
<file path=[Content_Types].xml><?xml version="1.0" encoding="utf-8"?>
<Types xmlns="http://schemas.openxmlformats.org/package/2006/content-types">
  <Default Extension="png" ContentType="image/png"/>
  <Default Extension="m4a" ContentType="audio/unknown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3"/>
  </p:sldMasterIdLst>
  <p:notesMasterIdLst>
    <p:notesMasterId r:id="rId29"/>
  </p:notesMasterIdLst>
  <p:sldIdLst>
    <p:sldId id="256" r:id="rId4"/>
    <p:sldId id="287" r:id="rId5"/>
    <p:sldId id="284" r:id="rId6"/>
    <p:sldId id="286" r:id="rId7"/>
    <p:sldId id="272" r:id="rId8"/>
    <p:sldId id="266" r:id="rId9"/>
    <p:sldId id="285" r:id="rId10"/>
    <p:sldId id="301" r:id="rId11"/>
    <p:sldId id="302" r:id="rId12"/>
    <p:sldId id="288" r:id="rId13"/>
    <p:sldId id="300" r:id="rId14"/>
    <p:sldId id="273" r:id="rId15"/>
    <p:sldId id="303" r:id="rId16"/>
    <p:sldId id="290" r:id="rId17"/>
    <p:sldId id="304" r:id="rId18"/>
    <p:sldId id="305" r:id="rId19"/>
    <p:sldId id="277" r:id="rId20"/>
    <p:sldId id="296" r:id="rId21"/>
    <p:sldId id="297" r:id="rId22"/>
    <p:sldId id="291" r:id="rId23"/>
    <p:sldId id="306" r:id="rId24"/>
    <p:sldId id="307" r:id="rId25"/>
    <p:sldId id="294" r:id="rId26"/>
    <p:sldId id="308" r:id="rId27"/>
    <p:sldId id="309" r:id="rId28"/>
  </p:sldIdLst>
  <p:sldSz cx="12192000" cy="6858000"/>
  <p:notesSz cx="6858000" cy="9144000"/>
  <p:embeddedFontLst>
    <p:embeddedFont>
      <p:font typeface="微软雅黑" panose="020B0503020204020204" pitchFamily="34" charset="-122"/>
      <p:regular r:id="rId30"/>
      <p:bold r:id="rId31"/>
    </p:embeddedFont>
    <p:embeddedFont>
      <p:font typeface="Calibri" panose="020F0502020204030204" pitchFamily="34" charset="0"/>
      <p:regular r:id="rId32"/>
      <p:bold r:id="rId33"/>
      <p:italic r:id="rId34"/>
      <p:boldItalic r:id="rId35"/>
    </p:embeddedFont>
    <p:embeddedFont>
      <p:font typeface="华文中宋" panose="02010600040101010101" pitchFamily="2" charset="-122"/>
      <p:regular r:id="rId36"/>
    </p:embeddedFont>
    <p:embeddedFont>
      <p:font typeface="Calibri Light" panose="020F0302020204030204" pitchFamily="34" charset="0"/>
      <p:regular r:id="rId37"/>
      <p:italic r:id="rId38"/>
    </p:embeddedFont>
  </p:embeddedFont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2" pos="3840" userDrawn="1">
          <p15:clr>
            <a:srgbClr val="A4A3A4"/>
          </p15:clr>
        </p15:guide>
        <p15:guide id="3" userDrawn="1">
          <p15:clr>
            <a:srgbClr val="A4A3A4"/>
          </p15:clr>
        </p15:guide>
        <p15:guide id="4" pos="7673" userDrawn="1">
          <p15:clr>
            <a:srgbClr val="A4A3A4"/>
          </p15:clr>
        </p15:guide>
        <p15:guide id="5" orient="horz" pos="2160" userDrawn="1">
          <p15:clr>
            <a:srgbClr val="A4A3A4"/>
          </p15:clr>
        </p15:guide>
        <p15:guide id="6" orient="horz" pos="4315" userDrawn="1">
          <p15:clr>
            <a:srgbClr val="A4A3A4"/>
          </p15:clr>
        </p15:guide>
        <p15:guide id="7" orient="horz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7B8B8"/>
    <a:srgbClr val="FFFBF5"/>
    <a:srgbClr val="ECF0F1"/>
    <a:srgbClr val="D0DFE2"/>
    <a:srgbClr val="EBE7E1"/>
    <a:srgbClr val="DDDFD3"/>
    <a:srgbClr val="D7DFE1"/>
    <a:srgbClr val="FFB606"/>
    <a:srgbClr val="DA0000"/>
    <a:srgbClr val="B5925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9039" autoAdjust="0"/>
    <p:restoredTop sz="93943" autoAdjust="0"/>
  </p:normalViewPr>
  <p:slideViewPr>
    <p:cSldViewPr snapToGrid="0">
      <p:cViewPr>
        <p:scale>
          <a:sx n="50" d="100"/>
          <a:sy n="50" d="100"/>
        </p:scale>
        <p:origin x="-3222" y="-1128"/>
      </p:cViewPr>
      <p:guideLst>
        <p:guide orient="horz" pos="2160"/>
        <p:guide orient="horz" pos="4315"/>
        <p:guide orient="horz"/>
        <p:guide pos="3840"/>
        <p:guide/>
        <p:guide pos="7673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presProps" Target="presProps.xml"/><Relationship Id="rId3" Type="http://schemas.openxmlformats.org/officeDocument/2006/relationships/slideMaster" Target="slideMasters/slideMaster1.xml"/><Relationship Id="rId21" Type="http://schemas.openxmlformats.org/officeDocument/2006/relationships/slide" Target="slides/slide18.xml"/><Relationship Id="rId34" Type="http://schemas.openxmlformats.org/officeDocument/2006/relationships/font" Target="fonts/font5.fntdata"/><Relationship Id="rId42" Type="http://schemas.openxmlformats.org/officeDocument/2006/relationships/tableStyles" Target="tableStyle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font" Target="fonts/font4.fntdata"/><Relationship Id="rId38" Type="http://schemas.openxmlformats.org/officeDocument/2006/relationships/font" Target="fonts/font9.fntdata"/><Relationship Id="rId2" Type="http://schemas.openxmlformats.org/officeDocument/2006/relationships/customXml" Target="../customXml/item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notesMaster" Target="notesMasters/notesMaster1.xml"/><Relationship Id="rId41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font" Target="fonts/font3.fntdata"/><Relationship Id="rId37" Type="http://schemas.openxmlformats.org/officeDocument/2006/relationships/font" Target="fonts/font8.fntdata"/><Relationship Id="rId40" Type="http://schemas.openxmlformats.org/officeDocument/2006/relationships/viewProps" Target="view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font" Target="fonts/font7.fntdata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font" Target="fonts/font2.fntdata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font" Target="fonts/font1.fntdata"/><Relationship Id="rId35" Type="http://schemas.openxmlformats.org/officeDocument/2006/relationships/font" Target="fonts/font6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19C2730-9529-4149-94DB-7F64FD885563}" type="datetimeFigureOut">
              <a:rPr lang="zh-CN" altLang="en-US" smtClean="0"/>
              <a:t>2016/9/26 Monday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B69D335-EA33-43C3-A7AB-229400A97F4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2549474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 smtClean="0"/>
              <a:t>7.5s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697685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红灯呀黄灯呀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 </a:t>
            </a: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一闯闯出代价呀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 </a:t>
            </a: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撞了多少人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 </a:t>
            </a: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毁了多少家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792144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一闯闯出代价呀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 </a:t>
            </a: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撞了多少人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 </a:t>
            </a: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毁了多少家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12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6613047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斑马线礼让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 </a:t>
            </a: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安全文明啊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4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1373695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应急那车道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 </a:t>
            </a: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生命救援道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 </a:t>
            </a: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千万别占啊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6.4</a:t>
            </a:r>
            <a:endParaRPr lang="zh-CN" altLang="zh-CN" sz="12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>
                <a:solidFill>
                  <a:prstClr val="black"/>
                </a:solidFill>
              </a:rPr>
              <a:pPr/>
              <a:t>13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011370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遵守交法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2440012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抵制抵制违法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80627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抵制抵制违法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3077346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超速呀超载呀 </a:t>
            </a:r>
            <a:r>
              <a:rPr lang="en-US" altLang="zh-CN" dirty="0" smtClean="0"/>
              <a:t>4</a:t>
            </a:r>
            <a:r>
              <a:rPr lang="zh-CN" altLang="en-US" dirty="0" smtClean="0"/>
              <a:t>   两大隐患祸害呀  </a:t>
            </a:r>
            <a:r>
              <a:rPr lang="en-US" altLang="zh-CN" dirty="0" smtClean="0"/>
              <a:t>2.1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1930380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张三翻了车  </a:t>
            </a:r>
            <a:r>
              <a:rPr lang="en-US" altLang="zh-CN" dirty="0" smtClean="0"/>
              <a:t>2.1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0210537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李四掉了牙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4729558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酒驾呀毒驾呀</a:t>
            </a:r>
            <a:endParaRPr lang="en-US" altLang="zh-CN" sz="12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zh-CN" altLang="en-US" dirty="0" smtClean="0"/>
              <a:t>神志不清两眼花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8495889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遵守交法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1559981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抵制抵制违法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0751904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抵制抵制违法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0041053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 smtClean="0"/>
              <a:t>7.5s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7516849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酒驾呀毒驾呀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6746151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轻扭启动啦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1005603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那油门在哪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</a:t>
            </a: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刹车在哪呀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9687800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前方啥路况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</a:t>
            </a: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是否有人呀害己害人啊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6566940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遵守交法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3558997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抵制抵制违法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9380836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抵制抵制违法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1508145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4355457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9FA298-3399-4673-9463-CEFA01112580}" type="datetimeFigureOut">
              <a:rPr lang="zh-CN" altLang="en-US" smtClean="0"/>
              <a:t>2016/9/26 Monday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1F0F9-A10C-41C6-9E99-25546304EC2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2818068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9FA298-3399-4673-9463-CEFA01112580}" type="datetimeFigureOut">
              <a:rPr lang="zh-CN" altLang="en-US" smtClean="0"/>
              <a:t>2016/9/26 Monday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1F0F9-A10C-41C6-9E99-25546304EC2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9548606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  <a:prstGeom prst="rect">
            <a:avLst/>
          </a:prstGeom>
        </p:spPr>
        <p:txBody>
          <a:bodyPr lIns="121917" tIns="60958" rIns="121917" bIns="60958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  <a:prstGeom prst="rect">
            <a:avLst/>
          </a:prstGeom>
        </p:spPr>
        <p:txBody>
          <a:bodyPr lIns="121917" tIns="60958" rIns="121917" bIns="60958"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lIns="121917" tIns="60958" rIns="121917" bIns="60958"/>
          <a:lstStyle/>
          <a:p>
            <a:fld id="{530820CF-B880-4189-942D-D702A7CBA730}" type="datetimeFigureOut">
              <a:rPr lang="zh-CN" altLang="en-US" smtClean="0"/>
              <a:t>2016/9/26 Monday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lIns="121917" tIns="60958" rIns="121917" bIns="60958"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lIns="121917" tIns="60958" rIns="121917" bIns="60958"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0482350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9FA298-3399-4673-9463-CEFA01112580}" type="datetimeFigureOut">
              <a:rPr lang="zh-CN" altLang="en-US" smtClean="0"/>
              <a:t>2016/9/26 Monday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1F0F9-A10C-41C6-9E99-25546304EC2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6847121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9FA298-3399-4673-9463-CEFA01112580}" type="datetimeFigureOut">
              <a:rPr lang="zh-CN" altLang="en-US" smtClean="0"/>
              <a:t>2016/9/26 Monday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1F0F9-A10C-41C6-9E99-25546304EC2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4212601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9FA298-3399-4673-9463-CEFA01112580}" type="datetimeFigureOut">
              <a:rPr lang="zh-CN" altLang="en-US" smtClean="0"/>
              <a:t>2016/9/26 Monday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1F0F9-A10C-41C6-9E99-25546304EC2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48641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9FA298-3399-4673-9463-CEFA01112580}" type="datetimeFigureOut">
              <a:rPr lang="zh-CN" altLang="en-US" smtClean="0"/>
              <a:t>2016/9/26 Monday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1F0F9-A10C-41C6-9E99-25546304EC2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6629818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9FA298-3399-4673-9463-CEFA01112580}" type="datetimeFigureOut">
              <a:rPr lang="zh-CN" altLang="en-US" smtClean="0"/>
              <a:t>2016/9/26 Monday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1F0F9-A10C-41C6-9E99-25546304EC2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4682493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9FA298-3399-4673-9463-CEFA01112580}" type="datetimeFigureOut">
              <a:rPr lang="zh-CN" altLang="en-US" smtClean="0"/>
              <a:t>2016/9/26 Monday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1F0F9-A10C-41C6-9E99-25546304EC2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242279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9FA298-3399-4673-9463-CEFA01112580}" type="datetimeFigureOut">
              <a:rPr lang="zh-CN" altLang="en-US" smtClean="0"/>
              <a:t>2016/9/26 Monday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1F0F9-A10C-41C6-9E99-25546304EC2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866785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1">
              <a:lumMod val="75000"/>
            </a:schemeClr>
          </a:fgClr>
          <a:bgClr>
            <a:srgbClr val="FFFBF5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274359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customXml" Target="../../customXml/item1.xml"/><Relationship Id="rId2" Type="http://schemas.openxmlformats.org/officeDocument/2006/relationships/audio" Target="../media/media1.m4a"/><Relationship Id="rId1" Type="http://schemas.microsoft.com/office/2007/relationships/media" Target="../media/media1.m4a"/><Relationship Id="rId6" Type="http://schemas.openxmlformats.org/officeDocument/2006/relationships/image" Target="../media/image1.png"/><Relationship Id="rId5" Type="http://schemas.openxmlformats.org/officeDocument/2006/relationships/notesSlide" Target="../notesSlides/notesSlide1.xml"/><Relationship Id="rId4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FEF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" name="组合 82"/>
          <p:cNvGrpSpPr/>
          <p:nvPr/>
        </p:nvGrpSpPr>
        <p:grpSpPr>
          <a:xfrm>
            <a:off x="-1" y="0"/>
            <a:ext cx="6102127" cy="6858000"/>
            <a:chOff x="-219487" y="0"/>
            <a:chExt cx="6321614" cy="6858000"/>
          </a:xfrm>
        </p:grpSpPr>
        <p:sp>
          <p:nvSpPr>
            <p:cNvPr id="55" name="矩形 54"/>
            <p:cNvSpPr/>
            <p:nvPr/>
          </p:nvSpPr>
          <p:spPr>
            <a:xfrm>
              <a:off x="-219487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矩形 55"/>
            <p:cNvSpPr/>
            <p:nvPr/>
          </p:nvSpPr>
          <p:spPr>
            <a:xfrm>
              <a:off x="417407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矩形 57"/>
            <p:cNvSpPr/>
            <p:nvPr/>
          </p:nvSpPr>
          <p:spPr>
            <a:xfrm>
              <a:off x="1042385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矩形 58"/>
            <p:cNvSpPr/>
            <p:nvPr/>
          </p:nvSpPr>
          <p:spPr>
            <a:xfrm>
              <a:off x="1679279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矩形 59"/>
            <p:cNvSpPr/>
            <p:nvPr/>
          </p:nvSpPr>
          <p:spPr>
            <a:xfrm>
              <a:off x="2304257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矩形 60"/>
            <p:cNvSpPr/>
            <p:nvPr/>
          </p:nvSpPr>
          <p:spPr>
            <a:xfrm>
              <a:off x="2941151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矩形 61"/>
            <p:cNvSpPr/>
            <p:nvPr/>
          </p:nvSpPr>
          <p:spPr>
            <a:xfrm>
              <a:off x="3566129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矩形 62"/>
            <p:cNvSpPr/>
            <p:nvPr/>
          </p:nvSpPr>
          <p:spPr>
            <a:xfrm>
              <a:off x="4203023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矩形 63"/>
            <p:cNvSpPr/>
            <p:nvPr/>
          </p:nvSpPr>
          <p:spPr>
            <a:xfrm>
              <a:off x="4828001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矩形 64"/>
            <p:cNvSpPr/>
            <p:nvPr/>
          </p:nvSpPr>
          <p:spPr>
            <a:xfrm>
              <a:off x="5464895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0" name="组合 79"/>
          <p:cNvGrpSpPr/>
          <p:nvPr/>
        </p:nvGrpSpPr>
        <p:grpSpPr>
          <a:xfrm>
            <a:off x="6089873" y="0"/>
            <a:ext cx="6102127" cy="6858000"/>
            <a:chOff x="6089873" y="0"/>
            <a:chExt cx="6321614" cy="6858000"/>
          </a:xfrm>
        </p:grpSpPr>
        <p:sp>
          <p:nvSpPr>
            <p:cNvPr id="66" name="矩形 65"/>
            <p:cNvSpPr/>
            <p:nvPr/>
          </p:nvSpPr>
          <p:spPr>
            <a:xfrm>
              <a:off x="6089873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矩形 66"/>
            <p:cNvSpPr/>
            <p:nvPr/>
          </p:nvSpPr>
          <p:spPr>
            <a:xfrm>
              <a:off x="6726767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矩形 67"/>
            <p:cNvSpPr/>
            <p:nvPr/>
          </p:nvSpPr>
          <p:spPr>
            <a:xfrm>
              <a:off x="7351745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矩形 68"/>
            <p:cNvSpPr/>
            <p:nvPr/>
          </p:nvSpPr>
          <p:spPr>
            <a:xfrm>
              <a:off x="7988639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矩形 69"/>
            <p:cNvSpPr/>
            <p:nvPr/>
          </p:nvSpPr>
          <p:spPr>
            <a:xfrm>
              <a:off x="8613617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矩形 70"/>
            <p:cNvSpPr/>
            <p:nvPr/>
          </p:nvSpPr>
          <p:spPr>
            <a:xfrm>
              <a:off x="9250511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" name="矩形 71"/>
            <p:cNvSpPr/>
            <p:nvPr/>
          </p:nvSpPr>
          <p:spPr>
            <a:xfrm>
              <a:off x="9875489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矩形 72"/>
            <p:cNvSpPr/>
            <p:nvPr/>
          </p:nvSpPr>
          <p:spPr>
            <a:xfrm>
              <a:off x="10512383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" name="矩形 73"/>
            <p:cNvSpPr/>
            <p:nvPr/>
          </p:nvSpPr>
          <p:spPr>
            <a:xfrm>
              <a:off x="11137361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" name="矩形 74"/>
            <p:cNvSpPr/>
            <p:nvPr/>
          </p:nvSpPr>
          <p:spPr>
            <a:xfrm>
              <a:off x="11774255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2" name="组合 121"/>
          <p:cNvGrpSpPr/>
          <p:nvPr/>
        </p:nvGrpSpPr>
        <p:grpSpPr>
          <a:xfrm>
            <a:off x="4883254" y="1981200"/>
            <a:ext cx="2831892" cy="1722829"/>
            <a:chOff x="4883254" y="1981200"/>
            <a:chExt cx="2831892" cy="1722829"/>
          </a:xfrm>
        </p:grpSpPr>
        <p:sp>
          <p:nvSpPr>
            <p:cNvPr id="44" name="任意多边形 43"/>
            <p:cNvSpPr/>
            <p:nvPr/>
          </p:nvSpPr>
          <p:spPr>
            <a:xfrm>
              <a:off x="4883254" y="1981200"/>
              <a:ext cx="643457" cy="1548303"/>
            </a:xfrm>
            <a:custGeom>
              <a:avLst/>
              <a:gdLst>
                <a:gd name="connsiteX0" fmla="*/ 1562100 w 3429000"/>
                <a:gd name="connsiteY0" fmla="*/ 0 h 8534400"/>
                <a:gd name="connsiteX1" fmla="*/ 3429000 w 3429000"/>
                <a:gd name="connsiteY1" fmla="*/ 1257300 h 8534400"/>
                <a:gd name="connsiteX2" fmla="*/ 1676400 w 3429000"/>
                <a:gd name="connsiteY2" fmla="*/ 8343900 h 8534400"/>
                <a:gd name="connsiteX3" fmla="*/ 1504950 w 3429000"/>
                <a:gd name="connsiteY3" fmla="*/ 7562850 h 8534400"/>
                <a:gd name="connsiteX4" fmla="*/ 1371600 w 3429000"/>
                <a:gd name="connsiteY4" fmla="*/ 7905750 h 8534400"/>
                <a:gd name="connsiteX5" fmla="*/ 1295400 w 3429000"/>
                <a:gd name="connsiteY5" fmla="*/ 7448550 h 8534400"/>
                <a:gd name="connsiteX6" fmla="*/ 1181100 w 3429000"/>
                <a:gd name="connsiteY6" fmla="*/ 7962900 h 8534400"/>
                <a:gd name="connsiteX7" fmla="*/ 1047750 w 3429000"/>
                <a:gd name="connsiteY7" fmla="*/ 7924800 h 8534400"/>
                <a:gd name="connsiteX8" fmla="*/ 1047750 w 3429000"/>
                <a:gd name="connsiteY8" fmla="*/ 8267700 h 8534400"/>
                <a:gd name="connsiteX9" fmla="*/ 800100 w 3429000"/>
                <a:gd name="connsiteY9" fmla="*/ 7886700 h 8534400"/>
                <a:gd name="connsiteX10" fmla="*/ 723900 w 3429000"/>
                <a:gd name="connsiteY10" fmla="*/ 8172450 h 8534400"/>
                <a:gd name="connsiteX11" fmla="*/ 552450 w 3429000"/>
                <a:gd name="connsiteY11" fmla="*/ 7620000 h 8534400"/>
                <a:gd name="connsiteX12" fmla="*/ 571500 w 3429000"/>
                <a:gd name="connsiteY12" fmla="*/ 8534400 h 8534400"/>
                <a:gd name="connsiteX13" fmla="*/ 400050 w 3429000"/>
                <a:gd name="connsiteY13" fmla="*/ 7772400 h 8534400"/>
                <a:gd name="connsiteX14" fmla="*/ 247650 w 3429000"/>
                <a:gd name="connsiteY14" fmla="*/ 8077200 h 8534400"/>
                <a:gd name="connsiteX15" fmla="*/ 247650 w 3429000"/>
                <a:gd name="connsiteY15" fmla="*/ 8077200 h 8534400"/>
                <a:gd name="connsiteX16" fmla="*/ 0 w 3429000"/>
                <a:gd name="connsiteY16" fmla="*/ 8324850 h 8534400"/>
                <a:gd name="connsiteX17" fmla="*/ 1562100 w 3429000"/>
                <a:gd name="connsiteY17" fmla="*/ 0 h 8534400"/>
                <a:gd name="connsiteX0" fmla="*/ 1562100 w 3429000"/>
                <a:gd name="connsiteY0" fmla="*/ 141024 h 8675424"/>
                <a:gd name="connsiteX1" fmla="*/ 3429000 w 3429000"/>
                <a:gd name="connsiteY1" fmla="*/ 1398324 h 8675424"/>
                <a:gd name="connsiteX2" fmla="*/ 1676400 w 3429000"/>
                <a:gd name="connsiteY2" fmla="*/ 8484924 h 8675424"/>
                <a:gd name="connsiteX3" fmla="*/ 1504950 w 3429000"/>
                <a:gd name="connsiteY3" fmla="*/ 7703874 h 8675424"/>
                <a:gd name="connsiteX4" fmla="*/ 1371600 w 3429000"/>
                <a:gd name="connsiteY4" fmla="*/ 8046774 h 8675424"/>
                <a:gd name="connsiteX5" fmla="*/ 1295400 w 3429000"/>
                <a:gd name="connsiteY5" fmla="*/ 7589574 h 8675424"/>
                <a:gd name="connsiteX6" fmla="*/ 1181100 w 3429000"/>
                <a:gd name="connsiteY6" fmla="*/ 8103924 h 8675424"/>
                <a:gd name="connsiteX7" fmla="*/ 1047750 w 3429000"/>
                <a:gd name="connsiteY7" fmla="*/ 8065824 h 8675424"/>
                <a:gd name="connsiteX8" fmla="*/ 1047750 w 3429000"/>
                <a:gd name="connsiteY8" fmla="*/ 8408724 h 8675424"/>
                <a:gd name="connsiteX9" fmla="*/ 800100 w 3429000"/>
                <a:gd name="connsiteY9" fmla="*/ 8027724 h 8675424"/>
                <a:gd name="connsiteX10" fmla="*/ 723900 w 3429000"/>
                <a:gd name="connsiteY10" fmla="*/ 8313474 h 8675424"/>
                <a:gd name="connsiteX11" fmla="*/ 552450 w 3429000"/>
                <a:gd name="connsiteY11" fmla="*/ 7761024 h 8675424"/>
                <a:gd name="connsiteX12" fmla="*/ 571500 w 3429000"/>
                <a:gd name="connsiteY12" fmla="*/ 8675424 h 8675424"/>
                <a:gd name="connsiteX13" fmla="*/ 400050 w 3429000"/>
                <a:gd name="connsiteY13" fmla="*/ 7913424 h 8675424"/>
                <a:gd name="connsiteX14" fmla="*/ 247650 w 3429000"/>
                <a:gd name="connsiteY14" fmla="*/ 8218224 h 8675424"/>
                <a:gd name="connsiteX15" fmla="*/ 247650 w 3429000"/>
                <a:gd name="connsiteY15" fmla="*/ 8218224 h 8675424"/>
                <a:gd name="connsiteX16" fmla="*/ 0 w 3429000"/>
                <a:gd name="connsiteY16" fmla="*/ 8465874 h 8675424"/>
                <a:gd name="connsiteX17" fmla="*/ 1562100 w 3429000"/>
                <a:gd name="connsiteY17" fmla="*/ 141024 h 8675424"/>
                <a:gd name="connsiteX0" fmla="*/ 1562100 w 3506300"/>
                <a:gd name="connsiteY0" fmla="*/ 184926 h 8719326"/>
                <a:gd name="connsiteX1" fmla="*/ 3429000 w 3506300"/>
                <a:gd name="connsiteY1" fmla="*/ 1442226 h 8719326"/>
                <a:gd name="connsiteX2" fmla="*/ 1676400 w 3506300"/>
                <a:gd name="connsiteY2" fmla="*/ 8528826 h 8719326"/>
                <a:gd name="connsiteX3" fmla="*/ 1504950 w 3506300"/>
                <a:gd name="connsiteY3" fmla="*/ 7747776 h 8719326"/>
                <a:gd name="connsiteX4" fmla="*/ 1371600 w 3506300"/>
                <a:gd name="connsiteY4" fmla="*/ 8090676 h 8719326"/>
                <a:gd name="connsiteX5" fmla="*/ 1295400 w 3506300"/>
                <a:gd name="connsiteY5" fmla="*/ 7633476 h 8719326"/>
                <a:gd name="connsiteX6" fmla="*/ 1181100 w 3506300"/>
                <a:gd name="connsiteY6" fmla="*/ 8147826 h 8719326"/>
                <a:gd name="connsiteX7" fmla="*/ 1047750 w 3506300"/>
                <a:gd name="connsiteY7" fmla="*/ 8109726 h 8719326"/>
                <a:gd name="connsiteX8" fmla="*/ 1047750 w 3506300"/>
                <a:gd name="connsiteY8" fmla="*/ 8452626 h 8719326"/>
                <a:gd name="connsiteX9" fmla="*/ 800100 w 3506300"/>
                <a:gd name="connsiteY9" fmla="*/ 8071626 h 8719326"/>
                <a:gd name="connsiteX10" fmla="*/ 723900 w 3506300"/>
                <a:gd name="connsiteY10" fmla="*/ 8357376 h 8719326"/>
                <a:gd name="connsiteX11" fmla="*/ 552450 w 3506300"/>
                <a:gd name="connsiteY11" fmla="*/ 7804926 h 8719326"/>
                <a:gd name="connsiteX12" fmla="*/ 571500 w 3506300"/>
                <a:gd name="connsiteY12" fmla="*/ 8719326 h 8719326"/>
                <a:gd name="connsiteX13" fmla="*/ 400050 w 3506300"/>
                <a:gd name="connsiteY13" fmla="*/ 7957326 h 8719326"/>
                <a:gd name="connsiteX14" fmla="*/ 247650 w 3506300"/>
                <a:gd name="connsiteY14" fmla="*/ 8262126 h 8719326"/>
                <a:gd name="connsiteX15" fmla="*/ 247650 w 3506300"/>
                <a:gd name="connsiteY15" fmla="*/ 8262126 h 8719326"/>
                <a:gd name="connsiteX16" fmla="*/ 0 w 3506300"/>
                <a:gd name="connsiteY16" fmla="*/ 8509776 h 8719326"/>
                <a:gd name="connsiteX17" fmla="*/ 1562100 w 3506300"/>
                <a:gd name="connsiteY17" fmla="*/ 184926 h 8719326"/>
                <a:gd name="connsiteX0" fmla="*/ 1562100 w 3506300"/>
                <a:gd name="connsiteY0" fmla="*/ 184926 h 8719326"/>
                <a:gd name="connsiteX1" fmla="*/ 3429000 w 3506300"/>
                <a:gd name="connsiteY1" fmla="*/ 1442226 h 8719326"/>
                <a:gd name="connsiteX2" fmla="*/ 1676400 w 3506300"/>
                <a:gd name="connsiteY2" fmla="*/ 8528826 h 8719326"/>
                <a:gd name="connsiteX3" fmla="*/ 1504950 w 3506300"/>
                <a:gd name="connsiteY3" fmla="*/ 7747776 h 8719326"/>
                <a:gd name="connsiteX4" fmla="*/ 1371600 w 3506300"/>
                <a:gd name="connsiteY4" fmla="*/ 8090676 h 8719326"/>
                <a:gd name="connsiteX5" fmla="*/ 1295400 w 3506300"/>
                <a:gd name="connsiteY5" fmla="*/ 7633476 h 8719326"/>
                <a:gd name="connsiteX6" fmla="*/ 1181100 w 3506300"/>
                <a:gd name="connsiteY6" fmla="*/ 8147826 h 8719326"/>
                <a:gd name="connsiteX7" fmla="*/ 1047750 w 3506300"/>
                <a:gd name="connsiteY7" fmla="*/ 8109726 h 8719326"/>
                <a:gd name="connsiteX8" fmla="*/ 1047750 w 3506300"/>
                <a:gd name="connsiteY8" fmla="*/ 8452626 h 8719326"/>
                <a:gd name="connsiteX9" fmla="*/ 800100 w 3506300"/>
                <a:gd name="connsiteY9" fmla="*/ 8071626 h 8719326"/>
                <a:gd name="connsiteX10" fmla="*/ 723900 w 3506300"/>
                <a:gd name="connsiteY10" fmla="*/ 8357376 h 8719326"/>
                <a:gd name="connsiteX11" fmla="*/ 552450 w 3506300"/>
                <a:gd name="connsiteY11" fmla="*/ 7804926 h 8719326"/>
                <a:gd name="connsiteX12" fmla="*/ 571500 w 3506300"/>
                <a:gd name="connsiteY12" fmla="*/ 8719326 h 8719326"/>
                <a:gd name="connsiteX13" fmla="*/ 400050 w 3506300"/>
                <a:gd name="connsiteY13" fmla="*/ 7957326 h 8719326"/>
                <a:gd name="connsiteX14" fmla="*/ 247650 w 3506300"/>
                <a:gd name="connsiteY14" fmla="*/ 8262126 h 8719326"/>
                <a:gd name="connsiteX15" fmla="*/ 247650 w 3506300"/>
                <a:gd name="connsiteY15" fmla="*/ 8262126 h 8719326"/>
                <a:gd name="connsiteX16" fmla="*/ 0 w 3506300"/>
                <a:gd name="connsiteY16" fmla="*/ 8509776 h 8719326"/>
                <a:gd name="connsiteX17" fmla="*/ 1562100 w 3506300"/>
                <a:gd name="connsiteY17" fmla="*/ 184926 h 8719326"/>
                <a:gd name="connsiteX0" fmla="*/ 1562100 w 3506300"/>
                <a:gd name="connsiteY0" fmla="*/ 184926 h 8719326"/>
                <a:gd name="connsiteX1" fmla="*/ 3429000 w 3506300"/>
                <a:gd name="connsiteY1" fmla="*/ 1442226 h 8719326"/>
                <a:gd name="connsiteX2" fmla="*/ 1676400 w 3506300"/>
                <a:gd name="connsiteY2" fmla="*/ 8528826 h 8719326"/>
                <a:gd name="connsiteX3" fmla="*/ 1504950 w 3506300"/>
                <a:gd name="connsiteY3" fmla="*/ 7747776 h 8719326"/>
                <a:gd name="connsiteX4" fmla="*/ 1371600 w 3506300"/>
                <a:gd name="connsiteY4" fmla="*/ 8090676 h 8719326"/>
                <a:gd name="connsiteX5" fmla="*/ 1295400 w 3506300"/>
                <a:gd name="connsiteY5" fmla="*/ 7633476 h 8719326"/>
                <a:gd name="connsiteX6" fmla="*/ 1181100 w 3506300"/>
                <a:gd name="connsiteY6" fmla="*/ 8147826 h 8719326"/>
                <a:gd name="connsiteX7" fmla="*/ 1047750 w 3506300"/>
                <a:gd name="connsiteY7" fmla="*/ 8109726 h 8719326"/>
                <a:gd name="connsiteX8" fmla="*/ 1047750 w 3506300"/>
                <a:gd name="connsiteY8" fmla="*/ 8452626 h 8719326"/>
                <a:gd name="connsiteX9" fmla="*/ 800100 w 3506300"/>
                <a:gd name="connsiteY9" fmla="*/ 8071626 h 8719326"/>
                <a:gd name="connsiteX10" fmla="*/ 723900 w 3506300"/>
                <a:gd name="connsiteY10" fmla="*/ 8357376 h 8719326"/>
                <a:gd name="connsiteX11" fmla="*/ 552450 w 3506300"/>
                <a:gd name="connsiteY11" fmla="*/ 7804926 h 8719326"/>
                <a:gd name="connsiteX12" fmla="*/ 571500 w 3506300"/>
                <a:gd name="connsiteY12" fmla="*/ 8719326 h 8719326"/>
                <a:gd name="connsiteX13" fmla="*/ 400050 w 3506300"/>
                <a:gd name="connsiteY13" fmla="*/ 7957326 h 8719326"/>
                <a:gd name="connsiteX14" fmla="*/ 247650 w 3506300"/>
                <a:gd name="connsiteY14" fmla="*/ 8262126 h 8719326"/>
                <a:gd name="connsiteX15" fmla="*/ 247650 w 3506300"/>
                <a:gd name="connsiteY15" fmla="*/ 8262126 h 8719326"/>
                <a:gd name="connsiteX16" fmla="*/ 0 w 3506300"/>
                <a:gd name="connsiteY16" fmla="*/ 8509776 h 8719326"/>
                <a:gd name="connsiteX17" fmla="*/ 1562100 w 3506300"/>
                <a:gd name="connsiteY17" fmla="*/ 184926 h 8719326"/>
                <a:gd name="connsiteX0" fmla="*/ 1679449 w 3623649"/>
                <a:gd name="connsiteY0" fmla="*/ 184926 h 8719326"/>
                <a:gd name="connsiteX1" fmla="*/ 3546349 w 3623649"/>
                <a:gd name="connsiteY1" fmla="*/ 1442226 h 8719326"/>
                <a:gd name="connsiteX2" fmla="*/ 1793749 w 3623649"/>
                <a:gd name="connsiteY2" fmla="*/ 8528826 h 8719326"/>
                <a:gd name="connsiteX3" fmla="*/ 1622299 w 3623649"/>
                <a:gd name="connsiteY3" fmla="*/ 7747776 h 8719326"/>
                <a:gd name="connsiteX4" fmla="*/ 1488949 w 3623649"/>
                <a:gd name="connsiteY4" fmla="*/ 8090676 h 8719326"/>
                <a:gd name="connsiteX5" fmla="*/ 1412749 w 3623649"/>
                <a:gd name="connsiteY5" fmla="*/ 7633476 h 8719326"/>
                <a:gd name="connsiteX6" fmla="*/ 1298449 w 3623649"/>
                <a:gd name="connsiteY6" fmla="*/ 8147826 h 8719326"/>
                <a:gd name="connsiteX7" fmla="*/ 1165099 w 3623649"/>
                <a:gd name="connsiteY7" fmla="*/ 8109726 h 8719326"/>
                <a:gd name="connsiteX8" fmla="*/ 1165099 w 3623649"/>
                <a:gd name="connsiteY8" fmla="*/ 8452626 h 8719326"/>
                <a:gd name="connsiteX9" fmla="*/ 917449 w 3623649"/>
                <a:gd name="connsiteY9" fmla="*/ 8071626 h 8719326"/>
                <a:gd name="connsiteX10" fmla="*/ 841249 w 3623649"/>
                <a:gd name="connsiteY10" fmla="*/ 8357376 h 8719326"/>
                <a:gd name="connsiteX11" fmla="*/ 669799 w 3623649"/>
                <a:gd name="connsiteY11" fmla="*/ 7804926 h 8719326"/>
                <a:gd name="connsiteX12" fmla="*/ 688849 w 3623649"/>
                <a:gd name="connsiteY12" fmla="*/ 8719326 h 8719326"/>
                <a:gd name="connsiteX13" fmla="*/ 517399 w 3623649"/>
                <a:gd name="connsiteY13" fmla="*/ 7957326 h 8719326"/>
                <a:gd name="connsiteX14" fmla="*/ 364999 w 3623649"/>
                <a:gd name="connsiteY14" fmla="*/ 8262126 h 8719326"/>
                <a:gd name="connsiteX15" fmla="*/ 364999 w 3623649"/>
                <a:gd name="connsiteY15" fmla="*/ 8262126 h 8719326"/>
                <a:gd name="connsiteX16" fmla="*/ 117349 w 3623649"/>
                <a:gd name="connsiteY16" fmla="*/ 8509776 h 8719326"/>
                <a:gd name="connsiteX17" fmla="*/ 1679449 w 3623649"/>
                <a:gd name="connsiteY17" fmla="*/ 184926 h 8719326"/>
                <a:gd name="connsiteX0" fmla="*/ 1679449 w 3623649"/>
                <a:gd name="connsiteY0" fmla="*/ 184926 h 8719326"/>
                <a:gd name="connsiteX1" fmla="*/ 3546349 w 3623649"/>
                <a:gd name="connsiteY1" fmla="*/ 1442226 h 8719326"/>
                <a:gd name="connsiteX2" fmla="*/ 1793749 w 3623649"/>
                <a:gd name="connsiteY2" fmla="*/ 8528826 h 8719326"/>
                <a:gd name="connsiteX3" fmla="*/ 1622299 w 3623649"/>
                <a:gd name="connsiteY3" fmla="*/ 7747776 h 8719326"/>
                <a:gd name="connsiteX4" fmla="*/ 1488949 w 3623649"/>
                <a:gd name="connsiteY4" fmla="*/ 8090676 h 8719326"/>
                <a:gd name="connsiteX5" fmla="*/ 1412749 w 3623649"/>
                <a:gd name="connsiteY5" fmla="*/ 7633476 h 8719326"/>
                <a:gd name="connsiteX6" fmla="*/ 1298449 w 3623649"/>
                <a:gd name="connsiteY6" fmla="*/ 8147826 h 8719326"/>
                <a:gd name="connsiteX7" fmla="*/ 1165099 w 3623649"/>
                <a:gd name="connsiteY7" fmla="*/ 8109726 h 8719326"/>
                <a:gd name="connsiteX8" fmla="*/ 1165099 w 3623649"/>
                <a:gd name="connsiteY8" fmla="*/ 8452626 h 8719326"/>
                <a:gd name="connsiteX9" fmla="*/ 917449 w 3623649"/>
                <a:gd name="connsiteY9" fmla="*/ 8071626 h 8719326"/>
                <a:gd name="connsiteX10" fmla="*/ 841249 w 3623649"/>
                <a:gd name="connsiteY10" fmla="*/ 8357376 h 8719326"/>
                <a:gd name="connsiteX11" fmla="*/ 669799 w 3623649"/>
                <a:gd name="connsiteY11" fmla="*/ 7804926 h 8719326"/>
                <a:gd name="connsiteX12" fmla="*/ 688849 w 3623649"/>
                <a:gd name="connsiteY12" fmla="*/ 8719326 h 8719326"/>
                <a:gd name="connsiteX13" fmla="*/ 517399 w 3623649"/>
                <a:gd name="connsiteY13" fmla="*/ 7957326 h 8719326"/>
                <a:gd name="connsiteX14" fmla="*/ 364999 w 3623649"/>
                <a:gd name="connsiteY14" fmla="*/ 8262126 h 8719326"/>
                <a:gd name="connsiteX15" fmla="*/ 364999 w 3623649"/>
                <a:gd name="connsiteY15" fmla="*/ 8262126 h 8719326"/>
                <a:gd name="connsiteX16" fmla="*/ 117349 w 3623649"/>
                <a:gd name="connsiteY16" fmla="*/ 8509776 h 8719326"/>
                <a:gd name="connsiteX17" fmla="*/ 1679449 w 3623649"/>
                <a:gd name="connsiteY17" fmla="*/ 184926 h 8719326"/>
                <a:gd name="connsiteX0" fmla="*/ 1679449 w 3623649"/>
                <a:gd name="connsiteY0" fmla="*/ 184926 h 8719326"/>
                <a:gd name="connsiteX1" fmla="*/ 3546349 w 3623649"/>
                <a:gd name="connsiteY1" fmla="*/ 1442226 h 8719326"/>
                <a:gd name="connsiteX2" fmla="*/ 1793749 w 3623649"/>
                <a:gd name="connsiteY2" fmla="*/ 8528826 h 8719326"/>
                <a:gd name="connsiteX3" fmla="*/ 1622299 w 3623649"/>
                <a:gd name="connsiteY3" fmla="*/ 7747776 h 8719326"/>
                <a:gd name="connsiteX4" fmla="*/ 1488949 w 3623649"/>
                <a:gd name="connsiteY4" fmla="*/ 8090676 h 8719326"/>
                <a:gd name="connsiteX5" fmla="*/ 1412749 w 3623649"/>
                <a:gd name="connsiteY5" fmla="*/ 7633476 h 8719326"/>
                <a:gd name="connsiteX6" fmla="*/ 1298449 w 3623649"/>
                <a:gd name="connsiteY6" fmla="*/ 8147826 h 8719326"/>
                <a:gd name="connsiteX7" fmla="*/ 1165099 w 3623649"/>
                <a:gd name="connsiteY7" fmla="*/ 8109726 h 8719326"/>
                <a:gd name="connsiteX8" fmla="*/ 1165099 w 3623649"/>
                <a:gd name="connsiteY8" fmla="*/ 8452626 h 8719326"/>
                <a:gd name="connsiteX9" fmla="*/ 917449 w 3623649"/>
                <a:gd name="connsiteY9" fmla="*/ 8071626 h 8719326"/>
                <a:gd name="connsiteX10" fmla="*/ 841249 w 3623649"/>
                <a:gd name="connsiteY10" fmla="*/ 8357376 h 8719326"/>
                <a:gd name="connsiteX11" fmla="*/ 669799 w 3623649"/>
                <a:gd name="connsiteY11" fmla="*/ 7804926 h 8719326"/>
                <a:gd name="connsiteX12" fmla="*/ 688849 w 3623649"/>
                <a:gd name="connsiteY12" fmla="*/ 8719326 h 8719326"/>
                <a:gd name="connsiteX13" fmla="*/ 517399 w 3623649"/>
                <a:gd name="connsiteY13" fmla="*/ 7957326 h 8719326"/>
                <a:gd name="connsiteX14" fmla="*/ 364999 w 3623649"/>
                <a:gd name="connsiteY14" fmla="*/ 8262126 h 8719326"/>
                <a:gd name="connsiteX15" fmla="*/ 364999 w 3623649"/>
                <a:gd name="connsiteY15" fmla="*/ 8262126 h 8719326"/>
                <a:gd name="connsiteX16" fmla="*/ 117349 w 3623649"/>
                <a:gd name="connsiteY16" fmla="*/ 8509776 h 8719326"/>
                <a:gd name="connsiteX17" fmla="*/ 1679449 w 3623649"/>
                <a:gd name="connsiteY17" fmla="*/ 184926 h 8719326"/>
                <a:gd name="connsiteX0" fmla="*/ 1679449 w 3623649"/>
                <a:gd name="connsiteY0" fmla="*/ 184926 h 8719326"/>
                <a:gd name="connsiteX1" fmla="*/ 3546349 w 3623649"/>
                <a:gd name="connsiteY1" fmla="*/ 1442226 h 8719326"/>
                <a:gd name="connsiteX2" fmla="*/ 1793749 w 3623649"/>
                <a:gd name="connsiteY2" fmla="*/ 8528826 h 8719326"/>
                <a:gd name="connsiteX3" fmla="*/ 1622299 w 3623649"/>
                <a:gd name="connsiteY3" fmla="*/ 7747776 h 8719326"/>
                <a:gd name="connsiteX4" fmla="*/ 1488949 w 3623649"/>
                <a:gd name="connsiteY4" fmla="*/ 8090676 h 8719326"/>
                <a:gd name="connsiteX5" fmla="*/ 1412749 w 3623649"/>
                <a:gd name="connsiteY5" fmla="*/ 7633476 h 8719326"/>
                <a:gd name="connsiteX6" fmla="*/ 1298449 w 3623649"/>
                <a:gd name="connsiteY6" fmla="*/ 8147826 h 8719326"/>
                <a:gd name="connsiteX7" fmla="*/ 1165099 w 3623649"/>
                <a:gd name="connsiteY7" fmla="*/ 8109726 h 8719326"/>
                <a:gd name="connsiteX8" fmla="*/ 1165099 w 3623649"/>
                <a:gd name="connsiteY8" fmla="*/ 8452626 h 8719326"/>
                <a:gd name="connsiteX9" fmla="*/ 917449 w 3623649"/>
                <a:gd name="connsiteY9" fmla="*/ 8071626 h 8719326"/>
                <a:gd name="connsiteX10" fmla="*/ 841249 w 3623649"/>
                <a:gd name="connsiteY10" fmla="*/ 8357376 h 8719326"/>
                <a:gd name="connsiteX11" fmla="*/ 669799 w 3623649"/>
                <a:gd name="connsiteY11" fmla="*/ 7804926 h 8719326"/>
                <a:gd name="connsiteX12" fmla="*/ 688849 w 3623649"/>
                <a:gd name="connsiteY12" fmla="*/ 8719326 h 8719326"/>
                <a:gd name="connsiteX13" fmla="*/ 517399 w 3623649"/>
                <a:gd name="connsiteY13" fmla="*/ 7957326 h 8719326"/>
                <a:gd name="connsiteX14" fmla="*/ 364999 w 3623649"/>
                <a:gd name="connsiteY14" fmla="*/ 8262126 h 8719326"/>
                <a:gd name="connsiteX15" fmla="*/ 364999 w 3623649"/>
                <a:gd name="connsiteY15" fmla="*/ 8262126 h 8719326"/>
                <a:gd name="connsiteX16" fmla="*/ 117349 w 3623649"/>
                <a:gd name="connsiteY16" fmla="*/ 8509776 h 8719326"/>
                <a:gd name="connsiteX17" fmla="*/ 1679449 w 3623649"/>
                <a:gd name="connsiteY17" fmla="*/ 184926 h 8719326"/>
                <a:gd name="connsiteX0" fmla="*/ 1679449 w 3623649"/>
                <a:gd name="connsiteY0" fmla="*/ 184926 h 8719326"/>
                <a:gd name="connsiteX1" fmla="*/ 3546349 w 3623649"/>
                <a:gd name="connsiteY1" fmla="*/ 1442226 h 8719326"/>
                <a:gd name="connsiteX2" fmla="*/ 1793749 w 3623649"/>
                <a:gd name="connsiteY2" fmla="*/ 8528826 h 8719326"/>
                <a:gd name="connsiteX3" fmla="*/ 1622299 w 3623649"/>
                <a:gd name="connsiteY3" fmla="*/ 7747776 h 8719326"/>
                <a:gd name="connsiteX4" fmla="*/ 1488949 w 3623649"/>
                <a:gd name="connsiteY4" fmla="*/ 8090676 h 8719326"/>
                <a:gd name="connsiteX5" fmla="*/ 1412749 w 3623649"/>
                <a:gd name="connsiteY5" fmla="*/ 7633476 h 8719326"/>
                <a:gd name="connsiteX6" fmla="*/ 1298449 w 3623649"/>
                <a:gd name="connsiteY6" fmla="*/ 8147826 h 8719326"/>
                <a:gd name="connsiteX7" fmla="*/ 1165099 w 3623649"/>
                <a:gd name="connsiteY7" fmla="*/ 8109726 h 8719326"/>
                <a:gd name="connsiteX8" fmla="*/ 1165099 w 3623649"/>
                <a:gd name="connsiteY8" fmla="*/ 8452626 h 8719326"/>
                <a:gd name="connsiteX9" fmla="*/ 917449 w 3623649"/>
                <a:gd name="connsiteY9" fmla="*/ 8071626 h 8719326"/>
                <a:gd name="connsiteX10" fmla="*/ 841249 w 3623649"/>
                <a:gd name="connsiteY10" fmla="*/ 8357376 h 8719326"/>
                <a:gd name="connsiteX11" fmla="*/ 669799 w 3623649"/>
                <a:gd name="connsiteY11" fmla="*/ 7804926 h 8719326"/>
                <a:gd name="connsiteX12" fmla="*/ 688849 w 3623649"/>
                <a:gd name="connsiteY12" fmla="*/ 8719326 h 8719326"/>
                <a:gd name="connsiteX13" fmla="*/ 517399 w 3623649"/>
                <a:gd name="connsiteY13" fmla="*/ 7957326 h 8719326"/>
                <a:gd name="connsiteX14" fmla="*/ 364999 w 3623649"/>
                <a:gd name="connsiteY14" fmla="*/ 8262126 h 8719326"/>
                <a:gd name="connsiteX15" fmla="*/ 364999 w 3623649"/>
                <a:gd name="connsiteY15" fmla="*/ 8262126 h 8719326"/>
                <a:gd name="connsiteX16" fmla="*/ 117349 w 3623649"/>
                <a:gd name="connsiteY16" fmla="*/ 8509776 h 8719326"/>
                <a:gd name="connsiteX17" fmla="*/ 1679449 w 3623649"/>
                <a:gd name="connsiteY17" fmla="*/ 184926 h 8719326"/>
                <a:gd name="connsiteX0" fmla="*/ 1679449 w 3623649"/>
                <a:gd name="connsiteY0" fmla="*/ 184926 h 8719326"/>
                <a:gd name="connsiteX1" fmla="*/ 3546349 w 3623649"/>
                <a:gd name="connsiteY1" fmla="*/ 1442226 h 8719326"/>
                <a:gd name="connsiteX2" fmla="*/ 1793749 w 3623649"/>
                <a:gd name="connsiteY2" fmla="*/ 8528826 h 8719326"/>
                <a:gd name="connsiteX3" fmla="*/ 1622299 w 3623649"/>
                <a:gd name="connsiteY3" fmla="*/ 7747776 h 8719326"/>
                <a:gd name="connsiteX4" fmla="*/ 1488949 w 3623649"/>
                <a:gd name="connsiteY4" fmla="*/ 8090676 h 8719326"/>
                <a:gd name="connsiteX5" fmla="*/ 1412749 w 3623649"/>
                <a:gd name="connsiteY5" fmla="*/ 7633476 h 8719326"/>
                <a:gd name="connsiteX6" fmla="*/ 1298449 w 3623649"/>
                <a:gd name="connsiteY6" fmla="*/ 8147826 h 8719326"/>
                <a:gd name="connsiteX7" fmla="*/ 1165099 w 3623649"/>
                <a:gd name="connsiteY7" fmla="*/ 8109726 h 8719326"/>
                <a:gd name="connsiteX8" fmla="*/ 1165099 w 3623649"/>
                <a:gd name="connsiteY8" fmla="*/ 8452626 h 8719326"/>
                <a:gd name="connsiteX9" fmla="*/ 917449 w 3623649"/>
                <a:gd name="connsiteY9" fmla="*/ 8071626 h 8719326"/>
                <a:gd name="connsiteX10" fmla="*/ 841249 w 3623649"/>
                <a:gd name="connsiteY10" fmla="*/ 8357376 h 8719326"/>
                <a:gd name="connsiteX11" fmla="*/ 669799 w 3623649"/>
                <a:gd name="connsiteY11" fmla="*/ 7804926 h 8719326"/>
                <a:gd name="connsiteX12" fmla="*/ 688849 w 3623649"/>
                <a:gd name="connsiteY12" fmla="*/ 8719326 h 8719326"/>
                <a:gd name="connsiteX13" fmla="*/ 517399 w 3623649"/>
                <a:gd name="connsiteY13" fmla="*/ 7957326 h 8719326"/>
                <a:gd name="connsiteX14" fmla="*/ 364999 w 3623649"/>
                <a:gd name="connsiteY14" fmla="*/ 8262126 h 8719326"/>
                <a:gd name="connsiteX15" fmla="*/ 364999 w 3623649"/>
                <a:gd name="connsiteY15" fmla="*/ 8262126 h 8719326"/>
                <a:gd name="connsiteX16" fmla="*/ 117349 w 3623649"/>
                <a:gd name="connsiteY16" fmla="*/ 8509776 h 8719326"/>
                <a:gd name="connsiteX17" fmla="*/ 1679449 w 3623649"/>
                <a:gd name="connsiteY17" fmla="*/ 184926 h 8719326"/>
                <a:gd name="connsiteX0" fmla="*/ 1679449 w 3623649"/>
                <a:gd name="connsiteY0" fmla="*/ 184926 h 8719326"/>
                <a:gd name="connsiteX1" fmla="*/ 3546349 w 3623649"/>
                <a:gd name="connsiteY1" fmla="*/ 1442226 h 8719326"/>
                <a:gd name="connsiteX2" fmla="*/ 1793749 w 3623649"/>
                <a:gd name="connsiteY2" fmla="*/ 8528826 h 8719326"/>
                <a:gd name="connsiteX3" fmla="*/ 1622299 w 3623649"/>
                <a:gd name="connsiteY3" fmla="*/ 7747776 h 8719326"/>
                <a:gd name="connsiteX4" fmla="*/ 1488949 w 3623649"/>
                <a:gd name="connsiteY4" fmla="*/ 8090676 h 8719326"/>
                <a:gd name="connsiteX5" fmla="*/ 1412749 w 3623649"/>
                <a:gd name="connsiteY5" fmla="*/ 7633476 h 8719326"/>
                <a:gd name="connsiteX6" fmla="*/ 1298449 w 3623649"/>
                <a:gd name="connsiteY6" fmla="*/ 8147826 h 8719326"/>
                <a:gd name="connsiteX7" fmla="*/ 1165099 w 3623649"/>
                <a:gd name="connsiteY7" fmla="*/ 8109726 h 8719326"/>
                <a:gd name="connsiteX8" fmla="*/ 1165099 w 3623649"/>
                <a:gd name="connsiteY8" fmla="*/ 8452626 h 8719326"/>
                <a:gd name="connsiteX9" fmla="*/ 917449 w 3623649"/>
                <a:gd name="connsiteY9" fmla="*/ 8071626 h 8719326"/>
                <a:gd name="connsiteX10" fmla="*/ 841249 w 3623649"/>
                <a:gd name="connsiteY10" fmla="*/ 8357376 h 8719326"/>
                <a:gd name="connsiteX11" fmla="*/ 669799 w 3623649"/>
                <a:gd name="connsiteY11" fmla="*/ 7804926 h 8719326"/>
                <a:gd name="connsiteX12" fmla="*/ 688849 w 3623649"/>
                <a:gd name="connsiteY12" fmla="*/ 8719326 h 8719326"/>
                <a:gd name="connsiteX13" fmla="*/ 517399 w 3623649"/>
                <a:gd name="connsiteY13" fmla="*/ 7957326 h 8719326"/>
                <a:gd name="connsiteX14" fmla="*/ 364999 w 3623649"/>
                <a:gd name="connsiteY14" fmla="*/ 8262126 h 8719326"/>
                <a:gd name="connsiteX15" fmla="*/ 364999 w 3623649"/>
                <a:gd name="connsiteY15" fmla="*/ 8262126 h 8719326"/>
                <a:gd name="connsiteX16" fmla="*/ 117349 w 3623649"/>
                <a:gd name="connsiteY16" fmla="*/ 8509776 h 8719326"/>
                <a:gd name="connsiteX17" fmla="*/ 1679449 w 3623649"/>
                <a:gd name="connsiteY17" fmla="*/ 184926 h 8719326"/>
                <a:gd name="connsiteX0" fmla="*/ 1679449 w 3623649"/>
                <a:gd name="connsiteY0" fmla="*/ 184926 h 8719326"/>
                <a:gd name="connsiteX1" fmla="*/ 3546349 w 3623649"/>
                <a:gd name="connsiteY1" fmla="*/ 1442226 h 8719326"/>
                <a:gd name="connsiteX2" fmla="*/ 1793749 w 3623649"/>
                <a:gd name="connsiteY2" fmla="*/ 8528826 h 8719326"/>
                <a:gd name="connsiteX3" fmla="*/ 1622299 w 3623649"/>
                <a:gd name="connsiteY3" fmla="*/ 7747776 h 8719326"/>
                <a:gd name="connsiteX4" fmla="*/ 1488949 w 3623649"/>
                <a:gd name="connsiteY4" fmla="*/ 8090676 h 8719326"/>
                <a:gd name="connsiteX5" fmla="*/ 1412749 w 3623649"/>
                <a:gd name="connsiteY5" fmla="*/ 7633476 h 8719326"/>
                <a:gd name="connsiteX6" fmla="*/ 1298449 w 3623649"/>
                <a:gd name="connsiteY6" fmla="*/ 8147826 h 8719326"/>
                <a:gd name="connsiteX7" fmla="*/ 1165099 w 3623649"/>
                <a:gd name="connsiteY7" fmla="*/ 8109726 h 8719326"/>
                <a:gd name="connsiteX8" fmla="*/ 1165099 w 3623649"/>
                <a:gd name="connsiteY8" fmla="*/ 8452626 h 8719326"/>
                <a:gd name="connsiteX9" fmla="*/ 917449 w 3623649"/>
                <a:gd name="connsiteY9" fmla="*/ 8071626 h 8719326"/>
                <a:gd name="connsiteX10" fmla="*/ 841249 w 3623649"/>
                <a:gd name="connsiteY10" fmla="*/ 8357376 h 8719326"/>
                <a:gd name="connsiteX11" fmla="*/ 669799 w 3623649"/>
                <a:gd name="connsiteY11" fmla="*/ 7804926 h 8719326"/>
                <a:gd name="connsiteX12" fmla="*/ 688849 w 3623649"/>
                <a:gd name="connsiteY12" fmla="*/ 8719326 h 8719326"/>
                <a:gd name="connsiteX13" fmla="*/ 517399 w 3623649"/>
                <a:gd name="connsiteY13" fmla="*/ 7957326 h 8719326"/>
                <a:gd name="connsiteX14" fmla="*/ 364999 w 3623649"/>
                <a:gd name="connsiteY14" fmla="*/ 8262126 h 8719326"/>
                <a:gd name="connsiteX15" fmla="*/ 364999 w 3623649"/>
                <a:gd name="connsiteY15" fmla="*/ 8262126 h 8719326"/>
                <a:gd name="connsiteX16" fmla="*/ 117349 w 3623649"/>
                <a:gd name="connsiteY16" fmla="*/ 8509776 h 8719326"/>
                <a:gd name="connsiteX17" fmla="*/ 1679449 w 3623649"/>
                <a:gd name="connsiteY17" fmla="*/ 184926 h 8719326"/>
                <a:gd name="connsiteX0" fmla="*/ 1679449 w 3623649"/>
                <a:gd name="connsiteY0" fmla="*/ 184926 h 8719326"/>
                <a:gd name="connsiteX1" fmla="*/ 3546349 w 3623649"/>
                <a:gd name="connsiteY1" fmla="*/ 1442226 h 8719326"/>
                <a:gd name="connsiteX2" fmla="*/ 1869949 w 3623649"/>
                <a:gd name="connsiteY2" fmla="*/ 8528826 h 8719326"/>
                <a:gd name="connsiteX3" fmla="*/ 1622299 w 3623649"/>
                <a:gd name="connsiteY3" fmla="*/ 7747776 h 8719326"/>
                <a:gd name="connsiteX4" fmla="*/ 1488949 w 3623649"/>
                <a:gd name="connsiteY4" fmla="*/ 8090676 h 8719326"/>
                <a:gd name="connsiteX5" fmla="*/ 1412749 w 3623649"/>
                <a:gd name="connsiteY5" fmla="*/ 7633476 h 8719326"/>
                <a:gd name="connsiteX6" fmla="*/ 1298449 w 3623649"/>
                <a:gd name="connsiteY6" fmla="*/ 8147826 h 8719326"/>
                <a:gd name="connsiteX7" fmla="*/ 1165099 w 3623649"/>
                <a:gd name="connsiteY7" fmla="*/ 8109726 h 8719326"/>
                <a:gd name="connsiteX8" fmla="*/ 1165099 w 3623649"/>
                <a:gd name="connsiteY8" fmla="*/ 8452626 h 8719326"/>
                <a:gd name="connsiteX9" fmla="*/ 917449 w 3623649"/>
                <a:gd name="connsiteY9" fmla="*/ 8071626 h 8719326"/>
                <a:gd name="connsiteX10" fmla="*/ 841249 w 3623649"/>
                <a:gd name="connsiteY10" fmla="*/ 8357376 h 8719326"/>
                <a:gd name="connsiteX11" fmla="*/ 669799 w 3623649"/>
                <a:gd name="connsiteY11" fmla="*/ 7804926 h 8719326"/>
                <a:gd name="connsiteX12" fmla="*/ 688849 w 3623649"/>
                <a:gd name="connsiteY12" fmla="*/ 8719326 h 8719326"/>
                <a:gd name="connsiteX13" fmla="*/ 517399 w 3623649"/>
                <a:gd name="connsiteY13" fmla="*/ 7957326 h 8719326"/>
                <a:gd name="connsiteX14" fmla="*/ 364999 w 3623649"/>
                <a:gd name="connsiteY14" fmla="*/ 8262126 h 8719326"/>
                <a:gd name="connsiteX15" fmla="*/ 364999 w 3623649"/>
                <a:gd name="connsiteY15" fmla="*/ 8262126 h 8719326"/>
                <a:gd name="connsiteX16" fmla="*/ 117349 w 3623649"/>
                <a:gd name="connsiteY16" fmla="*/ 8509776 h 8719326"/>
                <a:gd name="connsiteX17" fmla="*/ 1679449 w 3623649"/>
                <a:gd name="connsiteY17" fmla="*/ 184926 h 8719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23649" h="8719326">
                  <a:moveTo>
                    <a:pt x="1679449" y="184926"/>
                  </a:moveTo>
                  <a:cubicBezTo>
                    <a:pt x="2111249" y="-405624"/>
                    <a:pt x="4028949" y="527826"/>
                    <a:pt x="3546349" y="1442226"/>
                  </a:cubicBezTo>
                  <a:cubicBezTo>
                    <a:pt x="1876299" y="3994926"/>
                    <a:pt x="1596899" y="5633226"/>
                    <a:pt x="1869949" y="8528826"/>
                  </a:cubicBezTo>
                  <a:lnTo>
                    <a:pt x="1622299" y="7747776"/>
                  </a:lnTo>
                  <a:lnTo>
                    <a:pt x="1488949" y="8090676"/>
                  </a:lnTo>
                  <a:lnTo>
                    <a:pt x="1412749" y="7633476"/>
                  </a:lnTo>
                  <a:lnTo>
                    <a:pt x="1298449" y="8147826"/>
                  </a:lnTo>
                  <a:lnTo>
                    <a:pt x="1165099" y="8109726"/>
                  </a:lnTo>
                  <a:lnTo>
                    <a:pt x="1165099" y="8452626"/>
                  </a:lnTo>
                  <a:lnTo>
                    <a:pt x="917449" y="8071626"/>
                  </a:lnTo>
                  <a:lnTo>
                    <a:pt x="841249" y="8357376"/>
                  </a:lnTo>
                  <a:lnTo>
                    <a:pt x="669799" y="7804926"/>
                  </a:lnTo>
                  <a:lnTo>
                    <a:pt x="688849" y="8719326"/>
                  </a:lnTo>
                  <a:lnTo>
                    <a:pt x="517399" y="7957326"/>
                  </a:lnTo>
                  <a:lnTo>
                    <a:pt x="364999" y="8262126"/>
                  </a:lnTo>
                  <a:lnTo>
                    <a:pt x="364999" y="8262126"/>
                  </a:lnTo>
                  <a:lnTo>
                    <a:pt x="117349" y="8509776"/>
                  </a:lnTo>
                  <a:cubicBezTo>
                    <a:pt x="-276351" y="5525276"/>
                    <a:pt x="339599" y="2140726"/>
                    <a:pt x="1679449" y="184926"/>
                  </a:cubicBezTo>
                  <a:close/>
                </a:path>
              </a:pathLst>
            </a:custGeom>
            <a:solidFill>
              <a:srgbClr val="FB0200"/>
            </a:solidFill>
            <a:ln w="142875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任意多边形 44"/>
            <p:cNvSpPr/>
            <p:nvPr/>
          </p:nvSpPr>
          <p:spPr>
            <a:xfrm>
              <a:off x="5182322" y="2309409"/>
              <a:ext cx="2200316" cy="957839"/>
            </a:xfrm>
            <a:custGeom>
              <a:avLst/>
              <a:gdLst>
                <a:gd name="connsiteX0" fmla="*/ 285750 w 12192000"/>
                <a:gd name="connsiteY0" fmla="*/ 476250 h 4686300"/>
                <a:gd name="connsiteX1" fmla="*/ 4724400 w 12192000"/>
                <a:gd name="connsiteY1" fmla="*/ 0 h 4686300"/>
                <a:gd name="connsiteX2" fmla="*/ 5143500 w 12192000"/>
                <a:gd name="connsiteY2" fmla="*/ 1123950 h 4686300"/>
                <a:gd name="connsiteX3" fmla="*/ 4400550 w 12192000"/>
                <a:gd name="connsiteY3" fmla="*/ 2114550 h 4686300"/>
                <a:gd name="connsiteX4" fmla="*/ 11258550 w 12192000"/>
                <a:gd name="connsiteY4" fmla="*/ 990600 h 4686300"/>
                <a:gd name="connsiteX5" fmla="*/ 11487150 w 12192000"/>
                <a:gd name="connsiteY5" fmla="*/ 1219200 h 4686300"/>
                <a:gd name="connsiteX6" fmla="*/ 11125200 w 12192000"/>
                <a:gd name="connsiteY6" fmla="*/ 1238250 h 4686300"/>
                <a:gd name="connsiteX7" fmla="*/ 11449050 w 12192000"/>
                <a:gd name="connsiteY7" fmla="*/ 1428750 h 4686300"/>
                <a:gd name="connsiteX8" fmla="*/ 11506200 w 12192000"/>
                <a:gd name="connsiteY8" fmla="*/ 1504950 h 4686300"/>
                <a:gd name="connsiteX9" fmla="*/ 12192000 w 12192000"/>
                <a:gd name="connsiteY9" fmla="*/ 1676400 h 4686300"/>
                <a:gd name="connsiteX10" fmla="*/ 11277600 w 12192000"/>
                <a:gd name="connsiteY10" fmla="*/ 1600200 h 4686300"/>
                <a:gd name="connsiteX11" fmla="*/ 10363200 w 12192000"/>
                <a:gd name="connsiteY11" fmla="*/ 1619250 h 4686300"/>
                <a:gd name="connsiteX12" fmla="*/ 11010900 w 12192000"/>
                <a:gd name="connsiteY12" fmla="*/ 1847850 h 4686300"/>
                <a:gd name="connsiteX13" fmla="*/ 10439400 w 12192000"/>
                <a:gd name="connsiteY13" fmla="*/ 1885950 h 4686300"/>
                <a:gd name="connsiteX14" fmla="*/ 10877550 w 12192000"/>
                <a:gd name="connsiteY14" fmla="*/ 2057400 h 4686300"/>
                <a:gd name="connsiteX15" fmla="*/ 11125200 w 12192000"/>
                <a:gd name="connsiteY15" fmla="*/ 2152650 h 4686300"/>
                <a:gd name="connsiteX16" fmla="*/ 11544300 w 12192000"/>
                <a:gd name="connsiteY16" fmla="*/ 2228850 h 4686300"/>
                <a:gd name="connsiteX17" fmla="*/ 10496550 w 12192000"/>
                <a:gd name="connsiteY17" fmla="*/ 2343150 h 4686300"/>
                <a:gd name="connsiteX18" fmla="*/ 10801350 w 12192000"/>
                <a:gd name="connsiteY18" fmla="*/ 2438400 h 4686300"/>
                <a:gd name="connsiteX19" fmla="*/ 11068050 w 12192000"/>
                <a:gd name="connsiteY19" fmla="*/ 2495550 h 4686300"/>
                <a:gd name="connsiteX20" fmla="*/ 11658600 w 12192000"/>
                <a:gd name="connsiteY20" fmla="*/ 2609850 h 4686300"/>
                <a:gd name="connsiteX21" fmla="*/ 3314700 w 12192000"/>
                <a:gd name="connsiteY21" fmla="*/ 4686300 h 4686300"/>
                <a:gd name="connsiteX22" fmla="*/ 2038350 w 12192000"/>
                <a:gd name="connsiteY22" fmla="*/ 3905250 h 4686300"/>
                <a:gd name="connsiteX23" fmla="*/ 3333750 w 12192000"/>
                <a:gd name="connsiteY23" fmla="*/ 1181100 h 4686300"/>
                <a:gd name="connsiteX24" fmla="*/ 1047750 w 12192000"/>
                <a:gd name="connsiteY24" fmla="*/ 1771650 h 4686300"/>
                <a:gd name="connsiteX25" fmla="*/ 990600 w 12192000"/>
                <a:gd name="connsiteY25" fmla="*/ 1619250 h 4686300"/>
                <a:gd name="connsiteX26" fmla="*/ 1371600 w 12192000"/>
                <a:gd name="connsiteY26" fmla="*/ 1371600 h 4686300"/>
                <a:gd name="connsiteX27" fmla="*/ 647700 w 12192000"/>
                <a:gd name="connsiteY27" fmla="*/ 1581150 h 4686300"/>
                <a:gd name="connsiteX28" fmla="*/ 914400 w 12192000"/>
                <a:gd name="connsiteY28" fmla="*/ 1333500 h 4686300"/>
                <a:gd name="connsiteX29" fmla="*/ 800100 w 12192000"/>
                <a:gd name="connsiteY29" fmla="*/ 1352550 h 4686300"/>
                <a:gd name="connsiteX30" fmla="*/ 1143000 w 12192000"/>
                <a:gd name="connsiteY30" fmla="*/ 1066800 h 4686300"/>
                <a:gd name="connsiteX31" fmla="*/ 723900 w 12192000"/>
                <a:gd name="connsiteY31" fmla="*/ 1162050 h 4686300"/>
                <a:gd name="connsiteX32" fmla="*/ 1200150 w 12192000"/>
                <a:gd name="connsiteY32" fmla="*/ 781050 h 4686300"/>
                <a:gd name="connsiteX33" fmla="*/ 0 w 12192000"/>
                <a:gd name="connsiteY33" fmla="*/ 1295400 h 4686300"/>
                <a:gd name="connsiteX34" fmla="*/ 590550 w 12192000"/>
                <a:gd name="connsiteY34" fmla="*/ 685800 h 4686300"/>
                <a:gd name="connsiteX35" fmla="*/ 152400 w 12192000"/>
                <a:gd name="connsiteY35" fmla="*/ 800100 h 4686300"/>
                <a:gd name="connsiteX36" fmla="*/ 228600 w 12192000"/>
                <a:gd name="connsiteY36" fmla="*/ 476250 h 4686300"/>
                <a:gd name="connsiteX0" fmla="*/ 1390650 w 12192000"/>
                <a:gd name="connsiteY0" fmla="*/ 152400 h 4686300"/>
                <a:gd name="connsiteX1" fmla="*/ 4724400 w 12192000"/>
                <a:gd name="connsiteY1" fmla="*/ 0 h 4686300"/>
                <a:gd name="connsiteX2" fmla="*/ 5143500 w 12192000"/>
                <a:gd name="connsiteY2" fmla="*/ 1123950 h 4686300"/>
                <a:gd name="connsiteX3" fmla="*/ 4400550 w 12192000"/>
                <a:gd name="connsiteY3" fmla="*/ 2114550 h 4686300"/>
                <a:gd name="connsiteX4" fmla="*/ 11258550 w 12192000"/>
                <a:gd name="connsiteY4" fmla="*/ 990600 h 4686300"/>
                <a:gd name="connsiteX5" fmla="*/ 11487150 w 12192000"/>
                <a:gd name="connsiteY5" fmla="*/ 1219200 h 4686300"/>
                <a:gd name="connsiteX6" fmla="*/ 11125200 w 12192000"/>
                <a:gd name="connsiteY6" fmla="*/ 1238250 h 4686300"/>
                <a:gd name="connsiteX7" fmla="*/ 11449050 w 12192000"/>
                <a:gd name="connsiteY7" fmla="*/ 1428750 h 4686300"/>
                <a:gd name="connsiteX8" fmla="*/ 11506200 w 12192000"/>
                <a:gd name="connsiteY8" fmla="*/ 1504950 h 4686300"/>
                <a:gd name="connsiteX9" fmla="*/ 12192000 w 12192000"/>
                <a:gd name="connsiteY9" fmla="*/ 1676400 h 4686300"/>
                <a:gd name="connsiteX10" fmla="*/ 11277600 w 12192000"/>
                <a:gd name="connsiteY10" fmla="*/ 1600200 h 4686300"/>
                <a:gd name="connsiteX11" fmla="*/ 10363200 w 12192000"/>
                <a:gd name="connsiteY11" fmla="*/ 1619250 h 4686300"/>
                <a:gd name="connsiteX12" fmla="*/ 11010900 w 12192000"/>
                <a:gd name="connsiteY12" fmla="*/ 1847850 h 4686300"/>
                <a:gd name="connsiteX13" fmla="*/ 10439400 w 12192000"/>
                <a:gd name="connsiteY13" fmla="*/ 1885950 h 4686300"/>
                <a:gd name="connsiteX14" fmla="*/ 10877550 w 12192000"/>
                <a:gd name="connsiteY14" fmla="*/ 2057400 h 4686300"/>
                <a:gd name="connsiteX15" fmla="*/ 11125200 w 12192000"/>
                <a:gd name="connsiteY15" fmla="*/ 2152650 h 4686300"/>
                <a:gd name="connsiteX16" fmla="*/ 11544300 w 12192000"/>
                <a:gd name="connsiteY16" fmla="*/ 2228850 h 4686300"/>
                <a:gd name="connsiteX17" fmla="*/ 10496550 w 12192000"/>
                <a:gd name="connsiteY17" fmla="*/ 2343150 h 4686300"/>
                <a:gd name="connsiteX18" fmla="*/ 10801350 w 12192000"/>
                <a:gd name="connsiteY18" fmla="*/ 2438400 h 4686300"/>
                <a:gd name="connsiteX19" fmla="*/ 11068050 w 12192000"/>
                <a:gd name="connsiteY19" fmla="*/ 2495550 h 4686300"/>
                <a:gd name="connsiteX20" fmla="*/ 11658600 w 12192000"/>
                <a:gd name="connsiteY20" fmla="*/ 2609850 h 4686300"/>
                <a:gd name="connsiteX21" fmla="*/ 3314700 w 12192000"/>
                <a:gd name="connsiteY21" fmla="*/ 4686300 h 4686300"/>
                <a:gd name="connsiteX22" fmla="*/ 2038350 w 12192000"/>
                <a:gd name="connsiteY22" fmla="*/ 3905250 h 4686300"/>
                <a:gd name="connsiteX23" fmla="*/ 3333750 w 12192000"/>
                <a:gd name="connsiteY23" fmla="*/ 1181100 h 4686300"/>
                <a:gd name="connsiteX24" fmla="*/ 1047750 w 12192000"/>
                <a:gd name="connsiteY24" fmla="*/ 1771650 h 4686300"/>
                <a:gd name="connsiteX25" fmla="*/ 990600 w 12192000"/>
                <a:gd name="connsiteY25" fmla="*/ 1619250 h 4686300"/>
                <a:gd name="connsiteX26" fmla="*/ 1371600 w 12192000"/>
                <a:gd name="connsiteY26" fmla="*/ 1371600 h 4686300"/>
                <a:gd name="connsiteX27" fmla="*/ 647700 w 12192000"/>
                <a:gd name="connsiteY27" fmla="*/ 1581150 h 4686300"/>
                <a:gd name="connsiteX28" fmla="*/ 914400 w 12192000"/>
                <a:gd name="connsiteY28" fmla="*/ 1333500 h 4686300"/>
                <a:gd name="connsiteX29" fmla="*/ 800100 w 12192000"/>
                <a:gd name="connsiteY29" fmla="*/ 1352550 h 4686300"/>
                <a:gd name="connsiteX30" fmla="*/ 1143000 w 12192000"/>
                <a:gd name="connsiteY30" fmla="*/ 1066800 h 4686300"/>
                <a:gd name="connsiteX31" fmla="*/ 723900 w 12192000"/>
                <a:gd name="connsiteY31" fmla="*/ 1162050 h 4686300"/>
                <a:gd name="connsiteX32" fmla="*/ 1200150 w 12192000"/>
                <a:gd name="connsiteY32" fmla="*/ 781050 h 4686300"/>
                <a:gd name="connsiteX33" fmla="*/ 0 w 12192000"/>
                <a:gd name="connsiteY33" fmla="*/ 1295400 h 4686300"/>
                <a:gd name="connsiteX34" fmla="*/ 590550 w 12192000"/>
                <a:gd name="connsiteY34" fmla="*/ 685800 h 4686300"/>
                <a:gd name="connsiteX35" fmla="*/ 152400 w 12192000"/>
                <a:gd name="connsiteY35" fmla="*/ 800100 h 4686300"/>
                <a:gd name="connsiteX36" fmla="*/ 228600 w 12192000"/>
                <a:gd name="connsiteY36" fmla="*/ 476250 h 4686300"/>
                <a:gd name="connsiteX0" fmla="*/ 1390650 w 12192000"/>
                <a:gd name="connsiteY0" fmla="*/ 152400 h 4686300"/>
                <a:gd name="connsiteX1" fmla="*/ 4724400 w 12192000"/>
                <a:gd name="connsiteY1" fmla="*/ 0 h 4686300"/>
                <a:gd name="connsiteX2" fmla="*/ 5143500 w 12192000"/>
                <a:gd name="connsiteY2" fmla="*/ 1123950 h 4686300"/>
                <a:gd name="connsiteX3" fmla="*/ 4400550 w 12192000"/>
                <a:gd name="connsiteY3" fmla="*/ 2114550 h 4686300"/>
                <a:gd name="connsiteX4" fmla="*/ 11258550 w 12192000"/>
                <a:gd name="connsiteY4" fmla="*/ 990600 h 4686300"/>
                <a:gd name="connsiteX5" fmla="*/ 11487150 w 12192000"/>
                <a:gd name="connsiteY5" fmla="*/ 1219200 h 4686300"/>
                <a:gd name="connsiteX6" fmla="*/ 11125200 w 12192000"/>
                <a:gd name="connsiteY6" fmla="*/ 1238250 h 4686300"/>
                <a:gd name="connsiteX7" fmla="*/ 11449050 w 12192000"/>
                <a:gd name="connsiteY7" fmla="*/ 1428750 h 4686300"/>
                <a:gd name="connsiteX8" fmla="*/ 11506200 w 12192000"/>
                <a:gd name="connsiteY8" fmla="*/ 1504950 h 4686300"/>
                <a:gd name="connsiteX9" fmla="*/ 12192000 w 12192000"/>
                <a:gd name="connsiteY9" fmla="*/ 1676400 h 4686300"/>
                <a:gd name="connsiteX10" fmla="*/ 11277600 w 12192000"/>
                <a:gd name="connsiteY10" fmla="*/ 1600200 h 4686300"/>
                <a:gd name="connsiteX11" fmla="*/ 10363200 w 12192000"/>
                <a:gd name="connsiteY11" fmla="*/ 1619250 h 4686300"/>
                <a:gd name="connsiteX12" fmla="*/ 11010900 w 12192000"/>
                <a:gd name="connsiteY12" fmla="*/ 1847850 h 4686300"/>
                <a:gd name="connsiteX13" fmla="*/ 10439400 w 12192000"/>
                <a:gd name="connsiteY13" fmla="*/ 1885950 h 4686300"/>
                <a:gd name="connsiteX14" fmla="*/ 10877550 w 12192000"/>
                <a:gd name="connsiteY14" fmla="*/ 2057400 h 4686300"/>
                <a:gd name="connsiteX15" fmla="*/ 11125200 w 12192000"/>
                <a:gd name="connsiteY15" fmla="*/ 2152650 h 4686300"/>
                <a:gd name="connsiteX16" fmla="*/ 11544300 w 12192000"/>
                <a:gd name="connsiteY16" fmla="*/ 2228850 h 4686300"/>
                <a:gd name="connsiteX17" fmla="*/ 10496550 w 12192000"/>
                <a:gd name="connsiteY17" fmla="*/ 2343150 h 4686300"/>
                <a:gd name="connsiteX18" fmla="*/ 10801350 w 12192000"/>
                <a:gd name="connsiteY18" fmla="*/ 2438400 h 4686300"/>
                <a:gd name="connsiteX19" fmla="*/ 11068050 w 12192000"/>
                <a:gd name="connsiteY19" fmla="*/ 2495550 h 4686300"/>
                <a:gd name="connsiteX20" fmla="*/ 11658600 w 12192000"/>
                <a:gd name="connsiteY20" fmla="*/ 2609850 h 4686300"/>
                <a:gd name="connsiteX21" fmla="*/ 3314700 w 12192000"/>
                <a:gd name="connsiteY21" fmla="*/ 4686300 h 4686300"/>
                <a:gd name="connsiteX22" fmla="*/ 2038350 w 12192000"/>
                <a:gd name="connsiteY22" fmla="*/ 3905250 h 4686300"/>
                <a:gd name="connsiteX23" fmla="*/ 3333750 w 12192000"/>
                <a:gd name="connsiteY23" fmla="*/ 1181100 h 4686300"/>
                <a:gd name="connsiteX24" fmla="*/ 1047750 w 12192000"/>
                <a:gd name="connsiteY24" fmla="*/ 1771650 h 4686300"/>
                <a:gd name="connsiteX25" fmla="*/ 990600 w 12192000"/>
                <a:gd name="connsiteY25" fmla="*/ 1619250 h 4686300"/>
                <a:gd name="connsiteX26" fmla="*/ 1371600 w 12192000"/>
                <a:gd name="connsiteY26" fmla="*/ 1371600 h 4686300"/>
                <a:gd name="connsiteX27" fmla="*/ 647700 w 12192000"/>
                <a:gd name="connsiteY27" fmla="*/ 1581150 h 4686300"/>
                <a:gd name="connsiteX28" fmla="*/ 914400 w 12192000"/>
                <a:gd name="connsiteY28" fmla="*/ 1333500 h 4686300"/>
                <a:gd name="connsiteX29" fmla="*/ 800100 w 12192000"/>
                <a:gd name="connsiteY29" fmla="*/ 1352550 h 4686300"/>
                <a:gd name="connsiteX30" fmla="*/ 1143000 w 12192000"/>
                <a:gd name="connsiteY30" fmla="*/ 1066800 h 4686300"/>
                <a:gd name="connsiteX31" fmla="*/ 723900 w 12192000"/>
                <a:gd name="connsiteY31" fmla="*/ 1162050 h 4686300"/>
                <a:gd name="connsiteX32" fmla="*/ 1200150 w 12192000"/>
                <a:gd name="connsiteY32" fmla="*/ 781050 h 4686300"/>
                <a:gd name="connsiteX33" fmla="*/ 0 w 12192000"/>
                <a:gd name="connsiteY33" fmla="*/ 1295400 h 4686300"/>
                <a:gd name="connsiteX34" fmla="*/ 590550 w 12192000"/>
                <a:gd name="connsiteY34" fmla="*/ 685800 h 4686300"/>
                <a:gd name="connsiteX35" fmla="*/ 152400 w 12192000"/>
                <a:gd name="connsiteY35" fmla="*/ 800100 h 4686300"/>
                <a:gd name="connsiteX36" fmla="*/ 228600 w 12192000"/>
                <a:gd name="connsiteY36" fmla="*/ 476250 h 4686300"/>
                <a:gd name="connsiteX37" fmla="*/ 1390650 w 12192000"/>
                <a:gd name="connsiteY37" fmla="*/ 152400 h 4686300"/>
                <a:gd name="connsiteX0" fmla="*/ 1390650 w 12192000"/>
                <a:gd name="connsiteY0" fmla="*/ 152400 h 4686300"/>
                <a:gd name="connsiteX1" fmla="*/ 4724400 w 12192000"/>
                <a:gd name="connsiteY1" fmla="*/ 0 h 4686300"/>
                <a:gd name="connsiteX2" fmla="*/ 5143500 w 12192000"/>
                <a:gd name="connsiteY2" fmla="*/ 1123950 h 4686300"/>
                <a:gd name="connsiteX3" fmla="*/ 4400550 w 12192000"/>
                <a:gd name="connsiteY3" fmla="*/ 2114550 h 4686300"/>
                <a:gd name="connsiteX4" fmla="*/ 11258550 w 12192000"/>
                <a:gd name="connsiteY4" fmla="*/ 990600 h 4686300"/>
                <a:gd name="connsiteX5" fmla="*/ 11487150 w 12192000"/>
                <a:gd name="connsiteY5" fmla="*/ 1219200 h 4686300"/>
                <a:gd name="connsiteX6" fmla="*/ 11125200 w 12192000"/>
                <a:gd name="connsiteY6" fmla="*/ 1238250 h 4686300"/>
                <a:gd name="connsiteX7" fmla="*/ 11449050 w 12192000"/>
                <a:gd name="connsiteY7" fmla="*/ 1428750 h 4686300"/>
                <a:gd name="connsiteX8" fmla="*/ 11506200 w 12192000"/>
                <a:gd name="connsiteY8" fmla="*/ 1504950 h 4686300"/>
                <a:gd name="connsiteX9" fmla="*/ 12192000 w 12192000"/>
                <a:gd name="connsiteY9" fmla="*/ 1676400 h 4686300"/>
                <a:gd name="connsiteX10" fmla="*/ 11277600 w 12192000"/>
                <a:gd name="connsiteY10" fmla="*/ 1600200 h 4686300"/>
                <a:gd name="connsiteX11" fmla="*/ 10363200 w 12192000"/>
                <a:gd name="connsiteY11" fmla="*/ 1619250 h 4686300"/>
                <a:gd name="connsiteX12" fmla="*/ 11010900 w 12192000"/>
                <a:gd name="connsiteY12" fmla="*/ 1847850 h 4686300"/>
                <a:gd name="connsiteX13" fmla="*/ 10439400 w 12192000"/>
                <a:gd name="connsiteY13" fmla="*/ 1885950 h 4686300"/>
                <a:gd name="connsiteX14" fmla="*/ 10877550 w 12192000"/>
                <a:gd name="connsiteY14" fmla="*/ 2057400 h 4686300"/>
                <a:gd name="connsiteX15" fmla="*/ 11125200 w 12192000"/>
                <a:gd name="connsiteY15" fmla="*/ 2152650 h 4686300"/>
                <a:gd name="connsiteX16" fmla="*/ 11544300 w 12192000"/>
                <a:gd name="connsiteY16" fmla="*/ 2228850 h 4686300"/>
                <a:gd name="connsiteX17" fmla="*/ 10496550 w 12192000"/>
                <a:gd name="connsiteY17" fmla="*/ 2343150 h 4686300"/>
                <a:gd name="connsiteX18" fmla="*/ 10801350 w 12192000"/>
                <a:gd name="connsiteY18" fmla="*/ 2438400 h 4686300"/>
                <a:gd name="connsiteX19" fmla="*/ 11068050 w 12192000"/>
                <a:gd name="connsiteY19" fmla="*/ 2495550 h 4686300"/>
                <a:gd name="connsiteX20" fmla="*/ 11658600 w 12192000"/>
                <a:gd name="connsiteY20" fmla="*/ 2609850 h 4686300"/>
                <a:gd name="connsiteX21" fmla="*/ 3314700 w 12192000"/>
                <a:gd name="connsiteY21" fmla="*/ 4686300 h 4686300"/>
                <a:gd name="connsiteX22" fmla="*/ 2038350 w 12192000"/>
                <a:gd name="connsiteY22" fmla="*/ 3905250 h 4686300"/>
                <a:gd name="connsiteX23" fmla="*/ 3333750 w 12192000"/>
                <a:gd name="connsiteY23" fmla="*/ 1181100 h 4686300"/>
                <a:gd name="connsiteX24" fmla="*/ 1047750 w 12192000"/>
                <a:gd name="connsiteY24" fmla="*/ 1771650 h 4686300"/>
                <a:gd name="connsiteX25" fmla="*/ 990600 w 12192000"/>
                <a:gd name="connsiteY25" fmla="*/ 1619250 h 4686300"/>
                <a:gd name="connsiteX26" fmla="*/ 1371600 w 12192000"/>
                <a:gd name="connsiteY26" fmla="*/ 1371600 h 4686300"/>
                <a:gd name="connsiteX27" fmla="*/ 647700 w 12192000"/>
                <a:gd name="connsiteY27" fmla="*/ 1581150 h 4686300"/>
                <a:gd name="connsiteX28" fmla="*/ 914400 w 12192000"/>
                <a:gd name="connsiteY28" fmla="*/ 1333500 h 4686300"/>
                <a:gd name="connsiteX29" fmla="*/ 800100 w 12192000"/>
                <a:gd name="connsiteY29" fmla="*/ 1352550 h 4686300"/>
                <a:gd name="connsiteX30" fmla="*/ 1143000 w 12192000"/>
                <a:gd name="connsiteY30" fmla="*/ 1066800 h 4686300"/>
                <a:gd name="connsiteX31" fmla="*/ 723900 w 12192000"/>
                <a:gd name="connsiteY31" fmla="*/ 1162050 h 4686300"/>
                <a:gd name="connsiteX32" fmla="*/ 1200150 w 12192000"/>
                <a:gd name="connsiteY32" fmla="*/ 781050 h 4686300"/>
                <a:gd name="connsiteX33" fmla="*/ 0 w 12192000"/>
                <a:gd name="connsiteY33" fmla="*/ 1295400 h 4686300"/>
                <a:gd name="connsiteX34" fmla="*/ 590550 w 12192000"/>
                <a:gd name="connsiteY34" fmla="*/ 685800 h 4686300"/>
                <a:gd name="connsiteX35" fmla="*/ 152400 w 12192000"/>
                <a:gd name="connsiteY35" fmla="*/ 800100 h 4686300"/>
                <a:gd name="connsiteX36" fmla="*/ 1390650 w 12192000"/>
                <a:gd name="connsiteY36" fmla="*/ 152400 h 4686300"/>
                <a:gd name="connsiteX0" fmla="*/ 1390650 w 12192000"/>
                <a:gd name="connsiteY0" fmla="*/ 177494 h 4711394"/>
                <a:gd name="connsiteX1" fmla="*/ 4724400 w 12192000"/>
                <a:gd name="connsiteY1" fmla="*/ 25094 h 4711394"/>
                <a:gd name="connsiteX2" fmla="*/ 5143500 w 12192000"/>
                <a:gd name="connsiteY2" fmla="*/ 1149044 h 4711394"/>
                <a:gd name="connsiteX3" fmla="*/ 4400550 w 12192000"/>
                <a:gd name="connsiteY3" fmla="*/ 2139644 h 4711394"/>
                <a:gd name="connsiteX4" fmla="*/ 11258550 w 12192000"/>
                <a:gd name="connsiteY4" fmla="*/ 1015694 h 4711394"/>
                <a:gd name="connsiteX5" fmla="*/ 11487150 w 12192000"/>
                <a:gd name="connsiteY5" fmla="*/ 1244294 h 4711394"/>
                <a:gd name="connsiteX6" fmla="*/ 11125200 w 12192000"/>
                <a:gd name="connsiteY6" fmla="*/ 1263344 h 4711394"/>
                <a:gd name="connsiteX7" fmla="*/ 11449050 w 12192000"/>
                <a:gd name="connsiteY7" fmla="*/ 1453844 h 4711394"/>
                <a:gd name="connsiteX8" fmla="*/ 11506200 w 12192000"/>
                <a:gd name="connsiteY8" fmla="*/ 1530044 h 4711394"/>
                <a:gd name="connsiteX9" fmla="*/ 12192000 w 12192000"/>
                <a:gd name="connsiteY9" fmla="*/ 1701494 h 4711394"/>
                <a:gd name="connsiteX10" fmla="*/ 11277600 w 12192000"/>
                <a:gd name="connsiteY10" fmla="*/ 1625294 h 4711394"/>
                <a:gd name="connsiteX11" fmla="*/ 10363200 w 12192000"/>
                <a:gd name="connsiteY11" fmla="*/ 1644344 h 4711394"/>
                <a:gd name="connsiteX12" fmla="*/ 11010900 w 12192000"/>
                <a:gd name="connsiteY12" fmla="*/ 1872944 h 4711394"/>
                <a:gd name="connsiteX13" fmla="*/ 10439400 w 12192000"/>
                <a:gd name="connsiteY13" fmla="*/ 1911044 h 4711394"/>
                <a:gd name="connsiteX14" fmla="*/ 10877550 w 12192000"/>
                <a:gd name="connsiteY14" fmla="*/ 2082494 h 4711394"/>
                <a:gd name="connsiteX15" fmla="*/ 11125200 w 12192000"/>
                <a:gd name="connsiteY15" fmla="*/ 2177744 h 4711394"/>
                <a:gd name="connsiteX16" fmla="*/ 11544300 w 12192000"/>
                <a:gd name="connsiteY16" fmla="*/ 2253944 h 4711394"/>
                <a:gd name="connsiteX17" fmla="*/ 10496550 w 12192000"/>
                <a:gd name="connsiteY17" fmla="*/ 2368244 h 4711394"/>
                <a:gd name="connsiteX18" fmla="*/ 10801350 w 12192000"/>
                <a:gd name="connsiteY18" fmla="*/ 2463494 h 4711394"/>
                <a:gd name="connsiteX19" fmla="*/ 11068050 w 12192000"/>
                <a:gd name="connsiteY19" fmla="*/ 2520644 h 4711394"/>
                <a:gd name="connsiteX20" fmla="*/ 11658600 w 12192000"/>
                <a:gd name="connsiteY20" fmla="*/ 2634944 h 4711394"/>
                <a:gd name="connsiteX21" fmla="*/ 3314700 w 12192000"/>
                <a:gd name="connsiteY21" fmla="*/ 4711394 h 4711394"/>
                <a:gd name="connsiteX22" fmla="*/ 2038350 w 12192000"/>
                <a:gd name="connsiteY22" fmla="*/ 3930344 h 4711394"/>
                <a:gd name="connsiteX23" fmla="*/ 3333750 w 12192000"/>
                <a:gd name="connsiteY23" fmla="*/ 1206194 h 4711394"/>
                <a:gd name="connsiteX24" fmla="*/ 1047750 w 12192000"/>
                <a:gd name="connsiteY24" fmla="*/ 1796744 h 4711394"/>
                <a:gd name="connsiteX25" fmla="*/ 990600 w 12192000"/>
                <a:gd name="connsiteY25" fmla="*/ 1644344 h 4711394"/>
                <a:gd name="connsiteX26" fmla="*/ 1371600 w 12192000"/>
                <a:gd name="connsiteY26" fmla="*/ 1396694 h 4711394"/>
                <a:gd name="connsiteX27" fmla="*/ 647700 w 12192000"/>
                <a:gd name="connsiteY27" fmla="*/ 1606244 h 4711394"/>
                <a:gd name="connsiteX28" fmla="*/ 914400 w 12192000"/>
                <a:gd name="connsiteY28" fmla="*/ 1358594 h 4711394"/>
                <a:gd name="connsiteX29" fmla="*/ 800100 w 12192000"/>
                <a:gd name="connsiteY29" fmla="*/ 1377644 h 4711394"/>
                <a:gd name="connsiteX30" fmla="*/ 1143000 w 12192000"/>
                <a:gd name="connsiteY30" fmla="*/ 1091894 h 4711394"/>
                <a:gd name="connsiteX31" fmla="*/ 723900 w 12192000"/>
                <a:gd name="connsiteY31" fmla="*/ 1187144 h 4711394"/>
                <a:gd name="connsiteX32" fmla="*/ 1200150 w 12192000"/>
                <a:gd name="connsiteY32" fmla="*/ 806144 h 4711394"/>
                <a:gd name="connsiteX33" fmla="*/ 0 w 12192000"/>
                <a:gd name="connsiteY33" fmla="*/ 1320494 h 4711394"/>
                <a:gd name="connsiteX34" fmla="*/ 590550 w 12192000"/>
                <a:gd name="connsiteY34" fmla="*/ 710894 h 4711394"/>
                <a:gd name="connsiteX35" fmla="*/ 152400 w 12192000"/>
                <a:gd name="connsiteY35" fmla="*/ 825194 h 4711394"/>
                <a:gd name="connsiteX36" fmla="*/ 1390650 w 12192000"/>
                <a:gd name="connsiteY36" fmla="*/ 177494 h 4711394"/>
                <a:gd name="connsiteX0" fmla="*/ 1390650 w 12192000"/>
                <a:gd name="connsiteY0" fmla="*/ 299933 h 4833833"/>
                <a:gd name="connsiteX1" fmla="*/ 4724400 w 12192000"/>
                <a:gd name="connsiteY1" fmla="*/ 147533 h 4833833"/>
                <a:gd name="connsiteX2" fmla="*/ 5143500 w 12192000"/>
                <a:gd name="connsiteY2" fmla="*/ 1271483 h 4833833"/>
                <a:gd name="connsiteX3" fmla="*/ 4400550 w 12192000"/>
                <a:gd name="connsiteY3" fmla="*/ 2262083 h 4833833"/>
                <a:gd name="connsiteX4" fmla="*/ 11258550 w 12192000"/>
                <a:gd name="connsiteY4" fmla="*/ 1138133 h 4833833"/>
                <a:gd name="connsiteX5" fmla="*/ 11487150 w 12192000"/>
                <a:gd name="connsiteY5" fmla="*/ 1366733 h 4833833"/>
                <a:gd name="connsiteX6" fmla="*/ 11125200 w 12192000"/>
                <a:gd name="connsiteY6" fmla="*/ 1385783 h 4833833"/>
                <a:gd name="connsiteX7" fmla="*/ 11449050 w 12192000"/>
                <a:gd name="connsiteY7" fmla="*/ 1576283 h 4833833"/>
                <a:gd name="connsiteX8" fmla="*/ 11506200 w 12192000"/>
                <a:gd name="connsiteY8" fmla="*/ 1652483 h 4833833"/>
                <a:gd name="connsiteX9" fmla="*/ 12192000 w 12192000"/>
                <a:gd name="connsiteY9" fmla="*/ 1823933 h 4833833"/>
                <a:gd name="connsiteX10" fmla="*/ 11277600 w 12192000"/>
                <a:gd name="connsiteY10" fmla="*/ 1747733 h 4833833"/>
                <a:gd name="connsiteX11" fmla="*/ 10363200 w 12192000"/>
                <a:gd name="connsiteY11" fmla="*/ 1766783 h 4833833"/>
                <a:gd name="connsiteX12" fmla="*/ 11010900 w 12192000"/>
                <a:gd name="connsiteY12" fmla="*/ 1995383 h 4833833"/>
                <a:gd name="connsiteX13" fmla="*/ 10439400 w 12192000"/>
                <a:gd name="connsiteY13" fmla="*/ 2033483 h 4833833"/>
                <a:gd name="connsiteX14" fmla="*/ 10877550 w 12192000"/>
                <a:gd name="connsiteY14" fmla="*/ 2204933 h 4833833"/>
                <a:gd name="connsiteX15" fmla="*/ 11125200 w 12192000"/>
                <a:gd name="connsiteY15" fmla="*/ 2300183 h 4833833"/>
                <a:gd name="connsiteX16" fmla="*/ 11544300 w 12192000"/>
                <a:gd name="connsiteY16" fmla="*/ 2376383 h 4833833"/>
                <a:gd name="connsiteX17" fmla="*/ 10496550 w 12192000"/>
                <a:gd name="connsiteY17" fmla="*/ 2490683 h 4833833"/>
                <a:gd name="connsiteX18" fmla="*/ 10801350 w 12192000"/>
                <a:gd name="connsiteY18" fmla="*/ 2585933 h 4833833"/>
                <a:gd name="connsiteX19" fmla="*/ 11068050 w 12192000"/>
                <a:gd name="connsiteY19" fmla="*/ 2643083 h 4833833"/>
                <a:gd name="connsiteX20" fmla="*/ 11658600 w 12192000"/>
                <a:gd name="connsiteY20" fmla="*/ 2757383 h 4833833"/>
                <a:gd name="connsiteX21" fmla="*/ 3314700 w 12192000"/>
                <a:gd name="connsiteY21" fmla="*/ 4833833 h 4833833"/>
                <a:gd name="connsiteX22" fmla="*/ 2038350 w 12192000"/>
                <a:gd name="connsiteY22" fmla="*/ 4052783 h 4833833"/>
                <a:gd name="connsiteX23" fmla="*/ 3333750 w 12192000"/>
                <a:gd name="connsiteY23" fmla="*/ 1328633 h 4833833"/>
                <a:gd name="connsiteX24" fmla="*/ 1047750 w 12192000"/>
                <a:gd name="connsiteY24" fmla="*/ 1919183 h 4833833"/>
                <a:gd name="connsiteX25" fmla="*/ 990600 w 12192000"/>
                <a:gd name="connsiteY25" fmla="*/ 1766783 h 4833833"/>
                <a:gd name="connsiteX26" fmla="*/ 1371600 w 12192000"/>
                <a:gd name="connsiteY26" fmla="*/ 1519133 h 4833833"/>
                <a:gd name="connsiteX27" fmla="*/ 647700 w 12192000"/>
                <a:gd name="connsiteY27" fmla="*/ 1728683 h 4833833"/>
                <a:gd name="connsiteX28" fmla="*/ 914400 w 12192000"/>
                <a:gd name="connsiteY28" fmla="*/ 1481033 h 4833833"/>
                <a:gd name="connsiteX29" fmla="*/ 800100 w 12192000"/>
                <a:gd name="connsiteY29" fmla="*/ 1500083 h 4833833"/>
                <a:gd name="connsiteX30" fmla="*/ 1143000 w 12192000"/>
                <a:gd name="connsiteY30" fmla="*/ 1214333 h 4833833"/>
                <a:gd name="connsiteX31" fmla="*/ 723900 w 12192000"/>
                <a:gd name="connsiteY31" fmla="*/ 1309583 h 4833833"/>
                <a:gd name="connsiteX32" fmla="*/ 1200150 w 12192000"/>
                <a:gd name="connsiteY32" fmla="*/ 928583 h 4833833"/>
                <a:gd name="connsiteX33" fmla="*/ 0 w 12192000"/>
                <a:gd name="connsiteY33" fmla="*/ 1442933 h 4833833"/>
                <a:gd name="connsiteX34" fmla="*/ 590550 w 12192000"/>
                <a:gd name="connsiteY34" fmla="*/ 833333 h 4833833"/>
                <a:gd name="connsiteX35" fmla="*/ 152400 w 12192000"/>
                <a:gd name="connsiteY35" fmla="*/ 947633 h 4833833"/>
                <a:gd name="connsiteX36" fmla="*/ 1390650 w 12192000"/>
                <a:gd name="connsiteY36" fmla="*/ 299933 h 4833833"/>
                <a:gd name="connsiteX0" fmla="*/ 1390650 w 12192000"/>
                <a:gd name="connsiteY0" fmla="*/ 299933 h 4833833"/>
                <a:gd name="connsiteX1" fmla="*/ 4724400 w 12192000"/>
                <a:gd name="connsiteY1" fmla="*/ 147533 h 4833833"/>
                <a:gd name="connsiteX2" fmla="*/ 5143500 w 12192000"/>
                <a:gd name="connsiteY2" fmla="*/ 1271483 h 4833833"/>
                <a:gd name="connsiteX3" fmla="*/ 4400550 w 12192000"/>
                <a:gd name="connsiteY3" fmla="*/ 2262083 h 4833833"/>
                <a:gd name="connsiteX4" fmla="*/ 11258550 w 12192000"/>
                <a:gd name="connsiteY4" fmla="*/ 1138133 h 4833833"/>
                <a:gd name="connsiteX5" fmla="*/ 11487150 w 12192000"/>
                <a:gd name="connsiteY5" fmla="*/ 1366733 h 4833833"/>
                <a:gd name="connsiteX6" fmla="*/ 11125200 w 12192000"/>
                <a:gd name="connsiteY6" fmla="*/ 1385783 h 4833833"/>
                <a:gd name="connsiteX7" fmla="*/ 11449050 w 12192000"/>
                <a:gd name="connsiteY7" fmla="*/ 1576283 h 4833833"/>
                <a:gd name="connsiteX8" fmla="*/ 11506200 w 12192000"/>
                <a:gd name="connsiteY8" fmla="*/ 1652483 h 4833833"/>
                <a:gd name="connsiteX9" fmla="*/ 12192000 w 12192000"/>
                <a:gd name="connsiteY9" fmla="*/ 1823933 h 4833833"/>
                <a:gd name="connsiteX10" fmla="*/ 11277600 w 12192000"/>
                <a:gd name="connsiteY10" fmla="*/ 1747733 h 4833833"/>
                <a:gd name="connsiteX11" fmla="*/ 10363200 w 12192000"/>
                <a:gd name="connsiteY11" fmla="*/ 1766783 h 4833833"/>
                <a:gd name="connsiteX12" fmla="*/ 11010900 w 12192000"/>
                <a:gd name="connsiteY12" fmla="*/ 1995383 h 4833833"/>
                <a:gd name="connsiteX13" fmla="*/ 10439400 w 12192000"/>
                <a:gd name="connsiteY13" fmla="*/ 2033483 h 4833833"/>
                <a:gd name="connsiteX14" fmla="*/ 10877550 w 12192000"/>
                <a:gd name="connsiteY14" fmla="*/ 2204933 h 4833833"/>
                <a:gd name="connsiteX15" fmla="*/ 11125200 w 12192000"/>
                <a:gd name="connsiteY15" fmla="*/ 2300183 h 4833833"/>
                <a:gd name="connsiteX16" fmla="*/ 11544300 w 12192000"/>
                <a:gd name="connsiteY16" fmla="*/ 2376383 h 4833833"/>
                <a:gd name="connsiteX17" fmla="*/ 10496550 w 12192000"/>
                <a:gd name="connsiteY17" fmla="*/ 2490683 h 4833833"/>
                <a:gd name="connsiteX18" fmla="*/ 10801350 w 12192000"/>
                <a:gd name="connsiteY18" fmla="*/ 2585933 h 4833833"/>
                <a:gd name="connsiteX19" fmla="*/ 11068050 w 12192000"/>
                <a:gd name="connsiteY19" fmla="*/ 2643083 h 4833833"/>
                <a:gd name="connsiteX20" fmla="*/ 11658600 w 12192000"/>
                <a:gd name="connsiteY20" fmla="*/ 2757383 h 4833833"/>
                <a:gd name="connsiteX21" fmla="*/ 3314700 w 12192000"/>
                <a:gd name="connsiteY21" fmla="*/ 4833833 h 4833833"/>
                <a:gd name="connsiteX22" fmla="*/ 2038350 w 12192000"/>
                <a:gd name="connsiteY22" fmla="*/ 4052783 h 4833833"/>
                <a:gd name="connsiteX23" fmla="*/ 3333750 w 12192000"/>
                <a:gd name="connsiteY23" fmla="*/ 1328633 h 4833833"/>
                <a:gd name="connsiteX24" fmla="*/ 1047750 w 12192000"/>
                <a:gd name="connsiteY24" fmla="*/ 1919183 h 4833833"/>
                <a:gd name="connsiteX25" fmla="*/ 990600 w 12192000"/>
                <a:gd name="connsiteY25" fmla="*/ 1766783 h 4833833"/>
                <a:gd name="connsiteX26" fmla="*/ 1371600 w 12192000"/>
                <a:gd name="connsiteY26" fmla="*/ 1519133 h 4833833"/>
                <a:gd name="connsiteX27" fmla="*/ 647700 w 12192000"/>
                <a:gd name="connsiteY27" fmla="*/ 1728683 h 4833833"/>
                <a:gd name="connsiteX28" fmla="*/ 914400 w 12192000"/>
                <a:gd name="connsiteY28" fmla="*/ 1481033 h 4833833"/>
                <a:gd name="connsiteX29" fmla="*/ 800100 w 12192000"/>
                <a:gd name="connsiteY29" fmla="*/ 1500083 h 4833833"/>
                <a:gd name="connsiteX30" fmla="*/ 1143000 w 12192000"/>
                <a:gd name="connsiteY30" fmla="*/ 1214333 h 4833833"/>
                <a:gd name="connsiteX31" fmla="*/ 723900 w 12192000"/>
                <a:gd name="connsiteY31" fmla="*/ 1309583 h 4833833"/>
                <a:gd name="connsiteX32" fmla="*/ 1200150 w 12192000"/>
                <a:gd name="connsiteY32" fmla="*/ 928583 h 4833833"/>
                <a:gd name="connsiteX33" fmla="*/ 0 w 12192000"/>
                <a:gd name="connsiteY33" fmla="*/ 1442933 h 4833833"/>
                <a:gd name="connsiteX34" fmla="*/ 590550 w 12192000"/>
                <a:gd name="connsiteY34" fmla="*/ 833333 h 4833833"/>
                <a:gd name="connsiteX35" fmla="*/ 152400 w 12192000"/>
                <a:gd name="connsiteY35" fmla="*/ 947633 h 4833833"/>
                <a:gd name="connsiteX36" fmla="*/ 1390650 w 12192000"/>
                <a:gd name="connsiteY36" fmla="*/ 299933 h 4833833"/>
                <a:gd name="connsiteX0" fmla="*/ 1390650 w 12192000"/>
                <a:gd name="connsiteY0" fmla="*/ 299933 h 4833833"/>
                <a:gd name="connsiteX1" fmla="*/ 4724400 w 12192000"/>
                <a:gd name="connsiteY1" fmla="*/ 147533 h 4833833"/>
                <a:gd name="connsiteX2" fmla="*/ 5143500 w 12192000"/>
                <a:gd name="connsiteY2" fmla="*/ 1271483 h 4833833"/>
                <a:gd name="connsiteX3" fmla="*/ 4400550 w 12192000"/>
                <a:gd name="connsiteY3" fmla="*/ 2262083 h 4833833"/>
                <a:gd name="connsiteX4" fmla="*/ 11258550 w 12192000"/>
                <a:gd name="connsiteY4" fmla="*/ 1138133 h 4833833"/>
                <a:gd name="connsiteX5" fmla="*/ 11487150 w 12192000"/>
                <a:gd name="connsiteY5" fmla="*/ 1366733 h 4833833"/>
                <a:gd name="connsiteX6" fmla="*/ 11125200 w 12192000"/>
                <a:gd name="connsiteY6" fmla="*/ 1385783 h 4833833"/>
                <a:gd name="connsiteX7" fmla="*/ 11449050 w 12192000"/>
                <a:gd name="connsiteY7" fmla="*/ 1576283 h 4833833"/>
                <a:gd name="connsiteX8" fmla="*/ 11506200 w 12192000"/>
                <a:gd name="connsiteY8" fmla="*/ 1652483 h 4833833"/>
                <a:gd name="connsiteX9" fmla="*/ 12192000 w 12192000"/>
                <a:gd name="connsiteY9" fmla="*/ 1823933 h 4833833"/>
                <a:gd name="connsiteX10" fmla="*/ 11277600 w 12192000"/>
                <a:gd name="connsiteY10" fmla="*/ 1747733 h 4833833"/>
                <a:gd name="connsiteX11" fmla="*/ 10363200 w 12192000"/>
                <a:gd name="connsiteY11" fmla="*/ 1766783 h 4833833"/>
                <a:gd name="connsiteX12" fmla="*/ 11010900 w 12192000"/>
                <a:gd name="connsiteY12" fmla="*/ 1995383 h 4833833"/>
                <a:gd name="connsiteX13" fmla="*/ 10439400 w 12192000"/>
                <a:gd name="connsiteY13" fmla="*/ 2033483 h 4833833"/>
                <a:gd name="connsiteX14" fmla="*/ 10877550 w 12192000"/>
                <a:gd name="connsiteY14" fmla="*/ 2204933 h 4833833"/>
                <a:gd name="connsiteX15" fmla="*/ 11125200 w 12192000"/>
                <a:gd name="connsiteY15" fmla="*/ 2300183 h 4833833"/>
                <a:gd name="connsiteX16" fmla="*/ 11544300 w 12192000"/>
                <a:gd name="connsiteY16" fmla="*/ 2376383 h 4833833"/>
                <a:gd name="connsiteX17" fmla="*/ 10496550 w 12192000"/>
                <a:gd name="connsiteY17" fmla="*/ 2490683 h 4833833"/>
                <a:gd name="connsiteX18" fmla="*/ 10801350 w 12192000"/>
                <a:gd name="connsiteY18" fmla="*/ 2585933 h 4833833"/>
                <a:gd name="connsiteX19" fmla="*/ 11068050 w 12192000"/>
                <a:gd name="connsiteY19" fmla="*/ 2643083 h 4833833"/>
                <a:gd name="connsiteX20" fmla="*/ 11658600 w 12192000"/>
                <a:gd name="connsiteY20" fmla="*/ 2757383 h 4833833"/>
                <a:gd name="connsiteX21" fmla="*/ 3314700 w 12192000"/>
                <a:gd name="connsiteY21" fmla="*/ 4833833 h 4833833"/>
                <a:gd name="connsiteX22" fmla="*/ 2038350 w 12192000"/>
                <a:gd name="connsiteY22" fmla="*/ 4052783 h 4833833"/>
                <a:gd name="connsiteX23" fmla="*/ 3333750 w 12192000"/>
                <a:gd name="connsiteY23" fmla="*/ 1328633 h 4833833"/>
                <a:gd name="connsiteX24" fmla="*/ 1047750 w 12192000"/>
                <a:gd name="connsiteY24" fmla="*/ 1919183 h 4833833"/>
                <a:gd name="connsiteX25" fmla="*/ 990600 w 12192000"/>
                <a:gd name="connsiteY25" fmla="*/ 1766783 h 4833833"/>
                <a:gd name="connsiteX26" fmla="*/ 1371600 w 12192000"/>
                <a:gd name="connsiteY26" fmla="*/ 1519133 h 4833833"/>
                <a:gd name="connsiteX27" fmla="*/ 647700 w 12192000"/>
                <a:gd name="connsiteY27" fmla="*/ 1728683 h 4833833"/>
                <a:gd name="connsiteX28" fmla="*/ 914400 w 12192000"/>
                <a:gd name="connsiteY28" fmla="*/ 1481033 h 4833833"/>
                <a:gd name="connsiteX29" fmla="*/ 800100 w 12192000"/>
                <a:gd name="connsiteY29" fmla="*/ 1500083 h 4833833"/>
                <a:gd name="connsiteX30" fmla="*/ 1143000 w 12192000"/>
                <a:gd name="connsiteY30" fmla="*/ 1214333 h 4833833"/>
                <a:gd name="connsiteX31" fmla="*/ 723900 w 12192000"/>
                <a:gd name="connsiteY31" fmla="*/ 1309583 h 4833833"/>
                <a:gd name="connsiteX32" fmla="*/ 1200150 w 12192000"/>
                <a:gd name="connsiteY32" fmla="*/ 928583 h 4833833"/>
                <a:gd name="connsiteX33" fmla="*/ 0 w 12192000"/>
                <a:gd name="connsiteY33" fmla="*/ 1442933 h 4833833"/>
                <a:gd name="connsiteX34" fmla="*/ 590550 w 12192000"/>
                <a:gd name="connsiteY34" fmla="*/ 833333 h 4833833"/>
                <a:gd name="connsiteX35" fmla="*/ 152400 w 12192000"/>
                <a:gd name="connsiteY35" fmla="*/ 947633 h 4833833"/>
                <a:gd name="connsiteX36" fmla="*/ 1390650 w 12192000"/>
                <a:gd name="connsiteY36" fmla="*/ 299933 h 4833833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400550 w 12192000"/>
                <a:gd name="connsiteY3" fmla="*/ 2262083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400550 w 12192000"/>
                <a:gd name="connsiteY3" fmla="*/ 2262083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400550 w 12192000"/>
                <a:gd name="connsiteY3" fmla="*/ 2262083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400550 w 12192000"/>
                <a:gd name="connsiteY3" fmla="*/ 2262083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400550 w 12192000"/>
                <a:gd name="connsiteY3" fmla="*/ 2262083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400550 w 12192000"/>
                <a:gd name="connsiteY3" fmla="*/ 2262083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400550 w 12192000"/>
                <a:gd name="connsiteY3" fmla="*/ 2262083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562730 w 12192000"/>
                <a:gd name="connsiteY3" fmla="*/ 2079359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562730 w 12192000"/>
                <a:gd name="connsiteY3" fmla="*/ 2079359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562730 w 12192000"/>
                <a:gd name="connsiteY3" fmla="*/ 2079359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562730 w 12192000"/>
                <a:gd name="connsiteY3" fmla="*/ 2079359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562730 w 12192000"/>
                <a:gd name="connsiteY3" fmla="*/ 2079359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529395 h 5078246"/>
                <a:gd name="connsiteX1" fmla="*/ 4201241 w 12192000"/>
                <a:gd name="connsiteY1" fmla="*/ 67545 h 5078246"/>
                <a:gd name="connsiteX2" fmla="*/ 5143500 w 12192000"/>
                <a:gd name="connsiteY2" fmla="*/ 1500945 h 5078246"/>
                <a:gd name="connsiteX3" fmla="*/ 4562730 w 12192000"/>
                <a:gd name="connsiteY3" fmla="*/ 2308821 h 5078246"/>
                <a:gd name="connsiteX4" fmla="*/ 11258550 w 12192000"/>
                <a:gd name="connsiteY4" fmla="*/ 1367595 h 5078246"/>
                <a:gd name="connsiteX5" fmla="*/ 11487150 w 12192000"/>
                <a:gd name="connsiteY5" fmla="*/ 1596195 h 5078246"/>
                <a:gd name="connsiteX6" fmla="*/ 11125200 w 12192000"/>
                <a:gd name="connsiteY6" fmla="*/ 1615245 h 5078246"/>
                <a:gd name="connsiteX7" fmla="*/ 11449050 w 12192000"/>
                <a:gd name="connsiteY7" fmla="*/ 1805745 h 5078246"/>
                <a:gd name="connsiteX8" fmla="*/ 11506200 w 12192000"/>
                <a:gd name="connsiteY8" fmla="*/ 1881945 h 5078246"/>
                <a:gd name="connsiteX9" fmla="*/ 12192000 w 12192000"/>
                <a:gd name="connsiteY9" fmla="*/ 2053395 h 5078246"/>
                <a:gd name="connsiteX10" fmla="*/ 11277600 w 12192000"/>
                <a:gd name="connsiteY10" fmla="*/ 1977195 h 5078246"/>
                <a:gd name="connsiteX11" fmla="*/ 10363200 w 12192000"/>
                <a:gd name="connsiteY11" fmla="*/ 1996245 h 5078246"/>
                <a:gd name="connsiteX12" fmla="*/ 11010900 w 12192000"/>
                <a:gd name="connsiteY12" fmla="*/ 2224845 h 5078246"/>
                <a:gd name="connsiteX13" fmla="*/ 10439400 w 12192000"/>
                <a:gd name="connsiteY13" fmla="*/ 2262945 h 5078246"/>
                <a:gd name="connsiteX14" fmla="*/ 10877550 w 12192000"/>
                <a:gd name="connsiteY14" fmla="*/ 2434395 h 5078246"/>
                <a:gd name="connsiteX15" fmla="*/ 11125200 w 12192000"/>
                <a:gd name="connsiteY15" fmla="*/ 2529645 h 5078246"/>
                <a:gd name="connsiteX16" fmla="*/ 11544300 w 12192000"/>
                <a:gd name="connsiteY16" fmla="*/ 2605845 h 5078246"/>
                <a:gd name="connsiteX17" fmla="*/ 10496550 w 12192000"/>
                <a:gd name="connsiteY17" fmla="*/ 2720145 h 5078246"/>
                <a:gd name="connsiteX18" fmla="*/ 10801350 w 12192000"/>
                <a:gd name="connsiteY18" fmla="*/ 2815395 h 5078246"/>
                <a:gd name="connsiteX19" fmla="*/ 11068050 w 12192000"/>
                <a:gd name="connsiteY19" fmla="*/ 2872545 h 5078246"/>
                <a:gd name="connsiteX20" fmla="*/ 11658600 w 12192000"/>
                <a:gd name="connsiteY20" fmla="*/ 2986845 h 5078246"/>
                <a:gd name="connsiteX21" fmla="*/ 3314700 w 12192000"/>
                <a:gd name="connsiteY21" fmla="*/ 5063295 h 5078246"/>
                <a:gd name="connsiteX22" fmla="*/ 2038350 w 12192000"/>
                <a:gd name="connsiteY22" fmla="*/ 4282245 h 5078246"/>
                <a:gd name="connsiteX23" fmla="*/ 3333750 w 12192000"/>
                <a:gd name="connsiteY23" fmla="*/ 1558095 h 5078246"/>
                <a:gd name="connsiteX24" fmla="*/ 1047750 w 12192000"/>
                <a:gd name="connsiteY24" fmla="*/ 2148645 h 5078246"/>
                <a:gd name="connsiteX25" fmla="*/ 990600 w 12192000"/>
                <a:gd name="connsiteY25" fmla="*/ 1996245 h 5078246"/>
                <a:gd name="connsiteX26" fmla="*/ 1371600 w 12192000"/>
                <a:gd name="connsiteY26" fmla="*/ 1748595 h 5078246"/>
                <a:gd name="connsiteX27" fmla="*/ 647700 w 12192000"/>
                <a:gd name="connsiteY27" fmla="*/ 1958145 h 5078246"/>
                <a:gd name="connsiteX28" fmla="*/ 914400 w 12192000"/>
                <a:gd name="connsiteY28" fmla="*/ 1710495 h 5078246"/>
                <a:gd name="connsiteX29" fmla="*/ 800100 w 12192000"/>
                <a:gd name="connsiteY29" fmla="*/ 1729545 h 5078246"/>
                <a:gd name="connsiteX30" fmla="*/ 1143000 w 12192000"/>
                <a:gd name="connsiteY30" fmla="*/ 1443795 h 5078246"/>
                <a:gd name="connsiteX31" fmla="*/ 723900 w 12192000"/>
                <a:gd name="connsiteY31" fmla="*/ 1539045 h 5078246"/>
                <a:gd name="connsiteX32" fmla="*/ 1200150 w 12192000"/>
                <a:gd name="connsiteY32" fmla="*/ 1158045 h 5078246"/>
                <a:gd name="connsiteX33" fmla="*/ 0 w 12192000"/>
                <a:gd name="connsiteY33" fmla="*/ 1672395 h 5078246"/>
                <a:gd name="connsiteX34" fmla="*/ 590550 w 12192000"/>
                <a:gd name="connsiteY34" fmla="*/ 1062795 h 5078246"/>
                <a:gd name="connsiteX35" fmla="*/ 152400 w 12192000"/>
                <a:gd name="connsiteY35" fmla="*/ 1177095 h 5078246"/>
                <a:gd name="connsiteX36" fmla="*/ 1390650 w 12192000"/>
                <a:gd name="connsiteY36" fmla="*/ 529395 h 5078246"/>
                <a:gd name="connsiteX0" fmla="*/ 1390650 w 12192000"/>
                <a:gd name="connsiteY0" fmla="*/ 771794 h 5320645"/>
                <a:gd name="connsiteX1" fmla="*/ 4201241 w 12192000"/>
                <a:gd name="connsiteY1" fmla="*/ 52067 h 5320645"/>
                <a:gd name="connsiteX2" fmla="*/ 5143500 w 12192000"/>
                <a:gd name="connsiteY2" fmla="*/ 1743344 h 5320645"/>
                <a:gd name="connsiteX3" fmla="*/ 4562730 w 12192000"/>
                <a:gd name="connsiteY3" fmla="*/ 2551220 h 5320645"/>
                <a:gd name="connsiteX4" fmla="*/ 11258550 w 12192000"/>
                <a:gd name="connsiteY4" fmla="*/ 1609994 h 5320645"/>
                <a:gd name="connsiteX5" fmla="*/ 11487150 w 12192000"/>
                <a:gd name="connsiteY5" fmla="*/ 1838594 h 5320645"/>
                <a:gd name="connsiteX6" fmla="*/ 11125200 w 12192000"/>
                <a:gd name="connsiteY6" fmla="*/ 1857644 h 5320645"/>
                <a:gd name="connsiteX7" fmla="*/ 11449050 w 12192000"/>
                <a:gd name="connsiteY7" fmla="*/ 2048144 h 5320645"/>
                <a:gd name="connsiteX8" fmla="*/ 11506200 w 12192000"/>
                <a:gd name="connsiteY8" fmla="*/ 2124344 h 5320645"/>
                <a:gd name="connsiteX9" fmla="*/ 12192000 w 12192000"/>
                <a:gd name="connsiteY9" fmla="*/ 2295794 h 5320645"/>
                <a:gd name="connsiteX10" fmla="*/ 11277600 w 12192000"/>
                <a:gd name="connsiteY10" fmla="*/ 2219594 h 5320645"/>
                <a:gd name="connsiteX11" fmla="*/ 10363200 w 12192000"/>
                <a:gd name="connsiteY11" fmla="*/ 2238644 h 5320645"/>
                <a:gd name="connsiteX12" fmla="*/ 11010900 w 12192000"/>
                <a:gd name="connsiteY12" fmla="*/ 2467244 h 5320645"/>
                <a:gd name="connsiteX13" fmla="*/ 10439400 w 12192000"/>
                <a:gd name="connsiteY13" fmla="*/ 2505344 h 5320645"/>
                <a:gd name="connsiteX14" fmla="*/ 10877550 w 12192000"/>
                <a:gd name="connsiteY14" fmla="*/ 2676794 h 5320645"/>
                <a:gd name="connsiteX15" fmla="*/ 11125200 w 12192000"/>
                <a:gd name="connsiteY15" fmla="*/ 2772044 h 5320645"/>
                <a:gd name="connsiteX16" fmla="*/ 11544300 w 12192000"/>
                <a:gd name="connsiteY16" fmla="*/ 2848244 h 5320645"/>
                <a:gd name="connsiteX17" fmla="*/ 10496550 w 12192000"/>
                <a:gd name="connsiteY17" fmla="*/ 2962544 h 5320645"/>
                <a:gd name="connsiteX18" fmla="*/ 10801350 w 12192000"/>
                <a:gd name="connsiteY18" fmla="*/ 3057794 h 5320645"/>
                <a:gd name="connsiteX19" fmla="*/ 11068050 w 12192000"/>
                <a:gd name="connsiteY19" fmla="*/ 3114944 h 5320645"/>
                <a:gd name="connsiteX20" fmla="*/ 11658600 w 12192000"/>
                <a:gd name="connsiteY20" fmla="*/ 3229244 h 5320645"/>
                <a:gd name="connsiteX21" fmla="*/ 3314700 w 12192000"/>
                <a:gd name="connsiteY21" fmla="*/ 5305694 h 5320645"/>
                <a:gd name="connsiteX22" fmla="*/ 2038350 w 12192000"/>
                <a:gd name="connsiteY22" fmla="*/ 4524644 h 5320645"/>
                <a:gd name="connsiteX23" fmla="*/ 3333750 w 12192000"/>
                <a:gd name="connsiteY23" fmla="*/ 1800494 h 5320645"/>
                <a:gd name="connsiteX24" fmla="*/ 1047750 w 12192000"/>
                <a:gd name="connsiteY24" fmla="*/ 2391044 h 5320645"/>
                <a:gd name="connsiteX25" fmla="*/ 990600 w 12192000"/>
                <a:gd name="connsiteY25" fmla="*/ 2238644 h 5320645"/>
                <a:gd name="connsiteX26" fmla="*/ 1371600 w 12192000"/>
                <a:gd name="connsiteY26" fmla="*/ 1990994 h 5320645"/>
                <a:gd name="connsiteX27" fmla="*/ 647700 w 12192000"/>
                <a:gd name="connsiteY27" fmla="*/ 2200544 h 5320645"/>
                <a:gd name="connsiteX28" fmla="*/ 914400 w 12192000"/>
                <a:gd name="connsiteY28" fmla="*/ 1952894 h 5320645"/>
                <a:gd name="connsiteX29" fmla="*/ 800100 w 12192000"/>
                <a:gd name="connsiteY29" fmla="*/ 1971944 h 5320645"/>
                <a:gd name="connsiteX30" fmla="*/ 1143000 w 12192000"/>
                <a:gd name="connsiteY30" fmla="*/ 1686194 h 5320645"/>
                <a:gd name="connsiteX31" fmla="*/ 723900 w 12192000"/>
                <a:gd name="connsiteY31" fmla="*/ 1781444 h 5320645"/>
                <a:gd name="connsiteX32" fmla="*/ 1200150 w 12192000"/>
                <a:gd name="connsiteY32" fmla="*/ 1400444 h 5320645"/>
                <a:gd name="connsiteX33" fmla="*/ 0 w 12192000"/>
                <a:gd name="connsiteY33" fmla="*/ 1914794 h 5320645"/>
                <a:gd name="connsiteX34" fmla="*/ 590550 w 12192000"/>
                <a:gd name="connsiteY34" fmla="*/ 1305194 h 5320645"/>
                <a:gd name="connsiteX35" fmla="*/ 152400 w 12192000"/>
                <a:gd name="connsiteY35" fmla="*/ 1419494 h 5320645"/>
                <a:gd name="connsiteX36" fmla="*/ 1390650 w 12192000"/>
                <a:gd name="connsiteY36" fmla="*/ 771794 h 5320645"/>
                <a:gd name="connsiteX0" fmla="*/ 1390650 w 12192000"/>
                <a:gd name="connsiteY0" fmla="*/ 722726 h 5271577"/>
                <a:gd name="connsiteX1" fmla="*/ 4567453 w 12192000"/>
                <a:gd name="connsiteY1" fmla="*/ 54575 h 5271577"/>
                <a:gd name="connsiteX2" fmla="*/ 5143500 w 12192000"/>
                <a:gd name="connsiteY2" fmla="*/ 1694276 h 5271577"/>
                <a:gd name="connsiteX3" fmla="*/ 4562730 w 12192000"/>
                <a:gd name="connsiteY3" fmla="*/ 2502152 h 5271577"/>
                <a:gd name="connsiteX4" fmla="*/ 11258550 w 12192000"/>
                <a:gd name="connsiteY4" fmla="*/ 1560926 h 5271577"/>
                <a:gd name="connsiteX5" fmla="*/ 11487150 w 12192000"/>
                <a:gd name="connsiteY5" fmla="*/ 1789526 h 5271577"/>
                <a:gd name="connsiteX6" fmla="*/ 11125200 w 12192000"/>
                <a:gd name="connsiteY6" fmla="*/ 1808576 h 5271577"/>
                <a:gd name="connsiteX7" fmla="*/ 11449050 w 12192000"/>
                <a:gd name="connsiteY7" fmla="*/ 1999076 h 5271577"/>
                <a:gd name="connsiteX8" fmla="*/ 11506200 w 12192000"/>
                <a:gd name="connsiteY8" fmla="*/ 2075276 h 5271577"/>
                <a:gd name="connsiteX9" fmla="*/ 12192000 w 12192000"/>
                <a:gd name="connsiteY9" fmla="*/ 2246726 h 5271577"/>
                <a:gd name="connsiteX10" fmla="*/ 11277600 w 12192000"/>
                <a:gd name="connsiteY10" fmla="*/ 2170526 h 5271577"/>
                <a:gd name="connsiteX11" fmla="*/ 10363200 w 12192000"/>
                <a:gd name="connsiteY11" fmla="*/ 2189576 h 5271577"/>
                <a:gd name="connsiteX12" fmla="*/ 11010900 w 12192000"/>
                <a:gd name="connsiteY12" fmla="*/ 2418176 h 5271577"/>
                <a:gd name="connsiteX13" fmla="*/ 10439400 w 12192000"/>
                <a:gd name="connsiteY13" fmla="*/ 2456276 h 5271577"/>
                <a:gd name="connsiteX14" fmla="*/ 10877550 w 12192000"/>
                <a:gd name="connsiteY14" fmla="*/ 2627726 h 5271577"/>
                <a:gd name="connsiteX15" fmla="*/ 11125200 w 12192000"/>
                <a:gd name="connsiteY15" fmla="*/ 2722976 h 5271577"/>
                <a:gd name="connsiteX16" fmla="*/ 11544300 w 12192000"/>
                <a:gd name="connsiteY16" fmla="*/ 2799176 h 5271577"/>
                <a:gd name="connsiteX17" fmla="*/ 10496550 w 12192000"/>
                <a:gd name="connsiteY17" fmla="*/ 2913476 h 5271577"/>
                <a:gd name="connsiteX18" fmla="*/ 10801350 w 12192000"/>
                <a:gd name="connsiteY18" fmla="*/ 3008726 h 5271577"/>
                <a:gd name="connsiteX19" fmla="*/ 11068050 w 12192000"/>
                <a:gd name="connsiteY19" fmla="*/ 3065876 h 5271577"/>
                <a:gd name="connsiteX20" fmla="*/ 11658600 w 12192000"/>
                <a:gd name="connsiteY20" fmla="*/ 3180176 h 5271577"/>
                <a:gd name="connsiteX21" fmla="*/ 3314700 w 12192000"/>
                <a:gd name="connsiteY21" fmla="*/ 5256626 h 5271577"/>
                <a:gd name="connsiteX22" fmla="*/ 2038350 w 12192000"/>
                <a:gd name="connsiteY22" fmla="*/ 4475576 h 5271577"/>
                <a:gd name="connsiteX23" fmla="*/ 3333750 w 12192000"/>
                <a:gd name="connsiteY23" fmla="*/ 1751426 h 5271577"/>
                <a:gd name="connsiteX24" fmla="*/ 1047750 w 12192000"/>
                <a:gd name="connsiteY24" fmla="*/ 2341976 h 5271577"/>
                <a:gd name="connsiteX25" fmla="*/ 990600 w 12192000"/>
                <a:gd name="connsiteY25" fmla="*/ 2189576 h 5271577"/>
                <a:gd name="connsiteX26" fmla="*/ 1371600 w 12192000"/>
                <a:gd name="connsiteY26" fmla="*/ 1941926 h 5271577"/>
                <a:gd name="connsiteX27" fmla="*/ 647700 w 12192000"/>
                <a:gd name="connsiteY27" fmla="*/ 2151476 h 5271577"/>
                <a:gd name="connsiteX28" fmla="*/ 914400 w 12192000"/>
                <a:gd name="connsiteY28" fmla="*/ 1903826 h 5271577"/>
                <a:gd name="connsiteX29" fmla="*/ 800100 w 12192000"/>
                <a:gd name="connsiteY29" fmla="*/ 1922876 h 5271577"/>
                <a:gd name="connsiteX30" fmla="*/ 1143000 w 12192000"/>
                <a:gd name="connsiteY30" fmla="*/ 1637126 h 5271577"/>
                <a:gd name="connsiteX31" fmla="*/ 723900 w 12192000"/>
                <a:gd name="connsiteY31" fmla="*/ 1732376 h 5271577"/>
                <a:gd name="connsiteX32" fmla="*/ 1200150 w 12192000"/>
                <a:gd name="connsiteY32" fmla="*/ 1351376 h 5271577"/>
                <a:gd name="connsiteX33" fmla="*/ 0 w 12192000"/>
                <a:gd name="connsiteY33" fmla="*/ 1865726 h 5271577"/>
                <a:gd name="connsiteX34" fmla="*/ 590550 w 12192000"/>
                <a:gd name="connsiteY34" fmla="*/ 1256126 h 5271577"/>
                <a:gd name="connsiteX35" fmla="*/ 152400 w 12192000"/>
                <a:gd name="connsiteY35" fmla="*/ 1370426 h 5271577"/>
                <a:gd name="connsiteX36" fmla="*/ 1390650 w 12192000"/>
                <a:gd name="connsiteY36" fmla="*/ 722726 h 5271577"/>
                <a:gd name="connsiteX0" fmla="*/ 152400 w 12192000"/>
                <a:gd name="connsiteY0" fmla="*/ 1317661 h 5218812"/>
                <a:gd name="connsiteX1" fmla="*/ 4567453 w 12192000"/>
                <a:gd name="connsiteY1" fmla="*/ 1810 h 5218812"/>
                <a:gd name="connsiteX2" fmla="*/ 5143500 w 12192000"/>
                <a:gd name="connsiteY2" fmla="*/ 1641511 h 5218812"/>
                <a:gd name="connsiteX3" fmla="*/ 4562730 w 12192000"/>
                <a:gd name="connsiteY3" fmla="*/ 2449387 h 5218812"/>
                <a:gd name="connsiteX4" fmla="*/ 11258550 w 12192000"/>
                <a:gd name="connsiteY4" fmla="*/ 1508161 h 5218812"/>
                <a:gd name="connsiteX5" fmla="*/ 11487150 w 12192000"/>
                <a:gd name="connsiteY5" fmla="*/ 1736761 h 5218812"/>
                <a:gd name="connsiteX6" fmla="*/ 11125200 w 12192000"/>
                <a:gd name="connsiteY6" fmla="*/ 1755811 h 5218812"/>
                <a:gd name="connsiteX7" fmla="*/ 11449050 w 12192000"/>
                <a:gd name="connsiteY7" fmla="*/ 1946311 h 5218812"/>
                <a:gd name="connsiteX8" fmla="*/ 11506200 w 12192000"/>
                <a:gd name="connsiteY8" fmla="*/ 2022511 h 5218812"/>
                <a:gd name="connsiteX9" fmla="*/ 12192000 w 12192000"/>
                <a:gd name="connsiteY9" fmla="*/ 2193961 h 5218812"/>
                <a:gd name="connsiteX10" fmla="*/ 11277600 w 12192000"/>
                <a:gd name="connsiteY10" fmla="*/ 2117761 h 5218812"/>
                <a:gd name="connsiteX11" fmla="*/ 10363200 w 12192000"/>
                <a:gd name="connsiteY11" fmla="*/ 2136811 h 5218812"/>
                <a:gd name="connsiteX12" fmla="*/ 11010900 w 12192000"/>
                <a:gd name="connsiteY12" fmla="*/ 2365411 h 5218812"/>
                <a:gd name="connsiteX13" fmla="*/ 10439400 w 12192000"/>
                <a:gd name="connsiteY13" fmla="*/ 2403511 h 5218812"/>
                <a:gd name="connsiteX14" fmla="*/ 10877550 w 12192000"/>
                <a:gd name="connsiteY14" fmla="*/ 2574961 h 5218812"/>
                <a:gd name="connsiteX15" fmla="*/ 11125200 w 12192000"/>
                <a:gd name="connsiteY15" fmla="*/ 2670211 h 5218812"/>
                <a:gd name="connsiteX16" fmla="*/ 11544300 w 12192000"/>
                <a:gd name="connsiteY16" fmla="*/ 2746411 h 5218812"/>
                <a:gd name="connsiteX17" fmla="*/ 10496550 w 12192000"/>
                <a:gd name="connsiteY17" fmla="*/ 2860711 h 5218812"/>
                <a:gd name="connsiteX18" fmla="*/ 10801350 w 12192000"/>
                <a:gd name="connsiteY18" fmla="*/ 2955961 h 5218812"/>
                <a:gd name="connsiteX19" fmla="*/ 11068050 w 12192000"/>
                <a:gd name="connsiteY19" fmla="*/ 3013111 h 5218812"/>
                <a:gd name="connsiteX20" fmla="*/ 11658600 w 12192000"/>
                <a:gd name="connsiteY20" fmla="*/ 3127411 h 5218812"/>
                <a:gd name="connsiteX21" fmla="*/ 3314700 w 12192000"/>
                <a:gd name="connsiteY21" fmla="*/ 5203861 h 5218812"/>
                <a:gd name="connsiteX22" fmla="*/ 2038350 w 12192000"/>
                <a:gd name="connsiteY22" fmla="*/ 4422811 h 5218812"/>
                <a:gd name="connsiteX23" fmla="*/ 3333750 w 12192000"/>
                <a:gd name="connsiteY23" fmla="*/ 1698661 h 5218812"/>
                <a:gd name="connsiteX24" fmla="*/ 1047750 w 12192000"/>
                <a:gd name="connsiteY24" fmla="*/ 2289211 h 5218812"/>
                <a:gd name="connsiteX25" fmla="*/ 990600 w 12192000"/>
                <a:gd name="connsiteY25" fmla="*/ 2136811 h 5218812"/>
                <a:gd name="connsiteX26" fmla="*/ 1371600 w 12192000"/>
                <a:gd name="connsiteY26" fmla="*/ 1889161 h 5218812"/>
                <a:gd name="connsiteX27" fmla="*/ 647700 w 12192000"/>
                <a:gd name="connsiteY27" fmla="*/ 2098711 h 5218812"/>
                <a:gd name="connsiteX28" fmla="*/ 914400 w 12192000"/>
                <a:gd name="connsiteY28" fmla="*/ 1851061 h 5218812"/>
                <a:gd name="connsiteX29" fmla="*/ 800100 w 12192000"/>
                <a:gd name="connsiteY29" fmla="*/ 1870111 h 5218812"/>
                <a:gd name="connsiteX30" fmla="*/ 1143000 w 12192000"/>
                <a:gd name="connsiteY30" fmla="*/ 1584361 h 5218812"/>
                <a:gd name="connsiteX31" fmla="*/ 723900 w 12192000"/>
                <a:gd name="connsiteY31" fmla="*/ 1679611 h 5218812"/>
                <a:gd name="connsiteX32" fmla="*/ 1200150 w 12192000"/>
                <a:gd name="connsiteY32" fmla="*/ 1298611 h 5218812"/>
                <a:gd name="connsiteX33" fmla="*/ 0 w 12192000"/>
                <a:gd name="connsiteY33" fmla="*/ 1812961 h 5218812"/>
                <a:gd name="connsiteX34" fmla="*/ 590550 w 12192000"/>
                <a:gd name="connsiteY34" fmla="*/ 1203361 h 5218812"/>
                <a:gd name="connsiteX35" fmla="*/ 152400 w 12192000"/>
                <a:gd name="connsiteY35" fmla="*/ 1317661 h 5218812"/>
                <a:gd name="connsiteX0" fmla="*/ 152400 w 12192000"/>
                <a:gd name="connsiteY0" fmla="*/ 1318096 h 5219247"/>
                <a:gd name="connsiteX1" fmla="*/ 4567453 w 12192000"/>
                <a:gd name="connsiteY1" fmla="*/ 2245 h 5219247"/>
                <a:gd name="connsiteX2" fmla="*/ 5143500 w 12192000"/>
                <a:gd name="connsiteY2" fmla="*/ 1641946 h 5219247"/>
                <a:gd name="connsiteX3" fmla="*/ 4562730 w 12192000"/>
                <a:gd name="connsiteY3" fmla="*/ 2449822 h 5219247"/>
                <a:gd name="connsiteX4" fmla="*/ 11258550 w 12192000"/>
                <a:gd name="connsiteY4" fmla="*/ 1508596 h 5219247"/>
                <a:gd name="connsiteX5" fmla="*/ 11487150 w 12192000"/>
                <a:gd name="connsiteY5" fmla="*/ 1737196 h 5219247"/>
                <a:gd name="connsiteX6" fmla="*/ 11125200 w 12192000"/>
                <a:gd name="connsiteY6" fmla="*/ 1756246 h 5219247"/>
                <a:gd name="connsiteX7" fmla="*/ 11449050 w 12192000"/>
                <a:gd name="connsiteY7" fmla="*/ 1946746 h 5219247"/>
                <a:gd name="connsiteX8" fmla="*/ 11506200 w 12192000"/>
                <a:gd name="connsiteY8" fmla="*/ 2022946 h 5219247"/>
                <a:gd name="connsiteX9" fmla="*/ 12192000 w 12192000"/>
                <a:gd name="connsiteY9" fmla="*/ 2194396 h 5219247"/>
                <a:gd name="connsiteX10" fmla="*/ 11277600 w 12192000"/>
                <a:gd name="connsiteY10" fmla="*/ 2118196 h 5219247"/>
                <a:gd name="connsiteX11" fmla="*/ 10363200 w 12192000"/>
                <a:gd name="connsiteY11" fmla="*/ 2137246 h 5219247"/>
                <a:gd name="connsiteX12" fmla="*/ 11010900 w 12192000"/>
                <a:gd name="connsiteY12" fmla="*/ 2365846 h 5219247"/>
                <a:gd name="connsiteX13" fmla="*/ 10439400 w 12192000"/>
                <a:gd name="connsiteY13" fmla="*/ 2403946 h 5219247"/>
                <a:gd name="connsiteX14" fmla="*/ 10877550 w 12192000"/>
                <a:gd name="connsiteY14" fmla="*/ 2575396 h 5219247"/>
                <a:gd name="connsiteX15" fmla="*/ 11125200 w 12192000"/>
                <a:gd name="connsiteY15" fmla="*/ 2670646 h 5219247"/>
                <a:gd name="connsiteX16" fmla="*/ 11544300 w 12192000"/>
                <a:gd name="connsiteY16" fmla="*/ 2746846 h 5219247"/>
                <a:gd name="connsiteX17" fmla="*/ 10496550 w 12192000"/>
                <a:gd name="connsiteY17" fmla="*/ 2861146 h 5219247"/>
                <a:gd name="connsiteX18" fmla="*/ 10801350 w 12192000"/>
                <a:gd name="connsiteY18" fmla="*/ 2956396 h 5219247"/>
                <a:gd name="connsiteX19" fmla="*/ 11068050 w 12192000"/>
                <a:gd name="connsiteY19" fmla="*/ 3013546 h 5219247"/>
                <a:gd name="connsiteX20" fmla="*/ 11658600 w 12192000"/>
                <a:gd name="connsiteY20" fmla="*/ 3127846 h 5219247"/>
                <a:gd name="connsiteX21" fmla="*/ 3314700 w 12192000"/>
                <a:gd name="connsiteY21" fmla="*/ 5204296 h 5219247"/>
                <a:gd name="connsiteX22" fmla="*/ 2038350 w 12192000"/>
                <a:gd name="connsiteY22" fmla="*/ 4423246 h 5219247"/>
                <a:gd name="connsiteX23" fmla="*/ 3333750 w 12192000"/>
                <a:gd name="connsiteY23" fmla="*/ 1699096 h 5219247"/>
                <a:gd name="connsiteX24" fmla="*/ 1047750 w 12192000"/>
                <a:gd name="connsiteY24" fmla="*/ 2289646 h 5219247"/>
                <a:gd name="connsiteX25" fmla="*/ 990600 w 12192000"/>
                <a:gd name="connsiteY25" fmla="*/ 2137246 h 5219247"/>
                <a:gd name="connsiteX26" fmla="*/ 1371600 w 12192000"/>
                <a:gd name="connsiteY26" fmla="*/ 1889596 h 5219247"/>
                <a:gd name="connsiteX27" fmla="*/ 647700 w 12192000"/>
                <a:gd name="connsiteY27" fmla="*/ 2099146 h 5219247"/>
                <a:gd name="connsiteX28" fmla="*/ 914400 w 12192000"/>
                <a:gd name="connsiteY28" fmla="*/ 1851496 h 5219247"/>
                <a:gd name="connsiteX29" fmla="*/ 800100 w 12192000"/>
                <a:gd name="connsiteY29" fmla="*/ 1870546 h 5219247"/>
                <a:gd name="connsiteX30" fmla="*/ 1143000 w 12192000"/>
                <a:gd name="connsiteY30" fmla="*/ 1584796 h 5219247"/>
                <a:gd name="connsiteX31" fmla="*/ 723900 w 12192000"/>
                <a:gd name="connsiteY31" fmla="*/ 1680046 h 5219247"/>
                <a:gd name="connsiteX32" fmla="*/ 1200150 w 12192000"/>
                <a:gd name="connsiteY32" fmla="*/ 1299046 h 5219247"/>
                <a:gd name="connsiteX33" fmla="*/ 0 w 12192000"/>
                <a:gd name="connsiteY33" fmla="*/ 1813396 h 5219247"/>
                <a:gd name="connsiteX34" fmla="*/ 590550 w 12192000"/>
                <a:gd name="connsiteY34" fmla="*/ 1203796 h 5219247"/>
                <a:gd name="connsiteX35" fmla="*/ 152400 w 12192000"/>
                <a:gd name="connsiteY35" fmla="*/ 1318096 h 5219247"/>
                <a:gd name="connsiteX0" fmla="*/ 152400 w 12192000"/>
                <a:gd name="connsiteY0" fmla="*/ 1331128 h 5232279"/>
                <a:gd name="connsiteX1" fmla="*/ 4567453 w 12192000"/>
                <a:gd name="connsiteY1" fmla="*/ 15277 h 5232279"/>
                <a:gd name="connsiteX2" fmla="*/ 5143500 w 12192000"/>
                <a:gd name="connsiteY2" fmla="*/ 1654978 h 5232279"/>
                <a:gd name="connsiteX3" fmla="*/ 4562730 w 12192000"/>
                <a:gd name="connsiteY3" fmla="*/ 2462854 h 5232279"/>
                <a:gd name="connsiteX4" fmla="*/ 11258550 w 12192000"/>
                <a:gd name="connsiteY4" fmla="*/ 1521628 h 5232279"/>
                <a:gd name="connsiteX5" fmla="*/ 11487150 w 12192000"/>
                <a:gd name="connsiteY5" fmla="*/ 1750228 h 5232279"/>
                <a:gd name="connsiteX6" fmla="*/ 11125200 w 12192000"/>
                <a:gd name="connsiteY6" fmla="*/ 1769278 h 5232279"/>
                <a:gd name="connsiteX7" fmla="*/ 11449050 w 12192000"/>
                <a:gd name="connsiteY7" fmla="*/ 1959778 h 5232279"/>
                <a:gd name="connsiteX8" fmla="*/ 11506200 w 12192000"/>
                <a:gd name="connsiteY8" fmla="*/ 2035978 h 5232279"/>
                <a:gd name="connsiteX9" fmla="*/ 12192000 w 12192000"/>
                <a:gd name="connsiteY9" fmla="*/ 2207428 h 5232279"/>
                <a:gd name="connsiteX10" fmla="*/ 11277600 w 12192000"/>
                <a:gd name="connsiteY10" fmla="*/ 2131228 h 5232279"/>
                <a:gd name="connsiteX11" fmla="*/ 10363200 w 12192000"/>
                <a:gd name="connsiteY11" fmla="*/ 2150278 h 5232279"/>
                <a:gd name="connsiteX12" fmla="*/ 11010900 w 12192000"/>
                <a:gd name="connsiteY12" fmla="*/ 2378878 h 5232279"/>
                <a:gd name="connsiteX13" fmla="*/ 10439400 w 12192000"/>
                <a:gd name="connsiteY13" fmla="*/ 2416978 h 5232279"/>
                <a:gd name="connsiteX14" fmla="*/ 10877550 w 12192000"/>
                <a:gd name="connsiteY14" fmla="*/ 2588428 h 5232279"/>
                <a:gd name="connsiteX15" fmla="*/ 11125200 w 12192000"/>
                <a:gd name="connsiteY15" fmla="*/ 2683678 h 5232279"/>
                <a:gd name="connsiteX16" fmla="*/ 11544300 w 12192000"/>
                <a:gd name="connsiteY16" fmla="*/ 2759878 h 5232279"/>
                <a:gd name="connsiteX17" fmla="*/ 10496550 w 12192000"/>
                <a:gd name="connsiteY17" fmla="*/ 2874178 h 5232279"/>
                <a:gd name="connsiteX18" fmla="*/ 10801350 w 12192000"/>
                <a:gd name="connsiteY18" fmla="*/ 2969428 h 5232279"/>
                <a:gd name="connsiteX19" fmla="*/ 11068050 w 12192000"/>
                <a:gd name="connsiteY19" fmla="*/ 3026578 h 5232279"/>
                <a:gd name="connsiteX20" fmla="*/ 11658600 w 12192000"/>
                <a:gd name="connsiteY20" fmla="*/ 3140878 h 5232279"/>
                <a:gd name="connsiteX21" fmla="*/ 3314700 w 12192000"/>
                <a:gd name="connsiteY21" fmla="*/ 5217328 h 5232279"/>
                <a:gd name="connsiteX22" fmla="*/ 2038350 w 12192000"/>
                <a:gd name="connsiteY22" fmla="*/ 4436278 h 5232279"/>
                <a:gd name="connsiteX23" fmla="*/ 3333750 w 12192000"/>
                <a:gd name="connsiteY23" fmla="*/ 1712128 h 5232279"/>
                <a:gd name="connsiteX24" fmla="*/ 1047750 w 12192000"/>
                <a:gd name="connsiteY24" fmla="*/ 2302678 h 5232279"/>
                <a:gd name="connsiteX25" fmla="*/ 990600 w 12192000"/>
                <a:gd name="connsiteY25" fmla="*/ 2150278 h 5232279"/>
                <a:gd name="connsiteX26" fmla="*/ 1371600 w 12192000"/>
                <a:gd name="connsiteY26" fmla="*/ 1902628 h 5232279"/>
                <a:gd name="connsiteX27" fmla="*/ 647700 w 12192000"/>
                <a:gd name="connsiteY27" fmla="*/ 2112178 h 5232279"/>
                <a:gd name="connsiteX28" fmla="*/ 914400 w 12192000"/>
                <a:gd name="connsiteY28" fmla="*/ 1864528 h 5232279"/>
                <a:gd name="connsiteX29" fmla="*/ 800100 w 12192000"/>
                <a:gd name="connsiteY29" fmla="*/ 1883578 h 5232279"/>
                <a:gd name="connsiteX30" fmla="*/ 1143000 w 12192000"/>
                <a:gd name="connsiteY30" fmla="*/ 1597828 h 5232279"/>
                <a:gd name="connsiteX31" fmla="*/ 723900 w 12192000"/>
                <a:gd name="connsiteY31" fmla="*/ 1693078 h 5232279"/>
                <a:gd name="connsiteX32" fmla="*/ 1200150 w 12192000"/>
                <a:gd name="connsiteY32" fmla="*/ 1312078 h 5232279"/>
                <a:gd name="connsiteX33" fmla="*/ 0 w 12192000"/>
                <a:gd name="connsiteY33" fmla="*/ 1826428 h 5232279"/>
                <a:gd name="connsiteX34" fmla="*/ 590550 w 12192000"/>
                <a:gd name="connsiteY34" fmla="*/ 1216828 h 5232279"/>
                <a:gd name="connsiteX35" fmla="*/ 152400 w 12192000"/>
                <a:gd name="connsiteY35" fmla="*/ 1331128 h 5232279"/>
                <a:gd name="connsiteX0" fmla="*/ 152400 w 12192000"/>
                <a:gd name="connsiteY0" fmla="*/ 1331128 h 5232279"/>
                <a:gd name="connsiteX1" fmla="*/ 4567453 w 12192000"/>
                <a:gd name="connsiteY1" fmla="*/ 15277 h 5232279"/>
                <a:gd name="connsiteX2" fmla="*/ 4959206 w 12192000"/>
                <a:gd name="connsiteY2" fmla="*/ 1037246 h 5232279"/>
                <a:gd name="connsiteX3" fmla="*/ 4562730 w 12192000"/>
                <a:gd name="connsiteY3" fmla="*/ 2462854 h 5232279"/>
                <a:gd name="connsiteX4" fmla="*/ 11258550 w 12192000"/>
                <a:gd name="connsiteY4" fmla="*/ 1521628 h 5232279"/>
                <a:gd name="connsiteX5" fmla="*/ 11487150 w 12192000"/>
                <a:gd name="connsiteY5" fmla="*/ 1750228 h 5232279"/>
                <a:gd name="connsiteX6" fmla="*/ 11125200 w 12192000"/>
                <a:gd name="connsiteY6" fmla="*/ 1769278 h 5232279"/>
                <a:gd name="connsiteX7" fmla="*/ 11449050 w 12192000"/>
                <a:gd name="connsiteY7" fmla="*/ 1959778 h 5232279"/>
                <a:gd name="connsiteX8" fmla="*/ 11506200 w 12192000"/>
                <a:gd name="connsiteY8" fmla="*/ 2035978 h 5232279"/>
                <a:gd name="connsiteX9" fmla="*/ 12192000 w 12192000"/>
                <a:gd name="connsiteY9" fmla="*/ 2207428 h 5232279"/>
                <a:gd name="connsiteX10" fmla="*/ 11277600 w 12192000"/>
                <a:gd name="connsiteY10" fmla="*/ 2131228 h 5232279"/>
                <a:gd name="connsiteX11" fmla="*/ 10363200 w 12192000"/>
                <a:gd name="connsiteY11" fmla="*/ 2150278 h 5232279"/>
                <a:gd name="connsiteX12" fmla="*/ 11010900 w 12192000"/>
                <a:gd name="connsiteY12" fmla="*/ 2378878 h 5232279"/>
                <a:gd name="connsiteX13" fmla="*/ 10439400 w 12192000"/>
                <a:gd name="connsiteY13" fmla="*/ 2416978 h 5232279"/>
                <a:gd name="connsiteX14" fmla="*/ 10877550 w 12192000"/>
                <a:gd name="connsiteY14" fmla="*/ 2588428 h 5232279"/>
                <a:gd name="connsiteX15" fmla="*/ 11125200 w 12192000"/>
                <a:gd name="connsiteY15" fmla="*/ 2683678 h 5232279"/>
                <a:gd name="connsiteX16" fmla="*/ 11544300 w 12192000"/>
                <a:gd name="connsiteY16" fmla="*/ 2759878 h 5232279"/>
                <a:gd name="connsiteX17" fmla="*/ 10496550 w 12192000"/>
                <a:gd name="connsiteY17" fmla="*/ 2874178 h 5232279"/>
                <a:gd name="connsiteX18" fmla="*/ 10801350 w 12192000"/>
                <a:gd name="connsiteY18" fmla="*/ 2969428 h 5232279"/>
                <a:gd name="connsiteX19" fmla="*/ 11068050 w 12192000"/>
                <a:gd name="connsiteY19" fmla="*/ 3026578 h 5232279"/>
                <a:gd name="connsiteX20" fmla="*/ 11658600 w 12192000"/>
                <a:gd name="connsiteY20" fmla="*/ 3140878 h 5232279"/>
                <a:gd name="connsiteX21" fmla="*/ 3314700 w 12192000"/>
                <a:gd name="connsiteY21" fmla="*/ 5217328 h 5232279"/>
                <a:gd name="connsiteX22" fmla="*/ 2038350 w 12192000"/>
                <a:gd name="connsiteY22" fmla="*/ 4436278 h 5232279"/>
                <a:gd name="connsiteX23" fmla="*/ 3333750 w 12192000"/>
                <a:gd name="connsiteY23" fmla="*/ 1712128 h 5232279"/>
                <a:gd name="connsiteX24" fmla="*/ 1047750 w 12192000"/>
                <a:gd name="connsiteY24" fmla="*/ 2302678 h 5232279"/>
                <a:gd name="connsiteX25" fmla="*/ 990600 w 12192000"/>
                <a:gd name="connsiteY25" fmla="*/ 2150278 h 5232279"/>
                <a:gd name="connsiteX26" fmla="*/ 1371600 w 12192000"/>
                <a:gd name="connsiteY26" fmla="*/ 1902628 h 5232279"/>
                <a:gd name="connsiteX27" fmla="*/ 647700 w 12192000"/>
                <a:gd name="connsiteY27" fmla="*/ 2112178 h 5232279"/>
                <a:gd name="connsiteX28" fmla="*/ 914400 w 12192000"/>
                <a:gd name="connsiteY28" fmla="*/ 1864528 h 5232279"/>
                <a:gd name="connsiteX29" fmla="*/ 800100 w 12192000"/>
                <a:gd name="connsiteY29" fmla="*/ 1883578 h 5232279"/>
                <a:gd name="connsiteX30" fmla="*/ 1143000 w 12192000"/>
                <a:gd name="connsiteY30" fmla="*/ 1597828 h 5232279"/>
                <a:gd name="connsiteX31" fmla="*/ 723900 w 12192000"/>
                <a:gd name="connsiteY31" fmla="*/ 1693078 h 5232279"/>
                <a:gd name="connsiteX32" fmla="*/ 1200150 w 12192000"/>
                <a:gd name="connsiteY32" fmla="*/ 1312078 h 5232279"/>
                <a:gd name="connsiteX33" fmla="*/ 0 w 12192000"/>
                <a:gd name="connsiteY33" fmla="*/ 1826428 h 5232279"/>
                <a:gd name="connsiteX34" fmla="*/ 590550 w 12192000"/>
                <a:gd name="connsiteY34" fmla="*/ 1216828 h 5232279"/>
                <a:gd name="connsiteX35" fmla="*/ 152400 w 12192000"/>
                <a:gd name="connsiteY35" fmla="*/ 1331128 h 5232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192000" h="5232279">
                  <a:moveTo>
                    <a:pt x="152400" y="1331128"/>
                  </a:moveTo>
                  <a:cubicBezTo>
                    <a:pt x="795195" y="894003"/>
                    <a:pt x="3735603" y="-137390"/>
                    <a:pt x="4567453" y="15277"/>
                  </a:cubicBezTo>
                  <a:lnTo>
                    <a:pt x="4959206" y="1037246"/>
                  </a:lnTo>
                  <a:cubicBezTo>
                    <a:pt x="4711556" y="1367446"/>
                    <a:pt x="4810380" y="2132654"/>
                    <a:pt x="4562730" y="2462854"/>
                  </a:cubicBezTo>
                  <a:cubicBezTo>
                    <a:pt x="7043349" y="1935219"/>
                    <a:pt x="9029700" y="1458128"/>
                    <a:pt x="11258550" y="1521628"/>
                  </a:cubicBezTo>
                  <a:lnTo>
                    <a:pt x="11487150" y="1750228"/>
                  </a:lnTo>
                  <a:lnTo>
                    <a:pt x="11125200" y="1769278"/>
                  </a:lnTo>
                  <a:lnTo>
                    <a:pt x="11449050" y="1959778"/>
                  </a:lnTo>
                  <a:lnTo>
                    <a:pt x="11506200" y="2035978"/>
                  </a:lnTo>
                  <a:lnTo>
                    <a:pt x="12192000" y="2207428"/>
                  </a:lnTo>
                  <a:lnTo>
                    <a:pt x="11277600" y="2131228"/>
                  </a:lnTo>
                  <a:lnTo>
                    <a:pt x="10363200" y="2150278"/>
                  </a:lnTo>
                  <a:lnTo>
                    <a:pt x="11010900" y="2378878"/>
                  </a:lnTo>
                  <a:lnTo>
                    <a:pt x="10439400" y="2416978"/>
                  </a:lnTo>
                  <a:lnTo>
                    <a:pt x="10877550" y="2588428"/>
                  </a:lnTo>
                  <a:lnTo>
                    <a:pt x="11125200" y="2683678"/>
                  </a:lnTo>
                  <a:lnTo>
                    <a:pt x="11544300" y="2759878"/>
                  </a:lnTo>
                  <a:lnTo>
                    <a:pt x="10496550" y="2874178"/>
                  </a:lnTo>
                  <a:lnTo>
                    <a:pt x="10801350" y="2969428"/>
                  </a:lnTo>
                  <a:lnTo>
                    <a:pt x="11068050" y="3026578"/>
                  </a:lnTo>
                  <a:lnTo>
                    <a:pt x="11658600" y="3140878"/>
                  </a:lnTo>
                  <a:cubicBezTo>
                    <a:pt x="8929617" y="3368850"/>
                    <a:pt x="6096001" y="3493673"/>
                    <a:pt x="3314700" y="5217328"/>
                  </a:cubicBezTo>
                  <a:cubicBezTo>
                    <a:pt x="2927350" y="5337978"/>
                    <a:pt x="2463800" y="4696628"/>
                    <a:pt x="2038350" y="4436278"/>
                  </a:cubicBezTo>
                  <a:cubicBezTo>
                    <a:pt x="1879600" y="3528228"/>
                    <a:pt x="2730500" y="2524928"/>
                    <a:pt x="3333750" y="1712128"/>
                  </a:cubicBezTo>
                  <a:cubicBezTo>
                    <a:pt x="2400300" y="1680378"/>
                    <a:pt x="1733550" y="1934378"/>
                    <a:pt x="1047750" y="2302678"/>
                  </a:cubicBezTo>
                  <a:lnTo>
                    <a:pt x="990600" y="2150278"/>
                  </a:lnTo>
                  <a:lnTo>
                    <a:pt x="1371600" y="1902628"/>
                  </a:lnTo>
                  <a:lnTo>
                    <a:pt x="647700" y="2112178"/>
                  </a:lnTo>
                  <a:lnTo>
                    <a:pt x="914400" y="1864528"/>
                  </a:lnTo>
                  <a:lnTo>
                    <a:pt x="800100" y="1883578"/>
                  </a:lnTo>
                  <a:lnTo>
                    <a:pt x="1143000" y="1597828"/>
                  </a:lnTo>
                  <a:lnTo>
                    <a:pt x="723900" y="1693078"/>
                  </a:lnTo>
                  <a:lnTo>
                    <a:pt x="1200150" y="1312078"/>
                  </a:lnTo>
                  <a:lnTo>
                    <a:pt x="0" y="1826428"/>
                  </a:lnTo>
                  <a:lnTo>
                    <a:pt x="590550" y="1216828"/>
                  </a:lnTo>
                  <a:lnTo>
                    <a:pt x="152400" y="1331128"/>
                  </a:lnTo>
                  <a:close/>
                </a:path>
              </a:pathLst>
            </a:custGeom>
            <a:solidFill>
              <a:srgbClr val="FFB606"/>
            </a:solidFill>
            <a:ln w="142875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椭圆 200"/>
            <p:cNvSpPr/>
            <p:nvPr/>
          </p:nvSpPr>
          <p:spPr>
            <a:xfrm>
              <a:off x="5644118" y="3313728"/>
              <a:ext cx="910703" cy="390301"/>
            </a:xfrm>
            <a:custGeom>
              <a:avLst/>
              <a:gdLst/>
              <a:ahLst/>
              <a:cxnLst/>
              <a:rect l="l" t="t" r="r" b="b"/>
              <a:pathLst>
                <a:path w="3528392" h="1512168">
                  <a:moveTo>
                    <a:pt x="782912" y="135007"/>
                  </a:moveTo>
                  <a:cubicBezTo>
                    <a:pt x="434818" y="135007"/>
                    <a:pt x="152632" y="417193"/>
                    <a:pt x="152632" y="765288"/>
                  </a:cubicBezTo>
                  <a:cubicBezTo>
                    <a:pt x="152632" y="1113383"/>
                    <a:pt x="434818" y="1395569"/>
                    <a:pt x="782912" y="1395569"/>
                  </a:cubicBezTo>
                  <a:cubicBezTo>
                    <a:pt x="983666" y="1395569"/>
                    <a:pt x="1162498" y="1301712"/>
                    <a:pt x="1275766" y="1153784"/>
                  </a:cubicBezTo>
                  <a:cubicBezTo>
                    <a:pt x="1388970" y="1307787"/>
                    <a:pt x="1571766" y="1406463"/>
                    <a:pt x="1777608" y="1406463"/>
                  </a:cubicBezTo>
                  <a:cubicBezTo>
                    <a:pt x="1983452" y="1406463"/>
                    <a:pt x="2166248" y="1307787"/>
                    <a:pt x="2279452" y="1153783"/>
                  </a:cubicBezTo>
                  <a:cubicBezTo>
                    <a:pt x="2392722" y="1301712"/>
                    <a:pt x="2571554" y="1395569"/>
                    <a:pt x="2772308" y="1395569"/>
                  </a:cubicBezTo>
                  <a:cubicBezTo>
                    <a:pt x="3120402" y="1395569"/>
                    <a:pt x="3402588" y="1113383"/>
                    <a:pt x="3402588" y="765288"/>
                  </a:cubicBezTo>
                  <a:cubicBezTo>
                    <a:pt x="3402588" y="417193"/>
                    <a:pt x="3120402" y="135007"/>
                    <a:pt x="2772308" y="135007"/>
                  </a:cubicBezTo>
                  <a:cubicBezTo>
                    <a:pt x="2566464" y="135007"/>
                    <a:pt x="2383668" y="233684"/>
                    <a:pt x="2270464" y="387687"/>
                  </a:cubicBezTo>
                  <a:cubicBezTo>
                    <a:pt x="2157194" y="239759"/>
                    <a:pt x="1978362" y="145901"/>
                    <a:pt x="1777608" y="145901"/>
                  </a:cubicBezTo>
                  <a:cubicBezTo>
                    <a:pt x="1576856" y="145901"/>
                    <a:pt x="1398024" y="239758"/>
                    <a:pt x="1284756" y="387686"/>
                  </a:cubicBezTo>
                  <a:cubicBezTo>
                    <a:pt x="1171552" y="233683"/>
                    <a:pt x="988756" y="135007"/>
                    <a:pt x="782912" y="135007"/>
                  </a:cubicBezTo>
                  <a:close/>
                  <a:moveTo>
                    <a:pt x="756084" y="0"/>
                  </a:moveTo>
                  <a:cubicBezTo>
                    <a:pt x="950622" y="0"/>
                    <a:pt x="1128000" y="73471"/>
                    <a:pt x="1260140" y="196224"/>
                  </a:cubicBezTo>
                  <a:cubicBezTo>
                    <a:pt x="1392280" y="73471"/>
                    <a:pt x="1569658" y="0"/>
                    <a:pt x="1764196" y="0"/>
                  </a:cubicBezTo>
                  <a:cubicBezTo>
                    <a:pt x="1958734" y="0"/>
                    <a:pt x="2136112" y="73471"/>
                    <a:pt x="2268252" y="196224"/>
                  </a:cubicBezTo>
                  <a:cubicBezTo>
                    <a:pt x="2400392" y="73471"/>
                    <a:pt x="2577770" y="0"/>
                    <a:pt x="2772308" y="0"/>
                  </a:cubicBezTo>
                  <a:cubicBezTo>
                    <a:pt x="3189882" y="0"/>
                    <a:pt x="3528392" y="338510"/>
                    <a:pt x="3528392" y="756084"/>
                  </a:cubicBezTo>
                  <a:cubicBezTo>
                    <a:pt x="3528392" y="1173658"/>
                    <a:pt x="3189882" y="1512168"/>
                    <a:pt x="2772308" y="1512168"/>
                  </a:cubicBezTo>
                  <a:cubicBezTo>
                    <a:pt x="2577770" y="1512168"/>
                    <a:pt x="2400392" y="1438698"/>
                    <a:pt x="2268252" y="1315944"/>
                  </a:cubicBezTo>
                  <a:cubicBezTo>
                    <a:pt x="2136112" y="1438698"/>
                    <a:pt x="1958734" y="1512168"/>
                    <a:pt x="1764196" y="1512168"/>
                  </a:cubicBezTo>
                  <a:cubicBezTo>
                    <a:pt x="1569658" y="1512168"/>
                    <a:pt x="1392280" y="1438698"/>
                    <a:pt x="1260140" y="1315944"/>
                  </a:cubicBezTo>
                  <a:cubicBezTo>
                    <a:pt x="1128000" y="1438698"/>
                    <a:pt x="950622" y="1512168"/>
                    <a:pt x="756084" y="1512168"/>
                  </a:cubicBezTo>
                  <a:cubicBezTo>
                    <a:pt x="338510" y="1512168"/>
                    <a:pt x="0" y="1173658"/>
                    <a:pt x="0" y="756084"/>
                  </a:cubicBezTo>
                  <a:cubicBezTo>
                    <a:pt x="0" y="338510"/>
                    <a:pt x="338510" y="0"/>
                    <a:pt x="756084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椭圆 46"/>
            <p:cNvSpPr/>
            <p:nvPr/>
          </p:nvSpPr>
          <p:spPr>
            <a:xfrm>
              <a:off x="5705495" y="3369536"/>
              <a:ext cx="283436" cy="283436"/>
            </a:xfrm>
            <a:prstGeom prst="ellipse">
              <a:avLst/>
            </a:prstGeom>
            <a:solidFill>
              <a:srgbClr val="FB02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椭圆 47"/>
            <p:cNvSpPr/>
            <p:nvPr/>
          </p:nvSpPr>
          <p:spPr>
            <a:xfrm>
              <a:off x="5962233" y="3372348"/>
              <a:ext cx="283436" cy="283436"/>
            </a:xfrm>
            <a:prstGeom prst="ellipse">
              <a:avLst/>
            </a:prstGeom>
            <a:solidFill>
              <a:srgbClr val="FFB60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" name="椭圆 48"/>
            <p:cNvSpPr/>
            <p:nvPr/>
          </p:nvSpPr>
          <p:spPr>
            <a:xfrm>
              <a:off x="6218972" y="3369536"/>
              <a:ext cx="283436" cy="283436"/>
            </a:xfrm>
            <a:prstGeom prst="ellipse">
              <a:avLst/>
            </a:prstGeom>
            <a:solidFill>
              <a:srgbClr val="04730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" name="任意多边形 49"/>
            <p:cNvSpPr/>
            <p:nvPr/>
          </p:nvSpPr>
          <p:spPr>
            <a:xfrm>
              <a:off x="5550195" y="2094084"/>
              <a:ext cx="2164951" cy="861006"/>
            </a:xfrm>
            <a:custGeom>
              <a:avLst/>
              <a:gdLst>
                <a:gd name="connsiteX0" fmla="*/ 285750 w 12192000"/>
                <a:gd name="connsiteY0" fmla="*/ 476250 h 4686300"/>
                <a:gd name="connsiteX1" fmla="*/ 4724400 w 12192000"/>
                <a:gd name="connsiteY1" fmla="*/ 0 h 4686300"/>
                <a:gd name="connsiteX2" fmla="*/ 5143500 w 12192000"/>
                <a:gd name="connsiteY2" fmla="*/ 1123950 h 4686300"/>
                <a:gd name="connsiteX3" fmla="*/ 4400550 w 12192000"/>
                <a:gd name="connsiteY3" fmla="*/ 2114550 h 4686300"/>
                <a:gd name="connsiteX4" fmla="*/ 11258550 w 12192000"/>
                <a:gd name="connsiteY4" fmla="*/ 990600 h 4686300"/>
                <a:gd name="connsiteX5" fmla="*/ 11487150 w 12192000"/>
                <a:gd name="connsiteY5" fmla="*/ 1219200 h 4686300"/>
                <a:gd name="connsiteX6" fmla="*/ 11125200 w 12192000"/>
                <a:gd name="connsiteY6" fmla="*/ 1238250 h 4686300"/>
                <a:gd name="connsiteX7" fmla="*/ 11449050 w 12192000"/>
                <a:gd name="connsiteY7" fmla="*/ 1428750 h 4686300"/>
                <a:gd name="connsiteX8" fmla="*/ 11506200 w 12192000"/>
                <a:gd name="connsiteY8" fmla="*/ 1504950 h 4686300"/>
                <a:gd name="connsiteX9" fmla="*/ 12192000 w 12192000"/>
                <a:gd name="connsiteY9" fmla="*/ 1676400 h 4686300"/>
                <a:gd name="connsiteX10" fmla="*/ 11277600 w 12192000"/>
                <a:gd name="connsiteY10" fmla="*/ 1600200 h 4686300"/>
                <a:gd name="connsiteX11" fmla="*/ 10363200 w 12192000"/>
                <a:gd name="connsiteY11" fmla="*/ 1619250 h 4686300"/>
                <a:gd name="connsiteX12" fmla="*/ 11010900 w 12192000"/>
                <a:gd name="connsiteY12" fmla="*/ 1847850 h 4686300"/>
                <a:gd name="connsiteX13" fmla="*/ 10439400 w 12192000"/>
                <a:gd name="connsiteY13" fmla="*/ 1885950 h 4686300"/>
                <a:gd name="connsiteX14" fmla="*/ 10877550 w 12192000"/>
                <a:gd name="connsiteY14" fmla="*/ 2057400 h 4686300"/>
                <a:gd name="connsiteX15" fmla="*/ 11125200 w 12192000"/>
                <a:gd name="connsiteY15" fmla="*/ 2152650 h 4686300"/>
                <a:gd name="connsiteX16" fmla="*/ 11544300 w 12192000"/>
                <a:gd name="connsiteY16" fmla="*/ 2228850 h 4686300"/>
                <a:gd name="connsiteX17" fmla="*/ 10496550 w 12192000"/>
                <a:gd name="connsiteY17" fmla="*/ 2343150 h 4686300"/>
                <a:gd name="connsiteX18" fmla="*/ 10801350 w 12192000"/>
                <a:gd name="connsiteY18" fmla="*/ 2438400 h 4686300"/>
                <a:gd name="connsiteX19" fmla="*/ 11068050 w 12192000"/>
                <a:gd name="connsiteY19" fmla="*/ 2495550 h 4686300"/>
                <a:gd name="connsiteX20" fmla="*/ 11658600 w 12192000"/>
                <a:gd name="connsiteY20" fmla="*/ 2609850 h 4686300"/>
                <a:gd name="connsiteX21" fmla="*/ 3314700 w 12192000"/>
                <a:gd name="connsiteY21" fmla="*/ 4686300 h 4686300"/>
                <a:gd name="connsiteX22" fmla="*/ 2038350 w 12192000"/>
                <a:gd name="connsiteY22" fmla="*/ 3905250 h 4686300"/>
                <a:gd name="connsiteX23" fmla="*/ 3333750 w 12192000"/>
                <a:gd name="connsiteY23" fmla="*/ 1181100 h 4686300"/>
                <a:gd name="connsiteX24" fmla="*/ 1047750 w 12192000"/>
                <a:gd name="connsiteY24" fmla="*/ 1771650 h 4686300"/>
                <a:gd name="connsiteX25" fmla="*/ 990600 w 12192000"/>
                <a:gd name="connsiteY25" fmla="*/ 1619250 h 4686300"/>
                <a:gd name="connsiteX26" fmla="*/ 1371600 w 12192000"/>
                <a:gd name="connsiteY26" fmla="*/ 1371600 h 4686300"/>
                <a:gd name="connsiteX27" fmla="*/ 647700 w 12192000"/>
                <a:gd name="connsiteY27" fmla="*/ 1581150 h 4686300"/>
                <a:gd name="connsiteX28" fmla="*/ 914400 w 12192000"/>
                <a:gd name="connsiteY28" fmla="*/ 1333500 h 4686300"/>
                <a:gd name="connsiteX29" fmla="*/ 800100 w 12192000"/>
                <a:gd name="connsiteY29" fmla="*/ 1352550 h 4686300"/>
                <a:gd name="connsiteX30" fmla="*/ 1143000 w 12192000"/>
                <a:gd name="connsiteY30" fmla="*/ 1066800 h 4686300"/>
                <a:gd name="connsiteX31" fmla="*/ 723900 w 12192000"/>
                <a:gd name="connsiteY31" fmla="*/ 1162050 h 4686300"/>
                <a:gd name="connsiteX32" fmla="*/ 1200150 w 12192000"/>
                <a:gd name="connsiteY32" fmla="*/ 781050 h 4686300"/>
                <a:gd name="connsiteX33" fmla="*/ 0 w 12192000"/>
                <a:gd name="connsiteY33" fmla="*/ 1295400 h 4686300"/>
                <a:gd name="connsiteX34" fmla="*/ 590550 w 12192000"/>
                <a:gd name="connsiteY34" fmla="*/ 685800 h 4686300"/>
                <a:gd name="connsiteX35" fmla="*/ 152400 w 12192000"/>
                <a:gd name="connsiteY35" fmla="*/ 800100 h 4686300"/>
                <a:gd name="connsiteX36" fmla="*/ 228600 w 12192000"/>
                <a:gd name="connsiteY36" fmla="*/ 476250 h 4686300"/>
                <a:gd name="connsiteX0" fmla="*/ 1390650 w 12192000"/>
                <a:gd name="connsiteY0" fmla="*/ 152400 h 4686300"/>
                <a:gd name="connsiteX1" fmla="*/ 4724400 w 12192000"/>
                <a:gd name="connsiteY1" fmla="*/ 0 h 4686300"/>
                <a:gd name="connsiteX2" fmla="*/ 5143500 w 12192000"/>
                <a:gd name="connsiteY2" fmla="*/ 1123950 h 4686300"/>
                <a:gd name="connsiteX3" fmla="*/ 4400550 w 12192000"/>
                <a:gd name="connsiteY3" fmla="*/ 2114550 h 4686300"/>
                <a:gd name="connsiteX4" fmla="*/ 11258550 w 12192000"/>
                <a:gd name="connsiteY4" fmla="*/ 990600 h 4686300"/>
                <a:gd name="connsiteX5" fmla="*/ 11487150 w 12192000"/>
                <a:gd name="connsiteY5" fmla="*/ 1219200 h 4686300"/>
                <a:gd name="connsiteX6" fmla="*/ 11125200 w 12192000"/>
                <a:gd name="connsiteY6" fmla="*/ 1238250 h 4686300"/>
                <a:gd name="connsiteX7" fmla="*/ 11449050 w 12192000"/>
                <a:gd name="connsiteY7" fmla="*/ 1428750 h 4686300"/>
                <a:gd name="connsiteX8" fmla="*/ 11506200 w 12192000"/>
                <a:gd name="connsiteY8" fmla="*/ 1504950 h 4686300"/>
                <a:gd name="connsiteX9" fmla="*/ 12192000 w 12192000"/>
                <a:gd name="connsiteY9" fmla="*/ 1676400 h 4686300"/>
                <a:gd name="connsiteX10" fmla="*/ 11277600 w 12192000"/>
                <a:gd name="connsiteY10" fmla="*/ 1600200 h 4686300"/>
                <a:gd name="connsiteX11" fmla="*/ 10363200 w 12192000"/>
                <a:gd name="connsiteY11" fmla="*/ 1619250 h 4686300"/>
                <a:gd name="connsiteX12" fmla="*/ 11010900 w 12192000"/>
                <a:gd name="connsiteY12" fmla="*/ 1847850 h 4686300"/>
                <a:gd name="connsiteX13" fmla="*/ 10439400 w 12192000"/>
                <a:gd name="connsiteY13" fmla="*/ 1885950 h 4686300"/>
                <a:gd name="connsiteX14" fmla="*/ 10877550 w 12192000"/>
                <a:gd name="connsiteY14" fmla="*/ 2057400 h 4686300"/>
                <a:gd name="connsiteX15" fmla="*/ 11125200 w 12192000"/>
                <a:gd name="connsiteY15" fmla="*/ 2152650 h 4686300"/>
                <a:gd name="connsiteX16" fmla="*/ 11544300 w 12192000"/>
                <a:gd name="connsiteY16" fmla="*/ 2228850 h 4686300"/>
                <a:gd name="connsiteX17" fmla="*/ 10496550 w 12192000"/>
                <a:gd name="connsiteY17" fmla="*/ 2343150 h 4686300"/>
                <a:gd name="connsiteX18" fmla="*/ 10801350 w 12192000"/>
                <a:gd name="connsiteY18" fmla="*/ 2438400 h 4686300"/>
                <a:gd name="connsiteX19" fmla="*/ 11068050 w 12192000"/>
                <a:gd name="connsiteY19" fmla="*/ 2495550 h 4686300"/>
                <a:gd name="connsiteX20" fmla="*/ 11658600 w 12192000"/>
                <a:gd name="connsiteY20" fmla="*/ 2609850 h 4686300"/>
                <a:gd name="connsiteX21" fmla="*/ 3314700 w 12192000"/>
                <a:gd name="connsiteY21" fmla="*/ 4686300 h 4686300"/>
                <a:gd name="connsiteX22" fmla="*/ 2038350 w 12192000"/>
                <a:gd name="connsiteY22" fmla="*/ 3905250 h 4686300"/>
                <a:gd name="connsiteX23" fmla="*/ 3333750 w 12192000"/>
                <a:gd name="connsiteY23" fmla="*/ 1181100 h 4686300"/>
                <a:gd name="connsiteX24" fmla="*/ 1047750 w 12192000"/>
                <a:gd name="connsiteY24" fmla="*/ 1771650 h 4686300"/>
                <a:gd name="connsiteX25" fmla="*/ 990600 w 12192000"/>
                <a:gd name="connsiteY25" fmla="*/ 1619250 h 4686300"/>
                <a:gd name="connsiteX26" fmla="*/ 1371600 w 12192000"/>
                <a:gd name="connsiteY26" fmla="*/ 1371600 h 4686300"/>
                <a:gd name="connsiteX27" fmla="*/ 647700 w 12192000"/>
                <a:gd name="connsiteY27" fmla="*/ 1581150 h 4686300"/>
                <a:gd name="connsiteX28" fmla="*/ 914400 w 12192000"/>
                <a:gd name="connsiteY28" fmla="*/ 1333500 h 4686300"/>
                <a:gd name="connsiteX29" fmla="*/ 800100 w 12192000"/>
                <a:gd name="connsiteY29" fmla="*/ 1352550 h 4686300"/>
                <a:gd name="connsiteX30" fmla="*/ 1143000 w 12192000"/>
                <a:gd name="connsiteY30" fmla="*/ 1066800 h 4686300"/>
                <a:gd name="connsiteX31" fmla="*/ 723900 w 12192000"/>
                <a:gd name="connsiteY31" fmla="*/ 1162050 h 4686300"/>
                <a:gd name="connsiteX32" fmla="*/ 1200150 w 12192000"/>
                <a:gd name="connsiteY32" fmla="*/ 781050 h 4686300"/>
                <a:gd name="connsiteX33" fmla="*/ 0 w 12192000"/>
                <a:gd name="connsiteY33" fmla="*/ 1295400 h 4686300"/>
                <a:gd name="connsiteX34" fmla="*/ 590550 w 12192000"/>
                <a:gd name="connsiteY34" fmla="*/ 685800 h 4686300"/>
                <a:gd name="connsiteX35" fmla="*/ 152400 w 12192000"/>
                <a:gd name="connsiteY35" fmla="*/ 800100 h 4686300"/>
                <a:gd name="connsiteX36" fmla="*/ 228600 w 12192000"/>
                <a:gd name="connsiteY36" fmla="*/ 476250 h 4686300"/>
                <a:gd name="connsiteX0" fmla="*/ 1390650 w 12192000"/>
                <a:gd name="connsiteY0" fmla="*/ 152400 h 4686300"/>
                <a:gd name="connsiteX1" fmla="*/ 4724400 w 12192000"/>
                <a:gd name="connsiteY1" fmla="*/ 0 h 4686300"/>
                <a:gd name="connsiteX2" fmla="*/ 5143500 w 12192000"/>
                <a:gd name="connsiteY2" fmla="*/ 1123950 h 4686300"/>
                <a:gd name="connsiteX3" fmla="*/ 4400550 w 12192000"/>
                <a:gd name="connsiteY3" fmla="*/ 2114550 h 4686300"/>
                <a:gd name="connsiteX4" fmla="*/ 11258550 w 12192000"/>
                <a:gd name="connsiteY4" fmla="*/ 990600 h 4686300"/>
                <a:gd name="connsiteX5" fmla="*/ 11487150 w 12192000"/>
                <a:gd name="connsiteY5" fmla="*/ 1219200 h 4686300"/>
                <a:gd name="connsiteX6" fmla="*/ 11125200 w 12192000"/>
                <a:gd name="connsiteY6" fmla="*/ 1238250 h 4686300"/>
                <a:gd name="connsiteX7" fmla="*/ 11449050 w 12192000"/>
                <a:gd name="connsiteY7" fmla="*/ 1428750 h 4686300"/>
                <a:gd name="connsiteX8" fmla="*/ 11506200 w 12192000"/>
                <a:gd name="connsiteY8" fmla="*/ 1504950 h 4686300"/>
                <a:gd name="connsiteX9" fmla="*/ 12192000 w 12192000"/>
                <a:gd name="connsiteY9" fmla="*/ 1676400 h 4686300"/>
                <a:gd name="connsiteX10" fmla="*/ 11277600 w 12192000"/>
                <a:gd name="connsiteY10" fmla="*/ 1600200 h 4686300"/>
                <a:gd name="connsiteX11" fmla="*/ 10363200 w 12192000"/>
                <a:gd name="connsiteY11" fmla="*/ 1619250 h 4686300"/>
                <a:gd name="connsiteX12" fmla="*/ 11010900 w 12192000"/>
                <a:gd name="connsiteY12" fmla="*/ 1847850 h 4686300"/>
                <a:gd name="connsiteX13" fmla="*/ 10439400 w 12192000"/>
                <a:gd name="connsiteY13" fmla="*/ 1885950 h 4686300"/>
                <a:gd name="connsiteX14" fmla="*/ 10877550 w 12192000"/>
                <a:gd name="connsiteY14" fmla="*/ 2057400 h 4686300"/>
                <a:gd name="connsiteX15" fmla="*/ 11125200 w 12192000"/>
                <a:gd name="connsiteY15" fmla="*/ 2152650 h 4686300"/>
                <a:gd name="connsiteX16" fmla="*/ 11544300 w 12192000"/>
                <a:gd name="connsiteY16" fmla="*/ 2228850 h 4686300"/>
                <a:gd name="connsiteX17" fmla="*/ 10496550 w 12192000"/>
                <a:gd name="connsiteY17" fmla="*/ 2343150 h 4686300"/>
                <a:gd name="connsiteX18" fmla="*/ 10801350 w 12192000"/>
                <a:gd name="connsiteY18" fmla="*/ 2438400 h 4686300"/>
                <a:gd name="connsiteX19" fmla="*/ 11068050 w 12192000"/>
                <a:gd name="connsiteY19" fmla="*/ 2495550 h 4686300"/>
                <a:gd name="connsiteX20" fmla="*/ 11658600 w 12192000"/>
                <a:gd name="connsiteY20" fmla="*/ 2609850 h 4686300"/>
                <a:gd name="connsiteX21" fmla="*/ 3314700 w 12192000"/>
                <a:gd name="connsiteY21" fmla="*/ 4686300 h 4686300"/>
                <a:gd name="connsiteX22" fmla="*/ 2038350 w 12192000"/>
                <a:gd name="connsiteY22" fmla="*/ 3905250 h 4686300"/>
                <a:gd name="connsiteX23" fmla="*/ 3333750 w 12192000"/>
                <a:gd name="connsiteY23" fmla="*/ 1181100 h 4686300"/>
                <a:gd name="connsiteX24" fmla="*/ 1047750 w 12192000"/>
                <a:gd name="connsiteY24" fmla="*/ 1771650 h 4686300"/>
                <a:gd name="connsiteX25" fmla="*/ 990600 w 12192000"/>
                <a:gd name="connsiteY25" fmla="*/ 1619250 h 4686300"/>
                <a:gd name="connsiteX26" fmla="*/ 1371600 w 12192000"/>
                <a:gd name="connsiteY26" fmla="*/ 1371600 h 4686300"/>
                <a:gd name="connsiteX27" fmla="*/ 647700 w 12192000"/>
                <a:gd name="connsiteY27" fmla="*/ 1581150 h 4686300"/>
                <a:gd name="connsiteX28" fmla="*/ 914400 w 12192000"/>
                <a:gd name="connsiteY28" fmla="*/ 1333500 h 4686300"/>
                <a:gd name="connsiteX29" fmla="*/ 800100 w 12192000"/>
                <a:gd name="connsiteY29" fmla="*/ 1352550 h 4686300"/>
                <a:gd name="connsiteX30" fmla="*/ 1143000 w 12192000"/>
                <a:gd name="connsiteY30" fmla="*/ 1066800 h 4686300"/>
                <a:gd name="connsiteX31" fmla="*/ 723900 w 12192000"/>
                <a:gd name="connsiteY31" fmla="*/ 1162050 h 4686300"/>
                <a:gd name="connsiteX32" fmla="*/ 1200150 w 12192000"/>
                <a:gd name="connsiteY32" fmla="*/ 781050 h 4686300"/>
                <a:gd name="connsiteX33" fmla="*/ 0 w 12192000"/>
                <a:gd name="connsiteY33" fmla="*/ 1295400 h 4686300"/>
                <a:gd name="connsiteX34" fmla="*/ 590550 w 12192000"/>
                <a:gd name="connsiteY34" fmla="*/ 685800 h 4686300"/>
                <a:gd name="connsiteX35" fmla="*/ 152400 w 12192000"/>
                <a:gd name="connsiteY35" fmla="*/ 800100 h 4686300"/>
                <a:gd name="connsiteX36" fmla="*/ 228600 w 12192000"/>
                <a:gd name="connsiteY36" fmla="*/ 476250 h 4686300"/>
                <a:gd name="connsiteX37" fmla="*/ 1390650 w 12192000"/>
                <a:gd name="connsiteY37" fmla="*/ 152400 h 4686300"/>
                <a:gd name="connsiteX0" fmla="*/ 1390650 w 12192000"/>
                <a:gd name="connsiteY0" fmla="*/ 152400 h 4686300"/>
                <a:gd name="connsiteX1" fmla="*/ 4724400 w 12192000"/>
                <a:gd name="connsiteY1" fmla="*/ 0 h 4686300"/>
                <a:gd name="connsiteX2" fmla="*/ 5143500 w 12192000"/>
                <a:gd name="connsiteY2" fmla="*/ 1123950 h 4686300"/>
                <a:gd name="connsiteX3" fmla="*/ 4400550 w 12192000"/>
                <a:gd name="connsiteY3" fmla="*/ 2114550 h 4686300"/>
                <a:gd name="connsiteX4" fmla="*/ 11258550 w 12192000"/>
                <a:gd name="connsiteY4" fmla="*/ 990600 h 4686300"/>
                <a:gd name="connsiteX5" fmla="*/ 11487150 w 12192000"/>
                <a:gd name="connsiteY5" fmla="*/ 1219200 h 4686300"/>
                <a:gd name="connsiteX6" fmla="*/ 11125200 w 12192000"/>
                <a:gd name="connsiteY6" fmla="*/ 1238250 h 4686300"/>
                <a:gd name="connsiteX7" fmla="*/ 11449050 w 12192000"/>
                <a:gd name="connsiteY7" fmla="*/ 1428750 h 4686300"/>
                <a:gd name="connsiteX8" fmla="*/ 11506200 w 12192000"/>
                <a:gd name="connsiteY8" fmla="*/ 1504950 h 4686300"/>
                <a:gd name="connsiteX9" fmla="*/ 12192000 w 12192000"/>
                <a:gd name="connsiteY9" fmla="*/ 1676400 h 4686300"/>
                <a:gd name="connsiteX10" fmla="*/ 11277600 w 12192000"/>
                <a:gd name="connsiteY10" fmla="*/ 1600200 h 4686300"/>
                <a:gd name="connsiteX11" fmla="*/ 10363200 w 12192000"/>
                <a:gd name="connsiteY11" fmla="*/ 1619250 h 4686300"/>
                <a:gd name="connsiteX12" fmla="*/ 11010900 w 12192000"/>
                <a:gd name="connsiteY12" fmla="*/ 1847850 h 4686300"/>
                <a:gd name="connsiteX13" fmla="*/ 10439400 w 12192000"/>
                <a:gd name="connsiteY13" fmla="*/ 1885950 h 4686300"/>
                <a:gd name="connsiteX14" fmla="*/ 10877550 w 12192000"/>
                <a:gd name="connsiteY14" fmla="*/ 2057400 h 4686300"/>
                <a:gd name="connsiteX15" fmla="*/ 11125200 w 12192000"/>
                <a:gd name="connsiteY15" fmla="*/ 2152650 h 4686300"/>
                <a:gd name="connsiteX16" fmla="*/ 11544300 w 12192000"/>
                <a:gd name="connsiteY16" fmla="*/ 2228850 h 4686300"/>
                <a:gd name="connsiteX17" fmla="*/ 10496550 w 12192000"/>
                <a:gd name="connsiteY17" fmla="*/ 2343150 h 4686300"/>
                <a:gd name="connsiteX18" fmla="*/ 10801350 w 12192000"/>
                <a:gd name="connsiteY18" fmla="*/ 2438400 h 4686300"/>
                <a:gd name="connsiteX19" fmla="*/ 11068050 w 12192000"/>
                <a:gd name="connsiteY19" fmla="*/ 2495550 h 4686300"/>
                <a:gd name="connsiteX20" fmla="*/ 11658600 w 12192000"/>
                <a:gd name="connsiteY20" fmla="*/ 2609850 h 4686300"/>
                <a:gd name="connsiteX21" fmla="*/ 3314700 w 12192000"/>
                <a:gd name="connsiteY21" fmla="*/ 4686300 h 4686300"/>
                <a:gd name="connsiteX22" fmla="*/ 2038350 w 12192000"/>
                <a:gd name="connsiteY22" fmla="*/ 3905250 h 4686300"/>
                <a:gd name="connsiteX23" fmla="*/ 3333750 w 12192000"/>
                <a:gd name="connsiteY23" fmla="*/ 1181100 h 4686300"/>
                <a:gd name="connsiteX24" fmla="*/ 1047750 w 12192000"/>
                <a:gd name="connsiteY24" fmla="*/ 1771650 h 4686300"/>
                <a:gd name="connsiteX25" fmla="*/ 990600 w 12192000"/>
                <a:gd name="connsiteY25" fmla="*/ 1619250 h 4686300"/>
                <a:gd name="connsiteX26" fmla="*/ 1371600 w 12192000"/>
                <a:gd name="connsiteY26" fmla="*/ 1371600 h 4686300"/>
                <a:gd name="connsiteX27" fmla="*/ 647700 w 12192000"/>
                <a:gd name="connsiteY27" fmla="*/ 1581150 h 4686300"/>
                <a:gd name="connsiteX28" fmla="*/ 914400 w 12192000"/>
                <a:gd name="connsiteY28" fmla="*/ 1333500 h 4686300"/>
                <a:gd name="connsiteX29" fmla="*/ 800100 w 12192000"/>
                <a:gd name="connsiteY29" fmla="*/ 1352550 h 4686300"/>
                <a:gd name="connsiteX30" fmla="*/ 1143000 w 12192000"/>
                <a:gd name="connsiteY30" fmla="*/ 1066800 h 4686300"/>
                <a:gd name="connsiteX31" fmla="*/ 723900 w 12192000"/>
                <a:gd name="connsiteY31" fmla="*/ 1162050 h 4686300"/>
                <a:gd name="connsiteX32" fmla="*/ 1200150 w 12192000"/>
                <a:gd name="connsiteY32" fmla="*/ 781050 h 4686300"/>
                <a:gd name="connsiteX33" fmla="*/ 0 w 12192000"/>
                <a:gd name="connsiteY33" fmla="*/ 1295400 h 4686300"/>
                <a:gd name="connsiteX34" fmla="*/ 590550 w 12192000"/>
                <a:gd name="connsiteY34" fmla="*/ 685800 h 4686300"/>
                <a:gd name="connsiteX35" fmla="*/ 152400 w 12192000"/>
                <a:gd name="connsiteY35" fmla="*/ 800100 h 4686300"/>
                <a:gd name="connsiteX36" fmla="*/ 1390650 w 12192000"/>
                <a:gd name="connsiteY36" fmla="*/ 152400 h 4686300"/>
                <a:gd name="connsiteX0" fmla="*/ 1390650 w 12192000"/>
                <a:gd name="connsiteY0" fmla="*/ 177494 h 4711394"/>
                <a:gd name="connsiteX1" fmla="*/ 4724400 w 12192000"/>
                <a:gd name="connsiteY1" fmla="*/ 25094 h 4711394"/>
                <a:gd name="connsiteX2" fmla="*/ 5143500 w 12192000"/>
                <a:gd name="connsiteY2" fmla="*/ 1149044 h 4711394"/>
                <a:gd name="connsiteX3" fmla="*/ 4400550 w 12192000"/>
                <a:gd name="connsiteY3" fmla="*/ 2139644 h 4711394"/>
                <a:gd name="connsiteX4" fmla="*/ 11258550 w 12192000"/>
                <a:gd name="connsiteY4" fmla="*/ 1015694 h 4711394"/>
                <a:gd name="connsiteX5" fmla="*/ 11487150 w 12192000"/>
                <a:gd name="connsiteY5" fmla="*/ 1244294 h 4711394"/>
                <a:gd name="connsiteX6" fmla="*/ 11125200 w 12192000"/>
                <a:gd name="connsiteY6" fmla="*/ 1263344 h 4711394"/>
                <a:gd name="connsiteX7" fmla="*/ 11449050 w 12192000"/>
                <a:gd name="connsiteY7" fmla="*/ 1453844 h 4711394"/>
                <a:gd name="connsiteX8" fmla="*/ 11506200 w 12192000"/>
                <a:gd name="connsiteY8" fmla="*/ 1530044 h 4711394"/>
                <a:gd name="connsiteX9" fmla="*/ 12192000 w 12192000"/>
                <a:gd name="connsiteY9" fmla="*/ 1701494 h 4711394"/>
                <a:gd name="connsiteX10" fmla="*/ 11277600 w 12192000"/>
                <a:gd name="connsiteY10" fmla="*/ 1625294 h 4711394"/>
                <a:gd name="connsiteX11" fmla="*/ 10363200 w 12192000"/>
                <a:gd name="connsiteY11" fmla="*/ 1644344 h 4711394"/>
                <a:gd name="connsiteX12" fmla="*/ 11010900 w 12192000"/>
                <a:gd name="connsiteY12" fmla="*/ 1872944 h 4711394"/>
                <a:gd name="connsiteX13" fmla="*/ 10439400 w 12192000"/>
                <a:gd name="connsiteY13" fmla="*/ 1911044 h 4711394"/>
                <a:gd name="connsiteX14" fmla="*/ 10877550 w 12192000"/>
                <a:gd name="connsiteY14" fmla="*/ 2082494 h 4711394"/>
                <a:gd name="connsiteX15" fmla="*/ 11125200 w 12192000"/>
                <a:gd name="connsiteY15" fmla="*/ 2177744 h 4711394"/>
                <a:gd name="connsiteX16" fmla="*/ 11544300 w 12192000"/>
                <a:gd name="connsiteY16" fmla="*/ 2253944 h 4711394"/>
                <a:gd name="connsiteX17" fmla="*/ 10496550 w 12192000"/>
                <a:gd name="connsiteY17" fmla="*/ 2368244 h 4711394"/>
                <a:gd name="connsiteX18" fmla="*/ 10801350 w 12192000"/>
                <a:gd name="connsiteY18" fmla="*/ 2463494 h 4711394"/>
                <a:gd name="connsiteX19" fmla="*/ 11068050 w 12192000"/>
                <a:gd name="connsiteY19" fmla="*/ 2520644 h 4711394"/>
                <a:gd name="connsiteX20" fmla="*/ 11658600 w 12192000"/>
                <a:gd name="connsiteY20" fmla="*/ 2634944 h 4711394"/>
                <a:gd name="connsiteX21" fmla="*/ 3314700 w 12192000"/>
                <a:gd name="connsiteY21" fmla="*/ 4711394 h 4711394"/>
                <a:gd name="connsiteX22" fmla="*/ 2038350 w 12192000"/>
                <a:gd name="connsiteY22" fmla="*/ 3930344 h 4711394"/>
                <a:gd name="connsiteX23" fmla="*/ 3333750 w 12192000"/>
                <a:gd name="connsiteY23" fmla="*/ 1206194 h 4711394"/>
                <a:gd name="connsiteX24" fmla="*/ 1047750 w 12192000"/>
                <a:gd name="connsiteY24" fmla="*/ 1796744 h 4711394"/>
                <a:gd name="connsiteX25" fmla="*/ 990600 w 12192000"/>
                <a:gd name="connsiteY25" fmla="*/ 1644344 h 4711394"/>
                <a:gd name="connsiteX26" fmla="*/ 1371600 w 12192000"/>
                <a:gd name="connsiteY26" fmla="*/ 1396694 h 4711394"/>
                <a:gd name="connsiteX27" fmla="*/ 647700 w 12192000"/>
                <a:gd name="connsiteY27" fmla="*/ 1606244 h 4711394"/>
                <a:gd name="connsiteX28" fmla="*/ 914400 w 12192000"/>
                <a:gd name="connsiteY28" fmla="*/ 1358594 h 4711394"/>
                <a:gd name="connsiteX29" fmla="*/ 800100 w 12192000"/>
                <a:gd name="connsiteY29" fmla="*/ 1377644 h 4711394"/>
                <a:gd name="connsiteX30" fmla="*/ 1143000 w 12192000"/>
                <a:gd name="connsiteY30" fmla="*/ 1091894 h 4711394"/>
                <a:gd name="connsiteX31" fmla="*/ 723900 w 12192000"/>
                <a:gd name="connsiteY31" fmla="*/ 1187144 h 4711394"/>
                <a:gd name="connsiteX32" fmla="*/ 1200150 w 12192000"/>
                <a:gd name="connsiteY32" fmla="*/ 806144 h 4711394"/>
                <a:gd name="connsiteX33" fmla="*/ 0 w 12192000"/>
                <a:gd name="connsiteY33" fmla="*/ 1320494 h 4711394"/>
                <a:gd name="connsiteX34" fmla="*/ 590550 w 12192000"/>
                <a:gd name="connsiteY34" fmla="*/ 710894 h 4711394"/>
                <a:gd name="connsiteX35" fmla="*/ 152400 w 12192000"/>
                <a:gd name="connsiteY35" fmla="*/ 825194 h 4711394"/>
                <a:gd name="connsiteX36" fmla="*/ 1390650 w 12192000"/>
                <a:gd name="connsiteY36" fmla="*/ 177494 h 4711394"/>
                <a:gd name="connsiteX0" fmla="*/ 1390650 w 12192000"/>
                <a:gd name="connsiteY0" fmla="*/ 299933 h 4833833"/>
                <a:gd name="connsiteX1" fmla="*/ 4724400 w 12192000"/>
                <a:gd name="connsiteY1" fmla="*/ 147533 h 4833833"/>
                <a:gd name="connsiteX2" fmla="*/ 5143500 w 12192000"/>
                <a:gd name="connsiteY2" fmla="*/ 1271483 h 4833833"/>
                <a:gd name="connsiteX3" fmla="*/ 4400550 w 12192000"/>
                <a:gd name="connsiteY3" fmla="*/ 2262083 h 4833833"/>
                <a:gd name="connsiteX4" fmla="*/ 11258550 w 12192000"/>
                <a:gd name="connsiteY4" fmla="*/ 1138133 h 4833833"/>
                <a:gd name="connsiteX5" fmla="*/ 11487150 w 12192000"/>
                <a:gd name="connsiteY5" fmla="*/ 1366733 h 4833833"/>
                <a:gd name="connsiteX6" fmla="*/ 11125200 w 12192000"/>
                <a:gd name="connsiteY6" fmla="*/ 1385783 h 4833833"/>
                <a:gd name="connsiteX7" fmla="*/ 11449050 w 12192000"/>
                <a:gd name="connsiteY7" fmla="*/ 1576283 h 4833833"/>
                <a:gd name="connsiteX8" fmla="*/ 11506200 w 12192000"/>
                <a:gd name="connsiteY8" fmla="*/ 1652483 h 4833833"/>
                <a:gd name="connsiteX9" fmla="*/ 12192000 w 12192000"/>
                <a:gd name="connsiteY9" fmla="*/ 1823933 h 4833833"/>
                <a:gd name="connsiteX10" fmla="*/ 11277600 w 12192000"/>
                <a:gd name="connsiteY10" fmla="*/ 1747733 h 4833833"/>
                <a:gd name="connsiteX11" fmla="*/ 10363200 w 12192000"/>
                <a:gd name="connsiteY11" fmla="*/ 1766783 h 4833833"/>
                <a:gd name="connsiteX12" fmla="*/ 11010900 w 12192000"/>
                <a:gd name="connsiteY12" fmla="*/ 1995383 h 4833833"/>
                <a:gd name="connsiteX13" fmla="*/ 10439400 w 12192000"/>
                <a:gd name="connsiteY13" fmla="*/ 2033483 h 4833833"/>
                <a:gd name="connsiteX14" fmla="*/ 10877550 w 12192000"/>
                <a:gd name="connsiteY14" fmla="*/ 2204933 h 4833833"/>
                <a:gd name="connsiteX15" fmla="*/ 11125200 w 12192000"/>
                <a:gd name="connsiteY15" fmla="*/ 2300183 h 4833833"/>
                <a:gd name="connsiteX16" fmla="*/ 11544300 w 12192000"/>
                <a:gd name="connsiteY16" fmla="*/ 2376383 h 4833833"/>
                <a:gd name="connsiteX17" fmla="*/ 10496550 w 12192000"/>
                <a:gd name="connsiteY17" fmla="*/ 2490683 h 4833833"/>
                <a:gd name="connsiteX18" fmla="*/ 10801350 w 12192000"/>
                <a:gd name="connsiteY18" fmla="*/ 2585933 h 4833833"/>
                <a:gd name="connsiteX19" fmla="*/ 11068050 w 12192000"/>
                <a:gd name="connsiteY19" fmla="*/ 2643083 h 4833833"/>
                <a:gd name="connsiteX20" fmla="*/ 11658600 w 12192000"/>
                <a:gd name="connsiteY20" fmla="*/ 2757383 h 4833833"/>
                <a:gd name="connsiteX21" fmla="*/ 3314700 w 12192000"/>
                <a:gd name="connsiteY21" fmla="*/ 4833833 h 4833833"/>
                <a:gd name="connsiteX22" fmla="*/ 2038350 w 12192000"/>
                <a:gd name="connsiteY22" fmla="*/ 4052783 h 4833833"/>
                <a:gd name="connsiteX23" fmla="*/ 3333750 w 12192000"/>
                <a:gd name="connsiteY23" fmla="*/ 1328633 h 4833833"/>
                <a:gd name="connsiteX24" fmla="*/ 1047750 w 12192000"/>
                <a:gd name="connsiteY24" fmla="*/ 1919183 h 4833833"/>
                <a:gd name="connsiteX25" fmla="*/ 990600 w 12192000"/>
                <a:gd name="connsiteY25" fmla="*/ 1766783 h 4833833"/>
                <a:gd name="connsiteX26" fmla="*/ 1371600 w 12192000"/>
                <a:gd name="connsiteY26" fmla="*/ 1519133 h 4833833"/>
                <a:gd name="connsiteX27" fmla="*/ 647700 w 12192000"/>
                <a:gd name="connsiteY27" fmla="*/ 1728683 h 4833833"/>
                <a:gd name="connsiteX28" fmla="*/ 914400 w 12192000"/>
                <a:gd name="connsiteY28" fmla="*/ 1481033 h 4833833"/>
                <a:gd name="connsiteX29" fmla="*/ 800100 w 12192000"/>
                <a:gd name="connsiteY29" fmla="*/ 1500083 h 4833833"/>
                <a:gd name="connsiteX30" fmla="*/ 1143000 w 12192000"/>
                <a:gd name="connsiteY30" fmla="*/ 1214333 h 4833833"/>
                <a:gd name="connsiteX31" fmla="*/ 723900 w 12192000"/>
                <a:gd name="connsiteY31" fmla="*/ 1309583 h 4833833"/>
                <a:gd name="connsiteX32" fmla="*/ 1200150 w 12192000"/>
                <a:gd name="connsiteY32" fmla="*/ 928583 h 4833833"/>
                <a:gd name="connsiteX33" fmla="*/ 0 w 12192000"/>
                <a:gd name="connsiteY33" fmla="*/ 1442933 h 4833833"/>
                <a:gd name="connsiteX34" fmla="*/ 590550 w 12192000"/>
                <a:gd name="connsiteY34" fmla="*/ 833333 h 4833833"/>
                <a:gd name="connsiteX35" fmla="*/ 152400 w 12192000"/>
                <a:gd name="connsiteY35" fmla="*/ 947633 h 4833833"/>
                <a:gd name="connsiteX36" fmla="*/ 1390650 w 12192000"/>
                <a:gd name="connsiteY36" fmla="*/ 299933 h 4833833"/>
                <a:gd name="connsiteX0" fmla="*/ 1390650 w 12192000"/>
                <a:gd name="connsiteY0" fmla="*/ 299933 h 4833833"/>
                <a:gd name="connsiteX1" fmla="*/ 4724400 w 12192000"/>
                <a:gd name="connsiteY1" fmla="*/ 147533 h 4833833"/>
                <a:gd name="connsiteX2" fmla="*/ 5143500 w 12192000"/>
                <a:gd name="connsiteY2" fmla="*/ 1271483 h 4833833"/>
                <a:gd name="connsiteX3" fmla="*/ 4400550 w 12192000"/>
                <a:gd name="connsiteY3" fmla="*/ 2262083 h 4833833"/>
                <a:gd name="connsiteX4" fmla="*/ 11258550 w 12192000"/>
                <a:gd name="connsiteY4" fmla="*/ 1138133 h 4833833"/>
                <a:gd name="connsiteX5" fmla="*/ 11487150 w 12192000"/>
                <a:gd name="connsiteY5" fmla="*/ 1366733 h 4833833"/>
                <a:gd name="connsiteX6" fmla="*/ 11125200 w 12192000"/>
                <a:gd name="connsiteY6" fmla="*/ 1385783 h 4833833"/>
                <a:gd name="connsiteX7" fmla="*/ 11449050 w 12192000"/>
                <a:gd name="connsiteY7" fmla="*/ 1576283 h 4833833"/>
                <a:gd name="connsiteX8" fmla="*/ 11506200 w 12192000"/>
                <a:gd name="connsiteY8" fmla="*/ 1652483 h 4833833"/>
                <a:gd name="connsiteX9" fmla="*/ 12192000 w 12192000"/>
                <a:gd name="connsiteY9" fmla="*/ 1823933 h 4833833"/>
                <a:gd name="connsiteX10" fmla="*/ 11277600 w 12192000"/>
                <a:gd name="connsiteY10" fmla="*/ 1747733 h 4833833"/>
                <a:gd name="connsiteX11" fmla="*/ 10363200 w 12192000"/>
                <a:gd name="connsiteY11" fmla="*/ 1766783 h 4833833"/>
                <a:gd name="connsiteX12" fmla="*/ 11010900 w 12192000"/>
                <a:gd name="connsiteY12" fmla="*/ 1995383 h 4833833"/>
                <a:gd name="connsiteX13" fmla="*/ 10439400 w 12192000"/>
                <a:gd name="connsiteY13" fmla="*/ 2033483 h 4833833"/>
                <a:gd name="connsiteX14" fmla="*/ 10877550 w 12192000"/>
                <a:gd name="connsiteY14" fmla="*/ 2204933 h 4833833"/>
                <a:gd name="connsiteX15" fmla="*/ 11125200 w 12192000"/>
                <a:gd name="connsiteY15" fmla="*/ 2300183 h 4833833"/>
                <a:gd name="connsiteX16" fmla="*/ 11544300 w 12192000"/>
                <a:gd name="connsiteY16" fmla="*/ 2376383 h 4833833"/>
                <a:gd name="connsiteX17" fmla="*/ 10496550 w 12192000"/>
                <a:gd name="connsiteY17" fmla="*/ 2490683 h 4833833"/>
                <a:gd name="connsiteX18" fmla="*/ 10801350 w 12192000"/>
                <a:gd name="connsiteY18" fmla="*/ 2585933 h 4833833"/>
                <a:gd name="connsiteX19" fmla="*/ 11068050 w 12192000"/>
                <a:gd name="connsiteY19" fmla="*/ 2643083 h 4833833"/>
                <a:gd name="connsiteX20" fmla="*/ 11658600 w 12192000"/>
                <a:gd name="connsiteY20" fmla="*/ 2757383 h 4833833"/>
                <a:gd name="connsiteX21" fmla="*/ 3314700 w 12192000"/>
                <a:gd name="connsiteY21" fmla="*/ 4833833 h 4833833"/>
                <a:gd name="connsiteX22" fmla="*/ 2038350 w 12192000"/>
                <a:gd name="connsiteY22" fmla="*/ 4052783 h 4833833"/>
                <a:gd name="connsiteX23" fmla="*/ 3333750 w 12192000"/>
                <a:gd name="connsiteY23" fmla="*/ 1328633 h 4833833"/>
                <a:gd name="connsiteX24" fmla="*/ 1047750 w 12192000"/>
                <a:gd name="connsiteY24" fmla="*/ 1919183 h 4833833"/>
                <a:gd name="connsiteX25" fmla="*/ 990600 w 12192000"/>
                <a:gd name="connsiteY25" fmla="*/ 1766783 h 4833833"/>
                <a:gd name="connsiteX26" fmla="*/ 1371600 w 12192000"/>
                <a:gd name="connsiteY26" fmla="*/ 1519133 h 4833833"/>
                <a:gd name="connsiteX27" fmla="*/ 647700 w 12192000"/>
                <a:gd name="connsiteY27" fmla="*/ 1728683 h 4833833"/>
                <a:gd name="connsiteX28" fmla="*/ 914400 w 12192000"/>
                <a:gd name="connsiteY28" fmla="*/ 1481033 h 4833833"/>
                <a:gd name="connsiteX29" fmla="*/ 800100 w 12192000"/>
                <a:gd name="connsiteY29" fmla="*/ 1500083 h 4833833"/>
                <a:gd name="connsiteX30" fmla="*/ 1143000 w 12192000"/>
                <a:gd name="connsiteY30" fmla="*/ 1214333 h 4833833"/>
                <a:gd name="connsiteX31" fmla="*/ 723900 w 12192000"/>
                <a:gd name="connsiteY31" fmla="*/ 1309583 h 4833833"/>
                <a:gd name="connsiteX32" fmla="*/ 1200150 w 12192000"/>
                <a:gd name="connsiteY32" fmla="*/ 928583 h 4833833"/>
                <a:gd name="connsiteX33" fmla="*/ 0 w 12192000"/>
                <a:gd name="connsiteY33" fmla="*/ 1442933 h 4833833"/>
                <a:gd name="connsiteX34" fmla="*/ 590550 w 12192000"/>
                <a:gd name="connsiteY34" fmla="*/ 833333 h 4833833"/>
                <a:gd name="connsiteX35" fmla="*/ 152400 w 12192000"/>
                <a:gd name="connsiteY35" fmla="*/ 947633 h 4833833"/>
                <a:gd name="connsiteX36" fmla="*/ 1390650 w 12192000"/>
                <a:gd name="connsiteY36" fmla="*/ 299933 h 4833833"/>
                <a:gd name="connsiteX0" fmla="*/ 1390650 w 12192000"/>
                <a:gd name="connsiteY0" fmla="*/ 299933 h 4833833"/>
                <a:gd name="connsiteX1" fmla="*/ 4724400 w 12192000"/>
                <a:gd name="connsiteY1" fmla="*/ 147533 h 4833833"/>
                <a:gd name="connsiteX2" fmla="*/ 5143500 w 12192000"/>
                <a:gd name="connsiteY2" fmla="*/ 1271483 h 4833833"/>
                <a:gd name="connsiteX3" fmla="*/ 4400550 w 12192000"/>
                <a:gd name="connsiteY3" fmla="*/ 2262083 h 4833833"/>
                <a:gd name="connsiteX4" fmla="*/ 11258550 w 12192000"/>
                <a:gd name="connsiteY4" fmla="*/ 1138133 h 4833833"/>
                <a:gd name="connsiteX5" fmla="*/ 11487150 w 12192000"/>
                <a:gd name="connsiteY5" fmla="*/ 1366733 h 4833833"/>
                <a:gd name="connsiteX6" fmla="*/ 11125200 w 12192000"/>
                <a:gd name="connsiteY6" fmla="*/ 1385783 h 4833833"/>
                <a:gd name="connsiteX7" fmla="*/ 11449050 w 12192000"/>
                <a:gd name="connsiteY7" fmla="*/ 1576283 h 4833833"/>
                <a:gd name="connsiteX8" fmla="*/ 11506200 w 12192000"/>
                <a:gd name="connsiteY8" fmla="*/ 1652483 h 4833833"/>
                <a:gd name="connsiteX9" fmla="*/ 12192000 w 12192000"/>
                <a:gd name="connsiteY9" fmla="*/ 1823933 h 4833833"/>
                <a:gd name="connsiteX10" fmla="*/ 11277600 w 12192000"/>
                <a:gd name="connsiteY10" fmla="*/ 1747733 h 4833833"/>
                <a:gd name="connsiteX11" fmla="*/ 10363200 w 12192000"/>
                <a:gd name="connsiteY11" fmla="*/ 1766783 h 4833833"/>
                <a:gd name="connsiteX12" fmla="*/ 11010900 w 12192000"/>
                <a:gd name="connsiteY12" fmla="*/ 1995383 h 4833833"/>
                <a:gd name="connsiteX13" fmla="*/ 10439400 w 12192000"/>
                <a:gd name="connsiteY13" fmla="*/ 2033483 h 4833833"/>
                <a:gd name="connsiteX14" fmla="*/ 10877550 w 12192000"/>
                <a:gd name="connsiteY14" fmla="*/ 2204933 h 4833833"/>
                <a:gd name="connsiteX15" fmla="*/ 11125200 w 12192000"/>
                <a:gd name="connsiteY15" fmla="*/ 2300183 h 4833833"/>
                <a:gd name="connsiteX16" fmla="*/ 11544300 w 12192000"/>
                <a:gd name="connsiteY16" fmla="*/ 2376383 h 4833833"/>
                <a:gd name="connsiteX17" fmla="*/ 10496550 w 12192000"/>
                <a:gd name="connsiteY17" fmla="*/ 2490683 h 4833833"/>
                <a:gd name="connsiteX18" fmla="*/ 10801350 w 12192000"/>
                <a:gd name="connsiteY18" fmla="*/ 2585933 h 4833833"/>
                <a:gd name="connsiteX19" fmla="*/ 11068050 w 12192000"/>
                <a:gd name="connsiteY19" fmla="*/ 2643083 h 4833833"/>
                <a:gd name="connsiteX20" fmla="*/ 11658600 w 12192000"/>
                <a:gd name="connsiteY20" fmla="*/ 2757383 h 4833833"/>
                <a:gd name="connsiteX21" fmla="*/ 3314700 w 12192000"/>
                <a:gd name="connsiteY21" fmla="*/ 4833833 h 4833833"/>
                <a:gd name="connsiteX22" fmla="*/ 2038350 w 12192000"/>
                <a:gd name="connsiteY22" fmla="*/ 4052783 h 4833833"/>
                <a:gd name="connsiteX23" fmla="*/ 3333750 w 12192000"/>
                <a:gd name="connsiteY23" fmla="*/ 1328633 h 4833833"/>
                <a:gd name="connsiteX24" fmla="*/ 1047750 w 12192000"/>
                <a:gd name="connsiteY24" fmla="*/ 1919183 h 4833833"/>
                <a:gd name="connsiteX25" fmla="*/ 990600 w 12192000"/>
                <a:gd name="connsiteY25" fmla="*/ 1766783 h 4833833"/>
                <a:gd name="connsiteX26" fmla="*/ 1371600 w 12192000"/>
                <a:gd name="connsiteY26" fmla="*/ 1519133 h 4833833"/>
                <a:gd name="connsiteX27" fmla="*/ 647700 w 12192000"/>
                <a:gd name="connsiteY27" fmla="*/ 1728683 h 4833833"/>
                <a:gd name="connsiteX28" fmla="*/ 914400 w 12192000"/>
                <a:gd name="connsiteY28" fmla="*/ 1481033 h 4833833"/>
                <a:gd name="connsiteX29" fmla="*/ 800100 w 12192000"/>
                <a:gd name="connsiteY29" fmla="*/ 1500083 h 4833833"/>
                <a:gd name="connsiteX30" fmla="*/ 1143000 w 12192000"/>
                <a:gd name="connsiteY30" fmla="*/ 1214333 h 4833833"/>
                <a:gd name="connsiteX31" fmla="*/ 723900 w 12192000"/>
                <a:gd name="connsiteY31" fmla="*/ 1309583 h 4833833"/>
                <a:gd name="connsiteX32" fmla="*/ 1200150 w 12192000"/>
                <a:gd name="connsiteY32" fmla="*/ 928583 h 4833833"/>
                <a:gd name="connsiteX33" fmla="*/ 0 w 12192000"/>
                <a:gd name="connsiteY33" fmla="*/ 1442933 h 4833833"/>
                <a:gd name="connsiteX34" fmla="*/ 590550 w 12192000"/>
                <a:gd name="connsiteY34" fmla="*/ 833333 h 4833833"/>
                <a:gd name="connsiteX35" fmla="*/ 152400 w 12192000"/>
                <a:gd name="connsiteY35" fmla="*/ 947633 h 4833833"/>
                <a:gd name="connsiteX36" fmla="*/ 1390650 w 12192000"/>
                <a:gd name="connsiteY36" fmla="*/ 299933 h 4833833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400550 w 12192000"/>
                <a:gd name="connsiteY3" fmla="*/ 2262083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400550 w 12192000"/>
                <a:gd name="connsiteY3" fmla="*/ 2262083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400550 w 12192000"/>
                <a:gd name="connsiteY3" fmla="*/ 2262083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400550 w 12192000"/>
                <a:gd name="connsiteY3" fmla="*/ 2262083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400550 w 12192000"/>
                <a:gd name="connsiteY3" fmla="*/ 2262083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400550 w 12192000"/>
                <a:gd name="connsiteY3" fmla="*/ 2262083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400550 w 12192000"/>
                <a:gd name="connsiteY3" fmla="*/ 2262083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400550 w 12192000"/>
                <a:gd name="connsiteY3" fmla="*/ 2262083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400550 w 12192000"/>
                <a:gd name="connsiteY3" fmla="*/ 2262083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192000" h="4848784">
                  <a:moveTo>
                    <a:pt x="1390650" y="299933"/>
                  </a:moveTo>
                  <a:cubicBezTo>
                    <a:pt x="2501900" y="-17567"/>
                    <a:pt x="3975100" y="-106467"/>
                    <a:pt x="4724400" y="147533"/>
                  </a:cubicBezTo>
                  <a:lnTo>
                    <a:pt x="5143500" y="1271483"/>
                  </a:lnTo>
                  <a:lnTo>
                    <a:pt x="4400550" y="2262083"/>
                  </a:lnTo>
                  <a:cubicBezTo>
                    <a:pt x="6858000" y="1049233"/>
                    <a:pt x="9029700" y="1074633"/>
                    <a:pt x="11258550" y="1138133"/>
                  </a:cubicBezTo>
                  <a:lnTo>
                    <a:pt x="11487150" y="1366733"/>
                  </a:lnTo>
                  <a:lnTo>
                    <a:pt x="11125200" y="1385783"/>
                  </a:lnTo>
                  <a:lnTo>
                    <a:pt x="11449050" y="1576283"/>
                  </a:lnTo>
                  <a:lnTo>
                    <a:pt x="11506200" y="1652483"/>
                  </a:lnTo>
                  <a:lnTo>
                    <a:pt x="12192000" y="1823933"/>
                  </a:lnTo>
                  <a:lnTo>
                    <a:pt x="11277600" y="1747733"/>
                  </a:lnTo>
                  <a:lnTo>
                    <a:pt x="10363200" y="1766783"/>
                  </a:lnTo>
                  <a:lnTo>
                    <a:pt x="11010900" y="1995383"/>
                  </a:lnTo>
                  <a:lnTo>
                    <a:pt x="10439400" y="2033483"/>
                  </a:lnTo>
                  <a:lnTo>
                    <a:pt x="10877550" y="2204933"/>
                  </a:lnTo>
                  <a:lnTo>
                    <a:pt x="11125200" y="2300183"/>
                  </a:lnTo>
                  <a:lnTo>
                    <a:pt x="11544300" y="2376383"/>
                  </a:lnTo>
                  <a:lnTo>
                    <a:pt x="10496550" y="2490683"/>
                  </a:lnTo>
                  <a:lnTo>
                    <a:pt x="10801350" y="2585933"/>
                  </a:lnTo>
                  <a:lnTo>
                    <a:pt x="11068050" y="2643083"/>
                  </a:lnTo>
                  <a:lnTo>
                    <a:pt x="11658600" y="2757383"/>
                  </a:lnTo>
                  <a:cubicBezTo>
                    <a:pt x="8930471" y="2917828"/>
                    <a:pt x="5989658" y="3237783"/>
                    <a:pt x="3314700" y="4833833"/>
                  </a:cubicBezTo>
                  <a:cubicBezTo>
                    <a:pt x="2927350" y="4954483"/>
                    <a:pt x="2463800" y="4313133"/>
                    <a:pt x="2038350" y="4052783"/>
                  </a:cubicBezTo>
                  <a:cubicBezTo>
                    <a:pt x="1879600" y="3144733"/>
                    <a:pt x="2730500" y="2141433"/>
                    <a:pt x="3333750" y="1328633"/>
                  </a:cubicBezTo>
                  <a:cubicBezTo>
                    <a:pt x="2400300" y="1296883"/>
                    <a:pt x="1733550" y="1550883"/>
                    <a:pt x="1047750" y="1919183"/>
                  </a:cubicBezTo>
                  <a:lnTo>
                    <a:pt x="990600" y="1766783"/>
                  </a:lnTo>
                  <a:lnTo>
                    <a:pt x="1371600" y="1519133"/>
                  </a:lnTo>
                  <a:lnTo>
                    <a:pt x="647700" y="1728683"/>
                  </a:lnTo>
                  <a:lnTo>
                    <a:pt x="914400" y="1481033"/>
                  </a:lnTo>
                  <a:lnTo>
                    <a:pt x="800100" y="1500083"/>
                  </a:lnTo>
                  <a:lnTo>
                    <a:pt x="1143000" y="1214333"/>
                  </a:lnTo>
                  <a:lnTo>
                    <a:pt x="723900" y="1309583"/>
                  </a:lnTo>
                  <a:lnTo>
                    <a:pt x="1200150" y="928583"/>
                  </a:lnTo>
                  <a:lnTo>
                    <a:pt x="0" y="1442933"/>
                  </a:lnTo>
                  <a:lnTo>
                    <a:pt x="590550" y="833333"/>
                  </a:lnTo>
                  <a:lnTo>
                    <a:pt x="152400" y="947633"/>
                  </a:lnTo>
                  <a:cubicBezTo>
                    <a:pt x="565150" y="731733"/>
                    <a:pt x="279400" y="617433"/>
                    <a:pt x="1390650" y="299933"/>
                  </a:cubicBezTo>
                  <a:close/>
                </a:path>
              </a:pathLst>
            </a:custGeom>
            <a:solidFill>
              <a:srgbClr val="047303"/>
            </a:solidFill>
            <a:ln w="142875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2" name="文本框 51"/>
          <p:cNvSpPr txBox="1"/>
          <p:nvPr/>
        </p:nvSpPr>
        <p:spPr>
          <a:xfrm>
            <a:off x="5194838" y="3779204"/>
            <a:ext cx="1844547" cy="261486"/>
          </a:xfrm>
          <a:custGeom>
            <a:avLst/>
            <a:gdLst/>
            <a:ahLst/>
            <a:cxnLst/>
            <a:rect l="l" t="t" r="r" b="b"/>
            <a:pathLst>
              <a:path w="5762625" h="816918">
                <a:moveTo>
                  <a:pt x="5242024" y="451024"/>
                </a:moveTo>
                <a:lnTo>
                  <a:pt x="5242024" y="629469"/>
                </a:lnTo>
                <a:lnTo>
                  <a:pt x="5636567" y="629469"/>
                </a:lnTo>
                <a:lnTo>
                  <a:pt x="5636567" y="451024"/>
                </a:lnTo>
                <a:close/>
                <a:moveTo>
                  <a:pt x="1289224" y="433016"/>
                </a:moveTo>
                <a:lnTo>
                  <a:pt x="1289224" y="535335"/>
                </a:lnTo>
                <a:lnTo>
                  <a:pt x="1369442" y="535335"/>
                </a:lnTo>
                <a:cubicBezTo>
                  <a:pt x="1347887" y="510778"/>
                  <a:pt x="1328787" y="490314"/>
                  <a:pt x="1312143" y="473943"/>
                </a:cubicBezTo>
                <a:lnTo>
                  <a:pt x="1359619" y="433016"/>
                </a:lnTo>
                <a:close/>
                <a:moveTo>
                  <a:pt x="3681859" y="431378"/>
                </a:moveTo>
                <a:cubicBezTo>
                  <a:pt x="3664396" y="461119"/>
                  <a:pt x="3647753" y="488404"/>
                  <a:pt x="3631927" y="513234"/>
                </a:cubicBezTo>
                <a:lnTo>
                  <a:pt x="3788271" y="571351"/>
                </a:lnTo>
                <a:cubicBezTo>
                  <a:pt x="3830290" y="538336"/>
                  <a:pt x="3862623" y="491679"/>
                  <a:pt x="3885270" y="431378"/>
                </a:cubicBezTo>
                <a:close/>
                <a:moveTo>
                  <a:pt x="3068761" y="416644"/>
                </a:moveTo>
                <a:lnTo>
                  <a:pt x="3068761" y="466576"/>
                </a:lnTo>
                <a:lnTo>
                  <a:pt x="3179266" y="466576"/>
                </a:lnTo>
                <a:lnTo>
                  <a:pt x="3179266" y="416644"/>
                </a:lnTo>
                <a:close/>
                <a:moveTo>
                  <a:pt x="2863304" y="416644"/>
                </a:moveTo>
                <a:lnTo>
                  <a:pt x="2863304" y="466576"/>
                </a:lnTo>
                <a:lnTo>
                  <a:pt x="2970535" y="466576"/>
                </a:lnTo>
                <a:lnTo>
                  <a:pt x="2970535" y="416644"/>
                </a:lnTo>
                <a:close/>
                <a:moveTo>
                  <a:pt x="2198638" y="371624"/>
                </a:moveTo>
                <a:lnTo>
                  <a:pt x="2295227" y="436290"/>
                </a:lnTo>
                <a:cubicBezTo>
                  <a:pt x="2260848" y="498500"/>
                  <a:pt x="2221421" y="553207"/>
                  <a:pt x="2176946" y="600410"/>
                </a:cubicBezTo>
                <a:cubicBezTo>
                  <a:pt x="2256346" y="645703"/>
                  <a:pt x="2360711" y="675853"/>
                  <a:pt x="2490043" y="690860"/>
                </a:cubicBezTo>
                <a:cubicBezTo>
                  <a:pt x="2462758" y="736699"/>
                  <a:pt x="2440111" y="775717"/>
                  <a:pt x="2422103" y="807914"/>
                </a:cubicBezTo>
                <a:cubicBezTo>
                  <a:pt x="2291953" y="790178"/>
                  <a:pt x="2179538" y="748023"/>
                  <a:pt x="2084859" y="681447"/>
                </a:cubicBezTo>
                <a:cubicBezTo>
                  <a:pt x="1990725" y="746658"/>
                  <a:pt x="1876673" y="789905"/>
                  <a:pt x="1742703" y="811188"/>
                </a:cubicBezTo>
                <a:cubicBezTo>
                  <a:pt x="1729060" y="780628"/>
                  <a:pt x="1706959" y="741611"/>
                  <a:pt x="1676400" y="694135"/>
                </a:cubicBezTo>
                <a:cubicBezTo>
                  <a:pt x="1801912" y="678309"/>
                  <a:pt x="1906959" y="646658"/>
                  <a:pt x="1991543" y="599182"/>
                </a:cubicBezTo>
                <a:cubicBezTo>
                  <a:pt x="1946523" y="551979"/>
                  <a:pt x="1907232" y="499319"/>
                  <a:pt x="1873671" y="441201"/>
                </a:cubicBezTo>
                <a:lnTo>
                  <a:pt x="1965350" y="373261"/>
                </a:lnTo>
                <a:cubicBezTo>
                  <a:pt x="2001093" y="435198"/>
                  <a:pt x="2040793" y="487313"/>
                  <a:pt x="2084449" y="529605"/>
                </a:cubicBezTo>
                <a:cubicBezTo>
                  <a:pt x="2131380" y="485130"/>
                  <a:pt x="2169443" y="432470"/>
                  <a:pt x="2198638" y="371624"/>
                </a:cubicBezTo>
                <a:close/>
                <a:moveTo>
                  <a:pt x="3068761" y="294680"/>
                </a:moveTo>
                <a:lnTo>
                  <a:pt x="3068761" y="344612"/>
                </a:lnTo>
                <a:lnTo>
                  <a:pt x="3179266" y="344612"/>
                </a:lnTo>
                <a:lnTo>
                  <a:pt x="3179266" y="294680"/>
                </a:lnTo>
                <a:close/>
                <a:moveTo>
                  <a:pt x="2863304" y="294680"/>
                </a:moveTo>
                <a:lnTo>
                  <a:pt x="2863304" y="344612"/>
                </a:lnTo>
                <a:lnTo>
                  <a:pt x="2970535" y="344612"/>
                </a:lnTo>
                <a:lnTo>
                  <a:pt x="2970535" y="294680"/>
                </a:lnTo>
                <a:close/>
                <a:moveTo>
                  <a:pt x="2521148" y="290587"/>
                </a:moveTo>
                <a:lnTo>
                  <a:pt x="2696319" y="290587"/>
                </a:lnTo>
                <a:lnTo>
                  <a:pt x="2696319" y="625376"/>
                </a:lnTo>
                <a:cubicBezTo>
                  <a:pt x="2728789" y="670669"/>
                  <a:pt x="2786633" y="693316"/>
                  <a:pt x="2869853" y="693316"/>
                </a:cubicBezTo>
                <a:lnTo>
                  <a:pt x="3055255" y="695772"/>
                </a:lnTo>
                <a:cubicBezTo>
                  <a:pt x="3136292" y="695772"/>
                  <a:pt x="3227833" y="694680"/>
                  <a:pt x="3329880" y="692497"/>
                </a:cubicBezTo>
                <a:cubicBezTo>
                  <a:pt x="3312963" y="734517"/>
                  <a:pt x="3299594" y="769714"/>
                  <a:pt x="3289771" y="798091"/>
                </a:cubicBezTo>
                <a:lnTo>
                  <a:pt x="2859211" y="794817"/>
                </a:lnTo>
                <a:cubicBezTo>
                  <a:pt x="2808188" y="793452"/>
                  <a:pt x="2766305" y="785881"/>
                  <a:pt x="2733563" y="772102"/>
                </a:cubicBezTo>
                <a:cubicBezTo>
                  <a:pt x="2700821" y="758323"/>
                  <a:pt x="2673672" y="739155"/>
                  <a:pt x="2652117" y="714598"/>
                </a:cubicBezTo>
                <a:lnTo>
                  <a:pt x="2562895" y="816918"/>
                </a:lnTo>
                <a:lnTo>
                  <a:pt x="2515419" y="690042"/>
                </a:lnTo>
                <a:lnTo>
                  <a:pt x="2594000" y="622920"/>
                </a:lnTo>
                <a:lnTo>
                  <a:pt x="2594000" y="398636"/>
                </a:lnTo>
                <a:lnTo>
                  <a:pt x="2521148" y="398636"/>
                </a:lnTo>
                <a:close/>
                <a:moveTo>
                  <a:pt x="2232199" y="211187"/>
                </a:moveTo>
                <a:cubicBezTo>
                  <a:pt x="2322239" y="275035"/>
                  <a:pt x="2403277" y="334789"/>
                  <a:pt x="2475309" y="390451"/>
                </a:cubicBezTo>
                <a:lnTo>
                  <a:pt x="2390179" y="484585"/>
                </a:lnTo>
                <a:cubicBezTo>
                  <a:pt x="2314873" y="415826"/>
                  <a:pt x="2237110" y="351160"/>
                  <a:pt x="2156891" y="290587"/>
                </a:cubicBezTo>
                <a:close/>
                <a:moveTo>
                  <a:pt x="1927696" y="208732"/>
                </a:moveTo>
                <a:lnTo>
                  <a:pt x="2016100" y="289768"/>
                </a:lnTo>
                <a:cubicBezTo>
                  <a:pt x="1938065" y="360710"/>
                  <a:pt x="1855391" y="428104"/>
                  <a:pt x="1768078" y="491952"/>
                </a:cubicBezTo>
                <a:cubicBezTo>
                  <a:pt x="1750070" y="466303"/>
                  <a:pt x="1724422" y="434653"/>
                  <a:pt x="1691134" y="396999"/>
                </a:cubicBezTo>
                <a:cubicBezTo>
                  <a:pt x="1781721" y="336426"/>
                  <a:pt x="1860575" y="273670"/>
                  <a:pt x="1927696" y="208732"/>
                </a:cubicBezTo>
                <a:close/>
                <a:moveTo>
                  <a:pt x="3657302" y="205457"/>
                </a:moveTo>
                <a:lnTo>
                  <a:pt x="3789089" y="239837"/>
                </a:lnTo>
                <a:lnTo>
                  <a:pt x="3740795" y="328241"/>
                </a:lnTo>
                <a:lnTo>
                  <a:pt x="4165625" y="328241"/>
                </a:lnTo>
                <a:lnTo>
                  <a:pt x="4165625" y="431378"/>
                </a:lnTo>
                <a:lnTo>
                  <a:pt x="4016648" y="431378"/>
                </a:lnTo>
                <a:cubicBezTo>
                  <a:pt x="3990999" y="506686"/>
                  <a:pt x="3954847" y="568350"/>
                  <a:pt x="3908189" y="616372"/>
                </a:cubicBezTo>
                <a:lnTo>
                  <a:pt x="4143523" y="705594"/>
                </a:lnTo>
                <a:lnTo>
                  <a:pt x="4084588" y="815281"/>
                </a:lnTo>
                <a:lnTo>
                  <a:pt x="3805870" y="693316"/>
                </a:lnTo>
                <a:cubicBezTo>
                  <a:pt x="3713100" y="744612"/>
                  <a:pt x="3582268" y="784176"/>
                  <a:pt x="3413373" y="812006"/>
                </a:cubicBezTo>
                <a:cubicBezTo>
                  <a:pt x="3390999" y="766713"/>
                  <a:pt x="3371627" y="730151"/>
                  <a:pt x="3355255" y="702320"/>
                </a:cubicBezTo>
                <a:cubicBezTo>
                  <a:pt x="3484314" y="686495"/>
                  <a:pt x="3588271" y="663984"/>
                  <a:pt x="3667125" y="634789"/>
                </a:cubicBezTo>
                <a:cubicBezTo>
                  <a:pt x="3595092" y="605321"/>
                  <a:pt x="3530426" y="579810"/>
                  <a:pt x="3473127" y="558254"/>
                </a:cubicBezTo>
                <a:cubicBezTo>
                  <a:pt x="3500685" y="517600"/>
                  <a:pt x="3526606" y="475308"/>
                  <a:pt x="3550890" y="431378"/>
                </a:cubicBezTo>
                <a:lnTo>
                  <a:pt x="3356074" y="431378"/>
                </a:lnTo>
                <a:lnTo>
                  <a:pt x="3356074" y="328241"/>
                </a:lnTo>
                <a:lnTo>
                  <a:pt x="3604096" y="328241"/>
                </a:lnTo>
                <a:cubicBezTo>
                  <a:pt x="3622923" y="288404"/>
                  <a:pt x="3640658" y="247476"/>
                  <a:pt x="3657302" y="205457"/>
                </a:cubicBezTo>
                <a:close/>
                <a:moveTo>
                  <a:pt x="1020737" y="183356"/>
                </a:moveTo>
                <a:lnTo>
                  <a:pt x="1466850" y="183356"/>
                </a:lnTo>
                <a:lnTo>
                  <a:pt x="1466850" y="279127"/>
                </a:lnTo>
                <a:lnTo>
                  <a:pt x="1289224" y="279127"/>
                </a:lnTo>
                <a:lnTo>
                  <a:pt x="1289224" y="337245"/>
                </a:lnTo>
                <a:lnTo>
                  <a:pt x="1455390" y="337245"/>
                </a:lnTo>
                <a:lnTo>
                  <a:pt x="1455390" y="433016"/>
                </a:lnTo>
                <a:lnTo>
                  <a:pt x="1394408" y="433016"/>
                </a:lnTo>
                <a:cubicBezTo>
                  <a:pt x="1417055" y="452661"/>
                  <a:pt x="1439838" y="473670"/>
                  <a:pt x="1462757" y="496044"/>
                </a:cubicBezTo>
                <a:lnTo>
                  <a:pt x="1419374" y="535335"/>
                </a:lnTo>
                <a:lnTo>
                  <a:pt x="1475035" y="535335"/>
                </a:lnTo>
                <a:lnTo>
                  <a:pt x="1475035" y="631106"/>
                </a:lnTo>
                <a:lnTo>
                  <a:pt x="1012552" y="631106"/>
                </a:lnTo>
                <a:lnTo>
                  <a:pt x="1012552" y="535335"/>
                </a:lnTo>
                <a:lnTo>
                  <a:pt x="1179537" y="535335"/>
                </a:lnTo>
                <a:lnTo>
                  <a:pt x="1179537" y="433016"/>
                </a:lnTo>
                <a:lnTo>
                  <a:pt x="1033834" y="433016"/>
                </a:lnTo>
                <a:lnTo>
                  <a:pt x="1033834" y="337245"/>
                </a:lnTo>
                <a:lnTo>
                  <a:pt x="1179537" y="337245"/>
                </a:lnTo>
                <a:lnTo>
                  <a:pt x="1179537" y="279127"/>
                </a:lnTo>
                <a:lnTo>
                  <a:pt x="1020737" y="279127"/>
                </a:lnTo>
                <a:close/>
                <a:moveTo>
                  <a:pt x="5242024" y="166167"/>
                </a:moveTo>
                <a:lnTo>
                  <a:pt x="5242024" y="338063"/>
                </a:lnTo>
                <a:lnTo>
                  <a:pt x="5636567" y="338063"/>
                </a:lnTo>
                <a:lnTo>
                  <a:pt x="5636567" y="166167"/>
                </a:lnTo>
                <a:close/>
                <a:moveTo>
                  <a:pt x="990451" y="136699"/>
                </a:moveTo>
                <a:lnTo>
                  <a:pt x="990451" y="675308"/>
                </a:lnTo>
                <a:lnTo>
                  <a:pt x="1501229" y="675308"/>
                </a:lnTo>
                <a:lnTo>
                  <a:pt x="1501229" y="136699"/>
                </a:lnTo>
                <a:close/>
                <a:moveTo>
                  <a:pt x="4598640" y="122783"/>
                </a:moveTo>
                <a:cubicBezTo>
                  <a:pt x="4553893" y="179536"/>
                  <a:pt x="4498231" y="234107"/>
                  <a:pt x="4431655" y="286494"/>
                </a:cubicBezTo>
                <a:lnTo>
                  <a:pt x="4765625" y="286494"/>
                </a:lnTo>
                <a:cubicBezTo>
                  <a:pt x="4700141" y="236290"/>
                  <a:pt x="4644479" y="181719"/>
                  <a:pt x="4598640" y="122783"/>
                </a:cubicBezTo>
                <a:close/>
                <a:moveTo>
                  <a:pt x="407640" y="122783"/>
                </a:moveTo>
                <a:cubicBezTo>
                  <a:pt x="362892" y="179536"/>
                  <a:pt x="307231" y="234107"/>
                  <a:pt x="240655" y="286494"/>
                </a:cubicBezTo>
                <a:lnTo>
                  <a:pt x="574625" y="286494"/>
                </a:lnTo>
                <a:cubicBezTo>
                  <a:pt x="509141" y="236290"/>
                  <a:pt x="453479" y="181719"/>
                  <a:pt x="407640" y="122783"/>
                </a:cubicBezTo>
                <a:close/>
                <a:moveTo>
                  <a:pt x="2899321" y="117872"/>
                </a:moveTo>
                <a:cubicBezTo>
                  <a:pt x="2933154" y="137244"/>
                  <a:pt x="2971353" y="159755"/>
                  <a:pt x="3013918" y="185403"/>
                </a:cubicBezTo>
                <a:lnTo>
                  <a:pt x="3139975" y="117872"/>
                </a:lnTo>
                <a:close/>
                <a:moveTo>
                  <a:pt x="5115967" y="49932"/>
                </a:moveTo>
                <a:lnTo>
                  <a:pt x="5762625" y="49932"/>
                </a:lnTo>
                <a:lnTo>
                  <a:pt x="5762625" y="803002"/>
                </a:lnTo>
                <a:lnTo>
                  <a:pt x="5636567" y="803002"/>
                </a:lnTo>
                <a:lnTo>
                  <a:pt x="5636567" y="745703"/>
                </a:lnTo>
                <a:lnTo>
                  <a:pt x="5242024" y="745703"/>
                </a:lnTo>
                <a:lnTo>
                  <a:pt x="5242024" y="803002"/>
                </a:lnTo>
                <a:lnTo>
                  <a:pt x="5115967" y="803002"/>
                </a:lnTo>
                <a:close/>
                <a:moveTo>
                  <a:pt x="873398" y="36017"/>
                </a:moveTo>
                <a:lnTo>
                  <a:pt x="1618283" y="36017"/>
                </a:lnTo>
                <a:lnTo>
                  <a:pt x="1618283" y="804639"/>
                </a:lnTo>
                <a:lnTo>
                  <a:pt x="1501229" y="804639"/>
                </a:lnTo>
                <a:lnTo>
                  <a:pt x="1501229" y="775990"/>
                </a:lnTo>
                <a:lnTo>
                  <a:pt x="990451" y="775990"/>
                </a:lnTo>
                <a:lnTo>
                  <a:pt x="990451" y="805458"/>
                </a:lnTo>
                <a:lnTo>
                  <a:pt x="873398" y="805458"/>
                </a:lnTo>
                <a:close/>
                <a:moveTo>
                  <a:pt x="2753618" y="32742"/>
                </a:moveTo>
                <a:lnTo>
                  <a:pt x="3281585" y="32742"/>
                </a:lnTo>
                <a:lnTo>
                  <a:pt x="3281585" y="126876"/>
                </a:lnTo>
                <a:lnTo>
                  <a:pt x="3111326" y="221010"/>
                </a:lnTo>
                <a:lnTo>
                  <a:pt x="3282404" y="221010"/>
                </a:lnTo>
                <a:lnTo>
                  <a:pt x="3282404" y="573807"/>
                </a:lnTo>
                <a:cubicBezTo>
                  <a:pt x="3282404" y="599728"/>
                  <a:pt x="3277288" y="620192"/>
                  <a:pt x="3267056" y="635199"/>
                </a:cubicBezTo>
                <a:cubicBezTo>
                  <a:pt x="3256824" y="650205"/>
                  <a:pt x="3242431" y="660028"/>
                  <a:pt x="3223877" y="664667"/>
                </a:cubicBezTo>
                <a:cubicBezTo>
                  <a:pt x="3205323" y="669305"/>
                  <a:pt x="3164532" y="671215"/>
                  <a:pt x="3101503" y="670396"/>
                </a:cubicBezTo>
                <a:cubicBezTo>
                  <a:pt x="3096592" y="645840"/>
                  <a:pt x="3089498" y="617736"/>
                  <a:pt x="3080221" y="586085"/>
                </a:cubicBezTo>
                <a:cubicBezTo>
                  <a:pt x="3106415" y="587722"/>
                  <a:pt x="3127970" y="588541"/>
                  <a:pt x="3144887" y="588541"/>
                </a:cubicBezTo>
                <a:cubicBezTo>
                  <a:pt x="3167807" y="588541"/>
                  <a:pt x="3179266" y="576535"/>
                  <a:pt x="3179266" y="552525"/>
                </a:cubicBezTo>
                <a:lnTo>
                  <a:pt x="3179266" y="538609"/>
                </a:lnTo>
                <a:lnTo>
                  <a:pt x="3068761" y="538609"/>
                </a:lnTo>
                <a:lnTo>
                  <a:pt x="3068761" y="661392"/>
                </a:lnTo>
                <a:lnTo>
                  <a:pt x="2970535" y="661392"/>
                </a:lnTo>
                <a:lnTo>
                  <a:pt x="2970535" y="538609"/>
                </a:lnTo>
                <a:lnTo>
                  <a:pt x="2863304" y="538609"/>
                </a:lnTo>
                <a:lnTo>
                  <a:pt x="2863304" y="662211"/>
                </a:lnTo>
                <a:lnTo>
                  <a:pt x="2760166" y="662211"/>
                </a:lnTo>
                <a:lnTo>
                  <a:pt x="2760166" y="221010"/>
                </a:lnTo>
                <a:lnTo>
                  <a:pt x="2915691" y="221010"/>
                </a:lnTo>
                <a:lnTo>
                  <a:pt x="2827288" y="166167"/>
                </a:lnTo>
                <a:lnTo>
                  <a:pt x="2869034" y="117872"/>
                </a:lnTo>
                <a:lnTo>
                  <a:pt x="2753618" y="117872"/>
                </a:lnTo>
                <a:close/>
                <a:moveTo>
                  <a:pt x="4546253" y="4911"/>
                </a:moveTo>
                <a:lnTo>
                  <a:pt x="4689499" y="4911"/>
                </a:lnTo>
                <a:lnTo>
                  <a:pt x="4668217" y="36017"/>
                </a:lnTo>
                <a:cubicBezTo>
                  <a:pt x="4738613" y="136972"/>
                  <a:pt x="4851301" y="223738"/>
                  <a:pt x="5006280" y="296317"/>
                </a:cubicBezTo>
                <a:cubicBezTo>
                  <a:pt x="4977357" y="332333"/>
                  <a:pt x="4952801" y="364530"/>
                  <a:pt x="4932610" y="392906"/>
                </a:cubicBezTo>
                <a:cubicBezTo>
                  <a:pt x="4891683" y="371078"/>
                  <a:pt x="4853483" y="348159"/>
                  <a:pt x="4818013" y="324148"/>
                </a:cubicBezTo>
                <a:lnTo>
                  <a:pt x="4818013" y="391269"/>
                </a:lnTo>
                <a:lnTo>
                  <a:pt x="4659213" y="391269"/>
                </a:lnTo>
                <a:lnTo>
                  <a:pt x="4659213" y="473943"/>
                </a:lnTo>
                <a:lnTo>
                  <a:pt x="4905598" y="473943"/>
                </a:lnTo>
                <a:lnTo>
                  <a:pt x="4905598" y="578718"/>
                </a:lnTo>
                <a:lnTo>
                  <a:pt x="4659213" y="578718"/>
                </a:lnTo>
                <a:lnTo>
                  <a:pt x="4659213" y="676945"/>
                </a:lnTo>
                <a:lnTo>
                  <a:pt x="4969445" y="676945"/>
                </a:lnTo>
                <a:lnTo>
                  <a:pt x="4969445" y="781720"/>
                </a:lnTo>
                <a:lnTo>
                  <a:pt x="4227835" y="781720"/>
                </a:lnTo>
                <a:lnTo>
                  <a:pt x="4227835" y="676945"/>
                </a:lnTo>
                <a:lnTo>
                  <a:pt x="4537249" y="676945"/>
                </a:lnTo>
                <a:lnTo>
                  <a:pt x="4537249" y="578718"/>
                </a:lnTo>
                <a:lnTo>
                  <a:pt x="4293319" y="578718"/>
                </a:lnTo>
                <a:lnTo>
                  <a:pt x="4293319" y="473943"/>
                </a:lnTo>
                <a:lnTo>
                  <a:pt x="4537249" y="473943"/>
                </a:lnTo>
                <a:lnTo>
                  <a:pt x="4537249" y="391269"/>
                </a:lnTo>
                <a:lnTo>
                  <a:pt x="4379267" y="391269"/>
                </a:lnTo>
                <a:lnTo>
                  <a:pt x="4379267" y="326603"/>
                </a:lnTo>
                <a:cubicBezTo>
                  <a:pt x="4343251" y="352252"/>
                  <a:pt x="4304779" y="377354"/>
                  <a:pt x="4263851" y="401910"/>
                </a:cubicBezTo>
                <a:cubicBezTo>
                  <a:pt x="4248025" y="379537"/>
                  <a:pt x="4223742" y="347613"/>
                  <a:pt x="4191000" y="306140"/>
                </a:cubicBezTo>
                <a:cubicBezTo>
                  <a:pt x="4365625" y="212279"/>
                  <a:pt x="4484043" y="111869"/>
                  <a:pt x="4546253" y="4911"/>
                </a:cubicBezTo>
                <a:close/>
                <a:moveTo>
                  <a:pt x="355253" y="4911"/>
                </a:moveTo>
                <a:lnTo>
                  <a:pt x="498500" y="4911"/>
                </a:lnTo>
                <a:lnTo>
                  <a:pt x="477217" y="36017"/>
                </a:lnTo>
                <a:cubicBezTo>
                  <a:pt x="547613" y="136972"/>
                  <a:pt x="660301" y="223738"/>
                  <a:pt x="815280" y="296317"/>
                </a:cubicBezTo>
                <a:cubicBezTo>
                  <a:pt x="786358" y="332333"/>
                  <a:pt x="761801" y="364530"/>
                  <a:pt x="741610" y="392906"/>
                </a:cubicBezTo>
                <a:cubicBezTo>
                  <a:pt x="700683" y="371078"/>
                  <a:pt x="662483" y="348159"/>
                  <a:pt x="627013" y="324148"/>
                </a:cubicBezTo>
                <a:lnTo>
                  <a:pt x="627013" y="391269"/>
                </a:lnTo>
                <a:lnTo>
                  <a:pt x="468213" y="391269"/>
                </a:lnTo>
                <a:lnTo>
                  <a:pt x="468213" y="473943"/>
                </a:lnTo>
                <a:lnTo>
                  <a:pt x="714598" y="473943"/>
                </a:lnTo>
                <a:lnTo>
                  <a:pt x="714598" y="578718"/>
                </a:lnTo>
                <a:lnTo>
                  <a:pt x="468213" y="578718"/>
                </a:lnTo>
                <a:lnTo>
                  <a:pt x="468213" y="676945"/>
                </a:lnTo>
                <a:lnTo>
                  <a:pt x="778445" y="676945"/>
                </a:lnTo>
                <a:lnTo>
                  <a:pt x="778445" y="781720"/>
                </a:lnTo>
                <a:lnTo>
                  <a:pt x="36835" y="781720"/>
                </a:lnTo>
                <a:lnTo>
                  <a:pt x="36835" y="676945"/>
                </a:lnTo>
                <a:lnTo>
                  <a:pt x="346248" y="676945"/>
                </a:lnTo>
                <a:lnTo>
                  <a:pt x="346248" y="578718"/>
                </a:lnTo>
                <a:lnTo>
                  <a:pt x="102319" y="578718"/>
                </a:lnTo>
                <a:lnTo>
                  <a:pt x="102319" y="473943"/>
                </a:lnTo>
                <a:lnTo>
                  <a:pt x="346248" y="473943"/>
                </a:lnTo>
                <a:lnTo>
                  <a:pt x="346248" y="391269"/>
                </a:lnTo>
                <a:lnTo>
                  <a:pt x="188267" y="391269"/>
                </a:lnTo>
                <a:lnTo>
                  <a:pt x="188267" y="326603"/>
                </a:lnTo>
                <a:cubicBezTo>
                  <a:pt x="152251" y="352252"/>
                  <a:pt x="113779" y="377354"/>
                  <a:pt x="72851" y="401910"/>
                </a:cubicBezTo>
                <a:cubicBezTo>
                  <a:pt x="57026" y="379537"/>
                  <a:pt x="32742" y="347613"/>
                  <a:pt x="0" y="306140"/>
                </a:cubicBezTo>
                <a:cubicBezTo>
                  <a:pt x="174625" y="212279"/>
                  <a:pt x="293042" y="111869"/>
                  <a:pt x="355253" y="4911"/>
                </a:cubicBezTo>
                <a:close/>
                <a:moveTo>
                  <a:pt x="2622649" y="3274"/>
                </a:moveTo>
                <a:cubicBezTo>
                  <a:pt x="2669579" y="60027"/>
                  <a:pt x="2707506" y="109959"/>
                  <a:pt x="2736428" y="153070"/>
                </a:cubicBezTo>
                <a:lnTo>
                  <a:pt x="2639839" y="216917"/>
                </a:lnTo>
                <a:cubicBezTo>
                  <a:pt x="2603277" y="158527"/>
                  <a:pt x="2568079" y="106685"/>
                  <a:pt x="2534245" y="61392"/>
                </a:cubicBezTo>
                <a:close/>
                <a:moveTo>
                  <a:pt x="3814465" y="1637"/>
                </a:moveTo>
                <a:lnTo>
                  <a:pt x="3845570" y="89223"/>
                </a:lnTo>
                <a:lnTo>
                  <a:pt x="4136157" y="89223"/>
                </a:lnTo>
                <a:lnTo>
                  <a:pt x="4136157" y="267668"/>
                </a:lnTo>
                <a:lnTo>
                  <a:pt x="4017466" y="267668"/>
                </a:lnTo>
                <a:lnTo>
                  <a:pt x="4017466" y="190723"/>
                </a:lnTo>
                <a:lnTo>
                  <a:pt x="3506688" y="190723"/>
                </a:lnTo>
                <a:lnTo>
                  <a:pt x="3506688" y="264393"/>
                </a:lnTo>
                <a:lnTo>
                  <a:pt x="3387998" y="264393"/>
                </a:lnTo>
                <a:lnTo>
                  <a:pt x="3387998" y="89223"/>
                </a:lnTo>
                <a:lnTo>
                  <a:pt x="3702323" y="89223"/>
                </a:lnTo>
                <a:cubicBezTo>
                  <a:pt x="3694683" y="67940"/>
                  <a:pt x="3687043" y="47749"/>
                  <a:pt x="3679403" y="28650"/>
                </a:cubicBezTo>
                <a:close/>
                <a:moveTo>
                  <a:pt x="2108597" y="0"/>
                </a:moveTo>
                <a:cubicBezTo>
                  <a:pt x="2121694" y="25921"/>
                  <a:pt x="2138611" y="60573"/>
                  <a:pt x="2159347" y="103957"/>
                </a:cubicBezTo>
                <a:lnTo>
                  <a:pt x="2476128" y="103957"/>
                </a:lnTo>
                <a:lnTo>
                  <a:pt x="2476128" y="207094"/>
                </a:lnTo>
                <a:lnTo>
                  <a:pt x="1686223" y="207094"/>
                </a:lnTo>
                <a:lnTo>
                  <a:pt x="1686223" y="103957"/>
                </a:lnTo>
                <a:lnTo>
                  <a:pt x="2016509" y="103957"/>
                </a:lnTo>
                <a:cubicBezTo>
                  <a:pt x="2005595" y="78036"/>
                  <a:pt x="1995909" y="55662"/>
                  <a:pt x="1987451" y="36835"/>
                </a:cubicBezTo>
                <a:close/>
              </a:path>
            </a:pathLst>
          </a:custGeom>
          <a:solidFill>
            <a:srgbClr val="DA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6600" b="1" dirty="0">
              <a:solidFill>
                <a:srgbClr val="C0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25" name="男1"/>
          <p:cNvGrpSpPr/>
          <p:nvPr/>
        </p:nvGrpSpPr>
        <p:grpSpPr>
          <a:xfrm>
            <a:off x="8255238" y="949316"/>
            <a:ext cx="2973300" cy="5234102"/>
            <a:chOff x="28878765" y="2393388"/>
            <a:chExt cx="15975777" cy="28123240"/>
          </a:xfrm>
          <a:solidFill>
            <a:srgbClr val="DA0000"/>
          </a:solidFill>
        </p:grpSpPr>
        <p:sp>
          <p:nvSpPr>
            <p:cNvPr id="26" name="任意多边形 25"/>
            <p:cNvSpPr/>
            <p:nvPr/>
          </p:nvSpPr>
          <p:spPr>
            <a:xfrm flipH="1">
              <a:off x="35866819" y="7758812"/>
              <a:ext cx="4036887" cy="6570758"/>
            </a:xfrm>
            <a:custGeom>
              <a:avLst/>
              <a:gdLst>
                <a:gd name="connsiteX0" fmla="*/ 1645645 w 3765948"/>
                <a:gd name="connsiteY0" fmla="*/ 5817518 h 6183814"/>
                <a:gd name="connsiteX1" fmla="*/ 1670305 w 3765948"/>
                <a:gd name="connsiteY1" fmla="*/ 5829861 h 6183814"/>
                <a:gd name="connsiteX2" fmla="*/ 1657417 w 3765948"/>
                <a:gd name="connsiteY2" fmla="*/ 5865315 h 6183814"/>
                <a:gd name="connsiteX3" fmla="*/ 1513041 w 3765948"/>
                <a:gd name="connsiteY3" fmla="*/ 5882743 h 6183814"/>
                <a:gd name="connsiteX4" fmla="*/ 1591247 w 3765948"/>
                <a:gd name="connsiteY4" fmla="*/ 5862920 h 6183814"/>
                <a:gd name="connsiteX5" fmla="*/ 1620751 w 3765948"/>
                <a:gd name="connsiteY5" fmla="*/ 5828407 h 6183814"/>
                <a:gd name="connsiteX6" fmla="*/ 1645645 w 3765948"/>
                <a:gd name="connsiteY6" fmla="*/ 5817518 h 6183814"/>
                <a:gd name="connsiteX7" fmla="*/ 2214767 w 3765948"/>
                <a:gd name="connsiteY7" fmla="*/ 5811371 h 6183814"/>
                <a:gd name="connsiteX8" fmla="*/ 2240351 w 3765948"/>
                <a:gd name="connsiteY8" fmla="*/ 5821657 h 6183814"/>
                <a:gd name="connsiteX9" fmla="*/ 2230403 w 3765948"/>
                <a:gd name="connsiteY9" fmla="*/ 5858046 h 6183814"/>
                <a:gd name="connsiteX10" fmla="*/ 2087935 w 3765948"/>
                <a:gd name="connsiteY10" fmla="*/ 5887211 h 6183814"/>
                <a:gd name="connsiteX11" fmla="*/ 2164261 w 3765948"/>
                <a:gd name="connsiteY11" fmla="*/ 5861065 h 6183814"/>
                <a:gd name="connsiteX12" fmla="*/ 2190845 w 3765948"/>
                <a:gd name="connsiteY12" fmla="*/ 5824257 h 6183814"/>
                <a:gd name="connsiteX13" fmla="*/ 2214767 w 3765948"/>
                <a:gd name="connsiteY13" fmla="*/ 5811371 h 6183814"/>
                <a:gd name="connsiteX14" fmla="*/ 3560865 w 3765948"/>
                <a:gd name="connsiteY14" fmla="*/ 5803952 h 6183814"/>
                <a:gd name="connsiteX15" fmla="*/ 1820629 w 3765948"/>
                <a:gd name="connsiteY15" fmla="*/ 6074940 h 6183814"/>
                <a:gd name="connsiteX16" fmla="*/ 87293 w 3765948"/>
                <a:gd name="connsiteY16" fmla="*/ 5812046 h 6183814"/>
                <a:gd name="connsiteX17" fmla="*/ 1808269 w 3765948"/>
                <a:gd name="connsiteY17" fmla="*/ 5961645 h 6183814"/>
                <a:gd name="connsiteX18" fmla="*/ 3560865 w 3765948"/>
                <a:gd name="connsiteY18" fmla="*/ 5803952 h 6183814"/>
                <a:gd name="connsiteX19" fmla="*/ 1075885 w 3765948"/>
                <a:gd name="connsiteY19" fmla="*/ 5793207 h 6183814"/>
                <a:gd name="connsiteX20" fmla="*/ 1099889 w 3765948"/>
                <a:gd name="connsiteY20" fmla="*/ 5806781 h 6183814"/>
                <a:gd name="connsiteX21" fmla="*/ 1085225 w 3765948"/>
                <a:gd name="connsiteY21" fmla="*/ 5841538 h 6183814"/>
                <a:gd name="connsiteX22" fmla="*/ 940153 w 3765948"/>
                <a:gd name="connsiteY22" fmla="*/ 5851644 h 6183814"/>
                <a:gd name="connsiteX23" fmla="*/ 1019261 w 3765948"/>
                <a:gd name="connsiteY23" fmla="*/ 5835801 h 6183814"/>
                <a:gd name="connsiteX24" fmla="*/ 1050473 w 3765948"/>
                <a:gd name="connsiteY24" fmla="*/ 5802824 h 6183814"/>
                <a:gd name="connsiteX25" fmla="*/ 1075885 w 3765948"/>
                <a:gd name="connsiteY25" fmla="*/ 5793207 h 6183814"/>
                <a:gd name="connsiteX26" fmla="*/ 2785135 w 3765948"/>
                <a:gd name="connsiteY26" fmla="*/ 5782285 h 6183814"/>
                <a:gd name="connsiteX27" fmla="*/ 2810719 w 3765948"/>
                <a:gd name="connsiteY27" fmla="*/ 5792571 h 6183814"/>
                <a:gd name="connsiteX28" fmla="*/ 2800771 w 3765948"/>
                <a:gd name="connsiteY28" fmla="*/ 5828960 h 6183814"/>
                <a:gd name="connsiteX29" fmla="*/ 2658303 w 3765948"/>
                <a:gd name="connsiteY29" fmla="*/ 5858125 h 6183814"/>
                <a:gd name="connsiteX30" fmla="*/ 2734629 w 3765948"/>
                <a:gd name="connsiteY30" fmla="*/ 5831979 h 6183814"/>
                <a:gd name="connsiteX31" fmla="*/ 2761213 w 3765948"/>
                <a:gd name="connsiteY31" fmla="*/ 5795171 h 6183814"/>
                <a:gd name="connsiteX32" fmla="*/ 2785135 w 3765948"/>
                <a:gd name="connsiteY32" fmla="*/ 5782285 h 6183814"/>
                <a:gd name="connsiteX33" fmla="*/ 1663975 w 3765948"/>
                <a:gd name="connsiteY33" fmla="*/ 5739848 h 6183814"/>
                <a:gd name="connsiteX34" fmla="*/ 1693473 w 3765948"/>
                <a:gd name="connsiteY34" fmla="*/ 5759848 h 6183814"/>
                <a:gd name="connsiteX35" fmla="*/ 1747707 w 3765948"/>
                <a:gd name="connsiteY35" fmla="*/ 5786459 h 6183814"/>
                <a:gd name="connsiteX36" fmla="*/ 1762829 w 3765948"/>
                <a:gd name="connsiteY36" fmla="*/ 5819245 h 6183814"/>
                <a:gd name="connsiteX37" fmla="*/ 1764355 w 3765948"/>
                <a:gd name="connsiteY37" fmla="*/ 5819821 h 6183814"/>
                <a:gd name="connsiteX38" fmla="*/ 1756501 w 3765948"/>
                <a:gd name="connsiteY38" fmla="*/ 5828949 h 6183814"/>
                <a:gd name="connsiteX39" fmla="*/ 1733135 w 3765948"/>
                <a:gd name="connsiteY39" fmla="*/ 5831454 h 6183814"/>
                <a:gd name="connsiteX40" fmla="*/ 1729299 w 3765948"/>
                <a:gd name="connsiteY40" fmla="*/ 5811260 h 6183814"/>
                <a:gd name="connsiteX41" fmla="*/ 1738615 w 3765948"/>
                <a:gd name="connsiteY41" fmla="*/ 5806061 h 6183814"/>
                <a:gd name="connsiteX42" fmla="*/ 1724465 w 3765948"/>
                <a:gd name="connsiteY42" fmla="*/ 5813016 h 6183814"/>
                <a:gd name="connsiteX43" fmla="*/ 1729363 w 3765948"/>
                <a:gd name="connsiteY43" fmla="*/ 5838799 h 6183814"/>
                <a:gd name="connsiteX44" fmla="*/ 1759197 w 3765948"/>
                <a:gd name="connsiteY44" fmla="*/ 5835601 h 6183814"/>
                <a:gd name="connsiteX45" fmla="*/ 1770733 w 3765948"/>
                <a:gd name="connsiteY45" fmla="*/ 5822193 h 6183814"/>
                <a:gd name="connsiteX46" fmla="*/ 1799347 w 3765948"/>
                <a:gd name="connsiteY46" fmla="*/ 5856818 h 6183814"/>
                <a:gd name="connsiteX47" fmla="*/ 1775075 w 3765948"/>
                <a:gd name="connsiteY47" fmla="*/ 5909211 h 6183814"/>
                <a:gd name="connsiteX48" fmla="*/ 1760983 w 3765948"/>
                <a:gd name="connsiteY48" fmla="*/ 5909294 h 6183814"/>
                <a:gd name="connsiteX49" fmla="*/ 1777951 w 3765948"/>
                <a:gd name="connsiteY49" fmla="*/ 5883782 h 6183814"/>
                <a:gd name="connsiteX50" fmla="*/ 1719833 w 3765948"/>
                <a:gd name="connsiteY50" fmla="*/ 5868259 h 6183814"/>
                <a:gd name="connsiteX51" fmla="*/ 1645721 w 3765948"/>
                <a:gd name="connsiteY51" fmla="*/ 5909971 h 6183814"/>
                <a:gd name="connsiteX52" fmla="*/ 1625113 w 3765948"/>
                <a:gd name="connsiteY52" fmla="*/ 5910092 h 6183814"/>
                <a:gd name="connsiteX53" fmla="*/ 1557597 w 3765948"/>
                <a:gd name="connsiteY53" fmla="*/ 5902722 h 6183814"/>
                <a:gd name="connsiteX54" fmla="*/ 1660791 w 3765948"/>
                <a:gd name="connsiteY54" fmla="*/ 5870804 h 6183814"/>
                <a:gd name="connsiteX55" fmla="*/ 1676791 w 3765948"/>
                <a:gd name="connsiteY55" fmla="*/ 5825216 h 6183814"/>
                <a:gd name="connsiteX56" fmla="*/ 1614997 w 3765948"/>
                <a:gd name="connsiteY56" fmla="*/ 5823246 h 6183814"/>
                <a:gd name="connsiteX57" fmla="*/ 1578277 w 3765948"/>
                <a:gd name="connsiteY57" fmla="*/ 5867590 h 6183814"/>
                <a:gd name="connsiteX58" fmla="*/ 1483395 w 3765948"/>
                <a:gd name="connsiteY58" fmla="*/ 5868697 h 6183814"/>
                <a:gd name="connsiteX59" fmla="*/ 1543911 w 3765948"/>
                <a:gd name="connsiteY59" fmla="*/ 5898965 h 6183814"/>
                <a:gd name="connsiteX60" fmla="*/ 1390269 w 3765948"/>
                <a:gd name="connsiteY60" fmla="*/ 5886751 h 6183814"/>
                <a:gd name="connsiteX61" fmla="*/ 1474261 w 3765948"/>
                <a:gd name="connsiteY61" fmla="*/ 5836368 h 6183814"/>
                <a:gd name="connsiteX62" fmla="*/ 1489791 w 3765948"/>
                <a:gd name="connsiteY62" fmla="*/ 5852687 h 6183814"/>
                <a:gd name="connsiteX63" fmla="*/ 1521509 w 3765948"/>
                <a:gd name="connsiteY63" fmla="*/ 5861841 h 6183814"/>
                <a:gd name="connsiteX64" fmla="*/ 1532435 w 3765948"/>
                <a:gd name="connsiteY64" fmla="*/ 5834026 h 6183814"/>
                <a:gd name="connsiteX65" fmla="*/ 1518575 w 3765948"/>
                <a:gd name="connsiteY65" fmla="*/ 5823624 h 6183814"/>
                <a:gd name="connsiteX66" fmla="*/ 1527567 w 3765948"/>
                <a:gd name="connsiteY66" fmla="*/ 5831164 h 6183814"/>
                <a:gd name="connsiteX67" fmla="*/ 1519009 w 3765948"/>
                <a:gd name="connsiteY67" fmla="*/ 5852949 h 6183814"/>
                <a:gd name="connsiteX68" fmla="*/ 1494167 w 3765948"/>
                <a:gd name="connsiteY68" fmla="*/ 5845780 h 6183814"/>
                <a:gd name="connsiteX69" fmla="*/ 1486741 w 3765948"/>
                <a:gd name="connsiteY69" fmla="*/ 5832578 h 6183814"/>
                <a:gd name="connsiteX70" fmla="*/ 1487519 w 3765948"/>
                <a:gd name="connsiteY70" fmla="*/ 5832342 h 6183814"/>
                <a:gd name="connsiteX71" fmla="*/ 1519733 w 3765948"/>
                <a:gd name="connsiteY71" fmla="*/ 5803870 h 6183814"/>
                <a:gd name="connsiteX72" fmla="*/ 1549987 w 3765948"/>
                <a:gd name="connsiteY72" fmla="*/ 5774660 h 6183814"/>
                <a:gd name="connsiteX73" fmla="*/ 1576545 w 3765948"/>
                <a:gd name="connsiteY73" fmla="*/ 5767444 h 6183814"/>
                <a:gd name="connsiteX74" fmla="*/ 1586425 w 3765948"/>
                <a:gd name="connsiteY74" fmla="*/ 5783663 h 6183814"/>
                <a:gd name="connsiteX75" fmla="*/ 1610457 w 3765948"/>
                <a:gd name="connsiteY75" fmla="*/ 5795753 h 6183814"/>
                <a:gd name="connsiteX76" fmla="*/ 1624643 w 3765948"/>
                <a:gd name="connsiteY76" fmla="*/ 5774606 h 6183814"/>
                <a:gd name="connsiteX77" fmla="*/ 1615361 w 3765948"/>
                <a:gd name="connsiteY77" fmla="*/ 5764090 h 6183814"/>
                <a:gd name="connsiteX78" fmla="*/ 1621231 w 3765948"/>
                <a:gd name="connsiteY78" fmla="*/ 5771559 h 6183814"/>
                <a:gd name="connsiteX79" fmla="*/ 1610121 w 3765948"/>
                <a:gd name="connsiteY79" fmla="*/ 5788122 h 6183814"/>
                <a:gd name="connsiteX80" fmla="*/ 1591299 w 3765948"/>
                <a:gd name="connsiteY80" fmla="*/ 5778652 h 6183814"/>
                <a:gd name="connsiteX81" fmla="*/ 1586279 w 3765948"/>
                <a:gd name="connsiteY81" fmla="*/ 5765912 h 6183814"/>
                <a:gd name="connsiteX82" fmla="*/ 1632499 w 3765948"/>
                <a:gd name="connsiteY82" fmla="*/ 5752030 h 6183814"/>
                <a:gd name="connsiteX83" fmla="*/ 1663975 w 3765948"/>
                <a:gd name="connsiteY83" fmla="*/ 5739848 h 6183814"/>
                <a:gd name="connsiteX84" fmla="*/ 506333 w 3765948"/>
                <a:gd name="connsiteY84" fmla="*/ 5736355 h 6183814"/>
                <a:gd name="connsiteX85" fmla="*/ 528881 w 3765948"/>
                <a:gd name="connsiteY85" fmla="*/ 5752229 h 6183814"/>
                <a:gd name="connsiteX86" fmla="*/ 510863 w 3765948"/>
                <a:gd name="connsiteY86" fmla="*/ 5785371 h 6183814"/>
                <a:gd name="connsiteX87" fmla="*/ 365503 w 3765948"/>
                <a:gd name="connsiteY87" fmla="*/ 5781131 h 6183814"/>
                <a:gd name="connsiteX88" fmla="*/ 445787 w 3765948"/>
                <a:gd name="connsiteY88" fmla="*/ 5773161 h 6183814"/>
                <a:gd name="connsiteX89" fmla="*/ 480095 w 3765948"/>
                <a:gd name="connsiteY89" fmla="*/ 5743420 h 6183814"/>
                <a:gd name="connsiteX90" fmla="*/ 506333 w 3765948"/>
                <a:gd name="connsiteY90" fmla="*/ 5736355 h 6183814"/>
                <a:gd name="connsiteX91" fmla="*/ 2226687 w 3765948"/>
                <a:gd name="connsiteY91" fmla="*/ 5732462 h 6183814"/>
                <a:gd name="connsiteX92" fmla="*/ 2257723 w 3765948"/>
                <a:gd name="connsiteY92" fmla="*/ 5749985 h 6183814"/>
                <a:gd name="connsiteX93" fmla="*/ 2313949 w 3765948"/>
                <a:gd name="connsiteY93" fmla="*/ 5772076 h 6183814"/>
                <a:gd name="connsiteX94" fmla="*/ 2331699 w 3765948"/>
                <a:gd name="connsiteY94" fmla="*/ 5803516 h 6183814"/>
                <a:gd name="connsiteX95" fmla="*/ 2333267 w 3765948"/>
                <a:gd name="connsiteY95" fmla="*/ 5803966 h 6183814"/>
                <a:gd name="connsiteX96" fmla="*/ 2326185 w 3765948"/>
                <a:gd name="connsiteY96" fmla="*/ 5813705 h 6183814"/>
                <a:gd name="connsiteX97" fmla="*/ 2303103 w 3765948"/>
                <a:gd name="connsiteY97" fmla="*/ 5818111 h 6183814"/>
                <a:gd name="connsiteX98" fmla="*/ 2297629 w 3765948"/>
                <a:gd name="connsiteY98" fmla="*/ 5798298 h 6183814"/>
                <a:gd name="connsiteX99" fmla="*/ 2306489 w 3765948"/>
                <a:gd name="connsiteY99" fmla="*/ 5792355 h 6183814"/>
                <a:gd name="connsiteX100" fmla="*/ 2292955 w 3765948"/>
                <a:gd name="connsiteY100" fmla="*/ 5800443 h 6183814"/>
                <a:gd name="connsiteX101" fmla="*/ 2299943 w 3765948"/>
                <a:gd name="connsiteY101" fmla="*/ 5825740 h 6183814"/>
                <a:gd name="connsiteX102" fmla="*/ 2329417 w 3765948"/>
                <a:gd name="connsiteY102" fmla="*/ 5820114 h 6183814"/>
                <a:gd name="connsiteX103" fmla="*/ 2339817 w 3765948"/>
                <a:gd name="connsiteY103" fmla="*/ 5805809 h 6183814"/>
                <a:gd name="connsiteX104" fmla="*/ 2371165 w 3765948"/>
                <a:gd name="connsiteY104" fmla="*/ 5837980 h 6183814"/>
                <a:gd name="connsiteX105" fmla="*/ 2351255 w 3765948"/>
                <a:gd name="connsiteY105" fmla="*/ 5892182 h 6183814"/>
                <a:gd name="connsiteX106" fmla="*/ 2337217 w 3765948"/>
                <a:gd name="connsiteY106" fmla="*/ 5893416 h 6183814"/>
                <a:gd name="connsiteX107" fmla="*/ 2352045 w 3765948"/>
                <a:gd name="connsiteY107" fmla="*/ 5866603 h 6183814"/>
                <a:gd name="connsiteX108" fmla="*/ 2292851 w 3765948"/>
                <a:gd name="connsiteY108" fmla="*/ 5855880 h 6183814"/>
                <a:gd name="connsiteX109" fmla="*/ 2222395 w 3765948"/>
                <a:gd name="connsiteY109" fmla="*/ 5903508 h 6183814"/>
                <a:gd name="connsiteX110" fmla="*/ 2201867 w 3765948"/>
                <a:gd name="connsiteY110" fmla="*/ 5905312 h 6183814"/>
                <a:gd name="connsiteX111" fmla="*/ 2133975 w 3765948"/>
                <a:gd name="connsiteY111" fmla="*/ 5903483 h 6183814"/>
                <a:gd name="connsiteX112" fmla="*/ 2234215 w 3765948"/>
                <a:gd name="connsiteY112" fmla="*/ 5863241 h 6183814"/>
                <a:gd name="connsiteX113" fmla="*/ 2246437 w 3765948"/>
                <a:gd name="connsiteY113" fmla="*/ 5816498 h 6183814"/>
                <a:gd name="connsiteX114" fmla="*/ 2184689 w 3765948"/>
                <a:gd name="connsiteY114" fmla="*/ 5819583 h 6183814"/>
                <a:gd name="connsiteX115" fmla="*/ 2151715 w 3765948"/>
                <a:gd name="connsiteY115" fmla="*/ 5866779 h 6183814"/>
                <a:gd name="connsiteX116" fmla="*/ 2057239 w 3765948"/>
                <a:gd name="connsiteY116" fmla="*/ 5875635 h 6183814"/>
                <a:gd name="connsiteX117" fmla="*/ 2120027 w 3765948"/>
                <a:gd name="connsiteY117" fmla="*/ 5900857 h 6183814"/>
                <a:gd name="connsiteX118" fmla="*/ 1965901 w 3765948"/>
                <a:gd name="connsiteY118" fmla="*/ 5901238 h 6183814"/>
                <a:gd name="connsiteX119" fmla="*/ 2045495 w 3765948"/>
                <a:gd name="connsiteY119" fmla="*/ 5844160 h 6183814"/>
                <a:gd name="connsiteX120" fmla="*/ 2062307 w 3765948"/>
                <a:gd name="connsiteY120" fmla="*/ 5859156 h 6183814"/>
                <a:gd name="connsiteX121" fmla="*/ 2094667 w 3765948"/>
                <a:gd name="connsiteY121" fmla="*/ 5865688 h 6183814"/>
                <a:gd name="connsiteX122" fmla="*/ 2103283 w 3765948"/>
                <a:gd name="connsiteY122" fmla="*/ 5837073 h 6183814"/>
                <a:gd name="connsiteX123" fmla="*/ 2088621 w 3765948"/>
                <a:gd name="connsiteY123" fmla="*/ 5827839 h 6183814"/>
                <a:gd name="connsiteX124" fmla="*/ 2098197 w 3765948"/>
                <a:gd name="connsiteY124" fmla="*/ 5834618 h 6183814"/>
                <a:gd name="connsiteX125" fmla="*/ 2091447 w 3765948"/>
                <a:gd name="connsiteY125" fmla="*/ 5857030 h 6183814"/>
                <a:gd name="connsiteX126" fmla="*/ 2066103 w 3765948"/>
                <a:gd name="connsiteY126" fmla="*/ 5851915 h 6183814"/>
                <a:gd name="connsiteX127" fmla="*/ 2057625 w 3765948"/>
                <a:gd name="connsiteY127" fmla="*/ 5839363 h 6183814"/>
                <a:gd name="connsiteX128" fmla="*/ 2058379 w 3765948"/>
                <a:gd name="connsiteY128" fmla="*/ 5839064 h 6183814"/>
                <a:gd name="connsiteX129" fmla="*/ 2088159 w 3765948"/>
                <a:gd name="connsiteY129" fmla="*/ 5808056 h 6183814"/>
                <a:gd name="connsiteX130" fmla="*/ 2115925 w 3765948"/>
                <a:gd name="connsiteY130" fmla="*/ 5776471 h 6183814"/>
                <a:gd name="connsiteX131" fmla="*/ 2141807 w 3765948"/>
                <a:gd name="connsiteY131" fmla="*/ 5767110 h 6183814"/>
                <a:gd name="connsiteX132" fmla="*/ 2152977 w 3765948"/>
                <a:gd name="connsiteY132" fmla="*/ 5782467 h 6183814"/>
                <a:gd name="connsiteX133" fmla="*/ 2177917 w 3765948"/>
                <a:gd name="connsiteY133" fmla="*/ 5792553 h 6183814"/>
                <a:gd name="connsiteX134" fmla="*/ 2190327 w 3765948"/>
                <a:gd name="connsiteY134" fmla="*/ 5770317 h 6183814"/>
                <a:gd name="connsiteX135" fmla="*/ 2180219 w 3765948"/>
                <a:gd name="connsiteY135" fmla="*/ 5760595 h 6183814"/>
                <a:gd name="connsiteX136" fmla="*/ 2186677 w 3765948"/>
                <a:gd name="connsiteY136" fmla="*/ 5767560 h 6183814"/>
                <a:gd name="connsiteX137" fmla="*/ 2176959 w 3765948"/>
                <a:gd name="connsiteY137" fmla="*/ 5784975 h 6183814"/>
                <a:gd name="connsiteX138" fmla="*/ 2157425 w 3765948"/>
                <a:gd name="connsiteY138" fmla="*/ 5777075 h 6183814"/>
                <a:gd name="connsiteX139" fmla="*/ 2151381 w 3765948"/>
                <a:gd name="connsiteY139" fmla="*/ 5764788 h 6183814"/>
                <a:gd name="connsiteX140" fmla="*/ 2196313 w 3765948"/>
                <a:gd name="connsiteY140" fmla="*/ 5747176 h 6183814"/>
                <a:gd name="connsiteX141" fmla="*/ 2226687 w 3765948"/>
                <a:gd name="connsiteY141" fmla="*/ 5732462 h 6183814"/>
                <a:gd name="connsiteX142" fmla="*/ 1098117 w 3765948"/>
                <a:gd name="connsiteY142" fmla="*/ 5716562 h 6183814"/>
                <a:gd name="connsiteX143" fmla="*/ 1126567 w 3765948"/>
                <a:gd name="connsiteY143" fmla="*/ 5738028 h 6183814"/>
                <a:gd name="connsiteX144" fmla="*/ 1179387 w 3765948"/>
                <a:gd name="connsiteY144" fmla="*/ 5767347 h 6183814"/>
                <a:gd name="connsiteX145" fmla="*/ 1192831 w 3765948"/>
                <a:gd name="connsiteY145" fmla="*/ 5800855 h 6183814"/>
                <a:gd name="connsiteX146" fmla="*/ 1194327 w 3765948"/>
                <a:gd name="connsiteY146" fmla="*/ 5801508 h 6183814"/>
                <a:gd name="connsiteX147" fmla="*/ 1186023 w 3765948"/>
                <a:gd name="connsiteY147" fmla="*/ 5810227 h 6183814"/>
                <a:gd name="connsiteX148" fmla="*/ 1162559 w 3765948"/>
                <a:gd name="connsiteY148" fmla="*/ 5811548 h 6183814"/>
                <a:gd name="connsiteX149" fmla="*/ 1159749 w 3765948"/>
                <a:gd name="connsiteY149" fmla="*/ 5791186 h 6183814"/>
                <a:gd name="connsiteX150" fmla="*/ 1169315 w 3765948"/>
                <a:gd name="connsiteY150" fmla="*/ 5786464 h 6183814"/>
                <a:gd name="connsiteX151" fmla="*/ 1154833 w 3765948"/>
                <a:gd name="connsiteY151" fmla="*/ 5792695 h 6183814"/>
                <a:gd name="connsiteX152" fmla="*/ 1158421 w 3765948"/>
                <a:gd name="connsiteY152" fmla="*/ 5818693 h 6183814"/>
                <a:gd name="connsiteX153" fmla="*/ 1188379 w 3765948"/>
                <a:gd name="connsiteY153" fmla="*/ 5817007 h 6183814"/>
                <a:gd name="connsiteX154" fmla="*/ 1200577 w 3765948"/>
                <a:gd name="connsiteY154" fmla="*/ 5804200 h 6183814"/>
                <a:gd name="connsiteX155" fmla="*/ 1227405 w 3765948"/>
                <a:gd name="connsiteY155" fmla="*/ 5840227 h 6183814"/>
                <a:gd name="connsiteX156" fmla="*/ 1200515 w 3765948"/>
                <a:gd name="connsiteY156" fmla="*/ 5891326 h 6183814"/>
                <a:gd name="connsiteX157" fmla="*/ 1186437 w 3765948"/>
                <a:gd name="connsiteY157" fmla="*/ 5890696 h 6183814"/>
                <a:gd name="connsiteX158" fmla="*/ 1204673 w 3765948"/>
                <a:gd name="connsiteY158" fmla="*/ 5866075 h 6183814"/>
                <a:gd name="connsiteX159" fmla="*/ 1147413 w 3765948"/>
                <a:gd name="connsiteY159" fmla="*/ 5847633 h 6183814"/>
                <a:gd name="connsiteX160" fmla="*/ 1071287 w 3765948"/>
                <a:gd name="connsiteY160" fmla="*/ 5885545 h 6183814"/>
                <a:gd name="connsiteX161" fmla="*/ 1050701 w 3765948"/>
                <a:gd name="connsiteY161" fmla="*/ 5884624 h 6183814"/>
                <a:gd name="connsiteX162" fmla="*/ 983643 w 3765948"/>
                <a:gd name="connsiteY162" fmla="*/ 5873850 h 6183814"/>
                <a:gd name="connsiteX163" fmla="*/ 1088319 w 3765948"/>
                <a:gd name="connsiteY163" fmla="*/ 5847190 h 6183814"/>
                <a:gd name="connsiteX164" fmla="*/ 1106603 w 3765948"/>
                <a:gd name="connsiteY164" fmla="*/ 5802469 h 6183814"/>
                <a:gd name="connsiteX165" fmla="*/ 1044987 w 3765948"/>
                <a:gd name="connsiteY165" fmla="*/ 5797378 h 6183814"/>
                <a:gd name="connsiteX166" fmla="*/ 1006071 w 3765948"/>
                <a:gd name="connsiteY166" fmla="*/ 5839809 h 6183814"/>
                <a:gd name="connsiteX167" fmla="*/ 911255 w 3765948"/>
                <a:gd name="connsiteY167" fmla="*/ 5836118 h 6183814"/>
                <a:gd name="connsiteX168" fmla="*/ 970163 w 3765948"/>
                <a:gd name="connsiteY168" fmla="*/ 5869406 h 6183814"/>
                <a:gd name="connsiteX169" fmla="*/ 817335 w 3765948"/>
                <a:gd name="connsiteY169" fmla="*/ 5849441 h 6183814"/>
                <a:gd name="connsiteX170" fmla="*/ 903767 w 3765948"/>
                <a:gd name="connsiteY170" fmla="*/ 5803368 h 6183814"/>
                <a:gd name="connsiteX171" fmla="*/ 918453 w 3765948"/>
                <a:gd name="connsiteY171" fmla="*/ 5820452 h 6183814"/>
                <a:gd name="connsiteX172" fmla="*/ 949667 w 3765948"/>
                <a:gd name="connsiteY172" fmla="*/ 5831198 h 6183814"/>
                <a:gd name="connsiteX173" fmla="*/ 961985 w 3765948"/>
                <a:gd name="connsiteY173" fmla="*/ 5803970 h 6183814"/>
                <a:gd name="connsiteX174" fmla="*/ 948669 w 3765948"/>
                <a:gd name="connsiteY174" fmla="*/ 5792882 h 6183814"/>
                <a:gd name="connsiteX175" fmla="*/ 957267 w 3765948"/>
                <a:gd name="connsiteY175" fmla="*/ 5800866 h 6183814"/>
                <a:gd name="connsiteX176" fmla="*/ 947619 w 3765948"/>
                <a:gd name="connsiteY176" fmla="*/ 5822191 h 6183814"/>
                <a:gd name="connsiteX177" fmla="*/ 923171 w 3765948"/>
                <a:gd name="connsiteY177" fmla="*/ 5813775 h 6183814"/>
                <a:gd name="connsiteX178" fmla="*/ 916423 w 3765948"/>
                <a:gd name="connsiteY178" fmla="*/ 5800214 h 6183814"/>
                <a:gd name="connsiteX179" fmla="*/ 917211 w 3765948"/>
                <a:gd name="connsiteY179" fmla="*/ 5800018 h 6183814"/>
                <a:gd name="connsiteX180" fmla="*/ 950825 w 3765948"/>
                <a:gd name="connsiteY180" fmla="*/ 5773211 h 6183814"/>
                <a:gd name="connsiteX181" fmla="*/ 982515 w 3765948"/>
                <a:gd name="connsiteY181" fmla="*/ 5745567 h 6183814"/>
                <a:gd name="connsiteX182" fmla="*/ 1009405 w 3765948"/>
                <a:gd name="connsiteY182" fmla="*/ 5739704 h 6183814"/>
                <a:gd name="connsiteX183" fmla="*/ 1018453 w 3765948"/>
                <a:gd name="connsiteY183" fmla="*/ 5756401 h 6183814"/>
                <a:gd name="connsiteX184" fmla="*/ 1041843 w 3765948"/>
                <a:gd name="connsiteY184" fmla="*/ 5769690 h 6183814"/>
                <a:gd name="connsiteX185" fmla="*/ 1057079 w 3765948"/>
                <a:gd name="connsiteY185" fmla="*/ 5749287 h 6183814"/>
                <a:gd name="connsiteX186" fmla="*/ 1048341 w 3765948"/>
                <a:gd name="connsiteY186" fmla="*/ 5738316 h 6183814"/>
                <a:gd name="connsiteX187" fmla="*/ 1053825 w 3765948"/>
                <a:gd name="connsiteY187" fmla="*/ 5746072 h 6183814"/>
                <a:gd name="connsiteX188" fmla="*/ 1041893 w 3765948"/>
                <a:gd name="connsiteY188" fmla="*/ 5762052 h 6183814"/>
                <a:gd name="connsiteX189" fmla="*/ 1023573 w 3765948"/>
                <a:gd name="connsiteY189" fmla="*/ 5751643 h 6183814"/>
                <a:gd name="connsiteX190" fmla="*/ 1019203 w 3765948"/>
                <a:gd name="connsiteY190" fmla="*/ 5738665 h 6183814"/>
                <a:gd name="connsiteX191" fmla="*/ 1066065 w 3765948"/>
                <a:gd name="connsiteY191" fmla="*/ 5727138 h 6183814"/>
                <a:gd name="connsiteX192" fmla="*/ 1098117 w 3765948"/>
                <a:gd name="connsiteY192" fmla="*/ 5716562 h 6183814"/>
                <a:gd name="connsiteX193" fmla="*/ 2797055 w 3765948"/>
                <a:gd name="connsiteY193" fmla="*/ 5703376 h 6183814"/>
                <a:gd name="connsiteX194" fmla="*/ 2828091 w 3765948"/>
                <a:gd name="connsiteY194" fmla="*/ 5720899 h 6183814"/>
                <a:gd name="connsiteX195" fmla="*/ 2884317 w 3765948"/>
                <a:gd name="connsiteY195" fmla="*/ 5742990 h 6183814"/>
                <a:gd name="connsiteX196" fmla="*/ 2902067 w 3765948"/>
                <a:gd name="connsiteY196" fmla="*/ 5774430 h 6183814"/>
                <a:gd name="connsiteX197" fmla="*/ 2903635 w 3765948"/>
                <a:gd name="connsiteY197" fmla="*/ 5774880 h 6183814"/>
                <a:gd name="connsiteX198" fmla="*/ 2896553 w 3765948"/>
                <a:gd name="connsiteY198" fmla="*/ 5784619 h 6183814"/>
                <a:gd name="connsiteX199" fmla="*/ 2873471 w 3765948"/>
                <a:gd name="connsiteY199" fmla="*/ 5789025 h 6183814"/>
                <a:gd name="connsiteX200" fmla="*/ 2867997 w 3765948"/>
                <a:gd name="connsiteY200" fmla="*/ 5769212 h 6183814"/>
                <a:gd name="connsiteX201" fmla="*/ 2876857 w 3765948"/>
                <a:gd name="connsiteY201" fmla="*/ 5763269 h 6183814"/>
                <a:gd name="connsiteX202" fmla="*/ 2863323 w 3765948"/>
                <a:gd name="connsiteY202" fmla="*/ 5771357 h 6183814"/>
                <a:gd name="connsiteX203" fmla="*/ 2870311 w 3765948"/>
                <a:gd name="connsiteY203" fmla="*/ 5796654 h 6183814"/>
                <a:gd name="connsiteX204" fmla="*/ 2899785 w 3765948"/>
                <a:gd name="connsiteY204" fmla="*/ 5791028 h 6183814"/>
                <a:gd name="connsiteX205" fmla="*/ 2910185 w 3765948"/>
                <a:gd name="connsiteY205" fmla="*/ 5776723 h 6183814"/>
                <a:gd name="connsiteX206" fmla="*/ 2941533 w 3765948"/>
                <a:gd name="connsiteY206" fmla="*/ 5808894 h 6183814"/>
                <a:gd name="connsiteX207" fmla="*/ 2921623 w 3765948"/>
                <a:gd name="connsiteY207" fmla="*/ 5863096 h 6183814"/>
                <a:gd name="connsiteX208" fmla="*/ 2907585 w 3765948"/>
                <a:gd name="connsiteY208" fmla="*/ 5864330 h 6183814"/>
                <a:gd name="connsiteX209" fmla="*/ 2922413 w 3765948"/>
                <a:gd name="connsiteY209" fmla="*/ 5837517 h 6183814"/>
                <a:gd name="connsiteX210" fmla="*/ 2863219 w 3765948"/>
                <a:gd name="connsiteY210" fmla="*/ 5826794 h 6183814"/>
                <a:gd name="connsiteX211" fmla="*/ 2792763 w 3765948"/>
                <a:gd name="connsiteY211" fmla="*/ 5874422 h 6183814"/>
                <a:gd name="connsiteX212" fmla="*/ 2772235 w 3765948"/>
                <a:gd name="connsiteY212" fmla="*/ 5876226 h 6183814"/>
                <a:gd name="connsiteX213" fmla="*/ 2704343 w 3765948"/>
                <a:gd name="connsiteY213" fmla="*/ 5874397 h 6183814"/>
                <a:gd name="connsiteX214" fmla="*/ 2804583 w 3765948"/>
                <a:gd name="connsiteY214" fmla="*/ 5834155 h 6183814"/>
                <a:gd name="connsiteX215" fmla="*/ 2816805 w 3765948"/>
                <a:gd name="connsiteY215" fmla="*/ 5787412 h 6183814"/>
                <a:gd name="connsiteX216" fmla="*/ 2755057 w 3765948"/>
                <a:gd name="connsiteY216" fmla="*/ 5790497 h 6183814"/>
                <a:gd name="connsiteX217" fmla="*/ 2722083 w 3765948"/>
                <a:gd name="connsiteY217" fmla="*/ 5837693 h 6183814"/>
                <a:gd name="connsiteX218" fmla="*/ 2627607 w 3765948"/>
                <a:gd name="connsiteY218" fmla="*/ 5846549 h 6183814"/>
                <a:gd name="connsiteX219" fmla="*/ 2690395 w 3765948"/>
                <a:gd name="connsiteY219" fmla="*/ 5871771 h 6183814"/>
                <a:gd name="connsiteX220" fmla="*/ 2536269 w 3765948"/>
                <a:gd name="connsiteY220" fmla="*/ 5872152 h 6183814"/>
                <a:gd name="connsiteX221" fmla="*/ 2615863 w 3765948"/>
                <a:gd name="connsiteY221" fmla="*/ 5815074 h 6183814"/>
                <a:gd name="connsiteX222" fmla="*/ 2632675 w 3765948"/>
                <a:gd name="connsiteY222" fmla="*/ 5830070 h 6183814"/>
                <a:gd name="connsiteX223" fmla="*/ 2665035 w 3765948"/>
                <a:gd name="connsiteY223" fmla="*/ 5836602 h 6183814"/>
                <a:gd name="connsiteX224" fmla="*/ 2673651 w 3765948"/>
                <a:gd name="connsiteY224" fmla="*/ 5807987 h 6183814"/>
                <a:gd name="connsiteX225" fmla="*/ 2658989 w 3765948"/>
                <a:gd name="connsiteY225" fmla="*/ 5798753 h 6183814"/>
                <a:gd name="connsiteX226" fmla="*/ 2668565 w 3765948"/>
                <a:gd name="connsiteY226" fmla="*/ 5805532 h 6183814"/>
                <a:gd name="connsiteX227" fmla="*/ 2661815 w 3765948"/>
                <a:gd name="connsiteY227" fmla="*/ 5827944 h 6183814"/>
                <a:gd name="connsiteX228" fmla="*/ 2636471 w 3765948"/>
                <a:gd name="connsiteY228" fmla="*/ 5822829 h 6183814"/>
                <a:gd name="connsiteX229" fmla="*/ 2627993 w 3765948"/>
                <a:gd name="connsiteY229" fmla="*/ 5810277 h 6183814"/>
                <a:gd name="connsiteX230" fmla="*/ 2628747 w 3765948"/>
                <a:gd name="connsiteY230" fmla="*/ 5809978 h 6183814"/>
                <a:gd name="connsiteX231" fmla="*/ 2658527 w 3765948"/>
                <a:gd name="connsiteY231" fmla="*/ 5778970 h 6183814"/>
                <a:gd name="connsiteX232" fmla="*/ 2686293 w 3765948"/>
                <a:gd name="connsiteY232" fmla="*/ 5747385 h 6183814"/>
                <a:gd name="connsiteX233" fmla="*/ 2712175 w 3765948"/>
                <a:gd name="connsiteY233" fmla="*/ 5738024 h 6183814"/>
                <a:gd name="connsiteX234" fmla="*/ 2723345 w 3765948"/>
                <a:gd name="connsiteY234" fmla="*/ 5753381 h 6183814"/>
                <a:gd name="connsiteX235" fmla="*/ 2748285 w 3765948"/>
                <a:gd name="connsiteY235" fmla="*/ 5763467 h 6183814"/>
                <a:gd name="connsiteX236" fmla="*/ 2760695 w 3765948"/>
                <a:gd name="connsiteY236" fmla="*/ 5741231 h 6183814"/>
                <a:gd name="connsiteX237" fmla="*/ 2750587 w 3765948"/>
                <a:gd name="connsiteY237" fmla="*/ 5731509 h 6183814"/>
                <a:gd name="connsiteX238" fmla="*/ 2757045 w 3765948"/>
                <a:gd name="connsiteY238" fmla="*/ 5738474 h 6183814"/>
                <a:gd name="connsiteX239" fmla="*/ 2747327 w 3765948"/>
                <a:gd name="connsiteY239" fmla="*/ 5755889 h 6183814"/>
                <a:gd name="connsiteX240" fmla="*/ 2727793 w 3765948"/>
                <a:gd name="connsiteY240" fmla="*/ 5747989 h 6183814"/>
                <a:gd name="connsiteX241" fmla="*/ 2721749 w 3765948"/>
                <a:gd name="connsiteY241" fmla="*/ 5735702 h 6183814"/>
                <a:gd name="connsiteX242" fmla="*/ 2766681 w 3765948"/>
                <a:gd name="connsiteY242" fmla="*/ 5718090 h 6183814"/>
                <a:gd name="connsiteX243" fmla="*/ 2797055 w 3765948"/>
                <a:gd name="connsiteY243" fmla="*/ 5703376 h 6183814"/>
                <a:gd name="connsiteX244" fmla="*/ 3370851 w 3765948"/>
                <a:gd name="connsiteY244" fmla="*/ 5693792 h 6183814"/>
                <a:gd name="connsiteX245" fmla="*/ 3380031 w 3765948"/>
                <a:gd name="connsiteY245" fmla="*/ 5702341 h 6183814"/>
                <a:gd name="connsiteX246" fmla="*/ 3373769 w 3765948"/>
                <a:gd name="connsiteY246" fmla="*/ 5739541 h 6183814"/>
                <a:gd name="connsiteX247" fmla="*/ 3234929 w 3765948"/>
                <a:gd name="connsiteY247" fmla="*/ 5782800 h 6183814"/>
                <a:gd name="connsiteX248" fmla="*/ 3308259 w 3765948"/>
                <a:gd name="connsiteY248" fmla="*/ 5749156 h 6183814"/>
                <a:gd name="connsiteX249" fmla="*/ 3331033 w 3765948"/>
                <a:gd name="connsiteY249" fmla="*/ 5709875 h 6183814"/>
                <a:gd name="connsiteX250" fmla="*/ 3353547 w 3765948"/>
                <a:gd name="connsiteY250" fmla="*/ 5694663 h 6183814"/>
                <a:gd name="connsiteX251" fmla="*/ 3370851 w 3765948"/>
                <a:gd name="connsiteY251" fmla="*/ 5693792 h 6183814"/>
                <a:gd name="connsiteX252" fmla="*/ 472901 w 3765948"/>
                <a:gd name="connsiteY252" fmla="*/ 5661425 h 6183814"/>
                <a:gd name="connsiteX253" fmla="*/ 503073 w 3765948"/>
                <a:gd name="connsiteY253" fmla="*/ 5669640 h 6183814"/>
                <a:gd name="connsiteX254" fmla="*/ 536011 w 3765948"/>
                <a:gd name="connsiteY254" fmla="*/ 5662275 h 6183814"/>
                <a:gd name="connsiteX255" fmla="*/ 562207 w 3765948"/>
                <a:gd name="connsiteY255" fmla="*/ 5686440 h 6183814"/>
                <a:gd name="connsiteX256" fmla="*/ 611879 w 3765948"/>
                <a:gd name="connsiteY256" fmla="*/ 5720822 h 6183814"/>
                <a:gd name="connsiteX257" fmla="*/ 621957 w 3765948"/>
                <a:gd name="connsiteY257" fmla="*/ 5755492 h 6183814"/>
                <a:gd name="connsiteX258" fmla="*/ 623381 w 3765948"/>
                <a:gd name="connsiteY258" fmla="*/ 5756288 h 6183814"/>
                <a:gd name="connsiteX259" fmla="*/ 614257 w 3765948"/>
                <a:gd name="connsiteY259" fmla="*/ 5764147 h 6183814"/>
                <a:gd name="connsiteX260" fmla="*/ 590777 w 3765948"/>
                <a:gd name="connsiteY260" fmla="*/ 5763149 h 6183814"/>
                <a:gd name="connsiteX261" fmla="*/ 589987 w 3765948"/>
                <a:gd name="connsiteY261" fmla="*/ 5742609 h 6183814"/>
                <a:gd name="connsiteX262" fmla="*/ 599971 w 3765948"/>
                <a:gd name="connsiteY262" fmla="*/ 5738853 h 6183814"/>
                <a:gd name="connsiteX263" fmla="*/ 584947 w 3765948"/>
                <a:gd name="connsiteY263" fmla="*/ 5743626 h 6183814"/>
                <a:gd name="connsiteX264" fmla="*/ 585955 w 3765948"/>
                <a:gd name="connsiteY264" fmla="*/ 5769851 h 6183814"/>
                <a:gd name="connsiteX265" fmla="*/ 615933 w 3765948"/>
                <a:gd name="connsiteY265" fmla="*/ 5771126 h 6183814"/>
                <a:gd name="connsiteX266" fmla="*/ 629333 w 3765948"/>
                <a:gd name="connsiteY266" fmla="*/ 5759583 h 6183814"/>
                <a:gd name="connsiteX267" fmla="*/ 652481 w 3765948"/>
                <a:gd name="connsiteY267" fmla="*/ 5798079 h 6183814"/>
                <a:gd name="connsiteX268" fmla="*/ 620685 w 3765948"/>
                <a:gd name="connsiteY268" fmla="*/ 5846279 h 6183814"/>
                <a:gd name="connsiteX269" fmla="*/ 606739 w 3765948"/>
                <a:gd name="connsiteY269" fmla="*/ 5844265 h 6183814"/>
                <a:gd name="connsiteX270" fmla="*/ 627313 w 3765948"/>
                <a:gd name="connsiteY270" fmla="*/ 5821561 h 6183814"/>
                <a:gd name="connsiteX271" fmla="*/ 572149 w 3765948"/>
                <a:gd name="connsiteY271" fmla="*/ 5797566 h 6183814"/>
                <a:gd name="connsiteX272" fmla="*/ 492657 w 3765948"/>
                <a:gd name="connsiteY272" fmla="*/ 5827791 h 6183814"/>
                <a:gd name="connsiteX273" fmla="*/ 472261 w 3765948"/>
                <a:gd name="connsiteY273" fmla="*/ 5824846 h 6183814"/>
                <a:gd name="connsiteX274" fmla="*/ 406591 w 3765948"/>
                <a:gd name="connsiteY274" fmla="*/ 5807515 h 6183814"/>
                <a:gd name="connsiteX275" fmla="*/ 513385 w 3765948"/>
                <a:gd name="connsiteY275" fmla="*/ 5791301 h 6183814"/>
                <a:gd name="connsiteX276" fmla="*/ 535987 w 3765948"/>
                <a:gd name="connsiteY276" fmla="*/ 5748600 h 6183814"/>
                <a:gd name="connsiteX277" fmla="*/ 475173 w 3765948"/>
                <a:gd name="connsiteY277" fmla="*/ 5737460 h 6183814"/>
                <a:gd name="connsiteX278" fmla="*/ 432267 w 3765948"/>
                <a:gd name="connsiteY278" fmla="*/ 5775850 h 6183814"/>
                <a:gd name="connsiteX279" fmla="*/ 338275 w 3765948"/>
                <a:gd name="connsiteY279" fmla="*/ 5762832 h 6183814"/>
                <a:gd name="connsiteX280" fmla="*/ 393617 w 3765948"/>
                <a:gd name="connsiteY280" fmla="*/ 5801764 h 6183814"/>
                <a:gd name="connsiteX281" fmla="*/ 243501 w 3765948"/>
                <a:gd name="connsiteY281" fmla="*/ 5766835 h 6183814"/>
                <a:gd name="connsiteX282" fmla="*/ 334051 w 3765948"/>
                <a:gd name="connsiteY282" fmla="*/ 5729504 h 6183814"/>
                <a:gd name="connsiteX283" fmla="*/ 346983 w 3765948"/>
                <a:gd name="connsiteY283" fmla="*/ 5747952 h 6183814"/>
                <a:gd name="connsiteX284" fmla="*/ 376985 w 3765948"/>
                <a:gd name="connsiteY284" fmla="*/ 5761722 h 6183814"/>
                <a:gd name="connsiteX285" fmla="*/ 391927 w 3765948"/>
                <a:gd name="connsiteY285" fmla="*/ 5735841 h 6183814"/>
                <a:gd name="connsiteX286" fmla="*/ 379769 w 3765948"/>
                <a:gd name="connsiteY286" fmla="*/ 5723494 h 6183814"/>
                <a:gd name="connsiteX287" fmla="*/ 387537 w 3765948"/>
                <a:gd name="connsiteY287" fmla="*/ 5732286 h 6183814"/>
                <a:gd name="connsiteX288" fmla="*/ 375835 w 3765948"/>
                <a:gd name="connsiteY288" fmla="*/ 5752557 h 6183814"/>
                <a:gd name="connsiteX289" fmla="*/ 352335 w 3765948"/>
                <a:gd name="connsiteY289" fmla="*/ 5741772 h 6183814"/>
                <a:gd name="connsiteX290" fmla="*/ 346957 w 3765948"/>
                <a:gd name="connsiteY290" fmla="*/ 5727613 h 6183814"/>
                <a:gd name="connsiteX291" fmla="*/ 347761 w 3765948"/>
                <a:gd name="connsiteY291" fmla="*/ 5727495 h 6183814"/>
                <a:gd name="connsiteX292" fmla="*/ 383851 w 3765948"/>
                <a:gd name="connsiteY292" fmla="*/ 5704132 h 6183814"/>
                <a:gd name="connsiteX293" fmla="*/ 418113 w 3765948"/>
                <a:gd name="connsiteY293" fmla="*/ 5679746 h 6183814"/>
                <a:gd name="connsiteX294" fmla="*/ 445449 w 3765948"/>
                <a:gd name="connsiteY294" fmla="*/ 5676560 h 6183814"/>
                <a:gd name="connsiteX295" fmla="*/ 452807 w 3765948"/>
                <a:gd name="connsiteY295" fmla="*/ 5694068 h 6183814"/>
                <a:gd name="connsiteX296" fmla="*/ 474775 w 3765948"/>
                <a:gd name="connsiteY296" fmla="*/ 5709598 h 6183814"/>
                <a:gd name="connsiteX297" fmla="*/ 491947 w 3765948"/>
                <a:gd name="connsiteY297" fmla="*/ 5690796 h 6183814"/>
                <a:gd name="connsiteX298" fmla="*/ 484333 w 3765948"/>
                <a:gd name="connsiteY298" fmla="*/ 5679017 h 6183814"/>
                <a:gd name="connsiteX299" fmla="*/ 489025 w 3765948"/>
                <a:gd name="connsiteY299" fmla="*/ 5687276 h 6183814"/>
                <a:gd name="connsiteX300" fmla="*/ 475577 w 3765948"/>
                <a:gd name="connsiteY300" fmla="*/ 5702002 h 6183814"/>
                <a:gd name="connsiteX301" fmla="*/ 458371 w 3765948"/>
                <a:gd name="connsiteY301" fmla="*/ 5689838 h 6183814"/>
                <a:gd name="connsiteX302" fmla="*/ 455301 w 3765948"/>
                <a:gd name="connsiteY302" fmla="*/ 5676493 h 6183814"/>
                <a:gd name="connsiteX303" fmla="*/ 472901 w 3765948"/>
                <a:gd name="connsiteY303" fmla="*/ 5661425 h 6183814"/>
                <a:gd name="connsiteX304" fmla="*/ 3357521 w 3765948"/>
                <a:gd name="connsiteY304" fmla="*/ 5614958 h 6183814"/>
                <a:gd name="connsiteX305" fmla="*/ 3390151 w 3765948"/>
                <a:gd name="connsiteY305" fmla="*/ 5629291 h 6183814"/>
                <a:gd name="connsiteX306" fmla="*/ 3448305 w 3765948"/>
                <a:gd name="connsiteY306" fmla="*/ 5645653 h 6183814"/>
                <a:gd name="connsiteX307" fmla="*/ 3469109 w 3765948"/>
                <a:gd name="connsiteY307" fmla="*/ 5675161 h 6183814"/>
                <a:gd name="connsiteX308" fmla="*/ 3470715 w 3765948"/>
                <a:gd name="connsiteY308" fmla="*/ 5675452 h 6183814"/>
                <a:gd name="connsiteX309" fmla="*/ 3464641 w 3765948"/>
                <a:gd name="connsiteY309" fmla="*/ 5685850 h 6183814"/>
                <a:gd name="connsiteX310" fmla="*/ 3442113 w 3765948"/>
                <a:gd name="connsiteY310" fmla="*/ 5692541 h 6183814"/>
                <a:gd name="connsiteX311" fmla="*/ 3434687 w 3765948"/>
                <a:gd name="connsiteY311" fmla="*/ 5673374 h 6183814"/>
                <a:gd name="connsiteX312" fmla="*/ 3442909 w 3765948"/>
                <a:gd name="connsiteY312" fmla="*/ 5666576 h 6183814"/>
                <a:gd name="connsiteX313" fmla="*/ 3430251 w 3765948"/>
                <a:gd name="connsiteY313" fmla="*/ 5675976 h 6183814"/>
                <a:gd name="connsiteX314" fmla="*/ 3439733 w 3765948"/>
                <a:gd name="connsiteY314" fmla="*/ 5700447 h 6183814"/>
                <a:gd name="connsiteX315" fmla="*/ 3468495 w 3765948"/>
                <a:gd name="connsiteY315" fmla="*/ 5691904 h 6183814"/>
                <a:gd name="connsiteX316" fmla="*/ 3477415 w 3765948"/>
                <a:gd name="connsiteY316" fmla="*/ 5676632 h 6183814"/>
                <a:gd name="connsiteX317" fmla="*/ 3511821 w 3765948"/>
                <a:gd name="connsiteY317" fmla="*/ 5705508 h 6183814"/>
                <a:gd name="connsiteX318" fmla="*/ 3497429 w 3765948"/>
                <a:gd name="connsiteY318" fmla="*/ 5761428 h 6183814"/>
                <a:gd name="connsiteX319" fmla="*/ 3483585 w 3765948"/>
                <a:gd name="connsiteY319" fmla="*/ 5764059 h 6183814"/>
                <a:gd name="connsiteX320" fmla="*/ 3495657 w 3765948"/>
                <a:gd name="connsiteY320" fmla="*/ 5735898 h 6183814"/>
                <a:gd name="connsiteX321" fmla="*/ 3435689 w 3765948"/>
                <a:gd name="connsiteY321" fmla="*/ 5731145 h 6183814"/>
                <a:gd name="connsiteX322" fmla="*/ 3370345 w 3765948"/>
                <a:gd name="connsiteY322" fmla="*/ 5785576 h 6183814"/>
                <a:gd name="connsiteX323" fmla="*/ 3350101 w 3765948"/>
                <a:gd name="connsiteY323" fmla="*/ 5789423 h 6183814"/>
                <a:gd name="connsiteX324" fmla="*/ 3282365 w 3765948"/>
                <a:gd name="connsiteY324" fmla="*/ 5794389 h 6183814"/>
                <a:gd name="connsiteX325" fmla="*/ 3378081 w 3765948"/>
                <a:gd name="connsiteY325" fmla="*/ 5744329 h 6183814"/>
                <a:gd name="connsiteX326" fmla="*/ 3385571 w 3765948"/>
                <a:gd name="connsiteY326" fmla="*/ 5696599 h 6183814"/>
                <a:gd name="connsiteX327" fmla="*/ 3324439 w 3765948"/>
                <a:gd name="connsiteY327" fmla="*/ 5705840 h 6183814"/>
                <a:gd name="connsiteX328" fmla="*/ 3296347 w 3765948"/>
                <a:gd name="connsiteY328" fmla="*/ 5756095 h 6183814"/>
                <a:gd name="connsiteX329" fmla="*/ 3203231 w 3765948"/>
                <a:gd name="connsiteY329" fmla="*/ 5774349 h 6183814"/>
                <a:gd name="connsiteX330" fmla="*/ 3268225 w 3765948"/>
                <a:gd name="connsiteY330" fmla="*/ 5793169 h 6183814"/>
                <a:gd name="connsiteX331" fmla="*/ 3114909 w 3765948"/>
                <a:gd name="connsiteY331" fmla="*/ 5808952 h 6183814"/>
                <a:gd name="connsiteX332" fmla="*/ 3188399 w 3765948"/>
                <a:gd name="connsiteY332" fmla="*/ 5744205 h 6183814"/>
                <a:gd name="connsiteX333" fmla="*/ 3206627 w 3765948"/>
                <a:gd name="connsiteY333" fmla="*/ 5757446 h 6183814"/>
                <a:gd name="connsiteX334" fmla="*/ 3239475 w 3765948"/>
                <a:gd name="connsiteY334" fmla="*/ 5760711 h 6183814"/>
                <a:gd name="connsiteX335" fmla="*/ 3245191 w 3765948"/>
                <a:gd name="connsiteY335" fmla="*/ 5731378 h 6183814"/>
                <a:gd name="connsiteX336" fmla="*/ 3229677 w 3765948"/>
                <a:gd name="connsiteY336" fmla="*/ 5723656 h 6183814"/>
                <a:gd name="connsiteX337" fmla="*/ 3239883 w 3765948"/>
                <a:gd name="connsiteY337" fmla="*/ 5729444 h 6183814"/>
                <a:gd name="connsiteX338" fmla="*/ 3235409 w 3765948"/>
                <a:gd name="connsiteY338" fmla="*/ 5752418 h 6183814"/>
                <a:gd name="connsiteX339" fmla="*/ 3209679 w 3765948"/>
                <a:gd name="connsiteY339" fmla="*/ 5749861 h 6183814"/>
                <a:gd name="connsiteX340" fmla="*/ 3199989 w 3765948"/>
                <a:gd name="connsiteY340" fmla="*/ 5738220 h 6183814"/>
                <a:gd name="connsiteX341" fmla="*/ 3200711 w 3765948"/>
                <a:gd name="connsiteY341" fmla="*/ 5737847 h 6183814"/>
                <a:gd name="connsiteX342" fmla="*/ 3227243 w 3765948"/>
                <a:gd name="connsiteY342" fmla="*/ 5704018 h 6183814"/>
                <a:gd name="connsiteX343" fmla="*/ 3251713 w 3765948"/>
                <a:gd name="connsiteY343" fmla="*/ 5669816 h 6183814"/>
                <a:gd name="connsiteX344" fmla="*/ 3276527 w 3765948"/>
                <a:gd name="connsiteY344" fmla="*/ 5657915 h 6183814"/>
                <a:gd name="connsiteX345" fmla="*/ 3289179 w 3765948"/>
                <a:gd name="connsiteY345" fmla="*/ 5672079 h 6183814"/>
                <a:gd name="connsiteX346" fmla="*/ 3315001 w 3765948"/>
                <a:gd name="connsiteY346" fmla="*/ 5679622 h 6183814"/>
                <a:gd name="connsiteX347" fmla="*/ 3325127 w 3765948"/>
                <a:gd name="connsiteY347" fmla="*/ 5656258 h 6183814"/>
                <a:gd name="connsiteX348" fmla="*/ 3314097 w 3765948"/>
                <a:gd name="connsiteY348" fmla="*/ 5647594 h 6183814"/>
                <a:gd name="connsiteX349" fmla="*/ 3321219 w 3765948"/>
                <a:gd name="connsiteY349" fmla="*/ 5653878 h 6183814"/>
                <a:gd name="connsiteX350" fmla="*/ 3313289 w 3765948"/>
                <a:gd name="connsiteY350" fmla="*/ 5672178 h 6183814"/>
                <a:gd name="connsiteX351" fmla="*/ 3293065 w 3765948"/>
                <a:gd name="connsiteY351" fmla="*/ 5666270 h 6183814"/>
                <a:gd name="connsiteX352" fmla="*/ 3285823 w 3765948"/>
                <a:gd name="connsiteY352" fmla="*/ 5654648 h 6183814"/>
                <a:gd name="connsiteX353" fmla="*/ 3328769 w 3765948"/>
                <a:gd name="connsiteY353" fmla="*/ 5632633 h 6183814"/>
                <a:gd name="connsiteX354" fmla="*/ 3357521 w 3765948"/>
                <a:gd name="connsiteY354" fmla="*/ 5614958 h 6183814"/>
                <a:gd name="connsiteX355" fmla="*/ 243939 w 3765948"/>
                <a:gd name="connsiteY355" fmla="*/ 5294983 h 6183814"/>
                <a:gd name="connsiteX356" fmla="*/ 506441 w 3765948"/>
                <a:gd name="connsiteY356" fmla="*/ 5589538 h 6183814"/>
                <a:gd name="connsiteX357" fmla="*/ 243939 w 3765948"/>
                <a:gd name="connsiteY357" fmla="*/ 5294983 h 6183814"/>
                <a:gd name="connsiteX358" fmla="*/ 2115049 w 3765948"/>
                <a:gd name="connsiteY358" fmla="*/ 5176226 h 6183814"/>
                <a:gd name="connsiteX359" fmla="*/ 2205799 w 3765948"/>
                <a:gd name="connsiteY359" fmla="*/ 5266976 h 6183814"/>
                <a:gd name="connsiteX360" fmla="*/ 2115049 w 3765948"/>
                <a:gd name="connsiteY360" fmla="*/ 5357727 h 6183814"/>
                <a:gd name="connsiteX361" fmla="*/ 2024299 w 3765948"/>
                <a:gd name="connsiteY361" fmla="*/ 5266976 h 6183814"/>
                <a:gd name="connsiteX362" fmla="*/ 2115049 w 3765948"/>
                <a:gd name="connsiteY362" fmla="*/ 5176226 h 6183814"/>
                <a:gd name="connsiteX363" fmla="*/ 1827629 w 3765948"/>
                <a:gd name="connsiteY363" fmla="*/ 5166251 h 6183814"/>
                <a:gd name="connsiteX364" fmla="*/ 1918379 w 3765948"/>
                <a:gd name="connsiteY364" fmla="*/ 5257001 h 6183814"/>
                <a:gd name="connsiteX365" fmla="*/ 1827629 w 3765948"/>
                <a:gd name="connsiteY365" fmla="*/ 5347751 h 6183814"/>
                <a:gd name="connsiteX366" fmla="*/ 1736879 w 3765948"/>
                <a:gd name="connsiteY366" fmla="*/ 5257001 h 6183814"/>
                <a:gd name="connsiteX367" fmla="*/ 1827629 w 3765948"/>
                <a:gd name="connsiteY367" fmla="*/ 5166251 h 6183814"/>
                <a:gd name="connsiteX368" fmla="*/ 2381281 w 3765948"/>
                <a:gd name="connsiteY368" fmla="*/ 5166251 h 6183814"/>
                <a:gd name="connsiteX369" fmla="*/ 2472031 w 3765948"/>
                <a:gd name="connsiteY369" fmla="*/ 5257001 h 6183814"/>
                <a:gd name="connsiteX370" fmla="*/ 2381281 w 3765948"/>
                <a:gd name="connsiteY370" fmla="*/ 5347751 h 6183814"/>
                <a:gd name="connsiteX371" fmla="*/ 2290531 w 3765948"/>
                <a:gd name="connsiteY371" fmla="*/ 5257001 h 6183814"/>
                <a:gd name="connsiteX372" fmla="*/ 2381281 w 3765948"/>
                <a:gd name="connsiteY372" fmla="*/ 5166251 h 6183814"/>
                <a:gd name="connsiteX373" fmla="*/ 2380447 w 3765948"/>
                <a:gd name="connsiteY373" fmla="*/ 5108022 h 6183814"/>
                <a:gd name="connsiteX374" fmla="*/ 2245857 w 3765948"/>
                <a:gd name="connsiteY374" fmla="*/ 5191556 h 6183814"/>
                <a:gd name="connsiteX375" fmla="*/ 2117279 w 3765948"/>
                <a:gd name="connsiteY375" fmla="*/ 5116942 h 6183814"/>
                <a:gd name="connsiteX376" fmla="*/ 1973747 w 3765948"/>
                <a:gd name="connsiteY376" fmla="*/ 5220748 h 6183814"/>
                <a:gd name="connsiteX377" fmla="*/ 1828411 w 3765948"/>
                <a:gd name="connsiteY377" fmla="*/ 5108022 h 6183814"/>
                <a:gd name="connsiteX378" fmla="*/ 1674829 w 3765948"/>
                <a:gd name="connsiteY378" fmla="*/ 5261605 h 6183814"/>
                <a:gd name="connsiteX379" fmla="*/ 1828411 w 3765948"/>
                <a:gd name="connsiteY379" fmla="*/ 5415187 h 6183814"/>
                <a:gd name="connsiteX380" fmla="*/ 1971945 w 3765948"/>
                <a:gd name="connsiteY380" fmla="*/ 5311382 h 6183814"/>
                <a:gd name="connsiteX381" fmla="*/ 2117279 w 3765948"/>
                <a:gd name="connsiteY381" fmla="*/ 5424107 h 6183814"/>
                <a:gd name="connsiteX382" fmla="*/ 2251871 w 3765948"/>
                <a:gd name="connsiteY382" fmla="*/ 5340574 h 6183814"/>
                <a:gd name="connsiteX383" fmla="*/ 2380447 w 3765948"/>
                <a:gd name="connsiteY383" fmla="*/ 5415187 h 6183814"/>
                <a:gd name="connsiteX384" fmla="*/ 2534031 w 3765948"/>
                <a:gd name="connsiteY384" fmla="*/ 5261605 h 6183814"/>
                <a:gd name="connsiteX385" fmla="*/ 2380447 w 3765948"/>
                <a:gd name="connsiteY385" fmla="*/ 5108022 h 6183814"/>
                <a:gd name="connsiteX386" fmla="*/ 2377135 w 3765948"/>
                <a:gd name="connsiteY386" fmla="*/ 5081049 h 6183814"/>
                <a:gd name="connsiteX387" fmla="*/ 2557155 w 3765948"/>
                <a:gd name="connsiteY387" fmla="*/ 5261069 h 6183814"/>
                <a:gd name="connsiteX388" fmla="*/ 2377135 w 3765948"/>
                <a:gd name="connsiteY388" fmla="*/ 5441091 h 6183814"/>
                <a:gd name="connsiteX389" fmla="*/ 2250241 w 3765948"/>
                <a:gd name="connsiteY389" fmla="*/ 5388631 h 6183814"/>
                <a:gd name="connsiteX390" fmla="*/ 2117011 w 3765948"/>
                <a:gd name="connsiteY390" fmla="*/ 5450163 h 6183814"/>
                <a:gd name="connsiteX391" fmla="*/ 1968505 w 3765948"/>
                <a:gd name="connsiteY391" fmla="*/ 5365975 h 6183814"/>
                <a:gd name="connsiteX392" fmla="*/ 1826043 w 3765948"/>
                <a:gd name="connsiteY392" fmla="*/ 5441199 h 6183814"/>
                <a:gd name="connsiteX393" fmla="*/ 1646023 w 3765948"/>
                <a:gd name="connsiteY393" fmla="*/ 5261178 h 6183814"/>
                <a:gd name="connsiteX394" fmla="*/ 1826043 w 3765948"/>
                <a:gd name="connsiteY394" fmla="*/ 5081158 h 6183814"/>
                <a:gd name="connsiteX395" fmla="*/ 1974549 w 3765948"/>
                <a:gd name="connsiteY395" fmla="*/ 5165348 h 6183814"/>
                <a:gd name="connsiteX396" fmla="*/ 2117011 w 3765948"/>
                <a:gd name="connsiteY396" fmla="*/ 5090123 h 6183814"/>
                <a:gd name="connsiteX397" fmla="*/ 2243905 w 3765948"/>
                <a:gd name="connsiteY397" fmla="*/ 5142581 h 6183814"/>
                <a:gd name="connsiteX398" fmla="*/ 2377135 w 3765948"/>
                <a:gd name="connsiteY398" fmla="*/ 5081049 h 6183814"/>
                <a:gd name="connsiteX399" fmla="*/ 232699 w 3765948"/>
                <a:gd name="connsiteY399" fmla="*/ 4795901 h 6183814"/>
                <a:gd name="connsiteX400" fmla="*/ 790415 w 3765948"/>
                <a:gd name="connsiteY400" fmla="*/ 5544125 h 6183814"/>
                <a:gd name="connsiteX401" fmla="*/ 232699 w 3765948"/>
                <a:gd name="connsiteY401" fmla="*/ 4795901 h 6183814"/>
                <a:gd name="connsiteX402" fmla="*/ 163767 w 3765948"/>
                <a:gd name="connsiteY402" fmla="*/ 4263708 h 6183814"/>
                <a:gd name="connsiteX403" fmla="*/ 615495 w 3765948"/>
                <a:gd name="connsiteY403" fmla="*/ 5116814 h 6183814"/>
                <a:gd name="connsiteX404" fmla="*/ 163767 w 3765948"/>
                <a:gd name="connsiteY404" fmla="*/ 4263708 h 6183814"/>
                <a:gd name="connsiteX405" fmla="*/ 2211103 w 3765948"/>
                <a:gd name="connsiteY405" fmla="*/ 4064560 h 6183814"/>
                <a:gd name="connsiteX406" fmla="*/ 2534119 w 3765948"/>
                <a:gd name="connsiteY406" fmla="*/ 4083230 h 6183814"/>
                <a:gd name="connsiteX407" fmla="*/ 2764389 w 3765948"/>
                <a:gd name="connsiteY407" fmla="*/ 4176142 h 6183814"/>
                <a:gd name="connsiteX408" fmla="*/ 2685059 w 3765948"/>
                <a:gd name="connsiteY408" fmla="*/ 4163797 h 6183814"/>
                <a:gd name="connsiteX409" fmla="*/ 2800505 w 3765948"/>
                <a:gd name="connsiteY409" fmla="*/ 4261845 h 6183814"/>
                <a:gd name="connsiteX410" fmla="*/ 2579441 w 3765948"/>
                <a:gd name="connsiteY410" fmla="*/ 4192062 h 6183814"/>
                <a:gd name="connsiteX411" fmla="*/ 2670475 w 3765948"/>
                <a:gd name="connsiteY411" fmla="*/ 4251366 h 6183814"/>
                <a:gd name="connsiteX412" fmla="*/ 2594855 w 3765948"/>
                <a:gd name="connsiteY412" fmla="*/ 4242074 h 6183814"/>
                <a:gd name="connsiteX413" fmla="*/ 2660613 w 3765948"/>
                <a:gd name="connsiteY413" fmla="*/ 4286815 h 6183814"/>
                <a:gd name="connsiteX414" fmla="*/ 2640119 w 3765948"/>
                <a:gd name="connsiteY414" fmla="*/ 4285519 h 6183814"/>
                <a:gd name="connsiteX415" fmla="*/ 2691739 w 3765948"/>
                <a:gd name="connsiteY415" fmla="*/ 4324857 h 6183814"/>
                <a:gd name="connsiteX416" fmla="*/ 2560283 w 3765948"/>
                <a:gd name="connsiteY416" fmla="*/ 4300760 h 6183814"/>
                <a:gd name="connsiteX417" fmla="*/ 2632041 w 3765948"/>
                <a:gd name="connsiteY417" fmla="*/ 4337990 h 6183814"/>
                <a:gd name="connsiteX418" fmla="*/ 2624823 w 3765948"/>
                <a:gd name="connsiteY418" fmla="*/ 4366280 h 6183814"/>
                <a:gd name="connsiteX419" fmla="*/ 2211031 w 3765948"/>
                <a:gd name="connsiteY419" fmla="*/ 4302906 h 6183814"/>
                <a:gd name="connsiteX420" fmla="*/ 2490219 w 3765948"/>
                <a:gd name="connsiteY420" fmla="*/ 4765842 h 6183814"/>
                <a:gd name="connsiteX421" fmla="*/ 2279965 w 3765948"/>
                <a:gd name="connsiteY421" fmla="*/ 4928963 h 6183814"/>
                <a:gd name="connsiteX422" fmla="*/ 771099 w 3765948"/>
                <a:gd name="connsiteY422" fmla="*/ 4711778 h 6183814"/>
                <a:gd name="connsiteX423" fmla="*/ 873003 w 3765948"/>
                <a:gd name="connsiteY423" fmla="*/ 4680459 h 6183814"/>
                <a:gd name="connsiteX424" fmla="*/ 918923 w 3765948"/>
                <a:gd name="connsiteY424" fmla="*/ 4665327 h 6183814"/>
                <a:gd name="connsiteX425" fmla="*/ 970839 w 3765948"/>
                <a:gd name="connsiteY425" fmla="*/ 4642683 h 6183814"/>
                <a:gd name="connsiteX426" fmla="*/ 784111 w 3765948"/>
                <a:gd name="connsiteY426" fmla="*/ 4641581 h 6183814"/>
                <a:gd name="connsiteX427" fmla="*/ 856521 w 3765948"/>
                <a:gd name="connsiteY427" fmla="*/ 4620234 h 6183814"/>
                <a:gd name="connsiteX428" fmla="*/ 898369 w 3765948"/>
                <a:gd name="connsiteY428" fmla="*/ 4598645 h 6183814"/>
                <a:gd name="connsiteX429" fmla="*/ 972355 w 3765948"/>
                <a:gd name="connsiteY429" fmla="*/ 4559924 h 6183814"/>
                <a:gd name="connsiteX430" fmla="*/ 870955 w 3765948"/>
                <a:gd name="connsiteY430" fmla="*/ 4563656 h 6183814"/>
                <a:gd name="connsiteX431" fmla="*/ 980789 w 3765948"/>
                <a:gd name="connsiteY431" fmla="*/ 4510857 h 6183814"/>
                <a:gd name="connsiteX432" fmla="*/ 819335 w 3765948"/>
                <a:gd name="connsiteY432" fmla="*/ 4524317 h 6183814"/>
                <a:gd name="connsiteX433" fmla="*/ 659663 w 3765948"/>
                <a:gd name="connsiteY433" fmla="*/ 4554800 h 6183814"/>
                <a:gd name="connsiteX434" fmla="*/ 777279 w 3765948"/>
                <a:gd name="connsiteY434" fmla="*/ 4511512 h 6183814"/>
                <a:gd name="connsiteX435" fmla="*/ 785923 w 3765948"/>
                <a:gd name="connsiteY435" fmla="*/ 4496840 h 6183814"/>
                <a:gd name="connsiteX436" fmla="*/ 839413 w 3765948"/>
                <a:gd name="connsiteY436" fmla="*/ 4456823 h 6183814"/>
                <a:gd name="connsiteX437" fmla="*/ 775289 w 3765948"/>
                <a:gd name="connsiteY437" fmla="*/ 4460094 h 6183814"/>
                <a:gd name="connsiteX438" fmla="*/ 811287 w 3765948"/>
                <a:gd name="connsiteY438" fmla="*/ 4415025 h 6183814"/>
                <a:gd name="connsiteX439" fmla="*/ 2040547 w 3765948"/>
                <a:gd name="connsiteY439" fmla="*/ 4489397 h 6183814"/>
                <a:gd name="connsiteX440" fmla="*/ 1891123 w 3765948"/>
                <a:gd name="connsiteY440" fmla="*/ 4326071 h 6183814"/>
                <a:gd name="connsiteX441" fmla="*/ 1943931 w 3765948"/>
                <a:gd name="connsiteY441" fmla="*/ 4117482 h 6183814"/>
                <a:gd name="connsiteX442" fmla="*/ 2211103 w 3765948"/>
                <a:gd name="connsiteY442" fmla="*/ 4064560 h 6183814"/>
                <a:gd name="connsiteX443" fmla="*/ 2858157 w 3765948"/>
                <a:gd name="connsiteY443" fmla="*/ 3478558 h 6183814"/>
                <a:gd name="connsiteX444" fmla="*/ 2906295 w 3765948"/>
                <a:gd name="connsiteY444" fmla="*/ 3478937 h 6183814"/>
                <a:gd name="connsiteX445" fmla="*/ 2947901 w 3765948"/>
                <a:gd name="connsiteY445" fmla="*/ 3501400 h 6183814"/>
                <a:gd name="connsiteX446" fmla="*/ 3369761 w 3765948"/>
                <a:gd name="connsiteY446" fmla="*/ 4916143 h 6183814"/>
                <a:gd name="connsiteX447" fmla="*/ 3322337 w 3765948"/>
                <a:gd name="connsiteY447" fmla="*/ 4877707 h 6183814"/>
                <a:gd name="connsiteX448" fmla="*/ 3290387 w 3765948"/>
                <a:gd name="connsiteY448" fmla="*/ 4827637 h 6183814"/>
                <a:gd name="connsiteX449" fmla="*/ 3274495 w 3765948"/>
                <a:gd name="connsiteY449" fmla="*/ 4962839 h 6183814"/>
                <a:gd name="connsiteX450" fmla="*/ 3261203 w 3765948"/>
                <a:gd name="connsiteY450" fmla="*/ 4803984 h 6183814"/>
                <a:gd name="connsiteX451" fmla="*/ 3241509 w 3765948"/>
                <a:gd name="connsiteY451" fmla="*/ 4902861 h 6183814"/>
                <a:gd name="connsiteX452" fmla="*/ 3223115 w 3765948"/>
                <a:gd name="connsiteY452" fmla="*/ 4854710 h 6183814"/>
                <a:gd name="connsiteX453" fmla="*/ 3187099 w 3765948"/>
                <a:gd name="connsiteY453" fmla="*/ 4925250 h 6183814"/>
                <a:gd name="connsiteX454" fmla="*/ 3180877 w 3765948"/>
                <a:gd name="connsiteY454" fmla="*/ 4865809 h 6183814"/>
                <a:gd name="connsiteX455" fmla="*/ 3158451 w 3765948"/>
                <a:gd name="connsiteY455" fmla="*/ 4874833 h 6183814"/>
                <a:gd name="connsiteX456" fmla="*/ 3129303 w 3765948"/>
                <a:gd name="connsiteY456" fmla="*/ 4787746 h 6183814"/>
                <a:gd name="connsiteX457" fmla="*/ 3124391 w 3765948"/>
                <a:gd name="connsiteY457" fmla="*/ 4868384 h 6183814"/>
                <a:gd name="connsiteX458" fmla="*/ 3095055 w 3765948"/>
                <a:gd name="connsiteY458" fmla="*/ 4811363 h 6183814"/>
                <a:gd name="connsiteX459" fmla="*/ 3066299 w 3765948"/>
                <a:gd name="connsiteY459" fmla="*/ 4951250 h 6183814"/>
                <a:gd name="connsiteX460" fmla="*/ 2647095 w 3765948"/>
                <a:gd name="connsiteY460" fmla="*/ 3753229 h 6183814"/>
                <a:gd name="connsiteX461" fmla="*/ 2858157 w 3765948"/>
                <a:gd name="connsiteY461" fmla="*/ 3478558 h 6183814"/>
                <a:gd name="connsiteX462" fmla="*/ 1646797 w 3765948"/>
                <a:gd name="connsiteY462" fmla="*/ 3440513 h 6183814"/>
                <a:gd name="connsiteX463" fmla="*/ 1964545 w 3765948"/>
                <a:gd name="connsiteY463" fmla="*/ 3458160 h 6183814"/>
                <a:gd name="connsiteX464" fmla="*/ 2190947 w 3765948"/>
                <a:gd name="connsiteY464" fmla="*/ 3547966 h 6183814"/>
                <a:gd name="connsiteX465" fmla="*/ 2112919 w 3765948"/>
                <a:gd name="connsiteY465" fmla="*/ 3536104 h 6183814"/>
                <a:gd name="connsiteX466" fmla="*/ 2226351 w 3765948"/>
                <a:gd name="connsiteY466" fmla="*/ 3631059 h 6183814"/>
                <a:gd name="connsiteX467" fmla="*/ 2008975 w 3765948"/>
                <a:gd name="connsiteY467" fmla="*/ 3563678 h 6183814"/>
                <a:gd name="connsiteX468" fmla="*/ 2098447 w 3765948"/>
                <a:gd name="connsiteY468" fmla="*/ 3621080 h 6183814"/>
                <a:gd name="connsiteX469" fmla="*/ 2024067 w 3765948"/>
                <a:gd name="connsiteY469" fmla="*/ 3612175 h 6183814"/>
                <a:gd name="connsiteX470" fmla="*/ 2088695 w 3765948"/>
                <a:gd name="connsiteY470" fmla="*/ 3655486 h 6183814"/>
                <a:gd name="connsiteX471" fmla="*/ 2068535 w 3765948"/>
                <a:gd name="connsiteY471" fmla="*/ 3654258 h 6183814"/>
                <a:gd name="connsiteX472" fmla="*/ 2119261 w 3765948"/>
                <a:gd name="connsiteY472" fmla="*/ 3692347 h 6183814"/>
                <a:gd name="connsiteX473" fmla="*/ 1989971 w 3765948"/>
                <a:gd name="connsiteY473" fmla="*/ 3669159 h 6183814"/>
                <a:gd name="connsiteX474" fmla="*/ 2060511 w 3765948"/>
                <a:gd name="connsiteY474" fmla="*/ 3705175 h 6183814"/>
                <a:gd name="connsiteX475" fmla="*/ 2053371 w 3765948"/>
                <a:gd name="connsiteY475" fmla="*/ 3732630 h 6183814"/>
                <a:gd name="connsiteX476" fmla="*/ 1646383 w 3765948"/>
                <a:gd name="connsiteY476" fmla="*/ 3671744 h 6183814"/>
                <a:gd name="connsiteX477" fmla="*/ 1920371 w 3765948"/>
                <a:gd name="connsiteY477" fmla="*/ 4120460 h 6183814"/>
                <a:gd name="connsiteX478" fmla="*/ 1713295 w 3765948"/>
                <a:gd name="connsiteY478" fmla="*/ 4279015 h 6183814"/>
                <a:gd name="connsiteX479" fmla="*/ 254329 w 3765948"/>
                <a:gd name="connsiteY479" fmla="*/ 4074016 h 6183814"/>
                <a:gd name="connsiteX480" fmla="*/ 250629 w 3765948"/>
                <a:gd name="connsiteY480" fmla="*/ 4063972 h 6183814"/>
                <a:gd name="connsiteX481" fmla="*/ 329519 w 3765948"/>
                <a:gd name="connsiteY481" fmla="*/ 4039958 h 6183814"/>
                <a:gd name="connsiteX482" fmla="*/ 374715 w 3765948"/>
                <a:gd name="connsiteY482" fmla="*/ 4025211 h 6183814"/>
                <a:gd name="connsiteX483" fmla="*/ 425821 w 3765948"/>
                <a:gd name="connsiteY483" fmla="*/ 4003168 h 6183814"/>
                <a:gd name="connsiteX484" fmla="*/ 242123 w 3765948"/>
                <a:gd name="connsiteY484" fmla="*/ 4002369 h 6183814"/>
                <a:gd name="connsiteX485" fmla="*/ 313391 w 3765948"/>
                <a:gd name="connsiteY485" fmla="*/ 3981554 h 6183814"/>
                <a:gd name="connsiteX486" fmla="*/ 354591 w 3765948"/>
                <a:gd name="connsiteY486" fmla="*/ 3960549 h 6183814"/>
                <a:gd name="connsiteX487" fmla="*/ 427431 w 3765948"/>
                <a:gd name="connsiteY487" fmla="*/ 3922877 h 6183814"/>
                <a:gd name="connsiteX488" fmla="*/ 327671 w 3765948"/>
                <a:gd name="connsiteY488" fmla="*/ 3926644 h 6183814"/>
                <a:gd name="connsiteX489" fmla="*/ 435799 w 3765948"/>
                <a:gd name="connsiteY489" fmla="*/ 3875263 h 6183814"/>
                <a:gd name="connsiteX490" fmla="*/ 276947 w 3765948"/>
                <a:gd name="connsiteY490" fmla="*/ 3888554 h 6183814"/>
                <a:gd name="connsiteX491" fmla="*/ 215519 w 3765948"/>
                <a:gd name="connsiteY491" fmla="*/ 3900205 h 6183814"/>
                <a:gd name="connsiteX492" fmla="*/ 216661 w 3765948"/>
                <a:gd name="connsiteY492" fmla="*/ 3883085 h 6183814"/>
                <a:gd name="connsiteX493" fmla="*/ 235591 w 3765948"/>
                <a:gd name="connsiteY493" fmla="*/ 3876191 h 6183814"/>
                <a:gd name="connsiteX494" fmla="*/ 244115 w 3765948"/>
                <a:gd name="connsiteY494" fmla="*/ 3861945 h 6183814"/>
                <a:gd name="connsiteX495" fmla="*/ 296795 w 3765948"/>
                <a:gd name="connsiteY495" fmla="*/ 3823046 h 6183814"/>
                <a:gd name="connsiteX496" fmla="*/ 233707 w 3765948"/>
                <a:gd name="connsiteY496" fmla="*/ 3826312 h 6183814"/>
                <a:gd name="connsiteX497" fmla="*/ 269187 w 3765948"/>
                <a:gd name="connsiteY497" fmla="*/ 3782536 h 6183814"/>
                <a:gd name="connsiteX498" fmla="*/ 1478395 w 3765948"/>
                <a:gd name="connsiteY498" fmla="*/ 3852915 h 6183814"/>
                <a:gd name="connsiteX499" fmla="*/ 1331631 w 3765948"/>
                <a:gd name="connsiteY499" fmla="*/ 3694680 h 6183814"/>
                <a:gd name="connsiteX500" fmla="*/ 1383883 w 3765948"/>
                <a:gd name="connsiteY500" fmla="*/ 3492241 h 6183814"/>
                <a:gd name="connsiteX501" fmla="*/ 1646797 w 3765948"/>
                <a:gd name="connsiteY501" fmla="*/ 3440513 h 6183814"/>
                <a:gd name="connsiteX502" fmla="*/ 948205 w 3765948"/>
                <a:gd name="connsiteY502" fmla="*/ 791891 h 6183814"/>
                <a:gd name="connsiteX503" fmla="*/ 986753 w 3765948"/>
                <a:gd name="connsiteY503" fmla="*/ 800538 h 6183814"/>
                <a:gd name="connsiteX504" fmla="*/ 3014421 w 3765948"/>
                <a:gd name="connsiteY504" fmla="*/ 1269733 h 6183814"/>
                <a:gd name="connsiteX505" fmla="*/ 3086441 w 3765948"/>
                <a:gd name="connsiteY505" fmla="*/ 1381589 h 6183814"/>
                <a:gd name="connsiteX506" fmla="*/ 988301 w 3765948"/>
                <a:gd name="connsiteY506" fmla="*/ 890264 h 6183814"/>
                <a:gd name="connsiteX507" fmla="*/ 948205 w 3765948"/>
                <a:gd name="connsiteY507" fmla="*/ 791891 h 6183814"/>
                <a:gd name="connsiteX508" fmla="*/ 851413 w 3765948"/>
                <a:gd name="connsiteY508" fmla="*/ 0 h 6183814"/>
                <a:gd name="connsiteX509" fmla="*/ 800457 w 3765948"/>
                <a:gd name="connsiteY509" fmla="*/ 375138 h 6183814"/>
                <a:gd name="connsiteX510" fmla="*/ 0 w 3765948"/>
                <a:gd name="connsiteY510" fmla="*/ 5877624 h 6183814"/>
                <a:gd name="connsiteX511" fmla="*/ 3645119 w 3765948"/>
                <a:gd name="connsiteY511" fmla="*/ 5873169 h 6183814"/>
                <a:gd name="connsiteX512" fmla="*/ 3526761 w 3765948"/>
                <a:gd name="connsiteY512" fmla="*/ 1735015 h 6183814"/>
                <a:gd name="connsiteX513" fmla="*/ 3247111 w 3765948"/>
                <a:gd name="connsiteY513" fmla="*/ 716889 h 6183814"/>
                <a:gd name="connsiteX514" fmla="*/ 851413 w 3765948"/>
                <a:gd name="connsiteY514" fmla="*/ 0 h 6183814"/>
                <a:gd name="connsiteX0" fmla="*/ 1645645 w 3765948"/>
                <a:gd name="connsiteY0" fmla="*/ 5817518 h 6140491"/>
                <a:gd name="connsiteX1" fmla="*/ 1670305 w 3765948"/>
                <a:gd name="connsiteY1" fmla="*/ 5829861 h 6140491"/>
                <a:gd name="connsiteX2" fmla="*/ 1657417 w 3765948"/>
                <a:gd name="connsiteY2" fmla="*/ 5865315 h 6140491"/>
                <a:gd name="connsiteX3" fmla="*/ 1513041 w 3765948"/>
                <a:gd name="connsiteY3" fmla="*/ 5882743 h 6140491"/>
                <a:gd name="connsiteX4" fmla="*/ 1591247 w 3765948"/>
                <a:gd name="connsiteY4" fmla="*/ 5862920 h 6140491"/>
                <a:gd name="connsiteX5" fmla="*/ 1620751 w 3765948"/>
                <a:gd name="connsiteY5" fmla="*/ 5828407 h 6140491"/>
                <a:gd name="connsiteX6" fmla="*/ 1645645 w 3765948"/>
                <a:gd name="connsiteY6" fmla="*/ 5817518 h 6140491"/>
                <a:gd name="connsiteX7" fmla="*/ 2214767 w 3765948"/>
                <a:gd name="connsiteY7" fmla="*/ 5811371 h 6140491"/>
                <a:gd name="connsiteX8" fmla="*/ 2240351 w 3765948"/>
                <a:gd name="connsiteY8" fmla="*/ 5821657 h 6140491"/>
                <a:gd name="connsiteX9" fmla="*/ 2230403 w 3765948"/>
                <a:gd name="connsiteY9" fmla="*/ 5858046 h 6140491"/>
                <a:gd name="connsiteX10" fmla="*/ 2087935 w 3765948"/>
                <a:gd name="connsiteY10" fmla="*/ 5887211 h 6140491"/>
                <a:gd name="connsiteX11" fmla="*/ 2164261 w 3765948"/>
                <a:gd name="connsiteY11" fmla="*/ 5861065 h 6140491"/>
                <a:gd name="connsiteX12" fmla="*/ 2190845 w 3765948"/>
                <a:gd name="connsiteY12" fmla="*/ 5824257 h 6140491"/>
                <a:gd name="connsiteX13" fmla="*/ 2214767 w 3765948"/>
                <a:gd name="connsiteY13" fmla="*/ 5811371 h 6140491"/>
                <a:gd name="connsiteX14" fmla="*/ 3560865 w 3765948"/>
                <a:gd name="connsiteY14" fmla="*/ 5803952 h 6140491"/>
                <a:gd name="connsiteX15" fmla="*/ 1820629 w 3765948"/>
                <a:gd name="connsiteY15" fmla="*/ 6074940 h 6140491"/>
                <a:gd name="connsiteX16" fmla="*/ 87293 w 3765948"/>
                <a:gd name="connsiteY16" fmla="*/ 5812046 h 6140491"/>
                <a:gd name="connsiteX17" fmla="*/ 1808269 w 3765948"/>
                <a:gd name="connsiteY17" fmla="*/ 5961645 h 6140491"/>
                <a:gd name="connsiteX18" fmla="*/ 3560865 w 3765948"/>
                <a:gd name="connsiteY18" fmla="*/ 5803952 h 6140491"/>
                <a:gd name="connsiteX19" fmla="*/ 1075885 w 3765948"/>
                <a:gd name="connsiteY19" fmla="*/ 5793207 h 6140491"/>
                <a:gd name="connsiteX20" fmla="*/ 1099889 w 3765948"/>
                <a:gd name="connsiteY20" fmla="*/ 5806781 h 6140491"/>
                <a:gd name="connsiteX21" fmla="*/ 1085225 w 3765948"/>
                <a:gd name="connsiteY21" fmla="*/ 5841538 h 6140491"/>
                <a:gd name="connsiteX22" fmla="*/ 940153 w 3765948"/>
                <a:gd name="connsiteY22" fmla="*/ 5851644 h 6140491"/>
                <a:gd name="connsiteX23" fmla="*/ 1019261 w 3765948"/>
                <a:gd name="connsiteY23" fmla="*/ 5835801 h 6140491"/>
                <a:gd name="connsiteX24" fmla="*/ 1050473 w 3765948"/>
                <a:gd name="connsiteY24" fmla="*/ 5802824 h 6140491"/>
                <a:gd name="connsiteX25" fmla="*/ 1075885 w 3765948"/>
                <a:gd name="connsiteY25" fmla="*/ 5793207 h 6140491"/>
                <a:gd name="connsiteX26" fmla="*/ 2785135 w 3765948"/>
                <a:gd name="connsiteY26" fmla="*/ 5782285 h 6140491"/>
                <a:gd name="connsiteX27" fmla="*/ 2810719 w 3765948"/>
                <a:gd name="connsiteY27" fmla="*/ 5792571 h 6140491"/>
                <a:gd name="connsiteX28" fmla="*/ 2800771 w 3765948"/>
                <a:gd name="connsiteY28" fmla="*/ 5828960 h 6140491"/>
                <a:gd name="connsiteX29" fmla="*/ 2658303 w 3765948"/>
                <a:gd name="connsiteY29" fmla="*/ 5858125 h 6140491"/>
                <a:gd name="connsiteX30" fmla="*/ 2734629 w 3765948"/>
                <a:gd name="connsiteY30" fmla="*/ 5831979 h 6140491"/>
                <a:gd name="connsiteX31" fmla="*/ 2761213 w 3765948"/>
                <a:gd name="connsiteY31" fmla="*/ 5795171 h 6140491"/>
                <a:gd name="connsiteX32" fmla="*/ 2785135 w 3765948"/>
                <a:gd name="connsiteY32" fmla="*/ 5782285 h 6140491"/>
                <a:gd name="connsiteX33" fmla="*/ 1663975 w 3765948"/>
                <a:gd name="connsiteY33" fmla="*/ 5739848 h 6140491"/>
                <a:gd name="connsiteX34" fmla="*/ 1693473 w 3765948"/>
                <a:gd name="connsiteY34" fmla="*/ 5759848 h 6140491"/>
                <a:gd name="connsiteX35" fmla="*/ 1747707 w 3765948"/>
                <a:gd name="connsiteY35" fmla="*/ 5786459 h 6140491"/>
                <a:gd name="connsiteX36" fmla="*/ 1762829 w 3765948"/>
                <a:gd name="connsiteY36" fmla="*/ 5819245 h 6140491"/>
                <a:gd name="connsiteX37" fmla="*/ 1764355 w 3765948"/>
                <a:gd name="connsiteY37" fmla="*/ 5819821 h 6140491"/>
                <a:gd name="connsiteX38" fmla="*/ 1756501 w 3765948"/>
                <a:gd name="connsiteY38" fmla="*/ 5828949 h 6140491"/>
                <a:gd name="connsiteX39" fmla="*/ 1733135 w 3765948"/>
                <a:gd name="connsiteY39" fmla="*/ 5831454 h 6140491"/>
                <a:gd name="connsiteX40" fmla="*/ 1729299 w 3765948"/>
                <a:gd name="connsiteY40" fmla="*/ 5811260 h 6140491"/>
                <a:gd name="connsiteX41" fmla="*/ 1738615 w 3765948"/>
                <a:gd name="connsiteY41" fmla="*/ 5806061 h 6140491"/>
                <a:gd name="connsiteX42" fmla="*/ 1724465 w 3765948"/>
                <a:gd name="connsiteY42" fmla="*/ 5813016 h 6140491"/>
                <a:gd name="connsiteX43" fmla="*/ 1729363 w 3765948"/>
                <a:gd name="connsiteY43" fmla="*/ 5838799 h 6140491"/>
                <a:gd name="connsiteX44" fmla="*/ 1759197 w 3765948"/>
                <a:gd name="connsiteY44" fmla="*/ 5835601 h 6140491"/>
                <a:gd name="connsiteX45" fmla="*/ 1770733 w 3765948"/>
                <a:gd name="connsiteY45" fmla="*/ 5822193 h 6140491"/>
                <a:gd name="connsiteX46" fmla="*/ 1799347 w 3765948"/>
                <a:gd name="connsiteY46" fmla="*/ 5856818 h 6140491"/>
                <a:gd name="connsiteX47" fmla="*/ 1775075 w 3765948"/>
                <a:gd name="connsiteY47" fmla="*/ 5909211 h 6140491"/>
                <a:gd name="connsiteX48" fmla="*/ 1760983 w 3765948"/>
                <a:gd name="connsiteY48" fmla="*/ 5909294 h 6140491"/>
                <a:gd name="connsiteX49" fmla="*/ 1777951 w 3765948"/>
                <a:gd name="connsiteY49" fmla="*/ 5883782 h 6140491"/>
                <a:gd name="connsiteX50" fmla="*/ 1719833 w 3765948"/>
                <a:gd name="connsiteY50" fmla="*/ 5868259 h 6140491"/>
                <a:gd name="connsiteX51" fmla="*/ 1645721 w 3765948"/>
                <a:gd name="connsiteY51" fmla="*/ 5909971 h 6140491"/>
                <a:gd name="connsiteX52" fmla="*/ 1625113 w 3765948"/>
                <a:gd name="connsiteY52" fmla="*/ 5910092 h 6140491"/>
                <a:gd name="connsiteX53" fmla="*/ 1557597 w 3765948"/>
                <a:gd name="connsiteY53" fmla="*/ 5902722 h 6140491"/>
                <a:gd name="connsiteX54" fmla="*/ 1660791 w 3765948"/>
                <a:gd name="connsiteY54" fmla="*/ 5870804 h 6140491"/>
                <a:gd name="connsiteX55" fmla="*/ 1676791 w 3765948"/>
                <a:gd name="connsiteY55" fmla="*/ 5825216 h 6140491"/>
                <a:gd name="connsiteX56" fmla="*/ 1614997 w 3765948"/>
                <a:gd name="connsiteY56" fmla="*/ 5823246 h 6140491"/>
                <a:gd name="connsiteX57" fmla="*/ 1578277 w 3765948"/>
                <a:gd name="connsiteY57" fmla="*/ 5867590 h 6140491"/>
                <a:gd name="connsiteX58" fmla="*/ 1483395 w 3765948"/>
                <a:gd name="connsiteY58" fmla="*/ 5868697 h 6140491"/>
                <a:gd name="connsiteX59" fmla="*/ 1543911 w 3765948"/>
                <a:gd name="connsiteY59" fmla="*/ 5898965 h 6140491"/>
                <a:gd name="connsiteX60" fmla="*/ 1390269 w 3765948"/>
                <a:gd name="connsiteY60" fmla="*/ 5886751 h 6140491"/>
                <a:gd name="connsiteX61" fmla="*/ 1474261 w 3765948"/>
                <a:gd name="connsiteY61" fmla="*/ 5836368 h 6140491"/>
                <a:gd name="connsiteX62" fmla="*/ 1489791 w 3765948"/>
                <a:gd name="connsiteY62" fmla="*/ 5852687 h 6140491"/>
                <a:gd name="connsiteX63" fmla="*/ 1521509 w 3765948"/>
                <a:gd name="connsiteY63" fmla="*/ 5861841 h 6140491"/>
                <a:gd name="connsiteX64" fmla="*/ 1532435 w 3765948"/>
                <a:gd name="connsiteY64" fmla="*/ 5834026 h 6140491"/>
                <a:gd name="connsiteX65" fmla="*/ 1518575 w 3765948"/>
                <a:gd name="connsiteY65" fmla="*/ 5823624 h 6140491"/>
                <a:gd name="connsiteX66" fmla="*/ 1527567 w 3765948"/>
                <a:gd name="connsiteY66" fmla="*/ 5831164 h 6140491"/>
                <a:gd name="connsiteX67" fmla="*/ 1519009 w 3765948"/>
                <a:gd name="connsiteY67" fmla="*/ 5852949 h 6140491"/>
                <a:gd name="connsiteX68" fmla="*/ 1494167 w 3765948"/>
                <a:gd name="connsiteY68" fmla="*/ 5845780 h 6140491"/>
                <a:gd name="connsiteX69" fmla="*/ 1486741 w 3765948"/>
                <a:gd name="connsiteY69" fmla="*/ 5832578 h 6140491"/>
                <a:gd name="connsiteX70" fmla="*/ 1487519 w 3765948"/>
                <a:gd name="connsiteY70" fmla="*/ 5832342 h 6140491"/>
                <a:gd name="connsiteX71" fmla="*/ 1519733 w 3765948"/>
                <a:gd name="connsiteY71" fmla="*/ 5803870 h 6140491"/>
                <a:gd name="connsiteX72" fmla="*/ 1549987 w 3765948"/>
                <a:gd name="connsiteY72" fmla="*/ 5774660 h 6140491"/>
                <a:gd name="connsiteX73" fmla="*/ 1576545 w 3765948"/>
                <a:gd name="connsiteY73" fmla="*/ 5767444 h 6140491"/>
                <a:gd name="connsiteX74" fmla="*/ 1586425 w 3765948"/>
                <a:gd name="connsiteY74" fmla="*/ 5783663 h 6140491"/>
                <a:gd name="connsiteX75" fmla="*/ 1610457 w 3765948"/>
                <a:gd name="connsiteY75" fmla="*/ 5795753 h 6140491"/>
                <a:gd name="connsiteX76" fmla="*/ 1624643 w 3765948"/>
                <a:gd name="connsiteY76" fmla="*/ 5774606 h 6140491"/>
                <a:gd name="connsiteX77" fmla="*/ 1615361 w 3765948"/>
                <a:gd name="connsiteY77" fmla="*/ 5764090 h 6140491"/>
                <a:gd name="connsiteX78" fmla="*/ 1621231 w 3765948"/>
                <a:gd name="connsiteY78" fmla="*/ 5771559 h 6140491"/>
                <a:gd name="connsiteX79" fmla="*/ 1610121 w 3765948"/>
                <a:gd name="connsiteY79" fmla="*/ 5788122 h 6140491"/>
                <a:gd name="connsiteX80" fmla="*/ 1591299 w 3765948"/>
                <a:gd name="connsiteY80" fmla="*/ 5778652 h 6140491"/>
                <a:gd name="connsiteX81" fmla="*/ 1586279 w 3765948"/>
                <a:gd name="connsiteY81" fmla="*/ 5765912 h 6140491"/>
                <a:gd name="connsiteX82" fmla="*/ 1632499 w 3765948"/>
                <a:gd name="connsiteY82" fmla="*/ 5752030 h 6140491"/>
                <a:gd name="connsiteX83" fmla="*/ 1663975 w 3765948"/>
                <a:gd name="connsiteY83" fmla="*/ 5739848 h 6140491"/>
                <a:gd name="connsiteX84" fmla="*/ 506333 w 3765948"/>
                <a:gd name="connsiteY84" fmla="*/ 5736355 h 6140491"/>
                <a:gd name="connsiteX85" fmla="*/ 528881 w 3765948"/>
                <a:gd name="connsiteY85" fmla="*/ 5752229 h 6140491"/>
                <a:gd name="connsiteX86" fmla="*/ 510863 w 3765948"/>
                <a:gd name="connsiteY86" fmla="*/ 5785371 h 6140491"/>
                <a:gd name="connsiteX87" fmla="*/ 365503 w 3765948"/>
                <a:gd name="connsiteY87" fmla="*/ 5781131 h 6140491"/>
                <a:gd name="connsiteX88" fmla="*/ 445787 w 3765948"/>
                <a:gd name="connsiteY88" fmla="*/ 5773161 h 6140491"/>
                <a:gd name="connsiteX89" fmla="*/ 480095 w 3765948"/>
                <a:gd name="connsiteY89" fmla="*/ 5743420 h 6140491"/>
                <a:gd name="connsiteX90" fmla="*/ 506333 w 3765948"/>
                <a:gd name="connsiteY90" fmla="*/ 5736355 h 6140491"/>
                <a:gd name="connsiteX91" fmla="*/ 2226687 w 3765948"/>
                <a:gd name="connsiteY91" fmla="*/ 5732462 h 6140491"/>
                <a:gd name="connsiteX92" fmla="*/ 2257723 w 3765948"/>
                <a:gd name="connsiteY92" fmla="*/ 5749985 h 6140491"/>
                <a:gd name="connsiteX93" fmla="*/ 2313949 w 3765948"/>
                <a:gd name="connsiteY93" fmla="*/ 5772076 h 6140491"/>
                <a:gd name="connsiteX94" fmla="*/ 2331699 w 3765948"/>
                <a:gd name="connsiteY94" fmla="*/ 5803516 h 6140491"/>
                <a:gd name="connsiteX95" fmla="*/ 2333267 w 3765948"/>
                <a:gd name="connsiteY95" fmla="*/ 5803966 h 6140491"/>
                <a:gd name="connsiteX96" fmla="*/ 2326185 w 3765948"/>
                <a:gd name="connsiteY96" fmla="*/ 5813705 h 6140491"/>
                <a:gd name="connsiteX97" fmla="*/ 2303103 w 3765948"/>
                <a:gd name="connsiteY97" fmla="*/ 5818111 h 6140491"/>
                <a:gd name="connsiteX98" fmla="*/ 2297629 w 3765948"/>
                <a:gd name="connsiteY98" fmla="*/ 5798298 h 6140491"/>
                <a:gd name="connsiteX99" fmla="*/ 2306489 w 3765948"/>
                <a:gd name="connsiteY99" fmla="*/ 5792355 h 6140491"/>
                <a:gd name="connsiteX100" fmla="*/ 2292955 w 3765948"/>
                <a:gd name="connsiteY100" fmla="*/ 5800443 h 6140491"/>
                <a:gd name="connsiteX101" fmla="*/ 2299943 w 3765948"/>
                <a:gd name="connsiteY101" fmla="*/ 5825740 h 6140491"/>
                <a:gd name="connsiteX102" fmla="*/ 2329417 w 3765948"/>
                <a:gd name="connsiteY102" fmla="*/ 5820114 h 6140491"/>
                <a:gd name="connsiteX103" fmla="*/ 2339817 w 3765948"/>
                <a:gd name="connsiteY103" fmla="*/ 5805809 h 6140491"/>
                <a:gd name="connsiteX104" fmla="*/ 2371165 w 3765948"/>
                <a:gd name="connsiteY104" fmla="*/ 5837980 h 6140491"/>
                <a:gd name="connsiteX105" fmla="*/ 2351255 w 3765948"/>
                <a:gd name="connsiteY105" fmla="*/ 5892182 h 6140491"/>
                <a:gd name="connsiteX106" fmla="*/ 2337217 w 3765948"/>
                <a:gd name="connsiteY106" fmla="*/ 5893416 h 6140491"/>
                <a:gd name="connsiteX107" fmla="*/ 2352045 w 3765948"/>
                <a:gd name="connsiteY107" fmla="*/ 5866603 h 6140491"/>
                <a:gd name="connsiteX108" fmla="*/ 2292851 w 3765948"/>
                <a:gd name="connsiteY108" fmla="*/ 5855880 h 6140491"/>
                <a:gd name="connsiteX109" fmla="*/ 2222395 w 3765948"/>
                <a:gd name="connsiteY109" fmla="*/ 5903508 h 6140491"/>
                <a:gd name="connsiteX110" fmla="*/ 2201867 w 3765948"/>
                <a:gd name="connsiteY110" fmla="*/ 5905312 h 6140491"/>
                <a:gd name="connsiteX111" fmla="*/ 2133975 w 3765948"/>
                <a:gd name="connsiteY111" fmla="*/ 5903483 h 6140491"/>
                <a:gd name="connsiteX112" fmla="*/ 2234215 w 3765948"/>
                <a:gd name="connsiteY112" fmla="*/ 5863241 h 6140491"/>
                <a:gd name="connsiteX113" fmla="*/ 2246437 w 3765948"/>
                <a:gd name="connsiteY113" fmla="*/ 5816498 h 6140491"/>
                <a:gd name="connsiteX114" fmla="*/ 2184689 w 3765948"/>
                <a:gd name="connsiteY114" fmla="*/ 5819583 h 6140491"/>
                <a:gd name="connsiteX115" fmla="*/ 2151715 w 3765948"/>
                <a:gd name="connsiteY115" fmla="*/ 5866779 h 6140491"/>
                <a:gd name="connsiteX116" fmla="*/ 2057239 w 3765948"/>
                <a:gd name="connsiteY116" fmla="*/ 5875635 h 6140491"/>
                <a:gd name="connsiteX117" fmla="*/ 2120027 w 3765948"/>
                <a:gd name="connsiteY117" fmla="*/ 5900857 h 6140491"/>
                <a:gd name="connsiteX118" fmla="*/ 1965901 w 3765948"/>
                <a:gd name="connsiteY118" fmla="*/ 5901238 h 6140491"/>
                <a:gd name="connsiteX119" fmla="*/ 2045495 w 3765948"/>
                <a:gd name="connsiteY119" fmla="*/ 5844160 h 6140491"/>
                <a:gd name="connsiteX120" fmla="*/ 2062307 w 3765948"/>
                <a:gd name="connsiteY120" fmla="*/ 5859156 h 6140491"/>
                <a:gd name="connsiteX121" fmla="*/ 2094667 w 3765948"/>
                <a:gd name="connsiteY121" fmla="*/ 5865688 h 6140491"/>
                <a:gd name="connsiteX122" fmla="*/ 2103283 w 3765948"/>
                <a:gd name="connsiteY122" fmla="*/ 5837073 h 6140491"/>
                <a:gd name="connsiteX123" fmla="*/ 2088621 w 3765948"/>
                <a:gd name="connsiteY123" fmla="*/ 5827839 h 6140491"/>
                <a:gd name="connsiteX124" fmla="*/ 2098197 w 3765948"/>
                <a:gd name="connsiteY124" fmla="*/ 5834618 h 6140491"/>
                <a:gd name="connsiteX125" fmla="*/ 2091447 w 3765948"/>
                <a:gd name="connsiteY125" fmla="*/ 5857030 h 6140491"/>
                <a:gd name="connsiteX126" fmla="*/ 2066103 w 3765948"/>
                <a:gd name="connsiteY126" fmla="*/ 5851915 h 6140491"/>
                <a:gd name="connsiteX127" fmla="*/ 2057625 w 3765948"/>
                <a:gd name="connsiteY127" fmla="*/ 5839363 h 6140491"/>
                <a:gd name="connsiteX128" fmla="*/ 2058379 w 3765948"/>
                <a:gd name="connsiteY128" fmla="*/ 5839064 h 6140491"/>
                <a:gd name="connsiteX129" fmla="*/ 2088159 w 3765948"/>
                <a:gd name="connsiteY129" fmla="*/ 5808056 h 6140491"/>
                <a:gd name="connsiteX130" fmla="*/ 2115925 w 3765948"/>
                <a:gd name="connsiteY130" fmla="*/ 5776471 h 6140491"/>
                <a:gd name="connsiteX131" fmla="*/ 2141807 w 3765948"/>
                <a:gd name="connsiteY131" fmla="*/ 5767110 h 6140491"/>
                <a:gd name="connsiteX132" fmla="*/ 2152977 w 3765948"/>
                <a:gd name="connsiteY132" fmla="*/ 5782467 h 6140491"/>
                <a:gd name="connsiteX133" fmla="*/ 2177917 w 3765948"/>
                <a:gd name="connsiteY133" fmla="*/ 5792553 h 6140491"/>
                <a:gd name="connsiteX134" fmla="*/ 2190327 w 3765948"/>
                <a:gd name="connsiteY134" fmla="*/ 5770317 h 6140491"/>
                <a:gd name="connsiteX135" fmla="*/ 2180219 w 3765948"/>
                <a:gd name="connsiteY135" fmla="*/ 5760595 h 6140491"/>
                <a:gd name="connsiteX136" fmla="*/ 2186677 w 3765948"/>
                <a:gd name="connsiteY136" fmla="*/ 5767560 h 6140491"/>
                <a:gd name="connsiteX137" fmla="*/ 2176959 w 3765948"/>
                <a:gd name="connsiteY137" fmla="*/ 5784975 h 6140491"/>
                <a:gd name="connsiteX138" fmla="*/ 2157425 w 3765948"/>
                <a:gd name="connsiteY138" fmla="*/ 5777075 h 6140491"/>
                <a:gd name="connsiteX139" fmla="*/ 2151381 w 3765948"/>
                <a:gd name="connsiteY139" fmla="*/ 5764788 h 6140491"/>
                <a:gd name="connsiteX140" fmla="*/ 2196313 w 3765948"/>
                <a:gd name="connsiteY140" fmla="*/ 5747176 h 6140491"/>
                <a:gd name="connsiteX141" fmla="*/ 2226687 w 3765948"/>
                <a:gd name="connsiteY141" fmla="*/ 5732462 h 6140491"/>
                <a:gd name="connsiteX142" fmla="*/ 1098117 w 3765948"/>
                <a:gd name="connsiteY142" fmla="*/ 5716562 h 6140491"/>
                <a:gd name="connsiteX143" fmla="*/ 1126567 w 3765948"/>
                <a:gd name="connsiteY143" fmla="*/ 5738028 h 6140491"/>
                <a:gd name="connsiteX144" fmla="*/ 1179387 w 3765948"/>
                <a:gd name="connsiteY144" fmla="*/ 5767347 h 6140491"/>
                <a:gd name="connsiteX145" fmla="*/ 1192831 w 3765948"/>
                <a:gd name="connsiteY145" fmla="*/ 5800855 h 6140491"/>
                <a:gd name="connsiteX146" fmla="*/ 1194327 w 3765948"/>
                <a:gd name="connsiteY146" fmla="*/ 5801508 h 6140491"/>
                <a:gd name="connsiteX147" fmla="*/ 1186023 w 3765948"/>
                <a:gd name="connsiteY147" fmla="*/ 5810227 h 6140491"/>
                <a:gd name="connsiteX148" fmla="*/ 1162559 w 3765948"/>
                <a:gd name="connsiteY148" fmla="*/ 5811548 h 6140491"/>
                <a:gd name="connsiteX149" fmla="*/ 1159749 w 3765948"/>
                <a:gd name="connsiteY149" fmla="*/ 5791186 h 6140491"/>
                <a:gd name="connsiteX150" fmla="*/ 1169315 w 3765948"/>
                <a:gd name="connsiteY150" fmla="*/ 5786464 h 6140491"/>
                <a:gd name="connsiteX151" fmla="*/ 1154833 w 3765948"/>
                <a:gd name="connsiteY151" fmla="*/ 5792695 h 6140491"/>
                <a:gd name="connsiteX152" fmla="*/ 1158421 w 3765948"/>
                <a:gd name="connsiteY152" fmla="*/ 5818693 h 6140491"/>
                <a:gd name="connsiteX153" fmla="*/ 1188379 w 3765948"/>
                <a:gd name="connsiteY153" fmla="*/ 5817007 h 6140491"/>
                <a:gd name="connsiteX154" fmla="*/ 1200577 w 3765948"/>
                <a:gd name="connsiteY154" fmla="*/ 5804200 h 6140491"/>
                <a:gd name="connsiteX155" fmla="*/ 1227405 w 3765948"/>
                <a:gd name="connsiteY155" fmla="*/ 5840227 h 6140491"/>
                <a:gd name="connsiteX156" fmla="*/ 1200515 w 3765948"/>
                <a:gd name="connsiteY156" fmla="*/ 5891326 h 6140491"/>
                <a:gd name="connsiteX157" fmla="*/ 1186437 w 3765948"/>
                <a:gd name="connsiteY157" fmla="*/ 5890696 h 6140491"/>
                <a:gd name="connsiteX158" fmla="*/ 1204673 w 3765948"/>
                <a:gd name="connsiteY158" fmla="*/ 5866075 h 6140491"/>
                <a:gd name="connsiteX159" fmla="*/ 1147413 w 3765948"/>
                <a:gd name="connsiteY159" fmla="*/ 5847633 h 6140491"/>
                <a:gd name="connsiteX160" fmla="*/ 1071287 w 3765948"/>
                <a:gd name="connsiteY160" fmla="*/ 5885545 h 6140491"/>
                <a:gd name="connsiteX161" fmla="*/ 1050701 w 3765948"/>
                <a:gd name="connsiteY161" fmla="*/ 5884624 h 6140491"/>
                <a:gd name="connsiteX162" fmla="*/ 983643 w 3765948"/>
                <a:gd name="connsiteY162" fmla="*/ 5873850 h 6140491"/>
                <a:gd name="connsiteX163" fmla="*/ 1088319 w 3765948"/>
                <a:gd name="connsiteY163" fmla="*/ 5847190 h 6140491"/>
                <a:gd name="connsiteX164" fmla="*/ 1106603 w 3765948"/>
                <a:gd name="connsiteY164" fmla="*/ 5802469 h 6140491"/>
                <a:gd name="connsiteX165" fmla="*/ 1044987 w 3765948"/>
                <a:gd name="connsiteY165" fmla="*/ 5797378 h 6140491"/>
                <a:gd name="connsiteX166" fmla="*/ 1006071 w 3765948"/>
                <a:gd name="connsiteY166" fmla="*/ 5839809 h 6140491"/>
                <a:gd name="connsiteX167" fmla="*/ 911255 w 3765948"/>
                <a:gd name="connsiteY167" fmla="*/ 5836118 h 6140491"/>
                <a:gd name="connsiteX168" fmla="*/ 970163 w 3765948"/>
                <a:gd name="connsiteY168" fmla="*/ 5869406 h 6140491"/>
                <a:gd name="connsiteX169" fmla="*/ 817335 w 3765948"/>
                <a:gd name="connsiteY169" fmla="*/ 5849441 h 6140491"/>
                <a:gd name="connsiteX170" fmla="*/ 903767 w 3765948"/>
                <a:gd name="connsiteY170" fmla="*/ 5803368 h 6140491"/>
                <a:gd name="connsiteX171" fmla="*/ 918453 w 3765948"/>
                <a:gd name="connsiteY171" fmla="*/ 5820452 h 6140491"/>
                <a:gd name="connsiteX172" fmla="*/ 949667 w 3765948"/>
                <a:gd name="connsiteY172" fmla="*/ 5831198 h 6140491"/>
                <a:gd name="connsiteX173" fmla="*/ 961985 w 3765948"/>
                <a:gd name="connsiteY173" fmla="*/ 5803970 h 6140491"/>
                <a:gd name="connsiteX174" fmla="*/ 948669 w 3765948"/>
                <a:gd name="connsiteY174" fmla="*/ 5792882 h 6140491"/>
                <a:gd name="connsiteX175" fmla="*/ 957267 w 3765948"/>
                <a:gd name="connsiteY175" fmla="*/ 5800866 h 6140491"/>
                <a:gd name="connsiteX176" fmla="*/ 947619 w 3765948"/>
                <a:gd name="connsiteY176" fmla="*/ 5822191 h 6140491"/>
                <a:gd name="connsiteX177" fmla="*/ 923171 w 3765948"/>
                <a:gd name="connsiteY177" fmla="*/ 5813775 h 6140491"/>
                <a:gd name="connsiteX178" fmla="*/ 916423 w 3765948"/>
                <a:gd name="connsiteY178" fmla="*/ 5800214 h 6140491"/>
                <a:gd name="connsiteX179" fmla="*/ 917211 w 3765948"/>
                <a:gd name="connsiteY179" fmla="*/ 5800018 h 6140491"/>
                <a:gd name="connsiteX180" fmla="*/ 950825 w 3765948"/>
                <a:gd name="connsiteY180" fmla="*/ 5773211 h 6140491"/>
                <a:gd name="connsiteX181" fmla="*/ 982515 w 3765948"/>
                <a:gd name="connsiteY181" fmla="*/ 5745567 h 6140491"/>
                <a:gd name="connsiteX182" fmla="*/ 1009405 w 3765948"/>
                <a:gd name="connsiteY182" fmla="*/ 5739704 h 6140491"/>
                <a:gd name="connsiteX183" fmla="*/ 1018453 w 3765948"/>
                <a:gd name="connsiteY183" fmla="*/ 5756401 h 6140491"/>
                <a:gd name="connsiteX184" fmla="*/ 1041843 w 3765948"/>
                <a:gd name="connsiteY184" fmla="*/ 5769690 h 6140491"/>
                <a:gd name="connsiteX185" fmla="*/ 1057079 w 3765948"/>
                <a:gd name="connsiteY185" fmla="*/ 5749287 h 6140491"/>
                <a:gd name="connsiteX186" fmla="*/ 1048341 w 3765948"/>
                <a:gd name="connsiteY186" fmla="*/ 5738316 h 6140491"/>
                <a:gd name="connsiteX187" fmla="*/ 1053825 w 3765948"/>
                <a:gd name="connsiteY187" fmla="*/ 5746072 h 6140491"/>
                <a:gd name="connsiteX188" fmla="*/ 1041893 w 3765948"/>
                <a:gd name="connsiteY188" fmla="*/ 5762052 h 6140491"/>
                <a:gd name="connsiteX189" fmla="*/ 1023573 w 3765948"/>
                <a:gd name="connsiteY189" fmla="*/ 5751643 h 6140491"/>
                <a:gd name="connsiteX190" fmla="*/ 1019203 w 3765948"/>
                <a:gd name="connsiteY190" fmla="*/ 5738665 h 6140491"/>
                <a:gd name="connsiteX191" fmla="*/ 1066065 w 3765948"/>
                <a:gd name="connsiteY191" fmla="*/ 5727138 h 6140491"/>
                <a:gd name="connsiteX192" fmla="*/ 1098117 w 3765948"/>
                <a:gd name="connsiteY192" fmla="*/ 5716562 h 6140491"/>
                <a:gd name="connsiteX193" fmla="*/ 2797055 w 3765948"/>
                <a:gd name="connsiteY193" fmla="*/ 5703376 h 6140491"/>
                <a:gd name="connsiteX194" fmla="*/ 2828091 w 3765948"/>
                <a:gd name="connsiteY194" fmla="*/ 5720899 h 6140491"/>
                <a:gd name="connsiteX195" fmla="*/ 2884317 w 3765948"/>
                <a:gd name="connsiteY195" fmla="*/ 5742990 h 6140491"/>
                <a:gd name="connsiteX196" fmla="*/ 2902067 w 3765948"/>
                <a:gd name="connsiteY196" fmla="*/ 5774430 h 6140491"/>
                <a:gd name="connsiteX197" fmla="*/ 2903635 w 3765948"/>
                <a:gd name="connsiteY197" fmla="*/ 5774880 h 6140491"/>
                <a:gd name="connsiteX198" fmla="*/ 2896553 w 3765948"/>
                <a:gd name="connsiteY198" fmla="*/ 5784619 h 6140491"/>
                <a:gd name="connsiteX199" fmla="*/ 2873471 w 3765948"/>
                <a:gd name="connsiteY199" fmla="*/ 5789025 h 6140491"/>
                <a:gd name="connsiteX200" fmla="*/ 2867997 w 3765948"/>
                <a:gd name="connsiteY200" fmla="*/ 5769212 h 6140491"/>
                <a:gd name="connsiteX201" fmla="*/ 2876857 w 3765948"/>
                <a:gd name="connsiteY201" fmla="*/ 5763269 h 6140491"/>
                <a:gd name="connsiteX202" fmla="*/ 2863323 w 3765948"/>
                <a:gd name="connsiteY202" fmla="*/ 5771357 h 6140491"/>
                <a:gd name="connsiteX203" fmla="*/ 2870311 w 3765948"/>
                <a:gd name="connsiteY203" fmla="*/ 5796654 h 6140491"/>
                <a:gd name="connsiteX204" fmla="*/ 2899785 w 3765948"/>
                <a:gd name="connsiteY204" fmla="*/ 5791028 h 6140491"/>
                <a:gd name="connsiteX205" fmla="*/ 2910185 w 3765948"/>
                <a:gd name="connsiteY205" fmla="*/ 5776723 h 6140491"/>
                <a:gd name="connsiteX206" fmla="*/ 2941533 w 3765948"/>
                <a:gd name="connsiteY206" fmla="*/ 5808894 h 6140491"/>
                <a:gd name="connsiteX207" fmla="*/ 2921623 w 3765948"/>
                <a:gd name="connsiteY207" fmla="*/ 5863096 h 6140491"/>
                <a:gd name="connsiteX208" fmla="*/ 2907585 w 3765948"/>
                <a:gd name="connsiteY208" fmla="*/ 5864330 h 6140491"/>
                <a:gd name="connsiteX209" fmla="*/ 2922413 w 3765948"/>
                <a:gd name="connsiteY209" fmla="*/ 5837517 h 6140491"/>
                <a:gd name="connsiteX210" fmla="*/ 2863219 w 3765948"/>
                <a:gd name="connsiteY210" fmla="*/ 5826794 h 6140491"/>
                <a:gd name="connsiteX211" fmla="*/ 2792763 w 3765948"/>
                <a:gd name="connsiteY211" fmla="*/ 5874422 h 6140491"/>
                <a:gd name="connsiteX212" fmla="*/ 2772235 w 3765948"/>
                <a:gd name="connsiteY212" fmla="*/ 5876226 h 6140491"/>
                <a:gd name="connsiteX213" fmla="*/ 2704343 w 3765948"/>
                <a:gd name="connsiteY213" fmla="*/ 5874397 h 6140491"/>
                <a:gd name="connsiteX214" fmla="*/ 2804583 w 3765948"/>
                <a:gd name="connsiteY214" fmla="*/ 5834155 h 6140491"/>
                <a:gd name="connsiteX215" fmla="*/ 2816805 w 3765948"/>
                <a:gd name="connsiteY215" fmla="*/ 5787412 h 6140491"/>
                <a:gd name="connsiteX216" fmla="*/ 2755057 w 3765948"/>
                <a:gd name="connsiteY216" fmla="*/ 5790497 h 6140491"/>
                <a:gd name="connsiteX217" fmla="*/ 2722083 w 3765948"/>
                <a:gd name="connsiteY217" fmla="*/ 5837693 h 6140491"/>
                <a:gd name="connsiteX218" fmla="*/ 2627607 w 3765948"/>
                <a:gd name="connsiteY218" fmla="*/ 5846549 h 6140491"/>
                <a:gd name="connsiteX219" fmla="*/ 2690395 w 3765948"/>
                <a:gd name="connsiteY219" fmla="*/ 5871771 h 6140491"/>
                <a:gd name="connsiteX220" fmla="*/ 2536269 w 3765948"/>
                <a:gd name="connsiteY220" fmla="*/ 5872152 h 6140491"/>
                <a:gd name="connsiteX221" fmla="*/ 2615863 w 3765948"/>
                <a:gd name="connsiteY221" fmla="*/ 5815074 h 6140491"/>
                <a:gd name="connsiteX222" fmla="*/ 2632675 w 3765948"/>
                <a:gd name="connsiteY222" fmla="*/ 5830070 h 6140491"/>
                <a:gd name="connsiteX223" fmla="*/ 2665035 w 3765948"/>
                <a:gd name="connsiteY223" fmla="*/ 5836602 h 6140491"/>
                <a:gd name="connsiteX224" fmla="*/ 2673651 w 3765948"/>
                <a:gd name="connsiteY224" fmla="*/ 5807987 h 6140491"/>
                <a:gd name="connsiteX225" fmla="*/ 2658989 w 3765948"/>
                <a:gd name="connsiteY225" fmla="*/ 5798753 h 6140491"/>
                <a:gd name="connsiteX226" fmla="*/ 2668565 w 3765948"/>
                <a:gd name="connsiteY226" fmla="*/ 5805532 h 6140491"/>
                <a:gd name="connsiteX227" fmla="*/ 2661815 w 3765948"/>
                <a:gd name="connsiteY227" fmla="*/ 5827944 h 6140491"/>
                <a:gd name="connsiteX228" fmla="*/ 2636471 w 3765948"/>
                <a:gd name="connsiteY228" fmla="*/ 5822829 h 6140491"/>
                <a:gd name="connsiteX229" fmla="*/ 2627993 w 3765948"/>
                <a:gd name="connsiteY229" fmla="*/ 5810277 h 6140491"/>
                <a:gd name="connsiteX230" fmla="*/ 2628747 w 3765948"/>
                <a:gd name="connsiteY230" fmla="*/ 5809978 h 6140491"/>
                <a:gd name="connsiteX231" fmla="*/ 2658527 w 3765948"/>
                <a:gd name="connsiteY231" fmla="*/ 5778970 h 6140491"/>
                <a:gd name="connsiteX232" fmla="*/ 2686293 w 3765948"/>
                <a:gd name="connsiteY232" fmla="*/ 5747385 h 6140491"/>
                <a:gd name="connsiteX233" fmla="*/ 2712175 w 3765948"/>
                <a:gd name="connsiteY233" fmla="*/ 5738024 h 6140491"/>
                <a:gd name="connsiteX234" fmla="*/ 2723345 w 3765948"/>
                <a:gd name="connsiteY234" fmla="*/ 5753381 h 6140491"/>
                <a:gd name="connsiteX235" fmla="*/ 2748285 w 3765948"/>
                <a:gd name="connsiteY235" fmla="*/ 5763467 h 6140491"/>
                <a:gd name="connsiteX236" fmla="*/ 2760695 w 3765948"/>
                <a:gd name="connsiteY236" fmla="*/ 5741231 h 6140491"/>
                <a:gd name="connsiteX237" fmla="*/ 2750587 w 3765948"/>
                <a:gd name="connsiteY237" fmla="*/ 5731509 h 6140491"/>
                <a:gd name="connsiteX238" fmla="*/ 2757045 w 3765948"/>
                <a:gd name="connsiteY238" fmla="*/ 5738474 h 6140491"/>
                <a:gd name="connsiteX239" fmla="*/ 2747327 w 3765948"/>
                <a:gd name="connsiteY239" fmla="*/ 5755889 h 6140491"/>
                <a:gd name="connsiteX240" fmla="*/ 2727793 w 3765948"/>
                <a:gd name="connsiteY240" fmla="*/ 5747989 h 6140491"/>
                <a:gd name="connsiteX241" fmla="*/ 2721749 w 3765948"/>
                <a:gd name="connsiteY241" fmla="*/ 5735702 h 6140491"/>
                <a:gd name="connsiteX242" fmla="*/ 2766681 w 3765948"/>
                <a:gd name="connsiteY242" fmla="*/ 5718090 h 6140491"/>
                <a:gd name="connsiteX243" fmla="*/ 2797055 w 3765948"/>
                <a:gd name="connsiteY243" fmla="*/ 5703376 h 6140491"/>
                <a:gd name="connsiteX244" fmla="*/ 3370851 w 3765948"/>
                <a:gd name="connsiteY244" fmla="*/ 5693792 h 6140491"/>
                <a:gd name="connsiteX245" fmla="*/ 3380031 w 3765948"/>
                <a:gd name="connsiteY245" fmla="*/ 5702341 h 6140491"/>
                <a:gd name="connsiteX246" fmla="*/ 3373769 w 3765948"/>
                <a:gd name="connsiteY246" fmla="*/ 5739541 h 6140491"/>
                <a:gd name="connsiteX247" fmla="*/ 3234929 w 3765948"/>
                <a:gd name="connsiteY247" fmla="*/ 5782800 h 6140491"/>
                <a:gd name="connsiteX248" fmla="*/ 3308259 w 3765948"/>
                <a:gd name="connsiteY248" fmla="*/ 5749156 h 6140491"/>
                <a:gd name="connsiteX249" fmla="*/ 3331033 w 3765948"/>
                <a:gd name="connsiteY249" fmla="*/ 5709875 h 6140491"/>
                <a:gd name="connsiteX250" fmla="*/ 3353547 w 3765948"/>
                <a:gd name="connsiteY250" fmla="*/ 5694663 h 6140491"/>
                <a:gd name="connsiteX251" fmla="*/ 3370851 w 3765948"/>
                <a:gd name="connsiteY251" fmla="*/ 5693792 h 6140491"/>
                <a:gd name="connsiteX252" fmla="*/ 472901 w 3765948"/>
                <a:gd name="connsiteY252" fmla="*/ 5661425 h 6140491"/>
                <a:gd name="connsiteX253" fmla="*/ 503073 w 3765948"/>
                <a:gd name="connsiteY253" fmla="*/ 5669640 h 6140491"/>
                <a:gd name="connsiteX254" fmla="*/ 536011 w 3765948"/>
                <a:gd name="connsiteY254" fmla="*/ 5662275 h 6140491"/>
                <a:gd name="connsiteX255" fmla="*/ 562207 w 3765948"/>
                <a:gd name="connsiteY255" fmla="*/ 5686440 h 6140491"/>
                <a:gd name="connsiteX256" fmla="*/ 611879 w 3765948"/>
                <a:gd name="connsiteY256" fmla="*/ 5720822 h 6140491"/>
                <a:gd name="connsiteX257" fmla="*/ 621957 w 3765948"/>
                <a:gd name="connsiteY257" fmla="*/ 5755492 h 6140491"/>
                <a:gd name="connsiteX258" fmla="*/ 623381 w 3765948"/>
                <a:gd name="connsiteY258" fmla="*/ 5756288 h 6140491"/>
                <a:gd name="connsiteX259" fmla="*/ 614257 w 3765948"/>
                <a:gd name="connsiteY259" fmla="*/ 5764147 h 6140491"/>
                <a:gd name="connsiteX260" fmla="*/ 590777 w 3765948"/>
                <a:gd name="connsiteY260" fmla="*/ 5763149 h 6140491"/>
                <a:gd name="connsiteX261" fmla="*/ 589987 w 3765948"/>
                <a:gd name="connsiteY261" fmla="*/ 5742609 h 6140491"/>
                <a:gd name="connsiteX262" fmla="*/ 599971 w 3765948"/>
                <a:gd name="connsiteY262" fmla="*/ 5738853 h 6140491"/>
                <a:gd name="connsiteX263" fmla="*/ 584947 w 3765948"/>
                <a:gd name="connsiteY263" fmla="*/ 5743626 h 6140491"/>
                <a:gd name="connsiteX264" fmla="*/ 585955 w 3765948"/>
                <a:gd name="connsiteY264" fmla="*/ 5769851 h 6140491"/>
                <a:gd name="connsiteX265" fmla="*/ 615933 w 3765948"/>
                <a:gd name="connsiteY265" fmla="*/ 5771126 h 6140491"/>
                <a:gd name="connsiteX266" fmla="*/ 629333 w 3765948"/>
                <a:gd name="connsiteY266" fmla="*/ 5759583 h 6140491"/>
                <a:gd name="connsiteX267" fmla="*/ 652481 w 3765948"/>
                <a:gd name="connsiteY267" fmla="*/ 5798079 h 6140491"/>
                <a:gd name="connsiteX268" fmla="*/ 620685 w 3765948"/>
                <a:gd name="connsiteY268" fmla="*/ 5846279 h 6140491"/>
                <a:gd name="connsiteX269" fmla="*/ 606739 w 3765948"/>
                <a:gd name="connsiteY269" fmla="*/ 5844265 h 6140491"/>
                <a:gd name="connsiteX270" fmla="*/ 627313 w 3765948"/>
                <a:gd name="connsiteY270" fmla="*/ 5821561 h 6140491"/>
                <a:gd name="connsiteX271" fmla="*/ 572149 w 3765948"/>
                <a:gd name="connsiteY271" fmla="*/ 5797566 h 6140491"/>
                <a:gd name="connsiteX272" fmla="*/ 492657 w 3765948"/>
                <a:gd name="connsiteY272" fmla="*/ 5827791 h 6140491"/>
                <a:gd name="connsiteX273" fmla="*/ 472261 w 3765948"/>
                <a:gd name="connsiteY273" fmla="*/ 5824846 h 6140491"/>
                <a:gd name="connsiteX274" fmla="*/ 406591 w 3765948"/>
                <a:gd name="connsiteY274" fmla="*/ 5807515 h 6140491"/>
                <a:gd name="connsiteX275" fmla="*/ 513385 w 3765948"/>
                <a:gd name="connsiteY275" fmla="*/ 5791301 h 6140491"/>
                <a:gd name="connsiteX276" fmla="*/ 535987 w 3765948"/>
                <a:gd name="connsiteY276" fmla="*/ 5748600 h 6140491"/>
                <a:gd name="connsiteX277" fmla="*/ 475173 w 3765948"/>
                <a:gd name="connsiteY277" fmla="*/ 5737460 h 6140491"/>
                <a:gd name="connsiteX278" fmla="*/ 432267 w 3765948"/>
                <a:gd name="connsiteY278" fmla="*/ 5775850 h 6140491"/>
                <a:gd name="connsiteX279" fmla="*/ 338275 w 3765948"/>
                <a:gd name="connsiteY279" fmla="*/ 5762832 h 6140491"/>
                <a:gd name="connsiteX280" fmla="*/ 393617 w 3765948"/>
                <a:gd name="connsiteY280" fmla="*/ 5801764 h 6140491"/>
                <a:gd name="connsiteX281" fmla="*/ 243501 w 3765948"/>
                <a:gd name="connsiteY281" fmla="*/ 5766835 h 6140491"/>
                <a:gd name="connsiteX282" fmla="*/ 334051 w 3765948"/>
                <a:gd name="connsiteY282" fmla="*/ 5729504 h 6140491"/>
                <a:gd name="connsiteX283" fmla="*/ 346983 w 3765948"/>
                <a:gd name="connsiteY283" fmla="*/ 5747952 h 6140491"/>
                <a:gd name="connsiteX284" fmla="*/ 376985 w 3765948"/>
                <a:gd name="connsiteY284" fmla="*/ 5761722 h 6140491"/>
                <a:gd name="connsiteX285" fmla="*/ 391927 w 3765948"/>
                <a:gd name="connsiteY285" fmla="*/ 5735841 h 6140491"/>
                <a:gd name="connsiteX286" fmla="*/ 379769 w 3765948"/>
                <a:gd name="connsiteY286" fmla="*/ 5723494 h 6140491"/>
                <a:gd name="connsiteX287" fmla="*/ 387537 w 3765948"/>
                <a:gd name="connsiteY287" fmla="*/ 5732286 h 6140491"/>
                <a:gd name="connsiteX288" fmla="*/ 375835 w 3765948"/>
                <a:gd name="connsiteY288" fmla="*/ 5752557 h 6140491"/>
                <a:gd name="connsiteX289" fmla="*/ 352335 w 3765948"/>
                <a:gd name="connsiteY289" fmla="*/ 5741772 h 6140491"/>
                <a:gd name="connsiteX290" fmla="*/ 346957 w 3765948"/>
                <a:gd name="connsiteY290" fmla="*/ 5727613 h 6140491"/>
                <a:gd name="connsiteX291" fmla="*/ 347761 w 3765948"/>
                <a:gd name="connsiteY291" fmla="*/ 5727495 h 6140491"/>
                <a:gd name="connsiteX292" fmla="*/ 383851 w 3765948"/>
                <a:gd name="connsiteY292" fmla="*/ 5704132 h 6140491"/>
                <a:gd name="connsiteX293" fmla="*/ 418113 w 3765948"/>
                <a:gd name="connsiteY293" fmla="*/ 5679746 h 6140491"/>
                <a:gd name="connsiteX294" fmla="*/ 445449 w 3765948"/>
                <a:gd name="connsiteY294" fmla="*/ 5676560 h 6140491"/>
                <a:gd name="connsiteX295" fmla="*/ 452807 w 3765948"/>
                <a:gd name="connsiteY295" fmla="*/ 5694068 h 6140491"/>
                <a:gd name="connsiteX296" fmla="*/ 474775 w 3765948"/>
                <a:gd name="connsiteY296" fmla="*/ 5709598 h 6140491"/>
                <a:gd name="connsiteX297" fmla="*/ 491947 w 3765948"/>
                <a:gd name="connsiteY297" fmla="*/ 5690796 h 6140491"/>
                <a:gd name="connsiteX298" fmla="*/ 484333 w 3765948"/>
                <a:gd name="connsiteY298" fmla="*/ 5679017 h 6140491"/>
                <a:gd name="connsiteX299" fmla="*/ 489025 w 3765948"/>
                <a:gd name="connsiteY299" fmla="*/ 5687276 h 6140491"/>
                <a:gd name="connsiteX300" fmla="*/ 475577 w 3765948"/>
                <a:gd name="connsiteY300" fmla="*/ 5702002 h 6140491"/>
                <a:gd name="connsiteX301" fmla="*/ 458371 w 3765948"/>
                <a:gd name="connsiteY301" fmla="*/ 5689838 h 6140491"/>
                <a:gd name="connsiteX302" fmla="*/ 455301 w 3765948"/>
                <a:gd name="connsiteY302" fmla="*/ 5676493 h 6140491"/>
                <a:gd name="connsiteX303" fmla="*/ 472901 w 3765948"/>
                <a:gd name="connsiteY303" fmla="*/ 5661425 h 6140491"/>
                <a:gd name="connsiteX304" fmla="*/ 3357521 w 3765948"/>
                <a:gd name="connsiteY304" fmla="*/ 5614958 h 6140491"/>
                <a:gd name="connsiteX305" fmla="*/ 3390151 w 3765948"/>
                <a:gd name="connsiteY305" fmla="*/ 5629291 h 6140491"/>
                <a:gd name="connsiteX306" fmla="*/ 3448305 w 3765948"/>
                <a:gd name="connsiteY306" fmla="*/ 5645653 h 6140491"/>
                <a:gd name="connsiteX307" fmla="*/ 3469109 w 3765948"/>
                <a:gd name="connsiteY307" fmla="*/ 5675161 h 6140491"/>
                <a:gd name="connsiteX308" fmla="*/ 3470715 w 3765948"/>
                <a:gd name="connsiteY308" fmla="*/ 5675452 h 6140491"/>
                <a:gd name="connsiteX309" fmla="*/ 3464641 w 3765948"/>
                <a:gd name="connsiteY309" fmla="*/ 5685850 h 6140491"/>
                <a:gd name="connsiteX310" fmla="*/ 3442113 w 3765948"/>
                <a:gd name="connsiteY310" fmla="*/ 5692541 h 6140491"/>
                <a:gd name="connsiteX311" fmla="*/ 3434687 w 3765948"/>
                <a:gd name="connsiteY311" fmla="*/ 5673374 h 6140491"/>
                <a:gd name="connsiteX312" fmla="*/ 3442909 w 3765948"/>
                <a:gd name="connsiteY312" fmla="*/ 5666576 h 6140491"/>
                <a:gd name="connsiteX313" fmla="*/ 3430251 w 3765948"/>
                <a:gd name="connsiteY313" fmla="*/ 5675976 h 6140491"/>
                <a:gd name="connsiteX314" fmla="*/ 3439733 w 3765948"/>
                <a:gd name="connsiteY314" fmla="*/ 5700447 h 6140491"/>
                <a:gd name="connsiteX315" fmla="*/ 3468495 w 3765948"/>
                <a:gd name="connsiteY315" fmla="*/ 5691904 h 6140491"/>
                <a:gd name="connsiteX316" fmla="*/ 3477415 w 3765948"/>
                <a:gd name="connsiteY316" fmla="*/ 5676632 h 6140491"/>
                <a:gd name="connsiteX317" fmla="*/ 3511821 w 3765948"/>
                <a:gd name="connsiteY317" fmla="*/ 5705508 h 6140491"/>
                <a:gd name="connsiteX318" fmla="*/ 3497429 w 3765948"/>
                <a:gd name="connsiteY318" fmla="*/ 5761428 h 6140491"/>
                <a:gd name="connsiteX319" fmla="*/ 3483585 w 3765948"/>
                <a:gd name="connsiteY319" fmla="*/ 5764059 h 6140491"/>
                <a:gd name="connsiteX320" fmla="*/ 3495657 w 3765948"/>
                <a:gd name="connsiteY320" fmla="*/ 5735898 h 6140491"/>
                <a:gd name="connsiteX321" fmla="*/ 3435689 w 3765948"/>
                <a:gd name="connsiteY321" fmla="*/ 5731145 h 6140491"/>
                <a:gd name="connsiteX322" fmla="*/ 3370345 w 3765948"/>
                <a:gd name="connsiteY322" fmla="*/ 5785576 h 6140491"/>
                <a:gd name="connsiteX323" fmla="*/ 3350101 w 3765948"/>
                <a:gd name="connsiteY323" fmla="*/ 5789423 h 6140491"/>
                <a:gd name="connsiteX324" fmla="*/ 3282365 w 3765948"/>
                <a:gd name="connsiteY324" fmla="*/ 5794389 h 6140491"/>
                <a:gd name="connsiteX325" fmla="*/ 3378081 w 3765948"/>
                <a:gd name="connsiteY325" fmla="*/ 5744329 h 6140491"/>
                <a:gd name="connsiteX326" fmla="*/ 3385571 w 3765948"/>
                <a:gd name="connsiteY326" fmla="*/ 5696599 h 6140491"/>
                <a:gd name="connsiteX327" fmla="*/ 3324439 w 3765948"/>
                <a:gd name="connsiteY327" fmla="*/ 5705840 h 6140491"/>
                <a:gd name="connsiteX328" fmla="*/ 3296347 w 3765948"/>
                <a:gd name="connsiteY328" fmla="*/ 5756095 h 6140491"/>
                <a:gd name="connsiteX329" fmla="*/ 3203231 w 3765948"/>
                <a:gd name="connsiteY329" fmla="*/ 5774349 h 6140491"/>
                <a:gd name="connsiteX330" fmla="*/ 3268225 w 3765948"/>
                <a:gd name="connsiteY330" fmla="*/ 5793169 h 6140491"/>
                <a:gd name="connsiteX331" fmla="*/ 3114909 w 3765948"/>
                <a:gd name="connsiteY331" fmla="*/ 5808952 h 6140491"/>
                <a:gd name="connsiteX332" fmla="*/ 3188399 w 3765948"/>
                <a:gd name="connsiteY332" fmla="*/ 5744205 h 6140491"/>
                <a:gd name="connsiteX333" fmla="*/ 3206627 w 3765948"/>
                <a:gd name="connsiteY333" fmla="*/ 5757446 h 6140491"/>
                <a:gd name="connsiteX334" fmla="*/ 3239475 w 3765948"/>
                <a:gd name="connsiteY334" fmla="*/ 5760711 h 6140491"/>
                <a:gd name="connsiteX335" fmla="*/ 3245191 w 3765948"/>
                <a:gd name="connsiteY335" fmla="*/ 5731378 h 6140491"/>
                <a:gd name="connsiteX336" fmla="*/ 3229677 w 3765948"/>
                <a:gd name="connsiteY336" fmla="*/ 5723656 h 6140491"/>
                <a:gd name="connsiteX337" fmla="*/ 3239883 w 3765948"/>
                <a:gd name="connsiteY337" fmla="*/ 5729444 h 6140491"/>
                <a:gd name="connsiteX338" fmla="*/ 3235409 w 3765948"/>
                <a:gd name="connsiteY338" fmla="*/ 5752418 h 6140491"/>
                <a:gd name="connsiteX339" fmla="*/ 3209679 w 3765948"/>
                <a:gd name="connsiteY339" fmla="*/ 5749861 h 6140491"/>
                <a:gd name="connsiteX340" fmla="*/ 3199989 w 3765948"/>
                <a:gd name="connsiteY340" fmla="*/ 5738220 h 6140491"/>
                <a:gd name="connsiteX341" fmla="*/ 3200711 w 3765948"/>
                <a:gd name="connsiteY341" fmla="*/ 5737847 h 6140491"/>
                <a:gd name="connsiteX342" fmla="*/ 3227243 w 3765948"/>
                <a:gd name="connsiteY342" fmla="*/ 5704018 h 6140491"/>
                <a:gd name="connsiteX343" fmla="*/ 3251713 w 3765948"/>
                <a:gd name="connsiteY343" fmla="*/ 5669816 h 6140491"/>
                <a:gd name="connsiteX344" fmla="*/ 3276527 w 3765948"/>
                <a:gd name="connsiteY344" fmla="*/ 5657915 h 6140491"/>
                <a:gd name="connsiteX345" fmla="*/ 3289179 w 3765948"/>
                <a:gd name="connsiteY345" fmla="*/ 5672079 h 6140491"/>
                <a:gd name="connsiteX346" fmla="*/ 3315001 w 3765948"/>
                <a:gd name="connsiteY346" fmla="*/ 5679622 h 6140491"/>
                <a:gd name="connsiteX347" fmla="*/ 3325127 w 3765948"/>
                <a:gd name="connsiteY347" fmla="*/ 5656258 h 6140491"/>
                <a:gd name="connsiteX348" fmla="*/ 3314097 w 3765948"/>
                <a:gd name="connsiteY348" fmla="*/ 5647594 h 6140491"/>
                <a:gd name="connsiteX349" fmla="*/ 3321219 w 3765948"/>
                <a:gd name="connsiteY349" fmla="*/ 5653878 h 6140491"/>
                <a:gd name="connsiteX350" fmla="*/ 3313289 w 3765948"/>
                <a:gd name="connsiteY350" fmla="*/ 5672178 h 6140491"/>
                <a:gd name="connsiteX351" fmla="*/ 3293065 w 3765948"/>
                <a:gd name="connsiteY351" fmla="*/ 5666270 h 6140491"/>
                <a:gd name="connsiteX352" fmla="*/ 3285823 w 3765948"/>
                <a:gd name="connsiteY352" fmla="*/ 5654648 h 6140491"/>
                <a:gd name="connsiteX353" fmla="*/ 3328769 w 3765948"/>
                <a:gd name="connsiteY353" fmla="*/ 5632633 h 6140491"/>
                <a:gd name="connsiteX354" fmla="*/ 3357521 w 3765948"/>
                <a:gd name="connsiteY354" fmla="*/ 5614958 h 6140491"/>
                <a:gd name="connsiteX355" fmla="*/ 243939 w 3765948"/>
                <a:gd name="connsiteY355" fmla="*/ 5294983 h 6140491"/>
                <a:gd name="connsiteX356" fmla="*/ 506441 w 3765948"/>
                <a:gd name="connsiteY356" fmla="*/ 5589538 h 6140491"/>
                <a:gd name="connsiteX357" fmla="*/ 243939 w 3765948"/>
                <a:gd name="connsiteY357" fmla="*/ 5294983 h 6140491"/>
                <a:gd name="connsiteX358" fmla="*/ 2115049 w 3765948"/>
                <a:gd name="connsiteY358" fmla="*/ 5176226 h 6140491"/>
                <a:gd name="connsiteX359" fmla="*/ 2205799 w 3765948"/>
                <a:gd name="connsiteY359" fmla="*/ 5266976 h 6140491"/>
                <a:gd name="connsiteX360" fmla="*/ 2115049 w 3765948"/>
                <a:gd name="connsiteY360" fmla="*/ 5357727 h 6140491"/>
                <a:gd name="connsiteX361" fmla="*/ 2024299 w 3765948"/>
                <a:gd name="connsiteY361" fmla="*/ 5266976 h 6140491"/>
                <a:gd name="connsiteX362" fmla="*/ 2115049 w 3765948"/>
                <a:gd name="connsiteY362" fmla="*/ 5176226 h 6140491"/>
                <a:gd name="connsiteX363" fmla="*/ 1827629 w 3765948"/>
                <a:gd name="connsiteY363" fmla="*/ 5166251 h 6140491"/>
                <a:gd name="connsiteX364" fmla="*/ 1918379 w 3765948"/>
                <a:gd name="connsiteY364" fmla="*/ 5257001 h 6140491"/>
                <a:gd name="connsiteX365" fmla="*/ 1827629 w 3765948"/>
                <a:gd name="connsiteY365" fmla="*/ 5347751 h 6140491"/>
                <a:gd name="connsiteX366" fmla="*/ 1736879 w 3765948"/>
                <a:gd name="connsiteY366" fmla="*/ 5257001 h 6140491"/>
                <a:gd name="connsiteX367" fmla="*/ 1827629 w 3765948"/>
                <a:gd name="connsiteY367" fmla="*/ 5166251 h 6140491"/>
                <a:gd name="connsiteX368" fmla="*/ 2381281 w 3765948"/>
                <a:gd name="connsiteY368" fmla="*/ 5166251 h 6140491"/>
                <a:gd name="connsiteX369" fmla="*/ 2472031 w 3765948"/>
                <a:gd name="connsiteY369" fmla="*/ 5257001 h 6140491"/>
                <a:gd name="connsiteX370" fmla="*/ 2381281 w 3765948"/>
                <a:gd name="connsiteY370" fmla="*/ 5347751 h 6140491"/>
                <a:gd name="connsiteX371" fmla="*/ 2290531 w 3765948"/>
                <a:gd name="connsiteY371" fmla="*/ 5257001 h 6140491"/>
                <a:gd name="connsiteX372" fmla="*/ 2381281 w 3765948"/>
                <a:gd name="connsiteY372" fmla="*/ 5166251 h 6140491"/>
                <a:gd name="connsiteX373" fmla="*/ 2380447 w 3765948"/>
                <a:gd name="connsiteY373" fmla="*/ 5108022 h 6140491"/>
                <a:gd name="connsiteX374" fmla="*/ 2245857 w 3765948"/>
                <a:gd name="connsiteY374" fmla="*/ 5191556 h 6140491"/>
                <a:gd name="connsiteX375" fmla="*/ 2117279 w 3765948"/>
                <a:gd name="connsiteY375" fmla="*/ 5116942 h 6140491"/>
                <a:gd name="connsiteX376" fmla="*/ 1973747 w 3765948"/>
                <a:gd name="connsiteY376" fmla="*/ 5220748 h 6140491"/>
                <a:gd name="connsiteX377" fmla="*/ 1828411 w 3765948"/>
                <a:gd name="connsiteY377" fmla="*/ 5108022 h 6140491"/>
                <a:gd name="connsiteX378" fmla="*/ 1674829 w 3765948"/>
                <a:gd name="connsiteY378" fmla="*/ 5261605 h 6140491"/>
                <a:gd name="connsiteX379" fmla="*/ 1828411 w 3765948"/>
                <a:gd name="connsiteY379" fmla="*/ 5415187 h 6140491"/>
                <a:gd name="connsiteX380" fmla="*/ 1971945 w 3765948"/>
                <a:gd name="connsiteY380" fmla="*/ 5311382 h 6140491"/>
                <a:gd name="connsiteX381" fmla="*/ 2117279 w 3765948"/>
                <a:gd name="connsiteY381" fmla="*/ 5424107 h 6140491"/>
                <a:gd name="connsiteX382" fmla="*/ 2251871 w 3765948"/>
                <a:gd name="connsiteY382" fmla="*/ 5340574 h 6140491"/>
                <a:gd name="connsiteX383" fmla="*/ 2380447 w 3765948"/>
                <a:gd name="connsiteY383" fmla="*/ 5415187 h 6140491"/>
                <a:gd name="connsiteX384" fmla="*/ 2534031 w 3765948"/>
                <a:gd name="connsiteY384" fmla="*/ 5261605 h 6140491"/>
                <a:gd name="connsiteX385" fmla="*/ 2380447 w 3765948"/>
                <a:gd name="connsiteY385" fmla="*/ 5108022 h 6140491"/>
                <a:gd name="connsiteX386" fmla="*/ 2377135 w 3765948"/>
                <a:gd name="connsiteY386" fmla="*/ 5081049 h 6140491"/>
                <a:gd name="connsiteX387" fmla="*/ 2557155 w 3765948"/>
                <a:gd name="connsiteY387" fmla="*/ 5261069 h 6140491"/>
                <a:gd name="connsiteX388" fmla="*/ 2377135 w 3765948"/>
                <a:gd name="connsiteY388" fmla="*/ 5441091 h 6140491"/>
                <a:gd name="connsiteX389" fmla="*/ 2250241 w 3765948"/>
                <a:gd name="connsiteY389" fmla="*/ 5388631 h 6140491"/>
                <a:gd name="connsiteX390" fmla="*/ 2117011 w 3765948"/>
                <a:gd name="connsiteY390" fmla="*/ 5450163 h 6140491"/>
                <a:gd name="connsiteX391" fmla="*/ 1968505 w 3765948"/>
                <a:gd name="connsiteY391" fmla="*/ 5365975 h 6140491"/>
                <a:gd name="connsiteX392" fmla="*/ 1826043 w 3765948"/>
                <a:gd name="connsiteY392" fmla="*/ 5441199 h 6140491"/>
                <a:gd name="connsiteX393" fmla="*/ 1646023 w 3765948"/>
                <a:gd name="connsiteY393" fmla="*/ 5261178 h 6140491"/>
                <a:gd name="connsiteX394" fmla="*/ 1826043 w 3765948"/>
                <a:gd name="connsiteY394" fmla="*/ 5081158 h 6140491"/>
                <a:gd name="connsiteX395" fmla="*/ 1974549 w 3765948"/>
                <a:gd name="connsiteY395" fmla="*/ 5165348 h 6140491"/>
                <a:gd name="connsiteX396" fmla="*/ 2117011 w 3765948"/>
                <a:gd name="connsiteY396" fmla="*/ 5090123 h 6140491"/>
                <a:gd name="connsiteX397" fmla="*/ 2243905 w 3765948"/>
                <a:gd name="connsiteY397" fmla="*/ 5142581 h 6140491"/>
                <a:gd name="connsiteX398" fmla="*/ 2377135 w 3765948"/>
                <a:gd name="connsiteY398" fmla="*/ 5081049 h 6140491"/>
                <a:gd name="connsiteX399" fmla="*/ 232699 w 3765948"/>
                <a:gd name="connsiteY399" fmla="*/ 4795901 h 6140491"/>
                <a:gd name="connsiteX400" fmla="*/ 790415 w 3765948"/>
                <a:gd name="connsiteY400" fmla="*/ 5544125 h 6140491"/>
                <a:gd name="connsiteX401" fmla="*/ 232699 w 3765948"/>
                <a:gd name="connsiteY401" fmla="*/ 4795901 h 6140491"/>
                <a:gd name="connsiteX402" fmla="*/ 163767 w 3765948"/>
                <a:gd name="connsiteY402" fmla="*/ 4263708 h 6140491"/>
                <a:gd name="connsiteX403" fmla="*/ 615495 w 3765948"/>
                <a:gd name="connsiteY403" fmla="*/ 5116814 h 6140491"/>
                <a:gd name="connsiteX404" fmla="*/ 163767 w 3765948"/>
                <a:gd name="connsiteY404" fmla="*/ 4263708 h 6140491"/>
                <a:gd name="connsiteX405" fmla="*/ 2211103 w 3765948"/>
                <a:gd name="connsiteY405" fmla="*/ 4064560 h 6140491"/>
                <a:gd name="connsiteX406" fmla="*/ 2534119 w 3765948"/>
                <a:gd name="connsiteY406" fmla="*/ 4083230 h 6140491"/>
                <a:gd name="connsiteX407" fmla="*/ 2764389 w 3765948"/>
                <a:gd name="connsiteY407" fmla="*/ 4176142 h 6140491"/>
                <a:gd name="connsiteX408" fmla="*/ 2685059 w 3765948"/>
                <a:gd name="connsiteY408" fmla="*/ 4163797 h 6140491"/>
                <a:gd name="connsiteX409" fmla="*/ 2800505 w 3765948"/>
                <a:gd name="connsiteY409" fmla="*/ 4261845 h 6140491"/>
                <a:gd name="connsiteX410" fmla="*/ 2579441 w 3765948"/>
                <a:gd name="connsiteY410" fmla="*/ 4192062 h 6140491"/>
                <a:gd name="connsiteX411" fmla="*/ 2670475 w 3765948"/>
                <a:gd name="connsiteY411" fmla="*/ 4251366 h 6140491"/>
                <a:gd name="connsiteX412" fmla="*/ 2594855 w 3765948"/>
                <a:gd name="connsiteY412" fmla="*/ 4242074 h 6140491"/>
                <a:gd name="connsiteX413" fmla="*/ 2660613 w 3765948"/>
                <a:gd name="connsiteY413" fmla="*/ 4286815 h 6140491"/>
                <a:gd name="connsiteX414" fmla="*/ 2640119 w 3765948"/>
                <a:gd name="connsiteY414" fmla="*/ 4285519 h 6140491"/>
                <a:gd name="connsiteX415" fmla="*/ 2691739 w 3765948"/>
                <a:gd name="connsiteY415" fmla="*/ 4324857 h 6140491"/>
                <a:gd name="connsiteX416" fmla="*/ 2560283 w 3765948"/>
                <a:gd name="connsiteY416" fmla="*/ 4300760 h 6140491"/>
                <a:gd name="connsiteX417" fmla="*/ 2632041 w 3765948"/>
                <a:gd name="connsiteY417" fmla="*/ 4337990 h 6140491"/>
                <a:gd name="connsiteX418" fmla="*/ 2624823 w 3765948"/>
                <a:gd name="connsiteY418" fmla="*/ 4366280 h 6140491"/>
                <a:gd name="connsiteX419" fmla="*/ 2211031 w 3765948"/>
                <a:gd name="connsiteY419" fmla="*/ 4302906 h 6140491"/>
                <a:gd name="connsiteX420" fmla="*/ 2490219 w 3765948"/>
                <a:gd name="connsiteY420" fmla="*/ 4765842 h 6140491"/>
                <a:gd name="connsiteX421" fmla="*/ 2279965 w 3765948"/>
                <a:gd name="connsiteY421" fmla="*/ 4928963 h 6140491"/>
                <a:gd name="connsiteX422" fmla="*/ 771099 w 3765948"/>
                <a:gd name="connsiteY422" fmla="*/ 4711778 h 6140491"/>
                <a:gd name="connsiteX423" fmla="*/ 873003 w 3765948"/>
                <a:gd name="connsiteY423" fmla="*/ 4680459 h 6140491"/>
                <a:gd name="connsiteX424" fmla="*/ 918923 w 3765948"/>
                <a:gd name="connsiteY424" fmla="*/ 4665327 h 6140491"/>
                <a:gd name="connsiteX425" fmla="*/ 970839 w 3765948"/>
                <a:gd name="connsiteY425" fmla="*/ 4642683 h 6140491"/>
                <a:gd name="connsiteX426" fmla="*/ 784111 w 3765948"/>
                <a:gd name="connsiteY426" fmla="*/ 4641581 h 6140491"/>
                <a:gd name="connsiteX427" fmla="*/ 856521 w 3765948"/>
                <a:gd name="connsiteY427" fmla="*/ 4620234 h 6140491"/>
                <a:gd name="connsiteX428" fmla="*/ 898369 w 3765948"/>
                <a:gd name="connsiteY428" fmla="*/ 4598645 h 6140491"/>
                <a:gd name="connsiteX429" fmla="*/ 972355 w 3765948"/>
                <a:gd name="connsiteY429" fmla="*/ 4559924 h 6140491"/>
                <a:gd name="connsiteX430" fmla="*/ 870955 w 3765948"/>
                <a:gd name="connsiteY430" fmla="*/ 4563656 h 6140491"/>
                <a:gd name="connsiteX431" fmla="*/ 980789 w 3765948"/>
                <a:gd name="connsiteY431" fmla="*/ 4510857 h 6140491"/>
                <a:gd name="connsiteX432" fmla="*/ 819335 w 3765948"/>
                <a:gd name="connsiteY432" fmla="*/ 4524317 h 6140491"/>
                <a:gd name="connsiteX433" fmla="*/ 659663 w 3765948"/>
                <a:gd name="connsiteY433" fmla="*/ 4554800 h 6140491"/>
                <a:gd name="connsiteX434" fmla="*/ 777279 w 3765948"/>
                <a:gd name="connsiteY434" fmla="*/ 4511512 h 6140491"/>
                <a:gd name="connsiteX435" fmla="*/ 785923 w 3765948"/>
                <a:gd name="connsiteY435" fmla="*/ 4496840 h 6140491"/>
                <a:gd name="connsiteX436" fmla="*/ 839413 w 3765948"/>
                <a:gd name="connsiteY436" fmla="*/ 4456823 h 6140491"/>
                <a:gd name="connsiteX437" fmla="*/ 775289 w 3765948"/>
                <a:gd name="connsiteY437" fmla="*/ 4460094 h 6140491"/>
                <a:gd name="connsiteX438" fmla="*/ 811287 w 3765948"/>
                <a:gd name="connsiteY438" fmla="*/ 4415025 h 6140491"/>
                <a:gd name="connsiteX439" fmla="*/ 2040547 w 3765948"/>
                <a:gd name="connsiteY439" fmla="*/ 4489397 h 6140491"/>
                <a:gd name="connsiteX440" fmla="*/ 1891123 w 3765948"/>
                <a:gd name="connsiteY440" fmla="*/ 4326071 h 6140491"/>
                <a:gd name="connsiteX441" fmla="*/ 1943931 w 3765948"/>
                <a:gd name="connsiteY441" fmla="*/ 4117482 h 6140491"/>
                <a:gd name="connsiteX442" fmla="*/ 2211103 w 3765948"/>
                <a:gd name="connsiteY442" fmla="*/ 4064560 h 6140491"/>
                <a:gd name="connsiteX443" fmla="*/ 2858157 w 3765948"/>
                <a:gd name="connsiteY443" fmla="*/ 3478558 h 6140491"/>
                <a:gd name="connsiteX444" fmla="*/ 2906295 w 3765948"/>
                <a:gd name="connsiteY444" fmla="*/ 3478937 h 6140491"/>
                <a:gd name="connsiteX445" fmla="*/ 2947901 w 3765948"/>
                <a:gd name="connsiteY445" fmla="*/ 3501400 h 6140491"/>
                <a:gd name="connsiteX446" fmla="*/ 3369761 w 3765948"/>
                <a:gd name="connsiteY446" fmla="*/ 4916143 h 6140491"/>
                <a:gd name="connsiteX447" fmla="*/ 3322337 w 3765948"/>
                <a:gd name="connsiteY447" fmla="*/ 4877707 h 6140491"/>
                <a:gd name="connsiteX448" fmla="*/ 3290387 w 3765948"/>
                <a:gd name="connsiteY448" fmla="*/ 4827637 h 6140491"/>
                <a:gd name="connsiteX449" fmla="*/ 3274495 w 3765948"/>
                <a:gd name="connsiteY449" fmla="*/ 4962839 h 6140491"/>
                <a:gd name="connsiteX450" fmla="*/ 3261203 w 3765948"/>
                <a:gd name="connsiteY450" fmla="*/ 4803984 h 6140491"/>
                <a:gd name="connsiteX451" fmla="*/ 3241509 w 3765948"/>
                <a:gd name="connsiteY451" fmla="*/ 4902861 h 6140491"/>
                <a:gd name="connsiteX452" fmla="*/ 3223115 w 3765948"/>
                <a:gd name="connsiteY452" fmla="*/ 4854710 h 6140491"/>
                <a:gd name="connsiteX453" fmla="*/ 3187099 w 3765948"/>
                <a:gd name="connsiteY453" fmla="*/ 4925250 h 6140491"/>
                <a:gd name="connsiteX454" fmla="*/ 3180877 w 3765948"/>
                <a:gd name="connsiteY454" fmla="*/ 4865809 h 6140491"/>
                <a:gd name="connsiteX455" fmla="*/ 3158451 w 3765948"/>
                <a:gd name="connsiteY455" fmla="*/ 4874833 h 6140491"/>
                <a:gd name="connsiteX456" fmla="*/ 3129303 w 3765948"/>
                <a:gd name="connsiteY456" fmla="*/ 4787746 h 6140491"/>
                <a:gd name="connsiteX457" fmla="*/ 3124391 w 3765948"/>
                <a:gd name="connsiteY457" fmla="*/ 4868384 h 6140491"/>
                <a:gd name="connsiteX458" fmla="*/ 3095055 w 3765948"/>
                <a:gd name="connsiteY458" fmla="*/ 4811363 h 6140491"/>
                <a:gd name="connsiteX459" fmla="*/ 3066299 w 3765948"/>
                <a:gd name="connsiteY459" fmla="*/ 4951250 h 6140491"/>
                <a:gd name="connsiteX460" fmla="*/ 2647095 w 3765948"/>
                <a:gd name="connsiteY460" fmla="*/ 3753229 h 6140491"/>
                <a:gd name="connsiteX461" fmla="*/ 2858157 w 3765948"/>
                <a:gd name="connsiteY461" fmla="*/ 3478558 h 6140491"/>
                <a:gd name="connsiteX462" fmla="*/ 1646797 w 3765948"/>
                <a:gd name="connsiteY462" fmla="*/ 3440513 h 6140491"/>
                <a:gd name="connsiteX463" fmla="*/ 1964545 w 3765948"/>
                <a:gd name="connsiteY463" fmla="*/ 3458160 h 6140491"/>
                <a:gd name="connsiteX464" fmla="*/ 2190947 w 3765948"/>
                <a:gd name="connsiteY464" fmla="*/ 3547966 h 6140491"/>
                <a:gd name="connsiteX465" fmla="*/ 2112919 w 3765948"/>
                <a:gd name="connsiteY465" fmla="*/ 3536104 h 6140491"/>
                <a:gd name="connsiteX466" fmla="*/ 2226351 w 3765948"/>
                <a:gd name="connsiteY466" fmla="*/ 3631059 h 6140491"/>
                <a:gd name="connsiteX467" fmla="*/ 2008975 w 3765948"/>
                <a:gd name="connsiteY467" fmla="*/ 3563678 h 6140491"/>
                <a:gd name="connsiteX468" fmla="*/ 2098447 w 3765948"/>
                <a:gd name="connsiteY468" fmla="*/ 3621080 h 6140491"/>
                <a:gd name="connsiteX469" fmla="*/ 2024067 w 3765948"/>
                <a:gd name="connsiteY469" fmla="*/ 3612175 h 6140491"/>
                <a:gd name="connsiteX470" fmla="*/ 2088695 w 3765948"/>
                <a:gd name="connsiteY470" fmla="*/ 3655486 h 6140491"/>
                <a:gd name="connsiteX471" fmla="*/ 2068535 w 3765948"/>
                <a:gd name="connsiteY471" fmla="*/ 3654258 h 6140491"/>
                <a:gd name="connsiteX472" fmla="*/ 2119261 w 3765948"/>
                <a:gd name="connsiteY472" fmla="*/ 3692347 h 6140491"/>
                <a:gd name="connsiteX473" fmla="*/ 1989971 w 3765948"/>
                <a:gd name="connsiteY473" fmla="*/ 3669159 h 6140491"/>
                <a:gd name="connsiteX474" fmla="*/ 2060511 w 3765948"/>
                <a:gd name="connsiteY474" fmla="*/ 3705175 h 6140491"/>
                <a:gd name="connsiteX475" fmla="*/ 2053371 w 3765948"/>
                <a:gd name="connsiteY475" fmla="*/ 3732630 h 6140491"/>
                <a:gd name="connsiteX476" fmla="*/ 1646383 w 3765948"/>
                <a:gd name="connsiteY476" fmla="*/ 3671744 h 6140491"/>
                <a:gd name="connsiteX477" fmla="*/ 1920371 w 3765948"/>
                <a:gd name="connsiteY477" fmla="*/ 4120460 h 6140491"/>
                <a:gd name="connsiteX478" fmla="*/ 1713295 w 3765948"/>
                <a:gd name="connsiteY478" fmla="*/ 4279015 h 6140491"/>
                <a:gd name="connsiteX479" fmla="*/ 254329 w 3765948"/>
                <a:gd name="connsiteY479" fmla="*/ 4074016 h 6140491"/>
                <a:gd name="connsiteX480" fmla="*/ 250629 w 3765948"/>
                <a:gd name="connsiteY480" fmla="*/ 4063972 h 6140491"/>
                <a:gd name="connsiteX481" fmla="*/ 329519 w 3765948"/>
                <a:gd name="connsiteY481" fmla="*/ 4039958 h 6140491"/>
                <a:gd name="connsiteX482" fmla="*/ 374715 w 3765948"/>
                <a:gd name="connsiteY482" fmla="*/ 4025211 h 6140491"/>
                <a:gd name="connsiteX483" fmla="*/ 425821 w 3765948"/>
                <a:gd name="connsiteY483" fmla="*/ 4003168 h 6140491"/>
                <a:gd name="connsiteX484" fmla="*/ 242123 w 3765948"/>
                <a:gd name="connsiteY484" fmla="*/ 4002369 h 6140491"/>
                <a:gd name="connsiteX485" fmla="*/ 313391 w 3765948"/>
                <a:gd name="connsiteY485" fmla="*/ 3981554 h 6140491"/>
                <a:gd name="connsiteX486" fmla="*/ 354591 w 3765948"/>
                <a:gd name="connsiteY486" fmla="*/ 3960549 h 6140491"/>
                <a:gd name="connsiteX487" fmla="*/ 427431 w 3765948"/>
                <a:gd name="connsiteY487" fmla="*/ 3922877 h 6140491"/>
                <a:gd name="connsiteX488" fmla="*/ 327671 w 3765948"/>
                <a:gd name="connsiteY488" fmla="*/ 3926644 h 6140491"/>
                <a:gd name="connsiteX489" fmla="*/ 435799 w 3765948"/>
                <a:gd name="connsiteY489" fmla="*/ 3875263 h 6140491"/>
                <a:gd name="connsiteX490" fmla="*/ 276947 w 3765948"/>
                <a:gd name="connsiteY490" fmla="*/ 3888554 h 6140491"/>
                <a:gd name="connsiteX491" fmla="*/ 215519 w 3765948"/>
                <a:gd name="connsiteY491" fmla="*/ 3900205 h 6140491"/>
                <a:gd name="connsiteX492" fmla="*/ 216661 w 3765948"/>
                <a:gd name="connsiteY492" fmla="*/ 3883085 h 6140491"/>
                <a:gd name="connsiteX493" fmla="*/ 235591 w 3765948"/>
                <a:gd name="connsiteY493" fmla="*/ 3876191 h 6140491"/>
                <a:gd name="connsiteX494" fmla="*/ 244115 w 3765948"/>
                <a:gd name="connsiteY494" fmla="*/ 3861945 h 6140491"/>
                <a:gd name="connsiteX495" fmla="*/ 296795 w 3765948"/>
                <a:gd name="connsiteY495" fmla="*/ 3823046 h 6140491"/>
                <a:gd name="connsiteX496" fmla="*/ 233707 w 3765948"/>
                <a:gd name="connsiteY496" fmla="*/ 3826312 h 6140491"/>
                <a:gd name="connsiteX497" fmla="*/ 269187 w 3765948"/>
                <a:gd name="connsiteY497" fmla="*/ 3782536 h 6140491"/>
                <a:gd name="connsiteX498" fmla="*/ 1478395 w 3765948"/>
                <a:gd name="connsiteY498" fmla="*/ 3852915 h 6140491"/>
                <a:gd name="connsiteX499" fmla="*/ 1331631 w 3765948"/>
                <a:gd name="connsiteY499" fmla="*/ 3694680 h 6140491"/>
                <a:gd name="connsiteX500" fmla="*/ 1383883 w 3765948"/>
                <a:gd name="connsiteY500" fmla="*/ 3492241 h 6140491"/>
                <a:gd name="connsiteX501" fmla="*/ 1646797 w 3765948"/>
                <a:gd name="connsiteY501" fmla="*/ 3440513 h 6140491"/>
                <a:gd name="connsiteX502" fmla="*/ 948205 w 3765948"/>
                <a:gd name="connsiteY502" fmla="*/ 791891 h 6140491"/>
                <a:gd name="connsiteX503" fmla="*/ 986753 w 3765948"/>
                <a:gd name="connsiteY503" fmla="*/ 800538 h 6140491"/>
                <a:gd name="connsiteX504" fmla="*/ 3014421 w 3765948"/>
                <a:gd name="connsiteY504" fmla="*/ 1269733 h 6140491"/>
                <a:gd name="connsiteX505" fmla="*/ 3086441 w 3765948"/>
                <a:gd name="connsiteY505" fmla="*/ 1381589 h 6140491"/>
                <a:gd name="connsiteX506" fmla="*/ 988301 w 3765948"/>
                <a:gd name="connsiteY506" fmla="*/ 890264 h 6140491"/>
                <a:gd name="connsiteX507" fmla="*/ 948205 w 3765948"/>
                <a:gd name="connsiteY507" fmla="*/ 791891 h 6140491"/>
                <a:gd name="connsiteX508" fmla="*/ 851413 w 3765948"/>
                <a:gd name="connsiteY508" fmla="*/ 0 h 6140491"/>
                <a:gd name="connsiteX509" fmla="*/ 800457 w 3765948"/>
                <a:gd name="connsiteY509" fmla="*/ 375138 h 6140491"/>
                <a:gd name="connsiteX510" fmla="*/ 0 w 3765948"/>
                <a:gd name="connsiteY510" fmla="*/ 5877624 h 6140491"/>
                <a:gd name="connsiteX511" fmla="*/ 3645119 w 3765948"/>
                <a:gd name="connsiteY511" fmla="*/ 5873169 h 6140491"/>
                <a:gd name="connsiteX512" fmla="*/ 3526761 w 3765948"/>
                <a:gd name="connsiteY512" fmla="*/ 1735015 h 6140491"/>
                <a:gd name="connsiteX513" fmla="*/ 3247111 w 3765948"/>
                <a:gd name="connsiteY513" fmla="*/ 716889 h 6140491"/>
                <a:gd name="connsiteX514" fmla="*/ 851413 w 3765948"/>
                <a:gd name="connsiteY514" fmla="*/ 0 h 6140491"/>
                <a:gd name="connsiteX0" fmla="*/ 1645645 w 3765948"/>
                <a:gd name="connsiteY0" fmla="*/ 5817518 h 6129756"/>
                <a:gd name="connsiteX1" fmla="*/ 1670305 w 3765948"/>
                <a:gd name="connsiteY1" fmla="*/ 5829861 h 6129756"/>
                <a:gd name="connsiteX2" fmla="*/ 1657417 w 3765948"/>
                <a:gd name="connsiteY2" fmla="*/ 5865315 h 6129756"/>
                <a:gd name="connsiteX3" fmla="*/ 1513041 w 3765948"/>
                <a:gd name="connsiteY3" fmla="*/ 5882743 h 6129756"/>
                <a:gd name="connsiteX4" fmla="*/ 1591247 w 3765948"/>
                <a:gd name="connsiteY4" fmla="*/ 5862920 h 6129756"/>
                <a:gd name="connsiteX5" fmla="*/ 1620751 w 3765948"/>
                <a:gd name="connsiteY5" fmla="*/ 5828407 h 6129756"/>
                <a:gd name="connsiteX6" fmla="*/ 1645645 w 3765948"/>
                <a:gd name="connsiteY6" fmla="*/ 5817518 h 6129756"/>
                <a:gd name="connsiteX7" fmla="*/ 2214767 w 3765948"/>
                <a:gd name="connsiteY7" fmla="*/ 5811371 h 6129756"/>
                <a:gd name="connsiteX8" fmla="*/ 2240351 w 3765948"/>
                <a:gd name="connsiteY8" fmla="*/ 5821657 h 6129756"/>
                <a:gd name="connsiteX9" fmla="*/ 2230403 w 3765948"/>
                <a:gd name="connsiteY9" fmla="*/ 5858046 h 6129756"/>
                <a:gd name="connsiteX10" fmla="*/ 2087935 w 3765948"/>
                <a:gd name="connsiteY10" fmla="*/ 5887211 h 6129756"/>
                <a:gd name="connsiteX11" fmla="*/ 2164261 w 3765948"/>
                <a:gd name="connsiteY11" fmla="*/ 5861065 h 6129756"/>
                <a:gd name="connsiteX12" fmla="*/ 2190845 w 3765948"/>
                <a:gd name="connsiteY12" fmla="*/ 5824257 h 6129756"/>
                <a:gd name="connsiteX13" fmla="*/ 2214767 w 3765948"/>
                <a:gd name="connsiteY13" fmla="*/ 5811371 h 6129756"/>
                <a:gd name="connsiteX14" fmla="*/ 3560865 w 3765948"/>
                <a:gd name="connsiteY14" fmla="*/ 5803952 h 6129756"/>
                <a:gd name="connsiteX15" fmla="*/ 1820629 w 3765948"/>
                <a:gd name="connsiteY15" fmla="*/ 6074940 h 6129756"/>
                <a:gd name="connsiteX16" fmla="*/ 87293 w 3765948"/>
                <a:gd name="connsiteY16" fmla="*/ 5812046 h 6129756"/>
                <a:gd name="connsiteX17" fmla="*/ 1808269 w 3765948"/>
                <a:gd name="connsiteY17" fmla="*/ 5961645 h 6129756"/>
                <a:gd name="connsiteX18" fmla="*/ 3560865 w 3765948"/>
                <a:gd name="connsiteY18" fmla="*/ 5803952 h 6129756"/>
                <a:gd name="connsiteX19" fmla="*/ 1075885 w 3765948"/>
                <a:gd name="connsiteY19" fmla="*/ 5793207 h 6129756"/>
                <a:gd name="connsiteX20" fmla="*/ 1099889 w 3765948"/>
                <a:gd name="connsiteY20" fmla="*/ 5806781 h 6129756"/>
                <a:gd name="connsiteX21" fmla="*/ 1085225 w 3765948"/>
                <a:gd name="connsiteY21" fmla="*/ 5841538 h 6129756"/>
                <a:gd name="connsiteX22" fmla="*/ 940153 w 3765948"/>
                <a:gd name="connsiteY22" fmla="*/ 5851644 h 6129756"/>
                <a:gd name="connsiteX23" fmla="*/ 1019261 w 3765948"/>
                <a:gd name="connsiteY23" fmla="*/ 5835801 h 6129756"/>
                <a:gd name="connsiteX24" fmla="*/ 1050473 w 3765948"/>
                <a:gd name="connsiteY24" fmla="*/ 5802824 h 6129756"/>
                <a:gd name="connsiteX25" fmla="*/ 1075885 w 3765948"/>
                <a:gd name="connsiteY25" fmla="*/ 5793207 h 6129756"/>
                <a:gd name="connsiteX26" fmla="*/ 2785135 w 3765948"/>
                <a:gd name="connsiteY26" fmla="*/ 5782285 h 6129756"/>
                <a:gd name="connsiteX27" fmla="*/ 2810719 w 3765948"/>
                <a:gd name="connsiteY27" fmla="*/ 5792571 h 6129756"/>
                <a:gd name="connsiteX28" fmla="*/ 2800771 w 3765948"/>
                <a:gd name="connsiteY28" fmla="*/ 5828960 h 6129756"/>
                <a:gd name="connsiteX29" fmla="*/ 2658303 w 3765948"/>
                <a:gd name="connsiteY29" fmla="*/ 5858125 h 6129756"/>
                <a:gd name="connsiteX30" fmla="*/ 2734629 w 3765948"/>
                <a:gd name="connsiteY30" fmla="*/ 5831979 h 6129756"/>
                <a:gd name="connsiteX31" fmla="*/ 2761213 w 3765948"/>
                <a:gd name="connsiteY31" fmla="*/ 5795171 h 6129756"/>
                <a:gd name="connsiteX32" fmla="*/ 2785135 w 3765948"/>
                <a:gd name="connsiteY32" fmla="*/ 5782285 h 6129756"/>
                <a:gd name="connsiteX33" fmla="*/ 1663975 w 3765948"/>
                <a:gd name="connsiteY33" fmla="*/ 5739848 h 6129756"/>
                <a:gd name="connsiteX34" fmla="*/ 1693473 w 3765948"/>
                <a:gd name="connsiteY34" fmla="*/ 5759848 h 6129756"/>
                <a:gd name="connsiteX35" fmla="*/ 1747707 w 3765948"/>
                <a:gd name="connsiteY35" fmla="*/ 5786459 h 6129756"/>
                <a:gd name="connsiteX36" fmla="*/ 1762829 w 3765948"/>
                <a:gd name="connsiteY36" fmla="*/ 5819245 h 6129756"/>
                <a:gd name="connsiteX37" fmla="*/ 1764355 w 3765948"/>
                <a:gd name="connsiteY37" fmla="*/ 5819821 h 6129756"/>
                <a:gd name="connsiteX38" fmla="*/ 1756501 w 3765948"/>
                <a:gd name="connsiteY38" fmla="*/ 5828949 h 6129756"/>
                <a:gd name="connsiteX39" fmla="*/ 1733135 w 3765948"/>
                <a:gd name="connsiteY39" fmla="*/ 5831454 h 6129756"/>
                <a:gd name="connsiteX40" fmla="*/ 1729299 w 3765948"/>
                <a:gd name="connsiteY40" fmla="*/ 5811260 h 6129756"/>
                <a:gd name="connsiteX41" fmla="*/ 1738615 w 3765948"/>
                <a:gd name="connsiteY41" fmla="*/ 5806061 h 6129756"/>
                <a:gd name="connsiteX42" fmla="*/ 1724465 w 3765948"/>
                <a:gd name="connsiteY42" fmla="*/ 5813016 h 6129756"/>
                <a:gd name="connsiteX43" fmla="*/ 1729363 w 3765948"/>
                <a:gd name="connsiteY43" fmla="*/ 5838799 h 6129756"/>
                <a:gd name="connsiteX44" fmla="*/ 1759197 w 3765948"/>
                <a:gd name="connsiteY44" fmla="*/ 5835601 h 6129756"/>
                <a:gd name="connsiteX45" fmla="*/ 1770733 w 3765948"/>
                <a:gd name="connsiteY45" fmla="*/ 5822193 h 6129756"/>
                <a:gd name="connsiteX46" fmla="*/ 1799347 w 3765948"/>
                <a:gd name="connsiteY46" fmla="*/ 5856818 h 6129756"/>
                <a:gd name="connsiteX47" fmla="*/ 1775075 w 3765948"/>
                <a:gd name="connsiteY47" fmla="*/ 5909211 h 6129756"/>
                <a:gd name="connsiteX48" fmla="*/ 1760983 w 3765948"/>
                <a:gd name="connsiteY48" fmla="*/ 5909294 h 6129756"/>
                <a:gd name="connsiteX49" fmla="*/ 1777951 w 3765948"/>
                <a:gd name="connsiteY49" fmla="*/ 5883782 h 6129756"/>
                <a:gd name="connsiteX50" fmla="*/ 1719833 w 3765948"/>
                <a:gd name="connsiteY50" fmla="*/ 5868259 h 6129756"/>
                <a:gd name="connsiteX51" fmla="*/ 1645721 w 3765948"/>
                <a:gd name="connsiteY51" fmla="*/ 5909971 h 6129756"/>
                <a:gd name="connsiteX52" fmla="*/ 1625113 w 3765948"/>
                <a:gd name="connsiteY52" fmla="*/ 5910092 h 6129756"/>
                <a:gd name="connsiteX53" fmla="*/ 1557597 w 3765948"/>
                <a:gd name="connsiteY53" fmla="*/ 5902722 h 6129756"/>
                <a:gd name="connsiteX54" fmla="*/ 1660791 w 3765948"/>
                <a:gd name="connsiteY54" fmla="*/ 5870804 h 6129756"/>
                <a:gd name="connsiteX55" fmla="*/ 1676791 w 3765948"/>
                <a:gd name="connsiteY55" fmla="*/ 5825216 h 6129756"/>
                <a:gd name="connsiteX56" fmla="*/ 1614997 w 3765948"/>
                <a:gd name="connsiteY56" fmla="*/ 5823246 h 6129756"/>
                <a:gd name="connsiteX57" fmla="*/ 1578277 w 3765948"/>
                <a:gd name="connsiteY57" fmla="*/ 5867590 h 6129756"/>
                <a:gd name="connsiteX58" fmla="*/ 1483395 w 3765948"/>
                <a:gd name="connsiteY58" fmla="*/ 5868697 h 6129756"/>
                <a:gd name="connsiteX59" fmla="*/ 1543911 w 3765948"/>
                <a:gd name="connsiteY59" fmla="*/ 5898965 h 6129756"/>
                <a:gd name="connsiteX60" fmla="*/ 1390269 w 3765948"/>
                <a:gd name="connsiteY60" fmla="*/ 5886751 h 6129756"/>
                <a:gd name="connsiteX61" fmla="*/ 1474261 w 3765948"/>
                <a:gd name="connsiteY61" fmla="*/ 5836368 h 6129756"/>
                <a:gd name="connsiteX62" fmla="*/ 1489791 w 3765948"/>
                <a:gd name="connsiteY62" fmla="*/ 5852687 h 6129756"/>
                <a:gd name="connsiteX63" fmla="*/ 1521509 w 3765948"/>
                <a:gd name="connsiteY63" fmla="*/ 5861841 h 6129756"/>
                <a:gd name="connsiteX64" fmla="*/ 1532435 w 3765948"/>
                <a:gd name="connsiteY64" fmla="*/ 5834026 h 6129756"/>
                <a:gd name="connsiteX65" fmla="*/ 1518575 w 3765948"/>
                <a:gd name="connsiteY65" fmla="*/ 5823624 h 6129756"/>
                <a:gd name="connsiteX66" fmla="*/ 1527567 w 3765948"/>
                <a:gd name="connsiteY66" fmla="*/ 5831164 h 6129756"/>
                <a:gd name="connsiteX67" fmla="*/ 1519009 w 3765948"/>
                <a:gd name="connsiteY67" fmla="*/ 5852949 h 6129756"/>
                <a:gd name="connsiteX68" fmla="*/ 1494167 w 3765948"/>
                <a:gd name="connsiteY68" fmla="*/ 5845780 h 6129756"/>
                <a:gd name="connsiteX69" fmla="*/ 1486741 w 3765948"/>
                <a:gd name="connsiteY69" fmla="*/ 5832578 h 6129756"/>
                <a:gd name="connsiteX70" fmla="*/ 1487519 w 3765948"/>
                <a:gd name="connsiteY70" fmla="*/ 5832342 h 6129756"/>
                <a:gd name="connsiteX71" fmla="*/ 1519733 w 3765948"/>
                <a:gd name="connsiteY71" fmla="*/ 5803870 h 6129756"/>
                <a:gd name="connsiteX72" fmla="*/ 1549987 w 3765948"/>
                <a:gd name="connsiteY72" fmla="*/ 5774660 h 6129756"/>
                <a:gd name="connsiteX73" fmla="*/ 1576545 w 3765948"/>
                <a:gd name="connsiteY73" fmla="*/ 5767444 h 6129756"/>
                <a:gd name="connsiteX74" fmla="*/ 1586425 w 3765948"/>
                <a:gd name="connsiteY74" fmla="*/ 5783663 h 6129756"/>
                <a:gd name="connsiteX75" fmla="*/ 1610457 w 3765948"/>
                <a:gd name="connsiteY75" fmla="*/ 5795753 h 6129756"/>
                <a:gd name="connsiteX76" fmla="*/ 1624643 w 3765948"/>
                <a:gd name="connsiteY76" fmla="*/ 5774606 h 6129756"/>
                <a:gd name="connsiteX77" fmla="*/ 1615361 w 3765948"/>
                <a:gd name="connsiteY77" fmla="*/ 5764090 h 6129756"/>
                <a:gd name="connsiteX78" fmla="*/ 1621231 w 3765948"/>
                <a:gd name="connsiteY78" fmla="*/ 5771559 h 6129756"/>
                <a:gd name="connsiteX79" fmla="*/ 1610121 w 3765948"/>
                <a:gd name="connsiteY79" fmla="*/ 5788122 h 6129756"/>
                <a:gd name="connsiteX80" fmla="*/ 1591299 w 3765948"/>
                <a:gd name="connsiteY80" fmla="*/ 5778652 h 6129756"/>
                <a:gd name="connsiteX81" fmla="*/ 1586279 w 3765948"/>
                <a:gd name="connsiteY81" fmla="*/ 5765912 h 6129756"/>
                <a:gd name="connsiteX82" fmla="*/ 1632499 w 3765948"/>
                <a:gd name="connsiteY82" fmla="*/ 5752030 h 6129756"/>
                <a:gd name="connsiteX83" fmla="*/ 1663975 w 3765948"/>
                <a:gd name="connsiteY83" fmla="*/ 5739848 h 6129756"/>
                <a:gd name="connsiteX84" fmla="*/ 506333 w 3765948"/>
                <a:gd name="connsiteY84" fmla="*/ 5736355 h 6129756"/>
                <a:gd name="connsiteX85" fmla="*/ 528881 w 3765948"/>
                <a:gd name="connsiteY85" fmla="*/ 5752229 h 6129756"/>
                <a:gd name="connsiteX86" fmla="*/ 510863 w 3765948"/>
                <a:gd name="connsiteY86" fmla="*/ 5785371 h 6129756"/>
                <a:gd name="connsiteX87" fmla="*/ 365503 w 3765948"/>
                <a:gd name="connsiteY87" fmla="*/ 5781131 h 6129756"/>
                <a:gd name="connsiteX88" fmla="*/ 445787 w 3765948"/>
                <a:gd name="connsiteY88" fmla="*/ 5773161 h 6129756"/>
                <a:gd name="connsiteX89" fmla="*/ 480095 w 3765948"/>
                <a:gd name="connsiteY89" fmla="*/ 5743420 h 6129756"/>
                <a:gd name="connsiteX90" fmla="*/ 506333 w 3765948"/>
                <a:gd name="connsiteY90" fmla="*/ 5736355 h 6129756"/>
                <a:gd name="connsiteX91" fmla="*/ 2226687 w 3765948"/>
                <a:gd name="connsiteY91" fmla="*/ 5732462 h 6129756"/>
                <a:gd name="connsiteX92" fmla="*/ 2257723 w 3765948"/>
                <a:gd name="connsiteY92" fmla="*/ 5749985 h 6129756"/>
                <a:gd name="connsiteX93" fmla="*/ 2313949 w 3765948"/>
                <a:gd name="connsiteY93" fmla="*/ 5772076 h 6129756"/>
                <a:gd name="connsiteX94" fmla="*/ 2331699 w 3765948"/>
                <a:gd name="connsiteY94" fmla="*/ 5803516 h 6129756"/>
                <a:gd name="connsiteX95" fmla="*/ 2333267 w 3765948"/>
                <a:gd name="connsiteY95" fmla="*/ 5803966 h 6129756"/>
                <a:gd name="connsiteX96" fmla="*/ 2326185 w 3765948"/>
                <a:gd name="connsiteY96" fmla="*/ 5813705 h 6129756"/>
                <a:gd name="connsiteX97" fmla="*/ 2303103 w 3765948"/>
                <a:gd name="connsiteY97" fmla="*/ 5818111 h 6129756"/>
                <a:gd name="connsiteX98" fmla="*/ 2297629 w 3765948"/>
                <a:gd name="connsiteY98" fmla="*/ 5798298 h 6129756"/>
                <a:gd name="connsiteX99" fmla="*/ 2306489 w 3765948"/>
                <a:gd name="connsiteY99" fmla="*/ 5792355 h 6129756"/>
                <a:gd name="connsiteX100" fmla="*/ 2292955 w 3765948"/>
                <a:gd name="connsiteY100" fmla="*/ 5800443 h 6129756"/>
                <a:gd name="connsiteX101" fmla="*/ 2299943 w 3765948"/>
                <a:gd name="connsiteY101" fmla="*/ 5825740 h 6129756"/>
                <a:gd name="connsiteX102" fmla="*/ 2329417 w 3765948"/>
                <a:gd name="connsiteY102" fmla="*/ 5820114 h 6129756"/>
                <a:gd name="connsiteX103" fmla="*/ 2339817 w 3765948"/>
                <a:gd name="connsiteY103" fmla="*/ 5805809 h 6129756"/>
                <a:gd name="connsiteX104" fmla="*/ 2371165 w 3765948"/>
                <a:gd name="connsiteY104" fmla="*/ 5837980 h 6129756"/>
                <a:gd name="connsiteX105" fmla="*/ 2351255 w 3765948"/>
                <a:gd name="connsiteY105" fmla="*/ 5892182 h 6129756"/>
                <a:gd name="connsiteX106" fmla="*/ 2337217 w 3765948"/>
                <a:gd name="connsiteY106" fmla="*/ 5893416 h 6129756"/>
                <a:gd name="connsiteX107" fmla="*/ 2352045 w 3765948"/>
                <a:gd name="connsiteY107" fmla="*/ 5866603 h 6129756"/>
                <a:gd name="connsiteX108" fmla="*/ 2292851 w 3765948"/>
                <a:gd name="connsiteY108" fmla="*/ 5855880 h 6129756"/>
                <a:gd name="connsiteX109" fmla="*/ 2222395 w 3765948"/>
                <a:gd name="connsiteY109" fmla="*/ 5903508 h 6129756"/>
                <a:gd name="connsiteX110" fmla="*/ 2201867 w 3765948"/>
                <a:gd name="connsiteY110" fmla="*/ 5905312 h 6129756"/>
                <a:gd name="connsiteX111" fmla="*/ 2133975 w 3765948"/>
                <a:gd name="connsiteY111" fmla="*/ 5903483 h 6129756"/>
                <a:gd name="connsiteX112" fmla="*/ 2234215 w 3765948"/>
                <a:gd name="connsiteY112" fmla="*/ 5863241 h 6129756"/>
                <a:gd name="connsiteX113" fmla="*/ 2246437 w 3765948"/>
                <a:gd name="connsiteY113" fmla="*/ 5816498 h 6129756"/>
                <a:gd name="connsiteX114" fmla="*/ 2184689 w 3765948"/>
                <a:gd name="connsiteY114" fmla="*/ 5819583 h 6129756"/>
                <a:gd name="connsiteX115" fmla="*/ 2151715 w 3765948"/>
                <a:gd name="connsiteY115" fmla="*/ 5866779 h 6129756"/>
                <a:gd name="connsiteX116" fmla="*/ 2057239 w 3765948"/>
                <a:gd name="connsiteY116" fmla="*/ 5875635 h 6129756"/>
                <a:gd name="connsiteX117" fmla="*/ 2120027 w 3765948"/>
                <a:gd name="connsiteY117" fmla="*/ 5900857 h 6129756"/>
                <a:gd name="connsiteX118" fmla="*/ 1965901 w 3765948"/>
                <a:gd name="connsiteY118" fmla="*/ 5901238 h 6129756"/>
                <a:gd name="connsiteX119" fmla="*/ 2045495 w 3765948"/>
                <a:gd name="connsiteY119" fmla="*/ 5844160 h 6129756"/>
                <a:gd name="connsiteX120" fmla="*/ 2062307 w 3765948"/>
                <a:gd name="connsiteY120" fmla="*/ 5859156 h 6129756"/>
                <a:gd name="connsiteX121" fmla="*/ 2094667 w 3765948"/>
                <a:gd name="connsiteY121" fmla="*/ 5865688 h 6129756"/>
                <a:gd name="connsiteX122" fmla="*/ 2103283 w 3765948"/>
                <a:gd name="connsiteY122" fmla="*/ 5837073 h 6129756"/>
                <a:gd name="connsiteX123" fmla="*/ 2088621 w 3765948"/>
                <a:gd name="connsiteY123" fmla="*/ 5827839 h 6129756"/>
                <a:gd name="connsiteX124" fmla="*/ 2098197 w 3765948"/>
                <a:gd name="connsiteY124" fmla="*/ 5834618 h 6129756"/>
                <a:gd name="connsiteX125" fmla="*/ 2091447 w 3765948"/>
                <a:gd name="connsiteY125" fmla="*/ 5857030 h 6129756"/>
                <a:gd name="connsiteX126" fmla="*/ 2066103 w 3765948"/>
                <a:gd name="connsiteY126" fmla="*/ 5851915 h 6129756"/>
                <a:gd name="connsiteX127" fmla="*/ 2057625 w 3765948"/>
                <a:gd name="connsiteY127" fmla="*/ 5839363 h 6129756"/>
                <a:gd name="connsiteX128" fmla="*/ 2058379 w 3765948"/>
                <a:gd name="connsiteY128" fmla="*/ 5839064 h 6129756"/>
                <a:gd name="connsiteX129" fmla="*/ 2088159 w 3765948"/>
                <a:gd name="connsiteY129" fmla="*/ 5808056 h 6129756"/>
                <a:gd name="connsiteX130" fmla="*/ 2115925 w 3765948"/>
                <a:gd name="connsiteY130" fmla="*/ 5776471 h 6129756"/>
                <a:gd name="connsiteX131" fmla="*/ 2141807 w 3765948"/>
                <a:gd name="connsiteY131" fmla="*/ 5767110 h 6129756"/>
                <a:gd name="connsiteX132" fmla="*/ 2152977 w 3765948"/>
                <a:gd name="connsiteY132" fmla="*/ 5782467 h 6129756"/>
                <a:gd name="connsiteX133" fmla="*/ 2177917 w 3765948"/>
                <a:gd name="connsiteY133" fmla="*/ 5792553 h 6129756"/>
                <a:gd name="connsiteX134" fmla="*/ 2190327 w 3765948"/>
                <a:gd name="connsiteY134" fmla="*/ 5770317 h 6129756"/>
                <a:gd name="connsiteX135" fmla="*/ 2180219 w 3765948"/>
                <a:gd name="connsiteY135" fmla="*/ 5760595 h 6129756"/>
                <a:gd name="connsiteX136" fmla="*/ 2186677 w 3765948"/>
                <a:gd name="connsiteY136" fmla="*/ 5767560 h 6129756"/>
                <a:gd name="connsiteX137" fmla="*/ 2176959 w 3765948"/>
                <a:gd name="connsiteY137" fmla="*/ 5784975 h 6129756"/>
                <a:gd name="connsiteX138" fmla="*/ 2157425 w 3765948"/>
                <a:gd name="connsiteY138" fmla="*/ 5777075 h 6129756"/>
                <a:gd name="connsiteX139" fmla="*/ 2151381 w 3765948"/>
                <a:gd name="connsiteY139" fmla="*/ 5764788 h 6129756"/>
                <a:gd name="connsiteX140" fmla="*/ 2196313 w 3765948"/>
                <a:gd name="connsiteY140" fmla="*/ 5747176 h 6129756"/>
                <a:gd name="connsiteX141" fmla="*/ 2226687 w 3765948"/>
                <a:gd name="connsiteY141" fmla="*/ 5732462 h 6129756"/>
                <a:gd name="connsiteX142" fmla="*/ 1098117 w 3765948"/>
                <a:gd name="connsiteY142" fmla="*/ 5716562 h 6129756"/>
                <a:gd name="connsiteX143" fmla="*/ 1126567 w 3765948"/>
                <a:gd name="connsiteY143" fmla="*/ 5738028 h 6129756"/>
                <a:gd name="connsiteX144" fmla="*/ 1179387 w 3765948"/>
                <a:gd name="connsiteY144" fmla="*/ 5767347 h 6129756"/>
                <a:gd name="connsiteX145" fmla="*/ 1192831 w 3765948"/>
                <a:gd name="connsiteY145" fmla="*/ 5800855 h 6129756"/>
                <a:gd name="connsiteX146" fmla="*/ 1194327 w 3765948"/>
                <a:gd name="connsiteY146" fmla="*/ 5801508 h 6129756"/>
                <a:gd name="connsiteX147" fmla="*/ 1186023 w 3765948"/>
                <a:gd name="connsiteY147" fmla="*/ 5810227 h 6129756"/>
                <a:gd name="connsiteX148" fmla="*/ 1162559 w 3765948"/>
                <a:gd name="connsiteY148" fmla="*/ 5811548 h 6129756"/>
                <a:gd name="connsiteX149" fmla="*/ 1159749 w 3765948"/>
                <a:gd name="connsiteY149" fmla="*/ 5791186 h 6129756"/>
                <a:gd name="connsiteX150" fmla="*/ 1169315 w 3765948"/>
                <a:gd name="connsiteY150" fmla="*/ 5786464 h 6129756"/>
                <a:gd name="connsiteX151" fmla="*/ 1154833 w 3765948"/>
                <a:gd name="connsiteY151" fmla="*/ 5792695 h 6129756"/>
                <a:gd name="connsiteX152" fmla="*/ 1158421 w 3765948"/>
                <a:gd name="connsiteY152" fmla="*/ 5818693 h 6129756"/>
                <a:gd name="connsiteX153" fmla="*/ 1188379 w 3765948"/>
                <a:gd name="connsiteY153" fmla="*/ 5817007 h 6129756"/>
                <a:gd name="connsiteX154" fmla="*/ 1200577 w 3765948"/>
                <a:gd name="connsiteY154" fmla="*/ 5804200 h 6129756"/>
                <a:gd name="connsiteX155" fmla="*/ 1227405 w 3765948"/>
                <a:gd name="connsiteY155" fmla="*/ 5840227 h 6129756"/>
                <a:gd name="connsiteX156" fmla="*/ 1200515 w 3765948"/>
                <a:gd name="connsiteY156" fmla="*/ 5891326 h 6129756"/>
                <a:gd name="connsiteX157" fmla="*/ 1186437 w 3765948"/>
                <a:gd name="connsiteY157" fmla="*/ 5890696 h 6129756"/>
                <a:gd name="connsiteX158" fmla="*/ 1204673 w 3765948"/>
                <a:gd name="connsiteY158" fmla="*/ 5866075 h 6129756"/>
                <a:gd name="connsiteX159" fmla="*/ 1147413 w 3765948"/>
                <a:gd name="connsiteY159" fmla="*/ 5847633 h 6129756"/>
                <a:gd name="connsiteX160" fmla="*/ 1071287 w 3765948"/>
                <a:gd name="connsiteY160" fmla="*/ 5885545 h 6129756"/>
                <a:gd name="connsiteX161" fmla="*/ 1050701 w 3765948"/>
                <a:gd name="connsiteY161" fmla="*/ 5884624 h 6129756"/>
                <a:gd name="connsiteX162" fmla="*/ 983643 w 3765948"/>
                <a:gd name="connsiteY162" fmla="*/ 5873850 h 6129756"/>
                <a:gd name="connsiteX163" fmla="*/ 1088319 w 3765948"/>
                <a:gd name="connsiteY163" fmla="*/ 5847190 h 6129756"/>
                <a:gd name="connsiteX164" fmla="*/ 1106603 w 3765948"/>
                <a:gd name="connsiteY164" fmla="*/ 5802469 h 6129756"/>
                <a:gd name="connsiteX165" fmla="*/ 1044987 w 3765948"/>
                <a:gd name="connsiteY165" fmla="*/ 5797378 h 6129756"/>
                <a:gd name="connsiteX166" fmla="*/ 1006071 w 3765948"/>
                <a:gd name="connsiteY166" fmla="*/ 5839809 h 6129756"/>
                <a:gd name="connsiteX167" fmla="*/ 911255 w 3765948"/>
                <a:gd name="connsiteY167" fmla="*/ 5836118 h 6129756"/>
                <a:gd name="connsiteX168" fmla="*/ 970163 w 3765948"/>
                <a:gd name="connsiteY168" fmla="*/ 5869406 h 6129756"/>
                <a:gd name="connsiteX169" fmla="*/ 817335 w 3765948"/>
                <a:gd name="connsiteY169" fmla="*/ 5849441 h 6129756"/>
                <a:gd name="connsiteX170" fmla="*/ 903767 w 3765948"/>
                <a:gd name="connsiteY170" fmla="*/ 5803368 h 6129756"/>
                <a:gd name="connsiteX171" fmla="*/ 918453 w 3765948"/>
                <a:gd name="connsiteY171" fmla="*/ 5820452 h 6129756"/>
                <a:gd name="connsiteX172" fmla="*/ 949667 w 3765948"/>
                <a:gd name="connsiteY172" fmla="*/ 5831198 h 6129756"/>
                <a:gd name="connsiteX173" fmla="*/ 961985 w 3765948"/>
                <a:gd name="connsiteY173" fmla="*/ 5803970 h 6129756"/>
                <a:gd name="connsiteX174" fmla="*/ 948669 w 3765948"/>
                <a:gd name="connsiteY174" fmla="*/ 5792882 h 6129756"/>
                <a:gd name="connsiteX175" fmla="*/ 957267 w 3765948"/>
                <a:gd name="connsiteY175" fmla="*/ 5800866 h 6129756"/>
                <a:gd name="connsiteX176" fmla="*/ 947619 w 3765948"/>
                <a:gd name="connsiteY176" fmla="*/ 5822191 h 6129756"/>
                <a:gd name="connsiteX177" fmla="*/ 923171 w 3765948"/>
                <a:gd name="connsiteY177" fmla="*/ 5813775 h 6129756"/>
                <a:gd name="connsiteX178" fmla="*/ 916423 w 3765948"/>
                <a:gd name="connsiteY178" fmla="*/ 5800214 h 6129756"/>
                <a:gd name="connsiteX179" fmla="*/ 917211 w 3765948"/>
                <a:gd name="connsiteY179" fmla="*/ 5800018 h 6129756"/>
                <a:gd name="connsiteX180" fmla="*/ 950825 w 3765948"/>
                <a:gd name="connsiteY180" fmla="*/ 5773211 h 6129756"/>
                <a:gd name="connsiteX181" fmla="*/ 982515 w 3765948"/>
                <a:gd name="connsiteY181" fmla="*/ 5745567 h 6129756"/>
                <a:gd name="connsiteX182" fmla="*/ 1009405 w 3765948"/>
                <a:gd name="connsiteY182" fmla="*/ 5739704 h 6129756"/>
                <a:gd name="connsiteX183" fmla="*/ 1018453 w 3765948"/>
                <a:gd name="connsiteY183" fmla="*/ 5756401 h 6129756"/>
                <a:gd name="connsiteX184" fmla="*/ 1041843 w 3765948"/>
                <a:gd name="connsiteY184" fmla="*/ 5769690 h 6129756"/>
                <a:gd name="connsiteX185" fmla="*/ 1057079 w 3765948"/>
                <a:gd name="connsiteY185" fmla="*/ 5749287 h 6129756"/>
                <a:gd name="connsiteX186" fmla="*/ 1048341 w 3765948"/>
                <a:gd name="connsiteY186" fmla="*/ 5738316 h 6129756"/>
                <a:gd name="connsiteX187" fmla="*/ 1053825 w 3765948"/>
                <a:gd name="connsiteY187" fmla="*/ 5746072 h 6129756"/>
                <a:gd name="connsiteX188" fmla="*/ 1041893 w 3765948"/>
                <a:gd name="connsiteY188" fmla="*/ 5762052 h 6129756"/>
                <a:gd name="connsiteX189" fmla="*/ 1023573 w 3765948"/>
                <a:gd name="connsiteY189" fmla="*/ 5751643 h 6129756"/>
                <a:gd name="connsiteX190" fmla="*/ 1019203 w 3765948"/>
                <a:gd name="connsiteY190" fmla="*/ 5738665 h 6129756"/>
                <a:gd name="connsiteX191" fmla="*/ 1066065 w 3765948"/>
                <a:gd name="connsiteY191" fmla="*/ 5727138 h 6129756"/>
                <a:gd name="connsiteX192" fmla="*/ 1098117 w 3765948"/>
                <a:gd name="connsiteY192" fmla="*/ 5716562 h 6129756"/>
                <a:gd name="connsiteX193" fmla="*/ 2797055 w 3765948"/>
                <a:gd name="connsiteY193" fmla="*/ 5703376 h 6129756"/>
                <a:gd name="connsiteX194" fmla="*/ 2828091 w 3765948"/>
                <a:gd name="connsiteY194" fmla="*/ 5720899 h 6129756"/>
                <a:gd name="connsiteX195" fmla="*/ 2884317 w 3765948"/>
                <a:gd name="connsiteY195" fmla="*/ 5742990 h 6129756"/>
                <a:gd name="connsiteX196" fmla="*/ 2902067 w 3765948"/>
                <a:gd name="connsiteY196" fmla="*/ 5774430 h 6129756"/>
                <a:gd name="connsiteX197" fmla="*/ 2903635 w 3765948"/>
                <a:gd name="connsiteY197" fmla="*/ 5774880 h 6129756"/>
                <a:gd name="connsiteX198" fmla="*/ 2896553 w 3765948"/>
                <a:gd name="connsiteY198" fmla="*/ 5784619 h 6129756"/>
                <a:gd name="connsiteX199" fmla="*/ 2873471 w 3765948"/>
                <a:gd name="connsiteY199" fmla="*/ 5789025 h 6129756"/>
                <a:gd name="connsiteX200" fmla="*/ 2867997 w 3765948"/>
                <a:gd name="connsiteY200" fmla="*/ 5769212 h 6129756"/>
                <a:gd name="connsiteX201" fmla="*/ 2876857 w 3765948"/>
                <a:gd name="connsiteY201" fmla="*/ 5763269 h 6129756"/>
                <a:gd name="connsiteX202" fmla="*/ 2863323 w 3765948"/>
                <a:gd name="connsiteY202" fmla="*/ 5771357 h 6129756"/>
                <a:gd name="connsiteX203" fmla="*/ 2870311 w 3765948"/>
                <a:gd name="connsiteY203" fmla="*/ 5796654 h 6129756"/>
                <a:gd name="connsiteX204" fmla="*/ 2899785 w 3765948"/>
                <a:gd name="connsiteY204" fmla="*/ 5791028 h 6129756"/>
                <a:gd name="connsiteX205" fmla="*/ 2910185 w 3765948"/>
                <a:gd name="connsiteY205" fmla="*/ 5776723 h 6129756"/>
                <a:gd name="connsiteX206" fmla="*/ 2941533 w 3765948"/>
                <a:gd name="connsiteY206" fmla="*/ 5808894 h 6129756"/>
                <a:gd name="connsiteX207" fmla="*/ 2921623 w 3765948"/>
                <a:gd name="connsiteY207" fmla="*/ 5863096 h 6129756"/>
                <a:gd name="connsiteX208" fmla="*/ 2907585 w 3765948"/>
                <a:gd name="connsiteY208" fmla="*/ 5864330 h 6129756"/>
                <a:gd name="connsiteX209" fmla="*/ 2922413 w 3765948"/>
                <a:gd name="connsiteY209" fmla="*/ 5837517 h 6129756"/>
                <a:gd name="connsiteX210" fmla="*/ 2863219 w 3765948"/>
                <a:gd name="connsiteY210" fmla="*/ 5826794 h 6129756"/>
                <a:gd name="connsiteX211" fmla="*/ 2792763 w 3765948"/>
                <a:gd name="connsiteY211" fmla="*/ 5874422 h 6129756"/>
                <a:gd name="connsiteX212" fmla="*/ 2772235 w 3765948"/>
                <a:gd name="connsiteY212" fmla="*/ 5876226 h 6129756"/>
                <a:gd name="connsiteX213" fmla="*/ 2704343 w 3765948"/>
                <a:gd name="connsiteY213" fmla="*/ 5874397 h 6129756"/>
                <a:gd name="connsiteX214" fmla="*/ 2804583 w 3765948"/>
                <a:gd name="connsiteY214" fmla="*/ 5834155 h 6129756"/>
                <a:gd name="connsiteX215" fmla="*/ 2816805 w 3765948"/>
                <a:gd name="connsiteY215" fmla="*/ 5787412 h 6129756"/>
                <a:gd name="connsiteX216" fmla="*/ 2755057 w 3765948"/>
                <a:gd name="connsiteY216" fmla="*/ 5790497 h 6129756"/>
                <a:gd name="connsiteX217" fmla="*/ 2722083 w 3765948"/>
                <a:gd name="connsiteY217" fmla="*/ 5837693 h 6129756"/>
                <a:gd name="connsiteX218" fmla="*/ 2627607 w 3765948"/>
                <a:gd name="connsiteY218" fmla="*/ 5846549 h 6129756"/>
                <a:gd name="connsiteX219" fmla="*/ 2690395 w 3765948"/>
                <a:gd name="connsiteY219" fmla="*/ 5871771 h 6129756"/>
                <a:gd name="connsiteX220" fmla="*/ 2536269 w 3765948"/>
                <a:gd name="connsiteY220" fmla="*/ 5872152 h 6129756"/>
                <a:gd name="connsiteX221" fmla="*/ 2615863 w 3765948"/>
                <a:gd name="connsiteY221" fmla="*/ 5815074 h 6129756"/>
                <a:gd name="connsiteX222" fmla="*/ 2632675 w 3765948"/>
                <a:gd name="connsiteY222" fmla="*/ 5830070 h 6129756"/>
                <a:gd name="connsiteX223" fmla="*/ 2665035 w 3765948"/>
                <a:gd name="connsiteY223" fmla="*/ 5836602 h 6129756"/>
                <a:gd name="connsiteX224" fmla="*/ 2673651 w 3765948"/>
                <a:gd name="connsiteY224" fmla="*/ 5807987 h 6129756"/>
                <a:gd name="connsiteX225" fmla="*/ 2658989 w 3765948"/>
                <a:gd name="connsiteY225" fmla="*/ 5798753 h 6129756"/>
                <a:gd name="connsiteX226" fmla="*/ 2668565 w 3765948"/>
                <a:gd name="connsiteY226" fmla="*/ 5805532 h 6129756"/>
                <a:gd name="connsiteX227" fmla="*/ 2661815 w 3765948"/>
                <a:gd name="connsiteY227" fmla="*/ 5827944 h 6129756"/>
                <a:gd name="connsiteX228" fmla="*/ 2636471 w 3765948"/>
                <a:gd name="connsiteY228" fmla="*/ 5822829 h 6129756"/>
                <a:gd name="connsiteX229" fmla="*/ 2627993 w 3765948"/>
                <a:gd name="connsiteY229" fmla="*/ 5810277 h 6129756"/>
                <a:gd name="connsiteX230" fmla="*/ 2628747 w 3765948"/>
                <a:gd name="connsiteY230" fmla="*/ 5809978 h 6129756"/>
                <a:gd name="connsiteX231" fmla="*/ 2658527 w 3765948"/>
                <a:gd name="connsiteY231" fmla="*/ 5778970 h 6129756"/>
                <a:gd name="connsiteX232" fmla="*/ 2686293 w 3765948"/>
                <a:gd name="connsiteY232" fmla="*/ 5747385 h 6129756"/>
                <a:gd name="connsiteX233" fmla="*/ 2712175 w 3765948"/>
                <a:gd name="connsiteY233" fmla="*/ 5738024 h 6129756"/>
                <a:gd name="connsiteX234" fmla="*/ 2723345 w 3765948"/>
                <a:gd name="connsiteY234" fmla="*/ 5753381 h 6129756"/>
                <a:gd name="connsiteX235" fmla="*/ 2748285 w 3765948"/>
                <a:gd name="connsiteY235" fmla="*/ 5763467 h 6129756"/>
                <a:gd name="connsiteX236" fmla="*/ 2760695 w 3765948"/>
                <a:gd name="connsiteY236" fmla="*/ 5741231 h 6129756"/>
                <a:gd name="connsiteX237" fmla="*/ 2750587 w 3765948"/>
                <a:gd name="connsiteY237" fmla="*/ 5731509 h 6129756"/>
                <a:gd name="connsiteX238" fmla="*/ 2757045 w 3765948"/>
                <a:gd name="connsiteY238" fmla="*/ 5738474 h 6129756"/>
                <a:gd name="connsiteX239" fmla="*/ 2747327 w 3765948"/>
                <a:gd name="connsiteY239" fmla="*/ 5755889 h 6129756"/>
                <a:gd name="connsiteX240" fmla="*/ 2727793 w 3765948"/>
                <a:gd name="connsiteY240" fmla="*/ 5747989 h 6129756"/>
                <a:gd name="connsiteX241" fmla="*/ 2721749 w 3765948"/>
                <a:gd name="connsiteY241" fmla="*/ 5735702 h 6129756"/>
                <a:gd name="connsiteX242" fmla="*/ 2766681 w 3765948"/>
                <a:gd name="connsiteY242" fmla="*/ 5718090 h 6129756"/>
                <a:gd name="connsiteX243" fmla="*/ 2797055 w 3765948"/>
                <a:gd name="connsiteY243" fmla="*/ 5703376 h 6129756"/>
                <a:gd name="connsiteX244" fmla="*/ 3370851 w 3765948"/>
                <a:gd name="connsiteY244" fmla="*/ 5693792 h 6129756"/>
                <a:gd name="connsiteX245" fmla="*/ 3380031 w 3765948"/>
                <a:gd name="connsiteY245" fmla="*/ 5702341 h 6129756"/>
                <a:gd name="connsiteX246" fmla="*/ 3373769 w 3765948"/>
                <a:gd name="connsiteY246" fmla="*/ 5739541 h 6129756"/>
                <a:gd name="connsiteX247" fmla="*/ 3234929 w 3765948"/>
                <a:gd name="connsiteY247" fmla="*/ 5782800 h 6129756"/>
                <a:gd name="connsiteX248" fmla="*/ 3308259 w 3765948"/>
                <a:gd name="connsiteY248" fmla="*/ 5749156 h 6129756"/>
                <a:gd name="connsiteX249" fmla="*/ 3331033 w 3765948"/>
                <a:gd name="connsiteY249" fmla="*/ 5709875 h 6129756"/>
                <a:gd name="connsiteX250" fmla="*/ 3353547 w 3765948"/>
                <a:gd name="connsiteY250" fmla="*/ 5694663 h 6129756"/>
                <a:gd name="connsiteX251" fmla="*/ 3370851 w 3765948"/>
                <a:gd name="connsiteY251" fmla="*/ 5693792 h 6129756"/>
                <a:gd name="connsiteX252" fmla="*/ 472901 w 3765948"/>
                <a:gd name="connsiteY252" fmla="*/ 5661425 h 6129756"/>
                <a:gd name="connsiteX253" fmla="*/ 503073 w 3765948"/>
                <a:gd name="connsiteY253" fmla="*/ 5669640 h 6129756"/>
                <a:gd name="connsiteX254" fmla="*/ 536011 w 3765948"/>
                <a:gd name="connsiteY254" fmla="*/ 5662275 h 6129756"/>
                <a:gd name="connsiteX255" fmla="*/ 562207 w 3765948"/>
                <a:gd name="connsiteY255" fmla="*/ 5686440 h 6129756"/>
                <a:gd name="connsiteX256" fmla="*/ 611879 w 3765948"/>
                <a:gd name="connsiteY256" fmla="*/ 5720822 h 6129756"/>
                <a:gd name="connsiteX257" fmla="*/ 621957 w 3765948"/>
                <a:gd name="connsiteY257" fmla="*/ 5755492 h 6129756"/>
                <a:gd name="connsiteX258" fmla="*/ 623381 w 3765948"/>
                <a:gd name="connsiteY258" fmla="*/ 5756288 h 6129756"/>
                <a:gd name="connsiteX259" fmla="*/ 614257 w 3765948"/>
                <a:gd name="connsiteY259" fmla="*/ 5764147 h 6129756"/>
                <a:gd name="connsiteX260" fmla="*/ 590777 w 3765948"/>
                <a:gd name="connsiteY260" fmla="*/ 5763149 h 6129756"/>
                <a:gd name="connsiteX261" fmla="*/ 589987 w 3765948"/>
                <a:gd name="connsiteY261" fmla="*/ 5742609 h 6129756"/>
                <a:gd name="connsiteX262" fmla="*/ 599971 w 3765948"/>
                <a:gd name="connsiteY262" fmla="*/ 5738853 h 6129756"/>
                <a:gd name="connsiteX263" fmla="*/ 584947 w 3765948"/>
                <a:gd name="connsiteY263" fmla="*/ 5743626 h 6129756"/>
                <a:gd name="connsiteX264" fmla="*/ 585955 w 3765948"/>
                <a:gd name="connsiteY264" fmla="*/ 5769851 h 6129756"/>
                <a:gd name="connsiteX265" fmla="*/ 615933 w 3765948"/>
                <a:gd name="connsiteY265" fmla="*/ 5771126 h 6129756"/>
                <a:gd name="connsiteX266" fmla="*/ 629333 w 3765948"/>
                <a:gd name="connsiteY266" fmla="*/ 5759583 h 6129756"/>
                <a:gd name="connsiteX267" fmla="*/ 652481 w 3765948"/>
                <a:gd name="connsiteY267" fmla="*/ 5798079 h 6129756"/>
                <a:gd name="connsiteX268" fmla="*/ 620685 w 3765948"/>
                <a:gd name="connsiteY268" fmla="*/ 5846279 h 6129756"/>
                <a:gd name="connsiteX269" fmla="*/ 606739 w 3765948"/>
                <a:gd name="connsiteY269" fmla="*/ 5844265 h 6129756"/>
                <a:gd name="connsiteX270" fmla="*/ 627313 w 3765948"/>
                <a:gd name="connsiteY270" fmla="*/ 5821561 h 6129756"/>
                <a:gd name="connsiteX271" fmla="*/ 572149 w 3765948"/>
                <a:gd name="connsiteY271" fmla="*/ 5797566 h 6129756"/>
                <a:gd name="connsiteX272" fmla="*/ 492657 w 3765948"/>
                <a:gd name="connsiteY272" fmla="*/ 5827791 h 6129756"/>
                <a:gd name="connsiteX273" fmla="*/ 472261 w 3765948"/>
                <a:gd name="connsiteY273" fmla="*/ 5824846 h 6129756"/>
                <a:gd name="connsiteX274" fmla="*/ 406591 w 3765948"/>
                <a:gd name="connsiteY274" fmla="*/ 5807515 h 6129756"/>
                <a:gd name="connsiteX275" fmla="*/ 513385 w 3765948"/>
                <a:gd name="connsiteY275" fmla="*/ 5791301 h 6129756"/>
                <a:gd name="connsiteX276" fmla="*/ 535987 w 3765948"/>
                <a:gd name="connsiteY276" fmla="*/ 5748600 h 6129756"/>
                <a:gd name="connsiteX277" fmla="*/ 475173 w 3765948"/>
                <a:gd name="connsiteY277" fmla="*/ 5737460 h 6129756"/>
                <a:gd name="connsiteX278" fmla="*/ 432267 w 3765948"/>
                <a:gd name="connsiteY278" fmla="*/ 5775850 h 6129756"/>
                <a:gd name="connsiteX279" fmla="*/ 338275 w 3765948"/>
                <a:gd name="connsiteY279" fmla="*/ 5762832 h 6129756"/>
                <a:gd name="connsiteX280" fmla="*/ 393617 w 3765948"/>
                <a:gd name="connsiteY280" fmla="*/ 5801764 h 6129756"/>
                <a:gd name="connsiteX281" fmla="*/ 243501 w 3765948"/>
                <a:gd name="connsiteY281" fmla="*/ 5766835 h 6129756"/>
                <a:gd name="connsiteX282" fmla="*/ 334051 w 3765948"/>
                <a:gd name="connsiteY282" fmla="*/ 5729504 h 6129756"/>
                <a:gd name="connsiteX283" fmla="*/ 346983 w 3765948"/>
                <a:gd name="connsiteY283" fmla="*/ 5747952 h 6129756"/>
                <a:gd name="connsiteX284" fmla="*/ 376985 w 3765948"/>
                <a:gd name="connsiteY284" fmla="*/ 5761722 h 6129756"/>
                <a:gd name="connsiteX285" fmla="*/ 391927 w 3765948"/>
                <a:gd name="connsiteY285" fmla="*/ 5735841 h 6129756"/>
                <a:gd name="connsiteX286" fmla="*/ 379769 w 3765948"/>
                <a:gd name="connsiteY286" fmla="*/ 5723494 h 6129756"/>
                <a:gd name="connsiteX287" fmla="*/ 387537 w 3765948"/>
                <a:gd name="connsiteY287" fmla="*/ 5732286 h 6129756"/>
                <a:gd name="connsiteX288" fmla="*/ 375835 w 3765948"/>
                <a:gd name="connsiteY288" fmla="*/ 5752557 h 6129756"/>
                <a:gd name="connsiteX289" fmla="*/ 352335 w 3765948"/>
                <a:gd name="connsiteY289" fmla="*/ 5741772 h 6129756"/>
                <a:gd name="connsiteX290" fmla="*/ 346957 w 3765948"/>
                <a:gd name="connsiteY290" fmla="*/ 5727613 h 6129756"/>
                <a:gd name="connsiteX291" fmla="*/ 347761 w 3765948"/>
                <a:gd name="connsiteY291" fmla="*/ 5727495 h 6129756"/>
                <a:gd name="connsiteX292" fmla="*/ 383851 w 3765948"/>
                <a:gd name="connsiteY292" fmla="*/ 5704132 h 6129756"/>
                <a:gd name="connsiteX293" fmla="*/ 418113 w 3765948"/>
                <a:gd name="connsiteY293" fmla="*/ 5679746 h 6129756"/>
                <a:gd name="connsiteX294" fmla="*/ 445449 w 3765948"/>
                <a:gd name="connsiteY294" fmla="*/ 5676560 h 6129756"/>
                <a:gd name="connsiteX295" fmla="*/ 452807 w 3765948"/>
                <a:gd name="connsiteY295" fmla="*/ 5694068 h 6129756"/>
                <a:gd name="connsiteX296" fmla="*/ 474775 w 3765948"/>
                <a:gd name="connsiteY296" fmla="*/ 5709598 h 6129756"/>
                <a:gd name="connsiteX297" fmla="*/ 491947 w 3765948"/>
                <a:gd name="connsiteY297" fmla="*/ 5690796 h 6129756"/>
                <a:gd name="connsiteX298" fmla="*/ 484333 w 3765948"/>
                <a:gd name="connsiteY298" fmla="*/ 5679017 h 6129756"/>
                <a:gd name="connsiteX299" fmla="*/ 489025 w 3765948"/>
                <a:gd name="connsiteY299" fmla="*/ 5687276 h 6129756"/>
                <a:gd name="connsiteX300" fmla="*/ 475577 w 3765948"/>
                <a:gd name="connsiteY300" fmla="*/ 5702002 h 6129756"/>
                <a:gd name="connsiteX301" fmla="*/ 458371 w 3765948"/>
                <a:gd name="connsiteY301" fmla="*/ 5689838 h 6129756"/>
                <a:gd name="connsiteX302" fmla="*/ 455301 w 3765948"/>
                <a:gd name="connsiteY302" fmla="*/ 5676493 h 6129756"/>
                <a:gd name="connsiteX303" fmla="*/ 472901 w 3765948"/>
                <a:gd name="connsiteY303" fmla="*/ 5661425 h 6129756"/>
                <a:gd name="connsiteX304" fmla="*/ 3357521 w 3765948"/>
                <a:gd name="connsiteY304" fmla="*/ 5614958 h 6129756"/>
                <a:gd name="connsiteX305" fmla="*/ 3390151 w 3765948"/>
                <a:gd name="connsiteY305" fmla="*/ 5629291 h 6129756"/>
                <a:gd name="connsiteX306" fmla="*/ 3448305 w 3765948"/>
                <a:gd name="connsiteY306" fmla="*/ 5645653 h 6129756"/>
                <a:gd name="connsiteX307" fmla="*/ 3469109 w 3765948"/>
                <a:gd name="connsiteY307" fmla="*/ 5675161 h 6129756"/>
                <a:gd name="connsiteX308" fmla="*/ 3470715 w 3765948"/>
                <a:gd name="connsiteY308" fmla="*/ 5675452 h 6129756"/>
                <a:gd name="connsiteX309" fmla="*/ 3464641 w 3765948"/>
                <a:gd name="connsiteY309" fmla="*/ 5685850 h 6129756"/>
                <a:gd name="connsiteX310" fmla="*/ 3442113 w 3765948"/>
                <a:gd name="connsiteY310" fmla="*/ 5692541 h 6129756"/>
                <a:gd name="connsiteX311" fmla="*/ 3434687 w 3765948"/>
                <a:gd name="connsiteY311" fmla="*/ 5673374 h 6129756"/>
                <a:gd name="connsiteX312" fmla="*/ 3442909 w 3765948"/>
                <a:gd name="connsiteY312" fmla="*/ 5666576 h 6129756"/>
                <a:gd name="connsiteX313" fmla="*/ 3430251 w 3765948"/>
                <a:gd name="connsiteY313" fmla="*/ 5675976 h 6129756"/>
                <a:gd name="connsiteX314" fmla="*/ 3439733 w 3765948"/>
                <a:gd name="connsiteY314" fmla="*/ 5700447 h 6129756"/>
                <a:gd name="connsiteX315" fmla="*/ 3468495 w 3765948"/>
                <a:gd name="connsiteY315" fmla="*/ 5691904 h 6129756"/>
                <a:gd name="connsiteX316" fmla="*/ 3477415 w 3765948"/>
                <a:gd name="connsiteY316" fmla="*/ 5676632 h 6129756"/>
                <a:gd name="connsiteX317" fmla="*/ 3511821 w 3765948"/>
                <a:gd name="connsiteY317" fmla="*/ 5705508 h 6129756"/>
                <a:gd name="connsiteX318" fmla="*/ 3497429 w 3765948"/>
                <a:gd name="connsiteY318" fmla="*/ 5761428 h 6129756"/>
                <a:gd name="connsiteX319" fmla="*/ 3483585 w 3765948"/>
                <a:gd name="connsiteY319" fmla="*/ 5764059 h 6129756"/>
                <a:gd name="connsiteX320" fmla="*/ 3495657 w 3765948"/>
                <a:gd name="connsiteY320" fmla="*/ 5735898 h 6129756"/>
                <a:gd name="connsiteX321" fmla="*/ 3435689 w 3765948"/>
                <a:gd name="connsiteY321" fmla="*/ 5731145 h 6129756"/>
                <a:gd name="connsiteX322" fmla="*/ 3370345 w 3765948"/>
                <a:gd name="connsiteY322" fmla="*/ 5785576 h 6129756"/>
                <a:gd name="connsiteX323" fmla="*/ 3350101 w 3765948"/>
                <a:gd name="connsiteY323" fmla="*/ 5789423 h 6129756"/>
                <a:gd name="connsiteX324" fmla="*/ 3282365 w 3765948"/>
                <a:gd name="connsiteY324" fmla="*/ 5794389 h 6129756"/>
                <a:gd name="connsiteX325" fmla="*/ 3378081 w 3765948"/>
                <a:gd name="connsiteY325" fmla="*/ 5744329 h 6129756"/>
                <a:gd name="connsiteX326" fmla="*/ 3385571 w 3765948"/>
                <a:gd name="connsiteY326" fmla="*/ 5696599 h 6129756"/>
                <a:gd name="connsiteX327" fmla="*/ 3324439 w 3765948"/>
                <a:gd name="connsiteY327" fmla="*/ 5705840 h 6129756"/>
                <a:gd name="connsiteX328" fmla="*/ 3296347 w 3765948"/>
                <a:gd name="connsiteY328" fmla="*/ 5756095 h 6129756"/>
                <a:gd name="connsiteX329" fmla="*/ 3203231 w 3765948"/>
                <a:gd name="connsiteY329" fmla="*/ 5774349 h 6129756"/>
                <a:gd name="connsiteX330" fmla="*/ 3268225 w 3765948"/>
                <a:gd name="connsiteY330" fmla="*/ 5793169 h 6129756"/>
                <a:gd name="connsiteX331" fmla="*/ 3114909 w 3765948"/>
                <a:gd name="connsiteY331" fmla="*/ 5808952 h 6129756"/>
                <a:gd name="connsiteX332" fmla="*/ 3188399 w 3765948"/>
                <a:gd name="connsiteY332" fmla="*/ 5744205 h 6129756"/>
                <a:gd name="connsiteX333" fmla="*/ 3206627 w 3765948"/>
                <a:gd name="connsiteY333" fmla="*/ 5757446 h 6129756"/>
                <a:gd name="connsiteX334" fmla="*/ 3239475 w 3765948"/>
                <a:gd name="connsiteY334" fmla="*/ 5760711 h 6129756"/>
                <a:gd name="connsiteX335" fmla="*/ 3245191 w 3765948"/>
                <a:gd name="connsiteY335" fmla="*/ 5731378 h 6129756"/>
                <a:gd name="connsiteX336" fmla="*/ 3229677 w 3765948"/>
                <a:gd name="connsiteY336" fmla="*/ 5723656 h 6129756"/>
                <a:gd name="connsiteX337" fmla="*/ 3239883 w 3765948"/>
                <a:gd name="connsiteY337" fmla="*/ 5729444 h 6129756"/>
                <a:gd name="connsiteX338" fmla="*/ 3235409 w 3765948"/>
                <a:gd name="connsiteY338" fmla="*/ 5752418 h 6129756"/>
                <a:gd name="connsiteX339" fmla="*/ 3209679 w 3765948"/>
                <a:gd name="connsiteY339" fmla="*/ 5749861 h 6129756"/>
                <a:gd name="connsiteX340" fmla="*/ 3199989 w 3765948"/>
                <a:gd name="connsiteY340" fmla="*/ 5738220 h 6129756"/>
                <a:gd name="connsiteX341" fmla="*/ 3200711 w 3765948"/>
                <a:gd name="connsiteY341" fmla="*/ 5737847 h 6129756"/>
                <a:gd name="connsiteX342" fmla="*/ 3227243 w 3765948"/>
                <a:gd name="connsiteY342" fmla="*/ 5704018 h 6129756"/>
                <a:gd name="connsiteX343" fmla="*/ 3251713 w 3765948"/>
                <a:gd name="connsiteY343" fmla="*/ 5669816 h 6129756"/>
                <a:gd name="connsiteX344" fmla="*/ 3276527 w 3765948"/>
                <a:gd name="connsiteY344" fmla="*/ 5657915 h 6129756"/>
                <a:gd name="connsiteX345" fmla="*/ 3289179 w 3765948"/>
                <a:gd name="connsiteY345" fmla="*/ 5672079 h 6129756"/>
                <a:gd name="connsiteX346" fmla="*/ 3315001 w 3765948"/>
                <a:gd name="connsiteY346" fmla="*/ 5679622 h 6129756"/>
                <a:gd name="connsiteX347" fmla="*/ 3325127 w 3765948"/>
                <a:gd name="connsiteY347" fmla="*/ 5656258 h 6129756"/>
                <a:gd name="connsiteX348" fmla="*/ 3314097 w 3765948"/>
                <a:gd name="connsiteY348" fmla="*/ 5647594 h 6129756"/>
                <a:gd name="connsiteX349" fmla="*/ 3321219 w 3765948"/>
                <a:gd name="connsiteY349" fmla="*/ 5653878 h 6129756"/>
                <a:gd name="connsiteX350" fmla="*/ 3313289 w 3765948"/>
                <a:gd name="connsiteY350" fmla="*/ 5672178 h 6129756"/>
                <a:gd name="connsiteX351" fmla="*/ 3293065 w 3765948"/>
                <a:gd name="connsiteY351" fmla="*/ 5666270 h 6129756"/>
                <a:gd name="connsiteX352" fmla="*/ 3285823 w 3765948"/>
                <a:gd name="connsiteY352" fmla="*/ 5654648 h 6129756"/>
                <a:gd name="connsiteX353" fmla="*/ 3328769 w 3765948"/>
                <a:gd name="connsiteY353" fmla="*/ 5632633 h 6129756"/>
                <a:gd name="connsiteX354" fmla="*/ 3357521 w 3765948"/>
                <a:gd name="connsiteY354" fmla="*/ 5614958 h 6129756"/>
                <a:gd name="connsiteX355" fmla="*/ 243939 w 3765948"/>
                <a:gd name="connsiteY355" fmla="*/ 5294983 h 6129756"/>
                <a:gd name="connsiteX356" fmla="*/ 506441 w 3765948"/>
                <a:gd name="connsiteY356" fmla="*/ 5589538 h 6129756"/>
                <a:gd name="connsiteX357" fmla="*/ 243939 w 3765948"/>
                <a:gd name="connsiteY357" fmla="*/ 5294983 h 6129756"/>
                <a:gd name="connsiteX358" fmla="*/ 2115049 w 3765948"/>
                <a:gd name="connsiteY358" fmla="*/ 5176226 h 6129756"/>
                <a:gd name="connsiteX359" fmla="*/ 2205799 w 3765948"/>
                <a:gd name="connsiteY359" fmla="*/ 5266976 h 6129756"/>
                <a:gd name="connsiteX360" fmla="*/ 2115049 w 3765948"/>
                <a:gd name="connsiteY360" fmla="*/ 5357727 h 6129756"/>
                <a:gd name="connsiteX361" fmla="*/ 2024299 w 3765948"/>
                <a:gd name="connsiteY361" fmla="*/ 5266976 h 6129756"/>
                <a:gd name="connsiteX362" fmla="*/ 2115049 w 3765948"/>
                <a:gd name="connsiteY362" fmla="*/ 5176226 h 6129756"/>
                <a:gd name="connsiteX363" fmla="*/ 1827629 w 3765948"/>
                <a:gd name="connsiteY363" fmla="*/ 5166251 h 6129756"/>
                <a:gd name="connsiteX364" fmla="*/ 1918379 w 3765948"/>
                <a:gd name="connsiteY364" fmla="*/ 5257001 h 6129756"/>
                <a:gd name="connsiteX365" fmla="*/ 1827629 w 3765948"/>
                <a:gd name="connsiteY365" fmla="*/ 5347751 h 6129756"/>
                <a:gd name="connsiteX366" fmla="*/ 1736879 w 3765948"/>
                <a:gd name="connsiteY366" fmla="*/ 5257001 h 6129756"/>
                <a:gd name="connsiteX367" fmla="*/ 1827629 w 3765948"/>
                <a:gd name="connsiteY367" fmla="*/ 5166251 h 6129756"/>
                <a:gd name="connsiteX368" fmla="*/ 2381281 w 3765948"/>
                <a:gd name="connsiteY368" fmla="*/ 5166251 h 6129756"/>
                <a:gd name="connsiteX369" fmla="*/ 2472031 w 3765948"/>
                <a:gd name="connsiteY369" fmla="*/ 5257001 h 6129756"/>
                <a:gd name="connsiteX370" fmla="*/ 2381281 w 3765948"/>
                <a:gd name="connsiteY370" fmla="*/ 5347751 h 6129756"/>
                <a:gd name="connsiteX371" fmla="*/ 2290531 w 3765948"/>
                <a:gd name="connsiteY371" fmla="*/ 5257001 h 6129756"/>
                <a:gd name="connsiteX372" fmla="*/ 2381281 w 3765948"/>
                <a:gd name="connsiteY372" fmla="*/ 5166251 h 6129756"/>
                <a:gd name="connsiteX373" fmla="*/ 2380447 w 3765948"/>
                <a:gd name="connsiteY373" fmla="*/ 5108022 h 6129756"/>
                <a:gd name="connsiteX374" fmla="*/ 2245857 w 3765948"/>
                <a:gd name="connsiteY374" fmla="*/ 5191556 h 6129756"/>
                <a:gd name="connsiteX375" fmla="*/ 2117279 w 3765948"/>
                <a:gd name="connsiteY375" fmla="*/ 5116942 h 6129756"/>
                <a:gd name="connsiteX376" fmla="*/ 1973747 w 3765948"/>
                <a:gd name="connsiteY376" fmla="*/ 5220748 h 6129756"/>
                <a:gd name="connsiteX377" fmla="*/ 1828411 w 3765948"/>
                <a:gd name="connsiteY377" fmla="*/ 5108022 h 6129756"/>
                <a:gd name="connsiteX378" fmla="*/ 1674829 w 3765948"/>
                <a:gd name="connsiteY378" fmla="*/ 5261605 h 6129756"/>
                <a:gd name="connsiteX379" fmla="*/ 1828411 w 3765948"/>
                <a:gd name="connsiteY379" fmla="*/ 5415187 h 6129756"/>
                <a:gd name="connsiteX380" fmla="*/ 1971945 w 3765948"/>
                <a:gd name="connsiteY380" fmla="*/ 5311382 h 6129756"/>
                <a:gd name="connsiteX381" fmla="*/ 2117279 w 3765948"/>
                <a:gd name="connsiteY381" fmla="*/ 5424107 h 6129756"/>
                <a:gd name="connsiteX382" fmla="*/ 2251871 w 3765948"/>
                <a:gd name="connsiteY382" fmla="*/ 5340574 h 6129756"/>
                <a:gd name="connsiteX383" fmla="*/ 2380447 w 3765948"/>
                <a:gd name="connsiteY383" fmla="*/ 5415187 h 6129756"/>
                <a:gd name="connsiteX384" fmla="*/ 2534031 w 3765948"/>
                <a:gd name="connsiteY384" fmla="*/ 5261605 h 6129756"/>
                <a:gd name="connsiteX385" fmla="*/ 2380447 w 3765948"/>
                <a:gd name="connsiteY385" fmla="*/ 5108022 h 6129756"/>
                <a:gd name="connsiteX386" fmla="*/ 2377135 w 3765948"/>
                <a:gd name="connsiteY386" fmla="*/ 5081049 h 6129756"/>
                <a:gd name="connsiteX387" fmla="*/ 2557155 w 3765948"/>
                <a:gd name="connsiteY387" fmla="*/ 5261069 h 6129756"/>
                <a:gd name="connsiteX388" fmla="*/ 2377135 w 3765948"/>
                <a:gd name="connsiteY388" fmla="*/ 5441091 h 6129756"/>
                <a:gd name="connsiteX389" fmla="*/ 2250241 w 3765948"/>
                <a:gd name="connsiteY389" fmla="*/ 5388631 h 6129756"/>
                <a:gd name="connsiteX390" fmla="*/ 2117011 w 3765948"/>
                <a:gd name="connsiteY390" fmla="*/ 5450163 h 6129756"/>
                <a:gd name="connsiteX391" fmla="*/ 1968505 w 3765948"/>
                <a:gd name="connsiteY391" fmla="*/ 5365975 h 6129756"/>
                <a:gd name="connsiteX392" fmla="*/ 1826043 w 3765948"/>
                <a:gd name="connsiteY392" fmla="*/ 5441199 h 6129756"/>
                <a:gd name="connsiteX393" fmla="*/ 1646023 w 3765948"/>
                <a:gd name="connsiteY393" fmla="*/ 5261178 h 6129756"/>
                <a:gd name="connsiteX394" fmla="*/ 1826043 w 3765948"/>
                <a:gd name="connsiteY394" fmla="*/ 5081158 h 6129756"/>
                <a:gd name="connsiteX395" fmla="*/ 1974549 w 3765948"/>
                <a:gd name="connsiteY395" fmla="*/ 5165348 h 6129756"/>
                <a:gd name="connsiteX396" fmla="*/ 2117011 w 3765948"/>
                <a:gd name="connsiteY396" fmla="*/ 5090123 h 6129756"/>
                <a:gd name="connsiteX397" fmla="*/ 2243905 w 3765948"/>
                <a:gd name="connsiteY397" fmla="*/ 5142581 h 6129756"/>
                <a:gd name="connsiteX398" fmla="*/ 2377135 w 3765948"/>
                <a:gd name="connsiteY398" fmla="*/ 5081049 h 6129756"/>
                <a:gd name="connsiteX399" fmla="*/ 232699 w 3765948"/>
                <a:gd name="connsiteY399" fmla="*/ 4795901 h 6129756"/>
                <a:gd name="connsiteX400" fmla="*/ 790415 w 3765948"/>
                <a:gd name="connsiteY400" fmla="*/ 5544125 h 6129756"/>
                <a:gd name="connsiteX401" fmla="*/ 232699 w 3765948"/>
                <a:gd name="connsiteY401" fmla="*/ 4795901 h 6129756"/>
                <a:gd name="connsiteX402" fmla="*/ 163767 w 3765948"/>
                <a:gd name="connsiteY402" fmla="*/ 4263708 h 6129756"/>
                <a:gd name="connsiteX403" fmla="*/ 615495 w 3765948"/>
                <a:gd name="connsiteY403" fmla="*/ 5116814 h 6129756"/>
                <a:gd name="connsiteX404" fmla="*/ 163767 w 3765948"/>
                <a:gd name="connsiteY404" fmla="*/ 4263708 h 6129756"/>
                <a:gd name="connsiteX405" fmla="*/ 2211103 w 3765948"/>
                <a:gd name="connsiteY405" fmla="*/ 4064560 h 6129756"/>
                <a:gd name="connsiteX406" fmla="*/ 2534119 w 3765948"/>
                <a:gd name="connsiteY406" fmla="*/ 4083230 h 6129756"/>
                <a:gd name="connsiteX407" fmla="*/ 2764389 w 3765948"/>
                <a:gd name="connsiteY407" fmla="*/ 4176142 h 6129756"/>
                <a:gd name="connsiteX408" fmla="*/ 2685059 w 3765948"/>
                <a:gd name="connsiteY408" fmla="*/ 4163797 h 6129756"/>
                <a:gd name="connsiteX409" fmla="*/ 2800505 w 3765948"/>
                <a:gd name="connsiteY409" fmla="*/ 4261845 h 6129756"/>
                <a:gd name="connsiteX410" fmla="*/ 2579441 w 3765948"/>
                <a:gd name="connsiteY410" fmla="*/ 4192062 h 6129756"/>
                <a:gd name="connsiteX411" fmla="*/ 2670475 w 3765948"/>
                <a:gd name="connsiteY411" fmla="*/ 4251366 h 6129756"/>
                <a:gd name="connsiteX412" fmla="*/ 2594855 w 3765948"/>
                <a:gd name="connsiteY412" fmla="*/ 4242074 h 6129756"/>
                <a:gd name="connsiteX413" fmla="*/ 2660613 w 3765948"/>
                <a:gd name="connsiteY413" fmla="*/ 4286815 h 6129756"/>
                <a:gd name="connsiteX414" fmla="*/ 2640119 w 3765948"/>
                <a:gd name="connsiteY414" fmla="*/ 4285519 h 6129756"/>
                <a:gd name="connsiteX415" fmla="*/ 2691739 w 3765948"/>
                <a:gd name="connsiteY415" fmla="*/ 4324857 h 6129756"/>
                <a:gd name="connsiteX416" fmla="*/ 2560283 w 3765948"/>
                <a:gd name="connsiteY416" fmla="*/ 4300760 h 6129756"/>
                <a:gd name="connsiteX417" fmla="*/ 2632041 w 3765948"/>
                <a:gd name="connsiteY417" fmla="*/ 4337990 h 6129756"/>
                <a:gd name="connsiteX418" fmla="*/ 2624823 w 3765948"/>
                <a:gd name="connsiteY418" fmla="*/ 4366280 h 6129756"/>
                <a:gd name="connsiteX419" fmla="*/ 2211031 w 3765948"/>
                <a:gd name="connsiteY419" fmla="*/ 4302906 h 6129756"/>
                <a:gd name="connsiteX420" fmla="*/ 2490219 w 3765948"/>
                <a:gd name="connsiteY420" fmla="*/ 4765842 h 6129756"/>
                <a:gd name="connsiteX421" fmla="*/ 2279965 w 3765948"/>
                <a:gd name="connsiteY421" fmla="*/ 4928963 h 6129756"/>
                <a:gd name="connsiteX422" fmla="*/ 771099 w 3765948"/>
                <a:gd name="connsiteY422" fmla="*/ 4711778 h 6129756"/>
                <a:gd name="connsiteX423" fmla="*/ 873003 w 3765948"/>
                <a:gd name="connsiteY423" fmla="*/ 4680459 h 6129756"/>
                <a:gd name="connsiteX424" fmla="*/ 918923 w 3765948"/>
                <a:gd name="connsiteY424" fmla="*/ 4665327 h 6129756"/>
                <a:gd name="connsiteX425" fmla="*/ 970839 w 3765948"/>
                <a:gd name="connsiteY425" fmla="*/ 4642683 h 6129756"/>
                <a:gd name="connsiteX426" fmla="*/ 784111 w 3765948"/>
                <a:gd name="connsiteY426" fmla="*/ 4641581 h 6129756"/>
                <a:gd name="connsiteX427" fmla="*/ 856521 w 3765948"/>
                <a:gd name="connsiteY427" fmla="*/ 4620234 h 6129756"/>
                <a:gd name="connsiteX428" fmla="*/ 898369 w 3765948"/>
                <a:gd name="connsiteY428" fmla="*/ 4598645 h 6129756"/>
                <a:gd name="connsiteX429" fmla="*/ 972355 w 3765948"/>
                <a:gd name="connsiteY429" fmla="*/ 4559924 h 6129756"/>
                <a:gd name="connsiteX430" fmla="*/ 870955 w 3765948"/>
                <a:gd name="connsiteY430" fmla="*/ 4563656 h 6129756"/>
                <a:gd name="connsiteX431" fmla="*/ 980789 w 3765948"/>
                <a:gd name="connsiteY431" fmla="*/ 4510857 h 6129756"/>
                <a:gd name="connsiteX432" fmla="*/ 819335 w 3765948"/>
                <a:gd name="connsiteY432" fmla="*/ 4524317 h 6129756"/>
                <a:gd name="connsiteX433" fmla="*/ 659663 w 3765948"/>
                <a:gd name="connsiteY433" fmla="*/ 4554800 h 6129756"/>
                <a:gd name="connsiteX434" fmla="*/ 777279 w 3765948"/>
                <a:gd name="connsiteY434" fmla="*/ 4511512 h 6129756"/>
                <a:gd name="connsiteX435" fmla="*/ 785923 w 3765948"/>
                <a:gd name="connsiteY435" fmla="*/ 4496840 h 6129756"/>
                <a:gd name="connsiteX436" fmla="*/ 839413 w 3765948"/>
                <a:gd name="connsiteY436" fmla="*/ 4456823 h 6129756"/>
                <a:gd name="connsiteX437" fmla="*/ 775289 w 3765948"/>
                <a:gd name="connsiteY437" fmla="*/ 4460094 h 6129756"/>
                <a:gd name="connsiteX438" fmla="*/ 811287 w 3765948"/>
                <a:gd name="connsiteY438" fmla="*/ 4415025 h 6129756"/>
                <a:gd name="connsiteX439" fmla="*/ 2040547 w 3765948"/>
                <a:gd name="connsiteY439" fmla="*/ 4489397 h 6129756"/>
                <a:gd name="connsiteX440" fmla="*/ 1891123 w 3765948"/>
                <a:gd name="connsiteY440" fmla="*/ 4326071 h 6129756"/>
                <a:gd name="connsiteX441" fmla="*/ 1943931 w 3765948"/>
                <a:gd name="connsiteY441" fmla="*/ 4117482 h 6129756"/>
                <a:gd name="connsiteX442" fmla="*/ 2211103 w 3765948"/>
                <a:gd name="connsiteY442" fmla="*/ 4064560 h 6129756"/>
                <a:gd name="connsiteX443" fmla="*/ 2858157 w 3765948"/>
                <a:gd name="connsiteY443" fmla="*/ 3478558 h 6129756"/>
                <a:gd name="connsiteX444" fmla="*/ 2906295 w 3765948"/>
                <a:gd name="connsiteY444" fmla="*/ 3478937 h 6129756"/>
                <a:gd name="connsiteX445" fmla="*/ 2947901 w 3765948"/>
                <a:gd name="connsiteY445" fmla="*/ 3501400 h 6129756"/>
                <a:gd name="connsiteX446" fmla="*/ 3369761 w 3765948"/>
                <a:gd name="connsiteY446" fmla="*/ 4916143 h 6129756"/>
                <a:gd name="connsiteX447" fmla="*/ 3322337 w 3765948"/>
                <a:gd name="connsiteY447" fmla="*/ 4877707 h 6129756"/>
                <a:gd name="connsiteX448" fmla="*/ 3290387 w 3765948"/>
                <a:gd name="connsiteY448" fmla="*/ 4827637 h 6129756"/>
                <a:gd name="connsiteX449" fmla="*/ 3274495 w 3765948"/>
                <a:gd name="connsiteY449" fmla="*/ 4962839 h 6129756"/>
                <a:gd name="connsiteX450" fmla="*/ 3261203 w 3765948"/>
                <a:gd name="connsiteY450" fmla="*/ 4803984 h 6129756"/>
                <a:gd name="connsiteX451" fmla="*/ 3241509 w 3765948"/>
                <a:gd name="connsiteY451" fmla="*/ 4902861 h 6129756"/>
                <a:gd name="connsiteX452" fmla="*/ 3223115 w 3765948"/>
                <a:gd name="connsiteY452" fmla="*/ 4854710 h 6129756"/>
                <a:gd name="connsiteX453" fmla="*/ 3187099 w 3765948"/>
                <a:gd name="connsiteY453" fmla="*/ 4925250 h 6129756"/>
                <a:gd name="connsiteX454" fmla="*/ 3180877 w 3765948"/>
                <a:gd name="connsiteY454" fmla="*/ 4865809 h 6129756"/>
                <a:gd name="connsiteX455" fmla="*/ 3158451 w 3765948"/>
                <a:gd name="connsiteY455" fmla="*/ 4874833 h 6129756"/>
                <a:gd name="connsiteX456" fmla="*/ 3129303 w 3765948"/>
                <a:gd name="connsiteY456" fmla="*/ 4787746 h 6129756"/>
                <a:gd name="connsiteX457" fmla="*/ 3124391 w 3765948"/>
                <a:gd name="connsiteY457" fmla="*/ 4868384 h 6129756"/>
                <a:gd name="connsiteX458" fmla="*/ 3095055 w 3765948"/>
                <a:gd name="connsiteY458" fmla="*/ 4811363 h 6129756"/>
                <a:gd name="connsiteX459" fmla="*/ 3066299 w 3765948"/>
                <a:gd name="connsiteY459" fmla="*/ 4951250 h 6129756"/>
                <a:gd name="connsiteX460" fmla="*/ 2647095 w 3765948"/>
                <a:gd name="connsiteY460" fmla="*/ 3753229 h 6129756"/>
                <a:gd name="connsiteX461" fmla="*/ 2858157 w 3765948"/>
                <a:gd name="connsiteY461" fmla="*/ 3478558 h 6129756"/>
                <a:gd name="connsiteX462" fmla="*/ 1646797 w 3765948"/>
                <a:gd name="connsiteY462" fmla="*/ 3440513 h 6129756"/>
                <a:gd name="connsiteX463" fmla="*/ 1964545 w 3765948"/>
                <a:gd name="connsiteY463" fmla="*/ 3458160 h 6129756"/>
                <a:gd name="connsiteX464" fmla="*/ 2190947 w 3765948"/>
                <a:gd name="connsiteY464" fmla="*/ 3547966 h 6129756"/>
                <a:gd name="connsiteX465" fmla="*/ 2112919 w 3765948"/>
                <a:gd name="connsiteY465" fmla="*/ 3536104 h 6129756"/>
                <a:gd name="connsiteX466" fmla="*/ 2226351 w 3765948"/>
                <a:gd name="connsiteY466" fmla="*/ 3631059 h 6129756"/>
                <a:gd name="connsiteX467" fmla="*/ 2008975 w 3765948"/>
                <a:gd name="connsiteY467" fmla="*/ 3563678 h 6129756"/>
                <a:gd name="connsiteX468" fmla="*/ 2098447 w 3765948"/>
                <a:gd name="connsiteY468" fmla="*/ 3621080 h 6129756"/>
                <a:gd name="connsiteX469" fmla="*/ 2024067 w 3765948"/>
                <a:gd name="connsiteY469" fmla="*/ 3612175 h 6129756"/>
                <a:gd name="connsiteX470" fmla="*/ 2088695 w 3765948"/>
                <a:gd name="connsiteY470" fmla="*/ 3655486 h 6129756"/>
                <a:gd name="connsiteX471" fmla="*/ 2068535 w 3765948"/>
                <a:gd name="connsiteY471" fmla="*/ 3654258 h 6129756"/>
                <a:gd name="connsiteX472" fmla="*/ 2119261 w 3765948"/>
                <a:gd name="connsiteY472" fmla="*/ 3692347 h 6129756"/>
                <a:gd name="connsiteX473" fmla="*/ 1989971 w 3765948"/>
                <a:gd name="connsiteY473" fmla="*/ 3669159 h 6129756"/>
                <a:gd name="connsiteX474" fmla="*/ 2060511 w 3765948"/>
                <a:gd name="connsiteY474" fmla="*/ 3705175 h 6129756"/>
                <a:gd name="connsiteX475" fmla="*/ 2053371 w 3765948"/>
                <a:gd name="connsiteY475" fmla="*/ 3732630 h 6129756"/>
                <a:gd name="connsiteX476" fmla="*/ 1646383 w 3765948"/>
                <a:gd name="connsiteY476" fmla="*/ 3671744 h 6129756"/>
                <a:gd name="connsiteX477" fmla="*/ 1920371 w 3765948"/>
                <a:gd name="connsiteY477" fmla="*/ 4120460 h 6129756"/>
                <a:gd name="connsiteX478" fmla="*/ 1713295 w 3765948"/>
                <a:gd name="connsiteY478" fmla="*/ 4279015 h 6129756"/>
                <a:gd name="connsiteX479" fmla="*/ 254329 w 3765948"/>
                <a:gd name="connsiteY479" fmla="*/ 4074016 h 6129756"/>
                <a:gd name="connsiteX480" fmla="*/ 250629 w 3765948"/>
                <a:gd name="connsiteY480" fmla="*/ 4063972 h 6129756"/>
                <a:gd name="connsiteX481" fmla="*/ 329519 w 3765948"/>
                <a:gd name="connsiteY481" fmla="*/ 4039958 h 6129756"/>
                <a:gd name="connsiteX482" fmla="*/ 374715 w 3765948"/>
                <a:gd name="connsiteY482" fmla="*/ 4025211 h 6129756"/>
                <a:gd name="connsiteX483" fmla="*/ 425821 w 3765948"/>
                <a:gd name="connsiteY483" fmla="*/ 4003168 h 6129756"/>
                <a:gd name="connsiteX484" fmla="*/ 242123 w 3765948"/>
                <a:gd name="connsiteY484" fmla="*/ 4002369 h 6129756"/>
                <a:gd name="connsiteX485" fmla="*/ 313391 w 3765948"/>
                <a:gd name="connsiteY485" fmla="*/ 3981554 h 6129756"/>
                <a:gd name="connsiteX486" fmla="*/ 354591 w 3765948"/>
                <a:gd name="connsiteY486" fmla="*/ 3960549 h 6129756"/>
                <a:gd name="connsiteX487" fmla="*/ 427431 w 3765948"/>
                <a:gd name="connsiteY487" fmla="*/ 3922877 h 6129756"/>
                <a:gd name="connsiteX488" fmla="*/ 327671 w 3765948"/>
                <a:gd name="connsiteY488" fmla="*/ 3926644 h 6129756"/>
                <a:gd name="connsiteX489" fmla="*/ 435799 w 3765948"/>
                <a:gd name="connsiteY489" fmla="*/ 3875263 h 6129756"/>
                <a:gd name="connsiteX490" fmla="*/ 276947 w 3765948"/>
                <a:gd name="connsiteY490" fmla="*/ 3888554 h 6129756"/>
                <a:gd name="connsiteX491" fmla="*/ 215519 w 3765948"/>
                <a:gd name="connsiteY491" fmla="*/ 3900205 h 6129756"/>
                <a:gd name="connsiteX492" fmla="*/ 216661 w 3765948"/>
                <a:gd name="connsiteY492" fmla="*/ 3883085 h 6129756"/>
                <a:gd name="connsiteX493" fmla="*/ 235591 w 3765948"/>
                <a:gd name="connsiteY493" fmla="*/ 3876191 h 6129756"/>
                <a:gd name="connsiteX494" fmla="*/ 244115 w 3765948"/>
                <a:gd name="connsiteY494" fmla="*/ 3861945 h 6129756"/>
                <a:gd name="connsiteX495" fmla="*/ 296795 w 3765948"/>
                <a:gd name="connsiteY495" fmla="*/ 3823046 h 6129756"/>
                <a:gd name="connsiteX496" fmla="*/ 233707 w 3765948"/>
                <a:gd name="connsiteY496" fmla="*/ 3826312 h 6129756"/>
                <a:gd name="connsiteX497" fmla="*/ 269187 w 3765948"/>
                <a:gd name="connsiteY497" fmla="*/ 3782536 h 6129756"/>
                <a:gd name="connsiteX498" fmla="*/ 1478395 w 3765948"/>
                <a:gd name="connsiteY498" fmla="*/ 3852915 h 6129756"/>
                <a:gd name="connsiteX499" fmla="*/ 1331631 w 3765948"/>
                <a:gd name="connsiteY499" fmla="*/ 3694680 h 6129756"/>
                <a:gd name="connsiteX500" fmla="*/ 1383883 w 3765948"/>
                <a:gd name="connsiteY500" fmla="*/ 3492241 h 6129756"/>
                <a:gd name="connsiteX501" fmla="*/ 1646797 w 3765948"/>
                <a:gd name="connsiteY501" fmla="*/ 3440513 h 6129756"/>
                <a:gd name="connsiteX502" fmla="*/ 948205 w 3765948"/>
                <a:gd name="connsiteY502" fmla="*/ 791891 h 6129756"/>
                <a:gd name="connsiteX503" fmla="*/ 986753 w 3765948"/>
                <a:gd name="connsiteY503" fmla="*/ 800538 h 6129756"/>
                <a:gd name="connsiteX504" fmla="*/ 3014421 w 3765948"/>
                <a:gd name="connsiteY504" fmla="*/ 1269733 h 6129756"/>
                <a:gd name="connsiteX505" fmla="*/ 3086441 w 3765948"/>
                <a:gd name="connsiteY505" fmla="*/ 1381589 h 6129756"/>
                <a:gd name="connsiteX506" fmla="*/ 988301 w 3765948"/>
                <a:gd name="connsiteY506" fmla="*/ 890264 h 6129756"/>
                <a:gd name="connsiteX507" fmla="*/ 948205 w 3765948"/>
                <a:gd name="connsiteY507" fmla="*/ 791891 h 6129756"/>
                <a:gd name="connsiteX508" fmla="*/ 851413 w 3765948"/>
                <a:gd name="connsiteY508" fmla="*/ 0 h 6129756"/>
                <a:gd name="connsiteX509" fmla="*/ 800457 w 3765948"/>
                <a:gd name="connsiteY509" fmla="*/ 375138 h 6129756"/>
                <a:gd name="connsiteX510" fmla="*/ 0 w 3765948"/>
                <a:gd name="connsiteY510" fmla="*/ 5877624 h 6129756"/>
                <a:gd name="connsiteX511" fmla="*/ 3645119 w 3765948"/>
                <a:gd name="connsiteY511" fmla="*/ 5873169 h 6129756"/>
                <a:gd name="connsiteX512" fmla="*/ 3526761 w 3765948"/>
                <a:gd name="connsiteY512" fmla="*/ 1735015 h 6129756"/>
                <a:gd name="connsiteX513" fmla="*/ 3247111 w 3765948"/>
                <a:gd name="connsiteY513" fmla="*/ 716889 h 6129756"/>
                <a:gd name="connsiteX514" fmla="*/ 851413 w 3765948"/>
                <a:gd name="connsiteY514" fmla="*/ 0 h 6129756"/>
                <a:gd name="connsiteX0" fmla="*/ 1645645 w 3765948"/>
                <a:gd name="connsiteY0" fmla="*/ 5817518 h 6129756"/>
                <a:gd name="connsiteX1" fmla="*/ 1670305 w 3765948"/>
                <a:gd name="connsiteY1" fmla="*/ 5829861 h 6129756"/>
                <a:gd name="connsiteX2" fmla="*/ 1657417 w 3765948"/>
                <a:gd name="connsiteY2" fmla="*/ 5865315 h 6129756"/>
                <a:gd name="connsiteX3" fmla="*/ 1513041 w 3765948"/>
                <a:gd name="connsiteY3" fmla="*/ 5882743 h 6129756"/>
                <a:gd name="connsiteX4" fmla="*/ 1591247 w 3765948"/>
                <a:gd name="connsiteY4" fmla="*/ 5862920 h 6129756"/>
                <a:gd name="connsiteX5" fmla="*/ 1620751 w 3765948"/>
                <a:gd name="connsiteY5" fmla="*/ 5828407 h 6129756"/>
                <a:gd name="connsiteX6" fmla="*/ 1645645 w 3765948"/>
                <a:gd name="connsiteY6" fmla="*/ 5817518 h 6129756"/>
                <a:gd name="connsiteX7" fmla="*/ 2214767 w 3765948"/>
                <a:gd name="connsiteY7" fmla="*/ 5811371 h 6129756"/>
                <a:gd name="connsiteX8" fmla="*/ 2240351 w 3765948"/>
                <a:gd name="connsiteY8" fmla="*/ 5821657 h 6129756"/>
                <a:gd name="connsiteX9" fmla="*/ 2230403 w 3765948"/>
                <a:gd name="connsiteY9" fmla="*/ 5858046 h 6129756"/>
                <a:gd name="connsiteX10" fmla="*/ 2087935 w 3765948"/>
                <a:gd name="connsiteY10" fmla="*/ 5887211 h 6129756"/>
                <a:gd name="connsiteX11" fmla="*/ 2164261 w 3765948"/>
                <a:gd name="connsiteY11" fmla="*/ 5861065 h 6129756"/>
                <a:gd name="connsiteX12" fmla="*/ 2190845 w 3765948"/>
                <a:gd name="connsiteY12" fmla="*/ 5824257 h 6129756"/>
                <a:gd name="connsiteX13" fmla="*/ 2214767 w 3765948"/>
                <a:gd name="connsiteY13" fmla="*/ 5811371 h 6129756"/>
                <a:gd name="connsiteX14" fmla="*/ 3560865 w 3765948"/>
                <a:gd name="connsiteY14" fmla="*/ 5803952 h 6129756"/>
                <a:gd name="connsiteX15" fmla="*/ 1820629 w 3765948"/>
                <a:gd name="connsiteY15" fmla="*/ 6074940 h 6129756"/>
                <a:gd name="connsiteX16" fmla="*/ 87293 w 3765948"/>
                <a:gd name="connsiteY16" fmla="*/ 5812046 h 6129756"/>
                <a:gd name="connsiteX17" fmla="*/ 1808269 w 3765948"/>
                <a:gd name="connsiteY17" fmla="*/ 5961645 h 6129756"/>
                <a:gd name="connsiteX18" fmla="*/ 3560865 w 3765948"/>
                <a:gd name="connsiteY18" fmla="*/ 5803952 h 6129756"/>
                <a:gd name="connsiteX19" fmla="*/ 1075885 w 3765948"/>
                <a:gd name="connsiteY19" fmla="*/ 5793207 h 6129756"/>
                <a:gd name="connsiteX20" fmla="*/ 1099889 w 3765948"/>
                <a:gd name="connsiteY20" fmla="*/ 5806781 h 6129756"/>
                <a:gd name="connsiteX21" fmla="*/ 1085225 w 3765948"/>
                <a:gd name="connsiteY21" fmla="*/ 5841538 h 6129756"/>
                <a:gd name="connsiteX22" fmla="*/ 940153 w 3765948"/>
                <a:gd name="connsiteY22" fmla="*/ 5851644 h 6129756"/>
                <a:gd name="connsiteX23" fmla="*/ 1019261 w 3765948"/>
                <a:gd name="connsiteY23" fmla="*/ 5835801 h 6129756"/>
                <a:gd name="connsiteX24" fmla="*/ 1050473 w 3765948"/>
                <a:gd name="connsiteY24" fmla="*/ 5802824 h 6129756"/>
                <a:gd name="connsiteX25" fmla="*/ 1075885 w 3765948"/>
                <a:gd name="connsiteY25" fmla="*/ 5793207 h 6129756"/>
                <a:gd name="connsiteX26" fmla="*/ 2785135 w 3765948"/>
                <a:gd name="connsiteY26" fmla="*/ 5782285 h 6129756"/>
                <a:gd name="connsiteX27" fmla="*/ 2810719 w 3765948"/>
                <a:gd name="connsiteY27" fmla="*/ 5792571 h 6129756"/>
                <a:gd name="connsiteX28" fmla="*/ 2800771 w 3765948"/>
                <a:gd name="connsiteY28" fmla="*/ 5828960 h 6129756"/>
                <a:gd name="connsiteX29" fmla="*/ 2658303 w 3765948"/>
                <a:gd name="connsiteY29" fmla="*/ 5858125 h 6129756"/>
                <a:gd name="connsiteX30" fmla="*/ 2734629 w 3765948"/>
                <a:gd name="connsiteY30" fmla="*/ 5831979 h 6129756"/>
                <a:gd name="connsiteX31" fmla="*/ 2761213 w 3765948"/>
                <a:gd name="connsiteY31" fmla="*/ 5795171 h 6129756"/>
                <a:gd name="connsiteX32" fmla="*/ 2785135 w 3765948"/>
                <a:gd name="connsiteY32" fmla="*/ 5782285 h 6129756"/>
                <a:gd name="connsiteX33" fmla="*/ 1663975 w 3765948"/>
                <a:gd name="connsiteY33" fmla="*/ 5739848 h 6129756"/>
                <a:gd name="connsiteX34" fmla="*/ 1693473 w 3765948"/>
                <a:gd name="connsiteY34" fmla="*/ 5759848 h 6129756"/>
                <a:gd name="connsiteX35" fmla="*/ 1747707 w 3765948"/>
                <a:gd name="connsiteY35" fmla="*/ 5786459 h 6129756"/>
                <a:gd name="connsiteX36" fmla="*/ 1762829 w 3765948"/>
                <a:gd name="connsiteY36" fmla="*/ 5819245 h 6129756"/>
                <a:gd name="connsiteX37" fmla="*/ 1764355 w 3765948"/>
                <a:gd name="connsiteY37" fmla="*/ 5819821 h 6129756"/>
                <a:gd name="connsiteX38" fmla="*/ 1756501 w 3765948"/>
                <a:gd name="connsiteY38" fmla="*/ 5828949 h 6129756"/>
                <a:gd name="connsiteX39" fmla="*/ 1733135 w 3765948"/>
                <a:gd name="connsiteY39" fmla="*/ 5831454 h 6129756"/>
                <a:gd name="connsiteX40" fmla="*/ 1729299 w 3765948"/>
                <a:gd name="connsiteY40" fmla="*/ 5811260 h 6129756"/>
                <a:gd name="connsiteX41" fmla="*/ 1738615 w 3765948"/>
                <a:gd name="connsiteY41" fmla="*/ 5806061 h 6129756"/>
                <a:gd name="connsiteX42" fmla="*/ 1724465 w 3765948"/>
                <a:gd name="connsiteY42" fmla="*/ 5813016 h 6129756"/>
                <a:gd name="connsiteX43" fmla="*/ 1729363 w 3765948"/>
                <a:gd name="connsiteY43" fmla="*/ 5838799 h 6129756"/>
                <a:gd name="connsiteX44" fmla="*/ 1759197 w 3765948"/>
                <a:gd name="connsiteY44" fmla="*/ 5835601 h 6129756"/>
                <a:gd name="connsiteX45" fmla="*/ 1770733 w 3765948"/>
                <a:gd name="connsiteY45" fmla="*/ 5822193 h 6129756"/>
                <a:gd name="connsiteX46" fmla="*/ 1799347 w 3765948"/>
                <a:gd name="connsiteY46" fmla="*/ 5856818 h 6129756"/>
                <a:gd name="connsiteX47" fmla="*/ 1775075 w 3765948"/>
                <a:gd name="connsiteY47" fmla="*/ 5909211 h 6129756"/>
                <a:gd name="connsiteX48" fmla="*/ 1760983 w 3765948"/>
                <a:gd name="connsiteY48" fmla="*/ 5909294 h 6129756"/>
                <a:gd name="connsiteX49" fmla="*/ 1777951 w 3765948"/>
                <a:gd name="connsiteY49" fmla="*/ 5883782 h 6129756"/>
                <a:gd name="connsiteX50" fmla="*/ 1719833 w 3765948"/>
                <a:gd name="connsiteY50" fmla="*/ 5868259 h 6129756"/>
                <a:gd name="connsiteX51" fmla="*/ 1645721 w 3765948"/>
                <a:gd name="connsiteY51" fmla="*/ 5909971 h 6129756"/>
                <a:gd name="connsiteX52" fmla="*/ 1625113 w 3765948"/>
                <a:gd name="connsiteY52" fmla="*/ 5910092 h 6129756"/>
                <a:gd name="connsiteX53" fmla="*/ 1557597 w 3765948"/>
                <a:gd name="connsiteY53" fmla="*/ 5902722 h 6129756"/>
                <a:gd name="connsiteX54" fmla="*/ 1660791 w 3765948"/>
                <a:gd name="connsiteY54" fmla="*/ 5870804 h 6129756"/>
                <a:gd name="connsiteX55" fmla="*/ 1676791 w 3765948"/>
                <a:gd name="connsiteY55" fmla="*/ 5825216 h 6129756"/>
                <a:gd name="connsiteX56" fmla="*/ 1614997 w 3765948"/>
                <a:gd name="connsiteY56" fmla="*/ 5823246 h 6129756"/>
                <a:gd name="connsiteX57" fmla="*/ 1578277 w 3765948"/>
                <a:gd name="connsiteY57" fmla="*/ 5867590 h 6129756"/>
                <a:gd name="connsiteX58" fmla="*/ 1483395 w 3765948"/>
                <a:gd name="connsiteY58" fmla="*/ 5868697 h 6129756"/>
                <a:gd name="connsiteX59" fmla="*/ 1543911 w 3765948"/>
                <a:gd name="connsiteY59" fmla="*/ 5898965 h 6129756"/>
                <a:gd name="connsiteX60" fmla="*/ 1390269 w 3765948"/>
                <a:gd name="connsiteY60" fmla="*/ 5886751 h 6129756"/>
                <a:gd name="connsiteX61" fmla="*/ 1474261 w 3765948"/>
                <a:gd name="connsiteY61" fmla="*/ 5836368 h 6129756"/>
                <a:gd name="connsiteX62" fmla="*/ 1489791 w 3765948"/>
                <a:gd name="connsiteY62" fmla="*/ 5852687 h 6129756"/>
                <a:gd name="connsiteX63" fmla="*/ 1521509 w 3765948"/>
                <a:gd name="connsiteY63" fmla="*/ 5861841 h 6129756"/>
                <a:gd name="connsiteX64" fmla="*/ 1532435 w 3765948"/>
                <a:gd name="connsiteY64" fmla="*/ 5834026 h 6129756"/>
                <a:gd name="connsiteX65" fmla="*/ 1518575 w 3765948"/>
                <a:gd name="connsiteY65" fmla="*/ 5823624 h 6129756"/>
                <a:gd name="connsiteX66" fmla="*/ 1527567 w 3765948"/>
                <a:gd name="connsiteY66" fmla="*/ 5831164 h 6129756"/>
                <a:gd name="connsiteX67" fmla="*/ 1519009 w 3765948"/>
                <a:gd name="connsiteY67" fmla="*/ 5852949 h 6129756"/>
                <a:gd name="connsiteX68" fmla="*/ 1494167 w 3765948"/>
                <a:gd name="connsiteY68" fmla="*/ 5845780 h 6129756"/>
                <a:gd name="connsiteX69" fmla="*/ 1486741 w 3765948"/>
                <a:gd name="connsiteY69" fmla="*/ 5832578 h 6129756"/>
                <a:gd name="connsiteX70" fmla="*/ 1487519 w 3765948"/>
                <a:gd name="connsiteY70" fmla="*/ 5832342 h 6129756"/>
                <a:gd name="connsiteX71" fmla="*/ 1519733 w 3765948"/>
                <a:gd name="connsiteY71" fmla="*/ 5803870 h 6129756"/>
                <a:gd name="connsiteX72" fmla="*/ 1549987 w 3765948"/>
                <a:gd name="connsiteY72" fmla="*/ 5774660 h 6129756"/>
                <a:gd name="connsiteX73" fmla="*/ 1576545 w 3765948"/>
                <a:gd name="connsiteY73" fmla="*/ 5767444 h 6129756"/>
                <a:gd name="connsiteX74" fmla="*/ 1586425 w 3765948"/>
                <a:gd name="connsiteY74" fmla="*/ 5783663 h 6129756"/>
                <a:gd name="connsiteX75" fmla="*/ 1610457 w 3765948"/>
                <a:gd name="connsiteY75" fmla="*/ 5795753 h 6129756"/>
                <a:gd name="connsiteX76" fmla="*/ 1624643 w 3765948"/>
                <a:gd name="connsiteY76" fmla="*/ 5774606 h 6129756"/>
                <a:gd name="connsiteX77" fmla="*/ 1615361 w 3765948"/>
                <a:gd name="connsiteY77" fmla="*/ 5764090 h 6129756"/>
                <a:gd name="connsiteX78" fmla="*/ 1621231 w 3765948"/>
                <a:gd name="connsiteY78" fmla="*/ 5771559 h 6129756"/>
                <a:gd name="connsiteX79" fmla="*/ 1610121 w 3765948"/>
                <a:gd name="connsiteY79" fmla="*/ 5788122 h 6129756"/>
                <a:gd name="connsiteX80" fmla="*/ 1591299 w 3765948"/>
                <a:gd name="connsiteY80" fmla="*/ 5778652 h 6129756"/>
                <a:gd name="connsiteX81" fmla="*/ 1586279 w 3765948"/>
                <a:gd name="connsiteY81" fmla="*/ 5765912 h 6129756"/>
                <a:gd name="connsiteX82" fmla="*/ 1632499 w 3765948"/>
                <a:gd name="connsiteY82" fmla="*/ 5752030 h 6129756"/>
                <a:gd name="connsiteX83" fmla="*/ 1663975 w 3765948"/>
                <a:gd name="connsiteY83" fmla="*/ 5739848 h 6129756"/>
                <a:gd name="connsiteX84" fmla="*/ 506333 w 3765948"/>
                <a:gd name="connsiteY84" fmla="*/ 5736355 h 6129756"/>
                <a:gd name="connsiteX85" fmla="*/ 528881 w 3765948"/>
                <a:gd name="connsiteY85" fmla="*/ 5752229 h 6129756"/>
                <a:gd name="connsiteX86" fmla="*/ 510863 w 3765948"/>
                <a:gd name="connsiteY86" fmla="*/ 5785371 h 6129756"/>
                <a:gd name="connsiteX87" fmla="*/ 365503 w 3765948"/>
                <a:gd name="connsiteY87" fmla="*/ 5781131 h 6129756"/>
                <a:gd name="connsiteX88" fmla="*/ 445787 w 3765948"/>
                <a:gd name="connsiteY88" fmla="*/ 5773161 h 6129756"/>
                <a:gd name="connsiteX89" fmla="*/ 480095 w 3765948"/>
                <a:gd name="connsiteY89" fmla="*/ 5743420 h 6129756"/>
                <a:gd name="connsiteX90" fmla="*/ 506333 w 3765948"/>
                <a:gd name="connsiteY90" fmla="*/ 5736355 h 6129756"/>
                <a:gd name="connsiteX91" fmla="*/ 2226687 w 3765948"/>
                <a:gd name="connsiteY91" fmla="*/ 5732462 h 6129756"/>
                <a:gd name="connsiteX92" fmla="*/ 2257723 w 3765948"/>
                <a:gd name="connsiteY92" fmla="*/ 5749985 h 6129756"/>
                <a:gd name="connsiteX93" fmla="*/ 2313949 w 3765948"/>
                <a:gd name="connsiteY93" fmla="*/ 5772076 h 6129756"/>
                <a:gd name="connsiteX94" fmla="*/ 2331699 w 3765948"/>
                <a:gd name="connsiteY94" fmla="*/ 5803516 h 6129756"/>
                <a:gd name="connsiteX95" fmla="*/ 2333267 w 3765948"/>
                <a:gd name="connsiteY95" fmla="*/ 5803966 h 6129756"/>
                <a:gd name="connsiteX96" fmla="*/ 2326185 w 3765948"/>
                <a:gd name="connsiteY96" fmla="*/ 5813705 h 6129756"/>
                <a:gd name="connsiteX97" fmla="*/ 2303103 w 3765948"/>
                <a:gd name="connsiteY97" fmla="*/ 5818111 h 6129756"/>
                <a:gd name="connsiteX98" fmla="*/ 2297629 w 3765948"/>
                <a:gd name="connsiteY98" fmla="*/ 5798298 h 6129756"/>
                <a:gd name="connsiteX99" fmla="*/ 2306489 w 3765948"/>
                <a:gd name="connsiteY99" fmla="*/ 5792355 h 6129756"/>
                <a:gd name="connsiteX100" fmla="*/ 2292955 w 3765948"/>
                <a:gd name="connsiteY100" fmla="*/ 5800443 h 6129756"/>
                <a:gd name="connsiteX101" fmla="*/ 2299943 w 3765948"/>
                <a:gd name="connsiteY101" fmla="*/ 5825740 h 6129756"/>
                <a:gd name="connsiteX102" fmla="*/ 2329417 w 3765948"/>
                <a:gd name="connsiteY102" fmla="*/ 5820114 h 6129756"/>
                <a:gd name="connsiteX103" fmla="*/ 2339817 w 3765948"/>
                <a:gd name="connsiteY103" fmla="*/ 5805809 h 6129756"/>
                <a:gd name="connsiteX104" fmla="*/ 2371165 w 3765948"/>
                <a:gd name="connsiteY104" fmla="*/ 5837980 h 6129756"/>
                <a:gd name="connsiteX105" fmla="*/ 2351255 w 3765948"/>
                <a:gd name="connsiteY105" fmla="*/ 5892182 h 6129756"/>
                <a:gd name="connsiteX106" fmla="*/ 2337217 w 3765948"/>
                <a:gd name="connsiteY106" fmla="*/ 5893416 h 6129756"/>
                <a:gd name="connsiteX107" fmla="*/ 2352045 w 3765948"/>
                <a:gd name="connsiteY107" fmla="*/ 5866603 h 6129756"/>
                <a:gd name="connsiteX108" fmla="*/ 2292851 w 3765948"/>
                <a:gd name="connsiteY108" fmla="*/ 5855880 h 6129756"/>
                <a:gd name="connsiteX109" fmla="*/ 2222395 w 3765948"/>
                <a:gd name="connsiteY109" fmla="*/ 5903508 h 6129756"/>
                <a:gd name="connsiteX110" fmla="*/ 2201867 w 3765948"/>
                <a:gd name="connsiteY110" fmla="*/ 5905312 h 6129756"/>
                <a:gd name="connsiteX111" fmla="*/ 2133975 w 3765948"/>
                <a:gd name="connsiteY111" fmla="*/ 5903483 h 6129756"/>
                <a:gd name="connsiteX112" fmla="*/ 2234215 w 3765948"/>
                <a:gd name="connsiteY112" fmla="*/ 5863241 h 6129756"/>
                <a:gd name="connsiteX113" fmla="*/ 2246437 w 3765948"/>
                <a:gd name="connsiteY113" fmla="*/ 5816498 h 6129756"/>
                <a:gd name="connsiteX114" fmla="*/ 2184689 w 3765948"/>
                <a:gd name="connsiteY114" fmla="*/ 5819583 h 6129756"/>
                <a:gd name="connsiteX115" fmla="*/ 2151715 w 3765948"/>
                <a:gd name="connsiteY115" fmla="*/ 5866779 h 6129756"/>
                <a:gd name="connsiteX116" fmla="*/ 2057239 w 3765948"/>
                <a:gd name="connsiteY116" fmla="*/ 5875635 h 6129756"/>
                <a:gd name="connsiteX117" fmla="*/ 2120027 w 3765948"/>
                <a:gd name="connsiteY117" fmla="*/ 5900857 h 6129756"/>
                <a:gd name="connsiteX118" fmla="*/ 1965901 w 3765948"/>
                <a:gd name="connsiteY118" fmla="*/ 5901238 h 6129756"/>
                <a:gd name="connsiteX119" fmla="*/ 2045495 w 3765948"/>
                <a:gd name="connsiteY119" fmla="*/ 5844160 h 6129756"/>
                <a:gd name="connsiteX120" fmla="*/ 2062307 w 3765948"/>
                <a:gd name="connsiteY120" fmla="*/ 5859156 h 6129756"/>
                <a:gd name="connsiteX121" fmla="*/ 2094667 w 3765948"/>
                <a:gd name="connsiteY121" fmla="*/ 5865688 h 6129756"/>
                <a:gd name="connsiteX122" fmla="*/ 2103283 w 3765948"/>
                <a:gd name="connsiteY122" fmla="*/ 5837073 h 6129756"/>
                <a:gd name="connsiteX123" fmla="*/ 2088621 w 3765948"/>
                <a:gd name="connsiteY123" fmla="*/ 5827839 h 6129756"/>
                <a:gd name="connsiteX124" fmla="*/ 2098197 w 3765948"/>
                <a:gd name="connsiteY124" fmla="*/ 5834618 h 6129756"/>
                <a:gd name="connsiteX125" fmla="*/ 2091447 w 3765948"/>
                <a:gd name="connsiteY125" fmla="*/ 5857030 h 6129756"/>
                <a:gd name="connsiteX126" fmla="*/ 2066103 w 3765948"/>
                <a:gd name="connsiteY126" fmla="*/ 5851915 h 6129756"/>
                <a:gd name="connsiteX127" fmla="*/ 2057625 w 3765948"/>
                <a:gd name="connsiteY127" fmla="*/ 5839363 h 6129756"/>
                <a:gd name="connsiteX128" fmla="*/ 2058379 w 3765948"/>
                <a:gd name="connsiteY128" fmla="*/ 5839064 h 6129756"/>
                <a:gd name="connsiteX129" fmla="*/ 2088159 w 3765948"/>
                <a:gd name="connsiteY129" fmla="*/ 5808056 h 6129756"/>
                <a:gd name="connsiteX130" fmla="*/ 2115925 w 3765948"/>
                <a:gd name="connsiteY130" fmla="*/ 5776471 h 6129756"/>
                <a:gd name="connsiteX131" fmla="*/ 2141807 w 3765948"/>
                <a:gd name="connsiteY131" fmla="*/ 5767110 h 6129756"/>
                <a:gd name="connsiteX132" fmla="*/ 2152977 w 3765948"/>
                <a:gd name="connsiteY132" fmla="*/ 5782467 h 6129756"/>
                <a:gd name="connsiteX133" fmla="*/ 2177917 w 3765948"/>
                <a:gd name="connsiteY133" fmla="*/ 5792553 h 6129756"/>
                <a:gd name="connsiteX134" fmla="*/ 2190327 w 3765948"/>
                <a:gd name="connsiteY134" fmla="*/ 5770317 h 6129756"/>
                <a:gd name="connsiteX135" fmla="*/ 2180219 w 3765948"/>
                <a:gd name="connsiteY135" fmla="*/ 5760595 h 6129756"/>
                <a:gd name="connsiteX136" fmla="*/ 2186677 w 3765948"/>
                <a:gd name="connsiteY136" fmla="*/ 5767560 h 6129756"/>
                <a:gd name="connsiteX137" fmla="*/ 2176959 w 3765948"/>
                <a:gd name="connsiteY137" fmla="*/ 5784975 h 6129756"/>
                <a:gd name="connsiteX138" fmla="*/ 2157425 w 3765948"/>
                <a:gd name="connsiteY138" fmla="*/ 5777075 h 6129756"/>
                <a:gd name="connsiteX139" fmla="*/ 2151381 w 3765948"/>
                <a:gd name="connsiteY139" fmla="*/ 5764788 h 6129756"/>
                <a:gd name="connsiteX140" fmla="*/ 2196313 w 3765948"/>
                <a:gd name="connsiteY140" fmla="*/ 5747176 h 6129756"/>
                <a:gd name="connsiteX141" fmla="*/ 2226687 w 3765948"/>
                <a:gd name="connsiteY141" fmla="*/ 5732462 h 6129756"/>
                <a:gd name="connsiteX142" fmla="*/ 1098117 w 3765948"/>
                <a:gd name="connsiteY142" fmla="*/ 5716562 h 6129756"/>
                <a:gd name="connsiteX143" fmla="*/ 1126567 w 3765948"/>
                <a:gd name="connsiteY143" fmla="*/ 5738028 h 6129756"/>
                <a:gd name="connsiteX144" fmla="*/ 1179387 w 3765948"/>
                <a:gd name="connsiteY144" fmla="*/ 5767347 h 6129756"/>
                <a:gd name="connsiteX145" fmla="*/ 1192831 w 3765948"/>
                <a:gd name="connsiteY145" fmla="*/ 5800855 h 6129756"/>
                <a:gd name="connsiteX146" fmla="*/ 1194327 w 3765948"/>
                <a:gd name="connsiteY146" fmla="*/ 5801508 h 6129756"/>
                <a:gd name="connsiteX147" fmla="*/ 1186023 w 3765948"/>
                <a:gd name="connsiteY147" fmla="*/ 5810227 h 6129756"/>
                <a:gd name="connsiteX148" fmla="*/ 1162559 w 3765948"/>
                <a:gd name="connsiteY148" fmla="*/ 5811548 h 6129756"/>
                <a:gd name="connsiteX149" fmla="*/ 1159749 w 3765948"/>
                <a:gd name="connsiteY149" fmla="*/ 5791186 h 6129756"/>
                <a:gd name="connsiteX150" fmla="*/ 1169315 w 3765948"/>
                <a:gd name="connsiteY150" fmla="*/ 5786464 h 6129756"/>
                <a:gd name="connsiteX151" fmla="*/ 1154833 w 3765948"/>
                <a:gd name="connsiteY151" fmla="*/ 5792695 h 6129756"/>
                <a:gd name="connsiteX152" fmla="*/ 1158421 w 3765948"/>
                <a:gd name="connsiteY152" fmla="*/ 5818693 h 6129756"/>
                <a:gd name="connsiteX153" fmla="*/ 1188379 w 3765948"/>
                <a:gd name="connsiteY153" fmla="*/ 5817007 h 6129756"/>
                <a:gd name="connsiteX154" fmla="*/ 1200577 w 3765948"/>
                <a:gd name="connsiteY154" fmla="*/ 5804200 h 6129756"/>
                <a:gd name="connsiteX155" fmla="*/ 1227405 w 3765948"/>
                <a:gd name="connsiteY155" fmla="*/ 5840227 h 6129756"/>
                <a:gd name="connsiteX156" fmla="*/ 1200515 w 3765948"/>
                <a:gd name="connsiteY156" fmla="*/ 5891326 h 6129756"/>
                <a:gd name="connsiteX157" fmla="*/ 1186437 w 3765948"/>
                <a:gd name="connsiteY157" fmla="*/ 5890696 h 6129756"/>
                <a:gd name="connsiteX158" fmla="*/ 1204673 w 3765948"/>
                <a:gd name="connsiteY158" fmla="*/ 5866075 h 6129756"/>
                <a:gd name="connsiteX159" fmla="*/ 1147413 w 3765948"/>
                <a:gd name="connsiteY159" fmla="*/ 5847633 h 6129756"/>
                <a:gd name="connsiteX160" fmla="*/ 1071287 w 3765948"/>
                <a:gd name="connsiteY160" fmla="*/ 5885545 h 6129756"/>
                <a:gd name="connsiteX161" fmla="*/ 1050701 w 3765948"/>
                <a:gd name="connsiteY161" fmla="*/ 5884624 h 6129756"/>
                <a:gd name="connsiteX162" fmla="*/ 983643 w 3765948"/>
                <a:gd name="connsiteY162" fmla="*/ 5873850 h 6129756"/>
                <a:gd name="connsiteX163" fmla="*/ 1088319 w 3765948"/>
                <a:gd name="connsiteY163" fmla="*/ 5847190 h 6129756"/>
                <a:gd name="connsiteX164" fmla="*/ 1106603 w 3765948"/>
                <a:gd name="connsiteY164" fmla="*/ 5802469 h 6129756"/>
                <a:gd name="connsiteX165" fmla="*/ 1044987 w 3765948"/>
                <a:gd name="connsiteY165" fmla="*/ 5797378 h 6129756"/>
                <a:gd name="connsiteX166" fmla="*/ 1006071 w 3765948"/>
                <a:gd name="connsiteY166" fmla="*/ 5839809 h 6129756"/>
                <a:gd name="connsiteX167" fmla="*/ 911255 w 3765948"/>
                <a:gd name="connsiteY167" fmla="*/ 5836118 h 6129756"/>
                <a:gd name="connsiteX168" fmla="*/ 970163 w 3765948"/>
                <a:gd name="connsiteY168" fmla="*/ 5869406 h 6129756"/>
                <a:gd name="connsiteX169" fmla="*/ 817335 w 3765948"/>
                <a:gd name="connsiteY169" fmla="*/ 5849441 h 6129756"/>
                <a:gd name="connsiteX170" fmla="*/ 903767 w 3765948"/>
                <a:gd name="connsiteY170" fmla="*/ 5803368 h 6129756"/>
                <a:gd name="connsiteX171" fmla="*/ 918453 w 3765948"/>
                <a:gd name="connsiteY171" fmla="*/ 5820452 h 6129756"/>
                <a:gd name="connsiteX172" fmla="*/ 949667 w 3765948"/>
                <a:gd name="connsiteY172" fmla="*/ 5831198 h 6129756"/>
                <a:gd name="connsiteX173" fmla="*/ 961985 w 3765948"/>
                <a:gd name="connsiteY173" fmla="*/ 5803970 h 6129756"/>
                <a:gd name="connsiteX174" fmla="*/ 948669 w 3765948"/>
                <a:gd name="connsiteY174" fmla="*/ 5792882 h 6129756"/>
                <a:gd name="connsiteX175" fmla="*/ 957267 w 3765948"/>
                <a:gd name="connsiteY175" fmla="*/ 5800866 h 6129756"/>
                <a:gd name="connsiteX176" fmla="*/ 947619 w 3765948"/>
                <a:gd name="connsiteY176" fmla="*/ 5822191 h 6129756"/>
                <a:gd name="connsiteX177" fmla="*/ 923171 w 3765948"/>
                <a:gd name="connsiteY177" fmla="*/ 5813775 h 6129756"/>
                <a:gd name="connsiteX178" fmla="*/ 916423 w 3765948"/>
                <a:gd name="connsiteY178" fmla="*/ 5800214 h 6129756"/>
                <a:gd name="connsiteX179" fmla="*/ 917211 w 3765948"/>
                <a:gd name="connsiteY179" fmla="*/ 5800018 h 6129756"/>
                <a:gd name="connsiteX180" fmla="*/ 950825 w 3765948"/>
                <a:gd name="connsiteY180" fmla="*/ 5773211 h 6129756"/>
                <a:gd name="connsiteX181" fmla="*/ 982515 w 3765948"/>
                <a:gd name="connsiteY181" fmla="*/ 5745567 h 6129756"/>
                <a:gd name="connsiteX182" fmla="*/ 1009405 w 3765948"/>
                <a:gd name="connsiteY182" fmla="*/ 5739704 h 6129756"/>
                <a:gd name="connsiteX183" fmla="*/ 1018453 w 3765948"/>
                <a:gd name="connsiteY183" fmla="*/ 5756401 h 6129756"/>
                <a:gd name="connsiteX184" fmla="*/ 1041843 w 3765948"/>
                <a:gd name="connsiteY184" fmla="*/ 5769690 h 6129756"/>
                <a:gd name="connsiteX185" fmla="*/ 1057079 w 3765948"/>
                <a:gd name="connsiteY185" fmla="*/ 5749287 h 6129756"/>
                <a:gd name="connsiteX186" fmla="*/ 1048341 w 3765948"/>
                <a:gd name="connsiteY186" fmla="*/ 5738316 h 6129756"/>
                <a:gd name="connsiteX187" fmla="*/ 1053825 w 3765948"/>
                <a:gd name="connsiteY187" fmla="*/ 5746072 h 6129756"/>
                <a:gd name="connsiteX188" fmla="*/ 1041893 w 3765948"/>
                <a:gd name="connsiteY188" fmla="*/ 5762052 h 6129756"/>
                <a:gd name="connsiteX189" fmla="*/ 1023573 w 3765948"/>
                <a:gd name="connsiteY189" fmla="*/ 5751643 h 6129756"/>
                <a:gd name="connsiteX190" fmla="*/ 1019203 w 3765948"/>
                <a:gd name="connsiteY190" fmla="*/ 5738665 h 6129756"/>
                <a:gd name="connsiteX191" fmla="*/ 1066065 w 3765948"/>
                <a:gd name="connsiteY191" fmla="*/ 5727138 h 6129756"/>
                <a:gd name="connsiteX192" fmla="*/ 1098117 w 3765948"/>
                <a:gd name="connsiteY192" fmla="*/ 5716562 h 6129756"/>
                <a:gd name="connsiteX193" fmla="*/ 2797055 w 3765948"/>
                <a:gd name="connsiteY193" fmla="*/ 5703376 h 6129756"/>
                <a:gd name="connsiteX194" fmla="*/ 2828091 w 3765948"/>
                <a:gd name="connsiteY194" fmla="*/ 5720899 h 6129756"/>
                <a:gd name="connsiteX195" fmla="*/ 2884317 w 3765948"/>
                <a:gd name="connsiteY195" fmla="*/ 5742990 h 6129756"/>
                <a:gd name="connsiteX196" fmla="*/ 2902067 w 3765948"/>
                <a:gd name="connsiteY196" fmla="*/ 5774430 h 6129756"/>
                <a:gd name="connsiteX197" fmla="*/ 2903635 w 3765948"/>
                <a:gd name="connsiteY197" fmla="*/ 5774880 h 6129756"/>
                <a:gd name="connsiteX198" fmla="*/ 2896553 w 3765948"/>
                <a:gd name="connsiteY198" fmla="*/ 5784619 h 6129756"/>
                <a:gd name="connsiteX199" fmla="*/ 2873471 w 3765948"/>
                <a:gd name="connsiteY199" fmla="*/ 5789025 h 6129756"/>
                <a:gd name="connsiteX200" fmla="*/ 2867997 w 3765948"/>
                <a:gd name="connsiteY200" fmla="*/ 5769212 h 6129756"/>
                <a:gd name="connsiteX201" fmla="*/ 2876857 w 3765948"/>
                <a:gd name="connsiteY201" fmla="*/ 5763269 h 6129756"/>
                <a:gd name="connsiteX202" fmla="*/ 2863323 w 3765948"/>
                <a:gd name="connsiteY202" fmla="*/ 5771357 h 6129756"/>
                <a:gd name="connsiteX203" fmla="*/ 2870311 w 3765948"/>
                <a:gd name="connsiteY203" fmla="*/ 5796654 h 6129756"/>
                <a:gd name="connsiteX204" fmla="*/ 2899785 w 3765948"/>
                <a:gd name="connsiteY204" fmla="*/ 5791028 h 6129756"/>
                <a:gd name="connsiteX205" fmla="*/ 2910185 w 3765948"/>
                <a:gd name="connsiteY205" fmla="*/ 5776723 h 6129756"/>
                <a:gd name="connsiteX206" fmla="*/ 2941533 w 3765948"/>
                <a:gd name="connsiteY206" fmla="*/ 5808894 h 6129756"/>
                <a:gd name="connsiteX207" fmla="*/ 2921623 w 3765948"/>
                <a:gd name="connsiteY207" fmla="*/ 5863096 h 6129756"/>
                <a:gd name="connsiteX208" fmla="*/ 2907585 w 3765948"/>
                <a:gd name="connsiteY208" fmla="*/ 5864330 h 6129756"/>
                <a:gd name="connsiteX209" fmla="*/ 2922413 w 3765948"/>
                <a:gd name="connsiteY209" fmla="*/ 5837517 h 6129756"/>
                <a:gd name="connsiteX210" fmla="*/ 2863219 w 3765948"/>
                <a:gd name="connsiteY210" fmla="*/ 5826794 h 6129756"/>
                <a:gd name="connsiteX211" fmla="*/ 2792763 w 3765948"/>
                <a:gd name="connsiteY211" fmla="*/ 5874422 h 6129756"/>
                <a:gd name="connsiteX212" fmla="*/ 2772235 w 3765948"/>
                <a:gd name="connsiteY212" fmla="*/ 5876226 h 6129756"/>
                <a:gd name="connsiteX213" fmla="*/ 2704343 w 3765948"/>
                <a:gd name="connsiteY213" fmla="*/ 5874397 h 6129756"/>
                <a:gd name="connsiteX214" fmla="*/ 2804583 w 3765948"/>
                <a:gd name="connsiteY214" fmla="*/ 5834155 h 6129756"/>
                <a:gd name="connsiteX215" fmla="*/ 2816805 w 3765948"/>
                <a:gd name="connsiteY215" fmla="*/ 5787412 h 6129756"/>
                <a:gd name="connsiteX216" fmla="*/ 2755057 w 3765948"/>
                <a:gd name="connsiteY216" fmla="*/ 5790497 h 6129756"/>
                <a:gd name="connsiteX217" fmla="*/ 2722083 w 3765948"/>
                <a:gd name="connsiteY217" fmla="*/ 5837693 h 6129756"/>
                <a:gd name="connsiteX218" fmla="*/ 2627607 w 3765948"/>
                <a:gd name="connsiteY218" fmla="*/ 5846549 h 6129756"/>
                <a:gd name="connsiteX219" fmla="*/ 2690395 w 3765948"/>
                <a:gd name="connsiteY219" fmla="*/ 5871771 h 6129756"/>
                <a:gd name="connsiteX220" fmla="*/ 2536269 w 3765948"/>
                <a:gd name="connsiteY220" fmla="*/ 5872152 h 6129756"/>
                <a:gd name="connsiteX221" fmla="*/ 2615863 w 3765948"/>
                <a:gd name="connsiteY221" fmla="*/ 5815074 h 6129756"/>
                <a:gd name="connsiteX222" fmla="*/ 2632675 w 3765948"/>
                <a:gd name="connsiteY222" fmla="*/ 5830070 h 6129756"/>
                <a:gd name="connsiteX223" fmla="*/ 2665035 w 3765948"/>
                <a:gd name="connsiteY223" fmla="*/ 5836602 h 6129756"/>
                <a:gd name="connsiteX224" fmla="*/ 2673651 w 3765948"/>
                <a:gd name="connsiteY224" fmla="*/ 5807987 h 6129756"/>
                <a:gd name="connsiteX225" fmla="*/ 2658989 w 3765948"/>
                <a:gd name="connsiteY225" fmla="*/ 5798753 h 6129756"/>
                <a:gd name="connsiteX226" fmla="*/ 2668565 w 3765948"/>
                <a:gd name="connsiteY226" fmla="*/ 5805532 h 6129756"/>
                <a:gd name="connsiteX227" fmla="*/ 2661815 w 3765948"/>
                <a:gd name="connsiteY227" fmla="*/ 5827944 h 6129756"/>
                <a:gd name="connsiteX228" fmla="*/ 2636471 w 3765948"/>
                <a:gd name="connsiteY228" fmla="*/ 5822829 h 6129756"/>
                <a:gd name="connsiteX229" fmla="*/ 2627993 w 3765948"/>
                <a:gd name="connsiteY229" fmla="*/ 5810277 h 6129756"/>
                <a:gd name="connsiteX230" fmla="*/ 2628747 w 3765948"/>
                <a:gd name="connsiteY230" fmla="*/ 5809978 h 6129756"/>
                <a:gd name="connsiteX231" fmla="*/ 2658527 w 3765948"/>
                <a:gd name="connsiteY231" fmla="*/ 5778970 h 6129756"/>
                <a:gd name="connsiteX232" fmla="*/ 2686293 w 3765948"/>
                <a:gd name="connsiteY232" fmla="*/ 5747385 h 6129756"/>
                <a:gd name="connsiteX233" fmla="*/ 2712175 w 3765948"/>
                <a:gd name="connsiteY233" fmla="*/ 5738024 h 6129756"/>
                <a:gd name="connsiteX234" fmla="*/ 2723345 w 3765948"/>
                <a:gd name="connsiteY234" fmla="*/ 5753381 h 6129756"/>
                <a:gd name="connsiteX235" fmla="*/ 2748285 w 3765948"/>
                <a:gd name="connsiteY235" fmla="*/ 5763467 h 6129756"/>
                <a:gd name="connsiteX236" fmla="*/ 2760695 w 3765948"/>
                <a:gd name="connsiteY236" fmla="*/ 5741231 h 6129756"/>
                <a:gd name="connsiteX237" fmla="*/ 2750587 w 3765948"/>
                <a:gd name="connsiteY237" fmla="*/ 5731509 h 6129756"/>
                <a:gd name="connsiteX238" fmla="*/ 2757045 w 3765948"/>
                <a:gd name="connsiteY238" fmla="*/ 5738474 h 6129756"/>
                <a:gd name="connsiteX239" fmla="*/ 2747327 w 3765948"/>
                <a:gd name="connsiteY239" fmla="*/ 5755889 h 6129756"/>
                <a:gd name="connsiteX240" fmla="*/ 2727793 w 3765948"/>
                <a:gd name="connsiteY240" fmla="*/ 5747989 h 6129756"/>
                <a:gd name="connsiteX241" fmla="*/ 2721749 w 3765948"/>
                <a:gd name="connsiteY241" fmla="*/ 5735702 h 6129756"/>
                <a:gd name="connsiteX242" fmla="*/ 2766681 w 3765948"/>
                <a:gd name="connsiteY242" fmla="*/ 5718090 h 6129756"/>
                <a:gd name="connsiteX243" fmla="*/ 2797055 w 3765948"/>
                <a:gd name="connsiteY243" fmla="*/ 5703376 h 6129756"/>
                <a:gd name="connsiteX244" fmla="*/ 3370851 w 3765948"/>
                <a:gd name="connsiteY244" fmla="*/ 5693792 h 6129756"/>
                <a:gd name="connsiteX245" fmla="*/ 3380031 w 3765948"/>
                <a:gd name="connsiteY245" fmla="*/ 5702341 h 6129756"/>
                <a:gd name="connsiteX246" fmla="*/ 3373769 w 3765948"/>
                <a:gd name="connsiteY246" fmla="*/ 5739541 h 6129756"/>
                <a:gd name="connsiteX247" fmla="*/ 3234929 w 3765948"/>
                <a:gd name="connsiteY247" fmla="*/ 5782800 h 6129756"/>
                <a:gd name="connsiteX248" fmla="*/ 3308259 w 3765948"/>
                <a:gd name="connsiteY248" fmla="*/ 5749156 h 6129756"/>
                <a:gd name="connsiteX249" fmla="*/ 3331033 w 3765948"/>
                <a:gd name="connsiteY249" fmla="*/ 5709875 h 6129756"/>
                <a:gd name="connsiteX250" fmla="*/ 3353547 w 3765948"/>
                <a:gd name="connsiteY250" fmla="*/ 5694663 h 6129756"/>
                <a:gd name="connsiteX251" fmla="*/ 3370851 w 3765948"/>
                <a:gd name="connsiteY251" fmla="*/ 5693792 h 6129756"/>
                <a:gd name="connsiteX252" fmla="*/ 472901 w 3765948"/>
                <a:gd name="connsiteY252" fmla="*/ 5661425 h 6129756"/>
                <a:gd name="connsiteX253" fmla="*/ 503073 w 3765948"/>
                <a:gd name="connsiteY253" fmla="*/ 5669640 h 6129756"/>
                <a:gd name="connsiteX254" fmla="*/ 536011 w 3765948"/>
                <a:gd name="connsiteY254" fmla="*/ 5662275 h 6129756"/>
                <a:gd name="connsiteX255" fmla="*/ 562207 w 3765948"/>
                <a:gd name="connsiteY255" fmla="*/ 5686440 h 6129756"/>
                <a:gd name="connsiteX256" fmla="*/ 611879 w 3765948"/>
                <a:gd name="connsiteY256" fmla="*/ 5720822 h 6129756"/>
                <a:gd name="connsiteX257" fmla="*/ 621957 w 3765948"/>
                <a:gd name="connsiteY257" fmla="*/ 5755492 h 6129756"/>
                <a:gd name="connsiteX258" fmla="*/ 623381 w 3765948"/>
                <a:gd name="connsiteY258" fmla="*/ 5756288 h 6129756"/>
                <a:gd name="connsiteX259" fmla="*/ 614257 w 3765948"/>
                <a:gd name="connsiteY259" fmla="*/ 5764147 h 6129756"/>
                <a:gd name="connsiteX260" fmla="*/ 590777 w 3765948"/>
                <a:gd name="connsiteY260" fmla="*/ 5763149 h 6129756"/>
                <a:gd name="connsiteX261" fmla="*/ 589987 w 3765948"/>
                <a:gd name="connsiteY261" fmla="*/ 5742609 h 6129756"/>
                <a:gd name="connsiteX262" fmla="*/ 599971 w 3765948"/>
                <a:gd name="connsiteY262" fmla="*/ 5738853 h 6129756"/>
                <a:gd name="connsiteX263" fmla="*/ 584947 w 3765948"/>
                <a:gd name="connsiteY263" fmla="*/ 5743626 h 6129756"/>
                <a:gd name="connsiteX264" fmla="*/ 585955 w 3765948"/>
                <a:gd name="connsiteY264" fmla="*/ 5769851 h 6129756"/>
                <a:gd name="connsiteX265" fmla="*/ 615933 w 3765948"/>
                <a:gd name="connsiteY265" fmla="*/ 5771126 h 6129756"/>
                <a:gd name="connsiteX266" fmla="*/ 629333 w 3765948"/>
                <a:gd name="connsiteY266" fmla="*/ 5759583 h 6129756"/>
                <a:gd name="connsiteX267" fmla="*/ 652481 w 3765948"/>
                <a:gd name="connsiteY267" fmla="*/ 5798079 h 6129756"/>
                <a:gd name="connsiteX268" fmla="*/ 620685 w 3765948"/>
                <a:gd name="connsiteY268" fmla="*/ 5846279 h 6129756"/>
                <a:gd name="connsiteX269" fmla="*/ 606739 w 3765948"/>
                <a:gd name="connsiteY269" fmla="*/ 5844265 h 6129756"/>
                <a:gd name="connsiteX270" fmla="*/ 627313 w 3765948"/>
                <a:gd name="connsiteY270" fmla="*/ 5821561 h 6129756"/>
                <a:gd name="connsiteX271" fmla="*/ 572149 w 3765948"/>
                <a:gd name="connsiteY271" fmla="*/ 5797566 h 6129756"/>
                <a:gd name="connsiteX272" fmla="*/ 492657 w 3765948"/>
                <a:gd name="connsiteY272" fmla="*/ 5827791 h 6129756"/>
                <a:gd name="connsiteX273" fmla="*/ 472261 w 3765948"/>
                <a:gd name="connsiteY273" fmla="*/ 5824846 h 6129756"/>
                <a:gd name="connsiteX274" fmla="*/ 406591 w 3765948"/>
                <a:gd name="connsiteY274" fmla="*/ 5807515 h 6129756"/>
                <a:gd name="connsiteX275" fmla="*/ 513385 w 3765948"/>
                <a:gd name="connsiteY275" fmla="*/ 5791301 h 6129756"/>
                <a:gd name="connsiteX276" fmla="*/ 535987 w 3765948"/>
                <a:gd name="connsiteY276" fmla="*/ 5748600 h 6129756"/>
                <a:gd name="connsiteX277" fmla="*/ 475173 w 3765948"/>
                <a:gd name="connsiteY277" fmla="*/ 5737460 h 6129756"/>
                <a:gd name="connsiteX278" fmla="*/ 432267 w 3765948"/>
                <a:gd name="connsiteY278" fmla="*/ 5775850 h 6129756"/>
                <a:gd name="connsiteX279" fmla="*/ 338275 w 3765948"/>
                <a:gd name="connsiteY279" fmla="*/ 5762832 h 6129756"/>
                <a:gd name="connsiteX280" fmla="*/ 393617 w 3765948"/>
                <a:gd name="connsiteY280" fmla="*/ 5801764 h 6129756"/>
                <a:gd name="connsiteX281" fmla="*/ 243501 w 3765948"/>
                <a:gd name="connsiteY281" fmla="*/ 5766835 h 6129756"/>
                <a:gd name="connsiteX282" fmla="*/ 334051 w 3765948"/>
                <a:gd name="connsiteY282" fmla="*/ 5729504 h 6129756"/>
                <a:gd name="connsiteX283" fmla="*/ 346983 w 3765948"/>
                <a:gd name="connsiteY283" fmla="*/ 5747952 h 6129756"/>
                <a:gd name="connsiteX284" fmla="*/ 376985 w 3765948"/>
                <a:gd name="connsiteY284" fmla="*/ 5761722 h 6129756"/>
                <a:gd name="connsiteX285" fmla="*/ 391927 w 3765948"/>
                <a:gd name="connsiteY285" fmla="*/ 5735841 h 6129756"/>
                <a:gd name="connsiteX286" fmla="*/ 379769 w 3765948"/>
                <a:gd name="connsiteY286" fmla="*/ 5723494 h 6129756"/>
                <a:gd name="connsiteX287" fmla="*/ 387537 w 3765948"/>
                <a:gd name="connsiteY287" fmla="*/ 5732286 h 6129756"/>
                <a:gd name="connsiteX288" fmla="*/ 375835 w 3765948"/>
                <a:gd name="connsiteY288" fmla="*/ 5752557 h 6129756"/>
                <a:gd name="connsiteX289" fmla="*/ 352335 w 3765948"/>
                <a:gd name="connsiteY289" fmla="*/ 5741772 h 6129756"/>
                <a:gd name="connsiteX290" fmla="*/ 346957 w 3765948"/>
                <a:gd name="connsiteY290" fmla="*/ 5727613 h 6129756"/>
                <a:gd name="connsiteX291" fmla="*/ 347761 w 3765948"/>
                <a:gd name="connsiteY291" fmla="*/ 5727495 h 6129756"/>
                <a:gd name="connsiteX292" fmla="*/ 383851 w 3765948"/>
                <a:gd name="connsiteY292" fmla="*/ 5704132 h 6129756"/>
                <a:gd name="connsiteX293" fmla="*/ 418113 w 3765948"/>
                <a:gd name="connsiteY293" fmla="*/ 5679746 h 6129756"/>
                <a:gd name="connsiteX294" fmla="*/ 445449 w 3765948"/>
                <a:gd name="connsiteY294" fmla="*/ 5676560 h 6129756"/>
                <a:gd name="connsiteX295" fmla="*/ 452807 w 3765948"/>
                <a:gd name="connsiteY295" fmla="*/ 5694068 h 6129756"/>
                <a:gd name="connsiteX296" fmla="*/ 474775 w 3765948"/>
                <a:gd name="connsiteY296" fmla="*/ 5709598 h 6129756"/>
                <a:gd name="connsiteX297" fmla="*/ 491947 w 3765948"/>
                <a:gd name="connsiteY297" fmla="*/ 5690796 h 6129756"/>
                <a:gd name="connsiteX298" fmla="*/ 484333 w 3765948"/>
                <a:gd name="connsiteY298" fmla="*/ 5679017 h 6129756"/>
                <a:gd name="connsiteX299" fmla="*/ 489025 w 3765948"/>
                <a:gd name="connsiteY299" fmla="*/ 5687276 h 6129756"/>
                <a:gd name="connsiteX300" fmla="*/ 475577 w 3765948"/>
                <a:gd name="connsiteY300" fmla="*/ 5702002 h 6129756"/>
                <a:gd name="connsiteX301" fmla="*/ 458371 w 3765948"/>
                <a:gd name="connsiteY301" fmla="*/ 5689838 h 6129756"/>
                <a:gd name="connsiteX302" fmla="*/ 455301 w 3765948"/>
                <a:gd name="connsiteY302" fmla="*/ 5676493 h 6129756"/>
                <a:gd name="connsiteX303" fmla="*/ 472901 w 3765948"/>
                <a:gd name="connsiteY303" fmla="*/ 5661425 h 6129756"/>
                <a:gd name="connsiteX304" fmla="*/ 3357521 w 3765948"/>
                <a:gd name="connsiteY304" fmla="*/ 5614958 h 6129756"/>
                <a:gd name="connsiteX305" fmla="*/ 3390151 w 3765948"/>
                <a:gd name="connsiteY305" fmla="*/ 5629291 h 6129756"/>
                <a:gd name="connsiteX306" fmla="*/ 3448305 w 3765948"/>
                <a:gd name="connsiteY306" fmla="*/ 5645653 h 6129756"/>
                <a:gd name="connsiteX307" fmla="*/ 3469109 w 3765948"/>
                <a:gd name="connsiteY307" fmla="*/ 5675161 h 6129756"/>
                <a:gd name="connsiteX308" fmla="*/ 3470715 w 3765948"/>
                <a:gd name="connsiteY308" fmla="*/ 5675452 h 6129756"/>
                <a:gd name="connsiteX309" fmla="*/ 3464641 w 3765948"/>
                <a:gd name="connsiteY309" fmla="*/ 5685850 h 6129756"/>
                <a:gd name="connsiteX310" fmla="*/ 3442113 w 3765948"/>
                <a:gd name="connsiteY310" fmla="*/ 5692541 h 6129756"/>
                <a:gd name="connsiteX311" fmla="*/ 3434687 w 3765948"/>
                <a:gd name="connsiteY311" fmla="*/ 5673374 h 6129756"/>
                <a:gd name="connsiteX312" fmla="*/ 3442909 w 3765948"/>
                <a:gd name="connsiteY312" fmla="*/ 5666576 h 6129756"/>
                <a:gd name="connsiteX313" fmla="*/ 3430251 w 3765948"/>
                <a:gd name="connsiteY313" fmla="*/ 5675976 h 6129756"/>
                <a:gd name="connsiteX314" fmla="*/ 3439733 w 3765948"/>
                <a:gd name="connsiteY314" fmla="*/ 5700447 h 6129756"/>
                <a:gd name="connsiteX315" fmla="*/ 3468495 w 3765948"/>
                <a:gd name="connsiteY315" fmla="*/ 5691904 h 6129756"/>
                <a:gd name="connsiteX316" fmla="*/ 3477415 w 3765948"/>
                <a:gd name="connsiteY316" fmla="*/ 5676632 h 6129756"/>
                <a:gd name="connsiteX317" fmla="*/ 3511821 w 3765948"/>
                <a:gd name="connsiteY317" fmla="*/ 5705508 h 6129756"/>
                <a:gd name="connsiteX318" fmla="*/ 3497429 w 3765948"/>
                <a:gd name="connsiteY318" fmla="*/ 5761428 h 6129756"/>
                <a:gd name="connsiteX319" fmla="*/ 3483585 w 3765948"/>
                <a:gd name="connsiteY319" fmla="*/ 5764059 h 6129756"/>
                <a:gd name="connsiteX320" fmla="*/ 3495657 w 3765948"/>
                <a:gd name="connsiteY320" fmla="*/ 5735898 h 6129756"/>
                <a:gd name="connsiteX321" fmla="*/ 3435689 w 3765948"/>
                <a:gd name="connsiteY321" fmla="*/ 5731145 h 6129756"/>
                <a:gd name="connsiteX322" fmla="*/ 3370345 w 3765948"/>
                <a:gd name="connsiteY322" fmla="*/ 5785576 h 6129756"/>
                <a:gd name="connsiteX323" fmla="*/ 3350101 w 3765948"/>
                <a:gd name="connsiteY323" fmla="*/ 5789423 h 6129756"/>
                <a:gd name="connsiteX324" fmla="*/ 3282365 w 3765948"/>
                <a:gd name="connsiteY324" fmla="*/ 5794389 h 6129756"/>
                <a:gd name="connsiteX325" fmla="*/ 3378081 w 3765948"/>
                <a:gd name="connsiteY325" fmla="*/ 5744329 h 6129756"/>
                <a:gd name="connsiteX326" fmla="*/ 3385571 w 3765948"/>
                <a:gd name="connsiteY326" fmla="*/ 5696599 h 6129756"/>
                <a:gd name="connsiteX327" fmla="*/ 3324439 w 3765948"/>
                <a:gd name="connsiteY327" fmla="*/ 5705840 h 6129756"/>
                <a:gd name="connsiteX328" fmla="*/ 3296347 w 3765948"/>
                <a:gd name="connsiteY328" fmla="*/ 5756095 h 6129756"/>
                <a:gd name="connsiteX329" fmla="*/ 3203231 w 3765948"/>
                <a:gd name="connsiteY329" fmla="*/ 5774349 h 6129756"/>
                <a:gd name="connsiteX330" fmla="*/ 3268225 w 3765948"/>
                <a:gd name="connsiteY330" fmla="*/ 5793169 h 6129756"/>
                <a:gd name="connsiteX331" fmla="*/ 3114909 w 3765948"/>
                <a:gd name="connsiteY331" fmla="*/ 5808952 h 6129756"/>
                <a:gd name="connsiteX332" fmla="*/ 3188399 w 3765948"/>
                <a:gd name="connsiteY332" fmla="*/ 5744205 h 6129756"/>
                <a:gd name="connsiteX333" fmla="*/ 3206627 w 3765948"/>
                <a:gd name="connsiteY333" fmla="*/ 5757446 h 6129756"/>
                <a:gd name="connsiteX334" fmla="*/ 3239475 w 3765948"/>
                <a:gd name="connsiteY334" fmla="*/ 5760711 h 6129756"/>
                <a:gd name="connsiteX335" fmla="*/ 3245191 w 3765948"/>
                <a:gd name="connsiteY335" fmla="*/ 5731378 h 6129756"/>
                <a:gd name="connsiteX336" fmla="*/ 3229677 w 3765948"/>
                <a:gd name="connsiteY336" fmla="*/ 5723656 h 6129756"/>
                <a:gd name="connsiteX337" fmla="*/ 3239883 w 3765948"/>
                <a:gd name="connsiteY337" fmla="*/ 5729444 h 6129756"/>
                <a:gd name="connsiteX338" fmla="*/ 3235409 w 3765948"/>
                <a:gd name="connsiteY338" fmla="*/ 5752418 h 6129756"/>
                <a:gd name="connsiteX339" fmla="*/ 3209679 w 3765948"/>
                <a:gd name="connsiteY339" fmla="*/ 5749861 h 6129756"/>
                <a:gd name="connsiteX340" fmla="*/ 3199989 w 3765948"/>
                <a:gd name="connsiteY340" fmla="*/ 5738220 h 6129756"/>
                <a:gd name="connsiteX341" fmla="*/ 3200711 w 3765948"/>
                <a:gd name="connsiteY341" fmla="*/ 5737847 h 6129756"/>
                <a:gd name="connsiteX342" fmla="*/ 3227243 w 3765948"/>
                <a:gd name="connsiteY342" fmla="*/ 5704018 h 6129756"/>
                <a:gd name="connsiteX343" fmla="*/ 3251713 w 3765948"/>
                <a:gd name="connsiteY343" fmla="*/ 5669816 h 6129756"/>
                <a:gd name="connsiteX344" fmla="*/ 3276527 w 3765948"/>
                <a:gd name="connsiteY344" fmla="*/ 5657915 h 6129756"/>
                <a:gd name="connsiteX345" fmla="*/ 3289179 w 3765948"/>
                <a:gd name="connsiteY345" fmla="*/ 5672079 h 6129756"/>
                <a:gd name="connsiteX346" fmla="*/ 3315001 w 3765948"/>
                <a:gd name="connsiteY346" fmla="*/ 5679622 h 6129756"/>
                <a:gd name="connsiteX347" fmla="*/ 3325127 w 3765948"/>
                <a:gd name="connsiteY347" fmla="*/ 5656258 h 6129756"/>
                <a:gd name="connsiteX348" fmla="*/ 3314097 w 3765948"/>
                <a:gd name="connsiteY348" fmla="*/ 5647594 h 6129756"/>
                <a:gd name="connsiteX349" fmla="*/ 3321219 w 3765948"/>
                <a:gd name="connsiteY349" fmla="*/ 5653878 h 6129756"/>
                <a:gd name="connsiteX350" fmla="*/ 3313289 w 3765948"/>
                <a:gd name="connsiteY350" fmla="*/ 5672178 h 6129756"/>
                <a:gd name="connsiteX351" fmla="*/ 3293065 w 3765948"/>
                <a:gd name="connsiteY351" fmla="*/ 5666270 h 6129756"/>
                <a:gd name="connsiteX352" fmla="*/ 3285823 w 3765948"/>
                <a:gd name="connsiteY352" fmla="*/ 5654648 h 6129756"/>
                <a:gd name="connsiteX353" fmla="*/ 3328769 w 3765948"/>
                <a:gd name="connsiteY353" fmla="*/ 5632633 h 6129756"/>
                <a:gd name="connsiteX354" fmla="*/ 3357521 w 3765948"/>
                <a:gd name="connsiteY354" fmla="*/ 5614958 h 6129756"/>
                <a:gd name="connsiteX355" fmla="*/ 243939 w 3765948"/>
                <a:gd name="connsiteY355" fmla="*/ 5294983 h 6129756"/>
                <a:gd name="connsiteX356" fmla="*/ 506441 w 3765948"/>
                <a:gd name="connsiteY356" fmla="*/ 5589538 h 6129756"/>
                <a:gd name="connsiteX357" fmla="*/ 243939 w 3765948"/>
                <a:gd name="connsiteY357" fmla="*/ 5294983 h 6129756"/>
                <a:gd name="connsiteX358" fmla="*/ 2115049 w 3765948"/>
                <a:gd name="connsiteY358" fmla="*/ 5176226 h 6129756"/>
                <a:gd name="connsiteX359" fmla="*/ 2205799 w 3765948"/>
                <a:gd name="connsiteY359" fmla="*/ 5266976 h 6129756"/>
                <a:gd name="connsiteX360" fmla="*/ 2115049 w 3765948"/>
                <a:gd name="connsiteY360" fmla="*/ 5357727 h 6129756"/>
                <a:gd name="connsiteX361" fmla="*/ 2024299 w 3765948"/>
                <a:gd name="connsiteY361" fmla="*/ 5266976 h 6129756"/>
                <a:gd name="connsiteX362" fmla="*/ 2115049 w 3765948"/>
                <a:gd name="connsiteY362" fmla="*/ 5176226 h 6129756"/>
                <a:gd name="connsiteX363" fmla="*/ 1827629 w 3765948"/>
                <a:gd name="connsiteY363" fmla="*/ 5166251 h 6129756"/>
                <a:gd name="connsiteX364" fmla="*/ 1918379 w 3765948"/>
                <a:gd name="connsiteY364" fmla="*/ 5257001 h 6129756"/>
                <a:gd name="connsiteX365" fmla="*/ 1827629 w 3765948"/>
                <a:gd name="connsiteY365" fmla="*/ 5347751 h 6129756"/>
                <a:gd name="connsiteX366" fmla="*/ 1736879 w 3765948"/>
                <a:gd name="connsiteY366" fmla="*/ 5257001 h 6129756"/>
                <a:gd name="connsiteX367" fmla="*/ 1827629 w 3765948"/>
                <a:gd name="connsiteY367" fmla="*/ 5166251 h 6129756"/>
                <a:gd name="connsiteX368" fmla="*/ 2381281 w 3765948"/>
                <a:gd name="connsiteY368" fmla="*/ 5166251 h 6129756"/>
                <a:gd name="connsiteX369" fmla="*/ 2472031 w 3765948"/>
                <a:gd name="connsiteY369" fmla="*/ 5257001 h 6129756"/>
                <a:gd name="connsiteX370" fmla="*/ 2381281 w 3765948"/>
                <a:gd name="connsiteY370" fmla="*/ 5347751 h 6129756"/>
                <a:gd name="connsiteX371" fmla="*/ 2290531 w 3765948"/>
                <a:gd name="connsiteY371" fmla="*/ 5257001 h 6129756"/>
                <a:gd name="connsiteX372" fmla="*/ 2381281 w 3765948"/>
                <a:gd name="connsiteY372" fmla="*/ 5166251 h 6129756"/>
                <a:gd name="connsiteX373" fmla="*/ 2380447 w 3765948"/>
                <a:gd name="connsiteY373" fmla="*/ 5108022 h 6129756"/>
                <a:gd name="connsiteX374" fmla="*/ 2245857 w 3765948"/>
                <a:gd name="connsiteY374" fmla="*/ 5191556 h 6129756"/>
                <a:gd name="connsiteX375" fmla="*/ 2117279 w 3765948"/>
                <a:gd name="connsiteY375" fmla="*/ 5116942 h 6129756"/>
                <a:gd name="connsiteX376" fmla="*/ 1973747 w 3765948"/>
                <a:gd name="connsiteY376" fmla="*/ 5220748 h 6129756"/>
                <a:gd name="connsiteX377" fmla="*/ 1828411 w 3765948"/>
                <a:gd name="connsiteY377" fmla="*/ 5108022 h 6129756"/>
                <a:gd name="connsiteX378" fmla="*/ 1674829 w 3765948"/>
                <a:gd name="connsiteY378" fmla="*/ 5261605 h 6129756"/>
                <a:gd name="connsiteX379" fmla="*/ 1828411 w 3765948"/>
                <a:gd name="connsiteY379" fmla="*/ 5415187 h 6129756"/>
                <a:gd name="connsiteX380" fmla="*/ 1971945 w 3765948"/>
                <a:gd name="connsiteY380" fmla="*/ 5311382 h 6129756"/>
                <a:gd name="connsiteX381" fmla="*/ 2117279 w 3765948"/>
                <a:gd name="connsiteY381" fmla="*/ 5424107 h 6129756"/>
                <a:gd name="connsiteX382" fmla="*/ 2251871 w 3765948"/>
                <a:gd name="connsiteY382" fmla="*/ 5340574 h 6129756"/>
                <a:gd name="connsiteX383" fmla="*/ 2380447 w 3765948"/>
                <a:gd name="connsiteY383" fmla="*/ 5415187 h 6129756"/>
                <a:gd name="connsiteX384" fmla="*/ 2534031 w 3765948"/>
                <a:gd name="connsiteY384" fmla="*/ 5261605 h 6129756"/>
                <a:gd name="connsiteX385" fmla="*/ 2380447 w 3765948"/>
                <a:gd name="connsiteY385" fmla="*/ 5108022 h 6129756"/>
                <a:gd name="connsiteX386" fmla="*/ 2377135 w 3765948"/>
                <a:gd name="connsiteY386" fmla="*/ 5081049 h 6129756"/>
                <a:gd name="connsiteX387" fmla="*/ 2557155 w 3765948"/>
                <a:gd name="connsiteY387" fmla="*/ 5261069 h 6129756"/>
                <a:gd name="connsiteX388" fmla="*/ 2377135 w 3765948"/>
                <a:gd name="connsiteY388" fmla="*/ 5441091 h 6129756"/>
                <a:gd name="connsiteX389" fmla="*/ 2250241 w 3765948"/>
                <a:gd name="connsiteY389" fmla="*/ 5388631 h 6129756"/>
                <a:gd name="connsiteX390" fmla="*/ 2117011 w 3765948"/>
                <a:gd name="connsiteY390" fmla="*/ 5450163 h 6129756"/>
                <a:gd name="connsiteX391" fmla="*/ 1968505 w 3765948"/>
                <a:gd name="connsiteY391" fmla="*/ 5365975 h 6129756"/>
                <a:gd name="connsiteX392" fmla="*/ 1826043 w 3765948"/>
                <a:gd name="connsiteY392" fmla="*/ 5441199 h 6129756"/>
                <a:gd name="connsiteX393" fmla="*/ 1646023 w 3765948"/>
                <a:gd name="connsiteY393" fmla="*/ 5261178 h 6129756"/>
                <a:gd name="connsiteX394" fmla="*/ 1826043 w 3765948"/>
                <a:gd name="connsiteY394" fmla="*/ 5081158 h 6129756"/>
                <a:gd name="connsiteX395" fmla="*/ 1974549 w 3765948"/>
                <a:gd name="connsiteY395" fmla="*/ 5165348 h 6129756"/>
                <a:gd name="connsiteX396" fmla="*/ 2117011 w 3765948"/>
                <a:gd name="connsiteY396" fmla="*/ 5090123 h 6129756"/>
                <a:gd name="connsiteX397" fmla="*/ 2243905 w 3765948"/>
                <a:gd name="connsiteY397" fmla="*/ 5142581 h 6129756"/>
                <a:gd name="connsiteX398" fmla="*/ 2377135 w 3765948"/>
                <a:gd name="connsiteY398" fmla="*/ 5081049 h 6129756"/>
                <a:gd name="connsiteX399" fmla="*/ 232699 w 3765948"/>
                <a:gd name="connsiteY399" fmla="*/ 4795901 h 6129756"/>
                <a:gd name="connsiteX400" fmla="*/ 790415 w 3765948"/>
                <a:gd name="connsiteY400" fmla="*/ 5544125 h 6129756"/>
                <a:gd name="connsiteX401" fmla="*/ 232699 w 3765948"/>
                <a:gd name="connsiteY401" fmla="*/ 4795901 h 6129756"/>
                <a:gd name="connsiteX402" fmla="*/ 163767 w 3765948"/>
                <a:gd name="connsiteY402" fmla="*/ 4263708 h 6129756"/>
                <a:gd name="connsiteX403" fmla="*/ 615495 w 3765948"/>
                <a:gd name="connsiteY403" fmla="*/ 5116814 h 6129756"/>
                <a:gd name="connsiteX404" fmla="*/ 163767 w 3765948"/>
                <a:gd name="connsiteY404" fmla="*/ 4263708 h 6129756"/>
                <a:gd name="connsiteX405" fmla="*/ 2211103 w 3765948"/>
                <a:gd name="connsiteY405" fmla="*/ 4064560 h 6129756"/>
                <a:gd name="connsiteX406" fmla="*/ 2534119 w 3765948"/>
                <a:gd name="connsiteY406" fmla="*/ 4083230 h 6129756"/>
                <a:gd name="connsiteX407" fmla="*/ 2764389 w 3765948"/>
                <a:gd name="connsiteY407" fmla="*/ 4176142 h 6129756"/>
                <a:gd name="connsiteX408" fmla="*/ 2685059 w 3765948"/>
                <a:gd name="connsiteY408" fmla="*/ 4163797 h 6129756"/>
                <a:gd name="connsiteX409" fmla="*/ 2800505 w 3765948"/>
                <a:gd name="connsiteY409" fmla="*/ 4261845 h 6129756"/>
                <a:gd name="connsiteX410" fmla="*/ 2579441 w 3765948"/>
                <a:gd name="connsiteY410" fmla="*/ 4192062 h 6129756"/>
                <a:gd name="connsiteX411" fmla="*/ 2670475 w 3765948"/>
                <a:gd name="connsiteY411" fmla="*/ 4251366 h 6129756"/>
                <a:gd name="connsiteX412" fmla="*/ 2594855 w 3765948"/>
                <a:gd name="connsiteY412" fmla="*/ 4242074 h 6129756"/>
                <a:gd name="connsiteX413" fmla="*/ 2660613 w 3765948"/>
                <a:gd name="connsiteY413" fmla="*/ 4286815 h 6129756"/>
                <a:gd name="connsiteX414" fmla="*/ 2640119 w 3765948"/>
                <a:gd name="connsiteY414" fmla="*/ 4285519 h 6129756"/>
                <a:gd name="connsiteX415" fmla="*/ 2691739 w 3765948"/>
                <a:gd name="connsiteY415" fmla="*/ 4324857 h 6129756"/>
                <a:gd name="connsiteX416" fmla="*/ 2560283 w 3765948"/>
                <a:gd name="connsiteY416" fmla="*/ 4300760 h 6129756"/>
                <a:gd name="connsiteX417" fmla="*/ 2632041 w 3765948"/>
                <a:gd name="connsiteY417" fmla="*/ 4337990 h 6129756"/>
                <a:gd name="connsiteX418" fmla="*/ 2624823 w 3765948"/>
                <a:gd name="connsiteY418" fmla="*/ 4366280 h 6129756"/>
                <a:gd name="connsiteX419" fmla="*/ 2211031 w 3765948"/>
                <a:gd name="connsiteY419" fmla="*/ 4302906 h 6129756"/>
                <a:gd name="connsiteX420" fmla="*/ 2490219 w 3765948"/>
                <a:gd name="connsiteY420" fmla="*/ 4765842 h 6129756"/>
                <a:gd name="connsiteX421" fmla="*/ 2279965 w 3765948"/>
                <a:gd name="connsiteY421" fmla="*/ 4928963 h 6129756"/>
                <a:gd name="connsiteX422" fmla="*/ 771099 w 3765948"/>
                <a:gd name="connsiteY422" fmla="*/ 4711778 h 6129756"/>
                <a:gd name="connsiteX423" fmla="*/ 873003 w 3765948"/>
                <a:gd name="connsiteY423" fmla="*/ 4680459 h 6129756"/>
                <a:gd name="connsiteX424" fmla="*/ 918923 w 3765948"/>
                <a:gd name="connsiteY424" fmla="*/ 4665327 h 6129756"/>
                <a:gd name="connsiteX425" fmla="*/ 970839 w 3765948"/>
                <a:gd name="connsiteY425" fmla="*/ 4642683 h 6129756"/>
                <a:gd name="connsiteX426" fmla="*/ 784111 w 3765948"/>
                <a:gd name="connsiteY426" fmla="*/ 4641581 h 6129756"/>
                <a:gd name="connsiteX427" fmla="*/ 856521 w 3765948"/>
                <a:gd name="connsiteY427" fmla="*/ 4620234 h 6129756"/>
                <a:gd name="connsiteX428" fmla="*/ 898369 w 3765948"/>
                <a:gd name="connsiteY428" fmla="*/ 4598645 h 6129756"/>
                <a:gd name="connsiteX429" fmla="*/ 972355 w 3765948"/>
                <a:gd name="connsiteY429" fmla="*/ 4559924 h 6129756"/>
                <a:gd name="connsiteX430" fmla="*/ 870955 w 3765948"/>
                <a:gd name="connsiteY430" fmla="*/ 4563656 h 6129756"/>
                <a:gd name="connsiteX431" fmla="*/ 980789 w 3765948"/>
                <a:gd name="connsiteY431" fmla="*/ 4510857 h 6129756"/>
                <a:gd name="connsiteX432" fmla="*/ 819335 w 3765948"/>
                <a:gd name="connsiteY432" fmla="*/ 4524317 h 6129756"/>
                <a:gd name="connsiteX433" fmla="*/ 659663 w 3765948"/>
                <a:gd name="connsiteY433" fmla="*/ 4554800 h 6129756"/>
                <a:gd name="connsiteX434" fmla="*/ 777279 w 3765948"/>
                <a:gd name="connsiteY434" fmla="*/ 4511512 h 6129756"/>
                <a:gd name="connsiteX435" fmla="*/ 785923 w 3765948"/>
                <a:gd name="connsiteY435" fmla="*/ 4496840 h 6129756"/>
                <a:gd name="connsiteX436" fmla="*/ 839413 w 3765948"/>
                <a:gd name="connsiteY436" fmla="*/ 4456823 h 6129756"/>
                <a:gd name="connsiteX437" fmla="*/ 775289 w 3765948"/>
                <a:gd name="connsiteY437" fmla="*/ 4460094 h 6129756"/>
                <a:gd name="connsiteX438" fmla="*/ 811287 w 3765948"/>
                <a:gd name="connsiteY438" fmla="*/ 4415025 h 6129756"/>
                <a:gd name="connsiteX439" fmla="*/ 2040547 w 3765948"/>
                <a:gd name="connsiteY439" fmla="*/ 4489397 h 6129756"/>
                <a:gd name="connsiteX440" fmla="*/ 1891123 w 3765948"/>
                <a:gd name="connsiteY440" fmla="*/ 4326071 h 6129756"/>
                <a:gd name="connsiteX441" fmla="*/ 1943931 w 3765948"/>
                <a:gd name="connsiteY441" fmla="*/ 4117482 h 6129756"/>
                <a:gd name="connsiteX442" fmla="*/ 2211103 w 3765948"/>
                <a:gd name="connsiteY442" fmla="*/ 4064560 h 6129756"/>
                <a:gd name="connsiteX443" fmla="*/ 2858157 w 3765948"/>
                <a:gd name="connsiteY443" fmla="*/ 3478558 h 6129756"/>
                <a:gd name="connsiteX444" fmla="*/ 2906295 w 3765948"/>
                <a:gd name="connsiteY444" fmla="*/ 3478937 h 6129756"/>
                <a:gd name="connsiteX445" fmla="*/ 2947901 w 3765948"/>
                <a:gd name="connsiteY445" fmla="*/ 3501400 h 6129756"/>
                <a:gd name="connsiteX446" fmla="*/ 3369761 w 3765948"/>
                <a:gd name="connsiteY446" fmla="*/ 4916143 h 6129756"/>
                <a:gd name="connsiteX447" fmla="*/ 3322337 w 3765948"/>
                <a:gd name="connsiteY447" fmla="*/ 4877707 h 6129756"/>
                <a:gd name="connsiteX448" fmla="*/ 3290387 w 3765948"/>
                <a:gd name="connsiteY448" fmla="*/ 4827637 h 6129756"/>
                <a:gd name="connsiteX449" fmla="*/ 3274495 w 3765948"/>
                <a:gd name="connsiteY449" fmla="*/ 4962839 h 6129756"/>
                <a:gd name="connsiteX450" fmla="*/ 3261203 w 3765948"/>
                <a:gd name="connsiteY450" fmla="*/ 4803984 h 6129756"/>
                <a:gd name="connsiteX451" fmla="*/ 3241509 w 3765948"/>
                <a:gd name="connsiteY451" fmla="*/ 4902861 h 6129756"/>
                <a:gd name="connsiteX452" fmla="*/ 3223115 w 3765948"/>
                <a:gd name="connsiteY452" fmla="*/ 4854710 h 6129756"/>
                <a:gd name="connsiteX453" fmla="*/ 3187099 w 3765948"/>
                <a:gd name="connsiteY453" fmla="*/ 4925250 h 6129756"/>
                <a:gd name="connsiteX454" fmla="*/ 3180877 w 3765948"/>
                <a:gd name="connsiteY454" fmla="*/ 4865809 h 6129756"/>
                <a:gd name="connsiteX455" fmla="*/ 3158451 w 3765948"/>
                <a:gd name="connsiteY455" fmla="*/ 4874833 h 6129756"/>
                <a:gd name="connsiteX456" fmla="*/ 3129303 w 3765948"/>
                <a:gd name="connsiteY456" fmla="*/ 4787746 h 6129756"/>
                <a:gd name="connsiteX457" fmla="*/ 3124391 w 3765948"/>
                <a:gd name="connsiteY457" fmla="*/ 4868384 h 6129756"/>
                <a:gd name="connsiteX458" fmla="*/ 3095055 w 3765948"/>
                <a:gd name="connsiteY458" fmla="*/ 4811363 h 6129756"/>
                <a:gd name="connsiteX459" fmla="*/ 3066299 w 3765948"/>
                <a:gd name="connsiteY459" fmla="*/ 4951250 h 6129756"/>
                <a:gd name="connsiteX460" fmla="*/ 2647095 w 3765948"/>
                <a:gd name="connsiteY460" fmla="*/ 3753229 h 6129756"/>
                <a:gd name="connsiteX461" fmla="*/ 2858157 w 3765948"/>
                <a:gd name="connsiteY461" fmla="*/ 3478558 h 6129756"/>
                <a:gd name="connsiteX462" fmla="*/ 1646797 w 3765948"/>
                <a:gd name="connsiteY462" fmla="*/ 3440513 h 6129756"/>
                <a:gd name="connsiteX463" fmla="*/ 1964545 w 3765948"/>
                <a:gd name="connsiteY463" fmla="*/ 3458160 h 6129756"/>
                <a:gd name="connsiteX464" fmla="*/ 2190947 w 3765948"/>
                <a:gd name="connsiteY464" fmla="*/ 3547966 h 6129756"/>
                <a:gd name="connsiteX465" fmla="*/ 2112919 w 3765948"/>
                <a:gd name="connsiteY465" fmla="*/ 3536104 h 6129756"/>
                <a:gd name="connsiteX466" fmla="*/ 2226351 w 3765948"/>
                <a:gd name="connsiteY466" fmla="*/ 3631059 h 6129756"/>
                <a:gd name="connsiteX467" fmla="*/ 2008975 w 3765948"/>
                <a:gd name="connsiteY467" fmla="*/ 3563678 h 6129756"/>
                <a:gd name="connsiteX468" fmla="*/ 2098447 w 3765948"/>
                <a:gd name="connsiteY468" fmla="*/ 3621080 h 6129756"/>
                <a:gd name="connsiteX469" fmla="*/ 2024067 w 3765948"/>
                <a:gd name="connsiteY469" fmla="*/ 3612175 h 6129756"/>
                <a:gd name="connsiteX470" fmla="*/ 2088695 w 3765948"/>
                <a:gd name="connsiteY470" fmla="*/ 3655486 h 6129756"/>
                <a:gd name="connsiteX471" fmla="*/ 2068535 w 3765948"/>
                <a:gd name="connsiteY471" fmla="*/ 3654258 h 6129756"/>
                <a:gd name="connsiteX472" fmla="*/ 2119261 w 3765948"/>
                <a:gd name="connsiteY472" fmla="*/ 3692347 h 6129756"/>
                <a:gd name="connsiteX473" fmla="*/ 1989971 w 3765948"/>
                <a:gd name="connsiteY473" fmla="*/ 3669159 h 6129756"/>
                <a:gd name="connsiteX474" fmla="*/ 2060511 w 3765948"/>
                <a:gd name="connsiteY474" fmla="*/ 3705175 h 6129756"/>
                <a:gd name="connsiteX475" fmla="*/ 2053371 w 3765948"/>
                <a:gd name="connsiteY475" fmla="*/ 3732630 h 6129756"/>
                <a:gd name="connsiteX476" fmla="*/ 1646383 w 3765948"/>
                <a:gd name="connsiteY476" fmla="*/ 3671744 h 6129756"/>
                <a:gd name="connsiteX477" fmla="*/ 1920371 w 3765948"/>
                <a:gd name="connsiteY477" fmla="*/ 4120460 h 6129756"/>
                <a:gd name="connsiteX478" fmla="*/ 1713295 w 3765948"/>
                <a:gd name="connsiteY478" fmla="*/ 4279015 h 6129756"/>
                <a:gd name="connsiteX479" fmla="*/ 254329 w 3765948"/>
                <a:gd name="connsiteY479" fmla="*/ 4074016 h 6129756"/>
                <a:gd name="connsiteX480" fmla="*/ 250629 w 3765948"/>
                <a:gd name="connsiteY480" fmla="*/ 4063972 h 6129756"/>
                <a:gd name="connsiteX481" fmla="*/ 329519 w 3765948"/>
                <a:gd name="connsiteY481" fmla="*/ 4039958 h 6129756"/>
                <a:gd name="connsiteX482" fmla="*/ 374715 w 3765948"/>
                <a:gd name="connsiteY482" fmla="*/ 4025211 h 6129756"/>
                <a:gd name="connsiteX483" fmla="*/ 425821 w 3765948"/>
                <a:gd name="connsiteY483" fmla="*/ 4003168 h 6129756"/>
                <a:gd name="connsiteX484" fmla="*/ 242123 w 3765948"/>
                <a:gd name="connsiteY484" fmla="*/ 4002369 h 6129756"/>
                <a:gd name="connsiteX485" fmla="*/ 313391 w 3765948"/>
                <a:gd name="connsiteY485" fmla="*/ 3981554 h 6129756"/>
                <a:gd name="connsiteX486" fmla="*/ 354591 w 3765948"/>
                <a:gd name="connsiteY486" fmla="*/ 3960549 h 6129756"/>
                <a:gd name="connsiteX487" fmla="*/ 427431 w 3765948"/>
                <a:gd name="connsiteY487" fmla="*/ 3922877 h 6129756"/>
                <a:gd name="connsiteX488" fmla="*/ 327671 w 3765948"/>
                <a:gd name="connsiteY488" fmla="*/ 3926644 h 6129756"/>
                <a:gd name="connsiteX489" fmla="*/ 435799 w 3765948"/>
                <a:gd name="connsiteY489" fmla="*/ 3875263 h 6129756"/>
                <a:gd name="connsiteX490" fmla="*/ 276947 w 3765948"/>
                <a:gd name="connsiteY490" fmla="*/ 3888554 h 6129756"/>
                <a:gd name="connsiteX491" fmla="*/ 215519 w 3765948"/>
                <a:gd name="connsiteY491" fmla="*/ 3900205 h 6129756"/>
                <a:gd name="connsiteX492" fmla="*/ 216661 w 3765948"/>
                <a:gd name="connsiteY492" fmla="*/ 3883085 h 6129756"/>
                <a:gd name="connsiteX493" fmla="*/ 235591 w 3765948"/>
                <a:gd name="connsiteY493" fmla="*/ 3876191 h 6129756"/>
                <a:gd name="connsiteX494" fmla="*/ 244115 w 3765948"/>
                <a:gd name="connsiteY494" fmla="*/ 3861945 h 6129756"/>
                <a:gd name="connsiteX495" fmla="*/ 296795 w 3765948"/>
                <a:gd name="connsiteY495" fmla="*/ 3823046 h 6129756"/>
                <a:gd name="connsiteX496" fmla="*/ 233707 w 3765948"/>
                <a:gd name="connsiteY496" fmla="*/ 3826312 h 6129756"/>
                <a:gd name="connsiteX497" fmla="*/ 269187 w 3765948"/>
                <a:gd name="connsiteY497" fmla="*/ 3782536 h 6129756"/>
                <a:gd name="connsiteX498" fmla="*/ 1478395 w 3765948"/>
                <a:gd name="connsiteY498" fmla="*/ 3852915 h 6129756"/>
                <a:gd name="connsiteX499" fmla="*/ 1331631 w 3765948"/>
                <a:gd name="connsiteY499" fmla="*/ 3694680 h 6129756"/>
                <a:gd name="connsiteX500" fmla="*/ 1383883 w 3765948"/>
                <a:gd name="connsiteY500" fmla="*/ 3492241 h 6129756"/>
                <a:gd name="connsiteX501" fmla="*/ 1646797 w 3765948"/>
                <a:gd name="connsiteY501" fmla="*/ 3440513 h 6129756"/>
                <a:gd name="connsiteX502" fmla="*/ 948205 w 3765948"/>
                <a:gd name="connsiteY502" fmla="*/ 791891 h 6129756"/>
                <a:gd name="connsiteX503" fmla="*/ 986753 w 3765948"/>
                <a:gd name="connsiteY503" fmla="*/ 800538 h 6129756"/>
                <a:gd name="connsiteX504" fmla="*/ 3014421 w 3765948"/>
                <a:gd name="connsiteY504" fmla="*/ 1269733 h 6129756"/>
                <a:gd name="connsiteX505" fmla="*/ 3086441 w 3765948"/>
                <a:gd name="connsiteY505" fmla="*/ 1381589 h 6129756"/>
                <a:gd name="connsiteX506" fmla="*/ 988301 w 3765948"/>
                <a:gd name="connsiteY506" fmla="*/ 890264 h 6129756"/>
                <a:gd name="connsiteX507" fmla="*/ 948205 w 3765948"/>
                <a:gd name="connsiteY507" fmla="*/ 791891 h 6129756"/>
                <a:gd name="connsiteX508" fmla="*/ 851413 w 3765948"/>
                <a:gd name="connsiteY508" fmla="*/ 0 h 6129756"/>
                <a:gd name="connsiteX509" fmla="*/ 800457 w 3765948"/>
                <a:gd name="connsiteY509" fmla="*/ 375138 h 6129756"/>
                <a:gd name="connsiteX510" fmla="*/ 0 w 3765948"/>
                <a:gd name="connsiteY510" fmla="*/ 5877624 h 6129756"/>
                <a:gd name="connsiteX511" fmla="*/ 3645119 w 3765948"/>
                <a:gd name="connsiteY511" fmla="*/ 5873169 h 6129756"/>
                <a:gd name="connsiteX512" fmla="*/ 3526761 w 3765948"/>
                <a:gd name="connsiteY512" fmla="*/ 1735015 h 6129756"/>
                <a:gd name="connsiteX513" fmla="*/ 3247111 w 3765948"/>
                <a:gd name="connsiteY513" fmla="*/ 716889 h 6129756"/>
                <a:gd name="connsiteX514" fmla="*/ 851413 w 3765948"/>
                <a:gd name="connsiteY514" fmla="*/ 0 h 6129756"/>
                <a:gd name="connsiteX0" fmla="*/ 1645645 w 3765948"/>
                <a:gd name="connsiteY0" fmla="*/ 5817518 h 6129756"/>
                <a:gd name="connsiteX1" fmla="*/ 1670305 w 3765948"/>
                <a:gd name="connsiteY1" fmla="*/ 5829861 h 6129756"/>
                <a:gd name="connsiteX2" fmla="*/ 1657417 w 3765948"/>
                <a:gd name="connsiteY2" fmla="*/ 5865315 h 6129756"/>
                <a:gd name="connsiteX3" fmla="*/ 1513041 w 3765948"/>
                <a:gd name="connsiteY3" fmla="*/ 5882743 h 6129756"/>
                <a:gd name="connsiteX4" fmla="*/ 1591247 w 3765948"/>
                <a:gd name="connsiteY4" fmla="*/ 5862920 h 6129756"/>
                <a:gd name="connsiteX5" fmla="*/ 1620751 w 3765948"/>
                <a:gd name="connsiteY5" fmla="*/ 5828407 h 6129756"/>
                <a:gd name="connsiteX6" fmla="*/ 1645645 w 3765948"/>
                <a:gd name="connsiteY6" fmla="*/ 5817518 h 6129756"/>
                <a:gd name="connsiteX7" fmla="*/ 2214767 w 3765948"/>
                <a:gd name="connsiteY7" fmla="*/ 5811371 h 6129756"/>
                <a:gd name="connsiteX8" fmla="*/ 2240351 w 3765948"/>
                <a:gd name="connsiteY8" fmla="*/ 5821657 h 6129756"/>
                <a:gd name="connsiteX9" fmla="*/ 2230403 w 3765948"/>
                <a:gd name="connsiteY9" fmla="*/ 5858046 h 6129756"/>
                <a:gd name="connsiteX10" fmla="*/ 2087935 w 3765948"/>
                <a:gd name="connsiteY10" fmla="*/ 5887211 h 6129756"/>
                <a:gd name="connsiteX11" fmla="*/ 2164261 w 3765948"/>
                <a:gd name="connsiteY11" fmla="*/ 5861065 h 6129756"/>
                <a:gd name="connsiteX12" fmla="*/ 2190845 w 3765948"/>
                <a:gd name="connsiteY12" fmla="*/ 5824257 h 6129756"/>
                <a:gd name="connsiteX13" fmla="*/ 2214767 w 3765948"/>
                <a:gd name="connsiteY13" fmla="*/ 5811371 h 6129756"/>
                <a:gd name="connsiteX14" fmla="*/ 3560865 w 3765948"/>
                <a:gd name="connsiteY14" fmla="*/ 5803952 h 6129756"/>
                <a:gd name="connsiteX15" fmla="*/ 1820629 w 3765948"/>
                <a:gd name="connsiteY15" fmla="*/ 6074940 h 6129756"/>
                <a:gd name="connsiteX16" fmla="*/ 87293 w 3765948"/>
                <a:gd name="connsiteY16" fmla="*/ 5812046 h 6129756"/>
                <a:gd name="connsiteX17" fmla="*/ 1808269 w 3765948"/>
                <a:gd name="connsiteY17" fmla="*/ 5961645 h 6129756"/>
                <a:gd name="connsiteX18" fmla="*/ 3560865 w 3765948"/>
                <a:gd name="connsiteY18" fmla="*/ 5803952 h 6129756"/>
                <a:gd name="connsiteX19" fmla="*/ 1075885 w 3765948"/>
                <a:gd name="connsiteY19" fmla="*/ 5793207 h 6129756"/>
                <a:gd name="connsiteX20" fmla="*/ 1099889 w 3765948"/>
                <a:gd name="connsiteY20" fmla="*/ 5806781 h 6129756"/>
                <a:gd name="connsiteX21" fmla="*/ 1085225 w 3765948"/>
                <a:gd name="connsiteY21" fmla="*/ 5841538 h 6129756"/>
                <a:gd name="connsiteX22" fmla="*/ 940153 w 3765948"/>
                <a:gd name="connsiteY22" fmla="*/ 5851644 h 6129756"/>
                <a:gd name="connsiteX23" fmla="*/ 1019261 w 3765948"/>
                <a:gd name="connsiteY23" fmla="*/ 5835801 h 6129756"/>
                <a:gd name="connsiteX24" fmla="*/ 1050473 w 3765948"/>
                <a:gd name="connsiteY24" fmla="*/ 5802824 h 6129756"/>
                <a:gd name="connsiteX25" fmla="*/ 1075885 w 3765948"/>
                <a:gd name="connsiteY25" fmla="*/ 5793207 h 6129756"/>
                <a:gd name="connsiteX26" fmla="*/ 2785135 w 3765948"/>
                <a:gd name="connsiteY26" fmla="*/ 5782285 h 6129756"/>
                <a:gd name="connsiteX27" fmla="*/ 2810719 w 3765948"/>
                <a:gd name="connsiteY27" fmla="*/ 5792571 h 6129756"/>
                <a:gd name="connsiteX28" fmla="*/ 2800771 w 3765948"/>
                <a:gd name="connsiteY28" fmla="*/ 5828960 h 6129756"/>
                <a:gd name="connsiteX29" fmla="*/ 2658303 w 3765948"/>
                <a:gd name="connsiteY29" fmla="*/ 5858125 h 6129756"/>
                <a:gd name="connsiteX30" fmla="*/ 2734629 w 3765948"/>
                <a:gd name="connsiteY30" fmla="*/ 5831979 h 6129756"/>
                <a:gd name="connsiteX31" fmla="*/ 2761213 w 3765948"/>
                <a:gd name="connsiteY31" fmla="*/ 5795171 h 6129756"/>
                <a:gd name="connsiteX32" fmla="*/ 2785135 w 3765948"/>
                <a:gd name="connsiteY32" fmla="*/ 5782285 h 6129756"/>
                <a:gd name="connsiteX33" fmla="*/ 1663975 w 3765948"/>
                <a:gd name="connsiteY33" fmla="*/ 5739848 h 6129756"/>
                <a:gd name="connsiteX34" fmla="*/ 1693473 w 3765948"/>
                <a:gd name="connsiteY34" fmla="*/ 5759848 h 6129756"/>
                <a:gd name="connsiteX35" fmla="*/ 1747707 w 3765948"/>
                <a:gd name="connsiteY35" fmla="*/ 5786459 h 6129756"/>
                <a:gd name="connsiteX36" fmla="*/ 1762829 w 3765948"/>
                <a:gd name="connsiteY36" fmla="*/ 5819245 h 6129756"/>
                <a:gd name="connsiteX37" fmla="*/ 1764355 w 3765948"/>
                <a:gd name="connsiteY37" fmla="*/ 5819821 h 6129756"/>
                <a:gd name="connsiteX38" fmla="*/ 1756501 w 3765948"/>
                <a:gd name="connsiteY38" fmla="*/ 5828949 h 6129756"/>
                <a:gd name="connsiteX39" fmla="*/ 1733135 w 3765948"/>
                <a:gd name="connsiteY39" fmla="*/ 5831454 h 6129756"/>
                <a:gd name="connsiteX40" fmla="*/ 1729299 w 3765948"/>
                <a:gd name="connsiteY40" fmla="*/ 5811260 h 6129756"/>
                <a:gd name="connsiteX41" fmla="*/ 1738615 w 3765948"/>
                <a:gd name="connsiteY41" fmla="*/ 5806061 h 6129756"/>
                <a:gd name="connsiteX42" fmla="*/ 1724465 w 3765948"/>
                <a:gd name="connsiteY42" fmla="*/ 5813016 h 6129756"/>
                <a:gd name="connsiteX43" fmla="*/ 1729363 w 3765948"/>
                <a:gd name="connsiteY43" fmla="*/ 5838799 h 6129756"/>
                <a:gd name="connsiteX44" fmla="*/ 1759197 w 3765948"/>
                <a:gd name="connsiteY44" fmla="*/ 5835601 h 6129756"/>
                <a:gd name="connsiteX45" fmla="*/ 1770733 w 3765948"/>
                <a:gd name="connsiteY45" fmla="*/ 5822193 h 6129756"/>
                <a:gd name="connsiteX46" fmla="*/ 1799347 w 3765948"/>
                <a:gd name="connsiteY46" fmla="*/ 5856818 h 6129756"/>
                <a:gd name="connsiteX47" fmla="*/ 1775075 w 3765948"/>
                <a:gd name="connsiteY47" fmla="*/ 5909211 h 6129756"/>
                <a:gd name="connsiteX48" fmla="*/ 1760983 w 3765948"/>
                <a:gd name="connsiteY48" fmla="*/ 5909294 h 6129756"/>
                <a:gd name="connsiteX49" fmla="*/ 1777951 w 3765948"/>
                <a:gd name="connsiteY49" fmla="*/ 5883782 h 6129756"/>
                <a:gd name="connsiteX50" fmla="*/ 1719833 w 3765948"/>
                <a:gd name="connsiteY50" fmla="*/ 5868259 h 6129756"/>
                <a:gd name="connsiteX51" fmla="*/ 1645721 w 3765948"/>
                <a:gd name="connsiteY51" fmla="*/ 5909971 h 6129756"/>
                <a:gd name="connsiteX52" fmla="*/ 1625113 w 3765948"/>
                <a:gd name="connsiteY52" fmla="*/ 5910092 h 6129756"/>
                <a:gd name="connsiteX53" fmla="*/ 1557597 w 3765948"/>
                <a:gd name="connsiteY53" fmla="*/ 5902722 h 6129756"/>
                <a:gd name="connsiteX54" fmla="*/ 1660791 w 3765948"/>
                <a:gd name="connsiteY54" fmla="*/ 5870804 h 6129756"/>
                <a:gd name="connsiteX55" fmla="*/ 1676791 w 3765948"/>
                <a:gd name="connsiteY55" fmla="*/ 5825216 h 6129756"/>
                <a:gd name="connsiteX56" fmla="*/ 1614997 w 3765948"/>
                <a:gd name="connsiteY56" fmla="*/ 5823246 h 6129756"/>
                <a:gd name="connsiteX57" fmla="*/ 1578277 w 3765948"/>
                <a:gd name="connsiteY57" fmla="*/ 5867590 h 6129756"/>
                <a:gd name="connsiteX58" fmla="*/ 1483395 w 3765948"/>
                <a:gd name="connsiteY58" fmla="*/ 5868697 h 6129756"/>
                <a:gd name="connsiteX59" fmla="*/ 1543911 w 3765948"/>
                <a:gd name="connsiteY59" fmla="*/ 5898965 h 6129756"/>
                <a:gd name="connsiteX60" fmla="*/ 1390269 w 3765948"/>
                <a:gd name="connsiteY60" fmla="*/ 5886751 h 6129756"/>
                <a:gd name="connsiteX61" fmla="*/ 1474261 w 3765948"/>
                <a:gd name="connsiteY61" fmla="*/ 5836368 h 6129756"/>
                <a:gd name="connsiteX62" fmla="*/ 1489791 w 3765948"/>
                <a:gd name="connsiteY62" fmla="*/ 5852687 h 6129756"/>
                <a:gd name="connsiteX63" fmla="*/ 1521509 w 3765948"/>
                <a:gd name="connsiteY63" fmla="*/ 5861841 h 6129756"/>
                <a:gd name="connsiteX64" fmla="*/ 1532435 w 3765948"/>
                <a:gd name="connsiteY64" fmla="*/ 5834026 h 6129756"/>
                <a:gd name="connsiteX65" fmla="*/ 1518575 w 3765948"/>
                <a:gd name="connsiteY65" fmla="*/ 5823624 h 6129756"/>
                <a:gd name="connsiteX66" fmla="*/ 1527567 w 3765948"/>
                <a:gd name="connsiteY66" fmla="*/ 5831164 h 6129756"/>
                <a:gd name="connsiteX67" fmla="*/ 1519009 w 3765948"/>
                <a:gd name="connsiteY67" fmla="*/ 5852949 h 6129756"/>
                <a:gd name="connsiteX68" fmla="*/ 1494167 w 3765948"/>
                <a:gd name="connsiteY68" fmla="*/ 5845780 h 6129756"/>
                <a:gd name="connsiteX69" fmla="*/ 1486741 w 3765948"/>
                <a:gd name="connsiteY69" fmla="*/ 5832578 h 6129756"/>
                <a:gd name="connsiteX70" fmla="*/ 1487519 w 3765948"/>
                <a:gd name="connsiteY70" fmla="*/ 5832342 h 6129756"/>
                <a:gd name="connsiteX71" fmla="*/ 1519733 w 3765948"/>
                <a:gd name="connsiteY71" fmla="*/ 5803870 h 6129756"/>
                <a:gd name="connsiteX72" fmla="*/ 1549987 w 3765948"/>
                <a:gd name="connsiteY72" fmla="*/ 5774660 h 6129756"/>
                <a:gd name="connsiteX73" fmla="*/ 1576545 w 3765948"/>
                <a:gd name="connsiteY73" fmla="*/ 5767444 h 6129756"/>
                <a:gd name="connsiteX74" fmla="*/ 1586425 w 3765948"/>
                <a:gd name="connsiteY74" fmla="*/ 5783663 h 6129756"/>
                <a:gd name="connsiteX75" fmla="*/ 1610457 w 3765948"/>
                <a:gd name="connsiteY75" fmla="*/ 5795753 h 6129756"/>
                <a:gd name="connsiteX76" fmla="*/ 1624643 w 3765948"/>
                <a:gd name="connsiteY76" fmla="*/ 5774606 h 6129756"/>
                <a:gd name="connsiteX77" fmla="*/ 1615361 w 3765948"/>
                <a:gd name="connsiteY77" fmla="*/ 5764090 h 6129756"/>
                <a:gd name="connsiteX78" fmla="*/ 1621231 w 3765948"/>
                <a:gd name="connsiteY78" fmla="*/ 5771559 h 6129756"/>
                <a:gd name="connsiteX79" fmla="*/ 1610121 w 3765948"/>
                <a:gd name="connsiteY79" fmla="*/ 5788122 h 6129756"/>
                <a:gd name="connsiteX80" fmla="*/ 1591299 w 3765948"/>
                <a:gd name="connsiteY80" fmla="*/ 5778652 h 6129756"/>
                <a:gd name="connsiteX81" fmla="*/ 1586279 w 3765948"/>
                <a:gd name="connsiteY81" fmla="*/ 5765912 h 6129756"/>
                <a:gd name="connsiteX82" fmla="*/ 1632499 w 3765948"/>
                <a:gd name="connsiteY82" fmla="*/ 5752030 h 6129756"/>
                <a:gd name="connsiteX83" fmla="*/ 1663975 w 3765948"/>
                <a:gd name="connsiteY83" fmla="*/ 5739848 h 6129756"/>
                <a:gd name="connsiteX84" fmla="*/ 506333 w 3765948"/>
                <a:gd name="connsiteY84" fmla="*/ 5736355 h 6129756"/>
                <a:gd name="connsiteX85" fmla="*/ 528881 w 3765948"/>
                <a:gd name="connsiteY85" fmla="*/ 5752229 h 6129756"/>
                <a:gd name="connsiteX86" fmla="*/ 510863 w 3765948"/>
                <a:gd name="connsiteY86" fmla="*/ 5785371 h 6129756"/>
                <a:gd name="connsiteX87" fmla="*/ 365503 w 3765948"/>
                <a:gd name="connsiteY87" fmla="*/ 5781131 h 6129756"/>
                <a:gd name="connsiteX88" fmla="*/ 445787 w 3765948"/>
                <a:gd name="connsiteY88" fmla="*/ 5773161 h 6129756"/>
                <a:gd name="connsiteX89" fmla="*/ 480095 w 3765948"/>
                <a:gd name="connsiteY89" fmla="*/ 5743420 h 6129756"/>
                <a:gd name="connsiteX90" fmla="*/ 506333 w 3765948"/>
                <a:gd name="connsiteY90" fmla="*/ 5736355 h 6129756"/>
                <a:gd name="connsiteX91" fmla="*/ 2226687 w 3765948"/>
                <a:gd name="connsiteY91" fmla="*/ 5732462 h 6129756"/>
                <a:gd name="connsiteX92" fmla="*/ 2257723 w 3765948"/>
                <a:gd name="connsiteY92" fmla="*/ 5749985 h 6129756"/>
                <a:gd name="connsiteX93" fmla="*/ 2313949 w 3765948"/>
                <a:gd name="connsiteY93" fmla="*/ 5772076 h 6129756"/>
                <a:gd name="connsiteX94" fmla="*/ 2331699 w 3765948"/>
                <a:gd name="connsiteY94" fmla="*/ 5803516 h 6129756"/>
                <a:gd name="connsiteX95" fmla="*/ 2333267 w 3765948"/>
                <a:gd name="connsiteY95" fmla="*/ 5803966 h 6129756"/>
                <a:gd name="connsiteX96" fmla="*/ 2326185 w 3765948"/>
                <a:gd name="connsiteY96" fmla="*/ 5813705 h 6129756"/>
                <a:gd name="connsiteX97" fmla="*/ 2303103 w 3765948"/>
                <a:gd name="connsiteY97" fmla="*/ 5818111 h 6129756"/>
                <a:gd name="connsiteX98" fmla="*/ 2297629 w 3765948"/>
                <a:gd name="connsiteY98" fmla="*/ 5798298 h 6129756"/>
                <a:gd name="connsiteX99" fmla="*/ 2306489 w 3765948"/>
                <a:gd name="connsiteY99" fmla="*/ 5792355 h 6129756"/>
                <a:gd name="connsiteX100" fmla="*/ 2292955 w 3765948"/>
                <a:gd name="connsiteY100" fmla="*/ 5800443 h 6129756"/>
                <a:gd name="connsiteX101" fmla="*/ 2299943 w 3765948"/>
                <a:gd name="connsiteY101" fmla="*/ 5825740 h 6129756"/>
                <a:gd name="connsiteX102" fmla="*/ 2329417 w 3765948"/>
                <a:gd name="connsiteY102" fmla="*/ 5820114 h 6129756"/>
                <a:gd name="connsiteX103" fmla="*/ 2339817 w 3765948"/>
                <a:gd name="connsiteY103" fmla="*/ 5805809 h 6129756"/>
                <a:gd name="connsiteX104" fmla="*/ 2371165 w 3765948"/>
                <a:gd name="connsiteY104" fmla="*/ 5837980 h 6129756"/>
                <a:gd name="connsiteX105" fmla="*/ 2351255 w 3765948"/>
                <a:gd name="connsiteY105" fmla="*/ 5892182 h 6129756"/>
                <a:gd name="connsiteX106" fmla="*/ 2337217 w 3765948"/>
                <a:gd name="connsiteY106" fmla="*/ 5893416 h 6129756"/>
                <a:gd name="connsiteX107" fmla="*/ 2352045 w 3765948"/>
                <a:gd name="connsiteY107" fmla="*/ 5866603 h 6129756"/>
                <a:gd name="connsiteX108" fmla="*/ 2292851 w 3765948"/>
                <a:gd name="connsiteY108" fmla="*/ 5855880 h 6129756"/>
                <a:gd name="connsiteX109" fmla="*/ 2222395 w 3765948"/>
                <a:gd name="connsiteY109" fmla="*/ 5903508 h 6129756"/>
                <a:gd name="connsiteX110" fmla="*/ 2201867 w 3765948"/>
                <a:gd name="connsiteY110" fmla="*/ 5905312 h 6129756"/>
                <a:gd name="connsiteX111" fmla="*/ 2133975 w 3765948"/>
                <a:gd name="connsiteY111" fmla="*/ 5903483 h 6129756"/>
                <a:gd name="connsiteX112" fmla="*/ 2234215 w 3765948"/>
                <a:gd name="connsiteY112" fmla="*/ 5863241 h 6129756"/>
                <a:gd name="connsiteX113" fmla="*/ 2246437 w 3765948"/>
                <a:gd name="connsiteY113" fmla="*/ 5816498 h 6129756"/>
                <a:gd name="connsiteX114" fmla="*/ 2184689 w 3765948"/>
                <a:gd name="connsiteY114" fmla="*/ 5819583 h 6129756"/>
                <a:gd name="connsiteX115" fmla="*/ 2151715 w 3765948"/>
                <a:gd name="connsiteY115" fmla="*/ 5866779 h 6129756"/>
                <a:gd name="connsiteX116" fmla="*/ 2057239 w 3765948"/>
                <a:gd name="connsiteY116" fmla="*/ 5875635 h 6129756"/>
                <a:gd name="connsiteX117" fmla="*/ 2120027 w 3765948"/>
                <a:gd name="connsiteY117" fmla="*/ 5900857 h 6129756"/>
                <a:gd name="connsiteX118" fmla="*/ 1965901 w 3765948"/>
                <a:gd name="connsiteY118" fmla="*/ 5901238 h 6129756"/>
                <a:gd name="connsiteX119" fmla="*/ 2045495 w 3765948"/>
                <a:gd name="connsiteY119" fmla="*/ 5844160 h 6129756"/>
                <a:gd name="connsiteX120" fmla="*/ 2062307 w 3765948"/>
                <a:gd name="connsiteY120" fmla="*/ 5859156 h 6129756"/>
                <a:gd name="connsiteX121" fmla="*/ 2094667 w 3765948"/>
                <a:gd name="connsiteY121" fmla="*/ 5865688 h 6129756"/>
                <a:gd name="connsiteX122" fmla="*/ 2103283 w 3765948"/>
                <a:gd name="connsiteY122" fmla="*/ 5837073 h 6129756"/>
                <a:gd name="connsiteX123" fmla="*/ 2088621 w 3765948"/>
                <a:gd name="connsiteY123" fmla="*/ 5827839 h 6129756"/>
                <a:gd name="connsiteX124" fmla="*/ 2098197 w 3765948"/>
                <a:gd name="connsiteY124" fmla="*/ 5834618 h 6129756"/>
                <a:gd name="connsiteX125" fmla="*/ 2091447 w 3765948"/>
                <a:gd name="connsiteY125" fmla="*/ 5857030 h 6129756"/>
                <a:gd name="connsiteX126" fmla="*/ 2066103 w 3765948"/>
                <a:gd name="connsiteY126" fmla="*/ 5851915 h 6129756"/>
                <a:gd name="connsiteX127" fmla="*/ 2057625 w 3765948"/>
                <a:gd name="connsiteY127" fmla="*/ 5839363 h 6129756"/>
                <a:gd name="connsiteX128" fmla="*/ 2058379 w 3765948"/>
                <a:gd name="connsiteY128" fmla="*/ 5839064 h 6129756"/>
                <a:gd name="connsiteX129" fmla="*/ 2088159 w 3765948"/>
                <a:gd name="connsiteY129" fmla="*/ 5808056 h 6129756"/>
                <a:gd name="connsiteX130" fmla="*/ 2115925 w 3765948"/>
                <a:gd name="connsiteY130" fmla="*/ 5776471 h 6129756"/>
                <a:gd name="connsiteX131" fmla="*/ 2141807 w 3765948"/>
                <a:gd name="connsiteY131" fmla="*/ 5767110 h 6129756"/>
                <a:gd name="connsiteX132" fmla="*/ 2152977 w 3765948"/>
                <a:gd name="connsiteY132" fmla="*/ 5782467 h 6129756"/>
                <a:gd name="connsiteX133" fmla="*/ 2177917 w 3765948"/>
                <a:gd name="connsiteY133" fmla="*/ 5792553 h 6129756"/>
                <a:gd name="connsiteX134" fmla="*/ 2190327 w 3765948"/>
                <a:gd name="connsiteY134" fmla="*/ 5770317 h 6129756"/>
                <a:gd name="connsiteX135" fmla="*/ 2180219 w 3765948"/>
                <a:gd name="connsiteY135" fmla="*/ 5760595 h 6129756"/>
                <a:gd name="connsiteX136" fmla="*/ 2186677 w 3765948"/>
                <a:gd name="connsiteY136" fmla="*/ 5767560 h 6129756"/>
                <a:gd name="connsiteX137" fmla="*/ 2176959 w 3765948"/>
                <a:gd name="connsiteY137" fmla="*/ 5784975 h 6129756"/>
                <a:gd name="connsiteX138" fmla="*/ 2157425 w 3765948"/>
                <a:gd name="connsiteY138" fmla="*/ 5777075 h 6129756"/>
                <a:gd name="connsiteX139" fmla="*/ 2151381 w 3765948"/>
                <a:gd name="connsiteY139" fmla="*/ 5764788 h 6129756"/>
                <a:gd name="connsiteX140" fmla="*/ 2196313 w 3765948"/>
                <a:gd name="connsiteY140" fmla="*/ 5747176 h 6129756"/>
                <a:gd name="connsiteX141" fmla="*/ 2226687 w 3765948"/>
                <a:gd name="connsiteY141" fmla="*/ 5732462 h 6129756"/>
                <a:gd name="connsiteX142" fmla="*/ 1098117 w 3765948"/>
                <a:gd name="connsiteY142" fmla="*/ 5716562 h 6129756"/>
                <a:gd name="connsiteX143" fmla="*/ 1126567 w 3765948"/>
                <a:gd name="connsiteY143" fmla="*/ 5738028 h 6129756"/>
                <a:gd name="connsiteX144" fmla="*/ 1179387 w 3765948"/>
                <a:gd name="connsiteY144" fmla="*/ 5767347 h 6129756"/>
                <a:gd name="connsiteX145" fmla="*/ 1192831 w 3765948"/>
                <a:gd name="connsiteY145" fmla="*/ 5800855 h 6129756"/>
                <a:gd name="connsiteX146" fmla="*/ 1194327 w 3765948"/>
                <a:gd name="connsiteY146" fmla="*/ 5801508 h 6129756"/>
                <a:gd name="connsiteX147" fmla="*/ 1186023 w 3765948"/>
                <a:gd name="connsiteY147" fmla="*/ 5810227 h 6129756"/>
                <a:gd name="connsiteX148" fmla="*/ 1162559 w 3765948"/>
                <a:gd name="connsiteY148" fmla="*/ 5811548 h 6129756"/>
                <a:gd name="connsiteX149" fmla="*/ 1159749 w 3765948"/>
                <a:gd name="connsiteY149" fmla="*/ 5791186 h 6129756"/>
                <a:gd name="connsiteX150" fmla="*/ 1169315 w 3765948"/>
                <a:gd name="connsiteY150" fmla="*/ 5786464 h 6129756"/>
                <a:gd name="connsiteX151" fmla="*/ 1154833 w 3765948"/>
                <a:gd name="connsiteY151" fmla="*/ 5792695 h 6129756"/>
                <a:gd name="connsiteX152" fmla="*/ 1158421 w 3765948"/>
                <a:gd name="connsiteY152" fmla="*/ 5818693 h 6129756"/>
                <a:gd name="connsiteX153" fmla="*/ 1188379 w 3765948"/>
                <a:gd name="connsiteY153" fmla="*/ 5817007 h 6129756"/>
                <a:gd name="connsiteX154" fmla="*/ 1200577 w 3765948"/>
                <a:gd name="connsiteY154" fmla="*/ 5804200 h 6129756"/>
                <a:gd name="connsiteX155" fmla="*/ 1227405 w 3765948"/>
                <a:gd name="connsiteY155" fmla="*/ 5840227 h 6129756"/>
                <a:gd name="connsiteX156" fmla="*/ 1200515 w 3765948"/>
                <a:gd name="connsiteY156" fmla="*/ 5891326 h 6129756"/>
                <a:gd name="connsiteX157" fmla="*/ 1186437 w 3765948"/>
                <a:gd name="connsiteY157" fmla="*/ 5890696 h 6129756"/>
                <a:gd name="connsiteX158" fmla="*/ 1204673 w 3765948"/>
                <a:gd name="connsiteY158" fmla="*/ 5866075 h 6129756"/>
                <a:gd name="connsiteX159" fmla="*/ 1147413 w 3765948"/>
                <a:gd name="connsiteY159" fmla="*/ 5847633 h 6129756"/>
                <a:gd name="connsiteX160" fmla="*/ 1071287 w 3765948"/>
                <a:gd name="connsiteY160" fmla="*/ 5885545 h 6129756"/>
                <a:gd name="connsiteX161" fmla="*/ 1050701 w 3765948"/>
                <a:gd name="connsiteY161" fmla="*/ 5884624 h 6129756"/>
                <a:gd name="connsiteX162" fmla="*/ 983643 w 3765948"/>
                <a:gd name="connsiteY162" fmla="*/ 5873850 h 6129756"/>
                <a:gd name="connsiteX163" fmla="*/ 1088319 w 3765948"/>
                <a:gd name="connsiteY163" fmla="*/ 5847190 h 6129756"/>
                <a:gd name="connsiteX164" fmla="*/ 1106603 w 3765948"/>
                <a:gd name="connsiteY164" fmla="*/ 5802469 h 6129756"/>
                <a:gd name="connsiteX165" fmla="*/ 1044987 w 3765948"/>
                <a:gd name="connsiteY165" fmla="*/ 5797378 h 6129756"/>
                <a:gd name="connsiteX166" fmla="*/ 1006071 w 3765948"/>
                <a:gd name="connsiteY166" fmla="*/ 5839809 h 6129756"/>
                <a:gd name="connsiteX167" fmla="*/ 911255 w 3765948"/>
                <a:gd name="connsiteY167" fmla="*/ 5836118 h 6129756"/>
                <a:gd name="connsiteX168" fmla="*/ 970163 w 3765948"/>
                <a:gd name="connsiteY168" fmla="*/ 5869406 h 6129756"/>
                <a:gd name="connsiteX169" fmla="*/ 817335 w 3765948"/>
                <a:gd name="connsiteY169" fmla="*/ 5849441 h 6129756"/>
                <a:gd name="connsiteX170" fmla="*/ 903767 w 3765948"/>
                <a:gd name="connsiteY170" fmla="*/ 5803368 h 6129756"/>
                <a:gd name="connsiteX171" fmla="*/ 918453 w 3765948"/>
                <a:gd name="connsiteY171" fmla="*/ 5820452 h 6129756"/>
                <a:gd name="connsiteX172" fmla="*/ 949667 w 3765948"/>
                <a:gd name="connsiteY172" fmla="*/ 5831198 h 6129756"/>
                <a:gd name="connsiteX173" fmla="*/ 961985 w 3765948"/>
                <a:gd name="connsiteY173" fmla="*/ 5803970 h 6129756"/>
                <a:gd name="connsiteX174" fmla="*/ 948669 w 3765948"/>
                <a:gd name="connsiteY174" fmla="*/ 5792882 h 6129756"/>
                <a:gd name="connsiteX175" fmla="*/ 957267 w 3765948"/>
                <a:gd name="connsiteY175" fmla="*/ 5800866 h 6129756"/>
                <a:gd name="connsiteX176" fmla="*/ 947619 w 3765948"/>
                <a:gd name="connsiteY176" fmla="*/ 5822191 h 6129756"/>
                <a:gd name="connsiteX177" fmla="*/ 923171 w 3765948"/>
                <a:gd name="connsiteY177" fmla="*/ 5813775 h 6129756"/>
                <a:gd name="connsiteX178" fmla="*/ 916423 w 3765948"/>
                <a:gd name="connsiteY178" fmla="*/ 5800214 h 6129756"/>
                <a:gd name="connsiteX179" fmla="*/ 917211 w 3765948"/>
                <a:gd name="connsiteY179" fmla="*/ 5800018 h 6129756"/>
                <a:gd name="connsiteX180" fmla="*/ 950825 w 3765948"/>
                <a:gd name="connsiteY180" fmla="*/ 5773211 h 6129756"/>
                <a:gd name="connsiteX181" fmla="*/ 982515 w 3765948"/>
                <a:gd name="connsiteY181" fmla="*/ 5745567 h 6129756"/>
                <a:gd name="connsiteX182" fmla="*/ 1009405 w 3765948"/>
                <a:gd name="connsiteY182" fmla="*/ 5739704 h 6129756"/>
                <a:gd name="connsiteX183" fmla="*/ 1018453 w 3765948"/>
                <a:gd name="connsiteY183" fmla="*/ 5756401 h 6129756"/>
                <a:gd name="connsiteX184" fmla="*/ 1041843 w 3765948"/>
                <a:gd name="connsiteY184" fmla="*/ 5769690 h 6129756"/>
                <a:gd name="connsiteX185" fmla="*/ 1057079 w 3765948"/>
                <a:gd name="connsiteY185" fmla="*/ 5749287 h 6129756"/>
                <a:gd name="connsiteX186" fmla="*/ 1048341 w 3765948"/>
                <a:gd name="connsiteY186" fmla="*/ 5738316 h 6129756"/>
                <a:gd name="connsiteX187" fmla="*/ 1053825 w 3765948"/>
                <a:gd name="connsiteY187" fmla="*/ 5746072 h 6129756"/>
                <a:gd name="connsiteX188" fmla="*/ 1041893 w 3765948"/>
                <a:gd name="connsiteY188" fmla="*/ 5762052 h 6129756"/>
                <a:gd name="connsiteX189" fmla="*/ 1023573 w 3765948"/>
                <a:gd name="connsiteY189" fmla="*/ 5751643 h 6129756"/>
                <a:gd name="connsiteX190" fmla="*/ 1019203 w 3765948"/>
                <a:gd name="connsiteY190" fmla="*/ 5738665 h 6129756"/>
                <a:gd name="connsiteX191" fmla="*/ 1066065 w 3765948"/>
                <a:gd name="connsiteY191" fmla="*/ 5727138 h 6129756"/>
                <a:gd name="connsiteX192" fmla="*/ 1098117 w 3765948"/>
                <a:gd name="connsiteY192" fmla="*/ 5716562 h 6129756"/>
                <a:gd name="connsiteX193" fmla="*/ 2797055 w 3765948"/>
                <a:gd name="connsiteY193" fmla="*/ 5703376 h 6129756"/>
                <a:gd name="connsiteX194" fmla="*/ 2828091 w 3765948"/>
                <a:gd name="connsiteY194" fmla="*/ 5720899 h 6129756"/>
                <a:gd name="connsiteX195" fmla="*/ 2884317 w 3765948"/>
                <a:gd name="connsiteY195" fmla="*/ 5742990 h 6129756"/>
                <a:gd name="connsiteX196" fmla="*/ 2902067 w 3765948"/>
                <a:gd name="connsiteY196" fmla="*/ 5774430 h 6129756"/>
                <a:gd name="connsiteX197" fmla="*/ 2903635 w 3765948"/>
                <a:gd name="connsiteY197" fmla="*/ 5774880 h 6129756"/>
                <a:gd name="connsiteX198" fmla="*/ 2896553 w 3765948"/>
                <a:gd name="connsiteY198" fmla="*/ 5784619 h 6129756"/>
                <a:gd name="connsiteX199" fmla="*/ 2873471 w 3765948"/>
                <a:gd name="connsiteY199" fmla="*/ 5789025 h 6129756"/>
                <a:gd name="connsiteX200" fmla="*/ 2867997 w 3765948"/>
                <a:gd name="connsiteY200" fmla="*/ 5769212 h 6129756"/>
                <a:gd name="connsiteX201" fmla="*/ 2876857 w 3765948"/>
                <a:gd name="connsiteY201" fmla="*/ 5763269 h 6129756"/>
                <a:gd name="connsiteX202" fmla="*/ 2863323 w 3765948"/>
                <a:gd name="connsiteY202" fmla="*/ 5771357 h 6129756"/>
                <a:gd name="connsiteX203" fmla="*/ 2870311 w 3765948"/>
                <a:gd name="connsiteY203" fmla="*/ 5796654 h 6129756"/>
                <a:gd name="connsiteX204" fmla="*/ 2899785 w 3765948"/>
                <a:gd name="connsiteY204" fmla="*/ 5791028 h 6129756"/>
                <a:gd name="connsiteX205" fmla="*/ 2910185 w 3765948"/>
                <a:gd name="connsiteY205" fmla="*/ 5776723 h 6129756"/>
                <a:gd name="connsiteX206" fmla="*/ 2941533 w 3765948"/>
                <a:gd name="connsiteY206" fmla="*/ 5808894 h 6129756"/>
                <a:gd name="connsiteX207" fmla="*/ 2921623 w 3765948"/>
                <a:gd name="connsiteY207" fmla="*/ 5863096 h 6129756"/>
                <a:gd name="connsiteX208" fmla="*/ 2907585 w 3765948"/>
                <a:gd name="connsiteY208" fmla="*/ 5864330 h 6129756"/>
                <a:gd name="connsiteX209" fmla="*/ 2922413 w 3765948"/>
                <a:gd name="connsiteY209" fmla="*/ 5837517 h 6129756"/>
                <a:gd name="connsiteX210" fmla="*/ 2863219 w 3765948"/>
                <a:gd name="connsiteY210" fmla="*/ 5826794 h 6129756"/>
                <a:gd name="connsiteX211" fmla="*/ 2792763 w 3765948"/>
                <a:gd name="connsiteY211" fmla="*/ 5874422 h 6129756"/>
                <a:gd name="connsiteX212" fmla="*/ 2772235 w 3765948"/>
                <a:gd name="connsiteY212" fmla="*/ 5876226 h 6129756"/>
                <a:gd name="connsiteX213" fmla="*/ 2704343 w 3765948"/>
                <a:gd name="connsiteY213" fmla="*/ 5874397 h 6129756"/>
                <a:gd name="connsiteX214" fmla="*/ 2804583 w 3765948"/>
                <a:gd name="connsiteY214" fmla="*/ 5834155 h 6129756"/>
                <a:gd name="connsiteX215" fmla="*/ 2816805 w 3765948"/>
                <a:gd name="connsiteY215" fmla="*/ 5787412 h 6129756"/>
                <a:gd name="connsiteX216" fmla="*/ 2755057 w 3765948"/>
                <a:gd name="connsiteY216" fmla="*/ 5790497 h 6129756"/>
                <a:gd name="connsiteX217" fmla="*/ 2722083 w 3765948"/>
                <a:gd name="connsiteY217" fmla="*/ 5837693 h 6129756"/>
                <a:gd name="connsiteX218" fmla="*/ 2627607 w 3765948"/>
                <a:gd name="connsiteY218" fmla="*/ 5846549 h 6129756"/>
                <a:gd name="connsiteX219" fmla="*/ 2690395 w 3765948"/>
                <a:gd name="connsiteY219" fmla="*/ 5871771 h 6129756"/>
                <a:gd name="connsiteX220" fmla="*/ 2536269 w 3765948"/>
                <a:gd name="connsiteY220" fmla="*/ 5872152 h 6129756"/>
                <a:gd name="connsiteX221" fmla="*/ 2615863 w 3765948"/>
                <a:gd name="connsiteY221" fmla="*/ 5815074 h 6129756"/>
                <a:gd name="connsiteX222" fmla="*/ 2632675 w 3765948"/>
                <a:gd name="connsiteY222" fmla="*/ 5830070 h 6129756"/>
                <a:gd name="connsiteX223" fmla="*/ 2665035 w 3765948"/>
                <a:gd name="connsiteY223" fmla="*/ 5836602 h 6129756"/>
                <a:gd name="connsiteX224" fmla="*/ 2673651 w 3765948"/>
                <a:gd name="connsiteY224" fmla="*/ 5807987 h 6129756"/>
                <a:gd name="connsiteX225" fmla="*/ 2658989 w 3765948"/>
                <a:gd name="connsiteY225" fmla="*/ 5798753 h 6129756"/>
                <a:gd name="connsiteX226" fmla="*/ 2668565 w 3765948"/>
                <a:gd name="connsiteY226" fmla="*/ 5805532 h 6129756"/>
                <a:gd name="connsiteX227" fmla="*/ 2661815 w 3765948"/>
                <a:gd name="connsiteY227" fmla="*/ 5827944 h 6129756"/>
                <a:gd name="connsiteX228" fmla="*/ 2636471 w 3765948"/>
                <a:gd name="connsiteY228" fmla="*/ 5822829 h 6129756"/>
                <a:gd name="connsiteX229" fmla="*/ 2627993 w 3765948"/>
                <a:gd name="connsiteY229" fmla="*/ 5810277 h 6129756"/>
                <a:gd name="connsiteX230" fmla="*/ 2628747 w 3765948"/>
                <a:gd name="connsiteY230" fmla="*/ 5809978 h 6129756"/>
                <a:gd name="connsiteX231" fmla="*/ 2658527 w 3765948"/>
                <a:gd name="connsiteY231" fmla="*/ 5778970 h 6129756"/>
                <a:gd name="connsiteX232" fmla="*/ 2686293 w 3765948"/>
                <a:gd name="connsiteY232" fmla="*/ 5747385 h 6129756"/>
                <a:gd name="connsiteX233" fmla="*/ 2712175 w 3765948"/>
                <a:gd name="connsiteY233" fmla="*/ 5738024 h 6129756"/>
                <a:gd name="connsiteX234" fmla="*/ 2723345 w 3765948"/>
                <a:gd name="connsiteY234" fmla="*/ 5753381 h 6129756"/>
                <a:gd name="connsiteX235" fmla="*/ 2748285 w 3765948"/>
                <a:gd name="connsiteY235" fmla="*/ 5763467 h 6129756"/>
                <a:gd name="connsiteX236" fmla="*/ 2760695 w 3765948"/>
                <a:gd name="connsiteY236" fmla="*/ 5741231 h 6129756"/>
                <a:gd name="connsiteX237" fmla="*/ 2750587 w 3765948"/>
                <a:gd name="connsiteY237" fmla="*/ 5731509 h 6129756"/>
                <a:gd name="connsiteX238" fmla="*/ 2757045 w 3765948"/>
                <a:gd name="connsiteY238" fmla="*/ 5738474 h 6129756"/>
                <a:gd name="connsiteX239" fmla="*/ 2747327 w 3765948"/>
                <a:gd name="connsiteY239" fmla="*/ 5755889 h 6129756"/>
                <a:gd name="connsiteX240" fmla="*/ 2727793 w 3765948"/>
                <a:gd name="connsiteY240" fmla="*/ 5747989 h 6129756"/>
                <a:gd name="connsiteX241" fmla="*/ 2721749 w 3765948"/>
                <a:gd name="connsiteY241" fmla="*/ 5735702 h 6129756"/>
                <a:gd name="connsiteX242" fmla="*/ 2766681 w 3765948"/>
                <a:gd name="connsiteY242" fmla="*/ 5718090 h 6129756"/>
                <a:gd name="connsiteX243" fmla="*/ 2797055 w 3765948"/>
                <a:gd name="connsiteY243" fmla="*/ 5703376 h 6129756"/>
                <a:gd name="connsiteX244" fmla="*/ 3370851 w 3765948"/>
                <a:gd name="connsiteY244" fmla="*/ 5693792 h 6129756"/>
                <a:gd name="connsiteX245" fmla="*/ 3380031 w 3765948"/>
                <a:gd name="connsiteY245" fmla="*/ 5702341 h 6129756"/>
                <a:gd name="connsiteX246" fmla="*/ 3373769 w 3765948"/>
                <a:gd name="connsiteY246" fmla="*/ 5739541 h 6129756"/>
                <a:gd name="connsiteX247" fmla="*/ 3234929 w 3765948"/>
                <a:gd name="connsiteY247" fmla="*/ 5782800 h 6129756"/>
                <a:gd name="connsiteX248" fmla="*/ 3308259 w 3765948"/>
                <a:gd name="connsiteY248" fmla="*/ 5749156 h 6129756"/>
                <a:gd name="connsiteX249" fmla="*/ 3331033 w 3765948"/>
                <a:gd name="connsiteY249" fmla="*/ 5709875 h 6129756"/>
                <a:gd name="connsiteX250" fmla="*/ 3353547 w 3765948"/>
                <a:gd name="connsiteY250" fmla="*/ 5694663 h 6129756"/>
                <a:gd name="connsiteX251" fmla="*/ 3370851 w 3765948"/>
                <a:gd name="connsiteY251" fmla="*/ 5693792 h 6129756"/>
                <a:gd name="connsiteX252" fmla="*/ 472901 w 3765948"/>
                <a:gd name="connsiteY252" fmla="*/ 5661425 h 6129756"/>
                <a:gd name="connsiteX253" fmla="*/ 503073 w 3765948"/>
                <a:gd name="connsiteY253" fmla="*/ 5669640 h 6129756"/>
                <a:gd name="connsiteX254" fmla="*/ 536011 w 3765948"/>
                <a:gd name="connsiteY254" fmla="*/ 5662275 h 6129756"/>
                <a:gd name="connsiteX255" fmla="*/ 562207 w 3765948"/>
                <a:gd name="connsiteY255" fmla="*/ 5686440 h 6129756"/>
                <a:gd name="connsiteX256" fmla="*/ 611879 w 3765948"/>
                <a:gd name="connsiteY256" fmla="*/ 5720822 h 6129756"/>
                <a:gd name="connsiteX257" fmla="*/ 621957 w 3765948"/>
                <a:gd name="connsiteY257" fmla="*/ 5755492 h 6129756"/>
                <a:gd name="connsiteX258" fmla="*/ 623381 w 3765948"/>
                <a:gd name="connsiteY258" fmla="*/ 5756288 h 6129756"/>
                <a:gd name="connsiteX259" fmla="*/ 614257 w 3765948"/>
                <a:gd name="connsiteY259" fmla="*/ 5764147 h 6129756"/>
                <a:gd name="connsiteX260" fmla="*/ 590777 w 3765948"/>
                <a:gd name="connsiteY260" fmla="*/ 5763149 h 6129756"/>
                <a:gd name="connsiteX261" fmla="*/ 589987 w 3765948"/>
                <a:gd name="connsiteY261" fmla="*/ 5742609 h 6129756"/>
                <a:gd name="connsiteX262" fmla="*/ 599971 w 3765948"/>
                <a:gd name="connsiteY262" fmla="*/ 5738853 h 6129756"/>
                <a:gd name="connsiteX263" fmla="*/ 584947 w 3765948"/>
                <a:gd name="connsiteY263" fmla="*/ 5743626 h 6129756"/>
                <a:gd name="connsiteX264" fmla="*/ 585955 w 3765948"/>
                <a:gd name="connsiteY264" fmla="*/ 5769851 h 6129756"/>
                <a:gd name="connsiteX265" fmla="*/ 615933 w 3765948"/>
                <a:gd name="connsiteY265" fmla="*/ 5771126 h 6129756"/>
                <a:gd name="connsiteX266" fmla="*/ 629333 w 3765948"/>
                <a:gd name="connsiteY266" fmla="*/ 5759583 h 6129756"/>
                <a:gd name="connsiteX267" fmla="*/ 652481 w 3765948"/>
                <a:gd name="connsiteY267" fmla="*/ 5798079 h 6129756"/>
                <a:gd name="connsiteX268" fmla="*/ 620685 w 3765948"/>
                <a:gd name="connsiteY268" fmla="*/ 5846279 h 6129756"/>
                <a:gd name="connsiteX269" fmla="*/ 606739 w 3765948"/>
                <a:gd name="connsiteY269" fmla="*/ 5844265 h 6129756"/>
                <a:gd name="connsiteX270" fmla="*/ 627313 w 3765948"/>
                <a:gd name="connsiteY270" fmla="*/ 5821561 h 6129756"/>
                <a:gd name="connsiteX271" fmla="*/ 572149 w 3765948"/>
                <a:gd name="connsiteY271" fmla="*/ 5797566 h 6129756"/>
                <a:gd name="connsiteX272" fmla="*/ 492657 w 3765948"/>
                <a:gd name="connsiteY272" fmla="*/ 5827791 h 6129756"/>
                <a:gd name="connsiteX273" fmla="*/ 472261 w 3765948"/>
                <a:gd name="connsiteY273" fmla="*/ 5824846 h 6129756"/>
                <a:gd name="connsiteX274" fmla="*/ 406591 w 3765948"/>
                <a:gd name="connsiteY274" fmla="*/ 5807515 h 6129756"/>
                <a:gd name="connsiteX275" fmla="*/ 513385 w 3765948"/>
                <a:gd name="connsiteY275" fmla="*/ 5791301 h 6129756"/>
                <a:gd name="connsiteX276" fmla="*/ 535987 w 3765948"/>
                <a:gd name="connsiteY276" fmla="*/ 5748600 h 6129756"/>
                <a:gd name="connsiteX277" fmla="*/ 475173 w 3765948"/>
                <a:gd name="connsiteY277" fmla="*/ 5737460 h 6129756"/>
                <a:gd name="connsiteX278" fmla="*/ 432267 w 3765948"/>
                <a:gd name="connsiteY278" fmla="*/ 5775850 h 6129756"/>
                <a:gd name="connsiteX279" fmla="*/ 338275 w 3765948"/>
                <a:gd name="connsiteY279" fmla="*/ 5762832 h 6129756"/>
                <a:gd name="connsiteX280" fmla="*/ 393617 w 3765948"/>
                <a:gd name="connsiteY280" fmla="*/ 5801764 h 6129756"/>
                <a:gd name="connsiteX281" fmla="*/ 243501 w 3765948"/>
                <a:gd name="connsiteY281" fmla="*/ 5766835 h 6129756"/>
                <a:gd name="connsiteX282" fmla="*/ 334051 w 3765948"/>
                <a:gd name="connsiteY282" fmla="*/ 5729504 h 6129756"/>
                <a:gd name="connsiteX283" fmla="*/ 346983 w 3765948"/>
                <a:gd name="connsiteY283" fmla="*/ 5747952 h 6129756"/>
                <a:gd name="connsiteX284" fmla="*/ 376985 w 3765948"/>
                <a:gd name="connsiteY284" fmla="*/ 5761722 h 6129756"/>
                <a:gd name="connsiteX285" fmla="*/ 391927 w 3765948"/>
                <a:gd name="connsiteY285" fmla="*/ 5735841 h 6129756"/>
                <a:gd name="connsiteX286" fmla="*/ 379769 w 3765948"/>
                <a:gd name="connsiteY286" fmla="*/ 5723494 h 6129756"/>
                <a:gd name="connsiteX287" fmla="*/ 387537 w 3765948"/>
                <a:gd name="connsiteY287" fmla="*/ 5732286 h 6129756"/>
                <a:gd name="connsiteX288" fmla="*/ 375835 w 3765948"/>
                <a:gd name="connsiteY288" fmla="*/ 5752557 h 6129756"/>
                <a:gd name="connsiteX289" fmla="*/ 352335 w 3765948"/>
                <a:gd name="connsiteY289" fmla="*/ 5741772 h 6129756"/>
                <a:gd name="connsiteX290" fmla="*/ 346957 w 3765948"/>
                <a:gd name="connsiteY290" fmla="*/ 5727613 h 6129756"/>
                <a:gd name="connsiteX291" fmla="*/ 347761 w 3765948"/>
                <a:gd name="connsiteY291" fmla="*/ 5727495 h 6129756"/>
                <a:gd name="connsiteX292" fmla="*/ 383851 w 3765948"/>
                <a:gd name="connsiteY292" fmla="*/ 5704132 h 6129756"/>
                <a:gd name="connsiteX293" fmla="*/ 418113 w 3765948"/>
                <a:gd name="connsiteY293" fmla="*/ 5679746 h 6129756"/>
                <a:gd name="connsiteX294" fmla="*/ 445449 w 3765948"/>
                <a:gd name="connsiteY294" fmla="*/ 5676560 h 6129756"/>
                <a:gd name="connsiteX295" fmla="*/ 452807 w 3765948"/>
                <a:gd name="connsiteY295" fmla="*/ 5694068 h 6129756"/>
                <a:gd name="connsiteX296" fmla="*/ 474775 w 3765948"/>
                <a:gd name="connsiteY296" fmla="*/ 5709598 h 6129756"/>
                <a:gd name="connsiteX297" fmla="*/ 491947 w 3765948"/>
                <a:gd name="connsiteY297" fmla="*/ 5690796 h 6129756"/>
                <a:gd name="connsiteX298" fmla="*/ 484333 w 3765948"/>
                <a:gd name="connsiteY298" fmla="*/ 5679017 h 6129756"/>
                <a:gd name="connsiteX299" fmla="*/ 489025 w 3765948"/>
                <a:gd name="connsiteY299" fmla="*/ 5687276 h 6129756"/>
                <a:gd name="connsiteX300" fmla="*/ 475577 w 3765948"/>
                <a:gd name="connsiteY300" fmla="*/ 5702002 h 6129756"/>
                <a:gd name="connsiteX301" fmla="*/ 458371 w 3765948"/>
                <a:gd name="connsiteY301" fmla="*/ 5689838 h 6129756"/>
                <a:gd name="connsiteX302" fmla="*/ 455301 w 3765948"/>
                <a:gd name="connsiteY302" fmla="*/ 5676493 h 6129756"/>
                <a:gd name="connsiteX303" fmla="*/ 472901 w 3765948"/>
                <a:gd name="connsiteY303" fmla="*/ 5661425 h 6129756"/>
                <a:gd name="connsiteX304" fmla="*/ 3357521 w 3765948"/>
                <a:gd name="connsiteY304" fmla="*/ 5614958 h 6129756"/>
                <a:gd name="connsiteX305" fmla="*/ 3390151 w 3765948"/>
                <a:gd name="connsiteY305" fmla="*/ 5629291 h 6129756"/>
                <a:gd name="connsiteX306" fmla="*/ 3448305 w 3765948"/>
                <a:gd name="connsiteY306" fmla="*/ 5645653 h 6129756"/>
                <a:gd name="connsiteX307" fmla="*/ 3469109 w 3765948"/>
                <a:gd name="connsiteY307" fmla="*/ 5675161 h 6129756"/>
                <a:gd name="connsiteX308" fmla="*/ 3470715 w 3765948"/>
                <a:gd name="connsiteY308" fmla="*/ 5675452 h 6129756"/>
                <a:gd name="connsiteX309" fmla="*/ 3464641 w 3765948"/>
                <a:gd name="connsiteY309" fmla="*/ 5685850 h 6129756"/>
                <a:gd name="connsiteX310" fmla="*/ 3442113 w 3765948"/>
                <a:gd name="connsiteY310" fmla="*/ 5692541 h 6129756"/>
                <a:gd name="connsiteX311" fmla="*/ 3434687 w 3765948"/>
                <a:gd name="connsiteY311" fmla="*/ 5673374 h 6129756"/>
                <a:gd name="connsiteX312" fmla="*/ 3442909 w 3765948"/>
                <a:gd name="connsiteY312" fmla="*/ 5666576 h 6129756"/>
                <a:gd name="connsiteX313" fmla="*/ 3430251 w 3765948"/>
                <a:gd name="connsiteY313" fmla="*/ 5675976 h 6129756"/>
                <a:gd name="connsiteX314" fmla="*/ 3439733 w 3765948"/>
                <a:gd name="connsiteY314" fmla="*/ 5700447 h 6129756"/>
                <a:gd name="connsiteX315" fmla="*/ 3468495 w 3765948"/>
                <a:gd name="connsiteY315" fmla="*/ 5691904 h 6129756"/>
                <a:gd name="connsiteX316" fmla="*/ 3477415 w 3765948"/>
                <a:gd name="connsiteY316" fmla="*/ 5676632 h 6129756"/>
                <a:gd name="connsiteX317" fmla="*/ 3511821 w 3765948"/>
                <a:gd name="connsiteY317" fmla="*/ 5705508 h 6129756"/>
                <a:gd name="connsiteX318" fmla="*/ 3497429 w 3765948"/>
                <a:gd name="connsiteY318" fmla="*/ 5761428 h 6129756"/>
                <a:gd name="connsiteX319" fmla="*/ 3483585 w 3765948"/>
                <a:gd name="connsiteY319" fmla="*/ 5764059 h 6129756"/>
                <a:gd name="connsiteX320" fmla="*/ 3495657 w 3765948"/>
                <a:gd name="connsiteY320" fmla="*/ 5735898 h 6129756"/>
                <a:gd name="connsiteX321" fmla="*/ 3435689 w 3765948"/>
                <a:gd name="connsiteY321" fmla="*/ 5731145 h 6129756"/>
                <a:gd name="connsiteX322" fmla="*/ 3370345 w 3765948"/>
                <a:gd name="connsiteY322" fmla="*/ 5785576 h 6129756"/>
                <a:gd name="connsiteX323" fmla="*/ 3350101 w 3765948"/>
                <a:gd name="connsiteY323" fmla="*/ 5789423 h 6129756"/>
                <a:gd name="connsiteX324" fmla="*/ 3282365 w 3765948"/>
                <a:gd name="connsiteY324" fmla="*/ 5794389 h 6129756"/>
                <a:gd name="connsiteX325" fmla="*/ 3378081 w 3765948"/>
                <a:gd name="connsiteY325" fmla="*/ 5744329 h 6129756"/>
                <a:gd name="connsiteX326" fmla="*/ 3385571 w 3765948"/>
                <a:gd name="connsiteY326" fmla="*/ 5696599 h 6129756"/>
                <a:gd name="connsiteX327" fmla="*/ 3324439 w 3765948"/>
                <a:gd name="connsiteY327" fmla="*/ 5705840 h 6129756"/>
                <a:gd name="connsiteX328" fmla="*/ 3296347 w 3765948"/>
                <a:gd name="connsiteY328" fmla="*/ 5756095 h 6129756"/>
                <a:gd name="connsiteX329" fmla="*/ 3203231 w 3765948"/>
                <a:gd name="connsiteY329" fmla="*/ 5774349 h 6129756"/>
                <a:gd name="connsiteX330" fmla="*/ 3268225 w 3765948"/>
                <a:gd name="connsiteY330" fmla="*/ 5793169 h 6129756"/>
                <a:gd name="connsiteX331" fmla="*/ 3114909 w 3765948"/>
                <a:gd name="connsiteY331" fmla="*/ 5808952 h 6129756"/>
                <a:gd name="connsiteX332" fmla="*/ 3188399 w 3765948"/>
                <a:gd name="connsiteY332" fmla="*/ 5744205 h 6129756"/>
                <a:gd name="connsiteX333" fmla="*/ 3206627 w 3765948"/>
                <a:gd name="connsiteY333" fmla="*/ 5757446 h 6129756"/>
                <a:gd name="connsiteX334" fmla="*/ 3239475 w 3765948"/>
                <a:gd name="connsiteY334" fmla="*/ 5760711 h 6129756"/>
                <a:gd name="connsiteX335" fmla="*/ 3245191 w 3765948"/>
                <a:gd name="connsiteY335" fmla="*/ 5731378 h 6129756"/>
                <a:gd name="connsiteX336" fmla="*/ 3229677 w 3765948"/>
                <a:gd name="connsiteY336" fmla="*/ 5723656 h 6129756"/>
                <a:gd name="connsiteX337" fmla="*/ 3239883 w 3765948"/>
                <a:gd name="connsiteY337" fmla="*/ 5729444 h 6129756"/>
                <a:gd name="connsiteX338" fmla="*/ 3235409 w 3765948"/>
                <a:gd name="connsiteY338" fmla="*/ 5752418 h 6129756"/>
                <a:gd name="connsiteX339" fmla="*/ 3209679 w 3765948"/>
                <a:gd name="connsiteY339" fmla="*/ 5749861 h 6129756"/>
                <a:gd name="connsiteX340" fmla="*/ 3199989 w 3765948"/>
                <a:gd name="connsiteY340" fmla="*/ 5738220 h 6129756"/>
                <a:gd name="connsiteX341" fmla="*/ 3200711 w 3765948"/>
                <a:gd name="connsiteY341" fmla="*/ 5737847 h 6129756"/>
                <a:gd name="connsiteX342" fmla="*/ 3227243 w 3765948"/>
                <a:gd name="connsiteY342" fmla="*/ 5704018 h 6129756"/>
                <a:gd name="connsiteX343" fmla="*/ 3251713 w 3765948"/>
                <a:gd name="connsiteY343" fmla="*/ 5669816 h 6129756"/>
                <a:gd name="connsiteX344" fmla="*/ 3276527 w 3765948"/>
                <a:gd name="connsiteY344" fmla="*/ 5657915 h 6129756"/>
                <a:gd name="connsiteX345" fmla="*/ 3289179 w 3765948"/>
                <a:gd name="connsiteY345" fmla="*/ 5672079 h 6129756"/>
                <a:gd name="connsiteX346" fmla="*/ 3315001 w 3765948"/>
                <a:gd name="connsiteY346" fmla="*/ 5679622 h 6129756"/>
                <a:gd name="connsiteX347" fmla="*/ 3325127 w 3765948"/>
                <a:gd name="connsiteY347" fmla="*/ 5656258 h 6129756"/>
                <a:gd name="connsiteX348" fmla="*/ 3314097 w 3765948"/>
                <a:gd name="connsiteY348" fmla="*/ 5647594 h 6129756"/>
                <a:gd name="connsiteX349" fmla="*/ 3321219 w 3765948"/>
                <a:gd name="connsiteY349" fmla="*/ 5653878 h 6129756"/>
                <a:gd name="connsiteX350" fmla="*/ 3313289 w 3765948"/>
                <a:gd name="connsiteY350" fmla="*/ 5672178 h 6129756"/>
                <a:gd name="connsiteX351" fmla="*/ 3293065 w 3765948"/>
                <a:gd name="connsiteY351" fmla="*/ 5666270 h 6129756"/>
                <a:gd name="connsiteX352" fmla="*/ 3285823 w 3765948"/>
                <a:gd name="connsiteY352" fmla="*/ 5654648 h 6129756"/>
                <a:gd name="connsiteX353" fmla="*/ 3328769 w 3765948"/>
                <a:gd name="connsiteY353" fmla="*/ 5632633 h 6129756"/>
                <a:gd name="connsiteX354" fmla="*/ 3357521 w 3765948"/>
                <a:gd name="connsiteY354" fmla="*/ 5614958 h 6129756"/>
                <a:gd name="connsiteX355" fmla="*/ 243939 w 3765948"/>
                <a:gd name="connsiteY355" fmla="*/ 5294983 h 6129756"/>
                <a:gd name="connsiteX356" fmla="*/ 506441 w 3765948"/>
                <a:gd name="connsiteY356" fmla="*/ 5589538 h 6129756"/>
                <a:gd name="connsiteX357" fmla="*/ 243939 w 3765948"/>
                <a:gd name="connsiteY357" fmla="*/ 5294983 h 6129756"/>
                <a:gd name="connsiteX358" fmla="*/ 2115049 w 3765948"/>
                <a:gd name="connsiteY358" fmla="*/ 5176226 h 6129756"/>
                <a:gd name="connsiteX359" fmla="*/ 2205799 w 3765948"/>
                <a:gd name="connsiteY359" fmla="*/ 5266976 h 6129756"/>
                <a:gd name="connsiteX360" fmla="*/ 2115049 w 3765948"/>
                <a:gd name="connsiteY360" fmla="*/ 5357727 h 6129756"/>
                <a:gd name="connsiteX361" fmla="*/ 2024299 w 3765948"/>
                <a:gd name="connsiteY361" fmla="*/ 5266976 h 6129756"/>
                <a:gd name="connsiteX362" fmla="*/ 2115049 w 3765948"/>
                <a:gd name="connsiteY362" fmla="*/ 5176226 h 6129756"/>
                <a:gd name="connsiteX363" fmla="*/ 1827629 w 3765948"/>
                <a:gd name="connsiteY363" fmla="*/ 5166251 h 6129756"/>
                <a:gd name="connsiteX364" fmla="*/ 1918379 w 3765948"/>
                <a:gd name="connsiteY364" fmla="*/ 5257001 h 6129756"/>
                <a:gd name="connsiteX365" fmla="*/ 1827629 w 3765948"/>
                <a:gd name="connsiteY365" fmla="*/ 5347751 h 6129756"/>
                <a:gd name="connsiteX366" fmla="*/ 1736879 w 3765948"/>
                <a:gd name="connsiteY366" fmla="*/ 5257001 h 6129756"/>
                <a:gd name="connsiteX367" fmla="*/ 1827629 w 3765948"/>
                <a:gd name="connsiteY367" fmla="*/ 5166251 h 6129756"/>
                <a:gd name="connsiteX368" fmla="*/ 2381281 w 3765948"/>
                <a:gd name="connsiteY368" fmla="*/ 5166251 h 6129756"/>
                <a:gd name="connsiteX369" fmla="*/ 2472031 w 3765948"/>
                <a:gd name="connsiteY369" fmla="*/ 5257001 h 6129756"/>
                <a:gd name="connsiteX370" fmla="*/ 2381281 w 3765948"/>
                <a:gd name="connsiteY370" fmla="*/ 5347751 h 6129756"/>
                <a:gd name="connsiteX371" fmla="*/ 2290531 w 3765948"/>
                <a:gd name="connsiteY371" fmla="*/ 5257001 h 6129756"/>
                <a:gd name="connsiteX372" fmla="*/ 2381281 w 3765948"/>
                <a:gd name="connsiteY372" fmla="*/ 5166251 h 6129756"/>
                <a:gd name="connsiteX373" fmla="*/ 2380447 w 3765948"/>
                <a:gd name="connsiteY373" fmla="*/ 5108022 h 6129756"/>
                <a:gd name="connsiteX374" fmla="*/ 2245857 w 3765948"/>
                <a:gd name="connsiteY374" fmla="*/ 5191556 h 6129756"/>
                <a:gd name="connsiteX375" fmla="*/ 2117279 w 3765948"/>
                <a:gd name="connsiteY375" fmla="*/ 5116942 h 6129756"/>
                <a:gd name="connsiteX376" fmla="*/ 1973747 w 3765948"/>
                <a:gd name="connsiteY376" fmla="*/ 5220748 h 6129756"/>
                <a:gd name="connsiteX377" fmla="*/ 1828411 w 3765948"/>
                <a:gd name="connsiteY377" fmla="*/ 5108022 h 6129756"/>
                <a:gd name="connsiteX378" fmla="*/ 1674829 w 3765948"/>
                <a:gd name="connsiteY378" fmla="*/ 5261605 h 6129756"/>
                <a:gd name="connsiteX379" fmla="*/ 1828411 w 3765948"/>
                <a:gd name="connsiteY379" fmla="*/ 5415187 h 6129756"/>
                <a:gd name="connsiteX380" fmla="*/ 1971945 w 3765948"/>
                <a:gd name="connsiteY380" fmla="*/ 5311382 h 6129756"/>
                <a:gd name="connsiteX381" fmla="*/ 2117279 w 3765948"/>
                <a:gd name="connsiteY381" fmla="*/ 5424107 h 6129756"/>
                <a:gd name="connsiteX382" fmla="*/ 2251871 w 3765948"/>
                <a:gd name="connsiteY382" fmla="*/ 5340574 h 6129756"/>
                <a:gd name="connsiteX383" fmla="*/ 2380447 w 3765948"/>
                <a:gd name="connsiteY383" fmla="*/ 5415187 h 6129756"/>
                <a:gd name="connsiteX384" fmla="*/ 2534031 w 3765948"/>
                <a:gd name="connsiteY384" fmla="*/ 5261605 h 6129756"/>
                <a:gd name="connsiteX385" fmla="*/ 2380447 w 3765948"/>
                <a:gd name="connsiteY385" fmla="*/ 5108022 h 6129756"/>
                <a:gd name="connsiteX386" fmla="*/ 2377135 w 3765948"/>
                <a:gd name="connsiteY386" fmla="*/ 5081049 h 6129756"/>
                <a:gd name="connsiteX387" fmla="*/ 2557155 w 3765948"/>
                <a:gd name="connsiteY387" fmla="*/ 5261069 h 6129756"/>
                <a:gd name="connsiteX388" fmla="*/ 2377135 w 3765948"/>
                <a:gd name="connsiteY388" fmla="*/ 5441091 h 6129756"/>
                <a:gd name="connsiteX389" fmla="*/ 2250241 w 3765948"/>
                <a:gd name="connsiteY389" fmla="*/ 5388631 h 6129756"/>
                <a:gd name="connsiteX390" fmla="*/ 2117011 w 3765948"/>
                <a:gd name="connsiteY390" fmla="*/ 5450163 h 6129756"/>
                <a:gd name="connsiteX391" fmla="*/ 1968505 w 3765948"/>
                <a:gd name="connsiteY391" fmla="*/ 5365975 h 6129756"/>
                <a:gd name="connsiteX392" fmla="*/ 1826043 w 3765948"/>
                <a:gd name="connsiteY392" fmla="*/ 5441199 h 6129756"/>
                <a:gd name="connsiteX393" fmla="*/ 1646023 w 3765948"/>
                <a:gd name="connsiteY393" fmla="*/ 5261178 h 6129756"/>
                <a:gd name="connsiteX394" fmla="*/ 1826043 w 3765948"/>
                <a:gd name="connsiteY394" fmla="*/ 5081158 h 6129756"/>
                <a:gd name="connsiteX395" fmla="*/ 1974549 w 3765948"/>
                <a:gd name="connsiteY395" fmla="*/ 5165348 h 6129756"/>
                <a:gd name="connsiteX396" fmla="*/ 2117011 w 3765948"/>
                <a:gd name="connsiteY396" fmla="*/ 5090123 h 6129756"/>
                <a:gd name="connsiteX397" fmla="*/ 2243905 w 3765948"/>
                <a:gd name="connsiteY397" fmla="*/ 5142581 h 6129756"/>
                <a:gd name="connsiteX398" fmla="*/ 2377135 w 3765948"/>
                <a:gd name="connsiteY398" fmla="*/ 5081049 h 6129756"/>
                <a:gd name="connsiteX399" fmla="*/ 232699 w 3765948"/>
                <a:gd name="connsiteY399" fmla="*/ 4795901 h 6129756"/>
                <a:gd name="connsiteX400" fmla="*/ 790415 w 3765948"/>
                <a:gd name="connsiteY400" fmla="*/ 5544125 h 6129756"/>
                <a:gd name="connsiteX401" fmla="*/ 232699 w 3765948"/>
                <a:gd name="connsiteY401" fmla="*/ 4795901 h 6129756"/>
                <a:gd name="connsiteX402" fmla="*/ 163767 w 3765948"/>
                <a:gd name="connsiteY402" fmla="*/ 4263708 h 6129756"/>
                <a:gd name="connsiteX403" fmla="*/ 615495 w 3765948"/>
                <a:gd name="connsiteY403" fmla="*/ 5116814 h 6129756"/>
                <a:gd name="connsiteX404" fmla="*/ 163767 w 3765948"/>
                <a:gd name="connsiteY404" fmla="*/ 4263708 h 6129756"/>
                <a:gd name="connsiteX405" fmla="*/ 2211103 w 3765948"/>
                <a:gd name="connsiteY405" fmla="*/ 4064560 h 6129756"/>
                <a:gd name="connsiteX406" fmla="*/ 2534119 w 3765948"/>
                <a:gd name="connsiteY406" fmla="*/ 4083230 h 6129756"/>
                <a:gd name="connsiteX407" fmla="*/ 2764389 w 3765948"/>
                <a:gd name="connsiteY407" fmla="*/ 4176142 h 6129756"/>
                <a:gd name="connsiteX408" fmla="*/ 2685059 w 3765948"/>
                <a:gd name="connsiteY408" fmla="*/ 4163797 h 6129756"/>
                <a:gd name="connsiteX409" fmla="*/ 2800505 w 3765948"/>
                <a:gd name="connsiteY409" fmla="*/ 4261845 h 6129756"/>
                <a:gd name="connsiteX410" fmla="*/ 2579441 w 3765948"/>
                <a:gd name="connsiteY410" fmla="*/ 4192062 h 6129756"/>
                <a:gd name="connsiteX411" fmla="*/ 2670475 w 3765948"/>
                <a:gd name="connsiteY411" fmla="*/ 4251366 h 6129756"/>
                <a:gd name="connsiteX412" fmla="*/ 2594855 w 3765948"/>
                <a:gd name="connsiteY412" fmla="*/ 4242074 h 6129756"/>
                <a:gd name="connsiteX413" fmla="*/ 2660613 w 3765948"/>
                <a:gd name="connsiteY413" fmla="*/ 4286815 h 6129756"/>
                <a:gd name="connsiteX414" fmla="*/ 2640119 w 3765948"/>
                <a:gd name="connsiteY414" fmla="*/ 4285519 h 6129756"/>
                <a:gd name="connsiteX415" fmla="*/ 2691739 w 3765948"/>
                <a:gd name="connsiteY415" fmla="*/ 4324857 h 6129756"/>
                <a:gd name="connsiteX416" fmla="*/ 2560283 w 3765948"/>
                <a:gd name="connsiteY416" fmla="*/ 4300760 h 6129756"/>
                <a:gd name="connsiteX417" fmla="*/ 2632041 w 3765948"/>
                <a:gd name="connsiteY417" fmla="*/ 4337990 h 6129756"/>
                <a:gd name="connsiteX418" fmla="*/ 2624823 w 3765948"/>
                <a:gd name="connsiteY418" fmla="*/ 4366280 h 6129756"/>
                <a:gd name="connsiteX419" fmla="*/ 2211031 w 3765948"/>
                <a:gd name="connsiteY419" fmla="*/ 4302906 h 6129756"/>
                <a:gd name="connsiteX420" fmla="*/ 2490219 w 3765948"/>
                <a:gd name="connsiteY420" fmla="*/ 4765842 h 6129756"/>
                <a:gd name="connsiteX421" fmla="*/ 2279965 w 3765948"/>
                <a:gd name="connsiteY421" fmla="*/ 4928963 h 6129756"/>
                <a:gd name="connsiteX422" fmla="*/ 771099 w 3765948"/>
                <a:gd name="connsiteY422" fmla="*/ 4711778 h 6129756"/>
                <a:gd name="connsiteX423" fmla="*/ 873003 w 3765948"/>
                <a:gd name="connsiteY423" fmla="*/ 4680459 h 6129756"/>
                <a:gd name="connsiteX424" fmla="*/ 918923 w 3765948"/>
                <a:gd name="connsiteY424" fmla="*/ 4665327 h 6129756"/>
                <a:gd name="connsiteX425" fmla="*/ 970839 w 3765948"/>
                <a:gd name="connsiteY425" fmla="*/ 4642683 h 6129756"/>
                <a:gd name="connsiteX426" fmla="*/ 784111 w 3765948"/>
                <a:gd name="connsiteY426" fmla="*/ 4641581 h 6129756"/>
                <a:gd name="connsiteX427" fmla="*/ 856521 w 3765948"/>
                <a:gd name="connsiteY427" fmla="*/ 4620234 h 6129756"/>
                <a:gd name="connsiteX428" fmla="*/ 898369 w 3765948"/>
                <a:gd name="connsiteY428" fmla="*/ 4598645 h 6129756"/>
                <a:gd name="connsiteX429" fmla="*/ 972355 w 3765948"/>
                <a:gd name="connsiteY429" fmla="*/ 4559924 h 6129756"/>
                <a:gd name="connsiteX430" fmla="*/ 870955 w 3765948"/>
                <a:gd name="connsiteY430" fmla="*/ 4563656 h 6129756"/>
                <a:gd name="connsiteX431" fmla="*/ 980789 w 3765948"/>
                <a:gd name="connsiteY431" fmla="*/ 4510857 h 6129756"/>
                <a:gd name="connsiteX432" fmla="*/ 819335 w 3765948"/>
                <a:gd name="connsiteY432" fmla="*/ 4524317 h 6129756"/>
                <a:gd name="connsiteX433" fmla="*/ 659663 w 3765948"/>
                <a:gd name="connsiteY433" fmla="*/ 4554800 h 6129756"/>
                <a:gd name="connsiteX434" fmla="*/ 777279 w 3765948"/>
                <a:gd name="connsiteY434" fmla="*/ 4511512 h 6129756"/>
                <a:gd name="connsiteX435" fmla="*/ 785923 w 3765948"/>
                <a:gd name="connsiteY435" fmla="*/ 4496840 h 6129756"/>
                <a:gd name="connsiteX436" fmla="*/ 839413 w 3765948"/>
                <a:gd name="connsiteY436" fmla="*/ 4456823 h 6129756"/>
                <a:gd name="connsiteX437" fmla="*/ 775289 w 3765948"/>
                <a:gd name="connsiteY437" fmla="*/ 4460094 h 6129756"/>
                <a:gd name="connsiteX438" fmla="*/ 811287 w 3765948"/>
                <a:gd name="connsiteY438" fmla="*/ 4415025 h 6129756"/>
                <a:gd name="connsiteX439" fmla="*/ 2040547 w 3765948"/>
                <a:gd name="connsiteY439" fmla="*/ 4489397 h 6129756"/>
                <a:gd name="connsiteX440" fmla="*/ 1891123 w 3765948"/>
                <a:gd name="connsiteY440" fmla="*/ 4326071 h 6129756"/>
                <a:gd name="connsiteX441" fmla="*/ 1943931 w 3765948"/>
                <a:gd name="connsiteY441" fmla="*/ 4117482 h 6129756"/>
                <a:gd name="connsiteX442" fmla="*/ 2211103 w 3765948"/>
                <a:gd name="connsiteY442" fmla="*/ 4064560 h 6129756"/>
                <a:gd name="connsiteX443" fmla="*/ 2858157 w 3765948"/>
                <a:gd name="connsiteY443" fmla="*/ 3478558 h 6129756"/>
                <a:gd name="connsiteX444" fmla="*/ 2906295 w 3765948"/>
                <a:gd name="connsiteY444" fmla="*/ 3478937 h 6129756"/>
                <a:gd name="connsiteX445" fmla="*/ 2947901 w 3765948"/>
                <a:gd name="connsiteY445" fmla="*/ 3501400 h 6129756"/>
                <a:gd name="connsiteX446" fmla="*/ 3369761 w 3765948"/>
                <a:gd name="connsiteY446" fmla="*/ 4916143 h 6129756"/>
                <a:gd name="connsiteX447" fmla="*/ 3322337 w 3765948"/>
                <a:gd name="connsiteY447" fmla="*/ 4877707 h 6129756"/>
                <a:gd name="connsiteX448" fmla="*/ 3290387 w 3765948"/>
                <a:gd name="connsiteY448" fmla="*/ 4827637 h 6129756"/>
                <a:gd name="connsiteX449" fmla="*/ 3274495 w 3765948"/>
                <a:gd name="connsiteY449" fmla="*/ 4962839 h 6129756"/>
                <a:gd name="connsiteX450" fmla="*/ 3261203 w 3765948"/>
                <a:gd name="connsiteY450" fmla="*/ 4803984 h 6129756"/>
                <a:gd name="connsiteX451" fmla="*/ 3241509 w 3765948"/>
                <a:gd name="connsiteY451" fmla="*/ 4902861 h 6129756"/>
                <a:gd name="connsiteX452" fmla="*/ 3223115 w 3765948"/>
                <a:gd name="connsiteY452" fmla="*/ 4854710 h 6129756"/>
                <a:gd name="connsiteX453" fmla="*/ 3187099 w 3765948"/>
                <a:gd name="connsiteY453" fmla="*/ 4925250 h 6129756"/>
                <a:gd name="connsiteX454" fmla="*/ 3180877 w 3765948"/>
                <a:gd name="connsiteY454" fmla="*/ 4865809 h 6129756"/>
                <a:gd name="connsiteX455" fmla="*/ 3158451 w 3765948"/>
                <a:gd name="connsiteY455" fmla="*/ 4874833 h 6129756"/>
                <a:gd name="connsiteX456" fmla="*/ 3129303 w 3765948"/>
                <a:gd name="connsiteY456" fmla="*/ 4787746 h 6129756"/>
                <a:gd name="connsiteX457" fmla="*/ 3124391 w 3765948"/>
                <a:gd name="connsiteY457" fmla="*/ 4868384 h 6129756"/>
                <a:gd name="connsiteX458" fmla="*/ 3095055 w 3765948"/>
                <a:gd name="connsiteY458" fmla="*/ 4811363 h 6129756"/>
                <a:gd name="connsiteX459" fmla="*/ 3066299 w 3765948"/>
                <a:gd name="connsiteY459" fmla="*/ 4951250 h 6129756"/>
                <a:gd name="connsiteX460" fmla="*/ 2647095 w 3765948"/>
                <a:gd name="connsiteY460" fmla="*/ 3753229 h 6129756"/>
                <a:gd name="connsiteX461" fmla="*/ 2858157 w 3765948"/>
                <a:gd name="connsiteY461" fmla="*/ 3478558 h 6129756"/>
                <a:gd name="connsiteX462" fmla="*/ 1646797 w 3765948"/>
                <a:gd name="connsiteY462" fmla="*/ 3440513 h 6129756"/>
                <a:gd name="connsiteX463" fmla="*/ 1964545 w 3765948"/>
                <a:gd name="connsiteY463" fmla="*/ 3458160 h 6129756"/>
                <a:gd name="connsiteX464" fmla="*/ 2190947 w 3765948"/>
                <a:gd name="connsiteY464" fmla="*/ 3547966 h 6129756"/>
                <a:gd name="connsiteX465" fmla="*/ 2112919 w 3765948"/>
                <a:gd name="connsiteY465" fmla="*/ 3536104 h 6129756"/>
                <a:gd name="connsiteX466" fmla="*/ 2226351 w 3765948"/>
                <a:gd name="connsiteY466" fmla="*/ 3631059 h 6129756"/>
                <a:gd name="connsiteX467" fmla="*/ 2008975 w 3765948"/>
                <a:gd name="connsiteY467" fmla="*/ 3563678 h 6129756"/>
                <a:gd name="connsiteX468" fmla="*/ 2098447 w 3765948"/>
                <a:gd name="connsiteY468" fmla="*/ 3621080 h 6129756"/>
                <a:gd name="connsiteX469" fmla="*/ 2024067 w 3765948"/>
                <a:gd name="connsiteY469" fmla="*/ 3612175 h 6129756"/>
                <a:gd name="connsiteX470" fmla="*/ 2088695 w 3765948"/>
                <a:gd name="connsiteY470" fmla="*/ 3655486 h 6129756"/>
                <a:gd name="connsiteX471" fmla="*/ 2068535 w 3765948"/>
                <a:gd name="connsiteY471" fmla="*/ 3654258 h 6129756"/>
                <a:gd name="connsiteX472" fmla="*/ 2119261 w 3765948"/>
                <a:gd name="connsiteY472" fmla="*/ 3692347 h 6129756"/>
                <a:gd name="connsiteX473" fmla="*/ 1989971 w 3765948"/>
                <a:gd name="connsiteY473" fmla="*/ 3669159 h 6129756"/>
                <a:gd name="connsiteX474" fmla="*/ 2060511 w 3765948"/>
                <a:gd name="connsiteY474" fmla="*/ 3705175 h 6129756"/>
                <a:gd name="connsiteX475" fmla="*/ 2053371 w 3765948"/>
                <a:gd name="connsiteY475" fmla="*/ 3732630 h 6129756"/>
                <a:gd name="connsiteX476" fmla="*/ 1646383 w 3765948"/>
                <a:gd name="connsiteY476" fmla="*/ 3671744 h 6129756"/>
                <a:gd name="connsiteX477" fmla="*/ 1920371 w 3765948"/>
                <a:gd name="connsiteY477" fmla="*/ 4120460 h 6129756"/>
                <a:gd name="connsiteX478" fmla="*/ 1713295 w 3765948"/>
                <a:gd name="connsiteY478" fmla="*/ 4279015 h 6129756"/>
                <a:gd name="connsiteX479" fmla="*/ 254329 w 3765948"/>
                <a:gd name="connsiteY479" fmla="*/ 4074016 h 6129756"/>
                <a:gd name="connsiteX480" fmla="*/ 250629 w 3765948"/>
                <a:gd name="connsiteY480" fmla="*/ 4063972 h 6129756"/>
                <a:gd name="connsiteX481" fmla="*/ 329519 w 3765948"/>
                <a:gd name="connsiteY481" fmla="*/ 4039958 h 6129756"/>
                <a:gd name="connsiteX482" fmla="*/ 374715 w 3765948"/>
                <a:gd name="connsiteY482" fmla="*/ 4025211 h 6129756"/>
                <a:gd name="connsiteX483" fmla="*/ 425821 w 3765948"/>
                <a:gd name="connsiteY483" fmla="*/ 4003168 h 6129756"/>
                <a:gd name="connsiteX484" fmla="*/ 242123 w 3765948"/>
                <a:gd name="connsiteY484" fmla="*/ 4002369 h 6129756"/>
                <a:gd name="connsiteX485" fmla="*/ 313391 w 3765948"/>
                <a:gd name="connsiteY485" fmla="*/ 3981554 h 6129756"/>
                <a:gd name="connsiteX486" fmla="*/ 354591 w 3765948"/>
                <a:gd name="connsiteY486" fmla="*/ 3960549 h 6129756"/>
                <a:gd name="connsiteX487" fmla="*/ 427431 w 3765948"/>
                <a:gd name="connsiteY487" fmla="*/ 3922877 h 6129756"/>
                <a:gd name="connsiteX488" fmla="*/ 327671 w 3765948"/>
                <a:gd name="connsiteY488" fmla="*/ 3926644 h 6129756"/>
                <a:gd name="connsiteX489" fmla="*/ 435799 w 3765948"/>
                <a:gd name="connsiteY489" fmla="*/ 3875263 h 6129756"/>
                <a:gd name="connsiteX490" fmla="*/ 276947 w 3765948"/>
                <a:gd name="connsiteY490" fmla="*/ 3888554 h 6129756"/>
                <a:gd name="connsiteX491" fmla="*/ 215519 w 3765948"/>
                <a:gd name="connsiteY491" fmla="*/ 3900205 h 6129756"/>
                <a:gd name="connsiteX492" fmla="*/ 216661 w 3765948"/>
                <a:gd name="connsiteY492" fmla="*/ 3883085 h 6129756"/>
                <a:gd name="connsiteX493" fmla="*/ 235591 w 3765948"/>
                <a:gd name="connsiteY493" fmla="*/ 3876191 h 6129756"/>
                <a:gd name="connsiteX494" fmla="*/ 244115 w 3765948"/>
                <a:gd name="connsiteY494" fmla="*/ 3861945 h 6129756"/>
                <a:gd name="connsiteX495" fmla="*/ 296795 w 3765948"/>
                <a:gd name="connsiteY495" fmla="*/ 3823046 h 6129756"/>
                <a:gd name="connsiteX496" fmla="*/ 233707 w 3765948"/>
                <a:gd name="connsiteY496" fmla="*/ 3826312 h 6129756"/>
                <a:gd name="connsiteX497" fmla="*/ 269187 w 3765948"/>
                <a:gd name="connsiteY497" fmla="*/ 3782536 h 6129756"/>
                <a:gd name="connsiteX498" fmla="*/ 1478395 w 3765948"/>
                <a:gd name="connsiteY498" fmla="*/ 3852915 h 6129756"/>
                <a:gd name="connsiteX499" fmla="*/ 1331631 w 3765948"/>
                <a:gd name="connsiteY499" fmla="*/ 3694680 h 6129756"/>
                <a:gd name="connsiteX500" fmla="*/ 1383883 w 3765948"/>
                <a:gd name="connsiteY500" fmla="*/ 3492241 h 6129756"/>
                <a:gd name="connsiteX501" fmla="*/ 1646797 w 3765948"/>
                <a:gd name="connsiteY501" fmla="*/ 3440513 h 6129756"/>
                <a:gd name="connsiteX502" fmla="*/ 948205 w 3765948"/>
                <a:gd name="connsiteY502" fmla="*/ 791891 h 6129756"/>
                <a:gd name="connsiteX503" fmla="*/ 986753 w 3765948"/>
                <a:gd name="connsiteY503" fmla="*/ 800538 h 6129756"/>
                <a:gd name="connsiteX504" fmla="*/ 3014421 w 3765948"/>
                <a:gd name="connsiteY504" fmla="*/ 1269733 h 6129756"/>
                <a:gd name="connsiteX505" fmla="*/ 3086441 w 3765948"/>
                <a:gd name="connsiteY505" fmla="*/ 1381589 h 6129756"/>
                <a:gd name="connsiteX506" fmla="*/ 988301 w 3765948"/>
                <a:gd name="connsiteY506" fmla="*/ 890264 h 6129756"/>
                <a:gd name="connsiteX507" fmla="*/ 948205 w 3765948"/>
                <a:gd name="connsiteY507" fmla="*/ 791891 h 6129756"/>
                <a:gd name="connsiteX508" fmla="*/ 851413 w 3765948"/>
                <a:gd name="connsiteY508" fmla="*/ 0 h 6129756"/>
                <a:gd name="connsiteX509" fmla="*/ 800457 w 3765948"/>
                <a:gd name="connsiteY509" fmla="*/ 375138 h 6129756"/>
                <a:gd name="connsiteX510" fmla="*/ 0 w 3765948"/>
                <a:gd name="connsiteY510" fmla="*/ 5877624 h 6129756"/>
                <a:gd name="connsiteX511" fmla="*/ 3645119 w 3765948"/>
                <a:gd name="connsiteY511" fmla="*/ 5873169 h 6129756"/>
                <a:gd name="connsiteX512" fmla="*/ 3526761 w 3765948"/>
                <a:gd name="connsiteY512" fmla="*/ 1735015 h 6129756"/>
                <a:gd name="connsiteX513" fmla="*/ 3247111 w 3765948"/>
                <a:gd name="connsiteY513" fmla="*/ 716889 h 6129756"/>
                <a:gd name="connsiteX514" fmla="*/ 851413 w 3765948"/>
                <a:gd name="connsiteY514" fmla="*/ 0 h 6129756"/>
                <a:gd name="connsiteX0" fmla="*/ 1645645 w 3765948"/>
                <a:gd name="connsiteY0" fmla="*/ 5817518 h 6129756"/>
                <a:gd name="connsiteX1" fmla="*/ 1670305 w 3765948"/>
                <a:gd name="connsiteY1" fmla="*/ 5829861 h 6129756"/>
                <a:gd name="connsiteX2" fmla="*/ 1657417 w 3765948"/>
                <a:gd name="connsiteY2" fmla="*/ 5865315 h 6129756"/>
                <a:gd name="connsiteX3" fmla="*/ 1513041 w 3765948"/>
                <a:gd name="connsiteY3" fmla="*/ 5882743 h 6129756"/>
                <a:gd name="connsiteX4" fmla="*/ 1591247 w 3765948"/>
                <a:gd name="connsiteY4" fmla="*/ 5862920 h 6129756"/>
                <a:gd name="connsiteX5" fmla="*/ 1620751 w 3765948"/>
                <a:gd name="connsiteY5" fmla="*/ 5828407 h 6129756"/>
                <a:gd name="connsiteX6" fmla="*/ 1645645 w 3765948"/>
                <a:gd name="connsiteY6" fmla="*/ 5817518 h 6129756"/>
                <a:gd name="connsiteX7" fmla="*/ 2214767 w 3765948"/>
                <a:gd name="connsiteY7" fmla="*/ 5811371 h 6129756"/>
                <a:gd name="connsiteX8" fmla="*/ 2240351 w 3765948"/>
                <a:gd name="connsiteY8" fmla="*/ 5821657 h 6129756"/>
                <a:gd name="connsiteX9" fmla="*/ 2230403 w 3765948"/>
                <a:gd name="connsiteY9" fmla="*/ 5858046 h 6129756"/>
                <a:gd name="connsiteX10" fmla="*/ 2087935 w 3765948"/>
                <a:gd name="connsiteY10" fmla="*/ 5887211 h 6129756"/>
                <a:gd name="connsiteX11" fmla="*/ 2164261 w 3765948"/>
                <a:gd name="connsiteY11" fmla="*/ 5861065 h 6129756"/>
                <a:gd name="connsiteX12" fmla="*/ 2190845 w 3765948"/>
                <a:gd name="connsiteY12" fmla="*/ 5824257 h 6129756"/>
                <a:gd name="connsiteX13" fmla="*/ 2214767 w 3765948"/>
                <a:gd name="connsiteY13" fmla="*/ 5811371 h 6129756"/>
                <a:gd name="connsiteX14" fmla="*/ 3560865 w 3765948"/>
                <a:gd name="connsiteY14" fmla="*/ 5803952 h 6129756"/>
                <a:gd name="connsiteX15" fmla="*/ 1820629 w 3765948"/>
                <a:gd name="connsiteY15" fmla="*/ 6074940 h 6129756"/>
                <a:gd name="connsiteX16" fmla="*/ 87293 w 3765948"/>
                <a:gd name="connsiteY16" fmla="*/ 5812046 h 6129756"/>
                <a:gd name="connsiteX17" fmla="*/ 1808269 w 3765948"/>
                <a:gd name="connsiteY17" fmla="*/ 5961645 h 6129756"/>
                <a:gd name="connsiteX18" fmla="*/ 3560865 w 3765948"/>
                <a:gd name="connsiteY18" fmla="*/ 5803952 h 6129756"/>
                <a:gd name="connsiteX19" fmla="*/ 1075885 w 3765948"/>
                <a:gd name="connsiteY19" fmla="*/ 5793207 h 6129756"/>
                <a:gd name="connsiteX20" fmla="*/ 1099889 w 3765948"/>
                <a:gd name="connsiteY20" fmla="*/ 5806781 h 6129756"/>
                <a:gd name="connsiteX21" fmla="*/ 1085225 w 3765948"/>
                <a:gd name="connsiteY21" fmla="*/ 5841538 h 6129756"/>
                <a:gd name="connsiteX22" fmla="*/ 940153 w 3765948"/>
                <a:gd name="connsiteY22" fmla="*/ 5851644 h 6129756"/>
                <a:gd name="connsiteX23" fmla="*/ 1019261 w 3765948"/>
                <a:gd name="connsiteY23" fmla="*/ 5835801 h 6129756"/>
                <a:gd name="connsiteX24" fmla="*/ 1050473 w 3765948"/>
                <a:gd name="connsiteY24" fmla="*/ 5802824 h 6129756"/>
                <a:gd name="connsiteX25" fmla="*/ 1075885 w 3765948"/>
                <a:gd name="connsiteY25" fmla="*/ 5793207 h 6129756"/>
                <a:gd name="connsiteX26" fmla="*/ 2785135 w 3765948"/>
                <a:gd name="connsiteY26" fmla="*/ 5782285 h 6129756"/>
                <a:gd name="connsiteX27" fmla="*/ 2810719 w 3765948"/>
                <a:gd name="connsiteY27" fmla="*/ 5792571 h 6129756"/>
                <a:gd name="connsiteX28" fmla="*/ 2800771 w 3765948"/>
                <a:gd name="connsiteY28" fmla="*/ 5828960 h 6129756"/>
                <a:gd name="connsiteX29" fmla="*/ 2658303 w 3765948"/>
                <a:gd name="connsiteY29" fmla="*/ 5858125 h 6129756"/>
                <a:gd name="connsiteX30" fmla="*/ 2734629 w 3765948"/>
                <a:gd name="connsiteY30" fmla="*/ 5831979 h 6129756"/>
                <a:gd name="connsiteX31" fmla="*/ 2761213 w 3765948"/>
                <a:gd name="connsiteY31" fmla="*/ 5795171 h 6129756"/>
                <a:gd name="connsiteX32" fmla="*/ 2785135 w 3765948"/>
                <a:gd name="connsiteY32" fmla="*/ 5782285 h 6129756"/>
                <a:gd name="connsiteX33" fmla="*/ 1663975 w 3765948"/>
                <a:gd name="connsiteY33" fmla="*/ 5739848 h 6129756"/>
                <a:gd name="connsiteX34" fmla="*/ 1693473 w 3765948"/>
                <a:gd name="connsiteY34" fmla="*/ 5759848 h 6129756"/>
                <a:gd name="connsiteX35" fmla="*/ 1747707 w 3765948"/>
                <a:gd name="connsiteY35" fmla="*/ 5786459 h 6129756"/>
                <a:gd name="connsiteX36" fmla="*/ 1762829 w 3765948"/>
                <a:gd name="connsiteY36" fmla="*/ 5819245 h 6129756"/>
                <a:gd name="connsiteX37" fmla="*/ 1764355 w 3765948"/>
                <a:gd name="connsiteY37" fmla="*/ 5819821 h 6129756"/>
                <a:gd name="connsiteX38" fmla="*/ 1756501 w 3765948"/>
                <a:gd name="connsiteY38" fmla="*/ 5828949 h 6129756"/>
                <a:gd name="connsiteX39" fmla="*/ 1733135 w 3765948"/>
                <a:gd name="connsiteY39" fmla="*/ 5831454 h 6129756"/>
                <a:gd name="connsiteX40" fmla="*/ 1729299 w 3765948"/>
                <a:gd name="connsiteY40" fmla="*/ 5811260 h 6129756"/>
                <a:gd name="connsiteX41" fmla="*/ 1738615 w 3765948"/>
                <a:gd name="connsiteY41" fmla="*/ 5806061 h 6129756"/>
                <a:gd name="connsiteX42" fmla="*/ 1724465 w 3765948"/>
                <a:gd name="connsiteY42" fmla="*/ 5813016 h 6129756"/>
                <a:gd name="connsiteX43" fmla="*/ 1729363 w 3765948"/>
                <a:gd name="connsiteY43" fmla="*/ 5838799 h 6129756"/>
                <a:gd name="connsiteX44" fmla="*/ 1759197 w 3765948"/>
                <a:gd name="connsiteY44" fmla="*/ 5835601 h 6129756"/>
                <a:gd name="connsiteX45" fmla="*/ 1770733 w 3765948"/>
                <a:gd name="connsiteY45" fmla="*/ 5822193 h 6129756"/>
                <a:gd name="connsiteX46" fmla="*/ 1799347 w 3765948"/>
                <a:gd name="connsiteY46" fmla="*/ 5856818 h 6129756"/>
                <a:gd name="connsiteX47" fmla="*/ 1775075 w 3765948"/>
                <a:gd name="connsiteY47" fmla="*/ 5909211 h 6129756"/>
                <a:gd name="connsiteX48" fmla="*/ 1760983 w 3765948"/>
                <a:gd name="connsiteY48" fmla="*/ 5909294 h 6129756"/>
                <a:gd name="connsiteX49" fmla="*/ 1777951 w 3765948"/>
                <a:gd name="connsiteY49" fmla="*/ 5883782 h 6129756"/>
                <a:gd name="connsiteX50" fmla="*/ 1719833 w 3765948"/>
                <a:gd name="connsiteY50" fmla="*/ 5868259 h 6129756"/>
                <a:gd name="connsiteX51" fmla="*/ 1645721 w 3765948"/>
                <a:gd name="connsiteY51" fmla="*/ 5909971 h 6129756"/>
                <a:gd name="connsiteX52" fmla="*/ 1625113 w 3765948"/>
                <a:gd name="connsiteY52" fmla="*/ 5910092 h 6129756"/>
                <a:gd name="connsiteX53" fmla="*/ 1557597 w 3765948"/>
                <a:gd name="connsiteY53" fmla="*/ 5902722 h 6129756"/>
                <a:gd name="connsiteX54" fmla="*/ 1660791 w 3765948"/>
                <a:gd name="connsiteY54" fmla="*/ 5870804 h 6129756"/>
                <a:gd name="connsiteX55" fmla="*/ 1676791 w 3765948"/>
                <a:gd name="connsiteY55" fmla="*/ 5825216 h 6129756"/>
                <a:gd name="connsiteX56" fmla="*/ 1614997 w 3765948"/>
                <a:gd name="connsiteY56" fmla="*/ 5823246 h 6129756"/>
                <a:gd name="connsiteX57" fmla="*/ 1578277 w 3765948"/>
                <a:gd name="connsiteY57" fmla="*/ 5867590 h 6129756"/>
                <a:gd name="connsiteX58" fmla="*/ 1483395 w 3765948"/>
                <a:gd name="connsiteY58" fmla="*/ 5868697 h 6129756"/>
                <a:gd name="connsiteX59" fmla="*/ 1543911 w 3765948"/>
                <a:gd name="connsiteY59" fmla="*/ 5898965 h 6129756"/>
                <a:gd name="connsiteX60" fmla="*/ 1390269 w 3765948"/>
                <a:gd name="connsiteY60" fmla="*/ 5886751 h 6129756"/>
                <a:gd name="connsiteX61" fmla="*/ 1474261 w 3765948"/>
                <a:gd name="connsiteY61" fmla="*/ 5836368 h 6129756"/>
                <a:gd name="connsiteX62" fmla="*/ 1489791 w 3765948"/>
                <a:gd name="connsiteY62" fmla="*/ 5852687 h 6129756"/>
                <a:gd name="connsiteX63" fmla="*/ 1521509 w 3765948"/>
                <a:gd name="connsiteY63" fmla="*/ 5861841 h 6129756"/>
                <a:gd name="connsiteX64" fmla="*/ 1532435 w 3765948"/>
                <a:gd name="connsiteY64" fmla="*/ 5834026 h 6129756"/>
                <a:gd name="connsiteX65" fmla="*/ 1518575 w 3765948"/>
                <a:gd name="connsiteY65" fmla="*/ 5823624 h 6129756"/>
                <a:gd name="connsiteX66" fmla="*/ 1527567 w 3765948"/>
                <a:gd name="connsiteY66" fmla="*/ 5831164 h 6129756"/>
                <a:gd name="connsiteX67" fmla="*/ 1519009 w 3765948"/>
                <a:gd name="connsiteY67" fmla="*/ 5852949 h 6129756"/>
                <a:gd name="connsiteX68" fmla="*/ 1494167 w 3765948"/>
                <a:gd name="connsiteY68" fmla="*/ 5845780 h 6129756"/>
                <a:gd name="connsiteX69" fmla="*/ 1486741 w 3765948"/>
                <a:gd name="connsiteY69" fmla="*/ 5832578 h 6129756"/>
                <a:gd name="connsiteX70" fmla="*/ 1487519 w 3765948"/>
                <a:gd name="connsiteY70" fmla="*/ 5832342 h 6129756"/>
                <a:gd name="connsiteX71" fmla="*/ 1519733 w 3765948"/>
                <a:gd name="connsiteY71" fmla="*/ 5803870 h 6129756"/>
                <a:gd name="connsiteX72" fmla="*/ 1549987 w 3765948"/>
                <a:gd name="connsiteY72" fmla="*/ 5774660 h 6129756"/>
                <a:gd name="connsiteX73" fmla="*/ 1576545 w 3765948"/>
                <a:gd name="connsiteY73" fmla="*/ 5767444 h 6129756"/>
                <a:gd name="connsiteX74" fmla="*/ 1586425 w 3765948"/>
                <a:gd name="connsiteY74" fmla="*/ 5783663 h 6129756"/>
                <a:gd name="connsiteX75" fmla="*/ 1610457 w 3765948"/>
                <a:gd name="connsiteY75" fmla="*/ 5795753 h 6129756"/>
                <a:gd name="connsiteX76" fmla="*/ 1624643 w 3765948"/>
                <a:gd name="connsiteY76" fmla="*/ 5774606 h 6129756"/>
                <a:gd name="connsiteX77" fmla="*/ 1615361 w 3765948"/>
                <a:gd name="connsiteY77" fmla="*/ 5764090 h 6129756"/>
                <a:gd name="connsiteX78" fmla="*/ 1621231 w 3765948"/>
                <a:gd name="connsiteY78" fmla="*/ 5771559 h 6129756"/>
                <a:gd name="connsiteX79" fmla="*/ 1610121 w 3765948"/>
                <a:gd name="connsiteY79" fmla="*/ 5788122 h 6129756"/>
                <a:gd name="connsiteX80" fmla="*/ 1591299 w 3765948"/>
                <a:gd name="connsiteY80" fmla="*/ 5778652 h 6129756"/>
                <a:gd name="connsiteX81" fmla="*/ 1586279 w 3765948"/>
                <a:gd name="connsiteY81" fmla="*/ 5765912 h 6129756"/>
                <a:gd name="connsiteX82" fmla="*/ 1632499 w 3765948"/>
                <a:gd name="connsiteY82" fmla="*/ 5752030 h 6129756"/>
                <a:gd name="connsiteX83" fmla="*/ 1663975 w 3765948"/>
                <a:gd name="connsiteY83" fmla="*/ 5739848 h 6129756"/>
                <a:gd name="connsiteX84" fmla="*/ 506333 w 3765948"/>
                <a:gd name="connsiteY84" fmla="*/ 5736355 h 6129756"/>
                <a:gd name="connsiteX85" fmla="*/ 528881 w 3765948"/>
                <a:gd name="connsiteY85" fmla="*/ 5752229 h 6129756"/>
                <a:gd name="connsiteX86" fmla="*/ 510863 w 3765948"/>
                <a:gd name="connsiteY86" fmla="*/ 5785371 h 6129756"/>
                <a:gd name="connsiteX87" fmla="*/ 365503 w 3765948"/>
                <a:gd name="connsiteY87" fmla="*/ 5781131 h 6129756"/>
                <a:gd name="connsiteX88" fmla="*/ 445787 w 3765948"/>
                <a:gd name="connsiteY88" fmla="*/ 5773161 h 6129756"/>
                <a:gd name="connsiteX89" fmla="*/ 480095 w 3765948"/>
                <a:gd name="connsiteY89" fmla="*/ 5743420 h 6129756"/>
                <a:gd name="connsiteX90" fmla="*/ 506333 w 3765948"/>
                <a:gd name="connsiteY90" fmla="*/ 5736355 h 6129756"/>
                <a:gd name="connsiteX91" fmla="*/ 2226687 w 3765948"/>
                <a:gd name="connsiteY91" fmla="*/ 5732462 h 6129756"/>
                <a:gd name="connsiteX92" fmla="*/ 2257723 w 3765948"/>
                <a:gd name="connsiteY92" fmla="*/ 5749985 h 6129756"/>
                <a:gd name="connsiteX93" fmla="*/ 2313949 w 3765948"/>
                <a:gd name="connsiteY93" fmla="*/ 5772076 h 6129756"/>
                <a:gd name="connsiteX94" fmla="*/ 2331699 w 3765948"/>
                <a:gd name="connsiteY94" fmla="*/ 5803516 h 6129756"/>
                <a:gd name="connsiteX95" fmla="*/ 2333267 w 3765948"/>
                <a:gd name="connsiteY95" fmla="*/ 5803966 h 6129756"/>
                <a:gd name="connsiteX96" fmla="*/ 2326185 w 3765948"/>
                <a:gd name="connsiteY96" fmla="*/ 5813705 h 6129756"/>
                <a:gd name="connsiteX97" fmla="*/ 2303103 w 3765948"/>
                <a:gd name="connsiteY97" fmla="*/ 5818111 h 6129756"/>
                <a:gd name="connsiteX98" fmla="*/ 2297629 w 3765948"/>
                <a:gd name="connsiteY98" fmla="*/ 5798298 h 6129756"/>
                <a:gd name="connsiteX99" fmla="*/ 2306489 w 3765948"/>
                <a:gd name="connsiteY99" fmla="*/ 5792355 h 6129756"/>
                <a:gd name="connsiteX100" fmla="*/ 2292955 w 3765948"/>
                <a:gd name="connsiteY100" fmla="*/ 5800443 h 6129756"/>
                <a:gd name="connsiteX101" fmla="*/ 2299943 w 3765948"/>
                <a:gd name="connsiteY101" fmla="*/ 5825740 h 6129756"/>
                <a:gd name="connsiteX102" fmla="*/ 2329417 w 3765948"/>
                <a:gd name="connsiteY102" fmla="*/ 5820114 h 6129756"/>
                <a:gd name="connsiteX103" fmla="*/ 2339817 w 3765948"/>
                <a:gd name="connsiteY103" fmla="*/ 5805809 h 6129756"/>
                <a:gd name="connsiteX104" fmla="*/ 2371165 w 3765948"/>
                <a:gd name="connsiteY104" fmla="*/ 5837980 h 6129756"/>
                <a:gd name="connsiteX105" fmla="*/ 2351255 w 3765948"/>
                <a:gd name="connsiteY105" fmla="*/ 5892182 h 6129756"/>
                <a:gd name="connsiteX106" fmla="*/ 2337217 w 3765948"/>
                <a:gd name="connsiteY106" fmla="*/ 5893416 h 6129756"/>
                <a:gd name="connsiteX107" fmla="*/ 2352045 w 3765948"/>
                <a:gd name="connsiteY107" fmla="*/ 5866603 h 6129756"/>
                <a:gd name="connsiteX108" fmla="*/ 2292851 w 3765948"/>
                <a:gd name="connsiteY108" fmla="*/ 5855880 h 6129756"/>
                <a:gd name="connsiteX109" fmla="*/ 2222395 w 3765948"/>
                <a:gd name="connsiteY109" fmla="*/ 5903508 h 6129756"/>
                <a:gd name="connsiteX110" fmla="*/ 2201867 w 3765948"/>
                <a:gd name="connsiteY110" fmla="*/ 5905312 h 6129756"/>
                <a:gd name="connsiteX111" fmla="*/ 2133975 w 3765948"/>
                <a:gd name="connsiteY111" fmla="*/ 5903483 h 6129756"/>
                <a:gd name="connsiteX112" fmla="*/ 2234215 w 3765948"/>
                <a:gd name="connsiteY112" fmla="*/ 5863241 h 6129756"/>
                <a:gd name="connsiteX113" fmla="*/ 2246437 w 3765948"/>
                <a:gd name="connsiteY113" fmla="*/ 5816498 h 6129756"/>
                <a:gd name="connsiteX114" fmla="*/ 2184689 w 3765948"/>
                <a:gd name="connsiteY114" fmla="*/ 5819583 h 6129756"/>
                <a:gd name="connsiteX115" fmla="*/ 2151715 w 3765948"/>
                <a:gd name="connsiteY115" fmla="*/ 5866779 h 6129756"/>
                <a:gd name="connsiteX116" fmla="*/ 2057239 w 3765948"/>
                <a:gd name="connsiteY116" fmla="*/ 5875635 h 6129756"/>
                <a:gd name="connsiteX117" fmla="*/ 2120027 w 3765948"/>
                <a:gd name="connsiteY117" fmla="*/ 5900857 h 6129756"/>
                <a:gd name="connsiteX118" fmla="*/ 1965901 w 3765948"/>
                <a:gd name="connsiteY118" fmla="*/ 5901238 h 6129756"/>
                <a:gd name="connsiteX119" fmla="*/ 2045495 w 3765948"/>
                <a:gd name="connsiteY119" fmla="*/ 5844160 h 6129756"/>
                <a:gd name="connsiteX120" fmla="*/ 2062307 w 3765948"/>
                <a:gd name="connsiteY120" fmla="*/ 5859156 h 6129756"/>
                <a:gd name="connsiteX121" fmla="*/ 2094667 w 3765948"/>
                <a:gd name="connsiteY121" fmla="*/ 5865688 h 6129756"/>
                <a:gd name="connsiteX122" fmla="*/ 2103283 w 3765948"/>
                <a:gd name="connsiteY122" fmla="*/ 5837073 h 6129756"/>
                <a:gd name="connsiteX123" fmla="*/ 2088621 w 3765948"/>
                <a:gd name="connsiteY123" fmla="*/ 5827839 h 6129756"/>
                <a:gd name="connsiteX124" fmla="*/ 2098197 w 3765948"/>
                <a:gd name="connsiteY124" fmla="*/ 5834618 h 6129756"/>
                <a:gd name="connsiteX125" fmla="*/ 2091447 w 3765948"/>
                <a:gd name="connsiteY125" fmla="*/ 5857030 h 6129756"/>
                <a:gd name="connsiteX126" fmla="*/ 2066103 w 3765948"/>
                <a:gd name="connsiteY126" fmla="*/ 5851915 h 6129756"/>
                <a:gd name="connsiteX127" fmla="*/ 2057625 w 3765948"/>
                <a:gd name="connsiteY127" fmla="*/ 5839363 h 6129756"/>
                <a:gd name="connsiteX128" fmla="*/ 2058379 w 3765948"/>
                <a:gd name="connsiteY128" fmla="*/ 5839064 h 6129756"/>
                <a:gd name="connsiteX129" fmla="*/ 2088159 w 3765948"/>
                <a:gd name="connsiteY129" fmla="*/ 5808056 h 6129756"/>
                <a:gd name="connsiteX130" fmla="*/ 2115925 w 3765948"/>
                <a:gd name="connsiteY130" fmla="*/ 5776471 h 6129756"/>
                <a:gd name="connsiteX131" fmla="*/ 2141807 w 3765948"/>
                <a:gd name="connsiteY131" fmla="*/ 5767110 h 6129756"/>
                <a:gd name="connsiteX132" fmla="*/ 2152977 w 3765948"/>
                <a:gd name="connsiteY132" fmla="*/ 5782467 h 6129756"/>
                <a:gd name="connsiteX133" fmla="*/ 2177917 w 3765948"/>
                <a:gd name="connsiteY133" fmla="*/ 5792553 h 6129756"/>
                <a:gd name="connsiteX134" fmla="*/ 2190327 w 3765948"/>
                <a:gd name="connsiteY134" fmla="*/ 5770317 h 6129756"/>
                <a:gd name="connsiteX135" fmla="*/ 2180219 w 3765948"/>
                <a:gd name="connsiteY135" fmla="*/ 5760595 h 6129756"/>
                <a:gd name="connsiteX136" fmla="*/ 2186677 w 3765948"/>
                <a:gd name="connsiteY136" fmla="*/ 5767560 h 6129756"/>
                <a:gd name="connsiteX137" fmla="*/ 2176959 w 3765948"/>
                <a:gd name="connsiteY137" fmla="*/ 5784975 h 6129756"/>
                <a:gd name="connsiteX138" fmla="*/ 2157425 w 3765948"/>
                <a:gd name="connsiteY138" fmla="*/ 5777075 h 6129756"/>
                <a:gd name="connsiteX139" fmla="*/ 2151381 w 3765948"/>
                <a:gd name="connsiteY139" fmla="*/ 5764788 h 6129756"/>
                <a:gd name="connsiteX140" fmla="*/ 2196313 w 3765948"/>
                <a:gd name="connsiteY140" fmla="*/ 5747176 h 6129756"/>
                <a:gd name="connsiteX141" fmla="*/ 2226687 w 3765948"/>
                <a:gd name="connsiteY141" fmla="*/ 5732462 h 6129756"/>
                <a:gd name="connsiteX142" fmla="*/ 1098117 w 3765948"/>
                <a:gd name="connsiteY142" fmla="*/ 5716562 h 6129756"/>
                <a:gd name="connsiteX143" fmla="*/ 1126567 w 3765948"/>
                <a:gd name="connsiteY143" fmla="*/ 5738028 h 6129756"/>
                <a:gd name="connsiteX144" fmla="*/ 1179387 w 3765948"/>
                <a:gd name="connsiteY144" fmla="*/ 5767347 h 6129756"/>
                <a:gd name="connsiteX145" fmla="*/ 1192831 w 3765948"/>
                <a:gd name="connsiteY145" fmla="*/ 5800855 h 6129756"/>
                <a:gd name="connsiteX146" fmla="*/ 1194327 w 3765948"/>
                <a:gd name="connsiteY146" fmla="*/ 5801508 h 6129756"/>
                <a:gd name="connsiteX147" fmla="*/ 1186023 w 3765948"/>
                <a:gd name="connsiteY147" fmla="*/ 5810227 h 6129756"/>
                <a:gd name="connsiteX148" fmla="*/ 1162559 w 3765948"/>
                <a:gd name="connsiteY148" fmla="*/ 5811548 h 6129756"/>
                <a:gd name="connsiteX149" fmla="*/ 1159749 w 3765948"/>
                <a:gd name="connsiteY149" fmla="*/ 5791186 h 6129756"/>
                <a:gd name="connsiteX150" fmla="*/ 1169315 w 3765948"/>
                <a:gd name="connsiteY150" fmla="*/ 5786464 h 6129756"/>
                <a:gd name="connsiteX151" fmla="*/ 1154833 w 3765948"/>
                <a:gd name="connsiteY151" fmla="*/ 5792695 h 6129756"/>
                <a:gd name="connsiteX152" fmla="*/ 1158421 w 3765948"/>
                <a:gd name="connsiteY152" fmla="*/ 5818693 h 6129756"/>
                <a:gd name="connsiteX153" fmla="*/ 1188379 w 3765948"/>
                <a:gd name="connsiteY153" fmla="*/ 5817007 h 6129756"/>
                <a:gd name="connsiteX154" fmla="*/ 1200577 w 3765948"/>
                <a:gd name="connsiteY154" fmla="*/ 5804200 h 6129756"/>
                <a:gd name="connsiteX155" fmla="*/ 1227405 w 3765948"/>
                <a:gd name="connsiteY155" fmla="*/ 5840227 h 6129756"/>
                <a:gd name="connsiteX156" fmla="*/ 1200515 w 3765948"/>
                <a:gd name="connsiteY156" fmla="*/ 5891326 h 6129756"/>
                <a:gd name="connsiteX157" fmla="*/ 1186437 w 3765948"/>
                <a:gd name="connsiteY157" fmla="*/ 5890696 h 6129756"/>
                <a:gd name="connsiteX158" fmla="*/ 1204673 w 3765948"/>
                <a:gd name="connsiteY158" fmla="*/ 5866075 h 6129756"/>
                <a:gd name="connsiteX159" fmla="*/ 1147413 w 3765948"/>
                <a:gd name="connsiteY159" fmla="*/ 5847633 h 6129756"/>
                <a:gd name="connsiteX160" fmla="*/ 1071287 w 3765948"/>
                <a:gd name="connsiteY160" fmla="*/ 5885545 h 6129756"/>
                <a:gd name="connsiteX161" fmla="*/ 1050701 w 3765948"/>
                <a:gd name="connsiteY161" fmla="*/ 5884624 h 6129756"/>
                <a:gd name="connsiteX162" fmla="*/ 983643 w 3765948"/>
                <a:gd name="connsiteY162" fmla="*/ 5873850 h 6129756"/>
                <a:gd name="connsiteX163" fmla="*/ 1088319 w 3765948"/>
                <a:gd name="connsiteY163" fmla="*/ 5847190 h 6129756"/>
                <a:gd name="connsiteX164" fmla="*/ 1106603 w 3765948"/>
                <a:gd name="connsiteY164" fmla="*/ 5802469 h 6129756"/>
                <a:gd name="connsiteX165" fmla="*/ 1044987 w 3765948"/>
                <a:gd name="connsiteY165" fmla="*/ 5797378 h 6129756"/>
                <a:gd name="connsiteX166" fmla="*/ 1006071 w 3765948"/>
                <a:gd name="connsiteY166" fmla="*/ 5839809 h 6129756"/>
                <a:gd name="connsiteX167" fmla="*/ 911255 w 3765948"/>
                <a:gd name="connsiteY167" fmla="*/ 5836118 h 6129756"/>
                <a:gd name="connsiteX168" fmla="*/ 970163 w 3765948"/>
                <a:gd name="connsiteY168" fmla="*/ 5869406 h 6129756"/>
                <a:gd name="connsiteX169" fmla="*/ 817335 w 3765948"/>
                <a:gd name="connsiteY169" fmla="*/ 5849441 h 6129756"/>
                <a:gd name="connsiteX170" fmla="*/ 903767 w 3765948"/>
                <a:gd name="connsiteY170" fmla="*/ 5803368 h 6129756"/>
                <a:gd name="connsiteX171" fmla="*/ 918453 w 3765948"/>
                <a:gd name="connsiteY171" fmla="*/ 5820452 h 6129756"/>
                <a:gd name="connsiteX172" fmla="*/ 949667 w 3765948"/>
                <a:gd name="connsiteY172" fmla="*/ 5831198 h 6129756"/>
                <a:gd name="connsiteX173" fmla="*/ 961985 w 3765948"/>
                <a:gd name="connsiteY173" fmla="*/ 5803970 h 6129756"/>
                <a:gd name="connsiteX174" fmla="*/ 948669 w 3765948"/>
                <a:gd name="connsiteY174" fmla="*/ 5792882 h 6129756"/>
                <a:gd name="connsiteX175" fmla="*/ 957267 w 3765948"/>
                <a:gd name="connsiteY175" fmla="*/ 5800866 h 6129756"/>
                <a:gd name="connsiteX176" fmla="*/ 947619 w 3765948"/>
                <a:gd name="connsiteY176" fmla="*/ 5822191 h 6129756"/>
                <a:gd name="connsiteX177" fmla="*/ 923171 w 3765948"/>
                <a:gd name="connsiteY177" fmla="*/ 5813775 h 6129756"/>
                <a:gd name="connsiteX178" fmla="*/ 916423 w 3765948"/>
                <a:gd name="connsiteY178" fmla="*/ 5800214 h 6129756"/>
                <a:gd name="connsiteX179" fmla="*/ 917211 w 3765948"/>
                <a:gd name="connsiteY179" fmla="*/ 5800018 h 6129756"/>
                <a:gd name="connsiteX180" fmla="*/ 950825 w 3765948"/>
                <a:gd name="connsiteY180" fmla="*/ 5773211 h 6129756"/>
                <a:gd name="connsiteX181" fmla="*/ 982515 w 3765948"/>
                <a:gd name="connsiteY181" fmla="*/ 5745567 h 6129756"/>
                <a:gd name="connsiteX182" fmla="*/ 1009405 w 3765948"/>
                <a:gd name="connsiteY182" fmla="*/ 5739704 h 6129756"/>
                <a:gd name="connsiteX183" fmla="*/ 1018453 w 3765948"/>
                <a:gd name="connsiteY183" fmla="*/ 5756401 h 6129756"/>
                <a:gd name="connsiteX184" fmla="*/ 1041843 w 3765948"/>
                <a:gd name="connsiteY184" fmla="*/ 5769690 h 6129756"/>
                <a:gd name="connsiteX185" fmla="*/ 1057079 w 3765948"/>
                <a:gd name="connsiteY185" fmla="*/ 5749287 h 6129756"/>
                <a:gd name="connsiteX186" fmla="*/ 1048341 w 3765948"/>
                <a:gd name="connsiteY186" fmla="*/ 5738316 h 6129756"/>
                <a:gd name="connsiteX187" fmla="*/ 1053825 w 3765948"/>
                <a:gd name="connsiteY187" fmla="*/ 5746072 h 6129756"/>
                <a:gd name="connsiteX188" fmla="*/ 1041893 w 3765948"/>
                <a:gd name="connsiteY188" fmla="*/ 5762052 h 6129756"/>
                <a:gd name="connsiteX189" fmla="*/ 1023573 w 3765948"/>
                <a:gd name="connsiteY189" fmla="*/ 5751643 h 6129756"/>
                <a:gd name="connsiteX190" fmla="*/ 1019203 w 3765948"/>
                <a:gd name="connsiteY190" fmla="*/ 5738665 h 6129756"/>
                <a:gd name="connsiteX191" fmla="*/ 1066065 w 3765948"/>
                <a:gd name="connsiteY191" fmla="*/ 5727138 h 6129756"/>
                <a:gd name="connsiteX192" fmla="*/ 1098117 w 3765948"/>
                <a:gd name="connsiteY192" fmla="*/ 5716562 h 6129756"/>
                <a:gd name="connsiteX193" fmla="*/ 2797055 w 3765948"/>
                <a:gd name="connsiteY193" fmla="*/ 5703376 h 6129756"/>
                <a:gd name="connsiteX194" fmla="*/ 2828091 w 3765948"/>
                <a:gd name="connsiteY194" fmla="*/ 5720899 h 6129756"/>
                <a:gd name="connsiteX195" fmla="*/ 2884317 w 3765948"/>
                <a:gd name="connsiteY195" fmla="*/ 5742990 h 6129756"/>
                <a:gd name="connsiteX196" fmla="*/ 2902067 w 3765948"/>
                <a:gd name="connsiteY196" fmla="*/ 5774430 h 6129756"/>
                <a:gd name="connsiteX197" fmla="*/ 2903635 w 3765948"/>
                <a:gd name="connsiteY197" fmla="*/ 5774880 h 6129756"/>
                <a:gd name="connsiteX198" fmla="*/ 2896553 w 3765948"/>
                <a:gd name="connsiteY198" fmla="*/ 5784619 h 6129756"/>
                <a:gd name="connsiteX199" fmla="*/ 2873471 w 3765948"/>
                <a:gd name="connsiteY199" fmla="*/ 5789025 h 6129756"/>
                <a:gd name="connsiteX200" fmla="*/ 2867997 w 3765948"/>
                <a:gd name="connsiteY200" fmla="*/ 5769212 h 6129756"/>
                <a:gd name="connsiteX201" fmla="*/ 2876857 w 3765948"/>
                <a:gd name="connsiteY201" fmla="*/ 5763269 h 6129756"/>
                <a:gd name="connsiteX202" fmla="*/ 2863323 w 3765948"/>
                <a:gd name="connsiteY202" fmla="*/ 5771357 h 6129756"/>
                <a:gd name="connsiteX203" fmla="*/ 2870311 w 3765948"/>
                <a:gd name="connsiteY203" fmla="*/ 5796654 h 6129756"/>
                <a:gd name="connsiteX204" fmla="*/ 2899785 w 3765948"/>
                <a:gd name="connsiteY204" fmla="*/ 5791028 h 6129756"/>
                <a:gd name="connsiteX205" fmla="*/ 2910185 w 3765948"/>
                <a:gd name="connsiteY205" fmla="*/ 5776723 h 6129756"/>
                <a:gd name="connsiteX206" fmla="*/ 2941533 w 3765948"/>
                <a:gd name="connsiteY206" fmla="*/ 5808894 h 6129756"/>
                <a:gd name="connsiteX207" fmla="*/ 2921623 w 3765948"/>
                <a:gd name="connsiteY207" fmla="*/ 5863096 h 6129756"/>
                <a:gd name="connsiteX208" fmla="*/ 2907585 w 3765948"/>
                <a:gd name="connsiteY208" fmla="*/ 5864330 h 6129756"/>
                <a:gd name="connsiteX209" fmla="*/ 2922413 w 3765948"/>
                <a:gd name="connsiteY209" fmla="*/ 5837517 h 6129756"/>
                <a:gd name="connsiteX210" fmla="*/ 2863219 w 3765948"/>
                <a:gd name="connsiteY210" fmla="*/ 5826794 h 6129756"/>
                <a:gd name="connsiteX211" fmla="*/ 2792763 w 3765948"/>
                <a:gd name="connsiteY211" fmla="*/ 5874422 h 6129756"/>
                <a:gd name="connsiteX212" fmla="*/ 2772235 w 3765948"/>
                <a:gd name="connsiteY212" fmla="*/ 5876226 h 6129756"/>
                <a:gd name="connsiteX213" fmla="*/ 2704343 w 3765948"/>
                <a:gd name="connsiteY213" fmla="*/ 5874397 h 6129756"/>
                <a:gd name="connsiteX214" fmla="*/ 2804583 w 3765948"/>
                <a:gd name="connsiteY214" fmla="*/ 5834155 h 6129756"/>
                <a:gd name="connsiteX215" fmla="*/ 2816805 w 3765948"/>
                <a:gd name="connsiteY215" fmla="*/ 5787412 h 6129756"/>
                <a:gd name="connsiteX216" fmla="*/ 2755057 w 3765948"/>
                <a:gd name="connsiteY216" fmla="*/ 5790497 h 6129756"/>
                <a:gd name="connsiteX217" fmla="*/ 2722083 w 3765948"/>
                <a:gd name="connsiteY217" fmla="*/ 5837693 h 6129756"/>
                <a:gd name="connsiteX218" fmla="*/ 2627607 w 3765948"/>
                <a:gd name="connsiteY218" fmla="*/ 5846549 h 6129756"/>
                <a:gd name="connsiteX219" fmla="*/ 2690395 w 3765948"/>
                <a:gd name="connsiteY219" fmla="*/ 5871771 h 6129756"/>
                <a:gd name="connsiteX220" fmla="*/ 2536269 w 3765948"/>
                <a:gd name="connsiteY220" fmla="*/ 5872152 h 6129756"/>
                <a:gd name="connsiteX221" fmla="*/ 2615863 w 3765948"/>
                <a:gd name="connsiteY221" fmla="*/ 5815074 h 6129756"/>
                <a:gd name="connsiteX222" fmla="*/ 2632675 w 3765948"/>
                <a:gd name="connsiteY222" fmla="*/ 5830070 h 6129756"/>
                <a:gd name="connsiteX223" fmla="*/ 2665035 w 3765948"/>
                <a:gd name="connsiteY223" fmla="*/ 5836602 h 6129756"/>
                <a:gd name="connsiteX224" fmla="*/ 2673651 w 3765948"/>
                <a:gd name="connsiteY224" fmla="*/ 5807987 h 6129756"/>
                <a:gd name="connsiteX225" fmla="*/ 2658989 w 3765948"/>
                <a:gd name="connsiteY225" fmla="*/ 5798753 h 6129756"/>
                <a:gd name="connsiteX226" fmla="*/ 2668565 w 3765948"/>
                <a:gd name="connsiteY226" fmla="*/ 5805532 h 6129756"/>
                <a:gd name="connsiteX227" fmla="*/ 2661815 w 3765948"/>
                <a:gd name="connsiteY227" fmla="*/ 5827944 h 6129756"/>
                <a:gd name="connsiteX228" fmla="*/ 2636471 w 3765948"/>
                <a:gd name="connsiteY228" fmla="*/ 5822829 h 6129756"/>
                <a:gd name="connsiteX229" fmla="*/ 2627993 w 3765948"/>
                <a:gd name="connsiteY229" fmla="*/ 5810277 h 6129756"/>
                <a:gd name="connsiteX230" fmla="*/ 2628747 w 3765948"/>
                <a:gd name="connsiteY230" fmla="*/ 5809978 h 6129756"/>
                <a:gd name="connsiteX231" fmla="*/ 2658527 w 3765948"/>
                <a:gd name="connsiteY231" fmla="*/ 5778970 h 6129756"/>
                <a:gd name="connsiteX232" fmla="*/ 2686293 w 3765948"/>
                <a:gd name="connsiteY232" fmla="*/ 5747385 h 6129756"/>
                <a:gd name="connsiteX233" fmla="*/ 2712175 w 3765948"/>
                <a:gd name="connsiteY233" fmla="*/ 5738024 h 6129756"/>
                <a:gd name="connsiteX234" fmla="*/ 2723345 w 3765948"/>
                <a:gd name="connsiteY234" fmla="*/ 5753381 h 6129756"/>
                <a:gd name="connsiteX235" fmla="*/ 2748285 w 3765948"/>
                <a:gd name="connsiteY235" fmla="*/ 5763467 h 6129756"/>
                <a:gd name="connsiteX236" fmla="*/ 2760695 w 3765948"/>
                <a:gd name="connsiteY236" fmla="*/ 5741231 h 6129756"/>
                <a:gd name="connsiteX237" fmla="*/ 2750587 w 3765948"/>
                <a:gd name="connsiteY237" fmla="*/ 5731509 h 6129756"/>
                <a:gd name="connsiteX238" fmla="*/ 2757045 w 3765948"/>
                <a:gd name="connsiteY238" fmla="*/ 5738474 h 6129756"/>
                <a:gd name="connsiteX239" fmla="*/ 2747327 w 3765948"/>
                <a:gd name="connsiteY239" fmla="*/ 5755889 h 6129756"/>
                <a:gd name="connsiteX240" fmla="*/ 2727793 w 3765948"/>
                <a:gd name="connsiteY240" fmla="*/ 5747989 h 6129756"/>
                <a:gd name="connsiteX241" fmla="*/ 2721749 w 3765948"/>
                <a:gd name="connsiteY241" fmla="*/ 5735702 h 6129756"/>
                <a:gd name="connsiteX242" fmla="*/ 2766681 w 3765948"/>
                <a:gd name="connsiteY242" fmla="*/ 5718090 h 6129756"/>
                <a:gd name="connsiteX243" fmla="*/ 2797055 w 3765948"/>
                <a:gd name="connsiteY243" fmla="*/ 5703376 h 6129756"/>
                <a:gd name="connsiteX244" fmla="*/ 3370851 w 3765948"/>
                <a:gd name="connsiteY244" fmla="*/ 5693792 h 6129756"/>
                <a:gd name="connsiteX245" fmla="*/ 3380031 w 3765948"/>
                <a:gd name="connsiteY245" fmla="*/ 5702341 h 6129756"/>
                <a:gd name="connsiteX246" fmla="*/ 3373769 w 3765948"/>
                <a:gd name="connsiteY246" fmla="*/ 5739541 h 6129756"/>
                <a:gd name="connsiteX247" fmla="*/ 3234929 w 3765948"/>
                <a:gd name="connsiteY247" fmla="*/ 5782800 h 6129756"/>
                <a:gd name="connsiteX248" fmla="*/ 3308259 w 3765948"/>
                <a:gd name="connsiteY248" fmla="*/ 5749156 h 6129756"/>
                <a:gd name="connsiteX249" fmla="*/ 3331033 w 3765948"/>
                <a:gd name="connsiteY249" fmla="*/ 5709875 h 6129756"/>
                <a:gd name="connsiteX250" fmla="*/ 3353547 w 3765948"/>
                <a:gd name="connsiteY250" fmla="*/ 5694663 h 6129756"/>
                <a:gd name="connsiteX251" fmla="*/ 3370851 w 3765948"/>
                <a:gd name="connsiteY251" fmla="*/ 5693792 h 6129756"/>
                <a:gd name="connsiteX252" fmla="*/ 472901 w 3765948"/>
                <a:gd name="connsiteY252" fmla="*/ 5661425 h 6129756"/>
                <a:gd name="connsiteX253" fmla="*/ 503073 w 3765948"/>
                <a:gd name="connsiteY253" fmla="*/ 5669640 h 6129756"/>
                <a:gd name="connsiteX254" fmla="*/ 536011 w 3765948"/>
                <a:gd name="connsiteY254" fmla="*/ 5662275 h 6129756"/>
                <a:gd name="connsiteX255" fmla="*/ 562207 w 3765948"/>
                <a:gd name="connsiteY255" fmla="*/ 5686440 h 6129756"/>
                <a:gd name="connsiteX256" fmla="*/ 611879 w 3765948"/>
                <a:gd name="connsiteY256" fmla="*/ 5720822 h 6129756"/>
                <a:gd name="connsiteX257" fmla="*/ 621957 w 3765948"/>
                <a:gd name="connsiteY257" fmla="*/ 5755492 h 6129756"/>
                <a:gd name="connsiteX258" fmla="*/ 623381 w 3765948"/>
                <a:gd name="connsiteY258" fmla="*/ 5756288 h 6129756"/>
                <a:gd name="connsiteX259" fmla="*/ 614257 w 3765948"/>
                <a:gd name="connsiteY259" fmla="*/ 5764147 h 6129756"/>
                <a:gd name="connsiteX260" fmla="*/ 590777 w 3765948"/>
                <a:gd name="connsiteY260" fmla="*/ 5763149 h 6129756"/>
                <a:gd name="connsiteX261" fmla="*/ 589987 w 3765948"/>
                <a:gd name="connsiteY261" fmla="*/ 5742609 h 6129756"/>
                <a:gd name="connsiteX262" fmla="*/ 599971 w 3765948"/>
                <a:gd name="connsiteY262" fmla="*/ 5738853 h 6129756"/>
                <a:gd name="connsiteX263" fmla="*/ 584947 w 3765948"/>
                <a:gd name="connsiteY263" fmla="*/ 5743626 h 6129756"/>
                <a:gd name="connsiteX264" fmla="*/ 585955 w 3765948"/>
                <a:gd name="connsiteY264" fmla="*/ 5769851 h 6129756"/>
                <a:gd name="connsiteX265" fmla="*/ 615933 w 3765948"/>
                <a:gd name="connsiteY265" fmla="*/ 5771126 h 6129756"/>
                <a:gd name="connsiteX266" fmla="*/ 629333 w 3765948"/>
                <a:gd name="connsiteY266" fmla="*/ 5759583 h 6129756"/>
                <a:gd name="connsiteX267" fmla="*/ 652481 w 3765948"/>
                <a:gd name="connsiteY267" fmla="*/ 5798079 h 6129756"/>
                <a:gd name="connsiteX268" fmla="*/ 620685 w 3765948"/>
                <a:gd name="connsiteY268" fmla="*/ 5846279 h 6129756"/>
                <a:gd name="connsiteX269" fmla="*/ 606739 w 3765948"/>
                <a:gd name="connsiteY269" fmla="*/ 5844265 h 6129756"/>
                <a:gd name="connsiteX270" fmla="*/ 627313 w 3765948"/>
                <a:gd name="connsiteY270" fmla="*/ 5821561 h 6129756"/>
                <a:gd name="connsiteX271" fmla="*/ 572149 w 3765948"/>
                <a:gd name="connsiteY271" fmla="*/ 5797566 h 6129756"/>
                <a:gd name="connsiteX272" fmla="*/ 492657 w 3765948"/>
                <a:gd name="connsiteY272" fmla="*/ 5827791 h 6129756"/>
                <a:gd name="connsiteX273" fmla="*/ 472261 w 3765948"/>
                <a:gd name="connsiteY273" fmla="*/ 5824846 h 6129756"/>
                <a:gd name="connsiteX274" fmla="*/ 406591 w 3765948"/>
                <a:gd name="connsiteY274" fmla="*/ 5807515 h 6129756"/>
                <a:gd name="connsiteX275" fmla="*/ 513385 w 3765948"/>
                <a:gd name="connsiteY275" fmla="*/ 5791301 h 6129756"/>
                <a:gd name="connsiteX276" fmla="*/ 535987 w 3765948"/>
                <a:gd name="connsiteY276" fmla="*/ 5748600 h 6129756"/>
                <a:gd name="connsiteX277" fmla="*/ 475173 w 3765948"/>
                <a:gd name="connsiteY277" fmla="*/ 5737460 h 6129756"/>
                <a:gd name="connsiteX278" fmla="*/ 432267 w 3765948"/>
                <a:gd name="connsiteY278" fmla="*/ 5775850 h 6129756"/>
                <a:gd name="connsiteX279" fmla="*/ 338275 w 3765948"/>
                <a:gd name="connsiteY279" fmla="*/ 5762832 h 6129756"/>
                <a:gd name="connsiteX280" fmla="*/ 393617 w 3765948"/>
                <a:gd name="connsiteY280" fmla="*/ 5801764 h 6129756"/>
                <a:gd name="connsiteX281" fmla="*/ 243501 w 3765948"/>
                <a:gd name="connsiteY281" fmla="*/ 5766835 h 6129756"/>
                <a:gd name="connsiteX282" fmla="*/ 334051 w 3765948"/>
                <a:gd name="connsiteY282" fmla="*/ 5729504 h 6129756"/>
                <a:gd name="connsiteX283" fmla="*/ 346983 w 3765948"/>
                <a:gd name="connsiteY283" fmla="*/ 5747952 h 6129756"/>
                <a:gd name="connsiteX284" fmla="*/ 376985 w 3765948"/>
                <a:gd name="connsiteY284" fmla="*/ 5761722 h 6129756"/>
                <a:gd name="connsiteX285" fmla="*/ 391927 w 3765948"/>
                <a:gd name="connsiteY285" fmla="*/ 5735841 h 6129756"/>
                <a:gd name="connsiteX286" fmla="*/ 379769 w 3765948"/>
                <a:gd name="connsiteY286" fmla="*/ 5723494 h 6129756"/>
                <a:gd name="connsiteX287" fmla="*/ 387537 w 3765948"/>
                <a:gd name="connsiteY287" fmla="*/ 5732286 h 6129756"/>
                <a:gd name="connsiteX288" fmla="*/ 375835 w 3765948"/>
                <a:gd name="connsiteY288" fmla="*/ 5752557 h 6129756"/>
                <a:gd name="connsiteX289" fmla="*/ 352335 w 3765948"/>
                <a:gd name="connsiteY289" fmla="*/ 5741772 h 6129756"/>
                <a:gd name="connsiteX290" fmla="*/ 346957 w 3765948"/>
                <a:gd name="connsiteY290" fmla="*/ 5727613 h 6129756"/>
                <a:gd name="connsiteX291" fmla="*/ 347761 w 3765948"/>
                <a:gd name="connsiteY291" fmla="*/ 5727495 h 6129756"/>
                <a:gd name="connsiteX292" fmla="*/ 383851 w 3765948"/>
                <a:gd name="connsiteY292" fmla="*/ 5704132 h 6129756"/>
                <a:gd name="connsiteX293" fmla="*/ 418113 w 3765948"/>
                <a:gd name="connsiteY293" fmla="*/ 5679746 h 6129756"/>
                <a:gd name="connsiteX294" fmla="*/ 445449 w 3765948"/>
                <a:gd name="connsiteY294" fmla="*/ 5676560 h 6129756"/>
                <a:gd name="connsiteX295" fmla="*/ 452807 w 3765948"/>
                <a:gd name="connsiteY295" fmla="*/ 5694068 h 6129756"/>
                <a:gd name="connsiteX296" fmla="*/ 474775 w 3765948"/>
                <a:gd name="connsiteY296" fmla="*/ 5709598 h 6129756"/>
                <a:gd name="connsiteX297" fmla="*/ 491947 w 3765948"/>
                <a:gd name="connsiteY297" fmla="*/ 5690796 h 6129756"/>
                <a:gd name="connsiteX298" fmla="*/ 484333 w 3765948"/>
                <a:gd name="connsiteY298" fmla="*/ 5679017 h 6129756"/>
                <a:gd name="connsiteX299" fmla="*/ 489025 w 3765948"/>
                <a:gd name="connsiteY299" fmla="*/ 5687276 h 6129756"/>
                <a:gd name="connsiteX300" fmla="*/ 475577 w 3765948"/>
                <a:gd name="connsiteY300" fmla="*/ 5702002 h 6129756"/>
                <a:gd name="connsiteX301" fmla="*/ 458371 w 3765948"/>
                <a:gd name="connsiteY301" fmla="*/ 5689838 h 6129756"/>
                <a:gd name="connsiteX302" fmla="*/ 455301 w 3765948"/>
                <a:gd name="connsiteY302" fmla="*/ 5676493 h 6129756"/>
                <a:gd name="connsiteX303" fmla="*/ 472901 w 3765948"/>
                <a:gd name="connsiteY303" fmla="*/ 5661425 h 6129756"/>
                <a:gd name="connsiteX304" fmla="*/ 3357521 w 3765948"/>
                <a:gd name="connsiteY304" fmla="*/ 5614958 h 6129756"/>
                <a:gd name="connsiteX305" fmla="*/ 3390151 w 3765948"/>
                <a:gd name="connsiteY305" fmla="*/ 5629291 h 6129756"/>
                <a:gd name="connsiteX306" fmla="*/ 3448305 w 3765948"/>
                <a:gd name="connsiteY306" fmla="*/ 5645653 h 6129756"/>
                <a:gd name="connsiteX307" fmla="*/ 3469109 w 3765948"/>
                <a:gd name="connsiteY307" fmla="*/ 5675161 h 6129756"/>
                <a:gd name="connsiteX308" fmla="*/ 3470715 w 3765948"/>
                <a:gd name="connsiteY308" fmla="*/ 5675452 h 6129756"/>
                <a:gd name="connsiteX309" fmla="*/ 3464641 w 3765948"/>
                <a:gd name="connsiteY309" fmla="*/ 5685850 h 6129756"/>
                <a:gd name="connsiteX310" fmla="*/ 3442113 w 3765948"/>
                <a:gd name="connsiteY310" fmla="*/ 5692541 h 6129756"/>
                <a:gd name="connsiteX311" fmla="*/ 3434687 w 3765948"/>
                <a:gd name="connsiteY311" fmla="*/ 5673374 h 6129756"/>
                <a:gd name="connsiteX312" fmla="*/ 3442909 w 3765948"/>
                <a:gd name="connsiteY312" fmla="*/ 5666576 h 6129756"/>
                <a:gd name="connsiteX313" fmla="*/ 3430251 w 3765948"/>
                <a:gd name="connsiteY313" fmla="*/ 5675976 h 6129756"/>
                <a:gd name="connsiteX314" fmla="*/ 3439733 w 3765948"/>
                <a:gd name="connsiteY314" fmla="*/ 5700447 h 6129756"/>
                <a:gd name="connsiteX315" fmla="*/ 3468495 w 3765948"/>
                <a:gd name="connsiteY315" fmla="*/ 5691904 h 6129756"/>
                <a:gd name="connsiteX316" fmla="*/ 3477415 w 3765948"/>
                <a:gd name="connsiteY316" fmla="*/ 5676632 h 6129756"/>
                <a:gd name="connsiteX317" fmla="*/ 3511821 w 3765948"/>
                <a:gd name="connsiteY317" fmla="*/ 5705508 h 6129756"/>
                <a:gd name="connsiteX318" fmla="*/ 3497429 w 3765948"/>
                <a:gd name="connsiteY318" fmla="*/ 5761428 h 6129756"/>
                <a:gd name="connsiteX319" fmla="*/ 3483585 w 3765948"/>
                <a:gd name="connsiteY319" fmla="*/ 5764059 h 6129756"/>
                <a:gd name="connsiteX320" fmla="*/ 3495657 w 3765948"/>
                <a:gd name="connsiteY320" fmla="*/ 5735898 h 6129756"/>
                <a:gd name="connsiteX321" fmla="*/ 3435689 w 3765948"/>
                <a:gd name="connsiteY321" fmla="*/ 5731145 h 6129756"/>
                <a:gd name="connsiteX322" fmla="*/ 3370345 w 3765948"/>
                <a:gd name="connsiteY322" fmla="*/ 5785576 h 6129756"/>
                <a:gd name="connsiteX323" fmla="*/ 3350101 w 3765948"/>
                <a:gd name="connsiteY323" fmla="*/ 5789423 h 6129756"/>
                <a:gd name="connsiteX324" fmla="*/ 3282365 w 3765948"/>
                <a:gd name="connsiteY324" fmla="*/ 5794389 h 6129756"/>
                <a:gd name="connsiteX325" fmla="*/ 3378081 w 3765948"/>
                <a:gd name="connsiteY325" fmla="*/ 5744329 h 6129756"/>
                <a:gd name="connsiteX326" fmla="*/ 3385571 w 3765948"/>
                <a:gd name="connsiteY326" fmla="*/ 5696599 h 6129756"/>
                <a:gd name="connsiteX327" fmla="*/ 3324439 w 3765948"/>
                <a:gd name="connsiteY327" fmla="*/ 5705840 h 6129756"/>
                <a:gd name="connsiteX328" fmla="*/ 3296347 w 3765948"/>
                <a:gd name="connsiteY328" fmla="*/ 5756095 h 6129756"/>
                <a:gd name="connsiteX329" fmla="*/ 3203231 w 3765948"/>
                <a:gd name="connsiteY329" fmla="*/ 5774349 h 6129756"/>
                <a:gd name="connsiteX330" fmla="*/ 3268225 w 3765948"/>
                <a:gd name="connsiteY330" fmla="*/ 5793169 h 6129756"/>
                <a:gd name="connsiteX331" fmla="*/ 3114909 w 3765948"/>
                <a:gd name="connsiteY331" fmla="*/ 5808952 h 6129756"/>
                <a:gd name="connsiteX332" fmla="*/ 3188399 w 3765948"/>
                <a:gd name="connsiteY332" fmla="*/ 5744205 h 6129756"/>
                <a:gd name="connsiteX333" fmla="*/ 3206627 w 3765948"/>
                <a:gd name="connsiteY333" fmla="*/ 5757446 h 6129756"/>
                <a:gd name="connsiteX334" fmla="*/ 3239475 w 3765948"/>
                <a:gd name="connsiteY334" fmla="*/ 5760711 h 6129756"/>
                <a:gd name="connsiteX335" fmla="*/ 3245191 w 3765948"/>
                <a:gd name="connsiteY335" fmla="*/ 5731378 h 6129756"/>
                <a:gd name="connsiteX336" fmla="*/ 3229677 w 3765948"/>
                <a:gd name="connsiteY336" fmla="*/ 5723656 h 6129756"/>
                <a:gd name="connsiteX337" fmla="*/ 3239883 w 3765948"/>
                <a:gd name="connsiteY337" fmla="*/ 5729444 h 6129756"/>
                <a:gd name="connsiteX338" fmla="*/ 3235409 w 3765948"/>
                <a:gd name="connsiteY338" fmla="*/ 5752418 h 6129756"/>
                <a:gd name="connsiteX339" fmla="*/ 3209679 w 3765948"/>
                <a:gd name="connsiteY339" fmla="*/ 5749861 h 6129756"/>
                <a:gd name="connsiteX340" fmla="*/ 3199989 w 3765948"/>
                <a:gd name="connsiteY340" fmla="*/ 5738220 h 6129756"/>
                <a:gd name="connsiteX341" fmla="*/ 3200711 w 3765948"/>
                <a:gd name="connsiteY341" fmla="*/ 5737847 h 6129756"/>
                <a:gd name="connsiteX342" fmla="*/ 3227243 w 3765948"/>
                <a:gd name="connsiteY342" fmla="*/ 5704018 h 6129756"/>
                <a:gd name="connsiteX343" fmla="*/ 3251713 w 3765948"/>
                <a:gd name="connsiteY343" fmla="*/ 5669816 h 6129756"/>
                <a:gd name="connsiteX344" fmla="*/ 3276527 w 3765948"/>
                <a:gd name="connsiteY344" fmla="*/ 5657915 h 6129756"/>
                <a:gd name="connsiteX345" fmla="*/ 3289179 w 3765948"/>
                <a:gd name="connsiteY345" fmla="*/ 5672079 h 6129756"/>
                <a:gd name="connsiteX346" fmla="*/ 3315001 w 3765948"/>
                <a:gd name="connsiteY346" fmla="*/ 5679622 h 6129756"/>
                <a:gd name="connsiteX347" fmla="*/ 3325127 w 3765948"/>
                <a:gd name="connsiteY347" fmla="*/ 5656258 h 6129756"/>
                <a:gd name="connsiteX348" fmla="*/ 3314097 w 3765948"/>
                <a:gd name="connsiteY348" fmla="*/ 5647594 h 6129756"/>
                <a:gd name="connsiteX349" fmla="*/ 3321219 w 3765948"/>
                <a:gd name="connsiteY349" fmla="*/ 5653878 h 6129756"/>
                <a:gd name="connsiteX350" fmla="*/ 3313289 w 3765948"/>
                <a:gd name="connsiteY350" fmla="*/ 5672178 h 6129756"/>
                <a:gd name="connsiteX351" fmla="*/ 3293065 w 3765948"/>
                <a:gd name="connsiteY351" fmla="*/ 5666270 h 6129756"/>
                <a:gd name="connsiteX352" fmla="*/ 3285823 w 3765948"/>
                <a:gd name="connsiteY352" fmla="*/ 5654648 h 6129756"/>
                <a:gd name="connsiteX353" fmla="*/ 3328769 w 3765948"/>
                <a:gd name="connsiteY353" fmla="*/ 5632633 h 6129756"/>
                <a:gd name="connsiteX354" fmla="*/ 3357521 w 3765948"/>
                <a:gd name="connsiteY354" fmla="*/ 5614958 h 6129756"/>
                <a:gd name="connsiteX355" fmla="*/ 243939 w 3765948"/>
                <a:gd name="connsiteY355" fmla="*/ 5294983 h 6129756"/>
                <a:gd name="connsiteX356" fmla="*/ 506441 w 3765948"/>
                <a:gd name="connsiteY356" fmla="*/ 5589538 h 6129756"/>
                <a:gd name="connsiteX357" fmla="*/ 243939 w 3765948"/>
                <a:gd name="connsiteY357" fmla="*/ 5294983 h 6129756"/>
                <a:gd name="connsiteX358" fmla="*/ 2115049 w 3765948"/>
                <a:gd name="connsiteY358" fmla="*/ 5176226 h 6129756"/>
                <a:gd name="connsiteX359" fmla="*/ 2205799 w 3765948"/>
                <a:gd name="connsiteY359" fmla="*/ 5266976 h 6129756"/>
                <a:gd name="connsiteX360" fmla="*/ 2115049 w 3765948"/>
                <a:gd name="connsiteY360" fmla="*/ 5357727 h 6129756"/>
                <a:gd name="connsiteX361" fmla="*/ 2024299 w 3765948"/>
                <a:gd name="connsiteY361" fmla="*/ 5266976 h 6129756"/>
                <a:gd name="connsiteX362" fmla="*/ 2115049 w 3765948"/>
                <a:gd name="connsiteY362" fmla="*/ 5176226 h 6129756"/>
                <a:gd name="connsiteX363" fmla="*/ 1827629 w 3765948"/>
                <a:gd name="connsiteY363" fmla="*/ 5166251 h 6129756"/>
                <a:gd name="connsiteX364" fmla="*/ 1918379 w 3765948"/>
                <a:gd name="connsiteY364" fmla="*/ 5257001 h 6129756"/>
                <a:gd name="connsiteX365" fmla="*/ 1827629 w 3765948"/>
                <a:gd name="connsiteY365" fmla="*/ 5347751 h 6129756"/>
                <a:gd name="connsiteX366" fmla="*/ 1736879 w 3765948"/>
                <a:gd name="connsiteY366" fmla="*/ 5257001 h 6129756"/>
                <a:gd name="connsiteX367" fmla="*/ 1827629 w 3765948"/>
                <a:gd name="connsiteY367" fmla="*/ 5166251 h 6129756"/>
                <a:gd name="connsiteX368" fmla="*/ 2381281 w 3765948"/>
                <a:gd name="connsiteY368" fmla="*/ 5166251 h 6129756"/>
                <a:gd name="connsiteX369" fmla="*/ 2472031 w 3765948"/>
                <a:gd name="connsiteY369" fmla="*/ 5257001 h 6129756"/>
                <a:gd name="connsiteX370" fmla="*/ 2381281 w 3765948"/>
                <a:gd name="connsiteY370" fmla="*/ 5347751 h 6129756"/>
                <a:gd name="connsiteX371" fmla="*/ 2290531 w 3765948"/>
                <a:gd name="connsiteY371" fmla="*/ 5257001 h 6129756"/>
                <a:gd name="connsiteX372" fmla="*/ 2381281 w 3765948"/>
                <a:gd name="connsiteY372" fmla="*/ 5166251 h 6129756"/>
                <a:gd name="connsiteX373" fmla="*/ 2380447 w 3765948"/>
                <a:gd name="connsiteY373" fmla="*/ 5108022 h 6129756"/>
                <a:gd name="connsiteX374" fmla="*/ 2245857 w 3765948"/>
                <a:gd name="connsiteY374" fmla="*/ 5191556 h 6129756"/>
                <a:gd name="connsiteX375" fmla="*/ 2117279 w 3765948"/>
                <a:gd name="connsiteY375" fmla="*/ 5116942 h 6129756"/>
                <a:gd name="connsiteX376" fmla="*/ 1973747 w 3765948"/>
                <a:gd name="connsiteY376" fmla="*/ 5220748 h 6129756"/>
                <a:gd name="connsiteX377" fmla="*/ 1828411 w 3765948"/>
                <a:gd name="connsiteY377" fmla="*/ 5108022 h 6129756"/>
                <a:gd name="connsiteX378" fmla="*/ 1674829 w 3765948"/>
                <a:gd name="connsiteY378" fmla="*/ 5261605 h 6129756"/>
                <a:gd name="connsiteX379" fmla="*/ 1828411 w 3765948"/>
                <a:gd name="connsiteY379" fmla="*/ 5415187 h 6129756"/>
                <a:gd name="connsiteX380" fmla="*/ 1971945 w 3765948"/>
                <a:gd name="connsiteY380" fmla="*/ 5311382 h 6129756"/>
                <a:gd name="connsiteX381" fmla="*/ 2117279 w 3765948"/>
                <a:gd name="connsiteY381" fmla="*/ 5424107 h 6129756"/>
                <a:gd name="connsiteX382" fmla="*/ 2251871 w 3765948"/>
                <a:gd name="connsiteY382" fmla="*/ 5340574 h 6129756"/>
                <a:gd name="connsiteX383" fmla="*/ 2380447 w 3765948"/>
                <a:gd name="connsiteY383" fmla="*/ 5415187 h 6129756"/>
                <a:gd name="connsiteX384" fmla="*/ 2534031 w 3765948"/>
                <a:gd name="connsiteY384" fmla="*/ 5261605 h 6129756"/>
                <a:gd name="connsiteX385" fmla="*/ 2380447 w 3765948"/>
                <a:gd name="connsiteY385" fmla="*/ 5108022 h 6129756"/>
                <a:gd name="connsiteX386" fmla="*/ 2377135 w 3765948"/>
                <a:gd name="connsiteY386" fmla="*/ 5081049 h 6129756"/>
                <a:gd name="connsiteX387" fmla="*/ 2557155 w 3765948"/>
                <a:gd name="connsiteY387" fmla="*/ 5261069 h 6129756"/>
                <a:gd name="connsiteX388" fmla="*/ 2377135 w 3765948"/>
                <a:gd name="connsiteY388" fmla="*/ 5441091 h 6129756"/>
                <a:gd name="connsiteX389" fmla="*/ 2250241 w 3765948"/>
                <a:gd name="connsiteY389" fmla="*/ 5388631 h 6129756"/>
                <a:gd name="connsiteX390" fmla="*/ 2117011 w 3765948"/>
                <a:gd name="connsiteY390" fmla="*/ 5450163 h 6129756"/>
                <a:gd name="connsiteX391" fmla="*/ 1968505 w 3765948"/>
                <a:gd name="connsiteY391" fmla="*/ 5365975 h 6129756"/>
                <a:gd name="connsiteX392" fmla="*/ 1826043 w 3765948"/>
                <a:gd name="connsiteY392" fmla="*/ 5441199 h 6129756"/>
                <a:gd name="connsiteX393" fmla="*/ 1646023 w 3765948"/>
                <a:gd name="connsiteY393" fmla="*/ 5261178 h 6129756"/>
                <a:gd name="connsiteX394" fmla="*/ 1826043 w 3765948"/>
                <a:gd name="connsiteY394" fmla="*/ 5081158 h 6129756"/>
                <a:gd name="connsiteX395" fmla="*/ 1974549 w 3765948"/>
                <a:gd name="connsiteY395" fmla="*/ 5165348 h 6129756"/>
                <a:gd name="connsiteX396" fmla="*/ 2117011 w 3765948"/>
                <a:gd name="connsiteY396" fmla="*/ 5090123 h 6129756"/>
                <a:gd name="connsiteX397" fmla="*/ 2243905 w 3765948"/>
                <a:gd name="connsiteY397" fmla="*/ 5142581 h 6129756"/>
                <a:gd name="connsiteX398" fmla="*/ 2377135 w 3765948"/>
                <a:gd name="connsiteY398" fmla="*/ 5081049 h 6129756"/>
                <a:gd name="connsiteX399" fmla="*/ 232699 w 3765948"/>
                <a:gd name="connsiteY399" fmla="*/ 4795901 h 6129756"/>
                <a:gd name="connsiteX400" fmla="*/ 790415 w 3765948"/>
                <a:gd name="connsiteY400" fmla="*/ 5544125 h 6129756"/>
                <a:gd name="connsiteX401" fmla="*/ 232699 w 3765948"/>
                <a:gd name="connsiteY401" fmla="*/ 4795901 h 6129756"/>
                <a:gd name="connsiteX402" fmla="*/ 163767 w 3765948"/>
                <a:gd name="connsiteY402" fmla="*/ 4263708 h 6129756"/>
                <a:gd name="connsiteX403" fmla="*/ 615495 w 3765948"/>
                <a:gd name="connsiteY403" fmla="*/ 5116814 h 6129756"/>
                <a:gd name="connsiteX404" fmla="*/ 163767 w 3765948"/>
                <a:gd name="connsiteY404" fmla="*/ 4263708 h 6129756"/>
                <a:gd name="connsiteX405" fmla="*/ 2211103 w 3765948"/>
                <a:gd name="connsiteY405" fmla="*/ 4064560 h 6129756"/>
                <a:gd name="connsiteX406" fmla="*/ 2534119 w 3765948"/>
                <a:gd name="connsiteY406" fmla="*/ 4083230 h 6129756"/>
                <a:gd name="connsiteX407" fmla="*/ 2764389 w 3765948"/>
                <a:gd name="connsiteY407" fmla="*/ 4176142 h 6129756"/>
                <a:gd name="connsiteX408" fmla="*/ 2685059 w 3765948"/>
                <a:gd name="connsiteY408" fmla="*/ 4163797 h 6129756"/>
                <a:gd name="connsiteX409" fmla="*/ 2800505 w 3765948"/>
                <a:gd name="connsiteY409" fmla="*/ 4261845 h 6129756"/>
                <a:gd name="connsiteX410" fmla="*/ 2579441 w 3765948"/>
                <a:gd name="connsiteY410" fmla="*/ 4192062 h 6129756"/>
                <a:gd name="connsiteX411" fmla="*/ 2670475 w 3765948"/>
                <a:gd name="connsiteY411" fmla="*/ 4251366 h 6129756"/>
                <a:gd name="connsiteX412" fmla="*/ 2594855 w 3765948"/>
                <a:gd name="connsiteY412" fmla="*/ 4242074 h 6129756"/>
                <a:gd name="connsiteX413" fmla="*/ 2660613 w 3765948"/>
                <a:gd name="connsiteY413" fmla="*/ 4286815 h 6129756"/>
                <a:gd name="connsiteX414" fmla="*/ 2640119 w 3765948"/>
                <a:gd name="connsiteY414" fmla="*/ 4285519 h 6129756"/>
                <a:gd name="connsiteX415" fmla="*/ 2691739 w 3765948"/>
                <a:gd name="connsiteY415" fmla="*/ 4324857 h 6129756"/>
                <a:gd name="connsiteX416" fmla="*/ 2560283 w 3765948"/>
                <a:gd name="connsiteY416" fmla="*/ 4300760 h 6129756"/>
                <a:gd name="connsiteX417" fmla="*/ 2632041 w 3765948"/>
                <a:gd name="connsiteY417" fmla="*/ 4337990 h 6129756"/>
                <a:gd name="connsiteX418" fmla="*/ 2624823 w 3765948"/>
                <a:gd name="connsiteY418" fmla="*/ 4366280 h 6129756"/>
                <a:gd name="connsiteX419" fmla="*/ 2211031 w 3765948"/>
                <a:gd name="connsiteY419" fmla="*/ 4302906 h 6129756"/>
                <a:gd name="connsiteX420" fmla="*/ 2490219 w 3765948"/>
                <a:gd name="connsiteY420" fmla="*/ 4765842 h 6129756"/>
                <a:gd name="connsiteX421" fmla="*/ 2279965 w 3765948"/>
                <a:gd name="connsiteY421" fmla="*/ 4928963 h 6129756"/>
                <a:gd name="connsiteX422" fmla="*/ 771099 w 3765948"/>
                <a:gd name="connsiteY422" fmla="*/ 4711778 h 6129756"/>
                <a:gd name="connsiteX423" fmla="*/ 873003 w 3765948"/>
                <a:gd name="connsiteY423" fmla="*/ 4680459 h 6129756"/>
                <a:gd name="connsiteX424" fmla="*/ 918923 w 3765948"/>
                <a:gd name="connsiteY424" fmla="*/ 4665327 h 6129756"/>
                <a:gd name="connsiteX425" fmla="*/ 970839 w 3765948"/>
                <a:gd name="connsiteY425" fmla="*/ 4642683 h 6129756"/>
                <a:gd name="connsiteX426" fmla="*/ 784111 w 3765948"/>
                <a:gd name="connsiteY426" fmla="*/ 4641581 h 6129756"/>
                <a:gd name="connsiteX427" fmla="*/ 856521 w 3765948"/>
                <a:gd name="connsiteY427" fmla="*/ 4620234 h 6129756"/>
                <a:gd name="connsiteX428" fmla="*/ 898369 w 3765948"/>
                <a:gd name="connsiteY428" fmla="*/ 4598645 h 6129756"/>
                <a:gd name="connsiteX429" fmla="*/ 972355 w 3765948"/>
                <a:gd name="connsiteY429" fmla="*/ 4559924 h 6129756"/>
                <a:gd name="connsiteX430" fmla="*/ 870955 w 3765948"/>
                <a:gd name="connsiteY430" fmla="*/ 4563656 h 6129756"/>
                <a:gd name="connsiteX431" fmla="*/ 980789 w 3765948"/>
                <a:gd name="connsiteY431" fmla="*/ 4510857 h 6129756"/>
                <a:gd name="connsiteX432" fmla="*/ 819335 w 3765948"/>
                <a:gd name="connsiteY432" fmla="*/ 4524317 h 6129756"/>
                <a:gd name="connsiteX433" fmla="*/ 659663 w 3765948"/>
                <a:gd name="connsiteY433" fmla="*/ 4554800 h 6129756"/>
                <a:gd name="connsiteX434" fmla="*/ 777279 w 3765948"/>
                <a:gd name="connsiteY434" fmla="*/ 4511512 h 6129756"/>
                <a:gd name="connsiteX435" fmla="*/ 785923 w 3765948"/>
                <a:gd name="connsiteY435" fmla="*/ 4496840 h 6129756"/>
                <a:gd name="connsiteX436" fmla="*/ 839413 w 3765948"/>
                <a:gd name="connsiteY436" fmla="*/ 4456823 h 6129756"/>
                <a:gd name="connsiteX437" fmla="*/ 775289 w 3765948"/>
                <a:gd name="connsiteY437" fmla="*/ 4460094 h 6129756"/>
                <a:gd name="connsiteX438" fmla="*/ 811287 w 3765948"/>
                <a:gd name="connsiteY438" fmla="*/ 4415025 h 6129756"/>
                <a:gd name="connsiteX439" fmla="*/ 2040547 w 3765948"/>
                <a:gd name="connsiteY439" fmla="*/ 4489397 h 6129756"/>
                <a:gd name="connsiteX440" fmla="*/ 1891123 w 3765948"/>
                <a:gd name="connsiteY440" fmla="*/ 4326071 h 6129756"/>
                <a:gd name="connsiteX441" fmla="*/ 1943931 w 3765948"/>
                <a:gd name="connsiteY441" fmla="*/ 4117482 h 6129756"/>
                <a:gd name="connsiteX442" fmla="*/ 2211103 w 3765948"/>
                <a:gd name="connsiteY442" fmla="*/ 4064560 h 6129756"/>
                <a:gd name="connsiteX443" fmla="*/ 2858157 w 3765948"/>
                <a:gd name="connsiteY443" fmla="*/ 3478558 h 6129756"/>
                <a:gd name="connsiteX444" fmla="*/ 2906295 w 3765948"/>
                <a:gd name="connsiteY444" fmla="*/ 3478937 h 6129756"/>
                <a:gd name="connsiteX445" fmla="*/ 2947901 w 3765948"/>
                <a:gd name="connsiteY445" fmla="*/ 3501400 h 6129756"/>
                <a:gd name="connsiteX446" fmla="*/ 3369761 w 3765948"/>
                <a:gd name="connsiteY446" fmla="*/ 4916143 h 6129756"/>
                <a:gd name="connsiteX447" fmla="*/ 3322337 w 3765948"/>
                <a:gd name="connsiteY447" fmla="*/ 4877707 h 6129756"/>
                <a:gd name="connsiteX448" fmla="*/ 3290387 w 3765948"/>
                <a:gd name="connsiteY448" fmla="*/ 4827637 h 6129756"/>
                <a:gd name="connsiteX449" fmla="*/ 3274495 w 3765948"/>
                <a:gd name="connsiteY449" fmla="*/ 4962839 h 6129756"/>
                <a:gd name="connsiteX450" fmla="*/ 3261203 w 3765948"/>
                <a:gd name="connsiteY450" fmla="*/ 4803984 h 6129756"/>
                <a:gd name="connsiteX451" fmla="*/ 3241509 w 3765948"/>
                <a:gd name="connsiteY451" fmla="*/ 4902861 h 6129756"/>
                <a:gd name="connsiteX452" fmla="*/ 3223115 w 3765948"/>
                <a:gd name="connsiteY452" fmla="*/ 4854710 h 6129756"/>
                <a:gd name="connsiteX453" fmla="*/ 3187099 w 3765948"/>
                <a:gd name="connsiteY453" fmla="*/ 4925250 h 6129756"/>
                <a:gd name="connsiteX454" fmla="*/ 3180877 w 3765948"/>
                <a:gd name="connsiteY454" fmla="*/ 4865809 h 6129756"/>
                <a:gd name="connsiteX455" fmla="*/ 3158451 w 3765948"/>
                <a:gd name="connsiteY455" fmla="*/ 4874833 h 6129756"/>
                <a:gd name="connsiteX456" fmla="*/ 3129303 w 3765948"/>
                <a:gd name="connsiteY456" fmla="*/ 4787746 h 6129756"/>
                <a:gd name="connsiteX457" fmla="*/ 3124391 w 3765948"/>
                <a:gd name="connsiteY457" fmla="*/ 4868384 h 6129756"/>
                <a:gd name="connsiteX458" fmla="*/ 3095055 w 3765948"/>
                <a:gd name="connsiteY458" fmla="*/ 4811363 h 6129756"/>
                <a:gd name="connsiteX459" fmla="*/ 3066299 w 3765948"/>
                <a:gd name="connsiteY459" fmla="*/ 4951250 h 6129756"/>
                <a:gd name="connsiteX460" fmla="*/ 2647095 w 3765948"/>
                <a:gd name="connsiteY460" fmla="*/ 3753229 h 6129756"/>
                <a:gd name="connsiteX461" fmla="*/ 2858157 w 3765948"/>
                <a:gd name="connsiteY461" fmla="*/ 3478558 h 6129756"/>
                <a:gd name="connsiteX462" fmla="*/ 1646797 w 3765948"/>
                <a:gd name="connsiteY462" fmla="*/ 3440513 h 6129756"/>
                <a:gd name="connsiteX463" fmla="*/ 1964545 w 3765948"/>
                <a:gd name="connsiteY463" fmla="*/ 3458160 h 6129756"/>
                <a:gd name="connsiteX464" fmla="*/ 2190947 w 3765948"/>
                <a:gd name="connsiteY464" fmla="*/ 3547966 h 6129756"/>
                <a:gd name="connsiteX465" fmla="*/ 2112919 w 3765948"/>
                <a:gd name="connsiteY465" fmla="*/ 3536104 h 6129756"/>
                <a:gd name="connsiteX466" fmla="*/ 2226351 w 3765948"/>
                <a:gd name="connsiteY466" fmla="*/ 3631059 h 6129756"/>
                <a:gd name="connsiteX467" fmla="*/ 2008975 w 3765948"/>
                <a:gd name="connsiteY467" fmla="*/ 3563678 h 6129756"/>
                <a:gd name="connsiteX468" fmla="*/ 2098447 w 3765948"/>
                <a:gd name="connsiteY468" fmla="*/ 3621080 h 6129756"/>
                <a:gd name="connsiteX469" fmla="*/ 2024067 w 3765948"/>
                <a:gd name="connsiteY469" fmla="*/ 3612175 h 6129756"/>
                <a:gd name="connsiteX470" fmla="*/ 2088695 w 3765948"/>
                <a:gd name="connsiteY470" fmla="*/ 3655486 h 6129756"/>
                <a:gd name="connsiteX471" fmla="*/ 2068535 w 3765948"/>
                <a:gd name="connsiteY471" fmla="*/ 3654258 h 6129756"/>
                <a:gd name="connsiteX472" fmla="*/ 2119261 w 3765948"/>
                <a:gd name="connsiteY472" fmla="*/ 3692347 h 6129756"/>
                <a:gd name="connsiteX473" fmla="*/ 1989971 w 3765948"/>
                <a:gd name="connsiteY473" fmla="*/ 3669159 h 6129756"/>
                <a:gd name="connsiteX474" fmla="*/ 2060511 w 3765948"/>
                <a:gd name="connsiteY474" fmla="*/ 3705175 h 6129756"/>
                <a:gd name="connsiteX475" fmla="*/ 2053371 w 3765948"/>
                <a:gd name="connsiteY475" fmla="*/ 3732630 h 6129756"/>
                <a:gd name="connsiteX476" fmla="*/ 1646383 w 3765948"/>
                <a:gd name="connsiteY476" fmla="*/ 3671744 h 6129756"/>
                <a:gd name="connsiteX477" fmla="*/ 1920371 w 3765948"/>
                <a:gd name="connsiteY477" fmla="*/ 4120460 h 6129756"/>
                <a:gd name="connsiteX478" fmla="*/ 1713295 w 3765948"/>
                <a:gd name="connsiteY478" fmla="*/ 4279015 h 6129756"/>
                <a:gd name="connsiteX479" fmla="*/ 254329 w 3765948"/>
                <a:gd name="connsiteY479" fmla="*/ 4074016 h 6129756"/>
                <a:gd name="connsiteX480" fmla="*/ 250629 w 3765948"/>
                <a:gd name="connsiteY480" fmla="*/ 4063972 h 6129756"/>
                <a:gd name="connsiteX481" fmla="*/ 329519 w 3765948"/>
                <a:gd name="connsiteY481" fmla="*/ 4039958 h 6129756"/>
                <a:gd name="connsiteX482" fmla="*/ 374715 w 3765948"/>
                <a:gd name="connsiteY482" fmla="*/ 4025211 h 6129756"/>
                <a:gd name="connsiteX483" fmla="*/ 425821 w 3765948"/>
                <a:gd name="connsiteY483" fmla="*/ 4003168 h 6129756"/>
                <a:gd name="connsiteX484" fmla="*/ 242123 w 3765948"/>
                <a:gd name="connsiteY484" fmla="*/ 4002369 h 6129756"/>
                <a:gd name="connsiteX485" fmla="*/ 313391 w 3765948"/>
                <a:gd name="connsiteY485" fmla="*/ 3981554 h 6129756"/>
                <a:gd name="connsiteX486" fmla="*/ 354591 w 3765948"/>
                <a:gd name="connsiteY486" fmla="*/ 3960549 h 6129756"/>
                <a:gd name="connsiteX487" fmla="*/ 427431 w 3765948"/>
                <a:gd name="connsiteY487" fmla="*/ 3922877 h 6129756"/>
                <a:gd name="connsiteX488" fmla="*/ 327671 w 3765948"/>
                <a:gd name="connsiteY488" fmla="*/ 3926644 h 6129756"/>
                <a:gd name="connsiteX489" fmla="*/ 435799 w 3765948"/>
                <a:gd name="connsiteY489" fmla="*/ 3875263 h 6129756"/>
                <a:gd name="connsiteX490" fmla="*/ 276947 w 3765948"/>
                <a:gd name="connsiteY490" fmla="*/ 3888554 h 6129756"/>
                <a:gd name="connsiteX491" fmla="*/ 215519 w 3765948"/>
                <a:gd name="connsiteY491" fmla="*/ 3900205 h 6129756"/>
                <a:gd name="connsiteX492" fmla="*/ 216661 w 3765948"/>
                <a:gd name="connsiteY492" fmla="*/ 3883085 h 6129756"/>
                <a:gd name="connsiteX493" fmla="*/ 235591 w 3765948"/>
                <a:gd name="connsiteY493" fmla="*/ 3876191 h 6129756"/>
                <a:gd name="connsiteX494" fmla="*/ 244115 w 3765948"/>
                <a:gd name="connsiteY494" fmla="*/ 3861945 h 6129756"/>
                <a:gd name="connsiteX495" fmla="*/ 296795 w 3765948"/>
                <a:gd name="connsiteY495" fmla="*/ 3823046 h 6129756"/>
                <a:gd name="connsiteX496" fmla="*/ 233707 w 3765948"/>
                <a:gd name="connsiteY496" fmla="*/ 3826312 h 6129756"/>
                <a:gd name="connsiteX497" fmla="*/ 269187 w 3765948"/>
                <a:gd name="connsiteY497" fmla="*/ 3782536 h 6129756"/>
                <a:gd name="connsiteX498" fmla="*/ 1478395 w 3765948"/>
                <a:gd name="connsiteY498" fmla="*/ 3852915 h 6129756"/>
                <a:gd name="connsiteX499" fmla="*/ 1331631 w 3765948"/>
                <a:gd name="connsiteY499" fmla="*/ 3694680 h 6129756"/>
                <a:gd name="connsiteX500" fmla="*/ 1383883 w 3765948"/>
                <a:gd name="connsiteY500" fmla="*/ 3492241 h 6129756"/>
                <a:gd name="connsiteX501" fmla="*/ 1646797 w 3765948"/>
                <a:gd name="connsiteY501" fmla="*/ 3440513 h 6129756"/>
                <a:gd name="connsiteX502" fmla="*/ 948205 w 3765948"/>
                <a:gd name="connsiteY502" fmla="*/ 791891 h 6129756"/>
                <a:gd name="connsiteX503" fmla="*/ 986753 w 3765948"/>
                <a:gd name="connsiteY503" fmla="*/ 800538 h 6129756"/>
                <a:gd name="connsiteX504" fmla="*/ 3014421 w 3765948"/>
                <a:gd name="connsiteY504" fmla="*/ 1269733 h 6129756"/>
                <a:gd name="connsiteX505" fmla="*/ 3086441 w 3765948"/>
                <a:gd name="connsiteY505" fmla="*/ 1381589 h 6129756"/>
                <a:gd name="connsiteX506" fmla="*/ 988301 w 3765948"/>
                <a:gd name="connsiteY506" fmla="*/ 890264 h 6129756"/>
                <a:gd name="connsiteX507" fmla="*/ 948205 w 3765948"/>
                <a:gd name="connsiteY507" fmla="*/ 791891 h 6129756"/>
                <a:gd name="connsiteX508" fmla="*/ 851413 w 3765948"/>
                <a:gd name="connsiteY508" fmla="*/ 0 h 6129756"/>
                <a:gd name="connsiteX509" fmla="*/ 800457 w 3765948"/>
                <a:gd name="connsiteY509" fmla="*/ 375138 h 6129756"/>
                <a:gd name="connsiteX510" fmla="*/ 0 w 3765948"/>
                <a:gd name="connsiteY510" fmla="*/ 5877624 h 6129756"/>
                <a:gd name="connsiteX511" fmla="*/ 3645119 w 3765948"/>
                <a:gd name="connsiteY511" fmla="*/ 5873169 h 6129756"/>
                <a:gd name="connsiteX512" fmla="*/ 3526761 w 3765948"/>
                <a:gd name="connsiteY512" fmla="*/ 1735015 h 6129756"/>
                <a:gd name="connsiteX513" fmla="*/ 3247111 w 3765948"/>
                <a:gd name="connsiteY513" fmla="*/ 716889 h 6129756"/>
                <a:gd name="connsiteX514" fmla="*/ 851413 w 3765948"/>
                <a:gd name="connsiteY514" fmla="*/ 0 h 6129756"/>
                <a:gd name="connsiteX0" fmla="*/ 1645645 w 3765948"/>
                <a:gd name="connsiteY0" fmla="*/ 5817518 h 6129756"/>
                <a:gd name="connsiteX1" fmla="*/ 1670305 w 3765948"/>
                <a:gd name="connsiteY1" fmla="*/ 5829861 h 6129756"/>
                <a:gd name="connsiteX2" fmla="*/ 1657417 w 3765948"/>
                <a:gd name="connsiteY2" fmla="*/ 5865315 h 6129756"/>
                <a:gd name="connsiteX3" fmla="*/ 1513041 w 3765948"/>
                <a:gd name="connsiteY3" fmla="*/ 5882743 h 6129756"/>
                <a:gd name="connsiteX4" fmla="*/ 1591247 w 3765948"/>
                <a:gd name="connsiteY4" fmla="*/ 5862920 h 6129756"/>
                <a:gd name="connsiteX5" fmla="*/ 1620751 w 3765948"/>
                <a:gd name="connsiteY5" fmla="*/ 5828407 h 6129756"/>
                <a:gd name="connsiteX6" fmla="*/ 1645645 w 3765948"/>
                <a:gd name="connsiteY6" fmla="*/ 5817518 h 6129756"/>
                <a:gd name="connsiteX7" fmla="*/ 2214767 w 3765948"/>
                <a:gd name="connsiteY7" fmla="*/ 5811371 h 6129756"/>
                <a:gd name="connsiteX8" fmla="*/ 2240351 w 3765948"/>
                <a:gd name="connsiteY8" fmla="*/ 5821657 h 6129756"/>
                <a:gd name="connsiteX9" fmla="*/ 2230403 w 3765948"/>
                <a:gd name="connsiteY9" fmla="*/ 5858046 h 6129756"/>
                <a:gd name="connsiteX10" fmla="*/ 2087935 w 3765948"/>
                <a:gd name="connsiteY10" fmla="*/ 5887211 h 6129756"/>
                <a:gd name="connsiteX11" fmla="*/ 2164261 w 3765948"/>
                <a:gd name="connsiteY11" fmla="*/ 5861065 h 6129756"/>
                <a:gd name="connsiteX12" fmla="*/ 2190845 w 3765948"/>
                <a:gd name="connsiteY12" fmla="*/ 5824257 h 6129756"/>
                <a:gd name="connsiteX13" fmla="*/ 2214767 w 3765948"/>
                <a:gd name="connsiteY13" fmla="*/ 5811371 h 6129756"/>
                <a:gd name="connsiteX14" fmla="*/ 3560865 w 3765948"/>
                <a:gd name="connsiteY14" fmla="*/ 5803952 h 6129756"/>
                <a:gd name="connsiteX15" fmla="*/ 1820629 w 3765948"/>
                <a:gd name="connsiteY15" fmla="*/ 6074940 h 6129756"/>
                <a:gd name="connsiteX16" fmla="*/ 87293 w 3765948"/>
                <a:gd name="connsiteY16" fmla="*/ 5812046 h 6129756"/>
                <a:gd name="connsiteX17" fmla="*/ 1808269 w 3765948"/>
                <a:gd name="connsiteY17" fmla="*/ 5961645 h 6129756"/>
                <a:gd name="connsiteX18" fmla="*/ 3560865 w 3765948"/>
                <a:gd name="connsiteY18" fmla="*/ 5803952 h 6129756"/>
                <a:gd name="connsiteX19" fmla="*/ 1075885 w 3765948"/>
                <a:gd name="connsiteY19" fmla="*/ 5793207 h 6129756"/>
                <a:gd name="connsiteX20" fmla="*/ 1099889 w 3765948"/>
                <a:gd name="connsiteY20" fmla="*/ 5806781 h 6129756"/>
                <a:gd name="connsiteX21" fmla="*/ 1085225 w 3765948"/>
                <a:gd name="connsiteY21" fmla="*/ 5841538 h 6129756"/>
                <a:gd name="connsiteX22" fmla="*/ 940153 w 3765948"/>
                <a:gd name="connsiteY22" fmla="*/ 5851644 h 6129756"/>
                <a:gd name="connsiteX23" fmla="*/ 1019261 w 3765948"/>
                <a:gd name="connsiteY23" fmla="*/ 5835801 h 6129756"/>
                <a:gd name="connsiteX24" fmla="*/ 1050473 w 3765948"/>
                <a:gd name="connsiteY24" fmla="*/ 5802824 h 6129756"/>
                <a:gd name="connsiteX25" fmla="*/ 1075885 w 3765948"/>
                <a:gd name="connsiteY25" fmla="*/ 5793207 h 6129756"/>
                <a:gd name="connsiteX26" fmla="*/ 2785135 w 3765948"/>
                <a:gd name="connsiteY26" fmla="*/ 5782285 h 6129756"/>
                <a:gd name="connsiteX27" fmla="*/ 2810719 w 3765948"/>
                <a:gd name="connsiteY27" fmla="*/ 5792571 h 6129756"/>
                <a:gd name="connsiteX28" fmla="*/ 2800771 w 3765948"/>
                <a:gd name="connsiteY28" fmla="*/ 5828960 h 6129756"/>
                <a:gd name="connsiteX29" fmla="*/ 2658303 w 3765948"/>
                <a:gd name="connsiteY29" fmla="*/ 5858125 h 6129756"/>
                <a:gd name="connsiteX30" fmla="*/ 2734629 w 3765948"/>
                <a:gd name="connsiteY30" fmla="*/ 5831979 h 6129756"/>
                <a:gd name="connsiteX31" fmla="*/ 2761213 w 3765948"/>
                <a:gd name="connsiteY31" fmla="*/ 5795171 h 6129756"/>
                <a:gd name="connsiteX32" fmla="*/ 2785135 w 3765948"/>
                <a:gd name="connsiteY32" fmla="*/ 5782285 h 6129756"/>
                <a:gd name="connsiteX33" fmla="*/ 1663975 w 3765948"/>
                <a:gd name="connsiteY33" fmla="*/ 5739848 h 6129756"/>
                <a:gd name="connsiteX34" fmla="*/ 1693473 w 3765948"/>
                <a:gd name="connsiteY34" fmla="*/ 5759848 h 6129756"/>
                <a:gd name="connsiteX35" fmla="*/ 1747707 w 3765948"/>
                <a:gd name="connsiteY35" fmla="*/ 5786459 h 6129756"/>
                <a:gd name="connsiteX36" fmla="*/ 1762829 w 3765948"/>
                <a:gd name="connsiteY36" fmla="*/ 5819245 h 6129756"/>
                <a:gd name="connsiteX37" fmla="*/ 1764355 w 3765948"/>
                <a:gd name="connsiteY37" fmla="*/ 5819821 h 6129756"/>
                <a:gd name="connsiteX38" fmla="*/ 1756501 w 3765948"/>
                <a:gd name="connsiteY38" fmla="*/ 5828949 h 6129756"/>
                <a:gd name="connsiteX39" fmla="*/ 1733135 w 3765948"/>
                <a:gd name="connsiteY39" fmla="*/ 5831454 h 6129756"/>
                <a:gd name="connsiteX40" fmla="*/ 1729299 w 3765948"/>
                <a:gd name="connsiteY40" fmla="*/ 5811260 h 6129756"/>
                <a:gd name="connsiteX41" fmla="*/ 1738615 w 3765948"/>
                <a:gd name="connsiteY41" fmla="*/ 5806061 h 6129756"/>
                <a:gd name="connsiteX42" fmla="*/ 1724465 w 3765948"/>
                <a:gd name="connsiteY42" fmla="*/ 5813016 h 6129756"/>
                <a:gd name="connsiteX43" fmla="*/ 1729363 w 3765948"/>
                <a:gd name="connsiteY43" fmla="*/ 5838799 h 6129756"/>
                <a:gd name="connsiteX44" fmla="*/ 1759197 w 3765948"/>
                <a:gd name="connsiteY44" fmla="*/ 5835601 h 6129756"/>
                <a:gd name="connsiteX45" fmla="*/ 1770733 w 3765948"/>
                <a:gd name="connsiteY45" fmla="*/ 5822193 h 6129756"/>
                <a:gd name="connsiteX46" fmla="*/ 1799347 w 3765948"/>
                <a:gd name="connsiteY46" fmla="*/ 5856818 h 6129756"/>
                <a:gd name="connsiteX47" fmla="*/ 1775075 w 3765948"/>
                <a:gd name="connsiteY47" fmla="*/ 5909211 h 6129756"/>
                <a:gd name="connsiteX48" fmla="*/ 1760983 w 3765948"/>
                <a:gd name="connsiteY48" fmla="*/ 5909294 h 6129756"/>
                <a:gd name="connsiteX49" fmla="*/ 1777951 w 3765948"/>
                <a:gd name="connsiteY49" fmla="*/ 5883782 h 6129756"/>
                <a:gd name="connsiteX50" fmla="*/ 1719833 w 3765948"/>
                <a:gd name="connsiteY50" fmla="*/ 5868259 h 6129756"/>
                <a:gd name="connsiteX51" fmla="*/ 1645721 w 3765948"/>
                <a:gd name="connsiteY51" fmla="*/ 5909971 h 6129756"/>
                <a:gd name="connsiteX52" fmla="*/ 1625113 w 3765948"/>
                <a:gd name="connsiteY52" fmla="*/ 5910092 h 6129756"/>
                <a:gd name="connsiteX53" fmla="*/ 1557597 w 3765948"/>
                <a:gd name="connsiteY53" fmla="*/ 5902722 h 6129756"/>
                <a:gd name="connsiteX54" fmla="*/ 1660791 w 3765948"/>
                <a:gd name="connsiteY54" fmla="*/ 5870804 h 6129756"/>
                <a:gd name="connsiteX55" fmla="*/ 1676791 w 3765948"/>
                <a:gd name="connsiteY55" fmla="*/ 5825216 h 6129756"/>
                <a:gd name="connsiteX56" fmla="*/ 1614997 w 3765948"/>
                <a:gd name="connsiteY56" fmla="*/ 5823246 h 6129756"/>
                <a:gd name="connsiteX57" fmla="*/ 1578277 w 3765948"/>
                <a:gd name="connsiteY57" fmla="*/ 5867590 h 6129756"/>
                <a:gd name="connsiteX58" fmla="*/ 1483395 w 3765948"/>
                <a:gd name="connsiteY58" fmla="*/ 5868697 h 6129756"/>
                <a:gd name="connsiteX59" fmla="*/ 1543911 w 3765948"/>
                <a:gd name="connsiteY59" fmla="*/ 5898965 h 6129756"/>
                <a:gd name="connsiteX60" fmla="*/ 1390269 w 3765948"/>
                <a:gd name="connsiteY60" fmla="*/ 5886751 h 6129756"/>
                <a:gd name="connsiteX61" fmla="*/ 1474261 w 3765948"/>
                <a:gd name="connsiteY61" fmla="*/ 5836368 h 6129756"/>
                <a:gd name="connsiteX62" fmla="*/ 1489791 w 3765948"/>
                <a:gd name="connsiteY62" fmla="*/ 5852687 h 6129756"/>
                <a:gd name="connsiteX63" fmla="*/ 1521509 w 3765948"/>
                <a:gd name="connsiteY63" fmla="*/ 5861841 h 6129756"/>
                <a:gd name="connsiteX64" fmla="*/ 1532435 w 3765948"/>
                <a:gd name="connsiteY64" fmla="*/ 5834026 h 6129756"/>
                <a:gd name="connsiteX65" fmla="*/ 1518575 w 3765948"/>
                <a:gd name="connsiteY65" fmla="*/ 5823624 h 6129756"/>
                <a:gd name="connsiteX66" fmla="*/ 1527567 w 3765948"/>
                <a:gd name="connsiteY66" fmla="*/ 5831164 h 6129756"/>
                <a:gd name="connsiteX67" fmla="*/ 1519009 w 3765948"/>
                <a:gd name="connsiteY67" fmla="*/ 5852949 h 6129756"/>
                <a:gd name="connsiteX68" fmla="*/ 1494167 w 3765948"/>
                <a:gd name="connsiteY68" fmla="*/ 5845780 h 6129756"/>
                <a:gd name="connsiteX69" fmla="*/ 1486741 w 3765948"/>
                <a:gd name="connsiteY69" fmla="*/ 5832578 h 6129756"/>
                <a:gd name="connsiteX70" fmla="*/ 1487519 w 3765948"/>
                <a:gd name="connsiteY70" fmla="*/ 5832342 h 6129756"/>
                <a:gd name="connsiteX71" fmla="*/ 1519733 w 3765948"/>
                <a:gd name="connsiteY71" fmla="*/ 5803870 h 6129756"/>
                <a:gd name="connsiteX72" fmla="*/ 1549987 w 3765948"/>
                <a:gd name="connsiteY72" fmla="*/ 5774660 h 6129756"/>
                <a:gd name="connsiteX73" fmla="*/ 1576545 w 3765948"/>
                <a:gd name="connsiteY73" fmla="*/ 5767444 h 6129756"/>
                <a:gd name="connsiteX74" fmla="*/ 1586425 w 3765948"/>
                <a:gd name="connsiteY74" fmla="*/ 5783663 h 6129756"/>
                <a:gd name="connsiteX75" fmla="*/ 1610457 w 3765948"/>
                <a:gd name="connsiteY75" fmla="*/ 5795753 h 6129756"/>
                <a:gd name="connsiteX76" fmla="*/ 1624643 w 3765948"/>
                <a:gd name="connsiteY76" fmla="*/ 5774606 h 6129756"/>
                <a:gd name="connsiteX77" fmla="*/ 1615361 w 3765948"/>
                <a:gd name="connsiteY77" fmla="*/ 5764090 h 6129756"/>
                <a:gd name="connsiteX78" fmla="*/ 1621231 w 3765948"/>
                <a:gd name="connsiteY78" fmla="*/ 5771559 h 6129756"/>
                <a:gd name="connsiteX79" fmla="*/ 1610121 w 3765948"/>
                <a:gd name="connsiteY79" fmla="*/ 5788122 h 6129756"/>
                <a:gd name="connsiteX80" fmla="*/ 1591299 w 3765948"/>
                <a:gd name="connsiteY80" fmla="*/ 5778652 h 6129756"/>
                <a:gd name="connsiteX81" fmla="*/ 1586279 w 3765948"/>
                <a:gd name="connsiteY81" fmla="*/ 5765912 h 6129756"/>
                <a:gd name="connsiteX82" fmla="*/ 1632499 w 3765948"/>
                <a:gd name="connsiteY82" fmla="*/ 5752030 h 6129756"/>
                <a:gd name="connsiteX83" fmla="*/ 1663975 w 3765948"/>
                <a:gd name="connsiteY83" fmla="*/ 5739848 h 6129756"/>
                <a:gd name="connsiteX84" fmla="*/ 506333 w 3765948"/>
                <a:gd name="connsiteY84" fmla="*/ 5736355 h 6129756"/>
                <a:gd name="connsiteX85" fmla="*/ 528881 w 3765948"/>
                <a:gd name="connsiteY85" fmla="*/ 5752229 h 6129756"/>
                <a:gd name="connsiteX86" fmla="*/ 510863 w 3765948"/>
                <a:gd name="connsiteY86" fmla="*/ 5785371 h 6129756"/>
                <a:gd name="connsiteX87" fmla="*/ 365503 w 3765948"/>
                <a:gd name="connsiteY87" fmla="*/ 5781131 h 6129756"/>
                <a:gd name="connsiteX88" fmla="*/ 445787 w 3765948"/>
                <a:gd name="connsiteY88" fmla="*/ 5773161 h 6129756"/>
                <a:gd name="connsiteX89" fmla="*/ 480095 w 3765948"/>
                <a:gd name="connsiteY89" fmla="*/ 5743420 h 6129756"/>
                <a:gd name="connsiteX90" fmla="*/ 506333 w 3765948"/>
                <a:gd name="connsiteY90" fmla="*/ 5736355 h 6129756"/>
                <a:gd name="connsiteX91" fmla="*/ 2226687 w 3765948"/>
                <a:gd name="connsiteY91" fmla="*/ 5732462 h 6129756"/>
                <a:gd name="connsiteX92" fmla="*/ 2257723 w 3765948"/>
                <a:gd name="connsiteY92" fmla="*/ 5749985 h 6129756"/>
                <a:gd name="connsiteX93" fmla="*/ 2313949 w 3765948"/>
                <a:gd name="connsiteY93" fmla="*/ 5772076 h 6129756"/>
                <a:gd name="connsiteX94" fmla="*/ 2331699 w 3765948"/>
                <a:gd name="connsiteY94" fmla="*/ 5803516 h 6129756"/>
                <a:gd name="connsiteX95" fmla="*/ 2333267 w 3765948"/>
                <a:gd name="connsiteY95" fmla="*/ 5803966 h 6129756"/>
                <a:gd name="connsiteX96" fmla="*/ 2326185 w 3765948"/>
                <a:gd name="connsiteY96" fmla="*/ 5813705 h 6129756"/>
                <a:gd name="connsiteX97" fmla="*/ 2303103 w 3765948"/>
                <a:gd name="connsiteY97" fmla="*/ 5818111 h 6129756"/>
                <a:gd name="connsiteX98" fmla="*/ 2297629 w 3765948"/>
                <a:gd name="connsiteY98" fmla="*/ 5798298 h 6129756"/>
                <a:gd name="connsiteX99" fmla="*/ 2306489 w 3765948"/>
                <a:gd name="connsiteY99" fmla="*/ 5792355 h 6129756"/>
                <a:gd name="connsiteX100" fmla="*/ 2292955 w 3765948"/>
                <a:gd name="connsiteY100" fmla="*/ 5800443 h 6129756"/>
                <a:gd name="connsiteX101" fmla="*/ 2299943 w 3765948"/>
                <a:gd name="connsiteY101" fmla="*/ 5825740 h 6129756"/>
                <a:gd name="connsiteX102" fmla="*/ 2329417 w 3765948"/>
                <a:gd name="connsiteY102" fmla="*/ 5820114 h 6129756"/>
                <a:gd name="connsiteX103" fmla="*/ 2339817 w 3765948"/>
                <a:gd name="connsiteY103" fmla="*/ 5805809 h 6129756"/>
                <a:gd name="connsiteX104" fmla="*/ 2371165 w 3765948"/>
                <a:gd name="connsiteY104" fmla="*/ 5837980 h 6129756"/>
                <a:gd name="connsiteX105" fmla="*/ 2351255 w 3765948"/>
                <a:gd name="connsiteY105" fmla="*/ 5892182 h 6129756"/>
                <a:gd name="connsiteX106" fmla="*/ 2337217 w 3765948"/>
                <a:gd name="connsiteY106" fmla="*/ 5893416 h 6129756"/>
                <a:gd name="connsiteX107" fmla="*/ 2352045 w 3765948"/>
                <a:gd name="connsiteY107" fmla="*/ 5866603 h 6129756"/>
                <a:gd name="connsiteX108" fmla="*/ 2292851 w 3765948"/>
                <a:gd name="connsiteY108" fmla="*/ 5855880 h 6129756"/>
                <a:gd name="connsiteX109" fmla="*/ 2222395 w 3765948"/>
                <a:gd name="connsiteY109" fmla="*/ 5903508 h 6129756"/>
                <a:gd name="connsiteX110" fmla="*/ 2201867 w 3765948"/>
                <a:gd name="connsiteY110" fmla="*/ 5905312 h 6129756"/>
                <a:gd name="connsiteX111" fmla="*/ 2133975 w 3765948"/>
                <a:gd name="connsiteY111" fmla="*/ 5903483 h 6129756"/>
                <a:gd name="connsiteX112" fmla="*/ 2234215 w 3765948"/>
                <a:gd name="connsiteY112" fmla="*/ 5863241 h 6129756"/>
                <a:gd name="connsiteX113" fmla="*/ 2246437 w 3765948"/>
                <a:gd name="connsiteY113" fmla="*/ 5816498 h 6129756"/>
                <a:gd name="connsiteX114" fmla="*/ 2184689 w 3765948"/>
                <a:gd name="connsiteY114" fmla="*/ 5819583 h 6129756"/>
                <a:gd name="connsiteX115" fmla="*/ 2151715 w 3765948"/>
                <a:gd name="connsiteY115" fmla="*/ 5866779 h 6129756"/>
                <a:gd name="connsiteX116" fmla="*/ 2057239 w 3765948"/>
                <a:gd name="connsiteY116" fmla="*/ 5875635 h 6129756"/>
                <a:gd name="connsiteX117" fmla="*/ 2120027 w 3765948"/>
                <a:gd name="connsiteY117" fmla="*/ 5900857 h 6129756"/>
                <a:gd name="connsiteX118" fmla="*/ 1965901 w 3765948"/>
                <a:gd name="connsiteY118" fmla="*/ 5901238 h 6129756"/>
                <a:gd name="connsiteX119" fmla="*/ 2045495 w 3765948"/>
                <a:gd name="connsiteY119" fmla="*/ 5844160 h 6129756"/>
                <a:gd name="connsiteX120" fmla="*/ 2062307 w 3765948"/>
                <a:gd name="connsiteY120" fmla="*/ 5859156 h 6129756"/>
                <a:gd name="connsiteX121" fmla="*/ 2094667 w 3765948"/>
                <a:gd name="connsiteY121" fmla="*/ 5865688 h 6129756"/>
                <a:gd name="connsiteX122" fmla="*/ 2103283 w 3765948"/>
                <a:gd name="connsiteY122" fmla="*/ 5837073 h 6129756"/>
                <a:gd name="connsiteX123" fmla="*/ 2088621 w 3765948"/>
                <a:gd name="connsiteY123" fmla="*/ 5827839 h 6129756"/>
                <a:gd name="connsiteX124" fmla="*/ 2098197 w 3765948"/>
                <a:gd name="connsiteY124" fmla="*/ 5834618 h 6129756"/>
                <a:gd name="connsiteX125" fmla="*/ 2091447 w 3765948"/>
                <a:gd name="connsiteY125" fmla="*/ 5857030 h 6129756"/>
                <a:gd name="connsiteX126" fmla="*/ 2066103 w 3765948"/>
                <a:gd name="connsiteY126" fmla="*/ 5851915 h 6129756"/>
                <a:gd name="connsiteX127" fmla="*/ 2057625 w 3765948"/>
                <a:gd name="connsiteY127" fmla="*/ 5839363 h 6129756"/>
                <a:gd name="connsiteX128" fmla="*/ 2058379 w 3765948"/>
                <a:gd name="connsiteY128" fmla="*/ 5839064 h 6129756"/>
                <a:gd name="connsiteX129" fmla="*/ 2088159 w 3765948"/>
                <a:gd name="connsiteY129" fmla="*/ 5808056 h 6129756"/>
                <a:gd name="connsiteX130" fmla="*/ 2115925 w 3765948"/>
                <a:gd name="connsiteY130" fmla="*/ 5776471 h 6129756"/>
                <a:gd name="connsiteX131" fmla="*/ 2141807 w 3765948"/>
                <a:gd name="connsiteY131" fmla="*/ 5767110 h 6129756"/>
                <a:gd name="connsiteX132" fmla="*/ 2152977 w 3765948"/>
                <a:gd name="connsiteY132" fmla="*/ 5782467 h 6129756"/>
                <a:gd name="connsiteX133" fmla="*/ 2177917 w 3765948"/>
                <a:gd name="connsiteY133" fmla="*/ 5792553 h 6129756"/>
                <a:gd name="connsiteX134" fmla="*/ 2190327 w 3765948"/>
                <a:gd name="connsiteY134" fmla="*/ 5770317 h 6129756"/>
                <a:gd name="connsiteX135" fmla="*/ 2180219 w 3765948"/>
                <a:gd name="connsiteY135" fmla="*/ 5760595 h 6129756"/>
                <a:gd name="connsiteX136" fmla="*/ 2186677 w 3765948"/>
                <a:gd name="connsiteY136" fmla="*/ 5767560 h 6129756"/>
                <a:gd name="connsiteX137" fmla="*/ 2176959 w 3765948"/>
                <a:gd name="connsiteY137" fmla="*/ 5784975 h 6129756"/>
                <a:gd name="connsiteX138" fmla="*/ 2157425 w 3765948"/>
                <a:gd name="connsiteY138" fmla="*/ 5777075 h 6129756"/>
                <a:gd name="connsiteX139" fmla="*/ 2151381 w 3765948"/>
                <a:gd name="connsiteY139" fmla="*/ 5764788 h 6129756"/>
                <a:gd name="connsiteX140" fmla="*/ 2196313 w 3765948"/>
                <a:gd name="connsiteY140" fmla="*/ 5747176 h 6129756"/>
                <a:gd name="connsiteX141" fmla="*/ 2226687 w 3765948"/>
                <a:gd name="connsiteY141" fmla="*/ 5732462 h 6129756"/>
                <a:gd name="connsiteX142" fmla="*/ 1098117 w 3765948"/>
                <a:gd name="connsiteY142" fmla="*/ 5716562 h 6129756"/>
                <a:gd name="connsiteX143" fmla="*/ 1126567 w 3765948"/>
                <a:gd name="connsiteY143" fmla="*/ 5738028 h 6129756"/>
                <a:gd name="connsiteX144" fmla="*/ 1179387 w 3765948"/>
                <a:gd name="connsiteY144" fmla="*/ 5767347 h 6129756"/>
                <a:gd name="connsiteX145" fmla="*/ 1192831 w 3765948"/>
                <a:gd name="connsiteY145" fmla="*/ 5800855 h 6129756"/>
                <a:gd name="connsiteX146" fmla="*/ 1194327 w 3765948"/>
                <a:gd name="connsiteY146" fmla="*/ 5801508 h 6129756"/>
                <a:gd name="connsiteX147" fmla="*/ 1186023 w 3765948"/>
                <a:gd name="connsiteY147" fmla="*/ 5810227 h 6129756"/>
                <a:gd name="connsiteX148" fmla="*/ 1162559 w 3765948"/>
                <a:gd name="connsiteY148" fmla="*/ 5811548 h 6129756"/>
                <a:gd name="connsiteX149" fmla="*/ 1159749 w 3765948"/>
                <a:gd name="connsiteY149" fmla="*/ 5791186 h 6129756"/>
                <a:gd name="connsiteX150" fmla="*/ 1169315 w 3765948"/>
                <a:gd name="connsiteY150" fmla="*/ 5786464 h 6129756"/>
                <a:gd name="connsiteX151" fmla="*/ 1154833 w 3765948"/>
                <a:gd name="connsiteY151" fmla="*/ 5792695 h 6129756"/>
                <a:gd name="connsiteX152" fmla="*/ 1158421 w 3765948"/>
                <a:gd name="connsiteY152" fmla="*/ 5818693 h 6129756"/>
                <a:gd name="connsiteX153" fmla="*/ 1188379 w 3765948"/>
                <a:gd name="connsiteY153" fmla="*/ 5817007 h 6129756"/>
                <a:gd name="connsiteX154" fmla="*/ 1200577 w 3765948"/>
                <a:gd name="connsiteY154" fmla="*/ 5804200 h 6129756"/>
                <a:gd name="connsiteX155" fmla="*/ 1227405 w 3765948"/>
                <a:gd name="connsiteY155" fmla="*/ 5840227 h 6129756"/>
                <a:gd name="connsiteX156" fmla="*/ 1200515 w 3765948"/>
                <a:gd name="connsiteY156" fmla="*/ 5891326 h 6129756"/>
                <a:gd name="connsiteX157" fmla="*/ 1186437 w 3765948"/>
                <a:gd name="connsiteY157" fmla="*/ 5890696 h 6129756"/>
                <a:gd name="connsiteX158" fmla="*/ 1204673 w 3765948"/>
                <a:gd name="connsiteY158" fmla="*/ 5866075 h 6129756"/>
                <a:gd name="connsiteX159" fmla="*/ 1147413 w 3765948"/>
                <a:gd name="connsiteY159" fmla="*/ 5847633 h 6129756"/>
                <a:gd name="connsiteX160" fmla="*/ 1071287 w 3765948"/>
                <a:gd name="connsiteY160" fmla="*/ 5885545 h 6129756"/>
                <a:gd name="connsiteX161" fmla="*/ 1050701 w 3765948"/>
                <a:gd name="connsiteY161" fmla="*/ 5884624 h 6129756"/>
                <a:gd name="connsiteX162" fmla="*/ 983643 w 3765948"/>
                <a:gd name="connsiteY162" fmla="*/ 5873850 h 6129756"/>
                <a:gd name="connsiteX163" fmla="*/ 1088319 w 3765948"/>
                <a:gd name="connsiteY163" fmla="*/ 5847190 h 6129756"/>
                <a:gd name="connsiteX164" fmla="*/ 1106603 w 3765948"/>
                <a:gd name="connsiteY164" fmla="*/ 5802469 h 6129756"/>
                <a:gd name="connsiteX165" fmla="*/ 1044987 w 3765948"/>
                <a:gd name="connsiteY165" fmla="*/ 5797378 h 6129756"/>
                <a:gd name="connsiteX166" fmla="*/ 1006071 w 3765948"/>
                <a:gd name="connsiteY166" fmla="*/ 5839809 h 6129756"/>
                <a:gd name="connsiteX167" fmla="*/ 911255 w 3765948"/>
                <a:gd name="connsiteY167" fmla="*/ 5836118 h 6129756"/>
                <a:gd name="connsiteX168" fmla="*/ 970163 w 3765948"/>
                <a:gd name="connsiteY168" fmla="*/ 5869406 h 6129756"/>
                <a:gd name="connsiteX169" fmla="*/ 817335 w 3765948"/>
                <a:gd name="connsiteY169" fmla="*/ 5849441 h 6129756"/>
                <a:gd name="connsiteX170" fmla="*/ 903767 w 3765948"/>
                <a:gd name="connsiteY170" fmla="*/ 5803368 h 6129756"/>
                <a:gd name="connsiteX171" fmla="*/ 918453 w 3765948"/>
                <a:gd name="connsiteY171" fmla="*/ 5820452 h 6129756"/>
                <a:gd name="connsiteX172" fmla="*/ 949667 w 3765948"/>
                <a:gd name="connsiteY172" fmla="*/ 5831198 h 6129756"/>
                <a:gd name="connsiteX173" fmla="*/ 961985 w 3765948"/>
                <a:gd name="connsiteY173" fmla="*/ 5803970 h 6129756"/>
                <a:gd name="connsiteX174" fmla="*/ 948669 w 3765948"/>
                <a:gd name="connsiteY174" fmla="*/ 5792882 h 6129756"/>
                <a:gd name="connsiteX175" fmla="*/ 957267 w 3765948"/>
                <a:gd name="connsiteY175" fmla="*/ 5800866 h 6129756"/>
                <a:gd name="connsiteX176" fmla="*/ 947619 w 3765948"/>
                <a:gd name="connsiteY176" fmla="*/ 5822191 h 6129756"/>
                <a:gd name="connsiteX177" fmla="*/ 923171 w 3765948"/>
                <a:gd name="connsiteY177" fmla="*/ 5813775 h 6129756"/>
                <a:gd name="connsiteX178" fmla="*/ 916423 w 3765948"/>
                <a:gd name="connsiteY178" fmla="*/ 5800214 h 6129756"/>
                <a:gd name="connsiteX179" fmla="*/ 917211 w 3765948"/>
                <a:gd name="connsiteY179" fmla="*/ 5800018 h 6129756"/>
                <a:gd name="connsiteX180" fmla="*/ 950825 w 3765948"/>
                <a:gd name="connsiteY180" fmla="*/ 5773211 h 6129756"/>
                <a:gd name="connsiteX181" fmla="*/ 982515 w 3765948"/>
                <a:gd name="connsiteY181" fmla="*/ 5745567 h 6129756"/>
                <a:gd name="connsiteX182" fmla="*/ 1009405 w 3765948"/>
                <a:gd name="connsiteY182" fmla="*/ 5739704 h 6129756"/>
                <a:gd name="connsiteX183" fmla="*/ 1018453 w 3765948"/>
                <a:gd name="connsiteY183" fmla="*/ 5756401 h 6129756"/>
                <a:gd name="connsiteX184" fmla="*/ 1041843 w 3765948"/>
                <a:gd name="connsiteY184" fmla="*/ 5769690 h 6129756"/>
                <a:gd name="connsiteX185" fmla="*/ 1057079 w 3765948"/>
                <a:gd name="connsiteY185" fmla="*/ 5749287 h 6129756"/>
                <a:gd name="connsiteX186" fmla="*/ 1048341 w 3765948"/>
                <a:gd name="connsiteY186" fmla="*/ 5738316 h 6129756"/>
                <a:gd name="connsiteX187" fmla="*/ 1053825 w 3765948"/>
                <a:gd name="connsiteY187" fmla="*/ 5746072 h 6129756"/>
                <a:gd name="connsiteX188" fmla="*/ 1041893 w 3765948"/>
                <a:gd name="connsiteY188" fmla="*/ 5762052 h 6129756"/>
                <a:gd name="connsiteX189" fmla="*/ 1023573 w 3765948"/>
                <a:gd name="connsiteY189" fmla="*/ 5751643 h 6129756"/>
                <a:gd name="connsiteX190" fmla="*/ 1019203 w 3765948"/>
                <a:gd name="connsiteY190" fmla="*/ 5738665 h 6129756"/>
                <a:gd name="connsiteX191" fmla="*/ 1066065 w 3765948"/>
                <a:gd name="connsiteY191" fmla="*/ 5727138 h 6129756"/>
                <a:gd name="connsiteX192" fmla="*/ 1098117 w 3765948"/>
                <a:gd name="connsiteY192" fmla="*/ 5716562 h 6129756"/>
                <a:gd name="connsiteX193" fmla="*/ 2797055 w 3765948"/>
                <a:gd name="connsiteY193" fmla="*/ 5703376 h 6129756"/>
                <a:gd name="connsiteX194" fmla="*/ 2828091 w 3765948"/>
                <a:gd name="connsiteY194" fmla="*/ 5720899 h 6129756"/>
                <a:gd name="connsiteX195" fmla="*/ 2884317 w 3765948"/>
                <a:gd name="connsiteY195" fmla="*/ 5742990 h 6129756"/>
                <a:gd name="connsiteX196" fmla="*/ 2902067 w 3765948"/>
                <a:gd name="connsiteY196" fmla="*/ 5774430 h 6129756"/>
                <a:gd name="connsiteX197" fmla="*/ 2903635 w 3765948"/>
                <a:gd name="connsiteY197" fmla="*/ 5774880 h 6129756"/>
                <a:gd name="connsiteX198" fmla="*/ 2896553 w 3765948"/>
                <a:gd name="connsiteY198" fmla="*/ 5784619 h 6129756"/>
                <a:gd name="connsiteX199" fmla="*/ 2873471 w 3765948"/>
                <a:gd name="connsiteY199" fmla="*/ 5789025 h 6129756"/>
                <a:gd name="connsiteX200" fmla="*/ 2867997 w 3765948"/>
                <a:gd name="connsiteY200" fmla="*/ 5769212 h 6129756"/>
                <a:gd name="connsiteX201" fmla="*/ 2876857 w 3765948"/>
                <a:gd name="connsiteY201" fmla="*/ 5763269 h 6129756"/>
                <a:gd name="connsiteX202" fmla="*/ 2863323 w 3765948"/>
                <a:gd name="connsiteY202" fmla="*/ 5771357 h 6129756"/>
                <a:gd name="connsiteX203" fmla="*/ 2870311 w 3765948"/>
                <a:gd name="connsiteY203" fmla="*/ 5796654 h 6129756"/>
                <a:gd name="connsiteX204" fmla="*/ 2899785 w 3765948"/>
                <a:gd name="connsiteY204" fmla="*/ 5791028 h 6129756"/>
                <a:gd name="connsiteX205" fmla="*/ 2910185 w 3765948"/>
                <a:gd name="connsiteY205" fmla="*/ 5776723 h 6129756"/>
                <a:gd name="connsiteX206" fmla="*/ 2941533 w 3765948"/>
                <a:gd name="connsiteY206" fmla="*/ 5808894 h 6129756"/>
                <a:gd name="connsiteX207" fmla="*/ 2921623 w 3765948"/>
                <a:gd name="connsiteY207" fmla="*/ 5863096 h 6129756"/>
                <a:gd name="connsiteX208" fmla="*/ 2907585 w 3765948"/>
                <a:gd name="connsiteY208" fmla="*/ 5864330 h 6129756"/>
                <a:gd name="connsiteX209" fmla="*/ 2922413 w 3765948"/>
                <a:gd name="connsiteY209" fmla="*/ 5837517 h 6129756"/>
                <a:gd name="connsiteX210" fmla="*/ 2863219 w 3765948"/>
                <a:gd name="connsiteY210" fmla="*/ 5826794 h 6129756"/>
                <a:gd name="connsiteX211" fmla="*/ 2792763 w 3765948"/>
                <a:gd name="connsiteY211" fmla="*/ 5874422 h 6129756"/>
                <a:gd name="connsiteX212" fmla="*/ 2772235 w 3765948"/>
                <a:gd name="connsiteY212" fmla="*/ 5876226 h 6129756"/>
                <a:gd name="connsiteX213" fmla="*/ 2704343 w 3765948"/>
                <a:gd name="connsiteY213" fmla="*/ 5874397 h 6129756"/>
                <a:gd name="connsiteX214" fmla="*/ 2804583 w 3765948"/>
                <a:gd name="connsiteY214" fmla="*/ 5834155 h 6129756"/>
                <a:gd name="connsiteX215" fmla="*/ 2816805 w 3765948"/>
                <a:gd name="connsiteY215" fmla="*/ 5787412 h 6129756"/>
                <a:gd name="connsiteX216" fmla="*/ 2755057 w 3765948"/>
                <a:gd name="connsiteY216" fmla="*/ 5790497 h 6129756"/>
                <a:gd name="connsiteX217" fmla="*/ 2722083 w 3765948"/>
                <a:gd name="connsiteY217" fmla="*/ 5837693 h 6129756"/>
                <a:gd name="connsiteX218" fmla="*/ 2627607 w 3765948"/>
                <a:gd name="connsiteY218" fmla="*/ 5846549 h 6129756"/>
                <a:gd name="connsiteX219" fmla="*/ 2690395 w 3765948"/>
                <a:gd name="connsiteY219" fmla="*/ 5871771 h 6129756"/>
                <a:gd name="connsiteX220" fmla="*/ 2536269 w 3765948"/>
                <a:gd name="connsiteY220" fmla="*/ 5872152 h 6129756"/>
                <a:gd name="connsiteX221" fmla="*/ 2615863 w 3765948"/>
                <a:gd name="connsiteY221" fmla="*/ 5815074 h 6129756"/>
                <a:gd name="connsiteX222" fmla="*/ 2632675 w 3765948"/>
                <a:gd name="connsiteY222" fmla="*/ 5830070 h 6129756"/>
                <a:gd name="connsiteX223" fmla="*/ 2665035 w 3765948"/>
                <a:gd name="connsiteY223" fmla="*/ 5836602 h 6129756"/>
                <a:gd name="connsiteX224" fmla="*/ 2673651 w 3765948"/>
                <a:gd name="connsiteY224" fmla="*/ 5807987 h 6129756"/>
                <a:gd name="connsiteX225" fmla="*/ 2658989 w 3765948"/>
                <a:gd name="connsiteY225" fmla="*/ 5798753 h 6129756"/>
                <a:gd name="connsiteX226" fmla="*/ 2668565 w 3765948"/>
                <a:gd name="connsiteY226" fmla="*/ 5805532 h 6129756"/>
                <a:gd name="connsiteX227" fmla="*/ 2661815 w 3765948"/>
                <a:gd name="connsiteY227" fmla="*/ 5827944 h 6129756"/>
                <a:gd name="connsiteX228" fmla="*/ 2636471 w 3765948"/>
                <a:gd name="connsiteY228" fmla="*/ 5822829 h 6129756"/>
                <a:gd name="connsiteX229" fmla="*/ 2627993 w 3765948"/>
                <a:gd name="connsiteY229" fmla="*/ 5810277 h 6129756"/>
                <a:gd name="connsiteX230" fmla="*/ 2628747 w 3765948"/>
                <a:gd name="connsiteY230" fmla="*/ 5809978 h 6129756"/>
                <a:gd name="connsiteX231" fmla="*/ 2658527 w 3765948"/>
                <a:gd name="connsiteY231" fmla="*/ 5778970 h 6129756"/>
                <a:gd name="connsiteX232" fmla="*/ 2686293 w 3765948"/>
                <a:gd name="connsiteY232" fmla="*/ 5747385 h 6129756"/>
                <a:gd name="connsiteX233" fmla="*/ 2712175 w 3765948"/>
                <a:gd name="connsiteY233" fmla="*/ 5738024 h 6129756"/>
                <a:gd name="connsiteX234" fmla="*/ 2723345 w 3765948"/>
                <a:gd name="connsiteY234" fmla="*/ 5753381 h 6129756"/>
                <a:gd name="connsiteX235" fmla="*/ 2748285 w 3765948"/>
                <a:gd name="connsiteY235" fmla="*/ 5763467 h 6129756"/>
                <a:gd name="connsiteX236" fmla="*/ 2760695 w 3765948"/>
                <a:gd name="connsiteY236" fmla="*/ 5741231 h 6129756"/>
                <a:gd name="connsiteX237" fmla="*/ 2750587 w 3765948"/>
                <a:gd name="connsiteY237" fmla="*/ 5731509 h 6129756"/>
                <a:gd name="connsiteX238" fmla="*/ 2757045 w 3765948"/>
                <a:gd name="connsiteY238" fmla="*/ 5738474 h 6129756"/>
                <a:gd name="connsiteX239" fmla="*/ 2747327 w 3765948"/>
                <a:gd name="connsiteY239" fmla="*/ 5755889 h 6129756"/>
                <a:gd name="connsiteX240" fmla="*/ 2727793 w 3765948"/>
                <a:gd name="connsiteY240" fmla="*/ 5747989 h 6129756"/>
                <a:gd name="connsiteX241" fmla="*/ 2721749 w 3765948"/>
                <a:gd name="connsiteY241" fmla="*/ 5735702 h 6129756"/>
                <a:gd name="connsiteX242" fmla="*/ 2766681 w 3765948"/>
                <a:gd name="connsiteY242" fmla="*/ 5718090 h 6129756"/>
                <a:gd name="connsiteX243" fmla="*/ 2797055 w 3765948"/>
                <a:gd name="connsiteY243" fmla="*/ 5703376 h 6129756"/>
                <a:gd name="connsiteX244" fmla="*/ 3370851 w 3765948"/>
                <a:gd name="connsiteY244" fmla="*/ 5693792 h 6129756"/>
                <a:gd name="connsiteX245" fmla="*/ 3380031 w 3765948"/>
                <a:gd name="connsiteY245" fmla="*/ 5702341 h 6129756"/>
                <a:gd name="connsiteX246" fmla="*/ 3373769 w 3765948"/>
                <a:gd name="connsiteY246" fmla="*/ 5739541 h 6129756"/>
                <a:gd name="connsiteX247" fmla="*/ 3234929 w 3765948"/>
                <a:gd name="connsiteY247" fmla="*/ 5782800 h 6129756"/>
                <a:gd name="connsiteX248" fmla="*/ 3308259 w 3765948"/>
                <a:gd name="connsiteY248" fmla="*/ 5749156 h 6129756"/>
                <a:gd name="connsiteX249" fmla="*/ 3331033 w 3765948"/>
                <a:gd name="connsiteY249" fmla="*/ 5709875 h 6129756"/>
                <a:gd name="connsiteX250" fmla="*/ 3353547 w 3765948"/>
                <a:gd name="connsiteY250" fmla="*/ 5694663 h 6129756"/>
                <a:gd name="connsiteX251" fmla="*/ 3370851 w 3765948"/>
                <a:gd name="connsiteY251" fmla="*/ 5693792 h 6129756"/>
                <a:gd name="connsiteX252" fmla="*/ 472901 w 3765948"/>
                <a:gd name="connsiteY252" fmla="*/ 5661425 h 6129756"/>
                <a:gd name="connsiteX253" fmla="*/ 503073 w 3765948"/>
                <a:gd name="connsiteY253" fmla="*/ 5669640 h 6129756"/>
                <a:gd name="connsiteX254" fmla="*/ 536011 w 3765948"/>
                <a:gd name="connsiteY254" fmla="*/ 5662275 h 6129756"/>
                <a:gd name="connsiteX255" fmla="*/ 562207 w 3765948"/>
                <a:gd name="connsiteY255" fmla="*/ 5686440 h 6129756"/>
                <a:gd name="connsiteX256" fmla="*/ 611879 w 3765948"/>
                <a:gd name="connsiteY256" fmla="*/ 5720822 h 6129756"/>
                <a:gd name="connsiteX257" fmla="*/ 621957 w 3765948"/>
                <a:gd name="connsiteY257" fmla="*/ 5755492 h 6129756"/>
                <a:gd name="connsiteX258" fmla="*/ 623381 w 3765948"/>
                <a:gd name="connsiteY258" fmla="*/ 5756288 h 6129756"/>
                <a:gd name="connsiteX259" fmla="*/ 614257 w 3765948"/>
                <a:gd name="connsiteY259" fmla="*/ 5764147 h 6129756"/>
                <a:gd name="connsiteX260" fmla="*/ 590777 w 3765948"/>
                <a:gd name="connsiteY260" fmla="*/ 5763149 h 6129756"/>
                <a:gd name="connsiteX261" fmla="*/ 589987 w 3765948"/>
                <a:gd name="connsiteY261" fmla="*/ 5742609 h 6129756"/>
                <a:gd name="connsiteX262" fmla="*/ 599971 w 3765948"/>
                <a:gd name="connsiteY262" fmla="*/ 5738853 h 6129756"/>
                <a:gd name="connsiteX263" fmla="*/ 584947 w 3765948"/>
                <a:gd name="connsiteY263" fmla="*/ 5743626 h 6129756"/>
                <a:gd name="connsiteX264" fmla="*/ 585955 w 3765948"/>
                <a:gd name="connsiteY264" fmla="*/ 5769851 h 6129756"/>
                <a:gd name="connsiteX265" fmla="*/ 615933 w 3765948"/>
                <a:gd name="connsiteY265" fmla="*/ 5771126 h 6129756"/>
                <a:gd name="connsiteX266" fmla="*/ 629333 w 3765948"/>
                <a:gd name="connsiteY266" fmla="*/ 5759583 h 6129756"/>
                <a:gd name="connsiteX267" fmla="*/ 652481 w 3765948"/>
                <a:gd name="connsiteY267" fmla="*/ 5798079 h 6129756"/>
                <a:gd name="connsiteX268" fmla="*/ 620685 w 3765948"/>
                <a:gd name="connsiteY268" fmla="*/ 5846279 h 6129756"/>
                <a:gd name="connsiteX269" fmla="*/ 606739 w 3765948"/>
                <a:gd name="connsiteY269" fmla="*/ 5844265 h 6129756"/>
                <a:gd name="connsiteX270" fmla="*/ 627313 w 3765948"/>
                <a:gd name="connsiteY270" fmla="*/ 5821561 h 6129756"/>
                <a:gd name="connsiteX271" fmla="*/ 572149 w 3765948"/>
                <a:gd name="connsiteY271" fmla="*/ 5797566 h 6129756"/>
                <a:gd name="connsiteX272" fmla="*/ 492657 w 3765948"/>
                <a:gd name="connsiteY272" fmla="*/ 5827791 h 6129756"/>
                <a:gd name="connsiteX273" fmla="*/ 472261 w 3765948"/>
                <a:gd name="connsiteY273" fmla="*/ 5824846 h 6129756"/>
                <a:gd name="connsiteX274" fmla="*/ 406591 w 3765948"/>
                <a:gd name="connsiteY274" fmla="*/ 5807515 h 6129756"/>
                <a:gd name="connsiteX275" fmla="*/ 513385 w 3765948"/>
                <a:gd name="connsiteY275" fmla="*/ 5791301 h 6129756"/>
                <a:gd name="connsiteX276" fmla="*/ 535987 w 3765948"/>
                <a:gd name="connsiteY276" fmla="*/ 5748600 h 6129756"/>
                <a:gd name="connsiteX277" fmla="*/ 475173 w 3765948"/>
                <a:gd name="connsiteY277" fmla="*/ 5737460 h 6129756"/>
                <a:gd name="connsiteX278" fmla="*/ 432267 w 3765948"/>
                <a:gd name="connsiteY278" fmla="*/ 5775850 h 6129756"/>
                <a:gd name="connsiteX279" fmla="*/ 338275 w 3765948"/>
                <a:gd name="connsiteY279" fmla="*/ 5762832 h 6129756"/>
                <a:gd name="connsiteX280" fmla="*/ 393617 w 3765948"/>
                <a:gd name="connsiteY280" fmla="*/ 5801764 h 6129756"/>
                <a:gd name="connsiteX281" fmla="*/ 243501 w 3765948"/>
                <a:gd name="connsiteY281" fmla="*/ 5766835 h 6129756"/>
                <a:gd name="connsiteX282" fmla="*/ 334051 w 3765948"/>
                <a:gd name="connsiteY282" fmla="*/ 5729504 h 6129756"/>
                <a:gd name="connsiteX283" fmla="*/ 346983 w 3765948"/>
                <a:gd name="connsiteY283" fmla="*/ 5747952 h 6129756"/>
                <a:gd name="connsiteX284" fmla="*/ 376985 w 3765948"/>
                <a:gd name="connsiteY284" fmla="*/ 5761722 h 6129756"/>
                <a:gd name="connsiteX285" fmla="*/ 391927 w 3765948"/>
                <a:gd name="connsiteY285" fmla="*/ 5735841 h 6129756"/>
                <a:gd name="connsiteX286" fmla="*/ 379769 w 3765948"/>
                <a:gd name="connsiteY286" fmla="*/ 5723494 h 6129756"/>
                <a:gd name="connsiteX287" fmla="*/ 387537 w 3765948"/>
                <a:gd name="connsiteY287" fmla="*/ 5732286 h 6129756"/>
                <a:gd name="connsiteX288" fmla="*/ 375835 w 3765948"/>
                <a:gd name="connsiteY288" fmla="*/ 5752557 h 6129756"/>
                <a:gd name="connsiteX289" fmla="*/ 352335 w 3765948"/>
                <a:gd name="connsiteY289" fmla="*/ 5741772 h 6129756"/>
                <a:gd name="connsiteX290" fmla="*/ 346957 w 3765948"/>
                <a:gd name="connsiteY290" fmla="*/ 5727613 h 6129756"/>
                <a:gd name="connsiteX291" fmla="*/ 347761 w 3765948"/>
                <a:gd name="connsiteY291" fmla="*/ 5727495 h 6129756"/>
                <a:gd name="connsiteX292" fmla="*/ 383851 w 3765948"/>
                <a:gd name="connsiteY292" fmla="*/ 5704132 h 6129756"/>
                <a:gd name="connsiteX293" fmla="*/ 418113 w 3765948"/>
                <a:gd name="connsiteY293" fmla="*/ 5679746 h 6129756"/>
                <a:gd name="connsiteX294" fmla="*/ 445449 w 3765948"/>
                <a:gd name="connsiteY294" fmla="*/ 5676560 h 6129756"/>
                <a:gd name="connsiteX295" fmla="*/ 452807 w 3765948"/>
                <a:gd name="connsiteY295" fmla="*/ 5694068 h 6129756"/>
                <a:gd name="connsiteX296" fmla="*/ 474775 w 3765948"/>
                <a:gd name="connsiteY296" fmla="*/ 5709598 h 6129756"/>
                <a:gd name="connsiteX297" fmla="*/ 491947 w 3765948"/>
                <a:gd name="connsiteY297" fmla="*/ 5690796 h 6129756"/>
                <a:gd name="connsiteX298" fmla="*/ 484333 w 3765948"/>
                <a:gd name="connsiteY298" fmla="*/ 5679017 h 6129756"/>
                <a:gd name="connsiteX299" fmla="*/ 489025 w 3765948"/>
                <a:gd name="connsiteY299" fmla="*/ 5687276 h 6129756"/>
                <a:gd name="connsiteX300" fmla="*/ 475577 w 3765948"/>
                <a:gd name="connsiteY300" fmla="*/ 5702002 h 6129756"/>
                <a:gd name="connsiteX301" fmla="*/ 458371 w 3765948"/>
                <a:gd name="connsiteY301" fmla="*/ 5689838 h 6129756"/>
                <a:gd name="connsiteX302" fmla="*/ 455301 w 3765948"/>
                <a:gd name="connsiteY302" fmla="*/ 5676493 h 6129756"/>
                <a:gd name="connsiteX303" fmla="*/ 472901 w 3765948"/>
                <a:gd name="connsiteY303" fmla="*/ 5661425 h 6129756"/>
                <a:gd name="connsiteX304" fmla="*/ 3357521 w 3765948"/>
                <a:gd name="connsiteY304" fmla="*/ 5614958 h 6129756"/>
                <a:gd name="connsiteX305" fmla="*/ 3390151 w 3765948"/>
                <a:gd name="connsiteY305" fmla="*/ 5629291 h 6129756"/>
                <a:gd name="connsiteX306" fmla="*/ 3448305 w 3765948"/>
                <a:gd name="connsiteY306" fmla="*/ 5645653 h 6129756"/>
                <a:gd name="connsiteX307" fmla="*/ 3469109 w 3765948"/>
                <a:gd name="connsiteY307" fmla="*/ 5675161 h 6129756"/>
                <a:gd name="connsiteX308" fmla="*/ 3470715 w 3765948"/>
                <a:gd name="connsiteY308" fmla="*/ 5675452 h 6129756"/>
                <a:gd name="connsiteX309" fmla="*/ 3464641 w 3765948"/>
                <a:gd name="connsiteY309" fmla="*/ 5685850 h 6129756"/>
                <a:gd name="connsiteX310" fmla="*/ 3442113 w 3765948"/>
                <a:gd name="connsiteY310" fmla="*/ 5692541 h 6129756"/>
                <a:gd name="connsiteX311" fmla="*/ 3434687 w 3765948"/>
                <a:gd name="connsiteY311" fmla="*/ 5673374 h 6129756"/>
                <a:gd name="connsiteX312" fmla="*/ 3442909 w 3765948"/>
                <a:gd name="connsiteY312" fmla="*/ 5666576 h 6129756"/>
                <a:gd name="connsiteX313" fmla="*/ 3430251 w 3765948"/>
                <a:gd name="connsiteY313" fmla="*/ 5675976 h 6129756"/>
                <a:gd name="connsiteX314" fmla="*/ 3439733 w 3765948"/>
                <a:gd name="connsiteY314" fmla="*/ 5700447 h 6129756"/>
                <a:gd name="connsiteX315" fmla="*/ 3468495 w 3765948"/>
                <a:gd name="connsiteY315" fmla="*/ 5691904 h 6129756"/>
                <a:gd name="connsiteX316" fmla="*/ 3477415 w 3765948"/>
                <a:gd name="connsiteY316" fmla="*/ 5676632 h 6129756"/>
                <a:gd name="connsiteX317" fmla="*/ 3511821 w 3765948"/>
                <a:gd name="connsiteY317" fmla="*/ 5705508 h 6129756"/>
                <a:gd name="connsiteX318" fmla="*/ 3497429 w 3765948"/>
                <a:gd name="connsiteY318" fmla="*/ 5761428 h 6129756"/>
                <a:gd name="connsiteX319" fmla="*/ 3483585 w 3765948"/>
                <a:gd name="connsiteY319" fmla="*/ 5764059 h 6129756"/>
                <a:gd name="connsiteX320" fmla="*/ 3495657 w 3765948"/>
                <a:gd name="connsiteY320" fmla="*/ 5735898 h 6129756"/>
                <a:gd name="connsiteX321" fmla="*/ 3435689 w 3765948"/>
                <a:gd name="connsiteY321" fmla="*/ 5731145 h 6129756"/>
                <a:gd name="connsiteX322" fmla="*/ 3370345 w 3765948"/>
                <a:gd name="connsiteY322" fmla="*/ 5785576 h 6129756"/>
                <a:gd name="connsiteX323" fmla="*/ 3350101 w 3765948"/>
                <a:gd name="connsiteY323" fmla="*/ 5789423 h 6129756"/>
                <a:gd name="connsiteX324" fmla="*/ 3282365 w 3765948"/>
                <a:gd name="connsiteY324" fmla="*/ 5794389 h 6129756"/>
                <a:gd name="connsiteX325" fmla="*/ 3378081 w 3765948"/>
                <a:gd name="connsiteY325" fmla="*/ 5744329 h 6129756"/>
                <a:gd name="connsiteX326" fmla="*/ 3385571 w 3765948"/>
                <a:gd name="connsiteY326" fmla="*/ 5696599 h 6129756"/>
                <a:gd name="connsiteX327" fmla="*/ 3324439 w 3765948"/>
                <a:gd name="connsiteY327" fmla="*/ 5705840 h 6129756"/>
                <a:gd name="connsiteX328" fmla="*/ 3296347 w 3765948"/>
                <a:gd name="connsiteY328" fmla="*/ 5756095 h 6129756"/>
                <a:gd name="connsiteX329" fmla="*/ 3203231 w 3765948"/>
                <a:gd name="connsiteY329" fmla="*/ 5774349 h 6129756"/>
                <a:gd name="connsiteX330" fmla="*/ 3268225 w 3765948"/>
                <a:gd name="connsiteY330" fmla="*/ 5793169 h 6129756"/>
                <a:gd name="connsiteX331" fmla="*/ 3114909 w 3765948"/>
                <a:gd name="connsiteY331" fmla="*/ 5808952 h 6129756"/>
                <a:gd name="connsiteX332" fmla="*/ 3188399 w 3765948"/>
                <a:gd name="connsiteY332" fmla="*/ 5744205 h 6129756"/>
                <a:gd name="connsiteX333" fmla="*/ 3206627 w 3765948"/>
                <a:gd name="connsiteY333" fmla="*/ 5757446 h 6129756"/>
                <a:gd name="connsiteX334" fmla="*/ 3239475 w 3765948"/>
                <a:gd name="connsiteY334" fmla="*/ 5760711 h 6129756"/>
                <a:gd name="connsiteX335" fmla="*/ 3245191 w 3765948"/>
                <a:gd name="connsiteY335" fmla="*/ 5731378 h 6129756"/>
                <a:gd name="connsiteX336" fmla="*/ 3229677 w 3765948"/>
                <a:gd name="connsiteY336" fmla="*/ 5723656 h 6129756"/>
                <a:gd name="connsiteX337" fmla="*/ 3239883 w 3765948"/>
                <a:gd name="connsiteY337" fmla="*/ 5729444 h 6129756"/>
                <a:gd name="connsiteX338" fmla="*/ 3235409 w 3765948"/>
                <a:gd name="connsiteY338" fmla="*/ 5752418 h 6129756"/>
                <a:gd name="connsiteX339" fmla="*/ 3209679 w 3765948"/>
                <a:gd name="connsiteY339" fmla="*/ 5749861 h 6129756"/>
                <a:gd name="connsiteX340" fmla="*/ 3199989 w 3765948"/>
                <a:gd name="connsiteY340" fmla="*/ 5738220 h 6129756"/>
                <a:gd name="connsiteX341" fmla="*/ 3200711 w 3765948"/>
                <a:gd name="connsiteY341" fmla="*/ 5737847 h 6129756"/>
                <a:gd name="connsiteX342" fmla="*/ 3227243 w 3765948"/>
                <a:gd name="connsiteY342" fmla="*/ 5704018 h 6129756"/>
                <a:gd name="connsiteX343" fmla="*/ 3251713 w 3765948"/>
                <a:gd name="connsiteY343" fmla="*/ 5669816 h 6129756"/>
                <a:gd name="connsiteX344" fmla="*/ 3276527 w 3765948"/>
                <a:gd name="connsiteY344" fmla="*/ 5657915 h 6129756"/>
                <a:gd name="connsiteX345" fmla="*/ 3289179 w 3765948"/>
                <a:gd name="connsiteY345" fmla="*/ 5672079 h 6129756"/>
                <a:gd name="connsiteX346" fmla="*/ 3315001 w 3765948"/>
                <a:gd name="connsiteY346" fmla="*/ 5679622 h 6129756"/>
                <a:gd name="connsiteX347" fmla="*/ 3325127 w 3765948"/>
                <a:gd name="connsiteY347" fmla="*/ 5656258 h 6129756"/>
                <a:gd name="connsiteX348" fmla="*/ 3314097 w 3765948"/>
                <a:gd name="connsiteY348" fmla="*/ 5647594 h 6129756"/>
                <a:gd name="connsiteX349" fmla="*/ 3321219 w 3765948"/>
                <a:gd name="connsiteY349" fmla="*/ 5653878 h 6129756"/>
                <a:gd name="connsiteX350" fmla="*/ 3313289 w 3765948"/>
                <a:gd name="connsiteY350" fmla="*/ 5672178 h 6129756"/>
                <a:gd name="connsiteX351" fmla="*/ 3293065 w 3765948"/>
                <a:gd name="connsiteY351" fmla="*/ 5666270 h 6129756"/>
                <a:gd name="connsiteX352" fmla="*/ 3285823 w 3765948"/>
                <a:gd name="connsiteY352" fmla="*/ 5654648 h 6129756"/>
                <a:gd name="connsiteX353" fmla="*/ 3328769 w 3765948"/>
                <a:gd name="connsiteY353" fmla="*/ 5632633 h 6129756"/>
                <a:gd name="connsiteX354" fmla="*/ 3357521 w 3765948"/>
                <a:gd name="connsiteY354" fmla="*/ 5614958 h 6129756"/>
                <a:gd name="connsiteX355" fmla="*/ 243939 w 3765948"/>
                <a:gd name="connsiteY355" fmla="*/ 5294983 h 6129756"/>
                <a:gd name="connsiteX356" fmla="*/ 506441 w 3765948"/>
                <a:gd name="connsiteY356" fmla="*/ 5589538 h 6129756"/>
                <a:gd name="connsiteX357" fmla="*/ 243939 w 3765948"/>
                <a:gd name="connsiteY357" fmla="*/ 5294983 h 6129756"/>
                <a:gd name="connsiteX358" fmla="*/ 2115049 w 3765948"/>
                <a:gd name="connsiteY358" fmla="*/ 5176226 h 6129756"/>
                <a:gd name="connsiteX359" fmla="*/ 2205799 w 3765948"/>
                <a:gd name="connsiteY359" fmla="*/ 5266976 h 6129756"/>
                <a:gd name="connsiteX360" fmla="*/ 2115049 w 3765948"/>
                <a:gd name="connsiteY360" fmla="*/ 5357727 h 6129756"/>
                <a:gd name="connsiteX361" fmla="*/ 2024299 w 3765948"/>
                <a:gd name="connsiteY361" fmla="*/ 5266976 h 6129756"/>
                <a:gd name="connsiteX362" fmla="*/ 2115049 w 3765948"/>
                <a:gd name="connsiteY362" fmla="*/ 5176226 h 6129756"/>
                <a:gd name="connsiteX363" fmla="*/ 1827629 w 3765948"/>
                <a:gd name="connsiteY363" fmla="*/ 5166251 h 6129756"/>
                <a:gd name="connsiteX364" fmla="*/ 1918379 w 3765948"/>
                <a:gd name="connsiteY364" fmla="*/ 5257001 h 6129756"/>
                <a:gd name="connsiteX365" fmla="*/ 1827629 w 3765948"/>
                <a:gd name="connsiteY365" fmla="*/ 5347751 h 6129756"/>
                <a:gd name="connsiteX366" fmla="*/ 1736879 w 3765948"/>
                <a:gd name="connsiteY366" fmla="*/ 5257001 h 6129756"/>
                <a:gd name="connsiteX367" fmla="*/ 1827629 w 3765948"/>
                <a:gd name="connsiteY367" fmla="*/ 5166251 h 6129756"/>
                <a:gd name="connsiteX368" fmla="*/ 2381281 w 3765948"/>
                <a:gd name="connsiteY368" fmla="*/ 5166251 h 6129756"/>
                <a:gd name="connsiteX369" fmla="*/ 2472031 w 3765948"/>
                <a:gd name="connsiteY369" fmla="*/ 5257001 h 6129756"/>
                <a:gd name="connsiteX370" fmla="*/ 2381281 w 3765948"/>
                <a:gd name="connsiteY370" fmla="*/ 5347751 h 6129756"/>
                <a:gd name="connsiteX371" fmla="*/ 2290531 w 3765948"/>
                <a:gd name="connsiteY371" fmla="*/ 5257001 h 6129756"/>
                <a:gd name="connsiteX372" fmla="*/ 2381281 w 3765948"/>
                <a:gd name="connsiteY372" fmla="*/ 5166251 h 6129756"/>
                <a:gd name="connsiteX373" fmla="*/ 2380447 w 3765948"/>
                <a:gd name="connsiteY373" fmla="*/ 5108022 h 6129756"/>
                <a:gd name="connsiteX374" fmla="*/ 2245857 w 3765948"/>
                <a:gd name="connsiteY374" fmla="*/ 5191556 h 6129756"/>
                <a:gd name="connsiteX375" fmla="*/ 2117279 w 3765948"/>
                <a:gd name="connsiteY375" fmla="*/ 5116942 h 6129756"/>
                <a:gd name="connsiteX376" fmla="*/ 1973747 w 3765948"/>
                <a:gd name="connsiteY376" fmla="*/ 5220748 h 6129756"/>
                <a:gd name="connsiteX377" fmla="*/ 1828411 w 3765948"/>
                <a:gd name="connsiteY377" fmla="*/ 5108022 h 6129756"/>
                <a:gd name="connsiteX378" fmla="*/ 1674829 w 3765948"/>
                <a:gd name="connsiteY378" fmla="*/ 5261605 h 6129756"/>
                <a:gd name="connsiteX379" fmla="*/ 1828411 w 3765948"/>
                <a:gd name="connsiteY379" fmla="*/ 5415187 h 6129756"/>
                <a:gd name="connsiteX380" fmla="*/ 1971945 w 3765948"/>
                <a:gd name="connsiteY380" fmla="*/ 5311382 h 6129756"/>
                <a:gd name="connsiteX381" fmla="*/ 2117279 w 3765948"/>
                <a:gd name="connsiteY381" fmla="*/ 5424107 h 6129756"/>
                <a:gd name="connsiteX382" fmla="*/ 2251871 w 3765948"/>
                <a:gd name="connsiteY382" fmla="*/ 5340574 h 6129756"/>
                <a:gd name="connsiteX383" fmla="*/ 2380447 w 3765948"/>
                <a:gd name="connsiteY383" fmla="*/ 5415187 h 6129756"/>
                <a:gd name="connsiteX384" fmla="*/ 2534031 w 3765948"/>
                <a:gd name="connsiteY384" fmla="*/ 5261605 h 6129756"/>
                <a:gd name="connsiteX385" fmla="*/ 2380447 w 3765948"/>
                <a:gd name="connsiteY385" fmla="*/ 5108022 h 6129756"/>
                <a:gd name="connsiteX386" fmla="*/ 2377135 w 3765948"/>
                <a:gd name="connsiteY386" fmla="*/ 5081049 h 6129756"/>
                <a:gd name="connsiteX387" fmla="*/ 2557155 w 3765948"/>
                <a:gd name="connsiteY387" fmla="*/ 5261069 h 6129756"/>
                <a:gd name="connsiteX388" fmla="*/ 2377135 w 3765948"/>
                <a:gd name="connsiteY388" fmla="*/ 5441091 h 6129756"/>
                <a:gd name="connsiteX389" fmla="*/ 2250241 w 3765948"/>
                <a:gd name="connsiteY389" fmla="*/ 5388631 h 6129756"/>
                <a:gd name="connsiteX390" fmla="*/ 2117011 w 3765948"/>
                <a:gd name="connsiteY390" fmla="*/ 5450163 h 6129756"/>
                <a:gd name="connsiteX391" fmla="*/ 1968505 w 3765948"/>
                <a:gd name="connsiteY391" fmla="*/ 5365975 h 6129756"/>
                <a:gd name="connsiteX392" fmla="*/ 1826043 w 3765948"/>
                <a:gd name="connsiteY392" fmla="*/ 5441199 h 6129756"/>
                <a:gd name="connsiteX393" fmla="*/ 1646023 w 3765948"/>
                <a:gd name="connsiteY393" fmla="*/ 5261178 h 6129756"/>
                <a:gd name="connsiteX394" fmla="*/ 1826043 w 3765948"/>
                <a:gd name="connsiteY394" fmla="*/ 5081158 h 6129756"/>
                <a:gd name="connsiteX395" fmla="*/ 1974549 w 3765948"/>
                <a:gd name="connsiteY395" fmla="*/ 5165348 h 6129756"/>
                <a:gd name="connsiteX396" fmla="*/ 2117011 w 3765948"/>
                <a:gd name="connsiteY396" fmla="*/ 5090123 h 6129756"/>
                <a:gd name="connsiteX397" fmla="*/ 2243905 w 3765948"/>
                <a:gd name="connsiteY397" fmla="*/ 5142581 h 6129756"/>
                <a:gd name="connsiteX398" fmla="*/ 2377135 w 3765948"/>
                <a:gd name="connsiteY398" fmla="*/ 5081049 h 6129756"/>
                <a:gd name="connsiteX399" fmla="*/ 232699 w 3765948"/>
                <a:gd name="connsiteY399" fmla="*/ 4795901 h 6129756"/>
                <a:gd name="connsiteX400" fmla="*/ 790415 w 3765948"/>
                <a:gd name="connsiteY400" fmla="*/ 5544125 h 6129756"/>
                <a:gd name="connsiteX401" fmla="*/ 232699 w 3765948"/>
                <a:gd name="connsiteY401" fmla="*/ 4795901 h 6129756"/>
                <a:gd name="connsiteX402" fmla="*/ 163767 w 3765948"/>
                <a:gd name="connsiteY402" fmla="*/ 4263708 h 6129756"/>
                <a:gd name="connsiteX403" fmla="*/ 615495 w 3765948"/>
                <a:gd name="connsiteY403" fmla="*/ 5116814 h 6129756"/>
                <a:gd name="connsiteX404" fmla="*/ 163767 w 3765948"/>
                <a:gd name="connsiteY404" fmla="*/ 4263708 h 6129756"/>
                <a:gd name="connsiteX405" fmla="*/ 2211103 w 3765948"/>
                <a:gd name="connsiteY405" fmla="*/ 4064560 h 6129756"/>
                <a:gd name="connsiteX406" fmla="*/ 2534119 w 3765948"/>
                <a:gd name="connsiteY406" fmla="*/ 4083230 h 6129756"/>
                <a:gd name="connsiteX407" fmla="*/ 2764389 w 3765948"/>
                <a:gd name="connsiteY407" fmla="*/ 4176142 h 6129756"/>
                <a:gd name="connsiteX408" fmla="*/ 2685059 w 3765948"/>
                <a:gd name="connsiteY408" fmla="*/ 4163797 h 6129756"/>
                <a:gd name="connsiteX409" fmla="*/ 2800505 w 3765948"/>
                <a:gd name="connsiteY409" fmla="*/ 4261845 h 6129756"/>
                <a:gd name="connsiteX410" fmla="*/ 2579441 w 3765948"/>
                <a:gd name="connsiteY410" fmla="*/ 4192062 h 6129756"/>
                <a:gd name="connsiteX411" fmla="*/ 2670475 w 3765948"/>
                <a:gd name="connsiteY411" fmla="*/ 4251366 h 6129756"/>
                <a:gd name="connsiteX412" fmla="*/ 2594855 w 3765948"/>
                <a:gd name="connsiteY412" fmla="*/ 4242074 h 6129756"/>
                <a:gd name="connsiteX413" fmla="*/ 2660613 w 3765948"/>
                <a:gd name="connsiteY413" fmla="*/ 4286815 h 6129756"/>
                <a:gd name="connsiteX414" fmla="*/ 2640119 w 3765948"/>
                <a:gd name="connsiteY414" fmla="*/ 4285519 h 6129756"/>
                <a:gd name="connsiteX415" fmla="*/ 2691739 w 3765948"/>
                <a:gd name="connsiteY415" fmla="*/ 4324857 h 6129756"/>
                <a:gd name="connsiteX416" fmla="*/ 2560283 w 3765948"/>
                <a:gd name="connsiteY416" fmla="*/ 4300760 h 6129756"/>
                <a:gd name="connsiteX417" fmla="*/ 2632041 w 3765948"/>
                <a:gd name="connsiteY417" fmla="*/ 4337990 h 6129756"/>
                <a:gd name="connsiteX418" fmla="*/ 2624823 w 3765948"/>
                <a:gd name="connsiteY418" fmla="*/ 4366280 h 6129756"/>
                <a:gd name="connsiteX419" fmla="*/ 2211031 w 3765948"/>
                <a:gd name="connsiteY419" fmla="*/ 4302906 h 6129756"/>
                <a:gd name="connsiteX420" fmla="*/ 2490219 w 3765948"/>
                <a:gd name="connsiteY420" fmla="*/ 4765842 h 6129756"/>
                <a:gd name="connsiteX421" fmla="*/ 2279965 w 3765948"/>
                <a:gd name="connsiteY421" fmla="*/ 4928963 h 6129756"/>
                <a:gd name="connsiteX422" fmla="*/ 771099 w 3765948"/>
                <a:gd name="connsiteY422" fmla="*/ 4711778 h 6129756"/>
                <a:gd name="connsiteX423" fmla="*/ 873003 w 3765948"/>
                <a:gd name="connsiteY423" fmla="*/ 4680459 h 6129756"/>
                <a:gd name="connsiteX424" fmla="*/ 918923 w 3765948"/>
                <a:gd name="connsiteY424" fmla="*/ 4665327 h 6129756"/>
                <a:gd name="connsiteX425" fmla="*/ 970839 w 3765948"/>
                <a:gd name="connsiteY425" fmla="*/ 4642683 h 6129756"/>
                <a:gd name="connsiteX426" fmla="*/ 784111 w 3765948"/>
                <a:gd name="connsiteY426" fmla="*/ 4641581 h 6129756"/>
                <a:gd name="connsiteX427" fmla="*/ 856521 w 3765948"/>
                <a:gd name="connsiteY427" fmla="*/ 4620234 h 6129756"/>
                <a:gd name="connsiteX428" fmla="*/ 898369 w 3765948"/>
                <a:gd name="connsiteY428" fmla="*/ 4598645 h 6129756"/>
                <a:gd name="connsiteX429" fmla="*/ 972355 w 3765948"/>
                <a:gd name="connsiteY429" fmla="*/ 4559924 h 6129756"/>
                <a:gd name="connsiteX430" fmla="*/ 870955 w 3765948"/>
                <a:gd name="connsiteY430" fmla="*/ 4563656 h 6129756"/>
                <a:gd name="connsiteX431" fmla="*/ 980789 w 3765948"/>
                <a:gd name="connsiteY431" fmla="*/ 4510857 h 6129756"/>
                <a:gd name="connsiteX432" fmla="*/ 819335 w 3765948"/>
                <a:gd name="connsiteY432" fmla="*/ 4524317 h 6129756"/>
                <a:gd name="connsiteX433" fmla="*/ 659663 w 3765948"/>
                <a:gd name="connsiteY433" fmla="*/ 4554800 h 6129756"/>
                <a:gd name="connsiteX434" fmla="*/ 777279 w 3765948"/>
                <a:gd name="connsiteY434" fmla="*/ 4511512 h 6129756"/>
                <a:gd name="connsiteX435" fmla="*/ 785923 w 3765948"/>
                <a:gd name="connsiteY435" fmla="*/ 4496840 h 6129756"/>
                <a:gd name="connsiteX436" fmla="*/ 839413 w 3765948"/>
                <a:gd name="connsiteY436" fmla="*/ 4456823 h 6129756"/>
                <a:gd name="connsiteX437" fmla="*/ 775289 w 3765948"/>
                <a:gd name="connsiteY437" fmla="*/ 4460094 h 6129756"/>
                <a:gd name="connsiteX438" fmla="*/ 811287 w 3765948"/>
                <a:gd name="connsiteY438" fmla="*/ 4415025 h 6129756"/>
                <a:gd name="connsiteX439" fmla="*/ 2040547 w 3765948"/>
                <a:gd name="connsiteY439" fmla="*/ 4489397 h 6129756"/>
                <a:gd name="connsiteX440" fmla="*/ 1891123 w 3765948"/>
                <a:gd name="connsiteY440" fmla="*/ 4326071 h 6129756"/>
                <a:gd name="connsiteX441" fmla="*/ 1943931 w 3765948"/>
                <a:gd name="connsiteY441" fmla="*/ 4117482 h 6129756"/>
                <a:gd name="connsiteX442" fmla="*/ 2211103 w 3765948"/>
                <a:gd name="connsiteY442" fmla="*/ 4064560 h 6129756"/>
                <a:gd name="connsiteX443" fmla="*/ 2858157 w 3765948"/>
                <a:gd name="connsiteY443" fmla="*/ 3478558 h 6129756"/>
                <a:gd name="connsiteX444" fmla="*/ 2906295 w 3765948"/>
                <a:gd name="connsiteY444" fmla="*/ 3478937 h 6129756"/>
                <a:gd name="connsiteX445" fmla="*/ 2947901 w 3765948"/>
                <a:gd name="connsiteY445" fmla="*/ 3501400 h 6129756"/>
                <a:gd name="connsiteX446" fmla="*/ 3369761 w 3765948"/>
                <a:gd name="connsiteY446" fmla="*/ 4916143 h 6129756"/>
                <a:gd name="connsiteX447" fmla="*/ 3322337 w 3765948"/>
                <a:gd name="connsiteY447" fmla="*/ 4877707 h 6129756"/>
                <a:gd name="connsiteX448" fmla="*/ 3290387 w 3765948"/>
                <a:gd name="connsiteY448" fmla="*/ 4827637 h 6129756"/>
                <a:gd name="connsiteX449" fmla="*/ 3274495 w 3765948"/>
                <a:gd name="connsiteY449" fmla="*/ 4962839 h 6129756"/>
                <a:gd name="connsiteX450" fmla="*/ 3261203 w 3765948"/>
                <a:gd name="connsiteY450" fmla="*/ 4803984 h 6129756"/>
                <a:gd name="connsiteX451" fmla="*/ 3241509 w 3765948"/>
                <a:gd name="connsiteY451" fmla="*/ 4902861 h 6129756"/>
                <a:gd name="connsiteX452" fmla="*/ 3223115 w 3765948"/>
                <a:gd name="connsiteY452" fmla="*/ 4854710 h 6129756"/>
                <a:gd name="connsiteX453" fmla="*/ 3187099 w 3765948"/>
                <a:gd name="connsiteY453" fmla="*/ 4925250 h 6129756"/>
                <a:gd name="connsiteX454" fmla="*/ 3180877 w 3765948"/>
                <a:gd name="connsiteY454" fmla="*/ 4865809 h 6129756"/>
                <a:gd name="connsiteX455" fmla="*/ 3158451 w 3765948"/>
                <a:gd name="connsiteY455" fmla="*/ 4874833 h 6129756"/>
                <a:gd name="connsiteX456" fmla="*/ 3129303 w 3765948"/>
                <a:gd name="connsiteY456" fmla="*/ 4787746 h 6129756"/>
                <a:gd name="connsiteX457" fmla="*/ 3124391 w 3765948"/>
                <a:gd name="connsiteY457" fmla="*/ 4868384 h 6129756"/>
                <a:gd name="connsiteX458" fmla="*/ 3095055 w 3765948"/>
                <a:gd name="connsiteY458" fmla="*/ 4811363 h 6129756"/>
                <a:gd name="connsiteX459" fmla="*/ 3066299 w 3765948"/>
                <a:gd name="connsiteY459" fmla="*/ 4951250 h 6129756"/>
                <a:gd name="connsiteX460" fmla="*/ 2647095 w 3765948"/>
                <a:gd name="connsiteY460" fmla="*/ 3753229 h 6129756"/>
                <a:gd name="connsiteX461" fmla="*/ 2858157 w 3765948"/>
                <a:gd name="connsiteY461" fmla="*/ 3478558 h 6129756"/>
                <a:gd name="connsiteX462" fmla="*/ 1646797 w 3765948"/>
                <a:gd name="connsiteY462" fmla="*/ 3440513 h 6129756"/>
                <a:gd name="connsiteX463" fmla="*/ 1964545 w 3765948"/>
                <a:gd name="connsiteY463" fmla="*/ 3458160 h 6129756"/>
                <a:gd name="connsiteX464" fmla="*/ 2190947 w 3765948"/>
                <a:gd name="connsiteY464" fmla="*/ 3547966 h 6129756"/>
                <a:gd name="connsiteX465" fmla="*/ 2112919 w 3765948"/>
                <a:gd name="connsiteY465" fmla="*/ 3536104 h 6129756"/>
                <a:gd name="connsiteX466" fmla="*/ 2226351 w 3765948"/>
                <a:gd name="connsiteY466" fmla="*/ 3631059 h 6129756"/>
                <a:gd name="connsiteX467" fmla="*/ 2008975 w 3765948"/>
                <a:gd name="connsiteY467" fmla="*/ 3563678 h 6129756"/>
                <a:gd name="connsiteX468" fmla="*/ 2098447 w 3765948"/>
                <a:gd name="connsiteY468" fmla="*/ 3621080 h 6129756"/>
                <a:gd name="connsiteX469" fmla="*/ 2024067 w 3765948"/>
                <a:gd name="connsiteY469" fmla="*/ 3612175 h 6129756"/>
                <a:gd name="connsiteX470" fmla="*/ 2088695 w 3765948"/>
                <a:gd name="connsiteY470" fmla="*/ 3655486 h 6129756"/>
                <a:gd name="connsiteX471" fmla="*/ 2068535 w 3765948"/>
                <a:gd name="connsiteY471" fmla="*/ 3654258 h 6129756"/>
                <a:gd name="connsiteX472" fmla="*/ 2119261 w 3765948"/>
                <a:gd name="connsiteY472" fmla="*/ 3692347 h 6129756"/>
                <a:gd name="connsiteX473" fmla="*/ 1989971 w 3765948"/>
                <a:gd name="connsiteY473" fmla="*/ 3669159 h 6129756"/>
                <a:gd name="connsiteX474" fmla="*/ 2060511 w 3765948"/>
                <a:gd name="connsiteY474" fmla="*/ 3705175 h 6129756"/>
                <a:gd name="connsiteX475" fmla="*/ 2053371 w 3765948"/>
                <a:gd name="connsiteY475" fmla="*/ 3732630 h 6129756"/>
                <a:gd name="connsiteX476" fmla="*/ 1646383 w 3765948"/>
                <a:gd name="connsiteY476" fmla="*/ 3671744 h 6129756"/>
                <a:gd name="connsiteX477" fmla="*/ 1920371 w 3765948"/>
                <a:gd name="connsiteY477" fmla="*/ 4120460 h 6129756"/>
                <a:gd name="connsiteX478" fmla="*/ 1713295 w 3765948"/>
                <a:gd name="connsiteY478" fmla="*/ 4279015 h 6129756"/>
                <a:gd name="connsiteX479" fmla="*/ 254329 w 3765948"/>
                <a:gd name="connsiteY479" fmla="*/ 4074016 h 6129756"/>
                <a:gd name="connsiteX480" fmla="*/ 250629 w 3765948"/>
                <a:gd name="connsiteY480" fmla="*/ 4063972 h 6129756"/>
                <a:gd name="connsiteX481" fmla="*/ 329519 w 3765948"/>
                <a:gd name="connsiteY481" fmla="*/ 4039958 h 6129756"/>
                <a:gd name="connsiteX482" fmla="*/ 374715 w 3765948"/>
                <a:gd name="connsiteY482" fmla="*/ 4025211 h 6129756"/>
                <a:gd name="connsiteX483" fmla="*/ 425821 w 3765948"/>
                <a:gd name="connsiteY483" fmla="*/ 4003168 h 6129756"/>
                <a:gd name="connsiteX484" fmla="*/ 242123 w 3765948"/>
                <a:gd name="connsiteY484" fmla="*/ 4002369 h 6129756"/>
                <a:gd name="connsiteX485" fmla="*/ 313391 w 3765948"/>
                <a:gd name="connsiteY485" fmla="*/ 3981554 h 6129756"/>
                <a:gd name="connsiteX486" fmla="*/ 354591 w 3765948"/>
                <a:gd name="connsiteY486" fmla="*/ 3960549 h 6129756"/>
                <a:gd name="connsiteX487" fmla="*/ 427431 w 3765948"/>
                <a:gd name="connsiteY487" fmla="*/ 3922877 h 6129756"/>
                <a:gd name="connsiteX488" fmla="*/ 327671 w 3765948"/>
                <a:gd name="connsiteY488" fmla="*/ 3926644 h 6129756"/>
                <a:gd name="connsiteX489" fmla="*/ 435799 w 3765948"/>
                <a:gd name="connsiteY489" fmla="*/ 3875263 h 6129756"/>
                <a:gd name="connsiteX490" fmla="*/ 276947 w 3765948"/>
                <a:gd name="connsiteY490" fmla="*/ 3888554 h 6129756"/>
                <a:gd name="connsiteX491" fmla="*/ 215519 w 3765948"/>
                <a:gd name="connsiteY491" fmla="*/ 3900205 h 6129756"/>
                <a:gd name="connsiteX492" fmla="*/ 216661 w 3765948"/>
                <a:gd name="connsiteY492" fmla="*/ 3883085 h 6129756"/>
                <a:gd name="connsiteX493" fmla="*/ 235591 w 3765948"/>
                <a:gd name="connsiteY493" fmla="*/ 3876191 h 6129756"/>
                <a:gd name="connsiteX494" fmla="*/ 244115 w 3765948"/>
                <a:gd name="connsiteY494" fmla="*/ 3861945 h 6129756"/>
                <a:gd name="connsiteX495" fmla="*/ 296795 w 3765948"/>
                <a:gd name="connsiteY495" fmla="*/ 3823046 h 6129756"/>
                <a:gd name="connsiteX496" fmla="*/ 233707 w 3765948"/>
                <a:gd name="connsiteY496" fmla="*/ 3826312 h 6129756"/>
                <a:gd name="connsiteX497" fmla="*/ 269187 w 3765948"/>
                <a:gd name="connsiteY497" fmla="*/ 3782536 h 6129756"/>
                <a:gd name="connsiteX498" fmla="*/ 1478395 w 3765948"/>
                <a:gd name="connsiteY498" fmla="*/ 3852915 h 6129756"/>
                <a:gd name="connsiteX499" fmla="*/ 1331631 w 3765948"/>
                <a:gd name="connsiteY499" fmla="*/ 3694680 h 6129756"/>
                <a:gd name="connsiteX500" fmla="*/ 1383883 w 3765948"/>
                <a:gd name="connsiteY500" fmla="*/ 3492241 h 6129756"/>
                <a:gd name="connsiteX501" fmla="*/ 1646797 w 3765948"/>
                <a:gd name="connsiteY501" fmla="*/ 3440513 h 6129756"/>
                <a:gd name="connsiteX502" fmla="*/ 948205 w 3765948"/>
                <a:gd name="connsiteY502" fmla="*/ 791891 h 6129756"/>
                <a:gd name="connsiteX503" fmla="*/ 986753 w 3765948"/>
                <a:gd name="connsiteY503" fmla="*/ 800538 h 6129756"/>
                <a:gd name="connsiteX504" fmla="*/ 3014421 w 3765948"/>
                <a:gd name="connsiteY504" fmla="*/ 1269733 h 6129756"/>
                <a:gd name="connsiteX505" fmla="*/ 3086441 w 3765948"/>
                <a:gd name="connsiteY505" fmla="*/ 1381589 h 6129756"/>
                <a:gd name="connsiteX506" fmla="*/ 988301 w 3765948"/>
                <a:gd name="connsiteY506" fmla="*/ 890264 h 6129756"/>
                <a:gd name="connsiteX507" fmla="*/ 948205 w 3765948"/>
                <a:gd name="connsiteY507" fmla="*/ 791891 h 6129756"/>
                <a:gd name="connsiteX508" fmla="*/ 851413 w 3765948"/>
                <a:gd name="connsiteY508" fmla="*/ 0 h 6129756"/>
                <a:gd name="connsiteX509" fmla="*/ 800457 w 3765948"/>
                <a:gd name="connsiteY509" fmla="*/ 375138 h 6129756"/>
                <a:gd name="connsiteX510" fmla="*/ 0 w 3765948"/>
                <a:gd name="connsiteY510" fmla="*/ 5877624 h 6129756"/>
                <a:gd name="connsiteX511" fmla="*/ 3645119 w 3765948"/>
                <a:gd name="connsiteY511" fmla="*/ 5873169 h 6129756"/>
                <a:gd name="connsiteX512" fmla="*/ 3526761 w 3765948"/>
                <a:gd name="connsiteY512" fmla="*/ 1735015 h 6129756"/>
                <a:gd name="connsiteX513" fmla="*/ 3247111 w 3765948"/>
                <a:gd name="connsiteY513" fmla="*/ 716889 h 6129756"/>
                <a:gd name="connsiteX514" fmla="*/ 851413 w 3765948"/>
                <a:gd name="connsiteY514" fmla="*/ 0 h 612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</a:cxnLst>
              <a:rect l="l" t="t" r="r" b="b"/>
              <a:pathLst>
                <a:path w="3765948" h="6129756">
                  <a:moveTo>
                    <a:pt x="1645645" y="5817518"/>
                  </a:moveTo>
                  <a:cubicBezTo>
                    <a:pt x="1658985" y="5815911"/>
                    <a:pt x="1669891" y="5821077"/>
                    <a:pt x="1670305" y="5829861"/>
                  </a:cubicBezTo>
                  <a:cubicBezTo>
                    <a:pt x="1698291" y="5830520"/>
                    <a:pt x="1701419" y="5865876"/>
                    <a:pt x="1657417" y="5865315"/>
                  </a:cubicBezTo>
                  <a:cubicBezTo>
                    <a:pt x="1598401" y="5921711"/>
                    <a:pt x="1528735" y="5892431"/>
                    <a:pt x="1513041" y="5882743"/>
                  </a:cubicBezTo>
                  <a:cubicBezTo>
                    <a:pt x="1561795" y="5899269"/>
                    <a:pt x="1592127" y="5874888"/>
                    <a:pt x="1591247" y="5862920"/>
                  </a:cubicBezTo>
                  <a:cubicBezTo>
                    <a:pt x="1569147" y="5845736"/>
                    <a:pt x="1586229" y="5821098"/>
                    <a:pt x="1620751" y="5828407"/>
                  </a:cubicBezTo>
                  <a:cubicBezTo>
                    <a:pt x="1628763" y="5821885"/>
                    <a:pt x="1637643" y="5818483"/>
                    <a:pt x="1645645" y="5817518"/>
                  </a:cubicBezTo>
                  <a:close/>
                  <a:moveTo>
                    <a:pt x="2214767" y="5811371"/>
                  </a:moveTo>
                  <a:cubicBezTo>
                    <a:pt x="2227929" y="5808679"/>
                    <a:pt x="2239221" y="5812936"/>
                    <a:pt x="2240351" y="5821657"/>
                  </a:cubicBezTo>
                  <a:cubicBezTo>
                    <a:pt x="2268297" y="5820027"/>
                    <a:pt x="2274305" y="5855010"/>
                    <a:pt x="2230403" y="5858046"/>
                  </a:cubicBezTo>
                  <a:cubicBezTo>
                    <a:pt x="2176193" y="5919075"/>
                    <a:pt x="2104367" y="5895585"/>
                    <a:pt x="2087935" y="5887211"/>
                  </a:cubicBezTo>
                  <a:cubicBezTo>
                    <a:pt x="2137877" y="5899699"/>
                    <a:pt x="2166115" y="5872922"/>
                    <a:pt x="2164261" y="5861065"/>
                  </a:cubicBezTo>
                  <a:cubicBezTo>
                    <a:pt x="2140829" y="5845745"/>
                    <a:pt x="2155841" y="5819793"/>
                    <a:pt x="2190845" y="5824257"/>
                  </a:cubicBezTo>
                  <a:cubicBezTo>
                    <a:pt x="2198297" y="5817102"/>
                    <a:pt x="2206869" y="5812985"/>
                    <a:pt x="2214767" y="5811371"/>
                  </a:cubicBezTo>
                  <a:close/>
                  <a:moveTo>
                    <a:pt x="3560865" y="5803952"/>
                  </a:moveTo>
                  <a:cubicBezTo>
                    <a:pt x="3440789" y="5957526"/>
                    <a:pt x="2707311" y="6074940"/>
                    <a:pt x="1820629" y="6074940"/>
                  </a:cubicBezTo>
                  <a:cubicBezTo>
                    <a:pt x="949751" y="6074940"/>
                    <a:pt x="226661" y="5961673"/>
                    <a:pt x="87293" y="5812046"/>
                  </a:cubicBezTo>
                  <a:cubicBezTo>
                    <a:pt x="444279" y="5902101"/>
                    <a:pt x="1081567" y="5961645"/>
                    <a:pt x="1808269" y="5961645"/>
                  </a:cubicBezTo>
                  <a:cubicBezTo>
                    <a:pt x="2556927" y="5961645"/>
                    <a:pt x="3210683" y="5898449"/>
                    <a:pt x="3560865" y="5803952"/>
                  </a:cubicBezTo>
                  <a:close/>
                  <a:moveTo>
                    <a:pt x="1075885" y="5793207"/>
                  </a:moveTo>
                  <a:cubicBezTo>
                    <a:pt x="1089289" y="5792276"/>
                    <a:pt x="1099919" y="5797987"/>
                    <a:pt x="1099889" y="5806781"/>
                  </a:cubicBezTo>
                  <a:cubicBezTo>
                    <a:pt x="1127805" y="5808854"/>
                    <a:pt x="1129143" y="5844323"/>
                    <a:pt x="1085225" y="5841538"/>
                  </a:cubicBezTo>
                  <a:cubicBezTo>
                    <a:pt x="1023435" y="5894878"/>
                    <a:pt x="955337" y="5862113"/>
                    <a:pt x="940153" y="5851644"/>
                  </a:cubicBezTo>
                  <a:cubicBezTo>
                    <a:pt x="988009" y="5870614"/>
                    <a:pt x="1019535" y="5847798"/>
                    <a:pt x="1019261" y="5835801"/>
                  </a:cubicBezTo>
                  <a:cubicBezTo>
                    <a:pt x="998057" y="5817522"/>
                    <a:pt x="1016363" y="5793778"/>
                    <a:pt x="1050473" y="5802824"/>
                  </a:cubicBezTo>
                  <a:cubicBezTo>
                    <a:pt x="1058805" y="5796715"/>
                    <a:pt x="1067843" y="5793765"/>
                    <a:pt x="1075885" y="5793207"/>
                  </a:cubicBezTo>
                  <a:close/>
                  <a:moveTo>
                    <a:pt x="2785135" y="5782285"/>
                  </a:moveTo>
                  <a:cubicBezTo>
                    <a:pt x="2798297" y="5779593"/>
                    <a:pt x="2809589" y="5783850"/>
                    <a:pt x="2810719" y="5792571"/>
                  </a:cubicBezTo>
                  <a:cubicBezTo>
                    <a:pt x="2838665" y="5790941"/>
                    <a:pt x="2844673" y="5825924"/>
                    <a:pt x="2800771" y="5828960"/>
                  </a:cubicBezTo>
                  <a:cubicBezTo>
                    <a:pt x="2746561" y="5889989"/>
                    <a:pt x="2674735" y="5866499"/>
                    <a:pt x="2658303" y="5858125"/>
                  </a:cubicBezTo>
                  <a:cubicBezTo>
                    <a:pt x="2708245" y="5870613"/>
                    <a:pt x="2736483" y="5843836"/>
                    <a:pt x="2734629" y="5831979"/>
                  </a:cubicBezTo>
                  <a:cubicBezTo>
                    <a:pt x="2711197" y="5816659"/>
                    <a:pt x="2726209" y="5790707"/>
                    <a:pt x="2761213" y="5795171"/>
                  </a:cubicBezTo>
                  <a:cubicBezTo>
                    <a:pt x="2768665" y="5788016"/>
                    <a:pt x="2777237" y="5783899"/>
                    <a:pt x="2785135" y="5782285"/>
                  </a:cubicBezTo>
                  <a:close/>
                  <a:moveTo>
                    <a:pt x="1663975" y="5739848"/>
                  </a:moveTo>
                  <a:cubicBezTo>
                    <a:pt x="1675627" y="5739712"/>
                    <a:pt x="1686949" y="5744940"/>
                    <a:pt x="1693473" y="5759848"/>
                  </a:cubicBezTo>
                  <a:cubicBezTo>
                    <a:pt x="1722171" y="5750567"/>
                    <a:pt x="1745553" y="5769234"/>
                    <a:pt x="1747707" y="5786459"/>
                  </a:cubicBezTo>
                  <a:cubicBezTo>
                    <a:pt x="1764215" y="5795969"/>
                    <a:pt x="1766379" y="5807043"/>
                    <a:pt x="1762829" y="5819245"/>
                  </a:cubicBezTo>
                  <a:lnTo>
                    <a:pt x="1764355" y="5819821"/>
                  </a:lnTo>
                  <a:lnTo>
                    <a:pt x="1756501" y="5828949"/>
                  </a:lnTo>
                  <a:cubicBezTo>
                    <a:pt x="1751109" y="5835217"/>
                    <a:pt x="1740647" y="5836339"/>
                    <a:pt x="1733135" y="5831454"/>
                  </a:cubicBezTo>
                  <a:cubicBezTo>
                    <a:pt x="1725623" y="5826570"/>
                    <a:pt x="1723905" y="5817528"/>
                    <a:pt x="1729299" y="5811260"/>
                  </a:cubicBezTo>
                  <a:cubicBezTo>
                    <a:pt x="1731657" y="5808518"/>
                    <a:pt x="1734987" y="5806761"/>
                    <a:pt x="1738615" y="5806061"/>
                  </a:cubicBezTo>
                  <a:cubicBezTo>
                    <a:pt x="1733123" y="5806585"/>
                    <a:pt x="1727961" y="5808954"/>
                    <a:pt x="1724465" y="5813016"/>
                  </a:cubicBezTo>
                  <a:cubicBezTo>
                    <a:pt x="1717579" y="5821019"/>
                    <a:pt x="1719773" y="5832563"/>
                    <a:pt x="1729363" y="5838799"/>
                  </a:cubicBezTo>
                  <a:cubicBezTo>
                    <a:pt x="1738955" y="5845036"/>
                    <a:pt x="1752311" y="5843604"/>
                    <a:pt x="1759197" y="5835601"/>
                  </a:cubicBezTo>
                  <a:lnTo>
                    <a:pt x="1770733" y="5822193"/>
                  </a:lnTo>
                  <a:cubicBezTo>
                    <a:pt x="1807159" y="5814797"/>
                    <a:pt x="1810883" y="5844219"/>
                    <a:pt x="1799347" y="5856818"/>
                  </a:cubicBezTo>
                  <a:cubicBezTo>
                    <a:pt x="1817237" y="5874645"/>
                    <a:pt x="1808075" y="5908939"/>
                    <a:pt x="1775075" y="5909211"/>
                  </a:cubicBezTo>
                  <a:lnTo>
                    <a:pt x="1760983" y="5909294"/>
                  </a:lnTo>
                  <a:cubicBezTo>
                    <a:pt x="1734589" y="5899659"/>
                    <a:pt x="1742555" y="5856278"/>
                    <a:pt x="1777951" y="5883782"/>
                  </a:cubicBezTo>
                  <a:cubicBezTo>
                    <a:pt x="1779205" y="5870767"/>
                    <a:pt x="1748693" y="5848845"/>
                    <a:pt x="1719833" y="5868259"/>
                  </a:cubicBezTo>
                  <a:cubicBezTo>
                    <a:pt x="1691789" y="5887123"/>
                    <a:pt x="1680925" y="5902575"/>
                    <a:pt x="1645721" y="5909971"/>
                  </a:cubicBezTo>
                  <a:lnTo>
                    <a:pt x="1625113" y="5910092"/>
                  </a:lnTo>
                  <a:cubicBezTo>
                    <a:pt x="1603229" y="5912013"/>
                    <a:pt x="1580353" y="5908413"/>
                    <a:pt x="1557597" y="5902722"/>
                  </a:cubicBezTo>
                  <a:cubicBezTo>
                    <a:pt x="1589101" y="5909215"/>
                    <a:pt x="1626153" y="5904955"/>
                    <a:pt x="1660791" y="5870804"/>
                  </a:cubicBezTo>
                  <a:cubicBezTo>
                    <a:pt x="1715663" y="5871615"/>
                    <a:pt x="1711691" y="5826120"/>
                    <a:pt x="1676791" y="5825216"/>
                  </a:cubicBezTo>
                  <a:cubicBezTo>
                    <a:pt x="1675939" y="5807132"/>
                    <a:pt x="1641607" y="5800912"/>
                    <a:pt x="1614997" y="5823246"/>
                  </a:cubicBezTo>
                  <a:cubicBezTo>
                    <a:pt x="1571933" y="5813772"/>
                    <a:pt x="1550683" y="5845437"/>
                    <a:pt x="1578277" y="5867590"/>
                  </a:cubicBezTo>
                  <a:cubicBezTo>
                    <a:pt x="1579397" y="5882990"/>
                    <a:pt x="1544223" y="5890058"/>
                    <a:pt x="1483395" y="5868697"/>
                  </a:cubicBezTo>
                  <a:cubicBezTo>
                    <a:pt x="1492363" y="5874417"/>
                    <a:pt x="1514897" y="5890523"/>
                    <a:pt x="1543911" y="5898965"/>
                  </a:cubicBezTo>
                  <a:cubicBezTo>
                    <a:pt x="1483709" y="5882530"/>
                    <a:pt x="1425791" y="5856679"/>
                    <a:pt x="1390269" y="5886751"/>
                  </a:cubicBezTo>
                  <a:cubicBezTo>
                    <a:pt x="1409153" y="5841900"/>
                    <a:pt x="1455841" y="5833386"/>
                    <a:pt x="1474261" y="5836368"/>
                  </a:cubicBezTo>
                  <a:lnTo>
                    <a:pt x="1489791" y="5852687"/>
                  </a:lnTo>
                  <a:cubicBezTo>
                    <a:pt x="1495533" y="5862896"/>
                    <a:pt x="1509733" y="5866994"/>
                    <a:pt x="1521509" y="5861841"/>
                  </a:cubicBezTo>
                  <a:cubicBezTo>
                    <a:pt x="1533285" y="5856688"/>
                    <a:pt x="1538177" y="5844235"/>
                    <a:pt x="1532435" y="5834026"/>
                  </a:cubicBezTo>
                  <a:cubicBezTo>
                    <a:pt x="1529521" y="5828845"/>
                    <a:pt x="1524429" y="5825237"/>
                    <a:pt x="1518575" y="5823624"/>
                  </a:cubicBezTo>
                  <a:cubicBezTo>
                    <a:pt x="1522365" y="5825084"/>
                    <a:pt x="1525599" y="5827666"/>
                    <a:pt x="1527567" y="5831164"/>
                  </a:cubicBezTo>
                  <a:cubicBezTo>
                    <a:pt x="1532063" y="5839159"/>
                    <a:pt x="1528231" y="5848913"/>
                    <a:pt x="1519009" y="5852949"/>
                  </a:cubicBezTo>
                  <a:cubicBezTo>
                    <a:pt x="1509785" y="5856985"/>
                    <a:pt x="1498663" y="5853776"/>
                    <a:pt x="1494167" y="5845780"/>
                  </a:cubicBezTo>
                  <a:lnTo>
                    <a:pt x="1486741" y="5832578"/>
                  </a:lnTo>
                  <a:lnTo>
                    <a:pt x="1487519" y="5832342"/>
                  </a:lnTo>
                  <a:cubicBezTo>
                    <a:pt x="1480781" y="5819542"/>
                    <a:pt x="1490179" y="5802570"/>
                    <a:pt x="1519733" y="5803870"/>
                  </a:cubicBezTo>
                  <a:cubicBezTo>
                    <a:pt x="1506629" y="5791952"/>
                    <a:pt x="1517037" y="5769617"/>
                    <a:pt x="1549987" y="5774660"/>
                  </a:cubicBezTo>
                  <a:cubicBezTo>
                    <a:pt x="1549079" y="5769394"/>
                    <a:pt x="1558511" y="5759410"/>
                    <a:pt x="1576545" y="5767444"/>
                  </a:cubicBezTo>
                  <a:lnTo>
                    <a:pt x="1586425" y="5783663"/>
                  </a:lnTo>
                  <a:cubicBezTo>
                    <a:pt x="1589145" y="5792841"/>
                    <a:pt x="1599905" y="5798254"/>
                    <a:pt x="1610457" y="5795753"/>
                  </a:cubicBezTo>
                  <a:cubicBezTo>
                    <a:pt x="1621011" y="5793252"/>
                    <a:pt x="1627361" y="5783784"/>
                    <a:pt x="1624643" y="5774606"/>
                  </a:cubicBezTo>
                  <a:cubicBezTo>
                    <a:pt x="1623261" y="5769947"/>
                    <a:pt x="1619811" y="5766259"/>
                    <a:pt x="1615361" y="5764090"/>
                  </a:cubicBezTo>
                  <a:cubicBezTo>
                    <a:pt x="1618163" y="5765834"/>
                    <a:pt x="1620299" y="5768414"/>
                    <a:pt x="1621231" y="5771559"/>
                  </a:cubicBezTo>
                  <a:cubicBezTo>
                    <a:pt x="1623361" y="5778747"/>
                    <a:pt x="1618387" y="5786163"/>
                    <a:pt x="1610121" y="5788122"/>
                  </a:cubicBezTo>
                  <a:cubicBezTo>
                    <a:pt x="1601855" y="5790081"/>
                    <a:pt x="1593429" y="5785841"/>
                    <a:pt x="1591299" y="5778652"/>
                  </a:cubicBezTo>
                  <a:lnTo>
                    <a:pt x="1586279" y="5765912"/>
                  </a:lnTo>
                  <a:cubicBezTo>
                    <a:pt x="1587301" y="5749253"/>
                    <a:pt x="1610279" y="5740484"/>
                    <a:pt x="1632499" y="5752030"/>
                  </a:cubicBezTo>
                  <a:cubicBezTo>
                    <a:pt x="1640341" y="5745482"/>
                    <a:pt x="1652323" y="5739983"/>
                    <a:pt x="1663975" y="5739848"/>
                  </a:cubicBezTo>
                  <a:close/>
                  <a:moveTo>
                    <a:pt x="506333" y="5736355"/>
                  </a:moveTo>
                  <a:cubicBezTo>
                    <a:pt x="519763" y="5736750"/>
                    <a:pt x="529779" y="5743481"/>
                    <a:pt x="528881" y="5752229"/>
                  </a:cubicBezTo>
                  <a:cubicBezTo>
                    <a:pt x="556459" y="5757042"/>
                    <a:pt x="554293" y="5792471"/>
                    <a:pt x="510863" y="5785371"/>
                  </a:cubicBezTo>
                  <a:cubicBezTo>
                    <a:pt x="444117" y="5832362"/>
                    <a:pt x="379581" y="5793046"/>
                    <a:pt x="365503" y="5781131"/>
                  </a:cubicBezTo>
                  <a:cubicBezTo>
                    <a:pt x="411257" y="5804725"/>
                    <a:pt x="444877" y="5785127"/>
                    <a:pt x="445787" y="5773161"/>
                  </a:cubicBezTo>
                  <a:cubicBezTo>
                    <a:pt x="426489" y="5752881"/>
                    <a:pt x="447045" y="5731057"/>
                    <a:pt x="480095" y="5743420"/>
                  </a:cubicBezTo>
                  <a:cubicBezTo>
                    <a:pt x="488989" y="5738163"/>
                    <a:pt x="498275" y="5736118"/>
                    <a:pt x="506333" y="5736355"/>
                  </a:cubicBezTo>
                  <a:close/>
                  <a:moveTo>
                    <a:pt x="2226687" y="5732462"/>
                  </a:moveTo>
                  <a:cubicBezTo>
                    <a:pt x="2238289" y="5731375"/>
                    <a:pt x="2250001" y="5735660"/>
                    <a:pt x="2257723" y="5749985"/>
                  </a:cubicBezTo>
                  <a:cubicBezTo>
                    <a:pt x="2285567" y="5738390"/>
                    <a:pt x="2310395" y="5755084"/>
                    <a:pt x="2313949" y="5772076"/>
                  </a:cubicBezTo>
                  <a:cubicBezTo>
                    <a:pt x="2331179" y="5780205"/>
                    <a:pt x="2334239" y="5791065"/>
                    <a:pt x="2331699" y="5803516"/>
                  </a:cubicBezTo>
                  <a:lnTo>
                    <a:pt x="2333267" y="5803966"/>
                  </a:lnTo>
                  <a:lnTo>
                    <a:pt x="2326185" y="5813705"/>
                  </a:lnTo>
                  <a:cubicBezTo>
                    <a:pt x="2321323" y="5820393"/>
                    <a:pt x="2310987" y="5822366"/>
                    <a:pt x="2303103" y="5818111"/>
                  </a:cubicBezTo>
                  <a:cubicBezTo>
                    <a:pt x="2295217" y="5813857"/>
                    <a:pt x="2292765" y="5804986"/>
                    <a:pt x="2297629" y="5798298"/>
                  </a:cubicBezTo>
                  <a:cubicBezTo>
                    <a:pt x="2299755" y="5795373"/>
                    <a:pt x="2302929" y="5793350"/>
                    <a:pt x="2306489" y="5792355"/>
                  </a:cubicBezTo>
                  <a:cubicBezTo>
                    <a:pt x="2301057" y="5793326"/>
                    <a:pt x="2296107" y="5796109"/>
                    <a:pt x="2292955" y="5800443"/>
                  </a:cubicBezTo>
                  <a:cubicBezTo>
                    <a:pt x="2286747" y="5808982"/>
                    <a:pt x="2289875" y="5820308"/>
                    <a:pt x="2299943" y="5825740"/>
                  </a:cubicBezTo>
                  <a:cubicBezTo>
                    <a:pt x="2310013" y="5831172"/>
                    <a:pt x="2323207" y="5828653"/>
                    <a:pt x="2329417" y="5820114"/>
                  </a:cubicBezTo>
                  <a:lnTo>
                    <a:pt x="2339817" y="5805809"/>
                  </a:lnTo>
                  <a:cubicBezTo>
                    <a:pt x="2375517" y="5795462"/>
                    <a:pt x="2381633" y="5824480"/>
                    <a:pt x="2371165" y="5837980"/>
                  </a:cubicBezTo>
                  <a:cubicBezTo>
                    <a:pt x="2390453" y="5854286"/>
                    <a:pt x="2384123" y="5889214"/>
                    <a:pt x="2351255" y="5892182"/>
                  </a:cubicBezTo>
                  <a:lnTo>
                    <a:pt x="2337217" y="5893416"/>
                  </a:lnTo>
                  <a:cubicBezTo>
                    <a:pt x="2310125" y="5885969"/>
                    <a:pt x="2314519" y="5842083"/>
                    <a:pt x="2352045" y="5866603"/>
                  </a:cubicBezTo>
                  <a:cubicBezTo>
                    <a:pt x="2352229" y="5853529"/>
                    <a:pt x="2320029" y="5834173"/>
                    <a:pt x="2292851" y="5855880"/>
                  </a:cubicBezTo>
                  <a:cubicBezTo>
                    <a:pt x="2266443" y="5876972"/>
                    <a:pt x="2256877" y="5893260"/>
                    <a:pt x="2222395" y="5903508"/>
                  </a:cubicBezTo>
                  <a:lnTo>
                    <a:pt x="2201867" y="5905312"/>
                  </a:lnTo>
                  <a:cubicBezTo>
                    <a:pt x="2180213" y="5909015"/>
                    <a:pt x="2157119" y="5907296"/>
                    <a:pt x="2133975" y="5903483"/>
                  </a:cubicBezTo>
                  <a:cubicBezTo>
                    <a:pt x="2165903" y="5907380"/>
                    <a:pt x="2202483" y="5900107"/>
                    <a:pt x="2234215" y="5863241"/>
                  </a:cubicBezTo>
                  <a:cubicBezTo>
                    <a:pt x="2288969" y="5859565"/>
                    <a:pt x="2281293" y="5814547"/>
                    <a:pt x="2246437" y="5816498"/>
                  </a:cubicBezTo>
                  <a:cubicBezTo>
                    <a:pt x="2244109" y="5798543"/>
                    <a:pt x="2209383" y="5795149"/>
                    <a:pt x="2184689" y="5819583"/>
                  </a:cubicBezTo>
                  <a:cubicBezTo>
                    <a:pt x="2140995" y="5813659"/>
                    <a:pt x="2122403" y="5846955"/>
                    <a:pt x="2151715" y="5866779"/>
                  </a:cubicBezTo>
                  <a:cubicBezTo>
                    <a:pt x="2154089" y="5882036"/>
                    <a:pt x="2119609" y="5891954"/>
                    <a:pt x="2057239" y="5875635"/>
                  </a:cubicBezTo>
                  <a:cubicBezTo>
                    <a:pt x="2066645" y="5880604"/>
                    <a:pt x="2090421" y="5894814"/>
                    <a:pt x="2120027" y="5900857"/>
                  </a:cubicBezTo>
                  <a:cubicBezTo>
                    <a:pt x="2058683" y="5889396"/>
                    <a:pt x="1998847" y="5868364"/>
                    <a:pt x="1965901" y="5901238"/>
                  </a:cubicBezTo>
                  <a:cubicBezTo>
                    <a:pt x="1981057" y="5854994"/>
                    <a:pt x="2026893" y="5842694"/>
                    <a:pt x="2045495" y="5844160"/>
                  </a:cubicBezTo>
                  <a:lnTo>
                    <a:pt x="2062307" y="5859156"/>
                  </a:lnTo>
                  <a:cubicBezTo>
                    <a:pt x="2068863" y="5868862"/>
                    <a:pt x="2083351" y="5871786"/>
                    <a:pt x="2094667" y="5865688"/>
                  </a:cubicBezTo>
                  <a:cubicBezTo>
                    <a:pt x="2105981" y="5859590"/>
                    <a:pt x="2109839" y="5846779"/>
                    <a:pt x="2103283" y="5837073"/>
                  </a:cubicBezTo>
                  <a:cubicBezTo>
                    <a:pt x="2099957" y="5832147"/>
                    <a:pt x="2094585" y="5828968"/>
                    <a:pt x="2088621" y="5827839"/>
                  </a:cubicBezTo>
                  <a:cubicBezTo>
                    <a:pt x="2092517" y="5828984"/>
                    <a:pt x="2095951" y="5831293"/>
                    <a:pt x="2098197" y="5834618"/>
                  </a:cubicBezTo>
                  <a:cubicBezTo>
                    <a:pt x="2103331" y="5842220"/>
                    <a:pt x="2100311" y="5852254"/>
                    <a:pt x="2091447" y="5857030"/>
                  </a:cubicBezTo>
                  <a:cubicBezTo>
                    <a:pt x="2082585" y="5861806"/>
                    <a:pt x="2071239" y="5859516"/>
                    <a:pt x="2066103" y="5851915"/>
                  </a:cubicBezTo>
                  <a:lnTo>
                    <a:pt x="2057625" y="5839363"/>
                  </a:lnTo>
                  <a:lnTo>
                    <a:pt x="2058379" y="5839064"/>
                  </a:lnTo>
                  <a:cubicBezTo>
                    <a:pt x="2050619" y="5826858"/>
                    <a:pt x="2058599" y="5809175"/>
                    <a:pt x="2088159" y="5808056"/>
                  </a:cubicBezTo>
                  <a:cubicBezTo>
                    <a:pt x="2074127" y="5797248"/>
                    <a:pt x="2082675" y="5774138"/>
                    <a:pt x="2115925" y="5776471"/>
                  </a:cubicBezTo>
                  <a:cubicBezTo>
                    <a:pt x="2114591" y="5771297"/>
                    <a:pt x="2123175" y="5760576"/>
                    <a:pt x="2141807" y="5767110"/>
                  </a:cubicBezTo>
                  <a:lnTo>
                    <a:pt x="2152977" y="5782467"/>
                  </a:lnTo>
                  <a:cubicBezTo>
                    <a:pt x="2156439" y="5791392"/>
                    <a:pt x="2167605" y="5795908"/>
                    <a:pt x="2177917" y="5792553"/>
                  </a:cubicBezTo>
                  <a:cubicBezTo>
                    <a:pt x="2188231" y="5789198"/>
                    <a:pt x="2193787" y="5779243"/>
                    <a:pt x="2190327" y="5770317"/>
                  </a:cubicBezTo>
                  <a:cubicBezTo>
                    <a:pt x="2188571" y="5765788"/>
                    <a:pt x="2184829" y="5762393"/>
                    <a:pt x="2180219" y="5760595"/>
                  </a:cubicBezTo>
                  <a:cubicBezTo>
                    <a:pt x="2183153" y="5762105"/>
                    <a:pt x="2185493" y="5764502"/>
                    <a:pt x="2186677" y="5767560"/>
                  </a:cubicBezTo>
                  <a:cubicBezTo>
                    <a:pt x="2189389" y="5774550"/>
                    <a:pt x="2185037" y="5782347"/>
                    <a:pt x="2176959" y="5784975"/>
                  </a:cubicBezTo>
                  <a:cubicBezTo>
                    <a:pt x="2168881" y="5787603"/>
                    <a:pt x="2160135" y="5784066"/>
                    <a:pt x="2157425" y="5777075"/>
                  </a:cubicBezTo>
                  <a:lnTo>
                    <a:pt x="2151381" y="5764788"/>
                  </a:lnTo>
                  <a:cubicBezTo>
                    <a:pt x="2151039" y="5748100"/>
                    <a:pt x="2173225" y="5737484"/>
                    <a:pt x="2196313" y="5747176"/>
                  </a:cubicBezTo>
                  <a:cubicBezTo>
                    <a:pt x="2203593" y="5740009"/>
                    <a:pt x="2215085" y="5733549"/>
                    <a:pt x="2226687" y="5732462"/>
                  </a:cubicBezTo>
                  <a:close/>
                  <a:moveTo>
                    <a:pt x="1098117" y="5716562"/>
                  </a:moveTo>
                  <a:cubicBezTo>
                    <a:pt x="1109761" y="5717016"/>
                    <a:pt x="1120805" y="5722810"/>
                    <a:pt x="1126567" y="5738028"/>
                  </a:cubicBezTo>
                  <a:cubicBezTo>
                    <a:pt x="1155699" y="5730210"/>
                    <a:pt x="1178107" y="5750035"/>
                    <a:pt x="1179387" y="5767347"/>
                  </a:cubicBezTo>
                  <a:cubicBezTo>
                    <a:pt x="1195393" y="5777679"/>
                    <a:pt x="1196993" y="5788848"/>
                    <a:pt x="1192831" y="5800855"/>
                  </a:cubicBezTo>
                  <a:lnTo>
                    <a:pt x="1194327" y="5801508"/>
                  </a:lnTo>
                  <a:lnTo>
                    <a:pt x="1186023" y="5810227"/>
                  </a:lnTo>
                  <a:cubicBezTo>
                    <a:pt x="1180319" y="5816215"/>
                    <a:pt x="1169813" y="5816806"/>
                    <a:pt x="1162559" y="5811548"/>
                  </a:cubicBezTo>
                  <a:cubicBezTo>
                    <a:pt x="1155303" y="5806290"/>
                    <a:pt x="1154045" y="5797173"/>
                    <a:pt x="1159749" y="5791186"/>
                  </a:cubicBezTo>
                  <a:cubicBezTo>
                    <a:pt x="1162243" y="5788567"/>
                    <a:pt x="1165657" y="5786980"/>
                    <a:pt x="1169315" y="5786464"/>
                  </a:cubicBezTo>
                  <a:cubicBezTo>
                    <a:pt x="1163803" y="5786710"/>
                    <a:pt x="1158529" y="5788815"/>
                    <a:pt x="1154833" y="5792695"/>
                  </a:cubicBezTo>
                  <a:cubicBezTo>
                    <a:pt x="1147551" y="5800340"/>
                    <a:pt x="1149157" y="5811980"/>
                    <a:pt x="1158421" y="5818693"/>
                  </a:cubicBezTo>
                  <a:cubicBezTo>
                    <a:pt x="1167685" y="5825407"/>
                    <a:pt x="1181097" y="5824651"/>
                    <a:pt x="1188379" y="5817007"/>
                  </a:cubicBezTo>
                  <a:lnTo>
                    <a:pt x="1200577" y="5804200"/>
                  </a:lnTo>
                  <a:cubicBezTo>
                    <a:pt x="1237331" y="5798654"/>
                    <a:pt x="1239561" y="5828227"/>
                    <a:pt x="1227405" y="5840227"/>
                  </a:cubicBezTo>
                  <a:cubicBezTo>
                    <a:pt x="1244371" y="5858935"/>
                    <a:pt x="1233487" y="5892722"/>
                    <a:pt x="1200515" y="5891326"/>
                  </a:cubicBezTo>
                  <a:lnTo>
                    <a:pt x="1186437" y="5890696"/>
                  </a:lnTo>
                  <a:cubicBezTo>
                    <a:pt x="1160563" y="5879739"/>
                    <a:pt x="1170711" y="5836817"/>
                    <a:pt x="1204673" y="5866075"/>
                  </a:cubicBezTo>
                  <a:cubicBezTo>
                    <a:pt x="1206581" y="5853140"/>
                    <a:pt x="1177217" y="5829703"/>
                    <a:pt x="1147413" y="5847633"/>
                  </a:cubicBezTo>
                  <a:cubicBezTo>
                    <a:pt x="1118451" y="5865055"/>
                    <a:pt x="1106819" y="5879938"/>
                    <a:pt x="1071287" y="5885545"/>
                  </a:cubicBezTo>
                  <a:lnTo>
                    <a:pt x="1050701" y="5884624"/>
                  </a:lnTo>
                  <a:cubicBezTo>
                    <a:pt x="1028747" y="5885437"/>
                    <a:pt x="1006081" y="5880684"/>
                    <a:pt x="983643" y="5873850"/>
                  </a:cubicBezTo>
                  <a:cubicBezTo>
                    <a:pt x="1014777" y="5881928"/>
                    <a:pt x="1051997" y="5879546"/>
                    <a:pt x="1088319" y="5847190"/>
                  </a:cubicBezTo>
                  <a:cubicBezTo>
                    <a:pt x="1143079" y="5850774"/>
                    <a:pt x="1141411" y="5805136"/>
                    <a:pt x="1106603" y="5802469"/>
                  </a:cubicBezTo>
                  <a:cubicBezTo>
                    <a:pt x="1106665" y="5784365"/>
                    <a:pt x="1072691" y="5776417"/>
                    <a:pt x="1044987" y="5797378"/>
                  </a:cubicBezTo>
                  <a:cubicBezTo>
                    <a:pt x="1002457" y="5785739"/>
                    <a:pt x="979633" y="5816290"/>
                    <a:pt x="1006071" y="5839809"/>
                  </a:cubicBezTo>
                  <a:cubicBezTo>
                    <a:pt x="1006413" y="5855246"/>
                    <a:pt x="970925" y="5860526"/>
                    <a:pt x="911255" y="5836118"/>
                  </a:cubicBezTo>
                  <a:cubicBezTo>
                    <a:pt x="919921" y="5842284"/>
                    <a:pt x="941615" y="5859508"/>
                    <a:pt x="970163" y="5869406"/>
                  </a:cubicBezTo>
                  <a:cubicBezTo>
                    <a:pt x="910869" y="5849949"/>
                    <a:pt x="854333" y="5821203"/>
                    <a:pt x="817335" y="5849441"/>
                  </a:cubicBezTo>
                  <a:cubicBezTo>
                    <a:pt x="838463" y="5805602"/>
                    <a:pt x="885521" y="5799459"/>
                    <a:pt x="903767" y="5803368"/>
                  </a:cubicBezTo>
                  <a:lnTo>
                    <a:pt x="918453" y="5820452"/>
                  </a:lnTo>
                  <a:cubicBezTo>
                    <a:pt x="923671" y="5830938"/>
                    <a:pt x="937645" y="5835749"/>
                    <a:pt x="949667" y="5831198"/>
                  </a:cubicBezTo>
                  <a:cubicBezTo>
                    <a:pt x="961689" y="5826646"/>
                    <a:pt x="967203" y="5814456"/>
                    <a:pt x="961985" y="5803970"/>
                  </a:cubicBezTo>
                  <a:cubicBezTo>
                    <a:pt x="959337" y="5798648"/>
                    <a:pt x="954433" y="5794788"/>
                    <a:pt x="948669" y="5792882"/>
                  </a:cubicBezTo>
                  <a:cubicBezTo>
                    <a:pt x="952379" y="5794531"/>
                    <a:pt x="955479" y="5797273"/>
                    <a:pt x="957267" y="5800866"/>
                  </a:cubicBezTo>
                  <a:cubicBezTo>
                    <a:pt x="961355" y="5809079"/>
                    <a:pt x="957035" y="5818626"/>
                    <a:pt x="947619" y="5822191"/>
                  </a:cubicBezTo>
                  <a:cubicBezTo>
                    <a:pt x="938203" y="5825756"/>
                    <a:pt x="927259" y="5821987"/>
                    <a:pt x="923171" y="5813775"/>
                  </a:cubicBezTo>
                  <a:lnTo>
                    <a:pt x="916423" y="5800214"/>
                  </a:lnTo>
                  <a:lnTo>
                    <a:pt x="917211" y="5800018"/>
                  </a:lnTo>
                  <a:cubicBezTo>
                    <a:pt x="911129" y="5786894"/>
                    <a:pt x="921373" y="5770419"/>
                    <a:pt x="950825" y="5773211"/>
                  </a:cubicBezTo>
                  <a:cubicBezTo>
                    <a:pt x="938339" y="5760646"/>
                    <a:pt x="949863" y="5738866"/>
                    <a:pt x="982515" y="5745567"/>
                  </a:cubicBezTo>
                  <a:cubicBezTo>
                    <a:pt x="981875" y="5740262"/>
                    <a:pt x="991799" y="5730768"/>
                    <a:pt x="1009405" y="5739704"/>
                  </a:cubicBezTo>
                  <a:lnTo>
                    <a:pt x="1018453" y="5756401"/>
                  </a:lnTo>
                  <a:cubicBezTo>
                    <a:pt x="1020705" y="5765705"/>
                    <a:pt x="1031177" y="5771655"/>
                    <a:pt x="1041843" y="5769690"/>
                  </a:cubicBezTo>
                  <a:cubicBezTo>
                    <a:pt x="1052509" y="5767726"/>
                    <a:pt x="1059331" y="5758591"/>
                    <a:pt x="1057079" y="5749287"/>
                  </a:cubicBezTo>
                  <a:cubicBezTo>
                    <a:pt x="1055935" y="5744565"/>
                    <a:pt x="1052675" y="5740707"/>
                    <a:pt x="1048341" y="5738316"/>
                  </a:cubicBezTo>
                  <a:cubicBezTo>
                    <a:pt x="1051051" y="5740200"/>
                    <a:pt x="1053053" y="5742884"/>
                    <a:pt x="1053825" y="5746072"/>
                  </a:cubicBezTo>
                  <a:cubicBezTo>
                    <a:pt x="1055589" y="5753359"/>
                    <a:pt x="1050247" y="5760514"/>
                    <a:pt x="1041893" y="5762052"/>
                  </a:cubicBezTo>
                  <a:cubicBezTo>
                    <a:pt x="1033539" y="5763591"/>
                    <a:pt x="1025337" y="5758930"/>
                    <a:pt x="1023573" y="5751643"/>
                  </a:cubicBezTo>
                  <a:lnTo>
                    <a:pt x="1019203" y="5738665"/>
                  </a:lnTo>
                  <a:cubicBezTo>
                    <a:pt x="1021067" y="5722079"/>
                    <a:pt x="1044459" y="5714484"/>
                    <a:pt x="1066065" y="5727138"/>
                  </a:cubicBezTo>
                  <a:cubicBezTo>
                    <a:pt x="1074229" y="5720995"/>
                    <a:pt x="1086473" y="5716108"/>
                    <a:pt x="1098117" y="5716562"/>
                  </a:cubicBezTo>
                  <a:close/>
                  <a:moveTo>
                    <a:pt x="2797055" y="5703376"/>
                  </a:moveTo>
                  <a:cubicBezTo>
                    <a:pt x="2808657" y="5702289"/>
                    <a:pt x="2820369" y="5706574"/>
                    <a:pt x="2828091" y="5720899"/>
                  </a:cubicBezTo>
                  <a:cubicBezTo>
                    <a:pt x="2855935" y="5709304"/>
                    <a:pt x="2880763" y="5725998"/>
                    <a:pt x="2884317" y="5742990"/>
                  </a:cubicBezTo>
                  <a:cubicBezTo>
                    <a:pt x="2901547" y="5751119"/>
                    <a:pt x="2904607" y="5761979"/>
                    <a:pt x="2902067" y="5774430"/>
                  </a:cubicBezTo>
                  <a:lnTo>
                    <a:pt x="2903635" y="5774880"/>
                  </a:lnTo>
                  <a:lnTo>
                    <a:pt x="2896553" y="5784619"/>
                  </a:lnTo>
                  <a:cubicBezTo>
                    <a:pt x="2891691" y="5791307"/>
                    <a:pt x="2881355" y="5793280"/>
                    <a:pt x="2873471" y="5789025"/>
                  </a:cubicBezTo>
                  <a:cubicBezTo>
                    <a:pt x="2865585" y="5784771"/>
                    <a:pt x="2863133" y="5775900"/>
                    <a:pt x="2867997" y="5769212"/>
                  </a:cubicBezTo>
                  <a:cubicBezTo>
                    <a:pt x="2870123" y="5766287"/>
                    <a:pt x="2873297" y="5764264"/>
                    <a:pt x="2876857" y="5763269"/>
                  </a:cubicBezTo>
                  <a:cubicBezTo>
                    <a:pt x="2871425" y="5764240"/>
                    <a:pt x="2866475" y="5767023"/>
                    <a:pt x="2863323" y="5771357"/>
                  </a:cubicBezTo>
                  <a:cubicBezTo>
                    <a:pt x="2857115" y="5779896"/>
                    <a:pt x="2860243" y="5791222"/>
                    <a:pt x="2870311" y="5796654"/>
                  </a:cubicBezTo>
                  <a:cubicBezTo>
                    <a:pt x="2880381" y="5802086"/>
                    <a:pt x="2893575" y="5799567"/>
                    <a:pt x="2899785" y="5791028"/>
                  </a:cubicBezTo>
                  <a:lnTo>
                    <a:pt x="2910185" y="5776723"/>
                  </a:lnTo>
                  <a:cubicBezTo>
                    <a:pt x="2945885" y="5766376"/>
                    <a:pt x="2952001" y="5795394"/>
                    <a:pt x="2941533" y="5808894"/>
                  </a:cubicBezTo>
                  <a:cubicBezTo>
                    <a:pt x="2960821" y="5825200"/>
                    <a:pt x="2954491" y="5860128"/>
                    <a:pt x="2921623" y="5863096"/>
                  </a:cubicBezTo>
                  <a:lnTo>
                    <a:pt x="2907585" y="5864330"/>
                  </a:lnTo>
                  <a:cubicBezTo>
                    <a:pt x="2880493" y="5856883"/>
                    <a:pt x="2884887" y="5812997"/>
                    <a:pt x="2922413" y="5837517"/>
                  </a:cubicBezTo>
                  <a:cubicBezTo>
                    <a:pt x="2922597" y="5824443"/>
                    <a:pt x="2890397" y="5805087"/>
                    <a:pt x="2863219" y="5826794"/>
                  </a:cubicBezTo>
                  <a:cubicBezTo>
                    <a:pt x="2836811" y="5847886"/>
                    <a:pt x="2827245" y="5864174"/>
                    <a:pt x="2792763" y="5874422"/>
                  </a:cubicBezTo>
                  <a:lnTo>
                    <a:pt x="2772235" y="5876226"/>
                  </a:lnTo>
                  <a:cubicBezTo>
                    <a:pt x="2750581" y="5879929"/>
                    <a:pt x="2727487" y="5878210"/>
                    <a:pt x="2704343" y="5874397"/>
                  </a:cubicBezTo>
                  <a:cubicBezTo>
                    <a:pt x="2736271" y="5878294"/>
                    <a:pt x="2772851" y="5871021"/>
                    <a:pt x="2804583" y="5834155"/>
                  </a:cubicBezTo>
                  <a:cubicBezTo>
                    <a:pt x="2859337" y="5830479"/>
                    <a:pt x="2851661" y="5785461"/>
                    <a:pt x="2816805" y="5787412"/>
                  </a:cubicBezTo>
                  <a:cubicBezTo>
                    <a:pt x="2814477" y="5769457"/>
                    <a:pt x="2779751" y="5766063"/>
                    <a:pt x="2755057" y="5790497"/>
                  </a:cubicBezTo>
                  <a:cubicBezTo>
                    <a:pt x="2711363" y="5784573"/>
                    <a:pt x="2692771" y="5817869"/>
                    <a:pt x="2722083" y="5837693"/>
                  </a:cubicBezTo>
                  <a:cubicBezTo>
                    <a:pt x="2724457" y="5852950"/>
                    <a:pt x="2689977" y="5862868"/>
                    <a:pt x="2627607" y="5846549"/>
                  </a:cubicBezTo>
                  <a:cubicBezTo>
                    <a:pt x="2637013" y="5851518"/>
                    <a:pt x="2660789" y="5865728"/>
                    <a:pt x="2690395" y="5871771"/>
                  </a:cubicBezTo>
                  <a:cubicBezTo>
                    <a:pt x="2629051" y="5860310"/>
                    <a:pt x="2569215" y="5839278"/>
                    <a:pt x="2536269" y="5872152"/>
                  </a:cubicBezTo>
                  <a:cubicBezTo>
                    <a:pt x="2551425" y="5825908"/>
                    <a:pt x="2597261" y="5813608"/>
                    <a:pt x="2615863" y="5815074"/>
                  </a:cubicBezTo>
                  <a:lnTo>
                    <a:pt x="2632675" y="5830070"/>
                  </a:lnTo>
                  <a:cubicBezTo>
                    <a:pt x="2639231" y="5839776"/>
                    <a:pt x="2653719" y="5842700"/>
                    <a:pt x="2665035" y="5836602"/>
                  </a:cubicBezTo>
                  <a:cubicBezTo>
                    <a:pt x="2676349" y="5830504"/>
                    <a:pt x="2680207" y="5817693"/>
                    <a:pt x="2673651" y="5807987"/>
                  </a:cubicBezTo>
                  <a:cubicBezTo>
                    <a:pt x="2670325" y="5803061"/>
                    <a:pt x="2664953" y="5799882"/>
                    <a:pt x="2658989" y="5798753"/>
                  </a:cubicBezTo>
                  <a:cubicBezTo>
                    <a:pt x="2662885" y="5799898"/>
                    <a:pt x="2666319" y="5802207"/>
                    <a:pt x="2668565" y="5805532"/>
                  </a:cubicBezTo>
                  <a:cubicBezTo>
                    <a:pt x="2673699" y="5813134"/>
                    <a:pt x="2670679" y="5823168"/>
                    <a:pt x="2661815" y="5827944"/>
                  </a:cubicBezTo>
                  <a:cubicBezTo>
                    <a:pt x="2652953" y="5832720"/>
                    <a:pt x="2641607" y="5830430"/>
                    <a:pt x="2636471" y="5822829"/>
                  </a:cubicBezTo>
                  <a:lnTo>
                    <a:pt x="2627993" y="5810277"/>
                  </a:lnTo>
                  <a:lnTo>
                    <a:pt x="2628747" y="5809978"/>
                  </a:lnTo>
                  <a:cubicBezTo>
                    <a:pt x="2620987" y="5797772"/>
                    <a:pt x="2628967" y="5780089"/>
                    <a:pt x="2658527" y="5778970"/>
                  </a:cubicBezTo>
                  <a:cubicBezTo>
                    <a:pt x="2644495" y="5768162"/>
                    <a:pt x="2653043" y="5745052"/>
                    <a:pt x="2686293" y="5747385"/>
                  </a:cubicBezTo>
                  <a:cubicBezTo>
                    <a:pt x="2684959" y="5742211"/>
                    <a:pt x="2693543" y="5731490"/>
                    <a:pt x="2712175" y="5738024"/>
                  </a:cubicBezTo>
                  <a:lnTo>
                    <a:pt x="2723345" y="5753381"/>
                  </a:lnTo>
                  <a:cubicBezTo>
                    <a:pt x="2726807" y="5762306"/>
                    <a:pt x="2737973" y="5766822"/>
                    <a:pt x="2748285" y="5763467"/>
                  </a:cubicBezTo>
                  <a:cubicBezTo>
                    <a:pt x="2758599" y="5760112"/>
                    <a:pt x="2764155" y="5750157"/>
                    <a:pt x="2760695" y="5741231"/>
                  </a:cubicBezTo>
                  <a:cubicBezTo>
                    <a:pt x="2758939" y="5736702"/>
                    <a:pt x="2755197" y="5733307"/>
                    <a:pt x="2750587" y="5731509"/>
                  </a:cubicBezTo>
                  <a:cubicBezTo>
                    <a:pt x="2753521" y="5733019"/>
                    <a:pt x="2755861" y="5735416"/>
                    <a:pt x="2757045" y="5738474"/>
                  </a:cubicBezTo>
                  <a:cubicBezTo>
                    <a:pt x="2759757" y="5745464"/>
                    <a:pt x="2755405" y="5753261"/>
                    <a:pt x="2747327" y="5755889"/>
                  </a:cubicBezTo>
                  <a:cubicBezTo>
                    <a:pt x="2739249" y="5758517"/>
                    <a:pt x="2730503" y="5754980"/>
                    <a:pt x="2727793" y="5747989"/>
                  </a:cubicBezTo>
                  <a:lnTo>
                    <a:pt x="2721749" y="5735702"/>
                  </a:lnTo>
                  <a:cubicBezTo>
                    <a:pt x="2721407" y="5719014"/>
                    <a:pt x="2743593" y="5708398"/>
                    <a:pt x="2766681" y="5718090"/>
                  </a:cubicBezTo>
                  <a:cubicBezTo>
                    <a:pt x="2773961" y="5710923"/>
                    <a:pt x="2785453" y="5704463"/>
                    <a:pt x="2797055" y="5703376"/>
                  </a:cubicBezTo>
                  <a:close/>
                  <a:moveTo>
                    <a:pt x="3370851" y="5693792"/>
                  </a:moveTo>
                  <a:cubicBezTo>
                    <a:pt x="3375619" y="5695141"/>
                    <a:pt x="3379033" y="5698059"/>
                    <a:pt x="3380031" y="5702341"/>
                  </a:cubicBezTo>
                  <a:cubicBezTo>
                    <a:pt x="3407675" y="5697926"/>
                    <a:pt x="3417147" y="5732133"/>
                    <a:pt x="3373769" y="5739541"/>
                  </a:cubicBezTo>
                  <a:cubicBezTo>
                    <a:pt x="3325931" y="5805682"/>
                    <a:pt x="3252117" y="5789489"/>
                    <a:pt x="3234929" y="5782800"/>
                  </a:cubicBezTo>
                  <a:cubicBezTo>
                    <a:pt x="3285869" y="5790234"/>
                    <a:pt x="3311289" y="5760768"/>
                    <a:pt x="3308259" y="5749156"/>
                  </a:cubicBezTo>
                  <a:cubicBezTo>
                    <a:pt x="3283415" y="5736254"/>
                    <a:pt x="3295757" y="5708932"/>
                    <a:pt x="3331033" y="5709875"/>
                  </a:cubicBezTo>
                  <a:cubicBezTo>
                    <a:pt x="3337733" y="5702011"/>
                    <a:pt x="3345849" y="5697059"/>
                    <a:pt x="3353547" y="5694663"/>
                  </a:cubicBezTo>
                  <a:cubicBezTo>
                    <a:pt x="3359959" y="5692666"/>
                    <a:pt x="3366083" y="5692444"/>
                    <a:pt x="3370851" y="5693792"/>
                  </a:cubicBezTo>
                  <a:close/>
                  <a:moveTo>
                    <a:pt x="472901" y="5661425"/>
                  </a:moveTo>
                  <a:cubicBezTo>
                    <a:pt x="481875" y="5659912"/>
                    <a:pt x="492947" y="5662279"/>
                    <a:pt x="503073" y="5669640"/>
                  </a:cubicBezTo>
                  <a:cubicBezTo>
                    <a:pt x="511801" y="5664332"/>
                    <a:pt x="524467" y="5660675"/>
                    <a:pt x="536011" y="5662275"/>
                  </a:cubicBezTo>
                  <a:cubicBezTo>
                    <a:pt x="547553" y="5663874"/>
                    <a:pt x="557973" y="5670728"/>
                    <a:pt x="562207" y="5686440"/>
                  </a:cubicBezTo>
                  <a:cubicBezTo>
                    <a:pt x="591967" y="5681530"/>
                    <a:pt x="612311" y="5703468"/>
                    <a:pt x="611879" y="5720822"/>
                  </a:cubicBezTo>
                  <a:cubicBezTo>
                    <a:pt x="626789" y="5732681"/>
                    <a:pt x="627281" y="5743953"/>
                    <a:pt x="621957" y="5755492"/>
                  </a:cubicBezTo>
                  <a:lnTo>
                    <a:pt x="623381" y="5756288"/>
                  </a:lnTo>
                  <a:lnTo>
                    <a:pt x="614257" y="5764147"/>
                  </a:lnTo>
                  <a:cubicBezTo>
                    <a:pt x="607991" y="5769544"/>
                    <a:pt x="597479" y="5769097"/>
                    <a:pt x="590777" y="5763149"/>
                  </a:cubicBezTo>
                  <a:cubicBezTo>
                    <a:pt x="584075" y="5757201"/>
                    <a:pt x="583721" y="5748005"/>
                    <a:pt x="589987" y="5742609"/>
                  </a:cubicBezTo>
                  <a:cubicBezTo>
                    <a:pt x="592727" y="5740248"/>
                    <a:pt x="596281" y="5739006"/>
                    <a:pt x="599971" y="5738853"/>
                  </a:cubicBezTo>
                  <a:cubicBezTo>
                    <a:pt x="594463" y="5738554"/>
                    <a:pt x="589007" y="5740129"/>
                    <a:pt x="584947" y="5743626"/>
                  </a:cubicBezTo>
                  <a:cubicBezTo>
                    <a:pt x="576947" y="5750516"/>
                    <a:pt x="577399" y="5762258"/>
                    <a:pt x="585955" y="5769851"/>
                  </a:cubicBezTo>
                  <a:cubicBezTo>
                    <a:pt x="594511" y="5777445"/>
                    <a:pt x="607933" y="5778016"/>
                    <a:pt x="615933" y="5771126"/>
                  </a:cubicBezTo>
                  <a:lnTo>
                    <a:pt x="629333" y="5759583"/>
                  </a:lnTo>
                  <a:cubicBezTo>
                    <a:pt x="666455" y="5757687"/>
                    <a:pt x="665761" y="5787335"/>
                    <a:pt x="652481" y="5798079"/>
                  </a:cubicBezTo>
                  <a:cubicBezTo>
                    <a:pt x="667521" y="5818368"/>
                    <a:pt x="653359" y="5850918"/>
                    <a:pt x="620685" y="5846279"/>
                  </a:cubicBezTo>
                  <a:lnTo>
                    <a:pt x="606739" y="5844265"/>
                  </a:lnTo>
                  <a:cubicBezTo>
                    <a:pt x="582071" y="5830812"/>
                    <a:pt x="596399" y="5789098"/>
                    <a:pt x="627313" y="5821561"/>
                  </a:cubicBezTo>
                  <a:cubicBezTo>
                    <a:pt x="630487" y="5808877"/>
                    <a:pt x="603575" y="5782661"/>
                    <a:pt x="572149" y="5797566"/>
                  </a:cubicBezTo>
                  <a:cubicBezTo>
                    <a:pt x="541611" y="5812049"/>
                    <a:pt x="528569" y="5825713"/>
                    <a:pt x="492657" y="5827791"/>
                  </a:cubicBezTo>
                  <a:lnTo>
                    <a:pt x="472261" y="5824846"/>
                  </a:lnTo>
                  <a:cubicBezTo>
                    <a:pt x="450335" y="5823490"/>
                    <a:pt x="428249" y="5816527"/>
                    <a:pt x="406591" y="5807515"/>
                  </a:cubicBezTo>
                  <a:cubicBezTo>
                    <a:pt x="436779" y="5818621"/>
                    <a:pt x="474051" y="5819920"/>
                    <a:pt x="513385" y="5791301"/>
                  </a:cubicBezTo>
                  <a:cubicBezTo>
                    <a:pt x="567525" y="5800264"/>
                    <a:pt x="570363" y="5754684"/>
                    <a:pt x="535987" y="5748600"/>
                  </a:cubicBezTo>
                  <a:cubicBezTo>
                    <a:pt x="537835" y="5730590"/>
                    <a:pt x="504809" y="5719332"/>
                    <a:pt x="475173" y="5737460"/>
                  </a:cubicBezTo>
                  <a:cubicBezTo>
                    <a:pt x="433999" y="5721687"/>
                    <a:pt x="408275" y="5749839"/>
                    <a:pt x="432267" y="5775850"/>
                  </a:cubicBezTo>
                  <a:cubicBezTo>
                    <a:pt x="431083" y="5791245"/>
                    <a:pt x="395249" y="5793003"/>
                    <a:pt x="338275" y="5762832"/>
                  </a:cubicBezTo>
                  <a:cubicBezTo>
                    <a:pt x="346293" y="5769823"/>
                    <a:pt x="366181" y="5789101"/>
                    <a:pt x="393617" y="5801764"/>
                  </a:cubicBezTo>
                  <a:cubicBezTo>
                    <a:pt x="336529" y="5776558"/>
                    <a:pt x="283101" y="5742380"/>
                    <a:pt x="243501" y="5766835"/>
                  </a:cubicBezTo>
                  <a:cubicBezTo>
                    <a:pt x="268845" y="5725291"/>
                    <a:pt x="316279" y="5723816"/>
                    <a:pt x="334051" y="5729504"/>
                  </a:cubicBezTo>
                  <a:lnTo>
                    <a:pt x="346983" y="5747952"/>
                  </a:lnTo>
                  <a:cubicBezTo>
                    <a:pt x="351141" y="5758901"/>
                    <a:pt x="364573" y="5765066"/>
                    <a:pt x="376985" y="5761722"/>
                  </a:cubicBezTo>
                  <a:cubicBezTo>
                    <a:pt x="389397" y="5758377"/>
                    <a:pt x="396085" y="5746790"/>
                    <a:pt x="391927" y="5735841"/>
                  </a:cubicBezTo>
                  <a:cubicBezTo>
                    <a:pt x="389817" y="5730284"/>
                    <a:pt x="385317" y="5725959"/>
                    <a:pt x="379769" y="5723494"/>
                  </a:cubicBezTo>
                  <a:cubicBezTo>
                    <a:pt x="383299" y="5725501"/>
                    <a:pt x="386113" y="5728535"/>
                    <a:pt x="387537" y="5732286"/>
                  </a:cubicBezTo>
                  <a:cubicBezTo>
                    <a:pt x="390795" y="5740862"/>
                    <a:pt x="385555" y="5749937"/>
                    <a:pt x="375835" y="5752557"/>
                  </a:cubicBezTo>
                  <a:cubicBezTo>
                    <a:pt x="366115" y="5755176"/>
                    <a:pt x="355593" y="5750348"/>
                    <a:pt x="352335" y="5741772"/>
                  </a:cubicBezTo>
                  <a:lnTo>
                    <a:pt x="346957" y="5727613"/>
                  </a:lnTo>
                  <a:lnTo>
                    <a:pt x="347761" y="5727495"/>
                  </a:lnTo>
                  <a:cubicBezTo>
                    <a:pt x="343001" y="5713835"/>
                    <a:pt x="354819" y="5698450"/>
                    <a:pt x="383851" y="5704132"/>
                  </a:cubicBezTo>
                  <a:cubicBezTo>
                    <a:pt x="372665" y="5690397"/>
                    <a:pt x="386281" y="5669859"/>
                    <a:pt x="418113" y="5679746"/>
                  </a:cubicBezTo>
                  <a:cubicBezTo>
                    <a:pt x="417999" y="5674403"/>
                    <a:pt x="428809" y="5665933"/>
                    <a:pt x="445449" y="5676560"/>
                  </a:cubicBezTo>
                  <a:lnTo>
                    <a:pt x="452807" y="5694068"/>
                  </a:lnTo>
                  <a:cubicBezTo>
                    <a:pt x="454131" y="5703548"/>
                    <a:pt x="463967" y="5710502"/>
                    <a:pt x="474775" y="5709598"/>
                  </a:cubicBezTo>
                  <a:cubicBezTo>
                    <a:pt x="485581" y="5708695"/>
                    <a:pt x="493271" y="5700277"/>
                    <a:pt x="491947" y="5690796"/>
                  </a:cubicBezTo>
                  <a:cubicBezTo>
                    <a:pt x="491275" y="5685984"/>
                    <a:pt x="488409" y="5681823"/>
                    <a:pt x="484333" y="5679017"/>
                  </a:cubicBezTo>
                  <a:cubicBezTo>
                    <a:pt x="486843" y="5681158"/>
                    <a:pt x="488573" y="5684028"/>
                    <a:pt x="489025" y="5687276"/>
                  </a:cubicBezTo>
                  <a:cubicBezTo>
                    <a:pt x="490063" y="5694701"/>
                    <a:pt x="484041" y="5701294"/>
                    <a:pt x="475577" y="5702002"/>
                  </a:cubicBezTo>
                  <a:cubicBezTo>
                    <a:pt x="467111" y="5702710"/>
                    <a:pt x="459409" y="5697264"/>
                    <a:pt x="458371" y="5689838"/>
                  </a:cubicBezTo>
                  <a:lnTo>
                    <a:pt x="455301" y="5676493"/>
                  </a:lnTo>
                  <a:cubicBezTo>
                    <a:pt x="457047" y="5668332"/>
                    <a:pt x="463925" y="5662938"/>
                    <a:pt x="472901" y="5661425"/>
                  </a:cubicBezTo>
                  <a:close/>
                  <a:moveTo>
                    <a:pt x="3357521" y="5614958"/>
                  </a:moveTo>
                  <a:cubicBezTo>
                    <a:pt x="3368957" y="5612717"/>
                    <a:pt x="3381039" y="5615810"/>
                    <a:pt x="3390151" y="5629291"/>
                  </a:cubicBezTo>
                  <a:cubicBezTo>
                    <a:pt x="3416697" y="5614972"/>
                    <a:pt x="3443071" y="5629101"/>
                    <a:pt x="3448305" y="5645653"/>
                  </a:cubicBezTo>
                  <a:cubicBezTo>
                    <a:pt x="3466261" y="5652019"/>
                    <a:pt x="3470391" y="5662519"/>
                    <a:pt x="3469109" y="5675161"/>
                  </a:cubicBezTo>
                  <a:lnTo>
                    <a:pt x="3470715" y="5675452"/>
                  </a:lnTo>
                  <a:lnTo>
                    <a:pt x="3464641" y="5685850"/>
                  </a:lnTo>
                  <a:cubicBezTo>
                    <a:pt x="3460471" y="5692991"/>
                    <a:pt x="3450385" y="5695986"/>
                    <a:pt x="3442113" y="5692541"/>
                  </a:cubicBezTo>
                  <a:cubicBezTo>
                    <a:pt x="3433841" y="5689096"/>
                    <a:pt x="3430517" y="5680515"/>
                    <a:pt x="3434687" y="5673374"/>
                  </a:cubicBezTo>
                  <a:cubicBezTo>
                    <a:pt x="3436511" y="5670251"/>
                    <a:pt x="3439467" y="5667921"/>
                    <a:pt x="3442909" y="5666576"/>
                  </a:cubicBezTo>
                  <a:cubicBezTo>
                    <a:pt x="3437601" y="5668085"/>
                    <a:pt x="3432953" y="5671348"/>
                    <a:pt x="3430251" y="5675976"/>
                  </a:cubicBezTo>
                  <a:cubicBezTo>
                    <a:pt x="3424927" y="5685092"/>
                    <a:pt x="3429171" y="5696049"/>
                    <a:pt x="3439733" y="5700447"/>
                  </a:cubicBezTo>
                  <a:cubicBezTo>
                    <a:pt x="3450293" y="5704846"/>
                    <a:pt x="3463171" y="5701021"/>
                    <a:pt x="3468495" y="5691904"/>
                  </a:cubicBezTo>
                  <a:lnTo>
                    <a:pt x="3477415" y="5676632"/>
                  </a:lnTo>
                  <a:cubicBezTo>
                    <a:pt x="3511903" y="5662768"/>
                    <a:pt x="3520887" y="5691030"/>
                    <a:pt x="3511821" y="5705508"/>
                  </a:cubicBezTo>
                  <a:cubicBezTo>
                    <a:pt x="3532641" y="5719805"/>
                    <a:pt x="3529835" y="5755190"/>
                    <a:pt x="3497429" y="5761428"/>
                  </a:cubicBezTo>
                  <a:lnTo>
                    <a:pt x="3483585" y="5764059"/>
                  </a:lnTo>
                  <a:cubicBezTo>
                    <a:pt x="3455883" y="5759358"/>
                    <a:pt x="3455869" y="5715252"/>
                    <a:pt x="3495657" y="5735898"/>
                  </a:cubicBezTo>
                  <a:cubicBezTo>
                    <a:pt x="3494535" y="5722872"/>
                    <a:pt x="3460561" y="5706831"/>
                    <a:pt x="3435689" y="5731145"/>
                  </a:cubicBezTo>
                  <a:cubicBezTo>
                    <a:pt x="3411521" y="5754771"/>
                    <a:pt x="3403629" y="5771934"/>
                    <a:pt x="3370345" y="5785576"/>
                  </a:cubicBezTo>
                  <a:lnTo>
                    <a:pt x="3350101" y="5789423"/>
                  </a:lnTo>
                  <a:cubicBezTo>
                    <a:pt x="3328925" y="5795272"/>
                    <a:pt x="3305775" y="5795869"/>
                    <a:pt x="3282365" y="5794389"/>
                  </a:cubicBezTo>
                  <a:cubicBezTo>
                    <a:pt x="3314523" y="5795075"/>
                    <a:pt x="3350193" y="5784183"/>
                    <a:pt x="3378081" y="5744329"/>
                  </a:cubicBezTo>
                  <a:cubicBezTo>
                    <a:pt x="3432195" y="5735200"/>
                    <a:pt x="3420057" y="5691174"/>
                    <a:pt x="3385571" y="5696599"/>
                  </a:cubicBezTo>
                  <a:cubicBezTo>
                    <a:pt x="3381461" y="5678967"/>
                    <a:pt x="3346569" y="5679061"/>
                    <a:pt x="3324439" y="5705840"/>
                  </a:cubicBezTo>
                  <a:cubicBezTo>
                    <a:pt x="3280373" y="5704312"/>
                    <a:pt x="3265201" y="5739300"/>
                    <a:pt x="3296347" y="5756095"/>
                  </a:cubicBezTo>
                  <a:cubicBezTo>
                    <a:pt x="3300235" y="5771039"/>
                    <a:pt x="3266919" y="5784353"/>
                    <a:pt x="3203231" y="5774349"/>
                  </a:cubicBezTo>
                  <a:cubicBezTo>
                    <a:pt x="3213085" y="5778353"/>
                    <a:pt x="3238163" y="5790115"/>
                    <a:pt x="3268225" y="5793169"/>
                  </a:cubicBezTo>
                  <a:cubicBezTo>
                    <a:pt x="3206043" y="5787897"/>
                    <a:pt x="3144405" y="5772950"/>
                    <a:pt x="3114909" y="5808952"/>
                  </a:cubicBezTo>
                  <a:cubicBezTo>
                    <a:pt x="3125367" y="5761425"/>
                    <a:pt x="3169743" y="5744605"/>
                    <a:pt x="3188399" y="5744205"/>
                  </a:cubicBezTo>
                  <a:lnTo>
                    <a:pt x="3206627" y="5757446"/>
                  </a:lnTo>
                  <a:cubicBezTo>
                    <a:pt x="3214119" y="5766448"/>
                    <a:pt x="3228827" y="5767909"/>
                    <a:pt x="3239475" y="5760711"/>
                  </a:cubicBezTo>
                  <a:cubicBezTo>
                    <a:pt x="3250125" y="5753513"/>
                    <a:pt x="3252683" y="5740380"/>
                    <a:pt x="3245191" y="5731378"/>
                  </a:cubicBezTo>
                  <a:cubicBezTo>
                    <a:pt x="3241387" y="5726809"/>
                    <a:pt x="3235725" y="5724183"/>
                    <a:pt x="3229677" y="5723656"/>
                  </a:cubicBezTo>
                  <a:cubicBezTo>
                    <a:pt x="3233669" y="5724406"/>
                    <a:pt x="3237317" y="5726360"/>
                    <a:pt x="3239883" y="5729444"/>
                  </a:cubicBezTo>
                  <a:cubicBezTo>
                    <a:pt x="3245753" y="5736494"/>
                    <a:pt x="3243749" y="5746780"/>
                    <a:pt x="3235409" y="5752418"/>
                  </a:cubicBezTo>
                  <a:cubicBezTo>
                    <a:pt x="3227067" y="5758056"/>
                    <a:pt x="3215549" y="5756911"/>
                    <a:pt x="3209679" y="5749861"/>
                  </a:cubicBezTo>
                  <a:lnTo>
                    <a:pt x="3199989" y="5738220"/>
                  </a:lnTo>
                  <a:lnTo>
                    <a:pt x="3200711" y="5737847"/>
                  </a:lnTo>
                  <a:cubicBezTo>
                    <a:pt x="3191769" y="5726478"/>
                    <a:pt x="3197941" y="5708086"/>
                    <a:pt x="3227243" y="5704018"/>
                  </a:cubicBezTo>
                  <a:cubicBezTo>
                    <a:pt x="3212199" y="5694667"/>
                    <a:pt x="3218395" y="5670818"/>
                    <a:pt x="3251713" y="5669816"/>
                  </a:cubicBezTo>
                  <a:cubicBezTo>
                    <a:pt x="3249867" y="5664801"/>
                    <a:pt x="3257337" y="5653276"/>
                    <a:pt x="3276527" y="5657915"/>
                  </a:cubicBezTo>
                  <a:lnTo>
                    <a:pt x="3289179" y="5672079"/>
                  </a:lnTo>
                  <a:cubicBezTo>
                    <a:pt x="3293513" y="5680613"/>
                    <a:pt x="3305075" y="5683991"/>
                    <a:pt x="3315001" y="5679622"/>
                  </a:cubicBezTo>
                  <a:cubicBezTo>
                    <a:pt x="3324927" y="5675253"/>
                    <a:pt x="3329461" y="5664792"/>
                    <a:pt x="3325127" y="5656258"/>
                  </a:cubicBezTo>
                  <a:cubicBezTo>
                    <a:pt x="3322925" y="5651926"/>
                    <a:pt x="3318865" y="5648923"/>
                    <a:pt x="3314097" y="5647594"/>
                  </a:cubicBezTo>
                  <a:cubicBezTo>
                    <a:pt x="3317167" y="5648803"/>
                    <a:pt x="3319735" y="5650954"/>
                    <a:pt x="3321219" y="5653878"/>
                  </a:cubicBezTo>
                  <a:cubicBezTo>
                    <a:pt x="3324615" y="5660563"/>
                    <a:pt x="3321065" y="5668756"/>
                    <a:pt x="3313289" y="5672178"/>
                  </a:cubicBezTo>
                  <a:cubicBezTo>
                    <a:pt x="3305515" y="5675599"/>
                    <a:pt x="3296459" y="5672954"/>
                    <a:pt x="3293065" y="5666270"/>
                  </a:cubicBezTo>
                  <a:lnTo>
                    <a:pt x="3285823" y="5654648"/>
                  </a:lnTo>
                  <a:cubicBezTo>
                    <a:pt x="3283815" y="5638078"/>
                    <a:pt x="3304829" y="5625298"/>
                    <a:pt x="3328769" y="5632633"/>
                  </a:cubicBezTo>
                  <a:cubicBezTo>
                    <a:pt x="3335297" y="5624775"/>
                    <a:pt x="3346085" y="5617199"/>
                    <a:pt x="3357521" y="5614958"/>
                  </a:cubicBezTo>
                  <a:close/>
                  <a:moveTo>
                    <a:pt x="243939" y="5294983"/>
                  </a:moveTo>
                  <a:cubicBezTo>
                    <a:pt x="302561" y="5411578"/>
                    <a:pt x="343077" y="5488723"/>
                    <a:pt x="506441" y="5589538"/>
                  </a:cubicBezTo>
                  <a:cubicBezTo>
                    <a:pt x="352129" y="5513269"/>
                    <a:pt x="285749" y="5412454"/>
                    <a:pt x="243939" y="5294983"/>
                  </a:cubicBezTo>
                  <a:close/>
                  <a:moveTo>
                    <a:pt x="2115049" y="5176226"/>
                  </a:moveTo>
                  <a:cubicBezTo>
                    <a:pt x="2165169" y="5176226"/>
                    <a:pt x="2205799" y="5216856"/>
                    <a:pt x="2205799" y="5266976"/>
                  </a:cubicBezTo>
                  <a:cubicBezTo>
                    <a:pt x="2205799" y="5317096"/>
                    <a:pt x="2165169" y="5357727"/>
                    <a:pt x="2115049" y="5357727"/>
                  </a:cubicBezTo>
                  <a:cubicBezTo>
                    <a:pt x="2064929" y="5357727"/>
                    <a:pt x="2024299" y="5317096"/>
                    <a:pt x="2024299" y="5266976"/>
                  </a:cubicBezTo>
                  <a:cubicBezTo>
                    <a:pt x="2024299" y="5216856"/>
                    <a:pt x="2064929" y="5176226"/>
                    <a:pt x="2115049" y="5176226"/>
                  </a:cubicBezTo>
                  <a:close/>
                  <a:moveTo>
                    <a:pt x="1827629" y="5166251"/>
                  </a:moveTo>
                  <a:cubicBezTo>
                    <a:pt x="1877749" y="5166251"/>
                    <a:pt x="1918379" y="5206881"/>
                    <a:pt x="1918379" y="5257001"/>
                  </a:cubicBezTo>
                  <a:cubicBezTo>
                    <a:pt x="1918379" y="5307121"/>
                    <a:pt x="1877749" y="5347751"/>
                    <a:pt x="1827629" y="5347751"/>
                  </a:cubicBezTo>
                  <a:cubicBezTo>
                    <a:pt x="1777509" y="5347751"/>
                    <a:pt x="1736879" y="5307121"/>
                    <a:pt x="1736879" y="5257001"/>
                  </a:cubicBezTo>
                  <a:cubicBezTo>
                    <a:pt x="1736879" y="5206881"/>
                    <a:pt x="1777509" y="5166251"/>
                    <a:pt x="1827629" y="5166251"/>
                  </a:cubicBezTo>
                  <a:close/>
                  <a:moveTo>
                    <a:pt x="2381281" y="5166251"/>
                  </a:moveTo>
                  <a:cubicBezTo>
                    <a:pt x="2431401" y="5166251"/>
                    <a:pt x="2472031" y="5206881"/>
                    <a:pt x="2472031" y="5257001"/>
                  </a:cubicBezTo>
                  <a:cubicBezTo>
                    <a:pt x="2472031" y="5307121"/>
                    <a:pt x="2431401" y="5347751"/>
                    <a:pt x="2381281" y="5347751"/>
                  </a:cubicBezTo>
                  <a:cubicBezTo>
                    <a:pt x="2331161" y="5347751"/>
                    <a:pt x="2290531" y="5307121"/>
                    <a:pt x="2290531" y="5257001"/>
                  </a:cubicBezTo>
                  <a:cubicBezTo>
                    <a:pt x="2290531" y="5206881"/>
                    <a:pt x="2331161" y="5166251"/>
                    <a:pt x="2381281" y="5166251"/>
                  </a:cubicBezTo>
                  <a:close/>
                  <a:moveTo>
                    <a:pt x="2380447" y="5108022"/>
                  </a:moveTo>
                  <a:cubicBezTo>
                    <a:pt x="2321211" y="5108022"/>
                    <a:pt x="2269805" y="5141560"/>
                    <a:pt x="2245857" y="5191556"/>
                  </a:cubicBezTo>
                  <a:cubicBezTo>
                    <a:pt x="2221139" y="5146220"/>
                    <a:pt x="2172629" y="5116942"/>
                    <a:pt x="2117279" y="5116942"/>
                  </a:cubicBezTo>
                  <a:cubicBezTo>
                    <a:pt x="2050089" y="5116942"/>
                    <a:pt x="1992975" y="5160090"/>
                    <a:pt x="1973747" y="5220748"/>
                  </a:cubicBezTo>
                  <a:cubicBezTo>
                    <a:pt x="1958173" y="5155408"/>
                    <a:pt x="1898827" y="5108022"/>
                    <a:pt x="1828411" y="5108022"/>
                  </a:cubicBezTo>
                  <a:cubicBezTo>
                    <a:pt x="1743591" y="5108022"/>
                    <a:pt x="1674829" y="5176783"/>
                    <a:pt x="1674829" y="5261605"/>
                  </a:cubicBezTo>
                  <a:cubicBezTo>
                    <a:pt x="1674829" y="5346427"/>
                    <a:pt x="1743591" y="5415187"/>
                    <a:pt x="1828411" y="5415187"/>
                  </a:cubicBezTo>
                  <a:cubicBezTo>
                    <a:pt x="1895605" y="5415187"/>
                    <a:pt x="1952717" y="5372039"/>
                    <a:pt x="1971945" y="5311382"/>
                  </a:cubicBezTo>
                  <a:cubicBezTo>
                    <a:pt x="1987519" y="5376723"/>
                    <a:pt x="2046867" y="5424107"/>
                    <a:pt x="2117279" y="5424107"/>
                  </a:cubicBezTo>
                  <a:cubicBezTo>
                    <a:pt x="2176519" y="5424107"/>
                    <a:pt x="2227923" y="5390571"/>
                    <a:pt x="2251871" y="5340574"/>
                  </a:cubicBezTo>
                  <a:cubicBezTo>
                    <a:pt x="2276589" y="5385911"/>
                    <a:pt x="2325099" y="5415187"/>
                    <a:pt x="2380447" y="5415187"/>
                  </a:cubicBezTo>
                  <a:cubicBezTo>
                    <a:pt x="2465271" y="5415187"/>
                    <a:pt x="2534031" y="5346427"/>
                    <a:pt x="2534031" y="5261605"/>
                  </a:cubicBezTo>
                  <a:cubicBezTo>
                    <a:pt x="2534031" y="5176783"/>
                    <a:pt x="2465271" y="5108022"/>
                    <a:pt x="2380447" y="5108022"/>
                  </a:cubicBezTo>
                  <a:close/>
                  <a:moveTo>
                    <a:pt x="2377135" y="5081049"/>
                  </a:moveTo>
                  <a:cubicBezTo>
                    <a:pt x="2476557" y="5081049"/>
                    <a:pt x="2557155" y="5161647"/>
                    <a:pt x="2557155" y="5261069"/>
                  </a:cubicBezTo>
                  <a:cubicBezTo>
                    <a:pt x="2557155" y="5360491"/>
                    <a:pt x="2476557" y="5441091"/>
                    <a:pt x="2377135" y="5441091"/>
                  </a:cubicBezTo>
                  <a:cubicBezTo>
                    <a:pt x="2327593" y="5441091"/>
                    <a:pt x="2282727" y="5421079"/>
                    <a:pt x="2250241" y="5388631"/>
                  </a:cubicBezTo>
                  <a:cubicBezTo>
                    <a:pt x="2218557" y="5426827"/>
                    <a:pt x="2170509" y="5450163"/>
                    <a:pt x="2117011" y="5450163"/>
                  </a:cubicBezTo>
                  <a:cubicBezTo>
                    <a:pt x="2053571" y="5450163"/>
                    <a:pt x="1997797" y="5417347"/>
                    <a:pt x="1968505" y="5365975"/>
                  </a:cubicBezTo>
                  <a:cubicBezTo>
                    <a:pt x="1938287" y="5412339"/>
                    <a:pt x="1885535" y="5441199"/>
                    <a:pt x="1826043" y="5441199"/>
                  </a:cubicBezTo>
                  <a:cubicBezTo>
                    <a:pt x="1726621" y="5441199"/>
                    <a:pt x="1646023" y="5360599"/>
                    <a:pt x="1646023" y="5261178"/>
                  </a:cubicBezTo>
                  <a:cubicBezTo>
                    <a:pt x="1646023" y="5161756"/>
                    <a:pt x="1726621" y="5081158"/>
                    <a:pt x="1826043" y="5081158"/>
                  </a:cubicBezTo>
                  <a:cubicBezTo>
                    <a:pt x="1889483" y="5081158"/>
                    <a:pt x="1945257" y="5113973"/>
                    <a:pt x="1974549" y="5165348"/>
                  </a:cubicBezTo>
                  <a:cubicBezTo>
                    <a:pt x="2004767" y="5118981"/>
                    <a:pt x="2057519" y="5090123"/>
                    <a:pt x="2117011" y="5090123"/>
                  </a:cubicBezTo>
                  <a:cubicBezTo>
                    <a:pt x="2166553" y="5090123"/>
                    <a:pt x="2211419" y="5110135"/>
                    <a:pt x="2243905" y="5142581"/>
                  </a:cubicBezTo>
                  <a:cubicBezTo>
                    <a:pt x="2275589" y="5104385"/>
                    <a:pt x="2323637" y="5081049"/>
                    <a:pt x="2377135" y="5081049"/>
                  </a:cubicBezTo>
                  <a:close/>
                  <a:moveTo>
                    <a:pt x="232699" y="4795901"/>
                  </a:moveTo>
                  <a:cubicBezTo>
                    <a:pt x="346757" y="5082726"/>
                    <a:pt x="426303" y="5272862"/>
                    <a:pt x="790415" y="5544125"/>
                  </a:cubicBezTo>
                  <a:cubicBezTo>
                    <a:pt x="442565" y="5332567"/>
                    <a:pt x="306967" y="5081321"/>
                    <a:pt x="232699" y="4795901"/>
                  </a:cubicBezTo>
                  <a:close/>
                  <a:moveTo>
                    <a:pt x="163767" y="4263708"/>
                  </a:moveTo>
                  <a:cubicBezTo>
                    <a:pt x="234979" y="4574957"/>
                    <a:pt x="286207" y="4781906"/>
                    <a:pt x="615495" y="5116814"/>
                  </a:cubicBezTo>
                  <a:cubicBezTo>
                    <a:pt x="293383" y="4845512"/>
                    <a:pt x="194525" y="4567225"/>
                    <a:pt x="163767" y="4263708"/>
                  </a:cubicBezTo>
                  <a:close/>
                  <a:moveTo>
                    <a:pt x="2211103" y="4064560"/>
                  </a:moveTo>
                  <a:cubicBezTo>
                    <a:pt x="2317527" y="4058868"/>
                    <a:pt x="2433259" y="4065108"/>
                    <a:pt x="2534119" y="4083230"/>
                  </a:cubicBezTo>
                  <a:cubicBezTo>
                    <a:pt x="2735835" y="4119475"/>
                    <a:pt x="2687631" y="4145171"/>
                    <a:pt x="2764389" y="4176142"/>
                  </a:cubicBezTo>
                  <a:lnTo>
                    <a:pt x="2685059" y="4163797"/>
                  </a:lnTo>
                  <a:lnTo>
                    <a:pt x="2800505" y="4261845"/>
                  </a:lnTo>
                  <a:lnTo>
                    <a:pt x="2579441" y="4192062"/>
                  </a:lnTo>
                  <a:lnTo>
                    <a:pt x="2670475" y="4251366"/>
                  </a:lnTo>
                  <a:lnTo>
                    <a:pt x="2594855" y="4242074"/>
                  </a:lnTo>
                  <a:lnTo>
                    <a:pt x="2660613" y="4286815"/>
                  </a:lnTo>
                  <a:lnTo>
                    <a:pt x="2640119" y="4285519"/>
                  </a:lnTo>
                  <a:lnTo>
                    <a:pt x="2691739" y="4324857"/>
                  </a:lnTo>
                  <a:lnTo>
                    <a:pt x="2560283" y="4300760"/>
                  </a:lnTo>
                  <a:lnTo>
                    <a:pt x="2632041" y="4337990"/>
                  </a:lnTo>
                  <a:lnTo>
                    <a:pt x="2624823" y="4366280"/>
                  </a:lnTo>
                  <a:cubicBezTo>
                    <a:pt x="2497111" y="4313110"/>
                    <a:pt x="2374891" y="4280016"/>
                    <a:pt x="2211031" y="4302906"/>
                  </a:cubicBezTo>
                  <a:cubicBezTo>
                    <a:pt x="2332517" y="4437034"/>
                    <a:pt x="2501199" y="4600638"/>
                    <a:pt x="2490219" y="4765842"/>
                  </a:cubicBezTo>
                  <a:cubicBezTo>
                    <a:pt x="2420133" y="4820216"/>
                    <a:pt x="2350463" y="4943380"/>
                    <a:pt x="2279965" y="4928963"/>
                  </a:cubicBezTo>
                  <a:cubicBezTo>
                    <a:pt x="1790134" y="4751579"/>
                    <a:pt x="1313424" y="4692308"/>
                    <a:pt x="771099" y="4711778"/>
                  </a:cubicBezTo>
                  <a:lnTo>
                    <a:pt x="873003" y="4680459"/>
                  </a:lnTo>
                  <a:lnTo>
                    <a:pt x="918923" y="4665327"/>
                  </a:lnTo>
                  <a:lnTo>
                    <a:pt x="970839" y="4642683"/>
                  </a:lnTo>
                  <a:lnTo>
                    <a:pt x="784111" y="4641581"/>
                  </a:lnTo>
                  <a:lnTo>
                    <a:pt x="856521" y="4620234"/>
                  </a:lnTo>
                  <a:lnTo>
                    <a:pt x="898369" y="4598645"/>
                  </a:lnTo>
                  <a:lnTo>
                    <a:pt x="972355" y="4559924"/>
                  </a:lnTo>
                  <a:lnTo>
                    <a:pt x="870955" y="4563656"/>
                  </a:lnTo>
                  <a:lnTo>
                    <a:pt x="980789" y="4510857"/>
                  </a:lnTo>
                  <a:lnTo>
                    <a:pt x="819335" y="4524317"/>
                  </a:lnTo>
                  <a:lnTo>
                    <a:pt x="659663" y="4554800"/>
                  </a:lnTo>
                  <a:lnTo>
                    <a:pt x="777279" y="4511512"/>
                  </a:lnTo>
                  <a:lnTo>
                    <a:pt x="785923" y="4496840"/>
                  </a:lnTo>
                  <a:lnTo>
                    <a:pt x="839413" y="4456823"/>
                  </a:lnTo>
                  <a:lnTo>
                    <a:pt x="775289" y="4460094"/>
                  </a:lnTo>
                  <a:lnTo>
                    <a:pt x="811287" y="4415025"/>
                  </a:lnTo>
                  <a:cubicBezTo>
                    <a:pt x="1202775" y="4362569"/>
                    <a:pt x="1584907" y="4317975"/>
                    <a:pt x="2040547" y="4489397"/>
                  </a:cubicBezTo>
                  <a:lnTo>
                    <a:pt x="1891123" y="4326071"/>
                  </a:lnTo>
                  <a:lnTo>
                    <a:pt x="1943931" y="4117482"/>
                  </a:lnTo>
                  <a:cubicBezTo>
                    <a:pt x="2007561" y="4087876"/>
                    <a:pt x="2104679" y="4070252"/>
                    <a:pt x="2211103" y="4064560"/>
                  </a:cubicBezTo>
                  <a:close/>
                  <a:moveTo>
                    <a:pt x="2858157" y="3478558"/>
                  </a:moveTo>
                  <a:cubicBezTo>
                    <a:pt x="2875425" y="3476002"/>
                    <a:pt x="2891753" y="3475981"/>
                    <a:pt x="2906295" y="3478937"/>
                  </a:cubicBezTo>
                  <a:cubicBezTo>
                    <a:pt x="2922915" y="3482316"/>
                    <a:pt x="2937205" y="3489583"/>
                    <a:pt x="2947901" y="3501400"/>
                  </a:cubicBezTo>
                  <a:cubicBezTo>
                    <a:pt x="3215653" y="3816118"/>
                    <a:pt x="3383847" y="4391643"/>
                    <a:pt x="3369761" y="4916143"/>
                  </a:cubicBezTo>
                  <a:lnTo>
                    <a:pt x="3322337" y="4877707"/>
                  </a:lnTo>
                  <a:lnTo>
                    <a:pt x="3290387" y="4827637"/>
                  </a:lnTo>
                  <a:lnTo>
                    <a:pt x="3274495" y="4962839"/>
                  </a:lnTo>
                  <a:lnTo>
                    <a:pt x="3261203" y="4803984"/>
                  </a:lnTo>
                  <a:lnTo>
                    <a:pt x="3241509" y="4902861"/>
                  </a:lnTo>
                  <a:lnTo>
                    <a:pt x="3223115" y="4854710"/>
                  </a:lnTo>
                  <a:lnTo>
                    <a:pt x="3187099" y="4925250"/>
                  </a:lnTo>
                  <a:lnTo>
                    <a:pt x="3180877" y="4865809"/>
                  </a:lnTo>
                  <a:lnTo>
                    <a:pt x="3158451" y="4874833"/>
                  </a:lnTo>
                  <a:lnTo>
                    <a:pt x="3129303" y="4787746"/>
                  </a:lnTo>
                  <a:lnTo>
                    <a:pt x="3124391" y="4868384"/>
                  </a:lnTo>
                  <a:lnTo>
                    <a:pt x="3095055" y="4811363"/>
                  </a:lnTo>
                  <a:lnTo>
                    <a:pt x="3066299" y="4951250"/>
                  </a:lnTo>
                  <a:cubicBezTo>
                    <a:pt x="3061083" y="4444350"/>
                    <a:pt x="2982919" y="4165426"/>
                    <a:pt x="2647095" y="3753229"/>
                  </a:cubicBezTo>
                  <a:cubicBezTo>
                    <a:pt x="2570339" y="3638576"/>
                    <a:pt x="2737285" y="3496454"/>
                    <a:pt x="2858157" y="3478558"/>
                  </a:cubicBezTo>
                  <a:close/>
                  <a:moveTo>
                    <a:pt x="1646797" y="3440513"/>
                  </a:moveTo>
                  <a:cubicBezTo>
                    <a:pt x="1751503" y="3434838"/>
                    <a:pt x="1865347" y="3440725"/>
                    <a:pt x="1964545" y="3458160"/>
                  </a:cubicBezTo>
                  <a:cubicBezTo>
                    <a:pt x="2162939" y="3493032"/>
                    <a:pt x="2115479" y="3518031"/>
                    <a:pt x="2190947" y="3547966"/>
                  </a:cubicBezTo>
                  <a:lnTo>
                    <a:pt x="2112919" y="3536104"/>
                  </a:lnTo>
                  <a:lnTo>
                    <a:pt x="2226351" y="3631059"/>
                  </a:lnTo>
                  <a:lnTo>
                    <a:pt x="2008975" y="3563678"/>
                  </a:lnTo>
                  <a:lnTo>
                    <a:pt x="2098447" y="3621080"/>
                  </a:lnTo>
                  <a:lnTo>
                    <a:pt x="2024067" y="3612175"/>
                  </a:lnTo>
                  <a:lnTo>
                    <a:pt x="2088695" y="3655486"/>
                  </a:lnTo>
                  <a:lnTo>
                    <a:pt x="2068535" y="3654258"/>
                  </a:lnTo>
                  <a:lnTo>
                    <a:pt x="2119261" y="3692347"/>
                  </a:lnTo>
                  <a:lnTo>
                    <a:pt x="1989971" y="3669159"/>
                  </a:lnTo>
                  <a:lnTo>
                    <a:pt x="2060511" y="3705175"/>
                  </a:lnTo>
                  <a:lnTo>
                    <a:pt x="2053371" y="3732630"/>
                  </a:lnTo>
                  <a:cubicBezTo>
                    <a:pt x="1927807" y="3681231"/>
                    <a:pt x="1807617" y="3649301"/>
                    <a:pt x="1646383" y="3671744"/>
                  </a:cubicBezTo>
                  <a:cubicBezTo>
                    <a:pt x="1765703" y="3801694"/>
                    <a:pt x="1931411" y="3960171"/>
                    <a:pt x="1920371" y="4120460"/>
                  </a:cubicBezTo>
                  <a:cubicBezTo>
                    <a:pt x="1851347" y="4173312"/>
                    <a:pt x="1782631" y="4292900"/>
                    <a:pt x="1713295" y="4279015"/>
                  </a:cubicBezTo>
                  <a:cubicBezTo>
                    <a:pt x="1226973" y="4118818"/>
                    <a:pt x="740651" y="4063608"/>
                    <a:pt x="254329" y="4074016"/>
                  </a:cubicBezTo>
                  <a:lnTo>
                    <a:pt x="250629" y="4063972"/>
                  </a:lnTo>
                  <a:lnTo>
                    <a:pt x="329519" y="4039958"/>
                  </a:lnTo>
                  <a:lnTo>
                    <a:pt x="374715" y="4025211"/>
                  </a:lnTo>
                  <a:lnTo>
                    <a:pt x="425821" y="4003168"/>
                  </a:lnTo>
                  <a:lnTo>
                    <a:pt x="242123" y="4002369"/>
                  </a:lnTo>
                  <a:lnTo>
                    <a:pt x="313391" y="3981554"/>
                  </a:lnTo>
                  <a:lnTo>
                    <a:pt x="354591" y="3960549"/>
                  </a:lnTo>
                  <a:lnTo>
                    <a:pt x="427431" y="3922877"/>
                  </a:lnTo>
                  <a:lnTo>
                    <a:pt x="327671" y="3926644"/>
                  </a:lnTo>
                  <a:lnTo>
                    <a:pt x="435799" y="3875263"/>
                  </a:lnTo>
                  <a:lnTo>
                    <a:pt x="276947" y="3888554"/>
                  </a:lnTo>
                  <a:lnTo>
                    <a:pt x="215519" y="3900205"/>
                  </a:lnTo>
                  <a:cubicBezTo>
                    <a:pt x="215899" y="3894498"/>
                    <a:pt x="216279" y="3888792"/>
                    <a:pt x="216661" y="3883085"/>
                  </a:cubicBezTo>
                  <a:lnTo>
                    <a:pt x="235591" y="3876191"/>
                  </a:lnTo>
                  <a:lnTo>
                    <a:pt x="244115" y="3861945"/>
                  </a:lnTo>
                  <a:lnTo>
                    <a:pt x="296795" y="3823046"/>
                  </a:lnTo>
                  <a:lnTo>
                    <a:pt x="233707" y="3826312"/>
                  </a:lnTo>
                  <a:lnTo>
                    <a:pt x="269187" y="3782536"/>
                  </a:lnTo>
                  <a:cubicBezTo>
                    <a:pt x="654399" y="3731081"/>
                    <a:pt x="1030395" y="3687267"/>
                    <a:pt x="1478395" y="3852915"/>
                  </a:cubicBezTo>
                  <a:lnTo>
                    <a:pt x="1331631" y="3694680"/>
                  </a:lnTo>
                  <a:lnTo>
                    <a:pt x="1383883" y="3492241"/>
                  </a:lnTo>
                  <a:cubicBezTo>
                    <a:pt x="1446523" y="3463427"/>
                    <a:pt x="1542091" y="3446189"/>
                    <a:pt x="1646797" y="3440513"/>
                  </a:cubicBezTo>
                  <a:close/>
                  <a:moveTo>
                    <a:pt x="948205" y="791891"/>
                  </a:moveTo>
                  <a:cubicBezTo>
                    <a:pt x="958985" y="792719"/>
                    <a:pt x="971805" y="795443"/>
                    <a:pt x="986753" y="800538"/>
                  </a:cubicBezTo>
                  <a:lnTo>
                    <a:pt x="3014421" y="1269733"/>
                  </a:lnTo>
                  <a:cubicBezTo>
                    <a:pt x="3158549" y="1286921"/>
                    <a:pt x="3204393" y="1404595"/>
                    <a:pt x="3086441" y="1381589"/>
                  </a:cubicBezTo>
                  <a:lnTo>
                    <a:pt x="988301" y="890264"/>
                  </a:lnTo>
                  <a:cubicBezTo>
                    <a:pt x="897077" y="873173"/>
                    <a:pt x="872741" y="786090"/>
                    <a:pt x="948205" y="791891"/>
                  </a:cubicBezTo>
                  <a:close/>
                  <a:moveTo>
                    <a:pt x="851413" y="0"/>
                  </a:moveTo>
                  <a:lnTo>
                    <a:pt x="800457" y="375138"/>
                  </a:lnTo>
                  <a:cubicBezTo>
                    <a:pt x="-524479" y="2102338"/>
                    <a:pt x="382192" y="4384886"/>
                    <a:pt x="0" y="5877624"/>
                  </a:cubicBezTo>
                  <a:cubicBezTo>
                    <a:pt x="537542" y="6115892"/>
                    <a:pt x="2645155" y="6301339"/>
                    <a:pt x="3645119" y="5873169"/>
                  </a:cubicBezTo>
                  <a:cubicBezTo>
                    <a:pt x="3888895" y="4493784"/>
                    <a:pt x="3719405" y="3114400"/>
                    <a:pt x="3526761" y="1735015"/>
                  </a:cubicBezTo>
                  <a:cubicBezTo>
                    <a:pt x="3371761" y="1317380"/>
                    <a:pt x="3402111" y="1134524"/>
                    <a:pt x="3247111" y="716889"/>
                  </a:cubicBezTo>
                  <a:cubicBezTo>
                    <a:pt x="2510329" y="556185"/>
                    <a:pt x="1588195" y="160704"/>
                    <a:pt x="85141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梯形 411"/>
            <p:cNvSpPr/>
            <p:nvPr/>
          </p:nvSpPr>
          <p:spPr>
            <a:xfrm flipH="1">
              <a:off x="34966211" y="13980325"/>
              <a:ext cx="5995891" cy="5270216"/>
            </a:xfrm>
            <a:custGeom>
              <a:avLst/>
              <a:gdLst/>
              <a:ahLst/>
              <a:cxnLst/>
              <a:rect l="l" t="t" r="r" b="b"/>
              <a:pathLst>
                <a:path w="5593472" h="4916501">
                  <a:moveTo>
                    <a:pt x="3528188" y="4099983"/>
                  </a:moveTo>
                  <a:cubicBezTo>
                    <a:pt x="3572964" y="4094831"/>
                    <a:pt x="3613440" y="4126955"/>
                    <a:pt x="3618592" y="4171731"/>
                  </a:cubicBezTo>
                  <a:cubicBezTo>
                    <a:pt x="3619284" y="4177751"/>
                    <a:pt x="3619304" y="4183691"/>
                    <a:pt x="3618658" y="4189473"/>
                  </a:cubicBezTo>
                  <a:cubicBezTo>
                    <a:pt x="3618676" y="4188431"/>
                    <a:pt x="3618576" y="4187395"/>
                    <a:pt x="3618458" y="4186357"/>
                  </a:cubicBezTo>
                  <a:cubicBezTo>
                    <a:pt x="3613306" y="4141581"/>
                    <a:pt x="3572830" y="4109457"/>
                    <a:pt x="3528054" y="4114609"/>
                  </a:cubicBezTo>
                  <a:cubicBezTo>
                    <a:pt x="3489294" y="4119069"/>
                    <a:pt x="3460016" y="4149993"/>
                    <a:pt x="3456238" y="4187273"/>
                  </a:cubicBezTo>
                  <a:cubicBezTo>
                    <a:pt x="3452784" y="4143751"/>
                    <a:pt x="3484448" y="4105015"/>
                    <a:pt x="3528188" y="4099983"/>
                  </a:cubicBezTo>
                  <a:close/>
                  <a:moveTo>
                    <a:pt x="3008138" y="4099365"/>
                  </a:moveTo>
                  <a:cubicBezTo>
                    <a:pt x="3053160" y="4097227"/>
                    <a:pt x="3091390" y="4131991"/>
                    <a:pt x="3093528" y="4177013"/>
                  </a:cubicBezTo>
                  <a:cubicBezTo>
                    <a:pt x="3093816" y="4183065"/>
                    <a:pt x="3093436" y="4188993"/>
                    <a:pt x="3092404" y="4194719"/>
                  </a:cubicBezTo>
                  <a:cubicBezTo>
                    <a:pt x="3092492" y="4193681"/>
                    <a:pt x="3092464" y="4192641"/>
                    <a:pt x="3092414" y="4191597"/>
                  </a:cubicBezTo>
                  <a:cubicBezTo>
                    <a:pt x="3090276" y="4146575"/>
                    <a:pt x="3052044" y="4111811"/>
                    <a:pt x="3007022" y="4113949"/>
                  </a:cubicBezTo>
                  <a:cubicBezTo>
                    <a:pt x="2968052" y="4115799"/>
                    <a:pt x="2936766" y="4144693"/>
                    <a:pt x="2930498" y="4181635"/>
                  </a:cubicBezTo>
                  <a:cubicBezTo>
                    <a:pt x="2929968" y="4137981"/>
                    <a:pt x="2964160" y="4101453"/>
                    <a:pt x="3008138" y="4099365"/>
                  </a:cubicBezTo>
                  <a:close/>
                  <a:moveTo>
                    <a:pt x="3524844" y="4043229"/>
                  </a:moveTo>
                  <a:cubicBezTo>
                    <a:pt x="3606248" y="4033863"/>
                    <a:pt x="3679832" y="4092263"/>
                    <a:pt x="3689198" y="4173667"/>
                  </a:cubicBezTo>
                  <a:cubicBezTo>
                    <a:pt x="3690458" y="4184609"/>
                    <a:pt x="3690492" y="4195409"/>
                    <a:pt x="3689318" y="4205921"/>
                  </a:cubicBezTo>
                  <a:cubicBezTo>
                    <a:pt x="3689352" y="4204027"/>
                    <a:pt x="3689170" y="4202145"/>
                    <a:pt x="3688954" y="4200257"/>
                  </a:cubicBezTo>
                  <a:cubicBezTo>
                    <a:pt x="3679588" y="4118853"/>
                    <a:pt x="3606004" y="4060453"/>
                    <a:pt x="3524600" y="4069819"/>
                  </a:cubicBezTo>
                  <a:cubicBezTo>
                    <a:pt x="3454136" y="4077925"/>
                    <a:pt x="3400908" y="4134149"/>
                    <a:pt x="3394040" y="4201921"/>
                  </a:cubicBezTo>
                  <a:cubicBezTo>
                    <a:pt x="3387760" y="4122801"/>
                    <a:pt x="3445326" y="4052377"/>
                    <a:pt x="3524844" y="4043229"/>
                  </a:cubicBezTo>
                  <a:close/>
                  <a:moveTo>
                    <a:pt x="3008606" y="4042515"/>
                  </a:moveTo>
                  <a:cubicBezTo>
                    <a:pt x="3090456" y="4038627"/>
                    <a:pt x="3159960" y="4101829"/>
                    <a:pt x="3163846" y="4183679"/>
                  </a:cubicBezTo>
                  <a:cubicBezTo>
                    <a:pt x="3164368" y="4194679"/>
                    <a:pt x="3163680" y="4205457"/>
                    <a:pt x="3161802" y="4215867"/>
                  </a:cubicBezTo>
                  <a:cubicBezTo>
                    <a:pt x="3161964" y="4213981"/>
                    <a:pt x="3161910" y="4212089"/>
                    <a:pt x="3161820" y="4210191"/>
                  </a:cubicBezTo>
                  <a:cubicBezTo>
                    <a:pt x="3157932" y="4128343"/>
                    <a:pt x="3088430" y="4065141"/>
                    <a:pt x="3006580" y="4069027"/>
                  </a:cubicBezTo>
                  <a:cubicBezTo>
                    <a:pt x="2935730" y="4072393"/>
                    <a:pt x="2878854" y="4124921"/>
                    <a:pt x="2867458" y="4192079"/>
                  </a:cubicBezTo>
                  <a:cubicBezTo>
                    <a:pt x="2866496" y="4112717"/>
                    <a:pt x="2928654" y="4046311"/>
                    <a:pt x="3008606" y="4042515"/>
                  </a:cubicBezTo>
                  <a:close/>
                  <a:moveTo>
                    <a:pt x="3565734" y="3968551"/>
                  </a:moveTo>
                  <a:cubicBezTo>
                    <a:pt x="3665294" y="3977265"/>
                    <a:pt x="3748368" y="4054911"/>
                    <a:pt x="3760234" y="4158065"/>
                  </a:cubicBezTo>
                  <a:cubicBezTo>
                    <a:pt x="3762058" y="4173909"/>
                    <a:pt x="3762108" y="4189551"/>
                    <a:pt x="3760406" y="4204773"/>
                  </a:cubicBezTo>
                  <a:cubicBezTo>
                    <a:pt x="3760456" y="4202033"/>
                    <a:pt x="3760194" y="4199305"/>
                    <a:pt x="3759880" y="4196573"/>
                  </a:cubicBezTo>
                  <a:cubicBezTo>
                    <a:pt x="3746318" y="4078681"/>
                    <a:pt x="3639752" y="3994107"/>
                    <a:pt x="3521862" y="4007671"/>
                  </a:cubicBezTo>
                  <a:cubicBezTo>
                    <a:pt x="3419816" y="4019411"/>
                    <a:pt x="3342732" y="4100833"/>
                    <a:pt x="3332786" y="4198981"/>
                  </a:cubicBezTo>
                  <a:cubicBezTo>
                    <a:pt x="3323690" y="4084399"/>
                    <a:pt x="3407058" y="3982413"/>
                    <a:pt x="3522216" y="3969163"/>
                  </a:cubicBezTo>
                  <a:cubicBezTo>
                    <a:pt x="3536952" y="3967467"/>
                    <a:pt x="3551512" y="3967305"/>
                    <a:pt x="3565734" y="3968551"/>
                  </a:cubicBezTo>
                  <a:close/>
                  <a:moveTo>
                    <a:pt x="3010950" y="3968439"/>
                  </a:moveTo>
                  <a:cubicBezTo>
                    <a:pt x="3129484" y="3962811"/>
                    <a:pt x="3230140" y="4054339"/>
                    <a:pt x="3235768" y="4172873"/>
                  </a:cubicBezTo>
                  <a:cubicBezTo>
                    <a:pt x="3236524" y="4188805"/>
                    <a:pt x="3235526" y="4204413"/>
                    <a:pt x="3232808" y="4219487"/>
                  </a:cubicBezTo>
                  <a:cubicBezTo>
                    <a:pt x="3233042" y="4216757"/>
                    <a:pt x="3232964" y="4214019"/>
                    <a:pt x="3232834" y="4211271"/>
                  </a:cubicBezTo>
                  <a:cubicBezTo>
                    <a:pt x="3227204" y="4092735"/>
                    <a:pt x="3126550" y="4001207"/>
                    <a:pt x="3008014" y="4006837"/>
                  </a:cubicBezTo>
                  <a:cubicBezTo>
                    <a:pt x="2905410" y="4011709"/>
                    <a:pt x="2823042" y="4087781"/>
                    <a:pt x="2806540" y="4185041"/>
                  </a:cubicBezTo>
                  <a:cubicBezTo>
                    <a:pt x="2805144" y="4070107"/>
                    <a:pt x="2895162" y="3973937"/>
                    <a:pt x="3010950" y="3968439"/>
                  </a:cubicBezTo>
                  <a:close/>
                  <a:moveTo>
                    <a:pt x="3749220" y="3837533"/>
                  </a:moveTo>
                  <a:cubicBezTo>
                    <a:pt x="3759548" y="3838359"/>
                    <a:pt x="3769892" y="3841181"/>
                    <a:pt x="3779702" y="3846175"/>
                  </a:cubicBezTo>
                  <a:cubicBezTo>
                    <a:pt x="3819868" y="3866625"/>
                    <a:pt x="3835850" y="3915765"/>
                    <a:pt x="3815400" y="3955931"/>
                  </a:cubicBezTo>
                  <a:cubicBezTo>
                    <a:pt x="3812650" y="3961329"/>
                    <a:pt x="3809384" y="3966291"/>
                    <a:pt x="3805650" y="3970753"/>
                  </a:cubicBezTo>
                  <a:cubicBezTo>
                    <a:pt x="3806242" y="3969895"/>
                    <a:pt x="3806732" y="3968977"/>
                    <a:pt x="3807206" y="3968047"/>
                  </a:cubicBezTo>
                  <a:cubicBezTo>
                    <a:pt x="3827656" y="3927881"/>
                    <a:pt x="3811672" y="3878741"/>
                    <a:pt x="3771508" y="3858291"/>
                  </a:cubicBezTo>
                  <a:cubicBezTo>
                    <a:pt x="3736740" y="3840589"/>
                    <a:pt x="3695248" y="3850183"/>
                    <a:pt x="3671500" y="3879165"/>
                  </a:cubicBezTo>
                  <a:cubicBezTo>
                    <a:pt x="3687378" y="3850529"/>
                    <a:pt x="3718232" y="3835055"/>
                    <a:pt x="3749220" y="3837533"/>
                  </a:cubicBezTo>
                  <a:close/>
                  <a:moveTo>
                    <a:pt x="3288870" y="3836953"/>
                  </a:moveTo>
                  <a:cubicBezTo>
                    <a:pt x="3333460" y="3830381"/>
                    <a:pt x="3374938" y="3861199"/>
                    <a:pt x="3381510" y="3905791"/>
                  </a:cubicBezTo>
                  <a:cubicBezTo>
                    <a:pt x="3382394" y="3911783"/>
                    <a:pt x="3382602" y="3917721"/>
                    <a:pt x="3382140" y="3923521"/>
                  </a:cubicBezTo>
                  <a:cubicBezTo>
                    <a:pt x="3382126" y="3922479"/>
                    <a:pt x="3381994" y="3921447"/>
                    <a:pt x="3381842" y="3920413"/>
                  </a:cubicBezTo>
                  <a:cubicBezTo>
                    <a:pt x="3375268" y="3875823"/>
                    <a:pt x="3333792" y="3845003"/>
                    <a:pt x="3289200" y="3851577"/>
                  </a:cubicBezTo>
                  <a:cubicBezTo>
                    <a:pt x="3250604" y="3857265"/>
                    <a:pt x="3222324" y="3889107"/>
                    <a:pt x="3219734" y="3926487"/>
                  </a:cubicBezTo>
                  <a:cubicBezTo>
                    <a:pt x="3214896" y="3883099"/>
                    <a:pt x="3245314" y="3843375"/>
                    <a:pt x="3288870" y="3836953"/>
                  </a:cubicBezTo>
                  <a:close/>
                  <a:moveTo>
                    <a:pt x="1832544" y="3819201"/>
                  </a:moveTo>
                  <a:cubicBezTo>
                    <a:pt x="1861482" y="3815837"/>
                    <a:pt x="1891718" y="3823269"/>
                    <a:pt x="1916706" y="3842359"/>
                  </a:cubicBezTo>
                  <a:cubicBezTo>
                    <a:pt x="1967868" y="3881449"/>
                    <a:pt x="1977656" y="3954611"/>
                    <a:pt x="1938566" y="4005773"/>
                  </a:cubicBezTo>
                  <a:cubicBezTo>
                    <a:pt x="1933312" y="4012649"/>
                    <a:pt x="1927444" y="4018779"/>
                    <a:pt x="1921048" y="4024085"/>
                  </a:cubicBezTo>
                  <a:cubicBezTo>
                    <a:pt x="1922100" y="4023033"/>
                    <a:pt x="1923024" y="4021869"/>
                    <a:pt x="1923930" y="4020683"/>
                  </a:cubicBezTo>
                  <a:cubicBezTo>
                    <a:pt x="1963018" y="3969521"/>
                    <a:pt x="1953232" y="3896359"/>
                    <a:pt x="1902070" y="3857271"/>
                  </a:cubicBezTo>
                  <a:cubicBezTo>
                    <a:pt x="1857784" y="3823435"/>
                    <a:pt x="1797014" y="3826221"/>
                    <a:pt x="1756174" y="3860819"/>
                  </a:cubicBezTo>
                  <a:cubicBezTo>
                    <a:pt x="1775968" y="3836725"/>
                    <a:pt x="1803608" y="3822565"/>
                    <a:pt x="1832544" y="3819201"/>
                  </a:cubicBezTo>
                  <a:close/>
                  <a:moveTo>
                    <a:pt x="3752862" y="3781313"/>
                  </a:moveTo>
                  <a:cubicBezTo>
                    <a:pt x="3771640" y="3782817"/>
                    <a:pt x="3790446" y="3787945"/>
                    <a:pt x="3808278" y="3797025"/>
                  </a:cubicBezTo>
                  <a:cubicBezTo>
                    <a:pt x="3881300" y="3834205"/>
                    <a:pt x="3910356" y="3923539"/>
                    <a:pt x="3873176" y="3996561"/>
                  </a:cubicBezTo>
                  <a:cubicBezTo>
                    <a:pt x="3868180" y="4006377"/>
                    <a:pt x="3862240" y="4015397"/>
                    <a:pt x="3855452" y="4023509"/>
                  </a:cubicBezTo>
                  <a:cubicBezTo>
                    <a:pt x="3856528" y="4021951"/>
                    <a:pt x="3857416" y="4020281"/>
                    <a:pt x="3858278" y="4018587"/>
                  </a:cubicBezTo>
                  <a:cubicBezTo>
                    <a:pt x="3895458" y="3945565"/>
                    <a:pt x="3866402" y="3856231"/>
                    <a:pt x="3793380" y="3819051"/>
                  </a:cubicBezTo>
                  <a:cubicBezTo>
                    <a:pt x="3730172" y="3786869"/>
                    <a:pt x="3654742" y="3804315"/>
                    <a:pt x="3611566" y="3857003"/>
                  </a:cubicBezTo>
                  <a:cubicBezTo>
                    <a:pt x="3640432" y="3804945"/>
                    <a:pt x="3696526" y="3776807"/>
                    <a:pt x="3752862" y="3781313"/>
                  </a:cubicBezTo>
                  <a:close/>
                  <a:moveTo>
                    <a:pt x="3283722" y="3780335"/>
                  </a:moveTo>
                  <a:cubicBezTo>
                    <a:pt x="3364788" y="3768385"/>
                    <a:pt x="3440194" y="3824413"/>
                    <a:pt x="3452142" y="3905479"/>
                  </a:cubicBezTo>
                  <a:cubicBezTo>
                    <a:pt x="3453750" y="3916375"/>
                    <a:pt x="3454128" y="3927169"/>
                    <a:pt x="3453288" y="3937713"/>
                  </a:cubicBezTo>
                  <a:cubicBezTo>
                    <a:pt x="3453262" y="3935819"/>
                    <a:pt x="3453022" y="3933943"/>
                    <a:pt x="3452744" y="3932063"/>
                  </a:cubicBezTo>
                  <a:cubicBezTo>
                    <a:pt x="3440794" y="3850999"/>
                    <a:pt x="3365390" y="3794969"/>
                    <a:pt x="3284324" y="3806919"/>
                  </a:cubicBezTo>
                  <a:cubicBezTo>
                    <a:pt x="3214154" y="3817263"/>
                    <a:pt x="3162742" y="3875149"/>
                    <a:pt x="3158034" y="3943105"/>
                  </a:cubicBezTo>
                  <a:cubicBezTo>
                    <a:pt x="3149238" y="3864225"/>
                    <a:pt x="3204536" y="3792007"/>
                    <a:pt x="3283722" y="3780335"/>
                  </a:cubicBezTo>
                  <a:close/>
                  <a:moveTo>
                    <a:pt x="1856234" y="3737685"/>
                  </a:moveTo>
                  <a:cubicBezTo>
                    <a:pt x="1896018" y="3740531"/>
                    <a:pt x="1935456" y="3754641"/>
                    <a:pt x="1969528" y="3780671"/>
                  </a:cubicBezTo>
                  <a:cubicBezTo>
                    <a:pt x="2062540" y="3851735"/>
                    <a:pt x="2080334" y="3984743"/>
                    <a:pt x="2009270" y="4077757"/>
                  </a:cubicBezTo>
                  <a:cubicBezTo>
                    <a:pt x="1999718" y="4090257"/>
                    <a:pt x="1989048" y="4101399"/>
                    <a:pt x="1977420" y="4111047"/>
                  </a:cubicBezTo>
                  <a:cubicBezTo>
                    <a:pt x="1979332" y="4109135"/>
                    <a:pt x="1981012" y="4107019"/>
                    <a:pt x="1982660" y="4104863"/>
                  </a:cubicBezTo>
                  <a:cubicBezTo>
                    <a:pt x="2053724" y="4011851"/>
                    <a:pt x="2035930" y="3878841"/>
                    <a:pt x="1942918" y="3807777"/>
                  </a:cubicBezTo>
                  <a:cubicBezTo>
                    <a:pt x="1862406" y="3746265"/>
                    <a:pt x="1751926" y="3751329"/>
                    <a:pt x="1677680" y="3814227"/>
                  </a:cubicBezTo>
                  <a:cubicBezTo>
                    <a:pt x="1722662" y="3759475"/>
                    <a:pt x="1789928" y="3732939"/>
                    <a:pt x="1856234" y="3737685"/>
                  </a:cubicBezTo>
                  <a:close/>
                  <a:moveTo>
                    <a:pt x="3766764" y="3711091"/>
                  </a:moveTo>
                  <a:cubicBezTo>
                    <a:pt x="3793958" y="3713267"/>
                    <a:pt x="3821192" y="3720695"/>
                    <a:pt x="3847016" y="3733843"/>
                  </a:cubicBezTo>
                  <a:cubicBezTo>
                    <a:pt x="3952766" y="3787687"/>
                    <a:pt x="3994846" y="3917063"/>
                    <a:pt x="3941002" y="4022813"/>
                  </a:cubicBezTo>
                  <a:cubicBezTo>
                    <a:pt x="3933766" y="4037027"/>
                    <a:pt x="3925166" y="4050089"/>
                    <a:pt x="3915336" y="4061837"/>
                  </a:cubicBezTo>
                  <a:cubicBezTo>
                    <a:pt x="3916892" y="4059581"/>
                    <a:pt x="3918180" y="4057163"/>
                    <a:pt x="3919428" y="4054711"/>
                  </a:cubicBezTo>
                  <a:cubicBezTo>
                    <a:pt x="3973272" y="3948961"/>
                    <a:pt x="3931192" y="3819585"/>
                    <a:pt x="3825442" y="3765741"/>
                  </a:cubicBezTo>
                  <a:cubicBezTo>
                    <a:pt x="3733904" y="3719135"/>
                    <a:pt x="3624664" y="3744399"/>
                    <a:pt x="3562140" y="3820705"/>
                  </a:cubicBezTo>
                  <a:cubicBezTo>
                    <a:pt x="3603942" y="3745311"/>
                    <a:pt x="3685178" y="3704563"/>
                    <a:pt x="3766764" y="3711091"/>
                  </a:cubicBezTo>
                  <a:close/>
                  <a:moveTo>
                    <a:pt x="3322218" y="3704393"/>
                  </a:moveTo>
                  <a:cubicBezTo>
                    <a:pt x="3422004" y="3709937"/>
                    <a:pt x="3507504" y="3784901"/>
                    <a:pt x="3522646" y="3887627"/>
                  </a:cubicBezTo>
                  <a:cubicBezTo>
                    <a:pt x="3524972" y="3903405"/>
                    <a:pt x="3525520" y="3919035"/>
                    <a:pt x="3524304" y="3934305"/>
                  </a:cubicBezTo>
                  <a:cubicBezTo>
                    <a:pt x="3524268" y="3931565"/>
                    <a:pt x="3523920" y="3928847"/>
                    <a:pt x="3523518" y="3926125"/>
                  </a:cubicBezTo>
                  <a:cubicBezTo>
                    <a:pt x="3506212" y="3808725"/>
                    <a:pt x="3397012" y="3727583"/>
                    <a:pt x="3279612" y="3744889"/>
                  </a:cubicBezTo>
                  <a:cubicBezTo>
                    <a:pt x="3177990" y="3759869"/>
                    <a:pt x="3103536" y="3843701"/>
                    <a:pt x="3096716" y="3942115"/>
                  </a:cubicBezTo>
                  <a:cubicBezTo>
                    <a:pt x="3083980" y="3827881"/>
                    <a:pt x="3164062" y="3723295"/>
                    <a:pt x="3278740" y="3706389"/>
                  </a:cubicBezTo>
                  <a:cubicBezTo>
                    <a:pt x="3293416" y="3704225"/>
                    <a:pt x="3307962" y="3703601"/>
                    <a:pt x="3322218" y="3704393"/>
                  </a:cubicBezTo>
                  <a:close/>
                  <a:moveTo>
                    <a:pt x="1876174" y="3639635"/>
                  </a:moveTo>
                  <a:cubicBezTo>
                    <a:pt x="1933788" y="3643757"/>
                    <a:pt x="1990902" y="3664189"/>
                    <a:pt x="2040244" y="3701887"/>
                  </a:cubicBezTo>
                  <a:cubicBezTo>
                    <a:pt x="2174946" y="3804801"/>
                    <a:pt x="2200714" y="3997425"/>
                    <a:pt x="2097800" y="4132127"/>
                  </a:cubicBezTo>
                  <a:cubicBezTo>
                    <a:pt x="2083968" y="4150231"/>
                    <a:pt x="2068516" y="4166367"/>
                    <a:pt x="2051676" y="4180339"/>
                  </a:cubicBezTo>
                  <a:cubicBezTo>
                    <a:pt x="2054444" y="4177569"/>
                    <a:pt x="2056878" y="4174505"/>
                    <a:pt x="2059264" y="4171381"/>
                  </a:cubicBezTo>
                  <a:cubicBezTo>
                    <a:pt x="2162178" y="4036681"/>
                    <a:pt x="2136410" y="3844057"/>
                    <a:pt x="2001708" y="3741141"/>
                  </a:cubicBezTo>
                  <a:cubicBezTo>
                    <a:pt x="1885112" y="3652059"/>
                    <a:pt x="1725114" y="3659393"/>
                    <a:pt x="1617592" y="3750485"/>
                  </a:cubicBezTo>
                  <a:cubicBezTo>
                    <a:pt x="1682734" y="3671191"/>
                    <a:pt x="1780150" y="3632763"/>
                    <a:pt x="1876174" y="3639635"/>
                  </a:cubicBezTo>
                  <a:close/>
                  <a:moveTo>
                    <a:pt x="5336578" y="3617237"/>
                  </a:moveTo>
                  <a:cubicBezTo>
                    <a:pt x="5253790" y="3747413"/>
                    <a:pt x="5187274" y="3861313"/>
                    <a:pt x="5210240" y="4056565"/>
                  </a:cubicBezTo>
                  <a:cubicBezTo>
                    <a:pt x="5062744" y="4122621"/>
                    <a:pt x="4903048" y="4152073"/>
                    <a:pt x="4767754" y="4327949"/>
                  </a:cubicBezTo>
                  <a:cubicBezTo>
                    <a:pt x="4847696" y="4197117"/>
                    <a:pt x="5000852" y="4062217"/>
                    <a:pt x="5154008" y="4033069"/>
                  </a:cubicBezTo>
                  <a:cubicBezTo>
                    <a:pt x="5166056" y="3874121"/>
                    <a:pt x="5218776" y="3727377"/>
                    <a:pt x="5336578" y="3617237"/>
                  </a:cubicBezTo>
                  <a:close/>
                  <a:moveTo>
                    <a:pt x="394810" y="3578829"/>
                  </a:moveTo>
                  <a:cubicBezTo>
                    <a:pt x="528102" y="3706211"/>
                    <a:pt x="590230" y="3873283"/>
                    <a:pt x="607610" y="4053109"/>
                  </a:cubicBezTo>
                  <a:cubicBezTo>
                    <a:pt x="778014" y="4089913"/>
                    <a:pt x="951100" y="4246159"/>
                    <a:pt x="1042980" y="4395953"/>
                  </a:cubicBezTo>
                  <a:cubicBezTo>
                    <a:pt x="888640" y="4193879"/>
                    <a:pt x="710984" y="4156563"/>
                    <a:pt x="545914" y="4078215"/>
                  </a:cubicBezTo>
                  <a:cubicBezTo>
                    <a:pt x="566400" y="3858279"/>
                    <a:pt x="489824" y="3727949"/>
                    <a:pt x="394810" y="3578829"/>
                  </a:cubicBezTo>
                  <a:close/>
                  <a:moveTo>
                    <a:pt x="1860930" y="3365093"/>
                  </a:moveTo>
                  <a:cubicBezTo>
                    <a:pt x="1881188" y="3362737"/>
                    <a:pt x="1902354" y="3367941"/>
                    <a:pt x="1919846" y="3381305"/>
                  </a:cubicBezTo>
                  <a:cubicBezTo>
                    <a:pt x="1955662" y="3408669"/>
                    <a:pt x="1962514" y="3459885"/>
                    <a:pt x="1935150" y="3495701"/>
                  </a:cubicBezTo>
                  <a:cubicBezTo>
                    <a:pt x="1931472" y="3500515"/>
                    <a:pt x="1927364" y="3504805"/>
                    <a:pt x="1922886" y="3508521"/>
                  </a:cubicBezTo>
                  <a:cubicBezTo>
                    <a:pt x="1923622" y="3507785"/>
                    <a:pt x="1924270" y="3506969"/>
                    <a:pt x="1924904" y="3506139"/>
                  </a:cubicBezTo>
                  <a:cubicBezTo>
                    <a:pt x="1952268" y="3470323"/>
                    <a:pt x="1945416" y="3419107"/>
                    <a:pt x="1909600" y="3391743"/>
                  </a:cubicBezTo>
                  <a:cubicBezTo>
                    <a:pt x="1878598" y="3368057"/>
                    <a:pt x="1836056" y="3370007"/>
                    <a:pt x="1807468" y="3394227"/>
                  </a:cubicBezTo>
                  <a:cubicBezTo>
                    <a:pt x="1821324" y="3377361"/>
                    <a:pt x="1840672" y="3367447"/>
                    <a:pt x="1860930" y="3365093"/>
                  </a:cubicBezTo>
                  <a:close/>
                  <a:moveTo>
                    <a:pt x="5159018" y="3320213"/>
                  </a:moveTo>
                  <a:cubicBezTo>
                    <a:pt x="5051284" y="3489609"/>
                    <a:pt x="4964724" y="3637833"/>
                    <a:pt x="4994610" y="3891925"/>
                  </a:cubicBezTo>
                  <a:cubicBezTo>
                    <a:pt x="4802670" y="3977885"/>
                    <a:pt x="4594850" y="4016209"/>
                    <a:pt x="4418788" y="4245085"/>
                  </a:cubicBezTo>
                  <a:cubicBezTo>
                    <a:pt x="4522820" y="4074829"/>
                    <a:pt x="4722126" y="3899277"/>
                    <a:pt x="4921434" y="3861349"/>
                  </a:cubicBezTo>
                  <a:cubicBezTo>
                    <a:pt x="4937112" y="3654501"/>
                    <a:pt x="5005720" y="3463537"/>
                    <a:pt x="5159018" y="3320213"/>
                  </a:cubicBezTo>
                  <a:close/>
                  <a:moveTo>
                    <a:pt x="1849712" y="3308645"/>
                  </a:moveTo>
                  <a:cubicBezTo>
                    <a:pt x="1886540" y="3304363"/>
                    <a:pt x="1925022" y="3313821"/>
                    <a:pt x="1956824" y="3338119"/>
                  </a:cubicBezTo>
                  <a:cubicBezTo>
                    <a:pt x="2021936" y="3387867"/>
                    <a:pt x="2034392" y="3480979"/>
                    <a:pt x="1984646" y="3546093"/>
                  </a:cubicBezTo>
                  <a:cubicBezTo>
                    <a:pt x="1977960" y="3554843"/>
                    <a:pt x="1970490" y="3562645"/>
                    <a:pt x="1962350" y="3569397"/>
                  </a:cubicBezTo>
                  <a:cubicBezTo>
                    <a:pt x="1963688" y="3568059"/>
                    <a:pt x="1964864" y="3566577"/>
                    <a:pt x="1966018" y="3565069"/>
                  </a:cubicBezTo>
                  <a:cubicBezTo>
                    <a:pt x="2015764" y="3499955"/>
                    <a:pt x="2003308" y="3406843"/>
                    <a:pt x="1938196" y="3357095"/>
                  </a:cubicBezTo>
                  <a:cubicBezTo>
                    <a:pt x="1881834" y="3314033"/>
                    <a:pt x="1804494" y="3317579"/>
                    <a:pt x="1752518" y="3361611"/>
                  </a:cubicBezTo>
                  <a:cubicBezTo>
                    <a:pt x="1777708" y="3330947"/>
                    <a:pt x="1812884" y="3312925"/>
                    <a:pt x="1849712" y="3308645"/>
                  </a:cubicBezTo>
                  <a:close/>
                  <a:moveTo>
                    <a:pt x="1354848" y="3304301"/>
                  </a:moveTo>
                  <a:cubicBezTo>
                    <a:pt x="1383952" y="3305579"/>
                    <a:pt x="1412624" y="3317725"/>
                    <a:pt x="1434258" y="3340545"/>
                  </a:cubicBezTo>
                  <a:cubicBezTo>
                    <a:pt x="1478556" y="3387269"/>
                    <a:pt x="1476588" y="3461057"/>
                    <a:pt x="1429864" y="3505355"/>
                  </a:cubicBezTo>
                  <a:cubicBezTo>
                    <a:pt x="1423584" y="3511309"/>
                    <a:pt x="1416814" y="3516427"/>
                    <a:pt x="1409656" y="3520649"/>
                  </a:cubicBezTo>
                  <a:cubicBezTo>
                    <a:pt x="1410862" y="3519779"/>
                    <a:pt x="1411960" y="3518777"/>
                    <a:pt x="1413042" y="3517749"/>
                  </a:cubicBezTo>
                  <a:cubicBezTo>
                    <a:pt x="1459768" y="3473451"/>
                    <a:pt x="1461734" y="3399663"/>
                    <a:pt x="1417438" y="3352939"/>
                  </a:cubicBezTo>
                  <a:cubicBezTo>
                    <a:pt x="1379094" y="3312493"/>
                    <a:pt x="1318654" y="3305583"/>
                    <a:pt x="1272834" y="3333249"/>
                  </a:cubicBezTo>
                  <a:cubicBezTo>
                    <a:pt x="1296206" y="3312609"/>
                    <a:pt x="1325744" y="3303021"/>
                    <a:pt x="1354848" y="3304301"/>
                  </a:cubicBezTo>
                  <a:close/>
                  <a:moveTo>
                    <a:pt x="1891472" y="3239387"/>
                  </a:moveTo>
                  <a:cubicBezTo>
                    <a:pt x="1931804" y="3242273"/>
                    <a:pt x="1971786" y="3256577"/>
                    <a:pt x="2006328" y="3282967"/>
                  </a:cubicBezTo>
                  <a:cubicBezTo>
                    <a:pt x="2100626" y="3355011"/>
                    <a:pt x="2118664" y="3489857"/>
                    <a:pt x="2046620" y="3584153"/>
                  </a:cubicBezTo>
                  <a:cubicBezTo>
                    <a:pt x="2036938" y="3596827"/>
                    <a:pt x="2026120" y="3608123"/>
                    <a:pt x="2014332" y="3617905"/>
                  </a:cubicBezTo>
                  <a:cubicBezTo>
                    <a:pt x="2016268" y="3615967"/>
                    <a:pt x="2017972" y="3613821"/>
                    <a:pt x="2019644" y="3611635"/>
                  </a:cubicBezTo>
                  <a:cubicBezTo>
                    <a:pt x="2091688" y="3517339"/>
                    <a:pt x="2073648" y="3382493"/>
                    <a:pt x="1979352" y="3310447"/>
                  </a:cubicBezTo>
                  <a:cubicBezTo>
                    <a:pt x="1897730" y="3248087"/>
                    <a:pt x="1785724" y="3253221"/>
                    <a:pt x="1710454" y="3316987"/>
                  </a:cubicBezTo>
                  <a:cubicBezTo>
                    <a:pt x="1756056" y="3261479"/>
                    <a:pt x="1824252" y="3234577"/>
                    <a:pt x="1891472" y="3239387"/>
                  </a:cubicBezTo>
                  <a:close/>
                  <a:moveTo>
                    <a:pt x="584372" y="3238627"/>
                  </a:moveTo>
                  <a:cubicBezTo>
                    <a:pt x="757830" y="3404393"/>
                    <a:pt x="838678" y="3621811"/>
                    <a:pt x="861296" y="3855821"/>
                  </a:cubicBezTo>
                  <a:cubicBezTo>
                    <a:pt x="1083048" y="3903721"/>
                    <a:pt x="1308292" y="4107045"/>
                    <a:pt x="1427858" y="4301979"/>
                  </a:cubicBezTo>
                  <a:cubicBezTo>
                    <a:pt x="1227010" y="4039013"/>
                    <a:pt x="995820" y="3990455"/>
                    <a:pt x="781010" y="3888497"/>
                  </a:cubicBezTo>
                  <a:cubicBezTo>
                    <a:pt x="807668" y="3602287"/>
                    <a:pt x="708016" y="3432683"/>
                    <a:pt x="584372" y="3238627"/>
                  </a:cubicBezTo>
                  <a:close/>
                  <a:moveTo>
                    <a:pt x="1351848" y="3222145"/>
                  </a:moveTo>
                  <a:cubicBezTo>
                    <a:pt x="1404760" y="3224471"/>
                    <a:pt x="1456880" y="3246549"/>
                    <a:pt x="1496214" y="3288037"/>
                  </a:cubicBezTo>
                  <a:cubicBezTo>
                    <a:pt x="1576748" y="3372983"/>
                    <a:pt x="1573170" y="3507129"/>
                    <a:pt x="1488224" y="3587663"/>
                  </a:cubicBezTo>
                  <a:cubicBezTo>
                    <a:pt x="1476808" y="3598487"/>
                    <a:pt x="1464502" y="3607791"/>
                    <a:pt x="1451488" y="3615467"/>
                  </a:cubicBezTo>
                  <a:cubicBezTo>
                    <a:pt x="1453678" y="3613883"/>
                    <a:pt x="1455674" y="3612061"/>
                    <a:pt x="1457644" y="3610195"/>
                  </a:cubicBezTo>
                  <a:cubicBezTo>
                    <a:pt x="1542590" y="3529661"/>
                    <a:pt x="1546166" y="3395515"/>
                    <a:pt x="1465634" y="3310569"/>
                  </a:cubicBezTo>
                  <a:cubicBezTo>
                    <a:pt x="1395924" y="3237039"/>
                    <a:pt x="1286044" y="3224477"/>
                    <a:pt x="1202744" y="3274773"/>
                  </a:cubicBezTo>
                  <a:cubicBezTo>
                    <a:pt x="1245236" y="3237249"/>
                    <a:pt x="1298936" y="3219821"/>
                    <a:pt x="1351848" y="3222145"/>
                  </a:cubicBezTo>
                  <a:close/>
                  <a:moveTo>
                    <a:pt x="1369484" y="3126073"/>
                  </a:moveTo>
                  <a:cubicBezTo>
                    <a:pt x="1446112" y="3129439"/>
                    <a:pt x="1521594" y="3161413"/>
                    <a:pt x="1578556" y="3221497"/>
                  </a:cubicBezTo>
                  <a:cubicBezTo>
                    <a:pt x="1695184" y="3344515"/>
                    <a:pt x="1690004" y="3538787"/>
                    <a:pt x="1566986" y="3655415"/>
                  </a:cubicBezTo>
                  <a:cubicBezTo>
                    <a:pt x="1550452" y="3671089"/>
                    <a:pt x="1532630" y="3684565"/>
                    <a:pt x="1513784" y="3695681"/>
                  </a:cubicBezTo>
                  <a:cubicBezTo>
                    <a:pt x="1516956" y="3693387"/>
                    <a:pt x="1519846" y="3690749"/>
                    <a:pt x="1522700" y="3688045"/>
                  </a:cubicBezTo>
                  <a:cubicBezTo>
                    <a:pt x="1645718" y="3571417"/>
                    <a:pt x="1650898" y="3377145"/>
                    <a:pt x="1534270" y="3254127"/>
                  </a:cubicBezTo>
                  <a:cubicBezTo>
                    <a:pt x="1433316" y="3147643"/>
                    <a:pt x="1274188" y="3129449"/>
                    <a:pt x="1153554" y="3202289"/>
                  </a:cubicBezTo>
                  <a:cubicBezTo>
                    <a:pt x="1215088" y="3147945"/>
                    <a:pt x="1292858" y="3122705"/>
                    <a:pt x="1369484" y="3126073"/>
                  </a:cubicBezTo>
                  <a:close/>
                  <a:moveTo>
                    <a:pt x="1439928" y="2854403"/>
                  </a:moveTo>
                  <a:cubicBezTo>
                    <a:pt x="1459980" y="2858113"/>
                    <a:pt x="1478680" y="2869315"/>
                    <a:pt x="1491464" y="2887235"/>
                  </a:cubicBezTo>
                  <a:cubicBezTo>
                    <a:pt x="1517644" y="2923925"/>
                    <a:pt x="1509120" y="2974891"/>
                    <a:pt x="1472430" y="3001069"/>
                  </a:cubicBezTo>
                  <a:cubicBezTo>
                    <a:pt x="1467498" y="3004589"/>
                    <a:pt x="1462308" y="3007479"/>
                    <a:pt x="1456936" y="3009713"/>
                  </a:cubicBezTo>
                  <a:cubicBezTo>
                    <a:pt x="1457856" y="3009225"/>
                    <a:pt x="1458714" y="3008637"/>
                    <a:pt x="1459566" y="3008031"/>
                  </a:cubicBezTo>
                  <a:cubicBezTo>
                    <a:pt x="1496256" y="2981853"/>
                    <a:pt x="1504778" y="2930887"/>
                    <a:pt x="1478600" y="2894195"/>
                  </a:cubicBezTo>
                  <a:cubicBezTo>
                    <a:pt x="1455942" y="2862435"/>
                    <a:pt x="1414710" y="2851781"/>
                    <a:pt x="1380258" y="2866517"/>
                  </a:cubicBezTo>
                  <a:cubicBezTo>
                    <a:pt x="1398464" y="2854473"/>
                    <a:pt x="1419874" y="2850693"/>
                    <a:pt x="1439928" y="2854403"/>
                  </a:cubicBezTo>
                  <a:close/>
                  <a:moveTo>
                    <a:pt x="4991808" y="2817727"/>
                  </a:moveTo>
                  <a:cubicBezTo>
                    <a:pt x="4827104" y="3076701"/>
                    <a:pt x="4694772" y="3303309"/>
                    <a:pt x="4740464" y="3691757"/>
                  </a:cubicBezTo>
                  <a:cubicBezTo>
                    <a:pt x="4447026" y="3823173"/>
                    <a:pt x="4129314" y="3881761"/>
                    <a:pt x="3860152" y="4231665"/>
                  </a:cubicBezTo>
                  <a:cubicBezTo>
                    <a:pt x="4019194" y="3971377"/>
                    <a:pt x="4323892" y="3702997"/>
                    <a:pt x="4628592" y="3645013"/>
                  </a:cubicBezTo>
                  <a:cubicBezTo>
                    <a:pt x="4652560" y="3328789"/>
                    <a:pt x="4757446" y="3036845"/>
                    <a:pt x="4991808" y="2817727"/>
                  </a:cubicBezTo>
                  <a:close/>
                  <a:moveTo>
                    <a:pt x="1445816" y="2797154"/>
                  </a:moveTo>
                  <a:cubicBezTo>
                    <a:pt x="1482274" y="2803899"/>
                    <a:pt x="1516268" y="2824263"/>
                    <a:pt x="1539512" y="2856841"/>
                  </a:cubicBezTo>
                  <a:cubicBezTo>
                    <a:pt x="1587104" y="2923547"/>
                    <a:pt x="1571610" y="3016203"/>
                    <a:pt x="1504906" y="3063793"/>
                  </a:cubicBezTo>
                  <a:cubicBezTo>
                    <a:pt x="1495940" y="3070191"/>
                    <a:pt x="1486506" y="3075447"/>
                    <a:pt x="1476740" y="3079507"/>
                  </a:cubicBezTo>
                  <a:cubicBezTo>
                    <a:pt x="1478412" y="3078621"/>
                    <a:pt x="1479972" y="3077551"/>
                    <a:pt x="1481518" y="3076449"/>
                  </a:cubicBezTo>
                  <a:cubicBezTo>
                    <a:pt x="1548224" y="3028857"/>
                    <a:pt x="1563718" y="2936201"/>
                    <a:pt x="1516126" y="2869497"/>
                  </a:cubicBezTo>
                  <a:cubicBezTo>
                    <a:pt x="1474930" y="2811757"/>
                    <a:pt x="1399970" y="2792387"/>
                    <a:pt x="1337340" y="2819176"/>
                  </a:cubicBezTo>
                  <a:cubicBezTo>
                    <a:pt x="1370438" y="2797283"/>
                    <a:pt x="1409360" y="2790409"/>
                    <a:pt x="1445816" y="2797154"/>
                  </a:cubicBezTo>
                  <a:close/>
                  <a:moveTo>
                    <a:pt x="1018676" y="2777806"/>
                  </a:moveTo>
                  <a:cubicBezTo>
                    <a:pt x="1054542" y="2772738"/>
                    <a:pt x="1091734" y="2788491"/>
                    <a:pt x="1112454" y="2821067"/>
                  </a:cubicBezTo>
                  <a:cubicBezTo>
                    <a:pt x="1140734" y="2865533"/>
                    <a:pt x="1127614" y="2924505"/>
                    <a:pt x="1083148" y="2952787"/>
                  </a:cubicBezTo>
                  <a:cubicBezTo>
                    <a:pt x="1077172" y="2956587"/>
                    <a:pt x="1070934" y="2959641"/>
                    <a:pt x="1064522" y="2961913"/>
                  </a:cubicBezTo>
                  <a:cubicBezTo>
                    <a:pt x="1065626" y="2961401"/>
                    <a:pt x="1066666" y="2960769"/>
                    <a:pt x="1067696" y="2960113"/>
                  </a:cubicBezTo>
                  <a:cubicBezTo>
                    <a:pt x="1112162" y="2931831"/>
                    <a:pt x="1125282" y="2872859"/>
                    <a:pt x="1097002" y="2828393"/>
                  </a:cubicBezTo>
                  <a:cubicBezTo>
                    <a:pt x="1072522" y="2789904"/>
                    <a:pt x="1025046" y="2774900"/>
                    <a:pt x="983908" y="2789961"/>
                  </a:cubicBezTo>
                  <a:cubicBezTo>
                    <a:pt x="994910" y="2783497"/>
                    <a:pt x="1006720" y="2779495"/>
                    <a:pt x="1018676" y="2777806"/>
                  </a:cubicBezTo>
                  <a:close/>
                  <a:moveTo>
                    <a:pt x="1427284" y="2728662"/>
                  </a:moveTo>
                  <a:cubicBezTo>
                    <a:pt x="1494574" y="2728388"/>
                    <a:pt x="1560976" y="2759722"/>
                    <a:pt x="1603054" y="2818698"/>
                  </a:cubicBezTo>
                  <a:cubicBezTo>
                    <a:pt x="1671978" y="2915299"/>
                    <a:pt x="1649538" y="3049483"/>
                    <a:pt x="1552938" y="3118407"/>
                  </a:cubicBezTo>
                  <a:cubicBezTo>
                    <a:pt x="1539954" y="3127669"/>
                    <a:pt x="1526292" y="3135283"/>
                    <a:pt x="1512146" y="3141163"/>
                  </a:cubicBezTo>
                  <a:cubicBezTo>
                    <a:pt x="1514568" y="3139879"/>
                    <a:pt x="1516828" y="3138331"/>
                    <a:pt x="1519068" y="3136733"/>
                  </a:cubicBezTo>
                  <a:cubicBezTo>
                    <a:pt x="1615670" y="3067809"/>
                    <a:pt x="1638108" y="2933625"/>
                    <a:pt x="1569186" y="2837025"/>
                  </a:cubicBezTo>
                  <a:cubicBezTo>
                    <a:pt x="1509526" y="2753406"/>
                    <a:pt x="1400968" y="2725355"/>
                    <a:pt x="1310268" y="2764151"/>
                  </a:cubicBezTo>
                  <a:cubicBezTo>
                    <a:pt x="1346218" y="2740371"/>
                    <a:pt x="1386910" y="2728827"/>
                    <a:pt x="1427284" y="2728662"/>
                  </a:cubicBezTo>
                  <a:close/>
                  <a:moveTo>
                    <a:pt x="999950" y="2709922"/>
                  </a:moveTo>
                  <a:cubicBezTo>
                    <a:pt x="1065158" y="2700710"/>
                    <a:pt x="1132774" y="2729348"/>
                    <a:pt x="1170440" y="2788572"/>
                  </a:cubicBezTo>
                  <a:cubicBezTo>
                    <a:pt x="1221854" y="2869411"/>
                    <a:pt x="1198002" y="2976623"/>
                    <a:pt x="1117162" y="3028037"/>
                  </a:cubicBezTo>
                  <a:cubicBezTo>
                    <a:pt x="1106298" y="3034947"/>
                    <a:pt x="1094956" y="3040499"/>
                    <a:pt x="1083300" y="3044631"/>
                  </a:cubicBezTo>
                  <a:cubicBezTo>
                    <a:pt x="1085308" y="3043701"/>
                    <a:pt x="1087198" y="3042549"/>
                    <a:pt x="1089072" y="3041357"/>
                  </a:cubicBezTo>
                  <a:cubicBezTo>
                    <a:pt x="1169910" y="2989943"/>
                    <a:pt x="1193762" y="2882731"/>
                    <a:pt x="1142348" y="2801891"/>
                  </a:cubicBezTo>
                  <a:cubicBezTo>
                    <a:pt x="1097844" y="2731917"/>
                    <a:pt x="1011532" y="2704640"/>
                    <a:pt x="936744" y="2732020"/>
                  </a:cubicBezTo>
                  <a:cubicBezTo>
                    <a:pt x="956746" y="2720269"/>
                    <a:pt x="978214" y="2712993"/>
                    <a:pt x="999950" y="2709922"/>
                  </a:cubicBezTo>
                  <a:close/>
                  <a:moveTo>
                    <a:pt x="757306" y="2663254"/>
                  </a:moveTo>
                  <a:cubicBezTo>
                    <a:pt x="1022488" y="2916673"/>
                    <a:pt x="1146090" y="3249061"/>
                    <a:pt x="1180668" y="3606813"/>
                  </a:cubicBezTo>
                  <a:cubicBezTo>
                    <a:pt x="1519680" y="3680037"/>
                    <a:pt x="1864032" y="3990885"/>
                    <a:pt x="2046820" y="4288893"/>
                  </a:cubicBezTo>
                  <a:cubicBezTo>
                    <a:pt x="1739768" y="3886875"/>
                    <a:pt x="1386326" y="3812641"/>
                    <a:pt x="1057926" y="3656767"/>
                  </a:cubicBezTo>
                  <a:cubicBezTo>
                    <a:pt x="1098682" y="3219213"/>
                    <a:pt x="946334" y="2959921"/>
                    <a:pt x="757306" y="2663254"/>
                  </a:cubicBezTo>
                  <a:close/>
                  <a:moveTo>
                    <a:pt x="1047388" y="2631940"/>
                  </a:moveTo>
                  <a:cubicBezTo>
                    <a:pt x="1125966" y="2635805"/>
                    <a:pt x="1201540" y="2676519"/>
                    <a:pt x="1246998" y="2747991"/>
                  </a:cubicBezTo>
                  <a:cubicBezTo>
                    <a:pt x="1321458" y="2865063"/>
                    <a:pt x="1286914" y="3020327"/>
                    <a:pt x="1169842" y="3094785"/>
                  </a:cubicBezTo>
                  <a:cubicBezTo>
                    <a:pt x="1154108" y="3104793"/>
                    <a:pt x="1137684" y="3112831"/>
                    <a:pt x="1120804" y="3118815"/>
                  </a:cubicBezTo>
                  <a:cubicBezTo>
                    <a:pt x="1123712" y="3117469"/>
                    <a:pt x="1126446" y="3115801"/>
                    <a:pt x="1129160" y="3114075"/>
                  </a:cubicBezTo>
                  <a:cubicBezTo>
                    <a:pt x="1246232" y="3039617"/>
                    <a:pt x="1280776" y="2884351"/>
                    <a:pt x="1206316" y="2767280"/>
                  </a:cubicBezTo>
                  <a:cubicBezTo>
                    <a:pt x="1141866" y="2665944"/>
                    <a:pt x="1016870" y="2626442"/>
                    <a:pt x="908562" y="2666094"/>
                  </a:cubicBezTo>
                  <a:cubicBezTo>
                    <a:pt x="952014" y="2640567"/>
                    <a:pt x="1000240" y="2629621"/>
                    <a:pt x="1047388" y="2631940"/>
                  </a:cubicBezTo>
                  <a:close/>
                  <a:moveTo>
                    <a:pt x="3935262" y="2343972"/>
                  </a:moveTo>
                  <a:cubicBezTo>
                    <a:pt x="4017462" y="2432370"/>
                    <a:pt x="4051046" y="2560877"/>
                    <a:pt x="4013570" y="2684816"/>
                  </a:cubicBezTo>
                  <a:cubicBezTo>
                    <a:pt x="3962224" y="2854629"/>
                    <a:pt x="3795082" y="2957665"/>
                    <a:pt x="3624894" y="2932325"/>
                  </a:cubicBezTo>
                  <a:lnTo>
                    <a:pt x="3703494" y="2783326"/>
                  </a:lnTo>
                  <a:cubicBezTo>
                    <a:pt x="3779276" y="2772751"/>
                    <a:pt x="3845498" y="2719229"/>
                    <a:pt x="3869110" y="2641135"/>
                  </a:cubicBezTo>
                  <a:cubicBezTo>
                    <a:pt x="3884606" y="2589891"/>
                    <a:pt x="3878966" y="2537290"/>
                    <a:pt x="3856672" y="2492954"/>
                  </a:cubicBezTo>
                  <a:close/>
                  <a:moveTo>
                    <a:pt x="4023336" y="2177012"/>
                  </a:moveTo>
                  <a:cubicBezTo>
                    <a:pt x="4195910" y="2302932"/>
                    <a:pt x="4277732" y="2528656"/>
                    <a:pt x="4212340" y="2744918"/>
                  </a:cubicBezTo>
                  <a:cubicBezTo>
                    <a:pt x="4128964" y="3020657"/>
                    <a:pt x="3837844" y="3176597"/>
                    <a:pt x="3562108" y="3093221"/>
                  </a:cubicBezTo>
                  <a:cubicBezTo>
                    <a:pt x="3555784" y="3091309"/>
                    <a:pt x="3549522" y="3089289"/>
                    <a:pt x="3543530" y="3086565"/>
                  </a:cubicBezTo>
                  <a:lnTo>
                    <a:pt x="3571644" y="3033273"/>
                  </a:lnTo>
                  <a:lnTo>
                    <a:pt x="3579276" y="3036445"/>
                  </a:lnTo>
                  <a:cubicBezTo>
                    <a:pt x="3823656" y="3110337"/>
                    <a:pt x="4081668" y="2972133"/>
                    <a:pt x="4155562" y="2727750"/>
                  </a:cubicBezTo>
                  <a:cubicBezTo>
                    <a:pt x="4212582" y="2539174"/>
                    <a:pt x="4143310" y="2342481"/>
                    <a:pt x="3995624" y="2229546"/>
                  </a:cubicBezTo>
                  <a:close/>
                  <a:moveTo>
                    <a:pt x="4108362" y="2015834"/>
                  </a:moveTo>
                  <a:cubicBezTo>
                    <a:pt x="4371836" y="2178772"/>
                    <a:pt x="4503534" y="2503950"/>
                    <a:pt x="4409594" y="2814626"/>
                  </a:cubicBezTo>
                  <a:cubicBezTo>
                    <a:pt x="4297336" y="3185885"/>
                    <a:pt x="3905368" y="3395845"/>
                    <a:pt x="3534108" y="3283589"/>
                  </a:cubicBezTo>
                  <a:cubicBezTo>
                    <a:pt x="3506850" y="3275345"/>
                    <a:pt x="3480462" y="3265597"/>
                    <a:pt x="3455212" y="3253985"/>
                  </a:cubicBezTo>
                  <a:lnTo>
                    <a:pt x="3492464" y="3183369"/>
                  </a:lnTo>
                  <a:cubicBezTo>
                    <a:pt x="3513300" y="3192525"/>
                    <a:pt x="3534934" y="3200405"/>
                    <a:pt x="3557224" y="3207141"/>
                  </a:cubicBezTo>
                  <a:cubicBezTo>
                    <a:pt x="3886264" y="3306637"/>
                    <a:pt x="4233656" y="3120553"/>
                    <a:pt x="4333150" y="2791511"/>
                  </a:cubicBezTo>
                  <a:cubicBezTo>
                    <a:pt x="4415826" y="2518083"/>
                    <a:pt x="4301300" y="2231980"/>
                    <a:pt x="4071068" y="2086528"/>
                  </a:cubicBezTo>
                  <a:close/>
                  <a:moveTo>
                    <a:pt x="4964496" y="1166591"/>
                  </a:moveTo>
                  <a:lnTo>
                    <a:pt x="5001784" y="1330870"/>
                  </a:lnTo>
                  <a:cubicBezTo>
                    <a:pt x="4951128" y="1388217"/>
                    <a:pt x="4935680" y="1471951"/>
                    <a:pt x="4968572" y="1546611"/>
                  </a:cubicBezTo>
                  <a:cubicBezTo>
                    <a:pt x="4990156" y="1595603"/>
                    <a:pt x="5028672" y="1631871"/>
                    <a:pt x="5074452" y="1651025"/>
                  </a:cubicBezTo>
                  <a:lnTo>
                    <a:pt x="5111736" y="1815287"/>
                  </a:lnTo>
                  <a:cubicBezTo>
                    <a:pt x="4991796" y="1801664"/>
                    <a:pt x="4882668" y="1725949"/>
                    <a:pt x="4830464" y="1607458"/>
                  </a:cubicBezTo>
                  <a:cubicBezTo>
                    <a:pt x="4758940" y="1445111"/>
                    <a:pt x="4818790" y="1258106"/>
                    <a:pt x="4964496" y="1166591"/>
                  </a:cubicBezTo>
                  <a:close/>
                  <a:moveTo>
                    <a:pt x="4925898" y="996531"/>
                  </a:moveTo>
                  <a:lnTo>
                    <a:pt x="4939234" y="1055291"/>
                  </a:lnTo>
                  <a:lnTo>
                    <a:pt x="4931374" y="1057848"/>
                  </a:lnTo>
                  <a:cubicBezTo>
                    <a:pt x="4697736" y="1160782"/>
                    <a:pt x="4591780" y="1433627"/>
                    <a:pt x="4694714" y="1667265"/>
                  </a:cubicBezTo>
                  <a:cubicBezTo>
                    <a:pt x="4774142" y="1847552"/>
                    <a:pt x="4954744" y="1951813"/>
                    <a:pt x="5140372" y="1941448"/>
                  </a:cubicBezTo>
                  <a:lnTo>
                    <a:pt x="5153518" y="1999371"/>
                  </a:lnTo>
                  <a:cubicBezTo>
                    <a:pt x="4940544" y="2016073"/>
                    <a:pt x="4731522" y="1897936"/>
                    <a:pt x="4640432" y="1691180"/>
                  </a:cubicBezTo>
                  <a:cubicBezTo>
                    <a:pt x="4524290" y="1427563"/>
                    <a:pt x="4643844" y="1119708"/>
                    <a:pt x="4907460" y="1003567"/>
                  </a:cubicBezTo>
                  <a:cubicBezTo>
                    <a:pt x="4913506" y="1000904"/>
                    <a:pt x="4919576" y="998363"/>
                    <a:pt x="4925898" y="996531"/>
                  </a:cubicBezTo>
                  <a:close/>
                  <a:moveTo>
                    <a:pt x="892878" y="993860"/>
                  </a:moveTo>
                  <a:cubicBezTo>
                    <a:pt x="1036436" y="1077603"/>
                    <a:pt x="1131904" y="1233579"/>
                    <a:pt x="1131904" y="1411852"/>
                  </a:cubicBezTo>
                  <a:cubicBezTo>
                    <a:pt x="1131904" y="1656107"/>
                    <a:pt x="952688" y="1858504"/>
                    <a:pt x="718302" y="1892927"/>
                  </a:cubicBezTo>
                  <a:lnTo>
                    <a:pt x="762512" y="1665243"/>
                  </a:lnTo>
                  <a:lnTo>
                    <a:pt x="848672" y="1221521"/>
                  </a:lnTo>
                  <a:close/>
                  <a:moveTo>
                    <a:pt x="4884000" y="811939"/>
                  </a:moveTo>
                  <a:lnTo>
                    <a:pt x="4901670" y="889797"/>
                  </a:lnTo>
                  <a:cubicBezTo>
                    <a:pt x="4879892" y="896406"/>
                    <a:pt x="4858340" y="904504"/>
                    <a:pt x="4837030" y="913892"/>
                  </a:cubicBezTo>
                  <a:cubicBezTo>
                    <a:pt x="4522454" y="1052485"/>
                    <a:pt x="4379792" y="1419849"/>
                    <a:pt x="4518384" y="1734425"/>
                  </a:cubicBezTo>
                  <a:cubicBezTo>
                    <a:pt x="4633552" y="1995834"/>
                    <a:pt x="4906698" y="2138530"/>
                    <a:pt x="5176164" y="2099135"/>
                  </a:cubicBezTo>
                  <a:lnTo>
                    <a:pt x="5193854" y="2177081"/>
                  </a:lnTo>
                  <a:cubicBezTo>
                    <a:pt x="4887770" y="2224832"/>
                    <a:pt x="4576156" y="2063644"/>
                    <a:pt x="4445298" y="1766624"/>
                  </a:cubicBezTo>
                  <a:cubicBezTo>
                    <a:pt x="4288924" y="1411685"/>
                    <a:pt x="4449892" y="997183"/>
                    <a:pt x="4804832" y="840807"/>
                  </a:cubicBezTo>
                  <a:cubicBezTo>
                    <a:pt x="4830892" y="829326"/>
                    <a:pt x="4857272" y="819556"/>
                    <a:pt x="4884000" y="811939"/>
                  </a:cubicBezTo>
                  <a:close/>
                  <a:moveTo>
                    <a:pt x="942418" y="738727"/>
                  </a:moveTo>
                  <a:cubicBezTo>
                    <a:pt x="1220030" y="835906"/>
                    <a:pt x="1417812" y="1100782"/>
                    <a:pt x="1417812" y="1411852"/>
                  </a:cubicBezTo>
                  <a:cubicBezTo>
                    <a:pt x="1417812" y="1808470"/>
                    <a:pt x="1096288" y="2129993"/>
                    <a:pt x="699672" y="2129993"/>
                  </a:cubicBezTo>
                  <a:cubicBezTo>
                    <a:pt x="690576" y="2129993"/>
                    <a:pt x="681518" y="2129824"/>
                    <a:pt x="672536" y="2128623"/>
                  </a:cubicBezTo>
                  <a:lnTo>
                    <a:pt x="688350" y="2047185"/>
                  </a:lnTo>
                  <a:lnTo>
                    <a:pt x="699672" y="2048326"/>
                  </a:lnTo>
                  <a:cubicBezTo>
                    <a:pt x="1051186" y="2048326"/>
                    <a:pt x="1336144" y="1763367"/>
                    <a:pt x="1336144" y="1411852"/>
                  </a:cubicBezTo>
                  <a:cubicBezTo>
                    <a:pt x="1336144" y="1140605"/>
                    <a:pt x="1166468" y="908989"/>
                    <a:pt x="926830" y="819005"/>
                  </a:cubicBezTo>
                  <a:close/>
                  <a:moveTo>
                    <a:pt x="990244" y="492428"/>
                  </a:moveTo>
                  <a:cubicBezTo>
                    <a:pt x="1402404" y="602171"/>
                    <a:pt x="1705552" y="978240"/>
                    <a:pt x="1705552" y="1425114"/>
                  </a:cubicBezTo>
                  <a:cubicBezTo>
                    <a:pt x="1705552" y="1959129"/>
                    <a:pt x="1272648" y="2392034"/>
                    <a:pt x="738632" y="2392034"/>
                  </a:cubicBezTo>
                  <a:cubicBezTo>
                    <a:pt x="699424" y="2392034"/>
                    <a:pt x="660762" y="2389700"/>
                    <a:pt x="622858" y="2384461"/>
                  </a:cubicBezTo>
                  <a:lnTo>
                    <a:pt x="643812" y="2276553"/>
                  </a:lnTo>
                  <a:cubicBezTo>
                    <a:pt x="674922" y="2280315"/>
                    <a:pt x="706572" y="2282076"/>
                    <a:pt x="738632" y="2282076"/>
                  </a:cubicBezTo>
                  <a:cubicBezTo>
                    <a:pt x="1211920" y="2282076"/>
                    <a:pt x="1595594" y="1898401"/>
                    <a:pt x="1595594" y="1425114"/>
                  </a:cubicBezTo>
                  <a:cubicBezTo>
                    <a:pt x="1595594" y="1031817"/>
                    <a:pt x="1330650" y="700401"/>
                    <a:pt x="969266" y="600457"/>
                  </a:cubicBezTo>
                  <a:close/>
                  <a:moveTo>
                    <a:pt x="4013456" y="466734"/>
                  </a:moveTo>
                  <a:cubicBezTo>
                    <a:pt x="3682838" y="1105352"/>
                    <a:pt x="3279614" y="1624061"/>
                    <a:pt x="2566748" y="1916265"/>
                  </a:cubicBezTo>
                  <a:cubicBezTo>
                    <a:pt x="3349934" y="1490922"/>
                    <a:pt x="3618222" y="1084103"/>
                    <a:pt x="4013456" y="466734"/>
                  </a:cubicBezTo>
                  <a:close/>
                  <a:moveTo>
                    <a:pt x="3235034" y="422495"/>
                  </a:moveTo>
                  <a:cubicBezTo>
                    <a:pt x="3193416" y="491172"/>
                    <a:pt x="3131080" y="525497"/>
                    <a:pt x="3069962" y="526819"/>
                  </a:cubicBezTo>
                  <a:cubicBezTo>
                    <a:pt x="3008846" y="528140"/>
                    <a:pt x="2948948" y="496461"/>
                    <a:pt x="2912214" y="433131"/>
                  </a:cubicBezTo>
                  <a:cubicBezTo>
                    <a:pt x="3039632" y="557159"/>
                    <a:pt x="3155812" y="495368"/>
                    <a:pt x="3235034" y="422495"/>
                  </a:cubicBezTo>
                  <a:close/>
                  <a:moveTo>
                    <a:pt x="4237196" y="416129"/>
                  </a:moveTo>
                  <a:cubicBezTo>
                    <a:pt x="3994240" y="1423020"/>
                    <a:pt x="3608516" y="2287143"/>
                    <a:pt x="2711832" y="2940873"/>
                  </a:cubicBezTo>
                  <a:cubicBezTo>
                    <a:pt x="3661114" y="2076747"/>
                    <a:pt x="3896556" y="1415506"/>
                    <a:pt x="4237196" y="416129"/>
                  </a:cubicBezTo>
                  <a:close/>
                  <a:moveTo>
                    <a:pt x="1974834" y="397018"/>
                  </a:moveTo>
                  <a:cubicBezTo>
                    <a:pt x="2076802" y="542693"/>
                    <a:pt x="2202490" y="503724"/>
                    <a:pt x="2293946" y="446958"/>
                  </a:cubicBezTo>
                  <a:cubicBezTo>
                    <a:pt x="2240214" y="506637"/>
                    <a:pt x="2172558" y="528694"/>
                    <a:pt x="2112272" y="518560"/>
                  </a:cubicBezTo>
                  <a:cubicBezTo>
                    <a:pt x="2051986" y="508427"/>
                    <a:pt x="1999074" y="466101"/>
                    <a:pt x="1974834" y="397018"/>
                  </a:cubicBezTo>
                  <a:close/>
                  <a:moveTo>
                    <a:pt x="2436616" y="397018"/>
                  </a:moveTo>
                  <a:cubicBezTo>
                    <a:pt x="2538584" y="542693"/>
                    <a:pt x="2664272" y="503724"/>
                    <a:pt x="2755728" y="446958"/>
                  </a:cubicBezTo>
                  <a:cubicBezTo>
                    <a:pt x="2701994" y="506637"/>
                    <a:pt x="2634340" y="528694"/>
                    <a:pt x="2574054" y="518560"/>
                  </a:cubicBezTo>
                  <a:cubicBezTo>
                    <a:pt x="2513768" y="508426"/>
                    <a:pt x="2460856" y="466101"/>
                    <a:pt x="2436616" y="397018"/>
                  </a:cubicBezTo>
                  <a:close/>
                  <a:moveTo>
                    <a:pt x="4505560" y="396459"/>
                  </a:moveTo>
                  <a:cubicBezTo>
                    <a:pt x="4111352" y="2030187"/>
                    <a:pt x="3485496" y="3432269"/>
                    <a:pt x="2030584" y="4492973"/>
                  </a:cubicBezTo>
                  <a:cubicBezTo>
                    <a:pt x="3570840" y="3090893"/>
                    <a:pt x="3952856" y="2017995"/>
                    <a:pt x="4505560" y="396459"/>
                  </a:cubicBezTo>
                  <a:close/>
                  <a:moveTo>
                    <a:pt x="3660728" y="391610"/>
                  </a:moveTo>
                  <a:cubicBezTo>
                    <a:pt x="3629434" y="465563"/>
                    <a:pt x="3572690" y="508507"/>
                    <a:pt x="3512400" y="518616"/>
                  </a:cubicBezTo>
                  <a:cubicBezTo>
                    <a:pt x="3452110" y="528724"/>
                    <a:pt x="3388276" y="506002"/>
                    <a:pt x="3342804" y="448622"/>
                  </a:cubicBezTo>
                  <a:cubicBezTo>
                    <a:pt x="3486756" y="553008"/>
                    <a:pt x="3592826" y="475130"/>
                    <a:pt x="3660728" y="391610"/>
                  </a:cubicBezTo>
                  <a:close/>
                  <a:moveTo>
                    <a:pt x="3202802" y="374817"/>
                  </a:moveTo>
                  <a:cubicBezTo>
                    <a:pt x="3168790" y="430940"/>
                    <a:pt x="3117848" y="458991"/>
                    <a:pt x="3067902" y="460070"/>
                  </a:cubicBezTo>
                  <a:cubicBezTo>
                    <a:pt x="3017956" y="461152"/>
                    <a:pt x="2969008" y="435263"/>
                    <a:pt x="2938986" y="383509"/>
                  </a:cubicBezTo>
                  <a:cubicBezTo>
                    <a:pt x="3043116" y="484867"/>
                    <a:pt x="3138060" y="434370"/>
                    <a:pt x="3202802" y="374817"/>
                  </a:cubicBezTo>
                  <a:close/>
                  <a:moveTo>
                    <a:pt x="2010416" y="353281"/>
                  </a:moveTo>
                  <a:cubicBezTo>
                    <a:pt x="2093748" y="472327"/>
                    <a:pt x="2196460" y="440482"/>
                    <a:pt x="2271200" y="394092"/>
                  </a:cubicBezTo>
                  <a:cubicBezTo>
                    <a:pt x="2227290" y="442863"/>
                    <a:pt x="2172000" y="460888"/>
                    <a:pt x="2122734" y="452605"/>
                  </a:cubicBezTo>
                  <a:cubicBezTo>
                    <a:pt x="2073468" y="444325"/>
                    <a:pt x="2030226" y="409737"/>
                    <a:pt x="2010416" y="353281"/>
                  </a:cubicBezTo>
                  <a:close/>
                  <a:moveTo>
                    <a:pt x="2472198" y="353281"/>
                  </a:moveTo>
                  <a:cubicBezTo>
                    <a:pt x="2555530" y="472328"/>
                    <a:pt x="2658242" y="440482"/>
                    <a:pt x="2732982" y="394092"/>
                  </a:cubicBezTo>
                  <a:cubicBezTo>
                    <a:pt x="2689072" y="442863"/>
                    <a:pt x="2633782" y="460887"/>
                    <a:pt x="2584516" y="452606"/>
                  </a:cubicBezTo>
                  <a:cubicBezTo>
                    <a:pt x="2535250" y="444325"/>
                    <a:pt x="2492008" y="409737"/>
                    <a:pt x="2472198" y="353281"/>
                  </a:cubicBezTo>
                  <a:close/>
                  <a:moveTo>
                    <a:pt x="3621966" y="349070"/>
                  </a:moveTo>
                  <a:cubicBezTo>
                    <a:pt x="3596392" y="409506"/>
                    <a:pt x="3550018" y="444600"/>
                    <a:pt x="3500748" y="452862"/>
                  </a:cubicBezTo>
                  <a:cubicBezTo>
                    <a:pt x="3451480" y="461123"/>
                    <a:pt x="3399312" y="442553"/>
                    <a:pt x="3362152" y="395662"/>
                  </a:cubicBezTo>
                  <a:cubicBezTo>
                    <a:pt x="3479792" y="480967"/>
                    <a:pt x="3566474" y="417325"/>
                    <a:pt x="3621966" y="349070"/>
                  </a:cubicBezTo>
                  <a:close/>
                  <a:moveTo>
                    <a:pt x="3145086" y="341379"/>
                  </a:moveTo>
                  <a:cubicBezTo>
                    <a:pt x="3125524" y="373660"/>
                    <a:pt x="3096222" y="389796"/>
                    <a:pt x="3067494" y="390417"/>
                  </a:cubicBezTo>
                  <a:cubicBezTo>
                    <a:pt x="3038764" y="391037"/>
                    <a:pt x="3010610" y="376147"/>
                    <a:pt x="2993342" y="346377"/>
                  </a:cubicBezTo>
                  <a:cubicBezTo>
                    <a:pt x="3053236" y="404678"/>
                    <a:pt x="3107846" y="375633"/>
                    <a:pt x="3145086" y="341379"/>
                  </a:cubicBezTo>
                  <a:close/>
                  <a:moveTo>
                    <a:pt x="1509598" y="333844"/>
                  </a:moveTo>
                  <a:cubicBezTo>
                    <a:pt x="1591882" y="491477"/>
                    <a:pt x="1721550" y="469083"/>
                    <a:pt x="1819578" y="424615"/>
                  </a:cubicBezTo>
                  <a:cubicBezTo>
                    <a:pt x="1758584" y="476846"/>
                    <a:pt x="1688644" y="489974"/>
                    <a:pt x="1630174" y="472134"/>
                  </a:cubicBezTo>
                  <a:cubicBezTo>
                    <a:pt x="1571704" y="454290"/>
                    <a:pt x="1524706" y="405482"/>
                    <a:pt x="1509598" y="333844"/>
                  </a:cubicBezTo>
                  <a:close/>
                  <a:moveTo>
                    <a:pt x="2070758" y="326973"/>
                  </a:moveTo>
                  <a:cubicBezTo>
                    <a:pt x="2118690" y="395448"/>
                    <a:pt x="2177768" y="377131"/>
                    <a:pt x="2220758" y="350448"/>
                  </a:cubicBezTo>
                  <a:cubicBezTo>
                    <a:pt x="2195502" y="378500"/>
                    <a:pt x="2163700" y="388869"/>
                    <a:pt x="2135362" y="384105"/>
                  </a:cubicBezTo>
                  <a:cubicBezTo>
                    <a:pt x="2107024" y="379341"/>
                    <a:pt x="2082154" y="359446"/>
                    <a:pt x="2070758" y="326973"/>
                  </a:cubicBezTo>
                  <a:close/>
                  <a:moveTo>
                    <a:pt x="2532540" y="326973"/>
                  </a:moveTo>
                  <a:cubicBezTo>
                    <a:pt x="2580472" y="395447"/>
                    <a:pt x="2639552" y="377131"/>
                    <a:pt x="2682540" y="350448"/>
                  </a:cubicBezTo>
                  <a:cubicBezTo>
                    <a:pt x="2657284" y="378500"/>
                    <a:pt x="2625482" y="388869"/>
                    <a:pt x="2597144" y="384105"/>
                  </a:cubicBezTo>
                  <a:cubicBezTo>
                    <a:pt x="2568806" y="379340"/>
                    <a:pt x="2543934" y="359446"/>
                    <a:pt x="2532540" y="326973"/>
                  </a:cubicBezTo>
                  <a:close/>
                  <a:moveTo>
                    <a:pt x="3560038" y="324292"/>
                  </a:moveTo>
                  <a:cubicBezTo>
                    <a:pt x="3545326" y="359053"/>
                    <a:pt x="3518654" y="379239"/>
                    <a:pt x="3490314" y="383991"/>
                  </a:cubicBezTo>
                  <a:cubicBezTo>
                    <a:pt x="3461974" y="388743"/>
                    <a:pt x="3431970" y="378062"/>
                    <a:pt x="3410594" y="351090"/>
                  </a:cubicBezTo>
                  <a:cubicBezTo>
                    <a:pt x="3478260" y="400158"/>
                    <a:pt x="3528120" y="363551"/>
                    <a:pt x="3560038" y="324292"/>
                  </a:cubicBezTo>
                  <a:close/>
                  <a:moveTo>
                    <a:pt x="4061418" y="320798"/>
                  </a:moveTo>
                  <a:cubicBezTo>
                    <a:pt x="4039194" y="397964"/>
                    <a:pt x="3987994" y="447388"/>
                    <a:pt x="3929348" y="464636"/>
                  </a:cubicBezTo>
                  <a:cubicBezTo>
                    <a:pt x="3870698" y="481885"/>
                    <a:pt x="3804606" y="466960"/>
                    <a:pt x="3752596" y="415432"/>
                  </a:cubicBezTo>
                  <a:cubicBezTo>
                    <a:pt x="3908002" y="501850"/>
                    <a:pt x="4003994" y="411841"/>
                    <a:pt x="4061418" y="320798"/>
                  </a:cubicBezTo>
                  <a:close/>
                  <a:moveTo>
                    <a:pt x="1550536" y="295073"/>
                  </a:moveTo>
                  <a:cubicBezTo>
                    <a:pt x="1617782" y="423893"/>
                    <a:pt x="1723748" y="405592"/>
                    <a:pt x="1803858" y="369251"/>
                  </a:cubicBezTo>
                  <a:cubicBezTo>
                    <a:pt x="1754012" y="411938"/>
                    <a:pt x="1696854" y="422665"/>
                    <a:pt x="1649072" y="408084"/>
                  </a:cubicBezTo>
                  <a:cubicBezTo>
                    <a:pt x="1601290" y="393504"/>
                    <a:pt x="1562880" y="353617"/>
                    <a:pt x="1550536" y="295073"/>
                  </a:cubicBezTo>
                  <a:close/>
                  <a:moveTo>
                    <a:pt x="4017844" y="283201"/>
                  </a:moveTo>
                  <a:cubicBezTo>
                    <a:pt x="3999684" y="346261"/>
                    <a:pt x="3957842" y="386652"/>
                    <a:pt x="3909914" y="400747"/>
                  </a:cubicBezTo>
                  <a:cubicBezTo>
                    <a:pt x="3861988" y="414844"/>
                    <a:pt x="3807974" y="402649"/>
                    <a:pt x="3765470" y="360539"/>
                  </a:cubicBezTo>
                  <a:cubicBezTo>
                    <a:pt x="3892470" y="431159"/>
                    <a:pt x="3970916" y="357604"/>
                    <a:pt x="4017844" y="283201"/>
                  </a:cubicBezTo>
                  <a:close/>
                  <a:moveTo>
                    <a:pt x="1613774" y="276785"/>
                  </a:moveTo>
                  <a:cubicBezTo>
                    <a:pt x="1652452" y="350882"/>
                    <a:pt x="1713404" y="340356"/>
                    <a:pt x="1759480" y="319453"/>
                  </a:cubicBezTo>
                  <a:cubicBezTo>
                    <a:pt x="1730810" y="344006"/>
                    <a:pt x="1697934" y="350176"/>
                    <a:pt x="1670450" y="341790"/>
                  </a:cubicBezTo>
                  <a:cubicBezTo>
                    <a:pt x="1642966" y="333402"/>
                    <a:pt x="1620874" y="310460"/>
                    <a:pt x="1613774" y="276785"/>
                  </a:cubicBezTo>
                  <a:close/>
                  <a:moveTo>
                    <a:pt x="3953396" y="266009"/>
                  </a:moveTo>
                  <a:cubicBezTo>
                    <a:pt x="3942950" y="302281"/>
                    <a:pt x="3918884" y="325513"/>
                    <a:pt x="3891316" y="333621"/>
                  </a:cubicBezTo>
                  <a:cubicBezTo>
                    <a:pt x="3863748" y="341728"/>
                    <a:pt x="3832680" y="334713"/>
                    <a:pt x="3808232" y="310492"/>
                  </a:cubicBezTo>
                  <a:cubicBezTo>
                    <a:pt x="3881282" y="351113"/>
                    <a:pt x="3926404" y="308803"/>
                    <a:pt x="3953396" y="266009"/>
                  </a:cubicBezTo>
                  <a:close/>
                  <a:moveTo>
                    <a:pt x="4462702" y="209488"/>
                  </a:moveTo>
                  <a:cubicBezTo>
                    <a:pt x="4440478" y="286655"/>
                    <a:pt x="4389278" y="336079"/>
                    <a:pt x="4330632" y="353328"/>
                  </a:cubicBezTo>
                  <a:cubicBezTo>
                    <a:pt x="4271984" y="370576"/>
                    <a:pt x="4205890" y="355652"/>
                    <a:pt x="4153880" y="304124"/>
                  </a:cubicBezTo>
                  <a:cubicBezTo>
                    <a:pt x="4309286" y="390541"/>
                    <a:pt x="4405278" y="300531"/>
                    <a:pt x="4462702" y="209488"/>
                  </a:cubicBezTo>
                  <a:close/>
                  <a:moveTo>
                    <a:pt x="1121032" y="200827"/>
                  </a:moveTo>
                  <a:cubicBezTo>
                    <a:pt x="1170520" y="371619"/>
                    <a:pt x="1302058" y="375308"/>
                    <a:pt x="1406940" y="351102"/>
                  </a:cubicBezTo>
                  <a:cubicBezTo>
                    <a:pt x="1336824" y="390242"/>
                    <a:pt x="1265668" y="389280"/>
                    <a:pt x="1211880" y="360229"/>
                  </a:cubicBezTo>
                  <a:cubicBezTo>
                    <a:pt x="1158094" y="331177"/>
                    <a:pt x="1121674" y="274038"/>
                    <a:pt x="1121032" y="200827"/>
                  </a:cubicBezTo>
                  <a:close/>
                  <a:moveTo>
                    <a:pt x="4419128" y="171892"/>
                  </a:moveTo>
                  <a:cubicBezTo>
                    <a:pt x="4400968" y="234953"/>
                    <a:pt x="4359126" y="275343"/>
                    <a:pt x="4311198" y="289439"/>
                  </a:cubicBezTo>
                  <a:cubicBezTo>
                    <a:pt x="4263272" y="303534"/>
                    <a:pt x="4209258" y="291340"/>
                    <a:pt x="4166754" y="249230"/>
                  </a:cubicBezTo>
                  <a:cubicBezTo>
                    <a:pt x="4293754" y="319849"/>
                    <a:pt x="4372200" y="246294"/>
                    <a:pt x="4419128" y="171892"/>
                  </a:cubicBezTo>
                  <a:close/>
                  <a:moveTo>
                    <a:pt x="1168828" y="170918"/>
                  </a:moveTo>
                  <a:cubicBezTo>
                    <a:pt x="1209270" y="310491"/>
                    <a:pt x="1316766" y="313505"/>
                    <a:pt x="1402478" y="293723"/>
                  </a:cubicBezTo>
                  <a:cubicBezTo>
                    <a:pt x="1345178" y="325709"/>
                    <a:pt x="1287028" y="324922"/>
                    <a:pt x="1243070" y="301180"/>
                  </a:cubicBezTo>
                  <a:cubicBezTo>
                    <a:pt x="1199116" y="277440"/>
                    <a:pt x="1169354" y="230745"/>
                    <a:pt x="1168828" y="170918"/>
                  </a:cubicBezTo>
                  <a:close/>
                  <a:moveTo>
                    <a:pt x="1234432" y="165496"/>
                  </a:moveTo>
                  <a:cubicBezTo>
                    <a:pt x="1257694" y="245778"/>
                    <a:pt x="1319526" y="247512"/>
                    <a:pt x="1368826" y="236133"/>
                  </a:cubicBezTo>
                  <a:cubicBezTo>
                    <a:pt x="1335866" y="254532"/>
                    <a:pt x="1302420" y="254079"/>
                    <a:pt x="1277136" y="240424"/>
                  </a:cubicBezTo>
                  <a:cubicBezTo>
                    <a:pt x="1251852" y="226767"/>
                    <a:pt x="1234736" y="199908"/>
                    <a:pt x="1234432" y="165496"/>
                  </a:cubicBezTo>
                  <a:close/>
                  <a:moveTo>
                    <a:pt x="4354680" y="154700"/>
                  </a:moveTo>
                  <a:cubicBezTo>
                    <a:pt x="4344234" y="190971"/>
                    <a:pt x="4320168" y="214203"/>
                    <a:pt x="4292600" y="222312"/>
                  </a:cubicBezTo>
                  <a:cubicBezTo>
                    <a:pt x="4265032" y="230420"/>
                    <a:pt x="4233964" y="223404"/>
                    <a:pt x="4209516" y="199183"/>
                  </a:cubicBezTo>
                  <a:cubicBezTo>
                    <a:pt x="4282566" y="239804"/>
                    <a:pt x="4327688" y="197494"/>
                    <a:pt x="4354680" y="154700"/>
                  </a:cubicBezTo>
                  <a:close/>
                  <a:moveTo>
                    <a:pt x="1000524" y="0"/>
                  </a:moveTo>
                  <a:lnTo>
                    <a:pt x="0" y="4916501"/>
                  </a:lnTo>
                  <a:lnTo>
                    <a:pt x="5593472" y="4916501"/>
                  </a:lnTo>
                  <a:cubicBezTo>
                    <a:pt x="5538260" y="3045753"/>
                    <a:pt x="5078100" y="525840"/>
                    <a:pt x="4605444" y="66450"/>
                  </a:cubicBezTo>
                  <a:cubicBezTo>
                    <a:pt x="3379092" y="415003"/>
                    <a:pt x="1510186" y="355782"/>
                    <a:pt x="100052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任意多边形 27"/>
            <p:cNvSpPr/>
            <p:nvPr/>
          </p:nvSpPr>
          <p:spPr>
            <a:xfrm flipH="1">
              <a:off x="37177002" y="18755039"/>
              <a:ext cx="5266263" cy="10934952"/>
            </a:xfrm>
            <a:custGeom>
              <a:avLst/>
              <a:gdLst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253982 w 4912813"/>
                <a:gd name="connsiteY299" fmla="*/ 9228608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253982 w 4912813"/>
                <a:gd name="connsiteY299" fmla="*/ 9228608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253982 w 4912813"/>
                <a:gd name="connsiteY299" fmla="*/ 9228608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353735 w 4912813"/>
                <a:gd name="connsiteY299" fmla="*/ 9228608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353735 w 4912813"/>
                <a:gd name="connsiteY299" fmla="*/ 9278484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</a:cxnLst>
              <a:rect l="l" t="t" r="r" b="b"/>
              <a:pathLst>
                <a:path w="4912813" h="10201043">
                  <a:moveTo>
                    <a:pt x="1560344" y="8909198"/>
                  </a:moveTo>
                  <a:cubicBezTo>
                    <a:pt x="2245810" y="9098992"/>
                    <a:pt x="2988702" y="9271236"/>
                    <a:pt x="3663368" y="9339606"/>
                  </a:cubicBezTo>
                  <a:cubicBezTo>
                    <a:pt x="3380360" y="9439562"/>
                    <a:pt x="2307764" y="9206232"/>
                    <a:pt x="1560344" y="8909198"/>
                  </a:cubicBezTo>
                  <a:close/>
                  <a:moveTo>
                    <a:pt x="3064084" y="7579380"/>
                  </a:moveTo>
                  <a:cubicBezTo>
                    <a:pt x="3108758" y="7585362"/>
                    <a:pt x="3140126" y="7626426"/>
                    <a:pt x="3134144" y="7671100"/>
                  </a:cubicBezTo>
                  <a:cubicBezTo>
                    <a:pt x="3133342" y="7677102"/>
                    <a:pt x="3131904" y="7682868"/>
                    <a:pt x="3129860" y="7688316"/>
                  </a:cubicBezTo>
                  <a:cubicBezTo>
                    <a:pt x="3130134" y="7687312"/>
                    <a:pt x="3130292" y="7686282"/>
                    <a:pt x="3130430" y="7685246"/>
                  </a:cubicBezTo>
                  <a:cubicBezTo>
                    <a:pt x="3136410" y="7640572"/>
                    <a:pt x="3105042" y="7599508"/>
                    <a:pt x="3060370" y="7593528"/>
                  </a:cubicBezTo>
                  <a:cubicBezTo>
                    <a:pt x="3021700" y="7588348"/>
                    <a:pt x="2985734" y="7611158"/>
                    <a:pt x="2972934" y="7646372"/>
                  </a:cubicBezTo>
                  <a:cubicBezTo>
                    <a:pt x="2980252" y="7603332"/>
                    <a:pt x="3020446" y="7573538"/>
                    <a:pt x="3064084" y="7579380"/>
                  </a:cubicBezTo>
                  <a:close/>
                  <a:moveTo>
                    <a:pt x="3074754" y="7523536"/>
                  </a:moveTo>
                  <a:cubicBezTo>
                    <a:pt x="3155970" y="7534410"/>
                    <a:pt x="3212996" y="7609066"/>
                    <a:pt x="3202122" y="7690282"/>
                  </a:cubicBezTo>
                  <a:cubicBezTo>
                    <a:pt x="3200664" y="7701198"/>
                    <a:pt x="3198048" y="7711676"/>
                    <a:pt x="3194332" y="7721580"/>
                  </a:cubicBezTo>
                  <a:cubicBezTo>
                    <a:pt x="3194830" y="7719754"/>
                    <a:pt x="3195118" y="7717882"/>
                    <a:pt x="3195368" y="7716002"/>
                  </a:cubicBezTo>
                  <a:cubicBezTo>
                    <a:pt x="3206242" y="7634784"/>
                    <a:pt x="3149218" y="7560130"/>
                    <a:pt x="3067998" y="7549256"/>
                  </a:cubicBezTo>
                  <a:cubicBezTo>
                    <a:pt x="2997698" y="7539846"/>
                    <a:pt x="2932314" y="7581306"/>
                    <a:pt x="2909046" y="7645328"/>
                  </a:cubicBezTo>
                  <a:cubicBezTo>
                    <a:pt x="2922346" y="7567082"/>
                    <a:pt x="2995418" y="7512918"/>
                    <a:pt x="3074754" y="7523536"/>
                  </a:cubicBezTo>
                  <a:close/>
                  <a:moveTo>
                    <a:pt x="2561990" y="7494030"/>
                  </a:moveTo>
                  <a:cubicBezTo>
                    <a:pt x="2606664" y="7500010"/>
                    <a:pt x="2638034" y="7541076"/>
                    <a:pt x="2632050" y="7585750"/>
                  </a:cubicBezTo>
                  <a:cubicBezTo>
                    <a:pt x="2631246" y="7591752"/>
                    <a:pt x="2629810" y="7597518"/>
                    <a:pt x="2627766" y="7602966"/>
                  </a:cubicBezTo>
                  <a:cubicBezTo>
                    <a:pt x="2628040" y="7601960"/>
                    <a:pt x="2628196" y="7600932"/>
                    <a:pt x="2628336" y="7599894"/>
                  </a:cubicBezTo>
                  <a:cubicBezTo>
                    <a:pt x="2634316" y="7555222"/>
                    <a:pt x="2602948" y="7514156"/>
                    <a:pt x="2558276" y="7508178"/>
                  </a:cubicBezTo>
                  <a:cubicBezTo>
                    <a:pt x="2519606" y="7503000"/>
                    <a:pt x="2483640" y="7525808"/>
                    <a:pt x="2470840" y="7561022"/>
                  </a:cubicBezTo>
                  <a:cubicBezTo>
                    <a:pt x="2478158" y="7517980"/>
                    <a:pt x="2518352" y="7488186"/>
                    <a:pt x="2561990" y="7494030"/>
                  </a:cubicBezTo>
                  <a:close/>
                  <a:moveTo>
                    <a:pt x="3047852" y="7449602"/>
                  </a:moveTo>
                  <a:cubicBezTo>
                    <a:pt x="3061778" y="7448708"/>
                    <a:pt x="3075998" y="7449166"/>
                    <a:pt x="3090360" y="7451086"/>
                  </a:cubicBezTo>
                  <a:cubicBezTo>
                    <a:pt x="3207978" y="7466834"/>
                    <a:pt x="3290562" y="7574948"/>
                    <a:pt x="3274816" y="7692568"/>
                  </a:cubicBezTo>
                  <a:cubicBezTo>
                    <a:pt x="3272700" y="7708376"/>
                    <a:pt x="3268916" y="7723550"/>
                    <a:pt x="3263534" y="7737894"/>
                  </a:cubicBezTo>
                  <a:cubicBezTo>
                    <a:pt x="3264254" y="7735250"/>
                    <a:pt x="3264672" y="7732540"/>
                    <a:pt x="3265034" y="7729812"/>
                  </a:cubicBezTo>
                  <a:cubicBezTo>
                    <a:pt x="3280782" y="7612196"/>
                    <a:pt x="3198198" y="7504080"/>
                    <a:pt x="3080580" y="7488334"/>
                  </a:cubicBezTo>
                  <a:cubicBezTo>
                    <a:pt x="2978766" y="7474702"/>
                    <a:pt x="2884078" y="7534748"/>
                    <a:pt x="2850378" y="7627464"/>
                  </a:cubicBezTo>
                  <a:cubicBezTo>
                    <a:pt x="2867236" y="7528312"/>
                    <a:pt x="2950364" y="7455862"/>
                    <a:pt x="3047852" y="7449602"/>
                  </a:cubicBezTo>
                  <a:close/>
                  <a:moveTo>
                    <a:pt x="2572660" y="7438186"/>
                  </a:moveTo>
                  <a:cubicBezTo>
                    <a:pt x="2653876" y="7449062"/>
                    <a:pt x="2710904" y="7523716"/>
                    <a:pt x="2700028" y="7604932"/>
                  </a:cubicBezTo>
                  <a:cubicBezTo>
                    <a:pt x="2698568" y="7615848"/>
                    <a:pt x="2695954" y="7626328"/>
                    <a:pt x="2692238" y="7636230"/>
                  </a:cubicBezTo>
                  <a:cubicBezTo>
                    <a:pt x="2692736" y="7634404"/>
                    <a:pt x="2693022" y="7632532"/>
                    <a:pt x="2693274" y="7630650"/>
                  </a:cubicBezTo>
                  <a:cubicBezTo>
                    <a:pt x="2704148" y="7549434"/>
                    <a:pt x="2647122" y="7474780"/>
                    <a:pt x="2565906" y="7463908"/>
                  </a:cubicBezTo>
                  <a:cubicBezTo>
                    <a:pt x="2495604" y="7454496"/>
                    <a:pt x="2430218" y="7495956"/>
                    <a:pt x="2406950" y="7559978"/>
                  </a:cubicBezTo>
                  <a:cubicBezTo>
                    <a:pt x="2420252" y="7481732"/>
                    <a:pt x="2493324" y="7427568"/>
                    <a:pt x="2572660" y="7438186"/>
                  </a:cubicBezTo>
                  <a:close/>
                  <a:moveTo>
                    <a:pt x="2055972" y="7371900"/>
                  </a:moveTo>
                  <a:cubicBezTo>
                    <a:pt x="2100646" y="7377880"/>
                    <a:pt x="2132014" y="7418944"/>
                    <a:pt x="2126032" y="7463616"/>
                  </a:cubicBezTo>
                  <a:cubicBezTo>
                    <a:pt x="2125228" y="7469622"/>
                    <a:pt x="2123792" y="7475384"/>
                    <a:pt x="2121748" y="7480834"/>
                  </a:cubicBezTo>
                  <a:cubicBezTo>
                    <a:pt x="2122024" y="7479830"/>
                    <a:pt x="2122180" y="7478798"/>
                    <a:pt x="2122318" y="7477764"/>
                  </a:cubicBezTo>
                  <a:cubicBezTo>
                    <a:pt x="2128298" y="7433090"/>
                    <a:pt x="2096930" y="7392026"/>
                    <a:pt x="2052258" y="7386046"/>
                  </a:cubicBezTo>
                  <a:cubicBezTo>
                    <a:pt x="2013588" y="7380868"/>
                    <a:pt x="1977622" y="7403676"/>
                    <a:pt x="1964822" y="7438890"/>
                  </a:cubicBezTo>
                  <a:cubicBezTo>
                    <a:pt x="1972140" y="7395848"/>
                    <a:pt x="2012334" y="7366054"/>
                    <a:pt x="2055972" y="7371900"/>
                  </a:cubicBezTo>
                  <a:close/>
                  <a:moveTo>
                    <a:pt x="2545758" y="7364252"/>
                  </a:moveTo>
                  <a:cubicBezTo>
                    <a:pt x="2559684" y="7363358"/>
                    <a:pt x="2573904" y="7363816"/>
                    <a:pt x="2588266" y="7365738"/>
                  </a:cubicBezTo>
                  <a:cubicBezTo>
                    <a:pt x="2705886" y="7381484"/>
                    <a:pt x="2788468" y="7489600"/>
                    <a:pt x="2772722" y="7607216"/>
                  </a:cubicBezTo>
                  <a:cubicBezTo>
                    <a:pt x="2770608" y="7623024"/>
                    <a:pt x="2766822" y="7638200"/>
                    <a:pt x="2761440" y="7652544"/>
                  </a:cubicBezTo>
                  <a:cubicBezTo>
                    <a:pt x="2762160" y="7649898"/>
                    <a:pt x="2762576" y="7647190"/>
                    <a:pt x="2762940" y="7644464"/>
                  </a:cubicBezTo>
                  <a:cubicBezTo>
                    <a:pt x="2778688" y="7526844"/>
                    <a:pt x="2696104" y="7418730"/>
                    <a:pt x="2578484" y="7402984"/>
                  </a:cubicBezTo>
                  <a:cubicBezTo>
                    <a:pt x="2476672" y="7389354"/>
                    <a:pt x="2381984" y="7449398"/>
                    <a:pt x="2348286" y="7542114"/>
                  </a:cubicBezTo>
                  <a:cubicBezTo>
                    <a:pt x="2365144" y="7442960"/>
                    <a:pt x="2448270" y="7370510"/>
                    <a:pt x="2545758" y="7364252"/>
                  </a:cubicBezTo>
                  <a:close/>
                  <a:moveTo>
                    <a:pt x="2066642" y="7316056"/>
                  </a:moveTo>
                  <a:cubicBezTo>
                    <a:pt x="2147858" y="7326930"/>
                    <a:pt x="2204884" y="7401584"/>
                    <a:pt x="2194010" y="7482798"/>
                  </a:cubicBezTo>
                  <a:cubicBezTo>
                    <a:pt x="2192552" y="7493716"/>
                    <a:pt x="2189936" y="7504196"/>
                    <a:pt x="2186220" y="7514096"/>
                  </a:cubicBezTo>
                  <a:cubicBezTo>
                    <a:pt x="2186718" y="7512270"/>
                    <a:pt x="2187004" y="7510402"/>
                    <a:pt x="2187256" y="7508520"/>
                  </a:cubicBezTo>
                  <a:cubicBezTo>
                    <a:pt x="2198130" y="7427300"/>
                    <a:pt x="2141106" y="7352648"/>
                    <a:pt x="2059886" y="7341776"/>
                  </a:cubicBezTo>
                  <a:cubicBezTo>
                    <a:pt x="1989586" y="7332364"/>
                    <a:pt x="1924202" y="7373822"/>
                    <a:pt x="1900932" y="7437846"/>
                  </a:cubicBezTo>
                  <a:cubicBezTo>
                    <a:pt x="1914234" y="7359600"/>
                    <a:pt x="1987306" y="7305434"/>
                    <a:pt x="2066642" y="7316056"/>
                  </a:cubicBezTo>
                  <a:close/>
                  <a:moveTo>
                    <a:pt x="2842682" y="7281568"/>
                  </a:moveTo>
                  <a:cubicBezTo>
                    <a:pt x="2881760" y="7281566"/>
                    <a:pt x="2913442" y="7313250"/>
                    <a:pt x="2913442" y="7352332"/>
                  </a:cubicBezTo>
                  <a:cubicBezTo>
                    <a:pt x="2913442" y="7357584"/>
                    <a:pt x="2912870" y="7362702"/>
                    <a:pt x="2911742" y="7367620"/>
                  </a:cubicBezTo>
                  <a:cubicBezTo>
                    <a:pt x="2911862" y="7366724"/>
                    <a:pt x="2911876" y="7365822"/>
                    <a:pt x="2911878" y="7364916"/>
                  </a:cubicBezTo>
                  <a:cubicBezTo>
                    <a:pt x="2911876" y="7325836"/>
                    <a:pt x="2880194" y="7294154"/>
                    <a:pt x="2841116" y="7294154"/>
                  </a:cubicBezTo>
                  <a:cubicBezTo>
                    <a:pt x="2807288" y="7294152"/>
                    <a:pt x="2779000" y="7317892"/>
                    <a:pt x="2772052" y="7349628"/>
                  </a:cubicBezTo>
                  <a:cubicBezTo>
                    <a:pt x="2773390" y="7311798"/>
                    <a:pt x="2804504" y="7281568"/>
                    <a:pt x="2842682" y="7281568"/>
                  </a:cubicBezTo>
                  <a:close/>
                  <a:moveTo>
                    <a:pt x="1548526" y="7278848"/>
                  </a:moveTo>
                  <a:cubicBezTo>
                    <a:pt x="1587734" y="7284096"/>
                    <a:pt x="1615264" y="7320134"/>
                    <a:pt x="1610014" y="7359346"/>
                  </a:cubicBezTo>
                  <a:cubicBezTo>
                    <a:pt x="1609310" y="7364616"/>
                    <a:pt x="1608048" y="7369674"/>
                    <a:pt x="1606254" y="7374452"/>
                  </a:cubicBezTo>
                  <a:cubicBezTo>
                    <a:pt x="1606494" y="7373572"/>
                    <a:pt x="1606632" y="7372670"/>
                    <a:pt x="1606754" y="7371762"/>
                  </a:cubicBezTo>
                  <a:cubicBezTo>
                    <a:pt x="1612004" y="7332552"/>
                    <a:pt x="1584474" y="7296512"/>
                    <a:pt x="1545266" y="7291264"/>
                  </a:cubicBezTo>
                  <a:cubicBezTo>
                    <a:pt x="1511326" y="7286720"/>
                    <a:pt x="1479762" y="7306736"/>
                    <a:pt x="1468528" y="7337642"/>
                  </a:cubicBezTo>
                  <a:cubicBezTo>
                    <a:pt x="1474950" y="7299866"/>
                    <a:pt x="1510226" y="7273720"/>
                    <a:pt x="1548526" y="7278848"/>
                  </a:cubicBezTo>
                  <a:close/>
                  <a:moveTo>
                    <a:pt x="2039740" y="7242118"/>
                  </a:moveTo>
                  <a:cubicBezTo>
                    <a:pt x="2053668" y="7241224"/>
                    <a:pt x="2067886" y="7241684"/>
                    <a:pt x="2082248" y="7243606"/>
                  </a:cubicBezTo>
                  <a:cubicBezTo>
                    <a:pt x="2199866" y="7259350"/>
                    <a:pt x="2282450" y="7367468"/>
                    <a:pt x="2266706" y="7485086"/>
                  </a:cubicBezTo>
                  <a:cubicBezTo>
                    <a:pt x="2264588" y="7500894"/>
                    <a:pt x="2260804" y="7516070"/>
                    <a:pt x="2255422" y="7530410"/>
                  </a:cubicBezTo>
                  <a:cubicBezTo>
                    <a:pt x="2256142" y="7527768"/>
                    <a:pt x="2256558" y="7525060"/>
                    <a:pt x="2256922" y="7522332"/>
                  </a:cubicBezTo>
                  <a:cubicBezTo>
                    <a:pt x="2272670" y="7404714"/>
                    <a:pt x="2190086" y="7296598"/>
                    <a:pt x="2072468" y="7280850"/>
                  </a:cubicBezTo>
                  <a:cubicBezTo>
                    <a:pt x="1970654" y="7267222"/>
                    <a:pt x="1875966" y="7327264"/>
                    <a:pt x="1842266" y="7419980"/>
                  </a:cubicBezTo>
                  <a:cubicBezTo>
                    <a:pt x="1859124" y="7320828"/>
                    <a:pt x="1942252" y="7248378"/>
                    <a:pt x="2039740" y="7242118"/>
                  </a:cubicBezTo>
                  <a:close/>
                  <a:moveTo>
                    <a:pt x="2845424" y="7232348"/>
                  </a:moveTo>
                  <a:cubicBezTo>
                    <a:pt x="2916472" y="7232348"/>
                    <a:pt x="2974070" y="7289944"/>
                    <a:pt x="2974070" y="7360996"/>
                  </a:cubicBezTo>
                  <a:cubicBezTo>
                    <a:pt x="2974072" y="7370544"/>
                    <a:pt x="2973032" y="7379852"/>
                    <a:pt x="2970976" y="7388790"/>
                  </a:cubicBezTo>
                  <a:cubicBezTo>
                    <a:pt x="2971194" y="7387162"/>
                    <a:pt x="2971224" y="7385524"/>
                    <a:pt x="2971226" y="7383874"/>
                  </a:cubicBezTo>
                  <a:cubicBezTo>
                    <a:pt x="2971224" y="7312826"/>
                    <a:pt x="2913628" y="7255230"/>
                    <a:pt x="2842580" y="7255228"/>
                  </a:cubicBezTo>
                  <a:cubicBezTo>
                    <a:pt x="2781078" y="7255228"/>
                    <a:pt x="2729656" y="7298384"/>
                    <a:pt x="2717024" y="7356082"/>
                  </a:cubicBezTo>
                  <a:cubicBezTo>
                    <a:pt x="2719454" y="7287306"/>
                    <a:pt x="2776020" y="7232350"/>
                    <a:pt x="2845424" y="7232348"/>
                  </a:cubicBezTo>
                  <a:close/>
                  <a:moveTo>
                    <a:pt x="1557890" y="7229836"/>
                  </a:moveTo>
                  <a:cubicBezTo>
                    <a:pt x="1629172" y="7239380"/>
                    <a:pt x="1679220" y="7304898"/>
                    <a:pt x="1669676" y="7376180"/>
                  </a:cubicBezTo>
                  <a:cubicBezTo>
                    <a:pt x="1668394" y="7385762"/>
                    <a:pt x="1666100" y="7394958"/>
                    <a:pt x="1662840" y="7403650"/>
                  </a:cubicBezTo>
                  <a:cubicBezTo>
                    <a:pt x="1663276" y="7402048"/>
                    <a:pt x="1663528" y="7400406"/>
                    <a:pt x="1663748" y="7398752"/>
                  </a:cubicBezTo>
                  <a:cubicBezTo>
                    <a:pt x="1673294" y="7327470"/>
                    <a:pt x="1623244" y="7261952"/>
                    <a:pt x="1551962" y="7252410"/>
                  </a:cubicBezTo>
                  <a:cubicBezTo>
                    <a:pt x="1490264" y="7244148"/>
                    <a:pt x="1432876" y="7280538"/>
                    <a:pt x="1412454" y="7336724"/>
                  </a:cubicBezTo>
                  <a:cubicBezTo>
                    <a:pt x="1424132" y="7268054"/>
                    <a:pt x="1488262" y="7220516"/>
                    <a:pt x="1557890" y="7229836"/>
                  </a:cubicBezTo>
                  <a:close/>
                  <a:moveTo>
                    <a:pt x="2362710" y="7208352"/>
                  </a:moveTo>
                  <a:cubicBezTo>
                    <a:pt x="2393992" y="7212114"/>
                    <a:pt x="2416302" y="7240522"/>
                    <a:pt x="2412544" y="7271802"/>
                  </a:cubicBezTo>
                  <a:cubicBezTo>
                    <a:pt x="2412036" y="7276006"/>
                    <a:pt x="2411086" y="7280050"/>
                    <a:pt x="2409708" y="7283876"/>
                  </a:cubicBezTo>
                  <a:cubicBezTo>
                    <a:pt x="2409892" y="7283172"/>
                    <a:pt x="2409990" y="7282452"/>
                    <a:pt x="2410078" y="7281724"/>
                  </a:cubicBezTo>
                  <a:cubicBezTo>
                    <a:pt x="2413838" y="7250444"/>
                    <a:pt x="2391530" y="7222036"/>
                    <a:pt x="2360246" y="7218276"/>
                  </a:cubicBezTo>
                  <a:cubicBezTo>
                    <a:pt x="2333168" y="7215020"/>
                    <a:pt x="2308244" y="7231298"/>
                    <a:pt x="2299630" y="7256034"/>
                  </a:cubicBezTo>
                  <a:cubicBezTo>
                    <a:pt x="2304338" y="7225880"/>
                    <a:pt x="2332154" y="7204680"/>
                    <a:pt x="2362710" y="7208352"/>
                  </a:cubicBezTo>
                  <a:close/>
                  <a:moveTo>
                    <a:pt x="2369642" y="7169220"/>
                  </a:moveTo>
                  <a:cubicBezTo>
                    <a:pt x="2426512" y="7176054"/>
                    <a:pt x="2467074" y="7227700"/>
                    <a:pt x="2460236" y="7284572"/>
                  </a:cubicBezTo>
                  <a:cubicBezTo>
                    <a:pt x="2459320" y="7292216"/>
                    <a:pt x="2457590" y="7299564"/>
                    <a:pt x="2455086" y="7306522"/>
                  </a:cubicBezTo>
                  <a:cubicBezTo>
                    <a:pt x="2455418" y="7305240"/>
                    <a:pt x="2455598" y="7303932"/>
                    <a:pt x="2455758" y="7302612"/>
                  </a:cubicBezTo>
                  <a:cubicBezTo>
                    <a:pt x="2462594" y="7245742"/>
                    <a:pt x="2422036" y="7194098"/>
                    <a:pt x="2365162" y="7187260"/>
                  </a:cubicBezTo>
                  <a:cubicBezTo>
                    <a:pt x="2315934" y="7181342"/>
                    <a:pt x="2270622" y="7210936"/>
                    <a:pt x="2254962" y="7255906"/>
                  </a:cubicBezTo>
                  <a:cubicBezTo>
                    <a:pt x="2263522" y="7201088"/>
                    <a:pt x="2314090" y="7162540"/>
                    <a:pt x="2369642" y="7169220"/>
                  </a:cubicBezTo>
                  <a:close/>
                  <a:moveTo>
                    <a:pt x="2850500" y="7168290"/>
                  </a:moveTo>
                  <a:cubicBezTo>
                    <a:pt x="2953394" y="7168290"/>
                    <a:pt x="3036806" y="7251702"/>
                    <a:pt x="3036806" y="7354596"/>
                  </a:cubicBezTo>
                  <a:cubicBezTo>
                    <a:pt x="3036808" y="7368426"/>
                    <a:pt x="3035300" y="7381900"/>
                    <a:pt x="3032326" y="7394844"/>
                  </a:cubicBezTo>
                  <a:cubicBezTo>
                    <a:pt x="3032640" y="7392492"/>
                    <a:pt x="3032686" y="7390114"/>
                    <a:pt x="3032686" y="7387730"/>
                  </a:cubicBezTo>
                  <a:cubicBezTo>
                    <a:pt x="3032686" y="7284834"/>
                    <a:pt x="2949272" y="7201424"/>
                    <a:pt x="2846378" y="7201424"/>
                  </a:cubicBezTo>
                  <a:cubicBezTo>
                    <a:pt x="2757314" y="7201422"/>
                    <a:pt x="2682846" y="7263920"/>
                    <a:pt x="2664552" y="7347480"/>
                  </a:cubicBezTo>
                  <a:cubicBezTo>
                    <a:pt x="2668072" y="7247876"/>
                    <a:pt x="2749990" y="7168288"/>
                    <a:pt x="2850500" y="7168290"/>
                  </a:cubicBezTo>
                  <a:close/>
                  <a:moveTo>
                    <a:pt x="1534278" y="7164946"/>
                  </a:moveTo>
                  <a:cubicBezTo>
                    <a:pt x="1546504" y="7164162"/>
                    <a:pt x="1558982" y="7164560"/>
                    <a:pt x="1571586" y="7166250"/>
                  </a:cubicBezTo>
                  <a:cubicBezTo>
                    <a:pt x="1674816" y="7180070"/>
                    <a:pt x="1747296" y="7274958"/>
                    <a:pt x="1733476" y="7378186"/>
                  </a:cubicBezTo>
                  <a:cubicBezTo>
                    <a:pt x="1731618" y="7392062"/>
                    <a:pt x="1728298" y="7405378"/>
                    <a:pt x="1723576" y="7417968"/>
                  </a:cubicBezTo>
                  <a:cubicBezTo>
                    <a:pt x="1724210" y="7415644"/>
                    <a:pt x="1724572" y="7413270"/>
                    <a:pt x="1724892" y="7410876"/>
                  </a:cubicBezTo>
                  <a:cubicBezTo>
                    <a:pt x="1738712" y="7307648"/>
                    <a:pt x="1666232" y="7212760"/>
                    <a:pt x="1563002" y="7198940"/>
                  </a:cubicBezTo>
                  <a:cubicBezTo>
                    <a:pt x="1473646" y="7186976"/>
                    <a:pt x="1390542" y="7239676"/>
                    <a:pt x="1360966" y="7321048"/>
                  </a:cubicBezTo>
                  <a:cubicBezTo>
                    <a:pt x="1375760" y="7234026"/>
                    <a:pt x="1448718" y="7170440"/>
                    <a:pt x="1534278" y="7164946"/>
                  </a:cubicBezTo>
                  <a:close/>
                  <a:moveTo>
                    <a:pt x="2379868" y="7118430"/>
                  </a:moveTo>
                  <a:cubicBezTo>
                    <a:pt x="2462230" y="7128334"/>
                    <a:pt x="2520970" y="7203126"/>
                    <a:pt x="2511068" y="7285484"/>
                  </a:cubicBezTo>
                  <a:cubicBezTo>
                    <a:pt x="2509740" y="7296556"/>
                    <a:pt x="2507236" y="7307200"/>
                    <a:pt x="2503610" y="7317274"/>
                  </a:cubicBezTo>
                  <a:cubicBezTo>
                    <a:pt x="2504088" y="7315420"/>
                    <a:pt x="2504354" y="7313522"/>
                    <a:pt x="2504582" y="7311612"/>
                  </a:cubicBezTo>
                  <a:cubicBezTo>
                    <a:pt x="2514482" y="7229252"/>
                    <a:pt x="2455742" y="7154460"/>
                    <a:pt x="2373382" y="7144558"/>
                  </a:cubicBezTo>
                  <a:cubicBezTo>
                    <a:pt x="2302090" y="7135988"/>
                    <a:pt x="2236470" y="7178848"/>
                    <a:pt x="2213786" y="7243968"/>
                  </a:cubicBezTo>
                  <a:cubicBezTo>
                    <a:pt x="2226188" y="7164584"/>
                    <a:pt x="2299418" y="7108762"/>
                    <a:pt x="2379868" y="7118430"/>
                  </a:cubicBezTo>
                  <a:close/>
                  <a:moveTo>
                    <a:pt x="1884114" y="7102248"/>
                  </a:moveTo>
                  <a:cubicBezTo>
                    <a:pt x="1918632" y="7100150"/>
                    <a:pt x="1948316" y="7126436"/>
                    <a:pt x="1950412" y="7160956"/>
                  </a:cubicBezTo>
                  <a:cubicBezTo>
                    <a:pt x="1950694" y="7165594"/>
                    <a:pt x="1950462" y="7170148"/>
                    <a:pt x="1949728" y="7174550"/>
                  </a:cubicBezTo>
                  <a:cubicBezTo>
                    <a:pt x="1949786" y="7173752"/>
                    <a:pt x="1949754" y="7172956"/>
                    <a:pt x="1949704" y="7172154"/>
                  </a:cubicBezTo>
                  <a:cubicBezTo>
                    <a:pt x="1947608" y="7137636"/>
                    <a:pt x="1917926" y="7111352"/>
                    <a:pt x="1883406" y="7113448"/>
                  </a:cubicBezTo>
                  <a:cubicBezTo>
                    <a:pt x="1853526" y="7115262"/>
                    <a:pt x="1829816" y="7137744"/>
                    <a:pt x="1825380" y="7166150"/>
                  </a:cubicBezTo>
                  <a:cubicBezTo>
                    <a:pt x="1824532" y="7132662"/>
                    <a:pt x="1850394" y="7104292"/>
                    <a:pt x="1884114" y="7102248"/>
                  </a:cubicBezTo>
                  <a:close/>
                  <a:moveTo>
                    <a:pt x="1883898" y="7058624"/>
                  </a:moveTo>
                  <a:cubicBezTo>
                    <a:pt x="1946654" y="7054816"/>
                    <a:pt x="2000616" y="7102602"/>
                    <a:pt x="2004426" y="7165356"/>
                  </a:cubicBezTo>
                  <a:cubicBezTo>
                    <a:pt x="2004938" y="7173792"/>
                    <a:pt x="2004520" y="7182068"/>
                    <a:pt x="2003184" y="7190072"/>
                  </a:cubicBezTo>
                  <a:cubicBezTo>
                    <a:pt x="2003290" y="7188624"/>
                    <a:pt x="2003228" y="7187172"/>
                    <a:pt x="2003140" y="7185720"/>
                  </a:cubicBezTo>
                  <a:cubicBezTo>
                    <a:pt x="1999330" y="7122962"/>
                    <a:pt x="1945368" y="7075176"/>
                    <a:pt x="1882612" y="7078988"/>
                  </a:cubicBezTo>
                  <a:cubicBezTo>
                    <a:pt x="1828290" y="7082286"/>
                    <a:pt x="1785186" y="7123160"/>
                    <a:pt x="1777122" y="7174802"/>
                  </a:cubicBezTo>
                  <a:cubicBezTo>
                    <a:pt x="1775582" y="7113924"/>
                    <a:pt x="1822596" y="7062348"/>
                    <a:pt x="1883898" y="7058624"/>
                  </a:cubicBezTo>
                  <a:close/>
                  <a:moveTo>
                    <a:pt x="1884946" y="7001770"/>
                  </a:moveTo>
                  <a:cubicBezTo>
                    <a:pt x="1975832" y="6996254"/>
                    <a:pt x="2053978" y="7065456"/>
                    <a:pt x="2059496" y="7156340"/>
                  </a:cubicBezTo>
                  <a:cubicBezTo>
                    <a:pt x="2060238" y="7168556"/>
                    <a:pt x="2059630" y="7180540"/>
                    <a:pt x="2057698" y="7192134"/>
                  </a:cubicBezTo>
                  <a:cubicBezTo>
                    <a:pt x="2057850" y="7190036"/>
                    <a:pt x="2057762" y="7187934"/>
                    <a:pt x="2057636" y="7185828"/>
                  </a:cubicBezTo>
                  <a:cubicBezTo>
                    <a:pt x="2052116" y="7094946"/>
                    <a:pt x="1973968" y="7025740"/>
                    <a:pt x="1883084" y="7031258"/>
                  </a:cubicBezTo>
                  <a:cubicBezTo>
                    <a:pt x="1804414" y="7036034"/>
                    <a:pt x="1741990" y="7095230"/>
                    <a:pt x="1730314" y="7170016"/>
                  </a:cubicBezTo>
                  <a:cubicBezTo>
                    <a:pt x="1728080" y="7081852"/>
                    <a:pt x="1796170" y="7007162"/>
                    <a:pt x="1884946" y="7001770"/>
                  </a:cubicBezTo>
                  <a:close/>
                  <a:moveTo>
                    <a:pt x="844748" y="6718618"/>
                  </a:moveTo>
                  <a:cubicBezTo>
                    <a:pt x="909786" y="6784390"/>
                    <a:pt x="966600" y="6893626"/>
                    <a:pt x="961478" y="6987542"/>
                  </a:cubicBezTo>
                  <a:cubicBezTo>
                    <a:pt x="1052818" y="7017626"/>
                    <a:pt x="1131120" y="7069762"/>
                    <a:pt x="1178552" y="7154706"/>
                  </a:cubicBezTo>
                  <a:cubicBezTo>
                    <a:pt x="1114314" y="7087364"/>
                    <a:pt x="1057246" y="7031908"/>
                    <a:pt x="939572" y="7017070"/>
                  </a:cubicBezTo>
                  <a:cubicBezTo>
                    <a:pt x="922256" y="6921122"/>
                    <a:pt x="928146" y="6823332"/>
                    <a:pt x="844748" y="6718618"/>
                  </a:cubicBezTo>
                  <a:close/>
                  <a:moveTo>
                    <a:pt x="943836" y="6526260"/>
                  </a:moveTo>
                  <a:cubicBezTo>
                    <a:pt x="1028472" y="6611850"/>
                    <a:pt x="1102404" y="6754004"/>
                    <a:pt x="1095742" y="6876220"/>
                  </a:cubicBezTo>
                  <a:cubicBezTo>
                    <a:pt x="1214604" y="6915368"/>
                    <a:pt x="1316500" y="6983214"/>
                    <a:pt x="1378226" y="7093756"/>
                  </a:cubicBezTo>
                  <a:cubicBezTo>
                    <a:pt x="1294630" y="7006120"/>
                    <a:pt x="1220366" y="6933954"/>
                    <a:pt x="1067234" y="6914644"/>
                  </a:cubicBezTo>
                  <a:cubicBezTo>
                    <a:pt x="1044700" y="6789784"/>
                    <a:pt x="1052364" y="6662526"/>
                    <a:pt x="943836" y="6526260"/>
                  </a:cubicBezTo>
                  <a:close/>
                  <a:moveTo>
                    <a:pt x="1032626" y="6201048"/>
                  </a:moveTo>
                  <a:cubicBezTo>
                    <a:pt x="1162018" y="6331898"/>
                    <a:pt x="1275044" y="6549222"/>
                    <a:pt x="1264858" y="6736064"/>
                  </a:cubicBezTo>
                  <a:cubicBezTo>
                    <a:pt x="1446576" y="6795914"/>
                    <a:pt x="1602352" y="6899636"/>
                    <a:pt x="1696720" y="7068630"/>
                  </a:cubicBezTo>
                  <a:cubicBezTo>
                    <a:pt x="1568918" y="6934654"/>
                    <a:pt x="1455384" y="6824326"/>
                    <a:pt x="1221276" y="6794806"/>
                  </a:cubicBezTo>
                  <a:cubicBezTo>
                    <a:pt x="1186828" y="6603922"/>
                    <a:pt x="1198546" y="6409372"/>
                    <a:pt x="1032626" y="6201048"/>
                  </a:cubicBezTo>
                  <a:close/>
                  <a:moveTo>
                    <a:pt x="1521324" y="5921808"/>
                  </a:moveTo>
                  <a:cubicBezTo>
                    <a:pt x="1568880" y="5925872"/>
                    <a:pt x="1604134" y="5967720"/>
                    <a:pt x="1600072" y="6015276"/>
                  </a:cubicBezTo>
                  <a:lnTo>
                    <a:pt x="1585192" y="6189348"/>
                  </a:lnTo>
                  <a:cubicBezTo>
                    <a:pt x="1581128" y="6236904"/>
                    <a:pt x="1539282" y="6272164"/>
                    <a:pt x="1491726" y="6268096"/>
                  </a:cubicBezTo>
                  <a:cubicBezTo>
                    <a:pt x="1444166" y="6264032"/>
                    <a:pt x="1408912" y="6222186"/>
                    <a:pt x="1412976" y="6174628"/>
                  </a:cubicBezTo>
                  <a:lnTo>
                    <a:pt x="1427856" y="6000556"/>
                  </a:lnTo>
                  <a:cubicBezTo>
                    <a:pt x="1431920" y="5953000"/>
                    <a:pt x="1473766" y="5917744"/>
                    <a:pt x="1521324" y="5921808"/>
                  </a:cubicBezTo>
                  <a:close/>
                  <a:moveTo>
                    <a:pt x="1849336" y="5904412"/>
                  </a:moveTo>
                  <a:cubicBezTo>
                    <a:pt x="1897062" y="5903820"/>
                    <a:pt x="1936234" y="5942032"/>
                    <a:pt x="1936826" y="5989758"/>
                  </a:cubicBezTo>
                  <a:lnTo>
                    <a:pt x="1938992" y="6164448"/>
                  </a:lnTo>
                  <a:cubicBezTo>
                    <a:pt x="1939584" y="6212176"/>
                    <a:pt x="1901374" y="6251346"/>
                    <a:pt x="1853648" y="6251936"/>
                  </a:cubicBezTo>
                  <a:cubicBezTo>
                    <a:pt x="1805920" y="6252528"/>
                    <a:pt x="1766752" y="6214318"/>
                    <a:pt x="1766160" y="6166592"/>
                  </a:cubicBezTo>
                  <a:cubicBezTo>
                    <a:pt x="1765440" y="6108362"/>
                    <a:pt x="1764716" y="6050130"/>
                    <a:pt x="1763996" y="5991900"/>
                  </a:cubicBezTo>
                  <a:cubicBezTo>
                    <a:pt x="1763404" y="5944172"/>
                    <a:pt x="1801610" y="5905004"/>
                    <a:pt x="1849336" y="5904412"/>
                  </a:cubicBezTo>
                  <a:close/>
                  <a:moveTo>
                    <a:pt x="2158200" y="5904074"/>
                  </a:moveTo>
                  <a:cubicBezTo>
                    <a:pt x="2205566" y="5898206"/>
                    <a:pt x="2248724" y="5931844"/>
                    <a:pt x="2254594" y="5979212"/>
                  </a:cubicBezTo>
                  <a:lnTo>
                    <a:pt x="2276078" y="6152592"/>
                  </a:lnTo>
                  <a:cubicBezTo>
                    <a:pt x="2281948" y="6199960"/>
                    <a:pt x="2248306" y="6243120"/>
                    <a:pt x="2200942" y="6248986"/>
                  </a:cubicBezTo>
                  <a:cubicBezTo>
                    <a:pt x="2153572" y="6254856"/>
                    <a:pt x="2110416" y="6221218"/>
                    <a:pt x="2104546" y="6173848"/>
                  </a:cubicBezTo>
                  <a:lnTo>
                    <a:pt x="2083062" y="6000468"/>
                  </a:lnTo>
                  <a:cubicBezTo>
                    <a:pt x="2077190" y="5953100"/>
                    <a:pt x="2110830" y="5909944"/>
                    <a:pt x="2158200" y="5904074"/>
                  </a:cubicBezTo>
                  <a:close/>
                  <a:moveTo>
                    <a:pt x="2510236" y="5833022"/>
                  </a:moveTo>
                  <a:cubicBezTo>
                    <a:pt x="2557498" y="5826360"/>
                    <a:pt x="2601210" y="5859274"/>
                    <a:pt x="2607872" y="5906538"/>
                  </a:cubicBezTo>
                  <a:lnTo>
                    <a:pt x="2632252" y="6079534"/>
                  </a:lnTo>
                  <a:cubicBezTo>
                    <a:pt x="2638912" y="6126796"/>
                    <a:pt x="2605998" y="6170510"/>
                    <a:pt x="2558736" y="6177170"/>
                  </a:cubicBezTo>
                  <a:cubicBezTo>
                    <a:pt x="2511470" y="6183830"/>
                    <a:pt x="2467760" y="6150918"/>
                    <a:pt x="2461098" y="6103654"/>
                  </a:cubicBezTo>
                  <a:lnTo>
                    <a:pt x="2436720" y="5930656"/>
                  </a:lnTo>
                  <a:cubicBezTo>
                    <a:pt x="2430056" y="5883394"/>
                    <a:pt x="2462970" y="5839680"/>
                    <a:pt x="2510236" y="5833022"/>
                  </a:cubicBezTo>
                  <a:close/>
                  <a:moveTo>
                    <a:pt x="2864986" y="5763658"/>
                  </a:moveTo>
                  <a:cubicBezTo>
                    <a:pt x="2912538" y="5759566"/>
                    <a:pt x="2954408" y="5794796"/>
                    <a:pt x="2958502" y="5842350"/>
                  </a:cubicBezTo>
                  <a:lnTo>
                    <a:pt x="2973486" y="6016412"/>
                  </a:lnTo>
                  <a:cubicBezTo>
                    <a:pt x="2977578" y="6063968"/>
                    <a:pt x="2942346" y="6105834"/>
                    <a:pt x="2894792" y="6109928"/>
                  </a:cubicBezTo>
                  <a:cubicBezTo>
                    <a:pt x="2847238" y="6114024"/>
                    <a:pt x="2805370" y="6078790"/>
                    <a:pt x="2801278" y="6031236"/>
                  </a:cubicBezTo>
                  <a:lnTo>
                    <a:pt x="2786292" y="5857174"/>
                  </a:lnTo>
                  <a:cubicBezTo>
                    <a:pt x="2782202" y="5809620"/>
                    <a:pt x="2817432" y="5767752"/>
                    <a:pt x="2864986" y="5763658"/>
                  </a:cubicBezTo>
                  <a:close/>
                  <a:moveTo>
                    <a:pt x="3220818" y="5707100"/>
                  </a:moveTo>
                  <a:cubicBezTo>
                    <a:pt x="3268548" y="5707170"/>
                    <a:pt x="3307184" y="5745916"/>
                    <a:pt x="3307116" y="5793646"/>
                  </a:cubicBezTo>
                  <a:cubicBezTo>
                    <a:pt x="3307032" y="5851882"/>
                    <a:pt x="3306944" y="5910118"/>
                    <a:pt x="3306860" y="5968352"/>
                  </a:cubicBezTo>
                  <a:cubicBezTo>
                    <a:pt x="3306792" y="6016082"/>
                    <a:pt x="3268046" y="6054718"/>
                    <a:pt x="3220316" y="6054650"/>
                  </a:cubicBezTo>
                  <a:cubicBezTo>
                    <a:pt x="3172586" y="6054580"/>
                    <a:pt x="3133950" y="6015836"/>
                    <a:pt x="3134020" y="5968106"/>
                  </a:cubicBezTo>
                  <a:lnTo>
                    <a:pt x="3134272" y="5793396"/>
                  </a:lnTo>
                  <a:cubicBezTo>
                    <a:pt x="3134340" y="5745666"/>
                    <a:pt x="3173088" y="5707030"/>
                    <a:pt x="3220818" y="5707100"/>
                  </a:cubicBezTo>
                  <a:close/>
                  <a:moveTo>
                    <a:pt x="3485556" y="5241448"/>
                  </a:moveTo>
                  <a:lnTo>
                    <a:pt x="3438144" y="5521782"/>
                  </a:lnTo>
                  <a:cubicBezTo>
                    <a:pt x="2823018" y="5705530"/>
                    <a:pt x="2094220" y="5851760"/>
                    <a:pt x="1469142" y="5867074"/>
                  </a:cubicBezTo>
                  <a:lnTo>
                    <a:pt x="1476518" y="5716988"/>
                  </a:lnTo>
                  <a:cubicBezTo>
                    <a:pt x="2205386" y="5623572"/>
                    <a:pt x="2871756" y="5520914"/>
                    <a:pt x="3485556" y="5241448"/>
                  </a:cubicBezTo>
                  <a:close/>
                  <a:moveTo>
                    <a:pt x="2428022" y="5138668"/>
                  </a:moveTo>
                  <a:lnTo>
                    <a:pt x="2346172" y="5344730"/>
                  </a:lnTo>
                  <a:cubicBezTo>
                    <a:pt x="2067008" y="5390306"/>
                    <a:pt x="1790042" y="5419156"/>
                    <a:pt x="1530900" y="5425504"/>
                  </a:cubicBezTo>
                  <a:lnTo>
                    <a:pt x="1538276" y="5275418"/>
                  </a:lnTo>
                  <a:cubicBezTo>
                    <a:pt x="1845798" y="5236004"/>
                    <a:pt x="2142196" y="5194944"/>
                    <a:pt x="2428022" y="5138668"/>
                  </a:cubicBezTo>
                  <a:close/>
                  <a:moveTo>
                    <a:pt x="2133022" y="5028170"/>
                  </a:moveTo>
                  <a:cubicBezTo>
                    <a:pt x="2171552" y="5025446"/>
                    <a:pt x="2209526" y="5042940"/>
                    <a:pt x="2232250" y="5075134"/>
                  </a:cubicBezTo>
                  <a:lnTo>
                    <a:pt x="2168700" y="5093818"/>
                  </a:lnTo>
                  <a:cubicBezTo>
                    <a:pt x="2154318" y="5084012"/>
                    <a:pt x="2135420" y="5082280"/>
                    <a:pt x="2118380" y="5089970"/>
                  </a:cubicBezTo>
                  <a:cubicBezTo>
                    <a:pt x="2107206" y="5095014"/>
                    <a:pt x="2098542" y="5103334"/>
                    <a:pt x="2093848" y="5113750"/>
                  </a:cubicBezTo>
                  <a:lnTo>
                    <a:pt x="2029868" y="5129370"/>
                  </a:lnTo>
                  <a:cubicBezTo>
                    <a:pt x="2033106" y="5090636"/>
                    <a:pt x="2056888" y="5054972"/>
                    <a:pt x="2094854" y="5037838"/>
                  </a:cubicBezTo>
                  <a:cubicBezTo>
                    <a:pt x="2107276" y="5032232"/>
                    <a:pt x="2120180" y="5029078"/>
                    <a:pt x="2133022" y="5028170"/>
                  </a:cubicBezTo>
                  <a:close/>
                  <a:moveTo>
                    <a:pt x="2132604" y="4926770"/>
                  </a:moveTo>
                  <a:cubicBezTo>
                    <a:pt x="2212768" y="4924820"/>
                    <a:pt x="2290096" y="4970058"/>
                    <a:pt x="2325280" y="5047636"/>
                  </a:cubicBezTo>
                  <a:cubicBezTo>
                    <a:pt x="2305824" y="5053816"/>
                    <a:pt x="2286366" y="5059836"/>
                    <a:pt x="2266672" y="5065012"/>
                  </a:cubicBezTo>
                  <a:cubicBezTo>
                    <a:pt x="2231528" y="4996664"/>
                    <a:pt x="2148492" y="4967418"/>
                    <a:pt x="2077526" y="4999444"/>
                  </a:cubicBezTo>
                  <a:cubicBezTo>
                    <a:pt x="2021526" y="5024716"/>
                    <a:pt x="1989164" y="5080864"/>
                    <a:pt x="1991690" y="5138692"/>
                  </a:cubicBezTo>
                  <a:cubicBezTo>
                    <a:pt x="1972604" y="5144090"/>
                    <a:pt x="1953146" y="5148396"/>
                    <a:pt x="1933476" y="5152414"/>
                  </a:cubicBezTo>
                  <a:cubicBezTo>
                    <a:pt x="1924346" y="5067122"/>
                    <a:pt x="1970420" y="4982246"/>
                    <a:pt x="2052954" y="4944998"/>
                  </a:cubicBezTo>
                  <a:cubicBezTo>
                    <a:pt x="2078848" y="4933312"/>
                    <a:pt x="2105884" y="4927418"/>
                    <a:pt x="2132604" y="4926770"/>
                  </a:cubicBezTo>
                  <a:close/>
                  <a:moveTo>
                    <a:pt x="3547314" y="4799878"/>
                  </a:moveTo>
                  <a:lnTo>
                    <a:pt x="3499902" y="5080212"/>
                  </a:lnTo>
                  <a:cubicBezTo>
                    <a:pt x="3191536" y="5172326"/>
                    <a:pt x="2854602" y="5255012"/>
                    <a:pt x="2516482" y="5316460"/>
                  </a:cubicBezTo>
                  <a:lnTo>
                    <a:pt x="2598168" y="5104516"/>
                  </a:lnTo>
                  <a:cubicBezTo>
                    <a:pt x="2928204" y="5032796"/>
                    <a:pt x="3244170" y="4937900"/>
                    <a:pt x="3547314" y="4799878"/>
                  </a:cubicBezTo>
                  <a:close/>
                  <a:moveTo>
                    <a:pt x="3030070" y="4785452"/>
                  </a:moveTo>
                  <a:cubicBezTo>
                    <a:pt x="3089452" y="4779322"/>
                    <a:pt x="3148988" y="4804454"/>
                    <a:pt x="3185696" y="4853054"/>
                  </a:cubicBezTo>
                  <a:lnTo>
                    <a:pt x="3088456" y="4885086"/>
                  </a:lnTo>
                  <a:cubicBezTo>
                    <a:pt x="3065750" y="4870654"/>
                    <a:pt x="3036472" y="4868922"/>
                    <a:pt x="3010532" y="4881652"/>
                  </a:cubicBezTo>
                  <a:cubicBezTo>
                    <a:pt x="2993522" y="4889998"/>
                    <a:pt x="2980550" y="4903284"/>
                    <a:pt x="2973818" y="4919606"/>
                  </a:cubicBezTo>
                  <a:lnTo>
                    <a:pt x="2875762" y="4946928"/>
                  </a:lnTo>
                  <a:cubicBezTo>
                    <a:pt x="2878836" y="4886928"/>
                    <a:pt x="2913794" y="4830650"/>
                    <a:pt x="2971588" y="4802290"/>
                  </a:cubicBezTo>
                  <a:cubicBezTo>
                    <a:pt x="2990498" y="4793012"/>
                    <a:pt x="3010276" y="4787494"/>
                    <a:pt x="3030070" y="4785452"/>
                  </a:cubicBezTo>
                  <a:close/>
                  <a:moveTo>
                    <a:pt x="2126754" y="4770514"/>
                  </a:moveTo>
                  <a:cubicBezTo>
                    <a:pt x="2256476" y="4767428"/>
                    <a:pt x="2381584" y="4840796"/>
                    <a:pt x="2438318" y="4966510"/>
                  </a:cubicBezTo>
                  <a:cubicBezTo>
                    <a:pt x="2444154" y="4979442"/>
                    <a:pt x="2449096" y="4992550"/>
                    <a:pt x="2451636" y="5006236"/>
                  </a:cubicBezTo>
                  <a:lnTo>
                    <a:pt x="2360366" y="5036142"/>
                  </a:lnTo>
                  <a:lnTo>
                    <a:pt x="2350334" y="5006216"/>
                  </a:lnTo>
                  <a:cubicBezTo>
                    <a:pt x="2296618" y="4887190"/>
                    <a:pt x="2156586" y="4834246"/>
                    <a:pt x="2037562" y="4887960"/>
                  </a:cubicBezTo>
                  <a:cubicBezTo>
                    <a:pt x="1932492" y="4935378"/>
                    <a:pt x="1878916" y="5050058"/>
                    <a:pt x="1905018" y="5158108"/>
                  </a:cubicBezTo>
                  <a:cubicBezTo>
                    <a:pt x="1873878" y="5164806"/>
                    <a:pt x="1842184" y="5170794"/>
                    <a:pt x="1809830" y="5176038"/>
                  </a:cubicBezTo>
                  <a:cubicBezTo>
                    <a:pt x="1775920" y="5025110"/>
                    <a:pt x="1851334" y="4866100"/>
                    <a:pt x="1997856" y="4799976"/>
                  </a:cubicBezTo>
                  <a:cubicBezTo>
                    <a:pt x="2039760" y="4781066"/>
                    <a:pt x="2083514" y="4771542"/>
                    <a:pt x="2126754" y="4770514"/>
                  </a:cubicBezTo>
                  <a:close/>
                  <a:moveTo>
                    <a:pt x="3024372" y="4628830"/>
                  </a:moveTo>
                  <a:cubicBezTo>
                    <a:pt x="3148108" y="4621822"/>
                    <a:pt x="3269820" y="4687850"/>
                    <a:pt x="3328038" y="4805940"/>
                  </a:cubicBezTo>
                  <a:cubicBezTo>
                    <a:pt x="3298290" y="4816458"/>
                    <a:pt x="3268534" y="4826726"/>
                    <a:pt x="3238368" y="4835704"/>
                  </a:cubicBezTo>
                  <a:cubicBezTo>
                    <a:pt x="3180670" y="4731872"/>
                    <a:pt x="3050938" y="4690832"/>
                    <a:pt x="2942906" y="4743842"/>
                  </a:cubicBezTo>
                  <a:cubicBezTo>
                    <a:pt x="2857660" y="4785674"/>
                    <a:pt x="2810466" y="4874024"/>
                    <a:pt x="2817250" y="4963230"/>
                  </a:cubicBezTo>
                  <a:cubicBezTo>
                    <a:pt x="2788036" y="4972520"/>
                    <a:pt x="2758192" y="4980142"/>
                    <a:pt x="2728004" y="4987330"/>
                  </a:cubicBezTo>
                  <a:cubicBezTo>
                    <a:pt x="2709650" y="4856026"/>
                    <a:pt x="2776594" y="4722614"/>
                    <a:pt x="2902236" y="4660960"/>
                  </a:cubicBezTo>
                  <a:cubicBezTo>
                    <a:pt x="2941656" y="4641618"/>
                    <a:pt x="2983126" y="4631166"/>
                    <a:pt x="3024372" y="4628830"/>
                  </a:cubicBezTo>
                  <a:close/>
                  <a:moveTo>
                    <a:pt x="3007542" y="4387740"/>
                  </a:moveTo>
                  <a:cubicBezTo>
                    <a:pt x="3207782" y="4376506"/>
                    <a:pt x="3404706" y="4483606"/>
                    <a:pt x="3498614" y="4674980"/>
                  </a:cubicBezTo>
                  <a:cubicBezTo>
                    <a:pt x="3508274" y="4694668"/>
                    <a:pt x="3516560" y="4714670"/>
                    <a:pt x="3521166" y="4735688"/>
                  </a:cubicBezTo>
                  <a:lnTo>
                    <a:pt x="3381664" y="4786434"/>
                  </a:lnTo>
                  <a:lnTo>
                    <a:pt x="3364676" y="4740704"/>
                  </a:lnTo>
                  <a:cubicBezTo>
                    <a:pt x="3275764" y="4559512"/>
                    <a:pt x="3056804" y="4484706"/>
                    <a:pt x="2875616" y="4573616"/>
                  </a:cubicBezTo>
                  <a:cubicBezTo>
                    <a:pt x="2715668" y="4652102"/>
                    <a:pt x="2638620" y="4831930"/>
                    <a:pt x="2684328" y="4997544"/>
                  </a:cubicBezTo>
                  <a:cubicBezTo>
                    <a:pt x="2636558" y="5009444"/>
                    <a:pt x="2587894" y="5020272"/>
                    <a:pt x="2538176" y="5029988"/>
                  </a:cubicBezTo>
                  <a:cubicBezTo>
                    <a:pt x="2478268" y="4798524"/>
                    <a:pt x="2586840" y="4549128"/>
                    <a:pt x="2809890" y="4439678"/>
                  </a:cubicBezTo>
                  <a:cubicBezTo>
                    <a:pt x="2873680" y="4408376"/>
                    <a:pt x="2940796" y="4391484"/>
                    <a:pt x="3007542" y="4387740"/>
                  </a:cubicBezTo>
                  <a:close/>
                  <a:moveTo>
                    <a:pt x="3629998" y="1118952"/>
                  </a:moveTo>
                  <a:cubicBezTo>
                    <a:pt x="3809402" y="1838210"/>
                    <a:pt x="3638768" y="2510464"/>
                    <a:pt x="3334628" y="3221862"/>
                  </a:cubicBezTo>
                  <a:cubicBezTo>
                    <a:pt x="3585754" y="2481118"/>
                    <a:pt x="3746784" y="1987498"/>
                    <a:pt x="3629998" y="1118952"/>
                  </a:cubicBezTo>
                  <a:close/>
                  <a:moveTo>
                    <a:pt x="3262464" y="924864"/>
                  </a:moveTo>
                  <a:cubicBezTo>
                    <a:pt x="3290512" y="930736"/>
                    <a:pt x="3209662" y="1430216"/>
                    <a:pt x="3081888" y="2040482"/>
                  </a:cubicBezTo>
                  <a:cubicBezTo>
                    <a:pt x="2954114" y="2650750"/>
                    <a:pt x="2827796" y="3140708"/>
                    <a:pt x="2799750" y="3134836"/>
                  </a:cubicBezTo>
                  <a:cubicBezTo>
                    <a:pt x="2771704" y="3128966"/>
                    <a:pt x="2852552" y="2629486"/>
                    <a:pt x="2980328" y="2019218"/>
                  </a:cubicBezTo>
                  <a:cubicBezTo>
                    <a:pt x="3108102" y="1408950"/>
                    <a:pt x="3234420" y="918992"/>
                    <a:pt x="3262464" y="924864"/>
                  </a:cubicBezTo>
                  <a:close/>
                  <a:moveTo>
                    <a:pt x="2750934" y="904340"/>
                  </a:moveTo>
                  <a:cubicBezTo>
                    <a:pt x="2360950" y="1657396"/>
                    <a:pt x="2336790" y="2173152"/>
                    <a:pt x="2308770" y="2950774"/>
                  </a:cubicBezTo>
                  <a:cubicBezTo>
                    <a:pt x="2281004" y="2179658"/>
                    <a:pt x="2356170" y="1496044"/>
                    <a:pt x="2750934" y="904340"/>
                  </a:cubicBezTo>
                  <a:close/>
                  <a:moveTo>
                    <a:pt x="4178732" y="735316"/>
                  </a:moveTo>
                  <a:cubicBezTo>
                    <a:pt x="4432040" y="3917746"/>
                    <a:pt x="3733628" y="5756568"/>
                    <a:pt x="3613712" y="8397822"/>
                  </a:cubicBezTo>
                  <a:cubicBezTo>
                    <a:pt x="2757368" y="7721524"/>
                    <a:pt x="632064" y="7773016"/>
                    <a:pt x="260912" y="7432622"/>
                  </a:cubicBezTo>
                  <a:lnTo>
                    <a:pt x="565712" y="7026222"/>
                  </a:lnTo>
                  <a:cubicBezTo>
                    <a:pt x="959326" y="7414306"/>
                    <a:pt x="3032448" y="7690424"/>
                    <a:pt x="3332756" y="7873234"/>
                  </a:cubicBezTo>
                  <a:cubicBezTo>
                    <a:pt x="3266406" y="5369520"/>
                    <a:pt x="4245084" y="3948156"/>
                    <a:pt x="4178732" y="735316"/>
                  </a:cubicBezTo>
                  <a:close/>
                  <a:moveTo>
                    <a:pt x="3101928" y="464"/>
                  </a:moveTo>
                  <a:cubicBezTo>
                    <a:pt x="2452564" y="10872"/>
                    <a:pt x="1791772" y="196176"/>
                    <a:pt x="1760148" y="515616"/>
                  </a:cubicBezTo>
                  <a:cubicBezTo>
                    <a:pt x="1530832" y="3234752"/>
                    <a:pt x="2344876" y="5131608"/>
                    <a:pt x="0" y="7329616"/>
                  </a:cubicBezTo>
                  <a:cubicBezTo>
                    <a:pt x="155692" y="8053216"/>
                    <a:pt x="609330" y="8513468"/>
                    <a:pt x="1203572" y="8805560"/>
                  </a:cubicBezTo>
                  <a:cubicBezTo>
                    <a:pt x="1336753" y="8857907"/>
                    <a:pt x="1364641" y="9098675"/>
                    <a:pt x="1353735" y="9278484"/>
                  </a:cubicBezTo>
                  <a:cubicBezTo>
                    <a:pt x="1342829" y="9458293"/>
                    <a:pt x="1211566" y="9861044"/>
                    <a:pt x="1427130" y="9862520"/>
                  </a:cubicBezTo>
                  <a:lnTo>
                    <a:pt x="3967192" y="10145334"/>
                  </a:lnTo>
                  <a:cubicBezTo>
                    <a:pt x="4236526" y="10198836"/>
                    <a:pt x="4455398" y="10282674"/>
                    <a:pt x="4523726" y="10012810"/>
                  </a:cubicBezTo>
                  <a:cubicBezTo>
                    <a:pt x="4578200" y="9881492"/>
                    <a:pt x="4520528" y="9646589"/>
                    <a:pt x="4421494" y="9351885"/>
                  </a:cubicBezTo>
                  <a:cubicBezTo>
                    <a:pt x="4738666" y="9360501"/>
                    <a:pt x="4607840" y="9324392"/>
                    <a:pt x="4877788" y="9325920"/>
                  </a:cubicBezTo>
                  <a:cubicBezTo>
                    <a:pt x="5068050" y="6362368"/>
                    <a:pt x="4423428" y="3458456"/>
                    <a:pt x="4375152" y="534664"/>
                  </a:cubicBezTo>
                  <a:cubicBezTo>
                    <a:pt x="4389232" y="154536"/>
                    <a:pt x="3751292" y="-9948"/>
                    <a:pt x="3101928" y="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任意多边形 28"/>
            <p:cNvSpPr/>
            <p:nvPr/>
          </p:nvSpPr>
          <p:spPr>
            <a:xfrm flipH="1">
              <a:off x="31842158" y="18678311"/>
              <a:ext cx="5914034" cy="11051263"/>
            </a:xfrm>
            <a:custGeom>
              <a:avLst/>
              <a:gdLst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412408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412408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12408 w 5517109"/>
                <a:gd name="connsiteY157" fmla="*/ 689825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12408 w 5517109"/>
                <a:gd name="connsiteY157" fmla="*/ 689825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12408 w 5517109"/>
                <a:gd name="connsiteY157" fmla="*/ 689825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12408 w 5517109"/>
                <a:gd name="connsiteY157" fmla="*/ 689825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12408 w 5517109"/>
                <a:gd name="connsiteY157" fmla="*/ 689825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64959 w 5517109"/>
                <a:gd name="connsiteY157" fmla="*/ 688774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64959 w 5517109"/>
                <a:gd name="connsiteY161" fmla="*/ 688774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</a:cxnLst>
              <a:rect l="l" t="t" r="r" b="b"/>
              <a:pathLst>
                <a:path w="5517109" h="10309548">
                  <a:moveTo>
                    <a:pt x="3542494" y="9270972"/>
                  </a:moveTo>
                  <a:cubicBezTo>
                    <a:pt x="3305974" y="9455752"/>
                    <a:pt x="2214866" y="9575694"/>
                    <a:pt x="1411784" y="9531812"/>
                  </a:cubicBezTo>
                  <a:cubicBezTo>
                    <a:pt x="2122020" y="9493728"/>
                    <a:pt x="2881118" y="9420740"/>
                    <a:pt x="3542494" y="9270972"/>
                  </a:cubicBezTo>
                  <a:close/>
                  <a:moveTo>
                    <a:pt x="2307252" y="8138652"/>
                  </a:moveTo>
                  <a:cubicBezTo>
                    <a:pt x="2345308" y="8143808"/>
                    <a:pt x="2378444" y="8171090"/>
                    <a:pt x="2389152" y="8210478"/>
                  </a:cubicBezTo>
                  <a:cubicBezTo>
                    <a:pt x="2389922" y="8213304"/>
                    <a:pt x="2390558" y="8216134"/>
                    <a:pt x="2391008" y="8218972"/>
                  </a:cubicBezTo>
                  <a:cubicBezTo>
                    <a:pt x="2373608" y="8171516"/>
                    <a:pt x="2322456" y="8144492"/>
                    <a:pt x="2272764" y="8158002"/>
                  </a:cubicBezTo>
                  <a:cubicBezTo>
                    <a:pt x="2223072" y="8171514"/>
                    <a:pt x="2192648" y="8220720"/>
                    <a:pt x="2201674" y="8270454"/>
                  </a:cubicBezTo>
                  <a:lnTo>
                    <a:pt x="2198972" y="8262190"/>
                  </a:lnTo>
                  <a:cubicBezTo>
                    <a:pt x="2184692" y="8209672"/>
                    <a:pt x="2215690" y="8155522"/>
                    <a:pt x="2268206" y="8141244"/>
                  </a:cubicBezTo>
                  <a:cubicBezTo>
                    <a:pt x="2281336" y="8137674"/>
                    <a:pt x="2294568" y="8136934"/>
                    <a:pt x="2307252" y="8138652"/>
                  </a:cubicBezTo>
                  <a:close/>
                  <a:moveTo>
                    <a:pt x="2742190" y="8137436"/>
                  </a:moveTo>
                  <a:cubicBezTo>
                    <a:pt x="2741230" y="8140376"/>
                    <a:pt x="2741410" y="8143310"/>
                    <a:pt x="2741700" y="8146254"/>
                  </a:cubicBezTo>
                  <a:lnTo>
                    <a:pt x="2740986" y="8137850"/>
                  </a:lnTo>
                  <a:lnTo>
                    <a:pt x="2742190" y="8137436"/>
                  </a:lnTo>
                  <a:close/>
                  <a:moveTo>
                    <a:pt x="2781652" y="8123828"/>
                  </a:moveTo>
                  <a:cubicBezTo>
                    <a:pt x="2780318" y="8125516"/>
                    <a:pt x="2780420" y="8127180"/>
                    <a:pt x="2780584" y="8128854"/>
                  </a:cubicBezTo>
                  <a:lnTo>
                    <a:pt x="2780200" y="8124328"/>
                  </a:lnTo>
                  <a:lnTo>
                    <a:pt x="2781652" y="8123828"/>
                  </a:lnTo>
                  <a:close/>
                  <a:moveTo>
                    <a:pt x="2935074" y="8110082"/>
                  </a:moveTo>
                  <a:cubicBezTo>
                    <a:pt x="2936048" y="8112712"/>
                    <a:pt x="2936386" y="8115424"/>
                    <a:pt x="2936626" y="8118124"/>
                  </a:cubicBezTo>
                  <a:cubicBezTo>
                    <a:pt x="2936384" y="8116718"/>
                    <a:pt x="2936000" y="8115342"/>
                    <a:pt x="2935592" y="8113968"/>
                  </a:cubicBezTo>
                  <a:lnTo>
                    <a:pt x="2933704" y="8110198"/>
                  </a:lnTo>
                  <a:lnTo>
                    <a:pt x="2935074" y="8110082"/>
                  </a:lnTo>
                  <a:close/>
                  <a:moveTo>
                    <a:pt x="2982530" y="8106014"/>
                  </a:moveTo>
                  <a:cubicBezTo>
                    <a:pt x="2983020" y="8107248"/>
                    <a:pt x="2983148" y="8108520"/>
                    <a:pt x="2983260" y="8109790"/>
                  </a:cubicBezTo>
                  <a:lnTo>
                    <a:pt x="2982324" y="8106032"/>
                  </a:lnTo>
                  <a:lnTo>
                    <a:pt x="2982530" y="8106014"/>
                  </a:lnTo>
                  <a:close/>
                  <a:moveTo>
                    <a:pt x="2314126" y="8071846"/>
                  </a:moveTo>
                  <a:cubicBezTo>
                    <a:pt x="2376150" y="8080250"/>
                    <a:pt x="2430158" y="8124716"/>
                    <a:pt x="2447614" y="8188914"/>
                  </a:cubicBezTo>
                  <a:cubicBezTo>
                    <a:pt x="2448866" y="8193518"/>
                    <a:pt x="2449904" y="8198132"/>
                    <a:pt x="2450638" y="8202760"/>
                  </a:cubicBezTo>
                  <a:cubicBezTo>
                    <a:pt x="2422278" y="8125410"/>
                    <a:pt x="2338904" y="8081364"/>
                    <a:pt x="2257912" y="8103386"/>
                  </a:cubicBezTo>
                  <a:cubicBezTo>
                    <a:pt x="2176922" y="8125408"/>
                    <a:pt x="2127332" y="8205608"/>
                    <a:pt x="2142046" y="8286668"/>
                  </a:cubicBezTo>
                  <a:lnTo>
                    <a:pt x="2137642" y="8273198"/>
                  </a:lnTo>
                  <a:cubicBezTo>
                    <a:pt x="2114368" y="8187600"/>
                    <a:pt x="2164890" y="8099344"/>
                    <a:pt x="2250486" y="8076070"/>
                  </a:cubicBezTo>
                  <a:cubicBezTo>
                    <a:pt x="2271884" y="8070252"/>
                    <a:pt x="2293450" y="8069046"/>
                    <a:pt x="2314126" y="8071846"/>
                  </a:cubicBezTo>
                  <a:close/>
                  <a:moveTo>
                    <a:pt x="3264642" y="8032154"/>
                  </a:moveTo>
                  <a:cubicBezTo>
                    <a:pt x="3264984" y="8033016"/>
                    <a:pt x="3265074" y="8033904"/>
                    <a:pt x="3265152" y="8034792"/>
                  </a:cubicBezTo>
                  <a:lnTo>
                    <a:pt x="3264510" y="8032212"/>
                  </a:lnTo>
                  <a:lnTo>
                    <a:pt x="3264642" y="8032154"/>
                  </a:lnTo>
                  <a:close/>
                  <a:moveTo>
                    <a:pt x="3309108" y="8012590"/>
                  </a:moveTo>
                  <a:cubicBezTo>
                    <a:pt x="3310756" y="8017130"/>
                    <a:pt x="3311370" y="8021804"/>
                    <a:pt x="3311784" y="8026458"/>
                  </a:cubicBezTo>
                  <a:cubicBezTo>
                    <a:pt x="3311432" y="8024424"/>
                    <a:pt x="3310878" y="8022430"/>
                    <a:pt x="3310286" y="8020438"/>
                  </a:cubicBezTo>
                  <a:lnTo>
                    <a:pt x="3306852" y="8013582"/>
                  </a:lnTo>
                  <a:lnTo>
                    <a:pt x="3309108" y="8012590"/>
                  </a:lnTo>
                  <a:close/>
                  <a:moveTo>
                    <a:pt x="2277436" y="8005756"/>
                  </a:moveTo>
                  <a:cubicBezTo>
                    <a:pt x="2379830" y="7999230"/>
                    <a:pt x="2476130" y="8065212"/>
                    <a:pt x="2504100" y="8168078"/>
                  </a:cubicBezTo>
                  <a:cubicBezTo>
                    <a:pt x="2505820" y="8174402"/>
                    <a:pt x="2507246" y="8180738"/>
                    <a:pt x="2508254" y="8187094"/>
                  </a:cubicBezTo>
                  <a:cubicBezTo>
                    <a:pt x="2469304" y="8080862"/>
                    <a:pt x="2354798" y="8020366"/>
                    <a:pt x="2243562" y="8050612"/>
                  </a:cubicBezTo>
                  <a:cubicBezTo>
                    <a:pt x="2132328" y="8080856"/>
                    <a:pt x="2064222" y="8191006"/>
                    <a:pt x="2084428" y="8302334"/>
                  </a:cubicBezTo>
                  <a:lnTo>
                    <a:pt x="2078380" y="8283834"/>
                  </a:lnTo>
                  <a:cubicBezTo>
                    <a:pt x="2046416" y="8166274"/>
                    <a:pt x="2115804" y="8045060"/>
                    <a:pt x="2233362" y="8013096"/>
                  </a:cubicBezTo>
                  <a:cubicBezTo>
                    <a:pt x="2248056" y="8009100"/>
                    <a:pt x="2262810" y="8006688"/>
                    <a:pt x="2277436" y="8005756"/>
                  </a:cubicBezTo>
                  <a:close/>
                  <a:moveTo>
                    <a:pt x="2811774" y="7981640"/>
                  </a:moveTo>
                  <a:cubicBezTo>
                    <a:pt x="2870788" y="7970560"/>
                    <a:pt x="2927856" y="8010736"/>
                    <a:pt x="2939242" y="8071376"/>
                  </a:cubicBezTo>
                  <a:cubicBezTo>
                    <a:pt x="2939854" y="8074638"/>
                    <a:pt x="2940322" y="8077894"/>
                    <a:pt x="2940584" y="8081140"/>
                  </a:cubicBezTo>
                  <a:cubicBezTo>
                    <a:pt x="2925344" y="8025912"/>
                    <a:pt x="2871246" y="7990508"/>
                    <a:pt x="2815408" y="8000990"/>
                  </a:cubicBezTo>
                  <a:cubicBezTo>
                    <a:pt x="2759570" y="8011474"/>
                    <a:pt x="2721998" y="8064090"/>
                    <a:pt x="2727828" y="8121086"/>
                  </a:cubicBezTo>
                  <a:lnTo>
                    <a:pt x="2725536" y="8111498"/>
                  </a:lnTo>
                  <a:cubicBezTo>
                    <a:pt x="2714150" y="8050858"/>
                    <a:pt x="2752760" y="7992720"/>
                    <a:pt x="2811774" y="7981640"/>
                  </a:cubicBezTo>
                  <a:close/>
                  <a:moveTo>
                    <a:pt x="2833428" y="7903432"/>
                  </a:moveTo>
                  <a:cubicBezTo>
                    <a:pt x="2915920" y="7905218"/>
                    <a:pt x="2989166" y="7966164"/>
                    <a:pt x="3005402" y="8052644"/>
                  </a:cubicBezTo>
                  <a:cubicBezTo>
                    <a:pt x="3006400" y="8057962"/>
                    <a:pt x="3007164" y="8063268"/>
                    <a:pt x="3007588" y="8068560"/>
                  </a:cubicBezTo>
                  <a:cubicBezTo>
                    <a:pt x="2982750" y="7978546"/>
                    <a:pt x="2894578" y="7920838"/>
                    <a:pt x="2803568" y="7937926"/>
                  </a:cubicBezTo>
                  <a:cubicBezTo>
                    <a:pt x="2712558" y="7955012"/>
                    <a:pt x="2651320" y="8040772"/>
                    <a:pt x="2660822" y="8133666"/>
                  </a:cubicBezTo>
                  <a:lnTo>
                    <a:pt x="2657086" y="8118040"/>
                  </a:lnTo>
                  <a:cubicBezTo>
                    <a:pt x="2638530" y="8019206"/>
                    <a:pt x="2701462" y="7924444"/>
                    <a:pt x="2797646" y="7906386"/>
                  </a:cubicBezTo>
                  <a:cubicBezTo>
                    <a:pt x="2809668" y="7904128"/>
                    <a:pt x="2821642" y="7903176"/>
                    <a:pt x="2833428" y="7903432"/>
                  </a:cubicBezTo>
                  <a:close/>
                  <a:moveTo>
                    <a:pt x="2420240" y="7834526"/>
                  </a:moveTo>
                  <a:cubicBezTo>
                    <a:pt x="2453348" y="7839010"/>
                    <a:pt x="2482180" y="7862748"/>
                    <a:pt x="2491498" y="7897018"/>
                  </a:cubicBezTo>
                  <a:cubicBezTo>
                    <a:pt x="2492166" y="7899476"/>
                    <a:pt x="2492720" y="7901938"/>
                    <a:pt x="2493112" y="7904408"/>
                  </a:cubicBezTo>
                  <a:cubicBezTo>
                    <a:pt x="2477972" y="7863118"/>
                    <a:pt x="2433466" y="7839606"/>
                    <a:pt x="2390232" y="7851362"/>
                  </a:cubicBezTo>
                  <a:cubicBezTo>
                    <a:pt x="2347000" y="7863116"/>
                    <a:pt x="2320528" y="7905928"/>
                    <a:pt x="2328382" y="7949200"/>
                  </a:cubicBezTo>
                  <a:lnTo>
                    <a:pt x="2326030" y="7942008"/>
                  </a:lnTo>
                  <a:cubicBezTo>
                    <a:pt x="2313606" y="7896316"/>
                    <a:pt x="2340576" y="7849204"/>
                    <a:pt x="2386268" y="7836780"/>
                  </a:cubicBezTo>
                  <a:cubicBezTo>
                    <a:pt x="2397692" y="7833674"/>
                    <a:pt x="2409202" y="7833030"/>
                    <a:pt x="2420240" y="7834526"/>
                  </a:cubicBezTo>
                  <a:close/>
                  <a:moveTo>
                    <a:pt x="2833134" y="7829614"/>
                  </a:moveTo>
                  <a:cubicBezTo>
                    <a:pt x="2946434" y="7832070"/>
                    <a:pt x="3047030" y="7915772"/>
                    <a:pt x="3069330" y="8034546"/>
                  </a:cubicBezTo>
                  <a:cubicBezTo>
                    <a:pt x="3070700" y="8041850"/>
                    <a:pt x="3071748" y="8049136"/>
                    <a:pt x="3072332" y="8056406"/>
                  </a:cubicBezTo>
                  <a:cubicBezTo>
                    <a:pt x="3038218" y="7932778"/>
                    <a:pt x="2917120" y="7853522"/>
                    <a:pt x="2792126" y="7876990"/>
                  </a:cubicBezTo>
                  <a:cubicBezTo>
                    <a:pt x="2667132" y="7900458"/>
                    <a:pt x="2583028" y="8018238"/>
                    <a:pt x="2596078" y="8145820"/>
                  </a:cubicBezTo>
                  <a:lnTo>
                    <a:pt x="2590948" y="8124362"/>
                  </a:lnTo>
                  <a:cubicBezTo>
                    <a:pt x="2565462" y="7988620"/>
                    <a:pt x="2651892" y="7858474"/>
                    <a:pt x="2783992" y="7833672"/>
                  </a:cubicBezTo>
                  <a:cubicBezTo>
                    <a:pt x="2800504" y="7830572"/>
                    <a:pt x="2816950" y="7829264"/>
                    <a:pt x="2833134" y="7829614"/>
                  </a:cubicBezTo>
                  <a:close/>
                  <a:moveTo>
                    <a:pt x="3434932" y="7819060"/>
                  </a:moveTo>
                  <a:cubicBezTo>
                    <a:pt x="3505412" y="7805828"/>
                    <a:pt x="3573272" y="7852234"/>
                    <a:pt x="3586506" y="7922714"/>
                  </a:cubicBezTo>
                  <a:cubicBezTo>
                    <a:pt x="3587218" y="7926506"/>
                    <a:pt x="3587756" y="7930290"/>
                    <a:pt x="3588048" y="7934066"/>
                  </a:cubicBezTo>
                  <a:cubicBezTo>
                    <a:pt x="3570186" y="7869904"/>
                    <a:pt x="3505842" y="7829030"/>
                    <a:pt x="3439156" y="7841550"/>
                  </a:cubicBezTo>
                  <a:cubicBezTo>
                    <a:pt x="3372468" y="7854072"/>
                    <a:pt x="3327332" y="7915500"/>
                    <a:pt x="3333958" y="7981772"/>
                  </a:cubicBezTo>
                  <a:lnTo>
                    <a:pt x="3331278" y="7970632"/>
                  </a:lnTo>
                  <a:cubicBezTo>
                    <a:pt x="3318046" y="7900152"/>
                    <a:pt x="3364454" y="7832292"/>
                    <a:pt x="3434932" y="7819060"/>
                  </a:cubicBezTo>
                  <a:close/>
                  <a:moveTo>
                    <a:pt x="2426220" y="7776400"/>
                  </a:moveTo>
                  <a:cubicBezTo>
                    <a:pt x="2480184" y="7783712"/>
                    <a:pt x="2527174" y="7822400"/>
                    <a:pt x="2542360" y="7878256"/>
                  </a:cubicBezTo>
                  <a:cubicBezTo>
                    <a:pt x="2543450" y="7882262"/>
                    <a:pt x="2544354" y="7886276"/>
                    <a:pt x="2544992" y="7890302"/>
                  </a:cubicBezTo>
                  <a:cubicBezTo>
                    <a:pt x="2520318" y="7823004"/>
                    <a:pt x="2447778" y="7784680"/>
                    <a:pt x="2377312" y="7803842"/>
                  </a:cubicBezTo>
                  <a:cubicBezTo>
                    <a:pt x="2306846" y="7823002"/>
                    <a:pt x="2263700" y="7892780"/>
                    <a:pt x="2276502" y="7963306"/>
                  </a:cubicBezTo>
                  <a:lnTo>
                    <a:pt x="2272670" y="7951586"/>
                  </a:lnTo>
                  <a:cubicBezTo>
                    <a:pt x="2252420" y="7877112"/>
                    <a:pt x="2296378" y="7800324"/>
                    <a:pt x="2370850" y="7780074"/>
                  </a:cubicBezTo>
                  <a:cubicBezTo>
                    <a:pt x="2389468" y="7775012"/>
                    <a:pt x="2408232" y="7773962"/>
                    <a:pt x="2426220" y="7776400"/>
                  </a:cubicBezTo>
                  <a:close/>
                  <a:moveTo>
                    <a:pt x="3461222" y="7727950"/>
                  </a:moveTo>
                  <a:cubicBezTo>
                    <a:pt x="3559644" y="7729550"/>
                    <a:pt x="3646686" y="7800024"/>
                    <a:pt x="3665556" y="7900538"/>
                  </a:cubicBezTo>
                  <a:cubicBezTo>
                    <a:pt x="3666716" y="7906718"/>
                    <a:pt x="3667596" y="7912886"/>
                    <a:pt x="3668072" y="7919042"/>
                  </a:cubicBezTo>
                  <a:cubicBezTo>
                    <a:pt x="3638958" y="7814468"/>
                    <a:pt x="3534086" y="7747846"/>
                    <a:pt x="3425394" y="7768254"/>
                  </a:cubicBezTo>
                  <a:cubicBezTo>
                    <a:pt x="3316702" y="7788660"/>
                    <a:pt x="3243136" y="7888782"/>
                    <a:pt x="3253934" y="7996796"/>
                  </a:cubicBezTo>
                  <a:lnTo>
                    <a:pt x="3249568" y="7978640"/>
                  </a:lnTo>
                  <a:cubicBezTo>
                    <a:pt x="3228000" y="7863768"/>
                    <a:pt x="3303640" y="7753162"/>
                    <a:pt x="3418510" y="7731594"/>
                  </a:cubicBezTo>
                  <a:cubicBezTo>
                    <a:pt x="3432870" y="7728898"/>
                    <a:pt x="3447162" y="7727722"/>
                    <a:pt x="3461222" y="7727950"/>
                  </a:cubicBezTo>
                  <a:close/>
                  <a:moveTo>
                    <a:pt x="2394298" y="7718898"/>
                  </a:moveTo>
                  <a:cubicBezTo>
                    <a:pt x="2483386" y="7713222"/>
                    <a:pt x="2567172" y="7770630"/>
                    <a:pt x="2591506" y="7860128"/>
                  </a:cubicBezTo>
                  <a:cubicBezTo>
                    <a:pt x="2593004" y="7865630"/>
                    <a:pt x="2594244" y="7871142"/>
                    <a:pt x="2595120" y="7876672"/>
                  </a:cubicBezTo>
                  <a:cubicBezTo>
                    <a:pt x="2561232" y="7784244"/>
                    <a:pt x="2461606" y="7731610"/>
                    <a:pt x="2364826" y="7757926"/>
                  </a:cubicBezTo>
                  <a:cubicBezTo>
                    <a:pt x="2268048" y="7784240"/>
                    <a:pt x="2208792" y="7880076"/>
                    <a:pt x="2226372" y="7976936"/>
                  </a:cubicBezTo>
                  <a:lnTo>
                    <a:pt x="2221110" y="7960840"/>
                  </a:lnTo>
                  <a:cubicBezTo>
                    <a:pt x="2193298" y="7858558"/>
                    <a:pt x="2253670" y="7753096"/>
                    <a:pt x="2355952" y="7725284"/>
                  </a:cubicBezTo>
                  <a:cubicBezTo>
                    <a:pt x="2368738" y="7721808"/>
                    <a:pt x="2381572" y="7719710"/>
                    <a:pt x="2394298" y="7718898"/>
                  </a:cubicBezTo>
                  <a:close/>
                  <a:moveTo>
                    <a:pt x="3461304" y="7642076"/>
                  </a:moveTo>
                  <a:cubicBezTo>
                    <a:pt x="3596476" y="7644274"/>
                    <a:pt x="3716020" y="7741066"/>
                    <a:pt x="3741938" y="7879112"/>
                  </a:cubicBezTo>
                  <a:cubicBezTo>
                    <a:pt x="3743532" y="7887600"/>
                    <a:pt x="3744740" y="7896070"/>
                    <a:pt x="3745394" y="7904524"/>
                  </a:cubicBezTo>
                  <a:cubicBezTo>
                    <a:pt x="3705408" y="7760900"/>
                    <a:pt x="3561376" y="7669402"/>
                    <a:pt x="3412096" y="7697430"/>
                  </a:cubicBezTo>
                  <a:cubicBezTo>
                    <a:pt x="3262818" y="7725456"/>
                    <a:pt x="3161780" y="7862966"/>
                    <a:pt x="3176612" y="8011312"/>
                  </a:cubicBezTo>
                  <a:lnTo>
                    <a:pt x="3170614" y="7986378"/>
                  </a:lnTo>
                  <a:cubicBezTo>
                    <a:pt x="3140994" y="7828610"/>
                    <a:pt x="3244876" y="7676704"/>
                    <a:pt x="3402644" y="7647082"/>
                  </a:cubicBezTo>
                  <a:cubicBezTo>
                    <a:pt x="3422364" y="7643380"/>
                    <a:pt x="3441994" y="7641764"/>
                    <a:pt x="3461304" y="7642076"/>
                  </a:cubicBezTo>
                  <a:close/>
                  <a:moveTo>
                    <a:pt x="3045880" y="7618964"/>
                  </a:moveTo>
                  <a:cubicBezTo>
                    <a:pt x="3088562" y="7624746"/>
                    <a:pt x="3125728" y="7655348"/>
                    <a:pt x="3137740" y="7699526"/>
                  </a:cubicBezTo>
                  <a:cubicBezTo>
                    <a:pt x="3138602" y="7702694"/>
                    <a:pt x="3139318" y="7705868"/>
                    <a:pt x="3139822" y="7709054"/>
                  </a:cubicBezTo>
                  <a:cubicBezTo>
                    <a:pt x="3120306" y="7655824"/>
                    <a:pt x="3062932" y="7625514"/>
                    <a:pt x="3007196" y="7640668"/>
                  </a:cubicBezTo>
                  <a:cubicBezTo>
                    <a:pt x="2951462" y="7655822"/>
                    <a:pt x="2917338" y="7711014"/>
                    <a:pt x="2927462" y="7766796"/>
                  </a:cubicBezTo>
                  <a:lnTo>
                    <a:pt x="2924432" y="7757526"/>
                  </a:lnTo>
                  <a:cubicBezTo>
                    <a:pt x="2908416" y="7698622"/>
                    <a:pt x="2943182" y="7637888"/>
                    <a:pt x="3002086" y="7621870"/>
                  </a:cubicBezTo>
                  <a:cubicBezTo>
                    <a:pt x="3016812" y="7617866"/>
                    <a:pt x="3031652" y="7617036"/>
                    <a:pt x="3045880" y="7618964"/>
                  </a:cubicBezTo>
                  <a:close/>
                  <a:moveTo>
                    <a:pt x="3018204" y="7542776"/>
                  </a:moveTo>
                  <a:cubicBezTo>
                    <a:pt x="3101824" y="7537448"/>
                    <a:pt x="3180468" y="7591332"/>
                    <a:pt x="3203310" y="7675338"/>
                  </a:cubicBezTo>
                  <a:cubicBezTo>
                    <a:pt x="3204716" y="7680504"/>
                    <a:pt x="3205880" y="7685678"/>
                    <a:pt x="3206702" y="7690868"/>
                  </a:cubicBezTo>
                  <a:cubicBezTo>
                    <a:pt x="3174894" y="7604112"/>
                    <a:pt x="3081380" y="7554708"/>
                    <a:pt x="2990540" y="7579408"/>
                  </a:cubicBezTo>
                  <a:cubicBezTo>
                    <a:pt x="2899700" y="7604108"/>
                    <a:pt x="2844080" y="7694062"/>
                    <a:pt x="2860582" y="7784980"/>
                  </a:cubicBezTo>
                  <a:lnTo>
                    <a:pt x="2855642" y="7769872"/>
                  </a:lnTo>
                  <a:cubicBezTo>
                    <a:pt x="2829538" y="7673866"/>
                    <a:pt x="2886204" y="7574876"/>
                    <a:pt x="2982210" y="7548770"/>
                  </a:cubicBezTo>
                  <a:cubicBezTo>
                    <a:pt x="2994210" y="7545508"/>
                    <a:pt x="3006258" y="7543538"/>
                    <a:pt x="3018204" y="7542776"/>
                  </a:cubicBezTo>
                  <a:close/>
                  <a:moveTo>
                    <a:pt x="3012438" y="7469906"/>
                  </a:moveTo>
                  <a:cubicBezTo>
                    <a:pt x="3127284" y="7462586"/>
                    <a:pt x="3235296" y="7536594"/>
                    <a:pt x="3266666" y="7651968"/>
                  </a:cubicBezTo>
                  <a:cubicBezTo>
                    <a:pt x="3268596" y="7659062"/>
                    <a:pt x="3270196" y="7666168"/>
                    <a:pt x="3271326" y="7673296"/>
                  </a:cubicBezTo>
                  <a:cubicBezTo>
                    <a:pt x="3227638" y="7554146"/>
                    <a:pt x="3099208" y="7486294"/>
                    <a:pt x="2974444" y="7520216"/>
                  </a:cubicBezTo>
                  <a:cubicBezTo>
                    <a:pt x="2849684" y="7554140"/>
                    <a:pt x="2773294" y="7677684"/>
                    <a:pt x="2795958" y="7802552"/>
                  </a:cubicBezTo>
                  <a:lnTo>
                    <a:pt x="2789174" y="7781802"/>
                  </a:lnTo>
                  <a:cubicBezTo>
                    <a:pt x="2753322" y="7649946"/>
                    <a:pt x="2831148" y="7513992"/>
                    <a:pt x="2963004" y="7478138"/>
                  </a:cubicBezTo>
                  <a:cubicBezTo>
                    <a:pt x="2979486" y="7473656"/>
                    <a:pt x="2996032" y="7470952"/>
                    <a:pt x="3012438" y="7469906"/>
                  </a:cubicBezTo>
                  <a:close/>
                  <a:moveTo>
                    <a:pt x="4390902" y="7213920"/>
                  </a:moveTo>
                  <a:cubicBezTo>
                    <a:pt x="4316976" y="7330164"/>
                    <a:pt x="4257578" y="7431874"/>
                    <a:pt x="4278086" y="7606232"/>
                  </a:cubicBezTo>
                  <a:cubicBezTo>
                    <a:pt x="4146376" y="7665218"/>
                    <a:pt x="4003768" y="7691516"/>
                    <a:pt x="3882954" y="7848572"/>
                  </a:cubicBezTo>
                  <a:cubicBezTo>
                    <a:pt x="3954340" y="7731742"/>
                    <a:pt x="4091106" y="7611280"/>
                    <a:pt x="4227872" y="7585250"/>
                  </a:cubicBezTo>
                  <a:cubicBezTo>
                    <a:pt x="4238630" y="7443312"/>
                    <a:pt x="4285708" y="7312272"/>
                    <a:pt x="4390902" y="7213920"/>
                  </a:cubicBezTo>
                  <a:close/>
                  <a:moveTo>
                    <a:pt x="4164252" y="6861132"/>
                  </a:moveTo>
                  <a:cubicBezTo>
                    <a:pt x="4019412" y="6973490"/>
                    <a:pt x="4000480" y="7164218"/>
                    <a:pt x="4027168" y="7391114"/>
                  </a:cubicBezTo>
                  <a:cubicBezTo>
                    <a:pt x="3849830" y="7408501"/>
                    <a:pt x="3504820" y="7385366"/>
                    <a:pt x="3347600" y="7589752"/>
                  </a:cubicBezTo>
                  <a:cubicBezTo>
                    <a:pt x="3428624" y="7402088"/>
                    <a:pt x="3709814" y="7299395"/>
                    <a:pt x="3893732" y="7324902"/>
                  </a:cubicBezTo>
                  <a:cubicBezTo>
                    <a:pt x="3907732" y="7140192"/>
                    <a:pt x="3988452" y="6921024"/>
                    <a:pt x="4164252" y="6861132"/>
                  </a:cubicBezTo>
                  <a:close/>
                  <a:moveTo>
                    <a:pt x="3464959" y="6887744"/>
                  </a:moveTo>
                  <a:cubicBezTo>
                    <a:pt x="3499564" y="6703174"/>
                    <a:pt x="3591782" y="6490733"/>
                    <a:pt x="3950856" y="6475104"/>
                  </a:cubicBezTo>
                  <a:cubicBezTo>
                    <a:pt x="3596507" y="6622669"/>
                    <a:pt x="3557419" y="6857570"/>
                    <a:pt x="3611929" y="7056728"/>
                  </a:cubicBezTo>
                  <a:cubicBezTo>
                    <a:pt x="3373077" y="7007018"/>
                    <a:pt x="2879046" y="6921838"/>
                    <a:pt x="2734236" y="7330280"/>
                  </a:cubicBezTo>
                  <a:cubicBezTo>
                    <a:pt x="2865237" y="6947447"/>
                    <a:pt x="3248757" y="6835860"/>
                    <a:pt x="3464959" y="6887744"/>
                  </a:cubicBezTo>
                  <a:close/>
                  <a:moveTo>
                    <a:pt x="1825232" y="5146424"/>
                  </a:moveTo>
                  <a:cubicBezTo>
                    <a:pt x="1858586" y="5151066"/>
                    <a:pt x="1887560" y="5175100"/>
                    <a:pt x="1896824" y="5209680"/>
                  </a:cubicBezTo>
                  <a:lnTo>
                    <a:pt x="1942044" y="5378432"/>
                  </a:lnTo>
                  <a:cubicBezTo>
                    <a:pt x="1954396" y="5424534"/>
                    <a:pt x="1927038" y="5471924"/>
                    <a:pt x="1880934" y="5484276"/>
                  </a:cubicBezTo>
                  <a:cubicBezTo>
                    <a:pt x="1834830" y="5496632"/>
                    <a:pt x="1787440" y="5469272"/>
                    <a:pt x="1775088" y="5423166"/>
                  </a:cubicBezTo>
                  <a:lnTo>
                    <a:pt x="1729870" y="5254414"/>
                  </a:lnTo>
                  <a:cubicBezTo>
                    <a:pt x="1717518" y="5208308"/>
                    <a:pt x="1744878" y="5160922"/>
                    <a:pt x="1790980" y="5148568"/>
                  </a:cubicBezTo>
                  <a:cubicBezTo>
                    <a:pt x="1802506" y="5145482"/>
                    <a:pt x="1814110" y="5144874"/>
                    <a:pt x="1825232" y="5146424"/>
                  </a:cubicBezTo>
                  <a:close/>
                  <a:moveTo>
                    <a:pt x="2127396" y="5015162"/>
                  </a:moveTo>
                  <a:cubicBezTo>
                    <a:pt x="2161050" y="5016534"/>
                    <a:pt x="2192224" y="5037628"/>
                    <a:pt x="2204818" y="5071136"/>
                  </a:cubicBezTo>
                  <a:lnTo>
                    <a:pt x="2266278" y="5234676"/>
                  </a:lnTo>
                  <a:cubicBezTo>
                    <a:pt x="2283068" y="5279358"/>
                    <a:pt x="2260460" y="5329186"/>
                    <a:pt x="2215780" y="5345976"/>
                  </a:cubicBezTo>
                  <a:cubicBezTo>
                    <a:pt x="2171100" y="5362766"/>
                    <a:pt x="2121270" y="5340158"/>
                    <a:pt x="2104480" y="5295480"/>
                  </a:cubicBezTo>
                  <a:lnTo>
                    <a:pt x="2043022" y="5131938"/>
                  </a:lnTo>
                  <a:cubicBezTo>
                    <a:pt x="2026232" y="5087262"/>
                    <a:pt x="2048840" y="5037430"/>
                    <a:pt x="2093520" y="5020640"/>
                  </a:cubicBezTo>
                  <a:cubicBezTo>
                    <a:pt x="2104690" y="5016444"/>
                    <a:pt x="2116182" y="5014706"/>
                    <a:pt x="2127396" y="5015162"/>
                  </a:cubicBezTo>
                  <a:close/>
                  <a:moveTo>
                    <a:pt x="2416914" y="4906074"/>
                  </a:moveTo>
                  <a:cubicBezTo>
                    <a:pt x="2450510" y="4903712"/>
                    <a:pt x="2483832" y="4921226"/>
                    <a:pt x="2500054" y="4953136"/>
                  </a:cubicBezTo>
                  <a:lnTo>
                    <a:pt x="2579232" y="5108872"/>
                  </a:lnTo>
                  <a:cubicBezTo>
                    <a:pt x="2600864" y="5151420"/>
                    <a:pt x="2583910" y="5203444"/>
                    <a:pt x="2541362" y="5225076"/>
                  </a:cubicBezTo>
                  <a:cubicBezTo>
                    <a:pt x="2498816" y="5246708"/>
                    <a:pt x="2446790" y="5229750"/>
                    <a:pt x="2425158" y="5187204"/>
                  </a:cubicBezTo>
                  <a:lnTo>
                    <a:pt x="2345980" y="5031470"/>
                  </a:lnTo>
                  <a:cubicBezTo>
                    <a:pt x="2324350" y="4988922"/>
                    <a:pt x="2341302" y="4936896"/>
                    <a:pt x="2383848" y="4915266"/>
                  </a:cubicBezTo>
                  <a:cubicBezTo>
                    <a:pt x="2394488" y="4909858"/>
                    <a:pt x="2405716" y="4906862"/>
                    <a:pt x="2416914" y="4906074"/>
                  </a:cubicBezTo>
                  <a:close/>
                  <a:moveTo>
                    <a:pt x="2723634" y="4718964"/>
                  </a:moveTo>
                  <a:cubicBezTo>
                    <a:pt x="2757184" y="4716042"/>
                    <a:pt x="2790794" y="4732996"/>
                    <a:pt x="2807546" y="4764632"/>
                  </a:cubicBezTo>
                  <a:lnTo>
                    <a:pt x="2889318" y="4919022"/>
                  </a:lnTo>
                  <a:cubicBezTo>
                    <a:pt x="2911658" y="4961202"/>
                    <a:pt x="2895574" y="5013504"/>
                    <a:pt x="2853396" y="5035842"/>
                  </a:cubicBezTo>
                  <a:cubicBezTo>
                    <a:pt x="2811216" y="5058182"/>
                    <a:pt x="2758914" y="5042098"/>
                    <a:pt x="2736574" y="4999918"/>
                  </a:cubicBezTo>
                  <a:lnTo>
                    <a:pt x="2654806" y="4845530"/>
                  </a:lnTo>
                  <a:cubicBezTo>
                    <a:pt x="2632466" y="4803350"/>
                    <a:pt x="2648548" y="4751046"/>
                    <a:pt x="2690728" y="4728708"/>
                  </a:cubicBezTo>
                  <a:cubicBezTo>
                    <a:pt x="2701272" y="4723122"/>
                    <a:pt x="2712450" y="4719940"/>
                    <a:pt x="2723634" y="4718964"/>
                  </a:cubicBezTo>
                  <a:close/>
                  <a:moveTo>
                    <a:pt x="3034118" y="4534868"/>
                  </a:moveTo>
                  <a:cubicBezTo>
                    <a:pt x="3067778" y="4533762"/>
                    <a:pt x="3100418" y="4552512"/>
                    <a:pt x="3115440" y="4585008"/>
                  </a:cubicBezTo>
                  <a:lnTo>
                    <a:pt x="3188734" y="4743596"/>
                  </a:lnTo>
                  <a:cubicBezTo>
                    <a:pt x="3208760" y="4786924"/>
                    <a:pt x="3189870" y="4838278"/>
                    <a:pt x="3146544" y="4858302"/>
                  </a:cubicBezTo>
                  <a:cubicBezTo>
                    <a:pt x="3103218" y="4878328"/>
                    <a:pt x="3051862" y="4859438"/>
                    <a:pt x="3031838" y="4816110"/>
                  </a:cubicBezTo>
                  <a:lnTo>
                    <a:pt x="2958540" y="4657522"/>
                  </a:lnTo>
                  <a:cubicBezTo>
                    <a:pt x="2938516" y="4614194"/>
                    <a:pt x="2957408" y="4562840"/>
                    <a:pt x="3000732" y="4542816"/>
                  </a:cubicBezTo>
                  <a:cubicBezTo>
                    <a:pt x="3011566" y="4537810"/>
                    <a:pt x="3022898" y="4535238"/>
                    <a:pt x="3034118" y="4534868"/>
                  </a:cubicBezTo>
                  <a:close/>
                  <a:moveTo>
                    <a:pt x="3350060" y="4363592"/>
                  </a:moveTo>
                  <a:cubicBezTo>
                    <a:pt x="3383690" y="4365426"/>
                    <a:pt x="3414570" y="4386950"/>
                    <a:pt x="3426700" y="4420632"/>
                  </a:cubicBezTo>
                  <a:lnTo>
                    <a:pt x="3485888" y="4585008"/>
                  </a:lnTo>
                  <a:cubicBezTo>
                    <a:pt x="3502058" y="4629914"/>
                    <a:pt x="3478762" y="4679424"/>
                    <a:pt x="3433852" y="4695594"/>
                  </a:cubicBezTo>
                  <a:cubicBezTo>
                    <a:pt x="3388944" y="4711766"/>
                    <a:pt x="3339434" y="4688468"/>
                    <a:pt x="3323262" y="4643562"/>
                  </a:cubicBezTo>
                  <a:lnTo>
                    <a:pt x="3264078" y="4479188"/>
                  </a:lnTo>
                  <a:cubicBezTo>
                    <a:pt x="3247908" y="4434280"/>
                    <a:pt x="3271204" y="4384766"/>
                    <a:pt x="3316110" y="4368598"/>
                  </a:cubicBezTo>
                  <a:cubicBezTo>
                    <a:pt x="3327334" y="4364554"/>
                    <a:pt x="3338852" y="4362978"/>
                    <a:pt x="3350060" y="4363592"/>
                  </a:cubicBezTo>
                  <a:close/>
                  <a:moveTo>
                    <a:pt x="2355874" y="4066812"/>
                  </a:moveTo>
                  <a:lnTo>
                    <a:pt x="2431756" y="4242702"/>
                  </a:lnTo>
                  <a:cubicBezTo>
                    <a:pt x="2141852" y="4399564"/>
                    <a:pt x="1845270" y="4537130"/>
                    <a:pt x="1561988" y="4638392"/>
                  </a:cubicBezTo>
                  <a:lnTo>
                    <a:pt x="1521950" y="4493560"/>
                  </a:lnTo>
                  <a:cubicBezTo>
                    <a:pt x="1813352" y="4354128"/>
                    <a:pt x="2092724" y="4216788"/>
                    <a:pt x="2355874" y="4066812"/>
                  </a:cubicBezTo>
                  <a:close/>
                  <a:moveTo>
                    <a:pt x="2117768" y="3970492"/>
                  </a:moveTo>
                  <a:cubicBezTo>
                    <a:pt x="2160148" y="3975052"/>
                    <a:pt x="2200740" y="3993870"/>
                    <a:pt x="2231848" y="4025424"/>
                  </a:cubicBezTo>
                  <a:lnTo>
                    <a:pt x="2131228" y="4073980"/>
                  </a:lnTo>
                  <a:cubicBezTo>
                    <a:pt x="2104598" y="4061612"/>
                    <a:pt x="2072676" y="4063926"/>
                    <a:pt x="2046432" y="4081406"/>
                  </a:cubicBezTo>
                  <a:cubicBezTo>
                    <a:pt x="2029222" y="4092868"/>
                    <a:pt x="2017090" y="4109094"/>
                    <a:pt x="2012140" y="4127718"/>
                  </a:cubicBezTo>
                  <a:lnTo>
                    <a:pt x="1909962" y="4171294"/>
                  </a:lnTo>
                  <a:cubicBezTo>
                    <a:pt x="1904710" y="4105944"/>
                    <a:pt x="1934484" y="4040060"/>
                    <a:pt x="1992956" y="4001116"/>
                  </a:cubicBezTo>
                  <a:cubicBezTo>
                    <a:pt x="2031218" y="3975632"/>
                    <a:pt x="2075388" y="3965932"/>
                    <a:pt x="2117768" y="3970492"/>
                  </a:cubicBezTo>
                  <a:close/>
                  <a:moveTo>
                    <a:pt x="3352484" y="3853836"/>
                  </a:moveTo>
                  <a:lnTo>
                    <a:pt x="3395328" y="4134904"/>
                  </a:lnTo>
                  <a:cubicBezTo>
                    <a:pt x="2868796" y="4502200"/>
                    <a:pt x="2222558" y="4869496"/>
                    <a:pt x="1633778" y="5079964"/>
                  </a:cubicBezTo>
                  <a:lnTo>
                    <a:pt x="1593740" y="4935130"/>
                  </a:lnTo>
                  <a:cubicBezTo>
                    <a:pt x="2256600" y="4617962"/>
                    <a:pt x="2857212" y="4311610"/>
                    <a:pt x="3352484" y="3853836"/>
                  </a:cubicBezTo>
                  <a:close/>
                  <a:moveTo>
                    <a:pt x="2092058" y="3799816"/>
                  </a:moveTo>
                  <a:cubicBezTo>
                    <a:pt x="2203460" y="3800464"/>
                    <a:pt x="2312550" y="3854574"/>
                    <a:pt x="2379106" y="3954102"/>
                  </a:cubicBezTo>
                  <a:cubicBezTo>
                    <a:pt x="2348428" y="3969732"/>
                    <a:pt x="2317702" y="3985096"/>
                    <a:pt x="2286352" y="3999122"/>
                  </a:cubicBezTo>
                  <a:cubicBezTo>
                    <a:pt x="2209084" y="3895040"/>
                    <a:pt x="2062866" y="3869186"/>
                    <a:pt x="1953568" y="3941984"/>
                  </a:cubicBezTo>
                  <a:cubicBezTo>
                    <a:pt x="1867324" y="3999428"/>
                    <a:pt x="1828898" y="4101758"/>
                    <a:pt x="1848992" y="4197296"/>
                  </a:cubicBezTo>
                  <a:cubicBezTo>
                    <a:pt x="1818714" y="4211524"/>
                    <a:pt x="1787516" y="4224036"/>
                    <a:pt x="1755886" y="4236130"/>
                  </a:cubicBezTo>
                  <a:cubicBezTo>
                    <a:pt x="1717254" y="4096702"/>
                    <a:pt x="1770604" y="3942794"/>
                    <a:pt x="1897718" y="3858130"/>
                  </a:cubicBezTo>
                  <a:cubicBezTo>
                    <a:pt x="1957540" y="3818286"/>
                    <a:pt x="2025214" y="3799428"/>
                    <a:pt x="2092058" y="3799816"/>
                  </a:cubicBezTo>
                  <a:close/>
                  <a:moveTo>
                    <a:pt x="2080684" y="3537700"/>
                  </a:moveTo>
                  <a:cubicBezTo>
                    <a:pt x="2260966" y="3538886"/>
                    <a:pt x="2437460" y="3626688"/>
                    <a:pt x="2544922" y="3788034"/>
                  </a:cubicBezTo>
                  <a:cubicBezTo>
                    <a:pt x="2558188" y="3807950"/>
                    <a:pt x="2570014" y="3828406"/>
                    <a:pt x="2578002" y="3850486"/>
                  </a:cubicBezTo>
                  <a:lnTo>
                    <a:pt x="2434336" y="3925330"/>
                  </a:lnTo>
                  <a:lnTo>
                    <a:pt x="2409416" y="3878286"/>
                  </a:lnTo>
                  <a:cubicBezTo>
                    <a:pt x="2287322" y="3694974"/>
                    <a:pt x="2039742" y="3645348"/>
                    <a:pt x="1856430" y="3767442"/>
                  </a:cubicBezTo>
                  <a:cubicBezTo>
                    <a:pt x="1694612" y="3875222"/>
                    <a:pt x="1636966" y="4080786"/>
                    <a:pt x="1710094" y="4253424"/>
                  </a:cubicBezTo>
                  <a:cubicBezTo>
                    <a:pt x="1660114" y="4273128"/>
                    <a:pt x="1609014" y="4291802"/>
                    <a:pt x="1556616" y="4309420"/>
                  </a:cubicBezTo>
                  <a:cubicBezTo>
                    <a:pt x="1458710" y="4067574"/>
                    <a:pt x="1540514" y="3782238"/>
                    <a:pt x="1766176" y="3631936"/>
                  </a:cubicBezTo>
                  <a:cubicBezTo>
                    <a:pt x="1862982" y="3567458"/>
                    <a:pt x="1972514" y="3536988"/>
                    <a:pt x="2080684" y="3537700"/>
                  </a:cubicBezTo>
                  <a:close/>
                  <a:moveTo>
                    <a:pt x="2963790" y="3499368"/>
                  </a:moveTo>
                  <a:cubicBezTo>
                    <a:pt x="2990452" y="3496640"/>
                    <a:pt x="3017876" y="3502914"/>
                    <a:pt x="3041128" y="3518260"/>
                  </a:cubicBezTo>
                  <a:lnTo>
                    <a:pt x="2985582" y="3561262"/>
                  </a:lnTo>
                  <a:cubicBezTo>
                    <a:pt x="2967588" y="3557132"/>
                    <a:pt x="2948256" y="3562724"/>
                    <a:pt x="2934396" y="3576902"/>
                  </a:cubicBezTo>
                  <a:cubicBezTo>
                    <a:pt x="2925308" y="3586198"/>
                    <a:pt x="2919966" y="3597764"/>
                    <a:pt x="2919352" y="3609864"/>
                  </a:cubicBezTo>
                  <a:lnTo>
                    <a:pt x="2862198" y="3650008"/>
                  </a:lnTo>
                  <a:cubicBezTo>
                    <a:pt x="2850434" y="3610498"/>
                    <a:pt x="2860144" y="3566090"/>
                    <a:pt x="2891022" y="3534502"/>
                  </a:cubicBezTo>
                  <a:cubicBezTo>
                    <a:pt x="2911228" y="3513832"/>
                    <a:pt x="2937128" y="3502098"/>
                    <a:pt x="2963790" y="3499368"/>
                  </a:cubicBezTo>
                  <a:close/>
                  <a:moveTo>
                    <a:pt x="3280694" y="3412266"/>
                  </a:moveTo>
                  <a:lnTo>
                    <a:pt x="3323540" y="3693334"/>
                  </a:lnTo>
                  <a:cubicBezTo>
                    <a:pt x="3088476" y="3857308"/>
                    <a:pt x="2829556" y="4021282"/>
                    <a:pt x="2561322" y="4169134"/>
                  </a:cubicBezTo>
                  <a:lnTo>
                    <a:pt x="2483512" y="3993730"/>
                  </a:lnTo>
                  <a:cubicBezTo>
                    <a:pt x="2771206" y="3823706"/>
                    <a:pt x="3038542" y="3636084"/>
                    <a:pt x="3280694" y="3412266"/>
                  </a:cubicBezTo>
                  <a:close/>
                  <a:moveTo>
                    <a:pt x="2967314" y="3393246"/>
                  </a:moveTo>
                  <a:cubicBezTo>
                    <a:pt x="3023150" y="3392556"/>
                    <a:pt x="3079244" y="3413144"/>
                    <a:pt x="3122388" y="3455164"/>
                  </a:cubicBezTo>
                  <a:cubicBezTo>
                    <a:pt x="3105560" y="3468784"/>
                    <a:pt x="3088668" y="3482246"/>
                    <a:pt x="3071216" y="3494966"/>
                  </a:cubicBezTo>
                  <a:cubicBezTo>
                    <a:pt x="3010102" y="3441038"/>
                    <a:pt x="2916794" y="3444230"/>
                    <a:pt x="2859076" y="3503274"/>
                  </a:cubicBezTo>
                  <a:cubicBezTo>
                    <a:pt x="2813530" y="3549866"/>
                    <a:pt x="2803258" y="3617824"/>
                    <a:pt x="2828092" y="3673962"/>
                  </a:cubicBezTo>
                  <a:cubicBezTo>
                    <a:pt x="2811328" y="3686666"/>
                    <a:pt x="2793772" y="3698436"/>
                    <a:pt x="2775898" y="3710004"/>
                  </a:cubicBezTo>
                  <a:cubicBezTo>
                    <a:pt x="2733932" y="3629292"/>
                    <a:pt x="2746648" y="3527664"/>
                    <a:pt x="2813776" y="3458992"/>
                  </a:cubicBezTo>
                  <a:cubicBezTo>
                    <a:pt x="2855896" y="3415904"/>
                    <a:pt x="2911478" y="3393936"/>
                    <a:pt x="2967314" y="3393246"/>
                  </a:cubicBezTo>
                  <a:close/>
                  <a:moveTo>
                    <a:pt x="2951836" y="3230788"/>
                  </a:moveTo>
                  <a:cubicBezTo>
                    <a:pt x="3042202" y="3229760"/>
                    <a:pt x="3132960" y="3263208"/>
                    <a:pt x="3202690" y="3331370"/>
                  </a:cubicBezTo>
                  <a:cubicBezTo>
                    <a:pt x="3213450" y="3341888"/>
                    <a:pt x="3223394" y="3352926"/>
                    <a:pt x="3231190" y="3365464"/>
                  </a:cubicBezTo>
                  <a:lnTo>
                    <a:pt x="3152600" y="3430256"/>
                  </a:lnTo>
                  <a:lnTo>
                    <a:pt x="3131130" y="3404576"/>
                  </a:lnTo>
                  <a:cubicBezTo>
                    <a:pt x="3032100" y="3307770"/>
                    <a:pt x="2873344" y="3309576"/>
                    <a:pt x="2776540" y="3408606"/>
                  </a:cubicBezTo>
                  <a:cubicBezTo>
                    <a:pt x="2691084" y="3496026"/>
                    <a:pt x="2682472" y="3629986"/>
                    <a:pt x="2749990" y="3726620"/>
                  </a:cubicBezTo>
                  <a:cubicBezTo>
                    <a:pt x="2721824" y="3745264"/>
                    <a:pt x="2692832" y="3763422"/>
                    <a:pt x="2662904" y="3781100"/>
                  </a:cubicBezTo>
                  <a:cubicBezTo>
                    <a:pt x="2571108" y="3645134"/>
                    <a:pt x="2584164" y="3458956"/>
                    <a:pt x="2703334" y="3337046"/>
                  </a:cubicBezTo>
                  <a:cubicBezTo>
                    <a:pt x="2771496" y="3267316"/>
                    <a:pt x="2861470" y="3231816"/>
                    <a:pt x="2951836" y="3230788"/>
                  </a:cubicBezTo>
                  <a:close/>
                  <a:moveTo>
                    <a:pt x="1308896" y="1188306"/>
                  </a:moveTo>
                  <a:cubicBezTo>
                    <a:pt x="1325260" y="2036194"/>
                    <a:pt x="1549996" y="2501040"/>
                    <a:pt x="1896224" y="3197894"/>
                  </a:cubicBezTo>
                  <a:cubicBezTo>
                    <a:pt x="1504064" y="2533364"/>
                    <a:pt x="1244108" y="1896652"/>
                    <a:pt x="1308896" y="1188306"/>
                  </a:cubicBezTo>
                  <a:close/>
                  <a:moveTo>
                    <a:pt x="1768294" y="962392"/>
                  </a:moveTo>
                  <a:cubicBezTo>
                    <a:pt x="1795746" y="954178"/>
                    <a:pt x="1962892" y="1431754"/>
                    <a:pt x="2141628" y="2029086"/>
                  </a:cubicBezTo>
                  <a:cubicBezTo>
                    <a:pt x="2320364" y="2626418"/>
                    <a:pt x="2443004" y="3117310"/>
                    <a:pt x="2415552" y="3125524"/>
                  </a:cubicBezTo>
                  <a:cubicBezTo>
                    <a:pt x="2388102" y="3133738"/>
                    <a:pt x="2220954" y="2656164"/>
                    <a:pt x="2042220" y="2058830"/>
                  </a:cubicBezTo>
                  <a:cubicBezTo>
                    <a:pt x="1863484" y="1461498"/>
                    <a:pt x="1740844" y="970606"/>
                    <a:pt x="1768294" y="962392"/>
                  </a:cubicBezTo>
                  <a:close/>
                  <a:moveTo>
                    <a:pt x="2265800" y="835916"/>
                  </a:moveTo>
                  <a:cubicBezTo>
                    <a:pt x="2650788" y="1661716"/>
                    <a:pt x="2896914" y="2426774"/>
                    <a:pt x="2795472" y="3197892"/>
                  </a:cubicBezTo>
                  <a:cubicBezTo>
                    <a:pt x="2817340" y="2253638"/>
                    <a:pt x="2600600" y="1687190"/>
                    <a:pt x="2265800" y="835916"/>
                  </a:cubicBezTo>
                  <a:close/>
                  <a:moveTo>
                    <a:pt x="834098" y="459800"/>
                  </a:moveTo>
                  <a:cubicBezTo>
                    <a:pt x="1084990" y="3243432"/>
                    <a:pt x="1709102" y="5672500"/>
                    <a:pt x="1978654" y="8418812"/>
                  </a:cubicBezTo>
                  <a:cubicBezTo>
                    <a:pt x="2278962" y="8236000"/>
                    <a:pt x="4352086" y="7959884"/>
                    <a:pt x="4745699" y="7571800"/>
                  </a:cubicBezTo>
                  <a:lnTo>
                    <a:pt x="5050499" y="7978200"/>
                  </a:lnTo>
                  <a:cubicBezTo>
                    <a:pt x="4679346" y="8318596"/>
                    <a:pt x="2554042" y="8267104"/>
                    <a:pt x="1697698" y="8943400"/>
                  </a:cubicBezTo>
                  <a:cubicBezTo>
                    <a:pt x="1559122" y="6078212"/>
                    <a:pt x="935354" y="3362312"/>
                    <a:pt x="834098" y="459800"/>
                  </a:cubicBezTo>
                  <a:close/>
                  <a:moveTo>
                    <a:pt x="1664562" y="8"/>
                  </a:moveTo>
                  <a:cubicBezTo>
                    <a:pt x="932258" y="1864"/>
                    <a:pt x="-19616" y="77596"/>
                    <a:pt x="308" y="498756"/>
                  </a:cubicBezTo>
                  <a:cubicBezTo>
                    <a:pt x="308" y="3272352"/>
                    <a:pt x="776930" y="6305688"/>
                    <a:pt x="776930" y="9079280"/>
                  </a:cubicBezTo>
                  <a:cubicBezTo>
                    <a:pt x="892198" y="9337920"/>
                    <a:pt x="1041106" y="9510638"/>
                    <a:pt x="1211856" y="9619062"/>
                  </a:cubicBezTo>
                  <a:lnTo>
                    <a:pt x="1245224" y="9720044"/>
                  </a:lnTo>
                  <a:cubicBezTo>
                    <a:pt x="1343876" y="9915616"/>
                    <a:pt x="1329638" y="10348256"/>
                    <a:pt x="1541176" y="10306762"/>
                  </a:cubicBezTo>
                  <a:lnTo>
                    <a:pt x="4086668" y="10077934"/>
                  </a:lnTo>
                  <a:cubicBezTo>
                    <a:pt x="4361264" y="10076712"/>
                    <a:pt x="4686504" y="10185940"/>
                    <a:pt x="4605652" y="9837204"/>
                  </a:cubicBezTo>
                  <a:cubicBezTo>
                    <a:pt x="4528508" y="9504460"/>
                    <a:pt x="3988880" y="9531424"/>
                    <a:pt x="3900036" y="9152908"/>
                  </a:cubicBezTo>
                  <a:cubicBezTo>
                    <a:pt x="4551744" y="9027608"/>
                    <a:pt x="5215349" y="9070474"/>
                    <a:pt x="5272407" y="8668068"/>
                  </a:cubicBezTo>
                  <a:cubicBezTo>
                    <a:pt x="6093999" y="8190432"/>
                    <a:pt x="4620018" y="7810256"/>
                    <a:pt x="4175854" y="6432112"/>
                  </a:cubicBezTo>
                  <a:cubicBezTo>
                    <a:pt x="3731694" y="5053968"/>
                    <a:pt x="2975478" y="1736996"/>
                    <a:pt x="2607430" y="399204"/>
                  </a:cubicBezTo>
                  <a:cubicBezTo>
                    <a:pt x="2492662" y="115188"/>
                    <a:pt x="2103946" y="-1104"/>
                    <a:pt x="1664562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任意多边形 29"/>
            <p:cNvSpPr/>
            <p:nvPr/>
          </p:nvSpPr>
          <p:spPr>
            <a:xfrm rot="240683" flipH="1">
              <a:off x="32988243" y="29653070"/>
              <a:ext cx="3036302" cy="863558"/>
            </a:xfrm>
            <a:custGeom>
              <a:avLst/>
              <a:gdLst/>
              <a:ahLst/>
              <a:cxnLst/>
              <a:rect l="l" t="t" r="r" b="b"/>
              <a:pathLst>
                <a:path w="2391508" h="865384">
                  <a:moveTo>
                    <a:pt x="182870" y="372673"/>
                  </a:moveTo>
                  <a:lnTo>
                    <a:pt x="186105" y="613826"/>
                  </a:lnTo>
                  <a:lnTo>
                    <a:pt x="1928553" y="760109"/>
                  </a:lnTo>
                  <a:lnTo>
                    <a:pt x="2055067" y="536088"/>
                  </a:lnTo>
                  <a:close/>
                  <a:moveTo>
                    <a:pt x="2391508" y="0"/>
                  </a:moveTo>
                  <a:lnTo>
                    <a:pt x="1992923" y="865384"/>
                  </a:lnTo>
                  <a:lnTo>
                    <a:pt x="70338" y="683109"/>
                  </a:lnTo>
                  <a:lnTo>
                    <a:pt x="0" y="426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任意多边形 30"/>
            <p:cNvSpPr/>
            <p:nvPr/>
          </p:nvSpPr>
          <p:spPr>
            <a:xfrm flipH="1">
              <a:off x="37830055" y="29442745"/>
              <a:ext cx="3042185" cy="948708"/>
            </a:xfrm>
            <a:custGeom>
              <a:avLst/>
              <a:gdLst>
                <a:gd name="connsiteX0" fmla="*/ 178479 w 2376339"/>
                <a:gd name="connsiteY0" fmla="*/ 271546 h 976182"/>
                <a:gd name="connsiteX1" fmla="*/ 208624 w 2376339"/>
                <a:gd name="connsiteY1" fmla="*/ 776064 h 976182"/>
                <a:gd name="connsiteX2" fmla="*/ 1756070 w 2376339"/>
                <a:gd name="connsiteY2" fmla="*/ 854350 h 976182"/>
                <a:gd name="connsiteX3" fmla="*/ 2067569 w 2376339"/>
                <a:gd name="connsiteY3" fmla="*/ 584696 h 976182"/>
                <a:gd name="connsiteX4" fmla="*/ 178479 w 2376339"/>
                <a:gd name="connsiteY4" fmla="*/ 271546 h 976182"/>
                <a:gd name="connsiteX5" fmla="*/ 0 w 2376339"/>
                <a:gd name="connsiteY5" fmla="*/ 0 h 976182"/>
                <a:gd name="connsiteX6" fmla="*/ 2376339 w 2376339"/>
                <a:gd name="connsiteY6" fmla="*/ 454026 h 976182"/>
                <a:gd name="connsiteX7" fmla="*/ 1899139 w 2376339"/>
                <a:gd name="connsiteY7" fmla="*/ 976182 h 976182"/>
                <a:gd name="connsiteX8" fmla="*/ 70339 w 2376339"/>
                <a:gd name="connsiteY8" fmla="*/ 897032 h 976182"/>
                <a:gd name="connsiteX9" fmla="*/ 0 w 2376339"/>
                <a:gd name="connsiteY9" fmla="*/ 0 h 976182"/>
                <a:gd name="connsiteX0" fmla="*/ 178479 w 2376339"/>
                <a:gd name="connsiteY0" fmla="*/ 211624 h 916260"/>
                <a:gd name="connsiteX1" fmla="*/ 208624 w 2376339"/>
                <a:gd name="connsiteY1" fmla="*/ 716142 h 916260"/>
                <a:gd name="connsiteX2" fmla="*/ 1756070 w 2376339"/>
                <a:gd name="connsiteY2" fmla="*/ 794428 h 916260"/>
                <a:gd name="connsiteX3" fmla="*/ 2067569 w 2376339"/>
                <a:gd name="connsiteY3" fmla="*/ 524774 h 916260"/>
                <a:gd name="connsiteX4" fmla="*/ 178479 w 2376339"/>
                <a:gd name="connsiteY4" fmla="*/ 211624 h 916260"/>
                <a:gd name="connsiteX5" fmla="*/ 0 w 2376339"/>
                <a:gd name="connsiteY5" fmla="*/ 0 h 916260"/>
                <a:gd name="connsiteX6" fmla="*/ 2376339 w 2376339"/>
                <a:gd name="connsiteY6" fmla="*/ 394104 h 916260"/>
                <a:gd name="connsiteX7" fmla="*/ 1899139 w 2376339"/>
                <a:gd name="connsiteY7" fmla="*/ 916260 h 916260"/>
                <a:gd name="connsiteX8" fmla="*/ 70339 w 2376339"/>
                <a:gd name="connsiteY8" fmla="*/ 837110 h 916260"/>
                <a:gd name="connsiteX9" fmla="*/ 0 w 2376339"/>
                <a:gd name="connsiteY9" fmla="*/ 0 h 916260"/>
                <a:gd name="connsiteX0" fmla="*/ 178479 w 2376339"/>
                <a:gd name="connsiteY0" fmla="*/ 211624 h 916260"/>
                <a:gd name="connsiteX1" fmla="*/ 208624 w 2376339"/>
                <a:gd name="connsiteY1" fmla="*/ 716142 h 916260"/>
                <a:gd name="connsiteX2" fmla="*/ 1756070 w 2376339"/>
                <a:gd name="connsiteY2" fmla="*/ 794428 h 916260"/>
                <a:gd name="connsiteX3" fmla="*/ 2067569 w 2376339"/>
                <a:gd name="connsiteY3" fmla="*/ 524774 h 916260"/>
                <a:gd name="connsiteX4" fmla="*/ 178479 w 2376339"/>
                <a:gd name="connsiteY4" fmla="*/ 211624 h 916260"/>
                <a:gd name="connsiteX5" fmla="*/ 0 w 2376339"/>
                <a:gd name="connsiteY5" fmla="*/ 0 h 916260"/>
                <a:gd name="connsiteX6" fmla="*/ 2376339 w 2376339"/>
                <a:gd name="connsiteY6" fmla="*/ 310213 h 916260"/>
                <a:gd name="connsiteX7" fmla="*/ 1899139 w 2376339"/>
                <a:gd name="connsiteY7" fmla="*/ 916260 h 916260"/>
                <a:gd name="connsiteX8" fmla="*/ 70339 w 2376339"/>
                <a:gd name="connsiteY8" fmla="*/ 837110 h 916260"/>
                <a:gd name="connsiteX9" fmla="*/ 0 w 2376339"/>
                <a:gd name="connsiteY9" fmla="*/ 0 h 91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6339" h="916260">
                  <a:moveTo>
                    <a:pt x="178479" y="211624"/>
                  </a:moveTo>
                  <a:lnTo>
                    <a:pt x="208624" y="716142"/>
                  </a:lnTo>
                  <a:lnTo>
                    <a:pt x="1756070" y="794428"/>
                  </a:lnTo>
                  <a:lnTo>
                    <a:pt x="2067569" y="524774"/>
                  </a:lnTo>
                  <a:lnTo>
                    <a:pt x="178479" y="211624"/>
                  </a:lnTo>
                  <a:close/>
                  <a:moveTo>
                    <a:pt x="0" y="0"/>
                  </a:moveTo>
                  <a:lnTo>
                    <a:pt x="2376339" y="310213"/>
                  </a:lnTo>
                  <a:lnTo>
                    <a:pt x="1899139" y="916260"/>
                  </a:lnTo>
                  <a:lnTo>
                    <a:pt x="70339" y="8371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椭圆 81"/>
            <p:cNvSpPr/>
            <p:nvPr/>
          </p:nvSpPr>
          <p:spPr>
            <a:xfrm rot="20694639" flipH="1">
              <a:off x="35447874" y="4991792"/>
              <a:ext cx="343691" cy="347899"/>
            </a:xfrm>
            <a:custGeom>
              <a:avLst/>
              <a:gdLst/>
              <a:ahLst/>
              <a:cxnLst/>
              <a:rect l="l" t="t" r="r" b="b"/>
              <a:pathLst>
                <a:path w="222754" h="222754">
                  <a:moveTo>
                    <a:pt x="111377" y="0"/>
                  </a:moveTo>
                  <a:cubicBezTo>
                    <a:pt x="172889" y="0"/>
                    <a:pt x="222754" y="49865"/>
                    <a:pt x="222754" y="111377"/>
                  </a:cubicBezTo>
                  <a:cubicBezTo>
                    <a:pt x="222754" y="172889"/>
                    <a:pt x="172889" y="222754"/>
                    <a:pt x="111377" y="222754"/>
                  </a:cubicBezTo>
                  <a:cubicBezTo>
                    <a:pt x="69342" y="222754"/>
                    <a:pt x="32746" y="199468"/>
                    <a:pt x="15209" y="164307"/>
                  </a:cubicBezTo>
                  <a:lnTo>
                    <a:pt x="60596" y="141613"/>
                  </a:lnTo>
                  <a:lnTo>
                    <a:pt x="5326" y="137757"/>
                  </a:lnTo>
                  <a:cubicBezTo>
                    <a:pt x="1133" y="129656"/>
                    <a:pt x="0" y="120649"/>
                    <a:pt x="0" y="111377"/>
                  </a:cubicBezTo>
                  <a:cubicBezTo>
                    <a:pt x="0" y="49865"/>
                    <a:pt x="49865" y="0"/>
                    <a:pt x="11137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任意多边形 32"/>
            <p:cNvSpPr/>
            <p:nvPr/>
          </p:nvSpPr>
          <p:spPr>
            <a:xfrm rot="20694639" flipH="1">
              <a:off x="34876001" y="4837861"/>
              <a:ext cx="2023430" cy="567665"/>
            </a:xfrm>
            <a:custGeom>
              <a:avLst/>
              <a:gdLst>
                <a:gd name="connsiteX0" fmla="*/ 1099841 w 1736986"/>
                <a:gd name="connsiteY0" fmla="*/ 99670 h 554667"/>
                <a:gd name="connsiteX1" fmla="*/ 459033 w 1736986"/>
                <a:gd name="connsiteY1" fmla="*/ 256783 h 554667"/>
                <a:gd name="connsiteX2" fmla="*/ 1597564 w 1736986"/>
                <a:gd name="connsiteY2" fmla="*/ 330212 h 554667"/>
                <a:gd name="connsiteX3" fmla="*/ 1516252 w 1736986"/>
                <a:gd name="connsiteY3" fmla="*/ 236101 h 554667"/>
                <a:gd name="connsiteX4" fmla="*/ 1099841 w 1736986"/>
                <a:gd name="connsiteY4" fmla="*/ 99670 h 554667"/>
                <a:gd name="connsiteX5" fmla="*/ 0 w 1736986"/>
                <a:gd name="connsiteY5" fmla="*/ 174229 h 554667"/>
                <a:gd name="connsiteX6" fmla="*/ 479234 w 1736986"/>
                <a:gd name="connsiteY6" fmla="*/ 178264 h 554667"/>
                <a:gd name="connsiteX7" fmla="*/ 1151887 w 1736986"/>
                <a:gd name="connsiteY7" fmla="*/ 15 h 554667"/>
                <a:gd name="connsiteX8" fmla="*/ 1736986 w 1736986"/>
                <a:gd name="connsiteY8" fmla="*/ 394558 h 554667"/>
                <a:gd name="connsiteX9" fmla="*/ 0 w 1736986"/>
                <a:gd name="connsiteY9" fmla="*/ 174229 h 554667"/>
                <a:gd name="connsiteX0" fmla="*/ 1099841 w 1736986"/>
                <a:gd name="connsiteY0" fmla="*/ 99670 h 470336"/>
                <a:gd name="connsiteX1" fmla="*/ 459033 w 1736986"/>
                <a:gd name="connsiteY1" fmla="*/ 256783 h 470336"/>
                <a:gd name="connsiteX2" fmla="*/ 1597564 w 1736986"/>
                <a:gd name="connsiteY2" fmla="*/ 330212 h 470336"/>
                <a:gd name="connsiteX3" fmla="*/ 1516252 w 1736986"/>
                <a:gd name="connsiteY3" fmla="*/ 236101 h 470336"/>
                <a:gd name="connsiteX4" fmla="*/ 1099841 w 1736986"/>
                <a:gd name="connsiteY4" fmla="*/ 99670 h 470336"/>
                <a:gd name="connsiteX5" fmla="*/ 0 w 1736986"/>
                <a:gd name="connsiteY5" fmla="*/ 174229 h 470336"/>
                <a:gd name="connsiteX6" fmla="*/ 479234 w 1736986"/>
                <a:gd name="connsiteY6" fmla="*/ 178264 h 470336"/>
                <a:gd name="connsiteX7" fmla="*/ 1151887 w 1736986"/>
                <a:gd name="connsiteY7" fmla="*/ 15 h 470336"/>
                <a:gd name="connsiteX8" fmla="*/ 1736986 w 1736986"/>
                <a:gd name="connsiteY8" fmla="*/ 394558 h 470336"/>
                <a:gd name="connsiteX9" fmla="*/ 0 w 1736986"/>
                <a:gd name="connsiteY9" fmla="*/ 174229 h 470336"/>
                <a:gd name="connsiteX0" fmla="*/ 1099841 w 1736986"/>
                <a:gd name="connsiteY0" fmla="*/ 99670 h 462128"/>
                <a:gd name="connsiteX1" fmla="*/ 459033 w 1736986"/>
                <a:gd name="connsiteY1" fmla="*/ 256783 h 462128"/>
                <a:gd name="connsiteX2" fmla="*/ 1597564 w 1736986"/>
                <a:gd name="connsiteY2" fmla="*/ 330212 h 462128"/>
                <a:gd name="connsiteX3" fmla="*/ 1516252 w 1736986"/>
                <a:gd name="connsiteY3" fmla="*/ 236101 h 462128"/>
                <a:gd name="connsiteX4" fmla="*/ 1099841 w 1736986"/>
                <a:gd name="connsiteY4" fmla="*/ 99670 h 462128"/>
                <a:gd name="connsiteX5" fmla="*/ 0 w 1736986"/>
                <a:gd name="connsiteY5" fmla="*/ 174229 h 462128"/>
                <a:gd name="connsiteX6" fmla="*/ 479234 w 1736986"/>
                <a:gd name="connsiteY6" fmla="*/ 178264 h 462128"/>
                <a:gd name="connsiteX7" fmla="*/ 1151887 w 1736986"/>
                <a:gd name="connsiteY7" fmla="*/ 15 h 462128"/>
                <a:gd name="connsiteX8" fmla="*/ 1736986 w 1736986"/>
                <a:gd name="connsiteY8" fmla="*/ 394558 h 462128"/>
                <a:gd name="connsiteX9" fmla="*/ 0 w 1736986"/>
                <a:gd name="connsiteY9" fmla="*/ 174229 h 462128"/>
                <a:gd name="connsiteX0" fmla="*/ 1099841 w 1736986"/>
                <a:gd name="connsiteY0" fmla="*/ 99670 h 507990"/>
                <a:gd name="connsiteX1" fmla="*/ 459033 w 1736986"/>
                <a:gd name="connsiteY1" fmla="*/ 256783 h 507990"/>
                <a:gd name="connsiteX2" fmla="*/ 1597564 w 1736986"/>
                <a:gd name="connsiteY2" fmla="*/ 330212 h 507990"/>
                <a:gd name="connsiteX3" fmla="*/ 1516252 w 1736986"/>
                <a:gd name="connsiteY3" fmla="*/ 236101 h 507990"/>
                <a:gd name="connsiteX4" fmla="*/ 1099841 w 1736986"/>
                <a:gd name="connsiteY4" fmla="*/ 99670 h 507990"/>
                <a:gd name="connsiteX5" fmla="*/ 0 w 1736986"/>
                <a:gd name="connsiteY5" fmla="*/ 174229 h 507990"/>
                <a:gd name="connsiteX6" fmla="*/ 479234 w 1736986"/>
                <a:gd name="connsiteY6" fmla="*/ 178264 h 507990"/>
                <a:gd name="connsiteX7" fmla="*/ 1151887 w 1736986"/>
                <a:gd name="connsiteY7" fmla="*/ 15 h 507990"/>
                <a:gd name="connsiteX8" fmla="*/ 1736986 w 1736986"/>
                <a:gd name="connsiteY8" fmla="*/ 394558 h 507990"/>
                <a:gd name="connsiteX9" fmla="*/ 0 w 1736986"/>
                <a:gd name="connsiteY9" fmla="*/ 174229 h 507990"/>
                <a:gd name="connsiteX0" fmla="*/ 1099841 w 1736986"/>
                <a:gd name="connsiteY0" fmla="*/ 99670 h 490989"/>
                <a:gd name="connsiteX1" fmla="*/ 459033 w 1736986"/>
                <a:gd name="connsiteY1" fmla="*/ 256783 h 490989"/>
                <a:gd name="connsiteX2" fmla="*/ 1597564 w 1736986"/>
                <a:gd name="connsiteY2" fmla="*/ 330212 h 490989"/>
                <a:gd name="connsiteX3" fmla="*/ 1516252 w 1736986"/>
                <a:gd name="connsiteY3" fmla="*/ 236101 h 490989"/>
                <a:gd name="connsiteX4" fmla="*/ 1099841 w 1736986"/>
                <a:gd name="connsiteY4" fmla="*/ 99670 h 490989"/>
                <a:gd name="connsiteX5" fmla="*/ 0 w 1736986"/>
                <a:gd name="connsiteY5" fmla="*/ 174229 h 490989"/>
                <a:gd name="connsiteX6" fmla="*/ 479234 w 1736986"/>
                <a:gd name="connsiteY6" fmla="*/ 178264 h 490989"/>
                <a:gd name="connsiteX7" fmla="*/ 1151887 w 1736986"/>
                <a:gd name="connsiteY7" fmla="*/ 15 h 490989"/>
                <a:gd name="connsiteX8" fmla="*/ 1736986 w 1736986"/>
                <a:gd name="connsiteY8" fmla="*/ 394558 h 490989"/>
                <a:gd name="connsiteX9" fmla="*/ 0 w 1736986"/>
                <a:gd name="connsiteY9" fmla="*/ 174229 h 490989"/>
                <a:gd name="connsiteX0" fmla="*/ 1099841 w 1736986"/>
                <a:gd name="connsiteY0" fmla="*/ 99670 h 481769"/>
                <a:gd name="connsiteX1" fmla="*/ 459033 w 1736986"/>
                <a:gd name="connsiteY1" fmla="*/ 256783 h 481769"/>
                <a:gd name="connsiteX2" fmla="*/ 1597564 w 1736986"/>
                <a:gd name="connsiteY2" fmla="*/ 330212 h 481769"/>
                <a:gd name="connsiteX3" fmla="*/ 1516252 w 1736986"/>
                <a:gd name="connsiteY3" fmla="*/ 236101 h 481769"/>
                <a:gd name="connsiteX4" fmla="*/ 1099841 w 1736986"/>
                <a:gd name="connsiteY4" fmla="*/ 99670 h 481769"/>
                <a:gd name="connsiteX5" fmla="*/ 0 w 1736986"/>
                <a:gd name="connsiteY5" fmla="*/ 174229 h 481769"/>
                <a:gd name="connsiteX6" fmla="*/ 479234 w 1736986"/>
                <a:gd name="connsiteY6" fmla="*/ 178264 h 481769"/>
                <a:gd name="connsiteX7" fmla="*/ 1151887 w 1736986"/>
                <a:gd name="connsiteY7" fmla="*/ 15 h 481769"/>
                <a:gd name="connsiteX8" fmla="*/ 1736986 w 1736986"/>
                <a:gd name="connsiteY8" fmla="*/ 394558 h 481769"/>
                <a:gd name="connsiteX9" fmla="*/ 0 w 1736986"/>
                <a:gd name="connsiteY9" fmla="*/ 174229 h 481769"/>
                <a:gd name="connsiteX0" fmla="*/ 1099841 w 1736986"/>
                <a:gd name="connsiteY0" fmla="*/ 99670 h 521116"/>
                <a:gd name="connsiteX1" fmla="*/ 459033 w 1736986"/>
                <a:gd name="connsiteY1" fmla="*/ 256783 h 521116"/>
                <a:gd name="connsiteX2" fmla="*/ 1597564 w 1736986"/>
                <a:gd name="connsiteY2" fmla="*/ 330212 h 521116"/>
                <a:gd name="connsiteX3" fmla="*/ 1516252 w 1736986"/>
                <a:gd name="connsiteY3" fmla="*/ 236101 h 521116"/>
                <a:gd name="connsiteX4" fmla="*/ 1099841 w 1736986"/>
                <a:gd name="connsiteY4" fmla="*/ 99670 h 521116"/>
                <a:gd name="connsiteX5" fmla="*/ 0 w 1736986"/>
                <a:gd name="connsiteY5" fmla="*/ 174229 h 521116"/>
                <a:gd name="connsiteX6" fmla="*/ 479234 w 1736986"/>
                <a:gd name="connsiteY6" fmla="*/ 178264 h 521116"/>
                <a:gd name="connsiteX7" fmla="*/ 1151887 w 1736986"/>
                <a:gd name="connsiteY7" fmla="*/ 15 h 521116"/>
                <a:gd name="connsiteX8" fmla="*/ 1736986 w 1736986"/>
                <a:gd name="connsiteY8" fmla="*/ 394558 h 521116"/>
                <a:gd name="connsiteX9" fmla="*/ 0 w 1736986"/>
                <a:gd name="connsiteY9" fmla="*/ 174229 h 521116"/>
                <a:gd name="connsiteX0" fmla="*/ 1099841 w 1736986"/>
                <a:gd name="connsiteY0" fmla="*/ 131111 h 552557"/>
                <a:gd name="connsiteX1" fmla="*/ 459033 w 1736986"/>
                <a:gd name="connsiteY1" fmla="*/ 288224 h 552557"/>
                <a:gd name="connsiteX2" fmla="*/ 1597564 w 1736986"/>
                <a:gd name="connsiteY2" fmla="*/ 361653 h 552557"/>
                <a:gd name="connsiteX3" fmla="*/ 1516252 w 1736986"/>
                <a:gd name="connsiteY3" fmla="*/ 267542 h 552557"/>
                <a:gd name="connsiteX4" fmla="*/ 1099841 w 1736986"/>
                <a:gd name="connsiteY4" fmla="*/ 131111 h 552557"/>
                <a:gd name="connsiteX5" fmla="*/ 0 w 1736986"/>
                <a:gd name="connsiteY5" fmla="*/ 205670 h 552557"/>
                <a:gd name="connsiteX6" fmla="*/ 479234 w 1736986"/>
                <a:gd name="connsiteY6" fmla="*/ 209705 h 552557"/>
                <a:gd name="connsiteX7" fmla="*/ 1151350 w 1736986"/>
                <a:gd name="connsiteY7" fmla="*/ 12 h 552557"/>
                <a:gd name="connsiteX8" fmla="*/ 1736986 w 1736986"/>
                <a:gd name="connsiteY8" fmla="*/ 425999 h 552557"/>
                <a:gd name="connsiteX9" fmla="*/ 0 w 1736986"/>
                <a:gd name="connsiteY9" fmla="*/ 205670 h 552557"/>
                <a:gd name="connsiteX0" fmla="*/ 1099841 w 1736986"/>
                <a:gd name="connsiteY0" fmla="*/ 104220 h 525666"/>
                <a:gd name="connsiteX1" fmla="*/ 459033 w 1736986"/>
                <a:gd name="connsiteY1" fmla="*/ 261333 h 525666"/>
                <a:gd name="connsiteX2" fmla="*/ 1597564 w 1736986"/>
                <a:gd name="connsiteY2" fmla="*/ 334762 h 525666"/>
                <a:gd name="connsiteX3" fmla="*/ 1516252 w 1736986"/>
                <a:gd name="connsiteY3" fmla="*/ 240651 h 525666"/>
                <a:gd name="connsiteX4" fmla="*/ 1099841 w 1736986"/>
                <a:gd name="connsiteY4" fmla="*/ 104220 h 525666"/>
                <a:gd name="connsiteX5" fmla="*/ 0 w 1736986"/>
                <a:gd name="connsiteY5" fmla="*/ 178779 h 525666"/>
                <a:gd name="connsiteX6" fmla="*/ 479234 w 1736986"/>
                <a:gd name="connsiteY6" fmla="*/ 182814 h 525666"/>
                <a:gd name="connsiteX7" fmla="*/ 1194689 w 1736986"/>
                <a:gd name="connsiteY7" fmla="*/ 15 h 525666"/>
                <a:gd name="connsiteX8" fmla="*/ 1736986 w 1736986"/>
                <a:gd name="connsiteY8" fmla="*/ 399108 h 525666"/>
                <a:gd name="connsiteX9" fmla="*/ 0 w 1736986"/>
                <a:gd name="connsiteY9" fmla="*/ 178779 h 525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36986" h="525666">
                  <a:moveTo>
                    <a:pt x="1099841" y="104220"/>
                  </a:moveTo>
                  <a:cubicBezTo>
                    <a:pt x="857923" y="131645"/>
                    <a:pt x="615604" y="275945"/>
                    <a:pt x="459033" y="261333"/>
                  </a:cubicBezTo>
                  <a:cubicBezTo>
                    <a:pt x="805817" y="518799"/>
                    <a:pt x="1428486" y="330626"/>
                    <a:pt x="1597564" y="334762"/>
                  </a:cubicBezTo>
                  <a:lnTo>
                    <a:pt x="1516252" y="240651"/>
                  </a:lnTo>
                  <a:cubicBezTo>
                    <a:pt x="1389998" y="113385"/>
                    <a:pt x="1244992" y="87765"/>
                    <a:pt x="1099841" y="104220"/>
                  </a:cubicBezTo>
                  <a:close/>
                  <a:moveTo>
                    <a:pt x="0" y="178779"/>
                  </a:moveTo>
                  <a:cubicBezTo>
                    <a:pt x="136297" y="294534"/>
                    <a:pt x="305822" y="202894"/>
                    <a:pt x="479234" y="182814"/>
                  </a:cubicBezTo>
                  <a:cubicBezTo>
                    <a:pt x="683622" y="121041"/>
                    <a:pt x="960447" y="2933"/>
                    <a:pt x="1194689" y="15"/>
                  </a:cubicBezTo>
                  <a:cubicBezTo>
                    <a:pt x="1435854" y="-1820"/>
                    <a:pt x="1659604" y="176229"/>
                    <a:pt x="1736986" y="399108"/>
                  </a:cubicBezTo>
                  <a:cubicBezTo>
                    <a:pt x="1332194" y="428616"/>
                    <a:pt x="902959" y="774591"/>
                    <a:pt x="0" y="1787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任意多边形 33"/>
            <p:cNvSpPr/>
            <p:nvPr/>
          </p:nvSpPr>
          <p:spPr>
            <a:xfrm rot="641781" flipH="1">
              <a:off x="35275961" y="6431650"/>
              <a:ext cx="702169" cy="385414"/>
            </a:xfrm>
            <a:custGeom>
              <a:avLst/>
              <a:gdLst>
                <a:gd name="connsiteX0" fmla="*/ 524435 w 524435"/>
                <a:gd name="connsiteY0" fmla="*/ 47065 h 114300"/>
                <a:gd name="connsiteX1" fmla="*/ 0 w 524435"/>
                <a:gd name="connsiteY1" fmla="*/ 0 h 114300"/>
                <a:gd name="connsiteX2" fmla="*/ 396688 w 524435"/>
                <a:gd name="connsiteY2" fmla="*/ 114300 h 114300"/>
                <a:gd name="connsiteX3" fmla="*/ 524435 w 524435"/>
                <a:gd name="connsiteY3" fmla="*/ 4706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435" h="114300">
                  <a:moveTo>
                    <a:pt x="524435" y="47065"/>
                  </a:moveTo>
                  <a:lnTo>
                    <a:pt x="0" y="0"/>
                  </a:lnTo>
                  <a:lnTo>
                    <a:pt x="396688" y="114300"/>
                  </a:lnTo>
                  <a:lnTo>
                    <a:pt x="524435" y="470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任意多边形 34"/>
            <p:cNvSpPr/>
            <p:nvPr/>
          </p:nvSpPr>
          <p:spPr>
            <a:xfrm>
              <a:off x="34782813" y="2393388"/>
              <a:ext cx="6424001" cy="6276217"/>
            </a:xfrm>
            <a:custGeom>
              <a:avLst/>
              <a:gdLst/>
              <a:ahLst/>
              <a:cxnLst/>
              <a:rect l="l" t="t" r="r" b="b"/>
              <a:pathLst>
                <a:path w="5992849" h="5702217">
                  <a:moveTo>
                    <a:pt x="2830045" y="2972606"/>
                  </a:moveTo>
                  <a:cubicBezTo>
                    <a:pt x="2809417" y="3162018"/>
                    <a:pt x="2715649" y="3227657"/>
                    <a:pt x="2559993" y="3256724"/>
                  </a:cubicBezTo>
                  <a:cubicBezTo>
                    <a:pt x="2701583" y="3146078"/>
                    <a:pt x="2772847" y="3128261"/>
                    <a:pt x="2830045" y="2972606"/>
                  </a:cubicBezTo>
                  <a:close/>
                  <a:moveTo>
                    <a:pt x="2932905" y="2821430"/>
                  </a:moveTo>
                  <a:cubicBezTo>
                    <a:pt x="2694005" y="3049823"/>
                    <a:pt x="2573765" y="3086600"/>
                    <a:pt x="2477257" y="3407900"/>
                  </a:cubicBezTo>
                  <a:cubicBezTo>
                    <a:pt x="2512063" y="3016921"/>
                    <a:pt x="2670275" y="2881431"/>
                    <a:pt x="2932905" y="2821430"/>
                  </a:cubicBezTo>
                  <a:close/>
                  <a:moveTo>
                    <a:pt x="2936793" y="2578400"/>
                  </a:moveTo>
                  <a:lnTo>
                    <a:pt x="3037277" y="2638690"/>
                  </a:lnTo>
                  <a:cubicBezTo>
                    <a:pt x="3087517" y="2956888"/>
                    <a:pt x="2976337" y="3393829"/>
                    <a:pt x="2863537" y="3538504"/>
                  </a:cubicBezTo>
                  <a:cubicBezTo>
                    <a:pt x="2750735" y="3683179"/>
                    <a:pt x="2470571" y="3617054"/>
                    <a:pt x="2360471" y="3506738"/>
                  </a:cubicBezTo>
                  <a:cubicBezTo>
                    <a:pt x="2551821" y="3606303"/>
                    <a:pt x="2718861" y="3620619"/>
                    <a:pt x="2814915" y="3465896"/>
                  </a:cubicBezTo>
                  <a:cubicBezTo>
                    <a:pt x="2910969" y="3311173"/>
                    <a:pt x="3032413" y="2943058"/>
                    <a:pt x="2936793" y="2578400"/>
                  </a:cubicBezTo>
                  <a:close/>
                  <a:moveTo>
                    <a:pt x="4678689" y="2482028"/>
                  </a:moveTo>
                  <a:lnTo>
                    <a:pt x="4717793" y="3154609"/>
                  </a:lnTo>
                  <a:cubicBezTo>
                    <a:pt x="4713945" y="3327509"/>
                    <a:pt x="4662665" y="3548393"/>
                    <a:pt x="4590945" y="3768554"/>
                  </a:cubicBezTo>
                  <a:cubicBezTo>
                    <a:pt x="4900133" y="3513568"/>
                    <a:pt x="4798825" y="3016626"/>
                    <a:pt x="4678689" y="2482028"/>
                  </a:cubicBezTo>
                  <a:close/>
                  <a:moveTo>
                    <a:pt x="4355093" y="2093914"/>
                  </a:moveTo>
                  <a:cubicBezTo>
                    <a:pt x="4431229" y="2706820"/>
                    <a:pt x="4326677" y="3246130"/>
                    <a:pt x="4098161" y="3905941"/>
                  </a:cubicBezTo>
                  <a:cubicBezTo>
                    <a:pt x="4397741" y="3361130"/>
                    <a:pt x="4588437" y="2571920"/>
                    <a:pt x="4355093" y="2093914"/>
                  </a:cubicBezTo>
                  <a:close/>
                  <a:moveTo>
                    <a:pt x="4068501" y="1973622"/>
                  </a:moveTo>
                  <a:cubicBezTo>
                    <a:pt x="3966289" y="2425084"/>
                    <a:pt x="3780613" y="2802251"/>
                    <a:pt x="3497313" y="3251911"/>
                  </a:cubicBezTo>
                  <a:cubicBezTo>
                    <a:pt x="3793125" y="2893607"/>
                    <a:pt x="4085869" y="2346087"/>
                    <a:pt x="4068501" y="1973622"/>
                  </a:cubicBezTo>
                  <a:close/>
                  <a:moveTo>
                    <a:pt x="3910733" y="1690745"/>
                  </a:moveTo>
                  <a:cubicBezTo>
                    <a:pt x="3786689" y="2007675"/>
                    <a:pt x="3578401" y="2211309"/>
                    <a:pt x="3265433" y="2416319"/>
                  </a:cubicBezTo>
                  <a:cubicBezTo>
                    <a:pt x="3587941" y="2295679"/>
                    <a:pt x="3914529" y="2014219"/>
                    <a:pt x="3910733" y="1690745"/>
                  </a:cubicBezTo>
                  <a:close/>
                  <a:moveTo>
                    <a:pt x="3729977" y="1396393"/>
                  </a:moveTo>
                  <a:cubicBezTo>
                    <a:pt x="3114129" y="1481827"/>
                    <a:pt x="2367413" y="1800629"/>
                    <a:pt x="2123641" y="2273402"/>
                  </a:cubicBezTo>
                  <a:cubicBezTo>
                    <a:pt x="2569525" y="1846042"/>
                    <a:pt x="3064401" y="1607536"/>
                    <a:pt x="3729977" y="1396393"/>
                  </a:cubicBezTo>
                  <a:close/>
                  <a:moveTo>
                    <a:pt x="4537465" y="1362010"/>
                  </a:moveTo>
                  <a:cubicBezTo>
                    <a:pt x="4524265" y="1375447"/>
                    <a:pt x="4508613" y="1385398"/>
                    <a:pt x="4492321" y="1394044"/>
                  </a:cubicBezTo>
                  <a:cubicBezTo>
                    <a:pt x="4483485" y="1433094"/>
                    <a:pt x="4466733" y="1470654"/>
                    <a:pt x="4443641" y="1505895"/>
                  </a:cubicBezTo>
                  <a:cubicBezTo>
                    <a:pt x="4411641" y="1554723"/>
                    <a:pt x="4370697" y="1594162"/>
                    <a:pt x="4323917" y="1622726"/>
                  </a:cubicBezTo>
                  <a:cubicBezTo>
                    <a:pt x="4429341" y="1747173"/>
                    <a:pt x="4518565" y="1886554"/>
                    <a:pt x="4586933" y="2042383"/>
                  </a:cubicBezTo>
                  <a:cubicBezTo>
                    <a:pt x="4542137" y="1806755"/>
                    <a:pt x="4515065" y="1574263"/>
                    <a:pt x="4537465" y="1362010"/>
                  </a:cubicBezTo>
                  <a:close/>
                  <a:moveTo>
                    <a:pt x="867973" y="1253099"/>
                  </a:moveTo>
                  <a:cubicBezTo>
                    <a:pt x="836733" y="1357758"/>
                    <a:pt x="524465" y="1921448"/>
                    <a:pt x="521213" y="2013520"/>
                  </a:cubicBezTo>
                  <a:cubicBezTo>
                    <a:pt x="1025913" y="1949003"/>
                    <a:pt x="1518533" y="1794534"/>
                    <a:pt x="1775709" y="1701218"/>
                  </a:cubicBezTo>
                  <a:cubicBezTo>
                    <a:pt x="1697593" y="1924167"/>
                    <a:pt x="877057" y="2177947"/>
                    <a:pt x="461449" y="2220186"/>
                  </a:cubicBezTo>
                  <a:cubicBezTo>
                    <a:pt x="428309" y="2555135"/>
                    <a:pt x="279221" y="2827709"/>
                    <a:pt x="232209" y="3155289"/>
                  </a:cubicBezTo>
                  <a:lnTo>
                    <a:pt x="437813" y="3259799"/>
                  </a:lnTo>
                  <a:lnTo>
                    <a:pt x="414685" y="3516208"/>
                  </a:lnTo>
                  <a:lnTo>
                    <a:pt x="533865" y="3630666"/>
                  </a:lnTo>
                  <a:cubicBezTo>
                    <a:pt x="534705" y="3683297"/>
                    <a:pt x="535549" y="3735929"/>
                    <a:pt x="536389" y="3788560"/>
                  </a:cubicBezTo>
                  <a:lnTo>
                    <a:pt x="693769" y="3919491"/>
                  </a:lnTo>
                  <a:cubicBezTo>
                    <a:pt x="705669" y="4090979"/>
                    <a:pt x="627797" y="4282841"/>
                    <a:pt x="729465" y="4433955"/>
                  </a:cubicBezTo>
                  <a:cubicBezTo>
                    <a:pt x="831125" y="4585071"/>
                    <a:pt x="1414797" y="4482786"/>
                    <a:pt x="1644721" y="4672609"/>
                  </a:cubicBezTo>
                  <a:cubicBezTo>
                    <a:pt x="1874645" y="4862433"/>
                    <a:pt x="1802825" y="5463833"/>
                    <a:pt x="2109013" y="5572892"/>
                  </a:cubicBezTo>
                  <a:cubicBezTo>
                    <a:pt x="2415201" y="5681951"/>
                    <a:pt x="3269409" y="5475581"/>
                    <a:pt x="3481853" y="5326963"/>
                  </a:cubicBezTo>
                  <a:cubicBezTo>
                    <a:pt x="3586721" y="5259024"/>
                    <a:pt x="3515333" y="4954529"/>
                    <a:pt x="3383677" y="4681166"/>
                  </a:cubicBezTo>
                  <a:cubicBezTo>
                    <a:pt x="3313657" y="4555719"/>
                    <a:pt x="3398017" y="4795792"/>
                    <a:pt x="3158833" y="4651974"/>
                  </a:cubicBezTo>
                  <a:cubicBezTo>
                    <a:pt x="2919653" y="4508158"/>
                    <a:pt x="2756573" y="4079453"/>
                    <a:pt x="2755425" y="3737579"/>
                  </a:cubicBezTo>
                  <a:cubicBezTo>
                    <a:pt x="3125817" y="3599270"/>
                    <a:pt x="3315457" y="2921816"/>
                    <a:pt x="3118313" y="2573836"/>
                  </a:cubicBezTo>
                  <a:cubicBezTo>
                    <a:pt x="2921169" y="2225856"/>
                    <a:pt x="2495005" y="2506073"/>
                    <a:pt x="2197853" y="3088530"/>
                  </a:cubicBezTo>
                  <a:cubicBezTo>
                    <a:pt x="1611589" y="2561604"/>
                    <a:pt x="2472601" y="1522429"/>
                    <a:pt x="1557289" y="1422620"/>
                  </a:cubicBezTo>
                  <a:cubicBezTo>
                    <a:pt x="1252897" y="1400044"/>
                    <a:pt x="1023825" y="1299023"/>
                    <a:pt x="867973" y="1253099"/>
                  </a:cubicBezTo>
                  <a:close/>
                  <a:moveTo>
                    <a:pt x="2365657" y="846670"/>
                  </a:moveTo>
                  <a:cubicBezTo>
                    <a:pt x="2035737" y="849601"/>
                    <a:pt x="1725913" y="916590"/>
                    <a:pt x="1511549" y="1074014"/>
                  </a:cubicBezTo>
                  <a:cubicBezTo>
                    <a:pt x="2101053" y="889794"/>
                    <a:pt x="2650361" y="896494"/>
                    <a:pt x="3340349" y="1003676"/>
                  </a:cubicBezTo>
                  <a:cubicBezTo>
                    <a:pt x="3045597" y="904867"/>
                    <a:pt x="2695577" y="843739"/>
                    <a:pt x="2365657" y="846670"/>
                  </a:cubicBezTo>
                  <a:close/>
                  <a:moveTo>
                    <a:pt x="3629029" y="806622"/>
                  </a:moveTo>
                  <a:cubicBezTo>
                    <a:pt x="3622301" y="817304"/>
                    <a:pt x="3787333" y="933359"/>
                    <a:pt x="3997641" y="1065837"/>
                  </a:cubicBezTo>
                  <a:cubicBezTo>
                    <a:pt x="4207953" y="1198315"/>
                    <a:pt x="4383893" y="1297049"/>
                    <a:pt x="4390625" y="1286367"/>
                  </a:cubicBezTo>
                  <a:cubicBezTo>
                    <a:pt x="4397353" y="1275683"/>
                    <a:pt x="4232321" y="1159630"/>
                    <a:pt x="4022009" y="1027152"/>
                  </a:cubicBezTo>
                  <a:cubicBezTo>
                    <a:pt x="3811701" y="894675"/>
                    <a:pt x="3635757" y="795940"/>
                    <a:pt x="3629029" y="806622"/>
                  </a:cubicBezTo>
                  <a:close/>
                  <a:moveTo>
                    <a:pt x="3834585" y="577070"/>
                  </a:moveTo>
                  <a:cubicBezTo>
                    <a:pt x="3827853" y="587752"/>
                    <a:pt x="3992889" y="703806"/>
                    <a:pt x="4203197" y="836284"/>
                  </a:cubicBezTo>
                  <a:cubicBezTo>
                    <a:pt x="4413505" y="968762"/>
                    <a:pt x="4589449" y="1067496"/>
                    <a:pt x="4596177" y="1056814"/>
                  </a:cubicBezTo>
                  <a:cubicBezTo>
                    <a:pt x="4602905" y="1046131"/>
                    <a:pt x="4437873" y="930078"/>
                    <a:pt x="4227565" y="797600"/>
                  </a:cubicBezTo>
                  <a:cubicBezTo>
                    <a:pt x="4017257" y="665121"/>
                    <a:pt x="3841313" y="566387"/>
                    <a:pt x="3834585" y="577070"/>
                  </a:cubicBezTo>
                  <a:close/>
                  <a:moveTo>
                    <a:pt x="3963069" y="346256"/>
                  </a:moveTo>
                  <a:cubicBezTo>
                    <a:pt x="3956381" y="356967"/>
                    <a:pt x="4121889" y="472344"/>
                    <a:pt x="4332737" y="603961"/>
                  </a:cubicBezTo>
                  <a:cubicBezTo>
                    <a:pt x="4543585" y="735578"/>
                    <a:pt x="4719933" y="833591"/>
                    <a:pt x="4726617" y="822881"/>
                  </a:cubicBezTo>
                  <a:cubicBezTo>
                    <a:pt x="4733305" y="812171"/>
                    <a:pt x="4567797" y="696793"/>
                    <a:pt x="4356949" y="565177"/>
                  </a:cubicBezTo>
                  <a:cubicBezTo>
                    <a:pt x="4146097" y="433561"/>
                    <a:pt x="3969753" y="335547"/>
                    <a:pt x="3963069" y="346256"/>
                  </a:cubicBezTo>
                  <a:close/>
                  <a:moveTo>
                    <a:pt x="4169157" y="39"/>
                  </a:moveTo>
                  <a:cubicBezTo>
                    <a:pt x="4245437" y="-1032"/>
                    <a:pt x="4322845" y="19879"/>
                    <a:pt x="4391457" y="64840"/>
                  </a:cubicBezTo>
                  <a:lnTo>
                    <a:pt x="4788485" y="325015"/>
                  </a:lnTo>
                  <a:cubicBezTo>
                    <a:pt x="4971445" y="444912"/>
                    <a:pt x="5022569" y="690428"/>
                    <a:pt x="4902673" y="873391"/>
                  </a:cubicBezTo>
                  <a:cubicBezTo>
                    <a:pt x="4885857" y="899051"/>
                    <a:pt x="4866569" y="922119"/>
                    <a:pt x="4844753" y="941880"/>
                  </a:cubicBezTo>
                  <a:cubicBezTo>
                    <a:pt x="4838861" y="970178"/>
                    <a:pt x="4829065" y="997841"/>
                    <a:pt x="4814557" y="1023881"/>
                  </a:cubicBezTo>
                  <a:cubicBezTo>
                    <a:pt x="5540793" y="2129592"/>
                    <a:pt x="5962509" y="3746854"/>
                    <a:pt x="5992849" y="5028642"/>
                  </a:cubicBezTo>
                  <a:lnTo>
                    <a:pt x="5333093" y="4820298"/>
                  </a:lnTo>
                  <a:cubicBezTo>
                    <a:pt x="5303513" y="3437587"/>
                    <a:pt x="5369593" y="2256808"/>
                    <a:pt x="4674157" y="1248570"/>
                  </a:cubicBezTo>
                  <a:cubicBezTo>
                    <a:pt x="4690297" y="2007834"/>
                    <a:pt x="5442841" y="3323261"/>
                    <a:pt x="5124745" y="4160541"/>
                  </a:cubicBezTo>
                  <a:lnTo>
                    <a:pt x="4542989" y="3904173"/>
                  </a:lnTo>
                  <a:cubicBezTo>
                    <a:pt x="4427693" y="4227139"/>
                    <a:pt x="4278877" y="4526090"/>
                    <a:pt x="4185921" y="4643683"/>
                  </a:cubicBezTo>
                  <a:cubicBezTo>
                    <a:pt x="4070997" y="4774052"/>
                    <a:pt x="3828709" y="4725466"/>
                    <a:pt x="3764229" y="4704226"/>
                  </a:cubicBezTo>
                  <a:cubicBezTo>
                    <a:pt x="3686369" y="4718670"/>
                    <a:pt x="3579597" y="4617115"/>
                    <a:pt x="3531417" y="4676821"/>
                  </a:cubicBezTo>
                  <a:cubicBezTo>
                    <a:pt x="3493453" y="4794087"/>
                    <a:pt x="3822609" y="5308513"/>
                    <a:pt x="3564349" y="5472825"/>
                  </a:cubicBezTo>
                  <a:cubicBezTo>
                    <a:pt x="3306093" y="5637136"/>
                    <a:pt x="2318501" y="5771939"/>
                    <a:pt x="1981873" y="5662681"/>
                  </a:cubicBezTo>
                  <a:cubicBezTo>
                    <a:pt x="1645249" y="5553423"/>
                    <a:pt x="1784589" y="4997227"/>
                    <a:pt x="1544593" y="4817275"/>
                  </a:cubicBezTo>
                  <a:cubicBezTo>
                    <a:pt x="1304597" y="4637324"/>
                    <a:pt x="652141" y="4735635"/>
                    <a:pt x="541893" y="4582969"/>
                  </a:cubicBezTo>
                  <a:cubicBezTo>
                    <a:pt x="431637" y="4430302"/>
                    <a:pt x="518853" y="4234608"/>
                    <a:pt x="507337" y="4060426"/>
                  </a:cubicBezTo>
                  <a:lnTo>
                    <a:pt x="335733" y="3928774"/>
                  </a:lnTo>
                  <a:cubicBezTo>
                    <a:pt x="335285" y="3875291"/>
                    <a:pt x="334833" y="3821807"/>
                    <a:pt x="334385" y="3768324"/>
                  </a:cubicBezTo>
                  <a:lnTo>
                    <a:pt x="204569" y="3653077"/>
                  </a:lnTo>
                  <a:lnTo>
                    <a:pt x="232269" y="3392271"/>
                  </a:lnTo>
                  <a:cubicBezTo>
                    <a:pt x="157341" y="3357482"/>
                    <a:pt x="63549" y="3490013"/>
                    <a:pt x="7481" y="3287902"/>
                  </a:cubicBezTo>
                  <a:cubicBezTo>
                    <a:pt x="-48587" y="3085791"/>
                    <a:pt x="227577" y="2677201"/>
                    <a:pt x="267921" y="2337418"/>
                  </a:cubicBezTo>
                  <a:cubicBezTo>
                    <a:pt x="267621" y="2337584"/>
                    <a:pt x="267365" y="2337804"/>
                    <a:pt x="267117" y="2338022"/>
                  </a:cubicBezTo>
                  <a:lnTo>
                    <a:pt x="268853" y="2331801"/>
                  </a:lnTo>
                  <a:cubicBezTo>
                    <a:pt x="325485" y="2141586"/>
                    <a:pt x="618169" y="1344461"/>
                    <a:pt x="882585" y="1055531"/>
                  </a:cubicBezTo>
                  <a:cubicBezTo>
                    <a:pt x="1147005" y="766601"/>
                    <a:pt x="1456221" y="658302"/>
                    <a:pt x="1855357" y="598221"/>
                  </a:cubicBezTo>
                  <a:cubicBezTo>
                    <a:pt x="2254497" y="538140"/>
                    <a:pt x="2945633" y="589017"/>
                    <a:pt x="3303405" y="877062"/>
                  </a:cubicBezTo>
                  <a:cubicBezTo>
                    <a:pt x="3312229" y="836058"/>
                    <a:pt x="3359813" y="848520"/>
                    <a:pt x="3384049" y="811534"/>
                  </a:cubicBezTo>
                  <a:lnTo>
                    <a:pt x="3384049" y="811535"/>
                  </a:lnTo>
                  <a:cubicBezTo>
                    <a:pt x="3419701" y="757132"/>
                    <a:pt x="3466457" y="714386"/>
                    <a:pt x="3520237" y="685849"/>
                  </a:cubicBezTo>
                  <a:cubicBezTo>
                    <a:pt x="3529073" y="646800"/>
                    <a:pt x="3545821" y="609240"/>
                    <a:pt x="3568917" y="573999"/>
                  </a:cubicBezTo>
                  <a:lnTo>
                    <a:pt x="3568917" y="574000"/>
                  </a:lnTo>
                  <a:cubicBezTo>
                    <a:pt x="3601749" y="523900"/>
                    <a:pt x="3643997" y="483683"/>
                    <a:pt x="3692413" y="455140"/>
                  </a:cubicBezTo>
                  <a:cubicBezTo>
                    <a:pt x="3701665" y="425224"/>
                    <a:pt x="3715765" y="396483"/>
                    <a:pt x="3733681" y="369141"/>
                  </a:cubicBezTo>
                  <a:lnTo>
                    <a:pt x="3733681" y="369142"/>
                  </a:lnTo>
                  <a:cubicBezTo>
                    <a:pt x="3750497" y="343481"/>
                    <a:pt x="3769785" y="320412"/>
                    <a:pt x="3791605" y="300651"/>
                  </a:cubicBezTo>
                  <a:cubicBezTo>
                    <a:pt x="3800433" y="258249"/>
                    <a:pt x="3818021" y="217274"/>
                    <a:pt x="3843085" y="179031"/>
                  </a:cubicBezTo>
                  <a:cubicBezTo>
                    <a:pt x="3918017" y="64680"/>
                    <a:pt x="4042021" y="1827"/>
                    <a:pt x="4169157" y="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36" name="任意多边形 35"/>
            <p:cNvSpPr/>
            <p:nvPr/>
          </p:nvSpPr>
          <p:spPr>
            <a:xfrm rot="20711111" flipV="1">
              <a:off x="38379573" y="9349824"/>
              <a:ext cx="590693" cy="214558"/>
            </a:xfrm>
            <a:custGeom>
              <a:avLst/>
              <a:gdLst/>
              <a:ahLst/>
              <a:cxnLst/>
              <a:rect l="l" t="t" r="r" b="b"/>
              <a:pathLst>
                <a:path w="2391680" h="1146854">
                  <a:moveTo>
                    <a:pt x="912300" y="502954"/>
                  </a:moveTo>
                  <a:cubicBezTo>
                    <a:pt x="958314" y="506617"/>
                    <a:pt x="1010035" y="525964"/>
                    <a:pt x="1057710" y="566035"/>
                  </a:cubicBezTo>
                  <a:cubicBezTo>
                    <a:pt x="1252877" y="506700"/>
                    <a:pt x="1357617" y="662450"/>
                    <a:pt x="1236291" y="782352"/>
                  </a:cubicBezTo>
                  <a:cubicBezTo>
                    <a:pt x="1234728" y="861052"/>
                    <a:pt x="1415112" y="1010718"/>
                    <a:pt x="1688939" y="886281"/>
                  </a:cubicBezTo>
                  <a:cubicBezTo>
                    <a:pt x="1602058" y="954954"/>
                    <a:pt x="1212415" y="1169877"/>
                    <a:pt x="858862" y="819985"/>
                  </a:cubicBezTo>
                  <a:cubicBezTo>
                    <a:pt x="607568" y="838254"/>
                    <a:pt x="615221" y="605589"/>
                    <a:pt x="774956" y="591993"/>
                  </a:cubicBezTo>
                  <a:cubicBezTo>
                    <a:pt x="774778" y="534308"/>
                    <a:pt x="835611" y="496848"/>
                    <a:pt x="912300" y="502954"/>
                  </a:cubicBezTo>
                  <a:close/>
                  <a:moveTo>
                    <a:pt x="785092" y="192"/>
                  </a:moveTo>
                  <a:cubicBezTo>
                    <a:pt x="851718" y="-2785"/>
                    <a:pt x="921779" y="29270"/>
                    <a:pt x="968486" y="69566"/>
                  </a:cubicBezTo>
                  <a:cubicBezTo>
                    <a:pt x="1092115" y="-13442"/>
                    <a:pt x="1225962" y="36380"/>
                    <a:pt x="1236629" y="145181"/>
                  </a:cubicBezTo>
                  <a:lnTo>
                    <a:pt x="1211627" y="230311"/>
                  </a:lnTo>
                  <a:cubicBezTo>
                    <a:pt x="1201535" y="278111"/>
                    <a:pt x="1154604" y="308681"/>
                    <a:pt x="1106803" y="298589"/>
                  </a:cubicBezTo>
                  <a:cubicBezTo>
                    <a:pt x="1059002" y="288497"/>
                    <a:pt x="1028433" y="241566"/>
                    <a:pt x="1038525" y="193765"/>
                  </a:cubicBezTo>
                  <a:cubicBezTo>
                    <a:pt x="1042939" y="172856"/>
                    <a:pt x="1054403" y="155244"/>
                    <a:pt x="1069904" y="142890"/>
                  </a:cubicBezTo>
                  <a:cubicBezTo>
                    <a:pt x="1045107" y="158573"/>
                    <a:pt x="1026451" y="183882"/>
                    <a:pt x="1019911" y="214857"/>
                  </a:cubicBezTo>
                  <a:cubicBezTo>
                    <a:pt x="1007026" y="275888"/>
                    <a:pt x="1046056" y="335808"/>
                    <a:pt x="1107086" y="348693"/>
                  </a:cubicBezTo>
                  <a:cubicBezTo>
                    <a:pt x="1168116" y="361578"/>
                    <a:pt x="1228037" y="322548"/>
                    <a:pt x="1240922" y="261518"/>
                  </a:cubicBezTo>
                  <a:lnTo>
                    <a:pt x="1292689" y="151991"/>
                  </a:lnTo>
                  <a:cubicBezTo>
                    <a:pt x="1393429" y="93378"/>
                    <a:pt x="1450211" y="155654"/>
                    <a:pt x="1446548" y="190455"/>
                  </a:cubicBezTo>
                  <a:cubicBezTo>
                    <a:pt x="1633376" y="146495"/>
                    <a:pt x="1699316" y="289364"/>
                    <a:pt x="1627882" y="371789"/>
                  </a:cubicBezTo>
                  <a:cubicBezTo>
                    <a:pt x="1796393" y="353472"/>
                    <a:pt x="1855006" y="461540"/>
                    <a:pt x="1820205" y="547628"/>
                  </a:cubicBezTo>
                  <a:lnTo>
                    <a:pt x="1824715" y="548917"/>
                  </a:lnTo>
                  <a:lnTo>
                    <a:pt x="1786105" y="637871"/>
                  </a:lnTo>
                  <a:cubicBezTo>
                    <a:pt x="1762721" y="691743"/>
                    <a:pt x="1700093" y="716460"/>
                    <a:pt x="1646220" y="693077"/>
                  </a:cubicBezTo>
                  <a:cubicBezTo>
                    <a:pt x="1592347" y="669693"/>
                    <a:pt x="1567631" y="607065"/>
                    <a:pt x="1591014" y="553192"/>
                  </a:cubicBezTo>
                  <a:cubicBezTo>
                    <a:pt x="1601243" y="529627"/>
                    <a:pt x="1618980" y="511640"/>
                    <a:pt x="1640210" y="500819"/>
                  </a:cubicBezTo>
                  <a:cubicBezTo>
                    <a:pt x="1607231" y="513326"/>
                    <a:pt x="1579170" y="538647"/>
                    <a:pt x="1564018" y="573558"/>
                  </a:cubicBezTo>
                  <a:lnTo>
                    <a:pt x="1564017" y="573558"/>
                  </a:lnTo>
                  <a:cubicBezTo>
                    <a:pt x="1534163" y="642341"/>
                    <a:pt x="1565720" y="722303"/>
                    <a:pt x="1634503" y="752158"/>
                  </a:cubicBezTo>
                  <a:cubicBezTo>
                    <a:pt x="1703286" y="782013"/>
                    <a:pt x="1783247" y="750455"/>
                    <a:pt x="1813103" y="681672"/>
                  </a:cubicBezTo>
                  <a:lnTo>
                    <a:pt x="1897134" y="569608"/>
                  </a:lnTo>
                  <a:cubicBezTo>
                    <a:pt x="2001538" y="543965"/>
                    <a:pt x="2270791" y="584261"/>
                    <a:pt x="2391680" y="871830"/>
                  </a:cubicBezTo>
                  <a:cubicBezTo>
                    <a:pt x="2179987" y="686598"/>
                    <a:pt x="1856498" y="875162"/>
                    <a:pt x="1517223" y="1002793"/>
                  </a:cubicBezTo>
                  <a:cubicBezTo>
                    <a:pt x="1680580" y="937866"/>
                    <a:pt x="1804700" y="824883"/>
                    <a:pt x="1854291" y="784433"/>
                  </a:cubicBezTo>
                  <a:cubicBezTo>
                    <a:pt x="1512866" y="944544"/>
                    <a:pt x="1309815" y="909907"/>
                    <a:pt x="1311764" y="808644"/>
                  </a:cubicBezTo>
                  <a:cubicBezTo>
                    <a:pt x="1463041" y="654367"/>
                    <a:pt x="1332444" y="453964"/>
                    <a:pt x="1089097" y="530311"/>
                  </a:cubicBezTo>
                  <a:cubicBezTo>
                    <a:pt x="930579" y="392819"/>
                    <a:pt x="736185" y="444953"/>
                    <a:pt x="736542" y="563711"/>
                  </a:cubicBezTo>
                  <a:cubicBezTo>
                    <a:pt x="537374" y="581204"/>
                    <a:pt x="527831" y="880572"/>
                    <a:pt x="841161" y="857065"/>
                  </a:cubicBezTo>
                  <a:cubicBezTo>
                    <a:pt x="1048986" y="1069307"/>
                    <a:pt x="1261952" y="1084928"/>
                    <a:pt x="1440098" y="1031945"/>
                  </a:cubicBezTo>
                  <a:cubicBezTo>
                    <a:pt x="1311705" y="1076774"/>
                    <a:pt x="1182021" y="1107948"/>
                    <a:pt x="1056406" y="1102619"/>
                  </a:cubicBezTo>
                  <a:lnTo>
                    <a:pt x="938615" y="1108660"/>
                  </a:lnTo>
                  <a:cubicBezTo>
                    <a:pt x="735302" y="1071880"/>
                    <a:pt x="668742" y="974253"/>
                    <a:pt x="503030" y="859969"/>
                  </a:cubicBezTo>
                  <a:cubicBezTo>
                    <a:pt x="332494" y="742357"/>
                    <a:pt x="164477" y="896092"/>
                    <a:pt x="175398" y="980940"/>
                  </a:cubicBezTo>
                  <a:cubicBezTo>
                    <a:pt x="369721" y="789017"/>
                    <a:pt x="427785" y="1070575"/>
                    <a:pt x="279742" y="1142448"/>
                  </a:cubicBezTo>
                  <a:lnTo>
                    <a:pt x="199192" y="1146579"/>
                  </a:lnTo>
                  <a:cubicBezTo>
                    <a:pt x="10532" y="1155737"/>
                    <a:pt x="-51745" y="934107"/>
                    <a:pt x="45333" y="811386"/>
                  </a:cubicBezTo>
                  <a:cubicBezTo>
                    <a:pt x="-24231" y="732669"/>
                    <a:pt x="-11463" y="538687"/>
                    <a:pt x="198836" y="575062"/>
                  </a:cubicBezTo>
                  <a:lnTo>
                    <a:pt x="268634" y="659071"/>
                  </a:lnTo>
                  <a:cubicBezTo>
                    <a:pt x="310298" y="709218"/>
                    <a:pt x="387041" y="714171"/>
                    <a:pt x="440045" y="670133"/>
                  </a:cubicBezTo>
                  <a:cubicBezTo>
                    <a:pt x="493049" y="626095"/>
                    <a:pt x="502242" y="549743"/>
                    <a:pt x="460578" y="499596"/>
                  </a:cubicBezTo>
                  <a:cubicBezTo>
                    <a:pt x="439431" y="474144"/>
                    <a:pt x="409248" y="460335"/>
                    <a:pt x="377713" y="458722"/>
                  </a:cubicBezTo>
                  <a:cubicBezTo>
                    <a:pt x="398645" y="462108"/>
                    <a:pt x="418177" y="472515"/>
                    <a:pt x="432451" y="489696"/>
                  </a:cubicBezTo>
                  <a:cubicBezTo>
                    <a:pt x="465084" y="528972"/>
                    <a:pt x="457884" y="588773"/>
                    <a:pt x="416369" y="623265"/>
                  </a:cubicBezTo>
                  <a:cubicBezTo>
                    <a:pt x="374856" y="657756"/>
                    <a:pt x="314748" y="653878"/>
                    <a:pt x="282115" y="614601"/>
                  </a:cubicBezTo>
                  <a:lnTo>
                    <a:pt x="234592" y="557403"/>
                  </a:lnTo>
                  <a:lnTo>
                    <a:pt x="243152" y="553123"/>
                  </a:lnTo>
                  <a:cubicBezTo>
                    <a:pt x="219340" y="474362"/>
                    <a:pt x="228499" y="401096"/>
                    <a:pt x="320082" y="333324"/>
                  </a:cubicBezTo>
                  <a:cubicBezTo>
                    <a:pt x="327408" y="219761"/>
                    <a:pt x="455623" y="89714"/>
                    <a:pt x="622304" y="141000"/>
                  </a:cubicBezTo>
                  <a:cubicBezTo>
                    <a:pt x="655274" y="41175"/>
                    <a:pt x="718466" y="3169"/>
                    <a:pt x="785092" y="1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7" name="任意多边形 36"/>
            <p:cNvSpPr/>
            <p:nvPr/>
          </p:nvSpPr>
          <p:spPr>
            <a:xfrm rot="19727196">
              <a:off x="28878765" y="8404701"/>
              <a:ext cx="1655752" cy="3186011"/>
            </a:xfrm>
            <a:custGeom>
              <a:avLst/>
              <a:gdLst>
                <a:gd name="connsiteX0" fmla="*/ 516831 w 1554125"/>
                <a:gd name="connsiteY0" fmla="*/ 1634537 h 2941159"/>
                <a:gd name="connsiteX1" fmla="*/ 621957 w 1554125"/>
                <a:gd name="connsiteY1" fmla="*/ 1766214 h 2941159"/>
                <a:gd name="connsiteX2" fmla="*/ 679202 w 1554125"/>
                <a:gd name="connsiteY2" fmla="*/ 1651528 h 2941159"/>
                <a:gd name="connsiteX3" fmla="*/ 516831 w 1554125"/>
                <a:gd name="connsiteY3" fmla="*/ 1634537 h 2941159"/>
                <a:gd name="connsiteX4" fmla="*/ 451602 w 1554125"/>
                <a:gd name="connsiteY4" fmla="*/ 1604214 h 2941159"/>
                <a:gd name="connsiteX5" fmla="*/ 713766 w 1554125"/>
                <a:gd name="connsiteY5" fmla="*/ 1652000 h 2941159"/>
                <a:gd name="connsiteX6" fmla="*/ 451602 w 1554125"/>
                <a:gd name="connsiteY6" fmla="*/ 1604214 h 2941159"/>
                <a:gd name="connsiteX7" fmla="*/ 300658 w 1554125"/>
                <a:gd name="connsiteY7" fmla="*/ 1591240 h 2941159"/>
                <a:gd name="connsiteX8" fmla="*/ 135613 w 1554125"/>
                <a:gd name="connsiteY8" fmla="*/ 1638430 h 2941159"/>
                <a:gd name="connsiteX9" fmla="*/ 262546 w 1554125"/>
                <a:gd name="connsiteY9" fmla="*/ 1742908 h 2941159"/>
                <a:gd name="connsiteX10" fmla="*/ 300658 w 1554125"/>
                <a:gd name="connsiteY10" fmla="*/ 1591240 h 2941159"/>
                <a:gd name="connsiteX11" fmla="*/ 367724 w 1554125"/>
                <a:gd name="connsiteY11" fmla="*/ 1588648 h 2941159"/>
                <a:gd name="connsiteX12" fmla="*/ 89611 w 1554125"/>
                <a:gd name="connsiteY12" fmla="*/ 1639213 h 2941159"/>
                <a:gd name="connsiteX13" fmla="*/ 367724 w 1554125"/>
                <a:gd name="connsiteY13" fmla="*/ 1588648 h 2941159"/>
                <a:gd name="connsiteX14" fmla="*/ 323529 w 1554125"/>
                <a:gd name="connsiteY14" fmla="*/ 1322021 h 2941159"/>
                <a:gd name="connsiteX15" fmla="*/ 461500 w 1554125"/>
                <a:gd name="connsiteY15" fmla="*/ 1347722 h 2941159"/>
                <a:gd name="connsiteX16" fmla="*/ 396573 w 1554125"/>
                <a:gd name="connsiteY16" fmla="*/ 1512747 h 2941159"/>
                <a:gd name="connsiteX17" fmla="*/ 218021 w 1554125"/>
                <a:gd name="connsiteY17" fmla="*/ 1336900 h 2941159"/>
                <a:gd name="connsiteX18" fmla="*/ 323529 w 1554125"/>
                <a:gd name="connsiteY18" fmla="*/ 1322021 h 2941159"/>
                <a:gd name="connsiteX19" fmla="*/ 254983 w 1554125"/>
                <a:gd name="connsiteY19" fmla="*/ 1296857 h 2941159"/>
                <a:gd name="connsiteX20" fmla="*/ 174833 w 1554125"/>
                <a:gd name="connsiteY20" fmla="*/ 1335456 h 2941159"/>
                <a:gd name="connsiteX21" fmla="*/ 408558 w 1554125"/>
                <a:gd name="connsiteY21" fmla="*/ 1548679 h 2941159"/>
                <a:gd name="connsiteX22" fmla="*/ 720192 w 1554125"/>
                <a:gd name="connsiteY22" fmla="*/ 1614286 h 2941159"/>
                <a:gd name="connsiteX23" fmla="*/ 757096 w 1554125"/>
                <a:gd name="connsiteY23" fmla="*/ 1569181 h 2941159"/>
                <a:gd name="connsiteX24" fmla="*/ 728393 w 1554125"/>
                <a:gd name="connsiteY24" fmla="*/ 1634788 h 2941159"/>
                <a:gd name="connsiteX25" fmla="*/ 1040027 w 1554125"/>
                <a:gd name="connsiteY25" fmla="*/ 1848012 h 2941159"/>
                <a:gd name="connsiteX26" fmla="*/ 792311 w 1554125"/>
                <a:gd name="connsiteY26" fmla="*/ 1668796 h 2941159"/>
                <a:gd name="connsiteX27" fmla="*/ 783434 w 1554125"/>
                <a:gd name="connsiteY27" fmla="*/ 1528979 h 2941159"/>
                <a:gd name="connsiteX28" fmla="*/ 683336 w 1554125"/>
                <a:gd name="connsiteY28" fmla="*/ 1588495 h 2941159"/>
                <a:gd name="connsiteX29" fmla="*/ 445268 w 1554125"/>
                <a:gd name="connsiteY29" fmla="*/ 1534389 h 2941159"/>
                <a:gd name="connsiteX30" fmla="*/ 518312 w 1554125"/>
                <a:gd name="connsiteY30" fmla="*/ 1355838 h 2941159"/>
                <a:gd name="connsiteX31" fmla="*/ 1081020 w 1554125"/>
                <a:gd name="connsiteY31" fmla="*/ 1385596 h 2941159"/>
                <a:gd name="connsiteX32" fmla="*/ 1347561 w 1554125"/>
                <a:gd name="connsiteY32" fmla="*/ 1683994 h 2941159"/>
                <a:gd name="connsiteX33" fmla="*/ 1101534 w 1554125"/>
                <a:gd name="connsiteY33" fmla="*/ 1351858 h 2941159"/>
                <a:gd name="connsiteX34" fmla="*/ 474165 w 1554125"/>
                <a:gd name="connsiteY34" fmla="*/ 1314954 h 2941159"/>
                <a:gd name="connsiteX35" fmla="*/ 254983 w 1554125"/>
                <a:gd name="connsiteY35" fmla="*/ 1296857 h 2941159"/>
                <a:gd name="connsiteX36" fmla="*/ 855018 w 1554125"/>
                <a:gd name="connsiteY36" fmla="*/ 476 h 2941159"/>
                <a:gd name="connsiteX37" fmla="*/ 926692 w 1554125"/>
                <a:gd name="connsiteY37" fmla="*/ 47011 h 2941159"/>
                <a:gd name="connsiteX38" fmla="*/ 1468859 w 1554125"/>
                <a:gd name="connsiteY38" fmla="*/ 1325552 h 2941159"/>
                <a:gd name="connsiteX39" fmla="*/ 1468859 w 1554125"/>
                <a:gd name="connsiteY39" fmla="*/ 2676922 h 2941159"/>
                <a:gd name="connsiteX40" fmla="*/ 659708 w 1554125"/>
                <a:gd name="connsiteY40" fmla="*/ 2668778 h 2941159"/>
                <a:gd name="connsiteX41" fmla="*/ 15707 w 1554125"/>
                <a:gd name="connsiteY41" fmla="*/ 1282446 h 2941159"/>
                <a:gd name="connsiteX42" fmla="*/ 198409 w 1554125"/>
                <a:gd name="connsiteY42" fmla="*/ 1107067 h 2941159"/>
                <a:gd name="connsiteX43" fmla="*/ 295514 w 1554125"/>
                <a:gd name="connsiteY43" fmla="*/ 1268908 h 2941159"/>
                <a:gd name="connsiteX44" fmla="*/ 246961 w 1554125"/>
                <a:gd name="connsiteY44" fmla="*/ 1082791 h 2941159"/>
                <a:gd name="connsiteX45" fmla="*/ 522091 w 1554125"/>
                <a:gd name="connsiteY45" fmla="*/ 953319 h 2941159"/>
                <a:gd name="connsiteX46" fmla="*/ 659655 w 1554125"/>
                <a:gd name="connsiteY46" fmla="*/ 1220356 h 2941159"/>
                <a:gd name="connsiteX47" fmla="*/ 424986 w 1554125"/>
                <a:gd name="connsiteY47" fmla="*/ 208851 h 2941159"/>
                <a:gd name="connsiteX48" fmla="*/ 651563 w 1554125"/>
                <a:gd name="connsiteY48" fmla="*/ 168391 h 2941159"/>
                <a:gd name="connsiteX49" fmla="*/ 991429 w 1554125"/>
                <a:gd name="connsiteY49" fmla="*/ 1187988 h 2941159"/>
                <a:gd name="connsiteX50" fmla="*/ 692023 w 1554125"/>
                <a:gd name="connsiteY50" fmla="*/ 136023 h 2941159"/>
                <a:gd name="connsiteX51" fmla="*/ 823194 w 1554125"/>
                <a:gd name="connsiteY51" fmla="*/ 1466 h 2941159"/>
                <a:gd name="connsiteX52" fmla="*/ 855018 w 1554125"/>
                <a:gd name="connsiteY52" fmla="*/ 476 h 2941159"/>
                <a:gd name="connsiteX0" fmla="*/ 510680 w 1556529"/>
                <a:gd name="connsiteY0" fmla="*/ 1634537 h 3003131"/>
                <a:gd name="connsiteX1" fmla="*/ 615806 w 1556529"/>
                <a:gd name="connsiteY1" fmla="*/ 1766214 h 3003131"/>
                <a:gd name="connsiteX2" fmla="*/ 673051 w 1556529"/>
                <a:gd name="connsiteY2" fmla="*/ 1651528 h 3003131"/>
                <a:gd name="connsiteX3" fmla="*/ 510680 w 1556529"/>
                <a:gd name="connsiteY3" fmla="*/ 1634537 h 3003131"/>
                <a:gd name="connsiteX4" fmla="*/ 445451 w 1556529"/>
                <a:gd name="connsiteY4" fmla="*/ 1604214 h 3003131"/>
                <a:gd name="connsiteX5" fmla="*/ 707615 w 1556529"/>
                <a:gd name="connsiteY5" fmla="*/ 1652000 h 3003131"/>
                <a:gd name="connsiteX6" fmla="*/ 445451 w 1556529"/>
                <a:gd name="connsiteY6" fmla="*/ 1604214 h 3003131"/>
                <a:gd name="connsiteX7" fmla="*/ 294507 w 1556529"/>
                <a:gd name="connsiteY7" fmla="*/ 1591240 h 3003131"/>
                <a:gd name="connsiteX8" fmla="*/ 129462 w 1556529"/>
                <a:gd name="connsiteY8" fmla="*/ 1638430 h 3003131"/>
                <a:gd name="connsiteX9" fmla="*/ 256395 w 1556529"/>
                <a:gd name="connsiteY9" fmla="*/ 1742908 h 3003131"/>
                <a:gd name="connsiteX10" fmla="*/ 294507 w 1556529"/>
                <a:gd name="connsiteY10" fmla="*/ 1591240 h 3003131"/>
                <a:gd name="connsiteX11" fmla="*/ 361573 w 1556529"/>
                <a:gd name="connsiteY11" fmla="*/ 1588648 h 3003131"/>
                <a:gd name="connsiteX12" fmla="*/ 83460 w 1556529"/>
                <a:gd name="connsiteY12" fmla="*/ 1639213 h 3003131"/>
                <a:gd name="connsiteX13" fmla="*/ 361573 w 1556529"/>
                <a:gd name="connsiteY13" fmla="*/ 1588648 h 3003131"/>
                <a:gd name="connsiteX14" fmla="*/ 317378 w 1556529"/>
                <a:gd name="connsiteY14" fmla="*/ 1322021 h 3003131"/>
                <a:gd name="connsiteX15" fmla="*/ 455349 w 1556529"/>
                <a:gd name="connsiteY15" fmla="*/ 1347722 h 3003131"/>
                <a:gd name="connsiteX16" fmla="*/ 390422 w 1556529"/>
                <a:gd name="connsiteY16" fmla="*/ 1512747 h 3003131"/>
                <a:gd name="connsiteX17" fmla="*/ 211870 w 1556529"/>
                <a:gd name="connsiteY17" fmla="*/ 1336900 h 3003131"/>
                <a:gd name="connsiteX18" fmla="*/ 317378 w 1556529"/>
                <a:gd name="connsiteY18" fmla="*/ 1322021 h 3003131"/>
                <a:gd name="connsiteX19" fmla="*/ 248832 w 1556529"/>
                <a:gd name="connsiteY19" fmla="*/ 1296857 h 3003131"/>
                <a:gd name="connsiteX20" fmla="*/ 168682 w 1556529"/>
                <a:gd name="connsiteY20" fmla="*/ 1335456 h 3003131"/>
                <a:gd name="connsiteX21" fmla="*/ 402407 w 1556529"/>
                <a:gd name="connsiteY21" fmla="*/ 1548679 h 3003131"/>
                <a:gd name="connsiteX22" fmla="*/ 714041 w 1556529"/>
                <a:gd name="connsiteY22" fmla="*/ 1614286 h 3003131"/>
                <a:gd name="connsiteX23" fmla="*/ 750945 w 1556529"/>
                <a:gd name="connsiteY23" fmla="*/ 1569181 h 3003131"/>
                <a:gd name="connsiteX24" fmla="*/ 722242 w 1556529"/>
                <a:gd name="connsiteY24" fmla="*/ 1634788 h 3003131"/>
                <a:gd name="connsiteX25" fmla="*/ 1033876 w 1556529"/>
                <a:gd name="connsiteY25" fmla="*/ 1848012 h 3003131"/>
                <a:gd name="connsiteX26" fmla="*/ 786160 w 1556529"/>
                <a:gd name="connsiteY26" fmla="*/ 1668796 h 3003131"/>
                <a:gd name="connsiteX27" fmla="*/ 777283 w 1556529"/>
                <a:gd name="connsiteY27" fmla="*/ 1528979 h 3003131"/>
                <a:gd name="connsiteX28" fmla="*/ 677185 w 1556529"/>
                <a:gd name="connsiteY28" fmla="*/ 1588495 h 3003131"/>
                <a:gd name="connsiteX29" fmla="*/ 439117 w 1556529"/>
                <a:gd name="connsiteY29" fmla="*/ 1534389 h 3003131"/>
                <a:gd name="connsiteX30" fmla="*/ 512161 w 1556529"/>
                <a:gd name="connsiteY30" fmla="*/ 1355838 h 3003131"/>
                <a:gd name="connsiteX31" fmla="*/ 1074869 w 1556529"/>
                <a:gd name="connsiteY31" fmla="*/ 1385596 h 3003131"/>
                <a:gd name="connsiteX32" fmla="*/ 1341410 w 1556529"/>
                <a:gd name="connsiteY32" fmla="*/ 1683994 h 3003131"/>
                <a:gd name="connsiteX33" fmla="*/ 1095383 w 1556529"/>
                <a:gd name="connsiteY33" fmla="*/ 1351858 h 3003131"/>
                <a:gd name="connsiteX34" fmla="*/ 468014 w 1556529"/>
                <a:gd name="connsiteY34" fmla="*/ 1314954 h 3003131"/>
                <a:gd name="connsiteX35" fmla="*/ 248832 w 1556529"/>
                <a:gd name="connsiteY35" fmla="*/ 1296857 h 3003131"/>
                <a:gd name="connsiteX36" fmla="*/ 848867 w 1556529"/>
                <a:gd name="connsiteY36" fmla="*/ 476 h 3003131"/>
                <a:gd name="connsiteX37" fmla="*/ 920541 w 1556529"/>
                <a:gd name="connsiteY37" fmla="*/ 47011 h 3003131"/>
                <a:gd name="connsiteX38" fmla="*/ 1462708 w 1556529"/>
                <a:gd name="connsiteY38" fmla="*/ 1325552 h 3003131"/>
                <a:gd name="connsiteX39" fmla="*/ 1462708 w 1556529"/>
                <a:gd name="connsiteY39" fmla="*/ 2676922 h 3003131"/>
                <a:gd name="connsiteX40" fmla="*/ 528866 w 1556529"/>
                <a:gd name="connsiteY40" fmla="*/ 2757843 h 3003131"/>
                <a:gd name="connsiteX41" fmla="*/ 9556 w 1556529"/>
                <a:gd name="connsiteY41" fmla="*/ 1282446 h 3003131"/>
                <a:gd name="connsiteX42" fmla="*/ 192258 w 1556529"/>
                <a:gd name="connsiteY42" fmla="*/ 1107067 h 3003131"/>
                <a:gd name="connsiteX43" fmla="*/ 289363 w 1556529"/>
                <a:gd name="connsiteY43" fmla="*/ 1268908 h 3003131"/>
                <a:gd name="connsiteX44" fmla="*/ 240810 w 1556529"/>
                <a:gd name="connsiteY44" fmla="*/ 1082791 h 3003131"/>
                <a:gd name="connsiteX45" fmla="*/ 515940 w 1556529"/>
                <a:gd name="connsiteY45" fmla="*/ 953319 h 3003131"/>
                <a:gd name="connsiteX46" fmla="*/ 653504 w 1556529"/>
                <a:gd name="connsiteY46" fmla="*/ 1220356 h 3003131"/>
                <a:gd name="connsiteX47" fmla="*/ 418835 w 1556529"/>
                <a:gd name="connsiteY47" fmla="*/ 208851 h 3003131"/>
                <a:gd name="connsiteX48" fmla="*/ 645412 w 1556529"/>
                <a:gd name="connsiteY48" fmla="*/ 168391 h 3003131"/>
                <a:gd name="connsiteX49" fmla="*/ 985278 w 1556529"/>
                <a:gd name="connsiteY49" fmla="*/ 1187988 h 3003131"/>
                <a:gd name="connsiteX50" fmla="*/ 685872 w 1556529"/>
                <a:gd name="connsiteY50" fmla="*/ 136023 h 3003131"/>
                <a:gd name="connsiteX51" fmla="*/ 817043 w 1556529"/>
                <a:gd name="connsiteY51" fmla="*/ 1466 h 3003131"/>
                <a:gd name="connsiteX52" fmla="*/ 848867 w 1556529"/>
                <a:gd name="connsiteY52" fmla="*/ 476 h 3003131"/>
                <a:gd name="connsiteX0" fmla="*/ 559308 w 1605157"/>
                <a:gd name="connsiteY0" fmla="*/ 1634537 h 2857995"/>
                <a:gd name="connsiteX1" fmla="*/ 664434 w 1605157"/>
                <a:gd name="connsiteY1" fmla="*/ 1766214 h 2857995"/>
                <a:gd name="connsiteX2" fmla="*/ 721679 w 1605157"/>
                <a:gd name="connsiteY2" fmla="*/ 1651528 h 2857995"/>
                <a:gd name="connsiteX3" fmla="*/ 559308 w 1605157"/>
                <a:gd name="connsiteY3" fmla="*/ 1634537 h 2857995"/>
                <a:gd name="connsiteX4" fmla="*/ 494079 w 1605157"/>
                <a:gd name="connsiteY4" fmla="*/ 1604214 h 2857995"/>
                <a:gd name="connsiteX5" fmla="*/ 756243 w 1605157"/>
                <a:gd name="connsiteY5" fmla="*/ 1652000 h 2857995"/>
                <a:gd name="connsiteX6" fmla="*/ 494079 w 1605157"/>
                <a:gd name="connsiteY6" fmla="*/ 1604214 h 2857995"/>
                <a:gd name="connsiteX7" fmla="*/ 343135 w 1605157"/>
                <a:gd name="connsiteY7" fmla="*/ 1591240 h 2857995"/>
                <a:gd name="connsiteX8" fmla="*/ 178090 w 1605157"/>
                <a:gd name="connsiteY8" fmla="*/ 1638430 h 2857995"/>
                <a:gd name="connsiteX9" fmla="*/ 305023 w 1605157"/>
                <a:gd name="connsiteY9" fmla="*/ 1742908 h 2857995"/>
                <a:gd name="connsiteX10" fmla="*/ 343135 w 1605157"/>
                <a:gd name="connsiteY10" fmla="*/ 1591240 h 2857995"/>
                <a:gd name="connsiteX11" fmla="*/ 410201 w 1605157"/>
                <a:gd name="connsiteY11" fmla="*/ 1588648 h 2857995"/>
                <a:gd name="connsiteX12" fmla="*/ 132088 w 1605157"/>
                <a:gd name="connsiteY12" fmla="*/ 1639213 h 2857995"/>
                <a:gd name="connsiteX13" fmla="*/ 410201 w 1605157"/>
                <a:gd name="connsiteY13" fmla="*/ 1588648 h 2857995"/>
                <a:gd name="connsiteX14" fmla="*/ 366006 w 1605157"/>
                <a:gd name="connsiteY14" fmla="*/ 1322021 h 2857995"/>
                <a:gd name="connsiteX15" fmla="*/ 503977 w 1605157"/>
                <a:gd name="connsiteY15" fmla="*/ 1347722 h 2857995"/>
                <a:gd name="connsiteX16" fmla="*/ 439050 w 1605157"/>
                <a:gd name="connsiteY16" fmla="*/ 1512747 h 2857995"/>
                <a:gd name="connsiteX17" fmla="*/ 260498 w 1605157"/>
                <a:gd name="connsiteY17" fmla="*/ 1336900 h 2857995"/>
                <a:gd name="connsiteX18" fmla="*/ 366006 w 1605157"/>
                <a:gd name="connsiteY18" fmla="*/ 1322021 h 2857995"/>
                <a:gd name="connsiteX19" fmla="*/ 297460 w 1605157"/>
                <a:gd name="connsiteY19" fmla="*/ 1296857 h 2857995"/>
                <a:gd name="connsiteX20" fmla="*/ 217310 w 1605157"/>
                <a:gd name="connsiteY20" fmla="*/ 1335456 h 2857995"/>
                <a:gd name="connsiteX21" fmla="*/ 451035 w 1605157"/>
                <a:gd name="connsiteY21" fmla="*/ 1548679 h 2857995"/>
                <a:gd name="connsiteX22" fmla="*/ 762669 w 1605157"/>
                <a:gd name="connsiteY22" fmla="*/ 1614286 h 2857995"/>
                <a:gd name="connsiteX23" fmla="*/ 799573 w 1605157"/>
                <a:gd name="connsiteY23" fmla="*/ 1569181 h 2857995"/>
                <a:gd name="connsiteX24" fmla="*/ 770870 w 1605157"/>
                <a:gd name="connsiteY24" fmla="*/ 1634788 h 2857995"/>
                <a:gd name="connsiteX25" fmla="*/ 1082504 w 1605157"/>
                <a:gd name="connsiteY25" fmla="*/ 1848012 h 2857995"/>
                <a:gd name="connsiteX26" fmla="*/ 834788 w 1605157"/>
                <a:gd name="connsiteY26" fmla="*/ 1668796 h 2857995"/>
                <a:gd name="connsiteX27" fmla="*/ 825911 w 1605157"/>
                <a:gd name="connsiteY27" fmla="*/ 1528979 h 2857995"/>
                <a:gd name="connsiteX28" fmla="*/ 725813 w 1605157"/>
                <a:gd name="connsiteY28" fmla="*/ 1588495 h 2857995"/>
                <a:gd name="connsiteX29" fmla="*/ 487745 w 1605157"/>
                <a:gd name="connsiteY29" fmla="*/ 1534389 h 2857995"/>
                <a:gd name="connsiteX30" fmla="*/ 560789 w 1605157"/>
                <a:gd name="connsiteY30" fmla="*/ 1355838 h 2857995"/>
                <a:gd name="connsiteX31" fmla="*/ 1123497 w 1605157"/>
                <a:gd name="connsiteY31" fmla="*/ 1385596 h 2857995"/>
                <a:gd name="connsiteX32" fmla="*/ 1390038 w 1605157"/>
                <a:gd name="connsiteY32" fmla="*/ 1683994 h 2857995"/>
                <a:gd name="connsiteX33" fmla="*/ 1144011 w 1605157"/>
                <a:gd name="connsiteY33" fmla="*/ 1351858 h 2857995"/>
                <a:gd name="connsiteX34" fmla="*/ 516642 w 1605157"/>
                <a:gd name="connsiteY34" fmla="*/ 1314954 h 2857995"/>
                <a:gd name="connsiteX35" fmla="*/ 297460 w 1605157"/>
                <a:gd name="connsiteY35" fmla="*/ 1296857 h 2857995"/>
                <a:gd name="connsiteX36" fmla="*/ 897495 w 1605157"/>
                <a:gd name="connsiteY36" fmla="*/ 476 h 2857995"/>
                <a:gd name="connsiteX37" fmla="*/ 969169 w 1605157"/>
                <a:gd name="connsiteY37" fmla="*/ 47011 h 2857995"/>
                <a:gd name="connsiteX38" fmla="*/ 1511336 w 1605157"/>
                <a:gd name="connsiteY38" fmla="*/ 1325552 h 2857995"/>
                <a:gd name="connsiteX39" fmla="*/ 1511336 w 1605157"/>
                <a:gd name="connsiteY39" fmla="*/ 2676922 h 2857995"/>
                <a:gd name="connsiteX40" fmla="*/ 577494 w 1605157"/>
                <a:gd name="connsiteY40" fmla="*/ 2757843 h 2857995"/>
                <a:gd name="connsiteX41" fmla="*/ 41682 w 1605157"/>
                <a:gd name="connsiteY41" fmla="*/ 1872695 h 2857995"/>
                <a:gd name="connsiteX42" fmla="*/ 58184 w 1605157"/>
                <a:gd name="connsiteY42" fmla="*/ 1282446 h 2857995"/>
                <a:gd name="connsiteX43" fmla="*/ 240886 w 1605157"/>
                <a:gd name="connsiteY43" fmla="*/ 1107067 h 2857995"/>
                <a:gd name="connsiteX44" fmla="*/ 337991 w 1605157"/>
                <a:gd name="connsiteY44" fmla="*/ 1268908 h 2857995"/>
                <a:gd name="connsiteX45" fmla="*/ 289438 w 1605157"/>
                <a:gd name="connsiteY45" fmla="*/ 1082791 h 2857995"/>
                <a:gd name="connsiteX46" fmla="*/ 564568 w 1605157"/>
                <a:gd name="connsiteY46" fmla="*/ 953319 h 2857995"/>
                <a:gd name="connsiteX47" fmla="*/ 702132 w 1605157"/>
                <a:gd name="connsiteY47" fmla="*/ 1220356 h 2857995"/>
                <a:gd name="connsiteX48" fmla="*/ 467463 w 1605157"/>
                <a:gd name="connsiteY48" fmla="*/ 208851 h 2857995"/>
                <a:gd name="connsiteX49" fmla="*/ 694040 w 1605157"/>
                <a:gd name="connsiteY49" fmla="*/ 168391 h 2857995"/>
                <a:gd name="connsiteX50" fmla="*/ 1033906 w 1605157"/>
                <a:gd name="connsiteY50" fmla="*/ 1187988 h 2857995"/>
                <a:gd name="connsiteX51" fmla="*/ 734500 w 1605157"/>
                <a:gd name="connsiteY51" fmla="*/ 136023 h 2857995"/>
                <a:gd name="connsiteX52" fmla="*/ 865671 w 1605157"/>
                <a:gd name="connsiteY52" fmla="*/ 1466 h 2857995"/>
                <a:gd name="connsiteX53" fmla="*/ 897495 w 1605157"/>
                <a:gd name="connsiteY53" fmla="*/ 476 h 2857995"/>
                <a:gd name="connsiteX0" fmla="*/ 516014 w 1561863"/>
                <a:gd name="connsiteY0" fmla="*/ 1634537 h 2859987"/>
                <a:gd name="connsiteX1" fmla="*/ 621140 w 1561863"/>
                <a:gd name="connsiteY1" fmla="*/ 1766214 h 2859987"/>
                <a:gd name="connsiteX2" fmla="*/ 678385 w 1561863"/>
                <a:gd name="connsiteY2" fmla="*/ 1651528 h 2859987"/>
                <a:gd name="connsiteX3" fmla="*/ 516014 w 1561863"/>
                <a:gd name="connsiteY3" fmla="*/ 1634537 h 2859987"/>
                <a:gd name="connsiteX4" fmla="*/ 450785 w 1561863"/>
                <a:gd name="connsiteY4" fmla="*/ 1604214 h 2859987"/>
                <a:gd name="connsiteX5" fmla="*/ 712949 w 1561863"/>
                <a:gd name="connsiteY5" fmla="*/ 1652000 h 2859987"/>
                <a:gd name="connsiteX6" fmla="*/ 450785 w 1561863"/>
                <a:gd name="connsiteY6" fmla="*/ 1604214 h 2859987"/>
                <a:gd name="connsiteX7" fmla="*/ 299841 w 1561863"/>
                <a:gd name="connsiteY7" fmla="*/ 1591240 h 2859987"/>
                <a:gd name="connsiteX8" fmla="*/ 134796 w 1561863"/>
                <a:gd name="connsiteY8" fmla="*/ 1638430 h 2859987"/>
                <a:gd name="connsiteX9" fmla="*/ 261729 w 1561863"/>
                <a:gd name="connsiteY9" fmla="*/ 1742908 h 2859987"/>
                <a:gd name="connsiteX10" fmla="*/ 299841 w 1561863"/>
                <a:gd name="connsiteY10" fmla="*/ 1591240 h 2859987"/>
                <a:gd name="connsiteX11" fmla="*/ 366907 w 1561863"/>
                <a:gd name="connsiteY11" fmla="*/ 1588648 h 2859987"/>
                <a:gd name="connsiteX12" fmla="*/ 88794 w 1561863"/>
                <a:gd name="connsiteY12" fmla="*/ 1639213 h 2859987"/>
                <a:gd name="connsiteX13" fmla="*/ 366907 w 1561863"/>
                <a:gd name="connsiteY13" fmla="*/ 1588648 h 2859987"/>
                <a:gd name="connsiteX14" fmla="*/ 322712 w 1561863"/>
                <a:gd name="connsiteY14" fmla="*/ 1322021 h 2859987"/>
                <a:gd name="connsiteX15" fmla="*/ 460683 w 1561863"/>
                <a:gd name="connsiteY15" fmla="*/ 1347722 h 2859987"/>
                <a:gd name="connsiteX16" fmla="*/ 395756 w 1561863"/>
                <a:gd name="connsiteY16" fmla="*/ 1512747 h 2859987"/>
                <a:gd name="connsiteX17" fmla="*/ 217204 w 1561863"/>
                <a:gd name="connsiteY17" fmla="*/ 1336900 h 2859987"/>
                <a:gd name="connsiteX18" fmla="*/ 322712 w 1561863"/>
                <a:gd name="connsiteY18" fmla="*/ 1322021 h 2859987"/>
                <a:gd name="connsiteX19" fmla="*/ 254166 w 1561863"/>
                <a:gd name="connsiteY19" fmla="*/ 1296857 h 2859987"/>
                <a:gd name="connsiteX20" fmla="*/ 174016 w 1561863"/>
                <a:gd name="connsiteY20" fmla="*/ 1335456 h 2859987"/>
                <a:gd name="connsiteX21" fmla="*/ 407741 w 1561863"/>
                <a:gd name="connsiteY21" fmla="*/ 1548679 h 2859987"/>
                <a:gd name="connsiteX22" fmla="*/ 719375 w 1561863"/>
                <a:gd name="connsiteY22" fmla="*/ 1614286 h 2859987"/>
                <a:gd name="connsiteX23" fmla="*/ 756279 w 1561863"/>
                <a:gd name="connsiteY23" fmla="*/ 1569181 h 2859987"/>
                <a:gd name="connsiteX24" fmla="*/ 727576 w 1561863"/>
                <a:gd name="connsiteY24" fmla="*/ 1634788 h 2859987"/>
                <a:gd name="connsiteX25" fmla="*/ 1039210 w 1561863"/>
                <a:gd name="connsiteY25" fmla="*/ 1848012 h 2859987"/>
                <a:gd name="connsiteX26" fmla="*/ 791494 w 1561863"/>
                <a:gd name="connsiteY26" fmla="*/ 1668796 h 2859987"/>
                <a:gd name="connsiteX27" fmla="*/ 782617 w 1561863"/>
                <a:gd name="connsiteY27" fmla="*/ 1528979 h 2859987"/>
                <a:gd name="connsiteX28" fmla="*/ 682519 w 1561863"/>
                <a:gd name="connsiteY28" fmla="*/ 1588495 h 2859987"/>
                <a:gd name="connsiteX29" fmla="*/ 444451 w 1561863"/>
                <a:gd name="connsiteY29" fmla="*/ 1534389 h 2859987"/>
                <a:gd name="connsiteX30" fmla="*/ 517495 w 1561863"/>
                <a:gd name="connsiteY30" fmla="*/ 1355838 h 2859987"/>
                <a:gd name="connsiteX31" fmla="*/ 1080203 w 1561863"/>
                <a:gd name="connsiteY31" fmla="*/ 1385596 h 2859987"/>
                <a:gd name="connsiteX32" fmla="*/ 1346744 w 1561863"/>
                <a:gd name="connsiteY32" fmla="*/ 1683994 h 2859987"/>
                <a:gd name="connsiteX33" fmla="*/ 1100717 w 1561863"/>
                <a:gd name="connsiteY33" fmla="*/ 1351858 h 2859987"/>
                <a:gd name="connsiteX34" fmla="*/ 473348 w 1561863"/>
                <a:gd name="connsiteY34" fmla="*/ 1314954 h 2859987"/>
                <a:gd name="connsiteX35" fmla="*/ 254166 w 1561863"/>
                <a:gd name="connsiteY35" fmla="*/ 1296857 h 2859987"/>
                <a:gd name="connsiteX36" fmla="*/ 854201 w 1561863"/>
                <a:gd name="connsiteY36" fmla="*/ 476 h 2859987"/>
                <a:gd name="connsiteX37" fmla="*/ 925875 w 1561863"/>
                <a:gd name="connsiteY37" fmla="*/ 47011 h 2859987"/>
                <a:gd name="connsiteX38" fmla="*/ 1468042 w 1561863"/>
                <a:gd name="connsiteY38" fmla="*/ 1325552 h 2859987"/>
                <a:gd name="connsiteX39" fmla="*/ 1468042 w 1561863"/>
                <a:gd name="connsiteY39" fmla="*/ 2676922 h 2859987"/>
                <a:gd name="connsiteX40" fmla="*/ 534200 w 1561863"/>
                <a:gd name="connsiteY40" fmla="*/ 2757843 h 2859987"/>
                <a:gd name="connsiteX41" fmla="*/ 69640 w 1561863"/>
                <a:gd name="connsiteY41" fmla="*/ 1843007 h 2859987"/>
                <a:gd name="connsiteX42" fmla="*/ 14890 w 1561863"/>
                <a:gd name="connsiteY42" fmla="*/ 1282446 h 2859987"/>
                <a:gd name="connsiteX43" fmla="*/ 197592 w 1561863"/>
                <a:gd name="connsiteY43" fmla="*/ 1107067 h 2859987"/>
                <a:gd name="connsiteX44" fmla="*/ 294697 w 1561863"/>
                <a:gd name="connsiteY44" fmla="*/ 1268908 h 2859987"/>
                <a:gd name="connsiteX45" fmla="*/ 246144 w 1561863"/>
                <a:gd name="connsiteY45" fmla="*/ 1082791 h 2859987"/>
                <a:gd name="connsiteX46" fmla="*/ 521274 w 1561863"/>
                <a:gd name="connsiteY46" fmla="*/ 953319 h 2859987"/>
                <a:gd name="connsiteX47" fmla="*/ 658838 w 1561863"/>
                <a:gd name="connsiteY47" fmla="*/ 1220356 h 2859987"/>
                <a:gd name="connsiteX48" fmla="*/ 424169 w 1561863"/>
                <a:gd name="connsiteY48" fmla="*/ 208851 h 2859987"/>
                <a:gd name="connsiteX49" fmla="*/ 650746 w 1561863"/>
                <a:gd name="connsiteY49" fmla="*/ 168391 h 2859987"/>
                <a:gd name="connsiteX50" fmla="*/ 990612 w 1561863"/>
                <a:gd name="connsiteY50" fmla="*/ 1187988 h 2859987"/>
                <a:gd name="connsiteX51" fmla="*/ 691206 w 1561863"/>
                <a:gd name="connsiteY51" fmla="*/ 136023 h 2859987"/>
                <a:gd name="connsiteX52" fmla="*/ 822377 w 1561863"/>
                <a:gd name="connsiteY52" fmla="*/ 1466 h 2859987"/>
                <a:gd name="connsiteX53" fmla="*/ 854201 w 1561863"/>
                <a:gd name="connsiteY53" fmla="*/ 476 h 2859987"/>
                <a:gd name="connsiteX0" fmla="*/ 524338 w 1570187"/>
                <a:gd name="connsiteY0" fmla="*/ 1634537 h 2859987"/>
                <a:gd name="connsiteX1" fmla="*/ 629464 w 1570187"/>
                <a:gd name="connsiteY1" fmla="*/ 1766214 h 2859987"/>
                <a:gd name="connsiteX2" fmla="*/ 686709 w 1570187"/>
                <a:gd name="connsiteY2" fmla="*/ 1651528 h 2859987"/>
                <a:gd name="connsiteX3" fmla="*/ 524338 w 1570187"/>
                <a:gd name="connsiteY3" fmla="*/ 1634537 h 2859987"/>
                <a:gd name="connsiteX4" fmla="*/ 459109 w 1570187"/>
                <a:gd name="connsiteY4" fmla="*/ 1604214 h 2859987"/>
                <a:gd name="connsiteX5" fmla="*/ 721273 w 1570187"/>
                <a:gd name="connsiteY5" fmla="*/ 1652000 h 2859987"/>
                <a:gd name="connsiteX6" fmla="*/ 459109 w 1570187"/>
                <a:gd name="connsiteY6" fmla="*/ 1604214 h 2859987"/>
                <a:gd name="connsiteX7" fmla="*/ 308165 w 1570187"/>
                <a:gd name="connsiteY7" fmla="*/ 1591240 h 2859987"/>
                <a:gd name="connsiteX8" fmla="*/ 143120 w 1570187"/>
                <a:gd name="connsiteY8" fmla="*/ 1638430 h 2859987"/>
                <a:gd name="connsiteX9" fmla="*/ 270053 w 1570187"/>
                <a:gd name="connsiteY9" fmla="*/ 1742908 h 2859987"/>
                <a:gd name="connsiteX10" fmla="*/ 308165 w 1570187"/>
                <a:gd name="connsiteY10" fmla="*/ 1591240 h 2859987"/>
                <a:gd name="connsiteX11" fmla="*/ 375231 w 1570187"/>
                <a:gd name="connsiteY11" fmla="*/ 1588648 h 2859987"/>
                <a:gd name="connsiteX12" fmla="*/ 97118 w 1570187"/>
                <a:gd name="connsiteY12" fmla="*/ 1639213 h 2859987"/>
                <a:gd name="connsiteX13" fmla="*/ 375231 w 1570187"/>
                <a:gd name="connsiteY13" fmla="*/ 1588648 h 2859987"/>
                <a:gd name="connsiteX14" fmla="*/ 331036 w 1570187"/>
                <a:gd name="connsiteY14" fmla="*/ 1322021 h 2859987"/>
                <a:gd name="connsiteX15" fmla="*/ 469007 w 1570187"/>
                <a:gd name="connsiteY15" fmla="*/ 1347722 h 2859987"/>
                <a:gd name="connsiteX16" fmla="*/ 404080 w 1570187"/>
                <a:gd name="connsiteY16" fmla="*/ 1512747 h 2859987"/>
                <a:gd name="connsiteX17" fmla="*/ 225528 w 1570187"/>
                <a:gd name="connsiteY17" fmla="*/ 1336900 h 2859987"/>
                <a:gd name="connsiteX18" fmla="*/ 331036 w 1570187"/>
                <a:gd name="connsiteY18" fmla="*/ 1322021 h 2859987"/>
                <a:gd name="connsiteX19" fmla="*/ 262490 w 1570187"/>
                <a:gd name="connsiteY19" fmla="*/ 1296857 h 2859987"/>
                <a:gd name="connsiteX20" fmla="*/ 182340 w 1570187"/>
                <a:gd name="connsiteY20" fmla="*/ 1335456 h 2859987"/>
                <a:gd name="connsiteX21" fmla="*/ 416065 w 1570187"/>
                <a:gd name="connsiteY21" fmla="*/ 1548679 h 2859987"/>
                <a:gd name="connsiteX22" fmla="*/ 727699 w 1570187"/>
                <a:gd name="connsiteY22" fmla="*/ 1614286 h 2859987"/>
                <a:gd name="connsiteX23" fmla="*/ 764603 w 1570187"/>
                <a:gd name="connsiteY23" fmla="*/ 1569181 h 2859987"/>
                <a:gd name="connsiteX24" fmla="*/ 735900 w 1570187"/>
                <a:gd name="connsiteY24" fmla="*/ 1634788 h 2859987"/>
                <a:gd name="connsiteX25" fmla="*/ 1047534 w 1570187"/>
                <a:gd name="connsiteY25" fmla="*/ 1848012 h 2859987"/>
                <a:gd name="connsiteX26" fmla="*/ 799818 w 1570187"/>
                <a:gd name="connsiteY26" fmla="*/ 1668796 h 2859987"/>
                <a:gd name="connsiteX27" fmla="*/ 790941 w 1570187"/>
                <a:gd name="connsiteY27" fmla="*/ 1528979 h 2859987"/>
                <a:gd name="connsiteX28" fmla="*/ 690843 w 1570187"/>
                <a:gd name="connsiteY28" fmla="*/ 1588495 h 2859987"/>
                <a:gd name="connsiteX29" fmla="*/ 452775 w 1570187"/>
                <a:gd name="connsiteY29" fmla="*/ 1534389 h 2859987"/>
                <a:gd name="connsiteX30" fmla="*/ 525819 w 1570187"/>
                <a:gd name="connsiteY30" fmla="*/ 1355838 h 2859987"/>
                <a:gd name="connsiteX31" fmla="*/ 1088527 w 1570187"/>
                <a:gd name="connsiteY31" fmla="*/ 1385596 h 2859987"/>
                <a:gd name="connsiteX32" fmla="*/ 1355068 w 1570187"/>
                <a:gd name="connsiteY32" fmla="*/ 1683994 h 2859987"/>
                <a:gd name="connsiteX33" fmla="*/ 1109041 w 1570187"/>
                <a:gd name="connsiteY33" fmla="*/ 1351858 h 2859987"/>
                <a:gd name="connsiteX34" fmla="*/ 481672 w 1570187"/>
                <a:gd name="connsiteY34" fmla="*/ 1314954 h 2859987"/>
                <a:gd name="connsiteX35" fmla="*/ 262490 w 1570187"/>
                <a:gd name="connsiteY35" fmla="*/ 1296857 h 2859987"/>
                <a:gd name="connsiteX36" fmla="*/ 862525 w 1570187"/>
                <a:gd name="connsiteY36" fmla="*/ 476 h 2859987"/>
                <a:gd name="connsiteX37" fmla="*/ 934199 w 1570187"/>
                <a:gd name="connsiteY37" fmla="*/ 47011 h 2859987"/>
                <a:gd name="connsiteX38" fmla="*/ 1476366 w 1570187"/>
                <a:gd name="connsiteY38" fmla="*/ 1325552 h 2859987"/>
                <a:gd name="connsiteX39" fmla="*/ 1476366 w 1570187"/>
                <a:gd name="connsiteY39" fmla="*/ 2676922 h 2859987"/>
                <a:gd name="connsiteX40" fmla="*/ 542524 w 1570187"/>
                <a:gd name="connsiteY40" fmla="*/ 2757843 h 2859987"/>
                <a:gd name="connsiteX41" fmla="*/ 60151 w 1570187"/>
                <a:gd name="connsiteY41" fmla="*/ 1843007 h 2859987"/>
                <a:gd name="connsiteX42" fmla="*/ 23214 w 1570187"/>
                <a:gd name="connsiteY42" fmla="*/ 1282446 h 2859987"/>
                <a:gd name="connsiteX43" fmla="*/ 205916 w 1570187"/>
                <a:gd name="connsiteY43" fmla="*/ 1107067 h 2859987"/>
                <a:gd name="connsiteX44" fmla="*/ 303021 w 1570187"/>
                <a:gd name="connsiteY44" fmla="*/ 1268908 h 2859987"/>
                <a:gd name="connsiteX45" fmla="*/ 254468 w 1570187"/>
                <a:gd name="connsiteY45" fmla="*/ 1082791 h 2859987"/>
                <a:gd name="connsiteX46" fmla="*/ 529598 w 1570187"/>
                <a:gd name="connsiteY46" fmla="*/ 953319 h 2859987"/>
                <a:gd name="connsiteX47" fmla="*/ 667162 w 1570187"/>
                <a:gd name="connsiteY47" fmla="*/ 1220356 h 2859987"/>
                <a:gd name="connsiteX48" fmla="*/ 432493 w 1570187"/>
                <a:gd name="connsiteY48" fmla="*/ 208851 h 2859987"/>
                <a:gd name="connsiteX49" fmla="*/ 659070 w 1570187"/>
                <a:gd name="connsiteY49" fmla="*/ 168391 h 2859987"/>
                <a:gd name="connsiteX50" fmla="*/ 998936 w 1570187"/>
                <a:gd name="connsiteY50" fmla="*/ 1187988 h 2859987"/>
                <a:gd name="connsiteX51" fmla="*/ 699530 w 1570187"/>
                <a:gd name="connsiteY51" fmla="*/ 136023 h 2859987"/>
                <a:gd name="connsiteX52" fmla="*/ 830701 w 1570187"/>
                <a:gd name="connsiteY52" fmla="*/ 1466 h 2859987"/>
                <a:gd name="connsiteX53" fmla="*/ 862525 w 1570187"/>
                <a:gd name="connsiteY53" fmla="*/ 476 h 2859987"/>
                <a:gd name="connsiteX0" fmla="*/ 524338 w 1570187"/>
                <a:gd name="connsiteY0" fmla="*/ 1634537 h 2859987"/>
                <a:gd name="connsiteX1" fmla="*/ 629464 w 1570187"/>
                <a:gd name="connsiteY1" fmla="*/ 1766214 h 2859987"/>
                <a:gd name="connsiteX2" fmla="*/ 686709 w 1570187"/>
                <a:gd name="connsiteY2" fmla="*/ 1651528 h 2859987"/>
                <a:gd name="connsiteX3" fmla="*/ 524338 w 1570187"/>
                <a:gd name="connsiteY3" fmla="*/ 1634537 h 2859987"/>
                <a:gd name="connsiteX4" fmla="*/ 459109 w 1570187"/>
                <a:gd name="connsiteY4" fmla="*/ 1604214 h 2859987"/>
                <a:gd name="connsiteX5" fmla="*/ 721273 w 1570187"/>
                <a:gd name="connsiteY5" fmla="*/ 1652000 h 2859987"/>
                <a:gd name="connsiteX6" fmla="*/ 459109 w 1570187"/>
                <a:gd name="connsiteY6" fmla="*/ 1604214 h 2859987"/>
                <a:gd name="connsiteX7" fmla="*/ 308165 w 1570187"/>
                <a:gd name="connsiteY7" fmla="*/ 1591240 h 2859987"/>
                <a:gd name="connsiteX8" fmla="*/ 143120 w 1570187"/>
                <a:gd name="connsiteY8" fmla="*/ 1638430 h 2859987"/>
                <a:gd name="connsiteX9" fmla="*/ 270053 w 1570187"/>
                <a:gd name="connsiteY9" fmla="*/ 1742908 h 2859987"/>
                <a:gd name="connsiteX10" fmla="*/ 308165 w 1570187"/>
                <a:gd name="connsiteY10" fmla="*/ 1591240 h 2859987"/>
                <a:gd name="connsiteX11" fmla="*/ 375231 w 1570187"/>
                <a:gd name="connsiteY11" fmla="*/ 1588648 h 2859987"/>
                <a:gd name="connsiteX12" fmla="*/ 97118 w 1570187"/>
                <a:gd name="connsiteY12" fmla="*/ 1639213 h 2859987"/>
                <a:gd name="connsiteX13" fmla="*/ 375231 w 1570187"/>
                <a:gd name="connsiteY13" fmla="*/ 1588648 h 2859987"/>
                <a:gd name="connsiteX14" fmla="*/ 331036 w 1570187"/>
                <a:gd name="connsiteY14" fmla="*/ 1322021 h 2859987"/>
                <a:gd name="connsiteX15" fmla="*/ 469007 w 1570187"/>
                <a:gd name="connsiteY15" fmla="*/ 1347722 h 2859987"/>
                <a:gd name="connsiteX16" fmla="*/ 404080 w 1570187"/>
                <a:gd name="connsiteY16" fmla="*/ 1512747 h 2859987"/>
                <a:gd name="connsiteX17" fmla="*/ 225528 w 1570187"/>
                <a:gd name="connsiteY17" fmla="*/ 1336900 h 2859987"/>
                <a:gd name="connsiteX18" fmla="*/ 331036 w 1570187"/>
                <a:gd name="connsiteY18" fmla="*/ 1322021 h 2859987"/>
                <a:gd name="connsiteX19" fmla="*/ 262490 w 1570187"/>
                <a:gd name="connsiteY19" fmla="*/ 1296857 h 2859987"/>
                <a:gd name="connsiteX20" fmla="*/ 182340 w 1570187"/>
                <a:gd name="connsiteY20" fmla="*/ 1335456 h 2859987"/>
                <a:gd name="connsiteX21" fmla="*/ 416065 w 1570187"/>
                <a:gd name="connsiteY21" fmla="*/ 1548679 h 2859987"/>
                <a:gd name="connsiteX22" fmla="*/ 727699 w 1570187"/>
                <a:gd name="connsiteY22" fmla="*/ 1614286 h 2859987"/>
                <a:gd name="connsiteX23" fmla="*/ 764603 w 1570187"/>
                <a:gd name="connsiteY23" fmla="*/ 1569181 h 2859987"/>
                <a:gd name="connsiteX24" fmla="*/ 735900 w 1570187"/>
                <a:gd name="connsiteY24" fmla="*/ 1634788 h 2859987"/>
                <a:gd name="connsiteX25" fmla="*/ 1047534 w 1570187"/>
                <a:gd name="connsiteY25" fmla="*/ 1848012 h 2859987"/>
                <a:gd name="connsiteX26" fmla="*/ 799818 w 1570187"/>
                <a:gd name="connsiteY26" fmla="*/ 1668796 h 2859987"/>
                <a:gd name="connsiteX27" fmla="*/ 790941 w 1570187"/>
                <a:gd name="connsiteY27" fmla="*/ 1528979 h 2859987"/>
                <a:gd name="connsiteX28" fmla="*/ 690843 w 1570187"/>
                <a:gd name="connsiteY28" fmla="*/ 1588495 h 2859987"/>
                <a:gd name="connsiteX29" fmla="*/ 452775 w 1570187"/>
                <a:gd name="connsiteY29" fmla="*/ 1534389 h 2859987"/>
                <a:gd name="connsiteX30" fmla="*/ 525819 w 1570187"/>
                <a:gd name="connsiteY30" fmla="*/ 1355838 h 2859987"/>
                <a:gd name="connsiteX31" fmla="*/ 1088527 w 1570187"/>
                <a:gd name="connsiteY31" fmla="*/ 1385596 h 2859987"/>
                <a:gd name="connsiteX32" fmla="*/ 1355068 w 1570187"/>
                <a:gd name="connsiteY32" fmla="*/ 1683994 h 2859987"/>
                <a:gd name="connsiteX33" fmla="*/ 1109041 w 1570187"/>
                <a:gd name="connsiteY33" fmla="*/ 1351858 h 2859987"/>
                <a:gd name="connsiteX34" fmla="*/ 481672 w 1570187"/>
                <a:gd name="connsiteY34" fmla="*/ 1314954 h 2859987"/>
                <a:gd name="connsiteX35" fmla="*/ 262490 w 1570187"/>
                <a:gd name="connsiteY35" fmla="*/ 1296857 h 2859987"/>
                <a:gd name="connsiteX36" fmla="*/ 862525 w 1570187"/>
                <a:gd name="connsiteY36" fmla="*/ 476 h 2859987"/>
                <a:gd name="connsiteX37" fmla="*/ 934199 w 1570187"/>
                <a:gd name="connsiteY37" fmla="*/ 47011 h 2859987"/>
                <a:gd name="connsiteX38" fmla="*/ 1476366 w 1570187"/>
                <a:gd name="connsiteY38" fmla="*/ 1325552 h 2859987"/>
                <a:gd name="connsiteX39" fmla="*/ 1476366 w 1570187"/>
                <a:gd name="connsiteY39" fmla="*/ 2676922 h 2859987"/>
                <a:gd name="connsiteX40" fmla="*/ 542524 w 1570187"/>
                <a:gd name="connsiteY40" fmla="*/ 2757843 h 2859987"/>
                <a:gd name="connsiteX41" fmla="*/ 60151 w 1570187"/>
                <a:gd name="connsiteY41" fmla="*/ 1843007 h 2859987"/>
                <a:gd name="connsiteX42" fmla="*/ 23214 w 1570187"/>
                <a:gd name="connsiteY42" fmla="*/ 1282446 h 2859987"/>
                <a:gd name="connsiteX43" fmla="*/ 205916 w 1570187"/>
                <a:gd name="connsiteY43" fmla="*/ 1107067 h 2859987"/>
                <a:gd name="connsiteX44" fmla="*/ 303021 w 1570187"/>
                <a:gd name="connsiteY44" fmla="*/ 1268908 h 2859987"/>
                <a:gd name="connsiteX45" fmla="*/ 254468 w 1570187"/>
                <a:gd name="connsiteY45" fmla="*/ 1082791 h 2859987"/>
                <a:gd name="connsiteX46" fmla="*/ 529598 w 1570187"/>
                <a:gd name="connsiteY46" fmla="*/ 953319 h 2859987"/>
                <a:gd name="connsiteX47" fmla="*/ 667162 w 1570187"/>
                <a:gd name="connsiteY47" fmla="*/ 1220356 h 2859987"/>
                <a:gd name="connsiteX48" fmla="*/ 432493 w 1570187"/>
                <a:gd name="connsiteY48" fmla="*/ 208851 h 2859987"/>
                <a:gd name="connsiteX49" fmla="*/ 659070 w 1570187"/>
                <a:gd name="connsiteY49" fmla="*/ 168391 h 2859987"/>
                <a:gd name="connsiteX50" fmla="*/ 998936 w 1570187"/>
                <a:gd name="connsiteY50" fmla="*/ 1187988 h 2859987"/>
                <a:gd name="connsiteX51" fmla="*/ 699530 w 1570187"/>
                <a:gd name="connsiteY51" fmla="*/ 136023 h 2859987"/>
                <a:gd name="connsiteX52" fmla="*/ 830701 w 1570187"/>
                <a:gd name="connsiteY52" fmla="*/ 1466 h 2859987"/>
                <a:gd name="connsiteX53" fmla="*/ 862525 w 1570187"/>
                <a:gd name="connsiteY53" fmla="*/ 476 h 2859987"/>
                <a:gd name="connsiteX0" fmla="*/ 511497 w 1557346"/>
                <a:gd name="connsiteY0" fmla="*/ 1634537 h 2859987"/>
                <a:gd name="connsiteX1" fmla="*/ 616623 w 1557346"/>
                <a:gd name="connsiteY1" fmla="*/ 1766214 h 2859987"/>
                <a:gd name="connsiteX2" fmla="*/ 673868 w 1557346"/>
                <a:gd name="connsiteY2" fmla="*/ 1651528 h 2859987"/>
                <a:gd name="connsiteX3" fmla="*/ 511497 w 1557346"/>
                <a:gd name="connsiteY3" fmla="*/ 1634537 h 2859987"/>
                <a:gd name="connsiteX4" fmla="*/ 446268 w 1557346"/>
                <a:gd name="connsiteY4" fmla="*/ 1604214 h 2859987"/>
                <a:gd name="connsiteX5" fmla="*/ 708432 w 1557346"/>
                <a:gd name="connsiteY5" fmla="*/ 1652000 h 2859987"/>
                <a:gd name="connsiteX6" fmla="*/ 446268 w 1557346"/>
                <a:gd name="connsiteY6" fmla="*/ 1604214 h 2859987"/>
                <a:gd name="connsiteX7" fmla="*/ 295324 w 1557346"/>
                <a:gd name="connsiteY7" fmla="*/ 1591240 h 2859987"/>
                <a:gd name="connsiteX8" fmla="*/ 130279 w 1557346"/>
                <a:gd name="connsiteY8" fmla="*/ 1638430 h 2859987"/>
                <a:gd name="connsiteX9" fmla="*/ 257212 w 1557346"/>
                <a:gd name="connsiteY9" fmla="*/ 1742908 h 2859987"/>
                <a:gd name="connsiteX10" fmla="*/ 295324 w 1557346"/>
                <a:gd name="connsiteY10" fmla="*/ 1591240 h 2859987"/>
                <a:gd name="connsiteX11" fmla="*/ 362390 w 1557346"/>
                <a:gd name="connsiteY11" fmla="*/ 1588648 h 2859987"/>
                <a:gd name="connsiteX12" fmla="*/ 84277 w 1557346"/>
                <a:gd name="connsiteY12" fmla="*/ 1639213 h 2859987"/>
                <a:gd name="connsiteX13" fmla="*/ 362390 w 1557346"/>
                <a:gd name="connsiteY13" fmla="*/ 1588648 h 2859987"/>
                <a:gd name="connsiteX14" fmla="*/ 318195 w 1557346"/>
                <a:gd name="connsiteY14" fmla="*/ 1322021 h 2859987"/>
                <a:gd name="connsiteX15" fmla="*/ 456166 w 1557346"/>
                <a:gd name="connsiteY15" fmla="*/ 1347722 h 2859987"/>
                <a:gd name="connsiteX16" fmla="*/ 391239 w 1557346"/>
                <a:gd name="connsiteY16" fmla="*/ 1512747 h 2859987"/>
                <a:gd name="connsiteX17" fmla="*/ 212687 w 1557346"/>
                <a:gd name="connsiteY17" fmla="*/ 1336900 h 2859987"/>
                <a:gd name="connsiteX18" fmla="*/ 318195 w 1557346"/>
                <a:gd name="connsiteY18" fmla="*/ 1322021 h 2859987"/>
                <a:gd name="connsiteX19" fmla="*/ 249649 w 1557346"/>
                <a:gd name="connsiteY19" fmla="*/ 1296857 h 2859987"/>
                <a:gd name="connsiteX20" fmla="*/ 169499 w 1557346"/>
                <a:gd name="connsiteY20" fmla="*/ 1335456 h 2859987"/>
                <a:gd name="connsiteX21" fmla="*/ 403224 w 1557346"/>
                <a:gd name="connsiteY21" fmla="*/ 1548679 h 2859987"/>
                <a:gd name="connsiteX22" fmla="*/ 714858 w 1557346"/>
                <a:gd name="connsiteY22" fmla="*/ 1614286 h 2859987"/>
                <a:gd name="connsiteX23" fmla="*/ 751762 w 1557346"/>
                <a:gd name="connsiteY23" fmla="*/ 1569181 h 2859987"/>
                <a:gd name="connsiteX24" fmla="*/ 723059 w 1557346"/>
                <a:gd name="connsiteY24" fmla="*/ 1634788 h 2859987"/>
                <a:gd name="connsiteX25" fmla="*/ 1034693 w 1557346"/>
                <a:gd name="connsiteY25" fmla="*/ 1848012 h 2859987"/>
                <a:gd name="connsiteX26" fmla="*/ 786977 w 1557346"/>
                <a:gd name="connsiteY26" fmla="*/ 1668796 h 2859987"/>
                <a:gd name="connsiteX27" fmla="*/ 778100 w 1557346"/>
                <a:gd name="connsiteY27" fmla="*/ 1528979 h 2859987"/>
                <a:gd name="connsiteX28" fmla="*/ 678002 w 1557346"/>
                <a:gd name="connsiteY28" fmla="*/ 1588495 h 2859987"/>
                <a:gd name="connsiteX29" fmla="*/ 439934 w 1557346"/>
                <a:gd name="connsiteY29" fmla="*/ 1534389 h 2859987"/>
                <a:gd name="connsiteX30" fmla="*/ 512978 w 1557346"/>
                <a:gd name="connsiteY30" fmla="*/ 1355838 h 2859987"/>
                <a:gd name="connsiteX31" fmla="*/ 1075686 w 1557346"/>
                <a:gd name="connsiteY31" fmla="*/ 1385596 h 2859987"/>
                <a:gd name="connsiteX32" fmla="*/ 1342227 w 1557346"/>
                <a:gd name="connsiteY32" fmla="*/ 1683994 h 2859987"/>
                <a:gd name="connsiteX33" fmla="*/ 1096200 w 1557346"/>
                <a:gd name="connsiteY33" fmla="*/ 1351858 h 2859987"/>
                <a:gd name="connsiteX34" fmla="*/ 468831 w 1557346"/>
                <a:gd name="connsiteY34" fmla="*/ 1314954 h 2859987"/>
                <a:gd name="connsiteX35" fmla="*/ 249649 w 1557346"/>
                <a:gd name="connsiteY35" fmla="*/ 1296857 h 2859987"/>
                <a:gd name="connsiteX36" fmla="*/ 849684 w 1557346"/>
                <a:gd name="connsiteY36" fmla="*/ 476 h 2859987"/>
                <a:gd name="connsiteX37" fmla="*/ 921358 w 1557346"/>
                <a:gd name="connsiteY37" fmla="*/ 47011 h 2859987"/>
                <a:gd name="connsiteX38" fmla="*/ 1463525 w 1557346"/>
                <a:gd name="connsiteY38" fmla="*/ 1325552 h 2859987"/>
                <a:gd name="connsiteX39" fmla="*/ 1463525 w 1557346"/>
                <a:gd name="connsiteY39" fmla="*/ 2676922 h 2859987"/>
                <a:gd name="connsiteX40" fmla="*/ 529683 w 1557346"/>
                <a:gd name="connsiteY40" fmla="*/ 2757843 h 2859987"/>
                <a:gd name="connsiteX41" fmla="*/ 47310 w 1557346"/>
                <a:gd name="connsiteY41" fmla="*/ 1843007 h 2859987"/>
                <a:gd name="connsiteX42" fmla="*/ 10373 w 1557346"/>
                <a:gd name="connsiteY42" fmla="*/ 1282446 h 2859987"/>
                <a:gd name="connsiteX43" fmla="*/ 193075 w 1557346"/>
                <a:gd name="connsiteY43" fmla="*/ 1107067 h 2859987"/>
                <a:gd name="connsiteX44" fmla="*/ 290180 w 1557346"/>
                <a:gd name="connsiteY44" fmla="*/ 1268908 h 2859987"/>
                <a:gd name="connsiteX45" fmla="*/ 241627 w 1557346"/>
                <a:gd name="connsiteY45" fmla="*/ 1082791 h 2859987"/>
                <a:gd name="connsiteX46" fmla="*/ 516757 w 1557346"/>
                <a:gd name="connsiteY46" fmla="*/ 953319 h 2859987"/>
                <a:gd name="connsiteX47" fmla="*/ 654321 w 1557346"/>
                <a:gd name="connsiteY47" fmla="*/ 1220356 h 2859987"/>
                <a:gd name="connsiteX48" fmla="*/ 419652 w 1557346"/>
                <a:gd name="connsiteY48" fmla="*/ 208851 h 2859987"/>
                <a:gd name="connsiteX49" fmla="*/ 646229 w 1557346"/>
                <a:gd name="connsiteY49" fmla="*/ 168391 h 2859987"/>
                <a:gd name="connsiteX50" fmla="*/ 986095 w 1557346"/>
                <a:gd name="connsiteY50" fmla="*/ 1187988 h 2859987"/>
                <a:gd name="connsiteX51" fmla="*/ 686689 w 1557346"/>
                <a:gd name="connsiteY51" fmla="*/ 136023 h 2859987"/>
                <a:gd name="connsiteX52" fmla="*/ 817860 w 1557346"/>
                <a:gd name="connsiteY52" fmla="*/ 1466 h 2859987"/>
                <a:gd name="connsiteX53" fmla="*/ 849684 w 1557346"/>
                <a:gd name="connsiteY53" fmla="*/ 476 h 2859987"/>
                <a:gd name="connsiteX0" fmla="*/ 531517 w 1577366"/>
                <a:gd name="connsiteY0" fmla="*/ 1634537 h 2859987"/>
                <a:gd name="connsiteX1" fmla="*/ 636643 w 1577366"/>
                <a:gd name="connsiteY1" fmla="*/ 1766214 h 2859987"/>
                <a:gd name="connsiteX2" fmla="*/ 693888 w 1577366"/>
                <a:gd name="connsiteY2" fmla="*/ 1651528 h 2859987"/>
                <a:gd name="connsiteX3" fmla="*/ 531517 w 1577366"/>
                <a:gd name="connsiteY3" fmla="*/ 1634537 h 2859987"/>
                <a:gd name="connsiteX4" fmla="*/ 466288 w 1577366"/>
                <a:gd name="connsiteY4" fmla="*/ 1604214 h 2859987"/>
                <a:gd name="connsiteX5" fmla="*/ 728452 w 1577366"/>
                <a:gd name="connsiteY5" fmla="*/ 1652000 h 2859987"/>
                <a:gd name="connsiteX6" fmla="*/ 466288 w 1577366"/>
                <a:gd name="connsiteY6" fmla="*/ 1604214 h 2859987"/>
                <a:gd name="connsiteX7" fmla="*/ 315344 w 1577366"/>
                <a:gd name="connsiteY7" fmla="*/ 1591240 h 2859987"/>
                <a:gd name="connsiteX8" fmla="*/ 150299 w 1577366"/>
                <a:gd name="connsiteY8" fmla="*/ 1638430 h 2859987"/>
                <a:gd name="connsiteX9" fmla="*/ 277232 w 1577366"/>
                <a:gd name="connsiteY9" fmla="*/ 1742908 h 2859987"/>
                <a:gd name="connsiteX10" fmla="*/ 315344 w 1577366"/>
                <a:gd name="connsiteY10" fmla="*/ 1591240 h 2859987"/>
                <a:gd name="connsiteX11" fmla="*/ 382410 w 1577366"/>
                <a:gd name="connsiteY11" fmla="*/ 1588648 h 2859987"/>
                <a:gd name="connsiteX12" fmla="*/ 104297 w 1577366"/>
                <a:gd name="connsiteY12" fmla="*/ 1639213 h 2859987"/>
                <a:gd name="connsiteX13" fmla="*/ 382410 w 1577366"/>
                <a:gd name="connsiteY13" fmla="*/ 1588648 h 2859987"/>
                <a:gd name="connsiteX14" fmla="*/ 338215 w 1577366"/>
                <a:gd name="connsiteY14" fmla="*/ 1322021 h 2859987"/>
                <a:gd name="connsiteX15" fmla="*/ 476186 w 1577366"/>
                <a:gd name="connsiteY15" fmla="*/ 1347722 h 2859987"/>
                <a:gd name="connsiteX16" fmla="*/ 411259 w 1577366"/>
                <a:gd name="connsiteY16" fmla="*/ 1512747 h 2859987"/>
                <a:gd name="connsiteX17" fmla="*/ 232707 w 1577366"/>
                <a:gd name="connsiteY17" fmla="*/ 1336900 h 2859987"/>
                <a:gd name="connsiteX18" fmla="*/ 338215 w 1577366"/>
                <a:gd name="connsiteY18" fmla="*/ 1322021 h 2859987"/>
                <a:gd name="connsiteX19" fmla="*/ 269669 w 1577366"/>
                <a:gd name="connsiteY19" fmla="*/ 1296857 h 2859987"/>
                <a:gd name="connsiteX20" fmla="*/ 189519 w 1577366"/>
                <a:gd name="connsiteY20" fmla="*/ 1335456 h 2859987"/>
                <a:gd name="connsiteX21" fmla="*/ 423244 w 1577366"/>
                <a:gd name="connsiteY21" fmla="*/ 1548679 h 2859987"/>
                <a:gd name="connsiteX22" fmla="*/ 734878 w 1577366"/>
                <a:gd name="connsiteY22" fmla="*/ 1614286 h 2859987"/>
                <a:gd name="connsiteX23" fmla="*/ 771782 w 1577366"/>
                <a:gd name="connsiteY23" fmla="*/ 1569181 h 2859987"/>
                <a:gd name="connsiteX24" fmla="*/ 743079 w 1577366"/>
                <a:gd name="connsiteY24" fmla="*/ 1634788 h 2859987"/>
                <a:gd name="connsiteX25" fmla="*/ 1054713 w 1577366"/>
                <a:gd name="connsiteY25" fmla="*/ 1848012 h 2859987"/>
                <a:gd name="connsiteX26" fmla="*/ 806997 w 1577366"/>
                <a:gd name="connsiteY26" fmla="*/ 1668796 h 2859987"/>
                <a:gd name="connsiteX27" fmla="*/ 798120 w 1577366"/>
                <a:gd name="connsiteY27" fmla="*/ 1528979 h 2859987"/>
                <a:gd name="connsiteX28" fmla="*/ 698022 w 1577366"/>
                <a:gd name="connsiteY28" fmla="*/ 1588495 h 2859987"/>
                <a:gd name="connsiteX29" fmla="*/ 459954 w 1577366"/>
                <a:gd name="connsiteY29" fmla="*/ 1534389 h 2859987"/>
                <a:gd name="connsiteX30" fmla="*/ 532998 w 1577366"/>
                <a:gd name="connsiteY30" fmla="*/ 1355838 h 2859987"/>
                <a:gd name="connsiteX31" fmla="*/ 1095706 w 1577366"/>
                <a:gd name="connsiteY31" fmla="*/ 1385596 h 2859987"/>
                <a:gd name="connsiteX32" fmla="*/ 1362247 w 1577366"/>
                <a:gd name="connsiteY32" fmla="*/ 1683994 h 2859987"/>
                <a:gd name="connsiteX33" fmla="*/ 1116220 w 1577366"/>
                <a:gd name="connsiteY33" fmla="*/ 1351858 h 2859987"/>
                <a:gd name="connsiteX34" fmla="*/ 488851 w 1577366"/>
                <a:gd name="connsiteY34" fmla="*/ 1314954 h 2859987"/>
                <a:gd name="connsiteX35" fmla="*/ 269669 w 1577366"/>
                <a:gd name="connsiteY35" fmla="*/ 1296857 h 2859987"/>
                <a:gd name="connsiteX36" fmla="*/ 869704 w 1577366"/>
                <a:gd name="connsiteY36" fmla="*/ 476 h 2859987"/>
                <a:gd name="connsiteX37" fmla="*/ 941378 w 1577366"/>
                <a:gd name="connsiteY37" fmla="*/ 47011 h 2859987"/>
                <a:gd name="connsiteX38" fmla="*/ 1483545 w 1577366"/>
                <a:gd name="connsiteY38" fmla="*/ 1325552 h 2859987"/>
                <a:gd name="connsiteX39" fmla="*/ 1483545 w 1577366"/>
                <a:gd name="connsiteY39" fmla="*/ 2676922 h 2859987"/>
                <a:gd name="connsiteX40" fmla="*/ 549703 w 1577366"/>
                <a:gd name="connsiteY40" fmla="*/ 2757843 h 2859987"/>
                <a:gd name="connsiteX41" fmla="*/ 67330 w 1577366"/>
                <a:gd name="connsiteY41" fmla="*/ 1843007 h 2859987"/>
                <a:gd name="connsiteX42" fmla="*/ 705 w 1577366"/>
                <a:gd name="connsiteY42" fmla="*/ 1306197 h 2859987"/>
                <a:gd name="connsiteX43" fmla="*/ 213095 w 1577366"/>
                <a:gd name="connsiteY43" fmla="*/ 1107067 h 2859987"/>
                <a:gd name="connsiteX44" fmla="*/ 310200 w 1577366"/>
                <a:gd name="connsiteY44" fmla="*/ 1268908 h 2859987"/>
                <a:gd name="connsiteX45" fmla="*/ 261647 w 1577366"/>
                <a:gd name="connsiteY45" fmla="*/ 1082791 h 2859987"/>
                <a:gd name="connsiteX46" fmla="*/ 536777 w 1577366"/>
                <a:gd name="connsiteY46" fmla="*/ 953319 h 2859987"/>
                <a:gd name="connsiteX47" fmla="*/ 674341 w 1577366"/>
                <a:gd name="connsiteY47" fmla="*/ 1220356 h 2859987"/>
                <a:gd name="connsiteX48" fmla="*/ 439672 w 1577366"/>
                <a:gd name="connsiteY48" fmla="*/ 208851 h 2859987"/>
                <a:gd name="connsiteX49" fmla="*/ 666249 w 1577366"/>
                <a:gd name="connsiteY49" fmla="*/ 168391 h 2859987"/>
                <a:gd name="connsiteX50" fmla="*/ 1006115 w 1577366"/>
                <a:gd name="connsiteY50" fmla="*/ 1187988 h 2859987"/>
                <a:gd name="connsiteX51" fmla="*/ 706709 w 1577366"/>
                <a:gd name="connsiteY51" fmla="*/ 136023 h 2859987"/>
                <a:gd name="connsiteX52" fmla="*/ 837880 w 1577366"/>
                <a:gd name="connsiteY52" fmla="*/ 1466 h 2859987"/>
                <a:gd name="connsiteX53" fmla="*/ 869704 w 1577366"/>
                <a:gd name="connsiteY53" fmla="*/ 476 h 2859987"/>
                <a:gd name="connsiteX0" fmla="*/ 531517 w 1577366"/>
                <a:gd name="connsiteY0" fmla="*/ 1634537 h 2859987"/>
                <a:gd name="connsiteX1" fmla="*/ 636643 w 1577366"/>
                <a:gd name="connsiteY1" fmla="*/ 1766214 h 2859987"/>
                <a:gd name="connsiteX2" fmla="*/ 693888 w 1577366"/>
                <a:gd name="connsiteY2" fmla="*/ 1651528 h 2859987"/>
                <a:gd name="connsiteX3" fmla="*/ 531517 w 1577366"/>
                <a:gd name="connsiteY3" fmla="*/ 1634537 h 2859987"/>
                <a:gd name="connsiteX4" fmla="*/ 466288 w 1577366"/>
                <a:gd name="connsiteY4" fmla="*/ 1604214 h 2859987"/>
                <a:gd name="connsiteX5" fmla="*/ 728452 w 1577366"/>
                <a:gd name="connsiteY5" fmla="*/ 1652000 h 2859987"/>
                <a:gd name="connsiteX6" fmla="*/ 466288 w 1577366"/>
                <a:gd name="connsiteY6" fmla="*/ 1604214 h 2859987"/>
                <a:gd name="connsiteX7" fmla="*/ 315344 w 1577366"/>
                <a:gd name="connsiteY7" fmla="*/ 1591240 h 2859987"/>
                <a:gd name="connsiteX8" fmla="*/ 150299 w 1577366"/>
                <a:gd name="connsiteY8" fmla="*/ 1638430 h 2859987"/>
                <a:gd name="connsiteX9" fmla="*/ 277232 w 1577366"/>
                <a:gd name="connsiteY9" fmla="*/ 1742908 h 2859987"/>
                <a:gd name="connsiteX10" fmla="*/ 315344 w 1577366"/>
                <a:gd name="connsiteY10" fmla="*/ 1591240 h 2859987"/>
                <a:gd name="connsiteX11" fmla="*/ 382410 w 1577366"/>
                <a:gd name="connsiteY11" fmla="*/ 1588648 h 2859987"/>
                <a:gd name="connsiteX12" fmla="*/ 104297 w 1577366"/>
                <a:gd name="connsiteY12" fmla="*/ 1639213 h 2859987"/>
                <a:gd name="connsiteX13" fmla="*/ 382410 w 1577366"/>
                <a:gd name="connsiteY13" fmla="*/ 1588648 h 2859987"/>
                <a:gd name="connsiteX14" fmla="*/ 338215 w 1577366"/>
                <a:gd name="connsiteY14" fmla="*/ 1322021 h 2859987"/>
                <a:gd name="connsiteX15" fmla="*/ 476186 w 1577366"/>
                <a:gd name="connsiteY15" fmla="*/ 1347722 h 2859987"/>
                <a:gd name="connsiteX16" fmla="*/ 411259 w 1577366"/>
                <a:gd name="connsiteY16" fmla="*/ 1512747 h 2859987"/>
                <a:gd name="connsiteX17" fmla="*/ 232707 w 1577366"/>
                <a:gd name="connsiteY17" fmla="*/ 1336900 h 2859987"/>
                <a:gd name="connsiteX18" fmla="*/ 338215 w 1577366"/>
                <a:gd name="connsiteY18" fmla="*/ 1322021 h 2859987"/>
                <a:gd name="connsiteX19" fmla="*/ 269669 w 1577366"/>
                <a:gd name="connsiteY19" fmla="*/ 1296857 h 2859987"/>
                <a:gd name="connsiteX20" fmla="*/ 189519 w 1577366"/>
                <a:gd name="connsiteY20" fmla="*/ 1335456 h 2859987"/>
                <a:gd name="connsiteX21" fmla="*/ 423244 w 1577366"/>
                <a:gd name="connsiteY21" fmla="*/ 1548679 h 2859987"/>
                <a:gd name="connsiteX22" fmla="*/ 734878 w 1577366"/>
                <a:gd name="connsiteY22" fmla="*/ 1614286 h 2859987"/>
                <a:gd name="connsiteX23" fmla="*/ 771782 w 1577366"/>
                <a:gd name="connsiteY23" fmla="*/ 1569181 h 2859987"/>
                <a:gd name="connsiteX24" fmla="*/ 743079 w 1577366"/>
                <a:gd name="connsiteY24" fmla="*/ 1634788 h 2859987"/>
                <a:gd name="connsiteX25" fmla="*/ 1054713 w 1577366"/>
                <a:gd name="connsiteY25" fmla="*/ 1848012 h 2859987"/>
                <a:gd name="connsiteX26" fmla="*/ 806997 w 1577366"/>
                <a:gd name="connsiteY26" fmla="*/ 1668796 h 2859987"/>
                <a:gd name="connsiteX27" fmla="*/ 798120 w 1577366"/>
                <a:gd name="connsiteY27" fmla="*/ 1528979 h 2859987"/>
                <a:gd name="connsiteX28" fmla="*/ 698022 w 1577366"/>
                <a:gd name="connsiteY28" fmla="*/ 1588495 h 2859987"/>
                <a:gd name="connsiteX29" fmla="*/ 459954 w 1577366"/>
                <a:gd name="connsiteY29" fmla="*/ 1534389 h 2859987"/>
                <a:gd name="connsiteX30" fmla="*/ 532998 w 1577366"/>
                <a:gd name="connsiteY30" fmla="*/ 1355838 h 2859987"/>
                <a:gd name="connsiteX31" fmla="*/ 1095706 w 1577366"/>
                <a:gd name="connsiteY31" fmla="*/ 1385596 h 2859987"/>
                <a:gd name="connsiteX32" fmla="*/ 1362247 w 1577366"/>
                <a:gd name="connsiteY32" fmla="*/ 1683994 h 2859987"/>
                <a:gd name="connsiteX33" fmla="*/ 1116220 w 1577366"/>
                <a:gd name="connsiteY33" fmla="*/ 1351858 h 2859987"/>
                <a:gd name="connsiteX34" fmla="*/ 488851 w 1577366"/>
                <a:gd name="connsiteY34" fmla="*/ 1314954 h 2859987"/>
                <a:gd name="connsiteX35" fmla="*/ 269669 w 1577366"/>
                <a:gd name="connsiteY35" fmla="*/ 1296857 h 2859987"/>
                <a:gd name="connsiteX36" fmla="*/ 869704 w 1577366"/>
                <a:gd name="connsiteY36" fmla="*/ 476 h 2859987"/>
                <a:gd name="connsiteX37" fmla="*/ 941378 w 1577366"/>
                <a:gd name="connsiteY37" fmla="*/ 47011 h 2859987"/>
                <a:gd name="connsiteX38" fmla="*/ 1483545 w 1577366"/>
                <a:gd name="connsiteY38" fmla="*/ 1325552 h 2859987"/>
                <a:gd name="connsiteX39" fmla="*/ 1483545 w 1577366"/>
                <a:gd name="connsiteY39" fmla="*/ 2676922 h 2859987"/>
                <a:gd name="connsiteX40" fmla="*/ 549703 w 1577366"/>
                <a:gd name="connsiteY40" fmla="*/ 2757843 h 2859987"/>
                <a:gd name="connsiteX41" fmla="*/ 67330 w 1577366"/>
                <a:gd name="connsiteY41" fmla="*/ 1843007 h 2859987"/>
                <a:gd name="connsiteX42" fmla="*/ 705 w 1577366"/>
                <a:gd name="connsiteY42" fmla="*/ 1306197 h 2859987"/>
                <a:gd name="connsiteX43" fmla="*/ 213095 w 1577366"/>
                <a:gd name="connsiteY43" fmla="*/ 1107067 h 2859987"/>
                <a:gd name="connsiteX44" fmla="*/ 310200 w 1577366"/>
                <a:gd name="connsiteY44" fmla="*/ 1268908 h 2859987"/>
                <a:gd name="connsiteX45" fmla="*/ 261647 w 1577366"/>
                <a:gd name="connsiteY45" fmla="*/ 1082791 h 2859987"/>
                <a:gd name="connsiteX46" fmla="*/ 536777 w 1577366"/>
                <a:gd name="connsiteY46" fmla="*/ 953319 h 2859987"/>
                <a:gd name="connsiteX47" fmla="*/ 674341 w 1577366"/>
                <a:gd name="connsiteY47" fmla="*/ 1220356 h 2859987"/>
                <a:gd name="connsiteX48" fmla="*/ 439672 w 1577366"/>
                <a:gd name="connsiteY48" fmla="*/ 208851 h 2859987"/>
                <a:gd name="connsiteX49" fmla="*/ 666249 w 1577366"/>
                <a:gd name="connsiteY49" fmla="*/ 168391 h 2859987"/>
                <a:gd name="connsiteX50" fmla="*/ 1006115 w 1577366"/>
                <a:gd name="connsiteY50" fmla="*/ 1187988 h 2859987"/>
                <a:gd name="connsiteX51" fmla="*/ 706709 w 1577366"/>
                <a:gd name="connsiteY51" fmla="*/ 136023 h 2859987"/>
                <a:gd name="connsiteX52" fmla="*/ 837880 w 1577366"/>
                <a:gd name="connsiteY52" fmla="*/ 1466 h 2859987"/>
                <a:gd name="connsiteX53" fmla="*/ 869704 w 1577366"/>
                <a:gd name="connsiteY53" fmla="*/ 476 h 2859987"/>
                <a:gd name="connsiteX0" fmla="*/ 548349 w 1594198"/>
                <a:gd name="connsiteY0" fmla="*/ 1634537 h 2859987"/>
                <a:gd name="connsiteX1" fmla="*/ 653475 w 1594198"/>
                <a:gd name="connsiteY1" fmla="*/ 1766214 h 2859987"/>
                <a:gd name="connsiteX2" fmla="*/ 710720 w 1594198"/>
                <a:gd name="connsiteY2" fmla="*/ 1651528 h 2859987"/>
                <a:gd name="connsiteX3" fmla="*/ 548349 w 1594198"/>
                <a:gd name="connsiteY3" fmla="*/ 1634537 h 2859987"/>
                <a:gd name="connsiteX4" fmla="*/ 483120 w 1594198"/>
                <a:gd name="connsiteY4" fmla="*/ 1604214 h 2859987"/>
                <a:gd name="connsiteX5" fmla="*/ 745284 w 1594198"/>
                <a:gd name="connsiteY5" fmla="*/ 1652000 h 2859987"/>
                <a:gd name="connsiteX6" fmla="*/ 483120 w 1594198"/>
                <a:gd name="connsiteY6" fmla="*/ 1604214 h 2859987"/>
                <a:gd name="connsiteX7" fmla="*/ 332176 w 1594198"/>
                <a:gd name="connsiteY7" fmla="*/ 1591240 h 2859987"/>
                <a:gd name="connsiteX8" fmla="*/ 167131 w 1594198"/>
                <a:gd name="connsiteY8" fmla="*/ 1638430 h 2859987"/>
                <a:gd name="connsiteX9" fmla="*/ 294064 w 1594198"/>
                <a:gd name="connsiteY9" fmla="*/ 1742908 h 2859987"/>
                <a:gd name="connsiteX10" fmla="*/ 332176 w 1594198"/>
                <a:gd name="connsiteY10" fmla="*/ 1591240 h 2859987"/>
                <a:gd name="connsiteX11" fmla="*/ 399242 w 1594198"/>
                <a:gd name="connsiteY11" fmla="*/ 1588648 h 2859987"/>
                <a:gd name="connsiteX12" fmla="*/ 121129 w 1594198"/>
                <a:gd name="connsiteY12" fmla="*/ 1639213 h 2859987"/>
                <a:gd name="connsiteX13" fmla="*/ 399242 w 1594198"/>
                <a:gd name="connsiteY13" fmla="*/ 1588648 h 2859987"/>
                <a:gd name="connsiteX14" fmla="*/ 355047 w 1594198"/>
                <a:gd name="connsiteY14" fmla="*/ 1322021 h 2859987"/>
                <a:gd name="connsiteX15" fmla="*/ 493018 w 1594198"/>
                <a:gd name="connsiteY15" fmla="*/ 1347722 h 2859987"/>
                <a:gd name="connsiteX16" fmla="*/ 428091 w 1594198"/>
                <a:gd name="connsiteY16" fmla="*/ 1512747 h 2859987"/>
                <a:gd name="connsiteX17" fmla="*/ 249539 w 1594198"/>
                <a:gd name="connsiteY17" fmla="*/ 1336900 h 2859987"/>
                <a:gd name="connsiteX18" fmla="*/ 355047 w 1594198"/>
                <a:gd name="connsiteY18" fmla="*/ 1322021 h 2859987"/>
                <a:gd name="connsiteX19" fmla="*/ 286501 w 1594198"/>
                <a:gd name="connsiteY19" fmla="*/ 1296857 h 2859987"/>
                <a:gd name="connsiteX20" fmla="*/ 206351 w 1594198"/>
                <a:gd name="connsiteY20" fmla="*/ 1335456 h 2859987"/>
                <a:gd name="connsiteX21" fmla="*/ 440076 w 1594198"/>
                <a:gd name="connsiteY21" fmla="*/ 1548679 h 2859987"/>
                <a:gd name="connsiteX22" fmla="*/ 751710 w 1594198"/>
                <a:gd name="connsiteY22" fmla="*/ 1614286 h 2859987"/>
                <a:gd name="connsiteX23" fmla="*/ 788614 w 1594198"/>
                <a:gd name="connsiteY23" fmla="*/ 1569181 h 2859987"/>
                <a:gd name="connsiteX24" fmla="*/ 759911 w 1594198"/>
                <a:gd name="connsiteY24" fmla="*/ 1634788 h 2859987"/>
                <a:gd name="connsiteX25" fmla="*/ 1071545 w 1594198"/>
                <a:gd name="connsiteY25" fmla="*/ 1848012 h 2859987"/>
                <a:gd name="connsiteX26" fmla="*/ 823829 w 1594198"/>
                <a:gd name="connsiteY26" fmla="*/ 1668796 h 2859987"/>
                <a:gd name="connsiteX27" fmla="*/ 814952 w 1594198"/>
                <a:gd name="connsiteY27" fmla="*/ 1528979 h 2859987"/>
                <a:gd name="connsiteX28" fmla="*/ 714854 w 1594198"/>
                <a:gd name="connsiteY28" fmla="*/ 1588495 h 2859987"/>
                <a:gd name="connsiteX29" fmla="*/ 476786 w 1594198"/>
                <a:gd name="connsiteY29" fmla="*/ 1534389 h 2859987"/>
                <a:gd name="connsiteX30" fmla="*/ 549830 w 1594198"/>
                <a:gd name="connsiteY30" fmla="*/ 1355838 h 2859987"/>
                <a:gd name="connsiteX31" fmla="*/ 1112538 w 1594198"/>
                <a:gd name="connsiteY31" fmla="*/ 1385596 h 2859987"/>
                <a:gd name="connsiteX32" fmla="*/ 1379079 w 1594198"/>
                <a:gd name="connsiteY32" fmla="*/ 1683994 h 2859987"/>
                <a:gd name="connsiteX33" fmla="*/ 1133052 w 1594198"/>
                <a:gd name="connsiteY33" fmla="*/ 1351858 h 2859987"/>
                <a:gd name="connsiteX34" fmla="*/ 505683 w 1594198"/>
                <a:gd name="connsiteY34" fmla="*/ 1314954 h 2859987"/>
                <a:gd name="connsiteX35" fmla="*/ 286501 w 1594198"/>
                <a:gd name="connsiteY35" fmla="*/ 1296857 h 2859987"/>
                <a:gd name="connsiteX36" fmla="*/ 886536 w 1594198"/>
                <a:gd name="connsiteY36" fmla="*/ 476 h 2859987"/>
                <a:gd name="connsiteX37" fmla="*/ 958210 w 1594198"/>
                <a:gd name="connsiteY37" fmla="*/ 47011 h 2859987"/>
                <a:gd name="connsiteX38" fmla="*/ 1500377 w 1594198"/>
                <a:gd name="connsiteY38" fmla="*/ 1325552 h 2859987"/>
                <a:gd name="connsiteX39" fmla="*/ 1500377 w 1594198"/>
                <a:gd name="connsiteY39" fmla="*/ 2676922 h 2859987"/>
                <a:gd name="connsiteX40" fmla="*/ 566535 w 1594198"/>
                <a:gd name="connsiteY40" fmla="*/ 2757843 h 2859987"/>
                <a:gd name="connsiteX41" fmla="*/ 84162 w 1594198"/>
                <a:gd name="connsiteY41" fmla="*/ 1843007 h 2859987"/>
                <a:gd name="connsiteX42" fmla="*/ 17537 w 1594198"/>
                <a:gd name="connsiteY42" fmla="*/ 1306197 h 2859987"/>
                <a:gd name="connsiteX43" fmla="*/ 229927 w 1594198"/>
                <a:gd name="connsiteY43" fmla="*/ 1107067 h 2859987"/>
                <a:gd name="connsiteX44" fmla="*/ 327032 w 1594198"/>
                <a:gd name="connsiteY44" fmla="*/ 1268908 h 2859987"/>
                <a:gd name="connsiteX45" fmla="*/ 278479 w 1594198"/>
                <a:gd name="connsiteY45" fmla="*/ 1082791 h 2859987"/>
                <a:gd name="connsiteX46" fmla="*/ 553609 w 1594198"/>
                <a:gd name="connsiteY46" fmla="*/ 953319 h 2859987"/>
                <a:gd name="connsiteX47" fmla="*/ 691173 w 1594198"/>
                <a:gd name="connsiteY47" fmla="*/ 1220356 h 2859987"/>
                <a:gd name="connsiteX48" fmla="*/ 456504 w 1594198"/>
                <a:gd name="connsiteY48" fmla="*/ 208851 h 2859987"/>
                <a:gd name="connsiteX49" fmla="*/ 683081 w 1594198"/>
                <a:gd name="connsiteY49" fmla="*/ 168391 h 2859987"/>
                <a:gd name="connsiteX50" fmla="*/ 1022947 w 1594198"/>
                <a:gd name="connsiteY50" fmla="*/ 1187988 h 2859987"/>
                <a:gd name="connsiteX51" fmla="*/ 723541 w 1594198"/>
                <a:gd name="connsiteY51" fmla="*/ 136023 h 2859987"/>
                <a:gd name="connsiteX52" fmla="*/ 854712 w 1594198"/>
                <a:gd name="connsiteY52" fmla="*/ 1466 h 2859987"/>
                <a:gd name="connsiteX53" fmla="*/ 886536 w 1594198"/>
                <a:gd name="connsiteY53" fmla="*/ 476 h 2859987"/>
                <a:gd name="connsiteX0" fmla="*/ 531518 w 1577367"/>
                <a:gd name="connsiteY0" fmla="*/ 1634537 h 2859987"/>
                <a:gd name="connsiteX1" fmla="*/ 636644 w 1577367"/>
                <a:gd name="connsiteY1" fmla="*/ 1766214 h 2859987"/>
                <a:gd name="connsiteX2" fmla="*/ 693889 w 1577367"/>
                <a:gd name="connsiteY2" fmla="*/ 1651528 h 2859987"/>
                <a:gd name="connsiteX3" fmla="*/ 531518 w 1577367"/>
                <a:gd name="connsiteY3" fmla="*/ 1634537 h 2859987"/>
                <a:gd name="connsiteX4" fmla="*/ 466289 w 1577367"/>
                <a:gd name="connsiteY4" fmla="*/ 1604214 h 2859987"/>
                <a:gd name="connsiteX5" fmla="*/ 728453 w 1577367"/>
                <a:gd name="connsiteY5" fmla="*/ 1652000 h 2859987"/>
                <a:gd name="connsiteX6" fmla="*/ 466289 w 1577367"/>
                <a:gd name="connsiteY6" fmla="*/ 1604214 h 2859987"/>
                <a:gd name="connsiteX7" fmla="*/ 315345 w 1577367"/>
                <a:gd name="connsiteY7" fmla="*/ 1591240 h 2859987"/>
                <a:gd name="connsiteX8" fmla="*/ 150300 w 1577367"/>
                <a:gd name="connsiteY8" fmla="*/ 1638430 h 2859987"/>
                <a:gd name="connsiteX9" fmla="*/ 277233 w 1577367"/>
                <a:gd name="connsiteY9" fmla="*/ 1742908 h 2859987"/>
                <a:gd name="connsiteX10" fmla="*/ 315345 w 1577367"/>
                <a:gd name="connsiteY10" fmla="*/ 1591240 h 2859987"/>
                <a:gd name="connsiteX11" fmla="*/ 382411 w 1577367"/>
                <a:gd name="connsiteY11" fmla="*/ 1588648 h 2859987"/>
                <a:gd name="connsiteX12" fmla="*/ 104298 w 1577367"/>
                <a:gd name="connsiteY12" fmla="*/ 1639213 h 2859987"/>
                <a:gd name="connsiteX13" fmla="*/ 382411 w 1577367"/>
                <a:gd name="connsiteY13" fmla="*/ 1588648 h 2859987"/>
                <a:gd name="connsiteX14" fmla="*/ 338216 w 1577367"/>
                <a:gd name="connsiteY14" fmla="*/ 1322021 h 2859987"/>
                <a:gd name="connsiteX15" fmla="*/ 476187 w 1577367"/>
                <a:gd name="connsiteY15" fmla="*/ 1347722 h 2859987"/>
                <a:gd name="connsiteX16" fmla="*/ 411260 w 1577367"/>
                <a:gd name="connsiteY16" fmla="*/ 1512747 h 2859987"/>
                <a:gd name="connsiteX17" fmla="*/ 232708 w 1577367"/>
                <a:gd name="connsiteY17" fmla="*/ 1336900 h 2859987"/>
                <a:gd name="connsiteX18" fmla="*/ 338216 w 1577367"/>
                <a:gd name="connsiteY18" fmla="*/ 1322021 h 2859987"/>
                <a:gd name="connsiteX19" fmla="*/ 269670 w 1577367"/>
                <a:gd name="connsiteY19" fmla="*/ 1296857 h 2859987"/>
                <a:gd name="connsiteX20" fmla="*/ 189520 w 1577367"/>
                <a:gd name="connsiteY20" fmla="*/ 1335456 h 2859987"/>
                <a:gd name="connsiteX21" fmla="*/ 423245 w 1577367"/>
                <a:gd name="connsiteY21" fmla="*/ 1548679 h 2859987"/>
                <a:gd name="connsiteX22" fmla="*/ 734879 w 1577367"/>
                <a:gd name="connsiteY22" fmla="*/ 1614286 h 2859987"/>
                <a:gd name="connsiteX23" fmla="*/ 771783 w 1577367"/>
                <a:gd name="connsiteY23" fmla="*/ 1569181 h 2859987"/>
                <a:gd name="connsiteX24" fmla="*/ 743080 w 1577367"/>
                <a:gd name="connsiteY24" fmla="*/ 1634788 h 2859987"/>
                <a:gd name="connsiteX25" fmla="*/ 1054714 w 1577367"/>
                <a:gd name="connsiteY25" fmla="*/ 1848012 h 2859987"/>
                <a:gd name="connsiteX26" fmla="*/ 806998 w 1577367"/>
                <a:gd name="connsiteY26" fmla="*/ 1668796 h 2859987"/>
                <a:gd name="connsiteX27" fmla="*/ 798121 w 1577367"/>
                <a:gd name="connsiteY27" fmla="*/ 1528979 h 2859987"/>
                <a:gd name="connsiteX28" fmla="*/ 698023 w 1577367"/>
                <a:gd name="connsiteY28" fmla="*/ 1588495 h 2859987"/>
                <a:gd name="connsiteX29" fmla="*/ 459955 w 1577367"/>
                <a:gd name="connsiteY29" fmla="*/ 1534389 h 2859987"/>
                <a:gd name="connsiteX30" fmla="*/ 532999 w 1577367"/>
                <a:gd name="connsiteY30" fmla="*/ 1355838 h 2859987"/>
                <a:gd name="connsiteX31" fmla="*/ 1095707 w 1577367"/>
                <a:gd name="connsiteY31" fmla="*/ 1385596 h 2859987"/>
                <a:gd name="connsiteX32" fmla="*/ 1362248 w 1577367"/>
                <a:gd name="connsiteY32" fmla="*/ 1683994 h 2859987"/>
                <a:gd name="connsiteX33" fmla="*/ 1116221 w 1577367"/>
                <a:gd name="connsiteY33" fmla="*/ 1351858 h 2859987"/>
                <a:gd name="connsiteX34" fmla="*/ 488852 w 1577367"/>
                <a:gd name="connsiteY34" fmla="*/ 1314954 h 2859987"/>
                <a:gd name="connsiteX35" fmla="*/ 269670 w 1577367"/>
                <a:gd name="connsiteY35" fmla="*/ 1296857 h 2859987"/>
                <a:gd name="connsiteX36" fmla="*/ 869705 w 1577367"/>
                <a:gd name="connsiteY36" fmla="*/ 476 h 2859987"/>
                <a:gd name="connsiteX37" fmla="*/ 941379 w 1577367"/>
                <a:gd name="connsiteY37" fmla="*/ 47011 h 2859987"/>
                <a:gd name="connsiteX38" fmla="*/ 1483546 w 1577367"/>
                <a:gd name="connsiteY38" fmla="*/ 1325552 h 2859987"/>
                <a:gd name="connsiteX39" fmla="*/ 1483546 w 1577367"/>
                <a:gd name="connsiteY39" fmla="*/ 2676922 h 2859987"/>
                <a:gd name="connsiteX40" fmla="*/ 549704 w 1577367"/>
                <a:gd name="connsiteY40" fmla="*/ 2757843 h 2859987"/>
                <a:gd name="connsiteX41" fmla="*/ 67331 w 1577367"/>
                <a:gd name="connsiteY41" fmla="*/ 1843007 h 2859987"/>
                <a:gd name="connsiteX42" fmla="*/ 706 w 1577367"/>
                <a:gd name="connsiteY42" fmla="*/ 1306197 h 2859987"/>
                <a:gd name="connsiteX43" fmla="*/ 213096 w 1577367"/>
                <a:gd name="connsiteY43" fmla="*/ 1107067 h 2859987"/>
                <a:gd name="connsiteX44" fmla="*/ 310201 w 1577367"/>
                <a:gd name="connsiteY44" fmla="*/ 1268908 h 2859987"/>
                <a:gd name="connsiteX45" fmla="*/ 261648 w 1577367"/>
                <a:gd name="connsiteY45" fmla="*/ 1082791 h 2859987"/>
                <a:gd name="connsiteX46" fmla="*/ 536778 w 1577367"/>
                <a:gd name="connsiteY46" fmla="*/ 953319 h 2859987"/>
                <a:gd name="connsiteX47" fmla="*/ 674342 w 1577367"/>
                <a:gd name="connsiteY47" fmla="*/ 1220356 h 2859987"/>
                <a:gd name="connsiteX48" fmla="*/ 439673 w 1577367"/>
                <a:gd name="connsiteY48" fmla="*/ 208851 h 2859987"/>
                <a:gd name="connsiteX49" fmla="*/ 666250 w 1577367"/>
                <a:gd name="connsiteY49" fmla="*/ 168391 h 2859987"/>
                <a:gd name="connsiteX50" fmla="*/ 1006116 w 1577367"/>
                <a:gd name="connsiteY50" fmla="*/ 1187988 h 2859987"/>
                <a:gd name="connsiteX51" fmla="*/ 706710 w 1577367"/>
                <a:gd name="connsiteY51" fmla="*/ 136023 h 2859987"/>
                <a:gd name="connsiteX52" fmla="*/ 837881 w 1577367"/>
                <a:gd name="connsiteY52" fmla="*/ 1466 h 2859987"/>
                <a:gd name="connsiteX53" fmla="*/ 869705 w 1577367"/>
                <a:gd name="connsiteY53" fmla="*/ 476 h 2859987"/>
                <a:gd name="connsiteX0" fmla="*/ 531518 w 1577367"/>
                <a:gd name="connsiteY0" fmla="*/ 1634537 h 2859987"/>
                <a:gd name="connsiteX1" fmla="*/ 636644 w 1577367"/>
                <a:gd name="connsiteY1" fmla="*/ 1766214 h 2859987"/>
                <a:gd name="connsiteX2" fmla="*/ 693889 w 1577367"/>
                <a:gd name="connsiteY2" fmla="*/ 1651528 h 2859987"/>
                <a:gd name="connsiteX3" fmla="*/ 531518 w 1577367"/>
                <a:gd name="connsiteY3" fmla="*/ 1634537 h 2859987"/>
                <a:gd name="connsiteX4" fmla="*/ 466289 w 1577367"/>
                <a:gd name="connsiteY4" fmla="*/ 1604214 h 2859987"/>
                <a:gd name="connsiteX5" fmla="*/ 728453 w 1577367"/>
                <a:gd name="connsiteY5" fmla="*/ 1652000 h 2859987"/>
                <a:gd name="connsiteX6" fmla="*/ 466289 w 1577367"/>
                <a:gd name="connsiteY6" fmla="*/ 1604214 h 2859987"/>
                <a:gd name="connsiteX7" fmla="*/ 315345 w 1577367"/>
                <a:gd name="connsiteY7" fmla="*/ 1591240 h 2859987"/>
                <a:gd name="connsiteX8" fmla="*/ 150300 w 1577367"/>
                <a:gd name="connsiteY8" fmla="*/ 1638430 h 2859987"/>
                <a:gd name="connsiteX9" fmla="*/ 277233 w 1577367"/>
                <a:gd name="connsiteY9" fmla="*/ 1742908 h 2859987"/>
                <a:gd name="connsiteX10" fmla="*/ 315345 w 1577367"/>
                <a:gd name="connsiteY10" fmla="*/ 1591240 h 2859987"/>
                <a:gd name="connsiteX11" fmla="*/ 382411 w 1577367"/>
                <a:gd name="connsiteY11" fmla="*/ 1588648 h 2859987"/>
                <a:gd name="connsiteX12" fmla="*/ 104298 w 1577367"/>
                <a:gd name="connsiteY12" fmla="*/ 1639213 h 2859987"/>
                <a:gd name="connsiteX13" fmla="*/ 382411 w 1577367"/>
                <a:gd name="connsiteY13" fmla="*/ 1588648 h 2859987"/>
                <a:gd name="connsiteX14" fmla="*/ 338216 w 1577367"/>
                <a:gd name="connsiteY14" fmla="*/ 1322021 h 2859987"/>
                <a:gd name="connsiteX15" fmla="*/ 476187 w 1577367"/>
                <a:gd name="connsiteY15" fmla="*/ 1347722 h 2859987"/>
                <a:gd name="connsiteX16" fmla="*/ 411260 w 1577367"/>
                <a:gd name="connsiteY16" fmla="*/ 1512747 h 2859987"/>
                <a:gd name="connsiteX17" fmla="*/ 232708 w 1577367"/>
                <a:gd name="connsiteY17" fmla="*/ 1336900 h 2859987"/>
                <a:gd name="connsiteX18" fmla="*/ 338216 w 1577367"/>
                <a:gd name="connsiteY18" fmla="*/ 1322021 h 2859987"/>
                <a:gd name="connsiteX19" fmla="*/ 269670 w 1577367"/>
                <a:gd name="connsiteY19" fmla="*/ 1296857 h 2859987"/>
                <a:gd name="connsiteX20" fmla="*/ 189520 w 1577367"/>
                <a:gd name="connsiteY20" fmla="*/ 1335456 h 2859987"/>
                <a:gd name="connsiteX21" fmla="*/ 423245 w 1577367"/>
                <a:gd name="connsiteY21" fmla="*/ 1548679 h 2859987"/>
                <a:gd name="connsiteX22" fmla="*/ 734879 w 1577367"/>
                <a:gd name="connsiteY22" fmla="*/ 1614286 h 2859987"/>
                <a:gd name="connsiteX23" fmla="*/ 771783 w 1577367"/>
                <a:gd name="connsiteY23" fmla="*/ 1569181 h 2859987"/>
                <a:gd name="connsiteX24" fmla="*/ 743080 w 1577367"/>
                <a:gd name="connsiteY24" fmla="*/ 1634788 h 2859987"/>
                <a:gd name="connsiteX25" fmla="*/ 1054714 w 1577367"/>
                <a:gd name="connsiteY25" fmla="*/ 1848012 h 2859987"/>
                <a:gd name="connsiteX26" fmla="*/ 806998 w 1577367"/>
                <a:gd name="connsiteY26" fmla="*/ 1668796 h 2859987"/>
                <a:gd name="connsiteX27" fmla="*/ 798121 w 1577367"/>
                <a:gd name="connsiteY27" fmla="*/ 1528979 h 2859987"/>
                <a:gd name="connsiteX28" fmla="*/ 698023 w 1577367"/>
                <a:gd name="connsiteY28" fmla="*/ 1588495 h 2859987"/>
                <a:gd name="connsiteX29" fmla="*/ 459955 w 1577367"/>
                <a:gd name="connsiteY29" fmla="*/ 1534389 h 2859987"/>
                <a:gd name="connsiteX30" fmla="*/ 532999 w 1577367"/>
                <a:gd name="connsiteY30" fmla="*/ 1355838 h 2859987"/>
                <a:gd name="connsiteX31" fmla="*/ 1095707 w 1577367"/>
                <a:gd name="connsiteY31" fmla="*/ 1385596 h 2859987"/>
                <a:gd name="connsiteX32" fmla="*/ 1362248 w 1577367"/>
                <a:gd name="connsiteY32" fmla="*/ 1683994 h 2859987"/>
                <a:gd name="connsiteX33" fmla="*/ 1116221 w 1577367"/>
                <a:gd name="connsiteY33" fmla="*/ 1351858 h 2859987"/>
                <a:gd name="connsiteX34" fmla="*/ 488852 w 1577367"/>
                <a:gd name="connsiteY34" fmla="*/ 1314954 h 2859987"/>
                <a:gd name="connsiteX35" fmla="*/ 269670 w 1577367"/>
                <a:gd name="connsiteY35" fmla="*/ 1296857 h 2859987"/>
                <a:gd name="connsiteX36" fmla="*/ 869705 w 1577367"/>
                <a:gd name="connsiteY36" fmla="*/ 476 h 2859987"/>
                <a:gd name="connsiteX37" fmla="*/ 941379 w 1577367"/>
                <a:gd name="connsiteY37" fmla="*/ 47011 h 2859987"/>
                <a:gd name="connsiteX38" fmla="*/ 1483546 w 1577367"/>
                <a:gd name="connsiteY38" fmla="*/ 1325552 h 2859987"/>
                <a:gd name="connsiteX39" fmla="*/ 1483546 w 1577367"/>
                <a:gd name="connsiteY39" fmla="*/ 2676922 h 2859987"/>
                <a:gd name="connsiteX40" fmla="*/ 549704 w 1577367"/>
                <a:gd name="connsiteY40" fmla="*/ 2757843 h 2859987"/>
                <a:gd name="connsiteX41" fmla="*/ 67331 w 1577367"/>
                <a:gd name="connsiteY41" fmla="*/ 1843007 h 2859987"/>
                <a:gd name="connsiteX42" fmla="*/ 706 w 1577367"/>
                <a:gd name="connsiteY42" fmla="*/ 1306197 h 2859987"/>
                <a:gd name="connsiteX43" fmla="*/ 213096 w 1577367"/>
                <a:gd name="connsiteY43" fmla="*/ 1107067 h 2859987"/>
                <a:gd name="connsiteX44" fmla="*/ 310201 w 1577367"/>
                <a:gd name="connsiteY44" fmla="*/ 1268908 h 2859987"/>
                <a:gd name="connsiteX45" fmla="*/ 261648 w 1577367"/>
                <a:gd name="connsiteY45" fmla="*/ 1082791 h 2859987"/>
                <a:gd name="connsiteX46" fmla="*/ 536778 w 1577367"/>
                <a:gd name="connsiteY46" fmla="*/ 953319 h 2859987"/>
                <a:gd name="connsiteX47" fmla="*/ 674342 w 1577367"/>
                <a:gd name="connsiteY47" fmla="*/ 1220356 h 2859987"/>
                <a:gd name="connsiteX48" fmla="*/ 439673 w 1577367"/>
                <a:gd name="connsiteY48" fmla="*/ 208851 h 2859987"/>
                <a:gd name="connsiteX49" fmla="*/ 666250 w 1577367"/>
                <a:gd name="connsiteY49" fmla="*/ 168391 h 2859987"/>
                <a:gd name="connsiteX50" fmla="*/ 1006116 w 1577367"/>
                <a:gd name="connsiteY50" fmla="*/ 1187988 h 2859987"/>
                <a:gd name="connsiteX51" fmla="*/ 706710 w 1577367"/>
                <a:gd name="connsiteY51" fmla="*/ 136023 h 2859987"/>
                <a:gd name="connsiteX52" fmla="*/ 837881 w 1577367"/>
                <a:gd name="connsiteY52" fmla="*/ 1466 h 2859987"/>
                <a:gd name="connsiteX53" fmla="*/ 869705 w 1577367"/>
                <a:gd name="connsiteY53" fmla="*/ 476 h 2859987"/>
                <a:gd name="connsiteX0" fmla="*/ 531518 w 1577367"/>
                <a:gd name="connsiteY0" fmla="*/ 1634537 h 2859987"/>
                <a:gd name="connsiteX1" fmla="*/ 636644 w 1577367"/>
                <a:gd name="connsiteY1" fmla="*/ 1766214 h 2859987"/>
                <a:gd name="connsiteX2" fmla="*/ 693889 w 1577367"/>
                <a:gd name="connsiteY2" fmla="*/ 1651528 h 2859987"/>
                <a:gd name="connsiteX3" fmla="*/ 531518 w 1577367"/>
                <a:gd name="connsiteY3" fmla="*/ 1634537 h 2859987"/>
                <a:gd name="connsiteX4" fmla="*/ 466289 w 1577367"/>
                <a:gd name="connsiteY4" fmla="*/ 1604214 h 2859987"/>
                <a:gd name="connsiteX5" fmla="*/ 728453 w 1577367"/>
                <a:gd name="connsiteY5" fmla="*/ 1652000 h 2859987"/>
                <a:gd name="connsiteX6" fmla="*/ 466289 w 1577367"/>
                <a:gd name="connsiteY6" fmla="*/ 1604214 h 2859987"/>
                <a:gd name="connsiteX7" fmla="*/ 315345 w 1577367"/>
                <a:gd name="connsiteY7" fmla="*/ 1591240 h 2859987"/>
                <a:gd name="connsiteX8" fmla="*/ 150300 w 1577367"/>
                <a:gd name="connsiteY8" fmla="*/ 1638430 h 2859987"/>
                <a:gd name="connsiteX9" fmla="*/ 277233 w 1577367"/>
                <a:gd name="connsiteY9" fmla="*/ 1742908 h 2859987"/>
                <a:gd name="connsiteX10" fmla="*/ 315345 w 1577367"/>
                <a:gd name="connsiteY10" fmla="*/ 1591240 h 2859987"/>
                <a:gd name="connsiteX11" fmla="*/ 382411 w 1577367"/>
                <a:gd name="connsiteY11" fmla="*/ 1588648 h 2859987"/>
                <a:gd name="connsiteX12" fmla="*/ 104298 w 1577367"/>
                <a:gd name="connsiteY12" fmla="*/ 1639213 h 2859987"/>
                <a:gd name="connsiteX13" fmla="*/ 382411 w 1577367"/>
                <a:gd name="connsiteY13" fmla="*/ 1588648 h 2859987"/>
                <a:gd name="connsiteX14" fmla="*/ 338216 w 1577367"/>
                <a:gd name="connsiteY14" fmla="*/ 1322021 h 2859987"/>
                <a:gd name="connsiteX15" fmla="*/ 476187 w 1577367"/>
                <a:gd name="connsiteY15" fmla="*/ 1347722 h 2859987"/>
                <a:gd name="connsiteX16" fmla="*/ 411260 w 1577367"/>
                <a:gd name="connsiteY16" fmla="*/ 1512747 h 2859987"/>
                <a:gd name="connsiteX17" fmla="*/ 232708 w 1577367"/>
                <a:gd name="connsiteY17" fmla="*/ 1336900 h 2859987"/>
                <a:gd name="connsiteX18" fmla="*/ 338216 w 1577367"/>
                <a:gd name="connsiteY18" fmla="*/ 1322021 h 2859987"/>
                <a:gd name="connsiteX19" fmla="*/ 269670 w 1577367"/>
                <a:gd name="connsiteY19" fmla="*/ 1296857 h 2859987"/>
                <a:gd name="connsiteX20" fmla="*/ 189520 w 1577367"/>
                <a:gd name="connsiteY20" fmla="*/ 1335456 h 2859987"/>
                <a:gd name="connsiteX21" fmla="*/ 423245 w 1577367"/>
                <a:gd name="connsiteY21" fmla="*/ 1548679 h 2859987"/>
                <a:gd name="connsiteX22" fmla="*/ 734879 w 1577367"/>
                <a:gd name="connsiteY22" fmla="*/ 1614286 h 2859987"/>
                <a:gd name="connsiteX23" fmla="*/ 771783 w 1577367"/>
                <a:gd name="connsiteY23" fmla="*/ 1569181 h 2859987"/>
                <a:gd name="connsiteX24" fmla="*/ 743080 w 1577367"/>
                <a:gd name="connsiteY24" fmla="*/ 1634788 h 2859987"/>
                <a:gd name="connsiteX25" fmla="*/ 1054714 w 1577367"/>
                <a:gd name="connsiteY25" fmla="*/ 1848012 h 2859987"/>
                <a:gd name="connsiteX26" fmla="*/ 806998 w 1577367"/>
                <a:gd name="connsiteY26" fmla="*/ 1668796 h 2859987"/>
                <a:gd name="connsiteX27" fmla="*/ 798121 w 1577367"/>
                <a:gd name="connsiteY27" fmla="*/ 1528979 h 2859987"/>
                <a:gd name="connsiteX28" fmla="*/ 698023 w 1577367"/>
                <a:gd name="connsiteY28" fmla="*/ 1588495 h 2859987"/>
                <a:gd name="connsiteX29" fmla="*/ 459955 w 1577367"/>
                <a:gd name="connsiteY29" fmla="*/ 1534389 h 2859987"/>
                <a:gd name="connsiteX30" fmla="*/ 532999 w 1577367"/>
                <a:gd name="connsiteY30" fmla="*/ 1355838 h 2859987"/>
                <a:gd name="connsiteX31" fmla="*/ 1095707 w 1577367"/>
                <a:gd name="connsiteY31" fmla="*/ 1385596 h 2859987"/>
                <a:gd name="connsiteX32" fmla="*/ 1362248 w 1577367"/>
                <a:gd name="connsiteY32" fmla="*/ 1683994 h 2859987"/>
                <a:gd name="connsiteX33" fmla="*/ 1116221 w 1577367"/>
                <a:gd name="connsiteY33" fmla="*/ 1351858 h 2859987"/>
                <a:gd name="connsiteX34" fmla="*/ 488852 w 1577367"/>
                <a:gd name="connsiteY34" fmla="*/ 1314954 h 2859987"/>
                <a:gd name="connsiteX35" fmla="*/ 269670 w 1577367"/>
                <a:gd name="connsiteY35" fmla="*/ 1296857 h 2859987"/>
                <a:gd name="connsiteX36" fmla="*/ 869705 w 1577367"/>
                <a:gd name="connsiteY36" fmla="*/ 476 h 2859987"/>
                <a:gd name="connsiteX37" fmla="*/ 941379 w 1577367"/>
                <a:gd name="connsiteY37" fmla="*/ 47011 h 2859987"/>
                <a:gd name="connsiteX38" fmla="*/ 1483546 w 1577367"/>
                <a:gd name="connsiteY38" fmla="*/ 1325552 h 2859987"/>
                <a:gd name="connsiteX39" fmla="*/ 1483546 w 1577367"/>
                <a:gd name="connsiteY39" fmla="*/ 2676922 h 2859987"/>
                <a:gd name="connsiteX40" fmla="*/ 549704 w 1577367"/>
                <a:gd name="connsiteY40" fmla="*/ 2757843 h 2859987"/>
                <a:gd name="connsiteX41" fmla="*/ 67331 w 1577367"/>
                <a:gd name="connsiteY41" fmla="*/ 1843007 h 2859987"/>
                <a:gd name="connsiteX42" fmla="*/ 706 w 1577367"/>
                <a:gd name="connsiteY42" fmla="*/ 1306197 h 2859987"/>
                <a:gd name="connsiteX43" fmla="*/ 213096 w 1577367"/>
                <a:gd name="connsiteY43" fmla="*/ 1107067 h 2859987"/>
                <a:gd name="connsiteX44" fmla="*/ 310201 w 1577367"/>
                <a:gd name="connsiteY44" fmla="*/ 1268908 h 2859987"/>
                <a:gd name="connsiteX45" fmla="*/ 261648 w 1577367"/>
                <a:gd name="connsiteY45" fmla="*/ 1082791 h 2859987"/>
                <a:gd name="connsiteX46" fmla="*/ 536778 w 1577367"/>
                <a:gd name="connsiteY46" fmla="*/ 953319 h 2859987"/>
                <a:gd name="connsiteX47" fmla="*/ 674342 w 1577367"/>
                <a:gd name="connsiteY47" fmla="*/ 1220356 h 2859987"/>
                <a:gd name="connsiteX48" fmla="*/ 439673 w 1577367"/>
                <a:gd name="connsiteY48" fmla="*/ 208851 h 2859987"/>
                <a:gd name="connsiteX49" fmla="*/ 666250 w 1577367"/>
                <a:gd name="connsiteY49" fmla="*/ 168391 h 2859987"/>
                <a:gd name="connsiteX50" fmla="*/ 1006116 w 1577367"/>
                <a:gd name="connsiteY50" fmla="*/ 1187988 h 2859987"/>
                <a:gd name="connsiteX51" fmla="*/ 706710 w 1577367"/>
                <a:gd name="connsiteY51" fmla="*/ 136023 h 2859987"/>
                <a:gd name="connsiteX52" fmla="*/ 837881 w 1577367"/>
                <a:gd name="connsiteY52" fmla="*/ 1466 h 2859987"/>
                <a:gd name="connsiteX53" fmla="*/ 869705 w 1577367"/>
                <a:gd name="connsiteY53" fmla="*/ 476 h 2859987"/>
                <a:gd name="connsiteX0" fmla="*/ 531263 w 1577112"/>
                <a:gd name="connsiteY0" fmla="*/ 1634537 h 2846625"/>
                <a:gd name="connsiteX1" fmla="*/ 636389 w 1577112"/>
                <a:gd name="connsiteY1" fmla="*/ 1766214 h 2846625"/>
                <a:gd name="connsiteX2" fmla="*/ 693634 w 1577112"/>
                <a:gd name="connsiteY2" fmla="*/ 1651528 h 2846625"/>
                <a:gd name="connsiteX3" fmla="*/ 531263 w 1577112"/>
                <a:gd name="connsiteY3" fmla="*/ 1634537 h 2846625"/>
                <a:gd name="connsiteX4" fmla="*/ 466034 w 1577112"/>
                <a:gd name="connsiteY4" fmla="*/ 1604214 h 2846625"/>
                <a:gd name="connsiteX5" fmla="*/ 728198 w 1577112"/>
                <a:gd name="connsiteY5" fmla="*/ 1652000 h 2846625"/>
                <a:gd name="connsiteX6" fmla="*/ 466034 w 1577112"/>
                <a:gd name="connsiteY6" fmla="*/ 1604214 h 2846625"/>
                <a:gd name="connsiteX7" fmla="*/ 315090 w 1577112"/>
                <a:gd name="connsiteY7" fmla="*/ 1591240 h 2846625"/>
                <a:gd name="connsiteX8" fmla="*/ 150045 w 1577112"/>
                <a:gd name="connsiteY8" fmla="*/ 1638430 h 2846625"/>
                <a:gd name="connsiteX9" fmla="*/ 276978 w 1577112"/>
                <a:gd name="connsiteY9" fmla="*/ 1742908 h 2846625"/>
                <a:gd name="connsiteX10" fmla="*/ 315090 w 1577112"/>
                <a:gd name="connsiteY10" fmla="*/ 1591240 h 2846625"/>
                <a:gd name="connsiteX11" fmla="*/ 382156 w 1577112"/>
                <a:gd name="connsiteY11" fmla="*/ 1588648 h 2846625"/>
                <a:gd name="connsiteX12" fmla="*/ 104043 w 1577112"/>
                <a:gd name="connsiteY12" fmla="*/ 1639213 h 2846625"/>
                <a:gd name="connsiteX13" fmla="*/ 382156 w 1577112"/>
                <a:gd name="connsiteY13" fmla="*/ 1588648 h 2846625"/>
                <a:gd name="connsiteX14" fmla="*/ 337961 w 1577112"/>
                <a:gd name="connsiteY14" fmla="*/ 1322021 h 2846625"/>
                <a:gd name="connsiteX15" fmla="*/ 475932 w 1577112"/>
                <a:gd name="connsiteY15" fmla="*/ 1347722 h 2846625"/>
                <a:gd name="connsiteX16" fmla="*/ 411005 w 1577112"/>
                <a:gd name="connsiteY16" fmla="*/ 1512747 h 2846625"/>
                <a:gd name="connsiteX17" fmla="*/ 232453 w 1577112"/>
                <a:gd name="connsiteY17" fmla="*/ 1336900 h 2846625"/>
                <a:gd name="connsiteX18" fmla="*/ 337961 w 1577112"/>
                <a:gd name="connsiteY18" fmla="*/ 1322021 h 2846625"/>
                <a:gd name="connsiteX19" fmla="*/ 269415 w 1577112"/>
                <a:gd name="connsiteY19" fmla="*/ 1296857 h 2846625"/>
                <a:gd name="connsiteX20" fmla="*/ 189265 w 1577112"/>
                <a:gd name="connsiteY20" fmla="*/ 1335456 h 2846625"/>
                <a:gd name="connsiteX21" fmla="*/ 422990 w 1577112"/>
                <a:gd name="connsiteY21" fmla="*/ 1548679 h 2846625"/>
                <a:gd name="connsiteX22" fmla="*/ 734624 w 1577112"/>
                <a:gd name="connsiteY22" fmla="*/ 1614286 h 2846625"/>
                <a:gd name="connsiteX23" fmla="*/ 771528 w 1577112"/>
                <a:gd name="connsiteY23" fmla="*/ 1569181 h 2846625"/>
                <a:gd name="connsiteX24" fmla="*/ 742825 w 1577112"/>
                <a:gd name="connsiteY24" fmla="*/ 1634788 h 2846625"/>
                <a:gd name="connsiteX25" fmla="*/ 1054459 w 1577112"/>
                <a:gd name="connsiteY25" fmla="*/ 1848012 h 2846625"/>
                <a:gd name="connsiteX26" fmla="*/ 806743 w 1577112"/>
                <a:gd name="connsiteY26" fmla="*/ 1668796 h 2846625"/>
                <a:gd name="connsiteX27" fmla="*/ 797866 w 1577112"/>
                <a:gd name="connsiteY27" fmla="*/ 1528979 h 2846625"/>
                <a:gd name="connsiteX28" fmla="*/ 697768 w 1577112"/>
                <a:gd name="connsiteY28" fmla="*/ 1588495 h 2846625"/>
                <a:gd name="connsiteX29" fmla="*/ 459700 w 1577112"/>
                <a:gd name="connsiteY29" fmla="*/ 1534389 h 2846625"/>
                <a:gd name="connsiteX30" fmla="*/ 532744 w 1577112"/>
                <a:gd name="connsiteY30" fmla="*/ 1355838 h 2846625"/>
                <a:gd name="connsiteX31" fmla="*/ 1095452 w 1577112"/>
                <a:gd name="connsiteY31" fmla="*/ 1385596 h 2846625"/>
                <a:gd name="connsiteX32" fmla="*/ 1361993 w 1577112"/>
                <a:gd name="connsiteY32" fmla="*/ 1683994 h 2846625"/>
                <a:gd name="connsiteX33" fmla="*/ 1115966 w 1577112"/>
                <a:gd name="connsiteY33" fmla="*/ 1351858 h 2846625"/>
                <a:gd name="connsiteX34" fmla="*/ 488597 w 1577112"/>
                <a:gd name="connsiteY34" fmla="*/ 1314954 h 2846625"/>
                <a:gd name="connsiteX35" fmla="*/ 269415 w 1577112"/>
                <a:gd name="connsiteY35" fmla="*/ 1296857 h 2846625"/>
                <a:gd name="connsiteX36" fmla="*/ 869450 w 1577112"/>
                <a:gd name="connsiteY36" fmla="*/ 476 h 2846625"/>
                <a:gd name="connsiteX37" fmla="*/ 941124 w 1577112"/>
                <a:gd name="connsiteY37" fmla="*/ 47011 h 2846625"/>
                <a:gd name="connsiteX38" fmla="*/ 1483291 w 1577112"/>
                <a:gd name="connsiteY38" fmla="*/ 1325552 h 2846625"/>
                <a:gd name="connsiteX39" fmla="*/ 1483291 w 1577112"/>
                <a:gd name="connsiteY39" fmla="*/ 2676922 h 2846625"/>
                <a:gd name="connsiteX40" fmla="*/ 549449 w 1577112"/>
                <a:gd name="connsiteY40" fmla="*/ 2757843 h 2846625"/>
                <a:gd name="connsiteX41" fmla="*/ 150203 w 1577112"/>
                <a:gd name="connsiteY41" fmla="*/ 2044888 h 2846625"/>
                <a:gd name="connsiteX42" fmla="*/ 451 w 1577112"/>
                <a:gd name="connsiteY42" fmla="*/ 1306197 h 2846625"/>
                <a:gd name="connsiteX43" fmla="*/ 212841 w 1577112"/>
                <a:gd name="connsiteY43" fmla="*/ 1107067 h 2846625"/>
                <a:gd name="connsiteX44" fmla="*/ 309946 w 1577112"/>
                <a:gd name="connsiteY44" fmla="*/ 1268908 h 2846625"/>
                <a:gd name="connsiteX45" fmla="*/ 261393 w 1577112"/>
                <a:gd name="connsiteY45" fmla="*/ 1082791 h 2846625"/>
                <a:gd name="connsiteX46" fmla="*/ 536523 w 1577112"/>
                <a:gd name="connsiteY46" fmla="*/ 953319 h 2846625"/>
                <a:gd name="connsiteX47" fmla="*/ 674087 w 1577112"/>
                <a:gd name="connsiteY47" fmla="*/ 1220356 h 2846625"/>
                <a:gd name="connsiteX48" fmla="*/ 439418 w 1577112"/>
                <a:gd name="connsiteY48" fmla="*/ 208851 h 2846625"/>
                <a:gd name="connsiteX49" fmla="*/ 665995 w 1577112"/>
                <a:gd name="connsiteY49" fmla="*/ 168391 h 2846625"/>
                <a:gd name="connsiteX50" fmla="*/ 1005861 w 1577112"/>
                <a:gd name="connsiteY50" fmla="*/ 1187988 h 2846625"/>
                <a:gd name="connsiteX51" fmla="*/ 706455 w 1577112"/>
                <a:gd name="connsiteY51" fmla="*/ 136023 h 2846625"/>
                <a:gd name="connsiteX52" fmla="*/ 837626 w 1577112"/>
                <a:gd name="connsiteY52" fmla="*/ 1466 h 2846625"/>
                <a:gd name="connsiteX53" fmla="*/ 869450 w 1577112"/>
                <a:gd name="connsiteY53" fmla="*/ 476 h 2846625"/>
                <a:gd name="connsiteX0" fmla="*/ 532166 w 1578015"/>
                <a:gd name="connsiteY0" fmla="*/ 1634537 h 2846625"/>
                <a:gd name="connsiteX1" fmla="*/ 637292 w 1578015"/>
                <a:gd name="connsiteY1" fmla="*/ 1766214 h 2846625"/>
                <a:gd name="connsiteX2" fmla="*/ 694537 w 1578015"/>
                <a:gd name="connsiteY2" fmla="*/ 1651528 h 2846625"/>
                <a:gd name="connsiteX3" fmla="*/ 532166 w 1578015"/>
                <a:gd name="connsiteY3" fmla="*/ 1634537 h 2846625"/>
                <a:gd name="connsiteX4" fmla="*/ 466937 w 1578015"/>
                <a:gd name="connsiteY4" fmla="*/ 1604214 h 2846625"/>
                <a:gd name="connsiteX5" fmla="*/ 729101 w 1578015"/>
                <a:gd name="connsiteY5" fmla="*/ 1652000 h 2846625"/>
                <a:gd name="connsiteX6" fmla="*/ 466937 w 1578015"/>
                <a:gd name="connsiteY6" fmla="*/ 1604214 h 2846625"/>
                <a:gd name="connsiteX7" fmla="*/ 315993 w 1578015"/>
                <a:gd name="connsiteY7" fmla="*/ 1591240 h 2846625"/>
                <a:gd name="connsiteX8" fmla="*/ 150948 w 1578015"/>
                <a:gd name="connsiteY8" fmla="*/ 1638430 h 2846625"/>
                <a:gd name="connsiteX9" fmla="*/ 277881 w 1578015"/>
                <a:gd name="connsiteY9" fmla="*/ 1742908 h 2846625"/>
                <a:gd name="connsiteX10" fmla="*/ 315993 w 1578015"/>
                <a:gd name="connsiteY10" fmla="*/ 1591240 h 2846625"/>
                <a:gd name="connsiteX11" fmla="*/ 383059 w 1578015"/>
                <a:gd name="connsiteY11" fmla="*/ 1588648 h 2846625"/>
                <a:gd name="connsiteX12" fmla="*/ 104946 w 1578015"/>
                <a:gd name="connsiteY12" fmla="*/ 1639213 h 2846625"/>
                <a:gd name="connsiteX13" fmla="*/ 383059 w 1578015"/>
                <a:gd name="connsiteY13" fmla="*/ 1588648 h 2846625"/>
                <a:gd name="connsiteX14" fmla="*/ 338864 w 1578015"/>
                <a:gd name="connsiteY14" fmla="*/ 1322021 h 2846625"/>
                <a:gd name="connsiteX15" fmla="*/ 476835 w 1578015"/>
                <a:gd name="connsiteY15" fmla="*/ 1347722 h 2846625"/>
                <a:gd name="connsiteX16" fmla="*/ 411908 w 1578015"/>
                <a:gd name="connsiteY16" fmla="*/ 1512747 h 2846625"/>
                <a:gd name="connsiteX17" fmla="*/ 233356 w 1578015"/>
                <a:gd name="connsiteY17" fmla="*/ 1336900 h 2846625"/>
                <a:gd name="connsiteX18" fmla="*/ 338864 w 1578015"/>
                <a:gd name="connsiteY18" fmla="*/ 1322021 h 2846625"/>
                <a:gd name="connsiteX19" fmla="*/ 270318 w 1578015"/>
                <a:gd name="connsiteY19" fmla="*/ 1296857 h 2846625"/>
                <a:gd name="connsiteX20" fmla="*/ 190168 w 1578015"/>
                <a:gd name="connsiteY20" fmla="*/ 1335456 h 2846625"/>
                <a:gd name="connsiteX21" fmla="*/ 423893 w 1578015"/>
                <a:gd name="connsiteY21" fmla="*/ 1548679 h 2846625"/>
                <a:gd name="connsiteX22" fmla="*/ 735527 w 1578015"/>
                <a:gd name="connsiteY22" fmla="*/ 1614286 h 2846625"/>
                <a:gd name="connsiteX23" fmla="*/ 772431 w 1578015"/>
                <a:gd name="connsiteY23" fmla="*/ 1569181 h 2846625"/>
                <a:gd name="connsiteX24" fmla="*/ 743728 w 1578015"/>
                <a:gd name="connsiteY24" fmla="*/ 1634788 h 2846625"/>
                <a:gd name="connsiteX25" fmla="*/ 1055362 w 1578015"/>
                <a:gd name="connsiteY25" fmla="*/ 1848012 h 2846625"/>
                <a:gd name="connsiteX26" fmla="*/ 807646 w 1578015"/>
                <a:gd name="connsiteY26" fmla="*/ 1668796 h 2846625"/>
                <a:gd name="connsiteX27" fmla="*/ 798769 w 1578015"/>
                <a:gd name="connsiteY27" fmla="*/ 1528979 h 2846625"/>
                <a:gd name="connsiteX28" fmla="*/ 698671 w 1578015"/>
                <a:gd name="connsiteY28" fmla="*/ 1588495 h 2846625"/>
                <a:gd name="connsiteX29" fmla="*/ 460603 w 1578015"/>
                <a:gd name="connsiteY29" fmla="*/ 1534389 h 2846625"/>
                <a:gd name="connsiteX30" fmla="*/ 533647 w 1578015"/>
                <a:gd name="connsiteY30" fmla="*/ 1355838 h 2846625"/>
                <a:gd name="connsiteX31" fmla="*/ 1096355 w 1578015"/>
                <a:gd name="connsiteY31" fmla="*/ 1385596 h 2846625"/>
                <a:gd name="connsiteX32" fmla="*/ 1362896 w 1578015"/>
                <a:gd name="connsiteY32" fmla="*/ 1683994 h 2846625"/>
                <a:gd name="connsiteX33" fmla="*/ 1116869 w 1578015"/>
                <a:gd name="connsiteY33" fmla="*/ 1351858 h 2846625"/>
                <a:gd name="connsiteX34" fmla="*/ 489500 w 1578015"/>
                <a:gd name="connsiteY34" fmla="*/ 1314954 h 2846625"/>
                <a:gd name="connsiteX35" fmla="*/ 270318 w 1578015"/>
                <a:gd name="connsiteY35" fmla="*/ 1296857 h 2846625"/>
                <a:gd name="connsiteX36" fmla="*/ 870353 w 1578015"/>
                <a:gd name="connsiteY36" fmla="*/ 476 h 2846625"/>
                <a:gd name="connsiteX37" fmla="*/ 942027 w 1578015"/>
                <a:gd name="connsiteY37" fmla="*/ 47011 h 2846625"/>
                <a:gd name="connsiteX38" fmla="*/ 1484194 w 1578015"/>
                <a:gd name="connsiteY38" fmla="*/ 1325552 h 2846625"/>
                <a:gd name="connsiteX39" fmla="*/ 1484194 w 1578015"/>
                <a:gd name="connsiteY39" fmla="*/ 2676922 h 2846625"/>
                <a:gd name="connsiteX40" fmla="*/ 550352 w 1578015"/>
                <a:gd name="connsiteY40" fmla="*/ 2757843 h 2846625"/>
                <a:gd name="connsiteX41" fmla="*/ 151106 w 1578015"/>
                <a:gd name="connsiteY41" fmla="*/ 2044888 h 2846625"/>
                <a:gd name="connsiteX42" fmla="*/ 1354 w 1578015"/>
                <a:gd name="connsiteY42" fmla="*/ 1306197 h 2846625"/>
                <a:gd name="connsiteX43" fmla="*/ 213744 w 1578015"/>
                <a:gd name="connsiteY43" fmla="*/ 1107067 h 2846625"/>
                <a:gd name="connsiteX44" fmla="*/ 310849 w 1578015"/>
                <a:gd name="connsiteY44" fmla="*/ 1268908 h 2846625"/>
                <a:gd name="connsiteX45" fmla="*/ 262296 w 1578015"/>
                <a:gd name="connsiteY45" fmla="*/ 1082791 h 2846625"/>
                <a:gd name="connsiteX46" fmla="*/ 537426 w 1578015"/>
                <a:gd name="connsiteY46" fmla="*/ 953319 h 2846625"/>
                <a:gd name="connsiteX47" fmla="*/ 674990 w 1578015"/>
                <a:gd name="connsiteY47" fmla="*/ 1220356 h 2846625"/>
                <a:gd name="connsiteX48" fmla="*/ 440321 w 1578015"/>
                <a:gd name="connsiteY48" fmla="*/ 208851 h 2846625"/>
                <a:gd name="connsiteX49" fmla="*/ 666898 w 1578015"/>
                <a:gd name="connsiteY49" fmla="*/ 168391 h 2846625"/>
                <a:gd name="connsiteX50" fmla="*/ 1006764 w 1578015"/>
                <a:gd name="connsiteY50" fmla="*/ 1187988 h 2846625"/>
                <a:gd name="connsiteX51" fmla="*/ 707358 w 1578015"/>
                <a:gd name="connsiteY51" fmla="*/ 136023 h 2846625"/>
                <a:gd name="connsiteX52" fmla="*/ 838529 w 1578015"/>
                <a:gd name="connsiteY52" fmla="*/ 1466 h 2846625"/>
                <a:gd name="connsiteX53" fmla="*/ 870353 w 1578015"/>
                <a:gd name="connsiteY53" fmla="*/ 476 h 2846625"/>
                <a:gd name="connsiteX0" fmla="*/ 533488 w 1579337"/>
                <a:gd name="connsiteY0" fmla="*/ 1634537 h 2846625"/>
                <a:gd name="connsiteX1" fmla="*/ 638614 w 1579337"/>
                <a:gd name="connsiteY1" fmla="*/ 1766214 h 2846625"/>
                <a:gd name="connsiteX2" fmla="*/ 695859 w 1579337"/>
                <a:gd name="connsiteY2" fmla="*/ 1651528 h 2846625"/>
                <a:gd name="connsiteX3" fmla="*/ 533488 w 1579337"/>
                <a:gd name="connsiteY3" fmla="*/ 1634537 h 2846625"/>
                <a:gd name="connsiteX4" fmla="*/ 468259 w 1579337"/>
                <a:gd name="connsiteY4" fmla="*/ 1604214 h 2846625"/>
                <a:gd name="connsiteX5" fmla="*/ 730423 w 1579337"/>
                <a:gd name="connsiteY5" fmla="*/ 1652000 h 2846625"/>
                <a:gd name="connsiteX6" fmla="*/ 468259 w 1579337"/>
                <a:gd name="connsiteY6" fmla="*/ 1604214 h 2846625"/>
                <a:gd name="connsiteX7" fmla="*/ 317315 w 1579337"/>
                <a:gd name="connsiteY7" fmla="*/ 1591240 h 2846625"/>
                <a:gd name="connsiteX8" fmla="*/ 152270 w 1579337"/>
                <a:gd name="connsiteY8" fmla="*/ 1638430 h 2846625"/>
                <a:gd name="connsiteX9" fmla="*/ 279203 w 1579337"/>
                <a:gd name="connsiteY9" fmla="*/ 1742908 h 2846625"/>
                <a:gd name="connsiteX10" fmla="*/ 317315 w 1579337"/>
                <a:gd name="connsiteY10" fmla="*/ 1591240 h 2846625"/>
                <a:gd name="connsiteX11" fmla="*/ 384381 w 1579337"/>
                <a:gd name="connsiteY11" fmla="*/ 1588648 h 2846625"/>
                <a:gd name="connsiteX12" fmla="*/ 106268 w 1579337"/>
                <a:gd name="connsiteY12" fmla="*/ 1639213 h 2846625"/>
                <a:gd name="connsiteX13" fmla="*/ 384381 w 1579337"/>
                <a:gd name="connsiteY13" fmla="*/ 1588648 h 2846625"/>
                <a:gd name="connsiteX14" fmla="*/ 340186 w 1579337"/>
                <a:gd name="connsiteY14" fmla="*/ 1322021 h 2846625"/>
                <a:gd name="connsiteX15" fmla="*/ 478157 w 1579337"/>
                <a:gd name="connsiteY15" fmla="*/ 1347722 h 2846625"/>
                <a:gd name="connsiteX16" fmla="*/ 413230 w 1579337"/>
                <a:gd name="connsiteY16" fmla="*/ 1512747 h 2846625"/>
                <a:gd name="connsiteX17" fmla="*/ 234678 w 1579337"/>
                <a:gd name="connsiteY17" fmla="*/ 1336900 h 2846625"/>
                <a:gd name="connsiteX18" fmla="*/ 340186 w 1579337"/>
                <a:gd name="connsiteY18" fmla="*/ 1322021 h 2846625"/>
                <a:gd name="connsiteX19" fmla="*/ 271640 w 1579337"/>
                <a:gd name="connsiteY19" fmla="*/ 1296857 h 2846625"/>
                <a:gd name="connsiteX20" fmla="*/ 191490 w 1579337"/>
                <a:gd name="connsiteY20" fmla="*/ 1335456 h 2846625"/>
                <a:gd name="connsiteX21" fmla="*/ 425215 w 1579337"/>
                <a:gd name="connsiteY21" fmla="*/ 1548679 h 2846625"/>
                <a:gd name="connsiteX22" fmla="*/ 736849 w 1579337"/>
                <a:gd name="connsiteY22" fmla="*/ 1614286 h 2846625"/>
                <a:gd name="connsiteX23" fmla="*/ 773753 w 1579337"/>
                <a:gd name="connsiteY23" fmla="*/ 1569181 h 2846625"/>
                <a:gd name="connsiteX24" fmla="*/ 745050 w 1579337"/>
                <a:gd name="connsiteY24" fmla="*/ 1634788 h 2846625"/>
                <a:gd name="connsiteX25" fmla="*/ 1056684 w 1579337"/>
                <a:gd name="connsiteY25" fmla="*/ 1848012 h 2846625"/>
                <a:gd name="connsiteX26" fmla="*/ 808968 w 1579337"/>
                <a:gd name="connsiteY26" fmla="*/ 1668796 h 2846625"/>
                <a:gd name="connsiteX27" fmla="*/ 800091 w 1579337"/>
                <a:gd name="connsiteY27" fmla="*/ 1528979 h 2846625"/>
                <a:gd name="connsiteX28" fmla="*/ 699993 w 1579337"/>
                <a:gd name="connsiteY28" fmla="*/ 1588495 h 2846625"/>
                <a:gd name="connsiteX29" fmla="*/ 461925 w 1579337"/>
                <a:gd name="connsiteY29" fmla="*/ 1534389 h 2846625"/>
                <a:gd name="connsiteX30" fmla="*/ 534969 w 1579337"/>
                <a:gd name="connsiteY30" fmla="*/ 1355838 h 2846625"/>
                <a:gd name="connsiteX31" fmla="*/ 1097677 w 1579337"/>
                <a:gd name="connsiteY31" fmla="*/ 1385596 h 2846625"/>
                <a:gd name="connsiteX32" fmla="*/ 1364218 w 1579337"/>
                <a:gd name="connsiteY32" fmla="*/ 1683994 h 2846625"/>
                <a:gd name="connsiteX33" fmla="*/ 1118191 w 1579337"/>
                <a:gd name="connsiteY33" fmla="*/ 1351858 h 2846625"/>
                <a:gd name="connsiteX34" fmla="*/ 490822 w 1579337"/>
                <a:gd name="connsiteY34" fmla="*/ 1314954 h 2846625"/>
                <a:gd name="connsiteX35" fmla="*/ 271640 w 1579337"/>
                <a:gd name="connsiteY35" fmla="*/ 1296857 h 2846625"/>
                <a:gd name="connsiteX36" fmla="*/ 871675 w 1579337"/>
                <a:gd name="connsiteY36" fmla="*/ 476 h 2846625"/>
                <a:gd name="connsiteX37" fmla="*/ 943349 w 1579337"/>
                <a:gd name="connsiteY37" fmla="*/ 47011 h 2846625"/>
                <a:gd name="connsiteX38" fmla="*/ 1485516 w 1579337"/>
                <a:gd name="connsiteY38" fmla="*/ 1325552 h 2846625"/>
                <a:gd name="connsiteX39" fmla="*/ 1485516 w 1579337"/>
                <a:gd name="connsiteY39" fmla="*/ 2676922 h 2846625"/>
                <a:gd name="connsiteX40" fmla="*/ 551674 w 1579337"/>
                <a:gd name="connsiteY40" fmla="*/ 2757843 h 2846625"/>
                <a:gd name="connsiteX41" fmla="*/ 152428 w 1579337"/>
                <a:gd name="connsiteY41" fmla="*/ 2044888 h 2846625"/>
                <a:gd name="connsiteX42" fmla="*/ 2676 w 1579337"/>
                <a:gd name="connsiteY42" fmla="*/ 1306197 h 2846625"/>
                <a:gd name="connsiteX43" fmla="*/ 215066 w 1579337"/>
                <a:gd name="connsiteY43" fmla="*/ 1107067 h 2846625"/>
                <a:gd name="connsiteX44" fmla="*/ 312171 w 1579337"/>
                <a:gd name="connsiteY44" fmla="*/ 1268908 h 2846625"/>
                <a:gd name="connsiteX45" fmla="*/ 263618 w 1579337"/>
                <a:gd name="connsiteY45" fmla="*/ 1082791 h 2846625"/>
                <a:gd name="connsiteX46" fmla="*/ 538748 w 1579337"/>
                <a:gd name="connsiteY46" fmla="*/ 953319 h 2846625"/>
                <a:gd name="connsiteX47" fmla="*/ 676312 w 1579337"/>
                <a:gd name="connsiteY47" fmla="*/ 1220356 h 2846625"/>
                <a:gd name="connsiteX48" fmla="*/ 441643 w 1579337"/>
                <a:gd name="connsiteY48" fmla="*/ 208851 h 2846625"/>
                <a:gd name="connsiteX49" fmla="*/ 668220 w 1579337"/>
                <a:gd name="connsiteY49" fmla="*/ 168391 h 2846625"/>
                <a:gd name="connsiteX50" fmla="*/ 1008086 w 1579337"/>
                <a:gd name="connsiteY50" fmla="*/ 1187988 h 2846625"/>
                <a:gd name="connsiteX51" fmla="*/ 708680 w 1579337"/>
                <a:gd name="connsiteY51" fmla="*/ 136023 h 2846625"/>
                <a:gd name="connsiteX52" fmla="*/ 839851 w 1579337"/>
                <a:gd name="connsiteY52" fmla="*/ 1466 h 2846625"/>
                <a:gd name="connsiteX53" fmla="*/ 871675 w 1579337"/>
                <a:gd name="connsiteY53" fmla="*/ 476 h 2846625"/>
                <a:gd name="connsiteX0" fmla="*/ 533488 w 1569671"/>
                <a:gd name="connsiteY0" fmla="*/ 1634537 h 2822950"/>
                <a:gd name="connsiteX1" fmla="*/ 638614 w 1569671"/>
                <a:gd name="connsiteY1" fmla="*/ 1766214 h 2822950"/>
                <a:gd name="connsiteX2" fmla="*/ 695859 w 1569671"/>
                <a:gd name="connsiteY2" fmla="*/ 1651528 h 2822950"/>
                <a:gd name="connsiteX3" fmla="*/ 533488 w 1569671"/>
                <a:gd name="connsiteY3" fmla="*/ 1634537 h 2822950"/>
                <a:gd name="connsiteX4" fmla="*/ 468259 w 1569671"/>
                <a:gd name="connsiteY4" fmla="*/ 1604214 h 2822950"/>
                <a:gd name="connsiteX5" fmla="*/ 730423 w 1569671"/>
                <a:gd name="connsiteY5" fmla="*/ 1652000 h 2822950"/>
                <a:gd name="connsiteX6" fmla="*/ 468259 w 1569671"/>
                <a:gd name="connsiteY6" fmla="*/ 1604214 h 2822950"/>
                <a:gd name="connsiteX7" fmla="*/ 317315 w 1569671"/>
                <a:gd name="connsiteY7" fmla="*/ 1591240 h 2822950"/>
                <a:gd name="connsiteX8" fmla="*/ 152270 w 1569671"/>
                <a:gd name="connsiteY8" fmla="*/ 1638430 h 2822950"/>
                <a:gd name="connsiteX9" fmla="*/ 279203 w 1569671"/>
                <a:gd name="connsiteY9" fmla="*/ 1742908 h 2822950"/>
                <a:gd name="connsiteX10" fmla="*/ 317315 w 1569671"/>
                <a:gd name="connsiteY10" fmla="*/ 1591240 h 2822950"/>
                <a:gd name="connsiteX11" fmla="*/ 384381 w 1569671"/>
                <a:gd name="connsiteY11" fmla="*/ 1588648 h 2822950"/>
                <a:gd name="connsiteX12" fmla="*/ 106268 w 1569671"/>
                <a:gd name="connsiteY12" fmla="*/ 1639213 h 2822950"/>
                <a:gd name="connsiteX13" fmla="*/ 384381 w 1569671"/>
                <a:gd name="connsiteY13" fmla="*/ 1588648 h 2822950"/>
                <a:gd name="connsiteX14" fmla="*/ 340186 w 1569671"/>
                <a:gd name="connsiteY14" fmla="*/ 1322021 h 2822950"/>
                <a:gd name="connsiteX15" fmla="*/ 478157 w 1569671"/>
                <a:gd name="connsiteY15" fmla="*/ 1347722 h 2822950"/>
                <a:gd name="connsiteX16" fmla="*/ 413230 w 1569671"/>
                <a:gd name="connsiteY16" fmla="*/ 1512747 h 2822950"/>
                <a:gd name="connsiteX17" fmla="*/ 234678 w 1569671"/>
                <a:gd name="connsiteY17" fmla="*/ 1336900 h 2822950"/>
                <a:gd name="connsiteX18" fmla="*/ 340186 w 1569671"/>
                <a:gd name="connsiteY18" fmla="*/ 1322021 h 2822950"/>
                <a:gd name="connsiteX19" fmla="*/ 271640 w 1569671"/>
                <a:gd name="connsiteY19" fmla="*/ 1296857 h 2822950"/>
                <a:gd name="connsiteX20" fmla="*/ 191490 w 1569671"/>
                <a:gd name="connsiteY20" fmla="*/ 1335456 h 2822950"/>
                <a:gd name="connsiteX21" fmla="*/ 425215 w 1569671"/>
                <a:gd name="connsiteY21" fmla="*/ 1548679 h 2822950"/>
                <a:gd name="connsiteX22" fmla="*/ 736849 w 1569671"/>
                <a:gd name="connsiteY22" fmla="*/ 1614286 h 2822950"/>
                <a:gd name="connsiteX23" fmla="*/ 773753 w 1569671"/>
                <a:gd name="connsiteY23" fmla="*/ 1569181 h 2822950"/>
                <a:gd name="connsiteX24" fmla="*/ 745050 w 1569671"/>
                <a:gd name="connsiteY24" fmla="*/ 1634788 h 2822950"/>
                <a:gd name="connsiteX25" fmla="*/ 1056684 w 1569671"/>
                <a:gd name="connsiteY25" fmla="*/ 1848012 h 2822950"/>
                <a:gd name="connsiteX26" fmla="*/ 808968 w 1569671"/>
                <a:gd name="connsiteY26" fmla="*/ 1668796 h 2822950"/>
                <a:gd name="connsiteX27" fmla="*/ 800091 w 1569671"/>
                <a:gd name="connsiteY27" fmla="*/ 1528979 h 2822950"/>
                <a:gd name="connsiteX28" fmla="*/ 699993 w 1569671"/>
                <a:gd name="connsiteY28" fmla="*/ 1588495 h 2822950"/>
                <a:gd name="connsiteX29" fmla="*/ 461925 w 1569671"/>
                <a:gd name="connsiteY29" fmla="*/ 1534389 h 2822950"/>
                <a:gd name="connsiteX30" fmla="*/ 534969 w 1569671"/>
                <a:gd name="connsiteY30" fmla="*/ 1355838 h 2822950"/>
                <a:gd name="connsiteX31" fmla="*/ 1097677 w 1569671"/>
                <a:gd name="connsiteY31" fmla="*/ 1385596 h 2822950"/>
                <a:gd name="connsiteX32" fmla="*/ 1364218 w 1569671"/>
                <a:gd name="connsiteY32" fmla="*/ 1683994 h 2822950"/>
                <a:gd name="connsiteX33" fmla="*/ 1118191 w 1569671"/>
                <a:gd name="connsiteY33" fmla="*/ 1351858 h 2822950"/>
                <a:gd name="connsiteX34" fmla="*/ 490822 w 1569671"/>
                <a:gd name="connsiteY34" fmla="*/ 1314954 h 2822950"/>
                <a:gd name="connsiteX35" fmla="*/ 271640 w 1569671"/>
                <a:gd name="connsiteY35" fmla="*/ 1296857 h 2822950"/>
                <a:gd name="connsiteX36" fmla="*/ 871675 w 1569671"/>
                <a:gd name="connsiteY36" fmla="*/ 476 h 2822950"/>
                <a:gd name="connsiteX37" fmla="*/ 943349 w 1569671"/>
                <a:gd name="connsiteY37" fmla="*/ 47011 h 2822950"/>
                <a:gd name="connsiteX38" fmla="*/ 1485516 w 1569671"/>
                <a:gd name="connsiteY38" fmla="*/ 1325552 h 2822950"/>
                <a:gd name="connsiteX39" fmla="*/ 1485516 w 1569671"/>
                <a:gd name="connsiteY39" fmla="*/ 2676922 h 2822950"/>
                <a:gd name="connsiteX40" fmla="*/ 692754 w 1569671"/>
                <a:gd name="connsiteY40" fmla="*/ 2781158 h 2822950"/>
                <a:gd name="connsiteX41" fmla="*/ 551674 w 1569671"/>
                <a:gd name="connsiteY41" fmla="*/ 2757843 h 2822950"/>
                <a:gd name="connsiteX42" fmla="*/ 152428 w 1569671"/>
                <a:gd name="connsiteY42" fmla="*/ 2044888 h 2822950"/>
                <a:gd name="connsiteX43" fmla="*/ 2676 w 1569671"/>
                <a:gd name="connsiteY43" fmla="*/ 1306197 h 2822950"/>
                <a:gd name="connsiteX44" fmla="*/ 215066 w 1569671"/>
                <a:gd name="connsiteY44" fmla="*/ 1107067 h 2822950"/>
                <a:gd name="connsiteX45" fmla="*/ 312171 w 1569671"/>
                <a:gd name="connsiteY45" fmla="*/ 1268908 h 2822950"/>
                <a:gd name="connsiteX46" fmla="*/ 263618 w 1569671"/>
                <a:gd name="connsiteY46" fmla="*/ 1082791 h 2822950"/>
                <a:gd name="connsiteX47" fmla="*/ 538748 w 1569671"/>
                <a:gd name="connsiteY47" fmla="*/ 953319 h 2822950"/>
                <a:gd name="connsiteX48" fmla="*/ 676312 w 1569671"/>
                <a:gd name="connsiteY48" fmla="*/ 1220356 h 2822950"/>
                <a:gd name="connsiteX49" fmla="*/ 441643 w 1569671"/>
                <a:gd name="connsiteY49" fmla="*/ 208851 h 2822950"/>
                <a:gd name="connsiteX50" fmla="*/ 668220 w 1569671"/>
                <a:gd name="connsiteY50" fmla="*/ 168391 h 2822950"/>
                <a:gd name="connsiteX51" fmla="*/ 1008086 w 1569671"/>
                <a:gd name="connsiteY51" fmla="*/ 1187988 h 2822950"/>
                <a:gd name="connsiteX52" fmla="*/ 708680 w 1569671"/>
                <a:gd name="connsiteY52" fmla="*/ 136023 h 2822950"/>
                <a:gd name="connsiteX53" fmla="*/ 839851 w 1569671"/>
                <a:gd name="connsiteY53" fmla="*/ 1466 h 2822950"/>
                <a:gd name="connsiteX54" fmla="*/ 871675 w 1569671"/>
                <a:gd name="connsiteY54" fmla="*/ 476 h 2822950"/>
                <a:gd name="connsiteX0" fmla="*/ 533488 w 1569671"/>
                <a:gd name="connsiteY0" fmla="*/ 1634537 h 2898348"/>
                <a:gd name="connsiteX1" fmla="*/ 638614 w 1569671"/>
                <a:gd name="connsiteY1" fmla="*/ 1766214 h 2898348"/>
                <a:gd name="connsiteX2" fmla="*/ 695859 w 1569671"/>
                <a:gd name="connsiteY2" fmla="*/ 1651528 h 2898348"/>
                <a:gd name="connsiteX3" fmla="*/ 533488 w 1569671"/>
                <a:gd name="connsiteY3" fmla="*/ 1634537 h 2898348"/>
                <a:gd name="connsiteX4" fmla="*/ 468259 w 1569671"/>
                <a:gd name="connsiteY4" fmla="*/ 1604214 h 2898348"/>
                <a:gd name="connsiteX5" fmla="*/ 730423 w 1569671"/>
                <a:gd name="connsiteY5" fmla="*/ 1652000 h 2898348"/>
                <a:gd name="connsiteX6" fmla="*/ 468259 w 1569671"/>
                <a:gd name="connsiteY6" fmla="*/ 1604214 h 2898348"/>
                <a:gd name="connsiteX7" fmla="*/ 317315 w 1569671"/>
                <a:gd name="connsiteY7" fmla="*/ 1591240 h 2898348"/>
                <a:gd name="connsiteX8" fmla="*/ 152270 w 1569671"/>
                <a:gd name="connsiteY8" fmla="*/ 1638430 h 2898348"/>
                <a:gd name="connsiteX9" fmla="*/ 279203 w 1569671"/>
                <a:gd name="connsiteY9" fmla="*/ 1742908 h 2898348"/>
                <a:gd name="connsiteX10" fmla="*/ 317315 w 1569671"/>
                <a:gd name="connsiteY10" fmla="*/ 1591240 h 2898348"/>
                <a:gd name="connsiteX11" fmla="*/ 384381 w 1569671"/>
                <a:gd name="connsiteY11" fmla="*/ 1588648 h 2898348"/>
                <a:gd name="connsiteX12" fmla="*/ 106268 w 1569671"/>
                <a:gd name="connsiteY12" fmla="*/ 1639213 h 2898348"/>
                <a:gd name="connsiteX13" fmla="*/ 384381 w 1569671"/>
                <a:gd name="connsiteY13" fmla="*/ 1588648 h 2898348"/>
                <a:gd name="connsiteX14" fmla="*/ 340186 w 1569671"/>
                <a:gd name="connsiteY14" fmla="*/ 1322021 h 2898348"/>
                <a:gd name="connsiteX15" fmla="*/ 478157 w 1569671"/>
                <a:gd name="connsiteY15" fmla="*/ 1347722 h 2898348"/>
                <a:gd name="connsiteX16" fmla="*/ 413230 w 1569671"/>
                <a:gd name="connsiteY16" fmla="*/ 1512747 h 2898348"/>
                <a:gd name="connsiteX17" fmla="*/ 234678 w 1569671"/>
                <a:gd name="connsiteY17" fmla="*/ 1336900 h 2898348"/>
                <a:gd name="connsiteX18" fmla="*/ 340186 w 1569671"/>
                <a:gd name="connsiteY18" fmla="*/ 1322021 h 2898348"/>
                <a:gd name="connsiteX19" fmla="*/ 271640 w 1569671"/>
                <a:gd name="connsiteY19" fmla="*/ 1296857 h 2898348"/>
                <a:gd name="connsiteX20" fmla="*/ 191490 w 1569671"/>
                <a:gd name="connsiteY20" fmla="*/ 1335456 h 2898348"/>
                <a:gd name="connsiteX21" fmla="*/ 425215 w 1569671"/>
                <a:gd name="connsiteY21" fmla="*/ 1548679 h 2898348"/>
                <a:gd name="connsiteX22" fmla="*/ 736849 w 1569671"/>
                <a:gd name="connsiteY22" fmla="*/ 1614286 h 2898348"/>
                <a:gd name="connsiteX23" fmla="*/ 773753 w 1569671"/>
                <a:gd name="connsiteY23" fmla="*/ 1569181 h 2898348"/>
                <a:gd name="connsiteX24" fmla="*/ 745050 w 1569671"/>
                <a:gd name="connsiteY24" fmla="*/ 1634788 h 2898348"/>
                <a:gd name="connsiteX25" fmla="*/ 1056684 w 1569671"/>
                <a:gd name="connsiteY25" fmla="*/ 1848012 h 2898348"/>
                <a:gd name="connsiteX26" fmla="*/ 808968 w 1569671"/>
                <a:gd name="connsiteY26" fmla="*/ 1668796 h 2898348"/>
                <a:gd name="connsiteX27" fmla="*/ 800091 w 1569671"/>
                <a:gd name="connsiteY27" fmla="*/ 1528979 h 2898348"/>
                <a:gd name="connsiteX28" fmla="*/ 699993 w 1569671"/>
                <a:gd name="connsiteY28" fmla="*/ 1588495 h 2898348"/>
                <a:gd name="connsiteX29" fmla="*/ 461925 w 1569671"/>
                <a:gd name="connsiteY29" fmla="*/ 1534389 h 2898348"/>
                <a:gd name="connsiteX30" fmla="*/ 534969 w 1569671"/>
                <a:gd name="connsiteY30" fmla="*/ 1355838 h 2898348"/>
                <a:gd name="connsiteX31" fmla="*/ 1097677 w 1569671"/>
                <a:gd name="connsiteY31" fmla="*/ 1385596 h 2898348"/>
                <a:gd name="connsiteX32" fmla="*/ 1364218 w 1569671"/>
                <a:gd name="connsiteY32" fmla="*/ 1683994 h 2898348"/>
                <a:gd name="connsiteX33" fmla="*/ 1118191 w 1569671"/>
                <a:gd name="connsiteY33" fmla="*/ 1351858 h 2898348"/>
                <a:gd name="connsiteX34" fmla="*/ 490822 w 1569671"/>
                <a:gd name="connsiteY34" fmla="*/ 1314954 h 2898348"/>
                <a:gd name="connsiteX35" fmla="*/ 271640 w 1569671"/>
                <a:gd name="connsiteY35" fmla="*/ 1296857 h 2898348"/>
                <a:gd name="connsiteX36" fmla="*/ 871675 w 1569671"/>
                <a:gd name="connsiteY36" fmla="*/ 476 h 2898348"/>
                <a:gd name="connsiteX37" fmla="*/ 943349 w 1569671"/>
                <a:gd name="connsiteY37" fmla="*/ 47011 h 2898348"/>
                <a:gd name="connsiteX38" fmla="*/ 1485516 w 1569671"/>
                <a:gd name="connsiteY38" fmla="*/ 1325552 h 2898348"/>
                <a:gd name="connsiteX39" fmla="*/ 1485516 w 1569671"/>
                <a:gd name="connsiteY39" fmla="*/ 2676922 h 2898348"/>
                <a:gd name="connsiteX40" fmla="*/ 692754 w 1569671"/>
                <a:gd name="connsiteY40" fmla="*/ 2781158 h 2898348"/>
                <a:gd name="connsiteX41" fmla="*/ 551674 w 1569671"/>
                <a:gd name="connsiteY41" fmla="*/ 2757843 h 2898348"/>
                <a:gd name="connsiteX42" fmla="*/ 152428 w 1569671"/>
                <a:gd name="connsiteY42" fmla="*/ 2044888 h 2898348"/>
                <a:gd name="connsiteX43" fmla="*/ 2676 w 1569671"/>
                <a:gd name="connsiteY43" fmla="*/ 1306197 h 2898348"/>
                <a:gd name="connsiteX44" fmla="*/ 215066 w 1569671"/>
                <a:gd name="connsiteY44" fmla="*/ 1107067 h 2898348"/>
                <a:gd name="connsiteX45" fmla="*/ 312171 w 1569671"/>
                <a:gd name="connsiteY45" fmla="*/ 1268908 h 2898348"/>
                <a:gd name="connsiteX46" fmla="*/ 263618 w 1569671"/>
                <a:gd name="connsiteY46" fmla="*/ 1082791 h 2898348"/>
                <a:gd name="connsiteX47" fmla="*/ 538748 w 1569671"/>
                <a:gd name="connsiteY47" fmla="*/ 953319 h 2898348"/>
                <a:gd name="connsiteX48" fmla="*/ 676312 w 1569671"/>
                <a:gd name="connsiteY48" fmla="*/ 1220356 h 2898348"/>
                <a:gd name="connsiteX49" fmla="*/ 441643 w 1569671"/>
                <a:gd name="connsiteY49" fmla="*/ 208851 h 2898348"/>
                <a:gd name="connsiteX50" fmla="*/ 668220 w 1569671"/>
                <a:gd name="connsiteY50" fmla="*/ 168391 h 2898348"/>
                <a:gd name="connsiteX51" fmla="*/ 1008086 w 1569671"/>
                <a:gd name="connsiteY51" fmla="*/ 1187988 h 2898348"/>
                <a:gd name="connsiteX52" fmla="*/ 708680 w 1569671"/>
                <a:gd name="connsiteY52" fmla="*/ 136023 h 2898348"/>
                <a:gd name="connsiteX53" fmla="*/ 839851 w 1569671"/>
                <a:gd name="connsiteY53" fmla="*/ 1466 h 2898348"/>
                <a:gd name="connsiteX54" fmla="*/ 871675 w 1569671"/>
                <a:gd name="connsiteY54" fmla="*/ 476 h 2898348"/>
                <a:gd name="connsiteX0" fmla="*/ 533488 w 1579337"/>
                <a:gd name="connsiteY0" fmla="*/ 1634537 h 2846625"/>
                <a:gd name="connsiteX1" fmla="*/ 638614 w 1579337"/>
                <a:gd name="connsiteY1" fmla="*/ 1766214 h 2846625"/>
                <a:gd name="connsiteX2" fmla="*/ 695859 w 1579337"/>
                <a:gd name="connsiteY2" fmla="*/ 1651528 h 2846625"/>
                <a:gd name="connsiteX3" fmla="*/ 533488 w 1579337"/>
                <a:gd name="connsiteY3" fmla="*/ 1634537 h 2846625"/>
                <a:gd name="connsiteX4" fmla="*/ 468259 w 1579337"/>
                <a:gd name="connsiteY4" fmla="*/ 1604214 h 2846625"/>
                <a:gd name="connsiteX5" fmla="*/ 730423 w 1579337"/>
                <a:gd name="connsiteY5" fmla="*/ 1652000 h 2846625"/>
                <a:gd name="connsiteX6" fmla="*/ 468259 w 1579337"/>
                <a:gd name="connsiteY6" fmla="*/ 1604214 h 2846625"/>
                <a:gd name="connsiteX7" fmla="*/ 317315 w 1579337"/>
                <a:gd name="connsiteY7" fmla="*/ 1591240 h 2846625"/>
                <a:gd name="connsiteX8" fmla="*/ 152270 w 1579337"/>
                <a:gd name="connsiteY8" fmla="*/ 1638430 h 2846625"/>
                <a:gd name="connsiteX9" fmla="*/ 279203 w 1579337"/>
                <a:gd name="connsiteY9" fmla="*/ 1742908 h 2846625"/>
                <a:gd name="connsiteX10" fmla="*/ 317315 w 1579337"/>
                <a:gd name="connsiteY10" fmla="*/ 1591240 h 2846625"/>
                <a:gd name="connsiteX11" fmla="*/ 384381 w 1579337"/>
                <a:gd name="connsiteY11" fmla="*/ 1588648 h 2846625"/>
                <a:gd name="connsiteX12" fmla="*/ 106268 w 1579337"/>
                <a:gd name="connsiteY12" fmla="*/ 1639213 h 2846625"/>
                <a:gd name="connsiteX13" fmla="*/ 384381 w 1579337"/>
                <a:gd name="connsiteY13" fmla="*/ 1588648 h 2846625"/>
                <a:gd name="connsiteX14" fmla="*/ 340186 w 1579337"/>
                <a:gd name="connsiteY14" fmla="*/ 1322021 h 2846625"/>
                <a:gd name="connsiteX15" fmla="*/ 478157 w 1579337"/>
                <a:gd name="connsiteY15" fmla="*/ 1347722 h 2846625"/>
                <a:gd name="connsiteX16" fmla="*/ 413230 w 1579337"/>
                <a:gd name="connsiteY16" fmla="*/ 1512747 h 2846625"/>
                <a:gd name="connsiteX17" fmla="*/ 234678 w 1579337"/>
                <a:gd name="connsiteY17" fmla="*/ 1336900 h 2846625"/>
                <a:gd name="connsiteX18" fmla="*/ 340186 w 1579337"/>
                <a:gd name="connsiteY18" fmla="*/ 1322021 h 2846625"/>
                <a:gd name="connsiteX19" fmla="*/ 271640 w 1579337"/>
                <a:gd name="connsiteY19" fmla="*/ 1296857 h 2846625"/>
                <a:gd name="connsiteX20" fmla="*/ 191490 w 1579337"/>
                <a:gd name="connsiteY20" fmla="*/ 1335456 h 2846625"/>
                <a:gd name="connsiteX21" fmla="*/ 425215 w 1579337"/>
                <a:gd name="connsiteY21" fmla="*/ 1548679 h 2846625"/>
                <a:gd name="connsiteX22" fmla="*/ 736849 w 1579337"/>
                <a:gd name="connsiteY22" fmla="*/ 1614286 h 2846625"/>
                <a:gd name="connsiteX23" fmla="*/ 773753 w 1579337"/>
                <a:gd name="connsiteY23" fmla="*/ 1569181 h 2846625"/>
                <a:gd name="connsiteX24" fmla="*/ 745050 w 1579337"/>
                <a:gd name="connsiteY24" fmla="*/ 1634788 h 2846625"/>
                <a:gd name="connsiteX25" fmla="*/ 1056684 w 1579337"/>
                <a:gd name="connsiteY25" fmla="*/ 1848012 h 2846625"/>
                <a:gd name="connsiteX26" fmla="*/ 808968 w 1579337"/>
                <a:gd name="connsiteY26" fmla="*/ 1668796 h 2846625"/>
                <a:gd name="connsiteX27" fmla="*/ 800091 w 1579337"/>
                <a:gd name="connsiteY27" fmla="*/ 1528979 h 2846625"/>
                <a:gd name="connsiteX28" fmla="*/ 699993 w 1579337"/>
                <a:gd name="connsiteY28" fmla="*/ 1588495 h 2846625"/>
                <a:gd name="connsiteX29" fmla="*/ 461925 w 1579337"/>
                <a:gd name="connsiteY29" fmla="*/ 1534389 h 2846625"/>
                <a:gd name="connsiteX30" fmla="*/ 534969 w 1579337"/>
                <a:gd name="connsiteY30" fmla="*/ 1355838 h 2846625"/>
                <a:gd name="connsiteX31" fmla="*/ 1097677 w 1579337"/>
                <a:gd name="connsiteY31" fmla="*/ 1385596 h 2846625"/>
                <a:gd name="connsiteX32" fmla="*/ 1364218 w 1579337"/>
                <a:gd name="connsiteY32" fmla="*/ 1683994 h 2846625"/>
                <a:gd name="connsiteX33" fmla="*/ 1118191 w 1579337"/>
                <a:gd name="connsiteY33" fmla="*/ 1351858 h 2846625"/>
                <a:gd name="connsiteX34" fmla="*/ 490822 w 1579337"/>
                <a:gd name="connsiteY34" fmla="*/ 1314954 h 2846625"/>
                <a:gd name="connsiteX35" fmla="*/ 271640 w 1579337"/>
                <a:gd name="connsiteY35" fmla="*/ 1296857 h 2846625"/>
                <a:gd name="connsiteX36" fmla="*/ 871675 w 1579337"/>
                <a:gd name="connsiteY36" fmla="*/ 476 h 2846625"/>
                <a:gd name="connsiteX37" fmla="*/ 943349 w 1579337"/>
                <a:gd name="connsiteY37" fmla="*/ 47011 h 2846625"/>
                <a:gd name="connsiteX38" fmla="*/ 1485516 w 1579337"/>
                <a:gd name="connsiteY38" fmla="*/ 1325552 h 2846625"/>
                <a:gd name="connsiteX39" fmla="*/ 1485516 w 1579337"/>
                <a:gd name="connsiteY39" fmla="*/ 2676922 h 2846625"/>
                <a:gd name="connsiteX40" fmla="*/ 551674 w 1579337"/>
                <a:gd name="connsiteY40" fmla="*/ 2757843 h 2846625"/>
                <a:gd name="connsiteX41" fmla="*/ 152428 w 1579337"/>
                <a:gd name="connsiteY41" fmla="*/ 2044888 h 2846625"/>
                <a:gd name="connsiteX42" fmla="*/ 2676 w 1579337"/>
                <a:gd name="connsiteY42" fmla="*/ 1306197 h 2846625"/>
                <a:gd name="connsiteX43" fmla="*/ 215066 w 1579337"/>
                <a:gd name="connsiteY43" fmla="*/ 1107067 h 2846625"/>
                <a:gd name="connsiteX44" fmla="*/ 312171 w 1579337"/>
                <a:gd name="connsiteY44" fmla="*/ 1268908 h 2846625"/>
                <a:gd name="connsiteX45" fmla="*/ 263618 w 1579337"/>
                <a:gd name="connsiteY45" fmla="*/ 1082791 h 2846625"/>
                <a:gd name="connsiteX46" fmla="*/ 538748 w 1579337"/>
                <a:gd name="connsiteY46" fmla="*/ 953319 h 2846625"/>
                <a:gd name="connsiteX47" fmla="*/ 676312 w 1579337"/>
                <a:gd name="connsiteY47" fmla="*/ 1220356 h 2846625"/>
                <a:gd name="connsiteX48" fmla="*/ 441643 w 1579337"/>
                <a:gd name="connsiteY48" fmla="*/ 208851 h 2846625"/>
                <a:gd name="connsiteX49" fmla="*/ 668220 w 1579337"/>
                <a:gd name="connsiteY49" fmla="*/ 168391 h 2846625"/>
                <a:gd name="connsiteX50" fmla="*/ 1008086 w 1579337"/>
                <a:gd name="connsiteY50" fmla="*/ 1187988 h 2846625"/>
                <a:gd name="connsiteX51" fmla="*/ 708680 w 1579337"/>
                <a:gd name="connsiteY51" fmla="*/ 136023 h 2846625"/>
                <a:gd name="connsiteX52" fmla="*/ 839851 w 1579337"/>
                <a:gd name="connsiteY52" fmla="*/ 1466 h 2846625"/>
                <a:gd name="connsiteX53" fmla="*/ 871675 w 1579337"/>
                <a:gd name="connsiteY53" fmla="*/ 476 h 2846625"/>
                <a:gd name="connsiteX0" fmla="*/ 532090 w 1571810"/>
                <a:gd name="connsiteY0" fmla="*/ 1634537 h 2843147"/>
                <a:gd name="connsiteX1" fmla="*/ 637216 w 1571810"/>
                <a:gd name="connsiteY1" fmla="*/ 1766214 h 2843147"/>
                <a:gd name="connsiteX2" fmla="*/ 694461 w 1571810"/>
                <a:gd name="connsiteY2" fmla="*/ 1651528 h 2843147"/>
                <a:gd name="connsiteX3" fmla="*/ 532090 w 1571810"/>
                <a:gd name="connsiteY3" fmla="*/ 1634537 h 2843147"/>
                <a:gd name="connsiteX4" fmla="*/ 466861 w 1571810"/>
                <a:gd name="connsiteY4" fmla="*/ 1604214 h 2843147"/>
                <a:gd name="connsiteX5" fmla="*/ 729025 w 1571810"/>
                <a:gd name="connsiteY5" fmla="*/ 1652000 h 2843147"/>
                <a:gd name="connsiteX6" fmla="*/ 466861 w 1571810"/>
                <a:gd name="connsiteY6" fmla="*/ 1604214 h 2843147"/>
                <a:gd name="connsiteX7" fmla="*/ 315917 w 1571810"/>
                <a:gd name="connsiteY7" fmla="*/ 1591240 h 2843147"/>
                <a:gd name="connsiteX8" fmla="*/ 150872 w 1571810"/>
                <a:gd name="connsiteY8" fmla="*/ 1638430 h 2843147"/>
                <a:gd name="connsiteX9" fmla="*/ 277805 w 1571810"/>
                <a:gd name="connsiteY9" fmla="*/ 1742908 h 2843147"/>
                <a:gd name="connsiteX10" fmla="*/ 315917 w 1571810"/>
                <a:gd name="connsiteY10" fmla="*/ 1591240 h 2843147"/>
                <a:gd name="connsiteX11" fmla="*/ 382983 w 1571810"/>
                <a:gd name="connsiteY11" fmla="*/ 1588648 h 2843147"/>
                <a:gd name="connsiteX12" fmla="*/ 104870 w 1571810"/>
                <a:gd name="connsiteY12" fmla="*/ 1639213 h 2843147"/>
                <a:gd name="connsiteX13" fmla="*/ 382983 w 1571810"/>
                <a:gd name="connsiteY13" fmla="*/ 1588648 h 2843147"/>
                <a:gd name="connsiteX14" fmla="*/ 338788 w 1571810"/>
                <a:gd name="connsiteY14" fmla="*/ 1322021 h 2843147"/>
                <a:gd name="connsiteX15" fmla="*/ 476759 w 1571810"/>
                <a:gd name="connsiteY15" fmla="*/ 1347722 h 2843147"/>
                <a:gd name="connsiteX16" fmla="*/ 411832 w 1571810"/>
                <a:gd name="connsiteY16" fmla="*/ 1512747 h 2843147"/>
                <a:gd name="connsiteX17" fmla="*/ 233280 w 1571810"/>
                <a:gd name="connsiteY17" fmla="*/ 1336900 h 2843147"/>
                <a:gd name="connsiteX18" fmla="*/ 338788 w 1571810"/>
                <a:gd name="connsiteY18" fmla="*/ 1322021 h 2843147"/>
                <a:gd name="connsiteX19" fmla="*/ 270242 w 1571810"/>
                <a:gd name="connsiteY19" fmla="*/ 1296857 h 2843147"/>
                <a:gd name="connsiteX20" fmla="*/ 190092 w 1571810"/>
                <a:gd name="connsiteY20" fmla="*/ 1335456 h 2843147"/>
                <a:gd name="connsiteX21" fmla="*/ 423817 w 1571810"/>
                <a:gd name="connsiteY21" fmla="*/ 1548679 h 2843147"/>
                <a:gd name="connsiteX22" fmla="*/ 735451 w 1571810"/>
                <a:gd name="connsiteY22" fmla="*/ 1614286 h 2843147"/>
                <a:gd name="connsiteX23" fmla="*/ 772355 w 1571810"/>
                <a:gd name="connsiteY23" fmla="*/ 1569181 h 2843147"/>
                <a:gd name="connsiteX24" fmla="*/ 743652 w 1571810"/>
                <a:gd name="connsiteY24" fmla="*/ 1634788 h 2843147"/>
                <a:gd name="connsiteX25" fmla="*/ 1055286 w 1571810"/>
                <a:gd name="connsiteY25" fmla="*/ 1848012 h 2843147"/>
                <a:gd name="connsiteX26" fmla="*/ 807570 w 1571810"/>
                <a:gd name="connsiteY26" fmla="*/ 1668796 h 2843147"/>
                <a:gd name="connsiteX27" fmla="*/ 798693 w 1571810"/>
                <a:gd name="connsiteY27" fmla="*/ 1528979 h 2843147"/>
                <a:gd name="connsiteX28" fmla="*/ 698595 w 1571810"/>
                <a:gd name="connsiteY28" fmla="*/ 1588495 h 2843147"/>
                <a:gd name="connsiteX29" fmla="*/ 460527 w 1571810"/>
                <a:gd name="connsiteY29" fmla="*/ 1534389 h 2843147"/>
                <a:gd name="connsiteX30" fmla="*/ 533571 w 1571810"/>
                <a:gd name="connsiteY30" fmla="*/ 1355838 h 2843147"/>
                <a:gd name="connsiteX31" fmla="*/ 1096279 w 1571810"/>
                <a:gd name="connsiteY31" fmla="*/ 1385596 h 2843147"/>
                <a:gd name="connsiteX32" fmla="*/ 1362820 w 1571810"/>
                <a:gd name="connsiteY32" fmla="*/ 1683994 h 2843147"/>
                <a:gd name="connsiteX33" fmla="*/ 1116793 w 1571810"/>
                <a:gd name="connsiteY33" fmla="*/ 1351858 h 2843147"/>
                <a:gd name="connsiteX34" fmla="*/ 489424 w 1571810"/>
                <a:gd name="connsiteY34" fmla="*/ 1314954 h 2843147"/>
                <a:gd name="connsiteX35" fmla="*/ 270242 w 1571810"/>
                <a:gd name="connsiteY35" fmla="*/ 1296857 h 2843147"/>
                <a:gd name="connsiteX36" fmla="*/ 870277 w 1571810"/>
                <a:gd name="connsiteY36" fmla="*/ 476 h 2843147"/>
                <a:gd name="connsiteX37" fmla="*/ 941951 w 1571810"/>
                <a:gd name="connsiteY37" fmla="*/ 47011 h 2843147"/>
                <a:gd name="connsiteX38" fmla="*/ 1484118 w 1571810"/>
                <a:gd name="connsiteY38" fmla="*/ 1325552 h 2843147"/>
                <a:gd name="connsiteX39" fmla="*/ 1484118 w 1571810"/>
                <a:gd name="connsiteY39" fmla="*/ 2676922 h 2843147"/>
                <a:gd name="connsiteX40" fmla="*/ 639340 w 1571810"/>
                <a:gd name="connsiteY40" fmla="*/ 2751905 h 2843147"/>
                <a:gd name="connsiteX41" fmla="*/ 151030 w 1571810"/>
                <a:gd name="connsiteY41" fmla="*/ 2044888 h 2843147"/>
                <a:gd name="connsiteX42" fmla="*/ 1278 w 1571810"/>
                <a:gd name="connsiteY42" fmla="*/ 1306197 h 2843147"/>
                <a:gd name="connsiteX43" fmla="*/ 213668 w 1571810"/>
                <a:gd name="connsiteY43" fmla="*/ 1107067 h 2843147"/>
                <a:gd name="connsiteX44" fmla="*/ 310773 w 1571810"/>
                <a:gd name="connsiteY44" fmla="*/ 1268908 h 2843147"/>
                <a:gd name="connsiteX45" fmla="*/ 262220 w 1571810"/>
                <a:gd name="connsiteY45" fmla="*/ 1082791 h 2843147"/>
                <a:gd name="connsiteX46" fmla="*/ 537350 w 1571810"/>
                <a:gd name="connsiteY46" fmla="*/ 953319 h 2843147"/>
                <a:gd name="connsiteX47" fmla="*/ 674914 w 1571810"/>
                <a:gd name="connsiteY47" fmla="*/ 1220356 h 2843147"/>
                <a:gd name="connsiteX48" fmla="*/ 440245 w 1571810"/>
                <a:gd name="connsiteY48" fmla="*/ 208851 h 2843147"/>
                <a:gd name="connsiteX49" fmla="*/ 666822 w 1571810"/>
                <a:gd name="connsiteY49" fmla="*/ 168391 h 2843147"/>
                <a:gd name="connsiteX50" fmla="*/ 1006688 w 1571810"/>
                <a:gd name="connsiteY50" fmla="*/ 1187988 h 2843147"/>
                <a:gd name="connsiteX51" fmla="*/ 707282 w 1571810"/>
                <a:gd name="connsiteY51" fmla="*/ 136023 h 2843147"/>
                <a:gd name="connsiteX52" fmla="*/ 838453 w 1571810"/>
                <a:gd name="connsiteY52" fmla="*/ 1466 h 2843147"/>
                <a:gd name="connsiteX53" fmla="*/ 870277 w 1571810"/>
                <a:gd name="connsiteY53" fmla="*/ 476 h 2843147"/>
                <a:gd name="connsiteX0" fmla="*/ 532090 w 1571810"/>
                <a:gd name="connsiteY0" fmla="*/ 1634537 h 2874015"/>
                <a:gd name="connsiteX1" fmla="*/ 637216 w 1571810"/>
                <a:gd name="connsiteY1" fmla="*/ 1766214 h 2874015"/>
                <a:gd name="connsiteX2" fmla="*/ 694461 w 1571810"/>
                <a:gd name="connsiteY2" fmla="*/ 1651528 h 2874015"/>
                <a:gd name="connsiteX3" fmla="*/ 532090 w 1571810"/>
                <a:gd name="connsiteY3" fmla="*/ 1634537 h 2874015"/>
                <a:gd name="connsiteX4" fmla="*/ 466861 w 1571810"/>
                <a:gd name="connsiteY4" fmla="*/ 1604214 h 2874015"/>
                <a:gd name="connsiteX5" fmla="*/ 729025 w 1571810"/>
                <a:gd name="connsiteY5" fmla="*/ 1652000 h 2874015"/>
                <a:gd name="connsiteX6" fmla="*/ 466861 w 1571810"/>
                <a:gd name="connsiteY6" fmla="*/ 1604214 h 2874015"/>
                <a:gd name="connsiteX7" fmla="*/ 315917 w 1571810"/>
                <a:gd name="connsiteY7" fmla="*/ 1591240 h 2874015"/>
                <a:gd name="connsiteX8" fmla="*/ 150872 w 1571810"/>
                <a:gd name="connsiteY8" fmla="*/ 1638430 h 2874015"/>
                <a:gd name="connsiteX9" fmla="*/ 277805 w 1571810"/>
                <a:gd name="connsiteY9" fmla="*/ 1742908 h 2874015"/>
                <a:gd name="connsiteX10" fmla="*/ 315917 w 1571810"/>
                <a:gd name="connsiteY10" fmla="*/ 1591240 h 2874015"/>
                <a:gd name="connsiteX11" fmla="*/ 382983 w 1571810"/>
                <a:gd name="connsiteY11" fmla="*/ 1588648 h 2874015"/>
                <a:gd name="connsiteX12" fmla="*/ 104870 w 1571810"/>
                <a:gd name="connsiteY12" fmla="*/ 1639213 h 2874015"/>
                <a:gd name="connsiteX13" fmla="*/ 382983 w 1571810"/>
                <a:gd name="connsiteY13" fmla="*/ 1588648 h 2874015"/>
                <a:gd name="connsiteX14" fmla="*/ 338788 w 1571810"/>
                <a:gd name="connsiteY14" fmla="*/ 1322021 h 2874015"/>
                <a:gd name="connsiteX15" fmla="*/ 476759 w 1571810"/>
                <a:gd name="connsiteY15" fmla="*/ 1347722 h 2874015"/>
                <a:gd name="connsiteX16" fmla="*/ 411832 w 1571810"/>
                <a:gd name="connsiteY16" fmla="*/ 1512747 h 2874015"/>
                <a:gd name="connsiteX17" fmla="*/ 233280 w 1571810"/>
                <a:gd name="connsiteY17" fmla="*/ 1336900 h 2874015"/>
                <a:gd name="connsiteX18" fmla="*/ 338788 w 1571810"/>
                <a:gd name="connsiteY18" fmla="*/ 1322021 h 2874015"/>
                <a:gd name="connsiteX19" fmla="*/ 270242 w 1571810"/>
                <a:gd name="connsiteY19" fmla="*/ 1296857 h 2874015"/>
                <a:gd name="connsiteX20" fmla="*/ 190092 w 1571810"/>
                <a:gd name="connsiteY20" fmla="*/ 1335456 h 2874015"/>
                <a:gd name="connsiteX21" fmla="*/ 423817 w 1571810"/>
                <a:gd name="connsiteY21" fmla="*/ 1548679 h 2874015"/>
                <a:gd name="connsiteX22" fmla="*/ 735451 w 1571810"/>
                <a:gd name="connsiteY22" fmla="*/ 1614286 h 2874015"/>
                <a:gd name="connsiteX23" fmla="*/ 772355 w 1571810"/>
                <a:gd name="connsiteY23" fmla="*/ 1569181 h 2874015"/>
                <a:gd name="connsiteX24" fmla="*/ 743652 w 1571810"/>
                <a:gd name="connsiteY24" fmla="*/ 1634788 h 2874015"/>
                <a:gd name="connsiteX25" fmla="*/ 1055286 w 1571810"/>
                <a:gd name="connsiteY25" fmla="*/ 1848012 h 2874015"/>
                <a:gd name="connsiteX26" fmla="*/ 807570 w 1571810"/>
                <a:gd name="connsiteY26" fmla="*/ 1668796 h 2874015"/>
                <a:gd name="connsiteX27" fmla="*/ 798693 w 1571810"/>
                <a:gd name="connsiteY27" fmla="*/ 1528979 h 2874015"/>
                <a:gd name="connsiteX28" fmla="*/ 698595 w 1571810"/>
                <a:gd name="connsiteY28" fmla="*/ 1588495 h 2874015"/>
                <a:gd name="connsiteX29" fmla="*/ 460527 w 1571810"/>
                <a:gd name="connsiteY29" fmla="*/ 1534389 h 2874015"/>
                <a:gd name="connsiteX30" fmla="*/ 533571 w 1571810"/>
                <a:gd name="connsiteY30" fmla="*/ 1355838 h 2874015"/>
                <a:gd name="connsiteX31" fmla="*/ 1096279 w 1571810"/>
                <a:gd name="connsiteY31" fmla="*/ 1385596 h 2874015"/>
                <a:gd name="connsiteX32" fmla="*/ 1362820 w 1571810"/>
                <a:gd name="connsiteY32" fmla="*/ 1683994 h 2874015"/>
                <a:gd name="connsiteX33" fmla="*/ 1116793 w 1571810"/>
                <a:gd name="connsiteY33" fmla="*/ 1351858 h 2874015"/>
                <a:gd name="connsiteX34" fmla="*/ 489424 w 1571810"/>
                <a:gd name="connsiteY34" fmla="*/ 1314954 h 2874015"/>
                <a:gd name="connsiteX35" fmla="*/ 270242 w 1571810"/>
                <a:gd name="connsiteY35" fmla="*/ 1296857 h 2874015"/>
                <a:gd name="connsiteX36" fmla="*/ 870277 w 1571810"/>
                <a:gd name="connsiteY36" fmla="*/ 476 h 2874015"/>
                <a:gd name="connsiteX37" fmla="*/ 941951 w 1571810"/>
                <a:gd name="connsiteY37" fmla="*/ 47011 h 2874015"/>
                <a:gd name="connsiteX38" fmla="*/ 1484118 w 1571810"/>
                <a:gd name="connsiteY38" fmla="*/ 1325552 h 2874015"/>
                <a:gd name="connsiteX39" fmla="*/ 1484118 w 1571810"/>
                <a:gd name="connsiteY39" fmla="*/ 2676922 h 2874015"/>
                <a:gd name="connsiteX40" fmla="*/ 639340 w 1571810"/>
                <a:gd name="connsiteY40" fmla="*/ 2751905 h 2874015"/>
                <a:gd name="connsiteX41" fmla="*/ 151030 w 1571810"/>
                <a:gd name="connsiteY41" fmla="*/ 2044888 h 2874015"/>
                <a:gd name="connsiteX42" fmla="*/ 1278 w 1571810"/>
                <a:gd name="connsiteY42" fmla="*/ 1306197 h 2874015"/>
                <a:gd name="connsiteX43" fmla="*/ 213668 w 1571810"/>
                <a:gd name="connsiteY43" fmla="*/ 1107067 h 2874015"/>
                <a:gd name="connsiteX44" fmla="*/ 310773 w 1571810"/>
                <a:gd name="connsiteY44" fmla="*/ 1268908 h 2874015"/>
                <a:gd name="connsiteX45" fmla="*/ 262220 w 1571810"/>
                <a:gd name="connsiteY45" fmla="*/ 1082791 h 2874015"/>
                <a:gd name="connsiteX46" fmla="*/ 537350 w 1571810"/>
                <a:gd name="connsiteY46" fmla="*/ 953319 h 2874015"/>
                <a:gd name="connsiteX47" fmla="*/ 674914 w 1571810"/>
                <a:gd name="connsiteY47" fmla="*/ 1220356 h 2874015"/>
                <a:gd name="connsiteX48" fmla="*/ 440245 w 1571810"/>
                <a:gd name="connsiteY48" fmla="*/ 208851 h 2874015"/>
                <a:gd name="connsiteX49" fmla="*/ 666822 w 1571810"/>
                <a:gd name="connsiteY49" fmla="*/ 168391 h 2874015"/>
                <a:gd name="connsiteX50" fmla="*/ 1006688 w 1571810"/>
                <a:gd name="connsiteY50" fmla="*/ 1187988 h 2874015"/>
                <a:gd name="connsiteX51" fmla="*/ 707282 w 1571810"/>
                <a:gd name="connsiteY51" fmla="*/ 136023 h 2874015"/>
                <a:gd name="connsiteX52" fmla="*/ 838453 w 1571810"/>
                <a:gd name="connsiteY52" fmla="*/ 1466 h 2874015"/>
                <a:gd name="connsiteX53" fmla="*/ 870277 w 1571810"/>
                <a:gd name="connsiteY53" fmla="*/ 476 h 2874015"/>
                <a:gd name="connsiteX0" fmla="*/ 535218 w 1574938"/>
                <a:gd name="connsiteY0" fmla="*/ 1634537 h 2874015"/>
                <a:gd name="connsiteX1" fmla="*/ 640344 w 1574938"/>
                <a:gd name="connsiteY1" fmla="*/ 1766214 h 2874015"/>
                <a:gd name="connsiteX2" fmla="*/ 697589 w 1574938"/>
                <a:gd name="connsiteY2" fmla="*/ 1651528 h 2874015"/>
                <a:gd name="connsiteX3" fmla="*/ 535218 w 1574938"/>
                <a:gd name="connsiteY3" fmla="*/ 1634537 h 2874015"/>
                <a:gd name="connsiteX4" fmla="*/ 469989 w 1574938"/>
                <a:gd name="connsiteY4" fmla="*/ 1604214 h 2874015"/>
                <a:gd name="connsiteX5" fmla="*/ 732153 w 1574938"/>
                <a:gd name="connsiteY5" fmla="*/ 1652000 h 2874015"/>
                <a:gd name="connsiteX6" fmla="*/ 469989 w 1574938"/>
                <a:gd name="connsiteY6" fmla="*/ 1604214 h 2874015"/>
                <a:gd name="connsiteX7" fmla="*/ 319045 w 1574938"/>
                <a:gd name="connsiteY7" fmla="*/ 1591240 h 2874015"/>
                <a:gd name="connsiteX8" fmla="*/ 154000 w 1574938"/>
                <a:gd name="connsiteY8" fmla="*/ 1638430 h 2874015"/>
                <a:gd name="connsiteX9" fmla="*/ 280933 w 1574938"/>
                <a:gd name="connsiteY9" fmla="*/ 1742908 h 2874015"/>
                <a:gd name="connsiteX10" fmla="*/ 319045 w 1574938"/>
                <a:gd name="connsiteY10" fmla="*/ 1591240 h 2874015"/>
                <a:gd name="connsiteX11" fmla="*/ 386111 w 1574938"/>
                <a:gd name="connsiteY11" fmla="*/ 1588648 h 2874015"/>
                <a:gd name="connsiteX12" fmla="*/ 107998 w 1574938"/>
                <a:gd name="connsiteY12" fmla="*/ 1639213 h 2874015"/>
                <a:gd name="connsiteX13" fmla="*/ 386111 w 1574938"/>
                <a:gd name="connsiteY13" fmla="*/ 1588648 h 2874015"/>
                <a:gd name="connsiteX14" fmla="*/ 341916 w 1574938"/>
                <a:gd name="connsiteY14" fmla="*/ 1322021 h 2874015"/>
                <a:gd name="connsiteX15" fmla="*/ 479887 w 1574938"/>
                <a:gd name="connsiteY15" fmla="*/ 1347722 h 2874015"/>
                <a:gd name="connsiteX16" fmla="*/ 414960 w 1574938"/>
                <a:gd name="connsiteY16" fmla="*/ 1512747 h 2874015"/>
                <a:gd name="connsiteX17" fmla="*/ 236408 w 1574938"/>
                <a:gd name="connsiteY17" fmla="*/ 1336900 h 2874015"/>
                <a:gd name="connsiteX18" fmla="*/ 341916 w 1574938"/>
                <a:gd name="connsiteY18" fmla="*/ 1322021 h 2874015"/>
                <a:gd name="connsiteX19" fmla="*/ 273370 w 1574938"/>
                <a:gd name="connsiteY19" fmla="*/ 1296857 h 2874015"/>
                <a:gd name="connsiteX20" fmla="*/ 193220 w 1574938"/>
                <a:gd name="connsiteY20" fmla="*/ 1335456 h 2874015"/>
                <a:gd name="connsiteX21" fmla="*/ 426945 w 1574938"/>
                <a:gd name="connsiteY21" fmla="*/ 1548679 h 2874015"/>
                <a:gd name="connsiteX22" fmla="*/ 738579 w 1574938"/>
                <a:gd name="connsiteY22" fmla="*/ 1614286 h 2874015"/>
                <a:gd name="connsiteX23" fmla="*/ 775483 w 1574938"/>
                <a:gd name="connsiteY23" fmla="*/ 1569181 h 2874015"/>
                <a:gd name="connsiteX24" fmla="*/ 746780 w 1574938"/>
                <a:gd name="connsiteY24" fmla="*/ 1634788 h 2874015"/>
                <a:gd name="connsiteX25" fmla="*/ 1058414 w 1574938"/>
                <a:gd name="connsiteY25" fmla="*/ 1848012 h 2874015"/>
                <a:gd name="connsiteX26" fmla="*/ 810698 w 1574938"/>
                <a:gd name="connsiteY26" fmla="*/ 1668796 h 2874015"/>
                <a:gd name="connsiteX27" fmla="*/ 801821 w 1574938"/>
                <a:gd name="connsiteY27" fmla="*/ 1528979 h 2874015"/>
                <a:gd name="connsiteX28" fmla="*/ 701723 w 1574938"/>
                <a:gd name="connsiteY28" fmla="*/ 1588495 h 2874015"/>
                <a:gd name="connsiteX29" fmla="*/ 463655 w 1574938"/>
                <a:gd name="connsiteY29" fmla="*/ 1534389 h 2874015"/>
                <a:gd name="connsiteX30" fmla="*/ 536699 w 1574938"/>
                <a:gd name="connsiteY30" fmla="*/ 1355838 h 2874015"/>
                <a:gd name="connsiteX31" fmla="*/ 1099407 w 1574938"/>
                <a:gd name="connsiteY31" fmla="*/ 1385596 h 2874015"/>
                <a:gd name="connsiteX32" fmla="*/ 1365948 w 1574938"/>
                <a:gd name="connsiteY32" fmla="*/ 1683994 h 2874015"/>
                <a:gd name="connsiteX33" fmla="*/ 1119921 w 1574938"/>
                <a:gd name="connsiteY33" fmla="*/ 1351858 h 2874015"/>
                <a:gd name="connsiteX34" fmla="*/ 492552 w 1574938"/>
                <a:gd name="connsiteY34" fmla="*/ 1314954 h 2874015"/>
                <a:gd name="connsiteX35" fmla="*/ 273370 w 1574938"/>
                <a:gd name="connsiteY35" fmla="*/ 1296857 h 2874015"/>
                <a:gd name="connsiteX36" fmla="*/ 873405 w 1574938"/>
                <a:gd name="connsiteY36" fmla="*/ 476 h 2874015"/>
                <a:gd name="connsiteX37" fmla="*/ 945079 w 1574938"/>
                <a:gd name="connsiteY37" fmla="*/ 47011 h 2874015"/>
                <a:gd name="connsiteX38" fmla="*/ 1487246 w 1574938"/>
                <a:gd name="connsiteY38" fmla="*/ 1325552 h 2874015"/>
                <a:gd name="connsiteX39" fmla="*/ 1487246 w 1574938"/>
                <a:gd name="connsiteY39" fmla="*/ 2676922 h 2874015"/>
                <a:gd name="connsiteX40" fmla="*/ 642468 w 1574938"/>
                <a:gd name="connsiteY40" fmla="*/ 2751905 h 2874015"/>
                <a:gd name="connsiteX41" fmla="*/ 154158 w 1574938"/>
                <a:gd name="connsiteY41" fmla="*/ 2044888 h 2874015"/>
                <a:gd name="connsiteX42" fmla="*/ 4406 w 1574938"/>
                <a:gd name="connsiteY42" fmla="*/ 1306197 h 2874015"/>
                <a:gd name="connsiteX43" fmla="*/ 216796 w 1574938"/>
                <a:gd name="connsiteY43" fmla="*/ 1107067 h 2874015"/>
                <a:gd name="connsiteX44" fmla="*/ 313901 w 1574938"/>
                <a:gd name="connsiteY44" fmla="*/ 1268908 h 2874015"/>
                <a:gd name="connsiteX45" fmla="*/ 265348 w 1574938"/>
                <a:gd name="connsiteY45" fmla="*/ 1082791 h 2874015"/>
                <a:gd name="connsiteX46" fmla="*/ 540478 w 1574938"/>
                <a:gd name="connsiteY46" fmla="*/ 953319 h 2874015"/>
                <a:gd name="connsiteX47" fmla="*/ 678042 w 1574938"/>
                <a:gd name="connsiteY47" fmla="*/ 1220356 h 2874015"/>
                <a:gd name="connsiteX48" fmla="*/ 443373 w 1574938"/>
                <a:gd name="connsiteY48" fmla="*/ 208851 h 2874015"/>
                <a:gd name="connsiteX49" fmla="*/ 669950 w 1574938"/>
                <a:gd name="connsiteY49" fmla="*/ 168391 h 2874015"/>
                <a:gd name="connsiteX50" fmla="*/ 1009816 w 1574938"/>
                <a:gd name="connsiteY50" fmla="*/ 1187988 h 2874015"/>
                <a:gd name="connsiteX51" fmla="*/ 710410 w 1574938"/>
                <a:gd name="connsiteY51" fmla="*/ 136023 h 2874015"/>
                <a:gd name="connsiteX52" fmla="*/ 841581 w 1574938"/>
                <a:gd name="connsiteY52" fmla="*/ 1466 h 2874015"/>
                <a:gd name="connsiteX53" fmla="*/ 873405 w 1574938"/>
                <a:gd name="connsiteY53" fmla="*/ 476 h 2874015"/>
                <a:gd name="connsiteX0" fmla="*/ 535218 w 1574938"/>
                <a:gd name="connsiteY0" fmla="*/ 1634537 h 2874015"/>
                <a:gd name="connsiteX1" fmla="*/ 640344 w 1574938"/>
                <a:gd name="connsiteY1" fmla="*/ 1766214 h 2874015"/>
                <a:gd name="connsiteX2" fmla="*/ 697589 w 1574938"/>
                <a:gd name="connsiteY2" fmla="*/ 1651528 h 2874015"/>
                <a:gd name="connsiteX3" fmla="*/ 535218 w 1574938"/>
                <a:gd name="connsiteY3" fmla="*/ 1634537 h 2874015"/>
                <a:gd name="connsiteX4" fmla="*/ 469989 w 1574938"/>
                <a:gd name="connsiteY4" fmla="*/ 1604214 h 2874015"/>
                <a:gd name="connsiteX5" fmla="*/ 732153 w 1574938"/>
                <a:gd name="connsiteY5" fmla="*/ 1652000 h 2874015"/>
                <a:gd name="connsiteX6" fmla="*/ 469989 w 1574938"/>
                <a:gd name="connsiteY6" fmla="*/ 1604214 h 2874015"/>
                <a:gd name="connsiteX7" fmla="*/ 319045 w 1574938"/>
                <a:gd name="connsiteY7" fmla="*/ 1591240 h 2874015"/>
                <a:gd name="connsiteX8" fmla="*/ 154000 w 1574938"/>
                <a:gd name="connsiteY8" fmla="*/ 1638430 h 2874015"/>
                <a:gd name="connsiteX9" fmla="*/ 280933 w 1574938"/>
                <a:gd name="connsiteY9" fmla="*/ 1742908 h 2874015"/>
                <a:gd name="connsiteX10" fmla="*/ 319045 w 1574938"/>
                <a:gd name="connsiteY10" fmla="*/ 1591240 h 2874015"/>
                <a:gd name="connsiteX11" fmla="*/ 386111 w 1574938"/>
                <a:gd name="connsiteY11" fmla="*/ 1588648 h 2874015"/>
                <a:gd name="connsiteX12" fmla="*/ 107998 w 1574938"/>
                <a:gd name="connsiteY12" fmla="*/ 1639213 h 2874015"/>
                <a:gd name="connsiteX13" fmla="*/ 386111 w 1574938"/>
                <a:gd name="connsiteY13" fmla="*/ 1588648 h 2874015"/>
                <a:gd name="connsiteX14" fmla="*/ 341916 w 1574938"/>
                <a:gd name="connsiteY14" fmla="*/ 1322021 h 2874015"/>
                <a:gd name="connsiteX15" fmla="*/ 479887 w 1574938"/>
                <a:gd name="connsiteY15" fmla="*/ 1347722 h 2874015"/>
                <a:gd name="connsiteX16" fmla="*/ 414960 w 1574938"/>
                <a:gd name="connsiteY16" fmla="*/ 1512747 h 2874015"/>
                <a:gd name="connsiteX17" fmla="*/ 236408 w 1574938"/>
                <a:gd name="connsiteY17" fmla="*/ 1336900 h 2874015"/>
                <a:gd name="connsiteX18" fmla="*/ 341916 w 1574938"/>
                <a:gd name="connsiteY18" fmla="*/ 1322021 h 2874015"/>
                <a:gd name="connsiteX19" fmla="*/ 273370 w 1574938"/>
                <a:gd name="connsiteY19" fmla="*/ 1296857 h 2874015"/>
                <a:gd name="connsiteX20" fmla="*/ 193220 w 1574938"/>
                <a:gd name="connsiteY20" fmla="*/ 1335456 h 2874015"/>
                <a:gd name="connsiteX21" fmla="*/ 426945 w 1574938"/>
                <a:gd name="connsiteY21" fmla="*/ 1548679 h 2874015"/>
                <a:gd name="connsiteX22" fmla="*/ 738579 w 1574938"/>
                <a:gd name="connsiteY22" fmla="*/ 1614286 h 2874015"/>
                <a:gd name="connsiteX23" fmla="*/ 775483 w 1574938"/>
                <a:gd name="connsiteY23" fmla="*/ 1569181 h 2874015"/>
                <a:gd name="connsiteX24" fmla="*/ 746780 w 1574938"/>
                <a:gd name="connsiteY24" fmla="*/ 1634788 h 2874015"/>
                <a:gd name="connsiteX25" fmla="*/ 1058414 w 1574938"/>
                <a:gd name="connsiteY25" fmla="*/ 1848012 h 2874015"/>
                <a:gd name="connsiteX26" fmla="*/ 810698 w 1574938"/>
                <a:gd name="connsiteY26" fmla="*/ 1668796 h 2874015"/>
                <a:gd name="connsiteX27" fmla="*/ 801821 w 1574938"/>
                <a:gd name="connsiteY27" fmla="*/ 1528979 h 2874015"/>
                <a:gd name="connsiteX28" fmla="*/ 701723 w 1574938"/>
                <a:gd name="connsiteY28" fmla="*/ 1588495 h 2874015"/>
                <a:gd name="connsiteX29" fmla="*/ 463655 w 1574938"/>
                <a:gd name="connsiteY29" fmla="*/ 1534389 h 2874015"/>
                <a:gd name="connsiteX30" fmla="*/ 536699 w 1574938"/>
                <a:gd name="connsiteY30" fmla="*/ 1355838 h 2874015"/>
                <a:gd name="connsiteX31" fmla="*/ 1099407 w 1574938"/>
                <a:gd name="connsiteY31" fmla="*/ 1385596 h 2874015"/>
                <a:gd name="connsiteX32" fmla="*/ 1365948 w 1574938"/>
                <a:gd name="connsiteY32" fmla="*/ 1683994 h 2874015"/>
                <a:gd name="connsiteX33" fmla="*/ 1119921 w 1574938"/>
                <a:gd name="connsiteY33" fmla="*/ 1351858 h 2874015"/>
                <a:gd name="connsiteX34" fmla="*/ 492552 w 1574938"/>
                <a:gd name="connsiteY34" fmla="*/ 1314954 h 2874015"/>
                <a:gd name="connsiteX35" fmla="*/ 273370 w 1574938"/>
                <a:gd name="connsiteY35" fmla="*/ 1296857 h 2874015"/>
                <a:gd name="connsiteX36" fmla="*/ 873405 w 1574938"/>
                <a:gd name="connsiteY36" fmla="*/ 476 h 2874015"/>
                <a:gd name="connsiteX37" fmla="*/ 945079 w 1574938"/>
                <a:gd name="connsiteY37" fmla="*/ 47011 h 2874015"/>
                <a:gd name="connsiteX38" fmla="*/ 1487246 w 1574938"/>
                <a:gd name="connsiteY38" fmla="*/ 1325552 h 2874015"/>
                <a:gd name="connsiteX39" fmla="*/ 1487246 w 1574938"/>
                <a:gd name="connsiteY39" fmla="*/ 2676922 h 2874015"/>
                <a:gd name="connsiteX40" fmla="*/ 642468 w 1574938"/>
                <a:gd name="connsiteY40" fmla="*/ 2751905 h 2874015"/>
                <a:gd name="connsiteX41" fmla="*/ 154158 w 1574938"/>
                <a:gd name="connsiteY41" fmla="*/ 2044888 h 2874015"/>
                <a:gd name="connsiteX42" fmla="*/ 4406 w 1574938"/>
                <a:gd name="connsiteY42" fmla="*/ 1306197 h 2874015"/>
                <a:gd name="connsiteX43" fmla="*/ 216796 w 1574938"/>
                <a:gd name="connsiteY43" fmla="*/ 1107067 h 2874015"/>
                <a:gd name="connsiteX44" fmla="*/ 313901 w 1574938"/>
                <a:gd name="connsiteY44" fmla="*/ 1268908 h 2874015"/>
                <a:gd name="connsiteX45" fmla="*/ 265348 w 1574938"/>
                <a:gd name="connsiteY45" fmla="*/ 1082791 h 2874015"/>
                <a:gd name="connsiteX46" fmla="*/ 540478 w 1574938"/>
                <a:gd name="connsiteY46" fmla="*/ 953319 h 2874015"/>
                <a:gd name="connsiteX47" fmla="*/ 678042 w 1574938"/>
                <a:gd name="connsiteY47" fmla="*/ 1220356 h 2874015"/>
                <a:gd name="connsiteX48" fmla="*/ 443373 w 1574938"/>
                <a:gd name="connsiteY48" fmla="*/ 208851 h 2874015"/>
                <a:gd name="connsiteX49" fmla="*/ 669950 w 1574938"/>
                <a:gd name="connsiteY49" fmla="*/ 168391 h 2874015"/>
                <a:gd name="connsiteX50" fmla="*/ 1009816 w 1574938"/>
                <a:gd name="connsiteY50" fmla="*/ 1187988 h 2874015"/>
                <a:gd name="connsiteX51" fmla="*/ 710410 w 1574938"/>
                <a:gd name="connsiteY51" fmla="*/ 136023 h 2874015"/>
                <a:gd name="connsiteX52" fmla="*/ 841581 w 1574938"/>
                <a:gd name="connsiteY52" fmla="*/ 1466 h 2874015"/>
                <a:gd name="connsiteX53" fmla="*/ 873405 w 1574938"/>
                <a:gd name="connsiteY53" fmla="*/ 476 h 2874015"/>
                <a:gd name="connsiteX0" fmla="*/ 535218 w 1574938"/>
                <a:gd name="connsiteY0" fmla="*/ 1634537 h 2874015"/>
                <a:gd name="connsiteX1" fmla="*/ 640344 w 1574938"/>
                <a:gd name="connsiteY1" fmla="*/ 1766214 h 2874015"/>
                <a:gd name="connsiteX2" fmla="*/ 697589 w 1574938"/>
                <a:gd name="connsiteY2" fmla="*/ 1651528 h 2874015"/>
                <a:gd name="connsiteX3" fmla="*/ 535218 w 1574938"/>
                <a:gd name="connsiteY3" fmla="*/ 1634537 h 2874015"/>
                <a:gd name="connsiteX4" fmla="*/ 469989 w 1574938"/>
                <a:gd name="connsiteY4" fmla="*/ 1604214 h 2874015"/>
                <a:gd name="connsiteX5" fmla="*/ 732153 w 1574938"/>
                <a:gd name="connsiteY5" fmla="*/ 1652000 h 2874015"/>
                <a:gd name="connsiteX6" fmla="*/ 469989 w 1574938"/>
                <a:gd name="connsiteY6" fmla="*/ 1604214 h 2874015"/>
                <a:gd name="connsiteX7" fmla="*/ 319045 w 1574938"/>
                <a:gd name="connsiteY7" fmla="*/ 1591240 h 2874015"/>
                <a:gd name="connsiteX8" fmla="*/ 154000 w 1574938"/>
                <a:gd name="connsiteY8" fmla="*/ 1638430 h 2874015"/>
                <a:gd name="connsiteX9" fmla="*/ 280933 w 1574938"/>
                <a:gd name="connsiteY9" fmla="*/ 1742908 h 2874015"/>
                <a:gd name="connsiteX10" fmla="*/ 319045 w 1574938"/>
                <a:gd name="connsiteY10" fmla="*/ 1591240 h 2874015"/>
                <a:gd name="connsiteX11" fmla="*/ 386111 w 1574938"/>
                <a:gd name="connsiteY11" fmla="*/ 1588648 h 2874015"/>
                <a:gd name="connsiteX12" fmla="*/ 107998 w 1574938"/>
                <a:gd name="connsiteY12" fmla="*/ 1639213 h 2874015"/>
                <a:gd name="connsiteX13" fmla="*/ 386111 w 1574938"/>
                <a:gd name="connsiteY13" fmla="*/ 1588648 h 2874015"/>
                <a:gd name="connsiteX14" fmla="*/ 341916 w 1574938"/>
                <a:gd name="connsiteY14" fmla="*/ 1322021 h 2874015"/>
                <a:gd name="connsiteX15" fmla="*/ 479887 w 1574938"/>
                <a:gd name="connsiteY15" fmla="*/ 1347722 h 2874015"/>
                <a:gd name="connsiteX16" fmla="*/ 414960 w 1574938"/>
                <a:gd name="connsiteY16" fmla="*/ 1512747 h 2874015"/>
                <a:gd name="connsiteX17" fmla="*/ 236408 w 1574938"/>
                <a:gd name="connsiteY17" fmla="*/ 1336900 h 2874015"/>
                <a:gd name="connsiteX18" fmla="*/ 341916 w 1574938"/>
                <a:gd name="connsiteY18" fmla="*/ 1322021 h 2874015"/>
                <a:gd name="connsiteX19" fmla="*/ 273370 w 1574938"/>
                <a:gd name="connsiteY19" fmla="*/ 1296857 h 2874015"/>
                <a:gd name="connsiteX20" fmla="*/ 193220 w 1574938"/>
                <a:gd name="connsiteY20" fmla="*/ 1335456 h 2874015"/>
                <a:gd name="connsiteX21" fmla="*/ 426945 w 1574938"/>
                <a:gd name="connsiteY21" fmla="*/ 1548679 h 2874015"/>
                <a:gd name="connsiteX22" fmla="*/ 738579 w 1574938"/>
                <a:gd name="connsiteY22" fmla="*/ 1614286 h 2874015"/>
                <a:gd name="connsiteX23" fmla="*/ 775483 w 1574938"/>
                <a:gd name="connsiteY23" fmla="*/ 1569181 h 2874015"/>
                <a:gd name="connsiteX24" fmla="*/ 746780 w 1574938"/>
                <a:gd name="connsiteY24" fmla="*/ 1634788 h 2874015"/>
                <a:gd name="connsiteX25" fmla="*/ 1058414 w 1574938"/>
                <a:gd name="connsiteY25" fmla="*/ 1848012 h 2874015"/>
                <a:gd name="connsiteX26" fmla="*/ 810698 w 1574938"/>
                <a:gd name="connsiteY26" fmla="*/ 1668796 h 2874015"/>
                <a:gd name="connsiteX27" fmla="*/ 801821 w 1574938"/>
                <a:gd name="connsiteY27" fmla="*/ 1528979 h 2874015"/>
                <a:gd name="connsiteX28" fmla="*/ 701723 w 1574938"/>
                <a:gd name="connsiteY28" fmla="*/ 1588495 h 2874015"/>
                <a:gd name="connsiteX29" fmla="*/ 463655 w 1574938"/>
                <a:gd name="connsiteY29" fmla="*/ 1534389 h 2874015"/>
                <a:gd name="connsiteX30" fmla="*/ 536699 w 1574938"/>
                <a:gd name="connsiteY30" fmla="*/ 1355838 h 2874015"/>
                <a:gd name="connsiteX31" fmla="*/ 1099407 w 1574938"/>
                <a:gd name="connsiteY31" fmla="*/ 1385596 h 2874015"/>
                <a:gd name="connsiteX32" fmla="*/ 1365948 w 1574938"/>
                <a:gd name="connsiteY32" fmla="*/ 1683994 h 2874015"/>
                <a:gd name="connsiteX33" fmla="*/ 1119921 w 1574938"/>
                <a:gd name="connsiteY33" fmla="*/ 1351858 h 2874015"/>
                <a:gd name="connsiteX34" fmla="*/ 492552 w 1574938"/>
                <a:gd name="connsiteY34" fmla="*/ 1314954 h 2874015"/>
                <a:gd name="connsiteX35" fmla="*/ 273370 w 1574938"/>
                <a:gd name="connsiteY35" fmla="*/ 1296857 h 2874015"/>
                <a:gd name="connsiteX36" fmla="*/ 873405 w 1574938"/>
                <a:gd name="connsiteY36" fmla="*/ 476 h 2874015"/>
                <a:gd name="connsiteX37" fmla="*/ 945079 w 1574938"/>
                <a:gd name="connsiteY37" fmla="*/ 47011 h 2874015"/>
                <a:gd name="connsiteX38" fmla="*/ 1487246 w 1574938"/>
                <a:gd name="connsiteY38" fmla="*/ 1325552 h 2874015"/>
                <a:gd name="connsiteX39" fmla="*/ 1487246 w 1574938"/>
                <a:gd name="connsiteY39" fmla="*/ 2676922 h 2874015"/>
                <a:gd name="connsiteX40" fmla="*/ 642468 w 1574938"/>
                <a:gd name="connsiteY40" fmla="*/ 2751905 h 2874015"/>
                <a:gd name="connsiteX41" fmla="*/ 154158 w 1574938"/>
                <a:gd name="connsiteY41" fmla="*/ 2044888 h 2874015"/>
                <a:gd name="connsiteX42" fmla="*/ 4406 w 1574938"/>
                <a:gd name="connsiteY42" fmla="*/ 1306197 h 2874015"/>
                <a:gd name="connsiteX43" fmla="*/ 216796 w 1574938"/>
                <a:gd name="connsiteY43" fmla="*/ 1107067 h 2874015"/>
                <a:gd name="connsiteX44" fmla="*/ 313901 w 1574938"/>
                <a:gd name="connsiteY44" fmla="*/ 1268908 h 2874015"/>
                <a:gd name="connsiteX45" fmla="*/ 265348 w 1574938"/>
                <a:gd name="connsiteY45" fmla="*/ 1082791 h 2874015"/>
                <a:gd name="connsiteX46" fmla="*/ 540478 w 1574938"/>
                <a:gd name="connsiteY46" fmla="*/ 953319 h 2874015"/>
                <a:gd name="connsiteX47" fmla="*/ 678042 w 1574938"/>
                <a:gd name="connsiteY47" fmla="*/ 1220356 h 2874015"/>
                <a:gd name="connsiteX48" fmla="*/ 443373 w 1574938"/>
                <a:gd name="connsiteY48" fmla="*/ 208851 h 2874015"/>
                <a:gd name="connsiteX49" fmla="*/ 669950 w 1574938"/>
                <a:gd name="connsiteY49" fmla="*/ 168391 h 2874015"/>
                <a:gd name="connsiteX50" fmla="*/ 1009816 w 1574938"/>
                <a:gd name="connsiteY50" fmla="*/ 1187988 h 2874015"/>
                <a:gd name="connsiteX51" fmla="*/ 710410 w 1574938"/>
                <a:gd name="connsiteY51" fmla="*/ 136023 h 2874015"/>
                <a:gd name="connsiteX52" fmla="*/ 841581 w 1574938"/>
                <a:gd name="connsiteY52" fmla="*/ 1466 h 2874015"/>
                <a:gd name="connsiteX53" fmla="*/ 873405 w 1574938"/>
                <a:gd name="connsiteY53" fmla="*/ 476 h 2874015"/>
                <a:gd name="connsiteX0" fmla="*/ 535218 w 1574938"/>
                <a:gd name="connsiteY0" fmla="*/ 1634537 h 2941529"/>
                <a:gd name="connsiteX1" fmla="*/ 640344 w 1574938"/>
                <a:gd name="connsiteY1" fmla="*/ 1766214 h 2941529"/>
                <a:gd name="connsiteX2" fmla="*/ 697589 w 1574938"/>
                <a:gd name="connsiteY2" fmla="*/ 1651528 h 2941529"/>
                <a:gd name="connsiteX3" fmla="*/ 535218 w 1574938"/>
                <a:gd name="connsiteY3" fmla="*/ 1634537 h 2941529"/>
                <a:gd name="connsiteX4" fmla="*/ 469989 w 1574938"/>
                <a:gd name="connsiteY4" fmla="*/ 1604214 h 2941529"/>
                <a:gd name="connsiteX5" fmla="*/ 732153 w 1574938"/>
                <a:gd name="connsiteY5" fmla="*/ 1652000 h 2941529"/>
                <a:gd name="connsiteX6" fmla="*/ 469989 w 1574938"/>
                <a:gd name="connsiteY6" fmla="*/ 1604214 h 2941529"/>
                <a:gd name="connsiteX7" fmla="*/ 319045 w 1574938"/>
                <a:gd name="connsiteY7" fmla="*/ 1591240 h 2941529"/>
                <a:gd name="connsiteX8" fmla="*/ 154000 w 1574938"/>
                <a:gd name="connsiteY8" fmla="*/ 1638430 h 2941529"/>
                <a:gd name="connsiteX9" fmla="*/ 280933 w 1574938"/>
                <a:gd name="connsiteY9" fmla="*/ 1742908 h 2941529"/>
                <a:gd name="connsiteX10" fmla="*/ 319045 w 1574938"/>
                <a:gd name="connsiteY10" fmla="*/ 1591240 h 2941529"/>
                <a:gd name="connsiteX11" fmla="*/ 386111 w 1574938"/>
                <a:gd name="connsiteY11" fmla="*/ 1588648 h 2941529"/>
                <a:gd name="connsiteX12" fmla="*/ 107998 w 1574938"/>
                <a:gd name="connsiteY12" fmla="*/ 1639213 h 2941529"/>
                <a:gd name="connsiteX13" fmla="*/ 386111 w 1574938"/>
                <a:gd name="connsiteY13" fmla="*/ 1588648 h 2941529"/>
                <a:gd name="connsiteX14" fmla="*/ 341916 w 1574938"/>
                <a:gd name="connsiteY14" fmla="*/ 1322021 h 2941529"/>
                <a:gd name="connsiteX15" fmla="*/ 479887 w 1574938"/>
                <a:gd name="connsiteY15" fmla="*/ 1347722 h 2941529"/>
                <a:gd name="connsiteX16" fmla="*/ 414960 w 1574938"/>
                <a:gd name="connsiteY16" fmla="*/ 1512747 h 2941529"/>
                <a:gd name="connsiteX17" fmla="*/ 236408 w 1574938"/>
                <a:gd name="connsiteY17" fmla="*/ 1336900 h 2941529"/>
                <a:gd name="connsiteX18" fmla="*/ 341916 w 1574938"/>
                <a:gd name="connsiteY18" fmla="*/ 1322021 h 2941529"/>
                <a:gd name="connsiteX19" fmla="*/ 273370 w 1574938"/>
                <a:gd name="connsiteY19" fmla="*/ 1296857 h 2941529"/>
                <a:gd name="connsiteX20" fmla="*/ 193220 w 1574938"/>
                <a:gd name="connsiteY20" fmla="*/ 1335456 h 2941529"/>
                <a:gd name="connsiteX21" fmla="*/ 426945 w 1574938"/>
                <a:gd name="connsiteY21" fmla="*/ 1548679 h 2941529"/>
                <a:gd name="connsiteX22" fmla="*/ 738579 w 1574938"/>
                <a:gd name="connsiteY22" fmla="*/ 1614286 h 2941529"/>
                <a:gd name="connsiteX23" fmla="*/ 775483 w 1574938"/>
                <a:gd name="connsiteY23" fmla="*/ 1569181 h 2941529"/>
                <a:gd name="connsiteX24" fmla="*/ 746780 w 1574938"/>
                <a:gd name="connsiteY24" fmla="*/ 1634788 h 2941529"/>
                <a:gd name="connsiteX25" fmla="*/ 1058414 w 1574938"/>
                <a:gd name="connsiteY25" fmla="*/ 1848012 h 2941529"/>
                <a:gd name="connsiteX26" fmla="*/ 810698 w 1574938"/>
                <a:gd name="connsiteY26" fmla="*/ 1668796 h 2941529"/>
                <a:gd name="connsiteX27" fmla="*/ 801821 w 1574938"/>
                <a:gd name="connsiteY27" fmla="*/ 1528979 h 2941529"/>
                <a:gd name="connsiteX28" fmla="*/ 701723 w 1574938"/>
                <a:gd name="connsiteY28" fmla="*/ 1588495 h 2941529"/>
                <a:gd name="connsiteX29" fmla="*/ 463655 w 1574938"/>
                <a:gd name="connsiteY29" fmla="*/ 1534389 h 2941529"/>
                <a:gd name="connsiteX30" fmla="*/ 536699 w 1574938"/>
                <a:gd name="connsiteY30" fmla="*/ 1355838 h 2941529"/>
                <a:gd name="connsiteX31" fmla="*/ 1099407 w 1574938"/>
                <a:gd name="connsiteY31" fmla="*/ 1385596 h 2941529"/>
                <a:gd name="connsiteX32" fmla="*/ 1365948 w 1574938"/>
                <a:gd name="connsiteY32" fmla="*/ 1683994 h 2941529"/>
                <a:gd name="connsiteX33" fmla="*/ 1119921 w 1574938"/>
                <a:gd name="connsiteY33" fmla="*/ 1351858 h 2941529"/>
                <a:gd name="connsiteX34" fmla="*/ 492552 w 1574938"/>
                <a:gd name="connsiteY34" fmla="*/ 1314954 h 2941529"/>
                <a:gd name="connsiteX35" fmla="*/ 273370 w 1574938"/>
                <a:gd name="connsiteY35" fmla="*/ 1296857 h 2941529"/>
                <a:gd name="connsiteX36" fmla="*/ 873405 w 1574938"/>
                <a:gd name="connsiteY36" fmla="*/ 476 h 2941529"/>
                <a:gd name="connsiteX37" fmla="*/ 945079 w 1574938"/>
                <a:gd name="connsiteY37" fmla="*/ 47011 h 2941529"/>
                <a:gd name="connsiteX38" fmla="*/ 1487246 w 1574938"/>
                <a:gd name="connsiteY38" fmla="*/ 1325552 h 2941529"/>
                <a:gd name="connsiteX39" fmla="*/ 1487246 w 1574938"/>
                <a:gd name="connsiteY39" fmla="*/ 2676922 h 2941529"/>
                <a:gd name="connsiteX40" fmla="*/ 642468 w 1574938"/>
                <a:gd name="connsiteY40" fmla="*/ 2751905 h 2941529"/>
                <a:gd name="connsiteX41" fmla="*/ 154158 w 1574938"/>
                <a:gd name="connsiteY41" fmla="*/ 2044888 h 2941529"/>
                <a:gd name="connsiteX42" fmla="*/ 4406 w 1574938"/>
                <a:gd name="connsiteY42" fmla="*/ 1306197 h 2941529"/>
                <a:gd name="connsiteX43" fmla="*/ 216796 w 1574938"/>
                <a:gd name="connsiteY43" fmla="*/ 1107067 h 2941529"/>
                <a:gd name="connsiteX44" fmla="*/ 313901 w 1574938"/>
                <a:gd name="connsiteY44" fmla="*/ 1268908 h 2941529"/>
                <a:gd name="connsiteX45" fmla="*/ 265348 w 1574938"/>
                <a:gd name="connsiteY45" fmla="*/ 1082791 h 2941529"/>
                <a:gd name="connsiteX46" fmla="*/ 540478 w 1574938"/>
                <a:gd name="connsiteY46" fmla="*/ 953319 h 2941529"/>
                <a:gd name="connsiteX47" fmla="*/ 678042 w 1574938"/>
                <a:gd name="connsiteY47" fmla="*/ 1220356 h 2941529"/>
                <a:gd name="connsiteX48" fmla="*/ 443373 w 1574938"/>
                <a:gd name="connsiteY48" fmla="*/ 208851 h 2941529"/>
                <a:gd name="connsiteX49" fmla="*/ 669950 w 1574938"/>
                <a:gd name="connsiteY49" fmla="*/ 168391 h 2941529"/>
                <a:gd name="connsiteX50" fmla="*/ 1009816 w 1574938"/>
                <a:gd name="connsiteY50" fmla="*/ 1187988 h 2941529"/>
                <a:gd name="connsiteX51" fmla="*/ 710410 w 1574938"/>
                <a:gd name="connsiteY51" fmla="*/ 136023 h 2941529"/>
                <a:gd name="connsiteX52" fmla="*/ 841581 w 1574938"/>
                <a:gd name="connsiteY52" fmla="*/ 1466 h 2941529"/>
                <a:gd name="connsiteX53" fmla="*/ 873405 w 1574938"/>
                <a:gd name="connsiteY53" fmla="*/ 476 h 2941529"/>
                <a:gd name="connsiteX0" fmla="*/ 535218 w 1544625"/>
                <a:gd name="connsiteY0" fmla="*/ 1634537 h 2972179"/>
                <a:gd name="connsiteX1" fmla="*/ 640344 w 1544625"/>
                <a:gd name="connsiteY1" fmla="*/ 1766214 h 2972179"/>
                <a:gd name="connsiteX2" fmla="*/ 697589 w 1544625"/>
                <a:gd name="connsiteY2" fmla="*/ 1651528 h 2972179"/>
                <a:gd name="connsiteX3" fmla="*/ 535218 w 1544625"/>
                <a:gd name="connsiteY3" fmla="*/ 1634537 h 2972179"/>
                <a:gd name="connsiteX4" fmla="*/ 469989 w 1544625"/>
                <a:gd name="connsiteY4" fmla="*/ 1604214 h 2972179"/>
                <a:gd name="connsiteX5" fmla="*/ 732153 w 1544625"/>
                <a:gd name="connsiteY5" fmla="*/ 1652000 h 2972179"/>
                <a:gd name="connsiteX6" fmla="*/ 469989 w 1544625"/>
                <a:gd name="connsiteY6" fmla="*/ 1604214 h 2972179"/>
                <a:gd name="connsiteX7" fmla="*/ 319045 w 1544625"/>
                <a:gd name="connsiteY7" fmla="*/ 1591240 h 2972179"/>
                <a:gd name="connsiteX8" fmla="*/ 154000 w 1544625"/>
                <a:gd name="connsiteY8" fmla="*/ 1638430 h 2972179"/>
                <a:gd name="connsiteX9" fmla="*/ 280933 w 1544625"/>
                <a:gd name="connsiteY9" fmla="*/ 1742908 h 2972179"/>
                <a:gd name="connsiteX10" fmla="*/ 319045 w 1544625"/>
                <a:gd name="connsiteY10" fmla="*/ 1591240 h 2972179"/>
                <a:gd name="connsiteX11" fmla="*/ 386111 w 1544625"/>
                <a:gd name="connsiteY11" fmla="*/ 1588648 h 2972179"/>
                <a:gd name="connsiteX12" fmla="*/ 107998 w 1544625"/>
                <a:gd name="connsiteY12" fmla="*/ 1639213 h 2972179"/>
                <a:gd name="connsiteX13" fmla="*/ 386111 w 1544625"/>
                <a:gd name="connsiteY13" fmla="*/ 1588648 h 2972179"/>
                <a:gd name="connsiteX14" fmla="*/ 341916 w 1544625"/>
                <a:gd name="connsiteY14" fmla="*/ 1322021 h 2972179"/>
                <a:gd name="connsiteX15" fmla="*/ 479887 w 1544625"/>
                <a:gd name="connsiteY15" fmla="*/ 1347722 h 2972179"/>
                <a:gd name="connsiteX16" fmla="*/ 414960 w 1544625"/>
                <a:gd name="connsiteY16" fmla="*/ 1512747 h 2972179"/>
                <a:gd name="connsiteX17" fmla="*/ 236408 w 1544625"/>
                <a:gd name="connsiteY17" fmla="*/ 1336900 h 2972179"/>
                <a:gd name="connsiteX18" fmla="*/ 341916 w 1544625"/>
                <a:gd name="connsiteY18" fmla="*/ 1322021 h 2972179"/>
                <a:gd name="connsiteX19" fmla="*/ 273370 w 1544625"/>
                <a:gd name="connsiteY19" fmla="*/ 1296857 h 2972179"/>
                <a:gd name="connsiteX20" fmla="*/ 193220 w 1544625"/>
                <a:gd name="connsiteY20" fmla="*/ 1335456 h 2972179"/>
                <a:gd name="connsiteX21" fmla="*/ 426945 w 1544625"/>
                <a:gd name="connsiteY21" fmla="*/ 1548679 h 2972179"/>
                <a:gd name="connsiteX22" fmla="*/ 738579 w 1544625"/>
                <a:gd name="connsiteY22" fmla="*/ 1614286 h 2972179"/>
                <a:gd name="connsiteX23" fmla="*/ 775483 w 1544625"/>
                <a:gd name="connsiteY23" fmla="*/ 1569181 h 2972179"/>
                <a:gd name="connsiteX24" fmla="*/ 746780 w 1544625"/>
                <a:gd name="connsiteY24" fmla="*/ 1634788 h 2972179"/>
                <a:gd name="connsiteX25" fmla="*/ 1058414 w 1544625"/>
                <a:gd name="connsiteY25" fmla="*/ 1848012 h 2972179"/>
                <a:gd name="connsiteX26" fmla="*/ 810698 w 1544625"/>
                <a:gd name="connsiteY26" fmla="*/ 1668796 h 2972179"/>
                <a:gd name="connsiteX27" fmla="*/ 801821 w 1544625"/>
                <a:gd name="connsiteY27" fmla="*/ 1528979 h 2972179"/>
                <a:gd name="connsiteX28" fmla="*/ 701723 w 1544625"/>
                <a:gd name="connsiteY28" fmla="*/ 1588495 h 2972179"/>
                <a:gd name="connsiteX29" fmla="*/ 463655 w 1544625"/>
                <a:gd name="connsiteY29" fmla="*/ 1534389 h 2972179"/>
                <a:gd name="connsiteX30" fmla="*/ 536699 w 1544625"/>
                <a:gd name="connsiteY30" fmla="*/ 1355838 h 2972179"/>
                <a:gd name="connsiteX31" fmla="*/ 1099407 w 1544625"/>
                <a:gd name="connsiteY31" fmla="*/ 1385596 h 2972179"/>
                <a:gd name="connsiteX32" fmla="*/ 1365948 w 1544625"/>
                <a:gd name="connsiteY32" fmla="*/ 1683994 h 2972179"/>
                <a:gd name="connsiteX33" fmla="*/ 1119921 w 1544625"/>
                <a:gd name="connsiteY33" fmla="*/ 1351858 h 2972179"/>
                <a:gd name="connsiteX34" fmla="*/ 492552 w 1544625"/>
                <a:gd name="connsiteY34" fmla="*/ 1314954 h 2972179"/>
                <a:gd name="connsiteX35" fmla="*/ 273370 w 1544625"/>
                <a:gd name="connsiteY35" fmla="*/ 1296857 h 2972179"/>
                <a:gd name="connsiteX36" fmla="*/ 873405 w 1544625"/>
                <a:gd name="connsiteY36" fmla="*/ 476 h 2972179"/>
                <a:gd name="connsiteX37" fmla="*/ 945079 w 1544625"/>
                <a:gd name="connsiteY37" fmla="*/ 47011 h 2972179"/>
                <a:gd name="connsiteX38" fmla="*/ 1487246 w 1544625"/>
                <a:gd name="connsiteY38" fmla="*/ 1325552 h 2972179"/>
                <a:gd name="connsiteX39" fmla="*/ 1487246 w 1544625"/>
                <a:gd name="connsiteY39" fmla="*/ 2676922 h 2972179"/>
                <a:gd name="connsiteX40" fmla="*/ 642468 w 1544625"/>
                <a:gd name="connsiteY40" fmla="*/ 2751905 h 2972179"/>
                <a:gd name="connsiteX41" fmla="*/ 154158 w 1544625"/>
                <a:gd name="connsiteY41" fmla="*/ 2044888 h 2972179"/>
                <a:gd name="connsiteX42" fmla="*/ 4406 w 1544625"/>
                <a:gd name="connsiteY42" fmla="*/ 1306197 h 2972179"/>
                <a:gd name="connsiteX43" fmla="*/ 216796 w 1544625"/>
                <a:gd name="connsiteY43" fmla="*/ 1107067 h 2972179"/>
                <a:gd name="connsiteX44" fmla="*/ 313901 w 1544625"/>
                <a:gd name="connsiteY44" fmla="*/ 1268908 h 2972179"/>
                <a:gd name="connsiteX45" fmla="*/ 265348 w 1544625"/>
                <a:gd name="connsiteY45" fmla="*/ 1082791 h 2972179"/>
                <a:gd name="connsiteX46" fmla="*/ 540478 w 1544625"/>
                <a:gd name="connsiteY46" fmla="*/ 953319 h 2972179"/>
                <a:gd name="connsiteX47" fmla="*/ 678042 w 1544625"/>
                <a:gd name="connsiteY47" fmla="*/ 1220356 h 2972179"/>
                <a:gd name="connsiteX48" fmla="*/ 443373 w 1544625"/>
                <a:gd name="connsiteY48" fmla="*/ 208851 h 2972179"/>
                <a:gd name="connsiteX49" fmla="*/ 669950 w 1544625"/>
                <a:gd name="connsiteY49" fmla="*/ 168391 h 2972179"/>
                <a:gd name="connsiteX50" fmla="*/ 1009816 w 1544625"/>
                <a:gd name="connsiteY50" fmla="*/ 1187988 h 2972179"/>
                <a:gd name="connsiteX51" fmla="*/ 710410 w 1544625"/>
                <a:gd name="connsiteY51" fmla="*/ 136023 h 2972179"/>
                <a:gd name="connsiteX52" fmla="*/ 841581 w 1544625"/>
                <a:gd name="connsiteY52" fmla="*/ 1466 h 2972179"/>
                <a:gd name="connsiteX53" fmla="*/ 873405 w 1544625"/>
                <a:gd name="connsiteY53" fmla="*/ 476 h 2972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44625" h="2972179">
                  <a:moveTo>
                    <a:pt x="535218" y="1634537"/>
                  </a:moveTo>
                  <a:cubicBezTo>
                    <a:pt x="551482" y="1674832"/>
                    <a:pt x="602650" y="1758066"/>
                    <a:pt x="640344" y="1766214"/>
                  </a:cubicBezTo>
                  <a:cubicBezTo>
                    <a:pt x="678038" y="1774362"/>
                    <a:pt x="697000" y="1707852"/>
                    <a:pt x="697589" y="1651528"/>
                  </a:cubicBezTo>
                  <a:lnTo>
                    <a:pt x="535218" y="1634537"/>
                  </a:lnTo>
                  <a:close/>
                  <a:moveTo>
                    <a:pt x="469989" y="1604214"/>
                  </a:moveTo>
                  <a:cubicBezTo>
                    <a:pt x="592599" y="1953962"/>
                    <a:pt x="746200" y="1820552"/>
                    <a:pt x="732153" y="1652000"/>
                  </a:cubicBezTo>
                  <a:cubicBezTo>
                    <a:pt x="652590" y="1962329"/>
                    <a:pt x="552665" y="1713516"/>
                    <a:pt x="469989" y="1604214"/>
                  </a:cubicBezTo>
                  <a:close/>
                  <a:moveTo>
                    <a:pt x="319045" y="1591240"/>
                  </a:moveTo>
                  <a:lnTo>
                    <a:pt x="154000" y="1638430"/>
                  </a:lnTo>
                  <a:cubicBezTo>
                    <a:pt x="180481" y="1674255"/>
                    <a:pt x="221367" y="1770463"/>
                    <a:pt x="280933" y="1742908"/>
                  </a:cubicBezTo>
                  <a:cubicBezTo>
                    <a:pt x="340499" y="1715354"/>
                    <a:pt x="326967" y="1644821"/>
                    <a:pt x="319045" y="1591240"/>
                  </a:cubicBezTo>
                  <a:close/>
                  <a:moveTo>
                    <a:pt x="386111" y="1588648"/>
                  </a:moveTo>
                  <a:cubicBezTo>
                    <a:pt x="290599" y="1946823"/>
                    <a:pt x="193332" y="1745857"/>
                    <a:pt x="107998" y="1639213"/>
                  </a:cubicBezTo>
                  <a:cubicBezTo>
                    <a:pt x="262505" y="1988961"/>
                    <a:pt x="400158" y="1757200"/>
                    <a:pt x="386111" y="1588648"/>
                  </a:cubicBezTo>
                  <a:close/>
                  <a:moveTo>
                    <a:pt x="341916" y="1322021"/>
                  </a:moveTo>
                  <a:cubicBezTo>
                    <a:pt x="389935" y="1325854"/>
                    <a:pt x="443365" y="1336450"/>
                    <a:pt x="479887" y="1347722"/>
                  </a:cubicBezTo>
                  <a:lnTo>
                    <a:pt x="414960" y="1512747"/>
                  </a:lnTo>
                  <a:cubicBezTo>
                    <a:pt x="339211" y="1462247"/>
                    <a:pt x="190417" y="1387400"/>
                    <a:pt x="236408" y="1336900"/>
                  </a:cubicBezTo>
                  <a:cubicBezTo>
                    <a:pt x="251288" y="1321119"/>
                    <a:pt x="293896" y="1318188"/>
                    <a:pt x="341916" y="1322021"/>
                  </a:cubicBezTo>
                  <a:close/>
                  <a:moveTo>
                    <a:pt x="273370" y="1296857"/>
                  </a:moveTo>
                  <a:cubicBezTo>
                    <a:pt x="233814" y="1297359"/>
                    <a:pt x="203245" y="1306516"/>
                    <a:pt x="193220" y="1335456"/>
                  </a:cubicBezTo>
                  <a:cubicBezTo>
                    <a:pt x="166487" y="1412629"/>
                    <a:pt x="325773" y="1513284"/>
                    <a:pt x="426945" y="1548679"/>
                  </a:cubicBezTo>
                  <a:cubicBezTo>
                    <a:pt x="528117" y="1584074"/>
                    <a:pt x="637406" y="1627586"/>
                    <a:pt x="738579" y="1614286"/>
                  </a:cubicBezTo>
                  <a:lnTo>
                    <a:pt x="775483" y="1569181"/>
                  </a:lnTo>
                  <a:lnTo>
                    <a:pt x="746780" y="1634788"/>
                  </a:lnTo>
                  <a:cubicBezTo>
                    <a:pt x="796551" y="1716684"/>
                    <a:pt x="930188" y="1825633"/>
                    <a:pt x="1058414" y="1848012"/>
                  </a:cubicBezTo>
                  <a:cubicBezTo>
                    <a:pt x="943833" y="1798463"/>
                    <a:pt x="853463" y="1721968"/>
                    <a:pt x="810698" y="1668796"/>
                  </a:cubicBezTo>
                  <a:cubicBezTo>
                    <a:pt x="767933" y="1615624"/>
                    <a:pt x="796411" y="1551073"/>
                    <a:pt x="801821" y="1528979"/>
                  </a:cubicBezTo>
                  <a:cubicBezTo>
                    <a:pt x="780178" y="1528528"/>
                    <a:pt x="750869" y="1590298"/>
                    <a:pt x="701723" y="1588495"/>
                  </a:cubicBezTo>
                  <a:cubicBezTo>
                    <a:pt x="639050" y="1592102"/>
                    <a:pt x="515958" y="1554679"/>
                    <a:pt x="463655" y="1534389"/>
                  </a:cubicBezTo>
                  <a:cubicBezTo>
                    <a:pt x="487101" y="1505983"/>
                    <a:pt x="506490" y="1415806"/>
                    <a:pt x="536699" y="1355838"/>
                  </a:cubicBezTo>
                  <a:cubicBezTo>
                    <a:pt x="623720" y="1344566"/>
                    <a:pt x="961199" y="1330903"/>
                    <a:pt x="1099407" y="1385596"/>
                  </a:cubicBezTo>
                  <a:cubicBezTo>
                    <a:pt x="1237615" y="1440289"/>
                    <a:pt x="1287922" y="1571002"/>
                    <a:pt x="1365948" y="1683994"/>
                  </a:cubicBezTo>
                  <a:cubicBezTo>
                    <a:pt x="1310993" y="1559755"/>
                    <a:pt x="1220831" y="1429087"/>
                    <a:pt x="1119921" y="1351858"/>
                  </a:cubicBezTo>
                  <a:cubicBezTo>
                    <a:pt x="1019011" y="1274629"/>
                    <a:pt x="701675" y="1327255"/>
                    <a:pt x="492552" y="1314954"/>
                  </a:cubicBezTo>
                  <a:cubicBezTo>
                    <a:pt x="430191" y="1319225"/>
                    <a:pt x="339298" y="1296020"/>
                    <a:pt x="273370" y="1296857"/>
                  </a:cubicBezTo>
                  <a:close/>
                  <a:moveTo>
                    <a:pt x="873405" y="476"/>
                  </a:moveTo>
                  <a:cubicBezTo>
                    <a:pt x="904250" y="3156"/>
                    <a:pt x="931152" y="17299"/>
                    <a:pt x="945079" y="47011"/>
                  </a:cubicBezTo>
                  <a:cubicBezTo>
                    <a:pt x="1125801" y="473191"/>
                    <a:pt x="1396885" y="887234"/>
                    <a:pt x="1487246" y="1325552"/>
                  </a:cubicBezTo>
                  <a:cubicBezTo>
                    <a:pt x="1577607" y="1763870"/>
                    <a:pt x="1548529" y="2339805"/>
                    <a:pt x="1487246" y="2676922"/>
                  </a:cubicBezTo>
                  <a:cubicBezTo>
                    <a:pt x="1425963" y="3014039"/>
                    <a:pt x="890723" y="3093460"/>
                    <a:pt x="642468" y="2751905"/>
                  </a:cubicBezTo>
                  <a:cubicBezTo>
                    <a:pt x="394213" y="2410350"/>
                    <a:pt x="319878" y="2345216"/>
                    <a:pt x="154158" y="2044888"/>
                  </a:cubicBezTo>
                  <a:cubicBezTo>
                    <a:pt x="-11562" y="1744560"/>
                    <a:pt x="-6034" y="1462501"/>
                    <a:pt x="4406" y="1306197"/>
                  </a:cubicBezTo>
                  <a:cubicBezTo>
                    <a:pt x="14846" y="1149894"/>
                    <a:pt x="120606" y="1104755"/>
                    <a:pt x="216796" y="1107067"/>
                  </a:cubicBezTo>
                  <a:lnTo>
                    <a:pt x="313901" y="1268908"/>
                  </a:lnTo>
                  <a:lnTo>
                    <a:pt x="265348" y="1082791"/>
                  </a:lnTo>
                  <a:cubicBezTo>
                    <a:pt x="242324" y="956191"/>
                    <a:pt x="476582" y="843496"/>
                    <a:pt x="540478" y="953319"/>
                  </a:cubicBezTo>
                  <a:cubicBezTo>
                    <a:pt x="586333" y="1042331"/>
                    <a:pt x="628711" y="1107007"/>
                    <a:pt x="678042" y="1220356"/>
                  </a:cubicBezTo>
                  <a:cubicBezTo>
                    <a:pt x="576069" y="871313"/>
                    <a:pt x="450344" y="350076"/>
                    <a:pt x="443373" y="208851"/>
                  </a:cubicBezTo>
                  <a:cubicBezTo>
                    <a:pt x="436402" y="67626"/>
                    <a:pt x="631328" y="67065"/>
                    <a:pt x="669950" y="168391"/>
                  </a:cubicBezTo>
                  <a:lnTo>
                    <a:pt x="1009816" y="1187988"/>
                  </a:lnTo>
                  <a:lnTo>
                    <a:pt x="710410" y="136023"/>
                  </a:lnTo>
                  <a:cubicBezTo>
                    <a:pt x="692667" y="71349"/>
                    <a:pt x="769426" y="11480"/>
                    <a:pt x="841581" y="1466"/>
                  </a:cubicBezTo>
                  <a:cubicBezTo>
                    <a:pt x="852404" y="-37"/>
                    <a:pt x="863124" y="-417"/>
                    <a:pt x="873405" y="4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任意多边形 37"/>
            <p:cNvSpPr/>
            <p:nvPr/>
          </p:nvSpPr>
          <p:spPr>
            <a:xfrm>
              <a:off x="29914266" y="10087031"/>
              <a:ext cx="5317032" cy="4479618"/>
            </a:xfrm>
            <a:custGeom>
              <a:avLst/>
              <a:gdLst>
                <a:gd name="connsiteX0" fmla="*/ 149352 w 5826599"/>
                <a:gd name="connsiteY0" fmla="*/ 3438945 h 4908930"/>
                <a:gd name="connsiteX1" fmla="*/ 237547 w 5826599"/>
                <a:gd name="connsiteY1" fmla="*/ 3578513 h 4908930"/>
                <a:gd name="connsiteX2" fmla="*/ 341404 w 5826599"/>
                <a:gd name="connsiteY2" fmla="*/ 3722951 h 4908930"/>
                <a:gd name="connsiteX3" fmla="*/ 249264 w 5826599"/>
                <a:gd name="connsiteY3" fmla="*/ 3572783 h 4908930"/>
                <a:gd name="connsiteX4" fmla="*/ 149352 w 5826599"/>
                <a:gd name="connsiteY4" fmla="*/ 3438945 h 4908930"/>
                <a:gd name="connsiteX5" fmla="*/ 2105916 w 5826599"/>
                <a:gd name="connsiteY5" fmla="*/ 3365935 h 4908930"/>
                <a:gd name="connsiteX6" fmla="*/ 2099722 w 5826599"/>
                <a:gd name="connsiteY6" fmla="*/ 3366471 h 4908930"/>
                <a:gd name="connsiteX7" fmla="*/ 3102692 w 5826599"/>
                <a:gd name="connsiteY7" fmla="*/ 3777833 h 4908930"/>
                <a:gd name="connsiteX8" fmla="*/ 4124572 w 5826599"/>
                <a:gd name="connsiteY8" fmla="*/ 4139671 h 4908930"/>
                <a:gd name="connsiteX9" fmla="*/ 3121604 w 5826599"/>
                <a:gd name="connsiteY9" fmla="*/ 3728309 h 4908930"/>
                <a:gd name="connsiteX10" fmla="*/ 2105916 w 5826599"/>
                <a:gd name="connsiteY10" fmla="*/ 3365935 h 4908930"/>
                <a:gd name="connsiteX11" fmla="*/ 283123 w 5826599"/>
                <a:gd name="connsiteY11" fmla="*/ 3178282 h 4908930"/>
                <a:gd name="connsiteX12" fmla="*/ 459513 w 5826599"/>
                <a:gd name="connsiteY12" fmla="*/ 3457419 h 4908930"/>
                <a:gd name="connsiteX13" fmla="*/ 667225 w 5826599"/>
                <a:gd name="connsiteY13" fmla="*/ 3746296 h 4908930"/>
                <a:gd name="connsiteX14" fmla="*/ 482946 w 5826599"/>
                <a:gd name="connsiteY14" fmla="*/ 3445959 h 4908930"/>
                <a:gd name="connsiteX15" fmla="*/ 283123 w 5826599"/>
                <a:gd name="connsiteY15" fmla="*/ 3178282 h 4908930"/>
                <a:gd name="connsiteX16" fmla="*/ 404975 w 5826599"/>
                <a:gd name="connsiteY16" fmla="*/ 2847439 h 4908930"/>
                <a:gd name="connsiteX17" fmla="*/ 698959 w 5826599"/>
                <a:gd name="connsiteY17" fmla="*/ 3312667 h 4908930"/>
                <a:gd name="connsiteX18" fmla="*/ 1045148 w 5826599"/>
                <a:gd name="connsiteY18" fmla="*/ 3794128 h 4908930"/>
                <a:gd name="connsiteX19" fmla="*/ 738014 w 5826599"/>
                <a:gd name="connsiteY19" fmla="*/ 3293567 h 4908930"/>
                <a:gd name="connsiteX20" fmla="*/ 404975 w 5826599"/>
                <a:gd name="connsiteY20" fmla="*/ 2847439 h 4908930"/>
                <a:gd name="connsiteX21" fmla="*/ 1504010 w 5826599"/>
                <a:gd name="connsiteY21" fmla="*/ 2847027 h 4908930"/>
                <a:gd name="connsiteX22" fmla="*/ 1420659 w 5826599"/>
                <a:gd name="connsiteY22" fmla="*/ 3102699 h 4908930"/>
                <a:gd name="connsiteX23" fmla="*/ 1504010 w 5826599"/>
                <a:gd name="connsiteY23" fmla="*/ 2847027 h 4908930"/>
                <a:gd name="connsiteX24" fmla="*/ 1602370 w 5826599"/>
                <a:gd name="connsiteY24" fmla="*/ 2837632 h 4908930"/>
                <a:gd name="connsiteX25" fmla="*/ 1496669 w 5826599"/>
                <a:gd name="connsiteY25" fmla="*/ 3161864 h 4908930"/>
                <a:gd name="connsiteX26" fmla="*/ 1602370 w 5826599"/>
                <a:gd name="connsiteY26" fmla="*/ 2837632 h 4908930"/>
                <a:gd name="connsiteX27" fmla="*/ 1696496 w 5826599"/>
                <a:gd name="connsiteY27" fmla="*/ 2809900 h 4908930"/>
                <a:gd name="connsiteX28" fmla="*/ 1556204 w 5826599"/>
                <a:gd name="connsiteY28" fmla="*/ 3240238 h 4908930"/>
                <a:gd name="connsiteX29" fmla="*/ 1696496 w 5826599"/>
                <a:gd name="connsiteY29" fmla="*/ 2809900 h 4908930"/>
                <a:gd name="connsiteX30" fmla="*/ 1758262 w 5826599"/>
                <a:gd name="connsiteY30" fmla="*/ 2730294 h 4908930"/>
                <a:gd name="connsiteX31" fmla="*/ 1561393 w 5826599"/>
                <a:gd name="connsiteY31" fmla="*/ 3334179 h 4908930"/>
                <a:gd name="connsiteX32" fmla="*/ 1758262 w 5826599"/>
                <a:gd name="connsiteY32" fmla="*/ 2730294 h 4908930"/>
                <a:gd name="connsiteX33" fmla="*/ 2321420 w 5826599"/>
                <a:gd name="connsiteY33" fmla="*/ 2682586 h 4908930"/>
                <a:gd name="connsiteX34" fmla="*/ 2314600 w 5826599"/>
                <a:gd name="connsiteY34" fmla="*/ 2684213 h 4908930"/>
                <a:gd name="connsiteX35" fmla="*/ 3290882 w 5826599"/>
                <a:gd name="connsiteY35" fmla="*/ 3156488 h 4908930"/>
                <a:gd name="connsiteX36" fmla="*/ 4300284 w 5826599"/>
                <a:gd name="connsiteY36" fmla="*/ 3553071 h 4908930"/>
                <a:gd name="connsiteX37" fmla="*/ 3324002 w 5826599"/>
                <a:gd name="connsiteY37" fmla="*/ 3080796 h 4908930"/>
                <a:gd name="connsiteX38" fmla="*/ 2321420 w 5826599"/>
                <a:gd name="connsiteY38" fmla="*/ 2682586 h 4908930"/>
                <a:gd name="connsiteX39" fmla="*/ 523569 w 5826599"/>
                <a:gd name="connsiteY39" fmla="*/ 2528089 h 4908930"/>
                <a:gd name="connsiteX40" fmla="*/ 1030350 w 5826599"/>
                <a:gd name="connsiteY40" fmla="*/ 3330065 h 4908930"/>
                <a:gd name="connsiteX41" fmla="*/ 1627121 w 5826599"/>
                <a:gd name="connsiteY41" fmla="*/ 4160026 h 4908930"/>
                <a:gd name="connsiteX42" fmla="*/ 1097675 w 5826599"/>
                <a:gd name="connsiteY42" fmla="*/ 3297141 h 4908930"/>
                <a:gd name="connsiteX43" fmla="*/ 523569 w 5826599"/>
                <a:gd name="connsiteY43" fmla="*/ 2528089 h 4908930"/>
                <a:gd name="connsiteX44" fmla="*/ 1568078 w 5826599"/>
                <a:gd name="connsiteY44" fmla="*/ 2487529 h 4908930"/>
                <a:gd name="connsiteX45" fmla="*/ 1293764 w 5826599"/>
                <a:gd name="connsiteY45" fmla="*/ 2847562 h 4908930"/>
                <a:gd name="connsiteX46" fmla="*/ 1568078 w 5826599"/>
                <a:gd name="connsiteY46" fmla="*/ 2487529 h 4908930"/>
                <a:gd name="connsiteX47" fmla="*/ 1470072 w 5826599"/>
                <a:gd name="connsiteY47" fmla="*/ 2482680 h 4908930"/>
                <a:gd name="connsiteX48" fmla="*/ 1263394 w 5826599"/>
                <a:gd name="connsiteY48" fmla="*/ 2753943 h 4908930"/>
                <a:gd name="connsiteX49" fmla="*/ 1470072 w 5826599"/>
                <a:gd name="connsiteY49" fmla="*/ 2482680 h 4908930"/>
                <a:gd name="connsiteX50" fmla="*/ 1374113 w 5826599"/>
                <a:gd name="connsiteY50" fmla="*/ 2459125 h 4908930"/>
                <a:gd name="connsiteX51" fmla="*/ 1211137 w 5826599"/>
                <a:gd name="connsiteY51" fmla="*/ 2673028 h 4908930"/>
                <a:gd name="connsiteX52" fmla="*/ 1374113 w 5826599"/>
                <a:gd name="connsiteY52" fmla="*/ 2459125 h 4908930"/>
                <a:gd name="connsiteX53" fmla="*/ 629741 w 5826599"/>
                <a:gd name="connsiteY53" fmla="*/ 2325120 h 4908930"/>
                <a:gd name="connsiteX54" fmla="*/ 1320415 w 5826599"/>
                <a:gd name="connsiteY54" fmla="*/ 3309454 h 4908930"/>
                <a:gd name="connsiteX55" fmla="*/ 2139902 w 5826599"/>
                <a:gd name="connsiteY55" fmla="*/ 4324239 h 4908930"/>
                <a:gd name="connsiteX56" fmla="*/ 1419686 w 5826599"/>
                <a:gd name="connsiteY56" fmla="*/ 3264293 h 4908930"/>
                <a:gd name="connsiteX57" fmla="*/ 1278139 w 5826599"/>
                <a:gd name="connsiteY57" fmla="*/ 2934466 h 4908930"/>
                <a:gd name="connsiteX58" fmla="*/ 1652635 w 5826599"/>
                <a:gd name="connsiteY58" fmla="*/ 2432734 h 4908930"/>
                <a:gd name="connsiteX59" fmla="*/ 1277025 w 5826599"/>
                <a:gd name="connsiteY59" fmla="*/ 2932687 h 4908930"/>
                <a:gd name="connsiteX60" fmla="*/ 629741 w 5826599"/>
                <a:gd name="connsiteY60" fmla="*/ 2325120 h 4908930"/>
                <a:gd name="connsiteX61" fmla="*/ 1785330 w 5826599"/>
                <a:gd name="connsiteY61" fmla="*/ 2270963 h 4908930"/>
                <a:gd name="connsiteX62" fmla="*/ 1701979 w 5826599"/>
                <a:gd name="connsiteY62" fmla="*/ 2526635 h 4908930"/>
                <a:gd name="connsiteX63" fmla="*/ 1785330 w 5826599"/>
                <a:gd name="connsiteY63" fmla="*/ 2270963 h 4908930"/>
                <a:gd name="connsiteX64" fmla="*/ 1883690 w 5826599"/>
                <a:gd name="connsiteY64" fmla="*/ 2261568 h 4908930"/>
                <a:gd name="connsiteX65" fmla="*/ 1777989 w 5826599"/>
                <a:gd name="connsiteY65" fmla="*/ 2585800 h 4908930"/>
                <a:gd name="connsiteX66" fmla="*/ 1883690 w 5826599"/>
                <a:gd name="connsiteY66" fmla="*/ 2261568 h 4908930"/>
                <a:gd name="connsiteX67" fmla="*/ 1977816 w 5826599"/>
                <a:gd name="connsiteY67" fmla="*/ 2233836 h 4908930"/>
                <a:gd name="connsiteX68" fmla="*/ 1837524 w 5826599"/>
                <a:gd name="connsiteY68" fmla="*/ 2664174 h 4908930"/>
                <a:gd name="connsiteX69" fmla="*/ 1977816 w 5826599"/>
                <a:gd name="connsiteY69" fmla="*/ 2233836 h 4908930"/>
                <a:gd name="connsiteX70" fmla="*/ 2039582 w 5826599"/>
                <a:gd name="connsiteY70" fmla="*/ 2154230 h 4908930"/>
                <a:gd name="connsiteX71" fmla="*/ 1842713 w 5826599"/>
                <a:gd name="connsiteY71" fmla="*/ 2758115 h 4908930"/>
                <a:gd name="connsiteX72" fmla="*/ 2039582 w 5826599"/>
                <a:gd name="connsiteY72" fmla="*/ 2154230 h 4908930"/>
                <a:gd name="connsiteX73" fmla="*/ 1369875 w 5826599"/>
                <a:gd name="connsiteY73" fmla="*/ 2081317 h 4908930"/>
                <a:gd name="connsiteX74" fmla="*/ 1113685 w 5826599"/>
                <a:gd name="connsiteY74" fmla="*/ 2454464 h 4908930"/>
                <a:gd name="connsiteX75" fmla="*/ 1369875 w 5826599"/>
                <a:gd name="connsiteY75" fmla="*/ 2081317 h 4908930"/>
                <a:gd name="connsiteX76" fmla="*/ 1271749 w 5826599"/>
                <a:gd name="connsiteY76" fmla="*/ 2081317 h 4908930"/>
                <a:gd name="connsiteX77" fmla="*/ 1078726 w 5826599"/>
                <a:gd name="connsiteY77" fmla="*/ 2362460 h 4908930"/>
                <a:gd name="connsiteX78" fmla="*/ 1271749 w 5826599"/>
                <a:gd name="connsiteY78" fmla="*/ 2081317 h 4908930"/>
                <a:gd name="connsiteX79" fmla="*/ 1174743 w 5826599"/>
                <a:gd name="connsiteY79" fmla="*/ 2062532 h 4908930"/>
                <a:gd name="connsiteX80" fmla="*/ 1022535 w 5826599"/>
                <a:gd name="connsiteY80" fmla="*/ 2284226 h 4908930"/>
                <a:gd name="connsiteX81" fmla="*/ 1174743 w 5826599"/>
                <a:gd name="connsiteY81" fmla="*/ 2062532 h 4908930"/>
                <a:gd name="connsiteX82" fmla="*/ 1451621 w 5826599"/>
                <a:gd name="connsiteY82" fmla="*/ 2022411 h 4908930"/>
                <a:gd name="connsiteX83" fmla="*/ 1092114 w 5826599"/>
                <a:gd name="connsiteY83" fmla="*/ 2546042 h 4908930"/>
                <a:gd name="connsiteX84" fmla="*/ 1451621 w 5826599"/>
                <a:gd name="connsiteY84" fmla="*/ 2022411 h 4908930"/>
                <a:gd name="connsiteX85" fmla="*/ 2868660 w 5826599"/>
                <a:gd name="connsiteY85" fmla="*/ 2017699 h 4908930"/>
                <a:gd name="connsiteX86" fmla="*/ 3770440 w 5826599"/>
                <a:gd name="connsiteY86" fmla="*/ 2619329 h 4908930"/>
                <a:gd name="connsiteX87" fmla="*/ 4700554 w 5826599"/>
                <a:gd name="connsiteY87" fmla="*/ 3176154 h 4908930"/>
                <a:gd name="connsiteX88" fmla="*/ 3798774 w 5826599"/>
                <a:gd name="connsiteY88" fmla="*/ 2574524 h 4908930"/>
                <a:gd name="connsiteX89" fmla="*/ 2868660 w 5826599"/>
                <a:gd name="connsiteY89" fmla="*/ 2017699 h 4908930"/>
                <a:gd name="connsiteX90" fmla="*/ 1615977 w 5826599"/>
                <a:gd name="connsiteY90" fmla="*/ 1849739 h 4908930"/>
                <a:gd name="connsiteX91" fmla="*/ 1509006 w 5826599"/>
                <a:gd name="connsiteY91" fmla="*/ 2096462 h 4908930"/>
                <a:gd name="connsiteX92" fmla="*/ 1615977 w 5826599"/>
                <a:gd name="connsiteY92" fmla="*/ 1849739 h 4908930"/>
                <a:gd name="connsiteX93" fmla="*/ 1714785 w 5826599"/>
                <a:gd name="connsiteY93" fmla="*/ 1849613 h 4908930"/>
                <a:gd name="connsiteX94" fmla="*/ 1579129 w 5826599"/>
                <a:gd name="connsiteY94" fmla="*/ 2162498 h 4908930"/>
                <a:gd name="connsiteX95" fmla="*/ 1714785 w 5826599"/>
                <a:gd name="connsiteY95" fmla="*/ 1849613 h 4908930"/>
                <a:gd name="connsiteX96" fmla="*/ 1811097 w 5826599"/>
                <a:gd name="connsiteY96" fmla="*/ 1830835 h 4908930"/>
                <a:gd name="connsiteX97" fmla="*/ 1631049 w 5826599"/>
                <a:gd name="connsiteY97" fmla="*/ 2246112 h 4908930"/>
                <a:gd name="connsiteX98" fmla="*/ 1811097 w 5826599"/>
                <a:gd name="connsiteY98" fmla="*/ 1830835 h 4908930"/>
                <a:gd name="connsiteX99" fmla="*/ 1880060 w 5826599"/>
                <a:gd name="connsiteY99" fmla="*/ 1757375 h 4908930"/>
                <a:gd name="connsiteX100" fmla="*/ 1627401 w 5826599"/>
                <a:gd name="connsiteY100" fmla="*/ 2340125 h 4908930"/>
                <a:gd name="connsiteX101" fmla="*/ 1880060 w 5826599"/>
                <a:gd name="connsiteY101" fmla="*/ 1757375 h 4908930"/>
                <a:gd name="connsiteX102" fmla="*/ 2874942 w 5826599"/>
                <a:gd name="connsiteY102" fmla="*/ 1156283 h 4908930"/>
                <a:gd name="connsiteX103" fmla="*/ 1745389 w 5826599"/>
                <a:gd name="connsiteY103" fmla="*/ 1568659 h 4908930"/>
                <a:gd name="connsiteX104" fmla="*/ 553083 w 5826599"/>
                <a:gd name="connsiteY104" fmla="*/ 2097577 h 4908930"/>
                <a:gd name="connsiteX105" fmla="*/ 1763318 w 5826599"/>
                <a:gd name="connsiteY105" fmla="*/ 1676236 h 4908930"/>
                <a:gd name="connsiteX106" fmla="*/ 2874942 w 5826599"/>
                <a:gd name="connsiteY106" fmla="*/ 1156283 h 4908930"/>
                <a:gd name="connsiteX107" fmla="*/ 2706368 w 5826599"/>
                <a:gd name="connsiteY107" fmla="*/ 1001197 h 4908930"/>
                <a:gd name="connsiteX108" fmla="*/ 1800554 w 5826599"/>
                <a:gd name="connsiteY108" fmla="*/ 1283143 h 4908930"/>
                <a:gd name="connsiteX109" fmla="*/ 844418 w 5826599"/>
                <a:gd name="connsiteY109" fmla="*/ 1644770 h 4908930"/>
                <a:gd name="connsiteX110" fmla="*/ 1814932 w 5826599"/>
                <a:gd name="connsiteY110" fmla="*/ 1356695 h 4908930"/>
                <a:gd name="connsiteX111" fmla="*/ 2706368 w 5826599"/>
                <a:gd name="connsiteY111" fmla="*/ 1001197 h 4908930"/>
                <a:gd name="connsiteX112" fmla="*/ 2428594 w 5826599"/>
                <a:gd name="connsiteY112" fmla="*/ 803990 h 4908930"/>
                <a:gd name="connsiteX113" fmla="*/ 1903130 w 5826599"/>
                <a:gd name="connsiteY113" fmla="*/ 967547 h 4908930"/>
                <a:gd name="connsiteX114" fmla="*/ 1348474 w 5826599"/>
                <a:gd name="connsiteY114" fmla="*/ 1177328 h 4908930"/>
                <a:gd name="connsiteX115" fmla="*/ 1911471 w 5826599"/>
                <a:gd name="connsiteY115" fmla="*/ 1010215 h 4908930"/>
                <a:gd name="connsiteX116" fmla="*/ 2428594 w 5826599"/>
                <a:gd name="connsiteY116" fmla="*/ 803990 h 4908930"/>
                <a:gd name="connsiteX117" fmla="*/ 2140562 w 5826599"/>
                <a:gd name="connsiteY117" fmla="*/ 600661 h 4908930"/>
                <a:gd name="connsiteX118" fmla="*/ 1825284 w 5826599"/>
                <a:gd name="connsiteY118" fmla="*/ 698795 h 4908930"/>
                <a:gd name="connsiteX119" fmla="*/ 1492490 w 5826599"/>
                <a:gd name="connsiteY119" fmla="*/ 824663 h 4908930"/>
                <a:gd name="connsiteX120" fmla="*/ 1830288 w 5826599"/>
                <a:gd name="connsiteY120" fmla="*/ 724396 h 4908930"/>
                <a:gd name="connsiteX121" fmla="*/ 2140562 w 5826599"/>
                <a:gd name="connsiteY121" fmla="*/ 600661 h 4908930"/>
                <a:gd name="connsiteX122" fmla="*/ 1923404 w 5826599"/>
                <a:gd name="connsiteY122" fmla="*/ 403984 h 4908930"/>
                <a:gd name="connsiteX123" fmla="*/ 1765765 w 5826599"/>
                <a:gd name="connsiteY123" fmla="*/ 453051 h 4908930"/>
                <a:gd name="connsiteX124" fmla="*/ 1599368 w 5826599"/>
                <a:gd name="connsiteY124" fmla="*/ 515986 h 4908930"/>
                <a:gd name="connsiteX125" fmla="*/ 1768267 w 5826599"/>
                <a:gd name="connsiteY125" fmla="*/ 465852 h 4908930"/>
                <a:gd name="connsiteX126" fmla="*/ 1923404 w 5826599"/>
                <a:gd name="connsiteY126" fmla="*/ 403984 h 4908930"/>
                <a:gd name="connsiteX127" fmla="*/ 1596515 w 5826599"/>
                <a:gd name="connsiteY127" fmla="*/ 211262 h 4908930"/>
                <a:gd name="connsiteX128" fmla="*/ 1247194 w 5826599"/>
                <a:gd name="connsiteY128" fmla="*/ 1156484 h 4908930"/>
                <a:gd name="connsiteX129" fmla="*/ 672154 w 5826599"/>
                <a:gd name="connsiteY129" fmla="*/ 1660230 h 4908930"/>
                <a:gd name="connsiteX130" fmla="*/ 373891 w 5826599"/>
                <a:gd name="connsiteY130" fmla="*/ 2194174 h 4908930"/>
                <a:gd name="connsiteX131" fmla="*/ 722548 w 5826599"/>
                <a:gd name="connsiteY131" fmla="*/ 1694413 h 4908930"/>
                <a:gd name="connsiteX132" fmla="*/ 1302042 w 5826599"/>
                <a:gd name="connsiteY132" fmla="*/ 1194885 h 4908930"/>
                <a:gd name="connsiteX133" fmla="*/ 1596515 w 5826599"/>
                <a:gd name="connsiteY133" fmla="*/ 211262 h 4908930"/>
                <a:gd name="connsiteX134" fmla="*/ 1607078 w 5826599"/>
                <a:gd name="connsiteY134" fmla="*/ 0 h 4908930"/>
                <a:gd name="connsiteX135" fmla="*/ 3359426 w 5826599"/>
                <a:gd name="connsiteY135" fmla="*/ 1502012 h 4908930"/>
                <a:gd name="connsiteX136" fmla="*/ 3498574 w 5826599"/>
                <a:gd name="connsiteY136" fmla="*/ 1720673 h 4908930"/>
                <a:gd name="connsiteX137" fmla="*/ 5287618 w 5826599"/>
                <a:gd name="connsiteY137" fmla="*/ 2992882 h 4908930"/>
                <a:gd name="connsiteX138" fmla="*/ 5744818 w 5826599"/>
                <a:gd name="connsiteY138" fmla="*/ 4424117 h 4908930"/>
                <a:gd name="connsiteX139" fmla="*/ 3856382 w 5826599"/>
                <a:gd name="connsiteY139" fmla="*/ 4742169 h 4908930"/>
                <a:gd name="connsiteX140" fmla="*/ 2027582 w 5826599"/>
                <a:gd name="connsiteY140" fmla="*/ 4384360 h 4908930"/>
                <a:gd name="connsiteX141" fmla="*/ 59634 w 5826599"/>
                <a:gd name="connsiteY141" fmla="*/ 3807891 h 4908930"/>
                <a:gd name="connsiteX142" fmla="*/ 318052 w 5826599"/>
                <a:gd name="connsiteY142" fmla="*/ 2297142 h 4908930"/>
                <a:gd name="connsiteX143" fmla="*/ 0 w 5826599"/>
                <a:gd name="connsiteY143" fmla="*/ 1998968 h 4908930"/>
                <a:gd name="connsiteX144" fmla="*/ 1607078 w 5826599"/>
                <a:gd name="connsiteY144" fmla="*/ 0 h 4908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5826599" h="4908930">
                  <a:moveTo>
                    <a:pt x="149352" y="3438945"/>
                  </a:moveTo>
                  <a:cubicBezTo>
                    <a:pt x="199461" y="3466858"/>
                    <a:pt x="238552" y="3547955"/>
                    <a:pt x="237547" y="3578513"/>
                  </a:cubicBezTo>
                  <a:cubicBezTo>
                    <a:pt x="284325" y="3603307"/>
                    <a:pt x="321434" y="3662341"/>
                    <a:pt x="341404" y="3722951"/>
                  </a:cubicBezTo>
                  <a:cubicBezTo>
                    <a:pt x="325361" y="3658917"/>
                    <a:pt x="299580" y="3598497"/>
                    <a:pt x="249264" y="3572783"/>
                  </a:cubicBezTo>
                  <a:cubicBezTo>
                    <a:pt x="231476" y="3510952"/>
                    <a:pt x="185511" y="3452652"/>
                    <a:pt x="149352" y="3438945"/>
                  </a:cubicBezTo>
                  <a:close/>
                  <a:moveTo>
                    <a:pt x="2105916" y="3365935"/>
                  </a:moveTo>
                  <a:cubicBezTo>
                    <a:pt x="2102142" y="3365448"/>
                    <a:pt x="2100048" y="3365616"/>
                    <a:pt x="2099722" y="3366471"/>
                  </a:cubicBezTo>
                  <a:cubicBezTo>
                    <a:pt x="2094500" y="3380147"/>
                    <a:pt x="2543544" y="3564320"/>
                    <a:pt x="3102692" y="3777833"/>
                  </a:cubicBezTo>
                  <a:cubicBezTo>
                    <a:pt x="3661840" y="3991347"/>
                    <a:pt x="4119350" y="4153347"/>
                    <a:pt x="4124572" y="4139671"/>
                  </a:cubicBezTo>
                  <a:cubicBezTo>
                    <a:pt x="4129794" y="4125995"/>
                    <a:pt x="3680750" y="3941822"/>
                    <a:pt x="3121604" y="3728309"/>
                  </a:cubicBezTo>
                  <a:cubicBezTo>
                    <a:pt x="2597402" y="3528141"/>
                    <a:pt x="2162530" y="3373246"/>
                    <a:pt x="2105916" y="3365935"/>
                  </a:cubicBezTo>
                  <a:close/>
                  <a:moveTo>
                    <a:pt x="283123" y="3178282"/>
                  </a:moveTo>
                  <a:cubicBezTo>
                    <a:pt x="383341" y="3234108"/>
                    <a:pt x="461523" y="3396305"/>
                    <a:pt x="459513" y="3457419"/>
                  </a:cubicBezTo>
                  <a:cubicBezTo>
                    <a:pt x="553069" y="3507008"/>
                    <a:pt x="627285" y="3625074"/>
                    <a:pt x="667225" y="3746296"/>
                  </a:cubicBezTo>
                  <a:cubicBezTo>
                    <a:pt x="635142" y="3618228"/>
                    <a:pt x="583579" y="3497389"/>
                    <a:pt x="482946" y="3445959"/>
                  </a:cubicBezTo>
                  <a:cubicBezTo>
                    <a:pt x="447370" y="3322297"/>
                    <a:pt x="355439" y="3205698"/>
                    <a:pt x="283123" y="3178282"/>
                  </a:cubicBezTo>
                  <a:close/>
                  <a:moveTo>
                    <a:pt x="404975" y="2847439"/>
                  </a:moveTo>
                  <a:cubicBezTo>
                    <a:pt x="572006" y="2940481"/>
                    <a:pt x="702310" y="3210809"/>
                    <a:pt x="698959" y="3312667"/>
                  </a:cubicBezTo>
                  <a:cubicBezTo>
                    <a:pt x="854887" y="3395315"/>
                    <a:pt x="978579" y="3592092"/>
                    <a:pt x="1045148" y="3794128"/>
                  </a:cubicBezTo>
                  <a:cubicBezTo>
                    <a:pt x="991673" y="3580681"/>
                    <a:pt x="905736" y="3379283"/>
                    <a:pt x="738014" y="3293567"/>
                  </a:cubicBezTo>
                  <a:cubicBezTo>
                    <a:pt x="678721" y="3087463"/>
                    <a:pt x="525503" y="2893131"/>
                    <a:pt x="404975" y="2847439"/>
                  </a:cubicBezTo>
                  <a:close/>
                  <a:moveTo>
                    <a:pt x="1504010" y="2847027"/>
                  </a:moveTo>
                  <a:cubicBezTo>
                    <a:pt x="1529210" y="2963784"/>
                    <a:pt x="1486795" y="3038371"/>
                    <a:pt x="1420659" y="3102699"/>
                  </a:cubicBezTo>
                  <a:cubicBezTo>
                    <a:pt x="1540284" y="3020888"/>
                    <a:pt x="1540404" y="2943239"/>
                    <a:pt x="1504010" y="2847027"/>
                  </a:cubicBezTo>
                  <a:close/>
                  <a:moveTo>
                    <a:pt x="1602370" y="2837632"/>
                  </a:moveTo>
                  <a:cubicBezTo>
                    <a:pt x="1634328" y="2985698"/>
                    <a:pt x="1580539" y="3080286"/>
                    <a:pt x="1496669" y="3161864"/>
                  </a:cubicBezTo>
                  <a:cubicBezTo>
                    <a:pt x="1648373" y="3058114"/>
                    <a:pt x="1648524" y="2959644"/>
                    <a:pt x="1602370" y="2837632"/>
                  </a:cubicBezTo>
                  <a:close/>
                  <a:moveTo>
                    <a:pt x="1696496" y="2809900"/>
                  </a:moveTo>
                  <a:cubicBezTo>
                    <a:pt x="1738912" y="3006422"/>
                    <a:pt x="1667521" y="3131963"/>
                    <a:pt x="1556204" y="3240238"/>
                  </a:cubicBezTo>
                  <a:cubicBezTo>
                    <a:pt x="1757552" y="3102536"/>
                    <a:pt x="1757754" y="2971841"/>
                    <a:pt x="1696496" y="2809900"/>
                  </a:cubicBezTo>
                  <a:close/>
                  <a:moveTo>
                    <a:pt x="1758262" y="2730294"/>
                  </a:moveTo>
                  <a:cubicBezTo>
                    <a:pt x="1817784" y="3006068"/>
                    <a:pt x="1717602" y="3182239"/>
                    <a:pt x="1561393" y="3334179"/>
                  </a:cubicBezTo>
                  <a:cubicBezTo>
                    <a:pt x="1843941" y="3140944"/>
                    <a:pt x="1844225" y="2957542"/>
                    <a:pt x="1758262" y="2730294"/>
                  </a:cubicBezTo>
                  <a:close/>
                  <a:moveTo>
                    <a:pt x="2321420" y="2682586"/>
                  </a:moveTo>
                  <a:lnTo>
                    <a:pt x="2314600" y="2684213"/>
                  </a:lnTo>
                  <a:cubicBezTo>
                    <a:pt x="2305454" y="2705114"/>
                    <a:pt x="2742550" y="2916559"/>
                    <a:pt x="3290882" y="3156488"/>
                  </a:cubicBezTo>
                  <a:cubicBezTo>
                    <a:pt x="3839214" y="3396416"/>
                    <a:pt x="4291138" y="3573973"/>
                    <a:pt x="4300284" y="3553071"/>
                  </a:cubicBezTo>
                  <a:cubicBezTo>
                    <a:pt x="4309430" y="3532170"/>
                    <a:pt x="3872334" y="3320725"/>
                    <a:pt x="3324002" y="3080796"/>
                  </a:cubicBezTo>
                  <a:cubicBezTo>
                    <a:pt x="2809940" y="2855864"/>
                    <a:pt x="2380614" y="2685749"/>
                    <a:pt x="2321420" y="2682586"/>
                  </a:cubicBezTo>
                  <a:close/>
                  <a:moveTo>
                    <a:pt x="523569" y="2528089"/>
                  </a:moveTo>
                  <a:cubicBezTo>
                    <a:pt x="811502" y="2688478"/>
                    <a:pt x="1036125" y="3154480"/>
                    <a:pt x="1030350" y="3330065"/>
                  </a:cubicBezTo>
                  <a:cubicBezTo>
                    <a:pt x="1299142" y="3472538"/>
                    <a:pt x="1512367" y="3811749"/>
                    <a:pt x="1627121" y="4160026"/>
                  </a:cubicBezTo>
                  <a:cubicBezTo>
                    <a:pt x="1534941" y="3792080"/>
                    <a:pt x="1386799" y="3444901"/>
                    <a:pt x="1097675" y="3297141"/>
                  </a:cubicBezTo>
                  <a:cubicBezTo>
                    <a:pt x="995462" y="2941853"/>
                    <a:pt x="731340" y="2606854"/>
                    <a:pt x="523569" y="2528089"/>
                  </a:cubicBezTo>
                  <a:close/>
                  <a:moveTo>
                    <a:pt x="1568078" y="2487529"/>
                  </a:moveTo>
                  <a:cubicBezTo>
                    <a:pt x="1543338" y="2687047"/>
                    <a:pt x="1434552" y="2782036"/>
                    <a:pt x="1293764" y="2847562"/>
                  </a:cubicBezTo>
                  <a:cubicBezTo>
                    <a:pt x="1529252" y="2783933"/>
                    <a:pt x="1572527" y="2660611"/>
                    <a:pt x="1568078" y="2487529"/>
                  </a:cubicBezTo>
                  <a:close/>
                  <a:moveTo>
                    <a:pt x="1470072" y="2482680"/>
                  </a:moveTo>
                  <a:cubicBezTo>
                    <a:pt x="1451432" y="2633005"/>
                    <a:pt x="1369469" y="2704574"/>
                    <a:pt x="1263394" y="2753943"/>
                  </a:cubicBezTo>
                  <a:cubicBezTo>
                    <a:pt x="1440819" y="2706003"/>
                    <a:pt x="1473424" y="2613087"/>
                    <a:pt x="1470072" y="2482680"/>
                  </a:cubicBezTo>
                  <a:close/>
                  <a:moveTo>
                    <a:pt x="1374113" y="2459125"/>
                  </a:moveTo>
                  <a:cubicBezTo>
                    <a:pt x="1359414" y="2577663"/>
                    <a:pt x="1294782" y="2634098"/>
                    <a:pt x="1211137" y="2673028"/>
                  </a:cubicBezTo>
                  <a:cubicBezTo>
                    <a:pt x="1351045" y="2635226"/>
                    <a:pt x="1376755" y="2561957"/>
                    <a:pt x="1374113" y="2459125"/>
                  </a:cubicBezTo>
                  <a:close/>
                  <a:moveTo>
                    <a:pt x="629741" y="2325120"/>
                  </a:moveTo>
                  <a:cubicBezTo>
                    <a:pt x="1038069" y="2511922"/>
                    <a:pt x="1338242" y="3087651"/>
                    <a:pt x="1320415" y="3309454"/>
                  </a:cubicBezTo>
                  <a:cubicBezTo>
                    <a:pt x="1701992" y="3474688"/>
                    <a:pt x="1992492" y="3891091"/>
                    <a:pt x="2139902" y="4324239"/>
                  </a:cubicBezTo>
                  <a:cubicBezTo>
                    <a:pt x="2026242" y="3865062"/>
                    <a:pt x="1830422" y="3435101"/>
                    <a:pt x="1419686" y="3264293"/>
                  </a:cubicBezTo>
                  <a:cubicBezTo>
                    <a:pt x="1386522" y="3150374"/>
                    <a:pt x="1337757" y="3038728"/>
                    <a:pt x="1278139" y="2934466"/>
                  </a:cubicBezTo>
                  <a:cubicBezTo>
                    <a:pt x="1599453" y="2844930"/>
                    <a:pt x="1658811" y="2672996"/>
                    <a:pt x="1652635" y="2432734"/>
                  </a:cubicBezTo>
                  <a:cubicBezTo>
                    <a:pt x="1618487" y="2708127"/>
                    <a:pt x="1470229" y="2841604"/>
                    <a:pt x="1277025" y="2932687"/>
                  </a:cubicBezTo>
                  <a:cubicBezTo>
                    <a:pt x="1106694" y="2631682"/>
                    <a:pt x="849597" y="2390460"/>
                    <a:pt x="629741" y="2325120"/>
                  </a:cubicBezTo>
                  <a:close/>
                  <a:moveTo>
                    <a:pt x="1785330" y="2270963"/>
                  </a:moveTo>
                  <a:cubicBezTo>
                    <a:pt x="1810530" y="2387720"/>
                    <a:pt x="1768115" y="2462307"/>
                    <a:pt x="1701979" y="2526635"/>
                  </a:cubicBezTo>
                  <a:cubicBezTo>
                    <a:pt x="1821604" y="2444824"/>
                    <a:pt x="1821724" y="2367175"/>
                    <a:pt x="1785330" y="2270963"/>
                  </a:cubicBezTo>
                  <a:close/>
                  <a:moveTo>
                    <a:pt x="1883690" y="2261568"/>
                  </a:moveTo>
                  <a:cubicBezTo>
                    <a:pt x="1915648" y="2409634"/>
                    <a:pt x="1861859" y="2504222"/>
                    <a:pt x="1777989" y="2585800"/>
                  </a:cubicBezTo>
                  <a:cubicBezTo>
                    <a:pt x="1929693" y="2482050"/>
                    <a:pt x="1929844" y="2383580"/>
                    <a:pt x="1883690" y="2261568"/>
                  </a:cubicBezTo>
                  <a:close/>
                  <a:moveTo>
                    <a:pt x="1977816" y="2233836"/>
                  </a:moveTo>
                  <a:cubicBezTo>
                    <a:pt x="2020232" y="2430358"/>
                    <a:pt x="1948841" y="2555899"/>
                    <a:pt x="1837524" y="2664174"/>
                  </a:cubicBezTo>
                  <a:cubicBezTo>
                    <a:pt x="2038872" y="2526472"/>
                    <a:pt x="2039074" y="2395777"/>
                    <a:pt x="1977816" y="2233836"/>
                  </a:cubicBezTo>
                  <a:close/>
                  <a:moveTo>
                    <a:pt x="2039582" y="2154230"/>
                  </a:moveTo>
                  <a:cubicBezTo>
                    <a:pt x="2099104" y="2430004"/>
                    <a:pt x="1998922" y="2606175"/>
                    <a:pt x="1842713" y="2758115"/>
                  </a:cubicBezTo>
                  <a:cubicBezTo>
                    <a:pt x="2125262" y="2564880"/>
                    <a:pt x="2125544" y="2381478"/>
                    <a:pt x="2039582" y="2154230"/>
                  </a:cubicBezTo>
                  <a:close/>
                  <a:moveTo>
                    <a:pt x="1369875" y="2081317"/>
                  </a:moveTo>
                  <a:cubicBezTo>
                    <a:pt x="1355023" y="2281814"/>
                    <a:pt x="1251063" y="2382062"/>
                    <a:pt x="1113685" y="2454464"/>
                  </a:cubicBezTo>
                  <a:cubicBezTo>
                    <a:pt x="1345741" y="2379278"/>
                    <a:pt x="1382870" y="2253968"/>
                    <a:pt x="1369875" y="2081317"/>
                  </a:cubicBezTo>
                  <a:close/>
                  <a:moveTo>
                    <a:pt x="1271749" y="2081317"/>
                  </a:moveTo>
                  <a:cubicBezTo>
                    <a:pt x="1260559" y="2232379"/>
                    <a:pt x="1182232" y="2307910"/>
                    <a:pt x="1078726" y="2362460"/>
                  </a:cubicBezTo>
                  <a:cubicBezTo>
                    <a:pt x="1253566" y="2305812"/>
                    <a:pt x="1281540" y="2211399"/>
                    <a:pt x="1271749" y="2081317"/>
                  </a:cubicBezTo>
                  <a:close/>
                  <a:moveTo>
                    <a:pt x="1174743" y="2062532"/>
                  </a:moveTo>
                  <a:cubicBezTo>
                    <a:pt x="1165919" y="2181651"/>
                    <a:pt x="1104154" y="2241211"/>
                    <a:pt x="1022535" y="2284226"/>
                  </a:cubicBezTo>
                  <a:cubicBezTo>
                    <a:pt x="1160404" y="2239557"/>
                    <a:pt x="1182463" y="2165107"/>
                    <a:pt x="1174743" y="2062532"/>
                  </a:cubicBezTo>
                  <a:close/>
                  <a:moveTo>
                    <a:pt x="1451621" y="2022411"/>
                  </a:moveTo>
                  <a:cubicBezTo>
                    <a:pt x="1430780" y="2303765"/>
                    <a:pt x="1284894" y="2444442"/>
                    <a:pt x="1092114" y="2546042"/>
                  </a:cubicBezTo>
                  <a:cubicBezTo>
                    <a:pt x="1417754" y="2440535"/>
                    <a:pt x="1469857" y="2264689"/>
                    <a:pt x="1451621" y="2022411"/>
                  </a:cubicBezTo>
                  <a:close/>
                  <a:moveTo>
                    <a:pt x="2868660" y="2017699"/>
                  </a:moveTo>
                  <a:cubicBezTo>
                    <a:pt x="2860834" y="2030072"/>
                    <a:pt x="3264576" y="2299431"/>
                    <a:pt x="3770440" y="2619329"/>
                  </a:cubicBezTo>
                  <a:cubicBezTo>
                    <a:pt x="4276304" y="2939228"/>
                    <a:pt x="4692730" y="3188527"/>
                    <a:pt x="4700554" y="3176154"/>
                  </a:cubicBezTo>
                  <a:cubicBezTo>
                    <a:pt x="4708378" y="3163782"/>
                    <a:pt x="4304638" y="2894423"/>
                    <a:pt x="3798774" y="2574524"/>
                  </a:cubicBezTo>
                  <a:cubicBezTo>
                    <a:pt x="3292910" y="2254626"/>
                    <a:pt x="2876484" y="2005327"/>
                    <a:pt x="2868660" y="2017699"/>
                  </a:cubicBezTo>
                  <a:close/>
                  <a:moveTo>
                    <a:pt x="1615977" y="1849739"/>
                  </a:moveTo>
                  <a:cubicBezTo>
                    <a:pt x="1630111" y="1968345"/>
                    <a:pt x="1580885" y="2038624"/>
                    <a:pt x="1509006" y="2096462"/>
                  </a:cubicBezTo>
                  <a:cubicBezTo>
                    <a:pt x="1635779" y="2026236"/>
                    <a:pt x="1643183" y="1948941"/>
                    <a:pt x="1615977" y="1849739"/>
                  </a:cubicBezTo>
                  <a:close/>
                  <a:moveTo>
                    <a:pt x="1714785" y="1849613"/>
                  </a:moveTo>
                  <a:cubicBezTo>
                    <a:pt x="1732709" y="2000025"/>
                    <a:pt x="1670284" y="2089149"/>
                    <a:pt x="1579129" y="2162498"/>
                  </a:cubicBezTo>
                  <a:cubicBezTo>
                    <a:pt x="1739898" y="2073439"/>
                    <a:pt x="1749288" y="1975417"/>
                    <a:pt x="1714785" y="1849613"/>
                  </a:cubicBezTo>
                  <a:close/>
                  <a:moveTo>
                    <a:pt x="1811097" y="1830835"/>
                  </a:moveTo>
                  <a:cubicBezTo>
                    <a:pt x="1834888" y="2030469"/>
                    <a:pt x="1752033" y="2148759"/>
                    <a:pt x="1631049" y="2246112"/>
                  </a:cubicBezTo>
                  <a:cubicBezTo>
                    <a:pt x="1844428" y="2127908"/>
                    <a:pt x="1856891" y="1997809"/>
                    <a:pt x="1811097" y="1830835"/>
                  </a:cubicBezTo>
                  <a:close/>
                  <a:moveTo>
                    <a:pt x="1880060" y="1757375"/>
                  </a:moveTo>
                  <a:cubicBezTo>
                    <a:pt x="1913445" y="2037517"/>
                    <a:pt x="1797176" y="2203512"/>
                    <a:pt x="1627401" y="2340125"/>
                  </a:cubicBezTo>
                  <a:cubicBezTo>
                    <a:pt x="1926833" y="2174252"/>
                    <a:pt x="1944322" y="1991686"/>
                    <a:pt x="1880060" y="1757375"/>
                  </a:cubicBezTo>
                  <a:close/>
                  <a:moveTo>
                    <a:pt x="2874942" y="1156283"/>
                  </a:moveTo>
                  <a:cubicBezTo>
                    <a:pt x="2588822" y="1502350"/>
                    <a:pt x="1955020" y="1643285"/>
                    <a:pt x="1745389" y="1568659"/>
                  </a:cubicBezTo>
                  <a:cubicBezTo>
                    <a:pt x="1487026" y="1894468"/>
                    <a:pt x="1009624" y="2067297"/>
                    <a:pt x="553083" y="2097577"/>
                  </a:cubicBezTo>
                  <a:cubicBezTo>
                    <a:pt x="1026031" y="2106633"/>
                    <a:pt x="1492024" y="2028768"/>
                    <a:pt x="1763318" y="1676236"/>
                  </a:cubicBezTo>
                  <a:cubicBezTo>
                    <a:pt x="2224256" y="1666328"/>
                    <a:pt x="2713010" y="1419998"/>
                    <a:pt x="2874942" y="1156283"/>
                  </a:cubicBezTo>
                  <a:close/>
                  <a:moveTo>
                    <a:pt x="2706368" y="1001197"/>
                  </a:moveTo>
                  <a:cubicBezTo>
                    <a:pt x="2476922" y="1237807"/>
                    <a:pt x="1968662" y="1334166"/>
                    <a:pt x="1800554" y="1283143"/>
                  </a:cubicBezTo>
                  <a:cubicBezTo>
                    <a:pt x="1593368" y="1505902"/>
                    <a:pt x="1210528" y="1624067"/>
                    <a:pt x="844418" y="1644770"/>
                  </a:cubicBezTo>
                  <a:cubicBezTo>
                    <a:pt x="1223685" y="1650962"/>
                    <a:pt x="1597376" y="1597725"/>
                    <a:pt x="1814932" y="1356695"/>
                  </a:cubicBezTo>
                  <a:cubicBezTo>
                    <a:pt x="2184568" y="1349920"/>
                    <a:pt x="2576512" y="1181502"/>
                    <a:pt x="2706368" y="1001197"/>
                  </a:cubicBezTo>
                  <a:close/>
                  <a:moveTo>
                    <a:pt x="2428594" y="803990"/>
                  </a:moveTo>
                  <a:cubicBezTo>
                    <a:pt x="2295492" y="941248"/>
                    <a:pt x="2000650" y="997146"/>
                    <a:pt x="1903130" y="967547"/>
                  </a:cubicBezTo>
                  <a:cubicBezTo>
                    <a:pt x="1782941" y="1096771"/>
                    <a:pt x="1560855" y="1165318"/>
                    <a:pt x="1348474" y="1177328"/>
                  </a:cubicBezTo>
                  <a:cubicBezTo>
                    <a:pt x="1568488" y="1180920"/>
                    <a:pt x="1785266" y="1150037"/>
                    <a:pt x="1911471" y="1010215"/>
                  </a:cubicBezTo>
                  <a:cubicBezTo>
                    <a:pt x="2125898" y="1006285"/>
                    <a:pt x="2353264" y="908585"/>
                    <a:pt x="2428594" y="803990"/>
                  </a:cubicBezTo>
                  <a:close/>
                  <a:moveTo>
                    <a:pt x="2140562" y="600661"/>
                  </a:moveTo>
                  <a:cubicBezTo>
                    <a:pt x="2060700" y="683016"/>
                    <a:pt x="1883795" y="716554"/>
                    <a:pt x="1825284" y="698795"/>
                  </a:cubicBezTo>
                  <a:cubicBezTo>
                    <a:pt x="1753170" y="776329"/>
                    <a:pt x="1619919" y="817458"/>
                    <a:pt x="1492490" y="824663"/>
                  </a:cubicBezTo>
                  <a:cubicBezTo>
                    <a:pt x="1624498" y="826819"/>
                    <a:pt x="1754565" y="808289"/>
                    <a:pt x="1830288" y="724396"/>
                  </a:cubicBezTo>
                  <a:cubicBezTo>
                    <a:pt x="1958944" y="722038"/>
                    <a:pt x="2095364" y="663418"/>
                    <a:pt x="2140562" y="600661"/>
                  </a:cubicBezTo>
                  <a:close/>
                  <a:moveTo>
                    <a:pt x="1923404" y="403984"/>
                  </a:moveTo>
                  <a:cubicBezTo>
                    <a:pt x="1883473" y="445161"/>
                    <a:pt x="1795021" y="461931"/>
                    <a:pt x="1765765" y="453051"/>
                  </a:cubicBezTo>
                  <a:cubicBezTo>
                    <a:pt x="1729708" y="491818"/>
                    <a:pt x="1663082" y="512383"/>
                    <a:pt x="1599368" y="515986"/>
                  </a:cubicBezTo>
                  <a:cubicBezTo>
                    <a:pt x="1665372" y="517063"/>
                    <a:pt x="1730406" y="507798"/>
                    <a:pt x="1768267" y="465852"/>
                  </a:cubicBezTo>
                  <a:cubicBezTo>
                    <a:pt x="1832595" y="464673"/>
                    <a:pt x="1900805" y="435363"/>
                    <a:pt x="1923404" y="403984"/>
                  </a:cubicBezTo>
                  <a:close/>
                  <a:moveTo>
                    <a:pt x="1596515" y="211262"/>
                  </a:moveTo>
                  <a:cubicBezTo>
                    <a:pt x="1587374" y="204862"/>
                    <a:pt x="1401254" y="914989"/>
                    <a:pt x="1247194" y="1156484"/>
                  </a:cubicBezTo>
                  <a:cubicBezTo>
                    <a:pt x="1093134" y="1397979"/>
                    <a:pt x="817704" y="1487282"/>
                    <a:pt x="672154" y="1660230"/>
                  </a:cubicBezTo>
                  <a:cubicBezTo>
                    <a:pt x="526603" y="1833178"/>
                    <a:pt x="365492" y="2188477"/>
                    <a:pt x="373891" y="2194174"/>
                  </a:cubicBezTo>
                  <a:cubicBezTo>
                    <a:pt x="382290" y="2199871"/>
                    <a:pt x="567856" y="1860961"/>
                    <a:pt x="722548" y="1694413"/>
                  </a:cubicBezTo>
                  <a:cubicBezTo>
                    <a:pt x="877240" y="1527865"/>
                    <a:pt x="1156381" y="1442077"/>
                    <a:pt x="1302042" y="1194885"/>
                  </a:cubicBezTo>
                  <a:cubicBezTo>
                    <a:pt x="1447703" y="947693"/>
                    <a:pt x="1605656" y="217662"/>
                    <a:pt x="1596515" y="211262"/>
                  </a:cubicBezTo>
                  <a:close/>
                  <a:moveTo>
                    <a:pt x="1607078" y="0"/>
                  </a:moveTo>
                  <a:lnTo>
                    <a:pt x="3359426" y="1502012"/>
                  </a:lnTo>
                  <a:lnTo>
                    <a:pt x="3498574" y="1720673"/>
                  </a:lnTo>
                  <a:lnTo>
                    <a:pt x="5287618" y="2992882"/>
                  </a:lnTo>
                  <a:cubicBezTo>
                    <a:pt x="5758070" y="3350690"/>
                    <a:pt x="5950226" y="4046430"/>
                    <a:pt x="5744818" y="4424117"/>
                  </a:cubicBezTo>
                  <a:cubicBezTo>
                    <a:pt x="5539408" y="4801804"/>
                    <a:pt x="5141842" y="5113230"/>
                    <a:pt x="3856382" y="4742169"/>
                  </a:cubicBezTo>
                  <a:cubicBezTo>
                    <a:pt x="3266660" y="4424116"/>
                    <a:pt x="2492031" y="4482178"/>
                    <a:pt x="2027582" y="4384360"/>
                  </a:cubicBezTo>
                  <a:lnTo>
                    <a:pt x="59634" y="3807891"/>
                  </a:lnTo>
                  <a:cubicBezTo>
                    <a:pt x="-50627" y="3480570"/>
                    <a:pt x="225249" y="2506162"/>
                    <a:pt x="318052" y="2297142"/>
                  </a:cubicBezTo>
                  <a:lnTo>
                    <a:pt x="0" y="1998968"/>
                  </a:lnTo>
                  <a:cubicBezTo>
                    <a:pt x="163467" y="1564740"/>
                    <a:pt x="1047174" y="82826"/>
                    <a:pt x="160707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任意多边形 38"/>
            <p:cNvSpPr/>
            <p:nvPr/>
          </p:nvSpPr>
          <p:spPr>
            <a:xfrm rot="5400000" flipH="1">
              <a:off x="32874489" y="10230450"/>
              <a:ext cx="5109547" cy="3562853"/>
            </a:xfrm>
            <a:custGeom>
              <a:avLst/>
              <a:gdLst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4406 w 5000180"/>
                <a:gd name="connsiteY99" fmla="*/ 3504092 h 3756440"/>
                <a:gd name="connsiteX100" fmla="*/ 1763931 w 5000180"/>
                <a:gd name="connsiteY100" fmla="*/ 3533464 h 3756440"/>
                <a:gd name="connsiteX101" fmla="*/ 1894264 w 5000180"/>
                <a:gd name="connsiteY101" fmla="*/ 3453666 h 3756440"/>
                <a:gd name="connsiteX102" fmla="*/ 1895320 w 5000180"/>
                <a:gd name="connsiteY102" fmla="*/ 3417131 h 3756440"/>
                <a:gd name="connsiteX103" fmla="*/ 2088538 w 5000180"/>
                <a:gd name="connsiteY103" fmla="*/ 3331014 h 3756440"/>
                <a:gd name="connsiteX104" fmla="*/ 2179499 w 5000180"/>
                <a:gd name="connsiteY104" fmla="*/ 3271239 h 3756440"/>
                <a:gd name="connsiteX105" fmla="*/ 2187346 w 5000180"/>
                <a:gd name="connsiteY105" fmla="*/ 3223147 h 3756440"/>
                <a:gd name="connsiteX106" fmla="*/ 2263854 w 5000180"/>
                <a:gd name="connsiteY106" fmla="*/ 3172325 h 3756440"/>
                <a:gd name="connsiteX107" fmla="*/ 2252771 w 5000180"/>
                <a:gd name="connsiteY107" fmla="*/ 3223087 h 3756440"/>
                <a:gd name="connsiteX108" fmla="*/ 2605620 w 5000180"/>
                <a:gd name="connsiteY108" fmla="*/ 2979480 h 3756440"/>
                <a:gd name="connsiteX109" fmla="*/ 2664957 w 5000180"/>
                <a:gd name="connsiteY109" fmla="*/ 2905883 h 3756440"/>
                <a:gd name="connsiteX110" fmla="*/ 3168907 w 5000180"/>
                <a:gd name="connsiteY110" fmla="*/ 2571124 h 3756440"/>
                <a:gd name="connsiteX111" fmla="*/ 3361024 w 5000180"/>
                <a:gd name="connsiteY111" fmla="*/ 2415031 h 3756440"/>
                <a:gd name="connsiteX112" fmla="*/ 3426358 w 5000180"/>
                <a:gd name="connsiteY112" fmla="*/ 2364307 h 3756440"/>
                <a:gd name="connsiteX113" fmla="*/ 3423602 w 5000180"/>
                <a:gd name="connsiteY113" fmla="*/ 2364186 h 3756440"/>
                <a:gd name="connsiteX114" fmla="*/ 3490331 w 5000180"/>
                <a:gd name="connsiteY114" fmla="*/ 2309970 h 3756440"/>
                <a:gd name="connsiteX115" fmla="*/ 3495126 w 5000180"/>
                <a:gd name="connsiteY115" fmla="*/ 2310343 h 3756440"/>
                <a:gd name="connsiteX116" fmla="*/ 3558268 w 5000180"/>
                <a:gd name="connsiteY116" fmla="*/ 2260797 h 3756440"/>
                <a:gd name="connsiteX117" fmla="*/ 3551669 w 5000180"/>
                <a:gd name="connsiteY117" fmla="*/ 2260133 h 3756440"/>
                <a:gd name="connsiteX118" fmla="*/ 3731303 w 5000180"/>
                <a:gd name="connsiteY118" fmla="*/ 2114182 h 3756440"/>
                <a:gd name="connsiteX119" fmla="*/ 3735918 w 5000180"/>
                <a:gd name="connsiteY119" fmla="*/ 2115189 h 3756440"/>
                <a:gd name="connsiteX120" fmla="*/ 3819284 w 5000180"/>
                <a:gd name="connsiteY120" fmla="*/ 2046733 h 3756440"/>
                <a:gd name="connsiteX121" fmla="*/ 3815418 w 5000180"/>
                <a:gd name="connsiteY121" fmla="*/ 2045840 h 3756440"/>
                <a:gd name="connsiteX122" fmla="*/ 3899796 w 5000180"/>
                <a:gd name="connsiteY122" fmla="*/ 1977282 h 3756440"/>
                <a:gd name="connsiteX123" fmla="*/ 3901184 w 5000180"/>
                <a:gd name="connsiteY123" fmla="*/ 1977640 h 3756440"/>
                <a:gd name="connsiteX124" fmla="*/ 3932479 w 5000180"/>
                <a:gd name="connsiteY124" fmla="*/ 1950728 h 3756440"/>
                <a:gd name="connsiteX125" fmla="*/ 4166642 w 5000180"/>
                <a:gd name="connsiteY125" fmla="*/ 1760472 h 3756440"/>
                <a:gd name="connsiteX126" fmla="*/ 4151212 w 5000180"/>
                <a:gd name="connsiteY126" fmla="*/ 1759813 h 3756440"/>
                <a:gd name="connsiteX127" fmla="*/ 4773675 w 5000180"/>
                <a:gd name="connsiteY127" fmla="*/ 1117852 h 3756440"/>
                <a:gd name="connsiteX128" fmla="*/ 4997010 w 5000180"/>
                <a:gd name="connsiteY12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4406 w 5000180"/>
                <a:gd name="connsiteY99" fmla="*/ 3504092 h 3756440"/>
                <a:gd name="connsiteX100" fmla="*/ 1763931 w 5000180"/>
                <a:gd name="connsiteY100" fmla="*/ 3533464 h 3756440"/>
                <a:gd name="connsiteX101" fmla="*/ 1894264 w 5000180"/>
                <a:gd name="connsiteY101" fmla="*/ 3453666 h 3756440"/>
                <a:gd name="connsiteX102" fmla="*/ 2088538 w 5000180"/>
                <a:gd name="connsiteY102" fmla="*/ 3331014 h 3756440"/>
                <a:gd name="connsiteX103" fmla="*/ 2179499 w 5000180"/>
                <a:gd name="connsiteY103" fmla="*/ 3271239 h 3756440"/>
                <a:gd name="connsiteX104" fmla="*/ 2187346 w 5000180"/>
                <a:gd name="connsiteY104" fmla="*/ 3223147 h 3756440"/>
                <a:gd name="connsiteX105" fmla="*/ 2263854 w 5000180"/>
                <a:gd name="connsiteY105" fmla="*/ 3172325 h 3756440"/>
                <a:gd name="connsiteX106" fmla="*/ 2252771 w 5000180"/>
                <a:gd name="connsiteY106" fmla="*/ 3223087 h 3756440"/>
                <a:gd name="connsiteX107" fmla="*/ 2605620 w 5000180"/>
                <a:gd name="connsiteY107" fmla="*/ 2979480 h 3756440"/>
                <a:gd name="connsiteX108" fmla="*/ 2664957 w 5000180"/>
                <a:gd name="connsiteY108" fmla="*/ 2905883 h 3756440"/>
                <a:gd name="connsiteX109" fmla="*/ 3168907 w 5000180"/>
                <a:gd name="connsiteY109" fmla="*/ 2571124 h 3756440"/>
                <a:gd name="connsiteX110" fmla="*/ 3361024 w 5000180"/>
                <a:gd name="connsiteY110" fmla="*/ 2415031 h 3756440"/>
                <a:gd name="connsiteX111" fmla="*/ 3426358 w 5000180"/>
                <a:gd name="connsiteY111" fmla="*/ 2364307 h 3756440"/>
                <a:gd name="connsiteX112" fmla="*/ 3423602 w 5000180"/>
                <a:gd name="connsiteY112" fmla="*/ 2364186 h 3756440"/>
                <a:gd name="connsiteX113" fmla="*/ 3490331 w 5000180"/>
                <a:gd name="connsiteY113" fmla="*/ 2309970 h 3756440"/>
                <a:gd name="connsiteX114" fmla="*/ 3495126 w 5000180"/>
                <a:gd name="connsiteY114" fmla="*/ 2310343 h 3756440"/>
                <a:gd name="connsiteX115" fmla="*/ 3558268 w 5000180"/>
                <a:gd name="connsiteY115" fmla="*/ 2260797 h 3756440"/>
                <a:gd name="connsiteX116" fmla="*/ 3551669 w 5000180"/>
                <a:gd name="connsiteY116" fmla="*/ 2260133 h 3756440"/>
                <a:gd name="connsiteX117" fmla="*/ 3731303 w 5000180"/>
                <a:gd name="connsiteY117" fmla="*/ 2114182 h 3756440"/>
                <a:gd name="connsiteX118" fmla="*/ 3735918 w 5000180"/>
                <a:gd name="connsiteY118" fmla="*/ 2115189 h 3756440"/>
                <a:gd name="connsiteX119" fmla="*/ 3819284 w 5000180"/>
                <a:gd name="connsiteY119" fmla="*/ 2046733 h 3756440"/>
                <a:gd name="connsiteX120" fmla="*/ 3815418 w 5000180"/>
                <a:gd name="connsiteY120" fmla="*/ 2045840 h 3756440"/>
                <a:gd name="connsiteX121" fmla="*/ 3899796 w 5000180"/>
                <a:gd name="connsiteY121" fmla="*/ 1977282 h 3756440"/>
                <a:gd name="connsiteX122" fmla="*/ 3901184 w 5000180"/>
                <a:gd name="connsiteY122" fmla="*/ 1977640 h 3756440"/>
                <a:gd name="connsiteX123" fmla="*/ 3932479 w 5000180"/>
                <a:gd name="connsiteY123" fmla="*/ 1950728 h 3756440"/>
                <a:gd name="connsiteX124" fmla="*/ 4166642 w 5000180"/>
                <a:gd name="connsiteY124" fmla="*/ 1760472 h 3756440"/>
                <a:gd name="connsiteX125" fmla="*/ 4151212 w 5000180"/>
                <a:gd name="connsiteY125" fmla="*/ 1759813 h 3756440"/>
                <a:gd name="connsiteX126" fmla="*/ 4773675 w 5000180"/>
                <a:gd name="connsiteY126" fmla="*/ 1117852 h 3756440"/>
                <a:gd name="connsiteX127" fmla="*/ 4997010 w 5000180"/>
                <a:gd name="connsiteY12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3931 w 5000180"/>
                <a:gd name="connsiteY99" fmla="*/ 3533464 h 3756440"/>
                <a:gd name="connsiteX100" fmla="*/ 1894264 w 5000180"/>
                <a:gd name="connsiteY100" fmla="*/ 3453666 h 3756440"/>
                <a:gd name="connsiteX101" fmla="*/ 2088538 w 5000180"/>
                <a:gd name="connsiteY101" fmla="*/ 3331014 h 3756440"/>
                <a:gd name="connsiteX102" fmla="*/ 2179499 w 5000180"/>
                <a:gd name="connsiteY102" fmla="*/ 3271239 h 3756440"/>
                <a:gd name="connsiteX103" fmla="*/ 2187346 w 5000180"/>
                <a:gd name="connsiteY103" fmla="*/ 3223147 h 3756440"/>
                <a:gd name="connsiteX104" fmla="*/ 2263854 w 5000180"/>
                <a:gd name="connsiteY104" fmla="*/ 3172325 h 3756440"/>
                <a:gd name="connsiteX105" fmla="*/ 2252771 w 5000180"/>
                <a:gd name="connsiteY105" fmla="*/ 3223087 h 3756440"/>
                <a:gd name="connsiteX106" fmla="*/ 2605620 w 5000180"/>
                <a:gd name="connsiteY106" fmla="*/ 2979480 h 3756440"/>
                <a:gd name="connsiteX107" fmla="*/ 2664957 w 5000180"/>
                <a:gd name="connsiteY107" fmla="*/ 2905883 h 3756440"/>
                <a:gd name="connsiteX108" fmla="*/ 3168907 w 5000180"/>
                <a:gd name="connsiteY108" fmla="*/ 2571124 h 3756440"/>
                <a:gd name="connsiteX109" fmla="*/ 3361024 w 5000180"/>
                <a:gd name="connsiteY109" fmla="*/ 2415031 h 3756440"/>
                <a:gd name="connsiteX110" fmla="*/ 3426358 w 5000180"/>
                <a:gd name="connsiteY110" fmla="*/ 2364307 h 3756440"/>
                <a:gd name="connsiteX111" fmla="*/ 3423602 w 5000180"/>
                <a:gd name="connsiteY111" fmla="*/ 2364186 h 3756440"/>
                <a:gd name="connsiteX112" fmla="*/ 3490331 w 5000180"/>
                <a:gd name="connsiteY112" fmla="*/ 2309970 h 3756440"/>
                <a:gd name="connsiteX113" fmla="*/ 3495126 w 5000180"/>
                <a:gd name="connsiteY113" fmla="*/ 2310343 h 3756440"/>
                <a:gd name="connsiteX114" fmla="*/ 3558268 w 5000180"/>
                <a:gd name="connsiteY114" fmla="*/ 2260797 h 3756440"/>
                <a:gd name="connsiteX115" fmla="*/ 3551669 w 5000180"/>
                <a:gd name="connsiteY115" fmla="*/ 2260133 h 3756440"/>
                <a:gd name="connsiteX116" fmla="*/ 3731303 w 5000180"/>
                <a:gd name="connsiteY116" fmla="*/ 2114182 h 3756440"/>
                <a:gd name="connsiteX117" fmla="*/ 3735918 w 5000180"/>
                <a:gd name="connsiteY117" fmla="*/ 2115189 h 3756440"/>
                <a:gd name="connsiteX118" fmla="*/ 3819284 w 5000180"/>
                <a:gd name="connsiteY118" fmla="*/ 2046733 h 3756440"/>
                <a:gd name="connsiteX119" fmla="*/ 3815418 w 5000180"/>
                <a:gd name="connsiteY119" fmla="*/ 2045840 h 3756440"/>
                <a:gd name="connsiteX120" fmla="*/ 3899796 w 5000180"/>
                <a:gd name="connsiteY120" fmla="*/ 1977282 h 3756440"/>
                <a:gd name="connsiteX121" fmla="*/ 3901184 w 5000180"/>
                <a:gd name="connsiteY121" fmla="*/ 1977640 h 3756440"/>
                <a:gd name="connsiteX122" fmla="*/ 3932479 w 5000180"/>
                <a:gd name="connsiteY122" fmla="*/ 1950728 h 3756440"/>
                <a:gd name="connsiteX123" fmla="*/ 4166642 w 5000180"/>
                <a:gd name="connsiteY123" fmla="*/ 1760472 h 3756440"/>
                <a:gd name="connsiteX124" fmla="*/ 4151212 w 5000180"/>
                <a:gd name="connsiteY124" fmla="*/ 1759813 h 3756440"/>
                <a:gd name="connsiteX125" fmla="*/ 4773675 w 5000180"/>
                <a:gd name="connsiteY125" fmla="*/ 1117852 h 3756440"/>
                <a:gd name="connsiteX126" fmla="*/ 4997010 w 5000180"/>
                <a:gd name="connsiteY126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763931 w 5000180"/>
                <a:gd name="connsiteY98" fmla="*/ 3533464 h 3756440"/>
                <a:gd name="connsiteX99" fmla="*/ 1894264 w 5000180"/>
                <a:gd name="connsiteY99" fmla="*/ 3453666 h 3756440"/>
                <a:gd name="connsiteX100" fmla="*/ 2088538 w 5000180"/>
                <a:gd name="connsiteY100" fmla="*/ 3331014 h 3756440"/>
                <a:gd name="connsiteX101" fmla="*/ 2179499 w 5000180"/>
                <a:gd name="connsiteY101" fmla="*/ 3271239 h 3756440"/>
                <a:gd name="connsiteX102" fmla="*/ 2187346 w 5000180"/>
                <a:gd name="connsiteY102" fmla="*/ 3223147 h 3756440"/>
                <a:gd name="connsiteX103" fmla="*/ 2263854 w 5000180"/>
                <a:gd name="connsiteY103" fmla="*/ 3172325 h 3756440"/>
                <a:gd name="connsiteX104" fmla="*/ 2252771 w 5000180"/>
                <a:gd name="connsiteY104" fmla="*/ 3223087 h 3756440"/>
                <a:gd name="connsiteX105" fmla="*/ 2605620 w 5000180"/>
                <a:gd name="connsiteY105" fmla="*/ 2979480 h 3756440"/>
                <a:gd name="connsiteX106" fmla="*/ 2664957 w 5000180"/>
                <a:gd name="connsiteY106" fmla="*/ 2905883 h 3756440"/>
                <a:gd name="connsiteX107" fmla="*/ 3168907 w 5000180"/>
                <a:gd name="connsiteY107" fmla="*/ 2571124 h 3756440"/>
                <a:gd name="connsiteX108" fmla="*/ 3361024 w 5000180"/>
                <a:gd name="connsiteY108" fmla="*/ 2415031 h 3756440"/>
                <a:gd name="connsiteX109" fmla="*/ 3426358 w 5000180"/>
                <a:gd name="connsiteY109" fmla="*/ 2364307 h 3756440"/>
                <a:gd name="connsiteX110" fmla="*/ 3423602 w 5000180"/>
                <a:gd name="connsiteY110" fmla="*/ 2364186 h 3756440"/>
                <a:gd name="connsiteX111" fmla="*/ 3490331 w 5000180"/>
                <a:gd name="connsiteY111" fmla="*/ 2309970 h 3756440"/>
                <a:gd name="connsiteX112" fmla="*/ 3495126 w 5000180"/>
                <a:gd name="connsiteY112" fmla="*/ 2310343 h 3756440"/>
                <a:gd name="connsiteX113" fmla="*/ 3558268 w 5000180"/>
                <a:gd name="connsiteY113" fmla="*/ 2260797 h 3756440"/>
                <a:gd name="connsiteX114" fmla="*/ 3551669 w 5000180"/>
                <a:gd name="connsiteY114" fmla="*/ 2260133 h 3756440"/>
                <a:gd name="connsiteX115" fmla="*/ 3731303 w 5000180"/>
                <a:gd name="connsiteY115" fmla="*/ 2114182 h 3756440"/>
                <a:gd name="connsiteX116" fmla="*/ 3735918 w 5000180"/>
                <a:gd name="connsiteY116" fmla="*/ 2115189 h 3756440"/>
                <a:gd name="connsiteX117" fmla="*/ 3819284 w 5000180"/>
                <a:gd name="connsiteY117" fmla="*/ 2046733 h 3756440"/>
                <a:gd name="connsiteX118" fmla="*/ 3815418 w 5000180"/>
                <a:gd name="connsiteY118" fmla="*/ 2045840 h 3756440"/>
                <a:gd name="connsiteX119" fmla="*/ 3899796 w 5000180"/>
                <a:gd name="connsiteY119" fmla="*/ 1977282 h 3756440"/>
                <a:gd name="connsiteX120" fmla="*/ 3901184 w 5000180"/>
                <a:gd name="connsiteY120" fmla="*/ 1977640 h 3756440"/>
                <a:gd name="connsiteX121" fmla="*/ 3932479 w 5000180"/>
                <a:gd name="connsiteY121" fmla="*/ 1950728 h 3756440"/>
                <a:gd name="connsiteX122" fmla="*/ 4166642 w 5000180"/>
                <a:gd name="connsiteY122" fmla="*/ 1760472 h 3756440"/>
                <a:gd name="connsiteX123" fmla="*/ 4151212 w 5000180"/>
                <a:gd name="connsiteY123" fmla="*/ 1759813 h 3756440"/>
                <a:gd name="connsiteX124" fmla="*/ 4773675 w 5000180"/>
                <a:gd name="connsiteY124" fmla="*/ 1117852 h 3756440"/>
                <a:gd name="connsiteX125" fmla="*/ 4997010 w 5000180"/>
                <a:gd name="connsiteY125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894264 w 5000180"/>
                <a:gd name="connsiteY98" fmla="*/ 3453666 h 3756440"/>
                <a:gd name="connsiteX99" fmla="*/ 2088538 w 5000180"/>
                <a:gd name="connsiteY99" fmla="*/ 3331014 h 3756440"/>
                <a:gd name="connsiteX100" fmla="*/ 2179499 w 5000180"/>
                <a:gd name="connsiteY100" fmla="*/ 3271239 h 3756440"/>
                <a:gd name="connsiteX101" fmla="*/ 2187346 w 5000180"/>
                <a:gd name="connsiteY101" fmla="*/ 3223147 h 3756440"/>
                <a:gd name="connsiteX102" fmla="*/ 2263854 w 5000180"/>
                <a:gd name="connsiteY102" fmla="*/ 3172325 h 3756440"/>
                <a:gd name="connsiteX103" fmla="*/ 2252771 w 5000180"/>
                <a:gd name="connsiteY103" fmla="*/ 3223087 h 3756440"/>
                <a:gd name="connsiteX104" fmla="*/ 2605620 w 5000180"/>
                <a:gd name="connsiteY104" fmla="*/ 2979480 h 3756440"/>
                <a:gd name="connsiteX105" fmla="*/ 2664957 w 5000180"/>
                <a:gd name="connsiteY105" fmla="*/ 2905883 h 3756440"/>
                <a:gd name="connsiteX106" fmla="*/ 3168907 w 5000180"/>
                <a:gd name="connsiteY106" fmla="*/ 2571124 h 3756440"/>
                <a:gd name="connsiteX107" fmla="*/ 3361024 w 5000180"/>
                <a:gd name="connsiteY107" fmla="*/ 2415031 h 3756440"/>
                <a:gd name="connsiteX108" fmla="*/ 3426358 w 5000180"/>
                <a:gd name="connsiteY108" fmla="*/ 2364307 h 3756440"/>
                <a:gd name="connsiteX109" fmla="*/ 3423602 w 5000180"/>
                <a:gd name="connsiteY109" fmla="*/ 2364186 h 3756440"/>
                <a:gd name="connsiteX110" fmla="*/ 3490331 w 5000180"/>
                <a:gd name="connsiteY110" fmla="*/ 2309970 h 3756440"/>
                <a:gd name="connsiteX111" fmla="*/ 3495126 w 5000180"/>
                <a:gd name="connsiteY111" fmla="*/ 2310343 h 3756440"/>
                <a:gd name="connsiteX112" fmla="*/ 3558268 w 5000180"/>
                <a:gd name="connsiteY112" fmla="*/ 2260797 h 3756440"/>
                <a:gd name="connsiteX113" fmla="*/ 3551669 w 5000180"/>
                <a:gd name="connsiteY113" fmla="*/ 2260133 h 3756440"/>
                <a:gd name="connsiteX114" fmla="*/ 3731303 w 5000180"/>
                <a:gd name="connsiteY114" fmla="*/ 2114182 h 3756440"/>
                <a:gd name="connsiteX115" fmla="*/ 3735918 w 5000180"/>
                <a:gd name="connsiteY115" fmla="*/ 2115189 h 3756440"/>
                <a:gd name="connsiteX116" fmla="*/ 3819284 w 5000180"/>
                <a:gd name="connsiteY116" fmla="*/ 2046733 h 3756440"/>
                <a:gd name="connsiteX117" fmla="*/ 3815418 w 5000180"/>
                <a:gd name="connsiteY117" fmla="*/ 2045840 h 3756440"/>
                <a:gd name="connsiteX118" fmla="*/ 3899796 w 5000180"/>
                <a:gd name="connsiteY118" fmla="*/ 1977282 h 3756440"/>
                <a:gd name="connsiteX119" fmla="*/ 3901184 w 5000180"/>
                <a:gd name="connsiteY119" fmla="*/ 1977640 h 3756440"/>
                <a:gd name="connsiteX120" fmla="*/ 3932479 w 5000180"/>
                <a:gd name="connsiteY120" fmla="*/ 1950728 h 3756440"/>
                <a:gd name="connsiteX121" fmla="*/ 4166642 w 5000180"/>
                <a:gd name="connsiteY121" fmla="*/ 1760472 h 3756440"/>
                <a:gd name="connsiteX122" fmla="*/ 4151212 w 5000180"/>
                <a:gd name="connsiteY122" fmla="*/ 1759813 h 3756440"/>
                <a:gd name="connsiteX123" fmla="*/ 4773675 w 5000180"/>
                <a:gd name="connsiteY123" fmla="*/ 1117852 h 3756440"/>
                <a:gd name="connsiteX124" fmla="*/ 4997010 w 5000180"/>
                <a:gd name="connsiteY124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088538 w 5000180"/>
                <a:gd name="connsiteY98" fmla="*/ 3331014 h 3756440"/>
                <a:gd name="connsiteX99" fmla="*/ 2179499 w 5000180"/>
                <a:gd name="connsiteY99" fmla="*/ 3271239 h 3756440"/>
                <a:gd name="connsiteX100" fmla="*/ 2187346 w 5000180"/>
                <a:gd name="connsiteY100" fmla="*/ 3223147 h 3756440"/>
                <a:gd name="connsiteX101" fmla="*/ 2263854 w 5000180"/>
                <a:gd name="connsiteY101" fmla="*/ 3172325 h 3756440"/>
                <a:gd name="connsiteX102" fmla="*/ 2252771 w 5000180"/>
                <a:gd name="connsiteY102" fmla="*/ 3223087 h 3756440"/>
                <a:gd name="connsiteX103" fmla="*/ 2605620 w 5000180"/>
                <a:gd name="connsiteY103" fmla="*/ 2979480 h 3756440"/>
                <a:gd name="connsiteX104" fmla="*/ 2664957 w 5000180"/>
                <a:gd name="connsiteY104" fmla="*/ 2905883 h 3756440"/>
                <a:gd name="connsiteX105" fmla="*/ 3168907 w 5000180"/>
                <a:gd name="connsiteY105" fmla="*/ 2571124 h 3756440"/>
                <a:gd name="connsiteX106" fmla="*/ 3361024 w 5000180"/>
                <a:gd name="connsiteY106" fmla="*/ 2415031 h 3756440"/>
                <a:gd name="connsiteX107" fmla="*/ 3426358 w 5000180"/>
                <a:gd name="connsiteY107" fmla="*/ 2364307 h 3756440"/>
                <a:gd name="connsiteX108" fmla="*/ 3423602 w 5000180"/>
                <a:gd name="connsiteY108" fmla="*/ 2364186 h 3756440"/>
                <a:gd name="connsiteX109" fmla="*/ 3490331 w 5000180"/>
                <a:gd name="connsiteY109" fmla="*/ 2309970 h 3756440"/>
                <a:gd name="connsiteX110" fmla="*/ 3495126 w 5000180"/>
                <a:gd name="connsiteY110" fmla="*/ 2310343 h 3756440"/>
                <a:gd name="connsiteX111" fmla="*/ 3558268 w 5000180"/>
                <a:gd name="connsiteY111" fmla="*/ 2260797 h 3756440"/>
                <a:gd name="connsiteX112" fmla="*/ 3551669 w 5000180"/>
                <a:gd name="connsiteY112" fmla="*/ 2260133 h 3756440"/>
                <a:gd name="connsiteX113" fmla="*/ 3731303 w 5000180"/>
                <a:gd name="connsiteY113" fmla="*/ 2114182 h 3756440"/>
                <a:gd name="connsiteX114" fmla="*/ 3735918 w 5000180"/>
                <a:gd name="connsiteY114" fmla="*/ 2115189 h 3756440"/>
                <a:gd name="connsiteX115" fmla="*/ 3819284 w 5000180"/>
                <a:gd name="connsiteY115" fmla="*/ 2046733 h 3756440"/>
                <a:gd name="connsiteX116" fmla="*/ 3815418 w 5000180"/>
                <a:gd name="connsiteY116" fmla="*/ 2045840 h 3756440"/>
                <a:gd name="connsiteX117" fmla="*/ 3899796 w 5000180"/>
                <a:gd name="connsiteY117" fmla="*/ 1977282 h 3756440"/>
                <a:gd name="connsiteX118" fmla="*/ 3901184 w 5000180"/>
                <a:gd name="connsiteY118" fmla="*/ 1977640 h 3756440"/>
                <a:gd name="connsiteX119" fmla="*/ 3932479 w 5000180"/>
                <a:gd name="connsiteY119" fmla="*/ 1950728 h 3756440"/>
                <a:gd name="connsiteX120" fmla="*/ 4166642 w 5000180"/>
                <a:gd name="connsiteY120" fmla="*/ 1760472 h 3756440"/>
                <a:gd name="connsiteX121" fmla="*/ 4151212 w 5000180"/>
                <a:gd name="connsiteY121" fmla="*/ 1759813 h 3756440"/>
                <a:gd name="connsiteX122" fmla="*/ 4773675 w 5000180"/>
                <a:gd name="connsiteY122" fmla="*/ 1117852 h 3756440"/>
                <a:gd name="connsiteX123" fmla="*/ 4997010 w 5000180"/>
                <a:gd name="connsiteY123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187346 w 5000180"/>
                <a:gd name="connsiteY99" fmla="*/ 3223147 h 3756440"/>
                <a:gd name="connsiteX100" fmla="*/ 2263854 w 5000180"/>
                <a:gd name="connsiteY100" fmla="*/ 3172325 h 3756440"/>
                <a:gd name="connsiteX101" fmla="*/ 2252771 w 5000180"/>
                <a:gd name="connsiteY101" fmla="*/ 3223087 h 3756440"/>
                <a:gd name="connsiteX102" fmla="*/ 2605620 w 5000180"/>
                <a:gd name="connsiteY102" fmla="*/ 2979480 h 3756440"/>
                <a:gd name="connsiteX103" fmla="*/ 2664957 w 5000180"/>
                <a:gd name="connsiteY103" fmla="*/ 2905883 h 3756440"/>
                <a:gd name="connsiteX104" fmla="*/ 3168907 w 5000180"/>
                <a:gd name="connsiteY104" fmla="*/ 2571124 h 3756440"/>
                <a:gd name="connsiteX105" fmla="*/ 3361024 w 5000180"/>
                <a:gd name="connsiteY105" fmla="*/ 2415031 h 3756440"/>
                <a:gd name="connsiteX106" fmla="*/ 3426358 w 5000180"/>
                <a:gd name="connsiteY106" fmla="*/ 2364307 h 3756440"/>
                <a:gd name="connsiteX107" fmla="*/ 3423602 w 5000180"/>
                <a:gd name="connsiteY107" fmla="*/ 2364186 h 3756440"/>
                <a:gd name="connsiteX108" fmla="*/ 3490331 w 5000180"/>
                <a:gd name="connsiteY108" fmla="*/ 2309970 h 3756440"/>
                <a:gd name="connsiteX109" fmla="*/ 3495126 w 5000180"/>
                <a:gd name="connsiteY109" fmla="*/ 2310343 h 3756440"/>
                <a:gd name="connsiteX110" fmla="*/ 3558268 w 5000180"/>
                <a:gd name="connsiteY110" fmla="*/ 2260797 h 3756440"/>
                <a:gd name="connsiteX111" fmla="*/ 3551669 w 5000180"/>
                <a:gd name="connsiteY111" fmla="*/ 2260133 h 3756440"/>
                <a:gd name="connsiteX112" fmla="*/ 3731303 w 5000180"/>
                <a:gd name="connsiteY112" fmla="*/ 2114182 h 3756440"/>
                <a:gd name="connsiteX113" fmla="*/ 3735918 w 5000180"/>
                <a:gd name="connsiteY113" fmla="*/ 2115189 h 3756440"/>
                <a:gd name="connsiteX114" fmla="*/ 3819284 w 5000180"/>
                <a:gd name="connsiteY114" fmla="*/ 2046733 h 3756440"/>
                <a:gd name="connsiteX115" fmla="*/ 3815418 w 5000180"/>
                <a:gd name="connsiteY115" fmla="*/ 2045840 h 3756440"/>
                <a:gd name="connsiteX116" fmla="*/ 3899796 w 5000180"/>
                <a:gd name="connsiteY116" fmla="*/ 1977282 h 3756440"/>
                <a:gd name="connsiteX117" fmla="*/ 3901184 w 5000180"/>
                <a:gd name="connsiteY117" fmla="*/ 1977640 h 3756440"/>
                <a:gd name="connsiteX118" fmla="*/ 3932479 w 5000180"/>
                <a:gd name="connsiteY118" fmla="*/ 1950728 h 3756440"/>
                <a:gd name="connsiteX119" fmla="*/ 4166642 w 5000180"/>
                <a:gd name="connsiteY119" fmla="*/ 1760472 h 3756440"/>
                <a:gd name="connsiteX120" fmla="*/ 4151212 w 5000180"/>
                <a:gd name="connsiteY120" fmla="*/ 1759813 h 3756440"/>
                <a:gd name="connsiteX121" fmla="*/ 4773675 w 5000180"/>
                <a:gd name="connsiteY121" fmla="*/ 1117852 h 3756440"/>
                <a:gd name="connsiteX122" fmla="*/ 4997010 w 5000180"/>
                <a:gd name="connsiteY122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187346 w 5000180"/>
                <a:gd name="connsiteY99" fmla="*/ 3223147 h 3756440"/>
                <a:gd name="connsiteX100" fmla="*/ 2252771 w 5000180"/>
                <a:gd name="connsiteY100" fmla="*/ 3223087 h 3756440"/>
                <a:gd name="connsiteX101" fmla="*/ 2605620 w 5000180"/>
                <a:gd name="connsiteY101" fmla="*/ 2979480 h 3756440"/>
                <a:gd name="connsiteX102" fmla="*/ 2664957 w 5000180"/>
                <a:gd name="connsiteY102" fmla="*/ 2905883 h 3756440"/>
                <a:gd name="connsiteX103" fmla="*/ 3168907 w 5000180"/>
                <a:gd name="connsiteY103" fmla="*/ 2571124 h 3756440"/>
                <a:gd name="connsiteX104" fmla="*/ 3361024 w 5000180"/>
                <a:gd name="connsiteY104" fmla="*/ 2415031 h 3756440"/>
                <a:gd name="connsiteX105" fmla="*/ 3426358 w 5000180"/>
                <a:gd name="connsiteY105" fmla="*/ 2364307 h 3756440"/>
                <a:gd name="connsiteX106" fmla="*/ 3423602 w 5000180"/>
                <a:gd name="connsiteY106" fmla="*/ 2364186 h 3756440"/>
                <a:gd name="connsiteX107" fmla="*/ 3490331 w 5000180"/>
                <a:gd name="connsiteY107" fmla="*/ 2309970 h 3756440"/>
                <a:gd name="connsiteX108" fmla="*/ 3495126 w 5000180"/>
                <a:gd name="connsiteY108" fmla="*/ 2310343 h 3756440"/>
                <a:gd name="connsiteX109" fmla="*/ 3558268 w 5000180"/>
                <a:gd name="connsiteY109" fmla="*/ 2260797 h 3756440"/>
                <a:gd name="connsiteX110" fmla="*/ 3551669 w 5000180"/>
                <a:gd name="connsiteY110" fmla="*/ 2260133 h 3756440"/>
                <a:gd name="connsiteX111" fmla="*/ 3731303 w 5000180"/>
                <a:gd name="connsiteY111" fmla="*/ 2114182 h 3756440"/>
                <a:gd name="connsiteX112" fmla="*/ 3735918 w 5000180"/>
                <a:gd name="connsiteY112" fmla="*/ 2115189 h 3756440"/>
                <a:gd name="connsiteX113" fmla="*/ 3819284 w 5000180"/>
                <a:gd name="connsiteY113" fmla="*/ 2046733 h 3756440"/>
                <a:gd name="connsiteX114" fmla="*/ 3815418 w 5000180"/>
                <a:gd name="connsiteY114" fmla="*/ 2045840 h 3756440"/>
                <a:gd name="connsiteX115" fmla="*/ 3899796 w 5000180"/>
                <a:gd name="connsiteY115" fmla="*/ 1977282 h 3756440"/>
                <a:gd name="connsiteX116" fmla="*/ 3901184 w 5000180"/>
                <a:gd name="connsiteY116" fmla="*/ 1977640 h 3756440"/>
                <a:gd name="connsiteX117" fmla="*/ 3932479 w 5000180"/>
                <a:gd name="connsiteY117" fmla="*/ 1950728 h 3756440"/>
                <a:gd name="connsiteX118" fmla="*/ 4166642 w 5000180"/>
                <a:gd name="connsiteY118" fmla="*/ 1760472 h 3756440"/>
                <a:gd name="connsiteX119" fmla="*/ 4151212 w 5000180"/>
                <a:gd name="connsiteY119" fmla="*/ 1759813 h 3756440"/>
                <a:gd name="connsiteX120" fmla="*/ 4773675 w 5000180"/>
                <a:gd name="connsiteY120" fmla="*/ 1117852 h 3756440"/>
                <a:gd name="connsiteX121" fmla="*/ 4997010 w 5000180"/>
                <a:gd name="connsiteY121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252771 w 5000180"/>
                <a:gd name="connsiteY99" fmla="*/ 3223087 h 3756440"/>
                <a:gd name="connsiteX100" fmla="*/ 2605620 w 5000180"/>
                <a:gd name="connsiteY100" fmla="*/ 2979480 h 3756440"/>
                <a:gd name="connsiteX101" fmla="*/ 2664957 w 5000180"/>
                <a:gd name="connsiteY101" fmla="*/ 2905883 h 3756440"/>
                <a:gd name="connsiteX102" fmla="*/ 3168907 w 5000180"/>
                <a:gd name="connsiteY102" fmla="*/ 2571124 h 3756440"/>
                <a:gd name="connsiteX103" fmla="*/ 3361024 w 5000180"/>
                <a:gd name="connsiteY103" fmla="*/ 2415031 h 3756440"/>
                <a:gd name="connsiteX104" fmla="*/ 3426358 w 5000180"/>
                <a:gd name="connsiteY104" fmla="*/ 2364307 h 3756440"/>
                <a:gd name="connsiteX105" fmla="*/ 3423602 w 5000180"/>
                <a:gd name="connsiteY105" fmla="*/ 2364186 h 3756440"/>
                <a:gd name="connsiteX106" fmla="*/ 3490331 w 5000180"/>
                <a:gd name="connsiteY106" fmla="*/ 2309970 h 3756440"/>
                <a:gd name="connsiteX107" fmla="*/ 3495126 w 5000180"/>
                <a:gd name="connsiteY107" fmla="*/ 2310343 h 3756440"/>
                <a:gd name="connsiteX108" fmla="*/ 3558268 w 5000180"/>
                <a:gd name="connsiteY108" fmla="*/ 2260797 h 3756440"/>
                <a:gd name="connsiteX109" fmla="*/ 3551669 w 5000180"/>
                <a:gd name="connsiteY109" fmla="*/ 2260133 h 3756440"/>
                <a:gd name="connsiteX110" fmla="*/ 3731303 w 5000180"/>
                <a:gd name="connsiteY110" fmla="*/ 2114182 h 3756440"/>
                <a:gd name="connsiteX111" fmla="*/ 3735918 w 5000180"/>
                <a:gd name="connsiteY111" fmla="*/ 2115189 h 3756440"/>
                <a:gd name="connsiteX112" fmla="*/ 3819284 w 5000180"/>
                <a:gd name="connsiteY112" fmla="*/ 2046733 h 3756440"/>
                <a:gd name="connsiteX113" fmla="*/ 3815418 w 5000180"/>
                <a:gd name="connsiteY113" fmla="*/ 2045840 h 3756440"/>
                <a:gd name="connsiteX114" fmla="*/ 3899796 w 5000180"/>
                <a:gd name="connsiteY114" fmla="*/ 1977282 h 3756440"/>
                <a:gd name="connsiteX115" fmla="*/ 3901184 w 5000180"/>
                <a:gd name="connsiteY115" fmla="*/ 1977640 h 3756440"/>
                <a:gd name="connsiteX116" fmla="*/ 3932479 w 5000180"/>
                <a:gd name="connsiteY116" fmla="*/ 1950728 h 3756440"/>
                <a:gd name="connsiteX117" fmla="*/ 4166642 w 5000180"/>
                <a:gd name="connsiteY117" fmla="*/ 1760472 h 3756440"/>
                <a:gd name="connsiteX118" fmla="*/ 4151212 w 5000180"/>
                <a:gd name="connsiteY118" fmla="*/ 1759813 h 3756440"/>
                <a:gd name="connsiteX119" fmla="*/ 4773675 w 5000180"/>
                <a:gd name="connsiteY119" fmla="*/ 1117852 h 3756440"/>
                <a:gd name="connsiteX120" fmla="*/ 4997010 w 5000180"/>
                <a:gd name="connsiteY120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605620 w 5000180"/>
                <a:gd name="connsiteY99" fmla="*/ 2979480 h 3756440"/>
                <a:gd name="connsiteX100" fmla="*/ 2664957 w 5000180"/>
                <a:gd name="connsiteY100" fmla="*/ 2905883 h 3756440"/>
                <a:gd name="connsiteX101" fmla="*/ 3168907 w 5000180"/>
                <a:gd name="connsiteY101" fmla="*/ 2571124 h 3756440"/>
                <a:gd name="connsiteX102" fmla="*/ 3361024 w 5000180"/>
                <a:gd name="connsiteY102" fmla="*/ 2415031 h 3756440"/>
                <a:gd name="connsiteX103" fmla="*/ 3426358 w 5000180"/>
                <a:gd name="connsiteY103" fmla="*/ 2364307 h 3756440"/>
                <a:gd name="connsiteX104" fmla="*/ 3423602 w 5000180"/>
                <a:gd name="connsiteY104" fmla="*/ 2364186 h 3756440"/>
                <a:gd name="connsiteX105" fmla="*/ 3490331 w 5000180"/>
                <a:gd name="connsiteY105" fmla="*/ 2309970 h 3756440"/>
                <a:gd name="connsiteX106" fmla="*/ 3495126 w 5000180"/>
                <a:gd name="connsiteY106" fmla="*/ 2310343 h 3756440"/>
                <a:gd name="connsiteX107" fmla="*/ 3558268 w 5000180"/>
                <a:gd name="connsiteY107" fmla="*/ 2260797 h 3756440"/>
                <a:gd name="connsiteX108" fmla="*/ 3551669 w 5000180"/>
                <a:gd name="connsiteY108" fmla="*/ 2260133 h 3756440"/>
                <a:gd name="connsiteX109" fmla="*/ 3731303 w 5000180"/>
                <a:gd name="connsiteY109" fmla="*/ 2114182 h 3756440"/>
                <a:gd name="connsiteX110" fmla="*/ 3735918 w 5000180"/>
                <a:gd name="connsiteY110" fmla="*/ 2115189 h 3756440"/>
                <a:gd name="connsiteX111" fmla="*/ 3819284 w 5000180"/>
                <a:gd name="connsiteY111" fmla="*/ 2046733 h 3756440"/>
                <a:gd name="connsiteX112" fmla="*/ 3815418 w 5000180"/>
                <a:gd name="connsiteY112" fmla="*/ 2045840 h 3756440"/>
                <a:gd name="connsiteX113" fmla="*/ 3899796 w 5000180"/>
                <a:gd name="connsiteY113" fmla="*/ 1977282 h 3756440"/>
                <a:gd name="connsiteX114" fmla="*/ 3901184 w 5000180"/>
                <a:gd name="connsiteY114" fmla="*/ 1977640 h 3756440"/>
                <a:gd name="connsiteX115" fmla="*/ 3932479 w 5000180"/>
                <a:gd name="connsiteY115" fmla="*/ 1950728 h 3756440"/>
                <a:gd name="connsiteX116" fmla="*/ 4166642 w 5000180"/>
                <a:gd name="connsiteY116" fmla="*/ 1760472 h 3756440"/>
                <a:gd name="connsiteX117" fmla="*/ 4151212 w 5000180"/>
                <a:gd name="connsiteY117" fmla="*/ 1759813 h 3756440"/>
                <a:gd name="connsiteX118" fmla="*/ 4773675 w 5000180"/>
                <a:gd name="connsiteY118" fmla="*/ 1117852 h 3756440"/>
                <a:gd name="connsiteX119" fmla="*/ 4997010 w 5000180"/>
                <a:gd name="connsiteY119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664957 w 5000180"/>
                <a:gd name="connsiteY99" fmla="*/ 2905883 h 3756440"/>
                <a:gd name="connsiteX100" fmla="*/ 3168907 w 5000180"/>
                <a:gd name="connsiteY100" fmla="*/ 2571124 h 3756440"/>
                <a:gd name="connsiteX101" fmla="*/ 3361024 w 5000180"/>
                <a:gd name="connsiteY101" fmla="*/ 2415031 h 3756440"/>
                <a:gd name="connsiteX102" fmla="*/ 3426358 w 5000180"/>
                <a:gd name="connsiteY102" fmla="*/ 2364307 h 3756440"/>
                <a:gd name="connsiteX103" fmla="*/ 3423602 w 5000180"/>
                <a:gd name="connsiteY103" fmla="*/ 2364186 h 3756440"/>
                <a:gd name="connsiteX104" fmla="*/ 3490331 w 5000180"/>
                <a:gd name="connsiteY104" fmla="*/ 2309970 h 3756440"/>
                <a:gd name="connsiteX105" fmla="*/ 3495126 w 5000180"/>
                <a:gd name="connsiteY105" fmla="*/ 2310343 h 3756440"/>
                <a:gd name="connsiteX106" fmla="*/ 3558268 w 5000180"/>
                <a:gd name="connsiteY106" fmla="*/ 2260797 h 3756440"/>
                <a:gd name="connsiteX107" fmla="*/ 3551669 w 5000180"/>
                <a:gd name="connsiteY107" fmla="*/ 2260133 h 3756440"/>
                <a:gd name="connsiteX108" fmla="*/ 3731303 w 5000180"/>
                <a:gd name="connsiteY108" fmla="*/ 2114182 h 3756440"/>
                <a:gd name="connsiteX109" fmla="*/ 3735918 w 5000180"/>
                <a:gd name="connsiteY109" fmla="*/ 2115189 h 3756440"/>
                <a:gd name="connsiteX110" fmla="*/ 3819284 w 5000180"/>
                <a:gd name="connsiteY110" fmla="*/ 2046733 h 3756440"/>
                <a:gd name="connsiteX111" fmla="*/ 3815418 w 5000180"/>
                <a:gd name="connsiteY111" fmla="*/ 2045840 h 3756440"/>
                <a:gd name="connsiteX112" fmla="*/ 3899796 w 5000180"/>
                <a:gd name="connsiteY112" fmla="*/ 1977282 h 3756440"/>
                <a:gd name="connsiteX113" fmla="*/ 3901184 w 5000180"/>
                <a:gd name="connsiteY113" fmla="*/ 1977640 h 3756440"/>
                <a:gd name="connsiteX114" fmla="*/ 3932479 w 5000180"/>
                <a:gd name="connsiteY114" fmla="*/ 1950728 h 3756440"/>
                <a:gd name="connsiteX115" fmla="*/ 4166642 w 5000180"/>
                <a:gd name="connsiteY115" fmla="*/ 1760472 h 3756440"/>
                <a:gd name="connsiteX116" fmla="*/ 4151212 w 5000180"/>
                <a:gd name="connsiteY116" fmla="*/ 1759813 h 3756440"/>
                <a:gd name="connsiteX117" fmla="*/ 4773675 w 5000180"/>
                <a:gd name="connsiteY117" fmla="*/ 1117852 h 3756440"/>
                <a:gd name="connsiteX118" fmla="*/ 4997010 w 5000180"/>
                <a:gd name="connsiteY11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361024 w 5000180"/>
                <a:gd name="connsiteY100" fmla="*/ 2415031 h 3756440"/>
                <a:gd name="connsiteX101" fmla="*/ 3426358 w 5000180"/>
                <a:gd name="connsiteY101" fmla="*/ 2364307 h 3756440"/>
                <a:gd name="connsiteX102" fmla="*/ 3423602 w 5000180"/>
                <a:gd name="connsiteY102" fmla="*/ 2364186 h 3756440"/>
                <a:gd name="connsiteX103" fmla="*/ 3490331 w 5000180"/>
                <a:gd name="connsiteY103" fmla="*/ 2309970 h 3756440"/>
                <a:gd name="connsiteX104" fmla="*/ 3495126 w 5000180"/>
                <a:gd name="connsiteY104" fmla="*/ 2310343 h 3756440"/>
                <a:gd name="connsiteX105" fmla="*/ 3558268 w 5000180"/>
                <a:gd name="connsiteY105" fmla="*/ 2260797 h 3756440"/>
                <a:gd name="connsiteX106" fmla="*/ 3551669 w 5000180"/>
                <a:gd name="connsiteY106" fmla="*/ 2260133 h 3756440"/>
                <a:gd name="connsiteX107" fmla="*/ 3731303 w 5000180"/>
                <a:gd name="connsiteY107" fmla="*/ 2114182 h 3756440"/>
                <a:gd name="connsiteX108" fmla="*/ 3735918 w 5000180"/>
                <a:gd name="connsiteY108" fmla="*/ 2115189 h 3756440"/>
                <a:gd name="connsiteX109" fmla="*/ 3819284 w 5000180"/>
                <a:gd name="connsiteY109" fmla="*/ 2046733 h 3756440"/>
                <a:gd name="connsiteX110" fmla="*/ 3815418 w 5000180"/>
                <a:gd name="connsiteY110" fmla="*/ 2045840 h 3756440"/>
                <a:gd name="connsiteX111" fmla="*/ 3899796 w 5000180"/>
                <a:gd name="connsiteY111" fmla="*/ 1977282 h 3756440"/>
                <a:gd name="connsiteX112" fmla="*/ 3901184 w 5000180"/>
                <a:gd name="connsiteY112" fmla="*/ 1977640 h 3756440"/>
                <a:gd name="connsiteX113" fmla="*/ 3932479 w 5000180"/>
                <a:gd name="connsiteY113" fmla="*/ 1950728 h 3756440"/>
                <a:gd name="connsiteX114" fmla="*/ 4166642 w 5000180"/>
                <a:gd name="connsiteY114" fmla="*/ 1760472 h 3756440"/>
                <a:gd name="connsiteX115" fmla="*/ 4151212 w 5000180"/>
                <a:gd name="connsiteY115" fmla="*/ 1759813 h 3756440"/>
                <a:gd name="connsiteX116" fmla="*/ 4773675 w 5000180"/>
                <a:gd name="connsiteY116" fmla="*/ 1117852 h 3756440"/>
                <a:gd name="connsiteX117" fmla="*/ 4997010 w 5000180"/>
                <a:gd name="connsiteY11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361024 w 5000180"/>
                <a:gd name="connsiteY100" fmla="*/ 2415031 h 3756440"/>
                <a:gd name="connsiteX101" fmla="*/ 3426358 w 5000180"/>
                <a:gd name="connsiteY101" fmla="*/ 2364307 h 3756440"/>
                <a:gd name="connsiteX102" fmla="*/ 3490331 w 5000180"/>
                <a:gd name="connsiteY102" fmla="*/ 2309970 h 3756440"/>
                <a:gd name="connsiteX103" fmla="*/ 3495126 w 5000180"/>
                <a:gd name="connsiteY103" fmla="*/ 2310343 h 3756440"/>
                <a:gd name="connsiteX104" fmla="*/ 3558268 w 5000180"/>
                <a:gd name="connsiteY104" fmla="*/ 2260797 h 3756440"/>
                <a:gd name="connsiteX105" fmla="*/ 3551669 w 5000180"/>
                <a:gd name="connsiteY105" fmla="*/ 2260133 h 3756440"/>
                <a:gd name="connsiteX106" fmla="*/ 3731303 w 5000180"/>
                <a:gd name="connsiteY106" fmla="*/ 2114182 h 3756440"/>
                <a:gd name="connsiteX107" fmla="*/ 3735918 w 5000180"/>
                <a:gd name="connsiteY107" fmla="*/ 2115189 h 3756440"/>
                <a:gd name="connsiteX108" fmla="*/ 3819284 w 5000180"/>
                <a:gd name="connsiteY108" fmla="*/ 2046733 h 3756440"/>
                <a:gd name="connsiteX109" fmla="*/ 3815418 w 5000180"/>
                <a:gd name="connsiteY109" fmla="*/ 2045840 h 3756440"/>
                <a:gd name="connsiteX110" fmla="*/ 3899796 w 5000180"/>
                <a:gd name="connsiteY110" fmla="*/ 1977282 h 3756440"/>
                <a:gd name="connsiteX111" fmla="*/ 3901184 w 5000180"/>
                <a:gd name="connsiteY111" fmla="*/ 1977640 h 3756440"/>
                <a:gd name="connsiteX112" fmla="*/ 3932479 w 5000180"/>
                <a:gd name="connsiteY112" fmla="*/ 1950728 h 3756440"/>
                <a:gd name="connsiteX113" fmla="*/ 4166642 w 5000180"/>
                <a:gd name="connsiteY113" fmla="*/ 1760472 h 3756440"/>
                <a:gd name="connsiteX114" fmla="*/ 4151212 w 5000180"/>
                <a:gd name="connsiteY114" fmla="*/ 1759813 h 3756440"/>
                <a:gd name="connsiteX115" fmla="*/ 4773675 w 5000180"/>
                <a:gd name="connsiteY115" fmla="*/ 1117852 h 3756440"/>
                <a:gd name="connsiteX116" fmla="*/ 4997010 w 5000180"/>
                <a:gd name="connsiteY116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26358 w 5000180"/>
                <a:gd name="connsiteY100" fmla="*/ 2364307 h 3756440"/>
                <a:gd name="connsiteX101" fmla="*/ 3490331 w 5000180"/>
                <a:gd name="connsiteY101" fmla="*/ 2309970 h 3756440"/>
                <a:gd name="connsiteX102" fmla="*/ 3495126 w 5000180"/>
                <a:gd name="connsiteY102" fmla="*/ 2310343 h 3756440"/>
                <a:gd name="connsiteX103" fmla="*/ 3558268 w 5000180"/>
                <a:gd name="connsiteY103" fmla="*/ 2260797 h 3756440"/>
                <a:gd name="connsiteX104" fmla="*/ 3551669 w 5000180"/>
                <a:gd name="connsiteY104" fmla="*/ 2260133 h 3756440"/>
                <a:gd name="connsiteX105" fmla="*/ 3731303 w 5000180"/>
                <a:gd name="connsiteY105" fmla="*/ 2114182 h 3756440"/>
                <a:gd name="connsiteX106" fmla="*/ 3735918 w 5000180"/>
                <a:gd name="connsiteY106" fmla="*/ 2115189 h 3756440"/>
                <a:gd name="connsiteX107" fmla="*/ 3819284 w 5000180"/>
                <a:gd name="connsiteY107" fmla="*/ 2046733 h 3756440"/>
                <a:gd name="connsiteX108" fmla="*/ 3815418 w 5000180"/>
                <a:gd name="connsiteY108" fmla="*/ 2045840 h 3756440"/>
                <a:gd name="connsiteX109" fmla="*/ 3899796 w 5000180"/>
                <a:gd name="connsiteY109" fmla="*/ 1977282 h 3756440"/>
                <a:gd name="connsiteX110" fmla="*/ 3901184 w 5000180"/>
                <a:gd name="connsiteY110" fmla="*/ 1977640 h 3756440"/>
                <a:gd name="connsiteX111" fmla="*/ 3932479 w 5000180"/>
                <a:gd name="connsiteY111" fmla="*/ 1950728 h 3756440"/>
                <a:gd name="connsiteX112" fmla="*/ 4166642 w 5000180"/>
                <a:gd name="connsiteY112" fmla="*/ 1760472 h 3756440"/>
                <a:gd name="connsiteX113" fmla="*/ 4151212 w 5000180"/>
                <a:gd name="connsiteY113" fmla="*/ 1759813 h 3756440"/>
                <a:gd name="connsiteX114" fmla="*/ 4773675 w 5000180"/>
                <a:gd name="connsiteY114" fmla="*/ 1117852 h 3756440"/>
                <a:gd name="connsiteX115" fmla="*/ 4997010 w 5000180"/>
                <a:gd name="connsiteY115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90331 w 5000180"/>
                <a:gd name="connsiteY100" fmla="*/ 2309970 h 3756440"/>
                <a:gd name="connsiteX101" fmla="*/ 3495126 w 5000180"/>
                <a:gd name="connsiteY101" fmla="*/ 2310343 h 3756440"/>
                <a:gd name="connsiteX102" fmla="*/ 3558268 w 5000180"/>
                <a:gd name="connsiteY102" fmla="*/ 2260797 h 3756440"/>
                <a:gd name="connsiteX103" fmla="*/ 3551669 w 5000180"/>
                <a:gd name="connsiteY103" fmla="*/ 2260133 h 3756440"/>
                <a:gd name="connsiteX104" fmla="*/ 3731303 w 5000180"/>
                <a:gd name="connsiteY104" fmla="*/ 2114182 h 3756440"/>
                <a:gd name="connsiteX105" fmla="*/ 3735918 w 5000180"/>
                <a:gd name="connsiteY105" fmla="*/ 2115189 h 3756440"/>
                <a:gd name="connsiteX106" fmla="*/ 3819284 w 5000180"/>
                <a:gd name="connsiteY106" fmla="*/ 2046733 h 3756440"/>
                <a:gd name="connsiteX107" fmla="*/ 3815418 w 5000180"/>
                <a:gd name="connsiteY107" fmla="*/ 2045840 h 3756440"/>
                <a:gd name="connsiteX108" fmla="*/ 3899796 w 5000180"/>
                <a:gd name="connsiteY108" fmla="*/ 1977282 h 3756440"/>
                <a:gd name="connsiteX109" fmla="*/ 3901184 w 5000180"/>
                <a:gd name="connsiteY109" fmla="*/ 1977640 h 3756440"/>
                <a:gd name="connsiteX110" fmla="*/ 3932479 w 5000180"/>
                <a:gd name="connsiteY110" fmla="*/ 1950728 h 3756440"/>
                <a:gd name="connsiteX111" fmla="*/ 4166642 w 5000180"/>
                <a:gd name="connsiteY111" fmla="*/ 1760472 h 3756440"/>
                <a:gd name="connsiteX112" fmla="*/ 4151212 w 5000180"/>
                <a:gd name="connsiteY112" fmla="*/ 1759813 h 3756440"/>
                <a:gd name="connsiteX113" fmla="*/ 4773675 w 5000180"/>
                <a:gd name="connsiteY113" fmla="*/ 1117852 h 3756440"/>
                <a:gd name="connsiteX114" fmla="*/ 4997010 w 5000180"/>
                <a:gd name="connsiteY114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90331 w 5000180"/>
                <a:gd name="connsiteY100" fmla="*/ 2309970 h 3756440"/>
                <a:gd name="connsiteX101" fmla="*/ 3558268 w 5000180"/>
                <a:gd name="connsiteY101" fmla="*/ 2260797 h 3756440"/>
                <a:gd name="connsiteX102" fmla="*/ 3551669 w 5000180"/>
                <a:gd name="connsiteY102" fmla="*/ 2260133 h 3756440"/>
                <a:gd name="connsiteX103" fmla="*/ 3731303 w 5000180"/>
                <a:gd name="connsiteY103" fmla="*/ 2114182 h 3756440"/>
                <a:gd name="connsiteX104" fmla="*/ 3735918 w 5000180"/>
                <a:gd name="connsiteY104" fmla="*/ 2115189 h 3756440"/>
                <a:gd name="connsiteX105" fmla="*/ 3819284 w 5000180"/>
                <a:gd name="connsiteY105" fmla="*/ 2046733 h 3756440"/>
                <a:gd name="connsiteX106" fmla="*/ 3815418 w 5000180"/>
                <a:gd name="connsiteY106" fmla="*/ 2045840 h 3756440"/>
                <a:gd name="connsiteX107" fmla="*/ 3899796 w 5000180"/>
                <a:gd name="connsiteY107" fmla="*/ 1977282 h 3756440"/>
                <a:gd name="connsiteX108" fmla="*/ 3901184 w 5000180"/>
                <a:gd name="connsiteY108" fmla="*/ 1977640 h 3756440"/>
                <a:gd name="connsiteX109" fmla="*/ 3932479 w 5000180"/>
                <a:gd name="connsiteY109" fmla="*/ 1950728 h 3756440"/>
                <a:gd name="connsiteX110" fmla="*/ 4166642 w 5000180"/>
                <a:gd name="connsiteY110" fmla="*/ 1760472 h 3756440"/>
                <a:gd name="connsiteX111" fmla="*/ 4151212 w 5000180"/>
                <a:gd name="connsiteY111" fmla="*/ 1759813 h 3756440"/>
                <a:gd name="connsiteX112" fmla="*/ 4773675 w 5000180"/>
                <a:gd name="connsiteY112" fmla="*/ 1117852 h 3756440"/>
                <a:gd name="connsiteX113" fmla="*/ 4997010 w 5000180"/>
                <a:gd name="connsiteY113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551669 w 5000180"/>
                <a:gd name="connsiteY101" fmla="*/ 2260133 h 3756440"/>
                <a:gd name="connsiteX102" fmla="*/ 3731303 w 5000180"/>
                <a:gd name="connsiteY102" fmla="*/ 2114182 h 3756440"/>
                <a:gd name="connsiteX103" fmla="*/ 3735918 w 5000180"/>
                <a:gd name="connsiteY103" fmla="*/ 2115189 h 3756440"/>
                <a:gd name="connsiteX104" fmla="*/ 3819284 w 5000180"/>
                <a:gd name="connsiteY104" fmla="*/ 2046733 h 3756440"/>
                <a:gd name="connsiteX105" fmla="*/ 3815418 w 5000180"/>
                <a:gd name="connsiteY105" fmla="*/ 2045840 h 3756440"/>
                <a:gd name="connsiteX106" fmla="*/ 3899796 w 5000180"/>
                <a:gd name="connsiteY106" fmla="*/ 1977282 h 3756440"/>
                <a:gd name="connsiteX107" fmla="*/ 3901184 w 5000180"/>
                <a:gd name="connsiteY107" fmla="*/ 1977640 h 3756440"/>
                <a:gd name="connsiteX108" fmla="*/ 3932479 w 5000180"/>
                <a:gd name="connsiteY108" fmla="*/ 1950728 h 3756440"/>
                <a:gd name="connsiteX109" fmla="*/ 4166642 w 5000180"/>
                <a:gd name="connsiteY109" fmla="*/ 1760472 h 3756440"/>
                <a:gd name="connsiteX110" fmla="*/ 4151212 w 5000180"/>
                <a:gd name="connsiteY110" fmla="*/ 1759813 h 3756440"/>
                <a:gd name="connsiteX111" fmla="*/ 4773675 w 5000180"/>
                <a:gd name="connsiteY111" fmla="*/ 1117852 h 3756440"/>
                <a:gd name="connsiteX112" fmla="*/ 4997010 w 5000180"/>
                <a:gd name="connsiteY112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731303 w 5000180"/>
                <a:gd name="connsiteY101" fmla="*/ 2114182 h 3756440"/>
                <a:gd name="connsiteX102" fmla="*/ 3735918 w 5000180"/>
                <a:gd name="connsiteY102" fmla="*/ 2115189 h 3756440"/>
                <a:gd name="connsiteX103" fmla="*/ 3819284 w 5000180"/>
                <a:gd name="connsiteY103" fmla="*/ 2046733 h 3756440"/>
                <a:gd name="connsiteX104" fmla="*/ 3815418 w 5000180"/>
                <a:gd name="connsiteY104" fmla="*/ 2045840 h 3756440"/>
                <a:gd name="connsiteX105" fmla="*/ 3899796 w 5000180"/>
                <a:gd name="connsiteY105" fmla="*/ 1977282 h 3756440"/>
                <a:gd name="connsiteX106" fmla="*/ 3901184 w 5000180"/>
                <a:gd name="connsiteY106" fmla="*/ 1977640 h 3756440"/>
                <a:gd name="connsiteX107" fmla="*/ 3932479 w 5000180"/>
                <a:gd name="connsiteY107" fmla="*/ 1950728 h 3756440"/>
                <a:gd name="connsiteX108" fmla="*/ 4166642 w 5000180"/>
                <a:gd name="connsiteY108" fmla="*/ 1760472 h 3756440"/>
                <a:gd name="connsiteX109" fmla="*/ 4151212 w 5000180"/>
                <a:gd name="connsiteY109" fmla="*/ 1759813 h 3756440"/>
                <a:gd name="connsiteX110" fmla="*/ 4773675 w 5000180"/>
                <a:gd name="connsiteY110" fmla="*/ 1117852 h 3756440"/>
                <a:gd name="connsiteX111" fmla="*/ 4997010 w 5000180"/>
                <a:gd name="connsiteY111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731303 w 5000180"/>
                <a:gd name="connsiteY101" fmla="*/ 2114182 h 3756440"/>
                <a:gd name="connsiteX102" fmla="*/ 3819284 w 5000180"/>
                <a:gd name="connsiteY102" fmla="*/ 2046733 h 3756440"/>
                <a:gd name="connsiteX103" fmla="*/ 3815418 w 5000180"/>
                <a:gd name="connsiteY103" fmla="*/ 2045840 h 3756440"/>
                <a:gd name="connsiteX104" fmla="*/ 3899796 w 5000180"/>
                <a:gd name="connsiteY104" fmla="*/ 1977282 h 3756440"/>
                <a:gd name="connsiteX105" fmla="*/ 3901184 w 5000180"/>
                <a:gd name="connsiteY105" fmla="*/ 1977640 h 3756440"/>
                <a:gd name="connsiteX106" fmla="*/ 3932479 w 5000180"/>
                <a:gd name="connsiteY106" fmla="*/ 1950728 h 3756440"/>
                <a:gd name="connsiteX107" fmla="*/ 4166642 w 5000180"/>
                <a:gd name="connsiteY107" fmla="*/ 1760472 h 3756440"/>
                <a:gd name="connsiteX108" fmla="*/ 4151212 w 5000180"/>
                <a:gd name="connsiteY108" fmla="*/ 1759813 h 3756440"/>
                <a:gd name="connsiteX109" fmla="*/ 4773675 w 5000180"/>
                <a:gd name="connsiteY109" fmla="*/ 1117852 h 3756440"/>
                <a:gd name="connsiteX110" fmla="*/ 4997010 w 5000180"/>
                <a:gd name="connsiteY110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731303 w 5000180"/>
                <a:gd name="connsiteY100" fmla="*/ 2114182 h 3756440"/>
                <a:gd name="connsiteX101" fmla="*/ 3819284 w 5000180"/>
                <a:gd name="connsiteY101" fmla="*/ 2046733 h 3756440"/>
                <a:gd name="connsiteX102" fmla="*/ 3815418 w 5000180"/>
                <a:gd name="connsiteY102" fmla="*/ 2045840 h 3756440"/>
                <a:gd name="connsiteX103" fmla="*/ 3899796 w 5000180"/>
                <a:gd name="connsiteY103" fmla="*/ 1977282 h 3756440"/>
                <a:gd name="connsiteX104" fmla="*/ 3901184 w 5000180"/>
                <a:gd name="connsiteY104" fmla="*/ 1977640 h 3756440"/>
                <a:gd name="connsiteX105" fmla="*/ 3932479 w 5000180"/>
                <a:gd name="connsiteY105" fmla="*/ 1950728 h 3756440"/>
                <a:gd name="connsiteX106" fmla="*/ 4166642 w 5000180"/>
                <a:gd name="connsiteY106" fmla="*/ 1760472 h 3756440"/>
                <a:gd name="connsiteX107" fmla="*/ 4151212 w 5000180"/>
                <a:gd name="connsiteY107" fmla="*/ 1759813 h 3756440"/>
                <a:gd name="connsiteX108" fmla="*/ 4773675 w 5000180"/>
                <a:gd name="connsiteY108" fmla="*/ 1117852 h 3756440"/>
                <a:gd name="connsiteX109" fmla="*/ 4997010 w 5000180"/>
                <a:gd name="connsiteY109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2179499 w 5000180"/>
                <a:gd name="connsiteY97" fmla="*/ 3271239 h 3756440"/>
                <a:gd name="connsiteX98" fmla="*/ 3168907 w 5000180"/>
                <a:gd name="connsiteY98" fmla="*/ 2571124 h 3756440"/>
                <a:gd name="connsiteX99" fmla="*/ 3731303 w 5000180"/>
                <a:gd name="connsiteY99" fmla="*/ 2114182 h 3756440"/>
                <a:gd name="connsiteX100" fmla="*/ 3819284 w 5000180"/>
                <a:gd name="connsiteY100" fmla="*/ 2046733 h 3756440"/>
                <a:gd name="connsiteX101" fmla="*/ 3815418 w 5000180"/>
                <a:gd name="connsiteY101" fmla="*/ 2045840 h 3756440"/>
                <a:gd name="connsiteX102" fmla="*/ 3899796 w 5000180"/>
                <a:gd name="connsiteY102" fmla="*/ 1977282 h 3756440"/>
                <a:gd name="connsiteX103" fmla="*/ 3901184 w 5000180"/>
                <a:gd name="connsiteY103" fmla="*/ 1977640 h 3756440"/>
                <a:gd name="connsiteX104" fmla="*/ 3932479 w 5000180"/>
                <a:gd name="connsiteY104" fmla="*/ 1950728 h 3756440"/>
                <a:gd name="connsiteX105" fmla="*/ 4166642 w 5000180"/>
                <a:gd name="connsiteY105" fmla="*/ 1760472 h 3756440"/>
                <a:gd name="connsiteX106" fmla="*/ 4151212 w 5000180"/>
                <a:gd name="connsiteY106" fmla="*/ 1759813 h 3756440"/>
                <a:gd name="connsiteX107" fmla="*/ 4773675 w 5000180"/>
                <a:gd name="connsiteY107" fmla="*/ 1117852 h 3756440"/>
                <a:gd name="connsiteX108" fmla="*/ 4997010 w 5000180"/>
                <a:gd name="connsiteY10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3168907 w 5000180"/>
                <a:gd name="connsiteY97" fmla="*/ 2571124 h 3756440"/>
                <a:gd name="connsiteX98" fmla="*/ 3731303 w 5000180"/>
                <a:gd name="connsiteY98" fmla="*/ 2114182 h 3756440"/>
                <a:gd name="connsiteX99" fmla="*/ 3819284 w 5000180"/>
                <a:gd name="connsiteY99" fmla="*/ 2046733 h 3756440"/>
                <a:gd name="connsiteX100" fmla="*/ 3815418 w 5000180"/>
                <a:gd name="connsiteY100" fmla="*/ 2045840 h 3756440"/>
                <a:gd name="connsiteX101" fmla="*/ 3899796 w 5000180"/>
                <a:gd name="connsiteY101" fmla="*/ 1977282 h 3756440"/>
                <a:gd name="connsiteX102" fmla="*/ 3901184 w 5000180"/>
                <a:gd name="connsiteY102" fmla="*/ 1977640 h 3756440"/>
                <a:gd name="connsiteX103" fmla="*/ 3932479 w 5000180"/>
                <a:gd name="connsiteY103" fmla="*/ 1950728 h 3756440"/>
                <a:gd name="connsiteX104" fmla="*/ 4166642 w 5000180"/>
                <a:gd name="connsiteY104" fmla="*/ 1760472 h 3756440"/>
                <a:gd name="connsiteX105" fmla="*/ 4151212 w 5000180"/>
                <a:gd name="connsiteY105" fmla="*/ 1759813 h 3756440"/>
                <a:gd name="connsiteX106" fmla="*/ 4773675 w 5000180"/>
                <a:gd name="connsiteY106" fmla="*/ 1117852 h 3756440"/>
                <a:gd name="connsiteX107" fmla="*/ 4997010 w 5000180"/>
                <a:gd name="connsiteY10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3168907 w 5000180"/>
                <a:gd name="connsiteY97" fmla="*/ 2571124 h 3756440"/>
                <a:gd name="connsiteX98" fmla="*/ 3731303 w 5000180"/>
                <a:gd name="connsiteY98" fmla="*/ 2114182 h 3756440"/>
                <a:gd name="connsiteX99" fmla="*/ 3819284 w 5000180"/>
                <a:gd name="connsiteY99" fmla="*/ 2046733 h 3756440"/>
                <a:gd name="connsiteX100" fmla="*/ 3815418 w 5000180"/>
                <a:gd name="connsiteY100" fmla="*/ 2045840 h 3756440"/>
                <a:gd name="connsiteX101" fmla="*/ 3899796 w 5000180"/>
                <a:gd name="connsiteY101" fmla="*/ 1977282 h 3756440"/>
                <a:gd name="connsiteX102" fmla="*/ 3901184 w 5000180"/>
                <a:gd name="connsiteY102" fmla="*/ 1977640 h 3756440"/>
                <a:gd name="connsiteX103" fmla="*/ 3932479 w 5000180"/>
                <a:gd name="connsiteY103" fmla="*/ 1950728 h 3756440"/>
                <a:gd name="connsiteX104" fmla="*/ 4166642 w 5000180"/>
                <a:gd name="connsiteY104" fmla="*/ 1760472 h 3756440"/>
                <a:gd name="connsiteX105" fmla="*/ 4151212 w 5000180"/>
                <a:gd name="connsiteY105" fmla="*/ 1759813 h 3756440"/>
                <a:gd name="connsiteX106" fmla="*/ 4773675 w 5000180"/>
                <a:gd name="connsiteY106" fmla="*/ 1117852 h 3756440"/>
                <a:gd name="connsiteX107" fmla="*/ 4997010 w 5000180"/>
                <a:gd name="connsiteY107" fmla="*/ 613971 h 3756440"/>
                <a:gd name="connsiteX0" fmla="*/ 1428239 w 4856229"/>
                <a:gd name="connsiteY0" fmla="*/ 1555089 h 3780314"/>
                <a:gd name="connsiteX1" fmla="*/ 1381637 w 4856229"/>
                <a:gd name="connsiteY1" fmla="*/ 1444198 h 3780314"/>
                <a:gd name="connsiteX2" fmla="*/ 1166439 w 4856229"/>
                <a:gd name="connsiteY2" fmla="*/ 1388252 h 3780314"/>
                <a:gd name="connsiteX3" fmla="*/ 838057 w 4856229"/>
                <a:gd name="connsiteY3" fmla="*/ 1642677 h 3780314"/>
                <a:gd name="connsiteX4" fmla="*/ 912187 w 4856229"/>
                <a:gd name="connsiteY4" fmla="*/ 2168910 h 3780314"/>
                <a:gd name="connsiteX5" fmla="*/ 1037067 w 4856229"/>
                <a:gd name="connsiteY5" fmla="*/ 2045363 h 3780314"/>
                <a:gd name="connsiteX6" fmla="*/ 887737 w 4856229"/>
                <a:gd name="connsiteY6" fmla="*/ 1678723 h 3780314"/>
                <a:gd name="connsiteX7" fmla="*/ 1325905 w 4856229"/>
                <a:gd name="connsiteY7" fmla="*/ 1644510 h 3780314"/>
                <a:gd name="connsiteX8" fmla="*/ 1428239 w 4856229"/>
                <a:gd name="connsiteY8" fmla="*/ 1555089 h 3780314"/>
                <a:gd name="connsiteX9" fmla="*/ 1481088 w 4856229"/>
                <a:gd name="connsiteY9" fmla="*/ 1557689 h 3780314"/>
                <a:gd name="connsiteX10" fmla="*/ 1264867 w 4856229"/>
                <a:gd name="connsiteY10" fmla="*/ 1690720 h 3780314"/>
                <a:gd name="connsiteX11" fmla="*/ 943176 w 4856229"/>
                <a:gd name="connsiteY11" fmla="*/ 1676466 h 3780314"/>
                <a:gd name="connsiteX12" fmla="*/ 1033870 w 4856229"/>
                <a:gd name="connsiteY12" fmla="*/ 1980701 h 3780314"/>
                <a:gd name="connsiteX13" fmla="*/ 931036 w 4856229"/>
                <a:gd name="connsiteY13" fmla="*/ 2212117 h 3780314"/>
                <a:gd name="connsiteX14" fmla="*/ 839921 w 4856229"/>
                <a:gd name="connsiteY14" fmla="*/ 1537110 h 3780314"/>
                <a:gd name="connsiteX15" fmla="*/ 1216654 w 4856229"/>
                <a:gd name="connsiteY15" fmla="*/ 1326528 h 3780314"/>
                <a:gd name="connsiteX16" fmla="*/ 1448236 w 4856229"/>
                <a:gd name="connsiteY16" fmla="*/ 1437558 h 3780314"/>
                <a:gd name="connsiteX17" fmla="*/ 1481088 w 4856229"/>
                <a:gd name="connsiteY17" fmla="*/ 1557689 h 3780314"/>
                <a:gd name="connsiteX18" fmla="*/ 2119433 w 4856229"/>
                <a:gd name="connsiteY18" fmla="*/ 1866283 h 3780314"/>
                <a:gd name="connsiteX19" fmla="*/ 2022100 w 4856229"/>
                <a:gd name="connsiteY19" fmla="*/ 1732603 h 3780314"/>
                <a:gd name="connsiteX20" fmla="*/ 1891317 w 4856229"/>
                <a:gd name="connsiteY20" fmla="*/ 1710515 h 3780314"/>
                <a:gd name="connsiteX21" fmla="*/ 1845576 w 4856229"/>
                <a:gd name="connsiteY21" fmla="*/ 1773872 h 3780314"/>
                <a:gd name="connsiteX22" fmla="*/ 1759708 w 4856229"/>
                <a:gd name="connsiteY22" fmla="*/ 2157834 h 3780314"/>
                <a:gd name="connsiteX23" fmla="*/ 1370841 w 4856229"/>
                <a:gd name="connsiteY23" fmla="*/ 1966281 h 3780314"/>
                <a:gd name="connsiteX24" fmla="*/ 1208252 w 4856229"/>
                <a:gd name="connsiteY24" fmla="*/ 2106994 h 3780314"/>
                <a:gd name="connsiteX25" fmla="*/ 1780751 w 4856229"/>
                <a:gd name="connsiteY25" fmla="*/ 2213188 h 3780314"/>
                <a:gd name="connsiteX26" fmla="*/ 2119433 w 4856229"/>
                <a:gd name="connsiteY26" fmla="*/ 1866283 h 3780314"/>
                <a:gd name="connsiteX27" fmla="*/ 2154788 w 4856229"/>
                <a:gd name="connsiteY27" fmla="*/ 1871825 h 3780314"/>
                <a:gd name="connsiteX28" fmla="*/ 1718629 w 4856229"/>
                <a:gd name="connsiteY28" fmla="*/ 2282398 h 3780314"/>
                <a:gd name="connsiteX29" fmla="*/ 1148712 w 4856229"/>
                <a:gd name="connsiteY29" fmla="*/ 2060310 h 3780314"/>
                <a:gd name="connsiteX30" fmla="*/ 1449334 w 4856229"/>
                <a:gd name="connsiteY30" fmla="*/ 1939272 h 3780314"/>
                <a:gd name="connsiteX31" fmla="*/ 1712098 w 4856229"/>
                <a:gd name="connsiteY31" fmla="*/ 2113074 h 3780314"/>
                <a:gd name="connsiteX32" fmla="*/ 1811336 w 4856229"/>
                <a:gd name="connsiteY32" fmla="*/ 1811170 h 3780314"/>
                <a:gd name="connsiteX33" fmla="*/ 1928513 w 4856229"/>
                <a:gd name="connsiteY33" fmla="*/ 1643164 h 3780314"/>
                <a:gd name="connsiteX34" fmla="*/ 2031561 w 4856229"/>
                <a:gd name="connsiteY34" fmla="*/ 1667943 h 3780314"/>
                <a:gd name="connsiteX35" fmla="*/ 2154788 w 4856229"/>
                <a:gd name="connsiteY35" fmla="*/ 1871825 h 3780314"/>
                <a:gd name="connsiteX36" fmla="*/ 2524625 w 4856229"/>
                <a:gd name="connsiteY36" fmla="*/ 1164047 h 3780314"/>
                <a:gd name="connsiteX37" fmla="*/ 2224987 w 4856229"/>
                <a:gd name="connsiteY37" fmla="*/ 962011 h 3780314"/>
                <a:gd name="connsiteX38" fmla="*/ 2127404 w 4856229"/>
                <a:gd name="connsiteY38" fmla="*/ 970785 h 3780314"/>
                <a:gd name="connsiteX39" fmla="*/ 1997626 w 4856229"/>
                <a:gd name="connsiteY39" fmla="*/ 1005626 h 3780314"/>
                <a:gd name="connsiteX40" fmla="*/ 1713982 w 4856229"/>
                <a:gd name="connsiteY40" fmla="*/ 1433841 h 3780314"/>
                <a:gd name="connsiteX41" fmla="*/ 1885136 w 4856229"/>
                <a:gd name="connsiteY41" fmla="*/ 1412951 h 3780314"/>
                <a:gd name="connsiteX42" fmla="*/ 2010977 w 4856229"/>
                <a:gd name="connsiteY42" fmla="*/ 1059926 h 3780314"/>
                <a:gd name="connsiteX43" fmla="*/ 2354960 w 4856229"/>
                <a:gd name="connsiteY43" fmla="*/ 1280056 h 3780314"/>
                <a:gd name="connsiteX44" fmla="*/ 2524625 w 4856229"/>
                <a:gd name="connsiteY44" fmla="*/ 1164047 h 3780314"/>
                <a:gd name="connsiteX45" fmla="*/ 2574740 w 4856229"/>
                <a:gd name="connsiteY45" fmla="*/ 1195073 h 3780314"/>
                <a:gd name="connsiteX46" fmla="*/ 2277322 w 4856229"/>
                <a:gd name="connsiteY46" fmla="*/ 1278472 h 3780314"/>
                <a:gd name="connsiteX47" fmla="*/ 2050077 w 4856229"/>
                <a:gd name="connsiteY47" fmla="*/ 1087925 h 3780314"/>
                <a:gd name="connsiteX48" fmla="*/ 1921243 w 4856229"/>
                <a:gd name="connsiteY48" fmla="*/ 1362269 h 3780314"/>
                <a:gd name="connsiteX49" fmla="*/ 1696980 w 4856229"/>
                <a:gd name="connsiteY49" fmla="*/ 1474770 h 3780314"/>
                <a:gd name="connsiteX50" fmla="*/ 2063737 w 4856229"/>
                <a:gd name="connsiteY50" fmla="*/ 927715 h 3780314"/>
                <a:gd name="connsiteX51" fmla="*/ 2137350 w 4856229"/>
                <a:gd name="connsiteY51" fmla="*/ 916402 h 3780314"/>
                <a:gd name="connsiteX52" fmla="*/ 2574740 w 4856229"/>
                <a:gd name="connsiteY52" fmla="*/ 1195073 h 3780314"/>
                <a:gd name="connsiteX53" fmla="*/ 3205219 w 4856229"/>
                <a:gd name="connsiteY53" fmla="*/ 1462299 h 3780314"/>
                <a:gd name="connsiteX54" fmla="*/ 3107887 w 4856229"/>
                <a:gd name="connsiteY54" fmla="*/ 1328617 h 3780314"/>
                <a:gd name="connsiteX55" fmla="*/ 2977104 w 4856229"/>
                <a:gd name="connsiteY55" fmla="*/ 1306532 h 3780314"/>
                <a:gd name="connsiteX56" fmla="*/ 2931363 w 4856229"/>
                <a:gd name="connsiteY56" fmla="*/ 1369888 h 3780314"/>
                <a:gd name="connsiteX57" fmla="*/ 2845494 w 4856229"/>
                <a:gd name="connsiteY57" fmla="*/ 1753850 h 3780314"/>
                <a:gd name="connsiteX58" fmla="*/ 2456628 w 4856229"/>
                <a:gd name="connsiteY58" fmla="*/ 1562297 h 3780314"/>
                <a:gd name="connsiteX59" fmla="*/ 2294038 w 4856229"/>
                <a:gd name="connsiteY59" fmla="*/ 1703010 h 3780314"/>
                <a:gd name="connsiteX60" fmla="*/ 2866537 w 4856229"/>
                <a:gd name="connsiteY60" fmla="*/ 1809202 h 3780314"/>
                <a:gd name="connsiteX61" fmla="*/ 3205219 w 4856229"/>
                <a:gd name="connsiteY61" fmla="*/ 1462299 h 3780314"/>
                <a:gd name="connsiteX62" fmla="*/ 3240575 w 4856229"/>
                <a:gd name="connsiteY62" fmla="*/ 1467839 h 3780314"/>
                <a:gd name="connsiteX63" fmla="*/ 2804415 w 4856229"/>
                <a:gd name="connsiteY63" fmla="*/ 1878412 h 3780314"/>
                <a:gd name="connsiteX64" fmla="*/ 2234497 w 4856229"/>
                <a:gd name="connsiteY64" fmla="*/ 1656326 h 3780314"/>
                <a:gd name="connsiteX65" fmla="*/ 2535120 w 4856229"/>
                <a:gd name="connsiteY65" fmla="*/ 1535286 h 3780314"/>
                <a:gd name="connsiteX66" fmla="*/ 2797885 w 4856229"/>
                <a:gd name="connsiteY66" fmla="*/ 1709088 h 3780314"/>
                <a:gd name="connsiteX67" fmla="*/ 2897122 w 4856229"/>
                <a:gd name="connsiteY67" fmla="*/ 1407186 h 3780314"/>
                <a:gd name="connsiteX68" fmla="*/ 3014299 w 4856229"/>
                <a:gd name="connsiteY68" fmla="*/ 1239178 h 3780314"/>
                <a:gd name="connsiteX69" fmla="*/ 3117348 w 4856229"/>
                <a:gd name="connsiteY69" fmla="*/ 1263957 h 3780314"/>
                <a:gd name="connsiteX70" fmla="*/ 3240575 w 4856229"/>
                <a:gd name="connsiteY70" fmla="*/ 1467839 h 3780314"/>
                <a:gd name="connsiteX71" fmla="*/ 3200724 w 4856229"/>
                <a:gd name="connsiteY71" fmla="*/ 2314433 h 3780314"/>
                <a:gd name="connsiteX72" fmla="*/ 3095175 w 4856229"/>
                <a:gd name="connsiteY72" fmla="*/ 2377967 h 3780314"/>
                <a:gd name="connsiteX73" fmla="*/ 2125921 w 4856229"/>
                <a:gd name="connsiteY73" fmla="*/ 3158255 h 3780314"/>
                <a:gd name="connsiteX74" fmla="*/ 2050097 w 4856229"/>
                <a:gd name="connsiteY74" fmla="*/ 3195569 h 3780314"/>
                <a:gd name="connsiteX75" fmla="*/ 3089280 w 4856229"/>
                <a:gd name="connsiteY75" fmla="*/ 2318035 h 3780314"/>
                <a:gd name="connsiteX76" fmla="*/ 3200724 w 4856229"/>
                <a:gd name="connsiteY76" fmla="*/ 2314433 h 3780314"/>
                <a:gd name="connsiteX77" fmla="*/ 3473662 w 4856229"/>
                <a:gd name="connsiteY77" fmla="*/ 2102874 h 3780314"/>
                <a:gd name="connsiteX78" fmla="*/ 3271112 w 4856229"/>
                <a:gd name="connsiteY78" fmla="*/ 2259876 h 3780314"/>
                <a:gd name="connsiteX79" fmla="*/ 3092654 w 4856229"/>
                <a:gd name="connsiteY79" fmla="*/ 2262427 h 3780314"/>
                <a:gd name="connsiteX80" fmla="*/ 1958482 w 4856229"/>
                <a:gd name="connsiteY80" fmla="*/ 3240653 h 3780314"/>
                <a:gd name="connsiteX81" fmla="*/ 1753950 w 4856229"/>
                <a:gd name="connsiteY81" fmla="*/ 3341308 h 3780314"/>
                <a:gd name="connsiteX82" fmla="*/ 3075235 w 4856229"/>
                <a:gd name="connsiteY82" fmla="*/ 2085322 h 3780314"/>
                <a:gd name="connsiteX83" fmla="*/ 3473662 w 4856229"/>
                <a:gd name="connsiteY83" fmla="*/ 2102874 h 3780314"/>
                <a:gd name="connsiteX84" fmla="*/ 3652588 w 4856229"/>
                <a:gd name="connsiteY84" fmla="*/ 1964186 h 3780314"/>
                <a:gd name="connsiteX85" fmla="*/ 3562357 w 4856229"/>
                <a:gd name="connsiteY85" fmla="*/ 2034126 h 3780314"/>
                <a:gd name="connsiteX86" fmla="*/ 3079460 w 4856229"/>
                <a:gd name="connsiteY86" fmla="*/ 2005909 h 3780314"/>
                <a:gd name="connsiteX87" fmla="*/ 1622261 w 4856229"/>
                <a:gd name="connsiteY87" fmla="*/ 3406115 h 3780314"/>
                <a:gd name="connsiteX88" fmla="*/ 1525916 w 4856229"/>
                <a:gd name="connsiteY88" fmla="*/ 3453528 h 3780314"/>
                <a:gd name="connsiteX89" fmla="*/ 3070858 w 4856229"/>
                <a:gd name="connsiteY89" fmla="*/ 1918455 h 3780314"/>
                <a:gd name="connsiteX90" fmla="*/ 3652588 w 4856229"/>
                <a:gd name="connsiteY90" fmla="*/ 1964186 h 3780314"/>
                <a:gd name="connsiteX91" fmla="*/ 4853059 w 4856229"/>
                <a:gd name="connsiteY91" fmla="*/ 627469 h 3780314"/>
                <a:gd name="connsiteX92" fmla="*/ 4092584 w 4856229"/>
                <a:gd name="connsiteY92" fmla="*/ 52363 h 3780314"/>
                <a:gd name="connsiteX93" fmla="*/ 3537758 w 4856229"/>
                <a:gd name="connsiteY93" fmla="*/ 24214 h 3780314"/>
                <a:gd name="connsiteX94" fmla="*/ 2876732 w 4856229"/>
                <a:gd name="connsiteY94" fmla="*/ 219184 h 3780314"/>
                <a:gd name="connsiteX95" fmla="*/ 66752 w 4856229"/>
                <a:gd name="connsiteY95" fmla="*/ 2092329 h 3780314"/>
                <a:gd name="connsiteX96" fmla="*/ 1528274 w 4856229"/>
                <a:gd name="connsiteY96" fmla="*/ 3600268 h 3780314"/>
                <a:gd name="connsiteX97" fmla="*/ 3024956 w 4856229"/>
                <a:gd name="connsiteY97" fmla="*/ 2584622 h 3780314"/>
                <a:gd name="connsiteX98" fmla="*/ 3587352 w 4856229"/>
                <a:gd name="connsiteY98" fmla="*/ 2127680 h 3780314"/>
                <a:gd name="connsiteX99" fmla="*/ 3675333 w 4856229"/>
                <a:gd name="connsiteY99" fmla="*/ 2060231 h 3780314"/>
                <a:gd name="connsiteX100" fmla="*/ 3671467 w 4856229"/>
                <a:gd name="connsiteY100" fmla="*/ 2059338 h 3780314"/>
                <a:gd name="connsiteX101" fmla="*/ 3755845 w 4856229"/>
                <a:gd name="connsiteY101" fmla="*/ 1990780 h 3780314"/>
                <a:gd name="connsiteX102" fmla="*/ 3757233 w 4856229"/>
                <a:gd name="connsiteY102" fmla="*/ 1991138 h 3780314"/>
                <a:gd name="connsiteX103" fmla="*/ 3788528 w 4856229"/>
                <a:gd name="connsiteY103" fmla="*/ 1964226 h 3780314"/>
                <a:gd name="connsiteX104" fmla="*/ 4022691 w 4856229"/>
                <a:gd name="connsiteY104" fmla="*/ 1773970 h 3780314"/>
                <a:gd name="connsiteX105" fmla="*/ 4007261 w 4856229"/>
                <a:gd name="connsiteY105" fmla="*/ 1773311 h 3780314"/>
                <a:gd name="connsiteX106" fmla="*/ 4629724 w 4856229"/>
                <a:gd name="connsiteY106" fmla="*/ 1131350 h 3780314"/>
                <a:gd name="connsiteX107" fmla="*/ 4853059 w 4856229"/>
                <a:gd name="connsiteY107" fmla="*/ 627469 h 3780314"/>
                <a:gd name="connsiteX0" fmla="*/ 1428239 w 4854894"/>
                <a:gd name="connsiteY0" fmla="*/ 1573233 h 3798458"/>
                <a:gd name="connsiteX1" fmla="*/ 1381637 w 4854894"/>
                <a:gd name="connsiteY1" fmla="*/ 1462342 h 3798458"/>
                <a:gd name="connsiteX2" fmla="*/ 1166439 w 4854894"/>
                <a:gd name="connsiteY2" fmla="*/ 1406396 h 3798458"/>
                <a:gd name="connsiteX3" fmla="*/ 838057 w 4854894"/>
                <a:gd name="connsiteY3" fmla="*/ 1660821 h 3798458"/>
                <a:gd name="connsiteX4" fmla="*/ 912187 w 4854894"/>
                <a:gd name="connsiteY4" fmla="*/ 2187054 h 3798458"/>
                <a:gd name="connsiteX5" fmla="*/ 1037067 w 4854894"/>
                <a:gd name="connsiteY5" fmla="*/ 2063507 h 3798458"/>
                <a:gd name="connsiteX6" fmla="*/ 887737 w 4854894"/>
                <a:gd name="connsiteY6" fmla="*/ 1696867 h 3798458"/>
                <a:gd name="connsiteX7" fmla="*/ 1325905 w 4854894"/>
                <a:gd name="connsiteY7" fmla="*/ 1662654 h 3798458"/>
                <a:gd name="connsiteX8" fmla="*/ 1428239 w 4854894"/>
                <a:gd name="connsiteY8" fmla="*/ 1573233 h 3798458"/>
                <a:gd name="connsiteX9" fmla="*/ 1481088 w 4854894"/>
                <a:gd name="connsiteY9" fmla="*/ 1575833 h 3798458"/>
                <a:gd name="connsiteX10" fmla="*/ 1264867 w 4854894"/>
                <a:gd name="connsiteY10" fmla="*/ 1708864 h 3798458"/>
                <a:gd name="connsiteX11" fmla="*/ 943176 w 4854894"/>
                <a:gd name="connsiteY11" fmla="*/ 1694610 h 3798458"/>
                <a:gd name="connsiteX12" fmla="*/ 1033870 w 4854894"/>
                <a:gd name="connsiteY12" fmla="*/ 1998845 h 3798458"/>
                <a:gd name="connsiteX13" fmla="*/ 931036 w 4854894"/>
                <a:gd name="connsiteY13" fmla="*/ 2230261 h 3798458"/>
                <a:gd name="connsiteX14" fmla="*/ 839921 w 4854894"/>
                <a:gd name="connsiteY14" fmla="*/ 1555254 h 3798458"/>
                <a:gd name="connsiteX15" fmla="*/ 1216654 w 4854894"/>
                <a:gd name="connsiteY15" fmla="*/ 1344672 h 3798458"/>
                <a:gd name="connsiteX16" fmla="*/ 1448236 w 4854894"/>
                <a:gd name="connsiteY16" fmla="*/ 1455702 h 3798458"/>
                <a:gd name="connsiteX17" fmla="*/ 1481088 w 4854894"/>
                <a:gd name="connsiteY17" fmla="*/ 1575833 h 3798458"/>
                <a:gd name="connsiteX18" fmla="*/ 2119433 w 4854894"/>
                <a:gd name="connsiteY18" fmla="*/ 1884427 h 3798458"/>
                <a:gd name="connsiteX19" fmla="*/ 2022100 w 4854894"/>
                <a:gd name="connsiteY19" fmla="*/ 1750747 h 3798458"/>
                <a:gd name="connsiteX20" fmla="*/ 1891317 w 4854894"/>
                <a:gd name="connsiteY20" fmla="*/ 1728659 h 3798458"/>
                <a:gd name="connsiteX21" fmla="*/ 1845576 w 4854894"/>
                <a:gd name="connsiteY21" fmla="*/ 1792016 h 3798458"/>
                <a:gd name="connsiteX22" fmla="*/ 1759708 w 4854894"/>
                <a:gd name="connsiteY22" fmla="*/ 2175978 h 3798458"/>
                <a:gd name="connsiteX23" fmla="*/ 1370841 w 4854894"/>
                <a:gd name="connsiteY23" fmla="*/ 1984425 h 3798458"/>
                <a:gd name="connsiteX24" fmla="*/ 1208252 w 4854894"/>
                <a:gd name="connsiteY24" fmla="*/ 2125138 h 3798458"/>
                <a:gd name="connsiteX25" fmla="*/ 1780751 w 4854894"/>
                <a:gd name="connsiteY25" fmla="*/ 2231332 h 3798458"/>
                <a:gd name="connsiteX26" fmla="*/ 2119433 w 4854894"/>
                <a:gd name="connsiteY26" fmla="*/ 1884427 h 3798458"/>
                <a:gd name="connsiteX27" fmla="*/ 2154788 w 4854894"/>
                <a:gd name="connsiteY27" fmla="*/ 1889969 h 3798458"/>
                <a:gd name="connsiteX28" fmla="*/ 1718629 w 4854894"/>
                <a:gd name="connsiteY28" fmla="*/ 2300542 h 3798458"/>
                <a:gd name="connsiteX29" fmla="*/ 1148712 w 4854894"/>
                <a:gd name="connsiteY29" fmla="*/ 2078454 h 3798458"/>
                <a:gd name="connsiteX30" fmla="*/ 1449334 w 4854894"/>
                <a:gd name="connsiteY30" fmla="*/ 1957416 h 3798458"/>
                <a:gd name="connsiteX31" fmla="*/ 1712098 w 4854894"/>
                <a:gd name="connsiteY31" fmla="*/ 2131218 h 3798458"/>
                <a:gd name="connsiteX32" fmla="*/ 1811336 w 4854894"/>
                <a:gd name="connsiteY32" fmla="*/ 1829314 h 3798458"/>
                <a:gd name="connsiteX33" fmla="*/ 1928513 w 4854894"/>
                <a:gd name="connsiteY33" fmla="*/ 1661308 h 3798458"/>
                <a:gd name="connsiteX34" fmla="*/ 2031561 w 4854894"/>
                <a:gd name="connsiteY34" fmla="*/ 1686087 h 3798458"/>
                <a:gd name="connsiteX35" fmla="*/ 2154788 w 4854894"/>
                <a:gd name="connsiteY35" fmla="*/ 1889969 h 3798458"/>
                <a:gd name="connsiteX36" fmla="*/ 2524625 w 4854894"/>
                <a:gd name="connsiteY36" fmla="*/ 1182191 h 3798458"/>
                <a:gd name="connsiteX37" fmla="*/ 2224987 w 4854894"/>
                <a:gd name="connsiteY37" fmla="*/ 980155 h 3798458"/>
                <a:gd name="connsiteX38" fmla="*/ 2127404 w 4854894"/>
                <a:gd name="connsiteY38" fmla="*/ 988929 h 3798458"/>
                <a:gd name="connsiteX39" fmla="*/ 1997626 w 4854894"/>
                <a:gd name="connsiteY39" fmla="*/ 1023770 h 3798458"/>
                <a:gd name="connsiteX40" fmla="*/ 1713982 w 4854894"/>
                <a:gd name="connsiteY40" fmla="*/ 1451985 h 3798458"/>
                <a:gd name="connsiteX41" fmla="*/ 1885136 w 4854894"/>
                <a:gd name="connsiteY41" fmla="*/ 1431095 h 3798458"/>
                <a:gd name="connsiteX42" fmla="*/ 2010977 w 4854894"/>
                <a:gd name="connsiteY42" fmla="*/ 1078070 h 3798458"/>
                <a:gd name="connsiteX43" fmla="*/ 2354960 w 4854894"/>
                <a:gd name="connsiteY43" fmla="*/ 1298200 h 3798458"/>
                <a:gd name="connsiteX44" fmla="*/ 2524625 w 4854894"/>
                <a:gd name="connsiteY44" fmla="*/ 1182191 h 3798458"/>
                <a:gd name="connsiteX45" fmla="*/ 2574740 w 4854894"/>
                <a:gd name="connsiteY45" fmla="*/ 1213217 h 3798458"/>
                <a:gd name="connsiteX46" fmla="*/ 2277322 w 4854894"/>
                <a:gd name="connsiteY46" fmla="*/ 1296616 h 3798458"/>
                <a:gd name="connsiteX47" fmla="*/ 2050077 w 4854894"/>
                <a:gd name="connsiteY47" fmla="*/ 1106069 h 3798458"/>
                <a:gd name="connsiteX48" fmla="*/ 1921243 w 4854894"/>
                <a:gd name="connsiteY48" fmla="*/ 1380413 h 3798458"/>
                <a:gd name="connsiteX49" fmla="*/ 1696980 w 4854894"/>
                <a:gd name="connsiteY49" fmla="*/ 1492914 h 3798458"/>
                <a:gd name="connsiteX50" fmla="*/ 2063737 w 4854894"/>
                <a:gd name="connsiteY50" fmla="*/ 945859 h 3798458"/>
                <a:gd name="connsiteX51" fmla="*/ 2137350 w 4854894"/>
                <a:gd name="connsiteY51" fmla="*/ 934546 h 3798458"/>
                <a:gd name="connsiteX52" fmla="*/ 2574740 w 4854894"/>
                <a:gd name="connsiteY52" fmla="*/ 1213217 h 3798458"/>
                <a:gd name="connsiteX53" fmla="*/ 3205219 w 4854894"/>
                <a:gd name="connsiteY53" fmla="*/ 1480443 h 3798458"/>
                <a:gd name="connsiteX54" fmla="*/ 3107887 w 4854894"/>
                <a:gd name="connsiteY54" fmla="*/ 1346761 h 3798458"/>
                <a:gd name="connsiteX55" fmla="*/ 2977104 w 4854894"/>
                <a:gd name="connsiteY55" fmla="*/ 1324676 h 3798458"/>
                <a:gd name="connsiteX56" fmla="*/ 2931363 w 4854894"/>
                <a:gd name="connsiteY56" fmla="*/ 1388032 h 3798458"/>
                <a:gd name="connsiteX57" fmla="*/ 2845494 w 4854894"/>
                <a:gd name="connsiteY57" fmla="*/ 1771994 h 3798458"/>
                <a:gd name="connsiteX58" fmla="*/ 2456628 w 4854894"/>
                <a:gd name="connsiteY58" fmla="*/ 1580441 h 3798458"/>
                <a:gd name="connsiteX59" fmla="*/ 2294038 w 4854894"/>
                <a:gd name="connsiteY59" fmla="*/ 1721154 h 3798458"/>
                <a:gd name="connsiteX60" fmla="*/ 2866537 w 4854894"/>
                <a:gd name="connsiteY60" fmla="*/ 1827346 h 3798458"/>
                <a:gd name="connsiteX61" fmla="*/ 3205219 w 4854894"/>
                <a:gd name="connsiteY61" fmla="*/ 1480443 h 3798458"/>
                <a:gd name="connsiteX62" fmla="*/ 3240575 w 4854894"/>
                <a:gd name="connsiteY62" fmla="*/ 1485983 h 3798458"/>
                <a:gd name="connsiteX63" fmla="*/ 2804415 w 4854894"/>
                <a:gd name="connsiteY63" fmla="*/ 1896556 h 3798458"/>
                <a:gd name="connsiteX64" fmla="*/ 2234497 w 4854894"/>
                <a:gd name="connsiteY64" fmla="*/ 1674470 h 3798458"/>
                <a:gd name="connsiteX65" fmla="*/ 2535120 w 4854894"/>
                <a:gd name="connsiteY65" fmla="*/ 1553430 h 3798458"/>
                <a:gd name="connsiteX66" fmla="*/ 2797885 w 4854894"/>
                <a:gd name="connsiteY66" fmla="*/ 1727232 h 3798458"/>
                <a:gd name="connsiteX67" fmla="*/ 2897122 w 4854894"/>
                <a:gd name="connsiteY67" fmla="*/ 1425330 h 3798458"/>
                <a:gd name="connsiteX68" fmla="*/ 3014299 w 4854894"/>
                <a:gd name="connsiteY68" fmla="*/ 1257322 h 3798458"/>
                <a:gd name="connsiteX69" fmla="*/ 3117348 w 4854894"/>
                <a:gd name="connsiteY69" fmla="*/ 1282101 h 3798458"/>
                <a:gd name="connsiteX70" fmla="*/ 3240575 w 4854894"/>
                <a:gd name="connsiteY70" fmla="*/ 1485983 h 3798458"/>
                <a:gd name="connsiteX71" fmla="*/ 3200724 w 4854894"/>
                <a:gd name="connsiteY71" fmla="*/ 2332577 h 3798458"/>
                <a:gd name="connsiteX72" fmla="*/ 3095175 w 4854894"/>
                <a:gd name="connsiteY72" fmla="*/ 2396111 h 3798458"/>
                <a:gd name="connsiteX73" fmla="*/ 2125921 w 4854894"/>
                <a:gd name="connsiteY73" fmla="*/ 3176399 h 3798458"/>
                <a:gd name="connsiteX74" fmla="*/ 2050097 w 4854894"/>
                <a:gd name="connsiteY74" fmla="*/ 3213713 h 3798458"/>
                <a:gd name="connsiteX75" fmla="*/ 3089280 w 4854894"/>
                <a:gd name="connsiteY75" fmla="*/ 2336179 h 3798458"/>
                <a:gd name="connsiteX76" fmla="*/ 3200724 w 4854894"/>
                <a:gd name="connsiteY76" fmla="*/ 2332577 h 3798458"/>
                <a:gd name="connsiteX77" fmla="*/ 3473662 w 4854894"/>
                <a:gd name="connsiteY77" fmla="*/ 2121018 h 3798458"/>
                <a:gd name="connsiteX78" fmla="*/ 3271112 w 4854894"/>
                <a:gd name="connsiteY78" fmla="*/ 2278020 h 3798458"/>
                <a:gd name="connsiteX79" fmla="*/ 3092654 w 4854894"/>
                <a:gd name="connsiteY79" fmla="*/ 2280571 h 3798458"/>
                <a:gd name="connsiteX80" fmla="*/ 1958482 w 4854894"/>
                <a:gd name="connsiteY80" fmla="*/ 3258797 h 3798458"/>
                <a:gd name="connsiteX81" fmla="*/ 1753950 w 4854894"/>
                <a:gd name="connsiteY81" fmla="*/ 3359452 h 3798458"/>
                <a:gd name="connsiteX82" fmla="*/ 3075235 w 4854894"/>
                <a:gd name="connsiteY82" fmla="*/ 2103466 h 3798458"/>
                <a:gd name="connsiteX83" fmla="*/ 3473662 w 4854894"/>
                <a:gd name="connsiteY83" fmla="*/ 2121018 h 3798458"/>
                <a:gd name="connsiteX84" fmla="*/ 3652588 w 4854894"/>
                <a:gd name="connsiteY84" fmla="*/ 1982330 h 3798458"/>
                <a:gd name="connsiteX85" fmla="*/ 3562357 w 4854894"/>
                <a:gd name="connsiteY85" fmla="*/ 2052270 h 3798458"/>
                <a:gd name="connsiteX86" fmla="*/ 3079460 w 4854894"/>
                <a:gd name="connsiteY86" fmla="*/ 2024053 h 3798458"/>
                <a:gd name="connsiteX87" fmla="*/ 1622261 w 4854894"/>
                <a:gd name="connsiteY87" fmla="*/ 3424259 h 3798458"/>
                <a:gd name="connsiteX88" fmla="*/ 1525916 w 4854894"/>
                <a:gd name="connsiteY88" fmla="*/ 3471672 h 3798458"/>
                <a:gd name="connsiteX89" fmla="*/ 3070858 w 4854894"/>
                <a:gd name="connsiteY89" fmla="*/ 1936599 h 3798458"/>
                <a:gd name="connsiteX90" fmla="*/ 3652588 w 4854894"/>
                <a:gd name="connsiteY90" fmla="*/ 1982330 h 3798458"/>
                <a:gd name="connsiteX91" fmla="*/ 4853059 w 4854894"/>
                <a:gd name="connsiteY91" fmla="*/ 645613 h 3798458"/>
                <a:gd name="connsiteX92" fmla="*/ 4092584 w 4854894"/>
                <a:gd name="connsiteY92" fmla="*/ 70507 h 3798458"/>
                <a:gd name="connsiteX93" fmla="*/ 2876732 w 4854894"/>
                <a:gd name="connsiteY93" fmla="*/ 237328 h 3798458"/>
                <a:gd name="connsiteX94" fmla="*/ 66752 w 4854894"/>
                <a:gd name="connsiteY94" fmla="*/ 2110473 h 3798458"/>
                <a:gd name="connsiteX95" fmla="*/ 1528274 w 4854894"/>
                <a:gd name="connsiteY95" fmla="*/ 3618412 h 3798458"/>
                <a:gd name="connsiteX96" fmla="*/ 3024956 w 4854894"/>
                <a:gd name="connsiteY96" fmla="*/ 2602766 h 3798458"/>
                <a:gd name="connsiteX97" fmla="*/ 3587352 w 4854894"/>
                <a:gd name="connsiteY97" fmla="*/ 2145824 h 3798458"/>
                <a:gd name="connsiteX98" fmla="*/ 3675333 w 4854894"/>
                <a:gd name="connsiteY98" fmla="*/ 2078375 h 3798458"/>
                <a:gd name="connsiteX99" fmla="*/ 3671467 w 4854894"/>
                <a:gd name="connsiteY99" fmla="*/ 2077482 h 3798458"/>
                <a:gd name="connsiteX100" fmla="*/ 3755845 w 4854894"/>
                <a:gd name="connsiteY100" fmla="*/ 2008924 h 3798458"/>
                <a:gd name="connsiteX101" fmla="*/ 3757233 w 4854894"/>
                <a:gd name="connsiteY101" fmla="*/ 2009282 h 3798458"/>
                <a:gd name="connsiteX102" fmla="*/ 3788528 w 4854894"/>
                <a:gd name="connsiteY102" fmla="*/ 1982370 h 3798458"/>
                <a:gd name="connsiteX103" fmla="*/ 4022691 w 4854894"/>
                <a:gd name="connsiteY103" fmla="*/ 1792114 h 3798458"/>
                <a:gd name="connsiteX104" fmla="*/ 4007261 w 4854894"/>
                <a:gd name="connsiteY104" fmla="*/ 1791455 h 3798458"/>
                <a:gd name="connsiteX105" fmla="*/ 4629724 w 4854894"/>
                <a:gd name="connsiteY105" fmla="*/ 1149494 h 3798458"/>
                <a:gd name="connsiteX106" fmla="*/ 4853059 w 4854894"/>
                <a:gd name="connsiteY106" fmla="*/ 645613 h 3798458"/>
                <a:gd name="connsiteX0" fmla="*/ 1428239 w 4855395"/>
                <a:gd name="connsiteY0" fmla="*/ 1749936 h 3975161"/>
                <a:gd name="connsiteX1" fmla="*/ 1381637 w 4855395"/>
                <a:gd name="connsiteY1" fmla="*/ 1639045 h 3975161"/>
                <a:gd name="connsiteX2" fmla="*/ 1166439 w 4855395"/>
                <a:gd name="connsiteY2" fmla="*/ 1583099 h 3975161"/>
                <a:gd name="connsiteX3" fmla="*/ 838057 w 4855395"/>
                <a:gd name="connsiteY3" fmla="*/ 1837524 h 3975161"/>
                <a:gd name="connsiteX4" fmla="*/ 912187 w 4855395"/>
                <a:gd name="connsiteY4" fmla="*/ 2363757 h 3975161"/>
                <a:gd name="connsiteX5" fmla="*/ 1037067 w 4855395"/>
                <a:gd name="connsiteY5" fmla="*/ 2240210 h 3975161"/>
                <a:gd name="connsiteX6" fmla="*/ 887737 w 4855395"/>
                <a:gd name="connsiteY6" fmla="*/ 1873570 h 3975161"/>
                <a:gd name="connsiteX7" fmla="*/ 1325905 w 4855395"/>
                <a:gd name="connsiteY7" fmla="*/ 1839357 h 3975161"/>
                <a:gd name="connsiteX8" fmla="*/ 1428239 w 4855395"/>
                <a:gd name="connsiteY8" fmla="*/ 1749936 h 3975161"/>
                <a:gd name="connsiteX9" fmla="*/ 1481088 w 4855395"/>
                <a:gd name="connsiteY9" fmla="*/ 1752536 h 3975161"/>
                <a:gd name="connsiteX10" fmla="*/ 1264867 w 4855395"/>
                <a:gd name="connsiteY10" fmla="*/ 1885567 h 3975161"/>
                <a:gd name="connsiteX11" fmla="*/ 943176 w 4855395"/>
                <a:gd name="connsiteY11" fmla="*/ 1871313 h 3975161"/>
                <a:gd name="connsiteX12" fmla="*/ 1033870 w 4855395"/>
                <a:gd name="connsiteY12" fmla="*/ 2175548 h 3975161"/>
                <a:gd name="connsiteX13" fmla="*/ 931036 w 4855395"/>
                <a:gd name="connsiteY13" fmla="*/ 2406964 h 3975161"/>
                <a:gd name="connsiteX14" fmla="*/ 839921 w 4855395"/>
                <a:gd name="connsiteY14" fmla="*/ 1731957 h 3975161"/>
                <a:gd name="connsiteX15" fmla="*/ 1216654 w 4855395"/>
                <a:gd name="connsiteY15" fmla="*/ 1521375 h 3975161"/>
                <a:gd name="connsiteX16" fmla="*/ 1448236 w 4855395"/>
                <a:gd name="connsiteY16" fmla="*/ 1632405 h 3975161"/>
                <a:gd name="connsiteX17" fmla="*/ 1481088 w 4855395"/>
                <a:gd name="connsiteY17" fmla="*/ 1752536 h 3975161"/>
                <a:gd name="connsiteX18" fmla="*/ 2119433 w 4855395"/>
                <a:gd name="connsiteY18" fmla="*/ 2061130 h 3975161"/>
                <a:gd name="connsiteX19" fmla="*/ 2022100 w 4855395"/>
                <a:gd name="connsiteY19" fmla="*/ 1927450 h 3975161"/>
                <a:gd name="connsiteX20" fmla="*/ 1891317 w 4855395"/>
                <a:gd name="connsiteY20" fmla="*/ 1905362 h 3975161"/>
                <a:gd name="connsiteX21" fmla="*/ 1845576 w 4855395"/>
                <a:gd name="connsiteY21" fmla="*/ 1968719 h 3975161"/>
                <a:gd name="connsiteX22" fmla="*/ 1759708 w 4855395"/>
                <a:gd name="connsiteY22" fmla="*/ 2352681 h 3975161"/>
                <a:gd name="connsiteX23" fmla="*/ 1370841 w 4855395"/>
                <a:gd name="connsiteY23" fmla="*/ 2161128 h 3975161"/>
                <a:gd name="connsiteX24" fmla="*/ 1208252 w 4855395"/>
                <a:gd name="connsiteY24" fmla="*/ 2301841 h 3975161"/>
                <a:gd name="connsiteX25" fmla="*/ 1780751 w 4855395"/>
                <a:gd name="connsiteY25" fmla="*/ 2408035 h 3975161"/>
                <a:gd name="connsiteX26" fmla="*/ 2119433 w 4855395"/>
                <a:gd name="connsiteY26" fmla="*/ 2061130 h 3975161"/>
                <a:gd name="connsiteX27" fmla="*/ 2154788 w 4855395"/>
                <a:gd name="connsiteY27" fmla="*/ 2066672 h 3975161"/>
                <a:gd name="connsiteX28" fmla="*/ 1718629 w 4855395"/>
                <a:gd name="connsiteY28" fmla="*/ 2477245 h 3975161"/>
                <a:gd name="connsiteX29" fmla="*/ 1148712 w 4855395"/>
                <a:gd name="connsiteY29" fmla="*/ 2255157 h 3975161"/>
                <a:gd name="connsiteX30" fmla="*/ 1449334 w 4855395"/>
                <a:gd name="connsiteY30" fmla="*/ 2134119 h 3975161"/>
                <a:gd name="connsiteX31" fmla="*/ 1712098 w 4855395"/>
                <a:gd name="connsiteY31" fmla="*/ 2307921 h 3975161"/>
                <a:gd name="connsiteX32" fmla="*/ 1811336 w 4855395"/>
                <a:gd name="connsiteY32" fmla="*/ 2006017 h 3975161"/>
                <a:gd name="connsiteX33" fmla="*/ 1928513 w 4855395"/>
                <a:gd name="connsiteY33" fmla="*/ 1838011 h 3975161"/>
                <a:gd name="connsiteX34" fmla="*/ 2031561 w 4855395"/>
                <a:gd name="connsiteY34" fmla="*/ 1862790 h 3975161"/>
                <a:gd name="connsiteX35" fmla="*/ 2154788 w 4855395"/>
                <a:gd name="connsiteY35" fmla="*/ 2066672 h 3975161"/>
                <a:gd name="connsiteX36" fmla="*/ 2524625 w 4855395"/>
                <a:gd name="connsiteY36" fmla="*/ 1358894 h 3975161"/>
                <a:gd name="connsiteX37" fmla="*/ 2224987 w 4855395"/>
                <a:gd name="connsiteY37" fmla="*/ 1156858 h 3975161"/>
                <a:gd name="connsiteX38" fmla="*/ 2127404 w 4855395"/>
                <a:gd name="connsiteY38" fmla="*/ 1165632 h 3975161"/>
                <a:gd name="connsiteX39" fmla="*/ 1997626 w 4855395"/>
                <a:gd name="connsiteY39" fmla="*/ 1200473 h 3975161"/>
                <a:gd name="connsiteX40" fmla="*/ 1713982 w 4855395"/>
                <a:gd name="connsiteY40" fmla="*/ 1628688 h 3975161"/>
                <a:gd name="connsiteX41" fmla="*/ 1885136 w 4855395"/>
                <a:gd name="connsiteY41" fmla="*/ 1607798 h 3975161"/>
                <a:gd name="connsiteX42" fmla="*/ 2010977 w 4855395"/>
                <a:gd name="connsiteY42" fmla="*/ 1254773 h 3975161"/>
                <a:gd name="connsiteX43" fmla="*/ 2354960 w 4855395"/>
                <a:gd name="connsiteY43" fmla="*/ 1474903 h 3975161"/>
                <a:gd name="connsiteX44" fmla="*/ 2524625 w 4855395"/>
                <a:gd name="connsiteY44" fmla="*/ 1358894 h 3975161"/>
                <a:gd name="connsiteX45" fmla="*/ 2574740 w 4855395"/>
                <a:gd name="connsiteY45" fmla="*/ 1389920 h 3975161"/>
                <a:gd name="connsiteX46" fmla="*/ 2277322 w 4855395"/>
                <a:gd name="connsiteY46" fmla="*/ 1473319 h 3975161"/>
                <a:gd name="connsiteX47" fmla="*/ 2050077 w 4855395"/>
                <a:gd name="connsiteY47" fmla="*/ 1282772 h 3975161"/>
                <a:gd name="connsiteX48" fmla="*/ 1921243 w 4855395"/>
                <a:gd name="connsiteY48" fmla="*/ 1557116 h 3975161"/>
                <a:gd name="connsiteX49" fmla="*/ 1696980 w 4855395"/>
                <a:gd name="connsiteY49" fmla="*/ 1669617 h 3975161"/>
                <a:gd name="connsiteX50" fmla="*/ 2063737 w 4855395"/>
                <a:gd name="connsiteY50" fmla="*/ 1122562 h 3975161"/>
                <a:gd name="connsiteX51" fmla="*/ 2137350 w 4855395"/>
                <a:gd name="connsiteY51" fmla="*/ 1111249 h 3975161"/>
                <a:gd name="connsiteX52" fmla="*/ 2574740 w 4855395"/>
                <a:gd name="connsiteY52" fmla="*/ 1389920 h 3975161"/>
                <a:gd name="connsiteX53" fmla="*/ 3205219 w 4855395"/>
                <a:gd name="connsiteY53" fmla="*/ 1657146 h 3975161"/>
                <a:gd name="connsiteX54" fmla="*/ 3107887 w 4855395"/>
                <a:gd name="connsiteY54" fmla="*/ 1523464 h 3975161"/>
                <a:gd name="connsiteX55" fmla="*/ 2977104 w 4855395"/>
                <a:gd name="connsiteY55" fmla="*/ 1501379 h 3975161"/>
                <a:gd name="connsiteX56" fmla="*/ 2931363 w 4855395"/>
                <a:gd name="connsiteY56" fmla="*/ 1564735 h 3975161"/>
                <a:gd name="connsiteX57" fmla="*/ 2845494 w 4855395"/>
                <a:gd name="connsiteY57" fmla="*/ 1948697 h 3975161"/>
                <a:gd name="connsiteX58" fmla="*/ 2456628 w 4855395"/>
                <a:gd name="connsiteY58" fmla="*/ 1757144 h 3975161"/>
                <a:gd name="connsiteX59" fmla="*/ 2294038 w 4855395"/>
                <a:gd name="connsiteY59" fmla="*/ 1897857 h 3975161"/>
                <a:gd name="connsiteX60" fmla="*/ 2866537 w 4855395"/>
                <a:gd name="connsiteY60" fmla="*/ 2004049 h 3975161"/>
                <a:gd name="connsiteX61" fmla="*/ 3205219 w 4855395"/>
                <a:gd name="connsiteY61" fmla="*/ 1657146 h 3975161"/>
                <a:gd name="connsiteX62" fmla="*/ 3240575 w 4855395"/>
                <a:gd name="connsiteY62" fmla="*/ 1662686 h 3975161"/>
                <a:gd name="connsiteX63" fmla="*/ 2804415 w 4855395"/>
                <a:gd name="connsiteY63" fmla="*/ 2073259 h 3975161"/>
                <a:gd name="connsiteX64" fmla="*/ 2234497 w 4855395"/>
                <a:gd name="connsiteY64" fmla="*/ 1851173 h 3975161"/>
                <a:gd name="connsiteX65" fmla="*/ 2535120 w 4855395"/>
                <a:gd name="connsiteY65" fmla="*/ 1730133 h 3975161"/>
                <a:gd name="connsiteX66" fmla="*/ 2797885 w 4855395"/>
                <a:gd name="connsiteY66" fmla="*/ 1903935 h 3975161"/>
                <a:gd name="connsiteX67" fmla="*/ 2897122 w 4855395"/>
                <a:gd name="connsiteY67" fmla="*/ 1602033 h 3975161"/>
                <a:gd name="connsiteX68" fmla="*/ 3014299 w 4855395"/>
                <a:gd name="connsiteY68" fmla="*/ 1434025 h 3975161"/>
                <a:gd name="connsiteX69" fmla="*/ 3117348 w 4855395"/>
                <a:gd name="connsiteY69" fmla="*/ 1458804 h 3975161"/>
                <a:gd name="connsiteX70" fmla="*/ 3240575 w 4855395"/>
                <a:gd name="connsiteY70" fmla="*/ 1662686 h 3975161"/>
                <a:gd name="connsiteX71" fmla="*/ 3200724 w 4855395"/>
                <a:gd name="connsiteY71" fmla="*/ 2509280 h 3975161"/>
                <a:gd name="connsiteX72" fmla="*/ 3095175 w 4855395"/>
                <a:gd name="connsiteY72" fmla="*/ 2572814 h 3975161"/>
                <a:gd name="connsiteX73" fmla="*/ 2125921 w 4855395"/>
                <a:gd name="connsiteY73" fmla="*/ 3353102 h 3975161"/>
                <a:gd name="connsiteX74" fmla="*/ 2050097 w 4855395"/>
                <a:gd name="connsiteY74" fmla="*/ 3390416 h 3975161"/>
                <a:gd name="connsiteX75" fmla="*/ 3089280 w 4855395"/>
                <a:gd name="connsiteY75" fmla="*/ 2512882 h 3975161"/>
                <a:gd name="connsiteX76" fmla="*/ 3200724 w 4855395"/>
                <a:gd name="connsiteY76" fmla="*/ 2509280 h 3975161"/>
                <a:gd name="connsiteX77" fmla="*/ 3473662 w 4855395"/>
                <a:gd name="connsiteY77" fmla="*/ 2297721 h 3975161"/>
                <a:gd name="connsiteX78" fmla="*/ 3271112 w 4855395"/>
                <a:gd name="connsiteY78" fmla="*/ 2454723 h 3975161"/>
                <a:gd name="connsiteX79" fmla="*/ 3092654 w 4855395"/>
                <a:gd name="connsiteY79" fmla="*/ 2457274 h 3975161"/>
                <a:gd name="connsiteX80" fmla="*/ 1958482 w 4855395"/>
                <a:gd name="connsiteY80" fmla="*/ 3435500 h 3975161"/>
                <a:gd name="connsiteX81" fmla="*/ 1753950 w 4855395"/>
                <a:gd name="connsiteY81" fmla="*/ 3536155 h 3975161"/>
                <a:gd name="connsiteX82" fmla="*/ 3075235 w 4855395"/>
                <a:gd name="connsiteY82" fmla="*/ 2280169 h 3975161"/>
                <a:gd name="connsiteX83" fmla="*/ 3473662 w 4855395"/>
                <a:gd name="connsiteY83" fmla="*/ 2297721 h 3975161"/>
                <a:gd name="connsiteX84" fmla="*/ 3652588 w 4855395"/>
                <a:gd name="connsiteY84" fmla="*/ 2159033 h 3975161"/>
                <a:gd name="connsiteX85" fmla="*/ 3562357 w 4855395"/>
                <a:gd name="connsiteY85" fmla="*/ 2228973 h 3975161"/>
                <a:gd name="connsiteX86" fmla="*/ 3079460 w 4855395"/>
                <a:gd name="connsiteY86" fmla="*/ 2200756 h 3975161"/>
                <a:gd name="connsiteX87" fmla="*/ 1622261 w 4855395"/>
                <a:gd name="connsiteY87" fmla="*/ 3600962 h 3975161"/>
                <a:gd name="connsiteX88" fmla="*/ 1525916 w 4855395"/>
                <a:gd name="connsiteY88" fmla="*/ 3648375 h 3975161"/>
                <a:gd name="connsiteX89" fmla="*/ 3070858 w 4855395"/>
                <a:gd name="connsiteY89" fmla="*/ 2113302 h 3975161"/>
                <a:gd name="connsiteX90" fmla="*/ 3652588 w 4855395"/>
                <a:gd name="connsiteY90" fmla="*/ 2159033 h 3975161"/>
                <a:gd name="connsiteX91" fmla="*/ 4853059 w 4855395"/>
                <a:gd name="connsiteY91" fmla="*/ 822316 h 3975161"/>
                <a:gd name="connsiteX92" fmla="*/ 4199462 w 4855395"/>
                <a:gd name="connsiteY92" fmla="*/ 21579 h 3975161"/>
                <a:gd name="connsiteX93" fmla="*/ 2876732 w 4855395"/>
                <a:gd name="connsiteY93" fmla="*/ 414031 h 3975161"/>
                <a:gd name="connsiteX94" fmla="*/ 66752 w 4855395"/>
                <a:gd name="connsiteY94" fmla="*/ 2287176 h 3975161"/>
                <a:gd name="connsiteX95" fmla="*/ 1528274 w 4855395"/>
                <a:gd name="connsiteY95" fmla="*/ 3795115 h 3975161"/>
                <a:gd name="connsiteX96" fmla="*/ 3024956 w 4855395"/>
                <a:gd name="connsiteY96" fmla="*/ 2779469 h 3975161"/>
                <a:gd name="connsiteX97" fmla="*/ 3587352 w 4855395"/>
                <a:gd name="connsiteY97" fmla="*/ 2322527 h 3975161"/>
                <a:gd name="connsiteX98" fmla="*/ 3675333 w 4855395"/>
                <a:gd name="connsiteY98" fmla="*/ 2255078 h 3975161"/>
                <a:gd name="connsiteX99" fmla="*/ 3671467 w 4855395"/>
                <a:gd name="connsiteY99" fmla="*/ 2254185 h 3975161"/>
                <a:gd name="connsiteX100" fmla="*/ 3755845 w 4855395"/>
                <a:gd name="connsiteY100" fmla="*/ 2185627 h 3975161"/>
                <a:gd name="connsiteX101" fmla="*/ 3757233 w 4855395"/>
                <a:gd name="connsiteY101" fmla="*/ 2185985 h 3975161"/>
                <a:gd name="connsiteX102" fmla="*/ 3788528 w 4855395"/>
                <a:gd name="connsiteY102" fmla="*/ 2159073 h 3975161"/>
                <a:gd name="connsiteX103" fmla="*/ 4022691 w 4855395"/>
                <a:gd name="connsiteY103" fmla="*/ 1968817 h 3975161"/>
                <a:gd name="connsiteX104" fmla="*/ 4007261 w 4855395"/>
                <a:gd name="connsiteY104" fmla="*/ 1968158 h 3975161"/>
                <a:gd name="connsiteX105" fmla="*/ 4629724 w 4855395"/>
                <a:gd name="connsiteY105" fmla="*/ 1326197 h 3975161"/>
                <a:gd name="connsiteX106" fmla="*/ 4853059 w 4855395"/>
                <a:gd name="connsiteY106" fmla="*/ 822316 h 3975161"/>
                <a:gd name="connsiteX0" fmla="*/ 1428239 w 4855910"/>
                <a:gd name="connsiteY0" fmla="*/ 1838447 h 4063672"/>
                <a:gd name="connsiteX1" fmla="*/ 1381637 w 4855910"/>
                <a:gd name="connsiteY1" fmla="*/ 1727556 h 4063672"/>
                <a:gd name="connsiteX2" fmla="*/ 1166439 w 4855910"/>
                <a:gd name="connsiteY2" fmla="*/ 1671610 h 4063672"/>
                <a:gd name="connsiteX3" fmla="*/ 838057 w 4855910"/>
                <a:gd name="connsiteY3" fmla="*/ 1926035 h 4063672"/>
                <a:gd name="connsiteX4" fmla="*/ 912187 w 4855910"/>
                <a:gd name="connsiteY4" fmla="*/ 2452268 h 4063672"/>
                <a:gd name="connsiteX5" fmla="*/ 1037067 w 4855910"/>
                <a:gd name="connsiteY5" fmla="*/ 2328721 h 4063672"/>
                <a:gd name="connsiteX6" fmla="*/ 887737 w 4855910"/>
                <a:gd name="connsiteY6" fmla="*/ 1962081 h 4063672"/>
                <a:gd name="connsiteX7" fmla="*/ 1325905 w 4855910"/>
                <a:gd name="connsiteY7" fmla="*/ 1927868 h 4063672"/>
                <a:gd name="connsiteX8" fmla="*/ 1428239 w 4855910"/>
                <a:gd name="connsiteY8" fmla="*/ 1838447 h 4063672"/>
                <a:gd name="connsiteX9" fmla="*/ 1481088 w 4855910"/>
                <a:gd name="connsiteY9" fmla="*/ 1841047 h 4063672"/>
                <a:gd name="connsiteX10" fmla="*/ 1264867 w 4855910"/>
                <a:gd name="connsiteY10" fmla="*/ 1974078 h 4063672"/>
                <a:gd name="connsiteX11" fmla="*/ 943176 w 4855910"/>
                <a:gd name="connsiteY11" fmla="*/ 1959824 h 4063672"/>
                <a:gd name="connsiteX12" fmla="*/ 1033870 w 4855910"/>
                <a:gd name="connsiteY12" fmla="*/ 2264059 h 4063672"/>
                <a:gd name="connsiteX13" fmla="*/ 931036 w 4855910"/>
                <a:gd name="connsiteY13" fmla="*/ 2495475 h 4063672"/>
                <a:gd name="connsiteX14" fmla="*/ 839921 w 4855910"/>
                <a:gd name="connsiteY14" fmla="*/ 1820468 h 4063672"/>
                <a:gd name="connsiteX15" fmla="*/ 1216654 w 4855910"/>
                <a:gd name="connsiteY15" fmla="*/ 1609886 h 4063672"/>
                <a:gd name="connsiteX16" fmla="*/ 1448236 w 4855910"/>
                <a:gd name="connsiteY16" fmla="*/ 1720916 h 4063672"/>
                <a:gd name="connsiteX17" fmla="*/ 1481088 w 4855910"/>
                <a:gd name="connsiteY17" fmla="*/ 1841047 h 4063672"/>
                <a:gd name="connsiteX18" fmla="*/ 2119433 w 4855910"/>
                <a:gd name="connsiteY18" fmla="*/ 2149641 h 4063672"/>
                <a:gd name="connsiteX19" fmla="*/ 2022100 w 4855910"/>
                <a:gd name="connsiteY19" fmla="*/ 2015961 h 4063672"/>
                <a:gd name="connsiteX20" fmla="*/ 1891317 w 4855910"/>
                <a:gd name="connsiteY20" fmla="*/ 1993873 h 4063672"/>
                <a:gd name="connsiteX21" fmla="*/ 1845576 w 4855910"/>
                <a:gd name="connsiteY21" fmla="*/ 2057230 h 4063672"/>
                <a:gd name="connsiteX22" fmla="*/ 1759708 w 4855910"/>
                <a:gd name="connsiteY22" fmla="*/ 2441192 h 4063672"/>
                <a:gd name="connsiteX23" fmla="*/ 1370841 w 4855910"/>
                <a:gd name="connsiteY23" fmla="*/ 2249639 h 4063672"/>
                <a:gd name="connsiteX24" fmla="*/ 1208252 w 4855910"/>
                <a:gd name="connsiteY24" fmla="*/ 2390352 h 4063672"/>
                <a:gd name="connsiteX25" fmla="*/ 1780751 w 4855910"/>
                <a:gd name="connsiteY25" fmla="*/ 2496546 h 4063672"/>
                <a:gd name="connsiteX26" fmla="*/ 2119433 w 4855910"/>
                <a:gd name="connsiteY26" fmla="*/ 2149641 h 4063672"/>
                <a:gd name="connsiteX27" fmla="*/ 2154788 w 4855910"/>
                <a:gd name="connsiteY27" fmla="*/ 2155183 h 4063672"/>
                <a:gd name="connsiteX28" fmla="*/ 1718629 w 4855910"/>
                <a:gd name="connsiteY28" fmla="*/ 2565756 h 4063672"/>
                <a:gd name="connsiteX29" fmla="*/ 1148712 w 4855910"/>
                <a:gd name="connsiteY29" fmla="*/ 2343668 h 4063672"/>
                <a:gd name="connsiteX30" fmla="*/ 1449334 w 4855910"/>
                <a:gd name="connsiteY30" fmla="*/ 2222630 h 4063672"/>
                <a:gd name="connsiteX31" fmla="*/ 1712098 w 4855910"/>
                <a:gd name="connsiteY31" fmla="*/ 2396432 h 4063672"/>
                <a:gd name="connsiteX32" fmla="*/ 1811336 w 4855910"/>
                <a:gd name="connsiteY32" fmla="*/ 2094528 h 4063672"/>
                <a:gd name="connsiteX33" fmla="*/ 1928513 w 4855910"/>
                <a:gd name="connsiteY33" fmla="*/ 1926522 h 4063672"/>
                <a:gd name="connsiteX34" fmla="*/ 2031561 w 4855910"/>
                <a:gd name="connsiteY34" fmla="*/ 1951301 h 4063672"/>
                <a:gd name="connsiteX35" fmla="*/ 2154788 w 4855910"/>
                <a:gd name="connsiteY35" fmla="*/ 2155183 h 4063672"/>
                <a:gd name="connsiteX36" fmla="*/ 2524625 w 4855910"/>
                <a:gd name="connsiteY36" fmla="*/ 1447405 h 4063672"/>
                <a:gd name="connsiteX37" fmla="*/ 2224987 w 4855910"/>
                <a:gd name="connsiteY37" fmla="*/ 1245369 h 4063672"/>
                <a:gd name="connsiteX38" fmla="*/ 2127404 w 4855910"/>
                <a:gd name="connsiteY38" fmla="*/ 1254143 h 4063672"/>
                <a:gd name="connsiteX39" fmla="*/ 1997626 w 4855910"/>
                <a:gd name="connsiteY39" fmla="*/ 1288984 h 4063672"/>
                <a:gd name="connsiteX40" fmla="*/ 1713982 w 4855910"/>
                <a:gd name="connsiteY40" fmla="*/ 1717199 h 4063672"/>
                <a:gd name="connsiteX41" fmla="*/ 1885136 w 4855910"/>
                <a:gd name="connsiteY41" fmla="*/ 1696309 h 4063672"/>
                <a:gd name="connsiteX42" fmla="*/ 2010977 w 4855910"/>
                <a:gd name="connsiteY42" fmla="*/ 1343284 h 4063672"/>
                <a:gd name="connsiteX43" fmla="*/ 2354960 w 4855910"/>
                <a:gd name="connsiteY43" fmla="*/ 1563414 h 4063672"/>
                <a:gd name="connsiteX44" fmla="*/ 2524625 w 4855910"/>
                <a:gd name="connsiteY44" fmla="*/ 1447405 h 4063672"/>
                <a:gd name="connsiteX45" fmla="*/ 2574740 w 4855910"/>
                <a:gd name="connsiteY45" fmla="*/ 1478431 h 4063672"/>
                <a:gd name="connsiteX46" fmla="*/ 2277322 w 4855910"/>
                <a:gd name="connsiteY46" fmla="*/ 1561830 h 4063672"/>
                <a:gd name="connsiteX47" fmla="*/ 2050077 w 4855910"/>
                <a:gd name="connsiteY47" fmla="*/ 1371283 h 4063672"/>
                <a:gd name="connsiteX48" fmla="*/ 1921243 w 4855910"/>
                <a:gd name="connsiteY48" fmla="*/ 1645627 h 4063672"/>
                <a:gd name="connsiteX49" fmla="*/ 1696980 w 4855910"/>
                <a:gd name="connsiteY49" fmla="*/ 1758128 h 4063672"/>
                <a:gd name="connsiteX50" fmla="*/ 2063737 w 4855910"/>
                <a:gd name="connsiteY50" fmla="*/ 1211073 h 4063672"/>
                <a:gd name="connsiteX51" fmla="*/ 2137350 w 4855910"/>
                <a:gd name="connsiteY51" fmla="*/ 1199760 h 4063672"/>
                <a:gd name="connsiteX52" fmla="*/ 2574740 w 4855910"/>
                <a:gd name="connsiteY52" fmla="*/ 1478431 h 4063672"/>
                <a:gd name="connsiteX53" fmla="*/ 3205219 w 4855910"/>
                <a:gd name="connsiteY53" fmla="*/ 1745657 h 4063672"/>
                <a:gd name="connsiteX54" fmla="*/ 3107887 w 4855910"/>
                <a:gd name="connsiteY54" fmla="*/ 1611975 h 4063672"/>
                <a:gd name="connsiteX55" fmla="*/ 2977104 w 4855910"/>
                <a:gd name="connsiteY55" fmla="*/ 1589890 h 4063672"/>
                <a:gd name="connsiteX56" fmla="*/ 2931363 w 4855910"/>
                <a:gd name="connsiteY56" fmla="*/ 1653246 h 4063672"/>
                <a:gd name="connsiteX57" fmla="*/ 2845494 w 4855910"/>
                <a:gd name="connsiteY57" fmla="*/ 2037208 h 4063672"/>
                <a:gd name="connsiteX58" fmla="*/ 2456628 w 4855910"/>
                <a:gd name="connsiteY58" fmla="*/ 1845655 h 4063672"/>
                <a:gd name="connsiteX59" fmla="*/ 2294038 w 4855910"/>
                <a:gd name="connsiteY59" fmla="*/ 1986368 h 4063672"/>
                <a:gd name="connsiteX60" fmla="*/ 2866537 w 4855910"/>
                <a:gd name="connsiteY60" fmla="*/ 2092560 h 4063672"/>
                <a:gd name="connsiteX61" fmla="*/ 3205219 w 4855910"/>
                <a:gd name="connsiteY61" fmla="*/ 1745657 h 4063672"/>
                <a:gd name="connsiteX62" fmla="*/ 3240575 w 4855910"/>
                <a:gd name="connsiteY62" fmla="*/ 1751197 h 4063672"/>
                <a:gd name="connsiteX63" fmla="*/ 2804415 w 4855910"/>
                <a:gd name="connsiteY63" fmla="*/ 2161770 h 4063672"/>
                <a:gd name="connsiteX64" fmla="*/ 2234497 w 4855910"/>
                <a:gd name="connsiteY64" fmla="*/ 1939684 h 4063672"/>
                <a:gd name="connsiteX65" fmla="*/ 2535120 w 4855910"/>
                <a:gd name="connsiteY65" fmla="*/ 1818644 h 4063672"/>
                <a:gd name="connsiteX66" fmla="*/ 2797885 w 4855910"/>
                <a:gd name="connsiteY66" fmla="*/ 1992446 h 4063672"/>
                <a:gd name="connsiteX67" fmla="*/ 2897122 w 4855910"/>
                <a:gd name="connsiteY67" fmla="*/ 1690544 h 4063672"/>
                <a:gd name="connsiteX68" fmla="*/ 3014299 w 4855910"/>
                <a:gd name="connsiteY68" fmla="*/ 1522536 h 4063672"/>
                <a:gd name="connsiteX69" fmla="*/ 3117348 w 4855910"/>
                <a:gd name="connsiteY69" fmla="*/ 1547315 h 4063672"/>
                <a:gd name="connsiteX70" fmla="*/ 3240575 w 4855910"/>
                <a:gd name="connsiteY70" fmla="*/ 1751197 h 4063672"/>
                <a:gd name="connsiteX71" fmla="*/ 3200724 w 4855910"/>
                <a:gd name="connsiteY71" fmla="*/ 2597791 h 4063672"/>
                <a:gd name="connsiteX72" fmla="*/ 3095175 w 4855910"/>
                <a:gd name="connsiteY72" fmla="*/ 2661325 h 4063672"/>
                <a:gd name="connsiteX73" fmla="*/ 2125921 w 4855910"/>
                <a:gd name="connsiteY73" fmla="*/ 3441613 h 4063672"/>
                <a:gd name="connsiteX74" fmla="*/ 2050097 w 4855910"/>
                <a:gd name="connsiteY74" fmla="*/ 3478927 h 4063672"/>
                <a:gd name="connsiteX75" fmla="*/ 3089280 w 4855910"/>
                <a:gd name="connsiteY75" fmla="*/ 2601393 h 4063672"/>
                <a:gd name="connsiteX76" fmla="*/ 3200724 w 4855910"/>
                <a:gd name="connsiteY76" fmla="*/ 2597791 h 4063672"/>
                <a:gd name="connsiteX77" fmla="*/ 3473662 w 4855910"/>
                <a:gd name="connsiteY77" fmla="*/ 2386232 h 4063672"/>
                <a:gd name="connsiteX78" fmla="*/ 3271112 w 4855910"/>
                <a:gd name="connsiteY78" fmla="*/ 2543234 h 4063672"/>
                <a:gd name="connsiteX79" fmla="*/ 3092654 w 4855910"/>
                <a:gd name="connsiteY79" fmla="*/ 2545785 h 4063672"/>
                <a:gd name="connsiteX80" fmla="*/ 1958482 w 4855910"/>
                <a:gd name="connsiteY80" fmla="*/ 3524011 h 4063672"/>
                <a:gd name="connsiteX81" fmla="*/ 1753950 w 4855910"/>
                <a:gd name="connsiteY81" fmla="*/ 3624666 h 4063672"/>
                <a:gd name="connsiteX82" fmla="*/ 3075235 w 4855910"/>
                <a:gd name="connsiteY82" fmla="*/ 2368680 h 4063672"/>
                <a:gd name="connsiteX83" fmla="*/ 3473662 w 4855910"/>
                <a:gd name="connsiteY83" fmla="*/ 2386232 h 4063672"/>
                <a:gd name="connsiteX84" fmla="*/ 3652588 w 4855910"/>
                <a:gd name="connsiteY84" fmla="*/ 2247544 h 4063672"/>
                <a:gd name="connsiteX85" fmla="*/ 3562357 w 4855910"/>
                <a:gd name="connsiteY85" fmla="*/ 2317484 h 4063672"/>
                <a:gd name="connsiteX86" fmla="*/ 3079460 w 4855910"/>
                <a:gd name="connsiteY86" fmla="*/ 2289267 h 4063672"/>
                <a:gd name="connsiteX87" fmla="*/ 1622261 w 4855910"/>
                <a:gd name="connsiteY87" fmla="*/ 3689473 h 4063672"/>
                <a:gd name="connsiteX88" fmla="*/ 1525916 w 4855910"/>
                <a:gd name="connsiteY88" fmla="*/ 3736886 h 4063672"/>
                <a:gd name="connsiteX89" fmla="*/ 3070858 w 4855910"/>
                <a:gd name="connsiteY89" fmla="*/ 2201813 h 4063672"/>
                <a:gd name="connsiteX90" fmla="*/ 3652588 w 4855910"/>
                <a:gd name="connsiteY90" fmla="*/ 2247544 h 4063672"/>
                <a:gd name="connsiteX91" fmla="*/ 4853059 w 4855910"/>
                <a:gd name="connsiteY91" fmla="*/ 910827 h 4063672"/>
                <a:gd name="connsiteX92" fmla="*/ 4270714 w 4855910"/>
                <a:gd name="connsiteY92" fmla="*/ 15087 h 4063672"/>
                <a:gd name="connsiteX93" fmla="*/ 2876732 w 4855910"/>
                <a:gd name="connsiteY93" fmla="*/ 502542 h 4063672"/>
                <a:gd name="connsiteX94" fmla="*/ 66752 w 4855910"/>
                <a:gd name="connsiteY94" fmla="*/ 2375687 h 4063672"/>
                <a:gd name="connsiteX95" fmla="*/ 1528274 w 4855910"/>
                <a:gd name="connsiteY95" fmla="*/ 3883626 h 4063672"/>
                <a:gd name="connsiteX96" fmla="*/ 3024956 w 4855910"/>
                <a:gd name="connsiteY96" fmla="*/ 2867980 h 4063672"/>
                <a:gd name="connsiteX97" fmla="*/ 3587352 w 4855910"/>
                <a:gd name="connsiteY97" fmla="*/ 2411038 h 4063672"/>
                <a:gd name="connsiteX98" fmla="*/ 3675333 w 4855910"/>
                <a:gd name="connsiteY98" fmla="*/ 2343589 h 4063672"/>
                <a:gd name="connsiteX99" fmla="*/ 3671467 w 4855910"/>
                <a:gd name="connsiteY99" fmla="*/ 2342696 h 4063672"/>
                <a:gd name="connsiteX100" fmla="*/ 3755845 w 4855910"/>
                <a:gd name="connsiteY100" fmla="*/ 2274138 h 4063672"/>
                <a:gd name="connsiteX101" fmla="*/ 3757233 w 4855910"/>
                <a:gd name="connsiteY101" fmla="*/ 2274496 h 4063672"/>
                <a:gd name="connsiteX102" fmla="*/ 3788528 w 4855910"/>
                <a:gd name="connsiteY102" fmla="*/ 2247584 h 4063672"/>
                <a:gd name="connsiteX103" fmla="*/ 4022691 w 4855910"/>
                <a:gd name="connsiteY103" fmla="*/ 2057328 h 4063672"/>
                <a:gd name="connsiteX104" fmla="*/ 4007261 w 4855910"/>
                <a:gd name="connsiteY104" fmla="*/ 2056669 h 4063672"/>
                <a:gd name="connsiteX105" fmla="*/ 4629724 w 4855910"/>
                <a:gd name="connsiteY105" fmla="*/ 1414708 h 4063672"/>
                <a:gd name="connsiteX106" fmla="*/ 4853059 w 4855910"/>
                <a:gd name="connsiteY106" fmla="*/ 910827 h 4063672"/>
                <a:gd name="connsiteX0" fmla="*/ 1420368 w 4847940"/>
                <a:gd name="connsiteY0" fmla="*/ 1831184 h 4035307"/>
                <a:gd name="connsiteX1" fmla="*/ 1373766 w 4847940"/>
                <a:gd name="connsiteY1" fmla="*/ 1720293 h 4035307"/>
                <a:gd name="connsiteX2" fmla="*/ 1158568 w 4847940"/>
                <a:gd name="connsiteY2" fmla="*/ 1664347 h 4035307"/>
                <a:gd name="connsiteX3" fmla="*/ 830186 w 4847940"/>
                <a:gd name="connsiteY3" fmla="*/ 1918772 h 4035307"/>
                <a:gd name="connsiteX4" fmla="*/ 904316 w 4847940"/>
                <a:gd name="connsiteY4" fmla="*/ 2445005 h 4035307"/>
                <a:gd name="connsiteX5" fmla="*/ 1029196 w 4847940"/>
                <a:gd name="connsiteY5" fmla="*/ 2321458 h 4035307"/>
                <a:gd name="connsiteX6" fmla="*/ 879866 w 4847940"/>
                <a:gd name="connsiteY6" fmla="*/ 1954818 h 4035307"/>
                <a:gd name="connsiteX7" fmla="*/ 1318034 w 4847940"/>
                <a:gd name="connsiteY7" fmla="*/ 1920605 h 4035307"/>
                <a:gd name="connsiteX8" fmla="*/ 1420368 w 4847940"/>
                <a:gd name="connsiteY8" fmla="*/ 1831184 h 4035307"/>
                <a:gd name="connsiteX9" fmla="*/ 1473217 w 4847940"/>
                <a:gd name="connsiteY9" fmla="*/ 1833784 h 4035307"/>
                <a:gd name="connsiteX10" fmla="*/ 1256996 w 4847940"/>
                <a:gd name="connsiteY10" fmla="*/ 1966815 h 4035307"/>
                <a:gd name="connsiteX11" fmla="*/ 935305 w 4847940"/>
                <a:gd name="connsiteY11" fmla="*/ 1952561 h 4035307"/>
                <a:gd name="connsiteX12" fmla="*/ 1025999 w 4847940"/>
                <a:gd name="connsiteY12" fmla="*/ 2256796 h 4035307"/>
                <a:gd name="connsiteX13" fmla="*/ 923165 w 4847940"/>
                <a:gd name="connsiteY13" fmla="*/ 2488212 h 4035307"/>
                <a:gd name="connsiteX14" fmla="*/ 832050 w 4847940"/>
                <a:gd name="connsiteY14" fmla="*/ 1813205 h 4035307"/>
                <a:gd name="connsiteX15" fmla="*/ 1208783 w 4847940"/>
                <a:gd name="connsiteY15" fmla="*/ 1602623 h 4035307"/>
                <a:gd name="connsiteX16" fmla="*/ 1440365 w 4847940"/>
                <a:gd name="connsiteY16" fmla="*/ 1713653 h 4035307"/>
                <a:gd name="connsiteX17" fmla="*/ 1473217 w 4847940"/>
                <a:gd name="connsiteY17" fmla="*/ 1833784 h 4035307"/>
                <a:gd name="connsiteX18" fmla="*/ 2111562 w 4847940"/>
                <a:gd name="connsiteY18" fmla="*/ 2142378 h 4035307"/>
                <a:gd name="connsiteX19" fmla="*/ 2014229 w 4847940"/>
                <a:gd name="connsiteY19" fmla="*/ 2008698 h 4035307"/>
                <a:gd name="connsiteX20" fmla="*/ 1883446 w 4847940"/>
                <a:gd name="connsiteY20" fmla="*/ 1986610 h 4035307"/>
                <a:gd name="connsiteX21" fmla="*/ 1837705 w 4847940"/>
                <a:gd name="connsiteY21" fmla="*/ 2049967 h 4035307"/>
                <a:gd name="connsiteX22" fmla="*/ 1751837 w 4847940"/>
                <a:gd name="connsiteY22" fmla="*/ 2433929 h 4035307"/>
                <a:gd name="connsiteX23" fmla="*/ 1362970 w 4847940"/>
                <a:gd name="connsiteY23" fmla="*/ 2242376 h 4035307"/>
                <a:gd name="connsiteX24" fmla="*/ 1200381 w 4847940"/>
                <a:gd name="connsiteY24" fmla="*/ 2383089 h 4035307"/>
                <a:gd name="connsiteX25" fmla="*/ 1772880 w 4847940"/>
                <a:gd name="connsiteY25" fmla="*/ 2489283 h 4035307"/>
                <a:gd name="connsiteX26" fmla="*/ 2111562 w 4847940"/>
                <a:gd name="connsiteY26" fmla="*/ 2142378 h 4035307"/>
                <a:gd name="connsiteX27" fmla="*/ 2146917 w 4847940"/>
                <a:gd name="connsiteY27" fmla="*/ 2147920 h 4035307"/>
                <a:gd name="connsiteX28" fmla="*/ 1710758 w 4847940"/>
                <a:gd name="connsiteY28" fmla="*/ 2558493 h 4035307"/>
                <a:gd name="connsiteX29" fmla="*/ 1140841 w 4847940"/>
                <a:gd name="connsiteY29" fmla="*/ 2336405 h 4035307"/>
                <a:gd name="connsiteX30" fmla="*/ 1441463 w 4847940"/>
                <a:gd name="connsiteY30" fmla="*/ 2215367 h 4035307"/>
                <a:gd name="connsiteX31" fmla="*/ 1704227 w 4847940"/>
                <a:gd name="connsiteY31" fmla="*/ 2389169 h 4035307"/>
                <a:gd name="connsiteX32" fmla="*/ 1803465 w 4847940"/>
                <a:gd name="connsiteY32" fmla="*/ 2087265 h 4035307"/>
                <a:gd name="connsiteX33" fmla="*/ 1920642 w 4847940"/>
                <a:gd name="connsiteY33" fmla="*/ 1919259 h 4035307"/>
                <a:gd name="connsiteX34" fmla="*/ 2023690 w 4847940"/>
                <a:gd name="connsiteY34" fmla="*/ 1944038 h 4035307"/>
                <a:gd name="connsiteX35" fmla="*/ 2146917 w 4847940"/>
                <a:gd name="connsiteY35" fmla="*/ 2147920 h 4035307"/>
                <a:gd name="connsiteX36" fmla="*/ 2516754 w 4847940"/>
                <a:gd name="connsiteY36" fmla="*/ 1440142 h 4035307"/>
                <a:gd name="connsiteX37" fmla="*/ 2217116 w 4847940"/>
                <a:gd name="connsiteY37" fmla="*/ 1238106 h 4035307"/>
                <a:gd name="connsiteX38" fmla="*/ 2119533 w 4847940"/>
                <a:gd name="connsiteY38" fmla="*/ 1246880 h 4035307"/>
                <a:gd name="connsiteX39" fmla="*/ 1989755 w 4847940"/>
                <a:gd name="connsiteY39" fmla="*/ 1281721 h 4035307"/>
                <a:gd name="connsiteX40" fmla="*/ 1706111 w 4847940"/>
                <a:gd name="connsiteY40" fmla="*/ 1709936 h 4035307"/>
                <a:gd name="connsiteX41" fmla="*/ 1877265 w 4847940"/>
                <a:gd name="connsiteY41" fmla="*/ 1689046 h 4035307"/>
                <a:gd name="connsiteX42" fmla="*/ 2003106 w 4847940"/>
                <a:gd name="connsiteY42" fmla="*/ 1336021 h 4035307"/>
                <a:gd name="connsiteX43" fmla="*/ 2347089 w 4847940"/>
                <a:gd name="connsiteY43" fmla="*/ 1556151 h 4035307"/>
                <a:gd name="connsiteX44" fmla="*/ 2516754 w 4847940"/>
                <a:gd name="connsiteY44" fmla="*/ 1440142 h 4035307"/>
                <a:gd name="connsiteX45" fmla="*/ 2566869 w 4847940"/>
                <a:gd name="connsiteY45" fmla="*/ 1471168 h 4035307"/>
                <a:gd name="connsiteX46" fmla="*/ 2269451 w 4847940"/>
                <a:gd name="connsiteY46" fmla="*/ 1554567 h 4035307"/>
                <a:gd name="connsiteX47" fmla="*/ 2042206 w 4847940"/>
                <a:gd name="connsiteY47" fmla="*/ 1364020 h 4035307"/>
                <a:gd name="connsiteX48" fmla="*/ 1913372 w 4847940"/>
                <a:gd name="connsiteY48" fmla="*/ 1638364 h 4035307"/>
                <a:gd name="connsiteX49" fmla="*/ 1689109 w 4847940"/>
                <a:gd name="connsiteY49" fmla="*/ 1750865 h 4035307"/>
                <a:gd name="connsiteX50" fmla="*/ 2055866 w 4847940"/>
                <a:gd name="connsiteY50" fmla="*/ 1203810 h 4035307"/>
                <a:gd name="connsiteX51" fmla="*/ 2129479 w 4847940"/>
                <a:gd name="connsiteY51" fmla="*/ 1192497 h 4035307"/>
                <a:gd name="connsiteX52" fmla="*/ 2566869 w 4847940"/>
                <a:gd name="connsiteY52" fmla="*/ 1471168 h 4035307"/>
                <a:gd name="connsiteX53" fmla="*/ 3197348 w 4847940"/>
                <a:gd name="connsiteY53" fmla="*/ 1738394 h 4035307"/>
                <a:gd name="connsiteX54" fmla="*/ 3100016 w 4847940"/>
                <a:gd name="connsiteY54" fmla="*/ 1604712 h 4035307"/>
                <a:gd name="connsiteX55" fmla="*/ 2969233 w 4847940"/>
                <a:gd name="connsiteY55" fmla="*/ 1582627 h 4035307"/>
                <a:gd name="connsiteX56" fmla="*/ 2923492 w 4847940"/>
                <a:gd name="connsiteY56" fmla="*/ 1645983 h 4035307"/>
                <a:gd name="connsiteX57" fmla="*/ 2837623 w 4847940"/>
                <a:gd name="connsiteY57" fmla="*/ 2029945 h 4035307"/>
                <a:gd name="connsiteX58" fmla="*/ 2448757 w 4847940"/>
                <a:gd name="connsiteY58" fmla="*/ 1838392 h 4035307"/>
                <a:gd name="connsiteX59" fmla="*/ 2286167 w 4847940"/>
                <a:gd name="connsiteY59" fmla="*/ 1979105 h 4035307"/>
                <a:gd name="connsiteX60" fmla="*/ 2858666 w 4847940"/>
                <a:gd name="connsiteY60" fmla="*/ 2085297 h 4035307"/>
                <a:gd name="connsiteX61" fmla="*/ 3197348 w 4847940"/>
                <a:gd name="connsiteY61" fmla="*/ 1738394 h 4035307"/>
                <a:gd name="connsiteX62" fmla="*/ 3232704 w 4847940"/>
                <a:gd name="connsiteY62" fmla="*/ 1743934 h 4035307"/>
                <a:gd name="connsiteX63" fmla="*/ 2796544 w 4847940"/>
                <a:gd name="connsiteY63" fmla="*/ 2154507 h 4035307"/>
                <a:gd name="connsiteX64" fmla="*/ 2226626 w 4847940"/>
                <a:gd name="connsiteY64" fmla="*/ 1932421 h 4035307"/>
                <a:gd name="connsiteX65" fmla="*/ 2527249 w 4847940"/>
                <a:gd name="connsiteY65" fmla="*/ 1811381 h 4035307"/>
                <a:gd name="connsiteX66" fmla="*/ 2790014 w 4847940"/>
                <a:gd name="connsiteY66" fmla="*/ 1985183 h 4035307"/>
                <a:gd name="connsiteX67" fmla="*/ 2889251 w 4847940"/>
                <a:gd name="connsiteY67" fmla="*/ 1683281 h 4035307"/>
                <a:gd name="connsiteX68" fmla="*/ 3006428 w 4847940"/>
                <a:gd name="connsiteY68" fmla="*/ 1515273 h 4035307"/>
                <a:gd name="connsiteX69" fmla="*/ 3109477 w 4847940"/>
                <a:gd name="connsiteY69" fmla="*/ 1540052 h 4035307"/>
                <a:gd name="connsiteX70" fmla="*/ 3232704 w 4847940"/>
                <a:gd name="connsiteY70" fmla="*/ 1743934 h 4035307"/>
                <a:gd name="connsiteX71" fmla="*/ 3192853 w 4847940"/>
                <a:gd name="connsiteY71" fmla="*/ 2590528 h 4035307"/>
                <a:gd name="connsiteX72" fmla="*/ 3087304 w 4847940"/>
                <a:gd name="connsiteY72" fmla="*/ 2654062 h 4035307"/>
                <a:gd name="connsiteX73" fmla="*/ 2118050 w 4847940"/>
                <a:gd name="connsiteY73" fmla="*/ 3434350 h 4035307"/>
                <a:gd name="connsiteX74" fmla="*/ 2042226 w 4847940"/>
                <a:gd name="connsiteY74" fmla="*/ 3471664 h 4035307"/>
                <a:gd name="connsiteX75" fmla="*/ 3081409 w 4847940"/>
                <a:gd name="connsiteY75" fmla="*/ 2594130 h 4035307"/>
                <a:gd name="connsiteX76" fmla="*/ 3192853 w 4847940"/>
                <a:gd name="connsiteY76" fmla="*/ 2590528 h 4035307"/>
                <a:gd name="connsiteX77" fmla="*/ 3465791 w 4847940"/>
                <a:gd name="connsiteY77" fmla="*/ 2378969 h 4035307"/>
                <a:gd name="connsiteX78" fmla="*/ 3263241 w 4847940"/>
                <a:gd name="connsiteY78" fmla="*/ 2535971 h 4035307"/>
                <a:gd name="connsiteX79" fmla="*/ 3084783 w 4847940"/>
                <a:gd name="connsiteY79" fmla="*/ 2538522 h 4035307"/>
                <a:gd name="connsiteX80" fmla="*/ 1950611 w 4847940"/>
                <a:gd name="connsiteY80" fmla="*/ 3516748 h 4035307"/>
                <a:gd name="connsiteX81" fmla="*/ 1746079 w 4847940"/>
                <a:gd name="connsiteY81" fmla="*/ 3617403 h 4035307"/>
                <a:gd name="connsiteX82" fmla="*/ 3067364 w 4847940"/>
                <a:gd name="connsiteY82" fmla="*/ 2361417 h 4035307"/>
                <a:gd name="connsiteX83" fmla="*/ 3465791 w 4847940"/>
                <a:gd name="connsiteY83" fmla="*/ 2378969 h 4035307"/>
                <a:gd name="connsiteX84" fmla="*/ 3644717 w 4847940"/>
                <a:gd name="connsiteY84" fmla="*/ 2240281 h 4035307"/>
                <a:gd name="connsiteX85" fmla="*/ 3554486 w 4847940"/>
                <a:gd name="connsiteY85" fmla="*/ 2310221 h 4035307"/>
                <a:gd name="connsiteX86" fmla="*/ 3071589 w 4847940"/>
                <a:gd name="connsiteY86" fmla="*/ 2282004 h 4035307"/>
                <a:gd name="connsiteX87" fmla="*/ 1614390 w 4847940"/>
                <a:gd name="connsiteY87" fmla="*/ 3682210 h 4035307"/>
                <a:gd name="connsiteX88" fmla="*/ 1518045 w 4847940"/>
                <a:gd name="connsiteY88" fmla="*/ 3729623 h 4035307"/>
                <a:gd name="connsiteX89" fmla="*/ 3062987 w 4847940"/>
                <a:gd name="connsiteY89" fmla="*/ 2194550 h 4035307"/>
                <a:gd name="connsiteX90" fmla="*/ 3644717 w 4847940"/>
                <a:gd name="connsiteY90" fmla="*/ 2240281 h 4035307"/>
                <a:gd name="connsiteX91" fmla="*/ 4845188 w 4847940"/>
                <a:gd name="connsiteY91" fmla="*/ 903564 h 4035307"/>
                <a:gd name="connsiteX92" fmla="*/ 4262843 w 4847940"/>
                <a:gd name="connsiteY92" fmla="*/ 7824 h 4035307"/>
                <a:gd name="connsiteX93" fmla="*/ 2940112 w 4847940"/>
                <a:gd name="connsiteY93" fmla="*/ 578406 h 4035307"/>
                <a:gd name="connsiteX94" fmla="*/ 58881 w 4847940"/>
                <a:gd name="connsiteY94" fmla="*/ 2368424 h 4035307"/>
                <a:gd name="connsiteX95" fmla="*/ 1520403 w 4847940"/>
                <a:gd name="connsiteY95" fmla="*/ 3876363 h 4035307"/>
                <a:gd name="connsiteX96" fmla="*/ 3017085 w 4847940"/>
                <a:gd name="connsiteY96" fmla="*/ 2860717 h 4035307"/>
                <a:gd name="connsiteX97" fmla="*/ 3579481 w 4847940"/>
                <a:gd name="connsiteY97" fmla="*/ 2403775 h 4035307"/>
                <a:gd name="connsiteX98" fmla="*/ 3667462 w 4847940"/>
                <a:gd name="connsiteY98" fmla="*/ 2336326 h 4035307"/>
                <a:gd name="connsiteX99" fmla="*/ 3663596 w 4847940"/>
                <a:gd name="connsiteY99" fmla="*/ 2335433 h 4035307"/>
                <a:gd name="connsiteX100" fmla="*/ 3747974 w 4847940"/>
                <a:gd name="connsiteY100" fmla="*/ 2266875 h 4035307"/>
                <a:gd name="connsiteX101" fmla="*/ 3749362 w 4847940"/>
                <a:gd name="connsiteY101" fmla="*/ 2267233 h 4035307"/>
                <a:gd name="connsiteX102" fmla="*/ 3780657 w 4847940"/>
                <a:gd name="connsiteY102" fmla="*/ 2240321 h 4035307"/>
                <a:gd name="connsiteX103" fmla="*/ 4014820 w 4847940"/>
                <a:gd name="connsiteY103" fmla="*/ 2050065 h 4035307"/>
                <a:gd name="connsiteX104" fmla="*/ 3999390 w 4847940"/>
                <a:gd name="connsiteY104" fmla="*/ 2049406 h 4035307"/>
                <a:gd name="connsiteX105" fmla="*/ 4621853 w 4847940"/>
                <a:gd name="connsiteY105" fmla="*/ 1407445 h 4035307"/>
                <a:gd name="connsiteX106" fmla="*/ 4845188 w 4847940"/>
                <a:gd name="connsiteY106" fmla="*/ 903564 h 4035307"/>
                <a:gd name="connsiteX0" fmla="*/ 1420368 w 4845188"/>
                <a:gd name="connsiteY0" fmla="*/ 1326234 h 3530357"/>
                <a:gd name="connsiteX1" fmla="*/ 1373766 w 4845188"/>
                <a:gd name="connsiteY1" fmla="*/ 1215343 h 3530357"/>
                <a:gd name="connsiteX2" fmla="*/ 1158568 w 4845188"/>
                <a:gd name="connsiteY2" fmla="*/ 1159397 h 3530357"/>
                <a:gd name="connsiteX3" fmla="*/ 830186 w 4845188"/>
                <a:gd name="connsiteY3" fmla="*/ 1413822 h 3530357"/>
                <a:gd name="connsiteX4" fmla="*/ 904316 w 4845188"/>
                <a:gd name="connsiteY4" fmla="*/ 1940055 h 3530357"/>
                <a:gd name="connsiteX5" fmla="*/ 1029196 w 4845188"/>
                <a:gd name="connsiteY5" fmla="*/ 1816508 h 3530357"/>
                <a:gd name="connsiteX6" fmla="*/ 879866 w 4845188"/>
                <a:gd name="connsiteY6" fmla="*/ 1449868 h 3530357"/>
                <a:gd name="connsiteX7" fmla="*/ 1318034 w 4845188"/>
                <a:gd name="connsiteY7" fmla="*/ 1415655 h 3530357"/>
                <a:gd name="connsiteX8" fmla="*/ 1420368 w 4845188"/>
                <a:gd name="connsiteY8" fmla="*/ 1326234 h 3530357"/>
                <a:gd name="connsiteX9" fmla="*/ 1473217 w 4845188"/>
                <a:gd name="connsiteY9" fmla="*/ 1328834 h 3530357"/>
                <a:gd name="connsiteX10" fmla="*/ 1256996 w 4845188"/>
                <a:gd name="connsiteY10" fmla="*/ 1461865 h 3530357"/>
                <a:gd name="connsiteX11" fmla="*/ 935305 w 4845188"/>
                <a:gd name="connsiteY11" fmla="*/ 1447611 h 3530357"/>
                <a:gd name="connsiteX12" fmla="*/ 1025999 w 4845188"/>
                <a:gd name="connsiteY12" fmla="*/ 1751846 h 3530357"/>
                <a:gd name="connsiteX13" fmla="*/ 923165 w 4845188"/>
                <a:gd name="connsiteY13" fmla="*/ 1983262 h 3530357"/>
                <a:gd name="connsiteX14" fmla="*/ 832050 w 4845188"/>
                <a:gd name="connsiteY14" fmla="*/ 1308255 h 3530357"/>
                <a:gd name="connsiteX15" fmla="*/ 1208783 w 4845188"/>
                <a:gd name="connsiteY15" fmla="*/ 1097673 h 3530357"/>
                <a:gd name="connsiteX16" fmla="*/ 1440365 w 4845188"/>
                <a:gd name="connsiteY16" fmla="*/ 1208703 h 3530357"/>
                <a:gd name="connsiteX17" fmla="*/ 1473217 w 4845188"/>
                <a:gd name="connsiteY17" fmla="*/ 1328834 h 3530357"/>
                <a:gd name="connsiteX18" fmla="*/ 2111562 w 4845188"/>
                <a:gd name="connsiteY18" fmla="*/ 1637428 h 3530357"/>
                <a:gd name="connsiteX19" fmla="*/ 2014229 w 4845188"/>
                <a:gd name="connsiteY19" fmla="*/ 1503748 h 3530357"/>
                <a:gd name="connsiteX20" fmla="*/ 1883446 w 4845188"/>
                <a:gd name="connsiteY20" fmla="*/ 1481660 h 3530357"/>
                <a:gd name="connsiteX21" fmla="*/ 1837705 w 4845188"/>
                <a:gd name="connsiteY21" fmla="*/ 1545017 h 3530357"/>
                <a:gd name="connsiteX22" fmla="*/ 1751837 w 4845188"/>
                <a:gd name="connsiteY22" fmla="*/ 1928979 h 3530357"/>
                <a:gd name="connsiteX23" fmla="*/ 1362970 w 4845188"/>
                <a:gd name="connsiteY23" fmla="*/ 1737426 h 3530357"/>
                <a:gd name="connsiteX24" fmla="*/ 1200381 w 4845188"/>
                <a:gd name="connsiteY24" fmla="*/ 1878139 h 3530357"/>
                <a:gd name="connsiteX25" fmla="*/ 1772880 w 4845188"/>
                <a:gd name="connsiteY25" fmla="*/ 1984333 h 3530357"/>
                <a:gd name="connsiteX26" fmla="*/ 2111562 w 4845188"/>
                <a:gd name="connsiteY26" fmla="*/ 1637428 h 3530357"/>
                <a:gd name="connsiteX27" fmla="*/ 2146917 w 4845188"/>
                <a:gd name="connsiteY27" fmla="*/ 1642970 h 3530357"/>
                <a:gd name="connsiteX28" fmla="*/ 1710758 w 4845188"/>
                <a:gd name="connsiteY28" fmla="*/ 2053543 h 3530357"/>
                <a:gd name="connsiteX29" fmla="*/ 1140841 w 4845188"/>
                <a:gd name="connsiteY29" fmla="*/ 1831455 h 3530357"/>
                <a:gd name="connsiteX30" fmla="*/ 1441463 w 4845188"/>
                <a:gd name="connsiteY30" fmla="*/ 1710417 h 3530357"/>
                <a:gd name="connsiteX31" fmla="*/ 1704227 w 4845188"/>
                <a:gd name="connsiteY31" fmla="*/ 1884219 h 3530357"/>
                <a:gd name="connsiteX32" fmla="*/ 1803465 w 4845188"/>
                <a:gd name="connsiteY32" fmla="*/ 1582315 h 3530357"/>
                <a:gd name="connsiteX33" fmla="*/ 1920642 w 4845188"/>
                <a:gd name="connsiteY33" fmla="*/ 1414309 h 3530357"/>
                <a:gd name="connsiteX34" fmla="*/ 2023690 w 4845188"/>
                <a:gd name="connsiteY34" fmla="*/ 1439088 h 3530357"/>
                <a:gd name="connsiteX35" fmla="*/ 2146917 w 4845188"/>
                <a:gd name="connsiteY35" fmla="*/ 1642970 h 3530357"/>
                <a:gd name="connsiteX36" fmla="*/ 2516754 w 4845188"/>
                <a:gd name="connsiteY36" fmla="*/ 935192 h 3530357"/>
                <a:gd name="connsiteX37" fmla="*/ 2217116 w 4845188"/>
                <a:gd name="connsiteY37" fmla="*/ 733156 h 3530357"/>
                <a:gd name="connsiteX38" fmla="*/ 2119533 w 4845188"/>
                <a:gd name="connsiteY38" fmla="*/ 741930 h 3530357"/>
                <a:gd name="connsiteX39" fmla="*/ 1989755 w 4845188"/>
                <a:gd name="connsiteY39" fmla="*/ 776771 h 3530357"/>
                <a:gd name="connsiteX40" fmla="*/ 1706111 w 4845188"/>
                <a:gd name="connsiteY40" fmla="*/ 1204986 h 3530357"/>
                <a:gd name="connsiteX41" fmla="*/ 1877265 w 4845188"/>
                <a:gd name="connsiteY41" fmla="*/ 1184096 h 3530357"/>
                <a:gd name="connsiteX42" fmla="*/ 2003106 w 4845188"/>
                <a:gd name="connsiteY42" fmla="*/ 831071 h 3530357"/>
                <a:gd name="connsiteX43" fmla="*/ 2347089 w 4845188"/>
                <a:gd name="connsiteY43" fmla="*/ 1051201 h 3530357"/>
                <a:gd name="connsiteX44" fmla="*/ 2516754 w 4845188"/>
                <a:gd name="connsiteY44" fmla="*/ 935192 h 3530357"/>
                <a:gd name="connsiteX45" fmla="*/ 2566869 w 4845188"/>
                <a:gd name="connsiteY45" fmla="*/ 966218 h 3530357"/>
                <a:gd name="connsiteX46" fmla="*/ 2269451 w 4845188"/>
                <a:gd name="connsiteY46" fmla="*/ 1049617 h 3530357"/>
                <a:gd name="connsiteX47" fmla="*/ 2042206 w 4845188"/>
                <a:gd name="connsiteY47" fmla="*/ 859070 h 3530357"/>
                <a:gd name="connsiteX48" fmla="*/ 1913372 w 4845188"/>
                <a:gd name="connsiteY48" fmla="*/ 1133414 h 3530357"/>
                <a:gd name="connsiteX49" fmla="*/ 1689109 w 4845188"/>
                <a:gd name="connsiteY49" fmla="*/ 1245915 h 3530357"/>
                <a:gd name="connsiteX50" fmla="*/ 2055866 w 4845188"/>
                <a:gd name="connsiteY50" fmla="*/ 698860 h 3530357"/>
                <a:gd name="connsiteX51" fmla="*/ 2129479 w 4845188"/>
                <a:gd name="connsiteY51" fmla="*/ 687547 h 3530357"/>
                <a:gd name="connsiteX52" fmla="*/ 2566869 w 4845188"/>
                <a:gd name="connsiteY52" fmla="*/ 966218 h 3530357"/>
                <a:gd name="connsiteX53" fmla="*/ 3197348 w 4845188"/>
                <a:gd name="connsiteY53" fmla="*/ 1233444 h 3530357"/>
                <a:gd name="connsiteX54" fmla="*/ 3100016 w 4845188"/>
                <a:gd name="connsiteY54" fmla="*/ 1099762 h 3530357"/>
                <a:gd name="connsiteX55" fmla="*/ 2969233 w 4845188"/>
                <a:gd name="connsiteY55" fmla="*/ 1077677 h 3530357"/>
                <a:gd name="connsiteX56" fmla="*/ 2923492 w 4845188"/>
                <a:gd name="connsiteY56" fmla="*/ 1141033 h 3530357"/>
                <a:gd name="connsiteX57" fmla="*/ 2837623 w 4845188"/>
                <a:gd name="connsiteY57" fmla="*/ 1524995 h 3530357"/>
                <a:gd name="connsiteX58" fmla="*/ 2448757 w 4845188"/>
                <a:gd name="connsiteY58" fmla="*/ 1333442 h 3530357"/>
                <a:gd name="connsiteX59" fmla="*/ 2286167 w 4845188"/>
                <a:gd name="connsiteY59" fmla="*/ 1474155 h 3530357"/>
                <a:gd name="connsiteX60" fmla="*/ 2858666 w 4845188"/>
                <a:gd name="connsiteY60" fmla="*/ 1580347 h 3530357"/>
                <a:gd name="connsiteX61" fmla="*/ 3197348 w 4845188"/>
                <a:gd name="connsiteY61" fmla="*/ 1233444 h 3530357"/>
                <a:gd name="connsiteX62" fmla="*/ 3232704 w 4845188"/>
                <a:gd name="connsiteY62" fmla="*/ 1238984 h 3530357"/>
                <a:gd name="connsiteX63" fmla="*/ 2796544 w 4845188"/>
                <a:gd name="connsiteY63" fmla="*/ 1649557 h 3530357"/>
                <a:gd name="connsiteX64" fmla="*/ 2226626 w 4845188"/>
                <a:gd name="connsiteY64" fmla="*/ 1427471 h 3530357"/>
                <a:gd name="connsiteX65" fmla="*/ 2527249 w 4845188"/>
                <a:gd name="connsiteY65" fmla="*/ 1306431 h 3530357"/>
                <a:gd name="connsiteX66" fmla="*/ 2790014 w 4845188"/>
                <a:gd name="connsiteY66" fmla="*/ 1480233 h 3530357"/>
                <a:gd name="connsiteX67" fmla="*/ 2889251 w 4845188"/>
                <a:gd name="connsiteY67" fmla="*/ 1178331 h 3530357"/>
                <a:gd name="connsiteX68" fmla="*/ 3006428 w 4845188"/>
                <a:gd name="connsiteY68" fmla="*/ 1010323 h 3530357"/>
                <a:gd name="connsiteX69" fmla="*/ 3109477 w 4845188"/>
                <a:gd name="connsiteY69" fmla="*/ 1035102 h 3530357"/>
                <a:gd name="connsiteX70" fmla="*/ 3232704 w 4845188"/>
                <a:gd name="connsiteY70" fmla="*/ 1238984 h 3530357"/>
                <a:gd name="connsiteX71" fmla="*/ 3192853 w 4845188"/>
                <a:gd name="connsiteY71" fmla="*/ 2085578 h 3530357"/>
                <a:gd name="connsiteX72" fmla="*/ 3087304 w 4845188"/>
                <a:gd name="connsiteY72" fmla="*/ 2149112 h 3530357"/>
                <a:gd name="connsiteX73" fmla="*/ 2118050 w 4845188"/>
                <a:gd name="connsiteY73" fmla="*/ 2929400 h 3530357"/>
                <a:gd name="connsiteX74" fmla="*/ 2042226 w 4845188"/>
                <a:gd name="connsiteY74" fmla="*/ 2966714 h 3530357"/>
                <a:gd name="connsiteX75" fmla="*/ 3081409 w 4845188"/>
                <a:gd name="connsiteY75" fmla="*/ 2089180 h 3530357"/>
                <a:gd name="connsiteX76" fmla="*/ 3192853 w 4845188"/>
                <a:gd name="connsiteY76" fmla="*/ 2085578 h 3530357"/>
                <a:gd name="connsiteX77" fmla="*/ 3465791 w 4845188"/>
                <a:gd name="connsiteY77" fmla="*/ 1874019 h 3530357"/>
                <a:gd name="connsiteX78" fmla="*/ 3263241 w 4845188"/>
                <a:gd name="connsiteY78" fmla="*/ 2031021 h 3530357"/>
                <a:gd name="connsiteX79" fmla="*/ 3084783 w 4845188"/>
                <a:gd name="connsiteY79" fmla="*/ 2033572 h 3530357"/>
                <a:gd name="connsiteX80" fmla="*/ 1950611 w 4845188"/>
                <a:gd name="connsiteY80" fmla="*/ 3011798 h 3530357"/>
                <a:gd name="connsiteX81" fmla="*/ 1746079 w 4845188"/>
                <a:gd name="connsiteY81" fmla="*/ 3112453 h 3530357"/>
                <a:gd name="connsiteX82" fmla="*/ 3067364 w 4845188"/>
                <a:gd name="connsiteY82" fmla="*/ 1856467 h 3530357"/>
                <a:gd name="connsiteX83" fmla="*/ 3465791 w 4845188"/>
                <a:gd name="connsiteY83" fmla="*/ 1874019 h 3530357"/>
                <a:gd name="connsiteX84" fmla="*/ 3644717 w 4845188"/>
                <a:gd name="connsiteY84" fmla="*/ 1735331 h 3530357"/>
                <a:gd name="connsiteX85" fmla="*/ 3554486 w 4845188"/>
                <a:gd name="connsiteY85" fmla="*/ 1805271 h 3530357"/>
                <a:gd name="connsiteX86" fmla="*/ 3071589 w 4845188"/>
                <a:gd name="connsiteY86" fmla="*/ 1777054 h 3530357"/>
                <a:gd name="connsiteX87" fmla="*/ 1614390 w 4845188"/>
                <a:gd name="connsiteY87" fmla="*/ 3177260 h 3530357"/>
                <a:gd name="connsiteX88" fmla="*/ 1518045 w 4845188"/>
                <a:gd name="connsiteY88" fmla="*/ 3224673 h 3530357"/>
                <a:gd name="connsiteX89" fmla="*/ 3062987 w 4845188"/>
                <a:gd name="connsiteY89" fmla="*/ 1689600 h 3530357"/>
                <a:gd name="connsiteX90" fmla="*/ 3644717 w 4845188"/>
                <a:gd name="connsiteY90" fmla="*/ 1735331 h 3530357"/>
                <a:gd name="connsiteX91" fmla="*/ 4845188 w 4845188"/>
                <a:gd name="connsiteY91" fmla="*/ 398614 h 3530357"/>
                <a:gd name="connsiteX92" fmla="*/ 2940112 w 4845188"/>
                <a:gd name="connsiteY92" fmla="*/ 73456 h 3530357"/>
                <a:gd name="connsiteX93" fmla="*/ 58881 w 4845188"/>
                <a:gd name="connsiteY93" fmla="*/ 1863474 h 3530357"/>
                <a:gd name="connsiteX94" fmla="*/ 1520403 w 4845188"/>
                <a:gd name="connsiteY94" fmla="*/ 3371413 h 3530357"/>
                <a:gd name="connsiteX95" fmla="*/ 3017085 w 4845188"/>
                <a:gd name="connsiteY95" fmla="*/ 2355767 h 3530357"/>
                <a:gd name="connsiteX96" fmla="*/ 3579481 w 4845188"/>
                <a:gd name="connsiteY96" fmla="*/ 1898825 h 3530357"/>
                <a:gd name="connsiteX97" fmla="*/ 3667462 w 4845188"/>
                <a:gd name="connsiteY97" fmla="*/ 1831376 h 3530357"/>
                <a:gd name="connsiteX98" fmla="*/ 3663596 w 4845188"/>
                <a:gd name="connsiteY98" fmla="*/ 1830483 h 3530357"/>
                <a:gd name="connsiteX99" fmla="*/ 3747974 w 4845188"/>
                <a:gd name="connsiteY99" fmla="*/ 1761925 h 3530357"/>
                <a:gd name="connsiteX100" fmla="*/ 3749362 w 4845188"/>
                <a:gd name="connsiteY100" fmla="*/ 1762283 h 3530357"/>
                <a:gd name="connsiteX101" fmla="*/ 3780657 w 4845188"/>
                <a:gd name="connsiteY101" fmla="*/ 1735371 h 3530357"/>
                <a:gd name="connsiteX102" fmla="*/ 4014820 w 4845188"/>
                <a:gd name="connsiteY102" fmla="*/ 1545115 h 3530357"/>
                <a:gd name="connsiteX103" fmla="*/ 3999390 w 4845188"/>
                <a:gd name="connsiteY103" fmla="*/ 1544456 h 3530357"/>
                <a:gd name="connsiteX104" fmla="*/ 4621853 w 4845188"/>
                <a:gd name="connsiteY104" fmla="*/ 902495 h 3530357"/>
                <a:gd name="connsiteX105" fmla="*/ 4845188 w 4845188"/>
                <a:gd name="connsiteY105" fmla="*/ 398614 h 3530357"/>
                <a:gd name="connsiteX0" fmla="*/ 1433618 w 4858438"/>
                <a:gd name="connsiteY0" fmla="*/ 1186021 h 3388255"/>
                <a:gd name="connsiteX1" fmla="*/ 1387016 w 4858438"/>
                <a:gd name="connsiteY1" fmla="*/ 1075130 h 3388255"/>
                <a:gd name="connsiteX2" fmla="*/ 1171818 w 4858438"/>
                <a:gd name="connsiteY2" fmla="*/ 1019184 h 3388255"/>
                <a:gd name="connsiteX3" fmla="*/ 843436 w 4858438"/>
                <a:gd name="connsiteY3" fmla="*/ 1273609 h 3388255"/>
                <a:gd name="connsiteX4" fmla="*/ 917566 w 4858438"/>
                <a:gd name="connsiteY4" fmla="*/ 1799842 h 3388255"/>
                <a:gd name="connsiteX5" fmla="*/ 1042446 w 4858438"/>
                <a:gd name="connsiteY5" fmla="*/ 1676295 h 3388255"/>
                <a:gd name="connsiteX6" fmla="*/ 893116 w 4858438"/>
                <a:gd name="connsiteY6" fmla="*/ 1309655 h 3388255"/>
                <a:gd name="connsiteX7" fmla="*/ 1331284 w 4858438"/>
                <a:gd name="connsiteY7" fmla="*/ 1275442 h 3388255"/>
                <a:gd name="connsiteX8" fmla="*/ 1433618 w 4858438"/>
                <a:gd name="connsiteY8" fmla="*/ 1186021 h 3388255"/>
                <a:gd name="connsiteX9" fmla="*/ 1486467 w 4858438"/>
                <a:gd name="connsiteY9" fmla="*/ 1188621 h 3388255"/>
                <a:gd name="connsiteX10" fmla="*/ 1270246 w 4858438"/>
                <a:gd name="connsiteY10" fmla="*/ 1321652 h 3388255"/>
                <a:gd name="connsiteX11" fmla="*/ 948555 w 4858438"/>
                <a:gd name="connsiteY11" fmla="*/ 1307398 h 3388255"/>
                <a:gd name="connsiteX12" fmla="*/ 1039249 w 4858438"/>
                <a:gd name="connsiteY12" fmla="*/ 1611633 h 3388255"/>
                <a:gd name="connsiteX13" fmla="*/ 936415 w 4858438"/>
                <a:gd name="connsiteY13" fmla="*/ 1843049 h 3388255"/>
                <a:gd name="connsiteX14" fmla="*/ 845300 w 4858438"/>
                <a:gd name="connsiteY14" fmla="*/ 1168042 h 3388255"/>
                <a:gd name="connsiteX15" fmla="*/ 1222033 w 4858438"/>
                <a:gd name="connsiteY15" fmla="*/ 957460 h 3388255"/>
                <a:gd name="connsiteX16" fmla="*/ 1453615 w 4858438"/>
                <a:gd name="connsiteY16" fmla="*/ 1068490 h 3388255"/>
                <a:gd name="connsiteX17" fmla="*/ 1486467 w 4858438"/>
                <a:gd name="connsiteY17" fmla="*/ 1188621 h 3388255"/>
                <a:gd name="connsiteX18" fmla="*/ 2124812 w 4858438"/>
                <a:gd name="connsiteY18" fmla="*/ 1497215 h 3388255"/>
                <a:gd name="connsiteX19" fmla="*/ 2027479 w 4858438"/>
                <a:gd name="connsiteY19" fmla="*/ 1363535 h 3388255"/>
                <a:gd name="connsiteX20" fmla="*/ 1896696 w 4858438"/>
                <a:gd name="connsiteY20" fmla="*/ 1341447 h 3388255"/>
                <a:gd name="connsiteX21" fmla="*/ 1850955 w 4858438"/>
                <a:gd name="connsiteY21" fmla="*/ 1404804 h 3388255"/>
                <a:gd name="connsiteX22" fmla="*/ 1765087 w 4858438"/>
                <a:gd name="connsiteY22" fmla="*/ 1788766 h 3388255"/>
                <a:gd name="connsiteX23" fmla="*/ 1376220 w 4858438"/>
                <a:gd name="connsiteY23" fmla="*/ 1597213 h 3388255"/>
                <a:gd name="connsiteX24" fmla="*/ 1213631 w 4858438"/>
                <a:gd name="connsiteY24" fmla="*/ 1737926 h 3388255"/>
                <a:gd name="connsiteX25" fmla="*/ 1786130 w 4858438"/>
                <a:gd name="connsiteY25" fmla="*/ 1844120 h 3388255"/>
                <a:gd name="connsiteX26" fmla="*/ 2124812 w 4858438"/>
                <a:gd name="connsiteY26" fmla="*/ 1497215 h 3388255"/>
                <a:gd name="connsiteX27" fmla="*/ 2160167 w 4858438"/>
                <a:gd name="connsiteY27" fmla="*/ 1502757 h 3388255"/>
                <a:gd name="connsiteX28" fmla="*/ 1724008 w 4858438"/>
                <a:gd name="connsiteY28" fmla="*/ 1913330 h 3388255"/>
                <a:gd name="connsiteX29" fmla="*/ 1154091 w 4858438"/>
                <a:gd name="connsiteY29" fmla="*/ 1691242 h 3388255"/>
                <a:gd name="connsiteX30" fmla="*/ 1454713 w 4858438"/>
                <a:gd name="connsiteY30" fmla="*/ 1570204 h 3388255"/>
                <a:gd name="connsiteX31" fmla="*/ 1717477 w 4858438"/>
                <a:gd name="connsiteY31" fmla="*/ 1744006 h 3388255"/>
                <a:gd name="connsiteX32" fmla="*/ 1816715 w 4858438"/>
                <a:gd name="connsiteY32" fmla="*/ 1442102 h 3388255"/>
                <a:gd name="connsiteX33" fmla="*/ 1933892 w 4858438"/>
                <a:gd name="connsiteY33" fmla="*/ 1274096 h 3388255"/>
                <a:gd name="connsiteX34" fmla="*/ 2036940 w 4858438"/>
                <a:gd name="connsiteY34" fmla="*/ 1298875 h 3388255"/>
                <a:gd name="connsiteX35" fmla="*/ 2160167 w 4858438"/>
                <a:gd name="connsiteY35" fmla="*/ 1502757 h 3388255"/>
                <a:gd name="connsiteX36" fmla="*/ 2530004 w 4858438"/>
                <a:gd name="connsiteY36" fmla="*/ 794979 h 3388255"/>
                <a:gd name="connsiteX37" fmla="*/ 2230366 w 4858438"/>
                <a:gd name="connsiteY37" fmla="*/ 592943 h 3388255"/>
                <a:gd name="connsiteX38" fmla="*/ 2132783 w 4858438"/>
                <a:gd name="connsiteY38" fmla="*/ 601717 h 3388255"/>
                <a:gd name="connsiteX39" fmla="*/ 2003005 w 4858438"/>
                <a:gd name="connsiteY39" fmla="*/ 636558 h 3388255"/>
                <a:gd name="connsiteX40" fmla="*/ 1719361 w 4858438"/>
                <a:gd name="connsiteY40" fmla="*/ 1064773 h 3388255"/>
                <a:gd name="connsiteX41" fmla="*/ 1890515 w 4858438"/>
                <a:gd name="connsiteY41" fmla="*/ 1043883 h 3388255"/>
                <a:gd name="connsiteX42" fmla="*/ 2016356 w 4858438"/>
                <a:gd name="connsiteY42" fmla="*/ 690858 h 3388255"/>
                <a:gd name="connsiteX43" fmla="*/ 2360339 w 4858438"/>
                <a:gd name="connsiteY43" fmla="*/ 910988 h 3388255"/>
                <a:gd name="connsiteX44" fmla="*/ 2530004 w 4858438"/>
                <a:gd name="connsiteY44" fmla="*/ 794979 h 3388255"/>
                <a:gd name="connsiteX45" fmla="*/ 2580119 w 4858438"/>
                <a:gd name="connsiteY45" fmla="*/ 826005 h 3388255"/>
                <a:gd name="connsiteX46" fmla="*/ 2282701 w 4858438"/>
                <a:gd name="connsiteY46" fmla="*/ 909404 h 3388255"/>
                <a:gd name="connsiteX47" fmla="*/ 2055456 w 4858438"/>
                <a:gd name="connsiteY47" fmla="*/ 718857 h 3388255"/>
                <a:gd name="connsiteX48" fmla="*/ 1926622 w 4858438"/>
                <a:gd name="connsiteY48" fmla="*/ 993201 h 3388255"/>
                <a:gd name="connsiteX49" fmla="*/ 1702359 w 4858438"/>
                <a:gd name="connsiteY49" fmla="*/ 1105702 h 3388255"/>
                <a:gd name="connsiteX50" fmla="*/ 2069116 w 4858438"/>
                <a:gd name="connsiteY50" fmla="*/ 558647 h 3388255"/>
                <a:gd name="connsiteX51" fmla="*/ 2142729 w 4858438"/>
                <a:gd name="connsiteY51" fmla="*/ 547334 h 3388255"/>
                <a:gd name="connsiteX52" fmla="*/ 2580119 w 4858438"/>
                <a:gd name="connsiteY52" fmla="*/ 826005 h 3388255"/>
                <a:gd name="connsiteX53" fmla="*/ 3210598 w 4858438"/>
                <a:gd name="connsiteY53" fmla="*/ 1093231 h 3388255"/>
                <a:gd name="connsiteX54" fmla="*/ 3113266 w 4858438"/>
                <a:gd name="connsiteY54" fmla="*/ 959549 h 3388255"/>
                <a:gd name="connsiteX55" fmla="*/ 2982483 w 4858438"/>
                <a:gd name="connsiteY55" fmla="*/ 937464 h 3388255"/>
                <a:gd name="connsiteX56" fmla="*/ 2936742 w 4858438"/>
                <a:gd name="connsiteY56" fmla="*/ 1000820 h 3388255"/>
                <a:gd name="connsiteX57" fmla="*/ 2850873 w 4858438"/>
                <a:gd name="connsiteY57" fmla="*/ 1384782 h 3388255"/>
                <a:gd name="connsiteX58" fmla="*/ 2462007 w 4858438"/>
                <a:gd name="connsiteY58" fmla="*/ 1193229 h 3388255"/>
                <a:gd name="connsiteX59" fmla="*/ 2299417 w 4858438"/>
                <a:gd name="connsiteY59" fmla="*/ 1333942 h 3388255"/>
                <a:gd name="connsiteX60" fmla="*/ 2871916 w 4858438"/>
                <a:gd name="connsiteY60" fmla="*/ 1440134 h 3388255"/>
                <a:gd name="connsiteX61" fmla="*/ 3210598 w 4858438"/>
                <a:gd name="connsiteY61" fmla="*/ 1093231 h 3388255"/>
                <a:gd name="connsiteX62" fmla="*/ 3245954 w 4858438"/>
                <a:gd name="connsiteY62" fmla="*/ 1098771 h 3388255"/>
                <a:gd name="connsiteX63" fmla="*/ 2809794 w 4858438"/>
                <a:gd name="connsiteY63" fmla="*/ 1509344 h 3388255"/>
                <a:gd name="connsiteX64" fmla="*/ 2239876 w 4858438"/>
                <a:gd name="connsiteY64" fmla="*/ 1287258 h 3388255"/>
                <a:gd name="connsiteX65" fmla="*/ 2540499 w 4858438"/>
                <a:gd name="connsiteY65" fmla="*/ 1166218 h 3388255"/>
                <a:gd name="connsiteX66" fmla="*/ 2803264 w 4858438"/>
                <a:gd name="connsiteY66" fmla="*/ 1340020 h 3388255"/>
                <a:gd name="connsiteX67" fmla="*/ 2902501 w 4858438"/>
                <a:gd name="connsiteY67" fmla="*/ 1038118 h 3388255"/>
                <a:gd name="connsiteX68" fmla="*/ 3019678 w 4858438"/>
                <a:gd name="connsiteY68" fmla="*/ 870110 h 3388255"/>
                <a:gd name="connsiteX69" fmla="*/ 3122727 w 4858438"/>
                <a:gd name="connsiteY69" fmla="*/ 894889 h 3388255"/>
                <a:gd name="connsiteX70" fmla="*/ 3245954 w 4858438"/>
                <a:gd name="connsiteY70" fmla="*/ 1098771 h 3388255"/>
                <a:gd name="connsiteX71" fmla="*/ 3206103 w 4858438"/>
                <a:gd name="connsiteY71" fmla="*/ 1945365 h 3388255"/>
                <a:gd name="connsiteX72" fmla="*/ 3100554 w 4858438"/>
                <a:gd name="connsiteY72" fmla="*/ 2008899 h 3388255"/>
                <a:gd name="connsiteX73" fmla="*/ 2131300 w 4858438"/>
                <a:gd name="connsiteY73" fmla="*/ 2789187 h 3388255"/>
                <a:gd name="connsiteX74" fmla="*/ 2055476 w 4858438"/>
                <a:gd name="connsiteY74" fmla="*/ 2826501 h 3388255"/>
                <a:gd name="connsiteX75" fmla="*/ 3094659 w 4858438"/>
                <a:gd name="connsiteY75" fmla="*/ 1948967 h 3388255"/>
                <a:gd name="connsiteX76" fmla="*/ 3206103 w 4858438"/>
                <a:gd name="connsiteY76" fmla="*/ 1945365 h 3388255"/>
                <a:gd name="connsiteX77" fmla="*/ 3479041 w 4858438"/>
                <a:gd name="connsiteY77" fmla="*/ 1733806 h 3388255"/>
                <a:gd name="connsiteX78" fmla="*/ 3276491 w 4858438"/>
                <a:gd name="connsiteY78" fmla="*/ 1890808 h 3388255"/>
                <a:gd name="connsiteX79" fmla="*/ 3098033 w 4858438"/>
                <a:gd name="connsiteY79" fmla="*/ 1893359 h 3388255"/>
                <a:gd name="connsiteX80" fmla="*/ 1963861 w 4858438"/>
                <a:gd name="connsiteY80" fmla="*/ 2871585 h 3388255"/>
                <a:gd name="connsiteX81" fmla="*/ 1759329 w 4858438"/>
                <a:gd name="connsiteY81" fmla="*/ 2972240 h 3388255"/>
                <a:gd name="connsiteX82" fmla="*/ 3080614 w 4858438"/>
                <a:gd name="connsiteY82" fmla="*/ 1716254 h 3388255"/>
                <a:gd name="connsiteX83" fmla="*/ 3479041 w 4858438"/>
                <a:gd name="connsiteY83" fmla="*/ 1733806 h 3388255"/>
                <a:gd name="connsiteX84" fmla="*/ 3657967 w 4858438"/>
                <a:gd name="connsiteY84" fmla="*/ 1595118 h 3388255"/>
                <a:gd name="connsiteX85" fmla="*/ 3567736 w 4858438"/>
                <a:gd name="connsiteY85" fmla="*/ 1665058 h 3388255"/>
                <a:gd name="connsiteX86" fmla="*/ 3084839 w 4858438"/>
                <a:gd name="connsiteY86" fmla="*/ 1636841 h 3388255"/>
                <a:gd name="connsiteX87" fmla="*/ 1627640 w 4858438"/>
                <a:gd name="connsiteY87" fmla="*/ 3037047 h 3388255"/>
                <a:gd name="connsiteX88" fmla="*/ 1531295 w 4858438"/>
                <a:gd name="connsiteY88" fmla="*/ 3084460 h 3388255"/>
                <a:gd name="connsiteX89" fmla="*/ 3076237 w 4858438"/>
                <a:gd name="connsiteY89" fmla="*/ 1549387 h 3388255"/>
                <a:gd name="connsiteX90" fmla="*/ 3657967 w 4858438"/>
                <a:gd name="connsiteY90" fmla="*/ 1595118 h 3388255"/>
                <a:gd name="connsiteX91" fmla="*/ 4858438 w 4858438"/>
                <a:gd name="connsiteY91" fmla="*/ 258401 h 3388255"/>
                <a:gd name="connsiteX92" fmla="*/ 3178993 w 4858438"/>
                <a:gd name="connsiteY92" fmla="*/ 99498 h 3388255"/>
                <a:gd name="connsiteX93" fmla="*/ 72131 w 4858438"/>
                <a:gd name="connsiteY93" fmla="*/ 1723261 h 3388255"/>
                <a:gd name="connsiteX94" fmla="*/ 1533653 w 4858438"/>
                <a:gd name="connsiteY94" fmla="*/ 3231200 h 3388255"/>
                <a:gd name="connsiteX95" fmla="*/ 3030335 w 4858438"/>
                <a:gd name="connsiteY95" fmla="*/ 2215554 h 3388255"/>
                <a:gd name="connsiteX96" fmla="*/ 3592731 w 4858438"/>
                <a:gd name="connsiteY96" fmla="*/ 1758612 h 3388255"/>
                <a:gd name="connsiteX97" fmla="*/ 3680712 w 4858438"/>
                <a:gd name="connsiteY97" fmla="*/ 1691163 h 3388255"/>
                <a:gd name="connsiteX98" fmla="*/ 3676846 w 4858438"/>
                <a:gd name="connsiteY98" fmla="*/ 1690270 h 3388255"/>
                <a:gd name="connsiteX99" fmla="*/ 3761224 w 4858438"/>
                <a:gd name="connsiteY99" fmla="*/ 1621712 h 3388255"/>
                <a:gd name="connsiteX100" fmla="*/ 3762612 w 4858438"/>
                <a:gd name="connsiteY100" fmla="*/ 1622070 h 3388255"/>
                <a:gd name="connsiteX101" fmla="*/ 3793907 w 4858438"/>
                <a:gd name="connsiteY101" fmla="*/ 1595158 h 3388255"/>
                <a:gd name="connsiteX102" fmla="*/ 4028070 w 4858438"/>
                <a:gd name="connsiteY102" fmla="*/ 1404902 h 3388255"/>
                <a:gd name="connsiteX103" fmla="*/ 4012640 w 4858438"/>
                <a:gd name="connsiteY103" fmla="*/ 1404243 h 3388255"/>
                <a:gd name="connsiteX104" fmla="*/ 4635103 w 4858438"/>
                <a:gd name="connsiteY104" fmla="*/ 762282 h 3388255"/>
                <a:gd name="connsiteX105" fmla="*/ 4858438 w 4858438"/>
                <a:gd name="connsiteY105" fmla="*/ 258401 h 3388255"/>
                <a:gd name="connsiteX0" fmla="*/ 1433618 w 4858438"/>
                <a:gd name="connsiteY0" fmla="*/ 1244255 h 3447294"/>
                <a:gd name="connsiteX1" fmla="*/ 1387016 w 4858438"/>
                <a:gd name="connsiteY1" fmla="*/ 1133364 h 3447294"/>
                <a:gd name="connsiteX2" fmla="*/ 1171818 w 4858438"/>
                <a:gd name="connsiteY2" fmla="*/ 1077418 h 3447294"/>
                <a:gd name="connsiteX3" fmla="*/ 843436 w 4858438"/>
                <a:gd name="connsiteY3" fmla="*/ 1331843 h 3447294"/>
                <a:gd name="connsiteX4" fmla="*/ 917566 w 4858438"/>
                <a:gd name="connsiteY4" fmla="*/ 1858076 h 3447294"/>
                <a:gd name="connsiteX5" fmla="*/ 1042446 w 4858438"/>
                <a:gd name="connsiteY5" fmla="*/ 1734529 h 3447294"/>
                <a:gd name="connsiteX6" fmla="*/ 893116 w 4858438"/>
                <a:gd name="connsiteY6" fmla="*/ 1367889 h 3447294"/>
                <a:gd name="connsiteX7" fmla="*/ 1331284 w 4858438"/>
                <a:gd name="connsiteY7" fmla="*/ 1333676 h 3447294"/>
                <a:gd name="connsiteX8" fmla="*/ 1433618 w 4858438"/>
                <a:gd name="connsiteY8" fmla="*/ 1244255 h 3447294"/>
                <a:gd name="connsiteX9" fmla="*/ 1486467 w 4858438"/>
                <a:gd name="connsiteY9" fmla="*/ 1246855 h 3447294"/>
                <a:gd name="connsiteX10" fmla="*/ 1270246 w 4858438"/>
                <a:gd name="connsiteY10" fmla="*/ 1379886 h 3447294"/>
                <a:gd name="connsiteX11" fmla="*/ 948555 w 4858438"/>
                <a:gd name="connsiteY11" fmla="*/ 1365632 h 3447294"/>
                <a:gd name="connsiteX12" fmla="*/ 1039249 w 4858438"/>
                <a:gd name="connsiteY12" fmla="*/ 1669867 h 3447294"/>
                <a:gd name="connsiteX13" fmla="*/ 936415 w 4858438"/>
                <a:gd name="connsiteY13" fmla="*/ 1901283 h 3447294"/>
                <a:gd name="connsiteX14" fmla="*/ 845300 w 4858438"/>
                <a:gd name="connsiteY14" fmla="*/ 1226276 h 3447294"/>
                <a:gd name="connsiteX15" fmla="*/ 1222033 w 4858438"/>
                <a:gd name="connsiteY15" fmla="*/ 1015694 h 3447294"/>
                <a:gd name="connsiteX16" fmla="*/ 1453615 w 4858438"/>
                <a:gd name="connsiteY16" fmla="*/ 1126724 h 3447294"/>
                <a:gd name="connsiteX17" fmla="*/ 1486467 w 4858438"/>
                <a:gd name="connsiteY17" fmla="*/ 1246855 h 3447294"/>
                <a:gd name="connsiteX18" fmla="*/ 2124812 w 4858438"/>
                <a:gd name="connsiteY18" fmla="*/ 1555449 h 3447294"/>
                <a:gd name="connsiteX19" fmla="*/ 2027479 w 4858438"/>
                <a:gd name="connsiteY19" fmla="*/ 1421769 h 3447294"/>
                <a:gd name="connsiteX20" fmla="*/ 1896696 w 4858438"/>
                <a:gd name="connsiteY20" fmla="*/ 1399681 h 3447294"/>
                <a:gd name="connsiteX21" fmla="*/ 1850955 w 4858438"/>
                <a:gd name="connsiteY21" fmla="*/ 1463038 h 3447294"/>
                <a:gd name="connsiteX22" fmla="*/ 1765087 w 4858438"/>
                <a:gd name="connsiteY22" fmla="*/ 1847000 h 3447294"/>
                <a:gd name="connsiteX23" fmla="*/ 1376220 w 4858438"/>
                <a:gd name="connsiteY23" fmla="*/ 1655447 h 3447294"/>
                <a:gd name="connsiteX24" fmla="*/ 1213631 w 4858438"/>
                <a:gd name="connsiteY24" fmla="*/ 1796160 h 3447294"/>
                <a:gd name="connsiteX25" fmla="*/ 1786130 w 4858438"/>
                <a:gd name="connsiteY25" fmla="*/ 1902354 h 3447294"/>
                <a:gd name="connsiteX26" fmla="*/ 2124812 w 4858438"/>
                <a:gd name="connsiteY26" fmla="*/ 1555449 h 3447294"/>
                <a:gd name="connsiteX27" fmla="*/ 2160167 w 4858438"/>
                <a:gd name="connsiteY27" fmla="*/ 1560991 h 3447294"/>
                <a:gd name="connsiteX28" fmla="*/ 1724008 w 4858438"/>
                <a:gd name="connsiteY28" fmla="*/ 1971564 h 3447294"/>
                <a:gd name="connsiteX29" fmla="*/ 1154091 w 4858438"/>
                <a:gd name="connsiteY29" fmla="*/ 1749476 h 3447294"/>
                <a:gd name="connsiteX30" fmla="*/ 1454713 w 4858438"/>
                <a:gd name="connsiteY30" fmla="*/ 1628438 h 3447294"/>
                <a:gd name="connsiteX31" fmla="*/ 1717477 w 4858438"/>
                <a:gd name="connsiteY31" fmla="*/ 1802240 h 3447294"/>
                <a:gd name="connsiteX32" fmla="*/ 1816715 w 4858438"/>
                <a:gd name="connsiteY32" fmla="*/ 1500336 h 3447294"/>
                <a:gd name="connsiteX33" fmla="*/ 1933892 w 4858438"/>
                <a:gd name="connsiteY33" fmla="*/ 1332330 h 3447294"/>
                <a:gd name="connsiteX34" fmla="*/ 2036940 w 4858438"/>
                <a:gd name="connsiteY34" fmla="*/ 1357109 h 3447294"/>
                <a:gd name="connsiteX35" fmla="*/ 2160167 w 4858438"/>
                <a:gd name="connsiteY35" fmla="*/ 1560991 h 3447294"/>
                <a:gd name="connsiteX36" fmla="*/ 2530004 w 4858438"/>
                <a:gd name="connsiteY36" fmla="*/ 853213 h 3447294"/>
                <a:gd name="connsiteX37" fmla="*/ 2230366 w 4858438"/>
                <a:gd name="connsiteY37" fmla="*/ 651177 h 3447294"/>
                <a:gd name="connsiteX38" fmla="*/ 2132783 w 4858438"/>
                <a:gd name="connsiteY38" fmla="*/ 659951 h 3447294"/>
                <a:gd name="connsiteX39" fmla="*/ 2003005 w 4858438"/>
                <a:gd name="connsiteY39" fmla="*/ 694792 h 3447294"/>
                <a:gd name="connsiteX40" fmla="*/ 1719361 w 4858438"/>
                <a:gd name="connsiteY40" fmla="*/ 1123007 h 3447294"/>
                <a:gd name="connsiteX41" fmla="*/ 1890515 w 4858438"/>
                <a:gd name="connsiteY41" fmla="*/ 1102117 h 3447294"/>
                <a:gd name="connsiteX42" fmla="*/ 2016356 w 4858438"/>
                <a:gd name="connsiteY42" fmla="*/ 749092 h 3447294"/>
                <a:gd name="connsiteX43" fmla="*/ 2360339 w 4858438"/>
                <a:gd name="connsiteY43" fmla="*/ 969222 h 3447294"/>
                <a:gd name="connsiteX44" fmla="*/ 2530004 w 4858438"/>
                <a:gd name="connsiteY44" fmla="*/ 853213 h 3447294"/>
                <a:gd name="connsiteX45" fmla="*/ 2580119 w 4858438"/>
                <a:gd name="connsiteY45" fmla="*/ 884239 h 3447294"/>
                <a:gd name="connsiteX46" fmla="*/ 2282701 w 4858438"/>
                <a:gd name="connsiteY46" fmla="*/ 967638 h 3447294"/>
                <a:gd name="connsiteX47" fmla="*/ 2055456 w 4858438"/>
                <a:gd name="connsiteY47" fmla="*/ 777091 h 3447294"/>
                <a:gd name="connsiteX48" fmla="*/ 1926622 w 4858438"/>
                <a:gd name="connsiteY48" fmla="*/ 1051435 h 3447294"/>
                <a:gd name="connsiteX49" fmla="*/ 1702359 w 4858438"/>
                <a:gd name="connsiteY49" fmla="*/ 1163936 h 3447294"/>
                <a:gd name="connsiteX50" fmla="*/ 2069116 w 4858438"/>
                <a:gd name="connsiteY50" fmla="*/ 616881 h 3447294"/>
                <a:gd name="connsiteX51" fmla="*/ 2142729 w 4858438"/>
                <a:gd name="connsiteY51" fmla="*/ 605568 h 3447294"/>
                <a:gd name="connsiteX52" fmla="*/ 2580119 w 4858438"/>
                <a:gd name="connsiteY52" fmla="*/ 884239 h 3447294"/>
                <a:gd name="connsiteX53" fmla="*/ 3210598 w 4858438"/>
                <a:gd name="connsiteY53" fmla="*/ 1151465 h 3447294"/>
                <a:gd name="connsiteX54" fmla="*/ 3113266 w 4858438"/>
                <a:gd name="connsiteY54" fmla="*/ 1017783 h 3447294"/>
                <a:gd name="connsiteX55" fmla="*/ 2982483 w 4858438"/>
                <a:gd name="connsiteY55" fmla="*/ 995698 h 3447294"/>
                <a:gd name="connsiteX56" fmla="*/ 2936742 w 4858438"/>
                <a:gd name="connsiteY56" fmla="*/ 1059054 h 3447294"/>
                <a:gd name="connsiteX57" fmla="*/ 2850873 w 4858438"/>
                <a:gd name="connsiteY57" fmla="*/ 1443016 h 3447294"/>
                <a:gd name="connsiteX58" fmla="*/ 2462007 w 4858438"/>
                <a:gd name="connsiteY58" fmla="*/ 1251463 h 3447294"/>
                <a:gd name="connsiteX59" fmla="*/ 2299417 w 4858438"/>
                <a:gd name="connsiteY59" fmla="*/ 1392176 h 3447294"/>
                <a:gd name="connsiteX60" fmla="*/ 2871916 w 4858438"/>
                <a:gd name="connsiteY60" fmla="*/ 1498368 h 3447294"/>
                <a:gd name="connsiteX61" fmla="*/ 3210598 w 4858438"/>
                <a:gd name="connsiteY61" fmla="*/ 1151465 h 3447294"/>
                <a:gd name="connsiteX62" fmla="*/ 3245954 w 4858438"/>
                <a:gd name="connsiteY62" fmla="*/ 1157005 h 3447294"/>
                <a:gd name="connsiteX63" fmla="*/ 2809794 w 4858438"/>
                <a:gd name="connsiteY63" fmla="*/ 1567578 h 3447294"/>
                <a:gd name="connsiteX64" fmla="*/ 2239876 w 4858438"/>
                <a:gd name="connsiteY64" fmla="*/ 1345492 h 3447294"/>
                <a:gd name="connsiteX65" fmla="*/ 2540499 w 4858438"/>
                <a:gd name="connsiteY65" fmla="*/ 1224452 h 3447294"/>
                <a:gd name="connsiteX66" fmla="*/ 2803264 w 4858438"/>
                <a:gd name="connsiteY66" fmla="*/ 1398254 h 3447294"/>
                <a:gd name="connsiteX67" fmla="*/ 2902501 w 4858438"/>
                <a:gd name="connsiteY67" fmla="*/ 1096352 h 3447294"/>
                <a:gd name="connsiteX68" fmla="*/ 3019678 w 4858438"/>
                <a:gd name="connsiteY68" fmla="*/ 928344 h 3447294"/>
                <a:gd name="connsiteX69" fmla="*/ 3122727 w 4858438"/>
                <a:gd name="connsiteY69" fmla="*/ 953123 h 3447294"/>
                <a:gd name="connsiteX70" fmla="*/ 3245954 w 4858438"/>
                <a:gd name="connsiteY70" fmla="*/ 1157005 h 3447294"/>
                <a:gd name="connsiteX71" fmla="*/ 3206103 w 4858438"/>
                <a:gd name="connsiteY71" fmla="*/ 2003599 h 3447294"/>
                <a:gd name="connsiteX72" fmla="*/ 3100554 w 4858438"/>
                <a:gd name="connsiteY72" fmla="*/ 2067133 h 3447294"/>
                <a:gd name="connsiteX73" fmla="*/ 2131300 w 4858438"/>
                <a:gd name="connsiteY73" fmla="*/ 2847421 h 3447294"/>
                <a:gd name="connsiteX74" fmla="*/ 2055476 w 4858438"/>
                <a:gd name="connsiteY74" fmla="*/ 2884735 h 3447294"/>
                <a:gd name="connsiteX75" fmla="*/ 3094659 w 4858438"/>
                <a:gd name="connsiteY75" fmla="*/ 2007201 h 3447294"/>
                <a:gd name="connsiteX76" fmla="*/ 3206103 w 4858438"/>
                <a:gd name="connsiteY76" fmla="*/ 2003599 h 3447294"/>
                <a:gd name="connsiteX77" fmla="*/ 3479041 w 4858438"/>
                <a:gd name="connsiteY77" fmla="*/ 1792040 h 3447294"/>
                <a:gd name="connsiteX78" fmla="*/ 3276491 w 4858438"/>
                <a:gd name="connsiteY78" fmla="*/ 1949042 h 3447294"/>
                <a:gd name="connsiteX79" fmla="*/ 3098033 w 4858438"/>
                <a:gd name="connsiteY79" fmla="*/ 1951593 h 3447294"/>
                <a:gd name="connsiteX80" fmla="*/ 1963861 w 4858438"/>
                <a:gd name="connsiteY80" fmla="*/ 2929819 h 3447294"/>
                <a:gd name="connsiteX81" fmla="*/ 1759329 w 4858438"/>
                <a:gd name="connsiteY81" fmla="*/ 3030474 h 3447294"/>
                <a:gd name="connsiteX82" fmla="*/ 3080614 w 4858438"/>
                <a:gd name="connsiteY82" fmla="*/ 1774488 h 3447294"/>
                <a:gd name="connsiteX83" fmla="*/ 3479041 w 4858438"/>
                <a:gd name="connsiteY83" fmla="*/ 1792040 h 3447294"/>
                <a:gd name="connsiteX84" fmla="*/ 3657967 w 4858438"/>
                <a:gd name="connsiteY84" fmla="*/ 1653352 h 3447294"/>
                <a:gd name="connsiteX85" fmla="*/ 3567736 w 4858438"/>
                <a:gd name="connsiteY85" fmla="*/ 1723292 h 3447294"/>
                <a:gd name="connsiteX86" fmla="*/ 3084839 w 4858438"/>
                <a:gd name="connsiteY86" fmla="*/ 1695075 h 3447294"/>
                <a:gd name="connsiteX87" fmla="*/ 1627640 w 4858438"/>
                <a:gd name="connsiteY87" fmla="*/ 3095281 h 3447294"/>
                <a:gd name="connsiteX88" fmla="*/ 1531295 w 4858438"/>
                <a:gd name="connsiteY88" fmla="*/ 3142694 h 3447294"/>
                <a:gd name="connsiteX89" fmla="*/ 3076237 w 4858438"/>
                <a:gd name="connsiteY89" fmla="*/ 1607621 h 3447294"/>
                <a:gd name="connsiteX90" fmla="*/ 3657967 w 4858438"/>
                <a:gd name="connsiteY90" fmla="*/ 1653352 h 3447294"/>
                <a:gd name="connsiteX91" fmla="*/ 4858438 w 4858438"/>
                <a:gd name="connsiteY91" fmla="*/ 316635 h 3447294"/>
                <a:gd name="connsiteX92" fmla="*/ 3178993 w 4858438"/>
                <a:gd name="connsiteY92" fmla="*/ 86480 h 3447294"/>
                <a:gd name="connsiteX93" fmla="*/ 72131 w 4858438"/>
                <a:gd name="connsiteY93" fmla="*/ 1781495 h 3447294"/>
                <a:gd name="connsiteX94" fmla="*/ 1533653 w 4858438"/>
                <a:gd name="connsiteY94" fmla="*/ 3289434 h 3447294"/>
                <a:gd name="connsiteX95" fmla="*/ 3030335 w 4858438"/>
                <a:gd name="connsiteY95" fmla="*/ 2273788 h 3447294"/>
                <a:gd name="connsiteX96" fmla="*/ 3592731 w 4858438"/>
                <a:gd name="connsiteY96" fmla="*/ 1816846 h 3447294"/>
                <a:gd name="connsiteX97" fmla="*/ 3680712 w 4858438"/>
                <a:gd name="connsiteY97" fmla="*/ 1749397 h 3447294"/>
                <a:gd name="connsiteX98" fmla="*/ 3676846 w 4858438"/>
                <a:gd name="connsiteY98" fmla="*/ 1748504 h 3447294"/>
                <a:gd name="connsiteX99" fmla="*/ 3761224 w 4858438"/>
                <a:gd name="connsiteY99" fmla="*/ 1679946 h 3447294"/>
                <a:gd name="connsiteX100" fmla="*/ 3762612 w 4858438"/>
                <a:gd name="connsiteY100" fmla="*/ 1680304 h 3447294"/>
                <a:gd name="connsiteX101" fmla="*/ 3793907 w 4858438"/>
                <a:gd name="connsiteY101" fmla="*/ 1653392 h 3447294"/>
                <a:gd name="connsiteX102" fmla="*/ 4028070 w 4858438"/>
                <a:gd name="connsiteY102" fmla="*/ 1463136 h 3447294"/>
                <a:gd name="connsiteX103" fmla="*/ 4012640 w 4858438"/>
                <a:gd name="connsiteY103" fmla="*/ 1462477 h 3447294"/>
                <a:gd name="connsiteX104" fmla="*/ 4635103 w 4858438"/>
                <a:gd name="connsiteY104" fmla="*/ 820516 h 3447294"/>
                <a:gd name="connsiteX105" fmla="*/ 4858438 w 4858438"/>
                <a:gd name="connsiteY105" fmla="*/ 316635 h 3447294"/>
                <a:gd name="connsiteX0" fmla="*/ 1433618 w 4858438"/>
                <a:gd name="connsiteY0" fmla="*/ 1430391 h 3633430"/>
                <a:gd name="connsiteX1" fmla="*/ 1387016 w 4858438"/>
                <a:gd name="connsiteY1" fmla="*/ 1319500 h 3633430"/>
                <a:gd name="connsiteX2" fmla="*/ 1171818 w 4858438"/>
                <a:gd name="connsiteY2" fmla="*/ 1263554 h 3633430"/>
                <a:gd name="connsiteX3" fmla="*/ 843436 w 4858438"/>
                <a:gd name="connsiteY3" fmla="*/ 1517979 h 3633430"/>
                <a:gd name="connsiteX4" fmla="*/ 917566 w 4858438"/>
                <a:gd name="connsiteY4" fmla="*/ 2044212 h 3633430"/>
                <a:gd name="connsiteX5" fmla="*/ 1042446 w 4858438"/>
                <a:gd name="connsiteY5" fmla="*/ 1920665 h 3633430"/>
                <a:gd name="connsiteX6" fmla="*/ 893116 w 4858438"/>
                <a:gd name="connsiteY6" fmla="*/ 1554025 h 3633430"/>
                <a:gd name="connsiteX7" fmla="*/ 1331284 w 4858438"/>
                <a:gd name="connsiteY7" fmla="*/ 1519812 h 3633430"/>
                <a:gd name="connsiteX8" fmla="*/ 1433618 w 4858438"/>
                <a:gd name="connsiteY8" fmla="*/ 1430391 h 3633430"/>
                <a:gd name="connsiteX9" fmla="*/ 1486467 w 4858438"/>
                <a:gd name="connsiteY9" fmla="*/ 1432991 h 3633430"/>
                <a:gd name="connsiteX10" fmla="*/ 1270246 w 4858438"/>
                <a:gd name="connsiteY10" fmla="*/ 1566022 h 3633430"/>
                <a:gd name="connsiteX11" fmla="*/ 948555 w 4858438"/>
                <a:gd name="connsiteY11" fmla="*/ 1551768 h 3633430"/>
                <a:gd name="connsiteX12" fmla="*/ 1039249 w 4858438"/>
                <a:gd name="connsiteY12" fmla="*/ 1856003 h 3633430"/>
                <a:gd name="connsiteX13" fmla="*/ 936415 w 4858438"/>
                <a:gd name="connsiteY13" fmla="*/ 2087419 h 3633430"/>
                <a:gd name="connsiteX14" fmla="*/ 845300 w 4858438"/>
                <a:gd name="connsiteY14" fmla="*/ 1412412 h 3633430"/>
                <a:gd name="connsiteX15" fmla="*/ 1222033 w 4858438"/>
                <a:gd name="connsiteY15" fmla="*/ 1201830 h 3633430"/>
                <a:gd name="connsiteX16" fmla="*/ 1453615 w 4858438"/>
                <a:gd name="connsiteY16" fmla="*/ 1312860 h 3633430"/>
                <a:gd name="connsiteX17" fmla="*/ 1486467 w 4858438"/>
                <a:gd name="connsiteY17" fmla="*/ 1432991 h 3633430"/>
                <a:gd name="connsiteX18" fmla="*/ 2124812 w 4858438"/>
                <a:gd name="connsiteY18" fmla="*/ 1741585 h 3633430"/>
                <a:gd name="connsiteX19" fmla="*/ 2027479 w 4858438"/>
                <a:gd name="connsiteY19" fmla="*/ 1607905 h 3633430"/>
                <a:gd name="connsiteX20" fmla="*/ 1896696 w 4858438"/>
                <a:gd name="connsiteY20" fmla="*/ 1585817 h 3633430"/>
                <a:gd name="connsiteX21" fmla="*/ 1850955 w 4858438"/>
                <a:gd name="connsiteY21" fmla="*/ 1649174 h 3633430"/>
                <a:gd name="connsiteX22" fmla="*/ 1765087 w 4858438"/>
                <a:gd name="connsiteY22" fmla="*/ 2033136 h 3633430"/>
                <a:gd name="connsiteX23" fmla="*/ 1376220 w 4858438"/>
                <a:gd name="connsiteY23" fmla="*/ 1841583 h 3633430"/>
                <a:gd name="connsiteX24" fmla="*/ 1213631 w 4858438"/>
                <a:gd name="connsiteY24" fmla="*/ 1982296 h 3633430"/>
                <a:gd name="connsiteX25" fmla="*/ 1786130 w 4858438"/>
                <a:gd name="connsiteY25" fmla="*/ 2088490 h 3633430"/>
                <a:gd name="connsiteX26" fmla="*/ 2124812 w 4858438"/>
                <a:gd name="connsiteY26" fmla="*/ 1741585 h 3633430"/>
                <a:gd name="connsiteX27" fmla="*/ 2160167 w 4858438"/>
                <a:gd name="connsiteY27" fmla="*/ 1747127 h 3633430"/>
                <a:gd name="connsiteX28" fmla="*/ 1724008 w 4858438"/>
                <a:gd name="connsiteY28" fmla="*/ 2157700 h 3633430"/>
                <a:gd name="connsiteX29" fmla="*/ 1154091 w 4858438"/>
                <a:gd name="connsiteY29" fmla="*/ 1935612 h 3633430"/>
                <a:gd name="connsiteX30" fmla="*/ 1454713 w 4858438"/>
                <a:gd name="connsiteY30" fmla="*/ 1814574 h 3633430"/>
                <a:gd name="connsiteX31" fmla="*/ 1717477 w 4858438"/>
                <a:gd name="connsiteY31" fmla="*/ 1988376 h 3633430"/>
                <a:gd name="connsiteX32" fmla="*/ 1816715 w 4858438"/>
                <a:gd name="connsiteY32" fmla="*/ 1686472 h 3633430"/>
                <a:gd name="connsiteX33" fmla="*/ 1933892 w 4858438"/>
                <a:gd name="connsiteY33" fmla="*/ 1518466 h 3633430"/>
                <a:gd name="connsiteX34" fmla="*/ 2036940 w 4858438"/>
                <a:gd name="connsiteY34" fmla="*/ 1543245 h 3633430"/>
                <a:gd name="connsiteX35" fmla="*/ 2160167 w 4858438"/>
                <a:gd name="connsiteY35" fmla="*/ 1747127 h 3633430"/>
                <a:gd name="connsiteX36" fmla="*/ 2530004 w 4858438"/>
                <a:gd name="connsiteY36" fmla="*/ 1039349 h 3633430"/>
                <a:gd name="connsiteX37" fmla="*/ 2230366 w 4858438"/>
                <a:gd name="connsiteY37" fmla="*/ 837313 h 3633430"/>
                <a:gd name="connsiteX38" fmla="*/ 2132783 w 4858438"/>
                <a:gd name="connsiteY38" fmla="*/ 846087 h 3633430"/>
                <a:gd name="connsiteX39" fmla="*/ 2003005 w 4858438"/>
                <a:gd name="connsiteY39" fmla="*/ 880928 h 3633430"/>
                <a:gd name="connsiteX40" fmla="*/ 1719361 w 4858438"/>
                <a:gd name="connsiteY40" fmla="*/ 1309143 h 3633430"/>
                <a:gd name="connsiteX41" fmla="*/ 1890515 w 4858438"/>
                <a:gd name="connsiteY41" fmla="*/ 1288253 h 3633430"/>
                <a:gd name="connsiteX42" fmla="*/ 2016356 w 4858438"/>
                <a:gd name="connsiteY42" fmla="*/ 935228 h 3633430"/>
                <a:gd name="connsiteX43" fmla="*/ 2360339 w 4858438"/>
                <a:gd name="connsiteY43" fmla="*/ 1155358 h 3633430"/>
                <a:gd name="connsiteX44" fmla="*/ 2530004 w 4858438"/>
                <a:gd name="connsiteY44" fmla="*/ 1039349 h 3633430"/>
                <a:gd name="connsiteX45" fmla="*/ 2580119 w 4858438"/>
                <a:gd name="connsiteY45" fmla="*/ 1070375 h 3633430"/>
                <a:gd name="connsiteX46" fmla="*/ 2282701 w 4858438"/>
                <a:gd name="connsiteY46" fmla="*/ 1153774 h 3633430"/>
                <a:gd name="connsiteX47" fmla="*/ 2055456 w 4858438"/>
                <a:gd name="connsiteY47" fmla="*/ 963227 h 3633430"/>
                <a:gd name="connsiteX48" fmla="*/ 1926622 w 4858438"/>
                <a:gd name="connsiteY48" fmla="*/ 1237571 h 3633430"/>
                <a:gd name="connsiteX49" fmla="*/ 1702359 w 4858438"/>
                <a:gd name="connsiteY49" fmla="*/ 1350072 h 3633430"/>
                <a:gd name="connsiteX50" fmla="*/ 2069116 w 4858438"/>
                <a:gd name="connsiteY50" fmla="*/ 803017 h 3633430"/>
                <a:gd name="connsiteX51" fmla="*/ 2142729 w 4858438"/>
                <a:gd name="connsiteY51" fmla="*/ 791704 h 3633430"/>
                <a:gd name="connsiteX52" fmla="*/ 2580119 w 4858438"/>
                <a:gd name="connsiteY52" fmla="*/ 1070375 h 3633430"/>
                <a:gd name="connsiteX53" fmla="*/ 3210598 w 4858438"/>
                <a:gd name="connsiteY53" fmla="*/ 1337601 h 3633430"/>
                <a:gd name="connsiteX54" fmla="*/ 3113266 w 4858438"/>
                <a:gd name="connsiteY54" fmla="*/ 1203919 h 3633430"/>
                <a:gd name="connsiteX55" fmla="*/ 2982483 w 4858438"/>
                <a:gd name="connsiteY55" fmla="*/ 1181834 h 3633430"/>
                <a:gd name="connsiteX56" fmla="*/ 2936742 w 4858438"/>
                <a:gd name="connsiteY56" fmla="*/ 1245190 h 3633430"/>
                <a:gd name="connsiteX57" fmla="*/ 2850873 w 4858438"/>
                <a:gd name="connsiteY57" fmla="*/ 1629152 h 3633430"/>
                <a:gd name="connsiteX58" fmla="*/ 2462007 w 4858438"/>
                <a:gd name="connsiteY58" fmla="*/ 1437599 h 3633430"/>
                <a:gd name="connsiteX59" fmla="*/ 2299417 w 4858438"/>
                <a:gd name="connsiteY59" fmla="*/ 1578312 h 3633430"/>
                <a:gd name="connsiteX60" fmla="*/ 2871916 w 4858438"/>
                <a:gd name="connsiteY60" fmla="*/ 1684504 h 3633430"/>
                <a:gd name="connsiteX61" fmla="*/ 3210598 w 4858438"/>
                <a:gd name="connsiteY61" fmla="*/ 1337601 h 3633430"/>
                <a:gd name="connsiteX62" fmla="*/ 3245954 w 4858438"/>
                <a:gd name="connsiteY62" fmla="*/ 1343141 h 3633430"/>
                <a:gd name="connsiteX63" fmla="*/ 2809794 w 4858438"/>
                <a:gd name="connsiteY63" fmla="*/ 1753714 h 3633430"/>
                <a:gd name="connsiteX64" fmla="*/ 2239876 w 4858438"/>
                <a:gd name="connsiteY64" fmla="*/ 1531628 h 3633430"/>
                <a:gd name="connsiteX65" fmla="*/ 2540499 w 4858438"/>
                <a:gd name="connsiteY65" fmla="*/ 1410588 h 3633430"/>
                <a:gd name="connsiteX66" fmla="*/ 2803264 w 4858438"/>
                <a:gd name="connsiteY66" fmla="*/ 1584390 h 3633430"/>
                <a:gd name="connsiteX67" fmla="*/ 2902501 w 4858438"/>
                <a:gd name="connsiteY67" fmla="*/ 1282488 h 3633430"/>
                <a:gd name="connsiteX68" fmla="*/ 3019678 w 4858438"/>
                <a:gd name="connsiteY68" fmla="*/ 1114480 h 3633430"/>
                <a:gd name="connsiteX69" fmla="*/ 3122727 w 4858438"/>
                <a:gd name="connsiteY69" fmla="*/ 1139259 h 3633430"/>
                <a:gd name="connsiteX70" fmla="*/ 3245954 w 4858438"/>
                <a:gd name="connsiteY70" fmla="*/ 1343141 h 3633430"/>
                <a:gd name="connsiteX71" fmla="*/ 3206103 w 4858438"/>
                <a:gd name="connsiteY71" fmla="*/ 2189735 h 3633430"/>
                <a:gd name="connsiteX72" fmla="*/ 3100554 w 4858438"/>
                <a:gd name="connsiteY72" fmla="*/ 2253269 h 3633430"/>
                <a:gd name="connsiteX73" fmla="*/ 2131300 w 4858438"/>
                <a:gd name="connsiteY73" fmla="*/ 3033557 h 3633430"/>
                <a:gd name="connsiteX74" fmla="*/ 2055476 w 4858438"/>
                <a:gd name="connsiteY74" fmla="*/ 3070871 h 3633430"/>
                <a:gd name="connsiteX75" fmla="*/ 3094659 w 4858438"/>
                <a:gd name="connsiteY75" fmla="*/ 2193337 h 3633430"/>
                <a:gd name="connsiteX76" fmla="*/ 3206103 w 4858438"/>
                <a:gd name="connsiteY76" fmla="*/ 2189735 h 3633430"/>
                <a:gd name="connsiteX77" fmla="*/ 3479041 w 4858438"/>
                <a:gd name="connsiteY77" fmla="*/ 1978176 h 3633430"/>
                <a:gd name="connsiteX78" fmla="*/ 3276491 w 4858438"/>
                <a:gd name="connsiteY78" fmla="*/ 2135178 h 3633430"/>
                <a:gd name="connsiteX79" fmla="*/ 3098033 w 4858438"/>
                <a:gd name="connsiteY79" fmla="*/ 2137729 h 3633430"/>
                <a:gd name="connsiteX80" fmla="*/ 1963861 w 4858438"/>
                <a:gd name="connsiteY80" fmla="*/ 3115955 h 3633430"/>
                <a:gd name="connsiteX81" fmla="*/ 1759329 w 4858438"/>
                <a:gd name="connsiteY81" fmla="*/ 3216610 h 3633430"/>
                <a:gd name="connsiteX82" fmla="*/ 3080614 w 4858438"/>
                <a:gd name="connsiteY82" fmla="*/ 1960624 h 3633430"/>
                <a:gd name="connsiteX83" fmla="*/ 3479041 w 4858438"/>
                <a:gd name="connsiteY83" fmla="*/ 1978176 h 3633430"/>
                <a:gd name="connsiteX84" fmla="*/ 3657967 w 4858438"/>
                <a:gd name="connsiteY84" fmla="*/ 1839488 h 3633430"/>
                <a:gd name="connsiteX85" fmla="*/ 3567736 w 4858438"/>
                <a:gd name="connsiteY85" fmla="*/ 1909428 h 3633430"/>
                <a:gd name="connsiteX86" fmla="*/ 3084839 w 4858438"/>
                <a:gd name="connsiteY86" fmla="*/ 1881211 h 3633430"/>
                <a:gd name="connsiteX87" fmla="*/ 1627640 w 4858438"/>
                <a:gd name="connsiteY87" fmla="*/ 3281417 h 3633430"/>
                <a:gd name="connsiteX88" fmla="*/ 1531295 w 4858438"/>
                <a:gd name="connsiteY88" fmla="*/ 3328830 h 3633430"/>
                <a:gd name="connsiteX89" fmla="*/ 3076237 w 4858438"/>
                <a:gd name="connsiteY89" fmla="*/ 1793757 h 3633430"/>
                <a:gd name="connsiteX90" fmla="*/ 3657967 w 4858438"/>
                <a:gd name="connsiteY90" fmla="*/ 1839488 h 3633430"/>
                <a:gd name="connsiteX91" fmla="*/ 4858438 w 4858438"/>
                <a:gd name="connsiteY91" fmla="*/ 502771 h 3633430"/>
                <a:gd name="connsiteX92" fmla="*/ 3178993 w 4858438"/>
                <a:gd name="connsiteY92" fmla="*/ 272616 h 3633430"/>
                <a:gd name="connsiteX93" fmla="*/ 72131 w 4858438"/>
                <a:gd name="connsiteY93" fmla="*/ 1967631 h 3633430"/>
                <a:gd name="connsiteX94" fmla="*/ 1533653 w 4858438"/>
                <a:gd name="connsiteY94" fmla="*/ 3475570 h 3633430"/>
                <a:gd name="connsiteX95" fmla="*/ 3030335 w 4858438"/>
                <a:gd name="connsiteY95" fmla="*/ 2459924 h 3633430"/>
                <a:gd name="connsiteX96" fmla="*/ 3592731 w 4858438"/>
                <a:gd name="connsiteY96" fmla="*/ 2002982 h 3633430"/>
                <a:gd name="connsiteX97" fmla="*/ 3680712 w 4858438"/>
                <a:gd name="connsiteY97" fmla="*/ 1935533 h 3633430"/>
                <a:gd name="connsiteX98" fmla="*/ 3676846 w 4858438"/>
                <a:gd name="connsiteY98" fmla="*/ 1934640 h 3633430"/>
                <a:gd name="connsiteX99" fmla="*/ 3761224 w 4858438"/>
                <a:gd name="connsiteY99" fmla="*/ 1866082 h 3633430"/>
                <a:gd name="connsiteX100" fmla="*/ 3762612 w 4858438"/>
                <a:gd name="connsiteY100" fmla="*/ 1866440 h 3633430"/>
                <a:gd name="connsiteX101" fmla="*/ 3793907 w 4858438"/>
                <a:gd name="connsiteY101" fmla="*/ 1839528 h 3633430"/>
                <a:gd name="connsiteX102" fmla="*/ 4028070 w 4858438"/>
                <a:gd name="connsiteY102" fmla="*/ 1649272 h 3633430"/>
                <a:gd name="connsiteX103" fmla="*/ 4012640 w 4858438"/>
                <a:gd name="connsiteY103" fmla="*/ 1648613 h 3633430"/>
                <a:gd name="connsiteX104" fmla="*/ 4635103 w 4858438"/>
                <a:gd name="connsiteY104" fmla="*/ 1006652 h 3633430"/>
                <a:gd name="connsiteX105" fmla="*/ 4858438 w 4858438"/>
                <a:gd name="connsiteY105" fmla="*/ 502771 h 3633430"/>
                <a:gd name="connsiteX0" fmla="*/ 1433618 w 4858438"/>
                <a:gd name="connsiteY0" fmla="*/ 1367754 h 3570793"/>
                <a:gd name="connsiteX1" fmla="*/ 1387016 w 4858438"/>
                <a:gd name="connsiteY1" fmla="*/ 1256863 h 3570793"/>
                <a:gd name="connsiteX2" fmla="*/ 1171818 w 4858438"/>
                <a:gd name="connsiteY2" fmla="*/ 1200917 h 3570793"/>
                <a:gd name="connsiteX3" fmla="*/ 843436 w 4858438"/>
                <a:gd name="connsiteY3" fmla="*/ 1455342 h 3570793"/>
                <a:gd name="connsiteX4" fmla="*/ 917566 w 4858438"/>
                <a:gd name="connsiteY4" fmla="*/ 1981575 h 3570793"/>
                <a:gd name="connsiteX5" fmla="*/ 1042446 w 4858438"/>
                <a:gd name="connsiteY5" fmla="*/ 1858028 h 3570793"/>
                <a:gd name="connsiteX6" fmla="*/ 893116 w 4858438"/>
                <a:gd name="connsiteY6" fmla="*/ 1491388 h 3570793"/>
                <a:gd name="connsiteX7" fmla="*/ 1331284 w 4858438"/>
                <a:gd name="connsiteY7" fmla="*/ 1457175 h 3570793"/>
                <a:gd name="connsiteX8" fmla="*/ 1433618 w 4858438"/>
                <a:gd name="connsiteY8" fmla="*/ 1367754 h 3570793"/>
                <a:gd name="connsiteX9" fmla="*/ 1486467 w 4858438"/>
                <a:gd name="connsiteY9" fmla="*/ 1370354 h 3570793"/>
                <a:gd name="connsiteX10" fmla="*/ 1270246 w 4858438"/>
                <a:gd name="connsiteY10" fmla="*/ 1503385 h 3570793"/>
                <a:gd name="connsiteX11" fmla="*/ 948555 w 4858438"/>
                <a:gd name="connsiteY11" fmla="*/ 1489131 h 3570793"/>
                <a:gd name="connsiteX12" fmla="*/ 1039249 w 4858438"/>
                <a:gd name="connsiteY12" fmla="*/ 1793366 h 3570793"/>
                <a:gd name="connsiteX13" fmla="*/ 936415 w 4858438"/>
                <a:gd name="connsiteY13" fmla="*/ 2024782 h 3570793"/>
                <a:gd name="connsiteX14" fmla="*/ 845300 w 4858438"/>
                <a:gd name="connsiteY14" fmla="*/ 1349775 h 3570793"/>
                <a:gd name="connsiteX15" fmla="*/ 1222033 w 4858438"/>
                <a:gd name="connsiteY15" fmla="*/ 1139193 h 3570793"/>
                <a:gd name="connsiteX16" fmla="*/ 1453615 w 4858438"/>
                <a:gd name="connsiteY16" fmla="*/ 1250223 h 3570793"/>
                <a:gd name="connsiteX17" fmla="*/ 1486467 w 4858438"/>
                <a:gd name="connsiteY17" fmla="*/ 1370354 h 3570793"/>
                <a:gd name="connsiteX18" fmla="*/ 2124812 w 4858438"/>
                <a:gd name="connsiteY18" fmla="*/ 1678948 h 3570793"/>
                <a:gd name="connsiteX19" fmla="*/ 2027479 w 4858438"/>
                <a:gd name="connsiteY19" fmla="*/ 1545268 h 3570793"/>
                <a:gd name="connsiteX20" fmla="*/ 1896696 w 4858438"/>
                <a:gd name="connsiteY20" fmla="*/ 1523180 h 3570793"/>
                <a:gd name="connsiteX21" fmla="*/ 1850955 w 4858438"/>
                <a:gd name="connsiteY21" fmla="*/ 1586537 h 3570793"/>
                <a:gd name="connsiteX22" fmla="*/ 1765087 w 4858438"/>
                <a:gd name="connsiteY22" fmla="*/ 1970499 h 3570793"/>
                <a:gd name="connsiteX23" fmla="*/ 1376220 w 4858438"/>
                <a:gd name="connsiteY23" fmla="*/ 1778946 h 3570793"/>
                <a:gd name="connsiteX24" fmla="*/ 1213631 w 4858438"/>
                <a:gd name="connsiteY24" fmla="*/ 1919659 h 3570793"/>
                <a:gd name="connsiteX25" fmla="*/ 1786130 w 4858438"/>
                <a:gd name="connsiteY25" fmla="*/ 2025853 h 3570793"/>
                <a:gd name="connsiteX26" fmla="*/ 2124812 w 4858438"/>
                <a:gd name="connsiteY26" fmla="*/ 1678948 h 3570793"/>
                <a:gd name="connsiteX27" fmla="*/ 2160167 w 4858438"/>
                <a:gd name="connsiteY27" fmla="*/ 1684490 h 3570793"/>
                <a:gd name="connsiteX28" fmla="*/ 1724008 w 4858438"/>
                <a:gd name="connsiteY28" fmla="*/ 2095063 h 3570793"/>
                <a:gd name="connsiteX29" fmla="*/ 1154091 w 4858438"/>
                <a:gd name="connsiteY29" fmla="*/ 1872975 h 3570793"/>
                <a:gd name="connsiteX30" fmla="*/ 1454713 w 4858438"/>
                <a:gd name="connsiteY30" fmla="*/ 1751937 h 3570793"/>
                <a:gd name="connsiteX31" fmla="*/ 1717477 w 4858438"/>
                <a:gd name="connsiteY31" fmla="*/ 1925739 h 3570793"/>
                <a:gd name="connsiteX32" fmla="*/ 1816715 w 4858438"/>
                <a:gd name="connsiteY32" fmla="*/ 1623835 h 3570793"/>
                <a:gd name="connsiteX33" fmla="*/ 1933892 w 4858438"/>
                <a:gd name="connsiteY33" fmla="*/ 1455829 h 3570793"/>
                <a:gd name="connsiteX34" fmla="*/ 2036940 w 4858438"/>
                <a:gd name="connsiteY34" fmla="*/ 1480608 h 3570793"/>
                <a:gd name="connsiteX35" fmla="*/ 2160167 w 4858438"/>
                <a:gd name="connsiteY35" fmla="*/ 1684490 h 3570793"/>
                <a:gd name="connsiteX36" fmla="*/ 2530004 w 4858438"/>
                <a:gd name="connsiteY36" fmla="*/ 976712 h 3570793"/>
                <a:gd name="connsiteX37" fmla="*/ 2230366 w 4858438"/>
                <a:gd name="connsiteY37" fmla="*/ 774676 h 3570793"/>
                <a:gd name="connsiteX38" fmla="*/ 2132783 w 4858438"/>
                <a:gd name="connsiteY38" fmla="*/ 783450 h 3570793"/>
                <a:gd name="connsiteX39" fmla="*/ 2003005 w 4858438"/>
                <a:gd name="connsiteY39" fmla="*/ 818291 h 3570793"/>
                <a:gd name="connsiteX40" fmla="*/ 1719361 w 4858438"/>
                <a:gd name="connsiteY40" fmla="*/ 1246506 h 3570793"/>
                <a:gd name="connsiteX41" fmla="*/ 1890515 w 4858438"/>
                <a:gd name="connsiteY41" fmla="*/ 1225616 h 3570793"/>
                <a:gd name="connsiteX42" fmla="*/ 2016356 w 4858438"/>
                <a:gd name="connsiteY42" fmla="*/ 872591 h 3570793"/>
                <a:gd name="connsiteX43" fmla="*/ 2360339 w 4858438"/>
                <a:gd name="connsiteY43" fmla="*/ 1092721 h 3570793"/>
                <a:gd name="connsiteX44" fmla="*/ 2530004 w 4858438"/>
                <a:gd name="connsiteY44" fmla="*/ 976712 h 3570793"/>
                <a:gd name="connsiteX45" fmla="*/ 2580119 w 4858438"/>
                <a:gd name="connsiteY45" fmla="*/ 1007738 h 3570793"/>
                <a:gd name="connsiteX46" fmla="*/ 2282701 w 4858438"/>
                <a:gd name="connsiteY46" fmla="*/ 1091137 h 3570793"/>
                <a:gd name="connsiteX47" fmla="*/ 2055456 w 4858438"/>
                <a:gd name="connsiteY47" fmla="*/ 900590 h 3570793"/>
                <a:gd name="connsiteX48" fmla="*/ 1926622 w 4858438"/>
                <a:gd name="connsiteY48" fmla="*/ 1174934 h 3570793"/>
                <a:gd name="connsiteX49" fmla="*/ 1702359 w 4858438"/>
                <a:gd name="connsiteY49" fmla="*/ 1287435 h 3570793"/>
                <a:gd name="connsiteX50" fmla="*/ 2069116 w 4858438"/>
                <a:gd name="connsiteY50" fmla="*/ 740380 h 3570793"/>
                <a:gd name="connsiteX51" fmla="*/ 2142729 w 4858438"/>
                <a:gd name="connsiteY51" fmla="*/ 729067 h 3570793"/>
                <a:gd name="connsiteX52" fmla="*/ 2580119 w 4858438"/>
                <a:gd name="connsiteY52" fmla="*/ 1007738 h 3570793"/>
                <a:gd name="connsiteX53" fmla="*/ 3210598 w 4858438"/>
                <a:gd name="connsiteY53" fmla="*/ 1274964 h 3570793"/>
                <a:gd name="connsiteX54" fmla="*/ 3113266 w 4858438"/>
                <a:gd name="connsiteY54" fmla="*/ 1141282 h 3570793"/>
                <a:gd name="connsiteX55" fmla="*/ 2982483 w 4858438"/>
                <a:gd name="connsiteY55" fmla="*/ 1119197 h 3570793"/>
                <a:gd name="connsiteX56" fmla="*/ 2936742 w 4858438"/>
                <a:gd name="connsiteY56" fmla="*/ 1182553 h 3570793"/>
                <a:gd name="connsiteX57" fmla="*/ 2850873 w 4858438"/>
                <a:gd name="connsiteY57" fmla="*/ 1566515 h 3570793"/>
                <a:gd name="connsiteX58" fmla="*/ 2462007 w 4858438"/>
                <a:gd name="connsiteY58" fmla="*/ 1374962 h 3570793"/>
                <a:gd name="connsiteX59" fmla="*/ 2299417 w 4858438"/>
                <a:gd name="connsiteY59" fmla="*/ 1515675 h 3570793"/>
                <a:gd name="connsiteX60" fmla="*/ 2871916 w 4858438"/>
                <a:gd name="connsiteY60" fmla="*/ 1621867 h 3570793"/>
                <a:gd name="connsiteX61" fmla="*/ 3210598 w 4858438"/>
                <a:gd name="connsiteY61" fmla="*/ 1274964 h 3570793"/>
                <a:gd name="connsiteX62" fmla="*/ 3245954 w 4858438"/>
                <a:gd name="connsiteY62" fmla="*/ 1280504 h 3570793"/>
                <a:gd name="connsiteX63" fmla="*/ 2809794 w 4858438"/>
                <a:gd name="connsiteY63" fmla="*/ 1691077 h 3570793"/>
                <a:gd name="connsiteX64" fmla="*/ 2239876 w 4858438"/>
                <a:gd name="connsiteY64" fmla="*/ 1468991 h 3570793"/>
                <a:gd name="connsiteX65" fmla="*/ 2540499 w 4858438"/>
                <a:gd name="connsiteY65" fmla="*/ 1347951 h 3570793"/>
                <a:gd name="connsiteX66" fmla="*/ 2803264 w 4858438"/>
                <a:gd name="connsiteY66" fmla="*/ 1521753 h 3570793"/>
                <a:gd name="connsiteX67" fmla="*/ 2902501 w 4858438"/>
                <a:gd name="connsiteY67" fmla="*/ 1219851 h 3570793"/>
                <a:gd name="connsiteX68" fmla="*/ 3019678 w 4858438"/>
                <a:gd name="connsiteY68" fmla="*/ 1051843 h 3570793"/>
                <a:gd name="connsiteX69" fmla="*/ 3122727 w 4858438"/>
                <a:gd name="connsiteY69" fmla="*/ 1076622 h 3570793"/>
                <a:gd name="connsiteX70" fmla="*/ 3245954 w 4858438"/>
                <a:gd name="connsiteY70" fmla="*/ 1280504 h 3570793"/>
                <a:gd name="connsiteX71" fmla="*/ 3206103 w 4858438"/>
                <a:gd name="connsiteY71" fmla="*/ 2127098 h 3570793"/>
                <a:gd name="connsiteX72" fmla="*/ 3100554 w 4858438"/>
                <a:gd name="connsiteY72" fmla="*/ 2190632 h 3570793"/>
                <a:gd name="connsiteX73" fmla="*/ 2131300 w 4858438"/>
                <a:gd name="connsiteY73" fmla="*/ 2970920 h 3570793"/>
                <a:gd name="connsiteX74" fmla="*/ 2055476 w 4858438"/>
                <a:gd name="connsiteY74" fmla="*/ 3008234 h 3570793"/>
                <a:gd name="connsiteX75" fmla="*/ 3094659 w 4858438"/>
                <a:gd name="connsiteY75" fmla="*/ 2130700 h 3570793"/>
                <a:gd name="connsiteX76" fmla="*/ 3206103 w 4858438"/>
                <a:gd name="connsiteY76" fmla="*/ 2127098 h 3570793"/>
                <a:gd name="connsiteX77" fmla="*/ 3479041 w 4858438"/>
                <a:gd name="connsiteY77" fmla="*/ 1915539 h 3570793"/>
                <a:gd name="connsiteX78" fmla="*/ 3276491 w 4858438"/>
                <a:gd name="connsiteY78" fmla="*/ 2072541 h 3570793"/>
                <a:gd name="connsiteX79" fmla="*/ 3098033 w 4858438"/>
                <a:gd name="connsiteY79" fmla="*/ 2075092 h 3570793"/>
                <a:gd name="connsiteX80" fmla="*/ 1963861 w 4858438"/>
                <a:gd name="connsiteY80" fmla="*/ 3053318 h 3570793"/>
                <a:gd name="connsiteX81" fmla="*/ 1759329 w 4858438"/>
                <a:gd name="connsiteY81" fmla="*/ 3153973 h 3570793"/>
                <a:gd name="connsiteX82" fmla="*/ 3080614 w 4858438"/>
                <a:gd name="connsiteY82" fmla="*/ 1897987 h 3570793"/>
                <a:gd name="connsiteX83" fmla="*/ 3479041 w 4858438"/>
                <a:gd name="connsiteY83" fmla="*/ 1915539 h 3570793"/>
                <a:gd name="connsiteX84" fmla="*/ 3657967 w 4858438"/>
                <a:gd name="connsiteY84" fmla="*/ 1776851 h 3570793"/>
                <a:gd name="connsiteX85" fmla="*/ 3567736 w 4858438"/>
                <a:gd name="connsiteY85" fmla="*/ 1846791 h 3570793"/>
                <a:gd name="connsiteX86" fmla="*/ 3084839 w 4858438"/>
                <a:gd name="connsiteY86" fmla="*/ 1818574 h 3570793"/>
                <a:gd name="connsiteX87" fmla="*/ 1627640 w 4858438"/>
                <a:gd name="connsiteY87" fmla="*/ 3218780 h 3570793"/>
                <a:gd name="connsiteX88" fmla="*/ 1531295 w 4858438"/>
                <a:gd name="connsiteY88" fmla="*/ 3266193 h 3570793"/>
                <a:gd name="connsiteX89" fmla="*/ 3076237 w 4858438"/>
                <a:gd name="connsiteY89" fmla="*/ 1731120 h 3570793"/>
                <a:gd name="connsiteX90" fmla="*/ 3657967 w 4858438"/>
                <a:gd name="connsiteY90" fmla="*/ 1776851 h 3570793"/>
                <a:gd name="connsiteX91" fmla="*/ 4858438 w 4858438"/>
                <a:gd name="connsiteY91" fmla="*/ 440134 h 3570793"/>
                <a:gd name="connsiteX92" fmla="*/ 3178993 w 4858438"/>
                <a:gd name="connsiteY92" fmla="*/ 209979 h 3570793"/>
                <a:gd name="connsiteX93" fmla="*/ 72131 w 4858438"/>
                <a:gd name="connsiteY93" fmla="*/ 1904994 h 3570793"/>
                <a:gd name="connsiteX94" fmla="*/ 1533653 w 4858438"/>
                <a:gd name="connsiteY94" fmla="*/ 3412933 h 3570793"/>
                <a:gd name="connsiteX95" fmla="*/ 3030335 w 4858438"/>
                <a:gd name="connsiteY95" fmla="*/ 2397287 h 3570793"/>
                <a:gd name="connsiteX96" fmla="*/ 3592731 w 4858438"/>
                <a:gd name="connsiteY96" fmla="*/ 1940345 h 3570793"/>
                <a:gd name="connsiteX97" fmla="*/ 3680712 w 4858438"/>
                <a:gd name="connsiteY97" fmla="*/ 1872896 h 3570793"/>
                <a:gd name="connsiteX98" fmla="*/ 3676846 w 4858438"/>
                <a:gd name="connsiteY98" fmla="*/ 1872003 h 3570793"/>
                <a:gd name="connsiteX99" fmla="*/ 3761224 w 4858438"/>
                <a:gd name="connsiteY99" fmla="*/ 1803445 h 3570793"/>
                <a:gd name="connsiteX100" fmla="*/ 3762612 w 4858438"/>
                <a:gd name="connsiteY100" fmla="*/ 1803803 h 3570793"/>
                <a:gd name="connsiteX101" fmla="*/ 3793907 w 4858438"/>
                <a:gd name="connsiteY101" fmla="*/ 1776891 h 3570793"/>
                <a:gd name="connsiteX102" fmla="*/ 4028070 w 4858438"/>
                <a:gd name="connsiteY102" fmla="*/ 1586635 h 3570793"/>
                <a:gd name="connsiteX103" fmla="*/ 4012640 w 4858438"/>
                <a:gd name="connsiteY103" fmla="*/ 1585976 h 3570793"/>
                <a:gd name="connsiteX104" fmla="*/ 4635103 w 4858438"/>
                <a:gd name="connsiteY104" fmla="*/ 944015 h 3570793"/>
                <a:gd name="connsiteX105" fmla="*/ 4858438 w 4858438"/>
                <a:gd name="connsiteY105" fmla="*/ 440134 h 3570793"/>
                <a:gd name="connsiteX0" fmla="*/ 1433618 w 4916798"/>
                <a:gd name="connsiteY0" fmla="*/ 1508829 h 3711868"/>
                <a:gd name="connsiteX1" fmla="*/ 1387016 w 4916798"/>
                <a:gd name="connsiteY1" fmla="*/ 1397938 h 3711868"/>
                <a:gd name="connsiteX2" fmla="*/ 1171818 w 4916798"/>
                <a:gd name="connsiteY2" fmla="*/ 1341992 h 3711868"/>
                <a:gd name="connsiteX3" fmla="*/ 843436 w 4916798"/>
                <a:gd name="connsiteY3" fmla="*/ 1596417 h 3711868"/>
                <a:gd name="connsiteX4" fmla="*/ 917566 w 4916798"/>
                <a:gd name="connsiteY4" fmla="*/ 2122650 h 3711868"/>
                <a:gd name="connsiteX5" fmla="*/ 1042446 w 4916798"/>
                <a:gd name="connsiteY5" fmla="*/ 1999103 h 3711868"/>
                <a:gd name="connsiteX6" fmla="*/ 893116 w 4916798"/>
                <a:gd name="connsiteY6" fmla="*/ 1632463 h 3711868"/>
                <a:gd name="connsiteX7" fmla="*/ 1331284 w 4916798"/>
                <a:gd name="connsiteY7" fmla="*/ 1598250 h 3711868"/>
                <a:gd name="connsiteX8" fmla="*/ 1433618 w 4916798"/>
                <a:gd name="connsiteY8" fmla="*/ 1508829 h 3711868"/>
                <a:gd name="connsiteX9" fmla="*/ 1486467 w 4916798"/>
                <a:gd name="connsiteY9" fmla="*/ 1511429 h 3711868"/>
                <a:gd name="connsiteX10" fmla="*/ 1270246 w 4916798"/>
                <a:gd name="connsiteY10" fmla="*/ 1644460 h 3711868"/>
                <a:gd name="connsiteX11" fmla="*/ 948555 w 4916798"/>
                <a:gd name="connsiteY11" fmla="*/ 1630206 h 3711868"/>
                <a:gd name="connsiteX12" fmla="*/ 1039249 w 4916798"/>
                <a:gd name="connsiteY12" fmla="*/ 1934441 h 3711868"/>
                <a:gd name="connsiteX13" fmla="*/ 936415 w 4916798"/>
                <a:gd name="connsiteY13" fmla="*/ 2165857 h 3711868"/>
                <a:gd name="connsiteX14" fmla="*/ 845300 w 4916798"/>
                <a:gd name="connsiteY14" fmla="*/ 1490850 h 3711868"/>
                <a:gd name="connsiteX15" fmla="*/ 1222033 w 4916798"/>
                <a:gd name="connsiteY15" fmla="*/ 1280268 h 3711868"/>
                <a:gd name="connsiteX16" fmla="*/ 1453615 w 4916798"/>
                <a:gd name="connsiteY16" fmla="*/ 1391298 h 3711868"/>
                <a:gd name="connsiteX17" fmla="*/ 1486467 w 4916798"/>
                <a:gd name="connsiteY17" fmla="*/ 1511429 h 3711868"/>
                <a:gd name="connsiteX18" fmla="*/ 2124812 w 4916798"/>
                <a:gd name="connsiteY18" fmla="*/ 1820023 h 3711868"/>
                <a:gd name="connsiteX19" fmla="*/ 2027479 w 4916798"/>
                <a:gd name="connsiteY19" fmla="*/ 1686343 h 3711868"/>
                <a:gd name="connsiteX20" fmla="*/ 1896696 w 4916798"/>
                <a:gd name="connsiteY20" fmla="*/ 1664255 h 3711868"/>
                <a:gd name="connsiteX21" fmla="*/ 1850955 w 4916798"/>
                <a:gd name="connsiteY21" fmla="*/ 1727612 h 3711868"/>
                <a:gd name="connsiteX22" fmla="*/ 1765087 w 4916798"/>
                <a:gd name="connsiteY22" fmla="*/ 2111574 h 3711868"/>
                <a:gd name="connsiteX23" fmla="*/ 1376220 w 4916798"/>
                <a:gd name="connsiteY23" fmla="*/ 1920021 h 3711868"/>
                <a:gd name="connsiteX24" fmla="*/ 1213631 w 4916798"/>
                <a:gd name="connsiteY24" fmla="*/ 2060734 h 3711868"/>
                <a:gd name="connsiteX25" fmla="*/ 1786130 w 4916798"/>
                <a:gd name="connsiteY25" fmla="*/ 2166928 h 3711868"/>
                <a:gd name="connsiteX26" fmla="*/ 2124812 w 4916798"/>
                <a:gd name="connsiteY26" fmla="*/ 1820023 h 3711868"/>
                <a:gd name="connsiteX27" fmla="*/ 2160167 w 4916798"/>
                <a:gd name="connsiteY27" fmla="*/ 1825565 h 3711868"/>
                <a:gd name="connsiteX28" fmla="*/ 1724008 w 4916798"/>
                <a:gd name="connsiteY28" fmla="*/ 2236138 h 3711868"/>
                <a:gd name="connsiteX29" fmla="*/ 1154091 w 4916798"/>
                <a:gd name="connsiteY29" fmla="*/ 2014050 h 3711868"/>
                <a:gd name="connsiteX30" fmla="*/ 1454713 w 4916798"/>
                <a:gd name="connsiteY30" fmla="*/ 1893012 h 3711868"/>
                <a:gd name="connsiteX31" fmla="*/ 1717477 w 4916798"/>
                <a:gd name="connsiteY31" fmla="*/ 2066814 h 3711868"/>
                <a:gd name="connsiteX32" fmla="*/ 1816715 w 4916798"/>
                <a:gd name="connsiteY32" fmla="*/ 1764910 h 3711868"/>
                <a:gd name="connsiteX33" fmla="*/ 1933892 w 4916798"/>
                <a:gd name="connsiteY33" fmla="*/ 1596904 h 3711868"/>
                <a:gd name="connsiteX34" fmla="*/ 2036940 w 4916798"/>
                <a:gd name="connsiteY34" fmla="*/ 1621683 h 3711868"/>
                <a:gd name="connsiteX35" fmla="*/ 2160167 w 4916798"/>
                <a:gd name="connsiteY35" fmla="*/ 1825565 h 3711868"/>
                <a:gd name="connsiteX36" fmla="*/ 2530004 w 4916798"/>
                <a:gd name="connsiteY36" fmla="*/ 1117787 h 3711868"/>
                <a:gd name="connsiteX37" fmla="*/ 2230366 w 4916798"/>
                <a:gd name="connsiteY37" fmla="*/ 915751 h 3711868"/>
                <a:gd name="connsiteX38" fmla="*/ 2132783 w 4916798"/>
                <a:gd name="connsiteY38" fmla="*/ 924525 h 3711868"/>
                <a:gd name="connsiteX39" fmla="*/ 2003005 w 4916798"/>
                <a:gd name="connsiteY39" fmla="*/ 959366 h 3711868"/>
                <a:gd name="connsiteX40" fmla="*/ 1719361 w 4916798"/>
                <a:gd name="connsiteY40" fmla="*/ 1387581 h 3711868"/>
                <a:gd name="connsiteX41" fmla="*/ 1890515 w 4916798"/>
                <a:gd name="connsiteY41" fmla="*/ 1366691 h 3711868"/>
                <a:gd name="connsiteX42" fmla="*/ 2016356 w 4916798"/>
                <a:gd name="connsiteY42" fmla="*/ 1013666 h 3711868"/>
                <a:gd name="connsiteX43" fmla="*/ 2360339 w 4916798"/>
                <a:gd name="connsiteY43" fmla="*/ 1233796 h 3711868"/>
                <a:gd name="connsiteX44" fmla="*/ 2530004 w 4916798"/>
                <a:gd name="connsiteY44" fmla="*/ 1117787 h 3711868"/>
                <a:gd name="connsiteX45" fmla="*/ 2580119 w 4916798"/>
                <a:gd name="connsiteY45" fmla="*/ 1148813 h 3711868"/>
                <a:gd name="connsiteX46" fmla="*/ 2282701 w 4916798"/>
                <a:gd name="connsiteY46" fmla="*/ 1232212 h 3711868"/>
                <a:gd name="connsiteX47" fmla="*/ 2055456 w 4916798"/>
                <a:gd name="connsiteY47" fmla="*/ 1041665 h 3711868"/>
                <a:gd name="connsiteX48" fmla="*/ 1926622 w 4916798"/>
                <a:gd name="connsiteY48" fmla="*/ 1316009 h 3711868"/>
                <a:gd name="connsiteX49" fmla="*/ 1702359 w 4916798"/>
                <a:gd name="connsiteY49" fmla="*/ 1428510 h 3711868"/>
                <a:gd name="connsiteX50" fmla="*/ 2069116 w 4916798"/>
                <a:gd name="connsiteY50" fmla="*/ 881455 h 3711868"/>
                <a:gd name="connsiteX51" fmla="*/ 2142729 w 4916798"/>
                <a:gd name="connsiteY51" fmla="*/ 870142 h 3711868"/>
                <a:gd name="connsiteX52" fmla="*/ 2580119 w 4916798"/>
                <a:gd name="connsiteY52" fmla="*/ 1148813 h 3711868"/>
                <a:gd name="connsiteX53" fmla="*/ 3210598 w 4916798"/>
                <a:gd name="connsiteY53" fmla="*/ 1416039 h 3711868"/>
                <a:gd name="connsiteX54" fmla="*/ 3113266 w 4916798"/>
                <a:gd name="connsiteY54" fmla="*/ 1282357 h 3711868"/>
                <a:gd name="connsiteX55" fmla="*/ 2982483 w 4916798"/>
                <a:gd name="connsiteY55" fmla="*/ 1260272 h 3711868"/>
                <a:gd name="connsiteX56" fmla="*/ 2936742 w 4916798"/>
                <a:gd name="connsiteY56" fmla="*/ 1323628 h 3711868"/>
                <a:gd name="connsiteX57" fmla="*/ 2850873 w 4916798"/>
                <a:gd name="connsiteY57" fmla="*/ 1707590 h 3711868"/>
                <a:gd name="connsiteX58" fmla="*/ 2462007 w 4916798"/>
                <a:gd name="connsiteY58" fmla="*/ 1516037 h 3711868"/>
                <a:gd name="connsiteX59" fmla="*/ 2299417 w 4916798"/>
                <a:gd name="connsiteY59" fmla="*/ 1656750 h 3711868"/>
                <a:gd name="connsiteX60" fmla="*/ 2871916 w 4916798"/>
                <a:gd name="connsiteY60" fmla="*/ 1762942 h 3711868"/>
                <a:gd name="connsiteX61" fmla="*/ 3210598 w 4916798"/>
                <a:gd name="connsiteY61" fmla="*/ 1416039 h 3711868"/>
                <a:gd name="connsiteX62" fmla="*/ 3245954 w 4916798"/>
                <a:gd name="connsiteY62" fmla="*/ 1421579 h 3711868"/>
                <a:gd name="connsiteX63" fmla="*/ 2809794 w 4916798"/>
                <a:gd name="connsiteY63" fmla="*/ 1832152 h 3711868"/>
                <a:gd name="connsiteX64" fmla="*/ 2239876 w 4916798"/>
                <a:gd name="connsiteY64" fmla="*/ 1610066 h 3711868"/>
                <a:gd name="connsiteX65" fmla="*/ 2540499 w 4916798"/>
                <a:gd name="connsiteY65" fmla="*/ 1489026 h 3711868"/>
                <a:gd name="connsiteX66" fmla="*/ 2803264 w 4916798"/>
                <a:gd name="connsiteY66" fmla="*/ 1662828 h 3711868"/>
                <a:gd name="connsiteX67" fmla="*/ 2902501 w 4916798"/>
                <a:gd name="connsiteY67" fmla="*/ 1360926 h 3711868"/>
                <a:gd name="connsiteX68" fmla="*/ 3019678 w 4916798"/>
                <a:gd name="connsiteY68" fmla="*/ 1192918 h 3711868"/>
                <a:gd name="connsiteX69" fmla="*/ 3122727 w 4916798"/>
                <a:gd name="connsiteY69" fmla="*/ 1217697 h 3711868"/>
                <a:gd name="connsiteX70" fmla="*/ 3245954 w 4916798"/>
                <a:gd name="connsiteY70" fmla="*/ 1421579 h 3711868"/>
                <a:gd name="connsiteX71" fmla="*/ 3206103 w 4916798"/>
                <a:gd name="connsiteY71" fmla="*/ 2268173 h 3711868"/>
                <a:gd name="connsiteX72" fmla="*/ 3100554 w 4916798"/>
                <a:gd name="connsiteY72" fmla="*/ 2331707 h 3711868"/>
                <a:gd name="connsiteX73" fmla="*/ 2131300 w 4916798"/>
                <a:gd name="connsiteY73" fmla="*/ 3111995 h 3711868"/>
                <a:gd name="connsiteX74" fmla="*/ 2055476 w 4916798"/>
                <a:gd name="connsiteY74" fmla="*/ 3149309 h 3711868"/>
                <a:gd name="connsiteX75" fmla="*/ 3094659 w 4916798"/>
                <a:gd name="connsiteY75" fmla="*/ 2271775 h 3711868"/>
                <a:gd name="connsiteX76" fmla="*/ 3206103 w 4916798"/>
                <a:gd name="connsiteY76" fmla="*/ 2268173 h 3711868"/>
                <a:gd name="connsiteX77" fmla="*/ 3479041 w 4916798"/>
                <a:gd name="connsiteY77" fmla="*/ 2056614 h 3711868"/>
                <a:gd name="connsiteX78" fmla="*/ 3276491 w 4916798"/>
                <a:gd name="connsiteY78" fmla="*/ 2213616 h 3711868"/>
                <a:gd name="connsiteX79" fmla="*/ 3098033 w 4916798"/>
                <a:gd name="connsiteY79" fmla="*/ 2216167 h 3711868"/>
                <a:gd name="connsiteX80" fmla="*/ 1963861 w 4916798"/>
                <a:gd name="connsiteY80" fmla="*/ 3194393 h 3711868"/>
                <a:gd name="connsiteX81" fmla="*/ 1759329 w 4916798"/>
                <a:gd name="connsiteY81" fmla="*/ 3295048 h 3711868"/>
                <a:gd name="connsiteX82" fmla="*/ 3080614 w 4916798"/>
                <a:gd name="connsiteY82" fmla="*/ 2039062 h 3711868"/>
                <a:gd name="connsiteX83" fmla="*/ 3479041 w 4916798"/>
                <a:gd name="connsiteY83" fmla="*/ 2056614 h 3711868"/>
                <a:gd name="connsiteX84" fmla="*/ 3657967 w 4916798"/>
                <a:gd name="connsiteY84" fmla="*/ 1917926 h 3711868"/>
                <a:gd name="connsiteX85" fmla="*/ 3567736 w 4916798"/>
                <a:gd name="connsiteY85" fmla="*/ 1987866 h 3711868"/>
                <a:gd name="connsiteX86" fmla="*/ 3084839 w 4916798"/>
                <a:gd name="connsiteY86" fmla="*/ 1959649 h 3711868"/>
                <a:gd name="connsiteX87" fmla="*/ 1627640 w 4916798"/>
                <a:gd name="connsiteY87" fmla="*/ 3359855 h 3711868"/>
                <a:gd name="connsiteX88" fmla="*/ 1531295 w 4916798"/>
                <a:gd name="connsiteY88" fmla="*/ 3407268 h 3711868"/>
                <a:gd name="connsiteX89" fmla="*/ 3076237 w 4916798"/>
                <a:gd name="connsiteY89" fmla="*/ 1872195 h 3711868"/>
                <a:gd name="connsiteX90" fmla="*/ 3657967 w 4916798"/>
                <a:gd name="connsiteY90" fmla="*/ 1917926 h 3711868"/>
                <a:gd name="connsiteX91" fmla="*/ 4858438 w 4916798"/>
                <a:gd name="connsiteY91" fmla="*/ 581209 h 3711868"/>
                <a:gd name="connsiteX92" fmla="*/ 3178993 w 4916798"/>
                <a:gd name="connsiteY92" fmla="*/ 351054 h 3711868"/>
                <a:gd name="connsiteX93" fmla="*/ 72131 w 4916798"/>
                <a:gd name="connsiteY93" fmla="*/ 2046069 h 3711868"/>
                <a:gd name="connsiteX94" fmla="*/ 1533653 w 4916798"/>
                <a:gd name="connsiteY94" fmla="*/ 3554008 h 3711868"/>
                <a:gd name="connsiteX95" fmla="*/ 3030335 w 4916798"/>
                <a:gd name="connsiteY95" fmla="*/ 2538362 h 3711868"/>
                <a:gd name="connsiteX96" fmla="*/ 3592731 w 4916798"/>
                <a:gd name="connsiteY96" fmla="*/ 2081420 h 3711868"/>
                <a:gd name="connsiteX97" fmla="*/ 3680712 w 4916798"/>
                <a:gd name="connsiteY97" fmla="*/ 2013971 h 3711868"/>
                <a:gd name="connsiteX98" fmla="*/ 3676846 w 4916798"/>
                <a:gd name="connsiteY98" fmla="*/ 2013078 h 3711868"/>
                <a:gd name="connsiteX99" fmla="*/ 3761224 w 4916798"/>
                <a:gd name="connsiteY99" fmla="*/ 1944520 h 3711868"/>
                <a:gd name="connsiteX100" fmla="*/ 3762612 w 4916798"/>
                <a:gd name="connsiteY100" fmla="*/ 1944878 h 3711868"/>
                <a:gd name="connsiteX101" fmla="*/ 3793907 w 4916798"/>
                <a:gd name="connsiteY101" fmla="*/ 1917966 h 3711868"/>
                <a:gd name="connsiteX102" fmla="*/ 4028070 w 4916798"/>
                <a:gd name="connsiteY102" fmla="*/ 1727710 h 3711868"/>
                <a:gd name="connsiteX103" fmla="*/ 4012640 w 4916798"/>
                <a:gd name="connsiteY103" fmla="*/ 1727051 h 3711868"/>
                <a:gd name="connsiteX104" fmla="*/ 4635103 w 4916798"/>
                <a:gd name="connsiteY104" fmla="*/ 1085090 h 3711868"/>
                <a:gd name="connsiteX105" fmla="*/ 4858438 w 4916798"/>
                <a:gd name="connsiteY105" fmla="*/ 581209 h 3711868"/>
                <a:gd name="connsiteX0" fmla="*/ 1433618 w 4858438"/>
                <a:gd name="connsiteY0" fmla="*/ 1553070 h 3756109"/>
                <a:gd name="connsiteX1" fmla="*/ 1387016 w 4858438"/>
                <a:gd name="connsiteY1" fmla="*/ 1442179 h 3756109"/>
                <a:gd name="connsiteX2" fmla="*/ 1171818 w 4858438"/>
                <a:gd name="connsiteY2" fmla="*/ 1386233 h 3756109"/>
                <a:gd name="connsiteX3" fmla="*/ 843436 w 4858438"/>
                <a:gd name="connsiteY3" fmla="*/ 1640658 h 3756109"/>
                <a:gd name="connsiteX4" fmla="*/ 917566 w 4858438"/>
                <a:gd name="connsiteY4" fmla="*/ 2166891 h 3756109"/>
                <a:gd name="connsiteX5" fmla="*/ 1042446 w 4858438"/>
                <a:gd name="connsiteY5" fmla="*/ 2043344 h 3756109"/>
                <a:gd name="connsiteX6" fmla="*/ 893116 w 4858438"/>
                <a:gd name="connsiteY6" fmla="*/ 1676704 h 3756109"/>
                <a:gd name="connsiteX7" fmla="*/ 1331284 w 4858438"/>
                <a:gd name="connsiteY7" fmla="*/ 1642491 h 3756109"/>
                <a:gd name="connsiteX8" fmla="*/ 1433618 w 4858438"/>
                <a:gd name="connsiteY8" fmla="*/ 1553070 h 3756109"/>
                <a:gd name="connsiteX9" fmla="*/ 1486467 w 4858438"/>
                <a:gd name="connsiteY9" fmla="*/ 1555670 h 3756109"/>
                <a:gd name="connsiteX10" fmla="*/ 1270246 w 4858438"/>
                <a:gd name="connsiteY10" fmla="*/ 1688701 h 3756109"/>
                <a:gd name="connsiteX11" fmla="*/ 948555 w 4858438"/>
                <a:gd name="connsiteY11" fmla="*/ 1674447 h 3756109"/>
                <a:gd name="connsiteX12" fmla="*/ 1039249 w 4858438"/>
                <a:gd name="connsiteY12" fmla="*/ 1978682 h 3756109"/>
                <a:gd name="connsiteX13" fmla="*/ 936415 w 4858438"/>
                <a:gd name="connsiteY13" fmla="*/ 2210098 h 3756109"/>
                <a:gd name="connsiteX14" fmla="*/ 845300 w 4858438"/>
                <a:gd name="connsiteY14" fmla="*/ 1535091 h 3756109"/>
                <a:gd name="connsiteX15" fmla="*/ 1222033 w 4858438"/>
                <a:gd name="connsiteY15" fmla="*/ 1324509 h 3756109"/>
                <a:gd name="connsiteX16" fmla="*/ 1453615 w 4858438"/>
                <a:gd name="connsiteY16" fmla="*/ 1435539 h 3756109"/>
                <a:gd name="connsiteX17" fmla="*/ 1486467 w 4858438"/>
                <a:gd name="connsiteY17" fmla="*/ 1555670 h 3756109"/>
                <a:gd name="connsiteX18" fmla="*/ 2124812 w 4858438"/>
                <a:gd name="connsiteY18" fmla="*/ 1864264 h 3756109"/>
                <a:gd name="connsiteX19" fmla="*/ 2027479 w 4858438"/>
                <a:gd name="connsiteY19" fmla="*/ 1730584 h 3756109"/>
                <a:gd name="connsiteX20" fmla="*/ 1896696 w 4858438"/>
                <a:gd name="connsiteY20" fmla="*/ 1708496 h 3756109"/>
                <a:gd name="connsiteX21" fmla="*/ 1850955 w 4858438"/>
                <a:gd name="connsiteY21" fmla="*/ 1771853 h 3756109"/>
                <a:gd name="connsiteX22" fmla="*/ 1765087 w 4858438"/>
                <a:gd name="connsiteY22" fmla="*/ 2155815 h 3756109"/>
                <a:gd name="connsiteX23" fmla="*/ 1376220 w 4858438"/>
                <a:gd name="connsiteY23" fmla="*/ 1964262 h 3756109"/>
                <a:gd name="connsiteX24" fmla="*/ 1213631 w 4858438"/>
                <a:gd name="connsiteY24" fmla="*/ 2104975 h 3756109"/>
                <a:gd name="connsiteX25" fmla="*/ 1786130 w 4858438"/>
                <a:gd name="connsiteY25" fmla="*/ 2211169 h 3756109"/>
                <a:gd name="connsiteX26" fmla="*/ 2124812 w 4858438"/>
                <a:gd name="connsiteY26" fmla="*/ 1864264 h 3756109"/>
                <a:gd name="connsiteX27" fmla="*/ 2160167 w 4858438"/>
                <a:gd name="connsiteY27" fmla="*/ 1869806 h 3756109"/>
                <a:gd name="connsiteX28" fmla="*/ 1724008 w 4858438"/>
                <a:gd name="connsiteY28" fmla="*/ 2280379 h 3756109"/>
                <a:gd name="connsiteX29" fmla="*/ 1154091 w 4858438"/>
                <a:gd name="connsiteY29" fmla="*/ 2058291 h 3756109"/>
                <a:gd name="connsiteX30" fmla="*/ 1454713 w 4858438"/>
                <a:gd name="connsiteY30" fmla="*/ 1937253 h 3756109"/>
                <a:gd name="connsiteX31" fmla="*/ 1717477 w 4858438"/>
                <a:gd name="connsiteY31" fmla="*/ 2111055 h 3756109"/>
                <a:gd name="connsiteX32" fmla="*/ 1816715 w 4858438"/>
                <a:gd name="connsiteY32" fmla="*/ 1809151 h 3756109"/>
                <a:gd name="connsiteX33" fmla="*/ 1933892 w 4858438"/>
                <a:gd name="connsiteY33" fmla="*/ 1641145 h 3756109"/>
                <a:gd name="connsiteX34" fmla="*/ 2036940 w 4858438"/>
                <a:gd name="connsiteY34" fmla="*/ 1665924 h 3756109"/>
                <a:gd name="connsiteX35" fmla="*/ 2160167 w 4858438"/>
                <a:gd name="connsiteY35" fmla="*/ 1869806 h 3756109"/>
                <a:gd name="connsiteX36" fmla="*/ 2530004 w 4858438"/>
                <a:gd name="connsiteY36" fmla="*/ 1162028 h 3756109"/>
                <a:gd name="connsiteX37" fmla="*/ 2230366 w 4858438"/>
                <a:gd name="connsiteY37" fmla="*/ 959992 h 3756109"/>
                <a:gd name="connsiteX38" fmla="*/ 2132783 w 4858438"/>
                <a:gd name="connsiteY38" fmla="*/ 968766 h 3756109"/>
                <a:gd name="connsiteX39" fmla="*/ 2003005 w 4858438"/>
                <a:gd name="connsiteY39" fmla="*/ 1003607 h 3756109"/>
                <a:gd name="connsiteX40" fmla="*/ 1719361 w 4858438"/>
                <a:gd name="connsiteY40" fmla="*/ 1431822 h 3756109"/>
                <a:gd name="connsiteX41" fmla="*/ 1890515 w 4858438"/>
                <a:gd name="connsiteY41" fmla="*/ 1410932 h 3756109"/>
                <a:gd name="connsiteX42" fmla="*/ 2016356 w 4858438"/>
                <a:gd name="connsiteY42" fmla="*/ 1057907 h 3756109"/>
                <a:gd name="connsiteX43" fmla="*/ 2360339 w 4858438"/>
                <a:gd name="connsiteY43" fmla="*/ 1278037 h 3756109"/>
                <a:gd name="connsiteX44" fmla="*/ 2530004 w 4858438"/>
                <a:gd name="connsiteY44" fmla="*/ 1162028 h 3756109"/>
                <a:gd name="connsiteX45" fmla="*/ 2580119 w 4858438"/>
                <a:gd name="connsiteY45" fmla="*/ 1193054 h 3756109"/>
                <a:gd name="connsiteX46" fmla="*/ 2282701 w 4858438"/>
                <a:gd name="connsiteY46" fmla="*/ 1276453 h 3756109"/>
                <a:gd name="connsiteX47" fmla="*/ 2055456 w 4858438"/>
                <a:gd name="connsiteY47" fmla="*/ 1085906 h 3756109"/>
                <a:gd name="connsiteX48" fmla="*/ 1926622 w 4858438"/>
                <a:gd name="connsiteY48" fmla="*/ 1360250 h 3756109"/>
                <a:gd name="connsiteX49" fmla="*/ 1702359 w 4858438"/>
                <a:gd name="connsiteY49" fmla="*/ 1472751 h 3756109"/>
                <a:gd name="connsiteX50" fmla="*/ 2069116 w 4858438"/>
                <a:gd name="connsiteY50" fmla="*/ 925696 h 3756109"/>
                <a:gd name="connsiteX51" fmla="*/ 2142729 w 4858438"/>
                <a:gd name="connsiteY51" fmla="*/ 914383 h 3756109"/>
                <a:gd name="connsiteX52" fmla="*/ 2580119 w 4858438"/>
                <a:gd name="connsiteY52" fmla="*/ 1193054 h 3756109"/>
                <a:gd name="connsiteX53" fmla="*/ 3210598 w 4858438"/>
                <a:gd name="connsiteY53" fmla="*/ 1460280 h 3756109"/>
                <a:gd name="connsiteX54" fmla="*/ 3113266 w 4858438"/>
                <a:gd name="connsiteY54" fmla="*/ 1326598 h 3756109"/>
                <a:gd name="connsiteX55" fmla="*/ 2982483 w 4858438"/>
                <a:gd name="connsiteY55" fmla="*/ 1304513 h 3756109"/>
                <a:gd name="connsiteX56" fmla="*/ 2936742 w 4858438"/>
                <a:gd name="connsiteY56" fmla="*/ 1367869 h 3756109"/>
                <a:gd name="connsiteX57" fmla="*/ 2850873 w 4858438"/>
                <a:gd name="connsiteY57" fmla="*/ 1751831 h 3756109"/>
                <a:gd name="connsiteX58" fmla="*/ 2462007 w 4858438"/>
                <a:gd name="connsiteY58" fmla="*/ 1560278 h 3756109"/>
                <a:gd name="connsiteX59" fmla="*/ 2299417 w 4858438"/>
                <a:gd name="connsiteY59" fmla="*/ 1700991 h 3756109"/>
                <a:gd name="connsiteX60" fmla="*/ 2871916 w 4858438"/>
                <a:gd name="connsiteY60" fmla="*/ 1807183 h 3756109"/>
                <a:gd name="connsiteX61" fmla="*/ 3210598 w 4858438"/>
                <a:gd name="connsiteY61" fmla="*/ 1460280 h 3756109"/>
                <a:gd name="connsiteX62" fmla="*/ 3245954 w 4858438"/>
                <a:gd name="connsiteY62" fmla="*/ 1465820 h 3756109"/>
                <a:gd name="connsiteX63" fmla="*/ 2809794 w 4858438"/>
                <a:gd name="connsiteY63" fmla="*/ 1876393 h 3756109"/>
                <a:gd name="connsiteX64" fmla="*/ 2239876 w 4858438"/>
                <a:gd name="connsiteY64" fmla="*/ 1654307 h 3756109"/>
                <a:gd name="connsiteX65" fmla="*/ 2540499 w 4858438"/>
                <a:gd name="connsiteY65" fmla="*/ 1533267 h 3756109"/>
                <a:gd name="connsiteX66" fmla="*/ 2803264 w 4858438"/>
                <a:gd name="connsiteY66" fmla="*/ 1707069 h 3756109"/>
                <a:gd name="connsiteX67" fmla="*/ 2902501 w 4858438"/>
                <a:gd name="connsiteY67" fmla="*/ 1405167 h 3756109"/>
                <a:gd name="connsiteX68" fmla="*/ 3019678 w 4858438"/>
                <a:gd name="connsiteY68" fmla="*/ 1237159 h 3756109"/>
                <a:gd name="connsiteX69" fmla="*/ 3122727 w 4858438"/>
                <a:gd name="connsiteY69" fmla="*/ 1261938 h 3756109"/>
                <a:gd name="connsiteX70" fmla="*/ 3245954 w 4858438"/>
                <a:gd name="connsiteY70" fmla="*/ 1465820 h 3756109"/>
                <a:gd name="connsiteX71" fmla="*/ 3206103 w 4858438"/>
                <a:gd name="connsiteY71" fmla="*/ 2312414 h 3756109"/>
                <a:gd name="connsiteX72" fmla="*/ 3100554 w 4858438"/>
                <a:gd name="connsiteY72" fmla="*/ 2375948 h 3756109"/>
                <a:gd name="connsiteX73" fmla="*/ 2131300 w 4858438"/>
                <a:gd name="connsiteY73" fmla="*/ 3156236 h 3756109"/>
                <a:gd name="connsiteX74" fmla="*/ 2055476 w 4858438"/>
                <a:gd name="connsiteY74" fmla="*/ 3193550 h 3756109"/>
                <a:gd name="connsiteX75" fmla="*/ 3094659 w 4858438"/>
                <a:gd name="connsiteY75" fmla="*/ 2316016 h 3756109"/>
                <a:gd name="connsiteX76" fmla="*/ 3206103 w 4858438"/>
                <a:gd name="connsiteY76" fmla="*/ 2312414 h 3756109"/>
                <a:gd name="connsiteX77" fmla="*/ 3479041 w 4858438"/>
                <a:gd name="connsiteY77" fmla="*/ 2100855 h 3756109"/>
                <a:gd name="connsiteX78" fmla="*/ 3276491 w 4858438"/>
                <a:gd name="connsiteY78" fmla="*/ 2257857 h 3756109"/>
                <a:gd name="connsiteX79" fmla="*/ 3098033 w 4858438"/>
                <a:gd name="connsiteY79" fmla="*/ 2260408 h 3756109"/>
                <a:gd name="connsiteX80" fmla="*/ 1963861 w 4858438"/>
                <a:gd name="connsiteY80" fmla="*/ 3238634 h 3756109"/>
                <a:gd name="connsiteX81" fmla="*/ 1759329 w 4858438"/>
                <a:gd name="connsiteY81" fmla="*/ 3339289 h 3756109"/>
                <a:gd name="connsiteX82" fmla="*/ 3080614 w 4858438"/>
                <a:gd name="connsiteY82" fmla="*/ 2083303 h 3756109"/>
                <a:gd name="connsiteX83" fmla="*/ 3479041 w 4858438"/>
                <a:gd name="connsiteY83" fmla="*/ 2100855 h 3756109"/>
                <a:gd name="connsiteX84" fmla="*/ 3657967 w 4858438"/>
                <a:gd name="connsiteY84" fmla="*/ 1962167 h 3756109"/>
                <a:gd name="connsiteX85" fmla="*/ 3567736 w 4858438"/>
                <a:gd name="connsiteY85" fmla="*/ 2032107 h 3756109"/>
                <a:gd name="connsiteX86" fmla="*/ 3084839 w 4858438"/>
                <a:gd name="connsiteY86" fmla="*/ 2003890 h 3756109"/>
                <a:gd name="connsiteX87" fmla="*/ 1627640 w 4858438"/>
                <a:gd name="connsiteY87" fmla="*/ 3404096 h 3756109"/>
                <a:gd name="connsiteX88" fmla="*/ 1531295 w 4858438"/>
                <a:gd name="connsiteY88" fmla="*/ 3451509 h 3756109"/>
                <a:gd name="connsiteX89" fmla="*/ 3076237 w 4858438"/>
                <a:gd name="connsiteY89" fmla="*/ 1916436 h 3756109"/>
                <a:gd name="connsiteX90" fmla="*/ 3657967 w 4858438"/>
                <a:gd name="connsiteY90" fmla="*/ 1962167 h 3756109"/>
                <a:gd name="connsiteX91" fmla="*/ 4858438 w 4858438"/>
                <a:gd name="connsiteY91" fmla="*/ 625450 h 3756109"/>
                <a:gd name="connsiteX92" fmla="*/ 3178993 w 4858438"/>
                <a:gd name="connsiteY92" fmla="*/ 395295 h 3756109"/>
                <a:gd name="connsiteX93" fmla="*/ 72131 w 4858438"/>
                <a:gd name="connsiteY93" fmla="*/ 2090310 h 3756109"/>
                <a:gd name="connsiteX94" fmla="*/ 1533653 w 4858438"/>
                <a:gd name="connsiteY94" fmla="*/ 3598249 h 3756109"/>
                <a:gd name="connsiteX95" fmla="*/ 3030335 w 4858438"/>
                <a:gd name="connsiteY95" fmla="*/ 2582603 h 3756109"/>
                <a:gd name="connsiteX96" fmla="*/ 3592731 w 4858438"/>
                <a:gd name="connsiteY96" fmla="*/ 2125661 h 3756109"/>
                <a:gd name="connsiteX97" fmla="*/ 3680712 w 4858438"/>
                <a:gd name="connsiteY97" fmla="*/ 2058212 h 3756109"/>
                <a:gd name="connsiteX98" fmla="*/ 3676846 w 4858438"/>
                <a:gd name="connsiteY98" fmla="*/ 2057319 h 3756109"/>
                <a:gd name="connsiteX99" fmla="*/ 3761224 w 4858438"/>
                <a:gd name="connsiteY99" fmla="*/ 1988761 h 3756109"/>
                <a:gd name="connsiteX100" fmla="*/ 3762612 w 4858438"/>
                <a:gd name="connsiteY100" fmla="*/ 1989119 h 3756109"/>
                <a:gd name="connsiteX101" fmla="*/ 3793907 w 4858438"/>
                <a:gd name="connsiteY101" fmla="*/ 1962207 h 3756109"/>
                <a:gd name="connsiteX102" fmla="*/ 4028070 w 4858438"/>
                <a:gd name="connsiteY102" fmla="*/ 1771951 h 3756109"/>
                <a:gd name="connsiteX103" fmla="*/ 4012640 w 4858438"/>
                <a:gd name="connsiteY103" fmla="*/ 1771292 h 3756109"/>
                <a:gd name="connsiteX104" fmla="*/ 4635103 w 4858438"/>
                <a:gd name="connsiteY104" fmla="*/ 1129331 h 3756109"/>
                <a:gd name="connsiteX105" fmla="*/ 4858438 w 4858438"/>
                <a:gd name="connsiteY105" fmla="*/ 625450 h 3756109"/>
                <a:gd name="connsiteX0" fmla="*/ 1433618 w 4635103"/>
                <a:gd name="connsiteY0" fmla="*/ 1182399 h 3385438"/>
                <a:gd name="connsiteX1" fmla="*/ 1387016 w 4635103"/>
                <a:gd name="connsiteY1" fmla="*/ 1071508 h 3385438"/>
                <a:gd name="connsiteX2" fmla="*/ 1171818 w 4635103"/>
                <a:gd name="connsiteY2" fmla="*/ 1015562 h 3385438"/>
                <a:gd name="connsiteX3" fmla="*/ 843436 w 4635103"/>
                <a:gd name="connsiteY3" fmla="*/ 1269987 h 3385438"/>
                <a:gd name="connsiteX4" fmla="*/ 917566 w 4635103"/>
                <a:gd name="connsiteY4" fmla="*/ 1796220 h 3385438"/>
                <a:gd name="connsiteX5" fmla="*/ 1042446 w 4635103"/>
                <a:gd name="connsiteY5" fmla="*/ 1672673 h 3385438"/>
                <a:gd name="connsiteX6" fmla="*/ 893116 w 4635103"/>
                <a:gd name="connsiteY6" fmla="*/ 1306033 h 3385438"/>
                <a:gd name="connsiteX7" fmla="*/ 1331284 w 4635103"/>
                <a:gd name="connsiteY7" fmla="*/ 1271820 h 3385438"/>
                <a:gd name="connsiteX8" fmla="*/ 1433618 w 4635103"/>
                <a:gd name="connsiteY8" fmla="*/ 1182399 h 3385438"/>
                <a:gd name="connsiteX9" fmla="*/ 1486467 w 4635103"/>
                <a:gd name="connsiteY9" fmla="*/ 1184999 h 3385438"/>
                <a:gd name="connsiteX10" fmla="*/ 1270246 w 4635103"/>
                <a:gd name="connsiteY10" fmla="*/ 1318030 h 3385438"/>
                <a:gd name="connsiteX11" fmla="*/ 948555 w 4635103"/>
                <a:gd name="connsiteY11" fmla="*/ 1303776 h 3385438"/>
                <a:gd name="connsiteX12" fmla="*/ 1039249 w 4635103"/>
                <a:gd name="connsiteY12" fmla="*/ 1608011 h 3385438"/>
                <a:gd name="connsiteX13" fmla="*/ 936415 w 4635103"/>
                <a:gd name="connsiteY13" fmla="*/ 1839427 h 3385438"/>
                <a:gd name="connsiteX14" fmla="*/ 845300 w 4635103"/>
                <a:gd name="connsiteY14" fmla="*/ 1164420 h 3385438"/>
                <a:gd name="connsiteX15" fmla="*/ 1222033 w 4635103"/>
                <a:gd name="connsiteY15" fmla="*/ 953838 h 3385438"/>
                <a:gd name="connsiteX16" fmla="*/ 1453615 w 4635103"/>
                <a:gd name="connsiteY16" fmla="*/ 1064868 h 3385438"/>
                <a:gd name="connsiteX17" fmla="*/ 1486467 w 4635103"/>
                <a:gd name="connsiteY17" fmla="*/ 1184999 h 3385438"/>
                <a:gd name="connsiteX18" fmla="*/ 2124812 w 4635103"/>
                <a:gd name="connsiteY18" fmla="*/ 1493593 h 3385438"/>
                <a:gd name="connsiteX19" fmla="*/ 2027479 w 4635103"/>
                <a:gd name="connsiteY19" fmla="*/ 1359913 h 3385438"/>
                <a:gd name="connsiteX20" fmla="*/ 1896696 w 4635103"/>
                <a:gd name="connsiteY20" fmla="*/ 1337825 h 3385438"/>
                <a:gd name="connsiteX21" fmla="*/ 1850955 w 4635103"/>
                <a:gd name="connsiteY21" fmla="*/ 1401182 h 3385438"/>
                <a:gd name="connsiteX22" fmla="*/ 1765087 w 4635103"/>
                <a:gd name="connsiteY22" fmla="*/ 1785144 h 3385438"/>
                <a:gd name="connsiteX23" fmla="*/ 1376220 w 4635103"/>
                <a:gd name="connsiteY23" fmla="*/ 1593591 h 3385438"/>
                <a:gd name="connsiteX24" fmla="*/ 1213631 w 4635103"/>
                <a:gd name="connsiteY24" fmla="*/ 1734304 h 3385438"/>
                <a:gd name="connsiteX25" fmla="*/ 1786130 w 4635103"/>
                <a:gd name="connsiteY25" fmla="*/ 1840498 h 3385438"/>
                <a:gd name="connsiteX26" fmla="*/ 2124812 w 4635103"/>
                <a:gd name="connsiteY26" fmla="*/ 1493593 h 3385438"/>
                <a:gd name="connsiteX27" fmla="*/ 2160167 w 4635103"/>
                <a:gd name="connsiteY27" fmla="*/ 1499135 h 3385438"/>
                <a:gd name="connsiteX28" fmla="*/ 1724008 w 4635103"/>
                <a:gd name="connsiteY28" fmla="*/ 1909708 h 3385438"/>
                <a:gd name="connsiteX29" fmla="*/ 1154091 w 4635103"/>
                <a:gd name="connsiteY29" fmla="*/ 1687620 h 3385438"/>
                <a:gd name="connsiteX30" fmla="*/ 1454713 w 4635103"/>
                <a:gd name="connsiteY30" fmla="*/ 1566582 h 3385438"/>
                <a:gd name="connsiteX31" fmla="*/ 1717477 w 4635103"/>
                <a:gd name="connsiteY31" fmla="*/ 1740384 h 3385438"/>
                <a:gd name="connsiteX32" fmla="*/ 1816715 w 4635103"/>
                <a:gd name="connsiteY32" fmla="*/ 1438480 h 3385438"/>
                <a:gd name="connsiteX33" fmla="*/ 1933892 w 4635103"/>
                <a:gd name="connsiteY33" fmla="*/ 1270474 h 3385438"/>
                <a:gd name="connsiteX34" fmla="*/ 2036940 w 4635103"/>
                <a:gd name="connsiteY34" fmla="*/ 1295253 h 3385438"/>
                <a:gd name="connsiteX35" fmla="*/ 2160167 w 4635103"/>
                <a:gd name="connsiteY35" fmla="*/ 1499135 h 3385438"/>
                <a:gd name="connsiteX36" fmla="*/ 2530004 w 4635103"/>
                <a:gd name="connsiteY36" fmla="*/ 791357 h 3385438"/>
                <a:gd name="connsiteX37" fmla="*/ 2230366 w 4635103"/>
                <a:gd name="connsiteY37" fmla="*/ 589321 h 3385438"/>
                <a:gd name="connsiteX38" fmla="*/ 2132783 w 4635103"/>
                <a:gd name="connsiteY38" fmla="*/ 598095 h 3385438"/>
                <a:gd name="connsiteX39" fmla="*/ 2003005 w 4635103"/>
                <a:gd name="connsiteY39" fmla="*/ 632936 h 3385438"/>
                <a:gd name="connsiteX40" fmla="*/ 1719361 w 4635103"/>
                <a:gd name="connsiteY40" fmla="*/ 1061151 h 3385438"/>
                <a:gd name="connsiteX41" fmla="*/ 1890515 w 4635103"/>
                <a:gd name="connsiteY41" fmla="*/ 1040261 h 3385438"/>
                <a:gd name="connsiteX42" fmla="*/ 2016356 w 4635103"/>
                <a:gd name="connsiteY42" fmla="*/ 687236 h 3385438"/>
                <a:gd name="connsiteX43" fmla="*/ 2360339 w 4635103"/>
                <a:gd name="connsiteY43" fmla="*/ 907366 h 3385438"/>
                <a:gd name="connsiteX44" fmla="*/ 2530004 w 4635103"/>
                <a:gd name="connsiteY44" fmla="*/ 791357 h 3385438"/>
                <a:gd name="connsiteX45" fmla="*/ 2580119 w 4635103"/>
                <a:gd name="connsiteY45" fmla="*/ 822383 h 3385438"/>
                <a:gd name="connsiteX46" fmla="*/ 2282701 w 4635103"/>
                <a:gd name="connsiteY46" fmla="*/ 905782 h 3385438"/>
                <a:gd name="connsiteX47" fmla="*/ 2055456 w 4635103"/>
                <a:gd name="connsiteY47" fmla="*/ 715235 h 3385438"/>
                <a:gd name="connsiteX48" fmla="*/ 1926622 w 4635103"/>
                <a:gd name="connsiteY48" fmla="*/ 989579 h 3385438"/>
                <a:gd name="connsiteX49" fmla="*/ 1702359 w 4635103"/>
                <a:gd name="connsiteY49" fmla="*/ 1102080 h 3385438"/>
                <a:gd name="connsiteX50" fmla="*/ 2069116 w 4635103"/>
                <a:gd name="connsiteY50" fmla="*/ 555025 h 3385438"/>
                <a:gd name="connsiteX51" fmla="*/ 2142729 w 4635103"/>
                <a:gd name="connsiteY51" fmla="*/ 543712 h 3385438"/>
                <a:gd name="connsiteX52" fmla="*/ 2580119 w 4635103"/>
                <a:gd name="connsiteY52" fmla="*/ 822383 h 3385438"/>
                <a:gd name="connsiteX53" fmla="*/ 3210598 w 4635103"/>
                <a:gd name="connsiteY53" fmla="*/ 1089609 h 3385438"/>
                <a:gd name="connsiteX54" fmla="*/ 3113266 w 4635103"/>
                <a:gd name="connsiteY54" fmla="*/ 955927 h 3385438"/>
                <a:gd name="connsiteX55" fmla="*/ 2982483 w 4635103"/>
                <a:gd name="connsiteY55" fmla="*/ 933842 h 3385438"/>
                <a:gd name="connsiteX56" fmla="*/ 2936742 w 4635103"/>
                <a:gd name="connsiteY56" fmla="*/ 997198 h 3385438"/>
                <a:gd name="connsiteX57" fmla="*/ 2850873 w 4635103"/>
                <a:gd name="connsiteY57" fmla="*/ 1381160 h 3385438"/>
                <a:gd name="connsiteX58" fmla="*/ 2462007 w 4635103"/>
                <a:gd name="connsiteY58" fmla="*/ 1189607 h 3385438"/>
                <a:gd name="connsiteX59" fmla="*/ 2299417 w 4635103"/>
                <a:gd name="connsiteY59" fmla="*/ 1330320 h 3385438"/>
                <a:gd name="connsiteX60" fmla="*/ 2871916 w 4635103"/>
                <a:gd name="connsiteY60" fmla="*/ 1436512 h 3385438"/>
                <a:gd name="connsiteX61" fmla="*/ 3210598 w 4635103"/>
                <a:gd name="connsiteY61" fmla="*/ 1089609 h 3385438"/>
                <a:gd name="connsiteX62" fmla="*/ 3245954 w 4635103"/>
                <a:gd name="connsiteY62" fmla="*/ 1095149 h 3385438"/>
                <a:gd name="connsiteX63" fmla="*/ 2809794 w 4635103"/>
                <a:gd name="connsiteY63" fmla="*/ 1505722 h 3385438"/>
                <a:gd name="connsiteX64" fmla="*/ 2239876 w 4635103"/>
                <a:gd name="connsiteY64" fmla="*/ 1283636 h 3385438"/>
                <a:gd name="connsiteX65" fmla="*/ 2540499 w 4635103"/>
                <a:gd name="connsiteY65" fmla="*/ 1162596 h 3385438"/>
                <a:gd name="connsiteX66" fmla="*/ 2803264 w 4635103"/>
                <a:gd name="connsiteY66" fmla="*/ 1336398 h 3385438"/>
                <a:gd name="connsiteX67" fmla="*/ 2902501 w 4635103"/>
                <a:gd name="connsiteY67" fmla="*/ 1034496 h 3385438"/>
                <a:gd name="connsiteX68" fmla="*/ 3019678 w 4635103"/>
                <a:gd name="connsiteY68" fmla="*/ 866488 h 3385438"/>
                <a:gd name="connsiteX69" fmla="*/ 3122727 w 4635103"/>
                <a:gd name="connsiteY69" fmla="*/ 891267 h 3385438"/>
                <a:gd name="connsiteX70" fmla="*/ 3245954 w 4635103"/>
                <a:gd name="connsiteY70" fmla="*/ 1095149 h 3385438"/>
                <a:gd name="connsiteX71" fmla="*/ 3206103 w 4635103"/>
                <a:gd name="connsiteY71" fmla="*/ 1941743 h 3385438"/>
                <a:gd name="connsiteX72" fmla="*/ 3100554 w 4635103"/>
                <a:gd name="connsiteY72" fmla="*/ 2005277 h 3385438"/>
                <a:gd name="connsiteX73" fmla="*/ 2131300 w 4635103"/>
                <a:gd name="connsiteY73" fmla="*/ 2785565 h 3385438"/>
                <a:gd name="connsiteX74" fmla="*/ 2055476 w 4635103"/>
                <a:gd name="connsiteY74" fmla="*/ 2822879 h 3385438"/>
                <a:gd name="connsiteX75" fmla="*/ 3094659 w 4635103"/>
                <a:gd name="connsiteY75" fmla="*/ 1945345 h 3385438"/>
                <a:gd name="connsiteX76" fmla="*/ 3206103 w 4635103"/>
                <a:gd name="connsiteY76" fmla="*/ 1941743 h 3385438"/>
                <a:gd name="connsiteX77" fmla="*/ 3479041 w 4635103"/>
                <a:gd name="connsiteY77" fmla="*/ 1730184 h 3385438"/>
                <a:gd name="connsiteX78" fmla="*/ 3276491 w 4635103"/>
                <a:gd name="connsiteY78" fmla="*/ 1887186 h 3385438"/>
                <a:gd name="connsiteX79" fmla="*/ 3098033 w 4635103"/>
                <a:gd name="connsiteY79" fmla="*/ 1889737 h 3385438"/>
                <a:gd name="connsiteX80" fmla="*/ 1963861 w 4635103"/>
                <a:gd name="connsiteY80" fmla="*/ 2867963 h 3385438"/>
                <a:gd name="connsiteX81" fmla="*/ 1759329 w 4635103"/>
                <a:gd name="connsiteY81" fmla="*/ 2968618 h 3385438"/>
                <a:gd name="connsiteX82" fmla="*/ 3080614 w 4635103"/>
                <a:gd name="connsiteY82" fmla="*/ 1712632 h 3385438"/>
                <a:gd name="connsiteX83" fmla="*/ 3479041 w 4635103"/>
                <a:gd name="connsiteY83" fmla="*/ 1730184 h 3385438"/>
                <a:gd name="connsiteX84" fmla="*/ 3657967 w 4635103"/>
                <a:gd name="connsiteY84" fmla="*/ 1591496 h 3385438"/>
                <a:gd name="connsiteX85" fmla="*/ 3567736 w 4635103"/>
                <a:gd name="connsiteY85" fmla="*/ 1661436 h 3385438"/>
                <a:gd name="connsiteX86" fmla="*/ 3084839 w 4635103"/>
                <a:gd name="connsiteY86" fmla="*/ 1633219 h 3385438"/>
                <a:gd name="connsiteX87" fmla="*/ 1627640 w 4635103"/>
                <a:gd name="connsiteY87" fmla="*/ 3033425 h 3385438"/>
                <a:gd name="connsiteX88" fmla="*/ 1531295 w 4635103"/>
                <a:gd name="connsiteY88" fmla="*/ 3080838 h 3385438"/>
                <a:gd name="connsiteX89" fmla="*/ 3076237 w 4635103"/>
                <a:gd name="connsiteY89" fmla="*/ 1545765 h 3385438"/>
                <a:gd name="connsiteX90" fmla="*/ 3657967 w 4635103"/>
                <a:gd name="connsiteY90" fmla="*/ 1591496 h 3385438"/>
                <a:gd name="connsiteX91" fmla="*/ 4635103 w 4635103"/>
                <a:gd name="connsiteY91" fmla="*/ 758660 h 3385438"/>
                <a:gd name="connsiteX92" fmla="*/ 3178993 w 4635103"/>
                <a:gd name="connsiteY92" fmla="*/ 24624 h 3385438"/>
                <a:gd name="connsiteX93" fmla="*/ 72131 w 4635103"/>
                <a:gd name="connsiteY93" fmla="*/ 1719639 h 3385438"/>
                <a:gd name="connsiteX94" fmla="*/ 1533653 w 4635103"/>
                <a:gd name="connsiteY94" fmla="*/ 3227578 h 3385438"/>
                <a:gd name="connsiteX95" fmla="*/ 3030335 w 4635103"/>
                <a:gd name="connsiteY95" fmla="*/ 2211932 h 3385438"/>
                <a:gd name="connsiteX96" fmla="*/ 3592731 w 4635103"/>
                <a:gd name="connsiteY96" fmla="*/ 1754990 h 3385438"/>
                <a:gd name="connsiteX97" fmla="*/ 3680712 w 4635103"/>
                <a:gd name="connsiteY97" fmla="*/ 1687541 h 3385438"/>
                <a:gd name="connsiteX98" fmla="*/ 3676846 w 4635103"/>
                <a:gd name="connsiteY98" fmla="*/ 1686648 h 3385438"/>
                <a:gd name="connsiteX99" fmla="*/ 3761224 w 4635103"/>
                <a:gd name="connsiteY99" fmla="*/ 1618090 h 3385438"/>
                <a:gd name="connsiteX100" fmla="*/ 3762612 w 4635103"/>
                <a:gd name="connsiteY100" fmla="*/ 1618448 h 3385438"/>
                <a:gd name="connsiteX101" fmla="*/ 3793907 w 4635103"/>
                <a:gd name="connsiteY101" fmla="*/ 1591536 h 3385438"/>
                <a:gd name="connsiteX102" fmla="*/ 4028070 w 4635103"/>
                <a:gd name="connsiteY102" fmla="*/ 1401280 h 3385438"/>
                <a:gd name="connsiteX103" fmla="*/ 4012640 w 4635103"/>
                <a:gd name="connsiteY103" fmla="*/ 1400621 h 3385438"/>
                <a:gd name="connsiteX104" fmla="*/ 4635103 w 4635103"/>
                <a:gd name="connsiteY104" fmla="*/ 758660 h 3385438"/>
                <a:gd name="connsiteX0" fmla="*/ 1433618 w 4766895"/>
                <a:gd name="connsiteY0" fmla="*/ 1198049 h 3401088"/>
                <a:gd name="connsiteX1" fmla="*/ 1387016 w 4766895"/>
                <a:gd name="connsiteY1" fmla="*/ 1087158 h 3401088"/>
                <a:gd name="connsiteX2" fmla="*/ 1171818 w 4766895"/>
                <a:gd name="connsiteY2" fmla="*/ 1031212 h 3401088"/>
                <a:gd name="connsiteX3" fmla="*/ 843436 w 4766895"/>
                <a:gd name="connsiteY3" fmla="*/ 1285637 h 3401088"/>
                <a:gd name="connsiteX4" fmla="*/ 917566 w 4766895"/>
                <a:gd name="connsiteY4" fmla="*/ 1811870 h 3401088"/>
                <a:gd name="connsiteX5" fmla="*/ 1042446 w 4766895"/>
                <a:gd name="connsiteY5" fmla="*/ 1688323 h 3401088"/>
                <a:gd name="connsiteX6" fmla="*/ 893116 w 4766895"/>
                <a:gd name="connsiteY6" fmla="*/ 1321683 h 3401088"/>
                <a:gd name="connsiteX7" fmla="*/ 1331284 w 4766895"/>
                <a:gd name="connsiteY7" fmla="*/ 1287470 h 3401088"/>
                <a:gd name="connsiteX8" fmla="*/ 1433618 w 4766895"/>
                <a:gd name="connsiteY8" fmla="*/ 1198049 h 3401088"/>
                <a:gd name="connsiteX9" fmla="*/ 1486467 w 4766895"/>
                <a:gd name="connsiteY9" fmla="*/ 1200649 h 3401088"/>
                <a:gd name="connsiteX10" fmla="*/ 1270246 w 4766895"/>
                <a:gd name="connsiteY10" fmla="*/ 1333680 h 3401088"/>
                <a:gd name="connsiteX11" fmla="*/ 948555 w 4766895"/>
                <a:gd name="connsiteY11" fmla="*/ 1319426 h 3401088"/>
                <a:gd name="connsiteX12" fmla="*/ 1039249 w 4766895"/>
                <a:gd name="connsiteY12" fmla="*/ 1623661 h 3401088"/>
                <a:gd name="connsiteX13" fmla="*/ 936415 w 4766895"/>
                <a:gd name="connsiteY13" fmla="*/ 1855077 h 3401088"/>
                <a:gd name="connsiteX14" fmla="*/ 845300 w 4766895"/>
                <a:gd name="connsiteY14" fmla="*/ 1180070 h 3401088"/>
                <a:gd name="connsiteX15" fmla="*/ 1222033 w 4766895"/>
                <a:gd name="connsiteY15" fmla="*/ 969488 h 3401088"/>
                <a:gd name="connsiteX16" fmla="*/ 1453615 w 4766895"/>
                <a:gd name="connsiteY16" fmla="*/ 1080518 h 3401088"/>
                <a:gd name="connsiteX17" fmla="*/ 1486467 w 4766895"/>
                <a:gd name="connsiteY17" fmla="*/ 1200649 h 3401088"/>
                <a:gd name="connsiteX18" fmla="*/ 2124812 w 4766895"/>
                <a:gd name="connsiteY18" fmla="*/ 1509243 h 3401088"/>
                <a:gd name="connsiteX19" fmla="*/ 2027479 w 4766895"/>
                <a:gd name="connsiteY19" fmla="*/ 1375563 h 3401088"/>
                <a:gd name="connsiteX20" fmla="*/ 1896696 w 4766895"/>
                <a:gd name="connsiteY20" fmla="*/ 1353475 h 3401088"/>
                <a:gd name="connsiteX21" fmla="*/ 1850955 w 4766895"/>
                <a:gd name="connsiteY21" fmla="*/ 1416832 h 3401088"/>
                <a:gd name="connsiteX22" fmla="*/ 1765087 w 4766895"/>
                <a:gd name="connsiteY22" fmla="*/ 1800794 h 3401088"/>
                <a:gd name="connsiteX23" fmla="*/ 1376220 w 4766895"/>
                <a:gd name="connsiteY23" fmla="*/ 1609241 h 3401088"/>
                <a:gd name="connsiteX24" fmla="*/ 1213631 w 4766895"/>
                <a:gd name="connsiteY24" fmla="*/ 1749954 h 3401088"/>
                <a:gd name="connsiteX25" fmla="*/ 1786130 w 4766895"/>
                <a:gd name="connsiteY25" fmla="*/ 1856148 h 3401088"/>
                <a:gd name="connsiteX26" fmla="*/ 2124812 w 4766895"/>
                <a:gd name="connsiteY26" fmla="*/ 1509243 h 3401088"/>
                <a:gd name="connsiteX27" fmla="*/ 2160167 w 4766895"/>
                <a:gd name="connsiteY27" fmla="*/ 1514785 h 3401088"/>
                <a:gd name="connsiteX28" fmla="*/ 1724008 w 4766895"/>
                <a:gd name="connsiteY28" fmla="*/ 1925358 h 3401088"/>
                <a:gd name="connsiteX29" fmla="*/ 1154091 w 4766895"/>
                <a:gd name="connsiteY29" fmla="*/ 1703270 h 3401088"/>
                <a:gd name="connsiteX30" fmla="*/ 1454713 w 4766895"/>
                <a:gd name="connsiteY30" fmla="*/ 1582232 h 3401088"/>
                <a:gd name="connsiteX31" fmla="*/ 1717477 w 4766895"/>
                <a:gd name="connsiteY31" fmla="*/ 1756034 h 3401088"/>
                <a:gd name="connsiteX32" fmla="*/ 1816715 w 4766895"/>
                <a:gd name="connsiteY32" fmla="*/ 1454130 h 3401088"/>
                <a:gd name="connsiteX33" fmla="*/ 1933892 w 4766895"/>
                <a:gd name="connsiteY33" fmla="*/ 1286124 h 3401088"/>
                <a:gd name="connsiteX34" fmla="*/ 2036940 w 4766895"/>
                <a:gd name="connsiteY34" fmla="*/ 1310903 h 3401088"/>
                <a:gd name="connsiteX35" fmla="*/ 2160167 w 4766895"/>
                <a:gd name="connsiteY35" fmla="*/ 1514785 h 3401088"/>
                <a:gd name="connsiteX36" fmla="*/ 2530004 w 4766895"/>
                <a:gd name="connsiteY36" fmla="*/ 807007 h 3401088"/>
                <a:gd name="connsiteX37" fmla="*/ 2230366 w 4766895"/>
                <a:gd name="connsiteY37" fmla="*/ 604971 h 3401088"/>
                <a:gd name="connsiteX38" fmla="*/ 2132783 w 4766895"/>
                <a:gd name="connsiteY38" fmla="*/ 613745 h 3401088"/>
                <a:gd name="connsiteX39" fmla="*/ 2003005 w 4766895"/>
                <a:gd name="connsiteY39" fmla="*/ 648586 h 3401088"/>
                <a:gd name="connsiteX40" fmla="*/ 1719361 w 4766895"/>
                <a:gd name="connsiteY40" fmla="*/ 1076801 h 3401088"/>
                <a:gd name="connsiteX41" fmla="*/ 1890515 w 4766895"/>
                <a:gd name="connsiteY41" fmla="*/ 1055911 h 3401088"/>
                <a:gd name="connsiteX42" fmla="*/ 2016356 w 4766895"/>
                <a:gd name="connsiteY42" fmla="*/ 702886 h 3401088"/>
                <a:gd name="connsiteX43" fmla="*/ 2360339 w 4766895"/>
                <a:gd name="connsiteY43" fmla="*/ 923016 h 3401088"/>
                <a:gd name="connsiteX44" fmla="*/ 2530004 w 4766895"/>
                <a:gd name="connsiteY44" fmla="*/ 807007 h 3401088"/>
                <a:gd name="connsiteX45" fmla="*/ 2580119 w 4766895"/>
                <a:gd name="connsiteY45" fmla="*/ 838033 h 3401088"/>
                <a:gd name="connsiteX46" fmla="*/ 2282701 w 4766895"/>
                <a:gd name="connsiteY46" fmla="*/ 921432 h 3401088"/>
                <a:gd name="connsiteX47" fmla="*/ 2055456 w 4766895"/>
                <a:gd name="connsiteY47" fmla="*/ 730885 h 3401088"/>
                <a:gd name="connsiteX48" fmla="*/ 1926622 w 4766895"/>
                <a:gd name="connsiteY48" fmla="*/ 1005229 h 3401088"/>
                <a:gd name="connsiteX49" fmla="*/ 1702359 w 4766895"/>
                <a:gd name="connsiteY49" fmla="*/ 1117730 h 3401088"/>
                <a:gd name="connsiteX50" fmla="*/ 2069116 w 4766895"/>
                <a:gd name="connsiteY50" fmla="*/ 570675 h 3401088"/>
                <a:gd name="connsiteX51" fmla="*/ 2142729 w 4766895"/>
                <a:gd name="connsiteY51" fmla="*/ 559362 h 3401088"/>
                <a:gd name="connsiteX52" fmla="*/ 2580119 w 4766895"/>
                <a:gd name="connsiteY52" fmla="*/ 838033 h 3401088"/>
                <a:gd name="connsiteX53" fmla="*/ 3210598 w 4766895"/>
                <a:gd name="connsiteY53" fmla="*/ 1105259 h 3401088"/>
                <a:gd name="connsiteX54" fmla="*/ 3113266 w 4766895"/>
                <a:gd name="connsiteY54" fmla="*/ 971577 h 3401088"/>
                <a:gd name="connsiteX55" fmla="*/ 2982483 w 4766895"/>
                <a:gd name="connsiteY55" fmla="*/ 949492 h 3401088"/>
                <a:gd name="connsiteX56" fmla="*/ 2936742 w 4766895"/>
                <a:gd name="connsiteY56" fmla="*/ 1012848 h 3401088"/>
                <a:gd name="connsiteX57" fmla="*/ 2850873 w 4766895"/>
                <a:gd name="connsiteY57" fmla="*/ 1396810 h 3401088"/>
                <a:gd name="connsiteX58" fmla="*/ 2462007 w 4766895"/>
                <a:gd name="connsiteY58" fmla="*/ 1205257 h 3401088"/>
                <a:gd name="connsiteX59" fmla="*/ 2299417 w 4766895"/>
                <a:gd name="connsiteY59" fmla="*/ 1345970 h 3401088"/>
                <a:gd name="connsiteX60" fmla="*/ 2871916 w 4766895"/>
                <a:gd name="connsiteY60" fmla="*/ 1452162 h 3401088"/>
                <a:gd name="connsiteX61" fmla="*/ 3210598 w 4766895"/>
                <a:gd name="connsiteY61" fmla="*/ 1105259 h 3401088"/>
                <a:gd name="connsiteX62" fmla="*/ 3245954 w 4766895"/>
                <a:gd name="connsiteY62" fmla="*/ 1110799 h 3401088"/>
                <a:gd name="connsiteX63" fmla="*/ 2809794 w 4766895"/>
                <a:gd name="connsiteY63" fmla="*/ 1521372 h 3401088"/>
                <a:gd name="connsiteX64" fmla="*/ 2239876 w 4766895"/>
                <a:gd name="connsiteY64" fmla="*/ 1299286 h 3401088"/>
                <a:gd name="connsiteX65" fmla="*/ 2540499 w 4766895"/>
                <a:gd name="connsiteY65" fmla="*/ 1178246 h 3401088"/>
                <a:gd name="connsiteX66" fmla="*/ 2803264 w 4766895"/>
                <a:gd name="connsiteY66" fmla="*/ 1352048 h 3401088"/>
                <a:gd name="connsiteX67" fmla="*/ 2902501 w 4766895"/>
                <a:gd name="connsiteY67" fmla="*/ 1050146 h 3401088"/>
                <a:gd name="connsiteX68" fmla="*/ 3019678 w 4766895"/>
                <a:gd name="connsiteY68" fmla="*/ 882138 h 3401088"/>
                <a:gd name="connsiteX69" fmla="*/ 3122727 w 4766895"/>
                <a:gd name="connsiteY69" fmla="*/ 906917 h 3401088"/>
                <a:gd name="connsiteX70" fmla="*/ 3245954 w 4766895"/>
                <a:gd name="connsiteY70" fmla="*/ 1110799 h 3401088"/>
                <a:gd name="connsiteX71" fmla="*/ 3206103 w 4766895"/>
                <a:gd name="connsiteY71" fmla="*/ 1957393 h 3401088"/>
                <a:gd name="connsiteX72" fmla="*/ 3100554 w 4766895"/>
                <a:gd name="connsiteY72" fmla="*/ 2020927 h 3401088"/>
                <a:gd name="connsiteX73" fmla="*/ 2131300 w 4766895"/>
                <a:gd name="connsiteY73" fmla="*/ 2801215 h 3401088"/>
                <a:gd name="connsiteX74" fmla="*/ 2055476 w 4766895"/>
                <a:gd name="connsiteY74" fmla="*/ 2838529 h 3401088"/>
                <a:gd name="connsiteX75" fmla="*/ 3094659 w 4766895"/>
                <a:gd name="connsiteY75" fmla="*/ 1960995 h 3401088"/>
                <a:gd name="connsiteX76" fmla="*/ 3206103 w 4766895"/>
                <a:gd name="connsiteY76" fmla="*/ 1957393 h 3401088"/>
                <a:gd name="connsiteX77" fmla="*/ 3479041 w 4766895"/>
                <a:gd name="connsiteY77" fmla="*/ 1745834 h 3401088"/>
                <a:gd name="connsiteX78" fmla="*/ 3276491 w 4766895"/>
                <a:gd name="connsiteY78" fmla="*/ 1902836 h 3401088"/>
                <a:gd name="connsiteX79" fmla="*/ 3098033 w 4766895"/>
                <a:gd name="connsiteY79" fmla="*/ 1905387 h 3401088"/>
                <a:gd name="connsiteX80" fmla="*/ 1963861 w 4766895"/>
                <a:gd name="connsiteY80" fmla="*/ 2883613 h 3401088"/>
                <a:gd name="connsiteX81" fmla="*/ 1759329 w 4766895"/>
                <a:gd name="connsiteY81" fmla="*/ 2984268 h 3401088"/>
                <a:gd name="connsiteX82" fmla="*/ 3080614 w 4766895"/>
                <a:gd name="connsiteY82" fmla="*/ 1728282 h 3401088"/>
                <a:gd name="connsiteX83" fmla="*/ 3479041 w 4766895"/>
                <a:gd name="connsiteY83" fmla="*/ 1745834 h 3401088"/>
                <a:gd name="connsiteX84" fmla="*/ 3657967 w 4766895"/>
                <a:gd name="connsiteY84" fmla="*/ 1607146 h 3401088"/>
                <a:gd name="connsiteX85" fmla="*/ 3567736 w 4766895"/>
                <a:gd name="connsiteY85" fmla="*/ 1677086 h 3401088"/>
                <a:gd name="connsiteX86" fmla="*/ 3084839 w 4766895"/>
                <a:gd name="connsiteY86" fmla="*/ 1648869 h 3401088"/>
                <a:gd name="connsiteX87" fmla="*/ 1627640 w 4766895"/>
                <a:gd name="connsiteY87" fmla="*/ 3049075 h 3401088"/>
                <a:gd name="connsiteX88" fmla="*/ 1531295 w 4766895"/>
                <a:gd name="connsiteY88" fmla="*/ 3096488 h 3401088"/>
                <a:gd name="connsiteX89" fmla="*/ 3076237 w 4766895"/>
                <a:gd name="connsiteY89" fmla="*/ 1561415 h 3401088"/>
                <a:gd name="connsiteX90" fmla="*/ 3657967 w 4766895"/>
                <a:gd name="connsiteY90" fmla="*/ 1607146 h 3401088"/>
                <a:gd name="connsiteX91" fmla="*/ 4635103 w 4766895"/>
                <a:gd name="connsiteY91" fmla="*/ 774310 h 3401088"/>
                <a:gd name="connsiteX92" fmla="*/ 3178993 w 4766895"/>
                <a:gd name="connsiteY92" fmla="*/ 40274 h 3401088"/>
                <a:gd name="connsiteX93" fmla="*/ 72131 w 4766895"/>
                <a:gd name="connsiteY93" fmla="*/ 1735289 h 3401088"/>
                <a:gd name="connsiteX94" fmla="*/ 1533653 w 4766895"/>
                <a:gd name="connsiteY94" fmla="*/ 3243228 h 3401088"/>
                <a:gd name="connsiteX95" fmla="*/ 3030335 w 4766895"/>
                <a:gd name="connsiteY95" fmla="*/ 2227582 h 3401088"/>
                <a:gd name="connsiteX96" fmla="*/ 3592731 w 4766895"/>
                <a:gd name="connsiteY96" fmla="*/ 1770640 h 3401088"/>
                <a:gd name="connsiteX97" fmla="*/ 3680712 w 4766895"/>
                <a:gd name="connsiteY97" fmla="*/ 1703191 h 3401088"/>
                <a:gd name="connsiteX98" fmla="*/ 3676846 w 4766895"/>
                <a:gd name="connsiteY98" fmla="*/ 1702298 h 3401088"/>
                <a:gd name="connsiteX99" fmla="*/ 3761224 w 4766895"/>
                <a:gd name="connsiteY99" fmla="*/ 1633740 h 3401088"/>
                <a:gd name="connsiteX100" fmla="*/ 3762612 w 4766895"/>
                <a:gd name="connsiteY100" fmla="*/ 1634098 h 3401088"/>
                <a:gd name="connsiteX101" fmla="*/ 3793907 w 4766895"/>
                <a:gd name="connsiteY101" fmla="*/ 1607186 h 3401088"/>
                <a:gd name="connsiteX102" fmla="*/ 4028070 w 4766895"/>
                <a:gd name="connsiteY102" fmla="*/ 1416930 h 3401088"/>
                <a:gd name="connsiteX103" fmla="*/ 4012640 w 4766895"/>
                <a:gd name="connsiteY103" fmla="*/ 1416271 h 3401088"/>
                <a:gd name="connsiteX104" fmla="*/ 4635103 w 4766895"/>
                <a:gd name="connsiteY104" fmla="*/ 774310 h 3401088"/>
                <a:gd name="connsiteX0" fmla="*/ 1433618 w 4820733"/>
                <a:gd name="connsiteY0" fmla="*/ 1325009 h 3528048"/>
                <a:gd name="connsiteX1" fmla="*/ 1387016 w 4820733"/>
                <a:gd name="connsiteY1" fmla="*/ 1214118 h 3528048"/>
                <a:gd name="connsiteX2" fmla="*/ 1171818 w 4820733"/>
                <a:gd name="connsiteY2" fmla="*/ 1158172 h 3528048"/>
                <a:gd name="connsiteX3" fmla="*/ 843436 w 4820733"/>
                <a:gd name="connsiteY3" fmla="*/ 1412597 h 3528048"/>
                <a:gd name="connsiteX4" fmla="*/ 917566 w 4820733"/>
                <a:gd name="connsiteY4" fmla="*/ 1938830 h 3528048"/>
                <a:gd name="connsiteX5" fmla="*/ 1042446 w 4820733"/>
                <a:gd name="connsiteY5" fmla="*/ 1815283 h 3528048"/>
                <a:gd name="connsiteX6" fmla="*/ 893116 w 4820733"/>
                <a:gd name="connsiteY6" fmla="*/ 1448643 h 3528048"/>
                <a:gd name="connsiteX7" fmla="*/ 1331284 w 4820733"/>
                <a:gd name="connsiteY7" fmla="*/ 1414430 h 3528048"/>
                <a:gd name="connsiteX8" fmla="*/ 1433618 w 4820733"/>
                <a:gd name="connsiteY8" fmla="*/ 1325009 h 3528048"/>
                <a:gd name="connsiteX9" fmla="*/ 1486467 w 4820733"/>
                <a:gd name="connsiteY9" fmla="*/ 1327609 h 3528048"/>
                <a:gd name="connsiteX10" fmla="*/ 1270246 w 4820733"/>
                <a:gd name="connsiteY10" fmla="*/ 1460640 h 3528048"/>
                <a:gd name="connsiteX11" fmla="*/ 948555 w 4820733"/>
                <a:gd name="connsiteY11" fmla="*/ 1446386 h 3528048"/>
                <a:gd name="connsiteX12" fmla="*/ 1039249 w 4820733"/>
                <a:gd name="connsiteY12" fmla="*/ 1750621 h 3528048"/>
                <a:gd name="connsiteX13" fmla="*/ 936415 w 4820733"/>
                <a:gd name="connsiteY13" fmla="*/ 1982037 h 3528048"/>
                <a:gd name="connsiteX14" fmla="*/ 845300 w 4820733"/>
                <a:gd name="connsiteY14" fmla="*/ 1307030 h 3528048"/>
                <a:gd name="connsiteX15" fmla="*/ 1222033 w 4820733"/>
                <a:gd name="connsiteY15" fmla="*/ 1096448 h 3528048"/>
                <a:gd name="connsiteX16" fmla="*/ 1453615 w 4820733"/>
                <a:gd name="connsiteY16" fmla="*/ 1207478 h 3528048"/>
                <a:gd name="connsiteX17" fmla="*/ 1486467 w 4820733"/>
                <a:gd name="connsiteY17" fmla="*/ 1327609 h 3528048"/>
                <a:gd name="connsiteX18" fmla="*/ 2124812 w 4820733"/>
                <a:gd name="connsiteY18" fmla="*/ 1636203 h 3528048"/>
                <a:gd name="connsiteX19" fmla="*/ 2027479 w 4820733"/>
                <a:gd name="connsiteY19" fmla="*/ 1502523 h 3528048"/>
                <a:gd name="connsiteX20" fmla="*/ 1896696 w 4820733"/>
                <a:gd name="connsiteY20" fmla="*/ 1480435 h 3528048"/>
                <a:gd name="connsiteX21" fmla="*/ 1850955 w 4820733"/>
                <a:gd name="connsiteY21" fmla="*/ 1543792 h 3528048"/>
                <a:gd name="connsiteX22" fmla="*/ 1765087 w 4820733"/>
                <a:gd name="connsiteY22" fmla="*/ 1927754 h 3528048"/>
                <a:gd name="connsiteX23" fmla="*/ 1376220 w 4820733"/>
                <a:gd name="connsiteY23" fmla="*/ 1736201 h 3528048"/>
                <a:gd name="connsiteX24" fmla="*/ 1213631 w 4820733"/>
                <a:gd name="connsiteY24" fmla="*/ 1876914 h 3528048"/>
                <a:gd name="connsiteX25" fmla="*/ 1786130 w 4820733"/>
                <a:gd name="connsiteY25" fmla="*/ 1983108 h 3528048"/>
                <a:gd name="connsiteX26" fmla="*/ 2124812 w 4820733"/>
                <a:gd name="connsiteY26" fmla="*/ 1636203 h 3528048"/>
                <a:gd name="connsiteX27" fmla="*/ 2160167 w 4820733"/>
                <a:gd name="connsiteY27" fmla="*/ 1641745 h 3528048"/>
                <a:gd name="connsiteX28" fmla="*/ 1724008 w 4820733"/>
                <a:gd name="connsiteY28" fmla="*/ 2052318 h 3528048"/>
                <a:gd name="connsiteX29" fmla="*/ 1154091 w 4820733"/>
                <a:gd name="connsiteY29" fmla="*/ 1830230 h 3528048"/>
                <a:gd name="connsiteX30" fmla="*/ 1454713 w 4820733"/>
                <a:gd name="connsiteY30" fmla="*/ 1709192 h 3528048"/>
                <a:gd name="connsiteX31" fmla="*/ 1717477 w 4820733"/>
                <a:gd name="connsiteY31" fmla="*/ 1882994 h 3528048"/>
                <a:gd name="connsiteX32" fmla="*/ 1816715 w 4820733"/>
                <a:gd name="connsiteY32" fmla="*/ 1581090 h 3528048"/>
                <a:gd name="connsiteX33" fmla="*/ 1933892 w 4820733"/>
                <a:gd name="connsiteY33" fmla="*/ 1413084 h 3528048"/>
                <a:gd name="connsiteX34" fmla="*/ 2036940 w 4820733"/>
                <a:gd name="connsiteY34" fmla="*/ 1437863 h 3528048"/>
                <a:gd name="connsiteX35" fmla="*/ 2160167 w 4820733"/>
                <a:gd name="connsiteY35" fmla="*/ 1641745 h 3528048"/>
                <a:gd name="connsiteX36" fmla="*/ 2530004 w 4820733"/>
                <a:gd name="connsiteY36" fmla="*/ 933967 h 3528048"/>
                <a:gd name="connsiteX37" fmla="*/ 2230366 w 4820733"/>
                <a:gd name="connsiteY37" fmla="*/ 731931 h 3528048"/>
                <a:gd name="connsiteX38" fmla="*/ 2132783 w 4820733"/>
                <a:gd name="connsiteY38" fmla="*/ 740705 h 3528048"/>
                <a:gd name="connsiteX39" fmla="*/ 2003005 w 4820733"/>
                <a:gd name="connsiteY39" fmla="*/ 775546 h 3528048"/>
                <a:gd name="connsiteX40" fmla="*/ 1719361 w 4820733"/>
                <a:gd name="connsiteY40" fmla="*/ 1203761 h 3528048"/>
                <a:gd name="connsiteX41" fmla="*/ 1890515 w 4820733"/>
                <a:gd name="connsiteY41" fmla="*/ 1182871 h 3528048"/>
                <a:gd name="connsiteX42" fmla="*/ 2016356 w 4820733"/>
                <a:gd name="connsiteY42" fmla="*/ 829846 h 3528048"/>
                <a:gd name="connsiteX43" fmla="*/ 2360339 w 4820733"/>
                <a:gd name="connsiteY43" fmla="*/ 1049976 h 3528048"/>
                <a:gd name="connsiteX44" fmla="*/ 2530004 w 4820733"/>
                <a:gd name="connsiteY44" fmla="*/ 933967 h 3528048"/>
                <a:gd name="connsiteX45" fmla="*/ 2580119 w 4820733"/>
                <a:gd name="connsiteY45" fmla="*/ 964993 h 3528048"/>
                <a:gd name="connsiteX46" fmla="*/ 2282701 w 4820733"/>
                <a:gd name="connsiteY46" fmla="*/ 1048392 h 3528048"/>
                <a:gd name="connsiteX47" fmla="*/ 2055456 w 4820733"/>
                <a:gd name="connsiteY47" fmla="*/ 857845 h 3528048"/>
                <a:gd name="connsiteX48" fmla="*/ 1926622 w 4820733"/>
                <a:gd name="connsiteY48" fmla="*/ 1132189 h 3528048"/>
                <a:gd name="connsiteX49" fmla="*/ 1702359 w 4820733"/>
                <a:gd name="connsiteY49" fmla="*/ 1244690 h 3528048"/>
                <a:gd name="connsiteX50" fmla="*/ 2069116 w 4820733"/>
                <a:gd name="connsiteY50" fmla="*/ 697635 h 3528048"/>
                <a:gd name="connsiteX51" fmla="*/ 2142729 w 4820733"/>
                <a:gd name="connsiteY51" fmla="*/ 686322 h 3528048"/>
                <a:gd name="connsiteX52" fmla="*/ 2580119 w 4820733"/>
                <a:gd name="connsiteY52" fmla="*/ 964993 h 3528048"/>
                <a:gd name="connsiteX53" fmla="*/ 3210598 w 4820733"/>
                <a:gd name="connsiteY53" fmla="*/ 1232219 h 3528048"/>
                <a:gd name="connsiteX54" fmla="*/ 3113266 w 4820733"/>
                <a:gd name="connsiteY54" fmla="*/ 1098537 h 3528048"/>
                <a:gd name="connsiteX55" fmla="*/ 2982483 w 4820733"/>
                <a:gd name="connsiteY55" fmla="*/ 1076452 h 3528048"/>
                <a:gd name="connsiteX56" fmla="*/ 2936742 w 4820733"/>
                <a:gd name="connsiteY56" fmla="*/ 1139808 h 3528048"/>
                <a:gd name="connsiteX57" fmla="*/ 2850873 w 4820733"/>
                <a:gd name="connsiteY57" fmla="*/ 1523770 h 3528048"/>
                <a:gd name="connsiteX58" fmla="*/ 2462007 w 4820733"/>
                <a:gd name="connsiteY58" fmla="*/ 1332217 h 3528048"/>
                <a:gd name="connsiteX59" fmla="*/ 2299417 w 4820733"/>
                <a:gd name="connsiteY59" fmla="*/ 1472930 h 3528048"/>
                <a:gd name="connsiteX60" fmla="*/ 2871916 w 4820733"/>
                <a:gd name="connsiteY60" fmla="*/ 1579122 h 3528048"/>
                <a:gd name="connsiteX61" fmla="*/ 3210598 w 4820733"/>
                <a:gd name="connsiteY61" fmla="*/ 1232219 h 3528048"/>
                <a:gd name="connsiteX62" fmla="*/ 3245954 w 4820733"/>
                <a:gd name="connsiteY62" fmla="*/ 1237759 h 3528048"/>
                <a:gd name="connsiteX63" fmla="*/ 2809794 w 4820733"/>
                <a:gd name="connsiteY63" fmla="*/ 1648332 h 3528048"/>
                <a:gd name="connsiteX64" fmla="*/ 2239876 w 4820733"/>
                <a:gd name="connsiteY64" fmla="*/ 1426246 h 3528048"/>
                <a:gd name="connsiteX65" fmla="*/ 2540499 w 4820733"/>
                <a:gd name="connsiteY65" fmla="*/ 1305206 h 3528048"/>
                <a:gd name="connsiteX66" fmla="*/ 2803264 w 4820733"/>
                <a:gd name="connsiteY66" fmla="*/ 1479008 h 3528048"/>
                <a:gd name="connsiteX67" fmla="*/ 2902501 w 4820733"/>
                <a:gd name="connsiteY67" fmla="*/ 1177106 h 3528048"/>
                <a:gd name="connsiteX68" fmla="*/ 3019678 w 4820733"/>
                <a:gd name="connsiteY68" fmla="*/ 1009098 h 3528048"/>
                <a:gd name="connsiteX69" fmla="*/ 3122727 w 4820733"/>
                <a:gd name="connsiteY69" fmla="*/ 1033877 h 3528048"/>
                <a:gd name="connsiteX70" fmla="*/ 3245954 w 4820733"/>
                <a:gd name="connsiteY70" fmla="*/ 1237759 h 3528048"/>
                <a:gd name="connsiteX71" fmla="*/ 3206103 w 4820733"/>
                <a:gd name="connsiteY71" fmla="*/ 2084353 h 3528048"/>
                <a:gd name="connsiteX72" fmla="*/ 3100554 w 4820733"/>
                <a:gd name="connsiteY72" fmla="*/ 2147887 h 3528048"/>
                <a:gd name="connsiteX73" fmla="*/ 2131300 w 4820733"/>
                <a:gd name="connsiteY73" fmla="*/ 2928175 h 3528048"/>
                <a:gd name="connsiteX74" fmla="*/ 2055476 w 4820733"/>
                <a:gd name="connsiteY74" fmla="*/ 2965489 h 3528048"/>
                <a:gd name="connsiteX75" fmla="*/ 3094659 w 4820733"/>
                <a:gd name="connsiteY75" fmla="*/ 2087955 h 3528048"/>
                <a:gd name="connsiteX76" fmla="*/ 3206103 w 4820733"/>
                <a:gd name="connsiteY76" fmla="*/ 2084353 h 3528048"/>
                <a:gd name="connsiteX77" fmla="*/ 3479041 w 4820733"/>
                <a:gd name="connsiteY77" fmla="*/ 1872794 h 3528048"/>
                <a:gd name="connsiteX78" fmla="*/ 3276491 w 4820733"/>
                <a:gd name="connsiteY78" fmla="*/ 2029796 h 3528048"/>
                <a:gd name="connsiteX79" fmla="*/ 3098033 w 4820733"/>
                <a:gd name="connsiteY79" fmla="*/ 2032347 h 3528048"/>
                <a:gd name="connsiteX80" fmla="*/ 1963861 w 4820733"/>
                <a:gd name="connsiteY80" fmla="*/ 3010573 h 3528048"/>
                <a:gd name="connsiteX81" fmla="*/ 1759329 w 4820733"/>
                <a:gd name="connsiteY81" fmla="*/ 3111228 h 3528048"/>
                <a:gd name="connsiteX82" fmla="*/ 3080614 w 4820733"/>
                <a:gd name="connsiteY82" fmla="*/ 1855242 h 3528048"/>
                <a:gd name="connsiteX83" fmla="*/ 3479041 w 4820733"/>
                <a:gd name="connsiteY83" fmla="*/ 1872794 h 3528048"/>
                <a:gd name="connsiteX84" fmla="*/ 3657967 w 4820733"/>
                <a:gd name="connsiteY84" fmla="*/ 1734106 h 3528048"/>
                <a:gd name="connsiteX85" fmla="*/ 3567736 w 4820733"/>
                <a:gd name="connsiteY85" fmla="*/ 1804046 h 3528048"/>
                <a:gd name="connsiteX86" fmla="*/ 3084839 w 4820733"/>
                <a:gd name="connsiteY86" fmla="*/ 1775829 h 3528048"/>
                <a:gd name="connsiteX87" fmla="*/ 1627640 w 4820733"/>
                <a:gd name="connsiteY87" fmla="*/ 3176035 h 3528048"/>
                <a:gd name="connsiteX88" fmla="*/ 1531295 w 4820733"/>
                <a:gd name="connsiteY88" fmla="*/ 3223448 h 3528048"/>
                <a:gd name="connsiteX89" fmla="*/ 3076237 w 4820733"/>
                <a:gd name="connsiteY89" fmla="*/ 1688375 h 3528048"/>
                <a:gd name="connsiteX90" fmla="*/ 3657967 w 4820733"/>
                <a:gd name="connsiteY90" fmla="*/ 1734106 h 3528048"/>
                <a:gd name="connsiteX91" fmla="*/ 4635103 w 4820733"/>
                <a:gd name="connsiteY91" fmla="*/ 901270 h 3528048"/>
                <a:gd name="connsiteX92" fmla="*/ 3178993 w 4820733"/>
                <a:gd name="connsiteY92" fmla="*/ 167234 h 3528048"/>
                <a:gd name="connsiteX93" fmla="*/ 72131 w 4820733"/>
                <a:gd name="connsiteY93" fmla="*/ 1862249 h 3528048"/>
                <a:gd name="connsiteX94" fmla="*/ 1533653 w 4820733"/>
                <a:gd name="connsiteY94" fmla="*/ 3370188 h 3528048"/>
                <a:gd name="connsiteX95" fmla="*/ 3030335 w 4820733"/>
                <a:gd name="connsiteY95" fmla="*/ 2354542 h 3528048"/>
                <a:gd name="connsiteX96" fmla="*/ 3592731 w 4820733"/>
                <a:gd name="connsiteY96" fmla="*/ 1897600 h 3528048"/>
                <a:gd name="connsiteX97" fmla="*/ 3680712 w 4820733"/>
                <a:gd name="connsiteY97" fmla="*/ 1830151 h 3528048"/>
                <a:gd name="connsiteX98" fmla="*/ 3676846 w 4820733"/>
                <a:gd name="connsiteY98" fmla="*/ 1829258 h 3528048"/>
                <a:gd name="connsiteX99" fmla="*/ 3761224 w 4820733"/>
                <a:gd name="connsiteY99" fmla="*/ 1760700 h 3528048"/>
                <a:gd name="connsiteX100" fmla="*/ 3762612 w 4820733"/>
                <a:gd name="connsiteY100" fmla="*/ 1761058 h 3528048"/>
                <a:gd name="connsiteX101" fmla="*/ 3793907 w 4820733"/>
                <a:gd name="connsiteY101" fmla="*/ 1734146 h 3528048"/>
                <a:gd name="connsiteX102" fmla="*/ 4028070 w 4820733"/>
                <a:gd name="connsiteY102" fmla="*/ 1543890 h 3528048"/>
                <a:gd name="connsiteX103" fmla="*/ 4012640 w 4820733"/>
                <a:gd name="connsiteY103" fmla="*/ 1543231 h 3528048"/>
                <a:gd name="connsiteX104" fmla="*/ 4635103 w 4820733"/>
                <a:gd name="connsiteY104" fmla="*/ 901270 h 3528048"/>
                <a:gd name="connsiteX0" fmla="*/ 1433618 w 4772214"/>
                <a:gd name="connsiteY0" fmla="*/ 1349978 h 3553017"/>
                <a:gd name="connsiteX1" fmla="*/ 1387016 w 4772214"/>
                <a:gd name="connsiteY1" fmla="*/ 1239087 h 3553017"/>
                <a:gd name="connsiteX2" fmla="*/ 1171818 w 4772214"/>
                <a:gd name="connsiteY2" fmla="*/ 1183141 h 3553017"/>
                <a:gd name="connsiteX3" fmla="*/ 843436 w 4772214"/>
                <a:gd name="connsiteY3" fmla="*/ 1437566 h 3553017"/>
                <a:gd name="connsiteX4" fmla="*/ 917566 w 4772214"/>
                <a:gd name="connsiteY4" fmla="*/ 1963799 h 3553017"/>
                <a:gd name="connsiteX5" fmla="*/ 1042446 w 4772214"/>
                <a:gd name="connsiteY5" fmla="*/ 1840252 h 3553017"/>
                <a:gd name="connsiteX6" fmla="*/ 893116 w 4772214"/>
                <a:gd name="connsiteY6" fmla="*/ 1473612 h 3553017"/>
                <a:gd name="connsiteX7" fmla="*/ 1331284 w 4772214"/>
                <a:gd name="connsiteY7" fmla="*/ 1439399 h 3553017"/>
                <a:gd name="connsiteX8" fmla="*/ 1433618 w 4772214"/>
                <a:gd name="connsiteY8" fmla="*/ 1349978 h 3553017"/>
                <a:gd name="connsiteX9" fmla="*/ 1486467 w 4772214"/>
                <a:gd name="connsiteY9" fmla="*/ 1352578 h 3553017"/>
                <a:gd name="connsiteX10" fmla="*/ 1270246 w 4772214"/>
                <a:gd name="connsiteY10" fmla="*/ 1485609 h 3553017"/>
                <a:gd name="connsiteX11" fmla="*/ 948555 w 4772214"/>
                <a:gd name="connsiteY11" fmla="*/ 1471355 h 3553017"/>
                <a:gd name="connsiteX12" fmla="*/ 1039249 w 4772214"/>
                <a:gd name="connsiteY12" fmla="*/ 1775590 h 3553017"/>
                <a:gd name="connsiteX13" fmla="*/ 936415 w 4772214"/>
                <a:gd name="connsiteY13" fmla="*/ 2007006 h 3553017"/>
                <a:gd name="connsiteX14" fmla="*/ 845300 w 4772214"/>
                <a:gd name="connsiteY14" fmla="*/ 1331999 h 3553017"/>
                <a:gd name="connsiteX15" fmla="*/ 1222033 w 4772214"/>
                <a:gd name="connsiteY15" fmla="*/ 1121417 h 3553017"/>
                <a:gd name="connsiteX16" fmla="*/ 1453615 w 4772214"/>
                <a:gd name="connsiteY16" fmla="*/ 1232447 h 3553017"/>
                <a:gd name="connsiteX17" fmla="*/ 1486467 w 4772214"/>
                <a:gd name="connsiteY17" fmla="*/ 1352578 h 3553017"/>
                <a:gd name="connsiteX18" fmla="*/ 2124812 w 4772214"/>
                <a:gd name="connsiteY18" fmla="*/ 1661172 h 3553017"/>
                <a:gd name="connsiteX19" fmla="*/ 2027479 w 4772214"/>
                <a:gd name="connsiteY19" fmla="*/ 1527492 h 3553017"/>
                <a:gd name="connsiteX20" fmla="*/ 1896696 w 4772214"/>
                <a:gd name="connsiteY20" fmla="*/ 1505404 h 3553017"/>
                <a:gd name="connsiteX21" fmla="*/ 1850955 w 4772214"/>
                <a:gd name="connsiteY21" fmla="*/ 1568761 h 3553017"/>
                <a:gd name="connsiteX22" fmla="*/ 1765087 w 4772214"/>
                <a:gd name="connsiteY22" fmla="*/ 1952723 h 3553017"/>
                <a:gd name="connsiteX23" fmla="*/ 1376220 w 4772214"/>
                <a:gd name="connsiteY23" fmla="*/ 1761170 h 3553017"/>
                <a:gd name="connsiteX24" fmla="*/ 1213631 w 4772214"/>
                <a:gd name="connsiteY24" fmla="*/ 1901883 h 3553017"/>
                <a:gd name="connsiteX25" fmla="*/ 1786130 w 4772214"/>
                <a:gd name="connsiteY25" fmla="*/ 2008077 h 3553017"/>
                <a:gd name="connsiteX26" fmla="*/ 2124812 w 4772214"/>
                <a:gd name="connsiteY26" fmla="*/ 1661172 h 3553017"/>
                <a:gd name="connsiteX27" fmla="*/ 2160167 w 4772214"/>
                <a:gd name="connsiteY27" fmla="*/ 1666714 h 3553017"/>
                <a:gd name="connsiteX28" fmla="*/ 1724008 w 4772214"/>
                <a:gd name="connsiteY28" fmla="*/ 2077287 h 3553017"/>
                <a:gd name="connsiteX29" fmla="*/ 1154091 w 4772214"/>
                <a:gd name="connsiteY29" fmla="*/ 1855199 h 3553017"/>
                <a:gd name="connsiteX30" fmla="*/ 1454713 w 4772214"/>
                <a:gd name="connsiteY30" fmla="*/ 1734161 h 3553017"/>
                <a:gd name="connsiteX31" fmla="*/ 1717477 w 4772214"/>
                <a:gd name="connsiteY31" fmla="*/ 1907963 h 3553017"/>
                <a:gd name="connsiteX32" fmla="*/ 1816715 w 4772214"/>
                <a:gd name="connsiteY32" fmla="*/ 1606059 h 3553017"/>
                <a:gd name="connsiteX33" fmla="*/ 1933892 w 4772214"/>
                <a:gd name="connsiteY33" fmla="*/ 1438053 h 3553017"/>
                <a:gd name="connsiteX34" fmla="*/ 2036940 w 4772214"/>
                <a:gd name="connsiteY34" fmla="*/ 1462832 h 3553017"/>
                <a:gd name="connsiteX35" fmla="*/ 2160167 w 4772214"/>
                <a:gd name="connsiteY35" fmla="*/ 1666714 h 3553017"/>
                <a:gd name="connsiteX36" fmla="*/ 2530004 w 4772214"/>
                <a:gd name="connsiteY36" fmla="*/ 958936 h 3553017"/>
                <a:gd name="connsiteX37" fmla="*/ 2230366 w 4772214"/>
                <a:gd name="connsiteY37" fmla="*/ 756900 h 3553017"/>
                <a:gd name="connsiteX38" fmla="*/ 2132783 w 4772214"/>
                <a:gd name="connsiteY38" fmla="*/ 765674 h 3553017"/>
                <a:gd name="connsiteX39" fmla="*/ 2003005 w 4772214"/>
                <a:gd name="connsiteY39" fmla="*/ 800515 h 3553017"/>
                <a:gd name="connsiteX40" fmla="*/ 1719361 w 4772214"/>
                <a:gd name="connsiteY40" fmla="*/ 1228730 h 3553017"/>
                <a:gd name="connsiteX41" fmla="*/ 1890515 w 4772214"/>
                <a:gd name="connsiteY41" fmla="*/ 1207840 h 3553017"/>
                <a:gd name="connsiteX42" fmla="*/ 2016356 w 4772214"/>
                <a:gd name="connsiteY42" fmla="*/ 854815 h 3553017"/>
                <a:gd name="connsiteX43" fmla="*/ 2360339 w 4772214"/>
                <a:gd name="connsiteY43" fmla="*/ 1074945 h 3553017"/>
                <a:gd name="connsiteX44" fmla="*/ 2530004 w 4772214"/>
                <a:gd name="connsiteY44" fmla="*/ 958936 h 3553017"/>
                <a:gd name="connsiteX45" fmla="*/ 2580119 w 4772214"/>
                <a:gd name="connsiteY45" fmla="*/ 989962 h 3553017"/>
                <a:gd name="connsiteX46" fmla="*/ 2282701 w 4772214"/>
                <a:gd name="connsiteY46" fmla="*/ 1073361 h 3553017"/>
                <a:gd name="connsiteX47" fmla="*/ 2055456 w 4772214"/>
                <a:gd name="connsiteY47" fmla="*/ 882814 h 3553017"/>
                <a:gd name="connsiteX48" fmla="*/ 1926622 w 4772214"/>
                <a:gd name="connsiteY48" fmla="*/ 1157158 h 3553017"/>
                <a:gd name="connsiteX49" fmla="*/ 1702359 w 4772214"/>
                <a:gd name="connsiteY49" fmla="*/ 1269659 h 3553017"/>
                <a:gd name="connsiteX50" fmla="*/ 2069116 w 4772214"/>
                <a:gd name="connsiteY50" fmla="*/ 722604 h 3553017"/>
                <a:gd name="connsiteX51" fmla="*/ 2142729 w 4772214"/>
                <a:gd name="connsiteY51" fmla="*/ 711291 h 3553017"/>
                <a:gd name="connsiteX52" fmla="*/ 2580119 w 4772214"/>
                <a:gd name="connsiteY52" fmla="*/ 989962 h 3553017"/>
                <a:gd name="connsiteX53" fmla="*/ 3210598 w 4772214"/>
                <a:gd name="connsiteY53" fmla="*/ 1257188 h 3553017"/>
                <a:gd name="connsiteX54" fmla="*/ 3113266 w 4772214"/>
                <a:gd name="connsiteY54" fmla="*/ 1123506 h 3553017"/>
                <a:gd name="connsiteX55" fmla="*/ 2982483 w 4772214"/>
                <a:gd name="connsiteY55" fmla="*/ 1101421 h 3553017"/>
                <a:gd name="connsiteX56" fmla="*/ 2936742 w 4772214"/>
                <a:gd name="connsiteY56" fmla="*/ 1164777 h 3553017"/>
                <a:gd name="connsiteX57" fmla="*/ 2850873 w 4772214"/>
                <a:gd name="connsiteY57" fmla="*/ 1548739 h 3553017"/>
                <a:gd name="connsiteX58" fmla="*/ 2462007 w 4772214"/>
                <a:gd name="connsiteY58" fmla="*/ 1357186 h 3553017"/>
                <a:gd name="connsiteX59" fmla="*/ 2299417 w 4772214"/>
                <a:gd name="connsiteY59" fmla="*/ 1497899 h 3553017"/>
                <a:gd name="connsiteX60" fmla="*/ 2871916 w 4772214"/>
                <a:gd name="connsiteY60" fmla="*/ 1604091 h 3553017"/>
                <a:gd name="connsiteX61" fmla="*/ 3210598 w 4772214"/>
                <a:gd name="connsiteY61" fmla="*/ 1257188 h 3553017"/>
                <a:gd name="connsiteX62" fmla="*/ 3245954 w 4772214"/>
                <a:gd name="connsiteY62" fmla="*/ 1262728 h 3553017"/>
                <a:gd name="connsiteX63" fmla="*/ 2809794 w 4772214"/>
                <a:gd name="connsiteY63" fmla="*/ 1673301 h 3553017"/>
                <a:gd name="connsiteX64" fmla="*/ 2239876 w 4772214"/>
                <a:gd name="connsiteY64" fmla="*/ 1451215 h 3553017"/>
                <a:gd name="connsiteX65" fmla="*/ 2540499 w 4772214"/>
                <a:gd name="connsiteY65" fmla="*/ 1330175 h 3553017"/>
                <a:gd name="connsiteX66" fmla="*/ 2803264 w 4772214"/>
                <a:gd name="connsiteY66" fmla="*/ 1503977 h 3553017"/>
                <a:gd name="connsiteX67" fmla="*/ 2902501 w 4772214"/>
                <a:gd name="connsiteY67" fmla="*/ 1202075 h 3553017"/>
                <a:gd name="connsiteX68" fmla="*/ 3019678 w 4772214"/>
                <a:gd name="connsiteY68" fmla="*/ 1034067 h 3553017"/>
                <a:gd name="connsiteX69" fmla="*/ 3122727 w 4772214"/>
                <a:gd name="connsiteY69" fmla="*/ 1058846 h 3553017"/>
                <a:gd name="connsiteX70" fmla="*/ 3245954 w 4772214"/>
                <a:gd name="connsiteY70" fmla="*/ 1262728 h 3553017"/>
                <a:gd name="connsiteX71" fmla="*/ 3206103 w 4772214"/>
                <a:gd name="connsiteY71" fmla="*/ 2109322 h 3553017"/>
                <a:gd name="connsiteX72" fmla="*/ 3100554 w 4772214"/>
                <a:gd name="connsiteY72" fmla="*/ 2172856 h 3553017"/>
                <a:gd name="connsiteX73" fmla="*/ 2131300 w 4772214"/>
                <a:gd name="connsiteY73" fmla="*/ 2953144 h 3553017"/>
                <a:gd name="connsiteX74" fmla="*/ 2055476 w 4772214"/>
                <a:gd name="connsiteY74" fmla="*/ 2990458 h 3553017"/>
                <a:gd name="connsiteX75" fmla="*/ 3094659 w 4772214"/>
                <a:gd name="connsiteY75" fmla="*/ 2112924 h 3553017"/>
                <a:gd name="connsiteX76" fmla="*/ 3206103 w 4772214"/>
                <a:gd name="connsiteY76" fmla="*/ 2109322 h 3553017"/>
                <a:gd name="connsiteX77" fmla="*/ 3479041 w 4772214"/>
                <a:gd name="connsiteY77" fmla="*/ 1897763 h 3553017"/>
                <a:gd name="connsiteX78" fmla="*/ 3276491 w 4772214"/>
                <a:gd name="connsiteY78" fmla="*/ 2054765 h 3553017"/>
                <a:gd name="connsiteX79" fmla="*/ 3098033 w 4772214"/>
                <a:gd name="connsiteY79" fmla="*/ 2057316 h 3553017"/>
                <a:gd name="connsiteX80" fmla="*/ 1963861 w 4772214"/>
                <a:gd name="connsiteY80" fmla="*/ 3035542 h 3553017"/>
                <a:gd name="connsiteX81" fmla="*/ 1759329 w 4772214"/>
                <a:gd name="connsiteY81" fmla="*/ 3136197 h 3553017"/>
                <a:gd name="connsiteX82" fmla="*/ 3080614 w 4772214"/>
                <a:gd name="connsiteY82" fmla="*/ 1880211 h 3553017"/>
                <a:gd name="connsiteX83" fmla="*/ 3479041 w 4772214"/>
                <a:gd name="connsiteY83" fmla="*/ 1897763 h 3553017"/>
                <a:gd name="connsiteX84" fmla="*/ 3657967 w 4772214"/>
                <a:gd name="connsiteY84" fmla="*/ 1759075 h 3553017"/>
                <a:gd name="connsiteX85" fmla="*/ 3567736 w 4772214"/>
                <a:gd name="connsiteY85" fmla="*/ 1829015 h 3553017"/>
                <a:gd name="connsiteX86" fmla="*/ 3084839 w 4772214"/>
                <a:gd name="connsiteY86" fmla="*/ 1800798 h 3553017"/>
                <a:gd name="connsiteX87" fmla="*/ 1627640 w 4772214"/>
                <a:gd name="connsiteY87" fmla="*/ 3201004 h 3553017"/>
                <a:gd name="connsiteX88" fmla="*/ 1531295 w 4772214"/>
                <a:gd name="connsiteY88" fmla="*/ 3248417 h 3553017"/>
                <a:gd name="connsiteX89" fmla="*/ 3076237 w 4772214"/>
                <a:gd name="connsiteY89" fmla="*/ 1713344 h 3553017"/>
                <a:gd name="connsiteX90" fmla="*/ 3657967 w 4772214"/>
                <a:gd name="connsiteY90" fmla="*/ 1759075 h 3553017"/>
                <a:gd name="connsiteX91" fmla="*/ 4635103 w 4772214"/>
                <a:gd name="connsiteY91" fmla="*/ 926239 h 3553017"/>
                <a:gd name="connsiteX92" fmla="*/ 3178993 w 4772214"/>
                <a:gd name="connsiteY92" fmla="*/ 192203 h 3553017"/>
                <a:gd name="connsiteX93" fmla="*/ 72131 w 4772214"/>
                <a:gd name="connsiteY93" fmla="*/ 1887218 h 3553017"/>
                <a:gd name="connsiteX94" fmla="*/ 1533653 w 4772214"/>
                <a:gd name="connsiteY94" fmla="*/ 3395157 h 3553017"/>
                <a:gd name="connsiteX95" fmla="*/ 3030335 w 4772214"/>
                <a:gd name="connsiteY95" fmla="*/ 2379511 h 3553017"/>
                <a:gd name="connsiteX96" fmla="*/ 3592731 w 4772214"/>
                <a:gd name="connsiteY96" fmla="*/ 1922569 h 3553017"/>
                <a:gd name="connsiteX97" fmla="*/ 3680712 w 4772214"/>
                <a:gd name="connsiteY97" fmla="*/ 1855120 h 3553017"/>
                <a:gd name="connsiteX98" fmla="*/ 3676846 w 4772214"/>
                <a:gd name="connsiteY98" fmla="*/ 1854227 h 3553017"/>
                <a:gd name="connsiteX99" fmla="*/ 3761224 w 4772214"/>
                <a:gd name="connsiteY99" fmla="*/ 1785669 h 3553017"/>
                <a:gd name="connsiteX100" fmla="*/ 3762612 w 4772214"/>
                <a:gd name="connsiteY100" fmla="*/ 1786027 h 3553017"/>
                <a:gd name="connsiteX101" fmla="*/ 3793907 w 4772214"/>
                <a:gd name="connsiteY101" fmla="*/ 1759115 h 3553017"/>
                <a:gd name="connsiteX102" fmla="*/ 4028070 w 4772214"/>
                <a:gd name="connsiteY102" fmla="*/ 1568859 h 3553017"/>
                <a:gd name="connsiteX103" fmla="*/ 4012640 w 4772214"/>
                <a:gd name="connsiteY103" fmla="*/ 1568200 h 3553017"/>
                <a:gd name="connsiteX104" fmla="*/ 4635103 w 4772214"/>
                <a:gd name="connsiteY104" fmla="*/ 926239 h 3553017"/>
                <a:gd name="connsiteX0" fmla="*/ 1433618 w 4689550"/>
                <a:gd name="connsiteY0" fmla="*/ 1341861 h 3544900"/>
                <a:gd name="connsiteX1" fmla="*/ 1387016 w 4689550"/>
                <a:gd name="connsiteY1" fmla="*/ 1230970 h 3544900"/>
                <a:gd name="connsiteX2" fmla="*/ 1171818 w 4689550"/>
                <a:gd name="connsiteY2" fmla="*/ 1175024 h 3544900"/>
                <a:gd name="connsiteX3" fmla="*/ 843436 w 4689550"/>
                <a:gd name="connsiteY3" fmla="*/ 1429449 h 3544900"/>
                <a:gd name="connsiteX4" fmla="*/ 917566 w 4689550"/>
                <a:gd name="connsiteY4" fmla="*/ 1955682 h 3544900"/>
                <a:gd name="connsiteX5" fmla="*/ 1042446 w 4689550"/>
                <a:gd name="connsiteY5" fmla="*/ 1832135 h 3544900"/>
                <a:gd name="connsiteX6" fmla="*/ 893116 w 4689550"/>
                <a:gd name="connsiteY6" fmla="*/ 1465495 h 3544900"/>
                <a:gd name="connsiteX7" fmla="*/ 1331284 w 4689550"/>
                <a:gd name="connsiteY7" fmla="*/ 1431282 h 3544900"/>
                <a:gd name="connsiteX8" fmla="*/ 1433618 w 4689550"/>
                <a:gd name="connsiteY8" fmla="*/ 1341861 h 3544900"/>
                <a:gd name="connsiteX9" fmla="*/ 1486467 w 4689550"/>
                <a:gd name="connsiteY9" fmla="*/ 1344461 h 3544900"/>
                <a:gd name="connsiteX10" fmla="*/ 1270246 w 4689550"/>
                <a:gd name="connsiteY10" fmla="*/ 1477492 h 3544900"/>
                <a:gd name="connsiteX11" fmla="*/ 948555 w 4689550"/>
                <a:gd name="connsiteY11" fmla="*/ 1463238 h 3544900"/>
                <a:gd name="connsiteX12" fmla="*/ 1039249 w 4689550"/>
                <a:gd name="connsiteY12" fmla="*/ 1767473 h 3544900"/>
                <a:gd name="connsiteX13" fmla="*/ 936415 w 4689550"/>
                <a:gd name="connsiteY13" fmla="*/ 1998889 h 3544900"/>
                <a:gd name="connsiteX14" fmla="*/ 845300 w 4689550"/>
                <a:gd name="connsiteY14" fmla="*/ 1323882 h 3544900"/>
                <a:gd name="connsiteX15" fmla="*/ 1222033 w 4689550"/>
                <a:gd name="connsiteY15" fmla="*/ 1113300 h 3544900"/>
                <a:gd name="connsiteX16" fmla="*/ 1453615 w 4689550"/>
                <a:gd name="connsiteY16" fmla="*/ 1224330 h 3544900"/>
                <a:gd name="connsiteX17" fmla="*/ 1486467 w 4689550"/>
                <a:gd name="connsiteY17" fmla="*/ 1344461 h 3544900"/>
                <a:gd name="connsiteX18" fmla="*/ 2124812 w 4689550"/>
                <a:gd name="connsiteY18" fmla="*/ 1653055 h 3544900"/>
                <a:gd name="connsiteX19" fmla="*/ 2027479 w 4689550"/>
                <a:gd name="connsiteY19" fmla="*/ 1519375 h 3544900"/>
                <a:gd name="connsiteX20" fmla="*/ 1896696 w 4689550"/>
                <a:gd name="connsiteY20" fmla="*/ 1497287 h 3544900"/>
                <a:gd name="connsiteX21" fmla="*/ 1850955 w 4689550"/>
                <a:gd name="connsiteY21" fmla="*/ 1560644 h 3544900"/>
                <a:gd name="connsiteX22" fmla="*/ 1765087 w 4689550"/>
                <a:gd name="connsiteY22" fmla="*/ 1944606 h 3544900"/>
                <a:gd name="connsiteX23" fmla="*/ 1376220 w 4689550"/>
                <a:gd name="connsiteY23" fmla="*/ 1753053 h 3544900"/>
                <a:gd name="connsiteX24" fmla="*/ 1213631 w 4689550"/>
                <a:gd name="connsiteY24" fmla="*/ 1893766 h 3544900"/>
                <a:gd name="connsiteX25" fmla="*/ 1786130 w 4689550"/>
                <a:gd name="connsiteY25" fmla="*/ 1999960 h 3544900"/>
                <a:gd name="connsiteX26" fmla="*/ 2124812 w 4689550"/>
                <a:gd name="connsiteY26" fmla="*/ 1653055 h 3544900"/>
                <a:gd name="connsiteX27" fmla="*/ 2160167 w 4689550"/>
                <a:gd name="connsiteY27" fmla="*/ 1658597 h 3544900"/>
                <a:gd name="connsiteX28" fmla="*/ 1724008 w 4689550"/>
                <a:gd name="connsiteY28" fmla="*/ 2069170 h 3544900"/>
                <a:gd name="connsiteX29" fmla="*/ 1154091 w 4689550"/>
                <a:gd name="connsiteY29" fmla="*/ 1847082 h 3544900"/>
                <a:gd name="connsiteX30" fmla="*/ 1454713 w 4689550"/>
                <a:gd name="connsiteY30" fmla="*/ 1726044 h 3544900"/>
                <a:gd name="connsiteX31" fmla="*/ 1717477 w 4689550"/>
                <a:gd name="connsiteY31" fmla="*/ 1899846 h 3544900"/>
                <a:gd name="connsiteX32" fmla="*/ 1816715 w 4689550"/>
                <a:gd name="connsiteY32" fmla="*/ 1597942 h 3544900"/>
                <a:gd name="connsiteX33" fmla="*/ 1933892 w 4689550"/>
                <a:gd name="connsiteY33" fmla="*/ 1429936 h 3544900"/>
                <a:gd name="connsiteX34" fmla="*/ 2036940 w 4689550"/>
                <a:gd name="connsiteY34" fmla="*/ 1454715 h 3544900"/>
                <a:gd name="connsiteX35" fmla="*/ 2160167 w 4689550"/>
                <a:gd name="connsiteY35" fmla="*/ 1658597 h 3544900"/>
                <a:gd name="connsiteX36" fmla="*/ 2530004 w 4689550"/>
                <a:gd name="connsiteY36" fmla="*/ 950819 h 3544900"/>
                <a:gd name="connsiteX37" fmla="*/ 2230366 w 4689550"/>
                <a:gd name="connsiteY37" fmla="*/ 748783 h 3544900"/>
                <a:gd name="connsiteX38" fmla="*/ 2132783 w 4689550"/>
                <a:gd name="connsiteY38" fmla="*/ 757557 h 3544900"/>
                <a:gd name="connsiteX39" fmla="*/ 2003005 w 4689550"/>
                <a:gd name="connsiteY39" fmla="*/ 792398 h 3544900"/>
                <a:gd name="connsiteX40" fmla="*/ 1719361 w 4689550"/>
                <a:gd name="connsiteY40" fmla="*/ 1220613 h 3544900"/>
                <a:gd name="connsiteX41" fmla="*/ 1890515 w 4689550"/>
                <a:gd name="connsiteY41" fmla="*/ 1199723 h 3544900"/>
                <a:gd name="connsiteX42" fmla="*/ 2016356 w 4689550"/>
                <a:gd name="connsiteY42" fmla="*/ 846698 h 3544900"/>
                <a:gd name="connsiteX43" fmla="*/ 2360339 w 4689550"/>
                <a:gd name="connsiteY43" fmla="*/ 1066828 h 3544900"/>
                <a:gd name="connsiteX44" fmla="*/ 2530004 w 4689550"/>
                <a:gd name="connsiteY44" fmla="*/ 950819 h 3544900"/>
                <a:gd name="connsiteX45" fmla="*/ 2580119 w 4689550"/>
                <a:gd name="connsiteY45" fmla="*/ 981845 h 3544900"/>
                <a:gd name="connsiteX46" fmla="*/ 2282701 w 4689550"/>
                <a:gd name="connsiteY46" fmla="*/ 1065244 h 3544900"/>
                <a:gd name="connsiteX47" fmla="*/ 2055456 w 4689550"/>
                <a:gd name="connsiteY47" fmla="*/ 874697 h 3544900"/>
                <a:gd name="connsiteX48" fmla="*/ 1926622 w 4689550"/>
                <a:gd name="connsiteY48" fmla="*/ 1149041 h 3544900"/>
                <a:gd name="connsiteX49" fmla="*/ 1702359 w 4689550"/>
                <a:gd name="connsiteY49" fmla="*/ 1261542 h 3544900"/>
                <a:gd name="connsiteX50" fmla="*/ 2069116 w 4689550"/>
                <a:gd name="connsiteY50" fmla="*/ 714487 h 3544900"/>
                <a:gd name="connsiteX51" fmla="*/ 2142729 w 4689550"/>
                <a:gd name="connsiteY51" fmla="*/ 703174 h 3544900"/>
                <a:gd name="connsiteX52" fmla="*/ 2580119 w 4689550"/>
                <a:gd name="connsiteY52" fmla="*/ 981845 h 3544900"/>
                <a:gd name="connsiteX53" fmla="*/ 3210598 w 4689550"/>
                <a:gd name="connsiteY53" fmla="*/ 1249071 h 3544900"/>
                <a:gd name="connsiteX54" fmla="*/ 3113266 w 4689550"/>
                <a:gd name="connsiteY54" fmla="*/ 1115389 h 3544900"/>
                <a:gd name="connsiteX55" fmla="*/ 2982483 w 4689550"/>
                <a:gd name="connsiteY55" fmla="*/ 1093304 h 3544900"/>
                <a:gd name="connsiteX56" fmla="*/ 2936742 w 4689550"/>
                <a:gd name="connsiteY56" fmla="*/ 1156660 h 3544900"/>
                <a:gd name="connsiteX57" fmla="*/ 2850873 w 4689550"/>
                <a:gd name="connsiteY57" fmla="*/ 1540622 h 3544900"/>
                <a:gd name="connsiteX58" fmla="*/ 2462007 w 4689550"/>
                <a:gd name="connsiteY58" fmla="*/ 1349069 h 3544900"/>
                <a:gd name="connsiteX59" fmla="*/ 2299417 w 4689550"/>
                <a:gd name="connsiteY59" fmla="*/ 1489782 h 3544900"/>
                <a:gd name="connsiteX60" fmla="*/ 2871916 w 4689550"/>
                <a:gd name="connsiteY60" fmla="*/ 1595974 h 3544900"/>
                <a:gd name="connsiteX61" fmla="*/ 3210598 w 4689550"/>
                <a:gd name="connsiteY61" fmla="*/ 1249071 h 3544900"/>
                <a:gd name="connsiteX62" fmla="*/ 3245954 w 4689550"/>
                <a:gd name="connsiteY62" fmla="*/ 1254611 h 3544900"/>
                <a:gd name="connsiteX63" fmla="*/ 2809794 w 4689550"/>
                <a:gd name="connsiteY63" fmla="*/ 1665184 h 3544900"/>
                <a:gd name="connsiteX64" fmla="*/ 2239876 w 4689550"/>
                <a:gd name="connsiteY64" fmla="*/ 1443098 h 3544900"/>
                <a:gd name="connsiteX65" fmla="*/ 2540499 w 4689550"/>
                <a:gd name="connsiteY65" fmla="*/ 1322058 h 3544900"/>
                <a:gd name="connsiteX66" fmla="*/ 2803264 w 4689550"/>
                <a:gd name="connsiteY66" fmla="*/ 1495860 h 3544900"/>
                <a:gd name="connsiteX67" fmla="*/ 2902501 w 4689550"/>
                <a:gd name="connsiteY67" fmla="*/ 1193958 h 3544900"/>
                <a:gd name="connsiteX68" fmla="*/ 3019678 w 4689550"/>
                <a:gd name="connsiteY68" fmla="*/ 1025950 h 3544900"/>
                <a:gd name="connsiteX69" fmla="*/ 3122727 w 4689550"/>
                <a:gd name="connsiteY69" fmla="*/ 1050729 h 3544900"/>
                <a:gd name="connsiteX70" fmla="*/ 3245954 w 4689550"/>
                <a:gd name="connsiteY70" fmla="*/ 1254611 h 3544900"/>
                <a:gd name="connsiteX71" fmla="*/ 3206103 w 4689550"/>
                <a:gd name="connsiteY71" fmla="*/ 2101205 h 3544900"/>
                <a:gd name="connsiteX72" fmla="*/ 3100554 w 4689550"/>
                <a:gd name="connsiteY72" fmla="*/ 2164739 h 3544900"/>
                <a:gd name="connsiteX73" fmla="*/ 2131300 w 4689550"/>
                <a:gd name="connsiteY73" fmla="*/ 2945027 h 3544900"/>
                <a:gd name="connsiteX74" fmla="*/ 2055476 w 4689550"/>
                <a:gd name="connsiteY74" fmla="*/ 2982341 h 3544900"/>
                <a:gd name="connsiteX75" fmla="*/ 3094659 w 4689550"/>
                <a:gd name="connsiteY75" fmla="*/ 2104807 h 3544900"/>
                <a:gd name="connsiteX76" fmla="*/ 3206103 w 4689550"/>
                <a:gd name="connsiteY76" fmla="*/ 2101205 h 3544900"/>
                <a:gd name="connsiteX77" fmla="*/ 3479041 w 4689550"/>
                <a:gd name="connsiteY77" fmla="*/ 1889646 h 3544900"/>
                <a:gd name="connsiteX78" fmla="*/ 3276491 w 4689550"/>
                <a:gd name="connsiteY78" fmla="*/ 2046648 h 3544900"/>
                <a:gd name="connsiteX79" fmla="*/ 3098033 w 4689550"/>
                <a:gd name="connsiteY79" fmla="*/ 2049199 h 3544900"/>
                <a:gd name="connsiteX80" fmla="*/ 1963861 w 4689550"/>
                <a:gd name="connsiteY80" fmla="*/ 3027425 h 3544900"/>
                <a:gd name="connsiteX81" fmla="*/ 1759329 w 4689550"/>
                <a:gd name="connsiteY81" fmla="*/ 3128080 h 3544900"/>
                <a:gd name="connsiteX82" fmla="*/ 3080614 w 4689550"/>
                <a:gd name="connsiteY82" fmla="*/ 1872094 h 3544900"/>
                <a:gd name="connsiteX83" fmla="*/ 3479041 w 4689550"/>
                <a:gd name="connsiteY83" fmla="*/ 1889646 h 3544900"/>
                <a:gd name="connsiteX84" fmla="*/ 3657967 w 4689550"/>
                <a:gd name="connsiteY84" fmla="*/ 1750958 h 3544900"/>
                <a:gd name="connsiteX85" fmla="*/ 3567736 w 4689550"/>
                <a:gd name="connsiteY85" fmla="*/ 1820898 h 3544900"/>
                <a:gd name="connsiteX86" fmla="*/ 3084839 w 4689550"/>
                <a:gd name="connsiteY86" fmla="*/ 1792681 h 3544900"/>
                <a:gd name="connsiteX87" fmla="*/ 1627640 w 4689550"/>
                <a:gd name="connsiteY87" fmla="*/ 3192887 h 3544900"/>
                <a:gd name="connsiteX88" fmla="*/ 1531295 w 4689550"/>
                <a:gd name="connsiteY88" fmla="*/ 3240300 h 3544900"/>
                <a:gd name="connsiteX89" fmla="*/ 3076237 w 4689550"/>
                <a:gd name="connsiteY89" fmla="*/ 1705227 h 3544900"/>
                <a:gd name="connsiteX90" fmla="*/ 3657967 w 4689550"/>
                <a:gd name="connsiteY90" fmla="*/ 1750958 h 3544900"/>
                <a:gd name="connsiteX91" fmla="*/ 4635103 w 4689550"/>
                <a:gd name="connsiteY91" fmla="*/ 918122 h 3544900"/>
                <a:gd name="connsiteX92" fmla="*/ 3178993 w 4689550"/>
                <a:gd name="connsiteY92" fmla="*/ 184086 h 3544900"/>
                <a:gd name="connsiteX93" fmla="*/ 72131 w 4689550"/>
                <a:gd name="connsiteY93" fmla="*/ 1879101 h 3544900"/>
                <a:gd name="connsiteX94" fmla="*/ 1533653 w 4689550"/>
                <a:gd name="connsiteY94" fmla="*/ 3387040 h 3544900"/>
                <a:gd name="connsiteX95" fmla="*/ 3030335 w 4689550"/>
                <a:gd name="connsiteY95" fmla="*/ 2371394 h 3544900"/>
                <a:gd name="connsiteX96" fmla="*/ 3592731 w 4689550"/>
                <a:gd name="connsiteY96" fmla="*/ 1914452 h 3544900"/>
                <a:gd name="connsiteX97" fmla="*/ 3680712 w 4689550"/>
                <a:gd name="connsiteY97" fmla="*/ 1847003 h 3544900"/>
                <a:gd name="connsiteX98" fmla="*/ 3676846 w 4689550"/>
                <a:gd name="connsiteY98" fmla="*/ 1846110 h 3544900"/>
                <a:gd name="connsiteX99" fmla="*/ 3761224 w 4689550"/>
                <a:gd name="connsiteY99" fmla="*/ 1777552 h 3544900"/>
                <a:gd name="connsiteX100" fmla="*/ 3762612 w 4689550"/>
                <a:gd name="connsiteY100" fmla="*/ 1777910 h 3544900"/>
                <a:gd name="connsiteX101" fmla="*/ 3793907 w 4689550"/>
                <a:gd name="connsiteY101" fmla="*/ 1750998 h 3544900"/>
                <a:gd name="connsiteX102" fmla="*/ 4028070 w 4689550"/>
                <a:gd name="connsiteY102" fmla="*/ 1560742 h 3544900"/>
                <a:gd name="connsiteX103" fmla="*/ 4012640 w 4689550"/>
                <a:gd name="connsiteY103" fmla="*/ 1560083 h 3544900"/>
                <a:gd name="connsiteX104" fmla="*/ 4635103 w 4689550"/>
                <a:gd name="connsiteY104" fmla="*/ 918122 h 3544900"/>
                <a:gd name="connsiteX0" fmla="*/ 1432203 w 4687072"/>
                <a:gd name="connsiteY0" fmla="*/ 1382659 h 3586238"/>
                <a:gd name="connsiteX1" fmla="*/ 1385601 w 4687072"/>
                <a:gd name="connsiteY1" fmla="*/ 1271768 h 3586238"/>
                <a:gd name="connsiteX2" fmla="*/ 1170403 w 4687072"/>
                <a:gd name="connsiteY2" fmla="*/ 1215822 h 3586238"/>
                <a:gd name="connsiteX3" fmla="*/ 842021 w 4687072"/>
                <a:gd name="connsiteY3" fmla="*/ 1470247 h 3586238"/>
                <a:gd name="connsiteX4" fmla="*/ 916151 w 4687072"/>
                <a:gd name="connsiteY4" fmla="*/ 1996480 h 3586238"/>
                <a:gd name="connsiteX5" fmla="*/ 1041031 w 4687072"/>
                <a:gd name="connsiteY5" fmla="*/ 1872933 h 3586238"/>
                <a:gd name="connsiteX6" fmla="*/ 891701 w 4687072"/>
                <a:gd name="connsiteY6" fmla="*/ 1506293 h 3586238"/>
                <a:gd name="connsiteX7" fmla="*/ 1329869 w 4687072"/>
                <a:gd name="connsiteY7" fmla="*/ 1472080 h 3586238"/>
                <a:gd name="connsiteX8" fmla="*/ 1432203 w 4687072"/>
                <a:gd name="connsiteY8" fmla="*/ 1382659 h 3586238"/>
                <a:gd name="connsiteX9" fmla="*/ 1485052 w 4687072"/>
                <a:gd name="connsiteY9" fmla="*/ 1385259 h 3586238"/>
                <a:gd name="connsiteX10" fmla="*/ 1268831 w 4687072"/>
                <a:gd name="connsiteY10" fmla="*/ 1518290 h 3586238"/>
                <a:gd name="connsiteX11" fmla="*/ 947140 w 4687072"/>
                <a:gd name="connsiteY11" fmla="*/ 1504036 h 3586238"/>
                <a:gd name="connsiteX12" fmla="*/ 1037834 w 4687072"/>
                <a:gd name="connsiteY12" fmla="*/ 1808271 h 3586238"/>
                <a:gd name="connsiteX13" fmla="*/ 935000 w 4687072"/>
                <a:gd name="connsiteY13" fmla="*/ 2039687 h 3586238"/>
                <a:gd name="connsiteX14" fmla="*/ 843885 w 4687072"/>
                <a:gd name="connsiteY14" fmla="*/ 1364680 h 3586238"/>
                <a:gd name="connsiteX15" fmla="*/ 1220618 w 4687072"/>
                <a:gd name="connsiteY15" fmla="*/ 1154098 h 3586238"/>
                <a:gd name="connsiteX16" fmla="*/ 1452200 w 4687072"/>
                <a:gd name="connsiteY16" fmla="*/ 1265128 h 3586238"/>
                <a:gd name="connsiteX17" fmla="*/ 1485052 w 4687072"/>
                <a:gd name="connsiteY17" fmla="*/ 1385259 h 3586238"/>
                <a:gd name="connsiteX18" fmla="*/ 2123397 w 4687072"/>
                <a:gd name="connsiteY18" fmla="*/ 1693853 h 3586238"/>
                <a:gd name="connsiteX19" fmla="*/ 2026064 w 4687072"/>
                <a:gd name="connsiteY19" fmla="*/ 1560173 h 3586238"/>
                <a:gd name="connsiteX20" fmla="*/ 1895281 w 4687072"/>
                <a:gd name="connsiteY20" fmla="*/ 1538085 h 3586238"/>
                <a:gd name="connsiteX21" fmla="*/ 1849540 w 4687072"/>
                <a:gd name="connsiteY21" fmla="*/ 1601442 h 3586238"/>
                <a:gd name="connsiteX22" fmla="*/ 1763672 w 4687072"/>
                <a:gd name="connsiteY22" fmla="*/ 1985404 h 3586238"/>
                <a:gd name="connsiteX23" fmla="*/ 1374805 w 4687072"/>
                <a:gd name="connsiteY23" fmla="*/ 1793851 h 3586238"/>
                <a:gd name="connsiteX24" fmla="*/ 1212216 w 4687072"/>
                <a:gd name="connsiteY24" fmla="*/ 1934564 h 3586238"/>
                <a:gd name="connsiteX25" fmla="*/ 1784715 w 4687072"/>
                <a:gd name="connsiteY25" fmla="*/ 2040758 h 3586238"/>
                <a:gd name="connsiteX26" fmla="*/ 2123397 w 4687072"/>
                <a:gd name="connsiteY26" fmla="*/ 1693853 h 3586238"/>
                <a:gd name="connsiteX27" fmla="*/ 2158752 w 4687072"/>
                <a:gd name="connsiteY27" fmla="*/ 1699395 h 3586238"/>
                <a:gd name="connsiteX28" fmla="*/ 1722593 w 4687072"/>
                <a:gd name="connsiteY28" fmla="*/ 2109968 h 3586238"/>
                <a:gd name="connsiteX29" fmla="*/ 1152676 w 4687072"/>
                <a:gd name="connsiteY29" fmla="*/ 1887880 h 3586238"/>
                <a:gd name="connsiteX30" fmla="*/ 1453298 w 4687072"/>
                <a:gd name="connsiteY30" fmla="*/ 1766842 h 3586238"/>
                <a:gd name="connsiteX31" fmla="*/ 1716062 w 4687072"/>
                <a:gd name="connsiteY31" fmla="*/ 1940644 h 3586238"/>
                <a:gd name="connsiteX32" fmla="*/ 1815300 w 4687072"/>
                <a:gd name="connsiteY32" fmla="*/ 1638740 h 3586238"/>
                <a:gd name="connsiteX33" fmla="*/ 1932477 w 4687072"/>
                <a:gd name="connsiteY33" fmla="*/ 1470734 h 3586238"/>
                <a:gd name="connsiteX34" fmla="*/ 2035525 w 4687072"/>
                <a:gd name="connsiteY34" fmla="*/ 1495513 h 3586238"/>
                <a:gd name="connsiteX35" fmla="*/ 2158752 w 4687072"/>
                <a:gd name="connsiteY35" fmla="*/ 1699395 h 3586238"/>
                <a:gd name="connsiteX36" fmla="*/ 2528589 w 4687072"/>
                <a:gd name="connsiteY36" fmla="*/ 991617 h 3586238"/>
                <a:gd name="connsiteX37" fmla="*/ 2228951 w 4687072"/>
                <a:gd name="connsiteY37" fmla="*/ 789581 h 3586238"/>
                <a:gd name="connsiteX38" fmla="*/ 2131368 w 4687072"/>
                <a:gd name="connsiteY38" fmla="*/ 798355 h 3586238"/>
                <a:gd name="connsiteX39" fmla="*/ 2001590 w 4687072"/>
                <a:gd name="connsiteY39" fmla="*/ 833196 h 3586238"/>
                <a:gd name="connsiteX40" fmla="*/ 1717946 w 4687072"/>
                <a:gd name="connsiteY40" fmla="*/ 1261411 h 3586238"/>
                <a:gd name="connsiteX41" fmla="*/ 1889100 w 4687072"/>
                <a:gd name="connsiteY41" fmla="*/ 1240521 h 3586238"/>
                <a:gd name="connsiteX42" fmla="*/ 2014941 w 4687072"/>
                <a:gd name="connsiteY42" fmla="*/ 887496 h 3586238"/>
                <a:gd name="connsiteX43" fmla="*/ 2358924 w 4687072"/>
                <a:gd name="connsiteY43" fmla="*/ 1107626 h 3586238"/>
                <a:gd name="connsiteX44" fmla="*/ 2528589 w 4687072"/>
                <a:gd name="connsiteY44" fmla="*/ 991617 h 3586238"/>
                <a:gd name="connsiteX45" fmla="*/ 2578704 w 4687072"/>
                <a:gd name="connsiteY45" fmla="*/ 1022643 h 3586238"/>
                <a:gd name="connsiteX46" fmla="*/ 2281286 w 4687072"/>
                <a:gd name="connsiteY46" fmla="*/ 1106042 h 3586238"/>
                <a:gd name="connsiteX47" fmla="*/ 2054041 w 4687072"/>
                <a:gd name="connsiteY47" fmla="*/ 915495 h 3586238"/>
                <a:gd name="connsiteX48" fmla="*/ 1925207 w 4687072"/>
                <a:gd name="connsiteY48" fmla="*/ 1189839 h 3586238"/>
                <a:gd name="connsiteX49" fmla="*/ 1700944 w 4687072"/>
                <a:gd name="connsiteY49" fmla="*/ 1302340 h 3586238"/>
                <a:gd name="connsiteX50" fmla="*/ 2067701 w 4687072"/>
                <a:gd name="connsiteY50" fmla="*/ 755285 h 3586238"/>
                <a:gd name="connsiteX51" fmla="*/ 2141314 w 4687072"/>
                <a:gd name="connsiteY51" fmla="*/ 743972 h 3586238"/>
                <a:gd name="connsiteX52" fmla="*/ 2578704 w 4687072"/>
                <a:gd name="connsiteY52" fmla="*/ 1022643 h 3586238"/>
                <a:gd name="connsiteX53" fmla="*/ 3209183 w 4687072"/>
                <a:gd name="connsiteY53" fmla="*/ 1289869 h 3586238"/>
                <a:gd name="connsiteX54" fmla="*/ 3111851 w 4687072"/>
                <a:gd name="connsiteY54" fmla="*/ 1156187 h 3586238"/>
                <a:gd name="connsiteX55" fmla="*/ 2981068 w 4687072"/>
                <a:gd name="connsiteY55" fmla="*/ 1134102 h 3586238"/>
                <a:gd name="connsiteX56" fmla="*/ 2935327 w 4687072"/>
                <a:gd name="connsiteY56" fmla="*/ 1197458 h 3586238"/>
                <a:gd name="connsiteX57" fmla="*/ 2849458 w 4687072"/>
                <a:gd name="connsiteY57" fmla="*/ 1581420 h 3586238"/>
                <a:gd name="connsiteX58" fmla="*/ 2460592 w 4687072"/>
                <a:gd name="connsiteY58" fmla="*/ 1389867 h 3586238"/>
                <a:gd name="connsiteX59" fmla="*/ 2298002 w 4687072"/>
                <a:gd name="connsiteY59" fmla="*/ 1530580 h 3586238"/>
                <a:gd name="connsiteX60" fmla="*/ 2870501 w 4687072"/>
                <a:gd name="connsiteY60" fmla="*/ 1636772 h 3586238"/>
                <a:gd name="connsiteX61" fmla="*/ 3209183 w 4687072"/>
                <a:gd name="connsiteY61" fmla="*/ 1289869 h 3586238"/>
                <a:gd name="connsiteX62" fmla="*/ 3244539 w 4687072"/>
                <a:gd name="connsiteY62" fmla="*/ 1295409 h 3586238"/>
                <a:gd name="connsiteX63" fmla="*/ 2808379 w 4687072"/>
                <a:gd name="connsiteY63" fmla="*/ 1705982 h 3586238"/>
                <a:gd name="connsiteX64" fmla="*/ 2238461 w 4687072"/>
                <a:gd name="connsiteY64" fmla="*/ 1483896 h 3586238"/>
                <a:gd name="connsiteX65" fmla="*/ 2539084 w 4687072"/>
                <a:gd name="connsiteY65" fmla="*/ 1362856 h 3586238"/>
                <a:gd name="connsiteX66" fmla="*/ 2801849 w 4687072"/>
                <a:gd name="connsiteY66" fmla="*/ 1536658 h 3586238"/>
                <a:gd name="connsiteX67" fmla="*/ 2901086 w 4687072"/>
                <a:gd name="connsiteY67" fmla="*/ 1234756 h 3586238"/>
                <a:gd name="connsiteX68" fmla="*/ 3018263 w 4687072"/>
                <a:gd name="connsiteY68" fmla="*/ 1066748 h 3586238"/>
                <a:gd name="connsiteX69" fmla="*/ 3121312 w 4687072"/>
                <a:gd name="connsiteY69" fmla="*/ 1091527 h 3586238"/>
                <a:gd name="connsiteX70" fmla="*/ 3244539 w 4687072"/>
                <a:gd name="connsiteY70" fmla="*/ 1295409 h 3586238"/>
                <a:gd name="connsiteX71" fmla="*/ 3204688 w 4687072"/>
                <a:gd name="connsiteY71" fmla="*/ 2142003 h 3586238"/>
                <a:gd name="connsiteX72" fmla="*/ 3099139 w 4687072"/>
                <a:gd name="connsiteY72" fmla="*/ 2205537 h 3586238"/>
                <a:gd name="connsiteX73" fmla="*/ 2129885 w 4687072"/>
                <a:gd name="connsiteY73" fmla="*/ 2985825 h 3586238"/>
                <a:gd name="connsiteX74" fmla="*/ 2054061 w 4687072"/>
                <a:gd name="connsiteY74" fmla="*/ 3023139 h 3586238"/>
                <a:gd name="connsiteX75" fmla="*/ 3093244 w 4687072"/>
                <a:gd name="connsiteY75" fmla="*/ 2145605 h 3586238"/>
                <a:gd name="connsiteX76" fmla="*/ 3204688 w 4687072"/>
                <a:gd name="connsiteY76" fmla="*/ 2142003 h 3586238"/>
                <a:gd name="connsiteX77" fmla="*/ 3477626 w 4687072"/>
                <a:gd name="connsiteY77" fmla="*/ 1930444 h 3586238"/>
                <a:gd name="connsiteX78" fmla="*/ 3275076 w 4687072"/>
                <a:gd name="connsiteY78" fmla="*/ 2087446 h 3586238"/>
                <a:gd name="connsiteX79" fmla="*/ 3096618 w 4687072"/>
                <a:gd name="connsiteY79" fmla="*/ 2089997 h 3586238"/>
                <a:gd name="connsiteX80" fmla="*/ 1962446 w 4687072"/>
                <a:gd name="connsiteY80" fmla="*/ 3068223 h 3586238"/>
                <a:gd name="connsiteX81" fmla="*/ 1757914 w 4687072"/>
                <a:gd name="connsiteY81" fmla="*/ 3168878 h 3586238"/>
                <a:gd name="connsiteX82" fmla="*/ 3079199 w 4687072"/>
                <a:gd name="connsiteY82" fmla="*/ 1912892 h 3586238"/>
                <a:gd name="connsiteX83" fmla="*/ 3477626 w 4687072"/>
                <a:gd name="connsiteY83" fmla="*/ 1930444 h 3586238"/>
                <a:gd name="connsiteX84" fmla="*/ 3656552 w 4687072"/>
                <a:gd name="connsiteY84" fmla="*/ 1791756 h 3586238"/>
                <a:gd name="connsiteX85" fmla="*/ 3566321 w 4687072"/>
                <a:gd name="connsiteY85" fmla="*/ 1861696 h 3586238"/>
                <a:gd name="connsiteX86" fmla="*/ 3083424 w 4687072"/>
                <a:gd name="connsiteY86" fmla="*/ 1833479 h 3586238"/>
                <a:gd name="connsiteX87" fmla="*/ 1626225 w 4687072"/>
                <a:gd name="connsiteY87" fmla="*/ 3233685 h 3586238"/>
                <a:gd name="connsiteX88" fmla="*/ 1529880 w 4687072"/>
                <a:gd name="connsiteY88" fmla="*/ 3281098 h 3586238"/>
                <a:gd name="connsiteX89" fmla="*/ 3074822 w 4687072"/>
                <a:gd name="connsiteY89" fmla="*/ 1746025 h 3586238"/>
                <a:gd name="connsiteX90" fmla="*/ 3656552 w 4687072"/>
                <a:gd name="connsiteY90" fmla="*/ 1791756 h 3586238"/>
                <a:gd name="connsiteX91" fmla="*/ 4633688 w 4687072"/>
                <a:gd name="connsiteY91" fmla="*/ 958920 h 3586238"/>
                <a:gd name="connsiteX92" fmla="*/ 3153827 w 4687072"/>
                <a:gd name="connsiteY92" fmla="*/ 177383 h 3586238"/>
                <a:gd name="connsiteX93" fmla="*/ 70716 w 4687072"/>
                <a:gd name="connsiteY93" fmla="*/ 1919899 h 3586238"/>
                <a:gd name="connsiteX94" fmla="*/ 1532238 w 4687072"/>
                <a:gd name="connsiteY94" fmla="*/ 3427838 h 3586238"/>
                <a:gd name="connsiteX95" fmla="*/ 3028920 w 4687072"/>
                <a:gd name="connsiteY95" fmla="*/ 2412192 h 3586238"/>
                <a:gd name="connsiteX96" fmla="*/ 3591316 w 4687072"/>
                <a:gd name="connsiteY96" fmla="*/ 1955250 h 3586238"/>
                <a:gd name="connsiteX97" fmla="*/ 3679297 w 4687072"/>
                <a:gd name="connsiteY97" fmla="*/ 1887801 h 3586238"/>
                <a:gd name="connsiteX98" fmla="*/ 3675431 w 4687072"/>
                <a:gd name="connsiteY98" fmla="*/ 1886908 h 3586238"/>
                <a:gd name="connsiteX99" fmla="*/ 3759809 w 4687072"/>
                <a:gd name="connsiteY99" fmla="*/ 1818350 h 3586238"/>
                <a:gd name="connsiteX100" fmla="*/ 3761197 w 4687072"/>
                <a:gd name="connsiteY100" fmla="*/ 1818708 h 3586238"/>
                <a:gd name="connsiteX101" fmla="*/ 3792492 w 4687072"/>
                <a:gd name="connsiteY101" fmla="*/ 1791796 h 3586238"/>
                <a:gd name="connsiteX102" fmla="*/ 4026655 w 4687072"/>
                <a:gd name="connsiteY102" fmla="*/ 1601540 h 3586238"/>
                <a:gd name="connsiteX103" fmla="*/ 4011225 w 4687072"/>
                <a:gd name="connsiteY103" fmla="*/ 1600881 h 3586238"/>
                <a:gd name="connsiteX104" fmla="*/ 4633688 w 4687072"/>
                <a:gd name="connsiteY104" fmla="*/ 958920 h 3586238"/>
                <a:gd name="connsiteX0" fmla="*/ 1432203 w 4691338"/>
                <a:gd name="connsiteY0" fmla="*/ 1320562 h 3524141"/>
                <a:gd name="connsiteX1" fmla="*/ 1385601 w 4691338"/>
                <a:gd name="connsiteY1" fmla="*/ 1209671 h 3524141"/>
                <a:gd name="connsiteX2" fmla="*/ 1170403 w 4691338"/>
                <a:gd name="connsiteY2" fmla="*/ 1153725 h 3524141"/>
                <a:gd name="connsiteX3" fmla="*/ 842021 w 4691338"/>
                <a:gd name="connsiteY3" fmla="*/ 1408150 h 3524141"/>
                <a:gd name="connsiteX4" fmla="*/ 916151 w 4691338"/>
                <a:gd name="connsiteY4" fmla="*/ 1934383 h 3524141"/>
                <a:gd name="connsiteX5" fmla="*/ 1041031 w 4691338"/>
                <a:gd name="connsiteY5" fmla="*/ 1810836 h 3524141"/>
                <a:gd name="connsiteX6" fmla="*/ 891701 w 4691338"/>
                <a:gd name="connsiteY6" fmla="*/ 1444196 h 3524141"/>
                <a:gd name="connsiteX7" fmla="*/ 1329869 w 4691338"/>
                <a:gd name="connsiteY7" fmla="*/ 1409983 h 3524141"/>
                <a:gd name="connsiteX8" fmla="*/ 1432203 w 4691338"/>
                <a:gd name="connsiteY8" fmla="*/ 1320562 h 3524141"/>
                <a:gd name="connsiteX9" fmla="*/ 1485052 w 4691338"/>
                <a:gd name="connsiteY9" fmla="*/ 1323162 h 3524141"/>
                <a:gd name="connsiteX10" fmla="*/ 1268831 w 4691338"/>
                <a:gd name="connsiteY10" fmla="*/ 1456193 h 3524141"/>
                <a:gd name="connsiteX11" fmla="*/ 947140 w 4691338"/>
                <a:gd name="connsiteY11" fmla="*/ 1441939 h 3524141"/>
                <a:gd name="connsiteX12" fmla="*/ 1037834 w 4691338"/>
                <a:gd name="connsiteY12" fmla="*/ 1746174 h 3524141"/>
                <a:gd name="connsiteX13" fmla="*/ 935000 w 4691338"/>
                <a:gd name="connsiteY13" fmla="*/ 1977590 h 3524141"/>
                <a:gd name="connsiteX14" fmla="*/ 843885 w 4691338"/>
                <a:gd name="connsiteY14" fmla="*/ 1302583 h 3524141"/>
                <a:gd name="connsiteX15" fmla="*/ 1220618 w 4691338"/>
                <a:gd name="connsiteY15" fmla="*/ 1092001 h 3524141"/>
                <a:gd name="connsiteX16" fmla="*/ 1452200 w 4691338"/>
                <a:gd name="connsiteY16" fmla="*/ 1203031 h 3524141"/>
                <a:gd name="connsiteX17" fmla="*/ 1485052 w 4691338"/>
                <a:gd name="connsiteY17" fmla="*/ 1323162 h 3524141"/>
                <a:gd name="connsiteX18" fmla="*/ 2123397 w 4691338"/>
                <a:gd name="connsiteY18" fmla="*/ 1631756 h 3524141"/>
                <a:gd name="connsiteX19" fmla="*/ 2026064 w 4691338"/>
                <a:gd name="connsiteY19" fmla="*/ 1498076 h 3524141"/>
                <a:gd name="connsiteX20" fmla="*/ 1895281 w 4691338"/>
                <a:gd name="connsiteY20" fmla="*/ 1475988 h 3524141"/>
                <a:gd name="connsiteX21" fmla="*/ 1849540 w 4691338"/>
                <a:gd name="connsiteY21" fmla="*/ 1539345 h 3524141"/>
                <a:gd name="connsiteX22" fmla="*/ 1763672 w 4691338"/>
                <a:gd name="connsiteY22" fmla="*/ 1923307 h 3524141"/>
                <a:gd name="connsiteX23" fmla="*/ 1374805 w 4691338"/>
                <a:gd name="connsiteY23" fmla="*/ 1731754 h 3524141"/>
                <a:gd name="connsiteX24" fmla="*/ 1212216 w 4691338"/>
                <a:gd name="connsiteY24" fmla="*/ 1872467 h 3524141"/>
                <a:gd name="connsiteX25" fmla="*/ 1784715 w 4691338"/>
                <a:gd name="connsiteY25" fmla="*/ 1978661 h 3524141"/>
                <a:gd name="connsiteX26" fmla="*/ 2123397 w 4691338"/>
                <a:gd name="connsiteY26" fmla="*/ 1631756 h 3524141"/>
                <a:gd name="connsiteX27" fmla="*/ 2158752 w 4691338"/>
                <a:gd name="connsiteY27" fmla="*/ 1637298 h 3524141"/>
                <a:gd name="connsiteX28" fmla="*/ 1722593 w 4691338"/>
                <a:gd name="connsiteY28" fmla="*/ 2047871 h 3524141"/>
                <a:gd name="connsiteX29" fmla="*/ 1152676 w 4691338"/>
                <a:gd name="connsiteY29" fmla="*/ 1825783 h 3524141"/>
                <a:gd name="connsiteX30" fmla="*/ 1453298 w 4691338"/>
                <a:gd name="connsiteY30" fmla="*/ 1704745 h 3524141"/>
                <a:gd name="connsiteX31" fmla="*/ 1716062 w 4691338"/>
                <a:gd name="connsiteY31" fmla="*/ 1878547 h 3524141"/>
                <a:gd name="connsiteX32" fmla="*/ 1815300 w 4691338"/>
                <a:gd name="connsiteY32" fmla="*/ 1576643 h 3524141"/>
                <a:gd name="connsiteX33" fmla="*/ 1932477 w 4691338"/>
                <a:gd name="connsiteY33" fmla="*/ 1408637 h 3524141"/>
                <a:gd name="connsiteX34" fmla="*/ 2035525 w 4691338"/>
                <a:gd name="connsiteY34" fmla="*/ 1433416 h 3524141"/>
                <a:gd name="connsiteX35" fmla="*/ 2158752 w 4691338"/>
                <a:gd name="connsiteY35" fmla="*/ 1637298 h 3524141"/>
                <a:gd name="connsiteX36" fmla="*/ 2528589 w 4691338"/>
                <a:gd name="connsiteY36" fmla="*/ 929520 h 3524141"/>
                <a:gd name="connsiteX37" fmla="*/ 2228951 w 4691338"/>
                <a:gd name="connsiteY37" fmla="*/ 727484 h 3524141"/>
                <a:gd name="connsiteX38" fmla="*/ 2131368 w 4691338"/>
                <a:gd name="connsiteY38" fmla="*/ 736258 h 3524141"/>
                <a:gd name="connsiteX39" fmla="*/ 2001590 w 4691338"/>
                <a:gd name="connsiteY39" fmla="*/ 771099 h 3524141"/>
                <a:gd name="connsiteX40" fmla="*/ 1717946 w 4691338"/>
                <a:gd name="connsiteY40" fmla="*/ 1199314 h 3524141"/>
                <a:gd name="connsiteX41" fmla="*/ 1889100 w 4691338"/>
                <a:gd name="connsiteY41" fmla="*/ 1178424 h 3524141"/>
                <a:gd name="connsiteX42" fmla="*/ 2014941 w 4691338"/>
                <a:gd name="connsiteY42" fmla="*/ 825399 h 3524141"/>
                <a:gd name="connsiteX43" fmla="*/ 2358924 w 4691338"/>
                <a:gd name="connsiteY43" fmla="*/ 1045529 h 3524141"/>
                <a:gd name="connsiteX44" fmla="*/ 2528589 w 4691338"/>
                <a:gd name="connsiteY44" fmla="*/ 929520 h 3524141"/>
                <a:gd name="connsiteX45" fmla="*/ 2578704 w 4691338"/>
                <a:gd name="connsiteY45" fmla="*/ 960546 h 3524141"/>
                <a:gd name="connsiteX46" fmla="*/ 2281286 w 4691338"/>
                <a:gd name="connsiteY46" fmla="*/ 1043945 h 3524141"/>
                <a:gd name="connsiteX47" fmla="*/ 2054041 w 4691338"/>
                <a:gd name="connsiteY47" fmla="*/ 853398 h 3524141"/>
                <a:gd name="connsiteX48" fmla="*/ 1925207 w 4691338"/>
                <a:gd name="connsiteY48" fmla="*/ 1127742 h 3524141"/>
                <a:gd name="connsiteX49" fmla="*/ 1700944 w 4691338"/>
                <a:gd name="connsiteY49" fmla="*/ 1240243 h 3524141"/>
                <a:gd name="connsiteX50" fmla="*/ 2067701 w 4691338"/>
                <a:gd name="connsiteY50" fmla="*/ 693188 h 3524141"/>
                <a:gd name="connsiteX51" fmla="*/ 2141314 w 4691338"/>
                <a:gd name="connsiteY51" fmla="*/ 681875 h 3524141"/>
                <a:gd name="connsiteX52" fmla="*/ 2578704 w 4691338"/>
                <a:gd name="connsiteY52" fmla="*/ 960546 h 3524141"/>
                <a:gd name="connsiteX53" fmla="*/ 3209183 w 4691338"/>
                <a:gd name="connsiteY53" fmla="*/ 1227772 h 3524141"/>
                <a:gd name="connsiteX54" fmla="*/ 3111851 w 4691338"/>
                <a:gd name="connsiteY54" fmla="*/ 1094090 h 3524141"/>
                <a:gd name="connsiteX55" fmla="*/ 2981068 w 4691338"/>
                <a:gd name="connsiteY55" fmla="*/ 1072005 h 3524141"/>
                <a:gd name="connsiteX56" fmla="*/ 2935327 w 4691338"/>
                <a:gd name="connsiteY56" fmla="*/ 1135361 h 3524141"/>
                <a:gd name="connsiteX57" fmla="*/ 2849458 w 4691338"/>
                <a:gd name="connsiteY57" fmla="*/ 1519323 h 3524141"/>
                <a:gd name="connsiteX58" fmla="*/ 2460592 w 4691338"/>
                <a:gd name="connsiteY58" fmla="*/ 1327770 h 3524141"/>
                <a:gd name="connsiteX59" fmla="*/ 2298002 w 4691338"/>
                <a:gd name="connsiteY59" fmla="*/ 1468483 h 3524141"/>
                <a:gd name="connsiteX60" fmla="*/ 2870501 w 4691338"/>
                <a:gd name="connsiteY60" fmla="*/ 1574675 h 3524141"/>
                <a:gd name="connsiteX61" fmla="*/ 3209183 w 4691338"/>
                <a:gd name="connsiteY61" fmla="*/ 1227772 h 3524141"/>
                <a:gd name="connsiteX62" fmla="*/ 3244539 w 4691338"/>
                <a:gd name="connsiteY62" fmla="*/ 1233312 h 3524141"/>
                <a:gd name="connsiteX63" fmla="*/ 2808379 w 4691338"/>
                <a:gd name="connsiteY63" fmla="*/ 1643885 h 3524141"/>
                <a:gd name="connsiteX64" fmla="*/ 2238461 w 4691338"/>
                <a:gd name="connsiteY64" fmla="*/ 1421799 h 3524141"/>
                <a:gd name="connsiteX65" fmla="*/ 2539084 w 4691338"/>
                <a:gd name="connsiteY65" fmla="*/ 1300759 h 3524141"/>
                <a:gd name="connsiteX66" fmla="*/ 2801849 w 4691338"/>
                <a:gd name="connsiteY66" fmla="*/ 1474561 h 3524141"/>
                <a:gd name="connsiteX67" fmla="*/ 2901086 w 4691338"/>
                <a:gd name="connsiteY67" fmla="*/ 1172659 h 3524141"/>
                <a:gd name="connsiteX68" fmla="*/ 3018263 w 4691338"/>
                <a:gd name="connsiteY68" fmla="*/ 1004651 h 3524141"/>
                <a:gd name="connsiteX69" fmla="*/ 3121312 w 4691338"/>
                <a:gd name="connsiteY69" fmla="*/ 1029430 h 3524141"/>
                <a:gd name="connsiteX70" fmla="*/ 3244539 w 4691338"/>
                <a:gd name="connsiteY70" fmla="*/ 1233312 h 3524141"/>
                <a:gd name="connsiteX71" fmla="*/ 3204688 w 4691338"/>
                <a:gd name="connsiteY71" fmla="*/ 2079906 h 3524141"/>
                <a:gd name="connsiteX72" fmla="*/ 3099139 w 4691338"/>
                <a:gd name="connsiteY72" fmla="*/ 2143440 h 3524141"/>
                <a:gd name="connsiteX73" fmla="*/ 2129885 w 4691338"/>
                <a:gd name="connsiteY73" fmla="*/ 2923728 h 3524141"/>
                <a:gd name="connsiteX74" fmla="*/ 2054061 w 4691338"/>
                <a:gd name="connsiteY74" fmla="*/ 2961042 h 3524141"/>
                <a:gd name="connsiteX75" fmla="*/ 3093244 w 4691338"/>
                <a:gd name="connsiteY75" fmla="*/ 2083508 h 3524141"/>
                <a:gd name="connsiteX76" fmla="*/ 3204688 w 4691338"/>
                <a:gd name="connsiteY76" fmla="*/ 2079906 h 3524141"/>
                <a:gd name="connsiteX77" fmla="*/ 3477626 w 4691338"/>
                <a:gd name="connsiteY77" fmla="*/ 1868347 h 3524141"/>
                <a:gd name="connsiteX78" fmla="*/ 3275076 w 4691338"/>
                <a:gd name="connsiteY78" fmla="*/ 2025349 h 3524141"/>
                <a:gd name="connsiteX79" fmla="*/ 3096618 w 4691338"/>
                <a:gd name="connsiteY79" fmla="*/ 2027900 h 3524141"/>
                <a:gd name="connsiteX80" fmla="*/ 1962446 w 4691338"/>
                <a:gd name="connsiteY80" fmla="*/ 3006126 h 3524141"/>
                <a:gd name="connsiteX81" fmla="*/ 1757914 w 4691338"/>
                <a:gd name="connsiteY81" fmla="*/ 3106781 h 3524141"/>
                <a:gd name="connsiteX82" fmla="*/ 3079199 w 4691338"/>
                <a:gd name="connsiteY82" fmla="*/ 1850795 h 3524141"/>
                <a:gd name="connsiteX83" fmla="*/ 3477626 w 4691338"/>
                <a:gd name="connsiteY83" fmla="*/ 1868347 h 3524141"/>
                <a:gd name="connsiteX84" fmla="*/ 3656552 w 4691338"/>
                <a:gd name="connsiteY84" fmla="*/ 1729659 h 3524141"/>
                <a:gd name="connsiteX85" fmla="*/ 3566321 w 4691338"/>
                <a:gd name="connsiteY85" fmla="*/ 1799599 h 3524141"/>
                <a:gd name="connsiteX86" fmla="*/ 3083424 w 4691338"/>
                <a:gd name="connsiteY86" fmla="*/ 1771382 h 3524141"/>
                <a:gd name="connsiteX87" fmla="*/ 1626225 w 4691338"/>
                <a:gd name="connsiteY87" fmla="*/ 3171588 h 3524141"/>
                <a:gd name="connsiteX88" fmla="*/ 1529880 w 4691338"/>
                <a:gd name="connsiteY88" fmla="*/ 3219001 h 3524141"/>
                <a:gd name="connsiteX89" fmla="*/ 3074822 w 4691338"/>
                <a:gd name="connsiteY89" fmla="*/ 1683928 h 3524141"/>
                <a:gd name="connsiteX90" fmla="*/ 3656552 w 4691338"/>
                <a:gd name="connsiteY90" fmla="*/ 1729659 h 3524141"/>
                <a:gd name="connsiteX91" fmla="*/ 4633688 w 4691338"/>
                <a:gd name="connsiteY91" fmla="*/ 896823 h 3524141"/>
                <a:gd name="connsiteX92" fmla="*/ 3153827 w 4691338"/>
                <a:gd name="connsiteY92" fmla="*/ 115286 h 3524141"/>
                <a:gd name="connsiteX93" fmla="*/ 70716 w 4691338"/>
                <a:gd name="connsiteY93" fmla="*/ 1857802 h 3524141"/>
                <a:gd name="connsiteX94" fmla="*/ 1532238 w 4691338"/>
                <a:gd name="connsiteY94" fmla="*/ 3365741 h 3524141"/>
                <a:gd name="connsiteX95" fmla="*/ 3028920 w 4691338"/>
                <a:gd name="connsiteY95" fmla="*/ 2350095 h 3524141"/>
                <a:gd name="connsiteX96" fmla="*/ 3591316 w 4691338"/>
                <a:gd name="connsiteY96" fmla="*/ 1893153 h 3524141"/>
                <a:gd name="connsiteX97" fmla="*/ 3679297 w 4691338"/>
                <a:gd name="connsiteY97" fmla="*/ 1825704 h 3524141"/>
                <a:gd name="connsiteX98" fmla="*/ 3675431 w 4691338"/>
                <a:gd name="connsiteY98" fmla="*/ 1824811 h 3524141"/>
                <a:gd name="connsiteX99" fmla="*/ 3759809 w 4691338"/>
                <a:gd name="connsiteY99" fmla="*/ 1756253 h 3524141"/>
                <a:gd name="connsiteX100" fmla="*/ 3761197 w 4691338"/>
                <a:gd name="connsiteY100" fmla="*/ 1756611 h 3524141"/>
                <a:gd name="connsiteX101" fmla="*/ 3792492 w 4691338"/>
                <a:gd name="connsiteY101" fmla="*/ 1729699 h 3524141"/>
                <a:gd name="connsiteX102" fmla="*/ 4026655 w 4691338"/>
                <a:gd name="connsiteY102" fmla="*/ 1539443 h 3524141"/>
                <a:gd name="connsiteX103" fmla="*/ 4011225 w 4691338"/>
                <a:gd name="connsiteY103" fmla="*/ 1538784 h 3524141"/>
                <a:gd name="connsiteX104" fmla="*/ 4633688 w 4691338"/>
                <a:gd name="connsiteY104" fmla="*/ 896823 h 3524141"/>
                <a:gd name="connsiteX0" fmla="*/ 1925044 w 5184179"/>
                <a:gd name="connsiteY0" fmla="*/ 1320562 h 3536689"/>
                <a:gd name="connsiteX1" fmla="*/ 1878442 w 5184179"/>
                <a:gd name="connsiteY1" fmla="*/ 1209671 h 3536689"/>
                <a:gd name="connsiteX2" fmla="*/ 1663244 w 5184179"/>
                <a:gd name="connsiteY2" fmla="*/ 1153725 h 3536689"/>
                <a:gd name="connsiteX3" fmla="*/ 1334862 w 5184179"/>
                <a:gd name="connsiteY3" fmla="*/ 1408150 h 3536689"/>
                <a:gd name="connsiteX4" fmla="*/ 1408992 w 5184179"/>
                <a:gd name="connsiteY4" fmla="*/ 1934383 h 3536689"/>
                <a:gd name="connsiteX5" fmla="*/ 1533872 w 5184179"/>
                <a:gd name="connsiteY5" fmla="*/ 1810836 h 3536689"/>
                <a:gd name="connsiteX6" fmla="*/ 1384542 w 5184179"/>
                <a:gd name="connsiteY6" fmla="*/ 1444196 h 3536689"/>
                <a:gd name="connsiteX7" fmla="*/ 1822710 w 5184179"/>
                <a:gd name="connsiteY7" fmla="*/ 1409983 h 3536689"/>
                <a:gd name="connsiteX8" fmla="*/ 1925044 w 5184179"/>
                <a:gd name="connsiteY8" fmla="*/ 1320562 h 3536689"/>
                <a:gd name="connsiteX9" fmla="*/ 1977893 w 5184179"/>
                <a:gd name="connsiteY9" fmla="*/ 1323162 h 3536689"/>
                <a:gd name="connsiteX10" fmla="*/ 1761672 w 5184179"/>
                <a:gd name="connsiteY10" fmla="*/ 1456193 h 3536689"/>
                <a:gd name="connsiteX11" fmla="*/ 1439981 w 5184179"/>
                <a:gd name="connsiteY11" fmla="*/ 1441939 h 3536689"/>
                <a:gd name="connsiteX12" fmla="*/ 1530675 w 5184179"/>
                <a:gd name="connsiteY12" fmla="*/ 1746174 h 3536689"/>
                <a:gd name="connsiteX13" fmla="*/ 1427841 w 5184179"/>
                <a:gd name="connsiteY13" fmla="*/ 1977590 h 3536689"/>
                <a:gd name="connsiteX14" fmla="*/ 1336726 w 5184179"/>
                <a:gd name="connsiteY14" fmla="*/ 1302583 h 3536689"/>
                <a:gd name="connsiteX15" fmla="*/ 1713459 w 5184179"/>
                <a:gd name="connsiteY15" fmla="*/ 1092001 h 3536689"/>
                <a:gd name="connsiteX16" fmla="*/ 1945041 w 5184179"/>
                <a:gd name="connsiteY16" fmla="*/ 1203031 h 3536689"/>
                <a:gd name="connsiteX17" fmla="*/ 1977893 w 5184179"/>
                <a:gd name="connsiteY17" fmla="*/ 1323162 h 3536689"/>
                <a:gd name="connsiteX18" fmla="*/ 2616238 w 5184179"/>
                <a:gd name="connsiteY18" fmla="*/ 1631756 h 3536689"/>
                <a:gd name="connsiteX19" fmla="*/ 2518905 w 5184179"/>
                <a:gd name="connsiteY19" fmla="*/ 1498076 h 3536689"/>
                <a:gd name="connsiteX20" fmla="*/ 2388122 w 5184179"/>
                <a:gd name="connsiteY20" fmla="*/ 1475988 h 3536689"/>
                <a:gd name="connsiteX21" fmla="*/ 2342381 w 5184179"/>
                <a:gd name="connsiteY21" fmla="*/ 1539345 h 3536689"/>
                <a:gd name="connsiteX22" fmla="*/ 2256513 w 5184179"/>
                <a:gd name="connsiteY22" fmla="*/ 1923307 h 3536689"/>
                <a:gd name="connsiteX23" fmla="*/ 1867646 w 5184179"/>
                <a:gd name="connsiteY23" fmla="*/ 1731754 h 3536689"/>
                <a:gd name="connsiteX24" fmla="*/ 1705057 w 5184179"/>
                <a:gd name="connsiteY24" fmla="*/ 1872467 h 3536689"/>
                <a:gd name="connsiteX25" fmla="*/ 2277556 w 5184179"/>
                <a:gd name="connsiteY25" fmla="*/ 1978661 h 3536689"/>
                <a:gd name="connsiteX26" fmla="*/ 2616238 w 5184179"/>
                <a:gd name="connsiteY26" fmla="*/ 1631756 h 3536689"/>
                <a:gd name="connsiteX27" fmla="*/ 2651593 w 5184179"/>
                <a:gd name="connsiteY27" fmla="*/ 1637298 h 3536689"/>
                <a:gd name="connsiteX28" fmla="*/ 2215434 w 5184179"/>
                <a:gd name="connsiteY28" fmla="*/ 2047871 h 3536689"/>
                <a:gd name="connsiteX29" fmla="*/ 1645517 w 5184179"/>
                <a:gd name="connsiteY29" fmla="*/ 1825783 h 3536689"/>
                <a:gd name="connsiteX30" fmla="*/ 1946139 w 5184179"/>
                <a:gd name="connsiteY30" fmla="*/ 1704745 h 3536689"/>
                <a:gd name="connsiteX31" fmla="*/ 2208903 w 5184179"/>
                <a:gd name="connsiteY31" fmla="*/ 1878547 h 3536689"/>
                <a:gd name="connsiteX32" fmla="*/ 2308141 w 5184179"/>
                <a:gd name="connsiteY32" fmla="*/ 1576643 h 3536689"/>
                <a:gd name="connsiteX33" fmla="*/ 2425318 w 5184179"/>
                <a:gd name="connsiteY33" fmla="*/ 1408637 h 3536689"/>
                <a:gd name="connsiteX34" fmla="*/ 2528366 w 5184179"/>
                <a:gd name="connsiteY34" fmla="*/ 1433416 h 3536689"/>
                <a:gd name="connsiteX35" fmla="*/ 2651593 w 5184179"/>
                <a:gd name="connsiteY35" fmla="*/ 1637298 h 3536689"/>
                <a:gd name="connsiteX36" fmla="*/ 3021430 w 5184179"/>
                <a:gd name="connsiteY36" fmla="*/ 929520 h 3536689"/>
                <a:gd name="connsiteX37" fmla="*/ 2721792 w 5184179"/>
                <a:gd name="connsiteY37" fmla="*/ 727484 h 3536689"/>
                <a:gd name="connsiteX38" fmla="*/ 2624209 w 5184179"/>
                <a:gd name="connsiteY38" fmla="*/ 736258 h 3536689"/>
                <a:gd name="connsiteX39" fmla="*/ 2494431 w 5184179"/>
                <a:gd name="connsiteY39" fmla="*/ 771099 h 3536689"/>
                <a:gd name="connsiteX40" fmla="*/ 2210787 w 5184179"/>
                <a:gd name="connsiteY40" fmla="*/ 1199314 h 3536689"/>
                <a:gd name="connsiteX41" fmla="*/ 2381941 w 5184179"/>
                <a:gd name="connsiteY41" fmla="*/ 1178424 h 3536689"/>
                <a:gd name="connsiteX42" fmla="*/ 2507782 w 5184179"/>
                <a:gd name="connsiteY42" fmla="*/ 825399 h 3536689"/>
                <a:gd name="connsiteX43" fmla="*/ 2851765 w 5184179"/>
                <a:gd name="connsiteY43" fmla="*/ 1045529 h 3536689"/>
                <a:gd name="connsiteX44" fmla="*/ 3021430 w 5184179"/>
                <a:gd name="connsiteY44" fmla="*/ 929520 h 3536689"/>
                <a:gd name="connsiteX45" fmla="*/ 3071545 w 5184179"/>
                <a:gd name="connsiteY45" fmla="*/ 960546 h 3536689"/>
                <a:gd name="connsiteX46" fmla="*/ 2774127 w 5184179"/>
                <a:gd name="connsiteY46" fmla="*/ 1043945 h 3536689"/>
                <a:gd name="connsiteX47" fmla="*/ 2546882 w 5184179"/>
                <a:gd name="connsiteY47" fmla="*/ 853398 h 3536689"/>
                <a:gd name="connsiteX48" fmla="*/ 2418048 w 5184179"/>
                <a:gd name="connsiteY48" fmla="*/ 1127742 h 3536689"/>
                <a:gd name="connsiteX49" fmla="*/ 2193785 w 5184179"/>
                <a:gd name="connsiteY49" fmla="*/ 1240243 h 3536689"/>
                <a:gd name="connsiteX50" fmla="*/ 2560542 w 5184179"/>
                <a:gd name="connsiteY50" fmla="*/ 693188 h 3536689"/>
                <a:gd name="connsiteX51" fmla="*/ 2634155 w 5184179"/>
                <a:gd name="connsiteY51" fmla="*/ 681875 h 3536689"/>
                <a:gd name="connsiteX52" fmla="*/ 3071545 w 5184179"/>
                <a:gd name="connsiteY52" fmla="*/ 960546 h 3536689"/>
                <a:gd name="connsiteX53" fmla="*/ 3702024 w 5184179"/>
                <a:gd name="connsiteY53" fmla="*/ 1227772 h 3536689"/>
                <a:gd name="connsiteX54" fmla="*/ 3604692 w 5184179"/>
                <a:gd name="connsiteY54" fmla="*/ 1094090 h 3536689"/>
                <a:gd name="connsiteX55" fmla="*/ 3473909 w 5184179"/>
                <a:gd name="connsiteY55" fmla="*/ 1072005 h 3536689"/>
                <a:gd name="connsiteX56" fmla="*/ 3428168 w 5184179"/>
                <a:gd name="connsiteY56" fmla="*/ 1135361 h 3536689"/>
                <a:gd name="connsiteX57" fmla="*/ 3342299 w 5184179"/>
                <a:gd name="connsiteY57" fmla="*/ 1519323 h 3536689"/>
                <a:gd name="connsiteX58" fmla="*/ 2953433 w 5184179"/>
                <a:gd name="connsiteY58" fmla="*/ 1327770 h 3536689"/>
                <a:gd name="connsiteX59" fmla="*/ 2790843 w 5184179"/>
                <a:gd name="connsiteY59" fmla="*/ 1468483 h 3536689"/>
                <a:gd name="connsiteX60" fmla="*/ 3363342 w 5184179"/>
                <a:gd name="connsiteY60" fmla="*/ 1574675 h 3536689"/>
                <a:gd name="connsiteX61" fmla="*/ 3702024 w 5184179"/>
                <a:gd name="connsiteY61" fmla="*/ 1227772 h 3536689"/>
                <a:gd name="connsiteX62" fmla="*/ 3737380 w 5184179"/>
                <a:gd name="connsiteY62" fmla="*/ 1233312 h 3536689"/>
                <a:gd name="connsiteX63" fmla="*/ 3301220 w 5184179"/>
                <a:gd name="connsiteY63" fmla="*/ 1643885 h 3536689"/>
                <a:gd name="connsiteX64" fmla="*/ 2731302 w 5184179"/>
                <a:gd name="connsiteY64" fmla="*/ 1421799 h 3536689"/>
                <a:gd name="connsiteX65" fmla="*/ 3031925 w 5184179"/>
                <a:gd name="connsiteY65" fmla="*/ 1300759 h 3536689"/>
                <a:gd name="connsiteX66" fmla="*/ 3294690 w 5184179"/>
                <a:gd name="connsiteY66" fmla="*/ 1474561 h 3536689"/>
                <a:gd name="connsiteX67" fmla="*/ 3393927 w 5184179"/>
                <a:gd name="connsiteY67" fmla="*/ 1172659 h 3536689"/>
                <a:gd name="connsiteX68" fmla="*/ 3511104 w 5184179"/>
                <a:gd name="connsiteY68" fmla="*/ 1004651 h 3536689"/>
                <a:gd name="connsiteX69" fmla="*/ 3614153 w 5184179"/>
                <a:gd name="connsiteY69" fmla="*/ 1029430 h 3536689"/>
                <a:gd name="connsiteX70" fmla="*/ 3737380 w 5184179"/>
                <a:gd name="connsiteY70" fmla="*/ 1233312 h 3536689"/>
                <a:gd name="connsiteX71" fmla="*/ 3697529 w 5184179"/>
                <a:gd name="connsiteY71" fmla="*/ 2079906 h 3536689"/>
                <a:gd name="connsiteX72" fmla="*/ 3591980 w 5184179"/>
                <a:gd name="connsiteY72" fmla="*/ 2143440 h 3536689"/>
                <a:gd name="connsiteX73" fmla="*/ 2622726 w 5184179"/>
                <a:gd name="connsiteY73" fmla="*/ 2923728 h 3536689"/>
                <a:gd name="connsiteX74" fmla="*/ 2546902 w 5184179"/>
                <a:gd name="connsiteY74" fmla="*/ 2961042 h 3536689"/>
                <a:gd name="connsiteX75" fmla="*/ 3586085 w 5184179"/>
                <a:gd name="connsiteY75" fmla="*/ 2083508 h 3536689"/>
                <a:gd name="connsiteX76" fmla="*/ 3697529 w 5184179"/>
                <a:gd name="connsiteY76" fmla="*/ 2079906 h 3536689"/>
                <a:gd name="connsiteX77" fmla="*/ 3970467 w 5184179"/>
                <a:gd name="connsiteY77" fmla="*/ 1868347 h 3536689"/>
                <a:gd name="connsiteX78" fmla="*/ 3767917 w 5184179"/>
                <a:gd name="connsiteY78" fmla="*/ 2025349 h 3536689"/>
                <a:gd name="connsiteX79" fmla="*/ 3589459 w 5184179"/>
                <a:gd name="connsiteY79" fmla="*/ 2027900 h 3536689"/>
                <a:gd name="connsiteX80" fmla="*/ 2455287 w 5184179"/>
                <a:gd name="connsiteY80" fmla="*/ 3006126 h 3536689"/>
                <a:gd name="connsiteX81" fmla="*/ 2250755 w 5184179"/>
                <a:gd name="connsiteY81" fmla="*/ 3106781 h 3536689"/>
                <a:gd name="connsiteX82" fmla="*/ 3572040 w 5184179"/>
                <a:gd name="connsiteY82" fmla="*/ 1850795 h 3536689"/>
                <a:gd name="connsiteX83" fmla="*/ 3970467 w 5184179"/>
                <a:gd name="connsiteY83" fmla="*/ 1868347 h 3536689"/>
                <a:gd name="connsiteX84" fmla="*/ 4149393 w 5184179"/>
                <a:gd name="connsiteY84" fmla="*/ 1729659 h 3536689"/>
                <a:gd name="connsiteX85" fmla="*/ 4059162 w 5184179"/>
                <a:gd name="connsiteY85" fmla="*/ 1799599 h 3536689"/>
                <a:gd name="connsiteX86" fmla="*/ 3576265 w 5184179"/>
                <a:gd name="connsiteY86" fmla="*/ 1771382 h 3536689"/>
                <a:gd name="connsiteX87" fmla="*/ 2119066 w 5184179"/>
                <a:gd name="connsiteY87" fmla="*/ 3171588 h 3536689"/>
                <a:gd name="connsiteX88" fmla="*/ 2022721 w 5184179"/>
                <a:gd name="connsiteY88" fmla="*/ 3219001 h 3536689"/>
                <a:gd name="connsiteX89" fmla="*/ 3567663 w 5184179"/>
                <a:gd name="connsiteY89" fmla="*/ 1683928 h 3536689"/>
                <a:gd name="connsiteX90" fmla="*/ 4149393 w 5184179"/>
                <a:gd name="connsiteY90" fmla="*/ 1729659 h 3536689"/>
                <a:gd name="connsiteX91" fmla="*/ 5126529 w 5184179"/>
                <a:gd name="connsiteY91" fmla="*/ 896823 h 3536689"/>
                <a:gd name="connsiteX92" fmla="*/ 3646668 w 5184179"/>
                <a:gd name="connsiteY92" fmla="*/ 115286 h 3536689"/>
                <a:gd name="connsiteX93" fmla="*/ 43526 w 5184179"/>
                <a:gd name="connsiteY93" fmla="*/ 2017377 h 3536689"/>
                <a:gd name="connsiteX94" fmla="*/ 2025079 w 5184179"/>
                <a:gd name="connsiteY94" fmla="*/ 3365741 h 3536689"/>
                <a:gd name="connsiteX95" fmla="*/ 3521761 w 5184179"/>
                <a:gd name="connsiteY95" fmla="*/ 2350095 h 3536689"/>
                <a:gd name="connsiteX96" fmla="*/ 4084157 w 5184179"/>
                <a:gd name="connsiteY96" fmla="*/ 1893153 h 3536689"/>
                <a:gd name="connsiteX97" fmla="*/ 4172138 w 5184179"/>
                <a:gd name="connsiteY97" fmla="*/ 1825704 h 3536689"/>
                <a:gd name="connsiteX98" fmla="*/ 4168272 w 5184179"/>
                <a:gd name="connsiteY98" fmla="*/ 1824811 h 3536689"/>
                <a:gd name="connsiteX99" fmla="*/ 4252650 w 5184179"/>
                <a:gd name="connsiteY99" fmla="*/ 1756253 h 3536689"/>
                <a:gd name="connsiteX100" fmla="*/ 4254038 w 5184179"/>
                <a:gd name="connsiteY100" fmla="*/ 1756611 h 3536689"/>
                <a:gd name="connsiteX101" fmla="*/ 4285333 w 5184179"/>
                <a:gd name="connsiteY101" fmla="*/ 1729699 h 3536689"/>
                <a:gd name="connsiteX102" fmla="*/ 4519496 w 5184179"/>
                <a:gd name="connsiteY102" fmla="*/ 1539443 h 3536689"/>
                <a:gd name="connsiteX103" fmla="*/ 4504066 w 5184179"/>
                <a:gd name="connsiteY103" fmla="*/ 1538784 h 3536689"/>
                <a:gd name="connsiteX104" fmla="*/ 5126529 w 5184179"/>
                <a:gd name="connsiteY104" fmla="*/ 896823 h 3536689"/>
                <a:gd name="connsiteX0" fmla="*/ 1969589 w 5228724"/>
                <a:gd name="connsiteY0" fmla="*/ 1320562 h 3835674"/>
                <a:gd name="connsiteX1" fmla="*/ 1922987 w 5228724"/>
                <a:gd name="connsiteY1" fmla="*/ 1209671 h 3835674"/>
                <a:gd name="connsiteX2" fmla="*/ 1707789 w 5228724"/>
                <a:gd name="connsiteY2" fmla="*/ 1153725 h 3835674"/>
                <a:gd name="connsiteX3" fmla="*/ 1379407 w 5228724"/>
                <a:gd name="connsiteY3" fmla="*/ 1408150 h 3835674"/>
                <a:gd name="connsiteX4" fmla="*/ 1453537 w 5228724"/>
                <a:gd name="connsiteY4" fmla="*/ 1934383 h 3835674"/>
                <a:gd name="connsiteX5" fmla="*/ 1578417 w 5228724"/>
                <a:gd name="connsiteY5" fmla="*/ 1810836 h 3835674"/>
                <a:gd name="connsiteX6" fmla="*/ 1429087 w 5228724"/>
                <a:gd name="connsiteY6" fmla="*/ 1444196 h 3835674"/>
                <a:gd name="connsiteX7" fmla="*/ 1867255 w 5228724"/>
                <a:gd name="connsiteY7" fmla="*/ 1409983 h 3835674"/>
                <a:gd name="connsiteX8" fmla="*/ 1969589 w 5228724"/>
                <a:gd name="connsiteY8" fmla="*/ 1320562 h 3835674"/>
                <a:gd name="connsiteX9" fmla="*/ 2022438 w 5228724"/>
                <a:gd name="connsiteY9" fmla="*/ 1323162 h 3835674"/>
                <a:gd name="connsiteX10" fmla="*/ 1806217 w 5228724"/>
                <a:gd name="connsiteY10" fmla="*/ 1456193 h 3835674"/>
                <a:gd name="connsiteX11" fmla="*/ 1484526 w 5228724"/>
                <a:gd name="connsiteY11" fmla="*/ 1441939 h 3835674"/>
                <a:gd name="connsiteX12" fmla="*/ 1575220 w 5228724"/>
                <a:gd name="connsiteY12" fmla="*/ 1746174 h 3835674"/>
                <a:gd name="connsiteX13" fmla="*/ 1472386 w 5228724"/>
                <a:gd name="connsiteY13" fmla="*/ 1977590 h 3835674"/>
                <a:gd name="connsiteX14" fmla="*/ 1381271 w 5228724"/>
                <a:gd name="connsiteY14" fmla="*/ 1302583 h 3835674"/>
                <a:gd name="connsiteX15" fmla="*/ 1758004 w 5228724"/>
                <a:gd name="connsiteY15" fmla="*/ 1092001 h 3835674"/>
                <a:gd name="connsiteX16" fmla="*/ 1989586 w 5228724"/>
                <a:gd name="connsiteY16" fmla="*/ 1203031 h 3835674"/>
                <a:gd name="connsiteX17" fmla="*/ 2022438 w 5228724"/>
                <a:gd name="connsiteY17" fmla="*/ 1323162 h 3835674"/>
                <a:gd name="connsiteX18" fmla="*/ 2660783 w 5228724"/>
                <a:gd name="connsiteY18" fmla="*/ 1631756 h 3835674"/>
                <a:gd name="connsiteX19" fmla="*/ 2563450 w 5228724"/>
                <a:gd name="connsiteY19" fmla="*/ 1498076 h 3835674"/>
                <a:gd name="connsiteX20" fmla="*/ 2432667 w 5228724"/>
                <a:gd name="connsiteY20" fmla="*/ 1475988 h 3835674"/>
                <a:gd name="connsiteX21" fmla="*/ 2386926 w 5228724"/>
                <a:gd name="connsiteY21" fmla="*/ 1539345 h 3835674"/>
                <a:gd name="connsiteX22" fmla="*/ 2301058 w 5228724"/>
                <a:gd name="connsiteY22" fmla="*/ 1923307 h 3835674"/>
                <a:gd name="connsiteX23" fmla="*/ 1912191 w 5228724"/>
                <a:gd name="connsiteY23" fmla="*/ 1731754 h 3835674"/>
                <a:gd name="connsiteX24" fmla="*/ 1749602 w 5228724"/>
                <a:gd name="connsiteY24" fmla="*/ 1872467 h 3835674"/>
                <a:gd name="connsiteX25" fmla="*/ 2322101 w 5228724"/>
                <a:gd name="connsiteY25" fmla="*/ 1978661 h 3835674"/>
                <a:gd name="connsiteX26" fmla="*/ 2660783 w 5228724"/>
                <a:gd name="connsiteY26" fmla="*/ 1631756 h 3835674"/>
                <a:gd name="connsiteX27" fmla="*/ 2696138 w 5228724"/>
                <a:gd name="connsiteY27" fmla="*/ 1637298 h 3835674"/>
                <a:gd name="connsiteX28" fmla="*/ 2259979 w 5228724"/>
                <a:gd name="connsiteY28" fmla="*/ 2047871 h 3835674"/>
                <a:gd name="connsiteX29" fmla="*/ 1690062 w 5228724"/>
                <a:gd name="connsiteY29" fmla="*/ 1825783 h 3835674"/>
                <a:gd name="connsiteX30" fmla="*/ 1990684 w 5228724"/>
                <a:gd name="connsiteY30" fmla="*/ 1704745 h 3835674"/>
                <a:gd name="connsiteX31" fmla="*/ 2253448 w 5228724"/>
                <a:gd name="connsiteY31" fmla="*/ 1878547 h 3835674"/>
                <a:gd name="connsiteX32" fmla="*/ 2352686 w 5228724"/>
                <a:gd name="connsiteY32" fmla="*/ 1576643 h 3835674"/>
                <a:gd name="connsiteX33" fmla="*/ 2469863 w 5228724"/>
                <a:gd name="connsiteY33" fmla="*/ 1408637 h 3835674"/>
                <a:gd name="connsiteX34" fmla="*/ 2572911 w 5228724"/>
                <a:gd name="connsiteY34" fmla="*/ 1433416 h 3835674"/>
                <a:gd name="connsiteX35" fmla="*/ 2696138 w 5228724"/>
                <a:gd name="connsiteY35" fmla="*/ 1637298 h 3835674"/>
                <a:gd name="connsiteX36" fmla="*/ 3065975 w 5228724"/>
                <a:gd name="connsiteY36" fmla="*/ 929520 h 3835674"/>
                <a:gd name="connsiteX37" fmla="*/ 2766337 w 5228724"/>
                <a:gd name="connsiteY37" fmla="*/ 727484 h 3835674"/>
                <a:gd name="connsiteX38" fmla="*/ 2668754 w 5228724"/>
                <a:gd name="connsiteY38" fmla="*/ 736258 h 3835674"/>
                <a:gd name="connsiteX39" fmla="*/ 2538976 w 5228724"/>
                <a:gd name="connsiteY39" fmla="*/ 771099 h 3835674"/>
                <a:gd name="connsiteX40" fmla="*/ 2255332 w 5228724"/>
                <a:gd name="connsiteY40" fmla="*/ 1199314 h 3835674"/>
                <a:gd name="connsiteX41" fmla="*/ 2426486 w 5228724"/>
                <a:gd name="connsiteY41" fmla="*/ 1178424 h 3835674"/>
                <a:gd name="connsiteX42" fmla="*/ 2552327 w 5228724"/>
                <a:gd name="connsiteY42" fmla="*/ 825399 h 3835674"/>
                <a:gd name="connsiteX43" fmla="*/ 2896310 w 5228724"/>
                <a:gd name="connsiteY43" fmla="*/ 1045529 h 3835674"/>
                <a:gd name="connsiteX44" fmla="*/ 3065975 w 5228724"/>
                <a:gd name="connsiteY44" fmla="*/ 929520 h 3835674"/>
                <a:gd name="connsiteX45" fmla="*/ 3116090 w 5228724"/>
                <a:gd name="connsiteY45" fmla="*/ 960546 h 3835674"/>
                <a:gd name="connsiteX46" fmla="*/ 2818672 w 5228724"/>
                <a:gd name="connsiteY46" fmla="*/ 1043945 h 3835674"/>
                <a:gd name="connsiteX47" fmla="*/ 2591427 w 5228724"/>
                <a:gd name="connsiteY47" fmla="*/ 853398 h 3835674"/>
                <a:gd name="connsiteX48" fmla="*/ 2462593 w 5228724"/>
                <a:gd name="connsiteY48" fmla="*/ 1127742 h 3835674"/>
                <a:gd name="connsiteX49" fmla="*/ 2238330 w 5228724"/>
                <a:gd name="connsiteY49" fmla="*/ 1240243 h 3835674"/>
                <a:gd name="connsiteX50" fmla="*/ 2605087 w 5228724"/>
                <a:gd name="connsiteY50" fmla="*/ 693188 h 3835674"/>
                <a:gd name="connsiteX51" fmla="*/ 2678700 w 5228724"/>
                <a:gd name="connsiteY51" fmla="*/ 681875 h 3835674"/>
                <a:gd name="connsiteX52" fmla="*/ 3116090 w 5228724"/>
                <a:gd name="connsiteY52" fmla="*/ 960546 h 3835674"/>
                <a:gd name="connsiteX53" fmla="*/ 3746569 w 5228724"/>
                <a:gd name="connsiteY53" fmla="*/ 1227772 h 3835674"/>
                <a:gd name="connsiteX54" fmla="*/ 3649237 w 5228724"/>
                <a:gd name="connsiteY54" fmla="*/ 1094090 h 3835674"/>
                <a:gd name="connsiteX55" fmla="*/ 3518454 w 5228724"/>
                <a:gd name="connsiteY55" fmla="*/ 1072005 h 3835674"/>
                <a:gd name="connsiteX56" fmla="*/ 3472713 w 5228724"/>
                <a:gd name="connsiteY56" fmla="*/ 1135361 h 3835674"/>
                <a:gd name="connsiteX57" fmla="*/ 3386844 w 5228724"/>
                <a:gd name="connsiteY57" fmla="*/ 1519323 h 3835674"/>
                <a:gd name="connsiteX58" fmla="*/ 2997978 w 5228724"/>
                <a:gd name="connsiteY58" fmla="*/ 1327770 h 3835674"/>
                <a:gd name="connsiteX59" fmla="*/ 2835388 w 5228724"/>
                <a:gd name="connsiteY59" fmla="*/ 1468483 h 3835674"/>
                <a:gd name="connsiteX60" fmla="*/ 3407887 w 5228724"/>
                <a:gd name="connsiteY60" fmla="*/ 1574675 h 3835674"/>
                <a:gd name="connsiteX61" fmla="*/ 3746569 w 5228724"/>
                <a:gd name="connsiteY61" fmla="*/ 1227772 h 3835674"/>
                <a:gd name="connsiteX62" fmla="*/ 3781925 w 5228724"/>
                <a:gd name="connsiteY62" fmla="*/ 1233312 h 3835674"/>
                <a:gd name="connsiteX63" fmla="*/ 3345765 w 5228724"/>
                <a:gd name="connsiteY63" fmla="*/ 1643885 h 3835674"/>
                <a:gd name="connsiteX64" fmla="*/ 2775847 w 5228724"/>
                <a:gd name="connsiteY64" fmla="*/ 1421799 h 3835674"/>
                <a:gd name="connsiteX65" fmla="*/ 3076470 w 5228724"/>
                <a:gd name="connsiteY65" fmla="*/ 1300759 h 3835674"/>
                <a:gd name="connsiteX66" fmla="*/ 3339235 w 5228724"/>
                <a:gd name="connsiteY66" fmla="*/ 1474561 h 3835674"/>
                <a:gd name="connsiteX67" fmla="*/ 3438472 w 5228724"/>
                <a:gd name="connsiteY67" fmla="*/ 1172659 h 3835674"/>
                <a:gd name="connsiteX68" fmla="*/ 3555649 w 5228724"/>
                <a:gd name="connsiteY68" fmla="*/ 1004651 h 3835674"/>
                <a:gd name="connsiteX69" fmla="*/ 3658698 w 5228724"/>
                <a:gd name="connsiteY69" fmla="*/ 1029430 h 3835674"/>
                <a:gd name="connsiteX70" fmla="*/ 3781925 w 5228724"/>
                <a:gd name="connsiteY70" fmla="*/ 1233312 h 3835674"/>
                <a:gd name="connsiteX71" fmla="*/ 3742074 w 5228724"/>
                <a:gd name="connsiteY71" fmla="*/ 2079906 h 3835674"/>
                <a:gd name="connsiteX72" fmla="*/ 3636525 w 5228724"/>
                <a:gd name="connsiteY72" fmla="*/ 2143440 h 3835674"/>
                <a:gd name="connsiteX73" fmla="*/ 2667271 w 5228724"/>
                <a:gd name="connsiteY73" fmla="*/ 2923728 h 3835674"/>
                <a:gd name="connsiteX74" fmla="*/ 2591447 w 5228724"/>
                <a:gd name="connsiteY74" fmla="*/ 2961042 h 3835674"/>
                <a:gd name="connsiteX75" fmla="*/ 3630630 w 5228724"/>
                <a:gd name="connsiteY75" fmla="*/ 2083508 h 3835674"/>
                <a:gd name="connsiteX76" fmla="*/ 3742074 w 5228724"/>
                <a:gd name="connsiteY76" fmla="*/ 2079906 h 3835674"/>
                <a:gd name="connsiteX77" fmla="*/ 4015012 w 5228724"/>
                <a:gd name="connsiteY77" fmla="*/ 1868347 h 3835674"/>
                <a:gd name="connsiteX78" fmla="*/ 3812462 w 5228724"/>
                <a:gd name="connsiteY78" fmla="*/ 2025349 h 3835674"/>
                <a:gd name="connsiteX79" fmla="*/ 3634004 w 5228724"/>
                <a:gd name="connsiteY79" fmla="*/ 2027900 h 3835674"/>
                <a:gd name="connsiteX80" fmla="*/ 2499832 w 5228724"/>
                <a:gd name="connsiteY80" fmla="*/ 3006126 h 3835674"/>
                <a:gd name="connsiteX81" fmla="*/ 2295300 w 5228724"/>
                <a:gd name="connsiteY81" fmla="*/ 3106781 h 3835674"/>
                <a:gd name="connsiteX82" fmla="*/ 3616585 w 5228724"/>
                <a:gd name="connsiteY82" fmla="*/ 1850795 h 3835674"/>
                <a:gd name="connsiteX83" fmla="*/ 4015012 w 5228724"/>
                <a:gd name="connsiteY83" fmla="*/ 1868347 h 3835674"/>
                <a:gd name="connsiteX84" fmla="*/ 4193938 w 5228724"/>
                <a:gd name="connsiteY84" fmla="*/ 1729659 h 3835674"/>
                <a:gd name="connsiteX85" fmla="*/ 4103707 w 5228724"/>
                <a:gd name="connsiteY85" fmla="*/ 1799599 h 3835674"/>
                <a:gd name="connsiteX86" fmla="*/ 3620810 w 5228724"/>
                <a:gd name="connsiteY86" fmla="*/ 1771382 h 3835674"/>
                <a:gd name="connsiteX87" fmla="*/ 2163611 w 5228724"/>
                <a:gd name="connsiteY87" fmla="*/ 3171588 h 3835674"/>
                <a:gd name="connsiteX88" fmla="*/ 2067266 w 5228724"/>
                <a:gd name="connsiteY88" fmla="*/ 3219001 h 3835674"/>
                <a:gd name="connsiteX89" fmla="*/ 3612208 w 5228724"/>
                <a:gd name="connsiteY89" fmla="*/ 1683928 h 3835674"/>
                <a:gd name="connsiteX90" fmla="*/ 4193938 w 5228724"/>
                <a:gd name="connsiteY90" fmla="*/ 1729659 h 3835674"/>
                <a:gd name="connsiteX91" fmla="*/ 5171074 w 5228724"/>
                <a:gd name="connsiteY91" fmla="*/ 896823 h 3835674"/>
                <a:gd name="connsiteX92" fmla="*/ 3691213 w 5228724"/>
                <a:gd name="connsiteY92" fmla="*/ 115286 h 3835674"/>
                <a:gd name="connsiteX93" fmla="*/ 88071 w 5228724"/>
                <a:gd name="connsiteY93" fmla="*/ 2017377 h 3835674"/>
                <a:gd name="connsiteX94" fmla="*/ 1646343 w 5228724"/>
                <a:gd name="connsiteY94" fmla="*/ 3684892 h 3835674"/>
                <a:gd name="connsiteX95" fmla="*/ 3566306 w 5228724"/>
                <a:gd name="connsiteY95" fmla="*/ 2350095 h 3835674"/>
                <a:gd name="connsiteX96" fmla="*/ 4128702 w 5228724"/>
                <a:gd name="connsiteY96" fmla="*/ 1893153 h 3835674"/>
                <a:gd name="connsiteX97" fmla="*/ 4216683 w 5228724"/>
                <a:gd name="connsiteY97" fmla="*/ 1825704 h 3835674"/>
                <a:gd name="connsiteX98" fmla="*/ 4212817 w 5228724"/>
                <a:gd name="connsiteY98" fmla="*/ 1824811 h 3835674"/>
                <a:gd name="connsiteX99" fmla="*/ 4297195 w 5228724"/>
                <a:gd name="connsiteY99" fmla="*/ 1756253 h 3835674"/>
                <a:gd name="connsiteX100" fmla="*/ 4298583 w 5228724"/>
                <a:gd name="connsiteY100" fmla="*/ 1756611 h 3835674"/>
                <a:gd name="connsiteX101" fmla="*/ 4329878 w 5228724"/>
                <a:gd name="connsiteY101" fmla="*/ 1729699 h 3835674"/>
                <a:gd name="connsiteX102" fmla="*/ 4564041 w 5228724"/>
                <a:gd name="connsiteY102" fmla="*/ 1539443 h 3835674"/>
                <a:gd name="connsiteX103" fmla="*/ 4548611 w 5228724"/>
                <a:gd name="connsiteY103" fmla="*/ 1538784 h 3835674"/>
                <a:gd name="connsiteX104" fmla="*/ 5171074 w 5228724"/>
                <a:gd name="connsiteY104" fmla="*/ 896823 h 3835674"/>
                <a:gd name="connsiteX0" fmla="*/ 1984157 w 5243292"/>
                <a:gd name="connsiteY0" fmla="*/ 1320562 h 3743159"/>
                <a:gd name="connsiteX1" fmla="*/ 1937555 w 5243292"/>
                <a:gd name="connsiteY1" fmla="*/ 1209671 h 3743159"/>
                <a:gd name="connsiteX2" fmla="*/ 1722357 w 5243292"/>
                <a:gd name="connsiteY2" fmla="*/ 1153725 h 3743159"/>
                <a:gd name="connsiteX3" fmla="*/ 1393975 w 5243292"/>
                <a:gd name="connsiteY3" fmla="*/ 1408150 h 3743159"/>
                <a:gd name="connsiteX4" fmla="*/ 1468105 w 5243292"/>
                <a:gd name="connsiteY4" fmla="*/ 1934383 h 3743159"/>
                <a:gd name="connsiteX5" fmla="*/ 1592985 w 5243292"/>
                <a:gd name="connsiteY5" fmla="*/ 1810836 h 3743159"/>
                <a:gd name="connsiteX6" fmla="*/ 1443655 w 5243292"/>
                <a:gd name="connsiteY6" fmla="*/ 1444196 h 3743159"/>
                <a:gd name="connsiteX7" fmla="*/ 1881823 w 5243292"/>
                <a:gd name="connsiteY7" fmla="*/ 1409983 h 3743159"/>
                <a:gd name="connsiteX8" fmla="*/ 1984157 w 5243292"/>
                <a:gd name="connsiteY8" fmla="*/ 1320562 h 3743159"/>
                <a:gd name="connsiteX9" fmla="*/ 2037006 w 5243292"/>
                <a:gd name="connsiteY9" fmla="*/ 1323162 h 3743159"/>
                <a:gd name="connsiteX10" fmla="*/ 1820785 w 5243292"/>
                <a:gd name="connsiteY10" fmla="*/ 1456193 h 3743159"/>
                <a:gd name="connsiteX11" fmla="*/ 1499094 w 5243292"/>
                <a:gd name="connsiteY11" fmla="*/ 1441939 h 3743159"/>
                <a:gd name="connsiteX12" fmla="*/ 1589788 w 5243292"/>
                <a:gd name="connsiteY12" fmla="*/ 1746174 h 3743159"/>
                <a:gd name="connsiteX13" fmla="*/ 1486954 w 5243292"/>
                <a:gd name="connsiteY13" fmla="*/ 1977590 h 3743159"/>
                <a:gd name="connsiteX14" fmla="*/ 1395839 w 5243292"/>
                <a:gd name="connsiteY14" fmla="*/ 1302583 h 3743159"/>
                <a:gd name="connsiteX15" fmla="*/ 1772572 w 5243292"/>
                <a:gd name="connsiteY15" fmla="*/ 1092001 h 3743159"/>
                <a:gd name="connsiteX16" fmla="*/ 2004154 w 5243292"/>
                <a:gd name="connsiteY16" fmla="*/ 1203031 h 3743159"/>
                <a:gd name="connsiteX17" fmla="*/ 2037006 w 5243292"/>
                <a:gd name="connsiteY17" fmla="*/ 1323162 h 3743159"/>
                <a:gd name="connsiteX18" fmla="*/ 2675351 w 5243292"/>
                <a:gd name="connsiteY18" fmla="*/ 1631756 h 3743159"/>
                <a:gd name="connsiteX19" fmla="*/ 2578018 w 5243292"/>
                <a:gd name="connsiteY19" fmla="*/ 1498076 h 3743159"/>
                <a:gd name="connsiteX20" fmla="*/ 2447235 w 5243292"/>
                <a:gd name="connsiteY20" fmla="*/ 1475988 h 3743159"/>
                <a:gd name="connsiteX21" fmla="*/ 2401494 w 5243292"/>
                <a:gd name="connsiteY21" fmla="*/ 1539345 h 3743159"/>
                <a:gd name="connsiteX22" fmla="*/ 2315626 w 5243292"/>
                <a:gd name="connsiteY22" fmla="*/ 1923307 h 3743159"/>
                <a:gd name="connsiteX23" fmla="*/ 1926759 w 5243292"/>
                <a:gd name="connsiteY23" fmla="*/ 1731754 h 3743159"/>
                <a:gd name="connsiteX24" fmla="*/ 1764170 w 5243292"/>
                <a:gd name="connsiteY24" fmla="*/ 1872467 h 3743159"/>
                <a:gd name="connsiteX25" fmla="*/ 2336669 w 5243292"/>
                <a:gd name="connsiteY25" fmla="*/ 1978661 h 3743159"/>
                <a:gd name="connsiteX26" fmla="*/ 2675351 w 5243292"/>
                <a:gd name="connsiteY26" fmla="*/ 1631756 h 3743159"/>
                <a:gd name="connsiteX27" fmla="*/ 2710706 w 5243292"/>
                <a:gd name="connsiteY27" fmla="*/ 1637298 h 3743159"/>
                <a:gd name="connsiteX28" fmla="*/ 2274547 w 5243292"/>
                <a:gd name="connsiteY28" fmla="*/ 2047871 h 3743159"/>
                <a:gd name="connsiteX29" fmla="*/ 1704630 w 5243292"/>
                <a:gd name="connsiteY29" fmla="*/ 1825783 h 3743159"/>
                <a:gd name="connsiteX30" fmla="*/ 2005252 w 5243292"/>
                <a:gd name="connsiteY30" fmla="*/ 1704745 h 3743159"/>
                <a:gd name="connsiteX31" fmla="*/ 2268016 w 5243292"/>
                <a:gd name="connsiteY31" fmla="*/ 1878547 h 3743159"/>
                <a:gd name="connsiteX32" fmla="*/ 2367254 w 5243292"/>
                <a:gd name="connsiteY32" fmla="*/ 1576643 h 3743159"/>
                <a:gd name="connsiteX33" fmla="*/ 2484431 w 5243292"/>
                <a:gd name="connsiteY33" fmla="*/ 1408637 h 3743159"/>
                <a:gd name="connsiteX34" fmla="*/ 2587479 w 5243292"/>
                <a:gd name="connsiteY34" fmla="*/ 1433416 h 3743159"/>
                <a:gd name="connsiteX35" fmla="*/ 2710706 w 5243292"/>
                <a:gd name="connsiteY35" fmla="*/ 1637298 h 3743159"/>
                <a:gd name="connsiteX36" fmla="*/ 3080543 w 5243292"/>
                <a:gd name="connsiteY36" fmla="*/ 929520 h 3743159"/>
                <a:gd name="connsiteX37" fmla="*/ 2780905 w 5243292"/>
                <a:gd name="connsiteY37" fmla="*/ 727484 h 3743159"/>
                <a:gd name="connsiteX38" fmla="*/ 2683322 w 5243292"/>
                <a:gd name="connsiteY38" fmla="*/ 736258 h 3743159"/>
                <a:gd name="connsiteX39" fmla="*/ 2553544 w 5243292"/>
                <a:gd name="connsiteY39" fmla="*/ 771099 h 3743159"/>
                <a:gd name="connsiteX40" fmla="*/ 2269900 w 5243292"/>
                <a:gd name="connsiteY40" fmla="*/ 1199314 h 3743159"/>
                <a:gd name="connsiteX41" fmla="*/ 2441054 w 5243292"/>
                <a:gd name="connsiteY41" fmla="*/ 1178424 h 3743159"/>
                <a:gd name="connsiteX42" fmla="*/ 2566895 w 5243292"/>
                <a:gd name="connsiteY42" fmla="*/ 825399 h 3743159"/>
                <a:gd name="connsiteX43" fmla="*/ 2910878 w 5243292"/>
                <a:gd name="connsiteY43" fmla="*/ 1045529 h 3743159"/>
                <a:gd name="connsiteX44" fmla="*/ 3080543 w 5243292"/>
                <a:gd name="connsiteY44" fmla="*/ 929520 h 3743159"/>
                <a:gd name="connsiteX45" fmla="*/ 3130658 w 5243292"/>
                <a:gd name="connsiteY45" fmla="*/ 960546 h 3743159"/>
                <a:gd name="connsiteX46" fmla="*/ 2833240 w 5243292"/>
                <a:gd name="connsiteY46" fmla="*/ 1043945 h 3743159"/>
                <a:gd name="connsiteX47" fmla="*/ 2605995 w 5243292"/>
                <a:gd name="connsiteY47" fmla="*/ 853398 h 3743159"/>
                <a:gd name="connsiteX48" fmla="*/ 2477161 w 5243292"/>
                <a:gd name="connsiteY48" fmla="*/ 1127742 h 3743159"/>
                <a:gd name="connsiteX49" fmla="*/ 2252898 w 5243292"/>
                <a:gd name="connsiteY49" fmla="*/ 1240243 h 3743159"/>
                <a:gd name="connsiteX50" fmla="*/ 2619655 w 5243292"/>
                <a:gd name="connsiteY50" fmla="*/ 693188 h 3743159"/>
                <a:gd name="connsiteX51" fmla="*/ 2693268 w 5243292"/>
                <a:gd name="connsiteY51" fmla="*/ 681875 h 3743159"/>
                <a:gd name="connsiteX52" fmla="*/ 3130658 w 5243292"/>
                <a:gd name="connsiteY52" fmla="*/ 960546 h 3743159"/>
                <a:gd name="connsiteX53" fmla="*/ 3761137 w 5243292"/>
                <a:gd name="connsiteY53" fmla="*/ 1227772 h 3743159"/>
                <a:gd name="connsiteX54" fmla="*/ 3663805 w 5243292"/>
                <a:gd name="connsiteY54" fmla="*/ 1094090 h 3743159"/>
                <a:gd name="connsiteX55" fmla="*/ 3533022 w 5243292"/>
                <a:gd name="connsiteY55" fmla="*/ 1072005 h 3743159"/>
                <a:gd name="connsiteX56" fmla="*/ 3487281 w 5243292"/>
                <a:gd name="connsiteY56" fmla="*/ 1135361 h 3743159"/>
                <a:gd name="connsiteX57" fmla="*/ 3401412 w 5243292"/>
                <a:gd name="connsiteY57" fmla="*/ 1519323 h 3743159"/>
                <a:gd name="connsiteX58" fmla="*/ 3012546 w 5243292"/>
                <a:gd name="connsiteY58" fmla="*/ 1327770 h 3743159"/>
                <a:gd name="connsiteX59" fmla="*/ 2849956 w 5243292"/>
                <a:gd name="connsiteY59" fmla="*/ 1468483 h 3743159"/>
                <a:gd name="connsiteX60" fmla="*/ 3422455 w 5243292"/>
                <a:gd name="connsiteY60" fmla="*/ 1574675 h 3743159"/>
                <a:gd name="connsiteX61" fmla="*/ 3761137 w 5243292"/>
                <a:gd name="connsiteY61" fmla="*/ 1227772 h 3743159"/>
                <a:gd name="connsiteX62" fmla="*/ 3796493 w 5243292"/>
                <a:gd name="connsiteY62" fmla="*/ 1233312 h 3743159"/>
                <a:gd name="connsiteX63" fmla="*/ 3360333 w 5243292"/>
                <a:gd name="connsiteY63" fmla="*/ 1643885 h 3743159"/>
                <a:gd name="connsiteX64" fmla="*/ 2790415 w 5243292"/>
                <a:gd name="connsiteY64" fmla="*/ 1421799 h 3743159"/>
                <a:gd name="connsiteX65" fmla="*/ 3091038 w 5243292"/>
                <a:gd name="connsiteY65" fmla="*/ 1300759 h 3743159"/>
                <a:gd name="connsiteX66" fmla="*/ 3353803 w 5243292"/>
                <a:gd name="connsiteY66" fmla="*/ 1474561 h 3743159"/>
                <a:gd name="connsiteX67" fmla="*/ 3453040 w 5243292"/>
                <a:gd name="connsiteY67" fmla="*/ 1172659 h 3743159"/>
                <a:gd name="connsiteX68" fmla="*/ 3570217 w 5243292"/>
                <a:gd name="connsiteY68" fmla="*/ 1004651 h 3743159"/>
                <a:gd name="connsiteX69" fmla="*/ 3673266 w 5243292"/>
                <a:gd name="connsiteY69" fmla="*/ 1029430 h 3743159"/>
                <a:gd name="connsiteX70" fmla="*/ 3796493 w 5243292"/>
                <a:gd name="connsiteY70" fmla="*/ 1233312 h 3743159"/>
                <a:gd name="connsiteX71" fmla="*/ 3756642 w 5243292"/>
                <a:gd name="connsiteY71" fmla="*/ 2079906 h 3743159"/>
                <a:gd name="connsiteX72" fmla="*/ 3651093 w 5243292"/>
                <a:gd name="connsiteY72" fmla="*/ 2143440 h 3743159"/>
                <a:gd name="connsiteX73" fmla="*/ 2681839 w 5243292"/>
                <a:gd name="connsiteY73" fmla="*/ 2923728 h 3743159"/>
                <a:gd name="connsiteX74" fmla="*/ 2606015 w 5243292"/>
                <a:gd name="connsiteY74" fmla="*/ 2961042 h 3743159"/>
                <a:gd name="connsiteX75" fmla="*/ 3645198 w 5243292"/>
                <a:gd name="connsiteY75" fmla="*/ 2083508 h 3743159"/>
                <a:gd name="connsiteX76" fmla="*/ 3756642 w 5243292"/>
                <a:gd name="connsiteY76" fmla="*/ 2079906 h 3743159"/>
                <a:gd name="connsiteX77" fmla="*/ 4029580 w 5243292"/>
                <a:gd name="connsiteY77" fmla="*/ 1868347 h 3743159"/>
                <a:gd name="connsiteX78" fmla="*/ 3827030 w 5243292"/>
                <a:gd name="connsiteY78" fmla="*/ 2025349 h 3743159"/>
                <a:gd name="connsiteX79" fmla="*/ 3648572 w 5243292"/>
                <a:gd name="connsiteY79" fmla="*/ 2027900 h 3743159"/>
                <a:gd name="connsiteX80" fmla="*/ 2514400 w 5243292"/>
                <a:gd name="connsiteY80" fmla="*/ 3006126 h 3743159"/>
                <a:gd name="connsiteX81" fmla="*/ 2309868 w 5243292"/>
                <a:gd name="connsiteY81" fmla="*/ 3106781 h 3743159"/>
                <a:gd name="connsiteX82" fmla="*/ 3631153 w 5243292"/>
                <a:gd name="connsiteY82" fmla="*/ 1850795 h 3743159"/>
                <a:gd name="connsiteX83" fmla="*/ 4029580 w 5243292"/>
                <a:gd name="connsiteY83" fmla="*/ 1868347 h 3743159"/>
                <a:gd name="connsiteX84" fmla="*/ 4208506 w 5243292"/>
                <a:gd name="connsiteY84" fmla="*/ 1729659 h 3743159"/>
                <a:gd name="connsiteX85" fmla="*/ 4118275 w 5243292"/>
                <a:gd name="connsiteY85" fmla="*/ 1799599 h 3743159"/>
                <a:gd name="connsiteX86" fmla="*/ 3635378 w 5243292"/>
                <a:gd name="connsiteY86" fmla="*/ 1771382 h 3743159"/>
                <a:gd name="connsiteX87" fmla="*/ 2178179 w 5243292"/>
                <a:gd name="connsiteY87" fmla="*/ 3171588 h 3743159"/>
                <a:gd name="connsiteX88" fmla="*/ 2081834 w 5243292"/>
                <a:gd name="connsiteY88" fmla="*/ 3219001 h 3743159"/>
                <a:gd name="connsiteX89" fmla="*/ 3626776 w 5243292"/>
                <a:gd name="connsiteY89" fmla="*/ 1683928 h 3743159"/>
                <a:gd name="connsiteX90" fmla="*/ 4208506 w 5243292"/>
                <a:gd name="connsiteY90" fmla="*/ 1729659 h 3743159"/>
                <a:gd name="connsiteX91" fmla="*/ 5185642 w 5243292"/>
                <a:gd name="connsiteY91" fmla="*/ 896823 h 3743159"/>
                <a:gd name="connsiteX92" fmla="*/ 3705781 w 5243292"/>
                <a:gd name="connsiteY92" fmla="*/ 115286 h 3743159"/>
                <a:gd name="connsiteX93" fmla="*/ 102639 w 5243292"/>
                <a:gd name="connsiteY93" fmla="*/ 2017377 h 3743159"/>
                <a:gd name="connsiteX94" fmla="*/ 1564162 w 5243292"/>
                <a:gd name="connsiteY94" fmla="*/ 3586692 h 3743159"/>
                <a:gd name="connsiteX95" fmla="*/ 3580874 w 5243292"/>
                <a:gd name="connsiteY95" fmla="*/ 2350095 h 3743159"/>
                <a:gd name="connsiteX96" fmla="*/ 4143270 w 5243292"/>
                <a:gd name="connsiteY96" fmla="*/ 1893153 h 3743159"/>
                <a:gd name="connsiteX97" fmla="*/ 4231251 w 5243292"/>
                <a:gd name="connsiteY97" fmla="*/ 1825704 h 3743159"/>
                <a:gd name="connsiteX98" fmla="*/ 4227385 w 5243292"/>
                <a:gd name="connsiteY98" fmla="*/ 1824811 h 3743159"/>
                <a:gd name="connsiteX99" fmla="*/ 4311763 w 5243292"/>
                <a:gd name="connsiteY99" fmla="*/ 1756253 h 3743159"/>
                <a:gd name="connsiteX100" fmla="*/ 4313151 w 5243292"/>
                <a:gd name="connsiteY100" fmla="*/ 1756611 h 3743159"/>
                <a:gd name="connsiteX101" fmla="*/ 4344446 w 5243292"/>
                <a:gd name="connsiteY101" fmla="*/ 1729699 h 3743159"/>
                <a:gd name="connsiteX102" fmla="*/ 4578609 w 5243292"/>
                <a:gd name="connsiteY102" fmla="*/ 1539443 h 3743159"/>
                <a:gd name="connsiteX103" fmla="*/ 4563179 w 5243292"/>
                <a:gd name="connsiteY103" fmla="*/ 1538784 h 3743159"/>
                <a:gd name="connsiteX104" fmla="*/ 5185642 w 5243292"/>
                <a:gd name="connsiteY104" fmla="*/ 896823 h 3743159"/>
                <a:gd name="connsiteX0" fmla="*/ 1980326 w 5239461"/>
                <a:gd name="connsiteY0" fmla="*/ 1320562 h 3777802"/>
                <a:gd name="connsiteX1" fmla="*/ 1933724 w 5239461"/>
                <a:gd name="connsiteY1" fmla="*/ 1209671 h 3777802"/>
                <a:gd name="connsiteX2" fmla="*/ 1718526 w 5239461"/>
                <a:gd name="connsiteY2" fmla="*/ 1153725 h 3777802"/>
                <a:gd name="connsiteX3" fmla="*/ 1390144 w 5239461"/>
                <a:gd name="connsiteY3" fmla="*/ 1408150 h 3777802"/>
                <a:gd name="connsiteX4" fmla="*/ 1464274 w 5239461"/>
                <a:gd name="connsiteY4" fmla="*/ 1934383 h 3777802"/>
                <a:gd name="connsiteX5" fmla="*/ 1589154 w 5239461"/>
                <a:gd name="connsiteY5" fmla="*/ 1810836 h 3777802"/>
                <a:gd name="connsiteX6" fmla="*/ 1439824 w 5239461"/>
                <a:gd name="connsiteY6" fmla="*/ 1444196 h 3777802"/>
                <a:gd name="connsiteX7" fmla="*/ 1877992 w 5239461"/>
                <a:gd name="connsiteY7" fmla="*/ 1409983 h 3777802"/>
                <a:gd name="connsiteX8" fmla="*/ 1980326 w 5239461"/>
                <a:gd name="connsiteY8" fmla="*/ 1320562 h 3777802"/>
                <a:gd name="connsiteX9" fmla="*/ 2033175 w 5239461"/>
                <a:gd name="connsiteY9" fmla="*/ 1323162 h 3777802"/>
                <a:gd name="connsiteX10" fmla="*/ 1816954 w 5239461"/>
                <a:gd name="connsiteY10" fmla="*/ 1456193 h 3777802"/>
                <a:gd name="connsiteX11" fmla="*/ 1495263 w 5239461"/>
                <a:gd name="connsiteY11" fmla="*/ 1441939 h 3777802"/>
                <a:gd name="connsiteX12" fmla="*/ 1585957 w 5239461"/>
                <a:gd name="connsiteY12" fmla="*/ 1746174 h 3777802"/>
                <a:gd name="connsiteX13" fmla="*/ 1483123 w 5239461"/>
                <a:gd name="connsiteY13" fmla="*/ 1977590 h 3777802"/>
                <a:gd name="connsiteX14" fmla="*/ 1392008 w 5239461"/>
                <a:gd name="connsiteY14" fmla="*/ 1302583 h 3777802"/>
                <a:gd name="connsiteX15" fmla="*/ 1768741 w 5239461"/>
                <a:gd name="connsiteY15" fmla="*/ 1092001 h 3777802"/>
                <a:gd name="connsiteX16" fmla="*/ 2000323 w 5239461"/>
                <a:gd name="connsiteY16" fmla="*/ 1203031 h 3777802"/>
                <a:gd name="connsiteX17" fmla="*/ 2033175 w 5239461"/>
                <a:gd name="connsiteY17" fmla="*/ 1323162 h 3777802"/>
                <a:gd name="connsiteX18" fmla="*/ 2671520 w 5239461"/>
                <a:gd name="connsiteY18" fmla="*/ 1631756 h 3777802"/>
                <a:gd name="connsiteX19" fmla="*/ 2574187 w 5239461"/>
                <a:gd name="connsiteY19" fmla="*/ 1498076 h 3777802"/>
                <a:gd name="connsiteX20" fmla="*/ 2443404 w 5239461"/>
                <a:gd name="connsiteY20" fmla="*/ 1475988 h 3777802"/>
                <a:gd name="connsiteX21" fmla="*/ 2397663 w 5239461"/>
                <a:gd name="connsiteY21" fmla="*/ 1539345 h 3777802"/>
                <a:gd name="connsiteX22" fmla="*/ 2311795 w 5239461"/>
                <a:gd name="connsiteY22" fmla="*/ 1923307 h 3777802"/>
                <a:gd name="connsiteX23" fmla="*/ 1922928 w 5239461"/>
                <a:gd name="connsiteY23" fmla="*/ 1731754 h 3777802"/>
                <a:gd name="connsiteX24" fmla="*/ 1760339 w 5239461"/>
                <a:gd name="connsiteY24" fmla="*/ 1872467 h 3777802"/>
                <a:gd name="connsiteX25" fmla="*/ 2332838 w 5239461"/>
                <a:gd name="connsiteY25" fmla="*/ 1978661 h 3777802"/>
                <a:gd name="connsiteX26" fmla="*/ 2671520 w 5239461"/>
                <a:gd name="connsiteY26" fmla="*/ 1631756 h 3777802"/>
                <a:gd name="connsiteX27" fmla="*/ 2706875 w 5239461"/>
                <a:gd name="connsiteY27" fmla="*/ 1637298 h 3777802"/>
                <a:gd name="connsiteX28" fmla="*/ 2270716 w 5239461"/>
                <a:gd name="connsiteY28" fmla="*/ 2047871 h 3777802"/>
                <a:gd name="connsiteX29" fmla="*/ 1700799 w 5239461"/>
                <a:gd name="connsiteY29" fmla="*/ 1825783 h 3777802"/>
                <a:gd name="connsiteX30" fmla="*/ 2001421 w 5239461"/>
                <a:gd name="connsiteY30" fmla="*/ 1704745 h 3777802"/>
                <a:gd name="connsiteX31" fmla="*/ 2264185 w 5239461"/>
                <a:gd name="connsiteY31" fmla="*/ 1878547 h 3777802"/>
                <a:gd name="connsiteX32" fmla="*/ 2363423 w 5239461"/>
                <a:gd name="connsiteY32" fmla="*/ 1576643 h 3777802"/>
                <a:gd name="connsiteX33" fmla="*/ 2480600 w 5239461"/>
                <a:gd name="connsiteY33" fmla="*/ 1408637 h 3777802"/>
                <a:gd name="connsiteX34" fmla="*/ 2583648 w 5239461"/>
                <a:gd name="connsiteY34" fmla="*/ 1433416 h 3777802"/>
                <a:gd name="connsiteX35" fmla="*/ 2706875 w 5239461"/>
                <a:gd name="connsiteY35" fmla="*/ 1637298 h 3777802"/>
                <a:gd name="connsiteX36" fmla="*/ 3076712 w 5239461"/>
                <a:gd name="connsiteY36" fmla="*/ 929520 h 3777802"/>
                <a:gd name="connsiteX37" fmla="*/ 2777074 w 5239461"/>
                <a:gd name="connsiteY37" fmla="*/ 727484 h 3777802"/>
                <a:gd name="connsiteX38" fmla="*/ 2679491 w 5239461"/>
                <a:gd name="connsiteY38" fmla="*/ 736258 h 3777802"/>
                <a:gd name="connsiteX39" fmla="*/ 2549713 w 5239461"/>
                <a:gd name="connsiteY39" fmla="*/ 771099 h 3777802"/>
                <a:gd name="connsiteX40" fmla="*/ 2266069 w 5239461"/>
                <a:gd name="connsiteY40" fmla="*/ 1199314 h 3777802"/>
                <a:gd name="connsiteX41" fmla="*/ 2437223 w 5239461"/>
                <a:gd name="connsiteY41" fmla="*/ 1178424 h 3777802"/>
                <a:gd name="connsiteX42" fmla="*/ 2563064 w 5239461"/>
                <a:gd name="connsiteY42" fmla="*/ 825399 h 3777802"/>
                <a:gd name="connsiteX43" fmla="*/ 2907047 w 5239461"/>
                <a:gd name="connsiteY43" fmla="*/ 1045529 h 3777802"/>
                <a:gd name="connsiteX44" fmla="*/ 3076712 w 5239461"/>
                <a:gd name="connsiteY44" fmla="*/ 929520 h 3777802"/>
                <a:gd name="connsiteX45" fmla="*/ 3126827 w 5239461"/>
                <a:gd name="connsiteY45" fmla="*/ 960546 h 3777802"/>
                <a:gd name="connsiteX46" fmla="*/ 2829409 w 5239461"/>
                <a:gd name="connsiteY46" fmla="*/ 1043945 h 3777802"/>
                <a:gd name="connsiteX47" fmla="*/ 2602164 w 5239461"/>
                <a:gd name="connsiteY47" fmla="*/ 853398 h 3777802"/>
                <a:gd name="connsiteX48" fmla="*/ 2473330 w 5239461"/>
                <a:gd name="connsiteY48" fmla="*/ 1127742 h 3777802"/>
                <a:gd name="connsiteX49" fmla="*/ 2249067 w 5239461"/>
                <a:gd name="connsiteY49" fmla="*/ 1240243 h 3777802"/>
                <a:gd name="connsiteX50" fmla="*/ 2615824 w 5239461"/>
                <a:gd name="connsiteY50" fmla="*/ 693188 h 3777802"/>
                <a:gd name="connsiteX51" fmla="*/ 2689437 w 5239461"/>
                <a:gd name="connsiteY51" fmla="*/ 681875 h 3777802"/>
                <a:gd name="connsiteX52" fmla="*/ 3126827 w 5239461"/>
                <a:gd name="connsiteY52" fmla="*/ 960546 h 3777802"/>
                <a:gd name="connsiteX53" fmla="*/ 3757306 w 5239461"/>
                <a:gd name="connsiteY53" fmla="*/ 1227772 h 3777802"/>
                <a:gd name="connsiteX54" fmla="*/ 3659974 w 5239461"/>
                <a:gd name="connsiteY54" fmla="*/ 1094090 h 3777802"/>
                <a:gd name="connsiteX55" fmla="*/ 3529191 w 5239461"/>
                <a:gd name="connsiteY55" fmla="*/ 1072005 h 3777802"/>
                <a:gd name="connsiteX56" fmla="*/ 3483450 w 5239461"/>
                <a:gd name="connsiteY56" fmla="*/ 1135361 h 3777802"/>
                <a:gd name="connsiteX57" fmla="*/ 3397581 w 5239461"/>
                <a:gd name="connsiteY57" fmla="*/ 1519323 h 3777802"/>
                <a:gd name="connsiteX58" fmla="*/ 3008715 w 5239461"/>
                <a:gd name="connsiteY58" fmla="*/ 1327770 h 3777802"/>
                <a:gd name="connsiteX59" fmla="*/ 2846125 w 5239461"/>
                <a:gd name="connsiteY59" fmla="*/ 1468483 h 3777802"/>
                <a:gd name="connsiteX60" fmla="*/ 3418624 w 5239461"/>
                <a:gd name="connsiteY60" fmla="*/ 1574675 h 3777802"/>
                <a:gd name="connsiteX61" fmla="*/ 3757306 w 5239461"/>
                <a:gd name="connsiteY61" fmla="*/ 1227772 h 3777802"/>
                <a:gd name="connsiteX62" fmla="*/ 3792662 w 5239461"/>
                <a:gd name="connsiteY62" fmla="*/ 1233312 h 3777802"/>
                <a:gd name="connsiteX63" fmla="*/ 3356502 w 5239461"/>
                <a:gd name="connsiteY63" fmla="*/ 1643885 h 3777802"/>
                <a:gd name="connsiteX64" fmla="*/ 2786584 w 5239461"/>
                <a:gd name="connsiteY64" fmla="*/ 1421799 h 3777802"/>
                <a:gd name="connsiteX65" fmla="*/ 3087207 w 5239461"/>
                <a:gd name="connsiteY65" fmla="*/ 1300759 h 3777802"/>
                <a:gd name="connsiteX66" fmla="*/ 3349972 w 5239461"/>
                <a:gd name="connsiteY66" fmla="*/ 1474561 h 3777802"/>
                <a:gd name="connsiteX67" fmla="*/ 3449209 w 5239461"/>
                <a:gd name="connsiteY67" fmla="*/ 1172659 h 3777802"/>
                <a:gd name="connsiteX68" fmla="*/ 3566386 w 5239461"/>
                <a:gd name="connsiteY68" fmla="*/ 1004651 h 3777802"/>
                <a:gd name="connsiteX69" fmla="*/ 3669435 w 5239461"/>
                <a:gd name="connsiteY69" fmla="*/ 1029430 h 3777802"/>
                <a:gd name="connsiteX70" fmla="*/ 3792662 w 5239461"/>
                <a:gd name="connsiteY70" fmla="*/ 1233312 h 3777802"/>
                <a:gd name="connsiteX71" fmla="*/ 3752811 w 5239461"/>
                <a:gd name="connsiteY71" fmla="*/ 2079906 h 3777802"/>
                <a:gd name="connsiteX72" fmla="*/ 3647262 w 5239461"/>
                <a:gd name="connsiteY72" fmla="*/ 2143440 h 3777802"/>
                <a:gd name="connsiteX73" fmla="*/ 2678008 w 5239461"/>
                <a:gd name="connsiteY73" fmla="*/ 2923728 h 3777802"/>
                <a:gd name="connsiteX74" fmla="*/ 2602184 w 5239461"/>
                <a:gd name="connsiteY74" fmla="*/ 2961042 h 3777802"/>
                <a:gd name="connsiteX75" fmla="*/ 3641367 w 5239461"/>
                <a:gd name="connsiteY75" fmla="*/ 2083508 h 3777802"/>
                <a:gd name="connsiteX76" fmla="*/ 3752811 w 5239461"/>
                <a:gd name="connsiteY76" fmla="*/ 2079906 h 3777802"/>
                <a:gd name="connsiteX77" fmla="*/ 4025749 w 5239461"/>
                <a:gd name="connsiteY77" fmla="*/ 1868347 h 3777802"/>
                <a:gd name="connsiteX78" fmla="*/ 3823199 w 5239461"/>
                <a:gd name="connsiteY78" fmla="*/ 2025349 h 3777802"/>
                <a:gd name="connsiteX79" fmla="*/ 3644741 w 5239461"/>
                <a:gd name="connsiteY79" fmla="*/ 2027900 h 3777802"/>
                <a:gd name="connsiteX80" fmla="*/ 2510569 w 5239461"/>
                <a:gd name="connsiteY80" fmla="*/ 3006126 h 3777802"/>
                <a:gd name="connsiteX81" fmla="*/ 2306037 w 5239461"/>
                <a:gd name="connsiteY81" fmla="*/ 3106781 h 3777802"/>
                <a:gd name="connsiteX82" fmla="*/ 3627322 w 5239461"/>
                <a:gd name="connsiteY82" fmla="*/ 1850795 h 3777802"/>
                <a:gd name="connsiteX83" fmla="*/ 4025749 w 5239461"/>
                <a:gd name="connsiteY83" fmla="*/ 1868347 h 3777802"/>
                <a:gd name="connsiteX84" fmla="*/ 4204675 w 5239461"/>
                <a:gd name="connsiteY84" fmla="*/ 1729659 h 3777802"/>
                <a:gd name="connsiteX85" fmla="*/ 4114444 w 5239461"/>
                <a:gd name="connsiteY85" fmla="*/ 1799599 h 3777802"/>
                <a:gd name="connsiteX86" fmla="*/ 3631547 w 5239461"/>
                <a:gd name="connsiteY86" fmla="*/ 1771382 h 3777802"/>
                <a:gd name="connsiteX87" fmla="*/ 2174348 w 5239461"/>
                <a:gd name="connsiteY87" fmla="*/ 3171588 h 3777802"/>
                <a:gd name="connsiteX88" fmla="*/ 2078003 w 5239461"/>
                <a:gd name="connsiteY88" fmla="*/ 3219001 h 3777802"/>
                <a:gd name="connsiteX89" fmla="*/ 3622945 w 5239461"/>
                <a:gd name="connsiteY89" fmla="*/ 1683928 h 3777802"/>
                <a:gd name="connsiteX90" fmla="*/ 4204675 w 5239461"/>
                <a:gd name="connsiteY90" fmla="*/ 1729659 h 3777802"/>
                <a:gd name="connsiteX91" fmla="*/ 5181811 w 5239461"/>
                <a:gd name="connsiteY91" fmla="*/ 896823 h 3777802"/>
                <a:gd name="connsiteX92" fmla="*/ 3701950 w 5239461"/>
                <a:gd name="connsiteY92" fmla="*/ 115286 h 3777802"/>
                <a:gd name="connsiteX93" fmla="*/ 98808 w 5239461"/>
                <a:gd name="connsiteY93" fmla="*/ 2017377 h 3777802"/>
                <a:gd name="connsiteX94" fmla="*/ 1584518 w 5239461"/>
                <a:gd name="connsiteY94" fmla="*/ 3623516 h 3777802"/>
                <a:gd name="connsiteX95" fmla="*/ 3577043 w 5239461"/>
                <a:gd name="connsiteY95" fmla="*/ 2350095 h 3777802"/>
                <a:gd name="connsiteX96" fmla="*/ 4139439 w 5239461"/>
                <a:gd name="connsiteY96" fmla="*/ 1893153 h 3777802"/>
                <a:gd name="connsiteX97" fmla="*/ 4227420 w 5239461"/>
                <a:gd name="connsiteY97" fmla="*/ 1825704 h 3777802"/>
                <a:gd name="connsiteX98" fmla="*/ 4223554 w 5239461"/>
                <a:gd name="connsiteY98" fmla="*/ 1824811 h 3777802"/>
                <a:gd name="connsiteX99" fmla="*/ 4307932 w 5239461"/>
                <a:gd name="connsiteY99" fmla="*/ 1756253 h 3777802"/>
                <a:gd name="connsiteX100" fmla="*/ 4309320 w 5239461"/>
                <a:gd name="connsiteY100" fmla="*/ 1756611 h 3777802"/>
                <a:gd name="connsiteX101" fmla="*/ 4340615 w 5239461"/>
                <a:gd name="connsiteY101" fmla="*/ 1729699 h 3777802"/>
                <a:gd name="connsiteX102" fmla="*/ 4574778 w 5239461"/>
                <a:gd name="connsiteY102" fmla="*/ 1539443 h 3777802"/>
                <a:gd name="connsiteX103" fmla="*/ 4559348 w 5239461"/>
                <a:gd name="connsiteY103" fmla="*/ 1538784 h 3777802"/>
                <a:gd name="connsiteX104" fmla="*/ 5181811 w 5239461"/>
                <a:gd name="connsiteY104" fmla="*/ 896823 h 3777802"/>
                <a:gd name="connsiteX0" fmla="*/ 2099489 w 5358624"/>
                <a:gd name="connsiteY0" fmla="*/ 1320562 h 3792546"/>
                <a:gd name="connsiteX1" fmla="*/ 2052887 w 5358624"/>
                <a:gd name="connsiteY1" fmla="*/ 1209671 h 3792546"/>
                <a:gd name="connsiteX2" fmla="*/ 1837689 w 5358624"/>
                <a:gd name="connsiteY2" fmla="*/ 1153725 h 3792546"/>
                <a:gd name="connsiteX3" fmla="*/ 1509307 w 5358624"/>
                <a:gd name="connsiteY3" fmla="*/ 1408150 h 3792546"/>
                <a:gd name="connsiteX4" fmla="*/ 1583437 w 5358624"/>
                <a:gd name="connsiteY4" fmla="*/ 1934383 h 3792546"/>
                <a:gd name="connsiteX5" fmla="*/ 1708317 w 5358624"/>
                <a:gd name="connsiteY5" fmla="*/ 1810836 h 3792546"/>
                <a:gd name="connsiteX6" fmla="*/ 1558987 w 5358624"/>
                <a:gd name="connsiteY6" fmla="*/ 1444196 h 3792546"/>
                <a:gd name="connsiteX7" fmla="*/ 1997155 w 5358624"/>
                <a:gd name="connsiteY7" fmla="*/ 1409983 h 3792546"/>
                <a:gd name="connsiteX8" fmla="*/ 2099489 w 5358624"/>
                <a:gd name="connsiteY8" fmla="*/ 1320562 h 3792546"/>
                <a:gd name="connsiteX9" fmla="*/ 2152338 w 5358624"/>
                <a:gd name="connsiteY9" fmla="*/ 1323162 h 3792546"/>
                <a:gd name="connsiteX10" fmla="*/ 1936117 w 5358624"/>
                <a:gd name="connsiteY10" fmla="*/ 1456193 h 3792546"/>
                <a:gd name="connsiteX11" fmla="*/ 1614426 w 5358624"/>
                <a:gd name="connsiteY11" fmla="*/ 1441939 h 3792546"/>
                <a:gd name="connsiteX12" fmla="*/ 1705120 w 5358624"/>
                <a:gd name="connsiteY12" fmla="*/ 1746174 h 3792546"/>
                <a:gd name="connsiteX13" fmla="*/ 1602286 w 5358624"/>
                <a:gd name="connsiteY13" fmla="*/ 1977590 h 3792546"/>
                <a:gd name="connsiteX14" fmla="*/ 1511171 w 5358624"/>
                <a:gd name="connsiteY14" fmla="*/ 1302583 h 3792546"/>
                <a:gd name="connsiteX15" fmla="*/ 1887904 w 5358624"/>
                <a:gd name="connsiteY15" fmla="*/ 1092001 h 3792546"/>
                <a:gd name="connsiteX16" fmla="*/ 2119486 w 5358624"/>
                <a:gd name="connsiteY16" fmla="*/ 1203031 h 3792546"/>
                <a:gd name="connsiteX17" fmla="*/ 2152338 w 5358624"/>
                <a:gd name="connsiteY17" fmla="*/ 1323162 h 3792546"/>
                <a:gd name="connsiteX18" fmla="*/ 2790683 w 5358624"/>
                <a:gd name="connsiteY18" fmla="*/ 1631756 h 3792546"/>
                <a:gd name="connsiteX19" fmla="*/ 2693350 w 5358624"/>
                <a:gd name="connsiteY19" fmla="*/ 1498076 h 3792546"/>
                <a:gd name="connsiteX20" fmla="*/ 2562567 w 5358624"/>
                <a:gd name="connsiteY20" fmla="*/ 1475988 h 3792546"/>
                <a:gd name="connsiteX21" fmla="*/ 2516826 w 5358624"/>
                <a:gd name="connsiteY21" fmla="*/ 1539345 h 3792546"/>
                <a:gd name="connsiteX22" fmla="*/ 2430958 w 5358624"/>
                <a:gd name="connsiteY22" fmla="*/ 1923307 h 3792546"/>
                <a:gd name="connsiteX23" fmla="*/ 2042091 w 5358624"/>
                <a:gd name="connsiteY23" fmla="*/ 1731754 h 3792546"/>
                <a:gd name="connsiteX24" fmla="*/ 1879502 w 5358624"/>
                <a:gd name="connsiteY24" fmla="*/ 1872467 h 3792546"/>
                <a:gd name="connsiteX25" fmla="*/ 2452001 w 5358624"/>
                <a:gd name="connsiteY25" fmla="*/ 1978661 h 3792546"/>
                <a:gd name="connsiteX26" fmla="*/ 2790683 w 5358624"/>
                <a:gd name="connsiteY26" fmla="*/ 1631756 h 3792546"/>
                <a:gd name="connsiteX27" fmla="*/ 2826038 w 5358624"/>
                <a:gd name="connsiteY27" fmla="*/ 1637298 h 3792546"/>
                <a:gd name="connsiteX28" fmla="*/ 2389879 w 5358624"/>
                <a:gd name="connsiteY28" fmla="*/ 2047871 h 3792546"/>
                <a:gd name="connsiteX29" fmla="*/ 1819962 w 5358624"/>
                <a:gd name="connsiteY29" fmla="*/ 1825783 h 3792546"/>
                <a:gd name="connsiteX30" fmla="*/ 2120584 w 5358624"/>
                <a:gd name="connsiteY30" fmla="*/ 1704745 h 3792546"/>
                <a:gd name="connsiteX31" fmla="*/ 2383348 w 5358624"/>
                <a:gd name="connsiteY31" fmla="*/ 1878547 h 3792546"/>
                <a:gd name="connsiteX32" fmla="*/ 2482586 w 5358624"/>
                <a:gd name="connsiteY32" fmla="*/ 1576643 h 3792546"/>
                <a:gd name="connsiteX33" fmla="*/ 2599763 w 5358624"/>
                <a:gd name="connsiteY33" fmla="*/ 1408637 h 3792546"/>
                <a:gd name="connsiteX34" fmla="*/ 2702811 w 5358624"/>
                <a:gd name="connsiteY34" fmla="*/ 1433416 h 3792546"/>
                <a:gd name="connsiteX35" fmla="*/ 2826038 w 5358624"/>
                <a:gd name="connsiteY35" fmla="*/ 1637298 h 3792546"/>
                <a:gd name="connsiteX36" fmla="*/ 3195875 w 5358624"/>
                <a:gd name="connsiteY36" fmla="*/ 929520 h 3792546"/>
                <a:gd name="connsiteX37" fmla="*/ 2896237 w 5358624"/>
                <a:gd name="connsiteY37" fmla="*/ 727484 h 3792546"/>
                <a:gd name="connsiteX38" fmla="*/ 2798654 w 5358624"/>
                <a:gd name="connsiteY38" fmla="*/ 736258 h 3792546"/>
                <a:gd name="connsiteX39" fmla="*/ 2668876 w 5358624"/>
                <a:gd name="connsiteY39" fmla="*/ 771099 h 3792546"/>
                <a:gd name="connsiteX40" fmla="*/ 2385232 w 5358624"/>
                <a:gd name="connsiteY40" fmla="*/ 1199314 h 3792546"/>
                <a:gd name="connsiteX41" fmla="*/ 2556386 w 5358624"/>
                <a:gd name="connsiteY41" fmla="*/ 1178424 h 3792546"/>
                <a:gd name="connsiteX42" fmla="*/ 2682227 w 5358624"/>
                <a:gd name="connsiteY42" fmla="*/ 825399 h 3792546"/>
                <a:gd name="connsiteX43" fmla="*/ 3026210 w 5358624"/>
                <a:gd name="connsiteY43" fmla="*/ 1045529 h 3792546"/>
                <a:gd name="connsiteX44" fmla="*/ 3195875 w 5358624"/>
                <a:gd name="connsiteY44" fmla="*/ 929520 h 3792546"/>
                <a:gd name="connsiteX45" fmla="*/ 3245990 w 5358624"/>
                <a:gd name="connsiteY45" fmla="*/ 960546 h 3792546"/>
                <a:gd name="connsiteX46" fmla="*/ 2948572 w 5358624"/>
                <a:gd name="connsiteY46" fmla="*/ 1043945 h 3792546"/>
                <a:gd name="connsiteX47" fmla="*/ 2721327 w 5358624"/>
                <a:gd name="connsiteY47" fmla="*/ 853398 h 3792546"/>
                <a:gd name="connsiteX48" fmla="*/ 2592493 w 5358624"/>
                <a:gd name="connsiteY48" fmla="*/ 1127742 h 3792546"/>
                <a:gd name="connsiteX49" fmla="*/ 2368230 w 5358624"/>
                <a:gd name="connsiteY49" fmla="*/ 1240243 h 3792546"/>
                <a:gd name="connsiteX50" fmla="*/ 2734987 w 5358624"/>
                <a:gd name="connsiteY50" fmla="*/ 693188 h 3792546"/>
                <a:gd name="connsiteX51" fmla="*/ 2808600 w 5358624"/>
                <a:gd name="connsiteY51" fmla="*/ 681875 h 3792546"/>
                <a:gd name="connsiteX52" fmla="*/ 3245990 w 5358624"/>
                <a:gd name="connsiteY52" fmla="*/ 960546 h 3792546"/>
                <a:gd name="connsiteX53" fmla="*/ 3876469 w 5358624"/>
                <a:gd name="connsiteY53" fmla="*/ 1227772 h 3792546"/>
                <a:gd name="connsiteX54" fmla="*/ 3779137 w 5358624"/>
                <a:gd name="connsiteY54" fmla="*/ 1094090 h 3792546"/>
                <a:gd name="connsiteX55" fmla="*/ 3648354 w 5358624"/>
                <a:gd name="connsiteY55" fmla="*/ 1072005 h 3792546"/>
                <a:gd name="connsiteX56" fmla="*/ 3602613 w 5358624"/>
                <a:gd name="connsiteY56" fmla="*/ 1135361 h 3792546"/>
                <a:gd name="connsiteX57" fmla="*/ 3516744 w 5358624"/>
                <a:gd name="connsiteY57" fmla="*/ 1519323 h 3792546"/>
                <a:gd name="connsiteX58" fmla="*/ 3127878 w 5358624"/>
                <a:gd name="connsiteY58" fmla="*/ 1327770 h 3792546"/>
                <a:gd name="connsiteX59" fmla="*/ 2965288 w 5358624"/>
                <a:gd name="connsiteY59" fmla="*/ 1468483 h 3792546"/>
                <a:gd name="connsiteX60" fmla="*/ 3537787 w 5358624"/>
                <a:gd name="connsiteY60" fmla="*/ 1574675 h 3792546"/>
                <a:gd name="connsiteX61" fmla="*/ 3876469 w 5358624"/>
                <a:gd name="connsiteY61" fmla="*/ 1227772 h 3792546"/>
                <a:gd name="connsiteX62" fmla="*/ 3911825 w 5358624"/>
                <a:gd name="connsiteY62" fmla="*/ 1233312 h 3792546"/>
                <a:gd name="connsiteX63" fmla="*/ 3475665 w 5358624"/>
                <a:gd name="connsiteY63" fmla="*/ 1643885 h 3792546"/>
                <a:gd name="connsiteX64" fmla="*/ 2905747 w 5358624"/>
                <a:gd name="connsiteY64" fmla="*/ 1421799 h 3792546"/>
                <a:gd name="connsiteX65" fmla="*/ 3206370 w 5358624"/>
                <a:gd name="connsiteY65" fmla="*/ 1300759 h 3792546"/>
                <a:gd name="connsiteX66" fmla="*/ 3469135 w 5358624"/>
                <a:gd name="connsiteY66" fmla="*/ 1474561 h 3792546"/>
                <a:gd name="connsiteX67" fmla="*/ 3568372 w 5358624"/>
                <a:gd name="connsiteY67" fmla="*/ 1172659 h 3792546"/>
                <a:gd name="connsiteX68" fmla="*/ 3685549 w 5358624"/>
                <a:gd name="connsiteY68" fmla="*/ 1004651 h 3792546"/>
                <a:gd name="connsiteX69" fmla="*/ 3788598 w 5358624"/>
                <a:gd name="connsiteY69" fmla="*/ 1029430 h 3792546"/>
                <a:gd name="connsiteX70" fmla="*/ 3911825 w 5358624"/>
                <a:gd name="connsiteY70" fmla="*/ 1233312 h 3792546"/>
                <a:gd name="connsiteX71" fmla="*/ 3871974 w 5358624"/>
                <a:gd name="connsiteY71" fmla="*/ 2079906 h 3792546"/>
                <a:gd name="connsiteX72" fmla="*/ 3766425 w 5358624"/>
                <a:gd name="connsiteY72" fmla="*/ 2143440 h 3792546"/>
                <a:gd name="connsiteX73" fmla="*/ 2797171 w 5358624"/>
                <a:gd name="connsiteY73" fmla="*/ 2923728 h 3792546"/>
                <a:gd name="connsiteX74" fmla="*/ 2721347 w 5358624"/>
                <a:gd name="connsiteY74" fmla="*/ 2961042 h 3792546"/>
                <a:gd name="connsiteX75" fmla="*/ 3760530 w 5358624"/>
                <a:gd name="connsiteY75" fmla="*/ 2083508 h 3792546"/>
                <a:gd name="connsiteX76" fmla="*/ 3871974 w 5358624"/>
                <a:gd name="connsiteY76" fmla="*/ 2079906 h 3792546"/>
                <a:gd name="connsiteX77" fmla="*/ 4144912 w 5358624"/>
                <a:gd name="connsiteY77" fmla="*/ 1868347 h 3792546"/>
                <a:gd name="connsiteX78" fmla="*/ 3942362 w 5358624"/>
                <a:gd name="connsiteY78" fmla="*/ 2025349 h 3792546"/>
                <a:gd name="connsiteX79" fmla="*/ 3763904 w 5358624"/>
                <a:gd name="connsiteY79" fmla="*/ 2027900 h 3792546"/>
                <a:gd name="connsiteX80" fmla="*/ 2629732 w 5358624"/>
                <a:gd name="connsiteY80" fmla="*/ 3006126 h 3792546"/>
                <a:gd name="connsiteX81" fmla="*/ 2425200 w 5358624"/>
                <a:gd name="connsiteY81" fmla="*/ 3106781 h 3792546"/>
                <a:gd name="connsiteX82" fmla="*/ 3746485 w 5358624"/>
                <a:gd name="connsiteY82" fmla="*/ 1850795 h 3792546"/>
                <a:gd name="connsiteX83" fmla="*/ 4144912 w 5358624"/>
                <a:gd name="connsiteY83" fmla="*/ 1868347 h 3792546"/>
                <a:gd name="connsiteX84" fmla="*/ 4323838 w 5358624"/>
                <a:gd name="connsiteY84" fmla="*/ 1729659 h 3792546"/>
                <a:gd name="connsiteX85" fmla="*/ 4233607 w 5358624"/>
                <a:gd name="connsiteY85" fmla="*/ 1799599 h 3792546"/>
                <a:gd name="connsiteX86" fmla="*/ 3750710 w 5358624"/>
                <a:gd name="connsiteY86" fmla="*/ 1771382 h 3792546"/>
                <a:gd name="connsiteX87" fmla="*/ 2293511 w 5358624"/>
                <a:gd name="connsiteY87" fmla="*/ 3171588 h 3792546"/>
                <a:gd name="connsiteX88" fmla="*/ 2197166 w 5358624"/>
                <a:gd name="connsiteY88" fmla="*/ 3219001 h 3792546"/>
                <a:gd name="connsiteX89" fmla="*/ 3742108 w 5358624"/>
                <a:gd name="connsiteY89" fmla="*/ 1683928 h 3792546"/>
                <a:gd name="connsiteX90" fmla="*/ 4323838 w 5358624"/>
                <a:gd name="connsiteY90" fmla="*/ 1729659 h 3792546"/>
                <a:gd name="connsiteX91" fmla="*/ 5300974 w 5358624"/>
                <a:gd name="connsiteY91" fmla="*/ 896823 h 3792546"/>
                <a:gd name="connsiteX92" fmla="*/ 3821113 w 5358624"/>
                <a:gd name="connsiteY92" fmla="*/ 115286 h 3792546"/>
                <a:gd name="connsiteX93" fmla="*/ 217971 w 5358624"/>
                <a:gd name="connsiteY93" fmla="*/ 2017377 h 3792546"/>
                <a:gd name="connsiteX94" fmla="*/ 1703681 w 5358624"/>
                <a:gd name="connsiteY94" fmla="*/ 3623516 h 3792546"/>
                <a:gd name="connsiteX95" fmla="*/ 3696206 w 5358624"/>
                <a:gd name="connsiteY95" fmla="*/ 2350095 h 3792546"/>
                <a:gd name="connsiteX96" fmla="*/ 4258602 w 5358624"/>
                <a:gd name="connsiteY96" fmla="*/ 1893153 h 3792546"/>
                <a:gd name="connsiteX97" fmla="*/ 4346583 w 5358624"/>
                <a:gd name="connsiteY97" fmla="*/ 1825704 h 3792546"/>
                <a:gd name="connsiteX98" fmla="*/ 4342717 w 5358624"/>
                <a:gd name="connsiteY98" fmla="*/ 1824811 h 3792546"/>
                <a:gd name="connsiteX99" fmla="*/ 4427095 w 5358624"/>
                <a:gd name="connsiteY99" fmla="*/ 1756253 h 3792546"/>
                <a:gd name="connsiteX100" fmla="*/ 4428483 w 5358624"/>
                <a:gd name="connsiteY100" fmla="*/ 1756611 h 3792546"/>
                <a:gd name="connsiteX101" fmla="*/ 4459778 w 5358624"/>
                <a:gd name="connsiteY101" fmla="*/ 1729699 h 3792546"/>
                <a:gd name="connsiteX102" fmla="*/ 4693941 w 5358624"/>
                <a:gd name="connsiteY102" fmla="*/ 1539443 h 3792546"/>
                <a:gd name="connsiteX103" fmla="*/ 4678511 w 5358624"/>
                <a:gd name="connsiteY103" fmla="*/ 1538784 h 3792546"/>
                <a:gd name="connsiteX104" fmla="*/ 5300974 w 5358624"/>
                <a:gd name="connsiteY104" fmla="*/ 896823 h 37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358624" h="3792546">
                  <a:moveTo>
                    <a:pt x="2099489" y="1320562"/>
                  </a:moveTo>
                  <a:cubicBezTo>
                    <a:pt x="2099824" y="1282371"/>
                    <a:pt x="2075335" y="1240602"/>
                    <a:pt x="2052887" y="1209671"/>
                  </a:cubicBezTo>
                  <a:cubicBezTo>
                    <a:pt x="2023559" y="1172809"/>
                    <a:pt x="1940056" y="1137402"/>
                    <a:pt x="1837689" y="1153725"/>
                  </a:cubicBezTo>
                  <a:cubicBezTo>
                    <a:pt x="1735321" y="1170047"/>
                    <a:pt x="1614092" y="1238096"/>
                    <a:pt x="1509307" y="1408150"/>
                  </a:cubicBezTo>
                  <a:cubicBezTo>
                    <a:pt x="1299738" y="1748255"/>
                    <a:pt x="1400357" y="1964345"/>
                    <a:pt x="1583437" y="1934383"/>
                  </a:cubicBezTo>
                  <a:cubicBezTo>
                    <a:pt x="1709574" y="1912985"/>
                    <a:pt x="1743469" y="1871176"/>
                    <a:pt x="1708317" y="1810836"/>
                  </a:cubicBezTo>
                  <a:cubicBezTo>
                    <a:pt x="1592534" y="1963347"/>
                    <a:pt x="1300139" y="1870666"/>
                    <a:pt x="1558987" y="1444196"/>
                  </a:cubicBezTo>
                  <a:cubicBezTo>
                    <a:pt x="1817836" y="1017727"/>
                    <a:pt x="2167081" y="1277547"/>
                    <a:pt x="1997155" y="1409983"/>
                  </a:cubicBezTo>
                  <a:cubicBezTo>
                    <a:pt x="2073996" y="1393366"/>
                    <a:pt x="2099153" y="1358753"/>
                    <a:pt x="2099489" y="1320562"/>
                  </a:cubicBezTo>
                  <a:close/>
                  <a:moveTo>
                    <a:pt x="2152338" y="1323162"/>
                  </a:moveTo>
                  <a:cubicBezTo>
                    <a:pt x="2143396" y="1392779"/>
                    <a:pt x="2082452" y="1455916"/>
                    <a:pt x="1936117" y="1456193"/>
                  </a:cubicBezTo>
                  <a:cubicBezTo>
                    <a:pt x="2088363" y="1200893"/>
                    <a:pt x="1804134" y="1192657"/>
                    <a:pt x="1614426" y="1441939"/>
                  </a:cubicBezTo>
                  <a:cubicBezTo>
                    <a:pt x="1424723" y="1691221"/>
                    <a:pt x="1534140" y="1971393"/>
                    <a:pt x="1705120" y="1746174"/>
                  </a:cubicBezTo>
                  <a:cubicBezTo>
                    <a:pt x="1789233" y="1804447"/>
                    <a:pt x="1775838" y="1970504"/>
                    <a:pt x="1602286" y="1977590"/>
                  </a:cubicBezTo>
                  <a:cubicBezTo>
                    <a:pt x="1331923" y="2021836"/>
                    <a:pt x="1231019" y="1622524"/>
                    <a:pt x="1511171" y="1302583"/>
                  </a:cubicBezTo>
                  <a:cubicBezTo>
                    <a:pt x="1651249" y="1142610"/>
                    <a:pt x="1781674" y="1090508"/>
                    <a:pt x="1887904" y="1092001"/>
                  </a:cubicBezTo>
                  <a:cubicBezTo>
                    <a:pt x="1994137" y="1093498"/>
                    <a:pt x="2076175" y="1148598"/>
                    <a:pt x="2119486" y="1203031"/>
                  </a:cubicBezTo>
                  <a:cubicBezTo>
                    <a:pt x="2144349" y="1237289"/>
                    <a:pt x="2157704" y="1281391"/>
                    <a:pt x="2152338" y="1323162"/>
                  </a:cubicBezTo>
                  <a:close/>
                  <a:moveTo>
                    <a:pt x="2790683" y="1631756"/>
                  </a:moveTo>
                  <a:cubicBezTo>
                    <a:pt x="2792250" y="1571522"/>
                    <a:pt x="2757672" y="1523141"/>
                    <a:pt x="2693350" y="1498076"/>
                  </a:cubicBezTo>
                  <a:cubicBezTo>
                    <a:pt x="2634045" y="1475367"/>
                    <a:pt x="2591219" y="1468557"/>
                    <a:pt x="2562567" y="1475988"/>
                  </a:cubicBezTo>
                  <a:cubicBezTo>
                    <a:pt x="2533916" y="1483420"/>
                    <a:pt x="2519438" y="1505090"/>
                    <a:pt x="2516826" y="1539345"/>
                  </a:cubicBezTo>
                  <a:cubicBezTo>
                    <a:pt x="2702408" y="1469102"/>
                    <a:pt x="2895218" y="1694235"/>
                    <a:pt x="2430958" y="1923307"/>
                  </a:cubicBezTo>
                  <a:cubicBezTo>
                    <a:pt x="1966697" y="2152381"/>
                    <a:pt x="1822491" y="1757855"/>
                    <a:pt x="2042091" y="1731754"/>
                  </a:cubicBezTo>
                  <a:cubicBezTo>
                    <a:pt x="1893441" y="1682457"/>
                    <a:pt x="1877393" y="1797775"/>
                    <a:pt x="1879502" y="1872467"/>
                  </a:cubicBezTo>
                  <a:cubicBezTo>
                    <a:pt x="1886353" y="1964073"/>
                    <a:pt x="2079114" y="2159764"/>
                    <a:pt x="2452001" y="1978661"/>
                  </a:cubicBezTo>
                  <a:cubicBezTo>
                    <a:pt x="2685055" y="1865471"/>
                    <a:pt x="2788070" y="1732148"/>
                    <a:pt x="2790683" y="1631756"/>
                  </a:cubicBezTo>
                  <a:close/>
                  <a:moveTo>
                    <a:pt x="2826038" y="1637298"/>
                  </a:moveTo>
                  <a:cubicBezTo>
                    <a:pt x="2808269" y="1786116"/>
                    <a:pt x="2652822" y="1967485"/>
                    <a:pt x="2389879" y="2047871"/>
                  </a:cubicBezTo>
                  <a:cubicBezTo>
                    <a:pt x="1969171" y="2176491"/>
                    <a:pt x="1830078" y="1961059"/>
                    <a:pt x="1819962" y="1825783"/>
                  </a:cubicBezTo>
                  <a:cubicBezTo>
                    <a:pt x="1816847" y="1715482"/>
                    <a:pt x="1923089" y="1587359"/>
                    <a:pt x="2120584" y="1704745"/>
                  </a:cubicBezTo>
                  <a:cubicBezTo>
                    <a:pt x="1844946" y="1843237"/>
                    <a:pt x="2079627" y="1993129"/>
                    <a:pt x="2383348" y="1878547"/>
                  </a:cubicBezTo>
                  <a:cubicBezTo>
                    <a:pt x="2687068" y="1763962"/>
                    <a:pt x="2756642" y="1472913"/>
                    <a:pt x="2482586" y="1576643"/>
                  </a:cubicBezTo>
                  <a:cubicBezTo>
                    <a:pt x="2454672" y="1508097"/>
                    <a:pt x="2507968" y="1416064"/>
                    <a:pt x="2599763" y="1408637"/>
                  </a:cubicBezTo>
                  <a:cubicBezTo>
                    <a:pt x="2630362" y="1406162"/>
                    <a:pt x="2665237" y="1413086"/>
                    <a:pt x="2702811" y="1433416"/>
                  </a:cubicBezTo>
                  <a:cubicBezTo>
                    <a:pt x="2797797" y="1470431"/>
                    <a:pt x="2836700" y="1548004"/>
                    <a:pt x="2826038" y="1637298"/>
                  </a:cubicBezTo>
                  <a:close/>
                  <a:moveTo>
                    <a:pt x="3195875" y="929520"/>
                  </a:moveTo>
                  <a:cubicBezTo>
                    <a:pt x="3199141" y="862901"/>
                    <a:pt x="3106862" y="727686"/>
                    <a:pt x="2896237" y="727484"/>
                  </a:cubicBezTo>
                  <a:cubicBezTo>
                    <a:pt x="2866148" y="727456"/>
                    <a:pt x="2833641" y="730183"/>
                    <a:pt x="2798654" y="736258"/>
                  </a:cubicBezTo>
                  <a:cubicBezTo>
                    <a:pt x="2758671" y="743202"/>
                    <a:pt x="2715445" y="754520"/>
                    <a:pt x="2668876" y="771099"/>
                  </a:cubicBezTo>
                  <a:cubicBezTo>
                    <a:pt x="2296339" y="903726"/>
                    <a:pt x="2231439" y="1118849"/>
                    <a:pt x="2385232" y="1199314"/>
                  </a:cubicBezTo>
                  <a:cubicBezTo>
                    <a:pt x="2491676" y="1254198"/>
                    <a:pt x="2543451" y="1242445"/>
                    <a:pt x="2556386" y="1178424"/>
                  </a:cubicBezTo>
                  <a:cubicBezTo>
                    <a:pt x="2373307" y="1225690"/>
                    <a:pt x="2217980" y="993908"/>
                    <a:pt x="2682227" y="825399"/>
                  </a:cubicBezTo>
                  <a:cubicBezTo>
                    <a:pt x="3146471" y="656889"/>
                    <a:pt x="3236181" y="1043325"/>
                    <a:pt x="3026210" y="1045529"/>
                  </a:cubicBezTo>
                  <a:cubicBezTo>
                    <a:pt x="3160504" y="1107133"/>
                    <a:pt x="3189121" y="1000113"/>
                    <a:pt x="3195875" y="929520"/>
                  </a:cubicBezTo>
                  <a:close/>
                  <a:moveTo>
                    <a:pt x="3245990" y="960546"/>
                  </a:moveTo>
                  <a:cubicBezTo>
                    <a:pt x="3236017" y="1064794"/>
                    <a:pt x="3120921" y="1174684"/>
                    <a:pt x="2948572" y="1043945"/>
                  </a:cubicBezTo>
                  <a:cubicBezTo>
                    <a:pt x="3224493" y="941554"/>
                    <a:pt x="3020909" y="776396"/>
                    <a:pt x="2721327" y="853398"/>
                  </a:cubicBezTo>
                  <a:cubicBezTo>
                    <a:pt x="2421743" y="930397"/>
                    <a:pt x="2322132" y="1197540"/>
                    <a:pt x="2592493" y="1127742"/>
                  </a:cubicBezTo>
                  <a:cubicBezTo>
                    <a:pt x="2616867" y="1217648"/>
                    <a:pt x="2500326" y="1332185"/>
                    <a:pt x="2368230" y="1240243"/>
                  </a:cubicBezTo>
                  <a:cubicBezTo>
                    <a:pt x="2141119" y="1121417"/>
                    <a:pt x="2323534" y="771487"/>
                    <a:pt x="2734987" y="693188"/>
                  </a:cubicBezTo>
                  <a:cubicBezTo>
                    <a:pt x="2760702" y="688294"/>
                    <a:pt x="2785225" y="684553"/>
                    <a:pt x="2808600" y="681875"/>
                  </a:cubicBezTo>
                  <a:cubicBezTo>
                    <a:pt x="3159234" y="641689"/>
                    <a:pt x="3251894" y="840085"/>
                    <a:pt x="3245990" y="960546"/>
                  </a:cubicBezTo>
                  <a:close/>
                  <a:moveTo>
                    <a:pt x="3876469" y="1227772"/>
                  </a:moveTo>
                  <a:cubicBezTo>
                    <a:pt x="3878036" y="1167536"/>
                    <a:pt x="3843458" y="1119155"/>
                    <a:pt x="3779137" y="1094090"/>
                  </a:cubicBezTo>
                  <a:cubicBezTo>
                    <a:pt x="3719831" y="1071383"/>
                    <a:pt x="3677006" y="1064573"/>
                    <a:pt x="3648354" y="1072005"/>
                  </a:cubicBezTo>
                  <a:cubicBezTo>
                    <a:pt x="3619702" y="1079434"/>
                    <a:pt x="3605222" y="1101106"/>
                    <a:pt x="3602613" y="1135361"/>
                  </a:cubicBezTo>
                  <a:cubicBezTo>
                    <a:pt x="3788194" y="1065116"/>
                    <a:pt x="3981005" y="1290249"/>
                    <a:pt x="3516744" y="1519323"/>
                  </a:cubicBezTo>
                  <a:cubicBezTo>
                    <a:pt x="3052483" y="1748396"/>
                    <a:pt x="2908276" y="1353869"/>
                    <a:pt x="3127878" y="1327770"/>
                  </a:cubicBezTo>
                  <a:cubicBezTo>
                    <a:pt x="2979227" y="1278473"/>
                    <a:pt x="2963179" y="1393789"/>
                    <a:pt x="2965288" y="1468483"/>
                  </a:cubicBezTo>
                  <a:cubicBezTo>
                    <a:pt x="2972139" y="1560087"/>
                    <a:pt x="3164900" y="1755780"/>
                    <a:pt x="3537787" y="1574675"/>
                  </a:cubicBezTo>
                  <a:cubicBezTo>
                    <a:pt x="3770841" y="1461485"/>
                    <a:pt x="3873856" y="1328164"/>
                    <a:pt x="3876469" y="1227772"/>
                  </a:cubicBezTo>
                  <a:close/>
                  <a:moveTo>
                    <a:pt x="3911825" y="1233312"/>
                  </a:moveTo>
                  <a:cubicBezTo>
                    <a:pt x="3894055" y="1382132"/>
                    <a:pt x="3738607" y="1563499"/>
                    <a:pt x="3475665" y="1643885"/>
                  </a:cubicBezTo>
                  <a:cubicBezTo>
                    <a:pt x="3054958" y="1772505"/>
                    <a:pt x="2915864" y="1557075"/>
                    <a:pt x="2905747" y="1421799"/>
                  </a:cubicBezTo>
                  <a:cubicBezTo>
                    <a:pt x="2902634" y="1311496"/>
                    <a:pt x="3008875" y="1183375"/>
                    <a:pt x="3206370" y="1300759"/>
                  </a:cubicBezTo>
                  <a:cubicBezTo>
                    <a:pt x="2930732" y="1439253"/>
                    <a:pt x="3165412" y="1589145"/>
                    <a:pt x="3469135" y="1474561"/>
                  </a:cubicBezTo>
                  <a:cubicBezTo>
                    <a:pt x="3772854" y="1359978"/>
                    <a:pt x="3842427" y="1068929"/>
                    <a:pt x="3568372" y="1172659"/>
                  </a:cubicBezTo>
                  <a:cubicBezTo>
                    <a:pt x="3540459" y="1104113"/>
                    <a:pt x="3593752" y="1012078"/>
                    <a:pt x="3685549" y="1004651"/>
                  </a:cubicBezTo>
                  <a:cubicBezTo>
                    <a:pt x="3716149" y="1002178"/>
                    <a:pt x="3751026" y="1009102"/>
                    <a:pt x="3788598" y="1029430"/>
                  </a:cubicBezTo>
                  <a:cubicBezTo>
                    <a:pt x="3883585" y="1066445"/>
                    <a:pt x="3922487" y="1144020"/>
                    <a:pt x="3911825" y="1233312"/>
                  </a:cubicBezTo>
                  <a:close/>
                  <a:moveTo>
                    <a:pt x="3871974" y="2079906"/>
                  </a:moveTo>
                  <a:lnTo>
                    <a:pt x="3766425" y="2143440"/>
                  </a:lnTo>
                  <a:cubicBezTo>
                    <a:pt x="3285186" y="2184672"/>
                    <a:pt x="2904666" y="2508643"/>
                    <a:pt x="2797171" y="2923728"/>
                  </a:cubicBezTo>
                  <a:lnTo>
                    <a:pt x="2721347" y="2961042"/>
                  </a:lnTo>
                  <a:cubicBezTo>
                    <a:pt x="2817126" y="2497271"/>
                    <a:pt x="3231287" y="2128855"/>
                    <a:pt x="3760530" y="2083508"/>
                  </a:cubicBezTo>
                  <a:lnTo>
                    <a:pt x="3871974" y="2079906"/>
                  </a:lnTo>
                  <a:close/>
                  <a:moveTo>
                    <a:pt x="4144912" y="1868347"/>
                  </a:moveTo>
                  <a:lnTo>
                    <a:pt x="3942362" y="2025349"/>
                  </a:lnTo>
                  <a:cubicBezTo>
                    <a:pt x="3883732" y="2021594"/>
                    <a:pt x="3824117" y="2022740"/>
                    <a:pt x="3763904" y="2027900"/>
                  </a:cubicBezTo>
                  <a:cubicBezTo>
                    <a:pt x="3179264" y="2077994"/>
                    <a:pt x="2723742" y="2490553"/>
                    <a:pt x="2629732" y="3006126"/>
                  </a:cubicBezTo>
                  <a:lnTo>
                    <a:pt x="2425200" y="3106781"/>
                  </a:lnTo>
                  <a:cubicBezTo>
                    <a:pt x="2474833" y="2454060"/>
                    <a:pt x="3025226" y="1912593"/>
                    <a:pt x="3746485" y="1850795"/>
                  </a:cubicBezTo>
                  <a:cubicBezTo>
                    <a:pt x="3882932" y="1839105"/>
                    <a:pt x="4016714" y="1845332"/>
                    <a:pt x="4144912" y="1868347"/>
                  </a:cubicBezTo>
                  <a:close/>
                  <a:moveTo>
                    <a:pt x="4323838" y="1729659"/>
                  </a:moveTo>
                  <a:lnTo>
                    <a:pt x="4233607" y="1799599"/>
                  </a:lnTo>
                  <a:cubicBezTo>
                    <a:pt x="4079151" y="1767001"/>
                    <a:pt x="3916719" y="1757157"/>
                    <a:pt x="3750710" y="1771382"/>
                  </a:cubicBezTo>
                  <a:cubicBezTo>
                    <a:pt x="2949904" y="1840003"/>
                    <a:pt x="2340211" y="2445115"/>
                    <a:pt x="2293511" y="3171588"/>
                  </a:cubicBezTo>
                  <a:lnTo>
                    <a:pt x="2197166" y="3219001"/>
                  </a:lnTo>
                  <a:cubicBezTo>
                    <a:pt x="2219677" y="2426691"/>
                    <a:pt x="2875064" y="1758221"/>
                    <a:pt x="3742108" y="1683928"/>
                  </a:cubicBezTo>
                  <a:cubicBezTo>
                    <a:pt x="3943269" y="1666692"/>
                    <a:pt x="4139465" y="1682838"/>
                    <a:pt x="4323838" y="1729659"/>
                  </a:cubicBezTo>
                  <a:close/>
                  <a:moveTo>
                    <a:pt x="5300974" y="896823"/>
                  </a:moveTo>
                  <a:cubicBezTo>
                    <a:pt x="5589545" y="394356"/>
                    <a:pt x="4747862" y="-270508"/>
                    <a:pt x="3821113" y="115286"/>
                  </a:cubicBezTo>
                  <a:cubicBezTo>
                    <a:pt x="2502478" y="596082"/>
                    <a:pt x="652870" y="1490799"/>
                    <a:pt x="217971" y="2017377"/>
                  </a:cubicBezTo>
                  <a:cubicBezTo>
                    <a:pt x="-437278" y="2810757"/>
                    <a:pt x="479969" y="4293031"/>
                    <a:pt x="1703681" y="3623516"/>
                  </a:cubicBezTo>
                  <a:cubicBezTo>
                    <a:pt x="2134769" y="3440991"/>
                    <a:pt x="3353026" y="2595526"/>
                    <a:pt x="3696206" y="2350095"/>
                  </a:cubicBezTo>
                  <a:lnTo>
                    <a:pt x="4258602" y="1893153"/>
                  </a:lnTo>
                  <a:cubicBezTo>
                    <a:pt x="4302105" y="1857476"/>
                    <a:pt x="4332564" y="1837094"/>
                    <a:pt x="4346583" y="1825704"/>
                  </a:cubicBezTo>
                  <a:lnTo>
                    <a:pt x="4342717" y="1824811"/>
                  </a:lnTo>
                  <a:lnTo>
                    <a:pt x="4427095" y="1756253"/>
                  </a:lnTo>
                  <a:cubicBezTo>
                    <a:pt x="4427571" y="1756329"/>
                    <a:pt x="4428027" y="1756470"/>
                    <a:pt x="4428483" y="1756611"/>
                  </a:cubicBezTo>
                  <a:lnTo>
                    <a:pt x="4459778" y="1729699"/>
                  </a:lnTo>
                  <a:lnTo>
                    <a:pt x="4693941" y="1539443"/>
                  </a:lnTo>
                  <a:lnTo>
                    <a:pt x="4678511" y="1538784"/>
                  </a:lnTo>
                  <a:cubicBezTo>
                    <a:pt x="4958137" y="1289022"/>
                    <a:pt x="5012403" y="1399290"/>
                    <a:pt x="5300974" y="8968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任意多边形 39"/>
            <p:cNvSpPr/>
            <p:nvPr/>
          </p:nvSpPr>
          <p:spPr>
            <a:xfrm rot="10800000" flipV="1">
              <a:off x="38290145" y="9060707"/>
              <a:ext cx="5109549" cy="3703935"/>
            </a:xfrm>
            <a:custGeom>
              <a:avLst/>
              <a:gdLst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4406 w 5000180"/>
                <a:gd name="connsiteY99" fmla="*/ 3504092 h 3756440"/>
                <a:gd name="connsiteX100" fmla="*/ 1763931 w 5000180"/>
                <a:gd name="connsiteY100" fmla="*/ 3533464 h 3756440"/>
                <a:gd name="connsiteX101" fmla="*/ 1894264 w 5000180"/>
                <a:gd name="connsiteY101" fmla="*/ 3453666 h 3756440"/>
                <a:gd name="connsiteX102" fmla="*/ 1895320 w 5000180"/>
                <a:gd name="connsiteY102" fmla="*/ 3417131 h 3756440"/>
                <a:gd name="connsiteX103" fmla="*/ 2088538 w 5000180"/>
                <a:gd name="connsiteY103" fmla="*/ 3331014 h 3756440"/>
                <a:gd name="connsiteX104" fmla="*/ 2179499 w 5000180"/>
                <a:gd name="connsiteY104" fmla="*/ 3271239 h 3756440"/>
                <a:gd name="connsiteX105" fmla="*/ 2187346 w 5000180"/>
                <a:gd name="connsiteY105" fmla="*/ 3223147 h 3756440"/>
                <a:gd name="connsiteX106" fmla="*/ 2263854 w 5000180"/>
                <a:gd name="connsiteY106" fmla="*/ 3172325 h 3756440"/>
                <a:gd name="connsiteX107" fmla="*/ 2252771 w 5000180"/>
                <a:gd name="connsiteY107" fmla="*/ 3223087 h 3756440"/>
                <a:gd name="connsiteX108" fmla="*/ 2605620 w 5000180"/>
                <a:gd name="connsiteY108" fmla="*/ 2979480 h 3756440"/>
                <a:gd name="connsiteX109" fmla="*/ 2664957 w 5000180"/>
                <a:gd name="connsiteY109" fmla="*/ 2905883 h 3756440"/>
                <a:gd name="connsiteX110" fmla="*/ 3168907 w 5000180"/>
                <a:gd name="connsiteY110" fmla="*/ 2571124 h 3756440"/>
                <a:gd name="connsiteX111" fmla="*/ 3361024 w 5000180"/>
                <a:gd name="connsiteY111" fmla="*/ 2415031 h 3756440"/>
                <a:gd name="connsiteX112" fmla="*/ 3426358 w 5000180"/>
                <a:gd name="connsiteY112" fmla="*/ 2364307 h 3756440"/>
                <a:gd name="connsiteX113" fmla="*/ 3423602 w 5000180"/>
                <a:gd name="connsiteY113" fmla="*/ 2364186 h 3756440"/>
                <a:gd name="connsiteX114" fmla="*/ 3490331 w 5000180"/>
                <a:gd name="connsiteY114" fmla="*/ 2309970 h 3756440"/>
                <a:gd name="connsiteX115" fmla="*/ 3495126 w 5000180"/>
                <a:gd name="connsiteY115" fmla="*/ 2310343 h 3756440"/>
                <a:gd name="connsiteX116" fmla="*/ 3558268 w 5000180"/>
                <a:gd name="connsiteY116" fmla="*/ 2260797 h 3756440"/>
                <a:gd name="connsiteX117" fmla="*/ 3551669 w 5000180"/>
                <a:gd name="connsiteY117" fmla="*/ 2260133 h 3756440"/>
                <a:gd name="connsiteX118" fmla="*/ 3731303 w 5000180"/>
                <a:gd name="connsiteY118" fmla="*/ 2114182 h 3756440"/>
                <a:gd name="connsiteX119" fmla="*/ 3735918 w 5000180"/>
                <a:gd name="connsiteY119" fmla="*/ 2115189 h 3756440"/>
                <a:gd name="connsiteX120" fmla="*/ 3819284 w 5000180"/>
                <a:gd name="connsiteY120" fmla="*/ 2046733 h 3756440"/>
                <a:gd name="connsiteX121" fmla="*/ 3815418 w 5000180"/>
                <a:gd name="connsiteY121" fmla="*/ 2045840 h 3756440"/>
                <a:gd name="connsiteX122" fmla="*/ 3899796 w 5000180"/>
                <a:gd name="connsiteY122" fmla="*/ 1977282 h 3756440"/>
                <a:gd name="connsiteX123" fmla="*/ 3901184 w 5000180"/>
                <a:gd name="connsiteY123" fmla="*/ 1977640 h 3756440"/>
                <a:gd name="connsiteX124" fmla="*/ 3932479 w 5000180"/>
                <a:gd name="connsiteY124" fmla="*/ 1950728 h 3756440"/>
                <a:gd name="connsiteX125" fmla="*/ 4166642 w 5000180"/>
                <a:gd name="connsiteY125" fmla="*/ 1760472 h 3756440"/>
                <a:gd name="connsiteX126" fmla="*/ 4151212 w 5000180"/>
                <a:gd name="connsiteY126" fmla="*/ 1759813 h 3756440"/>
                <a:gd name="connsiteX127" fmla="*/ 4773675 w 5000180"/>
                <a:gd name="connsiteY127" fmla="*/ 1117852 h 3756440"/>
                <a:gd name="connsiteX128" fmla="*/ 4997010 w 5000180"/>
                <a:gd name="connsiteY12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4406 w 5000180"/>
                <a:gd name="connsiteY99" fmla="*/ 3504092 h 3756440"/>
                <a:gd name="connsiteX100" fmla="*/ 1763931 w 5000180"/>
                <a:gd name="connsiteY100" fmla="*/ 3533464 h 3756440"/>
                <a:gd name="connsiteX101" fmla="*/ 1894264 w 5000180"/>
                <a:gd name="connsiteY101" fmla="*/ 3453666 h 3756440"/>
                <a:gd name="connsiteX102" fmla="*/ 2088538 w 5000180"/>
                <a:gd name="connsiteY102" fmla="*/ 3331014 h 3756440"/>
                <a:gd name="connsiteX103" fmla="*/ 2179499 w 5000180"/>
                <a:gd name="connsiteY103" fmla="*/ 3271239 h 3756440"/>
                <a:gd name="connsiteX104" fmla="*/ 2187346 w 5000180"/>
                <a:gd name="connsiteY104" fmla="*/ 3223147 h 3756440"/>
                <a:gd name="connsiteX105" fmla="*/ 2263854 w 5000180"/>
                <a:gd name="connsiteY105" fmla="*/ 3172325 h 3756440"/>
                <a:gd name="connsiteX106" fmla="*/ 2252771 w 5000180"/>
                <a:gd name="connsiteY106" fmla="*/ 3223087 h 3756440"/>
                <a:gd name="connsiteX107" fmla="*/ 2605620 w 5000180"/>
                <a:gd name="connsiteY107" fmla="*/ 2979480 h 3756440"/>
                <a:gd name="connsiteX108" fmla="*/ 2664957 w 5000180"/>
                <a:gd name="connsiteY108" fmla="*/ 2905883 h 3756440"/>
                <a:gd name="connsiteX109" fmla="*/ 3168907 w 5000180"/>
                <a:gd name="connsiteY109" fmla="*/ 2571124 h 3756440"/>
                <a:gd name="connsiteX110" fmla="*/ 3361024 w 5000180"/>
                <a:gd name="connsiteY110" fmla="*/ 2415031 h 3756440"/>
                <a:gd name="connsiteX111" fmla="*/ 3426358 w 5000180"/>
                <a:gd name="connsiteY111" fmla="*/ 2364307 h 3756440"/>
                <a:gd name="connsiteX112" fmla="*/ 3423602 w 5000180"/>
                <a:gd name="connsiteY112" fmla="*/ 2364186 h 3756440"/>
                <a:gd name="connsiteX113" fmla="*/ 3490331 w 5000180"/>
                <a:gd name="connsiteY113" fmla="*/ 2309970 h 3756440"/>
                <a:gd name="connsiteX114" fmla="*/ 3495126 w 5000180"/>
                <a:gd name="connsiteY114" fmla="*/ 2310343 h 3756440"/>
                <a:gd name="connsiteX115" fmla="*/ 3558268 w 5000180"/>
                <a:gd name="connsiteY115" fmla="*/ 2260797 h 3756440"/>
                <a:gd name="connsiteX116" fmla="*/ 3551669 w 5000180"/>
                <a:gd name="connsiteY116" fmla="*/ 2260133 h 3756440"/>
                <a:gd name="connsiteX117" fmla="*/ 3731303 w 5000180"/>
                <a:gd name="connsiteY117" fmla="*/ 2114182 h 3756440"/>
                <a:gd name="connsiteX118" fmla="*/ 3735918 w 5000180"/>
                <a:gd name="connsiteY118" fmla="*/ 2115189 h 3756440"/>
                <a:gd name="connsiteX119" fmla="*/ 3819284 w 5000180"/>
                <a:gd name="connsiteY119" fmla="*/ 2046733 h 3756440"/>
                <a:gd name="connsiteX120" fmla="*/ 3815418 w 5000180"/>
                <a:gd name="connsiteY120" fmla="*/ 2045840 h 3756440"/>
                <a:gd name="connsiteX121" fmla="*/ 3899796 w 5000180"/>
                <a:gd name="connsiteY121" fmla="*/ 1977282 h 3756440"/>
                <a:gd name="connsiteX122" fmla="*/ 3901184 w 5000180"/>
                <a:gd name="connsiteY122" fmla="*/ 1977640 h 3756440"/>
                <a:gd name="connsiteX123" fmla="*/ 3932479 w 5000180"/>
                <a:gd name="connsiteY123" fmla="*/ 1950728 h 3756440"/>
                <a:gd name="connsiteX124" fmla="*/ 4166642 w 5000180"/>
                <a:gd name="connsiteY124" fmla="*/ 1760472 h 3756440"/>
                <a:gd name="connsiteX125" fmla="*/ 4151212 w 5000180"/>
                <a:gd name="connsiteY125" fmla="*/ 1759813 h 3756440"/>
                <a:gd name="connsiteX126" fmla="*/ 4773675 w 5000180"/>
                <a:gd name="connsiteY126" fmla="*/ 1117852 h 3756440"/>
                <a:gd name="connsiteX127" fmla="*/ 4997010 w 5000180"/>
                <a:gd name="connsiteY12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3931 w 5000180"/>
                <a:gd name="connsiteY99" fmla="*/ 3533464 h 3756440"/>
                <a:gd name="connsiteX100" fmla="*/ 1894264 w 5000180"/>
                <a:gd name="connsiteY100" fmla="*/ 3453666 h 3756440"/>
                <a:gd name="connsiteX101" fmla="*/ 2088538 w 5000180"/>
                <a:gd name="connsiteY101" fmla="*/ 3331014 h 3756440"/>
                <a:gd name="connsiteX102" fmla="*/ 2179499 w 5000180"/>
                <a:gd name="connsiteY102" fmla="*/ 3271239 h 3756440"/>
                <a:gd name="connsiteX103" fmla="*/ 2187346 w 5000180"/>
                <a:gd name="connsiteY103" fmla="*/ 3223147 h 3756440"/>
                <a:gd name="connsiteX104" fmla="*/ 2263854 w 5000180"/>
                <a:gd name="connsiteY104" fmla="*/ 3172325 h 3756440"/>
                <a:gd name="connsiteX105" fmla="*/ 2252771 w 5000180"/>
                <a:gd name="connsiteY105" fmla="*/ 3223087 h 3756440"/>
                <a:gd name="connsiteX106" fmla="*/ 2605620 w 5000180"/>
                <a:gd name="connsiteY106" fmla="*/ 2979480 h 3756440"/>
                <a:gd name="connsiteX107" fmla="*/ 2664957 w 5000180"/>
                <a:gd name="connsiteY107" fmla="*/ 2905883 h 3756440"/>
                <a:gd name="connsiteX108" fmla="*/ 3168907 w 5000180"/>
                <a:gd name="connsiteY108" fmla="*/ 2571124 h 3756440"/>
                <a:gd name="connsiteX109" fmla="*/ 3361024 w 5000180"/>
                <a:gd name="connsiteY109" fmla="*/ 2415031 h 3756440"/>
                <a:gd name="connsiteX110" fmla="*/ 3426358 w 5000180"/>
                <a:gd name="connsiteY110" fmla="*/ 2364307 h 3756440"/>
                <a:gd name="connsiteX111" fmla="*/ 3423602 w 5000180"/>
                <a:gd name="connsiteY111" fmla="*/ 2364186 h 3756440"/>
                <a:gd name="connsiteX112" fmla="*/ 3490331 w 5000180"/>
                <a:gd name="connsiteY112" fmla="*/ 2309970 h 3756440"/>
                <a:gd name="connsiteX113" fmla="*/ 3495126 w 5000180"/>
                <a:gd name="connsiteY113" fmla="*/ 2310343 h 3756440"/>
                <a:gd name="connsiteX114" fmla="*/ 3558268 w 5000180"/>
                <a:gd name="connsiteY114" fmla="*/ 2260797 h 3756440"/>
                <a:gd name="connsiteX115" fmla="*/ 3551669 w 5000180"/>
                <a:gd name="connsiteY115" fmla="*/ 2260133 h 3756440"/>
                <a:gd name="connsiteX116" fmla="*/ 3731303 w 5000180"/>
                <a:gd name="connsiteY116" fmla="*/ 2114182 h 3756440"/>
                <a:gd name="connsiteX117" fmla="*/ 3735918 w 5000180"/>
                <a:gd name="connsiteY117" fmla="*/ 2115189 h 3756440"/>
                <a:gd name="connsiteX118" fmla="*/ 3819284 w 5000180"/>
                <a:gd name="connsiteY118" fmla="*/ 2046733 h 3756440"/>
                <a:gd name="connsiteX119" fmla="*/ 3815418 w 5000180"/>
                <a:gd name="connsiteY119" fmla="*/ 2045840 h 3756440"/>
                <a:gd name="connsiteX120" fmla="*/ 3899796 w 5000180"/>
                <a:gd name="connsiteY120" fmla="*/ 1977282 h 3756440"/>
                <a:gd name="connsiteX121" fmla="*/ 3901184 w 5000180"/>
                <a:gd name="connsiteY121" fmla="*/ 1977640 h 3756440"/>
                <a:gd name="connsiteX122" fmla="*/ 3932479 w 5000180"/>
                <a:gd name="connsiteY122" fmla="*/ 1950728 h 3756440"/>
                <a:gd name="connsiteX123" fmla="*/ 4166642 w 5000180"/>
                <a:gd name="connsiteY123" fmla="*/ 1760472 h 3756440"/>
                <a:gd name="connsiteX124" fmla="*/ 4151212 w 5000180"/>
                <a:gd name="connsiteY124" fmla="*/ 1759813 h 3756440"/>
                <a:gd name="connsiteX125" fmla="*/ 4773675 w 5000180"/>
                <a:gd name="connsiteY125" fmla="*/ 1117852 h 3756440"/>
                <a:gd name="connsiteX126" fmla="*/ 4997010 w 5000180"/>
                <a:gd name="connsiteY126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763931 w 5000180"/>
                <a:gd name="connsiteY98" fmla="*/ 3533464 h 3756440"/>
                <a:gd name="connsiteX99" fmla="*/ 1894264 w 5000180"/>
                <a:gd name="connsiteY99" fmla="*/ 3453666 h 3756440"/>
                <a:gd name="connsiteX100" fmla="*/ 2088538 w 5000180"/>
                <a:gd name="connsiteY100" fmla="*/ 3331014 h 3756440"/>
                <a:gd name="connsiteX101" fmla="*/ 2179499 w 5000180"/>
                <a:gd name="connsiteY101" fmla="*/ 3271239 h 3756440"/>
                <a:gd name="connsiteX102" fmla="*/ 2187346 w 5000180"/>
                <a:gd name="connsiteY102" fmla="*/ 3223147 h 3756440"/>
                <a:gd name="connsiteX103" fmla="*/ 2263854 w 5000180"/>
                <a:gd name="connsiteY103" fmla="*/ 3172325 h 3756440"/>
                <a:gd name="connsiteX104" fmla="*/ 2252771 w 5000180"/>
                <a:gd name="connsiteY104" fmla="*/ 3223087 h 3756440"/>
                <a:gd name="connsiteX105" fmla="*/ 2605620 w 5000180"/>
                <a:gd name="connsiteY105" fmla="*/ 2979480 h 3756440"/>
                <a:gd name="connsiteX106" fmla="*/ 2664957 w 5000180"/>
                <a:gd name="connsiteY106" fmla="*/ 2905883 h 3756440"/>
                <a:gd name="connsiteX107" fmla="*/ 3168907 w 5000180"/>
                <a:gd name="connsiteY107" fmla="*/ 2571124 h 3756440"/>
                <a:gd name="connsiteX108" fmla="*/ 3361024 w 5000180"/>
                <a:gd name="connsiteY108" fmla="*/ 2415031 h 3756440"/>
                <a:gd name="connsiteX109" fmla="*/ 3426358 w 5000180"/>
                <a:gd name="connsiteY109" fmla="*/ 2364307 h 3756440"/>
                <a:gd name="connsiteX110" fmla="*/ 3423602 w 5000180"/>
                <a:gd name="connsiteY110" fmla="*/ 2364186 h 3756440"/>
                <a:gd name="connsiteX111" fmla="*/ 3490331 w 5000180"/>
                <a:gd name="connsiteY111" fmla="*/ 2309970 h 3756440"/>
                <a:gd name="connsiteX112" fmla="*/ 3495126 w 5000180"/>
                <a:gd name="connsiteY112" fmla="*/ 2310343 h 3756440"/>
                <a:gd name="connsiteX113" fmla="*/ 3558268 w 5000180"/>
                <a:gd name="connsiteY113" fmla="*/ 2260797 h 3756440"/>
                <a:gd name="connsiteX114" fmla="*/ 3551669 w 5000180"/>
                <a:gd name="connsiteY114" fmla="*/ 2260133 h 3756440"/>
                <a:gd name="connsiteX115" fmla="*/ 3731303 w 5000180"/>
                <a:gd name="connsiteY115" fmla="*/ 2114182 h 3756440"/>
                <a:gd name="connsiteX116" fmla="*/ 3735918 w 5000180"/>
                <a:gd name="connsiteY116" fmla="*/ 2115189 h 3756440"/>
                <a:gd name="connsiteX117" fmla="*/ 3819284 w 5000180"/>
                <a:gd name="connsiteY117" fmla="*/ 2046733 h 3756440"/>
                <a:gd name="connsiteX118" fmla="*/ 3815418 w 5000180"/>
                <a:gd name="connsiteY118" fmla="*/ 2045840 h 3756440"/>
                <a:gd name="connsiteX119" fmla="*/ 3899796 w 5000180"/>
                <a:gd name="connsiteY119" fmla="*/ 1977282 h 3756440"/>
                <a:gd name="connsiteX120" fmla="*/ 3901184 w 5000180"/>
                <a:gd name="connsiteY120" fmla="*/ 1977640 h 3756440"/>
                <a:gd name="connsiteX121" fmla="*/ 3932479 w 5000180"/>
                <a:gd name="connsiteY121" fmla="*/ 1950728 h 3756440"/>
                <a:gd name="connsiteX122" fmla="*/ 4166642 w 5000180"/>
                <a:gd name="connsiteY122" fmla="*/ 1760472 h 3756440"/>
                <a:gd name="connsiteX123" fmla="*/ 4151212 w 5000180"/>
                <a:gd name="connsiteY123" fmla="*/ 1759813 h 3756440"/>
                <a:gd name="connsiteX124" fmla="*/ 4773675 w 5000180"/>
                <a:gd name="connsiteY124" fmla="*/ 1117852 h 3756440"/>
                <a:gd name="connsiteX125" fmla="*/ 4997010 w 5000180"/>
                <a:gd name="connsiteY125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894264 w 5000180"/>
                <a:gd name="connsiteY98" fmla="*/ 3453666 h 3756440"/>
                <a:gd name="connsiteX99" fmla="*/ 2088538 w 5000180"/>
                <a:gd name="connsiteY99" fmla="*/ 3331014 h 3756440"/>
                <a:gd name="connsiteX100" fmla="*/ 2179499 w 5000180"/>
                <a:gd name="connsiteY100" fmla="*/ 3271239 h 3756440"/>
                <a:gd name="connsiteX101" fmla="*/ 2187346 w 5000180"/>
                <a:gd name="connsiteY101" fmla="*/ 3223147 h 3756440"/>
                <a:gd name="connsiteX102" fmla="*/ 2263854 w 5000180"/>
                <a:gd name="connsiteY102" fmla="*/ 3172325 h 3756440"/>
                <a:gd name="connsiteX103" fmla="*/ 2252771 w 5000180"/>
                <a:gd name="connsiteY103" fmla="*/ 3223087 h 3756440"/>
                <a:gd name="connsiteX104" fmla="*/ 2605620 w 5000180"/>
                <a:gd name="connsiteY104" fmla="*/ 2979480 h 3756440"/>
                <a:gd name="connsiteX105" fmla="*/ 2664957 w 5000180"/>
                <a:gd name="connsiteY105" fmla="*/ 2905883 h 3756440"/>
                <a:gd name="connsiteX106" fmla="*/ 3168907 w 5000180"/>
                <a:gd name="connsiteY106" fmla="*/ 2571124 h 3756440"/>
                <a:gd name="connsiteX107" fmla="*/ 3361024 w 5000180"/>
                <a:gd name="connsiteY107" fmla="*/ 2415031 h 3756440"/>
                <a:gd name="connsiteX108" fmla="*/ 3426358 w 5000180"/>
                <a:gd name="connsiteY108" fmla="*/ 2364307 h 3756440"/>
                <a:gd name="connsiteX109" fmla="*/ 3423602 w 5000180"/>
                <a:gd name="connsiteY109" fmla="*/ 2364186 h 3756440"/>
                <a:gd name="connsiteX110" fmla="*/ 3490331 w 5000180"/>
                <a:gd name="connsiteY110" fmla="*/ 2309970 h 3756440"/>
                <a:gd name="connsiteX111" fmla="*/ 3495126 w 5000180"/>
                <a:gd name="connsiteY111" fmla="*/ 2310343 h 3756440"/>
                <a:gd name="connsiteX112" fmla="*/ 3558268 w 5000180"/>
                <a:gd name="connsiteY112" fmla="*/ 2260797 h 3756440"/>
                <a:gd name="connsiteX113" fmla="*/ 3551669 w 5000180"/>
                <a:gd name="connsiteY113" fmla="*/ 2260133 h 3756440"/>
                <a:gd name="connsiteX114" fmla="*/ 3731303 w 5000180"/>
                <a:gd name="connsiteY114" fmla="*/ 2114182 h 3756440"/>
                <a:gd name="connsiteX115" fmla="*/ 3735918 w 5000180"/>
                <a:gd name="connsiteY115" fmla="*/ 2115189 h 3756440"/>
                <a:gd name="connsiteX116" fmla="*/ 3819284 w 5000180"/>
                <a:gd name="connsiteY116" fmla="*/ 2046733 h 3756440"/>
                <a:gd name="connsiteX117" fmla="*/ 3815418 w 5000180"/>
                <a:gd name="connsiteY117" fmla="*/ 2045840 h 3756440"/>
                <a:gd name="connsiteX118" fmla="*/ 3899796 w 5000180"/>
                <a:gd name="connsiteY118" fmla="*/ 1977282 h 3756440"/>
                <a:gd name="connsiteX119" fmla="*/ 3901184 w 5000180"/>
                <a:gd name="connsiteY119" fmla="*/ 1977640 h 3756440"/>
                <a:gd name="connsiteX120" fmla="*/ 3932479 w 5000180"/>
                <a:gd name="connsiteY120" fmla="*/ 1950728 h 3756440"/>
                <a:gd name="connsiteX121" fmla="*/ 4166642 w 5000180"/>
                <a:gd name="connsiteY121" fmla="*/ 1760472 h 3756440"/>
                <a:gd name="connsiteX122" fmla="*/ 4151212 w 5000180"/>
                <a:gd name="connsiteY122" fmla="*/ 1759813 h 3756440"/>
                <a:gd name="connsiteX123" fmla="*/ 4773675 w 5000180"/>
                <a:gd name="connsiteY123" fmla="*/ 1117852 h 3756440"/>
                <a:gd name="connsiteX124" fmla="*/ 4997010 w 5000180"/>
                <a:gd name="connsiteY124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088538 w 5000180"/>
                <a:gd name="connsiteY98" fmla="*/ 3331014 h 3756440"/>
                <a:gd name="connsiteX99" fmla="*/ 2179499 w 5000180"/>
                <a:gd name="connsiteY99" fmla="*/ 3271239 h 3756440"/>
                <a:gd name="connsiteX100" fmla="*/ 2187346 w 5000180"/>
                <a:gd name="connsiteY100" fmla="*/ 3223147 h 3756440"/>
                <a:gd name="connsiteX101" fmla="*/ 2263854 w 5000180"/>
                <a:gd name="connsiteY101" fmla="*/ 3172325 h 3756440"/>
                <a:gd name="connsiteX102" fmla="*/ 2252771 w 5000180"/>
                <a:gd name="connsiteY102" fmla="*/ 3223087 h 3756440"/>
                <a:gd name="connsiteX103" fmla="*/ 2605620 w 5000180"/>
                <a:gd name="connsiteY103" fmla="*/ 2979480 h 3756440"/>
                <a:gd name="connsiteX104" fmla="*/ 2664957 w 5000180"/>
                <a:gd name="connsiteY104" fmla="*/ 2905883 h 3756440"/>
                <a:gd name="connsiteX105" fmla="*/ 3168907 w 5000180"/>
                <a:gd name="connsiteY105" fmla="*/ 2571124 h 3756440"/>
                <a:gd name="connsiteX106" fmla="*/ 3361024 w 5000180"/>
                <a:gd name="connsiteY106" fmla="*/ 2415031 h 3756440"/>
                <a:gd name="connsiteX107" fmla="*/ 3426358 w 5000180"/>
                <a:gd name="connsiteY107" fmla="*/ 2364307 h 3756440"/>
                <a:gd name="connsiteX108" fmla="*/ 3423602 w 5000180"/>
                <a:gd name="connsiteY108" fmla="*/ 2364186 h 3756440"/>
                <a:gd name="connsiteX109" fmla="*/ 3490331 w 5000180"/>
                <a:gd name="connsiteY109" fmla="*/ 2309970 h 3756440"/>
                <a:gd name="connsiteX110" fmla="*/ 3495126 w 5000180"/>
                <a:gd name="connsiteY110" fmla="*/ 2310343 h 3756440"/>
                <a:gd name="connsiteX111" fmla="*/ 3558268 w 5000180"/>
                <a:gd name="connsiteY111" fmla="*/ 2260797 h 3756440"/>
                <a:gd name="connsiteX112" fmla="*/ 3551669 w 5000180"/>
                <a:gd name="connsiteY112" fmla="*/ 2260133 h 3756440"/>
                <a:gd name="connsiteX113" fmla="*/ 3731303 w 5000180"/>
                <a:gd name="connsiteY113" fmla="*/ 2114182 h 3756440"/>
                <a:gd name="connsiteX114" fmla="*/ 3735918 w 5000180"/>
                <a:gd name="connsiteY114" fmla="*/ 2115189 h 3756440"/>
                <a:gd name="connsiteX115" fmla="*/ 3819284 w 5000180"/>
                <a:gd name="connsiteY115" fmla="*/ 2046733 h 3756440"/>
                <a:gd name="connsiteX116" fmla="*/ 3815418 w 5000180"/>
                <a:gd name="connsiteY116" fmla="*/ 2045840 h 3756440"/>
                <a:gd name="connsiteX117" fmla="*/ 3899796 w 5000180"/>
                <a:gd name="connsiteY117" fmla="*/ 1977282 h 3756440"/>
                <a:gd name="connsiteX118" fmla="*/ 3901184 w 5000180"/>
                <a:gd name="connsiteY118" fmla="*/ 1977640 h 3756440"/>
                <a:gd name="connsiteX119" fmla="*/ 3932479 w 5000180"/>
                <a:gd name="connsiteY119" fmla="*/ 1950728 h 3756440"/>
                <a:gd name="connsiteX120" fmla="*/ 4166642 w 5000180"/>
                <a:gd name="connsiteY120" fmla="*/ 1760472 h 3756440"/>
                <a:gd name="connsiteX121" fmla="*/ 4151212 w 5000180"/>
                <a:gd name="connsiteY121" fmla="*/ 1759813 h 3756440"/>
                <a:gd name="connsiteX122" fmla="*/ 4773675 w 5000180"/>
                <a:gd name="connsiteY122" fmla="*/ 1117852 h 3756440"/>
                <a:gd name="connsiteX123" fmla="*/ 4997010 w 5000180"/>
                <a:gd name="connsiteY123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187346 w 5000180"/>
                <a:gd name="connsiteY99" fmla="*/ 3223147 h 3756440"/>
                <a:gd name="connsiteX100" fmla="*/ 2263854 w 5000180"/>
                <a:gd name="connsiteY100" fmla="*/ 3172325 h 3756440"/>
                <a:gd name="connsiteX101" fmla="*/ 2252771 w 5000180"/>
                <a:gd name="connsiteY101" fmla="*/ 3223087 h 3756440"/>
                <a:gd name="connsiteX102" fmla="*/ 2605620 w 5000180"/>
                <a:gd name="connsiteY102" fmla="*/ 2979480 h 3756440"/>
                <a:gd name="connsiteX103" fmla="*/ 2664957 w 5000180"/>
                <a:gd name="connsiteY103" fmla="*/ 2905883 h 3756440"/>
                <a:gd name="connsiteX104" fmla="*/ 3168907 w 5000180"/>
                <a:gd name="connsiteY104" fmla="*/ 2571124 h 3756440"/>
                <a:gd name="connsiteX105" fmla="*/ 3361024 w 5000180"/>
                <a:gd name="connsiteY105" fmla="*/ 2415031 h 3756440"/>
                <a:gd name="connsiteX106" fmla="*/ 3426358 w 5000180"/>
                <a:gd name="connsiteY106" fmla="*/ 2364307 h 3756440"/>
                <a:gd name="connsiteX107" fmla="*/ 3423602 w 5000180"/>
                <a:gd name="connsiteY107" fmla="*/ 2364186 h 3756440"/>
                <a:gd name="connsiteX108" fmla="*/ 3490331 w 5000180"/>
                <a:gd name="connsiteY108" fmla="*/ 2309970 h 3756440"/>
                <a:gd name="connsiteX109" fmla="*/ 3495126 w 5000180"/>
                <a:gd name="connsiteY109" fmla="*/ 2310343 h 3756440"/>
                <a:gd name="connsiteX110" fmla="*/ 3558268 w 5000180"/>
                <a:gd name="connsiteY110" fmla="*/ 2260797 h 3756440"/>
                <a:gd name="connsiteX111" fmla="*/ 3551669 w 5000180"/>
                <a:gd name="connsiteY111" fmla="*/ 2260133 h 3756440"/>
                <a:gd name="connsiteX112" fmla="*/ 3731303 w 5000180"/>
                <a:gd name="connsiteY112" fmla="*/ 2114182 h 3756440"/>
                <a:gd name="connsiteX113" fmla="*/ 3735918 w 5000180"/>
                <a:gd name="connsiteY113" fmla="*/ 2115189 h 3756440"/>
                <a:gd name="connsiteX114" fmla="*/ 3819284 w 5000180"/>
                <a:gd name="connsiteY114" fmla="*/ 2046733 h 3756440"/>
                <a:gd name="connsiteX115" fmla="*/ 3815418 w 5000180"/>
                <a:gd name="connsiteY115" fmla="*/ 2045840 h 3756440"/>
                <a:gd name="connsiteX116" fmla="*/ 3899796 w 5000180"/>
                <a:gd name="connsiteY116" fmla="*/ 1977282 h 3756440"/>
                <a:gd name="connsiteX117" fmla="*/ 3901184 w 5000180"/>
                <a:gd name="connsiteY117" fmla="*/ 1977640 h 3756440"/>
                <a:gd name="connsiteX118" fmla="*/ 3932479 w 5000180"/>
                <a:gd name="connsiteY118" fmla="*/ 1950728 h 3756440"/>
                <a:gd name="connsiteX119" fmla="*/ 4166642 w 5000180"/>
                <a:gd name="connsiteY119" fmla="*/ 1760472 h 3756440"/>
                <a:gd name="connsiteX120" fmla="*/ 4151212 w 5000180"/>
                <a:gd name="connsiteY120" fmla="*/ 1759813 h 3756440"/>
                <a:gd name="connsiteX121" fmla="*/ 4773675 w 5000180"/>
                <a:gd name="connsiteY121" fmla="*/ 1117852 h 3756440"/>
                <a:gd name="connsiteX122" fmla="*/ 4997010 w 5000180"/>
                <a:gd name="connsiteY122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187346 w 5000180"/>
                <a:gd name="connsiteY99" fmla="*/ 3223147 h 3756440"/>
                <a:gd name="connsiteX100" fmla="*/ 2252771 w 5000180"/>
                <a:gd name="connsiteY100" fmla="*/ 3223087 h 3756440"/>
                <a:gd name="connsiteX101" fmla="*/ 2605620 w 5000180"/>
                <a:gd name="connsiteY101" fmla="*/ 2979480 h 3756440"/>
                <a:gd name="connsiteX102" fmla="*/ 2664957 w 5000180"/>
                <a:gd name="connsiteY102" fmla="*/ 2905883 h 3756440"/>
                <a:gd name="connsiteX103" fmla="*/ 3168907 w 5000180"/>
                <a:gd name="connsiteY103" fmla="*/ 2571124 h 3756440"/>
                <a:gd name="connsiteX104" fmla="*/ 3361024 w 5000180"/>
                <a:gd name="connsiteY104" fmla="*/ 2415031 h 3756440"/>
                <a:gd name="connsiteX105" fmla="*/ 3426358 w 5000180"/>
                <a:gd name="connsiteY105" fmla="*/ 2364307 h 3756440"/>
                <a:gd name="connsiteX106" fmla="*/ 3423602 w 5000180"/>
                <a:gd name="connsiteY106" fmla="*/ 2364186 h 3756440"/>
                <a:gd name="connsiteX107" fmla="*/ 3490331 w 5000180"/>
                <a:gd name="connsiteY107" fmla="*/ 2309970 h 3756440"/>
                <a:gd name="connsiteX108" fmla="*/ 3495126 w 5000180"/>
                <a:gd name="connsiteY108" fmla="*/ 2310343 h 3756440"/>
                <a:gd name="connsiteX109" fmla="*/ 3558268 w 5000180"/>
                <a:gd name="connsiteY109" fmla="*/ 2260797 h 3756440"/>
                <a:gd name="connsiteX110" fmla="*/ 3551669 w 5000180"/>
                <a:gd name="connsiteY110" fmla="*/ 2260133 h 3756440"/>
                <a:gd name="connsiteX111" fmla="*/ 3731303 w 5000180"/>
                <a:gd name="connsiteY111" fmla="*/ 2114182 h 3756440"/>
                <a:gd name="connsiteX112" fmla="*/ 3735918 w 5000180"/>
                <a:gd name="connsiteY112" fmla="*/ 2115189 h 3756440"/>
                <a:gd name="connsiteX113" fmla="*/ 3819284 w 5000180"/>
                <a:gd name="connsiteY113" fmla="*/ 2046733 h 3756440"/>
                <a:gd name="connsiteX114" fmla="*/ 3815418 w 5000180"/>
                <a:gd name="connsiteY114" fmla="*/ 2045840 h 3756440"/>
                <a:gd name="connsiteX115" fmla="*/ 3899796 w 5000180"/>
                <a:gd name="connsiteY115" fmla="*/ 1977282 h 3756440"/>
                <a:gd name="connsiteX116" fmla="*/ 3901184 w 5000180"/>
                <a:gd name="connsiteY116" fmla="*/ 1977640 h 3756440"/>
                <a:gd name="connsiteX117" fmla="*/ 3932479 w 5000180"/>
                <a:gd name="connsiteY117" fmla="*/ 1950728 h 3756440"/>
                <a:gd name="connsiteX118" fmla="*/ 4166642 w 5000180"/>
                <a:gd name="connsiteY118" fmla="*/ 1760472 h 3756440"/>
                <a:gd name="connsiteX119" fmla="*/ 4151212 w 5000180"/>
                <a:gd name="connsiteY119" fmla="*/ 1759813 h 3756440"/>
                <a:gd name="connsiteX120" fmla="*/ 4773675 w 5000180"/>
                <a:gd name="connsiteY120" fmla="*/ 1117852 h 3756440"/>
                <a:gd name="connsiteX121" fmla="*/ 4997010 w 5000180"/>
                <a:gd name="connsiteY121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252771 w 5000180"/>
                <a:gd name="connsiteY99" fmla="*/ 3223087 h 3756440"/>
                <a:gd name="connsiteX100" fmla="*/ 2605620 w 5000180"/>
                <a:gd name="connsiteY100" fmla="*/ 2979480 h 3756440"/>
                <a:gd name="connsiteX101" fmla="*/ 2664957 w 5000180"/>
                <a:gd name="connsiteY101" fmla="*/ 2905883 h 3756440"/>
                <a:gd name="connsiteX102" fmla="*/ 3168907 w 5000180"/>
                <a:gd name="connsiteY102" fmla="*/ 2571124 h 3756440"/>
                <a:gd name="connsiteX103" fmla="*/ 3361024 w 5000180"/>
                <a:gd name="connsiteY103" fmla="*/ 2415031 h 3756440"/>
                <a:gd name="connsiteX104" fmla="*/ 3426358 w 5000180"/>
                <a:gd name="connsiteY104" fmla="*/ 2364307 h 3756440"/>
                <a:gd name="connsiteX105" fmla="*/ 3423602 w 5000180"/>
                <a:gd name="connsiteY105" fmla="*/ 2364186 h 3756440"/>
                <a:gd name="connsiteX106" fmla="*/ 3490331 w 5000180"/>
                <a:gd name="connsiteY106" fmla="*/ 2309970 h 3756440"/>
                <a:gd name="connsiteX107" fmla="*/ 3495126 w 5000180"/>
                <a:gd name="connsiteY107" fmla="*/ 2310343 h 3756440"/>
                <a:gd name="connsiteX108" fmla="*/ 3558268 w 5000180"/>
                <a:gd name="connsiteY108" fmla="*/ 2260797 h 3756440"/>
                <a:gd name="connsiteX109" fmla="*/ 3551669 w 5000180"/>
                <a:gd name="connsiteY109" fmla="*/ 2260133 h 3756440"/>
                <a:gd name="connsiteX110" fmla="*/ 3731303 w 5000180"/>
                <a:gd name="connsiteY110" fmla="*/ 2114182 h 3756440"/>
                <a:gd name="connsiteX111" fmla="*/ 3735918 w 5000180"/>
                <a:gd name="connsiteY111" fmla="*/ 2115189 h 3756440"/>
                <a:gd name="connsiteX112" fmla="*/ 3819284 w 5000180"/>
                <a:gd name="connsiteY112" fmla="*/ 2046733 h 3756440"/>
                <a:gd name="connsiteX113" fmla="*/ 3815418 w 5000180"/>
                <a:gd name="connsiteY113" fmla="*/ 2045840 h 3756440"/>
                <a:gd name="connsiteX114" fmla="*/ 3899796 w 5000180"/>
                <a:gd name="connsiteY114" fmla="*/ 1977282 h 3756440"/>
                <a:gd name="connsiteX115" fmla="*/ 3901184 w 5000180"/>
                <a:gd name="connsiteY115" fmla="*/ 1977640 h 3756440"/>
                <a:gd name="connsiteX116" fmla="*/ 3932479 w 5000180"/>
                <a:gd name="connsiteY116" fmla="*/ 1950728 h 3756440"/>
                <a:gd name="connsiteX117" fmla="*/ 4166642 w 5000180"/>
                <a:gd name="connsiteY117" fmla="*/ 1760472 h 3756440"/>
                <a:gd name="connsiteX118" fmla="*/ 4151212 w 5000180"/>
                <a:gd name="connsiteY118" fmla="*/ 1759813 h 3756440"/>
                <a:gd name="connsiteX119" fmla="*/ 4773675 w 5000180"/>
                <a:gd name="connsiteY119" fmla="*/ 1117852 h 3756440"/>
                <a:gd name="connsiteX120" fmla="*/ 4997010 w 5000180"/>
                <a:gd name="connsiteY120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605620 w 5000180"/>
                <a:gd name="connsiteY99" fmla="*/ 2979480 h 3756440"/>
                <a:gd name="connsiteX100" fmla="*/ 2664957 w 5000180"/>
                <a:gd name="connsiteY100" fmla="*/ 2905883 h 3756440"/>
                <a:gd name="connsiteX101" fmla="*/ 3168907 w 5000180"/>
                <a:gd name="connsiteY101" fmla="*/ 2571124 h 3756440"/>
                <a:gd name="connsiteX102" fmla="*/ 3361024 w 5000180"/>
                <a:gd name="connsiteY102" fmla="*/ 2415031 h 3756440"/>
                <a:gd name="connsiteX103" fmla="*/ 3426358 w 5000180"/>
                <a:gd name="connsiteY103" fmla="*/ 2364307 h 3756440"/>
                <a:gd name="connsiteX104" fmla="*/ 3423602 w 5000180"/>
                <a:gd name="connsiteY104" fmla="*/ 2364186 h 3756440"/>
                <a:gd name="connsiteX105" fmla="*/ 3490331 w 5000180"/>
                <a:gd name="connsiteY105" fmla="*/ 2309970 h 3756440"/>
                <a:gd name="connsiteX106" fmla="*/ 3495126 w 5000180"/>
                <a:gd name="connsiteY106" fmla="*/ 2310343 h 3756440"/>
                <a:gd name="connsiteX107" fmla="*/ 3558268 w 5000180"/>
                <a:gd name="connsiteY107" fmla="*/ 2260797 h 3756440"/>
                <a:gd name="connsiteX108" fmla="*/ 3551669 w 5000180"/>
                <a:gd name="connsiteY108" fmla="*/ 2260133 h 3756440"/>
                <a:gd name="connsiteX109" fmla="*/ 3731303 w 5000180"/>
                <a:gd name="connsiteY109" fmla="*/ 2114182 h 3756440"/>
                <a:gd name="connsiteX110" fmla="*/ 3735918 w 5000180"/>
                <a:gd name="connsiteY110" fmla="*/ 2115189 h 3756440"/>
                <a:gd name="connsiteX111" fmla="*/ 3819284 w 5000180"/>
                <a:gd name="connsiteY111" fmla="*/ 2046733 h 3756440"/>
                <a:gd name="connsiteX112" fmla="*/ 3815418 w 5000180"/>
                <a:gd name="connsiteY112" fmla="*/ 2045840 h 3756440"/>
                <a:gd name="connsiteX113" fmla="*/ 3899796 w 5000180"/>
                <a:gd name="connsiteY113" fmla="*/ 1977282 h 3756440"/>
                <a:gd name="connsiteX114" fmla="*/ 3901184 w 5000180"/>
                <a:gd name="connsiteY114" fmla="*/ 1977640 h 3756440"/>
                <a:gd name="connsiteX115" fmla="*/ 3932479 w 5000180"/>
                <a:gd name="connsiteY115" fmla="*/ 1950728 h 3756440"/>
                <a:gd name="connsiteX116" fmla="*/ 4166642 w 5000180"/>
                <a:gd name="connsiteY116" fmla="*/ 1760472 h 3756440"/>
                <a:gd name="connsiteX117" fmla="*/ 4151212 w 5000180"/>
                <a:gd name="connsiteY117" fmla="*/ 1759813 h 3756440"/>
                <a:gd name="connsiteX118" fmla="*/ 4773675 w 5000180"/>
                <a:gd name="connsiteY118" fmla="*/ 1117852 h 3756440"/>
                <a:gd name="connsiteX119" fmla="*/ 4997010 w 5000180"/>
                <a:gd name="connsiteY119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664957 w 5000180"/>
                <a:gd name="connsiteY99" fmla="*/ 2905883 h 3756440"/>
                <a:gd name="connsiteX100" fmla="*/ 3168907 w 5000180"/>
                <a:gd name="connsiteY100" fmla="*/ 2571124 h 3756440"/>
                <a:gd name="connsiteX101" fmla="*/ 3361024 w 5000180"/>
                <a:gd name="connsiteY101" fmla="*/ 2415031 h 3756440"/>
                <a:gd name="connsiteX102" fmla="*/ 3426358 w 5000180"/>
                <a:gd name="connsiteY102" fmla="*/ 2364307 h 3756440"/>
                <a:gd name="connsiteX103" fmla="*/ 3423602 w 5000180"/>
                <a:gd name="connsiteY103" fmla="*/ 2364186 h 3756440"/>
                <a:gd name="connsiteX104" fmla="*/ 3490331 w 5000180"/>
                <a:gd name="connsiteY104" fmla="*/ 2309970 h 3756440"/>
                <a:gd name="connsiteX105" fmla="*/ 3495126 w 5000180"/>
                <a:gd name="connsiteY105" fmla="*/ 2310343 h 3756440"/>
                <a:gd name="connsiteX106" fmla="*/ 3558268 w 5000180"/>
                <a:gd name="connsiteY106" fmla="*/ 2260797 h 3756440"/>
                <a:gd name="connsiteX107" fmla="*/ 3551669 w 5000180"/>
                <a:gd name="connsiteY107" fmla="*/ 2260133 h 3756440"/>
                <a:gd name="connsiteX108" fmla="*/ 3731303 w 5000180"/>
                <a:gd name="connsiteY108" fmla="*/ 2114182 h 3756440"/>
                <a:gd name="connsiteX109" fmla="*/ 3735918 w 5000180"/>
                <a:gd name="connsiteY109" fmla="*/ 2115189 h 3756440"/>
                <a:gd name="connsiteX110" fmla="*/ 3819284 w 5000180"/>
                <a:gd name="connsiteY110" fmla="*/ 2046733 h 3756440"/>
                <a:gd name="connsiteX111" fmla="*/ 3815418 w 5000180"/>
                <a:gd name="connsiteY111" fmla="*/ 2045840 h 3756440"/>
                <a:gd name="connsiteX112" fmla="*/ 3899796 w 5000180"/>
                <a:gd name="connsiteY112" fmla="*/ 1977282 h 3756440"/>
                <a:gd name="connsiteX113" fmla="*/ 3901184 w 5000180"/>
                <a:gd name="connsiteY113" fmla="*/ 1977640 h 3756440"/>
                <a:gd name="connsiteX114" fmla="*/ 3932479 w 5000180"/>
                <a:gd name="connsiteY114" fmla="*/ 1950728 h 3756440"/>
                <a:gd name="connsiteX115" fmla="*/ 4166642 w 5000180"/>
                <a:gd name="connsiteY115" fmla="*/ 1760472 h 3756440"/>
                <a:gd name="connsiteX116" fmla="*/ 4151212 w 5000180"/>
                <a:gd name="connsiteY116" fmla="*/ 1759813 h 3756440"/>
                <a:gd name="connsiteX117" fmla="*/ 4773675 w 5000180"/>
                <a:gd name="connsiteY117" fmla="*/ 1117852 h 3756440"/>
                <a:gd name="connsiteX118" fmla="*/ 4997010 w 5000180"/>
                <a:gd name="connsiteY11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361024 w 5000180"/>
                <a:gd name="connsiteY100" fmla="*/ 2415031 h 3756440"/>
                <a:gd name="connsiteX101" fmla="*/ 3426358 w 5000180"/>
                <a:gd name="connsiteY101" fmla="*/ 2364307 h 3756440"/>
                <a:gd name="connsiteX102" fmla="*/ 3423602 w 5000180"/>
                <a:gd name="connsiteY102" fmla="*/ 2364186 h 3756440"/>
                <a:gd name="connsiteX103" fmla="*/ 3490331 w 5000180"/>
                <a:gd name="connsiteY103" fmla="*/ 2309970 h 3756440"/>
                <a:gd name="connsiteX104" fmla="*/ 3495126 w 5000180"/>
                <a:gd name="connsiteY104" fmla="*/ 2310343 h 3756440"/>
                <a:gd name="connsiteX105" fmla="*/ 3558268 w 5000180"/>
                <a:gd name="connsiteY105" fmla="*/ 2260797 h 3756440"/>
                <a:gd name="connsiteX106" fmla="*/ 3551669 w 5000180"/>
                <a:gd name="connsiteY106" fmla="*/ 2260133 h 3756440"/>
                <a:gd name="connsiteX107" fmla="*/ 3731303 w 5000180"/>
                <a:gd name="connsiteY107" fmla="*/ 2114182 h 3756440"/>
                <a:gd name="connsiteX108" fmla="*/ 3735918 w 5000180"/>
                <a:gd name="connsiteY108" fmla="*/ 2115189 h 3756440"/>
                <a:gd name="connsiteX109" fmla="*/ 3819284 w 5000180"/>
                <a:gd name="connsiteY109" fmla="*/ 2046733 h 3756440"/>
                <a:gd name="connsiteX110" fmla="*/ 3815418 w 5000180"/>
                <a:gd name="connsiteY110" fmla="*/ 2045840 h 3756440"/>
                <a:gd name="connsiteX111" fmla="*/ 3899796 w 5000180"/>
                <a:gd name="connsiteY111" fmla="*/ 1977282 h 3756440"/>
                <a:gd name="connsiteX112" fmla="*/ 3901184 w 5000180"/>
                <a:gd name="connsiteY112" fmla="*/ 1977640 h 3756440"/>
                <a:gd name="connsiteX113" fmla="*/ 3932479 w 5000180"/>
                <a:gd name="connsiteY113" fmla="*/ 1950728 h 3756440"/>
                <a:gd name="connsiteX114" fmla="*/ 4166642 w 5000180"/>
                <a:gd name="connsiteY114" fmla="*/ 1760472 h 3756440"/>
                <a:gd name="connsiteX115" fmla="*/ 4151212 w 5000180"/>
                <a:gd name="connsiteY115" fmla="*/ 1759813 h 3756440"/>
                <a:gd name="connsiteX116" fmla="*/ 4773675 w 5000180"/>
                <a:gd name="connsiteY116" fmla="*/ 1117852 h 3756440"/>
                <a:gd name="connsiteX117" fmla="*/ 4997010 w 5000180"/>
                <a:gd name="connsiteY11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361024 w 5000180"/>
                <a:gd name="connsiteY100" fmla="*/ 2415031 h 3756440"/>
                <a:gd name="connsiteX101" fmla="*/ 3426358 w 5000180"/>
                <a:gd name="connsiteY101" fmla="*/ 2364307 h 3756440"/>
                <a:gd name="connsiteX102" fmla="*/ 3490331 w 5000180"/>
                <a:gd name="connsiteY102" fmla="*/ 2309970 h 3756440"/>
                <a:gd name="connsiteX103" fmla="*/ 3495126 w 5000180"/>
                <a:gd name="connsiteY103" fmla="*/ 2310343 h 3756440"/>
                <a:gd name="connsiteX104" fmla="*/ 3558268 w 5000180"/>
                <a:gd name="connsiteY104" fmla="*/ 2260797 h 3756440"/>
                <a:gd name="connsiteX105" fmla="*/ 3551669 w 5000180"/>
                <a:gd name="connsiteY105" fmla="*/ 2260133 h 3756440"/>
                <a:gd name="connsiteX106" fmla="*/ 3731303 w 5000180"/>
                <a:gd name="connsiteY106" fmla="*/ 2114182 h 3756440"/>
                <a:gd name="connsiteX107" fmla="*/ 3735918 w 5000180"/>
                <a:gd name="connsiteY107" fmla="*/ 2115189 h 3756440"/>
                <a:gd name="connsiteX108" fmla="*/ 3819284 w 5000180"/>
                <a:gd name="connsiteY108" fmla="*/ 2046733 h 3756440"/>
                <a:gd name="connsiteX109" fmla="*/ 3815418 w 5000180"/>
                <a:gd name="connsiteY109" fmla="*/ 2045840 h 3756440"/>
                <a:gd name="connsiteX110" fmla="*/ 3899796 w 5000180"/>
                <a:gd name="connsiteY110" fmla="*/ 1977282 h 3756440"/>
                <a:gd name="connsiteX111" fmla="*/ 3901184 w 5000180"/>
                <a:gd name="connsiteY111" fmla="*/ 1977640 h 3756440"/>
                <a:gd name="connsiteX112" fmla="*/ 3932479 w 5000180"/>
                <a:gd name="connsiteY112" fmla="*/ 1950728 h 3756440"/>
                <a:gd name="connsiteX113" fmla="*/ 4166642 w 5000180"/>
                <a:gd name="connsiteY113" fmla="*/ 1760472 h 3756440"/>
                <a:gd name="connsiteX114" fmla="*/ 4151212 w 5000180"/>
                <a:gd name="connsiteY114" fmla="*/ 1759813 h 3756440"/>
                <a:gd name="connsiteX115" fmla="*/ 4773675 w 5000180"/>
                <a:gd name="connsiteY115" fmla="*/ 1117852 h 3756440"/>
                <a:gd name="connsiteX116" fmla="*/ 4997010 w 5000180"/>
                <a:gd name="connsiteY116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26358 w 5000180"/>
                <a:gd name="connsiteY100" fmla="*/ 2364307 h 3756440"/>
                <a:gd name="connsiteX101" fmla="*/ 3490331 w 5000180"/>
                <a:gd name="connsiteY101" fmla="*/ 2309970 h 3756440"/>
                <a:gd name="connsiteX102" fmla="*/ 3495126 w 5000180"/>
                <a:gd name="connsiteY102" fmla="*/ 2310343 h 3756440"/>
                <a:gd name="connsiteX103" fmla="*/ 3558268 w 5000180"/>
                <a:gd name="connsiteY103" fmla="*/ 2260797 h 3756440"/>
                <a:gd name="connsiteX104" fmla="*/ 3551669 w 5000180"/>
                <a:gd name="connsiteY104" fmla="*/ 2260133 h 3756440"/>
                <a:gd name="connsiteX105" fmla="*/ 3731303 w 5000180"/>
                <a:gd name="connsiteY105" fmla="*/ 2114182 h 3756440"/>
                <a:gd name="connsiteX106" fmla="*/ 3735918 w 5000180"/>
                <a:gd name="connsiteY106" fmla="*/ 2115189 h 3756440"/>
                <a:gd name="connsiteX107" fmla="*/ 3819284 w 5000180"/>
                <a:gd name="connsiteY107" fmla="*/ 2046733 h 3756440"/>
                <a:gd name="connsiteX108" fmla="*/ 3815418 w 5000180"/>
                <a:gd name="connsiteY108" fmla="*/ 2045840 h 3756440"/>
                <a:gd name="connsiteX109" fmla="*/ 3899796 w 5000180"/>
                <a:gd name="connsiteY109" fmla="*/ 1977282 h 3756440"/>
                <a:gd name="connsiteX110" fmla="*/ 3901184 w 5000180"/>
                <a:gd name="connsiteY110" fmla="*/ 1977640 h 3756440"/>
                <a:gd name="connsiteX111" fmla="*/ 3932479 w 5000180"/>
                <a:gd name="connsiteY111" fmla="*/ 1950728 h 3756440"/>
                <a:gd name="connsiteX112" fmla="*/ 4166642 w 5000180"/>
                <a:gd name="connsiteY112" fmla="*/ 1760472 h 3756440"/>
                <a:gd name="connsiteX113" fmla="*/ 4151212 w 5000180"/>
                <a:gd name="connsiteY113" fmla="*/ 1759813 h 3756440"/>
                <a:gd name="connsiteX114" fmla="*/ 4773675 w 5000180"/>
                <a:gd name="connsiteY114" fmla="*/ 1117852 h 3756440"/>
                <a:gd name="connsiteX115" fmla="*/ 4997010 w 5000180"/>
                <a:gd name="connsiteY115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90331 w 5000180"/>
                <a:gd name="connsiteY100" fmla="*/ 2309970 h 3756440"/>
                <a:gd name="connsiteX101" fmla="*/ 3495126 w 5000180"/>
                <a:gd name="connsiteY101" fmla="*/ 2310343 h 3756440"/>
                <a:gd name="connsiteX102" fmla="*/ 3558268 w 5000180"/>
                <a:gd name="connsiteY102" fmla="*/ 2260797 h 3756440"/>
                <a:gd name="connsiteX103" fmla="*/ 3551669 w 5000180"/>
                <a:gd name="connsiteY103" fmla="*/ 2260133 h 3756440"/>
                <a:gd name="connsiteX104" fmla="*/ 3731303 w 5000180"/>
                <a:gd name="connsiteY104" fmla="*/ 2114182 h 3756440"/>
                <a:gd name="connsiteX105" fmla="*/ 3735918 w 5000180"/>
                <a:gd name="connsiteY105" fmla="*/ 2115189 h 3756440"/>
                <a:gd name="connsiteX106" fmla="*/ 3819284 w 5000180"/>
                <a:gd name="connsiteY106" fmla="*/ 2046733 h 3756440"/>
                <a:gd name="connsiteX107" fmla="*/ 3815418 w 5000180"/>
                <a:gd name="connsiteY107" fmla="*/ 2045840 h 3756440"/>
                <a:gd name="connsiteX108" fmla="*/ 3899796 w 5000180"/>
                <a:gd name="connsiteY108" fmla="*/ 1977282 h 3756440"/>
                <a:gd name="connsiteX109" fmla="*/ 3901184 w 5000180"/>
                <a:gd name="connsiteY109" fmla="*/ 1977640 h 3756440"/>
                <a:gd name="connsiteX110" fmla="*/ 3932479 w 5000180"/>
                <a:gd name="connsiteY110" fmla="*/ 1950728 h 3756440"/>
                <a:gd name="connsiteX111" fmla="*/ 4166642 w 5000180"/>
                <a:gd name="connsiteY111" fmla="*/ 1760472 h 3756440"/>
                <a:gd name="connsiteX112" fmla="*/ 4151212 w 5000180"/>
                <a:gd name="connsiteY112" fmla="*/ 1759813 h 3756440"/>
                <a:gd name="connsiteX113" fmla="*/ 4773675 w 5000180"/>
                <a:gd name="connsiteY113" fmla="*/ 1117852 h 3756440"/>
                <a:gd name="connsiteX114" fmla="*/ 4997010 w 5000180"/>
                <a:gd name="connsiteY114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90331 w 5000180"/>
                <a:gd name="connsiteY100" fmla="*/ 2309970 h 3756440"/>
                <a:gd name="connsiteX101" fmla="*/ 3558268 w 5000180"/>
                <a:gd name="connsiteY101" fmla="*/ 2260797 h 3756440"/>
                <a:gd name="connsiteX102" fmla="*/ 3551669 w 5000180"/>
                <a:gd name="connsiteY102" fmla="*/ 2260133 h 3756440"/>
                <a:gd name="connsiteX103" fmla="*/ 3731303 w 5000180"/>
                <a:gd name="connsiteY103" fmla="*/ 2114182 h 3756440"/>
                <a:gd name="connsiteX104" fmla="*/ 3735918 w 5000180"/>
                <a:gd name="connsiteY104" fmla="*/ 2115189 h 3756440"/>
                <a:gd name="connsiteX105" fmla="*/ 3819284 w 5000180"/>
                <a:gd name="connsiteY105" fmla="*/ 2046733 h 3756440"/>
                <a:gd name="connsiteX106" fmla="*/ 3815418 w 5000180"/>
                <a:gd name="connsiteY106" fmla="*/ 2045840 h 3756440"/>
                <a:gd name="connsiteX107" fmla="*/ 3899796 w 5000180"/>
                <a:gd name="connsiteY107" fmla="*/ 1977282 h 3756440"/>
                <a:gd name="connsiteX108" fmla="*/ 3901184 w 5000180"/>
                <a:gd name="connsiteY108" fmla="*/ 1977640 h 3756440"/>
                <a:gd name="connsiteX109" fmla="*/ 3932479 w 5000180"/>
                <a:gd name="connsiteY109" fmla="*/ 1950728 h 3756440"/>
                <a:gd name="connsiteX110" fmla="*/ 4166642 w 5000180"/>
                <a:gd name="connsiteY110" fmla="*/ 1760472 h 3756440"/>
                <a:gd name="connsiteX111" fmla="*/ 4151212 w 5000180"/>
                <a:gd name="connsiteY111" fmla="*/ 1759813 h 3756440"/>
                <a:gd name="connsiteX112" fmla="*/ 4773675 w 5000180"/>
                <a:gd name="connsiteY112" fmla="*/ 1117852 h 3756440"/>
                <a:gd name="connsiteX113" fmla="*/ 4997010 w 5000180"/>
                <a:gd name="connsiteY113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551669 w 5000180"/>
                <a:gd name="connsiteY101" fmla="*/ 2260133 h 3756440"/>
                <a:gd name="connsiteX102" fmla="*/ 3731303 w 5000180"/>
                <a:gd name="connsiteY102" fmla="*/ 2114182 h 3756440"/>
                <a:gd name="connsiteX103" fmla="*/ 3735918 w 5000180"/>
                <a:gd name="connsiteY103" fmla="*/ 2115189 h 3756440"/>
                <a:gd name="connsiteX104" fmla="*/ 3819284 w 5000180"/>
                <a:gd name="connsiteY104" fmla="*/ 2046733 h 3756440"/>
                <a:gd name="connsiteX105" fmla="*/ 3815418 w 5000180"/>
                <a:gd name="connsiteY105" fmla="*/ 2045840 h 3756440"/>
                <a:gd name="connsiteX106" fmla="*/ 3899796 w 5000180"/>
                <a:gd name="connsiteY106" fmla="*/ 1977282 h 3756440"/>
                <a:gd name="connsiteX107" fmla="*/ 3901184 w 5000180"/>
                <a:gd name="connsiteY107" fmla="*/ 1977640 h 3756440"/>
                <a:gd name="connsiteX108" fmla="*/ 3932479 w 5000180"/>
                <a:gd name="connsiteY108" fmla="*/ 1950728 h 3756440"/>
                <a:gd name="connsiteX109" fmla="*/ 4166642 w 5000180"/>
                <a:gd name="connsiteY109" fmla="*/ 1760472 h 3756440"/>
                <a:gd name="connsiteX110" fmla="*/ 4151212 w 5000180"/>
                <a:gd name="connsiteY110" fmla="*/ 1759813 h 3756440"/>
                <a:gd name="connsiteX111" fmla="*/ 4773675 w 5000180"/>
                <a:gd name="connsiteY111" fmla="*/ 1117852 h 3756440"/>
                <a:gd name="connsiteX112" fmla="*/ 4997010 w 5000180"/>
                <a:gd name="connsiteY112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731303 w 5000180"/>
                <a:gd name="connsiteY101" fmla="*/ 2114182 h 3756440"/>
                <a:gd name="connsiteX102" fmla="*/ 3735918 w 5000180"/>
                <a:gd name="connsiteY102" fmla="*/ 2115189 h 3756440"/>
                <a:gd name="connsiteX103" fmla="*/ 3819284 w 5000180"/>
                <a:gd name="connsiteY103" fmla="*/ 2046733 h 3756440"/>
                <a:gd name="connsiteX104" fmla="*/ 3815418 w 5000180"/>
                <a:gd name="connsiteY104" fmla="*/ 2045840 h 3756440"/>
                <a:gd name="connsiteX105" fmla="*/ 3899796 w 5000180"/>
                <a:gd name="connsiteY105" fmla="*/ 1977282 h 3756440"/>
                <a:gd name="connsiteX106" fmla="*/ 3901184 w 5000180"/>
                <a:gd name="connsiteY106" fmla="*/ 1977640 h 3756440"/>
                <a:gd name="connsiteX107" fmla="*/ 3932479 w 5000180"/>
                <a:gd name="connsiteY107" fmla="*/ 1950728 h 3756440"/>
                <a:gd name="connsiteX108" fmla="*/ 4166642 w 5000180"/>
                <a:gd name="connsiteY108" fmla="*/ 1760472 h 3756440"/>
                <a:gd name="connsiteX109" fmla="*/ 4151212 w 5000180"/>
                <a:gd name="connsiteY109" fmla="*/ 1759813 h 3756440"/>
                <a:gd name="connsiteX110" fmla="*/ 4773675 w 5000180"/>
                <a:gd name="connsiteY110" fmla="*/ 1117852 h 3756440"/>
                <a:gd name="connsiteX111" fmla="*/ 4997010 w 5000180"/>
                <a:gd name="connsiteY111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731303 w 5000180"/>
                <a:gd name="connsiteY101" fmla="*/ 2114182 h 3756440"/>
                <a:gd name="connsiteX102" fmla="*/ 3819284 w 5000180"/>
                <a:gd name="connsiteY102" fmla="*/ 2046733 h 3756440"/>
                <a:gd name="connsiteX103" fmla="*/ 3815418 w 5000180"/>
                <a:gd name="connsiteY103" fmla="*/ 2045840 h 3756440"/>
                <a:gd name="connsiteX104" fmla="*/ 3899796 w 5000180"/>
                <a:gd name="connsiteY104" fmla="*/ 1977282 h 3756440"/>
                <a:gd name="connsiteX105" fmla="*/ 3901184 w 5000180"/>
                <a:gd name="connsiteY105" fmla="*/ 1977640 h 3756440"/>
                <a:gd name="connsiteX106" fmla="*/ 3932479 w 5000180"/>
                <a:gd name="connsiteY106" fmla="*/ 1950728 h 3756440"/>
                <a:gd name="connsiteX107" fmla="*/ 4166642 w 5000180"/>
                <a:gd name="connsiteY107" fmla="*/ 1760472 h 3756440"/>
                <a:gd name="connsiteX108" fmla="*/ 4151212 w 5000180"/>
                <a:gd name="connsiteY108" fmla="*/ 1759813 h 3756440"/>
                <a:gd name="connsiteX109" fmla="*/ 4773675 w 5000180"/>
                <a:gd name="connsiteY109" fmla="*/ 1117852 h 3756440"/>
                <a:gd name="connsiteX110" fmla="*/ 4997010 w 5000180"/>
                <a:gd name="connsiteY110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731303 w 5000180"/>
                <a:gd name="connsiteY100" fmla="*/ 2114182 h 3756440"/>
                <a:gd name="connsiteX101" fmla="*/ 3819284 w 5000180"/>
                <a:gd name="connsiteY101" fmla="*/ 2046733 h 3756440"/>
                <a:gd name="connsiteX102" fmla="*/ 3815418 w 5000180"/>
                <a:gd name="connsiteY102" fmla="*/ 2045840 h 3756440"/>
                <a:gd name="connsiteX103" fmla="*/ 3899796 w 5000180"/>
                <a:gd name="connsiteY103" fmla="*/ 1977282 h 3756440"/>
                <a:gd name="connsiteX104" fmla="*/ 3901184 w 5000180"/>
                <a:gd name="connsiteY104" fmla="*/ 1977640 h 3756440"/>
                <a:gd name="connsiteX105" fmla="*/ 3932479 w 5000180"/>
                <a:gd name="connsiteY105" fmla="*/ 1950728 h 3756440"/>
                <a:gd name="connsiteX106" fmla="*/ 4166642 w 5000180"/>
                <a:gd name="connsiteY106" fmla="*/ 1760472 h 3756440"/>
                <a:gd name="connsiteX107" fmla="*/ 4151212 w 5000180"/>
                <a:gd name="connsiteY107" fmla="*/ 1759813 h 3756440"/>
                <a:gd name="connsiteX108" fmla="*/ 4773675 w 5000180"/>
                <a:gd name="connsiteY108" fmla="*/ 1117852 h 3756440"/>
                <a:gd name="connsiteX109" fmla="*/ 4997010 w 5000180"/>
                <a:gd name="connsiteY109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2179499 w 5000180"/>
                <a:gd name="connsiteY97" fmla="*/ 3271239 h 3756440"/>
                <a:gd name="connsiteX98" fmla="*/ 3168907 w 5000180"/>
                <a:gd name="connsiteY98" fmla="*/ 2571124 h 3756440"/>
                <a:gd name="connsiteX99" fmla="*/ 3731303 w 5000180"/>
                <a:gd name="connsiteY99" fmla="*/ 2114182 h 3756440"/>
                <a:gd name="connsiteX100" fmla="*/ 3819284 w 5000180"/>
                <a:gd name="connsiteY100" fmla="*/ 2046733 h 3756440"/>
                <a:gd name="connsiteX101" fmla="*/ 3815418 w 5000180"/>
                <a:gd name="connsiteY101" fmla="*/ 2045840 h 3756440"/>
                <a:gd name="connsiteX102" fmla="*/ 3899796 w 5000180"/>
                <a:gd name="connsiteY102" fmla="*/ 1977282 h 3756440"/>
                <a:gd name="connsiteX103" fmla="*/ 3901184 w 5000180"/>
                <a:gd name="connsiteY103" fmla="*/ 1977640 h 3756440"/>
                <a:gd name="connsiteX104" fmla="*/ 3932479 w 5000180"/>
                <a:gd name="connsiteY104" fmla="*/ 1950728 h 3756440"/>
                <a:gd name="connsiteX105" fmla="*/ 4166642 w 5000180"/>
                <a:gd name="connsiteY105" fmla="*/ 1760472 h 3756440"/>
                <a:gd name="connsiteX106" fmla="*/ 4151212 w 5000180"/>
                <a:gd name="connsiteY106" fmla="*/ 1759813 h 3756440"/>
                <a:gd name="connsiteX107" fmla="*/ 4773675 w 5000180"/>
                <a:gd name="connsiteY107" fmla="*/ 1117852 h 3756440"/>
                <a:gd name="connsiteX108" fmla="*/ 4997010 w 5000180"/>
                <a:gd name="connsiteY10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3168907 w 5000180"/>
                <a:gd name="connsiteY97" fmla="*/ 2571124 h 3756440"/>
                <a:gd name="connsiteX98" fmla="*/ 3731303 w 5000180"/>
                <a:gd name="connsiteY98" fmla="*/ 2114182 h 3756440"/>
                <a:gd name="connsiteX99" fmla="*/ 3819284 w 5000180"/>
                <a:gd name="connsiteY99" fmla="*/ 2046733 h 3756440"/>
                <a:gd name="connsiteX100" fmla="*/ 3815418 w 5000180"/>
                <a:gd name="connsiteY100" fmla="*/ 2045840 h 3756440"/>
                <a:gd name="connsiteX101" fmla="*/ 3899796 w 5000180"/>
                <a:gd name="connsiteY101" fmla="*/ 1977282 h 3756440"/>
                <a:gd name="connsiteX102" fmla="*/ 3901184 w 5000180"/>
                <a:gd name="connsiteY102" fmla="*/ 1977640 h 3756440"/>
                <a:gd name="connsiteX103" fmla="*/ 3932479 w 5000180"/>
                <a:gd name="connsiteY103" fmla="*/ 1950728 h 3756440"/>
                <a:gd name="connsiteX104" fmla="*/ 4166642 w 5000180"/>
                <a:gd name="connsiteY104" fmla="*/ 1760472 h 3756440"/>
                <a:gd name="connsiteX105" fmla="*/ 4151212 w 5000180"/>
                <a:gd name="connsiteY105" fmla="*/ 1759813 h 3756440"/>
                <a:gd name="connsiteX106" fmla="*/ 4773675 w 5000180"/>
                <a:gd name="connsiteY106" fmla="*/ 1117852 h 3756440"/>
                <a:gd name="connsiteX107" fmla="*/ 4997010 w 5000180"/>
                <a:gd name="connsiteY10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3168907 w 5000180"/>
                <a:gd name="connsiteY97" fmla="*/ 2571124 h 3756440"/>
                <a:gd name="connsiteX98" fmla="*/ 3731303 w 5000180"/>
                <a:gd name="connsiteY98" fmla="*/ 2114182 h 3756440"/>
                <a:gd name="connsiteX99" fmla="*/ 3819284 w 5000180"/>
                <a:gd name="connsiteY99" fmla="*/ 2046733 h 3756440"/>
                <a:gd name="connsiteX100" fmla="*/ 3815418 w 5000180"/>
                <a:gd name="connsiteY100" fmla="*/ 2045840 h 3756440"/>
                <a:gd name="connsiteX101" fmla="*/ 3899796 w 5000180"/>
                <a:gd name="connsiteY101" fmla="*/ 1977282 h 3756440"/>
                <a:gd name="connsiteX102" fmla="*/ 3901184 w 5000180"/>
                <a:gd name="connsiteY102" fmla="*/ 1977640 h 3756440"/>
                <a:gd name="connsiteX103" fmla="*/ 3932479 w 5000180"/>
                <a:gd name="connsiteY103" fmla="*/ 1950728 h 3756440"/>
                <a:gd name="connsiteX104" fmla="*/ 4166642 w 5000180"/>
                <a:gd name="connsiteY104" fmla="*/ 1760472 h 3756440"/>
                <a:gd name="connsiteX105" fmla="*/ 4151212 w 5000180"/>
                <a:gd name="connsiteY105" fmla="*/ 1759813 h 3756440"/>
                <a:gd name="connsiteX106" fmla="*/ 4773675 w 5000180"/>
                <a:gd name="connsiteY106" fmla="*/ 1117852 h 3756440"/>
                <a:gd name="connsiteX107" fmla="*/ 4997010 w 5000180"/>
                <a:gd name="connsiteY107" fmla="*/ 613971 h 3756440"/>
                <a:gd name="connsiteX0" fmla="*/ 1428239 w 4856229"/>
                <a:gd name="connsiteY0" fmla="*/ 1555089 h 3780314"/>
                <a:gd name="connsiteX1" fmla="*/ 1381637 w 4856229"/>
                <a:gd name="connsiteY1" fmla="*/ 1444198 h 3780314"/>
                <a:gd name="connsiteX2" fmla="*/ 1166439 w 4856229"/>
                <a:gd name="connsiteY2" fmla="*/ 1388252 h 3780314"/>
                <a:gd name="connsiteX3" fmla="*/ 838057 w 4856229"/>
                <a:gd name="connsiteY3" fmla="*/ 1642677 h 3780314"/>
                <a:gd name="connsiteX4" fmla="*/ 912187 w 4856229"/>
                <a:gd name="connsiteY4" fmla="*/ 2168910 h 3780314"/>
                <a:gd name="connsiteX5" fmla="*/ 1037067 w 4856229"/>
                <a:gd name="connsiteY5" fmla="*/ 2045363 h 3780314"/>
                <a:gd name="connsiteX6" fmla="*/ 887737 w 4856229"/>
                <a:gd name="connsiteY6" fmla="*/ 1678723 h 3780314"/>
                <a:gd name="connsiteX7" fmla="*/ 1325905 w 4856229"/>
                <a:gd name="connsiteY7" fmla="*/ 1644510 h 3780314"/>
                <a:gd name="connsiteX8" fmla="*/ 1428239 w 4856229"/>
                <a:gd name="connsiteY8" fmla="*/ 1555089 h 3780314"/>
                <a:gd name="connsiteX9" fmla="*/ 1481088 w 4856229"/>
                <a:gd name="connsiteY9" fmla="*/ 1557689 h 3780314"/>
                <a:gd name="connsiteX10" fmla="*/ 1264867 w 4856229"/>
                <a:gd name="connsiteY10" fmla="*/ 1690720 h 3780314"/>
                <a:gd name="connsiteX11" fmla="*/ 943176 w 4856229"/>
                <a:gd name="connsiteY11" fmla="*/ 1676466 h 3780314"/>
                <a:gd name="connsiteX12" fmla="*/ 1033870 w 4856229"/>
                <a:gd name="connsiteY12" fmla="*/ 1980701 h 3780314"/>
                <a:gd name="connsiteX13" fmla="*/ 931036 w 4856229"/>
                <a:gd name="connsiteY13" fmla="*/ 2212117 h 3780314"/>
                <a:gd name="connsiteX14" fmla="*/ 839921 w 4856229"/>
                <a:gd name="connsiteY14" fmla="*/ 1537110 h 3780314"/>
                <a:gd name="connsiteX15" fmla="*/ 1216654 w 4856229"/>
                <a:gd name="connsiteY15" fmla="*/ 1326528 h 3780314"/>
                <a:gd name="connsiteX16" fmla="*/ 1448236 w 4856229"/>
                <a:gd name="connsiteY16" fmla="*/ 1437558 h 3780314"/>
                <a:gd name="connsiteX17" fmla="*/ 1481088 w 4856229"/>
                <a:gd name="connsiteY17" fmla="*/ 1557689 h 3780314"/>
                <a:gd name="connsiteX18" fmla="*/ 2119433 w 4856229"/>
                <a:gd name="connsiteY18" fmla="*/ 1866283 h 3780314"/>
                <a:gd name="connsiteX19" fmla="*/ 2022100 w 4856229"/>
                <a:gd name="connsiteY19" fmla="*/ 1732603 h 3780314"/>
                <a:gd name="connsiteX20" fmla="*/ 1891317 w 4856229"/>
                <a:gd name="connsiteY20" fmla="*/ 1710515 h 3780314"/>
                <a:gd name="connsiteX21" fmla="*/ 1845576 w 4856229"/>
                <a:gd name="connsiteY21" fmla="*/ 1773872 h 3780314"/>
                <a:gd name="connsiteX22" fmla="*/ 1759708 w 4856229"/>
                <a:gd name="connsiteY22" fmla="*/ 2157834 h 3780314"/>
                <a:gd name="connsiteX23" fmla="*/ 1370841 w 4856229"/>
                <a:gd name="connsiteY23" fmla="*/ 1966281 h 3780314"/>
                <a:gd name="connsiteX24" fmla="*/ 1208252 w 4856229"/>
                <a:gd name="connsiteY24" fmla="*/ 2106994 h 3780314"/>
                <a:gd name="connsiteX25" fmla="*/ 1780751 w 4856229"/>
                <a:gd name="connsiteY25" fmla="*/ 2213188 h 3780314"/>
                <a:gd name="connsiteX26" fmla="*/ 2119433 w 4856229"/>
                <a:gd name="connsiteY26" fmla="*/ 1866283 h 3780314"/>
                <a:gd name="connsiteX27" fmla="*/ 2154788 w 4856229"/>
                <a:gd name="connsiteY27" fmla="*/ 1871825 h 3780314"/>
                <a:gd name="connsiteX28" fmla="*/ 1718629 w 4856229"/>
                <a:gd name="connsiteY28" fmla="*/ 2282398 h 3780314"/>
                <a:gd name="connsiteX29" fmla="*/ 1148712 w 4856229"/>
                <a:gd name="connsiteY29" fmla="*/ 2060310 h 3780314"/>
                <a:gd name="connsiteX30" fmla="*/ 1449334 w 4856229"/>
                <a:gd name="connsiteY30" fmla="*/ 1939272 h 3780314"/>
                <a:gd name="connsiteX31" fmla="*/ 1712098 w 4856229"/>
                <a:gd name="connsiteY31" fmla="*/ 2113074 h 3780314"/>
                <a:gd name="connsiteX32" fmla="*/ 1811336 w 4856229"/>
                <a:gd name="connsiteY32" fmla="*/ 1811170 h 3780314"/>
                <a:gd name="connsiteX33" fmla="*/ 1928513 w 4856229"/>
                <a:gd name="connsiteY33" fmla="*/ 1643164 h 3780314"/>
                <a:gd name="connsiteX34" fmla="*/ 2031561 w 4856229"/>
                <a:gd name="connsiteY34" fmla="*/ 1667943 h 3780314"/>
                <a:gd name="connsiteX35" fmla="*/ 2154788 w 4856229"/>
                <a:gd name="connsiteY35" fmla="*/ 1871825 h 3780314"/>
                <a:gd name="connsiteX36" fmla="*/ 2524625 w 4856229"/>
                <a:gd name="connsiteY36" fmla="*/ 1164047 h 3780314"/>
                <a:gd name="connsiteX37" fmla="*/ 2224987 w 4856229"/>
                <a:gd name="connsiteY37" fmla="*/ 962011 h 3780314"/>
                <a:gd name="connsiteX38" fmla="*/ 2127404 w 4856229"/>
                <a:gd name="connsiteY38" fmla="*/ 970785 h 3780314"/>
                <a:gd name="connsiteX39" fmla="*/ 1997626 w 4856229"/>
                <a:gd name="connsiteY39" fmla="*/ 1005626 h 3780314"/>
                <a:gd name="connsiteX40" fmla="*/ 1713982 w 4856229"/>
                <a:gd name="connsiteY40" fmla="*/ 1433841 h 3780314"/>
                <a:gd name="connsiteX41" fmla="*/ 1885136 w 4856229"/>
                <a:gd name="connsiteY41" fmla="*/ 1412951 h 3780314"/>
                <a:gd name="connsiteX42" fmla="*/ 2010977 w 4856229"/>
                <a:gd name="connsiteY42" fmla="*/ 1059926 h 3780314"/>
                <a:gd name="connsiteX43" fmla="*/ 2354960 w 4856229"/>
                <a:gd name="connsiteY43" fmla="*/ 1280056 h 3780314"/>
                <a:gd name="connsiteX44" fmla="*/ 2524625 w 4856229"/>
                <a:gd name="connsiteY44" fmla="*/ 1164047 h 3780314"/>
                <a:gd name="connsiteX45" fmla="*/ 2574740 w 4856229"/>
                <a:gd name="connsiteY45" fmla="*/ 1195073 h 3780314"/>
                <a:gd name="connsiteX46" fmla="*/ 2277322 w 4856229"/>
                <a:gd name="connsiteY46" fmla="*/ 1278472 h 3780314"/>
                <a:gd name="connsiteX47" fmla="*/ 2050077 w 4856229"/>
                <a:gd name="connsiteY47" fmla="*/ 1087925 h 3780314"/>
                <a:gd name="connsiteX48" fmla="*/ 1921243 w 4856229"/>
                <a:gd name="connsiteY48" fmla="*/ 1362269 h 3780314"/>
                <a:gd name="connsiteX49" fmla="*/ 1696980 w 4856229"/>
                <a:gd name="connsiteY49" fmla="*/ 1474770 h 3780314"/>
                <a:gd name="connsiteX50" fmla="*/ 2063737 w 4856229"/>
                <a:gd name="connsiteY50" fmla="*/ 927715 h 3780314"/>
                <a:gd name="connsiteX51" fmla="*/ 2137350 w 4856229"/>
                <a:gd name="connsiteY51" fmla="*/ 916402 h 3780314"/>
                <a:gd name="connsiteX52" fmla="*/ 2574740 w 4856229"/>
                <a:gd name="connsiteY52" fmla="*/ 1195073 h 3780314"/>
                <a:gd name="connsiteX53" fmla="*/ 3205219 w 4856229"/>
                <a:gd name="connsiteY53" fmla="*/ 1462299 h 3780314"/>
                <a:gd name="connsiteX54" fmla="*/ 3107887 w 4856229"/>
                <a:gd name="connsiteY54" fmla="*/ 1328617 h 3780314"/>
                <a:gd name="connsiteX55" fmla="*/ 2977104 w 4856229"/>
                <a:gd name="connsiteY55" fmla="*/ 1306532 h 3780314"/>
                <a:gd name="connsiteX56" fmla="*/ 2931363 w 4856229"/>
                <a:gd name="connsiteY56" fmla="*/ 1369888 h 3780314"/>
                <a:gd name="connsiteX57" fmla="*/ 2845494 w 4856229"/>
                <a:gd name="connsiteY57" fmla="*/ 1753850 h 3780314"/>
                <a:gd name="connsiteX58" fmla="*/ 2456628 w 4856229"/>
                <a:gd name="connsiteY58" fmla="*/ 1562297 h 3780314"/>
                <a:gd name="connsiteX59" fmla="*/ 2294038 w 4856229"/>
                <a:gd name="connsiteY59" fmla="*/ 1703010 h 3780314"/>
                <a:gd name="connsiteX60" fmla="*/ 2866537 w 4856229"/>
                <a:gd name="connsiteY60" fmla="*/ 1809202 h 3780314"/>
                <a:gd name="connsiteX61" fmla="*/ 3205219 w 4856229"/>
                <a:gd name="connsiteY61" fmla="*/ 1462299 h 3780314"/>
                <a:gd name="connsiteX62" fmla="*/ 3240575 w 4856229"/>
                <a:gd name="connsiteY62" fmla="*/ 1467839 h 3780314"/>
                <a:gd name="connsiteX63" fmla="*/ 2804415 w 4856229"/>
                <a:gd name="connsiteY63" fmla="*/ 1878412 h 3780314"/>
                <a:gd name="connsiteX64" fmla="*/ 2234497 w 4856229"/>
                <a:gd name="connsiteY64" fmla="*/ 1656326 h 3780314"/>
                <a:gd name="connsiteX65" fmla="*/ 2535120 w 4856229"/>
                <a:gd name="connsiteY65" fmla="*/ 1535286 h 3780314"/>
                <a:gd name="connsiteX66" fmla="*/ 2797885 w 4856229"/>
                <a:gd name="connsiteY66" fmla="*/ 1709088 h 3780314"/>
                <a:gd name="connsiteX67" fmla="*/ 2897122 w 4856229"/>
                <a:gd name="connsiteY67" fmla="*/ 1407186 h 3780314"/>
                <a:gd name="connsiteX68" fmla="*/ 3014299 w 4856229"/>
                <a:gd name="connsiteY68" fmla="*/ 1239178 h 3780314"/>
                <a:gd name="connsiteX69" fmla="*/ 3117348 w 4856229"/>
                <a:gd name="connsiteY69" fmla="*/ 1263957 h 3780314"/>
                <a:gd name="connsiteX70" fmla="*/ 3240575 w 4856229"/>
                <a:gd name="connsiteY70" fmla="*/ 1467839 h 3780314"/>
                <a:gd name="connsiteX71" fmla="*/ 3200724 w 4856229"/>
                <a:gd name="connsiteY71" fmla="*/ 2314433 h 3780314"/>
                <a:gd name="connsiteX72" fmla="*/ 3095175 w 4856229"/>
                <a:gd name="connsiteY72" fmla="*/ 2377967 h 3780314"/>
                <a:gd name="connsiteX73" fmla="*/ 2125921 w 4856229"/>
                <a:gd name="connsiteY73" fmla="*/ 3158255 h 3780314"/>
                <a:gd name="connsiteX74" fmla="*/ 2050097 w 4856229"/>
                <a:gd name="connsiteY74" fmla="*/ 3195569 h 3780314"/>
                <a:gd name="connsiteX75" fmla="*/ 3089280 w 4856229"/>
                <a:gd name="connsiteY75" fmla="*/ 2318035 h 3780314"/>
                <a:gd name="connsiteX76" fmla="*/ 3200724 w 4856229"/>
                <a:gd name="connsiteY76" fmla="*/ 2314433 h 3780314"/>
                <a:gd name="connsiteX77" fmla="*/ 3473662 w 4856229"/>
                <a:gd name="connsiteY77" fmla="*/ 2102874 h 3780314"/>
                <a:gd name="connsiteX78" fmla="*/ 3271112 w 4856229"/>
                <a:gd name="connsiteY78" fmla="*/ 2259876 h 3780314"/>
                <a:gd name="connsiteX79" fmla="*/ 3092654 w 4856229"/>
                <a:gd name="connsiteY79" fmla="*/ 2262427 h 3780314"/>
                <a:gd name="connsiteX80" fmla="*/ 1958482 w 4856229"/>
                <a:gd name="connsiteY80" fmla="*/ 3240653 h 3780314"/>
                <a:gd name="connsiteX81" fmla="*/ 1753950 w 4856229"/>
                <a:gd name="connsiteY81" fmla="*/ 3341308 h 3780314"/>
                <a:gd name="connsiteX82" fmla="*/ 3075235 w 4856229"/>
                <a:gd name="connsiteY82" fmla="*/ 2085322 h 3780314"/>
                <a:gd name="connsiteX83" fmla="*/ 3473662 w 4856229"/>
                <a:gd name="connsiteY83" fmla="*/ 2102874 h 3780314"/>
                <a:gd name="connsiteX84" fmla="*/ 3652588 w 4856229"/>
                <a:gd name="connsiteY84" fmla="*/ 1964186 h 3780314"/>
                <a:gd name="connsiteX85" fmla="*/ 3562357 w 4856229"/>
                <a:gd name="connsiteY85" fmla="*/ 2034126 h 3780314"/>
                <a:gd name="connsiteX86" fmla="*/ 3079460 w 4856229"/>
                <a:gd name="connsiteY86" fmla="*/ 2005909 h 3780314"/>
                <a:gd name="connsiteX87" fmla="*/ 1622261 w 4856229"/>
                <a:gd name="connsiteY87" fmla="*/ 3406115 h 3780314"/>
                <a:gd name="connsiteX88" fmla="*/ 1525916 w 4856229"/>
                <a:gd name="connsiteY88" fmla="*/ 3453528 h 3780314"/>
                <a:gd name="connsiteX89" fmla="*/ 3070858 w 4856229"/>
                <a:gd name="connsiteY89" fmla="*/ 1918455 h 3780314"/>
                <a:gd name="connsiteX90" fmla="*/ 3652588 w 4856229"/>
                <a:gd name="connsiteY90" fmla="*/ 1964186 h 3780314"/>
                <a:gd name="connsiteX91" fmla="*/ 4853059 w 4856229"/>
                <a:gd name="connsiteY91" fmla="*/ 627469 h 3780314"/>
                <a:gd name="connsiteX92" fmla="*/ 4092584 w 4856229"/>
                <a:gd name="connsiteY92" fmla="*/ 52363 h 3780314"/>
                <a:gd name="connsiteX93" fmla="*/ 3537758 w 4856229"/>
                <a:gd name="connsiteY93" fmla="*/ 24214 h 3780314"/>
                <a:gd name="connsiteX94" fmla="*/ 2876732 w 4856229"/>
                <a:gd name="connsiteY94" fmla="*/ 219184 h 3780314"/>
                <a:gd name="connsiteX95" fmla="*/ 66752 w 4856229"/>
                <a:gd name="connsiteY95" fmla="*/ 2092329 h 3780314"/>
                <a:gd name="connsiteX96" fmla="*/ 1528274 w 4856229"/>
                <a:gd name="connsiteY96" fmla="*/ 3600268 h 3780314"/>
                <a:gd name="connsiteX97" fmla="*/ 3024956 w 4856229"/>
                <a:gd name="connsiteY97" fmla="*/ 2584622 h 3780314"/>
                <a:gd name="connsiteX98" fmla="*/ 3587352 w 4856229"/>
                <a:gd name="connsiteY98" fmla="*/ 2127680 h 3780314"/>
                <a:gd name="connsiteX99" fmla="*/ 3675333 w 4856229"/>
                <a:gd name="connsiteY99" fmla="*/ 2060231 h 3780314"/>
                <a:gd name="connsiteX100" fmla="*/ 3671467 w 4856229"/>
                <a:gd name="connsiteY100" fmla="*/ 2059338 h 3780314"/>
                <a:gd name="connsiteX101" fmla="*/ 3755845 w 4856229"/>
                <a:gd name="connsiteY101" fmla="*/ 1990780 h 3780314"/>
                <a:gd name="connsiteX102" fmla="*/ 3757233 w 4856229"/>
                <a:gd name="connsiteY102" fmla="*/ 1991138 h 3780314"/>
                <a:gd name="connsiteX103" fmla="*/ 3788528 w 4856229"/>
                <a:gd name="connsiteY103" fmla="*/ 1964226 h 3780314"/>
                <a:gd name="connsiteX104" fmla="*/ 4022691 w 4856229"/>
                <a:gd name="connsiteY104" fmla="*/ 1773970 h 3780314"/>
                <a:gd name="connsiteX105" fmla="*/ 4007261 w 4856229"/>
                <a:gd name="connsiteY105" fmla="*/ 1773311 h 3780314"/>
                <a:gd name="connsiteX106" fmla="*/ 4629724 w 4856229"/>
                <a:gd name="connsiteY106" fmla="*/ 1131350 h 3780314"/>
                <a:gd name="connsiteX107" fmla="*/ 4853059 w 4856229"/>
                <a:gd name="connsiteY107" fmla="*/ 627469 h 3780314"/>
                <a:gd name="connsiteX0" fmla="*/ 1428239 w 4854894"/>
                <a:gd name="connsiteY0" fmla="*/ 1573233 h 3798458"/>
                <a:gd name="connsiteX1" fmla="*/ 1381637 w 4854894"/>
                <a:gd name="connsiteY1" fmla="*/ 1462342 h 3798458"/>
                <a:gd name="connsiteX2" fmla="*/ 1166439 w 4854894"/>
                <a:gd name="connsiteY2" fmla="*/ 1406396 h 3798458"/>
                <a:gd name="connsiteX3" fmla="*/ 838057 w 4854894"/>
                <a:gd name="connsiteY3" fmla="*/ 1660821 h 3798458"/>
                <a:gd name="connsiteX4" fmla="*/ 912187 w 4854894"/>
                <a:gd name="connsiteY4" fmla="*/ 2187054 h 3798458"/>
                <a:gd name="connsiteX5" fmla="*/ 1037067 w 4854894"/>
                <a:gd name="connsiteY5" fmla="*/ 2063507 h 3798458"/>
                <a:gd name="connsiteX6" fmla="*/ 887737 w 4854894"/>
                <a:gd name="connsiteY6" fmla="*/ 1696867 h 3798458"/>
                <a:gd name="connsiteX7" fmla="*/ 1325905 w 4854894"/>
                <a:gd name="connsiteY7" fmla="*/ 1662654 h 3798458"/>
                <a:gd name="connsiteX8" fmla="*/ 1428239 w 4854894"/>
                <a:gd name="connsiteY8" fmla="*/ 1573233 h 3798458"/>
                <a:gd name="connsiteX9" fmla="*/ 1481088 w 4854894"/>
                <a:gd name="connsiteY9" fmla="*/ 1575833 h 3798458"/>
                <a:gd name="connsiteX10" fmla="*/ 1264867 w 4854894"/>
                <a:gd name="connsiteY10" fmla="*/ 1708864 h 3798458"/>
                <a:gd name="connsiteX11" fmla="*/ 943176 w 4854894"/>
                <a:gd name="connsiteY11" fmla="*/ 1694610 h 3798458"/>
                <a:gd name="connsiteX12" fmla="*/ 1033870 w 4854894"/>
                <a:gd name="connsiteY12" fmla="*/ 1998845 h 3798458"/>
                <a:gd name="connsiteX13" fmla="*/ 931036 w 4854894"/>
                <a:gd name="connsiteY13" fmla="*/ 2230261 h 3798458"/>
                <a:gd name="connsiteX14" fmla="*/ 839921 w 4854894"/>
                <a:gd name="connsiteY14" fmla="*/ 1555254 h 3798458"/>
                <a:gd name="connsiteX15" fmla="*/ 1216654 w 4854894"/>
                <a:gd name="connsiteY15" fmla="*/ 1344672 h 3798458"/>
                <a:gd name="connsiteX16" fmla="*/ 1448236 w 4854894"/>
                <a:gd name="connsiteY16" fmla="*/ 1455702 h 3798458"/>
                <a:gd name="connsiteX17" fmla="*/ 1481088 w 4854894"/>
                <a:gd name="connsiteY17" fmla="*/ 1575833 h 3798458"/>
                <a:gd name="connsiteX18" fmla="*/ 2119433 w 4854894"/>
                <a:gd name="connsiteY18" fmla="*/ 1884427 h 3798458"/>
                <a:gd name="connsiteX19" fmla="*/ 2022100 w 4854894"/>
                <a:gd name="connsiteY19" fmla="*/ 1750747 h 3798458"/>
                <a:gd name="connsiteX20" fmla="*/ 1891317 w 4854894"/>
                <a:gd name="connsiteY20" fmla="*/ 1728659 h 3798458"/>
                <a:gd name="connsiteX21" fmla="*/ 1845576 w 4854894"/>
                <a:gd name="connsiteY21" fmla="*/ 1792016 h 3798458"/>
                <a:gd name="connsiteX22" fmla="*/ 1759708 w 4854894"/>
                <a:gd name="connsiteY22" fmla="*/ 2175978 h 3798458"/>
                <a:gd name="connsiteX23" fmla="*/ 1370841 w 4854894"/>
                <a:gd name="connsiteY23" fmla="*/ 1984425 h 3798458"/>
                <a:gd name="connsiteX24" fmla="*/ 1208252 w 4854894"/>
                <a:gd name="connsiteY24" fmla="*/ 2125138 h 3798458"/>
                <a:gd name="connsiteX25" fmla="*/ 1780751 w 4854894"/>
                <a:gd name="connsiteY25" fmla="*/ 2231332 h 3798458"/>
                <a:gd name="connsiteX26" fmla="*/ 2119433 w 4854894"/>
                <a:gd name="connsiteY26" fmla="*/ 1884427 h 3798458"/>
                <a:gd name="connsiteX27" fmla="*/ 2154788 w 4854894"/>
                <a:gd name="connsiteY27" fmla="*/ 1889969 h 3798458"/>
                <a:gd name="connsiteX28" fmla="*/ 1718629 w 4854894"/>
                <a:gd name="connsiteY28" fmla="*/ 2300542 h 3798458"/>
                <a:gd name="connsiteX29" fmla="*/ 1148712 w 4854894"/>
                <a:gd name="connsiteY29" fmla="*/ 2078454 h 3798458"/>
                <a:gd name="connsiteX30" fmla="*/ 1449334 w 4854894"/>
                <a:gd name="connsiteY30" fmla="*/ 1957416 h 3798458"/>
                <a:gd name="connsiteX31" fmla="*/ 1712098 w 4854894"/>
                <a:gd name="connsiteY31" fmla="*/ 2131218 h 3798458"/>
                <a:gd name="connsiteX32" fmla="*/ 1811336 w 4854894"/>
                <a:gd name="connsiteY32" fmla="*/ 1829314 h 3798458"/>
                <a:gd name="connsiteX33" fmla="*/ 1928513 w 4854894"/>
                <a:gd name="connsiteY33" fmla="*/ 1661308 h 3798458"/>
                <a:gd name="connsiteX34" fmla="*/ 2031561 w 4854894"/>
                <a:gd name="connsiteY34" fmla="*/ 1686087 h 3798458"/>
                <a:gd name="connsiteX35" fmla="*/ 2154788 w 4854894"/>
                <a:gd name="connsiteY35" fmla="*/ 1889969 h 3798458"/>
                <a:gd name="connsiteX36" fmla="*/ 2524625 w 4854894"/>
                <a:gd name="connsiteY36" fmla="*/ 1182191 h 3798458"/>
                <a:gd name="connsiteX37" fmla="*/ 2224987 w 4854894"/>
                <a:gd name="connsiteY37" fmla="*/ 980155 h 3798458"/>
                <a:gd name="connsiteX38" fmla="*/ 2127404 w 4854894"/>
                <a:gd name="connsiteY38" fmla="*/ 988929 h 3798458"/>
                <a:gd name="connsiteX39" fmla="*/ 1997626 w 4854894"/>
                <a:gd name="connsiteY39" fmla="*/ 1023770 h 3798458"/>
                <a:gd name="connsiteX40" fmla="*/ 1713982 w 4854894"/>
                <a:gd name="connsiteY40" fmla="*/ 1451985 h 3798458"/>
                <a:gd name="connsiteX41" fmla="*/ 1885136 w 4854894"/>
                <a:gd name="connsiteY41" fmla="*/ 1431095 h 3798458"/>
                <a:gd name="connsiteX42" fmla="*/ 2010977 w 4854894"/>
                <a:gd name="connsiteY42" fmla="*/ 1078070 h 3798458"/>
                <a:gd name="connsiteX43" fmla="*/ 2354960 w 4854894"/>
                <a:gd name="connsiteY43" fmla="*/ 1298200 h 3798458"/>
                <a:gd name="connsiteX44" fmla="*/ 2524625 w 4854894"/>
                <a:gd name="connsiteY44" fmla="*/ 1182191 h 3798458"/>
                <a:gd name="connsiteX45" fmla="*/ 2574740 w 4854894"/>
                <a:gd name="connsiteY45" fmla="*/ 1213217 h 3798458"/>
                <a:gd name="connsiteX46" fmla="*/ 2277322 w 4854894"/>
                <a:gd name="connsiteY46" fmla="*/ 1296616 h 3798458"/>
                <a:gd name="connsiteX47" fmla="*/ 2050077 w 4854894"/>
                <a:gd name="connsiteY47" fmla="*/ 1106069 h 3798458"/>
                <a:gd name="connsiteX48" fmla="*/ 1921243 w 4854894"/>
                <a:gd name="connsiteY48" fmla="*/ 1380413 h 3798458"/>
                <a:gd name="connsiteX49" fmla="*/ 1696980 w 4854894"/>
                <a:gd name="connsiteY49" fmla="*/ 1492914 h 3798458"/>
                <a:gd name="connsiteX50" fmla="*/ 2063737 w 4854894"/>
                <a:gd name="connsiteY50" fmla="*/ 945859 h 3798458"/>
                <a:gd name="connsiteX51" fmla="*/ 2137350 w 4854894"/>
                <a:gd name="connsiteY51" fmla="*/ 934546 h 3798458"/>
                <a:gd name="connsiteX52" fmla="*/ 2574740 w 4854894"/>
                <a:gd name="connsiteY52" fmla="*/ 1213217 h 3798458"/>
                <a:gd name="connsiteX53" fmla="*/ 3205219 w 4854894"/>
                <a:gd name="connsiteY53" fmla="*/ 1480443 h 3798458"/>
                <a:gd name="connsiteX54" fmla="*/ 3107887 w 4854894"/>
                <a:gd name="connsiteY54" fmla="*/ 1346761 h 3798458"/>
                <a:gd name="connsiteX55" fmla="*/ 2977104 w 4854894"/>
                <a:gd name="connsiteY55" fmla="*/ 1324676 h 3798458"/>
                <a:gd name="connsiteX56" fmla="*/ 2931363 w 4854894"/>
                <a:gd name="connsiteY56" fmla="*/ 1388032 h 3798458"/>
                <a:gd name="connsiteX57" fmla="*/ 2845494 w 4854894"/>
                <a:gd name="connsiteY57" fmla="*/ 1771994 h 3798458"/>
                <a:gd name="connsiteX58" fmla="*/ 2456628 w 4854894"/>
                <a:gd name="connsiteY58" fmla="*/ 1580441 h 3798458"/>
                <a:gd name="connsiteX59" fmla="*/ 2294038 w 4854894"/>
                <a:gd name="connsiteY59" fmla="*/ 1721154 h 3798458"/>
                <a:gd name="connsiteX60" fmla="*/ 2866537 w 4854894"/>
                <a:gd name="connsiteY60" fmla="*/ 1827346 h 3798458"/>
                <a:gd name="connsiteX61" fmla="*/ 3205219 w 4854894"/>
                <a:gd name="connsiteY61" fmla="*/ 1480443 h 3798458"/>
                <a:gd name="connsiteX62" fmla="*/ 3240575 w 4854894"/>
                <a:gd name="connsiteY62" fmla="*/ 1485983 h 3798458"/>
                <a:gd name="connsiteX63" fmla="*/ 2804415 w 4854894"/>
                <a:gd name="connsiteY63" fmla="*/ 1896556 h 3798458"/>
                <a:gd name="connsiteX64" fmla="*/ 2234497 w 4854894"/>
                <a:gd name="connsiteY64" fmla="*/ 1674470 h 3798458"/>
                <a:gd name="connsiteX65" fmla="*/ 2535120 w 4854894"/>
                <a:gd name="connsiteY65" fmla="*/ 1553430 h 3798458"/>
                <a:gd name="connsiteX66" fmla="*/ 2797885 w 4854894"/>
                <a:gd name="connsiteY66" fmla="*/ 1727232 h 3798458"/>
                <a:gd name="connsiteX67" fmla="*/ 2897122 w 4854894"/>
                <a:gd name="connsiteY67" fmla="*/ 1425330 h 3798458"/>
                <a:gd name="connsiteX68" fmla="*/ 3014299 w 4854894"/>
                <a:gd name="connsiteY68" fmla="*/ 1257322 h 3798458"/>
                <a:gd name="connsiteX69" fmla="*/ 3117348 w 4854894"/>
                <a:gd name="connsiteY69" fmla="*/ 1282101 h 3798458"/>
                <a:gd name="connsiteX70" fmla="*/ 3240575 w 4854894"/>
                <a:gd name="connsiteY70" fmla="*/ 1485983 h 3798458"/>
                <a:gd name="connsiteX71" fmla="*/ 3200724 w 4854894"/>
                <a:gd name="connsiteY71" fmla="*/ 2332577 h 3798458"/>
                <a:gd name="connsiteX72" fmla="*/ 3095175 w 4854894"/>
                <a:gd name="connsiteY72" fmla="*/ 2396111 h 3798458"/>
                <a:gd name="connsiteX73" fmla="*/ 2125921 w 4854894"/>
                <a:gd name="connsiteY73" fmla="*/ 3176399 h 3798458"/>
                <a:gd name="connsiteX74" fmla="*/ 2050097 w 4854894"/>
                <a:gd name="connsiteY74" fmla="*/ 3213713 h 3798458"/>
                <a:gd name="connsiteX75" fmla="*/ 3089280 w 4854894"/>
                <a:gd name="connsiteY75" fmla="*/ 2336179 h 3798458"/>
                <a:gd name="connsiteX76" fmla="*/ 3200724 w 4854894"/>
                <a:gd name="connsiteY76" fmla="*/ 2332577 h 3798458"/>
                <a:gd name="connsiteX77" fmla="*/ 3473662 w 4854894"/>
                <a:gd name="connsiteY77" fmla="*/ 2121018 h 3798458"/>
                <a:gd name="connsiteX78" fmla="*/ 3271112 w 4854894"/>
                <a:gd name="connsiteY78" fmla="*/ 2278020 h 3798458"/>
                <a:gd name="connsiteX79" fmla="*/ 3092654 w 4854894"/>
                <a:gd name="connsiteY79" fmla="*/ 2280571 h 3798458"/>
                <a:gd name="connsiteX80" fmla="*/ 1958482 w 4854894"/>
                <a:gd name="connsiteY80" fmla="*/ 3258797 h 3798458"/>
                <a:gd name="connsiteX81" fmla="*/ 1753950 w 4854894"/>
                <a:gd name="connsiteY81" fmla="*/ 3359452 h 3798458"/>
                <a:gd name="connsiteX82" fmla="*/ 3075235 w 4854894"/>
                <a:gd name="connsiteY82" fmla="*/ 2103466 h 3798458"/>
                <a:gd name="connsiteX83" fmla="*/ 3473662 w 4854894"/>
                <a:gd name="connsiteY83" fmla="*/ 2121018 h 3798458"/>
                <a:gd name="connsiteX84" fmla="*/ 3652588 w 4854894"/>
                <a:gd name="connsiteY84" fmla="*/ 1982330 h 3798458"/>
                <a:gd name="connsiteX85" fmla="*/ 3562357 w 4854894"/>
                <a:gd name="connsiteY85" fmla="*/ 2052270 h 3798458"/>
                <a:gd name="connsiteX86" fmla="*/ 3079460 w 4854894"/>
                <a:gd name="connsiteY86" fmla="*/ 2024053 h 3798458"/>
                <a:gd name="connsiteX87" fmla="*/ 1622261 w 4854894"/>
                <a:gd name="connsiteY87" fmla="*/ 3424259 h 3798458"/>
                <a:gd name="connsiteX88" fmla="*/ 1525916 w 4854894"/>
                <a:gd name="connsiteY88" fmla="*/ 3471672 h 3798458"/>
                <a:gd name="connsiteX89" fmla="*/ 3070858 w 4854894"/>
                <a:gd name="connsiteY89" fmla="*/ 1936599 h 3798458"/>
                <a:gd name="connsiteX90" fmla="*/ 3652588 w 4854894"/>
                <a:gd name="connsiteY90" fmla="*/ 1982330 h 3798458"/>
                <a:gd name="connsiteX91" fmla="*/ 4853059 w 4854894"/>
                <a:gd name="connsiteY91" fmla="*/ 645613 h 3798458"/>
                <a:gd name="connsiteX92" fmla="*/ 4092584 w 4854894"/>
                <a:gd name="connsiteY92" fmla="*/ 70507 h 3798458"/>
                <a:gd name="connsiteX93" fmla="*/ 2876732 w 4854894"/>
                <a:gd name="connsiteY93" fmla="*/ 237328 h 3798458"/>
                <a:gd name="connsiteX94" fmla="*/ 66752 w 4854894"/>
                <a:gd name="connsiteY94" fmla="*/ 2110473 h 3798458"/>
                <a:gd name="connsiteX95" fmla="*/ 1528274 w 4854894"/>
                <a:gd name="connsiteY95" fmla="*/ 3618412 h 3798458"/>
                <a:gd name="connsiteX96" fmla="*/ 3024956 w 4854894"/>
                <a:gd name="connsiteY96" fmla="*/ 2602766 h 3798458"/>
                <a:gd name="connsiteX97" fmla="*/ 3587352 w 4854894"/>
                <a:gd name="connsiteY97" fmla="*/ 2145824 h 3798458"/>
                <a:gd name="connsiteX98" fmla="*/ 3675333 w 4854894"/>
                <a:gd name="connsiteY98" fmla="*/ 2078375 h 3798458"/>
                <a:gd name="connsiteX99" fmla="*/ 3671467 w 4854894"/>
                <a:gd name="connsiteY99" fmla="*/ 2077482 h 3798458"/>
                <a:gd name="connsiteX100" fmla="*/ 3755845 w 4854894"/>
                <a:gd name="connsiteY100" fmla="*/ 2008924 h 3798458"/>
                <a:gd name="connsiteX101" fmla="*/ 3757233 w 4854894"/>
                <a:gd name="connsiteY101" fmla="*/ 2009282 h 3798458"/>
                <a:gd name="connsiteX102" fmla="*/ 3788528 w 4854894"/>
                <a:gd name="connsiteY102" fmla="*/ 1982370 h 3798458"/>
                <a:gd name="connsiteX103" fmla="*/ 4022691 w 4854894"/>
                <a:gd name="connsiteY103" fmla="*/ 1792114 h 3798458"/>
                <a:gd name="connsiteX104" fmla="*/ 4007261 w 4854894"/>
                <a:gd name="connsiteY104" fmla="*/ 1791455 h 3798458"/>
                <a:gd name="connsiteX105" fmla="*/ 4629724 w 4854894"/>
                <a:gd name="connsiteY105" fmla="*/ 1149494 h 3798458"/>
                <a:gd name="connsiteX106" fmla="*/ 4853059 w 4854894"/>
                <a:gd name="connsiteY106" fmla="*/ 645613 h 3798458"/>
                <a:gd name="connsiteX0" fmla="*/ 1428239 w 4855395"/>
                <a:gd name="connsiteY0" fmla="*/ 1749936 h 3975161"/>
                <a:gd name="connsiteX1" fmla="*/ 1381637 w 4855395"/>
                <a:gd name="connsiteY1" fmla="*/ 1639045 h 3975161"/>
                <a:gd name="connsiteX2" fmla="*/ 1166439 w 4855395"/>
                <a:gd name="connsiteY2" fmla="*/ 1583099 h 3975161"/>
                <a:gd name="connsiteX3" fmla="*/ 838057 w 4855395"/>
                <a:gd name="connsiteY3" fmla="*/ 1837524 h 3975161"/>
                <a:gd name="connsiteX4" fmla="*/ 912187 w 4855395"/>
                <a:gd name="connsiteY4" fmla="*/ 2363757 h 3975161"/>
                <a:gd name="connsiteX5" fmla="*/ 1037067 w 4855395"/>
                <a:gd name="connsiteY5" fmla="*/ 2240210 h 3975161"/>
                <a:gd name="connsiteX6" fmla="*/ 887737 w 4855395"/>
                <a:gd name="connsiteY6" fmla="*/ 1873570 h 3975161"/>
                <a:gd name="connsiteX7" fmla="*/ 1325905 w 4855395"/>
                <a:gd name="connsiteY7" fmla="*/ 1839357 h 3975161"/>
                <a:gd name="connsiteX8" fmla="*/ 1428239 w 4855395"/>
                <a:gd name="connsiteY8" fmla="*/ 1749936 h 3975161"/>
                <a:gd name="connsiteX9" fmla="*/ 1481088 w 4855395"/>
                <a:gd name="connsiteY9" fmla="*/ 1752536 h 3975161"/>
                <a:gd name="connsiteX10" fmla="*/ 1264867 w 4855395"/>
                <a:gd name="connsiteY10" fmla="*/ 1885567 h 3975161"/>
                <a:gd name="connsiteX11" fmla="*/ 943176 w 4855395"/>
                <a:gd name="connsiteY11" fmla="*/ 1871313 h 3975161"/>
                <a:gd name="connsiteX12" fmla="*/ 1033870 w 4855395"/>
                <a:gd name="connsiteY12" fmla="*/ 2175548 h 3975161"/>
                <a:gd name="connsiteX13" fmla="*/ 931036 w 4855395"/>
                <a:gd name="connsiteY13" fmla="*/ 2406964 h 3975161"/>
                <a:gd name="connsiteX14" fmla="*/ 839921 w 4855395"/>
                <a:gd name="connsiteY14" fmla="*/ 1731957 h 3975161"/>
                <a:gd name="connsiteX15" fmla="*/ 1216654 w 4855395"/>
                <a:gd name="connsiteY15" fmla="*/ 1521375 h 3975161"/>
                <a:gd name="connsiteX16" fmla="*/ 1448236 w 4855395"/>
                <a:gd name="connsiteY16" fmla="*/ 1632405 h 3975161"/>
                <a:gd name="connsiteX17" fmla="*/ 1481088 w 4855395"/>
                <a:gd name="connsiteY17" fmla="*/ 1752536 h 3975161"/>
                <a:gd name="connsiteX18" fmla="*/ 2119433 w 4855395"/>
                <a:gd name="connsiteY18" fmla="*/ 2061130 h 3975161"/>
                <a:gd name="connsiteX19" fmla="*/ 2022100 w 4855395"/>
                <a:gd name="connsiteY19" fmla="*/ 1927450 h 3975161"/>
                <a:gd name="connsiteX20" fmla="*/ 1891317 w 4855395"/>
                <a:gd name="connsiteY20" fmla="*/ 1905362 h 3975161"/>
                <a:gd name="connsiteX21" fmla="*/ 1845576 w 4855395"/>
                <a:gd name="connsiteY21" fmla="*/ 1968719 h 3975161"/>
                <a:gd name="connsiteX22" fmla="*/ 1759708 w 4855395"/>
                <a:gd name="connsiteY22" fmla="*/ 2352681 h 3975161"/>
                <a:gd name="connsiteX23" fmla="*/ 1370841 w 4855395"/>
                <a:gd name="connsiteY23" fmla="*/ 2161128 h 3975161"/>
                <a:gd name="connsiteX24" fmla="*/ 1208252 w 4855395"/>
                <a:gd name="connsiteY24" fmla="*/ 2301841 h 3975161"/>
                <a:gd name="connsiteX25" fmla="*/ 1780751 w 4855395"/>
                <a:gd name="connsiteY25" fmla="*/ 2408035 h 3975161"/>
                <a:gd name="connsiteX26" fmla="*/ 2119433 w 4855395"/>
                <a:gd name="connsiteY26" fmla="*/ 2061130 h 3975161"/>
                <a:gd name="connsiteX27" fmla="*/ 2154788 w 4855395"/>
                <a:gd name="connsiteY27" fmla="*/ 2066672 h 3975161"/>
                <a:gd name="connsiteX28" fmla="*/ 1718629 w 4855395"/>
                <a:gd name="connsiteY28" fmla="*/ 2477245 h 3975161"/>
                <a:gd name="connsiteX29" fmla="*/ 1148712 w 4855395"/>
                <a:gd name="connsiteY29" fmla="*/ 2255157 h 3975161"/>
                <a:gd name="connsiteX30" fmla="*/ 1449334 w 4855395"/>
                <a:gd name="connsiteY30" fmla="*/ 2134119 h 3975161"/>
                <a:gd name="connsiteX31" fmla="*/ 1712098 w 4855395"/>
                <a:gd name="connsiteY31" fmla="*/ 2307921 h 3975161"/>
                <a:gd name="connsiteX32" fmla="*/ 1811336 w 4855395"/>
                <a:gd name="connsiteY32" fmla="*/ 2006017 h 3975161"/>
                <a:gd name="connsiteX33" fmla="*/ 1928513 w 4855395"/>
                <a:gd name="connsiteY33" fmla="*/ 1838011 h 3975161"/>
                <a:gd name="connsiteX34" fmla="*/ 2031561 w 4855395"/>
                <a:gd name="connsiteY34" fmla="*/ 1862790 h 3975161"/>
                <a:gd name="connsiteX35" fmla="*/ 2154788 w 4855395"/>
                <a:gd name="connsiteY35" fmla="*/ 2066672 h 3975161"/>
                <a:gd name="connsiteX36" fmla="*/ 2524625 w 4855395"/>
                <a:gd name="connsiteY36" fmla="*/ 1358894 h 3975161"/>
                <a:gd name="connsiteX37" fmla="*/ 2224987 w 4855395"/>
                <a:gd name="connsiteY37" fmla="*/ 1156858 h 3975161"/>
                <a:gd name="connsiteX38" fmla="*/ 2127404 w 4855395"/>
                <a:gd name="connsiteY38" fmla="*/ 1165632 h 3975161"/>
                <a:gd name="connsiteX39" fmla="*/ 1997626 w 4855395"/>
                <a:gd name="connsiteY39" fmla="*/ 1200473 h 3975161"/>
                <a:gd name="connsiteX40" fmla="*/ 1713982 w 4855395"/>
                <a:gd name="connsiteY40" fmla="*/ 1628688 h 3975161"/>
                <a:gd name="connsiteX41" fmla="*/ 1885136 w 4855395"/>
                <a:gd name="connsiteY41" fmla="*/ 1607798 h 3975161"/>
                <a:gd name="connsiteX42" fmla="*/ 2010977 w 4855395"/>
                <a:gd name="connsiteY42" fmla="*/ 1254773 h 3975161"/>
                <a:gd name="connsiteX43" fmla="*/ 2354960 w 4855395"/>
                <a:gd name="connsiteY43" fmla="*/ 1474903 h 3975161"/>
                <a:gd name="connsiteX44" fmla="*/ 2524625 w 4855395"/>
                <a:gd name="connsiteY44" fmla="*/ 1358894 h 3975161"/>
                <a:gd name="connsiteX45" fmla="*/ 2574740 w 4855395"/>
                <a:gd name="connsiteY45" fmla="*/ 1389920 h 3975161"/>
                <a:gd name="connsiteX46" fmla="*/ 2277322 w 4855395"/>
                <a:gd name="connsiteY46" fmla="*/ 1473319 h 3975161"/>
                <a:gd name="connsiteX47" fmla="*/ 2050077 w 4855395"/>
                <a:gd name="connsiteY47" fmla="*/ 1282772 h 3975161"/>
                <a:gd name="connsiteX48" fmla="*/ 1921243 w 4855395"/>
                <a:gd name="connsiteY48" fmla="*/ 1557116 h 3975161"/>
                <a:gd name="connsiteX49" fmla="*/ 1696980 w 4855395"/>
                <a:gd name="connsiteY49" fmla="*/ 1669617 h 3975161"/>
                <a:gd name="connsiteX50" fmla="*/ 2063737 w 4855395"/>
                <a:gd name="connsiteY50" fmla="*/ 1122562 h 3975161"/>
                <a:gd name="connsiteX51" fmla="*/ 2137350 w 4855395"/>
                <a:gd name="connsiteY51" fmla="*/ 1111249 h 3975161"/>
                <a:gd name="connsiteX52" fmla="*/ 2574740 w 4855395"/>
                <a:gd name="connsiteY52" fmla="*/ 1389920 h 3975161"/>
                <a:gd name="connsiteX53" fmla="*/ 3205219 w 4855395"/>
                <a:gd name="connsiteY53" fmla="*/ 1657146 h 3975161"/>
                <a:gd name="connsiteX54" fmla="*/ 3107887 w 4855395"/>
                <a:gd name="connsiteY54" fmla="*/ 1523464 h 3975161"/>
                <a:gd name="connsiteX55" fmla="*/ 2977104 w 4855395"/>
                <a:gd name="connsiteY55" fmla="*/ 1501379 h 3975161"/>
                <a:gd name="connsiteX56" fmla="*/ 2931363 w 4855395"/>
                <a:gd name="connsiteY56" fmla="*/ 1564735 h 3975161"/>
                <a:gd name="connsiteX57" fmla="*/ 2845494 w 4855395"/>
                <a:gd name="connsiteY57" fmla="*/ 1948697 h 3975161"/>
                <a:gd name="connsiteX58" fmla="*/ 2456628 w 4855395"/>
                <a:gd name="connsiteY58" fmla="*/ 1757144 h 3975161"/>
                <a:gd name="connsiteX59" fmla="*/ 2294038 w 4855395"/>
                <a:gd name="connsiteY59" fmla="*/ 1897857 h 3975161"/>
                <a:gd name="connsiteX60" fmla="*/ 2866537 w 4855395"/>
                <a:gd name="connsiteY60" fmla="*/ 2004049 h 3975161"/>
                <a:gd name="connsiteX61" fmla="*/ 3205219 w 4855395"/>
                <a:gd name="connsiteY61" fmla="*/ 1657146 h 3975161"/>
                <a:gd name="connsiteX62" fmla="*/ 3240575 w 4855395"/>
                <a:gd name="connsiteY62" fmla="*/ 1662686 h 3975161"/>
                <a:gd name="connsiteX63" fmla="*/ 2804415 w 4855395"/>
                <a:gd name="connsiteY63" fmla="*/ 2073259 h 3975161"/>
                <a:gd name="connsiteX64" fmla="*/ 2234497 w 4855395"/>
                <a:gd name="connsiteY64" fmla="*/ 1851173 h 3975161"/>
                <a:gd name="connsiteX65" fmla="*/ 2535120 w 4855395"/>
                <a:gd name="connsiteY65" fmla="*/ 1730133 h 3975161"/>
                <a:gd name="connsiteX66" fmla="*/ 2797885 w 4855395"/>
                <a:gd name="connsiteY66" fmla="*/ 1903935 h 3975161"/>
                <a:gd name="connsiteX67" fmla="*/ 2897122 w 4855395"/>
                <a:gd name="connsiteY67" fmla="*/ 1602033 h 3975161"/>
                <a:gd name="connsiteX68" fmla="*/ 3014299 w 4855395"/>
                <a:gd name="connsiteY68" fmla="*/ 1434025 h 3975161"/>
                <a:gd name="connsiteX69" fmla="*/ 3117348 w 4855395"/>
                <a:gd name="connsiteY69" fmla="*/ 1458804 h 3975161"/>
                <a:gd name="connsiteX70" fmla="*/ 3240575 w 4855395"/>
                <a:gd name="connsiteY70" fmla="*/ 1662686 h 3975161"/>
                <a:gd name="connsiteX71" fmla="*/ 3200724 w 4855395"/>
                <a:gd name="connsiteY71" fmla="*/ 2509280 h 3975161"/>
                <a:gd name="connsiteX72" fmla="*/ 3095175 w 4855395"/>
                <a:gd name="connsiteY72" fmla="*/ 2572814 h 3975161"/>
                <a:gd name="connsiteX73" fmla="*/ 2125921 w 4855395"/>
                <a:gd name="connsiteY73" fmla="*/ 3353102 h 3975161"/>
                <a:gd name="connsiteX74" fmla="*/ 2050097 w 4855395"/>
                <a:gd name="connsiteY74" fmla="*/ 3390416 h 3975161"/>
                <a:gd name="connsiteX75" fmla="*/ 3089280 w 4855395"/>
                <a:gd name="connsiteY75" fmla="*/ 2512882 h 3975161"/>
                <a:gd name="connsiteX76" fmla="*/ 3200724 w 4855395"/>
                <a:gd name="connsiteY76" fmla="*/ 2509280 h 3975161"/>
                <a:gd name="connsiteX77" fmla="*/ 3473662 w 4855395"/>
                <a:gd name="connsiteY77" fmla="*/ 2297721 h 3975161"/>
                <a:gd name="connsiteX78" fmla="*/ 3271112 w 4855395"/>
                <a:gd name="connsiteY78" fmla="*/ 2454723 h 3975161"/>
                <a:gd name="connsiteX79" fmla="*/ 3092654 w 4855395"/>
                <a:gd name="connsiteY79" fmla="*/ 2457274 h 3975161"/>
                <a:gd name="connsiteX80" fmla="*/ 1958482 w 4855395"/>
                <a:gd name="connsiteY80" fmla="*/ 3435500 h 3975161"/>
                <a:gd name="connsiteX81" fmla="*/ 1753950 w 4855395"/>
                <a:gd name="connsiteY81" fmla="*/ 3536155 h 3975161"/>
                <a:gd name="connsiteX82" fmla="*/ 3075235 w 4855395"/>
                <a:gd name="connsiteY82" fmla="*/ 2280169 h 3975161"/>
                <a:gd name="connsiteX83" fmla="*/ 3473662 w 4855395"/>
                <a:gd name="connsiteY83" fmla="*/ 2297721 h 3975161"/>
                <a:gd name="connsiteX84" fmla="*/ 3652588 w 4855395"/>
                <a:gd name="connsiteY84" fmla="*/ 2159033 h 3975161"/>
                <a:gd name="connsiteX85" fmla="*/ 3562357 w 4855395"/>
                <a:gd name="connsiteY85" fmla="*/ 2228973 h 3975161"/>
                <a:gd name="connsiteX86" fmla="*/ 3079460 w 4855395"/>
                <a:gd name="connsiteY86" fmla="*/ 2200756 h 3975161"/>
                <a:gd name="connsiteX87" fmla="*/ 1622261 w 4855395"/>
                <a:gd name="connsiteY87" fmla="*/ 3600962 h 3975161"/>
                <a:gd name="connsiteX88" fmla="*/ 1525916 w 4855395"/>
                <a:gd name="connsiteY88" fmla="*/ 3648375 h 3975161"/>
                <a:gd name="connsiteX89" fmla="*/ 3070858 w 4855395"/>
                <a:gd name="connsiteY89" fmla="*/ 2113302 h 3975161"/>
                <a:gd name="connsiteX90" fmla="*/ 3652588 w 4855395"/>
                <a:gd name="connsiteY90" fmla="*/ 2159033 h 3975161"/>
                <a:gd name="connsiteX91" fmla="*/ 4853059 w 4855395"/>
                <a:gd name="connsiteY91" fmla="*/ 822316 h 3975161"/>
                <a:gd name="connsiteX92" fmla="*/ 4199462 w 4855395"/>
                <a:gd name="connsiteY92" fmla="*/ 21579 h 3975161"/>
                <a:gd name="connsiteX93" fmla="*/ 2876732 w 4855395"/>
                <a:gd name="connsiteY93" fmla="*/ 414031 h 3975161"/>
                <a:gd name="connsiteX94" fmla="*/ 66752 w 4855395"/>
                <a:gd name="connsiteY94" fmla="*/ 2287176 h 3975161"/>
                <a:gd name="connsiteX95" fmla="*/ 1528274 w 4855395"/>
                <a:gd name="connsiteY95" fmla="*/ 3795115 h 3975161"/>
                <a:gd name="connsiteX96" fmla="*/ 3024956 w 4855395"/>
                <a:gd name="connsiteY96" fmla="*/ 2779469 h 3975161"/>
                <a:gd name="connsiteX97" fmla="*/ 3587352 w 4855395"/>
                <a:gd name="connsiteY97" fmla="*/ 2322527 h 3975161"/>
                <a:gd name="connsiteX98" fmla="*/ 3675333 w 4855395"/>
                <a:gd name="connsiteY98" fmla="*/ 2255078 h 3975161"/>
                <a:gd name="connsiteX99" fmla="*/ 3671467 w 4855395"/>
                <a:gd name="connsiteY99" fmla="*/ 2254185 h 3975161"/>
                <a:gd name="connsiteX100" fmla="*/ 3755845 w 4855395"/>
                <a:gd name="connsiteY100" fmla="*/ 2185627 h 3975161"/>
                <a:gd name="connsiteX101" fmla="*/ 3757233 w 4855395"/>
                <a:gd name="connsiteY101" fmla="*/ 2185985 h 3975161"/>
                <a:gd name="connsiteX102" fmla="*/ 3788528 w 4855395"/>
                <a:gd name="connsiteY102" fmla="*/ 2159073 h 3975161"/>
                <a:gd name="connsiteX103" fmla="*/ 4022691 w 4855395"/>
                <a:gd name="connsiteY103" fmla="*/ 1968817 h 3975161"/>
                <a:gd name="connsiteX104" fmla="*/ 4007261 w 4855395"/>
                <a:gd name="connsiteY104" fmla="*/ 1968158 h 3975161"/>
                <a:gd name="connsiteX105" fmla="*/ 4629724 w 4855395"/>
                <a:gd name="connsiteY105" fmla="*/ 1326197 h 3975161"/>
                <a:gd name="connsiteX106" fmla="*/ 4853059 w 4855395"/>
                <a:gd name="connsiteY106" fmla="*/ 822316 h 3975161"/>
                <a:gd name="connsiteX0" fmla="*/ 1428239 w 4855910"/>
                <a:gd name="connsiteY0" fmla="*/ 1838447 h 4063672"/>
                <a:gd name="connsiteX1" fmla="*/ 1381637 w 4855910"/>
                <a:gd name="connsiteY1" fmla="*/ 1727556 h 4063672"/>
                <a:gd name="connsiteX2" fmla="*/ 1166439 w 4855910"/>
                <a:gd name="connsiteY2" fmla="*/ 1671610 h 4063672"/>
                <a:gd name="connsiteX3" fmla="*/ 838057 w 4855910"/>
                <a:gd name="connsiteY3" fmla="*/ 1926035 h 4063672"/>
                <a:gd name="connsiteX4" fmla="*/ 912187 w 4855910"/>
                <a:gd name="connsiteY4" fmla="*/ 2452268 h 4063672"/>
                <a:gd name="connsiteX5" fmla="*/ 1037067 w 4855910"/>
                <a:gd name="connsiteY5" fmla="*/ 2328721 h 4063672"/>
                <a:gd name="connsiteX6" fmla="*/ 887737 w 4855910"/>
                <a:gd name="connsiteY6" fmla="*/ 1962081 h 4063672"/>
                <a:gd name="connsiteX7" fmla="*/ 1325905 w 4855910"/>
                <a:gd name="connsiteY7" fmla="*/ 1927868 h 4063672"/>
                <a:gd name="connsiteX8" fmla="*/ 1428239 w 4855910"/>
                <a:gd name="connsiteY8" fmla="*/ 1838447 h 4063672"/>
                <a:gd name="connsiteX9" fmla="*/ 1481088 w 4855910"/>
                <a:gd name="connsiteY9" fmla="*/ 1841047 h 4063672"/>
                <a:gd name="connsiteX10" fmla="*/ 1264867 w 4855910"/>
                <a:gd name="connsiteY10" fmla="*/ 1974078 h 4063672"/>
                <a:gd name="connsiteX11" fmla="*/ 943176 w 4855910"/>
                <a:gd name="connsiteY11" fmla="*/ 1959824 h 4063672"/>
                <a:gd name="connsiteX12" fmla="*/ 1033870 w 4855910"/>
                <a:gd name="connsiteY12" fmla="*/ 2264059 h 4063672"/>
                <a:gd name="connsiteX13" fmla="*/ 931036 w 4855910"/>
                <a:gd name="connsiteY13" fmla="*/ 2495475 h 4063672"/>
                <a:gd name="connsiteX14" fmla="*/ 839921 w 4855910"/>
                <a:gd name="connsiteY14" fmla="*/ 1820468 h 4063672"/>
                <a:gd name="connsiteX15" fmla="*/ 1216654 w 4855910"/>
                <a:gd name="connsiteY15" fmla="*/ 1609886 h 4063672"/>
                <a:gd name="connsiteX16" fmla="*/ 1448236 w 4855910"/>
                <a:gd name="connsiteY16" fmla="*/ 1720916 h 4063672"/>
                <a:gd name="connsiteX17" fmla="*/ 1481088 w 4855910"/>
                <a:gd name="connsiteY17" fmla="*/ 1841047 h 4063672"/>
                <a:gd name="connsiteX18" fmla="*/ 2119433 w 4855910"/>
                <a:gd name="connsiteY18" fmla="*/ 2149641 h 4063672"/>
                <a:gd name="connsiteX19" fmla="*/ 2022100 w 4855910"/>
                <a:gd name="connsiteY19" fmla="*/ 2015961 h 4063672"/>
                <a:gd name="connsiteX20" fmla="*/ 1891317 w 4855910"/>
                <a:gd name="connsiteY20" fmla="*/ 1993873 h 4063672"/>
                <a:gd name="connsiteX21" fmla="*/ 1845576 w 4855910"/>
                <a:gd name="connsiteY21" fmla="*/ 2057230 h 4063672"/>
                <a:gd name="connsiteX22" fmla="*/ 1759708 w 4855910"/>
                <a:gd name="connsiteY22" fmla="*/ 2441192 h 4063672"/>
                <a:gd name="connsiteX23" fmla="*/ 1370841 w 4855910"/>
                <a:gd name="connsiteY23" fmla="*/ 2249639 h 4063672"/>
                <a:gd name="connsiteX24" fmla="*/ 1208252 w 4855910"/>
                <a:gd name="connsiteY24" fmla="*/ 2390352 h 4063672"/>
                <a:gd name="connsiteX25" fmla="*/ 1780751 w 4855910"/>
                <a:gd name="connsiteY25" fmla="*/ 2496546 h 4063672"/>
                <a:gd name="connsiteX26" fmla="*/ 2119433 w 4855910"/>
                <a:gd name="connsiteY26" fmla="*/ 2149641 h 4063672"/>
                <a:gd name="connsiteX27" fmla="*/ 2154788 w 4855910"/>
                <a:gd name="connsiteY27" fmla="*/ 2155183 h 4063672"/>
                <a:gd name="connsiteX28" fmla="*/ 1718629 w 4855910"/>
                <a:gd name="connsiteY28" fmla="*/ 2565756 h 4063672"/>
                <a:gd name="connsiteX29" fmla="*/ 1148712 w 4855910"/>
                <a:gd name="connsiteY29" fmla="*/ 2343668 h 4063672"/>
                <a:gd name="connsiteX30" fmla="*/ 1449334 w 4855910"/>
                <a:gd name="connsiteY30" fmla="*/ 2222630 h 4063672"/>
                <a:gd name="connsiteX31" fmla="*/ 1712098 w 4855910"/>
                <a:gd name="connsiteY31" fmla="*/ 2396432 h 4063672"/>
                <a:gd name="connsiteX32" fmla="*/ 1811336 w 4855910"/>
                <a:gd name="connsiteY32" fmla="*/ 2094528 h 4063672"/>
                <a:gd name="connsiteX33" fmla="*/ 1928513 w 4855910"/>
                <a:gd name="connsiteY33" fmla="*/ 1926522 h 4063672"/>
                <a:gd name="connsiteX34" fmla="*/ 2031561 w 4855910"/>
                <a:gd name="connsiteY34" fmla="*/ 1951301 h 4063672"/>
                <a:gd name="connsiteX35" fmla="*/ 2154788 w 4855910"/>
                <a:gd name="connsiteY35" fmla="*/ 2155183 h 4063672"/>
                <a:gd name="connsiteX36" fmla="*/ 2524625 w 4855910"/>
                <a:gd name="connsiteY36" fmla="*/ 1447405 h 4063672"/>
                <a:gd name="connsiteX37" fmla="*/ 2224987 w 4855910"/>
                <a:gd name="connsiteY37" fmla="*/ 1245369 h 4063672"/>
                <a:gd name="connsiteX38" fmla="*/ 2127404 w 4855910"/>
                <a:gd name="connsiteY38" fmla="*/ 1254143 h 4063672"/>
                <a:gd name="connsiteX39" fmla="*/ 1997626 w 4855910"/>
                <a:gd name="connsiteY39" fmla="*/ 1288984 h 4063672"/>
                <a:gd name="connsiteX40" fmla="*/ 1713982 w 4855910"/>
                <a:gd name="connsiteY40" fmla="*/ 1717199 h 4063672"/>
                <a:gd name="connsiteX41" fmla="*/ 1885136 w 4855910"/>
                <a:gd name="connsiteY41" fmla="*/ 1696309 h 4063672"/>
                <a:gd name="connsiteX42" fmla="*/ 2010977 w 4855910"/>
                <a:gd name="connsiteY42" fmla="*/ 1343284 h 4063672"/>
                <a:gd name="connsiteX43" fmla="*/ 2354960 w 4855910"/>
                <a:gd name="connsiteY43" fmla="*/ 1563414 h 4063672"/>
                <a:gd name="connsiteX44" fmla="*/ 2524625 w 4855910"/>
                <a:gd name="connsiteY44" fmla="*/ 1447405 h 4063672"/>
                <a:gd name="connsiteX45" fmla="*/ 2574740 w 4855910"/>
                <a:gd name="connsiteY45" fmla="*/ 1478431 h 4063672"/>
                <a:gd name="connsiteX46" fmla="*/ 2277322 w 4855910"/>
                <a:gd name="connsiteY46" fmla="*/ 1561830 h 4063672"/>
                <a:gd name="connsiteX47" fmla="*/ 2050077 w 4855910"/>
                <a:gd name="connsiteY47" fmla="*/ 1371283 h 4063672"/>
                <a:gd name="connsiteX48" fmla="*/ 1921243 w 4855910"/>
                <a:gd name="connsiteY48" fmla="*/ 1645627 h 4063672"/>
                <a:gd name="connsiteX49" fmla="*/ 1696980 w 4855910"/>
                <a:gd name="connsiteY49" fmla="*/ 1758128 h 4063672"/>
                <a:gd name="connsiteX50" fmla="*/ 2063737 w 4855910"/>
                <a:gd name="connsiteY50" fmla="*/ 1211073 h 4063672"/>
                <a:gd name="connsiteX51" fmla="*/ 2137350 w 4855910"/>
                <a:gd name="connsiteY51" fmla="*/ 1199760 h 4063672"/>
                <a:gd name="connsiteX52" fmla="*/ 2574740 w 4855910"/>
                <a:gd name="connsiteY52" fmla="*/ 1478431 h 4063672"/>
                <a:gd name="connsiteX53" fmla="*/ 3205219 w 4855910"/>
                <a:gd name="connsiteY53" fmla="*/ 1745657 h 4063672"/>
                <a:gd name="connsiteX54" fmla="*/ 3107887 w 4855910"/>
                <a:gd name="connsiteY54" fmla="*/ 1611975 h 4063672"/>
                <a:gd name="connsiteX55" fmla="*/ 2977104 w 4855910"/>
                <a:gd name="connsiteY55" fmla="*/ 1589890 h 4063672"/>
                <a:gd name="connsiteX56" fmla="*/ 2931363 w 4855910"/>
                <a:gd name="connsiteY56" fmla="*/ 1653246 h 4063672"/>
                <a:gd name="connsiteX57" fmla="*/ 2845494 w 4855910"/>
                <a:gd name="connsiteY57" fmla="*/ 2037208 h 4063672"/>
                <a:gd name="connsiteX58" fmla="*/ 2456628 w 4855910"/>
                <a:gd name="connsiteY58" fmla="*/ 1845655 h 4063672"/>
                <a:gd name="connsiteX59" fmla="*/ 2294038 w 4855910"/>
                <a:gd name="connsiteY59" fmla="*/ 1986368 h 4063672"/>
                <a:gd name="connsiteX60" fmla="*/ 2866537 w 4855910"/>
                <a:gd name="connsiteY60" fmla="*/ 2092560 h 4063672"/>
                <a:gd name="connsiteX61" fmla="*/ 3205219 w 4855910"/>
                <a:gd name="connsiteY61" fmla="*/ 1745657 h 4063672"/>
                <a:gd name="connsiteX62" fmla="*/ 3240575 w 4855910"/>
                <a:gd name="connsiteY62" fmla="*/ 1751197 h 4063672"/>
                <a:gd name="connsiteX63" fmla="*/ 2804415 w 4855910"/>
                <a:gd name="connsiteY63" fmla="*/ 2161770 h 4063672"/>
                <a:gd name="connsiteX64" fmla="*/ 2234497 w 4855910"/>
                <a:gd name="connsiteY64" fmla="*/ 1939684 h 4063672"/>
                <a:gd name="connsiteX65" fmla="*/ 2535120 w 4855910"/>
                <a:gd name="connsiteY65" fmla="*/ 1818644 h 4063672"/>
                <a:gd name="connsiteX66" fmla="*/ 2797885 w 4855910"/>
                <a:gd name="connsiteY66" fmla="*/ 1992446 h 4063672"/>
                <a:gd name="connsiteX67" fmla="*/ 2897122 w 4855910"/>
                <a:gd name="connsiteY67" fmla="*/ 1690544 h 4063672"/>
                <a:gd name="connsiteX68" fmla="*/ 3014299 w 4855910"/>
                <a:gd name="connsiteY68" fmla="*/ 1522536 h 4063672"/>
                <a:gd name="connsiteX69" fmla="*/ 3117348 w 4855910"/>
                <a:gd name="connsiteY69" fmla="*/ 1547315 h 4063672"/>
                <a:gd name="connsiteX70" fmla="*/ 3240575 w 4855910"/>
                <a:gd name="connsiteY70" fmla="*/ 1751197 h 4063672"/>
                <a:gd name="connsiteX71" fmla="*/ 3200724 w 4855910"/>
                <a:gd name="connsiteY71" fmla="*/ 2597791 h 4063672"/>
                <a:gd name="connsiteX72" fmla="*/ 3095175 w 4855910"/>
                <a:gd name="connsiteY72" fmla="*/ 2661325 h 4063672"/>
                <a:gd name="connsiteX73" fmla="*/ 2125921 w 4855910"/>
                <a:gd name="connsiteY73" fmla="*/ 3441613 h 4063672"/>
                <a:gd name="connsiteX74" fmla="*/ 2050097 w 4855910"/>
                <a:gd name="connsiteY74" fmla="*/ 3478927 h 4063672"/>
                <a:gd name="connsiteX75" fmla="*/ 3089280 w 4855910"/>
                <a:gd name="connsiteY75" fmla="*/ 2601393 h 4063672"/>
                <a:gd name="connsiteX76" fmla="*/ 3200724 w 4855910"/>
                <a:gd name="connsiteY76" fmla="*/ 2597791 h 4063672"/>
                <a:gd name="connsiteX77" fmla="*/ 3473662 w 4855910"/>
                <a:gd name="connsiteY77" fmla="*/ 2386232 h 4063672"/>
                <a:gd name="connsiteX78" fmla="*/ 3271112 w 4855910"/>
                <a:gd name="connsiteY78" fmla="*/ 2543234 h 4063672"/>
                <a:gd name="connsiteX79" fmla="*/ 3092654 w 4855910"/>
                <a:gd name="connsiteY79" fmla="*/ 2545785 h 4063672"/>
                <a:gd name="connsiteX80" fmla="*/ 1958482 w 4855910"/>
                <a:gd name="connsiteY80" fmla="*/ 3524011 h 4063672"/>
                <a:gd name="connsiteX81" fmla="*/ 1753950 w 4855910"/>
                <a:gd name="connsiteY81" fmla="*/ 3624666 h 4063672"/>
                <a:gd name="connsiteX82" fmla="*/ 3075235 w 4855910"/>
                <a:gd name="connsiteY82" fmla="*/ 2368680 h 4063672"/>
                <a:gd name="connsiteX83" fmla="*/ 3473662 w 4855910"/>
                <a:gd name="connsiteY83" fmla="*/ 2386232 h 4063672"/>
                <a:gd name="connsiteX84" fmla="*/ 3652588 w 4855910"/>
                <a:gd name="connsiteY84" fmla="*/ 2247544 h 4063672"/>
                <a:gd name="connsiteX85" fmla="*/ 3562357 w 4855910"/>
                <a:gd name="connsiteY85" fmla="*/ 2317484 h 4063672"/>
                <a:gd name="connsiteX86" fmla="*/ 3079460 w 4855910"/>
                <a:gd name="connsiteY86" fmla="*/ 2289267 h 4063672"/>
                <a:gd name="connsiteX87" fmla="*/ 1622261 w 4855910"/>
                <a:gd name="connsiteY87" fmla="*/ 3689473 h 4063672"/>
                <a:gd name="connsiteX88" fmla="*/ 1525916 w 4855910"/>
                <a:gd name="connsiteY88" fmla="*/ 3736886 h 4063672"/>
                <a:gd name="connsiteX89" fmla="*/ 3070858 w 4855910"/>
                <a:gd name="connsiteY89" fmla="*/ 2201813 h 4063672"/>
                <a:gd name="connsiteX90" fmla="*/ 3652588 w 4855910"/>
                <a:gd name="connsiteY90" fmla="*/ 2247544 h 4063672"/>
                <a:gd name="connsiteX91" fmla="*/ 4853059 w 4855910"/>
                <a:gd name="connsiteY91" fmla="*/ 910827 h 4063672"/>
                <a:gd name="connsiteX92" fmla="*/ 4270714 w 4855910"/>
                <a:gd name="connsiteY92" fmla="*/ 15087 h 4063672"/>
                <a:gd name="connsiteX93" fmla="*/ 2876732 w 4855910"/>
                <a:gd name="connsiteY93" fmla="*/ 502542 h 4063672"/>
                <a:gd name="connsiteX94" fmla="*/ 66752 w 4855910"/>
                <a:gd name="connsiteY94" fmla="*/ 2375687 h 4063672"/>
                <a:gd name="connsiteX95" fmla="*/ 1528274 w 4855910"/>
                <a:gd name="connsiteY95" fmla="*/ 3883626 h 4063672"/>
                <a:gd name="connsiteX96" fmla="*/ 3024956 w 4855910"/>
                <a:gd name="connsiteY96" fmla="*/ 2867980 h 4063672"/>
                <a:gd name="connsiteX97" fmla="*/ 3587352 w 4855910"/>
                <a:gd name="connsiteY97" fmla="*/ 2411038 h 4063672"/>
                <a:gd name="connsiteX98" fmla="*/ 3675333 w 4855910"/>
                <a:gd name="connsiteY98" fmla="*/ 2343589 h 4063672"/>
                <a:gd name="connsiteX99" fmla="*/ 3671467 w 4855910"/>
                <a:gd name="connsiteY99" fmla="*/ 2342696 h 4063672"/>
                <a:gd name="connsiteX100" fmla="*/ 3755845 w 4855910"/>
                <a:gd name="connsiteY100" fmla="*/ 2274138 h 4063672"/>
                <a:gd name="connsiteX101" fmla="*/ 3757233 w 4855910"/>
                <a:gd name="connsiteY101" fmla="*/ 2274496 h 4063672"/>
                <a:gd name="connsiteX102" fmla="*/ 3788528 w 4855910"/>
                <a:gd name="connsiteY102" fmla="*/ 2247584 h 4063672"/>
                <a:gd name="connsiteX103" fmla="*/ 4022691 w 4855910"/>
                <a:gd name="connsiteY103" fmla="*/ 2057328 h 4063672"/>
                <a:gd name="connsiteX104" fmla="*/ 4007261 w 4855910"/>
                <a:gd name="connsiteY104" fmla="*/ 2056669 h 4063672"/>
                <a:gd name="connsiteX105" fmla="*/ 4629724 w 4855910"/>
                <a:gd name="connsiteY105" fmla="*/ 1414708 h 4063672"/>
                <a:gd name="connsiteX106" fmla="*/ 4853059 w 4855910"/>
                <a:gd name="connsiteY106" fmla="*/ 910827 h 4063672"/>
                <a:gd name="connsiteX0" fmla="*/ 1420368 w 4847940"/>
                <a:gd name="connsiteY0" fmla="*/ 1831184 h 4035307"/>
                <a:gd name="connsiteX1" fmla="*/ 1373766 w 4847940"/>
                <a:gd name="connsiteY1" fmla="*/ 1720293 h 4035307"/>
                <a:gd name="connsiteX2" fmla="*/ 1158568 w 4847940"/>
                <a:gd name="connsiteY2" fmla="*/ 1664347 h 4035307"/>
                <a:gd name="connsiteX3" fmla="*/ 830186 w 4847940"/>
                <a:gd name="connsiteY3" fmla="*/ 1918772 h 4035307"/>
                <a:gd name="connsiteX4" fmla="*/ 904316 w 4847940"/>
                <a:gd name="connsiteY4" fmla="*/ 2445005 h 4035307"/>
                <a:gd name="connsiteX5" fmla="*/ 1029196 w 4847940"/>
                <a:gd name="connsiteY5" fmla="*/ 2321458 h 4035307"/>
                <a:gd name="connsiteX6" fmla="*/ 879866 w 4847940"/>
                <a:gd name="connsiteY6" fmla="*/ 1954818 h 4035307"/>
                <a:gd name="connsiteX7" fmla="*/ 1318034 w 4847940"/>
                <a:gd name="connsiteY7" fmla="*/ 1920605 h 4035307"/>
                <a:gd name="connsiteX8" fmla="*/ 1420368 w 4847940"/>
                <a:gd name="connsiteY8" fmla="*/ 1831184 h 4035307"/>
                <a:gd name="connsiteX9" fmla="*/ 1473217 w 4847940"/>
                <a:gd name="connsiteY9" fmla="*/ 1833784 h 4035307"/>
                <a:gd name="connsiteX10" fmla="*/ 1256996 w 4847940"/>
                <a:gd name="connsiteY10" fmla="*/ 1966815 h 4035307"/>
                <a:gd name="connsiteX11" fmla="*/ 935305 w 4847940"/>
                <a:gd name="connsiteY11" fmla="*/ 1952561 h 4035307"/>
                <a:gd name="connsiteX12" fmla="*/ 1025999 w 4847940"/>
                <a:gd name="connsiteY12" fmla="*/ 2256796 h 4035307"/>
                <a:gd name="connsiteX13" fmla="*/ 923165 w 4847940"/>
                <a:gd name="connsiteY13" fmla="*/ 2488212 h 4035307"/>
                <a:gd name="connsiteX14" fmla="*/ 832050 w 4847940"/>
                <a:gd name="connsiteY14" fmla="*/ 1813205 h 4035307"/>
                <a:gd name="connsiteX15" fmla="*/ 1208783 w 4847940"/>
                <a:gd name="connsiteY15" fmla="*/ 1602623 h 4035307"/>
                <a:gd name="connsiteX16" fmla="*/ 1440365 w 4847940"/>
                <a:gd name="connsiteY16" fmla="*/ 1713653 h 4035307"/>
                <a:gd name="connsiteX17" fmla="*/ 1473217 w 4847940"/>
                <a:gd name="connsiteY17" fmla="*/ 1833784 h 4035307"/>
                <a:gd name="connsiteX18" fmla="*/ 2111562 w 4847940"/>
                <a:gd name="connsiteY18" fmla="*/ 2142378 h 4035307"/>
                <a:gd name="connsiteX19" fmla="*/ 2014229 w 4847940"/>
                <a:gd name="connsiteY19" fmla="*/ 2008698 h 4035307"/>
                <a:gd name="connsiteX20" fmla="*/ 1883446 w 4847940"/>
                <a:gd name="connsiteY20" fmla="*/ 1986610 h 4035307"/>
                <a:gd name="connsiteX21" fmla="*/ 1837705 w 4847940"/>
                <a:gd name="connsiteY21" fmla="*/ 2049967 h 4035307"/>
                <a:gd name="connsiteX22" fmla="*/ 1751837 w 4847940"/>
                <a:gd name="connsiteY22" fmla="*/ 2433929 h 4035307"/>
                <a:gd name="connsiteX23" fmla="*/ 1362970 w 4847940"/>
                <a:gd name="connsiteY23" fmla="*/ 2242376 h 4035307"/>
                <a:gd name="connsiteX24" fmla="*/ 1200381 w 4847940"/>
                <a:gd name="connsiteY24" fmla="*/ 2383089 h 4035307"/>
                <a:gd name="connsiteX25" fmla="*/ 1772880 w 4847940"/>
                <a:gd name="connsiteY25" fmla="*/ 2489283 h 4035307"/>
                <a:gd name="connsiteX26" fmla="*/ 2111562 w 4847940"/>
                <a:gd name="connsiteY26" fmla="*/ 2142378 h 4035307"/>
                <a:gd name="connsiteX27" fmla="*/ 2146917 w 4847940"/>
                <a:gd name="connsiteY27" fmla="*/ 2147920 h 4035307"/>
                <a:gd name="connsiteX28" fmla="*/ 1710758 w 4847940"/>
                <a:gd name="connsiteY28" fmla="*/ 2558493 h 4035307"/>
                <a:gd name="connsiteX29" fmla="*/ 1140841 w 4847940"/>
                <a:gd name="connsiteY29" fmla="*/ 2336405 h 4035307"/>
                <a:gd name="connsiteX30" fmla="*/ 1441463 w 4847940"/>
                <a:gd name="connsiteY30" fmla="*/ 2215367 h 4035307"/>
                <a:gd name="connsiteX31" fmla="*/ 1704227 w 4847940"/>
                <a:gd name="connsiteY31" fmla="*/ 2389169 h 4035307"/>
                <a:gd name="connsiteX32" fmla="*/ 1803465 w 4847940"/>
                <a:gd name="connsiteY32" fmla="*/ 2087265 h 4035307"/>
                <a:gd name="connsiteX33" fmla="*/ 1920642 w 4847940"/>
                <a:gd name="connsiteY33" fmla="*/ 1919259 h 4035307"/>
                <a:gd name="connsiteX34" fmla="*/ 2023690 w 4847940"/>
                <a:gd name="connsiteY34" fmla="*/ 1944038 h 4035307"/>
                <a:gd name="connsiteX35" fmla="*/ 2146917 w 4847940"/>
                <a:gd name="connsiteY35" fmla="*/ 2147920 h 4035307"/>
                <a:gd name="connsiteX36" fmla="*/ 2516754 w 4847940"/>
                <a:gd name="connsiteY36" fmla="*/ 1440142 h 4035307"/>
                <a:gd name="connsiteX37" fmla="*/ 2217116 w 4847940"/>
                <a:gd name="connsiteY37" fmla="*/ 1238106 h 4035307"/>
                <a:gd name="connsiteX38" fmla="*/ 2119533 w 4847940"/>
                <a:gd name="connsiteY38" fmla="*/ 1246880 h 4035307"/>
                <a:gd name="connsiteX39" fmla="*/ 1989755 w 4847940"/>
                <a:gd name="connsiteY39" fmla="*/ 1281721 h 4035307"/>
                <a:gd name="connsiteX40" fmla="*/ 1706111 w 4847940"/>
                <a:gd name="connsiteY40" fmla="*/ 1709936 h 4035307"/>
                <a:gd name="connsiteX41" fmla="*/ 1877265 w 4847940"/>
                <a:gd name="connsiteY41" fmla="*/ 1689046 h 4035307"/>
                <a:gd name="connsiteX42" fmla="*/ 2003106 w 4847940"/>
                <a:gd name="connsiteY42" fmla="*/ 1336021 h 4035307"/>
                <a:gd name="connsiteX43" fmla="*/ 2347089 w 4847940"/>
                <a:gd name="connsiteY43" fmla="*/ 1556151 h 4035307"/>
                <a:gd name="connsiteX44" fmla="*/ 2516754 w 4847940"/>
                <a:gd name="connsiteY44" fmla="*/ 1440142 h 4035307"/>
                <a:gd name="connsiteX45" fmla="*/ 2566869 w 4847940"/>
                <a:gd name="connsiteY45" fmla="*/ 1471168 h 4035307"/>
                <a:gd name="connsiteX46" fmla="*/ 2269451 w 4847940"/>
                <a:gd name="connsiteY46" fmla="*/ 1554567 h 4035307"/>
                <a:gd name="connsiteX47" fmla="*/ 2042206 w 4847940"/>
                <a:gd name="connsiteY47" fmla="*/ 1364020 h 4035307"/>
                <a:gd name="connsiteX48" fmla="*/ 1913372 w 4847940"/>
                <a:gd name="connsiteY48" fmla="*/ 1638364 h 4035307"/>
                <a:gd name="connsiteX49" fmla="*/ 1689109 w 4847940"/>
                <a:gd name="connsiteY49" fmla="*/ 1750865 h 4035307"/>
                <a:gd name="connsiteX50" fmla="*/ 2055866 w 4847940"/>
                <a:gd name="connsiteY50" fmla="*/ 1203810 h 4035307"/>
                <a:gd name="connsiteX51" fmla="*/ 2129479 w 4847940"/>
                <a:gd name="connsiteY51" fmla="*/ 1192497 h 4035307"/>
                <a:gd name="connsiteX52" fmla="*/ 2566869 w 4847940"/>
                <a:gd name="connsiteY52" fmla="*/ 1471168 h 4035307"/>
                <a:gd name="connsiteX53" fmla="*/ 3197348 w 4847940"/>
                <a:gd name="connsiteY53" fmla="*/ 1738394 h 4035307"/>
                <a:gd name="connsiteX54" fmla="*/ 3100016 w 4847940"/>
                <a:gd name="connsiteY54" fmla="*/ 1604712 h 4035307"/>
                <a:gd name="connsiteX55" fmla="*/ 2969233 w 4847940"/>
                <a:gd name="connsiteY55" fmla="*/ 1582627 h 4035307"/>
                <a:gd name="connsiteX56" fmla="*/ 2923492 w 4847940"/>
                <a:gd name="connsiteY56" fmla="*/ 1645983 h 4035307"/>
                <a:gd name="connsiteX57" fmla="*/ 2837623 w 4847940"/>
                <a:gd name="connsiteY57" fmla="*/ 2029945 h 4035307"/>
                <a:gd name="connsiteX58" fmla="*/ 2448757 w 4847940"/>
                <a:gd name="connsiteY58" fmla="*/ 1838392 h 4035307"/>
                <a:gd name="connsiteX59" fmla="*/ 2286167 w 4847940"/>
                <a:gd name="connsiteY59" fmla="*/ 1979105 h 4035307"/>
                <a:gd name="connsiteX60" fmla="*/ 2858666 w 4847940"/>
                <a:gd name="connsiteY60" fmla="*/ 2085297 h 4035307"/>
                <a:gd name="connsiteX61" fmla="*/ 3197348 w 4847940"/>
                <a:gd name="connsiteY61" fmla="*/ 1738394 h 4035307"/>
                <a:gd name="connsiteX62" fmla="*/ 3232704 w 4847940"/>
                <a:gd name="connsiteY62" fmla="*/ 1743934 h 4035307"/>
                <a:gd name="connsiteX63" fmla="*/ 2796544 w 4847940"/>
                <a:gd name="connsiteY63" fmla="*/ 2154507 h 4035307"/>
                <a:gd name="connsiteX64" fmla="*/ 2226626 w 4847940"/>
                <a:gd name="connsiteY64" fmla="*/ 1932421 h 4035307"/>
                <a:gd name="connsiteX65" fmla="*/ 2527249 w 4847940"/>
                <a:gd name="connsiteY65" fmla="*/ 1811381 h 4035307"/>
                <a:gd name="connsiteX66" fmla="*/ 2790014 w 4847940"/>
                <a:gd name="connsiteY66" fmla="*/ 1985183 h 4035307"/>
                <a:gd name="connsiteX67" fmla="*/ 2889251 w 4847940"/>
                <a:gd name="connsiteY67" fmla="*/ 1683281 h 4035307"/>
                <a:gd name="connsiteX68" fmla="*/ 3006428 w 4847940"/>
                <a:gd name="connsiteY68" fmla="*/ 1515273 h 4035307"/>
                <a:gd name="connsiteX69" fmla="*/ 3109477 w 4847940"/>
                <a:gd name="connsiteY69" fmla="*/ 1540052 h 4035307"/>
                <a:gd name="connsiteX70" fmla="*/ 3232704 w 4847940"/>
                <a:gd name="connsiteY70" fmla="*/ 1743934 h 4035307"/>
                <a:gd name="connsiteX71" fmla="*/ 3192853 w 4847940"/>
                <a:gd name="connsiteY71" fmla="*/ 2590528 h 4035307"/>
                <a:gd name="connsiteX72" fmla="*/ 3087304 w 4847940"/>
                <a:gd name="connsiteY72" fmla="*/ 2654062 h 4035307"/>
                <a:gd name="connsiteX73" fmla="*/ 2118050 w 4847940"/>
                <a:gd name="connsiteY73" fmla="*/ 3434350 h 4035307"/>
                <a:gd name="connsiteX74" fmla="*/ 2042226 w 4847940"/>
                <a:gd name="connsiteY74" fmla="*/ 3471664 h 4035307"/>
                <a:gd name="connsiteX75" fmla="*/ 3081409 w 4847940"/>
                <a:gd name="connsiteY75" fmla="*/ 2594130 h 4035307"/>
                <a:gd name="connsiteX76" fmla="*/ 3192853 w 4847940"/>
                <a:gd name="connsiteY76" fmla="*/ 2590528 h 4035307"/>
                <a:gd name="connsiteX77" fmla="*/ 3465791 w 4847940"/>
                <a:gd name="connsiteY77" fmla="*/ 2378969 h 4035307"/>
                <a:gd name="connsiteX78" fmla="*/ 3263241 w 4847940"/>
                <a:gd name="connsiteY78" fmla="*/ 2535971 h 4035307"/>
                <a:gd name="connsiteX79" fmla="*/ 3084783 w 4847940"/>
                <a:gd name="connsiteY79" fmla="*/ 2538522 h 4035307"/>
                <a:gd name="connsiteX80" fmla="*/ 1950611 w 4847940"/>
                <a:gd name="connsiteY80" fmla="*/ 3516748 h 4035307"/>
                <a:gd name="connsiteX81" fmla="*/ 1746079 w 4847940"/>
                <a:gd name="connsiteY81" fmla="*/ 3617403 h 4035307"/>
                <a:gd name="connsiteX82" fmla="*/ 3067364 w 4847940"/>
                <a:gd name="connsiteY82" fmla="*/ 2361417 h 4035307"/>
                <a:gd name="connsiteX83" fmla="*/ 3465791 w 4847940"/>
                <a:gd name="connsiteY83" fmla="*/ 2378969 h 4035307"/>
                <a:gd name="connsiteX84" fmla="*/ 3644717 w 4847940"/>
                <a:gd name="connsiteY84" fmla="*/ 2240281 h 4035307"/>
                <a:gd name="connsiteX85" fmla="*/ 3554486 w 4847940"/>
                <a:gd name="connsiteY85" fmla="*/ 2310221 h 4035307"/>
                <a:gd name="connsiteX86" fmla="*/ 3071589 w 4847940"/>
                <a:gd name="connsiteY86" fmla="*/ 2282004 h 4035307"/>
                <a:gd name="connsiteX87" fmla="*/ 1614390 w 4847940"/>
                <a:gd name="connsiteY87" fmla="*/ 3682210 h 4035307"/>
                <a:gd name="connsiteX88" fmla="*/ 1518045 w 4847940"/>
                <a:gd name="connsiteY88" fmla="*/ 3729623 h 4035307"/>
                <a:gd name="connsiteX89" fmla="*/ 3062987 w 4847940"/>
                <a:gd name="connsiteY89" fmla="*/ 2194550 h 4035307"/>
                <a:gd name="connsiteX90" fmla="*/ 3644717 w 4847940"/>
                <a:gd name="connsiteY90" fmla="*/ 2240281 h 4035307"/>
                <a:gd name="connsiteX91" fmla="*/ 4845188 w 4847940"/>
                <a:gd name="connsiteY91" fmla="*/ 903564 h 4035307"/>
                <a:gd name="connsiteX92" fmla="*/ 4262843 w 4847940"/>
                <a:gd name="connsiteY92" fmla="*/ 7824 h 4035307"/>
                <a:gd name="connsiteX93" fmla="*/ 2940112 w 4847940"/>
                <a:gd name="connsiteY93" fmla="*/ 578406 h 4035307"/>
                <a:gd name="connsiteX94" fmla="*/ 58881 w 4847940"/>
                <a:gd name="connsiteY94" fmla="*/ 2368424 h 4035307"/>
                <a:gd name="connsiteX95" fmla="*/ 1520403 w 4847940"/>
                <a:gd name="connsiteY95" fmla="*/ 3876363 h 4035307"/>
                <a:gd name="connsiteX96" fmla="*/ 3017085 w 4847940"/>
                <a:gd name="connsiteY96" fmla="*/ 2860717 h 4035307"/>
                <a:gd name="connsiteX97" fmla="*/ 3579481 w 4847940"/>
                <a:gd name="connsiteY97" fmla="*/ 2403775 h 4035307"/>
                <a:gd name="connsiteX98" fmla="*/ 3667462 w 4847940"/>
                <a:gd name="connsiteY98" fmla="*/ 2336326 h 4035307"/>
                <a:gd name="connsiteX99" fmla="*/ 3663596 w 4847940"/>
                <a:gd name="connsiteY99" fmla="*/ 2335433 h 4035307"/>
                <a:gd name="connsiteX100" fmla="*/ 3747974 w 4847940"/>
                <a:gd name="connsiteY100" fmla="*/ 2266875 h 4035307"/>
                <a:gd name="connsiteX101" fmla="*/ 3749362 w 4847940"/>
                <a:gd name="connsiteY101" fmla="*/ 2267233 h 4035307"/>
                <a:gd name="connsiteX102" fmla="*/ 3780657 w 4847940"/>
                <a:gd name="connsiteY102" fmla="*/ 2240321 h 4035307"/>
                <a:gd name="connsiteX103" fmla="*/ 4014820 w 4847940"/>
                <a:gd name="connsiteY103" fmla="*/ 2050065 h 4035307"/>
                <a:gd name="connsiteX104" fmla="*/ 3999390 w 4847940"/>
                <a:gd name="connsiteY104" fmla="*/ 2049406 h 4035307"/>
                <a:gd name="connsiteX105" fmla="*/ 4621853 w 4847940"/>
                <a:gd name="connsiteY105" fmla="*/ 1407445 h 4035307"/>
                <a:gd name="connsiteX106" fmla="*/ 4845188 w 4847940"/>
                <a:gd name="connsiteY106" fmla="*/ 903564 h 4035307"/>
                <a:gd name="connsiteX0" fmla="*/ 1420368 w 4845188"/>
                <a:gd name="connsiteY0" fmla="*/ 1326234 h 3530357"/>
                <a:gd name="connsiteX1" fmla="*/ 1373766 w 4845188"/>
                <a:gd name="connsiteY1" fmla="*/ 1215343 h 3530357"/>
                <a:gd name="connsiteX2" fmla="*/ 1158568 w 4845188"/>
                <a:gd name="connsiteY2" fmla="*/ 1159397 h 3530357"/>
                <a:gd name="connsiteX3" fmla="*/ 830186 w 4845188"/>
                <a:gd name="connsiteY3" fmla="*/ 1413822 h 3530357"/>
                <a:gd name="connsiteX4" fmla="*/ 904316 w 4845188"/>
                <a:gd name="connsiteY4" fmla="*/ 1940055 h 3530357"/>
                <a:gd name="connsiteX5" fmla="*/ 1029196 w 4845188"/>
                <a:gd name="connsiteY5" fmla="*/ 1816508 h 3530357"/>
                <a:gd name="connsiteX6" fmla="*/ 879866 w 4845188"/>
                <a:gd name="connsiteY6" fmla="*/ 1449868 h 3530357"/>
                <a:gd name="connsiteX7" fmla="*/ 1318034 w 4845188"/>
                <a:gd name="connsiteY7" fmla="*/ 1415655 h 3530357"/>
                <a:gd name="connsiteX8" fmla="*/ 1420368 w 4845188"/>
                <a:gd name="connsiteY8" fmla="*/ 1326234 h 3530357"/>
                <a:gd name="connsiteX9" fmla="*/ 1473217 w 4845188"/>
                <a:gd name="connsiteY9" fmla="*/ 1328834 h 3530357"/>
                <a:gd name="connsiteX10" fmla="*/ 1256996 w 4845188"/>
                <a:gd name="connsiteY10" fmla="*/ 1461865 h 3530357"/>
                <a:gd name="connsiteX11" fmla="*/ 935305 w 4845188"/>
                <a:gd name="connsiteY11" fmla="*/ 1447611 h 3530357"/>
                <a:gd name="connsiteX12" fmla="*/ 1025999 w 4845188"/>
                <a:gd name="connsiteY12" fmla="*/ 1751846 h 3530357"/>
                <a:gd name="connsiteX13" fmla="*/ 923165 w 4845188"/>
                <a:gd name="connsiteY13" fmla="*/ 1983262 h 3530357"/>
                <a:gd name="connsiteX14" fmla="*/ 832050 w 4845188"/>
                <a:gd name="connsiteY14" fmla="*/ 1308255 h 3530357"/>
                <a:gd name="connsiteX15" fmla="*/ 1208783 w 4845188"/>
                <a:gd name="connsiteY15" fmla="*/ 1097673 h 3530357"/>
                <a:gd name="connsiteX16" fmla="*/ 1440365 w 4845188"/>
                <a:gd name="connsiteY16" fmla="*/ 1208703 h 3530357"/>
                <a:gd name="connsiteX17" fmla="*/ 1473217 w 4845188"/>
                <a:gd name="connsiteY17" fmla="*/ 1328834 h 3530357"/>
                <a:gd name="connsiteX18" fmla="*/ 2111562 w 4845188"/>
                <a:gd name="connsiteY18" fmla="*/ 1637428 h 3530357"/>
                <a:gd name="connsiteX19" fmla="*/ 2014229 w 4845188"/>
                <a:gd name="connsiteY19" fmla="*/ 1503748 h 3530357"/>
                <a:gd name="connsiteX20" fmla="*/ 1883446 w 4845188"/>
                <a:gd name="connsiteY20" fmla="*/ 1481660 h 3530357"/>
                <a:gd name="connsiteX21" fmla="*/ 1837705 w 4845188"/>
                <a:gd name="connsiteY21" fmla="*/ 1545017 h 3530357"/>
                <a:gd name="connsiteX22" fmla="*/ 1751837 w 4845188"/>
                <a:gd name="connsiteY22" fmla="*/ 1928979 h 3530357"/>
                <a:gd name="connsiteX23" fmla="*/ 1362970 w 4845188"/>
                <a:gd name="connsiteY23" fmla="*/ 1737426 h 3530357"/>
                <a:gd name="connsiteX24" fmla="*/ 1200381 w 4845188"/>
                <a:gd name="connsiteY24" fmla="*/ 1878139 h 3530357"/>
                <a:gd name="connsiteX25" fmla="*/ 1772880 w 4845188"/>
                <a:gd name="connsiteY25" fmla="*/ 1984333 h 3530357"/>
                <a:gd name="connsiteX26" fmla="*/ 2111562 w 4845188"/>
                <a:gd name="connsiteY26" fmla="*/ 1637428 h 3530357"/>
                <a:gd name="connsiteX27" fmla="*/ 2146917 w 4845188"/>
                <a:gd name="connsiteY27" fmla="*/ 1642970 h 3530357"/>
                <a:gd name="connsiteX28" fmla="*/ 1710758 w 4845188"/>
                <a:gd name="connsiteY28" fmla="*/ 2053543 h 3530357"/>
                <a:gd name="connsiteX29" fmla="*/ 1140841 w 4845188"/>
                <a:gd name="connsiteY29" fmla="*/ 1831455 h 3530357"/>
                <a:gd name="connsiteX30" fmla="*/ 1441463 w 4845188"/>
                <a:gd name="connsiteY30" fmla="*/ 1710417 h 3530357"/>
                <a:gd name="connsiteX31" fmla="*/ 1704227 w 4845188"/>
                <a:gd name="connsiteY31" fmla="*/ 1884219 h 3530357"/>
                <a:gd name="connsiteX32" fmla="*/ 1803465 w 4845188"/>
                <a:gd name="connsiteY32" fmla="*/ 1582315 h 3530357"/>
                <a:gd name="connsiteX33" fmla="*/ 1920642 w 4845188"/>
                <a:gd name="connsiteY33" fmla="*/ 1414309 h 3530357"/>
                <a:gd name="connsiteX34" fmla="*/ 2023690 w 4845188"/>
                <a:gd name="connsiteY34" fmla="*/ 1439088 h 3530357"/>
                <a:gd name="connsiteX35" fmla="*/ 2146917 w 4845188"/>
                <a:gd name="connsiteY35" fmla="*/ 1642970 h 3530357"/>
                <a:gd name="connsiteX36" fmla="*/ 2516754 w 4845188"/>
                <a:gd name="connsiteY36" fmla="*/ 935192 h 3530357"/>
                <a:gd name="connsiteX37" fmla="*/ 2217116 w 4845188"/>
                <a:gd name="connsiteY37" fmla="*/ 733156 h 3530357"/>
                <a:gd name="connsiteX38" fmla="*/ 2119533 w 4845188"/>
                <a:gd name="connsiteY38" fmla="*/ 741930 h 3530357"/>
                <a:gd name="connsiteX39" fmla="*/ 1989755 w 4845188"/>
                <a:gd name="connsiteY39" fmla="*/ 776771 h 3530357"/>
                <a:gd name="connsiteX40" fmla="*/ 1706111 w 4845188"/>
                <a:gd name="connsiteY40" fmla="*/ 1204986 h 3530357"/>
                <a:gd name="connsiteX41" fmla="*/ 1877265 w 4845188"/>
                <a:gd name="connsiteY41" fmla="*/ 1184096 h 3530357"/>
                <a:gd name="connsiteX42" fmla="*/ 2003106 w 4845188"/>
                <a:gd name="connsiteY42" fmla="*/ 831071 h 3530357"/>
                <a:gd name="connsiteX43" fmla="*/ 2347089 w 4845188"/>
                <a:gd name="connsiteY43" fmla="*/ 1051201 h 3530357"/>
                <a:gd name="connsiteX44" fmla="*/ 2516754 w 4845188"/>
                <a:gd name="connsiteY44" fmla="*/ 935192 h 3530357"/>
                <a:gd name="connsiteX45" fmla="*/ 2566869 w 4845188"/>
                <a:gd name="connsiteY45" fmla="*/ 966218 h 3530357"/>
                <a:gd name="connsiteX46" fmla="*/ 2269451 w 4845188"/>
                <a:gd name="connsiteY46" fmla="*/ 1049617 h 3530357"/>
                <a:gd name="connsiteX47" fmla="*/ 2042206 w 4845188"/>
                <a:gd name="connsiteY47" fmla="*/ 859070 h 3530357"/>
                <a:gd name="connsiteX48" fmla="*/ 1913372 w 4845188"/>
                <a:gd name="connsiteY48" fmla="*/ 1133414 h 3530357"/>
                <a:gd name="connsiteX49" fmla="*/ 1689109 w 4845188"/>
                <a:gd name="connsiteY49" fmla="*/ 1245915 h 3530357"/>
                <a:gd name="connsiteX50" fmla="*/ 2055866 w 4845188"/>
                <a:gd name="connsiteY50" fmla="*/ 698860 h 3530357"/>
                <a:gd name="connsiteX51" fmla="*/ 2129479 w 4845188"/>
                <a:gd name="connsiteY51" fmla="*/ 687547 h 3530357"/>
                <a:gd name="connsiteX52" fmla="*/ 2566869 w 4845188"/>
                <a:gd name="connsiteY52" fmla="*/ 966218 h 3530357"/>
                <a:gd name="connsiteX53" fmla="*/ 3197348 w 4845188"/>
                <a:gd name="connsiteY53" fmla="*/ 1233444 h 3530357"/>
                <a:gd name="connsiteX54" fmla="*/ 3100016 w 4845188"/>
                <a:gd name="connsiteY54" fmla="*/ 1099762 h 3530357"/>
                <a:gd name="connsiteX55" fmla="*/ 2969233 w 4845188"/>
                <a:gd name="connsiteY55" fmla="*/ 1077677 h 3530357"/>
                <a:gd name="connsiteX56" fmla="*/ 2923492 w 4845188"/>
                <a:gd name="connsiteY56" fmla="*/ 1141033 h 3530357"/>
                <a:gd name="connsiteX57" fmla="*/ 2837623 w 4845188"/>
                <a:gd name="connsiteY57" fmla="*/ 1524995 h 3530357"/>
                <a:gd name="connsiteX58" fmla="*/ 2448757 w 4845188"/>
                <a:gd name="connsiteY58" fmla="*/ 1333442 h 3530357"/>
                <a:gd name="connsiteX59" fmla="*/ 2286167 w 4845188"/>
                <a:gd name="connsiteY59" fmla="*/ 1474155 h 3530357"/>
                <a:gd name="connsiteX60" fmla="*/ 2858666 w 4845188"/>
                <a:gd name="connsiteY60" fmla="*/ 1580347 h 3530357"/>
                <a:gd name="connsiteX61" fmla="*/ 3197348 w 4845188"/>
                <a:gd name="connsiteY61" fmla="*/ 1233444 h 3530357"/>
                <a:gd name="connsiteX62" fmla="*/ 3232704 w 4845188"/>
                <a:gd name="connsiteY62" fmla="*/ 1238984 h 3530357"/>
                <a:gd name="connsiteX63" fmla="*/ 2796544 w 4845188"/>
                <a:gd name="connsiteY63" fmla="*/ 1649557 h 3530357"/>
                <a:gd name="connsiteX64" fmla="*/ 2226626 w 4845188"/>
                <a:gd name="connsiteY64" fmla="*/ 1427471 h 3530357"/>
                <a:gd name="connsiteX65" fmla="*/ 2527249 w 4845188"/>
                <a:gd name="connsiteY65" fmla="*/ 1306431 h 3530357"/>
                <a:gd name="connsiteX66" fmla="*/ 2790014 w 4845188"/>
                <a:gd name="connsiteY66" fmla="*/ 1480233 h 3530357"/>
                <a:gd name="connsiteX67" fmla="*/ 2889251 w 4845188"/>
                <a:gd name="connsiteY67" fmla="*/ 1178331 h 3530357"/>
                <a:gd name="connsiteX68" fmla="*/ 3006428 w 4845188"/>
                <a:gd name="connsiteY68" fmla="*/ 1010323 h 3530357"/>
                <a:gd name="connsiteX69" fmla="*/ 3109477 w 4845188"/>
                <a:gd name="connsiteY69" fmla="*/ 1035102 h 3530357"/>
                <a:gd name="connsiteX70" fmla="*/ 3232704 w 4845188"/>
                <a:gd name="connsiteY70" fmla="*/ 1238984 h 3530357"/>
                <a:gd name="connsiteX71" fmla="*/ 3192853 w 4845188"/>
                <a:gd name="connsiteY71" fmla="*/ 2085578 h 3530357"/>
                <a:gd name="connsiteX72" fmla="*/ 3087304 w 4845188"/>
                <a:gd name="connsiteY72" fmla="*/ 2149112 h 3530357"/>
                <a:gd name="connsiteX73" fmla="*/ 2118050 w 4845188"/>
                <a:gd name="connsiteY73" fmla="*/ 2929400 h 3530357"/>
                <a:gd name="connsiteX74" fmla="*/ 2042226 w 4845188"/>
                <a:gd name="connsiteY74" fmla="*/ 2966714 h 3530357"/>
                <a:gd name="connsiteX75" fmla="*/ 3081409 w 4845188"/>
                <a:gd name="connsiteY75" fmla="*/ 2089180 h 3530357"/>
                <a:gd name="connsiteX76" fmla="*/ 3192853 w 4845188"/>
                <a:gd name="connsiteY76" fmla="*/ 2085578 h 3530357"/>
                <a:gd name="connsiteX77" fmla="*/ 3465791 w 4845188"/>
                <a:gd name="connsiteY77" fmla="*/ 1874019 h 3530357"/>
                <a:gd name="connsiteX78" fmla="*/ 3263241 w 4845188"/>
                <a:gd name="connsiteY78" fmla="*/ 2031021 h 3530357"/>
                <a:gd name="connsiteX79" fmla="*/ 3084783 w 4845188"/>
                <a:gd name="connsiteY79" fmla="*/ 2033572 h 3530357"/>
                <a:gd name="connsiteX80" fmla="*/ 1950611 w 4845188"/>
                <a:gd name="connsiteY80" fmla="*/ 3011798 h 3530357"/>
                <a:gd name="connsiteX81" fmla="*/ 1746079 w 4845188"/>
                <a:gd name="connsiteY81" fmla="*/ 3112453 h 3530357"/>
                <a:gd name="connsiteX82" fmla="*/ 3067364 w 4845188"/>
                <a:gd name="connsiteY82" fmla="*/ 1856467 h 3530357"/>
                <a:gd name="connsiteX83" fmla="*/ 3465791 w 4845188"/>
                <a:gd name="connsiteY83" fmla="*/ 1874019 h 3530357"/>
                <a:gd name="connsiteX84" fmla="*/ 3644717 w 4845188"/>
                <a:gd name="connsiteY84" fmla="*/ 1735331 h 3530357"/>
                <a:gd name="connsiteX85" fmla="*/ 3554486 w 4845188"/>
                <a:gd name="connsiteY85" fmla="*/ 1805271 h 3530357"/>
                <a:gd name="connsiteX86" fmla="*/ 3071589 w 4845188"/>
                <a:gd name="connsiteY86" fmla="*/ 1777054 h 3530357"/>
                <a:gd name="connsiteX87" fmla="*/ 1614390 w 4845188"/>
                <a:gd name="connsiteY87" fmla="*/ 3177260 h 3530357"/>
                <a:gd name="connsiteX88" fmla="*/ 1518045 w 4845188"/>
                <a:gd name="connsiteY88" fmla="*/ 3224673 h 3530357"/>
                <a:gd name="connsiteX89" fmla="*/ 3062987 w 4845188"/>
                <a:gd name="connsiteY89" fmla="*/ 1689600 h 3530357"/>
                <a:gd name="connsiteX90" fmla="*/ 3644717 w 4845188"/>
                <a:gd name="connsiteY90" fmla="*/ 1735331 h 3530357"/>
                <a:gd name="connsiteX91" fmla="*/ 4845188 w 4845188"/>
                <a:gd name="connsiteY91" fmla="*/ 398614 h 3530357"/>
                <a:gd name="connsiteX92" fmla="*/ 2940112 w 4845188"/>
                <a:gd name="connsiteY92" fmla="*/ 73456 h 3530357"/>
                <a:gd name="connsiteX93" fmla="*/ 58881 w 4845188"/>
                <a:gd name="connsiteY93" fmla="*/ 1863474 h 3530357"/>
                <a:gd name="connsiteX94" fmla="*/ 1520403 w 4845188"/>
                <a:gd name="connsiteY94" fmla="*/ 3371413 h 3530357"/>
                <a:gd name="connsiteX95" fmla="*/ 3017085 w 4845188"/>
                <a:gd name="connsiteY95" fmla="*/ 2355767 h 3530357"/>
                <a:gd name="connsiteX96" fmla="*/ 3579481 w 4845188"/>
                <a:gd name="connsiteY96" fmla="*/ 1898825 h 3530357"/>
                <a:gd name="connsiteX97" fmla="*/ 3667462 w 4845188"/>
                <a:gd name="connsiteY97" fmla="*/ 1831376 h 3530357"/>
                <a:gd name="connsiteX98" fmla="*/ 3663596 w 4845188"/>
                <a:gd name="connsiteY98" fmla="*/ 1830483 h 3530357"/>
                <a:gd name="connsiteX99" fmla="*/ 3747974 w 4845188"/>
                <a:gd name="connsiteY99" fmla="*/ 1761925 h 3530357"/>
                <a:gd name="connsiteX100" fmla="*/ 3749362 w 4845188"/>
                <a:gd name="connsiteY100" fmla="*/ 1762283 h 3530357"/>
                <a:gd name="connsiteX101" fmla="*/ 3780657 w 4845188"/>
                <a:gd name="connsiteY101" fmla="*/ 1735371 h 3530357"/>
                <a:gd name="connsiteX102" fmla="*/ 4014820 w 4845188"/>
                <a:gd name="connsiteY102" fmla="*/ 1545115 h 3530357"/>
                <a:gd name="connsiteX103" fmla="*/ 3999390 w 4845188"/>
                <a:gd name="connsiteY103" fmla="*/ 1544456 h 3530357"/>
                <a:gd name="connsiteX104" fmla="*/ 4621853 w 4845188"/>
                <a:gd name="connsiteY104" fmla="*/ 902495 h 3530357"/>
                <a:gd name="connsiteX105" fmla="*/ 4845188 w 4845188"/>
                <a:gd name="connsiteY105" fmla="*/ 398614 h 3530357"/>
                <a:gd name="connsiteX0" fmla="*/ 1433618 w 4858438"/>
                <a:gd name="connsiteY0" fmla="*/ 1186021 h 3388255"/>
                <a:gd name="connsiteX1" fmla="*/ 1387016 w 4858438"/>
                <a:gd name="connsiteY1" fmla="*/ 1075130 h 3388255"/>
                <a:gd name="connsiteX2" fmla="*/ 1171818 w 4858438"/>
                <a:gd name="connsiteY2" fmla="*/ 1019184 h 3388255"/>
                <a:gd name="connsiteX3" fmla="*/ 843436 w 4858438"/>
                <a:gd name="connsiteY3" fmla="*/ 1273609 h 3388255"/>
                <a:gd name="connsiteX4" fmla="*/ 917566 w 4858438"/>
                <a:gd name="connsiteY4" fmla="*/ 1799842 h 3388255"/>
                <a:gd name="connsiteX5" fmla="*/ 1042446 w 4858438"/>
                <a:gd name="connsiteY5" fmla="*/ 1676295 h 3388255"/>
                <a:gd name="connsiteX6" fmla="*/ 893116 w 4858438"/>
                <a:gd name="connsiteY6" fmla="*/ 1309655 h 3388255"/>
                <a:gd name="connsiteX7" fmla="*/ 1331284 w 4858438"/>
                <a:gd name="connsiteY7" fmla="*/ 1275442 h 3388255"/>
                <a:gd name="connsiteX8" fmla="*/ 1433618 w 4858438"/>
                <a:gd name="connsiteY8" fmla="*/ 1186021 h 3388255"/>
                <a:gd name="connsiteX9" fmla="*/ 1486467 w 4858438"/>
                <a:gd name="connsiteY9" fmla="*/ 1188621 h 3388255"/>
                <a:gd name="connsiteX10" fmla="*/ 1270246 w 4858438"/>
                <a:gd name="connsiteY10" fmla="*/ 1321652 h 3388255"/>
                <a:gd name="connsiteX11" fmla="*/ 948555 w 4858438"/>
                <a:gd name="connsiteY11" fmla="*/ 1307398 h 3388255"/>
                <a:gd name="connsiteX12" fmla="*/ 1039249 w 4858438"/>
                <a:gd name="connsiteY12" fmla="*/ 1611633 h 3388255"/>
                <a:gd name="connsiteX13" fmla="*/ 936415 w 4858438"/>
                <a:gd name="connsiteY13" fmla="*/ 1843049 h 3388255"/>
                <a:gd name="connsiteX14" fmla="*/ 845300 w 4858438"/>
                <a:gd name="connsiteY14" fmla="*/ 1168042 h 3388255"/>
                <a:gd name="connsiteX15" fmla="*/ 1222033 w 4858438"/>
                <a:gd name="connsiteY15" fmla="*/ 957460 h 3388255"/>
                <a:gd name="connsiteX16" fmla="*/ 1453615 w 4858438"/>
                <a:gd name="connsiteY16" fmla="*/ 1068490 h 3388255"/>
                <a:gd name="connsiteX17" fmla="*/ 1486467 w 4858438"/>
                <a:gd name="connsiteY17" fmla="*/ 1188621 h 3388255"/>
                <a:gd name="connsiteX18" fmla="*/ 2124812 w 4858438"/>
                <a:gd name="connsiteY18" fmla="*/ 1497215 h 3388255"/>
                <a:gd name="connsiteX19" fmla="*/ 2027479 w 4858438"/>
                <a:gd name="connsiteY19" fmla="*/ 1363535 h 3388255"/>
                <a:gd name="connsiteX20" fmla="*/ 1896696 w 4858438"/>
                <a:gd name="connsiteY20" fmla="*/ 1341447 h 3388255"/>
                <a:gd name="connsiteX21" fmla="*/ 1850955 w 4858438"/>
                <a:gd name="connsiteY21" fmla="*/ 1404804 h 3388255"/>
                <a:gd name="connsiteX22" fmla="*/ 1765087 w 4858438"/>
                <a:gd name="connsiteY22" fmla="*/ 1788766 h 3388255"/>
                <a:gd name="connsiteX23" fmla="*/ 1376220 w 4858438"/>
                <a:gd name="connsiteY23" fmla="*/ 1597213 h 3388255"/>
                <a:gd name="connsiteX24" fmla="*/ 1213631 w 4858438"/>
                <a:gd name="connsiteY24" fmla="*/ 1737926 h 3388255"/>
                <a:gd name="connsiteX25" fmla="*/ 1786130 w 4858438"/>
                <a:gd name="connsiteY25" fmla="*/ 1844120 h 3388255"/>
                <a:gd name="connsiteX26" fmla="*/ 2124812 w 4858438"/>
                <a:gd name="connsiteY26" fmla="*/ 1497215 h 3388255"/>
                <a:gd name="connsiteX27" fmla="*/ 2160167 w 4858438"/>
                <a:gd name="connsiteY27" fmla="*/ 1502757 h 3388255"/>
                <a:gd name="connsiteX28" fmla="*/ 1724008 w 4858438"/>
                <a:gd name="connsiteY28" fmla="*/ 1913330 h 3388255"/>
                <a:gd name="connsiteX29" fmla="*/ 1154091 w 4858438"/>
                <a:gd name="connsiteY29" fmla="*/ 1691242 h 3388255"/>
                <a:gd name="connsiteX30" fmla="*/ 1454713 w 4858438"/>
                <a:gd name="connsiteY30" fmla="*/ 1570204 h 3388255"/>
                <a:gd name="connsiteX31" fmla="*/ 1717477 w 4858438"/>
                <a:gd name="connsiteY31" fmla="*/ 1744006 h 3388255"/>
                <a:gd name="connsiteX32" fmla="*/ 1816715 w 4858438"/>
                <a:gd name="connsiteY32" fmla="*/ 1442102 h 3388255"/>
                <a:gd name="connsiteX33" fmla="*/ 1933892 w 4858438"/>
                <a:gd name="connsiteY33" fmla="*/ 1274096 h 3388255"/>
                <a:gd name="connsiteX34" fmla="*/ 2036940 w 4858438"/>
                <a:gd name="connsiteY34" fmla="*/ 1298875 h 3388255"/>
                <a:gd name="connsiteX35" fmla="*/ 2160167 w 4858438"/>
                <a:gd name="connsiteY35" fmla="*/ 1502757 h 3388255"/>
                <a:gd name="connsiteX36" fmla="*/ 2530004 w 4858438"/>
                <a:gd name="connsiteY36" fmla="*/ 794979 h 3388255"/>
                <a:gd name="connsiteX37" fmla="*/ 2230366 w 4858438"/>
                <a:gd name="connsiteY37" fmla="*/ 592943 h 3388255"/>
                <a:gd name="connsiteX38" fmla="*/ 2132783 w 4858438"/>
                <a:gd name="connsiteY38" fmla="*/ 601717 h 3388255"/>
                <a:gd name="connsiteX39" fmla="*/ 2003005 w 4858438"/>
                <a:gd name="connsiteY39" fmla="*/ 636558 h 3388255"/>
                <a:gd name="connsiteX40" fmla="*/ 1719361 w 4858438"/>
                <a:gd name="connsiteY40" fmla="*/ 1064773 h 3388255"/>
                <a:gd name="connsiteX41" fmla="*/ 1890515 w 4858438"/>
                <a:gd name="connsiteY41" fmla="*/ 1043883 h 3388255"/>
                <a:gd name="connsiteX42" fmla="*/ 2016356 w 4858438"/>
                <a:gd name="connsiteY42" fmla="*/ 690858 h 3388255"/>
                <a:gd name="connsiteX43" fmla="*/ 2360339 w 4858438"/>
                <a:gd name="connsiteY43" fmla="*/ 910988 h 3388255"/>
                <a:gd name="connsiteX44" fmla="*/ 2530004 w 4858438"/>
                <a:gd name="connsiteY44" fmla="*/ 794979 h 3388255"/>
                <a:gd name="connsiteX45" fmla="*/ 2580119 w 4858438"/>
                <a:gd name="connsiteY45" fmla="*/ 826005 h 3388255"/>
                <a:gd name="connsiteX46" fmla="*/ 2282701 w 4858438"/>
                <a:gd name="connsiteY46" fmla="*/ 909404 h 3388255"/>
                <a:gd name="connsiteX47" fmla="*/ 2055456 w 4858438"/>
                <a:gd name="connsiteY47" fmla="*/ 718857 h 3388255"/>
                <a:gd name="connsiteX48" fmla="*/ 1926622 w 4858438"/>
                <a:gd name="connsiteY48" fmla="*/ 993201 h 3388255"/>
                <a:gd name="connsiteX49" fmla="*/ 1702359 w 4858438"/>
                <a:gd name="connsiteY49" fmla="*/ 1105702 h 3388255"/>
                <a:gd name="connsiteX50" fmla="*/ 2069116 w 4858438"/>
                <a:gd name="connsiteY50" fmla="*/ 558647 h 3388255"/>
                <a:gd name="connsiteX51" fmla="*/ 2142729 w 4858438"/>
                <a:gd name="connsiteY51" fmla="*/ 547334 h 3388255"/>
                <a:gd name="connsiteX52" fmla="*/ 2580119 w 4858438"/>
                <a:gd name="connsiteY52" fmla="*/ 826005 h 3388255"/>
                <a:gd name="connsiteX53" fmla="*/ 3210598 w 4858438"/>
                <a:gd name="connsiteY53" fmla="*/ 1093231 h 3388255"/>
                <a:gd name="connsiteX54" fmla="*/ 3113266 w 4858438"/>
                <a:gd name="connsiteY54" fmla="*/ 959549 h 3388255"/>
                <a:gd name="connsiteX55" fmla="*/ 2982483 w 4858438"/>
                <a:gd name="connsiteY55" fmla="*/ 937464 h 3388255"/>
                <a:gd name="connsiteX56" fmla="*/ 2936742 w 4858438"/>
                <a:gd name="connsiteY56" fmla="*/ 1000820 h 3388255"/>
                <a:gd name="connsiteX57" fmla="*/ 2850873 w 4858438"/>
                <a:gd name="connsiteY57" fmla="*/ 1384782 h 3388255"/>
                <a:gd name="connsiteX58" fmla="*/ 2462007 w 4858438"/>
                <a:gd name="connsiteY58" fmla="*/ 1193229 h 3388255"/>
                <a:gd name="connsiteX59" fmla="*/ 2299417 w 4858438"/>
                <a:gd name="connsiteY59" fmla="*/ 1333942 h 3388255"/>
                <a:gd name="connsiteX60" fmla="*/ 2871916 w 4858438"/>
                <a:gd name="connsiteY60" fmla="*/ 1440134 h 3388255"/>
                <a:gd name="connsiteX61" fmla="*/ 3210598 w 4858438"/>
                <a:gd name="connsiteY61" fmla="*/ 1093231 h 3388255"/>
                <a:gd name="connsiteX62" fmla="*/ 3245954 w 4858438"/>
                <a:gd name="connsiteY62" fmla="*/ 1098771 h 3388255"/>
                <a:gd name="connsiteX63" fmla="*/ 2809794 w 4858438"/>
                <a:gd name="connsiteY63" fmla="*/ 1509344 h 3388255"/>
                <a:gd name="connsiteX64" fmla="*/ 2239876 w 4858438"/>
                <a:gd name="connsiteY64" fmla="*/ 1287258 h 3388255"/>
                <a:gd name="connsiteX65" fmla="*/ 2540499 w 4858438"/>
                <a:gd name="connsiteY65" fmla="*/ 1166218 h 3388255"/>
                <a:gd name="connsiteX66" fmla="*/ 2803264 w 4858438"/>
                <a:gd name="connsiteY66" fmla="*/ 1340020 h 3388255"/>
                <a:gd name="connsiteX67" fmla="*/ 2902501 w 4858438"/>
                <a:gd name="connsiteY67" fmla="*/ 1038118 h 3388255"/>
                <a:gd name="connsiteX68" fmla="*/ 3019678 w 4858438"/>
                <a:gd name="connsiteY68" fmla="*/ 870110 h 3388255"/>
                <a:gd name="connsiteX69" fmla="*/ 3122727 w 4858438"/>
                <a:gd name="connsiteY69" fmla="*/ 894889 h 3388255"/>
                <a:gd name="connsiteX70" fmla="*/ 3245954 w 4858438"/>
                <a:gd name="connsiteY70" fmla="*/ 1098771 h 3388255"/>
                <a:gd name="connsiteX71" fmla="*/ 3206103 w 4858438"/>
                <a:gd name="connsiteY71" fmla="*/ 1945365 h 3388255"/>
                <a:gd name="connsiteX72" fmla="*/ 3100554 w 4858438"/>
                <a:gd name="connsiteY72" fmla="*/ 2008899 h 3388255"/>
                <a:gd name="connsiteX73" fmla="*/ 2131300 w 4858438"/>
                <a:gd name="connsiteY73" fmla="*/ 2789187 h 3388255"/>
                <a:gd name="connsiteX74" fmla="*/ 2055476 w 4858438"/>
                <a:gd name="connsiteY74" fmla="*/ 2826501 h 3388255"/>
                <a:gd name="connsiteX75" fmla="*/ 3094659 w 4858438"/>
                <a:gd name="connsiteY75" fmla="*/ 1948967 h 3388255"/>
                <a:gd name="connsiteX76" fmla="*/ 3206103 w 4858438"/>
                <a:gd name="connsiteY76" fmla="*/ 1945365 h 3388255"/>
                <a:gd name="connsiteX77" fmla="*/ 3479041 w 4858438"/>
                <a:gd name="connsiteY77" fmla="*/ 1733806 h 3388255"/>
                <a:gd name="connsiteX78" fmla="*/ 3276491 w 4858438"/>
                <a:gd name="connsiteY78" fmla="*/ 1890808 h 3388255"/>
                <a:gd name="connsiteX79" fmla="*/ 3098033 w 4858438"/>
                <a:gd name="connsiteY79" fmla="*/ 1893359 h 3388255"/>
                <a:gd name="connsiteX80" fmla="*/ 1963861 w 4858438"/>
                <a:gd name="connsiteY80" fmla="*/ 2871585 h 3388255"/>
                <a:gd name="connsiteX81" fmla="*/ 1759329 w 4858438"/>
                <a:gd name="connsiteY81" fmla="*/ 2972240 h 3388255"/>
                <a:gd name="connsiteX82" fmla="*/ 3080614 w 4858438"/>
                <a:gd name="connsiteY82" fmla="*/ 1716254 h 3388255"/>
                <a:gd name="connsiteX83" fmla="*/ 3479041 w 4858438"/>
                <a:gd name="connsiteY83" fmla="*/ 1733806 h 3388255"/>
                <a:gd name="connsiteX84" fmla="*/ 3657967 w 4858438"/>
                <a:gd name="connsiteY84" fmla="*/ 1595118 h 3388255"/>
                <a:gd name="connsiteX85" fmla="*/ 3567736 w 4858438"/>
                <a:gd name="connsiteY85" fmla="*/ 1665058 h 3388255"/>
                <a:gd name="connsiteX86" fmla="*/ 3084839 w 4858438"/>
                <a:gd name="connsiteY86" fmla="*/ 1636841 h 3388255"/>
                <a:gd name="connsiteX87" fmla="*/ 1627640 w 4858438"/>
                <a:gd name="connsiteY87" fmla="*/ 3037047 h 3388255"/>
                <a:gd name="connsiteX88" fmla="*/ 1531295 w 4858438"/>
                <a:gd name="connsiteY88" fmla="*/ 3084460 h 3388255"/>
                <a:gd name="connsiteX89" fmla="*/ 3076237 w 4858438"/>
                <a:gd name="connsiteY89" fmla="*/ 1549387 h 3388255"/>
                <a:gd name="connsiteX90" fmla="*/ 3657967 w 4858438"/>
                <a:gd name="connsiteY90" fmla="*/ 1595118 h 3388255"/>
                <a:gd name="connsiteX91" fmla="*/ 4858438 w 4858438"/>
                <a:gd name="connsiteY91" fmla="*/ 258401 h 3388255"/>
                <a:gd name="connsiteX92" fmla="*/ 3178993 w 4858438"/>
                <a:gd name="connsiteY92" fmla="*/ 99498 h 3388255"/>
                <a:gd name="connsiteX93" fmla="*/ 72131 w 4858438"/>
                <a:gd name="connsiteY93" fmla="*/ 1723261 h 3388255"/>
                <a:gd name="connsiteX94" fmla="*/ 1533653 w 4858438"/>
                <a:gd name="connsiteY94" fmla="*/ 3231200 h 3388255"/>
                <a:gd name="connsiteX95" fmla="*/ 3030335 w 4858438"/>
                <a:gd name="connsiteY95" fmla="*/ 2215554 h 3388255"/>
                <a:gd name="connsiteX96" fmla="*/ 3592731 w 4858438"/>
                <a:gd name="connsiteY96" fmla="*/ 1758612 h 3388255"/>
                <a:gd name="connsiteX97" fmla="*/ 3680712 w 4858438"/>
                <a:gd name="connsiteY97" fmla="*/ 1691163 h 3388255"/>
                <a:gd name="connsiteX98" fmla="*/ 3676846 w 4858438"/>
                <a:gd name="connsiteY98" fmla="*/ 1690270 h 3388255"/>
                <a:gd name="connsiteX99" fmla="*/ 3761224 w 4858438"/>
                <a:gd name="connsiteY99" fmla="*/ 1621712 h 3388255"/>
                <a:gd name="connsiteX100" fmla="*/ 3762612 w 4858438"/>
                <a:gd name="connsiteY100" fmla="*/ 1622070 h 3388255"/>
                <a:gd name="connsiteX101" fmla="*/ 3793907 w 4858438"/>
                <a:gd name="connsiteY101" fmla="*/ 1595158 h 3388255"/>
                <a:gd name="connsiteX102" fmla="*/ 4028070 w 4858438"/>
                <a:gd name="connsiteY102" fmla="*/ 1404902 h 3388255"/>
                <a:gd name="connsiteX103" fmla="*/ 4012640 w 4858438"/>
                <a:gd name="connsiteY103" fmla="*/ 1404243 h 3388255"/>
                <a:gd name="connsiteX104" fmla="*/ 4635103 w 4858438"/>
                <a:gd name="connsiteY104" fmla="*/ 762282 h 3388255"/>
                <a:gd name="connsiteX105" fmla="*/ 4858438 w 4858438"/>
                <a:gd name="connsiteY105" fmla="*/ 258401 h 3388255"/>
                <a:gd name="connsiteX0" fmla="*/ 1433618 w 4858438"/>
                <a:gd name="connsiteY0" fmla="*/ 1244255 h 3447294"/>
                <a:gd name="connsiteX1" fmla="*/ 1387016 w 4858438"/>
                <a:gd name="connsiteY1" fmla="*/ 1133364 h 3447294"/>
                <a:gd name="connsiteX2" fmla="*/ 1171818 w 4858438"/>
                <a:gd name="connsiteY2" fmla="*/ 1077418 h 3447294"/>
                <a:gd name="connsiteX3" fmla="*/ 843436 w 4858438"/>
                <a:gd name="connsiteY3" fmla="*/ 1331843 h 3447294"/>
                <a:gd name="connsiteX4" fmla="*/ 917566 w 4858438"/>
                <a:gd name="connsiteY4" fmla="*/ 1858076 h 3447294"/>
                <a:gd name="connsiteX5" fmla="*/ 1042446 w 4858438"/>
                <a:gd name="connsiteY5" fmla="*/ 1734529 h 3447294"/>
                <a:gd name="connsiteX6" fmla="*/ 893116 w 4858438"/>
                <a:gd name="connsiteY6" fmla="*/ 1367889 h 3447294"/>
                <a:gd name="connsiteX7" fmla="*/ 1331284 w 4858438"/>
                <a:gd name="connsiteY7" fmla="*/ 1333676 h 3447294"/>
                <a:gd name="connsiteX8" fmla="*/ 1433618 w 4858438"/>
                <a:gd name="connsiteY8" fmla="*/ 1244255 h 3447294"/>
                <a:gd name="connsiteX9" fmla="*/ 1486467 w 4858438"/>
                <a:gd name="connsiteY9" fmla="*/ 1246855 h 3447294"/>
                <a:gd name="connsiteX10" fmla="*/ 1270246 w 4858438"/>
                <a:gd name="connsiteY10" fmla="*/ 1379886 h 3447294"/>
                <a:gd name="connsiteX11" fmla="*/ 948555 w 4858438"/>
                <a:gd name="connsiteY11" fmla="*/ 1365632 h 3447294"/>
                <a:gd name="connsiteX12" fmla="*/ 1039249 w 4858438"/>
                <a:gd name="connsiteY12" fmla="*/ 1669867 h 3447294"/>
                <a:gd name="connsiteX13" fmla="*/ 936415 w 4858438"/>
                <a:gd name="connsiteY13" fmla="*/ 1901283 h 3447294"/>
                <a:gd name="connsiteX14" fmla="*/ 845300 w 4858438"/>
                <a:gd name="connsiteY14" fmla="*/ 1226276 h 3447294"/>
                <a:gd name="connsiteX15" fmla="*/ 1222033 w 4858438"/>
                <a:gd name="connsiteY15" fmla="*/ 1015694 h 3447294"/>
                <a:gd name="connsiteX16" fmla="*/ 1453615 w 4858438"/>
                <a:gd name="connsiteY16" fmla="*/ 1126724 h 3447294"/>
                <a:gd name="connsiteX17" fmla="*/ 1486467 w 4858438"/>
                <a:gd name="connsiteY17" fmla="*/ 1246855 h 3447294"/>
                <a:gd name="connsiteX18" fmla="*/ 2124812 w 4858438"/>
                <a:gd name="connsiteY18" fmla="*/ 1555449 h 3447294"/>
                <a:gd name="connsiteX19" fmla="*/ 2027479 w 4858438"/>
                <a:gd name="connsiteY19" fmla="*/ 1421769 h 3447294"/>
                <a:gd name="connsiteX20" fmla="*/ 1896696 w 4858438"/>
                <a:gd name="connsiteY20" fmla="*/ 1399681 h 3447294"/>
                <a:gd name="connsiteX21" fmla="*/ 1850955 w 4858438"/>
                <a:gd name="connsiteY21" fmla="*/ 1463038 h 3447294"/>
                <a:gd name="connsiteX22" fmla="*/ 1765087 w 4858438"/>
                <a:gd name="connsiteY22" fmla="*/ 1847000 h 3447294"/>
                <a:gd name="connsiteX23" fmla="*/ 1376220 w 4858438"/>
                <a:gd name="connsiteY23" fmla="*/ 1655447 h 3447294"/>
                <a:gd name="connsiteX24" fmla="*/ 1213631 w 4858438"/>
                <a:gd name="connsiteY24" fmla="*/ 1796160 h 3447294"/>
                <a:gd name="connsiteX25" fmla="*/ 1786130 w 4858438"/>
                <a:gd name="connsiteY25" fmla="*/ 1902354 h 3447294"/>
                <a:gd name="connsiteX26" fmla="*/ 2124812 w 4858438"/>
                <a:gd name="connsiteY26" fmla="*/ 1555449 h 3447294"/>
                <a:gd name="connsiteX27" fmla="*/ 2160167 w 4858438"/>
                <a:gd name="connsiteY27" fmla="*/ 1560991 h 3447294"/>
                <a:gd name="connsiteX28" fmla="*/ 1724008 w 4858438"/>
                <a:gd name="connsiteY28" fmla="*/ 1971564 h 3447294"/>
                <a:gd name="connsiteX29" fmla="*/ 1154091 w 4858438"/>
                <a:gd name="connsiteY29" fmla="*/ 1749476 h 3447294"/>
                <a:gd name="connsiteX30" fmla="*/ 1454713 w 4858438"/>
                <a:gd name="connsiteY30" fmla="*/ 1628438 h 3447294"/>
                <a:gd name="connsiteX31" fmla="*/ 1717477 w 4858438"/>
                <a:gd name="connsiteY31" fmla="*/ 1802240 h 3447294"/>
                <a:gd name="connsiteX32" fmla="*/ 1816715 w 4858438"/>
                <a:gd name="connsiteY32" fmla="*/ 1500336 h 3447294"/>
                <a:gd name="connsiteX33" fmla="*/ 1933892 w 4858438"/>
                <a:gd name="connsiteY33" fmla="*/ 1332330 h 3447294"/>
                <a:gd name="connsiteX34" fmla="*/ 2036940 w 4858438"/>
                <a:gd name="connsiteY34" fmla="*/ 1357109 h 3447294"/>
                <a:gd name="connsiteX35" fmla="*/ 2160167 w 4858438"/>
                <a:gd name="connsiteY35" fmla="*/ 1560991 h 3447294"/>
                <a:gd name="connsiteX36" fmla="*/ 2530004 w 4858438"/>
                <a:gd name="connsiteY36" fmla="*/ 853213 h 3447294"/>
                <a:gd name="connsiteX37" fmla="*/ 2230366 w 4858438"/>
                <a:gd name="connsiteY37" fmla="*/ 651177 h 3447294"/>
                <a:gd name="connsiteX38" fmla="*/ 2132783 w 4858438"/>
                <a:gd name="connsiteY38" fmla="*/ 659951 h 3447294"/>
                <a:gd name="connsiteX39" fmla="*/ 2003005 w 4858438"/>
                <a:gd name="connsiteY39" fmla="*/ 694792 h 3447294"/>
                <a:gd name="connsiteX40" fmla="*/ 1719361 w 4858438"/>
                <a:gd name="connsiteY40" fmla="*/ 1123007 h 3447294"/>
                <a:gd name="connsiteX41" fmla="*/ 1890515 w 4858438"/>
                <a:gd name="connsiteY41" fmla="*/ 1102117 h 3447294"/>
                <a:gd name="connsiteX42" fmla="*/ 2016356 w 4858438"/>
                <a:gd name="connsiteY42" fmla="*/ 749092 h 3447294"/>
                <a:gd name="connsiteX43" fmla="*/ 2360339 w 4858438"/>
                <a:gd name="connsiteY43" fmla="*/ 969222 h 3447294"/>
                <a:gd name="connsiteX44" fmla="*/ 2530004 w 4858438"/>
                <a:gd name="connsiteY44" fmla="*/ 853213 h 3447294"/>
                <a:gd name="connsiteX45" fmla="*/ 2580119 w 4858438"/>
                <a:gd name="connsiteY45" fmla="*/ 884239 h 3447294"/>
                <a:gd name="connsiteX46" fmla="*/ 2282701 w 4858438"/>
                <a:gd name="connsiteY46" fmla="*/ 967638 h 3447294"/>
                <a:gd name="connsiteX47" fmla="*/ 2055456 w 4858438"/>
                <a:gd name="connsiteY47" fmla="*/ 777091 h 3447294"/>
                <a:gd name="connsiteX48" fmla="*/ 1926622 w 4858438"/>
                <a:gd name="connsiteY48" fmla="*/ 1051435 h 3447294"/>
                <a:gd name="connsiteX49" fmla="*/ 1702359 w 4858438"/>
                <a:gd name="connsiteY49" fmla="*/ 1163936 h 3447294"/>
                <a:gd name="connsiteX50" fmla="*/ 2069116 w 4858438"/>
                <a:gd name="connsiteY50" fmla="*/ 616881 h 3447294"/>
                <a:gd name="connsiteX51" fmla="*/ 2142729 w 4858438"/>
                <a:gd name="connsiteY51" fmla="*/ 605568 h 3447294"/>
                <a:gd name="connsiteX52" fmla="*/ 2580119 w 4858438"/>
                <a:gd name="connsiteY52" fmla="*/ 884239 h 3447294"/>
                <a:gd name="connsiteX53" fmla="*/ 3210598 w 4858438"/>
                <a:gd name="connsiteY53" fmla="*/ 1151465 h 3447294"/>
                <a:gd name="connsiteX54" fmla="*/ 3113266 w 4858438"/>
                <a:gd name="connsiteY54" fmla="*/ 1017783 h 3447294"/>
                <a:gd name="connsiteX55" fmla="*/ 2982483 w 4858438"/>
                <a:gd name="connsiteY55" fmla="*/ 995698 h 3447294"/>
                <a:gd name="connsiteX56" fmla="*/ 2936742 w 4858438"/>
                <a:gd name="connsiteY56" fmla="*/ 1059054 h 3447294"/>
                <a:gd name="connsiteX57" fmla="*/ 2850873 w 4858438"/>
                <a:gd name="connsiteY57" fmla="*/ 1443016 h 3447294"/>
                <a:gd name="connsiteX58" fmla="*/ 2462007 w 4858438"/>
                <a:gd name="connsiteY58" fmla="*/ 1251463 h 3447294"/>
                <a:gd name="connsiteX59" fmla="*/ 2299417 w 4858438"/>
                <a:gd name="connsiteY59" fmla="*/ 1392176 h 3447294"/>
                <a:gd name="connsiteX60" fmla="*/ 2871916 w 4858438"/>
                <a:gd name="connsiteY60" fmla="*/ 1498368 h 3447294"/>
                <a:gd name="connsiteX61" fmla="*/ 3210598 w 4858438"/>
                <a:gd name="connsiteY61" fmla="*/ 1151465 h 3447294"/>
                <a:gd name="connsiteX62" fmla="*/ 3245954 w 4858438"/>
                <a:gd name="connsiteY62" fmla="*/ 1157005 h 3447294"/>
                <a:gd name="connsiteX63" fmla="*/ 2809794 w 4858438"/>
                <a:gd name="connsiteY63" fmla="*/ 1567578 h 3447294"/>
                <a:gd name="connsiteX64" fmla="*/ 2239876 w 4858438"/>
                <a:gd name="connsiteY64" fmla="*/ 1345492 h 3447294"/>
                <a:gd name="connsiteX65" fmla="*/ 2540499 w 4858438"/>
                <a:gd name="connsiteY65" fmla="*/ 1224452 h 3447294"/>
                <a:gd name="connsiteX66" fmla="*/ 2803264 w 4858438"/>
                <a:gd name="connsiteY66" fmla="*/ 1398254 h 3447294"/>
                <a:gd name="connsiteX67" fmla="*/ 2902501 w 4858438"/>
                <a:gd name="connsiteY67" fmla="*/ 1096352 h 3447294"/>
                <a:gd name="connsiteX68" fmla="*/ 3019678 w 4858438"/>
                <a:gd name="connsiteY68" fmla="*/ 928344 h 3447294"/>
                <a:gd name="connsiteX69" fmla="*/ 3122727 w 4858438"/>
                <a:gd name="connsiteY69" fmla="*/ 953123 h 3447294"/>
                <a:gd name="connsiteX70" fmla="*/ 3245954 w 4858438"/>
                <a:gd name="connsiteY70" fmla="*/ 1157005 h 3447294"/>
                <a:gd name="connsiteX71" fmla="*/ 3206103 w 4858438"/>
                <a:gd name="connsiteY71" fmla="*/ 2003599 h 3447294"/>
                <a:gd name="connsiteX72" fmla="*/ 3100554 w 4858438"/>
                <a:gd name="connsiteY72" fmla="*/ 2067133 h 3447294"/>
                <a:gd name="connsiteX73" fmla="*/ 2131300 w 4858438"/>
                <a:gd name="connsiteY73" fmla="*/ 2847421 h 3447294"/>
                <a:gd name="connsiteX74" fmla="*/ 2055476 w 4858438"/>
                <a:gd name="connsiteY74" fmla="*/ 2884735 h 3447294"/>
                <a:gd name="connsiteX75" fmla="*/ 3094659 w 4858438"/>
                <a:gd name="connsiteY75" fmla="*/ 2007201 h 3447294"/>
                <a:gd name="connsiteX76" fmla="*/ 3206103 w 4858438"/>
                <a:gd name="connsiteY76" fmla="*/ 2003599 h 3447294"/>
                <a:gd name="connsiteX77" fmla="*/ 3479041 w 4858438"/>
                <a:gd name="connsiteY77" fmla="*/ 1792040 h 3447294"/>
                <a:gd name="connsiteX78" fmla="*/ 3276491 w 4858438"/>
                <a:gd name="connsiteY78" fmla="*/ 1949042 h 3447294"/>
                <a:gd name="connsiteX79" fmla="*/ 3098033 w 4858438"/>
                <a:gd name="connsiteY79" fmla="*/ 1951593 h 3447294"/>
                <a:gd name="connsiteX80" fmla="*/ 1963861 w 4858438"/>
                <a:gd name="connsiteY80" fmla="*/ 2929819 h 3447294"/>
                <a:gd name="connsiteX81" fmla="*/ 1759329 w 4858438"/>
                <a:gd name="connsiteY81" fmla="*/ 3030474 h 3447294"/>
                <a:gd name="connsiteX82" fmla="*/ 3080614 w 4858438"/>
                <a:gd name="connsiteY82" fmla="*/ 1774488 h 3447294"/>
                <a:gd name="connsiteX83" fmla="*/ 3479041 w 4858438"/>
                <a:gd name="connsiteY83" fmla="*/ 1792040 h 3447294"/>
                <a:gd name="connsiteX84" fmla="*/ 3657967 w 4858438"/>
                <a:gd name="connsiteY84" fmla="*/ 1653352 h 3447294"/>
                <a:gd name="connsiteX85" fmla="*/ 3567736 w 4858438"/>
                <a:gd name="connsiteY85" fmla="*/ 1723292 h 3447294"/>
                <a:gd name="connsiteX86" fmla="*/ 3084839 w 4858438"/>
                <a:gd name="connsiteY86" fmla="*/ 1695075 h 3447294"/>
                <a:gd name="connsiteX87" fmla="*/ 1627640 w 4858438"/>
                <a:gd name="connsiteY87" fmla="*/ 3095281 h 3447294"/>
                <a:gd name="connsiteX88" fmla="*/ 1531295 w 4858438"/>
                <a:gd name="connsiteY88" fmla="*/ 3142694 h 3447294"/>
                <a:gd name="connsiteX89" fmla="*/ 3076237 w 4858438"/>
                <a:gd name="connsiteY89" fmla="*/ 1607621 h 3447294"/>
                <a:gd name="connsiteX90" fmla="*/ 3657967 w 4858438"/>
                <a:gd name="connsiteY90" fmla="*/ 1653352 h 3447294"/>
                <a:gd name="connsiteX91" fmla="*/ 4858438 w 4858438"/>
                <a:gd name="connsiteY91" fmla="*/ 316635 h 3447294"/>
                <a:gd name="connsiteX92" fmla="*/ 3178993 w 4858438"/>
                <a:gd name="connsiteY92" fmla="*/ 86480 h 3447294"/>
                <a:gd name="connsiteX93" fmla="*/ 72131 w 4858438"/>
                <a:gd name="connsiteY93" fmla="*/ 1781495 h 3447294"/>
                <a:gd name="connsiteX94" fmla="*/ 1533653 w 4858438"/>
                <a:gd name="connsiteY94" fmla="*/ 3289434 h 3447294"/>
                <a:gd name="connsiteX95" fmla="*/ 3030335 w 4858438"/>
                <a:gd name="connsiteY95" fmla="*/ 2273788 h 3447294"/>
                <a:gd name="connsiteX96" fmla="*/ 3592731 w 4858438"/>
                <a:gd name="connsiteY96" fmla="*/ 1816846 h 3447294"/>
                <a:gd name="connsiteX97" fmla="*/ 3680712 w 4858438"/>
                <a:gd name="connsiteY97" fmla="*/ 1749397 h 3447294"/>
                <a:gd name="connsiteX98" fmla="*/ 3676846 w 4858438"/>
                <a:gd name="connsiteY98" fmla="*/ 1748504 h 3447294"/>
                <a:gd name="connsiteX99" fmla="*/ 3761224 w 4858438"/>
                <a:gd name="connsiteY99" fmla="*/ 1679946 h 3447294"/>
                <a:gd name="connsiteX100" fmla="*/ 3762612 w 4858438"/>
                <a:gd name="connsiteY100" fmla="*/ 1680304 h 3447294"/>
                <a:gd name="connsiteX101" fmla="*/ 3793907 w 4858438"/>
                <a:gd name="connsiteY101" fmla="*/ 1653392 h 3447294"/>
                <a:gd name="connsiteX102" fmla="*/ 4028070 w 4858438"/>
                <a:gd name="connsiteY102" fmla="*/ 1463136 h 3447294"/>
                <a:gd name="connsiteX103" fmla="*/ 4012640 w 4858438"/>
                <a:gd name="connsiteY103" fmla="*/ 1462477 h 3447294"/>
                <a:gd name="connsiteX104" fmla="*/ 4635103 w 4858438"/>
                <a:gd name="connsiteY104" fmla="*/ 820516 h 3447294"/>
                <a:gd name="connsiteX105" fmla="*/ 4858438 w 4858438"/>
                <a:gd name="connsiteY105" fmla="*/ 316635 h 3447294"/>
                <a:gd name="connsiteX0" fmla="*/ 1433618 w 4858438"/>
                <a:gd name="connsiteY0" fmla="*/ 1430391 h 3633430"/>
                <a:gd name="connsiteX1" fmla="*/ 1387016 w 4858438"/>
                <a:gd name="connsiteY1" fmla="*/ 1319500 h 3633430"/>
                <a:gd name="connsiteX2" fmla="*/ 1171818 w 4858438"/>
                <a:gd name="connsiteY2" fmla="*/ 1263554 h 3633430"/>
                <a:gd name="connsiteX3" fmla="*/ 843436 w 4858438"/>
                <a:gd name="connsiteY3" fmla="*/ 1517979 h 3633430"/>
                <a:gd name="connsiteX4" fmla="*/ 917566 w 4858438"/>
                <a:gd name="connsiteY4" fmla="*/ 2044212 h 3633430"/>
                <a:gd name="connsiteX5" fmla="*/ 1042446 w 4858438"/>
                <a:gd name="connsiteY5" fmla="*/ 1920665 h 3633430"/>
                <a:gd name="connsiteX6" fmla="*/ 893116 w 4858438"/>
                <a:gd name="connsiteY6" fmla="*/ 1554025 h 3633430"/>
                <a:gd name="connsiteX7" fmla="*/ 1331284 w 4858438"/>
                <a:gd name="connsiteY7" fmla="*/ 1519812 h 3633430"/>
                <a:gd name="connsiteX8" fmla="*/ 1433618 w 4858438"/>
                <a:gd name="connsiteY8" fmla="*/ 1430391 h 3633430"/>
                <a:gd name="connsiteX9" fmla="*/ 1486467 w 4858438"/>
                <a:gd name="connsiteY9" fmla="*/ 1432991 h 3633430"/>
                <a:gd name="connsiteX10" fmla="*/ 1270246 w 4858438"/>
                <a:gd name="connsiteY10" fmla="*/ 1566022 h 3633430"/>
                <a:gd name="connsiteX11" fmla="*/ 948555 w 4858438"/>
                <a:gd name="connsiteY11" fmla="*/ 1551768 h 3633430"/>
                <a:gd name="connsiteX12" fmla="*/ 1039249 w 4858438"/>
                <a:gd name="connsiteY12" fmla="*/ 1856003 h 3633430"/>
                <a:gd name="connsiteX13" fmla="*/ 936415 w 4858438"/>
                <a:gd name="connsiteY13" fmla="*/ 2087419 h 3633430"/>
                <a:gd name="connsiteX14" fmla="*/ 845300 w 4858438"/>
                <a:gd name="connsiteY14" fmla="*/ 1412412 h 3633430"/>
                <a:gd name="connsiteX15" fmla="*/ 1222033 w 4858438"/>
                <a:gd name="connsiteY15" fmla="*/ 1201830 h 3633430"/>
                <a:gd name="connsiteX16" fmla="*/ 1453615 w 4858438"/>
                <a:gd name="connsiteY16" fmla="*/ 1312860 h 3633430"/>
                <a:gd name="connsiteX17" fmla="*/ 1486467 w 4858438"/>
                <a:gd name="connsiteY17" fmla="*/ 1432991 h 3633430"/>
                <a:gd name="connsiteX18" fmla="*/ 2124812 w 4858438"/>
                <a:gd name="connsiteY18" fmla="*/ 1741585 h 3633430"/>
                <a:gd name="connsiteX19" fmla="*/ 2027479 w 4858438"/>
                <a:gd name="connsiteY19" fmla="*/ 1607905 h 3633430"/>
                <a:gd name="connsiteX20" fmla="*/ 1896696 w 4858438"/>
                <a:gd name="connsiteY20" fmla="*/ 1585817 h 3633430"/>
                <a:gd name="connsiteX21" fmla="*/ 1850955 w 4858438"/>
                <a:gd name="connsiteY21" fmla="*/ 1649174 h 3633430"/>
                <a:gd name="connsiteX22" fmla="*/ 1765087 w 4858438"/>
                <a:gd name="connsiteY22" fmla="*/ 2033136 h 3633430"/>
                <a:gd name="connsiteX23" fmla="*/ 1376220 w 4858438"/>
                <a:gd name="connsiteY23" fmla="*/ 1841583 h 3633430"/>
                <a:gd name="connsiteX24" fmla="*/ 1213631 w 4858438"/>
                <a:gd name="connsiteY24" fmla="*/ 1982296 h 3633430"/>
                <a:gd name="connsiteX25" fmla="*/ 1786130 w 4858438"/>
                <a:gd name="connsiteY25" fmla="*/ 2088490 h 3633430"/>
                <a:gd name="connsiteX26" fmla="*/ 2124812 w 4858438"/>
                <a:gd name="connsiteY26" fmla="*/ 1741585 h 3633430"/>
                <a:gd name="connsiteX27" fmla="*/ 2160167 w 4858438"/>
                <a:gd name="connsiteY27" fmla="*/ 1747127 h 3633430"/>
                <a:gd name="connsiteX28" fmla="*/ 1724008 w 4858438"/>
                <a:gd name="connsiteY28" fmla="*/ 2157700 h 3633430"/>
                <a:gd name="connsiteX29" fmla="*/ 1154091 w 4858438"/>
                <a:gd name="connsiteY29" fmla="*/ 1935612 h 3633430"/>
                <a:gd name="connsiteX30" fmla="*/ 1454713 w 4858438"/>
                <a:gd name="connsiteY30" fmla="*/ 1814574 h 3633430"/>
                <a:gd name="connsiteX31" fmla="*/ 1717477 w 4858438"/>
                <a:gd name="connsiteY31" fmla="*/ 1988376 h 3633430"/>
                <a:gd name="connsiteX32" fmla="*/ 1816715 w 4858438"/>
                <a:gd name="connsiteY32" fmla="*/ 1686472 h 3633430"/>
                <a:gd name="connsiteX33" fmla="*/ 1933892 w 4858438"/>
                <a:gd name="connsiteY33" fmla="*/ 1518466 h 3633430"/>
                <a:gd name="connsiteX34" fmla="*/ 2036940 w 4858438"/>
                <a:gd name="connsiteY34" fmla="*/ 1543245 h 3633430"/>
                <a:gd name="connsiteX35" fmla="*/ 2160167 w 4858438"/>
                <a:gd name="connsiteY35" fmla="*/ 1747127 h 3633430"/>
                <a:gd name="connsiteX36" fmla="*/ 2530004 w 4858438"/>
                <a:gd name="connsiteY36" fmla="*/ 1039349 h 3633430"/>
                <a:gd name="connsiteX37" fmla="*/ 2230366 w 4858438"/>
                <a:gd name="connsiteY37" fmla="*/ 837313 h 3633430"/>
                <a:gd name="connsiteX38" fmla="*/ 2132783 w 4858438"/>
                <a:gd name="connsiteY38" fmla="*/ 846087 h 3633430"/>
                <a:gd name="connsiteX39" fmla="*/ 2003005 w 4858438"/>
                <a:gd name="connsiteY39" fmla="*/ 880928 h 3633430"/>
                <a:gd name="connsiteX40" fmla="*/ 1719361 w 4858438"/>
                <a:gd name="connsiteY40" fmla="*/ 1309143 h 3633430"/>
                <a:gd name="connsiteX41" fmla="*/ 1890515 w 4858438"/>
                <a:gd name="connsiteY41" fmla="*/ 1288253 h 3633430"/>
                <a:gd name="connsiteX42" fmla="*/ 2016356 w 4858438"/>
                <a:gd name="connsiteY42" fmla="*/ 935228 h 3633430"/>
                <a:gd name="connsiteX43" fmla="*/ 2360339 w 4858438"/>
                <a:gd name="connsiteY43" fmla="*/ 1155358 h 3633430"/>
                <a:gd name="connsiteX44" fmla="*/ 2530004 w 4858438"/>
                <a:gd name="connsiteY44" fmla="*/ 1039349 h 3633430"/>
                <a:gd name="connsiteX45" fmla="*/ 2580119 w 4858438"/>
                <a:gd name="connsiteY45" fmla="*/ 1070375 h 3633430"/>
                <a:gd name="connsiteX46" fmla="*/ 2282701 w 4858438"/>
                <a:gd name="connsiteY46" fmla="*/ 1153774 h 3633430"/>
                <a:gd name="connsiteX47" fmla="*/ 2055456 w 4858438"/>
                <a:gd name="connsiteY47" fmla="*/ 963227 h 3633430"/>
                <a:gd name="connsiteX48" fmla="*/ 1926622 w 4858438"/>
                <a:gd name="connsiteY48" fmla="*/ 1237571 h 3633430"/>
                <a:gd name="connsiteX49" fmla="*/ 1702359 w 4858438"/>
                <a:gd name="connsiteY49" fmla="*/ 1350072 h 3633430"/>
                <a:gd name="connsiteX50" fmla="*/ 2069116 w 4858438"/>
                <a:gd name="connsiteY50" fmla="*/ 803017 h 3633430"/>
                <a:gd name="connsiteX51" fmla="*/ 2142729 w 4858438"/>
                <a:gd name="connsiteY51" fmla="*/ 791704 h 3633430"/>
                <a:gd name="connsiteX52" fmla="*/ 2580119 w 4858438"/>
                <a:gd name="connsiteY52" fmla="*/ 1070375 h 3633430"/>
                <a:gd name="connsiteX53" fmla="*/ 3210598 w 4858438"/>
                <a:gd name="connsiteY53" fmla="*/ 1337601 h 3633430"/>
                <a:gd name="connsiteX54" fmla="*/ 3113266 w 4858438"/>
                <a:gd name="connsiteY54" fmla="*/ 1203919 h 3633430"/>
                <a:gd name="connsiteX55" fmla="*/ 2982483 w 4858438"/>
                <a:gd name="connsiteY55" fmla="*/ 1181834 h 3633430"/>
                <a:gd name="connsiteX56" fmla="*/ 2936742 w 4858438"/>
                <a:gd name="connsiteY56" fmla="*/ 1245190 h 3633430"/>
                <a:gd name="connsiteX57" fmla="*/ 2850873 w 4858438"/>
                <a:gd name="connsiteY57" fmla="*/ 1629152 h 3633430"/>
                <a:gd name="connsiteX58" fmla="*/ 2462007 w 4858438"/>
                <a:gd name="connsiteY58" fmla="*/ 1437599 h 3633430"/>
                <a:gd name="connsiteX59" fmla="*/ 2299417 w 4858438"/>
                <a:gd name="connsiteY59" fmla="*/ 1578312 h 3633430"/>
                <a:gd name="connsiteX60" fmla="*/ 2871916 w 4858438"/>
                <a:gd name="connsiteY60" fmla="*/ 1684504 h 3633430"/>
                <a:gd name="connsiteX61" fmla="*/ 3210598 w 4858438"/>
                <a:gd name="connsiteY61" fmla="*/ 1337601 h 3633430"/>
                <a:gd name="connsiteX62" fmla="*/ 3245954 w 4858438"/>
                <a:gd name="connsiteY62" fmla="*/ 1343141 h 3633430"/>
                <a:gd name="connsiteX63" fmla="*/ 2809794 w 4858438"/>
                <a:gd name="connsiteY63" fmla="*/ 1753714 h 3633430"/>
                <a:gd name="connsiteX64" fmla="*/ 2239876 w 4858438"/>
                <a:gd name="connsiteY64" fmla="*/ 1531628 h 3633430"/>
                <a:gd name="connsiteX65" fmla="*/ 2540499 w 4858438"/>
                <a:gd name="connsiteY65" fmla="*/ 1410588 h 3633430"/>
                <a:gd name="connsiteX66" fmla="*/ 2803264 w 4858438"/>
                <a:gd name="connsiteY66" fmla="*/ 1584390 h 3633430"/>
                <a:gd name="connsiteX67" fmla="*/ 2902501 w 4858438"/>
                <a:gd name="connsiteY67" fmla="*/ 1282488 h 3633430"/>
                <a:gd name="connsiteX68" fmla="*/ 3019678 w 4858438"/>
                <a:gd name="connsiteY68" fmla="*/ 1114480 h 3633430"/>
                <a:gd name="connsiteX69" fmla="*/ 3122727 w 4858438"/>
                <a:gd name="connsiteY69" fmla="*/ 1139259 h 3633430"/>
                <a:gd name="connsiteX70" fmla="*/ 3245954 w 4858438"/>
                <a:gd name="connsiteY70" fmla="*/ 1343141 h 3633430"/>
                <a:gd name="connsiteX71" fmla="*/ 3206103 w 4858438"/>
                <a:gd name="connsiteY71" fmla="*/ 2189735 h 3633430"/>
                <a:gd name="connsiteX72" fmla="*/ 3100554 w 4858438"/>
                <a:gd name="connsiteY72" fmla="*/ 2253269 h 3633430"/>
                <a:gd name="connsiteX73" fmla="*/ 2131300 w 4858438"/>
                <a:gd name="connsiteY73" fmla="*/ 3033557 h 3633430"/>
                <a:gd name="connsiteX74" fmla="*/ 2055476 w 4858438"/>
                <a:gd name="connsiteY74" fmla="*/ 3070871 h 3633430"/>
                <a:gd name="connsiteX75" fmla="*/ 3094659 w 4858438"/>
                <a:gd name="connsiteY75" fmla="*/ 2193337 h 3633430"/>
                <a:gd name="connsiteX76" fmla="*/ 3206103 w 4858438"/>
                <a:gd name="connsiteY76" fmla="*/ 2189735 h 3633430"/>
                <a:gd name="connsiteX77" fmla="*/ 3479041 w 4858438"/>
                <a:gd name="connsiteY77" fmla="*/ 1978176 h 3633430"/>
                <a:gd name="connsiteX78" fmla="*/ 3276491 w 4858438"/>
                <a:gd name="connsiteY78" fmla="*/ 2135178 h 3633430"/>
                <a:gd name="connsiteX79" fmla="*/ 3098033 w 4858438"/>
                <a:gd name="connsiteY79" fmla="*/ 2137729 h 3633430"/>
                <a:gd name="connsiteX80" fmla="*/ 1963861 w 4858438"/>
                <a:gd name="connsiteY80" fmla="*/ 3115955 h 3633430"/>
                <a:gd name="connsiteX81" fmla="*/ 1759329 w 4858438"/>
                <a:gd name="connsiteY81" fmla="*/ 3216610 h 3633430"/>
                <a:gd name="connsiteX82" fmla="*/ 3080614 w 4858438"/>
                <a:gd name="connsiteY82" fmla="*/ 1960624 h 3633430"/>
                <a:gd name="connsiteX83" fmla="*/ 3479041 w 4858438"/>
                <a:gd name="connsiteY83" fmla="*/ 1978176 h 3633430"/>
                <a:gd name="connsiteX84" fmla="*/ 3657967 w 4858438"/>
                <a:gd name="connsiteY84" fmla="*/ 1839488 h 3633430"/>
                <a:gd name="connsiteX85" fmla="*/ 3567736 w 4858438"/>
                <a:gd name="connsiteY85" fmla="*/ 1909428 h 3633430"/>
                <a:gd name="connsiteX86" fmla="*/ 3084839 w 4858438"/>
                <a:gd name="connsiteY86" fmla="*/ 1881211 h 3633430"/>
                <a:gd name="connsiteX87" fmla="*/ 1627640 w 4858438"/>
                <a:gd name="connsiteY87" fmla="*/ 3281417 h 3633430"/>
                <a:gd name="connsiteX88" fmla="*/ 1531295 w 4858438"/>
                <a:gd name="connsiteY88" fmla="*/ 3328830 h 3633430"/>
                <a:gd name="connsiteX89" fmla="*/ 3076237 w 4858438"/>
                <a:gd name="connsiteY89" fmla="*/ 1793757 h 3633430"/>
                <a:gd name="connsiteX90" fmla="*/ 3657967 w 4858438"/>
                <a:gd name="connsiteY90" fmla="*/ 1839488 h 3633430"/>
                <a:gd name="connsiteX91" fmla="*/ 4858438 w 4858438"/>
                <a:gd name="connsiteY91" fmla="*/ 502771 h 3633430"/>
                <a:gd name="connsiteX92" fmla="*/ 3178993 w 4858438"/>
                <a:gd name="connsiteY92" fmla="*/ 272616 h 3633430"/>
                <a:gd name="connsiteX93" fmla="*/ 72131 w 4858438"/>
                <a:gd name="connsiteY93" fmla="*/ 1967631 h 3633430"/>
                <a:gd name="connsiteX94" fmla="*/ 1533653 w 4858438"/>
                <a:gd name="connsiteY94" fmla="*/ 3475570 h 3633430"/>
                <a:gd name="connsiteX95" fmla="*/ 3030335 w 4858438"/>
                <a:gd name="connsiteY95" fmla="*/ 2459924 h 3633430"/>
                <a:gd name="connsiteX96" fmla="*/ 3592731 w 4858438"/>
                <a:gd name="connsiteY96" fmla="*/ 2002982 h 3633430"/>
                <a:gd name="connsiteX97" fmla="*/ 3680712 w 4858438"/>
                <a:gd name="connsiteY97" fmla="*/ 1935533 h 3633430"/>
                <a:gd name="connsiteX98" fmla="*/ 3676846 w 4858438"/>
                <a:gd name="connsiteY98" fmla="*/ 1934640 h 3633430"/>
                <a:gd name="connsiteX99" fmla="*/ 3761224 w 4858438"/>
                <a:gd name="connsiteY99" fmla="*/ 1866082 h 3633430"/>
                <a:gd name="connsiteX100" fmla="*/ 3762612 w 4858438"/>
                <a:gd name="connsiteY100" fmla="*/ 1866440 h 3633430"/>
                <a:gd name="connsiteX101" fmla="*/ 3793907 w 4858438"/>
                <a:gd name="connsiteY101" fmla="*/ 1839528 h 3633430"/>
                <a:gd name="connsiteX102" fmla="*/ 4028070 w 4858438"/>
                <a:gd name="connsiteY102" fmla="*/ 1649272 h 3633430"/>
                <a:gd name="connsiteX103" fmla="*/ 4012640 w 4858438"/>
                <a:gd name="connsiteY103" fmla="*/ 1648613 h 3633430"/>
                <a:gd name="connsiteX104" fmla="*/ 4635103 w 4858438"/>
                <a:gd name="connsiteY104" fmla="*/ 1006652 h 3633430"/>
                <a:gd name="connsiteX105" fmla="*/ 4858438 w 4858438"/>
                <a:gd name="connsiteY105" fmla="*/ 502771 h 3633430"/>
                <a:gd name="connsiteX0" fmla="*/ 1433618 w 4858438"/>
                <a:gd name="connsiteY0" fmla="*/ 1367754 h 3570793"/>
                <a:gd name="connsiteX1" fmla="*/ 1387016 w 4858438"/>
                <a:gd name="connsiteY1" fmla="*/ 1256863 h 3570793"/>
                <a:gd name="connsiteX2" fmla="*/ 1171818 w 4858438"/>
                <a:gd name="connsiteY2" fmla="*/ 1200917 h 3570793"/>
                <a:gd name="connsiteX3" fmla="*/ 843436 w 4858438"/>
                <a:gd name="connsiteY3" fmla="*/ 1455342 h 3570793"/>
                <a:gd name="connsiteX4" fmla="*/ 917566 w 4858438"/>
                <a:gd name="connsiteY4" fmla="*/ 1981575 h 3570793"/>
                <a:gd name="connsiteX5" fmla="*/ 1042446 w 4858438"/>
                <a:gd name="connsiteY5" fmla="*/ 1858028 h 3570793"/>
                <a:gd name="connsiteX6" fmla="*/ 893116 w 4858438"/>
                <a:gd name="connsiteY6" fmla="*/ 1491388 h 3570793"/>
                <a:gd name="connsiteX7" fmla="*/ 1331284 w 4858438"/>
                <a:gd name="connsiteY7" fmla="*/ 1457175 h 3570793"/>
                <a:gd name="connsiteX8" fmla="*/ 1433618 w 4858438"/>
                <a:gd name="connsiteY8" fmla="*/ 1367754 h 3570793"/>
                <a:gd name="connsiteX9" fmla="*/ 1486467 w 4858438"/>
                <a:gd name="connsiteY9" fmla="*/ 1370354 h 3570793"/>
                <a:gd name="connsiteX10" fmla="*/ 1270246 w 4858438"/>
                <a:gd name="connsiteY10" fmla="*/ 1503385 h 3570793"/>
                <a:gd name="connsiteX11" fmla="*/ 948555 w 4858438"/>
                <a:gd name="connsiteY11" fmla="*/ 1489131 h 3570793"/>
                <a:gd name="connsiteX12" fmla="*/ 1039249 w 4858438"/>
                <a:gd name="connsiteY12" fmla="*/ 1793366 h 3570793"/>
                <a:gd name="connsiteX13" fmla="*/ 936415 w 4858438"/>
                <a:gd name="connsiteY13" fmla="*/ 2024782 h 3570793"/>
                <a:gd name="connsiteX14" fmla="*/ 845300 w 4858438"/>
                <a:gd name="connsiteY14" fmla="*/ 1349775 h 3570793"/>
                <a:gd name="connsiteX15" fmla="*/ 1222033 w 4858438"/>
                <a:gd name="connsiteY15" fmla="*/ 1139193 h 3570793"/>
                <a:gd name="connsiteX16" fmla="*/ 1453615 w 4858438"/>
                <a:gd name="connsiteY16" fmla="*/ 1250223 h 3570793"/>
                <a:gd name="connsiteX17" fmla="*/ 1486467 w 4858438"/>
                <a:gd name="connsiteY17" fmla="*/ 1370354 h 3570793"/>
                <a:gd name="connsiteX18" fmla="*/ 2124812 w 4858438"/>
                <a:gd name="connsiteY18" fmla="*/ 1678948 h 3570793"/>
                <a:gd name="connsiteX19" fmla="*/ 2027479 w 4858438"/>
                <a:gd name="connsiteY19" fmla="*/ 1545268 h 3570793"/>
                <a:gd name="connsiteX20" fmla="*/ 1896696 w 4858438"/>
                <a:gd name="connsiteY20" fmla="*/ 1523180 h 3570793"/>
                <a:gd name="connsiteX21" fmla="*/ 1850955 w 4858438"/>
                <a:gd name="connsiteY21" fmla="*/ 1586537 h 3570793"/>
                <a:gd name="connsiteX22" fmla="*/ 1765087 w 4858438"/>
                <a:gd name="connsiteY22" fmla="*/ 1970499 h 3570793"/>
                <a:gd name="connsiteX23" fmla="*/ 1376220 w 4858438"/>
                <a:gd name="connsiteY23" fmla="*/ 1778946 h 3570793"/>
                <a:gd name="connsiteX24" fmla="*/ 1213631 w 4858438"/>
                <a:gd name="connsiteY24" fmla="*/ 1919659 h 3570793"/>
                <a:gd name="connsiteX25" fmla="*/ 1786130 w 4858438"/>
                <a:gd name="connsiteY25" fmla="*/ 2025853 h 3570793"/>
                <a:gd name="connsiteX26" fmla="*/ 2124812 w 4858438"/>
                <a:gd name="connsiteY26" fmla="*/ 1678948 h 3570793"/>
                <a:gd name="connsiteX27" fmla="*/ 2160167 w 4858438"/>
                <a:gd name="connsiteY27" fmla="*/ 1684490 h 3570793"/>
                <a:gd name="connsiteX28" fmla="*/ 1724008 w 4858438"/>
                <a:gd name="connsiteY28" fmla="*/ 2095063 h 3570793"/>
                <a:gd name="connsiteX29" fmla="*/ 1154091 w 4858438"/>
                <a:gd name="connsiteY29" fmla="*/ 1872975 h 3570793"/>
                <a:gd name="connsiteX30" fmla="*/ 1454713 w 4858438"/>
                <a:gd name="connsiteY30" fmla="*/ 1751937 h 3570793"/>
                <a:gd name="connsiteX31" fmla="*/ 1717477 w 4858438"/>
                <a:gd name="connsiteY31" fmla="*/ 1925739 h 3570793"/>
                <a:gd name="connsiteX32" fmla="*/ 1816715 w 4858438"/>
                <a:gd name="connsiteY32" fmla="*/ 1623835 h 3570793"/>
                <a:gd name="connsiteX33" fmla="*/ 1933892 w 4858438"/>
                <a:gd name="connsiteY33" fmla="*/ 1455829 h 3570793"/>
                <a:gd name="connsiteX34" fmla="*/ 2036940 w 4858438"/>
                <a:gd name="connsiteY34" fmla="*/ 1480608 h 3570793"/>
                <a:gd name="connsiteX35" fmla="*/ 2160167 w 4858438"/>
                <a:gd name="connsiteY35" fmla="*/ 1684490 h 3570793"/>
                <a:gd name="connsiteX36" fmla="*/ 2530004 w 4858438"/>
                <a:gd name="connsiteY36" fmla="*/ 976712 h 3570793"/>
                <a:gd name="connsiteX37" fmla="*/ 2230366 w 4858438"/>
                <a:gd name="connsiteY37" fmla="*/ 774676 h 3570793"/>
                <a:gd name="connsiteX38" fmla="*/ 2132783 w 4858438"/>
                <a:gd name="connsiteY38" fmla="*/ 783450 h 3570793"/>
                <a:gd name="connsiteX39" fmla="*/ 2003005 w 4858438"/>
                <a:gd name="connsiteY39" fmla="*/ 818291 h 3570793"/>
                <a:gd name="connsiteX40" fmla="*/ 1719361 w 4858438"/>
                <a:gd name="connsiteY40" fmla="*/ 1246506 h 3570793"/>
                <a:gd name="connsiteX41" fmla="*/ 1890515 w 4858438"/>
                <a:gd name="connsiteY41" fmla="*/ 1225616 h 3570793"/>
                <a:gd name="connsiteX42" fmla="*/ 2016356 w 4858438"/>
                <a:gd name="connsiteY42" fmla="*/ 872591 h 3570793"/>
                <a:gd name="connsiteX43" fmla="*/ 2360339 w 4858438"/>
                <a:gd name="connsiteY43" fmla="*/ 1092721 h 3570793"/>
                <a:gd name="connsiteX44" fmla="*/ 2530004 w 4858438"/>
                <a:gd name="connsiteY44" fmla="*/ 976712 h 3570793"/>
                <a:gd name="connsiteX45" fmla="*/ 2580119 w 4858438"/>
                <a:gd name="connsiteY45" fmla="*/ 1007738 h 3570793"/>
                <a:gd name="connsiteX46" fmla="*/ 2282701 w 4858438"/>
                <a:gd name="connsiteY46" fmla="*/ 1091137 h 3570793"/>
                <a:gd name="connsiteX47" fmla="*/ 2055456 w 4858438"/>
                <a:gd name="connsiteY47" fmla="*/ 900590 h 3570793"/>
                <a:gd name="connsiteX48" fmla="*/ 1926622 w 4858438"/>
                <a:gd name="connsiteY48" fmla="*/ 1174934 h 3570793"/>
                <a:gd name="connsiteX49" fmla="*/ 1702359 w 4858438"/>
                <a:gd name="connsiteY49" fmla="*/ 1287435 h 3570793"/>
                <a:gd name="connsiteX50" fmla="*/ 2069116 w 4858438"/>
                <a:gd name="connsiteY50" fmla="*/ 740380 h 3570793"/>
                <a:gd name="connsiteX51" fmla="*/ 2142729 w 4858438"/>
                <a:gd name="connsiteY51" fmla="*/ 729067 h 3570793"/>
                <a:gd name="connsiteX52" fmla="*/ 2580119 w 4858438"/>
                <a:gd name="connsiteY52" fmla="*/ 1007738 h 3570793"/>
                <a:gd name="connsiteX53" fmla="*/ 3210598 w 4858438"/>
                <a:gd name="connsiteY53" fmla="*/ 1274964 h 3570793"/>
                <a:gd name="connsiteX54" fmla="*/ 3113266 w 4858438"/>
                <a:gd name="connsiteY54" fmla="*/ 1141282 h 3570793"/>
                <a:gd name="connsiteX55" fmla="*/ 2982483 w 4858438"/>
                <a:gd name="connsiteY55" fmla="*/ 1119197 h 3570793"/>
                <a:gd name="connsiteX56" fmla="*/ 2936742 w 4858438"/>
                <a:gd name="connsiteY56" fmla="*/ 1182553 h 3570793"/>
                <a:gd name="connsiteX57" fmla="*/ 2850873 w 4858438"/>
                <a:gd name="connsiteY57" fmla="*/ 1566515 h 3570793"/>
                <a:gd name="connsiteX58" fmla="*/ 2462007 w 4858438"/>
                <a:gd name="connsiteY58" fmla="*/ 1374962 h 3570793"/>
                <a:gd name="connsiteX59" fmla="*/ 2299417 w 4858438"/>
                <a:gd name="connsiteY59" fmla="*/ 1515675 h 3570793"/>
                <a:gd name="connsiteX60" fmla="*/ 2871916 w 4858438"/>
                <a:gd name="connsiteY60" fmla="*/ 1621867 h 3570793"/>
                <a:gd name="connsiteX61" fmla="*/ 3210598 w 4858438"/>
                <a:gd name="connsiteY61" fmla="*/ 1274964 h 3570793"/>
                <a:gd name="connsiteX62" fmla="*/ 3245954 w 4858438"/>
                <a:gd name="connsiteY62" fmla="*/ 1280504 h 3570793"/>
                <a:gd name="connsiteX63" fmla="*/ 2809794 w 4858438"/>
                <a:gd name="connsiteY63" fmla="*/ 1691077 h 3570793"/>
                <a:gd name="connsiteX64" fmla="*/ 2239876 w 4858438"/>
                <a:gd name="connsiteY64" fmla="*/ 1468991 h 3570793"/>
                <a:gd name="connsiteX65" fmla="*/ 2540499 w 4858438"/>
                <a:gd name="connsiteY65" fmla="*/ 1347951 h 3570793"/>
                <a:gd name="connsiteX66" fmla="*/ 2803264 w 4858438"/>
                <a:gd name="connsiteY66" fmla="*/ 1521753 h 3570793"/>
                <a:gd name="connsiteX67" fmla="*/ 2902501 w 4858438"/>
                <a:gd name="connsiteY67" fmla="*/ 1219851 h 3570793"/>
                <a:gd name="connsiteX68" fmla="*/ 3019678 w 4858438"/>
                <a:gd name="connsiteY68" fmla="*/ 1051843 h 3570793"/>
                <a:gd name="connsiteX69" fmla="*/ 3122727 w 4858438"/>
                <a:gd name="connsiteY69" fmla="*/ 1076622 h 3570793"/>
                <a:gd name="connsiteX70" fmla="*/ 3245954 w 4858438"/>
                <a:gd name="connsiteY70" fmla="*/ 1280504 h 3570793"/>
                <a:gd name="connsiteX71" fmla="*/ 3206103 w 4858438"/>
                <a:gd name="connsiteY71" fmla="*/ 2127098 h 3570793"/>
                <a:gd name="connsiteX72" fmla="*/ 3100554 w 4858438"/>
                <a:gd name="connsiteY72" fmla="*/ 2190632 h 3570793"/>
                <a:gd name="connsiteX73" fmla="*/ 2131300 w 4858438"/>
                <a:gd name="connsiteY73" fmla="*/ 2970920 h 3570793"/>
                <a:gd name="connsiteX74" fmla="*/ 2055476 w 4858438"/>
                <a:gd name="connsiteY74" fmla="*/ 3008234 h 3570793"/>
                <a:gd name="connsiteX75" fmla="*/ 3094659 w 4858438"/>
                <a:gd name="connsiteY75" fmla="*/ 2130700 h 3570793"/>
                <a:gd name="connsiteX76" fmla="*/ 3206103 w 4858438"/>
                <a:gd name="connsiteY76" fmla="*/ 2127098 h 3570793"/>
                <a:gd name="connsiteX77" fmla="*/ 3479041 w 4858438"/>
                <a:gd name="connsiteY77" fmla="*/ 1915539 h 3570793"/>
                <a:gd name="connsiteX78" fmla="*/ 3276491 w 4858438"/>
                <a:gd name="connsiteY78" fmla="*/ 2072541 h 3570793"/>
                <a:gd name="connsiteX79" fmla="*/ 3098033 w 4858438"/>
                <a:gd name="connsiteY79" fmla="*/ 2075092 h 3570793"/>
                <a:gd name="connsiteX80" fmla="*/ 1963861 w 4858438"/>
                <a:gd name="connsiteY80" fmla="*/ 3053318 h 3570793"/>
                <a:gd name="connsiteX81" fmla="*/ 1759329 w 4858438"/>
                <a:gd name="connsiteY81" fmla="*/ 3153973 h 3570793"/>
                <a:gd name="connsiteX82" fmla="*/ 3080614 w 4858438"/>
                <a:gd name="connsiteY82" fmla="*/ 1897987 h 3570793"/>
                <a:gd name="connsiteX83" fmla="*/ 3479041 w 4858438"/>
                <a:gd name="connsiteY83" fmla="*/ 1915539 h 3570793"/>
                <a:gd name="connsiteX84" fmla="*/ 3657967 w 4858438"/>
                <a:gd name="connsiteY84" fmla="*/ 1776851 h 3570793"/>
                <a:gd name="connsiteX85" fmla="*/ 3567736 w 4858438"/>
                <a:gd name="connsiteY85" fmla="*/ 1846791 h 3570793"/>
                <a:gd name="connsiteX86" fmla="*/ 3084839 w 4858438"/>
                <a:gd name="connsiteY86" fmla="*/ 1818574 h 3570793"/>
                <a:gd name="connsiteX87" fmla="*/ 1627640 w 4858438"/>
                <a:gd name="connsiteY87" fmla="*/ 3218780 h 3570793"/>
                <a:gd name="connsiteX88" fmla="*/ 1531295 w 4858438"/>
                <a:gd name="connsiteY88" fmla="*/ 3266193 h 3570793"/>
                <a:gd name="connsiteX89" fmla="*/ 3076237 w 4858438"/>
                <a:gd name="connsiteY89" fmla="*/ 1731120 h 3570793"/>
                <a:gd name="connsiteX90" fmla="*/ 3657967 w 4858438"/>
                <a:gd name="connsiteY90" fmla="*/ 1776851 h 3570793"/>
                <a:gd name="connsiteX91" fmla="*/ 4858438 w 4858438"/>
                <a:gd name="connsiteY91" fmla="*/ 440134 h 3570793"/>
                <a:gd name="connsiteX92" fmla="*/ 3178993 w 4858438"/>
                <a:gd name="connsiteY92" fmla="*/ 209979 h 3570793"/>
                <a:gd name="connsiteX93" fmla="*/ 72131 w 4858438"/>
                <a:gd name="connsiteY93" fmla="*/ 1904994 h 3570793"/>
                <a:gd name="connsiteX94" fmla="*/ 1533653 w 4858438"/>
                <a:gd name="connsiteY94" fmla="*/ 3412933 h 3570793"/>
                <a:gd name="connsiteX95" fmla="*/ 3030335 w 4858438"/>
                <a:gd name="connsiteY95" fmla="*/ 2397287 h 3570793"/>
                <a:gd name="connsiteX96" fmla="*/ 3592731 w 4858438"/>
                <a:gd name="connsiteY96" fmla="*/ 1940345 h 3570793"/>
                <a:gd name="connsiteX97" fmla="*/ 3680712 w 4858438"/>
                <a:gd name="connsiteY97" fmla="*/ 1872896 h 3570793"/>
                <a:gd name="connsiteX98" fmla="*/ 3676846 w 4858438"/>
                <a:gd name="connsiteY98" fmla="*/ 1872003 h 3570793"/>
                <a:gd name="connsiteX99" fmla="*/ 3761224 w 4858438"/>
                <a:gd name="connsiteY99" fmla="*/ 1803445 h 3570793"/>
                <a:gd name="connsiteX100" fmla="*/ 3762612 w 4858438"/>
                <a:gd name="connsiteY100" fmla="*/ 1803803 h 3570793"/>
                <a:gd name="connsiteX101" fmla="*/ 3793907 w 4858438"/>
                <a:gd name="connsiteY101" fmla="*/ 1776891 h 3570793"/>
                <a:gd name="connsiteX102" fmla="*/ 4028070 w 4858438"/>
                <a:gd name="connsiteY102" fmla="*/ 1586635 h 3570793"/>
                <a:gd name="connsiteX103" fmla="*/ 4012640 w 4858438"/>
                <a:gd name="connsiteY103" fmla="*/ 1585976 h 3570793"/>
                <a:gd name="connsiteX104" fmla="*/ 4635103 w 4858438"/>
                <a:gd name="connsiteY104" fmla="*/ 944015 h 3570793"/>
                <a:gd name="connsiteX105" fmla="*/ 4858438 w 4858438"/>
                <a:gd name="connsiteY105" fmla="*/ 440134 h 3570793"/>
                <a:gd name="connsiteX0" fmla="*/ 1433618 w 4916798"/>
                <a:gd name="connsiteY0" fmla="*/ 1508829 h 3711868"/>
                <a:gd name="connsiteX1" fmla="*/ 1387016 w 4916798"/>
                <a:gd name="connsiteY1" fmla="*/ 1397938 h 3711868"/>
                <a:gd name="connsiteX2" fmla="*/ 1171818 w 4916798"/>
                <a:gd name="connsiteY2" fmla="*/ 1341992 h 3711868"/>
                <a:gd name="connsiteX3" fmla="*/ 843436 w 4916798"/>
                <a:gd name="connsiteY3" fmla="*/ 1596417 h 3711868"/>
                <a:gd name="connsiteX4" fmla="*/ 917566 w 4916798"/>
                <a:gd name="connsiteY4" fmla="*/ 2122650 h 3711868"/>
                <a:gd name="connsiteX5" fmla="*/ 1042446 w 4916798"/>
                <a:gd name="connsiteY5" fmla="*/ 1999103 h 3711868"/>
                <a:gd name="connsiteX6" fmla="*/ 893116 w 4916798"/>
                <a:gd name="connsiteY6" fmla="*/ 1632463 h 3711868"/>
                <a:gd name="connsiteX7" fmla="*/ 1331284 w 4916798"/>
                <a:gd name="connsiteY7" fmla="*/ 1598250 h 3711868"/>
                <a:gd name="connsiteX8" fmla="*/ 1433618 w 4916798"/>
                <a:gd name="connsiteY8" fmla="*/ 1508829 h 3711868"/>
                <a:gd name="connsiteX9" fmla="*/ 1486467 w 4916798"/>
                <a:gd name="connsiteY9" fmla="*/ 1511429 h 3711868"/>
                <a:gd name="connsiteX10" fmla="*/ 1270246 w 4916798"/>
                <a:gd name="connsiteY10" fmla="*/ 1644460 h 3711868"/>
                <a:gd name="connsiteX11" fmla="*/ 948555 w 4916798"/>
                <a:gd name="connsiteY11" fmla="*/ 1630206 h 3711868"/>
                <a:gd name="connsiteX12" fmla="*/ 1039249 w 4916798"/>
                <a:gd name="connsiteY12" fmla="*/ 1934441 h 3711868"/>
                <a:gd name="connsiteX13" fmla="*/ 936415 w 4916798"/>
                <a:gd name="connsiteY13" fmla="*/ 2165857 h 3711868"/>
                <a:gd name="connsiteX14" fmla="*/ 845300 w 4916798"/>
                <a:gd name="connsiteY14" fmla="*/ 1490850 h 3711868"/>
                <a:gd name="connsiteX15" fmla="*/ 1222033 w 4916798"/>
                <a:gd name="connsiteY15" fmla="*/ 1280268 h 3711868"/>
                <a:gd name="connsiteX16" fmla="*/ 1453615 w 4916798"/>
                <a:gd name="connsiteY16" fmla="*/ 1391298 h 3711868"/>
                <a:gd name="connsiteX17" fmla="*/ 1486467 w 4916798"/>
                <a:gd name="connsiteY17" fmla="*/ 1511429 h 3711868"/>
                <a:gd name="connsiteX18" fmla="*/ 2124812 w 4916798"/>
                <a:gd name="connsiteY18" fmla="*/ 1820023 h 3711868"/>
                <a:gd name="connsiteX19" fmla="*/ 2027479 w 4916798"/>
                <a:gd name="connsiteY19" fmla="*/ 1686343 h 3711868"/>
                <a:gd name="connsiteX20" fmla="*/ 1896696 w 4916798"/>
                <a:gd name="connsiteY20" fmla="*/ 1664255 h 3711868"/>
                <a:gd name="connsiteX21" fmla="*/ 1850955 w 4916798"/>
                <a:gd name="connsiteY21" fmla="*/ 1727612 h 3711868"/>
                <a:gd name="connsiteX22" fmla="*/ 1765087 w 4916798"/>
                <a:gd name="connsiteY22" fmla="*/ 2111574 h 3711868"/>
                <a:gd name="connsiteX23" fmla="*/ 1376220 w 4916798"/>
                <a:gd name="connsiteY23" fmla="*/ 1920021 h 3711868"/>
                <a:gd name="connsiteX24" fmla="*/ 1213631 w 4916798"/>
                <a:gd name="connsiteY24" fmla="*/ 2060734 h 3711868"/>
                <a:gd name="connsiteX25" fmla="*/ 1786130 w 4916798"/>
                <a:gd name="connsiteY25" fmla="*/ 2166928 h 3711868"/>
                <a:gd name="connsiteX26" fmla="*/ 2124812 w 4916798"/>
                <a:gd name="connsiteY26" fmla="*/ 1820023 h 3711868"/>
                <a:gd name="connsiteX27" fmla="*/ 2160167 w 4916798"/>
                <a:gd name="connsiteY27" fmla="*/ 1825565 h 3711868"/>
                <a:gd name="connsiteX28" fmla="*/ 1724008 w 4916798"/>
                <a:gd name="connsiteY28" fmla="*/ 2236138 h 3711868"/>
                <a:gd name="connsiteX29" fmla="*/ 1154091 w 4916798"/>
                <a:gd name="connsiteY29" fmla="*/ 2014050 h 3711868"/>
                <a:gd name="connsiteX30" fmla="*/ 1454713 w 4916798"/>
                <a:gd name="connsiteY30" fmla="*/ 1893012 h 3711868"/>
                <a:gd name="connsiteX31" fmla="*/ 1717477 w 4916798"/>
                <a:gd name="connsiteY31" fmla="*/ 2066814 h 3711868"/>
                <a:gd name="connsiteX32" fmla="*/ 1816715 w 4916798"/>
                <a:gd name="connsiteY32" fmla="*/ 1764910 h 3711868"/>
                <a:gd name="connsiteX33" fmla="*/ 1933892 w 4916798"/>
                <a:gd name="connsiteY33" fmla="*/ 1596904 h 3711868"/>
                <a:gd name="connsiteX34" fmla="*/ 2036940 w 4916798"/>
                <a:gd name="connsiteY34" fmla="*/ 1621683 h 3711868"/>
                <a:gd name="connsiteX35" fmla="*/ 2160167 w 4916798"/>
                <a:gd name="connsiteY35" fmla="*/ 1825565 h 3711868"/>
                <a:gd name="connsiteX36" fmla="*/ 2530004 w 4916798"/>
                <a:gd name="connsiteY36" fmla="*/ 1117787 h 3711868"/>
                <a:gd name="connsiteX37" fmla="*/ 2230366 w 4916798"/>
                <a:gd name="connsiteY37" fmla="*/ 915751 h 3711868"/>
                <a:gd name="connsiteX38" fmla="*/ 2132783 w 4916798"/>
                <a:gd name="connsiteY38" fmla="*/ 924525 h 3711868"/>
                <a:gd name="connsiteX39" fmla="*/ 2003005 w 4916798"/>
                <a:gd name="connsiteY39" fmla="*/ 959366 h 3711868"/>
                <a:gd name="connsiteX40" fmla="*/ 1719361 w 4916798"/>
                <a:gd name="connsiteY40" fmla="*/ 1387581 h 3711868"/>
                <a:gd name="connsiteX41" fmla="*/ 1890515 w 4916798"/>
                <a:gd name="connsiteY41" fmla="*/ 1366691 h 3711868"/>
                <a:gd name="connsiteX42" fmla="*/ 2016356 w 4916798"/>
                <a:gd name="connsiteY42" fmla="*/ 1013666 h 3711868"/>
                <a:gd name="connsiteX43" fmla="*/ 2360339 w 4916798"/>
                <a:gd name="connsiteY43" fmla="*/ 1233796 h 3711868"/>
                <a:gd name="connsiteX44" fmla="*/ 2530004 w 4916798"/>
                <a:gd name="connsiteY44" fmla="*/ 1117787 h 3711868"/>
                <a:gd name="connsiteX45" fmla="*/ 2580119 w 4916798"/>
                <a:gd name="connsiteY45" fmla="*/ 1148813 h 3711868"/>
                <a:gd name="connsiteX46" fmla="*/ 2282701 w 4916798"/>
                <a:gd name="connsiteY46" fmla="*/ 1232212 h 3711868"/>
                <a:gd name="connsiteX47" fmla="*/ 2055456 w 4916798"/>
                <a:gd name="connsiteY47" fmla="*/ 1041665 h 3711868"/>
                <a:gd name="connsiteX48" fmla="*/ 1926622 w 4916798"/>
                <a:gd name="connsiteY48" fmla="*/ 1316009 h 3711868"/>
                <a:gd name="connsiteX49" fmla="*/ 1702359 w 4916798"/>
                <a:gd name="connsiteY49" fmla="*/ 1428510 h 3711868"/>
                <a:gd name="connsiteX50" fmla="*/ 2069116 w 4916798"/>
                <a:gd name="connsiteY50" fmla="*/ 881455 h 3711868"/>
                <a:gd name="connsiteX51" fmla="*/ 2142729 w 4916798"/>
                <a:gd name="connsiteY51" fmla="*/ 870142 h 3711868"/>
                <a:gd name="connsiteX52" fmla="*/ 2580119 w 4916798"/>
                <a:gd name="connsiteY52" fmla="*/ 1148813 h 3711868"/>
                <a:gd name="connsiteX53" fmla="*/ 3210598 w 4916798"/>
                <a:gd name="connsiteY53" fmla="*/ 1416039 h 3711868"/>
                <a:gd name="connsiteX54" fmla="*/ 3113266 w 4916798"/>
                <a:gd name="connsiteY54" fmla="*/ 1282357 h 3711868"/>
                <a:gd name="connsiteX55" fmla="*/ 2982483 w 4916798"/>
                <a:gd name="connsiteY55" fmla="*/ 1260272 h 3711868"/>
                <a:gd name="connsiteX56" fmla="*/ 2936742 w 4916798"/>
                <a:gd name="connsiteY56" fmla="*/ 1323628 h 3711868"/>
                <a:gd name="connsiteX57" fmla="*/ 2850873 w 4916798"/>
                <a:gd name="connsiteY57" fmla="*/ 1707590 h 3711868"/>
                <a:gd name="connsiteX58" fmla="*/ 2462007 w 4916798"/>
                <a:gd name="connsiteY58" fmla="*/ 1516037 h 3711868"/>
                <a:gd name="connsiteX59" fmla="*/ 2299417 w 4916798"/>
                <a:gd name="connsiteY59" fmla="*/ 1656750 h 3711868"/>
                <a:gd name="connsiteX60" fmla="*/ 2871916 w 4916798"/>
                <a:gd name="connsiteY60" fmla="*/ 1762942 h 3711868"/>
                <a:gd name="connsiteX61" fmla="*/ 3210598 w 4916798"/>
                <a:gd name="connsiteY61" fmla="*/ 1416039 h 3711868"/>
                <a:gd name="connsiteX62" fmla="*/ 3245954 w 4916798"/>
                <a:gd name="connsiteY62" fmla="*/ 1421579 h 3711868"/>
                <a:gd name="connsiteX63" fmla="*/ 2809794 w 4916798"/>
                <a:gd name="connsiteY63" fmla="*/ 1832152 h 3711868"/>
                <a:gd name="connsiteX64" fmla="*/ 2239876 w 4916798"/>
                <a:gd name="connsiteY64" fmla="*/ 1610066 h 3711868"/>
                <a:gd name="connsiteX65" fmla="*/ 2540499 w 4916798"/>
                <a:gd name="connsiteY65" fmla="*/ 1489026 h 3711868"/>
                <a:gd name="connsiteX66" fmla="*/ 2803264 w 4916798"/>
                <a:gd name="connsiteY66" fmla="*/ 1662828 h 3711868"/>
                <a:gd name="connsiteX67" fmla="*/ 2902501 w 4916798"/>
                <a:gd name="connsiteY67" fmla="*/ 1360926 h 3711868"/>
                <a:gd name="connsiteX68" fmla="*/ 3019678 w 4916798"/>
                <a:gd name="connsiteY68" fmla="*/ 1192918 h 3711868"/>
                <a:gd name="connsiteX69" fmla="*/ 3122727 w 4916798"/>
                <a:gd name="connsiteY69" fmla="*/ 1217697 h 3711868"/>
                <a:gd name="connsiteX70" fmla="*/ 3245954 w 4916798"/>
                <a:gd name="connsiteY70" fmla="*/ 1421579 h 3711868"/>
                <a:gd name="connsiteX71" fmla="*/ 3206103 w 4916798"/>
                <a:gd name="connsiteY71" fmla="*/ 2268173 h 3711868"/>
                <a:gd name="connsiteX72" fmla="*/ 3100554 w 4916798"/>
                <a:gd name="connsiteY72" fmla="*/ 2331707 h 3711868"/>
                <a:gd name="connsiteX73" fmla="*/ 2131300 w 4916798"/>
                <a:gd name="connsiteY73" fmla="*/ 3111995 h 3711868"/>
                <a:gd name="connsiteX74" fmla="*/ 2055476 w 4916798"/>
                <a:gd name="connsiteY74" fmla="*/ 3149309 h 3711868"/>
                <a:gd name="connsiteX75" fmla="*/ 3094659 w 4916798"/>
                <a:gd name="connsiteY75" fmla="*/ 2271775 h 3711868"/>
                <a:gd name="connsiteX76" fmla="*/ 3206103 w 4916798"/>
                <a:gd name="connsiteY76" fmla="*/ 2268173 h 3711868"/>
                <a:gd name="connsiteX77" fmla="*/ 3479041 w 4916798"/>
                <a:gd name="connsiteY77" fmla="*/ 2056614 h 3711868"/>
                <a:gd name="connsiteX78" fmla="*/ 3276491 w 4916798"/>
                <a:gd name="connsiteY78" fmla="*/ 2213616 h 3711868"/>
                <a:gd name="connsiteX79" fmla="*/ 3098033 w 4916798"/>
                <a:gd name="connsiteY79" fmla="*/ 2216167 h 3711868"/>
                <a:gd name="connsiteX80" fmla="*/ 1963861 w 4916798"/>
                <a:gd name="connsiteY80" fmla="*/ 3194393 h 3711868"/>
                <a:gd name="connsiteX81" fmla="*/ 1759329 w 4916798"/>
                <a:gd name="connsiteY81" fmla="*/ 3295048 h 3711868"/>
                <a:gd name="connsiteX82" fmla="*/ 3080614 w 4916798"/>
                <a:gd name="connsiteY82" fmla="*/ 2039062 h 3711868"/>
                <a:gd name="connsiteX83" fmla="*/ 3479041 w 4916798"/>
                <a:gd name="connsiteY83" fmla="*/ 2056614 h 3711868"/>
                <a:gd name="connsiteX84" fmla="*/ 3657967 w 4916798"/>
                <a:gd name="connsiteY84" fmla="*/ 1917926 h 3711868"/>
                <a:gd name="connsiteX85" fmla="*/ 3567736 w 4916798"/>
                <a:gd name="connsiteY85" fmla="*/ 1987866 h 3711868"/>
                <a:gd name="connsiteX86" fmla="*/ 3084839 w 4916798"/>
                <a:gd name="connsiteY86" fmla="*/ 1959649 h 3711868"/>
                <a:gd name="connsiteX87" fmla="*/ 1627640 w 4916798"/>
                <a:gd name="connsiteY87" fmla="*/ 3359855 h 3711868"/>
                <a:gd name="connsiteX88" fmla="*/ 1531295 w 4916798"/>
                <a:gd name="connsiteY88" fmla="*/ 3407268 h 3711868"/>
                <a:gd name="connsiteX89" fmla="*/ 3076237 w 4916798"/>
                <a:gd name="connsiteY89" fmla="*/ 1872195 h 3711868"/>
                <a:gd name="connsiteX90" fmla="*/ 3657967 w 4916798"/>
                <a:gd name="connsiteY90" fmla="*/ 1917926 h 3711868"/>
                <a:gd name="connsiteX91" fmla="*/ 4858438 w 4916798"/>
                <a:gd name="connsiteY91" fmla="*/ 581209 h 3711868"/>
                <a:gd name="connsiteX92" fmla="*/ 3178993 w 4916798"/>
                <a:gd name="connsiteY92" fmla="*/ 351054 h 3711868"/>
                <a:gd name="connsiteX93" fmla="*/ 72131 w 4916798"/>
                <a:gd name="connsiteY93" fmla="*/ 2046069 h 3711868"/>
                <a:gd name="connsiteX94" fmla="*/ 1533653 w 4916798"/>
                <a:gd name="connsiteY94" fmla="*/ 3554008 h 3711868"/>
                <a:gd name="connsiteX95" fmla="*/ 3030335 w 4916798"/>
                <a:gd name="connsiteY95" fmla="*/ 2538362 h 3711868"/>
                <a:gd name="connsiteX96" fmla="*/ 3592731 w 4916798"/>
                <a:gd name="connsiteY96" fmla="*/ 2081420 h 3711868"/>
                <a:gd name="connsiteX97" fmla="*/ 3680712 w 4916798"/>
                <a:gd name="connsiteY97" fmla="*/ 2013971 h 3711868"/>
                <a:gd name="connsiteX98" fmla="*/ 3676846 w 4916798"/>
                <a:gd name="connsiteY98" fmla="*/ 2013078 h 3711868"/>
                <a:gd name="connsiteX99" fmla="*/ 3761224 w 4916798"/>
                <a:gd name="connsiteY99" fmla="*/ 1944520 h 3711868"/>
                <a:gd name="connsiteX100" fmla="*/ 3762612 w 4916798"/>
                <a:gd name="connsiteY100" fmla="*/ 1944878 h 3711868"/>
                <a:gd name="connsiteX101" fmla="*/ 3793907 w 4916798"/>
                <a:gd name="connsiteY101" fmla="*/ 1917966 h 3711868"/>
                <a:gd name="connsiteX102" fmla="*/ 4028070 w 4916798"/>
                <a:gd name="connsiteY102" fmla="*/ 1727710 h 3711868"/>
                <a:gd name="connsiteX103" fmla="*/ 4012640 w 4916798"/>
                <a:gd name="connsiteY103" fmla="*/ 1727051 h 3711868"/>
                <a:gd name="connsiteX104" fmla="*/ 4635103 w 4916798"/>
                <a:gd name="connsiteY104" fmla="*/ 1085090 h 3711868"/>
                <a:gd name="connsiteX105" fmla="*/ 4858438 w 4916798"/>
                <a:gd name="connsiteY105" fmla="*/ 581209 h 3711868"/>
                <a:gd name="connsiteX0" fmla="*/ 1433618 w 4858438"/>
                <a:gd name="connsiteY0" fmla="*/ 1553070 h 3756109"/>
                <a:gd name="connsiteX1" fmla="*/ 1387016 w 4858438"/>
                <a:gd name="connsiteY1" fmla="*/ 1442179 h 3756109"/>
                <a:gd name="connsiteX2" fmla="*/ 1171818 w 4858438"/>
                <a:gd name="connsiteY2" fmla="*/ 1386233 h 3756109"/>
                <a:gd name="connsiteX3" fmla="*/ 843436 w 4858438"/>
                <a:gd name="connsiteY3" fmla="*/ 1640658 h 3756109"/>
                <a:gd name="connsiteX4" fmla="*/ 917566 w 4858438"/>
                <a:gd name="connsiteY4" fmla="*/ 2166891 h 3756109"/>
                <a:gd name="connsiteX5" fmla="*/ 1042446 w 4858438"/>
                <a:gd name="connsiteY5" fmla="*/ 2043344 h 3756109"/>
                <a:gd name="connsiteX6" fmla="*/ 893116 w 4858438"/>
                <a:gd name="connsiteY6" fmla="*/ 1676704 h 3756109"/>
                <a:gd name="connsiteX7" fmla="*/ 1331284 w 4858438"/>
                <a:gd name="connsiteY7" fmla="*/ 1642491 h 3756109"/>
                <a:gd name="connsiteX8" fmla="*/ 1433618 w 4858438"/>
                <a:gd name="connsiteY8" fmla="*/ 1553070 h 3756109"/>
                <a:gd name="connsiteX9" fmla="*/ 1486467 w 4858438"/>
                <a:gd name="connsiteY9" fmla="*/ 1555670 h 3756109"/>
                <a:gd name="connsiteX10" fmla="*/ 1270246 w 4858438"/>
                <a:gd name="connsiteY10" fmla="*/ 1688701 h 3756109"/>
                <a:gd name="connsiteX11" fmla="*/ 948555 w 4858438"/>
                <a:gd name="connsiteY11" fmla="*/ 1674447 h 3756109"/>
                <a:gd name="connsiteX12" fmla="*/ 1039249 w 4858438"/>
                <a:gd name="connsiteY12" fmla="*/ 1978682 h 3756109"/>
                <a:gd name="connsiteX13" fmla="*/ 936415 w 4858438"/>
                <a:gd name="connsiteY13" fmla="*/ 2210098 h 3756109"/>
                <a:gd name="connsiteX14" fmla="*/ 845300 w 4858438"/>
                <a:gd name="connsiteY14" fmla="*/ 1535091 h 3756109"/>
                <a:gd name="connsiteX15" fmla="*/ 1222033 w 4858438"/>
                <a:gd name="connsiteY15" fmla="*/ 1324509 h 3756109"/>
                <a:gd name="connsiteX16" fmla="*/ 1453615 w 4858438"/>
                <a:gd name="connsiteY16" fmla="*/ 1435539 h 3756109"/>
                <a:gd name="connsiteX17" fmla="*/ 1486467 w 4858438"/>
                <a:gd name="connsiteY17" fmla="*/ 1555670 h 3756109"/>
                <a:gd name="connsiteX18" fmla="*/ 2124812 w 4858438"/>
                <a:gd name="connsiteY18" fmla="*/ 1864264 h 3756109"/>
                <a:gd name="connsiteX19" fmla="*/ 2027479 w 4858438"/>
                <a:gd name="connsiteY19" fmla="*/ 1730584 h 3756109"/>
                <a:gd name="connsiteX20" fmla="*/ 1896696 w 4858438"/>
                <a:gd name="connsiteY20" fmla="*/ 1708496 h 3756109"/>
                <a:gd name="connsiteX21" fmla="*/ 1850955 w 4858438"/>
                <a:gd name="connsiteY21" fmla="*/ 1771853 h 3756109"/>
                <a:gd name="connsiteX22" fmla="*/ 1765087 w 4858438"/>
                <a:gd name="connsiteY22" fmla="*/ 2155815 h 3756109"/>
                <a:gd name="connsiteX23" fmla="*/ 1376220 w 4858438"/>
                <a:gd name="connsiteY23" fmla="*/ 1964262 h 3756109"/>
                <a:gd name="connsiteX24" fmla="*/ 1213631 w 4858438"/>
                <a:gd name="connsiteY24" fmla="*/ 2104975 h 3756109"/>
                <a:gd name="connsiteX25" fmla="*/ 1786130 w 4858438"/>
                <a:gd name="connsiteY25" fmla="*/ 2211169 h 3756109"/>
                <a:gd name="connsiteX26" fmla="*/ 2124812 w 4858438"/>
                <a:gd name="connsiteY26" fmla="*/ 1864264 h 3756109"/>
                <a:gd name="connsiteX27" fmla="*/ 2160167 w 4858438"/>
                <a:gd name="connsiteY27" fmla="*/ 1869806 h 3756109"/>
                <a:gd name="connsiteX28" fmla="*/ 1724008 w 4858438"/>
                <a:gd name="connsiteY28" fmla="*/ 2280379 h 3756109"/>
                <a:gd name="connsiteX29" fmla="*/ 1154091 w 4858438"/>
                <a:gd name="connsiteY29" fmla="*/ 2058291 h 3756109"/>
                <a:gd name="connsiteX30" fmla="*/ 1454713 w 4858438"/>
                <a:gd name="connsiteY30" fmla="*/ 1937253 h 3756109"/>
                <a:gd name="connsiteX31" fmla="*/ 1717477 w 4858438"/>
                <a:gd name="connsiteY31" fmla="*/ 2111055 h 3756109"/>
                <a:gd name="connsiteX32" fmla="*/ 1816715 w 4858438"/>
                <a:gd name="connsiteY32" fmla="*/ 1809151 h 3756109"/>
                <a:gd name="connsiteX33" fmla="*/ 1933892 w 4858438"/>
                <a:gd name="connsiteY33" fmla="*/ 1641145 h 3756109"/>
                <a:gd name="connsiteX34" fmla="*/ 2036940 w 4858438"/>
                <a:gd name="connsiteY34" fmla="*/ 1665924 h 3756109"/>
                <a:gd name="connsiteX35" fmla="*/ 2160167 w 4858438"/>
                <a:gd name="connsiteY35" fmla="*/ 1869806 h 3756109"/>
                <a:gd name="connsiteX36" fmla="*/ 2530004 w 4858438"/>
                <a:gd name="connsiteY36" fmla="*/ 1162028 h 3756109"/>
                <a:gd name="connsiteX37" fmla="*/ 2230366 w 4858438"/>
                <a:gd name="connsiteY37" fmla="*/ 959992 h 3756109"/>
                <a:gd name="connsiteX38" fmla="*/ 2132783 w 4858438"/>
                <a:gd name="connsiteY38" fmla="*/ 968766 h 3756109"/>
                <a:gd name="connsiteX39" fmla="*/ 2003005 w 4858438"/>
                <a:gd name="connsiteY39" fmla="*/ 1003607 h 3756109"/>
                <a:gd name="connsiteX40" fmla="*/ 1719361 w 4858438"/>
                <a:gd name="connsiteY40" fmla="*/ 1431822 h 3756109"/>
                <a:gd name="connsiteX41" fmla="*/ 1890515 w 4858438"/>
                <a:gd name="connsiteY41" fmla="*/ 1410932 h 3756109"/>
                <a:gd name="connsiteX42" fmla="*/ 2016356 w 4858438"/>
                <a:gd name="connsiteY42" fmla="*/ 1057907 h 3756109"/>
                <a:gd name="connsiteX43" fmla="*/ 2360339 w 4858438"/>
                <a:gd name="connsiteY43" fmla="*/ 1278037 h 3756109"/>
                <a:gd name="connsiteX44" fmla="*/ 2530004 w 4858438"/>
                <a:gd name="connsiteY44" fmla="*/ 1162028 h 3756109"/>
                <a:gd name="connsiteX45" fmla="*/ 2580119 w 4858438"/>
                <a:gd name="connsiteY45" fmla="*/ 1193054 h 3756109"/>
                <a:gd name="connsiteX46" fmla="*/ 2282701 w 4858438"/>
                <a:gd name="connsiteY46" fmla="*/ 1276453 h 3756109"/>
                <a:gd name="connsiteX47" fmla="*/ 2055456 w 4858438"/>
                <a:gd name="connsiteY47" fmla="*/ 1085906 h 3756109"/>
                <a:gd name="connsiteX48" fmla="*/ 1926622 w 4858438"/>
                <a:gd name="connsiteY48" fmla="*/ 1360250 h 3756109"/>
                <a:gd name="connsiteX49" fmla="*/ 1702359 w 4858438"/>
                <a:gd name="connsiteY49" fmla="*/ 1472751 h 3756109"/>
                <a:gd name="connsiteX50" fmla="*/ 2069116 w 4858438"/>
                <a:gd name="connsiteY50" fmla="*/ 925696 h 3756109"/>
                <a:gd name="connsiteX51" fmla="*/ 2142729 w 4858438"/>
                <a:gd name="connsiteY51" fmla="*/ 914383 h 3756109"/>
                <a:gd name="connsiteX52" fmla="*/ 2580119 w 4858438"/>
                <a:gd name="connsiteY52" fmla="*/ 1193054 h 3756109"/>
                <a:gd name="connsiteX53" fmla="*/ 3210598 w 4858438"/>
                <a:gd name="connsiteY53" fmla="*/ 1460280 h 3756109"/>
                <a:gd name="connsiteX54" fmla="*/ 3113266 w 4858438"/>
                <a:gd name="connsiteY54" fmla="*/ 1326598 h 3756109"/>
                <a:gd name="connsiteX55" fmla="*/ 2982483 w 4858438"/>
                <a:gd name="connsiteY55" fmla="*/ 1304513 h 3756109"/>
                <a:gd name="connsiteX56" fmla="*/ 2936742 w 4858438"/>
                <a:gd name="connsiteY56" fmla="*/ 1367869 h 3756109"/>
                <a:gd name="connsiteX57" fmla="*/ 2850873 w 4858438"/>
                <a:gd name="connsiteY57" fmla="*/ 1751831 h 3756109"/>
                <a:gd name="connsiteX58" fmla="*/ 2462007 w 4858438"/>
                <a:gd name="connsiteY58" fmla="*/ 1560278 h 3756109"/>
                <a:gd name="connsiteX59" fmla="*/ 2299417 w 4858438"/>
                <a:gd name="connsiteY59" fmla="*/ 1700991 h 3756109"/>
                <a:gd name="connsiteX60" fmla="*/ 2871916 w 4858438"/>
                <a:gd name="connsiteY60" fmla="*/ 1807183 h 3756109"/>
                <a:gd name="connsiteX61" fmla="*/ 3210598 w 4858438"/>
                <a:gd name="connsiteY61" fmla="*/ 1460280 h 3756109"/>
                <a:gd name="connsiteX62" fmla="*/ 3245954 w 4858438"/>
                <a:gd name="connsiteY62" fmla="*/ 1465820 h 3756109"/>
                <a:gd name="connsiteX63" fmla="*/ 2809794 w 4858438"/>
                <a:gd name="connsiteY63" fmla="*/ 1876393 h 3756109"/>
                <a:gd name="connsiteX64" fmla="*/ 2239876 w 4858438"/>
                <a:gd name="connsiteY64" fmla="*/ 1654307 h 3756109"/>
                <a:gd name="connsiteX65" fmla="*/ 2540499 w 4858438"/>
                <a:gd name="connsiteY65" fmla="*/ 1533267 h 3756109"/>
                <a:gd name="connsiteX66" fmla="*/ 2803264 w 4858438"/>
                <a:gd name="connsiteY66" fmla="*/ 1707069 h 3756109"/>
                <a:gd name="connsiteX67" fmla="*/ 2902501 w 4858438"/>
                <a:gd name="connsiteY67" fmla="*/ 1405167 h 3756109"/>
                <a:gd name="connsiteX68" fmla="*/ 3019678 w 4858438"/>
                <a:gd name="connsiteY68" fmla="*/ 1237159 h 3756109"/>
                <a:gd name="connsiteX69" fmla="*/ 3122727 w 4858438"/>
                <a:gd name="connsiteY69" fmla="*/ 1261938 h 3756109"/>
                <a:gd name="connsiteX70" fmla="*/ 3245954 w 4858438"/>
                <a:gd name="connsiteY70" fmla="*/ 1465820 h 3756109"/>
                <a:gd name="connsiteX71" fmla="*/ 3206103 w 4858438"/>
                <a:gd name="connsiteY71" fmla="*/ 2312414 h 3756109"/>
                <a:gd name="connsiteX72" fmla="*/ 3100554 w 4858438"/>
                <a:gd name="connsiteY72" fmla="*/ 2375948 h 3756109"/>
                <a:gd name="connsiteX73" fmla="*/ 2131300 w 4858438"/>
                <a:gd name="connsiteY73" fmla="*/ 3156236 h 3756109"/>
                <a:gd name="connsiteX74" fmla="*/ 2055476 w 4858438"/>
                <a:gd name="connsiteY74" fmla="*/ 3193550 h 3756109"/>
                <a:gd name="connsiteX75" fmla="*/ 3094659 w 4858438"/>
                <a:gd name="connsiteY75" fmla="*/ 2316016 h 3756109"/>
                <a:gd name="connsiteX76" fmla="*/ 3206103 w 4858438"/>
                <a:gd name="connsiteY76" fmla="*/ 2312414 h 3756109"/>
                <a:gd name="connsiteX77" fmla="*/ 3479041 w 4858438"/>
                <a:gd name="connsiteY77" fmla="*/ 2100855 h 3756109"/>
                <a:gd name="connsiteX78" fmla="*/ 3276491 w 4858438"/>
                <a:gd name="connsiteY78" fmla="*/ 2257857 h 3756109"/>
                <a:gd name="connsiteX79" fmla="*/ 3098033 w 4858438"/>
                <a:gd name="connsiteY79" fmla="*/ 2260408 h 3756109"/>
                <a:gd name="connsiteX80" fmla="*/ 1963861 w 4858438"/>
                <a:gd name="connsiteY80" fmla="*/ 3238634 h 3756109"/>
                <a:gd name="connsiteX81" fmla="*/ 1759329 w 4858438"/>
                <a:gd name="connsiteY81" fmla="*/ 3339289 h 3756109"/>
                <a:gd name="connsiteX82" fmla="*/ 3080614 w 4858438"/>
                <a:gd name="connsiteY82" fmla="*/ 2083303 h 3756109"/>
                <a:gd name="connsiteX83" fmla="*/ 3479041 w 4858438"/>
                <a:gd name="connsiteY83" fmla="*/ 2100855 h 3756109"/>
                <a:gd name="connsiteX84" fmla="*/ 3657967 w 4858438"/>
                <a:gd name="connsiteY84" fmla="*/ 1962167 h 3756109"/>
                <a:gd name="connsiteX85" fmla="*/ 3567736 w 4858438"/>
                <a:gd name="connsiteY85" fmla="*/ 2032107 h 3756109"/>
                <a:gd name="connsiteX86" fmla="*/ 3084839 w 4858438"/>
                <a:gd name="connsiteY86" fmla="*/ 2003890 h 3756109"/>
                <a:gd name="connsiteX87" fmla="*/ 1627640 w 4858438"/>
                <a:gd name="connsiteY87" fmla="*/ 3404096 h 3756109"/>
                <a:gd name="connsiteX88" fmla="*/ 1531295 w 4858438"/>
                <a:gd name="connsiteY88" fmla="*/ 3451509 h 3756109"/>
                <a:gd name="connsiteX89" fmla="*/ 3076237 w 4858438"/>
                <a:gd name="connsiteY89" fmla="*/ 1916436 h 3756109"/>
                <a:gd name="connsiteX90" fmla="*/ 3657967 w 4858438"/>
                <a:gd name="connsiteY90" fmla="*/ 1962167 h 3756109"/>
                <a:gd name="connsiteX91" fmla="*/ 4858438 w 4858438"/>
                <a:gd name="connsiteY91" fmla="*/ 625450 h 3756109"/>
                <a:gd name="connsiteX92" fmla="*/ 3178993 w 4858438"/>
                <a:gd name="connsiteY92" fmla="*/ 395295 h 3756109"/>
                <a:gd name="connsiteX93" fmla="*/ 72131 w 4858438"/>
                <a:gd name="connsiteY93" fmla="*/ 2090310 h 3756109"/>
                <a:gd name="connsiteX94" fmla="*/ 1533653 w 4858438"/>
                <a:gd name="connsiteY94" fmla="*/ 3598249 h 3756109"/>
                <a:gd name="connsiteX95" fmla="*/ 3030335 w 4858438"/>
                <a:gd name="connsiteY95" fmla="*/ 2582603 h 3756109"/>
                <a:gd name="connsiteX96" fmla="*/ 3592731 w 4858438"/>
                <a:gd name="connsiteY96" fmla="*/ 2125661 h 3756109"/>
                <a:gd name="connsiteX97" fmla="*/ 3680712 w 4858438"/>
                <a:gd name="connsiteY97" fmla="*/ 2058212 h 3756109"/>
                <a:gd name="connsiteX98" fmla="*/ 3676846 w 4858438"/>
                <a:gd name="connsiteY98" fmla="*/ 2057319 h 3756109"/>
                <a:gd name="connsiteX99" fmla="*/ 3761224 w 4858438"/>
                <a:gd name="connsiteY99" fmla="*/ 1988761 h 3756109"/>
                <a:gd name="connsiteX100" fmla="*/ 3762612 w 4858438"/>
                <a:gd name="connsiteY100" fmla="*/ 1989119 h 3756109"/>
                <a:gd name="connsiteX101" fmla="*/ 3793907 w 4858438"/>
                <a:gd name="connsiteY101" fmla="*/ 1962207 h 3756109"/>
                <a:gd name="connsiteX102" fmla="*/ 4028070 w 4858438"/>
                <a:gd name="connsiteY102" fmla="*/ 1771951 h 3756109"/>
                <a:gd name="connsiteX103" fmla="*/ 4012640 w 4858438"/>
                <a:gd name="connsiteY103" fmla="*/ 1771292 h 3756109"/>
                <a:gd name="connsiteX104" fmla="*/ 4635103 w 4858438"/>
                <a:gd name="connsiteY104" fmla="*/ 1129331 h 3756109"/>
                <a:gd name="connsiteX105" fmla="*/ 4858438 w 4858438"/>
                <a:gd name="connsiteY105" fmla="*/ 625450 h 3756109"/>
                <a:gd name="connsiteX0" fmla="*/ 1433618 w 4635103"/>
                <a:gd name="connsiteY0" fmla="*/ 1182399 h 3385438"/>
                <a:gd name="connsiteX1" fmla="*/ 1387016 w 4635103"/>
                <a:gd name="connsiteY1" fmla="*/ 1071508 h 3385438"/>
                <a:gd name="connsiteX2" fmla="*/ 1171818 w 4635103"/>
                <a:gd name="connsiteY2" fmla="*/ 1015562 h 3385438"/>
                <a:gd name="connsiteX3" fmla="*/ 843436 w 4635103"/>
                <a:gd name="connsiteY3" fmla="*/ 1269987 h 3385438"/>
                <a:gd name="connsiteX4" fmla="*/ 917566 w 4635103"/>
                <a:gd name="connsiteY4" fmla="*/ 1796220 h 3385438"/>
                <a:gd name="connsiteX5" fmla="*/ 1042446 w 4635103"/>
                <a:gd name="connsiteY5" fmla="*/ 1672673 h 3385438"/>
                <a:gd name="connsiteX6" fmla="*/ 893116 w 4635103"/>
                <a:gd name="connsiteY6" fmla="*/ 1306033 h 3385438"/>
                <a:gd name="connsiteX7" fmla="*/ 1331284 w 4635103"/>
                <a:gd name="connsiteY7" fmla="*/ 1271820 h 3385438"/>
                <a:gd name="connsiteX8" fmla="*/ 1433618 w 4635103"/>
                <a:gd name="connsiteY8" fmla="*/ 1182399 h 3385438"/>
                <a:gd name="connsiteX9" fmla="*/ 1486467 w 4635103"/>
                <a:gd name="connsiteY9" fmla="*/ 1184999 h 3385438"/>
                <a:gd name="connsiteX10" fmla="*/ 1270246 w 4635103"/>
                <a:gd name="connsiteY10" fmla="*/ 1318030 h 3385438"/>
                <a:gd name="connsiteX11" fmla="*/ 948555 w 4635103"/>
                <a:gd name="connsiteY11" fmla="*/ 1303776 h 3385438"/>
                <a:gd name="connsiteX12" fmla="*/ 1039249 w 4635103"/>
                <a:gd name="connsiteY12" fmla="*/ 1608011 h 3385438"/>
                <a:gd name="connsiteX13" fmla="*/ 936415 w 4635103"/>
                <a:gd name="connsiteY13" fmla="*/ 1839427 h 3385438"/>
                <a:gd name="connsiteX14" fmla="*/ 845300 w 4635103"/>
                <a:gd name="connsiteY14" fmla="*/ 1164420 h 3385438"/>
                <a:gd name="connsiteX15" fmla="*/ 1222033 w 4635103"/>
                <a:gd name="connsiteY15" fmla="*/ 953838 h 3385438"/>
                <a:gd name="connsiteX16" fmla="*/ 1453615 w 4635103"/>
                <a:gd name="connsiteY16" fmla="*/ 1064868 h 3385438"/>
                <a:gd name="connsiteX17" fmla="*/ 1486467 w 4635103"/>
                <a:gd name="connsiteY17" fmla="*/ 1184999 h 3385438"/>
                <a:gd name="connsiteX18" fmla="*/ 2124812 w 4635103"/>
                <a:gd name="connsiteY18" fmla="*/ 1493593 h 3385438"/>
                <a:gd name="connsiteX19" fmla="*/ 2027479 w 4635103"/>
                <a:gd name="connsiteY19" fmla="*/ 1359913 h 3385438"/>
                <a:gd name="connsiteX20" fmla="*/ 1896696 w 4635103"/>
                <a:gd name="connsiteY20" fmla="*/ 1337825 h 3385438"/>
                <a:gd name="connsiteX21" fmla="*/ 1850955 w 4635103"/>
                <a:gd name="connsiteY21" fmla="*/ 1401182 h 3385438"/>
                <a:gd name="connsiteX22" fmla="*/ 1765087 w 4635103"/>
                <a:gd name="connsiteY22" fmla="*/ 1785144 h 3385438"/>
                <a:gd name="connsiteX23" fmla="*/ 1376220 w 4635103"/>
                <a:gd name="connsiteY23" fmla="*/ 1593591 h 3385438"/>
                <a:gd name="connsiteX24" fmla="*/ 1213631 w 4635103"/>
                <a:gd name="connsiteY24" fmla="*/ 1734304 h 3385438"/>
                <a:gd name="connsiteX25" fmla="*/ 1786130 w 4635103"/>
                <a:gd name="connsiteY25" fmla="*/ 1840498 h 3385438"/>
                <a:gd name="connsiteX26" fmla="*/ 2124812 w 4635103"/>
                <a:gd name="connsiteY26" fmla="*/ 1493593 h 3385438"/>
                <a:gd name="connsiteX27" fmla="*/ 2160167 w 4635103"/>
                <a:gd name="connsiteY27" fmla="*/ 1499135 h 3385438"/>
                <a:gd name="connsiteX28" fmla="*/ 1724008 w 4635103"/>
                <a:gd name="connsiteY28" fmla="*/ 1909708 h 3385438"/>
                <a:gd name="connsiteX29" fmla="*/ 1154091 w 4635103"/>
                <a:gd name="connsiteY29" fmla="*/ 1687620 h 3385438"/>
                <a:gd name="connsiteX30" fmla="*/ 1454713 w 4635103"/>
                <a:gd name="connsiteY30" fmla="*/ 1566582 h 3385438"/>
                <a:gd name="connsiteX31" fmla="*/ 1717477 w 4635103"/>
                <a:gd name="connsiteY31" fmla="*/ 1740384 h 3385438"/>
                <a:gd name="connsiteX32" fmla="*/ 1816715 w 4635103"/>
                <a:gd name="connsiteY32" fmla="*/ 1438480 h 3385438"/>
                <a:gd name="connsiteX33" fmla="*/ 1933892 w 4635103"/>
                <a:gd name="connsiteY33" fmla="*/ 1270474 h 3385438"/>
                <a:gd name="connsiteX34" fmla="*/ 2036940 w 4635103"/>
                <a:gd name="connsiteY34" fmla="*/ 1295253 h 3385438"/>
                <a:gd name="connsiteX35" fmla="*/ 2160167 w 4635103"/>
                <a:gd name="connsiteY35" fmla="*/ 1499135 h 3385438"/>
                <a:gd name="connsiteX36" fmla="*/ 2530004 w 4635103"/>
                <a:gd name="connsiteY36" fmla="*/ 791357 h 3385438"/>
                <a:gd name="connsiteX37" fmla="*/ 2230366 w 4635103"/>
                <a:gd name="connsiteY37" fmla="*/ 589321 h 3385438"/>
                <a:gd name="connsiteX38" fmla="*/ 2132783 w 4635103"/>
                <a:gd name="connsiteY38" fmla="*/ 598095 h 3385438"/>
                <a:gd name="connsiteX39" fmla="*/ 2003005 w 4635103"/>
                <a:gd name="connsiteY39" fmla="*/ 632936 h 3385438"/>
                <a:gd name="connsiteX40" fmla="*/ 1719361 w 4635103"/>
                <a:gd name="connsiteY40" fmla="*/ 1061151 h 3385438"/>
                <a:gd name="connsiteX41" fmla="*/ 1890515 w 4635103"/>
                <a:gd name="connsiteY41" fmla="*/ 1040261 h 3385438"/>
                <a:gd name="connsiteX42" fmla="*/ 2016356 w 4635103"/>
                <a:gd name="connsiteY42" fmla="*/ 687236 h 3385438"/>
                <a:gd name="connsiteX43" fmla="*/ 2360339 w 4635103"/>
                <a:gd name="connsiteY43" fmla="*/ 907366 h 3385438"/>
                <a:gd name="connsiteX44" fmla="*/ 2530004 w 4635103"/>
                <a:gd name="connsiteY44" fmla="*/ 791357 h 3385438"/>
                <a:gd name="connsiteX45" fmla="*/ 2580119 w 4635103"/>
                <a:gd name="connsiteY45" fmla="*/ 822383 h 3385438"/>
                <a:gd name="connsiteX46" fmla="*/ 2282701 w 4635103"/>
                <a:gd name="connsiteY46" fmla="*/ 905782 h 3385438"/>
                <a:gd name="connsiteX47" fmla="*/ 2055456 w 4635103"/>
                <a:gd name="connsiteY47" fmla="*/ 715235 h 3385438"/>
                <a:gd name="connsiteX48" fmla="*/ 1926622 w 4635103"/>
                <a:gd name="connsiteY48" fmla="*/ 989579 h 3385438"/>
                <a:gd name="connsiteX49" fmla="*/ 1702359 w 4635103"/>
                <a:gd name="connsiteY49" fmla="*/ 1102080 h 3385438"/>
                <a:gd name="connsiteX50" fmla="*/ 2069116 w 4635103"/>
                <a:gd name="connsiteY50" fmla="*/ 555025 h 3385438"/>
                <a:gd name="connsiteX51" fmla="*/ 2142729 w 4635103"/>
                <a:gd name="connsiteY51" fmla="*/ 543712 h 3385438"/>
                <a:gd name="connsiteX52" fmla="*/ 2580119 w 4635103"/>
                <a:gd name="connsiteY52" fmla="*/ 822383 h 3385438"/>
                <a:gd name="connsiteX53" fmla="*/ 3210598 w 4635103"/>
                <a:gd name="connsiteY53" fmla="*/ 1089609 h 3385438"/>
                <a:gd name="connsiteX54" fmla="*/ 3113266 w 4635103"/>
                <a:gd name="connsiteY54" fmla="*/ 955927 h 3385438"/>
                <a:gd name="connsiteX55" fmla="*/ 2982483 w 4635103"/>
                <a:gd name="connsiteY55" fmla="*/ 933842 h 3385438"/>
                <a:gd name="connsiteX56" fmla="*/ 2936742 w 4635103"/>
                <a:gd name="connsiteY56" fmla="*/ 997198 h 3385438"/>
                <a:gd name="connsiteX57" fmla="*/ 2850873 w 4635103"/>
                <a:gd name="connsiteY57" fmla="*/ 1381160 h 3385438"/>
                <a:gd name="connsiteX58" fmla="*/ 2462007 w 4635103"/>
                <a:gd name="connsiteY58" fmla="*/ 1189607 h 3385438"/>
                <a:gd name="connsiteX59" fmla="*/ 2299417 w 4635103"/>
                <a:gd name="connsiteY59" fmla="*/ 1330320 h 3385438"/>
                <a:gd name="connsiteX60" fmla="*/ 2871916 w 4635103"/>
                <a:gd name="connsiteY60" fmla="*/ 1436512 h 3385438"/>
                <a:gd name="connsiteX61" fmla="*/ 3210598 w 4635103"/>
                <a:gd name="connsiteY61" fmla="*/ 1089609 h 3385438"/>
                <a:gd name="connsiteX62" fmla="*/ 3245954 w 4635103"/>
                <a:gd name="connsiteY62" fmla="*/ 1095149 h 3385438"/>
                <a:gd name="connsiteX63" fmla="*/ 2809794 w 4635103"/>
                <a:gd name="connsiteY63" fmla="*/ 1505722 h 3385438"/>
                <a:gd name="connsiteX64" fmla="*/ 2239876 w 4635103"/>
                <a:gd name="connsiteY64" fmla="*/ 1283636 h 3385438"/>
                <a:gd name="connsiteX65" fmla="*/ 2540499 w 4635103"/>
                <a:gd name="connsiteY65" fmla="*/ 1162596 h 3385438"/>
                <a:gd name="connsiteX66" fmla="*/ 2803264 w 4635103"/>
                <a:gd name="connsiteY66" fmla="*/ 1336398 h 3385438"/>
                <a:gd name="connsiteX67" fmla="*/ 2902501 w 4635103"/>
                <a:gd name="connsiteY67" fmla="*/ 1034496 h 3385438"/>
                <a:gd name="connsiteX68" fmla="*/ 3019678 w 4635103"/>
                <a:gd name="connsiteY68" fmla="*/ 866488 h 3385438"/>
                <a:gd name="connsiteX69" fmla="*/ 3122727 w 4635103"/>
                <a:gd name="connsiteY69" fmla="*/ 891267 h 3385438"/>
                <a:gd name="connsiteX70" fmla="*/ 3245954 w 4635103"/>
                <a:gd name="connsiteY70" fmla="*/ 1095149 h 3385438"/>
                <a:gd name="connsiteX71" fmla="*/ 3206103 w 4635103"/>
                <a:gd name="connsiteY71" fmla="*/ 1941743 h 3385438"/>
                <a:gd name="connsiteX72" fmla="*/ 3100554 w 4635103"/>
                <a:gd name="connsiteY72" fmla="*/ 2005277 h 3385438"/>
                <a:gd name="connsiteX73" fmla="*/ 2131300 w 4635103"/>
                <a:gd name="connsiteY73" fmla="*/ 2785565 h 3385438"/>
                <a:gd name="connsiteX74" fmla="*/ 2055476 w 4635103"/>
                <a:gd name="connsiteY74" fmla="*/ 2822879 h 3385438"/>
                <a:gd name="connsiteX75" fmla="*/ 3094659 w 4635103"/>
                <a:gd name="connsiteY75" fmla="*/ 1945345 h 3385438"/>
                <a:gd name="connsiteX76" fmla="*/ 3206103 w 4635103"/>
                <a:gd name="connsiteY76" fmla="*/ 1941743 h 3385438"/>
                <a:gd name="connsiteX77" fmla="*/ 3479041 w 4635103"/>
                <a:gd name="connsiteY77" fmla="*/ 1730184 h 3385438"/>
                <a:gd name="connsiteX78" fmla="*/ 3276491 w 4635103"/>
                <a:gd name="connsiteY78" fmla="*/ 1887186 h 3385438"/>
                <a:gd name="connsiteX79" fmla="*/ 3098033 w 4635103"/>
                <a:gd name="connsiteY79" fmla="*/ 1889737 h 3385438"/>
                <a:gd name="connsiteX80" fmla="*/ 1963861 w 4635103"/>
                <a:gd name="connsiteY80" fmla="*/ 2867963 h 3385438"/>
                <a:gd name="connsiteX81" fmla="*/ 1759329 w 4635103"/>
                <a:gd name="connsiteY81" fmla="*/ 2968618 h 3385438"/>
                <a:gd name="connsiteX82" fmla="*/ 3080614 w 4635103"/>
                <a:gd name="connsiteY82" fmla="*/ 1712632 h 3385438"/>
                <a:gd name="connsiteX83" fmla="*/ 3479041 w 4635103"/>
                <a:gd name="connsiteY83" fmla="*/ 1730184 h 3385438"/>
                <a:gd name="connsiteX84" fmla="*/ 3657967 w 4635103"/>
                <a:gd name="connsiteY84" fmla="*/ 1591496 h 3385438"/>
                <a:gd name="connsiteX85" fmla="*/ 3567736 w 4635103"/>
                <a:gd name="connsiteY85" fmla="*/ 1661436 h 3385438"/>
                <a:gd name="connsiteX86" fmla="*/ 3084839 w 4635103"/>
                <a:gd name="connsiteY86" fmla="*/ 1633219 h 3385438"/>
                <a:gd name="connsiteX87" fmla="*/ 1627640 w 4635103"/>
                <a:gd name="connsiteY87" fmla="*/ 3033425 h 3385438"/>
                <a:gd name="connsiteX88" fmla="*/ 1531295 w 4635103"/>
                <a:gd name="connsiteY88" fmla="*/ 3080838 h 3385438"/>
                <a:gd name="connsiteX89" fmla="*/ 3076237 w 4635103"/>
                <a:gd name="connsiteY89" fmla="*/ 1545765 h 3385438"/>
                <a:gd name="connsiteX90" fmla="*/ 3657967 w 4635103"/>
                <a:gd name="connsiteY90" fmla="*/ 1591496 h 3385438"/>
                <a:gd name="connsiteX91" fmla="*/ 4635103 w 4635103"/>
                <a:gd name="connsiteY91" fmla="*/ 758660 h 3385438"/>
                <a:gd name="connsiteX92" fmla="*/ 3178993 w 4635103"/>
                <a:gd name="connsiteY92" fmla="*/ 24624 h 3385438"/>
                <a:gd name="connsiteX93" fmla="*/ 72131 w 4635103"/>
                <a:gd name="connsiteY93" fmla="*/ 1719639 h 3385438"/>
                <a:gd name="connsiteX94" fmla="*/ 1533653 w 4635103"/>
                <a:gd name="connsiteY94" fmla="*/ 3227578 h 3385438"/>
                <a:gd name="connsiteX95" fmla="*/ 3030335 w 4635103"/>
                <a:gd name="connsiteY95" fmla="*/ 2211932 h 3385438"/>
                <a:gd name="connsiteX96" fmla="*/ 3592731 w 4635103"/>
                <a:gd name="connsiteY96" fmla="*/ 1754990 h 3385438"/>
                <a:gd name="connsiteX97" fmla="*/ 3680712 w 4635103"/>
                <a:gd name="connsiteY97" fmla="*/ 1687541 h 3385438"/>
                <a:gd name="connsiteX98" fmla="*/ 3676846 w 4635103"/>
                <a:gd name="connsiteY98" fmla="*/ 1686648 h 3385438"/>
                <a:gd name="connsiteX99" fmla="*/ 3761224 w 4635103"/>
                <a:gd name="connsiteY99" fmla="*/ 1618090 h 3385438"/>
                <a:gd name="connsiteX100" fmla="*/ 3762612 w 4635103"/>
                <a:gd name="connsiteY100" fmla="*/ 1618448 h 3385438"/>
                <a:gd name="connsiteX101" fmla="*/ 3793907 w 4635103"/>
                <a:gd name="connsiteY101" fmla="*/ 1591536 h 3385438"/>
                <a:gd name="connsiteX102" fmla="*/ 4028070 w 4635103"/>
                <a:gd name="connsiteY102" fmla="*/ 1401280 h 3385438"/>
                <a:gd name="connsiteX103" fmla="*/ 4012640 w 4635103"/>
                <a:gd name="connsiteY103" fmla="*/ 1400621 h 3385438"/>
                <a:gd name="connsiteX104" fmla="*/ 4635103 w 4635103"/>
                <a:gd name="connsiteY104" fmla="*/ 758660 h 3385438"/>
                <a:gd name="connsiteX0" fmla="*/ 1433618 w 4766895"/>
                <a:gd name="connsiteY0" fmla="*/ 1198049 h 3401088"/>
                <a:gd name="connsiteX1" fmla="*/ 1387016 w 4766895"/>
                <a:gd name="connsiteY1" fmla="*/ 1087158 h 3401088"/>
                <a:gd name="connsiteX2" fmla="*/ 1171818 w 4766895"/>
                <a:gd name="connsiteY2" fmla="*/ 1031212 h 3401088"/>
                <a:gd name="connsiteX3" fmla="*/ 843436 w 4766895"/>
                <a:gd name="connsiteY3" fmla="*/ 1285637 h 3401088"/>
                <a:gd name="connsiteX4" fmla="*/ 917566 w 4766895"/>
                <a:gd name="connsiteY4" fmla="*/ 1811870 h 3401088"/>
                <a:gd name="connsiteX5" fmla="*/ 1042446 w 4766895"/>
                <a:gd name="connsiteY5" fmla="*/ 1688323 h 3401088"/>
                <a:gd name="connsiteX6" fmla="*/ 893116 w 4766895"/>
                <a:gd name="connsiteY6" fmla="*/ 1321683 h 3401088"/>
                <a:gd name="connsiteX7" fmla="*/ 1331284 w 4766895"/>
                <a:gd name="connsiteY7" fmla="*/ 1287470 h 3401088"/>
                <a:gd name="connsiteX8" fmla="*/ 1433618 w 4766895"/>
                <a:gd name="connsiteY8" fmla="*/ 1198049 h 3401088"/>
                <a:gd name="connsiteX9" fmla="*/ 1486467 w 4766895"/>
                <a:gd name="connsiteY9" fmla="*/ 1200649 h 3401088"/>
                <a:gd name="connsiteX10" fmla="*/ 1270246 w 4766895"/>
                <a:gd name="connsiteY10" fmla="*/ 1333680 h 3401088"/>
                <a:gd name="connsiteX11" fmla="*/ 948555 w 4766895"/>
                <a:gd name="connsiteY11" fmla="*/ 1319426 h 3401088"/>
                <a:gd name="connsiteX12" fmla="*/ 1039249 w 4766895"/>
                <a:gd name="connsiteY12" fmla="*/ 1623661 h 3401088"/>
                <a:gd name="connsiteX13" fmla="*/ 936415 w 4766895"/>
                <a:gd name="connsiteY13" fmla="*/ 1855077 h 3401088"/>
                <a:gd name="connsiteX14" fmla="*/ 845300 w 4766895"/>
                <a:gd name="connsiteY14" fmla="*/ 1180070 h 3401088"/>
                <a:gd name="connsiteX15" fmla="*/ 1222033 w 4766895"/>
                <a:gd name="connsiteY15" fmla="*/ 969488 h 3401088"/>
                <a:gd name="connsiteX16" fmla="*/ 1453615 w 4766895"/>
                <a:gd name="connsiteY16" fmla="*/ 1080518 h 3401088"/>
                <a:gd name="connsiteX17" fmla="*/ 1486467 w 4766895"/>
                <a:gd name="connsiteY17" fmla="*/ 1200649 h 3401088"/>
                <a:gd name="connsiteX18" fmla="*/ 2124812 w 4766895"/>
                <a:gd name="connsiteY18" fmla="*/ 1509243 h 3401088"/>
                <a:gd name="connsiteX19" fmla="*/ 2027479 w 4766895"/>
                <a:gd name="connsiteY19" fmla="*/ 1375563 h 3401088"/>
                <a:gd name="connsiteX20" fmla="*/ 1896696 w 4766895"/>
                <a:gd name="connsiteY20" fmla="*/ 1353475 h 3401088"/>
                <a:gd name="connsiteX21" fmla="*/ 1850955 w 4766895"/>
                <a:gd name="connsiteY21" fmla="*/ 1416832 h 3401088"/>
                <a:gd name="connsiteX22" fmla="*/ 1765087 w 4766895"/>
                <a:gd name="connsiteY22" fmla="*/ 1800794 h 3401088"/>
                <a:gd name="connsiteX23" fmla="*/ 1376220 w 4766895"/>
                <a:gd name="connsiteY23" fmla="*/ 1609241 h 3401088"/>
                <a:gd name="connsiteX24" fmla="*/ 1213631 w 4766895"/>
                <a:gd name="connsiteY24" fmla="*/ 1749954 h 3401088"/>
                <a:gd name="connsiteX25" fmla="*/ 1786130 w 4766895"/>
                <a:gd name="connsiteY25" fmla="*/ 1856148 h 3401088"/>
                <a:gd name="connsiteX26" fmla="*/ 2124812 w 4766895"/>
                <a:gd name="connsiteY26" fmla="*/ 1509243 h 3401088"/>
                <a:gd name="connsiteX27" fmla="*/ 2160167 w 4766895"/>
                <a:gd name="connsiteY27" fmla="*/ 1514785 h 3401088"/>
                <a:gd name="connsiteX28" fmla="*/ 1724008 w 4766895"/>
                <a:gd name="connsiteY28" fmla="*/ 1925358 h 3401088"/>
                <a:gd name="connsiteX29" fmla="*/ 1154091 w 4766895"/>
                <a:gd name="connsiteY29" fmla="*/ 1703270 h 3401088"/>
                <a:gd name="connsiteX30" fmla="*/ 1454713 w 4766895"/>
                <a:gd name="connsiteY30" fmla="*/ 1582232 h 3401088"/>
                <a:gd name="connsiteX31" fmla="*/ 1717477 w 4766895"/>
                <a:gd name="connsiteY31" fmla="*/ 1756034 h 3401088"/>
                <a:gd name="connsiteX32" fmla="*/ 1816715 w 4766895"/>
                <a:gd name="connsiteY32" fmla="*/ 1454130 h 3401088"/>
                <a:gd name="connsiteX33" fmla="*/ 1933892 w 4766895"/>
                <a:gd name="connsiteY33" fmla="*/ 1286124 h 3401088"/>
                <a:gd name="connsiteX34" fmla="*/ 2036940 w 4766895"/>
                <a:gd name="connsiteY34" fmla="*/ 1310903 h 3401088"/>
                <a:gd name="connsiteX35" fmla="*/ 2160167 w 4766895"/>
                <a:gd name="connsiteY35" fmla="*/ 1514785 h 3401088"/>
                <a:gd name="connsiteX36" fmla="*/ 2530004 w 4766895"/>
                <a:gd name="connsiteY36" fmla="*/ 807007 h 3401088"/>
                <a:gd name="connsiteX37" fmla="*/ 2230366 w 4766895"/>
                <a:gd name="connsiteY37" fmla="*/ 604971 h 3401088"/>
                <a:gd name="connsiteX38" fmla="*/ 2132783 w 4766895"/>
                <a:gd name="connsiteY38" fmla="*/ 613745 h 3401088"/>
                <a:gd name="connsiteX39" fmla="*/ 2003005 w 4766895"/>
                <a:gd name="connsiteY39" fmla="*/ 648586 h 3401088"/>
                <a:gd name="connsiteX40" fmla="*/ 1719361 w 4766895"/>
                <a:gd name="connsiteY40" fmla="*/ 1076801 h 3401088"/>
                <a:gd name="connsiteX41" fmla="*/ 1890515 w 4766895"/>
                <a:gd name="connsiteY41" fmla="*/ 1055911 h 3401088"/>
                <a:gd name="connsiteX42" fmla="*/ 2016356 w 4766895"/>
                <a:gd name="connsiteY42" fmla="*/ 702886 h 3401088"/>
                <a:gd name="connsiteX43" fmla="*/ 2360339 w 4766895"/>
                <a:gd name="connsiteY43" fmla="*/ 923016 h 3401088"/>
                <a:gd name="connsiteX44" fmla="*/ 2530004 w 4766895"/>
                <a:gd name="connsiteY44" fmla="*/ 807007 h 3401088"/>
                <a:gd name="connsiteX45" fmla="*/ 2580119 w 4766895"/>
                <a:gd name="connsiteY45" fmla="*/ 838033 h 3401088"/>
                <a:gd name="connsiteX46" fmla="*/ 2282701 w 4766895"/>
                <a:gd name="connsiteY46" fmla="*/ 921432 h 3401088"/>
                <a:gd name="connsiteX47" fmla="*/ 2055456 w 4766895"/>
                <a:gd name="connsiteY47" fmla="*/ 730885 h 3401088"/>
                <a:gd name="connsiteX48" fmla="*/ 1926622 w 4766895"/>
                <a:gd name="connsiteY48" fmla="*/ 1005229 h 3401088"/>
                <a:gd name="connsiteX49" fmla="*/ 1702359 w 4766895"/>
                <a:gd name="connsiteY49" fmla="*/ 1117730 h 3401088"/>
                <a:gd name="connsiteX50" fmla="*/ 2069116 w 4766895"/>
                <a:gd name="connsiteY50" fmla="*/ 570675 h 3401088"/>
                <a:gd name="connsiteX51" fmla="*/ 2142729 w 4766895"/>
                <a:gd name="connsiteY51" fmla="*/ 559362 h 3401088"/>
                <a:gd name="connsiteX52" fmla="*/ 2580119 w 4766895"/>
                <a:gd name="connsiteY52" fmla="*/ 838033 h 3401088"/>
                <a:gd name="connsiteX53" fmla="*/ 3210598 w 4766895"/>
                <a:gd name="connsiteY53" fmla="*/ 1105259 h 3401088"/>
                <a:gd name="connsiteX54" fmla="*/ 3113266 w 4766895"/>
                <a:gd name="connsiteY54" fmla="*/ 971577 h 3401088"/>
                <a:gd name="connsiteX55" fmla="*/ 2982483 w 4766895"/>
                <a:gd name="connsiteY55" fmla="*/ 949492 h 3401088"/>
                <a:gd name="connsiteX56" fmla="*/ 2936742 w 4766895"/>
                <a:gd name="connsiteY56" fmla="*/ 1012848 h 3401088"/>
                <a:gd name="connsiteX57" fmla="*/ 2850873 w 4766895"/>
                <a:gd name="connsiteY57" fmla="*/ 1396810 h 3401088"/>
                <a:gd name="connsiteX58" fmla="*/ 2462007 w 4766895"/>
                <a:gd name="connsiteY58" fmla="*/ 1205257 h 3401088"/>
                <a:gd name="connsiteX59" fmla="*/ 2299417 w 4766895"/>
                <a:gd name="connsiteY59" fmla="*/ 1345970 h 3401088"/>
                <a:gd name="connsiteX60" fmla="*/ 2871916 w 4766895"/>
                <a:gd name="connsiteY60" fmla="*/ 1452162 h 3401088"/>
                <a:gd name="connsiteX61" fmla="*/ 3210598 w 4766895"/>
                <a:gd name="connsiteY61" fmla="*/ 1105259 h 3401088"/>
                <a:gd name="connsiteX62" fmla="*/ 3245954 w 4766895"/>
                <a:gd name="connsiteY62" fmla="*/ 1110799 h 3401088"/>
                <a:gd name="connsiteX63" fmla="*/ 2809794 w 4766895"/>
                <a:gd name="connsiteY63" fmla="*/ 1521372 h 3401088"/>
                <a:gd name="connsiteX64" fmla="*/ 2239876 w 4766895"/>
                <a:gd name="connsiteY64" fmla="*/ 1299286 h 3401088"/>
                <a:gd name="connsiteX65" fmla="*/ 2540499 w 4766895"/>
                <a:gd name="connsiteY65" fmla="*/ 1178246 h 3401088"/>
                <a:gd name="connsiteX66" fmla="*/ 2803264 w 4766895"/>
                <a:gd name="connsiteY66" fmla="*/ 1352048 h 3401088"/>
                <a:gd name="connsiteX67" fmla="*/ 2902501 w 4766895"/>
                <a:gd name="connsiteY67" fmla="*/ 1050146 h 3401088"/>
                <a:gd name="connsiteX68" fmla="*/ 3019678 w 4766895"/>
                <a:gd name="connsiteY68" fmla="*/ 882138 h 3401088"/>
                <a:gd name="connsiteX69" fmla="*/ 3122727 w 4766895"/>
                <a:gd name="connsiteY69" fmla="*/ 906917 h 3401088"/>
                <a:gd name="connsiteX70" fmla="*/ 3245954 w 4766895"/>
                <a:gd name="connsiteY70" fmla="*/ 1110799 h 3401088"/>
                <a:gd name="connsiteX71" fmla="*/ 3206103 w 4766895"/>
                <a:gd name="connsiteY71" fmla="*/ 1957393 h 3401088"/>
                <a:gd name="connsiteX72" fmla="*/ 3100554 w 4766895"/>
                <a:gd name="connsiteY72" fmla="*/ 2020927 h 3401088"/>
                <a:gd name="connsiteX73" fmla="*/ 2131300 w 4766895"/>
                <a:gd name="connsiteY73" fmla="*/ 2801215 h 3401088"/>
                <a:gd name="connsiteX74" fmla="*/ 2055476 w 4766895"/>
                <a:gd name="connsiteY74" fmla="*/ 2838529 h 3401088"/>
                <a:gd name="connsiteX75" fmla="*/ 3094659 w 4766895"/>
                <a:gd name="connsiteY75" fmla="*/ 1960995 h 3401088"/>
                <a:gd name="connsiteX76" fmla="*/ 3206103 w 4766895"/>
                <a:gd name="connsiteY76" fmla="*/ 1957393 h 3401088"/>
                <a:gd name="connsiteX77" fmla="*/ 3479041 w 4766895"/>
                <a:gd name="connsiteY77" fmla="*/ 1745834 h 3401088"/>
                <a:gd name="connsiteX78" fmla="*/ 3276491 w 4766895"/>
                <a:gd name="connsiteY78" fmla="*/ 1902836 h 3401088"/>
                <a:gd name="connsiteX79" fmla="*/ 3098033 w 4766895"/>
                <a:gd name="connsiteY79" fmla="*/ 1905387 h 3401088"/>
                <a:gd name="connsiteX80" fmla="*/ 1963861 w 4766895"/>
                <a:gd name="connsiteY80" fmla="*/ 2883613 h 3401088"/>
                <a:gd name="connsiteX81" fmla="*/ 1759329 w 4766895"/>
                <a:gd name="connsiteY81" fmla="*/ 2984268 h 3401088"/>
                <a:gd name="connsiteX82" fmla="*/ 3080614 w 4766895"/>
                <a:gd name="connsiteY82" fmla="*/ 1728282 h 3401088"/>
                <a:gd name="connsiteX83" fmla="*/ 3479041 w 4766895"/>
                <a:gd name="connsiteY83" fmla="*/ 1745834 h 3401088"/>
                <a:gd name="connsiteX84" fmla="*/ 3657967 w 4766895"/>
                <a:gd name="connsiteY84" fmla="*/ 1607146 h 3401088"/>
                <a:gd name="connsiteX85" fmla="*/ 3567736 w 4766895"/>
                <a:gd name="connsiteY85" fmla="*/ 1677086 h 3401088"/>
                <a:gd name="connsiteX86" fmla="*/ 3084839 w 4766895"/>
                <a:gd name="connsiteY86" fmla="*/ 1648869 h 3401088"/>
                <a:gd name="connsiteX87" fmla="*/ 1627640 w 4766895"/>
                <a:gd name="connsiteY87" fmla="*/ 3049075 h 3401088"/>
                <a:gd name="connsiteX88" fmla="*/ 1531295 w 4766895"/>
                <a:gd name="connsiteY88" fmla="*/ 3096488 h 3401088"/>
                <a:gd name="connsiteX89" fmla="*/ 3076237 w 4766895"/>
                <a:gd name="connsiteY89" fmla="*/ 1561415 h 3401088"/>
                <a:gd name="connsiteX90" fmla="*/ 3657967 w 4766895"/>
                <a:gd name="connsiteY90" fmla="*/ 1607146 h 3401088"/>
                <a:gd name="connsiteX91" fmla="*/ 4635103 w 4766895"/>
                <a:gd name="connsiteY91" fmla="*/ 774310 h 3401088"/>
                <a:gd name="connsiteX92" fmla="*/ 3178993 w 4766895"/>
                <a:gd name="connsiteY92" fmla="*/ 40274 h 3401088"/>
                <a:gd name="connsiteX93" fmla="*/ 72131 w 4766895"/>
                <a:gd name="connsiteY93" fmla="*/ 1735289 h 3401088"/>
                <a:gd name="connsiteX94" fmla="*/ 1533653 w 4766895"/>
                <a:gd name="connsiteY94" fmla="*/ 3243228 h 3401088"/>
                <a:gd name="connsiteX95" fmla="*/ 3030335 w 4766895"/>
                <a:gd name="connsiteY95" fmla="*/ 2227582 h 3401088"/>
                <a:gd name="connsiteX96" fmla="*/ 3592731 w 4766895"/>
                <a:gd name="connsiteY96" fmla="*/ 1770640 h 3401088"/>
                <a:gd name="connsiteX97" fmla="*/ 3680712 w 4766895"/>
                <a:gd name="connsiteY97" fmla="*/ 1703191 h 3401088"/>
                <a:gd name="connsiteX98" fmla="*/ 3676846 w 4766895"/>
                <a:gd name="connsiteY98" fmla="*/ 1702298 h 3401088"/>
                <a:gd name="connsiteX99" fmla="*/ 3761224 w 4766895"/>
                <a:gd name="connsiteY99" fmla="*/ 1633740 h 3401088"/>
                <a:gd name="connsiteX100" fmla="*/ 3762612 w 4766895"/>
                <a:gd name="connsiteY100" fmla="*/ 1634098 h 3401088"/>
                <a:gd name="connsiteX101" fmla="*/ 3793907 w 4766895"/>
                <a:gd name="connsiteY101" fmla="*/ 1607186 h 3401088"/>
                <a:gd name="connsiteX102" fmla="*/ 4028070 w 4766895"/>
                <a:gd name="connsiteY102" fmla="*/ 1416930 h 3401088"/>
                <a:gd name="connsiteX103" fmla="*/ 4012640 w 4766895"/>
                <a:gd name="connsiteY103" fmla="*/ 1416271 h 3401088"/>
                <a:gd name="connsiteX104" fmla="*/ 4635103 w 4766895"/>
                <a:gd name="connsiteY104" fmla="*/ 774310 h 3401088"/>
                <a:gd name="connsiteX0" fmla="*/ 1433618 w 4820733"/>
                <a:gd name="connsiteY0" fmla="*/ 1325009 h 3528048"/>
                <a:gd name="connsiteX1" fmla="*/ 1387016 w 4820733"/>
                <a:gd name="connsiteY1" fmla="*/ 1214118 h 3528048"/>
                <a:gd name="connsiteX2" fmla="*/ 1171818 w 4820733"/>
                <a:gd name="connsiteY2" fmla="*/ 1158172 h 3528048"/>
                <a:gd name="connsiteX3" fmla="*/ 843436 w 4820733"/>
                <a:gd name="connsiteY3" fmla="*/ 1412597 h 3528048"/>
                <a:gd name="connsiteX4" fmla="*/ 917566 w 4820733"/>
                <a:gd name="connsiteY4" fmla="*/ 1938830 h 3528048"/>
                <a:gd name="connsiteX5" fmla="*/ 1042446 w 4820733"/>
                <a:gd name="connsiteY5" fmla="*/ 1815283 h 3528048"/>
                <a:gd name="connsiteX6" fmla="*/ 893116 w 4820733"/>
                <a:gd name="connsiteY6" fmla="*/ 1448643 h 3528048"/>
                <a:gd name="connsiteX7" fmla="*/ 1331284 w 4820733"/>
                <a:gd name="connsiteY7" fmla="*/ 1414430 h 3528048"/>
                <a:gd name="connsiteX8" fmla="*/ 1433618 w 4820733"/>
                <a:gd name="connsiteY8" fmla="*/ 1325009 h 3528048"/>
                <a:gd name="connsiteX9" fmla="*/ 1486467 w 4820733"/>
                <a:gd name="connsiteY9" fmla="*/ 1327609 h 3528048"/>
                <a:gd name="connsiteX10" fmla="*/ 1270246 w 4820733"/>
                <a:gd name="connsiteY10" fmla="*/ 1460640 h 3528048"/>
                <a:gd name="connsiteX11" fmla="*/ 948555 w 4820733"/>
                <a:gd name="connsiteY11" fmla="*/ 1446386 h 3528048"/>
                <a:gd name="connsiteX12" fmla="*/ 1039249 w 4820733"/>
                <a:gd name="connsiteY12" fmla="*/ 1750621 h 3528048"/>
                <a:gd name="connsiteX13" fmla="*/ 936415 w 4820733"/>
                <a:gd name="connsiteY13" fmla="*/ 1982037 h 3528048"/>
                <a:gd name="connsiteX14" fmla="*/ 845300 w 4820733"/>
                <a:gd name="connsiteY14" fmla="*/ 1307030 h 3528048"/>
                <a:gd name="connsiteX15" fmla="*/ 1222033 w 4820733"/>
                <a:gd name="connsiteY15" fmla="*/ 1096448 h 3528048"/>
                <a:gd name="connsiteX16" fmla="*/ 1453615 w 4820733"/>
                <a:gd name="connsiteY16" fmla="*/ 1207478 h 3528048"/>
                <a:gd name="connsiteX17" fmla="*/ 1486467 w 4820733"/>
                <a:gd name="connsiteY17" fmla="*/ 1327609 h 3528048"/>
                <a:gd name="connsiteX18" fmla="*/ 2124812 w 4820733"/>
                <a:gd name="connsiteY18" fmla="*/ 1636203 h 3528048"/>
                <a:gd name="connsiteX19" fmla="*/ 2027479 w 4820733"/>
                <a:gd name="connsiteY19" fmla="*/ 1502523 h 3528048"/>
                <a:gd name="connsiteX20" fmla="*/ 1896696 w 4820733"/>
                <a:gd name="connsiteY20" fmla="*/ 1480435 h 3528048"/>
                <a:gd name="connsiteX21" fmla="*/ 1850955 w 4820733"/>
                <a:gd name="connsiteY21" fmla="*/ 1543792 h 3528048"/>
                <a:gd name="connsiteX22" fmla="*/ 1765087 w 4820733"/>
                <a:gd name="connsiteY22" fmla="*/ 1927754 h 3528048"/>
                <a:gd name="connsiteX23" fmla="*/ 1376220 w 4820733"/>
                <a:gd name="connsiteY23" fmla="*/ 1736201 h 3528048"/>
                <a:gd name="connsiteX24" fmla="*/ 1213631 w 4820733"/>
                <a:gd name="connsiteY24" fmla="*/ 1876914 h 3528048"/>
                <a:gd name="connsiteX25" fmla="*/ 1786130 w 4820733"/>
                <a:gd name="connsiteY25" fmla="*/ 1983108 h 3528048"/>
                <a:gd name="connsiteX26" fmla="*/ 2124812 w 4820733"/>
                <a:gd name="connsiteY26" fmla="*/ 1636203 h 3528048"/>
                <a:gd name="connsiteX27" fmla="*/ 2160167 w 4820733"/>
                <a:gd name="connsiteY27" fmla="*/ 1641745 h 3528048"/>
                <a:gd name="connsiteX28" fmla="*/ 1724008 w 4820733"/>
                <a:gd name="connsiteY28" fmla="*/ 2052318 h 3528048"/>
                <a:gd name="connsiteX29" fmla="*/ 1154091 w 4820733"/>
                <a:gd name="connsiteY29" fmla="*/ 1830230 h 3528048"/>
                <a:gd name="connsiteX30" fmla="*/ 1454713 w 4820733"/>
                <a:gd name="connsiteY30" fmla="*/ 1709192 h 3528048"/>
                <a:gd name="connsiteX31" fmla="*/ 1717477 w 4820733"/>
                <a:gd name="connsiteY31" fmla="*/ 1882994 h 3528048"/>
                <a:gd name="connsiteX32" fmla="*/ 1816715 w 4820733"/>
                <a:gd name="connsiteY32" fmla="*/ 1581090 h 3528048"/>
                <a:gd name="connsiteX33" fmla="*/ 1933892 w 4820733"/>
                <a:gd name="connsiteY33" fmla="*/ 1413084 h 3528048"/>
                <a:gd name="connsiteX34" fmla="*/ 2036940 w 4820733"/>
                <a:gd name="connsiteY34" fmla="*/ 1437863 h 3528048"/>
                <a:gd name="connsiteX35" fmla="*/ 2160167 w 4820733"/>
                <a:gd name="connsiteY35" fmla="*/ 1641745 h 3528048"/>
                <a:gd name="connsiteX36" fmla="*/ 2530004 w 4820733"/>
                <a:gd name="connsiteY36" fmla="*/ 933967 h 3528048"/>
                <a:gd name="connsiteX37" fmla="*/ 2230366 w 4820733"/>
                <a:gd name="connsiteY37" fmla="*/ 731931 h 3528048"/>
                <a:gd name="connsiteX38" fmla="*/ 2132783 w 4820733"/>
                <a:gd name="connsiteY38" fmla="*/ 740705 h 3528048"/>
                <a:gd name="connsiteX39" fmla="*/ 2003005 w 4820733"/>
                <a:gd name="connsiteY39" fmla="*/ 775546 h 3528048"/>
                <a:gd name="connsiteX40" fmla="*/ 1719361 w 4820733"/>
                <a:gd name="connsiteY40" fmla="*/ 1203761 h 3528048"/>
                <a:gd name="connsiteX41" fmla="*/ 1890515 w 4820733"/>
                <a:gd name="connsiteY41" fmla="*/ 1182871 h 3528048"/>
                <a:gd name="connsiteX42" fmla="*/ 2016356 w 4820733"/>
                <a:gd name="connsiteY42" fmla="*/ 829846 h 3528048"/>
                <a:gd name="connsiteX43" fmla="*/ 2360339 w 4820733"/>
                <a:gd name="connsiteY43" fmla="*/ 1049976 h 3528048"/>
                <a:gd name="connsiteX44" fmla="*/ 2530004 w 4820733"/>
                <a:gd name="connsiteY44" fmla="*/ 933967 h 3528048"/>
                <a:gd name="connsiteX45" fmla="*/ 2580119 w 4820733"/>
                <a:gd name="connsiteY45" fmla="*/ 964993 h 3528048"/>
                <a:gd name="connsiteX46" fmla="*/ 2282701 w 4820733"/>
                <a:gd name="connsiteY46" fmla="*/ 1048392 h 3528048"/>
                <a:gd name="connsiteX47" fmla="*/ 2055456 w 4820733"/>
                <a:gd name="connsiteY47" fmla="*/ 857845 h 3528048"/>
                <a:gd name="connsiteX48" fmla="*/ 1926622 w 4820733"/>
                <a:gd name="connsiteY48" fmla="*/ 1132189 h 3528048"/>
                <a:gd name="connsiteX49" fmla="*/ 1702359 w 4820733"/>
                <a:gd name="connsiteY49" fmla="*/ 1244690 h 3528048"/>
                <a:gd name="connsiteX50" fmla="*/ 2069116 w 4820733"/>
                <a:gd name="connsiteY50" fmla="*/ 697635 h 3528048"/>
                <a:gd name="connsiteX51" fmla="*/ 2142729 w 4820733"/>
                <a:gd name="connsiteY51" fmla="*/ 686322 h 3528048"/>
                <a:gd name="connsiteX52" fmla="*/ 2580119 w 4820733"/>
                <a:gd name="connsiteY52" fmla="*/ 964993 h 3528048"/>
                <a:gd name="connsiteX53" fmla="*/ 3210598 w 4820733"/>
                <a:gd name="connsiteY53" fmla="*/ 1232219 h 3528048"/>
                <a:gd name="connsiteX54" fmla="*/ 3113266 w 4820733"/>
                <a:gd name="connsiteY54" fmla="*/ 1098537 h 3528048"/>
                <a:gd name="connsiteX55" fmla="*/ 2982483 w 4820733"/>
                <a:gd name="connsiteY55" fmla="*/ 1076452 h 3528048"/>
                <a:gd name="connsiteX56" fmla="*/ 2936742 w 4820733"/>
                <a:gd name="connsiteY56" fmla="*/ 1139808 h 3528048"/>
                <a:gd name="connsiteX57" fmla="*/ 2850873 w 4820733"/>
                <a:gd name="connsiteY57" fmla="*/ 1523770 h 3528048"/>
                <a:gd name="connsiteX58" fmla="*/ 2462007 w 4820733"/>
                <a:gd name="connsiteY58" fmla="*/ 1332217 h 3528048"/>
                <a:gd name="connsiteX59" fmla="*/ 2299417 w 4820733"/>
                <a:gd name="connsiteY59" fmla="*/ 1472930 h 3528048"/>
                <a:gd name="connsiteX60" fmla="*/ 2871916 w 4820733"/>
                <a:gd name="connsiteY60" fmla="*/ 1579122 h 3528048"/>
                <a:gd name="connsiteX61" fmla="*/ 3210598 w 4820733"/>
                <a:gd name="connsiteY61" fmla="*/ 1232219 h 3528048"/>
                <a:gd name="connsiteX62" fmla="*/ 3245954 w 4820733"/>
                <a:gd name="connsiteY62" fmla="*/ 1237759 h 3528048"/>
                <a:gd name="connsiteX63" fmla="*/ 2809794 w 4820733"/>
                <a:gd name="connsiteY63" fmla="*/ 1648332 h 3528048"/>
                <a:gd name="connsiteX64" fmla="*/ 2239876 w 4820733"/>
                <a:gd name="connsiteY64" fmla="*/ 1426246 h 3528048"/>
                <a:gd name="connsiteX65" fmla="*/ 2540499 w 4820733"/>
                <a:gd name="connsiteY65" fmla="*/ 1305206 h 3528048"/>
                <a:gd name="connsiteX66" fmla="*/ 2803264 w 4820733"/>
                <a:gd name="connsiteY66" fmla="*/ 1479008 h 3528048"/>
                <a:gd name="connsiteX67" fmla="*/ 2902501 w 4820733"/>
                <a:gd name="connsiteY67" fmla="*/ 1177106 h 3528048"/>
                <a:gd name="connsiteX68" fmla="*/ 3019678 w 4820733"/>
                <a:gd name="connsiteY68" fmla="*/ 1009098 h 3528048"/>
                <a:gd name="connsiteX69" fmla="*/ 3122727 w 4820733"/>
                <a:gd name="connsiteY69" fmla="*/ 1033877 h 3528048"/>
                <a:gd name="connsiteX70" fmla="*/ 3245954 w 4820733"/>
                <a:gd name="connsiteY70" fmla="*/ 1237759 h 3528048"/>
                <a:gd name="connsiteX71" fmla="*/ 3206103 w 4820733"/>
                <a:gd name="connsiteY71" fmla="*/ 2084353 h 3528048"/>
                <a:gd name="connsiteX72" fmla="*/ 3100554 w 4820733"/>
                <a:gd name="connsiteY72" fmla="*/ 2147887 h 3528048"/>
                <a:gd name="connsiteX73" fmla="*/ 2131300 w 4820733"/>
                <a:gd name="connsiteY73" fmla="*/ 2928175 h 3528048"/>
                <a:gd name="connsiteX74" fmla="*/ 2055476 w 4820733"/>
                <a:gd name="connsiteY74" fmla="*/ 2965489 h 3528048"/>
                <a:gd name="connsiteX75" fmla="*/ 3094659 w 4820733"/>
                <a:gd name="connsiteY75" fmla="*/ 2087955 h 3528048"/>
                <a:gd name="connsiteX76" fmla="*/ 3206103 w 4820733"/>
                <a:gd name="connsiteY76" fmla="*/ 2084353 h 3528048"/>
                <a:gd name="connsiteX77" fmla="*/ 3479041 w 4820733"/>
                <a:gd name="connsiteY77" fmla="*/ 1872794 h 3528048"/>
                <a:gd name="connsiteX78" fmla="*/ 3276491 w 4820733"/>
                <a:gd name="connsiteY78" fmla="*/ 2029796 h 3528048"/>
                <a:gd name="connsiteX79" fmla="*/ 3098033 w 4820733"/>
                <a:gd name="connsiteY79" fmla="*/ 2032347 h 3528048"/>
                <a:gd name="connsiteX80" fmla="*/ 1963861 w 4820733"/>
                <a:gd name="connsiteY80" fmla="*/ 3010573 h 3528048"/>
                <a:gd name="connsiteX81" fmla="*/ 1759329 w 4820733"/>
                <a:gd name="connsiteY81" fmla="*/ 3111228 h 3528048"/>
                <a:gd name="connsiteX82" fmla="*/ 3080614 w 4820733"/>
                <a:gd name="connsiteY82" fmla="*/ 1855242 h 3528048"/>
                <a:gd name="connsiteX83" fmla="*/ 3479041 w 4820733"/>
                <a:gd name="connsiteY83" fmla="*/ 1872794 h 3528048"/>
                <a:gd name="connsiteX84" fmla="*/ 3657967 w 4820733"/>
                <a:gd name="connsiteY84" fmla="*/ 1734106 h 3528048"/>
                <a:gd name="connsiteX85" fmla="*/ 3567736 w 4820733"/>
                <a:gd name="connsiteY85" fmla="*/ 1804046 h 3528048"/>
                <a:gd name="connsiteX86" fmla="*/ 3084839 w 4820733"/>
                <a:gd name="connsiteY86" fmla="*/ 1775829 h 3528048"/>
                <a:gd name="connsiteX87" fmla="*/ 1627640 w 4820733"/>
                <a:gd name="connsiteY87" fmla="*/ 3176035 h 3528048"/>
                <a:gd name="connsiteX88" fmla="*/ 1531295 w 4820733"/>
                <a:gd name="connsiteY88" fmla="*/ 3223448 h 3528048"/>
                <a:gd name="connsiteX89" fmla="*/ 3076237 w 4820733"/>
                <a:gd name="connsiteY89" fmla="*/ 1688375 h 3528048"/>
                <a:gd name="connsiteX90" fmla="*/ 3657967 w 4820733"/>
                <a:gd name="connsiteY90" fmla="*/ 1734106 h 3528048"/>
                <a:gd name="connsiteX91" fmla="*/ 4635103 w 4820733"/>
                <a:gd name="connsiteY91" fmla="*/ 901270 h 3528048"/>
                <a:gd name="connsiteX92" fmla="*/ 3178993 w 4820733"/>
                <a:gd name="connsiteY92" fmla="*/ 167234 h 3528048"/>
                <a:gd name="connsiteX93" fmla="*/ 72131 w 4820733"/>
                <a:gd name="connsiteY93" fmla="*/ 1862249 h 3528048"/>
                <a:gd name="connsiteX94" fmla="*/ 1533653 w 4820733"/>
                <a:gd name="connsiteY94" fmla="*/ 3370188 h 3528048"/>
                <a:gd name="connsiteX95" fmla="*/ 3030335 w 4820733"/>
                <a:gd name="connsiteY95" fmla="*/ 2354542 h 3528048"/>
                <a:gd name="connsiteX96" fmla="*/ 3592731 w 4820733"/>
                <a:gd name="connsiteY96" fmla="*/ 1897600 h 3528048"/>
                <a:gd name="connsiteX97" fmla="*/ 3680712 w 4820733"/>
                <a:gd name="connsiteY97" fmla="*/ 1830151 h 3528048"/>
                <a:gd name="connsiteX98" fmla="*/ 3676846 w 4820733"/>
                <a:gd name="connsiteY98" fmla="*/ 1829258 h 3528048"/>
                <a:gd name="connsiteX99" fmla="*/ 3761224 w 4820733"/>
                <a:gd name="connsiteY99" fmla="*/ 1760700 h 3528048"/>
                <a:gd name="connsiteX100" fmla="*/ 3762612 w 4820733"/>
                <a:gd name="connsiteY100" fmla="*/ 1761058 h 3528048"/>
                <a:gd name="connsiteX101" fmla="*/ 3793907 w 4820733"/>
                <a:gd name="connsiteY101" fmla="*/ 1734146 h 3528048"/>
                <a:gd name="connsiteX102" fmla="*/ 4028070 w 4820733"/>
                <a:gd name="connsiteY102" fmla="*/ 1543890 h 3528048"/>
                <a:gd name="connsiteX103" fmla="*/ 4012640 w 4820733"/>
                <a:gd name="connsiteY103" fmla="*/ 1543231 h 3528048"/>
                <a:gd name="connsiteX104" fmla="*/ 4635103 w 4820733"/>
                <a:gd name="connsiteY104" fmla="*/ 901270 h 3528048"/>
                <a:gd name="connsiteX0" fmla="*/ 1433618 w 4772214"/>
                <a:gd name="connsiteY0" fmla="*/ 1349978 h 3553017"/>
                <a:gd name="connsiteX1" fmla="*/ 1387016 w 4772214"/>
                <a:gd name="connsiteY1" fmla="*/ 1239087 h 3553017"/>
                <a:gd name="connsiteX2" fmla="*/ 1171818 w 4772214"/>
                <a:gd name="connsiteY2" fmla="*/ 1183141 h 3553017"/>
                <a:gd name="connsiteX3" fmla="*/ 843436 w 4772214"/>
                <a:gd name="connsiteY3" fmla="*/ 1437566 h 3553017"/>
                <a:gd name="connsiteX4" fmla="*/ 917566 w 4772214"/>
                <a:gd name="connsiteY4" fmla="*/ 1963799 h 3553017"/>
                <a:gd name="connsiteX5" fmla="*/ 1042446 w 4772214"/>
                <a:gd name="connsiteY5" fmla="*/ 1840252 h 3553017"/>
                <a:gd name="connsiteX6" fmla="*/ 893116 w 4772214"/>
                <a:gd name="connsiteY6" fmla="*/ 1473612 h 3553017"/>
                <a:gd name="connsiteX7" fmla="*/ 1331284 w 4772214"/>
                <a:gd name="connsiteY7" fmla="*/ 1439399 h 3553017"/>
                <a:gd name="connsiteX8" fmla="*/ 1433618 w 4772214"/>
                <a:gd name="connsiteY8" fmla="*/ 1349978 h 3553017"/>
                <a:gd name="connsiteX9" fmla="*/ 1486467 w 4772214"/>
                <a:gd name="connsiteY9" fmla="*/ 1352578 h 3553017"/>
                <a:gd name="connsiteX10" fmla="*/ 1270246 w 4772214"/>
                <a:gd name="connsiteY10" fmla="*/ 1485609 h 3553017"/>
                <a:gd name="connsiteX11" fmla="*/ 948555 w 4772214"/>
                <a:gd name="connsiteY11" fmla="*/ 1471355 h 3553017"/>
                <a:gd name="connsiteX12" fmla="*/ 1039249 w 4772214"/>
                <a:gd name="connsiteY12" fmla="*/ 1775590 h 3553017"/>
                <a:gd name="connsiteX13" fmla="*/ 936415 w 4772214"/>
                <a:gd name="connsiteY13" fmla="*/ 2007006 h 3553017"/>
                <a:gd name="connsiteX14" fmla="*/ 845300 w 4772214"/>
                <a:gd name="connsiteY14" fmla="*/ 1331999 h 3553017"/>
                <a:gd name="connsiteX15" fmla="*/ 1222033 w 4772214"/>
                <a:gd name="connsiteY15" fmla="*/ 1121417 h 3553017"/>
                <a:gd name="connsiteX16" fmla="*/ 1453615 w 4772214"/>
                <a:gd name="connsiteY16" fmla="*/ 1232447 h 3553017"/>
                <a:gd name="connsiteX17" fmla="*/ 1486467 w 4772214"/>
                <a:gd name="connsiteY17" fmla="*/ 1352578 h 3553017"/>
                <a:gd name="connsiteX18" fmla="*/ 2124812 w 4772214"/>
                <a:gd name="connsiteY18" fmla="*/ 1661172 h 3553017"/>
                <a:gd name="connsiteX19" fmla="*/ 2027479 w 4772214"/>
                <a:gd name="connsiteY19" fmla="*/ 1527492 h 3553017"/>
                <a:gd name="connsiteX20" fmla="*/ 1896696 w 4772214"/>
                <a:gd name="connsiteY20" fmla="*/ 1505404 h 3553017"/>
                <a:gd name="connsiteX21" fmla="*/ 1850955 w 4772214"/>
                <a:gd name="connsiteY21" fmla="*/ 1568761 h 3553017"/>
                <a:gd name="connsiteX22" fmla="*/ 1765087 w 4772214"/>
                <a:gd name="connsiteY22" fmla="*/ 1952723 h 3553017"/>
                <a:gd name="connsiteX23" fmla="*/ 1376220 w 4772214"/>
                <a:gd name="connsiteY23" fmla="*/ 1761170 h 3553017"/>
                <a:gd name="connsiteX24" fmla="*/ 1213631 w 4772214"/>
                <a:gd name="connsiteY24" fmla="*/ 1901883 h 3553017"/>
                <a:gd name="connsiteX25" fmla="*/ 1786130 w 4772214"/>
                <a:gd name="connsiteY25" fmla="*/ 2008077 h 3553017"/>
                <a:gd name="connsiteX26" fmla="*/ 2124812 w 4772214"/>
                <a:gd name="connsiteY26" fmla="*/ 1661172 h 3553017"/>
                <a:gd name="connsiteX27" fmla="*/ 2160167 w 4772214"/>
                <a:gd name="connsiteY27" fmla="*/ 1666714 h 3553017"/>
                <a:gd name="connsiteX28" fmla="*/ 1724008 w 4772214"/>
                <a:gd name="connsiteY28" fmla="*/ 2077287 h 3553017"/>
                <a:gd name="connsiteX29" fmla="*/ 1154091 w 4772214"/>
                <a:gd name="connsiteY29" fmla="*/ 1855199 h 3553017"/>
                <a:gd name="connsiteX30" fmla="*/ 1454713 w 4772214"/>
                <a:gd name="connsiteY30" fmla="*/ 1734161 h 3553017"/>
                <a:gd name="connsiteX31" fmla="*/ 1717477 w 4772214"/>
                <a:gd name="connsiteY31" fmla="*/ 1907963 h 3553017"/>
                <a:gd name="connsiteX32" fmla="*/ 1816715 w 4772214"/>
                <a:gd name="connsiteY32" fmla="*/ 1606059 h 3553017"/>
                <a:gd name="connsiteX33" fmla="*/ 1933892 w 4772214"/>
                <a:gd name="connsiteY33" fmla="*/ 1438053 h 3553017"/>
                <a:gd name="connsiteX34" fmla="*/ 2036940 w 4772214"/>
                <a:gd name="connsiteY34" fmla="*/ 1462832 h 3553017"/>
                <a:gd name="connsiteX35" fmla="*/ 2160167 w 4772214"/>
                <a:gd name="connsiteY35" fmla="*/ 1666714 h 3553017"/>
                <a:gd name="connsiteX36" fmla="*/ 2530004 w 4772214"/>
                <a:gd name="connsiteY36" fmla="*/ 958936 h 3553017"/>
                <a:gd name="connsiteX37" fmla="*/ 2230366 w 4772214"/>
                <a:gd name="connsiteY37" fmla="*/ 756900 h 3553017"/>
                <a:gd name="connsiteX38" fmla="*/ 2132783 w 4772214"/>
                <a:gd name="connsiteY38" fmla="*/ 765674 h 3553017"/>
                <a:gd name="connsiteX39" fmla="*/ 2003005 w 4772214"/>
                <a:gd name="connsiteY39" fmla="*/ 800515 h 3553017"/>
                <a:gd name="connsiteX40" fmla="*/ 1719361 w 4772214"/>
                <a:gd name="connsiteY40" fmla="*/ 1228730 h 3553017"/>
                <a:gd name="connsiteX41" fmla="*/ 1890515 w 4772214"/>
                <a:gd name="connsiteY41" fmla="*/ 1207840 h 3553017"/>
                <a:gd name="connsiteX42" fmla="*/ 2016356 w 4772214"/>
                <a:gd name="connsiteY42" fmla="*/ 854815 h 3553017"/>
                <a:gd name="connsiteX43" fmla="*/ 2360339 w 4772214"/>
                <a:gd name="connsiteY43" fmla="*/ 1074945 h 3553017"/>
                <a:gd name="connsiteX44" fmla="*/ 2530004 w 4772214"/>
                <a:gd name="connsiteY44" fmla="*/ 958936 h 3553017"/>
                <a:gd name="connsiteX45" fmla="*/ 2580119 w 4772214"/>
                <a:gd name="connsiteY45" fmla="*/ 989962 h 3553017"/>
                <a:gd name="connsiteX46" fmla="*/ 2282701 w 4772214"/>
                <a:gd name="connsiteY46" fmla="*/ 1073361 h 3553017"/>
                <a:gd name="connsiteX47" fmla="*/ 2055456 w 4772214"/>
                <a:gd name="connsiteY47" fmla="*/ 882814 h 3553017"/>
                <a:gd name="connsiteX48" fmla="*/ 1926622 w 4772214"/>
                <a:gd name="connsiteY48" fmla="*/ 1157158 h 3553017"/>
                <a:gd name="connsiteX49" fmla="*/ 1702359 w 4772214"/>
                <a:gd name="connsiteY49" fmla="*/ 1269659 h 3553017"/>
                <a:gd name="connsiteX50" fmla="*/ 2069116 w 4772214"/>
                <a:gd name="connsiteY50" fmla="*/ 722604 h 3553017"/>
                <a:gd name="connsiteX51" fmla="*/ 2142729 w 4772214"/>
                <a:gd name="connsiteY51" fmla="*/ 711291 h 3553017"/>
                <a:gd name="connsiteX52" fmla="*/ 2580119 w 4772214"/>
                <a:gd name="connsiteY52" fmla="*/ 989962 h 3553017"/>
                <a:gd name="connsiteX53" fmla="*/ 3210598 w 4772214"/>
                <a:gd name="connsiteY53" fmla="*/ 1257188 h 3553017"/>
                <a:gd name="connsiteX54" fmla="*/ 3113266 w 4772214"/>
                <a:gd name="connsiteY54" fmla="*/ 1123506 h 3553017"/>
                <a:gd name="connsiteX55" fmla="*/ 2982483 w 4772214"/>
                <a:gd name="connsiteY55" fmla="*/ 1101421 h 3553017"/>
                <a:gd name="connsiteX56" fmla="*/ 2936742 w 4772214"/>
                <a:gd name="connsiteY56" fmla="*/ 1164777 h 3553017"/>
                <a:gd name="connsiteX57" fmla="*/ 2850873 w 4772214"/>
                <a:gd name="connsiteY57" fmla="*/ 1548739 h 3553017"/>
                <a:gd name="connsiteX58" fmla="*/ 2462007 w 4772214"/>
                <a:gd name="connsiteY58" fmla="*/ 1357186 h 3553017"/>
                <a:gd name="connsiteX59" fmla="*/ 2299417 w 4772214"/>
                <a:gd name="connsiteY59" fmla="*/ 1497899 h 3553017"/>
                <a:gd name="connsiteX60" fmla="*/ 2871916 w 4772214"/>
                <a:gd name="connsiteY60" fmla="*/ 1604091 h 3553017"/>
                <a:gd name="connsiteX61" fmla="*/ 3210598 w 4772214"/>
                <a:gd name="connsiteY61" fmla="*/ 1257188 h 3553017"/>
                <a:gd name="connsiteX62" fmla="*/ 3245954 w 4772214"/>
                <a:gd name="connsiteY62" fmla="*/ 1262728 h 3553017"/>
                <a:gd name="connsiteX63" fmla="*/ 2809794 w 4772214"/>
                <a:gd name="connsiteY63" fmla="*/ 1673301 h 3553017"/>
                <a:gd name="connsiteX64" fmla="*/ 2239876 w 4772214"/>
                <a:gd name="connsiteY64" fmla="*/ 1451215 h 3553017"/>
                <a:gd name="connsiteX65" fmla="*/ 2540499 w 4772214"/>
                <a:gd name="connsiteY65" fmla="*/ 1330175 h 3553017"/>
                <a:gd name="connsiteX66" fmla="*/ 2803264 w 4772214"/>
                <a:gd name="connsiteY66" fmla="*/ 1503977 h 3553017"/>
                <a:gd name="connsiteX67" fmla="*/ 2902501 w 4772214"/>
                <a:gd name="connsiteY67" fmla="*/ 1202075 h 3553017"/>
                <a:gd name="connsiteX68" fmla="*/ 3019678 w 4772214"/>
                <a:gd name="connsiteY68" fmla="*/ 1034067 h 3553017"/>
                <a:gd name="connsiteX69" fmla="*/ 3122727 w 4772214"/>
                <a:gd name="connsiteY69" fmla="*/ 1058846 h 3553017"/>
                <a:gd name="connsiteX70" fmla="*/ 3245954 w 4772214"/>
                <a:gd name="connsiteY70" fmla="*/ 1262728 h 3553017"/>
                <a:gd name="connsiteX71" fmla="*/ 3206103 w 4772214"/>
                <a:gd name="connsiteY71" fmla="*/ 2109322 h 3553017"/>
                <a:gd name="connsiteX72" fmla="*/ 3100554 w 4772214"/>
                <a:gd name="connsiteY72" fmla="*/ 2172856 h 3553017"/>
                <a:gd name="connsiteX73" fmla="*/ 2131300 w 4772214"/>
                <a:gd name="connsiteY73" fmla="*/ 2953144 h 3553017"/>
                <a:gd name="connsiteX74" fmla="*/ 2055476 w 4772214"/>
                <a:gd name="connsiteY74" fmla="*/ 2990458 h 3553017"/>
                <a:gd name="connsiteX75" fmla="*/ 3094659 w 4772214"/>
                <a:gd name="connsiteY75" fmla="*/ 2112924 h 3553017"/>
                <a:gd name="connsiteX76" fmla="*/ 3206103 w 4772214"/>
                <a:gd name="connsiteY76" fmla="*/ 2109322 h 3553017"/>
                <a:gd name="connsiteX77" fmla="*/ 3479041 w 4772214"/>
                <a:gd name="connsiteY77" fmla="*/ 1897763 h 3553017"/>
                <a:gd name="connsiteX78" fmla="*/ 3276491 w 4772214"/>
                <a:gd name="connsiteY78" fmla="*/ 2054765 h 3553017"/>
                <a:gd name="connsiteX79" fmla="*/ 3098033 w 4772214"/>
                <a:gd name="connsiteY79" fmla="*/ 2057316 h 3553017"/>
                <a:gd name="connsiteX80" fmla="*/ 1963861 w 4772214"/>
                <a:gd name="connsiteY80" fmla="*/ 3035542 h 3553017"/>
                <a:gd name="connsiteX81" fmla="*/ 1759329 w 4772214"/>
                <a:gd name="connsiteY81" fmla="*/ 3136197 h 3553017"/>
                <a:gd name="connsiteX82" fmla="*/ 3080614 w 4772214"/>
                <a:gd name="connsiteY82" fmla="*/ 1880211 h 3553017"/>
                <a:gd name="connsiteX83" fmla="*/ 3479041 w 4772214"/>
                <a:gd name="connsiteY83" fmla="*/ 1897763 h 3553017"/>
                <a:gd name="connsiteX84" fmla="*/ 3657967 w 4772214"/>
                <a:gd name="connsiteY84" fmla="*/ 1759075 h 3553017"/>
                <a:gd name="connsiteX85" fmla="*/ 3567736 w 4772214"/>
                <a:gd name="connsiteY85" fmla="*/ 1829015 h 3553017"/>
                <a:gd name="connsiteX86" fmla="*/ 3084839 w 4772214"/>
                <a:gd name="connsiteY86" fmla="*/ 1800798 h 3553017"/>
                <a:gd name="connsiteX87" fmla="*/ 1627640 w 4772214"/>
                <a:gd name="connsiteY87" fmla="*/ 3201004 h 3553017"/>
                <a:gd name="connsiteX88" fmla="*/ 1531295 w 4772214"/>
                <a:gd name="connsiteY88" fmla="*/ 3248417 h 3553017"/>
                <a:gd name="connsiteX89" fmla="*/ 3076237 w 4772214"/>
                <a:gd name="connsiteY89" fmla="*/ 1713344 h 3553017"/>
                <a:gd name="connsiteX90" fmla="*/ 3657967 w 4772214"/>
                <a:gd name="connsiteY90" fmla="*/ 1759075 h 3553017"/>
                <a:gd name="connsiteX91" fmla="*/ 4635103 w 4772214"/>
                <a:gd name="connsiteY91" fmla="*/ 926239 h 3553017"/>
                <a:gd name="connsiteX92" fmla="*/ 3178993 w 4772214"/>
                <a:gd name="connsiteY92" fmla="*/ 192203 h 3553017"/>
                <a:gd name="connsiteX93" fmla="*/ 72131 w 4772214"/>
                <a:gd name="connsiteY93" fmla="*/ 1887218 h 3553017"/>
                <a:gd name="connsiteX94" fmla="*/ 1533653 w 4772214"/>
                <a:gd name="connsiteY94" fmla="*/ 3395157 h 3553017"/>
                <a:gd name="connsiteX95" fmla="*/ 3030335 w 4772214"/>
                <a:gd name="connsiteY95" fmla="*/ 2379511 h 3553017"/>
                <a:gd name="connsiteX96" fmla="*/ 3592731 w 4772214"/>
                <a:gd name="connsiteY96" fmla="*/ 1922569 h 3553017"/>
                <a:gd name="connsiteX97" fmla="*/ 3680712 w 4772214"/>
                <a:gd name="connsiteY97" fmla="*/ 1855120 h 3553017"/>
                <a:gd name="connsiteX98" fmla="*/ 3676846 w 4772214"/>
                <a:gd name="connsiteY98" fmla="*/ 1854227 h 3553017"/>
                <a:gd name="connsiteX99" fmla="*/ 3761224 w 4772214"/>
                <a:gd name="connsiteY99" fmla="*/ 1785669 h 3553017"/>
                <a:gd name="connsiteX100" fmla="*/ 3762612 w 4772214"/>
                <a:gd name="connsiteY100" fmla="*/ 1786027 h 3553017"/>
                <a:gd name="connsiteX101" fmla="*/ 3793907 w 4772214"/>
                <a:gd name="connsiteY101" fmla="*/ 1759115 h 3553017"/>
                <a:gd name="connsiteX102" fmla="*/ 4028070 w 4772214"/>
                <a:gd name="connsiteY102" fmla="*/ 1568859 h 3553017"/>
                <a:gd name="connsiteX103" fmla="*/ 4012640 w 4772214"/>
                <a:gd name="connsiteY103" fmla="*/ 1568200 h 3553017"/>
                <a:gd name="connsiteX104" fmla="*/ 4635103 w 4772214"/>
                <a:gd name="connsiteY104" fmla="*/ 926239 h 3553017"/>
                <a:gd name="connsiteX0" fmla="*/ 1433618 w 4689550"/>
                <a:gd name="connsiteY0" fmla="*/ 1341861 h 3544900"/>
                <a:gd name="connsiteX1" fmla="*/ 1387016 w 4689550"/>
                <a:gd name="connsiteY1" fmla="*/ 1230970 h 3544900"/>
                <a:gd name="connsiteX2" fmla="*/ 1171818 w 4689550"/>
                <a:gd name="connsiteY2" fmla="*/ 1175024 h 3544900"/>
                <a:gd name="connsiteX3" fmla="*/ 843436 w 4689550"/>
                <a:gd name="connsiteY3" fmla="*/ 1429449 h 3544900"/>
                <a:gd name="connsiteX4" fmla="*/ 917566 w 4689550"/>
                <a:gd name="connsiteY4" fmla="*/ 1955682 h 3544900"/>
                <a:gd name="connsiteX5" fmla="*/ 1042446 w 4689550"/>
                <a:gd name="connsiteY5" fmla="*/ 1832135 h 3544900"/>
                <a:gd name="connsiteX6" fmla="*/ 893116 w 4689550"/>
                <a:gd name="connsiteY6" fmla="*/ 1465495 h 3544900"/>
                <a:gd name="connsiteX7" fmla="*/ 1331284 w 4689550"/>
                <a:gd name="connsiteY7" fmla="*/ 1431282 h 3544900"/>
                <a:gd name="connsiteX8" fmla="*/ 1433618 w 4689550"/>
                <a:gd name="connsiteY8" fmla="*/ 1341861 h 3544900"/>
                <a:gd name="connsiteX9" fmla="*/ 1486467 w 4689550"/>
                <a:gd name="connsiteY9" fmla="*/ 1344461 h 3544900"/>
                <a:gd name="connsiteX10" fmla="*/ 1270246 w 4689550"/>
                <a:gd name="connsiteY10" fmla="*/ 1477492 h 3544900"/>
                <a:gd name="connsiteX11" fmla="*/ 948555 w 4689550"/>
                <a:gd name="connsiteY11" fmla="*/ 1463238 h 3544900"/>
                <a:gd name="connsiteX12" fmla="*/ 1039249 w 4689550"/>
                <a:gd name="connsiteY12" fmla="*/ 1767473 h 3544900"/>
                <a:gd name="connsiteX13" fmla="*/ 936415 w 4689550"/>
                <a:gd name="connsiteY13" fmla="*/ 1998889 h 3544900"/>
                <a:gd name="connsiteX14" fmla="*/ 845300 w 4689550"/>
                <a:gd name="connsiteY14" fmla="*/ 1323882 h 3544900"/>
                <a:gd name="connsiteX15" fmla="*/ 1222033 w 4689550"/>
                <a:gd name="connsiteY15" fmla="*/ 1113300 h 3544900"/>
                <a:gd name="connsiteX16" fmla="*/ 1453615 w 4689550"/>
                <a:gd name="connsiteY16" fmla="*/ 1224330 h 3544900"/>
                <a:gd name="connsiteX17" fmla="*/ 1486467 w 4689550"/>
                <a:gd name="connsiteY17" fmla="*/ 1344461 h 3544900"/>
                <a:gd name="connsiteX18" fmla="*/ 2124812 w 4689550"/>
                <a:gd name="connsiteY18" fmla="*/ 1653055 h 3544900"/>
                <a:gd name="connsiteX19" fmla="*/ 2027479 w 4689550"/>
                <a:gd name="connsiteY19" fmla="*/ 1519375 h 3544900"/>
                <a:gd name="connsiteX20" fmla="*/ 1896696 w 4689550"/>
                <a:gd name="connsiteY20" fmla="*/ 1497287 h 3544900"/>
                <a:gd name="connsiteX21" fmla="*/ 1850955 w 4689550"/>
                <a:gd name="connsiteY21" fmla="*/ 1560644 h 3544900"/>
                <a:gd name="connsiteX22" fmla="*/ 1765087 w 4689550"/>
                <a:gd name="connsiteY22" fmla="*/ 1944606 h 3544900"/>
                <a:gd name="connsiteX23" fmla="*/ 1376220 w 4689550"/>
                <a:gd name="connsiteY23" fmla="*/ 1753053 h 3544900"/>
                <a:gd name="connsiteX24" fmla="*/ 1213631 w 4689550"/>
                <a:gd name="connsiteY24" fmla="*/ 1893766 h 3544900"/>
                <a:gd name="connsiteX25" fmla="*/ 1786130 w 4689550"/>
                <a:gd name="connsiteY25" fmla="*/ 1999960 h 3544900"/>
                <a:gd name="connsiteX26" fmla="*/ 2124812 w 4689550"/>
                <a:gd name="connsiteY26" fmla="*/ 1653055 h 3544900"/>
                <a:gd name="connsiteX27" fmla="*/ 2160167 w 4689550"/>
                <a:gd name="connsiteY27" fmla="*/ 1658597 h 3544900"/>
                <a:gd name="connsiteX28" fmla="*/ 1724008 w 4689550"/>
                <a:gd name="connsiteY28" fmla="*/ 2069170 h 3544900"/>
                <a:gd name="connsiteX29" fmla="*/ 1154091 w 4689550"/>
                <a:gd name="connsiteY29" fmla="*/ 1847082 h 3544900"/>
                <a:gd name="connsiteX30" fmla="*/ 1454713 w 4689550"/>
                <a:gd name="connsiteY30" fmla="*/ 1726044 h 3544900"/>
                <a:gd name="connsiteX31" fmla="*/ 1717477 w 4689550"/>
                <a:gd name="connsiteY31" fmla="*/ 1899846 h 3544900"/>
                <a:gd name="connsiteX32" fmla="*/ 1816715 w 4689550"/>
                <a:gd name="connsiteY32" fmla="*/ 1597942 h 3544900"/>
                <a:gd name="connsiteX33" fmla="*/ 1933892 w 4689550"/>
                <a:gd name="connsiteY33" fmla="*/ 1429936 h 3544900"/>
                <a:gd name="connsiteX34" fmla="*/ 2036940 w 4689550"/>
                <a:gd name="connsiteY34" fmla="*/ 1454715 h 3544900"/>
                <a:gd name="connsiteX35" fmla="*/ 2160167 w 4689550"/>
                <a:gd name="connsiteY35" fmla="*/ 1658597 h 3544900"/>
                <a:gd name="connsiteX36" fmla="*/ 2530004 w 4689550"/>
                <a:gd name="connsiteY36" fmla="*/ 950819 h 3544900"/>
                <a:gd name="connsiteX37" fmla="*/ 2230366 w 4689550"/>
                <a:gd name="connsiteY37" fmla="*/ 748783 h 3544900"/>
                <a:gd name="connsiteX38" fmla="*/ 2132783 w 4689550"/>
                <a:gd name="connsiteY38" fmla="*/ 757557 h 3544900"/>
                <a:gd name="connsiteX39" fmla="*/ 2003005 w 4689550"/>
                <a:gd name="connsiteY39" fmla="*/ 792398 h 3544900"/>
                <a:gd name="connsiteX40" fmla="*/ 1719361 w 4689550"/>
                <a:gd name="connsiteY40" fmla="*/ 1220613 h 3544900"/>
                <a:gd name="connsiteX41" fmla="*/ 1890515 w 4689550"/>
                <a:gd name="connsiteY41" fmla="*/ 1199723 h 3544900"/>
                <a:gd name="connsiteX42" fmla="*/ 2016356 w 4689550"/>
                <a:gd name="connsiteY42" fmla="*/ 846698 h 3544900"/>
                <a:gd name="connsiteX43" fmla="*/ 2360339 w 4689550"/>
                <a:gd name="connsiteY43" fmla="*/ 1066828 h 3544900"/>
                <a:gd name="connsiteX44" fmla="*/ 2530004 w 4689550"/>
                <a:gd name="connsiteY44" fmla="*/ 950819 h 3544900"/>
                <a:gd name="connsiteX45" fmla="*/ 2580119 w 4689550"/>
                <a:gd name="connsiteY45" fmla="*/ 981845 h 3544900"/>
                <a:gd name="connsiteX46" fmla="*/ 2282701 w 4689550"/>
                <a:gd name="connsiteY46" fmla="*/ 1065244 h 3544900"/>
                <a:gd name="connsiteX47" fmla="*/ 2055456 w 4689550"/>
                <a:gd name="connsiteY47" fmla="*/ 874697 h 3544900"/>
                <a:gd name="connsiteX48" fmla="*/ 1926622 w 4689550"/>
                <a:gd name="connsiteY48" fmla="*/ 1149041 h 3544900"/>
                <a:gd name="connsiteX49" fmla="*/ 1702359 w 4689550"/>
                <a:gd name="connsiteY49" fmla="*/ 1261542 h 3544900"/>
                <a:gd name="connsiteX50" fmla="*/ 2069116 w 4689550"/>
                <a:gd name="connsiteY50" fmla="*/ 714487 h 3544900"/>
                <a:gd name="connsiteX51" fmla="*/ 2142729 w 4689550"/>
                <a:gd name="connsiteY51" fmla="*/ 703174 h 3544900"/>
                <a:gd name="connsiteX52" fmla="*/ 2580119 w 4689550"/>
                <a:gd name="connsiteY52" fmla="*/ 981845 h 3544900"/>
                <a:gd name="connsiteX53" fmla="*/ 3210598 w 4689550"/>
                <a:gd name="connsiteY53" fmla="*/ 1249071 h 3544900"/>
                <a:gd name="connsiteX54" fmla="*/ 3113266 w 4689550"/>
                <a:gd name="connsiteY54" fmla="*/ 1115389 h 3544900"/>
                <a:gd name="connsiteX55" fmla="*/ 2982483 w 4689550"/>
                <a:gd name="connsiteY55" fmla="*/ 1093304 h 3544900"/>
                <a:gd name="connsiteX56" fmla="*/ 2936742 w 4689550"/>
                <a:gd name="connsiteY56" fmla="*/ 1156660 h 3544900"/>
                <a:gd name="connsiteX57" fmla="*/ 2850873 w 4689550"/>
                <a:gd name="connsiteY57" fmla="*/ 1540622 h 3544900"/>
                <a:gd name="connsiteX58" fmla="*/ 2462007 w 4689550"/>
                <a:gd name="connsiteY58" fmla="*/ 1349069 h 3544900"/>
                <a:gd name="connsiteX59" fmla="*/ 2299417 w 4689550"/>
                <a:gd name="connsiteY59" fmla="*/ 1489782 h 3544900"/>
                <a:gd name="connsiteX60" fmla="*/ 2871916 w 4689550"/>
                <a:gd name="connsiteY60" fmla="*/ 1595974 h 3544900"/>
                <a:gd name="connsiteX61" fmla="*/ 3210598 w 4689550"/>
                <a:gd name="connsiteY61" fmla="*/ 1249071 h 3544900"/>
                <a:gd name="connsiteX62" fmla="*/ 3245954 w 4689550"/>
                <a:gd name="connsiteY62" fmla="*/ 1254611 h 3544900"/>
                <a:gd name="connsiteX63" fmla="*/ 2809794 w 4689550"/>
                <a:gd name="connsiteY63" fmla="*/ 1665184 h 3544900"/>
                <a:gd name="connsiteX64" fmla="*/ 2239876 w 4689550"/>
                <a:gd name="connsiteY64" fmla="*/ 1443098 h 3544900"/>
                <a:gd name="connsiteX65" fmla="*/ 2540499 w 4689550"/>
                <a:gd name="connsiteY65" fmla="*/ 1322058 h 3544900"/>
                <a:gd name="connsiteX66" fmla="*/ 2803264 w 4689550"/>
                <a:gd name="connsiteY66" fmla="*/ 1495860 h 3544900"/>
                <a:gd name="connsiteX67" fmla="*/ 2902501 w 4689550"/>
                <a:gd name="connsiteY67" fmla="*/ 1193958 h 3544900"/>
                <a:gd name="connsiteX68" fmla="*/ 3019678 w 4689550"/>
                <a:gd name="connsiteY68" fmla="*/ 1025950 h 3544900"/>
                <a:gd name="connsiteX69" fmla="*/ 3122727 w 4689550"/>
                <a:gd name="connsiteY69" fmla="*/ 1050729 h 3544900"/>
                <a:gd name="connsiteX70" fmla="*/ 3245954 w 4689550"/>
                <a:gd name="connsiteY70" fmla="*/ 1254611 h 3544900"/>
                <a:gd name="connsiteX71" fmla="*/ 3206103 w 4689550"/>
                <a:gd name="connsiteY71" fmla="*/ 2101205 h 3544900"/>
                <a:gd name="connsiteX72" fmla="*/ 3100554 w 4689550"/>
                <a:gd name="connsiteY72" fmla="*/ 2164739 h 3544900"/>
                <a:gd name="connsiteX73" fmla="*/ 2131300 w 4689550"/>
                <a:gd name="connsiteY73" fmla="*/ 2945027 h 3544900"/>
                <a:gd name="connsiteX74" fmla="*/ 2055476 w 4689550"/>
                <a:gd name="connsiteY74" fmla="*/ 2982341 h 3544900"/>
                <a:gd name="connsiteX75" fmla="*/ 3094659 w 4689550"/>
                <a:gd name="connsiteY75" fmla="*/ 2104807 h 3544900"/>
                <a:gd name="connsiteX76" fmla="*/ 3206103 w 4689550"/>
                <a:gd name="connsiteY76" fmla="*/ 2101205 h 3544900"/>
                <a:gd name="connsiteX77" fmla="*/ 3479041 w 4689550"/>
                <a:gd name="connsiteY77" fmla="*/ 1889646 h 3544900"/>
                <a:gd name="connsiteX78" fmla="*/ 3276491 w 4689550"/>
                <a:gd name="connsiteY78" fmla="*/ 2046648 h 3544900"/>
                <a:gd name="connsiteX79" fmla="*/ 3098033 w 4689550"/>
                <a:gd name="connsiteY79" fmla="*/ 2049199 h 3544900"/>
                <a:gd name="connsiteX80" fmla="*/ 1963861 w 4689550"/>
                <a:gd name="connsiteY80" fmla="*/ 3027425 h 3544900"/>
                <a:gd name="connsiteX81" fmla="*/ 1759329 w 4689550"/>
                <a:gd name="connsiteY81" fmla="*/ 3128080 h 3544900"/>
                <a:gd name="connsiteX82" fmla="*/ 3080614 w 4689550"/>
                <a:gd name="connsiteY82" fmla="*/ 1872094 h 3544900"/>
                <a:gd name="connsiteX83" fmla="*/ 3479041 w 4689550"/>
                <a:gd name="connsiteY83" fmla="*/ 1889646 h 3544900"/>
                <a:gd name="connsiteX84" fmla="*/ 3657967 w 4689550"/>
                <a:gd name="connsiteY84" fmla="*/ 1750958 h 3544900"/>
                <a:gd name="connsiteX85" fmla="*/ 3567736 w 4689550"/>
                <a:gd name="connsiteY85" fmla="*/ 1820898 h 3544900"/>
                <a:gd name="connsiteX86" fmla="*/ 3084839 w 4689550"/>
                <a:gd name="connsiteY86" fmla="*/ 1792681 h 3544900"/>
                <a:gd name="connsiteX87" fmla="*/ 1627640 w 4689550"/>
                <a:gd name="connsiteY87" fmla="*/ 3192887 h 3544900"/>
                <a:gd name="connsiteX88" fmla="*/ 1531295 w 4689550"/>
                <a:gd name="connsiteY88" fmla="*/ 3240300 h 3544900"/>
                <a:gd name="connsiteX89" fmla="*/ 3076237 w 4689550"/>
                <a:gd name="connsiteY89" fmla="*/ 1705227 h 3544900"/>
                <a:gd name="connsiteX90" fmla="*/ 3657967 w 4689550"/>
                <a:gd name="connsiteY90" fmla="*/ 1750958 h 3544900"/>
                <a:gd name="connsiteX91" fmla="*/ 4635103 w 4689550"/>
                <a:gd name="connsiteY91" fmla="*/ 918122 h 3544900"/>
                <a:gd name="connsiteX92" fmla="*/ 3178993 w 4689550"/>
                <a:gd name="connsiteY92" fmla="*/ 184086 h 3544900"/>
                <a:gd name="connsiteX93" fmla="*/ 72131 w 4689550"/>
                <a:gd name="connsiteY93" fmla="*/ 1879101 h 3544900"/>
                <a:gd name="connsiteX94" fmla="*/ 1533653 w 4689550"/>
                <a:gd name="connsiteY94" fmla="*/ 3387040 h 3544900"/>
                <a:gd name="connsiteX95" fmla="*/ 3030335 w 4689550"/>
                <a:gd name="connsiteY95" fmla="*/ 2371394 h 3544900"/>
                <a:gd name="connsiteX96" fmla="*/ 3592731 w 4689550"/>
                <a:gd name="connsiteY96" fmla="*/ 1914452 h 3544900"/>
                <a:gd name="connsiteX97" fmla="*/ 3680712 w 4689550"/>
                <a:gd name="connsiteY97" fmla="*/ 1847003 h 3544900"/>
                <a:gd name="connsiteX98" fmla="*/ 3676846 w 4689550"/>
                <a:gd name="connsiteY98" fmla="*/ 1846110 h 3544900"/>
                <a:gd name="connsiteX99" fmla="*/ 3761224 w 4689550"/>
                <a:gd name="connsiteY99" fmla="*/ 1777552 h 3544900"/>
                <a:gd name="connsiteX100" fmla="*/ 3762612 w 4689550"/>
                <a:gd name="connsiteY100" fmla="*/ 1777910 h 3544900"/>
                <a:gd name="connsiteX101" fmla="*/ 3793907 w 4689550"/>
                <a:gd name="connsiteY101" fmla="*/ 1750998 h 3544900"/>
                <a:gd name="connsiteX102" fmla="*/ 4028070 w 4689550"/>
                <a:gd name="connsiteY102" fmla="*/ 1560742 h 3544900"/>
                <a:gd name="connsiteX103" fmla="*/ 4012640 w 4689550"/>
                <a:gd name="connsiteY103" fmla="*/ 1560083 h 3544900"/>
                <a:gd name="connsiteX104" fmla="*/ 4635103 w 4689550"/>
                <a:gd name="connsiteY104" fmla="*/ 918122 h 3544900"/>
                <a:gd name="connsiteX0" fmla="*/ 1432203 w 4687072"/>
                <a:gd name="connsiteY0" fmla="*/ 1382659 h 3586238"/>
                <a:gd name="connsiteX1" fmla="*/ 1385601 w 4687072"/>
                <a:gd name="connsiteY1" fmla="*/ 1271768 h 3586238"/>
                <a:gd name="connsiteX2" fmla="*/ 1170403 w 4687072"/>
                <a:gd name="connsiteY2" fmla="*/ 1215822 h 3586238"/>
                <a:gd name="connsiteX3" fmla="*/ 842021 w 4687072"/>
                <a:gd name="connsiteY3" fmla="*/ 1470247 h 3586238"/>
                <a:gd name="connsiteX4" fmla="*/ 916151 w 4687072"/>
                <a:gd name="connsiteY4" fmla="*/ 1996480 h 3586238"/>
                <a:gd name="connsiteX5" fmla="*/ 1041031 w 4687072"/>
                <a:gd name="connsiteY5" fmla="*/ 1872933 h 3586238"/>
                <a:gd name="connsiteX6" fmla="*/ 891701 w 4687072"/>
                <a:gd name="connsiteY6" fmla="*/ 1506293 h 3586238"/>
                <a:gd name="connsiteX7" fmla="*/ 1329869 w 4687072"/>
                <a:gd name="connsiteY7" fmla="*/ 1472080 h 3586238"/>
                <a:gd name="connsiteX8" fmla="*/ 1432203 w 4687072"/>
                <a:gd name="connsiteY8" fmla="*/ 1382659 h 3586238"/>
                <a:gd name="connsiteX9" fmla="*/ 1485052 w 4687072"/>
                <a:gd name="connsiteY9" fmla="*/ 1385259 h 3586238"/>
                <a:gd name="connsiteX10" fmla="*/ 1268831 w 4687072"/>
                <a:gd name="connsiteY10" fmla="*/ 1518290 h 3586238"/>
                <a:gd name="connsiteX11" fmla="*/ 947140 w 4687072"/>
                <a:gd name="connsiteY11" fmla="*/ 1504036 h 3586238"/>
                <a:gd name="connsiteX12" fmla="*/ 1037834 w 4687072"/>
                <a:gd name="connsiteY12" fmla="*/ 1808271 h 3586238"/>
                <a:gd name="connsiteX13" fmla="*/ 935000 w 4687072"/>
                <a:gd name="connsiteY13" fmla="*/ 2039687 h 3586238"/>
                <a:gd name="connsiteX14" fmla="*/ 843885 w 4687072"/>
                <a:gd name="connsiteY14" fmla="*/ 1364680 h 3586238"/>
                <a:gd name="connsiteX15" fmla="*/ 1220618 w 4687072"/>
                <a:gd name="connsiteY15" fmla="*/ 1154098 h 3586238"/>
                <a:gd name="connsiteX16" fmla="*/ 1452200 w 4687072"/>
                <a:gd name="connsiteY16" fmla="*/ 1265128 h 3586238"/>
                <a:gd name="connsiteX17" fmla="*/ 1485052 w 4687072"/>
                <a:gd name="connsiteY17" fmla="*/ 1385259 h 3586238"/>
                <a:gd name="connsiteX18" fmla="*/ 2123397 w 4687072"/>
                <a:gd name="connsiteY18" fmla="*/ 1693853 h 3586238"/>
                <a:gd name="connsiteX19" fmla="*/ 2026064 w 4687072"/>
                <a:gd name="connsiteY19" fmla="*/ 1560173 h 3586238"/>
                <a:gd name="connsiteX20" fmla="*/ 1895281 w 4687072"/>
                <a:gd name="connsiteY20" fmla="*/ 1538085 h 3586238"/>
                <a:gd name="connsiteX21" fmla="*/ 1849540 w 4687072"/>
                <a:gd name="connsiteY21" fmla="*/ 1601442 h 3586238"/>
                <a:gd name="connsiteX22" fmla="*/ 1763672 w 4687072"/>
                <a:gd name="connsiteY22" fmla="*/ 1985404 h 3586238"/>
                <a:gd name="connsiteX23" fmla="*/ 1374805 w 4687072"/>
                <a:gd name="connsiteY23" fmla="*/ 1793851 h 3586238"/>
                <a:gd name="connsiteX24" fmla="*/ 1212216 w 4687072"/>
                <a:gd name="connsiteY24" fmla="*/ 1934564 h 3586238"/>
                <a:gd name="connsiteX25" fmla="*/ 1784715 w 4687072"/>
                <a:gd name="connsiteY25" fmla="*/ 2040758 h 3586238"/>
                <a:gd name="connsiteX26" fmla="*/ 2123397 w 4687072"/>
                <a:gd name="connsiteY26" fmla="*/ 1693853 h 3586238"/>
                <a:gd name="connsiteX27" fmla="*/ 2158752 w 4687072"/>
                <a:gd name="connsiteY27" fmla="*/ 1699395 h 3586238"/>
                <a:gd name="connsiteX28" fmla="*/ 1722593 w 4687072"/>
                <a:gd name="connsiteY28" fmla="*/ 2109968 h 3586238"/>
                <a:gd name="connsiteX29" fmla="*/ 1152676 w 4687072"/>
                <a:gd name="connsiteY29" fmla="*/ 1887880 h 3586238"/>
                <a:gd name="connsiteX30" fmla="*/ 1453298 w 4687072"/>
                <a:gd name="connsiteY30" fmla="*/ 1766842 h 3586238"/>
                <a:gd name="connsiteX31" fmla="*/ 1716062 w 4687072"/>
                <a:gd name="connsiteY31" fmla="*/ 1940644 h 3586238"/>
                <a:gd name="connsiteX32" fmla="*/ 1815300 w 4687072"/>
                <a:gd name="connsiteY32" fmla="*/ 1638740 h 3586238"/>
                <a:gd name="connsiteX33" fmla="*/ 1932477 w 4687072"/>
                <a:gd name="connsiteY33" fmla="*/ 1470734 h 3586238"/>
                <a:gd name="connsiteX34" fmla="*/ 2035525 w 4687072"/>
                <a:gd name="connsiteY34" fmla="*/ 1495513 h 3586238"/>
                <a:gd name="connsiteX35" fmla="*/ 2158752 w 4687072"/>
                <a:gd name="connsiteY35" fmla="*/ 1699395 h 3586238"/>
                <a:gd name="connsiteX36" fmla="*/ 2528589 w 4687072"/>
                <a:gd name="connsiteY36" fmla="*/ 991617 h 3586238"/>
                <a:gd name="connsiteX37" fmla="*/ 2228951 w 4687072"/>
                <a:gd name="connsiteY37" fmla="*/ 789581 h 3586238"/>
                <a:gd name="connsiteX38" fmla="*/ 2131368 w 4687072"/>
                <a:gd name="connsiteY38" fmla="*/ 798355 h 3586238"/>
                <a:gd name="connsiteX39" fmla="*/ 2001590 w 4687072"/>
                <a:gd name="connsiteY39" fmla="*/ 833196 h 3586238"/>
                <a:gd name="connsiteX40" fmla="*/ 1717946 w 4687072"/>
                <a:gd name="connsiteY40" fmla="*/ 1261411 h 3586238"/>
                <a:gd name="connsiteX41" fmla="*/ 1889100 w 4687072"/>
                <a:gd name="connsiteY41" fmla="*/ 1240521 h 3586238"/>
                <a:gd name="connsiteX42" fmla="*/ 2014941 w 4687072"/>
                <a:gd name="connsiteY42" fmla="*/ 887496 h 3586238"/>
                <a:gd name="connsiteX43" fmla="*/ 2358924 w 4687072"/>
                <a:gd name="connsiteY43" fmla="*/ 1107626 h 3586238"/>
                <a:gd name="connsiteX44" fmla="*/ 2528589 w 4687072"/>
                <a:gd name="connsiteY44" fmla="*/ 991617 h 3586238"/>
                <a:gd name="connsiteX45" fmla="*/ 2578704 w 4687072"/>
                <a:gd name="connsiteY45" fmla="*/ 1022643 h 3586238"/>
                <a:gd name="connsiteX46" fmla="*/ 2281286 w 4687072"/>
                <a:gd name="connsiteY46" fmla="*/ 1106042 h 3586238"/>
                <a:gd name="connsiteX47" fmla="*/ 2054041 w 4687072"/>
                <a:gd name="connsiteY47" fmla="*/ 915495 h 3586238"/>
                <a:gd name="connsiteX48" fmla="*/ 1925207 w 4687072"/>
                <a:gd name="connsiteY48" fmla="*/ 1189839 h 3586238"/>
                <a:gd name="connsiteX49" fmla="*/ 1700944 w 4687072"/>
                <a:gd name="connsiteY49" fmla="*/ 1302340 h 3586238"/>
                <a:gd name="connsiteX50" fmla="*/ 2067701 w 4687072"/>
                <a:gd name="connsiteY50" fmla="*/ 755285 h 3586238"/>
                <a:gd name="connsiteX51" fmla="*/ 2141314 w 4687072"/>
                <a:gd name="connsiteY51" fmla="*/ 743972 h 3586238"/>
                <a:gd name="connsiteX52" fmla="*/ 2578704 w 4687072"/>
                <a:gd name="connsiteY52" fmla="*/ 1022643 h 3586238"/>
                <a:gd name="connsiteX53" fmla="*/ 3209183 w 4687072"/>
                <a:gd name="connsiteY53" fmla="*/ 1289869 h 3586238"/>
                <a:gd name="connsiteX54" fmla="*/ 3111851 w 4687072"/>
                <a:gd name="connsiteY54" fmla="*/ 1156187 h 3586238"/>
                <a:gd name="connsiteX55" fmla="*/ 2981068 w 4687072"/>
                <a:gd name="connsiteY55" fmla="*/ 1134102 h 3586238"/>
                <a:gd name="connsiteX56" fmla="*/ 2935327 w 4687072"/>
                <a:gd name="connsiteY56" fmla="*/ 1197458 h 3586238"/>
                <a:gd name="connsiteX57" fmla="*/ 2849458 w 4687072"/>
                <a:gd name="connsiteY57" fmla="*/ 1581420 h 3586238"/>
                <a:gd name="connsiteX58" fmla="*/ 2460592 w 4687072"/>
                <a:gd name="connsiteY58" fmla="*/ 1389867 h 3586238"/>
                <a:gd name="connsiteX59" fmla="*/ 2298002 w 4687072"/>
                <a:gd name="connsiteY59" fmla="*/ 1530580 h 3586238"/>
                <a:gd name="connsiteX60" fmla="*/ 2870501 w 4687072"/>
                <a:gd name="connsiteY60" fmla="*/ 1636772 h 3586238"/>
                <a:gd name="connsiteX61" fmla="*/ 3209183 w 4687072"/>
                <a:gd name="connsiteY61" fmla="*/ 1289869 h 3586238"/>
                <a:gd name="connsiteX62" fmla="*/ 3244539 w 4687072"/>
                <a:gd name="connsiteY62" fmla="*/ 1295409 h 3586238"/>
                <a:gd name="connsiteX63" fmla="*/ 2808379 w 4687072"/>
                <a:gd name="connsiteY63" fmla="*/ 1705982 h 3586238"/>
                <a:gd name="connsiteX64" fmla="*/ 2238461 w 4687072"/>
                <a:gd name="connsiteY64" fmla="*/ 1483896 h 3586238"/>
                <a:gd name="connsiteX65" fmla="*/ 2539084 w 4687072"/>
                <a:gd name="connsiteY65" fmla="*/ 1362856 h 3586238"/>
                <a:gd name="connsiteX66" fmla="*/ 2801849 w 4687072"/>
                <a:gd name="connsiteY66" fmla="*/ 1536658 h 3586238"/>
                <a:gd name="connsiteX67" fmla="*/ 2901086 w 4687072"/>
                <a:gd name="connsiteY67" fmla="*/ 1234756 h 3586238"/>
                <a:gd name="connsiteX68" fmla="*/ 3018263 w 4687072"/>
                <a:gd name="connsiteY68" fmla="*/ 1066748 h 3586238"/>
                <a:gd name="connsiteX69" fmla="*/ 3121312 w 4687072"/>
                <a:gd name="connsiteY69" fmla="*/ 1091527 h 3586238"/>
                <a:gd name="connsiteX70" fmla="*/ 3244539 w 4687072"/>
                <a:gd name="connsiteY70" fmla="*/ 1295409 h 3586238"/>
                <a:gd name="connsiteX71" fmla="*/ 3204688 w 4687072"/>
                <a:gd name="connsiteY71" fmla="*/ 2142003 h 3586238"/>
                <a:gd name="connsiteX72" fmla="*/ 3099139 w 4687072"/>
                <a:gd name="connsiteY72" fmla="*/ 2205537 h 3586238"/>
                <a:gd name="connsiteX73" fmla="*/ 2129885 w 4687072"/>
                <a:gd name="connsiteY73" fmla="*/ 2985825 h 3586238"/>
                <a:gd name="connsiteX74" fmla="*/ 2054061 w 4687072"/>
                <a:gd name="connsiteY74" fmla="*/ 3023139 h 3586238"/>
                <a:gd name="connsiteX75" fmla="*/ 3093244 w 4687072"/>
                <a:gd name="connsiteY75" fmla="*/ 2145605 h 3586238"/>
                <a:gd name="connsiteX76" fmla="*/ 3204688 w 4687072"/>
                <a:gd name="connsiteY76" fmla="*/ 2142003 h 3586238"/>
                <a:gd name="connsiteX77" fmla="*/ 3477626 w 4687072"/>
                <a:gd name="connsiteY77" fmla="*/ 1930444 h 3586238"/>
                <a:gd name="connsiteX78" fmla="*/ 3275076 w 4687072"/>
                <a:gd name="connsiteY78" fmla="*/ 2087446 h 3586238"/>
                <a:gd name="connsiteX79" fmla="*/ 3096618 w 4687072"/>
                <a:gd name="connsiteY79" fmla="*/ 2089997 h 3586238"/>
                <a:gd name="connsiteX80" fmla="*/ 1962446 w 4687072"/>
                <a:gd name="connsiteY80" fmla="*/ 3068223 h 3586238"/>
                <a:gd name="connsiteX81" fmla="*/ 1757914 w 4687072"/>
                <a:gd name="connsiteY81" fmla="*/ 3168878 h 3586238"/>
                <a:gd name="connsiteX82" fmla="*/ 3079199 w 4687072"/>
                <a:gd name="connsiteY82" fmla="*/ 1912892 h 3586238"/>
                <a:gd name="connsiteX83" fmla="*/ 3477626 w 4687072"/>
                <a:gd name="connsiteY83" fmla="*/ 1930444 h 3586238"/>
                <a:gd name="connsiteX84" fmla="*/ 3656552 w 4687072"/>
                <a:gd name="connsiteY84" fmla="*/ 1791756 h 3586238"/>
                <a:gd name="connsiteX85" fmla="*/ 3566321 w 4687072"/>
                <a:gd name="connsiteY85" fmla="*/ 1861696 h 3586238"/>
                <a:gd name="connsiteX86" fmla="*/ 3083424 w 4687072"/>
                <a:gd name="connsiteY86" fmla="*/ 1833479 h 3586238"/>
                <a:gd name="connsiteX87" fmla="*/ 1626225 w 4687072"/>
                <a:gd name="connsiteY87" fmla="*/ 3233685 h 3586238"/>
                <a:gd name="connsiteX88" fmla="*/ 1529880 w 4687072"/>
                <a:gd name="connsiteY88" fmla="*/ 3281098 h 3586238"/>
                <a:gd name="connsiteX89" fmla="*/ 3074822 w 4687072"/>
                <a:gd name="connsiteY89" fmla="*/ 1746025 h 3586238"/>
                <a:gd name="connsiteX90" fmla="*/ 3656552 w 4687072"/>
                <a:gd name="connsiteY90" fmla="*/ 1791756 h 3586238"/>
                <a:gd name="connsiteX91" fmla="*/ 4633688 w 4687072"/>
                <a:gd name="connsiteY91" fmla="*/ 958920 h 3586238"/>
                <a:gd name="connsiteX92" fmla="*/ 3153827 w 4687072"/>
                <a:gd name="connsiteY92" fmla="*/ 177383 h 3586238"/>
                <a:gd name="connsiteX93" fmla="*/ 70716 w 4687072"/>
                <a:gd name="connsiteY93" fmla="*/ 1919899 h 3586238"/>
                <a:gd name="connsiteX94" fmla="*/ 1532238 w 4687072"/>
                <a:gd name="connsiteY94" fmla="*/ 3427838 h 3586238"/>
                <a:gd name="connsiteX95" fmla="*/ 3028920 w 4687072"/>
                <a:gd name="connsiteY95" fmla="*/ 2412192 h 3586238"/>
                <a:gd name="connsiteX96" fmla="*/ 3591316 w 4687072"/>
                <a:gd name="connsiteY96" fmla="*/ 1955250 h 3586238"/>
                <a:gd name="connsiteX97" fmla="*/ 3679297 w 4687072"/>
                <a:gd name="connsiteY97" fmla="*/ 1887801 h 3586238"/>
                <a:gd name="connsiteX98" fmla="*/ 3675431 w 4687072"/>
                <a:gd name="connsiteY98" fmla="*/ 1886908 h 3586238"/>
                <a:gd name="connsiteX99" fmla="*/ 3759809 w 4687072"/>
                <a:gd name="connsiteY99" fmla="*/ 1818350 h 3586238"/>
                <a:gd name="connsiteX100" fmla="*/ 3761197 w 4687072"/>
                <a:gd name="connsiteY100" fmla="*/ 1818708 h 3586238"/>
                <a:gd name="connsiteX101" fmla="*/ 3792492 w 4687072"/>
                <a:gd name="connsiteY101" fmla="*/ 1791796 h 3586238"/>
                <a:gd name="connsiteX102" fmla="*/ 4026655 w 4687072"/>
                <a:gd name="connsiteY102" fmla="*/ 1601540 h 3586238"/>
                <a:gd name="connsiteX103" fmla="*/ 4011225 w 4687072"/>
                <a:gd name="connsiteY103" fmla="*/ 1600881 h 3586238"/>
                <a:gd name="connsiteX104" fmla="*/ 4633688 w 4687072"/>
                <a:gd name="connsiteY104" fmla="*/ 958920 h 3586238"/>
                <a:gd name="connsiteX0" fmla="*/ 1432203 w 4691338"/>
                <a:gd name="connsiteY0" fmla="*/ 1320562 h 3524141"/>
                <a:gd name="connsiteX1" fmla="*/ 1385601 w 4691338"/>
                <a:gd name="connsiteY1" fmla="*/ 1209671 h 3524141"/>
                <a:gd name="connsiteX2" fmla="*/ 1170403 w 4691338"/>
                <a:gd name="connsiteY2" fmla="*/ 1153725 h 3524141"/>
                <a:gd name="connsiteX3" fmla="*/ 842021 w 4691338"/>
                <a:gd name="connsiteY3" fmla="*/ 1408150 h 3524141"/>
                <a:gd name="connsiteX4" fmla="*/ 916151 w 4691338"/>
                <a:gd name="connsiteY4" fmla="*/ 1934383 h 3524141"/>
                <a:gd name="connsiteX5" fmla="*/ 1041031 w 4691338"/>
                <a:gd name="connsiteY5" fmla="*/ 1810836 h 3524141"/>
                <a:gd name="connsiteX6" fmla="*/ 891701 w 4691338"/>
                <a:gd name="connsiteY6" fmla="*/ 1444196 h 3524141"/>
                <a:gd name="connsiteX7" fmla="*/ 1329869 w 4691338"/>
                <a:gd name="connsiteY7" fmla="*/ 1409983 h 3524141"/>
                <a:gd name="connsiteX8" fmla="*/ 1432203 w 4691338"/>
                <a:gd name="connsiteY8" fmla="*/ 1320562 h 3524141"/>
                <a:gd name="connsiteX9" fmla="*/ 1485052 w 4691338"/>
                <a:gd name="connsiteY9" fmla="*/ 1323162 h 3524141"/>
                <a:gd name="connsiteX10" fmla="*/ 1268831 w 4691338"/>
                <a:gd name="connsiteY10" fmla="*/ 1456193 h 3524141"/>
                <a:gd name="connsiteX11" fmla="*/ 947140 w 4691338"/>
                <a:gd name="connsiteY11" fmla="*/ 1441939 h 3524141"/>
                <a:gd name="connsiteX12" fmla="*/ 1037834 w 4691338"/>
                <a:gd name="connsiteY12" fmla="*/ 1746174 h 3524141"/>
                <a:gd name="connsiteX13" fmla="*/ 935000 w 4691338"/>
                <a:gd name="connsiteY13" fmla="*/ 1977590 h 3524141"/>
                <a:gd name="connsiteX14" fmla="*/ 843885 w 4691338"/>
                <a:gd name="connsiteY14" fmla="*/ 1302583 h 3524141"/>
                <a:gd name="connsiteX15" fmla="*/ 1220618 w 4691338"/>
                <a:gd name="connsiteY15" fmla="*/ 1092001 h 3524141"/>
                <a:gd name="connsiteX16" fmla="*/ 1452200 w 4691338"/>
                <a:gd name="connsiteY16" fmla="*/ 1203031 h 3524141"/>
                <a:gd name="connsiteX17" fmla="*/ 1485052 w 4691338"/>
                <a:gd name="connsiteY17" fmla="*/ 1323162 h 3524141"/>
                <a:gd name="connsiteX18" fmla="*/ 2123397 w 4691338"/>
                <a:gd name="connsiteY18" fmla="*/ 1631756 h 3524141"/>
                <a:gd name="connsiteX19" fmla="*/ 2026064 w 4691338"/>
                <a:gd name="connsiteY19" fmla="*/ 1498076 h 3524141"/>
                <a:gd name="connsiteX20" fmla="*/ 1895281 w 4691338"/>
                <a:gd name="connsiteY20" fmla="*/ 1475988 h 3524141"/>
                <a:gd name="connsiteX21" fmla="*/ 1849540 w 4691338"/>
                <a:gd name="connsiteY21" fmla="*/ 1539345 h 3524141"/>
                <a:gd name="connsiteX22" fmla="*/ 1763672 w 4691338"/>
                <a:gd name="connsiteY22" fmla="*/ 1923307 h 3524141"/>
                <a:gd name="connsiteX23" fmla="*/ 1374805 w 4691338"/>
                <a:gd name="connsiteY23" fmla="*/ 1731754 h 3524141"/>
                <a:gd name="connsiteX24" fmla="*/ 1212216 w 4691338"/>
                <a:gd name="connsiteY24" fmla="*/ 1872467 h 3524141"/>
                <a:gd name="connsiteX25" fmla="*/ 1784715 w 4691338"/>
                <a:gd name="connsiteY25" fmla="*/ 1978661 h 3524141"/>
                <a:gd name="connsiteX26" fmla="*/ 2123397 w 4691338"/>
                <a:gd name="connsiteY26" fmla="*/ 1631756 h 3524141"/>
                <a:gd name="connsiteX27" fmla="*/ 2158752 w 4691338"/>
                <a:gd name="connsiteY27" fmla="*/ 1637298 h 3524141"/>
                <a:gd name="connsiteX28" fmla="*/ 1722593 w 4691338"/>
                <a:gd name="connsiteY28" fmla="*/ 2047871 h 3524141"/>
                <a:gd name="connsiteX29" fmla="*/ 1152676 w 4691338"/>
                <a:gd name="connsiteY29" fmla="*/ 1825783 h 3524141"/>
                <a:gd name="connsiteX30" fmla="*/ 1453298 w 4691338"/>
                <a:gd name="connsiteY30" fmla="*/ 1704745 h 3524141"/>
                <a:gd name="connsiteX31" fmla="*/ 1716062 w 4691338"/>
                <a:gd name="connsiteY31" fmla="*/ 1878547 h 3524141"/>
                <a:gd name="connsiteX32" fmla="*/ 1815300 w 4691338"/>
                <a:gd name="connsiteY32" fmla="*/ 1576643 h 3524141"/>
                <a:gd name="connsiteX33" fmla="*/ 1932477 w 4691338"/>
                <a:gd name="connsiteY33" fmla="*/ 1408637 h 3524141"/>
                <a:gd name="connsiteX34" fmla="*/ 2035525 w 4691338"/>
                <a:gd name="connsiteY34" fmla="*/ 1433416 h 3524141"/>
                <a:gd name="connsiteX35" fmla="*/ 2158752 w 4691338"/>
                <a:gd name="connsiteY35" fmla="*/ 1637298 h 3524141"/>
                <a:gd name="connsiteX36" fmla="*/ 2528589 w 4691338"/>
                <a:gd name="connsiteY36" fmla="*/ 929520 h 3524141"/>
                <a:gd name="connsiteX37" fmla="*/ 2228951 w 4691338"/>
                <a:gd name="connsiteY37" fmla="*/ 727484 h 3524141"/>
                <a:gd name="connsiteX38" fmla="*/ 2131368 w 4691338"/>
                <a:gd name="connsiteY38" fmla="*/ 736258 h 3524141"/>
                <a:gd name="connsiteX39" fmla="*/ 2001590 w 4691338"/>
                <a:gd name="connsiteY39" fmla="*/ 771099 h 3524141"/>
                <a:gd name="connsiteX40" fmla="*/ 1717946 w 4691338"/>
                <a:gd name="connsiteY40" fmla="*/ 1199314 h 3524141"/>
                <a:gd name="connsiteX41" fmla="*/ 1889100 w 4691338"/>
                <a:gd name="connsiteY41" fmla="*/ 1178424 h 3524141"/>
                <a:gd name="connsiteX42" fmla="*/ 2014941 w 4691338"/>
                <a:gd name="connsiteY42" fmla="*/ 825399 h 3524141"/>
                <a:gd name="connsiteX43" fmla="*/ 2358924 w 4691338"/>
                <a:gd name="connsiteY43" fmla="*/ 1045529 h 3524141"/>
                <a:gd name="connsiteX44" fmla="*/ 2528589 w 4691338"/>
                <a:gd name="connsiteY44" fmla="*/ 929520 h 3524141"/>
                <a:gd name="connsiteX45" fmla="*/ 2578704 w 4691338"/>
                <a:gd name="connsiteY45" fmla="*/ 960546 h 3524141"/>
                <a:gd name="connsiteX46" fmla="*/ 2281286 w 4691338"/>
                <a:gd name="connsiteY46" fmla="*/ 1043945 h 3524141"/>
                <a:gd name="connsiteX47" fmla="*/ 2054041 w 4691338"/>
                <a:gd name="connsiteY47" fmla="*/ 853398 h 3524141"/>
                <a:gd name="connsiteX48" fmla="*/ 1925207 w 4691338"/>
                <a:gd name="connsiteY48" fmla="*/ 1127742 h 3524141"/>
                <a:gd name="connsiteX49" fmla="*/ 1700944 w 4691338"/>
                <a:gd name="connsiteY49" fmla="*/ 1240243 h 3524141"/>
                <a:gd name="connsiteX50" fmla="*/ 2067701 w 4691338"/>
                <a:gd name="connsiteY50" fmla="*/ 693188 h 3524141"/>
                <a:gd name="connsiteX51" fmla="*/ 2141314 w 4691338"/>
                <a:gd name="connsiteY51" fmla="*/ 681875 h 3524141"/>
                <a:gd name="connsiteX52" fmla="*/ 2578704 w 4691338"/>
                <a:gd name="connsiteY52" fmla="*/ 960546 h 3524141"/>
                <a:gd name="connsiteX53" fmla="*/ 3209183 w 4691338"/>
                <a:gd name="connsiteY53" fmla="*/ 1227772 h 3524141"/>
                <a:gd name="connsiteX54" fmla="*/ 3111851 w 4691338"/>
                <a:gd name="connsiteY54" fmla="*/ 1094090 h 3524141"/>
                <a:gd name="connsiteX55" fmla="*/ 2981068 w 4691338"/>
                <a:gd name="connsiteY55" fmla="*/ 1072005 h 3524141"/>
                <a:gd name="connsiteX56" fmla="*/ 2935327 w 4691338"/>
                <a:gd name="connsiteY56" fmla="*/ 1135361 h 3524141"/>
                <a:gd name="connsiteX57" fmla="*/ 2849458 w 4691338"/>
                <a:gd name="connsiteY57" fmla="*/ 1519323 h 3524141"/>
                <a:gd name="connsiteX58" fmla="*/ 2460592 w 4691338"/>
                <a:gd name="connsiteY58" fmla="*/ 1327770 h 3524141"/>
                <a:gd name="connsiteX59" fmla="*/ 2298002 w 4691338"/>
                <a:gd name="connsiteY59" fmla="*/ 1468483 h 3524141"/>
                <a:gd name="connsiteX60" fmla="*/ 2870501 w 4691338"/>
                <a:gd name="connsiteY60" fmla="*/ 1574675 h 3524141"/>
                <a:gd name="connsiteX61" fmla="*/ 3209183 w 4691338"/>
                <a:gd name="connsiteY61" fmla="*/ 1227772 h 3524141"/>
                <a:gd name="connsiteX62" fmla="*/ 3244539 w 4691338"/>
                <a:gd name="connsiteY62" fmla="*/ 1233312 h 3524141"/>
                <a:gd name="connsiteX63" fmla="*/ 2808379 w 4691338"/>
                <a:gd name="connsiteY63" fmla="*/ 1643885 h 3524141"/>
                <a:gd name="connsiteX64" fmla="*/ 2238461 w 4691338"/>
                <a:gd name="connsiteY64" fmla="*/ 1421799 h 3524141"/>
                <a:gd name="connsiteX65" fmla="*/ 2539084 w 4691338"/>
                <a:gd name="connsiteY65" fmla="*/ 1300759 h 3524141"/>
                <a:gd name="connsiteX66" fmla="*/ 2801849 w 4691338"/>
                <a:gd name="connsiteY66" fmla="*/ 1474561 h 3524141"/>
                <a:gd name="connsiteX67" fmla="*/ 2901086 w 4691338"/>
                <a:gd name="connsiteY67" fmla="*/ 1172659 h 3524141"/>
                <a:gd name="connsiteX68" fmla="*/ 3018263 w 4691338"/>
                <a:gd name="connsiteY68" fmla="*/ 1004651 h 3524141"/>
                <a:gd name="connsiteX69" fmla="*/ 3121312 w 4691338"/>
                <a:gd name="connsiteY69" fmla="*/ 1029430 h 3524141"/>
                <a:gd name="connsiteX70" fmla="*/ 3244539 w 4691338"/>
                <a:gd name="connsiteY70" fmla="*/ 1233312 h 3524141"/>
                <a:gd name="connsiteX71" fmla="*/ 3204688 w 4691338"/>
                <a:gd name="connsiteY71" fmla="*/ 2079906 h 3524141"/>
                <a:gd name="connsiteX72" fmla="*/ 3099139 w 4691338"/>
                <a:gd name="connsiteY72" fmla="*/ 2143440 h 3524141"/>
                <a:gd name="connsiteX73" fmla="*/ 2129885 w 4691338"/>
                <a:gd name="connsiteY73" fmla="*/ 2923728 h 3524141"/>
                <a:gd name="connsiteX74" fmla="*/ 2054061 w 4691338"/>
                <a:gd name="connsiteY74" fmla="*/ 2961042 h 3524141"/>
                <a:gd name="connsiteX75" fmla="*/ 3093244 w 4691338"/>
                <a:gd name="connsiteY75" fmla="*/ 2083508 h 3524141"/>
                <a:gd name="connsiteX76" fmla="*/ 3204688 w 4691338"/>
                <a:gd name="connsiteY76" fmla="*/ 2079906 h 3524141"/>
                <a:gd name="connsiteX77" fmla="*/ 3477626 w 4691338"/>
                <a:gd name="connsiteY77" fmla="*/ 1868347 h 3524141"/>
                <a:gd name="connsiteX78" fmla="*/ 3275076 w 4691338"/>
                <a:gd name="connsiteY78" fmla="*/ 2025349 h 3524141"/>
                <a:gd name="connsiteX79" fmla="*/ 3096618 w 4691338"/>
                <a:gd name="connsiteY79" fmla="*/ 2027900 h 3524141"/>
                <a:gd name="connsiteX80" fmla="*/ 1962446 w 4691338"/>
                <a:gd name="connsiteY80" fmla="*/ 3006126 h 3524141"/>
                <a:gd name="connsiteX81" fmla="*/ 1757914 w 4691338"/>
                <a:gd name="connsiteY81" fmla="*/ 3106781 h 3524141"/>
                <a:gd name="connsiteX82" fmla="*/ 3079199 w 4691338"/>
                <a:gd name="connsiteY82" fmla="*/ 1850795 h 3524141"/>
                <a:gd name="connsiteX83" fmla="*/ 3477626 w 4691338"/>
                <a:gd name="connsiteY83" fmla="*/ 1868347 h 3524141"/>
                <a:gd name="connsiteX84" fmla="*/ 3656552 w 4691338"/>
                <a:gd name="connsiteY84" fmla="*/ 1729659 h 3524141"/>
                <a:gd name="connsiteX85" fmla="*/ 3566321 w 4691338"/>
                <a:gd name="connsiteY85" fmla="*/ 1799599 h 3524141"/>
                <a:gd name="connsiteX86" fmla="*/ 3083424 w 4691338"/>
                <a:gd name="connsiteY86" fmla="*/ 1771382 h 3524141"/>
                <a:gd name="connsiteX87" fmla="*/ 1626225 w 4691338"/>
                <a:gd name="connsiteY87" fmla="*/ 3171588 h 3524141"/>
                <a:gd name="connsiteX88" fmla="*/ 1529880 w 4691338"/>
                <a:gd name="connsiteY88" fmla="*/ 3219001 h 3524141"/>
                <a:gd name="connsiteX89" fmla="*/ 3074822 w 4691338"/>
                <a:gd name="connsiteY89" fmla="*/ 1683928 h 3524141"/>
                <a:gd name="connsiteX90" fmla="*/ 3656552 w 4691338"/>
                <a:gd name="connsiteY90" fmla="*/ 1729659 h 3524141"/>
                <a:gd name="connsiteX91" fmla="*/ 4633688 w 4691338"/>
                <a:gd name="connsiteY91" fmla="*/ 896823 h 3524141"/>
                <a:gd name="connsiteX92" fmla="*/ 3153827 w 4691338"/>
                <a:gd name="connsiteY92" fmla="*/ 115286 h 3524141"/>
                <a:gd name="connsiteX93" fmla="*/ 70716 w 4691338"/>
                <a:gd name="connsiteY93" fmla="*/ 1857802 h 3524141"/>
                <a:gd name="connsiteX94" fmla="*/ 1532238 w 4691338"/>
                <a:gd name="connsiteY94" fmla="*/ 3365741 h 3524141"/>
                <a:gd name="connsiteX95" fmla="*/ 3028920 w 4691338"/>
                <a:gd name="connsiteY95" fmla="*/ 2350095 h 3524141"/>
                <a:gd name="connsiteX96" fmla="*/ 3591316 w 4691338"/>
                <a:gd name="connsiteY96" fmla="*/ 1893153 h 3524141"/>
                <a:gd name="connsiteX97" fmla="*/ 3679297 w 4691338"/>
                <a:gd name="connsiteY97" fmla="*/ 1825704 h 3524141"/>
                <a:gd name="connsiteX98" fmla="*/ 3675431 w 4691338"/>
                <a:gd name="connsiteY98" fmla="*/ 1824811 h 3524141"/>
                <a:gd name="connsiteX99" fmla="*/ 3759809 w 4691338"/>
                <a:gd name="connsiteY99" fmla="*/ 1756253 h 3524141"/>
                <a:gd name="connsiteX100" fmla="*/ 3761197 w 4691338"/>
                <a:gd name="connsiteY100" fmla="*/ 1756611 h 3524141"/>
                <a:gd name="connsiteX101" fmla="*/ 3792492 w 4691338"/>
                <a:gd name="connsiteY101" fmla="*/ 1729699 h 3524141"/>
                <a:gd name="connsiteX102" fmla="*/ 4026655 w 4691338"/>
                <a:gd name="connsiteY102" fmla="*/ 1539443 h 3524141"/>
                <a:gd name="connsiteX103" fmla="*/ 4011225 w 4691338"/>
                <a:gd name="connsiteY103" fmla="*/ 1538784 h 3524141"/>
                <a:gd name="connsiteX104" fmla="*/ 4633688 w 4691338"/>
                <a:gd name="connsiteY104" fmla="*/ 896823 h 3524141"/>
                <a:gd name="connsiteX0" fmla="*/ 1925044 w 5184179"/>
                <a:gd name="connsiteY0" fmla="*/ 1320562 h 3536689"/>
                <a:gd name="connsiteX1" fmla="*/ 1878442 w 5184179"/>
                <a:gd name="connsiteY1" fmla="*/ 1209671 h 3536689"/>
                <a:gd name="connsiteX2" fmla="*/ 1663244 w 5184179"/>
                <a:gd name="connsiteY2" fmla="*/ 1153725 h 3536689"/>
                <a:gd name="connsiteX3" fmla="*/ 1334862 w 5184179"/>
                <a:gd name="connsiteY3" fmla="*/ 1408150 h 3536689"/>
                <a:gd name="connsiteX4" fmla="*/ 1408992 w 5184179"/>
                <a:gd name="connsiteY4" fmla="*/ 1934383 h 3536689"/>
                <a:gd name="connsiteX5" fmla="*/ 1533872 w 5184179"/>
                <a:gd name="connsiteY5" fmla="*/ 1810836 h 3536689"/>
                <a:gd name="connsiteX6" fmla="*/ 1384542 w 5184179"/>
                <a:gd name="connsiteY6" fmla="*/ 1444196 h 3536689"/>
                <a:gd name="connsiteX7" fmla="*/ 1822710 w 5184179"/>
                <a:gd name="connsiteY7" fmla="*/ 1409983 h 3536689"/>
                <a:gd name="connsiteX8" fmla="*/ 1925044 w 5184179"/>
                <a:gd name="connsiteY8" fmla="*/ 1320562 h 3536689"/>
                <a:gd name="connsiteX9" fmla="*/ 1977893 w 5184179"/>
                <a:gd name="connsiteY9" fmla="*/ 1323162 h 3536689"/>
                <a:gd name="connsiteX10" fmla="*/ 1761672 w 5184179"/>
                <a:gd name="connsiteY10" fmla="*/ 1456193 h 3536689"/>
                <a:gd name="connsiteX11" fmla="*/ 1439981 w 5184179"/>
                <a:gd name="connsiteY11" fmla="*/ 1441939 h 3536689"/>
                <a:gd name="connsiteX12" fmla="*/ 1530675 w 5184179"/>
                <a:gd name="connsiteY12" fmla="*/ 1746174 h 3536689"/>
                <a:gd name="connsiteX13" fmla="*/ 1427841 w 5184179"/>
                <a:gd name="connsiteY13" fmla="*/ 1977590 h 3536689"/>
                <a:gd name="connsiteX14" fmla="*/ 1336726 w 5184179"/>
                <a:gd name="connsiteY14" fmla="*/ 1302583 h 3536689"/>
                <a:gd name="connsiteX15" fmla="*/ 1713459 w 5184179"/>
                <a:gd name="connsiteY15" fmla="*/ 1092001 h 3536689"/>
                <a:gd name="connsiteX16" fmla="*/ 1945041 w 5184179"/>
                <a:gd name="connsiteY16" fmla="*/ 1203031 h 3536689"/>
                <a:gd name="connsiteX17" fmla="*/ 1977893 w 5184179"/>
                <a:gd name="connsiteY17" fmla="*/ 1323162 h 3536689"/>
                <a:gd name="connsiteX18" fmla="*/ 2616238 w 5184179"/>
                <a:gd name="connsiteY18" fmla="*/ 1631756 h 3536689"/>
                <a:gd name="connsiteX19" fmla="*/ 2518905 w 5184179"/>
                <a:gd name="connsiteY19" fmla="*/ 1498076 h 3536689"/>
                <a:gd name="connsiteX20" fmla="*/ 2388122 w 5184179"/>
                <a:gd name="connsiteY20" fmla="*/ 1475988 h 3536689"/>
                <a:gd name="connsiteX21" fmla="*/ 2342381 w 5184179"/>
                <a:gd name="connsiteY21" fmla="*/ 1539345 h 3536689"/>
                <a:gd name="connsiteX22" fmla="*/ 2256513 w 5184179"/>
                <a:gd name="connsiteY22" fmla="*/ 1923307 h 3536689"/>
                <a:gd name="connsiteX23" fmla="*/ 1867646 w 5184179"/>
                <a:gd name="connsiteY23" fmla="*/ 1731754 h 3536689"/>
                <a:gd name="connsiteX24" fmla="*/ 1705057 w 5184179"/>
                <a:gd name="connsiteY24" fmla="*/ 1872467 h 3536689"/>
                <a:gd name="connsiteX25" fmla="*/ 2277556 w 5184179"/>
                <a:gd name="connsiteY25" fmla="*/ 1978661 h 3536689"/>
                <a:gd name="connsiteX26" fmla="*/ 2616238 w 5184179"/>
                <a:gd name="connsiteY26" fmla="*/ 1631756 h 3536689"/>
                <a:gd name="connsiteX27" fmla="*/ 2651593 w 5184179"/>
                <a:gd name="connsiteY27" fmla="*/ 1637298 h 3536689"/>
                <a:gd name="connsiteX28" fmla="*/ 2215434 w 5184179"/>
                <a:gd name="connsiteY28" fmla="*/ 2047871 h 3536689"/>
                <a:gd name="connsiteX29" fmla="*/ 1645517 w 5184179"/>
                <a:gd name="connsiteY29" fmla="*/ 1825783 h 3536689"/>
                <a:gd name="connsiteX30" fmla="*/ 1946139 w 5184179"/>
                <a:gd name="connsiteY30" fmla="*/ 1704745 h 3536689"/>
                <a:gd name="connsiteX31" fmla="*/ 2208903 w 5184179"/>
                <a:gd name="connsiteY31" fmla="*/ 1878547 h 3536689"/>
                <a:gd name="connsiteX32" fmla="*/ 2308141 w 5184179"/>
                <a:gd name="connsiteY32" fmla="*/ 1576643 h 3536689"/>
                <a:gd name="connsiteX33" fmla="*/ 2425318 w 5184179"/>
                <a:gd name="connsiteY33" fmla="*/ 1408637 h 3536689"/>
                <a:gd name="connsiteX34" fmla="*/ 2528366 w 5184179"/>
                <a:gd name="connsiteY34" fmla="*/ 1433416 h 3536689"/>
                <a:gd name="connsiteX35" fmla="*/ 2651593 w 5184179"/>
                <a:gd name="connsiteY35" fmla="*/ 1637298 h 3536689"/>
                <a:gd name="connsiteX36" fmla="*/ 3021430 w 5184179"/>
                <a:gd name="connsiteY36" fmla="*/ 929520 h 3536689"/>
                <a:gd name="connsiteX37" fmla="*/ 2721792 w 5184179"/>
                <a:gd name="connsiteY37" fmla="*/ 727484 h 3536689"/>
                <a:gd name="connsiteX38" fmla="*/ 2624209 w 5184179"/>
                <a:gd name="connsiteY38" fmla="*/ 736258 h 3536689"/>
                <a:gd name="connsiteX39" fmla="*/ 2494431 w 5184179"/>
                <a:gd name="connsiteY39" fmla="*/ 771099 h 3536689"/>
                <a:gd name="connsiteX40" fmla="*/ 2210787 w 5184179"/>
                <a:gd name="connsiteY40" fmla="*/ 1199314 h 3536689"/>
                <a:gd name="connsiteX41" fmla="*/ 2381941 w 5184179"/>
                <a:gd name="connsiteY41" fmla="*/ 1178424 h 3536689"/>
                <a:gd name="connsiteX42" fmla="*/ 2507782 w 5184179"/>
                <a:gd name="connsiteY42" fmla="*/ 825399 h 3536689"/>
                <a:gd name="connsiteX43" fmla="*/ 2851765 w 5184179"/>
                <a:gd name="connsiteY43" fmla="*/ 1045529 h 3536689"/>
                <a:gd name="connsiteX44" fmla="*/ 3021430 w 5184179"/>
                <a:gd name="connsiteY44" fmla="*/ 929520 h 3536689"/>
                <a:gd name="connsiteX45" fmla="*/ 3071545 w 5184179"/>
                <a:gd name="connsiteY45" fmla="*/ 960546 h 3536689"/>
                <a:gd name="connsiteX46" fmla="*/ 2774127 w 5184179"/>
                <a:gd name="connsiteY46" fmla="*/ 1043945 h 3536689"/>
                <a:gd name="connsiteX47" fmla="*/ 2546882 w 5184179"/>
                <a:gd name="connsiteY47" fmla="*/ 853398 h 3536689"/>
                <a:gd name="connsiteX48" fmla="*/ 2418048 w 5184179"/>
                <a:gd name="connsiteY48" fmla="*/ 1127742 h 3536689"/>
                <a:gd name="connsiteX49" fmla="*/ 2193785 w 5184179"/>
                <a:gd name="connsiteY49" fmla="*/ 1240243 h 3536689"/>
                <a:gd name="connsiteX50" fmla="*/ 2560542 w 5184179"/>
                <a:gd name="connsiteY50" fmla="*/ 693188 h 3536689"/>
                <a:gd name="connsiteX51" fmla="*/ 2634155 w 5184179"/>
                <a:gd name="connsiteY51" fmla="*/ 681875 h 3536689"/>
                <a:gd name="connsiteX52" fmla="*/ 3071545 w 5184179"/>
                <a:gd name="connsiteY52" fmla="*/ 960546 h 3536689"/>
                <a:gd name="connsiteX53" fmla="*/ 3702024 w 5184179"/>
                <a:gd name="connsiteY53" fmla="*/ 1227772 h 3536689"/>
                <a:gd name="connsiteX54" fmla="*/ 3604692 w 5184179"/>
                <a:gd name="connsiteY54" fmla="*/ 1094090 h 3536689"/>
                <a:gd name="connsiteX55" fmla="*/ 3473909 w 5184179"/>
                <a:gd name="connsiteY55" fmla="*/ 1072005 h 3536689"/>
                <a:gd name="connsiteX56" fmla="*/ 3428168 w 5184179"/>
                <a:gd name="connsiteY56" fmla="*/ 1135361 h 3536689"/>
                <a:gd name="connsiteX57" fmla="*/ 3342299 w 5184179"/>
                <a:gd name="connsiteY57" fmla="*/ 1519323 h 3536689"/>
                <a:gd name="connsiteX58" fmla="*/ 2953433 w 5184179"/>
                <a:gd name="connsiteY58" fmla="*/ 1327770 h 3536689"/>
                <a:gd name="connsiteX59" fmla="*/ 2790843 w 5184179"/>
                <a:gd name="connsiteY59" fmla="*/ 1468483 h 3536689"/>
                <a:gd name="connsiteX60" fmla="*/ 3363342 w 5184179"/>
                <a:gd name="connsiteY60" fmla="*/ 1574675 h 3536689"/>
                <a:gd name="connsiteX61" fmla="*/ 3702024 w 5184179"/>
                <a:gd name="connsiteY61" fmla="*/ 1227772 h 3536689"/>
                <a:gd name="connsiteX62" fmla="*/ 3737380 w 5184179"/>
                <a:gd name="connsiteY62" fmla="*/ 1233312 h 3536689"/>
                <a:gd name="connsiteX63" fmla="*/ 3301220 w 5184179"/>
                <a:gd name="connsiteY63" fmla="*/ 1643885 h 3536689"/>
                <a:gd name="connsiteX64" fmla="*/ 2731302 w 5184179"/>
                <a:gd name="connsiteY64" fmla="*/ 1421799 h 3536689"/>
                <a:gd name="connsiteX65" fmla="*/ 3031925 w 5184179"/>
                <a:gd name="connsiteY65" fmla="*/ 1300759 h 3536689"/>
                <a:gd name="connsiteX66" fmla="*/ 3294690 w 5184179"/>
                <a:gd name="connsiteY66" fmla="*/ 1474561 h 3536689"/>
                <a:gd name="connsiteX67" fmla="*/ 3393927 w 5184179"/>
                <a:gd name="connsiteY67" fmla="*/ 1172659 h 3536689"/>
                <a:gd name="connsiteX68" fmla="*/ 3511104 w 5184179"/>
                <a:gd name="connsiteY68" fmla="*/ 1004651 h 3536689"/>
                <a:gd name="connsiteX69" fmla="*/ 3614153 w 5184179"/>
                <a:gd name="connsiteY69" fmla="*/ 1029430 h 3536689"/>
                <a:gd name="connsiteX70" fmla="*/ 3737380 w 5184179"/>
                <a:gd name="connsiteY70" fmla="*/ 1233312 h 3536689"/>
                <a:gd name="connsiteX71" fmla="*/ 3697529 w 5184179"/>
                <a:gd name="connsiteY71" fmla="*/ 2079906 h 3536689"/>
                <a:gd name="connsiteX72" fmla="*/ 3591980 w 5184179"/>
                <a:gd name="connsiteY72" fmla="*/ 2143440 h 3536689"/>
                <a:gd name="connsiteX73" fmla="*/ 2622726 w 5184179"/>
                <a:gd name="connsiteY73" fmla="*/ 2923728 h 3536689"/>
                <a:gd name="connsiteX74" fmla="*/ 2546902 w 5184179"/>
                <a:gd name="connsiteY74" fmla="*/ 2961042 h 3536689"/>
                <a:gd name="connsiteX75" fmla="*/ 3586085 w 5184179"/>
                <a:gd name="connsiteY75" fmla="*/ 2083508 h 3536689"/>
                <a:gd name="connsiteX76" fmla="*/ 3697529 w 5184179"/>
                <a:gd name="connsiteY76" fmla="*/ 2079906 h 3536689"/>
                <a:gd name="connsiteX77" fmla="*/ 3970467 w 5184179"/>
                <a:gd name="connsiteY77" fmla="*/ 1868347 h 3536689"/>
                <a:gd name="connsiteX78" fmla="*/ 3767917 w 5184179"/>
                <a:gd name="connsiteY78" fmla="*/ 2025349 h 3536689"/>
                <a:gd name="connsiteX79" fmla="*/ 3589459 w 5184179"/>
                <a:gd name="connsiteY79" fmla="*/ 2027900 h 3536689"/>
                <a:gd name="connsiteX80" fmla="*/ 2455287 w 5184179"/>
                <a:gd name="connsiteY80" fmla="*/ 3006126 h 3536689"/>
                <a:gd name="connsiteX81" fmla="*/ 2250755 w 5184179"/>
                <a:gd name="connsiteY81" fmla="*/ 3106781 h 3536689"/>
                <a:gd name="connsiteX82" fmla="*/ 3572040 w 5184179"/>
                <a:gd name="connsiteY82" fmla="*/ 1850795 h 3536689"/>
                <a:gd name="connsiteX83" fmla="*/ 3970467 w 5184179"/>
                <a:gd name="connsiteY83" fmla="*/ 1868347 h 3536689"/>
                <a:gd name="connsiteX84" fmla="*/ 4149393 w 5184179"/>
                <a:gd name="connsiteY84" fmla="*/ 1729659 h 3536689"/>
                <a:gd name="connsiteX85" fmla="*/ 4059162 w 5184179"/>
                <a:gd name="connsiteY85" fmla="*/ 1799599 h 3536689"/>
                <a:gd name="connsiteX86" fmla="*/ 3576265 w 5184179"/>
                <a:gd name="connsiteY86" fmla="*/ 1771382 h 3536689"/>
                <a:gd name="connsiteX87" fmla="*/ 2119066 w 5184179"/>
                <a:gd name="connsiteY87" fmla="*/ 3171588 h 3536689"/>
                <a:gd name="connsiteX88" fmla="*/ 2022721 w 5184179"/>
                <a:gd name="connsiteY88" fmla="*/ 3219001 h 3536689"/>
                <a:gd name="connsiteX89" fmla="*/ 3567663 w 5184179"/>
                <a:gd name="connsiteY89" fmla="*/ 1683928 h 3536689"/>
                <a:gd name="connsiteX90" fmla="*/ 4149393 w 5184179"/>
                <a:gd name="connsiteY90" fmla="*/ 1729659 h 3536689"/>
                <a:gd name="connsiteX91" fmla="*/ 5126529 w 5184179"/>
                <a:gd name="connsiteY91" fmla="*/ 896823 h 3536689"/>
                <a:gd name="connsiteX92" fmla="*/ 3646668 w 5184179"/>
                <a:gd name="connsiteY92" fmla="*/ 115286 h 3536689"/>
                <a:gd name="connsiteX93" fmla="*/ 43526 w 5184179"/>
                <a:gd name="connsiteY93" fmla="*/ 2017377 h 3536689"/>
                <a:gd name="connsiteX94" fmla="*/ 2025079 w 5184179"/>
                <a:gd name="connsiteY94" fmla="*/ 3365741 h 3536689"/>
                <a:gd name="connsiteX95" fmla="*/ 3521761 w 5184179"/>
                <a:gd name="connsiteY95" fmla="*/ 2350095 h 3536689"/>
                <a:gd name="connsiteX96" fmla="*/ 4084157 w 5184179"/>
                <a:gd name="connsiteY96" fmla="*/ 1893153 h 3536689"/>
                <a:gd name="connsiteX97" fmla="*/ 4172138 w 5184179"/>
                <a:gd name="connsiteY97" fmla="*/ 1825704 h 3536689"/>
                <a:gd name="connsiteX98" fmla="*/ 4168272 w 5184179"/>
                <a:gd name="connsiteY98" fmla="*/ 1824811 h 3536689"/>
                <a:gd name="connsiteX99" fmla="*/ 4252650 w 5184179"/>
                <a:gd name="connsiteY99" fmla="*/ 1756253 h 3536689"/>
                <a:gd name="connsiteX100" fmla="*/ 4254038 w 5184179"/>
                <a:gd name="connsiteY100" fmla="*/ 1756611 h 3536689"/>
                <a:gd name="connsiteX101" fmla="*/ 4285333 w 5184179"/>
                <a:gd name="connsiteY101" fmla="*/ 1729699 h 3536689"/>
                <a:gd name="connsiteX102" fmla="*/ 4519496 w 5184179"/>
                <a:gd name="connsiteY102" fmla="*/ 1539443 h 3536689"/>
                <a:gd name="connsiteX103" fmla="*/ 4504066 w 5184179"/>
                <a:gd name="connsiteY103" fmla="*/ 1538784 h 3536689"/>
                <a:gd name="connsiteX104" fmla="*/ 5126529 w 5184179"/>
                <a:gd name="connsiteY104" fmla="*/ 896823 h 3536689"/>
                <a:gd name="connsiteX0" fmla="*/ 1969589 w 5228724"/>
                <a:gd name="connsiteY0" fmla="*/ 1320562 h 3835674"/>
                <a:gd name="connsiteX1" fmla="*/ 1922987 w 5228724"/>
                <a:gd name="connsiteY1" fmla="*/ 1209671 h 3835674"/>
                <a:gd name="connsiteX2" fmla="*/ 1707789 w 5228724"/>
                <a:gd name="connsiteY2" fmla="*/ 1153725 h 3835674"/>
                <a:gd name="connsiteX3" fmla="*/ 1379407 w 5228724"/>
                <a:gd name="connsiteY3" fmla="*/ 1408150 h 3835674"/>
                <a:gd name="connsiteX4" fmla="*/ 1453537 w 5228724"/>
                <a:gd name="connsiteY4" fmla="*/ 1934383 h 3835674"/>
                <a:gd name="connsiteX5" fmla="*/ 1578417 w 5228724"/>
                <a:gd name="connsiteY5" fmla="*/ 1810836 h 3835674"/>
                <a:gd name="connsiteX6" fmla="*/ 1429087 w 5228724"/>
                <a:gd name="connsiteY6" fmla="*/ 1444196 h 3835674"/>
                <a:gd name="connsiteX7" fmla="*/ 1867255 w 5228724"/>
                <a:gd name="connsiteY7" fmla="*/ 1409983 h 3835674"/>
                <a:gd name="connsiteX8" fmla="*/ 1969589 w 5228724"/>
                <a:gd name="connsiteY8" fmla="*/ 1320562 h 3835674"/>
                <a:gd name="connsiteX9" fmla="*/ 2022438 w 5228724"/>
                <a:gd name="connsiteY9" fmla="*/ 1323162 h 3835674"/>
                <a:gd name="connsiteX10" fmla="*/ 1806217 w 5228724"/>
                <a:gd name="connsiteY10" fmla="*/ 1456193 h 3835674"/>
                <a:gd name="connsiteX11" fmla="*/ 1484526 w 5228724"/>
                <a:gd name="connsiteY11" fmla="*/ 1441939 h 3835674"/>
                <a:gd name="connsiteX12" fmla="*/ 1575220 w 5228724"/>
                <a:gd name="connsiteY12" fmla="*/ 1746174 h 3835674"/>
                <a:gd name="connsiteX13" fmla="*/ 1472386 w 5228724"/>
                <a:gd name="connsiteY13" fmla="*/ 1977590 h 3835674"/>
                <a:gd name="connsiteX14" fmla="*/ 1381271 w 5228724"/>
                <a:gd name="connsiteY14" fmla="*/ 1302583 h 3835674"/>
                <a:gd name="connsiteX15" fmla="*/ 1758004 w 5228724"/>
                <a:gd name="connsiteY15" fmla="*/ 1092001 h 3835674"/>
                <a:gd name="connsiteX16" fmla="*/ 1989586 w 5228724"/>
                <a:gd name="connsiteY16" fmla="*/ 1203031 h 3835674"/>
                <a:gd name="connsiteX17" fmla="*/ 2022438 w 5228724"/>
                <a:gd name="connsiteY17" fmla="*/ 1323162 h 3835674"/>
                <a:gd name="connsiteX18" fmla="*/ 2660783 w 5228724"/>
                <a:gd name="connsiteY18" fmla="*/ 1631756 h 3835674"/>
                <a:gd name="connsiteX19" fmla="*/ 2563450 w 5228724"/>
                <a:gd name="connsiteY19" fmla="*/ 1498076 h 3835674"/>
                <a:gd name="connsiteX20" fmla="*/ 2432667 w 5228724"/>
                <a:gd name="connsiteY20" fmla="*/ 1475988 h 3835674"/>
                <a:gd name="connsiteX21" fmla="*/ 2386926 w 5228724"/>
                <a:gd name="connsiteY21" fmla="*/ 1539345 h 3835674"/>
                <a:gd name="connsiteX22" fmla="*/ 2301058 w 5228724"/>
                <a:gd name="connsiteY22" fmla="*/ 1923307 h 3835674"/>
                <a:gd name="connsiteX23" fmla="*/ 1912191 w 5228724"/>
                <a:gd name="connsiteY23" fmla="*/ 1731754 h 3835674"/>
                <a:gd name="connsiteX24" fmla="*/ 1749602 w 5228724"/>
                <a:gd name="connsiteY24" fmla="*/ 1872467 h 3835674"/>
                <a:gd name="connsiteX25" fmla="*/ 2322101 w 5228724"/>
                <a:gd name="connsiteY25" fmla="*/ 1978661 h 3835674"/>
                <a:gd name="connsiteX26" fmla="*/ 2660783 w 5228724"/>
                <a:gd name="connsiteY26" fmla="*/ 1631756 h 3835674"/>
                <a:gd name="connsiteX27" fmla="*/ 2696138 w 5228724"/>
                <a:gd name="connsiteY27" fmla="*/ 1637298 h 3835674"/>
                <a:gd name="connsiteX28" fmla="*/ 2259979 w 5228724"/>
                <a:gd name="connsiteY28" fmla="*/ 2047871 h 3835674"/>
                <a:gd name="connsiteX29" fmla="*/ 1690062 w 5228724"/>
                <a:gd name="connsiteY29" fmla="*/ 1825783 h 3835674"/>
                <a:gd name="connsiteX30" fmla="*/ 1990684 w 5228724"/>
                <a:gd name="connsiteY30" fmla="*/ 1704745 h 3835674"/>
                <a:gd name="connsiteX31" fmla="*/ 2253448 w 5228724"/>
                <a:gd name="connsiteY31" fmla="*/ 1878547 h 3835674"/>
                <a:gd name="connsiteX32" fmla="*/ 2352686 w 5228724"/>
                <a:gd name="connsiteY32" fmla="*/ 1576643 h 3835674"/>
                <a:gd name="connsiteX33" fmla="*/ 2469863 w 5228724"/>
                <a:gd name="connsiteY33" fmla="*/ 1408637 h 3835674"/>
                <a:gd name="connsiteX34" fmla="*/ 2572911 w 5228724"/>
                <a:gd name="connsiteY34" fmla="*/ 1433416 h 3835674"/>
                <a:gd name="connsiteX35" fmla="*/ 2696138 w 5228724"/>
                <a:gd name="connsiteY35" fmla="*/ 1637298 h 3835674"/>
                <a:gd name="connsiteX36" fmla="*/ 3065975 w 5228724"/>
                <a:gd name="connsiteY36" fmla="*/ 929520 h 3835674"/>
                <a:gd name="connsiteX37" fmla="*/ 2766337 w 5228724"/>
                <a:gd name="connsiteY37" fmla="*/ 727484 h 3835674"/>
                <a:gd name="connsiteX38" fmla="*/ 2668754 w 5228724"/>
                <a:gd name="connsiteY38" fmla="*/ 736258 h 3835674"/>
                <a:gd name="connsiteX39" fmla="*/ 2538976 w 5228724"/>
                <a:gd name="connsiteY39" fmla="*/ 771099 h 3835674"/>
                <a:gd name="connsiteX40" fmla="*/ 2255332 w 5228724"/>
                <a:gd name="connsiteY40" fmla="*/ 1199314 h 3835674"/>
                <a:gd name="connsiteX41" fmla="*/ 2426486 w 5228724"/>
                <a:gd name="connsiteY41" fmla="*/ 1178424 h 3835674"/>
                <a:gd name="connsiteX42" fmla="*/ 2552327 w 5228724"/>
                <a:gd name="connsiteY42" fmla="*/ 825399 h 3835674"/>
                <a:gd name="connsiteX43" fmla="*/ 2896310 w 5228724"/>
                <a:gd name="connsiteY43" fmla="*/ 1045529 h 3835674"/>
                <a:gd name="connsiteX44" fmla="*/ 3065975 w 5228724"/>
                <a:gd name="connsiteY44" fmla="*/ 929520 h 3835674"/>
                <a:gd name="connsiteX45" fmla="*/ 3116090 w 5228724"/>
                <a:gd name="connsiteY45" fmla="*/ 960546 h 3835674"/>
                <a:gd name="connsiteX46" fmla="*/ 2818672 w 5228724"/>
                <a:gd name="connsiteY46" fmla="*/ 1043945 h 3835674"/>
                <a:gd name="connsiteX47" fmla="*/ 2591427 w 5228724"/>
                <a:gd name="connsiteY47" fmla="*/ 853398 h 3835674"/>
                <a:gd name="connsiteX48" fmla="*/ 2462593 w 5228724"/>
                <a:gd name="connsiteY48" fmla="*/ 1127742 h 3835674"/>
                <a:gd name="connsiteX49" fmla="*/ 2238330 w 5228724"/>
                <a:gd name="connsiteY49" fmla="*/ 1240243 h 3835674"/>
                <a:gd name="connsiteX50" fmla="*/ 2605087 w 5228724"/>
                <a:gd name="connsiteY50" fmla="*/ 693188 h 3835674"/>
                <a:gd name="connsiteX51" fmla="*/ 2678700 w 5228724"/>
                <a:gd name="connsiteY51" fmla="*/ 681875 h 3835674"/>
                <a:gd name="connsiteX52" fmla="*/ 3116090 w 5228724"/>
                <a:gd name="connsiteY52" fmla="*/ 960546 h 3835674"/>
                <a:gd name="connsiteX53" fmla="*/ 3746569 w 5228724"/>
                <a:gd name="connsiteY53" fmla="*/ 1227772 h 3835674"/>
                <a:gd name="connsiteX54" fmla="*/ 3649237 w 5228724"/>
                <a:gd name="connsiteY54" fmla="*/ 1094090 h 3835674"/>
                <a:gd name="connsiteX55" fmla="*/ 3518454 w 5228724"/>
                <a:gd name="connsiteY55" fmla="*/ 1072005 h 3835674"/>
                <a:gd name="connsiteX56" fmla="*/ 3472713 w 5228724"/>
                <a:gd name="connsiteY56" fmla="*/ 1135361 h 3835674"/>
                <a:gd name="connsiteX57" fmla="*/ 3386844 w 5228724"/>
                <a:gd name="connsiteY57" fmla="*/ 1519323 h 3835674"/>
                <a:gd name="connsiteX58" fmla="*/ 2997978 w 5228724"/>
                <a:gd name="connsiteY58" fmla="*/ 1327770 h 3835674"/>
                <a:gd name="connsiteX59" fmla="*/ 2835388 w 5228724"/>
                <a:gd name="connsiteY59" fmla="*/ 1468483 h 3835674"/>
                <a:gd name="connsiteX60" fmla="*/ 3407887 w 5228724"/>
                <a:gd name="connsiteY60" fmla="*/ 1574675 h 3835674"/>
                <a:gd name="connsiteX61" fmla="*/ 3746569 w 5228724"/>
                <a:gd name="connsiteY61" fmla="*/ 1227772 h 3835674"/>
                <a:gd name="connsiteX62" fmla="*/ 3781925 w 5228724"/>
                <a:gd name="connsiteY62" fmla="*/ 1233312 h 3835674"/>
                <a:gd name="connsiteX63" fmla="*/ 3345765 w 5228724"/>
                <a:gd name="connsiteY63" fmla="*/ 1643885 h 3835674"/>
                <a:gd name="connsiteX64" fmla="*/ 2775847 w 5228724"/>
                <a:gd name="connsiteY64" fmla="*/ 1421799 h 3835674"/>
                <a:gd name="connsiteX65" fmla="*/ 3076470 w 5228724"/>
                <a:gd name="connsiteY65" fmla="*/ 1300759 h 3835674"/>
                <a:gd name="connsiteX66" fmla="*/ 3339235 w 5228724"/>
                <a:gd name="connsiteY66" fmla="*/ 1474561 h 3835674"/>
                <a:gd name="connsiteX67" fmla="*/ 3438472 w 5228724"/>
                <a:gd name="connsiteY67" fmla="*/ 1172659 h 3835674"/>
                <a:gd name="connsiteX68" fmla="*/ 3555649 w 5228724"/>
                <a:gd name="connsiteY68" fmla="*/ 1004651 h 3835674"/>
                <a:gd name="connsiteX69" fmla="*/ 3658698 w 5228724"/>
                <a:gd name="connsiteY69" fmla="*/ 1029430 h 3835674"/>
                <a:gd name="connsiteX70" fmla="*/ 3781925 w 5228724"/>
                <a:gd name="connsiteY70" fmla="*/ 1233312 h 3835674"/>
                <a:gd name="connsiteX71" fmla="*/ 3742074 w 5228724"/>
                <a:gd name="connsiteY71" fmla="*/ 2079906 h 3835674"/>
                <a:gd name="connsiteX72" fmla="*/ 3636525 w 5228724"/>
                <a:gd name="connsiteY72" fmla="*/ 2143440 h 3835674"/>
                <a:gd name="connsiteX73" fmla="*/ 2667271 w 5228724"/>
                <a:gd name="connsiteY73" fmla="*/ 2923728 h 3835674"/>
                <a:gd name="connsiteX74" fmla="*/ 2591447 w 5228724"/>
                <a:gd name="connsiteY74" fmla="*/ 2961042 h 3835674"/>
                <a:gd name="connsiteX75" fmla="*/ 3630630 w 5228724"/>
                <a:gd name="connsiteY75" fmla="*/ 2083508 h 3835674"/>
                <a:gd name="connsiteX76" fmla="*/ 3742074 w 5228724"/>
                <a:gd name="connsiteY76" fmla="*/ 2079906 h 3835674"/>
                <a:gd name="connsiteX77" fmla="*/ 4015012 w 5228724"/>
                <a:gd name="connsiteY77" fmla="*/ 1868347 h 3835674"/>
                <a:gd name="connsiteX78" fmla="*/ 3812462 w 5228724"/>
                <a:gd name="connsiteY78" fmla="*/ 2025349 h 3835674"/>
                <a:gd name="connsiteX79" fmla="*/ 3634004 w 5228724"/>
                <a:gd name="connsiteY79" fmla="*/ 2027900 h 3835674"/>
                <a:gd name="connsiteX80" fmla="*/ 2499832 w 5228724"/>
                <a:gd name="connsiteY80" fmla="*/ 3006126 h 3835674"/>
                <a:gd name="connsiteX81" fmla="*/ 2295300 w 5228724"/>
                <a:gd name="connsiteY81" fmla="*/ 3106781 h 3835674"/>
                <a:gd name="connsiteX82" fmla="*/ 3616585 w 5228724"/>
                <a:gd name="connsiteY82" fmla="*/ 1850795 h 3835674"/>
                <a:gd name="connsiteX83" fmla="*/ 4015012 w 5228724"/>
                <a:gd name="connsiteY83" fmla="*/ 1868347 h 3835674"/>
                <a:gd name="connsiteX84" fmla="*/ 4193938 w 5228724"/>
                <a:gd name="connsiteY84" fmla="*/ 1729659 h 3835674"/>
                <a:gd name="connsiteX85" fmla="*/ 4103707 w 5228724"/>
                <a:gd name="connsiteY85" fmla="*/ 1799599 h 3835674"/>
                <a:gd name="connsiteX86" fmla="*/ 3620810 w 5228724"/>
                <a:gd name="connsiteY86" fmla="*/ 1771382 h 3835674"/>
                <a:gd name="connsiteX87" fmla="*/ 2163611 w 5228724"/>
                <a:gd name="connsiteY87" fmla="*/ 3171588 h 3835674"/>
                <a:gd name="connsiteX88" fmla="*/ 2067266 w 5228724"/>
                <a:gd name="connsiteY88" fmla="*/ 3219001 h 3835674"/>
                <a:gd name="connsiteX89" fmla="*/ 3612208 w 5228724"/>
                <a:gd name="connsiteY89" fmla="*/ 1683928 h 3835674"/>
                <a:gd name="connsiteX90" fmla="*/ 4193938 w 5228724"/>
                <a:gd name="connsiteY90" fmla="*/ 1729659 h 3835674"/>
                <a:gd name="connsiteX91" fmla="*/ 5171074 w 5228724"/>
                <a:gd name="connsiteY91" fmla="*/ 896823 h 3835674"/>
                <a:gd name="connsiteX92" fmla="*/ 3691213 w 5228724"/>
                <a:gd name="connsiteY92" fmla="*/ 115286 h 3835674"/>
                <a:gd name="connsiteX93" fmla="*/ 88071 w 5228724"/>
                <a:gd name="connsiteY93" fmla="*/ 2017377 h 3835674"/>
                <a:gd name="connsiteX94" fmla="*/ 1646343 w 5228724"/>
                <a:gd name="connsiteY94" fmla="*/ 3684892 h 3835674"/>
                <a:gd name="connsiteX95" fmla="*/ 3566306 w 5228724"/>
                <a:gd name="connsiteY95" fmla="*/ 2350095 h 3835674"/>
                <a:gd name="connsiteX96" fmla="*/ 4128702 w 5228724"/>
                <a:gd name="connsiteY96" fmla="*/ 1893153 h 3835674"/>
                <a:gd name="connsiteX97" fmla="*/ 4216683 w 5228724"/>
                <a:gd name="connsiteY97" fmla="*/ 1825704 h 3835674"/>
                <a:gd name="connsiteX98" fmla="*/ 4212817 w 5228724"/>
                <a:gd name="connsiteY98" fmla="*/ 1824811 h 3835674"/>
                <a:gd name="connsiteX99" fmla="*/ 4297195 w 5228724"/>
                <a:gd name="connsiteY99" fmla="*/ 1756253 h 3835674"/>
                <a:gd name="connsiteX100" fmla="*/ 4298583 w 5228724"/>
                <a:gd name="connsiteY100" fmla="*/ 1756611 h 3835674"/>
                <a:gd name="connsiteX101" fmla="*/ 4329878 w 5228724"/>
                <a:gd name="connsiteY101" fmla="*/ 1729699 h 3835674"/>
                <a:gd name="connsiteX102" fmla="*/ 4564041 w 5228724"/>
                <a:gd name="connsiteY102" fmla="*/ 1539443 h 3835674"/>
                <a:gd name="connsiteX103" fmla="*/ 4548611 w 5228724"/>
                <a:gd name="connsiteY103" fmla="*/ 1538784 h 3835674"/>
                <a:gd name="connsiteX104" fmla="*/ 5171074 w 5228724"/>
                <a:gd name="connsiteY104" fmla="*/ 896823 h 3835674"/>
                <a:gd name="connsiteX0" fmla="*/ 1984157 w 5243292"/>
                <a:gd name="connsiteY0" fmla="*/ 1320562 h 3743159"/>
                <a:gd name="connsiteX1" fmla="*/ 1937555 w 5243292"/>
                <a:gd name="connsiteY1" fmla="*/ 1209671 h 3743159"/>
                <a:gd name="connsiteX2" fmla="*/ 1722357 w 5243292"/>
                <a:gd name="connsiteY2" fmla="*/ 1153725 h 3743159"/>
                <a:gd name="connsiteX3" fmla="*/ 1393975 w 5243292"/>
                <a:gd name="connsiteY3" fmla="*/ 1408150 h 3743159"/>
                <a:gd name="connsiteX4" fmla="*/ 1468105 w 5243292"/>
                <a:gd name="connsiteY4" fmla="*/ 1934383 h 3743159"/>
                <a:gd name="connsiteX5" fmla="*/ 1592985 w 5243292"/>
                <a:gd name="connsiteY5" fmla="*/ 1810836 h 3743159"/>
                <a:gd name="connsiteX6" fmla="*/ 1443655 w 5243292"/>
                <a:gd name="connsiteY6" fmla="*/ 1444196 h 3743159"/>
                <a:gd name="connsiteX7" fmla="*/ 1881823 w 5243292"/>
                <a:gd name="connsiteY7" fmla="*/ 1409983 h 3743159"/>
                <a:gd name="connsiteX8" fmla="*/ 1984157 w 5243292"/>
                <a:gd name="connsiteY8" fmla="*/ 1320562 h 3743159"/>
                <a:gd name="connsiteX9" fmla="*/ 2037006 w 5243292"/>
                <a:gd name="connsiteY9" fmla="*/ 1323162 h 3743159"/>
                <a:gd name="connsiteX10" fmla="*/ 1820785 w 5243292"/>
                <a:gd name="connsiteY10" fmla="*/ 1456193 h 3743159"/>
                <a:gd name="connsiteX11" fmla="*/ 1499094 w 5243292"/>
                <a:gd name="connsiteY11" fmla="*/ 1441939 h 3743159"/>
                <a:gd name="connsiteX12" fmla="*/ 1589788 w 5243292"/>
                <a:gd name="connsiteY12" fmla="*/ 1746174 h 3743159"/>
                <a:gd name="connsiteX13" fmla="*/ 1486954 w 5243292"/>
                <a:gd name="connsiteY13" fmla="*/ 1977590 h 3743159"/>
                <a:gd name="connsiteX14" fmla="*/ 1395839 w 5243292"/>
                <a:gd name="connsiteY14" fmla="*/ 1302583 h 3743159"/>
                <a:gd name="connsiteX15" fmla="*/ 1772572 w 5243292"/>
                <a:gd name="connsiteY15" fmla="*/ 1092001 h 3743159"/>
                <a:gd name="connsiteX16" fmla="*/ 2004154 w 5243292"/>
                <a:gd name="connsiteY16" fmla="*/ 1203031 h 3743159"/>
                <a:gd name="connsiteX17" fmla="*/ 2037006 w 5243292"/>
                <a:gd name="connsiteY17" fmla="*/ 1323162 h 3743159"/>
                <a:gd name="connsiteX18" fmla="*/ 2675351 w 5243292"/>
                <a:gd name="connsiteY18" fmla="*/ 1631756 h 3743159"/>
                <a:gd name="connsiteX19" fmla="*/ 2578018 w 5243292"/>
                <a:gd name="connsiteY19" fmla="*/ 1498076 h 3743159"/>
                <a:gd name="connsiteX20" fmla="*/ 2447235 w 5243292"/>
                <a:gd name="connsiteY20" fmla="*/ 1475988 h 3743159"/>
                <a:gd name="connsiteX21" fmla="*/ 2401494 w 5243292"/>
                <a:gd name="connsiteY21" fmla="*/ 1539345 h 3743159"/>
                <a:gd name="connsiteX22" fmla="*/ 2315626 w 5243292"/>
                <a:gd name="connsiteY22" fmla="*/ 1923307 h 3743159"/>
                <a:gd name="connsiteX23" fmla="*/ 1926759 w 5243292"/>
                <a:gd name="connsiteY23" fmla="*/ 1731754 h 3743159"/>
                <a:gd name="connsiteX24" fmla="*/ 1764170 w 5243292"/>
                <a:gd name="connsiteY24" fmla="*/ 1872467 h 3743159"/>
                <a:gd name="connsiteX25" fmla="*/ 2336669 w 5243292"/>
                <a:gd name="connsiteY25" fmla="*/ 1978661 h 3743159"/>
                <a:gd name="connsiteX26" fmla="*/ 2675351 w 5243292"/>
                <a:gd name="connsiteY26" fmla="*/ 1631756 h 3743159"/>
                <a:gd name="connsiteX27" fmla="*/ 2710706 w 5243292"/>
                <a:gd name="connsiteY27" fmla="*/ 1637298 h 3743159"/>
                <a:gd name="connsiteX28" fmla="*/ 2274547 w 5243292"/>
                <a:gd name="connsiteY28" fmla="*/ 2047871 h 3743159"/>
                <a:gd name="connsiteX29" fmla="*/ 1704630 w 5243292"/>
                <a:gd name="connsiteY29" fmla="*/ 1825783 h 3743159"/>
                <a:gd name="connsiteX30" fmla="*/ 2005252 w 5243292"/>
                <a:gd name="connsiteY30" fmla="*/ 1704745 h 3743159"/>
                <a:gd name="connsiteX31" fmla="*/ 2268016 w 5243292"/>
                <a:gd name="connsiteY31" fmla="*/ 1878547 h 3743159"/>
                <a:gd name="connsiteX32" fmla="*/ 2367254 w 5243292"/>
                <a:gd name="connsiteY32" fmla="*/ 1576643 h 3743159"/>
                <a:gd name="connsiteX33" fmla="*/ 2484431 w 5243292"/>
                <a:gd name="connsiteY33" fmla="*/ 1408637 h 3743159"/>
                <a:gd name="connsiteX34" fmla="*/ 2587479 w 5243292"/>
                <a:gd name="connsiteY34" fmla="*/ 1433416 h 3743159"/>
                <a:gd name="connsiteX35" fmla="*/ 2710706 w 5243292"/>
                <a:gd name="connsiteY35" fmla="*/ 1637298 h 3743159"/>
                <a:gd name="connsiteX36" fmla="*/ 3080543 w 5243292"/>
                <a:gd name="connsiteY36" fmla="*/ 929520 h 3743159"/>
                <a:gd name="connsiteX37" fmla="*/ 2780905 w 5243292"/>
                <a:gd name="connsiteY37" fmla="*/ 727484 h 3743159"/>
                <a:gd name="connsiteX38" fmla="*/ 2683322 w 5243292"/>
                <a:gd name="connsiteY38" fmla="*/ 736258 h 3743159"/>
                <a:gd name="connsiteX39" fmla="*/ 2553544 w 5243292"/>
                <a:gd name="connsiteY39" fmla="*/ 771099 h 3743159"/>
                <a:gd name="connsiteX40" fmla="*/ 2269900 w 5243292"/>
                <a:gd name="connsiteY40" fmla="*/ 1199314 h 3743159"/>
                <a:gd name="connsiteX41" fmla="*/ 2441054 w 5243292"/>
                <a:gd name="connsiteY41" fmla="*/ 1178424 h 3743159"/>
                <a:gd name="connsiteX42" fmla="*/ 2566895 w 5243292"/>
                <a:gd name="connsiteY42" fmla="*/ 825399 h 3743159"/>
                <a:gd name="connsiteX43" fmla="*/ 2910878 w 5243292"/>
                <a:gd name="connsiteY43" fmla="*/ 1045529 h 3743159"/>
                <a:gd name="connsiteX44" fmla="*/ 3080543 w 5243292"/>
                <a:gd name="connsiteY44" fmla="*/ 929520 h 3743159"/>
                <a:gd name="connsiteX45" fmla="*/ 3130658 w 5243292"/>
                <a:gd name="connsiteY45" fmla="*/ 960546 h 3743159"/>
                <a:gd name="connsiteX46" fmla="*/ 2833240 w 5243292"/>
                <a:gd name="connsiteY46" fmla="*/ 1043945 h 3743159"/>
                <a:gd name="connsiteX47" fmla="*/ 2605995 w 5243292"/>
                <a:gd name="connsiteY47" fmla="*/ 853398 h 3743159"/>
                <a:gd name="connsiteX48" fmla="*/ 2477161 w 5243292"/>
                <a:gd name="connsiteY48" fmla="*/ 1127742 h 3743159"/>
                <a:gd name="connsiteX49" fmla="*/ 2252898 w 5243292"/>
                <a:gd name="connsiteY49" fmla="*/ 1240243 h 3743159"/>
                <a:gd name="connsiteX50" fmla="*/ 2619655 w 5243292"/>
                <a:gd name="connsiteY50" fmla="*/ 693188 h 3743159"/>
                <a:gd name="connsiteX51" fmla="*/ 2693268 w 5243292"/>
                <a:gd name="connsiteY51" fmla="*/ 681875 h 3743159"/>
                <a:gd name="connsiteX52" fmla="*/ 3130658 w 5243292"/>
                <a:gd name="connsiteY52" fmla="*/ 960546 h 3743159"/>
                <a:gd name="connsiteX53" fmla="*/ 3761137 w 5243292"/>
                <a:gd name="connsiteY53" fmla="*/ 1227772 h 3743159"/>
                <a:gd name="connsiteX54" fmla="*/ 3663805 w 5243292"/>
                <a:gd name="connsiteY54" fmla="*/ 1094090 h 3743159"/>
                <a:gd name="connsiteX55" fmla="*/ 3533022 w 5243292"/>
                <a:gd name="connsiteY55" fmla="*/ 1072005 h 3743159"/>
                <a:gd name="connsiteX56" fmla="*/ 3487281 w 5243292"/>
                <a:gd name="connsiteY56" fmla="*/ 1135361 h 3743159"/>
                <a:gd name="connsiteX57" fmla="*/ 3401412 w 5243292"/>
                <a:gd name="connsiteY57" fmla="*/ 1519323 h 3743159"/>
                <a:gd name="connsiteX58" fmla="*/ 3012546 w 5243292"/>
                <a:gd name="connsiteY58" fmla="*/ 1327770 h 3743159"/>
                <a:gd name="connsiteX59" fmla="*/ 2849956 w 5243292"/>
                <a:gd name="connsiteY59" fmla="*/ 1468483 h 3743159"/>
                <a:gd name="connsiteX60" fmla="*/ 3422455 w 5243292"/>
                <a:gd name="connsiteY60" fmla="*/ 1574675 h 3743159"/>
                <a:gd name="connsiteX61" fmla="*/ 3761137 w 5243292"/>
                <a:gd name="connsiteY61" fmla="*/ 1227772 h 3743159"/>
                <a:gd name="connsiteX62" fmla="*/ 3796493 w 5243292"/>
                <a:gd name="connsiteY62" fmla="*/ 1233312 h 3743159"/>
                <a:gd name="connsiteX63" fmla="*/ 3360333 w 5243292"/>
                <a:gd name="connsiteY63" fmla="*/ 1643885 h 3743159"/>
                <a:gd name="connsiteX64" fmla="*/ 2790415 w 5243292"/>
                <a:gd name="connsiteY64" fmla="*/ 1421799 h 3743159"/>
                <a:gd name="connsiteX65" fmla="*/ 3091038 w 5243292"/>
                <a:gd name="connsiteY65" fmla="*/ 1300759 h 3743159"/>
                <a:gd name="connsiteX66" fmla="*/ 3353803 w 5243292"/>
                <a:gd name="connsiteY66" fmla="*/ 1474561 h 3743159"/>
                <a:gd name="connsiteX67" fmla="*/ 3453040 w 5243292"/>
                <a:gd name="connsiteY67" fmla="*/ 1172659 h 3743159"/>
                <a:gd name="connsiteX68" fmla="*/ 3570217 w 5243292"/>
                <a:gd name="connsiteY68" fmla="*/ 1004651 h 3743159"/>
                <a:gd name="connsiteX69" fmla="*/ 3673266 w 5243292"/>
                <a:gd name="connsiteY69" fmla="*/ 1029430 h 3743159"/>
                <a:gd name="connsiteX70" fmla="*/ 3796493 w 5243292"/>
                <a:gd name="connsiteY70" fmla="*/ 1233312 h 3743159"/>
                <a:gd name="connsiteX71" fmla="*/ 3756642 w 5243292"/>
                <a:gd name="connsiteY71" fmla="*/ 2079906 h 3743159"/>
                <a:gd name="connsiteX72" fmla="*/ 3651093 w 5243292"/>
                <a:gd name="connsiteY72" fmla="*/ 2143440 h 3743159"/>
                <a:gd name="connsiteX73" fmla="*/ 2681839 w 5243292"/>
                <a:gd name="connsiteY73" fmla="*/ 2923728 h 3743159"/>
                <a:gd name="connsiteX74" fmla="*/ 2606015 w 5243292"/>
                <a:gd name="connsiteY74" fmla="*/ 2961042 h 3743159"/>
                <a:gd name="connsiteX75" fmla="*/ 3645198 w 5243292"/>
                <a:gd name="connsiteY75" fmla="*/ 2083508 h 3743159"/>
                <a:gd name="connsiteX76" fmla="*/ 3756642 w 5243292"/>
                <a:gd name="connsiteY76" fmla="*/ 2079906 h 3743159"/>
                <a:gd name="connsiteX77" fmla="*/ 4029580 w 5243292"/>
                <a:gd name="connsiteY77" fmla="*/ 1868347 h 3743159"/>
                <a:gd name="connsiteX78" fmla="*/ 3827030 w 5243292"/>
                <a:gd name="connsiteY78" fmla="*/ 2025349 h 3743159"/>
                <a:gd name="connsiteX79" fmla="*/ 3648572 w 5243292"/>
                <a:gd name="connsiteY79" fmla="*/ 2027900 h 3743159"/>
                <a:gd name="connsiteX80" fmla="*/ 2514400 w 5243292"/>
                <a:gd name="connsiteY80" fmla="*/ 3006126 h 3743159"/>
                <a:gd name="connsiteX81" fmla="*/ 2309868 w 5243292"/>
                <a:gd name="connsiteY81" fmla="*/ 3106781 h 3743159"/>
                <a:gd name="connsiteX82" fmla="*/ 3631153 w 5243292"/>
                <a:gd name="connsiteY82" fmla="*/ 1850795 h 3743159"/>
                <a:gd name="connsiteX83" fmla="*/ 4029580 w 5243292"/>
                <a:gd name="connsiteY83" fmla="*/ 1868347 h 3743159"/>
                <a:gd name="connsiteX84" fmla="*/ 4208506 w 5243292"/>
                <a:gd name="connsiteY84" fmla="*/ 1729659 h 3743159"/>
                <a:gd name="connsiteX85" fmla="*/ 4118275 w 5243292"/>
                <a:gd name="connsiteY85" fmla="*/ 1799599 h 3743159"/>
                <a:gd name="connsiteX86" fmla="*/ 3635378 w 5243292"/>
                <a:gd name="connsiteY86" fmla="*/ 1771382 h 3743159"/>
                <a:gd name="connsiteX87" fmla="*/ 2178179 w 5243292"/>
                <a:gd name="connsiteY87" fmla="*/ 3171588 h 3743159"/>
                <a:gd name="connsiteX88" fmla="*/ 2081834 w 5243292"/>
                <a:gd name="connsiteY88" fmla="*/ 3219001 h 3743159"/>
                <a:gd name="connsiteX89" fmla="*/ 3626776 w 5243292"/>
                <a:gd name="connsiteY89" fmla="*/ 1683928 h 3743159"/>
                <a:gd name="connsiteX90" fmla="*/ 4208506 w 5243292"/>
                <a:gd name="connsiteY90" fmla="*/ 1729659 h 3743159"/>
                <a:gd name="connsiteX91" fmla="*/ 5185642 w 5243292"/>
                <a:gd name="connsiteY91" fmla="*/ 896823 h 3743159"/>
                <a:gd name="connsiteX92" fmla="*/ 3705781 w 5243292"/>
                <a:gd name="connsiteY92" fmla="*/ 115286 h 3743159"/>
                <a:gd name="connsiteX93" fmla="*/ 102639 w 5243292"/>
                <a:gd name="connsiteY93" fmla="*/ 2017377 h 3743159"/>
                <a:gd name="connsiteX94" fmla="*/ 1564162 w 5243292"/>
                <a:gd name="connsiteY94" fmla="*/ 3586692 h 3743159"/>
                <a:gd name="connsiteX95" fmla="*/ 3580874 w 5243292"/>
                <a:gd name="connsiteY95" fmla="*/ 2350095 h 3743159"/>
                <a:gd name="connsiteX96" fmla="*/ 4143270 w 5243292"/>
                <a:gd name="connsiteY96" fmla="*/ 1893153 h 3743159"/>
                <a:gd name="connsiteX97" fmla="*/ 4231251 w 5243292"/>
                <a:gd name="connsiteY97" fmla="*/ 1825704 h 3743159"/>
                <a:gd name="connsiteX98" fmla="*/ 4227385 w 5243292"/>
                <a:gd name="connsiteY98" fmla="*/ 1824811 h 3743159"/>
                <a:gd name="connsiteX99" fmla="*/ 4311763 w 5243292"/>
                <a:gd name="connsiteY99" fmla="*/ 1756253 h 3743159"/>
                <a:gd name="connsiteX100" fmla="*/ 4313151 w 5243292"/>
                <a:gd name="connsiteY100" fmla="*/ 1756611 h 3743159"/>
                <a:gd name="connsiteX101" fmla="*/ 4344446 w 5243292"/>
                <a:gd name="connsiteY101" fmla="*/ 1729699 h 3743159"/>
                <a:gd name="connsiteX102" fmla="*/ 4578609 w 5243292"/>
                <a:gd name="connsiteY102" fmla="*/ 1539443 h 3743159"/>
                <a:gd name="connsiteX103" fmla="*/ 4563179 w 5243292"/>
                <a:gd name="connsiteY103" fmla="*/ 1538784 h 3743159"/>
                <a:gd name="connsiteX104" fmla="*/ 5185642 w 5243292"/>
                <a:gd name="connsiteY104" fmla="*/ 896823 h 3743159"/>
                <a:gd name="connsiteX0" fmla="*/ 1980326 w 5239461"/>
                <a:gd name="connsiteY0" fmla="*/ 1320562 h 3777802"/>
                <a:gd name="connsiteX1" fmla="*/ 1933724 w 5239461"/>
                <a:gd name="connsiteY1" fmla="*/ 1209671 h 3777802"/>
                <a:gd name="connsiteX2" fmla="*/ 1718526 w 5239461"/>
                <a:gd name="connsiteY2" fmla="*/ 1153725 h 3777802"/>
                <a:gd name="connsiteX3" fmla="*/ 1390144 w 5239461"/>
                <a:gd name="connsiteY3" fmla="*/ 1408150 h 3777802"/>
                <a:gd name="connsiteX4" fmla="*/ 1464274 w 5239461"/>
                <a:gd name="connsiteY4" fmla="*/ 1934383 h 3777802"/>
                <a:gd name="connsiteX5" fmla="*/ 1589154 w 5239461"/>
                <a:gd name="connsiteY5" fmla="*/ 1810836 h 3777802"/>
                <a:gd name="connsiteX6" fmla="*/ 1439824 w 5239461"/>
                <a:gd name="connsiteY6" fmla="*/ 1444196 h 3777802"/>
                <a:gd name="connsiteX7" fmla="*/ 1877992 w 5239461"/>
                <a:gd name="connsiteY7" fmla="*/ 1409983 h 3777802"/>
                <a:gd name="connsiteX8" fmla="*/ 1980326 w 5239461"/>
                <a:gd name="connsiteY8" fmla="*/ 1320562 h 3777802"/>
                <a:gd name="connsiteX9" fmla="*/ 2033175 w 5239461"/>
                <a:gd name="connsiteY9" fmla="*/ 1323162 h 3777802"/>
                <a:gd name="connsiteX10" fmla="*/ 1816954 w 5239461"/>
                <a:gd name="connsiteY10" fmla="*/ 1456193 h 3777802"/>
                <a:gd name="connsiteX11" fmla="*/ 1495263 w 5239461"/>
                <a:gd name="connsiteY11" fmla="*/ 1441939 h 3777802"/>
                <a:gd name="connsiteX12" fmla="*/ 1585957 w 5239461"/>
                <a:gd name="connsiteY12" fmla="*/ 1746174 h 3777802"/>
                <a:gd name="connsiteX13" fmla="*/ 1483123 w 5239461"/>
                <a:gd name="connsiteY13" fmla="*/ 1977590 h 3777802"/>
                <a:gd name="connsiteX14" fmla="*/ 1392008 w 5239461"/>
                <a:gd name="connsiteY14" fmla="*/ 1302583 h 3777802"/>
                <a:gd name="connsiteX15" fmla="*/ 1768741 w 5239461"/>
                <a:gd name="connsiteY15" fmla="*/ 1092001 h 3777802"/>
                <a:gd name="connsiteX16" fmla="*/ 2000323 w 5239461"/>
                <a:gd name="connsiteY16" fmla="*/ 1203031 h 3777802"/>
                <a:gd name="connsiteX17" fmla="*/ 2033175 w 5239461"/>
                <a:gd name="connsiteY17" fmla="*/ 1323162 h 3777802"/>
                <a:gd name="connsiteX18" fmla="*/ 2671520 w 5239461"/>
                <a:gd name="connsiteY18" fmla="*/ 1631756 h 3777802"/>
                <a:gd name="connsiteX19" fmla="*/ 2574187 w 5239461"/>
                <a:gd name="connsiteY19" fmla="*/ 1498076 h 3777802"/>
                <a:gd name="connsiteX20" fmla="*/ 2443404 w 5239461"/>
                <a:gd name="connsiteY20" fmla="*/ 1475988 h 3777802"/>
                <a:gd name="connsiteX21" fmla="*/ 2397663 w 5239461"/>
                <a:gd name="connsiteY21" fmla="*/ 1539345 h 3777802"/>
                <a:gd name="connsiteX22" fmla="*/ 2311795 w 5239461"/>
                <a:gd name="connsiteY22" fmla="*/ 1923307 h 3777802"/>
                <a:gd name="connsiteX23" fmla="*/ 1922928 w 5239461"/>
                <a:gd name="connsiteY23" fmla="*/ 1731754 h 3777802"/>
                <a:gd name="connsiteX24" fmla="*/ 1760339 w 5239461"/>
                <a:gd name="connsiteY24" fmla="*/ 1872467 h 3777802"/>
                <a:gd name="connsiteX25" fmla="*/ 2332838 w 5239461"/>
                <a:gd name="connsiteY25" fmla="*/ 1978661 h 3777802"/>
                <a:gd name="connsiteX26" fmla="*/ 2671520 w 5239461"/>
                <a:gd name="connsiteY26" fmla="*/ 1631756 h 3777802"/>
                <a:gd name="connsiteX27" fmla="*/ 2706875 w 5239461"/>
                <a:gd name="connsiteY27" fmla="*/ 1637298 h 3777802"/>
                <a:gd name="connsiteX28" fmla="*/ 2270716 w 5239461"/>
                <a:gd name="connsiteY28" fmla="*/ 2047871 h 3777802"/>
                <a:gd name="connsiteX29" fmla="*/ 1700799 w 5239461"/>
                <a:gd name="connsiteY29" fmla="*/ 1825783 h 3777802"/>
                <a:gd name="connsiteX30" fmla="*/ 2001421 w 5239461"/>
                <a:gd name="connsiteY30" fmla="*/ 1704745 h 3777802"/>
                <a:gd name="connsiteX31" fmla="*/ 2264185 w 5239461"/>
                <a:gd name="connsiteY31" fmla="*/ 1878547 h 3777802"/>
                <a:gd name="connsiteX32" fmla="*/ 2363423 w 5239461"/>
                <a:gd name="connsiteY32" fmla="*/ 1576643 h 3777802"/>
                <a:gd name="connsiteX33" fmla="*/ 2480600 w 5239461"/>
                <a:gd name="connsiteY33" fmla="*/ 1408637 h 3777802"/>
                <a:gd name="connsiteX34" fmla="*/ 2583648 w 5239461"/>
                <a:gd name="connsiteY34" fmla="*/ 1433416 h 3777802"/>
                <a:gd name="connsiteX35" fmla="*/ 2706875 w 5239461"/>
                <a:gd name="connsiteY35" fmla="*/ 1637298 h 3777802"/>
                <a:gd name="connsiteX36" fmla="*/ 3076712 w 5239461"/>
                <a:gd name="connsiteY36" fmla="*/ 929520 h 3777802"/>
                <a:gd name="connsiteX37" fmla="*/ 2777074 w 5239461"/>
                <a:gd name="connsiteY37" fmla="*/ 727484 h 3777802"/>
                <a:gd name="connsiteX38" fmla="*/ 2679491 w 5239461"/>
                <a:gd name="connsiteY38" fmla="*/ 736258 h 3777802"/>
                <a:gd name="connsiteX39" fmla="*/ 2549713 w 5239461"/>
                <a:gd name="connsiteY39" fmla="*/ 771099 h 3777802"/>
                <a:gd name="connsiteX40" fmla="*/ 2266069 w 5239461"/>
                <a:gd name="connsiteY40" fmla="*/ 1199314 h 3777802"/>
                <a:gd name="connsiteX41" fmla="*/ 2437223 w 5239461"/>
                <a:gd name="connsiteY41" fmla="*/ 1178424 h 3777802"/>
                <a:gd name="connsiteX42" fmla="*/ 2563064 w 5239461"/>
                <a:gd name="connsiteY42" fmla="*/ 825399 h 3777802"/>
                <a:gd name="connsiteX43" fmla="*/ 2907047 w 5239461"/>
                <a:gd name="connsiteY43" fmla="*/ 1045529 h 3777802"/>
                <a:gd name="connsiteX44" fmla="*/ 3076712 w 5239461"/>
                <a:gd name="connsiteY44" fmla="*/ 929520 h 3777802"/>
                <a:gd name="connsiteX45" fmla="*/ 3126827 w 5239461"/>
                <a:gd name="connsiteY45" fmla="*/ 960546 h 3777802"/>
                <a:gd name="connsiteX46" fmla="*/ 2829409 w 5239461"/>
                <a:gd name="connsiteY46" fmla="*/ 1043945 h 3777802"/>
                <a:gd name="connsiteX47" fmla="*/ 2602164 w 5239461"/>
                <a:gd name="connsiteY47" fmla="*/ 853398 h 3777802"/>
                <a:gd name="connsiteX48" fmla="*/ 2473330 w 5239461"/>
                <a:gd name="connsiteY48" fmla="*/ 1127742 h 3777802"/>
                <a:gd name="connsiteX49" fmla="*/ 2249067 w 5239461"/>
                <a:gd name="connsiteY49" fmla="*/ 1240243 h 3777802"/>
                <a:gd name="connsiteX50" fmla="*/ 2615824 w 5239461"/>
                <a:gd name="connsiteY50" fmla="*/ 693188 h 3777802"/>
                <a:gd name="connsiteX51" fmla="*/ 2689437 w 5239461"/>
                <a:gd name="connsiteY51" fmla="*/ 681875 h 3777802"/>
                <a:gd name="connsiteX52" fmla="*/ 3126827 w 5239461"/>
                <a:gd name="connsiteY52" fmla="*/ 960546 h 3777802"/>
                <a:gd name="connsiteX53" fmla="*/ 3757306 w 5239461"/>
                <a:gd name="connsiteY53" fmla="*/ 1227772 h 3777802"/>
                <a:gd name="connsiteX54" fmla="*/ 3659974 w 5239461"/>
                <a:gd name="connsiteY54" fmla="*/ 1094090 h 3777802"/>
                <a:gd name="connsiteX55" fmla="*/ 3529191 w 5239461"/>
                <a:gd name="connsiteY55" fmla="*/ 1072005 h 3777802"/>
                <a:gd name="connsiteX56" fmla="*/ 3483450 w 5239461"/>
                <a:gd name="connsiteY56" fmla="*/ 1135361 h 3777802"/>
                <a:gd name="connsiteX57" fmla="*/ 3397581 w 5239461"/>
                <a:gd name="connsiteY57" fmla="*/ 1519323 h 3777802"/>
                <a:gd name="connsiteX58" fmla="*/ 3008715 w 5239461"/>
                <a:gd name="connsiteY58" fmla="*/ 1327770 h 3777802"/>
                <a:gd name="connsiteX59" fmla="*/ 2846125 w 5239461"/>
                <a:gd name="connsiteY59" fmla="*/ 1468483 h 3777802"/>
                <a:gd name="connsiteX60" fmla="*/ 3418624 w 5239461"/>
                <a:gd name="connsiteY60" fmla="*/ 1574675 h 3777802"/>
                <a:gd name="connsiteX61" fmla="*/ 3757306 w 5239461"/>
                <a:gd name="connsiteY61" fmla="*/ 1227772 h 3777802"/>
                <a:gd name="connsiteX62" fmla="*/ 3792662 w 5239461"/>
                <a:gd name="connsiteY62" fmla="*/ 1233312 h 3777802"/>
                <a:gd name="connsiteX63" fmla="*/ 3356502 w 5239461"/>
                <a:gd name="connsiteY63" fmla="*/ 1643885 h 3777802"/>
                <a:gd name="connsiteX64" fmla="*/ 2786584 w 5239461"/>
                <a:gd name="connsiteY64" fmla="*/ 1421799 h 3777802"/>
                <a:gd name="connsiteX65" fmla="*/ 3087207 w 5239461"/>
                <a:gd name="connsiteY65" fmla="*/ 1300759 h 3777802"/>
                <a:gd name="connsiteX66" fmla="*/ 3349972 w 5239461"/>
                <a:gd name="connsiteY66" fmla="*/ 1474561 h 3777802"/>
                <a:gd name="connsiteX67" fmla="*/ 3449209 w 5239461"/>
                <a:gd name="connsiteY67" fmla="*/ 1172659 h 3777802"/>
                <a:gd name="connsiteX68" fmla="*/ 3566386 w 5239461"/>
                <a:gd name="connsiteY68" fmla="*/ 1004651 h 3777802"/>
                <a:gd name="connsiteX69" fmla="*/ 3669435 w 5239461"/>
                <a:gd name="connsiteY69" fmla="*/ 1029430 h 3777802"/>
                <a:gd name="connsiteX70" fmla="*/ 3792662 w 5239461"/>
                <a:gd name="connsiteY70" fmla="*/ 1233312 h 3777802"/>
                <a:gd name="connsiteX71" fmla="*/ 3752811 w 5239461"/>
                <a:gd name="connsiteY71" fmla="*/ 2079906 h 3777802"/>
                <a:gd name="connsiteX72" fmla="*/ 3647262 w 5239461"/>
                <a:gd name="connsiteY72" fmla="*/ 2143440 h 3777802"/>
                <a:gd name="connsiteX73" fmla="*/ 2678008 w 5239461"/>
                <a:gd name="connsiteY73" fmla="*/ 2923728 h 3777802"/>
                <a:gd name="connsiteX74" fmla="*/ 2602184 w 5239461"/>
                <a:gd name="connsiteY74" fmla="*/ 2961042 h 3777802"/>
                <a:gd name="connsiteX75" fmla="*/ 3641367 w 5239461"/>
                <a:gd name="connsiteY75" fmla="*/ 2083508 h 3777802"/>
                <a:gd name="connsiteX76" fmla="*/ 3752811 w 5239461"/>
                <a:gd name="connsiteY76" fmla="*/ 2079906 h 3777802"/>
                <a:gd name="connsiteX77" fmla="*/ 4025749 w 5239461"/>
                <a:gd name="connsiteY77" fmla="*/ 1868347 h 3777802"/>
                <a:gd name="connsiteX78" fmla="*/ 3823199 w 5239461"/>
                <a:gd name="connsiteY78" fmla="*/ 2025349 h 3777802"/>
                <a:gd name="connsiteX79" fmla="*/ 3644741 w 5239461"/>
                <a:gd name="connsiteY79" fmla="*/ 2027900 h 3777802"/>
                <a:gd name="connsiteX80" fmla="*/ 2510569 w 5239461"/>
                <a:gd name="connsiteY80" fmla="*/ 3006126 h 3777802"/>
                <a:gd name="connsiteX81" fmla="*/ 2306037 w 5239461"/>
                <a:gd name="connsiteY81" fmla="*/ 3106781 h 3777802"/>
                <a:gd name="connsiteX82" fmla="*/ 3627322 w 5239461"/>
                <a:gd name="connsiteY82" fmla="*/ 1850795 h 3777802"/>
                <a:gd name="connsiteX83" fmla="*/ 4025749 w 5239461"/>
                <a:gd name="connsiteY83" fmla="*/ 1868347 h 3777802"/>
                <a:gd name="connsiteX84" fmla="*/ 4204675 w 5239461"/>
                <a:gd name="connsiteY84" fmla="*/ 1729659 h 3777802"/>
                <a:gd name="connsiteX85" fmla="*/ 4114444 w 5239461"/>
                <a:gd name="connsiteY85" fmla="*/ 1799599 h 3777802"/>
                <a:gd name="connsiteX86" fmla="*/ 3631547 w 5239461"/>
                <a:gd name="connsiteY86" fmla="*/ 1771382 h 3777802"/>
                <a:gd name="connsiteX87" fmla="*/ 2174348 w 5239461"/>
                <a:gd name="connsiteY87" fmla="*/ 3171588 h 3777802"/>
                <a:gd name="connsiteX88" fmla="*/ 2078003 w 5239461"/>
                <a:gd name="connsiteY88" fmla="*/ 3219001 h 3777802"/>
                <a:gd name="connsiteX89" fmla="*/ 3622945 w 5239461"/>
                <a:gd name="connsiteY89" fmla="*/ 1683928 h 3777802"/>
                <a:gd name="connsiteX90" fmla="*/ 4204675 w 5239461"/>
                <a:gd name="connsiteY90" fmla="*/ 1729659 h 3777802"/>
                <a:gd name="connsiteX91" fmla="*/ 5181811 w 5239461"/>
                <a:gd name="connsiteY91" fmla="*/ 896823 h 3777802"/>
                <a:gd name="connsiteX92" fmla="*/ 3701950 w 5239461"/>
                <a:gd name="connsiteY92" fmla="*/ 115286 h 3777802"/>
                <a:gd name="connsiteX93" fmla="*/ 98808 w 5239461"/>
                <a:gd name="connsiteY93" fmla="*/ 2017377 h 3777802"/>
                <a:gd name="connsiteX94" fmla="*/ 1584518 w 5239461"/>
                <a:gd name="connsiteY94" fmla="*/ 3623516 h 3777802"/>
                <a:gd name="connsiteX95" fmla="*/ 3577043 w 5239461"/>
                <a:gd name="connsiteY95" fmla="*/ 2350095 h 3777802"/>
                <a:gd name="connsiteX96" fmla="*/ 4139439 w 5239461"/>
                <a:gd name="connsiteY96" fmla="*/ 1893153 h 3777802"/>
                <a:gd name="connsiteX97" fmla="*/ 4227420 w 5239461"/>
                <a:gd name="connsiteY97" fmla="*/ 1825704 h 3777802"/>
                <a:gd name="connsiteX98" fmla="*/ 4223554 w 5239461"/>
                <a:gd name="connsiteY98" fmla="*/ 1824811 h 3777802"/>
                <a:gd name="connsiteX99" fmla="*/ 4307932 w 5239461"/>
                <a:gd name="connsiteY99" fmla="*/ 1756253 h 3777802"/>
                <a:gd name="connsiteX100" fmla="*/ 4309320 w 5239461"/>
                <a:gd name="connsiteY100" fmla="*/ 1756611 h 3777802"/>
                <a:gd name="connsiteX101" fmla="*/ 4340615 w 5239461"/>
                <a:gd name="connsiteY101" fmla="*/ 1729699 h 3777802"/>
                <a:gd name="connsiteX102" fmla="*/ 4574778 w 5239461"/>
                <a:gd name="connsiteY102" fmla="*/ 1539443 h 3777802"/>
                <a:gd name="connsiteX103" fmla="*/ 4559348 w 5239461"/>
                <a:gd name="connsiteY103" fmla="*/ 1538784 h 3777802"/>
                <a:gd name="connsiteX104" fmla="*/ 5181811 w 5239461"/>
                <a:gd name="connsiteY104" fmla="*/ 896823 h 3777802"/>
                <a:gd name="connsiteX0" fmla="*/ 2099489 w 5358624"/>
                <a:gd name="connsiteY0" fmla="*/ 1320562 h 3792546"/>
                <a:gd name="connsiteX1" fmla="*/ 2052887 w 5358624"/>
                <a:gd name="connsiteY1" fmla="*/ 1209671 h 3792546"/>
                <a:gd name="connsiteX2" fmla="*/ 1837689 w 5358624"/>
                <a:gd name="connsiteY2" fmla="*/ 1153725 h 3792546"/>
                <a:gd name="connsiteX3" fmla="*/ 1509307 w 5358624"/>
                <a:gd name="connsiteY3" fmla="*/ 1408150 h 3792546"/>
                <a:gd name="connsiteX4" fmla="*/ 1583437 w 5358624"/>
                <a:gd name="connsiteY4" fmla="*/ 1934383 h 3792546"/>
                <a:gd name="connsiteX5" fmla="*/ 1708317 w 5358624"/>
                <a:gd name="connsiteY5" fmla="*/ 1810836 h 3792546"/>
                <a:gd name="connsiteX6" fmla="*/ 1558987 w 5358624"/>
                <a:gd name="connsiteY6" fmla="*/ 1444196 h 3792546"/>
                <a:gd name="connsiteX7" fmla="*/ 1997155 w 5358624"/>
                <a:gd name="connsiteY7" fmla="*/ 1409983 h 3792546"/>
                <a:gd name="connsiteX8" fmla="*/ 2099489 w 5358624"/>
                <a:gd name="connsiteY8" fmla="*/ 1320562 h 3792546"/>
                <a:gd name="connsiteX9" fmla="*/ 2152338 w 5358624"/>
                <a:gd name="connsiteY9" fmla="*/ 1323162 h 3792546"/>
                <a:gd name="connsiteX10" fmla="*/ 1936117 w 5358624"/>
                <a:gd name="connsiteY10" fmla="*/ 1456193 h 3792546"/>
                <a:gd name="connsiteX11" fmla="*/ 1614426 w 5358624"/>
                <a:gd name="connsiteY11" fmla="*/ 1441939 h 3792546"/>
                <a:gd name="connsiteX12" fmla="*/ 1705120 w 5358624"/>
                <a:gd name="connsiteY12" fmla="*/ 1746174 h 3792546"/>
                <a:gd name="connsiteX13" fmla="*/ 1602286 w 5358624"/>
                <a:gd name="connsiteY13" fmla="*/ 1977590 h 3792546"/>
                <a:gd name="connsiteX14" fmla="*/ 1511171 w 5358624"/>
                <a:gd name="connsiteY14" fmla="*/ 1302583 h 3792546"/>
                <a:gd name="connsiteX15" fmla="*/ 1887904 w 5358624"/>
                <a:gd name="connsiteY15" fmla="*/ 1092001 h 3792546"/>
                <a:gd name="connsiteX16" fmla="*/ 2119486 w 5358624"/>
                <a:gd name="connsiteY16" fmla="*/ 1203031 h 3792546"/>
                <a:gd name="connsiteX17" fmla="*/ 2152338 w 5358624"/>
                <a:gd name="connsiteY17" fmla="*/ 1323162 h 3792546"/>
                <a:gd name="connsiteX18" fmla="*/ 2790683 w 5358624"/>
                <a:gd name="connsiteY18" fmla="*/ 1631756 h 3792546"/>
                <a:gd name="connsiteX19" fmla="*/ 2693350 w 5358624"/>
                <a:gd name="connsiteY19" fmla="*/ 1498076 h 3792546"/>
                <a:gd name="connsiteX20" fmla="*/ 2562567 w 5358624"/>
                <a:gd name="connsiteY20" fmla="*/ 1475988 h 3792546"/>
                <a:gd name="connsiteX21" fmla="*/ 2516826 w 5358624"/>
                <a:gd name="connsiteY21" fmla="*/ 1539345 h 3792546"/>
                <a:gd name="connsiteX22" fmla="*/ 2430958 w 5358624"/>
                <a:gd name="connsiteY22" fmla="*/ 1923307 h 3792546"/>
                <a:gd name="connsiteX23" fmla="*/ 2042091 w 5358624"/>
                <a:gd name="connsiteY23" fmla="*/ 1731754 h 3792546"/>
                <a:gd name="connsiteX24" fmla="*/ 1879502 w 5358624"/>
                <a:gd name="connsiteY24" fmla="*/ 1872467 h 3792546"/>
                <a:gd name="connsiteX25" fmla="*/ 2452001 w 5358624"/>
                <a:gd name="connsiteY25" fmla="*/ 1978661 h 3792546"/>
                <a:gd name="connsiteX26" fmla="*/ 2790683 w 5358624"/>
                <a:gd name="connsiteY26" fmla="*/ 1631756 h 3792546"/>
                <a:gd name="connsiteX27" fmla="*/ 2826038 w 5358624"/>
                <a:gd name="connsiteY27" fmla="*/ 1637298 h 3792546"/>
                <a:gd name="connsiteX28" fmla="*/ 2389879 w 5358624"/>
                <a:gd name="connsiteY28" fmla="*/ 2047871 h 3792546"/>
                <a:gd name="connsiteX29" fmla="*/ 1819962 w 5358624"/>
                <a:gd name="connsiteY29" fmla="*/ 1825783 h 3792546"/>
                <a:gd name="connsiteX30" fmla="*/ 2120584 w 5358624"/>
                <a:gd name="connsiteY30" fmla="*/ 1704745 h 3792546"/>
                <a:gd name="connsiteX31" fmla="*/ 2383348 w 5358624"/>
                <a:gd name="connsiteY31" fmla="*/ 1878547 h 3792546"/>
                <a:gd name="connsiteX32" fmla="*/ 2482586 w 5358624"/>
                <a:gd name="connsiteY32" fmla="*/ 1576643 h 3792546"/>
                <a:gd name="connsiteX33" fmla="*/ 2599763 w 5358624"/>
                <a:gd name="connsiteY33" fmla="*/ 1408637 h 3792546"/>
                <a:gd name="connsiteX34" fmla="*/ 2702811 w 5358624"/>
                <a:gd name="connsiteY34" fmla="*/ 1433416 h 3792546"/>
                <a:gd name="connsiteX35" fmla="*/ 2826038 w 5358624"/>
                <a:gd name="connsiteY35" fmla="*/ 1637298 h 3792546"/>
                <a:gd name="connsiteX36" fmla="*/ 3195875 w 5358624"/>
                <a:gd name="connsiteY36" fmla="*/ 929520 h 3792546"/>
                <a:gd name="connsiteX37" fmla="*/ 2896237 w 5358624"/>
                <a:gd name="connsiteY37" fmla="*/ 727484 h 3792546"/>
                <a:gd name="connsiteX38" fmla="*/ 2798654 w 5358624"/>
                <a:gd name="connsiteY38" fmla="*/ 736258 h 3792546"/>
                <a:gd name="connsiteX39" fmla="*/ 2668876 w 5358624"/>
                <a:gd name="connsiteY39" fmla="*/ 771099 h 3792546"/>
                <a:gd name="connsiteX40" fmla="*/ 2385232 w 5358624"/>
                <a:gd name="connsiteY40" fmla="*/ 1199314 h 3792546"/>
                <a:gd name="connsiteX41" fmla="*/ 2556386 w 5358624"/>
                <a:gd name="connsiteY41" fmla="*/ 1178424 h 3792546"/>
                <a:gd name="connsiteX42" fmla="*/ 2682227 w 5358624"/>
                <a:gd name="connsiteY42" fmla="*/ 825399 h 3792546"/>
                <a:gd name="connsiteX43" fmla="*/ 3026210 w 5358624"/>
                <a:gd name="connsiteY43" fmla="*/ 1045529 h 3792546"/>
                <a:gd name="connsiteX44" fmla="*/ 3195875 w 5358624"/>
                <a:gd name="connsiteY44" fmla="*/ 929520 h 3792546"/>
                <a:gd name="connsiteX45" fmla="*/ 3245990 w 5358624"/>
                <a:gd name="connsiteY45" fmla="*/ 960546 h 3792546"/>
                <a:gd name="connsiteX46" fmla="*/ 2948572 w 5358624"/>
                <a:gd name="connsiteY46" fmla="*/ 1043945 h 3792546"/>
                <a:gd name="connsiteX47" fmla="*/ 2721327 w 5358624"/>
                <a:gd name="connsiteY47" fmla="*/ 853398 h 3792546"/>
                <a:gd name="connsiteX48" fmla="*/ 2592493 w 5358624"/>
                <a:gd name="connsiteY48" fmla="*/ 1127742 h 3792546"/>
                <a:gd name="connsiteX49" fmla="*/ 2368230 w 5358624"/>
                <a:gd name="connsiteY49" fmla="*/ 1240243 h 3792546"/>
                <a:gd name="connsiteX50" fmla="*/ 2734987 w 5358624"/>
                <a:gd name="connsiteY50" fmla="*/ 693188 h 3792546"/>
                <a:gd name="connsiteX51" fmla="*/ 2808600 w 5358624"/>
                <a:gd name="connsiteY51" fmla="*/ 681875 h 3792546"/>
                <a:gd name="connsiteX52" fmla="*/ 3245990 w 5358624"/>
                <a:gd name="connsiteY52" fmla="*/ 960546 h 3792546"/>
                <a:gd name="connsiteX53" fmla="*/ 3876469 w 5358624"/>
                <a:gd name="connsiteY53" fmla="*/ 1227772 h 3792546"/>
                <a:gd name="connsiteX54" fmla="*/ 3779137 w 5358624"/>
                <a:gd name="connsiteY54" fmla="*/ 1094090 h 3792546"/>
                <a:gd name="connsiteX55" fmla="*/ 3648354 w 5358624"/>
                <a:gd name="connsiteY55" fmla="*/ 1072005 h 3792546"/>
                <a:gd name="connsiteX56" fmla="*/ 3602613 w 5358624"/>
                <a:gd name="connsiteY56" fmla="*/ 1135361 h 3792546"/>
                <a:gd name="connsiteX57" fmla="*/ 3516744 w 5358624"/>
                <a:gd name="connsiteY57" fmla="*/ 1519323 h 3792546"/>
                <a:gd name="connsiteX58" fmla="*/ 3127878 w 5358624"/>
                <a:gd name="connsiteY58" fmla="*/ 1327770 h 3792546"/>
                <a:gd name="connsiteX59" fmla="*/ 2965288 w 5358624"/>
                <a:gd name="connsiteY59" fmla="*/ 1468483 h 3792546"/>
                <a:gd name="connsiteX60" fmla="*/ 3537787 w 5358624"/>
                <a:gd name="connsiteY60" fmla="*/ 1574675 h 3792546"/>
                <a:gd name="connsiteX61" fmla="*/ 3876469 w 5358624"/>
                <a:gd name="connsiteY61" fmla="*/ 1227772 h 3792546"/>
                <a:gd name="connsiteX62" fmla="*/ 3911825 w 5358624"/>
                <a:gd name="connsiteY62" fmla="*/ 1233312 h 3792546"/>
                <a:gd name="connsiteX63" fmla="*/ 3475665 w 5358624"/>
                <a:gd name="connsiteY63" fmla="*/ 1643885 h 3792546"/>
                <a:gd name="connsiteX64" fmla="*/ 2905747 w 5358624"/>
                <a:gd name="connsiteY64" fmla="*/ 1421799 h 3792546"/>
                <a:gd name="connsiteX65" fmla="*/ 3206370 w 5358624"/>
                <a:gd name="connsiteY65" fmla="*/ 1300759 h 3792546"/>
                <a:gd name="connsiteX66" fmla="*/ 3469135 w 5358624"/>
                <a:gd name="connsiteY66" fmla="*/ 1474561 h 3792546"/>
                <a:gd name="connsiteX67" fmla="*/ 3568372 w 5358624"/>
                <a:gd name="connsiteY67" fmla="*/ 1172659 h 3792546"/>
                <a:gd name="connsiteX68" fmla="*/ 3685549 w 5358624"/>
                <a:gd name="connsiteY68" fmla="*/ 1004651 h 3792546"/>
                <a:gd name="connsiteX69" fmla="*/ 3788598 w 5358624"/>
                <a:gd name="connsiteY69" fmla="*/ 1029430 h 3792546"/>
                <a:gd name="connsiteX70" fmla="*/ 3911825 w 5358624"/>
                <a:gd name="connsiteY70" fmla="*/ 1233312 h 3792546"/>
                <a:gd name="connsiteX71" fmla="*/ 3871974 w 5358624"/>
                <a:gd name="connsiteY71" fmla="*/ 2079906 h 3792546"/>
                <a:gd name="connsiteX72" fmla="*/ 3766425 w 5358624"/>
                <a:gd name="connsiteY72" fmla="*/ 2143440 h 3792546"/>
                <a:gd name="connsiteX73" fmla="*/ 2797171 w 5358624"/>
                <a:gd name="connsiteY73" fmla="*/ 2923728 h 3792546"/>
                <a:gd name="connsiteX74" fmla="*/ 2721347 w 5358624"/>
                <a:gd name="connsiteY74" fmla="*/ 2961042 h 3792546"/>
                <a:gd name="connsiteX75" fmla="*/ 3760530 w 5358624"/>
                <a:gd name="connsiteY75" fmla="*/ 2083508 h 3792546"/>
                <a:gd name="connsiteX76" fmla="*/ 3871974 w 5358624"/>
                <a:gd name="connsiteY76" fmla="*/ 2079906 h 3792546"/>
                <a:gd name="connsiteX77" fmla="*/ 4144912 w 5358624"/>
                <a:gd name="connsiteY77" fmla="*/ 1868347 h 3792546"/>
                <a:gd name="connsiteX78" fmla="*/ 3942362 w 5358624"/>
                <a:gd name="connsiteY78" fmla="*/ 2025349 h 3792546"/>
                <a:gd name="connsiteX79" fmla="*/ 3763904 w 5358624"/>
                <a:gd name="connsiteY79" fmla="*/ 2027900 h 3792546"/>
                <a:gd name="connsiteX80" fmla="*/ 2629732 w 5358624"/>
                <a:gd name="connsiteY80" fmla="*/ 3006126 h 3792546"/>
                <a:gd name="connsiteX81" fmla="*/ 2425200 w 5358624"/>
                <a:gd name="connsiteY81" fmla="*/ 3106781 h 3792546"/>
                <a:gd name="connsiteX82" fmla="*/ 3746485 w 5358624"/>
                <a:gd name="connsiteY82" fmla="*/ 1850795 h 3792546"/>
                <a:gd name="connsiteX83" fmla="*/ 4144912 w 5358624"/>
                <a:gd name="connsiteY83" fmla="*/ 1868347 h 3792546"/>
                <a:gd name="connsiteX84" fmla="*/ 4323838 w 5358624"/>
                <a:gd name="connsiteY84" fmla="*/ 1729659 h 3792546"/>
                <a:gd name="connsiteX85" fmla="*/ 4233607 w 5358624"/>
                <a:gd name="connsiteY85" fmla="*/ 1799599 h 3792546"/>
                <a:gd name="connsiteX86" fmla="*/ 3750710 w 5358624"/>
                <a:gd name="connsiteY86" fmla="*/ 1771382 h 3792546"/>
                <a:gd name="connsiteX87" fmla="*/ 2293511 w 5358624"/>
                <a:gd name="connsiteY87" fmla="*/ 3171588 h 3792546"/>
                <a:gd name="connsiteX88" fmla="*/ 2197166 w 5358624"/>
                <a:gd name="connsiteY88" fmla="*/ 3219001 h 3792546"/>
                <a:gd name="connsiteX89" fmla="*/ 3742108 w 5358624"/>
                <a:gd name="connsiteY89" fmla="*/ 1683928 h 3792546"/>
                <a:gd name="connsiteX90" fmla="*/ 4323838 w 5358624"/>
                <a:gd name="connsiteY90" fmla="*/ 1729659 h 3792546"/>
                <a:gd name="connsiteX91" fmla="*/ 5300974 w 5358624"/>
                <a:gd name="connsiteY91" fmla="*/ 896823 h 3792546"/>
                <a:gd name="connsiteX92" fmla="*/ 3821113 w 5358624"/>
                <a:gd name="connsiteY92" fmla="*/ 115286 h 3792546"/>
                <a:gd name="connsiteX93" fmla="*/ 217971 w 5358624"/>
                <a:gd name="connsiteY93" fmla="*/ 2017377 h 3792546"/>
                <a:gd name="connsiteX94" fmla="*/ 1703681 w 5358624"/>
                <a:gd name="connsiteY94" fmla="*/ 3623516 h 3792546"/>
                <a:gd name="connsiteX95" fmla="*/ 3696206 w 5358624"/>
                <a:gd name="connsiteY95" fmla="*/ 2350095 h 3792546"/>
                <a:gd name="connsiteX96" fmla="*/ 4258602 w 5358624"/>
                <a:gd name="connsiteY96" fmla="*/ 1893153 h 3792546"/>
                <a:gd name="connsiteX97" fmla="*/ 4346583 w 5358624"/>
                <a:gd name="connsiteY97" fmla="*/ 1825704 h 3792546"/>
                <a:gd name="connsiteX98" fmla="*/ 4342717 w 5358624"/>
                <a:gd name="connsiteY98" fmla="*/ 1824811 h 3792546"/>
                <a:gd name="connsiteX99" fmla="*/ 4427095 w 5358624"/>
                <a:gd name="connsiteY99" fmla="*/ 1756253 h 3792546"/>
                <a:gd name="connsiteX100" fmla="*/ 4428483 w 5358624"/>
                <a:gd name="connsiteY100" fmla="*/ 1756611 h 3792546"/>
                <a:gd name="connsiteX101" fmla="*/ 4459778 w 5358624"/>
                <a:gd name="connsiteY101" fmla="*/ 1729699 h 3792546"/>
                <a:gd name="connsiteX102" fmla="*/ 4693941 w 5358624"/>
                <a:gd name="connsiteY102" fmla="*/ 1539443 h 3792546"/>
                <a:gd name="connsiteX103" fmla="*/ 4678511 w 5358624"/>
                <a:gd name="connsiteY103" fmla="*/ 1538784 h 3792546"/>
                <a:gd name="connsiteX104" fmla="*/ 5300974 w 5358624"/>
                <a:gd name="connsiteY104" fmla="*/ 896823 h 37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358624" h="3792546">
                  <a:moveTo>
                    <a:pt x="2099489" y="1320562"/>
                  </a:moveTo>
                  <a:cubicBezTo>
                    <a:pt x="2099824" y="1282371"/>
                    <a:pt x="2075335" y="1240602"/>
                    <a:pt x="2052887" y="1209671"/>
                  </a:cubicBezTo>
                  <a:cubicBezTo>
                    <a:pt x="2023559" y="1172809"/>
                    <a:pt x="1940056" y="1137402"/>
                    <a:pt x="1837689" y="1153725"/>
                  </a:cubicBezTo>
                  <a:cubicBezTo>
                    <a:pt x="1735321" y="1170047"/>
                    <a:pt x="1614092" y="1238096"/>
                    <a:pt x="1509307" y="1408150"/>
                  </a:cubicBezTo>
                  <a:cubicBezTo>
                    <a:pt x="1299738" y="1748255"/>
                    <a:pt x="1400357" y="1964345"/>
                    <a:pt x="1583437" y="1934383"/>
                  </a:cubicBezTo>
                  <a:cubicBezTo>
                    <a:pt x="1709574" y="1912985"/>
                    <a:pt x="1743469" y="1871176"/>
                    <a:pt x="1708317" y="1810836"/>
                  </a:cubicBezTo>
                  <a:cubicBezTo>
                    <a:pt x="1592534" y="1963347"/>
                    <a:pt x="1300139" y="1870666"/>
                    <a:pt x="1558987" y="1444196"/>
                  </a:cubicBezTo>
                  <a:cubicBezTo>
                    <a:pt x="1817836" y="1017727"/>
                    <a:pt x="2167081" y="1277547"/>
                    <a:pt x="1997155" y="1409983"/>
                  </a:cubicBezTo>
                  <a:cubicBezTo>
                    <a:pt x="2073996" y="1393366"/>
                    <a:pt x="2099153" y="1358753"/>
                    <a:pt x="2099489" y="1320562"/>
                  </a:cubicBezTo>
                  <a:close/>
                  <a:moveTo>
                    <a:pt x="2152338" y="1323162"/>
                  </a:moveTo>
                  <a:cubicBezTo>
                    <a:pt x="2143396" y="1392779"/>
                    <a:pt x="2082452" y="1455916"/>
                    <a:pt x="1936117" y="1456193"/>
                  </a:cubicBezTo>
                  <a:cubicBezTo>
                    <a:pt x="2088363" y="1200893"/>
                    <a:pt x="1804134" y="1192657"/>
                    <a:pt x="1614426" y="1441939"/>
                  </a:cubicBezTo>
                  <a:cubicBezTo>
                    <a:pt x="1424723" y="1691221"/>
                    <a:pt x="1534140" y="1971393"/>
                    <a:pt x="1705120" y="1746174"/>
                  </a:cubicBezTo>
                  <a:cubicBezTo>
                    <a:pt x="1789233" y="1804447"/>
                    <a:pt x="1775838" y="1970504"/>
                    <a:pt x="1602286" y="1977590"/>
                  </a:cubicBezTo>
                  <a:cubicBezTo>
                    <a:pt x="1331923" y="2021836"/>
                    <a:pt x="1231019" y="1622524"/>
                    <a:pt x="1511171" y="1302583"/>
                  </a:cubicBezTo>
                  <a:cubicBezTo>
                    <a:pt x="1651249" y="1142610"/>
                    <a:pt x="1781674" y="1090508"/>
                    <a:pt x="1887904" y="1092001"/>
                  </a:cubicBezTo>
                  <a:cubicBezTo>
                    <a:pt x="1994137" y="1093498"/>
                    <a:pt x="2076175" y="1148598"/>
                    <a:pt x="2119486" y="1203031"/>
                  </a:cubicBezTo>
                  <a:cubicBezTo>
                    <a:pt x="2144349" y="1237289"/>
                    <a:pt x="2157704" y="1281391"/>
                    <a:pt x="2152338" y="1323162"/>
                  </a:cubicBezTo>
                  <a:close/>
                  <a:moveTo>
                    <a:pt x="2790683" y="1631756"/>
                  </a:moveTo>
                  <a:cubicBezTo>
                    <a:pt x="2792250" y="1571522"/>
                    <a:pt x="2757672" y="1523141"/>
                    <a:pt x="2693350" y="1498076"/>
                  </a:cubicBezTo>
                  <a:cubicBezTo>
                    <a:pt x="2634045" y="1475367"/>
                    <a:pt x="2591219" y="1468557"/>
                    <a:pt x="2562567" y="1475988"/>
                  </a:cubicBezTo>
                  <a:cubicBezTo>
                    <a:pt x="2533916" y="1483420"/>
                    <a:pt x="2519438" y="1505090"/>
                    <a:pt x="2516826" y="1539345"/>
                  </a:cubicBezTo>
                  <a:cubicBezTo>
                    <a:pt x="2702408" y="1469102"/>
                    <a:pt x="2895218" y="1694235"/>
                    <a:pt x="2430958" y="1923307"/>
                  </a:cubicBezTo>
                  <a:cubicBezTo>
                    <a:pt x="1966697" y="2152381"/>
                    <a:pt x="1822491" y="1757855"/>
                    <a:pt x="2042091" y="1731754"/>
                  </a:cubicBezTo>
                  <a:cubicBezTo>
                    <a:pt x="1893441" y="1682457"/>
                    <a:pt x="1877393" y="1797775"/>
                    <a:pt x="1879502" y="1872467"/>
                  </a:cubicBezTo>
                  <a:cubicBezTo>
                    <a:pt x="1886353" y="1964073"/>
                    <a:pt x="2079114" y="2159764"/>
                    <a:pt x="2452001" y="1978661"/>
                  </a:cubicBezTo>
                  <a:cubicBezTo>
                    <a:pt x="2685055" y="1865471"/>
                    <a:pt x="2788070" y="1732148"/>
                    <a:pt x="2790683" y="1631756"/>
                  </a:cubicBezTo>
                  <a:close/>
                  <a:moveTo>
                    <a:pt x="2826038" y="1637298"/>
                  </a:moveTo>
                  <a:cubicBezTo>
                    <a:pt x="2808269" y="1786116"/>
                    <a:pt x="2652822" y="1967485"/>
                    <a:pt x="2389879" y="2047871"/>
                  </a:cubicBezTo>
                  <a:cubicBezTo>
                    <a:pt x="1969171" y="2176491"/>
                    <a:pt x="1830078" y="1961059"/>
                    <a:pt x="1819962" y="1825783"/>
                  </a:cubicBezTo>
                  <a:cubicBezTo>
                    <a:pt x="1816847" y="1715482"/>
                    <a:pt x="1923089" y="1587359"/>
                    <a:pt x="2120584" y="1704745"/>
                  </a:cubicBezTo>
                  <a:cubicBezTo>
                    <a:pt x="1844946" y="1843237"/>
                    <a:pt x="2079627" y="1993129"/>
                    <a:pt x="2383348" y="1878547"/>
                  </a:cubicBezTo>
                  <a:cubicBezTo>
                    <a:pt x="2687068" y="1763962"/>
                    <a:pt x="2756642" y="1472913"/>
                    <a:pt x="2482586" y="1576643"/>
                  </a:cubicBezTo>
                  <a:cubicBezTo>
                    <a:pt x="2454672" y="1508097"/>
                    <a:pt x="2507968" y="1416064"/>
                    <a:pt x="2599763" y="1408637"/>
                  </a:cubicBezTo>
                  <a:cubicBezTo>
                    <a:pt x="2630362" y="1406162"/>
                    <a:pt x="2665237" y="1413086"/>
                    <a:pt x="2702811" y="1433416"/>
                  </a:cubicBezTo>
                  <a:cubicBezTo>
                    <a:pt x="2797797" y="1470431"/>
                    <a:pt x="2836700" y="1548004"/>
                    <a:pt x="2826038" y="1637298"/>
                  </a:cubicBezTo>
                  <a:close/>
                  <a:moveTo>
                    <a:pt x="3195875" y="929520"/>
                  </a:moveTo>
                  <a:cubicBezTo>
                    <a:pt x="3199141" y="862901"/>
                    <a:pt x="3106862" y="727686"/>
                    <a:pt x="2896237" y="727484"/>
                  </a:cubicBezTo>
                  <a:cubicBezTo>
                    <a:pt x="2866148" y="727456"/>
                    <a:pt x="2833641" y="730183"/>
                    <a:pt x="2798654" y="736258"/>
                  </a:cubicBezTo>
                  <a:cubicBezTo>
                    <a:pt x="2758671" y="743202"/>
                    <a:pt x="2715445" y="754520"/>
                    <a:pt x="2668876" y="771099"/>
                  </a:cubicBezTo>
                  <a:cubicBezTo>
                    <a:pt x="2296339" y="903726"/>
                    <a:pt x="2231439" y="1118849"/>
                    <a:pt x="2385232" y="1199314"/>
                  </a:cubicBezTo>
                  <a:cubicBezTo>
                    <a:pt x="2491676" y="1254198"/>
                    <a:pt x="2543451" y="1242445"/>
                    <a:pt x="2556386" y="1178424"/>
                  </a:cubicBezTo>
                  <a:cubicBezTo>
                    <a:pt x="2373307" y="1225690"/>
                    <a:pt x="2217980" y="993908"/>
                    <a:pt x="2682227" y="825399"/>
                  </a:cubicBezTo>
                  <a:cubicBezTo>
                    <a:pt x="3146471" y="656889"/>
                    <a:pt x="3236181" y="1043325"/>
                    <a:pt x="3026210" y="1045529"/>
                  </a:cubicBezTo>
                  <a:cubicBezTo>
                    <a:pt x="3160504" y="1107133"/>
                    <a:pt x="3189121" y="1000113"/>
                    <a:pt x="3195875" y="929520"/>
                  </a:cubicBezTo>
                  <a:close/>
                  <a:moveTo>
                    <a:pt x="3245990" y="960546"/>
                  </a:moveTo>
                  <a:cubicBezTo>
                    <a:pt x="3236017" y="1064794"/>
                    <a:pt x="3120921" y="1174684"/>
                    <a:pt x="2948572" y="1043945"/>
                  </a:cubicBezTo>
                  <a:cubicBezTo>
                    <a:pt x="3224493" y="941554"/>
                    <a:pt x="3020909" y="776396"/>
                    <a:pt x="2721327" y="853398"/>
                  </a:cubicBezTo>
                  <a:cubicBezTo>
                    <a:pt x="2421743" y="930397"/>
                    <a:pt x="2322132" y="1197540"/>
                    <a:pt x="2592493" y="1127742"/>
                  </a:cubicBezTo>
                  <a:cubicBezTo>
                    <a:pt x="2616867" y="1217648"/>
                    <a:pt x="2500326" y="1332185"/>
                    <a:pt x="2368230" y="1240243"/>
                  </a:cubicBezTo>
                  <a:cubicBezTo>
                    <a:pt x="2141119" y="1121417"/>
                    <a:pt x="2323534" y="771487"/>
                    <a:pt x="2734987" y="693188"/>
                  </a:cubicBezTo>
                  <a:cubicBezTo>
                    <a:pt x="2760702" y="688294"/>
                    <a:pt x="2785225" y="684553"/>
                    <a:pt x="2808600" y="681875"/>
                  </a:cubicBezTo>
                  <a:cubicBezTo>
                    <a:pt x="3159234" y="641689"/>
                    <a:pt x="3251894" y="840085"/>
                    <a:pt x="3245990" y="960546"/>
                  </a:cubicBezTo>
                  <a:close/>
                  <a:moveTo>
                    <a:pt x="3876469" y="1227772"/>
                  </a:moveTo>
                  <a:cubicBezTo>
                    <a:pt x="3878036" y="1167536"/>
                    <a:pt x="3843458" y="1119155"/>
                    <a:pt x="3779137" y="1094090"/>
                  </a:cubicBezTo>
                  <a:cubicBezTo>
                    <a:pt x="3719831" y="1071383"/>
                    <a:pt x="3677006" y="1064573"/>
                    <a:pt x="3648354" y="1072005"/>
                  </a:cubicBezTo>
                  <a:cubicBezTo>
                    <a:pt x="3619702" y="1079434"/>
                    <a:pt x="3605222" y="1101106"/>
                    <a:pt x="3602613" y="1135361"/>
                  </a:cubicBezTo>
                  <a:cubicBezTo>
                    <a:pt x="3788194" y="1065116"/>
                    <a:pt x="3981005" y="1290249"/>
                    <a:pt x="3516744" y="1519323"/>
                  </a:cubicBezTo>
                  <a:cubicBezTo>
                    <a:pt x="3052483" y="1748396"/>
                    <a:pt x="2908276" y="1353869"/>
                    <a:pt x="3127878" y="1327770"/>
                  </a:cubicBezTo>
                  <a:cubicBezTo>
                    <a:pt x="2979227" y="1278473"/>
                    <a:pt x="2963179" y="1393789"/>
                    <a:pt x="2965288" y="1468483"/>
                  </a:cubicBezTo>
                  <a:cubicBezTo>
                    <a:pt x="2972139" y="1560087"/>
                    <a:pt x="3164900" y="1755780"/>
                    <a:pt x="3537787" y="1574675"/>
                  </a:cubicBezTo>
                  <a:cubicBezTo>
                    <a:pt x="3770841" y="1461485"/>
                    <a:pt x="3873856" y="1328164"/>
                    <a:pt x="3876469" y="1227772"/>
                  </a:cubicBezTo>
                  <a:close/>
                  <a:moveTo>
                    <a:pt x="3911825" y="1233312"/>
                  </a:moveTo>
                  <a:cubicBezTo>
                    <a:pt x="3894055" y="1382132"/>
                    <a:pt x="3738607" y="1563499"/>
                    <a:pt x="3475665" y="1643885"/>
                  </a:cubicBezTo>
                  <a:cubicBezTo>
                    <a:pt x="3054958" y="1772505"/>
                    <a:pt x="2915864" y="1557075"/>
                    <a:pt x="2905747" y="1421799"/>
                  </a:cubicBezTo>
                  <a:cubicBezTo>
                    <a:pt x="2902634" y="1311496"/>
                    <a:pt x="3008875" y="1183375"/>
                    <a:pt x="3206370" y="1300759"/>
                  </a:cubicBezTo>
                  <a:cubicBezTo>
                    <a:pt x="2930732" y="1439253"/>
                    <a:pt x="3165412" y="1589145"/>
                    <a:pt x="3469135" y="1474561"/>
                  </a:cubicBezTo>
                  <a:cubicBezTo>
                    <a:pt x="3772854" y="1359978"/>
                    <a:pt x="3842427" y="1068929"/>
                    <a:pt x="3568372" y="1172659"/>
                  </a:cubicBezTo>
                  <a:cubicBezTo>
                    <a:pt x="3540459" y="1104113"/>
                    <a:pt x="3593752" y="1012078"/>
                    <a:pt x="3685549" y="1004651"/>
                  </a:cubicBezTo>
                  <a:cubicBezTo>
                    <a:pt x="3716149" y="1002178"/>
                    <a:pt x="3751026" y="1009102"/>
                    <a:pt x="3788598" y="1029430"/>
                  </a:cubicBezTo>
                  <a:cubicBezTo>
                    <a:pt x="3883585" y="1066445"/>
                    <a:pt x="3922487" y="1144020"/>
                    <a:pt x="3911825" y="1233312"/>
                  </a:cubicBezTo>
                  <a:close/>
                  <a:moveTo>
                    <a:pt x="3871974" y="2079906"/>
                  </a:moveTo>
                  <a:lnTo>
                    <a:pt x="3766425" y="2143440"/>
                  </a:lnTo>
                  <a:cubicBezTo>
                    <a:pt x="3285186" y="2184672"/>
                    <a:pt x="2904666" y="2508643"/>
                    <a:pt x="2797171" y="2923728"/>
                  </a:cubicBezTo>
                  <a:lnTo>
                    <a:pt x="2721347" y="2961042"/>
                  </a:lnTo>
                  <a:cubicBezTo>
                    <a:pt x="2817126" y="2497271"/>
                    <a:pt x="3231287" y="2128855"/>
                    <a:pt x="3760530" y="2083508"/>
                  </a:cubicBezTo>
                  <a:lnTo>
                    <a:pt x="3871974" y="2079906"/>
                  </a:lnTo>
                  <a:close/>
                  <a:moveTo>
                    <a:pt x="4144912" y="1868347"/>
                  </a:moveTo>
                  <a:lnTo>
                    <a:pt x="3942362" y="2025349"/>
                  </a:lnTo>
                  <a:cubicBezTo>
                    <a:pt x="3883732" y="2021594"/>
                    <a:pt x="3824117" y="2022740"/>
                    <a:pt x="3763904" y="2027900"/>
                  </a:cubicBezTo>
                  <a:cubicBezTo>
                    <a:pt x="3179264" y="2077994"/>
                    <a:pt x="2723742" y="2490553"/>
                    <a:pt x="2629732" y="3006126"/>
                  </a:cubicBezTo>
                  <a:lnTo>
                    <a:pt x="2425200" y="3106781"/>
                  </a:lnTo>
                  <a:cubicBezTo>
                    <a:pt x="2474833" y="2454060"/>
                    <a:pt x="3025226" y="1912593"/>
                    <a:pt x="3746485" y="1850795"/>
                  </a:cubicBezTo>
                  <a:cubicBezTo>
                    <a:pt x="3882932" y="1839105"/>
                    <a:pt x="4016714" y="1845332"/>
                    <a:pt x="4144912" y="1868347"/>
                  </a:cubicBezTo>
                  <a:close/>
                  <a:moveTo>
                    <a:pt x="4323838" y="1729659"/>
                  </a:moveTo>
                  <a:lnTo>
                    <a:pt x="4233607" y="1799599"/>
                  </a:lnTo>
                  <a:cubicBezTo>
                    <a:pt x="4079151" y="1767001"/>
                    <a:pt x="3916719" y="1757157"/>
                    <a:pt x="3750710" y="1771382"/>
                  </a:cubicBezTo>
                  <a:cubicBezTo>
                    <a:pt x="2949904" y="1840003"/>
                    <a:pt x="2340211" y="2445115"/>
                    <a:pt x="2293511" y="3171588"/>
                  </a:cubicBezTo>
                  <a:lnTo>
                    <a:pt x="2197166" y="3219001"/>
                  </a:lnTo>
                  <a:cubicBezTo>
                    <a:pt x="2219677" y="2426691"/>
                    <a:pt x="2875064" y="1758221"/>
                    <a:pt x="3742108" y="1683928"/>
                  </a:cubicBezTo>
                  <a:cubicBezTo>
                    <a:pt x="3943269" y="1666692"/>
                    <a:pt x="4139465" y="1682838"/>
                    <a:pt x="4323838" y="1729659"/>
                  </a:cubicBezTo>
                  <a:close/>
                  <a:moveTo>
                    <a:pt x="5300974" y="896823"/>
                  </a:moveTo>
                  <a:cubicBezTo>
                    <a:pt x="5589545" y="394356"/>
                    <a:pt x="4747862" y="-270508"/>
                    <a:pt x="3821113" y="115286"/>
                  </a:cubicBezTo>
                  <a:cubicBezTo>
                    <a:pt x="2502478" y="596082"/>
                    <a:pt x="652870" y="1490799"/>
                    <a:pt x="217971" y="2017377"/>
                  </a:cubicBezTo>
                  <a:cubicBezTo>
                    <a:pt x="-437278" y="2810757"/>
                    <a:pt x="479969" y="4293031"/>
                    <a:pt x="1703681" y="3623516"/>
                  </a:cubicBezTo>
                  <a:cubicBezTo>
                    <a:pt x="2134769" y="3440991"/>
                    <a:pt x="3353026" y="2595526"/>
                    <a:pt x="3696206" y="2350095"/>
                  </a:cubicBezTo>
                  <a:lnTo>
                    <a:pt x="4258602" y="1893153"/>
                  </a:lnTo>
                  <a:cubicBezTo>
                    <a:pt x="4302105" y="1857476"/>
                    <a:pt x="4332564" y="1837094"/>
                    <a:pt x="4346583" y="1825704"/>
                  </a:cubicBezTo>
                  <a:lnTo>
                    <a:pt x="4342717" y="1824811"/>
                  </a:lnTo>
                  <a:lnTo>
                    <a:pt x="4427095" y="1756253"/>
                  </a:lnTo>
                  <a:cubicBezTo>
                    <a:pt x="4427571" y="1756329"/>
                    <a:pt x="4428027" y="1756470"/>
                    <a:pt x="4428483" y="1756611"/>
                  </a:cubicBezTo>
                  <a:lnTo>
                    <a:pt x="4459778" y="1729699"/>
                  </a:lnTo>
                  <a:lnTo>
                    <a:pt x="4693941" y="1539443"/>
                  </a:lnTo>
                  <a:lnTo>
                    <a:pt x="4678511" y="1538784"/>
                  </a:lnTo>
                  <a:cubicBezTo>
                    <a:pt x="4958137" y="1289022"/>
                    <a:pt x="5012403" y="1399290"/>
                    <a:pt x="5300974" y="8968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任意多边形 40"/>
            <p:cNvSpPr/>
            <p:nvPr/>
          </p:nvSpPr>
          <p:spPr>
            <a:xfrm rot="469186" flipH="1" flipV="1">
              <a:off x="41316220" y="16917568"/>
              <a:ext cx="1656000" cy="3186011"/>
            </a:xfrm>
            <a:custGeom>
              <a:avLst/>
              <a:gdLst>
                <a:gd name="connsiteX0" fmla="*/ 516831 w 1554125"/>
                <a:gd name="connsiteY0" fmla="*/ 1634537 h 2941159"/>
                <a:gd name="connsiteX1" fmla="*/ 621957 w 1554125"/>
                <a:gd name="connsiteY1" fmla="*/ 1766214 h 2941159"/>
                <a:gd name="connsiteX2" fmla="*/ 679202 w 1554125"/>
                <a:gd name="connsiteY2" fmla="*/ 1651528 h 2941159"/>
                <a:gd name="connsiteX3" fmla="*/ 516831 w 1554125"/>
                <a:gd name="connsiteY3" fmla="*/ 1634537 h 2941159"/>
                <a:gd name="connsiteX4" fmla="*/ 451602 w 1554125"/>
                <a:gd name="connsiteY4" fmla="*/ 1604214 h 2941159"/>
                <a:gd name="connsiteX5" fmla="*/ 713766 w 1554125"/>
                <a:gd name="connsiteY5" fmla="*/ 1652000 h 2941159"/>
                <a:gd name="connsiteX6" fmla="*/ 451602 w 1554125"/>
                <a:gd name="connsiteY6" fmla="*/ 1604214 h 2941159"/>
                <a:gd name="connsiteX7" fmla="*/ 300658 w 1554125"/>
                <a:gd name="connsiteY7" fmla="*/ 1591240 h 2941159"/>
                <a:gd name="connsiteX8" fmla="*/ 135613 w 1554125"/>
                <a:gd name="connsiteY8" fmla="*/ 1638430 h 2941159"/>
                <a:gd name="connsiteX9" fmla="*/ 262546 w 1554125"/>
                <a:gd name="connsiteY9" fmla="*/ 1742908 h 2941159"/>
                <a:gd name="connsiteX10" fmla="*/ 300658 w 1554125"/>
                <a:gd name="connsiteY10" fmla="*/ 1591240 h 2941159"/>
                <a:gd name="connsiteX11" fmla="*/ 367724 w 1554125"/>
                <a:gd name="connsiteY11" fmla="*/ 1588648 h 2941159"/>
                <a:gd name="connsiteX12" fmla="*/ 89611 w 1554125"/>
                <a:gd name="connsiteY12" fmla="*/ 1639213 h 2941159"/>
                <a:gd name="connsiteX13" fmla="*/ 367724 w 1554125"/>
                <a:gd name="connsiteY13" fmla="*/ 1588648 h 2941159"/>
                <a:gd name="connsiteX14" fmla="*/ 323529 w 1554125"/>
                <a:gd name="connsiteY14" fmla="*/ 1322021 h 2941159"/>
                <a:gd name="connsiteX15" fmla="*/ 461500 w 1554125"/>
                <a:gd name="connsiteY15" fmla="*/ 1347722 h 2941159"/>
                <a:gd name="connsiteX16" fmla="*/ 396573 w 1554125"/>
                <a:gd name="connsiteY16" fmla="*/ 1512747 h 2941159"/>
                <a:gd name="connsiteX17" fmla="*/ 218021 w 1554125"/>
                <a:gd name="connsiteY17" fmla="*/ 1336900 h 2941159"/>
                <a:gd name="connsiteX18" fmla="*/ 323529 w 1554125"/>
                <a:gd name="connsiteY18" fmla="*/ 1322021 h 2941159"/>
                <a:gd name="connsiteX19" fmla="*/ 254983 w 1554125"/>
                <a:gd name="connsiteY19" fmla="*/ 1296857 h 2941159"/>
                <a:gd name="connsiteX20" fmla="*/ 174833 w 1554125"/>
                <a:gd name="connsiteY20" fmla="*/ 1335456 h 2941159"/>
                <a:gd name="connsiteX21" fmla="*/ 408558 w 1554125"/>
                <a:gd name="connsiteY21" fmla="*/ 1548679 h 2941159"/>
                <a:gd name="connsiteX22" fmla="*/ 720192 w 1554125"/>
                <a:gd name="connsiteY22" fmla="*/ 1614286 h 2941159"/>
                <a:gd name="connsiteX23" fmla="*/ 757096 w 1554125"/>
                <a:gd name="connsiteY23" fmla="*/ 1569181 h 2941159"/>
                <a:gd name="connsiteX24" fmla="*/ 728393 w 1554125"/>
                <a:gd name="connsiteY24" fmla="*/ 1634788 h 2941159"/>
                <a:gd name="connsiteX25" fmla="*/ 1040027 w 1554125"/>
                <a:gd name="connsiteY25" fmla="*/ 1848012 h 2941159"/>
                <a:gd name="connsiteX26" fmla="*/ 792311 w 1554125"/>
                <a:gd name="connsiteY26" fmla="*/ 1668796 h 2941159"/>
                <a:gd name="connsiteX27" fmla="*/ 783434 w 1554125"/>
                <a:gd name="connsiteY27" fmla="*/ 1528979 h 2941159"/>
                <a:gd name="connsiteX28" fmla="*/ 683336 w 1554125"/>
                <a:gd name="connsiteY28" fmla="*/ 1588495 h 2941159"/>
                <a:gd name="connsiteX29" fmla="*/ 445268 w 1554125"/>
                <a:gd name="connsiteY29" fmla="*/ 1534389 h 2941159"/>
                <a:gd name="connsiteX30" fmla="*/ 518312 w 1554125"/>
                <a:gd name="connsiteY30" fmla="*/ 1355838 h 2941159"/>
                <a:gd name="connsiteX31" fmla="*/ 1081020 w 1554125"/>
                <a:gd name="connsiteY31" fmla="*/ 1385596 h 2941159"/>
                <a:gd name="connsiteX32" fmla="*/ 1347561 w 1554125"/>
                <a:gd name="connsiteY32" fmla="*/ 1683994 h 2941159"/>
                <a:gd name="connsiteX33" fmla="*/ 1101534 w 1554125"/>
                <a:gd name="connsiteY33" fmla="*/ 1351858 h 2941159"/>
                <a:gd name="connsiteX34" fmla="*/ 474165 w 1554125"/>
                <a:gd name="connsiteY34" fmla="*/ 1314954 h 2941159"/>
                <a:gd name="connsiteX35" fmla="*/ 254983 w 1554125"/>
                <a:gd name="connsiteY35" fmla="*/ 1296857 h 2941159"/>
                <a:gd name="connsiteX36" fmla="*/ 855018 w 1554125"/>
                <a:gd name="connsiteY36" fmla="*/ 476 h 2941159"/>
                <a:gd name="connsiteX37" fmla="*/ 926692 w 1554125"/>
                <a:gd name="connsiteY37" fmla="*/ 47011 h 2941159"/>
                <a:gd name="connsiteX38" fmla="*/ 1468859 w 1554125"/>
                <a:gd name="connsiteY38" fmla="*/ 1325552 h 2941159"/>
                <a:gd name="connsiteX39" fmla="*/ 1468859 w 1554125"/>
                <a:gd name="connsiteY39" fmla="*/ 2676922 h 2941159"/>
                <a:gd name="connsiteX40" fmla="*/ 659708 w 1554125"/>
                <a:gd name="connsiteY40" fmla="*/ 2668778 h 2941159"/>
                <a:gd name="connsiteX41" fmla="*/ 15707 w 1554125"/>
                <a:gd name="connsiteY41" fmla="*/ 1282446 h 2941159"/>
                <a:gd name="connsiteX42" fmla="*/ 198409 w 1554125"/>
                <a:gd name="connsiteY42" fmla="*/ 1107067 h 2941159"/>
                <a:gd name="connsiteX43" fmla="*/ 295514 w 1554125"/>
                <a:gd name="connsiteY43" fmla="*/ 1268908 h 2941159"/>
                <a:gd name="connsiteX44" fmla="*/ 246961 w 1554125"/>
                <a:gd name="connsiteY44" fmla="*/ 1082791 h 2941159"/>
                <a:gd name="connsiteX45" fmla="*/ 522091 w 1554125"/>
                <a:gd name="connsiteY45" fmla="*/ 953319 h 2941159"/>
                <a:gd name="connsiteX46" fmla="*/ 659655 w 1554125"/>
                <a:gd name="connsiteY46" fmla="*/ 1220356 h 2941159"/>
                <a:gd name="connsiteX47" fmla="*/ 424986 w 1554125"/>
                <a:gd name="connsiteY47" fmla="*/ 208851 h 2941159"/>
                <a:gd name="connsiteX48" fmla="*/ 651563 w 1554125"/>
                <a:gd name="connsiteY48" fmla="*/ 168391 h 2941159"/>
                <a:gd name="connsiteX49" fmla="*/ 991429 w 1554125"/>
                <a:gd name="connsiteY49" fmla="*/ 1187988 h 2941159"/>
                <a:gd name="connsiteX50" fmla="*/ 692023 w 1554125"/>
                <a:gd name="connsiteY50" fmla="*/ 136023 h 2941159"/>
                <a:gd name="connsiteX51" fmla="*/ 823194 w 1554125"/>
                <a:gd name="connsiteY51" fmla="*/ 1466 h 2941159"/>
                <a:gd name="connsiteX52" fmla="*/ 855018 w 1554125"/>
                <a:gd name="connsiteY52" fmla="*/ 476 h 2941159"/>
                <a:gd name="connsiteX0" fmla="*/ 510680 w 1556529"/>
                <a:gd name="connsiteY0" fmla="*/ 1634537 h 3003131"/>
                <a:gd name="connsiteX1" fmla="*/ 615806 w 1556529"/>
                <a:gd name="connsiteY1" fmla="*/ 1766214 h 3003131"/>
                <a:gd name="connsiteX2" fmla="*/ 673051 w 1556529"/>
                <a:gd name="connsiteY2" fmla="*/ 1651528 h 3003131"/>
                <a:gd name="connsiteX3" fmla="*/ 510680 w 1556529"/>
                <a:gd name="connsiteY3" fmla="*/ 1634537 h 3003131"/>
                <a:gd name="connsiteX4" fmla="*/ 445451 w 1556529"/>
                <a:gd name="connsiteY4" fmla="*/ 1604214 h 3003131"/>
                <a:gd name="connsiteX5" fmla="*/ 707615 w 1556529"/>
                <a:gd name="connsiteY5" fmla="*/ 1652000 h 3003131"/>
                <a:gd name="connsiteX6" fmla="*/ 445451 w 1556529"/>
                <a:gd name="connsiteY6" fmla="*/ 1604214 h 3003131"/>
                <a:gd name="connsiteX7" fmla="*/ 294507 w 1556529"/>
                <a:gd name="connsiteY7" fmla="*/ 1591240 h 3003131"/>
                <a:gd name="connsiteX8" fmla="*/ 129462 w 1556529"/>
                <a:gd name="connsiteY8" fmla="*/ 1638430 h 3003131"/>
                <a:gd name="connsiteX9" fmla="*/ 256395 w 1556529"/>
                <a:gd name="connsiteY9" fmla="*/ 1742908 h 3003131"/>
                <a:gd name="connsiteX10" fmla="*/ 294507 w 1556529"/>
                <a:gd name="connsiteY10" fmla="*/ 1591240 h 3003131"/>
                <a:gd name="connsiteX11" fmla="*/ 361573 w 1556529"/>
                <a:gd name="connsiteY11" fmla="*/ 1588648 h 3003131"/>
                <a:gd name="connsiteX12" fmla="*/ 83460 w 1556529"/>
                <a:gd name="connsiteY12" fmla="*/ 1639213 h 3003131"/>
                <a:gd name="connsiteX13" fmla="*/ 361573 w 1556529"/>
                <a:gd name="connsiteY13" fmla="*/ 1588648 h 3003131"/>
                <a:gd name="connsiteX14" fmla="*/ 317378 w 1556529"/>
                <a:gd name="connsiteY14" fmla="*/ 1322021 h 3003131"/>
                <a:gd name="connsiteX15" fmla="*/ 455349 w 1556529"/>
                <a:gd name="connsiteY15" fmla="*/ 1347722 h 3003131"/>
                <a:gd name="connsiteX16" fmla="*/ 390422 w 1556529"/>
                <a:gd name="connsiteY16" fmla="*/ 1512747 h 3003131"/>
                <a:gd name="connsiteX17" fmla="*/ 211870 w 1556529"/>
                <a:gd name="connsiteY17" fmla="*/ 1336900 h 3003131"/>
                <a:gd name="connsiteX18" fmla="*/ 317378 w 1556529"/>
                <a:gd name="connsiteY18" fmla="*/ 1322021 h 3003131"/>
                <a:gd name="connsiteX19" fmla="*/ 248832 w 1556529"/>
                <a:gd name="connsiteY19" fmla="*/ 1296857 h 3003131"/>
                <a:gd name="connsiteX20" fmla="*/ 168682 w 1556529"/>
                <a:gd name="connsiteY20" fmla="*/ 1335456 h 3003131"/>
                <a:gd name="connsiteX21" fmla="*/ 402407 w 1556529"/>
                <a:gd name="connsiteY21" fmla="*/ 1548679 h 3003131"/>
                <a:gd name="connsiteX22" fmla="*/ 714041 w 1556529"/>
                <a:gd name="connsiteY22" fmla="*/ 1614286 h 3003131"/>
                <a:gd name="connsiteX23" fmla="*/ 750945 w 1556529"/>
                <a:gd name="connsiteY23" fmla="*/ 1569181 h 3003131"/>
                <a:gd name="connsiteX24" fmla="*/ 722242 w 1556529"/>
                <a:gd name="connsiteY24" fmla="*/ 1634788 h 3003131"/>
                <a:gd name="connsiteX25" fmla="*/ 1033876 w 1556529"/>
                <a:gd name="connsiteY25" fmla="*/ 1848012 h 3003131"/>
                <a:gd name="connsiteX26" fmla="*/ 786160 w 1556529"/>
                <a:gd name="connsiteY26" fmla="*/ 1668796 h 3003131"/>
                <a:gd name="connsiteX27" fmla="*/ 777283 w 1556529"/>
                <a:gd name="connsiteY27" fmla="*/ 1528979 h 3003131"/>
                <a:gd name="connsiteX28" fmla="*/ 677185 w 1556529"/>
                <a:gd name="connsiteY28" fmla="*/ 1588495 h 3003131"/>
                <a:gd name="connsiteX29" fmla="*/ 439117 w 1556529"/>
                <a:gd name="connsiteY29" fmla="*/ 1534389 h 3003131"/>
                <a:gd name="connsiteX30" fmla="*/ 512161 w 1556529"/>
                <a:gd name="connsiteY30" fmla="*/ 1355838 h 3003131"/>
                <a:gd name="connsiteX31" fmla="*/ 1074869 w 1556529"/>
                <a:gd name="connsiteY31" fmla="*/ 1385596 h 3003131"/>
                <a:gd name="connsiteX32" fmla="*/ 1341410 w 1556529"/>
                <a:gd name="connsiteY32" fmla="*/ 1683994 h 3003131"/>
                <a:gd name="connsiteX33" fmla="*/ 1095383 w 1556529"/>
                <a:gd name="connsiteY33" fmla="*/ 1351858 h 3003131"/>
                <a:gd name="connsiteX34" fmla="*/ 468014 w 1556529"/>
                <a:gd name="connsiteY34" fmla="*/ 1314954 h 3003131"/>
                <a:gd name="connsiteX35" fmla="*/ 248832 w 1556529"/>
                <a:gd name="connsiteY35" fmla="*/ 1296857 h 3003131"/>
                <a:gd name="connsiteX36" fmla="*/ 848867 w 1556529"/>
                <a:gd name="connsiteY36" fmla="*/ 476 h 3003131"/>
                <a:gd name="connsiteX37" fmla="*/ 920541 w 1556529"/>
                <a:gd name="connsiteY37" fmla="*/ 47011 h 3003131"/>
                <a:gd name="connsiteX38" fmla="*/ 1462708 w 1556529"/>
                <a:gd name="connsiteY38" fmla="*/ 1325552 h 3003131"/>
                <a:gd name="connsiteX39" fmla="*/ 1462708 w 1556529"/>
                <a:gd name="connsiteY39" fmla="*/ 2676922 h 3003131"/>
                <a:gd name="connsiteX40" fmla="*/ 528866 w 1556529"/>
                <a:gd name="connsiteY40" fmla="*/ 2757843 h 3003131"/>
                <a:gd name="connsiteX41" fmla="*/ 9556 w 1556529"/>
                <a:gd name="connsiteY41" fmla="*/ 1282446 h 3003131"/>
                <a:gd name="connsiteX42" fmla="*/ 192258 w 1556529"/>
                <a:gd name="connsiteY42" fmla="*/ 1107067 h 3003131"/>
                <a:gd name="connsiteX43" fmla="*/ 289363 w 1556529"/>
                <a:gd name="connsiteY43" fmla="*/ 1268908 h 3003131"/>
                <a:gd name="connsiteX44" fmla="*/ 240810 w 1556529"/>
                <a:gd name="connsiteY44" fmla="*/ 1082791 h 3003131"/>
                <a:gd name="connsiteX45" fmla="*/ 515940 w 1556529"/>
                <a:gd name="connsiteY45" fmla="*/ 953319 h 3003131"/>
                <a:gd name="connsiteX46" fmla="*/ 653504 w 1556529"/>
                <a:gd name="connsiteY46" fmla="*/ 1220356 h 3003131"/>
                <a:gd name="connsiteX47" fmla="*/ 418835 w 1556529"/>
                <a:gd name="connsiteY47" fmla="*/ 208851 h 3003131"/>
                <a:gd name="connsiteX48" fmla="*/ 645412 w 1556529"/>
                <a:gd name="connsiteY48" fmla="*/ 168391 h 3003131"/>
                <a:gd name="connsiteX49" fmla="*/ 985278 w 1556529"/>
                <a:gd name="connsiteY49" fmla="*/ 1187988 h 3003131"/>
                <a:gd name="connsiteX50" fmla="*/ 685872 w 1556529"/>
                <a:gd name="connsiteY50" fmla="*/ 136023 h 3003131"/>
                <a:gd name="connsiteX51" fmla="*/ 817043 w 1556529"/>
                <a:gd name="connsiteY51" fmla="*/ 1466 h 3003131"/>
                <a:gd name="connsiteX52" fmla="*/ 848867 w 1556529"/>
                <a:gd name="connsiteY52" fmla="*/ 476 h 3003131"/>
                <a:gd name="connsiteX0" fmla="*/ 559308 w 1605157"/>
                <a:gd name="connsiteY0" fmla="*/ 1634537 h 2857995"/>
                <a:gd name="connsiteX1" fmla="*/ 664434 w 1605157"/>
                <a:gd name="connsiteY1" fmla="*/ 1766214 h 2857995"/>
                <a:gd name="connsiteX2" fmla="*/ 721679 w 1605157"/>
                <a:gd name="connsiteY2" fmla="*/ 1651528 h 2857995"/>
                <a:gd name="connsiteX3" fmla="*/ 559308 w 1605157"/>
                <a:gd name="connsiteY3" fmla="*/ 1634537 h 2857995"/>
                <a:gd name="connsiteX4" fmla="*/ 494079 w 1605157"/>
                <a:gd name="connsiteY4" fmla="*/ 1604214 h 2857995"/>
                <a:gd name="connsiteX5" fmla="*/ 756243 w 1605157"/>
                <a:gd name="connsiteY5" fmla="*/ 1652000 h 2857995"/>
                <a:gd name="connsiteX6" fmla="*/ 494079 w 1605157"/>
                <a:gd name="connsiteY6" fmla="*/ 1604214 h 2857995"/>
                <a:gd name="connsiteX7" fmla="*/ 343135 w 1605157"/>
                <a:gd name="connsiteY7" fmla="*/ 1591240 h 2857995"/>
                <a:gd name="connsiteX8" fmla="*/ 178090 w 1605157"/>
                <a:gd name="connsiteY8" fmla="*/ 1638430 h 2857995"/>
                <a:gd name="connsiteX9" fmla="*/ 305023 w 1605157"/>
                <a:gd name="connsiteY9" fmla="*/ 1742908 h 2857995"/>
                <a:gd name="connsiteX10" fmla="*/ 343135 w 1605157"/>
                <a:gd name="connsiteY10" fmla="*/ 1591240 h 2857995"/>
                <a:gd name="connsiteX11" fmla="*/ 410201 w 1605157"/>
                <a:gd name="connsiteY11" fmla="*/ 1588648 h 2857995"/>
                <a:gd name="connsiteX12" fmla="*/ 132088 w 1605157"/>
                <a:gd name="connsiteY12" fmla="*/ 1639213 h 2857995"/>
                <a:gd name="connsiteX13" fmla="*/ 410201 w 1605157"/>
                <a:gd name="connsiteY13" fmla="*/ 1588648 h 2857995"/>
                <a:gd name="connsiteX14" fmla="*/ 366006 w 1605157"/>
                <a:gd name="connsiteY14" fmla="*/ 1322021 h 2857995"/>
                <a:gd name="connsiteX15" fmla="*/ 503977 w 1605157"/>
                <a:gd name="connsiteY15" fmla="*/ 1347722 h 2857995"/>
                <a:gd name="connsiteX16" fmla="*/ 439050 w 1605157"/>
                <a:gd name="connsiteY16" fmla="*/ 1512747 h 2857995"/>
                <a:gd name="connsiteX17" fmla="*/ 260498 w 1605157"/>
                <a:gd name="connsiteY17" fmla="*/ 1336900 h 2857995"/>
                <a:gd name="connsiteX18" fmla="*/ 366006 w 1605157"/>
                <a:gd name="connsiteY18" fmla="*/ 1322021 h 2857995"/>
                <a:gd name="connsiteX19" fmla="*/ 297460 w 1605157"/>
                <a:gd name="connsiteY19" fmla="*/ 1296857 h 2857995"/>
                <a:gd name="connsiteX20" fmla="*/ 217310 w 1605157"/>
                <a:gd name="connsiteY20" fmla="*/ 1335456 h 2857995"/>
                <a:gd name="connsiteX21" fmla="*/ 451035 w 1605157"/>
                <a:gd name="connsiteY21" fmla="*/ 1548679 h 2857995"/>
                <a:gd name="connsiteX22" fmla="*/ 762669 w 1605157"/>
                <a:gd name="connsiteY22" fmla="*/ 1614286 h 2857995"/>
                <a:gd name="connsiteX23" fmla="*/ 799573 w 1605157"/>
                <a:gd name="connsiteY23" fmla="*/ 1569181 h 2857995"/>
                <a:gd name="connsiteX24" fmla="*/ 770870 w 1605157"/>
                <a:gd name="connsiteY24" fmla="*/ 1634788 h 2857995"/>
                <a:gd name="connsiteX25" fmla="*/ 1082504 w 1605157"/>
                <a:gd name="connsiteY25" fmla="*/ 1848012 h 2857995"/>
                <a:gd name="connsiteX26" fmla="*/ 834788 w 1605157"/>
                <a:gd name="connsiteY26" fmla="*/ 1668796 h 2857995"/>
                <a:gd name="connsiteX27" fmla="*/ 825911 w 1605157"/>
                <a:gd name="connsiteY27" fmla="*/ 1528979 h 2857995"/>
                <a:gd name="connsiteX28" fmla="*/ 725813 w 1605157"/>
                <a:gd name="connsiteY28" fmla="*/ 1588495 h 2857995"/>
                <a:gd name="connsiteX29" fmla="*/ 487745 w 1605157"/>
                <a:gd name="connsiteY29" fmla="*/ 1534389 h 2857995"/>
                <a:gd name="connsiteX30" fmla="*/ 560789 w 1605157"/>
                <a:gd name="connsiteY30" fmla="*/ 1355838 h 2857995"/>
                <a:gd name="connsiteX31" fmla="*/ 1123497 w 1605157"/>
                <a:gd name="connsiteY31" fmla="*/ 1385596 h 2857995"/>
                <a:gd name="connsiteX32" fmla="*/ 1390038 w 1605157"/>
                <a:gd name="connsiteY32" fmla="*/ 1683994 h 2857995"/>
                <a:gd name="connsiteX33" fmla="*/ 1144011 w 1605157"/>
                <a:gd name="connsiteY33" fmla="*/ 1351858 h 2857995"/>
                <a:gd name="connsiteX34" fmla="*/ 516642 w 1605157"/>
                <a:gd name="connsiteY34" fmla="*/ 1314954 h 2857995"/>
                <a:gd name="connsiteX35" fmla="*/ 297460 w 1605157"/>
                <a:gd name="connsiteY35" fmla="*/ 1296857 h 2857995"/>
                <a:gd name="connsiteX36" fmla="*/ 897495 w 1605157"/>
                <a:gd name="connsiteY36" fmla="*/ 476 h 2857995"/>
                <a:gd name="connsiteX37" fmla="*/ 969169 w 1605157"/>
                <a:gd name="connsiteY37" fmla="*/ 47011 h 2857995"/>
                <a:gd name="connsiteX38" fmla="*/ 1511336 w 1605157"/>
                <a:gd name="connsiteY38" fmla="*/ 1325552 h 2857995"/>
                <a:gd name="connsiteX39" fmla="*/ 1511336 w 1605157"/>
                <a:gd name="connsiteY39" fmla="*/ 2676922 h 2857995"/>
                <a:gd name="connsiteX40" fmla="*/ 577494 w 1605157"/>
                <a:gd name="connsiteY40" fmla="*/ 2757843 h 2857995"/>
                <a:gd name="connsiteX41" fmla="*/ 41682 w 1605157"/>
                <a:gd name="connsiteY41" fmla="*/ 1872695 h 2857995"/>
                <a:gd name="connsiteX42" fmla="*/ 58184 w 1605157"/>
                <a:gd name="connsiteY42" fmla="*/ 1282446 h 2857995"/>
                <a:gd name="connsiteX43" fmla="*/ 240886 w 1605157"/>
                <a:gd name="connsiteY43" fmla="*/ 1107067 h 2857995"/>
                <a:gd name="connsiteX44" fmla="*/ 337991 w 1605157"/>
                <a:gd name="connsiteY44" fmla="*/ 1268908 h 2857995"/>
                <a:gd name="connsiteX45" fmla="*/ 289438 w 1605157"/>
                <a:gd name="connsiteY45" fmla="*/ 1082791 h 2857995"/>
                <a:gd name="connsiteX46" fmla="*/ 564568 w 1605157"/>
                <a:gd name="connsiteY46" fmla="*/ 953319 h 2857995"/>
                <a:gd name="connsiteX47" fmla="*/ 702132 w 1605157"/>
                <a:gd name="connsiteY47" fmla="*/ 1220356 h 2857995"/>
                <a:gd name="connsiteX48" fmla="*/ 467463 w 1605157"/>
                <a:gd name="connsiteY48" fmla="*/ 208851 h 2857995"/>
                <a:gd name="connsiteX49" fmla="*/ 694040 w 1605157"/>
                <a:gd name="connsiteY49" fmla="*/ 168391 h 2857995"/>
                <a:gd name="connsiteX50" fmla="*/ 1033906 w 1605157"/>
                <a:gd name="connsiteY50" fmla="*/ 1187988 h 2857995"/>
                <a:gd name="connsiteX51" fmla="*/ 734500 w 1605157"/>
                <a:gd name="connsiteY51" fmla="*/ 136023 h 2857995"/>
                <a:gd name="connsiteX52" fmla="*/ 865671 w 1605157"/>
                <a:gd name="connsiteY52" fmla="*/ 1466 h 2857995"/>
                <a:gd name="connsiteX53" fmla="*/ 897495 w 1605157"/>
                <a:gd name="connsiteY53" fmla="*/ 476 h 2857995"/>
                <a:gd name="connsiteX0" fmla="*/ 516014 w 1561863"/>
                <a:gd name="connsiteY0" fmla="*/ 1634537 h 2859987"/>
                <a:gd name="connsiteX1" fmla="*/ 621140 w 1561863"/>
                <a:gd name="connsiteY1" fmla="*/ 1766214 h 2859987"/>
                <a:gd name="connsiteX2" fmla="*/ 678385 w 1561863"/>
                <a:gd name="connsiteY2" fmla="*/ 1651528 h 2859987"/>
                <a:gd name="connsiteX3" fmla="*/ 516014 w 1561863"/>
                <a:gd name="connsiteY3" fmla="*/ 1634537 h 2859987"/>
                <a:gd name="connsiteX4" fmla="*/ 450785 w 1561863"/>
                <a:gd name="connsiteY4" fmla="*/ 1604214 h 2859987"/>
                <a:gd name="connsiteX5" fmla="*/ 712949 w 1561863"/>
                <a:gd name="connsiteY5" fmla="*/ 1652000 h 2859987"/>
                <a:gd name="connsiteX6" fmla="*/ 450785 w 1561863"/>
                <a:gd name="connsiteY6" fmla="*/ 1604214 h 2859987"/>
                <a:gd name="connsiteX7" fmla="*/ 299841 w 1561863"/>
                <a:gd name="connsiteY7" fmla="*/ 1591240 h 2859987"/>
                <a:gd name="connsiteX8" fmla="*/ 134796 w 1561863"/>
                <a:gd name="connsiteY8" fmla="*/ 1638430 h 2859987"/>
                <a:gd name="connsiteX9" fmla="*/ 261729 w 1561863"/>
                <a:gd name="connsiteY9" fmla="*/ 1742908 h 2859987"/>
                <a:gd name="connsiteX10" fmla="*/ 299841 w 1561863"/>
                <a:gd name="connsiteY10" fmla="*/ 1591240 h 2859987"/>
                <a:gd name="connsiteX11" fmla="*/ 366907 w 1561863"/>
                <a:gd name="connsiteY11" fmla="*/ 1588648 h 2859987"/>
                <a:gd name="connsiteX12" fmla="*/ 88794 w 1561863"/>
                <a:gd name="connsiteY12" fmla="*/ 1639213 h 2859987"/>
                <a:gd name="connsiteX13" fmla="*/ 366907 w 1561863"/>
                <a:gd name="connsiteY13" fmla="*/ 1588648 h 2859987"/>
                <a:gd name="connsiteX14" fmla="*/ 322712 w 1561863"/>
                <a:gd name="connsiteY14" fmla="*/ 1322021 h 2859987"/>
                <a:gd name="connsiteX15" fmla="*/ 460683 w 1561863"/>
                <a:gd name="connsiteY15" fmla="*/ 1347722 h 2859987"/>
                <a:gd name="connsiteX16" fmla="*/ 395756 w 1561863"/>
                <a:gd name="connsiteY16" fmla="*/ 1512747 h 2859987"/>
                <a:gd name="connsiteX17" fmla="*/ 217204 w 1561863"/>
                <a:gd name="connsiteY17" fmla="*/ 1336900 h 2859987"/>
                <a:gd name="connsiteX18" fmla="*/ 322712 w 1561863"/>
                <a:gd name="connsiteY18" fmla="*/ 1322021 h 2859987"/>
                <a:gd name="connsiteX19" fmla="*/ 254166 w 1561863"/>
                <a:gd name="connsiteY19" fmla="*/ 1296857 h 2859987"/>
                <a:gd name="connsiteX20" fmla="*/ 174016 w 1561863"/>
                <a:gd name="connsiteY20" fmla="*/ 1335456 h 2859987"/>
                <a:gd name="connsiteX21" fmla="*/ 407741 w 1561863"/>
                <a:gd name="connsiteY21" fmla="*/ 1548679 h 2859987"/>
                <a:gd name="connsiteX22" fmla="*/ 719375 w 1561863"/>
                <a:gd name="connsiteY22" fmla="*/ 1614286 h 2859987"/>
                <a:gd name="connsiteX23" fmla="*/ 756279 w 1561863"/>
                <a:gd name="connsiteY23" fmla="*/ 1569181 h 2859987"/>
                <a:gd name="connsiteX24" fmla="*/ 727576 w 1561863"/>
                <a:gd name="connsiteY24" fmla="*/ 1634788 h 2859987"/>
                <a:gd name="connsiteX25" fmla="*/ 1039210 w 1561863"/>
                <a:gd name="connsiteY25" fmla="*/ 1848012 h 2859987"/>
                <a:gd name="connsiteX26" fmla="*/ 791494 w 1561863"/>
                <a:gd name="connsiteY26" fmla="*/ 1668796 h 2859987"/>
                <a:gd name="connsiteX27" fmla="*/ 782617 w 1561863"/>
                <a:gd name="connsiteY27" fmla="*/ 1528979 h 2859987"/>
                <a:gd name="connsiteX28" fmla="*/ 682519 w 1561863"/>
                <a:gd name="connsiteY28" fmla="*/ 1588495 h 2859987"/>
                <a:gd name="connsiteX29" fmla="*/ 444451 w 1561863"/>
                <a:gd name="connsiteY29" fmla="*/ 1534389 h 2859987"/>
                <a:gd name="connsiteX30" fmla="*/ 517495 w 1561863"/>
                <a:gd name="connsiteY30" fmla="*/ 1355838 h 2859987"/>
                <a:gd name="connsiteX31" fmla="*/ 1080203 w 1561863"/>
                <a:gd name="connsiteY31" fmla="*/ 1385596 h 2859987"/>
                <a:gd name="connsiteX32" fmla="*/ 1346744 w 1561863"/>
                <a:gd name="connsiteY32" fmla="*/ 1683994 h 2859987"/>
                <a:gd name="connsiteX33" fmla="*/ 1100717 w 1561863"/>
                <a:gd name="connsiteY33" fmla="*/ 1351858 h 2859987"/>
                <a:gd name="connsiteX34" fmla="*/ 473348 w 1561863"/>
                <a:gd name="connsiteY34" fmla="*/ 1314954 h 2859987"/>
                <a:gd name="connsiteX35" fmla="*/ 254166 w 1561863"/>
                <a:gd name="connsiteY35" fmla="*/ 1296857 h 2859987"/>
                <a:gd name="connsiteX36" fmla="*/ 854201 w 1561863"/>
                <a:gd name="connsiteY36" fmla="*/ 476 h 2859987"/>
                <a:gd name="connsiteX37" fmla="*/ 925875 w 1561863"/>
                <a:gd name="connsiteY37" fmla="*/ 47011 h 2859987"/>
                <a:gd name="connsiteX38" fmla="*/ 1468042 w 1561863"/>
                <a:gd name="connsiteY38" fmla="*/ 1325552 h 2859987"/>
                <a:gd name="connsiteX39" fmla="*/ 1468042 w 1561863"/>
                <a:gd name="connsiteY39" fmla="*/ 2676922 h 2859987"/>
                <a:gd name="connsiteX40" fmla="*/ 534200 w 1561863"/>
                <a:gd name="connsiteY40" fmla="*/ 2757843 h 2859987"/>
                <a:gd name="connsiteX41" fmla="*/ 69640 w 1561863"/>
                <a:gd name="connsiteY41" fmla="*/ 1843007 h 2859987"/>
                <a:gd name="connsiteX42" fmla="*/ 14890 w 1561863"/>
                <a:gd name="connsiteY42" fmla="*/ 1282446 h 2859987"/>
                <a:gd name="connsiteX43" fmla="*/ 197592 w 1561863"/>
                <a:gd name="connsiteY43" fmla="*/ 1107067 h 2859987"/>
                <a:gd name="connsiteX44" fmla="*/ 294697 w 1561863"/>
                <a:gd name="connsiteY44" fmla="*/ 1268908 h 2859987"/>
                <a:gd name="connsiteX45" fmla="*/ 246144 w 1561863"/>
                <a:gd name="connsiteY45" fmla="*/ 1082791 h 2859987"/>
                <a:gd name="connsiteX46" fmla="*/ 521274 w 1561863"/>
                <a:gd name="connsiteY46" fmla="*/ 953319 h 2859987"/>
                <a:gd name="connsiteX47" fmla="*/ 658838 w 1561863"/>
                <a:gd name="connsiteY47" fmla="*/ 1220356 h 2859987"/>
                <a:gd name="connsiteX48" fmla="*/ 424169 w 1561863"/>
                <a:gd name="connsiteY48" fmla="*/ 208851 h 2859987"/>
                <a:gd name="connsiteX49" fmla="*/ 650746 w 1561863"/>
                <a:gd name="connsiteY49" fmla="*/ 168391 h 2859987"/>
                <a:gd name="connsiteX50" fmla="*/ 990612 w 1561863"/>
                <a:gd name="connsiteY50" fmla="*/ 1187988 h 2859987"/>
                <a:gd name="connsiteX51" fmla="*/ 691206 w 1561863"/>
                <a:gd name="connsiteY51" fmla="*/ 136023 h 2859987"/>
                <a:gd name="connsiteX52" fmla="*/ 822377 w 1561863"/>
                <a:gd name="connsiteY52" fmla="*/ 1466 h 2859987"/>
                <a:gd name="connsiteX53" fmla="*/ 854201 w 1561863"/>
                <a:gd name="connsiteY53" fmla="*/ 476 h 2859987"/>
                <a:gd name="connsiteX0" fmla="*/ 524338 w 1570187"/>
                <a:gd name="connsiteY0" fmla="*/ 1634537 h 2859987"/>
                <a:gd name="connsiteX1" fmla="*/ 629464 w 1570187"/>
                <a:gd name="connsiteY1" fmla="*/ 1766214 h 2859987"/>
                <a:gd name="connsiteX2" fmla="*/ 686709 w 1570187"/>
                <a:gd name="connsiteY2" fmla="*/ 1651528 h 2859987"/>
                <a:gd name="connsiteX3" fmla="*/ 524338 w 1570187"/>
                <a:gd name="connsiteY3" fmla="*/ 1634537 h 2859987"/>
                <a:gd name="connsiteX4" fmla="*/ 459109 w 1570187"/>
                <a:gd name="connsiteY4" fmla="*/ 1604214 h 2859987"/>
                <a:gd name="connsiteX5" fmla="*/ 721273 w 1570187"/>
                <a:gd name="connsiteY5" fmla="*/ 1652000 h 2859987"/>
                <a:gd name="connsiteX6" fmla="*/ 459109 w 1570187"/>
                <a:gd name="connsiteY6" fmla="*/ 1604214 h 2859987"/>
                <a:gd name="connsiteX7" fmla="*/ 308165 w 1570187"/>
                <a:gd name="connsiteY7" fmla="*/ 1591240 h 2859987"/>
                <a:gd name="connsiteX8" fmla="*/ 143120 w 1570187"/>
                <a:gd name="connsiteY8" fmla="*/ 1638430 h 2859987"/>
                <a:gd name="connsiteX9" fmla="*/ 270053 w 1570187"/>
                <a:gd name="connsiteY9" fmla="*/ 1742908 h 2859987"/>
                <a:gd name="connsiteX10" fmla="*/ 308165 w 1570187"/>
                <a:gd name="connsiteY10" fmla="*/ 1591240 h 2859987"/>
                <a:gd name="connsiteX11" fmla="*/ 375231 w 1570187"/>
                <a:gd name="connsiteY11" fmla="*/ 1588648 h 2859987"/>
                <a:gd name="connsiteX12" fmla="*/ 97118 w 1570187"/>
                <a:gd name="connsiteY12" fmla="*/ 1639213 h 2859987"/>
                <a:gd name="connsiteX13" fmla="*/ 375231 w 1570187"/>
                <a:gd name="connsiteY13" fmla="*/ 1588648 h 2859987"/>
                <a:gd name="connsiteX14" fmla="*/ 331036 w 1570187"/>
                <a:gd name="connsiteY14" fmla="*/ 1322021 h 2859987"/>
                <a:gd name="connsiteX15" fmla="*/ 469007 w 1570187"/>
                <a:gd name="connsiteY15" fmla="*/ 1347722 h 2859987"/>
                <a:gd name="connsiteX16" fmla="*/ 404080 w 1570187"/>
                <a:gd name="connsiteY16" fmla="*/ 1512747 h 2859987"/>
                <a:gd name="connsiteX17" fmla="*/ 225528 w 1570187"/>
                <a:gd name="connsiteY17" fmla="*/ 1336900 h 2859987"/>
                <a:gd name="connsiteX18" fmla="*/ 331036 w 1570187"/>
                <a:gd name="connsiteY18" fmla="*/ 1322021 h 2859987"/>
                <a:gd name="connsiteX19" fmla="*/ 262490 w 1570187"/>
                <a:gd name="connsiteY19" fmla="*/ 1296857 h 2859987"/>
                <a:gd name="connsiteX20" fmla="*/ 182340 w 1570187"/>
                <a:gd name="connsiteY20" fmla="*/ 1335456 h 2859987"/>
                <a:gd name="connsiteX21" fmla="*/ 416065 w 1570187"/>
                <a:gd name="connsiteY21" fmla="*/ 1548679 h 2859987"/>
                <a:gd name="connsiteX22" fmla="*/ 727699 w 1570187"/>
                <a:gd name="connsiteY22" fmla="*/ 1614286 h 2859987"/>
                <a:gd name="connsiteX23" fmla="*/ 764603 w 1570187"/>
                <a:gd name="connsiteY23" fmla="*/ 1569181 h 2859987"/>
                <a:gd name="connsiteX24" fmla="*/ 735900 w 1570187"/>
                <a:gd name="connsiteY24" fmla="*/ 1634788 h 2859987"/>
                <a:gd name="connsiteX25" fmla="*/ 1047534 w 1570187"/>
                <a:gd name="connsiteY25" fmla="*/ 1848012 h 2859987"/>
                <a:gd name="connsiteX26" fmla="*/ 799818 w 1570187"/>
                <a:gd name="connsiteY26" fmla="*/ 1668796 h 2859987"/>
                <a:gd name="connsiteX27" fmla="*/ 790941 w 1570187"/>
                <a:gd name="connsiteY27" fmla="*/ 1528979 h 2859987"/>
                <a:gd name="connsiteX28" fmla="*/ 690843 w 1570187"/>
                <a:gd name="connsiteY28" fmla="*/ 1588495 h 2859987"/>
                <a:gd name="connsiteX29" fmla="*/ 452775 w 1570187"/>
                <a:gd name="connsiteY29" fmla="*/ 1534389 h 2859987"/>
                <a:gd name="connsiteX30" fmla="*/ 525819 w 1570187"/>
                <a:gd name="connsiteY30" fmla="*/ 1355838 h 2859987"/>
                <a:gd name="connsiteX31" fmla="*/ 1088527 w 1570187"/>
                <a:gd name="connsiteY31" fmla="*/ 1385596 h 2859987"/>
                <a:gd name="connsiteX32" fmla="*/ 1355068 w 1570187"/>
                <a:gd name="connsiteY32" fmla="*/ 1683994 h 2859987"/>
                <a:gd name="connsiteX33" fmla="*/ 1109041 w 1570187"/>
                <a:gd name="connsiteY33" fmla="*/ 1351858 h 2859987"/>
                <a:gd name="connsiteX34" fmla="*/ 481672 w 1570187"/>
                <a:gd name="connsiteY34" fmla="*/ 1314954 h 2859987"/>
                <a:gd name="connsiteX35" fmla="*/ 262490 w 1570187"/>
                <a:gd name="connsiteY35" fmla="*/ 1296857 h 2859987"/>
                <a:gd name="connsiteX36" fmla="*/ 862525 w 1570187"/>
                <a:gd name="connsiteY36" fmla="*/ 476 h 2859987"/>
                <a:gd name="connsiteX37" fmla="*/ 934199 w 1570187"/>
                <a:gd name="connsiteY37" fmla="*/ 47011 h 2859987"/>
                <a:gd name="connsiteX38" fmla="*/ 1476366 w 1570187"/>
                <a:gd name="connsiteY38" fmla="*/ 1325552 h 2859987"/>
                <a:gd name="connsiteX39" fmla="*/ 1476366 w 1570187"/>
                <a:gd name="connsiteY39" fmla="*/ 2676922 h 2859987"/>
                <a:gd name="connsiteX40" fmla="*/ 542524 w 1570187"/>
                <a:gd name="connsiteY40" fmla="*/ 2757843 h 2859987"/>
                <a:gd name="connsiteX41" fmla="*/ 60151 w 1570187"/>
                <a:gd name="connsiteY41" fmla="*/ 1843007 h 2859987"/>
                <a:gd name="connsiteX42" fmla="*/ 23214 w 1570187"/>
                <a:gd name="connsiteY42" fmla="*/ 1282446 h 2859987"/>
                <a:gd name="connsiteX43" fmla="*/ 205916 w 1570187"/>
                <a:gd name="connsiteY43" fmla="*/ 1107067 h 2859987"/>
                <a:gd name="connsiteX44" fmla="*/ 303021 w 1570187"/>
                <a:gd name="connsiteY44" fmla="*/ 1268908 h 2859987"/>
                <a:gd name="connsiteX45" fmla="*/ 254468 w 1570187"/>
                <a:gd name="connsiteY45" fmla="*/ 1082791 h 2859987"/>
                <a:gd name="connsiteX46" fmla="*/ 529598 w 1570187"/>
                <a:gd name="connsiteY46" fmla="*/ 953319 h 2859987"/>
                <a:gd name="connsiteX47" fmla="*/ 667162 w 1570187"/>
                <a:gd name="connsiteY47" fmla="*/ 1220356 h 2859987"/>
                <a:gd name="connsiteX48" fmla="*/ 432493 w 1570187"/>
                <a:gd name="connsiteY48" fmla="*/ 208851 h 2859987"/>
                <a:gd name="connsiteX49" fmla="*/ 659070 w 1570187"/>
                <a:gd name="connsiteY49" fmla="*/ 168391 h 2859987"/>
                <a:gd name="connsiteX50" fmla="*/ 998936 w 1570187"/>
                <a:gd name="connsiteY50" fmla="*/ 1187988 h 2859987"/>
                <a:gd name="connsiteX51" fmla="*/ 699530 w 1570187"/>
                <a:gd name="connsiteY51" fmla="*/ 136023 h 2859987"/>
                <a:gd name="connsiteX52" fmla="*/ 830701 w 1570187"/>
                <a:gd name="connsiteY52" fmla="*/ 1466 h 2859987"/>
                <a:gd name="connsiteX53" fmla="*/ 862525 w 1570187"/>
                <a:gd name="connsiteY53" fmla="*/ 476 h 2859987"/>
                <a:gd name="connsiteX0" fmla="*/ 524338 w 1570187"/>
                <a:gd name="connsiteY0" fmla="*/ 1634537 h 2859987"/>
                <a:gd name="connsiteX1" fmla="*/ 629464 w 1570187"/>
                <a:gd name="connsiteY1" fmla="*/ 1766214 h 2859987"/>
                <a:gd name="connsiteX2" fmla="*/ 686709 w 1570187"/>
                <a:gd name="connsiteY2" fmla="*/ 1651528 h 2859987"/>
                <a:gd name="connsiteX3" fmla="*/ 524338 w 1570187"/>
                <a:gd name="connsiteY3" fmla="*/ 1634537 h 2859987"/>
                <a:gd name="connsiteX4" fmla="*/ 459109 w 1570187"/>
                <a:gd name="connsiteY4" fmla="*/ 1604214 h 2859987"/>
                <a:gd name="connsiteX5" fmla="*/ 721273 w 1570187"/>
                <a:gd name="connsiteY5" fmla="*/ 1652000 h 2859987"/>
                <a:gd name="connsiteX6" fmla="*/ 459109 w 1570187"/>
                <a:gd name="connsiteY6" fmla="*/ 1604214 h 2859987"/>
                <a:gd name="connsiteX7" fmla="*/ 308165 w 1570187"/>
                <a:gd name="connsiteY7" fmla="*/ 1591240 h 2859987"/>
                <a:gd name="connsiteX8" fmla="*/ 143120 w 1570187"/>
                <a:gd name="connsiteY8" fmla="*/ 1638430 h 2859987"/>
                <a:gd name="connsiteX9" fmla="*/ 270053 w 1570187"/>
                <a:gd name="connsiteY9" fmla="*/ 1742908 h 2859987"/>
                <a:gd name="connsiteX10" fmla="*/ 308165 w 1570187"/>
                <a:gd name="connsiteY10" fmla="*/ 1591240 h 2859987"/>
                <a:gd name="connsiteX11" fmla="*/ 375231 w 1570187"/>
                <a:gd name="connsiteY11" fmla="*/ 1588648 h 2859987"/>
                <a:gd name="connsiteX12" fmla="*/ 97118 w 1570187"/>
                <a:gd name="connsiteY12" fmla="*/ 1639213 h 2859987"/>
                <a:gd name="connsiteX13" fmla="*/ 375231 w 1570187"/>
                <a:gd name="connsiteY13" fmla="*/ 1588648 h 2859987"/>
                <a:gd name="connsiteX14" fmla="*/ 331036 w 1570187"/>
                <a:gd name="connsiteY14" fmla="*/ 1322021 h 2859987"/>
                <a:gd name="connsiteX15" fmla="*/ 469007 w 1570187"/>
                <a:gd name="connsiteY15" fmla="*/ 1347722 h 2859987"/>
                <a:gd name="connsiteX16" fmla="*/ 404080 w 1570187"/>
                <a:gd name="connsiteY16" fmla="*/ 1512747 h 2859987"/>
                <a:gd name="connsiteX17" fmla="*/ 225528 w 1570187"/>
                <a:gd name="connsiteY17" fmla="*/ 1336900 h 2859987"/>
                <a:gd name="connsiteX18" fmla="*/ 331036 w 1570187"/>
                <a:gd name="connsiteY18" fmla="*/ 1322021 h 2859987"/>
                <a:gd name="connsiteX19" fmla="*/ 262490 w 1570187"/>
                <a:gd name="connsiteY19" fmla="*/ 1296857 h 2859987"/>
                <a:gd name="connsiteX20" fmla="*/ 182340 w 1570187"/>
                <a:gd name="connsiteY20" fmla="*/ 1335456 h 2859987"/>
                <a:gd name="connsiteX21" fmla="*/ 416065 w 1570187"/>
                <a:gd name="connsiteY21" fmla="*/ 1548679 h 2859987"/>
                <a:gd name="connsiteX22" fmla="*/ 727699 w 1570187"/>
                <a:gd name="connsiteY22" fmla="*/ 1614286 h 2859987"/>
                <a:gd name="connsiteX23" fmla="*/ 764603 w 1570187"/>
                <a:gd name="connsiteY23" fmla="*/ 1569181 h 2859987"/>
                <a:gd name="connsiteX24" fmla="*/ 735900 w 1570187"/>
                <a:gd name="connsiteY24" fmla="*/ 1634788 h 2859987"/>
                <a:gd name="connsiteX25" fmla="*/ 1047534 w 1570187"/>
                <a:gd name="connsiteY25" fmla="*/ 1848012 h 2859987"/>
                <a:gd name="connsiteX26" fmla="*/ 799818 w 1570187"/>
                <a:gd name="connsiteY26" fmla="*/ 1668796 h 2859987"/>
                <a:gd name="connsiteX27" fmla="*/ 790941 w 1570187"/>
                <a:gd name="connsiteY27" fmla="*/ 1528979 h 2859987"/>
                <a:gd name="connsiteX28" fmla="*/ 690843 w 1570187"/>
                <a:gd name="connsiteY28" fmla="*/ 1588495 h 2859987"/>
                <a:gd name="connsiteX29" fmla="*/ 452775 w 1570187"/>
                <a:gd name="connsiteY29" fmla="*/ 1534389 h 2859987"/>
                <a:gd name="connsiteX30" fmla="*/ 525819 w 1570187"/>
                <a:gd name="connsiteY30" fmla="*/ 1355838 h 2859987"/>
                <a:gd name="connsiteX31" fmla="*/ 1088527 w 1570187"/>
                <a:gd name="connsiteY31" fmla="*/ 1385596 h 2859987"/>
                <a:gd name="connsiteX32" fmla="*/ 1355068 w 1570187"/>
                <a:gd name="connsiteY32" fmla="*/ 1683994 h 2859987"/>
                <a:gd name="connsiteX33" fmla="*/ 1109041 w 1570187"/>
                <a:gd name="connsiteY33" fmla="*/ 1351858 h 2859987"/>
                <a:gd name="connsiteX34" fmla="*/ 481672 w 1570187"/>
                <a:gd name="connsiteY34" fmla="*/ 1314954 h 2859987"/>
                <a:gd name="connsiteX35" fmla="*/ 262490 w 1570187"/>
                <a:gd name="connsiteY35" fmla="*/ 1296857 h 2859987"/>
                <a:gd name="connsiteX36" fmla="*/ 862525 w 1570187"/>
                <a:gd name="connsiteY36" fmla="*/ 476 h 2859987"/>
                <a:gd name="connsiteX37" fmla="*/ 934199 w 1570187"/>
                <a:gd name="connsiteY37" fmla="*/ 47011 h 2859987"/>
                <a:gd name="connsiteX38" fmla="*/ 1476366 w 1570187"/>
                <a:gd name="connsiteY38" fmla="*/ 1325552 h 2859987"/>
                <a:gd name="connsiteX39" fmla="*/ 1476366 w 1570187"/>
                <a:gd name="connsiteY39" fmla="*/ 2676922 h 2859987"/>
                <a:gd name="connsiteX40" fmla="*/ 542524 w 1570187"/>
                <a:gd name="connsiteY40" fmla="*/ 2757843 h 2859987"/>
                <a:gd name="connsiteX41" fmla="*/ 60151 w 1570187"/>
                <a:gd name="connsiteY41" fmla="*/ 1843007 h 2859987"/>
                <a:gd name="connsiteX42" fmla="*/ 23214 w 1570187"/>
                <a:gd name="connsiteY42" fmla="*/ 1282446 h 2859987"/>
                <a:gd name="connsiteX43" fmla="*/ 205916 w 1570187"/>
                <a:gd name="connsiteY43" fmla="*/ 1107067 h 2859987"/>
                <a:gd name="connsiteX44" fmla="*/ 303021 w 1570187"/>
                <a:gd name="connsiteY44" fmla="*/ 1268908 h 2859987"/>
                <a:gd name="connsiteX45" fmla="*/ 254468 w 1570187"/>
                <a:gd name="connsiteY45" fmla="*/ 1082791 h 2859987"/>
                <a:gd name="connsiteX46" fmla="*/ 529598 w 1570187"/>
                <a:gd name="connsiteY46" fmla="*/ 953319 h 2859987"/>
                <a:gd name="connsiteX47" fmla="*/ 667162 w 1570187"/>
                <a:gd name="connsiteY47" fmla="*/ 1220356 h 2859987"/>
                <a:gd name="connsiteX48" fmla="*/ 432493 w 1570187"/>
                <a:gd name="connsiteY48" fmla="*/ 208851 h 2859987"/>
                <a:gd name="connsiteX49" fmla="*/ 659070 w 1570187"/>
                <a:gd name="connsiteY49" fmla="*/ 168391 h 2859987"/>
                <a:gd name="connsiteX50" fmla="*/ 998936 w 1570187"/>
                <a:gd name="connsiteY50" fmla="*/ 1187988 h 2859987"/>
                <a:gd name="connsiteX51" fmla="*/ 699530 w 1570187"/>
                <a:gd name="connsiteY51" fmla="*/ 136023 h 2859987"/>
                <a:gd name="connsiteX52" fmla="*/ 830701 w 1570187"/>
                <a:gd name="connsiteY52" fmla="*/ 1466 h 2859987"/>
                <a:gd name="connsiteX53" fmla="*/ 862525 w 1570187"/>
                <a:gd name="connsiteY53" fmla="*/ 476 h 2859987"/>
                <a:gd name="connsiteX0" fmla="*/ 511497 w 1557346"/>
                <a:gd name="connsiteY0" fmla="*/ 1634537 h 2859987"/>
                <a:gd name="connsiteX1" fmla="*/ 616623 w 1557346"/>
                <a:gd name="connsiteY1" fmla="*/ 1766214 h 2859987"/>
                <a:gd name="connsiteX2" fmla="*/ 673868 w 1557346"/>
                <a:gd name="connsiteY2" fmla="*/ 1651528 h 2859987"/>
                <a:gd name="connsiteX3" fmla="*/ 511497 w 1557346"/>
                <a:gd name="connsiteY3" fmla="*/ 1634537 h 2859987"/>
                <a:gd name="connsiteX4" fmla="*/ 446268 w 1557346"/>
                <a:gd name="connsiteY4" fmla="*/ 1604214 h 2859987"/>
                <a:gd name="connsiteX5" fmla="*/ 708432 w 1557346"/>
                <a:gd name="connsiteY5" fmla="*/ 1652000 h 2859987"/>
                <a:gd name="connsiteX6" fmla="*/ 446268 w 1557346"/>
                <a:gd name="connsiteY6" fmla="*/ 1604214 h 2859987"/>
                <a:gd name="connsiteX7" fmla="*/ 295324 w 1557346"/>
                <a:gd name="connsiteY7" fmla="*/ 1591240 h 2859987"/>
                <a:gd name="connsiteX8" fmla="*/ 130279 w 1557346"/>
                <a:gd name="connsiteY8" fmla="*/ 1638430 h 2859987"/>
                <a:gd name="connsiteX9" fmla="*/ 257212 w 1557346"/>
                <a:gd name="connsiteY9" fmla="*/ 1742908 h 2859987"/>
                <a:gd name="connsiteX10" fmla="*/ 295324 w 1557346"/>
                <a:gd name="connsiteY10" fmla="*/ 1591240 h 2859987"/>
                <a:gd name="connsiteX11" fmla="*/ 362390 w 1557346"/>
                <a:gd name="connsiteY11" fmla="*/ 1588648 h 2859987"/>
                <a:gd name="connsiteX12" fmla="*/ 84277 w 1557346"/>
                <a:gd name="connsiteY12" fmla="*/ 1639213 h 2859987"/>
                <a:gd name="connsiteX13" fmla="*/ 362390 w 1557346"/>
                <a:gd name="connsiteY13" fmla="*/ 1588648 h 2859987"/>
                <a:gd name="connsiteX14" fmla="*/ 318195 w 1557346"/>
                <a:gd name="connsiteY14" fmla="*/ 1322021 h 2859987"/>
                <a:gd name="connsiteX15" fmla="*/ 456166 w 1557346"/>
                <a:gd name="connsiteY15" fmla="*/ 1347722 h 2859987"/>
                <a:gd name="connsiteX16" fmla="*/ 391239 w 1557346"/>
                <a:gd name="connsiteY16" fmla="*/ 1512747 h 2859987"/>
                <a:gd name="connsiteX17" fmla="*/ 212687 w 1557346"/>
                <a:gd name="connsiteY17" fmla="*/ 1336900 h 2859987"/>
                <a:gd name="connsiteX18" fmla="*/ 318195 w 1557346"/>
                <a:gd name="connsiteY18" fmla="*/ 1322021 h 2859987"/>
                <a:gd name="connsiteX19" fmla="*/ 249649 w 1557346"/>
                <a:gd name="connsiteY19" fmla="*/ 1296857 h 2859987"/>
                <a:gd name="connsiteX20" fmla="*/ 169499 w 1557346"/>
                <a:gd name="connsiteY20" fmla="*/ 1335456 h 2859987"/>
                <a:gd name="connsiteX21" fmla="*/ 403224 w 1557346"/>
                <a:gd name="connsiteY21" fmla="*/ 1548679 h 2859987"/>
                <a:gd name="connsiteX22" fmla="*/ 714858 w 1557346"/>
                <a:gd name="connsiteY22" fmla="*/ 1614286 h 2859987"/>
                <a:gd name="connsiteX23" fmla="*/ 751762 w 1557346"/>
                <a:gd name="connsiteY23" fmla="*/ 1569181 h 2859987"/>
                <a:gd name="connsiteX24" fmla="*/ 723059 w 1557346"/>
                <a:gd name="connsiteY24" fmla="*/ 1634788 h 2859987"/>
                <a:gd name="connsiteX25" fmla="*/ 1034693 w 1557346"/>
                <a:gd name="connsiteY25" fmla="*/ 1848012 h 2859987"/>
                <a:gd name="connsiteX26" fmla="*/ 786977 w 1557346"/>
                <a:gd name="connsiteY26" fmla="*/ 1668796 h 2859987"/>
                <a:gd name="connsiteX27" fmla="*/ 778100 w 1557346"/>
                <a:gd name="connsiteY27" fmla="*/ 1528979 h 2859987"/>
                <a:gd name="connsiteX28" fmla="*/ 678002 w 1557346"/>
                <a:gd name="connsiteY28" fmla="*/ 1588495 h 2859987"/>
                <a:gd name="connsiteX29" fmla="*/ 439934 w 1557346"/>
                <a:gd name="connsiteY29" fmla="*/ 1534389 h 2859987"/>
                <a:gd name="connsiteX30" fmla="*/ 512978 w 1557346"/>
                <a:gd name="connsiteY30" fmla="*/ 1355838 h 2859987"/>
                <a:gd name="connsiteX31" fmla="*/ 1075686 w 1557346"/>
                <a:gd name="connsiteY31" fmla="*/ 1385596 h 2859987"/>
                <a:gd name="connsiteX32" fmla="*/ 1342227 w 1557346"/>
                <a:gd name="connsiteY32" fmla="*/ 1683994 h 2859987"/>
                <a:gd name="connsiteX33" fmla="*/ 1096200 w 1557346"/>
                <a:gd name="connsiteY33" fmla="*/ 1351858 h 2859987"/>
                <a:gd name="connsiteX34" fmla="*/ 468831 w 1557346"/>
                <a:gd name="connsiteY34" fmla="*/ 1314954 h 2859987"/>
                <a:gd name="connsiteX35" fmla="*/ 249649 w 1557346"/>
                <a:gd name="connsiteY35" fmla="*/ 1296857 h 2859987"/>
                <a:gd name="connsiteX36" fmla="*/ 849684 w 1557346"/>
                <a:gd name="connsiteY36" fmla="*/ 476 h 2859987"/>
                <a:gd name="connsiteX37" fmla="*/ 921358 w 1557346"/>
                <a:gd name="connsiteY37" fmla="*/ 47011 h 2859987"/>
                <a:gd name="connsiteX38" fmla="*/ 1463525 w 1557346"/>
                <a:gd name="connsiteY38" fmla="*/ 1325552 h 2859987"/>
                <a:gd name="connsiteX39" fmla="*/ 1463525 w 1557346"/>
                <a:gd name="connsiteY39" fmla="*/ 2676922 h 2859987"/>
                <a:gd name="connsiteX40" fmla="*/ 529683 w 1557346"/>
                <a:gd name="connsiteY40" fmla="*/ 2757843 h 2859987"/>
                <a:gd name="connsiteX41" fmla="*/ 47310 w 1557346"/>
                <a:gd name="connsiteY41" fmla="*/ 1843007 h 2859987"/>
                <a:gd name="connsiteX42" fmla="*/ 10373 w 1557346"/>
                <a:gd name="connsiteY42" fmla="*/ 1282446 h 2859987"/>
                <a:gd name="connsiteX43" fmla="*/ 193075 w 1557346"/>
                <a:gd name="connsiteY43" fmla="*/ 1107067 h 2859987"/>
                <a:gd name="connsiteX44" fmla="*/ 290180 w 1557346"/>
                <a:gd name="connsiteY44" fmla="*/ 1268908 h 2859987"/>
                <a:gd name="connsiteX45" fmla="*/ 241627 w 1557346"/>
                <a:gd name="connsiteY45" fmla="*/ 1082791 h 2859987"/>
                <a:gd name="connsiteX46" fmla="*/ 516757 w 1557346"/>
                <a:gd name="connsiteY46" fmla="*/ 953319 h 2859987"/>
                <a:gd name="connsiteX47" fmla="*/ 654321 w 1557346"/>
                <a:gd name="connsiteY47" fmla="*/ 1220356 h 2859987"/>
                <a:gd name="connsiteX48" fmla="*/ 419652 w 1557346"/>
                <a:gd name="connsiteY48" fmla="*/ 208851 h 2859987"/>
                <a:gd name="connsiteX49" fmla="*/ 646229 w 1557346"/>
                <a:gd name="connsiteY49" fmla="*/ 168391 h 2859987"/>
                <a:gd name="connsiteX50" fmla="*/ 986095 w 1557346"/>
                <a:gd name="connsiteY50" fmla="*/ 1187988 h 2859987"/>
                <a:gd name="connsiteX51" fmla="*/ 686689 w 1557346"/>
                <a:gd name="connsiteY51" fmla="*/ 136023 h 2859987"/>
                <a:gd name="connsiteX52" fmla="*/ 817860 w 1557346"/>
                <a:gd name="connsiteY52" fmla="*/ 1466 h 2859987"/>
                <a:gd name="connsiteX53" fmla="*/ 849684 w 1557346"/>
                <a:gd name="connsiteY53" fmla="*/ 476 h 2859987"/>
                <a:gd name="connsiteX0" fmla="*/ 531517 w 1577366"/>
                <a:gd name="connsiteY0" fmla="*/ 1634537 h 2859987"/>
                <a:gd name="connsiteX1" fmla="*/ 636643 w 1577366"/>
                <a:gd name="connsiteY1" fmla="*/ 1766214 h 2859987"/>
                <a:gd name="connsiteX2" fmla="*/ 693888 w 1577366"/>
                <a:gd name="connsiteY2" fmla="*/ 1651528 h 2859987"/>
                <a:gd name="connsiteX3" fmla="*/ 531517 w 1577366"/>
                <a:gd name="connsiteY3" fmla="*/ 1634537 h 2859987"/>
                <a:gd name="connsiteX4" fmla="*/ 466288 w 1577366"/>
                <a:gd name="connsiteY4" fmla="*/ 1604214 h 2859987"/>
                <a:gd name="connsiteX5" fmla="*/ 728452 w 1577366"/>
                <a:gd name="connsiteY5" fmla="*/ 1652000 h 2859987"/>
                <a:gd name="connsiteX6" fmla="*/ 466288 w 1577366"/>
                <a:gd name="connsiteY6" fmla="*/ 1604214 h 2859987"/>
                <a:gd name="connsiteX7" fmla="*/ 315344 w 1577366"/>
                <a:gd name="connsiteY7" fmla="*/ 1591240 h 2859987"/>
                <a:gd name="connsiteX8" fmla="*/ 150299 w 1577366"/>
                <a:gd name="connsiteY8" fmla="*/ 1638430 h 2859987"/>
                <a:gd name="connsiteX9" fmla="*/ 277232 w 1577366"/>
                <a:gd name="connsiteY9" fmla="*/ 1742908 h 2859987"/>
                <a:gd name="connsiteX10" fmla="*/ 315344 w 1577366"/>
                <a:gd name="connsiteY10" fmla="*/ 1591240 h 2859987"/>
                <a:gd name="connsiteX11" fmla="*/ 382410 w 1577366"/>
                <a:gd name="connsiteY11" fmla="*/ 1588648 h 2859987"/>
                <a:gd name="connsiteX12" fmla="*/ 104297 w 1577366"/>
                <a:gd name="connsiteY12" fmla="*/ 1639213 h 2859987"/>
                <a:gd name="connsiteX13" fmla="*/ 382410 w 1577366"/>
                <a:gd name="connsiteY13" fmla="*/ 1588648 h 2859987"/>
                <a:gd name="connsiteX14" fmla="*/ 338215 w 1577366"/>
                <a:gd name="connsiteY14" fmla="*/ 1322021 h 2859987"/>
                <a:gd name="connsiteX15" fmla="*/ 476186 w 1577366"/>
                <a:gd name="connsiteY15" fmla="*/ 1347722 h 2859987"/>
                <a:gd name="connsiteX16" fmla="*/ 411259 w 1577366"/>
                <a:gd name="connsiteY16" fmla="*/ 1512747 h 2859987"/>
                <a:gd name="connsiteX17" fmla="*/ 232707 w 1577366"/>
                <a:gd name="connsiteY17" fmla="*/ 1336900 h 2859987"/>
                <a:gd name="connsiteX18" fmla="*/ 338215 w 1577366"/>
                <a:gd name="connsiteY18" fmla="*/ 1322021 h 2859987"/>
                <a:gd name="connsiteX19" fmla="*/ 269669 w 1577366"/>
                <a:gd name="connsiteY19" fmla="*/ 1296857 h 2859987"/>
                <a:gd name="connsiteX20" fmla="*/ 189519 w 1577366"/>
                <a:gd name="connsiteY20" fmla="*/ 1335456 h 2859987"/>
                <a:gd name="connsiteX21" fmla="*/ 423244 w 1577366"/>
                <a:gd name="connsiteY21" fmla="*/ 1548679 h 2859987"/>
                <a:gd name="connsiteX22" fmla="*/ 734878 w 1577366"/>
                <a:gd name="connsiteY22" fmla="*/ 1614286 h 2859987"/>
                <a:gd name="connsiteX23" fmla="*/ 771782 w 1577366"/>
                <a:gd name="connsiteY23" fmla="*/ 1569181 h 2859987"/>
                <a:gd name="connsiteX24" fmla="*/ 743079 w 1577366"/>
                <a:gd name="connsiteY24" fmla="*/ 1634788 h 2859987"/>
                <a:gd name="connsiteX25" fmla="*/ 1054713 w 1577366"/>
                <a:gd name="connsiteY25" fmla="*/ 1848012 h 2859987"/>
                <a:gd name="connsiteX26" fmla="*/ 806997 w 1577366"/>
                <a:gd name="connsiteY26" fmla="*/ 1668796 h 2859987"/>
                <a:gd name="connsiteX27" fmla="*/ 798120 w 1577366"/>
                <a:gd name="connsiteY27" fmla="*/ 1528979 h 2859987"/>
                <a:gd name="connsiteX28" fmla="*/ 698022 w 1577366"/>
                <a:gd name="connsiteY28" fmla="*/ 1588495 h 2859987"/>
                <a:gd name="connsiteX29" fmla="*/ 459954 w 1577366"/>
                <a:gd name="connsiteY29" fmla="*/ 1534389 h 2859987"/>
                <a:gd name="connsiteX30" fmla="*/ 532998 w 1577366"/>
                <a:gd name="connsiteY30" fmla="*/ 1355838 h 2859987"/>
                <a:gd name="connsiteX31" fmla="*/ 1095706 w 1577366"/>
                <a:gd name="connsiteY31" fmla="*/ 1385596 h 2859987"/>
                <a:gd name="connsiteX32" fmla="*/ 1362247 w 1577366"/>
                <a:gd name="connsiteY32" fmla="*/ 1683994 h 2859987"/>
                <a:gd name="connsiteX33" fmla="*/ 1116220 w 1577366"/>
                <a:gd name="connsiteY33" fmla="*/ 1351858 h 2859987"/>
                <a:gd name="connsiteX34" fmla="*/ 488851 w 1577366"/>
                <a:gd name="connsiteY34" fmla="*/ 1314954 h 2859987"/>
                <a:gd name="connsiteX35" fmla="*/ 269669 w 1577366"/>
                <a:gd name="connsiteY35" fmla="*/ 1296857 h 2859987"/>
                <a:gd name="connsiteX36" fmla="*/ 869704 w 1577366"/>
                <a:gd name="connsiteY36" fmla="*/ 476 h 2859987"/>
                <a:gd name="connsiteX37" fmla="*/ 941378 w 1577366"/>
                <a:gd name="connsiteY37" fmla="*/ 47011 h 2859987"/>
                <a:gd name="connsiteX38" fmla="*/ 1483545 w 1577366"/>
                <a:gd name="connsiteY38" fmla="*/ 1325552 h 2859987"/>
                <a:gd name="connsiteX39" fmla="*/ 1483545 w 1577366"/>
                <a:gd name="connsiteY39" fmla="*/ 2676922 h 2859987"/>
                <a:gd name="connsiteX40" fmla="*/ 549703 w 1577366"/>
                <a:gd name="connsiteY40" fmla="*/ 2757843 h 2859987"/>
                <a:gd name="connsiteX41" fmla="*/ 67330 w 1577366"/>
                <a:gd name="connsiteY41" fmla="*/ 1843007 h 2859987"/>
                <a:gd name="connsiteX42" fmla="*/ 705 w 1577366"/>
                <a:gd name="connsiteY42" fmla="*/ 1306197 h 2859987"/>
                <a:gd name="connsiteX43" fmla="*/ 213095 w 1577366"/>
                <a:gd name="connsiteY43" fmla="*/ 1107067 h 2859987"/>
                <a:gd name="connsiteX44" fmla="*/ 310200 w 1577366"/>
                <a:gd name="connsiteY44" fmla="*/ 1268908 h 2859987"/>
                <a:gd name="connsiteX45" fmla="*/ 261647 w 1577366"/>
                <a:gd name="connsiteY45" fmla="*/ 1082791 h 2859987"/>
                <a:gd name="connsiteX46" fmla="*/ 536777 w 1577366"/>
                <a:gd name="connsiteY46" fmla="*/ 953319 h 2859987"/>
                <a:gd name="connsiteX47" fmla="*/ 674341 w 1577366"/>
                <a:gd name="connsiteY47" fmla="*/ 1220356 h 2859987"/>
                <a:gd name="connsiteX48" fmla="*/ 439672 w 1577366"/>
                <a:gd name="connsiteY48" fmla="*/ 208851 h 2859987"/>
                <a:gd name="connsiteX49" fmla="*/ 666249 w 1577366"/>
                <a:gd name="connsiteY49" fmla="*/ 168391 h 2859987"/>
                <a:gd name="connsiteX50" fmla="*/ 1006115 w 1577366"/>
                <a:gd name="connsiteY50" fmla="*/ 1187988 h 2859987"/>
                <a:gd name="connsiteX51" fmla="*/ 706709 w 1577366"/>
                <a:gd name="connsiteY51" fmla="*/ 136023 h 2859987"/>
                <a:gd name="connsiteX52" fmla="*/ 837880 w 1577366"/>
                <a:gd name="connsiteY52" fmla="*/ 1466 h 2859987"/>
                <a:gd name="connsiteX53" fmla="*/ 869704 w 1577366"/>
                <a:gd name="connsiteY53" fmla="*/ 476 h 2859987"/>
                <a:gd name="connsiteX0" fmla="*/ 531517 w 1577366"/>
                <a:gd name="connsiteY0" fmla="*/ 1634537 h 2859987"/>
                <a:gd name="connsiteX1" fmla="*/ 636643 w 1577366"/>
                <a:gd name="connsiteY1" fmla="*/ 1766214 h 2859987"/>
                <a:gd name="connsiteX2" fmla="*/ 693888 w 1577366"/>
                <a:gd name="connsiteY2" fmla="*/ 1651528 h 2859987"/>
                <a:gd name="connsiteX3" fmla="*/ 531517 w 1577366"/>
                <a:gd name="connsiteY3" fmla="*/ 1634537 h 2859987"/>
                <a:gd name="connsiteX4" fmla="*/ 466288 w 1577366"/>
                <a:gd name="connsiteY4" fmla="*/ 1604214 h 2859987"/>
                <a:gd name="connsiteX5" fmla="*/ 728452 w 1577366"/>
                <a:gd name="connsiteY5" fmla="*/ 1652000 h 2859987"/>
                <a:gd name="connsiteX6" fmla="*/ 466288 w 1577366"/>
                <a:gd name="connsiteY6" fmla="*/ 1604214 h 2859987"/>
                <a:gd name="connsiteX7" fmla="*/ 315344 w 1577366"/>
                <a:gd name="connsiteY7" fmla="*/ 1591240 h 2859987"/>
                <a:gd name="connsiteX8" fmla="*/ 150299 w 1577366"/>
                <a:gd name="connsiteY8" fmla="*/ 1638430 h 2859987"/>
                <a:gd name="connsiteX9" fmla="*/ 277232 w 1577366"/>
                <a:gd name="connsiteY9" fmla="*/ 1742908 h 2859987"/>
                <a:gd name="connsiteX10" fmla="*/ 315344 w 1577366"/>
                <a:gd name="connsiteY10" fmla="*/ 1591240 h 2859987"/>
                <a:gd name="connsiteX11" fmla="*/ 382410 w 1577366"/>
                <a:gd name="connsiteY11" fmla="*/ 1588648 h 2859987"/>
                <a:gd name="connsiteX12" fmla="*/ 104297 w 1577366"/>
                <a:gd name="connsiteY12" fmla="*/ 1639213 h 2859987"/>
                <a:gd name="connsiteX13" fmla="*/ 382410 w 1577366"/>
                <a:gd name="connsiteY13" fmla="*/ 1588648 h 2859987"/>
                <a:gd name="connsiteX14" fmla="*/ 338215 w 1577366"/>
                <a:gd name="connsiteY14" fmla="*/ 1322021 h 2859987"/>
                <a:gd name="connsiteX15" fmla="*/ 476186 w 1577366"/>
                <a:gd name="connsiteY15" fmla="*/ 1347722 h 2859987"/>
                <a:gd name="connsiteX16" fmla="*/ 411259 w 1577366"/>
                <a:gd name="connsiteY16" fmla="*/ 1512747 h 2859987"/>
                <a:gd name="connsiteX17" fmla="*/ 232707 w 1577366"/>
                <a:gd name="connsiteY17" fmla="*/ 1336900 h 2859987"/>
                <a:gd name="connsiteX18" fmla="*/ 338215 w 1577366"/>
                <a:gd name="connsiteY18" fmla="*/ 1322021 h 2859987"/>
                <a:gd name="connsiteX19" fmla="*/ 269669 w 1577366"/>
                <a:gd name="connsiteY19" fmla="*/ 1296857 h 2859987"/>
                <a:gd name="connsiteX20" fmla="*/ 189519 w 1577366"/>
                <a:gd name="connsiteY20" fmla="*/ 1335456 h 2859987"/>
                <a:gd name="connsiteX21" fmla="*/ 423244 w 1577366"/>
                <a:gd name="connsiteY21" fmla="*/ 1548679 h 2859987"/>
                <a:gd name="connsiteX22" fmla="*/ 734878 w 1577366"/>
                <a:gd name="connsiteY22" fmla="*/ 1614286 h 2859987"/>
                <a:gd name="connsiteX23" fmla="*/ 771782 w 1577366"/>
                <a:gd name="connsiteY23" fmla="*/ 1569181 h 2859987"/>
                <a:gd name="connsiteX24" fmla="*/ 743079 w 1577366"/>
                <a:gd name="connsiteY24" fmla="*/ 1634788 h 2859987"/>
                <a:gd name="connsiteX25" fmla="*/ 1054713 w 1577366"/>
                <a:gd name="connsiteY25" fmla="*/ 1848012 h 2859987"/>
                <a:gd name="connsiteX26" fmla="*/ 806997 w 1577366"/>
                <a:gd name="connsiteY26" fmla="*/ 1668796 h 2859987"/>
                <a:gd name="connsiteX27" fmla="*/ 798120 w 1577366"/>
                <a:gd name="connsiteY27" fmla="*/ 1528979 h 2859987"/>
                <a:gd name="connsiteX28" fmla="*/ 698022 w 1577366"/>
                <a:gd name="connsiteY28" fmla="*/ 1588495 h 2859987"/>
                <a:gd name="connsiteX29" fmla="*/ 459954 w 1577366"/>
                <a:gd name="connsiteY29" fmla="*/ 1534389 h 2859987"/>
                <a:gd name="connsiteX30" fmla="*/ 532998 w 1577366"/>
                <a:gd name="connsiteY30" fmla="*/ 1355838 h 2859987"/>
                <a:gd name="connsiteX31" fmla="*/ 1095706 w 1577366"/>
                <a:gd name="connsiteY31" fmla="*/ 1385596 h 2859987"/>
                <a:gd name="connsiteX32" fmla="*/ 1362247 w 1577366"/>
                <a:gd name="connsiteY32" fmla="*/ 1683994 h 2859987"/>
                <a:gd name="connsiteX33" fmla="*/ 1116220 w 1577366"/>
                <a:gd name="connsiteY33" fmla="*/ 1351858 h 2859987"/>
                <a:gd name="connsiteX34" fmla="*/ 488851 w 1577366"/>
                <a:gd name="connsiteY34" fmla="*/ 1314954 h 2859987"/>
                <a:gd name="connsiteX35" fmla="*/ 269669 w 1577366"/>
                <a:gd name="connsiteY35" fmla="*/ 1296857 h 2859987"/>
                <a:gd name="connsiteX36" fmla="*/ 869704 w 1577366"/>
                <a:gd name="connsiteY36" fmla="*/ 476 h 2859987"/>
                <a:gd name="connsiteX37" fmla="*/ 941378 w 1577366"/>
                <a:gd name="connsiteY37" fmla="*/ 47011 h 2859987"/>
                <a:gd name="connsiteX38" fmla="*/ 1483545 w 1577366"/>
                <a:gd name="connsiteY38" fmla="*/ 1325552 h 2859987"/>
                <a:gd name="connsiteX39" fmla="*/ 1483545 w 1577366"/>
                <a:gd name="connsiteY39" fmla="*/ 2676922 h 2859987"/>
                <a:gd name="connsiteX40" fmla="*/ 549703 w 1577366"/>
                <a:gd name="connsiteY40" fmla="*/ 2757843 h 2859987"/>
                <a:gd name="connsiteX41" fmla="*/ 67330 w 1577366"/>
                <a:gd name="connsiteY41" fmla="*/ 1843007 h 2859987"/>
                <a:gd name="connsiteX42" fmla="*/ 705 w 1577366"/>
                <a:gd name="connsiteY42" fmla="*/ 1306197 h 2859987"/>
                <a:gd name="connsiteX43" fmla="*/ 213095 w 1577366"/>
                <a:gd name="connsiteY43" fmla="*/ 1107067 h 2859987"/>
                <a:gd name="connsiteX44" fmla="*/ 310200 w 1577366"/>
                <a:gd name="connsiteY44" fmla="*/ 1268908 h 2859987"/>
                <a:gd name="connsiteX45" fmla="*/ 261647 w 1577366"/>
                <a:gd name="connsiteY45" fmla="*/ 1082791 h 2859987"/>
                <a:gd name="connsiteX46" fmla="*/ 536777 w 1577366"/>
                <a:gd name="connsiteY46" fmla="*/ 953319 h 2859987"/>
                <a:gd name="connsiteX47" fmla="*/ 674341 w 1577366"/>
                <a:gd name="connsiteY47" fmla="*/ 1220356 h 2859987"/>
                <a:gd name="connsiteX48" fmla="*/ 439672 w 1577366"/>
                <a:gd name="connsiteY48" fmla="*/ 208851 h 2859987"/>
                <a:gd name="connsiteX49" fmla="*/ 666249 w 1577366"/>
                <a:gd name="connsiteY49" fmla="*/ 168391 h 2859987"/>
                <a:gd name="connsiteX50" fmla="*/ 1006115 w 1577366"/>
                <a:gd name="connsiteY50" fmla="*/ 1187988 h 2859987"/>
                <a:gd name="connsiteX51" fmla="*/ 706709 w 1577366"/>
                <a:gd name="connsiteY51" fmla="*/ 136023 h 2859987"/>
                <a:gd name="connsiteX52" fmla="*/ 837880 w 1577366"/>
                <a:gd name="connsiteY52" fmla="*/ 1466 h 2859987"/>
                <a:gd name="connsiteX53" fmla="*/ 869704 w 1577366"/>
                <a:gd name="connsiteY53" fmla="*/ 476 h 2859987"/>
                <a:gd name="connsiteX0" fmla="*/ 548349 w 1594198"/>
                <a:gd name="connsiteY0" fmla="*/ 1634537 h 2859987"/>
                <a:gd name="connsiteX1" fmla="*/ 653475 w 1594198"/>
                <a:gd name="connsiteY1" fmla="*/ 1766214 h 2859987"/>
                <a:gd name="connsiteX2" fmla="*/ 710720 w 1594198"/>
                <a:gd name="connsiteY2" fmla="*/ 1651528 h 2859987"/>
                <a:gd name="connsiteX3" fmla="*/ 548349 w 1594198"/>
                <a:gd name="connsiteY3" fmla="*/ 1634537 h 2859987"/>
                <a:gd name="connsiteX4" fmla="*/ 483120 w 1594198"/>
                <a:gd name="connsiteY4" fmla="*/ 1604214 h 2859987"/>
                <a:gd name="connsiteX5" fmla="*/ 745284 w 1594198"/>
                <a:gd name="connsiteY5" fmla="*/ 1652000 h 2859987"/>
                <a:gd name="connsiteX6" fmla="*/ 483120 w 1594198"/>
                <a:gd name="connsiteY6" fmla="*/ 1604214 h 2859987"/>
                <a:gd name="connsiteX7" fmla="*/ 332176 w 1594198"/>
                <a:gd name="connsiteY7" fmla="*/ 1591240 h 2859987"/>
                <a:gd name="connsiteX8" fmla="*/ 167131 w 1594198"/>
                <a:gd name="connsiteY8" fmla="*/ 1638430 h 2859987"/>
                <a:gd name="connsiteX9" fmla="*/ 294064 w 1594198"/>
                <a:gd name="connsiteY9" fmla="*/ 1742908 h 2859987"/>
                <a:gd name="connsiteX10" fmla="*/ 332176 w 1594198"/>
                <a:gd name="connsiteY10" fmla="*/ 1591240 h 2859987"/>
                <a:gd name="connsiteX11" fmla="*/ 399242 w 1594198"/>
                <a:gd name="connsiteY11" fmla="*/ 1588648 h 2859987"/>
                <a:gd name="connsiteX12" fmla="*/ 121129 w 1594198"/>
                <a:gd name="connsiteY12" fmla="*/ 1639213 h 2859987"/>
                <a:gd name="connsiteX13" fmla="*/ 399242 w 1594198"/>
                <a:gd name="connsiteY13" fmla="*/ 1588648 h 2859987"/>
                <a:gd name="connsiteX14" fmla="*/ 355047 w 1594198"/>
                <a:gd name="connsiteY14" fmla="*/ 1322021 h 2859987"/>
                <a:gd name="connsiteX15" fmla="*/ 493018 w 1594198"/>
                <a:gd name="connsiteY15" fmla="*/ 1347722 h 2859987"/>
                <a:gd name="connsiteX16" fmla="*/ 428091 w 1594198"/>
                <a:gd name="connsiteY16" fmla="*/ 1512747 h 2859987"/>
                <a:gd name="connsiteX17" fmla="*/ 249539 w 1594198"/>
                <a:gd name="connsiteY17" fmla="*/ 1336900 h 2859987"/>
                <a:gd name="connsiteX18" fmla="*/ 355047 w 1594198"/>
                <a:gd name="connsiteY18" fmla="*/ 1322021 h 2859987"/>
                <a:gd name="connsiteX19" fmla="*/ 286501 w 1594198"/>
                <a:gd name="connsiteY19" fmla="*/ 1296857 h 2859987"/>
                <a:gd name="connsiteX20" fmla="*/ 206351 w 1594198"/>
                <a:gd name="connsiteY20" fmla="*/ 1335456 h 2859987"/>
                <a:gd name="connsiteX21" fmla="*/ 440076 w 1594198"/>
                <a:gd name="connsiteY21" fmla="*/ 1548679 h 2859987"/>
                <a:gd name="connsiteX22" fmla="*/ 751710 w 1594198"/>
                <a:gd name="connsiteY22" fmla="*/ 1614286 h 2859987"/>
                <a:gd name="connsiteX23" fmla="*/ 788614 w 1594198"/>
                <a:gd name="connsiteY23" fmla="*/ 1569181 h 2859987"/>
                <a:gd name="connsiteX24" fmla="*/ 759911 w 1594198"/>
                <a:gd name="connsiteY24" fmla="*/ 1634788 h 2859987"/>
                <a:gd name="connsiteX25" fmla="*/ 1071545 w 1594198"/>
                <a:gd name="connsiteY25" fmla="*/ 1848012 h 2859987"/>
                <a:gd name="connsiteX26" fmla="*/ 823829 w 1594198"/>
                <a:gd name="connsiteY26" fmla="*/ 1668796 h 2859987"/>
                <a:gd name="connsiteX27" fmla="*/ 814952 w 1594198"/>
                <a:gd name="connsiteY27" fmla="*/ 1528979 h 2859987"/>
                <a:gd name="connsiteX28" fmla="*/ 714854 w 1594198"/>
                <a:gd name="connsiteY28" fmla="*/ 1588495 h 2859987"/>
                <a:gd name="connsiteX29" fmla="*/ 476786 w 1594198"/>
                <a:gd name="connsiteY29" fmla="*/ 1534389 h 2859987"/>
                <a:gd name="connsiteX30" fmla="*/ 549830 w 1594198"/>
                <a:gd name="connsiteY30" fmla="*/ 1355838 h 2859987"/>
                <a:gd name="connsiteX31" fmla="*/ 1112538 w 1594198"/>
                <a:gd name="connsiteY31" fmla="*/ 1385596 h 2859987"/>
                <a:gd name="connsiteX32" fmla="*/ 1379079 w 1594198"/>
                <a:gd name="connsiteY32" fmla="*/ 1683994 h 2859987"/>
                <a:gd name="connsiteX33" fmla="*/ 1133052 w 1594198"/>
                <a:gd name="connsiteY33" fmla="*/ 1351858 h 2859987"/>
                <a:gd name="connsiteX34" fmla="*/ 505683 w 1594198"/>
                <a:gd name="connsiteY34" fmla="*/ 1314954 h 2859987"/>
                <a:gd name="connsiteX35" fmla="*/ 286501 w 1594198"/>
                <a:gd name="connsiteY35" fmla="*/ 1296857 h 2859987"/>
                <a:gd name="connsiteX36" fmla="*/ 886536 w 1594198"/>
                <a:gd name="connsiteY36" fmla="*/ 476 h 2859987"/>
                <a:gd name="connsiteX37" fmla="*/ 958210 w 1594198"/>
                <a:gd name="connsiteY37" fmla="*/ 47011 h 2859987"/>
                <a:gd name="connsiteX38" fmla="*/ 1500377 w 1594198"/>
                <a:gd name="connsiteY38" fmla="*/ 1325552 h 2859987"/>
                <a:gd name="connsiteX39" fmla="*/ 1500377 w 1594198"/>
                <a:gd name="connsiteY39" fmla="*/ 2676922 h 2859987"/>
                <a:gd name="connsiteX40" fmla="*/ 566535 w 1594198"/>
                <a:gd name="connsiteY40" fmla="*/ 2757843 h 2859987"/>
                <a:gd name="connsiteX41" fmla="*/ 84162 w 1594198"/>
                <a:gd name="connsiteY41" fmla="*/ 1843007 h 2859987"/>
                <a:gd name="connsiteX42" fmla="*/ 17537 w 1594198"/>
                <a:gd name="connsiteY42" fmla="*/ 1306197 h 2859987"/>
                <a:gd name="connsiteX43" fmla="*/ 229927 w 1594198"/>
                <a:gd name="connsiteY43" fmla="*/ 1107067 h 2859987"/>
                <a:gd name="connsiteX44" fmla="*/ 327032 w 1594198"/>
                <a:gd name="connsiteY44" fmla="*/ 1268908 h 2859987"/>
                <a:gd name="connsiteX45" fmla="*/ 278479 w 1594198"/>
                <a:gd name="connsiteY45" fmla="*/ 1082791 h 2859987"/>
                <a:gd name="connsiteX46" fmla="*/ 553609 w 1594198"/>
                <a:gd name="connsiteY46" fmla="*/ 953319 h 2859987"/>
                <a:gd name="connsiteX47" fmla="*/ 691173 w 1594198"/>
                <a:gd name="connsiteY47" fmla="*/ 1220356 h 2859987"/>
                <a:gd name="connsiteX48" fmla="*/ 456504 w 1594198"/>
                <a:gd name="connsiteY48" fmla="*/ 208851 h 2859987"/>
                <a:gd name="connsiteX49" fmla="*/ 683081 w 1594198"/>
                <a:gd name="connsiteY49" fmla="*/ 168391 h 2859987"/>
                <a:gd name="connsiteX50" fmla="*/ 1022947 w 1594198"/>
                <a:gd name="connsiteY50" fmla="*/ 1187988 h 2859987"/>
                <a:gd name="connsiteX51" fmla="*/ 723541 w 1594198"/>
                <a:gd name="connsiteY51" fmla="*/ 136023 h 2859987"/>
                <a:gd name="connsiteX52" fmla="*/ 854712 w 1594198"/>
                <a:gd name="connsiteY52" fmla="*/ 1466 h 2859987"/>
                <a:gd name="connsiteX53" fmla="*/ 886536 w 1594198"/>
                <a:gd name="connsiteY53" fmla="*/ 476 h 2859987"/>
                <a:gd name="connsiteX0" fmla="*/ 531518 w 1577367"/>
                <a:gd name="connsiteY0" fmla="*/ 1634537 h 2859987"/>
                <a:gd name="connsiteX1" fmla="*/ 636644 w 1577367"/>
                <a:gd name="connsiteY1" fmla="*/ 1766214 h 2859987"/>
                <a:gd name="connsiteX2" fmla="*/ 693889 w 1577367"/>
                <a:gd name="connsiteY2" fmla="*/ 1651528 h 2859987"/>
                <a:gd name="connsiteX3" fmla="*/ 531518 w 1577367"/>
                <a:gd name="connsiteY3" fmla="*/ 1634537 h 2859987"/>
                <a:gd name="connsiteX4" fmla="*/ 466289 w 1577367"/>
                <a:gd name="connsiteY4" fmla="*/ 1604214 h 2859987"/>
                <a:gd name="connsiteX5" fmla="*/ 728453 w 1577367"/>
                <a:gd name="connsiteY5" fmla="*/ 1652000 h 2859987"/>
                <a:gd name="connsiteX6" fmla="*/ 466289 w 1577367"/>
                <a:gd name="connsiteY6" fmla="*/ 1604214 h 2859987"/>
                <a:gd name="connsiteX7" fmla="*/ 315345 w 1577367"/>
                <a:gd name="connsiteY7" fmla="*/ 1591240 h 2859987"/>
                <a:gd name="connsiteX8" fmla="*/ 150300 w 1577367"/>
                <a:gd name="connsiteY8" fmla="*/ 1638430 h 2859987"/>
                <a:gd name="connsiteX9" fmla="*/ 277233 w 1577367"/>
                <a:gd name="connsiteY9" fmla="*/ 1742908 h 2859987"/>
                <a:gd name="connsiteX10" fmla="*/ 315345 w 1577367"/>
                <a:gd name="connsiteY10" fmla="*/ 1591240 h 2859987"/>
                <a:gd name="connsiteX11" fmla="*/ 382411 w 1577367"/>
                <a:gd name="connsiteY11" fmla="*/ 1588648 h 2859987"/>
                <a:gd name="connsiteX12" fmla="*/ 104298 w 1577367"/>
                <a:gd name="connsiteY12" fmla="*/ 1639213 h 2859987"/>
                <a:gd name="connsiteX13" fmla="*/ 382411 w 1577367"/>
                <a:gd name="connsiteY13" fmla="*/ 1588648 h 2859987"/>
                <a:gd name="connsiteX14" fmla="*/ 338216 w 1577367"/>
                <a:gd name="connsiteY14" fmla="*/ 1322021 h 2859987"/>
                <a:gd name="connsiteX15" fmla="*/ 476187 w 1577367"/>
                <a:gd name="connsiteY15" fmla="*/ 1347722 h 2859987"/>
                <a:gd name="connsiteX16" fmla="*/ 411260 w 1577367"/>
                <a:gd name="connsiteY16" fmla="*/ 1512747 h 2859987"/>
                <a:gd name="connsiteX17" fmla="*/ 232708 w 1577367"/>
                <a:gd name="connsiteY17" fmla="*/ 1336900 h 2859987"/>
                <a:gd name="connsiteX18" fmla="*/ 338216 w 1577367"/>
                <a:gd name="connsiteY18" fmla="*/ 1322021 h 2859987"/>
                <a:gd name="connsiteX19" fmla="*/ 269670 w 1577367"/>
                <a:gd name="connsiteY19" fmla="*/ 1296857 h 2859987"/>
                <a:gd name="connsiteX20" fmla="*/ 189520 w 1577367"/>
                <a:gd name="connsiteY20" fmla="*/ 1335456 h 2859987"/>
                <a:gd name="connsiteX21" fmla="*/ 423245 w 1577367"/>
                <a:gd name="connsiteY21" fmla="*/ 1548679 h 2859987"/>
                <a:gd name="connsiteX22" fmla="*/ 734879 w 1577367"/>
                <a:gd name="connsiteY22" fmla="*/ 1614286 h 2859987"/>
                <a:gd name="connsiteX23" fmla="*/ 771783 w 1577367"/>
                <a:gd name="connsiteY23" fmla="*/ 1569181 h 2859987"/>
                <a:gd name="connsiteX24" fmla="*/ 743080 w 1577367"/>
                <a:gd name="connsiteY24" fmla="*/ 1634788 h 2859987"/>
                <a:gd name="connsiteX25" fmla="*/ 1054714 w 1577367"/>
                <a:gd name="connsiteY25" fmla="*/ 1848012 h 2859987"/>
                <a:gd name="connsiteX26" fmla="*/ 806998 w 1577367"/>
                <a:gd name="connsiteY26" fmla="*/ 1668796 h 2859987"/>
                <a:gd name="connsiteX27" fmla="*/ 798121 w 1577367"/>
                <a:gd name="connsiteY27" fmla="*/ 1528979 h 2859987"/>
                <a:gd name="connsiteX28" fmla="*/ 698023 w 1577367"/>
                <a:gd name="connsiteY28" fmla="*/ 1588495 h 2859987"/>
                <a:gd name="connsiteX29" fmla="*/ 459955 w 1577367"/>
                <a:gd name="connsiteY29" fmla="*/ 1534389 h 2859987"/>
                <a:gd name="connsiteX30" fmla="*/ 532999 w 1577367"/>
                <a:gd name="connsiteY30" fmla="*/ 1355838 h 2859987"/>
                <a:gd name="connsiteX31" fmla="*/ 1095707 w 1577367"/>
                <a:gd name="connsiteY31" fmla="*/ 1385596 h 2859987"/>
                <a:gd name="connsiteX32" fmla="*/ 1362248 w 1577367"/>
                <a:gd name="connsiteY32" fmla="*/ 1683994 h 2859987"/>
                <a:gd name="connsiteX33" fmla="*/ 1116221 w 1577367"/>
                <a:gd name="connsiteY33" fmla="*/ 1351858 h 2859987"/>
                <a:gd name="connsiteX34" fmla="*/ 488852 w 1577367"/>
                <a:gd name="connsiteY34" fmla="*/ 1314954 h 2859987"/>
                <a:gd name="connsiteX35" fmla="*/ 269670 w 1577367"/>
                <a:gd name="connsiteY35" fmla="*/ 1296857 h 2859987"/>
                <a:gd name="connsiteX36" fmla="*/ 869705 w 1577367"/>
                <a:gd name="connsiteY36" fmla="*/ 476 h 2859987"/>
                <a:gd name="connsiteX37" fmla="*/ 941379 w 1577367"/>
                <a:gd name="connsiteY37" fmla="*/ 47011 h 2859987"/>
                <a:gd name="connsiteX38" fmla="*/ 1483546 w 1577367"/>
                <a:gd name="connsiteY38" fmla="*/ 1325552 h 2859987"/>
                <a:gd name="connsiteX39" fmla="*/ 1483546 w 1577367"/>
                <a:gd name="connsiteY39" fmla="*/ 2676922 h 2859987"/>
                <a:gd name="connsiteX40" fmla="*/ 549704 w 1577367"/>
                <a:gd name="connsiteY40" fmla="*/ 2757843 h 2859987"/>
                <a:gd name="connsiteX41" fmla="*/ 67331 w 1577367"/>
                <a:gd name="connsiteY41" fmla="*/ 1843007 h 2859987"/>
                <a:gd name="connsiteX42" fmla="*/ 706 w 1577367"/>
                <a:gd name="connsiteY42" fmla="*/ 1306197 h 2859987"/>
                <a:gd name="connsiteX43" fmla="*/ 213096 w 1577367"/>
                <a:gd name="connsiteY43" fmla="*/ 1107067 h 2859987"/>
                <a:gd name="connsiteX44" fmla="*/ 310201 w 1577367"/>
                <a:gd name="connsiteY44" fmla="*/ 1268908 h 2859987"/>
                <a:gd name="connsiteX45" fmla="*/ 261648 w 1577367"/>
                <a:gd name="connsiteY45" fmla="*/ 1082791 h 2859987"/>
                <a:gd name="connsiteX46" fmla="*/ 536778 w 1577367"/>
                <a:gd name="connsiteY46" fmla="*/ 953319 h 2859987"/>
                <a:gd name="connsiteX47" fmla="*/ 674342 w 1577367"/>
                <a:gd name="connsiteY47" fmla="*/ 1220356 h 2859987"/>
                <a:gd name="connsiteX48" fmla="*/ 439673 w 1577367"/>
                <a:gd name="connsiteY48" fmla="*/ 208851 h 2859987"/>
                <a:gd name="connsiteX49" fmla="*/ 666250 w 1577367"/>
                <a:gd name="connsiteY49" fmla="*/ 168391 h 2859987"/>
                <a:gd name="connsiteX50" fmla="*/ 1006116 w 1577367"/>
                <a:gd name="connsiteY50" fmla="*/ 1187988 h 2859987"/>
                <a:gd name="connsiteX51" fmla="*/ 706710 w 1577367"/>
                <a:gd name="connsiteY51" fmla="*/ 136023 h 2859987"/>
                <a:gd name="connsiteX52" fmla="*/ 837881 w 1577367"/>
                <a:gd name="connsiteY52" fmla="*/ 1466 h 2859987"/>
                <a:gd name="connsiteX53" fmla="*/ 869705 w 1577367"/>
                <a:gd name="connsiteY53" fmla="*/ 476 h 2859987"/>
                <a:gd name="connsiteX0" fmla="*/ 531518 w 1577367"/>
                <a:gd name="connsiteY0" fmla="*/ 1634537 h 2859987"/>
                <a:gd name="connsiteX1" fmla="*/ 636644 w 1577367"/>
                <a:gd name="connsiteY1" fmla="*/ 1766214 h 2859987"/>
                <a:gd name="connsiteX2" fmla="*/ 693889 w 1577367"/>
                <a:gd name="connsiteY2" fmla="*/ 1651528 h 2859987"/>
                <a:gd name="connsiteX3" fmla="*/ 531518 w 1577367"/>
                <a:gd name="connsiteY3" fmla="*/ 1634537 h 2859987"/>
                <a:gd name="connsiteX4" fmla="*/ 466289 w 1577367"/>
                <a:gd name="connsiteY4" fmla="*/ 1604214 h 2859987"/>
                <a:gd name="connsiteX5" fmla="*/ 728453 w 1577367"/>
                <a:gd name="connsiteY5" fmla="*/ 1652000 h 2859987"/>
                <a:gd name="connsiteX6" fmla="*/ 466289 w 1577367"/>
                <a:gd name="connsiteY6" fmla="*/ 1604214 h 2859987"/>
                <a:gd name="connsiteX7" fmla="*/ 315345 w 1577367"/>
                <a:gd name="connsiteY7" fmla="*/ 1591240 h 2859987"/>
                <a:gd name="connsiteX8" fmla="*/ 150300 w 1577367"/>
                <a:gd name="connsiteY8" fmla="*/ 1638430 h 2859987"/>
                <a:gd name="connsiteX9" fmla="*/ 277233 w 1577367"/>
                <a:gd name="connsiteY9" fmla="*/ 1742908 h 2859987"/>
                <a:gd name="connsiteX10" fmla="*/ 315345 w 1577367"/>
                <a:gd name="connsiteY10" fmla="*/ 1591240 h 2859987"/>
                <a:gd name="connsiteX11" fmla="*/ 382411 w 1577367"/>
                <a:gd name="connsiteY11" fmla="*/ 1588648 h 2859987"/>
                <a:gd name="connsiteX12" fmla="*/ 104298 w 1577367"/>
                <a:gd name="connsiteY12" fmla="*/ 1639213 h 2859987"/>
                <a:gd name="connsiteX13" fmla="*/ 382411 w 1577367"/>
                <a:gd name="connsiteY13" fmla="*/ 1588648 h 2859987"/>
                <a:gd name="connsiteX14" fmla="*/ 338216 w 1577367"/>
                <a:gd name="connsiteY14" fmla="*/ 1322021 h 2859987"/>
                <a:gd name="connsiteX15" fmla="*/ 476187 w 1577367"/>
                <a:gd name="connsiteY15" fmla="*/ 1347722 h 2859987"/>
                <a:gd name="connsiteX16" fmla="*/ 411260 w 1577367"/>
                <a:gd name="connsiteY16" fmla="*/ 1512747 h 2859987"/>
                <a:gd name="connsiteX17" fmla="*/ 232708 w 1577367"/>
                <a:gd name="connsiteY17" fmla="*/ 1336900 h 2859987"/>
                <a:gd name="connsiteX18" fmla="*/ 338216 w 1577367"/>
                <a:gd name="connsiteY18" fmla="*/ 1322021 h 2859987"/>
                <a:gd name="connsiteX19" fmla="*/ 269670 w 1577367"/>
                <a:gd name="connsiteY19" fmla="*/ 1296857 h 2859987"/>
                <a:gd name="connsiteX20" fmla="*/ 189520 w 1577367"/>
                <a:gd name="connsiteY20" fmla="*/ 1335456 h 2859987"/>
                <a:gd name="connsiteX21" fmla="*/ 423245 w 1577367"/>
                <a:gd name="connsiteY21" fmla="*/ 1548679 h 2859987"/>
                <a:gd name="connsiteX22" fmla="*/ 734879 w 1577367"/>
                <a:gd name="connsiteY22" fmla="*/ 1614286 h 2859987"/>
                <a:gd name="connsiteX23" fmla="*/ 771783 w 1577367"/>
                <a:gd name="connsiteY23" fmla="*/ 1569181 h 2859987"/>
                <a:gd name="connsiteX24" fmla="*/ 743080 w 1577367"/>
                <a:gd name="connsiteY24" fmla="*/ 1634788 h 2859987"/>
                <a:gd name="connsiteX25" fmla="*/ 1054714 w 1577367"/>
                <a:gd name="connsiteY25" fmla="*/ 1848012 h 2859987"/>
                <a:gd name="connsiteX26" fmla="*/ 806998 w 1577367"/>
                <a:gd name="connsiteY26" fmla="*/ 1668796 h 2859987"/>
                <a:gd name="connsiteX27" fmla="*/ 798121 w 1577367"/>
                <a:gd name="connsiteY27" fmla="*/ 1528979 h 2859987"/>
                <a:gd name="connsiteX28" fmla="*/ 698023 w 1577367"/>
                <a:gd name="connsiteY28" fmla="*/ 1588495 h 2859987"/>
                <a:gd name="connsiteX29" fmla="*/ 459955 w 1577367"/>
                <a:gd name="connsiteY29" fmla="*/ 1534389 h 2859987"/>
                <a:gd name="connsiteX30" fmla="*/ 532999 w 1577367"/>
                <a:gd name="connsiteY30" fmla="*/ 1355838 h 2859987"/>
                <a:gd name="connsiteX31" fmla="*/ 1095707 w 1577367"/>
                <a:gd name="connsiteY31" fmla="*/ 1385596 h 2859987"/>
                <a:gd name="connsiteX32" fmla="*/ 1362248 w 1577367"/>
                <a:gd name="connsiteY32" fmla="*/ 1683994 h 2859987"/>
                <a:gd name="connsiteX33" fmla="*/ 1116221 w 1577367"/>
                <a:gd name="connsiteY33" fmla="*/ 1351858 h 2859987"/>
                <a:gd name="connsiteX34" fmla="*/ 488852 w 1577367"/>
                <a:gd name="connsiteY34" fmla="*/ 1314954 h 2859987"/>
                <a:gd name="connsiteX35" fmla="*/ 269670 w 1577367"/>
                <a:gd name="connsiteY35" fmla="*/ 1296857 h 2859987"/>
                <a:gd name="connsiteX36" fmla="*/ 869705 w 1577367"/>
                <a:gd name="connsiteY36" fmla="*/ 476 h 2859987"/>
                <a:gd name="connsiteX37" fmla="*/ 941379 w 1577367"/>
                <a:gd name="connsiteY37" fmla="*/ 47011 h 2859987"/>
                <a:gd name="connsiteX38" fmla="*/ 1483546 w 1577367"/>
                <a:gd name="connsiteY38" fmla="*/ 1325552 h 2859987"/>
                <a:gd name="connsiteX39" fmla="*/ 1483546 w 1577367"/>
                <a:gd name="connsiteY39" fmla="*/ 2676922 h 2859987"/>
                <a:gd name="connsiteX40" fmla="*/ 549704 w 1577367"/>
                <a:gd name="connsiteY40" fmla="*/ 2757843 h 2859987"/>
                <a:gd name="connsiteX41" fmla="*/ 67331 w 1577367"/>
                <a:gd name="connsiteY41" fmla="*/ 1843007 h 2859987"/>
                <a:gd name="connsiteX42" fmla="*/ 706 w 1577367"/>
                <a:gd name="connsiteY42" fmla="*/ 1306197 h 2859987"/>
                <a:gd name="connsiteX43" fmla="*/ 213096 w 1577367"/>
                <a:gd name="connsiteY43" fmla="*/ 1107067 h 2859987"/>
                <a:gd name="connsiteX44" fmla="*/ 310201 w 1577367"/>
                <a:gd name="connsiteY44" fmla="*/ 1268908 h 2859987"/>
                <a:gd name="connsiteX45" fmla="*/ 261648 w 1577367"/>
                <a:gd name="connsiteY45" fmla="*/ 1082791 h 2859987"/>
                <a:gd name="connsiteX46" fmla="*/ 536778 w 1577367"/>
                <a:gd name="connsiteY46" fmla="*/ 953319 h 2859987"/>
                <a:gd name="connsiteX47" fmla="*/ 674342 w 1577367"/>
                <a:gd name="connsiteY47" fmla="*/ 1220356 h 2859987"/>
                <a:gd name="connsiteX48" fmla="*/ 439673 w 1577367"/>
                <a:gd name="connsiteY48" fmla="*/ 208851 h 2859987"/>
                <a:gd name="connsiteX49" fmla="*/ 666250 w 1577367"/>
                <a:gd name="connsiteY49" fmla="*/ 168391 h 2859987"/>
                <a:gd name="connsiteX50" fmla="*/ 1006116 w 1577367"/>
                <a:gd name="connsiteY50" fmla="*/ 1187988 h 2859987"/>
                <a:gd name="connsiteX51" fmla="*/ 706710 w 1577367"/>
                <a:gd name="connsiteY51" fmla="*/ 136023 h 2859987"/>
                <a:gd name="connsiteX52" fmla="*/ 837881 w 1577367"/>
                <a:gd name="connsiteY52" fmla="*/ 1466 h 2859987"/>
                <a:gd name="connsiteX53" fmla="*/ 869705 w 1577367"/>
                <a:gd name="connsiteY53" fmla="*/ 476 h 2859987"/>
                <a:gd name="connsiteX0" fmla="*/ 531518 w 1577367"/>
                <a:gd name="connsiteY0" fmla="*/ 1634537 h 2859987"/>
                <a:gd name="connsiteX1" fmla="*/ 636644 w 1577367"/>
                <a:gd name="connsiteY1" fmla="*/ 1766214 h 2859987"/>
                <a:gd name="connsiteX2" fmla="*/ 693889 w 1577367"/>
                <a:gd name="connsiteY2" fmla="*/ 1651528 h 2859987"/>
                <a:gd name="connsiteX3" fmla="*/ 531518 w 1577367"/>
                <a:gd name="connsiteY3" fmla="*/ 1634537 h 2859987"/>
                <a:gd name="connsiteX4" fmla="*/ 466289 w 1577367"/>
                <a:gd name="connsiteY4" fmla="*/ 1604214 h 2859987"/>
                <a:gd name="connsiteX5" fmla="*/ 728453 w 1577367"/>
                <a:gd name="connsiteY5" fmla="*/ 1652000 h 2859987"/>
                <a:gd name="connsiteX6" fmla="*/ 466289 w 1577367"/>
                <a:gd name="connsiteY6" fmla="*/ 1604214 h 2859987"/>
                <a:gd name="connsiteX7" fmla="*/ 315345 w 1577367"/>
                <a:gd name="connsiteY7" fmla="*/ 1591240 h 2859987"/>
                <a:gd name="connsiteX8" fmla="*/ 150300 w 1577367"/>
                <a:gd name="connsiteY8" fmla="*/ 1638430 h 2859987"/>
                <a:gd name="connsiteX9" fmla="*/ 277233 w 1577367"/>
                <a:gd name="connsiteY9" fmla="*/ 1742908 h 2859987"/>
                <a:gd name="connsiteX10" fmla="*/ 315345 w 1577367"/>
                <a:gd name="connsiteY10" fmla="*/ 1591240 h 2859987"/>
                <a:gd name="connsiteX11" fmla="*/ 382411 w 1577367"/>
                <a:gd name="connsiteY11" fmla="*/ 1588648 h 2859987"/>
                <a:gd name="connsiteX12" fmla="*/ 104298 w 1577367"/>
                <a:gd name="connsiteY12" fmla="*/ 1639213 h 2859987"/>
                <a:gd name="connsiteX13" fmla="*/ 382411 w 1577367"/>
                <a:gd name="connsiteY13" fmla="*/ 1588648 h 2859987"/>
                <a:gd name="connsiteX14" fmla="*/ 338216 w 1577367"/>
                <a:gd name="connsiteY14" fmla="*/ 1322021 h 2859987"/>
                <a:gd name="connsiteX15" fmla="*/ 476187 w 1577367"/>
                <a:gd name="connsiteY15" fmla="*/ 1347722 h 2859987"/>
                <a:gd name="connsiteX16" fmla="*/ 411260 w 1577367"/>
                <a:gd name="connsiteY16" fmla="*/ 1512747 h 2859987"/>
                <a:gd name="connsiteX17" fmla="*/ 232708 w 1577367"/>
                <a:gd name="connsiteY17" fmla="*/ 1336900 h 2859987"/>
                <a:gd name="connsiteX18" fmla="*/ 338216 w 1577367"/>
                <a:gd name="connsiteY18" fmla="*/ 1322021 h 2859987"/>
                <a:gd name="connsiteX19" fmla="*/ 269670 w 1577367"/>
                <a:gd name="connsiteY19" fmla="*/ 1296857 h 2859987"/>
                <a:gd name="connsiteX20" fmla="*/ 189520 w 1577367"/>
                <a:gd name="connsiteY20" fmla="*/ 1335456 h 2859987"/>
                <a:gd name="connsiteX21" fmla="*/ 423245 w 1577367"/>
                <a:gd name="connsiteY21" fmla="*/ 1548679 h 2859987"/>
                <a:gd name="connsiteX22" fmla="*/ 734879 w 1577367"/>
                <a:gd name="connsiteY22" fmla="*/ 1614286 h 2859987"/>
                <a:gd name="connsiteX23" fmla="*/ 771783 w 1577367"/>
                <a:gd name="connsiteY23" fmla="*/ 1569181 h 2859987"/>
                <a:gd name="connsiteX24" fmla="*/ 743080 w 1577367"/>
                <a:gd name="connsiteY24" fmla="*/ 1634788 h 2859987"/>
                <a:gd name="connsiteX25" fmla="*/ 1054714 w 1577367"/>
                <a:gd name="connsiteY25" fmla="*/ 1848012 h 2859987"/>
                <a:gd name="connsiteX26" fmla="*/ 806998 w 1577367"/>
                <a:gd name="connsiteY26" fmla="*/ 1668796 h 2859987"/>
                <a:gd name="connsiteX27" fmla="*/ 798121 w 1577367"/>
                <a:gd name="connsiteY27" fmla="*/ 1528979 h 2859987"/>
                <a:gd name="connsiteX28" fmla="*/ 698023 w 1577367"/>
                <a:gd name="connsiteY28" fmla="*/ 1588495 h 2859987"/>
                <a:gd name="connsiteX29" fmla="*/ 459955 w 1577367"/>
                <a:gd name="connsiteY29" fmla="*/ 1534389 h 2859987"/>
                <a:gd name="connsiteX30" fmla="*/ 532999 w 1577367"/>
                <a:gd name="connsiteY30" fmla="*/ 1355838 h 2859987"/>
                <a:gd name="connsiteX31" fmla="*/ 1095707 w 1577367"/>
                <a:gd name="connsiteY31" fmla="*/ 1385596 h 2859987"/>
                <a:gd name="connsiteX32" fmla="*/ 1362248 w 1577367"/>
                <a:gd name="connsiteY32" fmla="*/ 1683994 h 2859987"/>
                <a:gd name="connsiteX33" fmla="*/ 1116221 w 1577367"/>
                <a:gd name="connsiteY33" fmla="*/ 1351858 h 2859987"/>
                <a:gd name="connsiteX34" fmla="*/ 488852 w 1577367"/>
                <a:gd name="connsiteY34" fmla="*/ 1314954 h 2859987"/>
                <a:gd name="connsiteX35" fmla="*/ 269670 w 1577367"/>
                <a:gd name="connsiteY35" fmla="*/ 1296857 h 2859987"/>
                <a:gd name="connsiteX36" fmla="*/ 869705 w 1577367"/>
                <a:gd name="connsiteY36" fmla="*/ 476 h 2859987"/>
                <a:gd name="connsiteX37" fmla="*/ 941379 w 1577367"/>
                <a:gd name="connsiteY37" fmla="*/ 47011 h 2859987"/>
                <a:gd name="connsiteX38" fmla="*/ 1483546 w 1577367"/>
                <a:gd name="connsiteY38" fmla="*/ 1325552 h 2859987"/>
                <a:gd name="connsiteX39" fmla="*/ 1483546 w 1577367"/>
                <a:gd name="connsiteY39" fmla="*/ 2676922 h 2859987"/>
                <a:gd name="connsiteX40" fmla="*/ 549704 w 1577367"/>
                <a:gd name="connsiteY40" fmla="*/ 2757843 h 2859987"/>
                <a:gd name="connsiteX41" fmla="*/ 67331 w 1577367"/>
                <a:gd name="connsiteY41" fmla="*/ 1843007 h 2859987"/>
                <a:gd name="connsiteX42" fmla="*/ 706 w 1577367"/>
                <a:gd name="connsiteY42" fmla="*/ 1306197 h 2859987"/>
                <a:gd name="connsiteX43" fmla="*/ 213096 w 1577367"/>
                <a:gd name="connsiteY43" fmla="*/ 1107067 h 2859987"/>
                <a:gd name="connsiteX44" fmla="*/ 310201 w 1577367"/>
                <a:gd name="connsiteY44" fmla="*/ 1268908 h 2859987"/>
                <a:gd name="connsiteX45" fmla="*/ 261648 w 1577367"/>
                <a:gd name="connsiteY45" fmla="*/ 1082791 h 2859987"/>
                <a:gd name="connsiteX46" fmla="*/ 536778 w 1577367"/>
                <a:gd name="connsiteY46" fmla="*/ 953319 h 2859987"/>
                <a:gd name="connsiteX47" fmla="*/ 674342 w 1577367"/>
                <a:gd name="connsiteY47" fmla="*/ 1220356 h 2859987"/>
                <a:gd name="connsiteX48" fmla="*/ 439673 w 1577367"/>
                <a:gd name="connsiteY48" fmla="*/ 208851 h 2859987"/>
                <a:gd name="connsiteX49" fmla="*/ 666250 w 1577367"/>
                <a:gd name="connsiteY49" fmla="*/ 168391 h 2859987"/>
                <a:gd name="connsiteX50" fmla="*/ 1006116 w 1577367"/>
                <a:gd name="connsiteY50" fmla="*/ 1187988 h 2859987"/>
                <a:gd name="connsiteX51" fmla="*/ 706710 w 1577367"/>
                <a:gd name="connsiteY51" fmla="*/ 136023 h 2859987"/>
                <a:gd name="connsiteX52" fmla="*/ 837881 w 1577367"/>
                <a:gd name="connsiteY52" fmla="*/ 1466 h 2859987"/>
                <a:gd name="connsiteX53" fmla="*/ 869705 w 1577367"/>
                <a:gd name="connsiteY53" fmla="*/ 476 h 2859987"/>
                <a:gd name="connsiteX0" fmla="*/ 531263 w 1577112"/>
                <a:gd name="connsiteY0" fmla="*/ 1634537 h 2846625"/>
                <a:gd name="connsiteX1" fmla="*/ 636389 w 1577112"/>
                <a:gd name="connsiteY1" fmla="*/ 1766214 h 2846625"/>
                <a:gd name="connsiteX2" fmla="*/ 693634 w 1577112"/>
                <a:gd name="connsiteY2" fmla="*/ 1651528 h 2846625"/>
                <a:gd name="connsiteX3" fmla="*/ 531263 w 1577112"/>
                <a:gd name="connsiteY3" fmla="*/ 1634537 h 2846625"/>
                <a:gd name="connsiteX4" fmla="*/ 466034 w 1577112"/>
                <a:gd name="connsiteY4" fmla="*/ 1604214 h 2846625"/>
                <a:gd name="connsiteX5" fmla="*/ 728198 w 1577112"/>
                <a:gd name="connsiteY5" fmla="*/ 1652000 h 2846625"/>
                <a:gd name="connsiteX6" fmla="*/ 466034 w 1577112"/>
                <a:gd name="connsiteY6" fmla="*/ 1604214 h 2846625"/>
                <a:gd name="connsiteX7" fmla="*/ 315090 w 1577112"/>
                <a:gd name="connsiteY7" fmla="*/ 1591240 h 2846625"/>
                <a:gd name="connsiteX8" fmla="*/ 150045 w 1577112"/>
                <a:gd name="connsiteY8" fmla="*/ 1638430 h 2846625"/>
                <a:gd name="connsiteX9" fmla="*/ 276978 w 1577112"/>
                <a:gd name="connsiteY9" fmla="*/ 1742908 h 2846625"/>
                <a:gd name="connsiteX10" fmla="*/ 315090 w 1577112"/>
                <a:gd name="connsiteY10" fmla="*/ 1591240 h 2846625"/>
                <a:gd name="connsiteX11" fmla="*/ 382156 w 1577112"/>
                <a:gd name="connsiteY11" fmla="*/ 1588648 h 2846625"/>
                <a:gd name="connsiteX12" fmla="*/ 104043 w 1577112"/>
                <a:gd name="connsiteY12" fmla="*/ 1639213 h 2846625"/>
                <a:gd name="connsiteX13" fmla="*/ 382156 w 1577112"/>
                <a:gd name="connsiteY13" fmla="*/ 1588648 h 2846625"/>
                <a:gd name="connsiteX14" fmla="*/ 337961 w 1577112"/>
                <a:gd name="connsiteY14" fmla="*/ 1322021 h 2846625"/>
                <a:gd name="connsiteX15" fmla="*/ 475932 w 1577112"/>
                <a:gd name="connsiteY15" fmla="*/ 1347722 h 2846625"/>
                <a:gd name="connsiteX16" fmla="*/ 411005 w 1577112"/>
                <a:gd name="connsiteY16" fmla="*/ 1512747 h 2846625"/>
                <a:gd name="connsiteX17" fmla="*/ 232453 w 1577112"/>
                <a:gd name="connsiteY17" fmla="*/ 1336900 h 2846625"/>
                <a:gd name="connsiteX18" fmla="*/ 337961 w 1577112"/>
                <a:gd name="connsiteY18" fmla="*/ 1322021 h 2846625"/>
                <a:gd name="connsiteX19" fmla="*/ 269415 w 1577112"/>
                <a:gd name="connsiteY19" fmla="*/ 1296857 h 2846625"/>
                <a:gd name="connsiteX20" fmla="*/ 189265 w 1577112"/>
                <a:gd name="connsiteY20" fmla="*/ 1335456 h 2846625"/>
                <a:gd name="connsiteX21" fmla="*/ 422990 w 1577112"/>
                <a:gd name="connsiteY21" fmla="*/ 1548679 h 2846625"/>
                <a:gd name="connsiteX22" fmla="*/ 734624 w 1577112"/>
                <a:gd name="connsiteY22" fmla="*/ 1614286 h 2846625"/>
                <a:gd name="connsiteX23" fmla="*/ 771528 w 1577112"/>
                <a:gd name="connsiteY23" fmla="*/ 1569181 h 2846625"/>
                <a:gd name="connsiteX24" fmla="*/ 742825 w 1577112"/>
                <a:gd name="connsiteY24" fmla="*/ 1634788 h 2846625"/>
                <a:gd name="connsiteX25" fmla="*/ 1054459 w 1577112"/>
                <a:gd name="connsiteY25" fmla="*/ 1848012 h 2846625"/>
                <a:gd name="connsiteX26" fmla="*/ 806743 w 1577112"/>
                <a:gd name="connsiteY26" fmla="*/ 1668796 h 2846625"/>
                <a:gd name="connsiteX27" fmla="*/ 797866 w 1577112"/>
                <a:gd name="connsiteY27" fmla="*/ 1528979 h 2846625"/>
                <a:gd name="connsiteX28" fmla="*/ 697768 w 1577112"/>
                <a:gd name="connsiteY28" fmla="*/ 1588495 h 2846625"/>
                <a:gd name="connsiteX29" fmla="*/ 459700 w 1577112"/>
                <a:gd name="connsiteY29" fmla="*/ 1534389 h 2846625"/>
                <a:gd name="connsiteX30" fmla="*/ 532744 w 1577112"/>
                <a:gd name="connsiteY30" fmla="*/ 1355838 h 2846625"/>
                <a:gd name="connsiteX31" fmla="*/ 1095452 w 1577112"/>
                <a:gd name="connsiteY31" fmla="*/ 1385596 h 2846625"/>
                <a:gd name="connsiteX32" fmla="*/ 1361993 w 1577112"/>
                <a:gd name="connsiteY32" fmla="*/ 1683994 h 2846625"/>
                <a:gd name="connsiteX33" fmla="*/ 1115966 w 1577112"/>
                <a:gd name="connsiteY33" fmla="*/ 1351858 h 2846625"/>
                <a:gd name="connsiteX34" fmla="*/ 488597 w 1577112"/>
                <a:gd name="connsiteY34" fmla="*/ 1314954 h 2846625"/>
                <a:gd name="connsiteX35" fmla="*/ 269415 w 1577112"/>
                <a:gd name="connsiteY35" fmla="*/ 1296857 h 2846625"/>
                <a:gd name="connsiteX36" fmla="*/ 869450 w 1577112"/>
                <a:gd name="connsiteY36" fmla="*/ 476 h 2846625"/>
                <a:gd name="connsiteX37" fmla="*/ 941124 w 1577112"/>
                <a:gd name="connsiteY37" fmla="*/ 47011 h 2846625"/>
                <a:gd name="connsiteX38" fmla="*/ 1483291 w 1577112"/>
                <a:gd name="connsiteY38" fmla="*/ 1325552 h 2846625"/>
                <a:gd name="connsiteX39" fmla="*/ 1483291 w 1577112"/>
                <a:gd name="connsiteY39" fmla="*/ 2676922 h 2846625"/>
                <a:gd name="connsiteX40" fmla="*/ 549449 w 1577112"/>
                <a:gd name="connsiteY40" fmla="*/ 2757843 h 2846625"/>
                <a:gd name="connsiteX41" fmla="*/ 150203 w 1577112"/>
                <a:gd name="connsiteY41" fmla="*/ 2044888 h 2846625"/>
                <a:gd name="connsiteX42" fmla="*/ 451 w 1577112"/>
                <a:gd name="connsiteY42" fmla="*/ 1306197 h 2846625"/>
                <a:gd name="connsiteX43" fmla="*/ 212841 w 1577112"/>
                <a:gd name="connsiteY43" fmla="*/ 1107067 h 2846625"/>
                <a:gd name="connsiteX44" fmla="*/ 309946 w 1577112"/>
                <a:gd name="connsiteY44" fmla="*/ 1268908 h 2846625"/>
                <a:gd name="connsiteX45" fmla="*/ 261393 w 1577112"/>
                <a:gd name="connsiteY45" fmla="*/ 1082791 h 2846625"/>
                <a:gd name="connsiteX46" fmla="*/ 536523 w 1577112"/>
                <a:gd name="connsiteY46" fmla="*/ 953319 h 2846625"/>
                <a:gd name="connsiteX47" fmla="*/ 674087 w 1577112"/>
                <a:gd name="connsiteY47" fmla="*/ 1220356 h 2846625"/>
                <a:gd name="connsiteX48" fmla="*/ 439418 w 1577112"/>
                <a:gd name="connsiteY48" fmla="*/ 208851 h 2846625"/>
                <a:gd name="connsiteX49" fmla="*/ 665995 w 1577112"/>
                <a:gd name="connsiteY49" fmla="*/ 168391 h 2846625"/>
                <a:gd name="connsiteX50" fmla="*/ 1005861 w 1577112"/>
                <a:gd name="connsiteY50" fmla="*/ 1187988 h 2846625"/>
                <a:gd name="connsiteX51" fmla="*/ 706455 w 1577112"/>
                <a:gd name="connsiteY51" fmla="*/ 136023 h 2846625"/>
                <a:gd name="connsiteX52" fmla="*/ 837626 w 1577112"/>
                <a:gd name="connsiteY52" fmla="*/ 1466 h 2846625"/>
                <a:gd name="connsiteX53" fmla="*/ 869450 w 1577112"/>
                <a:gd name="connsiteY53" fmla="*/ 476 h 2846625"/>
                <a:gd name="connsiteX0" fmla="*/ 532166 w 1578015"/>
                <a:gd name="connsiteY0" fmla="*/ 1634537 h 2846625"/>
                <a:gd name="connsiteX1" fmla="*/ 637292 w 1578015"/>
                <a:gd name="connsiteY1" fmla="*/ 1766214 h 2846625"/>
                <a:gd name="connsiteX2" fmla="*/ 694537 w 1578015"/>
                <a:gd name="connsiteY2" fmla="*/ 1651528 h 2846625"/>
                <a:gd name="connsiteX3" fmla="*/ 532166 w 1578015"/>
                <a:gd name="connsiteY3" fmla="*/ 1634537 h 2846625"/>
                <a:gd name="connsiteX4" fmla="*/ 466937 w 1578015"/>
                <a:gd name="connsiteY4" fmla="*/ 1604214 h 2846625"/>
                <a:gd name="connsiteX5" fmla="*/ 729101 w 1578015"/>
                <a:gd name="connsiteY5" fmla="*/ 1652000 h 2846625"/>
                <a:gd name="connsiteX6" fmla="*/ 466937 w 1578015"/>
                <a:gd name="connsiteY6" fmla="*/ 1604214 h 2846625"/>
                <a:gd name="connsiteX7" fmla="*/ 315993 w 1578015"/>
                <a:gd name="connsiteY7" fmla="*/ 1591240 h 2846625"/>
                <a:gd name="connsiteX8" fmla="*/ 150948 w 1578015"/>
                <a:gd name="connsiteY8" fmla="*/ 1638430 h 2846625"/>
                <a:gd name="connsiteX9" fmla="*/ 277881 w 1578015"/>
                <a:gd name="connsiteY9" fmla="*/ 1742908 h 2846625"/>
                <a:gd name="connsiteX10" fmla="*/ 315993 w 1578015"/>
                <a:gd name="connsiteY10" fmla="*/ 1591240 h 2846625"/>
                <a:gd name="connsiteX11" fmla="*/ 383059 w 1578015"/>
                <a:gd name="connsiteY11" fmla="*/ 1588648 h 2846625"/>
                <a:gd name="connsiteX12" fmla="*/ 104946 w 1578015"/>
                <a:gd name="connsiteY12" fmla="*/ 1639213 h 2846625"/>
                <a:gd name="connsiteX13" fmla="*/ 383059 w 1578015"/>
                <a:gd name="connsiteY13" fmla="*/ 1588648 h 2846625"/>
                <a:gd name="connsiteX14" fmla="*/ 338864 w 1578015"/>
                <a:gd name="connsiteY14" fmla="*/ 1322021 h 2846625"/>
                <a:gd name="connsiteX15" fmla="*/ 476835 w 1578015"/>
                <a:gd name="connsiteY15" fmla="*/ 1347722 h 2846625"/>
                <a:gd name="connsiteX16" fmla="*/ 411908 w 1578015"/>
                <a:gd name="connsiteY16" fmla="*/ 1512747 h 2846625"/>
                <a:gd name="connsiteX17" fmla="*/ 233356 w 1578015"/>
                <a:gd name="connsiteY17" fmla="*/ 1336900 h 2846625"/>
                <a:gd name="connsiteX18" fmla="*/ 338864 w 1578015"/>
                <a:gd name="connsiteY18" fmla="*/ 1322021 h 2846625"/>
                <a:gd name="connsiteX19" fmla="*/ 270318 w 1578015"/>
                <a:gd name="connsiteY19" fmla="*/ 1296857 h 2846625"/>
                <a:gd name="connsiteX20" fmla="*/ 190168 w 1578015"/>
                <a:gd name="connsiteY20" fmla="*/ 1335456 h 2846625"/>
                <a:gd name="connsiteX21" fmla="*/ 423893 w 1578015"/>
                <a:gd name="connsiteY21" fmla="*/ 1548679 h 2846625"/>
                <a:gd name="connsiteX22" fmla="*/ 735527 w 1578015"/>
                <a:gd name="connsiteY22" fmla="*/ 1614286 h 2846625"/>
                <a:gd name="connsiteX23" fmla="*/ 772431 w 1578015"/>
                <a:gd name="connsiteY23" fmla="*/ 1569181 h 2846625"/>
                <a:gd name="connsiteX24" fmla="*/ 743728 w 1578015"/>
                <a:gd name="connsiteY24" fmla="*/ 1634788 h 2846625"/>
                <a:gd name="connsiteX25" fmla="*/ 1055362 w 1578015"/>
                <a:gd name="connsiteY25" fmla="*/ 1848012 h 2846625"/>
                <a:gd name="connsiteX26" fmla="*/ 807646 w 1578015"/>
                <a:gd name="connsiteY26" fmla="*/ 1668796 h 2846625"/>
                <a:gd name="connsiteX27" fmla="*/ 798769 w 1578015"/>
                <a:gd name="connsiteY27" fmla="*/ 1528979 h 2846625"/>
                <a:gd name="connsiteX28" fmla="*/ 698671 w 1578015"/>
                <a:gd name="connsiteY28" fmla="*/ 1588495 h 2846625"/>
                <a:gd name="connsiteX29" fmla="*/ 460603 w 1578015"/>
                <a:gd name="connsiteY29" fmla="*/ 1534389 h 2846625"/>
                <a:gd name="connsiteX30" fmla="*/ 533647 w 1578015"/>
                <a:gd name="connsiteY30" fmla="*/ 1355838 h 2846625"/>
                <a:gd name="connsiteX31" fmla="*/ 1096355 w 1578015"/>
                <a:gd name="connsiteY31" fmla="*/ 1385596 h 2846625"/>
                <a:gd name="connsiteX32" fmla="*/ 1362896 w 1578015"/>
                <a:gd name="connsiteY32" fmla="*/ 1683994 h 2846625"/>
                <a:gd name="connsiteX33" fmla="*/ 1116869 w 1578015"/>
                <a:gd name="connsiteY33" fmla="*/ 1351858 h 2846625"/>
                <a:gd name="connsiteX34" fmla="*/ 489500 w 1578015"/>
                <a:gd name="connsiteY34" fmla="*/ 1314954 h 2846625"/>
                <a:gd name="connsiteX35" fmla="*/ 270318 w 1578015"/>
                <a:gd name="connsiteY35" fmla="*/ 1296857 h 2846625"/>
                <a:gd name="connsiteX36" fmla="*/ 870353 w 1578015"/>
                <a:gd name="connsiteY36" fmla="*/ 476 h 2846625"/>
                <a:gd name="connsiteX37" fmla="*/ 942027 w 1578015"/>
                <a:gd name="connsiteY37" fmla="*/ 47011 h 2846625"/>
                <a:gd name="connsiteX38" fmla="*/ 1484194 w 1578015"/>
                <a:gd name="connsiteY38" fmla="*/ 1325552 h 2846625"/>
                <a:gd name="connsiteX39" fmla="*/ 1484194 w 1578015"/>
                <a:gd name="connsiteY39" fmla="*/ 2676922 h 2846625"/>
                <a:gd name="connsiteX40" fmla="*/ 550352 w 1578015"/>
                <a:gd name="connsiteY40" fmla="*/ 2757843 h 2846625"/>
                <a:gd name="connsiteX41" fmla="*/ 151106 w 1578015"/>
                <a:gd name="connsiteY41" fmla="*/ 2044888 h 2846625"/>
                <a:gd name="connsiteX42" fmla="*/ 1354 w 1578015"/>
                <a:gd name="connsiteY42" fmla="*/ 1306197 h 2846625"/>
                <a:gd name="connsiteX43" fmla="*/ 213744 w 1578015"/>
                <a:gd name="connsiteY43" fmla="*/ 1107067 h 2846625"/>
                <a:gd name="connsiteX44" fmla="*/ 310849 w 1578015"/>
                <a:gd name="connsiteY44" fmla="*/ 1268908 h 2846625"/>
                <a:gd name="connsiteX45" fmla="*/ 262296 w 1578015"/>
                <a:gd name="connsiteY45" fmla="*/ 1082791 h 2846625"/>
                <a:gd name="connsiteX46" fmla="*/ 537426 w 1578015"/>
                <a:gd name="connsiteY46" fmla="*/ 953319 h 2846625"/>
                <a:gd name="connsiteX47" fmla="*/ 674990 w 1578015"/>
                <a:gd name="connsiteY47" fmla="*/ 1220356 h 2846625"/>
                <a:gd name="connsiteX48" fmla="*/ 440321 w 1578015"/>
                <a:gd name="connsiteY48" fmla="*/ 208851 h 2846625"/>
                <a:gd name="connsiteX49" fmla="*/ 666898 w 1578015"/>
                <a:gd name="connsiteY49" fmla="*/ 168391 h 2846625"/>
                <a:gd name="connsiteX50" fmla="*/ 1006764 w 1578015"/>
                <a:gd name="connsiteY50" fmla="*/ 1187988 h 2846625"/>
                <a:gd name="connsiteX51" fmla="*/ 707358 w 1578015"/>
                <a:gd name="connsiteY51" fmla="*/ 136023 h 2846625"/>
                <a:gd name="connsiteX52" fmla="*/ 838529 w 1578015"/>
                <a:gd name="connsiteY52" fmla="*/ 1466 h 2846625"/>
                <a:gd name="connsiteX53" fmla="*/ 870353 w 1578015"/>
                <a:gd name="connsiteY53" fmla="*/ 476 h 2846625"/>
                <a:gd name="connsiteX0" fmla="*/ 533488 w 1579337"/>
                <a:gd name="connsiteY0" fmla="*/ 1634537 h 2846625"/>
                <a:gd name="connsiteX1" fmla="*/ 638614 w 1579337"/>
                <a:gd name="connsiteY1" fmla="*/ 1766214 h 2846625"/>
                <a:gd name="connsiteX2" fmla="*/ 695859 w 1579337"/>
                <a:gd name="connsiteY2" fmla="*/ 1651528 h 2846625"/>
                <a:gd name="connsiteX3" fmla="*/ 533488 w 1579337"/>
                <a:gd name="connsiteY3" fmla="*/ 1634537 h 2846625"/>
                <a:gd name="connsiteX4" fmla="*/ 468259 w 1579337"/>
                <a:gd name="connsiteY4" fmla="*/ 1604214 h 2846625"/>
                <a:gd name="connsiteX5" fmla="*/ 730423 w 1579337"/>
                <a:gd name="connsiteY5" fmla="*/ 1652000 h 2846625"/>
                <a:gd name="connsiteX6" fmla="*/ 468259 w 1579337"/>
                <a:gd name="connsiteY6" fmla="*/ 1604214 h 2846625"/>
                <a:gd name="connsiteX7" fmla="*/ 317315 w 1579337"/>
                <a:gd name="connsiteY7" fmla="*/ 1591240 h 2846625"/>
                <a:gd name="connsiteX8" fmla="*/ 152270 w 1579337"/>
                <a:gd name="connsiteY8" fmla="*/ 1638430 h 2846625"/>
                <a:gd name="connsiteX9" fmla="*/ 279203 w 1579337"/>
                <a:gd name="connsiteY9" fmla="*/ 1742908 h 2846625"/>
                <a:gd name="connsiteX10" fmla="*/ 317315 w 1579337"/>
                <a:gd name="connsiteY10" fmla="*/ 1591240 h 2846625"/>
                <a:gd name="connsiteX11" fmla="*/ 384381 w 1579337"/>
                <a:gd name="connsiteY11" fmla="*/ 1588648 h 2846625"/>
                <a:gd name="connsiteX12" fmla="*/ 106268 w 1579337"/>
                <a:gd name="connsiteY12" fmla="*/ 1639213 h 2846625"/>
                <a:gd name="connsiteX13" fmla="*/ 384381 w 1579337"/>
                <a:gd name="connsiteY13" fmla="*/ 1588648 h 2846625"/>
                <a:gd name="connsiteX14" fmla="*/ 340186 w 1579337"/>
                <a:gd name="connsiteY14" fmla="*/ 1322021 h 2846625"/>
                <a:gd name="connsiteX15" fmla="*/ 478157 w 1579337"/>
                <a:gd name="connsiteY15" fmla="*/ 1347722 h 2846625"/>
                <a:gd name="connsiteX16" fmla="*/ 413230 w 1579337"/>
                <a:gd name="connsiteY16" fmla="*/ 1512747 h 2846625"/>
                <a:gd name="connsiteX17" fmla="*/ 234678 w 1579337"/>
                <a:gd name="connsiteY17" fmla="*/ 1336900 h 2846625"/>
                <a:gd name="connsiteX18" fmla="*/ 340186 w 1579337"/>
                <a:gd name="connsiteY18" fmla="*/ 1322021 h 2846625"/>
                <a:gd name="connsiteX19" fmla="*/ 271640 w 1579337"/>
                <a:gd name="connsiteY19" fmla="*/ 1296857 h 2846625"/>
                <a:gd name="connsiteX20" fmla="*/ 191490 w 1579337"/>
                <a:gd name="connsiteY20" fmla="*/ 1335456 h 2846625"/>
                <a:gd name="connsiteX21" fmla="*/ 425215 w 1579337"/>
                <a:gd name="connsiteY21" fmla="*/ 1548679 h 2846625"/>
                <a:gd name="connsiteX22" fmla="*/ 736849 w 1579337"/>
                <a:gd name="connsiteY22" fmla="*/ 1614286 h 2846625"/>
                <a:gd name="connsiteX23" fmla="*/ 773753 w 1579337"/>
                <a:gd name="connsiteY23" fmla="*/ 1569181 h 2846625"/>
                <a:gd name="connsiteX24" fmla="*/ 745050 w 1579337"/>
                <a:gd name="connsiteY24" fmla="*/ 1634788 h 2846625"/>
                <a:gd name="connsiteX25" fmla="*/ 1056684 w 1579337"/>
                <a:gd name="connsiteY25" fmla="*/ 1848012 h 2846625"/>
                <a:gd name="connsiteX26" fmla="*/ 808968 w 1579337"/>
                <a:gd name="connsiteY26" fmla="*/ 1668796 h 2846625"/>
                <a:gd name="connsiteX27" fmla="*/ 800091 w 1579337"/>
                <a:gd name="connsiteY27" fmla="*/ 1528979 h 2846625"/>
                <a:gd name="connsiteX28" fmla="*/ 699993 w 1579337"/>
                <a:gd name="connsiteY28" fmla="*/ 1588495 h 2846625"/>
                <a:gd name="connsiteX29" fmla="*/ 461925 w 1579337"/>
                <a:gd name="connsiteY29" fmla="*/ 1534389 h 2846625"/>
                <a:gd name="connsiteX30" fmla="*/ 534969 w 1579337"/>
                <a:gd name="connsiteY30" fmla="*/ 1355838 h 2846625"/>
                <a:gd name="connsiteX31" fmla="*/ 1097677 w 1579337"/>
                <a:gd name="connsiteY31" fmla="*/ 1385596 h 2846625"/>
                <a:gd name="connsiteX32" fmla="*/ 1364218 w 1579337"/>
                <a:gd name="connsiteY32" fmla="*/ 1683994 h 2846625"/>
                <a:gd name="connsiteX33" fmla="*/ 1118191 w 1579337"/>
                <a:gd name="connsiteY33" fmla="*/ 1351858 h 2846625"/>
                <a:gd name="connsiteX34" fmla="*/ 490822 w 1579337"/>
                <a:gd name="connsiteY34" fmla="*/ 1314954 h 2846625"/>
                <a:gd name="connsiteX35" fmla="*/ 271640 w 1579337"/>
                <a:gd name="connsiteY35" fmla="*/ 1296857 h 2846625"/>
                <a:gd name="connsiteX36" fmla="*/ 871675 w 1579337"/>
                <a:gd name="connsiteY36" fmla="*/ 476 h 2846625"/>
                <a:gd name="connsiteX37" fmla="*/ 943349 w 1579337"/>
                <a:gd name="connsiteY37" fmla="*/ 47011 h 2846625"/>
                <a:gd name="connsiteX38" fmla="*/ 1485516 w 1579337"/>
                <a:gd name="connsiteY38" fmla="*/ 1325552 h 2846625"/>
                <a:gd name="connsiteX39" fmla="*/ 1485516 w 1579337"/>
                <a:gd name="connsiteY39" fmla="*/ 2676922 h 2846625"/>
                <a:gd name="connsiteX40" fmla="*/ 551674 w 1579337"/>
                <a:gd name="connsiteY40" fmla="*/ 2757843 h 2846625"/>
                <a:gd name="connsiteX41" fmla="*/ 152428 w 1579337"/>
                <a:gd name="connsiteY41" fmla="*/ 2044888 h 2846625"/>
                <a:gd name="connsiteX42" fmla="*/ 2676 w 1579337"/>
                <a:gd name="connsiteY42" fmla="*/ 1306197 h 2846625"/>
                <a:gd name="connsiteX43" fmla="*/ 215066 w 1579337"/>
                <a:gd name="connsiteY43" fmla="*/ 1107067 h 2846625"/>
                <a:gd name="connsiteX44" fmla="*/ 312171 w 1579337"/>
                <a:gd name="connsiteY44" fmla="*/ 1268908 h 2846625"/>
                <a:gd name="connsiteX45" fmla="*/ 263618 w 1579337"/>
                <a:gd name="connsiteY45" fmla="*/ 1082791 h 2846625"/>
                <a:gd name="connsiteX46" fmla="*/ 538748 w 1579337"/>
                <a:gd name="connsiteY46" fmla="*/ 953319 h 2846625"/>
                <a:gd name="connsiteX47" fmla="*/ 676312 w 1579337"/>
                <a:gd name="connsiteY47" fmla="*/ 1220356 h 2846625"/>
                <a:gd name="connsiteX48" fmla="*/ 441643 w 1579337"/>
                <a:gd name="connsiteY48" fmla="*/ 208851 h 2846625"/>
                <a:gd name="connsiteX49" fmla="*/ 668220 w 1579337"/>
                <a:gd name="connsiteY49" fmla="*/ 168391 h 2846625"/>
                <a:gd name="connsiteX50" fmla="*/ 1008086 w 1579337"/>
                <a:gd name="connsiteY50" fmla="*/ 1187988 h 2846625"/>
                <a:gd name="connsiteX51" fmla="*/ 708680 w 1579337"/>
                <a:gd name="connsiteY51" fmla="*/ 136023 h 2846625"/>
                <a:gd name="connsiteX52" fmla="*/ 839851 w 1579337"/>
                <a:gd name="connsiteY52" fmla="*/ 1466 h 2846625"/>
                <a:gd name="connsiteX53" fmla="*/ 871675 w 1579337"/>
                <a:gd name="connsiteY53" fmla="*/ 476 h 2846625"/>
                <a:gd name="connsiteX0" fmla="*/ 533488 w 1569671"/>
                <a:gd name="connsiteY0" fmla="*/ 1634537 h 2822950"/>
                <a:gd name="connsiteX1" fmla="*/ 638614 w 1569671"/>
                <a:gd name="connsiteY1" fmla="*/ 1766214 h 2822950"/>
                <a:gd name="connsiteX2" fmla="*/ 695859 w 1569671"/>
                <a:gd name="connsiteY2" fmla="*/ 1651528 h 2822950"/>
                <a:gd name="connsiteX3" fmla="*/ 533488 w 1569671"/>
                <a:gd name="connsiteY3" fmla="*/ 1634537 h 2822950"/>
                <a:gd name="connsiteX4" fmla="*/ 468259 w 1569671"/>
                <a:gd name="connsiteY4" fmla="*/ 1604214 h 2822950"/>
                <a:gd name="connsiteX5" fmla="*/ 730423 w 1569671"/>
                <a:gd name="connsiteY5" fmla="*/ 1652000 h 2822950"/>
                <a:gd name="connsiteX6" fmla="*/ 468259 w 1569671"/>
                <a:gd name="connsiteY6" fmla="*/ 1604214 h 2822950"/>
                <a:gd name="connsiteX7" fmla="*/ 317315 w 1569671"/>
                <a:gd name="connsiteY7" fmla="*/ 1591240 h 2822950"/>
                <a:gd name="connsiteX8" fmla="*/ 152270 w 1569671"/>
                <a:gd name="connsiteY8" fmla="*/ 1638430 h 2822950"/>
                <a:gd name="connsiteX9" fmla="*/ 279203 w 1569671"/>
                <a:gd name="connsiteY9" fmla="*/ 1742908 h 2822950"/>
                <a:gd name="connsiteX10" fmla="*/ 317315 w 1569671"/>
                <a:gd name="connsiteY10" fmla="*/ 1591240 h 2822950"/>
                <a:gd name="connsiteX11" fmla="*/ 384381 w 1569671"/>
                <a:gd name="connsiteY11" fmla="*/ 1588648 h 2822950"/>
                <a:gd name="connsiteX12" fmla="*/ 106268 w 1569671"/>
                <a:gd name="connsiteY12" fmla="*/ 1639213 h 2822950"/>
                <a:gd name="connsiteX13" fmla="*/ 384381 w 1569671"/>
                <a:gd name="connsiteY13" fmla="*/ 1588648 h 2822950"/>
                <a:gd name="connsiteX14" fmla="*/ 340186 w 1569671"/>
                <a:gd name="connsiteY14" fmla="*/ 1322021 h 2822950"/>
                <a:gd name="connsiteX15" fmla="*/ 478157 w 1569671"/>
                <a:gd name="connsiteY15" fmla="*/ 1347722 h 2822950"/>
                <a:gd name="connsiteX16" fmla="*/ 413230 w 1569671"/>
                <a:gd name="connsiteY16" fmla="*/ 1512747 h 2822950"/>
                <a:gd name="connsiteX17" fmla="*/ 234678 w 1569671"/>
                <a:gd name="connsiteY17" fmla="*/ 1336900 h 2822950"/>
                <a:gd name="connsiteX18" fmla="*/ 340186 w 1569671"/>
                <a:gd name="connsiteY18" fmla="*/ 1322021 h 2822950"/>
                <a:gd name="connsiteX19" fmla="*/ 271640 w 1569671"/>
                <a:gd name="connsiteY19" fmla="*/ 1296857 h 2822950"/>
                <a:gd name="connsiteX20" fmla="*/ 191490 w 1569671"/>
                <a:gd name="connsiteY20" fmla="*/ 1335456 h 2822950"/>
                <a:gd name="connsiteX21" fmla="*/ 425215 w 1569671"/>
                <a:gd name="connsiteY21" fmla="*/ 1548679 h 2822950"/>
                <a:gd name="connsiteX22" fmla="*/ 736849 w 1569671"/>
                <a:gd name="connsiteY22" fmla="*/ 1614286 h 2822950"/>
                <a:gd name="connsiteX23" fmla="*/ 773753 w 1569671"/>
                <a:gd name="connsiteY23" fmla="*/ 1569181 h 2822950"/>
                <a:gd name="connsiteX24" fmla="*/ 745050 w 1569671"/>
                <a:gd name="connsiteY24" fmla="*/ 1634788 h 2822950"/>
                <a:gd name="connsiteX25" fmla="*/ 1056684 w 1569671"/>
                <a:gd name="connsiteY25" fmla="*/ 1848012 h 2822950"/>
                <a:gd name="connsiteX26" fmla="*/ 808968 w 1569671"/>
                <a:gd name="connsiteY26" fmla="*/ 1668796 h 2822950"/>
                <a:gd name="connsiteX27" fmla="*/ 800091 w 1569671"/>
                <a:gd name="connsiteY27" fmla="*/ 1528979 h 2822950"/>
                <a:gd name="connsiteX28" fmla="*/ 699993 w 1569671"/>
                <a:gd name="connsiteY28" fmla="*/ 1588495 h 2822950"/>
                <a:gd name="connsiteX29" fmla="*/ 461925 w 1569671"/>
                <a:gd name="connsiteY29" fmla="*/ 1534389 h 2822950"/>
                <a:gd name="connsiteX30" fmla="*/ 534969 w 1569671"/>
                <a:gd name="connsiteY30" fmla="*/ 1355838 h 2822950"/>
                <a:gd name="connsiteX31" fmla="*/ 1097677 w 1569671"/>
                <a:gd name="connsiteY31" fmla="*/ 1385596 h 2822950"/>
                <a:gd name="connsiteX32" fmla="*/ 1364218 w 1569671"/>
                <a:gd name="connsiteY32" fmla="*/ 1683994 h 2822950"/>
                <a:gd name="connsiteX33" fmla="*/ 1118191 w 1569671"/>
                <a:gd name="connsiteY33" fmla="*/ 1351858 h 2822950"/>
                <a:gd name="connsiteX34" fmla="*/ 490822 w 1569671"/>
                <a:gd name="connsiteY34" fmla="*/ 1314954 h 2822950"/>
                <a:gd name="connsiteX35" fmla="*/ 271640 w 1569671"/>
                <a:gd name="connsiteY35" fmla="*/ 1296857 h 2822950"/>
                <a:gd name="connsiteX36" fmla="*/ 871675 w 1569671"/>
                <a:gd name="connsiteY36" fmla="*/ 476 h 2822950"/>
                <a:gd name="connsiteX37" fmla="*/ 943349 w 1569671"/>
                <a:gd name="connsiteY37" fmla="*/ 47011 h 2822950"/>
                <a:gd name="connsiteX38" fmla="*/ 1485516 w 1569671"/>
                <a:gd name="connsiteY38" fmla="*/ 1325552 h 2822950"/>
                <a:gd name="connsiteX39" fmla="*/ 1485516 w 1569671"/>
                <a:gd name="connsiteY39" fmla="*/ 2676922 h 2822950"/>
                <a:gd name="connsiteX40" fmla="*/ 692754 w 1569671"/>
                <a:gd name="connsiteY40" fmla="*/ 2781158 h 2822950"/>
                <a:gd name="connsiteX41" fmla="*/ 551674 w 1569671"/>
                <a:gd name="connsiteY41" fmla="*/ 2757843 h 2822950"/>
                <a:gd name="connsiteX42" fmla="*/ 152428 w 1569671"/>
                <a:gd name="connsiteY42" fmla="*/ 2044888 h 2822950"/>
                <a:gd name="connsiteX43" fmla="*/ 2676 w 1569671"/>
                <a:gd name="connsiteY43" fmla="*/ 1306197 h 2822950"/>
                <a:gd name="connsiteX44" fmla="*/ 215066 w 1569671"/>
                <a:gd name="connsiteY44" fmla="*/ 1107067 h 2822950"/>
                <a:gd name="connsiteX45" fmla="*/ 312171 w 1569671"/>
                <a:gd name="connsiteY45" fmla="*/ 1268908 h 2822950"/>
                <a:gd name="connsiteX46" fmla="*/ 263618 w 1569671"/>
                <a:gd name="connsiteY46" fmla="*/ 1082791 h 2822950"/>
                <a:gd name="connsiteX47" fmla="*/ 538748 w 1569671"/>
                <a:gd name="connsiteY47" fmla="*/ 953319 h 2822950"/>
                <a:gd name="connsiteX48" fmla="*/ 676312 w 1569671"/>
                <a:gd name="connsiteY48" fmla="*/ 1220356 h 2822950"/>
                <a:gd name="connsiteX49" fmla="*/ 441643 w 1569671"/>
                <a:gd name="connsiteY49" fmla="*/ 208851 h 2822950"/>
                <a:gd name="connsiteX50" fmla="*/ 668220 w 1569671"/>
                <a:gd name="connsiteY50" fmla="*/ 168391 h 2822950"/>
                <a:gd name="connsiteX51" fmla="*/ 1008086 w 1569671"/>
                <a:gd name="connsiteY51" fmla="*/ 1187988 h 2822950"/>
                <a:gd name="connsiteX52" fmla="*/ 708680 w 1569671"/>
                <a:gd name="connsiteY52" fmla="*/ 136023 h 2822950"/>
                <a:gd name="connsiteX53" fmla="*/ 839851 w 1569671"/>
                <a:gd name="connsiteY53" fmla="*/ 1466 h 2822950"/>
                <a:gd name="connsiteX54" fmla="*/ 871675 w 1569671"/>
                <a:gd name="connsiteY54" fmla="*/ 476 h 2822950"/>
                <a:gd name="connsiteX0" fmla="*/ 533488 w 1569671"/>
                <a:gd name="connsiteY0" fmla="*/ 1634537 h 2898348"/>
                <a:gd name="connsiteX1" fmla="*/ 638614 w 1569671"/>
                <a:gd name="connsiteY1" fmla="*/ 1766214 h 2898348"/>
                <a:gd name="connsiteX2" fmla="*/ 695859 w 1569671"/>
                <a:gd name="connsiteY2" fmla="*/ 1651528 h 2898348"/>
                <a:gd name="connsiteX3" fmla="*/ 533488 w 1569671"/>
                <a:gd name="connsiteY3" fmla="*/ 1634537 h 2898348"/>
                <a:gd name="connsiteX4" fmla="*/ 468259 w 1569671"/>
                <a:gd name="connsiteY4" fmla="*/ 1604214 h 2898348"/>
                <a:gd name="connsiteX5" fmla="*/ 730423 w 1569671"/>
                <a:gd name="connsiteY5" fmla="*/ 1652000 h 2898348"/>
                <a:gd name="connsiteX6" fmla="*/ 468259 w 1569671"/>
                <a:gd name="connsiteY6" fmla="*/ 1604214 h 2898348"/>
                <a:gd name="connsiteX7" fmla="*/ 317315 w 1569671"/>
                <a:gd name="connsiteY7" fmla="*/ 1591240 h 2898348"/>
                <a:gd name="connsiteX8" fmla="*/ 152270 w 1569671"/>
                <a:gd name="connsiteY8" fmla="*/ 1638430 h 2898348"/>
                <a:gd name="connsiteX9" fmla="*/ 279203 w 1569671"/>
                <a:gd name="connsiteY9" fmla="*/ 1742908 h 2898348"/>
                <a:gd name="connsiteX10" fmla="*/ 317315 w 1569671"/>
                <a:gd name="connsiteY10" fmla="*/ 1591240 h 2898348"/>
                <a:gd name="connsiteX11" fmla="*/ 384381 w 1569671"/>
                <a:gd name="connsiteY11" fmla="*/ 1588648 h 2898348"/>
                <a:gd name="connsiteX12" fmla="*/ 106268 w 1569671"/>
                <a:gd name="connsiteY12" fmla="*/ 1639213 h 2898348"/>
                <a:gd name="connsiteX13" fmla="*/ 384381 w 1569671"/>
                <a:gd name="connsiteY13" fmla="*/ 1588648 h 2898348"/>
                <a:gd name="connsiteX14" fmla="*/ 340186 w 1569671"/>
                <a:gd name="connsiteY14" fmla="*/ 1322021 h 2898348"/>
                <a:gd name="connsiteX15" fmla="*/ 478157 w 1569671"/>
                <a:gd name="connsiteY15" fmla="*/ 1347722 h 2898348"/>
                <a:gd name="connsiteX16" fmla="*/ 413230 w 1569671"/>
                <a:gd name="connsiteY16" fmla="*/ 1512747 h 2898348"/>
                <a:gd name="connsiteX17" fmla="*/ 234678 w 1569671"/>
                <a:gd name="connsiteY17" fmla="*/ 1336900 h 2898348"/>
                <a:gd name="connsiteX18" fmla="*/ 340186 w 1569671"/>
                <a:gd name="connsiteY18" fmla="*/ 1322021 h 2898348"/>
                <a:gd name="connsiteX19" fmla="*/ 271640 w 1569671"/>
                <a:gd name="connsiteY19" fmla="*/ 1296857 h 2898348"/>
                <a:gd name="connsiteX20" fmla="*/ 191490 w 1569671"/>
                <a:gd name="connsiteY20" fmla="*/ 1335456 h 2898348"/>
                <a:gd name="connsiteX21" fmla="*/ 425215 w 1569671"/>
                <a:gd name="connsiteY21" fmla="*/ 1548679 h 2898348"/>
                <a:gd name="connsiteX22" fmla="*/ 736849 w 1569671"/>
                <a:gd name="connsiteY22" fmla="*/ 1614286 h 2898348"/>
                <a:gd name="connsiteX23" fmla="*/ 773753 w 1569671"/>
                <a:gd name="connsiteY23" fmla="*/ 1569181 h 2898348"/>
                <a:gd name="connsiteX24" fmla="*/ 745050 w 1569671"/>
                <a:gd name="connsiteY24" fmla="*/ 1634788 h 2898348"/>
                <a:gd name="connsiteX25" fmla="*/ 1056684 w 1569671"/>
                <a:gd name="connsiteY25" fmla="*/ 1848012 h 2898348"/>
                <a:gd name="connsiteX26" fmla="*/ 808968 w 1569671"/>
                <a:gd name="connsiteY26" fmla="*/ 1668796 h 2898348"/>
                <a:gd name="connsiteX27" fmla="*/ 800091 w 1569671"/>
                <a:gd name="connsiteY27" fmla="*/ 1528979 h 2898348"/>
                <a:gd name="connsiteX28" fmla="*/ 699993 w 1569671"/>
                <a:gd name="connsiteY28" fmla="*/ 1588495 h 2898348"/>
                <a:gd name="connsiteX29" fmla="*/ 461925 w 1569671"/>
                <a:gd name="connsiteY29" fmla="*/ 1534389 h 2898348"/>
                <a:gd name="connsiteX30" fmla="*/ 534969 w 1569671"/>
                <a:gd name="connsiteY30" fmla="*/ 1355838 h 2898348"/>
                <a:gd name="connsiteX31" fmla="*/ 1097677 w 1569671"/>
                <a:gd name="connsiteY31" fmla="*/ 1385596 h 2898348"/>
                <a:gd name="connsiteX32" fmla="*/ 1364218 w 1569671"/>
                <a:gd name="connsiteY32" fmla="*/ 1683994 h 2898348"/>
                <a:gd name="connsiteX33" fmla="*/ 1118191 w 1569671"/>
                <a:gd name="connsiteY33" fmla="*/ 1351858 h 2898348"/>
                <a:gd name="connsiteX34" fmla="*/ 490822 w 1569671"/>
                <a:gd name="connsiteY34" fmla="*/ 1314954 h 2898348"/>
                <a:gd name="connsiteX35" fmla="*/ 271640 w 1569671"/>
                <a:gd name="connsiteY35" fmla="*/ 1296857 h 2898348"/>
                <a:gd name="connsiteX36" fmla="*/ 871675 w 1569671"/>
                <a:gd name="connsiteY36" fmla="*/ 476 h 2898348"/>
                <a:gd name="connsiteX37" fmla="*/ 943349 w 1569671"/>
                <a:gd name="connsiteY37" fmla="*/ 47011 h 2898348"/>
                <a:gd name="connsiteX38" fmla="*/ 1485516 w 1569671"/>
                <a:gd name="connsiteY38" fmla="*/ 1325552 h 2898348"/>
                <a:gd name="connsiteX39" fmla="*/ 1485516 w 1569671"/>
                <a:gd name="connsiteY39" fmla="*/ 2676922 h 2898348"/>
                <a:gd name="connsiteX40" fmla="*/ 692754 w 1569671"/>
                <a:gd name="connsiteY40" fmla="*/ 2781158 h 2898348"/>
                <a:gd name="connsiteX41" fmla="*/ 551674 w 1569671"/>
                <a:gd name="connsiteY41" fmla="*/ 2757843 h 2898348"/>
                <a:gd name="connsiteX42" fmla="*/ 152428 w 1569671"/>
                <a:gd name="connsiteY42" fmla="*/ 2044888 h 2898348"/>
                <a:gd name="connsiteX43" fmla="*/ 2676 w 1569671"/>
                <a:gd name="connsiteY43" fmla="*/ 1306197 h 2898348"/>
                <a:gd name="connsiteX44" fmla="*/ 215066 w 1569671"/>
                <a:gd name="connsiteY44" fmla="*/ 1107067 h 2898348"/>
                <a:gd name="connsiteX45" fmla="*/ 312171 w 1569671"/>
                <a:gd name="connsiteY45" fmla="*/ 1268908 h 2898348"/>
                <a:gd name="connsiteX46" fmla="*/ 263618 w 1569671"/>
                <a:gd name="connsiteY46" fmla="*/ 1082791 h 2898348"/>
                <a:gd name="connsiteX47" fmla="*/ 538748 w 1569671"/>
                <a:gd name="connsiteY47" fmla="*/ 953319 h 2898348"/>
                <a:gd name="connsiteX48" fmla="*/ 676312 w 1569671"/>
                <a:gd name="connsiteY48" fmla="*/ 1220356 h 2898348"/>
                <a:gd name="connsiteX49" fmla="*/ 441643 w 1569671"/>
                <a:gd name="connsiteY49" fmla="*/ 208851 h 2898348"/>
                <a:gd name="connsiteX50" fmla="*/ 668220 w 1569671"/>
                <a:gd name="connsiteY50" fmla="*/ 168391 h 2898348"/>
                <a:gd name="connsiteX51" fmla="*/ 1008086 w 1569671"/>
                <a:gd name="connsiteY51" fmla="*/ 1187988 h 2898348"/>
                <a:gd name="connsiteX52" fmla="*/ 708680 w 1569671"/>
                <a:gd name="connsiteY52" fmla="*/ 136023 h 2898348"/>
                <a:gd name="connsiteX53" fmla="*/ 839851 w 1569671"/>
                <a:gd name="connsiteY53" fmla="*/ 1466 h 2898348"/>
                <a:gd name="connsiteX54" fmla="*/ 871675 w 1569671"/>
                <a:gd name="connsiteY54" fmla="*/ 476 h 2898348"/>
                <a:gd name="connsiteX0" fmla="*/ 533488 w 1579337"/>
                <a:gd name="connsiteY0" fmla="*/ 1634537 h 2846625"/>
                <a:gd name="connsiteX1" fmla="*/ 638614 w 1579337"/>
                <a:gd name="connsiteY1" fmla="*/ 1766214 h 2846625"/>
                <a:gd name="connsiteX2" fmla="*/ 695859 w 1579337"/>
                <a:gd name="connsiteY2" fmla="*/ 1651528 h 2846625"/>
                <a:gd name="connsiteX3" fmla="*/ 533488 w 1579337"/>
                <a:gd name="connsiteY3" fmla="*/ 1634537 h 2846625"/>
                <a:gd name="connsiteX4" fmla="*/ 468259 w 1579337"/>
                <a:gd name="connsiteY4" fmla="*/ 1604214 h 2846625"/>
                <a:gd name="connsiteX5" fmla="*/ 730423 w 1579337"/>
                <a:gd name="connsiteY5" fmla="*/ 1652000 h 2846625"/>
                <a:gd name="connsiteX6" fmla="*/ 468259 w 1579337"/>
                <a:gd name="connsiteY6" fmla="*/ 1604214 h 2846625"/>
                <a:gd name="connsiteX7" fmla="*/ 317315 w 1579337"/>
                <a:gd name="connsiteY7" fmla="*/ 1591240 h 2846625"/>
                <a:gd name="connsiteX8" fmla="*/ 152270 w 1579337"/>
                <a:gd name="connsiteY8" fmla="*/ 1638430 h 2846625"/>
                <a:gd name="connsiteX9" fmla="*/ 279203 w 1579337"/>
                <a:gd name="connsiteY9" fmla="*/ 1742908 h 2846625"/>
                <a:gd name="connsiteX10" fmla="*/ 317315 w 1579337"/>
                <a:gd name="connsiteY10" fmla="*/ 1591240 h 2846625"/>
                <a:gd name="connsiteX11" fmla="*/ 384381 w 1579337"/>
                <a:gd name="connsiteY11" fmla="*/ 1588648 h 2846625"/>
                <a:gd name="connsiteX12" fmla="*/ 106268 w 1579337"/>
                <a:gd name="connsiteY12" fmla="*/ 1639213 h 2846625"/>
                <a:gd name="connsiteX13" fmla="*/ 384381 w 1579337"/>
                <a:gd name="connsiteY13" fmla="*/ 1588648 h 2846625"/>
                <a:gd name="connsiteX14" fmla="*/ 340186 w 1579337"/>
                <a:gd name="connsiteY14" fmla="*/ 1322021 h 2846625"/>
                <a:gd name="connsiteX15" fmla="*/ 478157 w 1579337"/>
                <a:gd name="connsiteY15" fmla="*/ 1347722 h 2846625"/>
                <a:gd name="connsiteX16" fmla="*/ 413230 w 1579337"/>
                <a:gd name="connsiteY16" fmla="*/ 1512747 h 2846625"/>
                <a:gd name="connsiteX17" fmla="*/ 234678 w 1579337"/>
                <a:gd name="connsiteY17" fmla="*/ 1336900 h 2846625"/>
                <a:gd name="connsiteX18" fmla="*/ 340186 w 1579337"/>
                <a:gd name="connsiteY18" fmla="*/ 1322021 h 2846625"/>
                <a:gd name="connsiteX19" fmla="*/ 271640 w 1579337"/>
                <a:gd name="connsiteY19" fmla="*/ 1296857 h 2846625"/>
                <a:gd name="connsiteX20" fmla="*/ 191490 w 1579337"/>
                <a:gd name="connsiteY20" fmla="*/ 1335456 h 2846625"/>
                <a:gd name="connsiteX21" fmla="*/ 425215 w 1579337"/>
                <a:gd name="connsiteY21" fmla="*/ 1548679 h 2846625"/>
                <a:gd name="connsiteX22" fmla="*/ 736849 w 1579337"/>
                <a:gd name="connsiteY22" fmla="*/ 1614286 h 2846625"/>
                <a:gd name="connsiteX23" fmla="*/ 773753 w 1579337"/>
                <a:gd name="connsiteY23" fmla="*/ 1569181 h 2846625"/>
                <a:gd name="connsiteX24" fmla="*/ 745050 w 1579337"/>
                <a:gd name="connsiteY24" fmla="*/ 1634788 h 2846625"/>
                <a:gd name="connsiteX25" fmla="*/ 1056684 w 1579337"/>
                <a:gd name="connsiteY25" fmla="*/ 1848012 h 2846625"/>
                <a:gd name="connsiteX26" fmla="*/ 808968 w 1579337"/>
                <a:gd name="connsiteY26" fmla="*/ 1668796 h 2846625"/>
                <a:gd name="connsiteX27" fmla="*/ 800091 w 1579337"/>
                <a:gd name="connsiteY27" fmla="*/ 1528979 h 2846625"/>
                <a:gd name="connsiteX28" fmla="*/ 699993 w 1579337"/>
                <a:gd name="connsiteY28" fmla="*/ 1588495 h 2846625"/>
                <a:gd name="connsiteX29" fmla="*/ 461925 w 1579337"/>
                <a:gd name="connsiteY29" fmla="*/ 1534389 h 2846625"/>
                <a:gd name="connsiteX30" fmla="*/ 534969 w 1579337"/>
                <a:gd name="connsiteY30" fmla="*/ 1355838 h 2846625"/>
                <a:gd name="connsiteX31" fmla="*/ 1097677 w 1579337"/>
                <a:gd name="connsiteY31" fmla="*/ 1385596 h 2846625"/>
                <a:gd name="connsiteX32" fmla="*/ 1364218 w 1579337"/>
                <a:gd name="connsiteY32" fmla="*/ 1683994 h 2846625"/>
                <a:gd name="connsiteX33" fmla="*/ 1118191 w 1579337"/>
                <a:gd name="connsiteY33" fmla="*/ 1351858 h 2846625"/>
                <a:gd name="connsiteX34" fmla="*/ 490822 w 1579337"/>
                <a:gd name="connsiteY34" fmla="*/ 1314954 h 2846625"/>
                <a:gd name="connsiteX35" fmla="*/ 271640 w 1579337"/>
                <a:gd name="connsiteY35" fmla="*/ 1296857 h 2846625"/>
                <a:gd name="connsiteX36" fmla="*/ 871675 w 1579337"/>
                <a:gd name="connsiteY36" fmla="*/ 476 h 2846625"/>
                <a:gd name="connsiteX37" fmla="*/ 943349 w 1579337"/>
                <a:gd name="connsiteY37" fmla="*/ 47011 h 2846625"/>
                <a:gd name="connsiteX38" fmla="*/ 1485516 w 1579337"/>
                <a:gd name="connsiteY38" fmla="*/ 1325552 h 2846625"/>
                <a:gd name="connsiteX39" fmla="*/ 1485516 w 1579337"/>
                <a:gd name="connsiteY39" fmla="*/ 2676922 h 2846625"/>
                <a:gd name="connsiteX40" fmla="*/ 551674 w 1579337"/>
                <a:gd name="connsiteY40" fmla="*/ 2757843 h 2846625"/>
                <a:gd name="connsiteX41" fmla="*/ 152428 w 1579337"/>
                <a:gd name="connsiteY41" fmla="*/ 2044888 h 2846625"/>
                <a:gd name="connsiteX42" fmla="*/ 2676 w 1579337"/>
                <a:gd name="connsiteY42" fmla="*/ 1306197 h 2846625"/>
                <a:gd name="connsiteX43" fmla="*/ 215066 w 1579337"/>
                <a:gd name="connsiteY43" fmla="*/ 1107067 h 2846625"/>
                <a:gd name="connsiteX44" fmla="*/ 312171 w 1579337"/>
                <a:gd name="connsiteY44" fmla="*/ 1268908 h 2846625"/>
                <a:gd name="connsiteX45" fmla="*/ 263618 w 1579337"/>
                <a:gd name="connsiteY45" fmla="*/ 1082791 h 2846625"/>
                <a:gd name="connsiteX46" fmla="*/ 538748 w 1579337"/>
                <a:gd name="connsiteY46" fmla="*/ 953319 h 2846625"/>
                <a:gd name="connsiteX47" fmla="*/ 676312 w 1579337"/>
                <a:gd name="connsiteY47" fmla="*/ 1220356 h 2846625"/>
                <a:gd name="connsiteX48" fmla="*/ 441643 w 1579337"/>
                <a:gd name="connsiteY48" fmla="*/ 208851 h 2846625"/>
                <a:gd name="connsiteX49" fmla="*/ 668220 w 1579337"/>
                <a:gd name="connsiteY49" fmla="*/ 168391 h 2846625"/>
                <a:gd name="connsiteX50" fmla="*/ 1008086 w 1579337"/>
                <a:gd name="connsiteY50" fmla="*/ 1187988 h 2846625"/>
                <a:gd name="connsiteX51" fmla="*/ 708680 w 1579337"/>
                <a:gd name="connsiteY51" fmla="*/ 136023 h 2846625"/>
                <a:gd name="connsiteX52" fmla="*/ 839851 w 1579337"/>
                <a:gd name="connsiteY52" fmla="*/ 1466 h 2846625"/>
                <a:gd name="connsiteX53" fmla="*/ 871675 w 1579337"/>
                <a:gd name="connsiteY53" fmla="*/ 476 h 2846625"/>
                <a:gd name="connsiteX0" fmla="*/ 532090 w 1571810"/>
                <a:gd name="connsiteY0" fmla="*/ 1634537 h 2843147"/>
                <a:gd name="connsiteX1" fmla="*/ 637216 w 1571810"/>
                <a:gd name="connsiteY1" fmla="*/ 1766214 h 2843147"/>
                <a:gd name="connsiteX2" fmla="*/ 694461 w 1571810"/>
                <a:gd name="connsiteY2" fmla="*/ 1651528 h 2843147"/>
                <a:gd name="connsiteX3" fmla="*/ 532090 w 1571810"/>
                <a:gd name="connsiteY3" fmla="*/ 1634537 h 2843147"/>
                <a:gd name="connsiteX4" fmla="*/ 466861 w 1571810"/>
                <a:gd name="connsiteY4" fmla="*/ 1604214 h 2843147"/>
                <a:gd name="connsiteX5" fmla="*/ 729025 w 1571810"/>
                <a:gd name="connsiteY5" fmla="*/ 1652000 h 2843147"/>
                <a:gd name="connsiteX6" fmla="*/ 466861 w 1571810"/>
                <a:gd name="connsiteY6" fmla="*/ 1604214 h 2843147"/>
                <a:gd name="connsiteX7" fmla="*/ 315917 w 1571810"/>
                <a:gd name="connsiteY7" fmla="*/ 1591240 h 2843147"/>
                <a:gd name="connsiteX8" fmla="*/ 150872 w 1571810"/>
                <a:gd name="connsiteY8" fmla="*/ 1638430 h 2843147"/>
                <a:gd name="connsiteX9" fmla="*/ 277805 w 1571810"/>
                <a:gd name="connsiteY9" fmla="*/ 1742908 h 2843147"/>
                <a:gd name="connsiteX10" fmla="*/ 315917 w 1571810"/>
                <a:gd name="connsiteY10" fmla="*/ 1591240 h 2843147"/>
                <a:gd name="connsiteX11" fmla="*/ 382983 w 1571810"/>
                <a:gd name="connsiteY11" fmla="*/ 1588648 h 2843147"/>
                <a:gd name="connsiteX12" fmla="*/ 104870 w 1571810"/>
                <a:gd name="connsiteY12" fmla="*/ 1639213 h 2843147"/>
                <a:gd name="connsiteX13" fmla="*/ 382983 w 1571810"/>
                <a:gd name="connsiteY13" fmla="*/ 1588648 h 2843147"/>
                <a:gd name="connsiteX14" fmla="*/ 338788 w 1571810"/>
                <a:gd name="connsiteY14" fmla="*/ 1322021 h 2843147"/>
                <a:gd name="connsiteX15" fmla="*/ 476759 w 1571810"/>
                <a:gd name="connsiteY15" fmla="*/ 1347722 h 2843147"/>
                <a:gd name="connsiteX16" fmla="*/ 411832 w 1571810"/>
                <a:gd name="connsiteY16" fmla="*/ 1512747 h 2843147"/>
                <a:gd name="connsiteX17" fmla="*/ 233280 w 1571810"/>
                <a:gd name="connsiteY17" fmla="*/ 1336900 h 2843147"/>
                <a:gd name="connsiteX18" fmla="*/ 338788 w 1571810"/>
                <a:gd name="connsiteY18" fmla="*/ 1322021 h 2843147"/>
                <a:gd name="connsiteX19" fmla="*/ 270242 w 1571810"/>
                <a:gd name="connsiteY19" fmla="*/ 1296857 h 2843147"/>
                <a:gd name="connsiteX20" fmla="*/ 190092 w 1571810"/>
                <a:gd name="connsiteY20" fmla="*/ 1335456 h 2843147"/>
                <a:gd name="connsiteX21" fmla="*/ 423817 w 1571810"/>
                <a:gd name="connsiteY21" fmla="*/ 1548679 h 2843147"/>
                <a:gd name="connsiteX22" fmla="*/ 735451 w 1571810"/>
                <a:gd name="connsiteY22" fmla="*/ 1614286 h 2843147"/>
                <a:gd name="connsiteX23" fmla="*/ 772355 w 1571810"/>
                <a:gd name="connsiteY23" fmla="*/ 1569181 h 2843147"/>
                <a:gd name="connsiteX24" fmla="*/ 743652 w 1571810"/>
                <a:gd name="connsiteY24" fmla="*/ 1634788 h 2843147"/>
                <a:gd name="connsiteX25" fmla="*/ 1055286 w 1571810"/>
                <a:gd name="connsiteY25" fmla="*/ 1848012 h 2843147"/>
                <a:gd name="connsiteX26" fmla="*/ 807570 w 1571810"/>
                <a:gd name="connsiteY26" fmla="*/ 1668796 h 2843147"/>
                <a:gd name="connsiteX27" fmla="*/ 798693 w 1571810"/>
                <a:gd name="connsiteY27" fmla="*/ 1528979 h 2843147"/>
                <a:gd name="connsiteX28" fmla="*/ 698595 w 1571810"/>
                <a:gd name="connsiteY28" fmla="*/ 1588495 h 2843147"/>
                <a:gd name="connsiteX29" fmla="*/ 460527 w 1571810"/>
                <a:gd name="connsiteY29" fmla="*/ 1534389 h 2843147"/>
                <a:gd name="connsiteX30" fmla="*/ 533571 w 1571810"/>
                <a:gd name="connsiteY30" fmla="*/ 1355838 h 2843147"/>
                <a:gd name="connsiteX31" fmla="*/ 1096279 w 1571810"/>
                <a:gd name="connsiteY31" fmla="*/ 1385596 h 2843147"/>
                <a:gd name="connsiteX32" fmla="*/ 1362820 w 1571810"/>
                <a:gd name="connsiteY32" fmla="*/ 1683994 h 2843147"/>
                <a:gd name="connsiteX33" fmla="*/ 1116793 w 1571810"/>
                <a:gd name="connsiteY33" fmla="*/ 1351858 h 2843147"/>
                <a:gd name="connsiteX34" fmla="*/ 489424 w 1571810"/>
                <a:gd name="connsiteY34" fmla="*/ 1314954 h 2843147"/>
                <a:gd name="connsiteX35" fmla="*/ 270242 w 1571810"/>
                <a:gd name="connsiteY35" fmla="*/ 1296857 h 2843147"/>
                <a:gd name="connsiteX36" fmla="*/ 870277 w 1571810"/>
                <a:gd name="connsiteY36" fmla="*/ 476 h 2843147"/>
                <a:gd name="connsiteX37" fmla="*/ 941951 w 1571810"/>
                <a:gd name="connsiteY37" fmla="*/ 47011 h 2843147"/>
                <a:gd name="connsiteX38" fmla="*/ 1484118 w 1571810"/>
                <a:gd name="connsiteY38" fmla="*/ 1325552 h 2843147"/>
                <a:gd name="connsiteX39" fmla="*/ 1484118 w 1571810"/>
                <a:gd name="connsiteY39" fmla="*/ 2676922 h 2843147"/>
                <a:gd name="connsiteX40" fmla="*/ 639340 w 1571810"/>
                <a:gd name="connsiteY40" fmla="*/ 2751905 h 2843147"/>
                <a:gd name="connsiteX41" fmla="*/ 151030 w 1571810"/>
                <a:gd name="connsiteY41" fmla="*/ 2044888 h 2843147"/>
                <a:gd name="connsiteX42" fmla="*/ 1278 w 1571810"/>
                <a:gd name="connsiteY42" fmla="*/ 1306197 h 2843147"/>
                <a:gd name="connsiteX43" fmla="*/ 213668 w 1571810"/>
                <a:gd name="connsiteY43" fmla="*/ 1107067 h 2843147"/>
                <a:gd name="connsiteX44" fmla="*/ 310773 w 1571810"/>
                <a:gd name="connsiteY44" fmla="*/ 1268908 h 2843147"/>
                <a:gd name="connsiteX45" fmla="*/ 262220 w 1571810"/>
                <a:gd name="connsiteY45" fmla="*/ 1082791 h 2843147"/>
                <a:gd name="connsiteX46" fmla="*/ 537350 w 1571810"/>
                <a:gd name="connsiteY46" fmla="*/ 953319 h 2843147"/>
                <a:gd name="connsiteX47" fmla="*/ 674914 w 1571810"/>
                <a:gd name="connsiteY47" fmla="*/ 1220356 h 2843147"/>
                <a:gd name="connsiteX48" fmla="*/ 440245 w 1571810"/>
                <a:gd name="connsiteY48" fmla="*/ 208851 h 2843147"/>
                <a:gd name="connsiteX49" fmla="*/ 666822 w 1571810"/>
                <a:gd name="connsiteY49" fmla="*/ 168391 h 2843147"/>
                <a:gd name="connsiteX50" fmla="*/ 1006688 w 1571810"/>
                <a:gd name="connsiteY50" fmla="*/ 1187988 h 2843147"/>
                <a:gd name="connsiteX51" fmla="*/ 707282 w 1571810"/>
                <a:gd name="connsiteY51" fmla="*/ 136023 h 2843147"/>
                <a:gd name="connsiteX52" fmla="*/ 838453 w 1571810"/>
                <a:gd name="connsiteY52" fmla="*/ 1466 h 2843147"/>
                <a:gd name="connsiteX53" fmla="*/ 870277 w 1571810"/>
                <a:gd name="connsiteY53" fmla="*/ 476 h 2843147"/>
                <a:gd name="connsiteX0" fmla="*/ 532090 w 1571810"/>
                <a:gd name="connsiteY0" fmla="*/ 1634537 h 2874015"/>
                <a:gd name="connsiteX1" fmla="*/ 637216 w 1571810"/>
                <a:gd name="connsiteY1" fmla="*/ 1766214 h 2874015"/>
                <a:gd name="connsiteX2" fmla="*/ 694461 w 1571810"/>
                <a:gd name="connsiteY2" fmla="*/ 1651528 h 2874015"/>
                <a:gd name="connsiteX3" fmla="*/ 532090 w 1571810"/>
                <a:gd name="connsiteY3" fmla="*/ 1634537 h 2874015"/>
                <a:gd name="connsiteX4" fmla="*/ 466861 w 1571810"/>
                <a:gd name="connsiteY4" fmla="*/ 1604214 h 2874015"/>
                <a:gd name="connsiteX5" fmla="*/ 729025 w 1571810"/>
                <a:gd name="connsiteY5" fmla="*/ 1652000 h 2874015"/>
                <a:gd name="connsiteX6" fmla="*/ 466861 w 1571810"/>
                <a:gd name="connsiteY6" fmla="*/ 1604214 h 2874015"/>
                <a:gd name="connsiteX7" fmla="*/ 315917 w 1571810"/>
                <a:gd name="connsiteY7" fmla="*/ 1591240 h 2874015"/>
                <a:gd name="connsiteX8" fmla="*/ 150872 w 1571810"/>
                <a:gd name="connsiteY8" fmla="*/ 1638430 h 2874015"/>
                <a:gd name="connsiteX9" fmla="*/ 277805 w 1571810"/>
                <a:gd name="connsiteY9" fmla="*/ 1742908 h 2874015"/>
                <a:gd name="connsiteX10" fmla="*/ 315917 w 1571810"/>
                <a:gd name="connsiteY10" fmla="*/ 1591240 h 2874015"/>
                <a:gd name="connsiteX11" fmla="*/ 382983 w 1571810"/>
                <a:gd name="connsiteY11" fmla="*/ 1588648 h 2874015"/>
                <a:gd name="connsiteX12" fmla="*/ 104870 w 1571810"/>
                <a:gd name="connsiteY12" fmla="*/ 1639213 h 2874015"/>
                <a:gd name="connsiteX13" fmla="*/ 382983 w 1571810"/>
                <a:gd name="connsiteY13" fmla="*/ 1588648 h 2874015"/>
                <a:gd name="connsiteX14" fmla="*/ 338788 w 1571810"/>
                <a:gd name="connsiteY14" fmla="*/ 1322021 h 2874015"/>
                <a:gd name="connsiteX15" fmla="*/ 476759 w 1571810"/>
                <a:gd name="connsiteY15" fmla="*/ 1347722 h 2874015"/>
                <a:gd name="connsiteX16" fmla="*/ 411832 w 1571810"/>
                <a:gd name="connsiteY16" fmla="*/ 1512747 h 2874015"/>
                <a:gd name="connsiteX17" fmla="*/ 233280 w 1571810"/>
                <a:gd name="connsiteY17" fmla="*/ 1336900 h 2874015"/>
                <a:gd name="connsiteX18" fmla="*/ 338788 w 1571810"/>
                <a:gd name="connsiteY18" fmla="*/ 1322021 h 2874015"/>
                <a:gd name="connsiteX19" fmla="*/ 270242 w 1571810"/>
                <a:gd name="connsiteY19" fmla="*/ 1296857 h 2874015"/>
                <a:gd name="connsiteX20" fmla="*/ 190092 w 1571810"/>
                <a:gd name="connsiteY20" fmla="*/ 1335456 h 2874015"/>
                <a:gd name="connsiteX21" fmla="*/ 423817 w 1571810"/>
                <a:gd name="connsiteY21" fmla="*/ 1548679 h 2874015"/>
                <a:gd name="connsiteX22" fmla="*/ 735451 w 1571810"/>
                <a:gd name="connsiteY22" fmla="*/ 1614286 h 2874015"/>
                <a:gd name="connsiteX23" fmla="*/ 772355 w 1571810"/>
                <a:gd name="connsiteY23" fmla="*/ 1569181 h 2874015"/>
                <a:gd name="connsiteX24" fmla="*/ 743652 w 1571810"/>
                <a:gd name="connsiteY24" fmla="*/ 1634788 h 2874015"/>
                <a:gd name="connsiteX25" fmla="*/ 1055286 w 1571810"/>
                <a:gd name="connsiteY25" fmla="*/ 1848012 h 2874015"/>
                <a:gd name="connsiteX26" fmla="*/ 807570 w 1571810"/>
                <a:gd name="connsiteY26" fmla="*/ 1668796 h 2874015"/>
                <a:gd name="connsiteX27" fmla="*/ 798693 w 1571810"/>
                <a:gd name="connsiteY27" fmla="*/ 1528979 h 2874015"/>
                <a:gd name="connsiteX28" fmla="*/ 698595 w 1571810"/>
                <a:gd name="connsiteY28" fmla="*/ 1588495 h 2874015"/>
                <a:gd name="connsiteX29" fmla="*/ 460527 w 1571810"/>
                <a:gd name="connsiteY29" fmla="*/ 1534389 h 2874015"/>
                <a:gd name="connsiteX30" fmla="*/ 533571 w 1571810"/>
                <a:gd name="connsiteY30" fmla="*/ 1355838 h 2874015"/>
                <a:gd name="connsiteX31" fmla="*/ 1096279 w 1571810"/>
                <a:gd name="connsiteY31" fmla="*/ 1385596 h 2874015"/>
                <a:gd name="connsiteX32" fmla="*/ 1362820 w 1571810"/>
                <a:gd name="connsiteY32" fmla="*/ 1683994 h 2874015"/>
                <a:gd name="connsiteX33" fmla="*/ 1116793 w 1571810"/>
                <a:gd name="connsiteY33" fmla="*/ 1351858 h 2874015"/>
                <a:gd name="connsiteX34" fmla="*/ 489424 w 1571810"/>
                <a:gd name="connsiteY34" fmla="*/ 1314954 h 2874015"/>
                <a:gd name="connsiteX35" fmla="*/ 270242 w 1571810"/>
                <a:gd name="connsiteY35" fmla="*/ 1296857 h 2874015"/>
                <a:gd name="connsiteX36" fmla="*/ 870277 w 1571810"/>
                <a:gd name="connsiteY36" fmla="*/ 476 h 2874015"/>
                <a:gd name="connsiteX37" fmla="*/ 941951 w 1571810"/>
                <a:gd name="connsiteY37" fmla="*/ 47011 h 2874015"/>
                <a:gd name="connsiteX38" fmla="*/ 1484118 w 1571810"/>
                <a:gd name="connsiteY38" fmla="*/ 1325552 h 2874015"/>
                <a:gd name="connsiteX39" fmla="*/ 1484118 w 1571810"/>
                <a:gd name="connsiteY39" fmla="*/ 2676922 h 2874015"/>
                <a:gd name="connsiteX40" fmla="*/ 639340 w 1571810"/>
                <a:gd name="connsiteY40" fmla="*/ 2751905 h 2874015"/>
                <a:gd name="connsiteX41" fmla="*/ 151030 w 1571810"/>
                <a:gd name="connsiteY41" fmla="*/ 2044888 h 2874015"/>
                <a:gd name="connsiteX42" fmla="*/ 1278 w 1571810"/>
                <a:gd name="connsiteY42" fmla="*/ 1306197 h 2874015"/>
                <a:gd name="connsiteX43" fmla="*/ 213668 w 1571810"/>
                <a:gd name="connsiteY43" fmla="*/ 1107067 h 2874015"/>
                <a:gd name="connsiteX44" fmla="*/ 310773 w 1571810"/>
                <a:gd name="connsiteY44" fmla="*/ 1268908 h 2874015"/>
                <a:gd name="connsiteX45" fmla="*/ 262220 w 1571810"/>
                <a:gd name="connsiteY45" fmla="*/ 1082791 h 2874015"/>
                <a:gd name="connsiteX46" fmla="*/ 537350 w 1571810"/>
                <a:gd name="connsiteY46" fmla="*/ 953319 h 2874015"/>
                <a:gd name="connsiteX47" fmla="*/ 674914 w 1571810"/>
                <a:gd name="connsiteY47" fmla="*/ 1220356 h 2874015"/>
                <a:gd name="connsiteX48" fmla="*/ 440245 w 1571810"/>
                <a:gd name="connsiteY48" fmla="*/ 208851 h 2874015"/>
                <a:gd name="connsiteX49" fmla="*/ 666822 w 1571810"/>
                <a:gd name="connsiteY49" fmla="*/ 168391 h 2874015"/>
                <a:gd name="connsiteX50" fmla="*/ 1006688 w 1571810"/>
                <a:gd name="connsiteY50" fmla="*/ 1187988 h 2874015"/>
                <a:gd name="connsiteX51" fmla="*/ 707282 w 1571810"/>
                <a:gd name="connsiteY51" fmla="*/ 136023 h 2874015"/>
                <a:gd name="connsiteX52" fmla="*/ 838453 w 1571810"/>
                <a:gd name="connsiteY52" fmla="*/ 1466 h 2874015"/>
                <a:gd name="connsiteX53" fmla="*/ 870277 w 1571810"/>
                <a:gd name="connsiteY53" fmla="*/ 476 h 2874015"/>
                <a:gd name="connsiteX0" fmla="*/ 535218 w 1574938"/>
                <a:gd name="connsiteY0" fmla="*/ 1634537 h 2874015"/>
                <a:gd name="connsiteX1" fmla="*/ 640344 w 1574938"/>
                <a:gd name="connsiteY1" fmla="*/ 1766214 h 2874015"/>
                <a:gd name="connsiteX2" fmla="*/ 697589 w 1574938"/>
                <a:gd name="connsiteY2" fmla="*/ 1651528 h 2874015"/>
                <a:gd name="connsiteX3" fmla="*/ 535218 w 1574938"/>
                <a:gd name="connsiteY3" fmla="*/ 1634537 h 2874015"/>
                <a:gd name="connsiteX4" fmla="*/ 469989 w 1574938"/>
                <a:gd name="connsiteY4" fmla="*/ 1604214 h 2874015"/>
                <a:gd name="connsiteX5" fmla="*/ 732153 w 1574938"/>
                <a:gd name="connsiteY5" fmla="*/ 1652000 h 2874015"/>
                <a:gd name="connsiteX6" fmla="*/ 469989 w 1574938"/>
                <a:gd name="connsiteY6" fmla="*/ 1604214 h 2874015"/>
                <a:gd name="connsiteX7" fmla="*/ 319045 w 1574938"/>
                <a:gd name="connsiteY7" fmla="*/ 1591240 h 2874015"/>
                <a:gd name="connsiteX8" fmla="*/ 154000 w 1574938"/>
                <a:gd name="connsiteY8" fmla="*/ 1638430 h 2874015"/>
                <a:gd name="connsiteX9" fmla="*/ 280933 w 1574938"/>
                <a:gd name="connsiteY9" fmla="*/ 1742908 h 2874015"/>
                <a:gd name="connsiteX10" fmla="*/ 319045 w 1574938"/>
                <a:gd name="connsiteY10" fmla="*/ 1591240 h 2874015"/>
                <a:gd name="connsiteX11" fmla="*/ 386111 w 1574938"/>
                <a:gd name="connsiteY11" fmla="*/ 1588648 h 2874015"/>
                <a:gd name="connsiteX12" fmla="*/ 107998 w 1574938"/>
                <a:gd name="connsiteY12" fmla="*/ 1639213 h 2874015"/>
                <a:gd name="connsiteX13" fmla="*/ 386111 w 1574938"/>
                <a:gd name="connsiteY13" fmla="*/ 1588648 h 2874015"/>
                <a:gd name="connsiteX14" fmla="*/ 341916 w 1574938"/>
                <a:gd name="connsiteY14" fmla="*/ 1322021 h 2874015"/>
                <a:gd name="connsiteX15" fmla="*/ 479887 w 1574938"/>
                <a:gd name="connsiteY15" fmla="*/ 1347722 h 2874015"/>
                <a:gd name="connsiteX16" fmla="*/ 414960 w 1574938"/>
                <a:gd name="connsiteY16" fmla="*/ 1512747 h 2874015"/>
                <a:gd name="connsiteX17" fmla="*/ 236408 w 1574938"/>
                <a:gd name="connsiteY17" fmla="*/ 1336900 h 2874015"/>
                <a:gd name="connsiteX18" fmla="*/ 341916 w 1574938"/>
                <a:gd name="connsiteY18" fmla="*/ 1322021 h 2874015"/>
                <a:gd name="connsiteX19" fmla="*/ 273370 w 1574938"/>
                <a:gd name="connsiteY19" fmla="*/ 1296857 h 2874015"/>
                <a:gd name="connsiteX20" fmla="*/ 193220 w 1574938"/>
                <a:gd name="connsiteY20" fmla="*/ 1335456 h 2874015"/>
                <a:gd name="connsiteX21" fmla="*/ 426945 w 1574938"/>
                <a:gd name="connsiteY21" fmla="*/ 1548679 h 2874015"/>
                <a:gd name="connsiteX22" fmla="*/ 738579 w 1574938"/>
                <a:gd name="connsiteY22" fmla="*/ 1614286 h 2874015"/>
                <a:gd name="connsiteX23" fmla="*/ 775483 w 1574938"/>
                <a:gd name="connsiteY23" fmla="*/ 1569181 h 2874015"/>
                <a:gd name="connsiteX24" fmla="*/ 746780 w 1574938"/>
                <a:gd name="connsiteY24" fmla="*/ 1634788 h 2874015"/>
                <a:gd name="connsiteX25" fmla="*/ 1058414 w 1574938"/>
                <a:gd name="connsiteY25" fmla="*/ 1848012 h 2874015"/>
                <a:gd name="connsiteX26" fmla="*/ 810698 w 1574938"/>
                <a:gd name="connsiteY26" fmla="*/ 1668796 h 2874015"/>
                <a:gd name="connsiteX27" fmla="*/ 801821 w 1574938"/>
                <a:gd name="connsiteY27" fmla="*/ 1528979 h 2874015"/>
                <a:gd name="connsiteX28" fmla="*/ 701723 w 1574938"/>
                <a:gd name="connsiteY28" fmla="*/ 1588495 h 2874015"/>
                <a:gd name="connsiteX29" fmla="*/ 463655 w 1574938"/>
                <a:gd name="connsiteY29" fmla="*/ 1534389 h 2874015"/>
                <a:gd name="connsiteX30" fmla="*/ 536699 w 1574938"/>
                <a:gd name="connsiteY30" fmla="*/ 1355838 h 2874015"/>
                <a:gd name="connsiteX31" fmla="*/ 1099407 w 1574938"/>
                <a:gd name="connsiteY31" fmla="*/ 1385596 h 2874015"/>
                <a:gd name="connsiteX32" fmla="*/ 1365948 w 1574938"/>
                <a:gd name="connsiteY32" fmla="*/ 1683994 h 2874015"/>
                <a:gd name="connsiteX33" fmla="*/ 1119921 w 1574938"/>
                <a:gd name="connsiteY33" fmla="*/ 1351858 h 2874015"/>
                <a:gd name="connsiteX34" fmla="*/ 492552 w 1574938"/>
                <a:gd name="connsiteY34" fmla="*/ 1314954 h 2874015"/>
                <a:gd name="connsiteX35" fmla="*/ 273370 w 1574938"/>
                <a:gd name="connsiteY35" fmla="*/ 1296857 h 2874015"/>
                <a:gd name="connsiteX36" fmla="*/ 873405 w 1574938"/>
                <a:gd name="connsiteY36" fmla="*/ 476 h 2874015"/>
                <a:gd name="connsiteX37" fmla="*/ 945079 w 1574938"/>
                <a:gd name="connsiteY37" fmla="*/ 47011 h 2874015"/>
                <a:gd name="connsiteX38" fmla="*/ 1487246 w 1574938"/>
                <a:gd name="connsiteY38" fmla="*/ 1325552 h 2874015"/>
                <a:gd name="connsiteX39" fmla="*/ 1487246 w 1574938"/>
                <a:gd name="connsiteY39" fmla="*/ 2676922 h 2874015"/>
                <a:gd name="connsiteX40" fmla="*/ 642468 w 1574938"/>
                <a:gd name="connsiteY40" fmla="*/ 2751905 h 2874015"/>
                <a:gd name="connsiteX41" fmla="*/ 154158 w 1574938"/>
                <a:gd name="connsiteY41" fmla="*/ 2044888 h 2874015"/>
                <a:gd name="connsiteX42" fmla="*/ 4406 w 1574938"/>
                <a:gd name="connsiteY42" fmla="*/ 1306197 h 2874015"/>
                <a:gd name="connsiteX43" fmla="*/ 216796 w 1574938"/>
                <a:gd name="connsiteY43" fmla="*/ 1107067 h 2874015"/>
                <a:gd name="connsiteX44" fmla="*/ 313901 w 1574938"/>
                <a:gd name="connsiteY44" fmla="*/ 1268908 h 2874015"/>
                <a:gd name="connsiteX45" fmla="*/ 265348 w 1574938"/>
                <a:gd name="connsiteY45" fmla="*/ 1082791 h 2874015"/>
                <a:gd name="connsiteX46" fmla="*/ 540478 w 1574938"/>
                <a:gd name="connsiteY46" fmla="*/ 953319 h 2874015"/>
                <a:gd name="connsiteX47" fmla="*/ 678042 w 1574938"/>
                <a:gd name="connsiteY47" fmla="*/ 1220356 h 2874015"/>
                <a:gd name="connsiteX48" fmla="*/ 443373 w 1574938"/>
                <a:gd name="connsiteY48" fmla="*/ 208851 h 2874015"/>
                <a:gd name="connsiteX49" fmla="*/ 669950 w 1574938"/>
                <a:gd name="connsiteY49" fmla="*/ 168391 h 2874015"/>
                <a:gd name="connsiteX50" fmla="*/ 1009816 w 1574938"/>
                <a:gd name="connsiteY50" fmla="*/ 1187988 h 2874015"/>
                <a:gd name="connsiteX51" fmla="*/ 710410 w 1574938"/>
                <a:gd name="connsiteY51" fmla="*/ 136023 h 2874015"/>
                <a:gd name="connsiteX52" fmla="*/ 841581 w 1574938"/>
                <a:gd name="connsiteY52" fmla="*/ 1466 h 2874015"/>
                <a:gd name="connsiteX53" fmla="*/ 873405 w 1574938"/>
                <a:gd name="connsiteY53" fmla="*/ 476 h 2874015"/>
                <a:gd name="connsiteX0" fmla="*/ 535218 w 1574938"/>
                <a:gd name="connsiteY0" fmla="*/ 1634537 h 2874015"/>
                <a:gd name="connsiteX1" fmla="*/ 640344 w 1574938"/>
                <a:gd name="connsiteY1" fmla="*/ 1766214 h 2874015"/>
                <a:gd name="connsiteX2" fmla="*/ 697589 w 1574938"/>
                <a:gd name="connsiteY2" fmla="*/ 1651528 h 2874015"/>
                <a:gd name="connsiteX3" fmla="*/ 535218 w 1574938"/>
                <a:gd name="connsiteY3" fmla="*/ 1634537 h 2874015"/>
                <a:gd name="connsiteX4" fmla="*/ 469989 w 1574938"/>
                <a:gd name="connsiteY4" fmla="*/ 1604214 h 2874015"/>
                <a:gd name="connsiteX5" fmla="*/ 732153 w 1574938"/>
                <a:gd name="connsiteY5" fmla="*/ 1652000 h 2874015"/>
                <a:gd name="connsiteX6" fmla="*/ 469989 w 1574938"/>
                <a:gd name="connsiteY6" fmla="*/ 1604214 h 2874015"/>
                <a:gd name="connsiteX7" fmla="*/ 319045 w 1574938"/>
                <a:gd name="connsiteY7" fmla="*/ 1591240 h 2874015"/>
                <a:gd name="connsiteX8" fmla="*/ 154000 w 1574938"/>
                <a:gd name="connsiteY8" fmla="*/ 1638430 h 2874015"/>
                <a:gd name="connsiteX9" fmla="*/ 280933 w 1574938"/>
                <a:gd name="connsiteY9" fmla="*/ 1742908 h 2874015"/>
                <a:gd name="connsiteX10" fmla="*/ 319045 w 1574938"/>
                <a:gd name="connsiteY10" fmla="*/ 1591240 h 2874015"/>
                <a:gd name="connsiteX11" fmla="*/ 386111 w 1574938"/>
                <a:gd name="connsiteY11" fmla="*/ 1588648 h 2874015"/>
                <a:gd name="connsiteX12" fmla="*/ 107998 w 1574938"/>
                <a:gd name="connsiteY12" fmla="*/ 1639213 h 2874015"/>
                <a:gd name="connsiteX13" fmla="*/ 386111 w 1574938"/>
                <a:gd name="connsiteY13" fmla="*/ 1588648 h 2874015"/>
                <a:gd name="connsiteX14" fmla="*/ 341916 w 1574938"/>
                <a:gd name="connsiteY14" fmla="*/ 1322021 h 2874015"/>
                <a:gd name="connsiteX15" fmla="*/ 479887 w 1574938"/>
                <a:gd name="connsiteY15" fmla="*/ 1347722 h 2874015"/>
                <a:gd name="connsiteX16" fmla="*/ 414960 w 1574938"/>
                <a:gd name="connsiteY16" fmla="*/ 1512747 h 2874015"/>
                <a:gd name="connsiteX17" fmla="*/ 236408 w 1574938"/>
                <a:gd name="connsiteY17" fmla="*/ 1336900 h 2874015"/>
                <a:gd name="connsiteX18" fmla="*/ 341916 w 1574938"/>
                <a:gd name="connsiteY18" fmla="*/ 1322021 h 2874015"/>
                <a:gd name="connsiteX19" fmla="*/ 273370 w 1574938"/>
                <a:gd name="connsiteY19" fmla="*/ 1296857 h 2874015"/>
                <a:gd name="connsiteX20" fmla="*/ 193220 w 1574938"/>
                <a:gd name="connsiteY20" fmla="*/ 1335456 h 2874015"/>
                <a:gd name="connsiteX21" fmla="*/ 426945 w 1574938"/>
                <a:gd name="connsiteY21" fmla="*/ 1548679 h 2874015"/>
                <a:gd name="connsiteX22" fmla="*/ 738579 w 1574938"/>
                <a:gd name="connsiteY22" fmla="*/ 1614286 h 2874015"/>
                <a:gd name="connsiteX23" fmla="*/ 775483 w 1574938"/>
                <a:gd name="connsiteY23" fmla="*/ 1569181 h 2874015"/>
                <a:gd name="connsiteX24" fmla="*/ 746780 w 1574938"/>
                <a:gd name="connsiteY24" fmla="*/ 1634788 h 2874015"/>
                <a:gd name="connsiteX25" fmla="*/ 1058414 w 1574938"/>
                <a:gd name="connsiteY25" fmla="*/ 1848012 h 2874015"/>
                <a:gd name="connsiteX26" fmla="*/ 810698 w 1574938"/>
                <a:gd name="connsiteY26" fmla="*/ 1668796 h 2874015"/>
                <a:gd name="connsiteX27" fmla="*/ 801821 w 1574938"/>
                <a:gd name="connsiteY27" fmla="*/ 1528979 h 2874015"/>
                <a:gd name="connsiteX28" fmla="*/ 701723 w 1574938"/>
                <a:gd name="connsiteY28" fmla="*/ 1588495 h 2874015"/>
                <a:gd name="connsiteX29" fmla="*/ 463655 w 1574938"/>
                <a:gd name="connsiteY29" fmla="*/ 1534389 h 2874015"/>
                <a:gd name="connsiteX30" fmla="*/ 536699 w 1574938"/>
                <a:gd name="connsiteY30" fmla="*/ 1355838 h 2874015"/>
                <a:gd name="connsiteX31" fmla="*/ 1099407 w 1574938"/>
                <a:gd name="connsiteY31" fmla="*/ 1385596 h 2874015"/>
                <a:gd name="connsiteX32" fmla="*/ 1365948 w 1574938"/>
                <a:gd name="connsiteY32" fmla="*/ 1683994 h 2874015"/>
                <a:gd name="connsiteX33" fmla="*/ 1119921 w 1574938"/>
                <a:gd name="connsiteY33" fmla="*/ 1351858 h 2874015"/>
                <a:gd name="connsiteX34" fmla="*/ 492552 w 1574938"/>
                <a:gd name="connsiteY34" fmla="*/ 1314954 h 2874015"/>
                <a:gd name="connsiteX35" fmla="*/ 273370 w 1574938"/>
                <a:gd name="connsiteY35" fmla="*/ 1296857 h 2874015"/>
                <a:gd name="connsiteX36" fmla="*/ 873405 w 1574938"/>
                <a:gd name="connsiteY36" fmla="*/ 476 h 2874015"/>
                <a:gd name="connsiteX37" fmla="*/ 945079 w 1574938"/>
                <a:gd name="connsiteY37" fmla="*/ 47011 h 2874015"/>
                <a:gd name="connsiteX38" fmla="*/ 1487246 w 1574938"/>
                <a:gd name="connsiteY38" fmla="*/ 1325552 h 2874015"/>
                <a:gd name="connsiteX39" fmla="*/ 1487246 w 1574938"/>
                <a:gd name="connsiteY39" fmla="*/ 2676922 h 2874015"/>
                <a:gd name="connsiteX40" fmla="*/ 642468 w 1574938"/>
                <a:gd name="connsiteY40" fmla="*/ 2751905 h 2874015"/>
                <a:gd name="connsiteX41" fmla="*/ 154158 w 1574938"/>
                <a:gd name="connsiteY41" fmla="*/ 2044888 h 2874015"/>
                <a:gd name="connsiteX42" fmla="*/ 4406 w 1574938"/>
                <a:gd name="connsiteY42" fmla="*/ 1306197 h 2874015"/>
                <a:gd name="connsiteX43" fmla="*/ 216796 w 1574938"/>
                <a:gd name="connsiteY43" fmla="*/ 1107067 h 2874015"/>
                <a:gd name="connsiteX44" fmla="*/ 313901 w 1574938"/>
                <a:gd name="connsiteY44" fmla="*/ 1268908 h 2874015"/>
                <a:gd name="connsiteX45" fmla="*/ 265348 w 1574938"/>
                <a:gd name="connsiteY45" fmla="*/ 1082791 h 2874015"/>
                <a:gd name="connsiteX46" fmla="*/ 540478 w 1574938"/>
                <a:gd name="connsiteY46" fmla="*/ 953319 h 2874015"/>
                <a:gd name="connsiteX47" fmla="*/ 678042 w 1574938"/>
                <a:gd name="connsiteY47" fmla="*/ 1220356 h 2874015"/>
                <a:gd name="connsiteX48" fmla="*/ 443373 w 1574938"/>
                <a:gd name="connsiteY48" fmla="*/ 208851 h 2874015"/>
                <a:gd name="connsiteX49" fmla="*/ 669950 w 1574938"/>
                <a:gd name="connsiteY49" fmla="*/ 168391 h 2874015"/>
                <a:gd name="connsiteX50" fmla="*/ 1009816 w 1574938"/>
                <a:gd name="connsiteY50" fmla="*/ 1187988 h 2874015"/>
                <a:gd name="connsiteX51" fmla="*/ 710410 w 1574938"/>
                <a:gd name="connsiteY51" fmla="*/ 136023 h 2874015"/>
                <a:gd name="connsiteX52" fmla="*/ 841581 w 1574938"/>
                <a:gd name="connsiteY52" fmla="*/ 1466 h 2874015"/>
                <a:gd name="connsiteX53" fmla="*/ 873405 w 1574938"/>
                <a:gd name="connsiteY53" fmla="*/ 476 h 2874015"/>
                <a:gd name="connsiteX0" fmla="*/ 535218 w 1574938"/>
                <a:gd name="connsiteY0" fmla="*/ 1634537 h 2874015"/>
                <a:gd name="connsiteX1" fmla="*/ 640344 w 1574938"/>
                <a:gd name="connsiteY1" fmla="*/ 1766214 h 2874015"/>
                <a:gd name="connsiteX2" fmla="*/ 697589 w 1574938"/>
                <a:gd name="connsiteY2" fmla="*/ 1651528 h 2874015"/>
                <a:gd name="connsiteX3" fmla="*/ 535218 w 1574938"/>
                <a:gd name="connsiteY3" fmla="*/ 1634537 h 2874015"/>
                <a:gd name="connsiteX4" fmla="*/ 469989 w 1574938"/>
                <a:gd name="connsiteY4" fmla="*/ 1604214 h 2874015"/>
                <a:gd name="connsiteX5" fmla="*/ 732153 w 1574938"/>
                <a:gd name="connsiteY5" fmla="*/ 1652000 h 2874015"/>
                <a:gd name="connsiteX6" fmla="*/ 469989 w 1574938"/>
                <a:gd name="connsiteY6" fmla="*/ 1604214 h 2874015"/>
                <a:gd name="connsiteX7" fmla="*/ 319045 w 1574938"/>
                <a:gd name="connsiteY7" fmla="*/ 1591240 h 2874015"/>
                <a:gd name="connsiteX8" fmla="*/ 154000 w 1574938"/>
                <a:gd name="connsiteY8" fmla="*/ 1638430 h 2874015"/>
                <a:gd name="connsiteX9" fmla="*/ 280933 w 1574938"/>
                <a:gd name="connsiteY9" fmla="*/ 1742908 h 2874015"/>
                <a:gd name="connsiteX10" fmla="*/ 319045 w 1574938"/>
                <a:gd name="connsiteY10" fmla="*/ 1591240 h 2874015"/>
                <a:gd name="connsiteX11" fmla="*/ 386111 w 1574938"/>
                <a:gd name="connsiteY11" fmla="*/ 1588648 h 2874015"/>
                <a:gd name="connsiteX12" fmla="*/ 107998 w 1574938"/>
                <a:gd name="connsiteY12" fmla="*/ 1639213 h 2874015"/>
                <a:gd name="connsiteX13" fmla="*/ 386111 w 1574938"/>
                <a:gd name="connsiteY13" fmla="*/ 1588648 h 2874015"/>
                <a:gd name="connsiteX14" fmla="*/ 341916 w 1574938"/>
                <a:gd name="connsiteY14" fmla="*/ 1322021 h 2874015"/>
                <a:gd name="connsiteX15" fmla="*/ 479887 w 1574938"/>
                <a:gd name="connsiteY15" fmla="*/ 1347722 h 2874015"/>
                <a:gd name="connsiteX16" fmla="*/ 414960 w 1574938"/>
                <a:gd name="connsiteY16" fmla="*/ 1512747 h 2874015"/>
                <a:gd name="connsiteX17" fmla="*/ 236408 w 1574938"/>
                <a:gd name="connsiteY17" fmla="*/ 1336900 h 2874015"/>
                <a:gd name="connsiteX18" fmla="*/ 341916 w 1574938"/>
                <a:gd name="connsiteY18" fmla="*/ 1322021 h 2874015"/>
                <a:gd name="connsiteX19" fmla="*/ 273370 w 1574938"/>
                <a:gd name="connsiteY19" fmla="*/ 1296857 h 2874015"/>
                <a:gd name="connsiteX20" fmla="*/ 193220 w 1574938"/>
                <a:gd name="connsiteY20" fmla="*/ 1335456 h 2874015"/>
                <a:gd name="connsiteX21" fmla="*/ 426945 w 1574938"/>
                <a:gd name="connsiteY21" fmla="*/ 1548679 h 2874015"/>
                <a:gd name="connsiteX22" fmla="*/ 738579 w 1574938"/>
                <a:gd name="connsiteY22" fmla="*/ 1614286 h 2874015"/>
                <a:gd name="connsiteX23" fmla="*/ 775483 w 1574938"/>
                <a:gd name="connsiteY23" fmla="*/ 1569181 h 2874015"/>
                <a:gd name="connsiteX24" fmla="*/ 746780 w 1574938"/>
                <a:gd name="connsiteY24" fmla="*/ 1634788 h 2874015"/>
                <a:gd name="connsiteX25" fmla="*/ 1058414 w 1574938"/>
                <a:gd name="connsiteY25" fmla="*/ 1848012 h 2874015"/>
                <a:gd name="connsiteX26" fmla="*/ 810698 w 1574938"/>
                <a:gd name="connsiteY26" fmla="*/ 1668796 h 2874015"/>
                <a:gd name="connsiteX27" fmla="*/ 801821 w 1574938"/>
                <a:gd name="connsiteY27" fmla="*/ 1528979 h 2874015"/>
                <a:gd name="connsiteX28" fmla="*/ 701723 w 1574938"/>
                <a:gd name="connsiteY28" fmla="*/ 1588495 h 2874015"/>
                <a:gd name="connsiteX29" fmla="*/ 463655 w 1574938"/>
                <a:gd name="connsiteY29" fmla="*/ 1534389 h 2874015"/>
                <a:gd name="connsiteX30" fmla="*/ 536699 w 1574938"/>
                <a:gd name="connsiteY30" fmla="*/ 1355838 h 2874015"/>
                <a:gd name="connsiteX31" fmla="*/ 1099407 w 1574938"/>
                <a:gd name="connsiteY31" fmla="*/ 1385596 h 2874015"/>
                <a:gd name="connsiteX32" fmla="*/ 1365948 w 1574938"/>
                <a:gd name="connsiteY32" fmla="*/ 1683994 h 2874015"/>
                <a:gd name="connsiteX33" fmla="*/ 1119921 w 1574938"/>
                <a:gd name="connsiteY33" fmla="*/ 1351858 h 2874015"/>
                <a:gd name="connsiteX34" fmla="*/ 492552 w 1574938"/>
                <a:gd name="connsiteY34" fmla="*/ 1314954 h 2874015"/>
                <a:gd name="connsiteX35" fmla="*/ 273370 w 1574938"/>
                <a:gd name="connsiteY35" fmla="*/ 1296857 h 2874015"/>
                <a:gd name="connsiteX36" fmla="*/ 873405 w 1574938"/>
                <a:gd name="connsiteY36" fmla="*/ 476 h 2874015"/>
                <a:gd name="connsiteX37" fmla="*/ 945079 w 1574938"/>
                <a:gd name="connsiteY37" fmla="*/ 47011 h 2874015"/>
                <a:gd name="connsiteX38" fmla="*/ 1487246 w 1574938"/>
                <a:gd name="connsiteY38" fmla="*/ 1325552 h 2874015"/>
                <a:gd name="connsiteX39" fmla="*/ 1487246 w 1574938"/>
                <a:gd name="connsiteY39" fmla="*/ 2676922 h 2874015"/>
                <a:gd name="connsiteX40" fmla="*/ 642468 w 1574938"/>
                <a:gd name="connsiteY40" fmla="*/ 2751905 h 2874015"/>
                <a:gd name="connsiteX41" fmla="*/ 154158 w 1574938"/>
                <a:gd name="connsiteY41" fmla="*/ 2044888 h 2874015"/>
                <a:gd name="connsiteX42" fmla="*/ 4406 w 1574938"/>
                <a:gd name="connsiteY42" fmla="*/ 1306197 h 2874015"/>
                <a:gd name="connsiteX43" fmla="*/ 216796 w 1574938"/>
                <a:gd name="connsiteY43" fmla="*/ 1107067 h 2874015"/>
                <a:gd name="connsiteX44" fmla="*/ 313901 w 1574938"/>
                <a:gd name="connsiteY44" fmla="*/ 1268908 h 2874015"/>
                <a:gd name="connsiteX45" fmla="*/ 265348 w 1574938"/>
                <a:gd name="connsiteY45" fmla="*/ 1082791 h 2874015"/>
                <a:gd name="connsiteX46" fmla="*/ 540478 w 1574938"/>
                <a:gd name="connsiteY46" fmla="*/ 953319 h 2874015"/>
                <a:gd name="connsiteX47" fmla="*/ 678042 w 1574938"/>
                <a:gd name="connsiteY47" fmla="*/ 1220356 h 2874015"/>
                <a:gd name="connsiteX48" fmla="*/ 443373 w 1574938"/>
                <a:gd name="connsiteY48" fmla="*/ 208851 h 2874015"/>
                <a:gd name="connsiteX49" fmla="*/ 669950 w 1574938"/>
                <a:gd name="connsiteY49" fmla="*/ 168391 h 2874015"/>
                <a:gd name="connsiteX50" fmla="*/ 1009816 w 1574938"/>
                <a:gd name="connsiteY50" fmla="*/ 1187988 h 2874015"/>
                <a:gd name="connsiteX51" fmla="*/ 710410 w 1574938"/>
                <a:gd name="connsiteY51" fmla="*/ 136023 h 2874015"/>
                <a:gd name="connsiteX52" fmla="*/ 841581 w 1574938"/>
                <a:gd name="connsiteY52" fmla="*/ 1466 h 2874015"/>
                <a:gd name="connsiteX53" fmla="*/ 873405 w 1574938"/>
                <a:gd name="connsiteY53" fmla="*/ 476 h 2874015"/>
                <a:gd name="connsiteX0" fmla="*/ 535218 w 1574938"/>
                <a:gd name="connsiteY0" fmla="*/ 1634537 h 2941529"/>
                <a:gd name="connsiteX1" fmla="*/ 640344 w 1574938"/>
                <a:gd name="connsiteY1" fmla="*/ 1766214 h 2941529"/>
                <a:gd name="connsiteX2" fmla="*/ 697589 w 1574938"/>
                <a:gd name="connsiteY2" fmla="*/ 1651528 h 2941529"/>
                <a:gd name="connsiteX3" fmla="*/ 535218 w 1574938"/>
                <a:gd name="connsiteY3" fmla="*/ 1634537 h 2941529"/>
                <a:gd name="connsiteX4" fmla="*/ 469989 w 1574938"/>
                <a:gd name="connsiteY4" fmla="*/ 1604214 h 2941529"/>
                <a:gd name="connsiteX5" fmla="*/ 732153 w 1574938"/>
                <a:gd name="connsiteY5" fmla="*/ 1652000 h 2941529"/>
                <a:gd name="connsiteX6" fmla="*/ 469989 w 1574938"/>
                <a:gd name="connsiteY6" fmla="*/ 1604214 h 2941529"/>
                <a:gd name="connsiteX7" fmla="*/ 319045 w 1574938"/>
                <a:gd name="connsiteY7" fmla="*/ 1591240 h 2941529"/>
                <a:gd name="connsiteX8" fmla="*/ 154000 w 1574938"/>
                <a:gd name="connsiteY8" fmla="*/ 1638430 h 2941529"/>
                <a:gd name="connsiteX9" fmla="*/ 280933 w 1574938"/>
                <a:gd name="connsiteY9" fmla="*/ 1742908 h 2941529"/>
                <a:gd name="connsiteX10" fmla="*/ 319045 w 1574938"/>
                <a:gd name="connsiteY10" fmla="*/ 1591240 h 2941529"/>
                <a:gd name="connsiteX11" fmla="*/ 386111 w 1574938"/>
                <a:gd name="connsiteY11" fmla="*/ 1588648 h 2941529"/>
                <a:gd name="connsiteX12" fmla="*/ 107998 w 1574938"/>
                <a:gd name="connsiteY12" fmla="*/ 1639213 h 2941529"/>
                <a:gd name="connsiteX13" fmla="*/ 386111 w 1574938"/>
                <a:gd name="connsiteY13" fmla="*/ 1588648 h 2941529"/>
                <a:gd name="connsiteX14" fmla="*/ 341916 w 1574938"/>
                <a:gd name="connsiteY14" fmla="*/ 1322021 h 2941529"/>
                <a:gd name="connsiteX15" fmla="*/ 479887 w 1574938"/>
                <a:gd name="connsiteY15" fmla="*/ 1347722 h 2941529"/>
                <a:gd name="connsiteX16" fmla="*/ 414960 w 1574938"/>
                <a:gd name="connsiteY16" fmla="*/ 1512747 h 2941529"/>
                <a:gd name="connsiteX17" fmla="*/ 236408 w 1574938"/>
                <a:gd name="connsiteY17" fmla="*/ 1336900 h 2941529"/>
                <a:gd name="connsiteX18" fmla="*/ 341916 w 1574938"/>
                <a:gd name="connsiteY18" fmla="*/ 1322021 h 2941529"/>
                <a:gd name="connsiteX19" fmla="*/ 273370 w 1574938"/>
                <a:gd name="connsiteY19" fmla="*/ 1296857 h 2941529"/>
                <a:gd name="connsiteX20" fmla="*/ 193220 w 1574938"/>
                <a:gd name="connsiteY20" fmla="*/ 1335456 h 2941529"/>
                <a:gd name="connsiteX21" fmla="*/ 426945 w 1574938"/>
                <a:gd name="connsiteY21" fmla="*/ 1548679 h 2941529"/>
                <a:gd name="connsiteX22" fmla="*/ 738579 w 1574938"/>
                <a:gd name="connsiteY22" fmla="*/ 1614286 h 2941529"/>
                <a:gd name="connsiteX23" fmla="*/ 775483 w 1574938"/>
                <a:gd name="connsiteY23" fmla="*/ 1569181 h 2941529"/>
                <a:gd name="connsiteX24" fmla="*/ 746780 w 1574938"/>
                <a:gd name="connsiteY24" fmla="*/ 1634788 h 2941529"/>
                <a:gd name="connsiteX25" fmla="*/ 1058414 w 1574938"/>
                <a:gd name="connsiteY25" fmla="*/ 1848012 h 2941529"/>
                <a:gd name="connsiteX26" fmla="*/ 810698 w 1574938"/>
                <a:gd name="connsiteY26" fmla="*/ 1668796 h 2941529"/>
                <a:gd name="connsiteX27" fmla="*/ 801821 w 1574938"/>
                <a:gd name="connsiteY27" fmla="*/ 1528979 h 2941529"/>
                <a:gd name="connsiteX28" fmla="*/ 701723 w 1574938"/>
                <a:gd name="connsiteY28" fmla="*/ 1588495 h 2941529"/>
                <a:gd name="connsiteX29" fmla="*/ 463655 w 1574938"/>
                <a:gd name="connsiteY29" fmla="*/ 1534389 h 2941529"/>
                <a:gd name="connsiteX30" fmla="*/ 536699 w 1574938"/>
                <a:gd name="connsiteY30" fmla="*/ 1355838 h 2941529"/>
                <a:gd name="connsiteX31" fmla="*/ 1099407 w 1574938"/>
                <a:gd name="connsiteY31" fmla="*/ 1385596 h 2941529"/>
                <a:gd name="connsiteX32" fmla="*/ 1365948 w 1574938"/>
                <a:gd name="connsiteY32" fmla="*/ 1683994 h 2941529"/>
                <a:gd name="connsiteX33" fmla="*/ 1119921 w 1574938"/>
                <a:gd name="connsiteY33" fmla="*/ 1351858 h 2941529"/>
                <a:gd name="connsiteX34" fmla="*/ 492552 w 1574938"/>
                <a:gd name="connsiteY34" fmla="*/ 1314954 h 2941529"/>
                <a:gd name="connsiteX35" fmla="*/ 273370 w 1574938"/>
                <a:gd name="connsiteY35" fmla="*/ 1296857 h 2941529"/>
                <a:gd name="connsiteX36" fmla="*/ 873405 w 1574938"/>
                <a:gd name="connsiteY36" fmla="*/ 476 h 2941529"/>
                <a:gd name="connsiteX37" fmla="*/ 945079 w 1574938"/>
                <a:gd name="connsiteY37" fmla="*/ 47011 h 2941529"/>
                <a:gd name="connsiteX38" fmla="*/ 1487246 w 1574938"/>
                <a:gd name="connsiteY38" fmla="*/ 1325552 h 2941529"/>
                <a:gd name="connsiteX39" fmla="*/ 1487246 w 1574938"/>
                <a:gd name="connsiteY39" fmla="*/ 2676922 h 2941529"/>
                <a:gd name="connsiteX40" fmla="*/ 642468 w 1574938"/>
                <a:gd name="connsiteY40" fmla="*/ 2751905 h 2941529"/>
                <a:gd name="connsiteX41" fmla="*/ 154158 w 1574938"/>
                <a:gd name="connsiteY41" fmla="*/ 2044888 h 2941529"/>
                <a:gd name="connsiteX42" fmla="*/ 4406 w 1574938"/>
                <a:gd name="connsiteY42" fmla="*/ 1306197 h 2941529"/>
                <a:gd name="connsiteX43" fmla="*/ 216796 w 1574938"/>
                <a:gd name="connsiteY43" fmla="*/ 1107067 h 2941529"/>
                <a:gd name="connsiteX44" fmla="*/ 313901 w 1574938"/>
                <a:gd name="connsiteY44" fmla="*/ 1268908 h 2941529"/>
                <a:gd name="connsiteX45" fmla="*/ 265348 w 1574938"/>
                <a:gd name="connsiteY45" fmla="*/ 1082791 h 2941529"/>
                <a:gd name="connsiteX46" fmla="*/ 540478 w 1574938"/>
                <a:gd name="connsiteY46" fmla="*/ 953319 h 2941529"/>
                <a:gd name="connsiteX47" fmla="*/ 678042 w 1574938"/>
                <a:gd name="connsiteY47" fmla="*/ 1220356 h 2941529"/>
                <a:gd name="connsiteX48" fmla="*/ 443373 w 1574938"/>
                <a:gd name="connsiteY48" fmla="*/ 208851 h 2941529"/>
                <a:gd name="connsiteX49" fmla="*/ 669950 w 1574938"/>
                <a:gd name="connsiteY49" fmla="*/ 168391 h 2941529"/>
                <a:gd name="connsiteX50" fmla="*/ 1009816 w 1574938"/>
                <a:gd name="connsiteY50" fmla="*/ 1187988 h 2941529"/>
                <a:gd name="connsiteX51" fmla="*/ 710410 w 1574938"/>
                <a:gd name="connsiteY51" fmla="*/ 136023 h 2941529"/>
                <a:gd name="connsiteX52" fmla="*/ 841581 w 1574938"/>
                <a:gd name="connsiteY52" fmla="*/ 1466 h 2941529"/>
                <a:gd name="connsiteX53" fmla="*/ 873405 w 1574938"/>
                <a:gd name="connsiteY53" fmla="*/ 476 h 2941529"/>
                <a:gd name="connsiteX0" fmla="*/ 535218 w 1544625"/>
                <a:gd name="connsiteY0" fmla="*/ 1634537 h 2972179"/>
                <a:gd name="connsiteX1" fmla="*/ 640344 w 1544625"/>
                <a:gd name="connsiteY1" fmla="*/ 1766214 h 2972179"/>
                <a:gd name="connsiteX2" fmla="*/ 697589 w 1544625"/>
                <a:gd name="connsiteY2" fmla="*/ 1651528 h 2972179"/>
                <a:gd name="connsiteX3" fmla="*/ 535218 w 1544625"/>
                <a:gd name="connsiteY3" fmla="*/ 1634537 h 2972179"/>
                <a:gd name="connsiteX4" fmla="*/ 469989 w 1544625"/>
                <a:gd name="connsiteY4" fmla="*/ 1604214 h 2972179"/>
                <a:gd name="connsiteX5" fmla="*/ 732153 w 1544625"/>
                <a:gd name="connsiteY5" fmla="*/ 1652000 h 2972179"/>
                <a:gd name="connsiteX6" fmla="*/ 469989 w 1544625"/>
                <a:gd name="connsiteY6" fmla="*/ 1604214 h 2972179"/>
                <a:gd name="connsiteX7" fmla="*/ 319045 w 1544625"/>
                <a:gd name="connsiteY7" fmla="*/ 1591240 h 2972179"/>
                <a:gd name="connsiteX8" fmla="*/ 154000 w 1544625"/>
                <a:gd name="connsiteY8" fmla="*/ 1638430 h 2972179"/>
                <a:gd name="connsiteX9" fmla="*/ 280933 w 1544625"/>
                <a:gd name="connsiteY9" fmla="*/ 1742908 h 2972179"/>
                <a:gd name="connsiteX10" fmla="*/ 319045 w 1544625"/>
                <a:gd name="connsiteY10" fmla="*/ 1591240 h 2972179"/>
                <a:gd name="connsiteX11" fmla="*/ 386111 w 1544625"/>
                <a:gd name="connsiteY11" fmla="*/ 1588648 h 2972179"/>
                <a:gd name="connsiteX12" fmla="*/ 107998 w 1544625"/>
                <a:gd name="connsiteY12" fmla="*/ 1639213 h 2972179"/>
                <a:gd name="connsiteX13" fmla="*/ 386111 w 1544625"/>
                <a:gd name="connsiteY13" fmla="*/ 1588648 h 2972179"/>
                <a:gd name="connsiteX14" fmla="*/ 341916 w 1544625"/>
                <a:gd name="connsiteY14" fmla="*/ 1322021 h 2972179"/>
                <a:gd name="connsiteX15" fmla="*/ 479887 w 1544625"/>
                <a:gd name="connsiteY15" fmla="*/ 1347722 h 2972179"/>
                <a:gd name="connsiteX16" fmla="*/ 414960 w 1544625"/>
                <a:gd name="connsiteY16" fmla="*/ 1512747 h 2972179"/>
                <a:gd name="connsiteX17" fmla="*/ 236408 w 1544625"/>
                <a:gd name="connsiteY17" fmla="*/ 1336900 h 2972179"/>
                <a:gd name="connsiteX18" fmla="*/ 341916 w 1544625"/>
                <a:gd name="connsiteY18" fmla="*/ 1322021 h 2972179"/>
                <a:gd name="connsiteX19" fmla="*/ 273370 w 1544625"/>
                <a:gd name="connsiteY19" fmla="*/ 1296857 h 2972179"/>
                <a:gd name="connsiteX20" fmla="*/ 193220 w 1544625"/>
                <a:gd name="connsiteY20" fmla="*/ 1335456 h 2972179"/>
                <a:gd name="connsiteX21" fmla="*/ 426945 w 1544625"/>
                <a:gd name="connsiteY21" fmla="*/ 1548679 h 2972179"/>
                <a:gd name="connsiteX22" fmla="*/ 738579 w 1544625"/>
                <a:gd name="connsiteY22" fmla="*/ 1614286 h 2972179"/>
                <a:gd name="connsiteX23" fmla="*/ 775483 w 1544625"/>
                <a:gd name="connsiteY23" fmla="*/ 1569181 h 2972179"/>
                <a:gd name="connsiteX24" fmla="*/ 746780 w 1544625"/>
                <a:gd name="connsiteY24" fmla="*/ 1634788 h 2972179"/>
                <a:gd name="connsiteX25" fmla="*/ 1058414 w 1544625"/>
                <a:gd name="connsiteY25" fmla="*/ 1848012 h 2972179"/>
                <a:gd name="connsiteX26" fmla="*/ 810698 w 1544625"/>
                <a:gd name="connsiteY26" fmla="*/ 1668796 h 2972179"/>
                <a:gd name="connsiteX27" fmla="*/ 801821 w 1544625"/>
                <a:gd name="connsiteY27" fmla="*/ 1528979 h 2972179"/>
                <a:gd name="connsiteX28" fmla="*/ 701723 w 1544625"/>
                <a:gd name="connsiteY28" fmla="*/ 1588495 h 2972179"/>
                <a:gd name="connsiteX29" fmla="*/ 463655 w 1544625"/>
                <a:gd name="connsiteY29" fmla="*/ 1534389 h 2972179"/>
                <a:gd name="connsiteX30" fmla="*/ 536699 w 1544625"/>
                <a:gd name="connsiteY30" fmla="*/ 1355838 h 2972179"/>
                <a:gd name="connsiteX31" fmla="*/ 1099407 w 1544625"/>
                <a:gd name="connsiteY31" fmla="*/ 1385596 h 2972179"/>
                <a:gd name="connsiteX32" fmla="*/ 1365948 w 1544625"/>
                <a:gd name="connsiteY32" fmla="*/ 1683994 h 2972179"/>
                <a:gd name="connsiteX33" fmla="*/ 1119921 w 1544625"/>
                <a:gd name="connsiteY33" fmla="*/ 1351858 h 2972179"/>
                <a:gd name="connsiteX34" fmla="*/ 492552 w 1544625"/>
                <a:gd name="connsiteY34" fmla="*/ 1314954 h 2972179"/>
                <a:gd name="connsiteX35" fmla="*/ 273370 w 1544625"/>
                <a:gd name="connsiteY35" fmla="*/ 1296857 h 2972179"/>
                <a:gd name="connsiteX36" fmla="*/ 873405 w 1544625"/>
                <a:gd name="connsiteY36" fmla="*/ 476 h 2972179"/>
                <a:gd name="connsiteX37" fmla="*/ 945079 w 1544625"/>
                <a:gd name="connsiteY37" fmla="*/ 47011 h 2972179"/>
                <a:gd name="connsiteX38" fmla="*/ 1487246 w 1544625"/>
                <a:gd name="connsiteY38" fmla="*/ 1325552 h 2972179"/>
                <a:gd name="connsiteX39" fmla="*/ 1487246 w 1544625"/>
                <a:gd name="connsiteY39" fmla="*/ 2676922 h 2972179"/>
                <a:gd name="connsiteX40" fmla="*/ 642468 w 1544625"/>
                <a:gd name="connsiteY40" fmla="*/ 2751905 h 2972179"/>
                <a:gd name="connsiteX41" fmla="*/ 154158 w 1544625"/>
                <a:gd name="connsiteY41" fmla="*/ 2044888 h 2972179"/>
                <a:gd name="connsiteX42" fmla="*/ 4406 w 1544625"/>
                <a:gd name="connsiteY42" fmla="*/ 1306197 h 2972179"/>
                <a:gd name="connsiteX43" fmla="*/ 216796 w 1544625"/>
                <a:gd name="connsiteY43" fmla="*/ 1107067 h 2972179"/>
                <a:gd name="connsiteX44" fmla="*/ 313901 w 1544625"/>
                <a:gd name="connsiteY44" fmla="*/ 1268908 h 2972179"/>
                <a:gd name="connsiteX45" fmla="*/ 265348 w 1544625"/>
                <a:gd name="connsiteY45" fmla="*/ 1082791 h 2972179"/>
                <a:gd name="connsiteX46" fmla="*/ 540478 w 1544625"/>
                <a:gd name="connsiteY46" fmla="*/ 953319 h 2972179"/>
                <a:gd name="connsiteX47" fmla="*/ 678042 w 1544625"/>
                <a:gd name="connsiteY47" fmla="*/ 1220356 h 2972179"/>
                <a:gd name="connsiteX48" fmla="*/ 443373 w 1544625"/>
                <a:gd name="connsiteY48" fmla="*/ 208851 h 2972179"/>
                <a:gd name="connsiteX49" fmla="*/ 669950 w 1544625"/>
                <a:gd name="connsiteY49" fmla="*/ 168391 h 2972179"/>
                <a:gd name="connsiteX50" fmla="*/ 1009816 w 1544625"/>
                <a:gd name="connsiteY50" fmla="*/ 1187988 h 2972179"/>
                <a:gd name="connsiteX51" fmla="*/ 710410 w 1544625"/>
                <a:gd name="connsiteY51" fmla="*/ 136023 h 2972179"/>
                <a:gd name="connsiteX52" fmla="*/ 841581 w 1544625"/>
                <a:gd name="connsiteY52" fmla="*/ 1466 h 2972179"/>
                <a:gd name="connsiteX53" fmla="*/ 873405 w 1544625"/>
                <a:gd name="connsiteY53" fmla="*/ 476 h 2972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44625" h="2972179">
                  <a:moveTo>
                    <a:pt x="535218" y="1634537"/>
                  </a:moveTo>
                  <a:cubicBezTo>
                    <a:pt x="551482" y="1674832"/>
                    <a:pt x="602650" y="1758066"/>
                    <a:pt x="640344" y="1766214"/>
                  </a:cubicBezTo>
                  <a:cubicBezTo>
                    <a:pt x="678038" y="1774362"/>
                    <a:pt x="697000" y="1707852"/>
                    <a:pt x="697589" y="1651528"/>
                  </a:cubicBezTo>
                  <a:lnTo>
                    <a:pt x="535218" y="1634537"/>
                  </a:lnTo>
                  <a:close/>
                  <a:moveTo>
                    <a:pt x="469989" y="1604214"/>
                  </a:moveTo>
                  <a:cubicBezTo>
                    <a:pt x="592599" y="1953962"/>
                    <a:pt x="746200" y="1820552"/>
                    <a:pt x="732153" y="1652000"/>
                  </a:cubicBezTo>
                  <a:cubicBezTo>
                    <a:pt x="652590" y="1962329"/>
                    <a:pt x="552665" y="1713516"/>
                    <a:pt x="469989" y="1604214"/>
                  </a:cubicBezTo>
                  <a:close/>
                  <a:moveTo>
                    <a:pt x="319045" y="1591240"/>
                  </a:moveTo>
                  <a:lnTo>
                    <a:pt x="154000" y="1638430"/>
                  </a:lnTo>
                  <a:cubicBezTo>
                    <a:pt x="180481" y="1674255"/>
                    <a:pt x="221367" y="1770463"/>
                    <a:pt x="280933" y="1742908"/>
                  </a:cubicBezTo>
                  <a:cubicBezTo>
                    <a:pt x="340499" y="1715354"/>
                    <a:pt x="326967" y="1644821"/>
                    <a:pt x="319045" y="1591240"/>
                  </a:cubicBezTo>
                  <a:close/>
                  <a:moveTo>
                    <a:pt x="386111" y="1588648"/>
                  </a:moveTo>
                  <a:cubicBezTo>
                    <a:pt x="290599" y="1946823"/>
                    <a:pt x="193332" y="1745857"/>
                    <a:pt x="107998" y="1639213"/>
                  </a:cubicBezTo>
                  <a:cubicBezTo>
                    <a:pt x="262505" y="1988961"/>
                    <a:pt x="400158" y="1757200"/>
                    <a:pt x="386111" y="1588648"/>
                  </a:cubicBezTo>
                  <a:close/>
                  <a:moveTo>
                    <a:pt x="341916" y="1322021"/>
                  </a:moveTo>
                  <a:cubicBezTo>
                    <a:pt x="389935" y="1325854"/>
                    <a:pt x="443365" y="1336450"/>
                    <a:pt x="479887" y="1347722"/>
                  </a:cubicBezTo>
                  <a:lnTo>
                    <a:pt x="414960" y="1512747"/>
                  </a:lnTo>
                  <a:cubicBezTo>
                    <a:pt x="339211" y="1462247"/>
                    <a:pt x="190417" y="1387400"/>
                    <a:pt x="236408" y="1336900"/>
                  </a:cubicBezTo>
                  <a:cubicBezTo>
                    <a:pt x="251288" y="1321119"/>
                    <a:pt x="293896" y="1318188"/>
                    <a:pt x="341916" y="1322021"/>
                  </a:cubicBezTo>
                  <a:close/>
                  <a:moveTo>
                    <a:pt x="273370" y="1296857"/>
                  </a:moveTo>
                  <a:cubicBezTo>
                    <a:pt x="233814" y="1297359"/>
                    <a:pt x="203245" y="1306516"/>
                    <a:pt x="193220" y="1335456"/>
                  </a:cubicBezTo>
                  <a:cubicBezTo>
                    <a:pt x="166487" y="1412629"/>
                    <a:pt x="325773" y="1513284"/>
                    <a:pt x="426945" y="1548679"/>
                  </a:cubicBezTo>
                  <a:cubicBezTo>
                    <a:pt x="528117" y="1584074"/>
                    <a:pt x="637406" y="1627586"/>
                    <a:pt x="738579" y="1614286"/>
                  </a:cubicBezTo>
                  <a:lnTo>
                    <a:pt x="775483" y="1569181"/>
                  </a:lnTo>
                  <a:lnTo>
                    <a:pt x="746780" y="1634788"/>
                  </a:lnTo>
                  <a:cubicBezTo>
                    <a:pt x="796551" y="1716684"/>
                    <a:pt x="930188" y="1825633"/>
                    <a:pt x="1058414" y="1848012"/>
                  </a:cubicBezTo>
                  <a:cubicBezTo>
                    <a:pt x="943833" y="1798463"/>
                    <a:pt x="853463" y="1721968"/>
                    <a:pt x="810698" y="1668796"/>
                  </a:cubicBezTo>
                  <a:cubicBezTo>
                    <a:pt x="767933" y="1615624"/>
                    <a:pt x="796411" y="1551073"/>
                    <a:pt x="801821" y="1528979"/>
                  </a:cubicBezTo>
                  <a:cubicBezTo>
                    <a:pt x="780178" y="1528528"/>
                    <a:pt x="750869" y="1590298"/>
                    <a:pt x="701723" y="1588495"/>
                  </a:cubicBezTo>
                  <a:cubicBezTo>
                    <a:pt x="639050" y="1592102"/>
                    <a:pt x="515958" y="1554679"/>
                    <a:pt x="463655" y="1534389"/>
                  </a:cubicBezTo>
                  <a:cubicBezTo>
                    <a:pt x="487101" y="1505983"/>
                    <a:pt x="506490" y="1415806"/>
                    <a:pt x="536699" y="1355838"/>
                  </a:cubicBezTo>
                  <a:cubicBezTo>
                    <a:pt x="623720" y="1344566"/>
                    <a:pt x="961199" y="1330903"/>
                    <a:pt x="1099407" y="1385596"/>
                  </a:cubicBezTo>
                  <a:cubicBezTo>
                    <a:pt x="1237615" y="1440289"/>
                    <a:pt x="1287922" y="1571002"/>
                    <a:pt x="1365948" y="1683994"/>
                  </a:cubicBezTo>
                  <a:cubicBezTo>
                    <a:pt x="1310993" y="1559755"/>
                    <a:pt x="1220831" y="1429087"/>
                    <a:pt x="1119921" y="1351858"/>
                  </a:cubicBezTo>
                  <a:cubicBezTo>
                    <a:pt x="1019011" y="1274629"/>
                    <a:pt x="701675" y="1327255"/>
                    <a:pt x="492552" y="1314954"/>
                  </a:cubicBezTo>
                  <a:cubicBezTo>
                    <a:pt x="430191" y="1319225"/>
                    <a:pt x="339298" y="1296020"/>
                    <a:pt x="273370" y="1296857"/>
                  </a:cubicBezTo>
                  <a:close/>
                  <a:moveTo>
                    <a:pt x="873405" y="476"/>
                  </a:moveTo>
                  <a:cubicBezTo>
                    <a:pt x="904250" y="3156"/>
                    <a:pt x="931152" y="17299"/>
                    <a:pt x="945079" y="47011"/>
                  </a:cubicBezTo>
                  <a:cubicBezTo>
                    <a:pt x="1125801" y="473191"/>
                    <a:pt x="1396885" y="887234"/>
                    <a:pt x="1487246" y="1325552"/>
                  </a:cubicBezTo>
                  <a:cubicBezTo>
                    <a:pt x="1577607" y="1763870"/>
                    <a:pt x="1548529" y="2339805"/>
                    <a:pt x="1487246" y="2676922"/>
                  </a:cubicBezTo>
                  <a:cubicBezTo>
                    <a:pt x="1425963" y="3014039"/>
                    <a:pt x="890723" y="3093460"/>
                    <a:pt x="642468" y="2751905"/>
                  </a:cubicBezTo>
                  <a:cubicBezTo>
                    <a:pt x="394213" y="2410350"/>
                    <a:pt x="319878" y="2345216"/>
                    <a:pt x="154158" y="2044888"/>
                  </a:cubicBezTo>
                  <a:cubicBezTo>
                    <a:pt x="-11562" y="1744560"/>
                    <a:pt x="-6034" y="1462501"/>
                    <a:pt x="4406" y="1306197"/>
                  </a:cubicBezTo>
                  <a:cubicBezTo>
                    <a:pt x="14846" y="1149894"/>
                    <a:pt x="120606" y="1104755"/>
                    <a:pt x="216796" y="1107067"/>
                  </a:cubicBezTo>
                  <a:lnTo>
                    <a:pt x="313901" y="1268908"/>
                  </a:lnTo>
                  <a:lnTo>
                    <a:pt x="265348" y="1082791"/>
                  </a:lnTo>
                  <a:cubicBezTo>
                    <a:pt x="242324" y="956191"/>
                    <a:pt x="476582" y="843496"/>
                    <a:pt x="540478" y="953319"/>
                  </a:cubicBezTo>
                  <a:cubicBezTo>
                    <a:pt x="586333" y="1042331"/>
                    <a:pt x="628711" y="1107007"/>
                    <a:pt x="678042" y="1220356"/>
                  </a:cubicBezTo>
                  <a:cubicBezTo>
                    <a:pt x="576069" y="871313"/>
                    <a:pt x="450344" y="350076"/>
                    <a:pt x="443373" y="208851"/>
                  </a:cubicBezTo>
                  <a:cubicBezTo>
                    <a:pt x="436402" y="67626"/>
                    <a:pt x="631328" y="67065"/>
                    <a:pt x="669950" y="168391"/>
                  </a:cubicBezTo>
                  <a:lnTo>
                    <a:pt x="1009816" y="1187988"/>
                  </a:lnTo>
                  <a:lnTo>
                    <a:pt x="710410" y="136023"/>
                  </a:lnTo>
                  <a:cubicBezTo>
                    <a:pt x="692667" y="71349"/>
                    <a:pt x="769426" y="11480"/>
                    <a:pt x="841581" y="1466"/>
                  </a:cubicBezTo>
                  <a:cubicBezTo>
                    <a:pt x="852404" y="-37"/>
                    <a:pt x="863124" y="-417"/>
                    <a:pt x="873405" y="4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" name="任意多边形 41"/>
            <p:cNvSpPr/>
            <p:nvPr/>
          </p:nvSpPr>
          <p:spPr>
            <a:xfrm rot="3552379" flipH="1" flipV="1">
              <a:off x="39648851" y="12095037"/>
              <a:ext cx="5527576" cy="4883806"/>
            </a:xfrm>
            <a:custGeom>
              <a:avLst/>
              <a:gdLst>
                <a:gd name="connsiteX0" fmla="*/ 149352 w 5826599"/>
                <a:gd name="connsiteY0" fmla="*/ 3438945 h 4908930"/>
                <a:gd name="connsiteX1" fmla="*/ 237547 w 5826599"/>
                <a:gd name="connsiteY1" fmla="*/ 3578513 h 4908930"/>
                <a:gd name="connsiteX2" fmla="*/ 341404 w 5826599"/>
                <a:gd name="connsiteY2" fmla="*/ 3722951 h 4908930"/>
                <a:gd name="connsiteX3" fmla="*/ 249264 w 5826599"/>
                <a:gd name="connsiteY3" fmla="*/ 3572783 h 4908930"/>
                <a:gd name="connsiteX4" fmla="*/ 149352 w 5826599"/>
                <a:gd name="connsiteY4" fmla="*/ 3438945 h 4908930"/>
                <a:gd name="connsiteX5" fmla="*/ 2105916 w 5826599"/>
                <a:gd name="connsiteY5" fmla="*/ 3365935 h 4908930"/>
                <a:gd name="connsiteX6" fmla="*/ 2099722 w 5826599"/>
                <a:gd name="connsiteY6" fmla="*/ 3366471 h 4908930"/>
                <a:gd name="connsiteX7" fmla="*/ 3102692 w 5826599"/>
                <a:gd name="connsiteY7" fmla="*/ 3777833 h 4908930"/>
                <a:gd name="connsiteX8" fmla="*/ 4124572 w 5826599"/>
                <a:gd name="connsiteY8" fmla="*/ 4139671 h 4908930"/>
                <a:gd name="connsiteX9" fmla="*/ 3121604 w 5826599"/>
                <a:gd name="connsiteY9" fmla="*/ 3728309 h 4908930"/>
                <a:gd name="connsiteX10" fmla="*/ 2105916 w 5826599"/>
                <a:gd name="connsiteY10" fmla="*/ 3365935 h 4908930"/>
                <a:gd name="connsiteX11" fmla="*/ 283123 w 5826599"/>
                <a:gd name="connsiteY11" fmla="*/ 3178282 h 4908930"/>
                <a:gd name="connsiteX12" fmla="*/ 459513 w 5826599"/>
                <a:gd name="connsiteY12" fmla="*/ 3457419 h 4908930"/>
                <a:gd name="connsiteX13" fmla="*/ 667225 w 5826599"/>
                <a:gd name="connsiteY13" fmla="*/ 3746296 h 4908930"/>
                <a:gd name="connsiteX14" fmla="*/ 482946 w 5826599"/>
                <a:gd name="connsiteY14" fmla="*/ 3445959 h 4908930"/>
                <a:gd name="connsiteX15" fmla="*/ 283123 w 5826599"/>
                <a:gd name="connsiteY15" fmla="*/ 3178282 h 4908930"/>
                <a:gd name="connsiteX16" fmla="*/ 404975 w 5826599"/>
                <a:gd name="connsiteY16" fmla="*/ 2847439 h 4908930"/>
                <a:gd name="connsiteX17" fmla="*/ 698959 w 5826599"/>
                <a:gd name="connsiteY17" fmla="*/ 3312667 h 4908930"/>
                <a:gd name="connsiteX18" fmla="*/ 1045148 w 5826599"/>
                <a:gd name="connsiteY18" fmla="*/ 3794128 h 4908930"/>
                <a:gd name="connsiteX19" fmla="*/ 738014 w 5826599"/>
                <a:gd name="connsiteY19" fmla="*/ 3293567 h 4908930"/>
                <a:gd name="connsiteX20" fmla="*/ 404975 w 5826599"/>
                <a:gd name="connsiteY20" fmla="*/ 2847439 h 4908930"/>
                <a:gd name="connsiteX21" fmla="*/ 1504010 w 5826599"/>
                <a:gd name="connsiteY21" fmla="*/ 2847027 h 4908930"/>
                <a:gd name="connsiteX22" fmla="*/ 1420659 w 5826599"/>
                <a:gd name="connsiteY22" fmla="*/ 3102699 h 4908930"/>
                <a:gd name="connsiteX23" fmla="*/ 1504010 w 5826599"/>
                <a:gd name="connsiteY23" fmla="*/ 2847027 h 4908930"/>
                <a:gd name="connsiteX24" fmla="*/ 1602370 w 5826599"/>
                <a:gd name="connsiteY24" fmla="*/ 2837632 h 4908930"/>
                <a:gd name="connsiteX25" fmla="*/ 1496669 w 5826599"/>
                <a:gd name="connsiteY25" fmla="*/ 3161864 h 4908930"/>
                <a:gd name="connsiteX26" fmla="*/ 1602370 w 5826599"/>
                <a:gd name="connsiteY26" fmla="*/ 2837632 h 4908930"/>
                <a:gd name="connsiteX27" fmla="*/ 1696496 w 5826599"/>
                <a:gd name="connsiteY27" fmla="*/ 2809900 h 4908930"/>
                <a:gd name="connsiteX28" fmla="*/ 1556204 w 5826599"/>
                <a:gd name="connsiteY28" fmla="*/ 3240238 h 4908930"/>
                <a:gd name="connsiteX29" fmla="*/ 1696496 w 5826599"/>
                <a:gd name="connsiteY29" fmla="*/ 2809900 h 4908930"/>
                <a:gd name="connsiteX30" fmla="*/ 1758262 w 5826599"/>
                <a:gd name="connsiteY30" fmla="*/ 2730294 h 4908930"/>
                <a:gd name="connsiteX31" fmla="*/ 1561393 w 5826599"/>
                <a:gd name="connsiteY31" fmla="*/ 3334179 h 4908930"/>
                <a:gd name="connsiteX32" fmla="*/ 1758262 w 5826599"/>
                <a:gd name="connsiteY32" fmla="*/ 2730294 h 4908930"/>
                <a:gd name="connsiteX33" fmla="*/ 2321420 w 5826599"/>
                <a:gd name="connsiteY33" fmla="*/ 2682586 h 4908930"/>
                <a:gd name="connsiteX34" fmla="*/ 2314600 w 5826599"/>
                <a:gd name="connsiteY34" fmla="*/ 2684213 h 4908930"/>
                <a:gd name="connsiteX35" fmla="*/ 3290882 w 5826599"/>
                <a:gd name="connsiteY35" fmla="*/ 3156488 h 4908930"/>
                <a:gd name="connsiteX36" fmla="*/ 4300284 w 5826599"/>
                <a:gd name="connsiteY36" fmla="*/ 3553071 h 4908930"/>
                <a:gd name="connsiteX37" fmla="*/ 3324002 w 5826599"/>
                <a:gd name="connsiteY37" fmla="*/ 3080796 h 4908930"/>
                <a:gd name="connsiteX38" fmla="*/ 2321420 w 5826599"/>
                <a:gd name="connsiteY38" fmla="*/ 2682586 h 4908930"/>
                <a:gd name="connsiteX39" fmla="*/ 523569 w 5826599"/>
                <a:gd name="connsiteY39" fmla="*/ 2528089 h 4908930"/>
                <a:gd name="connsiteX40" fmla="*/ 1030350 w 5826599"/>
                <a:gd name="connsiteY40" fmla="*/ 3330065 h 4908930"/>
                <a:gd name="connsiteX41" fmla="*/ 1627121 w 5826599"/>
                <a:gd name="connsiteY41" fmla="*/ 4160026 h 4908930"/>
                <a:gd name="connsiteX42" fmla="*/ 1097675 w 5826599"/>
                <a:gd name="connsiteY42" fmla="*/ 3297141 h 4908930"/>
                <a:gd name="connsiteX43" fmla="*/ 523569 w 5826599"/>
                <a:gd name="connsiteY43" fmla="*/ 2528089 h 4908930"/>
                <a:gd name="connsiteX44" fmla="*/ 1568078 w 5826599"/>
                <a:gd name="connsiteY44" fmla="*/ 2487529 h 4908930"/>
                <a:gd name="connsiteX45" fmla="*/ 1293764 w 5826599"/>
                <a:gd name="connsiteY45" fmla="*/ 2847562 h 4908930"/>
                <a:gd name="connsiteX46" fmla="*/ 1568078 w 5826599"/>
                <a:gd name="connsiteY46" fmla="*/ 2487529 h 4908930"/>
                <a:gd name="connsiteX47" fmla="*/ 1470072 w 5826599"/>
                <a:gd name="connsiteY47" fmla="*/ 2482680 h 4908930"/>
                <a:gd name="connsiteX48" fmla="*/ 1263394 w 5826599"/>
                <a:gd name="connsiteY48" fmla="*/ 2753943 h 4908930"/>
                <a:gd name="connsiteX49" fmla="*/ 1470072 w 5826599"/>
                <a:gd name="connsiteY49" fmla="*/ 2482680 h 4908930"/>
                <a:gd name="connsiteX50" fmla="*/ 1374113 w 5826599"/>
                <a:gd name="connsiteY50" fmla="*/ 2459125 h 4908930"/>
                <a:gd name="connsiteX51" fmla="*/ 1211137 w 5826599"/>
                <a:gd name="connsiteY51" fmla="*/ 2673028 h 4908930"/>
                <a:gd name="connsiteX52" fmla="*/ 1374113 w 5826599"/>
                <a:gd name="connsiteY52" fmla="*/ 2459125 h 4908930"/>
                <a:gd name="connsiteX53" fmla="*/ 629741 w 5826599"/>
                <a:gd name="connsiteY53" fmla="*/ 2325120 h 4908930"/>
                <a:gd name="connsiteX54" fmla="*/ 1320415 w 5826599"/>
                <a:gd name="connsiteY54" fmla="*/ 3309454 h 4908930"/>
                <a:gd name="connsiteX55" fmla="*/ 2139902 w 5826599"/>
                <a:gd name="connsiteY55" fmla="*/ 4324239 h 4908930"/>
                <a:gd name="connsiteX56" fmla="*/ 1419686 w 5826599"/>
                <a:gd name="connsiteY56" fmla="*/ 3264293 h 4908930"/>
                <a:gd name="connsiteX57" fmla="*/ 1278139 w 5826599"/>
                <a:gd name="connsiteY57" fmla="*/ 2934466 h 4908930"/>
                <a:gd name="connsiteX58" fmla="*/ 1652635 w 5826599"/>
                <a:gd name="connsiteY58" fmla="*/ 2432734 h 4908930"/>
                <a:gd name="connsiteX59" fmla="*/ 1277025 w 5826599"/>
                <a:gd name="connsiteY59" fmla="*/ 2932687 h 4908930"/>
                <a:gd name="connsiteX60" fmla="*/ 629741 w 5826599"/>
                <a:gd name="connsiteY60" fmla="*/ 2325120 h 4908930"/>
                <a:gd name="connsiteX61" fmla="*/ 1785330 w 5826599"/>
                <a:gd name="connsiteY61" fmla="*/ 2270963 h 4908930"/>
                <a:gd name="connsiteX62" fmla="*/ 1701979 w 5826599"/>
                <a:gd name="connsiteY62" fmla="*/ 2526635 h 4908930"/>
                <a:gd name="connsiteX63" fmla="*/ 1785330 w 5826599"/>
                <a:gd name="connsiteY63" fmla="*/ 2270963 h 4908930"/>
                <a:gd name="connsiteX64" fmla="*/ 1883690 w 5826599"/>
                <a:gd name="connsiteY64" fmla="*/ 2261568 h 4908930"/>
                <a:gd name="connsiteX65" fmla="*/ 1777989 w 5826599"/>
                <a:gd name="connsiteY65" fmla="*/ 2585800 h 4908930"/>
                <a:gd name="connsiteX66" fmla="*/ 1883690 w 5826599"/>
                <a:gd name="connsiteY66" fmla="*/ 2261568 h 4908930"/>
                <a:gd name="connsiteX67" fmla="*/ 1977816 w 5826599"/>
                <a:gd name="connsiteY67" fmla="*/ 2233836 h 4908930"/>
                <a:gd name="connsiteX68" fmla="*/ 1837524 w 5826599"/>
                <a:gd name="connsiteY68" fmla="*/ 2664174 h 4908930"/>
                <a:gd name="connsiteX69" fmla="*/ 1977816 w 5826599"/>
                <a:gd name="connsiteY69" fmla="*/ 2233836 h 4908930"/>
                <a:gd name="connsiteX70" fmla="*/ 2039582 w 5826599"/>
                <a:gd name="connsiteY70" fmla="*/ 2154230 h 4908930"/>
                <a:gd name="connsiteX71" fmla="*/ 1842713 w 5826599"/>
                <a:gd name="connsiteY71" fmla="*/ 2758115 h 4908930"/>
                <a:gd name="connsiteX72" fmla="*/ 2039582 w 5826599"/>
                <a:gd name="connsiteY72" fmla="*/ 2154230 h 4908930"/>
                <a:gd name="connsiteX73" fmla="*/ 1369875 w 5826599"/>
                <a:gd name="connsiteY73" fmla="*/ 2081317 h 4908930"/>
                <a:gd name="connsiteX74" fmla="*/ 1113685 w 5826599"/>
                <a:gd name="connsiteY74" fmla="*/ 2454464 h 4908930"/>
                <a:gd name="connsiteX75" fmla="*/ 1369875 w 5826599"/>
                <a:gd name="connsiteY75" fmla="*/ 2081317 h 4908930"/>
                <a:gd name="connsiteX76" fmla="*/ 1271749 w 5826599"/>
                <a:gd name="connsiteY76" fmla="*/ 2081317 h 4908930"/>
                <a:gd name="connsiteX77" fmla="*/ 1078726 w 5826599"/>
                <a:gd name="connsiteY77" fmla="*/ 2362460 h 4908930"/>
                <a:gd name="connsiteX78" fmla="*/ 1271749 w 5826599"/>
                <a:gd name="connsiteY78" fmla="*/ 2081317 h 4908930"/>
                <a:gd name="connsiteX79" fmla="*/ 1174743 w 5826599"/>
                <a:gd name="connsiteY79" fmla="*/ 2062532 h 4908930"/>
                <a:gd name="connsiteX80" fmla="*/ 1022535 w 5826599"/>
                <a:gd name="connsiteY80" fmla="*/ 2284226 h 4908930"/>
                <a:gd name="connsiteX81" fmla="*/ 1174743 w 5826599"/>
                <a:gd name="connsiteY81" fmla="*/ 2062532 h 4908930"/>
                <a:gd name="connsiteX82" fmla="*/ 1451621 w 5826599"/>
                <a:gd name="connsiteY82" fmla="*/ 2022411 h 4908930"/>
                <a:gd name="connsiteX83" fmla="*/ 1092114 w 5826599"/>
                <a:gd name="connsiteY83" fmla="*/ 2546042 h 4908930"/>
                <a:gd name="connsiteX84" fmla="*/ 1451621 w 5826599"/>
                <a:gd name="connsiteY84" fmla="*/ 2022411 h 4908930"/>
                <a:gd name="connsiteX85" fmla="*/ 2868660 w 5826599"/>
                <a:gd name="connsiteY85" fmla="*/ 2017699 h 4908930"/>
                <a:gd name="connsiteX86" fmla="*/ 3770440 w 5826599"/>
                <a:gd name="connsiteY86" fmla="*/ 2619329 h 4908930"/>
                <a:gd name="connsiteX87" fmla="*/ 4700554 w 5826599"/>
                <a:gd name="connsiteY87" fmla="*/ 3176154 h 4908930"/>
                <a:gd name="connsiteX88" fmla="*/ 3798774 w 5826599"/>
                <a:gd name="connsiteY88" fmla="*/ 2574524 h 4908930"/>
                <a:gd name="connsiteX89" fmla="*/ 2868660 w 5826599"/>
                <a:gd name="connsiteY89" fmla="*/ 2017699 h 4908930"/>
                <a:gd name="connsiteX90" fmla="*/ 1615977 w 5826599"/>
                <a:gd name="connsiteY90" fmla="*/ 1849739 h 4908930"/>
                <a:gd name="connsiteX91" fmla="*/ 1509006 w 5826599"/>
                <a:gd name="connsiteY91" fmla="*/ 2096462 h 4908930"/>
                <a:gd name="connsiteX92" fmla="*/ 1615977 w 5826599"/>
                <a:gd name="connsiteY92" fmla="*/ 1849739 h 4908930"/>
                <a:gd name="connsiteX93" fmla="*/ 1714785 w 5826599"/>
                <a:gd name="connsiteY93" fmla="*/ 1849613 h 4908930"/>
                <a:gd name="connsiteX94" fmla="*/ 1579129 w 5826599"/>
                <a:gd name="connsiteY94" fmla="*/ 2162498 h 4908930"/>
                <a:gd name="connsiteX95" fmla="*/ 1714785 w 5826599"/>
                <a:gd name="connsiteY95" fmla="*/ 1849613 h 4908930"/>
                <a:gd name="connsiteX96" fmla="*/ 1811097 w 5826599"/>
                <a:gd name="connsiteY96" fmla="*/ 1830835 h 4908930"/>
                <a:gd name="connsiteX97" fmla="*/ 1631049 w 5826599"/>
                <a:gd name="connsiteY97" fmla="*/ 2246112 h 4908930"/>
                <a:gd name="connsiteX98" fmla="*/ 1811097 w 5826599"/>
                <a:gd name="connsiteY98" fmla="*/ 1830835 h 4908930"/>
                <a:gd name="connsiteX99" fmla="*/ 1880060 w 5826599"/>
                <a:gd name="connsiteY99" fmla="*/ 1757375 h 4908930"/>
                <a:gd name="connsiteX100" fmla="*/ 1627401 w 5826599"/>
                <a:gd name="connsiteY100" fmla="*/ 2340125 h 4908930"/>
                <a:gd name="connsiteX101" fmla="*/ 1880060 w 5826599"/>
                <a:gd name="connsiteY101" fmla="*/ 1757375 h 4908930"/>
                <a:gd name="connsiteX102" fmla="*/ 2874942 w 5826599"/>
                <a:gd name="connsiteY102" fmla="*/ 1156283 h 4908930"/>
                <a:gd name="connsiteX103" fmla="*/ 1745389 w 5826599"/>
                <a:gd name="connsiteY103" fmla="*/ 1568659 h 4908930"/>
                <a:gd name="connsiteX104" fmla="*/ 553083 w 5826599"/>
                <a:gd name="connsiteY104" fmla="*/ 2097577 h 4908930"/>
                <a:gd name="connsiteX105" fmla="*/ 1763318 w 5826599"/>
                <a:gd name="connsiteY105" fmla="*/ 1676236 h 4908930"/>
                <a:gd name="connsiteX106" fmla="*/ 2874942 w 5826599"/>
                <a:gd name="connsiteY106" fmla="*/ 1156283 h 4908930"/>
                <a:gd name="connsiteX107" fmla="*/ 2706368 w 5826599"/>
                <a:gd name="connsiteY107" fmla="*/ 1001197 h 4908930"/>
                <a:gd name="connsiteX108" fmla="*/ 1800554 w 5826599"/>
                <a:gd name="connsiteY108" fmla="*/ 1283143 h 4908930"/>
                <a:gd name="connsiteX109" fmla="*/ 844418 w 5826599"/>
                <a:gd name="connsiteY109" fmla="*/ 1644770 h 4908930"/>
                <a:gd name="connsiteX110" fmla="*/ 1814932 w 5826599"/>
                <a:gd name="connsiteY110" fmla="*/ 1356695 h 4908930"/>
                <a:gd name="connsiteX111" fmla="*/ 2706368 w 5826599"/>
                <a:gd name="connsiteY111" fmla="*/ 1001197 h 4908930"/>
                <a:gd name="connsiteX112" fmla="*/ 2428594 w 5826599"/>
                <a:gd name="connsiteY112" fmla="*/ 803990 h 4908930"/>
                <a:gd name="connsiteX113" fmla="*/ 1903130 w 5826599"/>
                <a:gd name="connsiteY113" fmla="*/ 967547 h 4908930"/>
                <a:gd name="connsiteX114" fmla="*/ 1348474 w 5826599"/>
                <a:gd name="connsiteY114" fmla="*/ 1177328 h 4908930"/>
                <a:gd name="connsiteX115" fmla="*/ 1911471 w 5826599"/>
                <a:gd name="connsiteY115" fmla="*/ 1010215 h 4908930"/>
                <a:gd name="connsiteX116" fmla="*/ 2428594 w 5826599"/>
                <a:gd name="connsiteY116" fmla="*/ 803990 h 4908930"/>
                <a:gd name="connsiteX117" fmla="*/ 2140562 w 5826599"/>
                <a:gd name="connsiteY117" fmla="*/ 600661 h 4908930"/>
                <a:gd name="connsiteX118" fmla="*/ 1825284 w 5826599"/>
                <a:gd name="connsiteY118" fmla="*/ 698795 h 4908930"/>
                <a:gd name="connsiteX119" fmla="*/ 1492490 w 5826599"/>
                <a:gd name="connsiteY119" fmla="*/ 824663 h 4908930"/>
                <a:gd name="connsiteX120" fmla="*/ 1830288 w 5826599"/>
                <a:gd name="connsiteY120" fmla="*/ 724396 h 4908930"/>
                <a:gd name="connsiteX121" fmla="*/ 2140562 w 5826599"/>
                <a:gd name="connsiteY121" fmla="*/ 600661 h 4908930"/>
                <a:gd name="connsiteX122" fmla="*/ 1923404 w 5826599"/>
                <a:gd name="connsiteY122" fmla="*/ 403984 h 4908930"/>
                <a:gd name="connsiteX123" fmla="*/ 1765765 w 5826599"/>
                <a:gd name="connsiteY123" fmla="*/ 453051 h 4908930"/>
                <a:gd name="connsiteX124" fmla="*/ 1599368 w 5826599"/>
                <a:gd name="connsiteY124" fmla="*/ 515986 h 4908930"/>
                <a:gd name="connsiteX125" fmla="*/ 1768267 w 5826599"/>
                <a:gd name="connsiteY125" fmla="*/ 465852 h 4908930"/>
                <a:gd name="connsiteX126" fmla="*/ 1923404 w 5826599"/>
                <a:gd name="connsiteY126" fmla="*/ 403984 h 4908930"/>
                <a:gd name="connsiteX127" fmla="*/ 1596515 w 5826599"/>
                <a:gd name="connsiteY127" fmla="*/ 211262 h 4908930"/>
                <a:gd name="connsiteX128" fmla="*/ 1247194 w 5826599"/>
                <a:gd name="connsiteY128" fmla="*/ 1156484 h 4908930"/>
                <a:gd name="connsiteX129" fmla="*/ 672154 w 5826599"/>
                <a:gd name="connsiteY129" fmla="*/ 1660230 h 4908930"/>
                <a:gd name="connsiteX130" fmla="*/ 373891 w 5826599"/>
                <a:gd name="connsiteY130" fmla="*/ 2194174 h 4908930"/>
                <a:gd name="connsiteX131" fmla="*/ 722548 w 5826599"/>
                <a:gd name="connsiteY131" fmla="*/ 1694413 h 4908930"/>
                <a:gd name="connsiteX132" fmla="*/ 1302042 w 5826599"/>
                <a:gd name="connsiteY132" fmla="*/ 1194885 h 4908930"/>
                <a:gd name="connsiteX133" fmla="*/ 1596515 w 5826599"/>
                <a:gd name="connsiteY133" fmla="*/ 211262 h 4908930"/>
                <a:gd name="connsiteX134" fmla="*/ 1607078 w 5826599"/>
                <a:gd name="connsiteY134" fmla="*/ 0 h 4908930"/>
                <a:gd name="connsiteX135" fmla="*/ 3359426 w 5826599"/>
                <a:gd name="connsiteY135" fmla="*/ 1502012 h 4908930"/>
                <a:gd name="connsiteX136" fmla="*/ 3498574 w 5826599"/>
                <a:gd name="connsiteY136" fmla="*/ 1720673 h 4908930"/>
                <a:gd name="connsiteX137" fmla="*/ 5287618 w 5826599"/>
                <a:gd name="connsiteY137" fmla="*/ 2992882 h 4908930"/>
                <a:gd name="connsiteX138" fmla="*/ 5744818 w 5826599"/>
                <a:gd name="connsiteY138" fmla="*/ 4424117 h 4908930"/>
                <a:gd name="connsiteX139" fmla="*/ 3856382 w 5826599"/>
                <a:gd name="connsiteY139" fmla="*/ 4742169 h 4908930"/>
                <a:gd name="connsiteX140" fmla="*/ 2027582 w 5826599"/>
                <a:gd name="connsiteY140" fmla="*/ 4384360 h 4908930"/>
                <a:gd name="connsiteX141" fmla="*/ 59634 w 5826599"/>
                <a:gd name="connsiteY141" fmla="*/ 3807891 h 4908930"/>
                <a:gd name="connsiteX142" fmla="*/ 318052 w 5826599"/>
                <a:gd name="connsiteY142" fmla="*/ 2297142 h 4908930"/>
                <a:gd name="connsiteX143" fmla="*/ 0 w 5826599"/>
                <a:gd name="connsiteY143" fmla="*/ 1998968 h 4908930"/>
                <a:gd name="connsiteX144" fmla="*/ 1607078 w 5826599"/>
                <a:gd name="connsiteY144" fmla="*/ 0 h 4908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5826599" h="4908930">
                  <a:moveTo>
                    <a:pt x="149352" y="3438945"/>
                  </a:moveTo>
                  <a:cubicBezTo>
                    <a:pt x="199461" y="3466858"/>
                    <a:pt x="238552" y="3547955"/>
                    <a:pt x="237547" y="3578513"/>
                  </a:cubicBezTo>
                  <a:cubicBezTo>
                    <a:pt x="284325" y="3603307"/>
                    <a:pt x="321434" y="3662341"/>
                    <a:pt x="341404" y="3722951"/>
                  </a:cubicBezTo>
                  <a:cubicBezTo>
                    <a:pt x="325361" y="3658917"/>
                    <a:pt x="299580" y="3598497"/>
                    <a:pt x="249264" y="3572783"/>
                  </a:cubicBezTo>
                  <a:cubicBezTo>
                    <a:pt x="231476" y="3510952"/>
                    <a:pt x="185511" y="3452652"/>
                    <a:pt x="149352" y="3438945"/>
                  </a:cubicBezTo>
                  <a:close/>
                  <a:moveTo>
                    <a:pt x="2105916" y="3365935"/>
                  </a:moveTo>
                  <a:cubicBezTo>
                    <a:pt x="2102142" y="3365448"/>
                    <a:pt x="2100048" y="3365616"/>
                    <a:pt x="2099722" y="3366471"/>
                  </a:cubicBezTo>
                  <a:cubicBezTo>
                    <a:pt x="2094500" y="3380147"/>
                    <a:pt x="2543544" y="3564320"/>
                    <a:pt x="3102692" y="3777833"/>
                  </a:cubicBezTo>
                  <a:cubicBezTo>
                    <a:pt x="3661840" y="3991347"/>
                    <a:pt x="4119350" y="4153347"/>
                    <a:pt x="4124572" y="4139671"/>
                  </a:cubicBezTo>
                  <a:cubicBezTo>
                    <a:pt x="4129794" y="4125995"/>
                    <a:pt x="3680750" y="3941822"/>
                    <a:pt x="3121604" y="3728309"/>
                  </a:cubicBezTo>
                  <a:cubicBezTo>
                    <a:pt x="2597402" y="3528141"/>
                    <a:pt x="2162530" y="3373246"/>
                    <a:pt x="2105916" y="3365935"/>
                  </a:cubicBezTo>
                  <a:close/>
                  <a:moveTo>
                    <a:pt x="283123" y="3178282"/>
                  </a:moveTo>
                  <a:cubicBezTo>
                    <a:pt x="383341" y="3234108"/>
                    <a:pt x="461523" y="3396305"/>
                    <a:pt x="459513" y="3457419"/>
                  </a:cubicBezTo>
                  <a:cubicBezTo>
                    <a:pt x="553069" y="3507008"/>
                    <a:pt x="627285" y="3625074"/>
                    <a:pt x="667225" y="3746296"/>
                  </a:cubicBezTo>
                  <a:cubicBezTo>
                    <a:pt x="635142" y="3618228"/>
                    <a:pt x="583579" y="3497389"/>
                    <a:pt x="482946" y="3445959"/>
                  </a:cubicBezTo>
                  <a:cubicBezTo>
                    <a:pt x="447370" y="3322297"/>
                    <a:pt x="355439" y="3205698"/>
                    <a:pt x="283123" y="3178282"/>
                  </a:cubicBezTo>
                  <a:close/>
                  <a:moveTo>
                    <a:pt x="404975" y="2847439"/>
                  </a:moveTo>
                  <a:cubicBezTo>
                    <a:pt x="572006" y="2940481"/>
                    <a:pt x="702310" y="3210809"/>
                    <a:pt x="698959" y="3312667"/>
                  </a:cubicBezTo>
                  <a:cubicBezTo>
                    <a:pt x="854887" y="3395315"/>
                    <a:pt x="978579" y="3592092"/>
                    <a:pt x="1045148" y="3794128"/>
                  </a:cubicBezTo>
                  <a:cubicBezTo>
                    <a:pt x="991673" y="3580681"/>
                    <a:pt x="905736" y="3379283"/>
                    <a:pt x="738014" y="3293567"/>
                  </a:cubicBezTo>
                  <a:cubicBezTo>
                    <a:pt x="678721" y="3087463"/>
                    <a:pt x="525503" y="2893131"/>
                    <a:pt x="404975" y="2847439"/>
                  </a:cubicBezTo>
                  <a:close/>
                  <a:moveTo>
                    <a:pt x="1504010" y="2847027"/>
                  </a:moveTo>
                  <a:cubicBezTo>
                    <a:pt x="1529210" y="2963784"/>
                    <a:pt x="1486795" y="3038371"/>
                    <a:pt x="1420659" y="3102699"/>
                  </a:cubicBezTo>
                  <a:cubicBezTo>
                    <a:pt x="1540284" y="3020888"/>
                    <a:pt x="1540404" y="2943239"/>
                    <a:pt x="1504010" y="2847027"/>
                  </a:cubicBezTo>
                  <a:close/>
                  <a:moveTo>
                    <a:pt x="1602370" y="2837632"/>
                  </a:moveTo>
                  <a:cubicBezTo>
                    <a:pt x="1634328" y="2985698"/>
                    <a:pt x="1580539" y="3080286"/>
                    <a:pt x="1496669" y="3161864"/>
                  </a:cubicBezTo>
                  <a:cubicBezTo>
                    <a:pt x="1648373" y="3058114"/>
                    <a:pt x="1648524" y="2959644"/>
                    <a:pt x="1602370" y="2837632"/>
                  </a:cubicBezTo>
                  <a:close/>
                  <a:moveTo>
                    <a:pt x="1696496" y="2809900"/>
                  </a:moveTo>
                  <a:cubicBezTo>
                    <a:pt x="1738912" y="3006422"/>
                    <a:pt x="1667521" y="3131963"/>
                    <a:pt x="1556204" y="3240238"/>
                  </a:cubicBezTo>
                  <a:cubicBezTo>
                    <a:pt x="1757552" y="3102536"/>
                    <a:pt x="1757754" y="2971841"/>
                    <a:pt x="1696496" y="2809900"/>
                  </a:cubicBezTo>
                  <a:close/>
                  <a:moveTo>
                    <a:pt x="1758262" y="2730294"/>
                  </a:moveTo>
                  <a:cubicBezTo>
                    <a:pt x="1817784" y="3006068"/>
                    <a:pt x="1717602" y="3182239"/>
                    <a:pt x="1561393" y="3334179"/>
                  </a:cubicBezTo>
                  <a:cubicBezTo>
                    <a:pt x="1843941" y="3140944"/>
                    <a:pt x="1844225" y="2957542"/>
                    <a:pt x="1758262" y="2730294"/>
                  </a:cubicBezTo>
                  <a:close/>
                  <a:moveTo>
                    <a:pt x="2321420" y="2682586"/>
                  </a:moveTo>
                  <a:lnTo>
                    <a:pt x="2314600" y="2684213"/>
                  </a:lnTo>
                  <a:cubicBezTo>
                    <a:pt x="2305454" y="2705114"/>
                    <a:pt x="2742550" y="2916559"/>
                    <a:pt x="3290882" y="3156488"/>
                  </a:cubicBezTo>
                  <a:cubicBezTo>
                    <a:pt x="3839214" y="3396416"/>
                    <a:pt x="4291138" y="3573973"/>
                    <a:pt x="4300284" y="3553071"/>
                  </a:cubicBezTo>
                  <a:cubicBezTo>
                    <a:pt x="4309430" y="3532170"/>
                    <a:pt x="3872334" y="3320725"/>
                    <a:pt x="3324002" y="3080796"/>
                  </a:cubicBezTo>
                  <a:cubicBezTo>
                    <a:pt x="2809940" y="2855864"/>
                    <a:pt x="2380614" y="2685749"/>
                    <a:pt x="2321420" y="2682586"/>
                  </a:cubicBezTo>
                  <a:close/>
                  <a:moveTo>
                    <a:pt x="523569" y="2528089"/>
                  </a:moveTo>
                  <a:cubicBezTo>
                    <a:pt x="811502" y="2688478"/>
                    <a:pt x="1036125" y="3154480"/>
                    <a:pt x="1030350" y="3330065"/>
                  </a:cubicBezTo>
                  <a:cubicBezTo>
                    <a:pt x="1299142" y="3472538"/>
                    <a:pt x="1512367" y="3811749"/>
                    <a:pt x="1627121" y="4160026"/>
                  </a:cubicBezTo>
                  <a:cubicBezTo>
                    <a:pt x="1534941" y="3792080"/>
                    <a:pt x="1386799" y="3444901"/>
                    <a:pt x="1097675" y="3297141"/>
                  </a:cubicBezTo>
                  <a:cubicBezTo>
                    <a:pt x="995462" y="2941853"/>
                    <a:pt x="731340" y="2606854"/>
                    <a:pt x="523569" y="2528089"/>
                  </a:cubicBezTo>
                  <a:close/>
                  <a:moveTo>
                    <a:pt x="1568078" y="2487529"/>
                  </a:moveTo>
                  <a:cubicBezTo>
                    <a:pt x="1543338" y="2687047"/>
                    <a:pt x="1434552" y="2782036"/>
                    <a:pt x="1293764" y="2847562"/>
                  </a:cubicBezTo>
                  <a:cubicBezTo>
                    <a:pt x="1529252" y="2783933"/>
                    <a:pt x="1572527" y="2660611"/>
                    <a:pt x="1568078" y="2487529"/>
                  </a:cubicBezTo>
                  <a:close/>
                  <a:moveTo>
                    <a:pt x="1470072" y="2482680"/>
                  </a:moveTo>
                  <a:cubicBezTo>
                    <a:pt x="1451432" y="2633005"/>
                    <a:pt x="1369469" y="2704574"/>
                    <a:pt x="1263394" y="2753943"/>
                  </a:cubicBezTo>
                  <a:cubicBezTo>
                    <a:pt x="1440819" y="2706003"/>
                    <a:pt x="1473424" y="2613087"/>
                    <a:pt x="1470072" y="2482680"/>
                  </a:cubicBezTo>
                  <a:close/>
                  <a:moveTo>
                    <a:pt x="1374113" y="2459125"/>
                  </a:moveTo>
                  <a:cubicBezTo>
                    <a:pt x="1359414" y="2577663"/>
                    <a:pt x="1294782" y="2634098"/>
                    <a:pt x="1211137" y="2673028"/>
                  </a:cubicBezTo>
                  <a:cubicBezTo>
                    <a:pt x="1351045" y="2635226"/>
                    <a:pt x="1376755" y="2561957"/>
                    <a:pt x="1374113" y="2459125"/>
                  </a:cubicBezTo>
                  <a:close/>
                  <a:moveTo>
                    <a:pt x="629741" y="2325120"/>
                  </a:moveTo>
                  <a:cubicBezTo>
                    <a:pt x="1038069" y="2511922"/>
                    <a:pt x="1338242" y="3087651"/>
                    <a:pt x="1320415" y="3309454"/>
                  </a:cubicBezTo>
                  <a:cubicBezTo>
                    <a:pt x="1701992" y="3474688"/>
                    <a:pt x="1992492" y="3891091"/>
                    <a:pt x="2139902" y="4324239"/>
                  </a:cubicBezTo>
                  <a:cubicBezTo>
                    <a:pt x="2026242" y="3865062"/>
                    <a:pt x="1830422" y="3435101"/>
                    <a:pt x="1419686" y="3264293"/>
                  </a:cubicBezTo>
                  <a:cubicBezTo>
                    <a:pt x="1386522" y="3150374"/>
                    <a:pt x="1337757" y="3038728"/>
                    <a:pt x="1278139" y="2934466"/>
                  </a:cubicBezTo>
                  <a:cubicBezTo>
                    <a:pt x="1599453" y="2844930"/>
                    <a:pt x="1658811" y="2672996"/>
                    <a:pt x="1652635" y="2432734"/>
                  </a:cubicBezTo>
                  <a:cubicBezTo>
                    <a:pt x="1618487" y="2708127"/>
                    <a:pt x="1470229" y="2841604"/>
                    <a:pt x="1277025" y="2932687"/>
                  </a:cubicBezTo>
                  <a:cubicBezTo>
                    <a:pt x="1106694" y="2631682"/>
                    <a:pt x="849597" y="2390460"/>
                    <a:pt x="629741" y="2325120"/>
                  </a:cubicBezTo>
                  <a:close/>
                  <a:moveTo>
                    <a:pt x="1785330" y="2270963"/>
                  </a:moveTo>
                  <a:cubicBezTo>
                    <a:pt x="1810530" y="2387720"/>
                    <a:pt x="1768115" y="2462307"/>
                    <a:pt x="1701979" y="2526635"/>
                  </a:cubicBezTo>
                  <a:cubicBezTo>
                    <a:pt x="1821604" y="2444824"/>
                    <a:pt x="1821724" y="2367175"/>
                    <a:pt x="1785330" y="2270963"/>
                  </a:cubicBezTo>
                  <a:close/>
                  <a:moveTo>
                    <a:pt x="1883690" y="2261568"/>
                  </a:moveTo>
                  <a:cubicBezTo>
                    <a:pt x="1915648" y="2409634"/>
                    <a:pt x="1861859" y="2504222"/>
                    <a:pt x="1777989" y="2585800"/>
                  </a:cubicBezTo>
                  <a:cubicBezTo>
                    <a:pt x="1929693" y="2482050"/>
                    <a:pt x="1929844" y="2383580"/>
                    <a:pt x="1883690" y="2261568"/>
                  </a:cubicBezTo>
                  <a:close/>
                  <a:moveTo>
                    <a:pt x="1977816" y="2233836"/>
                  </a:moveTo>
                  <a:cubicBezTo>
                    <a:pt x="2020232" y="2430358"/>
                    <a:pt x="1948841" y="2555899"/>
                    <a:pt x="1837524" y="2664174"/>
                  </a:cubicBezTo>
                  <a:cubicBezTo>
                    <a:pt x="2038872" y="2526472"/>
                    <a:pt x="2039074" y="2395777"/>
                    <a:pt x="1977816" y="2233836"/>
                  </a:cubicBezTo>
                  <a:close/>
                  <a:moveTo>
                    <a:pt x="2039582" y="2154230"/>
                  </a:moveTo>
                  <a:cubicBezTo>
                    <a:pt x="2099104" y="2430004"/>
                    <a:pt x="1998922" y="2606175"/>
                    <a:pt x="1842713" y="2758115"/>
                  </a:cubicBezTo>
                  <a:cubicBezTo>
                    <a:pt x="2125262" y="2564880"/>
                    <a:pt x="2125544" y="2381478"/>
                    <a:pt x="2039582" y="2154230"/>
                  </a:cubicBezTo>
                  <a:close/>
                  <a:moveTo>
                    <a:pt x="1369875" y="2081317"/>
                  </a:moveTo>
                  <a:cubicBezTo>
                    <a:pt x="1355023" y="2281814"/>
                    <a:pt x="1251063" y="2382062"/>
                    <a:pt x="1113685" y="2454464"/>
                  </a:cubicBezTo>
                  <a:cubicBezTo>
                    <a:pt x="1345741" y="2379278"/>
                    <a:pt x="1382870" y="2253968"/>
                    <a:pt x="1369875" y="2081317"/>
                  </a:cubicBezTo>
                  <a:close/>
                  <a:moveTo>
                    <a:pt x="1271749" y="2081317"/>
                  </a:moveTo>
                  <a:cubicBezTo>
                    <a:pt x="1260559" y="2232379"/>
                    <a:pt x="1182232" y="2307910"/>
                    <a:pt x="1078726" y="2362460"/>
                  </a:cubicBezTo>
                  <a:cubicBezTo>
                    <a:pt x="1253566" y="2305812"/>
                    <a:pt x="1281540" y="2211399"/>
                    <a:pt x="1271749" y="2081317"/>
                  </a:cubicBezTo>
                  <a:close/>
                  <a:moveTo>
                    <a:pt x="1174743" y="2062532"/>
                  </a:moveTo>
                  <a:cubicBezTo>
                    <a:pt x="1165919" y="2181651"/>
                    <a:pt x="1104154" y="2241211"/>
                    <a:pt x="1022535" y="2284226"/>
                  </a:cubicBezTo>
                  <a:cubicBezTo>
                    <a:pt x="1160404" y="2239557"/>
                    <a:pt x="1182463" y="2165107"/>
                    <a:pt x="1174743" y="2062532"/>
                  </a:cubicBezTo>
                  <a:close/>
                  <a:moveTo>
                    <a:pt x="1451621" y="2022411"/>
                  </a:moveTo>
                  <a:cubicBezTo>
                    <a:pt x="1430780" y="2303765"/>
                    <a:pt x="1284894" y="2444442"/>
                    <a:pt x="1092114" y="2546042"/>
                  </a:cubicBezTo>
                  <a:cubicBezTo>
                    <a:pt x="1417754" y="2440535"/>
                    <a:pt x="1469857" y="2264689"/>
                    <a:pt x="1451621" y="2022411"/>
                  </a:cubicBezTo>
                  <a:close/>
                  <a:moveTo>
                    <a:pt x="2868660" y="2017699"/>
                  </a:moveTo>
                  <a:cubicBezTo>
                    <a:pt x="2860834" y="2030072"/>
                    <a:pt x="3264576" y="2299431"/>
                    <a:pt x="3770440" y="2619329"/>
                  </a:cubicBezTo>
                  <a:cubicBezTo>
                    <a:pt x="4276304" y="2939228"/>
                    <a:pt x="4692730" y="3188527"/>
                    <a:pt x="4700554" y="3176154"/>
                  </a:cubicBezTo>
                  <a:cubicBezTo>
                    <a:pt x="4708378" y="3163782"/>
                    <a:pt x="4304638" y="2894423"/>
                    <a:pt x="3798774" y="2574524"/>
                  </a:cubicBezTo>
                  <a:cubicBezTo>
                    <a:pt x="3292910" y="2254626"/>
                    <a:pt x="2876484" y="2005327"/>
                    <a:pt x="2868660" y="2017699"/>
                  </a:cubicBezTo>
                  <a:close/>
                  <a:moveTo>
                    <a:pt x="1615977" y="1849739"/>
                  </a:moveTo>
                  <a:cubicBezTo>
                    <a:pt x="1630111" y="1968345"/>
                    <a:pt x="1580885" y="2038624"/>
                    <a:pt x="1509006" y="2096462"/>
                  </a:cubicBezTo>
                  <a:cubicBezTo>
                    <a:pt x="1635779" y="2026236"/>
                    <a:pt x="1643183" y="1948941"/>
                    <a:pt x="1615977" y="1849739"/>
                  </a:cubicBezTo>
                  <a:close/>
                  <a:moveTo>
                    <a:pt x="1714785" y="1849613"/>
                  </a:moveTo>
                  <a:cubicBezTo>
                    <a:pt x="1732709" y="2000025"/>
                    <a:pt x="1670284" y="2089149"/>
                    <a:pt x="1579129" y="2162498"/>
                  </a:cubicBezTo>
                  <a:cubicBezTo>
                    <a:pt x="1739898" y="2073439"/>
                    <a:pt x="1749288" y="1975417"/>
                    <a:pt x="1714785" y="1849613"/>
                  </a:cubicBezTo>
                  <a:close/>
                  <a:moveTo>
                    <a:pt x="1811097" y="1830835"/>
                  </a:moveTo>
                  <a:cubicBezTo>
                    <a:pt x="1834888" y="2030469"/>
                    <a:pt x="1752033" y="2148759"/>
                    <a:pt x="1631049" y="2246112"/>
                  </a:cubicBezTo>
                  <a:cubicBezTo>
                    <a:pt x="1844428" y="2127908"/>
                    <a:pt x="1856891" y="1997809"/>
                    <a:pt x="1811097" y="1830835"/>
                  </a:cubicBezTo>
                  <a:close/>
                  <a:moveTo>
                    <a:pt x="1880060" y="1757375"/>
                  </a:moveTo>
                  <a:cubicBezTo>
                    <a:pt x="1913445" y="2037517"/>
                    <a:pt x="1797176" y="2203512"/>
                    <a:pt x="1627401" y="2340125"/>
                  </a:cubicBezTo>
                  <a:cubicBezTo>
                    <a:pt x="1926833" y="2174252"/>
                    <a:pt x="1944322" y="1991686"/>
                    <a:pt x="1880060" y="1757375"/>
                  </a:cubicBezTo>
                  <a:close/>
                  <a:moveTo>
                    <a:pt x="2874942" y="1156283"/>
                  </a:moveTo>
                  <a:cubicBezTo>
                    <a:pt x="2588822" y="1502350"/>
                    <a:pt x="1955020" y="1643285"/>
                    <a:pt x="1745389" y="1568659"/>
                  </a:cubicBezTo>
                  <a:cubicBezTo>
                    <a:pt x="1487026" y="1894468"/>
                    <a:pt x="1009624" y="2067297"/>
                    <a:pt x="553083" y="2097577"/>
                  </a:cubicBezTo>
                  <a:cubicBezTo>
                    <a:pt x="1026031" y="2106633"/>
                    <a:pt x="1492024" y="2028768"/>
                    <a:pt x="1763318" y="1676236"/>
                  </a:cubicBezTo>
                  <a:cubicBezTo>
                    <a:pt x="2224256" y="1666328"/>
                    <a:pt x="2713010" y="1419998"/>
                    <a:pt x="2874942" y="1156283"/>
                  </a:cubicBezTo>
                  <a:close/>
                  <a:moveTo>
                    <a:pt x="2706368" y="1001197"/>
                  </a:moveTo>
                  <a:cubicBezTo>
                    <a:pt x="2476922" y="1237807"/>
                    <a:pt x="1968662" y="1334166"/>
                    <a:pt x="1800554" y="1283143"/>
                  </a:cubicBezTo>
                  <a:cubicBezTo>
                    <a:pt x="1593368" y="1505902"/>
                    <a:pt x="1210528" y="1624067"/>
                    <a:pt x="844418" y="1644770"/>
                  </a:cubicBezTo>
                  <a:cubicBezTo>
                    <a:pt x="1223685" y="1650962"/>
                    <a:pt x="1597376" y="1597725"/>
                    <a:pt x="1814932" y="1356695"/>
                  </a:cubicBezTo>
                  <a:cubicBezTo>
                    <a:pt x="2184568" y="1349920"/>
                    <a:pt x="2576512" y="1181502"/>
                    <a:pt x="2706368" y="1001197"/>
                  </a:cubicBezTo>
                  <a:close/>
                  <a:moveTo>
                    <a:pt x="2428594" y="803990"/>
                  </a:moveTo>
                  <a:cubicBezTo>
                    <a:pt x="2295492" y="941248"/>
                    <a:pt x="2000650" y="997146"/>
                    <a:pt x="1903130" y="967547"/>
                  </a:cubicBezTo>
                  <a:cubicBezTo>
                    <a:pt x="1782941" y="1096771"/>
                    <a:pt x="1560855" y="1165318"/>
                    <a:pt x="1348474" y="1177328"/>
                  </a:cubicBezTo>
                  <a:cubicBezTo>
                    <a:pt x="1568488" y="1180920"/>
                    <a:pt x="1785266" y="1150037"/>
                    <a:pt x="1911471" y="1010215"/>
                  </a:cubicBezTo>
                  <a:cubicBezTo>
                    <a:pt x="2125898" y="1006285"/>
                    <a:pt x="2353264" y="908585"/>
                    <a:pt x="2428594" y="803990"/>
                  </a:cubicBezTo>
                  <a:close/>
                  <a:moveTo>
                    <a:pt x="2140562" y="600661"/>
                  </a:moveTo>
                  <a:cubicBezTo>
                    <a:pt x="2060700" y="683016"/>
                    <a:pt x="1883795" y="716554"/>
                    <a:pt x="1825284" y="698795"/>
                  </a:cubicBezTo>
                  <a:cubicBezTo>
                    <a:pt x="1753170" y="776329"/>
                    <a:pt x="1619919" y="817458"/>
                    <a:pt x="1492490" y="824663"/>
                  </a:cubicBezTo>
                  <a:cubicBezTo>
                    <a:pt x="1624498" y="826819"/>
                    <a:pt x="1754565" y="808289"/>
                    <a:pt x="1830288" y="724396"/>
                  </a:cubicBezTo>
                  <a:cubicBezTo>
                    <a:pt x="1958944" y="722038"/>
                    <a:pt x="2095364" y="663418"/>
                    <a:pt x="2140562" y="600661"/>
                  </a:cubicBezTo>
                  <a:close/>
                  <a:moveTo>
                    <a:pt x="1923404" y="403984"/>
                  </a:moveTo>
                  <a:cubicBezTo>
                    <a:pt x="1883473" y="445161"/>
                    <a:pt x="1795021" y="461931"/>
                    <a:pt x="1765765" y="453051"/>
                  </a:cubicBezTo>
                  <a:cubicBezTo>
                    <a:pt x="1729708" y="491818"/>
                    <a:pt x="1663082" y="512383"/>
                    <a:pt x="1599368" y="515986"/>
                  </a:cubicBezTo>
                  <a:cubicBezTo>
                    <a:pt x="1665372" y="517063"/>
                    <a:pt x="1730406" y="507798"/>
                    <a:pt x="1768267" y="465852"/>
                  </a:cubicBezTo>
                  <a:cubicBezTo>
                    <a:pt x="1832595" y="464673"/>
                    <a:pt x="1900805" y="435363"/>
                    <a:pt x="1923404" y="403984"/>
                  </a:cubicBezTo>
                  <a:close/>
                  <a:moveTo>
                    <a:pt x="1596515" y="211262"/>
                  </a:moveTo>
                  <a:cubicBezTo>
                    <a:pt x="1587374" y="204862"/>
                    <a:pt x="1401254" y="914989"/>
                    <a:pt x="1247194" y="1156484"/>
                  </a:cubicBezTo>
                  <a:cubicBezTo>
                    <a:pt x="1093134" y="1397979"/>
                    <a:pt x="817704" y="1487282"/>
                    <a:pt x="672154" y="1660230"/>
                  </a:cubicBezTo>
                  <a:cubicBezTo>
                    <a:pt x="526603" y="1833178"/>
                    <a:pt x="365492" y="2188477"/>
                    <a:pt x="373891" y="2194174"/>
                  </a:cubicBezTo>
                  <a:cubicBezTo>
                    <a:pt x="382290" y="2199871"/>
                    <a:pt x="567856" y="1860961"/>
                    <a:pt x="722548" y="1694413"/>
                  </a:cubicBezTo>
                  <a:cubicBezTo>
                    <a:pt x="877240" y="1527865"/>
                    <a:pt x="1156381" y="1442077"/>
                    <a:pt x="1302042" y="1194885"/>
                  </a:cubicBezTo>
                  <a:cubicBezTo>
                    <a:pt x="1447703" y="947693"/>
                    <a:pt x="1605656" y="217662"/>
                    <a:pt x="1596515" y="211262"/>
                  </a:cubicBezTo>
                  <a:close/>
                  <a:moveTo>
                    <a:pt x="1607078" y="0"/>
                  </a:moveTo>
                  <a:lnTo>
                    <a:pt x="3359426" y="1502012"/>
                  </a:lnTo>
                  <a:lnTo>
                    <a:pt x="3498574" y="1720673"/>
                  </a:lnTo>
                  <a:lnTo>
                    <a:pt x="5287618" y="2992882"/>
                  </a:lnTo>
                  <a:cubicBezTo>
                    <a:pt x="5758070" y="3350690"/>
                    <a:pt x="5950226" y="4046430"/>
                    <a:pt x="5744818" y="4424117"/>
                  </a:cubicBezTo>
                  <a:cubicBezTo>
                    <a:pt x="5539408" y="4801804"/>
                    <a:pt x="5141842" y="5113230"/>
                    <a:pt x="3856382" y="4742169"/>
                  </a:cubicBezTo>
                  <a:cubicBezTo>
                    <a:pt x="3266660" y="4424116"/>
                    <a:pt x="2637182" y="4424117"/>
                    <a:pt x="2027582" y="4384360"/>
                  </a:cubicBezTo>
                  <a:cubicBezTo>
                    <a:pt x="1695846" y="4339281"/>
                    <a:pt x="715617" y="4000047"/>
                    <a:pt x="59634" y="3807891"/>
                  </a:cubicBezTo>
                  <a:cubicBezTo>
                    <a:pt x="-50627" y="3480570"/>
                    <a:pt x="225249" y="2506162"/>
                    <a:pt x="318052" y="2297142"/>
                  </a:cubicBezTo>
                  <a:lnTo>
                    <a:pt x="0" y="1998968"/>
                  </a:lnTo>
                  <a:cubicBezTo>
                    <a:pt x="163467" y="1564740"/>
                    <a:pt x="1047174" y="82826"/>
                    <a:pt x="160707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" name="女1"/>
          <p:cNvGrpSpPr/>
          <p:nvPr/>
        </p:nvGrpSpPr>
        <p:grpSpPr>
          <a:xfrm>
            <a:off x="963462" y="917278"/>
            <a:ext cx="3253801" cy="5266140"/>
            <a:chOff x="5735008" y="2117094"/>
            <a:chExt cx="17482927" cy="28295389"/>
          </a:xfrm>
          <a:solidFill>
            <a:srgbClr val="DA0000"/>
          </a:solidFill>
        </p:grpSpPr>
        <p:sp>
          <p:nvSpPr>
            <p:cNvPr id="7" name="任意多边形 6"/>
            <p:cNvSpPr/>
            <p:nvPr/>
          </p:nvSpPr>
          <p:spPr>
            <a:xfrm flipH="1">
              <a:off x="13747707" y="10949870"/>
              <a:ext cx="3474828" cy="2924692"/>
            </a:xfrm>
            <a:custGeom>
              <a:avLst/>
              <a:gdLst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624789 w 3474828"/>
                <a:gd name="connsiteY7" fmla="*/ 22124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844909 w 3474828"/>
                <a:gd name="connsiteY10" fmla="*/ 831963 h 2924692"/>
                <a:gd name="connsiteX11" fmla="*/ 925987 w 3474828"/>
                <a:gd name="connsiteY11" fmla="*/ 1436030 h 2924692"/>
                <a:gd name="connsiteX12" fmla="*/ 412804 w 3474828"/>
                <a:gd name="connsiteY12" fmla="*/ 1896767 h 2924692"/>
                <a:gd name="connsiteX13" fmla="*/ 976126 w 3474828"/>
                <a:gd name="connsiteY13" fmla="*/ 1508599 h 2924692"/>
                <a:gd name="connsiteX14" fmla="*/ 1844909 w 3474828"/>
                <a:gd name="connsiteY14" fmla="*/ 8319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624789 w 3474828"/>
                <a:gd name="connsiteY7" fmla="*/ 22124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844909 w 3474828"/>
                <a:gd name="connsiteY10" fmla="*/ 831963 h 2924692"/>
                <a:gd name="connsiteX11" fmla="*/ 925987 w 3474828"/>
                <a:gd name="connsiteY11" fmla="*/ 1436030 h 2924692"/>
                <a:gd name="connsiteX12" fmla="*/ 590604 w 3474828"/>
                <a:gd name="connsiteY12" fmla="*/ 1731667 h 2924692"/>
                <a:gd name="connsiteX13" fmla="*/ 976126 w 3474828"/>
                <a:gd name="connsiteY13" fmla="*/ 1508599 h 2924692"/>
                <a:gd name="connsiteX14" fmla="*/ 1844909 w 3474828"/>
                <a:gd name="connsiteY14" fmla="*/ 8319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1188111 w 3474828"/>
                <a:gd name="connsiteY7" fmla="*/ 1824288 h 2924692"/>
                <a:gd name="connsiteX8" fmla="*/ 1701294 w 3474828"/>
                <a:gd name="connsiteY8" fmla="*/ 1363551 h 2924692"/>
                <a:gd name="connsiteX9" fmla="*/ 1844909 w 3474828"/>
                <a:gd name="connsiteY9" fmla="*/ 831963 h 2924692"/>
                <a:gd name="connsiteX10" fmla="*/ 925987 w 3474828"/>
                <a:gd name="connsiteY10" fmla="*/ 1436030 h 2924692"/>
                <a:gd name="connsiteX11" fmla="*/ 590604 w 3474828"/>
                <a:gd name="connsiteY11" fmla="*/ 1731667 h 2924692"/>
                <a:gd name="connsiteX12" fmla="*/ 976126 w 3474828"/>
                <a:gd name="connsiteY12" fmla="*/ 1508599 h 2924692"/>
                <a:gd name="connsiteX13" fmla="*/ 1844909 w 3474828"/>
                <a:gd name="connsiteY13" fmla="*/ 831963 h 2924692"/>
                <a:gd name="connsiteX14" fmla="*/ 2717379 w 3474828"/>
                <a:gd name="connsiteY14" fmla="*/ 1269 h 2924692"/>
                <a:gd name="connsiteX15" fmla="*/ 3282835 w 3474828"/>
                <a:gd name="connsiteY15" fmla="*/ 957798 h 2924692"/>
                <a:gd name="connsiteX16" fmla="*/ 1172681 w 3474828"/>
                <a:gd name="connsiteY16" fmla="*/ 2763152 h 2924692"/>
                <a:gd name="connsiteX17" fmla="*/ 164496 w 3474828"/>
                <a:gd name="connsiteY17" fmla="*/ 1614289 h 2924692"/>
                <a:gd name="connsiteX18" fmla="*/ 2485665 w 3474828"/>
                <a:gd name="connsiteY18" fmla="*/ 19953 h 2924692"/>
                <a:gd name="connsiteX19" fmla="*/ 2717379 w 3474828"/>
                <a:gd name="connsiteY19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840994 w 3474828"/>
                <a:gd name="connsiteY5" fmla="*/ 1249251 h 2924692"/>
                <a:gd name="connsiteX6" fmla="*/ 1137971 w 3474828"/>
                <a:gd name="connsiteY6" fmla="*/ 1751718 h 2924692"/>
                <a:gd name="connsiteX7" fmla="*/ 1188111 w 3474828"/>
                <a:gd name="connsiteY7" fmla="*/ 1824288 h 2924692"/>
                <a:gd name="connsiteX8" fmla="*/ 1840994 w 3474828"/>
                <a:gd name="connsiteY8" fmla="*/ 1249251 h 2924692"/>
                <a:gd name="connsiteX9" fmla="*/ 1844909 w 3474828"/>
                <a:gd name="connsiteY9" fmla="*/ 831963 h 2924692"/>
                <a:gd name="connsiteX10" fmla="*/ 925987 w 3474828"/>
                <a:gd name="connsiteY10" fmla="*/ 1436030 h 2924692"/>
                <a:gd name="connsiteX11" fmla="*/ 590604 w 3474828"/>
                <a:gd name="connsiteY11" fmla="*/ 1731667 h 2924692"/>
                <a:gd name="connsiteX12" fmla="*/ 976126 w 3474828"/>
                <a:gd name="connsiteY12" fmla="*/ 1508599 h 2924692"/>
                <a:gd name="connsiteX13" fmla="*/ 1844909 w 3474828"/>
                <a:gd name="connsiteY13" fmla="*/ 831963 h 2924692"/>
                <a:gd name="connsiteX14" fmla="*/ 2717379 w 3474828"/>
                <a:gd name="connsiteY14" fmla="*/ 1269 h 2924692"/>
                <a:gd name="connsiteX15" fmla="*/ 3282835 w 3474828"/>
                <a:gd name="connsiteY15" fmla="*/ 957798 h 2924692"/>
                <a:gd name="connsiteX16" fmla="*/ 1172681 w 3474828"/>
                <a:gd name="connsiteY16" fmla="*/ 2763152 h 2924692"/>
                <a:gd name="connsiteX17" fmla="*/ 164496 w 3474828"/>
                <a:gd name="connsiteY17" fmla="*/ 1614289 h 2924692"/>
                <a:gd name="connsiteX18" fmla="*/ 2485665 w 3474828"/>
                <a:gd name="connsiteY18" fmla="*/ 19953 h 2924692"/>
                <a:gd name="connsiteX19" fmla="*/ 2717379 w 3474828"/>
                <a:gd name="connsiteY19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1222933 w 3474828"/>
                <a:gd name="connsiteY2" fmla="*/ 23550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840994 w 3474828"/>
                <a:gd name="connsiteY5" fmla="*/ 1249251 h 2924692"/>
                <a:gd name="connsiteX6" fmla="*/ 1137971 w 3474828"/>
                <a:gd name="connsiteY6" fmla="*/ 1751718 h 2924692"/>
                <a:gd name="connsiteX7" fmla="*/ 1188111 w 3474828"/>
                <a:gd name="connsiteY7" fmla="*/ 1824288 h 2924692"/>
                <a:gd name="connsiteX8" fmla="*/ 1840994 w 3474828"/>
                <a:gd name="connsiteY8" fmla="*/ 1249251 h 2924692"/>
                <a:gd name="connsiteX9" fmla="*/ 1844909 w 3474828"/>
                <a:gd name="connsiteY9" fmla="*/ 831963 h 2924692"/>
                <a:gd name="connsiteX10" fmla="*/ 925987 w 3474828"/>
                <a:gd name="connsiteY10" fmla="*/ 1436030 h 2924692"/>
                <a:gd name="connsiteX11" fmla="*/ 590604 w 3474828"/>
                <a:gd name="connsiteY11" fmla="*/ 1731667 h 2924692"/>
                <a:gd name="connsiteX12" fmla="*/ 976126 w 3474828"/>
                <a:gd name="connsiteY12" fmla="*/ 1508599 h 2924692"/>
                <a:gd name="connsiteX13" fmla="*/ 1844909 w 3474828"/>
                <a:gd name="connsiteY13" fmla="*/ 831963 h 2924692"/>
                <a:gd name="connsiteX14" fmla="*/ 2717379 w 3474828"/>
                <a:gd name="connsiteY14" fmla="*/ 1269 h 2924692"/>
                <a:gd name="connsiteX15" fmla="*/ 3282835 w 3474828"/>
                <a:gd name="connsiteY15" fmla="*/ 957798 h 2924692"/>
                <a:gd name="connsiteX16" fmla="*/ 1172681 w 3474828"/>
                <a:gd name="connsiteY16" fmla="*/ 2763152 h 2924692"/>
                <a:gd name="connsiteX17" fmla="*/ 164496 w 3474828"/>
                <a:gd name="connsiteY17" fmla="*/ 1614289 h 2924692"/>
                <a:gd name="connsiteX18" fmla="*/ 2485665 w 3474828"/>
                <a:gd name="connsiteY18" fmla="*/ 19953 h 2924692"/>
                <a:gd name="connsiteX19" fmla="*/ 2717379 w 3474828"/>
                <a:gd name="connsiteY19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1222933 w 3474828"/>
                <a:gd name="connsiteY2" fmla="*/ 23550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840994 w 3474828"/>
                <a:gd name="connsiteY5" fmla="*/ 1249251 h 2924692"/>
                <a:gd name="connsiteX6" fmla="*/ 1137971 w 3474828"/>
                <a:gd name="connsiteY6" fmla="*/ 1751718 h 2924692"/>
                <a:gd name="connsiteX7" fmla="*/ 1188111 w 3474828"/>
                <a:gd name="connsiteY7" fmla="*/ 1824288 h 2924692"/>
                <a:gd name="connsiteX8" fmla="*/ 1840994 w 3474828"/>
                <a:gd name="connsiteY8" fmla="*/ 1249251 h 2924692"/>
                <a:gd name="connsiteX9" fmla="*/ 1844909 w 3474828"/>
                <a:gd name="connsiteY9" fmla="*/ 831963 h 2924692"/>
                <a:gd name="connsiteX10" fmla="*/ 925987 w 3474828"/>
                <a:gd name="connsiteY10" fmla="*/ 1436030 h 2924692"/>
                <a:gd name="connsiteX11" fmla="*/ 692204 w 3474828"/>
                <a:gd name="connsiteY11" fmla="*/ 1655467 h 2924692"/>
                <a:gd name="connsiteX12" fmla="*/ 976126 w 3474828"/>
                <a:gd name="connsiteY12" fmla="*/ 1508599 h 2924692"/>
                <a:gd name="connsiteX13" fmla="*/ 1844909 w 3474828"/>
                <a:gd name="connsiteY13" fmla="*/ 831963 h 2924692"/>
                <a:gd name="connsiteX14" fmla="*/ 2717379 w 3474828"/>
                <a:gd name="connsiteY14" fmla="*/ 1269 h 2924692"/>
                <a:gd name="connsiteX15" fmla="*/ 3282835 w 3474828"/>
                <a:gd name="connsiteY15" fmla="*/ 957798 h 2924692"/>
                <a:gd name="connsiteX16" fmla="*/ 1172681 w 3474828"/>
                <a:gd name="connsiteY16" fmla="*/ 2763152 h 2924692"/>
                <a:gd name="connsiteX17" fmla="*/ 164496 w 3474828"/>
                <a:gd name="connsiteY17" fmla="*/ 1614289 h 2924692"/>
                <a:gd name="connsiteX18" fmla="*/ 2485665 w 3474828"/>
                <a:gd name="connsiteY18" fmla="*/ 19953 h 2924692"/>
                <a:gd name="connsiteX19" fmla="*/ 2717379 w 3474828"/>
                <a:gd name="connsiteY19" fmla="*/ 1269 h 2924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74828" h="2924692">
                  <a:moveTo>
                    <a:pt x="1918439" y="1785570"/>
                  </a:moveTo>
                  <a:cubicBezTo>
                    <a:pt x="1813529" y="1835687"/>
                    <a:pt x="1471034" y="2078821"/>
                    <a:pt x="1355116" y="2173738"/>
                  </a:cubicBezTo>
                  <a:cubicBezTo>
                    <a:pt x="1239198" y="2268655"/>
                    <a:pt x="1293053" y="2266537"/>
                    <a:pt x="1222933" y="2355075"/>
                  </a:cubicBezTo>
                  <a:cubicBezTo>
                    <a:pt x="1327842" y="2304958"/>
                    <a:pt x="1289338" y="2341224"/>
                    <a:pt x="1405256" y="2246307"/>
                  </a:cubicBezTo>
                  <a:cubicBezTo>
                    <a:pt x="1521174" y="2151390"/>
                    <a:pt x="1848319" y="1874108"/>
                    <a:pt x="1918439" y="1785570"/>
                  </a:cubicBezTo>
                  <a:close/>
                  <a:moveTo>
                    <a:pt x="1840994" y="1249251"/>
                  </a:moveTo>
                  <a:cubicBezTo>
                    <a:pt x="1736085" y="1299368"/>
                    <a:pt x="1246785" y="1655878"/>
                    <a:pt x="1137971" y="1751718"/>
                  </a:cubicBezTo>
                  <a:cubicBezTo>
                    <a:pt x="1029157" y="1847558"/>
                    <a:pt x="1070941" y="1908033"/>
                    <a:pt x="1188111" y="1824288"/>
                  </a:cubicBezTo>
                  <a:cubicBezTo>
                    <a:pt x="1305282" y="1740544"/>
                    <a:pt x="1770875" y="1337790"/>
                    <a:pt x="1840994" y="1249251"/>
                  </a:cubicBezTo>
                  <a:close/>
                  <a:moveTo>
                    <a:pt x="1844909" y="831963"/>
                  </a:moveTo>
                  <a:cubicBezTo>
                    <a:pt x="1740000" y="882080"/>
                    <a:pt x="1118104" y="1298779"/>
                    <a:pt x="925987" y="1436030"/>
                  </a:cubicBezTo>
                  <a:cubicBezTo>
                    <a:pt x="733870" y="1573281"/>
                    <a:pt x="762322" y="1566929"/>
                    <a:pt x="692204" y="1655467"/>
                  </a:cubicBezTo>
                  <a:cubicBezTo>
                    <a:pt x="797113" y="1605350"/>
                    <a:pt x="784009" y="1645850"/>
                    <a:pt x="976126" y="1508599"/>
                  </a:cubicBezTo>
                  <a:cubicBezTo>
                    <a:pt x="1168243" y="1371348"/>
                    <a:pt x="1774790" y="920501"/>
                    <a:pt x="1844909" y="831963"/>
                  </a:cubicBezTo>
                  <a:close/>
                  <a:moveTo>
                    <a:pt x="2717379" y="1269"/>
                  </a:moveTo>
                  <a:cubicBezTo>
                    <a:pt x="3258900" y="29905"/>
                    <a:pt x="3761528" y="537233"/>
                    <a:pt x="3282835" y="957798"/>
                  </a:cubicBezTo>
                  <a:cubicBezTo>
                    <a:pt x="2735758" y="1438444"/>
                    <a:pt x="1821358" y="2364567"/>
                    <a:pt x="1172681" y="2763152"/>
                  </a:cubicBezTo>
                  <a:cubicBezTo>
                    <a:pt x="242650" y="3372752"/>
                    <a:pt x="-288797" y="2094935"/>
                    <a:pt x="164496" y="1614289"/>
                  </a:cubicBezTo>
                  <a:cubicBezTo>
                    <a:pt x="617789" y="1133643"/>
                    <a:pt x="1876065" y="156722"/>
                    <a:pt x="2485665" y="19953"/>
                  </a:cubicBezTo>
                  <a:cubicBezTo>
                    <a:pt x="2561865" y="2857"/>
                    <a:pt x="2640019" y="-2821"/>
                    <a:pt x="2717379" y="12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任意多边形 7"/>
            <p:cNvSpPr/>
            <p:nvPr/>
          </p:nvSpPr>
          <p:spPr>
            <a:xfrm rot="15300000" flipH="1">
              <a:off x="16194155" y="7990884"/>
              <a:ext cx="4508620" cy="5843582"/>
            </a:xfrm>
            <a:custGeom>
              <a:avLst/>
              <a:gdLst/>
              <a:ahLst/>
              <a:cxnLst/>
              <a:rect l="l" t="t" r="r" b="b"/>
              <a:pathLst>
                <a:path w="4398214" h="5843582">
                  <a:moveTo>
                    <a:pt x="3708879" y="5159936"/>
                  </a:moveTo>
                  <a:cubicBezTo>
                    <a:pt x="3709668" y="5169486"/>
                    <a:pt x="3707539" y="5183758"/>
                    <a:pt x="3702620" y="5199006"/>
                  </a:cubicBezTo>
                  <a:cubicBezTo>
                    <a:pt x="3697486" y="5214928"/>
                    <a:pt x="3690503" y="5228206"/>
                    <a:pt x="3684042" y="5235416"/>
                  </a:cubicBezTo>
                  <a:cubicBezTo>
                    <a:pt x="3683252" y="5225866"/>
                    <a:pt x="3685381" y="5211596"/>
                    <a:pt x="3690299" y="5196346"/>
                  </a:cubicBezTo>
                  <a:cubicBezTo>
                    <a:pt x="3695436" y="5180426"/>
                    <a:pt x="3702417" y="5167146"/>
                    <a:pt x="3708879" y="5159936"/>
                  </a:cubicBezTo>
                  <a:close/>
                  <a:moveTo>
                    <a:pt x="3661549" y="5110226"/>
                  </a:moveTo>
                  <a:cubicBezTo>
                    <a:pt x="3663108" y="5110156"/>
                    <a:pt x="3664612" y="5110376"/>
                    <a:pt x="3666037" y="5110912"/>
                  </a:cubicBezTo>
                  <a:lnTo>
                    <a:pt x="3666881" y="5111712"/>
                  </a:lnTo>
                  <a:cubicBezTo>
                    <a:pt x="3656151" y="5116830"/>
                    <a:pt x="3645121" y="5131110"/>
                    <a:pt x="3638140" y="5149680"/>
                  </a:cubicBezTo>
                  <a:cubicBezTo>
                    <a:pt x="3631158" y="5168250"/>
                    <a:pt x="3630049" y="5186260"/>
                    <a:pt x="3634750" y="5197178"/>
                  </a:cubicBezTo>
                  <a:cubicBezTo>
                    <a:pt x="3634310" y="5197474"/>
                    <a:pt x="3633946" y="5197360"/>
                    <a:pt x="3633588" y="5197224"/>
                  </a:cubicBezTo>
                  <a:cubicBezTo>
                    <a:pt x="3622193" y="5192942"/>
                    <a:pt x="3620221" y="5170148"/>
                    <a:pt x="3629181" y="5146312"/>
                  </a:cubicBezTo>
                  <a:cubicBezTo>
                    <a:pt x="3637021" y="5125456"/>
                    <a:pt x="3650636" y="5110714"/>
                    <a:pt x="3661549" y="5110226"/>
                  </a:cubicBezTo>
                  <a:close/>
                  <a:moveTo>
                    <a:pt x="3846837" y="5093516"/>
                  </a:moveTo>
                  <a:cubicBezTo>
                    <a:pt x="3851072" y="5102764"/>
                    <a:pt x="3862758" y="5111600"/>
                    <a:pt x="3877900" y="5116486"/>
                  </a:cubicBezTo>
                  <a:cubicBezTo>
                    <a:pt x="3893043" y="5121370"/>
                    <a:pt x="3907691" y="5121028"/>
                    <a:pt x="3916532" y="5115998"/>
                  </a:cubicBezTo>
                  <a:lnTo>
                    <a:pt x="3916576" y="5117038"/>
                  </a:lnTo>
                  <a:cubicBezTo>
                    <a:pt x="3913177" y="5127580"/>
                    <a:pt x="3894663" y="5131044"/>
                    <a:pt x="3875228" y="5124774"/>
                  </a:cubicBezTo>
                  <a:cubicBezTo>
                    <a:pt x="3855790" y="5118504"/>
                    <a:pt x="3842791" y="5104876"/>
                    <a:pt x="3846192" y="5094332"/>
                  </a:cubicBezTo>
                  <a:cubicBezTo>
                    <a:pt x="3846299" y="5094002"/>
                    <a:pt x="3846421" y="5093676"/>
                    <a:pt x="3846837" y="5093516"/>
                  </a:cubicBezTo>
                  <a:close/>
                  <a:moveTo>
                    <a:pt x="1119293" y="5091184"/>
                  </a:moveTo>
                  <a:lnTo>
                    <a:pt x="1122446" y="5125608"/>
                  </a:lnTo>
                  <a:cubicBezTo>
                    <a:pt x="1795718" y="5395862"/>
                    <a:pt x="2754964" y="5446764"/>
                    <a:pt x="3214246" y="5710214"/>
                  </a:cubicBezTo>
                  <a:lnTo>
                    <a:pt x="3239345" y="5674912"/>
                  </a:lnTo>
                  <a:cubicBezTo>
                    <a:pt x="2813291" y="5402756"/>
                    <a:pt x="1801133" y="5337680"/>
                    <a:pt x="1119293" y="5091184"/>
                  </a:cubicBezTo>
                  <a:close/>
                  <a:moveTo>
                    <a:pt x="3868666" y="5073686"/>
                  </a:moveTo>
                  <a:cubicBezTo>
                    <a:pt x="3877424" y="5074182"/>
                    <a:pt x="3888310" y="5076302"/>
                    <a:pt x="3899747" y="5079992"/>
                  </a:cubicBezTo>
                  <a:cubicBezTo>
                    <a:pt x="3915667" y="5085126"/>
                    <a:pt x="3928946" y="5092108"/>
                    <a:pt x="3936156" y="5098570"/>
                  </a:cubicBezTo>
                  <a:cubicBezTo>
                    <a:pt x="3926608" y="5099358"/>
                    <a:pt x="3912336" y="5097230"/>
                    <a:pt x="3897086" y="5092310"/>
                  </a:cubicBezTo>
                  <a:cubicBezTo>
                    <a:pt x="3881165" y="5087176"/>
                    <a:pt x="3867888" y="5080194"/>
                    <a:pt x="3860677" y="5073732"/>
                  </a:cubicBezTo>
                  <a:cubicBezTo>
                    <a:pt x="3863065" y="5073534"/>
                    <a:pt x="3865747" y="5073520"/>
                    <a:pt x="3868666" y="5073686"/>
                  </a:cubicBezTo>
                  <a:close/>
                  <a:moveTo>
                    <a:pt x="3884158" y="5033696"/>
                  </a:moveTo>
                  <a:cubicBezTo>
                    <a:pt x="3888690" y="5034052"/>
                    <a:pt x="3893498" y="5034992"/>
                    <a:pt x="3898357" y="5036560"/>
                  </a:cubicBezTo>
                  <a:cubicBezTo>
                    <a:pt x="3917793" y="5042828"/>
                    <a:pt x="3930692" y="5056766"/>
                    <a:pt x="3927168" y="5067692"/>
                  </a:cubicBezTo>
                  <a:lnTo>
                    <a:pt x="3926514" y="5068542"/>
                  </a:lnTo>
                  <a:cubicBezTo>
                    <a:pt x="3922361" y="5059036"/>
                    <a:pt x="3910729" y="5050032"/>
                    <a:pt x="3895587" y="5045148"/>
                  </a:cubicBezTo>
                  <a:cubicBezTo>
                    <a:pt x="3880444" y="5040264"/>
                    <a:pt x="3865744" y="5040772"/>
                    <a:pt x="3856820" y="5046060"/>
                  </a:cubicBezTo>
                  <a:cubicBezTo>
                    <a:pt x="3856578" y="5045676"/>
                    <a:pt x="3856673" y="5045332"/>
                    <a:pt x="3856784" y="5044988"/>
                  </a:cubicBezTo>
                  <a:cubicBezTo>
                    <a:pt x="3858546" y="5039526"/>
                    <a:pt x="3864080" y="5035852"/>
                    <a:pt x="3871603" y="5034326"/>
                  </a:cubicBezTo>
                  <a:cubicBezTo>
                    <a:pt x="3875366" y="5033564"/>
                    <a:pt x="3879624" y="5033338"/>
                    <a:pt x="3884158" y="5033696"/>
                  </a:cubicBezTo>
                  <a:close/>
                  <a:moveTo>
                    <a:pt x="3743866" y="5014982"/>
                  </a:moveTo>
                  <a:cubicBezTo>
                    <a:pt x="3734413" y="5015818"/>
                    <a:pt x="3725921" y="5022170"/>
                    <a:pt x="3722824" y="5031770"/>
                  </a:cubicBezTo>
                  <a:cubicBezTo>
                    <a:pt x="3718696" y="5044568"/>
                    <a:pt x="3725725" y="5058290"/>
                    <a:pt x="3738523" y="5062418"/>
                  </a:cubicBezTo>
                  <a:cubicBezTo>
                    <a:pt x="3751321" y="5066546"/>
                    <a:pt x="3765043" y="5059518"/>
                    <a:pt x="3769172" y="5046720"/>
                  </a:cubicBezTo>
                  <a:cubicBezTo>
                    <a:pt x="3773300" y="5033922"/>
                    <a:pt x="3766272" y="5020200"/>
                    <a:pt x="3753473" y="5016070"/>
                  </a:cubicBezTo>
                  <a:cubicBezTo>
                    <a:pt x="3750274" y="5015038"/>
                    <a:pt x="3747017" y="5014704"/>
                    <a:pt x="3743866" y="5014982"/>
                  </a:cubicBezTo>
                  <a:close/>
                  <a:moveTo>
                    <a:pt x="3853339" y="4992904"/>
                  </a:moveTo>
                  <a:cubicBezTo>
                    <a:pt x="3862551" y="4992106"/>
                    <a:pt x="3874209" y="4993852"/>
                    <a:pt x="3886127" y="4998332"/>
                  </a:cubicBezTo>
                  <a:cubicBezTo>
                    <a:pt x="3909962" y="5007294"/>
                    <a:pt x="3925811" y="5023794"/>
                    <a:pt x="3921527" y="5035188"/>
                  </a:cubicBezTo>
                  <a:lnTo>
                    <a:pt x="3920727" y="5036032"/>
                  </a:lnTo>
                  <a:cubicBezTo>
                    <a:pt x="3915609" y="5025302"/>
                    <a:pt x="3901329" y="5014272"/>
                    <a:pt x="3882759" y="5007292"/>
                  </a:cubicBezTo>
                  <a:cubicBezTo>
                    <a:pt x="3864191" y="5000310"/>
                    <a:pt x="3846179" y="4999200"/>
                    <a:pt x="3835260" y="5003902"/>
                  </a:cubicBezTo>
                  <a:cubicBezTo>
                    <a:pt x="3834964" y="5003462"/>
                    <a:pt x="3835078" y="5003098"/>
                    <a:pt x="3835215" y="5002740"/>
                  </a:cubicBezTo>
                  <a:cubicBezTo>
                    <a:pt x="3837356" y="4997042"/>
                    <a:pt x="3844125" y="4993700"/>
                    <a:pt x="3853339" y="4992904"/>
                  </a:cubicBezTo>
                  <a:close/>
                  <a:moveTo>
                    <a:pt x="3755027" y="4961874"/>
                  </a:moveTo>
                  <a:cubicBezTo>
                    <a:pt x="3759254" y="4961502"/>
                    <a:pt x="3763623" y="4961950"/>
                    <a:pt x="3767916" y="4963336"/>
                  </a:cubicBezTo>
                  <a:cubicBezTo>
                    <a:pt x="3785085" y="4968874"/>
                    <a:pt x="3794514" y="4987280"/>
                    <a:pt x="3788975" y="5004450"/>
                  </a:cubicBezTo>
                  <a:cubicBezTo>
                    <a:pt x="3786944" y="5010742"/>
                    <a:pt x="3783186" y="5015996"/>
                    <a:pt x="3778016" y="5019384"/>
                  </a:cubicBezTo>
                  <a:cubicBezTo>
                    <a:pt x="3782419" y="5018798"/>
                    <a:pt x="3787001" y="5019220"/>
                    <a:pt x="3791500" y="5020672"/>
                  </a:cubicBezTo>
                  <a:cubicBezTo>
                    <a:pt x="3808669" y="5026210"/>
                    <a:pt x="3818097" y="5044618"/>
                    <a:pt x="3812559" y="5061786"/>
                  </a:cubicBezTo>
                  <a:cubicBezTo>
                    <a:pt x="3807021" y="5078954"/>
                    <a:pt x="3788613" y="5088384"/>
                    <a:pt x="3771445" y="5082844"/>
                  </a:cubicBezTo>
                  <a:lnTo>
                    <a:pt x="3761010" y="5076990"/>
                  </a:lnTo>
                  <a:cubicBezTo>
                    <a:pt x="3762677" y="5082290"/>
                    <a:pt x="3762473" y="5088064"/>
                    <a:pt x="3760654" y="5093704"/>
                  </a:cubicBezTo>
                  <a:cubicBezTo>
                    <a:pt x="3755115" y="5110874"/>
                    <a:pt x="3736707" y="5120302"/>
                    <a:pt x="3719539" y="5114764"/>
                  </a:cubicBezTo>
                  <a:cubicBezTo>
                    <a:pt x="3702369" y="5109224"/>
                    <a:pt x="3692941" y="5090816"/>
                    <a:pt x="3698479" y="5073648"/>
                  </a:cubicBezTo>
                  <a:cubicBezTo>
                    <a:pt x="3700594" y="5067094"/>
                    <a:pt x="3704584" y="5061666"/>
                    <a:pt x="3710032" y="5058248"/>
                  </a:cubicBezTo>
                  <a:cubicBezTo>
                    <a:pt x="3704844" y="5059788"/>
                    <a:pt x="3699222" y="5059548"/>
                    <a:pt x="3693727" y="5057776"/>
                  </a:cubicBezTo>
                  <a:cubicBezTo>
                    <a:pt x="3676559" y="5052238"/>
                    <a:pt x="3667129" y="5033830"/>
                    <a:pt x="3672669" y="5016662"/>
                  </a:cubicBezTo>
                  <a:cubicBezTo>
                    <a:pt x="3678206" y="4999492"/>
                    <a:pt x="3696613" y="4990064"/>
                    <a:pt x="3713782" y="4995602"/>
                  </a:cubicBezTo>
                  <a:cubicBezTo>
                    <a:pt x="3719459" y="4997432"/>
                    <a:pt x="3724287" y="5000670"/>
                    <a:pt x="3727616" y="5005160"/>
                  </a:cubicBezTo>
                  <a:cubicBezTo>
                    <a:pt x="3724779" y="4998814"/>
                    <a:pt x="3724510" y="4991498"/>
                    <a:pt x="3726802" y="4984394"/>
                  </a:cubicBezTo>
                  <a:cubicBezTo>
                    <a:pt x="3730955" y="4971518"/>
                    <a:pt x="3742347" y="4962994"/>
                    <a:pt x="3755027" y="4961874"/>
                  </a:cubicBezTo>
                  <a:close/>
                  <a:moveTo>
                    <a:pt x="3756279" y="4954026"/>
                  </a:moveTo>
                  <a:cubicBezTo>
                    <a:pt x="3742304" y="4955262"/>
                    <a:pt x="3729748" y="4964654"/>
                    <a:pt x="3725171" y="4978844"/>
                  </a:cubicBezTo>
                  <a:cubicBezTo>
                    <a:pt x="3722645" y="4986674"/>
                    <a:pt x="3722944" y="4994738"/>
                    <a:pt x="3726068" y="5001730"/>
                  </a:cubicBezTo>
                  <a:cubicBezTo>
                    <a:pt x="3722400" y="4996782"/>
                    <a:pt x="3717078" y="4993214"/>
                    <a:pt x="3710823" y="4991198"/>
                  </a:cubicBezTo>
                  <a:cubicBezTo>
                    <a:pt x="3691902" y="4985094"/>
                    <a:pt x="3671614" y="4995484"/>
                    <a:pt x="3665510" y="5014406"/>
                  </a:cubicBezTo>
                  <a:cubicBezTo>
                    <a:pt x="3659407" y="5033328"/>
                    <a:pt x="3669798" y="5053616"/>
                    <a:pt x="3688719" y="5059720"/>
                  </a:cubicBezTo>
                  <a:cubicBezTo>
                    <a:pt x="3694775" y="5061672"/>
                    <a:pt x="3700970" y="5061936"/>
                    <a:pt x="3706690" y="5060240"/>
                  </a:cubicBezTo>
                  <a:cubicBezTo>
                    <a:pt x="3700685" y="5064008"/>
                    <a:pt x="3696288" y="5069988"/>
                    <a:pt x="3693959" y="5077212"/>
                  </a:cubicBezTo>
                  <a:cubicBezTo>
                    <a:pt x="3687854" y="5096134"/>
                    <a:pt x="3698246" y="5116420"/>
                    <a:pt x="3717167" y="5122524"/>
                  </a:cubicBezTo>
                  <a:cubicBezTo>
                    <a:pt x="3736089" y="5128628"/>
                    <a:pt x="3756376" y="5118236"/>
                    <a:pt x="3762480" y="5099316"/>
                  </a:cubicBezTo>
                  <a:cubicBezTo>
                    <a:pt x="3764485" y="5093100"/>
                    <a:pt x="3764709" y="5086736"/>
                    <a:pt x="3762871" y="5080896"/>
                  </a:cubicBezTo>
                  <a:lnTo>
                    <a:pt x="3774371" y="5087348"/>
                  </a:lnTo>
                  <a:cubicBezTo>
                    <a:pt x="3793293" y="5093452"/>
                    <a:pt x="3813581" y="5083060"/>
                    <a:pt x="3819684" y="5064140"/>
                  </a:cubicBezTo>
                  <a:cubicBezTo>
                    <a:pt x="3825788" y="5045218"/>
                    <a:pt x="3815397" y="5024930"/>
                    <a:pt x="3796475" y="5018826"/>
                  </a:cubicBezTo>
                  <a:cubicBezTo>
                    <a:pt x="3791517" y="5017226"/>
                    <a:pt x="3786467" y="5016760"/>
                    <a:pt x="3781614" y="5017406"/>
                  </a:cubicBezTo>
                  <a:cubicBezTo>
                    <a:pt x="3787313" y="5013672"/>
                    <a:pt x="3791455" y="5007884"/>
                    <a:pt x="3793692" y="5000948"/>
                  </a:cubicBezTo>
                  <a:cubicBezTo>
                    <a:pt x="3799796" y="4982026"/>
                    <a:pt x="3789404" y="4961740"/>
                    <a:pt x="3770484" y="4955636"/>
                  </a:cubicBezTo>
                  <a:cubicBezTo>
                    <a:pt x="3765753" y="4954110"/>
                    <a:pt x="3760937" y="4953616"/>
                    <a:pt x="3756279" y="4954026"/>
                  </a:cubicBezTo>
                  <a:close/>
                  <a:moveTo>
                    <a:pt x="1106697" y="4953694"/>
                  </a:moveTo>
                  <a:lnTo>
                    <a:pt x="1110737" y="4997798"/>
                  </a:lnTo>
                  <a:cubicBezTo>
                    <a:pt x="1810346" y="5269356"/>
                    <a:pt x="2706531" y="5309364"/>
                    <a:pt x="3291878" y="5602236"/>
                  </a:cubicBezTo>
                  <a:cubicBezTo>
                    <a:pt x="3301523" y="5589318"/>
                    <a:pt x="3311168" y="5576242"/>
                    <a:pt x="3320868" y="5562870"/>
                  </a:cubicBezTo>
                  <a:cubicBezTo>
                    <a:pt x="2716678" y="5288080"/>
                    <a:pt x="1829621" y="5197152"/>
                    <a:pt x="1106697" y="4953694"/>
                  </a:cubicBezTo>
                  <a:close/>
                  <a:moveTo>
                    <a:pt x="3614583" y="4918690"/>
                  </a:moveTo>
                  <a:cubicBezTo>
                    <a:pt x="3623796" y="4917892"/>
                    <a:pt x="3635454" y="4919640"/>
                    <a:pt x="3647370" y="4924120"/>
                  </a:cubicBezTo>
                  <a:cubicBezTo>
                    <a:pt x="3671206" y="4933080"/>
                    <a:pt x="3687054" y="4949580"/>
                    <a:pt x="3682772" y="4960974"/>
                  </a:cubicBezTo>
                  <a:lnTo>
                    <a:pt x="3681971" y="4961820"/>
                  </a:lnTo>
                  <a:cubicBezTo>
                    <a:pt x="3676854" y="4951090"/>
                    <a:pt x="3662573" y="4940060"/>
                    <a:pt x="3644003" y="4933078"/>
                  </a:cubicBezTo>
                  <a:cubicBezTo>
                    <a:pt x="3625434" y="4926096"/>
                    <a:pt x="3607423" y="4924988"/>
                    <a:pt x="3596503" y="4929690"/>
                  </a:cubicBezTo>
                  <a:cubicBezTo>
                    <a:pt x="3596208" y="4929248"/>
                    <a:pt x="3596322" y="4928884"/>
                    <a:pt x="3596458" y="4928526"/>
                  </a:cubicBezTo>
                  <a:cubicBezTo>
                    <a:pt x="3598600" y="4922830"/>
                    <a:pt x="3605369" y="4919488"/>
                    <a:pt x="3614583" y="4918690"/>
                  </a:cubicBezTo>
                  <a:close/>
                  <a:moveTo>
                    <a:pt x="3093203" y="4900654"/>
                  </a:moveTo>
                  <a:cubicBezTo>
                    <a:pt x="3093991" y="4910204"/>
                    <a:pt x="3091863" y="4924476"/>
                    <a:pt x="3086944" y="4939724"/>
                  </a:cubicBezTo>
                  <a:cubicBezTo>
                    <a:pt x="3081808" y="4955646"/>
                    <a:pt x="3074827" y="4968924"/>
                    <a:pt x="3068365" y="4976134"/>
                  </a:cubicBezTo>
                  <a:cubicBezTo>
                    <a:pt x="3067576" y="4966584"/>
                    <a:pt x="3069705" y="4952314"/>
                    <a:pt x="3074623" y="4937064"/>
                  </a:cubicBezTo>
                  <a:cubicBezTo>
                    <a:pt x="3079760" y="4921144"/>
                    <a:pt x="3086741" y="4907864"/>
                    <a:pt x="3093203" y="4900654"/>
                  </a:cubicBezTo>
                  <a:close/>
                  <a:moveTo>
                    <a:pt x="3848653" y="4865588"/>
                  </a:moveTo>
                  <a:cubicBezTo>
                    <a:pt x="3863676" y="4867544"/>
                    <a:pt x="3873235" y="4889244"/>
                    <a:pt x="3870004" y="4914058"/>
                  </a:cubicBezTo>
                  <a:cubicBezTo>
                    <a:pt x="3866773" y="4938870"/>
                    <a:pt x="3851975" y="4957398"/>
                    <a:pt x="3836952" y="4955442"/>
                  </a:cubicBezTo>
                  <a:cubicBezTo>
                    <a:pt x="3836479" y="4955380"/>
                    <a:pt x="3836014" y="4955298"/>
                    <a:pt x="3835687" y="4954828"/>
                  </a:cubicBezTo>
                  <a:cubicBezTo>
                    <a:pt x="3846947" y="4947806"/>
                    <a:pt x="3855677" y="4931850"/>
                    <a:pt x="3858193" y="4912518"/>
                  </a:cubicBezTo>
                  <a:cubicBezTo>
                    <a:pt x="3860710" y="4893188"/>
                    <a:pt x="3856359" y="4875528"/>
                    <a:pt x="3847271" y="4865858"/>
                  </a:cubicBezTo>
                  <a:close/>
                  <a:moveTo>
                    <a:pt x="3831057" y="4856548"/>
                  </a:moveTo>
                  <a:cubicBezTo>
                    <a:pt x="3841600" y="4859950"/>
                    <a:pt x="3845064" y="4878462"/>
                    <a:pt x="3838793" y="4897900"/>
                  </a:cubicBezTo>
                  <a:cubicBezTo>
                    <a:pt x="3832524" y="4917336"/>
                    <a:pt x="3818895" y="4930336"/>
                    <a:pt x="3808352" y="4926934"/>
                  </a:cubicBezTo>
                  <a:cubicBezTo>
                    <a:pt x="3808020" y="4926826"/>
                    <a:pt x="3807696" y="4926706"/>
                    <a:pt x="3807536" y="4926288"/>
                  </a:cubicBezTo>
                  <a:cubicBezTo>
                    <a:pt x="3816784" y="4922054"/>
                    <a:pt x="3825621" y="4910368"/>
                    <a:pt x="3830505" y="4895224"/>
                  </a:cubicBezTo>
                  <a:cubicBezTo>
                    <a:pt x="3835390" y="4880082"/>
                    <a:pt x="3835047" y="4865436"/>
                    <a:pt x="3830017" y="4856594"/>
                  </a:cubicBezTo>
                  <a:close/>
                  <a:moveTo>
                    <a:pt x="3045873" y="4850944"/>
                  </a:moveTo>
                  <a:cubicBezTo>
                    <a:pt x="3047432" y="4850874"/>
                    <a:pt x="3048936" y="4851094"/>
                    <a:pt x="3050361" y="4851630"/>
                  </a:cubicBezTo>
                  <a:lnTo>
                    <a:pt x="3051205" y="4852430"/>
                  </a:lnTo>
                  <a:cubicBezTo>
                    <a:pt x="3040475" y="4857548"/>
                    <a:pt x="3029445" y="4871828"/>
                    <a:pt x="3022464" y="4890398"/>
                  </a:cubicBezTo>
                  <a:cubicBezTo>
                    <a:pt x="3015483" y="4908968"/>
                    <a:pt x="3014373" y="4926978"/>
                    <a:pt x="3019074" y="4937896"/>
                  </a:cubicBezTo>
                  <a:cubicBezTo>
                    <a:pt x="3018633" y="4938192"/>
                    <a:pt x="3018271" y="4938078"/>
                    <a:pt x="3017912" y="4937942"/>
                  </a:cubicBezTo>
                  <a:cubicBezTo>
                    <a:pt x="3006518" y="4933660"/>
                    <a:pt x="3004545" y="4910866"/>
                    <a:pt x="3013505" y="4887030"/>
                  </a:cubicBezTo>
                  <a:cubicBezTo>
                    <a:pt x="3021346" y="4866174"/>
                    <a:pt x="3034959" y="4851432"/>
                    <a:pt x="3045873" y="4850944"/>
                  </a:cubicBezTo>
                  <a:close/>
                  <a:moveTo>
                    <a:pt x="3810160" y="4844490"/>
                  </a:moveTo>
                  <a:cubicBezTo>
                    <a:pt x="3810949" y="4854038"/>
                    <a:pt x="3808821" y="4868310"/>
                    <a:pt x="3803901" y="4883560"/>
                  </a:cubicBezTo>
                  <a:cubicBezTo>
                    <a:pt x="3798974" y="4898836"/>
                    <a:pt x="3792348" y="4911678"/>
                    <a:pt x="3786048" y="4919010"/>
                  </a:cubicBezTo>
                  <a:cubicBezTo>
                    <a:pt x="3811149" y="4928928"/>
                    <a:pt x="3824451" y="4956822"/>
                    <a:pt x="3816032" y="4982920"/>
                  </a:cubicBezTo>
                  <a:cubicBezTo>
                    <a:pt x="3812802" y="4992940"/>
                    <a:pt x="3806817" y="5001302"/>
                    <a:pt x="3798584" y="5006696"/>
                  </a:cubicBezTo>
                  <a:cubicBezTo>
                    <a:pt x="3805593" y="5005764"/>
                    <a:pt x="3812891" y="5006438"/>
                    <a:pt x="3820053" y="5008748"/>
                  </a:cubicBezTo>
                  <a:cubicBezTo>
                    <a:pt x="3847388" y="5017566"/>
                    <a:pt x="3862401" y="5046874"/>
                    <a:pt x="3853582" y="5074208"/>
                  </a:cubicBezTo>
                  <a:cubicBezTo>
                    <a:pt x="3846976" y="5094688"/>
                    <a:pt x="3828870" y="5108250"/>
                    <a:pt x="3808709" y="5110050"/>
                  </a:cubicBezTo>
                  <a:cubicBezTo>
                    <a:pt x="3813651" y="5122276"/>
                    <a:pt x="3827657" y="5133582"/>
                    <a:pt x="3846017" y="5139504"/>
                  </a:cubicBezTo>
                  <a:cubicBezTo>
                    <a:pt x="3864570" y="5145490"/>
                    <a:pt x="3882727" y="5144416"/>
                    <a:pt x="3893887" y="5137236"/>
                  </a:cubicBezTo>
                  <a:lnTo>
                    <a:pt x="3893900" y="5138642"/>
                  </a:lnTo>
                  <a:cubicBezTo>
                    <a:pt x="3889249" y="5153060"/>
                    <a:pt x="3866174" y="5158522"/>
                    <a:pt x="3842361" y="5150840"/>
                  </a:cubicBezTo>
                  <a:cubicBezTo>
                    <a:pt x="3818548" y="5143158"/>
                    <a:pt x="3803014" y="5125242"/>
                    <a:pt x="3807664" y="5110824"/>
                  </a:cubicBezTo>
                  <a:cubicBezTo>
                    <a:pt x="3807768" y="5110506"/>
                    <a:pt x="3807880" y="5110190"/>
                    <a:pt x="3808228" y="5110058"/>
                  </a:cubicBezTo>
                  <a:cubicBezTo>
                    <a:pt x="3801630" y="5110628"/>
                    <a:pt x="3794816" y="5109898"/>
                    <a:pt x="3788121" y="5107738"/>
                  </a:cubicBezTo>
                  <a:lnTo>
                    <a:pt x="3771507" y="5098418"/>
                  </a:lnTo>
                  <a:cubicBezTo>
                    <a:pt x="3774162" y="5106854"/>
                    <a:pt x="3773836" y="5116046"/>
                    <a:pt x="3770940" y="5125028"/>
                  </a:cubicBezTo>
                  <a:cubicBezTo>
                    <a:pt x="3769174" y="5130502"/>
                    <a:pt x="3766586" y="5135482"/>
                    <a:pt x="3763161" y="5139732"/>
                  </a:cubicBezTo>
                  <a:cubicBezTo>
                    <a:pt x="3776898" y="5143284"/>
                    <a:pt x="3785324" y="5164004"/>
                    <a:pt x="3782262" y="5187518"/>
                  </a:cubicBezTo>
                  <a:cubicBezTo>
                    <a:pt x="3779030" y="5212332"/>
                    <a:pt x="3764234" y="5230860"/>
                    <a:pt x="3749210" y="5228904"/>
                  </a:cubicBezTo>
                  <a:cubicBezTo>
                    <a:pt x="3748738" y="5228842"/>
                    <a:pt x="3748271" y="5228760"/>
                    <a:pt x="3747945" y="5228290"/>
                  </a:cubicBezTo>
                  <a:cubicBezTo>
                    <a:pt x="3759204" y="5221268"/>
                    <a:pt x="3767935" y="5205312"/>
                    <a:pt x="3770451" y="5185982"/>
                  </a:cubicBezTo>
                  <a:cubicBezTo>
                    <a:pt x="3772755" y="5168286"/>
                    <a:pt x="3769304" y="5151994"/>
                    <a:pt x="3761460" y="5142152"/>
                  </a:cubicBezTo>
                  <a:cubicBezTo>
                    <a:pt x="3754616" y="5150574"/>
                    <a:pt x="3745261" y="5156516"/>
                    <a:pt x="3734890" y="5159216"/>
                  </a:cubicBezTo>
                  <a:cubicBezTo>
                    <a:pt x="3744845" y="5163076"/>
                    <a:pt x="3747933" y="5181078"/>
                    <a:pt x="3741846" y="5199948"/>
                  </a:cubicBezTo>
                  <a:cubicBezTo>
                    <a:pt x="3735577" y="5219384"/>
                    <a:pt x="3721948" y="5232384"/>
                    <a:pt x="3711405" y="5228984"/>
                  </a:cubicBezTo>
                  <a:cubicBezTo>
                    <a:pt x="3711073" y="5228876"/>
                    <a:pt x="3710749" y="5228754"/>
                    <a:pt x="3710588" y="5228338"/>
                  </a:cubicBezTo>
                  <a:cubicBezTo>
                    <a:pt x="3719836" y="5224104"/>
                    <a:pt x="3728673" y="5212418"/>
                    <a:pt x="3733557" y="5197276"/>
                  </a:cubicBezTo>
                  <a:cubicBezTo>
                    <a:pt x="3738298" y="5182578"/>
                    <a:pt x="3738114" y="5168348"/>
                    <a:pt x="3733392" y="5159496"/>
                  </a:cubicBezTo>
                  <a:cubicBezTo>
                    <a:pt x="3724490" y="5161802"/>
                    <a:pt x="3714869" y="5161586"/>
                    <a:pt x="3705479" y="5158556"/>
                  </a:cubicBezTo>
                  <a:cubicBezTo>
                    <a:pt x="3697244" y="5155900"/>
                    <a:pt x="3690128" y="5151384"/>
                    <a:pt x="3684613" y="5145458"/>
                  </a:cubicBezTo>
                  <a:cubicBezTo>
                    <a:pt x="3675979" y="5150224"/>
                    <a:pt x="3668182" y="5161054"/>
                    <a:pt x="3663759" y="5174764"/>
                  </a:cubicBezTo>
                  <a:cubicBezTo>
                    <a:pt x="3658875" y="5189906"/>
                    <a:pt x="3659384" y="5204606"/>
                    <a:pt x="3664672" y="5213530"/>
                  </a:cubicBezTo>
                  <a:cubicBezTo>
                    <a:pt x="3664289" y="5213770"/>
                    <a:pt x="3663942" y="5213676"/>
                    <a:pt x="3663598" y="5213566"/>
                  </a:cubicBezTo>
                  <a:cubicBezTo>
                    <a:pt x="3652675" y="5210042"/>
                    <a:pt x="3648901" y="5191430"/>
                    <a:pt x="3655171" y="5171994"/>
                  </a:cubicBezTo>
                  <a:cubicBezTo>
                    <a:pt x="3660630" y="5155068"/>
                    <a:pt x="3671904" y="5143102"/>
                    <a:pt x="3681942" y="5142654"/>
                  </a:cubicBezTo>
                  <a:cubicBezTo>
                    <a:pt x="3670561" y="5129490"/>
                    <a:pt x="3666215" y="5110874"/>
                    <a:pt x="3671950" y="5093094"/>
                  </a:cubicBezTo>
                  <a:cubicBezTo>
                    <a:pt x="3675317" y="5082658"/>
                    <a:pt x="3681669" y="5074020"/>
                    <a:pt x="3690343" y="5068576"/>
                  </a:cubicBezTo>
                  <a:cubicBezTo>
                    <a:pt x="3682081" y="5071028"/>
                    <a:pt x="3673131" y="5070646"/>
                    <a:pt x="3664383" y="5067824"/>
                  </a:cubicBezTo>
                  <a:cubicBezTo>
                    <a:pt x="3660050" y="5066426"/>
                    <a:pt x="3656026" y="5064514"/>
                    <a:pt x="3652466" y="5062006"/>
                  </a:cubicBezTo>
                  <a:cubicBezTo>
                    <a:pt x="3646277" y="5073396"/>
                    <a:pt x="3627358" y="5079964"/>
                    <a:pt x="3606167" y="5077206"/>
                  </a:cubicBezTo>
                  <a:cubicBezTo>
                    <a:pt x="3581355" y="5073974"/>
                    <a:pt x="3562827" y="5059178"/>
                    <a:pt x="3564783" y="5044154"/>
                  </a:cubicBezTo>
                  <a:cubicBezTo>
                    <a:pt x="3564844" y="5043682"/>
                    <a:pt x="3564925" y="5043216"/>
                    <a:pt x="3565397" y="5042888"/>
                  </a:cubicBezTo>
                  <a:cubicBezTo>
                    <a:pt x="3572418" y="5054148"/>
                    <a:pt x="3588375" y="5062878"/>
                    <a:pt x="3607705" y="5065396"/>
                  </a:cubicBezTo>
                  <a:cubicBezTo>
                    <a:pt x="3623401" y="5067440"/>
                    <a:pt x="3637995" y="5064954"/>
                    <a:pt x="3647963" y="5058838"/>
                  </a:cubicBezTo>
                  <a:cubicBezTo>
                    <a:pt x="3639845" y="5052546"/>
                    <a:pt x="3633967" y="5043922"/>
                    <a:pt x="3630978" y="5034268"/>
                  </a:cubicBezTo>
                  <a:cubicBezTo>
                    <a:pt x="3624107" y="5040602"/>
                    <a:pt x="3609220" y="5041778"/>
                    <a:pt x="3593748" y="5036786"/>
                  </a:cubicBezTo>
                  <a:cubicBezTo>
                    <a:pt x="3574312" y="5030518"/>
                    <a:pt x="3561312" y="5016886"/>
                    <a:pt x="3564713" y="5006346"/>
                  </a:cubicBezTo>
                  <a:cubicBezTo>
                    <a:pt x="3564819" y="5006014"/>
                    <a:pt x="3564942" y="5005690"/>
                    <a:pt x="3565357" y="5005528"/>
                  </a:cubicBezTo>
                  <a:cubicBezTo>
                    <a:pt x="3569594" y="5014776"/>
                    <a:pt x="3581279" y="5023614"/>
                    <a:pt x="3596422" y="5028498"/>
                  </a:cubicBezTo>
                  <a:cubicBezTo>
                    <a:pt x="3608926" y="5032532"/>
                    <a:pt x="3621093" y="5033002"/>
                    <a:pt x="3629857" y="5029974"/>
                  </a:cubicBezTo>
                  <a:cubicBezTo>
                    <a:pt x="3627719" y="5021616"/>
                    <a:pt x="3627839" y="5012628"/>
                    <a:pt x="3630537" y="5003838"/>
                  </a:cubicBezTo>
                  <a:cubicBezTo>
                    <a:pt x="3621147" y="5004120"/>
                    <a:pt x="3608309" y="5001952"/>
                    <a:pt x="3594690" y="4997560"/>
                  </a:cubicBezTo>
                  <a:cubicBezTo>
                    <a:pt x="3578769" y="4992426"/>
                    <a:pt x="3565492" y="4985444"/>
                    <a:pt x="3558280" y="4978982"/>
                  </a:cubicBezTo>
                  <a:cubicBezTo>
                    <a:pt x="3560667" y="4978784"/>
                    <a:pt x="3563350" y="4978768"/>
                    <a:pt x="3566270" y="4978934"/>
                  </a:cubicBezTo>
                  <a:cubicBezTo>
                    <a:pt x="3575026" y="4979430"/>
                    <a:pt x="3585914" y="4981552"/>
                    <a:pt x="3597351" y="4985240"/>
                  </a:cubicBezTo>
                  <a:cubicBezTo>
                    <a:pt x="3611534" y="4989816"/>
                    <a:pt x="3623620" y="4995856"/>
                    <a:pt x="3631097" y="5001806"/>
                  </a:cubicBezTo>
                  <a:cubicBezTo>
                    <a:pt x="3634260" y="4992188"/>
                    <a:pt x="3640017" y="4984138"/>
                    <a:pt x="3647388" y="4978222"/>
                  </a:cubicBezTo>
                  <a:cubicBezTo>
                    <a:pt x="3642309" y="4970100"/>
                    <a:pt x="3631910" y="4962890"/>
                    <a:pt x="3618935" y="4958704"/>
                  </a:cubicBezTo>
                  <a:cubicBezTo>
                    <a:pt x="3603792" y="4953820"/>
                    <a:pt x="3589090" y="4954330"/>
                    <a:pt x="3580168" y="4959618"/>
                  </a:cubicBezTo>
                  <a:cubicBezTo>
                    <a:pt x="3579926" y="4959234"/>
                    <a:pt x="3580021" y="4958888"/>
                    <a:pt x="3580132" y="4958544"/>
                  </a:cubicBezTo>
                  <a:cubicBezTo>
                    <a:pt x="3581894" y="4953082"/>
                    <a:pt x="3587428" y="4949408"/>
                    <a:pt x="3594952" y="4947882"/>
                  </a:cubicBezTo>
                  <a:cubicBezTo>
                    <a:pt x="3598713" y="4947120"/>
                    <a:pt x="3602972" y="4946894"/>
                    <a:pt x="3607505" y="4947252"/>
                  </a:cubicBezTo>
                  <a:cubicBezTo>
                    <a:pt x="3612038" y="4947608"/>
                    <a:pt x="3616846" y="4948548"/>
                    <a:pt x="3621705" y="4950114"/>
                  </a:cubicBezTo>
                  <a:cubicBezTo>
                    <a:pt x="3637983" y="4955366"/>
                    <a:pt x="3649677" y="4965998"/>
                    <a:pt x="3650838" y="4975750"/>
                  </a:cubicBezTo>
                  <a:cubicBezTo>
                    <a:pt x="3663579" y="4966686"/>
                    <a:pt x="3680286" y="4963662"/>
                    <a:pt x="3696315" y="4968832"/>
                  </a:cubicBezTo>
                  <a:cubicBezTo>
                    <a:pt x="3705351" y="4971748"/>
                    <a:pt x="3713040" y="4976902"/>
                    <a:pt x="3718340" y="4984050"/>
                  </a:cubicBezTo>
                  <a:cubicBezTo>
                    <a:pt x="3713825" y="4973946"/>
                    <a:pt x="3713394" y="4962298"/>
                    <a:pt x="3717042" y="4950988"/>
                  </a:cubicBezTo>
                  <a:cubicBezTo>
                    <a:pt x="3723655" y="4930486"/>
                    <a:pt x="3741794" y="4916916"/>
                    <a:pt x="3761982" y="4915134"/>
                  </a:cubicBezTo>
                  <a:cubicBezTo>
                    <a:pt x="3768713" y="4914540"/>
                    <a:pt x="3775669" y="4915254"/>
                    <a:pt x="3782503" y="4917460"/>
                  </a:cubicBezTo>
                  <a:lnTo>
                    <a:pt x="3785315" y="4918690"/>
                  </a:lnTo>
                  <a:cubicBezTo>
                    <a:pt x="3784724" y="4909174"/>
                    <a:pt x="3786877" y="4895484"/>
                    <a:pt x="3791581" y="4880900"/>
                  </a:cubicBezTo>
                  <a:cubicBezTo>
                    <a:pt x="3796716" y="4864978"/>
                    <a:pt x="3803698" y="4851700"/>
                    <a:pt x="3810160" y="4844490"/>
                  </a:cubicBezTo>
                  <a:close/>
                  <a:moveTo>
                    <a:pt x="3779045" y="4840560"/>
                  </a:moveTo>
                  <a:cubicBezTo>
                    <a:pt x="3780483" y="4840506"/>
                    <a:pt x="3781896" y="4840690"/>
                    <a:pt x="3783262" y="4841130"/>
                  </a:cubicBezTo>
                  <a:lnTo>
                    <a:pt x="3784112" y="4841784"/>
                  </a:lnTo>
                  <a:cubicBezTo>
                    <a:pt x="3774607" y="4845938"/>
                    <a:pt x="3765603" y="4857570"/>
                    <a:pt x="3760719" y="4872712"/>
                  </a:cubicBezTo>
                  <a:cubicBezTo>
                    <a:pt x="3755833" y="4887854"/>
                    <a:pt x="3756343" y="4902556"/>
                    <a:pt x="3761631" y="4911480"/>
                  </a:cubicBezTo>
                  <a:cubicBezTo>
                    <a:pt x="3761247" y="4911722"/>
                    <a:pt x="3760901" y="4911626"/>
                    <a:pt x="3760557" y="4911514"/>
                  </a:cubicBezTo>
                  <a:cubicBezTo>
                    <a:pt x="3749634" y="4907992"/>
                    <a:pt x="3745860" y="4889378"/>
                    <a:pt x="3752129" y="4869942"/>
                  </a:cubicBezTo>
                  <a:cubicBezTo>
                    <a:pt x="3757615" y="4852936"/>
                    <a:pt x="3768973" y="4840934"/>
                    <a:pt x="3779045" y="4840560"/>
                  </a:cubicBezTo>
                  <a:close/>
                  <a:moveTo>
                    <a:pt x="3749279" y="4836770"/>
                  </a:moveTo>
                  <a:cubicBezTo>
                    <a:pt x="3750838" y="4836700"/>
                    <a:pt x="3752343" y="4836922"/>
                    <a:pt x="3753767" y="4837458"/>
                  </a:cubicBezTo>
                  <a:lnTo>
                    <a:pt x="3754611" y="4838258"/>
                  </a:lnTo>
                  <a:cubicBezTo>
                    <a:pt x="3743881" y="4843376"/>
                    <a:pt x="3732850" y="4857656"/>
                    <a:pt x="3725869" y="4876226"/>
                  </a:cubicBezTo>
                  <a:cubicBezTo>
                    <a:pt x="3718889" y="4894794"/>
                    <a:pt x="3717780" y="4912806"/>
                    <a:pt x="3722481" y="4923724"/>
                  </a:cubicBezTo>
                  <a:cubicBezTo>
                    <a:pt x="3722040" y="4924020"/>
                    <a:pt x="3721677" y="4923906"/>
                    <a:pt x="3721318" y="4923770"/>
                  </a:cubicBezTo>
                  <a:cubicBezTo>
                    <a:pt x="3709924" y="4919486"/>
                    <a:pt x="3707951" y="4896692"/>
                    <a:pt x="3716912" y="4872858"/>
                  </a:cubicBezTo>
                  <a:cubicBezTo>
                    <a:pt x="3724752" y="4852002"/>
                    <a:pt x="3738366" y="4837260"/>
                    <a:pt x="3749279" y="4836770"/>
                  </a:cubicBezTo>
                  <a:close/>
                  <a:moveTo>
                    <a:pt x="3231160" y="4834234"/>
                  </a:moveTo>
                  <a:cubicBezTo>
                    <a:pt x="3235396" y="4843482"/>
                    <a:pt x="3247082" y="4852318"/>
                    <a:pt x="3262224" y="4857204"/>
                  </a:cubicBezTo>
                  <a:cubicBezTo>
                    <a:pt x="3277367" y="4862088"/>
                    <a:pt x="3292015" y="4861746"/>
                    <a:pt x="3300856" y="4856716"/>
                  </a:cubicBezTo>
                  <a:lnTo>
                    <a:pt x="3300900" y="4857756"/>
                  </a:lnTo>
                  <a:cubicBezTo>
                    <a:pt x="3297501" y="4868298"/>
                    <a:pt x="3278987" y="4871762"/>
                    <a:pt x="3259552" y="4865492"/>
                  </a:cubicBezTo>
                  <a:cubicBezTo>
                    <a:pt x="3240114" y="4859222"/>
                    <a:pt x="3227115" y="4845594"/>
                    <a:pt x="3230515" y="4835050"/>
                  </a:cubicBezTo>
                  <a:cubicBezTo>
                    <a:pt x="3230623" y="4834720"/>
                    <a:pt x="3230745" y="4834394"/>
                    <a:pt x="3231160" y="4834234"/>
                  </a:cubicBezTo>
                  <a:close/>
                  <a:moveTo>
                    <a:pt x="3777706" y="4821070"/>
                  </a:moveTo>
                  <a:cubicBezTo>
                    <a:pt x="3742533" y="4824176"/>
                    <a:pt x="3710930" y="4847818"/>
                    <a:pt x="3699408" y="4883538"/>
                  </a:cubicBezTo>
                  <a:cubicBezTo>
                    <a:pt x="3693052" y="4903244"/>
                    <a:pt x="3693803" y="4923536"/>
                    <a:pt x="3701669" y="4941140"/>
                  </a:cubicBezTo>
                  <a:cubicBezTo>
                    <a:pt x="3692436" y="4928686"/>
                    <a:pt x="3679040" y="4919706"/>
                    <a:pt x="3663295" y="4914628"/>
                  </a:cubicBezTo>
                  <a:cubicBezTo>
                    <a:pt x="3615670" y="4899264"/>
                    <a:pt x="3564607" y="4925418"/>
                    <a:pt x="3549245" y="4973044"/>
                  </a:cubicBezTo>
                  <a:cubicBezTo>
                    <a:pt x="3533882" y="5020670"/>
                    <a:pt x="3560036" y="5071732"/>
                    <a:pt x="3607662" y="5087094"/>
                  </a:cubicBezTo>
                  <a:cubicBezTo>
                    <a:pt x="3622903" y="5092012"/>
                    <a:pt x="3638496" y="5092676"/>
                    <a:pt x="3652892" y="5088408"/>
                  </a:cubicBezTo>
                  <a:cubicBezTo>
                    <a:pt x="3637780" y="5097890"/>
                    <a:pt x="3626711" y="5112942"/>
                    <a:pt x="3620846" y="5131124"/>
                  </a:cubicBezTo>
                  <a:cubicBezTo>
                    <a:pt x="3605483" y="5178750"/>
                    <a:pt x="3631637" y="5229812"/>
                    <a:pt x="3679263" y="5245176"/>
                  </a:cubicBezTo>
                  <a:cubicBezTo>
                    <a:pt x="3726888" y="5260538"/>
                    <a:pt x="3777951" y="5234384"/>
                    <a:pt x="3793313" y="5186758"/>
                  </a:cubicBezTo>
                  <a:cubicBezTo>
                    <a:pt x="3798360" y="5171112"/>
                    <a:pt x="3798927" y="5155094"/>
                    <a:pt x="3794301" y="5140398"/>
                  </a:cubicBezTo>
                  <a:lnTo>
                    <a:pt x="3823246" y="5156638"/>
                  </a:lnTo>
                  <a:cubicBezTo>
                    <a:pt x="3870872" y="5172000"/>
                    <a:pt x="3921934" y="5145846"/>
                    <a:pt x="3937297" y="5098220"/>
                  </a:cubicBezTo>
                  <a:cubicBezTo>
                    <a:pt x="3952659" y="5050594"/>
                    <a:pt x="3926505" y="4999532"/>
                    <a:pt x="3878880" y="4984170"/>
                  </a:cubicBezTo>
                  <a:cubicBezTo>
                    <a:pt x="3866401" y="4980144"/>
                    <a:pt x="3853688" y="4978970"/>
                    <a:pt x="3841475" y="4980596"/>
                  </a:cubicBezTo>
                  <a:cubicBezTo>
                    <a:pt x="3855818" y="4971198"/>
                    <a:pt x="3866245" y="4956626"/>
                    <a:pt x="3871875" y="4939172"/>
                  </a:cubicBezTo>
                  <a:cubicBezTo>
                    <a:pt x="3887238" y="4891546"/>
                    <a:pt x="3861084" y="4840484"/>
                    <a:pt x="3813458" y="4825120"/>
                  </a:cubicBezTo>
                  <a:cubicBezTo>
                    <a:pt x="3801552" y="4821280"/>
                    <a:pt x="3789431" y="4820034"/>
                    <a:pt x="3777706" y="4821070"/>
                  </a:cubicBezTo>
                  <a:close/>
                  <a:moveTo>
                    <a:pt x="3252990" y="4814404"/>
                  </a:moveTo>
                  <a:cubicBezTo>
                    <a:pt x="3261748" y="4814900"/>
                    <a:pt x="3272634" y="4817020"/>
                    <a:pt x="3284071" y="4820710"/>
                  </a:cubicBezTo>
                  <a:cubicBezTo>
                    <a:pt x="3299992" y="4825844"/>
                    <a:pt x="3313270" y="4832826"/>
                    <a:pt x="3320480" y="4839288"/>
                  </a:cubicBezTo>
                  <a:cubicBezTo>
                    <a:pt x="3310932" y="4840076"/>
                    <a:pt x="3296660" y="4837948"/>
                    <a:pt x="3281410" y="4833028"/>
                  </a:cubicBezTo>
                  <a:cubicBezTo>
                    <a:pt x="3265489" y="4827894"/>
                    <a:pt x="3252213" y="4820912"/>
                    <a:pt x="3245001" y="4814450"/>
                  </a:cubicBezTo>
                  <a:cubicBezTo>
                    <a:pt x="3247388" y="4814252"/>
                    <a:pt x="3250071" y="4814238"/>
                    <a:pt x="3252990" y="4814404"/>
                  </a:cubicBezTo>
                  <a:close/>
                  <a:moveTo>
                    <a:pt x="3268481" y="4774414"/>
                  </a:moveTo>
                  <a:cubicBezTo>
                    <a:pt x="3273015" y="4774770"/>
                    <a:pt x="3277822" y="4775710"/>
                    <a:pt x="3282681" y="4777278"/>
                  </a:cubicBezTo>
                  <a:cubicBezTo>
                    <a:pt x="3302117" y="4783546"/>
                    <a:pt x="3315017" y="4797484"/>
                    <a:pt x="3311492" y="4808410"/>
                  </a:cubicBezTo>
                  <a:lnTo>
                    <a:pt x="3310838" y="4809260"/>
                  </a:lnTo>
                  <a:cubicBezTo>
                    <a:pt x="3306685" y="4799754"/>
                    <a:pt x="3295053" y="4790750"/>
                    <a:pt x="3279910" y="4785866"/>
                  </a:cubicBezTo>
                  <a:cubicBezTo>
                    <a:pt x="3264768" y="4780982"/>
                    <a:pt x="3250068" y="4781490"/>
                    <a:pt x="3241143" y="4786778"/>
                  </a:cubicBezTo>
                  <a:cubicBezTo>
                    <a:pt x="3240902" y="4786394"/>
                    <a:pt x="3240997" y="4786050"/>
                    <a:pt x="3241108" y="4785706"/>
                  </a:cubicBezTo>
                  <a:cubicBezTo>
                    <a:pt x="3242870" y="4780244"/>
                    <a:pt x="3248403" y="4776570"/>
                    <a:pt x="3255927" y="4775044"/>
                  </a:cubicBezTo>
                  <a:cubicBezTo>
                    <a:pt x="3259689" y="4774282"/>
                    <a:pt x="3263948" y="4774056"/>
                    <a:pt x="3268481" y="4774414"/>
                  </a:cubicBezTo>
                  <a:close/>
                  <a:moveTo>
                    <a:pt x="3128189" y="4755700"/>
                  </a:moveTo>
                  <a:cubicBezTo>
                    <a:pt x="3118737" y="4756536"/>
                    <a:pt x="3110245" y="4762888"/>
                    <a:pt x="3107148" y="4772488"/>
                  </a:cubicBezTo>
                  <a:cubicBezTo>
                    <a:pt x="3103020" y="4785286"/>
                    <a:pt x="3110049" y="4799008"/>
                    <a:pt x="3122847" y="4803136"/>
                  </a:cubicBezTo>
                  <a:cubicBezTo>
                    <a:pt x="3135645" y="4807264"/>
                    <a:pt x="3149368" y="4800236"/>
                    <a:pt x="3153496" y="4787438"/>
                  </a:cubicBezTo>
                  <a:cubicBezTo>
                    <a:pt x="3157624" y="4774640"/>
                    <a:pt x="3150596" y="4760918"/>
                    <a:pt x="3137797" y="4756788"/>
                  </a:cubicBezTo>
                  <a:cubicBezTo>
                    <a:pt x="3134598" y="4755756"/>
                    <a:pt x="3131341" y="4755422"/>
                    <a:pt x="3128189" y="4755700"/>
                  </a:cubicBezTo>
                  <a:close/>
                  <a:moveTo>
                    <a:pt x="2433870" y="4739262"/>
                  </a:moveTo>
                  <a:cubicBezTo>
                    <a:pt x="2434659" y="4748812"/>
                    <a:pt x="2432530" y="4763082"/>
                    <a:pt x="2427610" y="4778332"/>
                  </a:cubicBezTo>
                  <a:cubicBezTo>
                    <a:pt x="2422476" y="4794252"/>
                    <a:pt x="2415494" y="4807532"/>
                    <a:pt x="2409032" y="4814742"/>
                  </a:cubicBezTo>
                  <a:cubicBezTo>
                    <a:pt x="2408243" y="4805192"/>
                    <a:pt x="2410372" y="4790920"/>
                    <a:pt x="2415290" y="4775672"/>
                  </a:cubicBezTo>
                  <a:cubicBezTo>
                    <a:pt x="2420426" y="4759750"/>
                    <a:pt x="2427408" y="4746472"/>
                    <a:pt x="2433870" y="4739262"/>
                  </a:cubicBezTo>
                  <a:close/>
                  <a:moveTo>
                    <a:pt x="3237663" y="4733622"/>
                  </a:moveTo>
                  <a:cubicBezTo>
                    <a:pt x="3246875" y="4732824"/>
                    <a:pt x="3258533" y="4734570"/>
                    <a:pt x="3270451" y="4739050"/>
                  </a:cubicBezTo>
                  <a:cubicBezTo>
                    <a:pt x="3294285" y="4748012"/>
                    <a:pt x="3310135" y="4764512"/>
                    <a:pt x="3305851" y="4775906"/>
                  </a:cubicBezTo>
                  <a:lnTo>
                    <a:pt x="3305051" y="4776750"/>
                  </a:lnTo>
                  <a:cubicBezTo>
                    <a:pt x="3299934" y="4766020"/>
                    <a:pt x="3285653" y="4754990"/>
                    <a:pt x="3267083" y="4748010"/>
                  </a:cubicBezTo>
                  <a:cubicBezTo>
                    <a:pt x="3248514" y="4741028"/>
                    <a:pt x="3230503" y="4739918"/>
                    <a:pt x="3219584" y="4744620"/>
                  </a:cubicBezTo>
                  <a:cubicBezTo>
                    <a:pt x="3219288" y="4744180"/>
                    <a:pt x="3219402" y="4743816"/>
                    <a:pt x="3219538" y="4743458"/>
                  </a:cubicBezTo>
                  <a:cubicBezTo>
                    <a:pt x="3221681" y="4737760"/>
                    <a:pt x="3228449" y="4734418"/>
                    <a:pt x="3237663" y="4733622"/>
                  </a:cubicBezTo>
                  <a:close/>
                  <a:moveTo>
                    <a:pt x="3139351" y="4702592"/>
                  </a:moveTo>
                  <a:cubicBezTo>
                    <a:pt x="3143578" y="4702220"/>
                    <a:pt x="3147947" y="4702668"/>
                    <a:pt x="3152240" y="4704054"/>
                  </a:cubicBezTo>
                  <a:cubicBezTo>
                    <a:pt x="3169409" y="4709592"/>
                    <a:pt x="3178837" y="4727998"/>
                    <a:pt x="3173299" y="4745168"/>
                  </a:cubicBezTo>
                  <a:cubicBezTo>
                    <a:pt x="3171268" y="4751460"/>
                    <a:pt x="3167510" y="4756714"/>
                    <a:pt x="3162339" y="4760102"/>
                  </a:cubicBezTo>
                  <a:cubicBezTo>
                    <a:pt x="3166743" y="4759516"/>
                    <a:pt x="3171325" y="4759938"/>
                    <a:pt x="3175824" y="4761390"/>
                  </a:cubicBezTo>
                  <a:cubicBezTo>
                    <a:pt x="3192993" y="4766928"/>
                    <a:pt x="3202421" y="4785336"/>
                    <a:pt x="3196883" y="4802504"/>
                  </a:cubicBezTo>
                  <a:cubicBezTo>
                    <a:pt x="3191344" y="4819672"/>
                    <a:pt x="3172937" y="4829102"/>
                    <a:pt x="3155769" y="4823562"/>
                  </a:cubicBezTo>
                  <a:lnTo>
                    <a:pt x="3145334" y="4817708"/>
                  </a:lnTo>
                  <a:cubicBezTo>
                    <a:pt x="3147000" y="4823008"/>
                    <a:pt x="3146797" y="4828782"/>
                    <a:pt x="3144977" y="4834422"/>
                  </a:cubicBezTo>
                  <a:cubicBezTo>
                    <a:pt x="3139439" y="4851592"/>
                    <a:pt x="3121032" y="4861020"/>
                    <a:pt x="3103862" y="4855482"/>
                  </a:cubicBezTo>
                  <a:cubicBezTo>
                    <a:pt x="3086694" y="4849942"/>
                    <a:pt x="3077265" y="4831534"/>
                    <a:pt x="3082803" y="4814366"/>
                  </a:cubicBezTo>
                  <a:cubicBezTo>
                    <a:pt x="3084917" y="4807812"/>
                    <a:pt x="3088908" y="4802384"/>
                    <a:pt x="3094356" y="4798966"/>
                  </a:cubicBezTo>
                  <a:cubicBezTo>
                    <a:pt x="3089167" y="4800506"/>
                    <a:pt x="3083546" y="4800266"/>
                    <a:pt x="3078051" y="4798494"/>
                  </a:cubicBezTo>
                  <a:cubicBezTo>
                    <a:pt x="3060882" y="4792956"/>
                    <a:pt x="3051453" y="4774548"/>
                    <a:pt x="3056991" y="4757380"/>
                  </a:cubicBezTo>
                  <a:cubicBezTo>
                    <a:pt x="3062530" y="4740210"/>
                    <a:pt x="3080937" y="4730782"/>
                    <a:pt x="3098106" y="4736320"/>
                  </a:cubicBezTo>
                  <a:cubicBezTo>
                    <a:pt x="3103782" y="4738150"/>
                    <a:pt x="3108612" y="4741388"/>
                    <a:pt x="3111940" y="4745878"/>
                  </a:cubicBezTo>
                  <a:cubicBezTo>
                    <a:pt x="3109103" y="4739532"/>
                    <a:pt x="3108834" y="4732216"/>
                    <a:pt x="3111125" y="4725112"/>
                  </a:cubicBezTo>
                  <a:cubicBezTo>
                    <a:pt x="3115279" y="4712236"/>
                    <a:pt x="3126671" y="4703712"/>
                    <a:pt x="3139351" y="4702592"/>
                  </a:cubicBezTo>
                  <a:close/>
                  <a:moveTo>
                    <a:pt x="3140603" y="4694744"/>
                  </a:moveTo>
                  <a:cubicBezTo>
                    <a:pt x="3126628" y="4695980"/>
                    <a:pt x="3114072" y="4705372"/>
                    <a:pt x="3109495" y="4719562"/>
                  </a:cubicBezTo>
                  <a:cubicBezTo>
                    <a:pt x="3106969" y="4727392"/>
                    <a:pt x="3107268" y="4735456"/>
                    <a:pt x="3110392" y="4742448"/>
                  </a:cubicBezTo>
                  <a:cubicBezTo>
                    <a:pt x="3106724" y="4737500"/>
                    <a:pt x="3101402" y="4733932"/>
                    <a:pt x="3095147" y="4731916"/>
                  </a:cubicBezTo>
                  <a:cubicBezTo>
                    <a:pt x="3076225" y="4725812"/>
                    <a:pt x="3055938" y="4736202"/>
                    <a:pt x="3049834" y="4755124"/>
                  </a:cubicBezTo>
                  <a:cubicBezTo>
                    <a:pt x="3043731" y="4774046"/>
                    <a:pt x="3054121" y="4794334"/>
                    <a:pt x="3073043" y="4800438"/>
                  </a:cubicBezTo>
                  <a:cubicBezTo>
                    <a:pt x="3079099" y="4802390"/>
                    <a:pt x="3085294" y="4802654"/>
                    <a:pt x="3091013" y="4800958"/>
                  </a:cubicBezTo>
                  <a:cubicBezTo>
                    <a:pt x="3085009" y="4804726"/>
                    <a:pt x="3080613" y="4810706"/>
                    <a:pt x="3078283" y="4817930"/>
                  </a:cubicBezTo>
                  <a:cubicBezTo>
                    <a:pt x="3072178" y="4836852"/>
                    <a:pt x="3082569" y="4857138"/>
                    <a:pt x="3101491" y="4863242"/>
                  </a:cubicBezTo>
                  <a:cubicBezTo>
                    <a:pt x="3120413" y="4869346"/>
                    <a:pt x="3140700" y="4858954"/>
                    <a:pt x="3146804" y="4840034"/>
                  </a:cubicBezTo>
                  <a:cubicBezTo>
                    <a:pt x="3148808" y="4833818"/>
                    <a:pt x="3149034" y="4827454"/>
                    <a:pt x="3147196" y="4821614"/>
                  </a:cubicBezTo>
                  <a:lnTo>
                    <a:pt x="3158695" y="4828066"/>
                  </a:lnTo>
                  <a:cubicBezTo>
                    <a:pt x="3177617" y="4834170"/>
                    <a:pt x="3197905" y="4823778"/>
                    <a:pt x="3204008" y="4804858"/>
                  </a:cubicBezTo>
                  <a:cubicBezTo>
                    <a:pt x="3210112" y="4785936"/>
                    <a:pt x="3199720" y="4765648"/>
                    <a:pt x="3180799" y="4759544"/>
                  </a:cubicBezTo>
                  <a:cubicBezTo>
                    <a:pt x="3175841" y="4757944"/>
                    <a:pt x="3170791" y="4757478"/>
                    <a:pt x="3165937" y="4758124"/>
                  </a:cubicBezTo>
                  <a:cubicBezTo>
                    <a:pt x="3171637" y="4754390"/>
                    <a:pt x="3175779" y="4748602"/>
                    <a:pt x="3178016" y="4741666"/>
                  </a:cubicBezTo>
                  <a:cubicBezTo>
                    <a:pt x="3184120" y="4722744"/>
                    <a:pt x="3173729" y="4702458"/>
                    <a:pt x="3154808" y="4696354"/>
                  </a:cubicBezTo>
                  <a:cubicBezTo>
                    <a:pt x="3150077" y="4694828"/>
                    <a:pt x="3145261" y="4694334"/>
                    <a:pt x="3140603" y="4694744"/>
                  </a:cubicBezTo>
                  <a:close/>
                  <a:moveTo>
                    <a:pt x="2386540" y="4689550"/>
                  </a:moveTo>
                  <a:cubicBezTo>
                    <a:pt x="2388099" y="4689480"/>
                    <a:pt x="2389603" y="4689702"/>
                    <a:pt x="2391027" y="4690238"/>
                  </a:cubicBezTo>
                  <a:lnTo>
                    <a:pt x="2391872" y="4691038"/>
                  </a:lnTo>
                  <a:cubicBezTo>
                    <a:pt x="2381142" y="4696154"/>
                    <a:pt x="2370112" y="4710436"/>
                    <a:pt x="2363130" y="4729004"/>
                  </a:cubicBezTo>
                  <a:cubicBezTo>
                    <a:pt x="2356149" y="4747574"/>
                    <a:pt x="2355041" y="4765584"/>
                    <a:pt x="2359741" y="4776504"/>
                  </a:cubicBezTo>
                  <a:cubicBezTo>
                    <a:pt x="2359301" y="4776800"/>
                    <a:pt x="2358937" y="4776686"/>
                    <a:pt x="2358579" y="4776550"/>
                  </a:cubicBezTo>
                  <a:cubicBezTo>
                    <a:pt x="2347185" y="4772266"/>
                    <a:pt x="2345211" y="4749472"/>
                    <a:pt x="2354172" y="4725638"/>
                  </a:cubicBezTo>
                  <a:cubicBezTo>
                    <a:pt x="2362012" y="4704782"/>
                    <a:pt x="2375626" y="4690040"/>
                    <a:pt x="2386540" y="4689550"/>
                  </a:cubicBezTo>
                  <a:close/>
                  <a:moveTo>
                    <a:pt x="2571827" y="4672842"/>
                  </a:moveTo>
                  <a:cubicBezTo>
                    <a:pt x="2576064" y="4682090"/>
                    <a:pt x="2587749" y="4690926"/>
                    <a:pt x="2602891" y="4695810"/>
                  </a:cubicBezTo>
                  <a:cubicBezTo>
                    <a:pt x="2618034" y="4700696"/>
                    <a:pt x="2632681" y="4700352"/>
                    <a:pt x="2641522" y="4695322"/>
                  </a:cubicBezTo>
                  <a:lnTo>
                    <a:pt x="2641568" y="4696362"/>
                  </a:lnTo>
                  <a:cubicBezTo>
                    <a:pt x="2638168" y="4706906"/>
                    <a:pt x="2619654" y="4710368"/>
                    <a:pt x="2600219" y="4704100"/>
                  </a:cubicBezTo>
                  <a:cubicBezTo>
                    <a:pt x="2580781" y="4697830"/>
                    <a:pt x="2567782" y="4684200"/>
                    <a:pt x="2571182" y="4673658"/>
                  </a:cubicBezTo>
                  <a:cubicBezTo>
                    <a:pt x="2571289" y="4673326"/>
                    <a:pt x="2571412" y="4673002"/>
                    <a:pt x="2571827" y="4672842"/>
                  </a:cubicBezTo>
                  <a:close/>
                  <a:moveTo>
                    <a:pt x="2998907" y="4659408"/>
                  </a:moveTo>
                  <a:cubicBezTo>
                    <a:pt x="3008120" y="4658610"/>
                    <a:pt x="3019778" y="4660358"/>
                    <a:pt x="3031694" y="4664838"/>
                  </a:cubicBezTo>
                  <a:cubicBezTo>
                    <a:pt x="3055529" y="4673798"/>
                    <a:pt x="3071378" y="4690298"/>
                    <a:pt x="3067096" y="4701692"/>
                  </a:cubicBezTo>
                  <a:lnTo>
                    <a:pt x="3066295" y="4702538"/>
                  </a:lnTo>
                  <a:cubicBezTo>
                    <a:pt x="3061177" y="4691808"/>
                    <a:pt x="3046897" y="4680778"/>
                    <a:pt x="3028327" y="4673796"/>
                  </a:cubicBezTo>
                  <a:cubicBezTo>
                    <a:pt x="3009758" y="4666814"/>
                    <a:pt x="2991748" y="4665706"/>
                    <a:pt x="2980828" y="4670408"/>
                  </a:cubicBezTo>
                  <a:cubicBezTo>
                    <a:pt x="2980532" y="4669966"/>
                    <a:pt x="2980647" y="4669602"/>
                    <a:pt x="2980782" y="4669244"/>
                  </a:cubicBezTo>
                  <a:cubicBezTo>
                    <a:pt x="2982924" y="4663548"/>
                    <a:pt x="2989693" y="4660206"/>
                    <a:pt x="2998907" y="4659408"/>
                  </a:cubicBezTo>
                  <a:close/>
                  <a:moveTo>
                    <a:pt x="2593656" y="4653010"/>
                  </a:moveTo>
                  <a:cubicBezTo>
                    <a:pt x="2602414" y="4653506"/>
                    <a:pt x="2613301" y="4655626"/>
                    <a:pt x="2624738" y="4659316"/>
                  </a:cubicBezTo>
                  <a:cubicBezTo>
                    <a:pt x="2640658" y="4664452"/>
                    <a:pt x="2653937" y="4671432"/>
                    <a:pt x="2661147" y="4677894"/>
                  </a:cubicBezTo>
                  <a:cubicBezTo>
                    <a:pt x="2651599" y="4678684"/>
                    <a:pt x="2637327" y="4676554"/>
                    <a:pt x="2622077" y="4671636"/>
                  </a:cubicBezTo>
                  <a:cubicBezTo>
                    <a:pt x="2606157" y="4666500"/>
                    <a:pt x="2592879" y="4659520"/>
                    <a:pt x="2585668" y="4653056"/>
                  </a:cubicBezTo>
                  <a:cubicBezTo>
                    <a:pt x="2588055" y="4652860"/>
                    <a:pt x="2590737" y="4652844"/>
                    <a:pt x="2593656" y="4653010"/>
                  </a:cubicBezTo>
                  <a:close/>
                  <a:moveTo>
                    <a:pt x="2609148" y="4613020"/>
                  </a:moveTo>
                  <a:cubicBezTo>
                    <a:pt x="2613681" y="4613378"/>
                    <a:pt x="2618489" y="4614318"/>
                    <a:pt x="2623348" y="4615884"/>
                  </a:cubicBezTo>
                  <a:cubicBezTo>
                    <a:pt x="2642783" y="4622154"/>
                    <a:pt x="2655684" y="4636092"/>
                    <a:pt x="2652160" y="4647016"/>
                  </a:cubicBezTo>
                  <a:lnTo>
                    <a:pt x="2651504" y="4647868"/>
                  </a:lnTo>
                  <a:cubicBezTo>
                    <a:pt x="2647353" y="4638360"/>
                    <a:pt x="2635720" y="4629358"/>
                    <a:pt x="2620578" y="4624472"/>
                  </a:cubicBezTo>
                  <a:cubicBezTo>
                    <a:pt x="2605435" y="4619588"/>
                    <a:pt x="2590735" y="4620098"/>
                    <a:pt x="2581810" y="4625386"/>
                  </a:cubicBezTo>
                  <a:cubicBezTo>
                    <a:pt x="2581569" y="4625002"/>
                    <a:pt x="2581664" y="4624656"/>
                    <a:pt x="2581775" y="4624312"/>
                  </a:cubicBezTo>
                  <a:cubicBezTo>
                    <a:pt x="2583537" y="4618850"/>
                    <a:pt x="2589071" y="4615176"/>
                    <a:pt x="2596594" y="4613652"/>
                  </a:cubicBezTo>
                  <a:cubicBezTo>
                    <a:pt x="2600356" y="4612888"/>
                    <a:pt x="2604615" y="4612662"/>
                    <a:pt x="2609148" y="4613020"/>
                  </a:cubicBezTo>
                  <a:close/>
                  <a:moveTo>
                    <a:pt x="3232977" y="4606306"/>
                  </a:moveTo>
                  <a:cubicBezTo>
                    <a:pt x="3248000" y="4608262"/>
                    <a:pt x="3257559" y="4629962"/>
                    <a:pt x="3254328" y="4654776"/>
                  </a:cubicBezTo>
                  <a:cubicBezTo>
                    <a:pt x="3251097" y="4679588"/>
                    <a:pt x="3236299" y="4698116"/>
                    <a:pt x="3221276" y="4696160"/>
                  </a:cubicBezTo>
                  <a:cubicBezTo>
                    <a:pt x="3220803" y="4696098"/>
                    <a:pt x="3220337" y="4696016"/>
                    <a:pt x="3220011" y="4695546"/>
                  </a:cubicBezTo>
                  <a:cubicBezTo>
                    <a:pt x="3231270" y="4688524"/>
                    <a:pt x="3240000" y="4672568"/>
                    <a:pt x="3242517" y="4653236"/>
                  </a:cubicBezTo>
                  <a:cubicBezTo>
                    <a:pt x="3245034" y="4633906"/>
                    <a:pt x="3240683" y="4616246"/>
                    <a:pt x="3231596" y="4606576"/>
                  </a:cubicBezTo>
                  <a:close/>
                  <a:moveTo>
                    <a:pt x="3215381" y="4597266"/>
                  </a:moveTo>
                  <a:cubicBezTo>
                    <a:pt x="3225924" y="4600668"/>
                    <a:pt x="3229387" y="4619180"/>
                    <a:pt x="3223117" y="4638618"/>
                  </a:cubicBezTo>
                  <a:cubicBezTo>
                    <a:pt x="3216848" y="4658054"/>
                    <a:pt x="3203219" y="4671054"/>
                    <a:pt x="3192676" y="4667652"/>
                  </a:cubicBezTo>
                  <a:cubicBezTo>
                    <a:pt x="3192344" y="4667544"/>
                    <a:pt x="3192020" y="4667424"/>
                    <a:pt x="3191860" y="4667006"/>
                  </a:cubicBezTo>
                  <a:cubicBezTo>
                    <a:pt x="3201108" y="4662772"/>
                    <a:pt x="3209945" y="4651086"/>
                    <a:pt x="3214829" y="4635942"/>
                  </a:cubicBezTo>
                  <a:cubicBezTo>
                    <a:pt x="3219714" y="4620800"/>
                    <a:pt x="3219371" y="4606154"/>
                    <a:pt x="3214341" y="4597312"/>
                  </a:cubicBezTo>
                  <a:close/>
                  <a:moveTo>
                    <a:pt x="2468856" y="4594308"/>
                  </a:moveTo>
                  <a:cubicBezTo>
                    <a:pt x="2459405" y="4595142"/>
                    <a:pt x="2450912" y="4601496"/>
                    <a:pt x="2447815" y="4611094"/>
                  </a:cubicBezTo>
                  <a:cubicBezTo>
                    <a:pt x="2443687" y="4623892"/>
                    <a:pt x="2450715" y="4637614"/>
                    <a:pt x="2463514" y="4641742"/>
                  </a:cubicBezTo>
                  <a:cubicBezTo>
                    <a:pt x="2476312" y="4645872"/>
                    <a:pt x="2490034" y="4638844"/>
                    <a:pt x="2494163" y="4626046"/>
                  </a:cubicBezTo>
                  <a:cubicBezTo>
                    <a:pt x="2498292" y="4613246"/>
                    <a:pt x="2491263" y="4599524"/>
                    <a:pt x="2478464" y="4595396"/>
                  </a:cubicBezTo>
                  <a:cubicBezTo>
                    <a:pt x="2475264" y="4594364"/>
                    <a:pt x="2472007" y="4594028"/>
                    <a:pt x="2468856" y="4594308"/>
                  </a:cubicBezTo>
                  <a:close/>
                  <a:moveTo>
                    <a:pt x="3194484" y="4585208"/>
                  </a:moveTo>
                  <a:cubicBezTo>
                    <a:pt x="3195273" y="4594756"/>
                    <a:pt x="3193144" y="4609028"/>
                    <a:pt x="3188225" y="4624278"/>
                  </a:cubicBezTo>
                  <a:cubicBezTo>
                    <a:pt x="3183298" y="4639554"/>
                    <a:pt x="3176672" y="4652396"/>
                    <a:pt x="3170372" y="4659728"/>
                  </a:cubicBezTo>
                  <a:cubicBezTo>
                    <a:pt x="3195473" y="4669646"/>
                    <a:pt x="3208775" y="4697540"/>
                    <a:pt x="3200356" y="4723638"/>
                  </a:cubicBezTo>
                  <a:cubicBezTo>
                    <a:pt x="3197125" y="4733658"/>
                    <a:pt x="3191140" y="4742020"/>
                    <a:pt x="3182907" y="4747414"/>
                  </a:cubicBezTo>
                  <a:cubicBezTo>
                    <a:pt x="3189917" y="4746482"/>
                    <a:pt x="3197214" y="4747156"/>
                    <a:pt x="3204376" y="4749466"/>
                  </a:cubicBezTo>
                  <a:cubicBezTo>
                    <a:pt x="3231712" y="4758284"/>
                    <a:pt x="3246724" y="4787592"/>
                    <a:pt x="3237906" y="4814926"/>
                  </a:cubicBezTo>
                  <a:cubicBezTo>
                    <a:pt x="3231300" y="4835406"/>
                    <a:pt x="3213195" y="4848968"/>
                    <a:pt x="3193033" y="4850768"/>
                  </a:cubicBezTo>
                  <a:cubicBezTo>
                    <a:pt x="3197975" y="4862994"/>
                    <a:pt x="3211981" y="4874300"/>
                    <a:pt x="3230341" y="4880222"/>
                  </a:cubicBezTo>
                  <a:cubicBezTo>
                    <a:pt x="3248894" y="4886208"/>
                    <a:pt x="3267050" y="4885134"/>
                    <a:pt x="3278211" y="4877954"/>
                  </a:cubicBezTo>
                  <a:lnTo>
                    <a:pt x="3278224" y="4879360"/>
                  </a:lnTo>
                  <a:cubicBezTo>
                    <a:pt x="3273573" y="4893778"/>
                    <a:pt x="3250498" y="4899240"/>
                    <a:pt x="3226685" y="4891558"/>
                  </a:cubicBezTo>
                  <a:cubicBezTo>
                    <a:pt x="3202872" y="4883876"/>
                    <a:pt x="3187338" y="4865960"/>
                    <a:pt x="3191988" y="4851542"/>
                  </a:cubicBezTo>
                  <a:cubicBezTo>
                    <a:pt x="3192091" y="4851224"/>
                    <a:pt x="3192204" y="4850908"/>
                    <a:pt x="3192552" y="4850776"/>
                  </a:cubicBezTo>
                  <a:cubicBezTo>
                    <a:pt x="3185954" y="4851346"/>
                    <a:pt x="3179140" y="4850616"/>
                    <a:pt x="3172444" y="4848456"/>
                  </a:cubicBezTo>
                  <a:lnTo>
                    <a:pt x="3155831" y="4839136"/>
                  </a:lnTo>
                  <a:cubicBezTo>
                    <a:pt x="3158486" y="4847572"/>
                    <a:pt x="3158160" y="4856764"/>
                    <a:pt x="3155264" y="4865746"/>
                  </a:cubicBezTo>
                  <a:cubicBezTo>
                    <a:pt x="3153498" y="4871220"/>
                    <a:pt x="3150910" y="4876200"/>
                    <a:pt x="3147485" y="4880450"/>
                  </a:cubicBezTo>
                  <a:cubicBezTo>
                    <a:pt x="3161222" y="4884002"/>
                    <a:pt x="3169648" y="4904722"/>
                    <a:pt x="3166586" y="4928236"/>
                  </a:cubicBezTo>
                  <a:cubicBezTo>
                    <a:pt x="3163354" y="4953050"/>
                    <a:pt x="3148557" y="4971578"/>
                    <a:pt x="3133534" y="4969622"/>
                  </a:cubicBezTo>
                  <a:cubicBezTo>
                    <a:pt x="3133062" y="4969560"/>
                    <a:pt x="3132595" y="4969478"/>
                    <a:pt x="3132269" y="4969008"/>
                  </a:cubicBezTo>
                  <a:cubicBezTo>
                    <a:pt x="3143528" y="4961986"/>
                    <a:pt x="3152259" y="4946030"/>
                    <a:pt x="3154775" y="4926700"/>
                  </a:cubicBezTo>
                  <a:cubicBezTo>
                    <a:pt x="3157079" y="4909004"/>
                    <a:pt x="3153628" y="4892712"/>
                    <a:pt x="3145784" y="4882870"/>
                  </a:cubicBezTo>
                  <a:cubicBezTo>
                    <a:pt x="3138940" y="4891292"/>
                    <a:pt x="3129584" y="4897234"/>
                    <a:pt x="3119214" y="4899934"/>
                  </a:cubicBezTo>
                  <a:cubicBezTo>
                    <a:pt x="3129168" y="4903794"/>
                    <a:pt x="3132257" y="4921796"/>
                    <a:pt x="3126170" y="4940666"/>
                  </a:cubicBezTo>
                  <a:cubicBezTo>
                    <a:pt x="3119900" y="4960102"/>
                    <a:pt x="3106272" y="4973102"/>
                    <a:pt x="3095729" y="4969702"/>
                  </a:cubicBezTo>
                  <a:cubicBezTo>
                    <a:pt x="3095397" y="4969594"/>
                    <a:pt x="3095073" y="4969472"/>
                    <a:pt x="3094912" y="4969056"/>
                  </a:cubicBezTo>
                  <a:cubicBezTo>
                    <a:pt x="3104160" y="4964822"/>
                    <a:pt x="3112997" y="4953136"/>
                    <a:pt x="3117882" y="4937994"/>
                  </a:cubicBezTo>
                  <a:cubicBezTo>
                    <a:pt x="3122622" y="4923296"/>
                    <a:pt x="3122438" y="4909066"/>
                    <a:pt x="3117715" y="4900214"/>
                  </a:cubicBezTo>
                  <a:cubicBezTo>
                    <a:pt x="3108814" y="4902520"/>
                    <a:pt x="3099192" y="4902304"/>
                    <a:pt x="3089803" y="4899274"/>
                  </a:cubicBezTo>
                  <a:cubicBezTo>
                    <a:pt x="3081568" y="4896618"/>
                    <a:pt x="3074452" y="4892102"/>
                    <a:pt x="3068937" y="4886176"/>
                  </a:cubicBezTo>
                  <a:cubicBezTo>
                    <a:pt x="3060303" y="4890942"/>
                    <a:pt x="3052506" y="4901772"/>
                    <a:pt x="3048083" y="4915482"/>
                  </a:cubicBezTo>
                  <a:cubicBezTo>
                    <a:pt x="3043199" y="4930624"/>
                    <a:pt x="3043708" y="4945324"/>
                    <a:pt x="3048996" y="4954248"/>
                  </a:cubicBezTo>
                  <a:cubicBezTo>
                    <a:pt x="3048613" y="4954488"/>
                    <a:pt x="3048266" y="4954394"/>
                    <a:pt x="3047922" y="4954284"/>
                  </a:cubicBezTo>
                  <a:cubicBezTo>
                    <a:pt x="3036999" y="4950760"/>
                    <a:pt x="3033225" y="4932148"/>
                    <a:pt x="3039495" y="4912712"/>
                  </a:cubicBezTo>
                  <a:cubicBezTo>
                    <a:pt x="3044954" y="4895786"/>
                    <a:pt x="3056228" y="4883820"/>
                    <a:pt x="3066266" y="4883372"/>
                  </a:cubicBezTo>
                  <a:cubicBezTo>
                    <a:pt x="3054885" y="4870208"/>
                    <a:pt x="3050539" y="4851592"/>
                    <a:pt x="3056274" y="4833812"/>
                  </a:cubicBezTo>
                  <a:cubicBezTo>
                    <a:pt x="3059641" y="4823376"/>
                    <a:pt x="3065993" y="4814738"/>
                    <a:pt x="3074666" y="4809294"/>
                  </a:cubicBezTo>
                  <a:cubicBezTo>
                    <a:pt x="3066405" y="4811746"/>
                    <a:pt x="3057455" y="4811364"/>
                    <a:pt x="3048707" y="4808542"/>
                  </a:cubicBezTo>
                  <a:cubicBezTo>
                    <a:pt x="3044374" y="4807144"/>
                    <a:pt x="3040350" y="4805232"/>
                    <a:pt x="3036790" y="4802724"/>
                  </a:cubicBezTo>
                  <a:cubicBezTo>
                    <a:pt x="3030601" y="4814114"/>
                    <a:pt x="3011682" y="4820682"/>
                    <a:pt x="2990491" y="4817924"/>
                  </a:cubicBezTo>
                  <a:cubicBezTo>
                    <a:pt x="2965679" y="4814692"/>
                    <a:pt x="2947151" y="4799896"/>
                    <a:pt x="2949107" y="4784872"/>
                  </a:cubicBezTo>
                  <a:cubicBezTo>
                    <a:pt x="2949169" y="4784400"/>
                    <a:pt x="2949250" y="4783934"/>
                    <a:pt x="2949720" y="4783606"/>
                  </a:cubicBezTo>
                  <a:cubicBezTo>
                    <a:pt x="2956741" y="4794866"/>
                    <a:pt x="2972699" y="4803596"/>
                    <a:pt x="2992029" y="4806114"/>
                  </a:cubicBezTo>
                  <a:cubicBezTo>
                    <a:pt x="3007726" y="4808158"/>
                    <a:pt x="3022319" y="4805672"/>
                    <a:pt x="3032285" y="4799556"/>
                  </a:cubicBezTo>
                  <a:cubicBezTo>
                    <a:pt x="3024169" y="4793264"/>
                    <a:pt x="3018291" y="4784640"/>
                    <a:pt x="3015301" y="4774986"/>
                  </a:cubicBezTo>
                  <a:cubicBezTo>
                    <a:pt x="3008431" y="4781320"/>
                    <a:pt x="2993544" y="4782496"/>
                    <a:pt x="2978072" y="4777504"/>
                  </a:cubicBezTo>
                  <a:cubicBezTo>
                    <a:pt x="2958636" y="4771236"/>
                    <a:pt x="2945636" y="4757604"/>
                    <a:pt x="2949036" y="4747064"/>
                  </a:cubicBezTo>
                  <a:cubicBezTo>
                    <a:pt x="2949143" y="4746732"/>
                    <a:pt x="2949266" y="4746408"/>
                    <a:pt x="2949682" y="4746246"/>
                  </a:cubicBezTo>
                  <a:cubicBezTo>
                    <a:pt x="2953918" y="4755494"/>
                    <a:pt x="2965603" y="4764332"/>
                    <a:pt x="2980746" y="4769216"/>
                  </a:cubicBezTo>
                  <a:cubicBezTo>
                    <a:pt x="2993250" y="4773250"/>
                    <a:pt x="3005417" y="4773720"/>
                    <a:pt x="3014181" y="4770692"/>
                  </a:cubicBezTo>
                  <a:cubicBezTo>
                    <a:pt x="3012042" y="4762334"/>
                    <a:pt x="3012163" y="4753346"/>
                    <a:pt x="3014861" y="4744556"/>
                  </a:cubicBezTo>
                  <a:cubicBezTo>
                    <a:pt x="3005471" y="4744838"/>
                    <a:pt x="2992633" y="4742670"/>
                    <a:pt x="2979014" y="4738278"/>
                  </a:cubicBezTo>
                  <a:cubicBezTo>
                    <a:pt x="2963093" y="4733144"/>
                    <a:pt x="2949816" y="4726162"/>
                    <a:pt x="2942604" y="4719700"/>
                  </a:cubicBezTo>
                  <a:cubicBezTo>
                    <a:pt x="2944991" y="4719502"/>
                    <a:pt x="2947674" y="4719486"/>
                    <a:pt x="2950593" y="4719652"/>
                  </a:cubicBezTo>
                  <a:cubicBezTo>
                    <a:pt x="2959351" y="4720148"/>
                    <a:pt x="2970238" y="4722270"/>
                    <a:pt x="2981675" y="4725958"/>
                  </a:cubicBezTo>
                  <a:cubicBezTo>
                    <a:pt x="2995858" y="4730534"/>
                    <a:pt x="3007944" y="4736574"/>
                    <a:pt x="3015421" y="4742524"/>
                  </a:cubicBezTo>
                  <a:cubicBezTo>
                    <a:pt x="3018584" y="4732906"/>
                    <a:pt x="3024341" y="4724856"/>
                    <a:pt x="3031711" y="4718940"/>
                  </a:cubicBezTo>
                  <a:cubicBezTo>
                    <a:pt x="3026633" y="4710818"/>
                    <a:pt x="3016234" y="4703608"/>
                    <a:pt x="3003259" y="4699422"/>
                  </a:cubicBezTo>
                  <a:cubicBezTo>
                    <a:pt x="2988116" y="4694538"/>
                    <a:pt x="2973414" y="4695048"/>
                    <a:pt x="2964491" y="4700336"/>
                  </a:cubicBezTo>
                  <a:cubicBezTo>
                    <a:pt x="2964250" y="4699952"/>
                    <a:pt x="2964345" y="4699606"/>
                    <a:pt x="2964456" y="4699262"/>
                  </a:cubicBezTo>
                  <a:cubicBezTo>
                    <a:pt x="2966217" y="4693800"/>
                    <a:pt x="2971752" y="4690126"/>
                    <a:pt x="2979276" y="4688600"/>
                  </a:cubicBezTo>
                  <a:cubicBezTo>
                    <a:pt x="2983037" y="4687838"/>
                    <a:pt x="2987297" y="4687612"/>
                    <a:pt x="2991830" y="4687970"/>
                  </a:cubicBezTo>
                  <a:cubicBezTo>
                    <a:pt x="2996362" y="4688326"/>
                    <a:pt x="3001170" y="4689266"/>
                    <a:pt x="3006028" y="4690832"/>
                  </a:cubicBezTo>
                  <a:cubicBezTo>
                    <a:pt x="3022307" y="4696084"/>
                    <a:pt x="3034001" y="4706716"/>
                    <a:pt x="3035162" y="4716468"/>
                  </a:cubicBezTo>
                  <a:cubicBezTo>
                    <a:pt x="3047902" y="4707404"/>
                    <a:pt x="3064609" y="4704380"/>
                    <a:pt x="3080639" y="4709550"/>
                  </a:cubicBezTo>
                  <a:cubicBezTo>
                    <a:pt x="3089675" y="4712466"/>
                    <a:pt x="3097364" y="4717620"/>
                    <a:pt x="3102664" y="4724768"/>
                  </a:cubicBezTo>
                  <a:cubicBezTo>
                    <a:pt x="3098149" y="4714664"/>
                    <a:pt x="3097718" y="4703016"/>
                    <a:pt x="3101366" y="4691706"/>
                  </a:cubicBezTo>
                  <a:cubicBezTo>
                    <a:pt x="3107979" y="4671204"/>
                    <a:pt x="3126118" y="4657634"/>
                    <a:pt x="3146306" y="4655852"/>
                  </a:cubicBezTo>
                  <a:cubicBezTo>
                    <a:pt x="3153036" y="4655258"/>
                    <a:pt x="3159994" y="4655972"/>
                    <a:pt x="3166827" y="4658178"/>
                  </a:cubicBezTo>
                  <a:lnTo>
                    <a:pt x="3169639" y="4659408"/>
                  </a:lnTo>
                  <a:cubicBezTo>
                    <a:pt x="3169048" y="4649892"/>
                    <a:pt x="3171200" y="4636202"/>
                    <a:pt x="3175905" y="4621618"/>
                  </a:cubicBezTo>
                  <a:cubicBezTo>
                    <a:pt x="3181040" y="4605696"/>
                    <a:pt x="3188022" y="4592418"/>
                    <a:pt x="3194484" y="4585208"/>
                  </a:cubicBezTo>
                  <a:close/>
                  <a:moveTo>
                    <a:pt x="3163369" y="4581278"/>
                  </a:moveTo>
                  <a:cubicBezTo>
                    <a:pt x="3164807" y="4581224"/>
                    <a:pt x="3166220" y="4581408"/>
                    <a:pt x="3167586" y="4581848"/>
                  </a:cubicBezTo>
                  <a:lnTo>
                    <a:pt x="3168436" y="4582502"/>
                  </a:lnTo>
                  <a:cubicBezTo>
                    <a:pt x="3158931" y="4586656"/>
                    <a:pt x="3149927" y="4598288"/>
                    <a:pt x="3145043" y="4613430"/>
                  </a:cubicBezTo>
                  <a:cubicBezTo>
                    <a:pt x="3140157" y="4628572"/>
                    <a:pt x="3140666" y="4643274"/>
                    <a:pt x="3145955" y="4652198"/>
                  </a:cubicBezTo>
                  <a:cubicBezTo>
                    <a:pt x="3145571" y="4652440"/>
                    <a:pt x="3145225" y="4652344"/>
                    <a:pt x="3144881" y="4652232"/>
                  </a:cubicBezTo>
                  <a:cubicBezTo>
                    <a:pt x="3133957" y="4648710"/>
                    <a:pt x="3130184" y="4630096"/>
                    <a:pt x="3136453" y="4610660"/>
                  </a:cubicBezTo>
                  <a:cubicBezTo>
                    <a:pt x="3141939" y="4593654"/>
                    <a:pt x="3153296" y="4581652"/>
                    <a:pt x="3163369" y="4581278"/>
                  </a:cubicBezTo>
                  <a:close/>
                  <a:moveTo>
                    <a:pt x="3133603" y="4577488"/>
                  </a:moveTo>
                  <a:cubicBezTo>
                    <a:pt x="3135162" y="4577418"/>
                    <a:pt x="3136667" y="4577640"/>
                    <a:pt x="3138091" y="4578176"/>
                  </a:cubicBezTo>
                  <a:lnTo>
                    <a:pt x="3138935" y="4578976"/>
                  </a:lnTo>
                  <a:cubicBezTo>
                    <a:pt x="3128205" y="4584094"/>
                    <a:pt x="3117174" y="4598374"/>
                    <a:pt x="3110193" y="4616944"/>
                  </a:cubicBezTo>
                  <a:cubicBezTo>
                    <a:pt x="3103213" y="4635512"/>
                    <a:pt x="3102103" y="4653524"/>
                    <a:pt x="3106804" y="4664442"/>
                  </a:cubicBezTo>
                  <a:cubicBezTo>
                    <a:pt x="3106364" y="4664738"/>
                    <a:pt x="3106001" y="4664624"/>
                    <a:pt x="3105642" y="4664488"/>
                  </a:cubicBezTo>
                  <a:cubicBezTo>
                    <a:pt x="3094248" y="4660204"/>
                    <a:pt x="3092275" y="4637410"/>
                    <a:pt x="3101236" y="4613576"/>
                  </a:cubicBezTo>
                  <a:cubicBezTo>
                    <a:pt x="3109076" y="4592720"/>
                    <a:pt x="3122689" y="4577978"/>
                    <a:pt x="3133603" y="4577488"/>
                  </a:cubicBezTo>
                  <a:close/>
                  <a:moveTo>
                    <a:pt x="2578330" y="4572228"/>
                  </a:moveTo>
                  <a:cubicBezTo>
                    <a:pt x="2587543" y="4571432"/>
                    <a:pt x="2599199" y="4573178"/>
                    <a:pt x="2611118" y="4577658"/>
                  </a:cubicBezTo>
                  <a:cubicBezTo>
                    <a:pt x="2634953" y="4586618"/>
                    <a:pt x="2650802" y="4603120"/>
                    <a:pt x="2646518" y="4614514"/>
                  </a:cubicBezTo>
                  <a:lnTo>
                    <a:pt x="2645718" y="4615358"/>
                  </a:lnTo>
                  <a:cubicBezTo>
                    <a:pt x="2640601" y="4604628"/>
                    <a:pt x="2626320" y="4593598"/>
                    <a:pt x="2607751" y="4586616"/>
                  </a:cubicBezTo>
                  <a:cubicBezTo>
                    <a:pt x="2589181" y="4579636"/>
                    <a:pt x="2571170" y="4578526"/>
                    <a:pt x="2560251" y="4583228"/>
                  </a:cubicBezTo>
                  <a:cubicBezTo>
                    <a:pt x="2559956" y="4582786"/>
                    <a:pt x="2560069" y="4582424"/>
                    <a:pt x="2560205" y="4582066"/>
                  </a:cubicBezTo>
                  <a:cubicBezTo>
                    <a:pt x="2562347" y="4576368"/>
                    <a:pt x="2569116" y="4573026"/>
                    <a:pt x="2578330" y="4572228"/>
                  </a:cubicBezTo>
                  <a:close/>
                  <a:moveTo>
                    <a:pt x="3162030" y="4561788"/>
                  </a:moveTo>
                  <a:cubicBezTo>
                    <a:pt x="3126857" y="4564894"/>
                    <a:pt x="3095254" y="4588536"/>
                    <a:pt x="3083732" y="4624256"/>
                  </a:cubicBezTo>
                  <a:cubicBezTo>
                    <a:pt x="3077376" y="4643962"/>
                    <a:pt x="3078127" y="4664254"/>
                    <a:pt x="3085992" y="4681858"/>
                  </a:cubicBezTo>
                  <a:cubicBezTo>
                    <a:pt x="3076760" y="4669404"/>
                    <a:pt x="3063364" y="4660424"/>
                    <a:pt x="3047619" y="4655346"/>
                  </a:cubicBezTo>
                  <a:cubicBezTo>
                    <a:pt x="2999993" y="4639982"/>
                    <a:pt x="2948931" y="4666136"/>
                    <a:pt x="2933568" y="4713762"/>
                  </a:cubicBezTo>
                  <a:cubicBezTo>
                    <a:pt x="2918206" y="4761388"/>
                    <a:pt x="2944360" y="4812450"/>
                    <a:pt x="2991986" y="4827812"/>
                  </a:cubicBezTo>
                  <a:cubicBezTo>
                    <a:pt x="3007227" y="4832730"/>
                    <a:pt x="3022820" y="4833394"/>
                    <a:pt x="3037216" y="4829126"/>
                  </a:cubicBezTo>
                  <a:cubicBezTo>
                    <a:pt x="3022104" y="4838608"/>
                    <a:pt x="3011035" y="4853660"/>
                    <a:pt x="3005170" y="4871842"/>
                  </a:cubicBezTo>
                  <a:cubicBezTo>
                    <a:pt x="2989807" y="4919468"/>
                    <a:pt x="3015961" y="4970530"/>
                    <a:pt x="3063587" y="4985894"/>
                  </a:cubicBezTo>
                  <a:cubicBezTo>
                    <a:pt x="3111212" y="5001256"/>
                    <a:pt x="3162274" y="4975102"/>
                    <a:pt x="3177637" y="4927476"/>
                  </a:cubicBezTo>
                  <a:cubicBezTo>
                    <a:pt x="3182684" y="4911830"/>
                    <a:pt x="3183250" y="4895812"/>
                    <a:pt x="3178624" y="4881116"/>
                  </a:cubicBezTo>
                  <a:lnTo>
                    <a:pt x="3207570" y="4897356"/>
                  </a:lnTo>
                  <a:cubicBezTo>
                    <a:pt x="3255195" y="4912718"/>
                    <a:pt x="3306258" y="4886564"/>
                    <a:pt x="3321620" y="4838938"/>
                  </a:cubicBezTo>
                  <a:cubicBezTo>
                    <a:pt x="3336983" y="4791312"/>
                    <a:pt x="3310829" y="4740250"/>
                    <a:pt x="3263203" y="4724888"/>
                  </a:cubicBezTo>
                  <a:cubicBezTo>
                    <a:pt x="3250725" y="4720862"/>
                    <a:pt x="3238012" y="4719688"/>
                    <a:pt x="3225799" y="4721314"/>
                  </a:cubicBezTo>
                  <a:cubicBezTo>
                    <a:pt x="3240142" y="4711916"/>
                    <a:pt x="3250569" y="4697344"/>
                    <a:pt x="3256200" y="4679890"/>
                  </a:cubicBezTo>
                  <a:cubicBezTo>
                    <a:pt x="3271562" y="4632264"/>
                    <a:pt x="3245408" y="4581202"/>
                    <a:pt x="3197782" y="4565838"/>
                  </a:cubicBezTo>
                  <a:cubicBezTo>
                    <a:pt x="3185876" y="4561998"/>
                    <a:pt x="3173755" y="4560752"/>
                    <a:pt x="3162030" y="4561788"/>
                  </a:cubicBezTo>
                  <a:close/>
                  <a:moveTo>
                    <a:pt x="1809546" y="4542826"/>
                  </a:moveTo>
                  <a:cubicBezTo>
                    <a:pt x="1810335" y="4552376"/>
                    <a:pt x="1808206" y="4566648"/>
                    <a:pt x="1803286" y="4581896"/>
                  </a:cubicBezTo>
                  <a:cubicBezTo>
                    <a:pt x="1798152" y="4597818"/>
                    <a:pt x="1791170" y="4611096"/>
                    <a:pt x="1784708" y="4618306"/>
                  </a:cubicBezTo>
                  <a:cubicBezTo>
                    <a:pt x="1783919" y="4608756"/>
                    <a:pt x="1786048" y="4594486"/>
                    <a:pt x="1790967" y="4579236"/>
                  </a:cubicBezTo>
                  <a:cubicBezTo>
                    <a:pt x="1796102" y="4563316"/>
                    <a:pt x="1803084" y="4550036"/>
                    <a:pt x="1809546" y="4542826"/>
                  </a:cubicBezTo>
                  <a:close/>
                  <a:moveTo>
                    <a:pt x="2480018" y="4541200"/>
                  </a:moveTo>
                  <a:cubicBezTo>
                    <a:pt x="2484244" y="4540826"/>
                    <a:pt x="2488614" y="4541276"/>
                    <a:pt x="2492907" y="4542660"/>
                  </a:cubicBezTo>
                  <a:cubicBezTo>
                    <a:pt x="2510075" y="4548198"/>
                    <a:pt x="2519503" y="4566606"/>
                    <a:pt x="2513966" y="4583774"/>
                  </a:cubicBezTo>
                  <a:cubicBezTo>
                    <a:pt x="2511935" y="4590068"/>
                    <a:pt x="2508178" y="4595320"/>
                    <a:pt x="2503007" y="4598708"/>
                  </a:cubicBezTo>
                  <a:cubicBezTo>
                    <a:pt x="2507410" y="4598122"/>
                    <a:pt x="2511992" y="4598546"/>
                    <a:pt x="2516490" y="4599996"/>
                  </a:cubicBezTo>
                  <a:cubicBezTo>
                    <a:pt x="2533660" y="4605536"/>
                    <a:pt x="2543087" y="4623942"/>
                    <a:pt x="2537550" y="4641112"/>
                  </a:cubicBezTo>
                  <a:cubicBezTo>
                    <a:pt x="2532011" y="4658280"/>
                    <a:pt x="2513603" y="4667708"/>
                    <a:pt x="2496436" y="4662170"/>
                  </a:cubicBezTo>
                  <a:lnTo>
                    <a:pt x="2486001" y="4656316"/>
                  </a:lnTo>
                  <a:cubicBezTo>
                    <a:pt x="2487668" y="4661614"/>
                    <a:pt x="2487464" y="4667390"/>
                    <a:pt x="2485645" y="4673028"/>
                  </a:cubicBezTo>
                  <a:cubicBezTo>
                    <a:pt x="2480105" y="4690198"/>
                    <a:pt x="2461699" y="4699626"/>
                    <a:pt x="2444529" y="4694088"/>
                  </a:cubicBezTo>
                  <a:cubicBezTo>
                    <a:pt x="2427360" y="4688550"/>
                    <a:pt x="2417932" y="4670142"/>
                    <a:pt x="2423470" y="4652974"/>
                  </a:cubicBezTo>
                  <a:cubicBezTo>
                    <a:pt x="2425585" y="4646418"/>
                    <a:pt x="2429574" y="4640992"/>
                    <a:pt x="2435023" y="4637574"/>
                  </a:cubicBezTo>
                  <a:cubicBezTo>
                    <a:pt x="2429834" y="4639112"/>
                    <a:pt x="2424212" y="4638872"/>
                    <a:pt x="2418718" y="4637100"/>
                  </a:cubicBezTo>
                  <a:cubicBezTo>
                    <a:pt x="2401549" y="4631562"/>
                    <a:pt x="2392121" y="4613154"/>
                    <a:pt x="2397659" y="4595986"/>
                  </a:cubicBezTo>
                  <a:cubicBezTo>
                    <a:pt x="2403197" y="4578818"/>
                    <a:pt x="2421604" y="4569390"/>
                    <a:pt x="2438773" y="4574928"/>
                  </a:cubicBezTo>
                  <a:cubicBezTo>
                    <a:pt x="2444450" y="4576758"/>
                    <a:pt x="2449279" y="4579996"/>
                    <a:pt x="2452606" y="4584484"/>
                  </a:cubicBezTo>
                  <a:cubicBezTo>
                    <a:pt x="2449770" y="4578140"/>
                    <a:pt x="2449501" y="4570822"/>
                    <a:pt x="2451792" y="4563720"/>
                  </a:cubicBezTo>
                  <a:cubicBezTo>
                    <a:pt x="2455946" y="4550842"/>
                    <a:pt x="2467338" y="4542320"/>
                    <a:pt x="2480018" y="4541200"/>
                  </a:cubicBezTo>
                  <a:close/>
                  <a:moveTo>
                    <a:pt x="2481270" y="4533352"/>
                  </a:moveTo>
                  <a:cubicBezTo>
                    <a:pt x="2467294" y="4534586"/>
                    <a:pt x="2454739" y="4543978"/>
                    <a:pt x="2450162" y="4558170"/>
                  </a:cubicBezTo>
                  <a:cubicBezTo>
                    <a:pt x="2447636" y="4565998"/>
                    <a:pt x="2447935" y="4574062"/>
                    <a:pt x="2451059" y="4581056"/>
                  </a:cubicBezTo>
                  <a:cubicBezTo>
                    <a:pt x="2447391" y="4576108"/>
                    <a:pt x="2442070" y="4572540"/>
                    <a:pt x="2435814" y="4570522"/>
                  </a:cubicBezTo>
                  <a:cubicBezTo>
                    <a:pt x="2416892" y="4564418"/>
                    <a:pt x="2396605" y="4574810"/>
                    <a:pt x="2390501" y="4593732"/>
                  </a:cubicBezTo>
                  <a:cubicBezTo>
                    <a:pt x="2384398" y="4612652"/>
                    <a:pt x="2394789" y="4632940"/>
                    <a:pt x="2413710" y="4639044"/>
                  </a:cubicBezTo>
                  <a:cubicBezTo>
                    <a:pt x="2419767" y="4640996"/>
                    <a:pt x="2425961" y="4641262"/>
                    <a:pt x="2431680" y="4639566"/>
                  </a:cubicBezTo>
                  <a:cubicBezTo>
                    <a:pt x="2425677" y="4643332"/>
                    <a:pt x="2421280" y="4649314"/>
                    <a:pt x="2418949" y="4656536"/>
                  </a:cubicBezTo>
                  <a:cubicBezTo>
                    <a:pt x="2412845" y="4675458"/>
                    <a:pt x="2423236" y="4695746"/>
                    <a:pt x="2442158" y="4701850"/>
                  </a:cubicBezTo>
                  <a:cubicBezTo>
                    <a:pt x="2461080" y="4707954"/>
                    <a:pt x="2481367" y="4697562"/>
                    <a:pt x="2487470" y="4678640"/>
                  </a:cubicBezTo>
                  <a:cubicBezTo>
                    <a:pt x="2489475" y="4672424"/>
                    <a:pt x="2489700" y="4666060"/>
                    <a:pt x="2487863" y="4660222"/>
                  </a:cubicBezTo>
                  <a:lnTo>
                    <a:pt x="2499362" y="4666674"/>
                  </a:lnTo>
                  <a:cubicBezTo>
                    <a:pt x="2518284" y="4672776"/>
                    <a:pt x="2538572" y="4662386"/>
                    <a:pt x="2544675" y="4643464"/>
                  </a:cubicBezTo>
                  <a:cubicBezTo>
                    <a:pt x="2550778" y="4624542"/>
                    <a:pt x="2540388" y="4604256"/>
                    <a:pt x="2521466" y="4598152"/>
                  </a:cubicBezTo>
                  <a:cubicBezTo>
                    <a:pt x="2516509" y="4596552"/>
                    <a:pt x="2511458" y="4596086"/>
                    <a:pt x="2506604" y="4596732"/>
                  </a:cubicBezTo>
                  <a:cubicBezTo>
                    <a:pt x="2512303" y="4592998"/>
                    <a:pt x="2516446" y="4587208"/>
                    <a:pt x="2518683" y="4580274"/>
                  </a:cubicBezTo>
                  <a:cubicBezTo>
                    <a:pt x="2524786" y="4561352"/>
                    <a:pt x="2514396" y="4541064"/>
                    <a:pt x="2495474" y="4534960"/>
                  </a:cubicBezTo>
                  <a:cubicBezTo>
                    <a:pt x="2490744" y="4533436"/>
                    <a:pt x="2485929" y="4532940"/>
                    <a:pt x="2481270" y="4533352"/>
                  </a:cubicBezTo>
                  <a:close/>
                  <a:moveTo>
                    <a:pt x="2339574" y="4498016"/>
                  </a:moveTo>
                  <a:cubicBezTo>
                    <a:pt x="2348788" y="4497218"/>
                    <a:pt x="2360445" y="4498964"/>
                    <a:pt x="2372361" y="4503446"/>
                  </a:cubicBezTo>
                  <a:cubicBezTo>
                    <a:pt x="2396197" y="4512404"/>
                    <a:pt x="2412045" y="4528906"/>
                    <a:pt x="2407764" y="4540300"/>
                  </a:cubicBezTo>
                  <a:lnTo>
                    <a:pt x="2406962" y="4541144"/>
                  </a:lnTo>
                  <a:cubicBezTo>
                    <a:pt x="2401844" y="4530416"/>
                    <a:pt x="2387564" y="4519384"/>
                    <a:pt x="2368994" y="4512402"/>
                  </a:cubicBezTo>
                  <a:cubicBezTo>
                    <a:pt x="2350425" y="4505422"/>
                    <a:pt x="2332414" y="4504314"/>
                    <a:pt x="2321495" y="4509014"/>
                  </a:cubicBezTo>
                  <a:cubicBezTo>
                    <a:pt x="2321199" y="4508574"/>
                    <a:pt x="2321313" y="4508210"/>
                    <a:pt x="2321449" y="4507852"/>
                  </a:cubicBezTo>
                  <a:cubicBezTo>
                    <a:pt x="2323591" y="4502154"/>
                    <a:pt x="2330360" y="4498812"/>
                    <a:pt x="2339574" y="4498016"/>
                  </a:cubicBezTo>
                  <a:close/>
                  <a:moveTo>
                    <a:pt x="1762217" y="4493116"/>
                  </a:moveTo>
                  <a:cubicBezTo>
                    <a:pt x="1763775" y="4493046"/>
                    <a:pt x="1765279" y="4493266"/>
                    <a:pt x="1766703" y="4493802"/>
                  </a:cubicBezTo>
                  <a:lnTo>
                    <a:pt x="1767548" y="4494602"/>
                  </a:lnTo>
                  <a:cubicBezTo>
                    <a:pt x="1756818" y="4499720"/>
                    <a:pt x="1745788" y="4514000"/>
                    <a:pt x="1738807" y="4532570"/>
                  </a:cubicBezTo>
                  <a:cubicBezTo>
                    <a:pt x="1731826" y="4551140"/>
                    <a:pt x="1730716" y="4569150"/>
                    <a:pt x="1735417" y="4580068"/>
                  </a:cubicBezTo>
                  <a:cubicBezTo>
                    <a:pt x="1734977" y="4580364"/>
                    <a:pt x="1734613" y="4580250"/>
                    <a:pt x="1734255" y="4580114"/>
                  </a:cubicBezTo>
                  <a:cubicBezTo>
                    <a:pt x="1722860" y="4575832"/>
                    <a:pt x="1720888" y="4553038"/>
                    <a:pt x="1729848" y="4529202"/>
                  </a:cubicBezTo>
                  <a:cubicBezTo>
                    <a:pt x="1737688" y="4508346"/>
                    <a:pt x="1751302" y="4493604"/>
                    <a:pt x="1762217" y="4493116"/>
                  </a:cubicBezTo>
                  <a:close/>
                  <a:moveTo>
                    <a:pt x="1947503" y="4476406"/>
                  </a:moveTo>
                  <a:cubicBezTo>
                    <a:pt x="1951739" y="4485654"/>
                    <a:pt x="1963425" y="4494490"/>
                    <a:pt x="1978567" y="4499376"/>
                  </a:cubicBezTo>
                  <a:cubicBezTo>
                    <a:pt x="1993710" y="4504260"/>
                    <a:pt x="2008357" y="4503918"/>
                    <a:pt x="2017198" y="4498888"/>
                  </a:cubicBezTo>
                  <a:lnTo>
                    <a:pt x="2017243" y="4499928"/>
                  </a:lnTo>
                  <a:cubicBezTo>
                    <a:pt x="2013844" y="4510470"/>
                    <a:pt x="1995330" y="4513934"/>
                    <a:pt x="1975895" y="4507664"/>
                  </a:cubicBezTo>
                  <a:cubicBezTo>
                    <a:pt x="1956457" y="4501394"/>
                    <a:pt x="1943458" y="4487766"/>
                    <a:pt x="1946858" y="4477222"/>
                  </a:cubicBezTo>
                  <a:cubicBezTo>
                    <a:pt x="1946965" y="4476890"/>
                    <a:pt x="1947088" y="4476566"/>
                    <a:pt x="1947503" y="4476406"/>
                  </a:cubicBezTo>
                  <a:close/>
                  <a:moveTo>
                    <a:pt x="1969333" y="4456575"/>
                  </a:moveTo>
                  <a:cubicBezTo>
                    <a:pt x="1978090" y="4457072"/>
                    <a:pt x="1988977" y="4459192"/>
                    <a:pt x="2000414" y="4462881"/>
                  </a:cubicBezTo>
                  <a:cubicBezTo>
                    <a:pt x="2016334" y="4468016"/>
                    <a:pt x="2029613" y="4474997"/>
                    <a:pt x="2036822" y="4481460"/>
                  </a:cubicBezTo>
                  <a:cubicBezTo>
                    <a:pt x="2027274" y="4482249"/>
                    <a:pt x="2013003" y="4480120"/>
                    <a:pt x="1997753" y="4475201"/>
                  </a:cubicBezTo>
                  <a:cubicBezTo>
                    <a:pt x="1981832" y="4470065"/>
                    <a:pt x="1968555" y="4463084"/>
                    <a:pt x="1961344" y="4456621"/>
                  </a:cubicBezTo>
                  <a:cubicBezTo>
                    <a:pt x="1963731" y="4456424"/>
                    <a:pt x="1966414" y="4456410"/>
                    <a:pt x="1969333" y="4456575"/>
                  </a:cubicBezTo>
                  <a:close/>
                  <a:moveTo>
                    <a:pt x="2573644" y="4444912"/>
                  </a:moveTo>
                  <a:cubicBezTo>
                    <a:pt x="2588667" y="4446870"/>
                    <a:pt x="2598226" y="4468569"/>
                    <a:pt x="2594995" y="4493382"/>
                  </a:cubicBezTo>
                  <a:cubicBezTo>
                    <a:pt x="2591763" y="4518194"/>
                    <a:pt x="2576967" y="4536722"/>
                    <a:pt x="2561944" y="4534766"/>
                  </a:cubicBezTo>
                  <a:cubicBezTo>
                    <a:pt x="2561470" y="4534704"/>
                    <a:pt x="2561004" y="4534624"/>
                    <a:pt x="2560678" y="4534152"/>
                  </a:cubicBezTo>
                  <a:cubicBezTo>
                    <a:pt x="2571938" y="4527130"/>
                    <a:pt x="2580667" y="4511174"/>
                    <a:pt x="2583184" y="4491844"/>
                  </a:cubicBezTo>
                  <a:cubicBezTo>
                    <a:pt x="2585702" y="4472513"/>
                    <a:pt x="2581350" y="4454854"/>
                    <a:pt x="2572263" y="4445182"/>
                  </a:cubicBezTo>
                  <a:close/>
                  <a:moveTo>
                    <a:pt x="2556048" y="4435873"/>
                  </a:moveTo>
                  <a:cubicBezTo>
                    <a:pt x="2566590" y="4439274"/>
                    <a:pt x="2570054" y="4457787"/>
                    <a:pt x="2563784" y="4477224"/>
                  </a:cubicBezTo>
                  <a:cubicBezTo>
                    <a:pt x="2557514" y="4496660"/>
                    <a:pt x="2543886" y="4509660"/>
                    <a:pt x="2533342" y="4506258"/>
                  </a:cubicBezTo>
                  <a:cubicBezTo>
                    <a:pt x="2533011" y="4506152"/>
                    <a:pt x="2532688" y="4506030"/>
                    <a:pt x="2532527" y="4505614"/>
                  </a:cubicBezTo>
                  <a:cubicBezTo>
                    <a:pt x="2541775" y="4501378"/>
                    <a:pt x="2550612" y="4489692"/>
                    <a:pt x="2555495" y="4474550"/>
                  </a:cubicBezTo>
                  <a:cubicBezTo>
                    <a:pt x="2560380" y="4459407"/>
                    <a:pt x="2560038" y="4444761"/>
                    <a:pt x="2555008" y="4435919"/>
                  </a:cubicBezTo>
                  <a:close/>
                  <a:moveTo>
                    <a:pt x="2535152" y="4423815"/>
                  </a:moveTo>
                  <a:cubicBezTo>
                    <a:pt x="2535941" y="4433363"/>
                    <a:pt x="2533811" y="4447635"/>
                    <a:pt x="2528892" y="4462885"/>
                  </a:cubicBezTo>
                  <a:cubicBezTo>
                    <a:pt x="2523965" y="4478161"/>
                    <a:pt x="2517339" y="4491004"/>
                    <a:pt x="2511040" y="4498336"/>
                  </a:cubicBezTo>
                  <a:cubicBezTo>
                    <a:pt x="2536139" y="4508252"/>
                    <a:pt x="2549442" y="4536148"/>
                    <a:pt x="2541023" y="4562244"/>
                  </a:cubicBezTo>
                  <a:cubicBezTo>
                    <a:pt x="2537792" y="4572264"/>
                    <a:pt x="2531807" y="4580626"/>
                    <a:pt x="2523575" y="4586022"/>
                  </a:cubicBezTo>
                  <a:cubicBezTo>
                    <a:pt x="2530585" y="4585088"/>
                    <a:pt x="2537881" y="4585762"/>
                    <a:pt x="2545044" y="4588072"/>
                  </a:cubicBezTo>
                  <a:cubicBezTo>
                    <a:pt x="2572379" y="4596892"/>
                    <a:pt x="2587391" y="4626198"/>
                    <a:pt x="2578573" y="4653534"/>
                  </a:cubicBezTo>
                  <a:cubicBezTo>
                    <a:pt x="2571967" y="4674012"/>
                    <a:pt x="2553862" y="4687574"/>
                    <a:pt x="2533700" y="4689376"/>
                  </a:cubicBezTo>
                  <a:cubicBezTo>
                    <a:pt x="2538642" y="4701600"/>
                    <a:pt x="2552648" y="4712906"/>
                    <a:pt x="2571008" y="4718830"/>
                  </a:cubicBezTo>
                  <a:cubicBezTo>
                    <a:pt x="2589561" y="4724814"/>
                    <a:pt x="2607718" y="4723740"/>
                    <a:pt x="2618878" y="4716562"/>
                  </a:cubicBezTo>
                  <a:lnTo>
                    <a:pt x="2618891" y="4717966"/>
                  </a:lnTo>
                  <a:cubicBezTo>
                    <a:pt x="2614240" y="4732386"/>
                    <a:pt x="2591165" y="4737846"/>
                    <a:pt x="2567352" y="4730164"/>
                  </a:cubicBezTo>
                  <a:cubicBezTo>
                    <a:pt x="2543539" y="4722484"/>
                    <a:pt x="2528005" y="4704568"/>
                    <a:pt x="2532655" y="4690150"/>
                  </a:cubicBezTo>
                  <a:cubicBezTo>
                    <a:pt x="2532758" y="4689830"/>
                    <a:pt x="2532871" y="4689516"/>
                    <a:pt x="2533219" y="4689384"/>
                  </a:cubicBezTo>
                  <a:cubicBezTo>
                    <a:pt x="2526620" y="4689954"/>
                    <a:pt x="2519807" y="4689224"/>
                    <a:pt x="2513112" y="4687064"/>
                  </a:cubicBezTo>
                  <a:lnTo>
                    <a:pt x="2496498" y="4677742"/>
                  </a:lnTo>
                  <a:cubicBezTo>
                    <a:pt x="2499153" y="4686178"/>
                    <a:pt x="2498827" y="4695372"/>
                    <a:pt x="2495931" y="4704352"/>
                  </a:cubicBezTo>
                  <a:cubicBezTo>
                    <a:pt x="2494165" y="4709828"/>
                    <a:pt x="2491577" y="4714808"/>
                    <a:pt x="2488152" y="4719058"/>
                  </a:cubicBezTo>
                  <a:cubicBezTo>
                    <a:pt x="2501890" y="4722608"/>
                    <a:pt x="2510315" y="4743330"/>
                    <a:pt x="2507253" y="4766844"/>
                  </a:cubicBezTo>
                  <a:cubicBezTo>
                    <a:pt x="2504021" y="4791656"/>
                    <a:pt x="2489224" y="4810184"/>
                    <a:pt x="2474201" y="4808228"/>
                  </a:cubicBezTo>
                  <a:cubicBezTo>
                    <a:pt x="2473728" y="4808166"/>
                    <a:pt x="2473262" y="4808086"/>
                    <a:pt x="2472936" y="4807614"/>
                  </a:cubicBezTo>
                  <a:cubicBezTo>
                    <a:pt x="2484195" y="4800592"/>
                    <a:pt x="2492925" y="4784636"/>
                    <a:pt x="2495442" y="4765306"/>
                  </a:cubicBezTo>
                  <a:cubicBezTo>
                    <a:pt x="2497746" y="4747612"/>
                    <a:pt x="2494295" y="4731318"/>
                    <a:pt x="2486451" y="4721476"/>
                  </a:cubicBezTo>
                  <a:cubicBezTo>
                    <a:pt x="2479607" y="4729898"/>
                    <a:pt x="2470251" y="4735842"/>
                    <a:pt x="2459881" y="4738540"/>
                  </a:cubicBezTo>
                  <a:cubicBezTo>
                    <a:pt x="2469836" y="4742400"/>
                    <a:pt x="2472924" y="4760402"/>
                    <a:pt x="2466836" y="4779274"/>
                  </a:cubicBezTo>
                  <a:cubicBezTo>
                    <a:pt x="2460567" y="4798710"/>
                    <a:pt x="2446939" y="4811710"/>
                    <a:pt x="2436395" y="4808308"/>
                  </a:cubicBezTo>
                  <a:cubicBezTo>
                    <a:pt x="2436064" y="4808202"/>
                    <a:pt x="2435739" y="4808080"/>
                    <a:pt x="2435578" y="4807664"/>
                  </a:cubicBezTo>
                  <a:cubicBezTo>
                    <a:pt x="2444827" y="4803428"/>
                    <a:pt x="2453664" y="4791742"/>
                    <a:pt x="2458548" y="4776600"/>
                  </a:cubicBezTo>
                  <a:cubicBezTo>
                    <a:pt x="2463289" y="4761902"/>
                    <a:pt x="2463105" y="4747672"/>
                    <a:pt x="2458382" y="4738822"/>
                  </a:cubicBezTo>
                  <a:cubicBezTo>
                    <a:pt x="2449481" y="4741128"/>
                    <a:pt x="2439860" y="4740910"/>
                    <a:pt x="2430470" y="4737882"/>
                  </a:cubicBezTo>
                  <a:cubicBezTo>
                    <a:pt x="2422236" y="4735226"/>
                    <a:pt x="2415119" y="4730710"/>
                    <a:pt x="2409605" y="4724782"/>
                  </a:cubicBezTo>
                  <a:cubicBezTo>
                    <a:pt x="2400971" y="4729548"/>
                    <a:pt x="2393173" y="4740380"/>
                    <a:pt x="2388750" y="4754088"/>
                  </a:cubicBezTo>
                  <a:cubicBezTo>
                    <a:pt x="2383866" y="4769230"/>
                    <a:pt x="2384376" y="4783932"/>
                    <a:pt x="2389663" y="4792856"/>
                  </a:cubicBezTo>
                  <a:cubicBezTo>
                    <a:pt x="2389280" y="4793096"/>
                    <a:pt x="2388934" y="4793002"/>
                    <a:pt x="2388589" y="4792892"/>
                  </a:cubicBezTo>
                  <a:cubicBezTo>
                    <a:pt x="2377666" y="4789368"/>
                    <a:pt x="2373893" y="4770754"/>
                    <a:pt x="2380162" y="4751318"/>
                  </a:cubicBezTo>
                  <a:cubicBezTo>
                    <a:pt x="2385621" y="4734394"/>
                    <a:pt x="2396895" y="4722426"/>
                    <a:pt x="2406933" y="4721980"/>
                  </a:cubicBezTo>
                  <a:cubicBezTo>
                    <a:pt x="2395551" y="4708814"/>
                    <a:pt x="2391206" y="4690200"/>
                    <a:pt x="2396941" y="4672420"/>
                  </a:cubicBezTo>
                  <a:cubicBezTo>
                    <a:pt x="2400308" y="4661984"/>
                    <a:pt x="2406661" y="4653344"/>
                    <a:pt x="2415333" y="4647902"/>
                  </a:cubicBezTo>
                  <a:cubicBezTo>
                    <a:pt x="2407071" y="4650352"/>
                    <a:pt x="2398121" y="4649970"/>
                    <a:pt x="2389373" y="4647148"/>
                  </a:cubicBezTo>
                  <a:cubicBezTo>
                    <a:pt x="2385040" y="4645750"/>
                    <a:pt x="2381017" y="4643838"/>
                    <a:pt x="2377457" y="4641332"/>
                  </a:cubicBezTo>
                  <a:cubicBezTo>
                    <a:pt x="2371268" y="4652722"/>
                    <a:pt x="2352349" y="4659290"/>
                    <a:pt x="2331158" y="4656532"/>
                  </a:cubicBezTo>
                  <a:cubicBezTo>
                    <a:pt x="2306346" y="4653300"/>
                    <a:pt x="2287818" y="4638502"/>
                    <a:pt x="2289773" y="4623478"/>
                  </a:cubicBezTo>
                  <a:cubicBezTo>
                    <a:pt x="2289835" y="4623006"/>
                    <a:pt x="2289916" y="4622540"/>
                    <a:pt x="2290387" y="4622214"/>
                  </a:cubicBezTo>
                  <a:cubicBezTo>
                    <a:pt x="2297409" y="4633472"/>
                    <a:pt x="2313366" y="4642202"/>
                    <a:pt x="2332696" y="4644720"/>
                  </a:cubicBezTo>
                  <a:cubicBezTo>
                    <a:pt x="2348392" y="4646764"/>
                    <a:pt x="2362985" y="4644280"/>
                    <a:pt x="2372952" y="4638164"/>
                  </a:cubicBezTo>
                  <a:cubicBezTo>
                    <a:pt x="2364836" y="4631872"/>
                    <a:pt x="2358958" y="4623248"/>
                    <a:pt x="2355968" y="4613594"/>
                  </a:cubicBezTo>
                  <a:cubicBezTo>
                    <a:pt x="2349098" y="4619926"/>
                    <a:pt x="2334211" y="4621104"/>
                    <a:pt x="2318739" y="4616112"/>
                  </a:cubicBezTo>
                  <a:cubicBezTo>
                    <a:pt x="2299303" y="4609842"/>
                    <a:pt x="2286303" y="4596212"/>
                    <a:pt x="2289704" y="4585670"/>
                  </a:cubicBezTo>
                  <a:cubicBezTo>
                    <a:pt x="2289811" y="4585338"/>
                    <a:pt x="2289933" y="4585014"/>
                    <a:pt x="2290348" y="4584854"/>
                  </a:cubicBezTo>
                  <a:cubicBezTo>
                    <a:pt x="2294585" y="4594102"/>
                    <a:pt x="2306270" y="4602938"/>
                    <a:pt x="2321413" y="4607822"/>
                  </a:cubicBezTo>
                  <a:cubicBezTo>
                    <a:pt x="2333917" y="4611856"/>
                    <a:pt x="2346084" y="4612326"/>
                    <a:pt x="2354848" y="4609298"/>
                  </a:cubicBezTo>
                  <a:cubicBezTo>
                    <a:pt x="2352709" y="4600942"/>
                    <a:pt x="2352831" y="4591952"/>
                    <a:pt x="2355528" y="4583164"/>
                  </a:cubicBezTo>
                  <a:cubicBezTo>
                    <a:pt x="2346138" y="4583446"/>
                    <a:pt x="2333299" y="4581278"/>
                    <a:pt x="2319681" y="4576886"/>
                  </a:cubicBezTo>
                  <a:cubicBezTo>
                    <a:pt x="2303760" y="4571750"/>
                    <a:pt x="2290482" y="4564768"/>
                    <a:pt x="2283271" y="4558306"/>
                  </a:cubicBezTo>
                  <a:cubicBezTo>
                    <a:pt x="2285659" y="4558108"/>
                    <a:pt x="2288341" y="4558094"/>
                    <a:pt x="2291261" y="4558260"/>
                  </a:cubicBezTo>
                  <a:cubicBezTo>
                    <a:pt x="2300017" y="4558756"/>
                    <a:pt x="2310905" y="4560876"/>
                    <a:pt x="2322342" y="4564566"/>
                  </a:cubicBezTo>
                  <a:cubicBezTo>
                    <a:pt x="2336525" y="4569142"/>
                    <a:pt x="2348612" y="4575180"/>
                    <a:pt x="2356088" y="4581132"/>
                  </a:cubicBezTo>
                  <a:cubicBezTo>
                    <a:pt x="2359251" y="4571512"/>
                    <a:pt x="2365009" y="4563462"/>
                    <a:pt x="2372378" y="4557548"/>
                  </a:cubicBezTo>
                  <a:cubicBezTo>
                    <a:pt x="2367299" y="4549424"/>
                    <a:pt x="2356901" y="4542216"/>
                    <a:pt x="2343926" y="4538030"/>
                  </a:cubicBezTo>
                  <a:cubicBezTo>
                    <a:pt x="2328782" y="4533144"/>
                    <a:pt x="2314082" y="4533654"/>
                    <a:pt x="2305159" y="4538942"/>
                  </a:cubicBezTo>
                  <a:cubicBezTo>
                    <a:pt x="2304917" y="4538558"/>
                    <a:pt x="2305011" y="4538212"/>
                    <a:pt x="2305123" y="4537868"/>
                  </a:cubicBezTo>
                  <a:cubicBezTo>
                    <a:pt x="2306884" y="4532406"/>
                    <a:pt x="2312420" y="4528732"/>
                    <a:pt x="2319943" y="4527208"/>
                  </a:cubicBezTo>
                  <a:cubicBezTo>
                    <a:pt x="2323704" y="4526444"/>
                    <a:pt x="2327963" y="4526220"/>
                    <a:pt x="2332496" y="4526576"/>
                  </a:cubicBezTo>
                  <a:cubicBezTo>
                    <a:pt x="2337029" y="4526934"/>
                    <a:pt x="2341837" y="4527872"/>
                    <a:pt x="2346696" y="4529440"/>
                  </a:cubicBezTo>
                  <a:cubicBezTo>
                    <a:pt x="2362974" y="4534692"/>
                    <a:pt x="2374668" y="4545322"/>
                    <a:pt x="2375829" y="4555074"/>
                  </a:cubicBezTo>
                  <a:cubicBezTo>
                    <a:pt x="2388570" y="4546010"/>
                    <a:pt x="2405276" y="4542988"/>
                    <a:pt x="2421306" y="4548158"/>
                  </a:cubicBezTo>
                  <a:cubicBezTo>
                    <a:pt x="2430342" y="4551072"/>
                    <a:pt x="2438031" y="4556226"/>
                    <a:pt x="2443331" y="4563376"/>
                  </a:cubicBezTo>
                  <a:cubicBezTo>
                    <a:pt x="2438816" y="4553272"/>
                    <a:pt x="2438385" y="4541624"/>
                    <a:pt x="2442033" y="4530314"/>
                  </a:cubicBezTo>
                  <a:cubicBezTo>
                    <a:pt x="2448646" y="4509812"/>
                    <a:pt x="2466785" y="4496242"/>
                    <a:pt x="2486973" y="4494460"/>
                  </a:cubicBezTo>
                  <a:cubicBezTo>
                    <a:pt x="2493703" y="4493864"/>
                    <a:pt x="2500660" y="4494578"/>
                    <a:pt x="2507494" y="4496784"/>
                  </a:cubicBezTo>
                  <a:lnTo>
                    <a:pt x="2510306" y="4498014"/>
                  </a:lnTo>
                  <a:cubicBezTo>
                    <a:pt x="2509716" y="4488498"/>
                    <a:pt x="2511867" y="4474809"/>
                    <a:pt x="2516572" y="4460225"/>
                  </a:cubicBezTo>
                  <a:cubicBezTo>
                    <a:pt x="2521707" y="4444304"/>
                    <a:pt x="2528689" y="4431025"/>
                    <a:pt x="2535152" y="4423815"/>
                  </a:cubicBezTo>
                  <a:close/>
                  <a:moveTo>
                    <a:pt x="2504036" y="4419884"/>
                  </a:moveTo>
                  <a:cubicBezTo>
                    <a:pt x="2505475" y="4419830"/>
                    <a:pt x="2506887" y="4420015"/>
                    <a:pt x="2508252" y="4420455"/>
                  </a:cubicBezTo>
                  <a:lnTo>
                    <a:pt x="2509103" y="4421110"/>
                  </a:lnTo>
                  <a:cubicBezTo>
                    <a:pt x="2499598" y="4425261"/>
                    <a:pt x="2490594" y="4436895"/>
                    <a:pt x="2485709" y="4452037"/>
                  </a:cubicBezTo>
                  <a:cubicBezTo>
                    <a:pt x="2480824" y="4467180"/>
                    <a:pt x="2481334" y="4481880"/>
                    <a:pt x="2486622" y="4490806"/>
                  </a:cubicBezTo>
                  <a:cubicBezTo>
                    <a:pt x="2486238" y="4491046"/>
                    <a:pt x="2485892" y="4490950"/>
                    <a:pt x="2485548" y="4490840"/>
                  </a:cubicBezTo>
                  <a:cubicBezTo>
                    <a:pt x="2474624" y="4487316"/>
                    <a:pt x="2470851" y="4468703"/>
                    <a:pt x="2477121" y="4449267"/>
                  </a:cubicBezTo>
                  <a:cubicBezTo>
                    <a:pt x="2482606" y="4432261"/>
                    <a:pt x="2493963" y="4420259"/>
                    <a:pt x="2504036" y="4419884"/>
                  </a:cubicBezTo>
                  <a:close/>
                  <a:moveTo>
                    <a:pt x="1984824" y="4416585"/>
                  </a:moveTo>
                  <a:cubicBezTo>
                    <a:pt x="1989357" y="4416942"/>
                    <a:pt x="1994165" y="4417882"/>
                    <a:pt x="1999024" y="4419450"/>
                  </a:cubicBezTo>
                  <a:cubicBezTo>
                    <a:pt x="2018459" y="4425718"/>
                    <a:pt x="2031359" y="4439657"/>
                    <a:pt x="2027835" y="4450582"/>
                  </a:cubicBezTo>
                  <a:lnTo>
                    <a:pt x="2027180" y="4451432"/>
                  </a:lnTo>
                  <a:cubicBezTo>
                    <a:pt x="2023028" y="4441926"/>
                    <a:pt x="2011395" y="4432923"/>
                    <a:pt x="1996253" y="4428038"/>
                  </a:cubicBezTo>
                  <a:cubicBezTo>
                    <a:pt x="1981111" y="4423154"/>
                    <a:pt x="1966411" y="4423663"/>
                    <a:pt x="1957486" y="4428951"/>
                  </a:cubicBezTo>
                  <a:cubicBezTo>
                    <a:pt x="1957246" y="4428567"/>
                    <a:pt x="1957340" y="4428221"/>
                    <a:pt x="1957452" y="4427877"/>
                  </a:cubicBezTo>
                  <a:cubicBezTo>
                    <a:pt x="1959213" y="4422415"/>
                    <a:pt x="1964747" y="4418741"/>
                    <a:pt x="1972270" y="4417216"/>
                  </a:cubicBezTo>
                  <a:cubicBezTo>
                    <a:pt x="1976032" y="4416452"/>
                    <a:pt x="1980291" y="4416228"/>
                    <a:pt x="1984824" y="4416585"/>
                  </a:cubicBezTo>
                  <a:close/>
                  <a:moveTo>
                    <a:pt x="2474270" y="4416096"/>
                  </a:moveTo>
                  <a:cubicBezTo>
                    <a:pt x="2475829" y="4416026"/>
                    <a:pt x="2477334" y="4416247"/>
                    <a:pt x="2478757" y="4416782"/>
                  </a:cubicBezTo>
                  <a:lnTo>
                    <a:pt x="2479602" y="4417583"/>
                  </a:lnTo>
                  <a:cubicBezTo>
                    <a:pt x="2468871" y="4422700"/>
                    <a:pt x="2457841" y="4436981"/>
                    <a:pt x="2450861" y="4455550"/>
                  </a:cubicBezTo>
                  <a:cubicBezTo>
                    <a:pt x="2443879" y="4474119"/>
                    <a:pt x="2442770" y="4492130"/>
                    <a:pt x="2447472" y="4503050"/>
                  </a:cubicBezTo>
                  <a:cubicBezTo>
                    <a:pt x="2447031" y="4503344"/>
                    <a:pt x="2446668" y="4503230"/>
                    <a:pt x="2446309" y="4503096"/>
                  </a:cubicBezTo>
                  <a:cubicBezTo>
                    <a:pt x="2434915" y="4498812"/>
                    <a:pt x="2432942" y="4476017"/>
                    <a:pt x="2441903" y="4452183"/>
                  </a:cubicBezTo>
                  <a:cubicBezTo>
                    <a:pt x="2449742" y="4431327"/>
                    <a:pt x="2463356" y="4416585"/>
                    <a:pt x="2474270" y="4416096"/>
                  </a:cubicBezTo>
                  <a:close/>
                  <a:moveTo>
                    <a:pt x="3810089" y="4405997"/>
                  </a:moveTo>
                  <a:cubicBezTo>
                    <a:pt x="3818084" y="4404721"/>
                    <a:pt x="3827631" y="4406514"/>
                    <a:pt x="3836985" y="4411494"/>
                  </a:cubicBezTo>
                  <a:cubicBezTo>
                    <a:pt x="3848209" y="4417470"/>
                    <a:pt x="3859154" y="4428035"/>
                    <a:pt x="3866802" y="4443392"/>
                  </a:cubicBezTo>
                  <a:cubicBezTo>
                    <a:pt x="3922628" y="4449821"/>
                    <a:pt x="3931998" y="4500670"/>
                    <a:pt x="3888183" y="4517650"/>
                  </a:cubicBezTo>
                  <a:cubicBezTo>
                    <a:pt x="3879150" y="4537364"/>
                    <a:pt x="3908301" y="4594978"/>
                    <a:pt x="3991147" y="4593592"/>
                  </a:cubicBezTo>
                  <a:cubicBezTo>
                    <a:pt x="3961658" y="4601408"/>
                    <a:pt x="3839616" y="4612946"/>
                    <a:pt x="3788686" y="4485734"/>
                  </a:cubicBezTo>
                  <a:cubicBezTo>
                    <a:pt x="3723186" y="4462768"/>
                    <a:pt x="3750656" y="4404820"/>
                    <a:pt x="3792509" y="4418917"/>
                  </a:cubicBezTo>
                  <a:cubicBezTo>
                    <a:pt x="3795652" y="4411620"/>
                    <a:pt x="3802094" y="4407274"/>
                    <a:pt x="3810089" y="4405997"/>
                  </a:cubicBezTo>
                  <a:close/>
                  <a:moveTo>
                    <a:pt x="2502697" y="4400395"/>
                  </a:moveTo>
                  <a:cubicBezTo>
                    <a:pt x="2467524" y="4403502"/>
                    <a:pt x="2435921" y="4427143"/>
                    <a:pt x="2424399" y="4462862"/>
                  </a:cubicBezTo>
                  <a:cubicBezTo>
                    <a:pt x="2418043" y="4482567"/>
                    <a:pt x="2418793" y="4502862"/>
                    <a:pt x="2426660" y="4520464"/>
                  </a:cubicBezTo>
                  <a:cubicBezTo>
                    <a:pt x="2417427" y="4508010"/>
                    <a:pt x="2404030" y="4499032"/>
                    <a:pt x="2388286" y="4493952"/>
                  </a:cubicBezTo>
                  <a:cubicBezTo>
                    <a:pt x="2340660" y="4478590"/>
                    <a:pt x="2289598" y="4504744"/>
                    <a:pt x="2274235" y="4552370"/>
                  </a:cubicBezTo>
                  <a:cubicBezTo>
                    <a:pt x="2258873" y="4599994"/>
                    <a:pt x="2285027" y="4651056"/>
                    <a:pt x="2332653" y="4666420"/>
                  </a:cubicBezTo>
                  <a:cubicBezTo>
                    <a:pt x="2347894" y="4671336"/>
                    <a:pt x="2363487" y="4672002"/>
                    <a:pt x="2377882" y="4667734"/>
                  </a:cubicBezTo>
                  <a:cubicBezTo>
                    <a:pt x="2362771" y="4677214"/>
                    <a:pt x="2351702" y="4692268"/>
                    <a:pt x="2345837" y="4710450"/>
                  </a:cubicBezTo>
                  <a:cubicBezTo>
                    <a:pt x="2330474" y="4758076"/>
                    <a:pt x="2356628" y="4809138"/>
                    <a:pt x="2404254" y="4824500"/>
                  </a:cubicBezTo>
                  <a:cubicBezTo>
                    <a:pt x="2451879" y="4839864"/>
                    <a:pt x="2502941" y="4813710"/>
                    <a:pt x="2518304" y="4766084"/>
                  </a:cubicBezTo>
                  <a:cubicBezTo>
                    <a:pt x="2523351" y="4750438"/>
                    <a:pt x="2523917" y="4734420"/>
                    <a:pt x="2519291" y="4719724"/>
                  </a:cubicBezTo>
                  <a:lnTo>
                    <a:pt x="2548237" y="4735962"/>
                  </a:lnTo>
                  <a:cubicBezTo>
                    <a:pt x="2595863" y="4751324"/>
                    <a:pt x="2646925" y="4725170"/>
                    <a:pt x="2662288" y="4677546"/>
                  </a:cubicBezTo>
                  <a:cubicBezTo>
                    <a:pt x="2677650" y="4629920"/>
                    <a:pt x="2651496" y="4578858"/>
                    <a:pt x="2603870" y="4563496"/>
                  </a:cubicBezTo>
                  <a:cubicBezTo>
                    <a:pt x="2591392" y="4559470"/>
                    <a:pt x="2578679" y="4558294"/>
                    <a:pt x="2566466" y="4559922"/>
                  </a:cubicBezTo>
                  <a:cubicBezTo>
                    <a:pt x="2580810" y="4550522"/>
                    <a:pt x="2591236" y="4535952"/>
                    <a:pt x="2596867" y="4518496"/>
                  </a:cubicBezTo>
                  <a:cubicBezTo>
                    <a:pt x="2612230" y="4470871"/>
                    <a:pt x="2586076" y="4419809"/>
                    <a:pt x="2538449" y="4404446"/>
                  </a:cubicBezTo>
                  <a:cubicBezTo>
                    <a:pt x="2526543" y="4400605"/>
                    <a:pt x="2514423" y="4399359"/>
                    <a:pt x="2502697" y="4400395"/>
                  </a:cubicBezTo>
                  <a:close/>
                  <a:moveTo>
                    <a:pt x="1844532" y="4397872"/>
                  </a:moveTo>
                  <a:cubicBezTo>
                    <a:pt x="1835081" y="4398707"/>
                    <a:pt x="1826588" y="4405060"/>
                    <a:pt x="1823492" y="4414659"/>
                  </a:cubicBezTo>
                  <a:cubicBezTo>
                    <a:pt x="1819363" y="4427458"/>
                    <a:pt x="1826391" y="4441179"/>
                    <a:pt x="1839191" y="4445308"/>
                  </a:cubicBezTo>
                  <a:cubicBezTo>
                    <a:pt x="1851988" y="4449436"/>
                    <a:pt x="1865710" y="4442408"/>
                    <a:pt x="1869839" y="4429611"/>
                  </a:cubicBezTo>
                  <a:cubicBezTo>
                    <a:pt x="1873967" y="4416811"/>
                    <a:pt x="1866939" y="4403089"/>
                    <a:pt x="1854141" y="4398961"/>
                  </a:cubicBezTo>
                  <a:cubicBezTo>
                    <a:pt x="1850940" y="4397929"/>
                    <a:pt x="1847684" y="4397594"/>
                    <a:pt x="1844532" y="4397872"/>
                  </a:cubicBezTo>
                  <a:close/>
                  <a:moveTo>
                    <a:pt x="1954007" y="4375794"/>
                  </a:moveTo>
                  <a:cubicBezTo>
                    <a:pt x="1963219" y="4374996"/>
                    <a:pt x="1974876" y="4376743"/>
                    <a:pt x="1986793" y="4381223"/>
                  </a:cubicBezTo>
                  <a:cubicBezTo>
                    <a:pt x="2010629" y="4390183"/>
                    <a:pt x="2026478" y="4406684"/>
                    <a:pt x="2022194" y="4418079"/>
                  </a:cubicBezTo>
                  <a:lnTo>
                    <a:pt x="2021394" y="4418922"/>
                  </a:lnTo>
                  <a:cubicBezTo>
                    <a:pt x="2016276" y="4408192"/>
                    <a:pt x="2001996" y="4397162"/>
                    <a:pt x="1983427" y="4390181"/>
                  </a:cubicBezTo>
                  <a:cubicBezTo>
                    <a:pt x="1964858" y="4383201"/>
                    <a:pt x="1946846" y="4382091"/>
                    <a:pt x="1935927" y="4386792"/>
                  </a:cubicBezTo>
                  <a:cubicBezTo>
                    <a:pt x="1935631" y="4386351"/>
                    <a:pt x="1935745" y="4385988"/>
                    <a:pt x="1935881" y="4385630"/>
                  </a:cubicBezTo>
                  <a:cubicBezTo>
                    <a:pt x="1938023" y="4379933"/>
                    <a:pt x="1944792" y="4376591"/>
                    <a:pt x="1954007" y="4375794"/>
                  </a:cubicBezTo>
                  <a:close/>
                  <a:moveTo>
                    <a:pt x="1855694" y="4344765"/>
                  </a:moveTo>
                  <a:cubicBezTo>
                    <a:pt x="1859921" y="4344391"/>
                    <a:pt x="1864291" y="4344841"/>
                    <a:pt x="1868583" y="4346225"/>
                  </a:cubicBezTo>
                  <a:cubicBezTo>
                    <a:pt x="1885751" y="4351762"/>
                    <a:pt x="1895180" y="4370171"/>
                    <a:pt x="1889642" y="4387340"/>
                  </a:cubicBezTo>
                  <a:cubicBezTo>
                    <a:pt x="1887612" y="4393633"/>
                    <a:pt x="1883853" y="4398885"/>
                    <a:pt x="1878682" y="4402273"/>
                  </a:cubicBezTo>
                  <a:cubicBezTo>
                    <a:pt x="1883086" y="4401687"/>
                    <a:pt x="1887668" y="4402111"/>
                    <a:pt x="1892167" y="4403562"/>
                  </a:cubicBezTo>
                  <a:cubicBezTo>
                    <a:pt x="1909336" y="4409100"/>
                    <a:pt x="1918764" y="4427507"/>
                    <a:pt x="1913226" y="4444676"/>
                  </a:cubicBezTo>
                  <a:cubicBezTo>
                    <a:pt x="1907687" y="4461845"/>
                    <a:pt x="1889280" y="4471273"/>
                    <a:pt x="1872111" y="4465735"/>
                  </a:cubicBezTo>
                  <a:lnTo>
                    <a:pt x="1861677" y="4459881"/>
                  </a:lnTo>
                  <a:cubicBezTo>
                    <a:pt x="1863343" y="4465179"/>
                    <a:pt x="1863140" y="4470954"/>
                    <a:pt x="1861320" y="4476594"/>
                  </a:cubicBezTo>
                  <a:cubicBezTo>
                    <a:pt x="1855782" y="4493764"/>
                    <a:pt x="1837375" y="4503192"/>
                    <a:pt x="1820206" y="4497654"/>
                  </a:cubicBezTo>
                  <a:cubicBezTo>
                    <a:pt x="1803036" y="4492114"/>
                    <a:pt x="1793608" y="4473706"/>
                    <a:pt x="1799147" y="4456539"/>
                  </a:cubicBezTo>
                  <a:cubicBezTo>
                    <a:pt x="1801261" y="4449983"/>
                    <a:pt x="1805251" y="4444557"/>
                    <a:pt x="1810699" y="4441138"/>
                  </a:cubicBezTo>
                  <a:cubicBezTo>
                    <a:pt x="1805510" y="4442678"/>
                    <a:pt x="1799889" y="4442438"/>
                    <a:pt x="1794394" y="4440665"/>
                  </a:cubicBezTo>
                  <a:cubicBezTo>
                    <a:pt x="1777225" y="4435127"/>
                    <a:pt x="1767796" y="4416720"/>
                    <a:pt x="1773335" y="4399551"/>
                  </a:cubicBezTo>
                  <a:cubicBezTo>
                    <a:pt x="1778873" y="4382382"/>
                    <a:pt x="1797280" y="4372953"/>
                    <a:pt x="1814449" y="4378492"/>
                  </a:cubicBezTo>
                  <a:cubicBezTo>
                    <a:pt x="1820126" y="4380322"/>
                    <a:pt x="1824955" y="4383560"/>
                    <a:pt x="1828283" y="4388050"/>
                  </a:cubicBezTo>
                  <a:cubicBezTo>
                    <a:pt x="1825447" y="4381704"/>
                    <a:pt x="1825177" y="4374388"/>
                    <a:pt x="1827468" y="4367284"/>
                  </a:cubicBezTo>
                  <a:cubicBezTo>
                    <a:pt x="1831622" y="4354408"/>
                    <a:pt x="1843015" y="4345885"/>
                    <a:pt x="1855694" y="4344765"/>
                  </a:cubicBezTo>
                  <a:close/>
                  <a:moveTo>
                    <a:pt x="1856946" y="4336917"/>
                  </a:moveTo>
                  <a:cubicBezTo>
                    <a:pt x="1842971" y="4338151"/>
                    <a:pt x="1830415" y="4347544"/>
                    <a:pt x="1825838" y="4361735"/>
                  </a:cubicBezTo>
                  <a:cubicBezTo>
                    <a:pt x="1823312" y="4369563"/>
                    <a:pt x="1823610" y="4377627"/>
                    <a:pt x="1826736" y="4384621"/>
                  </a:cubicBezTo>
                  <a:cubicBezTo>
                    <a:pt x="1823067" y="4379672"/>
                    <a:pt x="1817746" y="4376106"/>
                    <a:pt x="1811490" y="4374088"/>
                  </a:cubicBezTo>
                  <a:cubicBezTo>
                    <a:pt x="1792568" y="4367984"/>
                    <a:pt x="1772281" y="4378374"/>
                    <a:pt x="1766177" y="4397297"/>
                  </a:cubicBezTo>
                  <a:cubicBezTo>
                    <a:pt x="1760073" y="4416218"/>
                    <a:pt x="1770464" y="4436506"/>
                    <a:pt x="1789386" y="4442609"/>
                  </a:cubicBezTo>
                  <a:cubicBezTo>
                    <a:pt x="1795442" y="4444562"/>
                    <a:pt x="1801637" y="4444826"/>
                    <a:pt x="1807357" y="4443130"/>
                  </a:cubicBezTo>
                  <a:cubicBezTo>
                    <a:pt x="1801352" y="4446898"/>
                    <a:pt x="1796956" y="4452878"/>
                    <a:pt x="1794626" y="4460102"/>
                  </a:cubicBezTo>
                  <a:cubicBezTo>
                    <a:pt x="1788521" y="4479024"/>
                    <a:pt x="1798912" y="4499310"/>
                    <a:pt x="1817834" y="4505414"/>
                  </a:cubicBezTo>
                  <a:cubicBezTo>
                    <a:pt x="1836756" y="4511518"/>
                    <a:pt x="1857043" y="4501126"/>
                    <a:pt x="1863146" y="4482205"/>
                  </a:cubicBezTo>
                  <a:cubicBezTo>
                    <a:pt x="1865151" y="4475989"/>
                    <a:pt x="1865376" y="4469625"/>
                    <a:pt x="1863538" y="4463787"/>
                  </a:cubicBezTo>
                  <a:lnTo>
                    <a:pt x="1875039" y="4470239"/>
                  </a:lnTo>
                  <a:cubicBezTo>
                    <a:pt x="1893960" y="4476341"/>
                    <a:pt x="1914248" y="4465951"/>
                    <a:pt x="1920351" y="4447030"/>
                  </a:cubicBezTo>
                  <a:cubicBezTo>
                    <a:pt x="1926455" y="4428107"/>
                    <a:pt x="1916064" y="4407821"/>
                    <a:pt x="1897142" y="4401716"/>
                  </a:cubicBezTo>
                  <a:cubicBezTo>
                    <a:pt x="1892184" y="4400117"/>
                    <a:pt x="1887133" y="4399651"/>
                    <a:pt x="1882280" y="4400295"/>
                  </a:cubicBezTo>
                  <a:cubicBezTo>
                    <a:pt x="1887979" y="4396563"/>
                    <a:pt x="1892122" y="4390773"/>
                    <a:pt x="1894359" y="4383839"/>
                  </a:cubicBezTo>
                  <a:cubicBezTo>
                    <a:pt x="1900463" y="4364917"/>
                    <a:pt x="1890072" y="4344628"/>
                    <a:pt x="1871151" y="4338526"/>
                  </a:cubicBezTo>
                  <a:cubicBezTo>
                    <a:pt x="1866420" y="4337000"/>
                    <a:pt x="1861604" y="4336505"/>
                    <a:pt x="1856946" y="4336917"/>
                  </a:cubicBezTo>
                  <a:close/>
                  <a:moveTo>
                    <a:pt x="1243085" y="4306526"/>
                  </a:moveTo>
                  <a:cubicBezTo>
                    <a:pt x="1243874" y="4316075"/>
                    <a:pt x="1241745" y="4330347"/>
                    <a:pt x="1236826" y="4345595"/>
                  </a:cubicBezTo>
                  <a:cubicBezTo>
                    <a:pt x="1231690" y="4361516"/>
                    <a:pt x="1224710" y="4374795"/>
                    <a:pt x="1218247" y="4382005"/>
                  </a:cubicBezTo>
                  <a:cubicBezTo>
                    <a:pt x="1217458" y="4372456"/>
                    <a:pt x="1219587" y="4358183"/>
                    <a:pt x="1224506" y="4342935"/>
                  </a:cubicBezTo>
                  <a:cubicBezTo>
                    <a:pt x="1229641" y="4327015"/>
                    <a:pt x="1236623" y="4313736"/>
                    <a:pt x="1243085" y="4306526"/>
                  </a:cubicBezTo>
                  <a:close/>
                  <a:moveTo>
                    <a:pt x="1715250" y="4301580"/>
                  </a:moveTo>
                  <a:cubicBezTo>
                    <a:pt x="1724464" y="4300782"/>
                    <a:pt x="1736121" y="4302529"/>
                    <a:pt x="1748037" y="4307010"/>
                  </a:cubicBezTo>
                  <a:cubicBezTo>
                    <a:pt x="1771872" y="4315969"/>
                    <a:pt x="1787722" y="4332471"/>
                    <a:pt x="1783439" y="4343864"/>
                  </a:cubicBezTo>
                  <a:lnTo>
                    <a:pt x="1782638" y="4344710"/>
                  </a:lnTo>
                  <a:cubicBezTo>
                    <a:pt x="1777520" y="4333980"/>
                    <a:pt x="1763239" y="4322950"/>
                    <a:pt x="1744670" y="4315968"/>
                  </a:cubicBezTo>
                  <a:cubicBezTo>
                    <a:pt x="1726101" y="4308986"/>
                    <a:pt x="1708091" y="4307878"/>
                    <a:pt x="1697171" y="4312579"/>
                  </a:cubicBezTo>
                  <a:cubicBezTo>
                    <a:pt x="1696875" y="4312139"/>
                    <a:pt x="1696990" y="4311775"/>
                    <a:pt x="1697124" y="4311417"/>
                  </a:cubicBezTo>
                  <a:cubicBezTo>
                    <a:pt x="1699267" y="4305720"/>
                    <a:pt x="1706036" y="4302377"/>
                    <a:pt x="1715250" y="4301580"/>
                  </a:cubicBezTo>
                  <a:close/>
                  <a:moveTo>
                    <a:pt x="3832528" y="4268791"/>
                  </a:moveTo>
                  <a:cubicBezTo>
                    <a:pt x="3842119" y="4266244"/>
                    <a:pt x="3851444" y="4267218"/>
                    <a:pt x="3860024" y="4270498"/>
                  </a:cubicBezTo>
                  <a:cubicBezTo>
                    <a:pt x="3877186" y="4277058"/>
                    <a:pt x="3891370" y="4292847"/>
                    <a:pt x="3898749" y="4308155"/>
                  </a:cubicBezTo>
                  <a:cubicBezTo>
                    <a:pt x="3939097" y="4300750"/>
                    <a:pt x="3967448" y="4328030"/>
                    <a:pt x="3958202" y="4356691"/>
                  </a:cubicBezTo>
                  <a:lnTo>
                    <a:pt x="3942541" y="4375457"/>
                  </a:lnTo>
                  <a:cubicBezTo>
                    <a:pt x="3934745" y="4386427"/>
                    <a:pt x="3919531" y="4389001"/>
                    <a:pt x="3908561" y="4381204"/>
                  </a:cubicBezTo>
                  <a:cubicBezTo>
                    <a:pt x="3897590" y="4373408"/>
                    <a:pt x="3895018" y="4358194"/>
                    <a:pt x="3902814" y="4347224"/>
                  </a:cubicBezTo>
                  <a:cubicBezTo>
                    <a:pt x="3906224" y="4342425"/>
                    <a:pt x="3911054" y="4339234"/>
                    <a:pt x="3916326" y="4337813"/>
                  </a:cubicBezTo>
                  <a:cubicBezTo>
                    <a:pt x="3908340" y="4339054"/>
                    <a:pt x="3900848" y="4343402"/>
                    <a:pt x="3895796" y="4350510"/>
                  </a:cubicBezTo>
                  <a:cubicBezTo>
                    <a:pt x="3885842" y="4364517"/>
                    <a:pt x="3889127" y="4383941"/>
                    <a:pt x="3903133" y="4393895"/>
                  </a:cubicBezTo>
                  <a:cubicBezTo>
                    <a:pt x="3917139" y="4403849"/>
                    <a:pt x="3936564" y="4400564"/>
                    <a:pt x="3946518" y="4386558"/>
                  </a:cubicBezTo>
                  <a:lnTo>
                    <a:pt x="3971619" y="4364565"/>
                  </a:lnTo>
                  <a:cubicBezTo>
                    <a:pt x="4003507" y="4360812"/>
                    <a:pt x="4011019" y="4382780"/>
                    <a:pt x="4006273" y="4391171"/>
                  </a:cubicBezTo>
                  <a:cubicBezTo>
                    <a:pt x="4058305" y="4400569"/>
                    <a:pt x="4059285" y="4443906"/>
                    <a:pt x="4032189" y="4456892"/>
                  </a:cubicBezTo>
                  <a:cubicBezTo>
                    <a:pt x="4076777" y="4470759"/>
                    <a:pt x="4079726" y="4504498"/>
                    <a:pt x="4061484" y="4522430"/>
                  </a:cubicBezTo>
                  <a:lnTo>
                    <a:pt x="4062482" y="4523250"/>
                  </a:lnTo>
                  <a:lnTo>
                    <a:pt x="4042963" y="4541490"/>
                  </a:lnTo>
                  <a:cubicBezTo>
                    <a:pt x="4031142" y="4552534"/>
                    <a:pt x="4012605" y="4551906"/>
                    <a:pt x="4001559" y="4540086"/>
                  </a:cubicBezTo>
                  <a:cubicBezTo>
                    <a:pt x="3990513" y="4528264"/>
                    <a:pt x="3991142" y="4509726"/>
                    <a:pt x="4002963" y="4498680"/>
                  </a:cubicBezTo>
                  <a:cubicBezTo>
                    <a:pt x="4008134" y="4493850"/>
                    <a:pt x="4014590" y="4491252"/>
                    <a:pt x="4021142" y="4490848"/>
                  </a:cubicBezTo>
                  <a:cubicBezTo>
                    <a:pt x="4011436" y="4490388"/>
                    <a:pt x="4001567" y="4493706"/>
                    <a:pt x="3993907" y="4500864"/>
                  </a:cubicBezTo>
                  <a:cubicBezTo>
                    <a:pt x="3978814" y="4514966"/>
                    <a:pt x="3978011" y="4538634"/>
                    <a:pt x="3992114" y="4553728"/>
                  </a:cubicBezTo>
                  <a:cubicBezTo>
                    <a:pt x="4006217" y="4568820"/>
                    <a:pt x="4029884" y="4569622"/>
                    <a:pt x="4044978" y="4555520"/>
                  </a:cubicBezTo>
                  <a:lnTo>
                    <a:pt x="4078510" y="4536428"/>
                  </a:lnTo>
                  <a:cubicBezTo>
                    <a:pt x="4107704" y="4541408"/>
                    <a:pt x="4171314" y="4581142"/>
                    <a:pt x="4170297" y="4667070"/>
                  </a:cubicBezTo>
                  <a:cubicBezTo>
                    <a:pt x="4137138" y="4597032"/>
                    <a:pt x="4034705" y="4609172"/>
                    <a:pt x="3934972" y="4604184"/>
                  </a:cubicBezTo>
                  <a:cubicBezTo>
                    <a:pt x="3983374" y="4605708"/>
                    <a:pt x="4027136" y="4590784"/>
                    <a:pt x="4044106" y="4586006"/>
                  </a:cubicBezTo>
                  <a:cubicBezTo>
                    <a:pt x="3940264" y="4588988"/>
                    <a:pt x="3892760" y="4557950"/>
                    <a:pt x="3904367" y="4532578"/>
                  </a:cubicBezTo>
                  <a:cubicBezTo>
                    <a:pt x="3959523" y="4510200"/>
                    <a:pt x="3948521" y="4445229"/>
                    <a:pt x="3878654" y="4437811"/>
                  </a:cubicBezTo>
                  <a:cubicBezTo>
                    <a:pt x="3853691" y="4385672"/>
                    <a:pt x="3798851" y="4377509"/>
                    <a:pt x="3785907" y="4407555"/>
                  </a:cubicBezTo>
                  <a:cubicBezTo>
                    <a:pt x="3733663" y="4390115"/>
                    <a:pt x="3698394" y="4464709"/>
                    <a:pt x="3780144" y="4493160"/>
                  </a:cubicBezTo>
                  <a:cubicBezTo>
                    <a:pt x="3809361" y="4569598"/>
                    <a:pt x="3861457" y="4596920"/>
                    <a:pt x="3912285" y="4603084"/>
                  </a:cubicBezTo>
                  <a:cubicBezTo>
                    <a:pt x="3874923" y="4600320"/>
                    <a:pt x="3838734" y="4593962"/>
                    <a:pt x="3807579" y="4578830"/>
                  </a:cubicBezTo>
                  <a:lnTo>
                    <a:pt x="3777154" y="4567428"/>
                  </a:lnTo>
                  <a:cubicBezTo>
                    <a:pt x="3729819" y="4535820"/>
                    <a:pt x="3723716" y="4503846"/>
                    <a:pt x="3694389" y="4456782"/>
                  </a:cubicBezTo>
                  <a:cubicBezTo>
                    <a:pt x="3664208" y="4408347"/>
                    <a:pt x="3604881" y="4428750"/>
                    <a:pt x="3598328" y="4451388"/>
                  </a:cubicBezTo>
                  <a:cubicBezTo>
                    <a:pt x="3668493" y="4424222"/>
                    <a:pt x="3652261" y="4501738"/>
                    <a:pt x="3606966" y="4503648"/>
                  </a:cubicBezTo>
                  <a:lnTo>
                    <a:pt x="3586160" y="4495852"/>
                  </a:lnTo>
                  <a:cubicBezTo>
                    <a:pt x="3537485" y="4477459"/>
                    <a:pt x="3546075" y="4414624"/>
                    <a:pt x="3584073" y="4394271"/>
                  </a:cubicBezTo>
                  <a:cubicBezTo>
                    <a:pt x="3575136" y="4366746"/>
                    <a:pt x="3599653" y="4319133"/>
                    <a:pt x="3648798" y="4351406"/>
                  </a:cubicBezTo>
                  <a:lnTo>
                    <a:pt x="3657213" y="4380294"/>
                  </a:lnTo>
                  <a:cubicBezTo>
                    <a:pt x="3662237" y="4397537"/>
                    <a:pt x="3681084" y="4407212"/>
                    <a:pt x="3699310" y="4401902"/>
                  </a:cubicBezTo>
                  <a:cubicBezTo>
                    <a:pt x="3717536" y="4396592"/>
                    <a:pt x="3728239" y="4378309"/>
                    <a:pt x="3723216" y="4361066"/>
                  </a:cubicBezTo>
                  <a:cubicBezTo>
                    <a:pt x="3720666" y="4352314"/>
                    <a:pt x="3714555" y="4345512"/>
                    <a:pt x="3706764" y="4341643"/>
                  </a:cubicBezTo>
                  <a:cubicBezTo>
                    <a:pt x="3711681" y="4344796"/>
                    <a:pt x="3715474" y="4349569"/>
                    <a:pt x="3717195" y="4355477"/>
                  </a:cubicBezTo>
                  <a:cubicBezTo>
                    <a:pt x="3721130" y="4368983"/>
                    <a:pt x="3712747" y="4383303"/>
                    <a:pt x="3698472" y="4387461"/>
                  </a:cubicBezTo>
                  <a:cubicBezTo>
                    <a:pt x="3684197" y="4391620"/>
                    <a:pt x="3669435" y="4384043"/>
                    <a:pt x="3665500" y="4370537"/>
                  </a:cubicBezTo>
                  <a:lnTo>
                    <a:pt x="3659771" y="4350869"/>
                  </a:lnTo>
                  <a:lnTo>
                    <a:pt x="3662403" y="4350727"/>
                  </a:lnTo>
                  <a:cubicBezTo>
                    <a:pt x="3665031" y="4328212"/>
                    <a:pt x="3675387" y="4310705"/>
                    <a:pt x="3705966" y="4303633"/>
                  </a:cubicBezTo>
                  <a:cubicBezTo>
                    <a:pt x="3720281" y="4275743"/>
                    <a:pt x="3766951" y="4256956"/>
                    <a:pt x="3803438" y="4288209"/>
                  </a:cubicBezTo>
                  <a:cubicBezTo>
                    <a:pt x="3813081" y="4277406"/>
                    <a:pt x="3822938" y="4271338"/>
                    <a:pt x="3832528" y="4268791"/>
                  </a:cubicBezTo>
                  <a:close/>
                  <a:moveTo>
                    <a:pt x="1195755" y="4256814"/>
                  </a:moveTo>
                  <a:cubicBezTo>
                    <a:pt x="1197314" y="4256744"/>
                    <a:pt x="1198819" y="4256965"/>
                    <a:pt x="1200243" y="4257501"/>
                  </a:cubicBezTo>
                  <a:lnTo>
                    <a:pt x="1201086" y="4258300"/>
                  </a:lnTo>
                  <a:cubicBezTo>
                    <a:pt x="1190357" y="4263418"/>
                    <a:pt x="1179326" y="4277699"/>
                    <a:pt x="1172346" y="4296267"/>
                  </a:cubicBezTo>
                  <a:cubicBezTo>
                    <a:pt x="1165364" y="4314838"/>
                    <a:pt x="1164256" y="4332848"/>
                    <a:pt x="1168957" y="4343767"/>
                  </a:cubicBezTo>
                  <a:cubicBezTo>
                    <a:pt x="1168516" y="4344063"/>
                    <a:pt x="1168152" y="4343949"/>
                    <a:pt x="1167794" y="4343814"/>
                  </a:cubicBezTo>
                  <a:cubicBezTo>
                    <a:pt x="1156400" y="4339531"/>
                    <a:pt x="1154427" y="4316736"/>
                    <a:pt x="1163387" y="4292902"/>
                  </a:cubicBezTo>
                  <a:cubicBezTo>
                    <a:pt x="1171228" y="4272046"/>
                    <a:pt x="1184841" y="4257304"/>
                    <a:pt x="1195755" y="4256814"/>
                  </a:cubicBezTo>
                  <a:close/>
                  <a:moveTo>
                    <a:pt x="1949320" y="4248478"/>
                  </a:moveTo>
                  <a:cubicBezTo>
                    <a:pt x="1964343" y="4250435"/>
                    <a:pt x="1973901" y="4272135"/>
                    <a:pt x="1970670" y="4296946"/>
                  </a:cubicBezTo>
                  <a:cubicBezTo>
                    <a:pt x="1967439" y="4321759"/>
                    <a:pt x="1952642" y="4340287"/>
                    <a:pt x="1937619" y="4338331"/>
                  </a:cubicBezTo>
                  <a:cubicBezTo>
                    <a:pt x="1937146" y="4338270"/>
                    <a:pt x="1936680" y="4338188"/>
                    <a:pt x="1936353" y="4337718"/>
                  </a:cubicBezTo>
                  <a:cubicBezTo>
                    <a:pt x="1947613" y="4330696"/>
                    <a:pt x="1956343" y="4314740"/>
                    <a:pt x="1958860" y="4295408"/>
                  </a:cubicBezTo>
                  <a:cubicBezTo>
                    <a:pt x="1961377" y="4276078"/>
                    <a:pt x="1957025" y="4258419"/>
                    <a:pt x="1947939" y="4248746"/>
                  </a:cubicBezTo>
                  <a:close/>
                  <a:moveTo>
                    <a:pt x="1381042" y="4240105"/>
                  </a:moveTo>
                  <a:cubicBezTo>
                    <a:pt x="1385279" y="4249353"/>
                    <a:pt x="1396964" y="4258190"/>
                    <a:pt x="1412106" y="4263075"/>
                  </a:cubicBezTo>
                  <a:cubicBezTo>
                    <a:pt x="1427250" y="4267959"/>
                    <a:pt x="1441896" y="4267616"/>
                    <a:pt x="1450738" y="4262587"/>
                  </a:cubicBezTo>
                  <a:lnTo>
                    <a:pt x="1450782" y="4263626"/>
                  </a:lnTo>
                  <a:cubicBezTo>
                    <a:pt x="1447382" y="4274169"/>
                    <a:pt x="1428869" y="4277633"/>
                    <a:pt x="1409433" y="4271363"/>
                  </a:cubicBezTo>
                  <a:cubicBezTo>
                    <a:pt x="1389996" y="4265094"/>
                    <a:pt x="1376997" y="4251463"/>
                    <a:pt x="1380398" y="4240921"/>
                  </a:cubicBezTo>
                  <a:cubicBezTo>
                    <a:pt x="1380505" y="4240590"/>
                    <a:pt x="1380626" y="4240265"/>
                    <a:pt x="1381042" y="4240105"/>
                  </a:cubicBezTo>
                  <a:close/>
                  <a:moveTo>
                    <a:pt x="1931724" y="4239438"/>
                  </a:moveTo>
                  <a:cubicBezTo>
                    <a:pt x="1942267" y="4242839"/>
                    <a:pt x="1945729" y="4261352"/>
                    <a:pt x="1939460" y="4280789"/>
                  </a:cubicBezTo>
                  <a:cubicBezTo>
                    <a:pt x="1933190" y="4300224"/>
                    <a:pt x="1919562" y="4313225"/>
                    <a:pt x="1909019" y="4309824"/>
                  </a:cubicBezTo>
                  <a:cubicBezTo>
                    <a:pt x="1908687" y="4309717"/>
                    <a:pt x="1908363" y="4309595"/>
                    <a:pt x="1908203" y="4309179"/>
                  </a:cubicBezTo>
                  <a:cubicBezTo>
                    <a:pt x="1917450" y="4304943"/>
                    <a:pt x="1926288" y="4293257"/>
                    <a:pt x="1931172" y="4278115"/>
                  </a:cubicBezTo>
                  <a:cubicBezTo>
                    <a:pt x="1936057" y="4262972"/>
                    <a:pt x="1935714" y="4248326"/>
                    <a:pt x="1930684" y="4239484"/>
                  </a:cubicBezTo>
                  <a:close/>
                  <a:moveTo>
                    <a:pt x="1910827" y="4227380"/>
                  </a:moveTo>
                  <a:cubicBezTo>
                    <a:pt x="1911616" y="4236928"/>
                    <a:pt x="1909487" y="4251200"/>
                    <a:pt x="1904568" y="4266450"/>
                  </a:cubicBezTo>
                  <a:cubicBezTo>
                    <a:pt x="1899641" y="4281726"/>
                    <a:pt x="1893014" y="4294569"/>
                    <a:pt x="1886716" y="4301900"/>
                  </a:cubicBezTo>
                  <a:cubicBezTo>
                    <a:pt x="1911816" y="4311818"/>
                    <a:pt x="1925117" y="4339713"/>
                    <a:pt x="1916699" y="4365810"/>
                  </a:cubicBezTo>
                  <a:cubicBezTo>
                    <a:pt x="1913468" y="4375829"/>
                    <a:pt x="1907484" y="4384192"/>
                    <a:pt x="1899251" y="4389587"/>
                  </a:cubicBezTo>
                  <a:cubicBezTo>
                    <a:pt x="1906260" y="4388653"/>
                    <a:pt x="1913557" y="4389327"/>
                    <a:pt x="1920720" y="4391638"/>
                  </a:cubicBezTo>
                  <a:cubicBezTo>
                    <a:pt x="1948055" y="4400456"/>
                    <a:pt x="1963067" y="4429763"/>
                    <a:pt x="1954249" y="4457099"/>
                  </a:cubicBezTo>
                  <a:cubicBezTo>
                    <a:pt x="1947643" y="4477578"/>
                    <a:pt x="1929538" y="4491140"/>
                    <a:pt x="1909376" y="4492940"/>
                  </a:cubicBezTo>
                  <a:cubicBezTo>
                    <a:pt x="1914318" y="4505166"/>
                    <a:pt x="1928324" y="4516472"/>
                    <a:pt x="1946684" y="4522394"/>
                  </a:cubicBezTo>
                  <a:cubicBezTo>
                    <a:pt x="1965237" y="4528380"/>
                    <a:pt x="1983394" y="4527306"/>
                    <a:pt x="1994554" y="4520126"/>
                  </a:cubicBezTo>
                  <a:lnTo>
                    <a:pt x="1994567" y="4521532"/>
                  </a:lnTo>
                  <a:cubicBezTo>
                    <a:pt x="1989916" y="4535950"/>
                    <a:pt x="1966841" y="4541412"/>
                    <a:pt x="1943029" y="4533730"/>
                  </a:cubicBezTo>
                  <a:cubicBezTo>
                    <a:pt x="1919215" y="4526048"/>
                    <a:pt x="1903681" y="4508132"/>
                    <a:pt x="1908331" y="4493714"/>
                  </a:cubicBezTo>
                  <a:cubicBezTo>
                    <a:pt x="1908434" y="4493396"/>
                    <a:pt x="1908547" y="4493080"/>
                    <a:pt x="1908895" y="4492948"/>
                  </a:cubicBezTo>
                  <a:cubicBezTo>
                    <a:pt x="1902296" y="4493518"/>
                    <a:pt x="1895483" y="4492788"/>
                    <a:pt x="1888788" y="4490628"/>
                  </a:cubicBezTo>
                  <a:lnTo>
                    <a:pt x="1872174" y="4481308"/>
                  </a:lnTo>
                  <a:cubicBezTo>
                    <a:pt x="1874829" y="4489744"/>
                    <a:pt x="1874503" y="4498936"/>
                    <a:pt x="1871607" y="4507918"/>
                  </a:cubicBezTo>
                  <a:cubicBezTo>
                    <a:pt x="1869841" y="4513392"/>
                    <a:pt x="1867253" y="4518372"/>
                    <a:pt x="1863828" y="4522622"/>
                  </a:cubicBezTo>
                  <a:cubicBezTo>
                    <a:pt x="1877565" y="4526174"/>
                    <a:pt x="1885991" y="4546894"/>
                    <a:pt x="1882929" y="4570408"/>
                  </a:cubicBezTo>
                  <a:cubicBezTo>
                    <a:pt x="1879697" y="4595222"/>
                    <a:pt x="1864901" y="4613750"/>
                    <a:pt x="1849877" y="4611794"/>
                  </a:cubicBezTo>
                  <a:cubicBezTo>
                    <a:pt x="1849405" y="4611732"/>
                    <a:pt x="1848938" y="4611650"/>
                    <a:pt x="1848612" y="4611180"/>
                  </a:cubicBezTo>
                  <a:cubicBezTo>
                    <a:pt x="1859872" y="4604158"/>
                    <a:pt x="1868601" y="4588202"/>
                    <a:pt x="1871118" y="4568872"/>
                  </a:cubicBezTo>
                  <a:cubicBezTo>
                    <a:pt x="1873422" y="4551176"/>
                    <a:pt x="1869971" y="4534884"/>
                    <a:pt x="1862127" y="4525042"/>
                  </a:cubicBezTo>
                  <a:cubicBezTo>
                    <a:pt x="1855283" y="4533464"/>
                    <a:pt x="1845927" y="4539406"/>
                    <a:pt x="1835557" y="4542106"/>
                  </a:cubicBezTo>
                  <a:cubicBezTo>
                    <a:pt x="1845511" y="4545966"/>
                    <a:pt x="1848599" y="4563968"/>
                    <a:pt x="1842512" y="4582838"/>
                  </a:cubicBezTo>
                  <a:cubicBezTo>
                    <a:pt x="1836243" y="4602274"/>
                    <a:pt x="1822615" y="4615274"/>
                    <a:pt x="1812072" y="4611874"/>
                  </a:cubicBezTo>
                  <a:cubicBezTo>
                    <a:pt x="1811740" y="4611766"/>
                    <a:pt x="1811415" y="4611644"/>
                    <a:pt x="1811254" y="4611228"/>
                  </a:cubicBezTo>
                  <a:cubicBezTo>
                    <a:pt x="1820503" y="4606994"/>
                    <a:pt x="1829340" y="4595308"/>
                    <a:pt x="1834225" y="4580166"/>
                  </a:cubicBezTo>
                  <a:cubicBezTo>
                    <a:pt x="1838965" y="4565468"/>
                    <a:pt x="1838781" y="4551238"/>
                    <a:pt x="1834058" y="4542386"/>
                  </a:cubicBezTo>
                  <a:cubicBezTo>
                    <a:pt x="1825157" y="4544692"/>
                    <a:pt x="1815535" y="4544476"/>
                    <a:pt x="1806147" y="4541446"/>
                  </a:cubicBezTo>
                  <a:cubicBezTo>
                    <a:pt x="1797911" y="4538790"/>
                    <a:pt x="1790796" y="4534274"/>
                    <a:pt x="1785281" y="4528348"/>
                  </a:cubicBezTo>
                  <a:cubicBezTo>
                    <a:pt x="1776646" y="4533114"/>
                    <a:pt x="1768849" y="4543944"/>
                    <a:pt x="1764426" y="4557654"/>
                  </a:cubicBezTo>
                  <a:cubicBezTo>
                    <a:pt x="1759542" y="4572796"/>
                    <a:pt x="1760051" y="4587496"/>
                    <a:pt x="1765339" y="4596420"/>
                  </a:cubicBezTo>
                  <a:cubicBezTo>
                    <a:pt x="1764956" y="4596660"/>
                    <a:pt x="1764610" y="4596566"/>
                    <a:pt x="1764265" y="4596456"/>
                  </a:cubicBezTo>
                  <a:cubicBezTo>
                    <a:pt x="1753342" y="4592932"/>
                    <a:pt x="1749568" y="4574320"/>
                    <a:pt x="1755838" y="4554884"/>
                  </a:cubicBezTo>
                  <a:cubicBezTo>
                    <a:pt x="1761296" y="4537958"/>
                    <a:pt x="1772572" y="4525992"/>
                    <a:pt x="1782609" y="4525544"/>
                  </a:cubicBezTo>
                  <a:cubicBezTo>
                    <a:pt x="1771228" y="4512380"/>
                    <a:pt x="1766882" y="4493764"/>
                    <a:pt x="1772617" y="4475985"/>
                  </a:cubicBezTo>
                  <a:cubicBezTo>
                    <a:pt x="1775983" y="4465549"/>
                    <a:pt x="1782336" y="4456910"/>
                    <a:pt x="1791009" y="4451467"/>
                  </a:cubicBezTo>
                  <a:cubicBezTo>
                    <a:pt x="1782748" y="4453917"/>
                    <a:pt x="1773798" y="4453536"/>
                    <a:pt x="1765050" y="4450714"/>
                  </a:cubicBezTo>
                  <a:cubicBezTo>
                    <a:pt x="1760717" y="4449316"/>
                    <a:pt x="1756693" y="4447403"/>
                    <a:pt x="1753133" y="4444896"/>
                  </a:cubicBezTo>
                  <a:cubicBezTo>
                    <a:pt x="1746944" y="4456286"/>
                    <a:pt x="1728024" y="4462855"/>
                    <a:pt x="1706834" y="4460096"/>
                  </a:cubicBezTo>
                  <a:cubicBezTo>
                    <a:pt x="1682022" y="4456865"/>
                    <a:pt x="1663494" y="4442068"/>
                    <a:pt x="1665450" y="4427044"/>
                  </a:cubicBezTo>
                  <a:cubicBezTo>
                    <a:pt x="1665512" y="4426572"/>
                    <a:pt x="1665592" y="4426106"/>
                    <a:pt x="1666064" y="4425778"/>
                  </a:cubicBezTo>
                  <a:cubicBezTo>
                    <a:pt x="1673085" y="4437038"/>
                    <a:pt x="1689042" y="4445767"/>
                    <a:pt x="1708372" y="4448286"/>
                  </a:cubicBezTo>
                  <a:cubicBezTo>
                    <a:pt x="1724069" y="4450330"/>
                    <a:pt x="1738661" y="4447844"/>
                    <a:pt x="1748629" y="4441728"/>
                  </a:cubicBezTo>
                  <a:cubicBezTo>
                    <a:pt x="1740513" y="4435437"/>
                    <a:pt x="1734633" y="4426813"/>
                    <a:pt x="1731645" y="4417158"/>
                  </a:cubicBezTo>
                  <a:cubicBezTo>
                    <a:pt x="1724774" y="4423491"/>
                    <a:pt x="1709887" y="4424668"/>
                    <a:pt x="1694415" y="4419676"/>
                  </a:cubicBezTo>
                  <a:cubicBezTo>
                    <a:pt x="1674978" y="4413406"/>
                    <a:pt x="1661979" y="4399776"/>
                    <a:pt x="1665379" y="4389236"/>
                  </a:cubicBezTo>
                  <a:cubicBezTo>
                    <a:pt x="1665486" y="4388904"/>
                    <a:pt x="1665609" y="4388580"/>
                    <a:pt x="1666024" y="4388419"/>
                  </a:cubicBezTo>
                  <a:cubicBezTo>
                    <a:pt x="1670261" y="4397666"/>
                    <a:pt x="1681946" y="4406504"/>
                    <a:pt x="1697089" y="4411387"/>
                  </a:cubicBezTo>
                  <a:cubicBezTo>
                    <a:pt x="1709593" y="4415422"/>
                    <a:pt x="1721760" y="4415891"/>
                    <a:pt x="1730525" y="4412863"/>
                  </a:cubicBezTo>
                  <a:cubicBezTo>
                    <a:pt x="1728386" y="4404506"/>
                    <a:pt x="1728506" y="4395516"/>
                    <a:pt x="1731203" y="4386729"/>
                  </a:cubicBezTo>
                  <a:cubicBezTo>
                    <a:pt x="1721813" y="4387011"/>
                    <a:pt x="1708976" y="4384843"/>
                    <a:pt x="1695357" y="4380451"/>
                  </a:cubicBezTo>
                  <a:cubicBezTo>
                    <a:pt x="1679437" y="4375315"/>
                    <a:pt x="1666159" y="4368334"/>
                    <a:pt x="1658947" y="4361871"/>
                  </a:cubicBezTo>
                  <a:cubicBezTo>
                    <a:pt x="1661334" y="4361674"/>
                    <a:pt x="1664017" y="4361660"/>
                    <a:pt x="1666937" y="4361824"/>
                  </a:cubicBezTo>
                  <a:cubicBezTo>
                    <a:pt x="1675694" y="4362321"/>
                    <a:pt x="1686581" y="4364441"/>
                    <a:pt x="1698018" y="4368130"/>
                  </a:cubicBezTo>
                  <a:cubicBezTo>
                    <a:pt x="1712201" y="4372706"/>
                    <a:pt x="1724287" y="4378745"/>
                    <a:pt x="1731764" y="4384696"/>
                  </a:cubicBezTo>
                  <a:cubicBezTo>
                    <a:pt x="1734927" y="4375078"/>
                    <a:pt x="1740685" y="4367027"/>
                    <a:pt x="1748054" y="4361112"/>
                  </a:cubicBezTo>
                  <a:cubicBezTo>
                    <a:pt x="1742976" y="4352990"/>
                    <a:pt x="1732577" y="4345780"/>
                    <a:pt x="1719601" y="4341595"/>
                  </a:cubicBezTo>
                  <a:cubicBezTo>
                    <a:pt x="1704458" y="4336709"/>
                    <a:pt x="1689758" y="4337218"/>
                    <a:pt x="1680834" y="4342507"/>
                  </a:cubicBezTo>
                  <a:cubicBezTo>
                    <a:pt x="1680593" y="4342124"/>
                    <a:pt x="1680688" y="4341778"/>
                    <a:pt x="1680799" y="4341434"/>
                  </a:cubicBezTo>
                  <a:cubicBezTo>
                    <a:pt x="1682561" y="4335972"/>
                    <a:pt x="1688095" y="4332297"/>
                    <a:pt x="1695619" y="4330773"/>
                  </a:cubicBezTo>
                  <a:cubicBezTo>
                    <a:pt x="1699380" y="4330010"/>
                    <a:pt x="1703639" y="4329784"/>
                    <a:pt x="1708172" y="4330141"/>
                  </a:cubicBezTo>
                  <a:cubicBezTo>
                    <a:pt x="1712705" y="4330498"/>
                    <a:pt x="1717513" y="4331438"/>
                    <a:pt x="1722372" y="4333005"/>
                  </a:cubicBezTo>
                  <a:cubicBezTo>
                    <a:pt x="1738651" y="4338257"/>
                    <a:pt x="1750344" y="4348888"/>
                    <a:pt x="1751505" y="4358640"/>
                  </a:cubicBezTo>
                  <a:cubicBezTo>
                    <a:pt x="1764245" y="4349575"/>
                    <a:pt x="1780953" y="4346552"/>
                    <a:pt x="1796982" y="4351722"/>
                  </a:cubicBezTo>
                  <a:cubicBezTo>
                    <a:pt x="1806018" y="4354638"/>
                    <a:pt x="1813707" y="4359792"/>
                    <a:pt x="1819006" y="4366941"/>
                  </a:cubicBezTo>
                  <a:cubicBezTo>
                    <a:pt x="1814492" y="4356836"/>
                    <a:pt x="1814060" y="4345189"/>
                    <a:pt x="1817709" y="4333878"/>
                  </a:cubicBezTo>
                  <a:cubicBezTo>
                    <a:pt x="1824322" y="4313377"/>
                    <a:pt x="1842461" y="4299807"/>
                    <a:pt x="1862649" y="4298024"/>
                  </a:cubicBezTo>
                  <a:cubicBezTo>
                    <a:pt x="1869379" y="4297428"/>
                    <a:pt x="1876336" y="4298144"/>
                    <a:pt x="1883169" y="4300349"/>
                  </a:cubicBezTo>
                  <a:lnTo>
                    <a:pt x="1885982" y="4301580"/>
                  </a:lnTo>
                  <a:cubicBezTo>
                    <a:pt x="1885391" y="4292064"/>
                    <a:pt x="1887544" y="4278374"/>
                    <a:pt x="1892247" y="4263790"/>
                  </a:cubicBezTo>
                  <a:cubicBezTo>
                    <a:pt x="1897383" y="4247868"/>
                    <a:pt x="1904365" y="4234590"/>
                    <a:pt x="1910827" y="4227380"/>
                  </a:cubicBezTo>
                  <a:close/>
                  <a:moveTo>
                    <a:pt x="1879712" y="4223449"/>
                  </a:moveTo>
                  <a:cubicBezTo>
                    <a:pt x="1881150" y="4223396"/>
                    <a:pt x="1882563" y="4223580"/>
                    <a:pt x="1883929" y="4224020"/>
                  </a:cubicBezTo>
                  <a:lnTo>
                    <a:pt x="1884779" y="4224675"/>
                  </a:lnTo>
                  <a:cubicBezTo>
                    <a:pt x="1875273" y="4228827"/>
                    <a:pt x="1866270" y="4240460"/>
                    <a:pt x="1861386" y="4255602"/>
                  </a:cubicBezTo>
                  <a:cubicBezTo>
                    <a:pt x="1856500" y="4270745"/>
                    <a:pt x="1857009" y="4285445"/>
                    <a:pt x="1862298" y="4294370"/>
                  </a:cubicBezTo>
                  <a:cubicBezTo>
                    <a:pt x="1861915" y="4294611"/>
                    <a:pt x="1861568" y="4294516"/>
                    <a:pt x="1861223" y="4294405"/>
                  </a:cubicBezTo>
                  <a:cubicBezTo>
                    <a:pt x="1850300" y="4290881"/>
                    <a:pt x="1846527" y="4272268"/>
                    <a:pt x="1852796" y="4252832"/>
                  </a:cubicBezTo>
                  <a:cubicBezTo>
                    <a:pt x="1858282" y="4235826"/>
                    <a:pt x="1869640" y="4223824"/>
                    <a:pt x="1879712" y="4223449"/>
                  </a:cubicBezTo>
                  <a:close/>
                  <a:moveTo>
                    <a:pt x="1402872" y="4220274"/>
                  </a:moveTo>
                  <a:cubicBezTo>
                    <a:pt x="1411629" y="4220771"/>
                    <a:pt x="1422516" y="4222891"/>
                    <a:pt x="1433953" y="4226580"/>
                  </a:cubicBezTo>
                  <a:cubicBezTo>
                    <a:pt x="1449873" y="4231715"/>
                    <a:pt x="1463152" y="4238696"/>
                    <a:pt x="1470362" y="4245159"/>
                  </a:cubicBezTo>
                  <a:cubicBezTo>
                    <a:pt x="1460814" y="4245948"/>
                    <a:pt x="1446542" y="4243819"/>
                    <a:pt x="1431292" y="4238900"/>
                  </a:cubicBezTo>
                  <a:cubicBezTo>
                    <a:pt x="1415371" y="4233763"/>
                    <a:pt x="1402094" y="4226783"/>
                    <a:pt x="1394883" y="4220319"/>
                  </a:cubicBezTo>
                  <a:cubicBezTo>
                    <a:pt x="1397271" y="4220123"/>
                    <a:pt x="1399953" y="4220109"/>
                    <a:pt x="1402872" y="4220274"/>
                  </a:cubicBezTo>
                  <a:close/>
                  <a:moveTo>
                    <a:pt x="1849946" y="4219661"/>
                  </a:moveTo>
                  <a:cubicBezTo>
                    <a:pt x="1851506" y="4219591"/>
                    <a:pt x="1853010" y="4219812"/>
                    <a:pt x="1854434" y="4220347"/>
                  </a:cubicBezTo>
                  <a:lnTo>
                    <a:pt x="1855279" y="4221148"/>
                  </a:lnTo>
                  <a:cubicBezTo>
                    <a:pt x="1844548" y="4226265"/>
                    <a:pt x="1833518" y="4240546"/>
                    <a:pt x="1826536" y="4259115"/>
                  </a:cubicBezTo>
                  <a:cubicBezTo>
                    <a:pt x="1819555" y="4277684"/>
                    <a:pt x="1818446" y="4295694"/>
                    <a:pt x="1823148" y="4306614"/>
                  </a:cubicBezTo>
                  <a:cubicBezTo>
                    <a:pt x="1822706" y="4306910"/>
                    <a:pt x="1822343" y="4306795"/>
                    <a:pt x="1821985" y="4306660"/>
                  </a:cubicBezTo>
                  <a:cubicBezTo>
                    <a:pt x="1810591" y="4302377"/>
                    <a:pt x="1808618" y="4279582"/>
                    <a:pt x="1817578" y="4255748"/>
                  </a:cubicBezTo>
                  <a:cubicBezTo>
                    <a:pt x="1825419" y="4234892"/>
                    <a:pt x="1839033" y="4220151"/>
                    <a:pt x="1849946" y="4219661"/>
                  </a:cubicBezTo>
                  <a:close/>
                  <a:moveTo>
                    <a:pt x="1878373" y="4203960"/>
                  </a:moveTo>
                  <a:cubicBezTo>
                    <a:pt x="1843200" y="4207067"/>
                    <a:pt x="1811597" y="4230708"/>
                    <a:pt x="1800075" y="4266427"/>
                  </a:cubicBezTo>
                  <a:cubicBezTo>
                    <a:pt x="1793718" y="4286133"/>
                    <a:pt x="1794469" y="4306427"/>
                    <a:pt x="1802335" y="4324030"/>
                  </a:cubicBezTo>
                  <a:cubicBezTo>
                    <a:pt x="1793102" y="4311576"/>
                    <a:pt x="1779706" y="4302596"/>
                    <a:pt x="1763962" y="4297518"/>
                  </a:cubicBezTo>
                  <a:cubicBezTo>
                    <a:pt x="1716337" y="4282155"/>
                    <a:pt x="1665274" y="4308309"/>
                    <a:pt x="1649912" y="4355934"/>
                  </a:cubicBezTo>
                  <a:cubicBezTo>
                    <a:pt x="1634549" y="4403560"/>
                    <a:pt x="1660703" y="4454622"/>
                    <a:pt x="1708328" y="4469985"/>
                  </a:cubicBezTo>
                  <a:cubicBezTo>
                    <a:pt x="1723570" y="4474901"/>
                    <a:pt x="1739163" y="4475566"/>
                    <a:pt x="1753558" y="4471298"/>
                  </a:cubicBezTo>
                  <a:cubicBezTo>
                    <a:pt x="1738447" y="4480780"/>
                    <a:pt x="1727378" y="4495832"/>
                    <a:pt x="1721513" y="4514014"/>
                  </a:cubicBezTo>
                  <a:cubicBezTo>
                    <a:pt x="1706150" y="4561640"/>
                    <a:pt x="1732304" y="4612702"/>
                    <a:pt x="1779929" y="4628066"/>
                  </a:cubicBezTo>
                  <a:cubicBezTo>
                    <a:pt x="1827555" y="4643428"/>
                    <a:pt x="1878617" y="4617274"/>
                    <a:pt x="1893980" y="4569648"/>
                  </a:cubicBezTo>
                  <a:cubicBezTo>
                    <a:pt x="1899027" y="4554002"/>
                    <a:pt x="1899593" y="4537984"/>
                    <a:pt x="1894967" y="4523288"/>
                  </a:cubicBezTo>
                  <a:lnTo>
                    <a:pt x="1923913" y="4539528"/>
                  </a:lnTo>
                  <a:cubicBezTo>
                    <a:pt x="1971539" y="4554890"/>
                    <a:pt x="2022601" y="4528736"/>
                    <a:pt x="2037964" y="4481110"/>
                  </a:cubicBezTo>
                  <a:cubicBezTo>
                    <a:pt x="2053327" y="4433485"/>
                    <a:pt x="2027173" y="4382423"/>
                    <a:pt x="1979546" y="4367060"/>
                  </a:cubicBezTo>
                  <a:cubicBezTo>
                    <a:pt x="1967068" y="4363035"/>
                    <a:pt x="1954355" y="4361860"/>
                    <a:pt x="1942142" y="4363486"/>
                  </a:cubicBezTo>
                  <a:cubicBezTo>
                    <a:pt x="1956485" y="4354088"/>
                    <a:pt x="1966912" y="4339517"/>
                    <a:pt x="1972543" y="4322061"/>
                  </a:cubicBezTo>
                  <a:cubicBezTo>
                    <a:pt x="1987905" y="4274436"/>
                    <a:pt x="1961751" y="4223373"/>
                    <a:pt x="1914126" y="4208011"/>
                  </a:cubicBezTo>
                  <a:cubicBezTo>
                    <a:pt x="1902219" y="4204170"/>
                    <a:pt x="1890098" y="4202924"/>
                    <a:pt x="1878373" y="4203960"/>
                  </a:cubicBezTo>
                  <a:close/>
                  <a:moveTo>
                    <a:pt x="663769" y="4188968"/>
                  </a:moveTo>
                  <a:cubicBezTo>
                    <a:pt x="664558" y="4198517"/>
                    <a:pt x="662429" y="4212789"/>
                    <a:pt x="657510" y="4228037"/>
                  </a:cubicBezTo>
                  <a:cubicBezTo>
                    <a:pt x="652374" y="4243958"/>
                    <a:pt x="645393" y="4257237"/>
                    <a:pt x="638931" y="4264447"/>
                  </a:cubicBezTo>
                  <a:cubicBezTo>
                    <a:pt x="638142" y="4254898"/>
                    <a:pt x="640271" y="4240626"/>
                    <a:pt x="645190" y="4225377"/>
                  </a:cubicBezTo>
                  <a:cubicBezTo>
                    <a:pt x="650325" y="4209457"/>
                    <a:pt x="657307" y="4196178"/>
                    <a:pt x="663769" y="4188968"/>
                  </a:cubicBezTo>
                  <a:close/>
                  <a:moveTo>
                    <a:pt x="1418364" y="4180284"/>
                  </a:moveTo>
                  <a:cubicBezTo>
                    <a:pt x="1422896" y="4180640"/>
                    <a:pt x="1427704" y="4181581"/>
                    <a:pt x="1432563" y="4183149"/>
                  </a:cubicBezTo>
                  <a:cubicBezTo>
                    <a:pt x="1451998" y="4189416"/>
                    <a:pt x="1464899" y="4203356"/>
                    <a:pt x="1461375" y="4214281"/>
                  </a:cubicBezTo>
                  <a:lnTo>
                    <a:pt x="1460720" y="4215131"/>
                  </a:lnTo>
                  <a:cubicBezTo>
                    <a:pt x="1456568" y="4205625"/>
                    <a:pt x="1444935" y="4196622"/>
                    <a:pt x="1429793" y="4191736"/>
                  </a:cubicBezTo>
                  <a:cubicBezTo>
                    <a:pt x="1414650" y="4186853"/>
                    <a:pt x="1399950" y="4187361"/>
                    <a:pt x="1391025" y="4192650"/>
                  </a:cubicBezTo>
                  <a:cubicBezTo>
                    <a:pt x="1390785" y="4192266"/>
                    <a:pt x="1390879" y="4191920"/>
                    <a:pt x="1390990" y="4191575"/>
                  </a:cubicBezTo>
                  <a:cubicBezTo>
                    <a:pt x="1392752" y="4186114"/>
                    <a:pt x="1398286" y="4182440"/>
                    <a:pt x="1405809" y="4180915"/>
                  </a:cubicBezTo>
                  <a:cubicBezTo>
                    <a:pt x="1409572" y="4180152"/>
                    <a:pt x="1413830" y="4179927"/>
                    <a:pt x="1418364" y="4180284"/>
                  </a:cubicBezTo>
                  <a:close/>
                  <a:moveTo>
                    <a:pt x="1278072" y="4161571"/>
                  </a:moveTo>
                  <a:cubicBezTo>
                    <a:pt x="1268619" y="4162406"/>
                    <a:pt x="1260127" y="4168759"/>
                    <a:pt x="1257030" y="4178358"/>
                  </a:cubicBezTo>
                  <a:cubicBezTo>
                    <a:pt x="1252901" y="4191157"/>
                    <a:pt x="1259931" y="4204878"/>
                    <a:pt x="1272729" y="4209007"/>
                  </a:cubicBezTo>
                  <a:cubicBezTo>
                    <a:pt x="1285528" y="4213135"/>
                    <a:pt x="1299249" y="4206107"/>
                    <a:pt x="1303378" y="4193310"/>
                  </a:cubicBezTo>
                  <a:cubicBezTo>
                    <a:pt x="1307506" y="4180510"/>
                    <a:pt x="1300478" y="4166788"/>
                    <a:pt x="1287679" y="4162660"/>
                  </a:cubicBezTo>
                  <a:cubicBezTo>
                    <a:pt x="1284480" y="4161628"/>
                    <a:pt x="1281222" y="4161293"/>
                    <a:pt x="1278072" y="4161571"/>
                  </a:cubicBezTo>
                  <a:close/>
                  <a:moveTo>
                    <a:pt x="1387545" y="4139493"/>
                  </a:moveTo>
                  <a:cubicBezTo>
                    <a:pt x="1396757" y="4138695"/>
                    <a:pt x="1408415" y="4140441"/>
                    <a:pt x="1420333" y="4144922"/>
                  </a:cubicBezTo>
                  <a:cubicBezTo>
                    <a:pt x="1444168" y="4153882"/>
                    <a:pt x="1460018" y="4170383"/>
                    <a:pt x="1455733" y="4181778"/>
                  </a:cubicBezTo>
                  <a:lnTo>
                    <a:pt x="1454933" y="4182621"/>
                  </a:lnTo>
                  <a:cubicBezTo>
                    <a:pt x="1449816" y="4171892"/>
                    <a:pt x="1435536" y="4160861"/>
                    <a:pt x="1416965" y="4153880"/>
                  </a:cubicBezTo>
                  <a:cubicBezTo>
                    <a:pt x="1398396" y="4146900"/>
                    <a:pt x="1380385" y="4145790"/>
                    <a:pt x="1369466" y="4150490"/>
                  </a:cubicBezTo>
                  <a:cubicBezTo>
                    <a:pt x="1369170" y="4150049"/>
                    <a:pt x="1369285" y="4149687"/>
                    <a:pt x="1369420" y="4149329"/>
                  </a:cubicBezTo>
                  <a:cubicBezTo>
                    <a:pt x="1371562" y="4143632"/>
                    <a:pt x="1378332" y="4140290"/>
                    <a:pt x="1387545" y="4139493"/>
                  </a:cubicBezTo>
                  <a:close/>
                  <a:moveTo>
                    <a:pt x="616439" y="4139256"/>
                  </a:moveTo>
                  <a:cubicBezTo>
                    <a:pt x="617998" y="4139185"/>
                    <a:pt x="619503" y="4139407"/>
                    <a:pt x="620927" y="4139943"/>
                  </a:cubicBezTo>
                  <a:lnTo>
                    <a:pt x="621770" y="4140743"/>
                  </a:lnTo>
                  <a:cubicBezTo>
                    <a:pt x="611041" y="4145860"/>
                    <a:pt x="600010" y="4160141"/>
                    <a:pt x="593030" y="4178710"/>
                  </a:cubicBezTo>
                  <a:cubicBezTo>
                    <a:pt x="586048" y="4197280"/>
                    <a:pt x="584940" y="4215290"/>
                    <a:pt x="589641" y="4226209"/>
                  </a:cubicBezTo>
                  <a:cubicBezTo>
                    <a:pt x="589200" y="4226505"/>
                    <a:pt x="588836" y="4226391"/>
                    <a:pt x="588478" y="4226255"/>
                  </a:cubicBezTo>
                  <a:cubicBezTo>
                    <a:pt x="577084" y="4221973"/>
                    <a:pt x="575111" y="4199178"/>
                    <a:pt x="584071" y="4175344"/>
                  </a:cubicBezTo>
                  <a:cubicBezTo>
                    <a:pt x="591912" y="4154488"/>
                    <a:pt x="605525" y="4139746"/>
                    <a:pt x="616439" y="4139256"/>
                  </a:cubicBezTo>
                  <a:close/>
                  <a:moveTo>
                    <a:pt x="801726" y="4122547"/>
                  </a:moveTo>
                  <a:cubicBezTo>
                    <a:pt x="805963" y="4131795"/>
                    <a:pt x="817648" y="4140632"/>
                    <a:pt x="832790" y="4145517"/>
                  </a:cubicBezTo>
                  <a:cubicBezTo>
                    <a:pt x="847933" y="4150402"/>
                    <a:pt x="862580" y="4150058"/>
                    <a:pt x="871422" y="4145029"/>
                  </a:cubicBezTo>
                  <a:lnTo>
                    <a:pt x="871466" y="4146068"/>
                  </a:lnTo>
                  <a:cubicBezTo>
                    <a:pt x="868066" y="4156611"/>
                    <a:pt x="849553" y="4160075"/>
                    <a:pt x="830117" y="4153805"/>
                  </a:cubicBezTo>
                  <a:cubicBezTo>
                    <a:pt x="810680" y="4147536"/>
                    <a:pt x="797681" y="4133906"/>
                    <a:pt x="801082" y="4123363"/>
                  </a:cubicBezTo>
                  <a:cubicBezTo>
                    <a:pt x="801188" y="4123032"/>
                    <a:pt x="801310" y="4122707"/>
                    <a:pt x="801726" y="4122547"/>
                  </a:cubicBezTo>
                  <a:close/>
                  <a:moveTo>
                    <a:pt x="1289233" y="4108464"/>
                  </a:moveTo>
                  <a:cubicBezTo>
                    <a:pt x="1293459" y="4108090"/>
                    <a:pt x="1297829" y="4108540"/>
                    <a:pt x="1302122" y="4109924"/>
                  </a:cubicBezTo>
                  <a:cubicBezTo>
                    <a:pt x="1319291" y="4115462"/>
                    <a:pt x="1328719" y="4133870"/>
                    <a:pt x="1323181" y="4151038"/>
                  </a:cubicBezTo>
                  <a:cubicBezTo>
                    <a:pt x="1321150" y="4157332"/>
                    <a:pt x="1317392" y="4162584"/>
                    <a:pt x="1312221" y="4165973"/>
                  </a:cubicBezTo>
                  <a:cubicBezTo>
                    <a:pt x="1316624" y="4165386"/>
                    <a:pt x="1321207" y="4165810"/>
                    <a:pt x="1325706" y="4167261"/>
                  </a:cubicBezTo>
                  <a:cubicBezTo>
                    <a:pt x="1342874" y="4172799"/>
                    <a:pt x="1352303" y="4191205"/>
                    <a:pt x="1346764" y="4208374"/>
                  </a:cubicBezTo>
                  <a:cubicBezTo>
                    <a:pt x="1341226" y="4225544"/>
                    <a:pt x="1322819" y="4234971"/>
                    <a:pt x="1305650" y="4229434"/>
                  </a:cubicBezTo>
                  <a:lnTo>
                    <a:pt x="1295216" y="4223580"/>
                  </a:lnTo>
                  <a:cubicBezTo>
                    <a:pt x="1296883" y="4228878"/>
                    <a:pt x="1296679" y="4234653"/>
                    <a:pt x="1294860" y="4240293"/>
                  </a:cubicBezTo>
                  <a:cubicBezTo>
                    <a:pt x="1289321" y="4257462"/>
                    <a:pt x="1270914" y="4266891"/>
                    <a:pt x="1253745" y="4261352"/>
                  </a:cubicBezTo>
                  <a:cubicBezTo>
                    <a:pt x="1236575" y="4255814"/>
                    <a:pt x="1227147" y="4237406"/>
                    <a:pt x="1232685" y="4220238"/>
                  </a:cubicBezTo>
                  <a:cubicBezTo>
                    <a:pt x="1234800" y="4213682"/>
                    <a:pt x="1238790" y="4208256"/>
                    <a:pt x="1244238" y="4204838"/>
                  </a:cubicBezTo>
                  <a:cubicBezTo>
                    <a:pt x="1239049" y="4206377"/>
                    <a:pt x="1233427" y="4206137"/>
                    <a:pt x="1227933" y="4204364"/>
                  </a:cubicBezTo>
                  <a:cubicBezTo>
                    <a:pt x="1210764" y="4198826"/>
                    <a:pt x="1201336" y="4180419"/>
                    <a:pt x="1206874" y="4163250"/>
                  </a:cubicBezTo>
                  <a:cubicBezTo>
                    <a:pt x="1212411" y="4146081"/>
                    <a:pt x="1230820" y="4136653"/>
                    <a:pt x="1247989" y="4142191"/>
                  </a:cubicBezTo>
                  <a:cubicBezTo>
                    <a:pt x="1253664" y="4144021"/>
                    <a:pt x="1258493" y="4147259"/>
                    <a:pt x="1261822" y="4151749"/>
                  </a:cubicBezTo>
                  <a:cubicBezTo>
                    <a:pt x="1258986" y="4145403"/>
                    <a:pt x="1258716" y="4138086"/>
                    <a:pt x="1261007" y="4130983"/>
                  </a:cubicBezTo>
                  <a:cubicBezTo>
                    <a:pt x="1265161" y="4118107"/>
                    <a:pt x="1276553" y="4109584"/>
                    <a:pt x="1289233" y="4108464"/>
                  </a:cubicBezTo>
                  <a:close/>
                  <a:moveTo>
                    <a:pt x="823556" y="4102716"/>
                  </a:moveTo>
                  <a:cubicBezTo>
                    <a:pt x="832313" y="4103213"/>
                    <a:pt x="843200" y="4105333"/>
                    <a:pt x="854637" y="4109022"/>
                  </a:cubicBezTo>
                  <a:cubicBezTo>
                    <a:pt x="870558" y="4114157"/>
                    <a:pt x="883836" y="4121138"/>
                    <a:pt x="891046" y="4127601"/>
                  </a:cubicBezTo>
                  <a:cubicBezTo>
                    <a:pt x="881498" y="4128390"/>
                    <a:pt x="867226" y="4126261"/>
                    <a:pt x="851976" y="4121341"/>
                  </a:cubicBezTo>
                  <a:cubicBezTo>
                    <a:pt x="836055" y="4116206"/>
                    <a:pt x="822778" y="4109225"/>
                    <a:pt x="815567" y="4102762"/>
                  </a:cubicBezTo>
                  <a:cubicBezTo>
                    <a:pt x="817954" y="4102565"/>
                    <a:pt x="820637" y="4102551"/>
                    <a:pt x="823556" y="4102716"/>
                  </a:cubicBezTo>
                  <a:close/>
                  <a:moveTo>
                    <a:pt x="1290484" y="4100616"/>
                  </a:moveTo>
                  <a:cubicBezTo>
                    <a:pt x="1276510" y="4101850"/>
                    <a:pt x="1263954" y="4111243"/>
                    <a:pt x="1259376" y="4125434"/>
                  </a:cubicBezTo>
                  <a:cubicBezTo>
                    <a:pt x="1256851" y="4133262"/>
                    <a:pt x="1257150" y="4141326"/>
                    <a:pt x="1260274" y="4148320"/>
                  </a:cubicBezTo>
                  <a:cubicBezTo>
                    <a:pt x="1256606" y="4143371"/>
                    <a:pt x="1251285" y="4139804"/>
                    <a:pt x="1245029" y="4137787"/>
                  </a:cubicBezTo>
                  <a:cubicBezTo>
                    <a:pt x="1226107" y="4131683"/>
                    <a:pt x="1205820" y="4142074"/>
                    <a:pt x="1199717" y="4160996"/>
                  </a:cubicBezTo>
                  <a:cubicBezTo>
                    <a:pt x="1193613" y="4179917"/>
                    <a:pt x="1204004" y="4200205"/>
                    <a:pt x="1222925" y="4206308"/>
                  </a:cubicBezTo>
                  <a:cubicBezTo>
                    <a:pt x="1228982" y="4208261"/>
                    <a:pt x="1235176" y="4208525"/>
                    <a:pt x="1240895" y="4206829"/>
                  </a:cubicBezTo>
                  <a:cubicBezTo>
                    <a:pt x="1234892" y="4210597"/>
                    <a:pt x="1230495" y="4216577"/>
                    <a:pt x="1228164" y="4223801"/>
                  </a:cubicBezTo>
                  <a:cubicBezTo>
                    <a:pt x="1222060" y="4242723"/>
                    <a:pt x="1232451" y="4263010"/>
                    <a:pt x="1251372" y="4269113"/>
                  </a:cubicBezTo>
                  <a:cubicBezTo>
                    <a:pt x="1270295" y="4275217"/>
                    <a:pt x="1290582" y="4264826"/>
                    <a:pt x="1296686" y="4245904"/>
                  </a:cubicBezTo>
                  <a:cubicBezTo>
                    <a:pt x="1298691" y="4239688"/>
                    <a:pt x="1298915" y="4233324"/>
                    <a:pt x="1297077" y="4227486"/>
                  </a:cubicBezTo>
                  <a:lnTo>
                    <a:pt x="1308578" y="4233937"/>
                  </a:lnTo>
                  <a:cubicBezTo>
                    <a:pt x="1327499" y="4240040"/>
                    <a:pt x="1347786" y="4229649"/>
                    <a:pt x="1353890" y="4210729"/>
                  </a:cubicBezTo>
                  <a:cubicBezTo>
                    <a:pt x="1359994" y="4191806"/>
                    <a:pt x="1349603" y="4171520"/>
                    <a:pt x="1330681" y="4165415"/>
                  </a:cubicBezTo>
                  <a:cubicBezTo>
                    <a:pt x="1325723" y="4163816"/>
                    <a:pt x="1320673" y="4163350"/>
                    <a:pt x="1315819" y="4163995"/>
                  </a:cubicBezTo>
                  <a:cubicBezTo>
                    <a:pt x="1321519" y="4160262"/>
                    <a:pt x="1325661" y="4154472"/>
                    <a:pt x="1327898" y="4147538"/>
                  </a:cubicBezTo>
                  <a:cubicBezTo>
                    <a:pt x="1334002" y="4128616"/>
                    <a:pt x="1323611" y="4108328"/>
                    <a:pt x="1304689" y="4102224"/>
                  </a:cubicBezTo>
                  <a:cubicBezTo>
                    <a:pt x="1299959" y="4100699"/>
                    <a:pt x="1295143" y="4100204"/>
                    <a:pt x="1290484" y="4100616"/>
                  </a:cubicBezTo>
                  <a:close/>
                  <a:moveTo>
                    <a:pt x="1148789" y="4065279"/>
                  </a:moveTo>
                  <a:cubicBezTo>
                    <a:pt x="1158002" y="4064481"/>
                    <a:pt x="1169660" y="4066228"/>
                    <a:pt x="1181576" y="4070709"/>
                  </a:cubicBezTo>
                  <a:cubicBezTo>
                    <a:pt x="1205412" y="4079669"/>
                    <a:pt x="1221261" y="4096170"/>
                    <a:pt x="1216978" y="4107564"/>
                  </a:cubicBezTo>
                  <a:lnTo>
                    <a:pt x="1216178" y="4108409"/>
                  </a:lnTo>
                  <a:cubicBezTo>
                    <a:pt x="1211060" y="4097679"/>
                    <a:pt x="1196779" y="4086649"/>
                    <a:pt x="1178210" y="4079667"/>
                  </a:cubicBezTo>
                  <a:cubicBezTo>
                    <a:pt x="1159640" y="4072686"/>
                    <a:pt x="1141629" y="4071577"/>
                    <a:pt x="1130709" y="4076278"/>
                  </a:cubicBezTo>
                  <a:cubicBezTo>
                    <a:pt x="1130414" y="4075838"/>
                    <a:pt x="1130529" y="4075474"/>
                    <a:pt x="1130664" y="4075116"/>
                  </a:cubicBezTo>
                  <a:cubicBezTo>
                    <a:pt x="1132805" y="4069419"/>
                    <a:pt x="1139575" y="4066077"/>
                    <a:pt x="1148789" y="4065279"/>
                  </a:cubicBezTo>
                  <a:close/>
                  <a:moveTo>
                    <a:pt x="839048" y="4062726"/>
                  </a:moveTo>
                  <a:cubicBezTo>
                    <a:pt x="843580" y="4063083"/>
                    <a:pt x="848388" y="4064023"/>
                    <a:pt x="853247" y="4065590"/>
                  </a:cubicBezTo>
                  <a:cubicBezTo>
                    <a:pt x="872682" y="4071859"/>
                    <a:pt x="885583" y="4085798"/>
                    <a:pt x="882059" y="4096723"/>
                  </a:cubicBezTo>
                  <a:lnTo>
                    <a:pt x="881404" y="4097573"/>
                  </a:lnTo>
                  <a:cubicBezTo>
                    <a:pt x="877252" y="4088067"/>
                    <a:pt x="865619" y="4079064"/>
                    <a:pt x="850477" y="4074179"/>
                  </a:cubicBezTo>
                  <a:cubicBezTo>
                    <a:pt x="835334" y="4069295"/>
                    <a:pt x="820634" y="4069804"/>
                    <a:pt x="811709" y="4075092"/>
                  </a:cubicBezTo>
                  <a:cubicBezTo>
                    <a:pt x="811468" y="4074708"/>
                    <a:pt x="811563" y="4074362"/>
                    <a:pt x="811674" y="4074018"/>
                  </a:cubicBezTo>
                  <a:cubicBezTo>
                    <a:pt x="813436" y="4068556"/>
                    <a:pt x="818970" y="4064882"/>
                    <a:pt x="826494" y="4063357"/>
                  </a:cubicBezTo>
                  <a:cubicBezTo>
                    <a:pt x="830255" y="4062594"/>
                    <a:pt x="834514" y="4062369"/>
                    <a:pt x="839048" y="4062726"/>
                  </a:cubicBezTo>
                  <a:close/>
                  <a:moveTo>
                    <a:pt x="698756" y="4044013"/>
                  </a:moveTo>
                  <a:cubicBezTo>
                    <a:pt x="689304" y="4044848"/>
                    <a:pt x="680811" y="4051201"/>
                    <a:pt x="677714" y="4060800"/>
                  </a:cubicBezTo>
                  <a:cubicBezTo>
                    <a:pt x="673587" y="4073599"/>
                    <a:pt x="680615" y="4087320"/>
                    <a:pt x="693413" y="4091449"/>
                  </a:cubicBezTo>
                  <a:cubicBezTo>
                    <a:pt x="706212" y="4095577"/>
                    <a:pt x="719933" y="4088549"/>
                    <a:pt x="724062" y="4075753"/>
                  </a:cubicBezTo>
                  <a:cubicBezTo>
                    <a:pt x="728190" y="4062952"/>
                    <a:pt x="721162" y="4049230"/>
                    <a:pt x="708363" y="4045102"/>
                  </a:cubicBezTo>
                  <a:cubicBezTo>
                    <a:pt x="705164" y="4044070"/>
                    <a:pt x="701906" y="4043735"/>
                    <a:pt x="698756" y="4044013"/>
                  </a:cubicBezTo>
                  <a:close/>
                  <a:moveTo>
                    <a:pt x="808229" y="4021935"/>
                  </a:moveTo>
                  <a:cubicBezTo>
                    <a:pt x="817441" y="4021137"/>
                    <a:pt x="829099" y="4022884"/>
                    <a:pt x="841017" y="4027364"/>
                  </a:cubicBezTo>
                  <a:cubicBezTo>
                    <a:pt x="864852" y="4036324"/>
                    <a:pt x="880702" y="4052825"/>
                    <a:pt x="876416" y="4064220"/>
                  </a:cubicBezTo>
                  <a:lnTo>
                    <a:pt x="875617" y="4065063"/>
                  </a:lnTo>
                  <a:cubicBezTo>
                    <a:pt x="870500" y="4054334"/>
                    <a:pt x="856220" y="4043303"/>
                    <a:pt x="837649" y="4036322"/>
                  </a:cubicBezTo>
                  <a:cubicBezTo>
                    <a:pt x="819080" y="4029342"/>
                    <a:pt x="801069" y="4028232"/>
                    <a:pt x="790151" y="4032933"/>
                  </a:cubicBezTo>
                  <a:cubicBezTo>
                    <a:pt x="789854" y="4032492"/>
                    <a:pt x="789969" y="4032129"/>
                    <a:pt x="790104" y="4031771"/>
                  </a:cubicBezTo>
                  <a:cubicBezTo>
                    <a:pt x="792246" y="4026074"/>
                    <a:pt x="799016" y="4022732"/>
                    <a:pt x="808229" y="4021935"/>
                  </a:cubicBezTo>
                  <a:close/>
                  <a:moveTo>
                    <a:pt x="1382859" y="4012177"/>
                  </a:moveTo>
                  <a:cubicBezTo>
                    <a:pt x="1397881" y="4014133"/>
                    <a:pt x="1407441" y="4035834"/>
                    <a:pt x="1404210" y="4060646"/>
                  </a:cubicBezTo>
                  <a:cubicBezTo>
                    <a:pt x="1400978" y="4085458"/>
                    <a:pt x="1386181" y="4103986"/>
                    <a:pt x="1371158" y="4102030"/>
                  </a:cubicBezTo>
                  <a:cubicBezTo>
                    <a:pt x="1370686" y="4101969"/>
                    <a:pt x="1370220" y="4101887"/>
                    <a:pt x="1369893" y="4101417"/>
                  </a:cubicBezTo>
                  <a:cubicBezTo>
                    <a:pt x="1381152" y="4094395"/>
                    <a:pt x="1389883" y="4078439"/>
                    <a:pt x="1392400" y="4059108"/>
                  </a:cubicBezTo>
                  <a:cubicBezTo>
                    <a:pt x="1394917" y="4039777"/>
                    <a:pt x="1390565" y="4022118"/>
                    <a:pt x="1381478" y="4012446"/>
                  </a:cubicBezTo>
                  <a:close/>
                  <a:moveTo>
                    <a:pt x="1365263" y="4003137"/>
                  </a:moveTo>
                  <a:cubicBezTo>
                    <a:pt x="1375805" y="4006538"/>
                    <a:pt x="1379269" y="4025051"/>
                    <a:pt x="1372999" y="4044488"/>
                  </a:cubicBezTo>
                  <a:cubicBezTo>
                    <a:pt x="1366729" y="4063924"/>
                    <a:pt x="1353101" y="4076924"/>
                    <a:pt x="1342557" y="4073523"/>
                  </a:cubicBezTo>
                  <a:cubicBezTo>
                    <a:pt x="1342226" y="4073416"/>
                    <a:pt x="1341902" y="4073294"/>
                    <a:pt x="1341742" y="4072878"/>
                  </a:cubicBezTo>
                  <a:cubicBezTo>
                    <a:pt x="1350990" y="4068642"/>
                    <a:pt x="1359827" y="4056956"/>
                    <a:pt x="1364711" y="4041814"/>
                  </a:cubicBezTo>
                  <a:cubicBezTo>
                    <a:pt x="1369596" y="4026671"/>
                    <a:pt x="1369252" y="4012024"/>
                    <a:pt x="1364223" y="4003182"/>
                  </a:cubicBezTo>
                  <a:close/>
                  <a:moveTo>
                    <a:pt x="1344366" y="3991079"/>
                  </a:moveTo>
                  <a:cubicBezTo>
                    <a:pt x="1345155" y="4000627"/>
                    <a:pt x="1343027" y="4014899"/>
                    <a:pt x="1338106" y="4030149"/>
                  </a:cubicBezTo>
                  <a:cubicBezTo>
                    <a:pt x="1333180" y="4045425"/>
                    <a:pt x="1326554" y="4058268"/>
                    <a:pt x="1320254" y="4065599"/>
                  </a:cubicBezTo>
                  <a:cubicBezTo>
                    <a:pt x="1345354" y="4075517"/>
                    <a:pt x="1358657" y="4103412"/>
                    <a:pt x="1350239" y="4129509"/>
                  </a:cubicBezTo>
                  <a:cubicBezTo>
                    <a:pt x="1347007" y="4139528"/>
                    <a:pt x="1341022" y="4147891"/>
                    <a:pt x="1332790" y="4153286"/>
                  </a:cubicBezTo>
                  <a:cubicBezTo>
                    <a:pt x="1339799" y="4152352"/>
                    <a:pt x="1347096" y="4153026"/>
                    <a:pt x="1354259" y="4155337"/>
                  </a:cubicBezTo>
                  <a:cubicBezTo>
                    <a:pt x="1381594" y="4164155"/>
                    <a:pt x="1396606" y="4193461"/>
                    <a:pt x="1387789" y="4220798"/>
                  </a:cubicBezTo>
                  <a:cubicBezTo>
                    <a:pt x="1381182" y="4241277"/>
                    <a:pt x="1363077" y="4254839"/>
                    <a:pt x="1342915" y="4256640"/>
                  </a:cubicBezTo>
                  <a:cubicBezTo>
                    <a:pt x="1347857" y="4268864"/>
                    <a:pt x="1361863" y="4280171"/>
                    <a:pt x="1380224" y="4286093"/>
                  </a:cubicBezTo>
                  <a:cubicBezTo>
                    <a:pt x="1398776" y="4292078"/>
                    <a:pt x="1416932" y="4291005"/>
                    <a:pt x="1428094" y="4283825"/>
                  </a:cubicBezTo>
                  <a:lnTo>
                    <a:pt x="1428106" y="4285230"/>
                  </a:lnTo>
                  <a:cubicBezTo>
                    <a:pt x="1423455" y="4299650"/>
                    <a:pt x="1400380" y="4305110"/>
                    <a:pt x="1376567" y="4297428"/>
                  </a:cubicBezTo>
                  <a:cubicBezTo>
                    <a:pt x="1352754" y="4289748"/>
                    <a:pt x="1337220" y="4271832"/>
                    <a:pt x="1341870" y="4257414"/>
                  </a:cubicBezTo>
                  <a:cubicBezTo>
                    <a:pt x="1341973" y="4257094"/>
                    <a:pt x="1342086" y="4256780"/>
                    <a:pt x="1342434" y="4256648"/>
                  </a:cubicBezTo>
                  <a:cubicBezTo>
                    <a:pt x="1335835" y="4257217"/>
                    <a:pt x="1329022" y="4256487"/>
                    <a:pt x="1322327" y="4254328"/>
                  </a:cubicBezTo>
                  <a:lnTo>
                    <a:pt x="1305713" y="4245007"/>
                  </a:lnTo>
                  <a:cubicBezTo>
                    <a:pt x="1308368" y="4253442"/>
                    <a:pt x="1308042" y="4262636"/>
                    <a:pt x="1305146" y="4271615"/>
                  </a:cubicBezTo>
                  <a:cubicBezTo>
                    <a:pt x="1303380" y="4277091"/>
                    <a:pt x="1300792" y="4282072"/>
                    <a:pt x="1297367" y="4286322"/>
                  </a:cubicBezTo>
                  <a:cubicBezTo>
                    <a:pt x="1311104" y="4289873"/>
                    <a:pt x="1319530" y="4310592"/>
                    <a:pt x="1316467" y="4334108"/>
                  </a:cubicBezTo>
                  <a:cubicBezTo>
                    <a:pt x="1313236" y="4358920"/>
                    <a:pt x="1298439" y="4377449"/>
                    <a:pt x="1283417" y="4375492"/>
                  </a:cubicBezTo>
                  <a:cubicBezTo>
                    <a:pt x="1282944" y="4375431"/>
                    <a:pt x="1282477" y="4375349"/>
                    <a:pt x="1282151" y="4374879"/>
                  </a:cubicBezTo>
                  <a:cubicBezTo>
                    <a:pt x="1293410" y="4367857"/>
                    <a:pt x="1302140" y="4351901"/>
                    <a:pt x="1304657" y="4332570"/>
                  </a:cubicBezTo>
                  <a:cubicBezTo>
                    <a:pt x="1306962" y="4314875"/>
                    <a:pt x="1303510" y="4298581"/>
                    <a:pt x="1295666" y="4288740"/>
                  </a:cubicBezTo>
                  <a:cubicBezTo>
                    <a:pt x="1288822" y="4297162"/>
                    <a:pt x="1279467" y="4303105"/>
                    <a:pt x="1269096" y="4305805"/>
                  </a:cubicBezTo>
                  <a:cubicBezTo>
                    <a:pt x="1279051" y="4309665"/>
                    <a:pt x="1282138" y="4327666"/>
                    <a:pt x="1276052" y="4346538"/>
                  </a:cubicBezTo>
                  <a:cubicBezTo>
                    <a:pt x="1269782" y="4365973"/>
                    <a:pt x="1256153" y="4378974"/>
                    <a:pt x="1245611" y="4375573"/>
                  </a:cubicBezTo>
                  <a:cubicBezTo>
                    <a:pt x="1245279" y="4375465"/>
                    <a:pt x="1244955" y="4375344"/>
                    <a:pt x="1244793" y="4374928"/>
                  </a:cubicBezTo>
                  <a:cubicBezTo>
                    <a:pt x="1254042" y="4370692"/>
                    <a:pt x="1262879" y="4359007"/>
                    <a:pt x="1267763" y="4343864"/>
                  </a:cubicBezTo>
                  <a:cubicBezTo>
                    <a:pt x="1272504" y="4329167"/>
                    <a:pt x="1272320" y="4314937"/>
                    <a:pt x="1267598" y="4306085"/>
                  </a:cubicBezTo>
                  <a:cubicBezTo>
                    <a:pt x="1258696" y="4308392"/>
                    <a:pt x="1249074" y="4308174"/>
                    <a:pt x="1239685" y="4305145"/>
                  </a:cubicBezTo>
                  <a:cubicBezTo>
                    <a:pt x="1231451" y="4302489"/>
                    <a:pt x="1224334" y="4297974"/>
                    <a:pt x="1218820" y="4292047"/>
                  </a:cubicBezTo>
                  <a:cubicBezTo>
                    <a:pt x="1210185" y="4296812"/>
                    <a:pt x="1202387" y="4307642"/>
                    <a:pt x="1197965" y="4321353"/>
                  </a:cubicBezTo>
                  <a:cubicBezTo>
                    <a:pt x="1193081" y="4336495"/>
                    <a:pt x="1193590" y="4351195"/>
                    <a:pt x="1198878" y="4360120"/>
                  </a:cubicBezTo>
                  <a:cubicBezTo>
                    <a:pt x="1198494" y="4360360"/>
                    <a:pt x="1198148" y="4360266"/>
                    <a:pt x="1197805" y="4360155"/>
                  </a:cubicBezTo>
                  <a:cubicBezTo>
                    <a:pt x="1186880" y="4356630"/>
                    <a:pt x="1183107" y="4338017"/>
                    <a:pt x="1189377" y="4318582"/>
                  </a:cubicBezTo>
                  <a:cubicBezTo>
                    <a:pt x="1194836" y="4301658"/>
                    <a:pt x="1206111" y="4289690"/>
                    <a:pt x="1216148" y="4289244"/>
                  </a:cubicBezTo>
                  <a:cubicBezTo>
                    <a:pt x="1204767" y="4276078"/>
                    <a:pt x="1200421" y="4257464"/>
                    <a:pt x="1206156" y="4239684"/>
                  </a:cubicBezTo>
                  <a:cubicBezTo>
                    <a:pt x="1209522" y="4229248"/>
                    <a:pt x="1215876" y="4220609"/>
                    <a:pt x="1224549" y="4215166"/>
                  </a:cubicBezTo>
                  <a:cubicBezTo>
                    <a:pt x="1216286" y="4217616"/>
                    <a:pt x="1207336" y="4217235"/>
                    <a:pt x="1198588" y="4214413"/>
                  </a:cubicBezTo>
                  <a:cubicBezTo>
                    <a:pt x="1194256" y="4213015"/>
                    <a:pt x="1190232" y="4211102"/>
                    <a:pt x="1186673" y="4208596"/>
                  </a:cubicBezTo>
                  <a:cubicBezTo>
                    <a:pt x="1180483" y="4219985"/>
                    <a:pt x="1161563" y="4226554"/>
                    <a:pt x="1140374" y="4223795"/>
                  </a:cubicBezTo>
                  <a:cubicBezTo>
                    <a:pt x="1115561" y="4220564"/>
                    <a:pt x="1097032" y="4205767"/>
                    <a:pt x="1098989" y="4190743"/>
                  </a:cubicBezTo>
                  <a:cubicBezTo>
                    <a:pt x="1099050" y="4190271"/>
                    <a:pt x="1099131" y="4189805"/>
                    <a:pt x="1099603" y="4189477"/>
                  </a:cubicBezTo>
                  <a:cubicBezTo>
                    <a:pt x="1106624" y="4200737"/>
                    <a:pt x="1122581" y="4209466"/>
                    <a:pt x="1141911" y="4211985"/>
                  </a:cubicBezTo>
                  <a:cubicBezTo>
                    <a:pt x="1157607" y="4214028"/>
                    <a:pt x="1172201" y="4211543"/>
                    <a:pt x="1182168" y="4205427"/>
                  </a:cubicBezTo>
                  <a:cubicBezTo>
                    <a:pt x="1174051" y="4199136"/>
                    <a:pt x="1168173" y="4190512"/>
                    <a:pt x="1165184" y="4180857"/>
                  </a:cubicBezTo>
                  <a:cubicBezTo>
                    <a:pt x="1158313" y="4187190"/>
                    <a:pt x="1143427" y="4188367"/>
                    <a:pt x="1127954" y="4183375"/>
                  </a:cubicBezTo>
                  <a:cubicBezTo>
                    <a:pt x="1108518" y="4177106"/>
                    <a:pt x="1095518" y="4163476"/>
                    <a:pt x="1098919" y="4152935"/>
                  </a:cubicBezTo>
                  <a:cubicBezTo>
                    <a:pt x="1099026" y="4152603"/>
                    <a:pt x="1099148" y="4152279"/>
                    <a:pt x="1099564" y="4152118"/>
                  </a:cubicBezTo>
                  <a:cubicBezTo>
                    <a:pt x="1103801" y="4161365"/>
                    <a:pt x="1115485" y="4170203"/>
                    <a:pt x="1130628" y="4175086"/>
                  </a:cubicBezTo>
                  <a:cubicBezTo>
                    <a:pt x="1143132" y="4179121"/>
                    <a:pt x="1155299" y="4179590"/>
                    <a:pt x="1164063" y="4176562"/>
                  </a:cubicBezTo>
                  <a:cubicBezTo>
                    <a:pt x="1161924" y="4168205"/>
                    <a:pt x="1162045" y="4159216"/>
                    <a:pt x="1164742" y="4150428"/>
                  </a:cubicBezTo>
                  <a:cubicBezTo>
                    <a:pt x="1155353" y="4150710"/>
                    <a:pt x="1142515" y="4148542"/>
                    <a:pt x="1128896" y="4144150"/>
                  </a:cubicBezTo>
                  <a:cubicBezTo>
                    <a:pt x="1112975" y="4139014"/>
                    <a:pt x="1099697" y="4132033"/>
                    <a:pt x="1092486" y="4125570"/>
                  </a:cubicBezTo>
                  <a:cubicBezTo>
                    <a:pt x="1094874" y="4125373"/>
                    <a:pt x="1097556" y="4125358"/>
                    <a:pt x="1100475" y="4125523"/>
                  </a:cubicBezTo>
                  <a:cubicBezTo>
                    <a:pt x="1109233" y="4126020"/>
                    <a:pt x="1120119" y="4128140"/>
                    <a:pt x="1131557" y="4131829"/>
                  </a:cubicBezTo>
                  <a:cubicBezTo>
                    <a:pt x="1145740" y="4136405"/>
                    <a:pt x="1157827" y="4142445"/>
                    <a:pt x="1165302" y="4148394"/>
                  </a:cubicBezTo>
                  <a:cubicBezTo>
                    <a:pt x="1168466" y="4138777"/>
                    <a:pt x="1174224" y="4130727"/>
                    <a:pt x="1181593" y="4124811"/>
                  </a:cubicBezTo>
                  <a:cubicBezTo>
                    <a:pt x="1176514" y="4116688"/>
                    <a:pt x="1166116" y="4109479"/>
                    <a:pt x="1153141" y="4105294"/>
                  </a:cubicBezTo>
                  <a:cubicBezTo>
                    <a:pt x="1137998" y="4100408"/>
                    <a:pt x="1123296" y="4100918"/>
                    <a:pt x="1114373" y="4106207"/>
                  </a:cubicBezTo>
                  <a:cubicBezTo>
                    <a:pt x="1114132" y="4105822"/>
                    <a:pt x="1114227" y="4105477"/>
                    <a:pt x="1114337" y="4105133"/>
                  </a:cubicBezTo>
                  <a:cubicBezTo>
                    <a:pt x="1116099" y="4099671"/>
                    <a:pt x="1121634" y="4095996"/>
                    <a:pt x="1129157" y="4094471"/>
                  </a:cubicBezTo>
                  <a:cubicBezTo>
                    <a:pt x="1132919" y="4093709"/>
                    <a:pt x="1137178" y="4093483"/>
                    <a:pt x="1141711" y="4093840"/>
                  </a:cubicBezTo>
                  <a:cubicBezTo>
                    <a:pt x="1146245" y="4094197"/>
                    <a:pt x="1151052" y="4095137"/>
                    <a:pt x="1155911" y="4096704"/>
                  </a:cubicBezTo>
                  <a:cubicBezTo>
                    <a:pt x="1172189" y="4101956"/>
                    <a:pt x="1183883" y="4112586"/>
                    <a:pt x="1185045" y="4122339"/>
                  </a:cubicBezTo>
                  <a:cubicBezTo>
                    <a:pt x="1197785" y="4113274"/>
                    <a:pt x="1214492" y="4110251"/>
                    <a:pt x="1230520" y="4115422"/>
                  </a:cubicBezTo>
                  <a:cubicBezTo>
                    <a:pt x="1239557" y="4118337"/>
                    <a:pt x="1247246" y="4123491"/>
                    <a:pt x="1252545" y="4130639"/>
                  </a:cubicBezTo>
                  <a:cubicBezTo>
                    <a:pt x="1248030" y="4120535"/>
                    <a:pt x="1247600" y="4108888"/>
                    <a:pt x="1251248" y="4097576"/>
                  </a:cubicBezTo>
                  <a:cubicBezTo>
                    <a:pt x="1257862" y="4077076"/>
                    <a:pt x="1276000" y="4063506"/>
                    <a:pt x="1296189" y="4061723"/>
                  </a:cubicBezTo>
                  <a:cubicBezTo>
                    <a:pt x="1302918" y="4061128"/>
                    <a:pt x="1309875" y="4061842"/>
                    <a:pt x="1316709" y="4064048"/>
                  </a:cubicBezTo>
                  <a:lnTo>
                    <a:pt x="1319521" y="4065279"/>
                  </a:lnTo>
                  <a:cubicBezTo>
                    <a:pt x="1318931" y="4055763"/>
                    <a:pt x="1321082" y="4042073"/>
                    <a:pt x="1325787" y="4027489"/>
                  </a:cubicBezTo>
                  <a:cubicBezTo>
                    <a:pt x="1330923" y="4011568"/>
                    <a:pt x="1337904" y="3998289"/>
                    <a:pt x="1344366" y="3991079"/>
                  </a:cubicBezTo>
                  <a:close/>
                  <a:moveTo>
                    <a:pt x="709918" y="3990906"/>
                  </a:moveTo>
                  <a:cubicBezTo>
                    <a:pt x="714143" y="3990532"/>
                    <a:pt x="718513" y="3990982"/>
                    <a:pt x="722806" y="3992366"/>
                  </a:cubicBezTo>
                  <a:cubicBezTo>
                    <a:pt x="739974" y="3997904"/>
                    <a:pt x="749403" y="4016312"/>
                    <a:pt x="743865" y="4033481"/>
                  </a:cubicBezTo>
                  <a:cubicBezTo>
                    <a:pt x="741834" y="4039774"/>
                    <a:pt x="738076" y="4045026"/>
                    <a:pt x="732905" y="4048415"/>
                  </a:cubicBezTo>
                  <a:cubicBezTo>
                    <a:pt x="737308" y="4047828"/>
                    <a:pt x="741890" y="4048252"/>
                    <a:pt x="746390" y="4049703"/>
                  </a:cubicBezTo>
                  <a:cubicBezTo>
                    <a:pt x="763558" y="4055241"/>
                    <a:pt x="772987" y="4073648"/>
                    <a:pt x="767448" y="4090817"/>
                  </a:cubicBezTo>
                  <a:cubicBezTo>
                    <a:pt x="761910" y="4107985"/>
                    <a:pt x="743503" y="4117414"/>
                    <a:pt x="726334" y="4111875"/>
                  </a:cubicBezTo>
                  <a:lnTo>
                    <a:pt x="715900" y="4106022"/>
                  </a:lnTo>
                  <a:cubicBezTo>
                    <a:pt x="717567" y="4111320"/>
                    <a:pt x="717363" y="4117095"/>
                    <a:pt x="715544" y="4122735"/>
                  </a:cubicBezTo>
                  <a:cubicBezTo>
                    <a:pt x="710005" y="4139904"/>
                    <a:pt x="691598" y="4149333"/>
                    <a:pt x="674428" y="4143794"/>
                  </a:cubicBezTo>
                  <a:cubicBezTo>
                    <a:pt x="657260" y="4138256"/>
                    <a:pt x="647831" y="4119848"/>
                    <a:pt x="653369" y="4102680"/>
                  </a:cubicBezTo>
                  <a:cubicBezTo>
                    <a:pt x="655484" y="4096124"/>
                    <a:pt x="659474" y="4090698"/>
                    <a:pt x="664922" y="4087280"/>
                  </a:cubicBezTo>
                  <a:cubicBezTo>
                    <a:pt x="659733" y="4088819"/>
                    <a:pt x="654111" y="4088579"/>
                    <a:pt x="648617" y="4086806"/>
                  </a:cubicBezTo>
                  <a:cubicBezTo>
                    <a:pt x="631448" y="4081268"/>
                    <a:pt x="622020" y="4062861"/>
                    <a:pt x="627558" y="4045692"/>
                  </a:cubicBezTo>
                  <a:cubicBezTo>
                    <a:pt x="633096" y="4028522"/>
                    <a:pt x="651504" y="4019095"/>
                    <a:pt x="668673" y="4024633"/>
                  </a:cubicBezTo>
                  <a:cubicBezTo>
                    <a:pt x="674348" y="4026463"/>
                    <a:pt x="679177" y="4029701"/>
                    <a:pt x="682505" y="4034191"/>
                  </a:cubicBezTo>
                  <a:cubicBezTo>
                    <a:pt x="679670" y="4027845"/>
                    <a:pt x="679400" y="4020529"/>
                    <a:pt x="681691" y="4013425"/>
                  </a:cubicBezTo>
                  <a:cubicBezTo>
                    <a:pt x="685845" y="4000548"/>
                    <a:pt x="697237" y="3992026"/>
                    <a:pt x="709918" y="3990906"/>
                  </a:cubicBezTo>
                  <a:close/>
                  <a:moveTo>
                    <a:pt x="1313251" y="3987148"/>
                  </a:moveTo>
                  <a:cubicBezTo>
                    <a:pt x="1314690" y="3987095"/>
                    <a:pt x="1316103" y="3987279"/>
                    <a:pt x="1317468" y="3987719"/>
                  </a:cubicBezTo>
                  <a:lnTo>
                    <a:pt x="1318319" y="3988374"/>
                  </a:lnTo>
                  <a:cubicBezTo>
                    <a:pt x="1308813" y="3992526"/>
                    <a:pt x="1299810" y="4004159"/>
                    <a:pt x="1294924" y="4019301"/>
                  </a:cubicBezTo>
                  <a:cubicBezTo>
                    <a:pt x="1290040" y="4034444"/>
                    <a:pt x="1290548" y="4049144"/>
                    <a:pt x="1295838" y="4058069"/>
                  </a:cubicBezTo>
                  <a:cubicBezTo>
                    <a:pt x="1295453" y="4058309"/>
                    <a:pt x="1295107" y="4058214"/>
                    <a:pt x="1294763" y="4058103"/>
                  </a:cubicBezTo>
                  <a:cubicBezTo>
                    <a:pt x="1283838" y="4054579"/>
                    <a:pt x="1280066" y="4035967"/>
                    <a:pt x="1286336" y="4016531"/>
                  </a:cubicBezTo>
                  <a:cubicBezTo>
                    <a:pt x="1291822" y="3999525"/>
                    <a:pt x="1303179" y="3987523"/>
                    <a:pt x="1313251" y="3987148"/>
                  </a:cubicBezTo>
                  <a:close/>
                  <a:moveTo>
                    <a:pt x="3532918" y="3983364"/>
                  </a:moveTo>
                  <a:cubicBezTo>
                    <a:pt x="3607711" y="3981292"/>
                    <a:pt x="3660181" y="4032040"/>
                    <a:pt x="3673694" y="4049729"/>
                  </a:cubicBezTo>
                  <a:cubicBezTo>
                    <a:pt x="3610509" y="3998550"/>
                    <a:pt x="3552770" y="4023142"/>
                    <a:pt x="3547705" y="4043065"/>
                  </a:cubicBezTo>
                  <a:cubicBezTo>
                    <a:pt x="3571194" y="4082044"/>
                    <a:pt x="3532878" y="4113653"/>
                    <a:pt x="3485802" y="4084565"/>
                  </a:cubicBezTo>
                  <a:cubicBezTo>
                    <a:pt x="3470506" y="4091194"/>
                    <a:pt x="3455590" y="4092313"/>
                    <a:pt x="3443263" y="4089899"/>
                  </a:cubicBezTo>
                  <a:cubicBezTo>
                    <a:pt x="3422718" y="4085874"/>
                    <a:pt x="3409364" y="4072034"/>
                    <a:pt x="3413424" y="4057527"/>
                  </a:cubicBezTo>
                  <a:cubicBezTo>
                    <a:pt x="3372461" y="4042521"/>
                    <a:pt x="3386640" y="3983401"/>
                    <a:pt x="3451300" y="4006222"/>
                  </a:cubicBezTo>
                  <a:cubicBezTo>
                    <a:pt x="3480575" y="3990614"/>
                    <a:pt x="3507987" y="3984054"/>
                    <a:pt x="3532918" y="3983364"/>
                  </a:cubicBezTo>
                  <a:close/>
                  <a:moveTo>
                    <a:pt x="1283486" y="3983360"/>
                  </a:moveTo>
                  <a:cubicBezTo>
                    <a:pt x="1285044" y="3983290"/>
                    <a:pt x="1286548" y="3983510"/>
                    <a:pt x="1287973" y="3984046"/>
                  </a:cubicBezTo>
                  <a:lnTo>
                    <a:pt x="1288818" y="3984847"/>
                  </a:lnTo>
                  <a:cubicBezTo>
                    <a:pt x="1278086" y="3989964"/>
                    <a:pt x="1267057" y="4004245"/>
                    <a:pt x="1260075" y="4022814"/>
                  </a:cubicBezTo>
                  <a:cubicBezTo>
                    <a:pt x="1253094" y="4041383"/>
                    <a:pt x="1251985" y="4059394"/>
                    <a:pt x="1256686" y="4070313"/>
                  </a:cubicBezTo>
                  <a:cubicBezTo>
                    <a:pt x="1256246" y="4070609"/>
                    <a:pt x="1255883" y="4070494"/>
                    <a:pt x="1255525" y="4070360"/>
                  </a:cubicBezTo>
                  <a:cubicBezTo>
                    <a:pt x="1244130" y="4066076"/>
                    <a:pt x="1242156" y="4043281"/>
                    <a:pt x="1251118" y="4019447"/>
                  </a:cubicBezTo>
                  <a:cubicBezTo>
                    <a:pt x="1258957" y="3998591"/>
                    <a:pt x="1272571" y="3983850"/>
                    <a:pt x="1283486" y="3983360"/>
                  </a:cubicBezTo>
                  <a:close/>
                  <a:moveTo>
                    <a:pt x="711168" y="3983058"/>
                  </a:moveTo>
                  <a:cubicBezTo>
                    <a:pt x="697194" y="3984291"/>
                    <a:pt x="684638" y="3993684"/>
                    <a:pt x="680060" y="4007875"/>
                  </a:cubicBezTo>
                  <a:cubicBezTo>
                    <a:pt x="677535" y="4015704"/>
                    <a:pt x="677834" y="4023768"/>
                    <a:pt x="680958" y="4030762"/>
                  </a:cubicBezTo>
                  <a:cubicBezTo>
                    <a:pt x="677290" y="4025813"/>
                    <a:pt x="671969" y="4022246"/>
                    <a:pt x="665713" y="4020229"/>
                  </a:cubicBezTo>
                  <a:cubicBezTo>
                    <a:pt x="646791" y="4014125"/>
                    <a:pt x="626504" y="4024516"/>
                    <a:pt x="620400" y="4043438"/>
                  </a:cubicBezTo>
                  <a:cubicBezTo>
                    <a:pt x="614297" y="4062359"/>
                    <a:pt x="624688" y="4082647"/>
                    <a:pt x="643609" y="4088750"/>
                  </a:cubicBezTo>
                  <a:cubicBezTo>
                    <a:pt x="649666" y="4090703"/>
                    <a:pt x="655859" y="4090967"/>
                    <a:pt x="661579" y="4089271"/>
                  </a:cubicBezTo>
                  <a:cubicBezTo>
                    <a:pt x="655576" y="4093039"/>
                    <a:pt x="651179" y="4099019"/>
                    <a:pt x="648848" y="4106243"/>
                  </a:cubicBezTo>
                  <a:cubicBezTo>
                    <a:pt x="642743" y="4125165"/>
                    <a:pt x="653135" y="4145452"/>
                    <a:pt x="672056" y="4151554"/>
                  </a:cubicBezTo>
                  <a:cubicBezTo>
                    <a:pt x="690979" y="4157659"/>
                    <a:pt x="711266" y="4147268"/>
                    <a:pt x="717370" y="4128346"/>
                  </a:cubicBezTo>
                  <a:cubicBezTo>
                    <a:pt x="719375" y="4122130"/>
                    <a:pt x="719599" y="4115766"/>
                    <a:pt x="717761" y="4109927"/>
                  </a:cubicBezTo>
                  <a:lnTo>
                    <a:pt x="729261" y="4116380"/>
                  </a:lnTo>
                  <a:cubicBezTo>
                    <a:pt x="748183" y="4122482"/>
                    <a:pt x="768470" y="4112092"/>
                    <a:pt x="774574" y="4093171"/>
                  </a:cubicBezTo>
                  <a:cubicBezTo>
                    <a:pt x="780678" y="4074248"/>
                    <a:pt x="770287" y="4053962"/>
                    <a:pt x="751365" y="4047857"/>
                  </a:cubicBezTo>
                  <a:cubicBezTo>
                    <a:pt x="746407" y="4046258"/>
                    <a:pt x="741357" y="4045792"/>
                    <a:pt x="736504" y="4046436"/>
                  </a:cubicBezTo>
                  <a:cubicBezTo>
                    <a:pt x="742203" y="4042704"/>
                    <a:pt x="746345" y="4036914"/>
                    <a:pt x="748582" y="4029980"/>
                  </a:cubicBezTo>
                  <a:cubicBezTo>
                    <a:pt x="754686" y="4011058"/>
                    <a:pt x="744295" y="3990770"/>
                    <a:pt x="725373" y="3984667"/>
                  </a:cubicBezTo>
                  <a:cubicBezTo>
                    <a:pt x="720643" y="3983141"/>
                    <a:pt x="715827" y="3982646"/>
                    <a:pt x="711168" y="3983058"/>
                  </a:cubicBezTo>
                  <a:close/>
                  <a:moveTo>
                    <a:pt x="2814473" y="3973333"/>
                  </a:moveTo>
                  <a:cubicBezTo>
                    <a:pt x="2822468" y="3972057"/>
                    <a:pt x="2832015" y="3973850"/>
                    <a:pt x="2841369" y="3978830"/>
                  </a:cubicBezTo>
                  <a:cubicBezTo>
                    <a:pt x="2852593" y="3984806"/>
                    <a:pt x="2863538" y="3995371"/>
                    <a:pt x="2871186" y="4010728"/>
                  </a:cubicBezTo>
                  <a:cubicBezTo>
                    <a:pt x="2927012" y="4017157"/>
                    <a:pt x="2936382" y="4068006"/>
                    <a:pt x="2892567" y="4084986"/>
                  </a:cubicBezTo>
                  <a:cubicBezTo>
                    <a:pt x="2883534" y="4104700"/>
                    <a:pt x="2912685" y="4162315"/>
                    <a:pt x="2995531" y="4160927"/>
                  </a:cubicBezTo>
                  <a:cubicBezTo>
                    <a:pt x="2966042" y="4168743"/>
                    <a:pt x="2844000" y="4180283"/>
                    <a:pt x="2793070" y="4053070"/>
                  </a:cubicBezTo>
                  <a:cubicBezTo>
                    <a:pt x="2727570" y="4030104"/>
                    <a:pt x="2755040" y="3972156"/>
                    <a:pt x="2796893" y="3986253"/>
                  </a:cubicBezTo>
                  <a:cubicBezTo>
                    <a:pt x="2800036" y="3978956"/>
                    <a:pt x="2806478" y="3974610"/>
                    <a:pt x="2814473" y="3973333"/>
                  </a:cubicBezTo>
                  <a:close/>
                  <a:moveTo>
                    <a:pt x="1311913" y="3967659"/>
                  </a:moveTo>
                  <a:cubicBezTo>
                    <a:pt x="1276739" y="3970766"/>
                    <a:pt x="1245136" y="3994407"/>
                    <a:pt x="1233614" y="4030126"/>
                  </a:cubicBezTo>
                  <a:cubicBezTo>
                    <a:pt x="1227258" y="4049832"/>
                    <a:pt x="1228009" y="4070126"/>
                    <a:pt x="1235874" y="4087729"/>
                  </a:cubicBezTo>
                  <a:cubicBezTo>
                    <a:pt x="1226642" y="4075275"/>
                    <a:pt x="1213245" y="4066295"/>
                    <a:pt x="1197502" y="4061217"/>
                  </a:cubicBezTo>
                  <a:cubicBezTo>
                    <a:pt x="1149875" y="4045854"/>
                    <a:pt x="1098813" y="4072008"/>
                    <a:pt x="1083450" y="4119633"/>
                  </a:cubicBezTo>
                  <a:cubicBezTo>
                    <a:pt x="1068088" y="4167259"/>
                    <a:pt x="1094242" y="4218321"/>
                    <a:pt x="1141868" y="4233684"/>
                  </a:cubicBezTo>
                  <a:cubicBezTo>
                    <a:pt x="1157109" y="4238600"/>
                    <a:pt x="1172703" y="4239265"/>
                    <a:pt x="1187097" y="4234997"/>
                  </a:cubicBezTo>
                  <a:cubicBezTo>
                    <a:pt x="1171985" y="4244479"/>
                    <a:pt x="1160918" y="4259532"/>
                    <a:pt x="1155052" y="4277715"/>
                  </a:cubicBezTo>
                  <a:cubicBezTo>
                    <a:pt x="1139690" y="4325340"/>
                    <a:pt x="1165843" y="4376401"/>
                    <a:pt x="1213469" y="4391764"/>
                  </a:cubicBezTo>
                  <a:cubicBezTo>
                    <a:pt x="1261095" y="4407127"/>
                    <a:pt x="1312157" y="4380973"/>
                    <a:pt x="1327519" y="4333348"/>
                  </a:cubicBezTo>
                  <a:cubicBezTo>
                    <a:pt x="1332566" y="4317702"/>
                    <a:pt x="1333132" y="4301684"/>
                    <a:pt x="1328507" y="4286987"/>
                  </a:cubicBezTo>
                  <a:lnTo>
                    <a:pt x="1357452" y="4303226"/>
                  </a:lnTo>
                  <a:cubicBezTo>
                    <a:pt x="1405078" y="4318589"/>
                    <a:pt x="1456140" y="4292435"/>
                    <a:pt x="1471503" y="4244809"/>
                  </a:cubicBezTo>
                  <a:cubicBezTo>
                    <a:pt x="1486865" y="4197184"/>
                    <a:pt x="1460711" y="4146122"/>
                    <a:pt x="1413086" y="4130759"/>
                  </a:cubicBezTo>
                  <a:cubicBezTo>
                    <a:pt x="1400607" y="4126734"/>
                    <a:pt x="1387894" y="4125559"/>
                    <a:pt x="1375681" y="4127186"/>
                  </a:cubicBezTo>
                  <a:cubicBezTo>
                    <a:pt x="1390025" y="4117787"/>
                    <a:pt x="1400450" y="4103216"/>
                    <a:pt x="1406081" y="4085759"/>
                  </a:cubicBezTo>
                  <a:cubicBezTo>
                    <a:pt x="1421445" y="4038135"/>
                    <a:pt x="1395291" y="3987073"/>
                    <a:pt x="1347664" y="3971710"/>
                  </a:cubicBezTo>
                  <a:cubicBezTo>
                    <a:pt x="1335759" y="3967869"/>
                    <a:pt x="1323637" y="3966623"/>
                    <a:pt x="1311913" y="3967659"/>
                  </a:cubicBezTo>
                  <a:close/>
                  <a:moveTo>
                    <a:pt x="569473" y="3947721"/>
                  </a:moveTo>
                  <a:cubicBezTo>
                    <a:pt x="578686" y="3946923"/>
                    <a:pt x="590344" y="3948670"/>
                    <a:pt x="602260" y="3953151"/>
                  </a:cubicBezTo>
                  <a:cubicBezTo>
                    <a:pt x="626096" y="3962111"/>
                    <a:pt x="641944" y="3978612"/>
                    <a:pt x="637662" y="3990006"/>
                  </a:cubicBezTo>
                  <a:lnTo>
                    <a:pt x="636861" y="3990851"/>
                  </a:lnTo>
                  <a:cubicBezTo>
                    <a:pt x="631744" y="3980121"/>
                    <a:pt x="617463" y="3969091"/>
                    <a:pt x="598894" y="3962109"/>
                  </a:cubicBezTo>
                  <a:cubicBezTo>
                    <a:pt x="580324" y="3955128"/>
                    <a:pt x="562313" y="3954018"/>
                    <a:pt x="551393" y="3958720"/>
                  </a:cubicBezTo>
                  <a:cubicBezTo>
                    <a:pt x="551098" y="3958280"/>
                    <a:pt x="551213" y="3957916"/>
                    <a:pt x="551348" y="3957558"/>
                  </a:cubicBezTo>
                  <a:cubicBezTo>
                    <a:pt x="553490" y="3951860"/>
                    <a:pt x="560259" y="3948519"/>
                    <a:pt x="569473" y="3947721"/>
                  </a:cubicBezTo>
                  <a:close/>
                  <a:moveTo>
                    <a:pt x="803543" y="3894619"/>
                  </a:moveTo>
                  <a:cubicBezTo>
                    <a:pt x="818565" y="3896576"/>
                    <a:pt x="828125" y="3918276"/>
                    <a:pt x="824894" y="3943088"/>
                  </a:cubicBezTo>
                  <a:cubicBezTo>
                    <a:pt x="821663" y="3967900"/>
                    <a:pt x="806866" y="3986428"/>
                    <a:pt x="791842" y="3984472"/>
                  </a:cubicBezTo>
                  <a:cubicBezTo>
                    <a:pt x="791370" y="3984411"/>
                    <a:pt x="790903" y="3984329"/>
                    <a:pt x="790577" y="3983859"/>
                  </a:cubicBezTo>
                  <a:cubicBezTo>
                    <a:pt x="801837" y="3976837"/>
                    <a:pt x="810566" y="3960881"/>
                    <a:pt x="813083" y="3941550"/>
                  </a:cubicBezTo>
                  <a:cubicBezTo>
                    <a:pt x="815601" y="3922219"/>
                    <a:pt x="811249" y="3904560"/>
                    <a:pt x="802162" y="3894888"/>
                  </a:cubicBezTo>
                  <a:close/>
                  <a:moveTo>
                    <a:pt x="785947" y="3885579"/>
                  </a:moveTo>
                  <a:cubicBezTo>
                    <a:pt x="796489" y="3888979"/>
                    <a:pt x="799953" y="3907493"/>
                    <a:pt x="793683" y="3926930"/>
                  </a:cubicBezTo>
                  <a:cubicBezTo>
                    <a:pt x="787413" y="3946366"/>
                    <a:pt x="773785" y="3959366"/>
                    <a:pt x="763241" y="3955965"/>
                  </a:cubicBezTo>
                  <a:cubicBezTo>
                    <a:pt x="762910" y="3955858"/>
                    <a:pt x="762586" y="3955736"/>
                    <a:pt x="762426" y="3955320"/>
                  </a:cubicBezTo>
                  <a:cubicBezTo>
                    <a:pt x="771674" y="3951084"/>
                    <a:pt x="780511" y="3939398"/>
                    <a:pt x="785395" y="3924256"/>
                  </a:cubicBezTo>
                  <a:cubicBezTo>
                    <a:pt x="790279" y="3909113"/>
                    <a:pt x="789936" y="3894467"/>
                    <a:pt x="784907" y="3885625"/>
                  </a:cubicBezTo>
                  <a:close/>
                  <a:moveTo>
                    <a:pt x="3268004" y="3875539"/>
                  </a:moveTo>
                  <a:cubicBezTo>
                    <a:pt x="3277588" y="3872388"/>
                    <a:pt x="3288734" y="3872180"/>
                    <a:pt x="3300949" y="3876177"/>
                  </a:cubicBezTo>
                  <a:lnTo>
                    <a:pt x="3321795" y="3883058"/>
                  </a:lnTo>
                  <a:cubicBezTo>
                    <a:pt x="3355635" y="3911885"/>
                    <a:pt x="3320813" y="3978547"/>
                    <a:pt x="3283182" y="3916145"/>
                  </a:cubicBezTo>
                  <a:cubicBezTo>
                    <a:pt x="3274414" y="3936711"/>
                    <a:pt x="3307799" y="3987592"/>
                    <a:pt x="3360724" y="3970354"/>
                  </a:cubicBezTo>
                  <a:cubicBezTo>
                    <a:pt x="3412152" y="3953604"/>
                    <a:pt x="3436407" y="3933857"/>
                    <a:pt x="3492308" y="3939342"/>
                  </a:cubicBezTo>
                  <a:lnTo>
                    <a:pt x="3522792" y="3949405"/>
                  </a:lnTo>
                  <a:cubicBezTo>
                    <a:pt x="3556119" y="3957173"/>
                    <a:pt x="3587974" y="3974424"/>
                    <a:pt x="3618541" y="3995019"/>
                  </a:cubicBezTo>
                  <a:cubicBezTo>
                    <a:pt x="3575488" y="3968763"/>
                    <a:pt x="3518527" y="3957252"/>
                    <a:pt x="3449235" y="3995605"/>
                  </a:cubicBezTo>
                  <a:cubicBezTo>
                    <a:pt x="3368665" y="3966967"/>
                    <a:pt x="3350340" y="4043014"/>
                    <a:pt x="3401377" y="4061860"/>
                  </a:cubicBezTo>
                  <a:cubicBezTo>
                    <a:pt x="3393021" y="4091727"/>
                    <a:pt x="3440396" y="4118947"/>
                    <a:pt x="3491551" y="4095833"/>
                  </a:cubicBezTo>
                  <a:cubicBezTo>
                    <a:pt x="3550085" y="4132698"/>
                    <a:pt x="3598291" y="4091724"/>
                    <a:pt x="3569335" y="4041920"/>
                  </a:cubicBezTo>
                  <a:cubicBezTo>
                    <a:pt x="3575869" y="4016289"/>
                    <a:pt x="3631552" y="4022295"/>
                    <a:pt x="3709990" y="4087357"/>
                  </a:cubicBezTo>
                  <a:cubicBezTo>
                    <a:pt x="3699793" y="4073579"/>
                    <a:pt x="3675089" y="4036138"/>
                    <a:pt x="3636748" y="4007949"/>
                  </a:cubicBezTo>
                  <a:cubicBezTo>
                    <a:pt x="3716881" y="4064679"/>
                    <a:pt x="3788634" y="4135601"/>
                    <a:pt x="3857061" y="4104327"/>
                  </a:cubicBezTo>
                  <a:cubicBezTo>
                    <a:pt x="3805337" y="4167946"/>
                    <a:pt x="3731892" y="4158564"/>
                    <a:pt x="3706284" y="4144538"/>
                  </a:cubicBezTo>
                  <a:lnTo>
                    <a:pt x="3692034" y="4110236"/>
                  </a:lnTo>
                  <a:cubicBezTo>
                    <a:pt x="3688987" y="4090758"/>
                    <a:pt x="3670203" y="4077015"/>
                    <a:pt x="3650080" y="4079542"/>
                  </a:cubicBezTo>
                  <a:cubicBezTo>
                    <a:pt x="3629957" y="4082069"/>
                    <a:pt x="3616114" y="4099909"/>
                    <a:pt x="3619161" y="4119387"/>
                  </a:cubicBezTo>
                  <a:lnTo>
                    <a:pt x="3619162" y="4119387"/>
                  </a:lnTo>
                  <a:cubicBezTo>
                    <a:pt x="3620708" y="4129273"/>
                    <a:pt x="3626309" y="4137682"/>
                    <a:pt x="3634091" y="4143222"/>
                  </a:cubicBezTo>
                  <a:cubicBezTo>
                    <a:pt x="3629274" y="4138958"/>
                    <a:pt x="3625872" y="4133145"/>
                    <a:pt x="3624827" y="4126471"/>
                  </a:cubicBezTo>
                  <a:cubicBezTo>
                    <a:pt x="3622441" y="4111215"/>
                    <a:pt x="3633283" y="4097243"/>
                    <a:pt x="3649044" y="4095264"/>
                  </a:cubicBezTo>
                  <a:cubicBezTo>
                    <a:pt x="3664805" y="4093284"/>
                    <a:pt x="3679517" y="4104048"/>
                    <a:pt x="3681904" y="4119304"/>
                  </a:cubicBezTo>
                  <a:lnTo>
                    <a:pt x="3685845" y="4144495"/>
                  </a:lnTo>
                  <a:lnTo>
                    <a:pt x="3684572" y="4144492"/>
                  </a:lnTo>
                  <a:cubicBezTo>
                    <a:pt x="3687713" y="4168685"/>
                    <a:pt x="3664816" y="4191637"/>
                    <a:pt x="3621879" y="4174806"/>
                  </a:cubicBezTo>
                  <a:cubicBezTo>
                    <a:pt x="3634886" y="4200734"/>
                    <a:pt x="3607646" y="4231914"/>
                    <a:pt x="3561688" y="4207301"/>
                  </a:cubicBezTo>
                  <a:cubicBezTo>
                    <a:pt x="3560228" y="4216326"/>
                    <a:pt x="3540998" y="4227884"/>
                    <a:pt x="3518645" y="4205825"/>
                  </a:cubicBezTo>
                  <a:lnTo>
                    <a:pt x="3512684" y="4174502"/>
                  </a:lnTo>
                  <a:cubicBezTo>
                    <a:pt x="3513549" y="4158206"/>
                    <a:pt x="3500543" y="4144036"/>
                    <a:pt x="3483635" y="4142853"/>
                  </a:cubicBezTo>
                  <a:cubicBezTo>
                    <a:pt x="3466727" y="4141671"/>
                    <a:pt x="3452318" y="4153923"/>
                    <a:pt x="3451452" y="4170220"/>
                  </a:cubicBezTo>
                  <a:cubicBezTo>
                    <a:pt x="3451013" y="4178491"/>
                    <a:pt x="3454147" y="4186215"/>
                    <a:pt x="3459561" y="4191961"/>
                  </a:cubicBezTo>
                  <a:cubicBezTo>
                    <a:pt x="3456354" y="4187727"/>
                    <a:pt x="3454572" y="4182462"/>
                    <a:pt x="3454868" y="4176879"/>
                  </a:cubicBezTo>
                  <a:cubicBezTo>
                    <a:pt x="3455546" y="4164115"/>
                    <a:pt x="3466831" y="4154519"/>
                    <a:pt x="3480075" y="4155445"/>
                  </a:cubicBezTo>
                  <a:cubicBezTo>
                    <a:pt x="3493318" y="4156371"/>
                    <a:pt x="3503504" y="4167469"/>
                    <a:pt x="3502826" y="4180233"/>
                  </a:cubicBezTo>
                  <a:lnTo>
                    <a:pt x="3503463" y="4203474"/>
                  </a:lnTo>
                  <a:cubicBezTo>
                    <a:pt x="3493095" y="4230087"/>
                    <a:pt x="3454512" y="4232922"/>
                    <a:pt x="3427852" y="4203063"/>
                  </a:cubicBezTo>
                  <a:cubicBezTo>
                    <a:pt x="3412794" y="4209819"/>
                    <a:pt x="3392182" y="4212807"/>
                    <a:pt x="3374909" y="4207226"/>
                  </a:cubicBezTo>
                  <a:cubicBezTo>
                    <a:pt x="3357636" y="4201645"/>
                    <a:pt x="3343701" y="4187496"/>
                    <a:pt x="3341996" y="4159978"/>
                  </a:cubicBezTo>
                  <a:cubicBezTo>
                    <a:pt x="3294697" y="4160800"/>
                    <a:pt x="3270106" y="4118768"/>
                    <a:pt x="3276085" y="4089651"/>
                  </a:cubicBezTo>
                  <a:cubicBezTo>
                    <a:pt x="3256772" y="4065951"/>
                    <a:pt x="3259467" y="4046844"/>
                    <a:pt x="3271194" y="4028746"/>
                  </a:cubicBezTo>
                  <a:lnTo>
                    <a:pt x="3269246" y="4027048"/>
                  </a:lnTo>
                  <a:lnTo>
                    <a:pt x="3285693" y="4016097"/>
                  </a:lnTo>
                  <a:cubicBezTo>
                    <a:pt x="3296988" y="4008576"/>
                    <a:pt x="3313028" y="4011959"/>
                    <a:pt x="3321519" y="4023651"/>
                  </a:cubicBezTo>
                  <a:cubicBezTo>
                    <a:pt x="3330012" y="4035344"/>
                    <a:pt x="3327740" y="4050919"/>
                    <a:pt x="3316446" y="4058439"/>
                  </a:cubicBezTo>
                  <a:cubicBezTo>
                    <a:pt x="3311505" y="4061728"/>
                    <a:pt x="3305657" y="4062932"/>
                    <a:pt x="3299930" y="4062266"/>
                  </a:cubicBezTo>
                  <a:cubicBezTo>
                    <a:pt x="3308315" y="4064147"/>
                    <a:pt x="3317195" y="4062860"/>
                    <a:pt x="3324514" y="4057986"/>
                  </a:cubicBezTo>
                  <a:cubicBezTo>
                    <a:pt x="3338934" y="4048385"/>
                    <a:pt x="3341834" y="4028500"/>
                    <a:pt x="3330992" y="4013571"/>
                  </a:cubicBezTo>
                  <a:cubicBezTo>
                    <a:pt x="3320149" y="3998642"/>
                    <a:pt x="3299670" y="3994324"/>
                    <a:pt x="3285250" y="4003925"/>
                  </a:cubicBezTo>
                  <a:lnTo>
                    <a:pt x="3261093" y="4020010"/>
                  </a:lnTo>
                  <a:cubicBezTo>
                    <a:pt x="3203388" y="4013916"/>
                    <a:pt x="3213534" y="3964162"/>
                    <a:pt x="3237261" y="3949392"/>
                  </a:cubicBezTo>
                  <a:cubicBezTo>
                    <a:pt x="3224563" y="3920944"/>
                    <a:pt x="3239252" y="3884993"/>
                    <a:pt x="3268004" y="3875539"/>
                  </a:cubicBezTo>
                  <a:close/>
                  <a:moveTo>
                    <a:pt x="765051" y="3873521"/>
                  </a:moveTo>
                  <a:cubicBezTo>
                    <a:pt x="765840" y="3883069"/>
                    <a:pt x="763710" y="3897341"/>
                    <a:pt x="758790" y="3912591"/>
                  </a:cubicBezTo>
                  <a:cubicBezTo>
                    <a:pt x="753863" y="3927867"/>
                    <a:pt x="747238" y="3940710"/>
                    <a:pt x="740938" y="3948041"/>
                  </a:cubicBezTo>
                  <a:cubicBezTo>
                    <a:pt x="766038" y="3957959"/>
                    <a:pt x="779341" y="3985854"/>
                    <a:pt x="770923" y="4011951"/>
                  </a:cubicBezTo>
                  <a:cubicBezTo>
                    <a:pt x="767691" y="4021969"/>
                    <a:pt x="761706" y="4030333"/>
                    <a:pt x="753474" y="4035728"/>
                  </a:cubicBezTo>
                  <a:cubicBezTo>
                    <a:pt x="760483" y="4034794"/>
                    <a:pt x="767780" y="4035468"/>
                    <a:pt x="774943" y="4037779"/>
                  </a:cubicBezTo>
                  <a:cubicBezTo>
                    <a:pt x="802278" y="4046597"/>
                    <a:pt x="817289" y="4075904"/>
                    <a:pt x="808472" y="4103240"/>
                  </a:cubicBezTo>
                  <a:cubicBezTo>
                    <a:pt x="801866" y="4123719"/>
                    <a:pt x="783761" y="4137281"/>
                    <a:pt x="763599" y="4139082"/>
                  </a:cubicBezTo>
                  <a:cubicBezTo>
                    <a:pt x="768541" y="4151306"/>
                    <a:pt x="782547" y="4162613"/>
                    <a:pt x="800908" y="4168535"/>
                  </a:cubicBezTo>
                  <a:cubicBezTo>
                    <a:pt x="819460" y="4174520"/>
                    <a:pt x="837616" y="4173447"/>
                    <a:pt x="848778" y="4166267"/>
                  </a:cubicBezTo>
                  <a:lnTo>
                    <a:pt x="848790" y="4167673"/>
                  </a:lnTo>
                  <a:cubicBezTo>
                    <a:pt x="844139" y="4182092"/>
                    <a:pt x="821064" y="4187552"/>
                    <a:pt x="797251" y="4179870"/>
                  </a:cubicBezTo>
                  <a:cubicBezTo>
                    <a:pt x="773438" y="4172190"/>
                    <a:pt x="757904" y="4154274"/>
                    <a:pt x="762554" y="4139856"/>
                  </a:cubicBezTo>
                  <a:cubicBezTo>
                    <a:pt x="762657" y="4139536"/>
                    <a:pt x="762770" y="4139222"/>
                    <a:pt x="763118" y="4139090"/>
                  </a:cubicBezTo>
                  <a:cubicBezTo>
                    <a:pt x="756519" y="4139659"/>
                    <a:pt x="749706" y="4138929"/>
                    <a:pt x="743011" y="4136770"/>
                  </a:cubicBezTo>
                  <a:lnTo>
                    <a:pt x="726397" y="4127449"/>
                  </a:lnTo>
                  <a:cubicBezTo>
                    <a:pt x="729052" y="4135884"/>
                    <a:pt x="728726" y="4145078"/>
                    <a:pt x="725830" y="4154058"/>
                  </a:cubicBezTo>
                  <a:cubicBezTo>
                    <a:pt x="724064" y="4159533"/>
                    <a:pt x="721476" y="4164514"/>
                    <a:pt x="718051" y="4168764"/>
                  </a:cubicBezTo>
                  <a:cubicBezTo>
                    <a:pt x="731789" y="4172315"/>
                    <a:pt x="740213" y="4193035"/>
                    <a:pt x="737151" y="4216550"/>
                  </a:cubicBezTo>
                  <a:cubicBezTo>
                    <a:pt x="733920" y="4241362"/>
                    <a:pt x="719123" y="4259890"/>
                    <a:pt x="704101" y="4257934"/>
                  </a:cubicBezTo>
                  <a:cubicBezTo>
                    <a:pt x="703627" y="4257873"/>
                    <a:pt x="703161" y="4257792"/>
                    <a:pt x="702835" y="4257321"/>
                  </a:cubicBezTo>
                  <a:cubicBezTo>
                    <a:pt x="714094" y="4250299"/>
                    <a:pt x="722824" y="4234343"/>
                    <a:pt x="725341" y="4215012"/>
                  </a:cubicBezTo>
                  <a:cubicBezTo>
                    <a:pt x="727646" y="4197317"/>
                    <a:pt x="724194" y="4181024"/>
                    <a:pt x="716350" y="4171182"/>
                  </a:cubicBezTo>
                  <a:cubicBezTo>
                    <a:pt x="709506" y="4179604"/>
                    <a:pt x="700151" y="4185547"/>
                    <a:pt x="689780" y="4188246"/>
                  </a:cubicBezTo>
                  <a:cubicBezTo>
                    <a:pt x="699735" y="4192107"/>
                    <a:pt x="702822" y="4210108"/>
                    <a:pt x="696736" y="4228980"/>
                  </a:cubicBezTo>
                  <a:cubicBezTo>
                    <a:pt x="690466" y="4248416"/>
                    <a:pt x="676837" y="4261416"/>
                    <a:pt x="666295" y="4258015"/>
                  </a:cubicBezTo>
                  <a:cubicBezTo>
                    <a:pt x="665963" y="4257907"/>
                    <a:pt x="665639" y="4257786"/>
                    <a:pt x="665478" y="4257370"/>
                  </a:cubicBezTo>
                  <a:cubicBezTo>
                    <a:pt x="674726" y="4253134"/>
                    <a:pt x="683563" y="4241449"/>
                    <a:pt x="688447" y="4226306"/>
                  </a:cubicBezTo>
                  <a:cubicBezTo>
                    <a:pt x="693188" y="4211609"/>
                    <a:pt x="693004" y="4197379"/>
                    <a:pt x="688281" y="4188527"/>
                  </a:cubicBezTo>
                  <a:cubicBezTo>
                    <a:pt x="679380" y="4190834"/>
                    <a:pt x="669758" y="4190616"/>
                    <a:pt x="660369" y="4187586"/>
                  </a:cubicBezTo>
                  <a:cubicBezTo>
                    <a:pt x="652135" y="4184931"/>
                    <a:pt x="645019" y="4180416"/>
                    <a:pt x="639504" y="4174489"/>
                  </a:cubicBezTo>
                  <a:cubicBezTo>
                    <a:pt x="630869" y="4179254"/>
                    <a:pt x="623071" y="4190085"/>
                    <a:pt x="618649" y="4203795"/>
                  </a:cubicBezTo>
                  <a:cubicBezTo>
                    <a:pt x="613765" y="4218937"/>
                    <a:pt x="614274" y="4233637"/>
                    <a:pt x="619563" y="4242562"/>
                  </a:cubicBezTo>
                  <a:cubicBezTo>
                    <a:pt x="619178" y="4242802"/>
                    <a:pt x="618832" y="4242708"/>
                    <a:pt x="618489" y="4242597"/>
                  </a:cubicBezTo>
                  <a:cubicBezTo>
                    <a:pt x="607564" y="4239073"/>
                    <a:pt x="603791" y="4220460"/>
                    <a:pt x="610061" y="4201024"/>
                  </a:cubicBezTo>
                  <a:cubicBezTo>
                    <a:pt x="615520" y="4184100"/>
                    <a:pt x="626795" y="4172132"/>
                    <a:pt x="636832" y="4171686"/>
                  </a:cubicBezTo>
                  <a:cubicBezTo>
                    <a:pt x="625451" y="4158520"/>
                    <a:pt x="621105" y="4139906"/>
                    <a:pt x="626839" y="4122126"/>
                  </a:cubicBezTo>
                  <a:cubicBezTo>
                    <a:pt x="630206" y="4111689"/>
                    <a:pt x="636560" y="4103051"/>
                    <a:pt x="645233" y="4097608"/>
                  </a:cubicBezTo>
                  <a:cubicBezTo>
                    <a:pt x="636970" y="4100058"/>
                    <a:pt x="628021" y="4099678"/>
                    <a:pt x="619272" y="4096854"/>
                  </a:cubicBezTo>
                  <a:cubicBezTo>
                    <a:pt x="614940" y="4095457"/>
                    <a:pt x="610916" y="4093544"/>
                    <a:pt x="607356" y="4091038"/>
                  </a:cubicBezTo>
                  <a:cubicBezTo>
                    <a:pt x="601167" y="4102427"/>
                    <a:pt x="582247" y="4108996"/>
                    <a:pt x="561058" y="4106237"/>
                  </a:cubicBezTo>
                  <a:cubicBezTo>
                    <a:pt x="536245" y="4103006"/>
                    <a:pt x="517716" y="4088209"/>
                    <a:pt x="519673" y="4073185"/>
                  </a:cubicBezTo>
                  <a:cubicBezTo>
                    <a:pt x="519734" y="4072713"/>
                    <a:pt x="519815" y="4072247"/>
                    <a:pt x="520287" y="4071919"/>
                  </a:cubicBezTo>
                  <a:cubicBezTo>
                    <a:pt x="527308" y="4083179"/>
                    <a:pt x="543265" y="4091909"/>
                    <a:pt x="562595" y="4094427"/>
                  </a:cubicBezTo>
                  <a:cubicBezTo>
                    <a:pt x="578291" y="4096471"/>
                    <a:pt x="592885" y="4093985"/>
                    <a:pt x="602852" y="4087868"/>
                  </a:cubicBezTo>
                  <a:cubicBezTo>
                    <a:pt x="594735" y="4081578"/>
                    <a:pt x="588857" y="4072954"/>
                    <a:pt x="585868" y="4063299"/>
                  </a:cubicBezTo>
                  <a:cubicBezTo>
                    <a:pt x="578997" y="4069632"/>
                    <a:pt x="564110" y="4070809"/>
                    <a:pt x="548638" y="4065817"/>
                  </a:cubicBezTo>
                  <a:cubicBezTo>
                    <a:pt x="529202" y="4059548"/>
                    <a:pt x="516202" y="4045918"/>
                    <a:pt x="519603" y="4035377"/>
                  </a:cubicBezTo>
                  <a:cubicBezTo>
                    <a:pt x="519710" y="4035045"/>
                    <a:pt x="519832" y="4034721"/>
                    <a:pt x="520248" y="4034560"/>
                  </a:cubicBezTo>
                  <a:cubicBezTo>
                    <a:pt x="524484" y="4043807"/>
                    <a:pt x="536169" y="4052645"/>
                    <a:pt x="551312" y="4057528"/>
                  </a:cubicBezTo>
                  <a:cubicBezTo>
                    <a:pt x="563817" y="4061563"/>
                    <a:pt x="575983" y="4062032"/>
                    <a:pt x="584747" y="4059004"/>
                  </a:cubicBezTo>
                  <a:cubicBezTo>
                    <a:pt x="582608" y="4050647"/>
                    <a:pt x="582729" y="4041658"/>
                    <a:pt x="585426" y="4032870"/>
                  </a:cubicBezTo>
                  <a:cubicBezTo>
                    <a:pt x="576037" y="4033152"/>
                    <a:pt x="563199" y="4030984"/>
                    <a:pt x="549580" y="4026592"/>
                  </a:cubicBezTo>
                  <a:cubicBezTo>
                    <a:pt x="533659" y="4021456"/>
                    <a:pt x="520381" y="4014475"/>
                    <a:pt x="513170" y="4008012"/>
                  </a:cubicBezTo>
                  <a:cubicBezTo>
                    <a:pt x="515558" y="4007815"/>
                    <a:pt x="518240" y="4007800"/>
                    <a:pt x="521159" y="4007965"/>
                  </a:cubicBezTo>
                  <a:cubicBezTo>
                    <a:pt x="529917" y="4008462"/>
                    <a:pt x="540804" y="4010582"/>
                    <a:pt x="552241" y="4014271"/>
                  </a:cubicBezTo>
                  <a:cubicBezTo>
                    <a:pt x="566423" y="4018847"/>
                    <a:pt x="578511" y="4024887"/>
                    <a:pt x="585986" y="4030837"/>
                  </a:cubicBezTo>
                  <a:cubicBezTo>
                    <a:pt x="589150" y="4021218"/>
                    <a:pt x="594908" y="4013169"/>
                    <a:pt x="602277" y="4007253"/>
                  </a:cubicBezTo>
                  <a:cubicBezTo>
                    <a:pt x="597198" y="3999131"/>
                    <a:pt x="586800" y="3991921"/>
                    <a:pt x="573825" y="3987736"/>
                  </a:cubicBezTo>
                  <a:cubicBezTo>
                    <a:pt x="558682" y="3982850"/>
                    <a:pt x="543980" y="3983360"/>
                    <a:pt x="535057" y="3988649"/>
                  </a:cubicBezTo>
                  <a:cubicBezTo>
                    <a:pt x="534816" y="3988265"/>
                    <a:pt x="534910" y="3987919"/>
                    <a:pt x="535022" y="3987574"/>
                  </a:cubicBezTo>
                  <a:cubicBezTo>
                    <a:pt x="536783" y="3982113"/>
                    <a:pt x="542318" y="3978438"/>
                    <a:pt x="549841" y="3976913"/>
                  </a:cubicBezTo>
                  <a:cubicBezTo>
                    <a:pt x="553603" y="3976151"/>
                    <a:pt x="557862" y="3975925"/>
                    <a:pt x="562395" y="3976282"/>
                  </a:cubicBezTo>
                  <a:cubicBezTo>
                    <a:pt x="566929" y="3976639"/>
                    <a:pt x="571736" y="3977579"/>
                    <a:pt x="576595" y="3979146"/>
                  </a:cubicBezTo>
                  <a:cubicBezTo>
                    <a:pt x="592874" y="3984397"/>
                    <a:pt x="604567" y="3995029"/>
                    <a:pt x="605729" y="4004781"/>
                  </a:cubicBezTo>
                  <a:cubicBezTo>
                    <a:pt x="618469" y="3995716"/>
                    <a:pt x="635176" y="3992693"/>
                    <a:pt x="651204" y="3997864"/>
                  </a:cubicBezTo>
                  <a:cubicBezTo>
                    <a:pt x="660241" y="4000779"/>
                    <a:pt x="667930" y="4005933"/>
                    <a:pt x="673230" y="4013082"/>
                  </a:cubicBezTo>
                  <a:cubicBezTo>
                    <a:pt x="668714" y="4002977"/>
                    <a:pt x="668284" y="3991330"/>
                    <a:pt x="671933" y="3980019"/>
                  </a:cubicBezTo>
                  <a:cubicBezTo>
                    <a:pt x="678546" y="3959518"/>
                    <a:pt x="696684" y="3945948"/>
                    <a:pt x="716873" y="3944165"/>
                  </a:cubicBezTo>
                  <a:cubicBezTo>
                    <a:pt x="723602" y="3943570"/>
                    <a:pt x="730559" y="3944285"/>
                    <a:pt x="737393" y="3946490"/>
                  </a:cubicBezTo>
                  <a:lnTo>
                    <a:pt x="740205" y="3947721"/>
                  </a:lnTo>
                  <a:cubicBezTo>
                    <a:pt x="739615" y="3938205"/>
                    <a:pt x="741767" y="3924515"/>
                    <a:pt x="746471" y="3909931"/>
                  </a:cubicBezTo>
                  <a:cubicBezTo>
                    <a:pt x="751606" y="3894010"/>
                    <a:pt x="758589" y="3880731"/>
                    <a:pt x="765051" y="3873521"/>
                  </a:cubicBezTo>
                  <a:close/>
                  <a:moveTo>
                    <a:pt x="733935" y="3869590"/>
                  </a:moveTo>
                  <a:cubicBezTo>
                    <a:pt x="735374" y="3869537"/>
                    <a:pt x="736787" y="3869721"/>
                    <a:pt x="738151" y="3870161"/>
                  </a:cubicBezTo>
                  <a:lnTo>
                    <a:pt x="739002" y="3870816"/>
                  </a:lnTo>
                  <a:cubicBezTo>
                    <a:pt x="729497" y="3874968"/>
                    <a:pt x="720494" y="3886601"/>
                    <a:pt x="715608" y="3901742"/>
                  </a:cubicBezTo>
                  <a:cubicBezTo>
                    <a:pt x="710723" y="3916886"/>
                    <a:pt x="711232" y="3931586"/>
                    <a:pt x="716522" y="3940511"/>
                  </a:cubicBezTo>
                  <a:cubicBezTo>
                    <a:pt x="716137" y="3940751"/>
                    <a:pt x="715792" y="3940657"/>
                    <a:pt x="715447" y="3940546"/>
                  </a:cubicBezTo>
                  <a:cubicBezTo>
                    <a:pt x="704522" y="3937022"/>
                    <a:pt x="700750" y="3918409"/>
                    <a:pt x="707020" y="3898973"/>
                  </a:cubicBezTo>
                  <a:cubicBezTo>
                    <a:pt x="712506" y="3881967"/>
                    <a:pt x="723863" y="3869965"/>
                    <a:pt x="733935" y="3869590"/>
                  </a:cubicBezTo>
                  <a:close/>
                  <a:moveTo>
                    <a:pt x="704170" y="3865802"/>
                  </a:moveTo>
                  <a:cubicBezTo>
                    <a:pt x="705728" y="3865732"/>
                    <a:pt x="707232" y="3865953"/>
                    <a:pt x="708657" y="3866488"/>
                  </a:cubicBezTo>
                  <a:lnTo>
                    <a:pt x="709502" y="3867289"/>
                  </a:lnTo>
                  <a:cubicBezTo>
                    <a:pt x="698771" y="3872406"/>
                    <a:pt x="687741" y="3886687"/>
                    <a:pt x="680760" y="3905256"/>
                  </a:cubicBezTo>
                  <a:cubicBezTo>
                    <a:pt x="673778" y="3923825"/>
                    <a:pt x="672669" y="3941836"/>
                    <a:pt x="677370" y="3952755"/>
                  </a:cubicBezTo>
                  <a:cubicBezTo>
                    <a:pt x="676930" y="3953051"/>
                    <a:pt x="676567" y="3952936"/>
                    <a:pt x="676208" y="3952802"/>
                  </a:cubicBezTo>
                  <a:cubicBezTo>
                    <a:pt x="664813" y="3948518"/>
                    <a:pt x="662841" y="3925723"/>
                    <a:pt x="671802" y="3901889"/>
                  </a:cubicBezTo>
                  <a:cubicBezTo>
                    <a:pt x="679641" y="3881033"/>
                    <a:pt x="693255" y="3866292"/>
                    <a:pt x="704170" y="3865802"/>
                  </a:cubicBezTo>
                  <a:close/>
                  <a:moveTo>
                    <a:pt x="732597" y="3850101"/>
                  </a:moveTo>
                  <a:cubicBezTo>
                    <a:pt x="697423" y="3853208"/>
                    <a:pt x="665820" y="3876849"/>
                    <a:pt x="654298" y="3912568"/>
                  </a:cubicBezTo>
                  <a:cubicBezTo>
                    <a:pt x="647942" y="3932274"/>
                    <a:pt x="648693" y="3952568"/>
                    <a:pt x="656559" y="3970171"/>
                  </a:cubicBezTo>
                  <a:cubicBezTo>
                    <a:pt x="647326" y="3957717"/>
                    <a:pt x="633930" y="3948737"/>
                    <a:pt x="618186" y="3943659"/>
                  </a:cubicBezTo>
                  <a:cubicBezTo>
                    <a:pt x="570559" y="3928296"/>
                    <a:pt x="519497" y="3954450"/>
                    <a:pt x="504134" y="4002075"/>
                  </a:cubicBezTo>
                  <a:cubicBezTo>
                    <a:pt x="488772" y="4049701"/>
                    <a:pt x="514926" y="4100763"/>
                    <a:pt x="562552" y="4116126"/>
                  </a:cubicBezTo>
                  <a:cubicBezTo>
                    <a:pt x="577793" y="4121042"/>
                    <a:pt x="593387" y="4121707"/>
                    <a:pt x="607781" y="4117439"/>
                  </a:cubicBezTo>
                  <a:cubicBezTo>
                    <a:pt x="592669" y="4126921"/>
                    <a:pt x="581601" y="4141974"/>
                    <a:pt x="575737" y="4160156"/>
                  </a:cubicBezTo>
                  <a:cubicBezTo>
                    <a:pt x="560373" y="4207782"/>
                    <a:pt x="586527" y="4258843"/>
                    <a:pt x="634153" y="4274206"/>
                  </a:cubicBezTo>
                  <a:cubicBezTo>
                    <a:pt x="681779" y="4289569"/>
                    <a:pt x="732841" y="4263415"/>
                    <a:pt x="748203" y="4215790"/>
                  </a:cubicBezTo>
                  <a:cubicBezTo>
                    <a:pt x="753250" y="4200144"/>
                    <a:pt x="753816" y="4184125"/>
                    <a:pt x="749191" y="4169430"/>
                  </a:cubicBezTo>
                  <a:lnTo>
                    <a:pt x="778136" y="4185668"/>
                  </a:lnTo>
                  <a:cubicBezTo>
                    <a:pt x="825762" y="4201031"/>
                    <a:pt x="876824" y="4174877"/>
                    <a:pt x="892187" y="4127251"/>
                  </a:cubicBezTo>
                  <a:cubicBezTo>
                    <a:pt x="907549" y="4079626"/>
                    <a:pt x="881395" y="4028564"/>
                    <a:pt x="833770" y="4013201"/>
                  </a:cubicBezTo>
                  <a:cubicBezTo>
                    <a:pt x="821291" y="4009176"/>
                    <a:pt x="808578" y="4008001"/>
                    <a:pt x="796365" y="4009628"/>
                  </a:cubicBezTo>
                  <a:cubicBezTo>
                    <a:pt x="810709" y="4000229"/>
                    <a:pt x="821134" y="3985658"/>
                    <a:pt x="826765" y="3968202"/>
                  </a:cubicBezTo>
                  <a:cubicBezTo>
                    <a:pt x="842129" y="3920577"/>
                    <a:pt x="815975" y="3869515"/>
                    <a:pt x="768349" y="3854151"/>
                  </a:cubicBezTo>
                  <a:cubicBezTo>
                    <a:pt x="756443" y="3850311"/>
                    <a:pt x="744321" y="3849065"/>
                    <a:pt x="732597" y="3850101"/>
                  </a:cubicBezTo>
                  <a:close/>
                  <a:moveTo>
                    <a:pt x="2836912" y="3836127"/>
                  </a:moveTo>
                  <a:cubicBezTo>
                    <a:pt x="2846503" y="3833580"/>
                    <a:pt x="2855828" y="3834554"/>
                    <a:pt x="2864408" y="3837834"/>
                  </a:cubicBezTo>
                  <a:cubicBezTo>
                    <a:pt x="2881570" y="3844394"/>
                    <a:pt x="2895754" y="3860183"/>
                    <a:pt x="2903133" y="3875491"/>
                  </a:cubicBezTo>
                  <a:cubicBezTo>
                    <a:pt x="2943481" y="3868086"/>
                    <a:pt x="2971832" y="3895366"/>
                    <a:pt x="2962586" y="3924027"/>
                  </a:cubicBezTo>
                  <a:lnTo>
                    <a:pt x="2946925" y="3942793"/>
                  </a:lnTo>
                  <a:cubicBezTo>
                    <a:pt x="2939128" y="3953763"/>
                    <a:pt x="2923915" y="3956337"/>
                    <a:pt x="2912945" y="3948540"/>
                  </a:cubicBezTo>
                  <a:cubicBezTo>
                    <a:pt x="2901974" y="3940744"/>
                    <a:pt x="2899401" y="3925530"/>
                    <a:pt x="2907198" y="3914560"/>
                  </a:cubicBezTo>
                  <a:cubicBezTo>
                    <a:pt x="2910608" y="3909761"/>
                    <a:pt x="2915438" y="3906570"/>
                    <a:pt x="2920710" y="3905149"/>
                  </a:cubicBezTo>
                  <a:cubicBezTo>
                    <a:pt x="2912723" y="3906390"/>
                    <a:pt x="2905232" y="3910738"/>
                    <a:pt x="2900180" y="3917846"/>
                  </a:cubicBezTo>
                  <a:cubicBezTo>
                    <a:pt x="2890225" y="3931853"/>
                    <a:pt x="2893511" y="3951277"/>
                    <a:pt x="2907517" y="3961231"/>
                  </a:cubicBezTo>
                  <a:cubicBezTo>
                    <a:pt x="2921523" y="3971185"/>
                    <a:pt x="2940948" y="3967900"/>
                    <a:pt x="2950902" y="3953894"/>
                  </a:cubicBezTo>
                  <a:lnTo>
                    <a:pt x="2976003" y="3931901"/>
                  </a:lnTo>
                  <a:cubicBezTo>
                    <a:pt x="3007890" y="3928148"/>
                    <a:pt x="3015403" y="3950116"/>
                    <a:pt x="3010657" y="3958507"/>
                  </a:cubicBezTo>
                  <a:cubicBezTo>
                    <a:pt x="3062689" y="3967905"/>
                    <a:pt x="3063669" y="4011242"/>
                    <a:pt x="3036573" y="4024228"/>
                  </a:cubicBezTo>
                  <a:cubicBezTo>
                    <a:pt x="3081161" y="4038095"/>
                    <a:pt x="3084110" y="4071834"/>
                    <a:pt x="3065868" y="4089766"/>
                  </a:cubicBezTo>
                  <a:lnTo>
                    <a:pt x="3066866" y="4090587"/>
                  </a:lnTo>
                  <a:lnTo>
                    <a:pt x="3047347" y="4108825"/>
                  </a:lnTo>
                  <a:cubicBezTo>
                    <a:pt x="3035526" y="4119871"/>
                    <a:pt x="3016989" y="4119242"/>
                    <a:pt x="3005943" y="4107421"/>
                  </a:cubicBezTo>
                  <a:cubicBezTo>
                    <a:pt x="2994897" y="4095600"/>
                    <a:pt x="2995526" y="4077063"/>
                    <a:pt x="3007347" y="4066017"/>
                  </a:cubicBezTo>
                  <a:cubicBezTo>
                    <a:pt x="3012518" y="4061185"/>
                    <a:pt x="3018974" y="4058587"/>
                    <a:pt x="3025526" y="4058183"/>
                  </a:cubicBezTo>
                  <a:cubicBezTo>
                    <a:pt x="3015820" y="4057724"/>
                    <a:pt x="3005951" y="4061042"/>
                    <a:pt x="2998291" y="4068200"/>
                  </a:cubicBezTo>
                  <a:lnTo>
                    <a:pt x="2998290" y="4068200"/>
                  </a:lnTo>
                  <a:cubicBezTo>
                    <a:pt x="2983198" y="4082303"/>
                    <a:pt x="2982395" y="4105970"/>
                    <a:pt x="2996498" y="4121063"/>
                  </a:cubicBezTo>
                  <a:cubicBezTo>
                    <a:pt x="3010601" y="4136156"/>
                    <a:pt x="3034268" y="4136959"/>
                    <a:pt x="3049361" y="4122856"/>
                  </a:cubicBezTo>
                  <a:lnTo>
                    <a:pt x="3082893" y="4103763"/>
                  </a:lnTo>
                  <a:cubicBezTo>
                    <a:pt x="3112088" y="4108743"/>
                    <a:pt x="3175698" y="4148477"/>
                    <a:pt x="3174681" y="4234406"/>
                  </a:cubicBezTo>
                  <a:cubicBezTo>
                    <a:pt x="3141522" y="4164369"/>
                    <a:pt x="3039089" y="4176508"/>
                    <a:pt x="2939355" y="4171520"/>
                  </a:cubicBezTo>
                  <a:cubicBezTo>
                    <a:pt x="2987757" y="4173044"/>
                    <a:pt x="3031520" y="4158119"/>
                    <a:pt x="3048490" y="4153342"/>
                  </a:cubicBezTo>
                  <a:cubicBezTo>
                    <a:pt x="2944648" y="4156324"/>
                    <a:pt x="2897144" y="4125286"/>
                    <a:pt x="2908751" y="4099913"/>
                  </a:cubicBezTo>
                  <a:cubicBezTo>
                    <a:pt x="2963907" y="4077535"/>
                    <a:pt x="2952905" y="4012565"/>
                    <a:pt x="2883038" y="4005147"/>
                  </a:cubicBezTo>
                  <a:cubicBezTo>
                    <a:pt x="2858075" y="3953008"/>
                    <a:pt x="2803235" y="3944845"/>
                    <a:pt x="2790291" y="3974891"/>
                  </a:cubicBezTo>
                  <a:cubicBezTo>
                    <a:pt x="2738047" y="3957451"/>
                    <a:pt x="2702778" y="4032045"/>
                    <a:pt x="2784528" y="4060496"/>
                  </a:cubicBezTo>
                  <a:cubicBezTo>
                    <a:pt x="2813744" y="4136934"/>
                    <a:pt x="2865841" y="4164255"/>
                    <a:pt x="2916668" y="4170421"/>
                  </a:cubicBezTo>
                  <a:cubicBezTo>
                    <a:pt x="2879307" y="4167656"/>
                    <a:pt x="2843118" y="4161299"/>
                    <a:pt x="2811963" y="4146165"/>
                  </a:cubicBezTo>
                  <a:lnTo>
                    <a:pt x="2781538" y="4134763"/>
                  </a:lnTo>
                  <a:cubicBezTo>
                    <a:pt x="2734203" y="4103155"/>
                    <a:pt x="2728100" y="4071182"/>
                    <a:pt x="2698773" y="4024118"/>
                  </a:cubicBezTo>
                  <a:cubicBezTo>
                    <a:pt x="2668592" y="3975683"/>
                    <a:pt x="2609265" y="3996086"/>
                    <a:pt x="2602712" y="4018724"/>
                  </a:cubicBezTo>
                  <a:cubicBezTo>
                    <a:pt x="2672877" y="3991558"/>
                    <a:pt x="2656645" y="4069073"/>
                    <a:pt x="2611350" y="4070985"/>
                  </a:cubicBezTo>
                  <a:lnTo>
                    <a:pt x="2590544" y="4063188"/>
                  </a:lnTo>
                  <a:cubicBezTo>
                    <a:pt x="2541869" y="4044795"/>
                    <a:pt x="2550459" y="3981960"/>
                    <a:pt x="2588457" y="3961607"/>
                  </a:cubicBezTo>
                  <a:cubicBezTo>
                    <a:pt x="2579520" y="3934082"/>
                    <a:pt x="2604037" y="3886469"/>
                    <a:pt x="2653182" y="3918742"/>
                  </a:cubicBezTo>
                  <a:lnTo>
                    <a:pt x="2661597" y="3947630"/>
                  </a:lnTo>
                  <a:cubicBezTo>
                    <a:pt x="2666620" y="3964873"/>
                    <a:pt x="2685468" y="3974548"/>
                    <a:pt x="2703694" y="3969238"/>
                  </a:cubicBezTo>
                  <a:cubicBezTo>
                    <a:pt x="2721920" y="3963928"/>
                    <a:pt x="2732623" y="3945645"/>
                    <a:pt x="2727600" y="3928402"/>
                  </a:cubicBezTo>
                  <a:cubicBezTo>
                    <a:pt x="2725050" y="3919650"/>
                    <a:pt x="2718939" y="3912848"/>
                    <a:pt x="2711148" y="3908979"/>
                  </a:cubicBezTo>
                  <a:cubicBezTo>
                    <a:pt x="2716065" y="3912132"/>
                    <a:pt x="2719858" y="3916905"/>
                    <a:pt x="2721579" y="3922813"/>
                  </a:cubicBezTo>
                  <a:cubicBezTo>
                    <a:pt x="2725514" y="3936319"/>
                    <a:pt x="2717131" y="3950639"/>
                    <a:pt x="2702856" y="3954797"/>
                  </a:cubicBezTo>
                  <a:cubicBezTo>
                    <a:pt x="2688581" y="3958956"/>
                    <a:pt x="2673819" y="3951379"/>
                    <a:pt x="2669884" y="3937873"/>
                  </a:cubicBezTo>
                  <a:lnTo>
                    <a:pt x="2664154" y="3918205"/>
                  </a:lnTo>
                  <a:lnTo>
                    <a:pt x="2666787" y="3918063"/>
                  </a:lnTo>
                  <a:cubicBezTo>
                    <a:pt x="2669415" y="3895548"/>
                    <a:pt x="2679771" y="3878041"/>
                    <a:pt x="2710350" y="3870969"/>
                  </a:cubicBezTo>
                  <a:cubicBezTo>
                    <a:pt x="2724665" y="3843079"/>
                    <a:pt x="2771335" y="3824292"/>
                    <a:pt x="2807822" y="3855545"/>
                  </a:cubicBezTo>
                  <a:cubicBezTo>
                    <a:pt x="2817465" y="3844742"/>
                    <a:pt x="2827321" y="3838674"/>
                    <a:pt x="2836912" y="3836127"/>
                  </a:cubicBezTo>
                  <a:close/>
                  <a:moveTo>
                    <a:pt x="4031907" y="3834271"/>
                  </a:moveTo>
                  <a:cubicBezTo>
                    <a:pt x="4017808" y="3868153"/>
                    <a:pt x="4042277" y="3910559"/>
                    <a:pt x="4086559" y="3928985"/>
                  </a:cubicBezTo>
                  <a:cubicBezTo>
                    <a:pt x="4130842" y="3947411"/>
                    <a:pt x="4178170" y="3934881"/>
                    <a:pt x="4192268" y="3900998"/>
                  </a:cubicBezTo>
                  <a:lnTo>
                    <a:pt x="4145108" y="3881374"/>
                  </a:lnTo>
                  <a:cubicBezTo>
                    <a:pt x="4139302" y="3895327"/>
                    <a:pt x="4119811" y="3900487"/>
                    <a:pt x="4101575" y="3892899"/>
                  </a:cubicBezTo>
                  <a:cubicBezTo>
                    <a:pt x="4083338" y="3885311"/>
                    <a:pt x="4073262" y="3867847"/>
                    <a:pt x="4079068" y="3853895"/>
                  </a:cubicBezTo>
                  <a:close/>
                  <a:moveTo>
                    <a:pt x="3850515" y="3758793"/>
                  </a:moveTo>
                  <a:cubicBezTo>
                    <a:pt x="3836416" y="3792676"/>
                    <a:pt x="3860885" y="3835081"/>
                    <a:pt x="3905167" y="3853507"/>
                  </a:cubicBezTo>
                  <a:cubicBezTo>
                    <a:pt x="3949450" y="3871933"/>
                    <a:pt x="3996778" y="3859403"/>
                    <a:pt x="4010876" y="3825520"/>
                  </a:cubicBezTo>
                  <a:lnTo>
                    <a:pt x="3963714" y="3805896"/>
                  </a:lnTo>
                  <a:cubicBezTo>
                    <a:pt x="3957908" y="3819848"/>
                    <a:pt x="3938418" y="3825008"/>
                    <a:pt x="3920181" y="3817420"/>
                  </a:cubicBezTo>
                  <a:cubicBezTo>
                    <a:pt x="3901945" y="3809832"/>
                    <a:pt x="3891869" y="3792368"/>
                    <a:pt x="3897675" y="3778416"/>
                  </a:cubicBezTo>
                  <a:close/>
                  <a:moveTo>
                    <a:pt x="3667151" y="3682494"/>
                  </a:moveTo>
                  <a:cubicBezTo>
                    <a:pt x="3653052" y="3716376"/>
                    <a:pt x="3677522" y="3758782"/>
                    <a:pt x="3721804" y="3777208"/>
                  </a:cubicBezTo>
                  <a:cubicBezTo>
                    <a:pt x="3766085" y="3795634"/>
                    <a:pt x="3813414" y="3783104"/>
                    <a:pt x="3827512" y="3749221"/>
                  </a:cubicBezTo>
                  <a:lnTo>
                    <a:pt x="3722193" y="3705397"/>
                  </a:lnTo>
                  <a:lnTo>
                    <a:pt x="3780351" y="3729598"/>
                  </a:lnTo>
                  <a:cubicBezTo>
                    <a:pt x="3774545" y="3743550"/>
                    <a:pt x="3755054" y="3748710"/>
                    <a:pt x="3736818" y="3741122"/>
                  </a:cubicBezTo>
                  <a:cubicBezTo>
                    <a:pt x="3718581" y="3733534"/>
                    <a:pt x="3708504" y="3716070"/>
                    <a:pt x="3714310" y="3702117"/>
                  </a:cubicBezTo>
                  <a:close/>
                  <a:moveTo>
                    <a:pt x="1918820" y="3630153"/>
                  </a:moveTo>
                  <a:cubicBezTo>
                    <a:pt x="1926815" y="3628877"/>
                    <a:pt x="1936362" y="3630670"/>
                    <a:pt x="1945716" y="3635650"/>
                  </a:cubicBezTo>
                  <a:cubicBezTo>
                    <a:pt x="1956940" y="3641626"/>
                    <a:pt x="1967885" y="3652191"/>
                    <a:pt x="1975533" y="3667548"/>
                  </a:cubicBezTo>
                  <a:cubicBezTo>
                    <a:pt x="2031359" y="3673977"/>
                    <a:pt x="2040729" y="3724826"/>
                    <a:pt x="1996914" y="3741806"/>
                  </a:cubicBezTo>
                  <a:cubicBezTo>
                    <a:pt x="1987881" y="3761520"/>
                    <a:pt x="2017032" y="3819135"/>
                    <a:pt x="2099878" y="3817747"/>
                  </a:cubicBezTo>
                  <a:cubicBezTo>
                    <a:pt x="2070389" y="3825563"/>
                    <a:pt x="1948347" y="3837103"/>
                    <a:pt x="1897417" y="3709890"/>
                  </a:cubicBezTo>
                  <a:cubicBezTo>
                    <a:pt x="1831917" y="3686924"/>
                    <a:pt x="1859387" y="3628976"/>
                    <a:pt x="1901240" y="3643073"/>
                  </a:cubicBezTo>
                  <a:cubicBezTo>
                    <a:pt x="1904383" y="3635776"/>
                    <a:pt x="1910825" y="3631430"/>
                    <a:pt x="1918820" y="3630153"/>
                  </a:cubicBezTo>
                  <a:close/>
                  <a:moveTo>
                    <a:pt x="3485758" y="3607015"/>
                  </a:moveTo>
                  <a:cubicBezTo>
                    <a:pt x="3471659" y="3640898"/>
                    <a:pt x="3496128" y="3683303"/>
                    <a:pt x="3540410" y="3701728"/>
                  </a:cubicBezTo>
                  <a:cubicBezTo>
                    <a:pt x="3584693" y="3720155"/>
                    <a:pt x="3632020" y="3707625"/>
                    <a:pt x="3646119" y="3673742"/>
                  </a:cubicBezTo>
                  <a:lnTo>
                    <a:pt x="3598959" y="3654118"/>
                  </a:lnTo>
                  <a:cubicBezTo>
                    <a:pt x="3593152" y="3668071"/>
                    <a:pt x="3573662" y="3673231"/>
                    <a:pt x="3555426" y="3665643"/>
                  </a:cubicBezTo>
                  <a:cubicBezTo>
                    <a:pt x="3537190" y="3658055"/>
                    <a:pt x="3527113" y="3640591"/>
                    <a:pt x="3532918" y="3626639"/>
                  </a:cubicBezTo>
                  <a:close/>
                  <a:moveTo>
                    <a:pt x="2537302" y="3550700"/>
                  </a:moveTo>
                  <a:cubicBezTo>
                    <a:pt x="2612095" y="3548628"/>
                    <a:pt x="2664565" y="3599376"/>
                    <a:pt x="2678077" y="3617065"/>
                  </a:cubicBezTo>
                  <a:cubicBezTo>
                    <a:pt x="2614893" y="3565886"/>
                    <a:pt x="2557154" y="3590478"/>
                    <a:pt x="2552089" y="3610401"/>
                  </a:cubicBezTo>
                  <a:cubicBezTo>
                    <a:pt x="2575578" y="3649380"/>
                    <a:pt x="2537262" y="3680989"/>
                    <a:pt x="2490186" y="3651901"/>
                  </a:cubicBezTo>
                  <a:cubicBezTo>
                    <a:pt x="2474890" y="3658530"/>
                    <a:pt x="2459974" y="3659649"/>
                    <a:pt x="2447647" y="3657235"/>
                  </a:cubicBezTo>
                  <a:cubicBezTo>
                    <a:pt x="2427102" y="3653210"/>
                    <a:pt x="2413748" y="3639370"/>
                    <a:pt x="2417808" y="3624863"/>
                  </a:cubicBezTo>
                  <a:cubicBezTo>
                    <a:pt x="2376845" y="3609857"/>
                    <a:pt x="2391024" y="3550737"/>
                    <a:pt x="2455684" y="3573558"/>
                  </a:cubicBezTo>
                  <a:cubicBezTo>
                    <a:pt x="2484959" y="3557950"/>
                    <a:pt x="2512371" y="3551390"/>
                    <a:pt x="2537302" y="3550700"/>
                  </a:cubicBezTo>
                  <a:close/>
                  <a:moveTo>
                    <a:pt x="3300023" y="3529730"/>
                  </a:moveTo>
                  <a:cubicBezTo>
                    <a:pt x="3285925" y="3563613"/>
                    <a:pt x="3310392" y="3606018"/>
                    <a:pt x="3354676" y="3624444"/>
                  </a:cubicBezTo>
                  <a:cubicBezTo>
                    <a:pt x="3398958" y="3642870"/>
                    <a:pt x="3446286" y="3630340"/>
                    <a:pt x="3460385" y="3596457"/>
                  </a:cubicBezTo>
                  <a:lnTo>
                    <a:pt x="3382438" y="3564023"/>
                  </a:lnTo>
                  <a:lnTo>
                    <a:pt x="3413223" y="3576833"/>
                  </a:lnTo>
                  <a:cubicBezTo>
                    <a:pt x="3407417" y="3590786"/>
                    <a:pt x="3387926" y="3595946"/>
                    <a:pt x="3369690" y="3588358"/>
                  </a:cubicBezTo>
                  <a:cubicBezTo>
                    <a:pt x="3351453" y="3580770"/>
                    <a:pt x="3341377" y="3563306"/>
                    <a:pt x="3347183" y="3549353"/>
                  </a:cubicBezTo>
                  <a:close/>
                  <a:moveTo>
                    <a:pt x="1941259" y="3492947"/>
                  </a:moveTo>
                  <a:cubicBezTo>
                    <a:pt x="1950850" y="3490400"/>
                    <a:pt x="1960175" y="3491374"/>
                    <a:pt x="1968755" y="3494654"/>
                  </a:cubicBezTo>
                  <a:cubicBezTo>
                    <a:pt x="1985917" y="3501214"/>
                    <a:pt x="2000101" y="3517003"/>
                    <a:pt x="2007480" y="3532311"/>
                  </a:cubicBezTo>
                  <a:cubicBezTo>
                    <a:pt x="2047828" y="3524906"/>
                    <a:pt x="2076179" y="3552186"/>
                    <a:pt x="2066933" y="3580847"/>
                  </a:cubicBezTo>
                  <a:lnTo>
                    <a:pt x="2051272" y="3599613"/>
                  </a:lnTo>
                  <a:cubicBezTo>
                    <a:pt x="2043475" y="3610583"/>
                    <a:pt x="2028262" y="3613157"/>
                    <a:pt x="2017292" y="3605360"/>
                  </a:cubicBezTo>
                  <a:cubicBezTo>
                    <a:pt x="2006321" y="3597564"/>
                    <a:pt x="2003748" y="3582350"/>
                    <a:pt x="2011545" y="3571380"/>
                  </a:cubicBezTo>
                  <a:cubicBezTo>
                    <a:pt x="2014955" y="3566581"/>
                    <a:pt x="2019785" y="3563390"/>
                    <a:pt x="2025057" y="3561969"/>
                  </a:cubicBezTo>
                  <a:cubicBezTo>
                    <a:pt x="2017070" y="3563210"/>
                    <a:pt x="2009579" y="3567558"/>
                    <a:pt x="2004527" y="3574666"/>
                  </a:cubicBezTo>
                  <a:cubicBezTo>
                    <a:pt x="1994572" y="3588673"/>
                    <a:pt x="1997858" y="3608097"/>
                    <a:pt x="2011864" y="3618051"/>
                  </a:cubicBezTo>
                  <a:cubicBezTo>
                    <a:pt x="2025870" y="3628005"/>
                    <a:pt x="2045295" y="3624720"/>
                    <a:pt x="2055249" y="3610714"/>
                  </a:cubicBezTo>
                  <a:lnTo>
                    <a:pt x="2080350" y="3588721"/>
                  </a:lnTo>
                  <a:cubicBezTo>
                    <a:pt x="2112237" y="3584968"/>
                    <a:pt x="2119750" y="3606936"/>
                    <a:pt x="2115004" y="3615327"/>
                  </a:cubicBezTo>
                  <a:cubicBezTo>
                    <a:pt x="2167036" y="3624725"/>
                    <a:pt x="2168016" y="3668062"/>
                    <a:pt x="2140920" y="3681048"/>
                  </a:cubicBezTo>
                  <a:cubicBezTo>
                    <a:pt x="2185508" y="3694915"/>
                    <a:pt x="2188457" y="3728654"/>
                    <a:pt x="2170215" y="3746586"/>
                  </a:cubicBezTo>
                  <a:lnTo>
                    <a:pt x="2171213" y="3747407"/>
                  </a:lnTo>
                  <a:lnTo>
                    <a:pt x="2151694" y="3765645"/>
                  </a:lnTo>
                  <a:cubicBezTo>
                    <a:pt x="2139873" y="3776691"/>
                    <a:pt x="2121336" y="3776062"/>
                    <a:pt x="2110290" y="3764241"/>
                  </a:cubicBezTo>
                  <a:cubicBezTo>
                    <a:pt x="2099244" y="3752420"/>
                    <a:pt x="2099873" y="3733883"/>
                    <a:pt x="2111694" y="3722837"/>
                  </a:cubicBezTo>
                  <a:cubicBezTo>
                    <a:pt x="2116865" y="3718005"/>
                    <a:pt x="2123321" y="3715407"/>
                    <a:pt x="2129873" y="3715003"/>
                  </a:cubicBezTo>
                  <a:cubicBezTo>
                    <a:pt x="2120167" y="3714544"/>
                    <a:pt x="2110298" y="3717862"/>
                    <a:pt x="2102638" y="3725020"/>
                  </a:cubicBezTo>
                  <a:lnTo>
                    <a:pt x="2102637" y="3725020"/>
                  </a:lnTo>
                  <a:cubicBezTo>
                    <a:pt x="2087545" y="3739123"/>
                    <a:pt x="2086742" y="3762790"/>
                    <a:pt x="2100845" y="3777883"/>
                  </a:cubicBezTo>
                  <a:cubicBezTo>
                    <a:pt x="2114948" y="3792976"/>
                    <a:pt x="2138615" y="3793779"/>
                    <a:pt x="2153708" y="3779676"/>
                  </a:cubicBezTo>
                  <a:lnTo>
                    <a:pt x="2187240" y="3760583"/>
                  </a:lnTo>
                  <a:cubicBezTo>
                    <a:pt x="2216435" y="3765563"/>
                    <a:pt x="2280045" y="3805297"/>
                    <a:pt x="2279028" y="3891226"/>
                  </a:cubicBezTo>
                  <a:cubicBezTo>
                    <a:pt x="2245869" y="3821189"/>
                    <a:pt x="2143436" y="3833328"/>
                    <a:pt x="2043702" y="3828340"/>
                  </a:cubicBezTo>
                  <a:cubicBezTo>
                    <a:pt x="2092104" y="3829864"/>
                    <a:pt x="2135867" y="3814939"/>
                    <a:pt x="2152837" y="3810162"/>
                  </a:cubicBezTo>
                  <a:cubicBezTo>
                    <a:pt x="2048995" y="3813144"/>
                    <a:pt x="2001491" y="3782106"/>
                    <a:pt x="2013098" y="3756733"/>
                  </a:cubicBezTo>
                  <a:cubicBezTo>
                    <a:pt x="2068254" y="3734355"/>
                    <a:pt x="2057252" y="3669385"/>
                    <a:pt x="1987385" y="3661967"/>
                  </a:cubicBezTo>
                  <a:cubicBezTo>
                    <a:pt x="1962422" y="3609828"/>
                    <a:pt x="1907582" y="3601665"/>
                    <a:pt x="1894638" y="3631711"/>
                  </a:cubicBezTo>
                  <a:cubicBezTo>
                    <a:pt x="1842394" y="3614271"/>
                    <a:pt x="1807125" y="3688865"/>
                    <a:pt x="1888875" y="3717316"/>
                  </a:cubicBezTo>
                  <a:cubicBezTo>
                    <a:pt x="1918091" y="3793754"/>
                    <a:pt x="1970188" y="3821075"/>
                    <a:pt x="2021015" y="3827241"/>
                  </a:cubicBezTo>
                  <a:cubicBezTo>
                    <a:pt x="1983654" y="3824476"/>
                    <a:pt x="1947465" y="3818119"/>
                    <a:pt x="1916310" y="3802985"/>
                  </a:cubicBezTo>
                  <a:lnTo>
                    <a:pt x="1885885" y="3791583"/>
                  </a:lnTo>
                  <a:cubicBezTo>
                    <a:pt x="1838550" y="3759975"/>
                    <a:pt x="1832447" y="3728002"/>
                    <a:pt x="1803120" y="3680938"/>
                  </a:cubicBezTo>
                  <a:cubicBezTo>
                    <a:pt x="1772939" y="3632503"/>
                    <a:pt x="1713612" y="3652906"/>
                    <a:pt x="1707059" y="3675544"/>
                  </a:cubicBezTo>
                  <a:cubicBezTo>
                    <a:pt x="1777224" y="3648378"/>
                    <a:pt x="1760992" y="3725893"/>
                    <a:pt x="1715697" y="3727805"/>
                  </a:cubicBezTo>
                  <a:lnTo>
                    <a:pt x="1694891" y="3720008"/>
                  </a:lnTo>
                  <a:cubicBezTo>
                    <a:pt x="1646216" y="3701615"/>
                    <a:pt x="1654806" y="3638780"/>
                    <a:pt x="1692804" y="3618427"/>
                  </a:cubicBezTo>
                  <a:cubicBezTo>
                    <a:pt x="1683867" y="3590902"/>
                    <a:pt x="1708384" y="3543289"/>
                    <a:pt x="1757529" y="3575562"/>
                  </a:cubicBezTo>
                  <a:lnTo>
                    <a:pt x="1765944" y="3604450"/>
                  </a:lnTo>
                  <a:cubicBezTo>
                    <a:pt x="1770967" y="3621693"/>
                    <a:pt x="1789815" y="3631368"/>
                    <a:pt x="1808041" y="3626058"/>
                  </a:cubicBezTo>
                  <a:cubicBezTo>
                    <a:pt x="1826267" y="3620748"/>
                    <a:pt x="1836970" y="3602465"/>
                    <a:pt x="1831947" y="3585222"/>
                  </a:cubicBezTo>
                  <a:cubicBezTo>
                    <a:pt x="1829397" y="3576470"/>
                    <a:pt x="1823286" y="3569668"/>
                    <a:pt x="1815495" y="3565799"/>
                  </a:cubicBezTo>
                  <a:cubicBezTo>
                    <a:pt x="1820412" y="3568952"/>
                    <a:pt x="1824205" y="3573725"/>
                    <a:pt x="1825926" y="3579633"/>
                  </a:cubicBezTo>
                  <a:cubicBezTo>
                    <a:pt x="1829861" y="3593139"/>
                    <a:pt x="1821478" y="3607459"/>
                    <a:pt x="1807203" y="3611617"/>
                  </a:cubicBezTo>
                  <a:cubicBezTo>
                    <a:pt x="1792928" y="3615776"/>
                    <a:pt x="1778166" y="3608199"/>
                    <a:pt x="1774231" y="3594693"/>
                  </a:cubicBezTo>
                  <a:lnTo>
                    <a:pt x="1768501" y="3575025"/>
                  </a:lnTo>
                  <a:lnTo>
                    <a:pt x="1771134" y="3574883"/>
                  </a:lnTo>
                  <a:cubicBezTo>
                    <a:pt x="1773762" y="3552368"/>
                    <a:pt x="1784118" y="3534861"/>
                    <a:pt x="1814697" y="3527789"/>
                  </a:cubicBezTo>
                  <a:cubicBezTo>
                    <a:pt x="1829012" y="3499899"/>
                    <a:pt x="1875682" y="3481112"/>
                    <a:pt x="1912169" y="3512365"/>
                  </a:cubicBezTo>
                  <a:cubicBezTo>
                    <a:pt x="1921812" y="3501562"/>
                    <a:pt x="1931668" y="3495494"/>
                    <a:pt x="1941259" y="3492947"/>
                  </a:cubicBezTo>
                  <a:close/>
                  <a:moveTo>
                    <a:pt x="3118630" y="3454252"/>
                  </a:moveTo>
                  <a:cubicBezTo>
                    <a:pt x="3104531" y="3488135"/>
                    <a:pt x="3129000" y="3530540"/>
                    <a:pt x="3173283" y="3548966"/>
                  </a:cubicBezTo>
                  <a:cubicBezTo>
                    <a:pt x="3217565" y="3567392"/>
                    <a:pt x="3264892" y="3554862"/>
                    <a:pt x="3278992" y="3520979"/>
                  </a:cubicBezTo>
                  <a:lnTo>
                    <a:pt x="3231829" y="3501354"/>
                  </a:lnTo>
                  <a:cubicBezTo>
                    <a:pt x="3226022" y="3515307"/>
                    <a:pt x="3206532" y="3520467"/>
                    <a:pt x="3188296" y="3512879"/>
                  </a:cubicBezTo>
                  <a:cubicBezTo>
                    <a:pt x="3170060" y="3505291"/>
                    <a:pt x="3159984" y="3487827"/>
                    <a:pt x="3165789" y="3473875"/>
                  </a:cubicBezTo>
                  <a:close/>
                  <a:moveTo>
                    <a:pt x="2272388" y="3442875"/>
                  </a:moveTo>
                  <a:cubicBezTo>
                    <a:pt x="2281972" y="3439724"/>
                    <a:pt x="2293118" y="3439516"/>
                    <a:pt x="2305333" y="3443513"/>
                  </a:cubicBezTo>
                  <a:lnTo>
                    <a:pt x="2326179" y="3450394"/>
                  </a:lnTo>
                  <a:cubicBezTo>
                    <a:pt x="2360019" y="3479221"/>
                    <a:pt x="2325197" y="3545883"/>
                    <a:pt x="2287566" y="3483481"/>
                  </a:cubicBezTo>
                  <a:cubicBezTo>
                    <a:pt x="2278798" y="3504047"/>
                    <a:pt x="2312183" y="3554928"/>
                    <a:pt x="2365108" y="3537690"/>
                  </a:cubicBezTo>
                  <a:cubicBezTo>
                    <a:pt x="2416536" y="3520940"/>
                    <a:pt x="2440791" y="3501193"/>
                    <a:pt x="2496692" y="3506678"/>
                  </a:cubicBezTo>
                  <a:lnTo>
                    <a:pt x="2527176" y="3516741"/>
                  </a:lnTo>
                  <a:cubicBezTo>
                    <a:pt x="2560503" y="3524509"/>
                    <a:pt x="2592358" y="3541760"/>
                    <a:pt x="2622925" y="3562355"/>
                  </a:cubicBezTo>
                  <a:cubicBezTo>
                    <a:pt x="2579872" y="3536099"/>
                    <a:pt x="2522911" y="3524588"/>
                    <a:pt x="2453619" y="3562941"/>
                  </a:cubicBezTo>
                  <a:cubicBezTo>
                    <a:pt x="2373049" y="3534303"/>
                    <a:pt x="2354724" y="3610350"/>
                    <a:pt x="2405761" y="3629196"/>
                  </a:cubicBezTo>
                  <a:cubicBezTo>
                    <a:pt x="2397405" y="3659063"/>
                    <a:pt x="2444780" y="3686283"/>
                    <a:pt x="2495935" y="3663169"/>
                  </a:cubicBezTo>
                  <a:cubicBezTo>
                    <a:pt x="2554469" y="3700034"/>
                    <a:pt x="2602675" y="3659060"/>
                    <a:pt x="2573719" y="3609256"/>
                  </a:cubicBezTo>
                  <a:cubicBezTo>
                    <a:pt x="2580253" y="3583625"/>
                    <a:pt x="2635936" y="3589631"/>
                    <a:pt x="2714374" y="3654693"/>
                  </a:cubicBezTo>
                  <a:cubicBezTo>
                    <a:pt x="2704177" y="3640915"/>
                    <a:pt x="2679473" y="3603474"/>
                    <a:pt x="2641132" y="3575285"/>
                  </a:cubicBezTo>
                  <a:cubicBezTo>
                    <a:pt x="2721265" y="3632015"/>
                    <a:pt x="2793018" y="3702937"/>
                    <a:pt x="2861445" y="3671663"/>
                  </a:cubicBezTo>
                  <a:cubicBezTo>
                    <a:pt x="2809721" y="3735282"/>
                    <a:pt x="2736276" y="3725900"/>
                    <a:pt x="2710668" y="3711874"/>
                  </a:cubicBezTo>
                  <a:lnTo>
                    <a:pt x="2696418" y="3677572"/>
                  </a:lnTo>
                  <a:cubicBezTo>
                    <a:pt x="2693370" y="3658094"/>
                    <a:pt x="2674587" y="3644351"/>
                    <a:pt x="2654464" y="3646878"/>
                  </a:cubicBezTo>
                  <a:cubicBezTo>
                    <a:pt x="2634341" y="3649405"/>
                    <a:pt x="2620498" y="3667245"/>
                    <a:pt x="2623545" y="3686723"/>
                  </a:cubicBezTo>
                  <a:lnTo>
                    <a:pt x="2623546" y="3686723"/>
                  </a:lnTo>
                  <a:cubicBezTo>
                    <a:pt x="2625092" y="3696609"/>
                    <a:pt x="2630693" y="3705018"/>
                    <a:pt x="2638475" y="3710558"/>
                  </a:cubicBezTo>
                  <a:cubicBezTo>
                    <a:pt x="2633658" y="3706294"/>
                    <a:pt x="2630256" y="3700481"/>
                    <a:pt x="2629211" y="3693807"/>
                  </a:cubicBezTo>
                  <a:cubicBezTo>
                    <a:pt x="2626825" y="3678551"/>
                    <a:pt x="2637667" y="3664579"/>
                    <a:pt x="2653428" y="3662600"/>
                  </a:cubicBezTo>
                  <a:cubicBezTo>
                    <a:pt x="2669189" y="3660620"/>
                    <a:pt x="2683900" y="3671384"/>
                    <a:pt x="2686287" y="3686640"/>
                  </a:cubicBezTo>
                  <a:lnTo>
                    <a:pt x="2690228" y="3711831"/>
                  </a:lnTo>
                  <a:lnTo>
                    <a:pt x="2688956" y="3711828"/>
                  </a:lnTo>
                  <a:cubicBezTo>
                    <a:pt x="2692097" y="3736021"/>
                    <a:pt x="2669200" y="3758973"/>
                    <a:pt x="2626263" y="3742142"/>
                  </a:cubicBezTo>
                  <a:cubicBezTo>
                    <a:pt x="2639270" y="3768070"/>
                    <a:pt x="2612030" y="3799250"/>
                    <a:pt x="2566072" y="3774637"/>
                  </a:cubicBezTo>
                  <a:cubicBezTo>
                    <a:pt x="2564612" y="3783662"/>
                    <a:pt x="2545382" y="3795220"/>
                    <a:pt x="2523029" y="3773161"/>
                  </a:cubicBezTo>
                  <a:lnTo>
                    <a:pt x="2517068" y="3741838"/>
                  </a:lnTo>
                  <a:cubicBezTo>
                    <a:pt x="2517933" y="3725542"/>
                    <a:pt x="2504927" y="3711372"/>
                    <a:pt x="2488019" y="3710189"/>
                  </a:cubicBezTo>
                  <a:cubicBezTo>
                    <a:pt x="2471111" y="3709007"/>
                    <a:pt x="2456702" y="3721259"/>
                    <a:pt x="2455836" y="3737556"/>
                  </a:cubicBezTo>
                  <a:cubicBezTo>
                    <a:pt x="2455397" y="3745827"/>
                    <a:pt x="2458531" y="3753551"/>
                    <a:pt x="2463945" y="3759297"/>
                  </a:cubicBezTo>
                  <a:cubicBezTo>
                    <a:pt x="2460738" y="3755063"/>
                    <a:pt x="2458956" y="3749798"/>
                    <a:pt x="2459252" y="3744215"/>
                  </a:cubicBezTo>
                  <a:cubicBezTo>
                    <a:pt x="2459930" y="3731451"/>
                    <a:pt x="2471215" y="3721855"/>
                    <a:pt x="2484459" y="3722781"/>
                  </a:cubicBezTo>
                  <a:cubicBezTo>
                    <a:pt x="2497702" y="3723707"/>
                    <a:pt x="2507888" y="3734805"/>
                    <a:pt x="2507210" y="3747569"/>
                  </a:cubicBezTo>
                  <a:lnTo>
                    <a:pt x="2507847" y="3770810"/>
                  </a:lnTo>
                  <a:cubicBezTo>
                    <a:pt x="2497479" y="3797423"/>
                    <a:pt x="2458896" y="3800258"/>
                    <a:pt x="2432236" y="3770399"/>
                  </a:cubicBezTo>
                  <a:cubicBezTo>
                    <a:pt x="2417178" y="3777155"/>
                    <a:pt x="2396566" y="3780143"/>
                    <a:pt x="2379293" y="3774562"/>
                  </a:cubicBezTo>
                  <a:cubicBezTo>
                    <a:pt x="2362020" y="3768981"/>
                    <a:pt x="2348085" y="3754832"/>
                    <a:pt x="2346380" y="3727314"/>
                  </a:cubicBezTo>
                  <a:cubicBezTo>
                    <a:pt x="2299081" y="3728136"/>
                    <a:pt x="2274490" y="3686104"/>
                    <a:pt x="2280469" y="3656987"/>
                  </a:cubicBezTo>
                  <a:cubicBezTo>
                    <a:pt x="2261156" y="3633287"/>
                    <a:pt x="2263851" y="3614180"/>
                    <a:pt x="2275578" y="3596082"/>
                  </a:cubicBezTo>
                  <a:lnTo>
                    <a:pt x="2273630" y="3594384"/>
                  </a:lnTo>
                  <a:lnTo>
                    <a:pt x="2290077" y="3583433"/>
                  </a:lnTo>
                  <a:cubicBezTo>
                    <a:pt x="2301372" y="3575912"/>
                    <a:pt x="2317412" y="3579295"/>
                    <a:pt x="2325903" y="3590987"/>
                  </a:cubicBezTo>
                  <a:cubicBezTo>
                    <a:pt x="2334396" y="3602680"/>
                    <a:pt x="2332124" y="3618255"/>
                    <a:pt x="2320830" y="3625775"/>
                  </a:cubicBezTo>
                  <a:cubicBezTo>
                    <a:pt x="2315889" y="3629064"/>
                    <a:pt x="2310041" y="3630268"/>
                    <a:pt x="2304314" y="3629602"/>
                  </a:cubicBezTo>
                  <a:cubicBezTo>
                    <a:pt x="2312699" y="3631483"/>
                    <a:pt x="2321579" y="3630196"/>
                    <a:pt x="2328898" y="3625322"/>
                  </a:cubicBezTo>
                  <a:cubicBezTo>
                    <a:pt x="2343318" y="3615721"/>
                    <a:pt x="2346218" y="3595836"/>
                    <a:pt x="2335376" y="3580907"/>
                  </a:cubicBezTo>
                  <a:cubicBezTo>
                    <a:pt x="2324533" y="3565978"/>
                    <a:pt x="2304054" y="3561660"/>
                    <a:pt x="2289634" y="3571261"/>
                  </a:cubicBezTo>
                  <a:lnTo>
                    <a:pt x="2265477" y="3587346"/>
                  </a:lnTo>
                  <a:cubicBezTo>
                    <a:pt x="2207772" y="3581252"/>
                    <a:pt x="2217918" y="3531498"/>
                    <a:pt x="2241645" y="3516728"/>
                  </a:cubicBezTo>
                  <a:cubicBezTo>
                    <a:pt x="2228947" y="3488280"/>
                    <a:pt x="2243636" y="3452329"/>
                    <a:pt x="2272388" y="3442875"/>
                  </a:cubicBezTo>
                  <a:close/>
                  <a:moveTo>
                    <a:pt x="2935266" y="3377953"/>
                  </a:moveTo>
                  <a:cubicBezTo>
                    <a:pt x="2921167" y="3411835"/>
                    <a:pt x="2945636" y="3454241"/>
                    <a:pt x="2989918" y="3472667"/>
                  </a:cubicBezTo>
                  <a:cubicBezTo>
                    <a:pt x="3034201" y="3491093"/>
                    <a:pt x="3081529" y="3478563"/>
                    <a:pt x="3095627" y="3444680"/>
                  </a:cubicBezTo>
                  <a:lnTo>
                    <a:pt x="3048465" y="3425056"/>
                  </a:lnTo>
                  <a:cubicBezTo>
                    <a:pt x="3042659" y="3439009"/>
                    <a:pt x="3023169" y="3444168"/>
                    <a:pt x="3004932" y="3436580"/>
                  </a:cubicBezTo>
                  <a:cubicBezTo>
                    <a:pt x="2986696" y="3428992"/>
                    <a:pt x="2976621" y="3411529"/>
                    <a:pt x="2982426" y="3397577"/>
                  </a:cubicBezTo>
                  <a:close/>
                  <a:moveTo>
                    <a:pt x="2753873" y="3302474"/>
                  </a:moveTo>
                  <a:cubicBezTo>
                    <a:pt x="2739774" y="3336357"/>
                    <a:pt x="2764243" y="3378762"/>
                    <a:pt x="2808525" y="3397188"/>
                  </a:cubicBezTo>
                  <a:cubicBezTo>
                    <a:pt x="2852808" y="3415614"/>
                    <a:pt x="2900135" y="3403084"/>
                    <a:pt x="2914234" y="3369201"/>
                  </a:cubicBezTo>
                  <a:lnTo>
                    <a:pt x="2867073" y="3349577"/>
                  </a:lnTo>
                  <a:cubicBezTo>
                    <a:pt x="2861267" y="3363530"/>
                    <a:pt x="2841776" y="3368690"/>
                    <a:pt x="2823540" y="3361102"/>
                  </a:cubicBezTo>
                  <a:cubicBezTo>
                    <a:pt x="2805304" y="3353514"/>
                    <a:pt x="2795228" y="3336051"/>
                    <a:pt x="2801034" y="3322098"/>
                  </a:cubicBezTo>
                  <a:close/>
                  <a:moveTo>
                    <a:pt x="1053447" y="3265523"/>
                  </a:moveTo>
                  <a:cubicBezTo>
                    <a:pt x="1060380" y="3264416"/>
                    <a:pt x="1068659" y="3265970"/>
                    <a:pt x="1076770" y="3270289"/>
                  </a:cubicBezTo>
                  <a:cubicBezTo>
                    <a:pt x="1086504" y="3275471"/>
                    <a:pt x="1095995" y="3284633"/>
                    <a:pt x="1102627" y="3297950"/>
                  </a:cubicBezTo>
                  <a:cubicBezTo>
                    <a:pt x="1151037" y="3303525"/>
                    <a:pt x="1159163" y="3347620"/>
                    <a:pt x="1121167" y="3362344"/>
                  </a:cubicBezTo>
                  <a:cubicBezTo>
                    <a:pt x="1113334" y="3379439"/>
                    <a:pt x="1138613" y="3429400"/>
                    <a:pt x="1210455" y="3428197"/>
                  </a:cubicBezTo>
                  <a:cubicBezTo>
                    <a:pt x="1184883" y="3434975"/>
                    <a:pt x="1079052" y="3444981"/>
                    <a:pt x="1034887" y="3334667"/>
                  </a:cubicBezTo>
                  <a:cubicBezTo>
                    <a:pt x="978088" y="3314752"/>
                    <a:pt x="1001909" y="3264502"/>
                    <a:pt x="1038202" y="3276726"/>
                  </a:cubicBezTo>
                  <a:cubicBezTo>
                    <a:pt x="1040928" y="3270398"/>
                    <a:pt x="1046514" y="3266630"/>
                    <a:pt x="1053447" y="3265523"/>
                  </a:cubicBezTo>
                  <a:close/>
                  <a:moveTo>
                    <a:pt x="2572408" y="3226966"/>
                  </a:moveTo>
                  <a:cubicBezTo>
                    <a:pt x="2558309" y="3260849"/>
                    <a:pt x="2582778" y="3303254"/>
                    <a:pt x="2627060" y="3321680"/>
                  </a:cubicBezTo>
                  <a:cubicBezTo>
                    <a:pt x="2671343" y="3340106"/>
                    <a:pt x="2718670" y="3327575"/>
                    <a:pt x="2732769" y="3293693"/>
                  </a:cubicBezTo>
                  <a:lnTo>
                    <a:pt x="2685607" y="3274068"/>
                  </a:lnTo>
                  <a:cubicBezTo>
                    <a:pt x="2679801" y="3288021"/>
                    <a:pt x="2660310" y="3293180"/>
                    <a:pt x="2642074" y="3285593"/>
                  </a:cubicBezTo>
                  <a:cubicBezTo>
                    <a:pt x="2623838" y="3278005"/>
                    <a:pt x="2613762" y="3260541"/>
                    <a:pt x="2619568" y="3246589"/>
                  </a:cubicBezTo>
                  <a:close/>
                  <a:moveTo>
                    <a:pt x="3732247" y="3214882"/>
                  </a:moveTo>
                  <a:cubicBezTo>
                    <a:pt x="3733375" y="3227881"/>
                    <a:pt x="3730558" y="3247328"/>
                    <a:pt x="3723946" y="3268122"/>
                  </a:cubicBezTo>
                  <a:cubicBezTo>
                    <a:pt x="3717045" y="3289832"/>
                    <a:pt x="3707613" y="3307955"/>
                    <a:pt x="3698854" y="3317811"/>
                  </a:cubicBezTo>
                  <a:cubicBezTo>
                    <a:pt x="3697726" y="3304811"/>
                    <a:pt x="3700543" y="3285364"/>
                    <a:pt x="3707153" y="3264570"/>
                  </a:cubicBezTo>
                  <a:cubicBezTo>
                    <a:pt x="3714056" y="3242860"/>
                    <a:pt x="3723487" y="3224737"/>
                    <a:pt x="3732247" y="3214882"/>
                  </a:cubicBezTo>
                  <a:close/>
                  <a:moveTo>
                    <a:pt x="1641648" y="3207520"/>
                  </a:moveTo>
                  <a:cubicBezTo>
                    <a:pt x="1716442" y="3205448"/>
                    <a:pt x="1768912" y="3256196"/>
                    <a:pt x="1782424" y="3273885"/>
                  </a:cubicBezTo>
                  <a:cubicBezTo>
                    <a:pt x="1719240" y="3222706"/>
                    <a:pt x="1661501" y="3247298"/>
                    <a:pt x="1656436" y="3267221"/>
                  </a:cubicBezTo>
                  <a:cubicBezTo>
                    <a:pt x="1679925" y="3306200"/>
                    <a:pt x="1641609" y="3337809"/>
                    <a:pt x="1594533" y="3308721"/>
                  </a:cubicBezTo>
                  <a:cubicBezTo>
                    <a:pt x="1579237" y="3315350"/>
                    <a:pt x="1564321" y="3316469"/>
                    <a:pt x="1551994" y="3314055"/>
                  </a:cubicBezTo>
                  <a:cubicBezTo>
                    <a:pt x="1531448" y="3310030"/>
                    <a:pt x="1518094" y="3296190"/>
                    <a:pt x="1522154" y="3281683"/>
                  </a:cubicBezTo>
                  <a:cubicBezTo>
                    <a:pt x="1481192" y="3266677"/>
                    <a:pt x="1495371" y="3207557"/>
                    <a:pt x="1560030" y="3230378"/>
                  </a:cubicBezTo>
                  <a:cubicBezTo>
                    <a:pt x="1589306" y="3214770"/>
                    <a:pt x="1616717" y="3208210"/>
                    <a:pt x="1641648" y="3207520"/>
                  </a:cubicBezTo>
                  <a:close/>
                  <a:moveTo>
                    <a:pt x="2391015" y="3151487"/>
                  </a:moveTo>
                  <a:cubicBezTo>
                    <a:pt x="2376916" y="3185370"/>
                    <a:pt x="2401385" y="3227775"/>
                    <a:pt x="2445667" y="3246201"/>
                  </a:cubicBezTo>
                  <a:cubicBezTo>
                    <a:pt x="2489950" y="3264626"/>
                    <a:pt x="2537277" y="3252097"/>
                    <a:pt x="2551376" y="3218214"/>
                  </a:cubicBezTo>
                  <a:lnTo>
                    <a:pt x="2504215" y="3198590"/>
                  </a:lnTo>
                  <a:cubicBezTo>
                    <a:pt x="2498409" y="3212543"/>
                    <a:pt x="2478919" y="3217704"/>
                    <a:pt x="2460683" y="3210115"/>
                  </a:cubicBezTo>
                  <a:cubicBezTo>
                    <a:pt x="2442447" y="3202527"/>
                    <a:pt x="2432370" y="3185063"/>
                    <a:pt x="2438175" y="3171111"/>
                  </a:cubicBezTo>
                  <a:close/>
                  <a:moveTo>
                    <a:pt x="3667509" y="3147456"/>
                  </a:moveTo>
                  <a:cubicBezTo>
                    <a:pt x="3669632" y="3147352"/>
                    <a:pt x="3671681" y="3147645"/>
                    <a:pt x="3673624" y="3148366"/>
                  </a:cubicBezTo>
                  <a:lnTo>
                    <a:pt x="3674777" y="3149451"/>
                  </a:lnTo>
                  <a:cubicBezTo>
                    <a:pt x="3660195" y="3156481"/>
                    <a:pt x="3645256" y="3175992"/>
                    <a:pt x="3635855" y="3201318"/>
                  </a:cubicBezTo>
                  <a:cubicBezTo>
                    <a:pt x="3626455" y="3226646"/>
                    <a:pt x="3625048" y="3251179"/>
                    <a:pt x="3631512" y="3266021"/>
                  </a:cubicBezTo>
                  <a:cubicBezTo>
                    <a:pt x="3630914" y="3266427"/>
                    <a:pt x="3630418" y="3266273"/>
                    <a:pt x="3629930" y="3266091"/>
                  </a:cubicBezTo>
                  <a:cubicBezTo>
                    <a:pt x="3614388" y="3260324"/>
                    <a:pt x="3611571" y="3229294"/>
                    <a:pt x="3623637" y="3196785"/>
                  </a:cubicBezTo>
                  <a:cubicBezTo>
                    <a:pt x="3634194" y="3168339"/>
                    <a:pt x="3652649" y="3148185"/>
                    <a:pt x="3667509" y="3147456"/>
                  </a:cubicBezTo>
                  <a:close/>
                  <a:moveTo>
                    <a:pt x="1072905" y="3146542"/>
                  </a:moveTo>
                  <a:cubicBezTo>
                    <a:pt x="1081222" y="3144334"/>
                    <a:pt x="1089308" y="3145178"/>
                    <a:pt x="1096749" y="3148022"/>
                  </a:cubicBezTo>
                  <a:cubicBezTo>
                    <a:pt x="1111631" y="3153711"/>
                    <a:pt x="1123931" y="3167403"/>
                    <a:pt x="1130330" y="3180677"/>
                  </a:cubicBezTo>
                  <a:cubicBezTo>
                    <a:pt x="1165318" y="3174256"/>
                    <a:pt x="1189904" y="3197912"/>
                    <a:pt x="1181885" y="3222766"/>
                  </a:cubicBezTo>
                  <a:lnTo>
                    <a:pt x="1168305" y="3239039"/>
                  </a:lnTo>
                  <a:cubicBezTo>
                    <a:pt x="1161544" y="3248552"/>
                    <a:pt x="1148352" y="3250784"/>
                    <a:pt x="1138838" y="3244023"/>
                  </a:cubicBezTo>
                  <a:cubicBezTo>
                    <a:pt x="1129325" y="3237262"/>
                    <a:pt x="1127094" y="3224070"/>
                    <a:pt x="1133855" y="3214557"/>
                  </a:cubicBezTo>
                  <a:cubicBezTo>
                    <a:pt x="1136812" y="3210395"/>
                    <a:pt x="1141000" y="3207627"/>
                    <a:pt x="1145573" y="3206396"/>
                  </a:cubicBezTo>
                  <a:cubicBezTo>
                    <a:pt x="1138647" y="3207472"/>
                    <a:pt x="1132150" y="3211242"/>
                    <a:pt x="1127769" y="3217406"/>
                  </a:cubicBezTo>
                  <a:cubicBezTo>
                    <a:pt x="1119137" y="3229552"/>
                    <a:pt x="1121986" y="3246396"/>
                    <a:pt x="1134132" y="3255028"/>
                  </a:cubicBezTo>
                  <a:cubicBezTo>
                    <a:pt x="1146278" y="3263660"/>
                    <a:pt x="1163122" y="3260811"/>
                    <a:pt x="1171753" y="3248665"/>
                  </a:cubicBezTo>
                  <a:lnTo>
                    <a:pt x="1193521" y="3229594"/>
                  </a:lnTo>
                  <a:cubicBezTo>
                    <a:pt x="1221172" y="3226340"/>
                    <a:pt x="1227686" y="3245389"/>
                    <a:pt x="1223572" y="3252666"/>
                  </a:cubicBezTo>
                  <a:cubicBezTo>
                    <a:pt x="1268691" y="3260816"/>
                    <a:pt x="1269541" y="3298395"/>
                    <a:pt x="1246045" y="3309657"/>
                  </a:cubicBezTo>
                  <a:cubicBezTo>
                    <a:pt x="1284710" y="3321682"/>
                    <a:pt x="1287267" y="3350939"/>
                    <a:pt x="1271449" y="3366489"/>
                  </a:cubicBezTo>
                  <a:lnTo>
                    <a:pt x="1272314" y="3367201"/>
                  </a:lnTo>
                  <a:lnTo>
                    <a:pt x="1255388" y="3383017"/>
                  </a:lnTo>
                  <a:cubicBezTo>
                    <a:pt x="1245137" y="3392595"/>
                    <a:pt x="1229062" y="3392050"/>
                    <a:pt x="1219484" y="3381799"/>
                  </a:cubicBezTo>
                  <a:cubicBezTo>
                    <a:pt x="1209905" y="3371548"/>
                    <a:pt x="1210450" y="3355473"/>
                    <a:pt x="1220701" y="3345894"/>
                  </a:cubicBezTo>
                  <a:cubicBezTo>
                    <a:pt x="1225185" y="3341705"/>
                    <a:pt x="1230784" y="3339452"/>
                    <a:pt x="1236465" y="3339101"/>
                  </a:cubicBezTo>
                  <a:cubicBezTo>
                    <a:pt x="1228049" y="3338703"/>
                    <a:pt x="1219490" y="3341580"/>
                    <a:pt x="1212848" y="3347787"/>
                  </a:cubicBezTo>
                  <a:cubicBezTo>
                    <a:pt x="1199760" y="3360017"/>
                    <a:pt x="1199064" y="3380541"/>
                    <a:pt x="1211293" y="3393629"/>
                  </a:cubicBezTo>
                  <a:cubicBezTo>
                    <a:pt x="1223523" y="3406717"/>
                    <a:pt x="1244046" y="3407413"/>
                    <a:pt x="1257135" y="3395183"/>
                  </a:cubicBezTo>
                  <a:lnTo>
                    <a:pt x="1286212" y="3378627"/>
                  </a:lnTo>
                  <a:cubicBezTo>
                    <a:pt x="1311529" y="3382945"/>
                    <a:pt x="1366690" y="3417401"/>
                    <a:pt x="1365807" y="3491916"/>
                  </a:cubicBezTo>
                  <a:cubicBezTo>
                    <a:pt x="1337053" y="3431182"/>
                    <a:pt x="1248227" y="3441709"/>
                    <a:pt x="1161741" y="3437383"/>
                  </a:cubicBezTo>
                  <a:cubicBezTo>
                    <a:pt x="1203714" y="3438704"/>
                    <a:pt x="1241663" y="3425762"/>
                    <a:pt x="1256379" y="3421619"/>
                  </a:cubicBezTo>
                  <a:cubicBezTo>
                    <a:pt x="1166331" y="3424205"/>
                    <a:pt x="1125137" y="3397290"/>
                    <a:pt x="1135202" y="3375288"/>
                  </a:cubicBezTo>
                  <a:cubicBezTo>
                    <a:pt x="1183032" y="3355883"/>
                    <a:pt x="1173490" y="3299543"/>
                    <a:pt x="1112904" y="3293110"/>
                  </a:cubicBezTo>
                  <a:cubicBezTo>
                    <a:pt x="1091258" y="3247897"/>
                    <a:pt x="1043702" y="3240818"/>
                    <a:pt x="1032477" y="3266873"/>
                  </a:cubicBezTo>
                  <a:cubicBezTo>
                    <a:pt x="987173" y="3251750"/>
                    <a:pt x="956589" y="3316435"/>
                    <a:pt x="1027480" y="3341107"/>
                  </a:cubicBezTo>
                  <a:cubicBezTo>
                    <a:pt x="1052816" y="3407391"/>
                    <a:pt x="1097992" y="3431083"/>
                    <a:pt x="1142068" y="3436430"/>
                  </a:cubicBezTo>
                  <a:cubicBezTo>
                    <a:pt x="1109669" y="3434032"/>
                    <a:pt x="1078287" y="3428519"/>
                    <a:pt x="1051271" y="3415396"/>
                  </a:cubicBezTo>
                  <a:lnTo>
                    <a:pt x="1024887" y="3405509"/>
                  </a:lnTo>
                  <a:cubicBezTo>
                    <a:pt x="983840" y="3378099"/>
                    <a:pt x="978548" y="3350373"/>
                    <a:pt x="953116" y="3309561"/>
                  </a:cubicBezTo>
                  <a:cubicBezTo>
                    <a:pt x="926944" y="3267560"/>
                    <a:pt x="875498" y="3285253"/>
                    <a:pt x="869815" y="3304883"/>
                  </a:cubicBezTo>
                  <a:cubicBezTo>
                    <a:pt x="930660" y="3281326"/>
                    <a:pt x="916584" y="3348545"/>
                    <a:pt x="877306" y="3350202"/>
                  </a:cubicBezTo>
                  <a:lnTo>
                    <a:pt x="859263" y="3343441"/>
                  </a:lnTo>
                  <a:cubicBezTo>
                    <a:pt x="817055" y="3327491"/>
                    <a:pt x="824503" y="3273003"/>
                    <a:pt x="857454" y="3255353"/>
                  </a:cubicBezTo>
                  <a:cubicBezTo>
                    <a:pt x="849704" y="3231485"/>
                    <a:pt x="870964" y="3190197"/>
                    <a:pt x="913581" y="3218183"/>
                  </a:cubicBezTo>
                  <a:lnTo>
                    <a:pt x="920878" y="3243233"/>
                  </a:lnTo>
                  <a:cubicBezTo>
                    <a:pt x="925234" y="3258186"/>
                    <a:pt x="941578" y="3266575"/>
                    <a:pt x="957383" y="3261971"/>
                  </a:cubicBezTo>
                  <a:cubicBezTo>
                    <a:pt x="973188" y="3257367"/>
                    <a:pt x="982470" y="3241512"/>
                    <a:pt x="978113" y="3226559"/>
                  </a:cubicBezTo>
                  <a:cubicBezTo>
                    <a:pt x="975902" y="3218970"/>
                    <a:pt x="970603" y="3213071"/>
                    <a:pt x="963847" y="3209717"/>
                  </a:cubicBezTo>
                  <a:cubicBezTo>
                    <a:pt x="968111" y="3212451"/>
                    <a:pt x="971400" y="3216590"/>
                    <a:pt x="972893" y="3221713"/>
                  </a:cubicBezTo>
                  <a:cubicBezTo>
                    <a:pt x="976305" y="3233425"/>
                    <a:pt x="969036" y="3245842"/>
                    <a:pt x="956656" y="3249449"/>
                  </a:cubicBezTo>
                  <a:cubicBezTo>
                    <a:pt x="944278" y="3253055"/>
                    <a:pt x="931477" y="3246484"/>
                    <a:pt x="928065" y="3234772"/>
                  </a:cubicBezTo>
                  <a:lnTo>
                    <a:pt x="923096" y="3217717"/>
                  </a:lnTo>
                  <a:lnTo>
                    <a:pt x="925379" y="3217594"/>
                  </a:lnTo>
                  <a:cubicBezTo>
                    <a:pt x="927658" y="3198070"/>
                    <a:pt x="936638" y="3182888"/>
                    <a:pt x="963155" y="3176756"/>
                  </a:cubicBezTo>
                  <a:cubicBezTo>
                    <a:pt x="975568" y="3152570"/>
                    <a:pt x="1016039" y="3136279"/>
                    <a:pt x="1047679" y="3163380"/>
                  </a:cubicBezTo>
                  <a:cubicBezTo>
                    <a:pt x="1056042" y="3154013"/>
                    <a:pt x="1064589" y="3148751"/>
                    <a:pt x="1072905" y="3146542"/>
                  </a:cubicBezTo>
                  <a:close/>
                  <a:moveTo>
                    <a:pt x="3919734" y="3123641"/>
                  </a:moveTo>
                  <a:cubicBezTo>
                    <a:pt x="3925556" y="3136211"/>
                    <a:pt x="3941519" y="3148177"/>
                    <a:pt x="3962168" y="3154743"/>
                  </a:cubicBezTo>
                  <a:cubicBezTo>
                    <a:pt x="3982818" y="3161308"/>
                    <a:pt x="4002762" y="3160757"/>
                    <a:pt x="4014773" y="3153857"/>
                  </a:cubicBezTo>
                  <a:lnTo>
                    <a:pt x="4014840" y="3155272"/>
                  </a:lnTo>
                  <a:cubicBezTo>
                    <a:pt x="4010271" y="3169649"/>
                    <a:pt x="3985079" y="3174472"/>
                    <a:pt x="3958576" y="3166045"/>
                  </a:cubicBezTo>
                  <a:cubicBezTo>
                    <a:pt x="3932071" y="3157619"/>
                    <a:pt x="3914290" y="3139133"/>
                    <a:pt x="3918861" y="3124756"/>
                  </a:cubicBezTo>
                  <a:cubicBezTo>
                    <a:pt x="3919005" y="3124305"/>
                    <a:pt x="3919169" y="3123862"/>
                    <a:pt x="3919734" y="3123641"/>
                  </a:cubicBezTo>
                  <a:close/>
                  <a:moveTo>
                    <a:pt x="1376735" y="3099695"/>
                  </a:moveTo>
                  <a:cubicBezTo>
                    <a:pt x="1386318" y="3096544"/>
                    <a:pt x="1397465" y="3096336"/>
                    <a:pt x="1409680" y="3100333"/>
                  </a:cubicBezTo>
                  <a:lnTo>
                    <a:pt x="1430526" y="3107214"/>
                  </a:lnTo>
                  <a:cubicBezTo>
                    <a:pt x="1464366" y="3136041"/>
                    <a:pt x="1429543" y="3202703"/>
                    <a:pt x="1391913" y="3140301"/>
                  </a:cubicBezTo>
                  <a:cubicBezTo>
                    <a:pt x="1383145" y="3160867"/>
                    <a:pt x="1416530" y="3211748"/>
                    <a:pt x="1469455" y="3194510"/>
                  </a:cubicBezTo>
                  <a:cubicBezTo>
                    <a:pt x="1520883" y="3177760"/>
                    <a:pt x="1545138" y="3158013"/>
                    <a:pt x="1601039" y="3163498"/>
                  </a:cubicBezTo>
                  <a:lnTo>
                    <a:pt x="1631522" y="3173561"/>
                  </a:lnTo>
                  <a:cubicBezTo>
                    <a:pt x="1664850" y="3181329"/>
                    <a:pt x="1696705" y="3198580"/>
                    <a:pt x="1727272" y="3219175"/>
                  </a:cubicBezTo>
                  <a:cubicBezTo>
                    <a:pt x="1684219" y="3192919"/>
                    <a:pt x="1627258" y="3181408"/>
                    <a:pt x="1557966" y="3219761"/>
                  </a:cubicBezTo>
                  <a:cubicBezTo>
                    <a:pt x="1477395" y="3191123"/>
                    <a:pt x="1459071" y="3267170"/>
                    <a:pt x="1510108" y="3286016"/>
                  </a:cubicBezTo>
                  <a:cubicBezTo>
                    <a:pt x="1501752" y="3315883"/>
                    <a:pt x="1549127" y="3343103"/>
                    <a:pt x="1600282" y="3319989"/>
                  </a:cubicBezTo>
                  <a:cubicBezTo>
                    <a:pt x="1658815" y="3356854"/>
                    <a:pt x="1707022" y="3315880"/>
                    <a:pt x="1678066" y="3266076"/>
                  </a:cubicBezTo>
                  <a:cubicBezTo>
                    <a:pt x="1684600" y="3240445"/>
                    <a:pt x="1740283" y="3246451"/>
                    <a:pt x="1818721" y="3311513"/>
                  </a:cubicBezTo>
                  <a:cubicBezTo>
                    <a:pt x="1808524" y="3297735"/>
                    <a:pt x="1783820" y="3260294"/>
                    <a:pt x="1745479" y="3232105"/>
                  </a:cubicBezTo>
                  <a:cubicBezTo>
                    <a:pt x="1825612" y="3288835"/>
                    <a:pt x="1897364" y="3359757"/>
                    <a:pt x="1965792" y="3328483"/>
                  </a:cubicBezTo>
                  <a:cubicBezTo>
                    <a:pt x="1914068" y="3392102"/>
                    <a:pt x="1840623" y="3382720"/>
                    <a:pt x="1815015" y="3368694"/>
                  </a:cubicBezTo>
                  <a:lnTo>
                    <a:pt x="1800765" y="3334392"/>
                  </a:lnTo>
                  <a:cubicBezTo>
                    <a:pt x="1797717" y="3314914"/>
                    <a:pt x="1778934" y="3301171"/>
                    <a:pt x="1758811" y="3303698"/>
                  </a:cubicBezTo>
                  <a:cubicBezTo>
                    <a:pt x="1738688" y="3306225"/>
                    <a:pt x="1724845" y="3324065"/>
                    <a:pt x="1727892" y="3343543"/>
                  </a:cubicBezTo>
                  <a:cubicBezTo>
                    <a:pt x="1729439" y="3353429"/>
                    <a:pt x="1735039" y="3361838"/>
                    <a:pt x="1742822" y="3367378"/>
                  </a:cubicBezTo>
                  <a:cubicBezTo>
                    <a:pt x="1738005" y="3363114"/>
                    <a:pt x="1734603" y="3357301"/>
                    <a:pt x="1733558" y="3350627"/>
                  </a:cubicBezTo>
                  <a:cubicBezTo>
                    <a:pt x="1731172" y="3335371"/>
                    <a:pt x="1742013" y="3321399"/>
                    <a:pt x="1757775" y="3319420"/>
                  </a:cubicBezTo>
                  <a:cubicBezTo>
                    <a:pt x="1773536" y="3317440"/>
                    <a:pt x="1788247" y="3328204"/>
                    <a:pt x="1790634" y="3343460"/>
                  </a:cubicBezTo>
                  <a:lnTo>
                    <a:pt x="1794575" y="3368651"/>
                  </a:lnTo>
                  <a:lnTo>
                    <a:pt x="1793302" y="3368648"/>
                  </a:lnTo>
                  <a:cubicBezTo>
                    <a:pt x="1796443" y="3392841"/>
                    <a:pt x="1773547" y="3415793"/>
                    <a:pt x="1730610" y="3398962"/>
                  </a:cubicBezTo>
                  <a:cubicBezTo>
                    <a:pt x="1743617" y="3424890"/>
                    <a:pt x="1716377" y="3456070"/>
                    <a:pt x="1670419" y="3431457"/>
                  </a:cubicBezTo>
                  <a:cubicBezTo>
                    <a:pt x="1668959" y="3440482"/>
                    <a:pt x="1649729" y="3452040"/>
                    <a:pt x="1627376" y="3429981"/>
                  </a:cubicBezTo>
                  <a:lnTo>
                    <a:pt x="1621414" y="3398658"/>
                  </a:lnTo>
                  <a:cubicBezTo>
                    <a:pt x="1622280" y="3382362"/>
                    <a:pt x="1609274" y="3368192"/>
                    <a:pt x="1592366" y="3367009"/>
                  </a:cubicBezTo>
                  <a:cubicBezTo>
                    <a:pt x="1575457" y="3365827"/>
                    <a:pt x="1561049" y="3378079"/>
                    <a:pt x="1560183" y="3394376"/>
                  </a:cubicBezTo>
                  <a:cubicBezTo>
                    <a:pt x="1559744" y="3402647"/>
                    <a:pt x="1562878" y="3410371"/>
                    <a:pt x="1568292" y="3416117"/>
                  </a:cubicBezTo>
                  <a:cubicBezTo>
                    <a:pt x="1565085" y="3411883"/>
                    <a:pt x="1563302" y="3406618"/>
                    <a:pt x="1563599" y="3401035"/>
                  </a:cubicBezTo>
                  <a:cubicBezTo>
                    <a:pt x="1564277" y="3388271"/>
                    <a:pt x="1575562" y="3378675"/>
                    <a:pt x="1588806" y="3379601"/>
                  </a:cubicBezTo>
                  <a:cubicBezTo>
                    <a:pt x="1602049" y="3380527"/>
                    <a:pt x="1612235" y="3391625"/>
                    <a:pt x="1611557" y="3404389"/>
                  </a:cubicBezTo>
                  <a:lnTo>
                    <a:pt x="1612194" y="3427630"/>
                  </a:lnTo>
                  <a:cubicBezTo>
                    <a:pt x="1601826" y="3454243"/>
                    <a:pt x="1563243" y="3457078"/>
                    <a:pt x="1536582" y="3427219"/>
                  </a:cubicBezTo>
                  <a:cubicBezTo>
                    <a:pt x="1521525" y="3433975"/>
                    <a:pt x="1500913" y="3436963"/>
                    <a:pt x="1483640" y="3431382"/>
                  </a:cubicBezTo>
                  <a:cubicBezTo>
                    <a:pt x="1466367" y="3425801"/>
                    <a:pt x="1452432" y="3411652"/>
                    <a:pt x="1450727" y="3384134"/>
                  </a:cubicBezTo>
                  <a:cubicBezTo>
                    <a:pt x="1403428" y="3384956"/>
                    <a:pt x="1378837" y="3342924"/>
                    <a:pt x="1384816" y="3313807"/>
                  </a:cubicBezTo>
                  <a:cubicBezTo>
                    <a:pt x="1365503" y="3290107"/>
                    <a:pt x="1368197" y="3271000"/>
                    <a:pt x="1379924" y="3252902"/>
                  </a:cubicBezTo>
                  <a:lnTo>
                    <a:pt x="1377976" y="3251204"/>
                  </a:lnTo>
                  <a:lnTo>
                    <a:pt x="1394424" y="3240253"/>
                  </a:lnTo>
                  <a:cubicBezTo>
                    <a:pt x="1405718" y="3232732"/>
                    <a:pt x="1421758" y="3236115"/>
                    <a:pt x="1430250" y="3247807"/>
                  </a:cubicBezTo>
                  <a:cubicBezTo>
                    <a:pt x="1438742" y="3259500"/>
                    <a:pt x="1436471" y="3275075"/>
                    <a:pt x="1425177" y="3282595"/>
                  </a:cubicBezTo>
                  <a:cubicBezTo>
                    <a:pt x="1420236" y="3285884"/>
                    <a:pt x="1414388" y="3287088"/>
                    <a:pt x="1408660" y="3286422"/>
                  </a:cubicBezTo>
                  <a:cubicBezTo>
                    <a:pt x="1417046" y="3288303"/>
                    <a:pt x="1425926" y="3287016"/>
                    <a:pt x="1433245" y="3282142"/>
                  </a:cubicBezTo>
                  <a:cubicBezTo>
                    <a:pt x="1447665" y="3272541"/>
                    <a:pt x="1450565" y="3252656"/>
                    <a:pt x="1439723" y="3237727"/>
                  </a:cubicBezTo>
                  <a:cubicBezTo>
                    <a:pt x="1428880" y="3222798"/>
                    <a:pt x="1408401" y="3218480"/>
                    <a:pt x="1393981" y="3228081"/>
                  </a:cubicBezTo>
                  <a:lnTo>
                    <a:pt x="1369824" y="3244166"/>
                  </a:lnTo>
                  <a:cubicBezTo>
                    <a:pt x="1312118" y="3238072"/>
                    <a:pt x="1322265" y="3188318"/>
                    <a:pt x="1345992" y="3173548"/>
                  </a:cubicBezTo>
                  <a:cubicBezTo>
                    <a:pt x="1333294" y="3145100"/>
                    <a:pt x="1347983" y="3109149"/>
                    <a:pt x="1376735" y="3099695"/>
                  </a:cubicBezTo>
                  <a:close/>
                  <a:moveTo>
                    <a:pt x="3949348" y="3096510"/>
                  </a:moveTo>
                  <a:cubicBezTo>
                    <a:pt x="3961276" y="3097137"/>
                    <a:pt x="3976114" y="3099961"/>
                    <a:pt x="3991709" y="3104920"/>
                  </a:cubicBezTo>
                  <a:cubicBezTo>
                    <a:pt x="4013420" y="3111821"/>
                    <a:pt x="4031542" y="3121252"/>
                    <a:pt x="4041397" y="3130012"/>
                  </a:cubicBezTo>
                  <a:cubicBezTo>
                    <a:pt x="4028399" y="3131140"/>
                    <a:pt x="4008952" y="3128323"/>
                    <a:pt x="3988157" y="3121712"/>
                  </a:cubicBezTo>
                  <a:cubicBezTo>
                    <a:pt x="3966447" y="3114809"/>
                    <a:pt x="3948326" y="3105379"/>
                    <a:pt x="3938469" y="3096619"/>
                  </a:cubicBezTo>
                  <a:cubicBezTo>
                    <a:pt x="3941719" y="3096337"/>
                    <a:pt x="3945372" y="3096302"/>
                    <a:pt x="3949348" y="3096510"/>
                  </a:cubicBezTo>
                  <a:close/>
                  <a:moveTo>
                    <a:pt x="2207651" y="3075188"/>
                  </a:moveTo>
                  <a:cubicBezTo>
                    <a:pt x="2193552" y="3109071"/>
                    <a:pt x="2218021" y="3151476"/>
                    <a:pt x="2262303" y="3169901"/>
                  </a:cubicBezTo>
                  <a:cubicBezTo>
                    <a:pt x="2306586" y="3188328"/>
                    <a:pt x="2353913" y="3175798"/>
                    <a:pt x="2368012" y="3141914"/>
                  </a:cubicBezTo>
                  <a:lnTo>
                    <a:pt x="2278963" y="3104861"/>
                  </a:lnTo>
                  <a:lnTo>
                    <a:pt x="2320851" y="3122291"/>
                  </a:lnTo>
                  <a:cubicBezTo>
                    <a:pt x="2315045" y="3136244"/>
                    <a:pt x="2295555" y="3141404"/>
                    <a:pt x="2277319" y="3133817"/>
                  </a:cubicBezTo>
                  <a:cubicBezTo>
                    <a:pt x="2259083" y="3126228"/>
                    <a:pt x="2249006" y="3108764"/>
                    <a:pt x="2254812" y="3094811"/>
                  </a:cubicBezTo>
                  <a:close/>
                  <a:moveTo>
                    <a:pt x="3970215" y="3041964"/>
                  </a:moveTo>
                  <a:cubicBezTo>
                    <a:pt x="3976390" y="3042424"/>
                    <a:pt x="3982942" y="3043677"/>
                    <a:pt x="3989568" y="3045784"/>
                  </a:cubicBezTo>
                  <a:cubicBezTo>
                    <a:pt x="4016071" y="3054209"/>
                    <a:pt x="4033718" y="3073116"/>
                    <a:pt x="4028981" y="3088014"/>
                  </a:cubicBezTo>
                  <a:lnTo>
                    <a:pt x="4028095" y="3089176"/>
                  </a:lnTo>
                  <a:cubicBezTo>
                    <a:pt x="4022386" y="3076254"/>
                    <a:pt x="4006494" y="3064060"/>
                    <a:pt x="3985845" y="3057494"/>
                  </a:cubicBezTo>
                  <a:cubicBezTo>
                    <a:pt x="3965196" y="3050930"/>
                    <a:pt x="3945180" y="3051708"/>
                    <a:pt x="3933057" y="3058960"/>
                  </a:cubicBezTo>
                  <a:cubicBezTo>
                    <a:pt x="3932727" y="3058438"/>
                    <a:pt x="3932854" y="3057967"/>
                    <a:pt x="3933003" y="3057498"/>
                  </a:cubicBezTo>
                  <a:cubicBezTo>
                    <a:pt x="3935372" y="3050050"/>
                    <a:pt x="3942886" y="3045015"/>
                    <a:pt x="3953123" y="3042895"/>
                  </a:cubicBezTo>
                  <a:cubicBezTo>
                    <a:pt x="3958241" y="3041835"/>
                    <a:pt x="3964040" y="3041503"/>
                    <a:pt x="3970215" y="3041964"/>
                  </a:cubicBezTo>
                  <a:close/>
                  <a:moveTo>
                    <a:pt x="3779061" y="3017284"/>
                  </a:moveTo>
                  <a:cubicBezTo>
                    <a:pt x="3766194" y="3018475"/>
                    <a:pt x="3754665" y="3027176"/>
                    <a:pt x="3750503" y="3040265"/>
                  </a:cubicBezTo>
                  <a:cubicBezTo>
                    <a:pt x="3744954" y="3057717"/>
                    <a:pt x="3754604" y="3076363"/>
                    <a:pt x="3772057" y="3081912"/>
                  </a:cubicBezTo>
                  <a:cubicBezTo>
                    <a:pt x="3789509" y="3087461"/>
                    <a:pt x="3808155" y="3077811"/>
                    <a:pt x="3813704" y="3060360"/>
                  </a:cubicBezTo>
                  <a:cubicBezTo>
                    <a:pt x="3819253" y="3042906"/>
                    <a:pt x="3809603" y="3024260"/>
                    <a:pt x="3792151" y="3018712"/>
                  </a:cubicBezTo>
                  <a:cubicBezTo>
                    <a:pt x="3787788" y="3017324"/>
                    <a:pt x="3783350" y="3016887"/>
                    <a:pt x="3779061" y="3017284"/>
                  </a:cubicBezTo>
                  <a:close/>
                  <a:moveTo>
                    <a:pt x="2026258" y="2999710"/>
                  </a:moveTo>
                  <a:cubicBezTo>
                    <a:pt x="2012159" y="3033592"/>
                    <a:pt x="2036628" y="3075998"/>
                    <a:pt x="2080910" y="3094424"/>
                  </a:cubicBezTo>
                  <a:cubicBezTo>
                    <a:pt x="2125192" y="3112850"/>
                    <a:pt x="2172520" y="3100319"/>
                    <a:pt x="2186619" y="3066437"/>
                  </a:cubicBezTo>
                  <a:lnTo>
                    <a:pt x="2139459" y="3046813"/>
                  </a:lnTo>
                  <a:cubicBezTo>
                    <a:pt x="2133652" y="3060766"/>
                    <a:pt x="2114162" y="3065926"/>
                    <a:pt x="2095926" y="3058338"/>
                  </a:cubicBezTo>
                  <a:cubicBezTo>
                    <a:pt x="2077690" y="3050750"/>
                    <a:pt x="2067612" y="3033286"/>
                    <a:pt x="2073418" y="3019334"/>
                  </a:cubicBezTo>
                  <a:close/>
                  <a:moveTo>
                    <a:pt x="3928014" y="2986591"/>
                  </a:moveTo>
                  <a:cubicBezTo>
                    <a:pt x="3940554" y="2985452"/>
                    <a:pt x="3956439" y="2987764"/>
                    <a:pt x="3972694" y="2993796"/>
                  </a:cubicBezTo>
                  <a:cubicBezTo>
                    <a:pt x="4005204" y="3005863"/>
                    <a:pt x="4026882" y="3028243"/>
                    <a:pt x="4021113" y="3043784"/>
                  </a:cubicBezTo>
                  <a:lnTo>
                    <a:pt x="4020028" y="3044937"/>
                  </a:lnTo>
                  <a:cubicBezTo>
                    <a:pt x="4012998" y="3030355"/>
                    <a:pt x="3993488" y="3015416"/>
                    <a:pt x="3968160" y="3006015"/>
                  </a:cubicBezTo>
                  <a:cubicBezTo>
                    <a:pt x="3942833" y="2996615"/>
                    <a:pt x="3918299" y="2995207"/>
                    <a:pt x="3903457" y="3001672"/>
                  </a:cubicBezTo>
                  <a:cubicBezTo>
                    <a:pt x="3903052" y="3001073"/>
                    <a:pt x="3903205" y="3000578"/>
                    <a:pt x="3903388" y="3000090"/>
                  </a:cubicBezTo>
                  <a:cubicBezTo>
                    <a:pt x="3906272" y="2992319"/>
                    <a:pt x="3915471" y="2987729"/>
                    <a:pt x="3928014" y="2986591"/>
                  </a:cubicBezTo>
                  <a:close/>
                  <a:moveTo>
                    <a:pt x="3793956" y="2944899"/>
                  </a:moveTo>
                  <a:cubicBezTo>
                    <a:pt x="3799710" y="2944367"/>
                    <a:pt x="3805663" y="2944953"/>
                    <a:pt x="3811516" y="2946814"/>
                  </a:cubicBezTo>
                  <a:cubicBezTo>
                    <a:pt x="3834928" y="2954258"/>
                    <a:pt x="3847873" y="2979271"/>
                    <a:pt x="3840429" y="3002683"/>
                  </a:cubicBezTo>
                  <a:cubicBezTo>
                    <a:pt x="3837700" y="3011264"/>
                    <a:pt x="3832612" y="3018439"/>
                    <a:pt x="3825590" y="3023082"/>
                  </a:cubicBezTo>
                  <a:cubicBezTo>
                    <a:pt x="3831584" y="3022259"/>
                    <a:pt x="3837826" y="3022809"/>
                    <a:pt x="3843961" y="3024760"/>
                  </a:cubicBezTo>
                  <a:cubicBezTo>
                    <a:pt x="3867372" y="3032203"/>
                    <a:pt x="3880317" y="3057216"/>
                    <a:pt x="3872874" y="3080628"/>
                  </a:cubicBezTo>
                  <a:cubicBezTo>
                    <a:pt x="3865430" y="3104040"/>
                    <a:pt x="3840417" y="3116984"/>
                    <a:pt x="3817005" y="3109541"/>
                  </a:cubicBezTo>
                  <a:lnTo>
                    <a:pt x="3802762" y="3101629"/>
                  </a:lnTo>
                  <a:cubicBezTo>
                    <a:pt x="3805063" y="3108834"/>
                    <a:pt x="3804818" y="3116700"/>
                    <a:pt x="3802373" y="3124390"/>
                  </a:cubicBezTo>
                  <a:cubicBezTo>
                    <a:pt x="3794928" y="3147803"/>
                    <a:pt x="3769916" y="3160748"/>
                    <a:pt x="3746503" y="3153304"/>
                  </a:cubicBezTo>
                  <a:cubicBezTo>
                    <a:pt x="3723091" y="3145860"/>
                    <a:pt x="3710147" y="3120846"/>
                    <a:pt x="3717590" y="3097435"/>
                  </a:cubicBezTo>
                  <a:cubicBezTo>
                    <a:pt x="3720432" y="3088496"/>
                    <a:pt x="3725835" y="3081084"/>
                    <a:pt x="3733234" y="3076398"/>
                  </a:cubicBezTo>
                  <a:cubicBezTo>
                    <a:pt x="3726176" y="3078523"/>
                    <a:pt x="3718520" y="3078228"/>
                    <a:pt x="3711027" y="3075846"/>
                  </a:cubicBezTo>
                  <a:cubicBezTo>
                    <a:pt x="3687615" y="3068403"/>
                    <a:pt x="3674671" y="3043390"/>
                    <a:pt x="3682114" y="3019978"/>
                  </a:cubicBezTo>
                  <a:cubicBezTo>
                    <a:pt x="3689558" y="2996566"/>
                    <a:pt x="3714571" y="2983622"/>
                    <a:pt x="3737983" y="2991065"/>
                  </a:cubicBezTo>
                  <a:cubicBezTo>
                    <a:pt x="3745723" y="2993525"/>
                    <a:pt x="3752317" y="2997906"/>
                    <a:pt x="3756876" y="3004001"/>
                  </a:cubicBezTo>
                  <a:cubicBezTo>
                    <a:pt x="3752977" y="2995376"/>
                    <a:pt x="3752568" y="2985414"/>
                    <a:pt x="3755647" y="2975727"/>
                  </a:cubicBezTo>
                  <a:cubicBezTo>
                    <a:pt x="3761230" y="2958168"/>
                    <a:pt x="3776696" y="2946497"/>
                    <a:pt x="3793956" y="2944899"/>
                  </a:cubicBezTo>
                  <a:close/>
                  <a:moveTo>
                    <a:pt x="3795616" y="2934204"/>
                  </a:moveTo>
                  <a:cubicBezTo>
                    <a:pt x="3776592" y="2935966"/>
                    <a:pt x="3759547" y="2948828"/>
                    <a:pt x="3753395" y="2968179"/>
                  </a:cubicBezTo>
                  <a:cubicBezTo>
                    <a:pt x="3750001" y="2978855"/>
                    <a:pt x="3750453" y="2989834"/>
                    <a:pt x="3754749" y="2999340"/>
                  </a:cubicBezTo>
                  <a:cubicBezTo>
                    <a:pt x="3749725" y="2992623"/>
                    <a:pt x="3742458" y="2987795"/>
                    <a:pt x="3733928" y="2985084"/>
                  </a:cubicBezTo>
                  <a:cubicBezTo>
                    <a:pt x="3708125" y="2976880"/>
                    <a:pt x="3680558" y="2991146"/>
                    <a:pt x="3672354" y="3016949"/>
                  </a:cubicBezTo>
                  <a:cubicBezTo>
                    <a:pt x="3664151" y="3042751"/>
                    <a:pt x="3678417" y="3070319"/>
                    <a:pt x="3704219" y="3078522"/>
                  </a:cubicBezTo>
                  <a:cubicBezTo>
                    <a:pt x="3712477" y="3081146"/>
                    <a:pt x="3720915" y="3081471"/>
                    <a:pt x="3728694" y="3079129"/>
                  </a:cubicBezTo>
                  <a:cubicBezTo>
                    <a:pt x="3720539" y="3084294"/>
                    <a:pt x="3714586" y="3092463"/>
                    <a:pt x="3711454" y="3102313"/>
                  </a:cubicBezTo>
                  <a:cubicBezTo>
                    <a:pt x="3703249" y="3128116"/>
                    <a:pt x="3717516" y="3155683"/>
                    <a:pt x="3743318" y="3163886"/>
                  </a:cubicBezTo>
                  <a:cubicBezTo>
                    <a:pt x="3769121" y="3172090"/>
                    <a:pt x="3796688" y="3157823"/>
                    <a:pt x="3804891" y="3132021"/>
                  </a:cubicBezTo>
                  <a:cubicBezTo>
                    <a:pt x="3807586" y="3123545"/>
                    <a:pt x="3807856" y="3114877"/>
                    <a:pt x="3805319" y="3106937"/>
                  </a:cubicBezTo>
                  <a:lnTo>
                    <a:pt x="3821017" y="3115657"/>
                  </a:lnTo>
                  <a:cubicBezTo>
                    <a:pt x="3846819" y="3123859"/>
                    <a:pt x="3874387" y="3109593"/>
                    <a:pt x="3882591" y="3083792"/>
                  </a:cubicBezTo>
                  <a:cubicBezTo>
                    <a:pt x="3890794" y="3057989"/>
                    <a:pt x="3876528" y="3030422"/>
                    <a:pt x="3850725" y="3022218"/>
                  </a:cubicBezTo>
                  <a:cubicBezTo>
                    <a:pt x="3843965" y="3020068"/>
                    <a:pt x="3837084" y="3019462"/>
                    <a:pt x="3830479" y="3020369"/>
                  </a:cubicBezTo>
                  <a:cubicBezTo>
                    <a:pt x="3838219" y="3015252"/>
                    <a:pt x="3843827" y="3007345"/>
                    <a:pt x="3846833" y="2997888"/>
                  </a:cubicBezTo>
                  <a:cubicBezTo>
                    <a:pt x="3855037" y="2972086"/>
                    <a:pt x="3840771" y="2944518"/>
                    <a:pt x="3814969" y="2936315"/>
                  </a:cubicBezTo>
                  <a:cubicBezTo>
                    <a:pt x="3808518" y="2934264"/>
                    <a:pt x="3801957" y="2933617"/>
                    <a:pt x="3795616" y="2934204"/>
                  </a:cubicBezTo>
                  <a:close/>
                  <a:moveTo>
                    <a:pt x="1840523" y="2922425"/>
                  </a:moveTo>
                  <a:cubicBezTo>
                    <a:pt x="1826424" y="2956308"/>
                    <a:pt x="1850893" y="2998713"/>
                    <a:pt x="1895176" y="3017139"/>
                  </a:cubicBezTo>
                  <a:cubicBezTo>
                    <a:pt x="1939458" y="3035565"/>
                    <a:pt x="1986785" y="3023035"/>
                    <a:pt x="2000885" y="2989152"/>
                  </a:cubicBezTo>
                  <a:lnTo>
                    <a:pt x="1953722" y="2969527"/>
                  </a:lnTo>
                  <a:cubicBezTo>
                    <a:pt x="1947915" y="2983480"/>
                    <a:pt x="1928426" y="2988640"/>
                    <a:pt x="1910190" y="2981052"/>
                  </a:cubicBezTo>
                  <a:cubicBezTo>
                    <a:pt x="1891954" y="2973464"/>
                    <a:pt x="1881877" y="2956000"/>
                    <a:pt x="1887682" y="2942048"/>
                  </a:cubicBezTo>
                  <a:close/>
                  <a:moveTo>
                    <a:pt x="3602454" y="2886895"/>
                  </a:moveTo>
                  <a:cubicBezTo>
                    <a:pt x="3614996" y="2885755"/>
                    <a:pt x="3630881" y="2888068"/>
                    <a:pt x="3647134" y="2894102"/>
                  </a:cubicBezTo>
                  <a:cubicBezTo>
                    <a:pt x="3679645" y="2906167"/>
                    <a:pt x="3701322" y="2928547"/>
                    <a:pt x="3695555" y="2944087"/>
                  </a:cubicBezTo>
                  <a:lnTo>
                    <a:pt x="3694469" y="2945243"/>
                  </a:lnTo>
                  <a:cubicBezTo>
                    <a:pt x="3687438" y="2930660"/>
                    <a:pt x="3667928" y="2915721"/>
                    <a:pt x="3642601" y="2906319"/>
                  </a:cubicBezTo>
                  <a:cubicBezTo>
                    <a:pt x="3617273" y="2896919"/>
                    <a:pt x="3592740" y="2895513"/>
                    <a:pt x="3577897" y="2901977"/>
                  </a:cubicBezTo>
                  <a:cubicBezTo>
                    <a:pt x="3577492" y="2901379"/>
                    <a:pt x="3577646" y="2900882"/>
                    <a:pt x="3577828" y="2900394"/>
                  </a:cubicBezTo>
                  <a:cubicBezTo>
                    <a:pt x="3580712" y="2892624"/>
                    <a:pt x="3589911" y="2888034"/>
                    <a:pt x="3602454" y="2886895"/>
                  </a:cubicBezTo>
                  <a:close/>
                  <a:moveTo>
                    <a:pt x="1659130" y="2846946"/>
                  </a:moveTo>
                  <a:cubicBezTo>
                    <a:pt x="1645032" y="2880829"/>
                    <a:pt x="1669499" y="2923234"/>
                    <a:pt x="1713783" y="2941660"/>
                  </a:cubicBezTo>
                  <a:cubicBezTo>
                    <a:pt x="1758065" y="2960086"/>
                    <a:pt x="1805393" y="2947556"/>
                    <a:pt x="1819492" y="2913673"/>
                  </a:cubicBezTo>
                  <a:lnTo>
                    <a:pt x="1728537" y="2875827"/>
                  </a:lnTo>
                  <a:lnTo>
                    <a:pt x="1772329" y="2894049"/>
                  </a:lnTo>
                  <a:cubicBezTo>
                    <a:pt x="1766524" y="2908002"/>
                    <a:pt x="1747033" y="2913162"/>
                    <a:pt x="1728796" y="2905574"/>
                  </a:cubicBezTo>
                  <a:cubicBezTo>
                    <a:pt x="1710560" y="2897986"/>
                    <a:pt x="1700484" y="2880522"/>
                    <a:pt x="1706290" y="2866569"/>
                  </a:cubicBezTo>
                  <a:close/>
                  <a:moveTo>
                    <a:pt x="3920903" y="2813241"/>
                  </a:moveTo>
                  <a:cubicBezTo>
                    <a:pt x="3941372" y="2815819"/>
                    <a:pt x="3954514" y="2845316"/>
                    <a:pt x="3950256" y="2879123"/>
                  </a:cubicBezTo>
                  <a:cubicBezTo>
                    <a:pt x="3945998" y="2912931"/>
                    <a:pt x="3925953" y="2938246"/>
                    <a:pt x="3905484" y="2935669"/>
                  </a:cubicBezTo>
                  <a:cubicBezTo>
                    <a:pt x="3904840" y="2935588"/>
                    <a:pt x="3904204" y="2935480"/>
                    <a:pt x="3903757" y="2934841"/>
                  </a:cubicBezTo>
                  <a:cubicBezTo>
                    <a:pt x="3919050" y="2925214"/>
                    <a:pt x="3930847" y="2903435"/>
                    <a:pt x="3934164" y="2877096"/>
                  </a:cubicBezTo>
                  <a:cubicBezTo>
                    <a:pt x="3937481" y="2850757"/>
                    <a:pt x="3931454" y="2826734"/>
                    <a:pt x="3919024" y="2813615"/>
                  </a:cubicBezTo>
                  <a:close/>
                  <a:moveTo>
                    <a:pt x="3896889" y="2801032"/>
                  </a:moveTo>
                  <a:cubicBezTo>
                    <a:pt x="3911266" y="2805603"/>
                    <a:pt x="3916088" y="2830794"/>
                    <a:pt x="3907661" y="2857298"/>
                  </a:cubicBezTo>
                  <a:cubicBezTo>
                    <a:pt x="3899235" y="2883802"/>
                    <a:pt x="3880750" y="2901583"/>
                    <a:pt x="3866373" y="2897012"/>
                  </a:cubicBezTo>
                  <a:cubicBezTo>
                    <a:pt x="3865921" y="2896868"/>
                    <a:pt x="3865479" y="2896704"/>
                    <a:pt x="3865258" y="2896138"/>
                  </a:cubicBezTo>
                  <a:cubicBezTo>
                    <a:pt x="3877828" y="2890317"/>
                    <a:pt x="3889795" y="2874353"/>
                    <a:pt x="3896359" y="2853704"/>
                  </a:cubicBezTo>
                  <a:cubicBezTo>
                    <a:pt x="3902925" y="2833055"/>
                    <a:pt x="3902373" y="2813112"/>
                    <a:pt x="3895474" y="2801100"/>
                  </a:cubicBezTo>
                  <a:close/>
                  <a:moveTo>
                    <a:pt x="1172334" y="2786368"/>
                  </a:moveTo>
                  <a:lnTo>
                    <a:pt x="714381" y="3418666"/>
                  </a:lnTo>
                  <a:lnTo>
                    <a:pt x="4219120" y="4838904"/>
                  </a:lnTo>
                  <a:lnTo>
                    <a:pt x="4228465" y="4128785"/>
                  </a:lnTo>
                  <a:close/>
                  <a:moveTo>
                    <a:pt x="3868364" y="2784730"/>
                  </a:moveTo>
                  <a:cubicBezTo>
                    <a:pt x="3869493" y="2797729"/>
                    <a:pt x="3866676" y="2817176"/>
                    <a:pt x="3860063" y="2837972"/>
                  </a:cubicBezTo>
                  <a:cubicBezTo>
                    <a:pt x="3853442" y="2858802"/>
                    <a:pt x="3844491" y="2876329"/>
                    <a:pt x="3835955" y="2886349"/>
                  </a:cubicBezTo>
                  <a:cubicBezTo>
                    <a:pt x="3870193" y="2899711"/>
                    <a:pt x="3888467" y="2937622"/>
                    <a:pt x="3877153" y="2973209"/>
                  </a:cubicBezTo>
                  <a:cubicBezTo>
                    <a:pt x="3872810" y="2986871"/>
                    <a:pt x="3864708" y="2998294"/>
                    <a:pt x="3853528" y="3005688"/>
                  </a:cubicBezTo>
                  <a:cubicBezTo>
                    <a:pt x="3863067" y="3004377"/>
                    <a:pt x="3873008" y="3005252"/>
                    <a:pt x="3882776" y="3008358"/>
                  </a:cubicBezTo>
                  <a:cubicBezTo>
                    <a:pt x="3920051" y="3020210"/>
                    <a:pt x="3940661" y="3060034"/>
                    <a:pt x="3928810" y="3097310"/>
                  </a:cubicBezTo>
                  <a:cubicBezTo>
                    <a:pt x="3919931" y="3125235"/>
                    <a:pt x="3895353" y="3143808"/>
                    <a:pt x="3867908" y="3146376"/>
                  </a:cubicBezTo>
                  <a:cubicBezTo>
                    <a:pt x="3874708" y="3162995"/>
                    <a:pt x="3893845" y="3178312"/>
                    <a:pt x="3918882" y="3186272"/>
                  </a:cubicBezTo>
                  <a:cubicBezTo>
                    <a:pt x="3944182" y="3194316"/>
                    <a:pt x="3968900" y="3192750"/>
                    <a:pt x="3984058" y="3182909"/>
                  </a:cubicBezTo>
                  <a:lnTo>
                    <a:pt x="3984083" y="3184823"/>
                  </a:lnTo>
                  <a:cubicBezTo>
                    <a:pt x="3977832" y="3204485"/>
                    <a:pt x="3946440" y="3212053"/>
                    <a:pt x="3913968" y="3201729"/>
                  </a:cubicBezTo>
                  <a:cubicBezTo>
                    <a:pt x="3881496" y="3191405"/>
                    <a:pt x="3860239" y="3167097"/>
                    <a:pt x="3866489" y="3147436"/>
                  </a:cubicBezTo>
                  <a:cubicBezTo>
                    <a:pt x="3866628" y="3147000"/>
                    <a:pt x="3866779" y="3146571"/>
                    <a:pt x="3867253" y="3146390"/>
                  </a:cubicBezTo>
                  <a:cubicBezTo>
                    <a:pt x="3858270" y="3147203"/>
                    <a:pt x="3848987" y="3146248"/>
                    <a:pt x="3839858" y="3143345"/>
                  </a:cubicBezTo>
                  <a:lnTo>
                    <a:pt x="3817180" y="3130747"/>
                  </a:lnTo>
                  <a:cubicBezTo>
                    <a:pt x="3820843" y="3142219"/>
                    <a:pt x="3820452" y="3154741"/>
                    <a:pt x="3816560" y="3166987"/>
                  </a:cubicBezTo>
                  <a:cubicBezTo>
                    <a:pt x="3814187" y="3174453"/>
                    <a:pt x="3810691" y="3181250"/>
                    <a:pt x="3806051" y="3187057"/>
                  </a:cubicBezTo>
                  <a:cubicBezTo>
                    <a:pt x="3824778" y="3191814"/>
                    <a:pt x="3836371" y="3219983"/>
                    <a:pt x="3832336" y="3252022"/>
                  </a:cubicBezTo>
                  <a:cubicBezTo>
                    <a:pt x="3828077" y="3285830"/>
                    <a:pt x="3808033" y="3311146"/>
                    <a:pt x="3787563" y="3308569"/>
                  </a:cubicBezTo>
                  <a:cubicBezTo>
                    <a:pt x="3786920" y="3308487"/>
                    <a:pt x="3786284" y="3308380"/>
                    <a:pt x="3785837" y="3307740"/>
                  </a:cubicBezTo>
                  <a:cubicBezTo>
                    <a:pt x="3801130" y="3298114"/>
                    <a:pt x="3812927" y="3276334"/>
                    <a:pt x="3816243" y="3249996"/>
                  </a:cubicBezTo>
                  <a:cubicBezTo>
                    <a:pt x="3819280" y="3225886"/>
                    <a:pt x="3814487" y="3203718"/>
                    <a:pt x="3803748" y="3190360"/>
                  </a:cubicBezTo>
                  <a:cubicBezTo>
                    <a:pt x="3794477" y="3201868"/>
                    <a:pt x="3781770" y="3210015"/>
                    <a:pt x="3767664" y="3213751"/>
                  </a:cubicBezTo>
                  <a:cubicBezTo>
                    <a:pt x="3781241" y="3218950"/>
                    <a:pt x="3785550" y="3243447"/>
                    <a:pt x="3777368" y="3269181"/>
                  </a:cubicBezTo>
                  <a:cubicBezTo>
                    <a:pt x="3768943" y="3295685"/>
                    <a:pt x="3750457" y="3313465"/>
                    <a:pt x="3736081" y="3308894"/>
                  </a:cubicBezTo>
                  <a:cubicBezTo>
                    <a:pt x="3735629" y="3308750"/>
                    <a:pt x="3735186" y="3308586"/>
                    <a:pt x="3734965" y="3308021"/>
                  </a:cubicBezTo>
                  <a:cubicBezTo>
                    <a:pt x="3747534" y="3302200"/>
                    <a:pt x="3759502" y="3286236"/>
                    <a:pt x="3766067" y="3265587"/>
                  </a:cubicBezTo>
                  <a:cubicBezTo>
                    <a:pt x="3772438" y="3245546"/>
                    <a:pt x="3772106" y="3226168"/>
                    <a:pt x="3765625" y="3214142"/>
                  </a:cubicBezTo>
                  <a:cubicBezTo>
                    <a:pt x="3753516" y="3217333"/>
                    <a:pt x="3740412" y="3217092"/>
                    <a:pt x="3727608" y="3213021"/>
                  </a:cubicBezTo>
                  <a:cubicBezTo>
                    <a:pt x="3716379" y="3209451"/>
                    <a:pt x="3706663" y="3203343"/>
                    <a:pt x="3699119" y="3195304"/>
                  </a:cubicBezTo>
                  <a:cubicBezTo>
                    <a:pt x="3687388" y="3201842"/>
                    <a:pt x="3676831" y="3216637"/>
                    <a:pt x="3670887" y="3235331"/>
                  </a:cubicBezTo>
                  <a:cubicBezTo>
                    <a:pt x="3664323" y="3255979"/>
                    <a:pt x="3665100" y="3275995"/>
                    <a:pt x="3672353" y="3288119"/>
                  </a:cubicBezTo>
                  <a:cubicBezTo>
                    <a:pt x="3671832" y="3288448"/>
                    <a:pt x="3671360" y="3288322"/>
                    <a:pt x="3670891" y="3288173"/>
                  </a:cubicBezTo>
                  <a:cubicBezTo>
                    <a:pt x="3655994" y="3283436"/>
                    <a:pt x="3650750" y="3258111"/>
                    <a:pt x="3659177" y="3231608"/>
                  </a:cubicBezTo>
                  <a:cubicBezTo>
                    <a:pt x="3666513" y="3208529"/>
                    <a:pt x="3681798" y="3192167"/>
                    <a:pt x="3695464" y="3191502"/>
                  </a:cubicBezTo>
                  <a:cubicBezTo>
                    <a:pt x="3679890" y="3173638"/>
                    <a:pt x="3673866" y="3148314"/>
                    <a:pt x="3681574" y="3124069"/>
                  </a:cubicBezTo>
                  <a:cubicBezTo>
                    <a:pt x="3686099" y="3109837"/>
                    <a:pt x="3694701" y="3098037"/>
                    <a:pt x="3706480" y="3090575"/>
                  </a:cubicBezTo>
                  <a:cubicBezTo>
                    <a:pt x="3695244" y="3093959"/>
                    <a:pt x="3683054" y="3093491"/>
                    <a:pt x="3671124" y="3089698"/>
                  </a:cubicBezTo>
                  <a:cubicBezTo>
                    <a:pt x="3665216" y="3087819"/>
                    <a:pt x="3659726" y="3085238"/>
                    <a:pt x="3654864" y="3081845"/>
                  </a:cubicBezTo>
                  <a:cubicBezTo>
                    <a:pt x="3646500" y="3097391"/>
                    <a:pt x="3620773" y="3106444"/>
                    <a:pt x="3591901" y="3102808"/>
                  </a:cubicBezTo>
                  <a:cubicBezTo>
                    <a:pt x="3558094" y="3098550"/>
                    <a:pt x="3532777" y="3078505"/>
                    <a:pt x="3535355" y="3058035"/>
                  </a:cubicBezTo>
                  <a:cubicBezTo>
                    <a:pt x="3535436" y="3057392"/>
                    <a:pt x="3535544" y="3056756"/>
                    <a:pt x="3536183" y="3056308"/>
                  </a:cubicBezTo>
                  <a:cubicBezTo>
                    <a:pt x="3545809" y="3071601"/>
                    <a:pt x="3567590" y="3083397"/>
                    <a:pt x="3593927" y="3086716"/>
                  </a:cubicBezTo>
                  <a:cubicBezTo>
                    <a:pt x="3615314" y="3089410"/>
                    <a:pt x="3635173" y="3085942"/>
                    <a:pt x="3648712" y="3077556"/>
                  </a:cubicBezTo>
                  <a:cubicBezTo>
                    <a:pt x="3637622" y="3069034"/>
                    <a:pt x="3629568" y="3057324"/>
                    <a:pt x="3625442" y="3044194"/>
                  </a:cubicBezTo>
                  <a:cubicBezTo>
                    <a:pt x="3616122" y="3052857"/>
                    <a:pt x="3595856" y="3054545"/>
                    <a:pt x="3574757" y="3047836"/>
                  </a:cubicBezTo>
                  <a:cubicBezTo>
                    <a:pt x="3548253" y="3039411"/>
                    <a:pt x="3530473" y="3020923"/>
                    <a:pt x="3535043" y="3006549"/>
                  </a:cubicBezTo>
                  <a:cubicBezTo>
                    <a:pt x="3535187" y="3006096"/>
                    <a:pt x="3535351" y="3005654"/>
                    <a:pt x="3535917" y="3005432"/>
                  </a:cubicBezTo>
                  <a:cubicBezTo>
                    <a:pt x="3541739" y="3018001"/>
                    <a:pt x="3557702" y="3029970"/>
                    <a:pt x="3578351" y="3036533"/>
                  </a:cubicBezTo>
                  <a:cubicBezTo>
                    <a:pt x="3595402" y="3041956"/>
                    <a:pt x="3611974" y="3042525"/>
                    <a:pt x="3623891" y="3038352"/>
                  </a:cubicBezTo>
                  <a:cubicBezTo>
                    <a:pt x="3620931" y="3026983"/>
                    <a:pt x="3621044" y="3014742"/>
                    <a:pt x="3624667" y="3002758"/>
                  </a:cubicBezTo>
                  <a:cubicBezTo>
                    <a:pt x="3611882" y="3003196"/>
                    <a:pt x="3594387" y="3000317"/>
                    <a:pt x="3575816" y="2994414"/>
                  </a:cubicBezTo>
                  <a:cubicBezTo>
                    <a:pt x="3554106" y="2987511"/>
                    <a:pt x="3535984" y="2978081"/>
                    <a:pt x="3526127" y="2969321"/>
                  </a:cubicBezTo>
                  <a:cubicBezTo>
                    <a:pt x="3529377" y="2969038"/>
                    <a:pt x="3533030" y="2969003"/>
                    <a:pt x="3537006" y="2969212"/>
                  </a:cubicBezTo>
                  <a:cubicBezTo>
                    <a:pt x="3548935" y="2969837"/>
                    <a:pt x="3563773" y="2972662"/>
                    <a:pt x="3579369" y="2977621"/>
                  </a:cubicBezTo>
                  <a:cubicBezTo>
                    <a:pt x="3598709" y="2983771"/>
                    <a:pt x="3615203" y="2991926"/>
                    <a:pt x="3625418" y="2999987"/>
                  </a:cubicBezTo>
                  <a:cubicBezTo>
                    <a:pt x="3629671" y="2986871"/>
                    <a:pt x="3637466" y="2975875"/>
                    <a:pt x="3647467" y="2967777"/>
                  </a:cubicBezTo>
                  <a:cubicBezTo>
                    <a:pt x="3640505" y="2956745"/>
                    <a:pt x="3626303" y="2946987"/>
                    <a:pt x="3608609" y="2941361"/>
                  </a:cubicBezTo>
                  <a:cubicBezTo>
                    <a:pt x="3587959" y="2934795"/>
                    <a:pt x="3567943" y="2935574"/>
                    <a:pt x="3555822" y="2942827"/>
                  </a:cubicBezTo>
                  <a:cubicBezTo>
                    <a:pt x="3555491" y="2942305"/>
                    <a:pt x="3555618" y="2941834"/>
                    <a:pt x="3555767" y="2941365"/>
                  </a:cubicBezTo>
                  <a:cubicBezTo>
                    <a:pt x="3558135" y="2933916"/>
                    <a:pt x="3565651" y="2928881"/>
                    <a:pt x="3575887" y="2926761"/>
                  </a:cubicBezTo>
                  <a:cubicBezTo>
                    <a:pt x="3581005" y="2925701"/>
                    <a:pt x="3586804" y="2925370"/>
                    <a:pt x="3592979" y="2925830"/>
                  </a:cubicBezTo>
                  <a:cubicBezTo>
                    <a:pt x="3599154" y="2926290"/>
                    <a:pt x="3605707" y="2927542"/>
                    <a:pt x="3612333" y="2929648"/>
                  </a:cubicBezTo>
                  <a:cubicBezTo>
                    <a:pt x="3634531" y="2936707"/>
                    <a:pt x="3650515" y="2951117"/>
                    <a:pt x="3652153" y="2964390"/>
                  </a:cubicBezTo>
                  <a:cubicBezTo>
                    <a:pt x="3669450" y="2951974"/>
                    <a:pt x="3692185" y="2947761"/>
                    <a:pt x="3714042" y="2954711"/>
                  </a:cubicBezTo>
                  <a:cubicBezTo>
                    <a:pt x="3726365" y="2958629"/>
                    <a:pt x="3736865" y="2965603"/>
                    <a:pt x="3744122" y="2975308"/>
                  </a:cubicBezTo>
                  <a:cubicBezTo>
                    <a:pt x="3737916" y="2961574"/>
                    <a:pt x="3737263" y="2945715"/>
                    <a:pt x="3742166" y="2930291"/>
                  </a:cubicBezTo>
                  <a:cubicBezTo>
                    <a:pt x="3751055" y="2902335"/>
                    <a:pt x="3775678" y="2883752"/>
                    <a:pt x="3803160" y="2881209"/>
                  </a:cubicBezTo>
                  <a:cubicBezTo>
                    <a:pt x="3812321" y="2880360"/>
                    <a:pt x="3821799" y="2881293"/>
                    <a:pt x="3831118" y="2884257"/>
                  </a:cubicBezTo>
                  <a:lnTo>
                    <a:pt x="3834955" y="2885917"/>
                  </a:lnTo>
                  <a:cubicBezTo>
                    <a:pt x="3834096" y="2872962"/>
                    <a:pt x="3836948" y="2854307"/>
                    <a:pt x="3843271" y="2834419"/>
                  </a:cubicBezTo>
                  <a:cubicBezTo>
                    <a:pt x="3850174" y="2812709"/>
                    <a:pt x="3859605" y="2794586"/>
                    <a:pt x="3868364" y="2784730"/>
                  </a:cubicBezTo>
                  <a:close/>
                  <a:moveTo>
                    <a:pt x="3825969" y="2779556"/>
                  </a:moveTo>
                  <a:cubicBezTo>
                    <a:pt x="3827928" y="2779475"/>
                    <a:pt x="3829853" y="2779717"/>
                    <a:pt x="3831715" y="2780309"/>
                  </a:cubicBezTo>
                  <a:lnTo>
                    <a:pt x="3832876" y="2781196"/>
                  </a:lnTo>
                  <a:cubicBezTo>
                    <a:pt x="3819956" y="2786905"/>
                    <a:pt x="3807762" y="2802798"/>
                    <a:pt x="3801196" y="2823446"/>
                  </a:cubicBezTo>
                  <a:cubicBezTo>
                    <a:pt x="3794631" y="2844095"/>
                    <a:pt x="3795408" y="2864111"/>
                    <a:pt x="3802661" y="2876235"/>
                  </a:cubicBezTo>
                  <a:cubicBezTo>
                    <a:pt x="3802140" y="2876565"/>
                    <a:pt x="3801668" y="2876437"/>
                    <a:pt x="3801198" y="2876288"/>
                  </a:cubicBezTo>
                  <a:cubicBezTo>
                    <a:pt x="3786302" y="2871552"/>
                    <a:pt x="3781058" y="2846227"/>
                    <a:pt x="3789484" y="2819723"/>
                  </a:cubicBezTo>
                  <a:cubicBezTo>
                    <a:pt x="3796857" y="2796533"/>
                    <a:pt x="3812255" y="2780123"/>
                    <a:pt x="3825969" y="2779556"/>
                  </a:cubicBezTo>
                  <a:close/>
                  <a:moveTo>
                    <a:pt x="3785413" y="2774567"/>
                  </a:moveTo>
                  <a:cubicBezTo>
                    <a:pt x="3787536" y="2774463"/>
                    <a:pt x="3789585" y="2774755"/>
                    <a:pt x="3791528" y="2775476"/>
                  </a:cubicBezTo>
                  <a:lnTo>
                    <a:pt x="3792683" y="2776561"/>
                  </a:lnTo>
                  <a:cubicBezTo>
                    <a:pt x="3778099" y="2783592"/>
                    <a:pt x="3763160" y="2803102"/>
                    <a:pt x="3753759" y="2828430"/>
                  </a:cubicBezTo>
                  <a:cubicBezTo>
                    <a:pt x="3744359" y="2853757"/>
                    <a:pt x="3742952" y="2878290"/>
                    <a:pt x="3749416" y="2893133"/>
                  </a:cubicBezTo>
                  <a:cubicBezTo>
                    <a:pt x="3748818" y="2893537"/>
                    <a:pt x="3748323" y="2893384"/>
                    <a:pt x="3747834" y="2893202"/>
                  </a:cubicBezTo>
                  <a:cubicBezTo>
                    <a:pt x="3732293" y="2887434"/>
                    <a:pt x="3729475" y="2856404"/>
                    <a:pt x="3741542" y="2823895"/>
                  </a:cubicBezTo>
                  <a:cubicBezTo>
                    <a:pt x="3752098" y="2795450"/>
                    <a:pt x="3770553" y="2775297"/>
                    <a:pt x="3785413" y="2774567"/>
                  </a:cubicBezTo>
                  <a:close/>
                  <a:moveTo>
                    <a:pt x="1475766" y="2770647"/>
                  </a:moveTo>
                  <a:cubicBezTo>
                    <a:pt x="1461667" y="2804530"/>
                    <a:pt x="1486136" y="2846935"/>
                    <a:pt x="1530419" y="2865360"/>
                  </a:cubicBezTo>
                  <a:cubicBezTo>
                    <a:pt x="1574701" y="2883787"/>
                    <a:pt x="1622029" y="2871257"/>
                    <a:pt x="1636127" y="2837374"/>
                  </a:cubicBezTo>
                  <a:lnTo>
                    <a:pt x="1573776" y="2811429"/>
                  </a:lnTo>
                  <a:lnTo>
                    <a:pt x="1588966" y="2817750"/>
                  </a:lnTo>
                  <a:cubicBezTo>
                    <a:pt x="1583160" y="2831703"/>
                    <a:pt x="1563668" y="2836863"/>
                    <a:pt x="1545432" y="2829275"/>
                  </a:cubicBezTo>
                  <a:cubicBezTo>
                    <a:pt x="1527196" y="2821687"/>
                    <a:pt x="1517120" y="2804223"/>
                    <a:pt x="1522926" y="2790270"/>
                  </a:cubicBezTo>
                  <a:close/>
                  <a:moveTo>
                    <a:pt x="3824034" y="2753023"/>
                  </a:moveTo>
                  <a:cubicBezTo>
                    <a:pt x="3776154" y="2757455"/>
                    <a:pt x="3733253" y="2789831"/>
                    <a:pt x="3717766" y="2838539"/>
                  </a:cubicBezTo>
                  <a:cubicBezTo>
                    <a:pt x="3709223" y="2865410"/>
                    <a:pt x="3710362" y="2893041"/>
                    <a:pt x="3721174" y="2916968"/>
                  </a:cubicBezTo>
                  <a:cubicBezTo>
                    <a:pt x="3708531" y="2900061"/>
                    <a:pt x="3690236" y="2887910"/>
                    <a:pt x="3668766" y="2881084"/>
                  </a:cubicBezTo>
                  <a:cubicBezTo>
                    <a:pt x="3603822" y="2860436"/>
                    <a:pt x="3534436" y="2896344"/>
                    <a:pt x="3513788" y="2961288"/>
                  </a:cubicBezTo>
                  <a:cubicBezTo>
                    <a:pt x="3493140" y="3026232"/>
                    <a:pt x="3529049" y="3095618"/>
                    <a:pt x="3593993" y="3116266"/>
                  </a:cubicBezTo>
                  <a:cubicBezTo>
                    <a:pt x="3614776" y="3122874"/>
                    <a:pt x="3636015" y="3123690"/>
                    <a:pt x="3655593" y="3117796"/>
                  </a:cubicBezTo>
                  <a:cubicBezTo>
                    <a:pt x="3635069" y="3130794"/>
                    <a:pt x="3620082" y="3151356"/>
                    <a:pt x="3612199" y="3176150"/>
                  </a:cubicBezTo>
                  <a:cubicBezTo>
                    <a:pt x="3591551" y="3241094"/>
                    <a:pt x="3627459" y="3310480"/>
                    <a:pt x="3692403" y="3331128"/>
                  </a:cubicBezTo>
                  <a:cubicBezTo>
                    <a:pt x="3757347" y="3351776"/>
                    <a:pt x="3826733" y="3315868"/>
                    <a:pt x="3847382" y="3250924"/>
                  </a:cubicBezTo>
                  <a:cubicBezTo>
                    <a:pt x="3854165" y="3229589"/>
                    <a:pt x="3854844" y="3207772"/>
                    <a:pt x="3848460" y="3187786"/>
                  </a:cubicBezTo>
                  <a:lnTo>
                    <a:pt x="3887971" y="3209733"/>
                  </a:lnTo>
                  <a:cubicBezTo>
                    <a:pt x="3952915" y="3230381"/>
                    <a:pt x="4022301" y="3194473"/>
                    <a:pt x="4042949" y="3129529"/>
                  </a:cubicBezTo>
                  <a:cubicBezTo>
                    <a:pt x="4063597" y="3064585"/>
                    <a:pt x="4027689" y="2995200"/>
                    <a:pt x="3962745" y="2974552"/>
                  </a:cubicBezTo>
                  <a:cubicBezTo>
                    <a:pt x="3945728" y="2969141"/>
                    <a:pt x="3928409" y="2967614"/>
                    <a:pt x="3911787" y="2969899"/>
                  </a:cubicBezTo>
                  <a:cubicBezTo>
                    <a:pt x="3931266" y="2957018"/>
                    <a:pt x="3945381" y="2937116"/>
                    <a:pt x="3952949" y="2913312"/>
                  </a:cubicBezTo>
                  <a:cubicBezTo>
                    <a:pt x="3973597" y="2848369"/>
                    <a:pt x="3937689" y="2778983"/>
                    <a:pt x="3872745" y="2758335"/>
                  </a:cubicBezTo>
                  <a:cubicBezTo>
                    <a:pt x="3856508" y="2753173"/>
                    <a:pt x="3839995" y="2751545"/>
                    <a:pt x="3824034" y="2753023"/>
                  </a:cubicBezTo>
                  <a:close/>
                  <a:moveTo>
                    <a:pt x="1294374" y="2695169"/>
                  </a:moveTo>
                  <a:cubicBezTo>
                    <a:pt x="1280275" y="2729052"/>
                    <a:pt x="1304744" y="2771457"/>
                    <a:pt x="1349026" y="2789883"/>
                  </a:cubicBezTo>
                  <a:cubicBezTo>
                    <a:pt x="1393309" y="2808308"/>
                    <a:pt x="1440636" y="2795779"/>
                    <a:pt x="1454735" y="2761896"/>
                  </a:cubicBezTo>
                  <a:lnTo>
                    <a:pt x="1363145" y="2723785"/>
                  </a:lnTo>
                  <a:lnTo>
                    <a:pt x="1407573" y="2742272"/>
                  </a:lnTo>
                  <a:cubicBezTo>
                    <a:pt x="1401767" y="2756225"/>
                    <a:pt x="1382277" y="2761385"/>
                    <a:pt x="1364040" y="2753797"/>
                  </a:cubicBezTo>
                  <a:cubicBezTo>
                    <a:pt x="1345804" y="2746209"/>
                    <a:pt x="1335728" y="2728745"/>
                    <a:pt x="1341533" y="2714792"/>
                  </a:cubicBezTo>
                  <a:close/>
                  <a:moveTo>
                    <a:pt x="1406281" y="2485885"/>
                  </a:moveTo>
                  <a:lnTo>
                    <a:pt x="1293307" y="2623034"/>
                  </a:lnTo>
                  <a:lnTo>
                    <a:pt x="4226266" y="3867213"/>
                  </a:lnTo>
                  <a:lnTo>
                    <a:pt x="4234032" y="3691473"/>
                  </a:lnTo>
                  <a:close/>
                  <a:moveTo>
                    <a:pt x="2199271" y="2482763"/>
                  </a:moveTo>
                  <a:cubicBezTo>
                    <a:pt x="2195993" y="2496223"/>
                    <a:pt x="2201024" y="2515528"/>
                    <a:pt x="2213085" y="2533529"/>
                  </a:cubicBezTo>
                  <a:cubicBezTo>
                    <a:pt x="2225147" y="2551530"/>
                    <a:pt x="2241090" y="2563524"/>
                    <a:pt x="2254784" y="2565610"/>
                  </a:cubicBezTo>
                  <a:lnTo>
                    <a:pt x="2253955" y="2566759"/>
                  </a:lnTo>
                  <a:cubicBezTo>
                    <a:pt x="2241424" y="2575158"/>
                    <a:pt x="2218715" y="2563235"/>
                    <a:pt x="2203233" y="2540131"/>
                  </a:cubicBezTo>
                  <a:cubicBezTo>
                    <a:pt x="2187751" y="2517027"/>
                    <a:pt x="2185361" y="2491489"/>
                    <a:pt x="2197893" y="2483092"/>
                  </a:cubicBezTo>
                  <a:cubicBezTo>
                    <a:pt x="2198286" y="2482828"/>
                    <a:pt x="2198691" y="2482584"/>
                    <a:pt x="2199271" y="2482763"/>
                  </a:cubicBezTo>
                  <a:close/>
                  <a:moveTo>
                    <a:pt x="2230760" y="2473299"/>
                  </a:moveTo>
                  <a:cubicBezTo>
                    <a:pt x="2233478" y="2475104"/>
                    <a:pt x="2236358" y="2477352"/>
                    <a:pt x="2239338" y="2479992"/>
                  </a:cubicBezTo>
                  <a:cubicBezTo>
                    <a:pt x="2248278" y="2487914"/>
                    <a:pt x="2258124" y="2499367"/>
                    <a:pt x="2267234" y="2512962"/>
                  </a:cubicBezTo>
                  <a:cubicBezTo>
                    <a:pt x="2279915" y="2531887"/>
                    <a:pt x="2288215" y="2550554"/>
                    <a:pt x="2290466" y="2563546"/>
                  </a:cubicBezTo>
                  <a:cubicBezTo>
                    <a:pt x="2279596" y="2556331"/>
                    <a:pt x="2266140" y="2542011"/>
                    <a:pt x="2253992" y="2523884"/>
                  </a:cubicBezTo>
                  <a:cubicBezTo>
                    <a:pt x="2241311" y="2504959"/>
                    <a:pt x="2233013" y="2486292"/>
                    <a:pt x="2230760" y="2473299"/>
                  </a:cubicBezTo>
                  <a:close/>
                  <a:moveTo>
                    <a:pt x="3220276" y="2450174"/>
                  </a:moveTo>
                  <a:cubicBezTo>
                    <a:pt x="3214825" y="2477811"/>
                    <a:pt x="3226777" y="2516579"/>
                    <a:pt x="3252893" y="2552064"/>
                  </a:cubicBezTo>
                  <a:cubicBezTo>
                    <a:pt x="3279011" y="2587552"/>
                    <a:pt x="3312475" y="2610489"/>
                    <a:pt x="3340482" y="2613499"/>
                  </a:cubicBezTo>
                  <a:lnTo>
                    <a:pt x="3338900" y="2615907"/>
                  </a:lnTo>
                  <a:cubicBezTo>
                    <a:pt x="3314195" y="2634093"/>
                    <a:pt x="3266993" y="2611908"/>
                    <a:pt x="3233471" y="2566361"/>
                  </a:cubicBezTo>
                  <a:cubicBezTo>
                    <a:pt x="3199947" y="2520814"/>
                    <a:pt x="3192801" y="2469148"/>
                    <a:pt x="3217507" y="2450965"/>
                  </a:cubicBezTo>
                  <a:cubicBezTo>
                    <a:pt x="3218282" y="2450394"/>
                    <a:pt x="3219083" y="2449862"/>
                    <a:pt x="3220276" y="2450174"/>
                  </a:cubicBezTo>
                  <a:close/>
                  <a:moveTo>
                    <a:pt x="1995772" y="2437322"/>
                  </a:moveTo>
                  <a:cubicBezTo>
                    <a:pt x="1988556" y="2448193"/>
                    <a:pt x="1974236" y="2461649"/>
                    <a:pt x="1956110" y="2473795"/>
                  </a:cubicBezTo>
                  <a:cubicBezTo>
                    <a:pt x="1937185" y="2486477"/>
                    <a:pt x="1918517" y="2494777"/>
                    <a:pt x="1905525" y="2497029"/>
                  </a:cubicBezTo>
                  <a:cubicBezTo>
                    <a:pt x="1912741" y="2486157"/>
                    <a:pt x="1927061" y="2472701"/>
                    <a:pt x="1945187" y="2460554"/>
                  </a:cubicBezTo>
                  <a:cubicBezTo>
                    <a:pt x="1964112" y="2447874"/>
                    <a:pt x="1982781" y="2439574"/>
                    <a:pt x="1995772" y="2437322"/>
                  </a:cubicBezTo>
                  <a:close/>
                  <a:moveTo>
                    <a:pt x="2262213" y="2436449"/>
                  </a:moveTo>
                  <a:cubicBezTo>
                    <a:pt x="2266445" y="2436681"/>
                    <a:pt x="2271030" y="2438046"/>
                    <a:pt x="2275694" y="2440406"/>
                  </a:cubicBezTo>
                  <a:cubicBezTo>
                    <a:pt x="2280359" y="2442765"/>
                    <a:pt x="2285100" y="2446119"/>
                    <a:pt x="2289644" y="2450326"/>
                  </a:cubicBezTo>
                  <a:cubicBezTo>
                    <a:pt x="2294187" y="2454534"/>
                    <a:pt x="2298532" y="2459596"/>
                    <a:pt x="2302402" y="2465372"/>
                  </a:cubicBezTo>
                  <a:cubicBezTo>
                    <a:pt x="2317884" y="2488474"/>
                    <a:pt x="2319907" y="2514258"/>
                    <a:pt x="2306921" y="2522960"/>
                  </a:cubicBezTo>
                  <a:lnTo>
                    <a:pt x="2305503" y="2523316"/>
                  </a:lnTo>
                  <a:cubicBezTo>
                    <a:pt x="2309089" y="2509652"/>
                    <a:pt x="2304254" y="2490213"/>
                    <a:pt x="2292193" y="2472212"/>
                  </a:cubicBezTo>
                  <a:cubicBezTo>
                    <a:pt x="2280132" y="2454213"/>
                    <a:pt x="2263991" y="2442351"/>
                    <a:pt x="2249990" y="2440470"/>
                  </a:cubicBezTo>
                  <a:cubicBezTo>
                    <a:pt x="2250057" y="2439857"/>
                    <a:pt x="2250450" y="2439568"/>
                    <a:pt x="2250859" y="2439293"/>
                  </a:cubicBezTo>
                  <a:cubicBezTo>
                    <a:pt x="2254105" y="2437118"/>
                    <a:pt x="2257982" y="2436216"/>
                    <a:pt x="2262213" y="2436449"/>
                  </a:cubicBezTo>
                  <a:close/>
                  <a:moveTo>
                    <a:pt x="3283399" y="2428124"/>
                  </a:moveTo>
                  <a:cubicBezTo>
                    <a:pt x="3289082" y="2431546"/>
                    <a:pt x="3295133" y="2435855"/>
                    <a:pt x="3301424" y="2440951"/>
                  </a:cubicBezTo>
                  <a:cubicBezTo>
                    <a:pt x="3320296" y="2456242"/>
                    <a:pt x="3341326" y="2478627"/>
                    <a:pt x="3361051" y="2505428"/>
                  </a:cubicBezTo>
                  <a:cubicBezTo>
                    <a:pt x="3388511" y="2542736"/>
                    <a:pt x="3407045" y="2579914"/>
                    <a:pt x="3412784" y="2606105"/>
                  </a:cubicBezTo>
                  <a:cubicBezTo>
                    <a:pt x="3390054" y="2592423"/>
                    <a:pt x="3361433" y="2564539"/>
                    <a:pt x="3335130" y="2528803"/>
                  </a:cubicBezTo>
                  <a:cubicBezTo>
                    <a:pt x="3307672" y="2491493"/>
                    <a:pt x="3289139" y="2454317"/>
                    <a:pt x="3283399" y="2428124"/>
                  </a:cubicBezTo>
                  <a:close/>
                  <a:moveTo>
                    <a:pt x="2802796" y="2376109"/>
                  </a:moveTo>
                  <a:cubicBezTo>
                    <a:pt x="2789111" y="2398841"/>
                    <a:pt x="2761228" y="2427462"/>
                    <a:pt x="2725493" y="2453760"/>
                  </a:cubicBezTo>
                  <a:cubicBezTo>
                    <a:pt x="2688185" y="2481221"/>
                    <a:pt x="2651005" y="2499756"/>
                    <a:pt x="2624814" y="2505496"/>
                  </a:cubicBezTo>
                  <a:cubicBezTo>
                    <a:pt x="2638499" y="2482763"/>
                    <a:pt x="2666382" y="2454143"/>
                    <a:pt x="2702116" y="2427842"/>
                  </a:cubicBezTo>
                  <a:cubicBezTo>
                    <a:pt x="2739425" y="2400384"/>
                    <a:pt x="2776606" y="2381848"/>
                    <a:pt x="2802796" y="2376109"/>
                  </a:cubicBezTo>
                  <a:close/>
                  <a:moveTo>
                    <a:pt x="2276013" y="2374127"/>
                  </a:moveTo>
                  <a:cubicBezTo>
                    <a:pt x="2280729" y="2374993"/>
                    <a:pt x="2285873" y="2377259"/>
                    <a:pt x="2291133" y="2380721"/>
                  </a:cubicBezTo>
                  <a:cubicBezTo>
                    <a:pt x="2301651" y="2387643"/>
                    <a:pt x="2312637" y="2399349"/>
                    <a:pt x="2321592" y="2414194"/>
                  </a:cubicBezTo>
                  <a:cubicBezTo>
                    <a:pt x="2339504" y="2443887"/>
                    <a:pt x="2342518" y="2474899"/>
                    <a:pt x="2328322" y="2483461"/>
                  </a:cubicBezTo>
                  <a:lnTo>
                    <a:pt x="2326755" y="2483687"/>
                  </a:lnTo>
                  <a:cubicBezTo>
                    <a:pt x="2330341" y="2467901"/>
                    <a:pt x="2324388" y="2444061"/>
                    <a:pt x="2310434" y="2420927"/>
                  </a:cubicBezTo>
                  <a:cubicBezTo>
                    <a:pt x="2296479" y="2397795"/>
                    <a:pt x="2278166" y="2381408"/>
                    <a:pt x="2262529" y="2377218"/>
                  </a:cubicBezTo>
                  <a:cubicBezTo>
                    <a:pt x="2262585" y="2376497"/>
                    <a:pt x="2263013" y="2376206"/>
                    <a:pt x="2263460" y="2375937"/>
                  </a:cubicBezTo>
                  <a:cubicBezTo>
                    <a:pt x="2267009" y="2373796"/>
                    <a:pt x="2271297" y="2373262"/>
                    <a:pt x="2276013" y="2374127"/>
                  </a:cubicBezTo>
                  <a:close/>
                  <a:moveTo>
                    <a:pt x="3343991" y="2350441"/>
                  </a:moveTo>
                  <a:cubicBezTo>
                    <a:pt x="3352607" y="2350533"/>
                    <a:pt x="3362045" y="2352896"/>
                    <a:pt x="3371731" y="2357272"/>
                  </a:cubicBezTo>
                  <a:cubicBezTo>
                    <a:pt x="3381419" y="2361647"/>
                    <a:pt x="3391353" y="2368034"/>
                    <a:pt x="3400960" y="2376174"/>
                  </a:cubicBezTo>
                  <a:cubicBezTo>
                    <a:pt x="3410567" y="2384315"/>
                    <a:pt x="3419847" y="2394208"/>
                    <a:pt x="3428228" y="2405596"/>
                  </a:cubicBezTo>
                  <a:cubicBezTo>
                    <a:pt x="3461750" y="2451139"/>
                    <a:pt x="3468173" y="2503337"/>
                    <a:pt x="3442571" y="2522180"/>
                  </a:cubicBezTo>
                  <a:lnTo>
                    <a:pt x="3439723" y="2523031"/>
                  </a:lnTo>
                  <a:cubicBezTo>
                    <a:pt x="3445782" y="2494950"/>
                    <a:pt x="3434218" y="2455893"/>
                    <a:pt x="3408102" y="2420406"/>
                  </a:cubicBezTo>
                  <a:cubicBezTo>
                    <a:pt x="3381984" y="2384922"/>
                    <a:pt x="3348132" y="2362273"/>
                    <a:pt x="3319520" y="2359708"/>
                  </a:cubicBezTo>
                  <a:cubicBezTo>
                    <a:pt x="3319600" y="2358456"/>
                    <a:pt x="3320372" y="2357833"/>
                    <a:pt x="3321179" y="2357239"/>
                  </a:cubicBezTo>
                  <a:cubicBezTo>
                    <a:pt x="3327579" y="2352529"/>
                    <a:pt x="3335374" y="2350350"/>
                    <a:pt x="3343991" y="2350441"/>
                  </a:cubicBezTo>
                  <a:close/>
                  <a:moveTo>
                    <a:pt x="1959831" y="2340739"/>
                  </a:moveTo>
                  <a:cubicBezTo>
                    <a:pt x="1971336" y="2338799"/>
                    <a:pt x="1981104" y="2339904"/>
                    <a:pt x="1987142" y="2344248"/>
                  </a:cubicBezTo>
                  <a:cubicBezTo>
                    <a:pt x="1988868" y="2345490"/>
                    <a:pt x="1990289" y="2346995"/>
                    <a:pt x="1991359" y="2348769"/>
                  </a:cubicBezTo>
                  <a:lnTo>
                    <a:pt x="1991585" y="2350337"/>
                  </a:lnTo>
                  <a:cubicBezTo>
                    <a:pt x="1975799" y="2346751"/>
                    <a:pt x="1951958" y="2352704"/>
                    <a:pt x="1928826" y="2366658"/>
                  </a:cubicBezTo>
                  <a:cubicBezTo>
                    <a:pt x="1905692" y="2380613"/>
                    <a:pt x="1889308" y="2398926"/>
                    <a:pt x="1885117" y="2414563"/>
                  </a:cubicBezTo>
                  <a:cubicBezTo>
                    <a:pt x="1884396" y="2414507"/>
                    <a:pt x="1884104" y="2414079"/>
                    <a:pt x="1883836" y="2413632"/>
                  </a:cubicBezTo>
                  <a:cubicBezTo>
                    <a:pt x="1875272" y="2399438"/>
                    <a:pt x="1892401" y="2373410"/>
                    <a:pt x="1922093" y="2355499"/>
                  </a:cubicBezTo>
                  <a:cubicBezTo>
                    <a:pt x="1935083" y="2347663"/>
                    <a:pt x="1948326" y="2342678"/>
                    <a:pt x="1959831" y="2340739"/>
                  </a:cubicBezTo>
                  <a:close/>
                  <a:moveTo>
                    <a:pt x="2137398" y="2306495"/>
                  </a:moveTo>
                  <a:cubicBezTo>
                    <a:pt x="2131011" y="2306471"/>
                    <a:pt x="2124549" y="2308288"/>
                    <a:pt x="2118844" y="2312111"/>
                  </a:cubicBezTo>
                  <a:cubicBezTo>
                    <a:pt x="2103630" y="2322305"/>
                    <a:pt x="2099561" y="2342902"/>
                    <a:pt x="2109756" y="2358116"/>
                  </a:cubicBezTo>
                  <a:cubicBezTo>
                    <a:pt x="2119950" y="2373329"/>
                    <a:pt x="2140547" y="2377399"/>
                    <a:pt x="2155759" y="2367205"/>
                  </a:cubicBezTo>
                  <a:cubicBezTo>
                    <a:pt x="2170974" y="2357010"/>
                    <a:pt x="2175043" y="2336413"/>
                    <a:pt x="2164849" y="2321200"/>
                  </a:cubicBezTo>
                  <a:cubicBezTo>
                    <a:pt x="2162300" y="2317396"/>
                    <a:pt x="2159101" y="2314289"/>
                    <a:pt x="2155499" y="2311928"/>
                  </a:cubicBezTo>
                  <a:cubicBezTo>
                    <a:pt x="2150096" y="2308386"/>
                    <a:pt x="2143785" y="2306520"/>
                    <a:pt x="2137398" y="2306495"/>
                  </a:cubicBezTo>
                  <a:close/>
                  <a:moveTo>
                    <a:pt x="2111371" y="2246949"/>
                  </a:moveTo>
                  <a:cubicBezTo>
                    <a:pt x="2122539" y="2249155"/>
                    <a:pt x="2132866" y="2255622"/>
                    <a:pt x="2139703" y="2265826"/>
                  </a:cubicBezTo>
                  <a:cubicBezTo>
                    <a:pt x="2144225" y="2272572"/>
                    <a:pt x="2146654" y="2280108"/>
                    <a:pt x="2146422" y="2287716"/>
                  </a:cubicBezTo>
                  <a:cubicBezTo>
                    <a:pt x="2148746" y="2278540"/>
                    <a:pt x="2154632" y="2270493"/>
                    <a:pt x="2163076" y="2264835"/>
                  </a:cubicBezTo>
                  <a:cubicBezTo>
                    <a:pt x="2178383" y="2254578"/>
                    <a:pt x="2197751" y="2255085"/>
                    <a:pt x="2212248" y="2264588"/>
                  </a:cubicBezTo>
                  <a:cubicBezTo>
                    <a:pt x="2217080" y="2267757"/>
                    <a:pt x="2221372" y="2271924"/>
                    <a:pt x="2224790" y="2277026"/>
                  </a:cubicBezTo>
                  <a:cubicBezTo>
                    <a:pt x="2238466" y="2297435"/>
                    <a:pt x="2233007" y="2325065"/>
                    <a:pt x="2212599" y="2338740"/>
                  </a:cubicBezTo>
                  <a:cubicBezTo>
                    <a:pt x="2205118" y="2343753"/>
                    <a:pt x="2196668" y="2346195"/>
                    <a:pt x="2188282" y="2345452"/>
                  </a:cubicBezTo>
                  <a:cubicBezTo>
                    <a:pt x="2193483" y="2348542"/>
                    <a:pt x="2198023" y="2352862"/>
                    <a:pt x="2201607" y="2358209"/>
                  </a:cubicBezTo>
                  <a:cubicBezTo>
                    <a:pt x="2215282" y="2378618"/>
                    <a:pt x="2209823" y="2406248"/>
                    <a:pt x="2189415" y="2419923"/>
                  </a:cubicBezTo>
                  <a:cubicBezTo>
                    <a:pt x="2169006" y="2433598"/>
                    <a:pt x="2141376" y="2428140"/>
                    <a:pt x="2127701" y="2407731"/>
                  </a:cubicBezTo>
                  <a:lnTo>
                    <a:pt x="2121489" y="2392669"/>
                  </a:lnTo>
                  <a:cubicBezTo>
                    <a:pt x="2118800" y="2399738"/>
                    <a:pt x="2113708" y="2405738"/>
                    <a:pt x="2107004" y="2410230"/>
                  </a:cubicBezTo>
                  <a:cubicBezTo>
                    <a:pt x="2086594" y="2423905"/>
                    <a:pt x="2058965" y="2418448"/>
                    <a:pt x="2045289" y="2398038"/>
                  </a:cubicBezTo>
                  <a:cubicBezTo>
                    <a:pt x="2031613" y="2377629"/>
                    <a:pt x="2037073" y="2349999"/>
                    <a:pt x="2057480" y="2336324"/>
                  </a:cubicBezTo>
                  <a:cubicBezTo>
                    <a:pt x="2065273" y="2331102"/>
                    <a:pt x="2074117" y="2328670"/>
                    <a:pt x="2082824" y="2329615"/>
                  </a:cubicBezTo>
                  <a:cubicBezTo>
                    <a:pt x="2075980" y="2326880"/>
                    <a:pt x="2070174" y="2321880"/>
                    <a:pt x="2065798" y="2315348"/>
                  </a:cubicBezTo>
                  <a:cubicBezTo>
                    <a:pt x="2052122" y="2294940"/>
                    <a:pt x="2057581" y="2267309"/>
                    <a:pt x="2077989" y="2253634"/>
                  </a:cubicBezTo>
                  <a:cubicBezTo>
                    <a:pt x="2088193" y="2246796"/>
                    <a:pt x="2100203" y="2244742"/>
                    <a:pt x="2111371" y="2246949"/>
                  </a:cubicBezTo>
                  <a:close/>
                  <a:moveTo>
                    <a:pt x="2391870" y="2239819"/>
                  </a:moveTo>
                  <a:lnTo>
                    <a:pt x="2393573" y="2240697"/>
                  </a:lnTo>
                  <a:cubicBezTo>
                    <a:pt x="2407977" y="2255467"/>
                    <a:pt x="2399880" y="2286726"/>
                    <a:pt x="2375486" y="2310518"/>
                  </a:cubicBezTo>
                  <a:cubicBezTo>
                    <a:pt x="2351092" y="2334309"/>
                    <a:pt x="2319641" y="2341623"/>
                    <a:pt x="2305236" y="2326854"/>
                  </a:cubicBezTo>
                  <a:cubicBezTo>
                    <a:pt x="2304782" y="2326389"/>
                    <a:pt x="2304353" y="2325908"/>
                    <a:pt x="2304401" y="2325130"/>
                  </a:cubicBezTo>
                  <a:cubicBezTo>
                    <a:pt x="2322361" y="2327127"/>
                    <a:pt x="2345157" y="2317442"/>
                    <a:pt x="2364162" y="2298906"/>
                  </a:cubicBezTo>
                  <a:cubicBezTo>
                    <a:pt x="2383167" y="2280370"/>
                    <a:pt x="2393419" y="2257824"/>
                    <a:pt x="2391870" y="2239819"/>
                  </a:cubicBezTo>
                  <a:close/>
                  <a:moveTo>
                    <a:pt x="2090239" y="2237763"/>
                  </a:moveTo>
                  <a:cubicBezTo>
                    <a:pt x="2083986" y="2238966"/>
                    <a:pt x="2077865" y="2241416"/>
                    <a:pt x="2072242" y="2245184"/>
                  </a:cubicBezTo>
                  <a:cubicBezTo>
                    <a:pt x="2049750" y="2260255"/>
                    <a:pt x="2043734" y="2290707"/>
                    <a:pt x="2058805" y="2313199"/>
                  </a:cubicBezTo>
                  <a:cubicBezTo>
                    <a:pt x="2063630" y="2320397"/>
                    <a:pt x="2070027" y="2325908"/>
                    <a:pt x="2077571" y="2328923"/>
                  </a:cubicBezTo>
                  <a:cubicBezTo>
                    <a:pt x="2067975" y="2327882"/>
                    <a:pt x="2058229" y="2330563"/>
                    <a:pt x="2049641" y="2336317"/>
                  </a:cubicBezTo>
                  <a:cubicBezTo>
                    <a:pt x="2027148" y="2351387"/>
                    <a:pt x="2021133" y="2381839"/>
                    <a:pt x="2036204" y="2404331"/>
                  </a:cubicBezTo>
                  <a:cubicBezTo>
                    <a:pt x="2051276" y="2426824"/>
                    <a:pt x="2081727" y="2432840"/>
                    <a:pt x="2104219" y="2417768"/>
                  </a:cubicBezTo>
                  <a:cubicBezTo>
                    <a:pt x="2111608" y="2412817"/>
                    <a:pt x="2117220" y="2406205"/>
                    <a:pt x="2120182" y="2398414"/>
                  </a:cubicBezTo>
                  <a:lnTo>
                    <a:pt x="2127029" y="2415015"/>
                  </a:lnTo>
                  <a:cubicBezTo>
                    <a:pt x="2142101" y="2437506"/>
                    <a:pt x="2172553" y="2443523"/>
                    <a:pt x="2195044" y="2428452"/>
                  </a:cubicBezTo>
                  <a:cubicBezTo>
                    <a:pt x="2217537" y="2413380"/>
                    <a:pt x="2223552" y="2382929"/>
                    <a:pt x="2208482" y="2360436"/>
                  </a:cubicBezTo>
                  <a:cubicBezTo>
                    <a:pt x="2204533" y="2354542"/>
                    <a:pt x="2199528" y="2349781"/>
                    <a:pt x="2193796" y="2346376"/>
                  </a:cubicBezTo>
                  <a:cubicBezTo>
                    <a:pt x="2203038" y="2347195"/>
                    <a:pt x="2212352" y="2344504"/>
                    <a:pt x="2220595" y="2338980"/>
                  </a:cubicBezTo>
                  <a:cubicBezTo>
                    <a:pt x="2243088" y="2323909"/>
                    <a:pt x="2249104" y="2293457"/>
                    <a:pt x="2234033" y="2270965"/>
                  </a:cubicBezTo>
                  <a:cubicBezTo>
                    <a:pt x="2230265" y="2265342"/>
                    <a:pt x="2225535" y="2260748"/>
                    <a:pt x="2220209" y="2257257"/>
                  </a:cubicBezTo>
                  <a:cubicBezTo>
                    <a:pt x="2204232" y="2246782"/>
                    <a:pt x="2182886" y="2246224"/>
                    <a:pt x="2166017" y="2257527"/>
                  </a:cubicBezTo>
                  <a:cubicBezTo>
                    <a:pt x="2156711" y="2263763"/>
                    <a:pt x="2150224" y="2272633"/>
                    <a:pt x="2147662" y="2282745"/>
                  </a:cubicBezTo>
                  <a:cubicBezTo>
                    <a:pt x="2147917" y="2274360"/>
                    <a:pt x="2145241" y="2266057"/>
                    <a:pt x="2140258" y="2258621"/>
                  </a:cubicBezTo>
                  <a:cubicBezTo>
                    <a:pt x="2128954" y="2241752"/>
                    <a:pt x="2108999" y="2234151"/>
                    <a:pt x="2090239" y="2237763"/>
                  </a:cubicBezTo>
                  <a:close/>
                  <a:moveTo>
                    <a:pt x="3366436" y="2222599"/>
                  </a:moveTo>
                  <a:cubicBezTo>
                    <a:pt x="3376094" y="2223934"/>
                    <a:pt x="3386747" y="2228077"/>
                    <a:pt x="3397743" y="2234639"/>
                  </a:cubicBezTo>
                  <a:cubicBezTo>
                    <a:pt x="3419732" y="2247758"/>
                    <a:pt x="3443098" y="2270552"/>
                    <a:pt x="3462623" y="2299908"/>
                  </a:cubicBezTo>
                  <a:cubicBezTo>
                    <a:pt x="3501674" y="2358622"/>
                    <a:pt x="3510576" y="2421353"/>
                    <a:pt x="3482507" y="2440019"/>
                  </a:cubicBezTo>
                  <a:lnTo>
                    <a:pt x="3479343" y="2440619"/>
                  </a:lnTo>
                  <a:cubicBezTo>
                    <a:pt x="3485213" y="2408228"/>
                    <a:pt x="3470981" y="2360330"/>
                    <a:pt x="3440558" y="2314586"/>
                  </a:cubicBezTo>
                  <a:cubicBezTo>
                    <a:pt x="3410135" y="2268845"/>
                    <a:pt x="3371462" y="2237197"/>
                    <a:pt x="3339320" y="2230087"/>
                  </a:cubicBezTo>
                  <a:cubicBezTo>
                    <a:pt x="3339368" y="2228618"/>
                    <a:pt x="3340213" y="2227987"/>
                    <a:pt x="3341098" y="2227402"/>
                  </a:cubicBezTo>
                  <a:cubicBezTo>
                    <a:pt x="3348115" y="2222735"/>
                    <a:pt x="3356778" y="2221263"/>
                    <a:pt x="3366436" y="2222599"/>
                  </a:cubicBezTo>
                  <a:close/>
                  <a:moveTo>
                    <a:pt x="2381246" y="2215357"/>
                  </a:moveTo>
                  <a:lnTo>
                    <a:pt x="2382396" y="2216185"/>
                  </a:lnTo>
                  <a:cubicBezTo>
                    <a:pt x="2390793" y="2228718"/>
                    <a:pt x="2378871" y="2251427"/>
                    <a:pt x="2355766" y="2266908"/>
                  </a:cubicBezTo>
                  <a:cubicBezTo>
                    <a:pt x="2332662" y="2282390"/>
                    <a:pt x="2307125" y="2284782"/>
                    <a:pt x="2298728" y="2272249"/>
                  </a:cubicBezTo>
                  <a:cubicBezTo>
                    <a:pt x="2298464" y="2271854"/>
                    <a:pt x="2298220" y="2271451"/>
                    <a:pt x="2298400" y="2270870"/>
                  </a:cubicBezTo>
                  <a:cubicBezTo>
                    <a:pt x="2311859" y="2274148"/>
                    <a:pt x="2331166" y="2269117"/>
                    <a:pt x="2349165" y="2257055"/>
                  </a:cubicBezTo>
                  <a:cubicBezTo>
                    <a:pt x="2367165" y="2244994"/>
                    <a:pt x="2379160" y="2229051"/>
                    <a:pt x="2381246" y="2215357"/>
                  </a:cubicBezTo>
                  <a:close/>
                  <a:moveTo>
                    <a:pt x="2752973" y="2180493"/>
                  </a:moveTo>
                  <a:cubicBezTo>
                    <a:pt x="2762440" y="2181250"/>
                    <a:pt x="2770590" y="2183663"/>
                    <a:pt x="2776918" y="2187805"/>
                  </a:cubicBezTo>
                  <a:cubicBezTo>
                    <a:pt x="2780534" y="2190171"/>
                    <a:pt x="2783556" y="2193102"/>
                    <a:pt x="2785889" y="2196611"/>
                  </a:cubicBezTo>
                  <a:lnTo>
                    <a:pt x="2786490" y="2199775"/>
                  </a:lnTo>
                  <a:cubicBezTo>
                    <a:pt x="2754099" y="2193905"/>
                    <a:pt x="2706199" y="2208138"/>
                    <a:pt x="2660457" y="2238560"/>
                  </a:cubicBezTo>
                  <a:cubicBezTo>
                    <a:pt x="2614714" y="2268984"/>
                    <a:pt x="2583071" y="2307655"/>
                    <a:pt x="2575959" y="2339797"/>
                  </a:cubicBezTo>
                  <a:cubicBezTo>
                    <a:pt x="2574489" y="2339749"/>
                    <a:pt x="2573858" y="2338904"/>
                    <a:pt x="2573273" y="2338020"/>
                  </a:cubicBezTo>
                  <a:cubicBezTo>
                    <a:pt x="2554603" y="2309954"/>
                    <a:pt x="2587067" y="2255543"/>
                    <a:pt x="2645779" y="2216495"/>
                  </a:cubicBezTo>
                  <a:cubicBezTo>
                    <a:pt x="2684310" y="2190868"/>
                    <a:pt x="2724571" y="2178224"/>
                    <a:pt x="2752973" y="2180493"/>
                  </a:cubicBezTo>
                  <a:close/>
                  <a:moveTo>
                    <a:pt x="2316946" y="2151428"/>
                  </a:moveTo>
                  <a:cubicBezTo>
                    <a:pt x="2326425" y="2149937"/>
                    <a:pt x="2334762" y="2151152"/>
                    <a:pt x="2340302" y="2155202"/>
                  </a:cubicBezTo>
                  <a:cubicBezTo>
                    <a:pt x="2341885" y="2156359"/>
                    <a:pt x="2343239" y="2157748"/>
                    <a:pt x="2344327" y="2159371"/>
                  </a:cubicBezTo>
                  <a:lnTo>
                    <a:pt x="2344683" y="2160788"/>
                  </a:lnTo>
                  <a:cubicBezTo>
                    <a:pt x="2331020" y="2157204"/>
                    <a:pt x="2311580" y="2162038"/>
                    <a:pt x="2293580" y="2174099"/>
                  </a:cubicBezTo>
                  <a:cubicBezTo>
                    <a:pt x="2275579" y="2186160"/>
                    <a:pt x="2263717" y="2202301"/>
                    <a:pt x="2261837" y="2216303"/>
                  </a:cubicBezTo>
                  <a:cubicBezTo>
                    <a:pt x="2261224" y="2216236"/>
                    <a:pt x="2260934" y="2215842"/>
                    <a:pt x="2260660" y="2215433"/>
                  </a:cubicBezTo>
                  <a:cubicBezTo>
                    <a:pt x="2251958" y="2202448"/>
                    <a:pt x="2263634" y="2179371"/>
                    <a:pt x="2286738" y="2163890"/>
                  </a:cubicBezTo>
                  <a:cubicBezTo>
                    <a:pt x="2296846" y="2157117"/>
                    <a:pt x="2307467" y="2152920"/>
                    <a:pt x="2316946" y="2151428"/>
                  </a:cubicBezTo>
                  <a:close/>
                  <a:moveTo>
                    <a:pt x="2284376" y="2122523"/>
                  </a:moveTo>
                  <a:cubicBezTo>
                    <a:pt x="2295881" y="2120583"/>
                    <a:pt x="2305648" y="2121688"/>
                    <a:pt x="2311687" y="2126032"/>
                  </a:cubicBezTo>
                  <a:cubicBezTo>
                    <a:pt x="2313413" y="2127273"/>
                    <a:pt x="2314834" y="2128779"/>
                    <a:pt x="2315904" y="2130553"/>
                  </a:cubicBezTo>
                  <a:lnTo>
                    <a:pt x="2316131" y="2132121"/>
                  </a:lnTo>
                  <a:cubicBezTo>
                    <a:pt x="2300343" y="2128534"/>
                    <a:pt x="2276503" y="2134488"/>
                    <a:pt x="2253370" y="2148442"/>
                  </a:cubicBezTo>
                  <a:cubicBezTo>
                    <a:pt x="2230238" y="2162397"/>
                    <a:pt x="2213852" y="2180710"/>
                    <a:pt x="2209661" y="2196347"/>
                  </a:cubicBezTo>
                  <a:cubicBezTo>
                    <a:pt x="2208941" y="2196291"/>
                    <a:pt x="2208649" y="2195862"/>
                    <a:pt x="2208380" y="2195416"/>
                  </a:cubicBezTo>
                  <a:cubicBezTo>
                    <a:pt x="2199817" y="2181221"/>
                    <a:pt x="2216946" y="2155194"/>
                    <a:pt x="2246639" y="2137284"/>
                  </a:cubicBezTo>
                  <a:cubicBezTo>
                    <a:pt x="2259628" y="2129448"/>
                    <a:pt x="2272871" y="2124462"/>
                    <a:pt x="2284376" y="2122523"/>
                  </a:cubicBezTo>
                  <a:close/>
                  <a:moveTo>
                    <a:pt x="2039494" y="2110580"/>
                  </a:moveTo>
                  <a:cubicBezTo>
                    <a:pt x="2043726" y="2110812"/>
                    <a:pt x="2048312" y="2112178"/>
                    <a:pt x="2052975" y="2114538"/>
                  </a:cubicBezTo>
                  <a:cubicBezTo>
                    <a:pt x="2057639" y="2116897"/>
                    <a:pt x="2062381" y="2120251"/>
                    <a:pt x="2066925" y="2124458"/>
                  </a:cubicBezTo>
                  <a:cubicBezTo>
                    <a:pt x="2071468" y="2128666"/>
                    <a:pt x="2075814" y="2133727"/>
                    <a:pt x="2079684" y="2139503"/>
                  </a:cubicBezTo>
                  <a:cubicBezTo>
                    <a:pt x="2092650" y="2158854"/>
                    <a:pt x="2096175" y="2180084"/>
                    <a:pt x="2089186" y="2191487"/>
                  </a:cubicBezTo>
                  <a:cubicBezTo>
                    <a:pt x="2110452" y="2192551"/>
                    <a:pt x="2130859" y="2203421"/>
                    <a:pt x="2143627" y="2222474"/>
                  </a:cubicBezTo>
                  <a:cubicBezTo>
                    <a:pt x="2150824" y="2233216"/>
                    <a:pt x="2154692" y="2245214"/>
                    <a:pt x="2154323" y="2257326"/>
                  </a:cubicBezTo>
                  <a:cubicBezTo>
                    <a:pt x="2158025" y="2242717"/>
                    <a:pt x="2167394" y="2229905"/>
                    <a:pt x="2180839" y="2220896"/>
                  </a:cubicBezTo>
                  <a:cubicBezTo>
                    <a:pt x="2205209" y="2204566"/>
                    <a:pt x="2236048" y="2205371"/>
                    <a:pt x="2259129" y="2220504"/>
                  </a:cubicBezTo>
                  <a:cubicBezTo>
                    <a:pt x="2266823" y="2225548"/>
                    <a:pt x="2273656" y="2232183"/>
                    <a:pt x="2279098" y="2240307"/>
                  </a:cubicBezTo>
                  <a:lnTo>
                    <a:pt x="2281065" y="2243996"/>
                  </a:lnTo>
                  <a:cubicBezTo>
                    <a:pt x="2288465" y="2233327"/>
                    <a:pt x="2302318" y="2220512"/>
                    <a:pt x="2319654" y="2208895"/>
                  </a:cubicBezTo>
                  <a:cubicBezTo>
                    <a:pt x="2338580" y="2196214"/>
                    <a:pt x="2357248" y="2187914"/>
                    <a:pt x="2370240" y="2185662"/>
                  </a:cubicBezTo>
                  <a:cubicBezTo>
                    <a:pt x="2363024" y="2196533"/>
                    <a:pt x="2348705" y="2209989"/>
                    <a:pt x="2330576" y="2222136"/>
                  </a:cubicBezTo>
                  <a:cubicBezTo>
                    <a:pt x="2312419" y="2234304"/>
                    <a:pt x="2294498" y="2242438"/>
                    <a:pt x="2281578" y="2244957"/>
                  </a:cubicBezTo>
                  <a:cubicBezTo>
                    <a:pt x="2300034" y="2276740"/>
                    <a:pt x="2290708" y="2317779"/>
                    <a:pt x="2259687" y="2338566"/>
                  </a:cubicBezTo>
                  <a:cubicBezTo>
                    <a:pt x="2247778" y="2346547"/>
                    <a:pt x="2234324" y="2350434"/>
                    <a:pt x="2220972" y="2349252"/>
                  </a:cubicBezTo>
                  <a:cubicBezTo>
                    <a:pt x="2229251" y="2354170"/>
                    <a:pt x="2236481" y="2361048"/>
                    <a:pt x="2242186" y="2369563"/>
                  </a:cubicBezTo>
                  <a:cubicBezTo>
                    <a:pt x="2263958" y="2402057"/>
                    <a:pt x="2255269" y="2446048"/>
                    <a:pt x="2222775" y="2467822"/>
                  </a:cubicBezTo>
                  <a:cubicBezTo>
                    <a:pt x="2198431" y="2484133"/>
                    <a:pt x="2167635" y="2483348"/>
                    <a:pt x="2144567" y="2468257"/>
                  </a:cubicBezTo>
                  <a:cubicBezTo>
                    <a:pt x="2139532" y="2485493"/>
                    <a:pt x="2144959" y="2509397"/>
                    <a:pt x="2159583" y="2531222"/>
                  </a:cubicBezTo>
                  <a:cubicBezTo>
                    <a:pt x="2174361" y="2553277"/>
                    <a:pt x="2194672" y="2567452"/>
                    <a:pt x="2212659" y="2569198"/>
                  </a:cubicBezTo>
                  <a:lnTo>
                    <a:pt x="2211486" y="2570711"/>
                  </a:lnTo>
                  <a:cubicBezTo>
                    <a:pt x="2194347" y="2582197"/>
                    <a:pt x="2165077" y="2568558"/>
                    <a:pt x="2146110" y="2540251"/>
                  </a:cubicBezTo>
                  <a:cubicBezTo>
                    <a:pt x="2127142" y="2511945"/>
                    <a:pt x="2125659" y="2479687"/>
                    <a:pt x="2142798" y="2468203"/>
                  </a:cubicBezTo>
                  <a:cubicBezTo>
                    <a:pt x="2143178" y="2467948"/>
                    <a:pt x="2143563" y="2467707"/>
                    <a:pt x="2144046" y="2467860"/>
                  </a:cubicBezTo>
                  <a:cubicBezTo>
                    <a:pt x="2136514" y="2462900"/>
                    <a:pt x="2129848" y="2456369"/>
                    <a:pt x="2124515" y="2448411"/>
                  </a:cubicBezTo>
                  <a:lnTo>
                    <a:pt x="2114625" y="2424428"/>
                  </a:lnTo>
                  <a:cubicBezTo>
                    <a:pt x="2110343" y="2435683"/>
                    <a:pt x="2102236" y="2445234"/>
                    <a:pt x="2091562" y="2452388"/>
                  </a:cubicBezTo>
                  <a:cubicBezTo>
                    <a:pt x="2085054" y="2456749"/>
                    <a:pt x="2078085" y="2459888"/>
                    <a:pt x="2070838" y="2461540"/>
                  </a:cubicBezTo>
                  <a:cubicBezTo>
                    <a:pt x="2082522" y="2476929"/>
                    <a:pt x="2074040" y="2506184"/>
                    <a:pt x="2050922" y="2528732"/>
                  </a:cubicBezTo>
                  <a:cubicBezTo>
                    <a:pt x="2026528" y="2552523"/>
                    <a:pt x="1995077" y="2559837"/>
                    <a:pt x="1980672" y="2545068"/>
                  </a:cubicBezTo>
                  <a:cubicBezTo>
                    <a:pt x="1980219" y="2544603"/>
                    <a:pt x="1979788" y="2544122"/>
                    <a:pt x="1979837" y="2543344"/>
                  </a:cubicBezTo>
                  <a:cubicBezTo>
                    <a:pt x="1997797" y="2545342"/>
                    <a:pt x="2020594" y="2535656"/>
                    <a:pt x="2039597" y="2517121"/>
                  </a:cubicBezTo>
                  <a:cubicBezTo>
                    <a:pt x="2056994" y="2500154"/>
                    <a:pt x="2067056" y="2479828"/>
                    <a:pt x="2066978" y="2462689"/>
                  </a:cubicBezTo>
                  <a:cubicBezTo>
                    <a:pt x="2052556" y="2465914"/>
                    <a:pt x="2037542" y="2464370"/>
                    <a:pt x="2024180" y="2458503"/>
                  </a:cubicBezTo>
                  <a:cubicBezTo>
                    <a:pt x="2031561" y="2471030"/>
                    <a:pt x="2019670" y="2492875"/>
                    <a:pt x="1997237" y="2507906"/>
                  </a:cubicBezTo>
                  <a:cubicBezTo>
                    <a:pt x="1974134" y="2523389"/>
                    <a:pt x="1948596" y="2525780"/>
                    <a:pt x="1940199" y="2513247"/>
                  </a:cubicBezTo>
                  <a:cubicBezTo>
                    <a:pt x="1939935" y="2512853"/>
                    <a:pt x="1939691" y="2512449"/>
                    <a:pt x="1939870" y="2511869"/>
                  </a:cubicBezTo>
                  <a:cubicBezTo>
                    <a:pt x="1953328" y="2515147"/>
                    <a:pt x="1972635" y="2510116"/>
                    <a:pt x="1990636" y="2498055"/>
                  </a:cubicBezTo>
                  <a:cubicBezTo>
                    <a:pt x="2008106" y="2486348"/>
                    <a:pt x="2019919" y="2470984"/>
                    <a:pt x="2022342" y="2457538"/>
                  </a:cubicBezTo>
                  <a:cubicBezTo>
                    <a:pt x="2010882" y="2452491"/>
                    <a:pt x="2000782" y="2444138"/>
                    <a:pt x="1993303" y="2432977"/>
                  </a:cubicBezTo>
                  <a:cubicBezTo>
                    <a:pt x="1986744" y="2423189"/>
                    <a:pt x="1982950" y="2412357"/>
                    <a:pt x="1982058" y="2401368"/>
                  </a:cubicBezTo>
                  <a:cubicBezTo>
                    <a:pt x="1968808" y="2399174"/>
                    <a:pt x="1951333" y="2404169"/>
                    <a:pt x="1935036" y="2415089"/>
                  </a:cubicBezTo>
                  <a:cubicBezTo>
                    <a:pt x="1917038" y="2427150"/>
                    <a:pt x="1905175" y="2443291"/>
                    <a:pt x="1903295" y="2457292"/>
                  </a:cubicBezTo>
                  <a:cubicBezTo>
                    <a:pt x="1902682" y="2457225"/>
                    <a:pt x="1902392" y="2456832"/>
                    <a:pt x="1902118" y="2456424"/>
                  </a:cubicBezTo>
                  <a:cubicBezTo>
                    <a:pt x="1893417" y="2443438"/>
                    <a:pt x="1905092" y="2420361"/>
                    <a:pt x="1928196" y="2404880"/>
                  </a:cubicBezTo>
                  <a:cubicBezTo>
                    <a:pt x="1948313" y="2391399"/>
                    <a:pt x="1970463" y="2388124"/>
                    <a:pt x="1981568" y="2396118"/>
                  </a:cubicBezTo>
                  <a:cubicBezTo>
                    <a:pt x="1980515" y="2372442"/>
                    <a:pt x="1991580" y="2348880"/>
                    <a:pt x="2012715" y="2334717"/>
                  </a:cubicBezTo>
                  <a:cubicBezTo>
                    <a:pt x="2025121" y="2326405"/>
                    <a:pt x="2039202" y="2322534"/>
                    <a:pt x="2053065" y="2324036"/>
                  </a:cubicBezTo>
                  <a:cubicBezTo>
                    <a:pt x="2042167" y="2319682"/>
                    <a:pt x="2032924" y="2311721"/>
                    <a:pt x="2025956" y="2301322"/>
                  </a:cubicBezTo>
                  <a:cubicBezTo>
                    <a:pt x="2022504" y="2296172"/>
                    <a:pt x="2019818" y="2290732"/>
                    <a:pt x="2018129" y="2285049"/>
                  </a:cubicBezTo>
                  <a:cubicBezTo>
                    <a:pt x="2001902" y="2291998"/>
                    <a:pt x="1976138" y="2283051"/>
                    <a:pt x="1955819" y="2262219"/>
                  </a:cubicBezTo>
                  <a:cubicBezTo>
                    <a:pt x="1932028" y="2237825"/>
                    <a:pt x="1924714" y="2206373"/>
                    <a:pt x="1939484" y="2191968"/>
                  </a:cubicBezTo>
                  <a:cubicBezTo>
                    <a:pt x="1939948" y="2191515"/>
                    <a:pt x="1940428" y="2191085"/>
                    <a:pt x="1941208" y="2191133"/>
                  </a:cubicBezTo>
                  <a:cubicBezTo>
                    <a:pt x="1939209" y="2209092"/>
                    <a:pt x="1948897" y="2231889"/>
                    <a:pt x="1967430" y="2250894"/>
                  </a:cubicBezTo>
                  <a:cubicBezTo>
                    <a:pt x="1982480" y="2266326"/>
                    <a:pt x="2000175" y="2275986"/>
                    <a:pt x="2015989" y="2277861"/>
                  </a:cubicBezTo>
                  <a:cubicBezTo>
                    <a:pt x="2012624" y="2264287"/>
                    <a:pt x="2013620" y="2250109"/>
                    <a:pt x="2018573" y="2237268"/>
                  </a:cubicBezTo>
                  <a:cubicBezTo>
                    <a:pt x="2005885" y="2238237"/>
                    <a:pt x="1988981" y="2226931"/>
                    <a:pt x="1976658" y="2208539"/>
                  </a:cubicBezTo>
                  <a:cubicBezTo>
                    <a:pt x="1961176" y="2185436"/>
                    <a:pt x="1958787" y="2159897"/>
                    <a:pt x="1971317" y="2151501"/>
                  </a:cubicBezTo>
                  <a:cubicBezTo>
                    <a:pt x="1971712" y="2151237"/>
                    <a:pt x="1972116" y="2150993"/>
                    <a:pt x="1972696" y="2151172"/>
                  </a:cubicBezTo>
                  <a:cubicBezTo>
                    <a:pt x="1969419" y="2164631"/>
                    <a:pt x="1974449" y="2183937"/>
                    <a:pt x="1986512" y="2201936"/>
                  </a:cubicBezTo>
                  <a:cubicBezTo>
                    <a:pt x="1996471" y="2216801"/>
                    <a:pt x="2009078" y="2227571"/>
                    <a:pt x="2021000" y="2231732"/>
                  </a:cubicBezTo>
                  <a:cubicBezTo>
                    <a:pt x="2025768" y="2220995"/>
                    <a:pt x="2033483" y="2211490"/>
                    <a:pt x="2043783" y="2204373"/>
                  </a:cubicBezTo>
                  <a:cubicBezTo>
                    <a:pt x="2033509" y="2196751"/>
                    <a:pt x="2021618" y="2183599"/>
                    <a:pt x="2010770" y="2167412"/>
                  </a:cubicBezTo>
                  <a:cubicBezTo>
                    <a:pt x="1998089" y="2148486"/>
                    <a:pt x="1989790" y="2129819"/>
                    <a:pt x="1987537" y="2116826"/>
                  </a:cubicBezTo>
                  <a:cubicBezTo>
                    <a:pt x="1990255" y="2118630"/>
                    <a:pt x="1993135" y="2120878"/>
                    <a:pt x="1996115" y="2123519"/>
                  </a:cubicBezTo>
                  <a:cubicBezTo>
                    <a:pt x="2005055" y="2131440"/>
                    <a:pt x="2014902" y="2142894"/>
                    <a:pt x="2024012" y="2156489"/>
                  </a:cubicBezTo>
                  <a:cubicBezTo>
                    <a:pt x="2035308" y="2173349"/>
                    <a:pt x="2043129" y="2190005"/>
                    <a:pt x="2046097" y="2202674"/>
                  </a:cubicBezTo>
                  <a:cubicBezTo>
                    <a:pt x="2057595" y="2195064"/>
                    <a:pt x="2070543" y="2191320"/>
                    <a:pt x="2083411" y="2191217"/>
                  </a:cubicBezTo>
                  <a:cubicBezTo>
                    <a:pt x="2084838" y="2178250"/>
                    <a:pt x="2079809" y="2161769"/>
                    <a:pt x="2069474" y="2146345"/>
                  </a:cubicBezTo>
                  <a:cubicBezTo>
                    <a:pt x="2057413" y="2128344"/>
                    <a:pt x="2041271" y="2116481"/>
                    <a:pt x="2027271" y="2114603"/>
                  </a:cubicBezTo>
                  <a:cubicBezTo>
                    <a:pt x="2027337" y="2113989"/>
                    <a:pt x="2027730" y="2113699"/>
                    <a:pt x="2028139" y="2113425"/>
                  </a:cubicBezTo>
                  <a:cubicBezTo>
                    <a:pt x="2031385" y="2111250"/>
                    <a:pt x="2035263" y="2110348"/>
                    <a:pt x="2039494" y="2110580"/>
                  </a:cubicBezTo>
                  <a:close/>
                  <a:moveTo>
                    <a:pt x="3078775" y="2097636"/>
                  </a:moveTo>
                  <a:cubicBezTo>
                    <a:pt x="3065799" y="2098159"/>
                    <a:pt x="3052834" y="2102430"/>
                    <a:pt x="3041587" y="2110708"/>
                  </a:cubicBezTo>
                  <a:cubicBezTo>
                    <a:pt x="3011594" y="2132781"/>
                    <a:pt x="3005176" y="2174989"/>
                    <a:pt x="3027250" y="2204981"/>
                  </a:cubicBezTo>
                  <a:cubicBezTo>
                    <a:pt x="3049323" y="2234973"/>
                    <a:pt x="3091530" y="2241393"/>
                    <a:pt x="3121521" y="2219320"/>
                  </a:cubicBezTo>
                  <a:cubicBezTo>
                    <a:pt x="3151515" y="2197245"/>
                    <a:pt x="3157934" y="2155038"/>
                    <a:pt x="3135860" y="2125046"/>
                  </a:cubicBezTo>
                  <a:cubicBezTo>
                    <a:pt x="3130342" y="2117547"/>
                    <a:pt x="3123565" y="2111523"/>
                    <a:pt x="3116035" y="2107048"/>
                  </a:cubicBezTo>
                  <a:cubicBezTo>
                    <a:pt x="3104741" y="2100336"/>
                    <a:pt x="3091752" y="2097112"/>
                    <a:pt x="3078775" y="2097636"/>
                  </a:cubicBezTo>
                  <a:close/>
                  <a:moveTo>
                    <a:pt x="2083473" y="2093313"/>
                  </a:moveTo>
                  <a:cubicBezTo>
                    <a:pt x="2088189" y="2094178"/>
                    <a:pt x="2093333" y="2096444"/>
                    <a:pt x="2098594" y="2099906"/>
                  </a:cubicBezTo>
                  <a:cubicBezTo>
                    <a:pt x="2109114" y="2106829"/>
                    <a:pt x="2120098" y="2118535"/>
                    <a:pt x="2129052" y="2133380"/>
                  </a:cubicBezTo>
                  <a:cubicBezTo>
                    <a:pt x="2146965" y="2163073"/>
                    <a:pt x="2149978" y="2194084"/>
                    <a:pt x="2135785" y="2202647"/>
                  </a:cubicBezTo>
                  <a:lnTo>
                    <a:pt x="2134216" y="2202874"/>
                  </a:lnTo>
                  <a:cubicBezTo>
                    <a:pt x="2137801" y="2187087"/>
                    <a:pt x="2131848" y="2163247"/>
                    <a:pt x="2117895" y="2140113"/>
                  </a:cubicBezTo>
                  <a:cubicBezTo>
                    <a:pt x="2103940" y="2116980"/>
                    <a:pt x="2085626" y="2100595"/>
                    <a:pt x="2069989" y="2096404"/>
                  </a:cubicBezTo>
                  <a:cubicBezTo>
                    <a:pt x="2070044" y="2095683"/>
                    <a:pt x="2070474" y="2095391"/>
                    <a:pt x="2070921" y="2095123"/>
                  </a:cubicBezTo>
                  <a:cubicBezTo>
                    <a:pt x="2074469" y="2092982"/>
                    <a:pt x="2078757" y="2092448"/>
                    <a:pt x="2083473" y="2093313"/>
                  </a:cubicBezTo>
                  <a:close/>
                  <a:moveTo>
                    <a:pt x="2063779" y="2082572"/>
                  </a:moveTo>
                  <a:cubicBezTo>
                    <a:pt x="2051985" y="2081393"/>
                    <a:pt x="2039993" y="2081902"/>
                    <a:pt x="2028188" y="2084175"/>
                  </a:cubicBezTo>
                  <a:cubicBezTo>
                    <a:pt x="2012449" y="2087205"/>
                    <a:pt x="1997044" y="2093372"/>
                    <a:pt x="1982890" y="2102855"/>
                  </a:cubicBezTo>
                  <a:cubicBezTo>
                    <a:pt x="1926278" y="2140790"/>
                    <a:pt x="1911136" y="2217436"/>
                    <a:pt x="1949071" y="2274049"/>
                  </a:cubicBezTo>
                  <a:cubicBezTo>
                    <a:pt x="1961211" y="2292166"/>
                    <a:pt x="1977315" y="2306037"/>
                    <a:pt x="1996301" y="2313624"/>
                  </a:cubicBezTo>
                  <a:cubicBezTo>
                    <a:pt x="1972149" y="2311004"/>
                    <a:pt x="1947616" y="2317751"/>
                    <a:pt x="1926002" y="2332233"/>
                  </a:cubicBezTo>
                  <a:cubicBezTo>
                    <a:pt x="1869389" y="2370168"/>
                    <a:pt x="1854248" y="2446813"/>
                    <a:pt x="1892182" y="2503426"/>
                  </a:cubicBezTo>
                  <a:cubicBezTo>
                    <a:pt x="1930117" y="2560039"/>
                    <a:pt x="2006763" y="2575181"/>
                    <a:pt x="2063376" y="2537246"/>
                  </a:cubicBezTo>
                  <a:cubicBezTo>
                    <a:pt x="2081974" y="2524784"/>
                    <a:pt x="2096097" y="2508142"/>
                    <a:pt x="2103556" y="2488532"/>
                  </a:cubicBezTo>
                  <a:lnTo>
                    <a:pt x="2120787" y="2530315"/>
                  </a:lnTo>
                  <a:cubicBezTo>
                    <a:pt x="2158722" y="2586928"/>
                    <a:pt x="2235368" y="2602070"/>
                    <a:pt x="2291980" y="2564135"/>
                  </a:cubicBezTo>
                  <a:cubicBezTo>
                    <a:pt x="2348593" y="2526201"/>
                    <a:pt x="2363735" y="2449555"/>
                    <a:pt x="2325800" y="2392942"/>
                  </a:cubicBezTo>
                  <a:cubicBezTo>
                    <a:pt x="2315861" y="2378109"/>
                    <a:pt x="2303265" y="2366124"/>
                    <a:pt x="2288840" y="2357556"/>
                  </a:cubicBezTo>
                  <a:cubicBezTo>
                    <a:pt x="2312101" y="2359615"/>
                    <a:pt x="2335542" y="2352842"/>
                    <a:pt x="2356292" y="2338938"/>
                  </a:cubicBezTo>
                  <a:cubicBezTo>
                    <a:pt x="2412904" y="2301004"/>
                    <a:pt x="2428046" y="2224358"/>
                    <a:pt x="2390111" y="2167745"/>
                  </a:cubicBezTo>
                  <a:cubicBezTo>
                    <a:pt x="2380627" y="2153592"/>
                    <a:pt x="2368725" y="2142031"/>
                    <a:pt x="2355320" y="2133242"/>
                  </a:cubicBezTo>
                  <a:cubicBezTo>
                    <a:pt x="2315106" y="2106878"/>
                    <a:pt x="2261378" y="2105474"/>
                    <a:pt x="2218918" y="2133925"/>
                  </a:cubicBezTo>
                  <a:cubicBezTo>
                    <a:pt x="2195494" y="2149621"/>
                    <a:pt x="2179170" y="2171943"/>
                    <a:pt x="2172720" y="2197396"/>
                  </a:cubicBezTo>
                  <a:cubicBezTo>
                    <a:pt x="2173363" y="2176294"/>
                    <a:pt x="2166624" y="2155391"/>
                    <a:pt x="2154083" y="2136676"/>
                  </a:cubicBezTo>
                  <a:cubicBezTo>
                    <a:pt x="2132745" y="2104831"/>
                    <a:pt x="2099159" y="2086108"/>
                    <a:pt x="2063779" y="2082572"/>
                  </a:cubicBezTo>
                  <a:close/>
                  <a:moveTo>
                    <a:pt x="3020562" y="1979001"/>
                  </a:moveTo>
                  <a:cubicBezTo>
                    <a:pt x="3043448" y="1982482"/>
                    <a:pt x="3065006" y="1994693"/>
                    <a:pt x="3079812" y="2014810"/>
                  </a:cubicBezTo>
                  <a:cubicBezTo>
                    <a:pt x="3089603" y="2028109"/>
                    <a:pt x="3095212" y="2043201"/>
                    <a:pt x="3095423" y="2058676"/>
                  </a:cubicBezTo>
                  <a:cubicBezTo>
                    <a:pt x="3099322" y="2039827"/>
                    <a:pt x="3110559" y="2022951"/>
                    <a:pt x="3127205" y="2010700"/>
                  </a:cubicBezTo>
                  <a:cubicBezTo>
                    <a:pt x="3157380" y="1988491"/>
                    <a:pt x="3196773" y="1987783"/>
                    <a:pt x="3227075" y="2005790"/>
                  </a:cubicBezTo>
                  <a:cubicBezTo>
                    <a:pt x="3237176" y="2011792"/>
                    <a:pt x="3246267" y="2019875"/>
                    <a:pt x="3253670" y="2029933"/>
                  </a:cubicBezTo>
                  <a:cubicBezTo>
                    <a:pt x="3283281" y="2070166"/>
                    <a:pt x="3274670" y="2126786"/>
                    <a:pt x="3234437" y="2156398"/>
                  </a:cubicBezTo>
                  <a:cubicBezTo>
                    <a:pt x="3219688" y="2167251"/>
                    <a:pt x="3202742" y="2172970"/>
                    <a:pt x="3185640" y="2172213"/>
                  </a:cubicBezTo>
                  <a:cubicBezTo>
                    <a:pt x="3196483" y="2178024"/>
                    <a:pt x="3206093" y="2186391"/>
                    <a:pt x="3213852" y="2196934"/>
                  </a:cubicBezTo>
                  <a:cubicBezTo>
                    <a:pt x="3243463" y="2237168"/>
                    <a:pt x="3234852" y="2293787"/>
                    <a:pt x="3194619" y="2323399"/>
                  </a:cubicBezTo>
                  <a:cubicBezTo>
                    <a:pt x="3154385" y="2353010"/>
                    <a:pt x="3097766" y="2344399"/>
                    <a:pt x="3068154" y="2304165"/>
                  </a:cubicBezTo>
                  <a:lnTo>
                    <a:pt x="3054185" y="2274122"/>
                  </a:lnTo>
                  <a:cubicBezTo>
                    <a:pt x="3049355" y="2288725"/>
                    <a:pt x="3039549" y="2301371"/>
                    <a:pt x="3026333" y="2311097"/>
                  </a:cubicBezTo>
                  <a:cubicBezTo>
                    <a:pt x="2986096" y="2340708"/>
                    <a:pt x="2929478" y="2332099"/>
                    <a:pt x="2899865" y="2291863"/>
                  </a:cubicBezTo>
                  <a:cubicBezTo>
                    <a:pt x="2870254" y="2251630"/>
                    <a:pt x="2878867" y="2195009"/>
                    <a:pt x="2919099" y="2165399"/>
                  </a:cubicBezTo>
                  <a:cubicBezTo>
                    <a:pt x="2934461" y="2154092"/>
                    <a:pt x="2952209" y="2148359"/>
                    <a:pt x="2969983" y="2149497"/>
                  </a:cubicBezTo>
                  <a:cubicBezTo>
                    <a:pt x="2955833" y="2144555"/>
                    <a:pt x="2943590" y="2134917"/>
                    <a:pt x="2934114" y="2122041"/>
                  </a:cubicBezTo>
                  <a:cubicBezTo>
                    <a:pt x="2904503" y="2081807"/>
                    <a:pt x="2913113" y="2025187"/>
                    <a:pt x="2953347" y="1995576"/>
                  </a:cubicBezTo>
                  <a:cubicBezTo>
                    <a:pt x="2973463" y="1980770"/>
                    <a:pt x="2997677" y="1975520"/>
                    <a:pt x="3020562" y="1979001"/>
                  </a:cubicBezTo>
                  <a:close/>
                  <a:moveTo>
                    <a:pt x="3014993" y="1960658"/>
                  </a:moveTo>
                  <a:cubicBezTo>
                    <a:pt x="2989771" y="1956822"/>
                    <a:pt x="2963085" y="1962608"/>
                    <a:pt x="2940914" y="1978926"/>
                  </a:cubicBezTo>
                  <a:cubicBezTo>
                    <a:pt x="2896574" y="2011559"/>
                    <a:pt x="2887081" y="2073961"/>
                    <a:pt x="2919715" y="2118302"/>
                  </a:cubicBezTo>
                  <a:cubicBezTo>
                    <a:pt x="2930162" y="2132492"/>
                    <a:pt x="2943653" y="2143114"/>
                    <a:pt x="2959249" y="2148561"/>
                  </a:cubicBezTo>
                  <a:cubicBezTo>
                    <a:pt x="2939661" y="2147308"/>
                    <a:pt x="2920102" y="2153628"/>
                    <a:pt x="2903173" y="2166087"/>
                  </a:cubicBezTo>
                  <a:cubicBezTo>
                    <a:pt x="2858830" y="2198720"/>
                    <a:pt x="2849341" y="2261122"/>
                    <a:pt x="2881974" y="2305463"/>
                  </a:cubicBezTo>
                  <a:cubicBezTo>
                    <a:pt x="2914610" y="2349805"/>
                    <a:pt x="2977011" y="2359295"/>
                    <a:pt x="3021352" y="2326660"/>
                  </a:cubicBezTo>
                  <a:cubicBezTo>
                    <a:pt x="3035919" y="2315940"/>
                    <a:pt x="3046725" y="2302004"/>
                    <a:pt x="3052045" y="2285911"/>
                  </a:cubicBezTo>
                  <a:lnTo>
                    <a:pt x="3067442" y="2319022"/>
                  </a:lnTo>
                  <a:cubicBezTo>
                    <a:pt x="3100078" y="2363361"/>
                    <a:pt x="3162480" y="2372853"/>
                    <a:pt x="3206820" y="2340220"/>
                  </a:cubicBezTo>
                  <a:cubicBezTo>
                    <a:pt x="3251162" y="2307585"/>
                    <a:pt x="3260652" y="2245184"/>
                    <a:pt x="3228019" y="2200840"/>
                  </a:cubicBezTo>
                  <a:cubicBezTo>
                    <a:pt x="3219468" y="2189221"/>
                    <a:pt x="3208874" y="2179999"/>
                    <a:pt x="3196925" y="2173595"/>
                  </a:cubicBezTo>
                  <a:cubicBezTo>
                    <a:pt x="3215773" y="2174431"/>
                    <a:pt x="3234452" y="2168128"/>
                    <a:pt x="3250703" y="2156168"/>
                  </a:cubicBezTo>
                  <a:cubicBezTo>
                    <a:pt x="3295045" y="2123533"/>
                    <a:pt x="3304536" y="2061131"/>
                    <a:pt x="3271903" y="2016791"/>
                  </a:cubicBezTo>
                  <a:cubicBezTo>
                    <a:pt x="3263743" y="2005705"/>
                    <a:pt x="3253724" y="1996797"/>
                    <a:pt x="3242591" y="1990182"/>
                  </a:cubicBezTo>
                  <a:cubicBezTo>
                    <a:pt x="3209193" y="1970335"/>
                    <a:pt x="3165779" y="1971116"/>
                    <a:pt x="3132524" y="1995591"/>
                  </a:cubicBezTo>
                  <a:cubicBezTo>
                    <a:pt x="3114178" y="2009093"/>
                    <a:pt x="3101795" y="2027694"/>
                    <a:pt x="3097497" y="2048466"/>
                  </a:cubicBezTo>
                  <a:cubicBezTo>
                    <a:pt x="3097264" y="2031410"/>
                    <a:pt x="3091082" y="2014781"/>
                    <a:pt x="3080292" y="2000123"/>
                  </a:cubicBezTo>
                  <a:cubicBezTo>
                    <a:pt x="3063974" y="1977952"/>
                    <a:pt x="3040215" y="1964494"/>
                    <a:pt x="3014993" y="1960658"/>
                  </a:cubicBezTo>
                  <a:close/>
                  <a:moveTo>
                    <a:pt x="3589754" y="1939363"/>
                  </a:moveTo>
                  <a:lnTo>
                    <a:pt x="3593293" y="1940994"/>
                  </a:lnTo>
                  <a:cubicBezTo>
                    <a:pt x="3623879" y="1969707"/>
                    <a:pt x="3610233" y="2033937"/>
                    <a:pt x="3562810" y="2084456"/>
                  </a:cubicBezTo>
                  <a:cubicBezTo>
                    <a:pt x="3515388" y="2134976"/>
                    <a:pt x="3452151" y="2152654"/>
                    <a:pt x="3421563" y="2123942"/>
                  </a:cubicBezTo>
                  <a:cubicBezTo>
                    <a:pt x="3420599" y="2123039"/>
                    <a:pt x="3419684" y="2122101"/>
                    <a:pt x="3419713" y="2120515"/>
                  </a:cubicBezTo>
                  <a:cubicBezTo>
                    <a:pt x="3456377" y="2122963"/>
                    <a:pt x="3501819" y="2101243"/>
                    <a:pt x="3538764" y="2061883"/>
                  </a:cubicBezTo>
                  <a:cubicBezTo>
                    <a:pt x="3575710" y="2022523"/>
                    <a:pt x="3594515" y="1975802"/>
                    <a:pt x="3589754" y="1939363"/>
                  </a:cubicBezTo>
                  <a:close/>
                  <a:moveTo>
                    <a:pt x="3565978" y="1890622"/>
                  </a:moveTo>
                  <a:lnTo>
                    <a:pt x="3568389" y="1892201"/>
                  </a:lnTo>
                  <a:cubicBezTo>
                    <a:pt x="3586571" y="1916908"/>
                    <a:pt x="3564387" y="1964110"/>
                    <a:pt x="3518839" y="1997633"/>
                  </a:cubicBezTo>
                  <a:cubicBezTo>
                    <a:pt x="3473292" y="2031155"/>
                    <a:pt x="3421628" y="2038304"/>
                    <a:pt x="3403444" y="2013596"/>
                  </a:cubicBezTo>
                  <a:cubicBezTo>
                    <a:pt x="3402873" y="2012818"/>
                    <a:pt x="3402343" y="2012021"/>
                    <a:pt x="3402655" y="2010825"/>
                  </a:cubicBezTo>
                  <a:cubicBezTo>
                    <a:pt x="3430290" y="2016278"/>
                    <a:pt x="3469061" y="2004326"/>
                    <a:pt x="3504545" y="1978209"/>
                  </a:cubicBezTo>
                  <a:cubicBezTo>
                    <a:pt x="3540031" y="1952093"/>
                    <a:pt x="3562967" y="1918628"/>
                    <a:pt x="3565978" y="1890622"/>
                  </a:cubicBezTo>
                  <a:close/>
                  <a:moveTo>
                    <a:pt x="3873049" y="1870257"/>
                  </a:moveTo>
                  <a:cubicBezTo>
                    <a:pt x="3869377" y="1882778"/>
                    <a:pt x="3859685" y="1899871"/>
                    <a:pt x="3845969" y="1916841"/>
                  </a:cubicBezTo>
                  <a:cubicBezTo>
                    <a:pt x="3831649" y="1934559"/>
                    <a:pt x="3816277" y="1948015"/>
                    <a:pt x="3804535" y="1954014"/>
                  </a:cubicBezTo>
                  <a:cubicBezTo>
                    <a:pt x="3808208" y="1941493"/>
                    <a:pt x="3817899" y="1924399"/>
                    <a:pt x="3831615" y="1907429"/>
                  </a:cubicBezTo>
                  <a:cubicBezTo>
                    <a:pt x="3845935" y="1889712"/>
                    <a:pt x="3861307" y="1876255"/>
                    <a:pt x="3873049" y="1870257"/>
                  </a:cubicBezTo>
                  <a:close/>
                  <a:moveTo>
                    <a:pt x="4080876" y="1853389"/>
                  </a:moveTo>
                  <a:cubicBezTo>
                    <a:pt x="4081732" y="1867215"/>
                    <a:pt x="4092255" y="1884164"/>
                    <a:pt x="4109106" y="1897785"/>
                  </a:cubicBezTo>
                  <a:cubicBezTo>
                    <a:pt x="4125958" y="1911406"/>
                    <a:pt x="4144739" y="1918140"/>
                    <a:pt x="4158436" y="1916077"/>
                  </a:cubicBezTo>
                  <a:lnTo>
                    <a:pt x="4157985" y="1917420"/>
                  </a:lnTo>
                  <a:cubicBezTo>
                    <a:pt x="4148503" y="1929153"/>
                    <a:pt x="4123281" y="1924491"/>
                    <a:pt x="4101652" y="1907009"/>
                  </a:cubicBezTo>
                  <a:cubicBezTo>
                    <a:pt x="4080021" y="1889527"/>
                    <a:pt x="4070175" y="1865843"/>
                    <a:pt x="4079657" y="1854110"/>
                  </a:cubicBezTo>
                  <a:cubicBezTo>
                    <a:pt x="4079955" y="1853742"/>
                    <a:pt x="4080270" y="1853389"/>
                    <a:pt x="4080876" y="1853389"/>
                  </a:cubicBezTo>
                  <a:close/>
                  <a:moveTo>
                    <a:pt x="4108150" y="1835023"/>
                  </a:moveTo>
                  <a:cubicBezTo>
                    <a:pt x="4111280" y="1835941"/>
                    <a:pt x="4114696" y="1837236"/>
                    <a:pt x="4118325" y="1838875"/>
                  </a:cubicBezTo>
                  <a:cubicBezTo>
                    <a:pt x="4129210" y="1843793"/>
                    <a:pt x="4142007" y="1851817"/>
                    <a:pt x="4154734" y="1862104"/>
                  </a:cubicBezTo>
                  <a:cubicBezTo>
                    <a:pt x="4172452" y="1876423"/>
                    <a:pt x="4185908" y="1891795"/>
                    <a:pt x="4191906" y="1903537"/>
                  </a:cubicBezTo>
                  <a:cubicBezTo>
                    <a:pt x="4179386" y="1899865"/>
                    <a:pt x="4162293" y="1890173"/>
                    <a:pt x="4145321" y="1876457"/>
                  </a:cubicBezTo>
                  <a:cubicBezTo>
                    <a:pt x="4127604" y="1862137"/>
                    <a:pt x="4114149" y="1846766"/>
                    <a:pt x="4108150" y="1835023"/>
                  </a:cubicBezTo>
                  <a:close/>
                  <a:moveTo>
                    <a:pt x="4141325" y="1790297"/>
                  </a:moveTo>
                  <a:cubicBezTo>
                    <a:pt x="4146480" y="1791169"/>
                    <a:pt x="4152002" y="1792968"/>
                    <a:pt x="4157588" y="1795641"/>
                  </a:cubicBezTo>
                  <a:cubicBezTo>
                    <a:pt x="4163173" y="1798314"/>
                    <a:pt x="4168822" y="1801862"/>
                    <a:pt x="4174230" y="1806233"/>
                  </a:cubicBezTo>
                  <a:cubicBezTo>
                    <a:pt x="4195859" y="1823713"/>
                    <a:pt x="4205428" y="1847741"/>
                    <a:pt x="4195601" y="1859899"/>
                  </a:cubicBezTo>
                  <a:lnTo>
                    <a:pt x="4194353" y="1860659"/>
                  </a:lnTo>
                  <a:cubicBezTo>
                    <a:pt x="4193731" y="1846546"/>
                    <a:pt x="4183356" y="1829410"/>
                    <a:pt x="4166505" y="1815789"/>
                  </a:cubicBezTo>
                  <a:cubicBezTo>
                    <a:pt x="4149653" y="1802170"/>
                    <a:pt x="4130724" y="1795621"/>
                    <a:pt x="4116794" y="1797971"/>
                  </a:cubicBezTo>
                  <a:cubicBezTo>
                    <a:pt x="4116676" y="1797366"/>
                    <a:pt x="4116965" y="1796973"/>
                    <a:pt x="4117275" y="1796590"/>
                  </a:cubicBezTo>
                  <a:cubicBezTo>
                    <a:pt x="4122188" y="1790512"/>
                    <a:pt x="4131019" y="1788552"/>
                    <a:pt x="4141325" y="1790297"/>
                  </a:cubicBezTo>
                  <a:close/>
                  <a:moveTo>
                    <a:pt x="3837241" y="1783915"/>
                  </a:moveTo>
                  <a:cubicBezTo>
                    <a:pt x="3839256" y="1784590"/>
                    <a:pt x="3841059" y="1785607"/>
                    <a:pt x="3842607" y="1786985"/>
                  </a:cubicBezTo>
                  <a:lnTo>
                    <a:pt x="3843288" y="1788415"/>
                  </a:lnTo>
                  <a:cubicBezTo>
                    <a:pt x="3827148" y="1789665"/>
                    <a:pt x="3806139" y="1802413"/>
                    <a:pt x="3788178" y="1822592"/>
                  </a:cubicBezTo>
                  <a:cubicBezTo>
                    <a:pt x="3770215" y="1842772"/>
                    <a:pt x="3759989" y="1865116"/>
                    <a:pt x="3760618" y="1881293"/>
                  </a:cubicBezTo>
                  <a:cubicBezTo>
                    <a:pt x="3759913" y="1881453"/>
                    <a:pt x="3759507" y="1881130"/>
                    <a:pt x="3759118" y="1880782"/>
                  </a:cubicBezTo>
                  <a:cubicBezTo>
                    <a:pt x="3746735" y="1869762"/>
                    <a:pt x="3755387" y="1839829"/>
                    <a:pt x="3778442" y="1813928"/>
                  </a:cubicBezTo>
                  <a:cubicBezTo>
                    <a:pt x="3798615" y="1791263"/>
                    <a:pt x="3823132" y="1779194"/>
                    <a:pt x="3837241" y="1783915"/>
                  </a:cubicBezTo>
                  <a:close/>
                  <a:moveTo>
                    <a:pt x="3456327" y="1764949"/>
                  </a:moveTo>
                  <a:cubicBezTo>
                    <a:pt x="3464431" y="1765860"/>
                    <a:pt x="3471597" y="1768222"/>
                    <a:pt x="3477406" y="1772088"/>
                  </a:cubicBezTo>
                  <a:cubicBezTo>
                    <a:pt x="3480725" y="1774297"/>
                    <a:pt x="3483601" y="1776997"/>
                    <a:pt x="3485956" y="1780197"/>
                  </a:cubicBezTo>
                  <a:lnTo>
                    <a:pt x="3486807" y="1783044"/>
                  </a:lnTo>
                  <a:cubicBezTo>
                    <a:pt x="3458729" y="1776988"/>
                    <a:pt x="3419671" y="1788551"/>
                    <a:pt x="3384185" y="1814667"/>
                  </a:cubicBezTo>
                  <a:cubicBezTo>
                    <a:pt x="3348699" y="1840783"/>
                    <a:pt x="3326048" y="1874637"/>
                    <a:pt x="3323484" y="1903251"/>
                  </a:cubicBezTo>
                  <a:cubicBezTo>
                    <a:pt x="3322233" y="1903170"/>
                    <a:pt x="3321608" y="1902396"/>
                    <a:pt x="3321015" y="1901590"/>
                  </a:cubicBezTo>
                  <a:cubicBezTo>
                    <a:pt x="3302173" y="1875990"/>
                    <a:pt x="3323824" y="1828063"/>
                    <a:pt x="3369371" y="1794541"/>
                  </a:cubicBezTo>
                  <a:cubicBezTo>
                    <a:pt x="3399261" y="1772543"/>
                    <a:pt x="3432015" y="1762215"/>
                    <a:pt x="3456327" y="1764949"/>
                  </a:cubicBezTo>
                  <a:close/>
                  <a:moveTo>
                    <a:pt x="4122000" y="1726898"/>
                  </a:moveTo>
                  <a:cubicBezTo>
                    <a:pt x="4126761" y="1726328"/>
                    <a:pt x="4132345" y="1726969"/>
                    <a:pt x="4138395" y="1728718"/>
                  </a:cubicBezTo>
                  <a:cubicBezTo>
                    <a:pt x="4150491" y="1732214"/>
                    <a:pt x="4164451" y="1740140"/>
                    <a:pt x="4177401" y="1751668"/>
                  </a:cubicBezTo>
                  <a:cubicBezTo>
                    <a:pt x="4203304" y="1774723"/>
                    <a:pt x="4215367" y="1803451"/>
                    <a:pt x="4204345" y="1815833"/>
                  </a:cubicBezTo>
                  <a:lnTo>
                    <a:pt x="4202915" y="1816513"/>
                  </a:lnTo>
                  <a:cubicBezTo>
                    <a:pt x="4201664" y="1800373"/>
                    <a:pt x="4188918" y="1779366"/>
                    <a:pt x="4168737" y="1761403"/>
                  </a:cubicBezTo>
                  <a:cubicBezTo>
                    <a:pt x="4148558" y="1743442"/>
                    <a:pt x="4126213" y="1733214"/>
                    <a:pt x="4110036" y="1733844"/>
                  </a:cubicBezTo>
                  <a:cubicBezTo>
                    <a:pt x="4109876" y="1733139"/>
                    <a:pt x="4110199" y="1732733"/>
                    <a:pt x="4110547" y="1732344"/>
                  </a:cubicBezTo>
                  <a:cubicBezTo>
                    <a:pt x="4113302" y="1729248"/>
                    <a:pt x="4117239" y="1727468"/>
                    <a:pt x="4122000" y="1726898"/>
                  </a:cubicBezTo>
                  <a:close/>
                  <a:moveTo>
                    <a:pt x="2862316" y="1708415"/>
                  </a:moveTo>
                  <a:cubicBezTo>
                    <a:pt x="2870933" y="1708507"/>
                    <a:pt x="2880372" y="1710870"/>
                    <a:pt x="2890058" y="1715246"/>
                  </a:cubicBezTo>
                  <a:cubicBezTo>
                    <a:pt x="2899744" y="1719621"/>
                    <a:pt x="2909678" y="1726008"/>
                    <a:pt x="2919286" y="1734148"/>
                  </a:cubicBezTo>
                  <a:cubicBezTo>
                    <a:pt x="2928893" y="1742288"/>
                    <a:pt x="2938175" y="1752180"/>
                    <a:pt x="2946555" y="1763567"/>
                  </a:cubicBezTo>
                  <a:cubicBezTo>
                    <a:pt x="2974630" y="1801716"/>
                    <a:pt x="2983695" y="1844529"/>
                    <a:pt x="2970520" y="1868320"/>
                  </a:cubicBezTo>
                  <a:cubicBezTo>
                    <a:pt x="3013818" y="1868576"/>
                    <a:pt x="3056249" y="1888827"/>
                    <a:pt x="3083894" y="1926389"/>
                  </a:cubicBezTo>
                  <a:cubicBezTo>
                    <a:pt x="3099480" y="1947565"/>
                    <a:pt x="3108413" y="1971591"/>
                    <a:pt x="3108749" y="1996231"/>
                  </a:cubicBezTo>
                  <a:cubicBezTo>
                    <a:pt x="3114960" y="1966220"/>
                    <a:pt x="3132845" y="1939352"/>
                    <a:pt x="3159350" y="1919845"/>
                  </a:cubicBezTo>
                  <a:cubicBezTo>
                    <a:pt x="3207393" y="1884486"/>
                    <a:pt x="3270114" y="1883357"/>
                    <a:pt x="3318359" y="1912029"/>
                  </a:cubicBezTo>
                  <a:cubicBezTo>
                    <a:pt x="3334443" y="1921585"/>
                    <a:pt x="3348918" y="1934451"/>
                    <a:pt x="3360703" y="1950468"/>
                  </a:cubicBezTo>
                  <a:lnTo>
                    <a:pt x="3365029" y="1957785"/>
                  </a:lnTo>
                  <a:cubicBezTo>
                    <a:pt x="3379105" y="1935448"/>
                    <a:pt x="3406099" y="1908172"/>
                    <a:pt x="3440275" y="1883018"/>
                  </a:cubicBezTo>
                  <a:cubicBezTo>
                    <a:pt x="3477585" y="1855559"/>
                    <a:pt x="3514765" y="1837024"/>
                    <a:pt x="3540956" y="1831284"/>
                  </a:cubicBezTo>
                  <a:cubicBezTo>
                    <a:pt x="3527273" y="1854015"/>
                    <a:pt x="3499389" y="1882636"/>
                    <a:pt x="3463650" y="1908937"/>
                  </a:cubicBezTo>
                  <a:cubicBezTo>
                    <a:pt x="3427855" y="1935285"/>
                    <a:pt x="3392178" y="1953415"/>
                    <a:pt x="3366157" y="1959691"/>
                  </a:cubicBezTo>
                  <a:cubicBezTo>
                    <a:pt x="3406502" y="2022603"/>
                    <a:pt x="3391236" y="2106810"/>
                    <a:pt x="3330080" y="2151821"/>
                  </a:cubicBezTo>
                  <a:cubicBezTo>
                    <a:pt x="3306603" y="2169102"/>
                    <a:pt x="3279620" y="2178205"/>
                    <a:pt x="3252390" y="2177001"/>
                  </a:cubicBezTo>
                  <a:cubicBezTo>
                    <a:pt x="3269649" y="2186249"/>
                    <a:pt x="3284954" y="2199574"/>
                    <a:pt x="3297307" y="2216360"/>
                  </a:cubicBezTo>
                  <a:cubicBezTo>
                    <a:pt x="3344451" y="2280419"/>
                    <a:pt x="3330743" y="2370567"/>
                    <a:pt x="3266685" y="2417712"/>
                  </a:cubicBezTo>
                  <a:cubicBezTo>
                    <a:pt x="3218694" y="2453033"/>
                    <a:pt x="3156062" y="2454198"/>
                    <a:pt x="3107846" y="2425611"/>
                  </a:cubicBezTo>
                  <a:cubicBezTo>
                    <a:pt x="3099163" y="2461077"/>
                    <a:pt x="3112331" y="2509151"/>
                    <a:pt x="3143997" y="2552177"/>
                  </a:cubicBezTo>
                  <a:cubicBezTo>
                    <a:pt x="3175996" y="2595655"/>
                    <a:pt x="3218528" y="2622631"/>
                    <a:pt x="3255225" y="2624565"/>
                  </a:cubicBezTo>
                  <a:lnTo>
                    <a:pt x="3252979" y="2627744"/>
                  </a:lnTo>
                  <a:cubicBezTo>
                    <a:pt x="3219190" y="2652613"/>
                    <a:pt x="3158505" y="2627532"/>
                    <a:pt x="3117435" y="2571727"/>
                  </a:cubicBezTo>
                  <a:cubicBezTo>
                    <a:pt x="3076364" y="2515925"/>
                    <a:pt x="3070459" y="2450526"/>
                    <a:pt x="3104246" y="2425658"/>
                  </a:cubicBezTo>
                  <a:cubicBezTo>
                    <a:pt x="3104995" y="2425108"/>
                    <a:pt x="3105756" y="2424583"/>
                    <a:pt x="3106752" y="2424851"/>
                  </a:cubicBezTo>
                  <a:cubicBezTo>
                    <a:pt x="3091005" y="2415449"/>
                    <a:pt x="3076878" y="2402780"/>
                    <a:pt x="3065331" y="2387091"/>
                  </a:cubicBezTo>
                  <a:lnTo>
                    <a:pt x="3043089" y="2339257"/>
                  </a:lnTo>
                  <a:cubicBezTo>
                    <a:pt x="3035400" y="2362506"/>
                    <a:pt x="3019787" y="2382636"/>
                    <a:pt x="2998744" y="2398127"/>
                  </a:cubicBezTo>
                  <a:cubicBezTo>
                    <a:pt x="2985914" y="2407569"/>
                    <a:pt x="2972037" y="2414570"/>
                    <a:pt x="2957462" y="2418576"/>
                  </a:cubicBezTo>
                  <a:cubicBezTo>
                    <a:pt x="2982580" y="2448790"/>
                    <a:pt x="2967972" y="2508984"/>
                    <a:pt x="2923030" y="2556861"/>
                  </a:cubicBezTo>
                  <a:cubicBezTo>
                    <a:pt x="2875608" y="2607380"/>
                    <a:pt x="2812370" y="2625060"/>
                    <a:pt x="2781781" y="2596348"/>
                  </a:cubicBezTo>
                  <a:cubicBezTo>
                    <a:pt x="2780820" y="2595444"/>
                    <a:pt x="2779902" y="2594507"/>
                    <a:pt x="2779931" y="2592921"/>
                  </a:cubicBezTo>
                  <a:cubicBezTo>
                    <a:pt x="2816596" y="2595369"/>
                    <a:pt x="2862039" y="2573648"/>
                    <a:pt x="2898982" y="2534290"/>
                  </a:cubicBezTo>
                  <a:cubicBezTo>
                    <a:pt x="2932801" y="2498262"/>
                    <a:pt x="2951420" y="2456068"/>
                    <a:pt x="2949726" y="2421257"/>
                  </a:cubicBezTo>
                  <a:cubicBezTo>
                    <a:pt x="2920717" y="2429101"/>
                    <a:pt x="2890076" y="2427311"/>
                    <a:pt x="2862406" y="2416591"/>
                  </a:cubicBezTo>
                  <a:cubicBezTo>
                    <a:pt x="2878524" y="2441376"/>
                    <a:pt x="2856325" y="2486822"/>
                    <a:pt x="2812101" y="2519370"/>
                  </a:cubicBezTo>
                  <a:cubicBezTo>
                    <a:pt x="2766555" y="2552893"/>
                    <a:pt x="2714891" y="2560041"/>
                    <a:pt x="2696708" y="2535335"/>
                  </a:cubicBezTo>
                  <a:cubicBezTo>
                    <a:pt x="2696136" y="2534557"/>
                    <a:pt x="2695605" y="2533758"/>
                    <a:pt x="2695916" y="2532563"/>
                  </a:cubicBezTo>
                  <a:cubicBezTo>
                    <a:pt x="2723551" y="2538016"/>
                    <a:pt x="2762322" y="2526064"/>
                    <a:pt x="2797807" y="2499949"/>
                  </a:cubicBezTo>
                  <a:cubicBezTo>
                    <a:pt x="2832248" y="2474599"/>
                    <a:pt x="2854868" y="2442328"/>
                    <a:pt x="2858585" y="2414796"/>
                  </a:cubicBezTo>
                  <a:cubicBezTo>
                    <a:pt x="2834851" y="2405569"/>
                    <a:pt x="2813584" y="2389506"/>
                    <a:pt x="2797391" y="2367504"/>
                  </a:cubicBezTo>
                  <a:cubicBezTo>
                    <a:pt x="2783189" y="2348207"/>
                    <a:pt x="2774509" y="2326543"/>
                    <a:pt x="2771711" y="2304300"/>
                  </a:cubicBezTo>
                  <a:cubicBezTo>
                    <a:pt x="2744597" y="2301030"/>
                    <a:pt x="2709546" y="2312745"/>
                    <a:pt x="2677418" y="2336389"/>
                  </a:cubicBezTo>
                  <a:cubicBezTo>
                    <a:pt x="2641935" y="2362506"/>
                    <a:pt x="2619284" y="2396359"/>
                    <a:pt x="2616719" y="2424971"/>
                  </a:cubicBezTo>
                  <a:cubicBezTo>
                    <a:pt x="2615469" y="2424890"/>
                    <a:pt x="2614844" y="2424119"/>
                    <a:pt x="2614250" y="2423313"/>
                  </a:cubicBezTo>
                  <a:cubicBezTo>
                    <a:pt x="2595410" y="2397713"/>
                    <a:pt x="2617060" y="2349786"/>
                    <a:pt x="2662607" y="2316264"/>
                  </a:cubicBezTo>
                  <a:cubicBezTo>
                    <a:pt x="2702266" y="2287072"/>
                    <a:pt x="2746969" y="2278433"/>
                    <a:pt x="2770245" y="2293677"/>
                  </a:cubicBezTo>
                  <a:cubicBezTo>
                    <a:pt x="2765983" y="2245673"/>
                    <a:pt x="2786349" y="2196816"/>
                    <a:pt x="2828015" y="2166149"/>
                  </a:cubicBezTo>
                  <a:cubicBezTo>
                    <a:pt x="2852471" y="2148150"/>
                    <a:pt x="2880729" y="2139023"/>
                    <a:pt x="2909026" y="2140832"/>
                  </a:cubicBezTo>
                  <a:cubicBezTo>
                    <a:pt x="2886497" y="2132964"/>
                    <a:pt x="2867005" y="2117621"/>
                    <a:pt x="2851917" y="2097120"/>
                  </a:cubicBezTo>
                  <a:cubicBezTo>
                    <a:pt x="2844444" y="2086966"/>
                    <a:pt x="2838500" y="2076157"/>
                    <a:pt x="2834559" y="2064762"/>
                  </a:cubicBezTo>
                  <a:cubicBezTo>
                    <a:pt x="2802216" y="2080335"/>
                    <a:pt x="2749075" y="2064469"/>
                    <a:pt x="2705929" y="2023972"/>
                  </a:cubicBezTo>
                  <a:cubicBezTo>
                    <a:pt x="2655410" y="1976549"/>
                    <a:pt x="2637731" y="1913311"/>
                    <a:pt x="2666444" y="1882721"/>
                  </a:cubicBezTo>
                  <a:cubicBezTo>
                    <a:pt x="2667347" y="1881761"/>
                    <a:pt x="2668283" y="1880844"/>
                    <a:pt x="2669872" y="1880871"/>
                  </a:cubicBezTo>
                  <a:cubicBezTo>
                    <a:pt x="2667422" y="1917534"/>
                    <a:pt x="2689146" y="1962978"/>
                    <a:pt x="2728501" y="1999924"/>
                  </a:cubicBezTo>
                  <a:cubicBezTo>
                    <a:pt x="2760460" y="2029923"/>
                    <a:pt x="2797272" y="2047961"/>
                    <a:pt x="2829567" y="2050352"/>
                  </a:cubicBezTo>
                  <a:cubicBezTo>
                    <a:pt x="2821514" y="2023078"/>
                    <a:pt x="2822265" y="1994186"/>
                    <a:pt x="2831175" y="1967656"/>
                  </a:cubicBezTo>
                  <a:cubicBezTo>
                    <a:pt x="2805488" y="1970763"/>
                    <a:pt x="2770134" y="1949311"/>
                    <a:pt x="2743450" y="1913052"/>
                  </a:cubicBezTo>
                  <a:cubicBezTo>
                    <a:pt x="2709926" y="1867506"/>
                    <a:pt x="2702783" y="1815839"/>
                    <a:pt x="2727485" y="1797659"/>
                  </a:cubicBezTo>
                  <a:cubicBezTo>
                    <a:pt x="2728262" y="1797087"/>
                    <a:pt x="2729061" y="1796556"/>
                    <a:pt x="2730256" y="1796867"/>
                  </a:cubicBezTo>
                  <a:cubicBezTo>
                    <a:pt x="2724807" y="1824502"/>
                    <a:pt x="2736755" y="1863273"/>
                    <a:pt x="2762875" y="1898756"/>
                  </a:cubicBezTo>
                  <a:cubicBezTo>
                    <a:pt x="2784440" y="1928061"/>
                    <a:pt x="2811017" y="1948809"/>
                    <a:pt x="2835610" y="1956192"/>
                  </a:cubicBezTo>
                  <a:cubicBezTo>
                    <a:pt x="2844332" y="1933953"/>
                    <a:pt x="2859153" y="1913952"/>
                    <a:pt x="2879439" y="1898571"/>
                  </a:cubicBezTo>
                  <a:cubicBezTo>
                    <a:pt x="2857885" y="1884007"/>
                    <a:pt x="2832549" y="1858355"/>
                    <a:pt x="2809059" y="1826444"/>
                  </a:cubicBezTo>
                  <a:cubicBezTo>
                    <a:pt x="2781600" y="1789134"/>
                    <a:pt x="2763067" y="1751956"/>
                    <a:pt x="2757326" y="1725763"/>
                  </a:cubicBezTo>
                  <a:cubicBezTo>
                    <a:pt x="2763009" y="1729184"/>
                    <a:pt x="2769060" y="1733492"/>
                    <a:pt x="2775351" y="1738590"/>
                  </a:cubicBezTo>
                  <a:cubicBezTo>
                    <a:pt x="2794224" y="1753880"/>
                    <a:pt x="2815254" y="1776266"/>
                    <a:pt x="2834980" y="1803068"/>
                  </a:cubicBezTo>
                  <a:cubicBezTo>
                    <a:pt x="2859440" y="1836306"/>
                    <a:pt x="2876822" y="1869440"/>
                    <a:pt x="2883987" y="1894911"/>
                  </a:cubicBezTo>
                  <a:cubicBezTo>
                    <a:pt x="2906664" y="1878421"/>
                    <a:pt x="2932631" y="1869653"/>
                    <a:pt x="2958764" y="1868289"/>
                  </a:cubicBezTo>
                  <a:cubicBezTo>
                    <a:pt x="2960500" y="1841819"/>
                    <a:pt x="2948806" y="1808789"/>
                    <a:pt x="2926427" y="1778382"/>
                  </a:cubicBezTo>
                  <a:cubicBezTo>
                    <a:pt x="2900310" y="1742894"/>
                    <a:pt x="2866454" y="1720244"/>
                    <a:pt x="2837845" y="1717683"/>
                  </a:cubicBezTo>
                  <a:cubicBezTo>
                    <a:pt x="2837925" y="1716430"/>
                    <a:pt x="2838696" y="1715806"/>
                    <a:pt x="2839503" y="1715213"/>
                  </a:cubicBezTo>
                  <a:cubicBezTo>
                    <a:pt x="2845903" y="1710502"/>
                    <a:pt x="2853698" y="1708323"/>
                    <a:pt x="2862316" y="1708415"/>
                  </a:cubicBezTo>
                  <a:close/>
                  <a:moveTo>
                    <a:pt x="3392714" y="1708086"/>
                  </a:moveTo>
                  <a:cubicBezTo>
                    <a:pt x="3402181" y="1708842"/>
                    <a:pt x="3410331" y="1711255"/>
                    <a:pt x="3416660" y="1715396"/>
                  </a:cubicBezTo>
                  <a:cubicBezTo>
                    <a:pt x="3420277" y="1717763"/>
                    <a:pt x="3423298" y="1720694"/>
                    <a:pt x="3425632" y="1724202"/>
                  </a:cubicBezTo>
                  <a:lnTo>
                    <a:pt x="3426234" y="1727368"/>
                  </a:lnTo>
                  <a:cubicBezTo>
                    <a:pt x="3393839" y="1721497"/>
                    <a:pt x="3345942" y="1735729"/>
                    <a:pt x="3300198" y="1766153"/>
                  </a:cubicBezTo>
                  <a:cubicBezTo>
                    <a:pt x="3254456" y="1796575"/>
                    <a:pt x="3222811" y="1835247"/>
                    <a:pt x="3215699" y="1867390"/>
                  </a:cubicBezTo>
                  <a:cubicBezTo>
                    <a:pt x="3214232" y="1867340"/>
                    <a:pt x="3213601" y="1866495"/>
                    <a:pt x="3213014" y="1865613"/>
                  </a:cubicBezTo>
                  <a:cubicBezTo>
                    <a:pt x="3194346" y="1837545"/>
                    <a:pt x="3226809" y="1783134"/>
                    <a:pt x="3285523" y="1744087"/>
                  </a:cubicBezTo>
                  <a:cubicBezTo>
                    <a:pt x="3324052" y="1718460"/>
                    <a:pt x="3364312" y="1705817"/>
                    <a:pt x="3392714" y="1708086"/>
                  </a:cubicBezTo>
                  <a:close/>
                  <a:moveTo>
                    <a:pt x="3988471" y="1703182"/>
                  </a:moveTo>
                  <a:cubicBezTo>
                    <a:pt x="3976051" y="1699616"/>
                    <a:pt x="3962149" y="1703531"/>
                    <a:pt x="3953515" y="1714213"/>
                  </a:cubicBezTo>
                  <a:cubicBezTo>
                    <a:pt x="3942003" y="1728456"/>
                    <a:pt x="3944217" y="1749334"/>
                    <a:pt x="3958460" y="1760846"/>
                  </a:cubicBezTo>
                  <a:cubicBezTo>
                    <a:pt x="3972703" y="1772357"/>
                    <a:pt x="3993581" y="1770144"/>
                    <a:pt x="4005092" y="1755902"/>
                  </a:cubicBezTo>
                  <a:cubicBezTo>
                    <a:pt x="4016604" y="1741658"/>
                    <a:pt x="4014390" y="1720780"/>
                    <a:pt x="4000148" y="1709269"/>
                  </a:cubicBezTo>
                  <a:cubicBezTo>
                    <a:pt x="3996587" y="1706391"/>
                    <a:pt x="3992611" y="1704371"/>
                    <a:pt x="3988471" y="1703182"/>
                  </a:cubicBezTo>
                  <a:close/>
                  <a:moveTo>
                    <a:pt x="2950110" y="1669393"/>
                  </a:moveTo>
                  <a:cubicBezTo>
                    <a:pt x="2959769" y="1670728"/>
                    <a:pt x="2970422" y="1674871"/>
                    <a:pt x="2981419" y="1681432"/>
                  </a:cubicBezTo>
                  <a:cubicBezTo>
                    <a:pt x="3003411" y="1694552"/>
                    <a:pt x="3026776" y="1717347"/>
                    <a:pt x="3046297" y="1746702"/>
                  </a:cubicBezTo>
                  <a:cubicBezTo>
                    <a:pt x="3085350" y="1805415"/>
                    <a:pt x="3094251" y="1868144"/>
                    <a:pt x="3066186" y="1886812"/>
                  </a:cubicBezTo>
                  <a:lnTo>
                    <a:pt x="3063018" y="1887415"/>
                  </a:lnTo>
                  <a:cubicBezTo>
                    <a:pt x="3068887" y="1855023"/>
                    <a:pt x="3054655" y="1807124"/>
                    <a:pt x="3024234" y="1761379"/>
                  </a:cubicBezTo>
                  <a:cubicBezTo>
                    <a:pt x="2993811" y="1715638"/>
                    <a:pt x="2955137" y="1683994"/>
                    <a:pt x="2922994" y="1676881"/>
                  </a:cubicBezTo>
                  <a:cubicBezTo>
                    <a:pt x="2923042" y="1675412"/>
                    <a:pt x="2923889" y="1674780"/>
                    <a:pt x="2924773" y="1674195"/>
                  </a:cubicBezTo>
                  <a:cubicBezTo>
                    <a:pt x="2931790" y="1669528"/>
                    <a:pt x="2940453" y="1668057"/>
                    <a:pt x="2950110" y="1669393"/>
                  </a:cubicBezTo>
                  <a:close/>
                  <a:moveTo>
                    <a:pt x="2885019" y="1649155"/>
                  </a:moveTo>
                  <a:cubicBezTo>
                    <a:pt x="2836730" y="1651103"/>
                    <a:pt x="2788485" y="1666996"/>
                    <a:pt x="2746633" y="1697798"/>
                  </a:cubicBezTo>
                  <a:cubicBezTo>
                    <a:pt x="2635026" y="1779939"/>
                    <a:pt x="2611140" y="1937002"/>
                    <a:pt x="2693281" y="2048609"/>
                  </a:cubicBezTo>
                  <a:cubicBezTo>
                    <a:pt x="2719567" y="2084325"/>
                    <a:pt x="2753527" y="2111060"/>
                    <a:pt x="2792778" y="2124770"/>
                  </a:cubicBezTo>
                  <a:cubicBezTo>
                    <a:pt x="2743478" y="2121614"/>
                    <a:pt x="2694244" y="2137519"/>
                    <a:pt x="2651635" y="2168879"/>
                  </a:cubicBezTo>
                  <a:cubicBezTo>
                    <a:pt x="2540028" y="2251020"/>
                    <a:pt x="2516141" y="2408082"/>
                    <a:pt x="2598282" y="2519689"/>
                  </a:cubicBezTo>
                  <a:cubicBezTo>
                    <a:pt x="2680423" y="2631296"/>
                    <a:pt x="2837485" y="2655184"/>
                    <a:pt x="2949092" y="2573043"/>
                  </a:cubicBezTo>
                  <a:cubicBezTo>
                    <a:pt x="2985758" y="2546058"/>
                    <a:pt x="3012956" y="2510983"/>
                    <a:pt x="3026350" y="2470477"/>
                  </a:cubicBezTo>
                  <a:lnTo>
                    <a:pt x="3065102" y="2553814"/>
                  </a:lnTo>
                  <a:cubicBezTo>
                    <a:pt x="3147243" y="2665420"/>
                    <a:pt x="3304306" y="2689308"/>
                    <a:pt x="3415913" y="2607167"/>
                  </a:cubicBezTo>
                  <a:cubicBezTo>
                    <a:pt x="3527520" y="2525026"/>
                    <a:pt x="3551406" y="2367964"/>
                    <a:pt x="3469265" y="2256357"/>
                  </a:cubicBezTo>
                  <a:cubicBezTo>
                    <a:pt x="3447743" y="2227114"/>
                    <a:pt x="3421080" y="2203896"/>
                    <a:pt x="3391007" y="2187783"/>
                  </a:cubicBezTo>
                  <a:cubicBezTo>
                    <a:pt x="3438448" y="2189882"/>
                    <a:pt x="3485460" y="2174020"/>
                    <a:pt x="3526366" y="2143914"/>
                  </a:cubicBezTo>
                  <a:cubicBezTo>
                    <a:pt x="3637972" y="2061773"/>
                    <a:pt x="3661859" y="1904711"/>
                    <a:pt x="3579718" y="1793104"/>
                  </a:cubicBezTo>
                  <a:cubicBezTo>
                    <a:pt x="3559183" y="1765202"/>
                    <a:pt x="3533965" y="1742782"/>
                    <a:pt x="3505945" y="1726132"/>
                  </a:cubicBezTo>
                  <a:cubicBezTo>
                    <a:pt x="3421887" y="1676179"/>
                    <a:pt x="3312612" y="1678145"/>
                    <a:pt x="3228908" y="1739750"/>
                  </a:cubicBezTo>
                  <a:cubicBezTo>
                    <a:pt x="3182729" y="1773737"/>
                    <a:pt x="3151568" y="1820548"/>
                    <a:pt x="3140748" y="1872833"/>
                  </a:cubicBezTo>
                  <a:cubicBezTo>
                    <a:pt x="3140163" y="1829907"/>
                    <a:pt x="3124598" y="1788047"/>
                    <a:pt x="3097443" y="1751152"/>
                  </a:cubicBezTo>
                  <a:cubicBezTo>
                    <a:pt x="3046105" y="1681398"/>
                    <a:pt x="2965501" y="1645909"/>
                    <a:pt x="2885019" y="1649155"/>
                  </a:cubicBezTo>
                  <a:close/>
                  <a:moveTo>
                    <a:pt x="4028653" y="1641159"/>
                  </a:moveTo>
                  <a:cubicBezTo>
                    <a:pt x="4034207" y="1642754"/>
                    <a:pt x="4039540" y="1645463"/>
                    <a:pt x="4044317" y="1649324"/>
                  </a:cubicBezTo>
                  <a:cubicBezTo>
                    <a:pt x="4063423" y="1664767"/>
                    <a:pt x="4066393" y="1692774"/>
                    <a:pt x="4050950" y="1711880"/>
                  </a:cubicBezTo>
                  <a:cubicBezTo>
                    <a:pt x="4045289" y="1718883"/>
                    <a:pt x="4037942" y="1723718"/>
                    <a:pt x="4029713" y="1725493"/>
                  </a:cubicBezTo>
                  <a:cubicBezTo>
                    <a:pt x="4035595" y="1726904"/>
                    <a:pt x="4041211" y="1729685"/>
                    <a:pt x="4046218" y="1733731"/>
                  </a:cubicBezTo>
                  <a:cubicBezTo>
                    <a:pt x="4065324" y="1749174"/>
                    <a:pt x="4068293" y="1777181"/>
                    <a:pt x="4052851" y="1796287"/>
                  </a:cubicBezTo>
                  <a:cubicBezTo>
                    <a:pt x="4037408" y="1815393"/>
                    <a:pt x="4009401" y="1818363"/>
                    <a:pt x="3990295" y="1802920"/>
                  </a:cubicBezTo>
                  <a:lnTo>
                    <a:pt x="3979901" y="1790373"/>
                  </a:lnTo>
                  <a:cubicBezTo>
                    <a:pt x="3979426" y="1797922"/>
                    <a:pt x="3976339" y="1805161"/>
                    <a:pt x="3971267" y="1811437"/>
                  </a:cubicBezTo>
                  <a:cubicBezTo>
                    <a:pt x="3955822" y="1830543"/>
                    <a:pt x="3927816" y="1833514"/>
                    <a:pt x="3908709" y="1818070"/>
                  </a:cubicBezTo>
                  <a:cubicBezTo>
                    <a:pt x="3889603" y="1802627"/>
                    <a:pt x="3886634" y="1774619"/>
                    <a:pt x="3902076" y="1755514"/>
                  </a:cubicBezTo>
                  <a:cubicBezTo>
                    <a:pt x="3907972" y="1748219"/>
                    <a:pt x="3915699" y="1743277"/>
                    <a:pt x="3924296" y="1741600"/>
                  </a:cubicBezTo>
                  <a:cubicBezTo>
                    <a:pt x="3916948" y="1741015"/>
                    <a:pt x="3909922" y="1737958"/>
                    <a:pt x="3903807" y="1733016"/>
                  </a:cubicBezTo>
                  <a:cubicBezTo>
                    <a:pt x="3884701" y="1717573"/>
                    <a:pt x="3881731" y="1689566"/>
                    <a:pt x="3897174" y="1670460"/>
                  </a:cubicBezTo>
                  <a:cubicBezTo>
                    <a:pt x="3912617" y="1651354"/>
                    <a:pt x="3940624" y="1648384"/>
                    <a:pt x="3959730" y="1663827"/>
                  </a:cubicBezTo>
                  <a:cubicBezTo>
                    <a:pt x="3966047" y="1668931"/>
                    <a:pt x="3970599" y="1675410"/>
                    <a:pt x="3972630" y="1682745"/>
                  </a:cubicBezTo>
                  <a:cubicBezTo>
                    <a:pt x="3972133" y="1673292"/>
                    <a:pt x="3975372" y="1663863"/>
                    <a:pt x="3981761" y="1655958"/>
                  </a:cubicBezTo>
                  <a:cubicBezTo>
                    <a:pt x="3993343" y="1641628"/>
                    <a:pt x="4011992" y="1636375"/>
                    <a:pt x="4028653" y="1641159"/>
                  </a:cubicBezTo>
                  <a:close/>
                  <a:moveTo>
                    <a:pt x="4034086" y="1631798"/>
                  </a:moveTo>
                  <a:cubicBezTo>
                    <a:pt x="4015723" y="1626526"/>
                    <a:pt x="3995169" y="1632315"/>
                    <a:pt x="3982405" y="1648107"/>
                  </a:cubicBezTo>
                  <a:cubicBezTo>
                    <a:pt x="3975364" y="1656819"/>
                    <a:pt x="3971795" y="1667212"/>
                    <a:pt x="3972343" y="1677629"/>
                  </a:cubicBezTo>
                  <a:cubicBezTo>
                    <a:pt x="3970103" y="1669545"/>
                    <a:pt x="3965088" y="1662407"/>
                    <a:pt x="3958126" y="1656781"/>
                  </a:cubicBezTo>
                  <a:cubicBezTo>
                    <a:pt x="3937068" y="1639762"/>
                    <a:pt x="3906202" y="1643034"/>
                    <a:pt x="3889182" y="1664092"/>
                  </a:cubicBezTo>
                  <a:cubicBezTo>
                    <a:pt x="3872163" y="1685148"/>
                    <a:pt x="3875435" y="1716015"/>
                    <a:pt x="3896492" y="1733035"/>
                  </a:cubicBezTo>
                  <a:cubicBezTo>
                    <a:pt x="3903232" y="1738481"/>
                    <a:pt x="3910975" y="1741850"/>
                    <a:pt x="3919073" y="1742494"/>
                  </a:cubicBezTo>
                  <a:cubicBezTo>
                    <a:pt x="3909599" y="1744343"/>
                    <a:pt x="3901084" y="1749790"/>
                    <a:pt x="3894586" y="1757829"/>
                  </a:cubicBezTo>
                  <a:cubicBezTo>
                    <a:pt x="3877566" y="1778885"/>
                    <a:pt x="3880840" y="1809753"/>
                    <a:pt x="3901896" y="1826772"/>
                  </a:cubicBezTo>
                  <a:cubicBezTo>
                    <a:pt x="3922953" y="1843791"/>
                    <a:pt x="3953820" y="1840518"/>
                    <a:pt x="3970840" y="1819461"/>
                  </a:cubicBezTo>
                  <a:cubicBezTo>
                    <a:pt x="3976431" y="1812544"/>
                    <a:pt x="3979832" y="1804566"/>
                    <a:pt x="3980354" y="1796248"/>
                  </a:cubicBezTo>
                  <a:lnTo>
                    <a:pt x="3991810" y="1810076"/>
                  </a:lnTo>
                  <a:cubicBezTo>
                    <a:pt x="4012867" y="1827094"/>
                    <a:pt x="4043735" y="1823822"/>
                    <a:pt x="4060753" y="1802766"/>
                  </a:cubicBezTo>
                  <a:cubicBezTo>
                    <a:pt x="4077773" y="1781708"/>
                    <a:pt x="4074500" y="1750842"/>
                    <a:pt x="4053444" y="1733821"/>
                  </a:cubicBezTo>
                  <a:cubicBezTo>
                    <a:pt x="4047926" y="1729361"/>
                    <a:pt x="4041736" y="1726297"/>
                    <a:pt x="4035253" y="1724742"/>
                  </a:cubicBezTo>
                  <a:cubicBezTo>
                    <a:pt x="4044323" y="1722787"/>
                    <a:pt x="4052421" y="1717458"/>
                    <a:pt x="4058659" y="1709741"/>
                  </a:cubicBezTo>
                  <a:cubicBezTo>
                    <a:pt x="4075679" y="1688684"/>
                    <a:pt x="4072406" y="1657816"/>
                    <a:pt x="4051350" y="1640797"/>
                  </a:cubicBezTo>
                  <a:cubicBezTo>
                    <a:pt x="4046085" y="1636542"/>
                    <a:pt x="4040207" y="1633556"/>
                    <a:pt x="4034086" y="1631798"/>
                  </a:cubicBezTo>
                  <a:close/>
                  <a:moveTo>
                    <a:pt x="4192880" y="1564301"/>
                  </a:moveTo>
                  <a:lnTo>
                    <a:pt x="4194767" y="1564635"/>
                  </a:lnTo>
                  <a:cubicBezTo>
                    <a:pt x="4212899" y="1574476"/>
                    <a:pt x="4214424" y="1606732"/>
                    <a:pt x="4198171" y="1636680"/>
                  </a:cubicBezTo>
                  <a:cubicBezTo>
                    <a:pt x="4181918" y="1666629"/>
                    <a:pt x="4154044" y="1682930"/>
                    <a:pt x="4135911" y="1673090"/>
                  </a:cubicBezTo>
                  <a:cubicBezTo>
                    <a:pt x="4135340" y="1672780"/>
                    <a:pt x="4134787" y="1672448"/>
                    <a:pt x="4134603" y="1671690"/>
                  </a:cubicBezTo>
                  <a:cubicBezTo>
                    <a:pt x="4152349" y="1668279"/>
                    <a:pt x="4171254" y="1652277"/>
                    <a:pt x="4183916" y="1628944"/>
                  </a:cubicBezTo>
                  <a:cubicBezTo>
                    <a:pt x="4196578" y="1605611"/>
                    <a:pt x="4199692" y="1581040"/>
                    <a:pt x="4192880" y="1564301"/>
                  </a:cubicBezTo>
                  <a:close/>
                  <a:moveTo>
                    <a:pt x="4175488" y="1544083"/>
                  </a:moveTo>
                  <a:lnTo>
                    <a:pt x="4176832" y="1544534"/>
                  </a:lnTo>
                  <a:cubicBezTo>
                    <a:pt x="4188564" y="1554017"/>
                    <a:pt x="4183902" y="1579238"/>
                    <a:pt x="4166419" y="1600868"/>
                  </a:cubicBezTo>
                  <a:cubicBezTo>
                    <a:pt x="4148937" y="1622498"/>
                    <a:pt x="4125255" y="1632346"/>
                    <a:pt x="4113522" y="1622862"/>
                  </a:cubicBezTo>
                  <a:cubicBezTo>
                    <a:pt x="4113153" y="1622564"/>
                    <a:pt x="4112801" y="1622251"/>
                    <a:pt x="4112801" y="1621643"/>
                  </a:cubicBezTo>
                  <a:cubicBezTo>
                    <a:pt x="4126626" y="1620788"/>
                    <a:pt x="4143577" y="1610264"/>
                    <a:pt x="4157197" y="1593412"/>
                  </a:cubicBezTo>
                  <a:cubicBezTo>
                    <a:pt x="4170817" y="1576561"/>
                    <a:pt x="4177551" y="1557781"/>
                    <a:pt x="4175488" y="1544083"/>
                  </a:cubicBezTo>
                  <a:close/>
                  <a:moveTo>
                    <a:pt x="4156181" y="1518981"/>
                  </a:moveTo>
                  <a:cubicBezTo>
                    <a:pt x="4152509" y="1531501"/>
                    <a:pt x="4142817" y="1548595"/>
                    <a:pt x="4129099" y="1565566"/>
                  </a:cubicBezTo>
                  <a:cubicBezTo>
                    <a:pt x="4115360" y="1582565"/>
                    <a:pt x="4100652" y="1595642"/>
                    <a:pt x="4089058" y="1601874"/>
                  </a:cubicBezTo>
                  <a:cubicBezTo>
                    <a:pt x="4116100" y="1626765"/>
                    <a:pt x="4119347" y="1668725"/>
                    <a:pt x="4095874" y="1697767"/>
                  </a:cubicBezTo>
                  <a:cubicBezTo>
                    <a:pt x="4086863" y="1708917"/>
                    <a:pt x="4075164" y="1716615"/>
                    <a:pt x="4062061" y="1719440"/>
                  </a:cubicBezTo>
                  <a:cubicBezTo>
                    <a:pt x="4071425" y="1721685"/>
                    <a:pt x="4080368" y="1726114"/>
                    <a:pt x="4088339" y="1732557"/>
                  </a:cubicBezTo>
                  <a:cubicBezTo>
                    <a:pt x="4118758" y="1757145"/>
                    <a:pt x="4123488" y="1801736"/>
                    <a:pt x="4098900" y="1832156"/>
                  </a:cubicBezTo>
                  <a:cubicBezTo>
                    <a:pt x="4080480" y="1854946"/>
                    <a:pt x="4050833" y="1863316"/>
                    <a:pt x="4024331" y="1855735"/>
                  </a:cubicBezTo>
                  <a:cubicBezTo>
                    <a:pt x="4024626" y="1873689"/>
                    <a:pt x="4036890" y="1894913"/>
                    <a:pt x="4057322" y="1911428"/>
                  </a:cubicBezTo>
                  <a:cubicBezTo>
                    <a:pt x="4077969" y="1928116"/>
                    <a:pt x="4101566" y="1935640"/>
                    <a:pt x="4119263" y="1931980"/>
                  </a:cubicBezTo>
                  <a:lnTo>
                    <a:pt x="4118592" y="1933773"/>
                  </a:lnTo>
                  <a:cubicBezTo>
                    <a:pt x="4105623" y="1949819"/>
                    <a:pt x="4073626" y="1945462"/>
                    <a:pt x="4047127" y="1924042"/>
                  </a:cubicBezTo>
                  <a:cubicBezTo>
                    <a:pt x="4020626" y="1902624"/>
                    <a:pt x="4009656" y="1872252"/>
                    <a:pt x="4022624" y="1856207"/>
                  </a:cubicBezTo>
                  <a:cubicBezTo>
                    <a:pt x="4022912" y="1855852"/>
                    <a:pt x="4023209" y="1855507"/>
                    <a:pt x="4023716" y="1855510"/>
                  </a:cubicBezTo>
                  <a:cubicBezTo>
                    <a:pt x="4015052" y="1853003"/>
                    <a:pt x="4006751" y="1848740"/>
                    <a:pt x="3999300" y="1842718"/>
                  </a:cubicBezTo>
                  <a:lnTo>
                    <a:pt x="3982751" y="1822740"/>
                  </a:lnTo>
                  <a:cubicBezTo>
                    <a:pt x="3981995" y="1834759"/>
                    <a:pt x="3977080" y="1846283"/>
                    <a:pt x="3969004" y="1856277"/>
                  </a:cubicBezTo>
                  <a:cubicBezTo>
                    <a:pt x="3964079" y="1862370"/>
                    <a:pt x="3958352" y="1867432"/>
                    <a:pt x="3951920" y="1871156"/>
                  </a:cubicBezTo>
                  <a:cubicBezTo>
                    <a:pt x="3967638" y="1882394"/>
                    <a:pt x="3968201" y="1912849"/>
                    <a:pt x="3952798" y="1941231"/>
                  </a:cubicBezTo>
                  <a:cubicBezTo>
                    <a:pt x="3936545" y="1971180"/>
                    <a:pt x="3908671" y="1987481"/>
                    <a:pt x="3890538" y="1977641"/>
                  </a:cubicBezTo>
                  <a:cubicBezTo>
                    <a:pt x="3889968" y="1977331"/>
                    <a:pt x="3889414" y="1977000"/>
                    <a:pt x="3889230" y="1976242"/>
                  </a:cubicBezTo>
                  <a:cubicBezTo>
                    <a:pt x="3906976" y="1972831"/>
                    <a:pt x="3925881" y="1956828"/>
                    <a:pt x="3938543" y="1933496"/>
                  </a:cubicBezTo>
                  <a:cubicBezTo>
                    <a:pt x="3950133" y="1912138"/>
                    <a:pt x="3953724" y="1889744"/>
                    <a:pt x="3948574" y="1873397"/>
                  </a:cubicBezTo>
                  <a:cubicBezTo>
                    <a:pt x="3935754" y="1880748"/>
                    <a:pt x="3920956" y="1883720"/>
                    <a:pt x="3906456" y="1882074"/>
                  </a:cubicBezTo>
                  <a:cubicBezTo>
                    <a:pt x="3917216" y="1891853"/>
                    <a:pt x="3912328" y="1916240"/>
                    <a:pt x="3895354" y="1937241"/>
                  </a:cubicBezTo>
                  <a:cubicBezTo>
                    <a:pt x="3877872" y="1958871"/>
                    <a:pt x="3854189" y="1968718"/>
                    <a:pt x="3842457" y="1959235"/>
                  </a:cubicBezTo>
                  <a:cubicBezTo>
                    <a:pt x="3842088" y="1958937"/>
                    <a:pt x="3841735" y="1958623"/>
                    <a:pt x="3841734" y="1958016"/>
                  </a:cubicBezTo>
                  <a:cubicBezTo>
                    <a:pt x="3855560" y="1957161"/>
                    <a:pt x="3872510" y="1946637"/>
                    <a:pt x="3886131" y="1929787"/>
                  </a:cubicBezTo>
                  <a:cubicBezTo>
                    <a:pt x="3899350" y="1913431"/>
                    <a:pt x="3906082" y="1895257"/>
                    <a:pt x="3904414" y="1881697"/>
                  </a:cubicBezTo>
                  <a:cubicBezTo>
                    <a:pt x="3891973" y="1880270"/>
                    <a:pt x="3879853" y="1875284"/>
                    <a:pt x="3869404" y="1866838"/>
                  </a:cubicBezTo>
                  <a:cubicBezTo>
                    <a:pt x="3860241" y="1859432"/>
                    <a:pt x="3853408" y="1850210"/>
                    <a:pt x="3849302" y="1839979"/>
                  </a:cubicBezTo>
                  <a:cubicBezTo>
                    <a:pt x="3835996" y="1841807"/>
                    <a:pt x="3820785" y="1851754"/>
                    <a:pt x="3808454" y="1867010"/>
                  </a:cubicBezTo>
                  <a:cubicBezTo>
                    <a:pt x="3794835" y="1883861"/>
                    <a:pt x="3788285" y="1902791"/>
                    <a:pt x="3790636" y="1916721"/>
                  </a:cubicBezTo>
                  <a:cubicBezTo>
                    <a:pt x="3790031" y="1916838"/>
                    <a:pt x="3789637" y="1916549"/>
                    <a:pt x="3789254" y="1916240"/>
                  </a:cubicBezTo>
                  <a:cubicBezTo>
                    <a:pt x="3777097" y="1906414"/>
                    <a:pt x="3781415" y="1880915"/>
                    <a:pt x="3798897" y="1859285"/>
                  </a:cubicBezTo>
                  <a:cubicBezTo>
                    <a:pt x="3814119" y="1840450"/>
                    <a:pt x="3834305" y="1830762"/>
                    <a:pt x="3847278" y="1835109"/>
                  </a:cubicBezTo>
                  <a:cubicBezTo>
                    <a:pt x="3839261" y="1812806"/>
                    <a:pt x="3842851" y="1787025"/>
                    <a:pt x="3858844" y="1767238"/>
                  </a:cubicBezTo>
                  <a:cubicBezTo>
                    <a:pt x="3868231" y="1755624"/>
                    <a:pt x="3880533" y="1747756"/>
                    <a:pt x="3894219" y="1745086"/>
                  </a:cubicBezTo>
                  <a:cubicBezTo>
                    <a:pt x="3882520" y="1744155"/>
                    <a:pt x="3871334" y="1739288"/>
                    <a:pt x="3861599" y="1731420"/>
                  </a:cubicBezTo>
                  <a:cubicBezTo>
                    <a:pt x="3856777" y="1727522"/>
                    <a:pt x="3852601" y="1723123"/>
                    <a:pt x="3849304" y="1718194"/>
                  </a:cubicBezTo>
                  <a:cubicBezTo>
                    <a:pt x="3835862" y="1729638"/>
                    <a:pt x="3808605" y="1728723"/>
                    <a:pt x="3783028" y="1714843"/>
                  </a:cubicBezTo>
                  <a:cubicBezTo>
                    <a:pt x="3753079" y="1698590"/>
                    <a:pt x="3736778" y="1670716"/>
                    <a:pt x="3746619" y="1652582"/>
                  </a:cubicBezTo>
                  <a:cubicBezTo>
                    <a:pt x="3746928" y="1652012"/>
                    <a:pt x="3747259" y="1651460"/>
                    <a:pt x="3748018" y="1651274"/>
                  </a:cubicBezTo>
                  <a:cubicBezTo>
                    <a:pt x="3751428" y="1669019"/>
                    <a:pt x="3767433" y="1687925"/>
                    <a:pt x="3790763" y="1700588"/>
                  </a:cubicBezTo>
                  <a:cubicBezTo>
                    <a:pt x="3809709" y="1710869"/>
                    <a:pt x="3829471" y="1714856"/>
                    <a:pt x="3845131" y="1711963"/>
                  </a:cubicBezTo>
                  <a:cubicBezTo>
                    <a:pt x="3837897" y="1699994"/>
                    <a:pt x="3834648" y="1686157"/>
                    <a:pt x="3835576" y="1672426"/>
                  </a:cubicBezTo>
                  <a:cubicBezTo>
                    <a:pt x="3823745" y="1677109"/>
                    <a:pt x="3804251" y="1671317"/>
                    <a:pt x="3787033" y="1657400"/>
                  </a:cubicBezTo>
                  <a:cubicBezTo>
                    <a:pt x="3765403" y="1639918"/>
                    <a:pt x="3755557" y="1616233"/>
                    <a:pt x="3765039" y="1604503"/>
                  </a:cubicBezTo>
                  <a:cubicBezTo>
                    <a:pt x="3765337" y="1604134"/>
                    <a:pt x="3765651" y="1603781"/>
                    <a:pt x="3766258" y="1603780"/>
                  </a:cubicBezTo>
                  <a:cubicBezTo>
                    <a:pt x="3767115" y="1617605"/>
                    <a:pt x="3777637" y="1634556"/>
                    <a:pt x="3794489" y="1648175"/>
                  </a:cubicBezTo>
                  <a:cubicBezTo>
                    <a:pt x="3808404" y="1659424"/>
                    <a:pt x="3823635" y="1665976"/>
                    <a:pt x="3836255" y="1666419"/>
                  </a:cubicBezTo>
                  <a:cubicBezTo>
                    <a:pt x="3837628" y="1654752"/>
                    <a:pt x="3842182" y="1643389"/>
                    <a:pt x="3849912" y="1633541"/>
                  </a:cubicBezTo>
                  <a:cubicBezTo>
                    <a:pt x="3837842" y="1629303"/>
                    <a:pt x="3822589" y="1620263"/>
                    <a:pt x="3807433" y="1608015"/>
                  </a:cubicBezTo>
                  <a:cubicBezTo>
                    <a:pt x="3789716" y="1593694"/>
                    <a:pt x="3776261" y="1578323"/>
                    <a:pt x="3770261" y="1566580"/>
                  </a:cubicBezTo>
                  <a:cubicBezTo>
                    <a:pt x="3773391" y="1567498"/>
                    <a:pt x="3776808" y="1568792"/>
                    <a:pt x="3780436" y="1570432"/>
                  </a:cubicBezTo>
                  <a:cubicBezTo>
                    <a:pt x="3791321" y="1575349"/>
                    <a:pt x="3804118" y="1583373"/>
                    <a:pt x="3816846" y="1593661"/>
                  </a:cubicBezTo>
                  <a:cubicBezTo>
                    <a:pt x="3832629" y="1606419"/>
                    <a:pt x="3845032" y="1620010"/>
                    <a:pt x="3851619" y="1631232"/>
                  </a:cubicBezTo>
                  <a:cubicBezTo>
                    <a:pt x="3860348" y="1620558"/>
                    <a:pt x="3871606" y="1613147"/>
                    <a:pt x="3883866" y="1609237"/>
                  </a:cubicBezTo>
                  <a:cubicBezTo>
                    <a:pt x="3881389" y="1596429"/>
                    <a:pt x="3871704" y="1582178"/>
                    <a:pt x="3857264" y="1570506"/>
                  </a:cubicBezTo>
                  <a:cubicBezTo>
                    <a:pt x="3840413" y="1556885"/>
                    <a:pt x="3821482" y="1550336"/>
                    <a:pt x="3807553" y="1552688"/>
                  </a:cubicBezTo>
                  <a:cubicBezTo>
                    <a:pt x="3807435" y="1552082"/>
                    <a:pt x="3807724" y="1551689"/>
                    <a:pt x="3808034" y="1551306"/>
                  </a:cubicBezTo>
                  <a:cubicBezTo>
                    <a:pt x="3812947" y="1545228"/>
                    <a:pt x="3821779" y="1543268"/>
                    <a:pt x="3832086" y="1545013"/>
                  </a:cubicBezTo>
                  <a:cubicBezTo>
                    <a:pt x="3837239" y="1545885"/>
                    <a:pt x="3842762" y="1547684"/>
                    <a:pt x="3848347" y="1550356"/>
                  </a:cubicBezTo>
                  <a:cubicBezTo>
                    <a:pt x="3853933" y="1553030"/>
                    <a:pt x="3859583" y="1556577"/>
                    <a:pt x="3864990" y="1560947"/>
                  </a:cubicBezTo>
                  <a:cubicBezTo>
                    <a:pt x="3883105" y="1575590"/>
                    <a:pt x="3892760" y="1594824"/>
                    <a:pt x="3889462" y="1607785"/>
                  </a:cubicBezTo>
                  <a:cubicBezTo>
                    <a:pt x="3910089" y="1602503"/>
                    <a:pt x="3932800" y="1606841"/>
                    <a:pt x="3950638" y="1621258"/>
                  </a:cubicBezTo>
                  <a:cubicBezTo>
                    <a:pt x="3960694" y="1629386"/>
                    <a:pt x="3967942" y="1639700"/>
                    <a:pt x="3971176" y="1651379"/>
                  </a:cubicBezTo>
                  <a:cubicBezTo>
                    <a:pt x="3970385" y="1636328"/>
                    <a:pt x="3975540" y="1621316"/>
                    <a:pt x="3985713" y="1608729"/>
                  </a:cubicBezTo>
                  <a:cubicBezTo>
                    <a:pt x="4004153" y="1585914"/>
                    <a:pt x="4033847" y="1577550"/>
                    <a:pt x="4060374" y="1585167"/>
                  </a:cubicBezTo>
                  <a:cubicBezTo>
                    <a:pt x="4069217" y="1587706"/>
                    <a:pt x="4077708" y="1592020"/>
                    <a:pt x="4085313" y="1598168"/>
                  </a:cubicBezTo>
                  <a:lnTo>
                    <a:pt x="4088284" y="1601108"/>
                  </a:lnTo>
                  <a:cubicBezTo>
                    <a:pt x="4092192" y="1588727"/>
                    <a:pt x="4101628" y="1572384"/>
                    <a:pt x="4114746" y="1556153"/>
                  </a:cubicBezTo>
                  <a:cubicBezTo>
                    <a:pt x="4129066" y="1538436"/>
                    <a:pt x="4144439" y="1524980"/>
                    <a:pt x="4156181" y="1518981"/>
                  </a:cubicBezTo>
                  <a:close/>
                  <a:moveTo>
                    <a:pt x="3854929" y="1515708"/>
                  </a:moveTo>
                  <a:cubicBezTo>
                    <a:pt x="3859690" y="1515138"/>
                    <a:pt x="3865274" y="1515778"/>
                    <a:pt x="3871324" y="1517527"/>
                  </a:cubicBezTo>
                  <a:cubicBezTo>
                    <a:pt x="3883422" y="1521023"/>
                    <a:pt x="3897381" y="1528951"/>
                    <a:pt x="3910330" y="1540478"/>
                  </a:cubicBezTo>
                  <a:cubicBezTo>
                    <a:pt x="3936233" y="1563533"/>
                    <a:pt x="3948295" y="1592260"/>
                    <a:pt x="3937275" y="1604643"/>
                  </a:cubicBezTo>
                  <a:lnTo>
                    <a:pt x="3935844" y="1605325"/>
                  </a:lnTo>
                  <a:cubicBezTo>
                    <a:pt x="3934593" y="1589184"/>
                    <a:pt x="3921846" y="1568176"/>
                    <a:pt x="3901667" y="1550213"/>
                  </a:cubicBezTo>
                  <a:cubicBezTo>
                    <a:pt x="3881487" y="1532251"/>
                    <a:pt x="3859142" y="1522026"/>
                    <a:pt x="3842965" y="1522654"/>
                  </a:cubicBezTo>
                  <a:cubicBezTo>
                    <a:pt x="3842804" y="1521949"/>
                    <a:pt x="3843128" y="1521543"/>
                    <a:pt x="3843476" y="1521154"/>
                  </a:cubicBezTo>
                  <a:cubicBezTo>
                    <a:pt x="3846231" y="1518058"/>
                    <a:pt x="3850168" y="1516278"/>
                    <a:pt x="3854929" y="1515708"/>
                  </a:cubicBezTo>
                  <a:close/>
                  <a:moveTo>
                    <a:pt x="4118564" y="1498754"/>
                  </a:moveTo>
                  <a:cubicBezTo>
                    <a:pt x="4120419" y="1499390"/>
                    <a:pt x="4122124" y="1500315"/>
                    <a:pt x="4123644" y="1501543"/>
                  </a:cubicBezTo>
                  <a:lnTo>
                    <a:pt x="4124404" y="1502791"/>
                  </a:lnTo>
                  <a:cubicBezTo>
                    <a:pt x="4110292" y="1503415"/>
                    <a:pt x="4093156" y="1513790"/>
                    <a:pt x="4079536" y="1530641"/>
                  </a:cubicBezTo>
                  <a:cubicBezTo>
                    <a:pt x="4065915" y="1547492"/>
                    <a:pt x="4059365" y="1566422"/>
                    <a:pt x="4061716" y="1580352"/>
                  </a:cubicBezTo>
                  <a:cubicBezTo>
                    <a:pt x="4061111" y="1580470"/>
                    <a:pt x="4060717" y="1580180"/>
                    <a:pt x="4060334" y="1579871"/>
                  </a:cubicBezTo>
                  <a:cubicBezTo>
                    <a:pt x="4048177" y="1570045"/>
                    <a:pt x="4052495" y="1544545"/>
                    <a:pt x="4069977" y="1522916"/>
                  </a:cubicBezTo>
                  <a:cubicBezTo>
                    <a:pt x="4085274" y="1503990"/>
                    <a:pt x="4105582" y="1494298"/>
                    <a:pt x="4118564" y="1498754"/>
                  </a:cubicBezTo>
                  <a:close/>
                  <a:moveTo>
                    <a:pt x="4082594" y="1479367"/>
                  </a:moveTo>
                  <a:cubicBezTo>
                    <a:pt x="4084610" y="1480042"/>
                    <a:pt x="4086413" y="1481059"/>
                    <a:pt x="4087961" y="1482437"/>
                  </a:cubicBezTo>
                  <a:lnTo>
                    <a:pt x="4088642" y="1483867"/>
                  </a:lnTo>
                  <a:cubicBezTo>
                    <a:pt x="4072501" y="1485117"/>
                    <a:pt x="4051493" y="1497864"/>
                    <a:pt x="4033531" y="1518045"/>
                  </a:cubicBezTo>
                  <a:cubicBezTo>
                    <a:pt x="4015569" y="1538224"/>
                    <a:pt x="4005342" y="1560568"/>
                    <a:pt x="4005971" y="1576745"/>
                  </a:cubicBezTo>
                  <a:cubicBezTo>
                    <a:pt x="4005267" y="1576905"/>
                    <a:pt x="4004861" y="1576582"/>
                    <a:pt x="4004472" y="1576235"/>
                  </a:cubicBezTo>
                  <a:cubicBezTo>
                    <a:pt x="3992089" y="1565214"/>
                    <a:pt x="4000741" y="1535281"/>
                    <a:pt x="4023797" y="1509380"/>
                  </a:cubicBezTo>
                  <a:cubicBezTo>
                    <a:pt x="4043969" y="1486716"/>
                    <a:pt x="4068485" y="1474647"/>
                    <a:pt x="4082594" y="1479367"/>
                  </a:cubicBezTo>
                  <a:close/>
                  <a:moveTo>
                    <a:pt x="4091100" y="1468558"/>
                  </a:moveTo>
                  <a:cubicBezTo>
                    <a:pt x="4055545" y="1468920"/>
                    <a:pt x="4020421" y="1484570"/>
                    <a:pt x="3996325" y="1514382"/>
                  </a:cubicBezTo>
                  <a:cubicBezTo>
                    <a:pt x="3978600" y="1536312"/>
                    <a:pt x="3969620" y="1562467"/>
                    <a:pt x="3970998" y="1588688"/>
                  </a:cubicBezTo>
                  <a:cubicBezTo>
                    <a:pt x="3965363" y="1568342"/>
                    <a:pt x="3952735" y="1550373"/>
                    <a:pt x="3935214" y="1536212"/>
                  </a:cubicBezTo>
                  <a:cubicBezTo>
                    <a:pt x="3882214" y="1493374"/>
                    <a:pt x="3804522" y="1501612"/>
                    <a:pt x="3761685" y="1554612"/>
                  </a:cubicBezTo>
                  <a:cubicBezTo>
                    <a:pt x="3718847" y="1607612"/>
                    <a:pt x="3727086" y="1685303"/>
                    <a:pt x="3780086" y="1728141"/>
                  </a:cubicBezTo>
                  <a:cubicBezTo>
                    <a:pt x="3797047" y="1741850"/>
                    <a:pt x="3816537" y="1750329"/>
                    <a:pt x="3836919" y="1751952"/>
                  </a:cubicBezTo>
                  <a:cubicBezTo>
                    <a:pt x="3813074" y="1756603"/>
                    <a:pt x="3791639" y="1770313"/>
                    <a:pt x="3775285" y="1790547"/>
                  </a:cubicBezTo>
                  <a:cubicBezTo>
                    <a:pt x="3732447" y="1843547"/>
                    <a:pt x="3740686" y="1921239"/>
                    <a:pt x="3793686" y="1964076"/>
                  </a:cubicBezTo>
                  <a:cubicBezTo>
                    <a:pt x="3846686" y="2006914"/>
                    <a:pt x="3924377" y="1998676"/>
                    <a:pt x="3967215" y="1945676"/>
                  </a:cubicBezTo>
                  <a:cubicBezTo>
                    <a:pt x="3981288" y="1928264"/>
                    <a:pt x="3989848" y="1908186"/>
                    <a:pt x="3991164" y="1887247"/>
                  </a:cubicBezTo>
                  <a:lnTo>
                    <a:pt x="4019998" y="1922052"/>
                  </a:lnTo>
                  <a:cubicBezTo>
                    <a:pt x="4072998" y="1964889"/>
                    <a:pt x="4150689" y="1956651"/>
                    <a:pt x="4193527" y="1903652"/>
                  </a:cubicBezTo>
                  <a:cubicBezTo>
                    <a:pt x="4236364" y="1850651"/>
                    <a:pt x="4228126" y="1772960"/>
                    <a:pt x="4175126" y="1730123"/>
                  </a:cubicBezTo>
                  <a:cubicBezTo>
                    <a:pt x="4161239" y="1718899"/>
                    <a:pt x="4145659" y="1711182"/>
                    <a:pt x="4129343" y="1707270"/>
                  </a:cubicBezTo>
                  <a:cubicBezTo>
                    <a:pt x="4152171" y="1702348"/>
                    <a:pt x="4172554" y="1688936"/>
                    <a:pt x="4188255" y="1669511"/>
                  </a:cubicBezTo>
                  <a:cubicBezTo>
                    <a:pt x="4231092" y="1616511"/>
                    <a:pt x="4222854" y="1538820"/>
                    <a:pt x="4169854" y="1495982"/>
                  </a:cubicBezTo>
                  <a:cubicBezTo>
                    <a:pt x="4156604" y="1485273"/>
                    <a:pt x="4141811" y="1477755"/>
                    <a:pt x="4126405" y="1473332"/>
                  </a:cubicBezTo>
                  <a:cubicBezTo>
                    <a:pt x="4114850" y="1470014"/>
                    <a:pt x="4102951" y="1468437"/>
                    <a:pt x="4091100" y="1468558"/>
                  </a:cubicBezTo>
                  <a:close/>
                  <a:moveTo>
                    <a:pt x="3080985" y="1258514"/>
                  </a:moveTo>
                  <a:cubicBezTo>
                    <a:pt x="3077312" y="1271035"/>
                    <a:pt x="3067621" y="1288128"/>
                    <a:pt x="3053904" y="1305098"/>
                  </a:cubicBezTo>
                  <a:cubicBezTo>
                    <a:pt x="3039585" y="1322816"/>
                    <a:pt x="3024212" y="1336272"/>
                    <a:pt x="3012470" y="1342271"/>
                  </a:cubicBezTo>
                  <a:cubicBezTo>
                    <a:pt x="3016143" y="1329750"/>
                    <a:pt x="3025835" y="1312656"/>
                    <a:pt x="3039550" y="1295686"/>
                  </a:cubicBezTo>
                  <a:cubicBezTo>
                    <a:pt x="3053871" y="1277969"/>
                    <a:pt x="3069243" y="1264512"/>
                    <a:pt x="3080985" y="1258514"/>
                  </a:cubicBezTo>
                  <a:close/>
                  <a:moveTo>
                    <a:pt x="3288812" y="1241646"/>
                  </a:moveTo>
                  <a:cubicBezTo>
                    <a:pt x="3289668" y="1255472"/>
                    <a:pt x="3300191" y="1272421"/>
                    <a:pt x="3317042" y="1286042"/>
                  </a:cubicBezTo>
                  <a:cubicBezTo>
                    <a:pt x="3333894" y="1299663"/>
                    <a:pt x="3352674" y="1306397"/>
                    <a:pt x="3366372" y="1304334"/>
                  </a:cubicBezTo>
                  <a:lnTo>
                    <a:pt x="3365920" y="1305677"/>
                  </a:lnTo>
                  <a:cubicBezTo>
                    <a:pt x="3356438" y="1317410"/>
                    <a:pt x="3331217" y="1312748"/>
                    <a:pt x="3309588" y="1295266"/>
                  </a:cubicBezTo>
                  <a:cubicBezTo>
                    <a:pt x="3287957" y="1277784"/>
                    <a:pt x="3278110" y="1254100"/>
                    <a:pt x="3287593" y="1242367"/>
                  </a:cubicBezTo>
                  <a:cubicBezTo>
                    <a:pt x="3287891" y="1241999"/>
                    <a:pt x="3288205" y="1241646"/>
                    <a:pt x="3288812" y="1241646"/>
                  </a:cubicBezTo>
                  <a:close/>
                  <a:moveTo>
                    <a:pt x="3316086" y="1223280"/>
                  </a:moveTo>
                  <a:cubicBezTo>
                    <a:pt x="3319216" y="1224198"/>
                    <a:pt x="3322632" y="1225493"/>
                    <a:pt x="3326260" y="1227132"/>
                  </a:cubicBezTo>
                  <a:cubicBezTo>
                    <a:pt x="3337146" y="1232050"/>
                    <a:pt x="3349943" y="1240074"/>
                    <a:pt x="3362670" y="1250361"/>
                  </a:cubicBezTo>
                  <a:cubicBezTo>
                    <a:pt x="3380387" y="1264680"/>
                    <a:pt x="3393843" y="1280052"/>
                    <a:pt x="3399842" y="1291794"/>
                  </a:cubicBezTo>
                  <a:cubicBezTo>
                    <a:pt x="3387322" y="1288122"/>
                    <a:pt x="3370228" y="1278430"/>
                    <a:pt x="3353257" y="1264714"/>
                  </a:cubicBezTo>
                  <a:cubicBezTo>
                    <a:pt x="3335540" y="1250394"/>
                    <a:pt x="3322085" y="1235023"/>
                    <a:pt x="3316086" y="1223280"/>
                  </a:cubicBezTo>
                  <a:close/>
                  <a:moveTo>
                    <a:pt x="3349261" y="1178554"/>
                  </a:moveTo>
                  <a:cubicBezTo>
                    <a:pt x="3354415" y="1179426"/>
                    <a:pt x="3359937" y="1181225"/>
                    <a:pt x="3365523" y="1183898"/>
                  </a:cubicBezTo>
                  <a:cubicBezTo>
                    <a:pt x="3371109" y="1186571"/>
                    <a:pt x="3376758" y="1190119"/>
                    <a:pt x="3382165" y="1194490"/>
                  </a:cubicBezTo>
                  <a:cubicBezTo>
                    <a:pt x="3403795" y="1211970"/>
                    <a:pt x="3413364" y="1235998"/>
                    <a:pt x="3403537" y="1248156"/>
                  </a:cubicBezTo>
                  <a:lnTo>
                    <a:pt x="3402289" y="1248916"/>
                  </a:lnTo>
                  <a:cubicBezTo>
                    <a:pt x="3401666" y="1234803"/>
                    <a:pt x="3391292" y="1217667"/>
                    <a:pt x="3374441" y="1204046"/>
                  </a:cubicBezTo>
                  <a:cubicBezTo>
                    <a:pt x="3357589" y="1190427"/>
                    <a:pt x="3338659" y="1183878"/>
                    <a:pt x="3324730" y="1186228"/>
                  </a:cubicBezTo>
                  <a:cubicBezTo>
                    <a:pt x="3324612" y="1185623"/>
                    <a:pt x="3324901" y="1185230"/>
                    <a:pt x="3325211" y="1184847"/>
                  </a:cubicBezTo>
                  <a:cubicBezTo>
                    <a:pt x="3330124" y="1178769"/>
                    <a:pt x="3338954" y="1176809"/>
                    <a:pt x="3349261" y="1178554"/>
                  </a:cubicBezTo>
                  <a:close/>
                  <a:moveTo>
                    <a:pt x="3045176" y="1172172"/>
                  </a:moveTo>
                  <a:cubicBezTo>
                    <a:pt x="3047192" y="1172847"/>
                    <a:pt x="3048995" y="1173864"/>
                    <a:pt x="3050543" y="1175242"/>
                  </a:cubicBezTo>
                  <a:lnTo>
                    <a:pt x="3051223" y="1176672"/>
                  </a:lnTo>
                  <a:cubicBezTo>
                    <a:pt x="3035083" y="1177922"/>
                    <a:pt x="3014075" y="1190670"/>
                    <a:pt x="2996113" y="1210849"/>
                  </a:cubicBezTo>
                  <a:cubicBezTo>
                    <a:pt x="2978151" y="1231029"/>
                    <a:pt x="2967925" y="1253373"/>
                    <a:pt x="2968553" y="1269550"/>
                  </a:cubicBezTo>
                  <a:cubicBezTo>
                    <a:pt x="2967848" y="1269710"/>
                    <a:pt x="2967443" y="1269387"/>
                    <a:pt x="2967054" y="1269039"/>
                  </a:cubicBezTo>
                  <a:cubicBezTo>
                    <a:pt x="2954671" y="1258019"/>
                    <a:pt x="2963323" y="1228086"/>
                    <a:pt x="2986377" y="1202185"/>
                  </a:cubicBezTo>
                  <a:cubicBezTo>
                    <a:pt x="3006551" y="1179520"/>
                    <a:pt x="3031068" y="1167451"/>
                    <a:pt x="3045176" y="1172172"/>
                  </a:cubicBezTo>
                  <a:close/>
                  <a:moveTo>
                    <a:pt x="3329936" y="1115155"/>
                  </a:moveTo>
                  <a:cubicBezTo>
                    <a:pt x="3334697" y="1114585"/>
                    <a:pt x="3340281" y="1115226"/>
                    <a:pt x="3346330" y="1116975"/>
                  </a:cubicBezTo>
                  <a:cubicBezTo>
                    <a:pt x="3358427" y="1120471"/>
                    <a:pt x="3372386" y="1128397"/>
                    <a:pt x="3385337" y="1139925"/>
                  </a:cubicBezTo>
                  <a:cubicBezTo>
                    <a:pt x="3411240" y="1162980"/>
                    <a:pt x="3423303" y="1191708"/>
                    <a:pt x="3412280" y="1204090"/>
                  </a:cubicBezTo>
                  <a:lnTo>
                    <a:pt x="3410850" y="1204770"/>
                  </a:lnTo>
                  <a:cubicBezTo>
                    <a:pt x="3409600" y="1188630"/>
                    <a:pt x="3396853" y="1167623"/>
                    <a:pt x="3376673" y="1149660"/>
                  </a:cubicBezTo>
                  <a:cubicBezTo>
                    <a:pt x="3356494" y="1131699"/>
                    <a:pt x="3334148" y="1121471"/>
                    <a:pt x="3317972" y="1122101"/>
                  </a:cubicBezTo>
                  <a:cubicBezTo>
                    <a:pt x="3317812" y="1121396"/>
                    <a:pt x="3318135" y="1120990"/>
                    <a:pt x="3318482" y="1120601"/>
                  </a:cubicBezTo>
                  <a:cubicBezTo>
                    <a:pt x="3321238" y="1117506"/>
                    <a:pt x="3325175" y="1115724"/>
                    <a:pt x="3329936" y="1115155"/>
                  </a:cubicBezTo>
                  <a:close/>
                  <a:moveTo>
                    <a:pt x="3196407" y="1091439"/>
                  </a:moveTo>
                  <a:cubicBezTo>
                    <a:pt x="3183987" y="1087873"/>
                    <a:pt x="3170084" y="1091788"/>
                    <a:pt x="3161451" y="1102470"/>
                  </a:cubicBezTo>
                  <a:cubicBezTo>
                    <a:pt x="3149939" y="1116713"/>
                    <a:pt x="3152153" y="1137591"/>
                    <a:pt x="3166396" y="1149103"/>
                  </a:cubicBezTo>
                  <a:cubicBezTo>
                    <a:pt x="3180638" y="1160614"/>
                    <a:pt x="3201516" y="1158401"/>
                    <a:pt x="3213027" y="1144159"/>
                  </a:cubicBezTo>
                  <a:cubicBezTo>
                    <a:pt x="3224540" y="1129915"/>
                    <a:pt x="3222326" y="1109037"/>
                    <a:pt x="3208083" y="1097526"/>
                  </a:cubicBezTo>
                  <a:cubicBezTo>
                    <a:pt x="3204522" y="1094648"/>
                    <a:pt x="3200547" y="1092628"/>
                    <a:pt x="3196407" y="1091439"/>
                  </a:cubicBezTo>
                  <a:close/>
                  <a:moveTo>
                    <a:pt x="3236589" y="1029416"/>
                  </a:moveTo>
                  <a:cubicBezTo>
                    <a:pt x="3242143" y="1031011"/>
                    <a:pt x="3247476" y="1033720"/>
                    <a:pt x="3252252" y="1037581"/>
                  </a:cubicBezTo>
                  <a:cubicBezTo>
                    <a:pt x="3271359" y="1053024"/>
                    <a:pt x="3274329" y="1081031"/>
                    <a:pt x="3258886" y="1100137"/>
                  </a:cubicBezTo>
                  <a:cubicBezTo>
                    <a:pt x="3253225" y="1107140"/>
                    <a:pt x="3245878" y="1111975"/>
                    <a:pt x="3237648" y="1113750"/>
                  </a:cubicBezTo>
                  <a:cubicBezTo>
                    <a:pt x="3243531" y="1115161"/>
                    <a:pt x="3249147" y="1117942"/>
                    <a:pt x="3254153" y="1121988"/>
                  </a:cubicBezTo>
                  <a:cubicBezTo>
                    <a:pt x="3273259" y="1137431"/>
                    <a:pt x="3276229" y="1165438"/>
                    <a:pt x="3260786" y="1184544"/>
                  </a:cubicBezTo>
                  <a:cubicBezTo>
                    <a:pt x="3245343" y="1203650"/>
                    <a:pt x="3217337" y="1206620"/>
                    <a:pt x="3198230" y="1191177"/>
                  </a:cubicBezTo>
                  <a:lnTo>
                    <a:pt x="3187836" y="1178630"/>
                  </a:lnTo>
                  <a:cubicBezTo>
                    <a:pt x="3187361" y="1186179"/>
                    <a:pt x="3184275" y="1193418"/>
                    <a:pt x="3179202" y="1199694"/>
                  </a:cubicBezTo>
                  <a:cubicBezTo>
                    <a:pt x="3163758" y="1218800"/>
                    <a:pt x="3135752" y="1221771"/>
                    <a:pt x="3116645" y="1206327"/>
                  </a:cubicBezTo>
                  <a:cubicBezTo>
                    <a:pt x="3097539" y="1190884"/>
                    <a:pt x="3094570" y="1162876"/>
                    <a:pt x="3110012" y="1143771"/>
                  </a:cubicBezTo>
                  <a:cubicBezTo>
                    <a:pt x="3115908" y="1136476"/>
                    <a:pt x="3123635" y="1131534"/>
                    <a:pt x="3132231" y="1129857"/>
                  </a:cubicBezTo>
                  <a:cubicBezTo>
                    <a:pt x="3124884" y="1129272"/>
                    <a:pt x="3117858" y="1126215"/>
                    <a:pt x="3111743" y="1121273"/>
                  </a:cubicBezTo>
                  <a:cubicBezTo>
                    <a:pt x="3092637" y="1105830"/>
                    <a:pt x="3089667" y="1077823"/>
                    <a:pt x="3105109" y="1058717"/>
                  </a:cubicBezTo>
                  <a:cubicBezTo>
                    <a:pt x="3120552" y="1039611"/>
                    <a:pt x="3148559" y="1036641"/>
                    <a:pt x="3167666" y="1052084"/>
                  </a:cubicBezTo>
                  <a:cubicBezTo>
                    <a:pt x="3173983" y="1057188"/>
                    <a:pt x="3178534" y="1063667"/>
                    <a:pt x="3180566" y="1071002"/>
                  </a:cubicBezTo>
                  <a:cubicBezTo>
                    <a:pt x="3180068" y="1061549"/>
                    <a:pt x="3183307" y="1052120"/>
                    <a:pt x="3189696" y="1044215"/>
                  </a:cubicBezTo>
                  <a:cubicBezTo>
                    <a:pt x="3201279" y="1029885"/>
                    <a:pt x="3219928" y="1024632"/>
                    <a:pt x="3236589" y="1029416"/>
                  </a:cubicBezTo>
                  <a:close/>
                  <a:moveTo>
                    <a:pt x="3242022" y="1020055"/>
                  </a:moveTo>
                  <a:cubicBezTo>
                    <a:pt x="3223659" y="1014783"/>
                    <a:pt x="3203105" y="1020572"/>
                    <a:pt x="3190341" y="1036364"/>
                  </a:cubicBezTo>
                  <a:cubicBezTo>
                    <a:pt x="3183299" y="1045076"/>
                    <a:pt x="3179731" y="1055469"/>
                    <a:pt x="3180278" y="1065886"/>
                  </a:cubicBezTo>
                  <a:cubicBezTo>
                    <a:pt x="3178039" y="1057802"/>
                    <a:pt x="3173023" y="1050664"/>
                    <a:pt x="3166061" y="1045038"/>
                  </a:cubicBezTo>
                  <a:cubicBezTo>
                    <a:pt x="3145004" y="1028019"/>
                    <a:pt x="3114137" y="1031291"/>
                    <a:pt x="3097118" y="1052349"/>
                  </a:cubicBezTo>
                  <a:cubicBezTo>
                    <a:pt x="3080099" y="1073405"/>
                    <a:pt x="3083371" y="1104272"/>
                    <a:pt x="3104428" y="1121292"/>
                  </a:cubicBezTo>
                  <a:cubicBezTo>
                    <a:pt x="3111168" y="1126738"/>
                    <a:pt x="3118910" y="1130107"/>
                    <a:pt x="3127009" y="1130751"/>
                  </a:cubicBezTo>
                  <a:cubicBezTo>
                    <a:pt x="3117535" y="1132600"/>
                    <a:pt x="3109020" y="1138047"/>
                    <a:pt x="3102522" y="1146086"/>
                  </a:cubicBezTo>
                  <a:cubicBezTo>
                    <a:pt x="3085502" y="1167142"/>
                    <a:pt x="3088775" y="1198010"/>
                    <a:pt x="3109832" y="1215029"/>
                  </a:cubicBezTo>
                  <a:cubicBezTo>
                    <a:pt x="3130889" y="1232048"/>
                    <a:pt x="3161756" y="1228775"/>
                    <a:pt x="3178775" y="1207718"/>
                  </a:cubicBezTo>
                  <a:cubicBezTo>
                    <a:pt x="3184366" y="1200801"/>
                    <a:pt x="3187767" y="1192823"/>
                    <a:pt x="3188290" y="1184505"/>
                  </a:cubicBezTo>
                  <a:lnTo>
                    <a:pt x="3199746" y="1198333"/>
                  </a:lnTo>
                  <a:cubicBezTo>
                    <a:pt x="3220803" y="1215351"/>
                    <a:pt x="3251670" y="1212079"/>
                    <a:pt x="3268689" y="1191023"/>
                  </a:cubicBezTo>
                  <a:cubicBezTo>
                    <a:pt x="3285709" y="1169965"/>
                    <a:pt x="3282436" y="1139099"/>
                    <a:pt x="3261379" y="1122078"/>
                  </a:cubicBezTo>
                  <a:cubicBezTo>
                    <a:pt x="3255862" y="1117618"/>
                    <a:pt x="3249672" y="1114554"/>
                    <a:pt x="3243189" y="1112999"/>
                  </a:cubicBezTo>
                  <a:cubicBezTo>
                    <a:pt x="3252259" y="1111044"/>
                    <a:pt x="3260357" y="1105715"/>
                    <a:pt x="3266595" y="1097998"/>
                  </a:cubicBezTo>
                  <a:cubicBezTo>
                    <a:pt x="3283614" y="1076941"/>
                    <a:pt x="3280342" y="1046073"/>
                    <a:pt x="3259285" y="1029054"/>
                  </a:cubicBezTo>
                  <a:cubicBezTo>
                    <a:pt x="3254021" y="1024799"/>
                    <a:pt x="3248143" y="1021813"/>
                    <a:pt x="3242022" y="1020055"/>
                  </a:cubicBezTo>
                  <a:close/>
                  <a:moveTo>
                    <a:pt x="3400816" y="952558"/>
                  </a:moveTo>
                  <a:lnTo>
                    <a:pt x="3402703" y="952892"/>
                  </a:lnTo>
                  <a:cubicBezTo>
                    <a:pt x="3420835" y="962733"/>
                    <a:pt x="3422359" y="994989"/>
                    <a:pt x="3406106" y="1024937"/>
                  </a:cubicBezTo>
                  <a:cubicBezTo>
                    <a:pt x="3389853" y="1054886"/>
                    <a:pt x="3361980" y="1071187"/>
                    <a:pt x="3343846" y="1061347"/>
                  </a:cubicBezTo>
                  <a:cubicBezTo>
                    <a:pt x="3343275" y="1061037"/>
                    <a:pt x="3342723" y="1060705"/>
                    <a:pt x="3342539" y="1059947"/>
                  </a:cubicBezTo>
                  <a:cubicBezTo>
                    <a:pt x="3360285" y="1056536"/>
                    <a:pt x="3379189" y="1040534"/>
                    <a:pt x="3391851" y="1017201"/>
                  </a:cubicBezTo>
                  <a:cubicBezTo>
                    <a:pt x="3404513" y="993868"/>
                    <a:pt x="3407628" y="969297"/>
                    <a:pt x="3400816" y="952558"/>
                  </a:cubicBezTo>
                  <a:close/>
                  <a:moveTo>
                    <a:pt x="3383424" y="932340"/>
                  </a:moveTo>
                  <a:lnTo>
                    <a:pt x="3384767" y="932791"/>
                  </a:lnTo>
                  <a:cubicBezTo>
                    <a:pt x="3396500" y="942274"/>
                    <a:pt x="3391838" y="967495"/>
                    <a:pt x="3374355" y="989125"/>
                  </a:cubicBezTo>
                  <a:cubicBezTo>
                    <a:pt x="3356873" y="1010755"/>
                    <a:pt x="3333190" y="1020603"/>
                    <a:pt x="3321457" y="1011119"/>
                  </a:cubicBezTo>
                  <a:cubicBezTo>
                    <a:pt x="3321088" y="1010821"/>
                    <a:pt x="3320737" y="1010508"/>
                    <a:pt x="3320736" y="1009900"/>
                  </a:cubicBezTo>
                  <a:cubicBezTo>
                    <a:pt x="3334562" y="1009045"/>
                    <a:pt x="3351513" y="998521"/>
                    <a:pt x="3365132" y="981669"/>
                  </a:cubicBezTo>
                  <a:cubicBezTo>
                    <a:pt x="3378753" y="964818"/>
                    <a:pt x="3385487" y="946038"/>
                    <a:pt x="3383424" y="932340"/>
                  </a:cubicBezTo>
                  <a:close/>
                  <a:moveTo>
                    <a:pt x="3364116" y="907238"/>
                  </a:moveTo>
                  <a:cubicBezTo>
                    <a:pt x="3360444" y="919758"/>
                    <a:pt x="3350753" y="936852"/>
                    <a:pt x="3337035" y="953823"/>
                  </a:cubicBezTo>
                  <a:cubicBezTo>
                    <a:pt x="3323296" y="970822"/>
                    <a:pt x="3308588" y="983899"/>
                    <a:pt x="3296994" y="990131"/>
                  </a:cubicBezTo>
                  <a:cubicBezTo>
                    <a:pt x="3324036" y="1015022"/>
                    <a:pt x="3327283" y="1056982"/>
                    <a:pt x="3303810" y="1086024"/>
                  </a:cubicBezTo>
                  <a:cubicBezTo>
                    <a:pt x="3294799" y="1097174"/>
                    <a:pt x="3283100" y="1104872"/>
                    <a:pt x="3269997" y="1107697"/>
                  </a:cubicBezTo>
                  <a:cubicBezTo>
                    <a:pt x="3279361" y="1109942"/>
                    <a:pt x="3288304" y="1114371"/>
                    <a:pt x="3296275" y="1120814"/>
                  </a:cubicBezTo>
                  <a:cubicBezTo>
                    <a:pt x="3326694" y="1145402"/>
                    <a:pt x="3331423" y="1189993"/>
                    <a:pt x="3306836" y="1220413"/>
                  </a:cubicBezTo>
                  <a:cubicBezTo>
                    <a:pt x="3288416" y="1243203"/>
                    <a:pt x="3258769" y="1251573"/>
                    <a:pt x="3232266" y="1243992"/>
                  </a:cubicBezTo>
                  <a:cubicBezTo>
                    <a:pt x="3232562" y="1261946"/>
                    <a:pt x="3244825" y="1283170"/>
                    <a:pt x="3265257" y="1299685"/>
                  </a:cubicBezTo>
                  <a:cubicBezTo>
                    <a:pt x="3285904" y="1316373"/>
                    <a:pt x="3309502" y="1323897"/>
                    <a:pt x="3327199" y="1320237"/>
                  </a:cubicBezTo>
                  <a:lnTo>
                    <a:pt x="3326527" y="1322030"/>
                  </a:lnTo>
                  <a:cubicBezTo>
                    <a:pt x="3313558" y="1338076"/>
                    <a:pt x="3281562" y="1333719"/>
                    <a:pt x="3255062" y="1312299"/>
                  </a:cubicBezTo>
                  <a:cubicBezTo>
                    <a:pt x="3228562" y="1290881"/>
                    <a:pt x="3217592" y="1260509"/>
                    <a:pt x="3230560" y="1244464"/>
                  </a:cubicBezTo>
                  <a:cubicBezTo>
                    <a:pt x="3230848" y="1244109"/>
                    <a:pt x="3231144" y="1243764"/>
                    <a:pt x="3231651" y="1243767"/>
                  </a:cubicBezTo>
                  <a:cubicBezTo>
                    <a:pt x="3222987" y="1241260"/>
                    <a:pt x="3214686" y="1236997"/>
                    <a:pt x="3207236" y="1230975"/>
                  </a:cubicBezTo>
                  <a:lnTo>
                    <a:pt x="3190687" y="1210997"/>
                  </a:lnTo>
                  <a:cubicBezTo>
                    <a:pt x="3189931" y="1223016"/>
                    <a:pt x="3185016" y="1234540"/>
                    <a:pt x="3176939" y="1244534"/>
                  </a:cubicBezTo>
                  <a:cubicBezTo>
                    <a:pt x="3172015" y="1250627"/>
                    <a:pt x="3166288" y="1255689"/>
                    <a:pt x="3159855" y="1259413"/>
                  </a:cubicBezTo>
                  <a:cubicBezTo>
                    <a:pt x="3175573" y="1270651"/>
                    <a:pt x="3176137" y="1301106"/>
                    <a:pt x="3160734" y="1329488"/>
                  </a:cubicBezTo>
                  <a:cubicBezTo>
                    <a:pt x="3144481" y="1359437"/>
                    <a:pt x="3116607" y="1375738"/>
                    <a:pt x="3098473" y="1365898"/>
                  </a:cubicBezTo>
                  <a:cubicBezTo>
                    <a:pt x="3097903" y="1365588"/>
                    <a:pt x="3097350" y="1365257"/>
                    <a:pt x="3097166" y="1364499"/>
                  </a:cubicBezTo>
                  <a:cubicBezTo>
                    <a:pt x="3114912" y="1361088"/>
                    <a:pt x="3133817" y="1345085"/>
                    <a:pt x="3146478" y="1321753"/>
                  </a:cubicBezTo>
                  <a:cubicBezTo>
                    <a:pt x="3158069" y="1300395"/>
                    <a:pt x="3161660" y="1278001"/>
                    <a:pt x="3156509" y="1261654"/>
                  </a:cubicBezTo>
                  <a:cubicBezTo>
                    <a:pt x="3143690" y="1269005"/>
                    <a:pt x="3128891" y="1271977"/>
                    <a:pt x="3114392" y="1270331"/>
                  </a:cubicBezTo>
                  <a:cubicBezTo>
                    <a:pt x="3125152" y="1280110"/>
                    <a:pt x="3120263" y="1304497"/>
                    <a:pt x="3103289" y="1325498"/>
                  </a:cubicBezTo>
                  <a:cubicBezTo>
                    <a:pt x="3085808" y="1347128"/>
                    <a:pt x="3062125" y="1356975"/>
                    <a:pt x="3050392" y="1347492"/>
                  </a:cubicBezTo>
                  <a:cubicBezTo>
                    <a:pt x="3050023" y="1347194"/>
                    <a:pt x="3049671" y="1346880"/>
                    <a:pt x="3049670" y="1346273"/>
                  </a:cubicBezTo>
                  <a:cubicBezTo>
                    <a:pt x="3063495" y="1345418"/>
                    <a:pt x="3080446" y="1334894"/>
                    <a:pt x="3094066" y="1318044"/>
                  </a:cubicBezTo>
                  <a:cubicBezTo>
                    <a:pt x="3107285" y="1301688"/>
                    <a:pt x="3114018" y="1283514"/>
                    <a:pt x="3112350" y="1269954"/>
                  </a:cubicBezTo>
                  <a:cubicBezTo>
                    <a:pt x="3099909" y="1268527"/>
                    <a:pt x="3087789" y="1263541"/>
                    <a:pt x="3077340" y="1255095"/>
                  </a:cubicBezTo>
                  <a:cubicBezTo>
                    <a:pt x="3068176" y="1247689"/>
                    <a:pt x="3061344" y="1238467"/>
                    <a:pt x="3057237" y="1228236"/>
                  </a:cubicBezTo>
                  <a:cubicBezTo>
                    <a:pt x="3043932" y="1230064"/>
                    <a:pt x="3028721" y="1240011"/>
                    <a:pt x="3016389" y="1255267"/>
                  </a:cubicBezTo>
                  <a:cubicBezTo>
                    <a:pt x="3002770" y="1272118"/>
                    <a:pt x="2996221" y="1291048"/>
                    <a:pt x="2998571" y="1304978"/>
                  </a:cubicBezTo>
                  <a:cubicBezTo>
                    <a:pt x="2997966" y="1305095"/>
                    <a:pt x="2997573" y="1304806"/>
                    <a:pt x="2997190" y="1304497"/>
                  </a:cubicBezTo>
                  <a:cubicBezTo>
                    <a:pt x="2985033" y="1294671"/>
                    <a:pt x="2989350" y="1269172"/>
                    <a:pt x="3006832" y="1247542"/>
                  </a:cubicBezTo>
                  <a:cubicBezTo>
                    <a:pt x="3022054" y="1228707"/>
                    <a:pt x="3042240" y="1219019"/>
                    <a:pt x="3055214" y="1223366"/>
                  </a:cubicBezTo>
                  <a:cubicBezTo>
                    <a:pt x="3047197" y="1201063"/>
                    <a:pt x="3050787" y="1175282"/>
                    <a:pt x="3066779" y="1155495"/>
                  </a:cubicBezTo>
                  <a:cubicBezTo>
                    <a:pt x="3076166" y="1143881"/>
                    <a:pt x="3088469" y="1136013"/>
                    <a:pt x="3102154" y="1133343"/>
                  </a:cubicBezTo>
                  <a:cubicBezTo>
                    <a:pt x="3090456" y="1132412"/>
                    <a:pt x="3079270" y="1127545"/>
                    <a:pt x="3069534" y="1119677"/>
                  </a:cubicBezTo>
                  <a:cubicBezTo>
                    <a:pt x="3064713" y="1115779"/>
                    <a:pt x="3060536" y="1111380"/>
                    <a:pt x="3057240" y="1106451"/>
                  </a:cubicBezTo>
                  <a:cubicBezTo>
                    <a:pt x="3043798" y="1117895"/>
                    <a:pt x="3016541" y="1116980"/>
                    <a:pt x="2990963" y="1103100"/>
                  </a:cubicBezTo>
                  <a:cubicBezTo>
                    <a:pt x="2961015" y="1086847"/>
                    <a:pt x="2944713" y="1058973"/>
                    <a:pt x="2954554" y="1040839"/>
                  </a:cubicBezTo>
                  <a:cubicBezTo>
                    <a:pt x="2954864" y="1040269"/>
                    <a:pt x="2955195" y="1039717"/>
                    <a:pt x="2955954" y="1039531"/>
                  </a:cubicBezTo>
                  <a:cubicBezTo>
                    <a:pt x="2959364" y="1057276"/>
                    <a:pt x="2975368" y="1076182"/>
                    <a:pt x="2998699" y="1088845"/>
                  </a:cubicBezTo>
                  <a:cubicBezTo>
                    <a:pt x="3017645" y="1099126"/>
                    <a:pt x="3037406" y="1103113"/>
                    <a:pt x="3053067" y="1100220"/>
                  </a:cubicBezTo>
                  <a:cubicBezTo>
                    <a:pt x="3045832" y="1088251"/>
                    <a:pt x="3042584" y="1074414"/>
                    <a:pt x="3043512" y="1060683"/>
                  </a:cubicBezTo>
                  <a:cubicBezTo>
                    <a:pt x="3031680" y="1065366"/>
                    <a:pt x="3012187" y="1059574"/>
                    <a:pt x="2994969" y="1045657"/>
                  </a:cubicBezTo>
                  <a:cubicBezTo>
                    <a:pt x="2973339" y="1028175"/>
                    <a:pt x="2963493" y="1004490"/>
                    <a:pt x="2972974" y="992760"/>
                  </a:cubicBezTo>
                  <a:cubicBezTo>
                    <a:pt x="2973273" y="992391"/>
                    <a:pt x="2973586" y="992038"/>
                    <a:pt x="2974194" y="992037"/>
                  </a:cubicBezTo>
                  <a:cubicBezTo>
                    <a:pt x="2975050" y="1005862"/>
                    <a:pt x="2985572" y="1022813"/>
                    <a:pt x="3002425" y="1036432"/>
                  </a:cubicBezTo>
                  <a:cubicBezTo>
                    <a:pt x="3016340" y="1047681"/>
                    <a:pt x="3031571" y="1054233"/>
                    <a:pt x="3044190" y="1054676"/>
                  </a:cubicBezTo>
                  <a:cubicBezTo>
                    <a:pt x="3045564" y="1043009"/>
                    <a:pt x="3050118" y="1031646"/>
                    <a:pt x="3057848" y="1021798"/>
                  </a:cubicBezTo>
                  <a:cubicBezTo>
                    <a:pt x="3045778" y="1017560"/>
                    <a:pt x="3030525" y="1008520"/>
                    <a:pt x="3015369" y="996272"/>
                  </a:cubicBezTo>
                  <a:cubicBezTo>
                    <a:pt x="2997652" y="981951"/>
                    <a:pt x="2984196" y="966580"/>
                    <a:pt x="2978197" y="954837"/>
                  </a:cubicBezTo>
                  <a:cubicBezTo>
                    <a:pt x="2981327" y="955755"/>
                    <a:pt x="2984743" y="957049"/>
                    <a:pt x="2988372" y="958689"/>
                  </a:cubicBezTo>
                  <a:cubicBezTo>
                    <a:pt x="2999257" y="963606"/>
                    <a:pt x="3012054" y="971630"/>
                    <a:pt x="3024782" y="981918"/>
                  </a:cubicBezTo>
                  <a:cubicBezTo>
                    <a:pt x="3040565" y="994676"/>
                    <a:pt x="3052968" y="1008267"/>
                    <a:pt x="3059555" y="1019489"/>
                  </a:cubicBezTo>
                  <a:cubicBezTo>
                    <a:pt x="3068283" y="1008815"/>
                    <a:pt x="3079541" y="1001404"/>
                    <a:pt x="3091802" y="997494"/>
                  </a:cubicBezTo>
                  <a:cubicBezTo>
                    <a:pt x="3089324" y="984686"/>
                    <a:pt x="3079640" y="970435"/>
                    <a:pt x="3065200" y="958763"/>
                  </a:cubicBezTo>
                  <a:cubicBezTo>
                    <a:pt x="3048348" y="945142"/>
                    <a:pt x="3029417" y="938593"/>
                    <a:pt x="3015489" y="940945"/>
                  </a:cubicBezTo>
                  <a:cubicBezTo>
                    <a:pt x="3015370" y="940339"/>
                    <a:pt x="3015660" y="939946"/>
                    <a:pt x="3015969" y="939563"/>
                  </a:cubicBezTo>
                  <a:cubicBezTo>
                    <a:pt x="3020882" y="933485"/>
                    <a:pt x="3029715" y="931525"/>
                    <a:pt x="3040021" y="933270"/>
                  </a:cubicBezTo>
                  <a:cubicBezTo>
                    <a:pt x="3045175" y="934142"/>
                    <a:pt x="3050697" y="935941"/>
                    <a:pt x="3056283" y="938613"/>
                  </a:cubicBezTo>
                  <a:cubicBezTo>
                    <a:pt x="3061869" y="941287"/>
                    <a:pt x="3067518" y="944834"/>
                    <a:pt x="3072926" y="949204"/>
                  </a:cubicBezTo>
                  <a:cubicBezTo>
                    <a:pt x="3091041" y="963847"/>
                    <a:pt x="3100696" y="983081"/>
                    <a:pt x="3097398" y="996042"/>
                  </a:cubicBezTo>
                  <a:cubicBezTo>
                    <a:pt x="3118025" y="990760"/>
                    <a:pt x="3140736" y="995098"/>
                    <a:pt x="3158573" y="1009515"/>
                  </a:cubicBezTo>
                  <a:cubicBezTo>
                    <a:pt x="3168630" y="1017643"/>
                    <a:pt x="3175877" y="1027957"/>
                    <a:pt x="3179112" y="1039636"/>
                  </a:cubicBezTo>
                  <a:cubicBezTo>
                    <a:pt x="3178321" y="1024585"/>
                    <a:pt x="3183475" y="1009573"/>
                    <a:pt x="3193649" y="996986"/>
                  </a:cubicBezTo>
                  <a:cubicBezTo>
                    <a:pt x="3212089" y="974171"/>
                    <a:pt x="3241782" y="965807"/>
                    <a:pt x="3268310" y="973424"/>
                  </a:cubicBezTo>
                  <a:cubicBezTo>
                    <a:pt x="3277153" y="975963"/>
                    <a:pt x="3285644" y="980277"/>
                    <a:pt x="3293248" y="986425"/>
                  </a:cubicBezTo>
                  <a:lnTo>
                    <a:pt x="3296220" y="989365"/>
                  </a:lnTo>
                  <a:cubicBezTo>
                    <a:pt x="3300127" y="976984"/>
                    <a:pt x="3309564" y="960641"/>
                    <a:pt x="3322681" y="944410"/>
                  </a:cubicBezTo>
                  <a:cubicBezTo>
                    <a:pt x="3337002" y="926693"/>
                    <a:pt x="3352374" y="913237"/>
                    <a:pt x="3364116" y="907238"/>
                  </a:cubicBezTo>
                  <a:close/>
                  <a:moveTo>
                    <a:pt x="3062864" y="903964"/>
                  </a:moveTo>
                  <a:cubicBezTo>
                    <a:pt x="3067625" y="903394"/>
                    <a:pt x="3073210" y="904036"/>
                    <a:pt x="3079259" y="905784"/>
                  </a:cubicBezTo>
                  <a:cubicBezTo>
                    <a:pt x="3091358" y="909280"/>
                    <a:pt x="3105316" y="917208"/>
                    <a:pt x="3118266" y="928735"/>
                  </a:cubicBezTo>
                  <a:cubicBezTo>
                    <a:pt x="3144169" y="951790"/>
                    <a:pt x="3156231" y="980517"/>
                    <a:pt x="3145211" y="992900"/>
                  </a:cubicBezTo>
                  <a:lnTo>
                    <a:pt x="3143779" y="993582"/>
                  </a:lnTo>
                  <a:cubicBezTo>
                    <a:pt x="3142529" y="977441"/>
                    <a:pt x="3129782" y="956433"/>
                    <a:pt x="3109602" y="938470"/>
                  </a:cubicBezTo>
                  <a:cubicBezTo>
                    <a:pt x="3089423" y="920508"/>
                    <a:pt x="3067078" y="910283"/>
                    <a:pt x="3050900" y="910911"/>
                  </a:cubicBezTo>
                  <a:cubicBezTo>
                    <a:pt x="3050740" y="910206"/>
                    <a:pt x="3051064" y="909800"/>
                    <a:pt x="3051411" y="909411"/>
                  </a:cubicBezTo>
                  <a:cubicBezTo>
                    <a:pt x="3054167" y="906316"/>
                    <a:pt x="3058104" y="904534"/>
                    <a:pt x="3062864" y="903964"/>
                  </a:cubicBezTo>
                  <a:close/>
                  <a:moveTo>
                    <a:pt x="3326500" y="887011"/>
                  </a:moveTo>
                  <a:cubicBezTo>
                    <a:pt x="3328354" y="887647"/>
                    <a:pt x="3330060" y="888572"/>
                    <a:pt x="3331579" y="889800"/>
                  </a:cubicBezTo>
                  <a:lnTo>
                    <a:pt x="3332339" y="891048"/>
                  </a:lnTo>
                  <a:cubicBezTo>
                    <a:pt x="3318227" y="891672"/>
                    <a:pt x="3301091" y="902047"/>
                    <a:pt x="3287471" y="918898"/>
                  </a:cubicBezTo>
                  <a:cubicBezTo>
                    <a:pt x="3273850" y="935749"/>
                    <a:pt x="3267301" y="954679"/>
                    <a:pt x="3269652" y="968609"/>
                  </a:cubicBezTo>
                  <a:cubicBezTo>
                    <a:pt x="3269047" y="968727"/>
                    <a:pt x="3268653" y="968437"/>
                    <a:pt x="3268270" y="968128"/>
                  </a:cubicBezTo>
                  <a:cubicBezTo>
                    <a:pt x="3256113" y="958302"/>
                    <a:pt x="3260431" y="932802"/>
                    <a:pt x="3277913" y="911173"/>
                  </a:cubicBezTo>
                  <a:cubicBezTo>
                    <a:pt x="3293209" y="892247"/>
                    <a:pt x="3313518" y="882555"/>
                    <a:pt x="3326500" y="887011"/>
                  </a:cubicBezTo>
                  <a:close/>
                  <a:moveTo>
                    <a:pt x="3290530" y="867624"/>
                  </a:moveTo>
                  <a:cubicBezTo>
                    <a:pt x="3292546" y="868299"/>
                    <a:pt x="3294349" y="869316"/>
                    <a:pt x="3295897" y="870694"/>
                  </a:cubicBezTo>
                  <a:lnTo>
                    <a:pt x="3296578" y="872124"/>
                  </a:lnTo>
                  <a:cubicBezTo>
                    <a:pt x="3280436" y="873374"/>
                    <a:pt x="3259429" y="886121"/>
                    <a:pt x="3241466" y="906302"/>
                  </a:cubicBezTo>
                  <a:cubicBezTo>
                    <a:pt x="3223505" y="926481"/>
                    <a:pt x="3213278" y="948825"/>
                    <a:pt x="3213906" y="965002"/>
                  </a:cubicBezTo>
                  <a:cubicBezTo>
                    <a:pt x="3213202" y="965162"/>
                    <a:pt x="3212797" y="964839"/>
                    <a:pt x="3212407" y="964492"/>
                  </a:cubicBezTo>
                  <a:cubicBezTo>
                    <a:pt x="3200025" y="953471"/>
                    <a:pt x="3208677" y="923538"/>
                    <a:pt x="3231732" y="897637"/>
                  </a:cubicBezTo>
                  <a:cubicBezTo>
                    <a:pt x="3251904" y="874973"/>
                    <a:pt x="3276421" y="862904"/>
                    <a:pt x="3290530" y="867624"/>
                  </a:cubicBezTo>
                  <a:close/>
                  <a:moveTo>
                    <a:pt x="3299035" y="856814"/>
                  </a:moveTo>
                  <a:cubicBezTo>
                    <a:pt x="3263481" y="857177"/>
                    <a:pt x="3228357" y="872826"/>
                    <a:pt x="3204261" y="902639"/>
                  </a:cubicBezTo>
                  <a:cubicBezTo>
                    <a:pt x="3186536" y="924569"/>
                    <a:pt x="3177556" y="950724"/>
                    <a:pt x="3178934" y="976945"/>
                  </a:cubicBezTo>
                  <a:cubicBezTo>
                    <a:pt x="3173298" y="956599"/>
                    <a:pt x="3160671" y="938630"/>
                    <a:pt x="3143149" y="924469"/>
                  </a:cubicBezTo>
                  <a:cubicBezTo>
                    <a:pt x="3090150" y="881631"/>
                    <a:pt x="3012458" y="889869"/>
                    <a:pt x="2969621" y="942869"/>
                  </a:cubicBezTo>
                  <a:cubicBezTo>
                    <a:pt x="2926783" y="995869"/>
                    <a:pt x="2935021" y="1073560"/>
                    <a:pt x="2988021" y="1116398"/>
                  </a:cubicBezTo>
                  <a:cubicBezTo>
                    <a:pt x="3004983" y="1130107"/>
                    <a:pt x="3024473" y="1138586"/>
                    <a:pt x="3044854" y="1140209"/>
                  </a:cubicBezTo>
                  <a:cubicBezTo>
                    <a:pt x="3021010" y="1144860"/>
                    <a:pt x="2999575" y="1158570"/>
                    <a:pt x="2983221" y="1178804"/>
                  </a:cubicBezTo>
                  <a:cubicBezTo>
                    <a:pt x="2940383" y="1231804"/>
                    <a:pt x="2948621" y="1309496"/>
                    <a:pt x="3001621" y="1352333"/>
                  </a:cubicBezTo>
                  <a:cubicBezTo>
                    <a:pt x="3054621" y="1395171"/>
                    <a:pt x="3132313" y="1386933"/>
                    <a:pt x="3175150" y="1333933"/>
                  </a:cubicBezTo>
                  <a:cubicBezTo>
                    <a:pt x="3189223" y="1316521"/>
                    <a:pt x="3197784" y="1296443"/>
                    <a:pt x="3199100" y="1275504"/>
                  </a:cubicBezTo>
                  <a:lnTo>
                    <a:pt x="3227933" y="1310309"/>
                  </a:lnTo>
                  <a:cubicBezTo>
                    <a:pt x="3280933" y="1353146"/>
                    <a:pt x="3358625" y="1344908"/>
                    <a:pt x="3401462" y="1291909"/>
                  </a:cubicBezTo>
                  <a:cubicBezTo>
                    <a:pt x="3444300" y="1238908"/>
                    <a:pt x="3436062" y="1161217"/>
                    <a:pt x="3383062" y="1118380"/>
                  </a:cubicBezTo>
                  <a:cubicBezTo>
                    <a:pt x="3369175" y="1107156"/>
                    <a:pt x="3353595" y="1099439"/>
                    <a:pt x="3337279" y="1095527"/>
                  </a:cubicBezTo>
                  <a:cubicBezTo>
                    <a:pt x="3360107" y="1090605"/>
                    <a:pt x="3380490" y="1077193"/>
                    <a:pt x="3396190" y="1057768"/>
                  </a:cubicBezTo>
                  <a:cubicBezTo>
                    <a:pt x="3439028" y="1004768"/>
                    <a:pt x="3430790" y="927077"/>
                    <a:pt x="3377790" y="884239"/>
                  </a:cubicBezTo>
                  <a:cubicBezTo>
                    <a:pt x="3364540" y="873530"/>
                    <a:pt x="3349747" y="866012"/>
                    <a:pt x="3334340" y="861589"/>
                  </a:cubicBezTo>
                  <a:cubicBezTo>
                    <a:pt x="3322786" y="858271"/>
                    <a:pt x="3310887" y="856694"/>
                    <a:pt x="3299035" y="856814"/>
                  </a:cubicBezTo>
                  <a:close/>
                  <a:moveTo>
                    <a:pt x="3791956" y="360"/>
                  </a:moveTo>
                  <a:cubicBezTo>
                    <a:pt x="4157095" y="12932"/>
                    <a:pt x="4441196" y="353115"/>
                    <a:pt x="4392838" y="815200"/>
                  </a:cubicBezTo>
                  <a:lnTo>
                    <a:pt x="4228715" y="5387200"/>
                  </a:lnTo>
                  <a:cubicBezTo>
                    <a:pt x="4227570" y="5386900"/>
                    <a:pt x="4226425" y="5386598"/>
                    <a:pt x="4225267" y="5386348"/>
                  </a:cubicBezTo>
                  <a:lnTo>
                    <a:pt x="4220308" y="5534272"/>
                  </a:lnTo>
                  <a:cubicBezTo>
                    <a:pt x="4004567" y="5455820"/>
                    <a:pt x="3759997" y="5397220"/>
                    <a:pt x="3492631" y="5344600"/>
                  </a:cubicBezTo>
                  <a:cubicBezTo>
                    <a:pt x="3388256" y="5508858"/>
                    <a:pt x="3246063" y="5688276"/>
                    <a:pt x="3157758" y="5843582"/>
                  </a:cubicBezTo>
                  <a:cubicBezTo>
                    <a:pt x="2819965" y="5674672"/>
                    <a:pt x="1959968" y="5744990"/>
                    <a:pt x="1106747" y="5305492"/>
                  </a:cubicBezTo>
                  <a:lnTo>
                    <a:pt x="1052757" y="4781338"/>
                  </a:lnTo>
                  <a:cubicBezTo>
                    <a:pt x="706110" y="4659036"/>
                    <a:pt x="353295" y="4502402"/>
                    <a:pt x="0" y="4298325"/>
                  </a:cubicBezTo>
                  <a:lnTo>
                    <a:pt x="300562" y="3883597"/>
                  </a:lnTo>
                  <a:cubicBezTo>
                    <a:pt x="574061" y="3477023"/>
                    <a:pt x="857662" y="3089117"/>
                    <a:pt x="1148689" y="2713313"/>
                  </a:cubicBezTo>
                  <a:lnTo>
                    <a:pt x="1296238" y="2509718"/>
                  </a:lnTo>
                  <a:lnTo>
                    <a:pt x="1305460" y="2513506"/>
                  </a:lnTo>
                  <a:cubicBezTo>
                    <a:pt x="1932931" y="1713585"/>
                    <a:pt x="2592075" y="963644"/>
                    <a:pt x="3267423" y="205600"/>
                  </a:cubicBezTo>
                  <a:cubicBezTo>
                    <a:pt x="3443269" y="56619"/>
                    <a:pt x="3625984" y="-5354"/>
                    <a:pt x="3791956" y="3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任意多边形 8"/>
            <p:cNvSpPr/>
            <p:nvPr/>
          </p:nvSpPr>
          <p:spPr>
            <a:xfrm rot="14787577">
              <a:off x="21177732" y="8163778"/>
              <a:ext cx="1513240" cy="2567167"/>
            </a:xfrm>
            <a:custGeom>
              <a:avLst/>
              <a:gdLst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65345 w 1513241"/>
                <a:gd name="connsiteY22" fmla="*/ 1678420 h 2566932"/>
                <a:gd name="connsiteX23" fmla="*/ 864878 w 1513241"/>
                <a:gd name="connsiteY23" fmla="*/ 1670616 h 2566932"/>
                <a:gd name="connsiteX24" fmla="*/ 839066 w 1513241"/>
                <a:gd name="connsiteY24" fmla="*/ 1543716 h 2566932"/>
                <a:gd name="connsiteX25" fmla="*/ 909305 w 1513241"/>
                <a:gd name="connsiteY25" fmla="*/ 1680796 h 2566932"/>
                <a:gd name="connsiteX26" fmla="*/ 1010064 w 1513241"/>
                <a:gd name="connsiteY26" fmla="*/ 1638716 h 2566932"/>
                <a:gd name="connsiteX27" fmla="*/ 982935 w 1513241"/>
                <a:gd name="connsiteY27" fmla="*/ 1517136 h 2566932"/>
                <a:gd name="connsiteX28" fmla="*/ 1052470 w 1513241"/>
                <a:gd name="connsiteY28" fmla="*/ 1666740 h 2566932"/>
                <a:gd name="connsiteX29" fmla="*/ 1192891 w 1513241"/>
                <a:gd name="connsiteY29" fmla="*/ 1666318 h 2566932"/>
                <a:gd name="connsiteX30" fmla="*/ 1198036 w 1513241"/>
                <a:gd name="connsiteY30" fmla="*/ 1346588 h 2566932"/>
                <a:gd name="connsiteX31" fmla="*/ 1240303 w 1513241"/>
                <a:gd name="connsiteY31" fmla="*/ 1656450 h 2566932"/>
                <a:gd name="connsiteX32" fmla="*/ 1463686 w 1513241"/>
                <a:gd name="connsiteY32" fmla="*/ 2190632 h 2566932"/>
                <a:gd name="connsiteX33" fmla="*/ 1461844 w 1513241"/>
                <a:gd name="connsiteY33" fmla="*/ 1427972 h 2566932"/>
                <a:gd name="connsiteX34" fmla="*/ 1072036 w 1513241"/>
                <a:gd name="connsiteY34" fmla="*/ 289766 h 2566932"/>
                <a:gd name="connsiteX35" fmla="*/ 660356 w 1513241"/>
                <a:gd name="connsiteY35" fmla="*/ 706 h 2566932"/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65345 w 1513241"/>
                <a:gd name="connsiteY22" fmla="*/ 1678420 h 2566932"/>
                <a:gd name="connsiteX23" fmla="*/ 839066 w 1513241"/>
                <a:gd name="connsiteY23" fmla="*/ 1543716 h 2566932"/>
                <a:gd name="connsiteX24" fmla="*/ 909305 w 1513241"/>
                <a:gd name="connsiteY24" fmla="*/ 1680796 h 2566932"/>
                <a:gd name="connsiteX25" fmla="*/ 1010064 w 1513241"/>
                <a:gd name="connsiteY25" fmla="*/ 1638716 h 2566932"/>
                <a:gd name="connsiteX26" fmla="*/ 982935 w 1513241"/>
                <a:gd name="connsiteY26" fmla="*/ 1517136 h 2566932"/>
                <a:gd name="connsiteX27" fmla="*/ 1052470 w 1513241"/>
                <a:gd name="connsiteY27" fmla="*/ 1666740 h 2566932"/>
                <a:gd name="connsiteX28" fmla="*/ 1192891 w 1513241"/>
                <a:gd name="connsiteY28" fmla="*/ 1666318 h 2566932"/>
                <a:gd name="connsiteX29" fmla="*/ 1198036 w 1513241"/>
                <a:gd name="connsiteY29" fmla="*/ 1346588 h 2566932"/>
                <a:gd name="connsiteX30" fmla="*/ 1240303 w 1513241"/>
                <a:gd name="connsiteY30" fmla="*/ 1656450 h 2566932"/>
                <a:gd name="connsiteX31" fmla="*/ 1463686 w 1513241"/>
                <a:gd name="connsiteY31" fmla="*/ 2190632 h 2566932"/>
                <a:gd name="connsiteX32" fmla="*/ 1461844 w 1513241"/>
                <a:gd name="connsiteY32" fmla="*/ 1427972 h 2566932"/>
                <a:gd name="connsiteX33" fmla="*/ 1072036 w 1513241"/>
                <a:gd name="connsiteY33" fmla="*/ 289766 h 2566932"/>
                <a:gd name="connsiteX34" fmla="*/ 660356 w 1513241"/>
                <a:gd name="connsiteY34" fmla="*/ 706 h 2566932"/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39066 w 1513241"/>
                <a:gd name="connsiteY22" fmla="*/ 1543716 h 2566932"/>
                <a:gd name="connsiteX23" fmla="*/ 909305 w 1513241"/>
                <a:gd name="connsiteY23" fmla="*/ 1680796 h 2566932"/>
                <a:gd name="connsiteX24" fmla="*/ 1010064 w 1513241"/>
                <a:gd name="connsiteY24" fmla="*/ 1638716 h 2566932"/>
                <a:gd name="connsiteX25" fmla="*/ 982935 w 1513241"/>
                <a:gd name="connsiteY25" fmla="*/ 1517136 h 2566932"/>
                <a:gd name="connsiteX26" fmla="*/ 1052470 w 1513241"/>
                <a:gd name="connsiteY26" fmla="*/ 1666740 h 2566932"/>
                <a:gd name="connsiteX27" fmla="*/ 1192891 w 1513241"/>
                <a:gd name="connsiteY27" fmla="*/ 1666318 h 2566932"/>
                <a:gd name="connsiteX28" fmla="*/ 1198036 w 1513241"/>
                <a:gd name="connsiteY28" fmla="*/ 1346588 h 2566932"/>
                <a:gd name="connsiteX29" fmla="*/ 1240303 w 1513241"/>
                <a:gd name="connsiteY29" fmla="*/ 1656450 h 2566932"/>
                <a:gd name="connsiteX30" fmla="*/ 1463686 w 1513241"/>
                <a:gd name="connsiteY30" fmla="*/ 2190632 h 2566932"/>
                <a:gd name="connsiteX31" fmla="*/ 1461844 w 1513241"/>
                <a:gd name="connsiteY31" fmla="*/ 1427972 h 2566932"/>
                <a:gd name="connsiteX32" fmla="*/ 1072036 w 1513241"/>
                <a:gd name="connsiteY32" fmla="*/ 289766 h 2566932"/>
                <a:gd name="connsiteX33" fmla="*/ 660356 w 1513241"/>
                <a:gd name="connsiteY33" fmla="*/ 706 h 2566932"/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39066 w 1513241"/>
                <a:gd name="connsiteY22" fmla="*/ 1543716 h 2566932"/>
                <a:gd name="connsiteX23" fmla="*/ 909305 w 1513241"/>
                <a:gd name="connsiteY23" fmla="*/ 1680796 h 2566932"/>
                <a:gd name="connsiteX24" fmla="*/ 1010064 w 1513241"/>
                <a:gd name="connsiteY24" fmla="*/ 1638716 h 2566932"/>
                <a:gd name="connsiteX25" fmla="*/ 982935 w 1513241"/>
                <a:gd name="connsiteY25" fmla="*/ 1517136 h 2566932"/>
                <a:gd name="connsiteX26" fmla="*/ 1052470 w 1513241"/>
                <a:gd name="connsiteY26" fmla="*/ 1666740 h 2566932"/>
                <a:gd name="connsiteX27" fmla="*/ 1195696 w 1513241"/>
                <a:gd name="connsiteY27" fmla="*/ 1638269 h 2566932"/>
                <a:gd name="connsiteX28" fmla="*/ 1198036 w 1513241"/>
                <a:gd name="connsiteY28" fmla="*/ 1346588 h 2566932"/>
                <a:gd name="connsiteX29" fmla="*/ 1240303 w 1513241"/>
                <a:gd name="connsiteY29" fmla="*/ 1656450 h 2566932"/>
                <a:gd name="connsiteX30" fmla="*/ 1463686 w 1513241"/>
                <a:gd name="connsiteY30" fmla="*/ 2190632 h 2566932"/>
                <a:gd name="connsiteX31" fmla="*/ 1461844 w 1513241"/>
                <a:gd name="connsiteY31" fmla="*/ 1427972 h 2566932"/>
                <a:gd name="connsiteX32" fmla="*/ 1072036 w 1513241"/>
                <a:gd name="connsiteY32" fmla="*/ 289766 h 2566932"/>
                <a:gd name="connsiteX33" fmla="*/ 660356 w 1513241"/>
                <a:gd name="connsiteY33" fmla="*/ 706 h 2566932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909305 w 1513241"/>
                <a:gd name="connsiteY23" fmla="*/ 1680796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3241" h="2567167">
                  <a:moveTo>
                    <a:pt x="835769" y="2400394"/>
                  </a:moveTo>
                  <a:cubicBezTo>
                    <a:pt x="842698" y="2450938"/>
                    <a:pt x="833169" y="2521290"/>
                    <a:pt x="806851" y="2539226"/>
                  </a:cubicBezTo>
                  <a:cubicBezTo>
                    <a:pt x="780532" y="2557164"/>
                    <a:pt x="756910" y="2448412"/>
                    <a:pt x="753951" y="2401110"/>
                  </a:cubicBezTo>
                  <a:lnTo>
                    <a:pt x="835769" y="2400394"/>
                  </a:lnTo>
                  <a:close/>
                  <a:moveTo>
                    <a:pt x="1489602" y="2019860"/>
                  </a:moveTo>
                  <a:cubicBezTo>
                    <a:pt x="1503621" y="2063956"/>
                    <a:pt x="1500333" y="2126964"/>
                    <a:pt x="1471082" y="2145058"/>
                  </a:cubicBezTo>
                  <a:cubicBezTo>
                    <a:pt x="1441830" y="2163152"/>
                    <a:pt x="1401299" y="2069016"/>
                    <a:pt x="1392371" y="2027448"/>
                  </a:cubicBezTo>
                  <a:lnTo>
                    <a:pt x="1489602" y="2019860"/>
                  </a:lnTo>
                  <a:close/>
                  <a:moveTo>
                    <a:pt x="32211" y="1212342"/>
                  </a:moveTo>
                  <a:lnTo>
                    <a:pt x="132446" y="1270976"/>
                  </a:lnTo>
                  <a:cubicBezTo>
                    <a:pt x="125212" y="1312102"/>
                    <a:pt x="91707" y="1355486"/>
                    <a:pt x="53963" y="1349276"/>
                  </a:cubicBezTo>
                  <a:cubicBezTo>
                    <a:pt x="16219" y="1343068"/>
                    <a:pt x="21132" y="1248282"/>
                    <a:pt x="32211" y="1212342"/>
                  </a:cubicBezTo>
                  <a:close/>
                  <a:moveTo>
                    <a:pt x="660356" y="706"/>
                  </a:moveTo>
                  <a:cubicBezTo>
                    <a:pt x="507682" y="9708"/>
                    <a:pt x="371240" y="103728"/>
                    <a:pt x="346066" y="221764"/>
                  </a:cubicBezTo>
                  <a:cubicBezTo>
                    <a:pt x="236752" y="603100"/>
                    <a:pt x="-78383" y="1224414"/>
                    <a:pt x="18123" y="1365774"/>
                  </a:cubicBezTo>
                  <a:cubicBezTo>
                    <a:pt x="114630" y="1507134"/>
                    <a:pt x="363990" y="950610"/>
                    <a:pt x="496626" y="941384"/>
                  </a:cubicBezTo>
                  <a:cubicBezTo>
                    <a:pt x="547543" y="937842"/>
                    <a:pt x="579661" y="1160550"/>
                    <a:pt x="608093" y="1441980"/>
                  </a:cubicBezTo>
                  <a:lnTo>
                    <a:pt x="604493" y="1411378"/>
                  </a:lnTo>
                  <a:cubicBezTo>
                    <a:pt x="476915" y="1392224"/>
                    <a:pt x="339767" y="1282776"/>
                    <a:pt x="221757" y="1353918"/>
                  </a:cubicBezTo>
                  <a:cubicBezTo>
                    <a:pt x="105447" y="1424036"/>
                    <a:pt x="488986" y="1586294"/>
                    <a:pt x="633102" y="1704838"/>
                  </a:cubicBezTo>
                  <a:cubicBezTo>
                    <a:pt x="669315" y="2098910"/>
                    <a:pt x="707093" y="2507976"/>
                    <a:pt x="780343" y="2558092"/>
                  </a:cubicBezTo>
                  <a:cubicBezTo>
                    <a:pt x="926350" y="2657988"/>
                    <a:pt x="870762" y="1903873"/>
                    <a:pt x="863719" y="1734810"/>
                  </a:cubicBezTo>
                  <a:cubicBezTo>
                    <a:pt x="856676" y="1565747"/>
                    <a:pt x="831468" y="1552718"/>
                    <a:pt x="839066" y="1543716"/>
                  </a:cubicBezTo>
                  <a:cubicBezTo>
                    <a:pt x="855356" y="1599812"/>
                    <a:pt x="856734" y="1637427"/>
                    <a:pt x="884060" y="1683601"/>
                  </a:cubicBezTo>
                  <a:cubicBezTo>
                    <a:pt x="911386" y="1729775"/>
                    <a:pt x="1007888" y="1684853"/>
                    <a:pt x="1010064" y="1638716"/>
                  </a:cubicBezTo>
                  <a:cubicBezTo>
                    <a:pt x="1012240" y="1592579"/>
                    <a:pt x="991978" y="1557663"/>
                    <a:pt x="982935" y="1517136"/>
                  </a:cubicBezTo>
                  <a:cubicBezTo>
                    <a:pt x="1006292" y="1566848"/>
                    <a:pt x="1015640" y="1629288"/>
                    <a:pt x="1052470" y="1666740"/>
                  </a:cubicBezTo>
                  <a:cubicBezTo>
                    <a:pt x="1104093" y="1705516"/>
                    <a:pt x="1177403" y="1674659"/>
                    <a:pt x="1195696" y="1638269"/>
                  </a:cubicBezTo>
                  <a:cubicBezTo>
                    <a:pt x="1221210" y="1560849"/>
                    <a:pt x="1203017" y="1458660"/>
                    <a:pt x="1198036" y="1346588"/>
                  </a:cubicBezTo>
                  <a:lnTo>
                    <a:pt x="1240303" y="1656450"/>
                  </a:lnTo>
                  <a:cubicBezTo>
                    <a:pt x="1288880" y="1798560"/>
                    <a:pt x="1363912" y="2194932"/>
                    <a:pt x="1463686" y="2190632"/>
                  </a:cubicBezTo>
                  <a:cubicBezTo>
                    <a:pt x="1568835" y="2186102"/>
                    <a:pt x="1476184" y="1667846"/>
                    <a:pt x="1461844" y="1427972"/>
                  </a:cubicBezTo>
                  <a:cubicBezTo>
                    <a:pt x="1432584" y="1139412"/>
                    <a:pt x="1252238" y="733852"/>
                    <a:pt x="1072036" y="289766"/>
                  </a:cubicBezTo>
                  <a:cubicBezTo>
                    <a:pt x="981935" y="67724"/>
                    <a:pt x="813029" y="-8296"/>
                    <a:pt x="660356" y="7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11320010" y="9182510"/>
              <a:ext cx="4048614" cy="6257845"/>
            </a:xfrm>
            <a:custGeom>
              <a:avLst/>
              <a:gdLst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246140 w 4048614"/>
                <a:gd name="connsiteY1516" fmla="*/ 1689909 h 6257845"/>
                <a:gd name="connsiteX1517" fmla="*/ 3329354 w 4048614"/>
                <a:gd name="connsiteY1517" fmla="*/ 1735015 h 6257845"/>
                <a:gd name="connsiteX1518" fmla="*/ 3352800 w 4048614"/>
                <a:gd name="connsiteY1518" fmla="*/ 5838093 h 6257845"/>
                <a:gd name="connsiteX1519" fmla="*/ 0 w 4048614"/>
                <a:gd name="connsiteY1519" fmla="*/ 5884985 h 6257845"/>
                <a:gd name="connsiteX1520" fmla="*/ 820616 w 4048614"/>
                <a:gd name="connsiteY1520" fmla="*/ 375138 h 6257845"/>
                <a:gd name="connsiteX1521" fmla="*/ 867506 w 4048614"/>
                <a:gd name="connsiteY1521" fmla="*/ 0 h 6257845"/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329354 w 4048614"/>
                <a:gd name="connsiteY1516" fmla="*/ 1735015 h 6257845"/>
                <a:gd name="connsiteX1517" fmla="*/ 3352800 w 4048614"/>
                <a:gd name="connsiteY1517" fmla="*/ 5838093 h 6257845"/>
                <a:gd name="connsiteX1518" fmla="*/ 0 w 4048614"/>
                <a:gd name="connsiteY1518" fmla="*/ 5884985 h 6257845"/>
                <a:gd name="connsiteX1519" fmla="*/ 820616 w 4048614"/>
                <a:gd name="connsiteY1519" fmla="*/ 375138 h 6257845"/>
                <a:gd name="connsiteX1520" fmla="*/ 867506 w 4048614"/>
                <a:gd name="connsiteY1520" fmla="*/ 0 h 6257845"/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329354 w 4048614"/>
                <a:gd name="connsiteY1516" fmla="*/ 1735015 h 6257845"/>
                <a:gd name="connsiteX1517" fmla="*/ 3352800 w 4048614"/>
                <a:gd name="connsiteY1517" fmla="*/ 5838093 h 6257845"/>
                <a:gd name="connsiteX1518" fmla="*/ 0 w 4048614"/>
                <a:gd name="connsiteY1518" fmla="*/ 5884985 h 6257845"/>
                <a:gd name="connsiteX1519" fmla="*/ 820616 w 4048614"/>
                <a:gd name="connsiteY1519" fmla="*/ 375138 h 6257845"/>
                <a:gd name="connsiteX1520" fmla="*/ 867506 w 4048614"/>
                <a:gd name="connsiteY1520" fmla="*/ 0 h 6257845"/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329354 w 4048614"/>
                <a:gd name="connsiteY1516" fmla="*/ 1735015 h 6257845"/>
                <a:gd name="connsiteX1517" fmla="*/ 3352800 w 4048614"/>
                <a:gd name="connsiteY1517" fmla="*/ 5838093 h 6257845"/>
                <a:gd name="connsiteX1518" fmla="*/ 0 w 4048614"/>
                <a:gd name="connsiteY1518" fmla="*/ 5884985 h 6257845"/>
                <a:gd name="connsiteX1519" fmla="*/ 820616 w 4048614"/>
                <a:gd name="connsiteY1519" fmla="*/ 375138 h 6257845"/>
                <a:gd name="connsiteX1520" fmla="*/ 867506 w 4048614"/>
                <a:gd name="connsiteY1520" fmla="*/ 0 h 6257845"/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329354 w 4048614"/>
                <a:gd name="connsiteY1516" fmla="*/ 1735015 h 6257845"/>
                <a:gd name="connsiteX1517" fmla="*/ 3352800 w 4048614"/>
                <a:gd name="connsiteY1517" fmla="*/ 5838093 h 6257845"/>
                <a:gd name="connsiteX1518" fmla="*/ 0 w 4048614"/>
                <a:gd name="connsiteY1518" fmla="*/ 5884985 h 6257845"/>
                <a:gd name="connsiteX1519" fmla="*/ 820616 w 4048614"/>
                <a:gd name="connsiteY1519" fmla="*/ 375138 h 6257845"/>
                <a:gd name="connsiteX1520" fmla="*/ 867506 w 4048614"/>
                <a:gd name="connsiteY1520" fmla="*/ 0 h 6257845"/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329354 w 4048614"/>
                <a:gd name="connsiteY1516" fmla="*/ 1735015 h 6257845"/>
                <a:gd name="connsiteX1517" fmla="*/ 3352800 w 4048614"/>
                <a:gd name="connsiteY1517" fmla="*/ 5838093 h 6257845"/>
                <a:gd name="connsiteX1518" fmla="*/ 0 w 4048614"/>
                <a:gd name="connsiteY1518" fmla="*/ 5884985 h 6257845"/>
                <a:gd name="connsiteX1519" fmla="*/ 820616 w 4048614"/>
                <a:gd name="connsiteY1519" fmla="*/ 375138 h 6257845"/>
                <a:gd name="connsiteX1520" fmla="*/ 867506 w 4048614"/>
                <a:gd name="connsiteY1520" fmla="*/ 0 h 625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</a:cxnLst>
              <a:rect l="l" t="t" r="r" b="b"/>
              <a:pathLst>
                <a:path w="4048614" h="6257845">
                  <a:moveTo>
                    <a:pt x="2080248" y="5930173"/>
                  </a:moveTo>
                  <a:lnTo>
                    <a:pt x="1977928" y="5931724"/>
                  </a:lnTo>
                  <a:cubicBezTo>
                    <a:pt x="1979660" y="5934734"/>
                    <a:pt x="1979772" y="5937895"/>
                    <a:pt x="1979748" y="5941086"/>
                  </a:cubicBezTo>
                  <a:cubicBezTo>
                    <a:pt x="1979302" y="6002631"/>
                    <a:pt x="1929048" y="6052162"/>
                    <a:pt x="1867504" y="6051714"/>
                  </a:cubicBezTo>
                  <a:cubicBezTo>
                    <a:pt x="1805956" y="6051268"/>
                    <a:pt x="1756428" y="6001013"/>
                    <a:pt x="1756872" y="5939468"/>
                  </a:cubicBezTo>
                  <a:lnTo>
                    <a:pt x="1757796" y="5935060"/>
                  </a:lnTo>
                  <a:lnTo>
                    <a:pt x="1678888" y="5936256"/>
                  </a:lnTo>
                  <a:cubicBezTo>
                    <a:pt x="1680568" y="6047090"/>
                    <a:pt x="1771776" y="6135576"/>
                    <a:pt x="1882610" y="6133896"/>
                  </a:cubicBezTo>
                  <a:cubicBezTo>
                    <a:pt x="1993440" y="6132217"/>
                    <a:pt x="2081928" y="6041008"/>
                    <a:pt x="2080248" y="5930173"/>
                  </a:cubicBezTo>
                  <a:close/>
                  <a:moveTo>
                    <a:pt x="2628524" y="5843433"/>
                  </a:moveTo>
                  <a:lnTo>
                    <a:pt x="2527644" y="5860604"/>
                  </a:lnTo>
                  <a:cubicBezTo>
                    <a:pt x="2529816" y="5863314"/>
                    <a:pt x="2530408" y="5866420"/>
                    <a:pt x="2530874" y="5869577"/>
                  </a:cubicBezTo>
                  <a:cubicBezTo>
                    <a:pt x="2539840" y="5930467"/>
                    <a:pt x="2497746" y="5987097"/>
                    <a:pt x="2436856" y="5996062"/>
                  </a:cubicBezTo>
                  <a:cubicBezTo>
                    <a:pt x="2375964" y="6005028"/>
                    <a:pt x="2319336" y="5962934"/>
                    <a:pt x="2310368" y="5902043"/>
                  </a:cubicBezTo>
                  <a:lnTo>
                    <a:pt x="2310608" y="5897546"/>
                  </a:lnTo>
                  <a:lnTo>
                    <a:pt x="2232808" y="5910788"/>
                  </a:lnTo>
                  <a:cubicBezTo>
                    <a:pt x="2251408" y="6020062"/>
                    <a:pt x="2355070" y="6093569"/>
                    <a:pt x="2464344" y="6074968"/>
                  </a:cubicBezTo>
                  <a:cubicBezTo>
                    <a:pt x="2573618" y="6056369"/>
                    <a:pt x="2647124" y="5952707"/>
                    <a:pt x="2628524" y="5843433"/>
                  </a:cubicBezTo>
                  <a:close/>
                  <a:moveTo>
                    <a:pt x="750982" y="5823834"/>
                  </a:moveTo>
                  <a:lnTo>
                    <a:pt x="829176" y="5837916"/>
                  </a:lnTo>
                  <a:cubicBezTo>
                    <a:pt x="817584" y="5846462"/>
                    <a:pt x="810476" y="5859962"/>
                    <a:pt x="810476" y="5875045"/>
                  </a:cubicBezTo>
                  <a:cubicBezTo>
                    <a:pt x="810476" y="5902252"/>
                    <a:pt x="833604" y="5924308"/>
                    <a:pt x="862136" y="5924308"/>
                  </a:cubicBezTo>
                  <a:cubicBezTo>
                    <a:pt x="890668" y="5924308"/>
                    <a:pt x="913798" y="5902252"/>
                    <a:pt x="913798" y="5875045"/>
                  </a:cubicBezTo>
                  <a:cubicBezTo>
                    <a:pt x="913798" y="5866545"/>
                    <a:pt x="911540" y="5858548"/>
                    <a:pt x="906946" y="5851922"/>
                  </a:cubicBezTo>
                  <a:cubicBezTo>
                    <a:pt x="926828" y="5856454"/>
                    <a:pt x="947140" y="5859715"/>
                    <a:pt x="967680" y="5862859"/>
                  </a:cubicBezTo>
                  <a:cubicBezTo>
                    <a:pt x="968718" y="5866329"/>
                    <a:pt x="968014" y="5869717"/>
                    <a:pt x="967144" y="5873101"/>
                  </a:cubicBezTo>
                  <a:cubicBezTo>
                    <a:pt x="951816" y="5932707"/>
                    <a:pt x="891068" y="5968604"/>
                    <a:pt x="831460" y="5953274"/>
                  </a:cubicBezTo>
                  <a:cubicBezTo>
                    <a:pt x="773858" y="5938462"/>
                    <a:pt x="738400" y="5881235"/>
                    <a:pt x="750982" y="5823834"/>
                  </a:cubicBezTo>
                  <a:close/>
                  <a:moveTo>
                    <a:pt x="3172566" y="5732106"/>
                  </a:moveTo>
                  <a:lnTo>
                    <a:pt x="3072566" y="5753821"/>
                  </a:lnTo>
                  <a:cubicBezTo>
                    <a:pt x="3074858" y="5756430"/>
                    <a:pt x="3075592" y="5759507"/>
                    <a:pt x="3076198" y="5762640"/>
                  </a:cubicBezTo>
                  <a:cubicBezTo>
                    <a:pt x="3087908" y="5823063"/>
                    <a:pt x="3048416" y="5881538"/>
                    <a:pt x="2987996" y="5893248"/>
                  </a:cubicBezTo>
                  <a:cubicBezTo>
                    <a:pt x="2927572" y="5904957"/>
                    <a:pt x="2869096" y="5865467"/>
                    <a:pt x="2857388" y="5805044"/>
                  </a:cubicBezTo>
                  <a:cubicBezTo>
                    <a:pt x="2857400" y="5803543"/>
                    <a:pt x="2857412" y="5802041"/>
                    <a:pt x="2857422" y="5800540"/>
                  </a:cubicBezTo>
                  <a:lnTo>
                    <a:pt x="2780300" y="5817287"/>
                  </a:lnTo>
                  <a:cubicBezTo>
                    <a:pt x="2803824" y="5925609"/>
                    <a:pt x="2910704" y="5994352"/>
                    <a:pt x="3019024" y="5970830"/>
                  </a:cubicBezTo>
                  <a:cubicBezTo>
                    <a:pt x="3127346" y="5947307"/>
                    <a:pt x="3196088" y="5840427"/>
                    <a:pt x="3172566" y="5732106"/>
                  </a:cubicBezTo>
                  <a:close/>
                  <a:moveTo>
                    <a:pt x="215700" y="5689420"/>
                  </a:moveTo>
                  <a:cubicBezTo>
                    <a:pt x="181564" y="5794878"/>
                    <a:pt x="239380" y="5908043"/>
                    <a:pt x="344836" y="5942180"/>
                  </a:cubicBezTo>
                  <a:cubicBezTo>
                    <a:pt x="450296" y="5976317"/>
                    <a:pt x="563460" y="5918501"/>
                    <a:pt x="597596" y="5813043"/>
                  </a:cubicBezTo>
                  <a:lnTo>
                    <a:pt x="500240" y="5781528"/>
                  </a:lnTo>
                  <a:cubicBezTo>
                    <a:pt x="500910" y="5784935"/>
                    <a:pt x="499996" y="5787962"/>
                    <a:pt x="498946" y="5790975"/>
                  </a:cubicBezTo>
                  <a:cubicBezTo>
                    <a:pt x="478684" y="5849091"/>
                    <a:pt x="415144" y="5879777"/>
                    <a:pt x="357028" y="5859516"/>
                  </a:cubicBezTo>
                  <a:cubicBezTo>
                    <a:pt x="298912" y="5839253"/>
                    <a:pt x="268224" y="5775715"/>
                    <a:pt x="288488" y="5717599"/>
                  </a:cubicBezTo>
                  <a:lnTo>
                    <a:pt x="290568" y="5713655"/>
                  </a:lnTo>
                  <a:lnTo>
                    <a:pt x="215700" y="5689420"/>
                  </a:lnTo>
                  <a:close/>
                  <a:moveTo>
                    <a:pt x="3363342" y="5605845"/>
                  </a:moveTo>
                  <a:cubicBezTo>
                    <a:pt x="3008296" y="5689503"/>
                    <a:pt x="2440496" y="5879080"/>
                    <a:pt x="1722800" y="5879080"/>
                  </a:cubicBezTo>
                  <a:cubicBezTo>
                    <a:pt x="1100024" y="5879080"/>
                    <a:pt x="481444" y="5703153"/>
                    <a:pt x="112968" y="5637800"/>
                  </a:cubicBezTo>
                  <a:cubicBezTo>
                    <a:pt x="172490" y="5663647"/>
                    <a:pt x="252794" y="5693164"/>
                    <a:pt x="350328" y="5723017"/>
                  </a:cubicBezTo>
                  <a:cubicBezTo>
                    <a:pt x="336546" y="5731173"/>
                    <a:pt x="327876" y="5745900"/>
                    <a:pt x="327876" y="5762558"/>
                  </a:cubicBezTo>
                  <a:cubicBezTo>
                    <a:pt x="327876" y="5789765"/>
                    <a:pt x="351004" y="5811821"/>
                    <a:pt x="379536" y="5811821"/>
                  </a:cubicBezTo>
                  <a:cubicBezTo>
                    <a:pt x="408068" y="5811821"/>
                    <a:pt x="431198" y="5789765"/>
                    <a:pt x="431198" y="5762558"/>
                  </a:cubicBezTo>
                  <a:cubicBezTo>
                    <a:pt x="431198" y="5756326"/>
                    <a:pt x="429984" y="5750364"/>
                    <a:pt x="427480" y="5744994"/>
                  </a:cubicBezTo>
                  <a:cubicBezTo>
                    <a:pt x="517462" y="5771477"/>
                    <a:pt x="619512" y="5796832"/>
                    <a:pt x="731154" y="5819983"/>
                  </a:cubicBezTo>
                  <a:lnTo>
                    <a:pt x="665252" y="5810196"/>
                  </a:lnTo>
                  <a:cubicBezTo>
                    <a:pt x="648968" y="5919840"/>
                    <a:pt x="724652" y="6021924"/>
                    <a:pt x="834294" y="6038208"/>
                  </a:cubicBezTo>
                  <a:cubicBezTo>
                    <a:pt x="941810" y="6054174"/>
                    <a:pt x="1042054" y="5981713"/>
                    <a:pt x="1060722" y="5875414"/>
                  </a:cubicBezTo>
                  <a:lnTo>
                    <a:pt x="1150524" y="5887532"/>
                  </a:lnTo>
                  <a:cubicBezTo>
                    <a:pt x="1136364" y="5996729"/>
                    <a:pt x="1213060" y="6096988"/>
                    <a:pt x="1322358" y="6111877"/>
                  </a:cubicBezTo>
                  <a:cubicBezTo>
                    <a:pt x="1432188" y="6126837"/>
                    <a:pt x="1533352" y="6049929"/>
                    <a:pt x="1548314" y="5940097"/>
                  </a:cubicBezTo>
                  <a:lnTo>
                    <a:pt x="1446920" y="5926286"/>
                  </a:lnTo>
                  <a:cubicBezTo>
                    <a:pt x="1448180" y="5929522"/>
                    <a:pt x="1447816" y="5932663"/>
                    <a:pt x="1447314" y="5935815"/>
                  </a:cubicBezTo>
                  <a:cubicBezTo>
                    <a:pt x="1437642" y="5996597"/>
                    <a:pt x="1380528" y="6038031"/>
                    <a:pt x="1319746" y="6028360"/>
                  </a:cubicBezTo>
                  <a:cubicBezTo>
                    <a:pt x="1258964" y="6018687"/>
                    <a:pt x="1217528" y="5961574"/>
                    <a:pt x="1227200" y="5900791"/>
                  </a:cubicBezTo>
                  <a:lnTo>
                    <a:pt x="1228776" y="5896571"/>
                  </a:lnTo>
                  <a:lnTo>
                    <a:pt x="1223016" y="5895786"/>
                  </a:lnTo>
                  <a:lnTo>
                    <a:pt x="1298344" y="5901954"/>
                  </a:lnTo>
                  <a:cubicBezTo>
                    <a:pt x="1290336" y="5910063"/>
                    <a:pt x="1285820" y="5921079"/>
                    <a:pt x="1285820" y="5933101"/>
                  </a:cubicBezTo>
                  <a:cubicBezTo>
                    <a:pt x="1285820" y="5960308"/>
                    <a:pt x="1308948" y="5982364"/>
                    <a:pt x="1337480" y="5982364"/>
                  </a:cubicBezTo>
                  <a:cubicBezTo>
                    <a:pt x="1366012" y="5982364"/>
                    <a:pt x="1389142" y="5960308"/>
                    <a:pt x="1389142" y="5933101"/>
                  </a:cubicBezTo>
                  <a:cubicBezTo>
                    <a:pt x="1389142" y="5924067"/>
                    <a:pt x="1386592" y="5915601"/>
                    <a:pt x="1381428" y="5908758"/>
                  </a:cubicBezTo>
                  <a:cubicBezTo>
                    <a:pt x="1488668" y="5918040"/>
                    <a:pt x="1599516" y="5922332"/>
                    <a:pt x="1712802" y="5922332"/>
                  </a:cubicBezTo>
                  <a:lnTo>
                    <a:pt x="1817802" y="5919284"/>
                  </a:lnTo>
                  <a:cubicBezTo>
                    <a:pt x="1809488" y="5927560"/>
                    <a:pt x="1804704" y="5938869"/>
                    <a:pt x="1804704" y="5951244"/>
                  </a:cubicBezTo>
                  <a:cubicBezTo>
                    <a:pt x="1804704" y="5978451"/>
                    <a:pt x="1827832" y="6000507"/>
                    <a:pt x="1856364" y="6000507"/>
                  </a:cubicBezTo>
                  <a:cubicBezTo>
                    <a:pt x="1884896" y="6000507"/>
                    <a:pt x="1908026" y="5978451"/>
                    <a:pt x="1908026" y="5951244"/>
                  </a:cubicBezTo>
                  <a:cubicBezTo>
                    <a:pt x="1908026" y="5937928"/>
                    <a:pt x="1902486" y="5925847"/>
                    <a:pt x="1893376" y="5917090"/>
                  </a:cubicBezTo>
                  <a:cubicBezTo>
                    <a:pt x="2057962" y="5913111"/>
                    <a:pt x="2215344" y="5899371"/>
                    <a:pt x="2362142" y="5878856"/>
                  </a:cubicBezTo>
                  <a:lnTo>
                    <a:pt x="2359876" y="5889559"/>
                  </a:lnTo>
                  <a:cubicBezTo>
                    <a:pt x="2359876" y="5916766"/>
                    <a:pt x="2383004" y="5938822"/>
                    <a:pt x="2411536" y="5938822"/>
                  </a:cubicBezTo>
                  <a:cubicBezTo>
                    <a:pt x="2440068" y="5938822"/>
                    <a:pt x="2463198" y="5916766"/>
                    <a:pt x="2463198" y="5889559"/>
                  </a:cubicBezTo>
                  <a:cubicBezTo>
                    <a:pt x="2463198" y="5880812"/>
                    <a:pt x="2460808" y="5872597"/>
                    <a:pt x="2455946" y="5865870"/>
                  </a:cubicBezTo>
                  <a:cubicBezTo>
                    <a:pt x="2624144" y="5842193"/>
                    <a:pt x="2776678" y="5810487"/>
                    <a:pt x="2908308" y="5775878"/>
                  </a:cubicBezTo>
                  <a:cubicBezTo>
                    <a:pt x="2909198" y="5801967"/>
                    <a:pt x="2931784" y="5822708"/>
                    <a:pt x="2959452" y="5822708"/>
                  </a:cubicBezTo>
                  <a:cubicBezTo>
                    <a:pt x="2987984" y="5822708"/>
                    <a:pt x="3011114" y="5800652"/>
                    <a:pt x="3011114" y="5773445"/>
                  </a:cubicBezTo>
                  <a:cubicBezTo>
                    <a:pt x="3011114" y="5764617"/>
                    <a:pt x="3008678" y="5756332"/>
                    <a:pt x="3003732" y="5749572"/>
                  </a:cubicBezTo>
                  <a:cubicBezTo>
                    <a:pt x="3170448" y="5701248"/>
                    <a:pt x="3294962" y="5649665"/>
                    <a:pt x="3363342" y="5605845"/>
                  </a:cubicBezTo>
                  <a:close/>
                  <a:moveTo>
                    <a:pt x="1954626" y="4824881"/>
                  </a:moveTo>
                  <a:cubicBezTo>
                    <a:pt x="1904506" y="4824881"/>
                    <a:pt x="1863876" y="4865511"/>
                    <a:pt x="1863876" y="4915631"/>
                  </a:cubicBezTo>
                  <a:cubicBezTo>
                    <a:pt x="1863876" y="4965751"/>
                    <a:pt x="1904506" y="5006381"/>
                    <a:pt x="1954626" y="5006381"/>
                  </a:cubicBezTo>
                  <a:cubicBezTo>
                    <a:pt x="2004746" y="5006381"/>
                    <a:pt x="2045376" y="4965751"/>
                    <a:pt x="2045376" y="4915631"/>
                  </a:cubicBezTo>
                  <a:cubicBezTo>
                    <a:pt x="2045376" y="4865511"/>
                    <a:pt x="2004746" y="4824881"/>
                    <a:pt x="1954626" y="4824881"/>
                  </a:cubicBezTo>
                  <a:close/>
                  <a:moveTo>
                    <a:pt x="2242046" y="4814906"/>
                  </a:moveTo>
                  <a:cubicBezTo>
                    <a:pt x="2191926" y="4814906"/>
                    <a:pt x="2151296" y="4855536"/>
                    <a:pt x="2151296" y="4905656"/>
                  </a:cubicBezTo>
                  <a:cubicBezTo>
                    <a:pt x="2151296" y="4955776"/>
                    <a:pt x="2191926" y="4996406"/>
                    <a:pt x="2242046" y="4996406"/>
                  </a:cubicBezTo>
                  <a:cubicBezTo>
                    <a:pt x="2292166" y="4996406"/>
                    <a:pt x="2332796" y="4955776"/>
                    <a:pt x="2332796" y="4905656"/>
                  </a:cubicBezTo>
                  <a:cubicBezTo>
                    <a:pt x="2332796" y="4855536"/>
                    <a:pt x="2292166" y="4814906"/>
                    <a:pt x="2242046" y="4814906"/>
                  </a:cubicBezTo>
                  <a:close/>
                  <a:moveTo>
                    <a:pt x="1688394" y="4814906"/>
                  </a:moveTo>
                  <a:cubicBezTo>
                    <a:pt x="1638274" y="4814906"/>
                    <a:pt x="1597644" y="4855536"/>
                    <a:pt x="1597644" y="4905656"/>
                  </a:cubicBezTo>
                  <a:cubicBezTo>
                    <a:pt x="1597644" y="4955776"/>
                    <a:pt x="1638274" y="4996406"/>
                    <a:pt x="1688394" y="4996406"/>
                  </a:cubicBezTo>
                  <a:cubicBezTo>
                    <a:pt x="1738514" y="4996406"/>
                    <a:pt x="1779144" y="4955776"/>
                    <a:pt x="1779144" y="4905656"/>
                  </a:cubicBezTo>
                  <a:cubicBezTo>
                    <a:pt x="1779144" y="4855536"/>
                    <a:pt x="1738514" y="4814906"/>
                    <a:pt x="1688394" y="4814906"/>
                  </a:cubicBezTo>
                  <a:close/>
                  <a:moveTo>
                    <a:pt x="1689228" y="4756677"/>
                  </a:moveTo>
                  <a:cubicBezTo>
                    <a:pt x="1748464" y="4756677"/>
                    <a:pt x="1799870" y="4790215"/>
                    <a:pt x="1823818" y="4840211"/>
                  </a:cubicBezTo>
                  <a:cubicBezTo>
                    <a:pt x="1848536" y="4794875"/>
                    <a:pt x="1897046" y="4765597"/>
                    <a:pt x="1952396" y="4765597"/>
                  </a:cubicBezTo>
                  <a:cubicBezTo>
                    <a:pt x="2019586" y="4765597"/>
                    <a:pt x="2076700" y="4808745"/>
                    <a:pt x="2095928" y="4869403"/>
                  </a:cubicBezTo>
                  <a:cubicBezTo>
                    <a:pt x="2111502" y="4804063"/>
                    <a:pt x="2170848" y="4756677"/>
                    <a:pt x="2241264" y="4756677"/>
                  </a:cubicBezTo>
                  <a:cubicBezTo>
                    <a:pt x="2326084" y="4756677"/>
                    <a:pt x="2394846" y="4825438"/>
                    <a:pt x="2394846" y="4910260"/>
                  </a:cubicBezTo>
                  <a:cubicBezTo>
                    <a:pt x="2394846" y="4995082"/>
                    <a:pt x="2326084" y="5063843"/>
                    <a:pt x="2241264" y="5063843"/>
                  </a:cubicBezTo>
                  <a:cubicBezTo>
                    <a:pt x="2174070" y="5063843"/>
                    <a:pt x="2116958" y="5020695"/>
                    <a:pt x="2097730" y="4960037"/>
                  </a:cubicBezTo>
                  <a:cubicBezTo>
                    <a:pt x="2082156" y="5025377"/>
                    <a:pt x="2022808" y="5072763"/>
                    <a:pt x="1952396" y="5072763"/>
                  </a:cubicBezTo>
                  <a:cubicBezTo>
                    <a:pt x="1893156" y="5072763"/>
                    <a:pt x="1841752" y="5039225"/>
                    <a:pt x="1817804" y="4989229"/>
                  </a:cubicBezTo>
                  <a:cubicBezTo>
                    <a:pt x="1793086" y="5034565"/>
                    <a:pt x="1744576" y="5063843"/>
                    <a:pt x="1689228" y="5063843"/>
                  </a:cubicBezTo>
                  <a:cubicBezTo>
                    <a:pt x="1604404" y="5063843"/>
                    <a:pt x="1535644" y="4995082"/>
                    <a:pt x="1535644" y="4910260"/>
                  </a:cubicBezTo>
                  <a:cubicBezTo>
                    <a:pt x="1535644" y="4825438"/>
                    <a:pt x="1604404" y="4756677"/>
                    <a:pt x="1689228" y="4756677"/>
                  </a:cubicBezTo>
                  <a:close/>
                  <a:moveTo>
                    <a:pt x="1692540" y="4729704"/>
                  </a:moveTo>
                  <a:cubicBezTo>
                    <a:pt x="1593118" y="4729704"/>
                    <a:pt x="1512520" y="4810302"/>
                    <a:pt x="1512520" y="4909724"/>
                  </a:cubicBezTo>
                  <a:cubicBezTo>
                    <a:pt x="1512520" y="5009146"/>
                    <a:pt x="1593118" y="5089744"/>
                    <a:pt x="1692540" y="5089744"/>
                  </a:cubicBezTo>
                  <a:cubicBezTo>
                    <a:pt x="1742082" y="5089744"/>
                    <a:pt x="1786948" y="5069732"/>
                    <a:pt x="1819434" y="5037286"/>
                  </a:cubicBezTo>
                  <a:cubicBezTo>
                    <a:pt x="1851118" y="5075482"/>
                    <a:pt x="1899166" y="5098818"/>
                    <a:pt x="1952664" y="5098818"/>
                  </a:cubicBezTo>
                  <a:cubicBezTo>
                    <a:pt x="2016104" y="5098818"/>
                    <a:pt x="2071878" y="5066003"/>
                    <a:pt x="2101170" y="5014628"/>
                  </a:cubicBezTo>
                  <a:cubicBezTo>
                    <a:pt x="2131388" y="5060995"/>
                    <a:pt x="2184140" y="5089853"/>
                    <a:pt x="2243632" y="5089853"/>
                  </a:cubicBezTo>
                  <a:cubicBezTo>
                    <a:pt x="2343054" y="5089853"/>
                    <a:pt x="2423652" y="5009255"/>
                    <a:pt x="2423652" y="4909833"/>
                  </a:cubicBezTo>
                  <a:cubicBezTo>
                    <a:pt x="2423652" y="4810411"/>
                    <a:pt x="2343054" y="4729813"/>
                    <a:pt x="2243632" y="4729813"/>
                  </a:cubicBezTo>
                  <a:cubicBezTo>
                    <a:pt x="2180192" y="4729813"/>
                    <a:pt x="2124418" y="4762628"/>
                    <a:pt x="2095126" y="4814003"/>
                  </a:cubicBezTo>
                  <a:cubicBezTo>
                    <a:pt x="2064908" y="4767636"/>
                    <a:pt x="2012156" y="4738778"/>
                    <a:pt x="1952664" y="4738778"/>
                  </a:cubicBezTo>
                  <a:cubicBezTo>
                    <a:pt x="1903122" y="4738778"/>
                    <a:pt x="1858256" y="4758790"/>
                    <a:pt x="1825770" y="4791236"/>
                  </a:cubicBezTo>
                  <a:cubicBezTo>
                    <a:pt x="1794086" y="4753040"/>
                    <a:pt x="1746038" y="4729704"/>
                    <a:pt x="1692540" y="4729704"/>
                  </a:cubicBezTo>
                  <a:close/>
                  <a:moveTo>
                    <a:pt x="1858572" y="3713215"/>
                  </a:moveTo>
                  <a:cubicBezTo>
                    <a:pt x="1752148" y="3707523"/>
                    <a:pt x="1636416" y="3713763"/>
                    <a:pt x="1535556" y="3731885"/>
                  </a:cubicBezTo>
                  <a:cubicBezTo>
                    <a:pt x="1333840" y="3768130"/>
                    <a:pt x="1382044" y="3793826"/>
                    <a:pt x="1305286" y="3824797"/>
                  </a:cubicBezTo>
                  <a:lnTo>
                    <a:pt x="1384616" y="3812452"/>
                  </a:lnTo>
                  <a:lnTo>
                    <a:pt x="1269170" y="3910500"/>
                  </a:lnTo>
                  <a:lnTo>
                    <a:pt x="1490234" y="3840717"/>
                  </a:lnTo>
                  <a:lnTo>
                    <a:pt x="1399200" y="3900021"/>
                  </a:lnTo>
                  <a:lnTo>
                    <a:pt x="1474820" y="3890729"/>
                  </a:lnTo>
                  <a:lnTo>
                    <a:pt x="1409062" y="3935470"/>
                  </a:lnTo>
                  <a:lnTo>
                    <a:pt x="1429556" y="3934174"/>
                  </a:lnTo>
                  <a:lnTo>
                    <a:pt x="1377936" y="3973512"/>
                  </a:lnTo>
                  <a:lnTo>
                    <a:pt x="1509392" y="3949415"/>
                  </a:lnTo>
                  <a:lnTo>
                    <a:pt x="1437634" y="3986645"/>
                  </a:lnTo>
                  <a:lnTo>
                    <a:pt x="1444852" y="4014935"/>
                  </a:lnTo>
                  <a:cubicBezTo>
                    <a:pt x="1572564" y="3961765"/>
                    <a:pt x="1694784" y="3928671"/>
                    <a:pt x="1858644" y="3951561"/>
                  </a:cubicBezTo>
                  <a:cubicBezTo>
                    <a:pt x="1737158" y="4085689"/>
                    <a:pt x="1568476" y="4249293"/>
                    <a:pt x="1579456" y="4414497"/>
                  </a:cubicBezTo>
                  <a:cubicBezTo>
                    <a:pt x="1649542" y="4468871"/>
                    <a:pt x="1719212" y="4592035"/>
                    <a:pt x="1789710" y="4577618"/>
                  </a:cubicBezTo>
                  <a:cubicBezTo>
                    <a:pt x="2208258" y="4392681"/>
                    <a:pt x="2795621" y="4334354"/>
                    <a:pt x="3298576" y="4360433"/>
                  </a:cubicBezTo>
                  <a:lnTo>
                    <a:pt x="3196672" y="4329114"/>
                  </a:lnTo>
                  <a:lnTo>
                    <a:pt x="3150752" y="4313982"/>
                  </a:lnTo>
                  <a:lnTo>
                    <a:pt x="3098836" y="4291338"/>
                  </a:lnTo>
                  <a:lnTo>
                    <a:pt x="3285564" y="4290236"/>
                  </a:lnTo>
                  <a:lnTo>
                    <a:pt x="3213154" y="4268889"/>
                  </a:lnTo>
                  <a:lnTo>
                    <a:pt x="3171306" y="4247300"/>
                  </a:lnTo>
                  <a:lnTo>
                    <a:pt x="3097320" y="4208579"/>
                  </a:lnTo>
                  <a:lnTo>
                    <a:pt x="3198720" y="4212311"/>
                  </a:lnTo>
                  <a:lnTo>
                    <a:pt x="3088886" y="4159512"/>
                  </a:lnTo>
                  <a:lnTo>
                    <a:pt x="3250340" y="4172972"/>
                  </a:lnTo>
                  <a:lnTo>
                    <a:pt x="3410012" y="4203455"/>
                  </a:lnTo>
                  <a:lnTo>
                    <a:pt x="3292396" y="4160167"/>
                  </a:lnTo>
                  <a:lnTo>
                    <a:pt x="3283752" y="4145495"/>
                  </a:lnTo>
                  <a:lnTo>
                    <a:pt x="3230262" y="4105478"/>
                  </a:lnTo>
                  <a:lnTo>
                    <a:pt x="3294386" y="4108749"/>
                  </a:lnTo>
                  <a:lnTo>
                    <a:pt x="3258388" y="4063680"/>
                  </a:lnTo>
                  <a:cubicBezTo>
                    <a:pt x="2866900" y="4011224"/>
                    <a:pt x="2484768" y="3966630"/>
                    <a:pt x="2029128" y="4138052"/>
                  </a:cubicBezTo>
                  <a:lnTo>
                    <a:pt x="2178552" y="3974726"/>
                  </a:lnTo>
                  <a:lnTo>
                    <a:pt x="2125744" y="3766137"/>
                  </a:lnTo>
                  <a:cubicBezTo>
                    <a:pt x="2062114" y="3736531"/>
                    <a:pt x="1964996" y="3718907"/>
                    <a:pt x="1858572" y="3713215"/>
                  </a:cubicBezTo>
                  <a:close/>
                  <a:moveTo>
                    <a:pt x="1211518" y="3127213"/>
                  </a:moveTo>
                  <a:cubicBezTo>
                    <a:pt x="1194250" y="3124657"/>
                    <a:pt x="1177922" y="3124636"/>
                    <a:pt x="1163380" y="3127592"/>
                  </a:cubicBezTo>
                  <a:cubicBezTo>
                    <a:pt x="1146760" y="3130971"/>
                    <a:pt x="1132470" y="3138238"/>
                    <a:pt x="1121774" y="3150055"/>
                  </a:cubicBezTo>
                  <a:cubicBezTo>
                    <a:pt x="854022" y="3464773"/>
                    <a:pt x="685828" y="4040298"/>
                    <a:pt x="699914" y="4564798"/>
                  </a:cubicBezTo>
                  <a:lnTo>
                    <a:pt x="747338" y="4526362"/>
                  </a:lnTo>
                  <a:lnTo>
                    <a:pt x="779288" y="4476292"/>
                  </a:lnTo>
                  <a:lnTo>
                    <a:pt x="795180" y="4611494"/>
                  </a:lnTo>
                  <a:lnTo>
                    <a:pt x="808472" y="4452639"/>
                  </a:lnTo>
                  <a:lnTo>
                    <a:pt x="828166" y="4551516"/>
                  </a:lnTo>
                  <a:lnTo>
                    <a:pt x="846560" y="4503365"/>
                  </a:lnTo>
                  <a:lnTo>
                    <a:pt x="882576" y="4573905"/>
                  </a:lnTo>
                  <a:lnTo>
                    <a:pt x="888798" y="4514464"/>
                  </a:lnTo>
                  <a:lnTo>
                    <a:pt x="911224" y="4523488"/>
                  </a:lnTo>
                  <a:lnTo>
                    <a:pt x="940372" y="4436401"/>
                  </a:lnTo>
                  <a:lnTo>
                    <a:pt x="945284" y="4517039"/>
                  </a:lnTo>
                  <a:lnTo>
                    <a:pt x="974620" y="4460018"/>
                  </a:lnTo>
                  <a:lnTo>
                    <a:pt x="1003376" y="4599905"/>
                  </a:lnTo>
                  <a:cubicBezTo>
                    <a:pt x="1008592" y="4093005"/>
                    <a:pt x="1086756" y="3814081"/>
                    <a:pt x="1422580" y="3401884"/>
                  </a:cubicBezTo>
                  <a:cubicBezTo>
                    <a:pt x="1499336" y="3287231"/>
                    <a:pt x="1332390" y="3145109"/>
                    <a:pt x="1211518" y="3127213"/>
                  </a:cubicBezTo>
                  <a:close/>
                  <a:moveTo>
                    <a:pt x="2422878" y="3089168"/>
                  </a:moveTo>
                  <a:cubicBezTo>
                    <a:pt x="2318172" y="3083493"/>
                    <a:pt x="2204328" y="3089380"/>
                    <a:pt x="2105130" y="3106815"/>
                  </a:cubicBezTo>
                  <a:cubicBezTo>
                    <a:pt x="1906736" y="3141687"/>
                    <a:pt x="1954196" y="3166686"/>
                    <a:pt x="1878728" y="3196621"/>
                  </a:cubicBezTo>
                  <a:lnTo>
                    <a:pt x="1956756" y="3184759"/>
                  </a:lnTo>
                  <a:lnTo>
                    <a:pt x="1843324" y="3279714"/>
                  </a:lnTo>
                  <a:lnTo>
                    <a:pt x="2060700" y="3212333"/>
                  </a:lnTo>
                  <a:lnTo>
                    <a:pt x="1971228" y="3269735"/>
                  </a:lnTo>
                  <a:lnTo>
                    <a:pt x="2045608" y="3260830"/>
                  </a:lnTo>
                  <a:lnTo>
                    <a:pt x="1980980" y="3304141"/>
                  </a:lnTo>
                  <a:lnTo>
                    <a:pt x="2001140" y="3302913"/>
                  </a:lnTo>
                  <a:lnTo>
                    <a:pt x="1950414" y="3341002"/>
                  </a:lnTo>
                  <a:lnTo>
                    <a:pt x="2079704" y="3317814"/>
                  </a:lnTo>
                  <a:lnTo>
                    <a:pt x="2009164" y="3353830"/>
                  </a:lnTo>
                  <a:lnTo>
                    <a:pt x="2016304" y="3381285"/>
                  </a:lnTo>
                  <a:cubicBezTo>
                    <a:pt x="2141868" y="3329886"/>
                    <a:pt x="2262058" y="3297956"/>
                    <a:pt x="2423292" y="3320399"/>
                  </a:cubicBezTo>
                  <a:cubicBezTo>
                    <a:pt x="2303972" y="3450349"/>
                    <a:pt x="2138264" y="3608826"/>
                    <a:pt x="2149304" y="3769115"/>
                  </a:cubicBezTo>
                  <a:cubicBezTo>
                    <a:pt x="2218328" y="3821967"/>
                    <a:pt x="2287044" y="3941555"/>
                    <a:pt x="2356380" y="3927670"/>
                  </a:cubicBezTo>
                  <a:cubicBezTo>
                    <a:pt x="2865139" y="3773755"/>
                    <a:pt x="3345761" y="3718314"/>
                    <a:pt x="3840452" y="3719143"/>
                  </a:cubicBezTo>
                  <a:lnTo>
                    <a:pt x="3740156" y="3688613"/>
                  </a:lnTo>
                  <a:lnTo>
                    <a:pt x="3694960" y="3673866"/>
                  </a:lnTo>
                  <a:lnTo>
                    <a:pt x="3643854" y="3651823"/>
                  </a:lnTo>
                  <a:lnTo>
                    <a:pt x="3827552" y="3651024"/>
                  </a:lnTo>
                  <a:lnTo>
                    <a:pt x="3756284" y="3630209"/>
                  </a:lnTo>
                  <a:lnTo>
                    <a:pt x="3715084" y="3609204"/>
                  </a:lnTo>
                  <a:lnTo>
                    <a:pt x="3642244" y="3571532"/>
                  </a:lnTo>
                  <a:lnTo>
                    <a:pt x="3742004" y="3575299"/>
                  </a:lnTo>
                  <a:lnTo>
                    <a:pt x="3633876" y="3523918"/>
                  </a:lnTo>
                  <a:lnTo>
                    <a:pt x="3792728" y="3537209"/>
                  </a:lnTo>
                  <a:lnTo>
                    <a:pt x="3949856" y="3567012"/>
                  </a:lnTo>
                  <a:lnTo>
                    <a:pt x="3834084" y="3524846"/>
                  </a:lnTo>
                  <a:lnTo>
                    <a:pt x="3825560" y="3510600"/>
                  </a:lnTo>
                  <a:lnTo>
                    <a:pt x="3772880" y="3471701"/>
                  </a:lnTo>
                  <a:lnTo>
                    <a:pt x="3835968" y="3474967"/>
                  </a:lnTo>
                  <a:lnTo>
                    <a:pt x="3800488" y="3431191"/>
                  </a:lnTo>
                  <a:cubicBezTo>
                    <a:pt x="3415276" y="3379736"/>
                    <a:pt x="3039280" y="3335922"/>
                    <a:pt x="2591280" y="3501570"/>
                  </a:cubicBezTo>
                  <a:lnTo>
                    <a:pt x="2738044" y="3343335"/>
                  </a:lnTo>
                  <a:lnTo>
                    <a:pt x="2685792" y="3140896"/>
                  </a:lnTo>
                  <a:cubicBezTo>
                    <a:pt x="2623152" y="3112082"/>
                    <a:pt x="2527584" y="3094844"/>
                    <a:pt x="2422878" y="3089168"/>
                  </a:cubicBezTo>
                  <a:close/>
                  <a:moveTo>
                    <a:pt x="2838954" y="1695143"/>
                  </a:moveTo>
                  <a:cubicBezTo>
                    <a:pt x="2841478" y="1702645"/>
                    <a:pt x="2842598" y="1714513"/>
                    <a:pt x="2841674" y="1727717"/>
                  </a:cubicBezTo>
                  <a:cubicBezTo>
                    <a:pt x="2840708" y="1741503"/>
                    <a:pt x="2837740" y="1753535"/>
                    <a:pt x="2833986" y="1760598"/>
                  </a:cubicBezTo>
                  <a:cubicBezTo>
                    <a:pt x="2831462" y="1753096"/>
                    <a:pt x="2830342" y="1741228"/>
                    <a:pt x="2831266" y="1728024"/>
                  </a:cubicBezTo>
                  <a:cubicBezTo>
                    <a:pt x="2832230" y="1714238"/>
                    <a:pt x="2835200" y="1702206"/>
                    <a:pt x="2838954" y="1695143"/>
                  </a:cubicBezTo>
                  <a:close/>
                  <a:moveTo>
                    <a:pt x="2794884" y="1664312"/>
                  </a:moveTo>
                  <a:lnTo>
                    <a:pt x="2795718" y="1664787"/>
                  </a:lnTo>
                  <a:cubicBezTo>
                    <a:pt x="2788126" y="1671016"/>
                    <a:pt x="2782110" y="1684655"/>
                    <a:pt x="2780190" y="1700930"/>
                  </a:cubicBezTo>
                  <a:cubicBezTo>
                    <a:pt x="2778268" y="1717206"/>
                    <a:pt x="2780946" y="1731869"/>
                    <a:pt x="2786880" y="1739695"/>
                  </a:cubicBezTo>
                  <a:cubicBezTo>
                    <a:pt x="2786586" y="1740020"/>
                    <a:pt x="2786272" y="1740000"/>
                    <a:pt x="2785958" y="1739962"/>
                  </a:cubicBezTo>
                  <a:cubicBezTo>
                    <a:pt x="2775970" y="1738785"/>
                    <a:pt x="2769872" y="1720894"/>
                    <a:pt x="2772338" y="1700004"/>
                  </a:cubicBezTo>
                  <a:cubicBezTo>
                    <a:pt x="2774494" y="1681724"/>
                    <a:pt x="2782492" y="1667205"/>
                    <a:pt x="2791148" y="1664650"/>
                  </a:cubicBezTo>
                  <a:lnTo>
                    <a:pt x="2794884" y="1664312"/>
                  </a:lnTo>
                  <a:close/>
                  <a:moveTo>
                    <a:pt x="2936438" y="1614546"/>
                  </a:moveTo>
                  <a:cubicBezTo>
                    <a:pt x="2941668" y="1621124"/>
                    <a:pt x="2952790" y="1625895"/>
                    <a:pt x="2965902" y="1626814"/>
                  </a:cubicBezTo>
                  <a:cubicBezTo>
                    <a:pt x="2979014" y="1627732"/>
                    <a:pt x="2990692" y="1624555"/>
                    <a:pt x="2996788" y="1618770"/>
                  </a:cubicBezTo>
                  <a:lnTo>
                    <a:pt x="2997030" y="1619594"/>
                  </a:lnTo>
                  <a:cubicBezTo>
                    <a:pt x="2996390" y="1628724"/>
                    <a:pt x="2982230" y="1635169"/>
                    <a:pt x="2965400" y="1633990"/>
                  </a:cubicBezTo>
                  <a:cubicBezTo>
                    <a:pt x="2948570" y="1632813"/>
                    <a:pt x="2935444" y="1624457"/>
                    <a:pt x="2936082" y="1615328"/>
                  </a:cubicBezTo>
                  <a:cubicBezTo>
                    <a:pt x="2936102" y="1615041"/>
                    <a:pt x="2936136" y="1614756"/>
                    <a:pt x="2936438" y="1614546"/>
                  </a:cubicBezTo>
                  <a:close/>
                  <a:moveTo>
                    <a:pt x="2451780" y="1614310"/>
                  </a:moveTo>
                  <a:cubicBezTo>
                    <a:pt x="2454304" y="1621812"/>
                    <a:pt x="2455424" y="1633680"/>
                    <a:pt x="2454500" y="1646884"/>
                  </a:cubicBezTo>
                  <a:cubicBezTo>
                    <a:pt x="2453534" y="1660670"/>
                    <a:pt x="2450566" y="1672702"/>
                    <a:pt x="2446812" y="1679765"/>
                  </a:cubicBezTo>
                  <a:cubicBezTo>
                    <a:pt x="2444288" y="1672263"/>
                    <a:pt x="2443168" y="1660395"/>
                    <a:pt x="2444092" y="1647191"/>
                  </a:cubicBezTo>
                  <a:cubicBezTo>
                    <a:pt x="2445056" y="1633405"/>
                    <a:pt x="2448026" y="1621373"/>
                    <a:pt x="2451780" y="1614310"/>
                  </a:cubicBezTo>
                  <a:close/>
                  <a:moveTo>
                    <a:pt x="2976194" y="1593217"/>
                  </a:moveTo>
                  <a:cubicBezTo>
                    <a:pt x="2989978" y="1594182"/>
                    <a:pt x="3002010" y="1597150"/>
                    <a:pt x="3009074" y="1600905"/>
                  </a:cubicBezTo>
                  <a:cubicBezTo>
                    <a:pt x="3001572" y="1603429"/>
                    <a:pt x="2989704" y="1604549"/>
                    <a:pt x="2976500" y="1603625"/>
                  </a:cubicBezTo>
                  <a:cubicBezTo>
                    <a:pt x="2962714" y="1602660"/>
                    <a:pt x="2950682" y="1599691"/>
                    <a:pt x="2943620" y="1595937"/>
                  </a:cubicBezTo>
                  <a:cubicBezTo>
                    <a:pt x="2945494" y="1595306"/>
                    <a:pt x="2947644" y="1594762"/>
                    <a:pt x="2950018" y="1594317"/>
                  </a:cubicBezTo>
                  <a:lnTo>
                    <a:pt x="2976194" y="1593217"/>
                  </a:lnTo>
                  <a:close/>
                  <a:moveTo>
                    <a:pt x="2407710" y="1583479"/>
                  </a:moveTo>
                  <a:lnTo>
                    <a:pt x="2408544" y="1583954"/>
                  </a:lnTo>
                  <a:cubicBezTo>
                    <a:pt x="2400952" y="1590183"/>
                    <a:pt x="2394936" y="1603822"/>
                    <a:pt x="2393016" y="1620097"/>
                  </a:cubicBezTo>
                  <a:cubicBezTo>
                    <a:pt x="2391094" y="1636373"/>
                    <a:pt x="2393772" y="1651036"/>
                    <a:pt x="2399706" y="1658862"/>
                  </a:cubicBezTo>
                  <a:cubicBezTo>
                    <a:pt x="2399412" y="1659187"/>
                    <a:pt x="2399098" y="1659167"/>
                    <a:pt x="2398784" y="1659129"/>
                  </a:cubicBezTo>
                  <a:cubicBezTo>
                    <a:pt x="2388796" y="1657952"/>
                    <a:pt x="2382698" y="1640061"/>
                    <a:pt x="2385164" y="1619171"/>
                  </a:cubicBezTo>
                  <a:cubicBezTo>
                    <a:pt x="2387320" y="1600891"/>
                    <a:pt x="2395318" y="1586372"/>
                    <a:pt x="2403974" y="1583817"/>
                  </a:cubicBezTo>
                  <a:lnTo>
                    <a:pt x="2407710" y="1583479"/>
                  </a:lnTo>
                  <a:close/>
                  <a:moveTo>
                    <a:pt x="2846220" y="1570929"/>
                  </a:moveTo>
                  <a:cubicBezTo>
                    <a:pt x="2843450" y="1570735"/>
                    <a:pt x="2840770" y="1571112"/>
                    <a:pt x="2838300" y="1571959"/>
                  </a:cubicBezTo>
                  <a:cubicBezTo>
                    <a:pt x="2830884" y="1574501"/>
                    <a:pt x="2825332" y="1581278"/>
                    <a:pt x="2824750" y="1589590"/>
                  </a:cubicBezTo>
                  <a:cubicBezTo>
                    <a:pt x="2823974" y="1600672"/>
                    <a:pt x="2832328" y="1610285"/>
                    <a:pt x="2843410" y="1611061"/>
                  </a:cubicBezTo>
                  <a:cubicBezTo>
                    <a:pt x="2854492" y="1611837"/>
                    <a:pt x="2864106" y="1603482"/>
                    <a:pt x="2864882" y="1592400"/>
                  </a:cubicBezTo>
                  <a:cubicBezTo>
                    <a:pt x="2865658" y="1581317"/>
                    <a:pt x="2857302" y="1571705"/>
                    <a:pt x="2846220" y="1570929"/>
                  </a:cubicBezTo>
                  <a:close/>
                  <a:moveTo>
                    <a:pt x="2966476" y="1558661"/>
                  </a:moveTo>
                  <a:cubicBezTo>
                    <a:pt x="2983304" y="1559838"/>
                    <a:pt x="2996412" y="1568461"/>
                    <a:pt x="2995748" y="1577921"/>
                  </a:cubicBezTo>
                  <a:lnTo>
                    <a:pt x="2995392" y="1578733"/>
                  </a:lnTo>
                  <a:cubicBezTo>
                    <a:pt x="2990180" y="1571931"/>
                    <a:pt x="2979066" y="1567015"/>
                    <a:pt x="2965954" y="1566097"/>
                  </a:cubicBezTo>
                  <a:cubicBezTo>
                    <a:pt x="2952842" y="1565180"/>
                    <a:pt x="2941154" y="1568500"/>
                    <a:pt x="2935044" y="1574509"/>
                  </a:cubicBezTo>
                  <a:cubicBezTo>
                    <a:pt x="2934776" y="1574249"/>
                    <a:pt x="2934782" y="1573953"/>
                    <a:pt x="2934804" y="1573655"/>
                  </a:cubicBezTo>
                  <a:cubicBezTo>
                    <a:pt x="2935134" y="1568925"/>
                    <a:pt x="2938844" y="1564883"/>
                    <a:pt x="2944576" y="1562169"/>
                  </a:cubicBezTo>
                  <a:cubicBezTo>
                    <a:pt x="2947442" y="1560812"/>
                    <a:pt x="2950814" y="1559788"/>
                    <a:pt x="2954520" y="1559176"/>
                  </a:cubicBezTo>
                  <a:lnTo>
                    <a:pt x="2966476" y="1558661"/>
                  </a:lnTo>
                  <a:close/>
                  <a:moveTo>
                    <a:pt x="2549264" y="1533713"/>
                  </a:moveTo>
                  <a:cubicBezTo>
                    <a:pt x="2554494" y="1540291"/>
                    <a:pt x="2565616" y="1545062"/>
                    <a:pt x="2578728" y="1545981"/>
                  </a:cubicBezTo>
                  <a:cubicBezTo>
                    <a:pt x="2591840" y="1546899"/>
                    <a:pt x="2603518" y="1543722"/>
                    <a:pt x="2609614" y="1537937"/>
                  </a:cubicBezTo>
                  <a:lnTo>
                    <a:pt x="2609856" y="1538761"/>
                  </a:lnTo>
                  <a:cubicBezTo>
                    <a:pt x="2609216" y="1547891"/>
                    <a:pt x="2595056" y="1554336"/>
                    <a:pt x="2578226" y="1553157"/>
                  </a:cubicBezTo>
                  <a:cubicBezTo>
                    <a:pt x="2561396" y="1551980"/>
                    <a:pt x="2548270" y="1543624"/>
                    <a:pt x="2548908" y="1534495"/>
                  </a:cubicBezTo>
                  <a:cubicBezTo>
                    <a:pt x="2548928" y="1534208"/>
                    <a:pt x="2548962" y="1533923"/>
                    <a:pt x="2549264" y="1533713"/>
                  </a:cubicBezTo>
                  <a:close/>
                  <a:moveTo>
                    <a:pt x="2949094" y="1530425"/>
                  </a:moveTo>
                  <a:cubicBezTo>
                    <a:pt x="2969984" y="1532890"/>
                    <a:pt x="2985966" y="1542984"/>
                    <a:pt x="2984786" y="1552971"/>
                  </a:cubicBezTo>
                  <a:lnTo>
                    <a:pt x="2984312" y="1553806"/>
                  </a:lnTo>
                  <a:cubicBezTo>
                    <a:pt x="2978082" y="1546215"/>
                    <a:pt x="2964444" y="1540197"/>
                    <a:pt x="2948168" y="1538277"/>
                  </a:cubicBezTo>
                  <a:cubicBezTo>
                    <a:pt x="2931894" y="1536357"/>
                    <a:pt x="2917228" y="1539035"/>
                    <a:pt x="2909402" y="1544968"/>
                  </a:cubicBezTo>
                  <a:cubicBezTo>
                    <a:pt x="2909078" y="1544673"/>
                    <a:pt x="2909098" y="1544359"/>
                    <a:pt x="2909136" y="1544045"/>
                  </a:cubicBezTo>
                  <a:cubicBezTo>
                    <a:pt x="2909724" y="1539052"/>
                    <a:pt x="2914492" y="1535030"/>
                    <a:pt x="2921724" y="1532566"/>
                  </a:cubicBezTo>
                  <a:lnTo>
                    <a:pt x="2949094" y="1530425"/>
                  </a:lnTo>
                  <a:close/>
                  <a:moveTo>
                    <a:pt x="2847356" y="1525774"/>
                  </a:moveTo>
                  <a:cubicBezTo>
                    <a:pt x="2862222" y="1526815"/>
                    <a:pt x="2873430" y="1539710"/>
                    <a:pt x="2872390" y="1554576"/>
                  </a:cubicBezTo>
                  <a:cubicBezTo>
                    <a:pt x="2872008" y="1560025"/>
                    <a:pt x="2870034" y="1564982"/>
                    <a:pt x="2866558" y="1568724"/>
                  </a:cubicBezTo>
                  <a:cubicBezTo>
                    <a:pt x="2869974" y="1567382"/>
                    <a:pt x="2873734" y="1566813"/>
                    <a:pt x="2877628" y="1567086"/>
                  </a:cubicBezTo>
                  <a:cubicBezTo>
                    <a:pt x="2892494" y="1568127"/>
                    <a:pt x="2903702" y="1581022"/>
                    <a:pt x="2902662" y="1595888"/>
                  </a:cubicBezTo>
                  <a:cubicBezTo>
                    <a:pt x="2901622" y="1610755"/>
                    <a:pt x="2888726" y="1621963"/>
                    <a:pt x="2873860" y="1620922"/>
                  </a:cubicBezTo>
                  <a:lnTo>
                    <a:pt x="2864332" y="1618294"/>
                  </a:lnTo>
                  <a:cubicBezTo>
                    <a:pt x="2866718" y="1622213"/>
                    <a:pt x="2867698" y="1626885"/>
                    <a:pt x="2867358" y="1631768"/>
                  </a:cubicBezTo>
                  <a:cubicBezTo>
                    <a:pt x="2866316" y="1646635"/>
                    <a:pt x="2853422" y="1657843"/>
                    <a:pt x="2838554" y="1656802"/>
                  </a:cubicBezTo>
                  <a:cubicBezTo>
                    <a:pt x="2823688" y="1655762"/>
                    <a:pt x="2812480" y="1642866"/>
                    <a:pt x="2813520" y="1628000"/>
                  </a:cubicBezTo>
                  <a:cubicBezTo>
                    <a:pt x="2813918" y="1622324"/>
                    <a:pt x="2816044" y="1617181"/>
                    <a:pt x="2819736" y="1613361"/>
                  </a:cubicBezTo>
                  <a:cubicBezTo>
                    <a:pt x="2815878" y="1615623"/>
                    <a:pt x="2811322" y="1616544"/>
                    <a:pt x="2806564" y="1616211"/>
                  </a:cubicBezTo>
                  <a:cubicBezTo>
                    <a:pt x="2791698" y="1615170"/>
                    <a:pt x="2780490" y="1602275"/>
                    <a:pt x="2781530" y="1587409"/>
                  </a:cubicBezTo>
                  <a:cubicBezTo>
                    <a:pt x="2782572" y="1572543"/>
                    <a:pt x="2795466" y="1561335"/>
                    <a:pt x="2810334" y="1562375"/>
                  </a:cubicBezTo>
                  <a:cubicBezTo>
                    <a:pt x="2815248" y="1562719"/>
                    <a:pt x="2819762" y="1564359"/>
                    <a:pt x="2823322" y="1567300"/>
                  </a:cubicBezTo>
                  <a:cubicBezTo>
                    <a:pt x="2819790" y="1562773"/>
                    <a:pt x="2818124" y="1556958"/>
                    <a:pt x="2818554" y="1550808"/>
                  </a:cubicBezTo>
                  <a:cubicBezTo>
                    <a:pt x="2819334" y="1539658"/>
                    <a:pt x="2826784" y="1530566"/>
                    <a:pt x="2836730" y="1527156"/>
                  </a:cubicBezTo>
                  <a:lnTo>
                    <a:pt x="2847356" y="1525774"/>
                  </a:lnTo>
                  <a:close/>
                  <a:moveTo>
                    <a:pt x="2847890" y="1519090"/>
                  </a:moveTo>
                  <a:cubicBezTo>
                    <a:pt x="2843794" y="1518804"/>
                    <a:pt x="2839834" y="1519361"/>
                    <a:pt x="2836180" y="1520614"/>
                  </a:cubicBezTo>
                  <a:cubicBezTo>
                    <a:pt x="2825216" y="1524372"/>
                    <a:pt x="2817008" y="1534392"/>
                    <a:pt x="2816146" y="1546680"/>
                  </a:cubicBezTo>
                  <a:cubicBezTo>
                    <a:pt x="2815672" y="1553459"/>
                    <a:pt x="2817508" y="1559867"/>
                    <a:pt x="2821400" y="1564857"/>
                  </a:cubicBezTo>
                  <a:cubicBezTo>
                    <a:pt x="2817478" y="1561615"/>
                    <a:pt x="2812504" y="1559808"/>
                    <a:pt x="2807088" y="1559429"/>
                  </a:cubicBezTo>
                  <a:cubicBezTo>
                    <a:pt x="2790702" y="1558282"/>
                    <a:pt x="2776492" y="1570634"/>
                    <a:pt x="2775344" y="1587019"/>
                  </a:cubicBezTo>
                  <a:cubicBezTo>
                    <a:pt x="2774198" y="1603403"/>
                    <a:pt x="2786550" y="1617615"/>
                    <a:pt x="2802934" y="1618762"/>
                  </a:cubicBezTo>
                  <a:cubicBezTo>
                    <a:pt x="2808178" y="1619128"/>
                    <a:pt x="2813198" y="1618114"/>
                    <a:pt x="2817450" y="1615620"/>
                  </a:cubicBezTo>
                  <a:cubicBezTo>
                    <a:pt x="2813380" y="1619831"/>
                    <a:pt x="2811038" y="1625498"/>
                    <a:pt x="2810600" y="1631753"/>
                  </a:cubicBezTo>
                  <a:cubicBezTo>
                    <a:pt x="2809452" y="1648138"/>
                    <a:pt x="2821806" y="1662350"/>
                    <a:pt x="2838190" y="1663497"/>
                  </a:cubicBezTo>
                  <a:cubicBezTo>
                    <a:pt x="2854574" y="1664644"/>
                    <a:pt x="2868786" y="1652291"/>
                    <a:pt x="2869932" y="1635907"/>
                  </a:cubicBezTo>
                  <a:cubicBezTo>
                    <a:pt x="2870310" y="1630524"/>
                    <a:pt x="2869230" y="1625376"/>
                    <a:pt x="2866598" y="1621058"/>
                  </a:cubicBezTo>
                  <a:lnTo>
                    <a:pt x="2877100" y="1623954"/>
                  </a:lnTo>
                  <a:cubicBezTo>
                    <a:pt x="2893484" y="1625100"/>
                    <a:pt x="2907696" y="1612748"/>
                    <a:pt x="2908842" y="1596364"/>
                  </a:cubicBezTo>
                  <a:cubicBezTo>
                    <a:pt x="2909990" y="1579979"/>
                    <a:pt x="2897638" y="1565768"/>
                    <a:pt x="2881254" y="1564620"/>
                  </a:cubicBezTo>
                  <a:cubicBezTo>
                    <a:pt x="2876960" y="1564320"/>
                    <a:pt x="2872818" y="1564946"/>
                    <a:pt x="2869052" y="1566426"/>
                  </a:cubicBezTo>
                  <a:cubicBezTo>
                    <a:pt x="2872884" y="1562302"/>
                    <a:pt x="2875060" y="1556839"/>
                    <a:pt x="2875480" y="1550834"/>
                  </a:cubicBezTo>
                  <a:cubicBezTo>
                    <a:pt x="2876626" y="1534449"/>
                    <a:pt x="2864274" y="1520237"/>
                    <a:pt x="2847890" y="1519090"/>
                  </a:cubicBezTo>
                  <a:close/>
                  <a:moveTo>
                    <a:pt x="2742910" y="1518202"/>
                  </a:moveTo>
                  <a:cubicBezTo>
                    <a:pt x="2763802" y="1520666"/>
                    <a:pt x="2779782" y="1530761"/>
                    <a:pt x="2778604" y="1540747"/>
                  </a:cubicBezTo>
                  <a:lnTo>
                    <a:pt x="2778128" y="1541584"/>
                  </a:lnTo>
                  <a:cubicBezTo>
                    <a:pt x="2771898" y="1533992"/>
                    <a:pt x="2758260" y="1527974"/>
                    <a:pt x="2741986" y="1526053"/>
                  </a:cubicBezTo>
                  <a:cubicBezTo>
                    <a:pt x="2725710" y="1524133"/>
                    <a:pt x="2711046" y="1526812"/>
                    <a:pt x="2703220" y="1532745"/>
                  </a:cubicBezTo>
                  <a:cubicBezTo>
                    <a:pt x="2702894" y="1532450"/>
                    <a:pt x="2702914" y="1532136"/>
                    <a:pt x="2702952" y="1531822"/>
                  </a:cubicBezTo>
                  <a:cubicBezTo>
                    <a:pt x="2703542" y="1526829"/>
                    <a:pt x="2708308" y="1522807"/>
                    <a:pt x="2715540" y="1520342"/>
                  </a:cubicBezTo>
                  <a:lnTo>
                    <a:pt x="2742910" y="1518202"/>
                  </a:lnTo>
                  <a:close/>
                  <a:moveTo>
                    <a:pt x="2589020" y="1512384"/>
                  </a:moveTo>
                  <a:cubicBezTo>
                    <a:pt x="2602804" y="1513349"/>
                    <a:pt x="2614836" y="1516317"/>
                    <a:pt x="2621900" y="1520072"/>
                  </a:cubicBezTo>
                  <a:cubicBezTo>
                    <a:pt x="2614398" y="1522596"/>
                    <a:pt x="2602530" y="1523716"/>
                    <a:pt x="2589326" y="1522792"/>
                  </a:cubicBezTo>
                  <a:cubicBezTo>
                    <a:pt x="2575540" y="1521827"/>
                    <a:pt x="2563508" y="1518858"/>
                    <a:pt x="2556446" y="1515104"/>
                  </a:cubicBezTo>
                  <a:cubicBezTo>
                    <a:pt x="2558320" y="1514473"/>
                    <a:pt x="2560470" y="1513929"/>
                    <a:pt x="2562844" y="1513484"/>
                  </a:cubicBezTo>
                  <a:lnTo>
                    <a:pt x="2589020" y="1512384"/>
                  </a:lnTo>
                  <a:close/>
                  <a:moveTo>
                    <a:pt x="2064604" y="1501681"/>
                  </a:moveTo>
                  <a:cubicBezTo>
                    <a:pt x="2067128" y="1509183"/>
                    <a:pt x="2068248" y="1521051"/>
                    <a:pt x="2067324" y="1534255"/>
                  </a:cubicBezTo>
                  <a:cubicBezTo>
                    <a:pt x="2066358" y="1548041"/>
                    <a:pt x="2063390" y="1560073"/>
                    <a:pt x="2059636" y="1567136"/>
                  </a:cubicBezTo>
                  <a:cubicBezTo>
                    <a:pt x="2057112" y="1559634"/>
                    <a:pt x="2055992" y="1547766"/>
                    <a:pt x="2056916" y="1534562"/>
                  </a:cubicBezTo>
                  <a:cubicBezTo>
                    <a:pt x="2057880" y="1520776"/>
                    <a:pt x="2060850" y="1508744"/>
                    <a:pt x="2064604" y="1501681"/>
                  </a:cubicBezTo>
                  <a:close/>
                  <a:moveTo>
                    <a:pt x="2459046" y="1490096"/>
                  </a:moveTo>
                  <a:cubicBezTo>
                    <a:pt x="2456276" y="1489902"/>
                    <a:pt x="2453596" y="1490279"/>
                    <a:pt x="2451126" y="1491126"/>
                  </a:cubicBezTo>
                  <a:cubicBezTo>
                    <a:pt x="2443710" y="1493668"/>
                    <a:pt x="2438158" y="1500445"/>
                    <a:pt x="2437576" y="1508757"/>
                  </a:cubicBezTo>
                  <a:cubicBezTo>
                    <a:pt x="2436800" y="1519839"/>
                    <a:pt x="2445154" y="1529452"/>
                    <a:pt x="2456236" y="1530228"/>
                  </a:cubicBezTo>
                  <a:cubicBezTo>
                    <a:pt x="2467318" y="1531004"/>
                    <a:pt x="2476932" y="1522649"/>
                    <a:pt x="2477708" y="1511567"/>
                  </a:cubicBezTo>
                  <a:cubicBezTo>
                    <a:pt x="2478484" y="1500484"/>
                    <a:pt x="2470128" y="1490872"/>
                    <a:pt x="2459046" y="1490096"/>
                  </a:cubicBezTo>
                  <a:close/>
                  <a:moveTo>
                    <a:pt x="2579302" y="1477828"/>
                  </a:moveTo>
                  <a:cubicBezTo>
                    <a:pt x="2596130" y="1479005"/>
                    <a:pt x="2609238" y="1487628"/>
                    <a:pt x="2608574" y="1497088"/>
                  </a:cubicBezTo>
                  <a:lnTo>
                    <a:pt x="2608218" y="1497900"/>
                  </a:lnTo>
                  <a:cubicBezTo>
                    <a:pt x="2603006" y="1491098"/>
                    <a:pt x="2591892" y="1486182"/>
                    <a:pt x="2578780" y="1485264"/>
                  </a:cubicBezTo>
                  <a:cubicBezTo>
                    <a:pt x="2565668" y="1484347"/>
                    <a:pt x="2553980" y="1487667"/>
                    <a:pt x="2547870" y="1493676"/>
                  </a:cubicBezTo>
                  <a:cubicBezTo>
                    <a:pt x="2547602" y="1493416"/>
                    <a:pt x="2547608" y="1493120"/>
                    <a:pt x="2547630" y="1492822"/>
                  </a:cubicBezTo>
                  <a:cubicBezTo>
                    <a:pt x="2547960" y="1488092"/>
                    <a:pt x="2551670" y="1484050"/>
                    <a:pt x="2557402" y="1481336"/>
                  </a:cubicBezTo>
                  <a:cubicBezTo>
                    <a:pt x="2560268" y="1479979"/>
                    <a:pt x="2563640" y="1478955"/>
                    <a:pt x="2567346" y="1478343"/>
                  </a:cubicBezTo>
                  <a:lnTo>
                    <a:pt x="2579302" y="1477828"/>
                  </a:lnTo>
                  <a:close/>
                  <a:moveTo>
                    <a:pt x="2020534" y="1470850"/>
                  </a:moveTo>
                  <a:lnTo>
                    <a:pt x="2021368" y="1471325"/>
                  </a:lnTo>
                  <a:cubicBezTo>
                    <a:pt x="2013776" y="1477554"/>
                    <a:pt x="2007760" y="1491193"/>
                    <a:pt x="2005840" y="1507468"/>
                  </a:cubicBezTo>
                  <a:cubicBezTo>
                    <a:pt x="2003918" y="1523744"/>
                    <a:pt x="2006596" y="1538407"/>
                    <a:pt x="2012530" y="1546233"/>
                  </a:cubicBezTo>
                  <a:cubicBezTo>
                    <a:pt x="2012236" y="1546558"/>
                    <a:pt x="2011922" y="1546538"/>
                    <a:pt x="2011608" y="1546500"/>
                  </a:cubicBezTo>
                  <a:cubicBezTo>
                    <a:pt x="2001620" y="1545323"/>
                    <a:pt x="1995522" y="1527432"/>
                    <a:pt x="1997988" y="1506542"/>
                  </a:cubicBezTo>
                  <a:cubicBezTo>
                    <a:pt x="2000144" y="1488262"/>
                    <a:pt x="2008142" y="1473743"/>
                    <a:pt x="2016798" y="1471188"/>
                  </a:cubicBezTo>
                  <a:lnTo>
                    <a:pt x="2020534" y="1470850"/>
                  </a:lnTo>
                  <a:close/>
                  <a:moveTo>
                    <a:pt x="2561920" y="1449592"/>
                  </a:moveTo>
                  <a:cubicBezTo>
                    <a:pt x="2582810" y="1452057"/>
                    <a:pt x="2598792" y="1462151"/>
                    <a:pt x="2597612" y="1472138"/>
                  </a:cubicBezTo>
                  <a:lnTo>
                    <a:pt x="2597138" y="1472973"/>
                  </a:lnTo>
                  <a:cubicBezTo>
                    <a:pt x="2590908" y="1465382"/>
                    <a:pt x="2577270" y="1459364"/>
                    <a:pt x="2560994" y="1457444"/>
                  </a:cubicBezTo>
                  <a:cubicBezTo>
                    <a:pt x="2544720" y="1455524"/>
                    <a:pt x="2530054" y="1458202"/>
                    <a:pt x="2522228" y="1464135"/>
                  </a:cubicBezTo>
                  <a:cubicBezTo>
                    <a:pt x="2521904" y="1463840"/>
                    <a:pt x="2521924" y="1463526"/>
                    <a:pt x="2521962" y="1463212"/>
                  </a:cubicBezTo>
                  <a:cubicBezTo>
                    <a:pt x="2522550" y="1458219"/>
                    <a:pt x="2527318" y="1454197"/>
                    <a:pt x="2534550" y="1451733"/>
                  </a:cubicBezTo>
                  <a:lnTo>
                    <a:pt x="2561920" y="1449592"/>
                  </a:lnTo>
                  <a:close/>
                  <a:moveTo>
                    <a:pt x="2460182" y="1444941"/>
                  </a:moveTo>
                  <a:cubicBezTo>
                    <a:pt x="2475048" y="1445982"/>
                    <a:pt x="2486256" y="1458877"/>
                    <a:pt x="2485216" y="1473743"/>
                  </a:cubicBezTo>
                  <a:cubicBezTo>
                    <a:pt x="2484834" y="1479192"/>
                    <a:pt x="2482860" y="1484149"/>
                    <a:pt x="2479384" y="1487891"/>
                  </a:cubicBezTo>
                  <a:cubicBezTo>
                    <a:pt x="2482800" y="1486549"/>
                    <a:pt x="2486560" y="1485980"/>
                    <a:pt x="2490454" y="1486253"/>
                  </a:cubicBezTo>
                  <a:cubicBezTo>
                    <a:pt x="2505320" y="1487294"/>
                    <a:pt x="2516528" y="1500189"/>
                    <a:pt x="2515488" y="1515055"/>
                  </a:cubicBezTo>
                  <a:cubicBezTo>
                    <a:pt x="2514448" y="1529922"/>
                    <a:pt x="2501552" y="1541130"/>
                    <a:pt x="2486686" y="1540089"/>
                  </a:cubicBezTo>
                  <a:lnTo>
                    <a:pt x="2477158" y="1537461"/>
                  </a:lnTo>
                  <a:cubicBezTo>
                    <a:pt x="2479544" y="1541380"/>
                    <a:pt x="2480524" y="1546052"/>
                    <a:pt x="2480184" y="1550935"/>
                  </a:cubicBezTo>
                  <a:cubicBezTo>
                    <a:pt x="2479142" y="1565802"/>
                    <a:pt x="2466248" y="1577010"/>
                    <a:pt x="2451380" y="1575969"/>
                  </a:cubicBezTo>
                  <a:cubicBezTo>
                    <a:pt x="2436514" y="1574929"/>
                    <a:pt x="2425306" y="1562033"/>
                    <a:pt x="2426346" y="1547167"/>
                  </a:cubicBezTo>
                  <a:cubicBezTo>
                    <a:pt x="2426744" y="1541491"/>
                    <a:pt x="2428870" y="1536348"/>
                    <a:pt x="2432562" y="1532528"/>
                  </a:cubicBezTo>
                  <a:cubicBezTo>
                    <a:pt x="2428704" y="1534790"/>
                    <a:pt x="2424148" y="1535711"/>
                    <a:pt x="2419390" y="1535378"/>
                  </a:cubicBezTo>
                  <a:cubicBezTo>
                    <a:pt x="2404524" y="1534337"/>
                    <a:pt x="2393316" y="1521442"/>
                    <a:pt x="2394356" y="1506576"/>
                  </a:cubicBezTo>
                  <a:cubicBezTo>
                    <a:pt x="2395398" y="1491710"/>
                    <a:pt x="2408292" y="1480502"/>
                    <a:pt x="2423160" y="1481542"/>
                  </a:cubicBezTo>
                  <a:cubicBezTo>
                    <a:pt x="2428074" y="1481886"/>
                    <a:pt x="2432588" y="1483526"/>
                    <a:pt x="2436148" y="1486467"/>
                  </a:cubicBezTo>
                  <a:cubicBezTo>
                    <a:pt x="2432616" y="1481940"/>
                    <a:pt x="2430950" y="1476125"/>
                    <a:pt x="2431380" y="1469975"/>
                  </a:cubicBezTo>
                  <a:cubicBezTo>
                    <a:pt x="2432160" y="1458825"/>
                    <a:pt x="2439610" y="1449733"/>
                    <a:pt x="2449556" y="1446323"/>
                  </a:cubicBezTo>
                  <a:lnTo>
                    <a:pt x="2460182" y="1444941"/>
                  </a:lnTo>
                  <a:close/>
                  <a:moveTo>
                    <a:pt x="2460716" y="1438257"/>
                  </a:moveTo>
                  <a:cubicBezTo>
                    <a:pt x="2456620" y="1437971"/>
                    <a:pt x="2452660" y="1438528"/>
                    <a:pt x="2449006" y="1439781"/>
                  </a:cubicBezTo>
                  <a:cubicBezTo>
                    <a:pt x="2438042" y="1443539"/>
                    <a:pt x="2429834" y="1453559"/>
                    <a:pt x="2428972" y="1465847"/>
                  </a:cubicBezTo>
                  <a:cubicBezTo>
                    <a:pt x="2428498" y="1472626"/>
                    <a:pt x="2430334" y="1479034"/>
                    <a:pt x="2434226" y="1484024"/>
                  </a:cubicBezTo>
                  <a:cubicBezTo>
                    <a:pt x="2430304" y="1480782"/>
                    <a:pt x="2425330" y="1478975"/>
                    <a:pt x="2419914" y="1478596"/>
                  </a:cubicBezTo>
                  <a:cubicBezTo>
                    <a:pt x="2403528" y="1477449"/>
                    <a:pt x="2389318" y="1489801"/>
                    <a:pt x="2388170" y="1506186"/>
                  </a:cubicBezTo>
                  <a:cubicBezTo>
                    <a:pt x="2387024" y="1522570"/>
                    <a:pt x="2399376" y="1536782"/>
                    <a:pt x="2415760" y="1537929"/>
                  </a:cubicBezTo>
                  <a:cubicBezTo>
                    <a:pt x="2421004" y="1538295"/>
                    <a:pt x="2426024" y="1537281"/>
                    <a:pt x="2430276" y="1534787"/>
                  </a:cubicBezTo>
                  <a:cubicBezTo>
                    <a:pt x="2426206" y="1538998"/>
                    <a:pt x="2423864" y="1544665"/>
                    <a:pt x="2423426" y="1550920"/>
                  </a:cubicBezTo>
                  <a:cubicBezTo>
                    <a:pt x="2422278" y="1567305"/>
                    <a:pt x="2434632" y="1581517"/>
                    <a:pt x="2451016" y="1582664"/>
                  </a:cubicBezTo>
                  <a:cubicBezTo>
                    <a:pt x="2467400" y="1583811"/>
                    <a:pt x="2481612" y="1571458"/>
                    <a:pt x="2482758" y="1555074"/>
                  </a:cubicBezTo>
                  <a:cubicBezTo>
                    <a:pt x="2483136" y="1549691"/>
                    <a:pt x="2482056" y="1544543"/>
                    <a:pt x="2479424" y="1540225"/>
                  </a:cubicBezTo>
                  <a:lnTo>
                    <a:pt x="2489926" y="1543121"/>
                  </a:lnTo>
                  <a:cubicBezTo>
                    <a:pt x="2506310" y="1544267"/>
                    <a:pt x="2520522" y="1531915"/>
                    <a:pt x="2521668" y="1515531"/>
                  </a:cubicBezTo>
                  <a:cubicBezTo>
                    <a:pt x="2522816" y="1499146"/>
                    <a:pt x="2510464" y="1484935"/>
                    <a:pt x="2494080" y="1483787"/>
                  </a:cubicBezTo>
                  <a:cubicBezTo>
                    <a:pt x="2489786" y="1483487"/>
                    <a:pt x="2485644" y="1484113"/>
                    <a:pt x="2481878" y="1485593"/>
                  </a:cubicBezTo>
                  <a:cubicBezTo>
                    <a:pt x="2485710" y="1481469"/>
                    <a:pt x="2487886" y="1476006"/>
                    <a:pt x="2488306" y="1470001"/>
                  </a:cubicBezTo>
                  <a:cubicBezTo>
                    <a:pt x="2489452" y="1453616"/>
                    <a:pt x="2477100" y="1439404"/>
                    <a:pt x="2460716" y="1438257"/>
                  </a:cubicBezTo>
                  <a:close/>
                  <a:moveTo>
                    <a:pt x="2355736" y="1437369"/>
                  </a:moveTo>
                  <a:cubicBezTo>
                    <a:pt x="2376628" y="1439833"/>
                    <a:pt x="2392608" y="1449928"/>
                    <a:pt x="2391430" y="1459914"/>
                  </a:cubicBezTo>
                  <a:lnTo>
                    <a:pt x="2390954" y="1460751"/>
                  </a:lnTo>
                  <a:cubicBezTo>
                    <a:pt x="2384724" y="1453159"/>
                    <a:pt x="2371086" y="1447141"/>
                    <a:pt x="2354812" y="1445220"/>
                  </a:cubicBezTo>
                  <a:cubicBezTo>
                    <a:pt x="2338536" y="1443300"/>
                    <a:pt x="2323872" y="1445979"/>
                    <a:pt x="2316046" y="1451912"/>
                  </a:cubicBezTo>
                  <a:cubicBezTo>
                    <a:pt x="2315720" y="1451617"/>
                    <a:pt x="2315740" y="1451303"/>
                    <a:pt x="2315778" y="1450989"/>
                  </a:cubicBezTo>
                  <a:cubicBezTo>
                    <a:pt x="2316368" y="1445996"/>
                    <a:pt x="2321134" y="1441974"/>
                    <a:pt x="2328366" y="1439509"/>
                  </a:cubicBezTo>
                  <a:lnTo>
                    <a:pt x="2355736" y="1437369"/>
                  </a:lnTo>
                  <a:close/>
                  <a:moveTo>
                    <a:pt x="2892744" y="1431387"/>
                  </a:moveTo>
                  <a:cubicBezTo>
                    <a:pt x="2905180" y="1429980"/>
                    <a:pt x="2917146" y="1445490"/>
                    <a:pt x="2919470" y="1466030"/>
                  </a:cubicBezTo>
                  <a:cubicBezTo>
                    <a:pt x="2921792" y="1486570"/>
                    <a:pt x="2913596" y="1504360"/>
                    <a:pt x="2901160" y="1505767"/>
                  </a:cubicBezTo>
                  <a:cubicBezTo>
                    <a:pt x="2900768" y="1505812"/>
                    <a:pt x="2900378" y="1505839"/>
                    <a:pt x="2900024" y="1505526"/>
                  </a:cubicBezTo>
                  <a:cubicBezTo>
                    <a:pt x="2907662" y="1497664"/>
                    <a:pt x="2911504" y="1483138"/>
                    <a:pt x="2909692" y="1467136"/>
                  </a:cubicBezTo>
                  <a:cubicBezTo>
                    <a:pt x="2907882" y="1451134"/>
                    <a:pt x="2900894" y="1437833"/>
                    <a:pt x="2891690" y="1431876"/>
                  </a:cubicBezTo>
                  <a:lnTo>
                    <a:pt x="2892744" y="1431387"/>
                  </a:lnTo>
                  <a:close/>
                  <a:moveTo>
                    <a:pt x="2876842" y="1427623"/>
                  </a:moveTo>
                  <a:cubicBezTo>
                    <a:pt x="2885970" y="1428262"/>
                    <a:pt x="2892416" y="1442423"/>
                    <a:pt x="2891238" y="1459254"/>
                  </a:cubicBezTo>
                  <a:cubicBezTo>
                    <a:pt x="2890060" y="1476083"/>
                    <a:pt x="2881704" y="1489209"/>
                    <a:pt x="2872576" y="1488570"/>
                  </a:cubicBezTo>
                  <a:cubicBezTo>
                    <a:pt x="2872288" y="1488550"/>
                    <a:pt x="2872004" y="1488516"/>
                    <a:pt x="2871792" y="1488214"/>
                  </a:cubicBezTo>
                  <a:cubicBezTo>
                    <a:pt x="2878370" y="1482985"/>
                    <a:pt x="2883144" y="1471863"/>
                    <a:pt x="2884060" y="1458751"/>
                  </a:cubicBezTo>
                  <a:cubicBezTo>
                    <a:pt x="2884978" y="1445639"/>
                    <a:pt x="2881802" y="1433960"/>
                    <a:pt x="2876018" y="1427866"/>
                  </a:cubicBezTo>
                  <a:lnTo>
                    <a:pt x="2876842" y="1427623"/>
                  </a:lnTo>
                  <a:close/>
                  <a:moveTo>
                    <a:pt x="2811074" y="1427622"/>
                  </a:moveTo>
                  <a:lnTo>
                    <a:pt x="2811910" y="1428097"/>
                  </a:lnTo>
                  <a:cubicBezTo>
                    <a:pt x="2804318" y="1434327"/>
                    <a:pt x="2798300" y="1447965"/>
                    <a:pt x="2796380" y="1464241"/>
                  </a:cubicBezTo>
                  <a:cubicBezTo>
                    <a:pt x="2794460" y="1480516"/>
                    <a:pt x="2797138" y="1495180"/>
                    <a:pt x="2803070" y="1503006"/>
                  </a:cubicBezTo>
                  <a:cubicBezTo>
                    <a:pt x="2802776" y="1503330"/>
                    <a:pt x="2802462" y="1503311"/>
                    <a:pt x="2802148" y="1503273"/>
                  </a:cubicBezTo>
                  <a:cubicBezTo>
                    <a:pt x="2792162" y="1502095"/>
                    <a:pt x="2786064" y="1484204"/>
                    <a:pt x="2788528" y="1463314"/>
                  </a:cubicBezTo>
                  <a:cubicBezTo>
                    <a:pt x="2790684" y="1445035"/>
                    <a:pt x="2798682" y="1430516"/>
                    <a:pt x="2807338" y="1427961"/>
                  </a:cubicBezTo>
                  <a:lnTo>
                    <a:pt x="2811074" y="1427622"/>
                  </a:lnTo>
                  <a:close/>
                  <a:moveTo>
                    <a:pt x="2835456" y="1424725"/>
                  </a:moveTo>
                  <a:lnTo>
                    <a:pt x="2836268" y="1425082"/>
                  </a:lnTo>
                  <a:cubicBezTo>
                    <a:pt x="2829468" y="1430295"/>
                    <a:pt x="2824550" y="1441408"/>
                    <a:pt x="2823632" y="1454520"/>
                  </a:cubicBezTo>
                  <a:cubicBezTo>
                    <a:pt x="2822714" y="1467632"/>
                    <a:pt x="2826034" y="1479321"/>
                    <a:pt x="2832044" y="1485431"/>
                  </a:cubicBezTo>
                  <a:cubicBezTo>
                    <a:pt x="2831784" y="1485700"/>
                    <a:pt x="2831488" y="1485692"/>
                    <a:pt x="2831190" y="1485672"/>
                  </a:cubicBezTo>
                  <a:cubicBezTo>
                    <a:pt x="2821730" y="1485010"/>
                    <a:pt x="2815018" y="1470829"/>
                    <a:pt x="2816196" y="1454000"/>
                  </a:cubicBezTo>
                  <a:cubicBezTo>
                    <a:pt x="2817226" y="1439274"/>
                    <a:pt x="2823958" y="1427398"/>
                    <a:pt x="2831962" y="1425103"/>
                  </a:cubicBezTo>
                  <a:lnTo>
                    <a:pt x="2835456" y="1424725"/>
                  </a:lnTo>
                  <a:close/>
                  <a:moveTo>
                    <a:pt x="2857694" y="1422091"/>
                  </a:moveTo>
                  <a:cubicBezTo>
                    <a:pt x="2860218" y="1429593"/>
                    <a:pt x="2861338" y="1441461"/>
                    <a:pt x="2860414" y="1454666"/>
                  </a:cubicBezTo>
                  <a:cubicBezTo>
                    <a:pt x="2859488" y="1467893"/>
                    <a:pt x="2856718" y="1479506"/>
                    <a:pt x="2853118" y="1486633"/>
                  </a:cubicBezTo>
                  <a:cubicBezTo>
                    <a:pt x="2875214" y="1489615"/>
                    <a:pt x="2891408" y="1509352"/>
                    <a:pt x="2889826" y="1531949"/>
                  </a:cubicBezTo>
                  <a:cubicBezTo>
                    <a:pt x="2889218" y="1540625"/>
                    <a:pt x="2886076" y="1548517"/>
                    <a:pt x="2880542" y="1554475"/>
                  </a:cubicBezTo>
                  <a:cubicBezTo>
                    <a:pt x="2885978" y="1552338"/>
                    <a:pt x="2891964" y="1551433"/>
                    <a:pt x="2898166" y="1551867"/>
                  </a:cubicBezTo>
                  <a:cubicBezTo>
                    <a:pt x="2921836" y="1553525"/>
                    <a:pt x="2939680" y="1574055"/>
                    <a:pt x="2938024" y="1597725"/>
                  </a:cubicBezTo>
                  <a:cubicBezTo>
                    <a:pt x="2936782" y="1615457"/>
                    <a:pt x="2924948" y="1629921"/>
                    <a:pt x="2909136" y="1635359"/>
                  </a:cubicBezTo>
                  <a:cubicBezTo>
                    <a:pt x="2915520" y="1644184"/>
                    <a:pt x="2928992" y="1650477"/>
                    <a:pt x="2944892" y="1651591"/>
                  </a:cubicBezTo>
                  <a:cubicBezTo>
                    <a:pt x="2960956" y="1652715"/>
                    <a:pt x="2975304" y="1648257"/>
                    <a:pt x="2982834" y="1640289"/>
                  </a:cubicBezTo>
                  <a:lnTo>
                    <a:pt x="2983122" y="1641413"/>
                  </a:lnTo>
                  <a:cubicBezTo>
                    <a:pt x="2982248" y="1653899"/>
                    <a:pt x="2964824" y="1662849"/>
                    <a:pt x="2944204" y="1661405"/>
                  </a:cubicBezTo>
                  <a:cubicBezTo>
                    <a:pt x="2923584" y="1659963"/>
                    <a:pt x="2907578" y="1648671"/>
                    <a:pt x="2908450" y="1636187"/>
                  </a:cubicBezTo>
                  <a:cubicBezTo>
                    <a:pt x="2908470" y="1635910"/>
                    <a:pt x="2908498" y="1635636"/>
                    <a:pt x="2908752" y="1635461"/>
                  </a:cubicBezTo>
                  <a:cubicBezTo>
                    <a:pt x="2903572" y="1637225"/>
                    <a:pt x="2897964" y="1637989"/>
                    <a:pt x="2892166" y="1637583"/>
                  </a:cubicBezTo>
                  <a:lnTo>
                    <a:pt x="2876996" y="1633399"/>
                  </a:lnTo>
                  <a:cubicBezTo>
                    <a:pt x="2880796" y="1639638"/>
                    <a:pt x="2882356" y="1647076"/>
                    <a:pt x="2881812" y="1654852"/>
                  </a:cubicBezTo>
                  <a:cubicBezTo>
                    <a:pt x="2881480" y="1659593"/>
                    <a:pt x="2880390" y="1664100"/>
                    <a:pt x="2878486" y="1668187"/>
                  </a:cubicBezTo>
                  <a:cubicBezTo>
                    <a:pt x="2890206" y="1668314"/>
                    <a:pt x="2901068" y="1683262"/>
                    <a:pt x="2903270" y="1702727"/>
                  </a:cubicBezTo>
                  <a:cubicBezTo>
                    <a:pt x="2905594" y="1723267"/>
                    <a:pt x="2897398" y="1741058"/>
                    <a:pt x="2884962" y="1742465"/>
                  </a:cubicBezTo>
                  <a:cubicBezTo>
                    <a:pt x="2884570" y="1742509"/>
                    <a:pt x="2884180" y="1742537"/>
                    <a:pt x="2883824" y="1742224"/>
                  </a:cubicBezTo>
                  <a:cubicBezTo>
                    <a:pt x="2891464" y="1734362"/>
                    <a:pt x="2895304" y="1719835"/>
                    <a:pt x="2893494" y="1703834"/>
                  </a:cubicBezTo>
                  <a:cubicBezTo>
                    <a:pt x="2891836" y="1689186"/>
                    <a:pt x="2885842" y="1676803"/>
                    <a:pt x="2877600" y="1670463"/>
                  </a:cubicBezTo>
                  <a:cubicBezTo>
                    <a:pt x="2873780" y="1678573"/>
                    <a:pt x="2867454" y="1685193"/>
                    <a:pt x="2859672" y="1689412"/>
                  </a:cubicBezTo>
                  <a:cubicBezTo>
                    <a:pt x="2868420" y="1690536"/>
                    <a:pt x="2874462" y="1704362"/>
                    <a:pt x="2873318" y="1720702"/>
                  </a:cubicBezTo>
                  <a:cubicBezTo>
                    <a:pt x="2872142" y="1737532"/>
                    <a:pt x="2863786" y="1750658"/>
                    <a:pt x="2854658" y="1750019"/>
                  </a:cubicBezTo>
                  <a:cubicBezTo>
                    <a:pt x="2854370" y="1749998"/>
                    <a:pt x="2854086" y="1749965"/>
                    <a:pt x="2853874" y="1749663"/>
                  </a:cubicBezTo>
                  <a:cubicBezTo>
                    <a:pt x="2860452" y="1744434"/>
                    <a:pt x="2865224" y="1733312"/>
                    <a:pt x="2866142" y="1720200"/>
                  </a:cubicBezTo>
                  <a:cubicBezTo>
                    <a:pt x="2867034" y="1707474"/>
                    <a:pt x="2864066" y="1696098"/>
                    <a:pt x="2858526" y="1689934"/>
                  </a:cubicBezTo>
                  <a:cubicBezTo>
                    <a:pt x="2851844" y="1693547"/>
                    <a:pt x="2844084" y="1695279"/>
                    <a:pt x="2835954" y="1694710"/>
                  </a:cubicBezTo>
                  <a:cubicBezTo>
                    <a:pt x="2828824" y="1694211"/>
                    <a:pt x="2822222" y="1691999"/>
                    <a:pt x="2816624" y="1688338"/>
                  </a:cubicBezTo>
                  <a:cubicBezTo>
                    <a:pt x="2810644" y="1693870"/>
                    <a:pt x="2806536" y="1704101"/>
                    <a:pt x="2805704" y="1715972"/>
                  </a:cubicBezTo>
                  <a:cubicBezTo>
                    <a:pt x="2804788" y="1729084"/>
                    <a:pt x="2808108" y="1740773"/>
                    <a:pt x="2814116" y="1746883"/>
                  </a:cubicBezTo>
                  <a:cubicBezTo>
                    <a:pt x="2813856" y="1747151"/>
                    <a:pt x="2813560" y="1747144"/>
                    <a:pt x="2813262" y="1747124"/>
                  </a:cubicBezTo>
                  <a:cubicBezTo>
                    <a:pt x="2803804" y="1746461"/>
                    <a:pt x="2797090" y="1732281"/>
                    <a:pt x="2798268" y="1715452"/>
                  </a:cubicBezTo>
                  <a:cubicBezTo>
                    <a:pt x="2799294" y="1700797"/>
                    <a:pt x="2805966" y="1688966"/>
                    <a:pt x="2813926" y="1686619"/>
                  </a:cubicBezTo>
                  <a:cubicBezTo>
                    <a:pt x="2802192" y="1678315"/>
                    <a:pt x="2795018" y="1664247"/>
                    <a:pt x="2796096" y="1648851"/>
                  </a:cubicBezTo>
                  <a:cubicBezTo>
                    <a:pt x="2796728" y="1639814"/>
                    <a:pt x="2800112" y="1631627"/>
                    <a:pt x="2805990" y="1625544"/>
                  </a:cubicBezTo>
                  <a:cubicBezTo>
                    <a:pt x="2799850" y="1629146"/>
                    <a:pt x="2792596" y="1630613"/>
                    <a:pt x="2785022" y="1630083"/>
                  </a:cubicBezTo>
                  <a:cubicBezTo>
                    <a:pt x="2781270" y="1629820"/>
                    <a:pt x="2777664" y="1629083"/>
                    <a:pt x="2774312" y="1627778"/>
                  </a:cubicBezTo>
                  <a:cubicBezTo>
                    <a:pt x="2771604" y="1638139"/>
                    <a:pt x="2757732" y="1647154"/>
                    <a:pt x="2740192" y="1649139"/>
                  </a:cubicBezTo>
                  <a:cubicBezTo>
                    <a:pt x="2719652" y="1651463"/>
                    <a:pt x="2701860" y="1643266"/>
                    <a:pt x="2700454" y="1630829"/>
                  </a:cubicBezTo>
                  <a:cubicBezTo>
                    <a:pt x="2700410" y="1630439"/>
                    <a:pt x="2700382" y="1630049"/>
                    <a:pt x="2700694" y="1629693"/>
                  </a:cubicBezTo>
                  <a:cubicBezTo>
                    <a:pt x="2708556" y="1637332"/>
                    <a:pt x="2723084" y="1641172"/>
                    <a:pt x="2739084" y="1639363"/>
                  </a:cubicBezTo>
                  <a:cubicBezTo>
                    <a:pt x="2752078" y="1637893"/>
                    <a:pt x="2763290" y="1633009"/>
                    <a:pt x="2770072" y="1626129"/>
                  </a:cubicBezTo>
                  <a:cubicBezTo>
                    <a:pt x="2762316" y="1622691"/>
                    <a:pt x="2755894" y="1616939"/>
                    <a:pt x="2751584" y="1609789"/>
                  </a:cubicBezTo>
                  <a:cubicBezTo>
                    <a:pt x="2747328" y="1616228"/>
                    <a:pt x="2735622" y="1620121"/>
                    <a:pt x="2722224" y="1619183"/>
                  </a:cubicBezTo>
                  <a:cubicBezTo>
                    <a:pt x="2705394" y="1618005"/>
                    <a:pt x="2692268" y="1609649"/>
                    <a:pt x="2692908" y="1600521"/>
                  </a:cubicBezTo>
                  <a:cubicBezTo>
                    <a:pt x="2692928" y="1600234"/>
                    <a:pt x="2692962" y="1599950"/>
                    <a:pt x="2693264" y="1599738"/>
                  </a:cubicBezTo>
                  <a:cubicBezTo>
                    <a:pt x="2698492" y="1606315"/>
                    <a:pt x="2709614" y="1611089"/>
                    <a:pt x="2722726" y="1612005"/>
                  </a:cubicBezTo>
                  <a:cubicBezTo>
                    <a:pt x="2733554" y="1612764"/>
                    <a:pt x="2743404" y="1610730"/>
                    <a:pt x="2749834" y="1606566"/>
                  </a:cubicBezTo>
                  <a:cubicBezTo>
                    <a:pt x="2746464" y="1600287"/>
                    <a:pt x="2744780" y="1593054"/>
                    <a:pt x="2745202" y="1585471"/>
                  </a:cubicBezTo>
                  <a:cubicBezTo>
                    <a:pt x="2737728" y="1587558"/>
                    <a:pt x="2727002" y="1588362"/>
                    <a:pt x="2715210" y="1587537"/>
                  </a:cubicBezTo>
                  <a:cubicBezTo>
                    <a:pt x="2701424" y="1586572"/>
                    <a:pt x="2689392" y="1583604"/>
                    <a:pt x="2682328" y="1579849"/>
                  </a:cubicBezTo>
                  <a:cubicBezTo>
                    <a:pt x="2684204" y="1579218"/>
                    <a:pt x="2686352" y="1578674"/>
                    <a:pt x="2688726" y="1578229"/>
                  </a:cubicBezTo>
                  <a:cubicBezTo>
                    <a:pt x="2695848" y="1576892"/>
                    <a:pt x="2705000" y="1576436"/>
                    <a:pt x="2714902" y="1577129"/>
                  </a:cubicBezTo>
                  <a:cubicBezTo>
                    <a:pt x="2727184" y="1577989"/>
                    <a:pt x="2738074" y="1580439"/>
                    <a:pt x="2745248" y="1583730"/>
                  </a:cubicBezTo>
                  <a:cubicBezTo>
                    <a:pt x="2745880" y="1575390"/>
                    <a:pt x="2748904" y="1567793"/>
                    <a:pt x="2753642" y="1561589"/>
                  </a:cubicBezTo>
                  <a:cubicBezTo>
                    <a:pt x="2747960" y="1556081"/>
                    <a:pt x="2738192" y="1552359"/>
                    <a:pt x="2726956" y="1551572"/>
                  </a:cubicBezTo>
                  <a:cubicBezTo>
                    <a:pt x="2713844" y="1550654"/>
                    <a:pt x="2702154" y="1553975"/>
                    <a:pt x="2696046" y="1559984"/>
                  </a:cubicBezTo>
                  <a:cubicBezTo>
                    <a:pt x="2695776" y="1559723"/>
                    <a:pt x="2695784" y="1559428"/>
                    <a:pt x="2695804" y="1559130"/>
                  </a:cubicBezTo>
                  <a:cubicBezTo>
                    <a:pt x="2696136" y="1554400"/>
                    <a:pt x="2699846" y="1550357"/>
                    <a:pt x="2705578" y="1547643"/>
                  </a:cubicBezTo>
                  <a:cubicBezTo>
                    <a:pt x="2708444" y="1546287"/>
                    <a:pt x="2711814" y="1545262"/>
                    <a:pt x="2715522" y="1544650"/>
                  </a:cubicBezTo>
                  <a:cubicBezTo>
                    <a:pt x="2719228" y="1544039"/>
                    <a:pt x="2723270" y="1543840"/>
                    <a:pt x="2727476" y="1544134"/>
                  </a:cubicBezTo>
                  <a:cubicBezTo>
                    <a:pt x="2741572" y="1545122"/>
                    <a:pt x="2753056" y="1551331"/>
                    <a:pt x="2755920" y="1558922"/>
                  </a:cubicBezTo>
                  <a:cubicBezTo>
                    <a:pt x="2764342" y="1549129"/>
                    <a:pt x="2777142" y="1543395"/>
                    <a:pt x="2791022" y="1544367"/>
                  </a:cubicBezTo>
                  <a:cubicBezTo>
                    <a:pt x="2798846" y="1544914"/>
                    <a:pt x="2806034" y="1547525"/>
                    <a:pt x="2811700" y="1552208"/>
                  </a:cubicBezTo>
                  <a:cubicBezTo>
                    <a:pt x="2806078" y="1544999"/>
                    <a:pt x="2803424" y="1535743"/>
                    <a:pt x="2804110" y="1525949"/>
                  </a:cubicBezTo>
                  <a:cubicBezTo>
                    <a:pt x="2805352" y="1508197"/>
                    <a:pt x="2817212" y="1493721"/>
                    <a:pt x="2833050" y="1488292"/>
                  </a:cubicBezTo>
                  <a:cubicBezTo>
                    <a:pt x="2838330" y="1486482"/>
                    <a:pt x="2844050" y="1485676"/>
                    <a:pt x="2849968" y="1486091"/>
                  </a:cubicBezTo>
                  <a:lnTo>
                    <a:pt x="2852466" y="1486521"/>
                  </a:lnTo>
                  <a:cubicBezTo>
                    <a:pt x="2850108" y="1479007"/>
                    <a:pt x="2849122" y="1467601"/>
                    <a:pt x="2850006" y="1454973"/>
                  </a:cubicBezTo>
                  <a:cubicBezTo>
                    <a:pt x="2850972" y="1441187"/>
                    <a:pt x="2853940" y="1429154"/>
                    <a:pt x="2857694" y="1422091"/>
                  </a:cubicBezTo>
                  <a:close/>
                  <a:moveTo>
                    <a:pt x="2162088" y="1421084"/>
                  </a:moveTo>
                  <a:cubicBezTo>
                    <a:pt x="2167318" y="1427662"/>
                    <a:pt x="2178440" y="1432433"/>
                    <a:pt x="2191552" y="1433352"/>
                  </a:cubicBezTo>
                  <a:cubicBezTo>
                    <a:pt x="2204664" y="1434270"/>
                    <a:pt x="2216342" y="1431093"/>
                    <a:pt x="2222438" y="1425308"/>
                  </a:cubicBezTo>
                  <a:lnTo>
                    <a:pt x="2222680" y="1426132"/>
                  </a:lnTo>
                  <a:cubicBezTo>
                    <a:pt x="2222040" y="1435262"/>
                    <a:pt x="2207880" y="1441707"/>
                    <a:pt x="2191050" y="1440528"/>
                  </a:cubicBezTo>
                  <a:cubicBezTo>
                    <a:pt x="2174220" y="1439351"/>
                    <a:pt x="2161094" y="1430995"/>
                    <a:pt x="2161732" y="1421866"/>
                  </a:cubicBezTo>
                  <a:cubicBezTo>
                    <a:pt x="2161752" y="1421579"/>
                    <a:pt x="2161786" y="1421294"/>
                    <a:pt x="2162088" y="1421084"/>
                  </a:cubicBezTo>
                  <a:close/>
                  <a:moveTo>
                    <a:pt x="1677430" y="1420851"/>
                  </a:moveTo>
                  <a:cubicBezTo>
                    <a:pt x="1679954" y="1428353"/>
                    <a:pt x="1681074" y="1440221"/>
                    <a:pt x="1680150" y="1453425"/>
                  </a:cubicBezTo>
                  <a:cubicBezTo>
                    <a:pt x="1679184" y="1467211"/>
                    <a:pt x="1676216" y="1479243"/>
                    <a:pt x="1672462" y="1486306"/>
                  </a:cubicBezTo>
                  <a:cubicBezTo>
                    <a:pt x="1669938" y="1478804"/>
                    <a:pt x="1668818" y="1466936"/>
                    <a:pt x="1669742" y="1453732"/>
                  </a:cubicBezTo>
                  <a:cubicBezTo>
                    <a:pt x="1670706" y="1439946"/>
                    <a:pt x="1673676" y="1427914"/>
                    <a:pt x="1677430" y="1420851"/>
                  </a:cubicBezTo>
                  <a:close/>
                  <a:moveTo>
                    <a:pt x="2856502" y="1405904"/>
                  </a:moveTo>
                  <a:cubicBezTo>
                    <a:pt x="2846192" y="1405182"/>
                    <a:pt x="2836226" y="1406584"/>
                    <a:pt x="2827028" y="1409737"/>
                  </a:cubicBezTo>
                  <a:cubicBezTo>
                    <a:pt x="2799434" y="1419197"/>
                    <a:pt x="2778772" y="1444418"/>
                    <a:pt x="2776606" y="1475347"/>
                  </a:cubicBezTo>
                  <a:cubicBezTo>
                    <a:pt x="2775412" y="1492410"/>
                    <a:pt x="2780034" y="1508536"/>
                    <a:pt x="2789830" y="1521096"/>
                  </a:cubicBezTo>
                  <a:cubicBezTo>
                    <a:pt x="2779958" y="1512937"/>
                    <a:pt x="2767436" y="1508389"/>
                    <a:pt x="2753802" y="1507435"/>
                  </a:cubicBezTo>
                  <a:cubicBezTo>
                    <a:pt x="2712564" y="1504548"/>
                    <a:pt x="2676792" y="1535639"/>
                    <a:pt x="2673906" y="1576878"/>
                  </a:cubicBezTo>
                  <a:cubicBezTo>
                    <a:pt x="2671018" y="1618116"/>
                    <a:pt x="2702110" y="1653887"/>
                    <a:pt x="2743348" y="1656774"/>
                  </a:cubicBezTo>
                  <a:cubicBezTo>
                    <a:pt x="2756546" y="1657698"/>
                    <a:pt x="2769184" y="1655142"/>
                    <a:pt x="2779882" y="1648868"/>
                  </a:cubicBezTo>
                  <a:cubicBezTo>
                    <a:pt x="2769642" y="1659466"/>
                    <a:pt x="2763746" y="1673731"/>
                    <a:pt x="2762644" y="1689475"/>
                  </a:cubicBezTo>
                  <a:cubicBezTo>
                    <a:pt x="2759758" y="1730714"/>
                    <a:pt x="2790848" y="1766485"/>
                    <a:pt x="2832086" y="1769371"/>
                  </a:cubicBezTo>
                  <a:cubicBezTo>
                    <a:pt x="2873326" y="1772258"/>
                    <a:pt x="2909096" y="1741168"/>
                    <a:pt x="2911984" y="1699929"/>
                  </a:cubicBezTo>
                  <a:cubicBezTo>
                    <a:pt x="2912932" y="1686381"/>
                    <a:pt x="2910212" y="1673422"/>
                    <a:pt x="2903592" y="1662552"/>
                  </a:cubicBezTo>
                  <a:lnTo>
                    <a:pt x="2930022" y="1669842"/>
                  </a:lnTo>
                  <a:cubicBezTo>
                    <a:pt x="2971262" y="1672728"/>
                    <a:pt x="3007032" y="1641638"/>
                    <a:pt x="3009920" y="1600399"/>
                  </a:cubicBezTo>
                  <a:cubicBezTo>
                    <a:pt x="3012806" y="1559160"/>
                    <a:pt x="2981716" y="1523389"/>
                    <a:pt x="2940476" y="1520503"/>
                  </a:cubicBezTo>
                  <a:cubicBezTo>
                    <a:pt x="2929672" y="1519746"/>
                    <a:pt x="2919242" y="1521322"/>
                    <a:pt x="2909770" y="1525046"/>
                  </a:cubicBezTo>
                  <a:cubicBezTo>
                    <a:pt x="2919412" y="1514667"/>
                    <a:pt x="2924888" y="1500915"/>
                    <a:pt x="2925946" y="1485801"/>
                  </a:cubicBezTo>
                  <a:cubicBezTo>
                    <a:pt x="2928832" y="1444562"/>
                    <a:pt x="2897742" y="1408791"/>
                    <a:pt x="2856502" y="1405904"/>
                  </a:cubicBezTo>
                  <a:close/>
                  <a:moveTo>
                    <a:pt x="2201844" y="1399755"/>
                  </a:moveTo>
                  <a:cubicBezTo>
                    <a:pt x="2215628" y="1400720"/>
                    <a:pt x="2227660" y="1403688"/>
                    <a:pt x="2234724" y="1407443"/>
                  </a:cubicBezTo>
                  <a:cubicBezTo>
                    <a:pt x="2227222" y="1409967"/>
                    <a:pt x="2215354" y="1411087"/>
                    <a:pt x="2202150" y="1410163"/>
                  </a:cubicBezTo>
                  <a:cubicBezTo>
                    <a:pt x="2188364" y="1409198"/>
                    <a:pt x="2176332" y="1406229"/>
                    <a:pt x="2169270" y="1402475"/>
                  </a:cubicBezTo>
                  <a:cubicBezTo>
                    <a:pt x="2171144" y="1401844"/>
                    <a:pt x="2173294" y="1401300"/>
                    <a:pt x="2175668" y="1400855"/>
                  </a:cubicBezTo>
                  <a:lnTo>
                    <a:pt x="2201844" y="1399755"/>
                  </a:lnTo>
                  <a:close/>
                  <a:moveTo>
                    <a:pt x="1633360" y="1390020"/>
                  </a:moveTo>
                  <a:lnTo>
                    <a:pt x="1634194" y="1390495"/>
                  </a:lnTo>
                  <a:cubicBezTo>
                    <a:pt x="1626602" y="1396724"/>
                    <a:pt x="1620586" y="1410363"/>
                    <a:pt x="1618666" y="1426638"/>
                  </a:cubicBezTo>
                  <a:cubicBezTo>
                    <a:pt x="1616744" y="1442914"/>
                    <a:pt x="1619422" y="1457577"/>
                    <a:pt x="1625356" y="1465403"/>
                  </a:cubicBezTo>
                  <a:cubicBezTo>
                    <a:pt x="1625062" y="1465728"/>
                    <a:pt x="1624748" y="1465708"/>
                    <a:pt x="1624434" y="1465670"/>
                  </a:cubicBezTo>
                  <a:cubicBezTo>
                    <a:pt x="1614446" y="1464493"/>
                    <a:pt x="1608348" y="1446602"/>
                    <a:pt x="1610814" y="1425712"/>
                  </a:cubicBezTo>
                  <a:cubicBezTo>
                    <a:pt x="1612970" y="1407432"/>
                    <a:pt x="1620968" y="1392913"/>
                    <a:pt x="1629624" y="1390358"/>
                  </a:cubicBezTo>
                  <a:lnTo>
                    <a:pt x="1633360" y="1390020"/>
                  </a:lnTo>
                  <a:close/>
                  <a:moveTo>
                    <a:pt x="2071870" y="1377467"/>
                  </a:moveTo>
                  <a:cubicBezTo>
                    <a:pt x="2069100" y="1377273"/>
                    <a:pt x="2066420" y="1377650"/>
                    <a:pt x="2063950" y="1378497"/>
                  </a:cubicBezTo>
                  <a:cubicBezTo>
                    <a:pt x="2056534" y="1381039"/>
                    <a:pt x="2050982" y="1387816"/>
                    <a:pt x="2050400" y="1396128"/>
                  </a:cubicBezTo>
                  <a:cubicBezTo>
                    <a:pt x="2049624" y="1407210"/>
                    <a:pt x="2057978" y="1416823"/>
                    <a:pt x="2069060" y="1417599"/>
                  </a:cubicBezTo>
                  <a:cubicBezTo>
                    <a:pt x="2080142" y="1418375"/>
                    <a:pt x="2089756" y="1410020"/>
                    <a:pt x="2090532" y="1398938"/>
                  </a:cubicBezTo>
                  <a:cubicBezTo>
                    <a:pt x="2091308" y="1387855"/>
                    <a:pt x="2082952" y="1378243"/>
                    <a:pt x="2071870" y="1377467"/>
                  </a:cubicBezTo>
                  <a:close/>
                  <a:moveTo>
                    <a:pt x="2192126" y="1365199"/>
                  </a:moveTo>
                  <a:cubicBezTo>
                    <a:pt x="2208954" y="1366376"/>
                    <a:pt x="2222062" y="1374999"/>
                    <a:pt x="2221398" y="1384459"/>
                  </a:cubicBezTo>
                  <a:lnTo>
                    <a:pt x="2221042" y="1385271"/>
                  </a:lnTo>
                  <a:cubicBezTo>
                    <a:pt x="2215830" y="1378469"/>
                    <a:pt x="2204716" y="1373553"/>
                    <a:pt x="2191604" y="1372635"/>
                  </a:cubicBezTo>
                  <a:cubicBezTo>
                    <a:pt x="2178492" y="1371718"/>
                    <a:pt x="2166804" y="1375038"/>
                    <a:pt x="2160694" y="1381047"/>
                  </a:cubicBezTo>
                  <a:cubicBezTo>
                    <a:pt x="2160426" y="1380787"/>
                    <a:pt x="2160432" y="1380491"/>
                    <a:pt x="2160454" y="1380193"/>
                  </a:cubicBezTo>
                  <a:cubicBezTo>
                    <a:pt x="2160784" y="1375463"/>
                    <a:pt x="2164494" y="1371421"/>
                    <a:pt x="2170226" y="1368707"/>
                  </a:cubicBezTo>
                  <a:cubicBezTo>
                    <a:pt x="2173092" y="1367350"/>
                    <a:pt x="2176464" y="1366326"/>
                    <a:pt x="2180170" y="1365714"/>
                  </a:cubicBezTo>
                  <a:lnTo>
                    <a:pt x="2192126" y="1365199"/>
                  </a:lnTo>
                  <a:close/>
                  <a:moveTo>
                    <a:pt x="2505570" y="1350554"/>
                  </a:moveTo>
                  <a:cubicBezTo>
                    <a:pt x="2518006" y="1349147"/>
                    <a:pt x="2529972" y="1364657"/>
                    <a:pt x="2532296" y="1385197"/>
                  </a:cubicBezTo>
                  <a:cubicBezTo>
                    <a:pt x="2534618" y="1405737"/>
                    <a:pt x="2526422" y="1423527"/>
                    <a:pt x="2513986" y="1424934"/>
                  </a:cubicBezTo>
                  <a:cubicBezTo>
                    <a:pt x="2513594" y="1424979"/>
                    <a:pt x="2513204" y="1425006"/>
                    <a:pt x="2512850" y="1424693"/>
                  </a:cubicBezTo>
                  <a:cubicBezTo>
                    <a:pt x="2520488" y="1416831"/>
                    <a:pt x="2524330" y="1402305"/>
                    <a:pt x="2522518" y="1386303"/>
                  </a:cubicBezTo>
                  <a:cubicBezTo>
                    <a:pt x="2520708" y="1370301"/>
                    <a:pt x="2513720" y="1357000"/>
                    <a:pt x="2504516" y="1351043"/>
                  </a:cubicBezTo>
                  <a:lnTo>
                    <a:pt x="2505570" y="1350554"/>
                  </a:lnTo>
                  <a:close/>
                  <a:moveTo>
                    <a:pt x="2489668" y="1346790"/>
                  </a:moveTo>
                  <a:cubicBezTo>
                    <a:pt x="2498796" y="1347429"/>
                    <a:pt x="2505242" y="1361590"/>
                    <a:pt x="2504064" y="1378421"/>
                  </a:cubicBezTo>
                  <a:cubicBezTo>
                    <a:pt x="2502886" y="1395250"/>
                    <a:pt x="2494530" y="1408376"/>
                    <a:pt x="2485402" y="1407737"/>
                  </a:cubicBezTo>
                  <a:cubicBezTo>
                    <a:pt x="2485114" y="1407717"/>
                    <a:pt x="2484830" y="1407683"/>
                    <a:pt x="2484618" y="1407381"/>
                  </a:cubicBezTo>
                  <a:cubicBezTo>
                    <a:pt x="2491196" y="1402152"/>
                    <a:pt x="2495970" y="1391030"/>
                    <a:pt x="2496886" y="1377918"/>
                  </a:cubicBezTo>
                  <a:cubicBezTo>
                    <a:pt x="2497804" y="1364806"/>
                    <a:pt x="2494628" y="1353127"/>
                    <a:pt x="2488844" y="1347033"/>
                  </a:cubicBezTo>
                  <a:lnTo>
                    <a:pt x="2489668" y="1346790"/>
                  </a:lnTo>
                  <a:close/>
                  <a:moveTo>
                    <a:pt x="2423900" y="1346789"/>
                  </a:moveTo>
                  <a:lnTo>
                    <a:pt x="2424736" y="1347264"/>
                  </a:lnTo>
                  <a:cubicBezTo>
                    <a:pt x="2417144" y="1353494"/>
                    <a:pt x="2411126" y="1367132"/>
                    <a:pt x="2409206" y="1383408"/>
                  </a:cubicBezTo>
                  <a:cubicBezTo>
                    <a:pt x="2407286" y="1399683"/>
                    <a:pt x="2409964" y="1414347"/>
                    <a:pt x="2415896" y="1422173"/>
                  </a:cubicBezTo>
                  <a:cubicBezTo>
                    <a:pt x="2415602" y="1422497"/>
                    <a:pt x="2415288" y="1422478"/>
                    <a:pt x="2414974" y="1422440"/>
                  </a:cubicBezTo>
                  <a:cubicBezTo>
                    <a:pt x="2404988" y="1421262"/>
                    <a:pt x="2398890" y="1403371"/>
                    <a:pt x="2401354" y="1382481"/>
                  </a:cubicBezTo>
                  <a:cubicBezTo>
                    <a:pt x="2403510" y="1364202"/>
                    <a:pt x="2411508" y="1349683"/>
                    <a:pt x="2420164" y="1347128"/>
                  </a:cubicBezTo>
                  <a:lnTo>
                    <a:pt x="2423900" y="1346789"/>
                  </a:lnTo>
                  <a:close/>
                  <a:moveTo>
                    <a:pt x="2448282" y="1343892"/>
                  </a:moveTo>
                  <a:lnTo>
                    <a:pt x="2449094" y="1344249"/>
                  </a:lnTo>
                  <a:cubicBezTo>
                    <a:pt x="2442294" y="1349462"/>
                    <a:pt x="2437376" y="1360575"/>
                    <a:pt x="2436458" y="1373687"/>
                  </a:cubicBezTo>
                  <a:cubicBezTo>
                    <a:pt x="2435540" y="1386799"/>
                    <a:pt x="2438860" y="1398488"/>
                    <a:pt x="2444870" y="1404598"/>
                  </a:cubicBezTo>
                  <a:cubicBezTo>
                    <a:pt x="2444610" y="1404867"/>
                    <a:pt x="2444314" y="1404859"/>
                    <a:pt x="2444016" y="1404839"/>
                  </a:cubicBezTo>
                  <a:cubicBezTo>
                    <a:pt x="2434556" y="1404177"/>
                    <a:pt x="2427844" y="1389996"/>
                    <a:pt x="2429022" y="1373167"/>
                  </a:cubicBezTo>
                  <a:cubicBezTo>
                    <a:pt x="2430052" y="1358441"/>
                    <a:pt x="2436784" y="1346565"/>
                    <a:pt x="2444788" y="1344270"/>
                  </a:cubicBezTo>
                  <a:lnTo>
                    <a:pt x="2448282" y="1343892"/>
                  </a:lnTo>
                  <a:close/>
                  <a:moveTo>
                    <a:pt x="2470520" y="1341258"/>
                  </a:moveTo>
                  <a:cubicBezTo>
                    <a:pt x="2473044" y="1348760"/>
                    <a:pt x="2474164" y="1360628"/>
                    <a:pt x="2473240" y="1373833"/>
                  </a:cubicBezTo>
                  <a:cubicBezTo>
                    <a:pt x="2472314" y="1387060"/>
                    <a:pt x="2469544" y="1398673"/>
                    <a:pt x="2465944" y="1405800"/>
                  </a:cubicBezTo>
                  <a:cubicBezTo>
                    <a:pt x="2488040" y="1408782"/>
                    <a:pt x="2504234" y="1428519"/>
                    <a:pt x="2502652" y="1451116"/>
                  </a:cubicBezTo>
                  <a:cubicBezTo>
                    <a:pt x="2502044" y="1459792"/>
                    <a:pt x="2498902" y="1467684"/>
                    <a:pt x="2493368" y="1473642"/>
                  </a:cubicBezTo>
                  <a:cubicBezTo>
                    <a:pt x="2498804" y="1471505"/>
                    <a:pt x="2504790" y="1470600"/>
                    <a:pt x="2510992" y="1471034"/>
                  </a:cubicBezTo>
                  <a:cubicBezTo>
                    <a:pt x="2534662" y="1472692"/>
                    <a:pt x="2552506" y="1493222"/>
                    <a:pt x="2550850" y="1516892"/>
                  </a:cubicBezTo>
                  <a:cubicBezTo>
                    <a:pt x="2549608" y="1534624"/>
                    <a:pt x="2537774" y="1549088"/>
                    <a:pt x="2521962" y="1554526"/>
                  </a:cubicBezTo>
                  <a:cubicBezTo>
                    <a:pt x="2528346" y="1563351"/>
                    <a:pt x="2541818" y="1569644"/>
                    <a:pt x="2557718" y="1570758"/>
                  </a:cubicBezTo>
                  <a:cubicBezTo>
                    <a:pt x="2573782" y="1571882"/>
                    <a:pt x="2588130" y="1567424"/>
                    <a:pt x="2595660" y="1559456"/>
                  </a:cubicBezTo>
                  <a:lnTo>
                    <a:pt x="2595948" y="1560580"/>
                  </a:lnTo>
                  <a:cubicBezTo>
                    <a:pt x="2595074" y="1573066"/>
                    <a:pt x="2577650" y="1582016"/>
                    <a:pt x="2557030" y="1580572"/>
                  </a:cubicBezTo>
                  <a:cubicBezTo>
                    <a:pt x="2536410" y="1579130"/>
                    <a:pt x="2520404" y="1567838"/>
                    <a:pt x="2521276" y="1555354"/>
                  </a:cubicBezTo>
                  <a:cubicBezTo>
                    <a:pt x="2521296" y="1555077"/>
                    <a:pt x="2521324" y="1554803"/>
                    <a:pt x="2521578" y="1554628"/>
                  </a:cubicBezTo>
                  <a:cubicBezTo>
                    <a:pt x="2516398" y="1556392"/>
                    <a:pt x="2510790" y="1557156"/>
                    <a:pt x="2504992" y="1556750"/>
                  </a:cubicBezTo>
                  <a:lnTo>
                    <a:pt x="2489822" y="1552566"/>
                  </a:lnTo>
                  <a:cubicBezTo>
                    <a:pt x="2493622" y="1558805"/>
                    <a:pt x="2495182" y="1566243"/>
                    <a:pt x="2494638" y="1574019"/>
                  </a:cubicBezTo>
                  <a:cubicBezTo>
                    <a:pt x="2494306" y="1578760"/>
                    <a:pt x="2493216" y="1583267"/>
                    <a:pt x="2491312" y="1587354"/>
                  </a:cubicBezTo>
                  <a:cubicBezTo>
                    <a:pt x="2503032" y="1587481"/>
                    <a:pt x="2513894" y="1602429"/>
                    <a:pt x="2516096" y="1621894"/>
                  </a:cubicBezTo>
                  <a:cubicBezTo>
                    <a:pt x="2518420" y="1642434"/>
                    <a:pt x="2510224" y="1660225"/>
                    <a:pt x="2497788" y="1661632"/>
                  </a:cubicBezTo>
                  <a:cubicBezTo>
                    <a:pt x="2497396" y="1661676"/>
                    <a:pt x="2497006" y="1661704"/>
                    <a:pt x="2496650" y="1661391"/>
                  </a:cubicBezTo>
                  <a:cubicBezTo>
                    <a:pt x="2504290" y="1653529"/>
                    <a:pt x="2508130" y="1639002"/>
                    <a:pt x="2506320" y="1623001"/>
                  </a:cubicBezTo>
                  <a:cubicBezTo>
                    <a:pt x="2504662" y="1608353"/>
                    <a:pt x="2498668" y="1595970"/>
                    <a:pt x="2490426" y="1589630"/>
                  </a:cubicBezTo>
                  <a:cubicBezTo>
                    <a:pt x="2486606" y="1597740"/>
                    <a:pt x="2480280" y="1604360"/>
                    <a:pt x="2472498" y="1608579"/>
                  </a:cubicBezTo>
                  <a:cubicBezTo>
                    <a:pt x="2481246" y="1609703"/>
                    <a:pt x="2487288" y="1623529"/>
                    <a:pt x="2486144" y="1639869"/>
                  </a:cubicBezTo>
                  <a:cubicBezTo>
                    <a:pt x="2484968" y="1656699"/>
                    <a:pt x="2476612" y="1669825"/>
                    <a:pt x="2467484" y="1669186"/>
                  </a:cubicBezTo>
                  <a:cubicBezTo>
                    <a:pt x="2467196" y="1669165"/>
                    <a:pt x="2466912" y="1669132"/>
                    <a:pt x="2466700" y="1668830"/>
                  </a:cubicBezTo>
                  <a:cubicBezTo>
                    <a:pt x="2473278" y="1663601"/>
                    <a:pt x="2478050" y="1652479"/>
                    <a:pt x="2478968" y="1639367"/>
                  </a:cubicBezTo>
                  <a:cubicBezTo>
                    <a:pt x="2479860" y="1626641"/>
                    <a:pt x="2476892" y="1615265"/>
                    <a:pt x="2471352" y="1609101"/>
                  </a:cubicBezTo>
                  <a:cubicBezTo>
                    <a:pt x="2464670" y="1612714"/>
                    <a:pt x="2456910" y="1614446"/>
                    <a:pt x="2448780" y="1613877"/>
                  </a:cubicBezTo>
                  <a:cubicBezTo>
                    <a:pt x="2441650" y="1613378"/>
                    <a:pt x="2435048" y="1611166"/>
                    <a:pt x="2429450" y="1607505"/>
                  </a:cubicBezTo>
                  <a:cubicBezTo>
                    <a:pt x="2423470" y="1613037"/>
                    <a:pt x="2419362" y="1623268"/>
                    <a:pt x="2418530" y="1635139"/>
                  </a:cubicBezTo>
                  <a:cubicBezTo>
                    <a:pt x="2417614" y="1648251"/>
                    <a:pt x="2420934" y="1659940"/>
                    <a:pt x="2426942" y="1666050"/>
                  </a:cubicBezTo>
                  <a:cubicBezTo>
                    <a:pt x="2426682" y="1666318"/>
                    <a:pt x="2426386" y="1666311"/>
                    <a:pt x="2426088" y="1666291"/>
                  </a:cubicBezTo>
                  <a:cubicBezTo>
                    <a:pt x="2416630" y="1665628"/>
                    <a:pt x="2409916" y="1651448"/>
                    <a:pt x="2411094" y="1634619"/>
                  </a:cubicBezTo>
                  <a:cubicBezTo>
                    <a:pt x="2412120" y="1619964"/>
                    <a:pt x="2418792" y="1608133"/>
                    <a:pt x="2426752" y="1605786"/>
                  </a:cubicBezTo>
                  <a:cubicBezTo>
                    <a:pt x="2415018" y="1597482"/>
                    <a:pt x="2407844" y="1583414"/>
                    <a:pt x="2408922" y="1568018"/>
                  </a:cubicBezTo>
                  <a:cubicBezTo>
                    <a:pt x="2409554" y="1558981"/>
                    <a:pt x="2412938" y="1550794"/>
                    <a:pt x="2418816" y="1544711"/>
                  </a:cubicBezTo>
                  <a:cubicBezTo>
                    <a:pt x="2412676" y="1548313"/>
                    <a:pt x="2405422" y="1549780"/>
                    <a:pt x="2397848" y="1549250"/>
                  </a:cubicBezTo>
                  <a:cubicBezTo>
                    <a:pt x="2394096" y="1548987"/>
                    <a:pt x="2390490" y="1548250"/>
                    <a:pt x="2387138" y="1546945"/>
                  </a:cubicBezTo>
                  <a:cubicBezTo>
                    <a:pt x="2384430" y="1557306"/>
                    <a:pt x="2370558" y="1566321"/>
                    <a:pt x="2353018" y="1568306"/>
                  </a:cubicBezTo>
                  <a:cubicBezTo>
                    <a:pt x="2332478" y="1570630"/>
                    <a:pt x="2314686" y="1562433"/>
                    <a:pt x="2313280" y="1549996"/>
                  </a:cubicBezTo>
                  <a:cubicBezTo>
                    <a:pt x="2313236" y="1549606"/>
                    <a:pt x="2313208" y="1549216"/>
                    <a:pt x="2313520" y="1548860"/>
                  </a:cubicBezTo>
                  <a:cubicBezTo>
                    <a:pt x="2321382" y="1556499"/>
                    <a:pt x="2335910" y="1560339"/>
                    <a:pt x="2351910" y="1558530"/>
                  </a:cubicBezTo>
                  <a:cubicBezTo>
                    <a:pt x="2364904" y="1557060"/>
                    <a:pt x="2376116" y="1552176"/>
                    <a:pt x="2382898" y="1545296"/>
                  </a:cubicBezTo>
                  <a:cubicBezTo>
                    <a:pt x="2375142" y="1541858"/>
                    <a:pt x="2368720" y="1536106"/>
                    <a:pt x="2364410" y="1528956"/>
                  </a:cubicBezTo>
                  <a:cubicBezTo>
                    <a:pt x="2360154" y="1535395"/>
                    <a:pt x="2348448" y="1539288"/>
                    <a:pt x="2335050" y="1538350"/>
                  </a:cubicBezTo>
                  <a:cubicBezTo>
                    <a:pt x="2318220" y="1537172"/>
                    <a:pt x="2305094" y="1528816"/>
                    <a:pt x="2305734" y="1519688"/>
                  </a:cubicBezTo>
                  <a:cubicBezTo>
                    <a:pt x="2305754" y="1519401"/>
                    <a:pt x="2305788" y="1519117"/>
                    <a:pt x="2306090" y="1518905"/>
                  </a:cubicBezTo>
                  <a:cubicBezTo>
                    <a:pt x="2311318" y="1525482"/>
                    <a:pt x="2322440" y="1530256"/>
                    <a:pt x="2335552" y="1531172"/>
                  </a:cubicBezTo>
                  <a:cubicBezTo>
                    <a:pt x="2346380" y="1531931"/>
                    <a:pt x="2356230" y="1529897"/>
                    <a:pt x="2362660" y="1525733"/>
                  </a:cubicBezTo>
                  <a:cubicBezTo>
                    <a:pt x="2359290" y="1519454"/>
                    <a:pt x="2357606" y="1512221"/>
                    <a:pt x="2358028" y="1504638"/>
                  </a:cubicBezTo>
                  <a:cubicBezTo>
                    <a:pt x="2350554" y="1506725"/>
                    <a:pt x="2339828" y="1507529"/>
                    <a:pt x="2328036" y="1506704"/>
                  </a:cubicBezTo>
                  <a:cubicBezTo>
                    <a:pt x="2314250" y="1505739"/>
                    <a:pt x="2302218" y="1502771"/>
                    <a:pt x="2295154" y="1499016"/>
                  </a:cubicBezTo>
                  <a:cubicBezTo>
                    <a:pt x="2297030" y="1498385"/>
                    <a:pt x="2299178" y="1497841"/>
                    <a:pt x="2301552" y="1497396"/>
                  </a:cubicBezTo>
                  <a:cubicBezTo>
                    <a:pt x="2308674" y="1496059"/>
                    <a:pt x="2317826" y="1495603"/>
                    <a:pt x="2327728" y="1496296"/>
                  </a:cubicBezTo>
                  <a:cubicBezTo>
                    <a:pt x="2340010" y="1497156"/>
                    <a:pt x="2350900" y="1499606"/>
                    <a:pt x="2358074" y="1502897"/>
                  </a:cubicBezTo>
                  <a:cubicBezTo>
                    <a:pt x="2358706" y="1494557"/>
                    <a:pt x="2361730" y="1486960"/>
                    <a:pt x="2366468" y="1480756"/>
                  </a:cubicBezTo>
                  <a:cubicBezTo>
                    <a:pt x="2360786" y="1475248"/>
                    <a:pt x="2351018" y="1471526"/>
                    <a:pt x="2339782" y="1470739"/>
                  </a:cubicBezTo>
                  <a:cubicBezTo>
                    <a:pt x="2326670" y="1469821"/>
                    <a:pt x="2314980" y="1473142"/>
                    <a:pt x="2308872" y="1479151"/>
                  </a:cubicBezTo>
                  <a:cubicBezTo>
                    <a:pt x="2308602" y="1478890"/>
                    <a:pt x="2308610" y="1478595"/>
                    <a:pt x="2308630" y="1478297"/>
                  </a:cubicBezTo>
                  <a:cubicBezTo>
                    <a:pt x="2308962" y="1473567"/>
                    <a:pt x="2312672" y="1469524"/>
                    <a:pt x="2318404" y="1466810"/>
                  </a:cubicBezTo>
                  <a:cubicBezTo>
                    <a:pt x="2321270" y="1465454"/>
                    <a:pt x="2324640" y="1464429"/>
                    <a:pt x="2328348" y="1463817"/>
                  </a:cubicBezTo>
                  <a:cubicBezTo>
                    <a:pt x="2332054" y="1463206"/>
                    <a:pt x="2336096" y="1463007"/>
                    <a:pt x="2340302" y="1463301"/>
                  </a:cubicBezTo>
                  <a:cubicBezTo>
                    <a:pt x="2354398" y="1464289"/>
                    <a:pt x="2365882" y="1470498"/>
                    <a:pt x="2368746" y="1478089"/>
                  </a:cubicBezTo>
                  <a:cubicBezTo>
                    <a:pt x="2377168" y="1468296"/>
                    <a:pt x="2389968" y="1462562"/>
                    <a:pt x="2403848" y="1463534"/>
                  </a:cubicBezTo>
                  <a:cubicBezTo>
                    <a:pt x="2411672" y="1464081"/>
                    <a:pt x="2418860" y="1466692"/>
                    <a:pt x="2424526" y="1471375"/>
                  </a:cubicBezTo>
                  <a:cubicBezTo>
                    <a:pt x="2418904" y="1464166"/>
                    <a:pt x="2416250" y="1454910"/>
                    <a:pt x="2416936" y="1445116"/>
                  </a:cubicBezTo>
                  <a:cubicBezTo>
                    <a:pt x="2418178" y="1427364"/>
                    <a:pt x="2430038" y="1412888"/>
                    <a:pt x="2445876" y="1407459"/>
                  </a:cubicBezTo>
                  <a:cubicBezTo>
                    <a:pt x="2451156" y="1405649"/>
                    <a:pt x="2456876" y="1404843"/>
                    <a:pt x="2462794" y="1405258"/>
                  </a:cubicBezTo>
                  <a:lnTo>
                    <a:pt x="2465292" y="1405688"/>
                  </a:lnTo>
                  <a:cubicBezTo>
                    <a:pt x="2462934" y="1398174"/>
                    <a:pt x="2461948" y="1386768"/>
                    <a:pt x="2462832" y="1374140"/>
                  </a:cubicBezTo>
                  <a:cubicBezTo>
                    <a:pt x="2463798" y="1360354"/>
                    <a:pt x="2466766" y="1348321"/>
                    <a:pt x="2470520" y="1341258"/>
                  </a:cubicBezTo>
                  <a:close/>
                  <a:moveTo>
                    <a:pt x="1774914" y="1340254"/>
                  </a:moveTo>
                  <a:cubicBezTo>
                    <a:pt x="1780144" y="1346832"/>
                    <a:pt x="1791266" y="1351603"/>
                    <a:pt x="1804378" y="1352522"/>
                  </a:cubicBezTo>
                  <a:cubicBezTo>
                    <a:pt x="1817490" y="1353440"/>
                    <a:pt x="1829168" y="1350263"/>
                    <a:pt x="1835264" y="1344478"/>
                  </a:cubicBezTo>
                  <a:lnTo>
                    <a:pt x="1835506" y="1345302"/>
                  </a:lnTo>
                  <a:cubicBezTo>
                    <a:pt x="1834866" y="1354432"/>
                    <a:pt x="1820706" y="1360877"/>
                    <a:pt x="1803876" y="1359698"/>
                  </a:cubicBezTo>
                  <a:cubicBezTo>
                    <a:pt x="1787046" y="1358521"/>
                    <a:pt x="1773920" y="1350165"/>
                    <a:pt x="1774558" y="1341036"/>
                  </a:cubicBezTo>
                  <a:cubicBezTo>
                    <a:pt x="1774578" y="1340749"/>
                    <a:pt x="1774612" y="1340464"/>
                    <a:pt x="1774914" y="1340254"/>
                  </a:cubicBezTo>
                  <a:close/>
                  <a:moveTo>
                    <a:pt x="2174744" y="1336963"/>
                  </a:moveTo>
                  <a:cubicBezTo>
                    <a:pt x="2195634" y="1339428"/>
                    <a:pt x="2211616" y="1349522"/>
                    <a:pt x="2210436" y="1359509"/>
                  </a:cubicBezTo>
                  <a:lnTo>
                    <a:pt x="2209962" y="1360344"/>
                  </a:lnTo>
                  <a:cubicBezTo>
                    <a:pt x="2203732" y="1352753"/>
                    <a:pt x="2190094" y="1346735"/>
                    <a:pt x="2173818" y="1344815"/>
                  </a:cubicBezTo>
                  <a:cubicBezTo>
                    <a:pt x="2157544" y="1342895"/>
                    <a:pt x="2142878" y="1345573"/>
                    <a:pt x="2135052" y="1351506"/>
                  </a:cubicBezTo>
                  <a:cubicBezTo>
                    <a:pt x="2134728" y="1351211"/>
                    <a:pt x="2134748" y="1350897"/>
                    <a:pt x="2134786" y="1350583"/>
                  </a:cubicBezTo>
                  <a:cubicBezTo>
                    <a:pt x="2135374" y="1345590"/>
                    <a:pt x="2140142" y="1341568"/>
                    <a:pt x="2147374" y="1339104"/>
                  </a:cubicBezTo>
                  <a:lnTo>
                    <a:pt x="2174744" y="1336963"/>
                  </a:lnTo>
                  <a:close/>
                  <a:moveTo>
                    <a:pt x="2073006" y="1332312"/>
                  </a:moveTo>
                  <a:cubicBezTo>
                    <a:pt x="2087872" y="1333353"/>
                    <a:pt x="2099080" y="1346248"/>
                    <a:pt x="2098040" y="1361114"/>
                  </a:cubicBezTo>
                  <a:cubicBezTo>
                    <a:pt x="2097658" y="1366563"/>
                    <a:pt x="2095684" y="1371520"/>
                    <a:pt x="2092208" y="1375262"/>
                  </a:cubicBezTo>
                  <a:cubicBezTo>
                    <a:pt x="2095624" y="1373920"/>
                    <a:pt x="2099384" y="1373351"/>
                    <a:pt x="2103278" y="1373624"/>
                  </a:cubicBezTo>
                  <a:cubicBezTo>
                    <a:pt x="2118144" y="1374665"/>
                    <a:pt x="2129352" y="1387560"/>
                    <a:pt x="2128312" y="1402426"/>
                  </a:cubicBezTo>
                  <a:cubicBezTo>
                    <a:pt x="2127272" y="1417293"/>
                    <a:pt x="2114376" y="1428501"/>
                    <a:pt x="2099510" y="1427460"/>
                  </a:cubicBezTo>
                  <a:lnTo>
                    <a:pt x="2089982" y="1424832"/>
                  </a:lnTo>
                  <a:cubicBezTo>
                    <a:pt x="2092368" y="1428751"/>
                    <a:pt x="2093348" y="1433423"/>
                    <a:pt x="2093008" y="1438306"/>
                  </a:cubicBezTo>
                  <a:cubicBezTo>
                    <a:pt x="2091966" y="1453173"/>
                    <a:pt x="2079072" y="1464381"/>
                    <a:pt x="2064204" y="1463340"/>
                  </a:cubicBezTo>
                  <a:cubicBezTo>
                    <a:pt x="2049338" y="1462300"/>
                    <a:pt x="2038130" y="1449404"/>
                    <a:pt x="2039170" y="1434538"/>
                  </a:cubicBezTo>
                  <a:cubicBezTo>
                    <a:pt x="2039568" y="1428862"/>
                    <a:pt x="2041694" y="1423719"/>
                    <a:pt x="2045386" y="1419899"/>
                  </a:cubicBezTo>
                  <a:cubicBezTo>
                    <a:pt x="2041528" y="1422161"/>
                    <a:pt x="2036972" y="1423082"/>
                    <a:pt x="2032214" y="1422749"/>
                  </a:cubicBezTo>
                  <a:cubicBezTo>
                    <a:pt x="2017348" y="1421708"/>
                    <a:pt x="2006140" y="1408813"/>
                    <a:pt x="2007180" y="1393947"/>
                  </a:cubicBezTo>
                  <a:cubicBezTo>
                    <a:pt x="2008222" y="1379081"/>
                    <a:pt x="2021116" y="1367873"/>
                    <a:pt x="2035984" y="1368913"/>
                  </a:cubicBezTo>
                  <a:cubicBezTo>
                    <a:pt x="2040898" y="1369257"/>
                    <a:pt x="2045412" y="1370897"/>
                    <a:pt x="2048972" y="1373838"/>
                  </a:cubicBezTo>
                  <a:cubicBezTo>
                    <a:pt x="2045440" y="1369311"/>
                    <a:pt x="2043774" y="1363496"/>
                    <a:pt x="2044204" y="1357346"/>
                  </a:cubicBezTo>
                  <a:cubicBezTo>
                    <a:pt x="2044984" y="1346196"/>
                    <a:pt x="2052434" y="1337104"/>
                    <a:pt x="2062380" y="1333694"/>
                  </a:cubicBezTo>
                  <a:lnTo>
                    <a:pt x="2073006" y="1332312"/>
                  </a:lnTo>
                  <a:close/>
                  <a:moveTo>
                    <a:pt x="2073540" y="1325628"/>
                  </a:moveTo>
                  <a:cubicBezTo>
                    <a:pt x="2069444" y="1325342"/>
                    <a:pt x="2065484" y="1325899"/>
                    <a:pt x="2061830" y="1327152"/>
                  </a:cubicBezTo>
                  <a:cubicBezTo>
                    <a:pt x="2050866" y="1330910"/>
                    <a:pt x="2042658" y="1340930"/>
                    <a:pt x="2041796" y="1353218"/>
                  </a:cubicBezTo>
                  <a:cubicBezTo>
                    <a:pt x="2041322" y="1359997"/>
                    <a:pt x="2043158" y="1366405"/>
                    <a:pt x="2047050" y="1371395"/>
                  </a:cubicBezTo>
                  <a:cubicBezTo>
                    <a:pt x="2043128" y="1368153"/>
                    <a:pt x="2038154" y="1366346"/>
                    <a:pt x="2032738" y="1365967"/>
                  </a:cubicBezTo>
                  <a:cubicBezTo>
                    <a:pt x="2016352" y="1364820"/>
                    <a:pt x="2002142" y="1377172"/>
                    <a:pt x="2000994" y="1393557"/>
                  </a:cubicBezTo>
                  <a:cubicBezTo>
                    <a:pt x="1999848" y="1409941"/>
                    <a:pt x="2012200" y="1424153"/>
                    <a:pt x="2028584" y="1425300"/>
                  </a:cubicBezTo>
                  <a:cubicBezTo>
                    <a:pt x="2033828" y="1425666"/>
                    <a:pt x="2038848" y="1424652"/>
                    <a:pt x="2043100" y="1422158"/>
                  </a:cubicBezTo>
                  <a:cubicBezTo>
                    <a:pt x="2039030" y="1426369"/>
                    <a:pt x="2036688" y="1432036"/>
                    <a:pt x="2036250" y="1438291"/>
                  </a:cubicBezTo>
                  <a:cubicBezTo>
                    <a:pt x="2035102" y="1454676"/>
                    <a:pt x="2047456" y="1468888"/>
                    <a:pt x="2063840" y="1470035"/>
                  </a:cubicBezTo>
                  <a:cubicBezTo>
                    <a:pt x="2080224" y="1471182"/>
                    <a:pt x="2094436" y="1458829"/>
                    <a:pt x="2095582" y="1442445"/>
                  </a:cubicBezTo>
                  <a:cubicBezTo>
                    <a:pt x="2095960" y="1437062"/>
                    <a:pt x="2094880" y="1431914"/>
                    <a:pt x="2092248" y="1427596"/>
                  </a:cubicBezTo>
                  <a:lnTo>
                    <a:pt x="2102750" y="1430492"/>
                  </a:lnTo>
                  <a:cubicBezTo>
                    <a:pt x="2119134" y="1431638"/>
                    <a:pt x="2133346" y="1419286"/>
                    <a:pt x="2134492" y="1402902"/>
                  </a:cubicBezTo>
                  <a:cubicBezTo>
                    <a:pt x="2135640" y="1386517"/>
                    <a:pt x="2123288" y="1372306"/>
                    <a:pt x="2106904" y="1371158"/>
                  </a:cubicBezTo>
                  <a:cubicBezTo>
                    <a:pt x="2102610" y="1370858"/>
                    <a:pt x="2098468" y="1371484"/>
                    <a:pt x="2094702" y="1372964"/>
                  </a:cubicBezTo>
                  <a:cubicBezTo>
                    <a:pt x="2098534" y="1368840"/>
                    <a:pt x="2100710" y="1363377"/>
                    <a:pt x="2101130" y="1357372"/>
                  </a:cubicBezTo>
                  <a:cubicBezTo>
                    <a:pt x="2102276" y="1340987"/>
                    <a:pt x="2089924" y="1326775"/>
                    <a:pt x="2073540" y="1325628"/>
                  </a:cubicBezTo>
                  <a:close/>
                  <a:moveTo>
                    <a:pt x="2469328" y="1325071"/>
                  </a:moveTo>
                  <a:cubicBezTo>
                    <a:pt x="2459018" y="1324349"/>
                    <a:pt x="2449052" y="1325751"/>
                    <a:pt x="2439854" y="1328904"/>
                  </a:cubicBezTo>
                  <a:cubicBezTo>
                    <a:pt x="2412260" y="1338364"/>
                    <a:pt x="2391598" y="1363585"/>
                    <a:pt x="2389432" y="1394514"/>
                  </a:cubicBezTo>
                  <a:cubicBezTo>
                    <a:pt x="2388238" y="1411577"/>
                    <a:pt x="2392860" y="1427703"/>
                    <a:pt x="2402656" y="1440263"/>
                  </a:cubicBezTo>
                  <a:cubicBezTo>
                    <a:pt x="2392784" y="1432104"/>
                    <a:pt x="2380262" y="1427556"/>
                    <a:pt x="2366628" y="1426602"/>
                  </a:cubicBezTo>
                  <a:cubicBezTo>
                    <a:pt x="2325390" y="1423715"/>
                    <a:pt x="2289618" y="1454806"/>
                    <a:pt x="2286732" y="1496045"/>
                  </a:cubicBezTo>
                  <a:cubicBezTo>
                    <a:pt x="2283844" y="1537283"/>
                    <a:pt x="2314936" y="1573054"/>
                    <a:pt x="2356174" y="1575941"/>
                  </a:cubicBezTo>
                  <a:cubicBezTo>
                    <a:pt x="2369372" y="1576865"/>
                    <a:pt x="2382010" y="1574309"/>
                    <a:pt x="2392708" y="1568035"/>
                  </a:cubicBezTo>
                  <a:cubicBezTo>
                    <a:pt x="2382468" y="1578633"/>
                    <a:pt x="2376572" y="1592898"/>
                    <a:pt x="2375470" y="1608642"/>
                  </a:cubicBezTo>
                  <a:cubicBezTo>
                    <a:pt x="2372584" y="1649881"/>
                    <a:pt x="2403674" y="1685652"/>
                    <a:pt x="2444912" y="1688538"/>
                  </a:cubicBezTo>
                  <a:cubicBezTo>
                    <a:pt x="2486152" y="1691425"/>
                    <a:pt x="2521922" y="1660335"/>
                    <a:pt x="2524810" y="1619096"/>
                  </a:cubicBezTo>
                  <a:cubicBezTo>
                    <a:pt x="2525758" y="1605548"/>
                    <a:pt x="2523038" y="1592589"/>
                    <a:pt x="2516418" y="1581719"/>
                  </a:cubicBezTo>
                  <a:lnTo>
                    <a:pt x="2542848" y="1589009"/>
                  </a:lnTo>
                  <a:cubicBezTo>
                    <a:pt x="2584088" y="1591895"/>
                    <a:pt x="2619858" y="1560805"/>
                    <a:pt x="2622746" y="1519566"/>
                  </a:cubicBezTo>
                  <a:cubicBezTo>
                    <a:pt x="2625632" y="1478327"/>
                    <a:pt x="2594542" y="1442556"/>
                    <a:pt x="2553302" y="1439670"/>
                  </a:cubicBezTo>
                  <a:cubicBezTo>
                    <a:pt x="2542498" y="1438913"/>
                    <a:pt x="2532068" y="1440489"/>
                    <a:pt x="2522596" y="1444213"/>
                  </a:cubicBezTo>
                  <a:cubicBezTo>
                    <a:pt x="2532238" y="1433834"/>
                    <a:pt x="2537714" y="1420082"/>
                    <a:pt x="2538772" y="1404968"/>
                  </a:cubicBezTo>
                  <a:cubicBezTo>
                    <a:pt x="2541658" y="1363729"/>
                    <a:pt x="2510568" y="1327958"/>
                    <a:pt x="2469328" y="1325071"/>
                  </a:cubicBezTo>
                  <a:close/>
                  <a:moveTo>
                    <a:pt x="1968560" y="1324740"/>
                  </a:moveTo>
                  <a:cubicBezTo>
                    <a:pt x="1989452" y="1327204"/>
                    <a:pt x="2005432" y="1337299"/>
                    <a:pt x="2004254" y="1347285"/>
                  </a:cubicBezTo>
                  <a:lnTo>
                    <a:pt x="2003778" y="1348122"/>
                  </a:lnTo>
                  <a:cubicBezTo>
                    <a:pt x="1997548" y="1340530"/>
                    <a:pt x="1983910" y="1334512"/>
                    <a:pt x="1967636" y="1332591"/>
                  </a:cubicBezTo>
                  <a:cubicBezTo>
                    <a:pt x="1951360" y="1330671"/>
                    <a:pt x="1936696" y="1333350"/>
                    <a:pt x="1928870" y="1339283"/>
                  </a:cubicBezTo>
                  <a:cubicBezTo>
                    <a:pt x="1928544" y="1338988"/>
                    <a:pt x="1928564" y="1338674"/>
                    <a:pt x="1928602" y="1338360"/>
                  </a:cubicBezTo>
                  <a:cubicBezTo>
                    <a:pt x="1929192" y="1333367"/>
                    <a:pt x="1933958" y="1329345"/>
                    <a:pt x="1941190" y="1326880"/>
                  </a:cubicBezTo>
                  <a:lnTo>
                    <a:pt x="1968560" y="1324740"/>
                  </a:lnTo>
                  <a:close/>
                  <a:moveTo>
                    <a:pt x="1814670" y="1318925"/>
                  </a:moveTo>
                  <a:cubicBezTo>
                    <a:pt x="1828454" y="1319890"/>
                    <a:pt x="1840486" y="1322858"/>
                    <a:pt x="1847550" y="1326613"/>
                  </a:cubicBezTo>
                  <a:cubicBezTo>
                    <a:pt x="1840048" y="1329137"/>
                    <a:pt x="1828180" y="1330257"/>
                    <a:pt x="1814976" y="1329333"/>
                  </a:cubicBezTo>
                  <a:cubicBezTo>
                    <a:pt x="1801190" y="1328368"/>
                    <a:pt x="1789158" y="1325399"/>
                    <a:pt x="1782096" y="1321645"/>
                  </a:cubicBezTo>
                  <a:cubicBezTo>
                    <a:pt x="1783970" y="1321014"/>
                    <a:pt x="1786120" y="1320470"/>
                    <a:pt x="1788494" y="1320025"/>
                  </a:cubicBezTo>
                  <a:lnTo>
                    <a:pt x="1814670" y="1318925"/>
                  </a:lnTo>
                  <a:close/>
                  <a:moveTo>
                    <a:pt x="1290254" y="1308224"/>
                  </a:moveTo>
                  <a:cubicBezTo>
                    <a:pt x="1292778" y="1315726"/>
                    <a:pt x="1293898" y="1327594"/>
                    <a:pt x="1292974" y="1340798"/>
                  </a:cubicBezTo>
                  <a:cubicBezTo>
                    <a:pt x="1292008" y="1354584"/>
                    <a:pt x="1289040" y="1366616"/>
                    <a:pt x="1285286" y="1373679"/>
                  </a:cubicBezTo>
                  <a:cubicBezTo>
                    <a:pt x="1282762" y="1366177"/>
                    <a:pt x="1281642" y="1354309"/>
                    <a:pt x="1282566" y="1341105"/>
                  </a:cubicBezTo>
                  <a:cubicBezTo>
                    <a:pt x="1283530" y="1327319"/>
                    <a:pt x="1286500" y="1315287"/>
                    <a:pt x="1290254" y="1308224"/>
                  </a:cubicBezTo>
                  <a:close/>
                  <a:moveTo>
                    <a:pt x="1684696" y="1296637"/>
                  </a:moveTo>
                  <a:cubicBezTo>
                    <a:pt x="1681926" y="1296443"/>
                    <a:pt x="1679246" y="1296820"/>
                    <a:pt x="1676776" y="1297667"/>
                  </a:cubicBezTo>
                  <a:cubicBezTo>
                    <a:pt x="1669360" y="1300209"/>
                    <a:pt x="1663808" y="1306986"/>
                    <a:pt x="1663226" y="1315298"/>
                  </a:cubicBezTo>
                  <a:cubicBezTo>
                    <a:pt x="1662450" y="1326380"/>
                    <a:pt x="1670804" y="1335993"/>
                    <a:pt x="1681886" y="1336769"/>
                  </a:cubicBezTo>
                  <a:cubicBezTo>
                    <a:pt x="1692968" y="1337545"/>
                    <a:pt x="1702582" y="1329190"/>
                    <a:pt x="1703358" y="1318108"/>
                  </a:cubicBezTo>
                  <a:cubicBezTo>
                    <a:pt x="1704134" y="1307025"/>
                    <a:pt x="1695778" y="1297413"/>
                    <a:pt x="1684696" y="1296637"/>
                  </a:cubicBezTo>
                  <a:close/>
                  <a:moveTo>
                    <a:pt x="1804952" y="1284369"/>
                  </a:moveTo>
                  <a:cubicBezTo>
                    <a:pt x="1821780" y="1285546"/>
                    <a:pt x="1834888" y="1294169"/>
                    <a:pt x="1834224" y="1303629"/>
                  </a:cubicBezTo>
                  <a:lnTo>
                    <a:pt x="1833868" y="1304441"/>
                  </a:lnTo>
                  <a:cubicBezTo>
                    <a:pt x="1828656" y="1297639"/>
                    <a:pt x="1817542" y="1292723"/>
                    <a:pt x="1804430" y="1291805"/>
                  </a:cubicBezTo>
                  <a:cubicBezTo>
                    <a:pt x="1791318" y="1290888"/>
                    <a:pt x="1779630" y="1294208"/>
                    <a:pt x="1773520" y="1300217"/>
                  </a:cubicBezTo>
                  <a:cubicBezTo>
                    <a:pt x="1773252" y="1299957"/>
                    <a:pt x="1773258" y="1299661"/>
                    <a:pt x="1773280" y="1299363"/>
                  </a:cubicBezTo>
                  <a:cubicBezTo>
                    <a:pt x="1773610" y="1294633"/>
                    <a:pt x="1777320" y="1290591"/>
                    <a:pt x="1783052" y="1287877"/>
                  </a:cubicBezTo>
                  <a:cubicBezTo>
                    <a:pt x="1785918" y="1286520"/>
                    <a:pt x="1789290" y="1285496"/>
                    <a:pt x="1792996" y="1284884"/>
                  </a:cubicBezTo>
                  <a:lnTo>
                    <a:pt x="1804952" y="1284369"/>
                  </a:lnTo>
                  <a:close/>
                  <a:moveTo>
                    <a:pt x="1246184" y="1277393"/>
                  </a:moveTo>
                  <a:lnTo>
                    <a:pt x="1247018" y="1277868"/>
                  </a:lnTo>
                  <a:cubicBezTo>
                    <a:pt x="1239426" y="1284097"/>
                    <a:pt x="1233410" y="1297736"/>
                    <a:pt x="1231490" y="1314011"/>
                  </a:cubicBezTo>
                  <a:cubicBezTo>
                    <a:pt x="1229568" y="1330287"/>
                    <a:pt x="1232246" y="1344950"/>
                    <a:pt x="1238180" y="1352776"/>
                  </a:cubicBezTo>
                  <a:cubicBezTo>
                    <a:pt x="1237886" y="1353101"/>
                    <a:pt x="1237572" y="1353081"/>
                    <a:pt x="1237258" y="1353043"/>
                  </a:cubicBezTo>
                  <a:cubicBezTo>
                    <a:pt x="1227270" y="1351866"/>
                    <a:pt x="1221172" y="1333975"/>
                    <a:pt x="1223638" y="1313085"/>
                  </a:cubicBezTo>
                  <a:cubicBezTo>
                    <a:pt x="1225794" y="1294805"/>
                    <a:pt x="1233792" y="1280286"/>
                    <a:pt x="1242448" y="1277731"/>
                  </a:cubicBezTo>
                  <a:lnTo>
                    <a:pt x="1246184" y="1277393"/>
                  </a:lnTo>
                  <a:close/>
                  <a:moveTo>
                    <a:pt x="1787570" y="1256133"/>
                  </a:moveTo>
                  <a:cubicBezTo>
                    <a:pt x="1808460" y="1258598"/>
                    <a:pt x="1824442" y="1268692"/>
                    <a:pt x="1823262" y="1278679"/>
                  </a:cubicBezTo>
                  <a:lnTo>
                    <a:pt x="1822788" y="1279514"/>
                  </a:lnTo>
                  <a:cubicBezTo>
                    <a:pt x="1816558" y="1271923"/>
                    <a:pt x="1802920" y="1265905"/>
                    <a:pt x="1786644" y="1263985"/>
                  </a:cubicBezTo>
                  <a:cubicBezTo>
                    <a:pt x="1770370" y="1262065"/>
                    <a:pt x="1755704" y="1264743"/>
                    <a:pt x="1747878" y="1270676"/>
                  </a:cubicBezTo>
                  <a:cubicBezTo>
                    <a:pt x="1747554" y="1270381"/>
                    <a:pt x="1747574" y="1270067"/>
                    <a:pt x="1747612" y="1269753"/>
                  </a:cubicBezTo>
                  <a:cubicBezTo>
                    <a:pt x="1748200" y="1264760"/>
                    <a:pt x="1752968" y="1260738"/>
                    <a:pt x="1760200" y="1258274"/>
                  </a:cubicBezTo>
                  <a:lnTo>
                    <a:pt x="1787570" y="1256133"/>
                  </a:lnTo>
                  <a:close/>
                  <a:moveTo>
                    <a:pt x="1685832" y="1251482"/>
                  </a:moveTo>
                  <a:cubicBezTo>
                    <a:pt x="1700698" y="1252523"/>
                    <a:pt x="1711906" y="1265418"/>
                    <a:pt x="1710866" y="1280284"/>
                  </a:cubicBezTo>
                  <a:cubicBezTo>
                    <a:pt x="1710484" y="1285733"/>
                    <a:pt x="1708510" y="1290690"/>
                    <a:pt x="1705034" y="1294432"/>
                  </a:cubicBezTo>
                  <a:cubicBezTo>
                    <a:pt x="1708450" y="1293090"/>
                    <a:pt x="1712210" y="1292521"/>
                    <a:pt x="1716104" y="1292794"/>
                  </a:cubicBezTo>
                  <a:cubicBezTo>
                    <a:pt x="1730970" y="1293835"/>
                    <a:pt x="1742178" y="1306730"/>
                    <a:pt x="1741138" y="1321596"/>
                  </a:cubicBezTo>
                  <a:cubicBezTo>
                    <a:pt x="1740098" y="1336463"/>
                    <a:pt x="1727202" y="1347671"/>
                    <a:pt x="1712336" y="1346630"/>
                  </a:cubicBezTo>
                  <a:lnTo>
                    <a:pt x="1702808" y="1344002"/>
                  </a:lnTo>
                  <a:cubicBezTo>
                    <a:pt x="1705194" y="1347921"/>
                    <a:pt x="1706174" y="1352593"/>
                    <a:pt x="1705834" y="1357476"/>
                  </a:cubicBezTo>
                  <a:cubicBezTo>
                    <a:pt x="1704792" y="1372343"/>
                    <a:pt x="1691898" y="1383551"/>
                    <a:pt x="1677030" y="1382510"/>
                  </a:cubicBezTo>
                  <a:cubicBezTo>
                    <a:pt x="1662164" y="1381470"/>
                    <a:pt x="1650956" y="1368574"/>
                    <a:pt x="1651996" y="1353708"/>
                  </a:cubicBezTo>
                  <a:cubicBezTo>
                    <a:pt x="1652394" y="1348032"/>
                    <a:pt x="1654520" y="1342889"/>
                    <a:pt x="1658212" y="1339069"/>
                  </a:cubicBezTo>
                  <a:cubicBezTo>
                    <a:pt x="1654354" y="1341331"/>
                    <a:pt x="1649798" y="1342252"/>
                    <a:pt x="1645040" y="1341919"/>
                  </a:cubicBezTo>
                  <a:cubicBezTo>
                    <a:pt x="1630174" y="1340878"/>
                    <a:pt x="1618966" y="1327983"/>
                    <a:pt x="1620006" y="1313117"/>
                  </a:cubicBezTo>
                  <a:cubicBezTo>
                    <a:pt x="1621048" y="1298251"/>
                    <a:pt x="1633942" y="1287043"/>
                    <a:pt x="1648810" y="1288083"/>
                  </a:cubicBezTo>
                  <a:cubicBezTo>
                    <a:pt x="1653724" y="1288427"/>
                    <a:pt x="1658238" y="1290067"/>
                    <a:pt x="1661798" y="1293008"/>
                  </a:cubicBezTo>
                  <a:cubicBezTo>
                    <a:pt x="1658266" y="1288481"/>
                    <a:pt x="1656600" y="1282666"/>
                    <a:pt x="1657030" y="1276516"/>
                  </a:cubicBezTo>
                  <a:cubicBezTo>
                    <a:pt x="1657810" y="1265366"/>
                    <a:pt x="1665260" y="1256274"/>
                    <a:pt x="1675206" y="1252864"/>
                  </a:cubicBezTo>
                  <a:lnTo>
                    <a:pt x="1685832" y="1251482"/>
                  </a:lnTo>
                  <a:close/>
                  <a:moveTo>
                    <a:pt x="1686366" y="1244798"/>
                  </a:moveTo>
                  <a:cubicBezTo>
                    <a:pt x="1682270" y="1244512"/>
                    <a:pt x="1678310" y="1245069"/>
                    <a:pt x="1674656" y="1246322"/>
                  </a:cubicBezTo>
                  <a:cubicBezTo>
                    <a:pt x="1663692" y="1250080"/>
                    <a:pt x="1655484" y="1260100"/>
                    <a:pt x="1654622" y="1272388"/>
                  </a:cubicBezTo>
                  <a:cubicBezTo>
                    <a:pt x="1654148" y="1279167"/>
                    <a:pt x="1655984" y="1285575"/>
                    <a:pt x="1659876" y="1290565"/>
                  </a:cubicBezTo>
                  <a:cubicBezTo>
                    <a:pt x="1655954" y="1287323"/>
                    <a:pt x="1650980" y="1285516"/>
                    <a:pt x="1645564" y="1285137"/>
                  </a:cubicBezTo>
                  <a:cubicBezTo>
                    <a:pt x="1629178" y="1283990"/>
                    <a:pt x="1614968" y="1296342"/>
                    <a:pt x="1613820" y="1312727"/>
                  </a:cubicBezTo>
                  <a:cubicBezTo>
                    <a:pt x="1612674" y="1329111"/>
                    <a:pt x="1625026" y="1343323"/>
                    <a:pt x="1641410" y="1344470"/>
                  </a:cubicBezTo>
                  <a:cubicBezTo>
                    <a:pt x="1646654" y="1344836"/>
                    <a:pt x="1651674" y="1343822"/>
                    <a:pt x="1655926" y="1341328"/>
                  </a:cubicBezTo>
                  <a:cubicBezTo>
                    <a:pt x="1651856" y="1345539"/>
                    <a:pt x="1649514" y="1351206"/>
                    <a:pt x="1649076" y="1357461"/>
                  </a:cubicBezTo>
                  <a:cubicBezTo>
                    <a:pt x="1647928" y="1373846"/>
                    <a:pt x="1660282" y="1388058"/>
                    <a:pt x="1676666" y="1389205"/>
                  </a:cubicBezTo>
                  <a:cubicBezTo>
                    <a:pt x="1693050" y="1390352"/>
                    <a:pt x="1707262" y="1377999"/>
                    <a:pt x="1708408" y="1361615"/>
                  </a:cubicBezTo>
                  <a:cubicBezTo>
                    <a:pt x="1708786" y="1356232"/>
                    <a:pt x="1707706" y="1351084"/>
                    <a:pt x="1705074" y="1346766"/>
                  </a:cubicBezTo>
                  <a:lnTo>
                    <a:pt x="1715576" y="1349662"/>
                  </a:lnTo>
                  <a:cubicBezTo>
                    <a:pt x="1731960" y="1350808"/>
                    <a:pt x="1746172" y="1338456"/>
                    <a:pt x="1747318" y="1322072"/>
                  </a:cubicBezTo>
                  <a:cubicBezTo>
                    <a:pt x="1748466" y="1305687"/>
                    <a:pt x="1736114" y="1291476"/>
                    <a:pt x="1719730" y="1290328"/>
                  </a:cubicBezTo>
                  <a:cubicBezTo>
                    <a:pt x="1715436" y="1290028"/>
                    <a:pt x="1711294" y="1290654"/>
                    <a:pt x="1707528" y="1292134"/>
                  </a:cubicBezTo>
                  <a:cubicBezTo>
                    <a:pt x="1711360" y="1288010"/>
                    <a:pt x="1713536" y="1282547"/>
                    <a:pt x="1713956" y="1276542"/>
                  </a:cubicBezTo>
                  <a:cubicBezTo>
                    <a:pt x="1715102" y="1260157"/>
                    <a:pt x="1702750" y="1245945"/>
                    <a:pt x="1686366" y="1244798"/>
                  </a:cubicBezTo>
                  <a:close/>
                  <a:moveTo>
                    <a:pt x="1581386" y="1243910"/>
                  </a:moveTo>
                  <a:cubicBezTo>
                    <a:pt x="1602278" y="1246374"/>
                    <a:pt x="1618258" y="1256469"/>
                    <a:pt x="1617080" y="1266455"/>
                  </a:cubicBezTo>
                  <a:lnTo>
                    <a:pt x="1616604" y="1267292"/>
                  </a:lnTo>
                  <a:cubicBezTo>
                    <a:pt x="1610374" y="1259700"/>
                    <a:pt x="1596736" y="1253682"/>
                    <a:pt x="1580462" y="1251761"/>
                  </a:cubicBezTo>
                  <a:cubicBezTo>
                    <a:pt x="1564186" y="1249841"/>
                    <a:pt x="1549522" y="1252520"/>
                    <a:pt x="1541696" y="1258453"/>
                  </a:cubicBezTo>
                  <a:cubicBezTo>
                    <a:pt x="1541370" y="1258158"/>
                    <a:pt x="1541390" y="1257844"/>
                    <a:pt x="1541428" y="1257530"/>
                  </a:cubicBezTo>
                  <a:cubicBezTo>
                    <a:pt x="1542018" y="1252537"/>
                    <a:pt x="1546784" y="1248515"/>
                    <a:pt x="1554016" y="1246050"/>
                  </a:cubicBezTo>
                  <a:lnTo>
                    <a:pt x="1581386" y="1243910"/>
                  </a:lnTo>
                  <a:close/>
                  <a:moveTo>
                    <a:pt x="2118394" y="1237925"/>
                  </a:moveTo>
                  <a:cubicBezTo>
                    <a:pt x="2130830" y="1236518"/>
                    <a:pt x="2142796" y="1252028"/>
                    <a:pt x="2145120" y="1272568"/>
                  </a:cubicBezTo>
                  <a:cubicBezTo>
                    <a:pt x="2147442" y="1293108"/>
                    <a:pt x="2139246" y="1310898"/>
                    <a:pt x="2126810" y="1312305"/>
                  </a:cubicBezTo>
                  <a:cubicBezTo>
                    <a:pt x="2126418" y="1312350"/>
                    <a:pt x="2126028" y="1312377"/>
                    <a:pt x="2125674" y="1312064"/>
                  </a:cubicBezTo>
                  <a:cubicBezTo>
                    <a:pt x="2133312" y="1304202"/>
                    <a:pt x="2137154" y="1289676"/>
                    <a:pt x="2135342" y="1273674"/>
                  </a:cubicBezTo>
                  <a:cubicBezTo>
                    <a:pt x="2133532" y="1257672"/>
                    <a:pt x="2126544" y="1244371"/>
                    <a:pt x="2117340" y="1238414"/>
                  </a:cubicBezTo>
                  <a:lnTo>
                    <a:pt x="2118394" y="1237925"/>
                  </a:lnTo>
                  <a:close/>
                  <a:moveTo>
                    <a:pt x="2102492" y="1234161"/>
                  </a:moveTo>
                  <a:cubicBezTo>
                    <a:pt x="2111620" y="1234800"/>
                    <a:pt x="2118066" y="1248961"/>
                    <a:pt x="2116888" y="1265792"/>
                  </a:cubicBezTo>
                  <a:cubicBezTo>
                    <a:pt x="2115710" y="1282621"/>
                    <a:pt x="2107354" y="1295747"/>
                    <a:pt x="2098226" y="1295108"/>
                  </a:cubicBezTo>
                  <a:cubicBezTo>
                    <a:pt x="2097938" y="1295088"/>
                    <a:pt x="2097654" y="1295054"/>
                    <a:pt x="2097442" y="1294752"/>
                  </a:cubicBezTo>
                  <a:cubicBezTo>
                    <a:pt x="2104020" y="1289523"/>
                    <a:pt x="2108794" y="1278401"/>
                    <a:pt x="2109710" y="1265289"/>
                  </a:cubicBezTo>
                  <a:cubicBezTo>
                    <a:pt x="2110628" y="1252177"/>
                    <a:pt x="2107452" y="1240498"/>
                    <a:pt x="2101668" y="1234404"/>
                  </a:cubicBezTo>
                  <a:lnTo>
                    <a:pt x="2102492" y="1234161"/>
                  </a:lnTo>
                  <a:close/>
                  <a:moveTo>
                    <a:pt x="2036724" y="1234160"/>
                  </a:moveTo>
                  <a:lnTo>
                    <a:pt x="2037560" y="1234635"/>
                  </a:lnTo>
                  <a:cubicBezTo>
                    <a:pt x="2029968" y="1240865"/>
                    <a:pt x="2023950" y="1254503"/>
                    <a:pt x="2022030" y="1270779"/>
                  </a:cubicBezTo>
                  <a:cubicBezTo>
                    <a:pt x="2020110" y="1287054"/>
                    <a:pt x="2022788" y="1301718"/>
                    <a:pt x="2028720" y="1309544"/>
                  </a:cubicBezTo>
                  <a:cubicBezTo>
                    <a:pt x="2028426" y="1309868"/>
                    <a:pt x="2028112" y="1309849"/>
                    <a:pt x="2027798" y="1309811"/>
                  </a:cubicBezTo>
                  <a:cubicBezTo>
                    <a:pt x="2017812" y="1308633"/>
                    <a:pt x="2011714" y="1290742"/>
                    <a:pt x="2014178" y="1269852"/>
                  </a:cubicBezTo>
                  <a:cubicBezTo>
                    <a:pt x="2016334" y="1251573"/>
                    <a:pt x="2024332" y="1237054"/>
                    <a:pt x="2032988" y="1234499"/>
                  </a:cubicBezTo>
                  <a:lnTo>
                    <a:pt x="2036724" y="1234160"/>
                  </a:lnTo>
                  <a:close/>
                  <a:moveTo>
                    <a:pt x="2061106" y="1231263"/>
                  </a:moveTo>
                  <a:lnTo>
                    <a:pt x="2061918" y="1231620"/>
                  </a:lnTo>
                  <a:cubicBezTo>
                    <a:pt x="2055118" y="1236833"/>
                    <a:pt x="2050200" y="1247946"/>
                    <a:pt x="2049282" y="1261058"/>
                  </a:cubicBezTo>
                  <a:cubicBezTo>
                    <a:pt x="2048364" y="1274170"/>
                    <a:pt x="2051684" y="1285859"/>
                    <a:pt x="2057694" y="1291969"/>
                  </a:cubicBezTo>
                  <a:cubicBezTo>
                    <a:pt x="2057434" y="1292238"/>
                    <a:pt x="2057138" y="1292230"/>
                    <a:pt x="2056840" y="1292210"/>
                  </a:cubicBezTo>
                  <a:cubicBezTo>
                    <a:pt x="2047380" y="1291548"/>
                    <a:pt x="2040668" y="1277367"/>
                    <a:pt x="2041846" y="1260538"/>
                  </a:cubicBezTo>
                  <a:cubicBezTo>
                    <a:pt x="2042876" y="1245812"/>
                    <a:pt x="2049608" y="1233936"/>
                    <a:pt x="2057612" y="1231641"/>
                  </a:cubicBezTo>
                  <a:lnTo>
                    <a:pt x="2061106" y="1231263"/>
                  </a:lnTo>
                  <a:close/>
                  <a:moveTo>
                    <a:pt x="2083344" y="1228629"/>
                  </a:moveTo>
                  <a:cubicBezTo>
                    <a:pt x="2085868" y="1236131"/>
                    <a:pt x="2086988" y="1247999"/>
                    <a:pt x="2086064" y="1261204"/>
                  </a:cubicBezTo>
                  <a:cubicBezTo>
                    <a:pt x="2085138" y="1274431"/>
                    <a:pt x="2082368" y="1286044"/>
                    <a:pt x="2078768" y="1293171"/>
                  </a:cubicBezTo>
                  <a:cubicBezTo>
                    <a:pt x="2100864" y="1296153"/>
                    <a:pt x="2117058" y="1315890"/>
                    <a:pt x="2115476" y="1338487"/>
                  </a:cubicBezTo>
                  <a:cubicBezTo>
                    <a:pt x="2114868" y="1347163"/>
                    <a:pt x="2111726" y="1355055"/>
                    <a:pt x="2106192" y="1361013"/>
                  </a:cubicBezTo>
                  <a:cubicBezTo>
                    <a:pt x="2111628" y="1358876"/>
                    <a:pt x="2117614" y="1357971"/>
                    <a:pt x="2123816" y="1358405"/>
                  </a:cubicBezTo>
                  <a:cubicBezTo>
                    <a:pt x="2147486" y="1360063"/>
                    <a:pt x="2165330" y="1380593"/>
                    <a:pt x="2163674" y="1404263"/>
                  </a:cubicBezTo>
                  <a:cubicBezTo>
                    <a:pt x="2162432" y="1421995"/>
                    <a:pt x="2150598" y="1436459"/>
                    <a:pt x="2134786" y="1441897"/>
                  </a:cubicBezTo>
                  <a:cubicBezTo>
                    <a:pt x="2141170" y="1450722"/>
                    <a:pt x="2154642" y="1457015"/>
                    <a:pt x="2170542" y="1458129"/>
                  </a:cubicBezTo>
                  <a:cubicBezTo>
                    <a:pt x="2186606" y="1459253"/>
                    <a:pt x="2200954" y="1454795"/>
                    <a:pt x="2208484" y="1446827"/>
                  </a:cubicBezTo>
                  <a:lnTo>
                    <a:pt x="2208772" y="1447951"/>
                  </a:lnTo>
                  <a:cubicBezTo>
                    <a:pt x="2207898" y="1460437"/>
                    <a:pt x="2190474" y="1469387"/>
                    <a:pt x="2169854" y="1467943"/>
                  </a:cubicBezTo>
                  <a:cubicBezTo>
                    <a:pt x="2149234" y="1466501"/>
                    <a:pt x="2133228" y="1455209"/>
                    <a:pt x="2134100" y="1442725"/>
                  </a:cubicBezTo>
                  <a:cubicBezTo>
                    <a:pt x="2134120" y="1442448"/>
                    <a:pt x="2134148" y="1442174"/>
                    <a:pt x="2134402" y="1441999"/>
                  </a:cubicBezTo>
                  <a:cubicBezTo>
                    <a:pt x="2129222" y="1443763"/>
                    <a:pt x="2123614" y="1444527"/>
                    <a:pt x="2117816" y="1444121"/>
                  </a:cubicBezTo>
                  <a:lnTo>
                    <a:pt x="2102646" y="1439937"/>
                  </a:lnTo>
                  <a:cubicBezTo>
                    <a:pt x="2106446" y="1446176"/>
                    <a:pt x="2108006" y="1453614"/>
                    <a:pt x="2107462" y="1461390"/>
                  </a:cubicBezTo>
                  <a:cubicBezTo>
                    <a:pt x="2107130" y="1466131"/>
                    <a:pt x="2106040" y="1470638"/>
                    <a:pt x="2104136" y="1474725"/>
                  </a:cubicBezTo>
                  <a:cubicBezTo>
                    <a:pt x="2115856" y="1474852"/>
                    <a:pt x="2126718" y="1489800"/>
                    <a:pt x="2128920" y="1509265"/>
                  </a:cubicBezTo>
                  <a:cubicBezTo>
                    <a:pt x="2131244" y="1529805"/>
                    <a:pt x="2123048" y="1547596"/>
                    <a:pt x="2110612" y="1549003"/>
                  </a:cubicBezTo>
                  <a:cubicBezTo>
                    <a:pt x="2110220" y="1549047"/>
                    <a:pt x="2109830" y="1549075"/>
                    <a:pt x="2109474" y="1548762"/>
                  </a:cubicBezTo>
                  <a:cubicBezTo>
                    <a:pt x="2117114" y="1540900"/>
                    <a:pt x="2120954" y="1526373"/>
                    <a:pt x="2119144" y="1510372"/>
                  </a:cubicBezTo>
                  <a:cubicBezTo>
                    <a:pt x="2117486" y="1495724"/>
                    <a:pt x="2111492" y="1483341"/>
                    <a:pt x="2103250" y="1477001"/>
                  </a:cubicBezTo>
                  <a:cubicBezTo>
                    <a:pt x="2099430" y="1485111"/>
                    <a:pt x="2093104" y="1491731"/>
                    <a:pt x="2085322" y="1495950"/>
                  </a:cubicBezTo>
                  <a:cubicBezTo>
                    <a:pt x="2094070" y="1497074"/>
                    <a:pt x="2100112" y="1510900"/>
                    <a:pt x="2098968" y="1527240"/>
                  </a:cubicBezTo>
                  <a:cubicBezTo>
                    <a:pt x="2097792" y="1544070"/>
                    <a:pt x="2089436" y="1557196"/>
                    <a:pt x="2080308" y="1556557"/>
                  </a:cubicBezTo>
                  <a:cubicBezTo>
                    <a:pt x="2080020" y="1556536"/>
                    <a:pt x="2079736" y="1556503"/>
                    <a:pt x="2079524" y="1556201"/>
                  </a:cubicBezTo>
                  <a:cubicBezTo>
                    <a:pt x="2086102" y="1550972"/>
                    <a:pt x="2090874" y="1539850"/>
                    <a:pt x="2091792" y="1526738"/>
                  </a:cubicBezTo>
                  <a:cubicBezTo>
                    <a:pt x="2092684" y="1514012"/>
                    <a:pt x="2089716" y="1502636"/>
                    <a:pt x="2084176" y="1496472"/>
                  </a:cubicBezTo>
                  <a:cubicBezTo>
                    <a:pt x="2077494" y="1500085"/>
                    <a:pt x="2069734" y="1501817"/>
                    <a:pt x="2061604" y="1501248"/>
                  </a:cubicBezTo>
                  <a:cubicBezTo>
                    <a:pt x="2054474" y="1500749"/>
                    <a:pt x="2047872" y="1498537"/>
                    <a:pt x="2042274" y="1494876"/>
                  </a:cubicBezTo>
                  <a:cubicBezTo>
                    <a:pt x="2036294" y="1500408"/>
                    <a:pt x="2032186" y="1510639"/>
                    <a:pt x="2031354" y="1522510"/>
                  </a:cubicBezTo>
                  <a:cubicBezTo>
                    <a:pt x="2030438" y="1535622"/>
                    <a:pt x="2033758" y="1547311"/>
                    <a:pt x="2039766" y="1553421"/>
                  </a:cubicBezTo>
                  <a:cubicBezTo>
                    <a:pt x="2039506" y="1553689"/>
                    <a:pt x="2039210" y="1553682"/>
                    <a:pt x="2038912" y="1553662"/>
                  </a:cubicBezTo>
                  <a:cubicBezTo>
                    <a:pt x="2029454" y="1552999"/>
                    <a:pt x="2022740" y="1538819"/>
                    <a:pt x="2023918" y="1521990"/>
                  </a:cubicBezTo>
                  <a:cubicBezTo>
                    <a:pt x="2024944" y="1507335"/>
                    <a:pt x="2031616" y="1495504"/>
                    <a:pt x="2039576" y="1493157"/>
                  </a:cubicBezTo>
                  <a:cubicBezTo>
                    <a:pt x="2027842" y="1484853"/>
                    <a:pt x="2020668" y="1470785"/>
                    <a:pt x="2021746" y="1455389"/>
                  </a:cubicBezTo>
                  <a:cubicBezTo>
                    <a:pt x="2022378" y="1446352"/>
                    <a:pt x="2025762" y="1438165"/>
                    <a:pt x="2031640" y="1432082"/>
                  </a:cubicBezTo>
                  <a:cubicBezTo>
                    <a:pt x="2025500" y="1435684"/>
                    <a:pt x="2018246" y="1437151"/>
                    <a:pt x="2010672" y="1436621"/>
                  </a:cubicBezTo>
                  <a:cubicBezTo>
                    <a:pt x="2006920" y="1436358"/>
                    <a:pt x="2003314" y="1435621"/>
                    <a:pt x="1999962" y="1434316"/>
                  </a:cubicBezTo>
                  <a:cubicBezTo>
                    <a:pt x="1997254" y="1444677"/>
                    <a:pt x="1983382" y="1453692"/>
                    <a:pt x="1965842" y="1455677"/>
                  </a:cubicBezTo>
                  <a:cubicBezTo>
                    <a:pt x="1945302" y="1458001"/>
                    <a:pt x="1927510" y="1449804"/>
                    <a:pt x="1926104" y="1437367"/>
                  </a:cubicBezTo>
                  <a:cubicBezTo>
                    <a:pt x="1926060" y="1436977"/>
                    <a:pt x="1926032" y="1436587"/>
                    <a:pt x="1926344" y="1436231"/>
                  </a:cubicBezTo>
                  <a:cubicBezTo>
                    <a:pt x="1934206" y="1443870"/>
                    <a:pt x="1948734" y="1447710"/>
                    <a:pt x="1964734" y="1445901"/>
                  </a:cubicBezTo>
                  <a:cubicBezTo>
                    <a:pt x="1977728" y="1444431"/>
                    <a:pt x="1988940" y="1439547"/>
                    <a:pt x="1995722" y="1432667"/>
                  </a:cubicBezTo>
                  <a:cubicBezTo>
                    <a:pt x="1987966" y="1429229"/>
                    <a:pt x="1981544" y="1423477"/>
                    <a:pt x="1977234" y="1416327"/>
                  </a:cubicBezTo>
                  <a:cubicBezTo>
                    <a:pt x="1972978" y="1422766"/>
                    <a:pt x="1961272" y="1426659"/>
                    <a:pt x="1947874" y="1425721"/>
                  </a:cubicBezTo>
                  <a:cubicBezTo>
                    <a:pt x="1931044" y="1424543"/>
                    <a:pt x="1917918" y="1416187"/>
                    <a:pt x="1918558" y="1407059"/>
                  </a:cubicBezTo>
                  <a:cubicBezTo>
                    <a:pt x="1918578" y="1406772"/>
                    <a:pt x="1918612" y="1406488"/>
                    <a:pt x="1918914" y="1406276"/>
                  </a:cubicBezTo>
                  <a:cubicBezTo>
                    <a:pt x="1924142" y="1412853"/>
                    <a:pt x="1935264" y="1417627"/>
                    <a:pt x="1948376" y="1418543"/>
                  </a:cubicBezTo>
                  <a:cubicBezTo>
                    <a:pt x="1959204" y="1419302"/>
                    <a:pt x="1969054" y="1417268"/>
                    <a:pt x="1975484" y="1413104"/>
                  </a:cubicBezTo>
                  <a:cubicBezTo>
                    <a:pt x="1972114" y="1406825"/>
                    <a:pt x="1970430" y="1399592"/>
                    <a:pt x="1970852" y="1392009"/>
                  </a:cubicBezTo>
                  <a:cubicBezTo>
                    <a:pt x="1963378" y="1394096"/>
                    <a:pt x="1952652" y="1394900"/>
                    <a:pt x="1940860" y="1394075"/>
                  </a:cubicBezTo>
                  <a:cubicBezTo>
                    <a:pt x="1927074" y="1393110"/>
                    <a:pt x="1915042" y="1390142"/>
                    <a:pt x="1907978" y="1386387"/>
                  </a:cubicBezTo>
                  <a:cubicBezTo>
                    <a:pt x="1909854" y="1385756"/>
                    <a:pt x="1912002" y="1385212"/>
                    <a:pt x="1914376" y="1384767"/>
                  </a:cubicBezTo>
                  <a:cubicBezTo>
                    <a:pt x="1921498" y="1383430"/>
                    <a:pt x="1930650" y="1382974"/>
                    <a:pt x="1940552" y="1383667"/>
                  </a:cubicBezTo>
                  <a:cubicBezTo>
                    <a:pt x="1952834" y="1384527"/>
                    <a:pt x="1963724" y="1386977"/>
                    <a:pt x="1970898" y="1390268"/>
                  </a:cubicBezTo>
                  <a:cubicBezTo>
                    <a:pt x="1971530" y="1381928"/>
                    <a:pt x="1974554" y="1374331"/>
                    <a:pt x="1979292" y="1368127"/>
                  </a:cubicBezTo>
                  <a:cubicBezTo>
                    <a:pt x="1973610" y="1362619"/>
                    <a:pt x="1963842" y="1358897"/>
                    <a:pt x="1952606" y="1358110"/>
                  </a:cubicBezTo>
                  <a:cubicBezTo>
                    <a:pt x="1939494" y="1357192"/>
                    <a:pt x="1927804" y="1360513"/>
                    <a:pt x="1921696" y="1366522"/>
                  </a:cubicBezTo>
                  <a:cubicBezTo>
                    <a:pt x="1921426" y="1366261"/>
                    <a:pt x="1921434" y="1365966"/>
                    <a:pt x="1921454" y="1365668"/>
                  </a:cubicBezTo>
                  <a:cubicBezTo>
                    <a:pt x="1921786" y="1360938"/>
                    <a:pt x="1925496" y="1356895"/>
                    <a:pt x="1931228" y="1354181"/>
                  </a:cubicBezTo>
                  <a:cubicBezTo>
                    <a:pt x="1934094" y="1352825"/>
                    <a:pt x="1937464" y="1351800"/>
                    <a:pt x="1941172" y="1351188"/>
                  </a:cubicBezTo>
                  <a:cubicBezTo>
                    <a:pt x="1944878" y="1350577"/>
                    <a:pt x="1948920" y="1350378"/>
                    <a:pt x="1953126" y="1350672"/>
                  </a:cubicBezTo>
                  <a:cubicBezTo>
                    <a:pt x="1967222" y="1351660"/>
                    <a:pt x="1978706" y="1357869"/>
                    <a:pt x="1981570" y="1365460"/>
                  </a:cubicBezTo>
                  <a:cubicBezTo>
                    <a:pt x="1989992" y="1355667"/>
                    <a:pt x="2002792" y="1349933"/>
                    <a:pt x="2016672" y="1350905"/>
                  </a:cubicBezTo>
                  <a:cubicBezTo>
                    <a:pt x="2024496" y="1351452"/>
                    <a:pt x="2031684" y="1354063"/>
                    <a:pt x="2037350" y="1358746"/>
                  </a:cubicBezTo>
                  <a:cubicBezTo>
                    <a:pt x="2031728" y="1351537"/>
                    <a:pt x="2029074" y="1342281"/>
                    <a:pt x="2029760" y="1332487"/>
                  </a:cubicBezTo>
                  <a:cubicBezTo>
                    <a:pt x="2031002" y="1314735"/>
                    <a:pt x="2042862" y="1300259"/>
                    <a:pt x="2058700" y="1294830"/>
                  </a:cubicBezTo>
                  <a:cubicBezTo>
                    <a:pt x="2063980" y="1293020"/>
                    <a:pt x="2069700" y="1292214"/>
                    <a:pt x="2075618" y="1292629"/>
                  </a:cubicBezTo>
                  <a:lnTo>
                    <a:pt x="2078116" y="1293059"/>
                  </a:lnTo>
                  <a:cubicBezTo>
                    <a:pt x="2075758" y="1285545"/>
                    <a:pt x="2074772" y="1274139"/>
                    <a:pt x="2075656" y="1261511"/>
                  </a:cubicBezTo>
                  <a:cubicBezTo>
                    <a:pt x="2076622" y="1247725"/>
                    <a:pt x="2079590" y="1235692"/>
                    <a:pt x="2083344" y="1228629"/>
                  </a:cubicBezTo>
                  <a:close/>
                  <a:moveTo>
                    <a:pt x="1387738" y="1227627"/>
                  </a:moveTo>
                  <a:cubicBezTo>
                    <a:pt x="1392968" y="1234205"/>
                    <a:pt x="1404090" y="1238976"/>
                    <a:pt x="1417202" y="1239895"/>
                  </a:cubicBezTo>
                  <a:cubicBezTo>
                    <a:pt x="1430314" y="1240813"/>
                    <a:pt x="1441992" y="1237636"/>
                    <a:pt x="1448088" y="1231851"/>
                  </a:cubicBezTo>
                  <a:lnTo>
                    <a:pt x="1448330" y="1232675"/>
                  </a:lnTo>
                  <a:cubicBezTo>
                    <a:pt x="1447690" y="1241805"/>
                    <a:pt x="1433530" y="1248250"/>
                    <a:pt x="1416700" y="1247071"/>
                  </a:cubicBezTo>
                  <a:cubicBezTo>
                    <a:pt x="1399870" y="1245894"/>
                    <a:pt x="1386744" y="1237538"/>
                    <a:pt x="1387382" y="1228409"/>
                  </a:cubicBezTo>
                  <a:cubicBezTo>
                    <a:pt x="1387402" y="1228122"/>
                    <a:pt x="1387436" y="1227837"/>
                    <a:pt x="1387738" y="1227627"/>
                  </a:cubicBezTo>
                  <a:close/>
                  <a:moveTo>
                    <a:pt x="903080" y="1227392"/>
                  </a:moveTo>
                  <a:cubicBezTo>
                    <a:pt x="905604" y="1234894"/>
                    <a:pt x="906724" y="1246762"/>
                    <a:pt x="905800" y="1259966"/>
                  </a:cubicBezTo>
                  <a:cubicBezTo>
                    <a:pt x="904834" y="1273752"/>
                    <a:pt x="901866" y="1285784"/>
                    <a:pt x="898112" y="1292847"/>
                  </a:cubicBezTo>
                  <a:cubicBezTo>
                    <a:pt x="895588" y="1285345"/>
                    <a:pt x="894468" y="1273477"/>
                    <a:pt x="895392" y="1260273"/>
                  </a:cubicBezTo>
                  <a:cubicBezTo>
                    <a:pt x="896356" y="1246487"/>
                    <a:pt x="899326" y="1234455"/>
                    <a:pt x="903080" y="1227392"/>
                  </a:cubicBezTo>
                  <a:close/>
                  <a:moveTo>
                    <a:pt x="2082152" y="1212442"/>
                  </a:moveTo>
                  <a:cubicBezTo>
                    <a:pt x="2071842" y="1211720"/>
                    <a:pt x="2061876" y="1213122"/>
                    <a:pt x="2052678" y="1216275"/>
                  </a:cubicBezTo>
                  <a:cubicBezTo>
                    <a:pt x="2025084" y="1225735"/>
                    <a:pt x="2004422" y="1250956"/>
                    <a:pt x="2002256" y="1281885"/>
                  </a:cubicBezTo>
                  <a:cubicBezTo>
                    <a:pt x="2001062" y="1298948"/>
                    <a:pt x="2005684" y="1315074"/>
                    <a:pt x="2015480" y="1327634"/>
                  </a:cubicBezTo>
                  <a:cubicBezTo>
                    <a:pt x="2005608" y="1319475"/>
                    <a:pt x="1993086" y="1314927"/>
                    <a:pt x="1979452" y="1313973"/>
                  </a:cubicBezTo>
                  <a:cubicBezTo>
                    <a:pt x="1938214" y="1311086"/>
                    <a:pt x="1902442" y="1342177"/>
                    <a:pt x="1899556" y="1383416"/>
                  </a:cubicBezTo>
                  <a:cubicBezTo>
                    <a:pt x="1896668" y="1424654"/>
                    <a:pt x="1927760" y="1460425"/>
                    <a:pt x="1968998" y="1463312"/>
                  </a:cubicBezTo>
                  <a:cubicBezTo>
                    <a:pt x="1982196" y="1464236"/>
                    <a:pt x="1994834" y="1461680"/>
                    <a:pt x="2005532" y="1455406"/>
                  </a:cubicBezTo>
                  <a:cubicBezTo>
                    <a:pt x="1995292" y="1466004"/>
                    <a:pt x="1989396" y="1480269"/>
                    <a:pt x="1988294" y="1496013"/>
                  </a:cubicBezTo>
                  <a:cubicBezTo>
                    <a:pt x="1985408" y="1537252"/>
                    <a:pt x="2016498" y="1573023"/>
                    <a:pt x="2057736" y="1575909"/>
                  </a:cubicBezTo>
                  <a:cubicBezTo>
                    <a:pt x="2098976" y="1578796"/>
                    <a:pt x="2134746" y="1547706"/>
                    <a:pt x="2137634" y="1506467"/>
                  </a:cubicBezTo>
                  <a:cubicBezTo>
                    <a:pt x="2138582" y="1492919"/>
                    <a:pt x="2135862" y="1479960"/>
                    <a:pt x="2129242" y="1469090"/>
                  </a:cubicBezTo>
                  <a:lnTo>
                    <a:pt x="2155672" y="1476380"/>
                  </a:lnTo>
                  <a:cubicBezTo>
                    <a:pt x="2196912" y="1479266"/>
                    <a:pt x="2232682" y="1448176"/>
                    <a:pt x="2235570" y="1406937"/>
                  </a:cubicBezTo>
                  <a:cubicBezTo>
                    <a:pt x="2238456" y="1365698"/>
                    <a:pt x="2207366" y="1329927"/>
                    <a:pt x="2166126" y="1327041"/>
                  </a:cubicBezTo>
                  <a:cubicBezTo>
                    <a:pt x="2155322" y="1326284"/>
                    <a:pt x="2144892" y="1327860"/>
                    <a:pt x="2135420" y="1331584"/>
                  </a:cubicBezTo>
                  <a:cubicBezTo>
                    <a:pt x="2145062" y="1321205"/>
                    <a:pt x="2150538" y="1307453"/>
                    <a:pt x="2151596" y="1292339"/>
                  </a:cubicBezTo>
                  <a:cubicBezTo>
                    <a:pt x="2154482" y="1251100"/>
                    <a:pt x="2123392" y="1215329"/>
                    <a:pt x="2082152" y="1212442"/>
                  </a:cubicBezTo>
                  <a:close/>
                  <a:moveTo>
                    <a:pt x="1427494" y="1206298"/>
                  </a:moveTo>
                  <a:cubicBezTo>
                    <a:pt x="1441278" y="1207263"/>
                    <a:pt x="1453310" y="1210231"/>
                    <a:pt x="1460374" y="1213986"/>
                  </a:cubicBezTo>
                  <a:cubicBezTo>
                    <a:pt x="1452872" y="1216510"/>
                    <a:pt x="1441004" y="1217630"/>
                    <a:pt x="1427800" y="1216706"/>
                  </a:cubicBezTo>
                  <a:cubicBezTo>
                    <a:pt x="1414014" y="1215741"/>
                    <a:pt x="1401982" y="1212772"/>
                    <a:pt x="1394920" y="1209018"/>
                  </a:cubicBezTo>
                  <a:cubicBezTo>
                    <a:pt x="1396794" y="1208387"/>
                    <a:pt x="1398944" y="1207843"/>
                    <a:pt x="1401318" y="1207398"/>
                  </a:cubicBezTo>
                  <a:lnTo>
                    <a:pt x="1427494" y="1206298"/>
                  </a:lnTo>
                  <a:close/>
                  <a:moveTo>
                    <a:pt x="859010" y="1196561"/>
                  </a:moveTo>
                  <a:lnTo>
                    <a:pt x="859844" y="1197036"/>
                  </a:lnTo>
                  <a:cubicBezTo>
                    <a:pt x="852252" y="1203265"/>
                    <a:pt x="846236" y="1216904"/>
                    <a:pt x="844316" y="1233179"/>
                  </a:cubicBezTo>
                  <a:cubicBezTo>
                    <a:pt x="842394" y="1249455"/>
                    <a:pt x="845072" y="1264118"/>
                    <a:pt x="851006" y="1271944"/>
                  </a:cubicBezTo>
                  <a:cubicBezTo>
                    <a:pt x="850712" y="1272269"/>
                    <a:pt x="850398" y="1272249"/>
                    <a:pt x="850084" y="1272211"/>
                  </a:cubicBezTo>
                  <a:cubicBezTo>
                    <a:pt x="840096" y="1271034"/>
                    <a:pt x="833998" y="1253143"/>
                    <a:pt x="836464" y="1232253"/>
                  </a:cubicBezTo>
                  <a:cubicBezTo>
                    <a:pt x="838620" y="1213973"/>
                    <a:pt x="846618" y="1199454"/>
                    <a:pt x="855274" y="1196899"/>
                  </a:cubicBezTo>
                  <a:lnTo>
                    <a:pt x="859010" y="1196561"/>
                  </a:lnTo>
                  <a:close/>
                  <a:moveTo>
                    <a:pt x="1297520" y="1184010"/>
                  </a:moveTo>
                  <a:cubicBezTo>
                    <a:pt x="1294750" y="1183816"/>
                    <a:pt x="1292070" y="1184193"/>
                    <a:pt x="1289600" y="1185040"/>
                  </a:cubicBezTo>
                  <a:cubicBezTo>
                    <a:pt x="1282184" y="1187582"/>
                    <a:pt x="1276632" y="1194359"/>
                    <a:pt x="1276050" y="1202671"/>
                  </a:cubicBezTo>
                  <a:cubicBezTo>
                    <a:pt x="1275274" y="1213753"/>
                    <a:pt x="1283628" y="1223366"/>
                    <a:pt x="1294710" y="1224142"/>
                  </a:cubicBezTo>
                  <a:cubicBezTo>
                    <a:pt x="1305792" y="1224918"/>
                    <a:pt x="1315406" y="1216563"/>
                    <a:pt x="1316182" y="1205481"/>
                  </a:cubicBezTo>
                  <a:cubicBezTo>
                    <a:pt x="1316958" y="1194398"/>
                    <a:pt x="1308602" y="1184786"/>
                    <a:pt x="1297520" y="1184010"/>
                  </a:cubicBezTo>
                  <a:close/>
                  <a:moveTo>
                    <a:pt x="1417776" y="1171742"/>
                  </a:moveTo>
                  <a:cubicBezTo>
                    <a:pt x="1434604" y="1172919"/>
                    <a:pt x="1447712" y="1181542"/>
                    <a:pt x="1447048" y="1191002"/>
                  </a:cubicBezTo>
                  <a:lnTo>
                    <a:pt x="1446692" y="1191814"/>
                  </a:lnTo>
                  <a:cubicBezTo>
                    <a:pt x="1441480" y="1185012"/>
                    <a:pt x="1430366" y="1180096"/>
                    <a:pt x="1417254" y="1179178"/>
                  </a:cubicBezTo>
                  <a:cubicBezTo>
                    <a:pt x="1404142" y="1178261"/>
                    <a:pt x="1392454" y="1181581"/>
                    <a:pt x="1386344" y="1187590"/>
                  </a:cubicBezTo>
                  <a:cubicBezTo>
                    <a:pt x="1386076" y="1187330"/>
                    <a:pt x="1386082" y="1187034"/>
                    <a:pt x="1386104" y="1186736"/>
                  </a:cubicBezTo>
                  <a:cubicBezTo>
                    <a:pt x="1386434" y="1182006"/>
                    <a:pt x="1390144" y="1177964"/>
                    <a:pt x="1395876" y="1175250"/>
                  </a:cubicBezTo>
                  <a:cubicBezTo>
                    <a:pt x="1398742" y="1173893"/>
                    <a:pt x="1402114" y="1172869"/>
                    <a:pt x="1405820" y="1172257"/>
                  </a:cubicBezTo>
                  <a:lnTo>
                    <a:pt x="1417776" y="1171742"/>
                  </a:lnTo>
                  <a:close/>
                  <a:moveTo>
                    <a:pt x="1731220" y="1157095"/>
                  </a:moveTo>
                  <a:cubicBezTo>
                    <a:pt x="1743656" y="1155688"/>
                    <a:pt x="1755622" y="1171198"/>
                    <a:pt x="1757946" y="1191738"/>
                  </a:cubicBezTo>
                  <a:cubicBezTo>
                    <a:pt x="1760268" y="1212278"/>
                    <a:pt x="1752072" y="1230068"/>
                    <a:pt x="1739636" y="1231475"/>
                  </a:cubicBezTo>
                  <a:cubicBezTo>
                    <a:pt x="1739244" y="1231520"/>
                    <a:pt x="1738854" y="1231547"/>
                    <a:pt x="1738500" y="1231234"/>
                  </a:cubicBezTo>
                  <a:cubicBezTo>
                    <a:pt x="1746138" y="1223372"/>
                    <a:pt x="1749980" y="1208846"/>
                    <a:pt x="1748168" y="1192844"/>
                  </a:cubicBezTo>
                  <a:cubicBezTo>
                    <a:pt x="1746358" y="1176842"/>
                    <a:pt x="1739370" y="1163541"/>
                    <a:pt x="1730166" y="1157584"/>
                  </a:cubicBezTo>
                  <a:lnTo>
                    <a:pt x="1731220" y="1157095"/>
                  </a:lnTo>
                  <a:close/>
                  <a:moveTo>
                    <a:pt x="1715318" y="1153331"/>
                  </a:moveTo>
                  <a:cubicBezTo>
                    <a:pt x="1724446" y="1153970"/>
                    <a:pt x="1730892" y="1168131"/>
                    <a:pt x="1729714" y="1184962"/>
                  </a:cubicBezTo>
                  <a:cubicBezTo>
                    <a:pt x="1728536" y="1201791"/>
                    <a:pt x="1720180" y="1214917"/>
                    <a:pt x="1711052" y="1214278"/>
                  </a:cubicBezTo>
                  <a:cubicBezTo>
                    <a:pt x="1710764" y="1214258"/>
                    <a:pt x="1710480" y="1214224"/>
                    <a:pt x="1710268" y="1213922"/>
                  </a:cubicBezTo>
                  <a:cubicBezTo>
                    <a:pt x="1716846" y="1208693"/>
                    <a:pt x="1721620" y="1197571"/>
                    <a:pt x="1722536" y="1184459"/>
                  </a:cubicBezTo>
                  <a:cubicBezTo>
                    <a:pt x="1723454" y="1171347"/>
                    <a:pt x="1720278" y="1159668"/>
                    <a:pt x="1714494" y="1153574"/>
                  </a:cubicBezTo>
                  <a:lnTo>
                    <a:pt x="1715318" y="1153331"/>
                  </a:lnTo>
                  <a:close/>
                  <a:moveTo>
                    <a:pt x="1649550" y="1153330"/>
                  </a:moveTo>
                  <a:lnTo>
                    <a:pt x="1650386" y="1153805"/>
                  </a:lnTo>
                  <a:cubicBezTo>
                    <a:pt x="1642794" y="1160035"/>
                    <a:pt x="1636776" y="1173673"/>
                    <a:pt x="1634856" y="1189949"/>
                  </a:cubicBezTo>
                  <a:cubicBezTo>
                    <a:pt x="1632936" y="1206224"/>
                    <a:pt x="1635614" y="1220888"/>
                    <a:pt x="1641546" y="1228714"/>
                  </a:cubicBezTo>
                  <a:cubicBezTo>
                    <a:pt x="1641252" y="1229038"/>
                    <a:pt x="1640938" y="1229019"/>
                    <a:pt x="1640624" y="1228981"/>
                  </a:cubicBezTo>
                  <a:cubicBezTo>
                    <a:pt x="1630638" y="1227803"/>
                    <a:pt x="1624540" y="1209912"/>
                    <a:pt x="1627004" y="1189022"/>
                  </a:cubicBezTo>
                  <a:cubicBezTo>
                    <a:pt x="1629160" y="1170743"/>
                    <a:pt x="1637158" y="1156224"/>
                    <a:pt x="1645814" y="1153669"/>
                  </a:cubicBezTo>
                  <a:lnTo>
                    <a:pt x="1649550" y="1153330"/>
                  </a:lnTo>
                  <a:close/>
                  <a:moveTo>
                    <a:pt x="1673932" y="1150433"/>
                  </a:moveTo>
                  <a:lnTo>
                    <a:pt x="1674744" y="1150790"/>
                  </a:lnTo>
                  <a:cubicBezTo>
                    <a:pt x="1667944" y="1156003"/>
                    <a:pt x="1663026" y="1167116"/>
                    <a:pt x="1662108" y="1180228"/>
                  </a:cubicBezTo>
                  <a:cubicBezTo>
                    <a:pt x="1661190" y="1193340"/>
                    <a:pt x="1664510" y="1205029"/>
                    <a:pt x="1670520" y="1211139"/>
                  </a:cubicBezTo>
                  <a:cubicBezTo>
                    <a:pt x="1670260" y="1211408"/>
                    <a:pt x="1669964" y="1211400"/>
                    <a:pt x="1669666" y="1211380"/>
                  </a:cubicBezTo>
                  <a:cubicBezTo>
                    <a:pt x="1660206" y="1210718"/>
                    <a:pt x="1653494" y="1196537"/>
                    <a:pt x="1654672" y="1179708"/>
                  </a:cubicBezTo>
                  <a:cubicBezTo>
                    <a:pt x="1655702" y="1164982"/>
                    <a:pt x="1662434" y="1153106"/>
                    <a:pt x="1670438" y="1150811"/>
                  </a:cubicBezTo>
                  <a:lnTo>
                    <a:pt x="1673932" y="1150433"/>
                  </a:lnTo>
                  <a:close/>
                  <a:moveTo>
                    <a:pt x="1696170" y="1147799"/>
                  </a:moveTo>
                  <a:cubicBezTo>
                    <a:pt x="1698694" y="1155301"/>
                    <a:pt x="1699814" y="1167169"/>
                    <a:pt x="1698890" y="1180374"/>
                  </a:cubicBezTo>
                  <a:cubicBezTo>
                    <a:pt x="1697964" y="1193601"/>
                    <a:pt x="1695194" y="1205214"/>
                    <a:pt x="1691594" y="1212341"/>
                  </a:cubicBezTo>
                  <a:cubicBezTo>
                    <a:pt x="1713690" y="1215323"/>
                    <a:pt x="1729884" y="1235060"/>
                    <a:pt x="1728302" y="1257657"/>
                  </a:cubicBezTo>
                  <a:cubicBezTo>
                    <a:pt x="1727694" y="1266333"/>
                    <a:pt x="1724552" y="1274225"/>
                    <a:pt x="1719018" y="1280183"/>
                  </a:cubicBezTo>
                  <a:cubicBezTo>
                    <a:pt x="1724454" y="1278046"/>
                    <a:pt x="1730440" y="1277141"/>
                    <a:pt x="1736642" y="1277575"/>
                  </a:cubicBezTo>
                  <a:cubicBezTo>
                    <a:pt x="1760312" y="1279233"/>
                    <a:pt x="1778156" y="1299763"/>
                    <a:pt x="1776500" y="1323433"/>
                  </a:cubicBezTo>
                  <a:cubicBezTo>
                    <a:pt x="1775258" y="1341165"/>
                    <a:pt x="1763424" y="1355629"/>
                    <a:pt x="1747612" y="1361067"/>
                  </a:cubicBezTo>
                  <a:cubicBezTo>
                    <a:pt x="1753996" y="1369892"/>
                    <a:pt x="1767468" y="1376185"/>
                    <a:pt x="1783368" y="1377299"/>
                  </a:cubicBezTo>
                  <a:cubicBezTo>
                    <a:pt x="1799432" y="1378423"/>
                    <a:pt x="1813780" y="1373965"/>
                    <a:pt x="1821310" y="1365997"/>
                  </a:cubicBezTo>
                  <a:lnTo>
                    <a:pt x="1821598" y="1367121"/>
                  </a:lnTo>
                  <a:cubicBezTo>
                    <a:pt x="1820724" y="1379607"/>
                    <a:pt x="1803300" y="1388557"/>
                    <a:pt x="1782680" y="1387113"/>
                  </a:cubicBezTo>
                  <a:cubicBezTo>
                    <a:pt x="1762060" y="1385671"/>
                    <a:pt x="1746054" y="1374379"/>
                    <a:pt x="1746926" y="1361895"/>
                  </a:cubicBezTo>
                  <a:cubicBezTo>
                    <a:pt x="1746946" y="1361618"/>
                    <a:pt x="1746974" y="1361344"/>
                    <a:pt x="1747228" y="1361169"/>
                  </a:cubicBezTo>
                  <a:cubicBezTo>
                    <a:pt x="1742048" y="1362933"/>
                    <a:pt x="1736440" y="1363697"/>
                    <a:pt x="1730642" y="1363291"/>
                  </a:cubicBezTo>
                  <a:lnTo>
                    <a:pt x="1715472" y="1359107"/>
                  </a:lnTo>
                  <a:cubicBezTo>
                    <a:pt x="1719272" y="1365346"/>
                    <a:pt x="1720832" y="1372784"/>
                    <a:pt x="1720288" y="1380560"/>
                  </a:cubicBezTo>
                  <a:cubicBezTo>
                    <a:pt x="1719956" y="1385301"/>
                    <a:pt x="1718866" y="1389808"/>
                    <a:pt x="1716962" y="1393895"/>
                  </a:cubicBezTo>
                  <a:cubicBezTo>
                    <a:pt x="1728682" y="1394022"/>
                    <a:pt x="1739544" y="1408970"/>
                    <a:pt x="1741746" y="1428435"/>
                  </a:cubicBezTo>
                  <a:cubicBezTo>
                    <a:pt x="1744070" y="1448975"/>
                    <a:pt x="1735874" y="1466766"/>
                    <a:pt x="1723438" y="1468173"/>
                  </a:cubicBezTo>
                  <a:cubicBezTo>
                    <a:pt x="1723046" y="1468217"/>
                    <a:pt x="1722656" y="1468245"/>
                    <a:pt x="1722300" y="1467932"/>
                  </a:cubicBezTo>
                  <a:cubicBezTo>
                    <a:pt x="1729940" y="1460070"/>
                    <a:pt x="1733780" y="1445543"/>
                    <a:pt x="1731970" y="1429542"/>
                  </a:cubicBezTo>
                  <a:cubicBezTo>
                    <a:pt x="1730312" y="1414894"/>
                    <a:pt x="1724318" y="1402511"/>
                    <a:pt x="1716076" y="1396171"/>
                  </a:cubicBezTo>
                  <a:cubicBezTo>
                    <a:pt x="1712256" y="1404281"/>
                    <a:pt x="1705930" y="1410901"/>
                    <a:pt x="1698148" y="1415120"/>
                  </a:cubicBezTo>
                  <a:cubicBezTo>
                    <a:pt x="1706896" y="1416244"/>
                    <a:pt x="1712938" y="1430070"/>
                    <a:pt x="1711794" y="1446410"/>
                  </a:cubicBezTo>
                  <a:cubicBezTo>
                    <a:pt x="1710618" y="1463240"/>
                    <a:pt x="1702262" y="1476366"/>
                    <a:pt x="1693134" y="1475727"/>
                  </a:cubicBezTo>
                  <a:cubicBezTo>
                    <a:pt x="1692846" y="1475706"/>
                    <a:pt x="1692562" y="1475673"/>
                    <a:pt x="1692350" y="1475371"/>
                  </a:cubicBezTo>
                  <a:cubicBezTo>
                    <a:pt x="1698928" y="1470142"/>
                    <a:pt x="1703700" y="1459020"/>
                    <a:pt x="1704618" y="1445908"/>
                  </a:cubicBezTo>
                  <a:cubicBezTo>
                    <a:pt x="1705510" y="1433182"/>
                    <a:pt x="1702542" y="1421806"/>
                    <a:pt x="1697002" y="1415642"/>
                  </a:cubicBezTo>
                  <a:cubicBezTo>
                    <a:pt x="1690320" y="1419255"/>
                    <a:pt x="1682560" y="1420987"/>
                    <a:pt x="1674430" y="1420418"/>
                  </a:cubicBezTo>
                  <a:cubicBezTo>
                    <a:pt x="1667300" y="1419919"/>
                    <a:pt x="1660698" y="1417707"/>
                    <a:pt x="1655100" y="1414046"/>
                  </a:cubicBezTo>
                  <a:cubicBezTo>
                    <a:pt x="1649120" y="1419578"/>
                    <a:pt x="1645012" y="1429809"/>
                    <a:pt x="1644180" y="1441680"/>
                  </a:cubicBezTo>
                  <a:cubicBezTo>
                    <a:pt x="1643264" y="1454792"/>
                    <a:pt x="1646584" y="1466481"/>
                    <a:pt x="1652592" y="1472591"/>
                  </a:cubicBezTo>
                  <a:cubicBezTo>
                    <a:pt x="1652332" y="1472859"/>
                    <a:pt x="1652036" y="1472852"/>
                    <a:pt x="1651738" y="1472832"/>
                  </a:cubicBezTo>
                  <a:cubicBezTo>
                    <a:pt x="1642280" y="1472169"/>
                    <a:pt x="1635566" y="1457989"/>
                    <a:pt x="1636744" y="1441160"/>
                  </a:cubicBezTo>
                  <a:cubicBezTo>
                    <a:pt x="1637770" y="1426505"/>
                    <a:pt x="1644442" y="1414674"/>
                    <a:pt x="1652402" y="1412327"/>
                  </a:cubicBezTo>
                  <a:cubicBezTo>
                    <a:pt x="1640668" y="1404023"/>
                    <a:pt x="1633494" y="1389955"/>
                    <a:pt x="1634572" y="1374559"/>
                  </a:cubicBezTo>
                  <a:cubicBezTo>
                    <a:pt x="1635204" y="1365522"/>
                    <a:pt x="1638588" y="1357335"/>
                    <a:pt x="1644466" y="1351252"/>
                  </a:cubicBezTo>
                  <a:cubicBezTo>
                    <a:pt x="1638326" y="1354854"/>
                    <a:pt x="1631072" y="1356321"/>
                    <a:pt x="1623498" y="1355791"/>
                  </a:cubicBezTo>
                  <a:cubicBezTo>
                    <a:pt x="1619746" y="1355528"/>
                    <a:pt x="1616140" y="1354791"/>
                    <a:pt x="1612788" y="1353486"/>
                  </a:cubicBezTo>
                  <a:cubicBezTo>
                    <a:pt x="1610080" y="1363847"/>
                    <a:pt x="1596208" y="1372862"/>
                    <a:pt x="1578668" y="1374847"/>
                  </a:cubicBezTo>
                  <a:cubicBezTo>
                    <a:pt x="1558128" y="1377171"/>
                    <a:pt x="1540336" y="1368974"/>
                    <a:pt x="1538930" y="1356537"/>
                  </a:cubicBezTo>
                  <a:cubicBezTo>
                    <a:pt x="1538886" y="1356147"/>
                    <a:pt x="1538858" y="1355757"/>
                    <a:pt x="1539170" y="1355401"/>
                  </a:cubicBezTo>
                  <a:cubicBezTo>
                    <a:pt x="1547032" y="1363040"/>
                    <a:pt x="1561560" y="1366880"/>
                    <a:pt x="1577560" y="1365071"/>
                  </a:cubicBezTo>
                  <a:cubicBezTo>
                    <a:pt x="1590554" y="1363601"/>
                    <a:pt x="1601766" y="1358717"/>
                    <a:pt x="1608548" y="1351837"/>
                  </a:cubicBezTo>
                  <a:cubicBezTo>
                    <a:pt x="1600792" y="1348399"/>
                    <a:pt x="1594370" y="1342647"/>
                    <a:pt x="1590060" y="1335497"/>
                  </a:cubicBezTo>
                  <a:cubicBezTo>
                    <a:pt x="1585804" y="1341936"/>
                    <a:pt x="1574098" y="1345829"/>
                    <a:pt x="1560700" y="1344891"/>
                  </a:cubicBezTo>
                  <a:cubicBezTo>
                    <a:pt x="1543870" y="1343713"/>
                    <a:pt x="1530744" y="1335357"/>
                    <a:pt x="1531384" y="1326229"/>
                  </a:cubicBezTo>
                  <a:cubicBezTo>
                    <a:pt x="1531404" y="1325942"/>
                    <a:pt x="1531438" y="1325658"/>
                    <a:pt x="1531740" y="1325446"/>
                  </a:cubicBezTo>
                  <a:cubicBezTo>
                    <a:pt x="1536968" y="1332023"/>
                    <a:pt x="1548090" y="1336797"/>
                    <a:pt x="1561202" y="1337713"/>
                  </a:cubicBezTo>
                  <a:cubicBezTo>
                    <a:pt x="1572030" y="1338472"/>
                    <a:pt x="1581880" y="1336438"/>
                    <a:pt x="1588310" y="1332274"/>
                  </a:cubicBezTo>
                  <a:cubicBezTo>
                    <a:pt x="1584940" y="1325995"/>
                    <a:pt x="1583256" y="1318762"/>
                    <a:pt x="1583678" y="1311179"/>
                  </a:cubicBezTo>
                  <a:cubicBezTo>
                    <a:pt x="1576204" y="1313266"/>
                    <a:pt x="1565478" y="1314070"/>
                    <a:pt x="1553686" y="1313245"/>
                  </a:cubicBezTo>
                  <a:cubicBezTo>
                    <a:pt x="1539900" y="1312280"/>
                    <a:pt x="1527868" y="1309312"/>
                    <a:pt x="1520804" y="1305557"/>
                  </a:cubicBezTo>
                  <a:cubicBezTo>
                    <a:pt x="1522680" y="1304926"/>
                    <a:pt x="1524828" y="1304382"/>
                    <a:pt x="1527202" y="1303937"/>
                  </a:cubicBezTo>
                  <a:cubicBezTo>
                    <a:pt x="1534324" y="1302600"/>
                    <a:pt x="1543476" y="1302144"/>
                    <a:pt x="1553378" y="1302837"/>
                  </a:cubicBezTo>
                  <a:cubicBezTo>
                    <a:pt x="1565660" y="1303697"/>
                    <a:pt x="1576550" y="1306147"/>
                    <a:pt x="1583724" y="1309438"/>
                  </a:cubicBezTo>
                  <a:cubicBezTo>
                    <a:pt x="1584356" y="1301098"/>
                    <a:pt x="1587380" y="1293501"/>
                    <a:pt x="1592118" y="1287297"/>
                  </a:cubicBezTo>
                  <a:cubicBezTo>
                    <a:pt x="1586436" y="1281789"/>
                    <a:pt x="1576668" y="1278067"/>
                    <a:pt x="1565432" y="1277280"/>
                  </a:cubicBezTo>
                  <a:cubicBezTo>
                    <a:pt x="1552320" y="1276362"/>
                    <a:pt x="1540630" y="1279683"/>
                    <a:pt x="1534522" y="1285692"/>
                  </a:cubicBezTo>
                  <a:cubicBezTo>
                    <a:pt x="1534252" y="1285431"/>
                    <a:pt x="1534260" y="1285136"/>
                    <a:pt x="1534280" y="1284838"/>
                  </a:cubicBezTo>
                  <a:cubicBezTo>
                    <a:pt x="1534612" y="1280108"/>
                    <a:pt x="1538322" y="1276065"/>
                    <a:pt x="1544054" y="1273351"/>
                  </a:cubicBezTo>
                  <a:cubicBezTo>
                    <a:pt x="1546920" y="1271995"/>
                    <a:pt x="1550290" y="1270970"/>
                    <a:pt x="1553998" y="1270358"/>
                  </a:cubicBezTo>
                  <a:cubicBezTo>
                    <a:pt x="1557704" y="1269747"/>
                    <a:pt x="1561746" y="1269548"/>
                    <a:pt x="1565952" y="1269842"/>
                  </a:cubicBezTo>
                  <a:cubicBezTo>
                    <a:pt x="1580048" y="1270830"/>
                    <a:pt x="1591532" y="1277039"/>
                    <a:pt x="1594396" y="1284630"/>
                  </a:cubicBezTo>
                  <a:cubicBezTo>
                    <a:pt x="1602818" y="1274837"/>
                    <a:pt x="1615618" y="1269103"/>
                    <a:pt x="1629498" y="1270075"/>
                  </a:cubicBezTo>
                  <a:cubicBezTo>
                    <a:pt x="1637322" y="1270622"/>
                    <a:pt x="1644510" y="1273233"/>
                    <a:pt x="1650176" y="1277916"/>
                  </a:cubicBezTo>
                  <a:cubicBezTo>
                    <a:pt x="1644554" y="1270707"/>
                    <a:pt x="1641900" y="1261451"/>
                    <a:pt x="1642586" y="1251657"/>
                  </a:cubicBezTo>
                  <a:cubicBezTo>
                    <a:pt x="1643828" y="1233905"/>
                    <a:pt x="1655688" y="1219429"/>
                    <a:pt x="1671526" y="1214000"/>
                  </a:cubicBezTo>
                  <a:cubicBezTo>
                    <a:pt x="1676806" y="1212190"/>
                    <a:pt x="1682526" y="1211384"/>
                    <a:pt x="1688444" y="1211799"/>
                  </a:cubicBezTo>
                  <a:lnTo>
                    <a:pt x="1690942" y="1212229"/>
                  </a:lnTo>
                  <a:cubicBezTo>
                    <a:pt x="1688584" y="1204715"/>
                    <a:pt x="1687598" y="1193309"/>
                    <a:pt x="1688482" y="1180681"/>
                  </a:cubicBezTo>
                  <a:cubicBezTo>
                    <a:pt x="1689448" y="1166895"/>
                    <a:pt x="1692416" y="1154862"/>
                    <a:pt x="1696170" y="1147799"/>
                  </a:cubicBezTo>
                  <a:close/>
                  <a:moveTo>
                    <a:pt x="1000564" y="1146795"/>
                  </a:moveTo>
                  <a:cubicBezTo>
                    <a:pt x="1005794" y="1153373"/>
                    <a:pt x="1016916" y="1158144"/>
                    <a:pt x="1030028" y="1159063"/>
                  </a:cubicBezTo>
                  <a:cubicBezTo>
                    <a:pt x="1043140" y="1159981"/>
                    <a:pt x="1054818" y="1156804"/>
                    <a:pt x="1060914" y="1151019"/>
                  </a:cubicBezTo>
                  <a:lnTo>
                    <a:pt x="1061156" y="1151843"/>
                  </a:lnTo>
                  <a:cubicBezTo>
                    <a:pt x="1060516" y="1160973"/>
                    <a:pt x="1046356" y="1167418"/>
                    <a:pt x="1029526" y="1166239"/>
                  </a:cubicBezTo>
                  <a:cubicBezTo>
                    <a:pt x="1012696" y="1165062"/>
                    <a:pt x="999570" y="1156706"/>
                    <a:pt x="1000208" y="1147577"/>
                  </a:cubicBezTo>
                  <a:cubicBezTo>
                    <a:pt x="1000228" y="1147290"/>
                    <a:pt x="1000262" y="1147005"/>
                    <a:pt x="1000564" y="1146795"/>
                  </a:cubicBezTo>
                  <a:close/>
                  <a:moveTo>
                    <a:pt x="1400394" y="1143506"/>
                  </a:moveTo>
                  <a:cubicBezTo>
                    <a:pt x="1421284" y="1145971"/>
                    <a:pt x="1437266" y="1156065"/>
                    <a:pt x="1436086" y="1166052"/>
                  </a:cubicBezTo>
                  <a:lnTo>
                    <a:pt x="1435612" y="1166887"/>
                  </a:lnTo>
                  <a:cubicBezTo>
                    <a:pt x="1429382" y="1159296"/>
                    <a:pt x="1415744" y="1153278"/>
                    <a:pt x="1399468" y="1151358"/>
                  </a:cubicBezTo>
                  <a:cubicBezTo>
                    <a:pt x="1383194" y="1149438"/>
                    <a:pt x="1368528" y="1152116"/>
                    <a:pt x="1360702" y="1158049"/>
                  </a:cubicBezTo>
                  <a:cubicBezTo>
                    <a:pt x="1360378" y="1157754"/>
                    <a:pt x="1360398" y="1157440"/>
                    <a:pt x="1360436" y="1157126"/>
                  </a:cubicBezTo>
                  <a:cubicBezTo>
                    <a:pt x="1361024" y="1152133"/>
                    <a:pt x="1365792" y="1148111"/>
                    <a:pt x="1373024" y="1145647"/>
                  </a:cubicBezTo>
                  <a:lnTo>
                    <a:pt x="1400394" y="1143506"/>
                  </a:lnTo>
                  <a:close/>
                  <a:moveTo>
                    <a:pt x="1298656" y="1138855"/>
                  </a:moveTo>
                  <a:cubicBezTo>
                    <a:pt x="1313522" y="1139896"/>
                    <a:pt x="1324730" y="1152791"/>
                    <a:pt x="1323690" y="1167657"/>
                  </a:cubicBezTo>
                  <a:cubicBezTo>
                    <a:pt x="1323308" y="1173106"/>
                    <a:pt x="1321334" y="1178063"/>
                    <a:pt x="1317858" y="1181805"/>
                  </a:cubicBezTo>
                  <a:cubicBezTo>
                    <a:pt x="1321274" y="1180463"/>
                    <a:pt x="1325034" y="1179894"/>
                    <a:pt x="1328928" y="1180167"/>
                  </a:cubicBezTo>
                  <a:cubicBezTo>
                    <a:pt x="1343794" y="1181208"/>
                    <a:pt x="1355002" y="1194103"/>
                    <a:pt x="1353962" y="1208969"/>
                  </a:cubicBezTo>
                  <a:cubicBezTo>
                    <a:pt x="1352922" y="1223836"/>
                    <a:pt x="1340026" y="1235044"/>
                    <a:pt x="1325160" y="1234003"/>
                  </a:cubicBezTo>
                  <a:lnTo>
                    <a:pt x="1315632" y="1231375"/>
                  </a:lnTo>
                  <a:cubicBezTo>
                    <a:pt x="1318018" y="1235294"/>
                    <a:pt x="1318998" y="1239966"/>
                    <a:pt x="1318658" y="1244849"/>
                  </a:cubicBezTo>
                  <a:cubicBezTo>
                    <a:pt x="1317616" y="1259716"/>
                    <a:pt x="1304722" y="1270924"/>
                    <a:pt x="1289854" y="1269883"/>
                  </a:cubicBezTo>
                  <a:cubicBezTo>
                    <a:pt x="1274988" y="1268843"/>
                    <a:pt x="1263780" y="1255947"/>
                    <a:pt x="1264820" y="1241081"/>
                  </a:cubicBezTo>
                  <a:cubicBezTo>
                    <a:pt x="1265218" y="1235405"/>
                    <a:pt x="1267344" y="1230262"/>
                    <a:pt x="1271036" y="1226442"/>
                  </a:cubicBezTo>
                  <a:cubicBezTo>
                    <a:pt x="1267178" y="1228704"/>
                    <a:pt x="1262622" y="1229625"/>
                    <a:pt x="1257864" y="1229292"/>
                  </a:cubicBezTo>
                  <a:cubicBezTo>
                    <a:pt x="1242998" y="1228251"/>
                    <a:pt x="1231790" y="1215356"/>
                    <a:pt x="1232830" y="1200490"/>
                  </a:cubicBezTo>
                  <a:cubicBezTo>
                    <a:pt x="1233872" y="1185624"/>
                    <a:pt x="1246766" y="1174416"/>
                    <a:pt x="1261634" y="1175456"/>
                  </a:cubicBezTo>
                  <a:cubicBezTo>
                    <a:pt x="1266548" y="1175800"/>
                    <a:pt x="1271062" y="1177440"/>
                    <a:pt x="1274622" y="1180381"/>
                  </a:cubicBezTo>
                  <a:cubicBezTo>
                    <a:pt x="1271090" y="1175854"/>
                    <a:pt x="1269424" y="1170039"/>
                    <a:pt x="1269854" y="1163889"/>
                  </a:cubicBezTo>
                  <a:cubicBezTo>
                    <a:pt x="1270634" y="1152739"/>
                    <a:pt x="1278084" y="1143647"/>
                    <a:pt x="1288030" y="1140237"/>
                  </a:cubicBezTo>
                  <a:lnTo>
                    <a:pt x="1298656" y="1138855"/>
                  </a:lnTo>
                  <a:close/>
                  <a:moveTo>
                    <a:pt x="1299190" y="1132171"/>
                  </a:moveTo>
                  <a:cubicBezTo>
                    <a:pt x="1295094" y="1131885"/>
                    <a:pt x="1291134" y="1132442"/>
                    <a:pt x="1287480" y="1133695"/>
                  </a:cubicBezTo>
                  <a:cubicBezTo>
                    <a:pt x="1276516" y="1137453"/>
                    <a:pt x="1268308" y="1147473"/>
                    <a:pt x="1267446" y="1159761"/>
                  </a:cubicBezTo>
                  <a:cubicBezTo>
                    <a:pt x="1266972" y="1166540"/>
                    <a:pt x="1268808" y="1172948"/>
                    <a:pt x="1272700" y="1177938"/>
                  </a:cubicBezTo>
                  <a:cubicBezTo>
                    <a:pt x="1268778" y="1174696"/>
                    <a:pt x="1263804" y="1172889"/>
                    <a:pt x="1258388" y="1172510"/>
                  </a:cubicBezTo>
                  <a:cubicBezTo>
                    <a:pt x="1242002" y="1171363"/>
                    <a:pt x="1227792" y="1183715"/>
                    <a:pt x="1226644" y="1200100"/>
                  </a:cubicBezTo>
                  <a:cubicBezTo>
                    <a:pt x="1225498" y="1216484"/>
                    <a:pt x="1237850" y="1230696"/>
                    <a:pt x="1254234" y="1231843"/>
                  </a:cubicBezTo>
                  <a:cubicBezTo>
                    <a:pt x="1259478" y="1232209"/>
                    <a:pt x="1264498" y="1231195"/>
                    <a:pt x="1268750" y="1228701"/>
                  </a:cubicBezTo>
                  <a:cubicBezTo>
                    <a:pt x="1264680" y="1232912"/>
                    <a:pt x="1262338" y="1238579"/>
                    <a:pt x="1261900" y="1244834"/>
                  </a:cubicBezTo>
                  <a:cubicBezTo>
                    <a:pt x="1260752" y="1261219"/>
                    <a:pt x="1273106" y="1275431"/>
                    <a:pt x="1289490" y="1276578"/>
                  </a:cubicBezTo>
                  <a:cubicBezTo>
                    <a:pt x="1305874" y="1277725"/>
                    <a:pt x="1320086" y="1265372"/>
                    <a:pt x="1321232" y="1248988"/>
                  </a:cubicBezTo>
                  <a:cubicBezTo>
                    <a:pt x="1321610" y="1243605"/>
                    <a:pt x="1320530" y="1238457"/>
                    <a:pt x="1317898" y="1234139"/>
                  </a:cubicBezTo>
                  <a:lnTo>
                    <a:pt x="1328400" y="1237035"/>
                  </a:lnTo>
                  <a:cubicBezTo>
                    <a:pt x="1344784" y="1238181"/>
                    <a:pt x="1358996" y="1225829"/>
                    <a:pt x="1360142" y="1209445"/>
                  </a:cubicBezTo>
                  <a:cubicBezTo>
                    <a:pt x="1361290" y="1193060"/>
                    <a:pt x="1348938" y="1178849"/>
                    <a:pt x="1332554" y="1177701"/>
                  </a:cubicBezTo>
                  <a:cubicBezTo>
                    <a:pt x="1328260" y="1177401"/>
                    <a:pt x="1324118" y="1178027"/>
                    <a:pt x="1320352" y="1179507"/>
                  </a:cubicBezTo>
                  <a:cubicBezTo>
                    <a:pt x="1324184" y="1175383"/>
                    <a:pt x="1326360" y="1169920"/>
                    <a:pt x="1326780" y="1163915"/>
                  </a:cubicBezTo>
                  <a:cubicBezTo>
                    <a:pt x="1327926" y="1147530"/>
                    <a:pt x="1315574" y="1133318"/>
                    <a:pt x="1299190" y="1132171"/>
                  </a:cubicBezTo>
                  <a:close/>
                  <a:moveTo>
                    <a:pt x="1694978" y="1131612"/>
                  </a:moveTo>
                  <a:cubicBezTo>
                    <a:pt x="1684668" y="1130890"/>
                    <a:pt x="1674702" y="1132292"/>
                    <a:pt x="1665504" y="1135445"/>
                  </a:cubicBezTo>
                  <a:cubicBezTo>
                    <a:pt x="1637910" y="1144905"/>
                    <a:pt x="1617248" y="1170126"/>
                    <a:pt x="1615082" y="1201055"/>
                  </a:cubicBezTo>
                  <a:cubicBezTo>
                    <a:pt x="1613888" y="1218118"/>
                    <a:pt x="1618510" y="1234244"/>
                    <a:pt x="1628306" y="1246804"/>
                  </a:cubicBezTo>
                  <a:cubicBezTo>
                    <a:pt x="1618434" y="1238645"/>
                    <a:pt x="1605912" y="1234097"/>
                    <a:pt x="1592278" y="1233143"/>
                  </a:cubicBezTo>
                  <a:cubicBezTo>
                    <a:pt x="1551040" y="1230256"/>
                    <a:pt x="1515268" y="1261347"/>
                    <a:pt x="1512382" y="1302586"/>
                  </a:cubicBezTo>
                  <a:cubicBezTo>
                    <a:pt x="1509494" y="1343824"/>
                    <a:pt x="1540586" y="1379595"/>
                    <a:pt x="1581824" y="1382482"/>
                  </a:cubicBezTo>
                  <a:cubicBezTo>
                    <a:pt x="1595022" y="1383406"/>
                    <a:pt x="1607660" y="1380850"/>
                    <a:pt x="1618358" y="1374576"/>
                  </a:cubicBezTo>
                  <a:cubicBezTo>
                    <a:pt x="1608118" y="1385174"/>
                    <a:pt x="1602222" y="1399439"/>
                    <a:pt x="1601120" y="1415183"/>
                  </a:cubicBezTo>
                  <a:cubicBezTo>
                    <a:pt x="1598234" y="1456422"/>
                    <a:pt x="1629324" y="1492193"/>
                    <a:pt x="1670562" y="1495079"/>
                  </a:cubicBezTo>
                  <a:cubicBezTo>
                    <a:pt x="1711802" y="1497966"/>
                    <a:pt x="1747572" y="1466876"/>
                    <a:pt x="1750460" y="1425637"/>
                  </a:cubicBezTo>
                  <a:cubicBezTo>
                    <a:pt x="1751408" y="1412089"/>
                    <a:pt x="1748688" y="1399130"/>
                    <a:pt x="1742068" y="1388260"/>
                  </a:cubicBezTo>
                  <a:lnTo>
                    <a:pt x="1768498" y="1395550"/>
                  </a:lnTo>
                  <a:cubicBezTo>
                    <a:pt x="1809738" y="1398436"/>
                    <a:pt x="1845508" y="1367346"/>
                    <a:pt x="1848396" y="1326107"/>
                  </a:cubicBezTo>
                  <a:cubicBezTo>
                    <a:pt x="1851282" y="1284868"/>
                    <a:pt x="1820192" y="1249097"/>
                    <a:pt x="1778952" y="1246211"/>
                  </a:cubicBezTo>
                  <a:cubicBezTo>
                    <a:pt x="1768148" y="1245454"/>
                    <a:pt x="1757718" y="1247030"/>
                    <a:pt x="1748246" y="1250754"/>
                  </a:cubicBezTo>
                  <a:cubicBezTo>
                    <a:pt x="1757888" y="1240375"/>
                    <a:pt x="1763364" y="1226623"/>
                    <a:pt x="1764422" y="1211509"/>
                  </a:cubicBezTo>
                  <a:cubicBezTo>
                    <a:pt x="1767308" y="1170270"/>
                    <a:pt x="1736218" y="1134499"/>
                    <a:pt x="1694978" y="1131612"/>
                  </a:cubicBezTo>
                  <a:close/>
                  <a:moveTo>
                    <a:pt x="1194210" y="1131283"/>
                  </a:moveTo>
                  <a:cubicBezTo>
                    <a:pt x="1215102" y="1133747"/>
                    <a:pt x="1231082" y="1143842"/>
                    <a:pt x="1229904" y="1153828"/>
                  </a:cubicBezTo>
                  <a:lnTo>
                    <a:pt x="1229428" y="1154665"/>
                  </a:lnTo>
                  <a:cubicBezTo>
                    <a:pt x="1223198" y="1147073"/>
                    <a:pt x="1209560" y="1141055"/>
                    <a:pt x="1193286" y="1139134"/>
                  </a:cubicBezTo>
                  <a:cubicBezTo>
                    <a:pt x="1177010" y="1137214"/>
                    <a:pt x="1162346" y="1139893"/>
                    <a:pt x="1154520" y="1145826"/>
                  </a:cubicBezTo>
                  <a:cubicBezTo>
                    <a:pt x="1154194" y="1145531"/>
                    <a:pt x="1154214" y="1145217"/>
                    <a:pt x="1154252" y="1144903"/>
                  </a:cubicBezTo>
                  <a:cubicBezTo>
                    <a:pt x="1154842" y="1139910"/>
                    <a:pt x="1159608" y="1135888"/>
                    <a:pt x="1166840" y="1133423"/>
                  </a:cubicBezTo>
                  <a:lnTo>
                    <a:pt x="1194210" y="1131283"/>
                  </a:lnTo>
                  <a:close/>
                  <a:moveTo>
                    <a:pt x="1040320" y="1125466"/>
                  </a:moveTo>
                  <a:cubicBezTo>
                    <a:pt x="1054104" y="1126431"/>
                    <a:pt x="1066136" y="1129399"/>
                    <a:pt x="1073200" y="1133154"/>
                  </a:cubicBezTo>
                  <a:cubicBezTo>
                    <a:pt x="1065698" y="1135678"/>
                    <a:pt x="1053830" y="1136798"/>
                    <a:pt x="1040626" y="1135874"/>
                  </a:cubicBezTo>
                  <a:cubicBezTo>
                    <a:pt x="1026840" y="1134909"/>
                    <a:pt x="1014808" y="1131940"/>
                    <a:pt x="1007746" y="1128186"/>
                  </a:cubicBezTo>
                  <a:cubicBezTo>
                    <a:pt x="1009620" y="1127555"/>
                    <a:pt x="1011770" y="1127011"/>
                    <a:pt x="1014144" y="1126566"/>
                  </a:cubicBezTo>
                  <a:lnTo>
                    <a:pt x="1040320" y="1125466"/>
                  </a:lnTo>
                  <a:close/>
                  <a:moveTo>
                    <a:pt x="910346" y="1103178"/>
                  </a:moveTo>
                  <a:cubicBezTo>
                    <a:pt x="907576" y="1102984"/>
                    <a:pt x="904896" y="1103361"/>
                    <a:pt x="902426" y="1104208"/>
                  </a:cubicBezTo>
                  <a:cubicBezTo>
                    <a:pt x="895010" y="1106750"/>
                    <a:pt x="889458" y="1113527"/>
                    <a:pt x="888876" y="1121839"/>
                  </a:cubicBezTo>
                  <a:cubicBezTo>
                    <a:pt x="888100" y="1132921"/>
                    <a:pt x="896454" y="1142534"/>
                    <a:pt x="907536" y="1143310"/>
                  </a:cubicBezTo>
                  <a:cubicBezTo>
                    <a:pt x="918618" y="1144086"/>
                    <a:pt x="928232" y="1135731"/>
                    <a:pt x="929008" y="1124649"/>
                  </a:cubicBezTo>
                  <a:cubicBezTo>
                    <a:pt x="929784" y="1113566"/>
                    <a:pt x="921428" y="1103954"/>
                    <a:pt x="910346" y="1103178"/>
                  </a:cubicBezTo>
                  <a:close/>
                  <a:moveTo>
                    <a:pt x="1030602" y="1090910"/>
                  </a:moveTo>
                  <a:cubicBezTo>
                    <a:pt x="1047430" y="1092087"/>
                    <a:pt x="1060538" y="1100710"/>
                    <a:pt x="1059874" y="1110170"/>
                  </a:cubicBezTo>
                  <a:lnTo>
                    <a:pt x="1059518" y="1110982"/>
                  </a:lnTo>
                  <a:cubicBezTo>
                    <a:pt x="1054306" y="1104180"/>
                    <a:pt x="1043192" y="1099264"/>
                    <a:pt x="1030080" y="1098346"/>
                  </a:cubicBezTo>
                  <a:cubicBezTo>
                    <a:pt x="1016968" y="1097429"/>
                    <a:pt x="1005280" y="1100749"/>
                    <a:pt x="999170" y="1106758"/>
                  </a:cubicBezTo>
                  <a:cubicBezTo>
                    <a:pt x="998902" y="1106498"/>
                    <a:pt x="998908" y="1106202"/>
                    <a:pt x="998930" y="1105904"/>
                  </a:cubicBezTo>
                  <a:cubicBezTo>
                    <a:pt x="999260" y="1101174"/>
                    <a:pt x="1002970" y="1097132"/>
                    <a:pt x="1008702" y="1094418"/>
                  </a:cubicBezTo>
                  <a:cubicBezTo>
                    <a:pt x="1011568" y="1093061"/>
                    <a:pt x="1014940" y="1092037"/>
                    <a:pt x="1018646" y="1091425"/>
                  </a:cubicBezTo>
                  <a:lnTo>
                    <a:pt x="1030602" y="1090910"/>
                  </a:lnTo>
                  <a:close/>
                  <a:moveTo>
                    <a:pt x="1013220" y="1062674"/>
                  </a:moveTo>
                  <a:cubicBezTo>
                    <a:pt x="1034110" y="1065139"/>
                    <a:pt x="1050092" y="1075233"/>
                    <a:pt x="1048912" y="1085220"/>
                  </a:cubicBezTo>
                  <a:lnTo>
                    <a:pt x="1048438" y="1086055"/>
                  </a:lnTo>
                  <a:cubicBezTo>
                    <a:pt x="1042208" y="1078464"/>
                    <a:pt x="1028570" y="1072446"/>
                    <a:pt x="1012294" y="1070526"/>
                  </a:cubicBezTo>
                  <a:cubicBezTo>
                    <a:pt x="996020" y="1068606"/>
                    <a:pt x="981354" y="1071284"/>
                    <a:pt x="973528" y="1077217"/>
                  </a:cubicBezTo>
                  <a:cubicBezTo>
                    <a:pt x="973204" y="1076922"/>
                    <a:pt x="973224" y="1076608"/>
                    <a:pt x="973262" y="1076294"/>
                  </a:cubicBezTo>
                  <a:cubicBezTo>
                    <a:pt x="973850" y="1071301"/>
                    <a:pt x="978618" y="1067279"/>
                    <a:pt x="985850" y="1064815"/>
                  </a:cubicBezTo>
                  <a:lnTo>
                    <a:pt x="1013220" y="1062674"/>
                  </a:lnTo>
                  <a:close/>
                  <a:moveTo>
                    <a:pt x="911482" y="1058023"/>
                  </a:moveTo>
                  <a:cubicBezTo>
                    <a:pt x="926348" y="1059064"/>
                    <a:pt x="937556" y="1071959"/>
                    <a:pt x="936516" y="1086825"/>
                  </a:cubicBezTo>
                  <a:cubicBezTo>
                    <a:pt x="936134" y="1092274"/>
                    <a:pt x="934160" y="1097231"/>
                    <a:pt x="930684" y="1100973"/>
                  </a:cubicBezTo>
                  <a:cubicBezTo>
                    <a:pt x="934100" y="1099631"/>
                    <a:pt x="937860" y="1099062"/>
                    <a:pt x="941754" y="1099335"/>
                  </a:cubicBezTo>
                  <a:cubicBezTo>
                    <a:pt x="956620" y="1100376"/>
                    <a:pt x="967828" y="1113271"/>
                    <a:pt x="966788" y="1128137"/>
                  </a:cubicBezTo>
                  <a:cubicBezTo>
                    <a:pt x="965748" y="1143004"/>
                    <a:pt x="952852" y="1154212"/>
                    <a:pt x="937986" y="1153171"/>
                  </a:cubicBezTo>
                  <a:lnTo>
                    <a:pt x="928458" y="1150543"/>
                  </a:lnTo>
                  <a:cubicBezTo>
                    <a:pt x="930844" y="1154462"/>
                    <a:pt x="931824" y="1159134"/>
                    <a:pt x="931484" y="1164017"/>
                  </a:cubicBezTo>
                  <a:cubicBezTo>
                    <a:pt x="930442" y="1178884"/>
                    <a:pt x="917548" y="1190092"/>
                    <a:pt x="902680" y="1189051"/>
                  </a:cubicBezTo>
                  <a:cubicBezTo>
                    <a:pt x="887814" y="1188011"/>
                    <a:pt x="876606" y="1175115"/>
                    <a:pt x="877646" y="1160249"/>
                  </a:cubicBezTo>
                  <a:cubicBezTo>
                    <a:pt x="878044" y="1154573"/>
                    <a:pt x="880170" y="1149430"/>
                    <a:pt x="883862" y="1145610"/>
                  </a:cubicBezTo>
                  <a:cubicBezTo>
                    <a:pt x="880004" y="1147872"/>
                    <a:pt x="875448" y="1148793"/>
                    <a:pt x="870690" y="1148460"/>
                  </a:cubicBezTo>
                  <a:cubicBezTo>
                    <a:pt x="855824" y="1147419"/>
                    <a:pt x="844616" y="1134524"/>
                    <a:pt x="845656" y="1119658"/>
                  </a:cubicBezTo>
                  <a:cubicBezTo>
                    <a:pt x="846698" y="1104792"/>
                    <a:pt x="859592" y="1093584"/>
                    <a:pt x="874460" y="1094624"/>
                  </a:cubicBezTo>
                  <a:cubicBezTo>
                    <a:pt x="879374" y="1094968"/>
                    <a:pt x="883888" y="1096608"/>
                    <a:pt x="887448" y="1099549"/>
                  </a:cubicBezTo>
                  <a:cubicBezTo>
                    <a:pt x="883916" y="1095022"/>
                    <a:pt x="882250" y="1089207"/>
                    <a:pt x="882680" y="1083057"/>
                  </a:cubicBezTo>
                  <a:cubicBezTo>
                    <a:pt x="883460" y="1071907"/>
                    <a:pt x="890910" y="1062815"/>
                    <a:pt x="900856" y="1059405"/>
                  </a:cubicBezTo>
                  <a:lnTo>
                    <a:pt x="911482" y="1058023"/>
                  </a:lnTo>
                  <a:close/>
                  <a:moveTo>
                    <a:pt x="912016" y="1051339"/>
                  </a:moveTo>
                  <a:cubicBezTo>
                    <a:pt x="907920" y="1051053"/>
                    <a:pt x="903960" y="1051610"/>
                    <a:pt x="900306" y="1052863"/>
                  </a:cubicBezTo>
                  <a:cubicBezTo>
                    <a:pt x="889342" y="1056621"/>
                    <a:pt x="881134" y="1066641"/>
                    <a:pt x="880272" y="1078929"/>
                  </a:cubicBezTo>
                  <a:cubicBezTo>
                    <a:pt x="879798" y="1085708"/>
                    <a:pt x="881634" y="1092116"/>
                    <a:pt x="885526" y="1097106"/>
                  </a:cubicBezTo>
                  <a:cubicBezTo>
                    <a:pt x="881604" y="1093864"/>
                    <a:pt x="876630" y="1092057"/>
                    <a:pt x="871214" y="1091678"/>
                  </a:cubicBezTo>
                  <a:cubicBezTo>
                    <a:pt x="854828" y="1090531"/>
                    <a:pt x="840618" y="1102883"/>
                    <a:pt x="839470" y="1119268"/>
                  </a:cubicBezTo>
                  <a:cubicBezTo>
                    <a:pt x="838324" y="1135652"/>
                    <a:pt x="850676" y="1149864"/>
                    <a:pt x="867060" y="1151011"/>
                  </a:cubicBezTo>
                  <a:cubicBezTo>
                    <a:pt x="872304" y="1151377"/>
                    <a:pt x="877324" y="1150363"/>
                    <a:pt x="881576" y="1147869"/>
                  </a:cubicBezTo>
                  <a:cubicBezTo>
                    <a:pt x="877506" y="1152080"/>
                    <a:pt x="875164" y="1157747"/>
                    <a:pt x="874726" y="1164002"/>
                  </a:cubicBezTo>
                  <a:cubicBezTo>
                    <a:pt x="873578" y="1180387"/>
                    <a:pt x="885932" y="1194599"/>
                    <a:pt x="902316" y="1195746"/>
                  </a:cubicBezTo>
                  <a:cubicBezTo>
                    <a:pt x="918700" y="1196893"/>
                    <a:pt x="932912" y="1184540"/>
                    <a:pt x="934058" y="1168156"/>
                  </a:cubicBezTo>
                  <a:cubicBezTo>
                    <a:pt x="934436" y="1162773"/>
                    <a:pt x="933356" y="1157625"/>
                    <a:pt x="930724" y="1153307"/>
                  </a:cubicBezTo>
                  <a:lnTo>
                    <a:pt x="941226" y="1156203"/>
                  </a:lnTo>
                  <a:cubicBezTo>
                    <a:pt x="957610" y="1157349"/>
                    <a:pt x="971822" y="1144997"/>
                    <a:pt x="972968" y="1128613"/>
                  </a:cubicBezTo>
                  <a:cubicBezTo>
                    <a:pt x="974116" y="1112228"/>
                    <a:pt x="961764" y="1098017"/>
                    <a:pt x="945380" y="1096869"/>
                  </a:cubicBezTo>
                  <a:cubicBezTo>
                    <a:pt x="941086" y="1096569"/>
                    <a:pt x="936944" y="1097195"/>
                    <a:pt x="933178" y="1098675"/>
                  </a:cubicBezTo>
                  <a:cubicBezTo>
                    <a:pt x="937010" y="1094551"/>
                    <a:pt x="939186" y="1089088"/>
                    <a:pt x="939606" y="1083083"/>
                  </a:cubicBezTo>
                  <a:cubicBezTo>
                    <a:pt x="940752" y="1066698"/>
                    <a:pt x="928400" y="1052486"/>
                    <a:pt x="912016" y="1051339"/>
                  </a:cubicBezTo>
                  <a:close/>
                  <a:moveTo>
                    <a:pt x="807036" y="1050451"/>
                  </a:moveTo>
                  <a:cubicBezTo>
                    <a:pt x="827928" y="1052915"/>
                    <a:pt x="843908" y="1063010"/>
                    <a:pt x="842730" y="1072996"/>
                  </a:cubicBezTo>
                  <a:lnTo>
                    <a:pt x="842254" y="1073833"/>
                  </a:lnTo>
                  <a:cubicBezTo>
                    <a:pt x="836024" y="1066241"/>
                    <a:pt x="822386" y="1060223"/>
                    <a:pt x="806112" y="1058302"/>
                  </a:cubicBezTo>
                  <a:cubicBezTo>
                    <a:pt x="789836" y="1056382"/>
                    <a:pt x="775172" y="1059061"/>
                    <a:pt x="767346" y="1064994"/>
                  </a:cubicBezTo>
                  <a:cubicBezTo>
                    <a:pt x="767020" y="1064699"/>
                    <a:pt x="767040" y="1064385"/>
                    <a:pt x="767078" y="1064071"/>
                  </a:cubicBezTo>
                  <a:cubicBezTo>
                    <a:pt x="767668" y="1059078"/>
                    <a:pt x="772434" y="1055056"/>
                    <a:pt x="779666" y="1052591"/>
                  </a:cubicBezTo>
                  <a:lnTo>
                    <a:pt x="807036" y="1050451"/>
                  </a:lnTo>
                  <a:close/>
                  <a:moveTo>
                    <a:pt x="1344044" y="1044468"/>
                  </a:moveTo>
                  <a:cubicBezTo>
                    <a:pt x="1356480" y="1043061"/>
                    <a:pt x="1368446" y="1058571"/>
                    <a:pt x="1370770" y="1079111"/>
                  </a:cubicBezTo>
                  <a:cubicBezTo>
                    <a:pt x="1373092" y="1099651"/>
                    <a:pt x="1364896" y="1117441"/>
                    <a:pt x="1352460" y="1118848"/>
                  </a:cubicBezTo>
                  <a:cubicBezTo>
                    <a:pt x="1352068" y="1118893"/>
                    <a:pt x="1351678" y="1118920"/>
                    <a:pt x="1351324" y="1118607"/>
                  </a:cubicBezTo>
                  <a:cubicBezTo>
                    <a:pt x="1358962" y="1110745"/>
                    <a:pt x="1362804" y="1096219"/>
                    <a:pt x="1360992" y="1080217"/>
                  </a:cubicBezTo>
                  <a:cubicBezTo>
                    <a:pt x="1359182" y="1064215"/>
                    <a:pt x="1352194" y="1050914"/>
                    <a:pt x="1342990" y="1044957"/>
                  </a:cubicBezTo>
                  <a:lnTo>
                    <a:pt x="1344044" y="1044468"/>
                  </a:lnTo>
                  <a:close/>
                  <a:moveTo>
                    <a:pt x="1328142" y="1040704"/>
                  </a:moveTo>
                  <a:cubicBezTo>
                    <a:pt x="1337270" y="1041343"/>
                    <a:pt x="1343716" y="1055504"/>
                    <a:pt x="1342538" y="1072335"/>
                  </a:cubicBezTo>
                  <a:cubicBezTo>
                    <a:pt x="1341360" y="1089164"/>
                    <a:pt x="1333004" y="1102290"/>
                    <a:pt x="1323876" y="1101651"/>
                  </a:cubicBezTo>
                  <a:cubicBezTo>
                    <a:pt x="1323588" y="1101631"/>
                    <a:pt x="1323304" y="1101597"/>
                    <a:pt x="1323092" y="1101295"/>
                  </a:cubicBezTo>
                  <a:cubicBezTo>
                    <a:pt x="1329670" y="1096066"/>
                    <a:pt x="1334444" y="1084944"/>
                    <a:pt x="1335360" y="1071832"/>
                  </a:cubicBezTo>
                  <a:cubicBezTo>
                    <a:pt x="1336278" y="1058720"/>
                    <a:pt x="1333102" y="1047041"/>
                    <a:pt x="1327318" y="1040947"/>
                  </a:cubicBezTo>
                  <a:lnTo>
                    <a:pt x="1328142" y="1040704"/>
                  </a:lnTo>
                  <a:close/>
                  <a:moveTo>
                    <a:pt x="1262374" y="1040703"/>
                  </a:moveTo>
                  <a:lnTo>
                    <a:pt x="1263210" y="1041178"/>
                  </a:lnTo>
                  <a:cubicBezTo>
                    <a:pt x="1255618" y="1047408"/>
                    <a:pt x="1249600" y="1061046"/>
                    <a:pt x="1247680" y="1077322"/>
                  </a:cubicBezTo>
                  <a:cubicBezTo>
                    <a:pt x="1245760" y="1093597"/>
                    <a:pt x="1248438" y="1108261"/>
                    <a:pt x="1254370" y="1116087"/>
                  </a:cubicBezTo>
                  <a:cubicBezTo>
                    <a:pt x="1254076" y="1116411"/>
                    <a:pt x="1253762" y="1116392"/>
                    <a:pt x="1253448" y="1116354"/>
                  </a:cubicBezTo>
                  <a:cubicBezTo>
                    <a:pt x="1243462" y="1115176"/>
                    <a:pt x="1237364" y="1097285"/>
                    <a:pt x="1239828" y="1076395"/>
                  </a:cubicBezTo>
                  <a:cubicBezTo>
                    <a:pt x="1241984" y="1058116"/>
                    <a:pt x="1249982" y="1043597"/>
                    <a:pt x="1258638" y="1041042"/>
                  </a:cubicBezTo>
                  <a:lnTo>
                    <a:pt x="1262374" y="1040703"/>
                  </a:lnTo>
                  <a:close/>
                  <a:moveTo>
                    <a:pt x="1286756" y="1037806"/>
                  </a:moveTo>
                  <a:lnTo>
                    <a:pt x="1287568" y="1038163"/>
                  </a:lnTo>
                  <a:cubicBezTo>
                    <a:pt x="1280768" y="1043376"/>
                    <a:pt x="1275850" y="1054489"/>
                    <a:pt x="1274932" y="1067601"/>
                  </a:cubicBezTo>
                  <a:cubicBezTo>
                    <a:pt x="1274014" y="1080713"/>
                    <a:pt x="1277334" y="1092402"/>
                    <a:pt x="1283344" y="1098512"/>
                  </a:cubicBezTo>
                  <a:cubicBezTo>
                    <a:pt x="1283084" y="1098781"/>
                    <a:pt x="1282788" y="1098773"/>
                    <a:pt x="1282490" y="1098753"/>
                  </a:cubicBezTo>
                  <a:cubicBezTo>
                    <a:pt x="1273030" y="1098091"/>
                    <a:pt x="1266318" y="1083910"/>
                    <a:pt x="1267496" y="1067081"/>
                  </a:cubicBezTo>
                  <a:cubicBezTo>
                    <a:pt x="1268526" y="1052355"/>
                    <a:pt x="1275258" y="1040479"/>
                    <a:pt x="1283262" y="1038184"/>
                  </a:cubicBezTo>
                  <a:lnTo>
                    <a:pt x="1286756" y="1037806"/>
                  </a:lnTo>
                  <a:close/>
                  <a:moveTo>
                    <a:pt x="1308994" y="1035172"/>
                  </a:moveTo>
                  <a:cubicBezTo>
                    <a:pt x="1311518" y="1042674"/>
                    <a:pt x="1312638" y="1054542"/>
                    <a:pt x="1311714" y="1067747"/>
                  </a:cubicBezTo>
                  <a:cubicBezTo>
                    <a:pt x="1310788" y="1080974"/>
                    <a:pt x="1308018" y="1092587"/>
                    <a:pt x="1304418" y="1099714"/>
                  </a:cubicBezTo>
                  <a:cubicBezTo>
                    <a:pt x="1326514" y="1102696"/>
                    <a:pt x="1342708" y="1122433"/>
                    <a:pt x="1341126" y="1145030"/>
                  </a:cubicBezTo>
                  <a:cubicBezTo>
                    <a:pt x="1340518" y="1153706"/>
                    <a:pt x="1337376" y="1161598"/>
                    <a:pt x="1331842" y="1167556"/>
                  </a:cubicBezTo>
                  <a:cubicBezTo>
                    <a:pt x="1337278" y="1165419"/>
                    <a:pt x="1343264" y="1164514"/>
                    <a:pt x="1349466" y="1164948"/>
                  </a:cubicBezTo>
                  <a:cubicBezTo>
                    <a:pt x="1373136" y="1166606"/>
                    <a:pt x="1390980" y="1187136"/>
                    <a:pt x="1389324" y="1210806"/>
                  </a:cubicBezTo>
                  <a:cubicBezTo>
                    <a:pt x="1388082" y="1228538"/>
                    <a:pt x="1376248" y="1243002"/>
                    <a:pt x="1360436" y="1248440"/>
                  </a:cubicBezTo>
                  <a:cubicBezTo>
                    <a:pt x="1366820" y="1257265"/>
                    <a:pt x="1380292" y="1263558"/>
                    <a:pt x="1396192" y="1264672"/>
                  </a:cubicBezTo>
                  <a:cubicBezTo>
                    <a:pt x="1412256" y="1265796"/>
                    <a:pt x="1426604" y="1261338"/>
                    <a:pt x="1434134" y="1253370"/>
                  </a:cubicBezTo>
                  <a:lnTo>
                    <a:pt x="1434422" y="1254494"/>
                  </a:lnTo>
                  <a:cubicBezTo>
                    <a:pt x="1433548" y="1266980"/>
                    <a:pt x="1416124" y="1275930"/>
                    <a:pt x="1395504" y="1274486"/>
                  </a:cubicBezTo>
                  <a:cubicBezTo>
                    <a:pt x="1374884" y="1273044"/>
                    <a:pt x="1358878" y="1261752"/>
                    <a:pt x="1359750" y="1249268"/>
                  </a:cubicBezTo>
                  <a:cubicBezTo>
                    <a:pt x="1359770" y="1248991"/>
                    <a:pt x="1359798" y="1248717"/>
                    <a:pt x="1360052" y="1248542"/>
                  </a:cubicBezTo>
                  <a:cubicBezTo>
                    <a:pt x="1354872" y="1250306"/>
                    <a:pt x="1349264" y="1251070"/>
                    <a:pt x="1343466" y="1250664"/>
                  </a:cubicBezTo>
                  <a:lnTo>
                    <a:pt x="1328296" y="1246480"/>
                  </a:lnTo>
                  <a:cubicBezTo>
                    <a:pt x="1332096" y="1252719"/>
                    <a:pt x="1333656" y="1260157"/>
                    <a:pt x="1333112" y="1267933"/>
                  </a:cubicBezTo>
                  <a:cubicBezTo>
                    <a:pt x="1332780" y="1272674"/>
                    <a:pt x="1331690" y="1277181"/>
                    <a:pt x="1329786" y="1281268"/>
                  </a:cubicBezTo>
                  <a:cubicBezTo>
                    <a:pt x="1341506" y="1281395"/>
                    <a:pt x="1352368" y="1296343"/>
                    <a:pt x="1354570" y="1315808"/>
                  </a:cubicBezTo>
                  <a:cubicBezTo>
                    <a:pt x="1356894" y="1336348"/>
                    <a:pt x="1348698" y="1354139"/>
                    <a:pt x="1336262" y="1355546"/>
                  </a:cubicBezTo>
                  <a:cubicBezTo>
                    <a:pt x="1335870" y="1355590"/>
                    <a:pt x="1335480" y="1355618"/>
                    <a:pt x="1335124" y="1355305"/>
                  </a:cubicBezTo>
                  <a:cubicBezTo>
                    <a:pt x="1342764" y="1347443"/>
                    <a:pt x="1346604" y="1332916"/>
                    <a:pt x="1344794" y="1316915"/>
                  </a:cubicBezTo>
                  <a:cubicBezTo>
                    <a:pt x="1343136" y="1302267"/>
                    <a:pt x="1337142" y="1289884"/>
                    <a:pt x="1328900" y="1283544"/>
                  </a:cubicBezTo>
                  <a:cubicBezTo>
                    <a:pt x="1325080" y="1291654"/>
                    <a:pt x="1318754" y="1298274"/>
                    <a:pt x="1310972" y="1302493"/>
                  </a:cubicBezTo>
                  <a:cubicBezTo>
                    <a:pt x="1319720" y="1303617"/>
                    <a:pt x="1325762" y="1317443"/>
                    <a:pt x="1324618" y="1333783"/>
                  </a:cubicBezTo>
                  <a:cubicBezTo>
                    <a:pt x="1323442" y="1350613"/>
                    <a:pt x="1315086" y="1363739"/>
                    <a:pt x="1305958" y="1363100"/>
                  </a:cubicBezTo>
                  <a:cubicBezTo>
                    <a:pt x="1305670" y="1363079"/>
                    <a:pt x="1305386" y="1363046"/>
                    <a:pt x="1305174" y="1362744"/>
                  </a:cubicBezTo>
                  <a:cubicBezTo>
                    <a:pt x="1311752" y="1357515"/>
                    <a:pt x="1316524" y="1346393"/>
                    <a:pt x="1317442" y="1333281"/>
                  </a:cubicBezTo>
                  <a:cubicBezTo>
                    <a:pt x="1318334" y="1320555"/>
                    <a:pt x="1315366" y="1309179"/>
                    <a:pt x="1309826" y="1303015"/>
                  </a:cubicBezTo>
                  <a:cubicBezTo>
                    <a:pt x="1303144" y="1306628"/>
                    <a:pt x="1295384" y="1308360"/>
                    <a:pt x="1287254" y="1307791"/>
                  </a:cubicBezTo>
                  <a:cubicBezTo>
                    <a:pt x="1280124" y="1307292"/>
                    <a:pt x="1273522" y="1305080"/>
                    <a:pt x="1267924" y="1301419"/>
                  </a:cubicBezTo>
                  <a:cubicBezTo>
                    <a:pt x="1261944" y="1306951"/>
                    <a:pt x="1257836" y="1317182"/>
                    <a:pt x="1257004" y="1329053"/>
                  </a:cubicBezTo>
                  <a:cubicBezTo>
                    <a:pt x="1256088" y="1342165"/>
                    <a:pt x="1259408" y="1353854"/>
                    <a:pt x="1265416" y="1359964"/>
                  </a:cubicBezTo>
                  <a:cubicBezTo>
                    <a:pt x="1265156" y="1360232"/>
                    <a:pt x="1264860" y="1360225"/>
                    <a:pt x="1264562" y="1360205"/>
                  </a:cubicBezTo>
                  <a:cubicBezTo>
                    <a:pt x="1255104" y="1359542"/>
                    <a:pt x="1248390" y="1345362"/>
                    <a:pt x="1249568" y="1328533"/>
                  </a:cubicBezTo>
                  <a:cubicBezTo>
                    <a:pt x="1250594" y="1313878"/>
                    <a:pt x="1257266" y="1302047"/>
                    <a:pt x="1265226" y="1299700"/>
                  </a:cubicBezTo>
                  <a:cubicBezTo>
                    <a:pt x="1253492" y="1291396"/>
                    <a:pt x="1246318" y="1277328"/>
                    <a:pt x="1247396" y="1261932"/>
                  </a:cubicBezTo>
                  <a:cubicBezTo>
                    <a:pt x="1248028" y="1252895"/>
                    <a:pt x="1251412" y="1244708"/>
                    <a:pt x="1257290" y="1238625"/>
                  </a:cubicBezTo>
                  <a:cubicBezTo>
                    <a:pt x="1251150" y="1242227"/>
                    <a:pt x="1243896" y="1243694"/>
                    <a:pt x="1236322" y="1243164"/>
                  </a:cubicBezTo>
                  <a:cubicBezTo>
                    <a:pt x="1232570" y="1242901"/>
                    <a:pt x="1228964" y="1242164"/>
                    <a:pt x="1225612" y="1240859"/>
                  </a:cubicBezTo>
                  <a:cubicBezTo>
                    <a:pt x="1222904" y="1251220"/>
                    <a:pt x="1209032" y="1260235"/>
                    <a:pt x="1191492" y="1262220"/>
                  </a:cubicBezTo>
                  <a:cubicBezTo>
                    <a:pt x="1170952" y="1264544"/>
                    <a:pt x="1153160" y="1256347"/>
                    <a:pt x="1151754" y="1243910"/>
                  </a:cubicBezTo>
                  <a:cubicBezTo>
                    <a:pt x="1151710" y="1243520"/>
                    <a:pt x="1151682" y="1243130"/>
                    <a:pt x="1151994" y="1242774"/>
                  </a:cubicBezTo>
                  <a:cubicBezTo>
                    <a:pt x="1159856" y="1250413"/>
                    <a:pt x="1174384" y="1254253"/>
                    <a:pt x="1190384" y="1252444"/>
                  </a:cubicBezTo>
                  <a:cubicBezTo>
                    <a:pt x="1203378" y="1250974"/>
                    <a:pt x="1214590" y="1246090"/>
                    <a:pt x="1221372" y="1239210"/>
                  </a:cubicBezTo>
                  <a:cubicBezTo>
                    <a:pt x="1213616" y="1235772"/>
                    <a:pt x="1207194" y="1230020"/>
                    <a:pt x="1202884" y="1222870"/>
                  </a:cubicBezTo>
                  <a:cubicBezTo>
                    <a:pt x="1198628" y="1229309"/>
                    <a:pt x="1186922" y="1233202"/>
                    <a:pt x="1173524" y="1232264"/>
                  </a:cubicBezTo>
                  <a:cubicBezTo>
                    <a:pt x="1156694" y="1231086"/>
                    <a:pt x="1143568" y="1222730"/>
                    <a:pt x="1144208" y="1213602"/>
                  </a:cubicBezTo>
                  <a:cubicBezTo>
                    <a:pt x="1144228" y="1213315"/>
                    <a:pt x="1144262" y="1213031"/>
                    <a:pt x="1144564" y="1212819"/>
                  </a:cubicBezTo>
                  <a:cubicBezTo>
                    <a:pt x="1149792" y="1219396"/>
                    <a:pt x="1160914" y="1224170"/>
                    <a:pt x="1174026" y="1225086"/>
                  </a:cubicBezTo>
                  <a:cubicBezTo>
                    <a:pt x="1184854" y="1225845"/>
                    <a:pt x="1194704" y="1223811"/>
                    <a:pt x="1201134" y="1219647"/>
                  </a:cubicBezTo>
                  <a:cubicBezTo>
                    <a:pt x="1197764" y="1213368"/>
                    <a:pt x="1196080" y="1206135"/>
                    <a:pt x="1196502" y="1198552"/>
                  </a:cubicBezTo>
                  <a:cubicBezTo>
                    <a:pt x="1189028" y="1200639"/>
                    <a:pt x="1178302" y="1201443"/>
                    <a:pt x="1166510" y="1200618"/>
                  </a:cubicBezTo>
                  <a:cubicBezTo>
                    <a:pt x="1152724" y="1199653"/>
                    <a:pt x="1140692" y="1196685"/>
                    <a:pt x="1133628" y="1192930"/>
                  </a:cubicBezTo>
                  <a:cubicBezTo>
                    <a:pt x="1135504" y="1192299"/>
                    <a:pt x="1137652" y="1191755"/>
                    <a:pt x="1140026" y="1191310"/>
                  </a:cubicBezTo>
                  <a:cubicBezTo>
                    <a:pt x="1147148" y="1189973"/>
                    <a:pt x="1156300" y="1189517"/>
                    <a:pt x="1166202" y="1190210"/>
                  </a:cubicBezTo>
                  <a:cubicBezTo>
                    <a:pt x="1178484" y="1191070"/>
                    <a:pt x="1189374" y="1193520"/>
                    <a:pt x="1196548" y="1196811"/>
                  </a:cubicBezTo>
                  <a:cubicBezTo>
                    <a:pt x="1197180" y="1188471"/>
                    <a:pt x="1200204" y="1180874"/>
                    <a:pt x="1204942" y="1174670"/>
                  </a:cubicBezTo>
                  <a:cubicBezTo>
                    <a:pt x="1199260" y="1169162"/>
                    <a:pt x="1189492" y="1165440"/>
                    <a:pt x="1178256" y="1164653"/>
                  </a:cubicBezTo>
                  <a:cubicBezTo>
                    <a:pt x="1165144" y="1163735"/>
                    <a:pt x="1153454" y="1167056"/>
                    <a:pt x="1147346" y="1173065"/>
                  </a:cubicBezTo>
                  <a:cubicBezTo>
                    <a:pt x="1147076" y="1172804"/>
                    <a:pt x="1147084" y="1172509"/>
                    <a:pt x="1147104" y="1172211"/>
                  </a:cubicBezTo>
                  <a:cubicBezTo>
                    <a:pt x="1147436" y="1167481"/>
                    <a:pt x="1151146" y="1163438"/>
                    <a:pt x="1156878" y="1160724"/>
                  </a:cubicBezTo>
                  <a:cubicBezTo>
                    <a:pt x="1159744" y="1159368"/>
                    <a:pt x="1163114" y="1158343"/>
                    <a:pt x="1166822" y="1157731"/>
                  </a:cubicBezTo>
                  <a:cubicBezTo>
                    <a:pt x="1170528" y="1157120"/>
                    <a:pt x="1174570" y="1156921"/>
                    <a:pt x="1178776" y="1157215"/>
                  </a:cubicBezTo>
                  <a:cubicBezTo>
                    <a:pt x="1192872" y="1158203"/>
                    <a:pt x="1204356" y="1164412"/>
                    <a:pt x="1207220" y="1172003"/>
                  </a:cubicBezTo>
                  <a:cubicBezTo>
                    <a:pt x="1215642" y="1162210"/>
                    <a:pt x="1228442" y="1156476"/>
                    <a:pt x="1242322" y="1157448"/>
                  </a:cubicBezTo>
                  <a:cubicBezTo>
                    <a:pt x="1250146" y="1157995"/>
                    <a:pt x="1257334" y="1160606"/>
                    <a:pt x="1263000" y="1165289"/>
                  </a:cubicBezTo>
                  <a:cubicBezTo>
                    <a:pt x="1257378" y="1158080"/>
                    <a:pt x="1254724" y="1148824"/>
                    <a:pt x="1255410" y="1139030"/>
                  </a:cubicBezTo>
                  <a:cubicBezTo>
                    <a:pt x="1256652" y="1121278"/>
                    <a:pt x="1268512" y="1106802"/>
                    <a:pt x="1284350" y="1101373"/>
                  </a:cubicBezTo>
                  <a:cubicBezTo>
                    <a:pt x="1289630" y="1099563"/>
                    <a:pt x="1295350" y="1098757"/>
                    <a:pt x="1301268" y="1099172"/>
                  </a:cubicBezTo>
                  <a:lnTo>
                    <a:pt x="1303766" y="1099602"/>
                  </a:lnTo>
                  <a:cubicBezTo>
                    <a:pt x="1301408" y="1092088"/>
                    <a:pt x="1300422" y="1080682"/>
                    <a:pt x="1301306" y="1068054"/>
                  </a:cubicBezTo>
                  <a:cubicBezTo>
                    <a:pt x="1302272" y="1054268"/>
                    <a:pt x="1305240" y="1042235"/>
                    <a:pt x="1308994" y="1035172"/>
                  </a:cubicBezTo>
                  <a:close/>
                  <a:moveTo>
                    <a:pt x="1307802" y="1018985"/>
                  </a:moveTo>
                  <a:cubicBezTo>
                    <a:pt x="1297492" y="1018263"/>
                    <a:pt x="1287526" y="1019665"/>
                    <a:pt x="1278328" y="1022818"/>
                  </a:cubicBezTo>
                  <a:cubicBezTo>
                    <a:pt x="1250734" y="1032278"/>
                    <a:pt x="1230072" y="1057499"/>
                    <a:pt x="1227906" y="1088428"/>
                  </a:cubicBezTo>
                  <a:cubicBezTo>
                    <a:pt x="1226712" y="1105491"/>
                    <a:pt x="1231334" y="1121617"/>
                    <a:pt x="1241130" y="1134177"/>
                  </a:cubicBezTo>
                  <a:cubicBezTo>
                    <a:pt x="1231258" y="1126018"/>
                    <a:pt x="1218736" y="1121470"/>
                    <a:pt x="1205102" y="1120516"/>
                  </a:cubicBezTo>
                  <a:cubicBezTo>
                    <a:pt x="1163864" y="1117629"/>
                    <a:pt x="1128092" y="1148720"/>
                    <a:pt x="1125206" y="1189959"/>
                  </a:cubicBezTo>
                  <a:cubicBezTo>
                    <a:pt x="1122318" y="1231197"/>
                    <a:pt x="1153410" y="1266968"/>
                    <a:pt x="1194648" y="1269855"/>
                  </a:cubicBezTo>
                  <a:cubicBezTo>
                    <a:pt x="1207846" y="1270779"/>
                    <a:pt x="1220484" y="1268223"/>
                    <a:pt x="1231182" y="1261949"/>
                  </a:cubicBezTo>
                  <a:cubicBezTo>
                    <a:pt x="1220942" y="1272547"/>
                    <a:pt x="1215046" y="1286812"/>
                    <a:pt x="1213944" y="1302556"/>
                  </a:cubicBezTo>
                  <a:cubicBezTo>
                    <a:pt x="1211058" y="1343795"/>
                    <a:pt x="1242148" y="1379566"/>
                    <a:pt x="1283386" y="1382452"/>
                  </a:cubicBezTo>
                  <a:cubicBezTo>
                    <a:pt x="1324626" y="1385339"/>
                    <a:pt x="1360396" y="1354249"/>
                    <a:pt x="1363284" y="1313010"/>
                  </a:cubicBezTo>
                  <a:cubicBezTo>
                    <a:pt x="1364232" y="1299462"/>
                    <a:pt x="1361512" y="1286503"/>
                    <a:pt x="1354892" y="1275633"/>
                  </a:cubicBezTo>
                  <a:lnTo>
                    <a:pt x="1381322" y="1282923"/>
                  </a:lnTo>
                  <a:cubicBezTo>
                    <a:pt x="1422562" y="1285809"/>
                    <a:pt x="1458332" y="1254719"/>
                    <a:pt x="1461220" y="1213480"/>
                  </a:cubicBezTo>
                  <a:cubicBezTo>
                    <a:pt x="1464106" y="1172241"/>
                    <a:pt x="1433016" y="1136470"/>
                    <a:pt x="1391776" y="1133584"/>
                  </a:cubicBezTo>
                  <a:cubicBezTo>
                    <a:pt x="1380972" y="1132827"/>
                    <a:pt x="1370542" y="1134403"/>
                    <a:pt x="1361070" y="1138127"/>
                  </a:cubicBezTo>
                  <a:cubicBezTo>
                    <a:pt x="1370712" y="1127748"/>
                    <a:pt x="1376188" y="1113996"/>
                    <a:pt x="1377246" y="1098882"/>
                  </a:cubicBezTo>
                  <a:cubicBezTo>
                    <a:pt x="1380132" y="1057643"/>
                    <a:pt x="1349042" y="1021872"/>
                    <a:pt x="1307802" y="1018985"/>
                  </a:cubicBezTo>
                  <a:close/>
                  <a:moveTo>
                    <a:pt x="956870" y="963636"/>
                  </a:moveTo>
                  <a:cubicBezTo>
                    <a:pt x="969306" y="962229"/>
                    <a:pt x="981272" y="977739"/>
                    <a:pt x="983596" y="998279"/>
                  </a:cubicBezTo>
                  <a:cubicBezTo>
                    <a:pt x="985918" y="1018819"/>
                    <a:pt x="977722" y="1036609"/>
                    <a:pt x="965286" y="1038016"/>
                  </a:cubicBezTo>
                  <a:cubicBezTo>
                    <a:pt x="964894" y="1038061"/>
                    <a:pt x="964504" y="1038088"/>
                    <a:pt x="964150" y="1037775"/>
                  </a:cubicBezTo>
                  <a:cubicBezTo>
                    <a:pt x="971788" y="1029913"/>
                    <a:pt x="975630" y="1015387"/>
                    <a:pt x="973818" y="999385"/>
                  </a:cubicBezTo>
                  <a:cubicBezTo>
                    <a:pt x="972008" y="983383"/>
                    <a:pt x="965020" y="970082"/>
                    <a:pt x="955816" y="964125"/>
                  </a:cubicBezTo>
                  <a:lnTo>
                    <a:pt x="956870" y="963636"/>
                  </a:lnTo>
                  <a:close/>
                  <a:moveTo>
                    <a:pt x="940968" y="959872"/>
                  </a:moveTo>
                  <a:cubicBezTo>
                    <a:pt x="950096" y="960511"/>
                    <a:pt x="956542" y="974672"/>
                    <a:pt x="955364" y="991503"/>
                  </a:cubicBezTo>
                  <a:cubicBezTo>
                    <a:pt x="954186" y="1008332"/>
                    <a:pt x="945830" y="1021458"/>
                    <a:pt x="936702" y="1020819"/>
                  </a:cubicBezTo>
                  <a:cubicBezTo>
                    <a:pt x="936414" y="1020799"/>
                    <a:pt x="936130" y="1020765"/>
                    <a:pt x="935918" y="1020463"/>
                  </a:cubicBezTo>
                  <a:cubicBezTo>
                    <a:pt x="942496" y="1015234"/>
                    <a:pt x="947270" y="1004112"/>
                    <a:pt x="948186" y="991000"/>
                  </a:cubicBezTo>
                  <a:cubicBezTo>
                    <a:pt x="949104" y="977888"/>
                    <a:pt x="945928" y="966209"/>
                    <a:pt x="940144" y="960115"/>
                  </a:cubicBezTo>
                  <a:lnTo>
                    <a:pt x="940968" y="959872"/>
                  </a:lnTo>
                  <a:close/>
                  <a:moveTo>
                    <a:pt x="875200" y="959871"/>
                  </a:moveTo>
                  <a:lnTo>
                    <a:pt x="876036" y="960346"/>
                  </a:lnTo>
                  <a:cubicBezTo>
                    <a:pt x="868444" y="966576"/>
                    <a:pt x="862426" y="980214"/>
                    <a:pt x="860506" y="996490"/>
                  </a:cubicBezTo>
                  <a:cubicBezTo>
                    <a:pt x="858586" y="1012765"/>
                    <a:pt x="861264" y="1027429"/>
                    <a:pt x="867196" y="1035255"/>
                  </a:cubicBezTo>
                  <a:cubicBezTo>
                    <a:pt x="866902" y="1035579"/>
                    <a:pt x="866588" y="1035560"/>
                    <a:pt x="866274" y="1035522"/>
                  </a:cubicBezTo>
                  <a:cubicBezTo>
                    <a:pt x="856288" y="1034344"/>
                    <a:pt x="850190" y="1016453"/>
                    <a:pt x="852654" y="995563"/>
                  </a:cubicBezTo>
                  <a:cubicBezTo>
                    <a:pt x="854810" y="977284"/>
                    <a:pt x="862808" y="962765"/>
                    <a:pt x="871464" y="960210"/>
                  </a:cubicBezTo>
                  <a:lnTo>
                    <a:pt x="875200" y="959871"/>
                  </a:lnTo>
                  <a:close/>
                  <a:moveTo>
                    <a:pt x="899582" y="956974"/>
                  </a:moveTo>
                  <a:lnTo>
                    <a:pt x="900394" y="957331"/>
                  </a:lnTo>
                  <a:cubicBezTo>
                    <a:pt x="893594" y="962544"/>
                    <a:pt x="888676" y="973657"/>
                    <a:pt x="887758" y="986769"/>
                  </a:cubicBezTo>
                  <a:cubicBezTo>
                    <a:pt x="886840" y="999881"/>
                    <a:pt x="890160" y="1011570"/>
                    <a:pt x="896170" y="1017680"/>
                  </a:cubicBezTo>
                  <a:cubicBezTo>
                    <a:pt x="895910" y="1017949"/>
                    <a:pt x="895614" y="1017941"/>
                    <a:pt x="895316" y="1017921"/>
                  </a:cubicBezTo>
                  <a:cubicBezTo>
                    <a:pt x="885856" y="1017259"/>
                    <a:pt x="879144" y="1003078"/>
                    <a:pt x="880322" y="986249"/>
                  </a:cubicBezTo>
                  <a:cubicBezTo>
                    <a:pt x="881352" y="971523"/>
                    <a:pt x="888084" y="959647"/>
                    <a:pt x="896088" y="957352"/>
                  </a:cubicBezTo>
                  <a:lnTo>
                    <a:pt x="899582" y="956974"/>
                  </a:lnTo>
                  <a:close/>
                  <a:moveTo>
                    <a:pt x="921820" y="954340"/>
                  </a:moveTo>
                  <a:cubicBezTo>
                    <a:pt x="924344" y="961842"/>
                    <a:pt x="925464" y="973710"/>
                    <a:pt x="924540" y="986915"/>
                  </a:cubicBezTo>
                  <a:cubicBezTo>
                    <a:pt x="923614" y="1000142"/>
                    <a:pt x="920844" y="1011755"/>
                    <a:pt x="917244" y="1018882"/>
                  </a:cubicBezTo>
                  <a:cubicBezTo>
                    <a:pt x="939340" y="1021864"/>
                    <a:pt x="955534" y="1041601"/>
                    <a:pt x="953952" y="1064198"/>
                  </a:cubicBezTo>
                  <a:cubicBezTo>
                    <a:pt x="953344" y="1072874"/>
                    <a:pt x="950202" y="1080766"/>
                    <a:pt x="944668" y="1086724"/>
                  </a:cubicBezTo>
                  <a:cubicBezTo>
                    <a:pt x="950104" y="1084587"/>
                    <a:pt x="956090" y="1083682"/>
                    <a:pt x="962292" y="1084116"/>
                  </a:cubicBezTo>
                  <a:cubicBezTo>
                    <a:pt x="985962" y="1085774"/>
                    <a:pt x="1003806" y="1106304"/>
                    <a:pt x="1002150" y="1129974"/>
                  </a:cubicBezTo>
                  <a:cubicBezTo>
                    <a:pt x="1000908" y="1147706"/>
                    <a:pt x="989074" y="1162170"/>
                    <a:pt x="973262" y="1167608"/>
                  </a:cubicBezTo>
                  <a:cubicBezTo>
                    <a:pt x="979646" y="1176433"/>
                    <a:pt x="993118" y="1182726"/>
                    <a:pt x="1009018" y="1183840"/>
                  </a:cubicBezTo>
                  <a:cubicBezTo>
                    <a:pt x="1025082" y="1184964"/>
                    <a:pt x="1039430" y="1180506"/>
                    <a:pt x="1046960" y="1172538"/>
                  </a:cubicBezTo>
                  <a:lnTo>
                    <a:pt x="1047248" y="1173662"/>
                  </a:lnTo>
                  <a:cubicBezTo>
                    <a:pt x="1046374" y="1186148"/>
                    <a:pt x="1028950" y="1195098"/>
                    <a:pt x="1008330" y="1193654"/>
                  </a:cubicBezTo>
                  <a:cubicBezTo>
                    <a:pt x="987710" y="1192212"/>
                    <a:pt x="971704" y="1180920"/>
                    <a:pt x="972576" y="1168436"/>
                  </a:cubicBezTo>
                  <a:cubicBezTo>
                    <a:pt x="972596" y="1168159"/>
                    <a:pt x="972624" y="1167885"/>
                    <a:pt x="972878" y="1167710"/>
                  </a:cubicBezTo>
                  <a:cubicBezTo>
                    <a:pt x="967698" y="1169474"/>
                    <a:pt x="962090" y="1170238"/>
                    <a:pt x="956292" y="1169832"/>
                  </a:cubicBezTo>
                  <a:lnTo>
                    <a:pt x="941122" y="1165648"/>
                  </a:lnTo>
                  <a:cubicBezTo>
                    <a:pt x="944922" y="1171887"/>
                    <a:pt x="946482" y="1179325"/>
                    <a:pt x="945938" y="1187101"/>
                  </a:cubicBezTo>
                  <a:cubicBezTo>
                    <a:pt x="945606" y="1191842"/>
                    <a:pt x="944516" y="1196349"/>
                    <a:pt x="942612" y="1200436"/>
                  </a:cubicBezTo>
                  <a:cubicBezTo>
                    <a:pt x="954332" y="1200563"/>
                    <a:pt x="965194" y="1215511"/>
                    <a:pt x="967396" y="1234976"/>
                  </a:cubicBezTo>
                  <a:cubicBezTo>
                    <a:pt x="969720" y="1255516"/>
                    <a:pt x="961524" y="1273307"/>
                    <a:pt x="949088" y="1274714"/>
                  </a:cubicBezTo>
                  <a:cubicBezTo>
                    <a:pt x="948696" y="1274758"/>
                    <a:pt x="948306" y="1274786"/>
                    <a:pt x="947950" y="1274473"/>
                  </a:cubicBezTo>
                  <a:cubicBezTo>
                    <a:pt x="955590" y="1266611"/>
                    <a:pt x="959430" y="1252084"/>
                    <a:pt x="957620" y="1236083"/>
                  </a:cubicBezTo>
                  <a:cubicBezTo>
                    <a:pt x="955962" y="1221435"/>
                    <a:pt x="949968" y="1209052"/>
                    <a:pt x="941726" y="1202712"/>
                  </a:cubicBezTo>
                  <a:cubicBezTo>
                    <a:pt x="937906" y="1210822"/>
                    <a:pt x="931580" y="1217442"/>
                    <a:pt x="923798" y="1221661"/>
                  </a:cubicBezTo>
                  <a:cubicBezTo>
                    <a:pt x="932546" y="1222785"/>
                    <a:pt x="938588" y="1236611"/>
                    <a:pt x="937444" y="1252951"/>
                  </a:cubicBezTo>
                  <a:cubicBezTo>
                    <a:pt x="936268" y="1269781"/>
                    <a:pt x="927912" y="1282907"/>
                    <a:pt x="918784" y="1282268"/>
                  </a:cubicBezTo>
                  <a:cubicBezTo>
                    <a:pt x="918496" y="1282247"/>
                    <a:pt x="918212" y="1282214"/>
                    <a:pt x="918000" y="1281912"/>
                  </a:cubicBezTo>
                  <a:cubicBezTo>
                    <a:pt x="924578" y="1276683"/>
                    <a:pt x="929350" y="1265561"/>
                    <a:pt x="930268" y="1252449"/>
                  </a:cubicBezTo>
                  <a:cubicBezTo>
                    <a:pt x="931160" y="1239723"/>
                    <a:pt x="928192" y="1228347"/>
                    <a:pt x="922652" y="1222183"/>
                  </a:cubicBezTo>
                  <a:cubicBezTo>
                    <a:pt x="915970" y="1225796"/>
                    <a:pt x="908210" y="1227528"/>
                    <a:pt x="900080" y="1226959"/>
                  </a:cubicBezTo>
                  <a:cubicBezTo>
                    <a:pt x="892950" y="1226460"/>
                    <a:pt x="886348" y="1224248"/>
                    <a:pt x="880750" y="1220587"/>
                  </a:cubicBezTo>
                  <a:cubicBezTo>
                    <a:pt x="874770" y="1226119"/>
                    <a:pt x="870662" y="1236350"/>
                    <a:pt x="869830" y="1248221"/>
                  </a:cubicBezTo>
                  <a:cubicBezTo>
                    <a:pt x="868914" y="1261333"/>
                    <a:pt x="872234" y="1273022"/>
                    <a:pt x="878242" y="1279132"/>
                  </a:cubicBezTo>
                  <a:cubicBezTo>
                    <a:pt x="877982" y="1279400"/>
                    <a:pt x="877686" y="1279393"/>
                    <a:pt x="877388" y="1279373"/>
                  </a:cubicBezTo>
                  <a:cubicBezTo>
                    <a:pt x="867930" y="1278710"/>
                    <a:pt x="861216" y="1264530"/>
                    <a:pt x="862394" y="1247701"/>
                  </a:cubicBezTo>
                  <a:cubicBezTo>
                    <a:pt x="863420" y="1233046"/>
                    <a:pt x="870092" y="1221215"/>
                    <a:pt x="878052" y="1218868"/>
                  </a:cubicBezTo>
                  <a:cubicBezTo>
                    <a:pt x="866318" y="1210564"/>
                    <a:pt x="859144" y="1196496"/>
                    <a:pt x="860222" y="1181100"/>
                  </a:cubicBezTo>
                  <a:cubicBezTo>
                    <a:pt x="860854" y="1172063"/>
                    <a:pt x="864238" y="1163876"/>
                    <a:pt x="870116" y="1157793"/>
                  </a:cubicBezTo>
                  <a:cubicBezTo>
                    <a:pt x="863976" y="1161395"/>
                    <a:pt x="856722" y="1162862"/>
                    <a:pt x="849148" y="1162332"/>
                  </a:cubicBezTo>
                  <a:cubicBezTo>
                    <a:pt x="845396" y="1162069"/>
                    <a:pt x="841790" y="1161332"/>
                    <a:pt x="838438" y="1160027"/>
                  </a:cubicBezTo>
                  <a:cubicBezTo>
                    <a:pt x="835730" y="1170388"/>
                    <a:pt x="821858" y="1179403"/>
                    <a:pt x="804318" y="1181388"/>
                  </a:cubicBezTo>
                  <a:cubicBezTo>
                    <a:pt x="783778" y="1183712"/>
                    <a:pt x="765986" y="1175515"/>
                    <a:pt x="764580" y="1163078"/>
                  </a:cubicBezTo>
                  <a:cubicBezTo>
                    <a:pt x="764536" y="1162688"/>
                    <a:pt x="764508" y="1162298"/>
                    <a:pt x="764820" y="1161942"/>
                  </a:cubicBezTo>
                  <a:cubicBezTo>
                    <a:pt x="772682" y="1169581"/>
                    <a:pt x="787210" y="1173421"/>
                    <a:pt x="803210" y="1171612"/>
                  </a:cubicBezTo>
                  <a:cubicBezTo>
                    <a:pt x="816204" y="1170142"/>
                    <a:pt x="827416" y="1165258"/>
                    <a:pt x="834198" y="1158378"/>
                  </a:cubicBezTo>
                  <a:cubicBezTo>
                    <a:pt x="826442" y="1154940"/>
                    <a:pt x="820020" y="1149188"/>
                    <a:pt x="815710" y="1142038"/>
                  </a:cubicBezTo>
                  <a:cubicBezTo>
                    <a:pt x="811454" y="1148477"/>
                    <a:pt x="799748" y="1152370"/>
                    <a:pt x="786350" y="1151432"/>
                  </a:cubicBezTo>
                  <a:cubicBezTo>
                    <a:pt x="769520" y="1150254"/>
                    <a:pt x="756394" y="1141898"/>
                    <a:pt x="757034" y="1132770"/>
                  </a:cubicBezTo>
                  <a:cubicBezTo>
                    <a:pt x="757054" y="1132483"/>
                    <a:pt x="757088" y="1132199"/>
                    <a:pt x="757390" y="1131987"/>
                  </a:cubicBezTo>
                  <a:cubicBezTo>
                    <a:pt x="762618" y="1138564"/>
                    <a:pt x="773740" y="1143338"/>
                    <a:pt x="786852" y="1144254"/>
                  </a:cubicBezTo>
                  <a:cubicBezTo>
                    <a:pt x="797680" y="1145013"/>
                    <a:pt x="807530" y="1142979"/>
                    <a:pt x="813960" y="1138815"/>
                  </a:cubicBezTo>
                  <a:cubicBezTo>
                    <a:pt x="810590" y="1132536"/>
                    <a:pt x="808906" y="1125303"/>
                    <a:pt x="809328" y="1117720"/>
                  </a:cubicBezTo>
                  <a:cubicBezTo>
                    <a:pt x="801854" y="1119807"/>
                    <a:pt x="791128" y="1120611"/>
                    <a:pt x="779336" y="1119786"/>
                  </a:cubicBezTo>
                  <a:cubicBezTo>
                    <a:pt x="765550" y="1118821"/>
                    <a:pt x="753518" y="1115853"/>
                    <a:pt x="746454" y="1112098"/>
                  </a:cubicBezTo>
                  <a:cubicBezTo>
                    <a:pt x="748330" y="1111467"/>
                    <a:pt x="750478" y="1110923"/>
                    <a:pt x="752852" y="1110478"/>
                  </a:cubicBezTo>
                  <a:cubicBezTo>
                    <a:pt x="759974" y="1109141"/>
                    <a:pt x="769126" y="1108685"/>
                    <a:pt x="779028" y="1109378"/>
                  </a:cubicBezTo>
                  <a:cubicBezTo>
                    <a:pt x="791310" y="1110238"/>
                    <a:pt x="802200" y="1112688"/>
                    <a:pt x="809374" y="1115979"/>
                  </a:cubicBezTo>
                  <a:cubicBezTo>
                    <a:pt x="810006" y="1107639"/>
                    <a:pt x="813030" y="1100042"/>
                    <a:pt x="817768" y="1093838"/>
                  </a:cubicBezTo>
                  <a:cubicBezTo>
                    <a:pt x="812086" y="1088330"/>
                    <a:pt x="802318" y="1084608"/>
                    <a:pt x="791082" y="1083821"/>
                  </a:cubicBezTo>
                  <a:cubicBezTo>
                    <a:pt x="777970" y="1082903"/>
                    <a:pt x="766280" y="1086224"/>
                    <a:pt x="760172" y="1092233"/>
                  </a:cubicBezTo>
                  <a:cubicBezTo>
                    <a:pt x="759902" y="1091972"/>
                    <a:pt x="759910" y="1091677"/>
                    <a:pt x="759930" y="1091379"/>
                  </a:cubicBezTo>
                  <a:cubicBezTo>
                    <a:pt x="760262" y="1086649"/>
                    <a:pt x="763972" y="1082606"/>
                    <a:pt x="769704" y="1079892"/>
                  </a:cubicBezTo>
                  <a:cubicBezTo>
                    <a:pt x="772570" y="1078536"/>
                    <a:pt x="775940" y="1077511"/>
                    <a:pt x="779648" y="1076899"/>
                  </a:cubicBezTo>
                  <a:cubicBezTo>
                    <a:pt x="783354" y="1076288"/>
                    <a:pt x="787396" y="1076089"/>
                    <a:pt x="791602" y="1076383"/>
                  </a:cubicBezTo>
                  <a:cubicBezTo>
                    <a:pt x="805698" y="1077371"/>
                    <a:pt x="817182" y="1083580"/>
                    <a:pt x="820046" y="1091171"/>
                  </a:cubicBezTo>
                  <a:cubicBezTo>
                    <a:pt x="828468" y="1081378"/>
                    <a:pt x="841268" y="1075644"/>
                    <a:pt x="855148" y="1076616"/>
                  </a:cubicBezTo>
                  <a:cubicBezTo>
                    <a:pt x="862972" y="1077163"/>
                    <a:pt x="870160" y="1079774"/>
                    <a:pt x="875826" y="1084457"/>
                  </a:cubicBezTo>
                  <a:cubicBezTo>
                    <a:pt x="870204" y="1077248"/>
                    <a:pt x="867550" y="1067992"/>
                    <a:pt x="868236" y="1058198"/>
                  </a:cubicBezTo>
                  <a:cubicBezTo>
                    <a:pt x="869478" y="1040446"/>
                    <a:pt x="881338" y="1025970"/>
                    <a:pt x="897176" y="1020541"/>
                  </a:cubicBezTo>
                  <a:cubicBezTo>
                    <a:pt x="902456" y="1018731"/>
                    <a:pt x="908176" y="1017925"/>
                    <a:pt x="914094" y="1018340"/>
                  </a:cubicBezTo>
                  <a:lnTo>
                    <a:pt x="916592" y="1018770"/>
                  </a:lnTo>
                  <a:cubicBezTo>
                    <a:pt x="914234" y="1011256"/>
                    <a:pt x="913248" y="999850"/>
                    <a:pt x="914132" y="987222"/>
                  </a:cubicBezTo>
                  <a:cubicBezTo>
                    <a:pt x="915098" y="973436"/>
                    <a:pt x="918066" y="961403"/>
                    <a:pt x="921820" y="954340"/>
                  </a:cubicBezTo>
                  <a:close/>
                  <a:moveTo>
                    <a:pt x="920628" y="938153"/>
                  </a:moveTo>
                  <a:cubicBezTo>
                    <a:pt x="910318" y="937431"/>
                    <a:pt x="900352" y="938833"/>
                    <a:pt x="891154" y="941986"/>
                  </a:cubicBezTo>
                  <a:cubicBezTo>
                    <a:pt x="863560" y="951446"/>
                    <a:pt x="842898" y="976667"/>
                    <a:pt x="840732" y="1007596"/>
                  </a:cubicBezTo>
                  <a:cubicBezTo>
                    <a:pt x="839538" y="1024659"/>
                    <a:pt x="844160" y="1040785"/>
                    <a:pt x="853956" y="1053345"/>
                  </a:cubicBezTo>
                  <a:cubicBezTo>
                    <a:pt x="844084" y="1045186"/>
                    <a:pt x="831562" y="1040638"/>
                    <a:pt x="817928" y="1039684"/>
                  </a:cubicBezTo>
                  <a:cubicBezTo>
                    <a:pt x="776690" y="1036797"/>
                    <a:pt x="740918" y="1067888"/>
                    <a:pt x="738032" y="1109127"/>
                  </a:cubicBezTo>
                  <a:cubicBezTo>
                    <a:pt x="735144" y="1150365"/>
                    <a:pt x="766236" y="1186136"/>
                    <a:pt x="807474" y="1189023"/>
                  </a:cubicBezTo>
                  <a:cubicBezTo>
                    <a:pt x="820672" y="1189947"/>
                    <a:pt x="833310" y="1187391"/>
                    <a:pt x="844008" y="1181117"/>
                  </a:cubicBezTo>
                  <a:cubicBezTo>
                    <a:pt x="833768" y="1191715"/>
                    <a:pt x="827872" y="1205980"/>
                    <a:pt x="826770" y="1221724"/>
                  </a:cubicBezTo>
                  <a:cubicBezTo>
                    <a:pt x="823884" y="1262963"/>
                    <a:pt x="854974" y="1298734"/>
                    <a:pt x="896212" y="1301620"/>
                  </a:cubicBezTo>
                  <a:cubicBezTo>
                    <a:pt x="937452" y="1304507"/>
                    <a:pt x="973222" y="1273417"/>
                    <a:pt x="976110" y="1232178"/>
                  </a:cubicBezTo>
                  <a:cubicBezTo>
                    <a:pt x="977058" y="1218630"/>
                    <a:pt x="974338" y="1205671"/>
                    <a:pt x="967718" y="1194801"/>
                  </a:cubicBezTo>
                  <a:lnTo>
                    <a:pt x="994148" y="1202091"/>
                  </a:lnTo>
                  <a:cubicBezTo>
                    <a:pt x="1035388" y="1204977"/>
                    <a:pt x="1071158" y="1173887"/>
                    <a:pt x="1074046" y="1132648"/>
                  </a:cubicBezTo>
                  <a:cubicBezTo>
                    <a:pt x="1076932" y="1091409"/>
                    <a:pt x="1045842" y="1055638"/>
                    <a:pt x="1004602" y="1052752"/>
                  </a:cubicBezTo>
                  <a:cubicBezTo>
                    <a:pt x="993798" y="1051995"/>
                    <a:pt x="983368" y="1053571"/>
                    <a:pt x="973896" y="1057295"/>
                  </a:cubicBezTo>
                  <a:cubicBezTo>
                    <a:pt x="983538" y="1046916"/>
                    <a:pt x="989014" y="1033164"/>
                    <a:pt x="990072" y="1018050"/>
                  </a:cubicBezTo>
                  <a:cubicBezTo>
                    <a:pt x="992958" y="976811"/>
                    <a:pt x="961868" y="941040"/>
                    <a:pt x="920628" y="938153"/>
                  </a:cubicBezTo>
                  <a:close/>
                  <a:moveTo>
                    <a:pt x="956576" y="791891"/>
                  </a:moveTo>
                  <a:cubicBezTo>
                    <a:pt x="887134" y="786090"/>
                    <a:pt x="909528" y="873173"/>
                    <a:pt x="993470" y="890264"/>
                  </a:cubicBezTo>
                  <a:lnTo>
                    <a:pt x="2924172" y="1381589"/>
                  </a:lnTo>
                  <a:cubicBezTo>
                    <a:pt x="3032710" y="1404595"/>
                    <a:pt x="2990524" y="1286921"/>
                    <a:pt x="2857900" y="1269733"/>
                  </a:cubicBezTo>
                  <a:lnTo>
                    <a:pt x="992048" y="800538"/>
                  </a:lnTo>
                  <a:cubicBezTo>
                    <a:pt x="978292" y="795443"/>
                    <a:pt x="966496" y="792719"/>
                    <a:pt x="956576" y="791891"/>
                  </a:cubicBezTo>
                  <a:close/>
                  <a:moveTo>
                    <a:pt x="867506" y="0"/>
                  </a:moveTo>
                  <a:lnTo>
                    <a:pt x="2901460" y="482111"/>
                  </a:lnTo>
                  <a:lnTo>
                    <a:pt x="3329354" y="1735015"/>
                  </a:lnTo>
                  <a:cubicBezTo>
                    <a:pt x="4603262" y="3470030"/>
                    <a:pt x="3907692" y="4525109"/>
                    <a:pt x="3352800" y="5838093"/>
                  </a:cubicBezTo>
                  <a:cubicBezTo>
                    <a:pt x="2546252" y="6455509"/>
                    <a:pt x="515816" y="6322646"/>
                    <a:pt x="0" y="5884985"/>
                  </a:cubicBezTo>
                  <a:cubicBezTo>
                    <a:pt x="351692" y="4392247"/>
                    <a:pt x="-398584" y="2102338"/>
                    <a:pt x="820616" y="375138"/>
                  </a:cubicBezTo>
                  <a:lnTo>
                    <a:pt x="86750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任意多边形 10"/>
            <p:cNvSpPr/>
            <p:nvPr/>
          </p:nvSpPr>
          <p:spPr>
            <a:xfrm>
              <a:off x="10495487" y="14997157"/>
              <a:ext cx="5366596" cy="4905805"/>
            </a:xfrm>
            <a:custGeom>
              <a:avLst/>
              <a:gdLst/>
              <a:ahLst/>
              <a:cxnLst/>
              <a:rect l="l" t="t" r="r" b="b"/>
              <a:pathLst>
                <a:path w="5366596" h="4905805">
                  <a:moveTo>
                    <a:pt x="1646315" y="3751211"/>
                  </a:moveTo>
                  <a:cubicBezTo>
                    <a:pt x="1649870" y="3790399"/>
                    <a:pt x="1667900" y="3846331"/>
                    <a:pt x="1697670" y="3904435"/>
                  </a:cubicBezTo>
                  <a:cubicBezTo>
                    <a:pt x="1728883" y="3965351"/>
                    <a:pt x="1765699" y="4014399"/>
                    <a:pt x="1796329" y="4039315"/>
                  </a:cubicBezTo>
                  <a:cubicBezTo>
                    <a:pt x="1792773" y="4000123"/>
                    <a:pt x="1774743" y="3944195"/>
                    <a:pt x="1744973" y="3886091"/>
                  </a:cubicBezTo>
                  <a:cubicBezTo>
                    <a:pt x="1729367" y="3855635"/>
                    <a:pt x="1712360" y="3828143"/>
                    <a:pt x="1695425" y="3805151"/>
                  </a:cubicBezTo>
                  <a:cubicBezTo>
                    <a:pt x="1678491" y="3782159"/>
                    <a:pt x="1661630" y="3763671"/>
                    <a:pt x="1646315" y="3751211"/>
                  </a:cubicBezTo>
                  <a:close/>
                  <a:moveTo>
                    <a:pt x="1612549" y="3737387"/>
                  </a:moveTo>
                  <a:cubicBezTo>
                    <a:pt x="1588840" y="3766679"/>
                    <a:pt x="1563389" y="3817167"/>
                    <a:pt x="1544094" y="3877011"/>
                  </a:cubicBezTo>
                  <a:cubicBezTo>
                    <a:pt x="1523865" y="3939755"/>
                    <a:pt x="1515137" y="3998107"/>
                    <a:pt x="1518421" y="4035739"/>
                  </a:cubicBezTo>
                  <a:cubicBezTo>
                    <a:pt x="1542130" y="4006447"/>
                    <a:pt x="1567581" y="3955959"/>
                    <a:pt x="1586876" y="3896115"/>
                  </a:cubicBezTo>
                  <a:cubicBezTo>
                    <a:pt x="1607105" y="3833371"/>
                    <a:pt x="1615833" y="3775023"/>
                    <a:pt x="1612549" y="3737387"/>
                  </a:cubicBezTo>
                  <a:close/>
                  <a:moveTo>
                    <a:pt x="1690634" y="3728779"/>
                  </a:moveTo>
                  <a:cubicBezTo>
                    <a:pt x="1713542" y="3762771"/>
                    <a:pt x="1758219" y="3803983"/>
                    <a:pt x="1814839" y="3840571"/>
                  </a:cubicBezTo>
                  <a:cubicBezTo>
                    <a:pt x="1874203" y="3878931"/>
                    <a:pt x="1932808" y="3903235"/>
                    <a:pt x="1973610" y="3908855"/>
                  </a:cubicBezTo>
                  <a:cubicBezTo>
                    <a:pt x="1950702" y="3874863"/>
                    <a:pt x="1906025" y="3833651"/>
                    <a:pt x="1849405" y="3797063"/>
                  </a:cubicBezTo>
                  <a:cubicBezTo>
                    <a:pt x="1790041" y="3758703"/>
                    <a:pt x="1731436" y="3734403"/>
                    <a:pt x="1690634" y="3728779"/>
                  </a:cubicBezTo>
                  <a:close/>
                  <a:moveTo>
                    <a:pt x="1757818" y="3718847"/>
                  </a:moveTo>
                  <a:cubicBezTo>
                    <a:pt x="1795917" y="3745511"/>
                    <a:pt x="1860430" y="3775563"/>
                    <a:pt x="1936085" y="3799955"/>
                  </a:cubicBezTo>
                  <a:cubicBezTo>
                    <a:pt x="2015408" y="3825527"/>
                    <a:pt x="2088421" y="3838899"/>
                    <a:pt x="2134846" y="3838323"/>
                  </a:cubicBezTo>
                  <a:cubicBezTo>
                    <a:pt x="2096748" y="3811659"/>
                    <a:pt x="2032235" y="3781607"/>
                    <a:pt x="1956580" y="3757215"/>
                  </a:cubicBezTo>
                  <a:cubicBezTo>
                    <a:pt x="1877257" y="3731643"/>
                    <a:pt x="1804244" y="3718271"/>
                    <a:pt x="1757818" y="3718847"/>
                  </a:cubicBezTo>
                  <a:close/>
                  <a:moveTo>
                    <a:pt x="1594688" y="3672555"/>
                  </a:moveTo>
                  <a:cubicBezTo>
                    <a:pt x="1557210" y="3676507"/>
                    <a:pt x="1503513" y="3694207"/>
                    <a:pt x="1447554" y="3722883"/>
                  </a:cubicBezTo>
                  <a:cubicBezTo>
                    <a:pt x="1388882" y="3752943"/>
                    <a:pt x="1341451" y="3788031"/>
                    <a:pt x="1317162" y="3816967"/>
                  </a:cubicBezTo>
                  <a:cubicBezTo>
                    <a:pt x="1354639" y="3813019"/>
                    <a:pt x="1408337" y="3795315"/>
                    <a:pt x="1464296" y="3766643"/>
                  </a:cubicBezTo>
                  <a:cubicBezTo>
                    <a:pt x="1522968" y="3736579"/>
                    <a:pt x="1570398" y="3701491"/>
                    <a:pt x="1594688" y="3672555"/>
                  </a:cubicBezTo>
                  <a:close/>
                  <a:moveTo>
                    <a:pt x="1351960" y="3434579"/>
                  </a:moveTo>
                  <a:cubicBezTo>
                    <a:pt x="1374118" y="3465063"/>
                    <a:pt x="1416298" y="3502715"/>
                    <a:pt x="1469109" y="3536839"/>
                  </a:cubicBezTo>
                  <a:cubicBezTo>
                    <a:pt x="1524479" y="3572619"/>
                    <a:pt x="1578582" y="3596151"/>
                    <a:pt x="1615785" y="3602719"/>
                  </a:cubicBezTo>
                  <a:cubicBezTo>
                    <a:pt x="1593626" y="3572239"/>
                    <a:pt x="1551447" y="3534587"/>
                    <a:pt x="1498635" y="3500459"/>
                  </a:cubicBezTo>
                  <a:cubicBezTo>
                    <a:pt x="1443265" y="3464683"/>
                    <a:pt x="1389162" y="3441147"/>
                    <a:pt x="1351960" y="3434579"/>
                  </a:cubicBezTo>
                  <a:close/>
                  <a:moveTo>
                    <a:pt x="1968832" y="3432235"/>
                  </a:moveTo>
                  <a:cubicBezTo>
                    <a:pt x="1930756" y="3448635"/>
                    <a:pt x="1878741" y="3484079"/>
                    <a:pt x="1826691" y="3531159"/>
                  </a:cubicBezTo>
                  <a:cubicBezTo>
                    <a:pt x="1772118" y="3580523"/>
                    <a:pt x="1730274" y="3631127"/>
                    <a:pt x="1711159" y="3667919"/>
                  </a:cubicBezTo>
                  <a:cubicBezTo>
                    <a:pt x="1749236" y="3651519"/>
                    <a:pt x="1801251" y="3616071"/>
                    <a:pt x="1853302" y="3568991"/>
                  </a:cubicBezTo>
                  <a:cubicBezTo>
                    <a:pt x="1907875" y="3519631"/>
                    <a:pt x="1949718" y="3469027"/>
                    <a:pt x="1968832" y="3432235"/>
                  </a:cubicBezTo>
                  <a:close/>
                  <a:moveTo>
                    <a:pt x="3965303" y="3376468"/>
                  </a:moveTo>
                  <a:cubicBezTo>
                    <a:pt x="3988964" y="3461731"/>
                    <a:pt x="4050761" y="3579227"/>
                    <a:pt x="4138838" y="3697715"/>
                  </a:cubicBezTo>
                  <a:cubicBezTo>
                    <a:pt x="4231183" y="3821943"/>
                    <a:pt x="4330815" y="3918195"/>
                    <a:pt x="4407228" y="3963235"/>
                  </a:cubicBezTo>
                  <a:cubicBezTo>
                    <a:pt x="4383567" y="3877975"/>
                    <a:pt x="4321771" y="3760479"/>
                    <a:pt x="4233695" y="3641991"/>
                  </a:cubicBezTo>
                  <a:cubicBezTo>
                    <a:pt x="4141348" y="3517763"/>
                    <a:pt x="4041717" y="3421512"/>
                    <a:pt x="3965303" y="3376468"/>
                  </a:cubicBezTo>
                  <a:close/>
                  <a:moveTo>
                    <a:pt x="3817029" y="3322204"/>
                  </a:moveTo>
                  <a:cubicBezTo>
                    <a:pt x="3773470" y="3399224"/>
                    <a:pt x="3734084" y="3526003"/>
                    <a:pt x="3712582" y="3672067"/>
                  </a:cubicBezTo>
                  <a:cubicBezTo>
                    <a:pt x="3690037" y="3825207"/>
                    <a:pt x="3692426" y="3963719"/>
                    <a:pt x="3714610" y="4049599"/>
                  </a:cubicBezTo>
                  <a:cubicBezTo>
                    <a:pt x="3758168" y="3972579"/>
                    <a:pt x="3797554" y="3845799"/>
                    <a:pt x="3819057" y="3699739"/>
                  </a:cubicBezTo>
                  <a:cubicBezTo>
                    <a:pt x="3841601" y="3546595"/>
                    <a:pt x="3839212" y="3408088"/>
                    <a:pt x="3817029" y="3322204"/>
                  </a:cubicBezTo>
                  <a:close/>
                  <a:moveTo>
                    <a:pt x="4207847" y="3310464"/>
                  </a:moveTo>
                  <a:cubicBezTo>
                    <a:pt x="4140807" y="3311480"/>
                    <a:pt x="4082469" y="3318494"/>
                    <a:pt x="4037771" y="3330778"/>
                  </a:cubicBezTo>
                  <a:cubicBezTo>
                    <a:pt x="4117529" y="3377424"/>
                    <a:pt x="4249025" y="3419232"/>
                    <a:pt x="4400677" y="3441559"/>
                  </a:cubicBezTo>
                  <a:cubicBezTo>
                    <a:pt x="4559678" y="3464963"/>
                    <a:pt x="4703636" y="3461479"/>
                    <a:pt x="4793031" y="3436911"/>
                  </a:cubicBezTo>
                  <a:cubicBezTo>
                    <a:pt x="4713273" y="3390264"/>
                    <a:pt x="4581777" y="3348456"/>
                    <a:pt x="4430125" y="3326130"/>
                  </a:cubicBezTo>
                  <a:cubicBezTo>
                    <a:pt x="4350626" y="3314426"/>
                    <a:pt x="4274885" y="3309446"/>
                    <a:pt x="4207847" y="3310464"/>
                  </a:cubicBezTo>
                  <a:close/>
                  <a:moveTo>
                    <a:pt x="1691626" y="3283170"/>
                  </a:moveTo>
                  <a:cubicBezTo>
                    <a:pt x="1676298" y="3321690"/>
                    <a:pt x="1664581" y="3383534"/>
                    <a:pt x="1661068" y="3453631"/>
                  </a:cubicBezTo>
                  <a:cubicBezTo>
                    <a:pt x="1657384" y="3527123"/>
                    <a:pt x="1663579" y="3592495"/>
                    <a:pt x="1676077" y="3632027"/>
                  </a:cubicBezTo>
                  <a:cubicBezTo>
                    <a:pt x="1691405" y="3593507"/>
                    <a:pt x="1703122" y="3531659"/>
                    <a:pt x="1706636" y="3461567"/>
                  </a:cubicBezTo>
                  <a:cubicBezTo>
                    <a:pt x="1710320" y="3388072"/>
                    <a:pt x="1704125" y="3322702"/>
                    <a:pt x="1691626" y="3283170"/>
                  </a:cubicBezTo>
                  <a:close/>
                  <a:moveTo>
                    <a:pt x="3712309" y="3186646"/>
                  </a:moveTo>
                  <a:cubicBezTo>
                    <a:pt x="3623829" y="3187434"/>
                    <a:pt x="3494342" y="3216714"/>
                    <a:pt x="3357097" y="3271124"/>
                  </a:cubicBezTo>
                  <a:cubicBezTo>
                    <a:pt x="3213200" y="3328170"/>
                    <a:pt x="3094442" y="3399494"/>
                    <a:pt x="3031158" y="3461647"/>
                  </a:cubicBezTo>
                  <a:cubicBezTo>
                    <a:pt x="3119637" y="3460859"/>
                    <a:pt x="3249125" y="3431579"/>
                    <a:pt x="3386369" y="3377170"/>
                  </a:cubicBezTo>
                  <a:cubicBezTo>
                    <a:pt x="3530266" y="3320124"/>
                    <a:pt x="3649025" y="3248800"/>
                    <a:pt x="3712309" y="3186646"/>
                  </a:cubicBezTo>
                  <a:close/>
                  <a:moveTo>
                    <a:pt x="5021422" y="3176092"/>
                  </a:moveTo>
                  <a:cubicBezTo>
                    <a:pt x="5107003" y="3535125"/>
                    <a:pt x="5159123" y="4108337"/>
                    <a:pt x="5133296" y="4439497"/>
                  </a:cubicBezTo>
                  <a:lnTo>
                    <a:pt x="5212231" y="4333545"/>
                  </a:lnTo>
                  <a:cubicBezTo>
                    <a:pt x="5234700" y="3963411"/>
                    <a:pt x="5163431" y="3605825"/>
                    <a:pt x="5098650" y="3254759"/>
                  </a:cubicBezTo>
                  <a:close/>
                  <a:moveTo>
                    <a:pt x="2564451" y="3134362"/>
                  </a:moveTo>
                  <a:cubicBezTo>
                    <a:pt x="2574528" y="3170674"/>
                    <a:pt x="2600847" y="3220714"/>
                    <a:pt x="2638358" y="3271178"/>
                  </a:cubicBezTo>
                  <a:cubicBezTo>
                    <a:pt x="2677687" y="3324086"/>
                    <a:pt x="2720120" y="3365080"/>
                    <a:pt x="2752664" y="3384262"/>
                  </a:cubicBezTo>
                  <a:cubicBezTo>
                    <a:pt x="2742587" y="3347950"/>
                    <a:pt x="2716268" y="3297908"/>
                    <a:pt x="2678757" y="3247446"/>
                  </a:cubicBezTo>
                  <a:cubicBezTo>
                    <a:pt x="2639427" y="3194538"/>
                    <a:pt x="2596995" y="3153546"/>
                    <a:pt x="2564451" y="3134362"/>
                  </a:cubicBezTo>
                  <a:close/>
                  <a:moveTo>
                    <a:pt x="736839" y="3132884"/>
                  </a:moveTo>
                  <a:cubicBezTo>
                    <a:pt x="746738" y="3159994"/>
                    <a:pt x="768871" y="3198216"/>
                    <a:pt x="798684" y="3237524"/>
                  </a:cubicBezTo>
                  <a:cubicBezTo>
                    <a:pt x="829941" y="3278736"/>
                    <a:pt x="862328" y="3311496"/>
                    <a:pt x="886149" y="3327708"/>
                  </a:cubicBezTo>
                  <a:cubicBezTo>
                    <a:pt x="876249" y="3300600"/>
                    <a:pt x="854116" y="3262376"/>
                    <a:pt x="824304" y="3223070"/>
                  </a:cubicBezTo>
                  <a:cubicBezTo>
                    <a:pt x="793046" y="3181858"/>
                    <a:pt x="760660" y="3149096"/>
                    <a:pt x="736839" y="3132884"/>
                  </a:cubicBezTo>
                  <a:close/>
                  <a:moveTo>
                    <a:pt x="699131" y="3114050"/>
                  </a:moveTo>
                  <a:cubicBezTo>
                    <a:pt x="698698" y="3139488"/>
                    <a:pt x="706772" y="3176336"/>
                    <a:pt x="722566" y="3215078"/>
                  </a:cubicBezTo>
                  <a:cubicBezTo>
                    <a:pt x="739125" y="3255698"/>
                    <a:pt x="760297" y="3288896"/>
                    <a:pt x="779053" y="3306262"/>
                  </a:cubicBezTo>
                  <a:cubicBezTo>
                    <a:pt x="779486" y="3280826"/>
                    <a:pt x="771412" y="3243978"/>
                    <a:pt x="755618" y="3205236"/>
                  </a:cubicBezTo>
                  <a:cubicBezTo>
                    <a:pt x="739059" y="3164616"/>
                    <a:pt x="717888" y="3131418"/>
                    <a:pt x="699131" y="3114050"/>
                  </a:cubicBezTo>
                  <a:close/>
                  <a:moveTo>
                    <a:pt x="2501302" y="3111250"/>
                  </a:moveTo>
                  <a:cubicBezTo>
                    <a:pt x="2482750" y="3144054"/>
                    <a:pt x="2465976" y="3198048"/>
                    <a:pt x="2456818" y="3260254"/>
                  </a:cubicBezTo>
                  <a:cubicBezTo>
                    <a:pt x="2447217" y="3325478"/>
                    <a:pt x="2448234" y="3384468"/>
                    <a:pt x="2457682" y="3421044"/>
                  </a:cubicBezTo>
                  <a:cubicBezTo>
                    <a:pt x="2476233" y="3388242"/>
                    <a:pt x="2493008" y="3334248"/>
                    <a:pt x="2502165" y="3272040"/>
                  </a:cubicBezTo>
                  <a:cubicBezTo>
                    <a:pt x="2511767" y="3206818"/>
                    <a:pt x="2510749" y="3147828"/>
                    <a:pt x="2501302" y="3111250"/>
                  </a:cubicBezTo>
                  <a:close/>
                  <a:moveTo>
                    <a:pt x="668612" y="3109704"/>
                  </a:moveTo>
                  <a:cubicBezTo>
                    <a:pt x="656486" y="3130904"/>
                    <a:pt x="645772" y="3165766"/>
                    <a:pt x="640259" y="3205904"/>
                  </a:cubicBezTo>
                  <a:cubicBezTo>
                    <a:pt x="634478" y="3247990"/>
                    <a:pt x="635767" y="3286030"/>
                    <a:pt x="642489" y="3309594"/>
                  </a:cubicBezTo>
                  <a:cubicBezTo>
                    <a:pt x="654614" y="3288394"/>
                    <a:pt x="665328" y="3253532"/>
                    <a:pt x="670842" y="3213394"/>
                  </a:cubicBezTo>
                  <a:cubicBezTo>
                    <a:pt x="673732" y="3192352"/>
                    <a:pt x="674855" y="3172320"/>
                    <a:pt x="674415" y="3154604"/>
                  </a:cubicBezTo>
                  <a:close/>
                  <a:moveTo>
                    <a:pt x="2667749" y="3106250"/>
                  </a:moveTo>
                  <a:cubicBezTo>
                    <a:pt x="2639197" y="3106684"/>
                    <a:pt x="2614351" y="3109672"/>
                    <a:pt x="2595314" y="3114902"/>
                  </a:cubicBezTo>
                  <a:cubicBezTo>
                    <a:pt x="2629283" y="3134768"/>
                    <a:pt x="2685286" y="3152574"/>
                    <a:pt x="2749874" y="3162082"/>
                  </a:cubicBezTo>
                  <a:cubicBezTo>
                    <a:pt x="2817591" y="3172052"/>
                    <a:pt x="2878902" y="3170566"/>
                    <a:pt x="2916975" y="3160104"/>
                  </a:cubicBezTo>
                  <a:cubicBezTo>
                    <a:pt x="2883006" y="3140238"/>
                    <a:pt x="2827003" y="3122432"/>
                    <a:pt x="2762416" y="3112924"/>
                  </a:cubicBezTo>
                  <a:cubicBezTo>
                    <a:pt x="2728557" y="3107938"/>
                    <a:pt x="2696300" y="3105818"/>
                    <a:pt x="2667749" y="3106250"/>
                  </a:cubicBezTo>
                  <a:close/>
                  <a:moveTo>
                    <a:pt x="656350" y="3090666"/>
                  </a:moveTo>
                  <a:cubicBezTo>
                    <a:pt x="633875" y="3097138"/>
                    <a:pt x="602978" y="3113772"/>
                    <a:pt x="571886" y="3137354"/>
                  </a:cubicBezTo>
                  <a:cubicBezTo>
                    <a:pt x="539288" y="3162078"/>
                    <a:pt x="514102" y="3188658"/>
                    <a:pt x="502392" y="3208968"/>
                  </a:cubicBezTo>
                  <a:cubicBezTo>
                    <a:pt x="524867" y="3202498"/>
                    <a:pt x="555764" y="3185864"/>
                    <a:pt x="586856" y="3162282"/>
                  </a:cubicBezTo>
                  <a:cubicBezTo>
                    <a:pt x="619455" y="3137558"/>
                    <a:pt x="644640" y="3110978"/>
                    <a:pt x="656350" y="3090666"/>
                  </a:cubicBezTo>
                  <a:close/>
                  <a:moveTo>
                    <a:pt x="899098" y="3058016"/>
                  </a:moveTo>
                  <a:cubicBezTo>
                    <a:pt x="880781" y="3057932"/>
                    <a:pt x="860211" y="3059176"/>
                    <a:pt x="838603" y="3061898"/>
                  </a:cubicBezTo>
                  <a:cubicBezTo>
                    <a:pt x="793292" y="3067604"/>
                    <a:pt x="754015" y="3078470"/>
                    <a:pt x="731211" y="3090388"/>
                  </a:cubicBezTo>
                  <a:cubicBezTo>
                    <a:pt x="756411" y="3095584"/>
                    <a:pt x="795473" y="3096046"/>
                    <a:pt x="838689" y="3090604"/>
                  </a:cubicBezTo>
                  <a:cubicBezTo>
                    <a:pt x="884000" y="3084896"/>
                    <a:pt x="923277" y="3074032"/>
                    <a:pt x="946080" y="3062112"/>
                  </a:cubicBezTo>
                  <a:cubicBezTo>
                    <a:pt x="933481" y="3059516"/>
                    <a:pt x="917415" y="3058100"/>
                    <a:pt x="899098" y="3058016"/>
                  </a:cubicBezTo>
                  <a:close/>
                  <a:moveTo>
                    <a:pt x="2456702" y="3053518"/>
                  </a:moveTo>
                  <a:cubicBezTo>
                    <a:pt x="2419019" y="3053854"/>
                    <a:pt x="2363871" y="3066324"/>
                    <a:pt x="2305419" y="3089496"/>
                  </a:cubicBezTo>
                  <a:cubicBezTo>
                    <a:pt x="2244135" y="3113792"/>
                    <a:pt x="2193557" y="3144168"/>
                    <a:pt x="2166604" y="3170638"/>
                  </a:cubicBezTo>
                  <a:cubicBezTo>
                    <a:pt x="2204287" y="3170304"/>
                    <a:pt x="2259435" y="3157834"/>
                    <a:pt x="2317886" y="3134660"/>
                  </a:cubicBezTo>
                  <a:cubicBezTo>
                    <a:pt x="2379171" y="3110366"/>
                    <a:pt x="2429750" y="3079988"/>
                    <a:pt x="2456702" y="3053518"/>
                  </a:cubicBezTo>
                  <a:close/>
                  <a:moveTo>
                    <a:pt x="520978" y="3021008"/>
                  </a:moveTo>
                  <a:cubicBezTo>
                    <a:pt x="503930" y="3021318"/>
                    <a:pt x="489118" y="3023084"/>
                    <a:pt x="477797" y="3026126"/>
                  </a:cubicBezTo>
                  <a:cubicBezTo>
                    <a:pt x="498265" y="3037442"/>
                    <a:pt x="531875" y="3047528"/>
                    <a:pt x="570535" y="3052838"/>
                  </a:cubicBezTo>
                  <a:cubicBezTo>
                    <a:pt x="611069" y="3058406"/>
                    <a:pt x="647671" y="3057420"/>
                    <a:pt x="670314" y="3051338"/>
                  </a:cubicBezTo>
                  <a:cubicBezTo>
                    <a:pt x="649846" y="3040022"/>
                    <a:pt x="616237" y="3029936"/>
                    <a:pt x="577577" y="3024626"/>
                  </a:cubicBezTo>
                  <a:cubicBezTo>
                    <a:pt x="557310" y="3021842"/>
                    <a:pt x="538025" y="3020696"/>
                    <a:pt x="520978" y="3021008"/>
                  </a:cubicBezTo>
                  <a:close/>
                  <a:moveTo>
                    <a:pt x="2913732" y="2940018"/>
                  </a:moveTo>
                  <a:cubicBezTo>
                    <a:pt x="2872755" y="2938924"/>
                    <a:pt x="2813259" y="2951360"/>
                    <a:pt x="2750591" y="2976204"/>
                  </a:cubicBezTo>
                  <a:cubicBezTo>
                    <a:pt x="2684886" y="3002252"/>
                    <a:pt x="2631068" y="3035846"/>
                    <a:pt x="2602793" y="3065798"/>
                  </a:cubicBezTo>
                  <a:cubicBezTo>
                    <a:pt x="2643770" y="3066890"/>
                    <a:pt x="2703266" y="3054454"/>
                    <a:pt x="2765933" y="3029610"/>
                  </a:cubicBezTo>
                  <a:cubicBezTo>
                    <a:pt x="2831639" y="3003562"/>
                    <a:pt x="2885458" y="2969968"/>
                    <a:pt x="2913732" y="2940018"/>
                  </a:cubicBezTo>
                  <a:close/>
                  <a:moveTo>
                    <a:pt x="4785417" y="2920148"/>
                  </a:moveTo>
                  <a:cubicBezTo>
                    <a:pt x="4689202" y="2917580"/>
                    <a:pt x="4549505" y="2946780"/>
                    <a:pt x="4402361" y="3005112"/>
                  </a:cubicBezTo>
                  <a:cubicBezTo>
                    <a:pt x="4248086" y="3066274"/>
                    <a:pt x="4121720" y="3145154"/>
                    <a:pt x="4055332" y="3215478"/>
                  </a:cubicBezTo>
                  <a:cubicBezTo>
                    <a:pt x="4151546" y="3218044"/>
                    <a:pt x="4291242" y="3188846"/>
                    <a:pt x="4438385" y="3130512"/>
                  </a:cubicBezTo>
                  <a:cubicBezTo>
                    <a:pt x="4592662" y="3069352"/>
                    <a:pt x="4719029" y="2990470"/>
                    <a:pt x="4785417" y="2920148"/>
                  </a:cubicBezTo>
                  <a:close/>
                  <a:moveTo>
                    <a:pt x="858068" y="2887728"/>
                  </a:moveTo>
                  <a:cubicBezTo>
                    <a:pt x="836575" y="2901872"/>
                    <a:pt x="808627" y="2929166"/>
                    <a:pt x="781918" y="2963574"/>
                  </a:cubicBezTo>
                  <a:cubicBezTo>
                    <a:pt x="753914" y="2999650"/>
                    <a:pt x="733824" y="3035104"/>
                    <a:pt x="726126" y="3059658"/>
                  </a:cubicBezTo>
                  <a:cubicBezTo>
                    <a:pt x="747619" y="3045512"/>
                    <a:pt x="775567" y="3018218"/>
                    <a:pt x="802277" y="2983812"/>
                  </a:cubicBezTo>
                  <a:cubicBezTo>
                    <a:pt x="830281" y="2947736"/>
                    <a:pt x="850371" y="2912280"/>
                    <a:pt x="858068" y="2887728"/>
                  </a:cubicBezTo>
                  <a:close/>
                  <a:moveTo>
                    <a:pt x="631452" y="2843984"/>
                  </a:moveTo>
                  <a:cubicBezTo>
                    <a:pt x="631885" y="2867368"/>
                    <a:pt x="639955" y="2901516"/>
                    <a:pt x="654687" y="2937652"/>
                  </a:cubicBezTo>
                  <a:cubicBezTo>
                    <a:pt x="670131" y="2975540"/>
                    <a:pt x="689286" y="3006746"/>
                    <a:pt x="705876" y="3023314"/>
                  </a:cubicBezTo>
                  <a:cubicBezTo>
                    <a:pt x="705441" y="2999930"/>
                    <a:pt x="697372" y="2965780"/>
                    <a:pt x="682640" y="2929644"/>
                  </a:cubicBezTo>
                  <a:cubicBezTo>
                    <a:pt x="667195" y="2891758"/>
                    <a:pt x="648041" y="2860552"/>
                    <a:pt x="631452" y="2843984"/>
                  </a:cubicBezTo>
                  <a:close/>
                  <a:moveTo>
                    <a:pt x="2240613" y="2806192"/>
                  </a:moveTo>
                  <a:cubicBezTo>
                    <a:pt x="2263069" y="2841042"/>
                    <a:pt x="2306610" y="2886498"/>
                    <a:pt x="2361632" y="2930068"/>
                  </a:cubicBezTo>
                  <a:cubicBezTo>
                    <a:pt x="2419321" y="2975750"/>
                    <a:pt x="2476134" y="3008670"/>
                    <a:pt x="2515575" y="3021454"/>
                  </a:cubicBezTo>
                  <a:cubicBezTo>
                    <a:pt x="2493119" y="2986606"/>
                    <a:pt x="2449578" y="2941150"/>
                    <a:pt x="2394556" y="2897580"/>
                  </a:cubicBezTo>
                  <a:cubicBezTo>
                    <a:pt x="2336867" y="2851898"/>
                    <a:pt x="2280053" y="2818976"/>
                    <a:pt x="2240613" y="2806192"/>
                  </a:cubicBezTo>
                  <a:close/>
                  <a:moveTo>
                    <a:pt x="2949954" y="2767798"/>
                  </a:moveTo>
                  <a:cubicBezTo>
                    <a:pt x="2906121" y="2783326"/>
                    <a:pt x="2844191" y="2818392"/>
                    <a:pt x="2780395" y="2865814"/>
                  </a:cubicBezTo>
                  <a:cubicBezTo>
                    <a:pt x="2713508" y="2915536"/>
                    <a:pt x="2660219" y="2967206"/>
                    <a:pt x="2633726" y="3005336"/>
                  </a:cubicBezTo>
                  <a:cubicBezTo>
                    <a:pt x="2677559" y="2989806"/>
                    <a:pt x="2739489" y="2954740"/>
                    <a:pt x="2803285" y="2907318"/>
                  </a:cubicBezTo>
                  <a:cubicBezTo>
                    <a:pt x="2870172" y="2857598"/>
                    <a:pt x="2923461" y="2805926"/>
                    <a:pt x="2949954" y="2767798"/>
                  </a:cubicBezTo>
                  <a:close/>
                  <a:moveTo>
                    <a:pt x="2522955" y="2667100"/>
                  </a:moveTo>
                  <a:cubicBezTo>
                    <a:pt x="2514191" y="2707620"/>
                    <a:pt x="2512837" y="2770550"/>
                    <a:pt x="2520935" y="2840266"/>
                  </a:cubicBezTo>
                  <a:cubicBezTo>
                    <a:pt x="2529425" y="2913360"/>
                    <a:pt x="2546319" y="2976812"/>
                    <a:pt x="2565168" y="3013740"/>
                  </a:cubicBezTo>
                  <a:cubicBezTo>
                    <a:pt x="2573932" y="2973220"/>
                    <a:pt x="2575285" y="2910290"/>
                    <a:pt x="2567188" y="2840574"/>
                  </a:cubicBezTo>
                  <a:cubicBezTo>
                    <a:pt x="2558698" y="2767480"/>
                    <a:pt x="2541804" y="2704028"/>
                    <a:pt x="2522955" y="2667100"/>
                  </a:cubicBezTo>
                  <a:close/>
                  <a:moveTo>
                    <a:pt x="3204932" y="2605926"/>
                  </a:moveTo>
                  <a:cubicBezTo>
                    <a:pt x="3257658" y="2687752"/>
                    <a:pt x="3359893" y="2794482"/>
                    <a:pt x="3489084" y="2896784"/>
                  </a:cubicBezTo>
                  <a:cubicBezTo>
                    <a:pt x="3624538" y="3004046"/>
                    <a:pt x="3757936" y="3081346"/>
                    <a:pt x="3850542" y="3111362"/>
                  </a:cubicBezTo>
                  <a:cubicBezTo>
                    <a:pt x="3797815" y="3029536"/>
                    <a:pt x="3695581" y="2922806"/>
                    <a:pt x="3566390" y="2820504"/>
                  </a:cubicBezTo>
                  <a:cubicBezTo>
                    <a:pt x="3430935" y="2713242"/>
                    <a:pt x="3297537" y="2635942"/>
                    <a:pt x="3204932" y="2605926"/>
                  </a:cubicBezTo>
                  <a:close/>
                  <a:moveTo>
                    <a:pt x="4870466" y="2515774"/>
                  </a:moveTo>
                  <a:cubicBezTo>
                    <a:pt x="4767546" y="2552234"/>
                    <a:pt x="4622135" y="2634568"/>
                    <a:pt x="4472342" y="2745916"/>
                  </a:cubicBezTo>
                  <a:cubicBezTo>
                    <a:pt x="4315290" y="2862662"/>
                    <a:pt x="4190166" y="2983986"/>
                    <a:pt x="4127962" y="3073514"/>
                  </a:cubicBezTo>
                  <a:cubicBezTo>
                    <a:pt x="4230883" y="3037052"/>
                    <a:pt x="4376294" y="2954718"/>
                    <a:pt x="4526086" y="2843370"/>
                  </a:cubicBezTo>
                  <a:cubicBezTo>
                    <a:pt x="4683138" y="2726624"/>
                    <a:pt x="4808262" y="2605298"/>
                    <a:pt x="4870466" y="2515774"/>
                  </a:cubicBezTo>
                  <a:close/>
                  <a:moveTo>
                    <a:pt x="3867871" y="2279337"/>
                  </a:moveTo>
                  <a:cubicBezTo>
                    <a:pt x="3847294" y="2374478"/>
                    <a:pt x="3844115" y="2522238"/>
                    <a:pt x="3863128" y="2685930"/>
                  </a:cubicBezTo>
                  <a:cubicBezTo>
                    <a:pt x="3883063" y="2857556"/>
                    <a:pt x="3922729" y="3006542"/>
                    <a:pt x="3966987" y="3093250"/>
                  </a:cubicBezTo>
                  <a:cubicBezTo>
                    <a:pt x="3987564" y="2998106"/>
                    <a:pt x="3990743" y="2850346"/>
                    <a:pt x="3971729" y="2686654"/>
                  </a:cubicBezTo>
                  <a:cubicBezTo>
                    <a:pt x="3951796" y="2515028"/>
                    <a:pt x="3912128" y="2366042"/>
                    <a:pt x="3867871" y="2279337"/>
                  </a:cubicBezTo>
                  <a:close/>
                  <a:moveTo>
                    <a:pt x="585702" y="1942749"/>
                  </a:moveTo>
                  <a:lnTo>
                    <a:pt x="483925" y="2083503"/>
                  </a:lnTo>
                  <a:cubicBezTo>
                    <a:pt x="330355" y="2641350"/>
                    <a:pt x="256133" y="3204574"/>
                    <a:pt x="179128" y="3756169"/>
                  </a:cubicBezTo>
                  <a:lnTo>
                    <a:pt x="211881" y="3896149"/>
                  </a:lnTo>
                  <a:cubicBezTo>
                    <a:pt x="275220" y="3326988"/>
                    <a:pt x="443738" y="2440366"/>
                    <a:pt x="585702" y="1942749"/>
                  </a:cubicBezTo>
                  <a:close/>
                  <a:moveTo>
                    <a:pt x="4126644" y="1889514"/>
                  </a:moveTo>
                  <a:cubicBezTo>
                    <a:pt x="4136721" y="1925826"/>
                    <a:pt x="4163040" y="1975867"/>
                    <a:pt x="4200551" y="2026330"/>
                  </a:cubicBezTo>
                  <a:cubicBezTo>
                    <a:pt x="4239881" y="2079238"/>
                    <a:pt x="4282313" y="2120231"/>
                    <a:pt x="4314857" y="2139414"/>
                  </a:cubicBezTo>
                  <a:cubicBezTo>
                    <a:pt x="4304780" y="2103102"/>
                    <a:pt x="4278462" y="2053061"/>
                    <a:pt x="4240950" y="2002599"/>
                  </a:cubicBezTo>
                  <a:cubicBezTo>
                    <a:pt x="4201620" y="1949690"/>
                    <a:pt x="4159188" y="1908698"/>
                    <a:pt x="4126644" y="1889514"/>
                  </a:cubicBezTo>
                  <a:close/>
                  <a:moveTo>
                    <a:pt x="4063495" y="1866403"/>
                  </a:moveTo>
                  <a:cubicBezTo>
                    <a:pt x="4044944" y="1899205"/>
                    <a:pt x="4028169" y="1953200"/>
                    <a:pt x="4019012" y="2015407"/>
                  </a:cubicBezTo>
                  <a:cubicBezTo>
                    <a:pt x="4009410" y="2080629"/>
                    <a:pt x="4010428" y="2139620"/>
                    <a:pt x="4019875" y="2176196"/>
                  </a:cubicBezTo>
                  <a:cubicBezTo>
                    <a:pt x="4038426" y="2143394"/>
                    <a:pt x="4055201" y="2089399"/>
                    <a:pt x="4064359" y="2027192"/>
                  </a:cubicBezTo>
                  <a:cubicBezTo>
                    <a:pt x="4073960" y="1961970"/>
                    <a:pt x="4072943" y="1902981"/>
                    <a:pt x="4063495" y="1866403"/>
                  </a:cubicBezTo>
                  <a:close/>
                  <a:moveTo>
                    <a:pt x="4229942" y="1861403"/>
                  </a:moveTo>
                  <a:cubicBezTo>
                    <a:pt x="4201390" y="1861836"/>
                    <a:pt x="4176544" y="1864823"/>
                    <a:pt x="4157508" y="1870055"/>
                  </a:cubicBezTo>
                  <a:cubicBezTo>
                    <a:pt x="4191476" y="1889921"/>
                    <a:pt x="4247479" y="1907726"/>
                    <a:pt x="4312067" y="1917235"/>
                  </a:cubicBezTo>
                  <a:cubicBezTo>
                    <a:pt x="4379784" y="1927204"/>
                    <a:pt x="4441095" y="1925719"/>
                    <a:pt x="4479168" y="1915255"/>
                  </a:cubicBezTo>
                  <a:cubicBezTo>
                    <a:pt x="4445200" y="1895389"/>
                    <a:pt x="4389196" y="1877584"/>
                    <a:pt x="4324609" y="1868075"/>
                  </a:cubicBezTo>
                  <a:cubicBezTo>
                    <a:pt x="4290751" y="1863090"/>
                    <a:pt x="4258493" y="1860970"/>
                    <a:pt x="4229942" y="1861403"/>
                  </a:cubicBezTo>
                  <a:close/>
                  <a:moveTo>
                    <a:pt x="4018895" y="1808670"/>
                  </a:moveTo>
                  <a:cubicBezTo>
                    <a:pt x="3981212" y="1809005"/>
                    <a:pt x="3926065" y="1821475"/>
                    <a:pt x="3867613" y="1844648"/>
                  </a:cubicBezTo>
                  <a:cubicBezTo>
                    <a:pt x="3806328" y="1868944"/>
                    <a:pt x="3755750" y="1899320"/>
                    <a:pt x="3728797" y="1925790"/>
                  </a:cubicBezTo>
                  <a:cubicBezTo>
                    <a:pt x="3766480" y="1925456"/>
                    <a:pt x="3821628" y="1912986"/>
                    <a:pt x="3880080" y="1889813"/>
                  </a:cubicBezTo>
                  <a:cubicBezTo>
                    <a:pt x="3941364" y="1865517"/>
                    <a:pt x="3991943" y="1835141"/>
                    <a:pt x="4018895" y="1808670"/>
                  </a:cubicBezTo>
                  <a:close/>
                  <a:moveTo>
                    <a:pt x="4475925" y="1695170"/>
                  </a:moveTo>
                  <a:cubicBezTo>
                    <a:pt x="4434948" y="1694076"/>
                    <a:pt x="4375452" y="1706512"/>
                    <a:pt x="4312784" y="1731355"/>
                  </a:cubicBezTo>
                  <a:cubicBezTo>
                    <a:pt x="4247080" y="1757404"/>
                    <a:pt x="4193261" y="1790998"/>
                    <a:pt x="4164987" y="1820949"/>
                  </a:cubicBezTo>
                  <a:cubicBezTo>
                    <a:pt x="4205964" y="1822042"/>
                    <a:pt x="4265459" y="1809607"/>
                    <a:pt x="4328127" y="1784763"/>
                  </a:cubicBezTo>
                  <a:cubicBezTo>
                    <a:pt x="4393832" y="1758715"/>
                    <a:pt x="4447651" y="1725120"/>
                    <a:pt x="4475925" y="1695170"/>
                  </a:cubicBezTo>
                  <a:close/>
                  <a:moveTo>
                    <a:pt x="3802807" y="1561345"/>
                  </a:moveTo>
                  <a:cubicBezTo>
                    <a:pt x="3825262" y="1596194"/>
                    <a:pt x="3868803" y="1641650"/>
                    <a:pt x="3923825" y="1685219"/>
                  </a:cubicBezTo>
                  <a:cubicBezTo>
                    <a:pt x="3981514" y="1730901"/>
                    <a:pt x="4038328" y="1763823"/>
                    <a:pt x="4077768" y="1776607"/>
                  </a:cubicBezTo>
                  <a:cubicBezTo>
                    <a:pt x="4055312" y="1741757"/>
                    <a:pt x="4011771" y="1696302"/>
                    <a:pt x="3956749" y="1652732"/>
                  </a:cubicBezTo>
                  <a:cubicBezTo>
                    <a:pt x="3899060" y="1607050"/>
                    <a:pt x="3842247" y="1574128"/>
                    <a:pt x="3802807" y="1561345"/>
                  </a:cubicBezTo>
                  <a:close/>
                  <a:moveTo>
                    <a:pt x="4512147" y="1522950"/>
                  </a:moveTo>
                  <a:cubicBezTo>
                    <a:pt x="4468314" y="1538478"/>
                    <a:pt x="4406384" y="1573543"/>
                    <a:pt x="4342589" y="1620966"/>
                  </a:cubicBezTo>
                  <a:cubicBezTo>
                    <a:pt x="4275701" y="1670687"/>
                    <a:pt x="4222412" y="1722358"/>
                    <a:pt x="4195919" y="1760487"/>
                  </a:cubicBezTo>
                  <a:cubicBezTo>
                    <a:pt x="4239753" y="1744958"/>
                    <a:pt x="4301682" y="1709893"/>
                    <a:pt x="4365478" y="1662471"/>
                  </a:cubicBezTo>
                  <a:cubicBezTo>
                    <a:pt x="4432365" y="1612749"/>
                    <a:pt x="4485655" y="1561077"/>
                    <a:pt x="4512147" y="1522950"/>
                  </a:cubicBezTo>
                  <a:close/>
                  <a:moveTo>
                    <a:pt x="4085148" y="1422252"/>
                  </a:moveTo>
                  <a:cubicBezTo>
                    <a:pt x="4076385" y="1462773"/>
                    <a:pt x="4075031" y="1525702"/>
                    <a:pt x="4083128" y="1595418"/>
                  </a:cubicBezTo>
                  <a:cubicBezTo>
                    <a:pt x="4091618" y="1668512"/>
                    <a:pt x="4108512" y="1731965"/>
                    <a:pt x="4127361" y="1768893"/>
                  </a:cubicBezTo>
                  <a:cubicBezTo>
                    <a:pt x="4136125" y="1728372"/>
                    <a:pt x="4137479" y="1665442"/>
                    <a:pt x="4129381" y="1595726"/>
                  </a:cubicBezTo>
                  <a:cubicBezTo>
                    <a:pt x="4120891" y="1522632"/>
                    <a:pt x="4103997" y="1459180"/>
                    <a:pt x="4085148" y="1422252"/>
                  </a:cubicBezTo>
                  <a:close/>
                  <a:moveTo>
                    <a:pt x="3710142" y="1103372"/>
                  </a:moveTo>
                  <a:cubicBezTo>
                    <a:pt x="3218928" y="1900369"/>
                    <a:pt x="2393912" y="2367840"/>
                    <a:pt x="1616913" y="2540256"/>
                  </a:cubicBezTo>
                  <a:cubicBezTo>
                    <a:pt x="2404203" y="2454642"/>
                    <a:pt x="3269353" y="1986958"/>
                    <a:pt x="3710142" y="1103372"/>
                  </a:cubicBezTo>
                  <a:close/>
                  <a:moveTo>
                    <a:pt x="697302" y="942153"/>
                  </a:moveTo>
                  <a:lnTo>
                    <a:pt x="609418" y="1053040"/>
                  </a:lnTo>
                  <a:cubicBezTo>
                    <a:pt x="436029" y="1504598"/>
                    <a:pt x="317567" y="1964416"/>
                    <a:pt x="198530" y="2414531"/>
                  </a:cubicBezTo>
                  <a:lnTo>
                    <a:pt x="204940" y="2531287"/>
                  </a:lnTo>
                  <a:cubicBezTo>
                    <a:pt x="316482" y="2066058"/>
                    <a:pt x="539150" y="1344715"/>
                    <a:pt x="697302" y="942153"/>
                  </a:cubicBezTo>
                  <a:close/>
                  <a:moveTo>
                    <a:pt x="3747524" y="686093"/>
                  </a:moveTo>
                  <a:cubicBezTo>
                    <a:pt x="2999300" y="1248815"/>
                    <a:pt x="2060577" y="1382909"/>
                    <a:pt x="1274253" y="1259830"/>
                  </a:cubicBezTo>
                  <a:cubicBezTo>
                    <a:pt x="2012226" y="1508341"/>
                    <a:pt x="3073593" y="1432331"/>
                    <a:pt x="3747524" y="686093"/>
                  </a:cubicBezTo>
                  <a:close/>
                  <a:moveTo>
                    <a:pt x="3941473" y="180865"/>
                  </a:moveTo>
                  <a:cubicBezTo>
                    <a:pt x="3620952" y="355209"/>
                    <a:pt x="3077363" y="469846"/>
                    <a:pt x="2460722" y="469846"/>
                  </a:cubicBezTo>
                  <a:cubicBezTo>
                    <a:pt x="1895541" y="469846"/>
                    <a:pt x="1391727" y="373545"/>
                    <a:pt x="1065088" y="222700"/>
                  </a:cubicBezTo>
                  <a:cubicBezTo>
                    <a:pt x="1324904" y="437099"/>
                    <a:pt x="1860697" y="583595"/>
                    <a:pt x="2479339" y="583595"/>
                  </a:cubicBezTo>
                  <a:cubicBezTo>
                    <a:pt x="3138187" y="583595"/>
                    <a:pt x="3703066" y="417440"/>
                    <a:pt x="3941473" y="180865"/>
                  </a:cubicBezTo>
                  <a:close/>
                  <a:moveTo>
                    <a:pt x="4185408" y="0"/>
                  </a:moveTo>
                  <a:cubicBezTo>
                    <a:pt x="4208855" y="797170"/>
                    <a:pt x="5412154" y="2696308"/>
                    <a:pt x="5365261" y="4595447"/>
                  </a:cubicBezTo>
                  <a:cubicBezTo>
                    <a:pt x="3763107" y="5025291"/>
                    <a:pt x="1578708" y="4880707"/>
                    <a:pt x="0" y="4888523"/>
                  </a:cubicBezTo>
                  <a:cubicBezTo>
                    <a:pt x="164123" y="3216032"/>
                    <a:pt x="-277446" y="1860060"/>
                    <a:pt x="824523" y="70338"/>
                  </a:cubicBezTo>
                  <a:cubicBezTo>
                    <a:pt x="1934308" y="515814"/>
                    <a:pt x="3494457" y="521144"/>
                    <a:pt x="418540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任意多边形 11"/>
            <p:cNvSpPr/>
            <p:nvPr/>
          </p:nvSpPr>
          <p:spPr>
            <a:xfrm>
              <a:off x="8858162" y="19440717"/>
              <a:ext cx="4525107" cy="7837035"/>
            </a:xfrm>
            <a:custGeom>
              <a:avLst/>
              <a:gdLst>
                <a:gd name="connsiteX0" fmla="*/ 3633745 w 4525107"/>
                <a:gd name="connsiteY0" fmla="*/ 6789684 h 7929296"/>
                <a:gd name="connsiteX1" fmla="*/ 3629790 w 4525107"/>
                <a:gd name="connsiteY1" fmla="*/ 6871698 h 7929296"/>
                <a:gd name="connsiteX2" fmla="*/ 3599816 w 4525107"/>
                <a:gd name="connsiteY2" fmla="*/ 6951052 h 7929296"/>
                <a:gd name="connsiteX3" fmla="*/ 3603770 w 4525107"/>
                <a:gd name="connsiteY3" fmla="*/ 6869036 h 7929296"/>
                <a:gd name="connsiteX4" fmla="*/ 3633745 w 4525107"/>
                <a:gd name="connsiteY4" fmla="*/ 6789684 h 7929296"/>
                <a:gd name="connsiteX5" fmla="*/ 3524733 w 4525107"/>
                <a:gd name="connsiteY5" fmla="*/ 6698002 h 7929296"/>
                <a:gd name="connsiteX6" fmla="*/ 3534146 w 4525107"/>
                <a:gd name="connsiteY6" fmla="*/ 6698390 h 7929296"/>
                <a:gd name="connsiteX7" fmla="*/ 3536070 w 4525107"/>
                <a:gd name="connsiteY7" fmla="*/ 6699848 h 7929296"/>
                <a:gd name="connsiteX8" fmla="*/ 3485494 w 4525107"/>
                <a:gd name="connsiteY8" fmla="*/ 6784742 h 7929296"/>
                <a:gd name="connsiteX9" fmla="*/ 3489391 w 4525107"/>
                <a:gd name="connsiteY9" fmla="*/ 6883484 h 7929296"/>
                <a:gd name="connsiteX10" fmla="*/ 3487005 w 4525107"/>
                <a:gd name="connsiteY10" fmla="*/ 6883846 h 7929296"/>
                <a:gd name="connsiteX11" fmla="*/ 3466246 w 4525107"/>
                <a:gd name="connsiteY11" fmla="*/ 6779850 h 7929296"/>
                <a:gd name="connsiteX12" fmla="*/ 3524733 w 4525107"/>
                <a:gd name="connsiteY12" fmla="*/ 6698002 h 7929296"/>
                <a:gd name="connsiteX13" fmla="*/ 2429818 w 4525107"/>
                <a:gd name="connsiteY13" fmla="*/ 6639282 h 7929296"/>
                <a:gd name="connsiteX14" fmla="*/ 2416829 w 4525107"/>
                <a:gd name="connsiteY14" fmla="*/ 6720358 h 7929296"/>
                <a:gd name="connsiteX15" fmla="*/ 2378274 w 4525107"/>
                <a:gd name="connsiteY15" fmla="*/ 6795914 h 7929296"/>
                <a:gd name="connsiteX16" fmla="*/ 2391262 w 4525107"/>
                <a:gd name="connsiteY16" fmla="*/ 6714838 h 7929296"/>
                <a:gd name="connsiteX17" fmla="*/ 2429818 w 4525107"/>
                <a:gd name="connsiteY17" fmla="*/ 6639282 h 7929296"/>
                <a:gd name="connsiteX18" fmla="*/ 3903054 w 4525107"/>
                <a:gd name="connsiteY18" fmla="*/ 6621070 h 7929296"/>
                <a:gd name="connsiteX19" fmla="*/ 3972388 w 4525107"/>
                <a:gd name="connsiteY19" fmla="*/ 6661324 h 7929296"/>
                <a:gd name="connsiteX20" fmla="*/ 4051953 w 4525107"/>
                <a:gd name="connsiteY20" fmla="*/ 6651464 h 7929296"/>
                <a:gd name="connsiteX21" fmla="*/ 4052284 w 4525107"/>
                <a:gd name="connsiteY21" fmla="*/ 6653596 h 7929296"/>
                <a:gd name="connsiteX22" fmla="*/ 3968775 w 4525107"/>
                <a:gd name="connsiteY22" fmla="*/ 6679032 h 7929296"/>
                <a:gd name="connsiteX23" fmla="*/ 3901912 w 4525107"/>
                <a:gd name="connsiteY23" fmla="*/ 6622902 h 7929296"/>
                <a:gd name="connsiteX24" fmla="*/ 3903054 w 4525107"/>
                <a:gd name="connsiteY24" fmla="*/ 6621070 h 7929296"/>
                <a:gd name="connsiteX25" fmla="*/ 662179 w 4525107"/>
                <a:gd name="connsiteY25" fmla="*/ 6600758 h 7929296"/>
                <a:gd name="connsiteX26" fmla="*/ 2520599 w 4525107"/>
                <a:gd name="connsiteY26" fmla="*/ 7426664 h 7929296"/>
                <a:gd name="connsiteX27" fmla="*/ 4097485 w 4525107"/>
                <a:gd name="connsiteY27" fmla="*/ 7164018 h 7929296"/>
                <a:gd name="connsiteX28" fmla="*/ 2625841 w 4525107"/>
                <a:gd name="connsiteY28" fmla="*/ 7286950 h 7929296"/>
                <a:gd name="connsiteX29" fmla="*/ 662179 w 4525107"/>
                <a:gd name="connsiteY29" fmla="*/ 6600758 h 7929296"/>
                <a:gd name="connsiteX30" fmla="*/ 3943532 w 4525107"/>
                <a:gd name="connsiteY30" fmla="*/ 6575166 h 7929296"/>
                <a:gd name="connsiteX31" fmla="*/ 4009081 w 4525107"/>
                <a:gd name="connsiteY31" fmla="*/ 6581048 h 7929296"/>
                <a:gd name="connsiteX32" fmla="*/ 4088433 w 4525107"/>
                <a:gd name="connsiteY32" fmla="*/ 6611020 h 7929296"/>
                <a:gd name="connsiteX33" fmla="*/ 4006417 w 4525107"/>
                <a:gd name="connsiteY33" fmla="*/ 6607066 h 7929296"/>
                <a:gd name="connsiteX34" fmla="*/ 3927066 w 4525107"/>
                <a:gd name="connsiteY34" fmla="*/ 6577092 h 7929296"/>
                <a:gd name="connsiteX35" fmla="*/ 3943532 w 4525107"/>
                <a:gd name="connsiteY35" fmla="*/ 6575166 h 7929296"/>
                <a:gd name="connsiteX36" fmla="*/ 2331600 w 4525107"/>
                <a:gd name="connsiteY36" fmla="*/ 6536122 h 7929296"/>
                <a:gd name="connsiteX37" fmla="*/ 2340912 w 4525107"/>
                <a:gd name="connsiteY37" fmla="*/ 6537546 h 7929296"/>
                <a:gd name="connsiteX38" fmla="*/ 2342664 w 4525107"/>
                <a:gd name="connsiteY38" fmla="*/ 6539206 h 7929296"/>
                <a:gd name="connsiteX39" fmla="*/ 2283020 w 4525107"/>
                <a:gd name="connsiteY39" fmla="*/ 6617996 h 7929296"/>
                <a:gd name="connsiteX40" fmla="*/ 2275988 w 4525107"/>
                <a:gd name="connsiteY40" fmla="*/ 6716564 h 7929296"/>
                <a:gd name="connsiteX41" fmla="*/ 2273576 w 4525107"/>
                <a:gd name="connsiteY41" fmla="*/ 6716660 h 7929296"/>
                <a:gd name="connsiteX42" fmla="*/ 2264430 w 4525107"/>
                <a:gd name="connsiteY42" fmla="*/ 6611008 h 7929296"/>
                <a:gd name="connsiteX43" fmla="*/ 2331600 w 4525107"/>
                <a:gd name="connsiteY43" fmla="*/ 6536122 h 7929296"/>
                <a:gd name="connsiteX44" fmla="*/ 2716104 w 4525107"/>
                <a:gd name="connsiteY44" fmla="*/ 6501446 h 7929296"/>
                <a:gd name="connsiteX45" fmla="*/ 2780567 w 4525107"/>
                <a:gd name="connsiteY45" fmla="*/ 6549112 h 7929296"/>
                <a:gd name="connsiteX46" fmla="*/ 2860734 w 4525107"/>
                <a:gd name="connsiteY46" fmla="*/ 6548100 h 7929296"/>
                <a:gd name="connsiteX47" fmla="*/ 2860828 w 4525107"/>
                <a:gd name="connsiteY47" fmla="*/ 6550256 h 7929296"/>
                <a:gd name="connsiteX48" fmla="*/ 2775020 w 4525107"/>
                <a:gd name="connsiteY48" fmla="*/ 6566312 h 7929296"/>
                <a:gd name="connsiteX49" fmla="*/ 2714766 w 4525107"/>
                <a:gd name="connsiteY49" fmla="*/ 6503140 h 7929296"/>
                <a:gd name="connsiteX50" fmla="*/ 2716104 w 4525107"/>
                <a:gd name="connsiteY50" fmla="*/ 6501446 h 7929296"/>
                <a:gd name="connsiteX51" fmla="*/ 3966317 w 4525107"/>
                <a:gd name="connsiteY51" fmla="*/ 6489136 h 7929296"/>
                <a:gd name="connsiteX52" fmla="*/ 3996260 w 4525107"/>
                <a:gd name="connsiteY52" fmla="*/ 6491790 h 7929296"/>
                <a:gd name="connsiteX53" fmla="*/ 4062819 w 4525107"/>
                <a:gd name="connsiteY53" fmla="*/ 6549394 h 7929296"/>
                <a:gd name="connsiteX54" fmla="*/ 4061663 w 4525107"/>
                <a:gd name="connsiteY54" fmla="*/ 6551298 h 7929296"/>
                <a:gd name="connsiteX55" fmla="*/ 3992514 w 4525107"/>
                <a:gd name="connsiteY55" fmla="*/ 6510136 h 7929296"/>
                <a:gd name="connsiteX56" fmla="*/ 3912767 w 4525107"/>
                <a:gd name="connsiteY56" fmla="*/ 6520906 h 7929296"/>
                <a:gd name="connsiteX57" fmla="*/ 3912449 w 4525107"/>
                <a:gd name="connsiteY57" fmla="*/ 6518700 h 7929296"/>
                <a:gd name="connsiteX58" fmla="*/ 3940569 w 4525107"/>
                <a:gd name="connsiteY58" fmla="*/ 6493314 h 7929296"/>
                <a:gd name="connsiteX59" fmla="*/ 3966317 w 4525107"/>
                <a:gd name="connsiteY59" fmla="*/ 6489136 h 7929296"/>
                <a:gd name="connsiteX60" fmla="*/ 3672679 w 4525107"/>
                <a:gd name="connsiteY60" fmla="*/ 6482698 h 7929296"/>
                <a:gd name="connsiteX61" fmla="*/ 3633129 w 4525107"/>
                <a:gd name="connsiteY61" fmla="*/ 6522142 h 7929296"/>
                <a:gd name="connsiteX62" fmla="*/ 3672532 w 4525107"/>
                <a:gd name="connsiteY62" fmla="*/ 6581758 h 7929296"/>
                <a:gd name="connsiteX63" fmla="*/ 3732146 w 4525107"/>
                <a:gd name="connsiteY63" fmla="*/ 6542356 h 7929296"/>
                <a:gd name="connsiteX64" fmla="*/ 3692744 w 4525107"/>
                <a:gd name="connsiteY64" fmla="*/ 6482740 h 7929296"/>
                <a:gd name="connsiteX65" fmla="*/ 3672679 w 4525107"/>
                <a:gd name="connsiteY65" fmla="*/ 6482698 h 7929296"/>
                <a:gd name="connsiteX66" fmla="*/ 2761404 w 4525107"/>
                <a:gd name="connsiteY66" fmla="*/ 6460294 h 7929296"/>
                <a:gd name="connsiteX67" fmla="*/ 2825903 w 4525107"/>
                <a:gd name="connsiteY67" fmla="*/ 6473380 h 7929296"/>
                <a:gd name="connsiteX68" fmla="*/ 2901458 w 4525107"/>
                <a:gd name="connsiteY68" fmla="*/ 6511934 h 7929296"/>
                <a:gd name="connsiteX69" fmla="*/ 2820381 w 4525107"/>
                <a:gd name="connsiteY69" fmla="*/ 6498946 h 7929296"/>
                <a:gd name="connsiteX70" fmla="*/ 2744826 w 4525107"/>
                <a:gd name="connsiteY70" fmla="*/ 6460390 h 7929296"/>
                <a:gd name="connsiteX71" fmla="*/ 2761404 w 4525107"/>
                <a:gd name="connsiteY71" fmla="*/ 6460294 h 7929296"/>
                <a:gd name="connsiteX72" fmla="*/ 1374430 w 4525107"/>
                <a:gd name="connsiteY72" fmla="*/ 6423260 h 7929296"/>
                <a:gd name="connsiteX73" fmla="*/ 1361441 w 4525107"/>
                <a:gd name="connsiteY73" fmla="*/ 6504336 h 7929296"/>
                <a:gd name="connsiteX74" fmla="*/ 1322886 w 4525107"/>
                <a:gd name="connsiteY74" fmla="*/ 6579892 h 7929296"/>
                <a:gd name="connsiteX75" fmla="*/ 1335874 w 4525107"/>
                <a:gd name="connsiteY75" fmla="*/ 6498816 h 7929296"/>
                <a:gd name="connsiteX76" fmla="*/ 1374430 w 4525107"/>
                <a:gd name="connsiteY76" fmla="*/ 6423260 h 7929296"/>
                <a:gd name="connsiteX77" fmla="*/ 3925293 w 4525107"/>
                <a:gd name="connsiteY77" fmla="*/ 6410060 h 7929296"/>
                <a:gd name="connsiteX78" fmla="*/ 3962272 w 4525107"/>
                <a:gd name="connsiteY78" fmla="*/ 6415750 h 7929296"/>
                <a:gd name="connsiteX79" fmla="*/ 4043734 w 4525107"/>
                <a:gd name="connsiteY79" fmla="*/ 6483650 h 7929296"/>
                <a:gd name="connsiteX80" fmla="*/ 4042277 w 4525107"/>
                <a:gd name="connsiteY80" fmla="*/ 6485574 h 7929296"/>
                <a:gd name="connsiteX81" fmla="*/ 3957382 w 4525107"/>
                <a:gd name="connsiteY81" fmla="*/ 6434998 h 7929296"/>
                <a:gd name="connsiteX82" fmla="*/ 3858639 w 4525107"/>
                <a:gd name="connsiteY82" fmla="*/ 6438896 h 7929296"/>
                <a:gd name="connsiteX83" fmla="*/ 3858277 w 4525107"/>
                <a:gd name="connsiteY83" fmla="*/ 6436510 h 7929296"/>
                <a:gd name="connsiteX84" fmla="*/ 3893405 w 4525107"/>
                <a:gd name="connsiteY84" fmla="*/ 6412068 h 7929296"/>
                <a:gd name="connsiteX85" fmla="*/ 3925293 w 4525107"/>
                <a:gd name="connsiteY85" fmla="*/ 6410060 h 7929296"/>
                <a:gd name="connsiteX86" fmla="*/ 2793552 w 4525107"/>
                <a:gd name="connsiteY86" fmla="*/ 6377306 h 7929296"/>
                <a:gd name="connsiteX87" fmla="*/ 2823019 w 4525107"/>
                <a:gd name="connsiteY87" fmla="*/ 6383252 h 7929296"/>
                <a:gd name="connsiteX88" fmla="*/ 2882808 w 4525107"/>
                <a:gd name="connsiteY88" fmla="*/ 6447856 h 7929296"/>
                <a:gd name="connsiteX89" fmla="*/ 2881449 w 4525107"/>
                <a:gd name="connsiteY89" fmla="*/ 6449620 h 7929296"/>
                <a:gd name="connsiteX90" fmla="*/ 2817269 w 4525107"/>
                <a:gd name="connsiteY90" fmla="*/ 6401072 h 7929296"/>
                <a:gd name="connsiteX91" fmla="*/ 2736820 w 4525107"/>
                <a:gd name="connsiteY91" fmla="*/ 6402968 h 7929296"/>
                <a:gd name="connsiteX92" fmla="*/ 2736748 w 4525107"/>
                <a:gd name="connsiteY92" fmla="*/ 6400740 h 7929296"/>
                <a:gd name="connsiteX93" fmla="*/ 2767500 w 4525107"/>
                <a:gd name="connsiteY93" fmla="*/ 6378616 h 7929296"/>
                <a:gd name="connsiteX94" fmla="*/ 2793552 w 4525107"/>
                <a:gd name="connsiteY94" fmla="*/ 6377306 h 7929296"/>
                <a:gd name="connsiteX95" fmla="*/ 3683526 w 4525107"/>
                <a:gd name="connsiteY95" fmla="*/ 6370606 h 7929296"/>
                <a:gd name="connsiteX96" fmla="*/ 3710443 w 4525107"/>
                <a:gd name="connsiteY96" fmla="*/ 6370664 h 7929296"/>
                <a:gd name="connsiteX97" fmla="*/ 3763301 w 4525107"/>
                <a:gd name="connsiteY97" fmla="*/ 6450634 h 7929296"/>
                <a:gd name="connsiteX98" fmla="*/ 3744120 w 4525107"/>
                <a:gd name="connsiteY98" fmla="*/ 6483948 h 7929296"/>
                <a:gd name="connsiteX99" fmla="*/ 3772227 w 4525107"/>
                <a:gd name="connsiteY99" fmla="*/ 6483514 h 7929296"/>
                <a:gd name="connsiteX100" fmla="*/ 3825084 w 4525107"/>
                <a:gd name="connsiteY100" fmla="*/ 6563484 h 7929296"/>
                <a:gd name="connsiteX101" fmla="*/ 3745113 w 4525107"/>
                <a:gd name="connsiteY101" fmla="*/ 6616342 h 7929296"/>
                <a:gd name="connsiteX102" fmla="*/ 3722251 w 4525107"/>
                <a:gd name="connsiteY102" fmla="*/ 6606660 h 7929296"/>
                <a:gd name="connsiteX103" fmla="*/ 3725347 w 4525107"/>
                <a:gd name="connsiteY103" fmla="*/ 6641210 h 7929296"/>
                <a:gd name="connsiteX104" fmla="*/ 3645374 w 4525107"/>
                <a:gd name="connsiteY104" fmla="*/ 6694070 h 7929296"/>
                <a:gd name="connsiteX105" fmla="*/ 3592517 w 4525107"/>
                <a:gd name="connsiteY105" fmla="*/ 6614100 h 7929296"/>
                <a:gd name="connsiteX106" fmla="*/ 3612814 w 4525107"/>
                <a:gd name="connsiteY106" fmla="*/ 6579690 h 7929296"/>
                <a:gd name="connsiteX107" fmla="*/ 3579077 w 4525107"/>
                <a:gd name="connsiteY107" fmla="*/ 6582450 h 7929296"/>
                <a:gd name="connsiteX108" fmla="*/ 3526219 w 4525107"/>
                <a:gd name="connsiteY108" fmla="*/ 6502480 h 7929296"/>
                <a:gd name="connsiteX109" fmla="*/ 3606190 w 4525107"/>
                <a:gd name="connsiteY109" fmla="*/ 6449622 h 7929296"/>
                <a:gd name="connsiteX110" fmla="*/ 3636912 w 4525107"/>
                <a:gd name="connsiteY110" fmla="*/ 6466164 h 7929296"/>
                <a:gd name="connsiteX111" fmla="*/ 3630472 w 4525107"/>
                <a:gd name="connsiteY111" fmla="*/ 6423522 h 7929296"/>
                <a:gd name="connsiteX112" fmla="*/ 3683526 w 4525107"/>
                <a:gd name="connsiteY112" fmla="*/ 6370606 h 7929296"/>
                <a:gd name="connsiteX113" fmla="*/ 3684309 w 4525107"/>
                <a:gd name="connsiteY113" fmla="*/ 6354132 h 7929296"/>
                <a:gd name="connsiteX114" fmla="*/ 3625837 w 4525107"/>
                <a:gd name="connsiteY114" fmla="*/ 6412448 h 7929296"/>
                <a:gd name="connsiteX115" fmla="*/ 3632934 w 4525107"/>
                <a:gd name="connsiteY115" fmla="*/ 6459446 h 7929296"/>
                <a:gd name="connsiteX116" fmla="*/ 3599077 w 4525107"/>
                <a:gd name="connsiteY116" fmla="*/ 6441216 h 7929296"/>
                <a:gd name="connsiteX117" fmla="*/ 3510940 w 4525107"/>
                <a:gd name="connsiteY117" fmla="*/ 6499470 h 7929296"/>
                <a:gd name="connsiteX118" fmla="*/ 3569193 w 4525107"/>
                <a:gd name="connsiteY118" fmla="*/ 6587606 h 7929296"/>
                <a:gd name="connsiteX119" fmla="*/ 3606377 w 4525107"/>
                <a:gd name="connsiteY119" fmla="*/ 6584562 h 7929296"/>
                <a:gd name="connsiteX120" fmla="*/ 3584009 w 4525107"/>
                <a:gd name="connsiteY120" fmla="*/ 6622484 h 7929296"/>
                <a:gd name="connsiteX121" fmla="*/ 3642262 w 4525107"/>
                <a:gd name="connsiteY121" fmla="*/ 6710620 h 7929296"/>
                <a:gd name="connsiteX122" fmla="*/ 3730399 w 4525107"/>
                <a:gd name="connsiteY122" fmla="*/ 6652366 h 7929296"/>
                <a:gd name="connsiteX123" fmla="*/ 3726985 w 4525107"/>
                <a:gd name="connsiteY123" fmla="*/ 6614288 h 7929296"/>
                <a:gd name="connsiteX124" fmla="*/ 3752183 w 4525107"/>
                <a:gd name="connsiteY124" fmla="*/ 6624960 h 7929296"/>
                <a:gd name="connsiteX125" fmla="*/ 3840320 w 4525107"/>
                <a:gd name="connsiteY125" fmla="*/ 6566706 h 7929296"/>
                <a:gd name="connsiteX126" fmla="*/ 3782066 w 4525107"/>
                <a:gd name="connsiteY126" fmla="*/ 6478566 h 7929296"/>
                <a:gd name="connsiteX127" fmla="*/ 3751088 w 4525107"/>
                <a:gd name="connsiteY127" fmla="*/ 6479044 h 7929296"/>
                <a:gd name="connsiteX128" fmla="*/ 3772228 w 4525107"/>
                <a:gd name="connsiteY128" fmla="*/ 6442332 h 7929296"/>
                <a:gd name="connsiteX129" fmla="*/ 3713975 w 4525107"/>
                <a:gd name="connsiteY129" fmla="*/ 6354194 h 7929296"/>
                <a:gd name="connsiteX130" fmla="*/ 3684309 w 4525107"/>
                <a:gd name="connsiteY130" fmla="*/ 6354132 h 7929296"/>
                <a:gd name="connsiteX131" fmla="*/ 2502421 w 4525107"/>
                <a:gd name="connsiteY131" fmla="*/ 6338474 h 7929296"/>
                <a:gd name="connsiteX132" fmla="*/ 2458757 w 4525107"/>
                <a:gd name="connsiteY132" fmla="*/ 6373310 h 7929296"/>
                <a:gd name="connsiteX133" fmla="*/ 2491334 w 4525107"/>
                <a:gd name="connsiteY133" fmla="*/ 6436912 h 7929296"/>
                <a:gd name="connsiteX134" fmla="*/ 2554936 w 4525107"/>
                <a:gd name="connsiteY134" fmla="*/ 6404338 h 7929296"/>
                <a:gd name="connsiteX135" fmla="*/ 2522359 w 4525107"/>
                <a:gd name="connsiteY135" fmla="*/ 6340734 h 7929296"/>
                <a:gd name="connsiteX136" fmla="*/ 2502421 w 4525107"/>
                <a:gd name="connsiteY136" fmla="*/ 6338474 h 7929296"/>
                <a:gd name="connsiteX137" fmla="*/ 1276212 w 4525107"/>
                <a:gd name="connsiteY137" fmla="*/ 6320100 h 7929296"/>
                <a:gd name="connsiteX138" fmla="*/ 1285524 w 4525107"/>
                <a:gd name="connsiteY138" fmla="*/ 6321524 h 7929296"/>
                <a:gd name="connsiteX139" fmla="*/ 1287276 w 4525107"/>
                <a:gd name="connsiteY139" fmla="*/ 6323184 h 7929296"/>
                <a:gd name="connsiteX140" fmla="*/ 1227632 w 4525107"/>
                <a:gd name="connsiteY140" fmla="*/ 6401974 h 7929296"/>
                <a:gd name="connsiteX141" fmla="*/ 1220600 w 4525107"/>
                <a:gd name="connsiteY141" fmla="*/ 6500542 h 7929296"/>
                <a:gd name="connsiteX142" fmla="*/ 1218188 w 4525107"/>
                <a:gd name="connsiteY142" fmla="*/ 6500638 h 7929296"/>
                <a:gd name="connsiteX143" fmla="*/ 1209042 w 4525107"/>
                <a:gd name="connsiteY143" fmla="*/ 6394986 h 7929296"/>
                <a:gd name="connsiteX144" fmla="*/ 1276212 w 4525107"/>
                <a:gd name="connsiteY144" fmla="*/ 6320100 h 7929296"/>
                <a:gd name="connsiteX145" fmla="*/ 3415853 w 4525107"/>
                <a:gd name="connsiteY145" fmla="*/ 6311722 h 7929296"/>
                <a:gd name="connsiteX146" fmla="*/ 3452831 w 4525107"/>
                <a:gd name="connsiteY146" fmla="*/ 6317414 h 7929296"/>
                <a:gd name="connsiteX147" fmla="*/ 3534295 w 4525107"/>
                <a:gd name="connsiteY147" fmla="*/ 6385310 h 7929296"/>
                <a:gd name="connsiteX148" fmla="*/ 3532837 w 4525107"/>
                <a:gd name="connsiteY148" fmla="*/ 6387238 h 7929296"/>
                <a:gd name="connsiteX149" fmla="*/ 3447941 w 4525107"/>
                <a:gd name="connsiteY149" fmla="*/ 6336660 h 7929296"/>
                <a:gd name="connsiteX150" fmla="*/ 3349197 w 4525107"/>
                <a:gd name="connsiteY150" fmla="*/ 6340558 h 7929296"/>
                <a:gd name="connsiteX151" fmla="*/ 3348836 w 4525107"/>
                <a:gd name="connsiteY151" fmla="*/ 6338172 h 7929296"/>
                <a:gd name="connsiteX152" fmla="*/ 3383964 w 4525107"/>
                <a:gd name="connsiteY152" fmla="*/ 6313728 h 7929296"/>
                <a:gd name="connsiteX153" fmla="*/ 3415853 w 4525107"/>
                <a:gd name="connsiteY153" fmla="*/ 6311722 h 7929296"/>
                <a:gd name="connsiteX154" fmla="*/ 2729599 w 4525107"/>
                <a:gd name="connsiteY154" fmla="*/ 6292658 h 7929296"/>
                <a:gd name="connsiteX155" fmla="*/ 2797638 w 4525107"/>
                <a:gd name="connsiteY155" fmla="*/ 6303924 h 7929296"/>
                <a:gd name="connsiteX156" fmla="*/ 2871101 w 4525107"/>
                <a:gd name="connsiteY156" fmla="*/ 6380406 h 7929296"/>
                <a:gd name="connsiteX157" fmla="*/ 2869440 w 4525107"/>
                <a:gd name="connsiteY157" fmla="*/ 6382156 h 7929296"/>
                <a:gd name="connsiteX158" fmla="*/ 2790651 w 4525107"/>
                <a:gd name="connsiteY158" fmla="*/ 6322514 h 7929296"/>
                <a:gd name="connsiteX159" fmla="*/ 2692082 w 4525107"/>
                <a:gd name="connsiteY159" fmla="*/ 6315480 h 7929296"/>
                <a:gd name="connsiteX160" fmla="*/ 2691986 w 4525107"/>
                <a:gd name="connsiteY160" fmla="*/ 6313070 h 7929296"/>
                <a:gd name="connsiteX161" fmla="*/ 2729599 w 4525107"/>
                <a:gd name="connsiteY161" fmla="*/ 6292658 h 7929296"/>
                <a:gd name="connsiteX162" fmla="*/ 1660716 w 4525107"/>
                <a:gd name="connsiteY162" fmla="*/ 6285424 h 7929296"/>
                <a:gd name="connsiteX163" fmla="*/ 1725179 w 4525107"/>
                <a:gd name="connsiteY163" fmla="*/ 6333090 h 7929296"/>
                <a:gd name="connsiteX164" fmla="*/ 1805346 w 4525107"/>
                <a:gd name="connsiteY164" fmla="*/ 6332078 h 7929296"/>
                <a:gd name="connsiteX165" fmla="*/ 1805440 w 4525107"/>
                <a:gd name="connsiteY165" fmla="*/ 6334234 h 7929296"/>
                <a:gd name="connsiteX166" fmla="*/ 1719632 w 4525107"/>
                <a:gd name="connsiteY166" fmla="*/ 6350290 h 7929296"/>
                <a:gd name="connsiteX167" fmla="*/ 1659378 w 4525107"/>
                <a:gd name="connsiteY167" fmla="*/ 6287118 h 7929296"/>
                <a:gd name="connsiteX168" fmla="*/ 1660716 w 4525107"/>
                <a:gd name="connsiteY168" fmla="*/ 6285424 h 7929296"/>
                <a:gd name="connsiteX169" fmla="*/ 1706016 w 4525107"/>
                <a:gd name="connsiteY169" fmla="*/ 6244272 h 7929296"/>
                <a:gd name="connsiteX170" fmla="*/ 1770515 w 4525107"/>
                <a:gd name="connsiteY170" fmla="*/ 6257358 h 7929296"/>
                <a:gd name="connsiteX171" fmla="*/ 1846070 w 4525107"/>
                <a:gd name="connsiteY171" fmla="*/ 6295912 h 7929296"/>
                <a:gd name="connsiteX172" fmla="*/ 1764993 w 4525107"/>
                <a:gd name="connsiteY172" fmla="*/ 6282924 h 7929296"/>
                <a:gd name="connsiteX173" fmla="*/ 1689438 w 4525107"/>
                <a:gd name="connsiteY173" fmla="*/ 6244368 h 7929296"/>
                <a:gd name="connsiteX174" fmla="*/ 1706016 w 4525107"/>
                <a:gd name="connsiteY174" fmla="*/ 6244272 h 7929296"/>
                <a:gd name="connsiteX175" fmla="*/ 2525583 w 4525107"/>
                <a:gd name="connsiteY175" fmla="*/ 6228266 h 7929296"/>
                <a:gd name="connsiteX176" fmla="*/ 2552329 w 4525107"/>
                <a:gd name="connsiteY176" fmla="*/ 6231298 h 7929296"/>
                <a:gd name="connsiteX177" fmla="*/ 2596031 w 4525107"/>
                <a:gd name="connsiteY177" fmla="*/ 6316616 h 7929296"/>
                <a:gd name="connsiteX178" fmla="*/ 2573288 w 4525107"/>
                <a:gd name="connsiteY178" fmla="*/ 6347608 h 7929296"/>
                <a:gd name="connsiteX179" fmla="*/ 2601271 w 4525107"/>
                <a:gd name="connsiteY179" fmla="*/ 6350282 h 7929296"/>
                <a:gd name="connsiteX180" fmla="*/ 2644972 w 4525107"/>
                <a:gd name="connsiteY180" fmla="*/ 6435600 h 7929296"/>
                <a:gd name="connsiteX181" fmla="*/ 2559652 w 4525107"/>
                <a:gd name="connsiteY181" fmla="*/ 6479302 h 7929296"/>
                <a:gd name="connsiteX182" fmla="*/ 2537998 w 4525107"/>
                <a:gd name="connsiteY182" fmla="*/ 6467154 h 7929296"/>
                <a:gd name="connsiteX183" fmla="*/ 2537260 w 4525107"/>
                <a:gd name="connsiteY183" fmla="*/ 6501836 h 7929296"/>
                <a:gd name="connsiteX184" fmla="*/ 2451937 w 4525107"/>
                <a:gd name="connsiteY184" fmla="*/ 6545538 h 7929296"/>
                <a:gd name="connsiteX185" fmla="*/ 2408237 w 4525107"/>
                <a:gd name="connsiteY185" fmla="*/ 6460218 h 7929296"/>
                <a:gd name="connsiteX186" fmla="*/ 2432210 w 4525107"/>
                <a:gd name="connsiteY186" fmla="*/ 6428260 h 7929296"/>
                <a:gd name="connsiteX187" fmla="*/ 2398374 w 4525107"/>
                <a:gd name="connsiteY187" fmla="*/ 6427278 h 7929296"/>
                <a:gd name="connsiteX188" fmla="*/ 2354673 w 4525107"/>
                <a:gd name="connsiteY188" fmla="*/ 6341958 h 7929296"/>
                <a:gd name="connsiteX189" fmla="*/ 2439993 w 4525107"/>
                <a:gd name="connsiteY189" fmla="*/ 6298258 h 7929296"/>
                <a:gd name="connsiteX190" fmla="*/ 2468700 w 4525107"/>
                <a:gd name="connsiteY190" fmla="*/ 6318092 h 7929296"/>
                <a:gd name="connsiteX191" fmla="*/ 2467010 w 4525107"/>
                <a:gd name="connsiteY191" fmla="*/ 6274998 h 7929296"/>
                <a:gd name="connsiteX192" fmla="*/ 2525583 w 4525107"/>
                <a:gd name="connsiteY192" fmla="*/ 6228266 h 7929296"/>
                <a:gd name="connsiteX193" fmla="*/ 2528181 w 4525107"/>
                <a:gd name="connsiteY193" fmla="*/ 6211980 h 7929296"/>
                <a:gd name="connsiteX194" fmla="*/ 2463625 w 4525107"/>
                <a:gd name="connsiteY194" fmla="*/ 6263482 h 7929296"/>
                <a:gd name="connsiteX195" fmla="*/ 2465489 w 4525107"/>
                <a:gd name="connsiteY195" fmla="*/ 6310974 h 7929296"/>
                <a:gd name="connsiteX196" fmla="*/ 2433852 w 4525107"/>
                <a:gd name="connsiteY196" fmla="*/ 6289118 h 7929296"/>
                <a:gd name="connsiteX197" fmla="*/ 2339820 w 4525107"/>
                <a:gd name="connsiteY197" fmla="*/ 6337280 h 7929296"/>
                <a:gd name="connsiteX198" fmla="*/ 2387982 w 4525107"/>
                <a:gd name="connsiteY198" fmla="*/ 6431312 h 7929296"/>
                <a:gd name="connsiteX199" fmla="*/ 2425274 w 4525107"/>
                <a:gd name="connsiteY199" fmla="*/ 6432394 h 7929296"/>
                <a:gd name="connsiteX200" fmla="*/ 2398855 w 4525107"/>
                <a:gd name="connsiteY200" fmla="*/ 6467612 h 7929296"/>
                <a:gd name="connsiteX201" fmla="*/ 2447016 w 4525107"/>
                <a:gd name="connsiteY201" fmla="*/ 6561644 h 7929296"/>
                <a:gd name="connsiteX202" fmla="*/ 2541048 w 4525107"/>
                <a:gd name="connsiteY202" fmla="*/ 6513480 h 7929296"/>
                <a:gd name="connsiteX203" fmla="*/ 2541861 w 4525107"/>
                <a:gd name="connsiteY203" fmla="*/ 6475258 h 7929296"/>
                <a:gd name="connsiteX204" fmla="*/ 2565726 w 4525107"/>
                <a:gd name="connsiteY204" fmla="*/ 6488648 h 7929296"/>
                <a:gd name="connsiteX205" fmla="*/ 2659758 w 4525107"/>
                <a:gd name="connsiteY205" fmla="*/ 6440484 h 7929296"/>
                <a:gd name="connsiteX206" fmla="*/ 2611595 w 4525107"/>
                <a:gd name="connsiteY206" fmla="*/ 6346450 h 7929296"/>
                <a:gd name="connsiteX207" fmla="*/ 2580755 w 4525107"/>
                <a:gd name="connsiteY207" fmla="*/ 6343504 h 7929296"/>
                <a:gd name="connsiteX208" fmla="*/ 2605820 w 4525107"/>
                <a:gd name="connsiteY208" fmla="*/ 6309352 h 7929296"/>
                <a:gd name="connsiteX209" fmla="*/ 2557659 w 4525107"/>
                <a:gd name="connsiteY209" fmla="*/ 6215320 h 7929296"/>
                <a:gd name="connsiteX210" fmla="*/ 2528181 w 4525107"/>
                <a:gd name="connsiteY210" fmla="*/ 6211980 h 7929296"/>
                <a:gd name="connsiteX211" fmla="*/ 1738164 w 4525107"/>
                <a:gd name="connsiteY211" fmla="*/ 6161284 h 7929296"/>
                <a:gd name="connsiteX212" fmla="*/ 1767631 w 4525107"/>
                <a:gd name="connsiteY212" fmla="*/ 6167230 h 7929296"/>
                <a:gd name="connsiteX213" fmla="*/ 1827420 w 4525107"/>
                <a:gd name="connsiteY213" fmla="*/ 6231834 h 7929296"/>
                <a:gd name="connsiteX214" fmla="*/ 1826061 w 4525107"/>
                <a:gd name="connsiteY214" fmla="*/ 6233598 h 7929296"/>
                <a:gd name="connsiteX215" fmla="*/ 1761881 w 4525107"/>
                <a:gd name="connsiteY215" fmla="*/ 6185050 h 7929296"/>
                <a:gd name="connsiteX216" fmla="*/ 1681432 w 4525107"/>
                <a:gd name="connsiteY216" fmla="*/ 6186946 h 7929296"/>
                <a:gd name="connsiteX217" fmla="*/ 1681360 w 4525107"/>
                <a:gd name="connsiteY217" fmla="*/ 6184718 h 7929296"/>
                <a:gd name="connsiteX218" fmla="*/ 1712112 w 4525107"/>
                <a:gd name="connsiteY218" fmla="*/ 6162594 h 7929296"/>
                <a:gd name="connsiteX219" fmla="*/ 1738164 w 4525107"/>
                <a:gd name="connsiteY219" fmla="*/ 6161284 h 7929296"/>
                <a:gd name="connsiteX220" fmla="*/ 3854558 w 4525107"/>
                <a:gd name="connsiteY220" fmla="*/ 6150556 h 7929296"/>
                <a:gd name="connsiteX221" fmla="*/ 3909703 w 4525107"/>
                <a:gd name="connsiteY221" fmla="*/ 6245628 h 7929296"/>
                <a:gd name="connsiteX222" fmla="*/ 3851021 w 4525107"/>
                <a:gd name="connsiteY222" fmla="*/ 6338558 h 7929296"/>
                <a:gd name="connsiteX223" fmla="*/ 3848270 w 4525107"/>
                <a:gd name="connsiteY223" fmla="*/ 6337582 h 7929296"/>
                <a:gd name="connsiteX224" fmla="*/ 3884992 w 4525107"/>
                <a:gd name="connsiteY224" fmla="*/ 6245162 h 7929296"/>
                <a:gd name="connsiteX225" fmla="*/ 3851771 w 4525107"/>
                <a:gd name="connsiteY225" fmla="*/ 6151426 h 7929296"/>
                <a:gd name="connsiteX226" fmla="*/ 3854558 w 4525107"/>
                <a:gd name="connsiteY226" fmla="*/ 6150556 h 7929296"/>
                <a:gd name="connsiteX227" fmla="*/ 2234137 w 4525107"/>
                <a:gd name="connsiteY227" fmla="*/ 6138650 h 7929296"/>
                <a:gd name="connsiteX228" fmla="*/ 2302176 w 4525107"/>
                <a:gd name="connsiteY228" fmla="*/ 6149918 h 7929296"/>
                <a:gd name="connsiteX229" fmla="*/ 2375641 w 4525107"/>
                <a:gd name="connsiteY229" fmla="*/ 6226398 h 7929296"/>
                <a:gd name="connsiteX230" fmla="*/ 2373979 w 4525107"/>
                <a:gd name="connsiteY230" fmla="*/ 6228152 h 7929296"/>
                <a:gd name="connsiteX231" fmla="*/ 2295189 w 4525107"/>
                <a:gd name="connsiteY231" fmla="*/ 6168508 h 7929296"/>
                <a:gd name="connsiteX232" fmla="*/ 2196619 w 4525107"/>
                <a:gd name="connsiteY232" fmla="*/ 6161476 h 7929296"/>
                <a:gd name="connsiteX233" fmla="*/ 2196524 w 4525107"/>
                <a:gd name="connsiteY233" fmla="*/ 6159062 h 7929296"/>
                <a:gd name="connsiteX234" fmla="*/ 2234137 w 4525107"/>
                <a:gd name="connsiteY234" fmla="*/ 6138650 h 7929296"/>
                <a:gd name="connsiteX235" fmla="*/ 3816194 w 4525107"/>
                <a:gd name="connsiteY235" fmla="*/ 6135944 h 7929296"/>
                <a:gd name="connsiteX236" fmla="*/ 3841628 w 4525107"/>
                <a:gd name="connsiteY236" fmla="*/ 6219456 h 7929296"/>
                <a:gd name="connsiteX237" fmla="*/ 3785498 w 4525107"/>
                <a:gd name="connsiteY237" fmla="*/ 6286318 h 7929296"/>
                <a:gd name="connsiteX238" fmla="*/ 3783667 w 4525107"/>
                <a:gd name="connsiteY238" fmla="*/ 6285174 h 7929296"/>
                <a:gd name="connsiteX239" fmla="*/ 3823921 w 4525107"/>
                <a:gd name="connsiteY239" fmla="*/ 6215840 h 7929296"/>
                <a:gd name="connsiteX240" fmla="*/ 3814060 w 4525107"/>
                <a:gd name="connsiteY240" fmla="*/ 6136278 h 7929296"/>
                <a:gd name="connsiteX241" fmla="*/ 3816194 w 4525107"/>
                <a:gd name="connsiteY241" fmla="*/ 6135944 h 7929296"/>
                <a:gd name="connsiteX242" fmla="*/ 1447033 w 4525107"/>
                <a:gd name="connsiteY242" fmla="*/ 6122452 h 7929296"/>
                <a:gd name="connsiteX243" fmla="*/ 1403369 w 4525107"/>
                <a:gd name="connsiteY243" fmla="*/ 6157288 h 7929296"/>
                <a:gd name="connsiteX244" fmla="*/ 1435946 w 4525107"/>
                <a:gd name="connsiteY244" fmla="*/ 6220890 h 7929296"/>
                <a:gd name="connsiteX245" fmla="*/ 1499548 w 4525107"/>
                <a:gd name="connsiteY245" fmla="*/ 6188316 h 7929296"/>
                <a:gd name="connsiteX246" fmla="*/ 1466971 w 4525107"/>
                <a:gd name="connsiteY246" fmla="*/ 6124712 h 7929296"/>
                <a:gd name="connsiteX247" fmla="*/ 1447033 w 4525107"/>
                <a:gd name="connsiteY247" fmla="*/ 6122452 h 7929296"/>
                <a:gd name="connsiteX248" fmla="*/ 3770332 w 4525107"/>
                <a:gd name="connsiteY248" fmla="*/ 6115864 h 7929296"/>
                <a:gd name="connsiteX249" fmla="*/ 3766377 w 4525107"/>
                <a:gd name="connsiteY249" fmla="*/ 6197880 h 7929296"/>
                <a:gd name="connsiteX250" fmla="*/ 3737681 w 4525107"/>
                <a:gd name="connsiteY250" fmla="*/ 6275088 h 7929296"/>
                <a:gd name="connsiteX251" fmla="*/ 3814172 w 4525107"/>
                <a:gd name="connsiteY251" fmla="*/ 6400028 h 7929296"/>
                <a:gd name="connsiteX252" fmla="*/ 3783635 w 4525107"/>
                <a:gd name="connsiteY252" fmla="*/ 6453066 h 7929296"/>
                <a:gd name="connsiteX253" fmla="*/ 3828384 w 4525107"/>
                <a:gd name="connsiteY253" fmla="*/ 6452376 h 7929296"/>
                <a:gd name="connsiteX254" fmla="*/ 3912542 w 4525107"/>
                <a:gd name="connsiteY254" fmla="*/ 6579702 h 7929296"/>
                <a:gd name="connsiteX255" fmla="*/ 3828207 w 4525107"/>
                <a:gd name="connsiteY255" fmla="*/ 6663912 h 7929296"/>
                <a:gd name="connsiteX256" fmla="*/ 3911906 w 4525107"/>
                <a:gd name="connsiteY256" fmla="*/ 6716108 h 7929296"/>
                <a:gd name="connsiteX257" fmla="*/ 4010117 w 4525107"/>
                <a:gd name="connsiteY257" fmla="*/ 6700458 h 7929296"/>
                <a:gd name="connsiteX258" fmla="*/ 4010466 w 4525107"/>
                <a:gd name="connsiteY258" fmla="*/ 6703354 h 7929296"/>
                <a:gd name="connsiteX259" fmla="*/ 3906963 w 4525107"/>
                <a:gd name="connsiteY259" fmla="*/ 6740324 h 7929296"/>
                <a:gd name="connsiteX260" fmla="*/ 3826230 w 4525107"/>
                <a:gd name="connsiteY260" fmla="*/ 6665748 h 7929296"/>
                <a:gd name="connsiteX261" fmla="*/ 3827217 w 4525107"/>
                <a:gd name="connsiteY261" fmla="*/ 6664040 h 7929296"/>
                <a:gd name="connsiteX262" fmla="*/ 3785215 w 4525107"/>
                <a:gd name="connsiteY262" fmla="*/ 6663862 h 7929296"/>
                <a:gd name="connsiteX263" fmla="*/ 3748813 w 4525107"/>
                <a:gd name="connsiteY263" fmla="*/ 6648446 h 7929296"/>
                <a:gd name="connsiteX264" fmla="*/ 3753742 w 4525107"/>
                <a:gd name="connsiteY264" fmla="*/ 6703458 h 7929296"/>
                <a:gd name="connsiteX265" fmla="*/ 3741069 w 4525107"/>
                <a:gd name="connsiteY265" fmla="*/ 6735570 h 7929296"/>
                <a:gd name="connsiteX266" fmla="*/ 3791417 w 4525107"/>
                <a:gd name="connsiteY266" fmla="*/ 6829750 h 7929296"/>
                <a:gd name="connsiteX267" fmla="*/ 3732734 w 4525107"/>
                <a:gd name="connsiteY267" fmla="*/ 6922682 h 7929296"/>
                <a:gd name="connsiteX268" fmla="*/ 3729983 w 4525107"/>
                <a:gd name="connsiteY268" fmla="*/ 6921706 h 7929296"/>
                <a:gd name="connsiteX269" fmla="*/ 3766705 w 4525107"/>
                <a:gd name="connsiteY269" fmla="*/ 6829286 h 7929296"/>
                <a:gd name="connsiteX270" fmla="*/ 3738115 w 4525107"/>
                <a:gd name="connsiteY270" fmla="*/ 6740948 h 7929296"/>
                <a:gd name="connsiteX271" fmla="*/ 3687226 w 4525107"/>
                <a:gd name="connsiteY271" fmla="*/ 6782234 h 7929296"/>
                <a:gd name="connsiteX272" fmla="*/ 3710908 w 4525107"/>
                <a:gd name="connsiteY272" fmla="*/ 6864650 h 7929296"/>
                <a:gd name="connsiteX273" fmla="*/ 3654779 w 4525107"/>
                <a:gd name="connsiteY273" fmla="*/ 6931512 h 7929296"/>
                <a:gd name="connsiteX274" fmla="*/ 3652947 w 4525107"/>
                <a:gd name="connsiteY274" fmla="*/ 6930370 h 7929296"/>
                <a:gd name="connsiteX275" fmla="*/ 3693202 w 4525107"/>
                <a:gd name="connsiteY275" fmla="*/ 6861036 h 7929296"/>
                <a:gd name="connsiteX276" fmla="*/ 3684200 w 4525107"/>
                <a:gd name="connsiteY276" fmla="*/ 6783156 h 7929296"/>
                <a:gd name="connsiteX277" fmla="*/ 3626415 w 4525107"/>
                <a:gd name="connsiteY277" fmla="*/ 6787616 h 7929296"/>
                <a:gd name="connsiteX278" fmla="*/ 3580378 w 4525107"/>
                <a:gd name="connsiteY278" fmla="*/ 6765382 h 7929296"/>
                <a:gd name="connsiteX279" fmla="*/ 3544083 w 4525107"/>
                <a:gd name="connsiteY279" fmla="*/ 6830606 h 7929296"/>
                <a:gd name="connsiteX280" fmla="*/ 3554852 w 4525107"/>
                <a:gd name="connsiteY280" fmla="*/ 6910352 h 7929296"/>
                <a:gd name="connsiteX281" fmla="*/ 3552646 w 4525107"/>
                <a:gd name="connsiteY281" fmla="*/ 6910672 h 7929296"/>
                <a:gd name="connsiteX282" fmla="*/ 3525736 w 4525107"/>
                <a:gd name="connsiteY282" fmla="*/ 6826860 h 7929296"/>
                <a:gd name="connsiteX283" fmla="*/ 3574225 w 4525107"/>
                <a:gd name="connsiteY283" fmla="*/ 6760214 h 7929296"/>
                <a:gd name="connsiteX284" fmla="*/ 3542258 w 4525107"/>
                <a:gd name="connsiteY284" fmla="*/ 6660286 h 7929296"/>
                <a:gd name="connsiteX285" fmla="*/ 3574572 w 4525107"/>
                <a:gd name="connsiteY285" fmla="*/ 6605504 h 7929296"/>
                <a:gd name="connsiteX286" fmla="*/ 3520858 w 4525107"/>
                <a:gd name="connsiteY286" fmla="*/ 6609900 h 7929296"/>
                <a:gd name="connsiteX287" fmla="*/ 3494948 w 4525107"/>
                <a:gd name="connsiteY287" fmla="*/ 6600634 h 7929296"/>
                <a:gd name="connsiteX288" fmla="*/ 3402940 w 4525107"/>
                <a:gd name="connsiteY288" fmla="*/ 6642596 h 7929296"/>
                <a:gd name="connsiteX289" fmla="*/ 3310009 w 4525107"/>
                <a:gd name="connsiteY289" fmla="*/ 6583910 h 7929296"/>
                <a:gd name="connsiteX290" fmla="*/ 3310985 w 4525107"/>
                <a:gd name="connsiteY290" fmla="*/ 6581160 h 7929296"/>
                <a:gd name="connsiteX291" fmla="*/ 3403404 w 4525107"/>
                <a:gd name="connsiteY291" fmla="*/ 6617884 h 7929296"/>
                <a:gd name="connsiteX292" fmla="*/ 3484931 w 4525107"/>
                <a:gd name="connsiteY292" fmla="*/ 6595132 h 7929296"/>
                <a:gd name="connsiteX293" fmla="*/ 3444269 w 4525107"/>
                <a:gd name="connsiteY293" fmla="*/ 6548350 h 7929296"/>
                <a:gd name="connsiteX294" fmla="*/ 3368061 w 4525107"/>
                <a:gd name="connsiteY294" fmla="*/ 6562076 h 7929296"/>
                <a:gd name="connsiteX295" fmla="*/ 3301199 w 4525107"/>
                <a:gd name="connsiteY295" fmla="*/ 6505948 h 7929296"/>
                <a:gd name="connsiteX296" fmla="*/ 3302342 w 4525107"/>
                <a:gd name="connsiteY296" fmla="*/ 6504116 h 7929296"/>
                <a:gd name="connsiteX297" fmla="*/ 3371676 w 4525107"/>
                <a:gd name="connsiteY297" fmla="*/ 6544368 h 7929296"/>
                <a:gd name="connsiteX298" fmla="*/ 3440974 w 4525107"/>
                <a:gd name="connsiteY298" fmla="*/ 6539748 h 7929296"/>
                <a:gd name="connsiteX299" fmla="*/ 3436385 w 4525107"/>
                <a:gd name="connsiteY299" fmla="*/ 6485690 h 7929296"/>
                <a:gd name="connsiteX300" fmla="*/ 3361014 w 4525107"/>
                <a:gd name="connsiteY300" fmla="*/ 6480958 h 7929296"/>
                <a:gd name="connsiteX301" fmla="*/ 3281660 w 4525107"/>
                <a:gd name="connsiteY301" fmla="*/ 6450984 h 7929296"/>
                <a:gd name="connsiteX302" fmla="*/ 3298127 w 4525107"/>
                <a:gd name="connsiteY302" fmla="*/ 6449056 h 7929296"/>
                <a:gd name="connsiteX303" fmla="*/ 3363678 w 4525107"/>
                <a:gd name="connsiteY303" fmla="*/ 6454938 h 7929296"/>
                <a:gd name="connsiteX304" fmla="*/ 3437074 w 4525107"/>
                <a:gd name="connsiteY304" fmla="*/ 6481370 h 7929296"/>
                <a:gd name="connsiteX305" fmla="*/ 3465268 w 4525107"/>
                <a:gd name="connsiteY305" fmla="*/ 6428994 h 7929296"/>
                <a:gd name="connsiteX306" fmla="*/ 3402111 w 4525107"/>
                <a:gd name="connsiteY306" fmla="*/ 6395260 h 7929296"/>
                <a:gd name="connsiteX307" fmla="*/ 3322363 w 4525107"/>
                <a:gd name="connsiteY307" fmla="*/ 6406030 h 7929296"/>
                <a:gd name="connsiteX308" fmla="*/ 3322044 w 4525107"/>
                <a:gd name="connsiteY308" fmla="*/ 6403824 h 7929296"/>
                <a:gd name="connsiteX309" fmla="*/ 3350166 w 4525107"/>
                <a:gd name="connsiteY309" fmla="*/ 6378438 h 7929296"/>
                <a:gd name="connsiteX310" fmla="*/ 3375913 w 4525107"/>
                <a:gd name="connsiteY310" fmla="*/ 6374258 h 7929296"/>
                <a:gd name="connsiteX311" fmla="*/ 3405856 w 4525107"/>
                <a:gd name="connsiteY311" fmla="*/ 6376910 h 7929296"/>
                <a:gd name="connsiteX312" fmla="*/ 3471819 w 4525107"/>
                <a:gd name="connsiteY312" fmla="*/ 6423104 h 7929296"/>
                <a:gd name="connsiteX313" fmla="*/ 3564027 w 4525107"/>
                <a:gd name="connsiteY313" fmla="*/ 6398414 h 7929296"/>
                <a:gd name="connsiteX314" fmla="*/ 3612941 w 4525107"/>
                <a:gd name="connsiteY314" fmla="*/ 6424752 h 7929296"/>
                <a:gd name="connsiteX315" fmla="*/ 3602687 w 4525107"/>
                <a:gd name="connsiteY315" fmla="*/ 6356858 h 7929296"/>
                <a:gd name="connsiteX316" fmla="*/ 3687158 w 4525107"/>
                <a:gd name="connsiteY316" fmla="*/ 6272610 h 7929296"/>
                <a:gd name="connsiteX317" fmla="*/ 3730014 w 4525107"/>
                <a:gd name="connsiteY317" fmla="*/ 6272700 h 7929296"/>
                <a:gd name="connsiteX318" fmla="*/ 3736096 w 4525107"/>
                <a:gd name="connsiteY318" fmla="*/ 6274594 h 7929296"/>
                <a:gd name="connsiteX319" fmla="*/ 3740357 w 4525107"/>
                <a:gd name="connsiteY319" fmla="*/ 6195218 h 7929296"/>
                <a:gd name="connsiteX320" fmla="*/ 3770332 w 4525107"/>
                <a:gd name="connsiteY320" fmla="*/ 6115864 h 7929296"/>
                <a:gd name="connsiteX321" fmla="*/ 3705256 w 4525107"/>
                <a:gd name="connsiteY321" fmla="*/ 6114890 h 7929296"/>
                <a:gd name="connsiteX322" fmla="*/ 3714084 w 4525107"/>
                <a:gd name="connsiteY322" fmla="*/ 6115100 h 7929296"/>
                <a:gd name="connsiteX323" fmla="*/ 3715987 w 4525107"/>
                <a:gd name="connsiteY323" fmla="*/ 6116256 h 7929296"/>
                <a:gd name="connsiteX324" fmla="*/ 3674828 w 4525107"/>
                <a:gd name="connsiteY324" fmla="*/ 6185404 h 7929296"/>
                <a:gd name="connsiteX325" fmla="*/ 3685596 w 4525107"/>
                <a:gd name="connsiteY325" fmla="*/ 6265154 h 7929296"/>
                <a:gd name="connsiteX326" fmla="*/ 3683388 w 4525107"/>
                <a:gd name="connsiteY326" fmla="*/ 6265472 h 7929296"/>
                <a:gd name="connsiteX327" fmla="*/ 3656478 w 4525107"/>
                <a:gd name="connsiteY327" fmla="*/ 6181660 h 7929296"/>
                <a:gd name="connsiteX328" fmla="*/ 3705256 w 4525107"/>
                <a:gd name="connsiteY328" fmla="*/ 6114890 h 7929296"/>
                <a:gd name="connsiteX329" fmla="*/ 3642996 w 4525107"/>
                <a:gd name="connsiteY329" fmla="*/ 6113898 h 7929296"/>
                <a:gd name="connsiteX330" fmla="*/ 3652409 w 4525107"/>
                <a:gd name="connsiteY330" fmla="*/ 6114284 h 7929296"/>
                <a:gd name="connsiteX331" fmla="*/ 3654335 w 4525107"/>
                <a:gd name="connsiteY331" fmla="*/ 6115742 h 7929296"/>
                <a:gd name="connsiteX332" fmla="*/ 3603757 w 4525107"/>
                <a:gd name="connsiteY332" fmla="*/ 6200638 h 7929296"/>
                <a:gd name="connsiteX333" fmla="*/ 3607654 w 4525107"/>
                <a:gd name="connsiteY333" fmla="*/ 6299380 h 7929296"/>
                <a:gd name="connsiteX334" fmla="*/ 3605268 w 4525107"/>
                <a:gd name="connsiteY334" fmla="*/ 6299742 h 7929296"/>
                <a:gd name="connsiteX335" fmla="*/ 3584511 w 4525107"/>
                <a:gd name="connsiteY335" fmla="*/ 6195746 h 7929296"/>
                <a:gd name="connsiteX336" fmla="*/ 3642996 w 4525107"/>
                <a:gd name="connsiteY336" fmla="*/ 6113898 h 7929296"/>
                <a:gd name="connsiteX337" fmla="*/ 1674211 w 4525107"/>
                <a:gd name="connsiteY337" fmla="*/ 6076636 h 7929296"/>
                <a:gd name="connsiteX338" fmla="*/ 1742250 w 4525107"/>
                <a:gd name="connsiteY338" fmla="*/ 6087902 h 7929296"/>
                <a:gd name="connsiteX339" fmla="*/ 1815713 w 4525107"/>
                <a:gd name="connsiteY339" fmla="*/ 6164384 h 7929296"/>
                <a:gd name="connsiteX340" fmla="*/ 1814052 w 4525107"/>
                <a:gd name="connsiteY340" fmla="*/ 6166134 h 7929296"/>
                <a:gd name="connsiteX341" fmla="*/ 1735263 w 4525107"/>
                <a:gd name="connsiteY341" fmla="*/ 6106492 h 7929296"/>
                <a:gd name="connsiteX342" fmla="*/ 1636694 w 4525107"/>
                <a:gd name="connsiteY342" fmla="*/ 6099458 h 7929296"/>
                <a:gd name="connsiteX343" fmla="*/ 1636598 w 4525107"/>
                <a:gd name="connsiteY343" fmla="*/ 6097048 h 7929296"/>
                <a:gd name="connsiteX344" fmla="*/ 1674211 w 4525107"/>
                <a:gd name="connsiteY344" fmla="*/ 6076636 h 7929296"/>
                <a:gd name="connsiteX345" fmla="*/ 3734801 w 4525107"/>
                <a:gd name="connsiteY345" fmla="*/ 6071324 h 7929296"/>
                <a:gd name="connsiteX346" fmla="*/ 3698028 w 4525107"/>
                <a:gd name="connsiteY346" fmla="*/ 6075000 h 7929296"/>
                <a:gd name="connsiteX347" fmla="*/ 3550857 w 4525107"/>
                <a:gd name="connsiteY347" fmla="*/ 6221784 h 7929296"/>
                <a:gd name="connsiteX348" fmla="*/ 3568722 w 4525107"/>
                <a:gd name="connsiteY348" fmla="*/ 6340070 h 7929296"/>
                <a:gd name="connsiteX349" fmla="*/ 3483501 w 4525107"/>
                <a:gd name="connsiteY349" fmla="*/ 6294186 h 7929296"/>
                <a:gd name="connsiteX350" fmla="*/ 3261663 w 4525107"/>
                <a:gd name="connsiteY350" fmla="*/ 6440810 h 7929296"/>
                <a:gd name="connsiteX351" fmla="*/ 3408289 w 4525107"/>
                <a:gd name="connsiteY351" fmla="*/ 6662648 h 7929296"/>
                <a:gd name="connsiteX352" fmla="*/ 3501875 w 4525107"/>
                <a:gd name="connsiteY352" fmla="*/ 6654990 h 7929296"/>
                <a:gd name="connsiteX353" fmla="*/ 3445574 w 4525107"/>
                <a:gd name="connsiteY353" fmla="*/ 6750438 h 7929296"/>
                <a:gd name="connsiteX354" fmla="*/ 3592199 w 4525107"/>
                <a:gd name="connsiteY354" fmla="*/ 6972274 h 7929296"/>
                <a:gd name="connsiteX355" fmla="*/ 3814037 w 4525107"/>
                <a:gd name="connsiteY355" fmla="*/ 6825650 h 7929296"/>
                <a:gd name="connsiteX356" fmla="*/ 3805447 w 4525107"/>
                <a:gd name="connsiteY356" fmla="*/ 6729806 h 7929296"/>
                <a:gd name="connsiteX357" fmla="*/ 3868868 w 4525107"/>
                <a:gd name="connsiteY357" fmla="*/ 6756664 h 7929296"/>
                <a:gd name="connsiteX358" fmla="*/ 4090706 w 4525107"/>
                <a:gd name="connsiteY358" fmla="*/ 6610038 h 7929296"/>
                <a:gd name="connsiteX359" fmla="*/ 3944080 w 4525107"/>
                <a:gd name="connsiteY359" fmla="*/ 6388202 h 7929296"/>
                <a:gd name="connsiteX360" fmla="*/ 3866115 w 4525107"/>
                <a:gd name="connsiteY360" fmla="*/ 6389404 h 7929296"/>
                <a:gd name="connsiteX361" fmla="*/ 3919320 w 4525107"/>
                <a:gd name="connsiteY361" fmla="*/ 6296996 h 7929296"/>
                <a:gd name="connsiteX362" fmla="*/ 3772695 w 4525107"/>
                <a:gd name="connsiteY362" fmla="*/ 6075160 h 7929296"/>
                <a:gd name="connsiteX363" fmla="*/ 3734801 w 4525107"/>
                <a:gd name="connsiteY363" fmla="*/ 6071324 h 7929296"/>
                <a:gd name="connsiteX364" fmla="*/ 2719874 w 4525107"/>
                <a:gd name="connsiteY364" fmla="*/ 6028454 h 7929296"/>
                <a:gd name="connsiteX365" fmla="*/ 2764180 w 4525107"/>
                <a:gd name="connsiteY365" fmla="*/ 6129036 h 7929296"/>
                <a:gd name="connsiteX366" fmla="*/ 2695593 w 4525107"/>
                <a:gd name="connsiteY366" fmla="*/ 6214916 h 7929296"/>
                <a:gd name="connsiteX367" fmla="*/ 2692967 w 4525107"/>
                <a:gd name="connsiteY367" fmla="*/ 6213642 h 7929296"/>
                <a:gd name="connsiteX368" fmla="*/ 2739672 w 4525107"/>
                <a:gd name="connsiteY368" fmla="*/ 6125844 h 7929296"/>
                <a:gd name="connsiteX369" fmla="*/ 2717008 w 4525107"/>
                <a:gd name="connsiteY369" fmla="*/ 6029012 h 7929296"/>
                <a:gd name="connsiteX370" fmla="*/ 2719874 w 4525107"/>
                <a:gd name="connsiteY370" fmla="*/ 6028454 h 7929296"/>
                <a:gd name="connsiteX371" fmla="*/ 1470195 w 4525107"/>
                <a:gd name="connsiteY371" fmla="*/ 6012244 h 7929296"/>
                <a:gd name="connsiteX372" fmla="*/ 1496941 w 4525107"/>
                <a:gd name="connsiteY372" fmla="*/ 6015276 h 7929296"/>
                <a:gd name="connsiteX373" fmla="*/ 1540643 w 4525107"/>
                <a:gd name="connsiteY373" fmla="*/ 6100594 h 7929296"/>
                <a:gd name="connsiteX374" fmla="*/ 1517900 w 4525107"/>
                <a:gd name="connsiteY374" fmla="*/ 6131586 h 7929296"/>
                <a:gd name="connsiteX375" fmla="*/ 1545883 w 4525107"/>
                <a:gd name="connsiteY375" fmla="*/ 6134260 h 7929296"/>
                <a:gd name="connsiteX376" fmla="*/ 1589584 w 4525107"/>
                <a:gd name="connsiteY376" fmla="*/ 6219578 h 7929296"/>
                <a:gd name="connsiteX377" fmla="*/ 1504264 w 4525107"/>
                <a:gd name="connsiteY377" fmla="*/ 6263280 h 7929296"/>
                <a:gd name="connsiteX378" fmla="*/ 1482610 w 4525107"/>
                <a:gd name="connsiteY378" fmla="*/ 6251132 h 7929296"/>
                <a:gd name="connsiteX379" fmla="*/ 1481872 w 4525107"/>
                <a:gd name="connsiteY379" fmla="*/ 6285814 h 7929296"/>
                <a:gd name="connsiteX380" fmla="*/ 1396549 w 4525107"/>
                <a:gd name="connsiteY380" fmla="*/ 6329516 h 7929296"/>
                <a:gd name="connsiteX381" fmla="*/ 1352849 w 4525107"/>
                <a:gd name="connsiteY381" fmla="*/ 6244196 h 7929296"/>
                <a:gd name="connsiteX382" fmla="*/ 1376822 w 4525107"/>
                <a:gd name="connsiteY382" fmla="*/ 6212238 h 7929296"/>
                <a:gd name="connsiteX383" fmla="*/ 1342986 w 4525107"/>
                <a:gd name="connsiteY383" fmla="*/ 6211256 h 7929296"/>
                <a:gd name="connsiteX384" fmla="*/ 1299285 w 4525107"/>
                <a:gd name="connsiteY384" fmla="*/ 6125936 h 7929296"/>
                <a:gd name="connsiteX385" fmla="*/ 1384605 w 4525107"/>
                <a:gd name="connsiteY385" fmla="*/ 6082236 h 7929296"/>
                <a:gd name="connsiteX386" fmla="*/ 1413312 w 4525107"/>
                <a:gd name="connsiteY386" fmla="*/ 6102070 h 7929296"/>
                <a:gd name="connsiteX387" fmla="*/ 1411622 w 4525107"/>
                <a:gd name="connsiteY387" fmla="*/ 6058976 h 7929296"/>
                <a:gd name="connsiteX388" fmla="*/ 1470195 w 4525107"/>
                <a:gd name="connsiteY388" fmla="*/ 6012244 h 7929296"/>
                <a:gd name="connsiteX389" fmla="*/ 2683359 w 4525107"/>
                <a:gd name="connsiteY389" fmla="*/ 6009694 h 7929296"/>
                <a:gd name="connsiteX390" fmla="*/ 2699413 w 4525107"/>
                <a:gd name="connsiteY390" fmla="*/ 6095506 h 7929296"/>
                <a:gd name="connsiteX391" fmla="*/ 2636242 w 4525107"/>
                <a:gd name="connsiteY391" fmla="*/ 6155758 h 7929296"/>
                <a:gd name="connsiteX392" fmla="*/ 2634548 w 4525107"/>
                <a:gd name="connsiteY392" fmla="*/ 6154418 h 7929296"/>
                <a:gd name="connsiteX393" fmla="*/ 2682214 w 4525107"/>
                <a:gd name="connsiteY393" fmla="*/ 6089956 h 7929296"/>
                <a:gd name="connsiteX394" fmla="*/ 2681201 w 4525107"/>
                <a:gd name="connsiteY394" fmla="*/ 6009790 h 7929296"/>
                <a:gd name="connsiteX395" fmla="*/ 2683359 w 4525107"/>
                <a:gd name="connsiteY395" fmla="*/ 6009694 h 7929296"/>
                <a:gd name="connsiteX396" fmla="*/ 1472793 w 4525107"/>
                <a:gd name="connsiteY396" fmla="*/ 5995958 h 7929296"/>
                <a:gd name="connsiteX397" fmla="*/ 1408237 w 4525107"/>
                <a:gd name="connsiteY397" fmla="*/ 6047460 h 7929296"/>
                <a:gd name="connsiteX398" fmla="*/ 1410101 w 4525107"/>
                <a:gd name="connsiteY398" fmla="*/ 6094952 h 7929296"/>
                <a:gd name="connsiteX399" fmla="*/ 1378464 w 4525107"/>
                <a:gd name="connsiteY399" fmla="*/ 6073096 h 7929296"/>
                <a:gd name="connsiteX400" fmla="*/ 1284432 w 4525107"/>
                <a:gd name="connsiteY400" fmla="*/ 6121258 h 7929296"/>
                <a:gd name="connsiteX401" fmla="*/ 1332594 w 4525107"/>
                <a:gd name="connsiteY401" fmla="*/ 6215290 h 7929296"/>
                <a:gd name="connsiteX402" fmla="*/ 1369886 w 4525107"/>
                <a:gd name="connsiteY402" fmla="*/ 6216372 h 7929296"/>
                <a:gd name="connsiteX403" fmla="*/ 1343467 w 4525107"/>
                <a:gd name="connsiteY403" fmla="*/ 6251590 h 7929296"/>
                <a:gd name="connsiteX404" fmla="*/ 1391628 w 4525107"/>
                <a:gd name="connsiteY404" fmla="*/ 6345622 h 7929296"/>
                <a:gd name="connsiteX405" fmla="*/ 1485660 w 4525107"/>
                <a:gd name="connsiteY405" fmla="*/ 6297458 h 7929296"/>
                <a:gd name="connsiteX406" fmla="*/ 1486473 w 4525107"/>
                <a:gd name="connsiteY406" fmla="*/ 6259236 h 7929296"/>
                <a:gd name="connsiteX407" fmla="*/ 1510338 w 4525107"/>
                <a:gd name="connsiteY407" fmla="*/ 6272626 h 7929296"/>
                <a:gd name="connsiteX408" fmla="*/ 1604370 w 4525107"/>
                <a:gd name="connsiteY408" fmla="*/ 6224462 h 7929296"/>
                <a:gd name="connsiteX409" fmla="*/ 1556207 w 4525107"/>
                <a:gd name="connsiteY409" fmla="*/ 6130428 h 7929296"/>
                <a:gd name="connsiteX410" fmla="*/ 1525367 w 4525107"/>
                <a:gd name="connsiteY410" fmla="*/ 6127482 h 7929296"/>
                <a:gd name="connsiteX411" fmla="*/ 1550432 w 4525107"/>
                <a:gd name="connsiteY411" fmla="*/ 6093330 h 7929296"/>
                <a:gd name="connsiteX412" fmla="*/ 1502271 w 4525107"/>
                <a:gd name="connsiteY412" fmla="*/ 5999298 h 7929296"/>
                <a:gd name="connsiteX413" fmla="*/ 1472793 w 4525107"/>
                <a:gd name="connsiteY413" fmla="*/ 5995958 h 7929296"/>
                <a:gd name="connsiteX414" fmla="*/ 2639995 w 4525107"/>
                <a:gd name="connsiteY414" fmla="*/ 5984672 h 7929296"/>
                <a:gd name="connsiteX415" fmla="*/ 2627005 w 4525107"/>
                <a:gd name="connsiteY415" fmla="*/ 6065750 h 7929296"/>
                <a:gd name="connsiteX416" fmla="*/ 2589958 w 4525107"/>
                <a:gd name="connsiteY416" fmla="*/ 6139314 h 7929296"/>
                <a:gd name="connsiteX417" fmla="*/ 2652180 w 4525107"/>
                <a:gd name="connsiteY417" fmla="*/ 6271940 h 7929296"/>
                <a:gd name="connsiteX418" fmla="*/ 2615972 w 4525107"/>
                <a:gd name="connsiteY418" fmla="*/ 6321280 h 7929296"/>
                <a:gd name="connsiteX419" fmla="*/ 2660523 w 4525107"/>
                <a:gd name="connsiteY419" fmla="*/ 6325536 h 7929296"/>
                <a:gd name="connsiteX420" fmla="*/ 2730103 w 4525107"/>
                <a:gd name="connsiteY420" fmla="*/ 6461380 h 7929296"/>
                <a:gd name="connsiteX421" fmla="*/ 2636983 w 4525107"/>
                <a:gd name="connsiteY421" fmla="*/ 6535758 h 7929296"/>
                <a:gd name="connsiteX422" fmla="*/ 2714404 w 4525107"/>
                <a:gd name="connsiteY422" fmla="*/ 6596880 h 7929296"/>
                <a:gd name="connsiteX423" fmla="*/ 2813743 w 4525107"/>
                <a:gd name="connsiteY423" fmla="*/ 6592174 h 7929296"/>
                <a:gd name="connsiteX424" fmla="*/ 2813770 w 4525107"/>
                <a:gd name="connsiteY424" fmla="*/ 6595090 h 7929296"/>
                <a:gd name="connsiteX425" fmla="*/ 2706817 w 4525107"/>
                <a:gd name="connsiteY425" fmla="*/ 6620402 h 7929296"/>
                <a:gd name="connsiteX426" fmla="*/ 2634815 w 4525107"/>
                <a:gd name="connsiteY426" fmla="*/ 6537364 h 7929296"/>
                <a:gd name="connsiteX427" fmla="*/ 2635985 w 4525107"/>
                <a:gd name="connsiteY427" fmla="*/ 6535776 h 7929296"/>
                <a:gd name="connsiteX428" fmla="*/ 2594259 w 4525107"/>
                <a:gd name="connsiteY428" fmla="*/ 6530960 h 7929296"/>
                <a:gd name="connsiteX429" fmla="*/ 2559782 w 4525107"/>
                <a:gd name="connsiteY429" fmla="*/ 6511618 h 7929296"/>
                <a:gd name="connsiteX430" fmla="*/ 2558606 w 4525107"/>
                <a:gd name="connsiteY430" fmla="*/ 6566838 h 7929296"/>
                <a:gd name="connsiteX431" fmla="*/ 2542463 w 4525107"/>
                <a:gd name="connsiteY431" fmla="*/ 6597354 h 7929296"/>
                <a:gd name="connsiteX432" fmla="*/ 2582100 w 4525107"/>
                <a:gd name="connsiteY432" fmla="*/ 6696518 h 7929296"/>
                <a:gd name="connsiteX433" fmla="*/ 2513512 w 4525107"/>
                <a:gd name="connsiteY433" fmla="*/ 6782400 h 7929296"/>
                <a:gd name="connsiteX434" fmla="*/ 2510886 w 4525107"/>
                <a:gd name="connsiteY434" fmla="*/ 6781126 h 7929296"/>
                <a:gd name="connsiteX435" fmla="*/ 2557591 w 4525107"/>
                <a:gd name="connsiteY435" fmla="*/ 6693328 h 7929296"/>
                <a:gd name="connsiteX436" fmla="*/ 2538933 w 4525107"/>
                <a:gd name="connsiteY436" fmla="*/ 6602372 h 7929296"/>
                <a:gd name="connsiteX437" fmla="*/ 2483796 w 4525107"/>
                <a:gd name="connsiteY437" fmla="*/ 6637784 h 7929296"/>
                <a:gd name="connsiteX438" fmla="*/ 2498229 w 4525107"/>
                <a:gd name="connsiteY438" fmla="*/ 6722314 h 7929296"/>
                <a:gd name="connsiteX439" fmla="*/ 2435059 w 4525107"/>
                <a:gd name="connsiteY439" fmla="*/ 6782566 h 7929296"/>
                <a:gd name="connsiteX440" fmla="*/ 2433363 w 4525107"/>
                <a:gd name="connsiteY440" fmla="*/ 6781228 h 7929296"/>
                <a:gd name="connsiteX441" fmla="*/ 2481030 w 4525107"/>
                <a:gd name="connsiteY441" fmla="*/ 6716766 h 7929296"/>
                <a:gd name="connsiteX442" fmla="*/ 2480686 w 4525107"/>
                <a:gd name="connsiteY442" fmla="*/ 6638368 h 7929296"/>
                <a:gd name="connsiteX443" fmla="*/ 2422762 w 4525107"/>
                <a:gd name="connsiteY443" fmla="*/ 6636416 h 7929296"/>
                <a:gd name="connsiteX444" fmla="*/ 2379463 w 4525107"/>
                <a:gd name="connsiteY444" fmla="*/ 6609236 h 7929296"/>
                <a:gd name="connsiteX445" fmla="*/ 2336185 w 4525107"/>
                <a:gd name="connsiteY445" fmla="*/ 6670050 h 7929296"/>
                <a:gd name="connsiteX446" fmla="*/ 2338080 w 4525107"/>
                <a:gd name="connsiteY446" fmla="*/ 6750498 h 7929296"/>
                <a:gd name="connsiteX447" fmla="*/ 2335852 w 4525107"/>
                <a:gd name="connsiteY447" fmla="*/ 6750572 h 7929296"/>
                <a:gd name="connsiteX448" fmla="*/ 2318364 w 4525107"/>
                <a:gd name="connsiteY448" fmla="*/ 6664300 h 7929296"/>
                <a:gd name="connsiteX449" fmla="*/ 2373918 w 4525107"/>
                <a:gd name="connsiteY449" fmla="*/ 6603418 h 7929296"/>
                <a:gd name="connsiteX450" fmla="*/ 2353183 w 4525107"/>
                <a:gd name="connsiteY450" fmla="*/ 6500572 h 7929296"/>
                <a:gd name="connsiteX451" fmla="*/ 2391351 w 4525107"/>
                <a:gd name="connsiteY451" fmla="*/ 6449692 h 7929296"/>
                <a:gd name="connsiteX452" fmla="*/ 2337480 w 4525107"/>
                <a:gd name="connsiteY452" fmla="*/ 6448130 h 7929296"/>
                <a:gd name="connsiteX453" fmla="*/ 2312752 w 4525107"/>
                <a:gd name="connsiteY453" fmla="*/ 6436058 h 7929296"/>
                <a:gd name="connsiteX454" fmla="*/ 2216672 w 4525107"/>
                <a:gd name="connsiteY454" fmla="*/ 6467600 h 7929296"/>
                <a:gd name="connsiteX455" fmla="*/ 2130792 w 4525107"/>
                <a:gd name="connsiteY455" fmla="*/ 6399010 h 7929296"/>
                <a:gd name="connsiteX456" fmla="*/ 2132065 w 4525107"/>
                <a:gd name="connsiteY456" fmla="*/ 6396384 h 7929296"/>
                <a:gd name="connsiteX457" fmla="*/ 2219863 w 4525107"/>
                <a:gd name="connsiteY457" fmla="*/ 6443092 h 7929296"/>
                <a:gd name="connsiteX458" fmla="*/ 2303404 w 4525107"/>
                <a:gd name="connsiteY458" fmla="*/ 6429484 h 7929296"/>
                <a:gd name="connsiteX459" fmla="*/ 2268158 w 4525107"/>
                <a:gd name="connsiteY459" fmla="*/ 6378496 h 7929296"/>
                <a:gd name="connsiteX460" fmla="*/ 2190900 w 4525107"/>
                <a:gd name="connsiteY460" fmla="*/ 6383722 h 7929296"/>
                <a:gd name="connsiteX461" fmla="*/ 2130647 w 4525107"/>
                <a:gd name="connsiteY461" fmla="*/ 6320552 h 7929296"/>
                <a:gd name="connsiteX462" fmla="*/ 2131985 w 4525107"/>
                <a:gd name="connsiteY462" fmla="*/ 6318856 h 7929296"/>
                <a:gd name="connsiteX463" fmla="*/ 2196449 w 4525107"/>
                <a:gd name="connsiteY463" fmla="*/ 6366520 h 7929296"/>
                <a:gd name="connsiteX464" fmla="*/ 2265833 w 4525107"/>
                <a:gd name="connsiteY464" fmla="*/ 6369584 h 7929296"/>
                <a:gd name="connsiteX465" fmla="*/ 2267243 w 4525107"/>
                <a:gd name="connsiteY465" fmla="*/ 6315350 h 7929296"/>
                <a:gd name="connsiteX466" fmla="*/ 2192855 w 4525107"/>
                <a:gd name="connsiteY466" fmla="*/ 6302322 h 7929296"/>
                <a:gd name="connsiteX467" fmla="*/ 2117299 w 4525107"/>
                <a:gd name="connsiteY467" fmla="*/ 6263766 h 7929296"/>
                <a:gd name="connsiteX468" fmla="*/ 2133877 w 4525107"/>
                <a:gd name="connsiteY468" fmla="*/ 6263668 h 7929296"/>
                <a:gd name="connsiteX469" fmla="*/ 2198377 w 4525107"/>
                <a:gd name="connsiteY469" fmla="*/ 6276754 h 7929296"/>
                <a:gd name="connsiteX470" fmla="*/ 2268406 w 4525107"/>
                <a:gd name="connsiteY470" fmla="*/ 6311132 h 7929296"/>
                <a:gd name="connsiteX471" fmla="*/ 2302211 w 4525107"/>
                <a:gd name="connsiteY471" fmla="*/ 6262190 h 7929296"/>
                <a:gd name="connsiteX472" fmla="*/ 2243167 w 4525107"/>
                <a:gd name="connsiteY472" fmla="*/ 6221688 h 7929296"/>
                <a:gd name="connsiteX473" fmla="*/ 2162718 w 4525107"/>
                <a:gd name="connsiteY473" fmla="*/ 6223582 h 7929296"/>
                <a:gd name="connsiteX474" fmla="*/ 2162644 w 4525107"/>
                <a:gd name="connsiteY474" fmla="*/ 6221354 h 7929296"/>
                <a:gd name="connsiteX475" fmla="*/ 2193398 w 4525107"/>
                <a:gd name="connsiteY475" fmla="*/ 6199230 h 7929296"/>
                <a:gd name="connsiteX476" fmla="*/ 2219449 w 4525107"/>
                <a:gd name="connsiteY476" fmla="*/ 6197920 h 7929296"/>
                <a:gd name="connsiteX477" fmla="*/ 2248916 w 4525107"/>
                <a:gd name="connsiteY477" fmla="*/ 6203862 h 7929296"/>
                <a:gd name="connsiteX478" fmla="*/ 2309373 w 4525107"/>
                <a:gd name="connsiteY478" fmla="*/ 6257060 h 7929296"/>
                <a:gd name="connsiteX479" fmla="*/ 2403744 w 4525107"/>
                <a:gd name="connsiteY479" fmla="*/ 6242706 h 7929296"/>
                <a:gd name="connsiteX480" fmla="*/ 2449450 w 4525107"/>
                <a:gd name="connsiteY480" fmla="*/ 6274286 h 7929296"/>
                <a:gd name="connsiteX481" fmla="*/ 2446758 w 4525107"/>
                <a:gd name="connsiteY481" fmla="*/ 6205674 h 7929296"/>
                <a:gd name="connsiteX482" fmla="*/ 2540017 w 4525107"/>
                <a:gd name="connsiteY482" fmla="*/ 6131272 h 7929296"/>
                <a:gd name="connsiteX483" fmla="*/ 2582601 w 4525107"/>
                <a:gd name="connsiteY483" fmla="*/ 6136096 h 7929296"/>
                <a:gd name="connsiteX484" fmla="*/ 2588437 w 4525107"/>
                <a:gd name="connsiteY484" fmla="*/ 6138650 h 7929296"/>
                <a:gd name="connsiteX485" fmla="*/ 2601439 w 4525107"/>
                <a:gd name="connsiteY485" fmla="*/ 6060228 h 7929296"/>
                <a:gd name="connsiteX486" fmla="*/ 2639995 w 4525107"/>
                <a:gd name="connsiteY486" fmla="*/ 5984672 h 7929296"/>
                <a:gd name="connsiteX487" fmla="*/ 2575425 w 4525107"/>
                <a:gd name="connsiteY487" fmla="*/ 5976516 h 7929296"/>
                <a:gd name="connsiteX488" fmla="*/ 2584175 w 4525107"/>
                <a:gd name="connsiteY488" fmla="*/ 5977700 h 7929296"/>
                <a:gd name="connsiteX489" fmla="*/ 2585940 w 4525107"/>
                <a:gd name="connsiteY489" fmla="*/ 5979058 h 7929296"/>
                <a:gd name="connsiteX490" fmla="*/ 2537394 w 4525107"/>
                <a:gd name="connsiteY490" fmla="*/ 6043238 h 7929296"/>
                <a:gd name="connsiteX491" fmla="*/ 2539288 w 4525107"/>
                <a:gd name="connsiteY491" fmla="*/ 6123688 h 7929296"/>
                <a:gd name="connsiteX492" fmla="*/ 2537059 w 4525107"/>
                <a:gd name="connsiteY492" fmla="*/ 6123760 h 7929296"/>
                <a:gd name="connsiteX493" fmla="*/ 2519571 w 4525107"/>
                <a:gd name="connsiteY493" fmla="*/ 6037490 h 7929296"/>
                <a:gd name="connsiteX494" fmla="*/ 2575425 w 4525107"/>
                <a:gd name="connsiteY494" fmla="*/ 5976516 h 7929296"/>
                <a:gd name="connsiteX495" fmla="*/ 2513656 w 4525107"/>
                <a:gd name="connsiteY495" fmla="*/ 5968652 h 7929296"/>
                <a:gd name="connsiteX496" fmla="*/ 2522969 w 4525107"/>
                <a:gd name="connsiteY496" fmla="*/ 5970078 h 7929296"/>
                <a:gd name="connsiteX497" fmla="*/ 2524721 w 4525107"/>
                <a:gd name="connsiteY497" fmla="*/ 5971738 h 7929296"/>
                <a:gd name="connsiteX498" fmla="*/ 2465076 w 4525107"/>
                <a:gd name="connsiteY498" fmla="*/ 6050528 h 7929296"/>
                <a:gd name="connsiteX499" fmla="*/ 2458043 w 4525107"/>
                <a:gd name="connsiteY499" fmla="*/ 6149098 h 7929296"/>
                <a:gd name="connsiteX500" fmla="*/ 2455632 w 4525107"/>
                <a:gd name="connsiteY500" fmla="*/ 6149194 h 7929296"/>
                <a:gd name="connsiteX501" fmla="*/ 2446488 w 4525107"/>
                <a:gd name="connsiteY501" fmla="*/ 6043540 h 7929296"/>
                <a:gd name="connsiteX502" fmla="*/ 2513656 w 4525107"/>
                <a:gd name="connsiteY502" fmla="*/ 5968652 h 7929296"/>
                <a:gd name="connsiteX503" fmla="*/ 2572647 w 4525107"/>
                <a:gd name="connsiteY503" fmla="*/ 5936070 h 7929296"/>
                <a:gd name="connsiteX504" fmla="*/ 2410164 w 4525107"/>
                <a:gd name="connsiteY504" fmla="*/ 6065702 h 7929296"/>
                <a:gd name="connsiteX505" fmla="*/ 2414854 w 4525107"/>
                <a:gd name="connsiteY505" fmla="*/ 6185238 h 7929296"/>
                <a:gd name="connsiteX506" fmla="*/ 2335223 w 4525107"/>
                <a:gd name="connsiteY506" fmla="*/ 6130220 h 7929296"/>
                <a:gd name="connsiteX507" fmla="*/ 2098547 w 4525107"/>
                <a:gd name="connsiteY507" fmla="*/ 6251446 h 7929296"/>
                <a:gd name="connsiteX508" fmla="*/ 2219773 w 4525107"/>
                <a:gd name="connsiteY508" fmla="*/ 6488120 h 7929296"/>
                <a:gd name="connsiteX509" fmla="*/ 2313633 w 4525107"/>
                <a:gd name="connsiteY509" fmla="*/ 6490846 h 7929296"/>
                <a:gd name="connsiteX510" fmla="*/ 2247133 w 4525107"/>
                <a:gd name="connsiteY510" fmla="*/ 6579492 h 7929296"/>
                <a:gd name="connsiteX511" fmla="*/ 2368359 w 4525107"/>
                <a:gd name="connsiteY511" fmla="*/ 6816166 h 7929296"/>
                <a:gd name="connsiteX512" fmla="*/ 2605035 w 4525107"/>
                <a:gd name="connsiteY512" fmla="*/ 6694942 h 7929296"/>
                <a:gd name="connsiteX513" fmla="*/ 2607083 w 4525107"/>
                <a:gd name="connsiteY513" fmla="*/ 6598736 h 7929296"/>
                <a:gd name="connsiteX514" fmla="*/ 2667150 w 4525107"/>
                <a:gd name="connsiteY514" fmla="*/ 6632434 h 7929296"/>
                <a:gd name="connsiteX515" fmla="*/ 2903825 w 4525107"/>
                <a:gd name="connsiteY515" fmla="*/ 6511208 h 7929296"/>
                <a:gd name="connsiteX516" fmla="*/ 2782600 w 4525107"/>
                <a:gd name="connsiteY516" fmla="*/ 6274534 h 7929296"/>
                <a:gd name="connsiteX517" fmla="*/ 2704979 w 4525107"/>
                <a:gd name="connsiteY517" fmla="*/ 6267118 h 7929296"/>
                <a:gd name="connsiteX518" fmla="*/ 2768065 w 4525107"/>
                <a:gd name="connsiteY518" fmla="*/ 6181152 h 7929296"/>
                <a:gd name="connsiteX519" fmla="*/ 2646839 w 4525107"/>
                <a:gd name="connsiteY519" fmla="*/ 5944478 h 7929296"/>
                <a:gd name="connsiteX520" fmla="*/ 2572647 w 4525107"/>
                <a:gd name="connsiteY520" fmla="*/ 5936070 h 7929296"/>
                <a:gd name="connsiteX521" fmla="*/ 1178749 w 4525107"/>
                <a:gd name="connsiteY521" fmla="*/ 5922628 h 7929296"/>
                <a:gd name="connsiteX522" fmla="*/ 1246788 w 4525107"/>
                <a:gd name="connsiteY522" fmla="*/ 5933896 h 7929296"/>
                <a:gd name="connsiteX523" fmla="*/ 1320253 w 4525107"/>
                <a:gd name="connsiteY523" fmla="*/ 6010376 h 7929296"/>
                <a:gd name="connsiteX524" fmla="*/ 1318591 w 4525107"/>
                <a:gd name="connsiteY524" fmla="*/ 6012130 h 7929296"/>
                <a:gd name="connsiteX525" fmla="*/ 1239801 w 4525107"/>
                <a:gd name="connsiteY525" fmla="*/ 5952486 h 7929296"/>
                <a:gd name="connsiteX526" fmla="*/ 1141231 w 4525107"/>
                <a:gd name="connsiteY526" fmla="*/ 5945454 h 7929296"/>
                <a:gd name="connsiteX527" fmla="*/ 1141136 w 4525107"/>
                <a:gd name="connsiteY527" fmla="*/ 5943040 h 7929296"/>
                <a:gd name="connsiteX528" fmla="*/ 1178749 w 4525107"/>
                <a:gd name="connsiteY528" fmla="*/ 5922628 h 7929296"/>
                <a:gd name="connsiteX529" fmla="*/ 1664486 w 4525107"/>
                <a:gd name="connsiteY529" fmla="*/ 5812432 h 7929296"/>
                <a:gd name="connsiteX530" fmla="*/ 1708792 w 4525107"/>
                <a:gd name="connsiteY530" fmla="*/ 5913014 h 7929296"/>
                <a:gd name="connsiteX531" fmla="*/ 1640205 w 4525107"/>
                <a:gd name="connsiteY531" fmla="*/ 5998894 h 7929296"/>
                <a:gd name="connsiteX532" fmla="*/ 1637579 w 4525107"/>
                <a:gd name="connsiteY532" fmla="*/ 5997620 h 7929296"/>
                <a:gd name="connsiteX533" fmla="*/ 1684284 w 4525107"/>
                <a:gd name="connsiteY533" fmla="*/ 5909822 h 7929296"/>
                <a:gd name="connsiteX534" fmla="*/ 1661620 w 4525107"/>
                <a:gd name="connsiteY534" fmla="*/ 5812990 h 7929296"/>
                <a:gd name="connsiteX535" fmla="*/ 1664486 w 4525107"/>
                <a:gd name="connsiteY535" fmla="*/ 5812432 h 7929296"/>
                <a:gd name="connsiteX536" fmla="*/ 1627971 w 4525107"/>
                <a:gd name="connsiteY536" fmla="*/ 5793672 h 7929296"/>
                <a:gd name="connsiteX537" fmla="*/ 1644025 w 4525107"/>
                <a:gd name="connsiteY537" fmla="*/ 5879484 h 7929296"/>
                <a:gd name="connsiteX538" fmla="*/ 1580854 w 4525107"/>
                <a:gd name="connsiteY538" fmla="*/ 5939736 h 7929296"/>
                <a:gd name="connsiteX539" fmla="*/ 1579160 w 4525107"/>
                <a:gd name="connsiteY539" fmla="*/ 5938396 h 7929296"/>
                <a:gd name="connsiteX540" fmla="*/ 1626826 w 4525107"/>
                <a:gd name="connsiteY540" fmla="*/ 5873934 h 7929296"/>
                <a:gd name="connsiteX541" fmla="*/ 1625813 w 4525107"/>
                <a:gd name="connsiteY541" fmla="*/ 5793768 h 7929296"/>
                <a:gd name="connsiteX542" fmla="*/ 1627971 w 4525107"/>
                <a:gd name="connsiteY542" fmla="*/ 5793672 h 7929296"/>
                <a:gd name="connsiteX543" fmla="*/ 1584607 w 4525107"/>
                <a:gd name="connsiteY543" fmla="*/ 5768650 h 7929296"/>
                <a:gd name="connsiteX544" fmla="*/ 1571617 w 4525107"/>
                <a:gd name="connsiteY544" fmla="*/ 5849728 h 7929296"/>
                <a:gd name="connsiteX545" fmla="*/ 1534570 w 4525107"/>
                <a:gd name="connsiteY545" fmla="*/ 5923292 h 7929296"/>
                <a:gd name="connsiteX546" fmla="*/ 1596792 w 4525107"/>
                <a:gd name="connsiteY546" fmla="*/ 6055918 h 7929296"/>
                <a:gd name="connsiteX547" fmla="*/ 1560584 w 4525107"/>
                <a:gd name="connsiteY547" fmla="*/ 6105258 h 7929296"/>
                <a:gd name="connsiteX548" fmla="*/ 1605135 w 4525107"/>
                <a:gd name="connsiteY548" fmla="*/ 6109514 h 7929296"/>
                <a:gd name="connsiteX549" fmla="*/ 1674715 w 4525107"/>
                <a:gd name="connsiteY549" fmla="*/ 6245358 h 7929296"/>
                <a:gd name="connsiteX550" fmla="*/ 1581595 w 4525107"/>
                <a:gd name="connsiteY550" fmla="*/ 6319736 h 7929296"/>
                <a:gd name="connsiteX551" fmla="*/ 1659016 w 4525107"/>
                <a:gd name="connsiteY551" fmla="*/ 6380858 h 7929296"/>
                <a:gd name="connsiteX552" fmla="*/ 1758355 w 4525107"/>
                <a:gd name="connsiteY552" fmla="*/ 6376152 h 7929296"/>
                <a:gd name="connsiteX553" fmla="*/ 1758382 w 4525107"/>
                <a:gd name="connsiteY553" fmla="*/ 6379068 h 7929296"/>
                <a:gd name="connsiteX554" fmla="*/ 1651429 w 4525107"/>
                <a:gd name="connsiteY554" fmla="*/ 6404380 h 7929296"/>
                <a:gd name="connsiteX555" fmla="*/ 1579427 w 4525107"/>
                <a:gd name="connsiteY555" fmla="*/ 6321342 h 7929296"/>
                <a:gd name="connsiteX556" fmla="*/ 1580597 w 4525107"/>
                <a:gd name="connsiteY556" fmla="*/ 6319754 h 7929296"/>
                <a:gd name="connsiteX557" fmla="*/ 1538871 w 4525107"/>
                <a:gd name="connsiteY557" fmla="*/ 6314938 h 7929296"/>
                <a:gd name="connsiteX558" fmla="*/ 1504394 w 4525107"/>
                <a:gd name="connsiteY558" fmla="*/ 6295596 h 7929296"/>
                <a:gd name="connsiteX559" fmla="*/ 1503218 w 4525107"/>
                <a:gd name="connsiteY559" fmla="*/ 6350816 h 7929296"/>
                <a:gd name="connsiteX560" fmla="*/ 1487075 w 4525107"/>
                <a:gd name="connsiteY560" fmla="*/ 6381332 h 7929296"/>
                <a:gd name="connsiteX561" fmla="*/ 1526712 w 4525107"/>
                <a:gd name="connsiteY561" fmla="*/ 6480496 h 7929296"/>
                <a:gd name="connsiteX562" fmla="*/ 1458124 w 4525107"/>
                <a:gd name="connsiteY562" fmla="*/ 6566378 h 7929296"/>
                <a:gd name="connsiteX563" fmla="*/ 1455498 w 4525107"/>
                <a:gd name="connsiteY563" fmla="*/ 6565104 h 7929296"/>
                <a:gd name="connsiteX564" fmla="*/ 1502203 w 4525107"/>
                <a:gd name="connsiteY564" fmla="*/ 6477306 h 7929296"/>
                <a:gd name="connsiteX565" fmla="*/ 1483545 w 4525107"/>
                <a:gd name="connsiteY565" fmla="*/ 6386350 h 7929296"/>
                <a:gd name="connsiteX566" fmla="*/ 1428408 w 4525107"/>
                <a:gd name="connsiteY566" fmla="*/ 6421762 h 7929296"/>
                <a:gd name="connsiteX567" fmla="*/ 1442841 w 4525107"/>
                <a:gd name="connsiteY567" fmla="*/ 6506292 h 7929296"/>
                <a:gd name="connsiteX568" fmla="*/ 1379671 w 4525107"/>
                <a:gd name="connsiteY568" fmla="*/ 6566544 h 7929296"/>
                <a:gd name="connsiteX569" fmla="*/ 1377975 w 4525107"/>
                <a:gd name="connsiteY569" fmla="*/ 6565206 h 7929296"/>
                <a:gd name="connsiteX570" fmla="*/ 1425642 w 4525107"/>
                <a:gd name="connsiteY570" fmla="*/ 6500744 h 7929296"/>
                <a:gd name="connsiteX571" fmla="*/ 1425298 w 4525107"/>
                <a:gd name="connsiteY571" fmla="*/ 6422346 h 7929296"/>
                <a:gd name="connsiteX572" fmla="*/ 1367374 w 4525107"/>
                <a:gd name="connsiteY572" fmla="*/ 6420394 h 7929296"/>
                <a:gd name="connsiteX573" fmla="*/ 1324075 w 4525107"/>
                <a:gd name="connsiteY573" fmla="*/ 6393214 h 7929296"/>
                <a:gd name="connsiteX574" fmla="*/ 1280797 w 4525107"/>
                <a:gd name="connsiteY574" fmla="*/ 6454028 h 7929296"/>
                <a:gd name="connsiteX575" fmla="*/ 1282692 w 4525107"/>
                <a:gd name="connsiteY575" fmla="*/ 6534476 h 7929296"/>
                <a:gd name="connsiteX576" fmla="*/ 1280464 w 4525107"/>
                <a:gd name="connsiteY576" fmla="*/ 6534550 h 7929296"/>
                <a:gd name="connsiteX577" fmla="*/ 1262976 w 4525107"/>
                <a:gd name="connsiteY577" fmla="*/ 6448278 h 7929296"/>
                <a:gd name="connsiteX578" fmla="*/ 1318530 w 4525107"/>
                <a:gd name="connsiteY578" fmla="*/ 6387396 h 7929296"/>
                <a:gd name="connsiteX579" fmla="*/ 1297795 w 4525107"/>
                <a:gd name="connsiteY579" fmla="*/ 6284550 h 7929296"/>
                <a:gd name="connsiteX580" fmla="*/ 1335963 w 4525107"/>
                <a:gd name="connsiteY580" fmla="*/ 6233670 h 7929296"/>
                <a:gd name="connsiteX581" fmla="*/ 1282092 w 4525107"/>
                <a:gd name="connsiteY581" fmla="*/ 6232108 h 7929296"/>
                <a:gd name="connsiteX582" fmla="*/ 1257364 w 4525107"/>
                <a:gd name="connsiteY582" fmla="*/ 6220036 h 7929296"/>
                <a:gd name="connsiteX583" fmla="*/ 1161284 w 4525107"/>
                <a:gd name="connsiteY583" fmla="*/ 6251578 h 7929296"/>
                <a:gd name="connsiteX584" fmla="*/ 1075404 w 4525107"/>
                <a:gd name="connsiteY584" fmla="*/ 6182988 h 7929296"/>
                <a:gd name="connsiteX585" fmla="*/ 1076677 w 4525107"/>
                <a:gd name="connsiteY585" fmla="*/ 6180362 h 7929296"/>
                <a:gd name="connsiteX586" fmla="*/ 1164475 w 4525107"/>
                <a:gd name="connsiteY586" fmla="*/ 6227070 h 7929296"/>
                <a:gd name="connsiteX587" fmla="*/ 1248016 w 4525107"/>
                <a:gd name="connsiteY587" fmla="*/ 6213462 h 7929296"/>
                <a:gd name="connsiteX588" fmla="*/ 1212770 w 4525107"/>
                <a:gd name="connsiteY588" fmla="*/ 6162474 h 7929296"/>
                <a:gd name="connsiteX589" fmla="*/ 1135512 w 4525107"/>
                <a:gd name="connsiteY589" fmla="*/ 6167700 h 7929296"/>
                <a:gd name="connsiteX590" fmla="*/ 1075259 w 4525107"/>
                <a:gd name="connsiteY590" fmla="*/ 6104530 h 7929296"/>
                <a:gd name="connsiteX591" fmla="*/ 1076597 w 4525107"/>
                <a:gd name="connsiteY591" fmla="*/ 6102834 h 7929296"/>
                <a:gd name="connsiteX592" fmla="*/ 1141061 w 4525107"/>
                <a:gd name="connsiteY592" fmla="*/ 6150498 h 7929296"/>
                <a:gd name="connsiteX593" fmla="*/ 1210445 w 4525107"/>
                <a:gd name="connsiteY593" fmla="*/ 6153562 h 7929296"/>
                <a:gd name="connsiteX594" fmla="*/ 1211855 w 4525107"/>
                <a:gd name="connsiteY594" fmla="*/ 6099328 h 7929296"/>
                <a:gd name="connsiteX595" fmla="*/ 1137467 w 4525107"/>
                <a:gd name="connsiteY595" fmla="*/ 6086300 h 7929296"/>
                <a:gd name="connsiteX596" fmla="*/ 1061910 w 4525107"/>
                <a:gd name="connsiteY596" fmla="*/ 6047744 h 7929296"/>
                <a:gd name="connsiteX597" fmla="*/ 1078489 w 4525107"/>
                <a:gd name="connsiteY597" fmla="*/ 6047646 h 7929296"/>
                <a:gd name="connsiteX598" fmla="*/ 1142989 w 4525107"/>
                <a:gd name="connsiteY598" fmla="*/ 6060732 h 7929296"/>
                <a:gd name="connsiteX599" fmla="*/ 1213018 w 4525107"/>
                <a:gd name="connsiteY599" fmla="*/ 6095110 h 7929296"/>
                <a:gd name="connsiteX600" fmla="*/ 1246823 w 4525107"/>
                <a:gd name="connsiteY600" fmla="*/ 6046168 h 7929296"/>
                <a:gd name="connsiteX601" fmla="*/ 1187779 w 4525107"/>
                <a:gd name="connsiteY601" fmla="*/ 6005666 h 7929296"/>
                <a:gd name="connsiteX602" fmla="*/ 1107330 w 4525107"/>
                <a:gd name="connsiteY602" fmla="*/ 6007560 h 7929296"/>
                <a:gd name="connsiteX603" fmla="*/ 1107256 w 4525107"/>
                <a:gd name="connsiteY603" fmla="*/ 6005332 h 7929296"/>
                <a:gd name="connsiteX604" fmla="*/ 1138010 w 4525107"/>
                <a:gd name="connsiteY604" fmla="*/ 5983208 h 7929296"/>
                <a:gd name="connsiteX605" fmla="*/ 1164061 w 4525107"/>
                <a:gd name="connsiteY605" fmla="*/ 5981898 h 7929296"/>
                <a:gd name="connsiteX606" fmla="*/ 1193528 w 4525107"/>
                <a:gd name="connsiteY606" fmla="*/ 5987840 h 7929296"/>
                <a:gd name="connsiteX607" fmla="*/ 1253985 w 4525107"/>
                <a:gd name="connsiteY607" fmla="*/ 6041038 h 7929296"/>
                <a:gd name="connsiteX608" fmla="*/ 1348356 w 4525107"/>
                <a:gd name="connsiteY608" fmla="*/ 6026684 h 7929296"/>
                <a:gd name="connsiteX609" fmla="*/ 1394062 w 4525107"/>
                <a:gd name="connsiteY609" fmla="*/ 6058264 h 7929296"/>
                <a:gd name="connsiteX610" fmla="*/ 1391370 w 4525107"/>
                <a:gd name="connsiteY610" fmla="*/ 5989652 h 7929296"/>
                <a:gd name="connsiteX611" fmla="*/ 1484629 w 4525107"/>
                <a:gd name="connsiteY611" fmla="*/ 5915250 h 7929296"/>
                <a:gd name="connsiteX612" fmla="*/ 1527213 w 4525107"/>
                <a:gd name="connsiteY612" fmla="*/ 5920074 h 7929296"/>
                <a:gd name="connsiteX613" fmla="*/ 1533049 w 4525107"/>
                <a:gd name="connsiteY613" fmla="*/ 5922628 h 7929296"/>
                <a:gd name="connsiteX614" fmla="*/ 1546051 w 4525107"/>
                <a:gd name="connsiteY614" fmla="*/ 5844206 h 7929296"/>
                <a:gd name="connsiteX615" fmla="*/ 1584607 w 4525107"/>
                <a:gd name="connsiteY615" fmla="*/ 5768650 h 7929296"/>
                <a:gd name="connsiteX616" fmla="*/ 1520037 w 4525107"/>
                <a:gd name="connsiteY616" fmla="*/ 5760494 h 7929296"/>
                <a:gd name="connsiteX617" fmla="*/ 1528787 w 4525107"/>
                <a:gd name="connsiteY617" fmla="*/ 5761678 h 7929296"/>
                <a:gd name="connsiteX618" fmla="*/ 1530552 w 4525107"/>
                <a:gd name="connsiteY618" fmla="*/ 5763036 h 7929296"/>
                <a:gd name="connsiteX619" fmla="*/ 1482006 w 4525107"/>
                <a:gd name="connsiteY619" fmla="*/ 5827216 h 7929296"/>
                <a:gd name="connsiteX620" fmla="*/ 1483900 w 4525107"/>
                <a:gd name="connsiteY620" fmla="*/ 5907666 h 7929296"/>
                <a:gd name="connsiteX621" fmla="*/ 1481671 w 4525107"/>
                <a:gd name="connsiteY621" fmla="*/ 5907738 h 7929296"/>
                <a:gd name="connsiteX622" fmla="*/ 1464183 w 4525107"/>
                <a:gd name="connsiteY622" fmla="*/ 5821468 h 7929296"/>
                <a:gd name="connsiteX623" fmla="*/ 1520037 w 4525107"/>
                <a:gd name="connsiteY623" fmla="*/ 5760494 h 7929296"/>
                <a:gd name="connsiteX624" fmla="*/ 1458268 w 4525107"/>
                <a:gd name="connsiteY624" fmla="*/ 5752630 h 7929296"/>
                <a:gd name="connsiteX625" fmla="*/ 1467581 w 4525107"/>
                <a:gd name="connsiteY625" fmla="*/ 5754056 h 7929296"/>
                <a:gd name="connsiteX626" fmla="*/ 1469333 w 4525107"/>
                <a:gd name="connsiteY626" fmla="*/ 5755716 h 7929296"/>
                <a:gd name="connsiteX627" fmla="*/ 1409688 w 4525107"/>
                <a:gd name="connsiteY627" fmla="*/ 5834506 h 7929296"/>
                <a:gd name="connsiteX628" fmla="*/ 1402655 w 4525107"/>
                <a:gd name="connsiteY628" fmla="*/ 5933076 h 7929296"/>
                <a:gd name="connsiteX629" fmla="*/ 1400244 w 4525107"/>
                <a:gd name="connsiteY629" fmla="*/ 5933172 h 7929296"/>
                <a:gd name="connsiteX630" fmla="*/ 1391100 w 4525107"/>
                <a:gd name="connsiteY630" fmla="*/ 5827518 h 7929296"/>
                <a:gd name="connsiteX631" fmla="*/ 1458268 w 4525107"/>
                <a:gd name="connsiteY631" fmla="*/ 5752630 h 7929296"/>
                <a:gd name="connsiteX632" fmla="*/ 1517259 w 4525107"/>
                <a:gd name="connsiteY632" fmla="*/ 5720048 h 7929296"/>
                <a:gd name="connsiteX633" fmla="*/ 1354776 w 4525107"/>
                <a:gd name="connsiteY633" fmla="*/ 5849680 h 7929296"/>
                <a:gd name="connsiteX634" fmla="*/ 1359466 w 4525107"/>
                <a:gd name="connsiteY634" fmla="*/ 5969216 h 7929296"/>
                <a:gd name="connsiteX635" fmla="*/ 1279835 w 4525107"/>
                <a:gd name="connsiteY635" fmla="*/ 5914198 h 7929296"/>
                <a:gd name="connsiteX636" fmla="*/ 1043159 w 4525107"/>
                <a:gd name="connsiteY636" fmla="*/ 6035424 h 7929296"/>
                <a:gd name="connsiteX637" fmla="*/ 1164385 w 4525107"/>
                <a:gd name="connsiteY637" fmla="*/ 6272098 h 7929296"/>
                <a:gd name="connsiteX638" fmla="*/ 1258245 w 4525107"/>
                <a:gd name="connsiteY638" fmla="*/ 6274824 h 7929296"/>
                <a:gd name="connsiteX639" fmla="*/ 1191745 w 4525107"/>
                <a:gd name="connsiteY639" fmla="*/ 6363470 h 7929296"/>
                <a:gd name="connsiteX640" fmla="*/ 1312971 w 4525107"/>
                <a:gd name="connsiteY640" fmla="*/ 6600144 h 7929296"/>
                <a:gd name="connsiteX641" fmla="*/ 1549647 w 4525107"/>
                <a:gd name="connsiteY641" fmla="*/ 6478920 h 7929296"/>
                <a:gd name="connsiteX642" fmla="*/ 1551695 w 4525107"/>
                <a:gd name="connsiteY642" fmla="*/ 6382714 h 7929296"/>
                <a:gd name="connsiteX643" fmla="*/ 1611762 w 4525107"/>
                <a:gd name="connsiteY643" fmla="*/ 6416412 h 7929296"/>
                <a:gd name="connsiteX644" fmla="*/ 1848437 w 4525107"/>
                <a:gd name="connsiteY644" fmla="*/ 6295186 h 7929296"/>
                <a:gd name="connsiteX645" fmla="*/ 1727212 w 4525107"/>
                <a:gd name="connsiteY645" fmla="*/ 6058512 h 7929296"/>
                <a:gd name="connsiteX646" fmla="*/ 1649591 w 4525107"/>
                <a:gd name="connsiteY646" fmla="*/ 6051096 h 7929296"/>
                <a:gd name="connsiteX647" fmla="*/ 1712677 w 4525107"/>
                <a:gd name="connsiteY647" fmla="*/ 5965130 h 7929296"/>
                <a:gd name="connsiteX648" fmla="*/ 1591451 w 4525107"/>
                <a:gd name="connsiteY648" fmla="*/ 5728456 h 7929296"/>
                <a:gd name="connsiteX649" fmla="*/ 1517259 w 4525107"/>
                <a:gd name="connsiteY649" fmla="*/ 5720048 h 7929296"/>
                <a:gd name="connsiteX650" fmla="*/ 3166250 w 4525107"/>
                <a:gd name="connsiteY650" fmla="*/ 4921056 h 7929296"/>
                <a:gd name="connsiteX651" fmla="*/ 3065518 w 4525107"/>
                <a:gd name="connsiteY651" fmla="*/ 5005116 h 7929296"/>
                <a:gd name="connsiteX652" fmla="*/ 2954036 w 4525107"/>
                <a:gd name="connsiteY652" fmla="*/ 5378664 h 7929296"/>
                <a:gd name="connsiteX653" fmla="*/ 3033822 w 4525107"/>
                <a:gd name="connsiteY653" fmla="*/ 5526330 h 7929296"/>
                <a:gd name="connsiteX654" fmla="*/ 3033821 w 4525107"/>
                <a:gd name="connsiteY654" fmla="*/ 5526332 h 7929296"/>
                <a:gd name="connsiteX655" fmla="*/ 3181488 w 4525107"/>
                <a:gd name="connsiteY655" fmla="*/ 5446546 h 7929296"/>
                <a:gd name="connsiteX656" fmla="*/ 3292970 w 4525107"/>
                <a:gd name="connsiteY656" fmla="*/ 5072998 h 7929296"/>
                <a:gd name="connsiteX657" fmla="*/ 3213185 w 4525107"/>
                <a:gd name="connsiteY657" fmla="*/ 4925330 h 7929296"/>
                <a:gd name="connsiteX658" fmla="*/ 3166250 w 4525107"/>
                <a:gd name="connsiteY658" fmla="*/ 4921056 h 7929296"/>
                <a:gd name="connsiteX659" fmla="*/ 2612904 w 4525107"/>
                <a:gd name="connsiteY659" fmla="*/ 4915060 h 7929296"/>
                <a:gd name="connsiteX660" fmla="*/ 2516662 w 4525107"/>
                <a:gd name="connsiteY660" fmla="*/ 4991844 h 7929296"/>
                <a:gd name="connsiteX661" fmla="*/ 2385024 w 4525107"/>
                <a:gd name="connsiteY661" fmla="*/ 5399930 h 7929296"/>
                <a:gd name="connsiteX662" fmla="*/ 2456829 w 4525107"/>
                <a:gd name="connsiteY662" fmla="*/ 5540118 h 7929296"/>
                <a:gd name="connsiteX663" fmla="*/ 2456827 w 4525107"/>
                <a:gd name="connsiteY663" fmla="*/ 5540118 h 7929296"/>
                <a:gd name="connsiteX664" fmla="*/ 2597015 w 4525107"/>
                <a:gd name="connsiteY664" fmla="*/ 5468314 h 7929296"/>
                <a:gd name="connsiteX665" fmla="*/ 2728654 w 4525107"/>
                <a:gd name="connsiteY665" fmla="*/ 5060226 h 7929296"/>
                <a:gd name="connsiteX666" fmla="*/ 2656850 w 4525107"/>
                <a:gd name="connsiteY666" fmla="*/ 4920040 h 7929296"/>
                <a:gd name="connsiteX667" fmla="*/ 2612904 w 4525107"/>
                <a:gd name="connsiteY667" fmla="*/ 4915060 h 7929296"/>
                <a:gd name="connsiteX668" fmla="*/ 2100172 w 4525107"/>
                <a:gd name="connsiteY668" fmla="*/ 4907616 h 7929296"/>
                <a:gd name="connsiteX669" fmla="*/ 1999440 w 4525107"/>
                <a:gd name="connsiteY669" fmla="*/ 4991676 h 7929296"/>
                <a:gd name="connsiteX670" fmla="*/ 1887958 w 4525107"/>
                <a:gd name="connsiteY670" fmla="*/ 5365224 h 7929296"/>
                <a:gd name="connsiteX671" fmla="*/ 1967744 w 4525107"/>
                <a:gd name="connsiteY671" fmla="*/ 5512890 h 7929296"/>
                <a:gd name="connsiteX672" fmla="*/ 1967743 w 4525107"/>
                <a:gd name="connsiteY672" fmla="*/ 5512892 h 7929296"/>
                <a:gd name="connsiteX673" fmla="*/ 2115410 w 4525107"/>
                <a:gd name="connsiteY673" fmla="*/ 5433106 h 7929296"/>
                <a:gd name="connsiteX674" fmla="*/ 2226892 w 4525107"/>
                <a:gd name="connsiteY674" fmla="*/ 5059558 h 7929296"/>
                <a:gd name="connsiteX675" fmla="*/ 2147107 w 4525107"/>
                <a:gd name="connsiteY675" fmla="*/ 4911890 h 7929296"/>
                <a:gd name="connsiteX676" fmla="*/ 2100172 w 4525107"/>
                <a:gd name="connsiteY676" fmla="*/ 4907616 h 7929296"/>
                <a:gd name="connsiteX677" fmla="*/ 3690182 w 4525107"/>
                <a:gd name="connsiteY677" fmla="*/ 4906320 h 7929296"/>
                <a:gd name="connsiteX678" fmla="*/ 3593940 w 4525107"/>
                <a:gd name="connsiteY678" fmla="*/ 4983104 h 7929296"/>
                <a:gd name="connsiteX679" fmla="*/ 3462302 w 4525107"/>
                <a:gd name="connsiteY679" fmla="*/ 5391190 h 7929296"/>
                <a:gd name="connsiteX680" fmla="*/ 3534107 w 4525107"/>
                <a:gd name="connsiteY680" fmla="*/ 5531378 h 7929296"/>
                <a:gd name="connsiteX681" fmla="*/ 3534105 w 4525107"/>
                <a:gd name="connsiteY681" fmla="*/ 5531378 h 7929296"/>
                <a:gd name="connsiteX682" fmla="*/ 3674293 w 4525107"/>
                <a:gd name="connsiteY682" fmla="*/ 5459574 h 7929296"/>
                <a:gd name="connsiteX683" fmla="*/ 3805932 w 4525107"/>
                <a:gd name="connsiteY683" fmla="*/ 5051486 h 7929296"/>
                <a:gd name="connsiteX684" fmla="*/ 3734128 w 4525107"/>
                <a:gd name="connsiteY684" fmla="*/ 4911300 h 7929296"/>
                <a:gd name="connsiteX685" fmla="*/ 3690182 w 4525107"/>
                <a:gd name="connsiteY685" fmla="*/ 4906320 h 7929296"/>
                <a:gd name="connsiteX686" fmla="*/ 1602040 w 4525107"/>
                <a:gd name="connsiteY686" fmla="*/ 4795094 h 7929296"/>
                <a:gd name="connsiteX687" fmla="*/ 1505798 w 4525107"/>
                <a:gd name="connsiteY687" fmla="*/ 4871878 h 7929296"/>
                <a:gd name="connsiteX688" fmla="*/ 1374160 w 4525107"/>
                <a:gd name="connsiteY688" fmla="*/ 5279964 h 7929296"/>
                <a:gd name="connsiteX689" fmla="*/ 1445965 w 4525107"/>
                <a:gd name="connsiteY689" fmla="*/ 5420152 h 7929296"/>
                <a:gd name="connsiteX690" fmla="*/ 1445963 w 4525107"/>
                <a:gd name="connsiteY690" fmla="*/ 5420152 h 7929296"/>
                <a:gd name="connsiteX691" fmla="*/ 1586151 w 4525107"/>
                <a:gd name="connsiteY691" fmla="*/ 5348348 h 7929296"/>
                <a:gd name="connsiteX692" fmla="*/ 1717790 w 4525107"/>
                <a:gd name="connsiteY692" fmla="*/ 4940260 h 7929296"/>
                <a:gd name="connsiteX693" fmla="*/ 1645986 w 4525107"/>
                <a:gd name="connsiteY693" fmla="*/ 4800074 h 7929296"/>
                <a:gd name="connsiteX694" fmla="*/ 1602040 w 4525107"/>
                <a:gd name="connsiteY694" fmla="*/ 4795094 h 7929296"/>
                <a:gd name="connsiteX695" fmla="*/ 1522491 w 4525107"/>
                <a:gd name="connsiteY695" fmla="*/ 4291316 h 7929296"/>
                <a:gd name="connsiteX696" fmla="*/ 1431337 w 4525107"/>
                <a:gd name="connsiteY696" fmla="*/ 4509526 h 7929296"/>
                <a:gd name="connsiteX697" fmla="*/ 4069278 w 4525107"/>
                <a:gd name="connsiteY697" fmla="*/ 4569260 h 7929296"/>
                <a:gd name="connsiteX698" fmla="*/ 4128948 w 4525107"/>
                <a:gd name="connsiteY698" fmla="*/ 4327576 h 7929296"/>
                <a:gd name="connsiteX699" fmla="*/ 1522491 w 4525107"/>
                <a:gd name="connsiteY699" fmla="*/ 4291316 h 7929296"/>
                <a:gd name="connsiteX700" fmla="*/ 1634156 w 4525107"/>
                <a:gd name="connsiteY700" fmla="*/ 3874978 h 7929296"/>
                <a:gd name="connsiteX701" fmla="*/ 1547841 w 4525107"/>
                <a:gd name="connsiteY701" fmla="*/ 4095146 h 7929296"/>
                <a:gd name="connsiteX702" fmla="*/ 2655837 w 4525107"/>
                <a:gd name="connsiteY702" fmla="*/ 4295258 h 7929296"/>
                <a:gd name="connsiteX703" fmla="*/ 2714237 w 4525107"/>
                <a:gd name="connsiteY703" fmla="*/ 4081122 h 7929296"/>
                <a:gd name="connsiteX704" fmla="*/ 1634156 w 4525107"/>
                <a:gd name="connsiteY704" fmla="*/ 3874978 h 7929296"/>
                <a:gd name="connsiteX705" fmla="*/ 4240779 w 4525107"/>
                <a:gd name="connsiteY705" fmla="*/ 3853692 h 7929296"/>
                <a:gd name="connsiteX706" fmla="*/ 2987347 w 4525107"/>
                <a:gd name="connsiteY706" fmla="*/ 4090548 h 7929296"/>
                <a:gd name="connsiteX707" fmla="*/ 2929464 w 4525107"/>
                <a:gd name="connsiteY707" fmla="*/ 4306294 h 7929296"/>
                <a:gd name="connsiteX708" fmla="*/ 4186459 w 4525107"/>
                <a:gd name="connsiteY708" fmla="*/ 4096634 h 7929296"/>
                <a:gd name="connsiteX709" fmla="*/ 4240779 w 4525107"/>
                <a:gd name="connsiteY709" fmla="*/ 3853692 h 7929296"/>
                <a:gd name="connsiteX710" fmla="*/ 3696218 w 4525107"/>
                <a:gd name="connsiteY710" fmla="*/ 897090 h 7929296"/>
                <a:gd name="connsiteX711" fmla="*/ 3672479 w 4525107"/>
                <a:gd name="connsiteY711" fmla="*/ 1937524 h 7929296"/>
                <a:gd name="connsiteX712" fmla="*/ 3441169 w 4525107"/>
                <a:gd name="connsiteY712" fmla="*/ 3019646 h 7929296"/>
                <a:gd name="connsiteX713" fmla="*/ 3750295 w 4525107"/>
                <a:gd name="connsiteY713" fmla="*/ 1964162 h 7929296"/>
                <a:gd name="connsiteX714" fmla="*/ 3696218 w 4525107"/>
                <a:gd name="connsiteY714" fmla="*/ 897090 h 7929296"/>
                <a:gd name="connsiteX715" fmla="*/ 3179811 w 4525107"/>
                <a:gd name="connsiteY715" fmla="*/ 887516 h 7929296"/>
                <a:gd name="connsiteX716" fmla="*/ 3156072 w 4525107"/>
                <a:gd name="connsiteY716" fmla="*/ 1927950 h 7929296"/>
                <a:gd name="connsiteX717" fmla="*/ 2924762 w 4525107"/>
                <a:gd name="connsiteY717" fmla="*/ 3010072 h 7929296"/>
                <a:gd name="connsiteX718" fmla="*/ 3233888 w 4525107"/>
                <a:gd name="connsiteY718" fmla="*/ 1954588 h 7929296"/>
                <a:gd name="connsiteX719" fmla="*/ 3179811 w 4525107"/>
                <a:gd name="connsiteY719" fmla="*/ 887516 h 7929296"/>
                <a:gd name="connsiteX720" fmla="*/ 2620412 w 4525107"/>
                <a:gd name="connsiteY720" fmla="*/ 758026 h 7929296"/>
                <a:gd name="connsiteX721" fmla="*/ 2596673 w 4525107"/>
                <a:gd name="connsiteY721" fmla="*/ 1798460 h 7929296"/>
                <a:gd name="connsiteX722" fmla="*/ 2365363 w 4525107"/>
                <a:gd name="connsiteY722" fmla="*/ 2880582 h 7929296"/>
                <a:gd name="connsiteX723" fmla="*/ 2674489 w 4525107"/>
                <a:gd name="connsiteY723" fmla="*/ 1825098 h 7929296"/>
                <a:gd name="connsiteX724" fmla="*/ 2620412 w 4525107"/>
                <a:gd name="connsiteY724" fmla="*/ 758026 h 7929296"/>
                <a:gd name="connsiteX725" fmla="*/ 3285393 w 4525107"/>
                <a:gd name="connsiteY725" fmla="*/ 33804 h 7929296"/>
                <a:gd name="connsiteX726" fmla="*/ 4407877 w 4525107"/>
                <a:gd name="connsiteY726" fmla="*/ 895450 h 7929296"/>
                <a:gd name="connsiteX727" fmla="*/ 4525107 w 4525107"/>
                <a:gd name="connsiteY727" fmla="*/ 7929296 h 7929296"/>
                <a:gd name="connsiteX728" fmla="*/ 0 w 4525107"/>
                <a:gd name="connsiteY728" fmla="*/ 6850772 h 7929296"/>
                <a:gd name="connsiteX729" fmla="*/ 1985519 w 4525107"/>
                <a:gd name="connsiteY729" fmla="*/ 526482 h 7929296"/>
                <a:gd name="connsiteX730" fmla="*/ 3285393 w 4525107"/>
                <a:gd name="connsiteY730" fmla="*/ 33804 h 7929296"/>
                <a:gd name="connsiteX0" fmla="*/ 3633745 w 4525107"/>
                <a:gd name="connsiteY0" fmla="*/ 6764153 h 7903765"/>
                <a:gd name="connsiteX1" fmla="*/ 3629790 w 4525107"/>
                <a:gd name="connsiteY1" fmla="*/ 6846167 h 7903765"/>
                <a:gd name="connsiteX2" fmla="*/ 3599816 w 4525107"/>
                <a:gd name="connsiteY2" fmla="*/ 6925521 h 7903765"/>
                <a:gd name="connsiteX3" fmla="*/ 3603770 w 4525107"/>
                <a:gd name="connsiteY3" fmla="*/ 6843505 h 7903765"/>
                <a:gd name="connsiteX4" fmla="*/ 3633745 w 4525107"/>
                <a:gd name="connsiteY4" fmla="*/ 6764153 h 7903765"/>
                <a:gd name="connsiteX5" fmla="*/ 3524733 w 4525107"/>
                <a:gd name="connsiteY5" fmla="*/ 6672471 h 7903765"/>
                <a:gd name="connsiteX6" fmla="*/ 3534146 w 4525107"/>
                <a:gd name="connsiteY6" fmla="*/ 6672859 h 7903765"/>
                <a:gd name="connsiteX7" fmla="*/ 3536070 w 4525107"/>
                <a:gd name="connsiteY7" fmla="*/ 6674317 h 7903765"/>
                <a:gd name="connsiteX8" fmla="*/ 3485494 w 4525107"/>
                <a:gd name="connsiteY8" fmla="*/ 6759211 h 7903765"/>
                <a:gd name="connsiteX9" fmla="*/ 3489391 w 4525107"/>
                <a:gd name="connsiteY9" fmla="*/ 6857953 h 7903765"/>
                <a:gd name="connsiteX10" fmla="*/ 3487005 w 4525107"/>
                <a:gd name="connsiteY10" fmla="*/ 6858315 h 7903765"/>
                <a:gd name="connsiteX11" fmla="*/ 3466246 w 4525107"/>
                <a:gd name="connsiteY11" fmla="*/ 6754319 h 7903765"/>
                <a:gd name="connsiteX12" fmla="*/ 3524733 w 4525107"/>
                <a:gd name="connsiteY12" fmla="*/ 6672471 h 7903765"/>
                <a:gd name="connsiteX13" fmla="*/ 2429818 w 4525107"/>
                <a:gd name="connsiteY13" fmla="*/ 6613751 h 7903765"/>
                <a:gd name="connsiteX14" fmla="*/ 2416829 w 4525107"/>
                <a:gd name="connsiteY14" fmla="*/ 6694827 h 7903765"/>
                <a:gd name="connsiteX15" fmla="*/ 2378274 w 4525107"/>
                <a:gd name="connsiteY15" fmla="*/ 6770383 h 7903765"/>
                <a:gd name="connsiteX16" fmla="*/ 2391262 w 4525107"/>
                <a:gd name="connsiteY16" fmla="*/ 6689307 h 7903765"/>
                <a:gd name="connsiteX17" fmla="*/ 2429818 w 4525107"/>
                <a:gd name="connsiteY17" fmla="*/ 6613751 h 7903765"/>
                <a:gd name="connsiteX18" fmla="*/ 3903054 w 4525107"/>
                <a:gd name="connsiteY18" fmla="*/ 6595539 h 7903765"/>
                <a:gd name="connsiteX19" fmla="*/ 3972388 w 4525107"/>
                <a:gd name="connsiteY19" fmla="*/ 6635793 h 7903765"/>
                <a:gd name="connsiteX20" fmla="*/ 4051953 w 4525107"/>
                <a:gd name="connsiteY20" fmla="*/ 6625933 h 7903765"/>
                <a:gd name="connsiteX21" fmla="*/ 4052284 w 4525107"/>
                <a:gd name="connsiteY21" fmla="*/ 6628065 h 7903765"/>
                <a:gd name="connsiteX22" fmla="*/ 3968775 w 4525107"/>
                <a:gd name="connsiteY22" fmla="*/ 6653501 h 7903765"/>
                <a:gd name="connsiteX23" fmla="*/ 3901912 w 4525107"/>
                <a:gd name="connsiteY23" fmla="*/ 6597371 h 7903765"/>
                <a:gd name="connsiteX24" fmla="*/ 3903054 w 4525107"/>
                <a:gd name="connsiteY24" fmla="*/ 6595539 h 7903765"/>
                <a:gd name="connsiteX25" fmla="*/ 662179 w 4525107"/>
                <a:gd name="connsiteY25" fmla="*/ 6575227 h 7903765"/>
                <a:gd name="connsiteX26" fmla="*/ 2520599 w 4525107"/>
                <a:gd name="connsiteY26" fmla="*/ 7401133 h 7903765"/>
                <a:gd name="connsiteX27" fmla="*/ 4097485 w 4525107"/>
                <a:gd name="connsiteY27" fmla="*/ 7138487 h 7903765"/>
                <a:gd name="connsiteX28" fmla="*/ 2625841 w 4525107"/>
                <a:gd name="connsiteY28" fmla="*/ 7261419 h 7903765"/>
                <a:gd name="connsiteX29" fmla="*/ 662179 w 4525107"/>
                <a:gd name="connsiteY29" fmla="*/ 6575227 h 7903765"/>
                <a:gd name="connsiteX30" fmla="*/ 3943532 w 4525107"/>
                <a:gd name="connsiteY30" fmla="*/ 6549635 h 7903765"/>
                <a:gd name="connsiteX31" fmla="*/ 4009081 w 4525107"/>
                <a:gd name="connsiteY31" fmla="*/ 6555517 h 7903765"/>
                <a:gd name="connsiteX32" fmla="*/ 4088433 w 4525107"/>
                <a:gd name="connsiteY32" fmla="*/ 6585489 h 7903765"/>
                <a:gd name="connsiteX33" fmla="*/ 4006417 w 4525107"/>
                <a:gd name="connsiteY33" fmla="*/ 6581535 h 7903765"/>
                <a:gd name="connsiteX34" fmla="*/ 3927066 w 4525107"/>
                <a:gd name="connsiteY34" fmla="*/ 6551561 h 7903765"/>
                <a:gd name="connsiteX35" fmla="*/ 3943532 w 4525107"/>
                <a:gd name="connsiteY35" fmla="*/ 6549635 h 7903765"/>
                <a:gd name="connsiteX36" fmla="*/ 2331600 w 4525107"/>
                <a:gd name="connsiteY36" fmla="*/ 6510591 h 7903765"/>
                <a:gd name="connsiteX37" fmla="*/ 2340912 w 4525107"/>
                <a:gd name="connsiteY37" fmla="*/ 6512015 h 7903765"/>
                <a:gd name="connsiteX38" fmla="*/ 2342664 w 4525107"/>
                <a:gd name="connsiteY38" fmla="*/ 6513675 h 7903765"/>
                <a:gd name="connsiteX39" fmla="*/ 2283020 w 4525107"/>
                <a:gd name="connsiteY39" fmla="*/ 6592465 h 7903765"/>
                <a:gd name="connsiteX40" fmla="*/ 2275988 w 4525107"/>
                <a:gd name="connsiteY40" fmla="*/ 6691033 h 7903765"/>
                <a:gd name="connsiteX41" fmla="*/ 2273576 w 4525107"/>
                <a:gd name="connsiteY41" fmla="*/ 6691129 h 7903765"/>
                <a:gd name="connsiteX42" fmla="*/ 2264430 w 4525107"/>
                <a:gd name="connsiteY42" fmla="*/ 6585477 h 7903765"/>
                <a:gd name="connsiteX43" fmla="*/ 2331600 w 4525107"/>
                <a:gd name="connsiteY43" fmla="*/ 6510591 h 7903765"/>
                <a:gd name="connsiteX44" fmla="*/ 2716104 w 4525107"/>
                <a:gd name="connsiteY44" fmla="*/ 6475915 h 7903765"/>
                <a:gd name="connsiteX45" fmla="*/ 2780567 w 4525107"/>
                <a:gd name="connsiteY45" fmla="*/ 6523581 h 7903765"/>
                <a:gd name="connsiteX46" fmla="*/ 2860734 w 4525107"/>
                <a:gd name="connsiteY46" fmla="*/ 6522569 h 7903765"/>
                <a:gd name="connsiteX47" fmla="*/ 2860828 w 4525107"/>
                <a:gd name="connsiteY47" fmla="*/ 6524725 h 7903765"/>
                <a:gd name="connsiteX48" fmla="*/ 2775020 w 4525107"/>
                <a:gd name="connsiteY48" fmla="*/ 6540781 h 7903765"/>
                <a:gd name="connsiteX49" fmla="*/ 2714766 w 4525107"/>
                <a:gd name="connsiteY49" fmla="*/ 6477609 h 7903765"/>
                <a:gd name="connsiteX50" fmla="*/ 2716104 w 4525107"/>
                <a:gd name="connsiteY50" fmla="*/ 6475915 h 7903765"/>
                <a:gd name="connsiteX51" fmla="*/ 3966317 w 4525107"/>
                <a:gd name="connsiteY51" fmla="*/ 6463605 h 7903765"/>
                <a:gd name="connsiteX52" fmla="*/ 3996260 w 4525107"/>
                <a:gd name="connsiteY52" fmla="*/ 6466259 h 7903765"/>
                <a:gd name="connsiteX53" fmla="*/ 4062819 w 4525107"/>
                <a:gd name="connsiteY53" fmla="*/ 6523863 h 7903765"/>
                <a:gd name="connsiteX54" fmla="*/ 4061663 w 4525107"/>
                <a:gd name="connsiteY54" fmla="*/ 6525767 h 7903765"/>
                <a:gd name="connsiteX55" fmla="*/ 3992514 w 4525107"/>
                <a:gd name="connsiteY55" fmla="*/ 6484605 h 7903765"/>
                <a:gd name="connsiteX56" fmla="*/ 3912767 w 4525107"/>
                <a:gd name="connsiteY56" fmla="*/ 6495375 h 7903765"/>
                <a:gd name="connsiteX57" fmla="*/ 3912449 w 4525107"/>
                <a:gd name="connsiteY57" fmla="*/ 6493169 h 7903765"/>
                <a:gd name="connsiteX58" fmla="*/ 3940569 w 4525107"/>
                <a:gd name="connsiteY58" fmla="*/ 6467783 h 7903765"/>
                <a:gd name="connsiteX59" fmla="*/ 3966317 w 4525107"/>
                <a:gd name="connsiteY59" fmla="*/ 6463605 h 7903765"/>
                <a:gd name="connsiteX60" fmla="*/ 3672679 w 4525107"/>
                <a:gd name="connsiteY60" fmla="*/ 6457167 h 7903765"/>
                <a:gd name="connsiteX61" fmla="*/ 3633129 w 4525107"/>
                <a:gd name="connsiteY61" fmla="*/ 6496611 h 7903765"/>
                <a:gd name="connsiteX62" fmla="*/ 3672532 w 4525107"/>
                <a:gd name="connsiteY62" fmla="*/ 6556227 h 7903765"/>
                <a:gd name="connsiteX63" fmla="*/ 3732146 w 4525107"/>
                <a:gd name="connsiteY63" fmla="*/ 6516825 h 7903765"/>
                <a:gd name="connsiteX64" fmla="*/ 3692744 w 4525107"/>
                <a:gd name="connsiteY64" fmla="*/ 6457209 h 7903765"/>
                <a:gd name="connsiteX65" fmla="*/ 3672679 w 4525107"/>
                <a:gd name="connsiteY65" fmla="*/ 6457167 h 7903765"/>
                <a:gd name="connsiteX66" fmla="*/ 2761404 w 4525107"/>
                <a:gd name="connsiteY66" fmla="*/ 6434763 h 7903765"/>
                <a:gd name="connsiteX67" fmla="*/ 2825903 w 4525107"/>
                <a:gd name="connsiteY67" fmla="*/ 6447849 h 7903765"/>
                <a:gd name="connsiteX68" fmla="*/ 2901458 w 4525107"/>
                <a:gd name="connsiteY68" fmla="*/ 6486403 h 7903765"/>
                <a:gd name="connsiteX69" fmla="*/ 2820381 w 4525107"/>
                <a:gd name="connsiteY69" fmla="*/ 6473415 h 7903765"/>
                <a:gd name="connsiteX70" fmla="*/ 2744826 w 4525107"/>
                <a:gd name="connsiteY70" fmla="*/ 6434859 h 7903765"/>
                <a:gd name="connsiteX71" fmla="*/ 2761404 w 4525107"/>
                <a:gd name="connsiteY71" fmla="*/ 6434763 h 7903765"/>
                <a:gd name="connsiteX72" fmla="*/ 1374430 w 4525107"/>
                <a:gd name="connsiteY72" fmla="*/ 6397729 h 7903765"/>
                <a:gd name="connsiteX73" fmla="*/ 1361441 w 4525107"/>
                <a:gd name="connsiteY73" fmla="*/ 6478805 h 7903765"/>
                <a:gd name="connsiteX74" fmla="*/ 1322886 w 4525107"/>
                <a:gd name="connsiteY74" fmla="*/ 6554361 h 7903765"/>
                <a:gd name="connsiteX75" fmla="*/ 1335874 w 4525107"/>
                <a:gd name="connsiteY75" fmla="*/ 6473285 h 7903765"/>
                <a:gd name="connsiteX76" fmla="*/ 1374430 w 4525107"/>
                <a:gd name="connsiteY76" fmla="*/ 6397729 h 7903765"/>
                <a:gd name="connsiteX77" fmla="*/ 3925293 w 4525107"/>
                <a:gd name="connsiteY77" fmla="*/ 6384529 h 7903765"/>
                <a:gd name="connsiteX78" fmla="*/ 3962272 w 4525107"/>
                <a:gd name="connsiteY78" fmla="*/ 6390219 h 7903765"/>
                <a:gd name="connsiteX79" fmla="*/ 4043734 w 4525107"/>
                <a:gd name="connsiteY79" fmla="*/ 6458119 h 7903765"/>
                <a:gd name="connsiteX80" fmla="*/ 4042277 w 4525107"/>
                <a:gd name="connsiteY80" fmla="*/ 6460043 h 7903765"/>
                <a:gd name="connsiteX81" fmla="*/ 3957382 w 4525107"/>
                <a:gd name="connsiteY81" fmla="*/ 6409467 h 7903765"/>
                <a:gd name="connsiteX82" fmla="*/ 3858639 w 4525107"/>
                <a:gd name="connsiteY82" fmla="*/ 6413365 h 7903765"/>
                <a:gd name="connsiteX83" fmla="*/ 3858277 w 4525107"/>
                <a:gd name="connsiteY83" fmla="*/ 6410979 h 7903765"/>
                <a:gd name="connsiteX84" fmla="*/ 3893405 w 4525107"/>
                <a:gd name="connsiteY84" fmla="*/ 6386537 h 7903765"/>
                <a:gd name="connsiteX85" fmla="*/ 3925293 w 4525107"/>
                <a:gd name="connsiteY85" fmla="*/ 6384529 h 7903765"/>
                <a:gd name="connsiteX86" fmla="*/ 2793552 w 4525107"/>
                <a:gd name="connsiteY86" fmla="*/ 6351775 h 7903765"/>
                <a:gd name="connsiteX87" fmla="*/ 2823019 w 4525107"/>
                <a:gd name="connsiteY87" fmla="*/ 6357721 h 7903765"/>
                <a:gd name="connsiteX88" fmla="*/ 2882808 w 4525107"/>
                <a:gd name="connsiteY88" fmla="*/ 6422325 h 7903765"/>
                <a:gd name="connsiteX89" fmla="*/ 2881449 w 4525107"/>
                <a:gd name="connsiteY89" fmla="*/ 6424089 h 7903765"/>
                <a:gd name="connsiteX90" fmla="*/ 2817269 w 4525107"/>
                <a:gd name="connsiteY90" fmla="*/ 6375541 h 7903765"/>
                <a:gd name="connsiteX91" fmla="*/ 2736820 w 4525107"/>
                <a:gd name="connsiteY91" fmla="*/ 6377437 h 7903765"/>
                <a:gd name="connsiteX92" fmla="*/ 2736748 w 4525107"/>
                <a:gd name="connsiteY92" fmla="*/ 6375209 h 7903765"/>
                <a:gd name="connsiteX93" fmla="*/ 2767500 w 4525107"/>
                <a:gd name="connsiteY93" fmla="*/ 6353085 h 7903765"/>
                <a:gd name="connsiteX94" fmla="*/ 2793552 w 4525107"/>
                <a:gd name="connsiteY94" fmla="*/ 6351775 h 7903765"/>
                <a:gd name="connsiteX95" fmla="*/ 3683526 w 4525107"/>
                <a:gd name="connsiteY95" fmla="*/ 6345075 h 7903765"/>
                <a:gd name="connsiteX96" fmla="*/ 3710443 w 4525107"/>
                <a:gd name="connsiteY96" fmla="*/ 6345133 h 7903765"/>
                <a:gd name="connsiteX97" fmla="*/ 3763301 w 4525107"/>
                <a:gd name="connsiteY97" fmla="*/ 6425103 h 7903765"/>
                <a:gd name="connsiteX98" fmla="*/ 3744120 w 4525107"/>
                <a:gd name="connsiteY98" fmla="*/ 6458417 h 7903765"/>
                <a:gd name="connsiteX99" fmla="*/ 3772227 w 4525107"/>
                <a:gd name="connsiteY99" fmla="*/ 6457983 h 7903765"/>
                <a:gd name="connsiteX100" fmla="*/ 3825084 w 4525107"/>
                <a:gd name="connsiteY100" fmla="*/ 6537953 h 7903765"/>
                <a:gd name="connsiteX101" fmla="*/ 3745113 w 4525107"/>
                <a:gd name="connsiteY101" fmla="*/ 6590811 h 7903765"/>
                <a:gd name="connsiteX102" fmla="*/ 3722251 w 4525107"/>
                <a:gd name="connsiteY102" fmla="*/ 6581129 h 7903765"/>
                <a:gd name="connsiteX103" fmla="*/ 3725347 w 4525107"/>
                <a:gd name="connsiteY103" fmla="*/ 6615679 h 7903765"/>
                <a:gd name="connsiteX104" fmla="*/ 3645374 w 4525107"/>
                <a:gd name="connsiteY104" fmla="*/ 6668539 h 7903765"/>
                <a:gd name="connsiteX105" fmla="*/ 3592517 w 4525107"/>
                <a:gd name="connsiteY105" fmla="*/ 6588569 h 7903765"/>
                <a:gd name="connsiteX106" fmla="*/ 3612814 w 4525107"/>
                <a:gd name="connsiteY106" fmla="*/ 6554159 h 7903765"/>
                <a:gd name="connsiteX107" fmla="*/ 3579077 w 4525107"/>
                <a:gd name="connsiteY107" fmla="*/ 6556919 h 7903765"/>
                <a:gd name="connsiteX108" fmla="*/ 3526219 w 4525107"/>
                <a:gd name="connsiteY108" fmla="*/ 6476949 h 7903765"/>
                <a:gd name="connsiteX109" fmla="*/ 3606190 w 4525107"/>
                <a:gd name="connsiteY109" fmla="*/ 6424091 h 7903765"/>
                <a:gd name="connsiteX110" fmla="*/ 3636912 w 4525107"/>
                <a:gd name="connsiteY110" fmla="*/ 6440633 h 7903765"/>
                <a:gd name="connsiteX111" fmla="*/ 3630472 w 4525107"/>
                <a:gd name="connsiteY111" fmla="*/ 6397991 h 7903765"/>
                <a:gd name="connsiteX112" fmla="*/ 3683526 w 4525107"/>
                <a:gd name="connsiteY112" fmla="*/ 6345075 h 7903765"/>
                <a:gd name="connsiteX113" fmla="*/ 3684309 w 4525107"/>
                <a:gd name="connsiteY113" fmla="*/ 6328601 h 7903765"/>
                <a:gd name="connsiteX114" fmla="*/ 3625837 w 4525107"/>
                <a:gd name="connsiteY114" fmla="*/ 6386917 h 7903765"/>
                <a:gd name="connsiteX115" fmla="*/ 3632934 w 4525107"/>
                <a:gd name="connsiteY115" fmla="*/ 6433915 h 7903765"/>
                <a:gd name="connsiteX116" fmla="*/ 3599077 w 4525107"/>
                <a:gd name="connsiteY116" fmla="*/ 6415685 h 7903765"/>
                <a:gd name="connsiteX117" fmla="*/ 3510940 w 4525107"/>
                <a:gd name="connsiteY117" fmla="*/ 6473939 h 7903765"/>
                <a:gd name="connsiteX118" fmla="*/ 3569193 w 4525107"/>
                <a:gd name="connsiteY118" fmla="*/ 6562075 h 7903765"/>
                <a:gd name="connsiteX119" fmla="*/ 3606377 w 4525107"/>
                <a:gd name="connsiteY119" fmla="*/ 6559031 h 7903765"/>
                <a:gd name="connsiteX120" fmla="*/ 3584009 w 4525107"/>
                <a:gd name="connsiteY120" fmla="*/ 6596953 h 7903765"/>
                <a:gd name="connsiteX121" fmla="*/ 3642262 w 4525107"/>
                <a:gd name="connsiteY121" fmla="*/ 6685089 h 7903765"/>
                <a:gd name="connsiteX122" fmla="*/ 3730399 w 4525107"/>
                <a:gd name="connsiteY122" fmla="*/ 6626835 h 7903765"/>
                <a:gd name="connsiteX123" fmla="*/ 3726985 w 4525107"/>
                <a:gd name="connsiteY123" fmla="*/ 6588757 h 7903765"/>
                <a:gd name="connsiteX124" fmla="*/ 3752183 w 4525107"/>
                <a:gd name="connsiteY124" fmla="*/ 6599429 h 7903765"/>
                <a:gd name="connsiteX125" fmla="*/ 3840320 w 4525107"/>
                <a:gd name="connsiteY125" fmla="*/ 6541175 h 7903765"/>
                <a:gd name="connsiteX126" fmla="*/ 3782066 w 4525107"/>
                <a:gd name="connsiteY126" fmla="*/ 6453035 h 7903765"/>
                <a:gd name="connsiteX127" fmla="*/ 3751088 w 4525107"/>
                <a:gd name="connsiteY127" fmla="*/ 6453513 h 7903765"/>
                <a:gd name="connsiteX128" fmla="*/ 3772228 w 4525107"/>
                <a:gd name="connsiteY128" fmla="*/ 6416801 h 7903765"/>
                <a:gd name="connsiteX129" fmla="*/ 3713975 w 4525107"/>
                <a:gd name="connsiteY129" fmla="*/ 6328663 h 7903765"/>
                <a:gd name="connsiteX130" fmla="*/ 3684309 w 4525107"/>
                <a:gd name="connsiteY130" fmla="*/ 6328601 h 7903765"/>
                <a:gd name="connsiteX131" fmla="*/ 2502421 w 4525107"/>
                <a:gd name="connsiteY131" fmla="*/ 6312943 h 7903765"/>
                <a:gd name="connsiteX132" fmla="*/ 2458757 w 4525107"/>
                <a:gd name="connsiteY132" fmla="*/ 6347779 h 7903765"/>
                <a:gd name="connsiteX133" fmla="*/ 2491334 w 4525107"/>
                <a:gd name="connsiteY133" fmla="*/ 6411381 h 7903765"/>
                <a:gd name="connsiteX134" fmla="*/ 2554936 w 4525107"/>
                <a:gd name="connsiteY134" fmla="*/ 6378807 h 7903765"/>
                <a:gd name="connsiteX135" fmla="*/ 2522359 w 4525107"/>
                <a:gd name="connsiteY135" fmla="*/ 6315203 h 7903765"/>
                <a:gd name="connsiteX136" fmla="*/ 2502421 w 4525107"/>
                <a:gd name="connsiteY136" fmla="*/ 6312943 h 7903765"/>
                <a:gd name="connsiteX137" fmla="*/ 1276212 w 4525107"/>
                <a:gd name="connsiteY137" fmla="*/ 6294569 h 7903765"/>
                <a:gd name="connsiteX138" fmla="*/ 1285524 w 4525107"/>
                <a:gd name="connsiteY138" fmla="*/ 6295993 h 7903765"/>
                <a:gd name="connsiteX139" fmla="*/ 1287276 w 4525107"/>
                <a:gd name="connsiteY139" fmla="*/ 6297653 h 7903765"/>
                <a:gd name="connsiteX140" fmla="*/ 1227632 w 4525107"/>
                <a:gd name="connsiteY140" fmla="*/ 6376443 h 7903765"/>
                <a:gd name="connsiteX141" fmla="*/ 1220600 w 4525107"/>
                <a:gd name="connsiteY141" fmla="*/ 6475011 h 7903765"/>
                <a:gd name="connsiteX142" fmla="*/ 1218188 w 4525107"/>
                <a:gd name="connsiteY142" fmla="*/ 6475107 h 7903765"/>
                <a:gd name="connsiteX143" fmla="*/ 1209042 w 4525107"/>
                <a:gd name="connsiteY143" fmla="*/ 6369455 h 7903765"/>
                <a:gd name="connsiteX144" fmla="*/ 1276212 w 4525107"/>
                <a:gd name="connsiteY144" fmla="*/ 6294569 h 7903765"/>
                <a:gd name="connsiteX145" fmla="*/ 3415853 w 4525107"/>
                <a:gd name="connsiteY145" fmla="*/ 6286191 h 7903765"/>
                <a:gd name="connsiteX146" fmla="*/ 3452831 w 4525107"/>
                <a:gd name="connsiteY146" fmla="*/ 6291883 h 7903765"/>
                <a:gd name="connsiteX147" fmla="*/ 3534295 w 4525107"/>
                <a:gd name="connsiteY147" fmla="*/ 6359779 h 7903765"/>
                <a:gd name="connsiteX148" fmla="*/ 3532837 w 4525107"/>
                <a:gd name="connsiteY148" fmla="*/ 6361707 h 7903765"/>
                <a:gd name="connsiteX149" fmla="*/ 3447941 w 4525107"/>
                <a:gd name="connsiteY149" fmla="*/ 6311129 h 7903765"/>
                <a:gd name="connsiteX150" fmla="*/ 3349197 w 4525107"/>
                <a:gd name="connsiteY150" fmla="*/ 6315027 h 7903765"/>
                <a:gd name="connsiteX151" fmla="*/ 3348836 w 4525107"/>
                <a:gd name="connsiteY151" fmla="*/ 6312641 h 7903765"/>
                <a:gd name="connsiteX152" fmla="*/ 3383964 w 4525107"/>
                <a:gd name="connsiteY152" fmla="*/ 6288197 h 7903765"/>
                <a:gd name="connsiteX153" fmla="*/ 3415853 w 4525107"/>
                <a:gd name="connsiteY153" fmla="*/ 6286191 h 7903765"/>
                <a:gd name="connsiteX154" fmla="*/ 2729599 w 4525107"/>
                <a:gd name="connsiteY154" fmla="*/ 6267127 h 7903765"/>
                <a:gd name="connsiteX155" fmla="*/ 2797638 w 4525107"/>
                <a:gd name="connsiteY155" fmla="*/ 6278393 h 7903765"/>
                <a:gd name="connsiteX156" fmla="*/ 2871101 w 4525107"/>
                <a:gd name="connsiteY156" fmla="*/ 6354875 h 7903765"/>
                <a:gd name="connsiteX157" fmla="*/ 2869440 w 4525107"/>
                <a:gd name="connsiteY157" fmla="*/ 6356625 h 7903765"/>
                <a:gd name="connsiteX158" fmla="*/ 2790651 w 4525107"/>
                <a:gd name="connsiteY158" fmla="*/ 6296983 h 7903765"/>
                <a:gd name="connsiteX159" fmla="*/ 2692082 w 4525107"/>
                <a:gd name="connsiteY159" fmla="*/ 6289949 h 7903765"/>
                <a:gd name="connsiteX160" fmla="*/ 2691986 w 4525107"/>
                <a:gd name="connsiteY160" fmla="*/ 6287539 h 7903765"/>
                <a:gd name="connsiteX161" fmla="*/ 2729599 w 4525107"/>
                <a:gd name="connsiteY161" fmla="*/ 6267127 h 7903765"/>
                <a:gd name="connsiteX162" fmla="*/ 1660716 w 4525107"/>
                <a:gd name="connsiteY162" fmla="*/ 6259893 h 7903765"/>
                <a:gd name="connsiteX163" fmla="*/ 1725179 w 4525107"/>
                <a:gd name="connsiteY163" fmla="*/ 6307559 h 7903765"/>
                <a:gd name="connsiteX164" fmla="*/ 1805346 w 4525107"/>
                <a:gd name="connsiteY164" fmla="*/ 6306547 h 7903765"/>
                <a:gd name="connsiteX165" fmla="*/ 1805440 w 4525107"/>
                <a:gd name="connsiteY165" fmla="*/ 6308703 h 7903765"/>
                <a:gd name="connsiteX166" fmla="*/ 1719632 w 4525107"/>
                <a:gd name="connsiteY166" fmla="*/ 6324759 h 7903765"/>
                <a:gd name="connsiteX167" fmla="*/ 1659378 w 4525107"/>
                <a:gd name="connsiteY167" fmla="*/ 6261587 h 7903765"/>
                <a:gd name="connsiteX168" fmla="*/ 1660716 w 4525107"/>
                <a:gd name="connsiteY168" fmla="*/ 6259893 h 7903765"/>
                <a:gd name="connsiteX169" fmla="*/ 1706016 w 4525107"/>
                <a:gd name="connsiteY169" fmla="*/ 6218741 h 7903765"/>
                <a:gd name="connsiteX170" fmla="*/ 1770515 w 4525107"/>
                <a:gd name="connsiteY170" fmla="*/ 6231827 h 7903765"/>
                <a:gd name="connsiteX171" fmla="*/ 1846070 w 4525107"/>
                <a:gd name="connsiteY171" fmla="*/ 6270381 h 7903765"/>
                <a:gd name="connsiteX172" fmla="*/ 1764993 w 4525107"/>
                <a:gd name="connsiteY172" fmla="*/ 6257393 h 7903765"/>
                <a:gd name="connsiteX173" fmla="*/ 1689438 w 4525107"/>
                <a:gd name="connsiteY173" fmla="*/ 6218837 h 7903765"/>
                <a:gd name="connsiteX174" fmla="*/ 1706016 w 4525107"/>
                <a:gd name="connsiteY174" fmla="*/ 6218741 h 7903765"/>
                <a:gd name="connsiteX175" fmla="*/ 2525583 w 4525107"/>
                <a:gd name="connsiteY175" fmla="*/ 6202735 h 7903765"/>
                <a:gd name="connsiteX176" fmla="*/ 2552329 w 4525107"/>
                <a:gd name="connsiteY176" fmla="*/ 6205767 h 7903765"/>
                <a:gd name="connsiteX177" fmla="*/ 2596031 w 4525107"/>
                <a:gd name="connsiteY177" fmla="*/ 6291085 h 7903765"/>
                <a:gd name="connsiteX178" fmla="*/ 2573288 w 4525107"/>
                <a:gd name="connsiteY178" fmla="*/ 6322077 h 7903765"/>
                <a:gd name="connsiteX179" fmla="*/ 2601271 w 4525107"/>
                <a:gd name="connsiteY179" fmla="*/ 6324751 h 7903765"/>
                <a:gd name="connsiteX180" fmla="*/ 2644972 w 4525107"/>
                <a:gd name="connsiteY180" fmla="*/ 6410069 h 7903765"/>
                <a:gd name="connsiteX181" fmla="*/ 2559652 w 4525107"/>
                <a:gd name="connsiteY181" fmla="*/ 6453771 h 7903765"/>
                <a:gd name="connsiteX182" fmla="*/ 2537998 w 4525107"/>
                <a:gd name="connsiteY182" fmla="*/ 6441623 h 7903765"/>
                <a:gd name="connsiteX183" fmla="*/ 2537260 w 4525107"/>
                <a:gd name="connsiteY183" fmla="*/ 6476305 h 7903765"/>
                <a:gd name="connsiteX184" fmla="*/ 2451937 w 4525107"/>
                <a:gd name="connsiteY184" fmla="*/ 6520007 h 7903765"/>
                <a:gd name="connsiteX185" fmla="*/ 2408237 w 4525107"/>
                <a:gd name="connsiteY185" fmla="*/ 6434687 h 7903765"/>
                <a:gd name="connsiteX186" fmla="*/ 2432210 w 4525107"/>
                <a:gd name="connsiteY186" fmla="*/ 6402729 h 7903765"/>
                <a:gd name="connsiteX187" fmla="*/ 2398374 w 4525107"/>
                <a:gd name="connsiteY187" fmla="*/ 6401747 h 7903765"/>
                <a:gd name="connsiteX188" fmla="*/ 2354673 w 4525107"/>
                <a:gd name="connsiteY188" fmla="*/ 6316427 h 7903765"/>
                <a:gd name="connsiteX189" fmla="*/ 2439993 w 4525107"/>
                <a:gd name="connsiteY189" fmla="*/ 6272727 h 7903765"/>
                <a:gd name="connsiteX190" fmla="*/ 2468700 w 4525107"/>
                <a:gd name="connsiteY190" fmla="*/ 6292561 h 7903765"/>
                <a:gd name="connsiteX191" fmla="*/ 2467010 w 4525107"/>
                <a:gd name="connsiteY191" fmla="*/ 6249467 h 7903765"/>
                <a:gd name="connsiteX192" fmla="*/ 2525583 w 4525107"/>
                <a:gd name="connsiteY192" fmla="*/ 6202735 h 7903765"/>
                <a:gd name="connsiteX193" fmla="*/ 2528181 w 4525107"/>
                <a:gd name="connsiteY193" fmla="*/ 6186449 h 7903765"/>
                <a:gd name="connsiteX194" fmla="*/ 2463625 w 4525107"/>
                <a:gd name="connsiteY194" fmla="*/ 6237951 h 7903765"/>
                <a:gd name="connsiteX195" fmla="*/ 2465489 w 4525107"/>
                <a:gd name="connsiteY195" fmla="*/ 6285443 h 7903765"/>
                <a:gd name="connsiteX196" fmla="*/ 2433852 w 4525107"/>
                <a:gd name="connsiteY196" fmla="*/ 6263587 h 7903765"/>
                <a:gd name="connsiteX197" fmla="*/ 2339820 w 4525107"/>
                <a:gd name="connsiteY197" fmla="*/ 6311749 h 7903765"/>
                <a:gd name="connsiteX198" fmla="*/ 2387982 w 4525107"/>
                <a:gd name="connsiteY198" fmla="*/ 6405781 h 7903765"/>
                <a:gd name="connsiteX199" fmla="*/ 2425274 w 4525107"/>
                <a:gd name="connsiteY199" fmla="*/ 6406863 h 7903765"/>
                <a:gd name="connsiteX200" fmla="*/ 2398855 w 4525107"/>
                <a:gd name="connsiteY200" fmla="*/ 6442081 h 7903765"/>
                <a:gd name="connsiteX201" fmla="*/ 2447016 w 4525107"/>
                <a:gd name="connsiteY201" fmla="*/ 6536113 h 7903765"/>
                <a:gd name="connsiteX202" fmla="*/ 2541048 w 4525107"/>
                <a:gd name="connsiteY202" fmla="*/ 6487949 h 7903765"/>
                <a:gd name="connsiteX203" fmla="*/ 2541861 w 4525107"/>
                <a:gd name="connsiteY203" fmla="*/ 6449727 h 7903765"/>
                <a:gd name="connsiteX204" fmla="*/ 2565726 w 4525107"/>
                <a:gd name="connsiteY204" fmla="*/ 6463117 h 7903765"/>
                <a:gd name="connsiteX205" fmla="*/ 2659758 w 4525107"/>
                <a:gd name="connsiteY205" fmla="*/ 6414953 h 7903765"/>
                <a:gd name="connsiteX206" fmla="*/ 2611595 w 4525107"/>
                <a:gd name="connsiteY206" fmla="*/ 6320919 h 7903765"/>
                <a:gd name="connsiteX207" fmla="*/ 2580755 w 4525107"/>
                <a:gd name="connsiteY207" fmla="*/ 6317973 h 7903765"/>
                <a:gd name="connsiteX208" fmla="*/ 2605820 w 4525107"/>
                <a:gd name="connsiteY208" fmla="*/ 6283821 h 7903765"/>
                <a:gd name="connsiteX209" fmla="*/ 2557659 w 4525107"/>
                <a:gd name="connsiteY209" fmla="*/ 6189789 h 7903765"/>
                <a:gd name="connsiteX210" fmla="*/ 2528181 w 4525107"/>
                <a:gd name="connsiteY210" fmla="*/ 6186449 h 7903765"/>
                <a:gd name="connsiteX211" fmla="*/ 1738164 w 4525107"/>
                <a:gd name="connsiteY211" fmla="*/ 6135753 h 7903765"/>
                <a:gd name="connsiteX212" fmla="*/ 1767631 w 4525107"/>
                <a:gd name="connsiteY212" fmla="*/ 6141699 h 7903765"/>
                <a:gd name="connsiteX213" fmla="*/ 1827420 w 4525107"/>
                <a:gd name="connsiteY213" fmla="*/ 6206303 h 7903765"/>
                <a:gd name="connsiteX214" fmla="*/ 1826061 w 4525107"/>
                <a:gd name="connsiteY214" fmla="*/ 6208067 h 7903765"/>
                <a:gd name="connsiteX215" fmla="*/ 1761881 w 4525107"/>
                <a:gd name="connsiteY215" fmla="*/ 6159519 h 7903765"/>
                <a:gd name="connsiteX216" fmla="*/ 1681432 w 4525107"/>
                <a:gd name="connsiteY216" fmla="*/ 6161415 h 7903765"/>
                <a:gd name="connsiteX217" fmla="*/ 1681360 w 4525107"/>
                <a:gd name="connsiteY217" fmla="*/ 6159187 h 7903765"/>
                <a:gd name="connsiteX218" fmla="*/ 1712112 w 4525107"/>
                <a:gd name="connsiteY218" fmla="*/ 6137063 h 7903765"/>
                <a:gd name="connsiteX219" fmla="*/ 1738164 w 4525107"/>
                <a:gd name="connsiteY219" fmla="*/ 6135753 h 7903765"/>
                <a:gd name="connsiteX220" fmla="*/ 3854558 w 4525107"/>
                <a:gd name="connsiteY220" fmla="*/ 6125025 h 7903765"/>
                <a:gd name="connsiteX221" fmla="*/ 3909703 w 4525107"/>
                <a:gd name="connsiteY221" fmla="*/ 6220097 h 7903765"/>
                <a:gd name="connsiteX222" fmla="*/ 3851021 w 4525107"/>
                <a:gd name="connsiteY222" fmla="*/ 6313027 h 7903765"/>
                <a:gd name="connsiteX223" fmla="*/ 3848270 w 4525107"/>
                <a:gd name="connsiteY223" fmla="*/ 6312051 h 7903765"/>
                <a:gd name="connsiteX224" fmla="*/ 3884992 w 4525107"/>
                <a:gd name="connsiteY224" fmla="*/ 6219631 h 7903765"/>
                <a:gd name="connsiteX225" fmla="*/ 3851771 w 4525107"/>
                <a:gd name="connsiteY225" fmla="*/ 6125895 h 7903765"/>
                <a:gd name="connsiteX226" fmla="*/ 3854558 w 4525107"/>
                <a:gd name="connsiteY226" fmla="*/ 6125025 h 7903765"/>
                <a:gd name="connsiteX227" fmla="*/ 2234137 w 4525107"/>
                <a:gd name="connsiteY227" fmla="*/ 6113119 h 7903765"/>
                <a:gd name="connsiteX228" fmla="*/ 2302176 w 4525107"/>
                <a:gd name="connsiteY228" fmla="*/ 6124387 h 7903765"/>
                <a:gd name="connsiteX229" fmla="*/ 2375641 w 4525107"/>
                <a:gd name="connsiteY229" fmla="*/ 6200867 h 7903765"/>
                <a:gd name="connsiteX230" fmla="*/ 2373979 w 4525107"/>
                <a:gd name="connsiteY230" fmla="*/ 6202621 h 7903765"/>
                <a:gd name="connsiteX231" fmla="*/ 2295189 w 4525107"/>
                <a:gd name="connsiteY231" fmla="*/ 6142977 h 7903765"/>
                <a:gd name="connsiteX232" fmla="*/ 2196619 w 4525107"/>
                <a:gd name="connsiteY232" fmla="*/ 6135945 h 7903765"/>
                <a:gd name="connsiteX233" fmla="*/ 2196524 w 4525107"/>
                <a:gd name="connsiteY233" fmla="*/ 6133531 h 7903765"/>
                <a:gd name="connsiteX234" fmla="*/ 2234137 w 4525107"/>
                <a:gd name="connsiteY234" fmla="*/ 6113119 h 7903765"/>
                <a:gd name="connsiteX235" fmla="*/ 3816194 w 4525107"/>
                <a:gd name="connsiteY235" fmla="*/ 6110413 h 7903765"/>
                <a:gd name="connsiteX236" fmla="*/ 3841628 w 4525107"/>
                <a:gd name="connsiteY236" fmla="*/ 6193925 h 7903765"/>
                <a:gd name="connsiteX237" fmla="*/ 3785498 w 4525107"/>
                <a:gd name="connsiteY237" fmla="*/ 6260787 h 7903765"/>
                <a:gd name="connsiteX238" fmla="*/ 3783667 w 4525107"/>
                <a:gd name="connsiteY238" fmla="*/ 6259643 h 7903765"/>
                <a:gd name="connsiteX239" fmla="*/ 3823921 w 4525107"/>
                <a:gd name="connsiteY239" fmla="*/ 6190309 h 7903765"/>
                <a:gd name="connsiteX240" fmla="*/ 3814060 w 4525107"/>
                <a:gd name="connsiteY240" fmla="*/ 6110747 h 7903765"/>
                <a:gd name="connsiteX241" fmla="*/ 3816194 w 4525107"/>
                <a:gd name="connsiteY241" fmla="*/ 6110413 h 7903765"/>
                <a:gd name="connsiteX242" fmla="*/ 1447033 w 4525107"/>
                <a:gd name="connsiteY242" fmla="*/ 6096921 h 7903765"/>
                <a:gd name="connsiteX243" fmla="*/ 1403369 w 4525107"/>
                <a:gd name="connsiteY243" fmla="*/ 6131757 h 7903765"/>
                <a:gd name="connsiteX244" fmla="*/ 1435946 w 4525107"/>
                <a:gd name="connsiteY244" fmla="*/ 6195359 h 7903765"/>
                <a:gd name="connsiteX245" fmla="*/ 1499548 w 4525107"/>
                <a:gd name="connsiteY245" fmla="*/ 6162785 h 7903765"/>
                <a:gd name="connsiteX246" fmla="*/ 1466971 w 4525107"/>
                <a:gd name="connsiteY246" fmla="*/ 6099181 h 7903765"/>
                <a:gd name="connsiteX247" fmla="*/ 1447033 w 4525107"/>
                <a:gd name="connsiteY247" fmla="*/ 6096921 h 7903765"/>
                <a:gd name="connsiteX248" fmla="*/ 3770332 w 4525107"/>
                <a:gd name="connsiteY248" fmla="*/ 6090333 h 7903765"/>
                <a:gd name="connsiteX249" fmla="*/ 3766377 w 4525107"/>
                <a:gd name="connsiteY249" fmla="*/ 6172349 h 7903765"/>
                <a:gd name="connsiteX250" fmla="*/ 3737681 w 4525107"/>
                <a:gd name="connsiteY250" fmla="*/ 6249557 h 7903765"/>
                <a:gd name="connsiteX251" fmla="*/ 3814172 w 4525107"/>
                <a:gd name="connsiteY251" fmla="*/ 6374497 h 7903765"/>
                <a:gd name="connsiteX252" fmla="*/ 3783635 w 4525107"/>
                <a:gd name="connsiteY252" fmla="*/ 6427535 h 7903765"/>
                <a:gd name="connsiteX253" fmla="*/ 3828384 w 4525107"/>
                <a:gd name="connsiteY253" fmla="*/ 6426845 h 7903765"/>
                <a:gd name="connsiteX254" fmla="*/ 3912542 w 4525107"/>
                <a:gd name="connsiteY254" fmla="*/ 6554171 h 7903765"/>
                <a:gd name="connsiteX255" fmla="*/ 3828207 w 4525107"/>
                <a:gd name="connsiteY255" fmla="*/ 6638381 h 7903765"/>
                <a:gd name="connsiteX256" fmla="*/ 3911906 w 4525107"/>
                <a:gd name="connsiteY256" fmla="*/ 6690577 h 7903765"/>
                <a:gd name="connsiteX257" fmla="*/ 4010117 w 4525107"/>
                <a:gd name="connsiteY257" fmla="*/ 6674927 h 7903765"/>
                <a:gd name="connsiteX258" fmla="*/ 4010466 w 4525107"/>
                <a:gd name="connsiteY258" fmla="*/ 6677823 h 7903765"/>
                <a:gd name="connsiteX259" fmla="*/ 3906963 w 4525107"/>
                <a:gd name="connsiteY259" fmla="*/ 6714793 h 7903765"/>
                <a:gd name="connsiteX260" fmla="*/ 3826230 w 4525107"/>
                <a:gd name="connsiteY260" fmla="*/ 6640217 h 7903765"/>
                <a:gd name="connsiteX261" fmla="*/ 3827217 w 4525107"/>
                <a:gd name="connsiteY261" fmla="*/ 6638509 h 7903765"/>
                <a:gd name="connsiteX262" fmla="*/ 3785215 w 4525107"/>
                <a:gd name="connsiteY262" fmla="*/ 6638331 h 7903765"/>
                <a:gd name="connsiteX263" fmla="*/ 3748813 w 4525107"/>
                <a:gd name="connsiteY263" fmla="*/ 6622915 h 7903765"/>
                <a:gd name="connsiteX264" fmla="*/ 3753742 w 4525107"/>
                <a:gd name="connsiteY264" fmla="*/ 6677927 h 7903765"/>
                <a:gd name="connsiteX265" fmla="*/ 3741069 w 4525107"/>
                <a:gd name="connsiteY265" fmla="*/ 6710039 h 7903765"/>
                <a:gd name="connsiteX266" fmla="*/ 3791417 w 4525107"/>
                <a:gd name="connsiteY266" fmla="*/ 6804219 h 7903765"/>
                <a:gd name="connsiteX267" fmla="*/ 3732734 w 4525107"/>
                <a:gd name="connsiteY267" fmla="*/ 6897151 h 7903765"/>
                <a:gd name="connsiteX268" fmla="*/ 3729983 w 4525107"/>
                <a:gd name="connsiteY268" fmla="*/ 6896175 h 7903765"/>
                <a:gd name="connsiteX269" fmla="*/ 3766705 w 4525107"/>
                <a:gd name="connsiteY269" fmla="*/ 6803755 h 7903765"/>
                <a:gd name="connsiteX270" fmla="*/ 3738115 w 4525107"/>
                <a:gd name="connsiteY270" fmla="*/ 6715417 h 7903765"/>
                <a:gd name="connsiteX271" fmla="*/ 3687226 w 4525107"/>
                <a:gd name="connsiteY271" fmla="*/ 6756703 h 7903765"/>
                <a:gd name="connsiteX272" fmla="*/ 3710908 w 4525107"/>
                <a:gd name="connsiteY272" fmla="*/ 6839119 h 7903765"/>
                <a:gd name="connsiteX273" fmla="*/ 3654779 w 4525107"/>
                <a:gd name="connsiteY273" fmla="*/ 6905981 h 7903765"/>
                <a:gd name="connsiteX274" fmla="*/ 3652947 w 4525107"/>
                <a:gd name="connsiteY274" fmla="*/ 6904839 h 7903765"/>
                <a:gd name="connsiteX275" fmla="*/ 3693202 w 4525107"/>
                <a:gd name="connsiteY275" fmla="*/ 6835505 h 7903765"/>
                <a:gd name="connsiteX276" fmla="*/ 3684200 w 4525107"/>
                <a:gd name="connsiteY276" fmla="*/ 6757625 h 7903765"/>
                <a:gd name="connsiteX277" fmla="*/ 3626415 w 4525107"/>
                <a:gd name="connsiteY277" fmla="*/ 6762085 h 7903765"/>
                <a:gd name="connsiteX278" fmla="*/ 3580378 w 4525107"/>
                <a:gd name="connsiteY278" fmla="*/ 6739851 h 7903765"/>
                <a:gd name="connsiteX279" fmla="*/ 3544083 w 4525107"/>
                <a:gd name="connsiteY279" fmla="*/ 6805075 h 7903765"/>
                <a:gd name="connsiteX280" fmla="*/ 3554852 w 4525107"/>
                <a:gd name="connsiteY280" fmla="*/ 6884821 h 7903765"/>
                <a:gd name="connsiteX281" fmla="*/ 3552646 w 4525107"/>
                <a:gd name="connsiteY281" fmla="*/ 6885141 h 7903765"/>
                <a:gd name="connsiteX282" fmla="*/ 3525736 w 4525107"/>
                <a:gd name="connsiteY282" fmla="*/ 6801329 h 7903765"/>
                <a:gd name="connsiteX283" fmla="*/ 3574225 w 4525107"/>
                <a:gd name="connsiteY283" fmla="*/ 6734683 h 7903765"/>
                <a:gd name="connsiteX284" fmla="*/ 3542258 w 4525107"/>
                <a:gd name="connsiteY284" fmla="*/ 6634755 h 7903765"/>
                <a:gd name="connsiteX285" fmla="*/ 3574572 w 4525107"/>
                <a:gd name="connsiteY285" fmla="*/ 6579973 h 7903765"/>
                <a:gd name="connsiteX286" fmla="*/ 3520858 w 4525107"/>
                <a:gd name="connsiteY286" fmla="*/ 6584369 h 7903765"/>
                <a:gd name="connsiteX287" fmla="*/ 3494948 w 4525107"/>
                <a:gd name="connsiteY287" fmla="*/ 6575103 h 7903765"/>
                <a:gd name="connsiteX288" fmla="*/ 3402940 w 4525107"/>
                <a:gd name="connsiteY288" fmla="*/ 6617065 h 7903765"/>
                <a:gd name="connsiteX289" fmla="*/ 3310009 w 4525107"/>
                <a:gd name="connsiteY289" fmla="*/ 6558379 h 7903765"/>
                <a:gd name="connsiteX290" fmla="*/ 3310985 w 4525107"/>
                <a:gd name="connsiteY290" fmla="*/ 6555629 h 7903765"/>
                <a:gd name="connsiteX291" fmla="*/ 3403404 w 4525107"/>
                <a:gd name="connsiteY291" fmla="*/ 6592353 h 7903765"/>
                <a:gd name="connsiteX292" fmla="*/ 3484931 w 4525107"/>
                <a:gd name="connsiteY292" fmla="*/ 6569601 h 7903765"/>
                <a:gd name="connsiteX293" fmla="*/ 3444269 w 4525107"/>
                <a:gd name="connsiteY293" fmla="*/ 6522819 h 7903765"/>
                <a:gd name="connsiteX294" fmla="*/ 3368061 w 4525107"/>
                <a:gd name="connsiteY294" fmla="*/ 6536545 h 7903765"/>
                <a:gd name="connsiteX295" fmla="*/ 3301199 w 4525107"/>
                <a:gd name="connsiteY295" fmla="*/ 6480417 h 7903765"/>
                <a:gd name="connsiteX296" fmla="*/ 3302342 w 4525107"/>
                <a:gd name="connsiteY296" fmla="*/ 6478585 h 7903765"/>
                <a:gd name="connsiteX297" fmla="*/ 3371676 w 4525107"/>
                <a:gd name="connsiteY297" fmla="*/ 6518837 h 7903765"/>
                <a:gd name="connsiteX298" fmla="*/ 3440974 w 4525107"/>
                <a:gd name="connsiteY298" fmla="*/ 6514217 h 7903765"/>
                <a:gd name="connsiteX299" fmla="*/ 3436385 w 4525107"/>
                <a:gd name="connsiteY299" fmla="*/ 6460159 h 7903765"/>
                <a:gd name="connsiteX300" fmla="*/ 3361014 w 4525107"/>
                <a:gd name="connsiteY300" fmla="*/ 6455427 h 7903765"/>
                <a:gd name="connsiteX301" fmla="*/ 3281660 w 4525107"/>
                <a:gd name="connsiteY301" fmla="*/ 6425453 h 7903765"/>
                <a:gd name="connsiteX302" fmla="*/ 3298127 w 4525107"/>
                <a:gd name="connsiteY302" fmla="*/ 6423525 h 7903765"/>
                <a:gd name="connsiteX303" fmla="*/ 3363678 w 4525107"/>
                <a:gd name="connsiteY303" fmla="*/ 6429407 h 7903765"/>
                <a:gd name="connsiteX304" fmla="*/ 3437074 w 4525107"/>
                <a:gd name="connsiteY304" fmla="*/ 6455839 h 7903765"/>
                <a:gd name="connsiteX305" fmla="*/ 3465268 w 4525107"/>
                <a:gd name="connsiteY305" fmla="*/ 6403463 h 7903765"/>
                <a:gd name="connsiteX306" fmla="*/ 3402111 w 4525107"/>
                <a:gd name="connsiteY306" fmla="*/ 6369729 h 7903765"/>
                <a:gd name="connsiteX307" fmla="*/ 3322363 w 4525107"/>
                <a:gd name="connsiteY307" fmla="*/ 6380499 h 7903765"/>
                <a:gd name="connsiteX308" fmla="*/ 3322044 w 4525107"/>
                <a:gd name="connsiteY308" fmla="*/ 6378293 h 7903765"/>
                <a:gd name="connsiteX309" fmla="*/ 3350166 w 4525107"/>
                <a:gd name="connsiteY309" fmla="*/ 6352907 h 7903765"/>
                <a:gd name="connsiteX310" fmla="*/ 3375913 w 4525107"/>
                <a:gd name="connsiteY310" fmla="*/ 6348727 h 7903765"/>
                <a:gd name="connsiteX311" fmla="*/ 3405856 w 4525107"/>
                <a:gd name="connsiteY311" fmla="*/ 6351379 h 7903765"/>
                <a:gd name="connsiteX312" fmla="*/ 3471819 w 4525107"/>
                <a:gd name="connsiteY312" fmla="*/ 6397573 h 7903765"/>
                <a:gd name="connsiteX313" fmla="*/ 3564027 w 4525107"/>
                <a:gd name="connsiteY313" fmla="*/ 6372883 h 7903765"/>
                <a:gd name="connsiteX314" fmla="*/ 3612941 w 4525107"/>
                <a:gd name="connsiteY314" fmla="*/ 6399221 h 7903765"/>
                <a:gd name="connsiteX315" fmla="*/ 3602687 w 4525107"/>
                <a:gd name="connsiteY315" fmla="*/ 6331327 h 7903765"/>
                <a:gd name="connsiteX316" fmla="*/ 3687158 w 4525107"/>
                <a:gd name="connsiteY316" fmla="*/ 6247079 h 7903765"/>
                <a:gd name="connsiteX317" fmla="*/ 3730014 w 4525107"/>
                <a:gd name="connsiteY317" fmla="*/ 6247169 h 7903765"/>
                <a:gd name="connsiteX318" fmla="*/ 3736096 w 4525107"/>
                <a:gd name="connsiteY318" fmla="*/ 6249063 h 7903765"/>
                <a:gd name="connsiteX319" fmla="*/ 3740357 w 4525107"/>
                <a:gd name="connsiteY319" fmla="*/ 6169687 h 7903765"/>
                <a:gd name="connsiteX320" fmla="*/ 3770332 w 4525107"/>
                <a:gd name="connsiteY320" fmla="*/ 6090333 h 7903765"/>
                <a:gd name="connsiteX321" fmla="*/ 3705256 w 4525107"/>
                <a:gd name="connsiteY321" fmla="*/ 6089359 h 7903765"/>
                <a:gd name="connsiteX322" fmla="*/ 3714084 w 4525107"/>
                <a:gd name="connsiteY322" fmla="*/ 6089569 h 7903765"/>
                <a:gd name="connsiteX323" fmla="*/ 3715987 w 4525107"/>
                <a:gd name="connsiteY323" fmla="*/ 6090725 h 7903765"/>
                <a:gd name="connsiteX324" fmla="*/ 3674828 w 4525107"/>
                <a:gd name="connsiteY324" fmla="*/ 6159873 h 7903765"/>
                <a:gd name="connsiteX325" fmla="*/ 3685596 w 4525107"/>
                <a:gd name="connsiteY325" fmla="*/ 6239623 h 7903765"/>
                <a:gd name="connsiteX326" fmla="*/ 3683388 w 4525107"/>
                <a:gd name="connsiteY326" fmla="*/ 6239941 h 7903765"/>
                <a:gd name="connsiteX327" fmla="*/ 3656478 w 4525107"/>
                <a:gd name="connsiteY327" fmla="*/ 6156129 h 7903765"/>
                <a:gd name="connsiteX328" fmla="*/ 3705256 w 4525107"/>
                <a:gd name="connsiteY328" fmla="*/ 6089359 h 7903765"/>
                <a:gd name="connsiteX329" fmla="*/ 3642996 w 4525107"/>
                <a:gd name="connsiteY329" fmla="*/ 6088367 h 7903765"/>
                <a:gd name="connsiteX330" fmla="*/ 3652409 w 4525107"/>
                <a:gd name="connsiteY330" fmla="*/ 6088753 h 7903765"/>
                <a:gd name="connsiteX331" fmla="*/ 3654335 w 4525107"/>
                <a:gd name="connsiteY331" fmla="*/ 6090211 h 7903765"/>
                <a:gd name="connsiteX332" fmla="*/ 3603757 w 4525107"/>
                <a:gd name="connsiteY332" fmla="*/ 6175107 h 7903765"/>
                <a:gd name="connsiteX333" fmla="*/ 3607654 w 4525107"/>
                <a:gd name="connsiteY333" fmla="*/ 6273849 h 7903765"/>
                <a:gd name="connsiteX334" fmla="*/ 3605268 w 4525107"/>
                <a:gd name="connsiteY334" fmla="*/ 6274211 h 7903765"/>
                <a:gd name="connsiteX335" fmla="*/ 3584511 w 4525107"/>
                <a:gd name="connsiteY335" fmla="*/ 6170215 h 7903765"/>
                <a:gd name="connsiteX336" fmla="*/ 3642996 w 4525107"/>
                <a:gd name="connsiteY336" fmla="*/ 6088367 h 7903765"/>
                <a:gd name="connsiteX337" fmla="*/ 1674211 w 4525107"/>
                <a:gd name="connsiteY337" fmla="*/ 6051105 h 7903765"/>
                <a:gd name="connsiteX338" fmla="*/ 1742250 w 4525107"/>
                <a:gd name="connsiteY338" fmla="*/ 6062371 h 7903765"/>
                <a:gd name="connsiteX339" fmla="*/ 1815713 w 4525107"/>
                <a:gd name="connsiteY339" fmla="*/ 6138853 h 7903765"/>
                <a:gd name="connsiteX340" fmla="*/ 1814052 w 4525107"/>
                <a:gd name="connsiteY340" fmla="*/ 6140603 h 7903765"/>
                <a:gd name="connsiteX341" fmla="*/ 1735263 w 4525107"/>
                <a:gd name="connsiteY341" fmla="*/ 6080961 h 7903765"/>
                <a:gd name="connsiteX342" fmla="*/ 1636694 w 4525107"/>
                <a:gd name="connsiteY342" fmla="*/ 6073927 h 7903765"/>
                <a:gd name="connsiteX343" fmla="*/ 1636598 w 4525107"/>
                <a:gd name="connsiteY343" fmla="*/ 6071517 h 7903765"/>
                <a:gd name="connsiteX344" fmla="*/ 1674211 w 4525107"/>
                <a:gd name="connsiteY344" fmla="*/ 6051105 h 7903765"/>
                <a:gd name="connsiteX345" fmla="*/ 3734801 w 4525107"/>
                <a:gd name="connsiteY345" fmla="*/ 6045793 h 7903765"/>
                <a:gd name="connsiteX346" fmla="*/ 3698028 w 4525107"/>
                <a:gd name="connsiteY346" fmla="*/ 6049469 h 7903765"/>
                <a:gd name="connsiteX347" fmla="*/ 3550857 w 4525107"/>
                <a:gd name="connsiteY347" fmla="*/ 6196253 h 7903765"/>
                <a:gd name="connsiteX348" fmla="*/ 3568722 w 4525107"/>
                <a:gd name="connsiteY348" fmla="*/ 6314539 h 7903765"/>
                <a:gd name="connsiteX349" fmla="*/ 3483501 w 4525107"/>
                <a:gd name="connsiteY349" fmla="*/ 6268655 h 7903765"/>
                <a:gd name="connsiteX350" fmla="*/ 3261663 w 4525107"/>
                <a:gd name="connsiteY350" fmla="*/ 6415279 h 7903765"/>
                <a:gd name="connsiteX351" fmla="*/ 3408289 w 4525107"/>
                <a:gd name="connsiteY351" fmla="*/ 6637117 h 7903765"/>
                <a:gd name="connsiteX352" fmla="*/ 3501875 w 4525107"/>
                <a:gd name="connsiteY352" fmla="*/ 6629459 h 7903765"/>
                <a:gd name="connsiteX353" fmla="*/ 3445574 w 4525107"/>
                <a:gd name="connsiteY353" fmla="*/ 6724907 h 7903765"/>
                <a:gd name="connsiteX354" fmla="*/ 3592199 w 4525107"/>
                <a:gd name="connsiteY354" fmla="*/ 6946743 h 7903765"/>
                <a:gd name="connsiteX355" fmla="*/ 3814037 w 4525107"/>
                <a:gd name="connsiteY355" fmla="*/ 6800119 h 7903765"/>
                <a:gd name="connsiteX356" fmla="*/ 3805447 w 4525107"/>
                <a:gd name="connsiteY356" fmla="*/ 6704275 h 7903765"/>
                <a:gd name="connsiteX357" fmla="*/ 3868868 w 4525107"/>
                <a:gd name="connsiteY357" fmla="*/ 6731133 h 7903765"/>
                <a:gd name="connsiteX358" fmla="*/ 4090706 w 4525107"/>
                <a:gd name="connsiteY358" fmla="*/ 6584507 h 7903765"/>
                <a:gd name="connsiteX359" fmla="*/ 3944080 w 4525107"/>
                <a:gd name="connsiteY359" fmla="*/ 6362671 h 7903765"/>
                <a:gd name="connsiteX360" fmla="*/ 3866115 w 4525107"/>
                <a:gd name="connsiteY360" fmla="*/ 6363873 h 7903765"/>
                <a:gd name="connsiteX361" fmla="*/ 3919320 w 4525107"/>
                <a:gd name="connsiteY361" fmla="*/ 6271465 h 7903765"/>
                <a:gd name="connsiteX362" fmla="*/ 3772695 w 4525107"/>
                <a:gd name="connsiteY362" fmla="*/ 6049629 h 7903765"/>
                <a:gd name="connsiteX363" fmla="*/ 3734801 w 4525107"/>
                <a:gd name="connsiteY363" fmla="*/ 6045793 h 7903765"/>
                <a:gd name="connsiteX364" fmla="*/ 2719874 w 4525107"/>
                <a:gd name="connsiteY364" fmla="*/ 6002923 h 7903765"/>
                <a:gd name="connsiteX365" fmla="*/ 2764180 w 4525107"/>
                <a:gd name="connsiteY365" fmla="*/ 6103505 h 7903765"/>
                <a:gd name="connsiteX366" fmla="*/ 2695593 w 4525107"/>
                <a:gd name="connsiteY366" fmla="*/ 6189385 h 7903765"/>
                <a:gd name="connsiteX367" fmla="*/ 2692967 w 4525107"/>
                <a:gd name="connsiteY367" fmla="*/ 6188111 h 7903765"/>
                <a:gd name="connsiteX368" fmla="*/ 2739672 w 4525107"/>
                <a:gd name="connsiteY368" fmla="*/ 6100313 h 7903765"/>
                <a:gd name="connsiteX369" fmla="*/ 2717008 w 4525107"/>
                <a:gd name="connsiteY369" fmla="*/ 6003481 h 7903765"/>
                <a:gd name="connsiteX370" fmla="*/ 2719874 w 4525107"/>
                <a:gd name="connsiteY370" fmla="*/ 6002923 h 7903765"/>
                <a:gd name="connsiteX371" fmla="*/ 1470195 w 4525107"/>
                <a:gd name="connsiteY371" fmla="*/ 5986713 h 7903765"/>
                <a:gd name="connsiteX372" fmla="*/ 1496941 w 4525107"/>
                <a:gd name="connsiteY372" fmla="*/ 5989745 h 7903765"/>
                <a:gd name="connsiteX373" fmla="*/ 1540643 w 4525107"/>
                <a:gd name="connsiteY373" fmla="*/ 6075063 h 7903765"/>
                <a:gd name="connsiteX374" fmla="*/ 1517900 w 4525107"/>
                <a:gd name="connsiteY374" fmla="*/ 6106055 h 7903765"/>
                <a:gd name="connsiteX375" fmla="*/ 1545883 w 4525107"/>
                <a:gd name="connsiteY375" fmla="*/ 6108729 h 7903765"/>
                <a:gd name="connsiteX376" fmla="*/ 1589584 w 4525107"/>
                <a:gd name="connsiteY376" fmla="*/ 6194047 h 7903765"/>
                <a:gd name="connsiteX377" fmla="*/ 1504264 w 4525107"/>
                <a:gd name="connsiteY377" fmla="*/ 6237749 h 7903765"/>
                <a:gd name="connsiteX378" fmla="*/ 1482610 w 4525107"/>
                <a:gd name="connsiteY378" fmla="*/ 6225601 h 7903765"/>
                <a:gd name="connsiteX379" fmla="*/ 1481872 w 4525107"/>
                <a:gd name="connsiteY379" fmla="*/ 6260283 h 7903765"/>
                <a:gd name="connsiteX380" fmla="*/ 1396549 w 4525107"/>
                <a:gd name="connsiteY380" fmla="*/ 6303985 h 7903765"/>
                <a:gd name="connsiteX381" fmla="*/ 1352849 w 4525107"/>
                <a:gd name="connsiteY381" fmla="*/ 6218665 h 7903765"/>
                <a:gd name="connsiteX382" fmla="*/ 1376822 w 4525107"/>
                <a:gd name="connsiteY382" fmla="*/ 6186707 h 7903765"/>
                <a:gd name="connsiteX383" fmla="*/ 1342986 w 4525107"/>
                <a:gd name="connsiteY383" fmla="*/ 6185725 h 7903765"/>
                <a:gd name="connsiteX384" fmla="*/ 1299285 w 4525107"/>
                <a:gd name="connsiteY384" fmla="*/ 6100405 h 7903765"/>
                <a:gd name="connsiteX385" fmla="*/ 1384605 w 4525107"/>
                <a:gd name="connsiteY385" fmla="*/ 6056705 h 7903765"/>
                <a:gd name="connsiteX386" fmla="*/ 1413312 w 4525107"/>
                <a:gd name="connsiteY386" fmla="*/ 6076539 h 7903765"/>
                <a:gd name="connsiteX387" fmla="*/ 1411622 w 4525107"/>
                <a:gd name="connsiteY387" fmla="*/ 6033445 h 7903765"/>
                <a:gd name="connsiteX388" fmla="*/ 1470195 w 4525107"/>
                <a:gd name="connsiteY388" fmla="*/ 5986713 h 7903765"/>
                <a:gd name="connsiteX389" fmla="*/ 2683359 w 4525107"/>
                <a:gd name="connsiteY389" fmla="*/ 5984163 h 7903765"/>
                <a:gd name="connsiteX390" fmla="*/ 2699413 w 4525107"/>
                <a:gd name="connsiteY390" fmla="*/ 6069975 h 7903765"/>
                <a:gd name="connsiteX391" fmla="*/ 2636242 w 4525107"/>
                <a:gd name="connsiteY391" fmla="*/ 6130227 h 7903765"/>
                <a:gd name="connsiteX392" fmla="*/ 2634548 w 4525107"/>
                <a:gd name="connsiteY392" fmla="*/ 6128887 h 7903765"/>
                <a:gd name="connsiteX393" fmla="*/ 2682214 w 4525107"/>
                <a:gd name="connsiteY393" fmla="*/ 6064425 h 7903765"/>
                <a:gd name="connsiteX394" fmla="*/ 2681201 w 4525107"/>
                <a:gd name="connsiteY394" fmla="*/ 5984259 h 7903765"/>
                <a:gd name="connsiteX395" fmla="*/ 2683359 w 4525107"/>
                <a:gd name="connsiteY395" fmla="*/ 5984163 h 7903765"/>
                <a:gd name="connsiteX396" fmla="*/ 1472793 w 4525107"/>
                <a:gd name="connsiteY396" fmla="*/ 5970427 h 7903765"/>
                <a:gd name="connsiteX397" fmla="*/ 1408237 w 4525107"/>
                <a:gd name="connsiteY397" fmla="*/ 6021929 h 7903765"/>
                <a:gd name="connsiteX398" fmla="*/ 1410101 w 4525107"/>
                <a:gd name="connsiteY398" fmla="*/ 6069421 h 7903765"/>
                <a:gd name="connsiteX399" fmla="*/ 1378464 w 4525107"/>
                <a:gd name="connsiteY399" fmla="*/ 6047565 h 7903765"/>
                <a:gd name="connsiteX400" fmla="*/ 1284432 w 4525107"/>
                <a:gd name="connsiteY400" fmla="*/ 6095727 h 7903765"/>
                <a:gd name="connsiteX401" fmla="*/ 1332594 w 4525107"/>
                <a:gd name="connsiteY401" fmla="*/ 6189759 h 7903765"/>
                <a:gd name="connsiteX402" fmla="*/ 1369886 w 4525107"/>
                <a:gd name="connsiteY402" fmla="*/ 6190841 h 7903765"/>
                <a:gd name="connsiteX403" fmla="*/ 1343467 w 4525107"/>
                <a:gd name="connsiteY403" fmla="*/ 6226059 h 7903765"/>
                <a:gd name="connsiteX404" fmla="*/ 1391628 w 4525107"/>
                <a:gd name="connsiteY404" fmla="*/ 6320091 h 7903765"/>
                <a:gd name="connsiteX405" fmla="*/ 1485660 w 4525107"/>
                <a:gd name="connsiteY405" fmla="*/ 6271927 h 7903765"/>
                <a:gd name="connsiteX406" fmla="*/ 1486473 w 4525107"/>
                <a:gd name="connsiteY406" fmla="*/ 6233705 h 7903765"/>
                <a:gd name="connsiteX407" fmla="*/ 1510338 w 4525107"/>
                <a:gd name="connsiteY407" fmla="*/ 6247095 h 7903765"/>
                <a:gd name="connsiteX408" fmla="*/ 1604370 w 4525107"/>
                <a:gd name="connsiteY408" fmla="*/ 6198931 h 7903765"/>
                <a:gd name="connsiteX409" fmla="*/ 1556207 w 4525107"/>
                <a:gd name="connsiteY409" fmla="*/ 6104897 h 7903765"/>
                <a:gd name="connsiteX410" fmla="*/ 1525367 w 4525107"/>
                <a:gd name="connsiteY410" fmla="*/ 6101951 h 7903765"/>
                <a:gd name="connsiteX411" fmla="*/ 1550432 w 4525107"/>
                <a:gd name="connsiteY411" fmla="*/ 6067799 h 7903765"/>
                <a:gd name="connsiteX412" fmla="*/ 1502271 w 4525107"/>
                <a:gd name="connsiteY412" fmla="*/ 5973767 h 7903765"/>
                <a:gd name="connsiteX413" fmla="*/ 1472793 w 4525107"/>
                <a:gd name="connsiteY413" fmla="*/ 5970427 h 7903765"/>
                <a:gd name="connsiteX414" fmla="*/ 2639995 w 4525107"/>
                <a:gd name="connsiteY414" fmla="*/ 5959141 h 7903765"/>
                <a:gd name="connsiteX415" fmla="*/ 2627005 w 4525107"/>
                <a:gd name="connsiteY415" fmla="*/ 6040219 h 7903765"/>
                <a:gd name="connsiteX416" fmla="*/ 2589958 w 4525107"/>
                <a:gd name="connsiteY416" fmla="*/ 6113783 h 7903765"/>
                <a:gd name="connsiteX417" fmla="*/ 2652180 w 4525107"/>
                <a:gd name="connsiteY417" fmla="*/ 6246409 h 7903765"/>
                <a:gd name="connsiteX418" fmla="*/ 2615972 w 4525107"/>
                <a:gd name="connsiteY418" fmla="*/ 6295749 h 7903765"/>
                <a:gd name="connsiteX419" fmla="*/ 2660523 w 4525107"/>
                <a:gd name="connsiteY419" fmla="*/ 6300005 h 7903765"/>
                <a:gd name="connsiteX420" fmla="*/ 2730103 w 4525107"/>
                <a:gd name="connsiteY420" fmla="*/ 6435849 h 7903765"/>
                <a:gd name="connsiteX421" fmla="*/ 2636983 w 4525107"/>
                <a:gd name="connsiteY421" fmla="*/ 6510227 h 7903765"/>
                <a:gd name="connsiteX422" fmla="*/ 2714404 w 4525107"/>
                <a:gd name="connsiteY422" fmla="*/ 6571349 h 7903765"/>
                <a:gd name="connsiteX423" fmla="*/ 2813743 w 4525107"/>
                <a:gd name="connsiteY423" fmla="*/ 6566643 h 7903765"/>
                <a:gd name="connsiteX424" fmla="*/ 2813770 w 4525107"/>
                <a:gd name="connsiteY424" fmla="*/ 6569559 h 7903765"/>
                <a:gd name="connsiteX425" fmla="*/ 2706817 w 4525107"/>
                <a:gd name="connsiteY425" fmla="*/ 6594871 h 7903765"/>
                <a:gd name="connsiteX426" fmla="*/ 2634815 w 4525107"/>
                <a:gd name="connsiteY426" fmla="*/ 6511833 h 7903765"/>
                <a:gd name="connsiteX427" fmla="*/ 2635985 w 4525107"/>
                <a:gd name="connsiteY427" fmla="*/ 6510245 h 7903765"/>
                <a:gd name="connsiteX428" fmla="*/ 2594259 w 4525107"/>
                <a:gd name="connsiteY428" fmla="*/ 6505429 h 7903765"/>
                <a:gd name="connsiteX429" fmla="*/ 2559782 w 4525107"/>
                <a:gd name="connsiteY429" fmla="*/ 6486087 h 7903765"/>
                <a:gd name="connsiteX430" fmla="*/ 2558606 w 4525107"/>
                <a:gd name="connsiteY430" fmla="*/ 6541307 h 7903765"/>
                <a:gd name="connsiteX431" fmla="*/ 2542463 w 4525107"/>
                <a:gd name="connsiteY431" fmla="*/ 6571823 h 7903765"/>
                <a:gd name="connsiteX432" fmla="*/ 2582100 w 4525107"/>
                <a:gd name="connsiteY432" fmla="*/ 6670987 h 7903765"/>
                <a:gd name="connsiteX433" fmla="*/ 2513512 w 4525107"/>
                <a:gd name="connsiteY433" fmla="*/ 6756869 h 7903765"/>
                <a:gd name="connsiteX434" fmla="*/ 2510886 w 4525107"/>
                <a:gd name="connsiteY434" fmla="*/ 6755595 h 7903765"/>
                <a:gd name="connsiteX435" fmla="*/ 2557591 w 4525107"/>
                <a:gd name="connsiteY435" fmla="*/ 6667797 h 7903765"/>
                <a:gd name="connsiteX436" fmla="*/ 2538933 w 4525107"/>
                <a:gd name="connsiteY436" fmla="*/ 6576841 h 7903765"/>
                <a:gd name="connsiteX437" fmla="*/ 2483796 w 4525107"/>
                <a:gd name="connsiteY437" fmla="*/ 6612253 h 7903765"/>
                <a:gd name="connsiteX438" fmla="*/ 2498229 w 4525107"/>
                <a:gd name="connsiteY438" fmla="*/ 6696783 h 7903765"/>
                <a:gd name="connsiteX439" fmla="*/ 2435059 w 4525107"/>
                <a:gd name="connsiteY439" fmla="*/ 6757035 h 7903765"/>
                <a:gd name="connsiteX440" fmla="*/ 2433363 w 4525107"/>
                <a:gd name="connsiteY440" fmla="*/ 6755697 h 7903765"/>
                <a:gd name="connsiteX441" fmla="*/ 2481030 w 4525107"/>
                <a:gd name="connsiteY441" fmla="*/ 6691235 h 7903765"/>
                <a:gd name="connsiteX442" fmla="*/ 2480686 w 4525107"/>
                <a:gd name="connsiteY442" fmla="*/ 6612837 h 7903765"/>
                <a:gd name="connsiteX443" fmla="*/ 2422762 w 4525107"/>
                <a:gd name="connsiteY443" fmla="*/ 6610885 h 7903765"/>
                <a:gd name="connsiteX444" fmla="*/ 2379463 w 4525107"/>
                <a:gd name="connsiteY444" fmla="*/ 6583705 h 7903765"/>
                <a:gd name="connsiteX445" fmla="*/ 2336185 w 4525107"/>
                <a:gd name="connsiteY445" fmla="*/ 6644519 h 7903765"/>
                <a:gd name="connsiteX446" fmla="*/ 2338080 w 4525107"/>
                <a:gd name="connsiteY446" fmla="*/ 6724967 h 7903765"/>
                <a:gd name="connsiteX447" fmla="*/ 2335852 w 4525107"/>
                <a:gd name="connsiteY447" fmla="*/ 6725041 h 7903765"/>
                <a:gd name="connsiteX448" fmla="*/ 2318364 w 4525107"/>
                <a:gd name="connsiteY448" fmla="*/ 6638769 h 7903765"/>
                <a:gd name="connsiteX449" fmla="*/ 2373918 w 4525107"/>
                <a:gd name="connsiteY449" fmla="*/ 6577887 h 7903765"/>
                <a:gd name="connsiteX450" fmla="*/ 2353183 w 4525107"/>
                <a:gd name="connsiteY450" fmla="*/ 6475041 h 7903765"/>
                <a:gd name="connsiteX451" fmla="*/ 2391351 w 4525107"/>
                <a:gd name="connsiteY451" fmla="*/ 6424161 h 7903765"/>
                <a:gd name="connsiteX452" fmla="*/ 2337480 w 4525107"/>
                <a:gd name="connsiteY452" fmla="*/ 6422599 h 7903765"/>
                <a:gd name="connsiteX453" fmla="*/ 2312752 w 4525107"/>
                <a:gd name="connsiteY453" fmla="*/ 6410527 h 7903765"/>
                <a:gd name="connsiteX454" fmla="*/ 2216672 w 4525107"/>
                <a:gd name="connsiteY454" fmla="*/ 6442069 h 7903765"/>
                <a:gd name="connsiteX455" fmla="*/ 2130792 w 4525107"/>
                <a:gd name="connsiteY455" fmla="*/ 6373479 h 7903765"/>
                <a:gd name="connsiteX456" fmla="*/ 2132065 w 4525107"/>
                <a:gd name="connsiteY456" fmla="*/ 6370853 h 7903765"/>
                <a:gd name="connsiteX457" fmla="*/ 2219863 w 4525107"/>
                <a:gd name="connsiteY457" fmla="*/ 6417561 h 7903765"/>
                <a:gd name="connsiteX458" fmla="*/ 2303404 w 4525107"/>
                <a:gd name="connsiteY458" fmla="*/ 6403953 h 7903765"/>
                <a:gd name="connsiteX459" fmla="*/ 2268158 w 4525107"/>
                <a:gd name="connsiteY459" fmla="*/ 6352965 h 7903765"/>
                <a:gd name="connsiteX460" fmla="*/ 2190900 w 4525107"/>
                <a:gd name="connsiteY460" fmla="*/ 6358191 h 7903765"/>
                <a:gd name="connsiteX461" fmla="*/ 2130647 w 4525107"/>
                <a:gd name="connsiteY461" fmla="*/ 6295021 h 7903765"/>
                <a:gd name="connsiteX462" fmla="*/ 2131985 w 4525107"/>
                <a:gd name="connsiteY462" fmla="*/ 6293325 h 7903765"/>
                <a:gd name="connsiteX463" fmla="*/ 2196449 w 4525107"/>
                <a:gd name="connsiteY463" fmla="*/ 6340989 h 7903765"/>
                <a:gd name="connsiteX464" fmla="*/ 2265833 w 4525107"/>
                <a:gd name="connsiteY464" fmla="*/ 6344053 h 7903765"/>
                <a:gd name="connsiteX465" fmla="*/ 2267243 w 4525107"/>
                <a:gd name="connsiteY465" fmla="*/ 6289819 h 7903765"/>
                <a:gd name="connsiteX466" fmla="*/ 2192855 w 4525107"/>
                <a:gd name="connsiteY466" fmla="*/ 6276791 h 7903765"/>
                <a:gd name="connsiteX467" fmla="*/ 2117299 w 4525107"/>
                <a:gd name="connsiteY467" fmla="*/ 6238235 h 7903765"/>
                <a:gd name="connsiteX468" fmla="*/ 2133877 w 4525107"/>
                <a:gd name="connsiteY468" fmla="*/ 6238137 h 7903765"/>
                <a:gd name="connsiteX469" fmla="*/ 2198377 w 4525107"/>
                <a:gd name="connsiteY469" fmla="*/ 6251223 h 7903765"/>
                <a:gd name="connsiteX470" fmla="*/ 2268406 w 4525107"/>
                <a:gd name="connsiteY470" fmla="*/ 6285601 h 7903765"/>
                <a:gd name="connsiteX471" fmla="*/ 2302211 w 4525107"/>
                <a:gd name="connsiteY471" fmla="*/ 6236659 h 7903765"/>
                <a:gd name="connsiteX472" fmla="*/ 2243167 w 4525107"/>
                <a:gd name="connsiteY472" fmla="*/ 6196157 h 7903765"/>
                <a:gd name="connsiteX473" fmla="*/ 2162718 w 4525107"/>
                <a:gd name="connsiteY473" fmla="*/ 6198051 h 7903765"/>
                <a:gd name="connsiteX474" fmla="*/ 2162644 w 4525107"/>
                <a:gd name="connsiteY474" fmla="*/ 6195823 h 7903765"/>
                <a:gd name="connsiteX475" fmla="*/ 2193398 w 4525107"/>
                <a:gd name="connsiteY475" fmla="*/ 6173699 h 7903765"/>
                <a:gd name="connsiteX476" fmla="*/ 2219449 w 4525107"/>
                <a:gd name="connsiteY476" fmla="*/ 6172389 h 7903765"/>
                <a:gd name="connsiteX477" fmla="*/ 2248916 w 4525107"/>
                <a:gd name="connsiteY477" fmla="*/ 6178331 h 7903765"/>
                <a:gd name="connsiteX478" fmla="*/ 2309373 w 4525107"/>
                <a:gd name="connsiteY478" fmla="*/ 6231529 h 7903765"/>
                <a:gd name="connsiteX479" fmla="*/ 2403744 w 4525107"/>
                <a:gd name="connsiteY479" fmla="*/ 6217175 h 7903765"/>
                <a:gd name="connsiteX480" fmla="*/ 2449450 w 4525107"/>
                <a:gd name="connsiteY480" fmla="*/ 6248755 h 7903765"/>
                <a:gd name="connsiteX481" fmla="*/ 2446758 w 4525107"/>
                <a:gd name="connsiteY481" fmla="*/ 6180143 h 7903765"/>
                <a:gd name="connsiteX482" fmla="*/ 2540017 w 4525107"/>
                <a:gd name="connsiteY482" fmla="*/ 6105741 h 7903765"/>
                <a:gd name="connsiteX483" fmla="*/ 2582601 w 4525107"/>
                <a:gd name="connsiteY483" fmla="*/ 6110565 h 7903765"/>
                <a:gd name="connsiteX484" fmla="*/ 2588437 w 4525107"/>
                <a:gd name="connsiteY484" fmla="*/ 6113119 h 7903765"/>
                <a:gd name="connsiteX485" fmla="*/ 2601439 w 4525107"/>
                <a:gd name="connsiteY485" fmla="*/ 6034697 h 7903765"/>
                <a:gd name="connsiteX486" fmla="*/ 2639995 w 4525107"/>
                <a:gd name="connsiteY486" fmla="*/ 5959141 h 7903765"/>
                <a:gd name="connsiteX487" fmla="*/ 2575425 w 4525107"/>
                <a:gd name="connsiteY487" fmla="*/ 5950985 h 7903765"/>
                <a:gd name="connsiteX488" fmla="*/ 2584175 w 4525107"/>
                <a:gd name="connsiteY488" fmla="*/ 5952169 h 7903765"/>
                <a:gd name="connsiteX489" fmla="*/ 2585940 w 4525107"/>
                <a:gd name="connsiteY489" fmla="*/ 5953527 h 7903765"/>
                <a:gd name="connsiteX490" fmla="*/ 2537394 w 4525107"/>
                <a:gd name="connsiteY490" fmla="*/ 6017707 h 7903765"/>
                <a:gd name="connsiteX491" fmla="*/ 2539288 w 4525107"/>
                <a:gd name="connsiteY491" fmla="*/ 6098157 h 7903765"/>
                <a:gd name="connsiteX492" fmla="*/ 2537059 w 4525107"/>
                <a:gd name="connsiteY492" fmla="*/ 6098229 h 7903765"/>
                <a:gd name="connsiteX493" fmla="*/ 2519571 w 4525107"/>
                <a:gd name="connsiteY493" fmla="*/ 6011959 h 7903765"/>
                <a:gd name="connsiteX494" fmla="*/ 2575425 w 4525107"/>
                <a:gd name="connsiteY494" fmla="*/ 5950985 h 7903765"/>
                <a:gd name="connsiteX495" fmla="*/ 2513656 w 4525107"/>
                <a:gd name="connsiteY495" fmla="*/ 5943121 h 7903765"/>
                <a:gd name="connsiteX496" fmla="*/ 2522969 w 4525107"/>
                <a:gd name="connsiteY496" fmla="*/ 5944547 h 7903765"/>
                <a:gd name="connsiteX497" fmla="*/ 2524721 w 4525107"/>
                <a:gd name="connsiteY497" fmla="*/ 5946207 h 7903765"/>
                <a:gd name="connsiteX498" fmla="*/ 2465076 w 4525107"/>
                <a:gd name="connsiteY498" fmla="*/ 6024997 h 7903765"/>
                <a:gd name="connsiteX499" fmla="*/ 2458043 w 4525107"/>
                <a:gd name="connsiteY499" fmla="*/ 6123567 h 7903765"/>
                <a:gd name="connsiteX500" fmla="*/ 2455632 w 4525107"/>
                <a:gd name="connsiteY500" fmla="*/ 6123663 h 7903765"/>
                <a:gd name="connsiteX501" fmla="*/ 2446488 w 4525107"/>
                <a:gd name="connsiteY501" fmla="*/ 6018009 h 7903765"/>
                <a:gd name="connsiteX502" fmla="*/ 2513656 w 4525107"/>
                <a:gd name="connsiteY502" fmla="*/ 5943121 h 7903765"/>
                <a:gd name="connsiteX503" fmla="*/ 2572647 w 4525107"/>
                <a:gd name="connsiteY503" fmla="*/ 5910539 h 7903765"/>
                <a:gd name="connsiteX504" fmla="*/ 2410164 w 4525107"/>
                <a:gd name="connsiteY504" fmla="*/ 6040171 h 7903765"/>
                <a:gd name="connsiteX505" fmla="*/ 2414854 w 4525107"/>
                <a:gd name="connsiteY505" fmla="*/ 6159707 h 7903765"/>
                <a:gd name="connsiteX506" fmla="*/ 2335223 w 4525107"/>
                <a:gd name="connsiteY506" fmla="*/ 6104689 h 7903765"/>
                <a:gd name="connsiteX507" fmla="*/ 2098547 w 4525107"/>
                <a:gd name="connsiteY507" fmla="*/ 6225915 h 7903765"/>
                <a:gd name="connsiteX508" fmla="*/ 2219773 w 4525107"/>
                <a:gd name="connsiteY508" fmla="*/ 6462589 h 7903765"/>
                <a:gd name="connsiteX509" fmla="*/ 2313633 w 4525107"/>
                <a:gd name="connsiteY509" fmla="*/ 6465315 h 7903765"/>
                <a:gd name="connsiteX510" fmla="*/ 2247133 w 4525107"/>
                <a:gd name="connsiteY510" fmla="*/ 6553961 h 7903765"/>
                <a:gd name="connsiteX511" fmla="*/ 2368359 w 4525107"/>
                <a:gd name="connsiteY511" fmla="*/ 6790635 h 7903765"/>
                <a:gd name="connsiteX512" fmla="*/ 2605035 w 4525107"/>
                <a:gd name="connsiteY512" fmla="*/ 6669411 h 7903765"/>
                <a:gd name="connsiteX513" fmla="*/ 2607083 w 4525107"/>
                <a:gd name="connsiteY513" fmla="*/ 6573205 h 7903765"/>
                <a:gd name="connsiteX514" fmla="*/ 2667150 w 4525107"/>
                <a:gd name="connsiteY514" fmla="*/ 6606903 h 7903765"/>
                <a:gd name="connsiteX515" fmla="*/ 2903825 w 4525107"/>
                <a:gd name="connsiteY515" fmla="*/ 6485677 h 7903765"/>
                <a:gd name="connsiteX516" fmla="*/ 2782600 w 4525107"/>
                <a:gd name="connsiteY516" fmla="*/ 6249003 h 7903765"/>
                <a:gd name="connsiteX517" fmla="*/ 2704979 w 4525107"/>
                <a:gd name="connsiteY517" fmla="*/ 6241587 h 7903765"/>
                <a:gd name="connsiteX518" fmla="*/ 2768065 w 4525107"/>
                <a:gd name="connsiteY518" fmla="*/ 6155621 h 7903765"/>
                <a:gd name="connsiteX519" fmla="*/ 2646839 w 4525107"/>
                <a:gd name="connsiteY519" fmla="*/ 5918947 h 7903765"/>
                <a:gd name="connsiteX520" fmla="*/ 2572647 w 4525107"/>
                <a:gd name="connsiteY520" fmla="*/ 5910539 h 7903765"/>
                <a:gd name="connsiteX521" fmla="*/ 1178749 w 4525107"/>
                <a:gd name="connsiteY521" fmla="*/ 5897097 h 7903765"/>
                <a:gd name="connsiteX522" fmla="*/ 1246788 w 4525107"/>
                <a:gd name="connsiteY522" fmla="*/ 5908365 h 7903765"/>
                <a:gd name="connsiteX523" fmla="*/ 1320253 w 4525107"/>
                <a:gd name="connsiteY523" fmla="*/ 5984845 h 7903765"/>
                <a:gd name="connsiteX524" fmla="*/ 1318591 w 4525107"/>
                <a:gd name="connsiteY524" fmla="*/ 5986599 h 7903765"/>
                <a:gd name="connsiteX525" fmla="*/ 1239801 w 4525107"/>
                <a:gd name="connsiteY525" fmla="*/ 5926955 h 7903765"/>
                <a:gd name="connsiteX526" fmla="*/ 1141231 w 4525107"/>
                <a:gd name="connsiteY526" fmla="*/ 5919923 h 7903765"/>
                <a:gd name="connsiteX527" fmla="*/ 1141136 w 4525107"/>
                <a:gd name="connsiteY527" fmla="*/ 5917509 h 7903765"/>
                <a:gd name="connsiteX528" fmla="*/ 1178749 w 4525107"/>
                <a:gd name="connsiteY528" fmla="*/ 5897097 h 7903765"/>
                <a:gd name="connsiteX529" fmla="*/ 1664486 w 4525107"/>
                <a:gd name="connsiteY529" fmla="*/ 5786901 h 7903765"/>
                <a:gd name="connsiteX530" fmla="*/ 1708792 w 4525107"/>
                <a:gd name="connsiteY530" fmla="*/ 5887483 h 7903765"/>
                <a:gd name="connsiteX531" fmla="*/ 1640205 w 4525107"/>
                <a:gd name="connsiteY531" fmla="*/ 5973363 h 7903765"/>
                <a:gd name="connsiteX532" fmla="*/ 1637579 w 4525107"/>
                <a:gd name="connsiteY532" fmla="*/ 5972089 h 7903765"/>
                <a:gd name="connsiteX533" fmla="*/ 1684284 w 4525107"/>
                <a:gd name="connsiteY533" fmla="*/ 5884291 h 7903765"/>
                <a:gd name="connsiteX534" fmla="*/ 1661620 w 4525107"/>
                <a:gd name="connsiteY534" fmla="*/ 5787459 h 7903765"/>
                <a:gd name="connsiteX535" fmla="*/ 1664486 w 4525107"/>
                <a:gd name="connsiteY535" fmla="*/ 5786901 h 7903765"/>
                <a:gd name="connsiteX536" fmla="*/ 1627971 w 4525107"/>
                <a:gd name="connsiteY536" fmla="*/ 5768141 h 7903765"/>
                <a:gd name="connsiteX537" fmla="*/ 1644025 w 4525107"/>
                <a:gd name="connsiteY537" fmla="*/ 5853953 h 7903765"/>
                <a:gd name="connsiteX538" fmla="*/ 1580854 w 4525107"/>
                <a:gd name="connsiteY538" fmla="*/ 5914205 h 7903765"/>
                <a:gd name="connsiteX539" fmla="*/ 1579160 w 4525107"/>
                <a:gd name="connsiteY539" fmla="*/ 5912865 h 7903765"/>
                <a:gd name="connsiteX540" fmla="*/ 1626826 w 4525107"/>
                <a:gd name="connsiteY540" fmla="*/ 5848403 h 7903765"/>
                <a:gd name="connsiteX541" fmla="*/ 1625813 w 4525107"/>
                <a:gd name="connsiteY541" fmla="*/ 5768237 h 7903765"/>
                <a:gd name="connsiteX542" fmla="*/ 1627971 w 4525107"/>
                <a:gd name="connsiteY542" fmla="*/ 5768141 h 7903765"/>
                <a:gd name="connsiteX543" fmla="*/ 1584607 w 4525107"/>
                <a:gd name="connsiteY543" fmla="*/ 5743119 h 7903765"/>
                <a:gd name="connsiteX544" fmla="*/ 1571617 w 4525107"/>
                <a:gd name="connsiteY544" fmla="*/ 5824197 h 7903765"/>
                <a:gd name="connsiteX545" fmla="*/ 1534570 w 4525107"/>
                <a:gd name="connsiteY545" fmla="*/ 5897761 h 7903765"/>
                <a:gd name="connsiteX546" fmla="*/ 1596792 w 4525107"/>
                <a:gd name="connsiteY546" fmla="*/ 6030387 h 7903765"/>
                <a:gd name="connsiteX547" fmla="*/ 1560584 w 4525107"/>
                <a:gd name="connsiteY547" fmla="*/ 6079727 h 7903765"/>
                <a:gd name="connsiteX548" fmla="*/ 1605135 w 4525107"/>
                <a:gd name="connsiteY548" fmla="*/ 6083983 h 7903765"/>
                <a:gd name="connsiteX549" fmla="*/ 1674715 w 4525107"/>
                <a:gd name="connsiteY549" fmla="*/ 6219827 h 7903765"/>
                <a:gd name="connsiteX550" fmla="*/ 1581595 w 4525107"/>
                <a:gd name="connsiteY550" fmla="*/ 6294205 h 7903765"/>
                <a:gd name="connsiteX551" fmla="*/ 1659016 w 4525107"/>
                <a:gd name="connsiteY551" fmla="*/ 6355327 h 7903765"/>
                <a:gd name="connsiteX552" fmla="*/ 1758355 w 4525107"/>
                <a:gd name="connsiteY552" fmla="*/ 6350621 h 7903765"/>
                <a:gd name="connsiteX553" fmla="*/ 1758382 w 4525107"/>
                <a:gd name="connsiteY553" fmla="*/ 6353537 h 7903765"/>
                <a:gd name="connsiteX554" fmla="*/ 1651429 w 4525107"/>
                <a:gd name="connsiteY554" fmla="*/ 6378849 h 7903765"/>
                <a:gd name="connsiteX555" fmla="*/ 1579427 w 4525107"/>
                <a:gd name="connsiteY555" fmla="*/ 6295811 h 7903765"/>
                <a:gd name="connsiteX556" fmla="*/ 1580597 w 4525107"/>
                <a:gd name="connsiteY556" fmla="*/ 6294223 h 7903765"/>
                <a:gd name="connsiteX557" fmla="*/ 1538871 w 4525107"/>
                <a:gd name="connsiteY557" fmla="*/ 6289407 h 7903765"/>
                <a:gd name="connsiteX558" fmla="*/ 1504394 w 4525107"/>
                <a:gd name="connsiteY558" fmla="*/ 6270065 h 7903765"/>
                <a:gd name="connsiteX559" fmla="*/ 1503218 w 4525107"/>
                <a:gd name="connsiteY559" fmla="*/ 6325285 h 7903765"/>
                <a:gd name="connsiteX560" fmla="*/ 1487075 w 4525107"/>
                <a:gd name="connsiteY560" fmla="*/ 6355801 h 7903765"/>
                <a:gd name="connsiteX561" fmla="*/ 1526712 w 4525107"/>
                <a:gd name="connsiteY561" fmla="*/ 6454965 h 7903765"/>
                <a:gd name="connsiteX562" fmla="*/ 1458124 w 4525107"/>
                <a:gd name="connsiteY562" fmla="*/ 6540847 h 7903765"/>
                <a:gd name="connsiteX563" fmla="*/ 1455498 w 4525107"/>
                <a:gd name="connsiteY563" fmla="*/ 6539573 h 7903765"/>
                <a:gd name="connsiteX564" fmla="*/ 1502203 w 4525107"/>
                <a:gd name="connsiteY564" fmla="*/ 6451775 h 7903765"/>
                <a:gd name="connsiteX565" fmla="*/ 1483545 w 4525107"/>
                <a:gd name="connsiteY565" fmla="*/ 6360819 h 7903765"/>
                <a:gd name="connsiteX566" fmla="*/ 1428408 w 4525107"/>
                <a:gd name="connsiteY566" fmla="*/ 6396231 h 7903765"/>
                <a:gd name="connsiteX567" fmla="*/ 1442841 w 4525107"/>
                <a:gd name="connsiteY567" fmla="*/ 6480761 h 7903765"/>
                <a:gd name="connsiteX568" fmla="*/ 1379671 w 4525107"/>
                <a:gd name="connsiteY568" fmla="*/ 6541013 h 7903765"/>
                <a:gd name="connsiteX569" fmla="*/ 1377975 w 4525107"/>
                <a:gd name="connsiteY569" fmla="*/ 6539675 h 7903765"/>
                <a:gd name="connsiteX570" fmla="*/ 1425642 w 4525107"/>
                <a:gd name="connsiteY570" fmla="*/ 6475213 h 7903765"/>
                <a:gd name="connsiteX571" fmla="*/ 1425298 w 4525107"/>
                <a:gd name="connsiteY571" fmla="*/ 6396815 h 7903765"/>
                <a:gd name="connsiteX572" fmla="*/ 1367374 w 4525107"/>
                <a:gd name="connsiteY572" fmla="*/ 6394863 h 7903765"/>
                <a:gd name="connsiteX573" fmla="*/ 1324075 w 4525107"/>
                <a:gd name="connsiteY573" fmla="*/ 6367683 h 7903765"/>
                <a:gd name="connsiteX574" fmla="*/ 1280797 w 4525107"/>
                <a:gd name="connsiteY574" fmla="*/ 6428497 h 7903765"/>
                <a:gd name="connsiteX575" fmla="*/ 1282692 w 4525107"/>
                <a:gd name="connsiteY575" fmla="*/ 6508945 h 7903765"/>
                <a:gd name="connsiteX576" fmla="*/ 1280464 w 4525107"/>
                <a:gd name="connsiteY576" fmla="*/ 6509019 h 7903765"/>
                <a:gd name="connsiteX577" fmla="*/ 1262976 w 4525107"/>
                <a:gd name="connsiteY577" fmla="*/ 6422747 h 7903765"/>
                <a:gd name="connsiteX578" fmla="*/ 1318530 w 4525107"/>
                <a:gd name="connsiteY578" fmla="*/ 6361865 h 7903765"/>
                <a:gd name="connsiteX579" fmla="*/ 1297795 w 4525107"/>
                <a:gd name="connsiteY579" fmla="*/ 6259019 h 7903765"/>
                <a:gd name="connsiteX580" fmla="*/ 1335963 w 4525107"/>
                <a:gd name="connsiteY580" fmla="*/ 6208139 h 7903765"/>
                <a:gd name="connsiteX581" fmla="*/ 1282092 w 4525107"/>
                <a:gd name="connsiteY581" fmla="*/ 6206577 h 7903765"/>
                <a:gd name="connsiteX582" fmla="*/ 1257364 w 4525107"/>
                <a:gd name="connsiteY582" fmla="*/ 6194505 h 7903765"/>
                <a:gd name="connsiteX583" fmla="*/ 1161284 w 4525107"/>
                <a:gd name="connsiteY583" fmla="*/ 6226047 h 7903765"/>
                <a:gd name="connsiteX584" fmla="*/ 1075404 w 4525107"/>
                <a:gd name="connsiteY584" fmla="*/ 6157457 h 7903765"/>
                <a:gd name="connsiteX585" fmla="*/ 1076677 w 4525107"/>
                <a:gd name="connsiteY585" fmla="*/ 6154831 h 7903765"/>
                <a:gd name="connsiteX586" fmla="*/ 1164475 w 4525107"/>
                <a:gd name="connsiteY586" fmla="*/ 6201539 h 7903765"/>
                <a:gd name="connsiteX587" fmla="*/ 1248016 w 4525107"/>
                <a:gd name="connsiteY587" fmla="*/ 6187931 h 7903765"/>
                <a:gd name="connsiteX588" fmla="*/ 1212770 w 4525107"/>
                <a:gd name="connsiteY588" fmla="*/ 6136943 h 7903765"/>
                <a:gd name="connsiteX589" fmla="*/ 1135512 w 4525107"/>
                <a:gd name="connsiteY589" fmla="*/ 6142169 h 7903765"/>
                <a:gd name="connsiteX590" fmla="*/ 1075259 w 4525107"/>
                <a:gd name="connsiteY590" fmla="*/ 6078999 h 7903765"/>
                <a:gd name="connsiteX591" fmla="*/ 1076597 w 4525107"/>
                <a:gd name="connsiteY591" fmla="*/ 6077303 h 7903765"/>
                <a:gd name="connsiteX592" fmla="*/ 1141061 w 4525107"/>
                <a:gd name="connsiteY592" fmla="*/ 6124967 h 7903765"/>
                <a:gd name="connsiteX593" fmla="*/ 1210445 w 4525107"/>
                <a:gd name="connsiteY593" fmla="*/ 6128031 h 7903765"/>
                <a:gd name="connsiteX594" fmla="*/ 1211855 w 4525107"/>
                <a:gd name="connsiteY594" fmla="*/ 6073797 h 7903765"/>
                <a:gd name="connsiteX595" fmla="*/ 1137467 w 4525107"/>
                <a:gd name="connsiteY595" fmla="*/ 6060769 h 7903765"/>
                <a:gd name="connsiteX596" fmla="*/ 1061910 w 4525107"/>
                <a:gd name="connsiteY596" fmla="*/ 6022213 h 7903765"/>
                <a:gd name="connsiteX597" fmla="*/ 1078489 w 4525107"/>
                <a:gd name="connsiteY597" fmla="*/ 6022115 h 7903765"/>
                <a:gd name="connsiteX598" fmla="*/ 1142989 w 4525107"/>
                <a:gd name="connsiteY598" fmla="*/ 6035201 h 7903765"/>
                <a:gd name="connsiteX599" fmla="*/ 1213018 w 4525107"/>
                <a:gd name="connsiteY599" fmla="*/ 6069579 h 7903765"/>
                <a:gd name="connsiteX600" fmla="*/ 1246823 w 4525107"/>
                <a:gd name="connsiteY600" fmla="*/ 6020637 h 7903765"/>
                <a:gd name="connsiteX601" fmla="*/ 1187779 w 4525107"/>
                <a:gd name="connsiteY601" fmla="*/ 5980135 h 7903765"/>
                <a:gd name="connsiteX602" fmla="*/ 1107330 w 4525107"/>
                <a:gd name="connsiteY602" fmla="*/ 5982029 h 7903765"/>
                <a:gd name="connsiteX603" fmla="*/ 1107256 w 4525107"/>
                <a:gd name="connsiteY603" fmla="*/ 5979801 h 7903765"/>
                <a:gd name="connsiteX604" fmla="*/ 1138010 w 4525107"/>
                <a:gd name="connsiteY604" fmla="*/ 5957677 h 7903765"/>
                <a:gd name="connsiteX605" fmla="*/ 1164061 w 4525107"/>
                <a:gd name="connsiteY605" fmla="*/ 5956367 h 7903765"/>
                <a:gd name="connsiteX606" fmla="*/ 1193528 w 4525107"/>
                <a:gd name="connsiteY606" fmla="*/ 5962309 h 7903765"/>
                <a:gd name="connsiteX607" fmla="*/ 1253985 w 4525107"/>
                <a:gd name="connsiteY607" fmla="*/ 6015507 h 7903765"/>
                <a:gd name="connsiteX608" fmla="*/ 1348356 w 4525107"/>
                <a:gd name="connsiteY608" fmla="*/ 6001153 h 7903765"/>
                <a:gd name="connsiteX609" fmla="*/ 1394062 w 4525107"/>
                <a:gd name="connsiteY609" fmla="*/ 6032733 h 7903765"/>
                <a:gd name="connsiteX610" fmla="*/ 1391370 w 4525107"/>
                <a:gd name="connsiteY610" fmla="*/ 5964121 h 7903765"/>
                <a:gd name="connsiteX611" fmla="*/ 1484629 w 4525107"/>
                <a:gd name="connsiteY611" fmla="*/ 5889719 h 7903765"/>
                <a:gd name="connsiteX612" fmla="*/ 1527213 w 4525107"/>
                <a:gd name="connsiteY612" fmla="*/ 5894543 h 7903765"/>
                <a:gd name="connsiteX613" fmla="*/ 1533049 w 4525107"/>
                <a:gd name="connsiteY613" fmla="*/ 5897097 h 7903765"/>
                <a:gd name="connsiteX614" fmla="*/ 1546051 w 4525107"/>
                <a:gd name="connsiteY614" fmla="*/ 5818675 h 7903765"/>
                <a:gd name="connsiteX615" fmla="*/ 1584607 w 4525107"/>
                <a:gd name="connsiteY615" fmla="*/ 5743119 h 7903765"/>
                <a:gd name="connsiteX616" fmla="*/ 1520037 w 4525107"/>
                <a:gd name="connsiteY616" fmla="*/ 5734963 h 7903765"/>
                <a:gd name="connsiteX617" fmla="*/ 1528787 w 4525107"/>
                <a:gd name="connsiteY617" fmla="*/ 5736147 h 7903765"/>
                <a:gd name="connsiteX618" fmla="*/ 1530552 w 4525107"/>
                <a:gd name="connsiteY618" fmla="*/ 5737505 h 7903765"/>
                <a:gd name="connsiteX619" fmla="*/ 1482006 w 4525107"/>
                <a:gd name="connsiteY619" fmla="*/ 5801685 h 7903765"/>
                <a:gd name="connsiteX620" fmla="*/ 1483900 w 4525107"/>
                <a:gd name="connsiteY620" fmla="*/ 5882135 h 7903765"/>
                <a:gd name="connsiteX621" fmla="*/ 1481671 w 4525107"/>
                <a:gd name="connsiteY621" fmla="*/ 5882207 h 7903765"/>
                <a:gd name="connsiteX622" fmla="*/ 1464183 w 4525107"/>
                <a:gd name="connsiteY622" fmla="*/ 5795937 h 7903765"/>
                <a:gd name="connsiteX623" fmla="*/ 1520037 w 4525107"/>
                <a:gd name="connsiteY623" fmla="*/ 5734963 h 7903765"/>
                <a:gd name="connsiteX624" fmla="*/ 1458268 w 4525107"/>
                <a:gd name="connsiteY624" fmla="*/ 5727099 h 7903765"/>
                <a:gd name="connsiteX625" fmla="*/ 1467581 w 4525107"/>
                <a:gd name="connsiteY625" fmla="*/ 5728525 h 7903765"/>
                <a:gd name="connsiteX626" fmla="*/ 1469333 w 4525107"/>
                <a:gd name="connsiteY626" fmla="*/ 5730185 h 7903765"/>
                <a:gd name="connsiteX627" fmla="*/ 1409688 w 4525107"/>
                <a:gd name="connsiteY627" fmla="*/ 5808975 h 7903765"/>
                <a:gd name="connsiteX628" fmla="*/ 1402655 w 4525107"/>
                <a:gd name="connsiteY628" fmla="*/ 5907545 h 7903765"/>
                <a:gd name="connsiteX629" fmla="*/ 1400244 w 4525107"/>
                <a:gd name="connsiteY629" fmla="*/ 5907641 h 7903765"/>
                <a:gd name="connsiteX630" fmla="*/ 1391100 w 4525107"/>
                <a:gd name="connsiteY630" fmla="*/ 5801987 h 7903765"/>
                <a:gd name="connsiteX631" fmla="*/ 1458268 w 4525107"/>
                <a:gd name="connsiteY631" fmla="*/ 5727099 h 7903765"/>
                <a:gd name="connsiteX632" fmla="*/ 1517259 w 4525107"/>
                <a:gd name="connsiteY632" fmla="*/ 5694517 h 7903765"/>
                <a:gd name="connsiteX633" fmla="*/ 1354776 w 4525107"/>
                <a:gd name="connsiteY633" fmla="*/ 5824149 h 7903765"/>
                <a:gd name="connsiteX634" fmla="*/ 1359466 w 4525107"/>
                <a:gd name="connsiteY634" fmla="*/ 5943685 h 7903765"/>
                <a:gd name="connsiteX635" fmla="*/ 1279835 w 4525107"/>
                <a:gd name="connsiteY635" fmla="*/ 5888667 h 7903765"/>
                <a:gd name="connsiteX636" fmla="*/ 1043159 w 4525107"/>
                <a:gd name="connsiteY636" fmla="*/ 6009893 h 7903765"/>
                <a:gd name="connsiteX637" fmla="*/ 1164385 w 4525107"/>
                <a:gd name="connsiteY637" fmla="*/ 6246567 h 7903765"/>
                <a:gd name="connsiteX638" fmla="*/ 1258245 w 4525107"/>
                <a:gd name="connsiteY638" fmla="*/ 6249293 h 7903765"/>
                <a:gd name="connsiteX639" fmla="*/ 1191745 w 4525107"/>
                <a:gd name="connsiteY639" fmla="*/ 6337939 h 7903765"/>
                <a:gd name="connsiteX640" fmla="*/ 1312971 w 4525107"/>
                <a:gd name="connsiteY640" fmla="*/ 6574613 h 7903765"/>
                <a:gd name="connsiteX641" fmla="*/ 1549647 w 4525107"/>
                <a:gd name="connsiteY641" fmla="*/ 6453389 h 7903765"/>
                <a:gd name="connsiteX642" fmla="*/ 1551695 w 4525107"/>
                <a:gd name="connsiteY642" fmla="*/ 6357183 h 7903765"/>
                <a:gd name="connsiteX643" fmla="*/ 1611762 w 4525107"/>
                <a:gd name="connsiteY643" fmla="*/ 6390881 h 7903765"/>
                <a:gd name="connsiteX644" fmla="*/ 1848437 w 4525107"/>
                <a:gd name="connsiteY644" fmla="*/ 6269655 h 7903765"/>
                <a:gd name="connsiteX645" fmla="*/ 1727212 w 4525107"/>
                <a:gd name="connsiteY645" fmla="*/ 6032981 h 7903765"/>
                <a:gd name="connsiteX646" fmla="*/ 1649591 w 4525107"/>
                <a:gd name="connsiteY646" fmla="*/ 6025565 h 7903765"/>
                <a:gd name="connsiteX647" fmla="*/ 1712677 w 4525107"/>
                <a:gd name="connsiteY647" fmla="*/ 5939599 h 7903765"/>
                <a:gd name="connsiteX648" fmla="*/ 1591451 w 4525107"/>
                <a:gd name="connsiteY648" fmla="*/ 5702925 h 7903765"/>
                <a:gd name="connsiteX649" fmla="*/ 1517259 w 4525107"/>
                <a:gd name="connsiteY649" fmla="*/ 5694517 h 7903765"/>
                <a:gd name="connsiteX650" fmla="*/ 3166250 w 4525107"/>
                <a:gd name="connsiteY650" fmla="*/ 4895525 h 7903765"/>
                <a:gd name="connsiteX651" fmla="*/ 3065518 w 4525107"/>
                <a:gd name="connsiteY651" fmla="*/ 4979585 h 7903765"/>
                <a:gd name="connsiteX652" fmla="*/ 2954036 w 4525107"/>
                <a:gd name="connsiteY652" fmla="*/ 5353133 h 7903765"/>
                <a:gd name="connsiteX653" fmla="*/ 3033822 w 4525107"/>
                <a:gd name="connsiteY653" fmla="*/ 5500799 h 7903765"/>
                <a:gd name="connsiteX654" fmla="*/ 3033821 w 4525107"/>
                <a:gd name="connsiteY654" fmla="*/ 5500801 h 7903765"/>
                <a:gd name="connsiteX655" fmla="*/ 3181488 w 4525107"/>
                <a:gd name="connsiteY655" fmla="*/ 5421015 h 7903765"/>
                <a:gd name="connsiteX656" fmla="*/ 3292970 w 4525107"/>
                <a:gd name="connsiteY656" fmla="*/ 5047467 h 7903765"/>
                <a:gd name="connsiteX657" fmla="*/ 3213185 w 4525107"/>
                <a:gd name="connsiteY657" fmla="*/ 4899799 h 7903765"/>
                <a:gd name="connsiteX658" fmla="*/ 3166250 w 4525107"/>
                <a:gd name="connsiteY658" fmla="*/ 4895525 h 7903765"/>
                <a:gd name="connsiteX659" fmla="*/ 2612904 w 4525107"/>
                <a:gd name="connsiteY659" fmla="*/ 4889529 h 7903765"/>
                <a:gd name="connsiteX660" fmla="*/ 2516662 w 4525107"/>
                <a:gd name="connsiteY660" fmla="*/ 4966313 h 7903765"/>
                <a:gd name="connsiteX661" fmla="*/ 2385024 w 4525107"/>
                <a:gd name="connsiteY661" fmla="*/ 5374399 h 7903765"/>
                <a:gd name="connsiteX662" fmla="*/ 2456829 w 4525107"/>
                <a:gd name="connsiteY662" fmla="*/ 5514587 h 7903765"/>
                <a:gd name="connsiteX663" fmla="*/ 2456827 w 4525107"/>
                <a:gd name="connsiteY663" fmla="*/ 5514587 h 7903765"/>
                <a:gd name="connsiteX664" fmla="*/ 2597015 w 4525107"/>
                <a:gd name="connsiteY664" fmla="*/ 5442783 h 7903765"/>
                <a:gd name="connsiteX665" fmla="*/ 2728654 w 4525107"/>
                <a:gd name="connsiteY665" fmla="*/ 5034695 h 7903765"/>
                <a:gd name="connsiteX666" fmla="*/ 2656850 w 4525107"/>
                <a:gd name="connsiteY666" fmla="*/ 4894509 h 7903765"/>
                <a:gd name="connsiteX667" fmla="*/ 2612904 w 4525107"/>
                <a:gd name="connsiteY667" fmla="*/ 4889529 h 7903765"/>
                <a:gd name="connsiteX668" fmla="*/ 2100172 w 4525107"/>
                <a:gd name="connsiteY668" fmla="*/ 4882085 h 7903765"/>
                <a:gd name="connsiteX669" fmla="*/ 1999440 w 4525107"/>
                <a:gd name="connsiteY669" fmla="*/ 4966145 h 7903765"/>
                <a:gd name="connsiteX670" fmla="*/ 1887958 w 4525107"/>
                <a:gd name="connsiteY670" fmla="*/ 5339693 h 7903765"/>
                <a:gd name="connsiteX671" fmla="*/ 1967744 w 4525107"/>
                <a:gd name="connsiteY671" fmla="*/ 5487359 h 7903765"/>
                <a:gd name="connsiteX672" fmla="*/ 1967743 w 4525107"/>
                <a:gd name="connsiteY672" fmla="*/ 5487361 h 7903765"/>
                <a:gd name="connsiteX673" fmla="*/ 2115410 w 4525107"/>
                <a:gd name="connsiteY673" fmla="*/ 5407575 h 7903765"/>
                <a:gd name="connsiteX674" fmla="*/ 2226892 w 4525107"/>
                <a:gd name="connsiteY674" fmla="*/ 5034027 h 7903765"/>
                <a:gd name="connsiteX675" fmla="*/ 2147107 w 4525107"/>
                <a:gd name="connsiteY675" fmla="*/ 4886359 h 7903765"/>
                <a:gd name="connsiteX676" fmla="*/ 2100172 w 4525107"/>
                <a:gd name="connsiteY676" fmla="*/ 4882085 h 7903765"/>
                <a:gd name="connsiteX677" fmla="*/ 3690182 w 4525107"/>
                <a:gd name="connsiteY677" fmla="*/ 4880789 h 7903765"/>
                <a:gd name="connsiteX678" fmla="*/ 3593940 w 4525107"/>
                <a:gd name="connsiteY678" fmla="*/ 4957573 h 7903765"/>
                <a:gd name="connsiteX679" fmla="*/ 3462302 w 4525107"/>
                <a:gd name="connsiteY679" fmla="*/ 5365659 h 7903765"/>
                <a:gd name="connsiteX680" fmla="*/ 3534107 w 4525107"/>
                <a:gd name="connsiteY680" fmla="*/ 5505847 h 7903765"/>
                <a:gd name="connsiteX681" fmla="*/ 3534105 w 4525107"/>
                <a:gd name="connsiteY681" fmla="*/ 5505847 h 7903765"/>
                <a:gd name="connsiteX682" fmla="*/ 3674293 w 4525107"/>
                <a:gd name="connsiteY682" fmla="*/ 5434043 h 7903765"/>
                <a:gd name="connsiteX683" fmla="*/ 3805932 w 4525107"/>
                <a:gd name="connsiteY683" fmla="*/ 5025955 h 7903765"/>
                <a:gd name="connsiteX684" fmla="*/ 3734128 w 4525107"/>
                <a:gd name="connsiteY684" fmla="*/ 4885769 h 7903765"/>
                <a:gd name="connsiteX685" fmla="*/ 3690182 w 4525107"/>
                <a:gd name="connsiteY685" fmla="*/ 4880789 h 7903765"/>
                <a:gd name="connsiteX686" fmla="*/ 1602040 w 4525107"/>
                <a:gd name="connsiteY686" fmla="*/ 4769563 h 7903765"/>
                <a:gd name="connsiteX687" fmla="*/ 1505798 w 4525107"/>
                <a:gd name="connsiteY687" fmla="*/ 4846347 h 7903765"/>
                <a:gd name="connsiteX688" fmla="*/ 1374160 w 4525107"/>
                <a:gd name="connsiteY688" fmla="*/ 5254433 h 7903765"/>
                <a:gd name="connsiteX689" fmla="*/ 1445965 w 4525107"/>
                <a:gd name="connsiteY689" fmla="*/ 5394621 h 7903765"/>
                <a:gd name="connsiteX690" fmla="*/ 1445963 w 4525107"/>
                <a:gd name="connsiteY690" fmla="*/ 5394621 h 7903765"/>
                <a:gd name="connsiteX691" fmla="*/ 1586151 w 4525107"/>
                <a:gd name="connsiteY691" fmla="*/ 5322817 h 7903765"/>
                <a:gd name="connsiteX692" fmla="*/ 1717790 w 4525107"/>
                <a:gd name="connsiteY692" fmla="*/ 4914729 h 7903765"/>
                <a:gd name="connsiteX693" fmla="*/ 1645986 w 4525107"/>
                <a:gd name="connsiteY693" fmla="*/ 4774543 h 7903765"/>
                <a:gd name="connsiteX694" fmla="*/ 1602040 w 4525107"/>
                <a:gd name="connsiteY694" fmla="*/ 4769563 h 7903765"/>
                <a:gd name="connsiteX695" fmla="*/ 1522491 w 4525107"/>
                <a:gd name="connsiteY695" fmla="*/ 4265785 h 7903765"/>
                <a:gd name="connsiteX696" fmla="*/ 1431337 w 4525107"/>
                <a:gd name="connsiteY696" fmla="*/ 4483995 h 7903765"/>
                <a:gd name="connsiteX697" fmla="*/ 4069278 w 4525107"/>
                <a:gd name="connsiteY697" fmla="*/ 4543729 h 7903765"/>
                <a:gd name="connsiteX698" fmla="*/ 4128948 w 4525107"/>
                <a:gd name="connsiteY698" fmla="*/ 4302045 h 7903765"/>
                <a:gd name="connsiteX699" fmla="*/ 1522491 w 4525107"/>
                <a:gd name="connsiteY699" fmla="*/ 4265785 h 7903765"/>
                <a:gd name="connsiteX700" fmla="*/ 1634156 w 4525107"/>
                <a:gd name="connsiteY700" fmla="*/ 3849447 h 7903765"/>
                <a:gd name="connsiteX701" fmla="*/ 1547841 w 4525107"/>
                <a:gd name="connsiteY701" fmla="*/ 4069615 h 7903765"/>
                <a:gd name="connsiteX702" fmla="*/ 2655837 w 4525107"/>
                <a:gd name="connsiteY702" fmla="*/ 4269727 h 7903765"/>
                <a:gd name="connsiteX703" fmla="*/ 2714237 w 4525107"/>
                <a:gd name="connsiteY703" fmla="*/ 4055591 h 7903765"/>
                <a:gd name="connsiteX704" fmla="*/ 1634156 w 4525107"/>
                <a:gd name="connsiteY704" fmla="*/ 3849447 h 7903765"/>
                <a:gd name="connsiteX705" fmla="*/ 4240779 w 4525107"/>
                <a:gd name="connsiteY705" fmla="*/ 3828161 h 7903765"/>
                <a:gd name="connsiteX706" fmla="*/ 2987347 w 4525107"/>
                <a:gd name="connsiteY706" fmla="*/ 4065017 h 7903765"/>
                <a:gd name="connsiteX707" fmla="*/ 2929464 w 4525107"/>
                <a:gd name="connsiteY707" fmla="*/ 4280763 h 7903765"/>
                <a:gd name="connsiteX708" fmla="*/ 4186459 w 4525107"/>
                <a:gd name="connsiteY708" fmla="*/ 4071103 h 7903765"/>
                <a:gd name="connsiteX709" fmla="*/ 4240779 w 4525107"/>
                <a:gd name="connsiteY709" fmla="*/ 3828161 h 7903765"/>
                <a:gd name="connsiteX710" fmla="*/ 3696218 w 4525107"/>
                <a:gd name="connsiteY710" fmla="*/ 871559 h 7903765"/>
                <a:gd name="connsiteX711" fmla="*/ 3672479 w 4525107"/>
                <a:gd name="connsiteY711" fmla="*/ 1911993 h 7903765"/>
                <a:gd name="connsiteX712" fmla="*/ 3441169 w 4525107"/>
                <a:gd name="connsiteY712" fmla="*/ 2994115 h 7903765"/>
                <a:gd name="connsiteX713" fmla="*/ 3750295 w 4525107"/>
                <a:gd name="connsiteY713" fmla="*/ 1938631 h 7903765"/>
                <a:gd name="connsiteX714" fmla="*/ 3696218 w 4525107"/>
                <a:gd name="connsiteY714" fmla="*/ 871559 h 7903765"/>
                <a:gd name="connsiteX715" fmla="*/ 3179811 w 4525107"/>
                <a:gd name="connsiteY715" fmla="*/ 861985 h 7903765"/>
                <a:gd name="connsiteX716" fmla="*/ 3156072 w 4525107"/>
                <a:gd name="connsiteY716" fmla="*/ 1902419 h 7903765"/>
                <a:gd name="connsiteX717" fmla="*/ 2924762 w 4525107"/>
                <a:gd name="connsiteY717" fmla="*/ 2984541 h 7903765"/>
                <a:gd name="connsiteX718" fmla="*/ 3233888 w 4525107"/>
                <a:gd name="connsiteY718" fmla="*/ 1929057 h 7903765"/>
                <a:gd name="connsiteX719" fmla="*/ 3179811 w 4525107"/>
                <a:gd name="connsiteY719" fmla="*/ 861985 h 7903765"/>
                <a:gd name="connsiteX720" fmla="*/ 2620412 w 4525107"/>
                <a:gd name="connsiteY720" fmla="*/ 732495 h 7903765"/>
                <a:gd name="connsiteX721" fmla="*/ 2596673 w 4525107"/>
                <a:gd name="connsiteY721" fmla="*/ 1772929 h 7903765"/>
                <a:gd name="connsiteX722" fmla="*/ 2365363 w 4525107"/>
                <a:gd name="connsiteY722" fmla="*/ 2855051 h 7903765"/>
                <a:gd name="connsiteX723" fmla="*/ 2674489 w 4525107"/>
                <a:gd name="connsiteY723" fmla="*/ 1799567 h 7903765"/>
                <a:gd name="connsiteX724" fmla="*/ 2620412 w 4525107"/>
                <a:gd name="connsiteY724" fmla="*/ 732495 h 7903765"/>
                <a:gd name="connsiteX725" fmla="*/ 3285393 w 4525107"/>
                <a:gd name="connsiteY725" fmla="*/ 8273 h 7903765"/>
                <a:gd name="connsiteX726" fmla="*/ 4391835 w 4525107"/>
                <a:gd name="connsiteY726" fmla="*/ 516993 h 7903765"/>
                <a:gd name="connsiteX727" fmla="*/ 4525107 w 4525107"/>
                <a:gd name="connsiteY727" fmla="*/ 7903765 h 7903765"/>
                <a:gd name="connsiteX728" fmla="*/ 0 w 4525107"/>
                <a:gd name="connsiteY728" fmla="*/ 6825241 h 7903765"/>
                <a:gd name="connsiteX729" fmla="*/ 1985519 w 4525107"/>
                <a:gd name="connsiteY729" fmla="*/ 500951 h 7903765"/>
                <a:gd name="connsiteX730" fmla="*/ 3285393 w 4525107"/>
                <a:gd name="connsiteY730" fmla="*/ 8273 h 7903765"/>
                <a:gd name="connsiteX0" fmla="*/ 3633745 w 4525107"/>
                <a:gd name="connsiteY0" fmla="*/ 6764153 h 7903765"/>
                <a:gd name="connsiteX1" fmla="*/ 3629790 w 4525107"/>
                <a:gd name="connsiteY1" fmla="*/ 6846167 h 7903765"/>
                <a:gd name="connsiteX2" fmla="*/ 3599816 w 4525107"/>
                <a:gd name="connsiteY2" fmla="*/ 6925521 h 7903765"/>
                <a:gd name="connsiteX3" fmla="*/ 3603770 w 4525107"/>
                <a:gd name="connsiteY3" fmla="*/ 6843505 h 7903765"/>
                <a:gd name="connsiteX4" fmla="*/ 3633745 w 4525107"/>
                <a:gd name="connsiteY4" fmla="*/ 6764153 h 7903765"/>
                <a:gd name="connsiteX5" fmla="*/ 3524733 w 4525107"/>
                <a:gd name="connsiteY5" fmla="*/ 6672471 h 7903765"/>
                <a:gd name="connsiteX6" fmla="*/ 3534146 w 4525107"/>
                <a:gd name="connsiteY6" fmla="*/ 6672859 h 7903765"/>
                <a:gd name="connsiteX7" fmla="*/ 3536070 w 4525107"/>
                <a:gd name="connsiteY7" fmla="*/ 6674317 h 7903765"/>
                <a:gd name="connsiteX8" fmla="*/ 3485494 w 4525107"/>
                <a:gd name="connsiteY8" fmla="*/ 6759211 h 7903765"/>
                <a:gd name="connsiteX9" fmla="*/ 3489391 w 4525107"/>
                <a:gd name="connsiteY9" fmla="*/ 6857953 h 7903765"/>
                <a:gd name="connsiteX10" fmla="*/ 3487005 w 4525107"/>
                <a:gd name="connsiteY10" fmla="*/ 6858315 h 7903765"/>
                <a:gd name="connsiteX11" fmla="*/ 3466246 w 4525107"/>
                <a:gd name="connsiteY11" fmla="*/ 6754319 h 7903765"/>
                <a:gd name="connsiteX12" fmla="*/ 3524733 w 4525107"/>
                <a:gd name="connsiteY12" fmla="*/ 6672471 h 7903765"/>
                <a:gd name="connsiteX13" fmla="*/ 2429818 w 4525107"/>
                <a:gd name="connsiteY13" fmla="*/ 6613751 h 7903765"/>
                <a:gd name="connsiteX14" fmla="*/ 2416829 w 4525107"/>
                <a:gd name="connsiteY14" fmla="*/ 6694827 h 7903765"/>
                <a:gd name="connsiteX15" fmla="*/ 2378274 w 4525107"/>
                <a:gd name="connsiteY15" fmla="*/ 6770383 h 7903765"/>
                <a:gd name="connsiteX16" fmla="*/ 2391262 w 4525107"/>
                <a:gd name="connsiteY16" fmla="*/ 6689307 h 7903765"/>
                <a:gd name="connsiteX17" fmla="*/ 2429818 w 4525107"/>
                <a:gd name="connsiteY17" fmla="*/ 6613751 h 7903765"/>
                <a:gd name="connsiteX18" fmla="*/ 3903054 w 4525107"/>
                <a:gd name="connsiteY18" fmla="*/ 6595539 h 7903765"/>
                <a:gd name="connsiteX19" fmla="*/ 3972388 w 4525107"/>
                <a:gd name="connsiteY19" fmla="*/ 6635793 h 7903765"/>
                <a:gd name="connsiteX20" fmla="*/ 4051953 w 4525107"/>
                <a:gd name="connsiteY20" fmla="*/ 6625933 h 7903765"/>
                <a:gd name="connsiteX21" fmla="*/ 4052284 w 4525107"/>
                <a:gd name="connsiteY21" fmla="*/ 6628065 h 7903765"/>
                <a:gd name="connsiteX22" fmla="*/ 3968775 w 4525107"/>
                <a:gd name="connsiteY22" fmla="*/ 6653501 h 7903765"/>
                <a:gd name="connsiteX23" fmla="*/ 3901912 w 4525107"/>
                <a:gd name="connsiteY23" fmla="*/ 6597371 h 7903765"/>
                <a:gd name="connsiteX24" fmla="*/ 3903054 w 4525107"/>
                <a:gd name="connsiteY24" fmla="*/ 6595539 h 7903765"/>
                <a:gd name="connsiteX25" fmla="*/ 662179 w 4525107"/>
                <a:gd name="connsiteY25" fmla="*/ 6575227 h 7903765"/>
                <a:gd name="connsiteX26" fmla="*/ 2520599 w 4525107"/>
                <a:gd name="connsiteY26" fmla="*/ 7401133 h 7903765"/>
                <a:gd name="connsiteX27" fmla="*/ 4097485 w 4525107"/>
                <a:gd name="connsiteY27" fmla="*/ 7138487 h 7903765"/>
                <a:gd name="connsiteX28" fmla="*/ 2625841 w 4525107"/>
                <a:gd name="connsiteY28" fmla="*/ 7261419 h 7903765"/>
                <a:gd name="connsiteX29" fmla="*/ 662179 w 4525107"/>
                <a:gd name="connsiteY29" fmla="*/ 6575227 h 7903765"/>
                <a:gd name="connsiteX30" fmla="*/ 3943532 w 4525107"/>
                <a:gd name="connsiteY30" fmla="*/ 6549635 h 7903765"/>
                <a:gd name="connsiteX31" fmla="*/ 4009081 w 4525107"/>
                <a:gd name="connsiteY31" fmla="*/ 6555517 h 7903765"/>
                <a:gd name="connsiteX32" fmla="*/ 4088433 w 4525107"/>
                <a:gd name="connsiteY32" fmla="*/ 6585489 h 7903765"/>
                <a:gd name="connsiteX33" fmla="*/ 4006417 w 4525107"/>
                <a:gd name="connsiteY33" fmla="*/ 6581535 h 7903765"/>
                <a:gd name="connsiteX34" fmla="*/ 3927066 w 4525107"/>
                <a:gd name="connsiteY34" fmla="*/ 6551561 h 7903765"/>
                <a:gd name="connsiteX35" fmla="*/ 3943532 w 4525107"/>
                <a:gd name="connsiteY35" fmla="*/ 6549635 h 7903765"/>
                <a:gd name="connsiteX36" fmla="*/ 2331600 w 4525107"/>
                <a:gd name="connsiteY36" fmla="*/ 6510591 h 7903765"/>
                <a:gd name="connsiteX37" fmla="*/ 2340912 w 4525107"/>
                <a:gd name="connsiteY37" fmla="*/ 6512015 h 7903765"/>
                <a:gd name="connsiteX38" fmla="*/ 2342664 w 4525107"/>
                <a:gd name="connsiteY38" fmla="*/ 6513675 h 7903765"/>
                <a:gd name="connsiteX39" fmla="*/ 2283020 w 4525107"/>
                <a:gd name="connsiteY39" fmla="*/ 6592465 h 7903765"/>
                <a:gd name="connsiteX40" fmla="*/ 2275988 w 4525107"/>
                <a:gd name="connsiteY40" fmla="*/ 6691033 h 7903765"/>
                <a:gd name="connsiteX41" fmla="*/ 2273576 w 4525107"/>
                <a:gd name="connsiteY41" fmla="*/ 6691129 h 7903765"/>
                <a:gd name="connsiteX42" fmla="*/ 2264430 w 4525107"/>
                <a:gd name="connsiteY42" fmla="*/ 6585477 h 7903765"/>
                <a:gd name="connsiteX43" fmla="*/ 2331600 w 4525107"/>
                <a:gd name="connsiteY43" fmla="*/ 6510591 h 7903765"/>
                <a:gd name="connsiteX44" fmla="*/ 2716104 w 4525107"/>
                <a:gd name="connsiteY44" fmla="*/ 6475915 h 7903765"/>
                <a:gd name="connsiteX45" fmla="*/ 2780567 w 4525107"/>
                <a:gd name="connsiteY45" fmla="*/ 6523581 h 7903765"/>
                <a:gd name="connsiteX46" fmla="*/ 2860734 w 4525107"/>
                <a:gd name="connsiteY46" fmla="*/ 6522569 h 7903765"/>
                <a:gd name="connsiteX47" fmla="*/ 2860828 w 4525107"/>
                <a:gd name="connsiteY47" fmla="*/ 6524725 h 7903765"/>
                <a:gd name="connsiteX48" fmla="*/ 2775020 w 4525107"/>
                <a:gd name="connsiteY48" fmla="*/ 6540781 h 7903765"/>
                <a:gd name="connsiteX49" fmla="*/ 2714766 w 4525107"/>
                <a:gd name="connsiteY49" fmla="*/ 6477609 h 7903765"/>
                <a:gd name="connsiteX50" fmla="*/ 2716104 w 4525107"/>
                <a:gd name="connsiteY50" fmla="*/ 6475915 h 7903765"/>
                <a:gd name="connsiteX51" fmla="*/ 3966317 w 4525107"/>
                <a:gd name="connsiteY51" fmla="*/ 6463605 h 7903765"/>
                <a:gd name="connsiteX52" fmla="*/ 3996260 w 4525107"/>
                <a:gd name="connsiteY52" fmla="*/ 6466259 h 7903765"/>
                <a:gd name="connsiteX53" fmla="*/ 4062819 w 4525107"/>
                <a:gd name="connsiteY53" fmla="*/ 6523863 h 7903765"/>
                <a:gd name="connsiteX54" fmla="*/ 4061663 w 4525107"/>
                <a:gd name="connsiteY54" fmla="*/ 6525767 h 7903765"/>
                <a:gd name="connsiteX55" fmla="*/ 3992514 w 4525107"/>
                <a:gd name="connsiteY55" fmla="*/ 6484605 h 7903765"/>
                <a:gd name="connsiteX56" fmla="*/ 3912767 w 4525107"/>
                <a:gd name="connsiteY56" fmla="*/ 6495375 h 7903765"/>
                <a:gd name="connsiteX57" fmla="*/ 3912449 w 4525107"/>
                <a:gd name="connsiteY57" fmla="*/ 6493169 h 7903765"/>
                <a:gd name="connsiteX58" fmla="*/ 3940569 w 4525107"/>
                <a:gd name="connsiteY58" fmla="*/ 6467783 h 7903765"/>
                <a:gd name="connsiteX59" fmla="*/ 3966317 w 4525107"/>
                <a:gd name="connsiteY59" fmla="*/ 6463605 h 7903765"/>
                <a:gd name="connsiteX60" fmla="*/ 3672679 w 4525107"/>
                <a:gd name="connsiteY60" fmla="*/ 6457167 h 7903765"/>
                <a:gd name="connsiteX61" fmla="*/ 3633129 w 4525107"/>
                <a:gd name="connsiteY61" fmla="*/ 6496611 h 7903765"/>
                <a:gd name="connsiteX62" fmla="*/ 3672532 w 4525107"/>
                <a:gd name="connsiteY62" fmla="*/ 6556227 h 7903765"/>
                <a:gd name="connsiteX63" fmla="*/ 3732146 w 4525107"/>
                <a:gd name="connsiteY63" fmla="*/ 6516825 h 7903765"/>
                <a:gd name="connsiteX64" fmla="*/ 3692744 w 4525107"/>
                <a:gd name="connsiteY64" fmla="*/ 6457209 h 7903765"/>
                <a:gd name="connsiteX65" fmla="*/ 3672679 w 4525107"/>
                <a:gd name="connsiteY65" fmla="*/ 6457167 h 7903765"/>
                <a:gd name="connsiteX66" fmla="*/ 2761404 w 4525107"/>
                <a:gd name="connsiteY66" fmla="*/ 6434763 h 7903765"/>
                <a:gd name="connsiteX67" fmla="*/ 2825903 w 4525107"/>
                <a:gd name="connsiteY67" fmla="*/ 6447849 h 7903765"/>
                <a:gd name="connsiteX68" fmla="*/ 2901458 w 4525107"/>
                <a:gd name="connsiteY68" fmla="*/ 6486403 h 7903765"/>
                <a:gd name="connsiteX69" fmla="*/ 2820381 w 4525107"/>
                <a:gd name="connsiteY69" fmla="*/ 6473415 h 7903765"/>
                <a:gd name="connsiteX70" fmla="*/ 2744826 w 4525107"/>
                <a:gd name="connsiteY70" fmla="*/ 6434859 h 7903765"/>
                <a:gd name="connsiteX71" fmla="*/ 2761404 w 4525107"/>
                <a:gd name="connsiteY71" fmla="*/ 6434763 h 7903765"/>
                <a:gd name="connsiteX72" fmla="*/ 1374430 w 4525107"/>
                <a:gd name="connsiteY72" fmla="*/ 6397729 h 7903765"/>
                <a:gd name="connsiteX73" fmla="*/ 1361441 w 4525107"/>
                <a:gd name="connsiteY73" fmla="*/ 6478805 h 7903765"/>
                <a:gd name="connsiteX74" fmla="*/ 1322886 w 4525107"/>
                <a:gd name="connsiteY74" fmla="*/ 6554361 h 7903765"/>
                <a:gd name="connsiteX75" fmla="*/ 1335874 w 4525107"/>
                <a:gd name="connsiteY75" fmla="*/ 6473285 h 7903765"/>
                <a:gd name="connsiteX76" fmla="*/ 1374430 w 4525107"/>
                <a:gd name="connsiteY76" fmla="*/ 6397729 h 7903765"/>
                <a:gd name="connsiteX77" fmla="*/ 3925293 w 4525107"/>
                <a:gd name="connsiteY77" fmla="*/ 6384529 h 7903765"/>
                <a:gd name="connsiteX78" fmla="*/ 3962272 w 4525107"/>
                <a:gd name="connsiteY78" fmla="*/ 6390219 h 7903765"/>
                <a:gd name="connsiteX79" fmla="*/ 4043734 w 4525107"/>
                <a:gd name="connsiteY79" fmla="*/ 6458119 h 7903765"/>
                <a:gd name="connsiteX80" fmla="*/ 4042277 w 4525107"/>
                <a:gd name="connsiteY80" fmla="*/ 6460043 h 7903765"/>
                <a:gd name="connsiteX81" fmla="*/ 3957382 w 4525107"/>
                <a:gd name="connsiteY81" fmla="*/ 6409467 h 7903765"/>
                <a:gd name="connsiteX82" fmla="*/ 3858639 w 4525107"/>
                <a:gd name="connsiteY82" fmla="*/ 6413365 h 7903765"/>
                <a:gd name="connsiteX83" fmla="*/ 3858277 w 4525107"/>
                <a:gd name="connsiteY83" fmla="*/ 6410979 h 7903765"/>
                <a:gd name="connsiteX84" fmla="*/ 3893405 w 4525107"/>
                <a:gd name="connsiteY84" fmla="*/ 6386537 h 7903765"/>
                <a:gd name="connsiteX85" fmla="*/ 3925293 w 4525107"/>
                <a:gd name="connsiteY85" fmla="*/ 6384529 h 7903765"/>
                <a:gd name="connsiteX86" fmla="*/ 2793552 w 4525107"/>
                <a:gd name="connsiteY86" fmla="*/ 6351775 h 7903765"/>
                <a:gd name="connsiteX87" fmla="*/ 2823019 w 4525107"/>
                <a:gd name="connsiteY87" fmla="*/ 6357721 h 7903765"/>
                <a:gd name="connsiteX88" fmla="*/ 2882808 w 4525107"/>
                <a:gd name="connsiteY88" fmla="*/ 6422325 h 7903765"/>
                <a:gd name="connsiteX89" fmla="*/ 2881449 w 4525107"/>
                <a:gd name="connsiteY89" fmla="*/ 6424089 h 7903765"/>
                <a:gd name="connsiteX90" fmla="*/ 2817269 w 4525107"/>
                <a:gd name="connsiteY90" fmla="*/ 6375541 h 7903765"/>
                <a:gd name="connsiteX91" fmla="*/ 2736820 w 4525107"/>
                <a:gd name="connsiteY91" fmla="*/ 6377437 h 7903765"/>
                <a:gd name="connsiteX92" fmla="*/ 2736748 w 4525107"/>
                <a:gd name="connsiteY92" fmla="*/ 6375209 h 7903765"/>
                <a:gd name="connsiteX93" fmla="*/ 2767500 w 4525107"/>
                <a:gd name="connsiteY93" fmla="*/ 6353085 h 7903765"/>
                <a:gd name="connsiteX94" fmla="*/ 2793552 w 4525107"/>
                <a:gd name="connsiteY94" fmla="*/ 6351775 h 7903765"/>
                <a:gd name="connsiteX95" fmla="*/ 3683526 w 4525107"/>
                <a:gd name="connsiteY95" fmla="*/ 6345075 h 7903765"/>
                <a:gd name="connsiteX96" fmla="*/ 3710443 w 4525107"/>
                <a:gd name="connsiteY96" fmla="*/ 6345133 h 7903765"/>
                <a:gd name="connsiteX97" fmla="*/ 3763301 w 4525107"/>
                <a:gd name="connsiteY97" fmla="*/ 6425103 h 7903765"/>
                <a:gd name="connsiteX98" fmla="*/ 3744120 w 4525107"/>
                <a:gd name="connsiteY98" fmla="*/ 6458417 h 7903765"/>
                <a:gd name="connsiteX99" fmla="*/ 3772227 w 4525107"/>
                <a:gd name="connsiteY99" fmla="*/ 6457983 h 7903765"/>
                <a:gd name="connsiteX100" fmla="*/ 3825084 w 4525107"/>
                <a:gd name="connsiteY100" fmla="*/ 6537953 h 7903765"/>
                <a:gd name="connsiteX101" fmla="*/ 3745113 w 4525107"/>
                <a:gd name="connsiteY101" fmla="*/ 6590811 h 7903765"/>
                <a:gd name="connsiteX102" fmla="*/ 3722251 w 4525107"/>
                <a:gd name="connsiteY102" fmla="*/ 6581129 h 7903765"/>
                <a:gd name="connsiteX103" fmla="*/ 3725347 w 4525107"/>
                <a:gd name="connsiteY103" fmla="*/ 6615679 h 7903765"/>
                <a:gd name="connsiteX104" fmla="*/ 3645374 w 4525107"/>
                <a:gd name="connsiteY104" fmla="*/ 6668539 h 7903765"/>
                <a:gd name="connsiteX105" fmla="*/ 3592517 w 4525107"/>
                <a:gd name="connsiteY105" fmla="*/ 6588569 h 7903765"/>
                <a:gd name="connsiteX106" fmla="*/ 3612814 w 4525107"/>
                <a:gd name="connsiteY106" fmla="*/ 6554159 h 7903765"/>
                <a:gd name="connsiteX107" fmla="*/ 3579077 w 4525107"/>
                <a:gd name="connsiteY107" fmla="*/ 6556919 h 7903765"/>
                <a:gd name="connsiteX108" fmla="*/ 3526219 w 4525107"/>
                <a:gd name="connsiteY108" fmla="*/ 6476949 h 7903765"/>
                <a:gd name="connsiteX109" fmla="*/ 3606190 w 4525107"/>
                <a:gd name="connsiteY109" fmla="*/ 6424091 h 7903765"/>
                <a:gd name="connsiteX110" fmla="*/ 3636912 w 4525107"/>
                <a:gd name="connsiteY110" fmla="*/ 6440633 h 7903765"/>
                <a:gd name="connsiteX111" fmla="*/ 3630472 w 4525107"/>
                <a:gd name="connsiteY111" fmla="*/ 6397991 h 7903765"/>
                <a:gd name="connsiteX112" fmla="*/ 3683526 w 4525107"/>
                <a:gd name="connsiteY112" fmla="*/ 6345075 h 7903765"/>
                <a:gd name="connsiteX113" fmla="*/ 3684309 w 4525107"/>
                <a:gd name="connsiteY113" fmla="*/ 6328601 h 7903765"/>
                <a:gd name="connsiteX114" fmla="*/ 3625837 w 4525107"/>
                <a:gd name="connsiteY114" fmla="*/ 6386917 h 7903765"/>
                <a:gd name="connsiteX115" fmla="*/ 3632934 w 4525107"/>
                <a:gd name="connsiteY115" fmla="*/ 6433915 h 7903765"/>
                <a:gd name="connsiteX116" fmla="*/ 3599077 w 4525107"/>
                <a:gd name="connsiteY116" fmla="*/ 6415685 h 7903765"/>
                <a:gd name="connsiteX117" fmla="*/ 3510940 w 4525107"/>
                <a:gd name="connsiteY117" fmla="*/ 6473939 h 7903765"/>
                <a:gd name="connsiteX118" fmla="*/ 3569193 w 4525107"/>
                <a:gd name="connsiteY118" fmla="*/ 6562075 h 7903765"/>
                <a:gd name="connsiteX119" fmla="*/ 3606377 w 4525107"/>
                <a:gd name="connsiteY119" fmla="*/ 6559031 h 7903765"/>
                <a:gd name="connsiteX120" fmla="*/ 3584009 w 4525107"/>
                <a:gd name="connsiteY120" fmla="*/ 6596953 h 7903765"/>
                <a:gd name="connsiteX121" fmla="*/ 3642262 w 4525107"/>
                <a:gd name="connsiteY121" fmla="*/ 6685089 h 7903765"/>
                <a:gd name="connsiteX122" fmla="*/ 3730399 w 4525107"/>
                <a:gd name="connsiteY122" fmla="*/ 6626835 h 7903765"/>
                <a:gd name="connsiteX123" fmla="*/ 3726985 w 4525107"/>
                <a:gd name="connsiteY123" fmla="*/ 6588757 h 7903765"/>
                <a:gd name="connsiteX124" fmla="*/ 3752183 w 4525107"/>
                <a:gd name="connsiteY124" fmla="*/ 6599429 h 7903765"/>
                <a:gd name="connsiteX125" fmla="*/ 3840320 w 4525107"/>
                <a:gd name="connsiteY125" fmla="*/ 6541175 h 7903765"/>
                <a:gd name="connsiteX126" fmla="*/ 3782066 w 4525107"/>
                <a:gd name="connsiteY126" fmla="*/ 6453035 h 7903765"/>
                <a:gd name="connsiteX127" fmla="*/ 3751088 w 4525107"/>
                <a:gd name="connsiteY127" fmla="*/ 6453513 h 7903765"/>
                <a:gd name="connsiteX128" fmla="*/ 3772228 w 4525107"/>
                <a:gd name="connsiteY128" fmla="*/ 6416801 h 7903765"/>
                <a:gd name="connsiteX129" fmla="*/ 3713975 w 4525107"/>
                <a:gd name="connsiteY129" fmla="*/ 6328663 h 7903765"/>
                <a:gd name="connsiteX130" fmla="*/ 3684309 w 4525107"/>
                <a:gd name="connsiteY130" fmla="*/ 6328601 h 7903765"/>
                <a:gd name="connsiteX131" fmla="*/ 2502421 w 4525107"/>
                <a:gd name="connsiteY131" fmla="*/ 6312943 h 7903765"/>
                <a:gd name="connsiteX132" fmla="*/ 2458757 w 4525107"/>
                <a:gd name="connsiteY132" fmla="*/ 6347779 h 7903765"/>
                <a:gd name="connsiteX133" fmla="*/ 2491334 w 4525107"/>
                <a:gd name="connsiteY133" fmla="*/ 6411381 h 7903765"/>
                <a:gd name="connsiteX134" fmla="*/ 2554936 w 4525107"/>
                <a:gd name="connsiteY134" fmla="*/ 6378807 h 7903765"/>
                <a:gd name="connsiteX135" fmla="*/ 2522359 w 4525107"/>
                <a:gd name="connsiteY135" fmla="*/ 6315203 h 7903765"/>
                <a:gd name="connsiteX136" fmla="*/ 2502421 w 4525107"/>
                <a:gd name="connsiteY136" fmla="*/ 6312943 h 7903765"/>
                <a:gd name="connsiteX137" fmla="*/ 1276212 w 4525107"/>
                <a:gd name="connsiteY137" fmla="*/ 6294569 h 7903765"/>
                <a:gd name="connsiteX138" fmla="*/ 1285524 w 4525107"/>
                <a:gd name="connsiteY138" fmla="*/ 6295993 h 7903765"/>
                <a:gd name="connsiteX139" fmla="*/ 1287276 w 4525107"/>
                <a:gd name="connsiteY139" fmla="*/ 6297653 h 7903765"/>
                <a:gd name="connsiteX140" fmla="*/ 1227632 w 4525107"/>
                <a:gd name="connsiteY140" fmla="*/ 6376443 h 7903765"/>
                <a:gd name="connsiteX141" fmla="*/ 1220600 w 4525107"/>
                <a:gd name="connsiteY141" fmla="*/ 6475011 h 7903765"/>
                <a:gd name="connsiteX142" fmla="*/ 1218188 w 4525107"/>
                <a:gd name="connsiteY142" fmla="*/ 6475107 h 7903765"/>
                <a:gd name="connsiteX143" fmla="*/ 1209042 w 4525107"/>
                <a:gd name="connsiteY143" fmla="*/ 6369455 h 7903765"/>
                <a:gd name="connsiteX144" fmla="*/ 1276212 w 4525107"/>
                <a:gd name="connsiteY144" fmla="*/ 6294569 h 7903765"/>
                <a:gd name="connsiteX145" fmla="*/ 3415853 w 4525107"/>
                <a:gd name="connsiteY145" fmla="*/ 6286191 h 7903765"/>
                <a:gd name="connsiteX146" fmla="*/ 3452831 w 4525107"/>
                <a:gd name="connsiteY146" fmla="*/ 6291883 h 7903765"/>
                <a:gd name="connsiteX147" fmla="*/ 3534295 w 4525107"/>
                <a:gd name="connsiteY147" fmla="*/ 6359779 h 7903765"/>
                <a:gd name="connsiteX148" fmla="*/ 3532837 w 4525107"/>
                <a:gd name="connsiteY148" fmla="*/ 6361707 h 7903765"/>
                <a:gd name="connsiteX149" fmla="*/ 3447941 w 4525107"/>
                <a:gd name="connsiteY149" fmla="*/ 6311129 h 7903765"/>
                <a:gd name="connsiteX150" fmla="*/ 3349197 w 4525107"/>
                <a:gd name="connsiteY150" fmla="*/ 6315027 h 7903765"/>
                <a:gd name="connsiteX151" fmla="*/ 3348836 w 4525107"/>
                <a:gd name="connsiteY151" fmla="*/ 6312641 h 7903765"/>
                <a:gd name="connsiteX152" fmla="*/ 3383964 w 4525107"/>
                <a:gd name="connsiteY152" fmla="*/ 6288197 h 7903765"/>
                <a:gd name="connsiteX153" fmla="*/ 3415853 w 4525107"/>
                <a:gd name="connsiteY153" fmla="*/ 6286191 h 7903765"/>
                <a:gd name="connsiteX154" fmla="*/ 2729599 w 4525107"/>
                <a:gd name="connsiteY154" fmla="*/ 6267127 h 7903765"/>
                <a:gd name="connsiteX155" fmla="*/ 2797638 w 4525107"/>
                <a:gd name="connsiteY155" fmla="*/ 6278393 h 7903765"/>
                <a:gd name="connsiteX156" fmla="*/ 2871101 w 4525107"/>
                <a:gd name="connsiteY156" fmla="*/ 6354875 h 7903765"/>
                <a:gd name="connsiteX157" fmla="*/ 2869440 w 4525107"/>
                <a:gd name="connsiteY157" fmla="*/ 6356625 h 7903765"/>
                <a:gd name="connsiteX158" fmla="*/ 2790651 w 4525107"/>
                <a:gd name="connsiteY158" fmla="*/ 6296983 h 7903765"/>
                <a:gd name="connsiteX159" fmla="*/ 2692082 w 4525107"/>
                <a:gd name="connsiteY159" fmla="*/ 6289949 h 7903765"/>
                <a:gd name="connsiteX160" fmla="*/ 2691986 w 4525107"/>
                <a:gd name="connsiteY160" fmla="*/ 6287539 h 7903765"/>
                <a:gd name="connsiteX161" fmla="*/ 2729599 w 4525107"/>
                <a:gd name="connsiteY161" fmla="*/ 6267127 h 7903765"/>
                <a:gd name="connsiteX162" fmla="*/ 1660716 w 4525107"/>
                <a:gd name="connsiteY162" fmla="*/ 6259893 h 7903765"/>
                <a:gd name="connsiteX163" fmla="*/ 1725179 w 4525107"/>
                <a:gd name="connsiteY163" fmla="*/ 6307559 h 7903765"/>
                <a:gd name="connsiteX164" fmla="*/ 1805346 w 4525107"/>
                <a:gd name="connsiteY164" fmla="*/ 6306547 h 7903765"/>
                <a:gd name="connsiteX165" fmla="*/ 1805440 w 4525107"/>
                <a:gd name="connsiteY165" fmla="*/ 6308703 h 7903765"/>
                <a:gd name="connsiteX166" fmla="*/ 1719632 w 4525107"/>
                <a:gd name="connsiteY166" fmla="*/ 6324759 h 7903765"/>
                <a:gd name="connsiteX167" fmla="*/ 1659378 w 4525107"/>
                <a:gd name="connsiteY167" fmla="*/ 6261587 h 7903765"/>
                <a:gd name="connsiteX168" fmla="*/ 1660716 w 4525107"/>
                <a:gd name="connsiteY168" fmla="*/ 6259893 h 7903765"/>
                <a:gd name="connsiteX169" fmla="*/ 1706016 w 4525107"/>
                <a:gd name="connsiteY169" fmla="*/ 6218741 h 7903765"/>
                <a:gd name="connsiteX170" fmla="*/ 1770515 w 4525107"/>
                <a:gd name="connsiteY170" fmla="*/ 6231827 h 7903765"/>
                <a:gd name="connsiteX171" fmla="*/ 1846070 w 4525107"/>
                <a:gd name="connsiteY171" fmla="*/ 6270381 h 7903765"/>
                <a:gd name="connsiteX172" fmla="*/ 1764993 w 4525107"/>
                <a:gd name="connsiteY172" fmla="*/ 6257393 h 7903765"/>
                <a:gd name="connsiteX173" fmla="*/ 1689438 w 4525107"/>
                <a:gd name="connsiteY173" fmla="*/ 6218837 h 7903765"/>
                <a:gd name="connsiteX174" fmla="*/ 1706016 w 4525107"/>
                <a:gd name="connsiteY174" fmla="*/ 6218741 h 7903765"/>
                <a:gd name="connsiteX175" fmla="*/ 2525583 w 4525107"/>
                <a:gd name="connsiteY175" fmla="*/ 6202735 h 7903765"/>
                <a:gd name="connsiteX176" fmla="*/ 2552329 w 4525107"/>
                <a:gd name="connsiteY176" fmla="*/ 6205767 h 7903765"/>
                <a:gd name="connsiteX177" fmla="*/ 2596031 w 4525107"/>
                <a:gd name="connsiteY177" fmla="*/ 6291085 h 7903765"/>
                <a:gd name="connsiteX178" fmla="*/ 2573288 w 4525107"/>
                <a:gd name="connsiteY178" fmla="*/ 6322077 h 7903765"/>
                <a:gd name="connsiteX179" fmla="*/ 2601271 w 4525107"/>
                <a:gd name="connsiteY179" fmla="*/ 6324751 h 7903765"/>
                <a:gd name="connsiteX180" fmla="*/ 2644972 w 4525107"/>
                <a:gd name="connsiteY180" fmla="*/ 6410069 h 7903765"/>
                <a:gd name="connsiteX181" fmla="*/ 2559652 w 4525107"/>
                <a:gd name="connsiteY181" fmla="*/ 6453771 h 7903765"/>
                <a:gd name="connsiteX182" fmla="*/ 2537998 w 4525107"/>
                <a:gd name="connsiteY182" fmla="*/ 6441623 h 7903765"/>
                <a:gd name="connsiteX183" fmla="*/ 2537260 w 4525107"/>
                <a:gd name="connsiteY183" fmla="*/ 6476305 h 7903765"/>
                <a:gd name="connsiteX184" fmla="*/ 2451937 w 4525107"/>
                <a:gd name="connsiteY184" fmla="*/ 6520007 h 7903765"/>
                <a:gd name="connsiteX185" fmla="*/ 2408237 w 4525107"/>
                <a:gd name="connsiteY185" fmla="*/ 6434687 h 7903765"/>
                <a:gd name="connsiteX186" fmla="*/ 2432210 w 4525107"/>
                <a:gd name="connsiteY186" fmla="*/ 6402729 h 7903765"/>
                <a:gd name="connsiteX187" fmla="*/ 2398374 w 4525107"/>
                <a:gd name="connsiteY187" fmla="*/ 6401747 h 7903765"/>
                <a:gd name="connsiteX188" fmla="*/ 2354673 w 4525107"/>
                <a:gd name="connsiteY188" fmla="*/ 6316427 h 7903765"/>
                <a:gd name="connsiteX189" fmla="*/ 2439993 w 4525107"/>
                <a:gd name="connsiteY189" fmla="*/ 6272727 h 7903765"/>
                <a:gd name="connsiteX190" fmla="*/ 2468700 w 4525107"/>
                <a:gd name="connsiteY190" fmla="*/ 6292561 h 7903765"/>
                <a:gd name="connsiteX191" fmla="*/ 2467010 w 4525107"/>
                <a:gd name="connsiteY191" fmla="*/ 6249467 h 7903765"/>
                <a:gd name="connsiteX192" fmla="*/ 2525583 w 4525107"/>
                <a:gd name="connsiteY192" fmla="*/ 6202735 h 7903765"/>
                <a:gd name="connsiteX193" fmla="*/ 2528181 w 4525107"/>
                <a:gd name="connsiteY193" fmla="*/ 6186449 h 7903765"/>
                <a:gd name="connsiteX194" fmla="*/ 2463625 w 4525107"/>
                <a:gd name="connsiteY194" fmla="*/ 6237951 h 7903765"/>
                <a:gd name="connsiteX195" fmla="*/ 2465489 w 4525107"/>
                <a:gd name="connsiteY195" fmla="*/ 6285443 h 7903765"/>
                <a:gd name="connsiteX196" fmla="*/ 2433852 w 4525107"/>
                <a:gd name="connsiteY196" fmla="*/ 6263587 h 7903765"/>
                <a:gd name="connsiteX197" fmla="*/ 2339820 w 4525107"/>
                <a:gd name="connsiteY197" fmla="*/ 6311749 h 7903765"/>
                <a:gd name="connsiteX198" fmla="*/ 2387982 w 4525107"/>
                <a:gd name="connsiteY198" fmla="*/ 6405781 h 7903765"/>
                <a:gd name="connsiteX199" fmla="*/ 2425274 w 4525107"/>
                <a:gd name="connsiteY199" fmla="*/ 6406863 h 7903765"/>
                <a:gd name="connsiteX200" fmla="*/ 2398855 w 4525107"/>
                <a:gd name="connsiteY200" fmla="*/ 6442081 h 7903765"/>
                <a:gd name="connsiteX201" fmla="*/ 2447016 w 4525107"/>
                <a:gd name="connsiteY201" fmla="*/ 6536113 h 7903765"/>
                <a:gd name="connsiteX202" fmla="*/ 2541048 w 4525107"/>
                <a:gd name="connsiteY202" fmla="*/ 6487949 h 7903765"/>
                <a:gd name="connsiteX203" fmla="*/ 2541861 w 4525107"/>
                <a:gd name="connsiteY203" fmla="*/ 6449727 h 7903765"/>
                <a:gd name="connsiteX204" fmla="*/ 2565726 w 4525107"/>
                <a:gd name="connsiteY204" fmla="*/ 6463117 h 7903765"/>
                <a:gd name="connsiteX205" fmla="*/ 2659758 w 4525107"/>
                <a:gd name="connsiteY205" fmla="*/ 6414953 h 7903765"/>
                <a:gd name="connsiteX206" fmla="*/ 2611595 w 4525107"/>
                <a:gd name="connsiteY206" fmla="*/ 6320919 h 7903765"/>
                <a:gd name="connsiteX207" fmla="*/ 2580755 w 4525107"/>
                <a:gd name="connsiteY207" fmla="*/ 6317973 h 7903765"/>
                <a:gd name="connsiteX208" fmla="*/ 2605820 w 4525107"/>
                <a:gd name="connsiteY208" fmla="*/ 6283821 h 7903765"/>
                <a:gd name="connsiteX209" fmla="*/ 2557659 w 4525107"/>
                <a:gd name="connsiteY209" fmla="*/ 6189789 h 7903765"/>
                <a:gd name="connsiteX210" fmla="*/ 2528181 w 4525107"/>
                <a:gd name="connsiteY210" fmla="*/ 6186449 h 7903765"/>
                <a:gd name="connsiteX211" fmla="*/ 1738164 w 4525107"/>
                <a:gd name="connsiteY211" fmla="*/ 6135753 h 7903765"/>
                <a:gd name="connsiteX212" fmla="*/ 1767631 w 4525107"/>
                <a:gd name="connsiteY212" fmla="*/ 6141699 h 7903765"/>
                <a:gd name="connsiteX213" fmla="*/ 1827420 w 4525107"/>
                <a:gd name="connsiteY213" fmla="*/ 6206303 h 7903765"/>
                <a:gd name="connsiteX214" fmla="*/ 1826061 w 4525107"/>
                <a:gd name="connsiteY214" fmla="*/ 6208067 h 7903765"/>
                <a:gd name="connsiteX215" fmla="*/ 1761881 w 4525107"/>
                <a:gd name="connsiteY215" fmla="*/ 6159519 h 7903765"/>
                <a:gd name="connsiteX216" fmla="*/ 1681432 w 4525107"/>
                <a:gd name="connsiteY216" fmla="*/ 6161415 h 7903765"/>
                <a:gd name="connsiteX217" fmla="*/ 1681360 w 4525107"/>
                <a:gd name="connsiteY217" fmla="*/ 6159187 h 7903765"/>
                <a:gd name="connsiteX218" fmla="*/ 1712112 w 4525107"/>
                <a:gd name="connsiteY218" fmla="*/ 6137063 h 7903765"/>
                <a:gd name="connsiteX219" fmla="*/ 1738164 w 4525107"/>
                <a:gd name="connsiteY219" fmla="*/ 6135753 h 7903765"/>
                <a:gd name="connsiteX220" fmla="*/ 3854558 w 4525107"/>
                <a:gd name="connsiteY220" fmla="*/ 6125025 h 7903765"/>
                <a:gd name="connsiteX221" fmla="*/ 3909703 w 4525107"/>
                <a:gd name="connsiteY221" fmla="*/ 6220097 h 7903765"/>
                <a:gd name="connsiteX222" fmla="*/ 3851021 w 4525107"/>
                <a:gd name="connsiteY222" fmla="*/ 6313027 h 7903765"/>
                <a:gd name="connsiteX223" fmla="*/ 3848270 w 4525107"/>
                <a:gd name="connsiteY223" fmla="*/ 6312051 h 7903765"/>
                <a:gd name="connsiteX224" fmla="*/ 3884992 w 4525107"/>
                <a:gd name="connsiteY224" fmla="*/ 6219631 h 7903765"/>
                <a:gd name="connsiteX225" fmla="*/ 3851771 w 4525107"/>
                <a:gd name="connsiteY225" fmla="*/ 6125895 h 7903765"/>
                <a:gd name="connsiteX226" fmla="*/ 3854558 w 4525107"/>
                <a:gd name="connsiteY226" fmla="*/ 6125025 h 7903765"/>
                <a:gd name="connsiteX227" fmla="*/ 2234137 w 4525107"/>
                <a:gd name="connsiteY227" fmla="*/ 6113119 h 7903765"/>
                <a:gd name="connsiteX228" fmla="*/ 2302176 w 4525107"/>
                <a:gd name="connsiteY228" fmla="*/ 6124387 h 7903765"/>
                <a:gd name="connsiteX229" fmla="*/ 2375641 w 4525107"/>
                <a:gd name="connsiteY229" fmla="*/ 6200867 h 7903765"/>
                <a:gd name="connsiteX230" fmla="*/ 2373979 w 4525107"/>
                <a:gd name="connsiteY230" fmla="*/ 6202621 h 7903765"/>
                <a:gd name="connsiteX231" fmla="*/ 2295189 w 4525107"/>
                <a:gd name="connsiteY231" fmla="*/ 6142977 h 7903765"/>
                <a:gd name="connsiteX232" fmla="*/ 2196619 w 4525107"/>
                <a:gd name="connsiteY232" fmla="*/ 6135945 h 7903765"/>
                <a:gd name="connsiteX233" fmla="*/ 2196524 w 4525107"/>
                <a:gd name="connsiteY233" fmla="*/ 6133531 h 7903765"/>
                <a:gd name="connsiteX234" fmla="*/ 2234137 w 4525107"/>
                <a:gd name="connsiteY234" fmla="*/ 6113119 h 7903765"/>
                <a:gd name="connsiteX235" fmla="*/ 3816194 w 4525107"/>
                <a:gd name="connsiteY235" fmla="*/ 6110413 h 7903765"/>
                <a:gd name="connsiteX236" fmla="*/ 3841628 w 4525107"/>
                <a:gd name="connsiteY236" fmla="*/ 6193925 h 7903765"/>
                <a:gd name="connsiteX237" fmla="*/ 3785498 w 4525107"/>
                <a:gd name="connsiteY237" fmla="*/ 6260787 h 7903765"/>
                <a:gd name="connsiteX238" fmla="*/ 3783667 w 4525107"/>
                <a:gd name="connsiteY238" fmla="*/ 6259643 h 7903765"/>
                <a:gd name="connsiteX239" fmla="*/ 3823921 w 4525107"/>
                <a:gd name="connsiteY239" fmla="*/ 6190309 h 7903765"/>
                <a:gd name="connsiteX240" fmla="*/ 3814060 w 4525107"/>
                <a:gd name="connsiteY240" fmla="*/ 6110747 h 7903765"/>
                <a:gd name="connsiteX241" fmla="*/ 3816194 w 4525107"/>
                <a:gd name="connsiteY241" fmla="*/ 6110413 h 7903765"/>
                <a:gd name="connsiteX242" fmla="*/ 1447033 w 4525107"/>
                <a:gd name="connsiteY242" fmla="*/ 6096921 h 7903765"/>
                <a:gd name="connsiteX243" fmla="*/ 1403369 w 4525107"/>
                <a:gd name="connsiteY243" fmla="*/ 6131757 h 7903765"/>
                <a:gd name="connsiteX244" fmla="*/ 1435946 w 4525107"/>
                <a:gd name="connsiteY244" fmla="*/ 6195359 h 7903765"/>
                <a:gd name="connsiteX245" fmla="*/ 1499548 w 4525107"/>
                <a:gd name="connsiteY245" fmla="*/ 6162785 h 7903765"/>
                <a:gd name="connsiteX246" fmla="*/ 1466971 w 4525107"/>
                <a:gd name="connsiteY246" fmla="*/ 6099181 h 7903765"/>
                <a:gd name="connsiteX247" fmla="*/ 1447033 w 4525107"/>
                <a:gd name="connsiteY247" fmla="*/ 6096921 h 7903765"/>
                <a:gd name="connsiteX248" fmla="*/ 3770332 w 4525107"/>
                <a:gd name="connsiteY248" fmla="*/ 6090333 h 7903765"/>
                <a:gd name="connsiteX249" fmla="*/ 3766377 w 4525107"/>
                <a:gd name="connsiteY249" fmla="*/ 6172349 h 7903765"/>
                <a:gd name="connsiteX250" fmla="*/ 3737681 w 4525107"/>
                <a:gd name="connsiteY250" fmla="*/ 6249557 h 7903765"/>
                <a:gd name="connsiteX251" fmla="*/ 3814172 w 4525107"/>
                <a:gd name="connsiteY251" fmla="*/ 6374497 h 7903765"/>
                <a:gd name="connsiteX252" fmla="*/ 3783635 w 4525107"/>
                <a:gd name="connsiteY252" fmla="*/ 6427535 h 7903765"/>
                <a:gd name="connsiteX253" fmla="*/ 3828384 w 4525107"/>
                <a:gd name="connsiteY253" fmla="*/ 6426845 h 7903765"/>
                <a:gd name="connsiteX254" fmla="*/ 3912542 w 4525107"/>
                <a:gd name="connsiteY254" fmla="*/ 6554171 h 7903765"/>
                <a:gd name="connsiteX255" fmla="*/ 3828207 w 4525107"/>
                <a:gd name="connsiteY255" fmla="*/ 6638381 h 7903765"/>
                <a:gd name="connsiteX256" fmla="*/ 3911906 w 4525107"/>
                <a:gd name="connsiteY256" fmla="*/ 6690577 h 7903765"/>
                <a:gd name="connsiteX257" fmla="*/ 4010117 w 4525107"/>
                <a:gd name="connsiteY257" fmla="*/ 6674927 h 7903765"/>
                <a:gd name="connsiteX258" fmla="*/ 4010466 w 4525107"/>
                <a:gd name="connsiteY258" fmla="*/ 6677823 h 7903765"/>
                <a:gd name="connsiteX259" fmla="*/ 3906963 w 4525107"/>
                <a:gd name="connsiteY259" fmla="*/ 6714793 h 7903765"/>
                <a:gd name="connsiteX260" fmla="*/ 3826230 w 4525107"/>
                <a:gd name="connsiteY260" fmla="*/ 6640217 h 7903765"/>
                <a:gd name="connsiteX261" fmla="*/ 3827217 w 4525107"/>
                <a:gd name="connsiteY261" fmla="*/ 6638509 h 7903765"/>
                <a:gd name="connsiteX262" fmla="*/ 3785215 w 4525107"/>
                <a:gd name="connsiteY262" fmla="*/ 6638331 h 7903765"/>
                <a:gd name="connsiteX263" fmla="*/ 3748813 w 4525107"/>
                <a:gd name="connsiteY263" fmla="*/ 6622915 h 7903765"/>
                <a:gd name="connsiteX264" fmla="*/ 3753742 w 4525107"/>
                <a:gd name="connsiteY264" fmla="*/ 6677927 h 7903765"/>
                <a:gd name="connsiteX265" fmla="*/ 3741069 w 4525107"/>
                <a:gd name="connsiteY265" fmla="*/ 6710039 h 7903765"/>
                <a:gd name="connsiteX266" fmla="*/ 3791417 w 4525107"/>
                <a:gd name="connsiteY266" fmla="*/ 6804219 h 7903765"/>
                <a:gd name="connsiteX267" fmla="*/ 3732734 w 4525107"/>
                <a:gd name="connsiteY267" fmla="*/ 6897151 h 7903765"/>
                <a:gd name="connsiteX268" fmla="*/ 3729983 w 4525107"/>
                <a:gd name="connsiteY268" fmla="*/ 6896175 h 7903765"/>
                <a:gd name="connsiteX269" fmla="*/ 3766705 w 4525107"/>
                <a:gd name="connsiteY269" fmla="*/ 6803755 h 7903765"/>
                <a:gd name="connsiteX270" fmla="*/ 3738115 w 4525107"/>
                <a:gd name="connsiteY270" fmla="*/ 6715417 h 7903765"/>
                <a:gd name="connsiteX271" fmla="*/ 3687226 w 4525107"/>
                <a:gd name="connsiteY271" fmla="*/ 6756703 h 7903765"/>
                <a:gd name="connsiteX272" fmla="*/ 3710908 w 4525107"/>
                <a:gd name="connsiteY272" fmla="*/ 6839119 h 7903765"/>
                <a:gd name="connsiteX273" fmla="*/ 3654779 w 4525107"/>
                <a:gd name="connsiteY273" fmla="*/ 6905981 h 7903765"/>
                <a:gd name="connsiteX274" fmla="*/ 3652947 w 4525107"/>
                <a:gd name="connsiteY274" fmla="*/ 6904839 h 7903765"/>
                <a:gd name="connsiteX275" fmla="*/ 3693202 w 4525107"/>
                <a:gd name="connsiteY275" fmla="*/ 6835505 h 7903765"/>
                <a:gd name="connsiteX276" fmla="*/ 3684200 w 4525107"/>
                <a:gd name="connsiteY276" fmla="*/ 6757625 h 7903765"/>
                <a:gd name="connsiteX277" fmla="*/ 3626415 w 4525107"/>
                <a:gd name="connsiteY277" fmla="*/ 6762085 h 7903765"/>
                <a:gd name="connsiteX278" fmla="*/ 3580378 w 4525107"/>
                <a:gd name="connsiteY278" fmla="*/ 6739851 h 7903765"/>
                <a:gd name="connsiteX279" fmla="*/ 3544083 w 4525107"/>
                <a:gd name="connsiteY279" fmla="*/ 6805075 h 7903765"/>
                <a:gd name="connsiteX280" fmla="*/ 3554852 w 4525107"/>
                <a:gd name="connsiteY280" fmla="*/ 6884821 h 7903765"/>
                <a:gd name="connsiteX281" fmla="*/ 3552646 w 4525107"/>
                <a:gd name="connsiteY281" fmla="*/ 6885141 h 7903765"/>
                <a:gd name="connsiteX282" fmla="*/ 3525736 w 4525107"/>
                <a:gd name="connsiteY282" fmla="*/ 6801329 h 7903765"/>
                <a:gd name="connsiteX283" fmla="*/ 3574225 w 4525107"/>
                <a:gd name="connsiteY283" fmla="*/ 6734683 h 7903765"/>
                <a:gd name="connsiteX284" fmla="*/ 3542258 w 4525107"/>
                <a:gd name="connsiteY284" fmla="*/ 6634755 h 7903765"/>
                <a:gd name="connsiteX285" fmla="*/ 3574572 w 4525107"/>
                <a:gd name="connsiteY285" fmla="*/ 6579973 h 7903765"/>
                <a:gd name="connsiteX286" fmla="*/ 3520858 w 4525107"/>
                <a:gd name="connsiteY286" fmla="*/ 6584369 h 7903765"/>
                <a:gd name="connsiteX287" fmla="*/ 3494948 w 4525107"/>
                <a:gd name="connsiteY287" fmla="*/ 6575103 h 7903765"/>
                <a:gd name="connsiteX288" fmla="*/ 3402940 w 4525107"/>
                <a:gd name="connsiteY288" fmla="*/ 6617065 h 7903765"/>
                <a:gd name="connsiteX289" fmla="*/ 3310009 w 4525107"/>
                <a:gd name="connsiteY289" fmla="*/ 6558379 h 7903765"/>
                <a:gd name="connsiteX290" fmla="*/ 3310985 w 4525107"/>
                <a:gd name="connsiteY290" fmla="*/ 6555629 h 7903765"/>
                <a:gd name="connsiteX291" fmla="*/ 3403404 w 4525107"/>
                <a:gd name="connsiteY291" fmla="*/ 6592353 h 7903765"/>
                <a:gd name="connsiteX292" fmla="*/ 3484931 w 4525107"/>
                <a:gd name="connsiteY292" fmla="*/ 6569601 h 7903765"/>
                <a:gd name="connsiteX293" fmla="*/ 3444269 w 4525107"/>
                <a:gd name="connsiteY293" fmla="*/ 6522819 h 7903765"/>
                <a:gd name="connsiteX294" fmla="*/ 3368061 w 4525107"/>
                <a:gd name="connsiteY294" fmla="*/ 6536545 h 7903765"/>
                <a:gd name="connsiteX295" fmla="*/ 3301199 w 4525107"/>
                <a:gd name="connsiteY295" fmla="*/ 6480417 h 7903765"/>
                <a:gd name="connsiteX296" fmla="*/ 3302342 w 4525107"/>
                <a:gd name="connsiteY296" fmla="*/ 6478585 h 7903765"/>
                <a:gd name="connsiteX297" fmla="*/ 3371676 w 4525107"/>
                <a:gd name="connsiteY297" fmla="*/ 6518837 h 7903765"/>
                <a:gd name="connsiteX298" fmla="*/ 3440974 w 4525107"/>
                <a:gd name="connsiteY298" fmla="*/ 6514217 h 7903765"/>
                <a:gd name="connsiteX299" fmla="*/ 3436385 w 4525107"/>
                <a:gd name="connsiteY299" fmla="*/ 6460159 h 7903765"/>
                <a:gd name="connsiteX300" fmla="*/ 3361014 w 4525107"/>
                <a:gd name="connsiteY300" fmla="*/ 6455427 h 7903765"/>
                <a:gd name="connsiteX301" fmla="*/ 3281660 w 4525107"/>
                <a:gd name="connsiteY301" fmla="*/ 6425453 h 7903765"/>
                <a:gd name="connsiteX302" fmla="*/ 3298127 w 4525107"/>
                <a:gd name="connsiteY302" fmla="*/ 6423525 h 7903765"/>
                <a:gd name="connsiteX303" fmla="*/ 3363678 w 4525107"/>
                <a:gd name="connsiteY303" fmla="*/ 6429407 h 7903765"/>
                <a:gd name="connsiteX304" fmla="*/ 3437074 w 4525107"/>
                <a:gd name="connsiteY304" fmla="*/ 6455839 h 7903765"/>
                <a:gd name="connsiteX305" fmla="*/ 3465268 w 4525107"/>
                <a:gd name="connsiteY305" fmla="*/ 6403463 h 7903765"/>
                <a:gd name="connsiteX306" fmla="*/ 3402111 w 4525107"/>
                <a:gd name="connsiteY306" fmla="*/ 6369729 h 7903765"/>
                <a:gd name="connsiteX307" fmla="*/ 3322363 w 4525107"/>
                <a:gd name="connsiteY307" fmla="*/ 6380499 h 7903765"/>
                <a:gd name="connsiteX308" fmla="*/ 3322044 w 4525107"/>
                <a:gd name="connsiteY308" fmla="*/ 6378293 h 7903765"/>
                <a:gd name="connsiteX309" fmla="*/ 3350166 w 4525107"/>
                <a:gd name="connsiteY309" fmla="*/ 6352907 h 7903765"/>
                <a:gd name="connsiteX310" fmla="*/ 3375913 w 4525107"/>
                <a:gd name="connsiteY310" fmla="*/ 6348727 h 7903765"/>
                <a:gd name="connsiteX311" fmla="*/ 3405856 w 4525107"/>
                <a:gd name="connsiteY311" fmla="*/ 6351379 h 7903765"/>
                <a:gd name="connsiteX312" fmla="*/ 3471819 w 4525107"/>
                <a:gd name="connsiteY312" fmla="*/ 6397573 h 7903765"/>
                <a:gd name="connsiteX313" fmla="*/ 3564027 w 4525107"/>
                <a:gd name="connsiteY313" fmla="*/ 6372883 h 7903765"/>
                <a:gd name="connsiteX314" fmla="*/ 3612941 w 4525107"/>
                <a:gd name="connsiteY314" fmla="*/ 6399221 h 7903765"/>
                <a:gd name="connsiteX315" fmla="*/ 3602687 w 4525107"/>
                <a:gd name="connsiteY315" fmla="*/ 6331327 h 7903765"/>
                <a:gd name="connsiteX316" fmla="*/ 3687158 w 4525107"/>
                <a:gd name="connsiteY316" fmla="*/ 6247079 h 7903765"/>
                <a:gd name="connsiteX317" fmla="*/ 3730014 w 4525107"/>
                <a:gd name="connsiteY317" fmla="*/ 6247169 h 7903765"/>
                <a:gd name="connsiteX318" fmla="*/ 3736096 w 4525107"/>
                <a:gd name="connsiteY318" fmla="*/ 6249063 h 7903765"/>
                <a:gd name="connsiteX319" fmla="*/ 3740357 w 4525107"/>
                <a:gd name="connsiteY319" fmla="*/ 6169687 h 7903765"/>
                <a:gd name="connsiteX320" fmla="*/ 3770332 w 4525107"/>
                <a:gd name="connsiteY320" fmla="*/ 6090333 h 7903765"/>
                <a:gd name="connsiteX321" fmla="*/ 3705256 w 4525107"/>
                <a:gd name="connsiteY321" fmla="*/ 6089359 h 7903765"/>
                <a:gd name="connsiteX322" fmla="*/ 3714084 w 4525107"/>
                <a:gd name="connsiteY322" fmla="*/ 6089569 h 7903765"/>
                <a:gd name="connsiteX323" fmla="*/ 3715987 w 4525107"/>
                <a:gd name="connsiteY323" fmla="*/ 6090725 h 7903765"/>
                <a:gd name="connsiteX324" fmla="*/ 3674828 w 4525107"/>
                <a:gd name="connsiteY324" fmla="*/ 6159873 h 7903765"/>
                <a:gd name="connsiteX325" fmla="*/ 3685596 w 4525107"/>
                <a:gd name="connsiteY325" fmla="*/ 6239623 h 7903765"/>
                <a:gd name="connsiteX326" fmla="*/ 3683388 w 4525107"/>
                <a:gd name="connsiteY326" fmla="*/ 6239941 h 7903765"/>
                <a:gd name="connsiteX327" fmla="*/ 3656478 w 4525107"/>
                <a:gd name="connsiteY327" fmla="*/ 6156129 h 7903765"/>
                <a:gd name="connsiteX328" fmla="*/ 3705256 w 4525107"/>
                <a:gd name="connsiteY328" fmla="*/ 6089359 h 7903765"/>
                <a:gd name="connsiteX329" fmla="*/ 3642996 w 4525107"/>
                <a:gd name="connsiteY329" fmla="*/ 6088367 h 7903765"/>
                <a:gd name="connsiteX330" fmla="*/ 3652409 w 4525107"/>
                <a:gd name="connsiteY330" fmla="*/ 6088753 h 7903765"/>
                <a:gd name="connsiteX331" fmla="*/ 3654335 w 4525107"/>
                <a:gd name="connsiteY331" fmla="*/ 6090211 h 7903765"/>
                <a:gd name="connsiteX332" fmla="*/ 3603757 w 4525107"/>
                <a:gd name="connsiteY332" fmla="*/ 6175107 h 7903765"/>
                <a:gd name="connsiteX333" fmla="*/ 3607654 w 4525107"/>
                <a:gd name="connsiteY333" fmla="*/ 6273849 h 7903765"/>
                <a:gd name="connsiteX334" fmla="*/ 3605268 w 4525107"/>
                <a:gd name="connsiteY334" fmla="*/ 6274211 h 7903765"/>
                <a:gd name="connsiteX335" fmla="*/ 3584511 w 4525107"/>
                <a:gd name="connsiteY335" fmla="*/ 6170215 h 7903765"/>
                <a:gd name="connsiteX336" fmla="*/ 3642996 w 4525107"/>
                <a:gd name="connsiteY336" fmla="*/ 6088367 h 7903765"/>
                <a:gd name="connsiteX337" fmla="*/ 1674211 w 4525107"/>
                <a:gd name="connsiteY337" fmla="*/ 6051105 h 7903765"/>
                <a:gd name="connsiteX338" fmla="*/ 1742250 w 4525107"/>
                <a:gd name="connsiteY338" fmla="*/ 6062371 h 7903765"/>
                <a:gd name="connsiteX339" fmla="*/ 1815713 w 4525107"/>
                <a:gd name="connsiteY339" fmla="*/ 6138853 h 7903765"/>
                <a:gd name="connsiteX340" fmla="*/ 1814052 w 4525107"/>
                <a:gd name="connsiteY340" fmla="*/ 6140603 h 7903765"/>
                <a:gd name="connsiteX341" fmla="*/ 1735263 w 4525107"/>
                <a:gd name="connsiteY341" fmla="*/ 6080961 h 7903765"/>
                <a:gd name="connsiteX342" fmla="*/ 1636694 w 4525107"/>
                <a:gd name="connsiteY342" fmla="*/ 6073927 h 7903765"/>
                <a:gd name="connsiteX343" fmla="*/ 1636598 w 4525107"/>
                <a:gd name="connsiteY343" fmla="*/ 6071517 h 7903765"/>
                <a:gd name="connsiteX344" fmla="*/ 1674211 w 4525107"/>
                <a:gd name="connsiteY344" fmla="*/ 6051105 h 7903765"/>
                <a:gd name="connsiteX345" fmla="*/ 3734801 w 4525107"/>
                <a:gd name="connsiteY345" fmla="*/ 6045793 h 7903765"/>
                <a:gd name="connsiteX346" fmla="*/ 3698028 w 4525107"/>
                <a:gd name="connsiteY346" fmla="*/ 6049469 h 7903765"/>
                <a:gd name="connsiteX347" fmla="*/ 3550857 w 4525107"/>
                <a:gd name="connsiteY347" fmla="*/ 6196253 h 7903765"/>
                <a:gd name="connsiteX348" fmla="*/ 3568722 w 4525107"/>
                <a:gd name="connsiteY348" fmla="*/ 6314539 h 7903765"/>
                <a:gd name="connsiteX349" fmla="*/ 3483501 w 4525107"/>
                <a:gd name="connsiteY349" fmla="*/ 6268655 h 7903765"/>
                <a:gd name="connsiteX350" fmla="*/ 3261663 w 4525107"/>
                <a:gd name="connsiteY350" fmla="*/ 6415279 h 7903765"/>
                <a:gd name="connsiteX351" fmla="*/ 3408289 w 4525107"/>
                <a:gd name="connsiteY351" fmla="*/ 6637117 h 7903765"/>
                <a:gd name="connsiteX352" fmla="*/ 3501875 w 4525107"/>
                <a:gd name="connsiteY352" fmla="*/ 6629459 h 7903765"/>
                <a:gd name="connsiteX353" fmla="*/ 3445574 w 4525107"/>
                <a:gd name="connsiteY353" fmla="*/ 6724907 h 7903765"/>
                <a:gd name="connsiteX354" fmla="*/ 3592199 w 4525107"/>
                <a:gd name="connsiteY354" fmla="*/ 6946743 h 7903765"/>
                <a:gd name="connsiteX355" fmla="*/ 3814037 w 4525107"/>
                <a:gd name="connsiteY355" fmla="*/ 6800119 h 7903765"/>
                <a:gd name="connsiteX356" fmla="*/ 3805447 w 4525107"/>
                <a:gd name="connsiteY356" fmla="*/ 6704275 h 7903765"/>
                <a:gd name="connsiteX357" fmla="*/ 3868868 w 4525107"/>
                <a:gd name="connsiteY357" fmla="*/ 6731133 h 7903765"/>
                <a:gd name="connsiteX358" fmla="*/ 4090706 w 4525107"/>
                <a:gd name="connsiteY358" fmla="*/ 6584507 h 7903765"/>
                <a:gd name="connsiteX359" fmla="*/ 3944080 w 4525107"/>
                <a:gd name="connsiteY359" fmla="*/ 6362671 h 7903765"/>
                <a:gd name="connsiteX360" fmla="*/ 3866115 w 4525107"/>
                <a:gd name="connsiteY360" fmla="*/ 6363873 h 7903765"/>
                <a:gd name="connsiteX361" fmla="*/ 3919320 w 4525107"/>
                <a:gd name="connsiteY361" fmla="*/ 6271465 h 7903765"/>
                <a:gd name="connsiteX362" fmla="*/ 3772695 w 4525107"/>
                <a:gd name="connsiteY362" fmla="*/ 6049629 h 7903765"/>
                <a:gd name="connsiteX363" fmla="*/ 3734801 w 4525107"/>
                <a:gd name="connsiteY363" fmla="*/ 6045793 h 7903765"/>
                <a:gd name="connsiteX364" fmla="*/ 2719874 w 4525107"/>
                <a:gd name="connsiteY364" fmla="*/ 6002923 h 7903765"/>
                <a:gd name="connsiteX365" fmla="*/ 2764180 w 4525107"/>
                <a:gd name="connsiteY365" fmla="*/ 6103505 h 7903765"/>
                <a:gd name="connsiteX366" fmla="*/ 2695593 w 4525107"/>
                <a:gd name="connsiteY366" fmla="*/ 6189385 h 7903765"/>
                <a:gd name="connsiteX367" fmla="*/ 2692967 w 4525107"/>
                <a:gd name="connsiteY367" fmla="*/ 6188111 h 7903765"/>
                <a:gd name="connsiteX368" fmla="*/ 2739672 w 4525107"/>
                <a:gd name="connsiteY368" fmla="*/ 6100313 h 7903765"/>
                <a:gd name="connsiteX369" fmla="*/ 2717008 w 4525107"/>
                <a:gd name="connsiteY369" fmla="*/ 6003481 h 7903765"/>
                <a:gd name="connsiteX370" fmla="*/ 2719874 w 4525107"/>
                <a:gd name="connsiteY370" fmla="*/ 6002923 h 7903765"/>
                <a:gd name="connsiteX371" fmla="*/ 1470195 w 4525107"/>
                <a:gd name="connsiteY371" fmla="*/ 5986713 h 7903765"/>
                <a:gd name="connsiteX372" fmla="*/ 1496941 w 4525107"/>
                <a:gd name="connsiteY372" fmla="*/ 5989745 h 7903765"/>
                <a:gd name="connsiteX373" fmla="*/ 1540643 w 4525107"/>
                <a:gd name="connsiteY373" fmla="*/ 6075063 h 7903765"/>
                <a:gd name="connsiteX374" fmla="*/ 1517900 w 4525107"/>
                <a:gd name="connsiteY374" fmla="*/ 6106055 h 7903765"/>
                <a:gd name="connsiteX375" fmla="*/ 1545883 w 4525107"/>
                <a:gd name="connsiteY375" fmla="*/ 6108729 h 7903765"/>
                <a:gd name="connsiteX376" fmla="*/ 1589584 w 4525107"/>
                <a:gd name="connsiteY376" fmla="*/ 6194047 h 7903765"/>
                <a:gd name="connsiteX377" fmla="*/ 1504264 w 4525107"/>
                <a:gd name="connsiteY377" fmla="*/ 6237749 h 7903765"/>
                <a:gd name="connsiteX378" fmla="*/ 1482610 w 4525107"/>
                <a:gd name="connsiteY378" fmla="*/ 6225601 h 7903765"/>
                <a:gd name="connsiteX379" fmla="*/ 1481872 w 4525107"/>
                <a:gd name="connsiteY379" fmla="*/ 6260283 h 7903765"/>
                <a:gd name="connsiteX380" fmla="*/ 1396549 w 4525107"/>
                <a:gd name="connsiteY380" fmla="*/ 6303985 h 7903765"/>
                <a:gd name="connsiteX381" fmla="*/ 1352849 w 4525107"/>
                <a:gd name="connsiteY381" fmla="*/ 6218665 h 7903765"/>
                <a:gd name="connsiteX382" fmla="*/ 1376822 w 4525107"/>
                <a:gd name="connsiteY382" fmla="*/ 6186707 h 7903765"/>
                <a:gd name="connsiteX383" fmla="*/ 1342986 w 4525107"/>
                <a:gd name="connsiteY383" fmla="*/ 6185725 h 7903765"/>
                <a:gd name="connsiteX384" fmla="*/ 1299285 w 4525107"/>
                <a:gd name="connsiteY384" fmla="*/ 6100405 h 7903765"/>
                <a:gd name="connsiteX385" fmla="*/ 1384605 w 4525107"/>
                <a:gd name="connsiteY385" fmla="*/ 6056705 h 7903765"/>
                <a:gd name="connsiteX386" fmla="*/ 1413312 w 4525107"/>
                <a:gd name="connsiteY386" fmla="*/ 6076539 h 7903765"/>
                <a:gd name="connsiteX387" fmla="*/ 1411622 w 4525107"/>
                <a:gd name="connsiteY387" fmla="*/ 6033445 h 7903765"/>
                <a:gd name="connsiteX388" fmla="*/ 1470195 w 4525107"/>
                <a:gd name="connsiteY388" fmla="*/ 5986713 h 7903765"/>
                <a:gd name="connsiteX389" fmla="*/ 2683359 w 4525107"/>
                <a:gd name="connsiteY389" fmla="*/ 5984163 h 7903765"/>
                <a:gd name="connsiteX390" fmla="*/ 2699413 w 4525107"/>
                <a:gd name="connsiteY390" fmla="*/ 6069975 h 7903765"/>
                <a:gd name="connsiteX391" fmla="*/ 2636242 w 4525107"/>
                <a:gd name="connsiteY391" fmla="*/ 6130227 h 7903765"/>
                <a:gd name="connsiteX392" fmla="*/ 2634548 w 4525107"/>
                <a:gd name="connsiteY392" fmla="*/ 6128887 h 7903765"/>
                <a:gd name="connsiteX393" fmla="*/ 2682214 w 4525107"/>
                <a:gd name="connsiteY393" fmla="*/ 6064425 h 7903765"/>
                <a:gd name="connsiteX394" fmla="*/ 2681201 w 4525107"/>
                <a:gd name="connsiteY394" fmla="*/ 5984259 h 7903765"/>
                <a:gd name="connsiteX395" fmla="*/ 2683359 w 4525107"/>
                <a:gd name="connsiteY395" fmla="*/ 5984163 h 7903765"/>
                <a:gd name="connsiteX396" fmla="*/ 1472793 w 4525107"/>
                <a:gd name="connsiteY396" fmla="*/ 5970427 h 7903765"/>
                <a:gd name="connsiteX397" fmla="*/ 1408237 w 4525107"/>
                <a:gd name="connsiteY397" fmla="*/ 6021929 h 7903765"/>
                <a:gd name="connsiteX398" fmla="*/ 1410101 w 4525107"/>
                <a:gd name="connsiteY398" fmla="*/ 6069421 h 7903765"/>
                <a:gd name="connsiteX399" fmla="*/ 1378464 w 4525107"/>
                <a:gd name="connsiteY399" fmla="*/ 6047565 h 7903765"/>
                <a:gd name="connsiteX400" fmla="*/ 1284432 w 4525107"/>
                <a:gd name="connsiteY400" fmla="*/ 6095727 h 7903765"/>
                <a:gd name="connsiteX401" fmla="*/ 1332594 w 4525107"/>
                <a:gd name="connsiteY401" fmla="*/ 6189759 h 7903765"/>
                <a:gd name="connsiteX402" fmla="*/ 1369886 w 4525107"/>
                <a:gd name="connsiteY402" fmla="*/ 6190841 h 7903765"/>
                <a:gd name="connsiteX403" fmla="*/ 1343467 w 4525107"/>
                <a:gd name="connsiteY403" fmla="*/ 6226059 h 7903765"/>
                <a:gd name="connsiteX404" fmla="*/ 1391628 w 4525107"/>
                <a:gd name="connsiteY404" fmla="*/ 6320091 h 7903765"/>
                <a:gd name="connsiteX405" fmla="*/ 1485660 w 4525107"/>
                <a:gd name="connsiteY405" fmla="*/ 6271927 h 7903765"/>
                <a:gd name="connsiteX406" fmla="*/ 1486473 w 4525107"/>
                <a:gd name="connsiteY406" fmla="*/ 6233705 h 7903765"/>
                <a:gd name="connsiteX407" fmla="*/ 1510338 w 4525107"/>
                <a:gd name="connsiteY407" fmla="*/ 6247095 h 7903765"/>
                <a:gd name="connsiteX408" fmla="*/ 1604370 w 4525107"/>
                <a:gd name="connsiteY408" fmla="*/ 6198931 h 7903765"/>
                <a:gd name="connsiteX409" fmla="*/ 1556207 w 4525107"/>
                <a:gd name="connsiteY409" fmla="*/ 6104897 h 7903765"/>
                <a:gd name="connsiteX410" fmla="*/ 1525367 w 4525107"/>
                <a:gd name="connsiteY410" fmla="*/ 6101951 h 7903765"/>
                <a:gd name="connsiteX411" fmla="*/ 1550432 w 4525107"/>
                <a:gd name="connsiteY411" fmla="*/ 6067799 h 7903765"/>
                <a:gd name="connsiteX412" fmla="*/ 1502271 w 4525107"/>
                <a:gd name="connsiteY412" fmla="*/ 5973767 h 7903765"/>
                <a:gd name="connsiteX413" fmla="*/ 1472793 w 4525107"/>
                <a:gd name="connsiteY413" fmla="*/ 5970427 h 7903765"/>
                <a:gd name="connsiteX414" fmla="*/ 2639995 w 4525107"/>
                <a:gd name="connsiteY414" fmla="*/ 5959141 h 7903765"/>
                <a:gd name="connsiteX415" fmla="*/ 2627005 w 4525107"/>
                <a:gd name="connsiteY415" fmla="*/ 6040219 h 7903765"/>
                <a:gd name="connsiteX416" fmla="*/ 2589958 w 4525107"/>
                <a:gd name="connsiteY416" fmla="*/ 6113783 h 7903765"/>
                <a:gd name="connsiteX417" fmla="*/ 2652180 w 4525107"/>
                <a:gd name="connsiteY417" fmla="*/ 6246409 h 7903765"/>
                <a:gd name="connsiteX418" fmla="*/ 2615972 w 4525107"/>
                <a:gd name="connsiteY418" fmla="*/ 6295749 h 7903765"/>
                <a:gd name="connsiteX419" fmla="*/ 2660523 w 4525107"/>
                <a:gd name="connsiteY419" fmla="*/ 6300005 h 7903765"/>
                <a:gd name="connsiteX420" fmla="*/ 2730103 w 4525107"/>
                <a:gd name="connsiteY420" fmla="*/ 6435849 h 7903765"/>
                <a:gd name="connsiteX421" fmla="*/ 2636983 w 4525107"/>
                <a:gd name="connsiteY421" fmla="*/ 6510227 h 7903765"/>
                <a:gd name="connsiteX422" fmla="*/ 2714404 w 4525107"/>
                <a:gd name="connsiteY422" fmla="*/ 6571349 h 7903765"/>
                <a:gd name="connsiteX423" fmla="*/ 2813743 w 4525107"/>
                <a:gd name="connsiteY423" fmla="*/ 6566643 h 7903765"/>
                <a:gd name="connsiteX424" fmla="*/ 2813770 w 4525107"/>
                <a:gd name="connsiteY424" fmla="*/ 6569559 h 7903765"/>
                <a:gd name="connsiteX425" fmla="*/ 2706817 w 4525107"/>
                <a:gd name="connsiteY425" fmla="*/ 6594871 h 7903765"/>
                <a:gd name="connsiteX426" fmla="*/ 2634815 w 4525107"/>
                <a:gd name="connsiteY426" fmla="*/ 6511833 h 7903765"/>
                <a:gd name="connsiteX427" fmla="*/ 2635985 w 4525107"/>
                <a:gd name="connsiteY427" fmla="*/ 6510245 h 7903765"/>
                <a:gd name="connsiteX428" fmla="*/ 2594259 w 4525107"/>
                <a:gd name="connsiteY428" fmla="*/ 6505429 h 7903765"/>
                <a:gd name="connsiteX429" fmla="*/ 2559782 w 4525107"/>
                <a:gd name="connsiteY429" fmla="*/ 6486087 h 7903765"/>
                <a:gd name="connsiteX430" fmla="*/ 2558606 w 4525107"/>
                <a:gd name="connsiteY430" fmla="*/ 6541307 h 7903765"/>
                <a:gd name="connsiteX431" fmla="*/ 2542463 w 4525107"/>
                <a:gd name="connsiteY431" fmla="*/ 6571823 h 7903765"/>
                <a:gd name="connsiteX432" fmla="*/ 2582100 w 4525107"/>
                <a:gd name="connsiteY432" fmla="*/ 6670987 h 7903765"/>
                <a:gd name="connsiteX433" fmla="*/ 2513512 w 4525107"/>
                <a:gd name="connsiteY433" fmla="*/ 6756869 h 7903765"/>
                <a:gd name="connsiteX434" fmla="*/ 2510886 w 4525107"/>
                <a:gd name="connsiteY434" fmla="*/ 6755595 h 7903765"/>
                <a:gd name="connsiteX435" fmla="*/ 2557591 w 4525107"/>
                <a:gd name="connsiteY435" fmla="*/ 6667797 h 7903765"/>
                <a:gd name="connsiteX436" fmla="*/ 2538933 w 4525107"/>
                <a:gd name="connsiteY436" fmla="*/ 6576841 h 7903765"/>
                <a:gd name="connsiteX437" fmla="*/ 2483796 w 4525107"/>
                <a:gd name="connsiteY437" fmla="*/ 6612253 h 7903765"/>
                <a:gd name="connsiteX438" fmla="*/ 2498229 w 4525107"/>
                <a:gd name="connsiteY438" fmla="*/ 6696783 h 7903765"/>
                <a:gd name="connsiteX439" fmla="*/ 2435059 w 4525107"/>
                <a:gd name="connsiteY439" fmla="*/ 6757035 h 7903765"/>
                <a:gd name="connsiteX440" fmla="*/ 2433363 w 4525107"/>
                <a:gd name="connsiteY440" fmla="*/ 6755697 h 7903765"/>
                <a:gd name="connsiteX441" fmla="*/ 2481030 w 4525107"/>
                <a:gd name="connsiteY441" fmla="*/ 6691235 h 7903765"/>
                <a:gd name="connsiteX442" fmla="*/ 2480686 w 4525107"/>
                <a:gd name="connsiteY442" fmla="*/ 6612837 h 7903765"/>
                <a:gd name="connsiteX443" fmla="*/ 2422762 w 4525107"/>
                <a:gd name="connsiteY443" fmla="*/ 6610885 h 7903765"/>
                <a:gd name="connsiteX444" fmla="*/ 2379463 w 4525107"/>
                <a:gd name="connsiteY444" fmla="*/ 6583705 h 7903765"/>
                <a:gd name="connsiteX445" fmla="*/ 2336185 w 4525107"/>
                <a:gd name="connsiteY445" fmla="*/ 6644519 h 7903765"/>
                <a:gd name="connsiteX446" fmla="*/ 2338080 w 4525107"/>
                <a:gd name="connsiteY446" fmla="*/ 6724967 h 7903765"/>
                <a:gd name="connsiteX447" fmla="*/ 2335852 w 4525107"/>
                <a:gd name="connsiteY447" fmla="*/ 6725041 h 7903765"/>
                <a:gd name="connsiteX448" fmla="*/ 2318364 w 4525107"/>
                <a:gd name="connsiteY448" fmla="*/ 6638769 h 7903765"/>
                <a:gd name="connsiteX449" fmla="*/ 2373918 w 4525107"/>
                <a:gd name="connsiteY449" fmla="*/ 6577887 h 7903765"/>
                <a:gd name="connsiteX450" fmla="*/ 2353183 w 4525107"/>
                <a:gd name="connsiteY450" fmla="*/ 6475041 h 7903765"/>
                <a:gd name="connsiteX451" fmla="*/ 2391351 w 4525107"/>
                <a:gd name="connsiteY451" fmla="*/ 6424161 h 7903765"/>
                <a:gd name="connsiteX452" fmla="*/ 2337480 w 4525107"/>
                <a:gd name="connsiteY452" fmla="*/ 6422599 h 7903765"/>
                <a:gd name="connsiteX453" fmla="*/ 2312752 w 4525107"/>
                <a:gd name="connsiteY453" fmla="*/ 6410527 h 7903765"/>
                <a:gd name="connsiteX454" fmla="*/ 2216672 w 4525107"/>
                <a:gd name="connsiteY454" fmla="*/ 6442069 h 7903765"/>
                <a:gd name="connsiteX455" fmla="*/ 2130792 w 4525107"/>
                <a:gd name="connsiteY455" fmla="*/ 6373479 h 7903765"/>
                <a:gd name="connsiteX456" fmla="*/ 2132065 w 4525107"/>
                <a:gd name="connsiteY456" fmla="*/ 6370853 h 7903765"/>
                <a:gd name="connsiteX457" fmla="*/ 2219863 w 4525107"/>
                <a:gd name="connsiteY457" fmla="*/ 6417561 h 7903765"/>
                <a:gd name="connsiteX458" fmla="*/ 2303404 w 4525107"/>
                <a:gd name="connsiteY458" fmla="*/ 6403953 h 7903765"/>
                <a:gd name="connsiteX459" fmla="*/ 2268158 w 4525107"/>
                <a:gd name="connsiteY459" fmla="*/ 6352965 h 7903765"/>
                <a:gd name="connsiteX460" fmla="*/ 2190900 w 4525107"/>
                <a:gd name="connsiteY460" fmla="*/ 6358191 h 7903765"/>
                <a:gd name="connsiteX461" fmla="*/ 2130647 w 4525107"/>
                <a:gd name="connsiteY461" fmla="*/ 6295021 h 7903765"/>
                <a:gd name="connsiteX462" fmla="*/ 2131985 w 4525107"/>
                <a:gd name="connsiteY462" fmla="*/ 6293325 h 7903765"/>
                <a:gd name="connsiteX463" fmla="*/ 2196449 w 4525107"/>
                <a:gd name="connsiteY463" fmla="*/ 6340989 h 7903765"/>
                <a:gd name="connsiteX464" fmla="*/ 2265833 w 4525107"/>
                <a:gd name="connsiteY464" fmla="*/ 6344053 h 7903765"/>
                <a:gd name="connsiteX465" fmla="*/ 2267243 w 4525107"/>
                <a:gd name="connsiteY465" fmla="*/ 6289819 h 7903765"/>
                <a:gd name="connsiteX466" fmla="*/ 2192855 w 4525107"/>
                <a:gd name="connsiteY466" fmla="*/ 6276791 h 7903765"/>
                <a:gd name="connsiteX467" fmla="*/ 2117299 w 4525107"/>
                <a:gd name="connsiteY467" fmla="*/ 6238235 h 7903765"/>
                <a:gd name="connsiteX468" fmla="*/ 2133877 w 4525107"/>
                <a:gd name="connsiteY468" fmla="*/ 6238137 h 7903765"/>
                <a:gd name="connsiteX469" fmla="*/ 2198377 w 4525107"/>
                <a:gd name="connsiteY469" fmla="*/ 6251223 h 7903765"/>
                <a:gd name="connsiteX470" fmla="*/ 2268406 w 4525107"/>
                <a:gd name="connsiteY470" fmla="*/ 6285601 h 7903765"/>
                <a:gd name="connsiteX471" fmla="*/ 2302211 w 4525107"/>
                <a:gd name="connsiteY471" fmla="*/ 6236659 h 7903765"/>
                <a:gd name="connsiteX472" fmla="*/ 2243167 w 4525107"/>
                <a:gd name="connsiteY472" fmla="*/ 6196157 h 7903765"/>
                <a:gd name="connsiteX473" fmla="*/ 2162718 w 4525107"/>
                <a:gd name="connsiteY473" fmla="*/ 6198051 h 7903765"/>
                <a:gd name="connsiteX474" fmla="*/ 2162644 w 4525107"/>
                <a:gd name="connsiteY474" fmla="*/ 6195823 h 7903765"/>
                <a:gd name="connsiteX475" fmla="*/ 2193398 w 4525107"/>
                <a:gd name="connsiteY475" fmla="*/ 6173699 h 7903765"/>
                <a:gd name="connsiteX476" fmla="*/ 2219449 w 4525107"/>
                <a:gd name="connsiteY476" fmla="*/ 6172389 h 7903765"/>
                <a:gd name="connsiteX477" fmla="*/ 2248916 w 4525107"/>
                <a:gd name="connsiteY477" fmla="*/ 6178331 h 7903765"/>
                <a:gd name="connsiteX478" fmla="*/ 2309373 w 4525107"/>
                <a:gd name="connsiteY478" fmla="*/ 6231529 h 7903765"/>
                <a:gd name="connsiteX479" fmla="*/ 2403744 w 4525107"/>
                <a:gd name="connsiteY479" fmla="*/ 6217175 h 7903765"/>
                <a:gd name="connsiteX480" fmla="*/ 2449450 w 4525107"/>
                <a:gd name="connsiteY480" fmla="*/ 6248755 h 7903765"/>
                <a:gd name="connsiteX481" fmla="*/ 2446758 w 4525107"/>
                <a:gd name="connsiteY481" fmla="*/ 6180143 h 7903765"/>
                <a:gd name="connsiteX482" fmla="*/ 2540017 w 4525107"/>
                <a:gd name="connsiteY482" fmla="*/ 6105741 h 7903765"/>
                <a:gd name="connsiteX483" fmla="*/ 2582601 w 4525107"/>
                <a:gd name="connsiteY483" fmla="*/ 6110565 h 7903765"/>
                <a:gd name="connsiteX484" fmla="*/ 2588437 w 4525107"/>
                <a:gd name="connsiteY484" fmla="*/ 6113119 h 7903765"/>
                <a:gd name="connsiteX485" fmla="*/ 2601439 w 4525107"/>
                <a:gd name="connsiteY485" fmla="*/ 6034697 h 7903765"/>
                <a:gd name="connsiteX486" fmla="*/ 2639995 w 4525107"/>
                <a:gd name="connsiteY486" fmla="*/ 5959141 h 7903765"/>
                <a:gd name="connsiteX487" fmla="*/ 2575425 w 4525107"/>
                <a:gd name="connsiteY487" fmla="*/ 5950985 h 7903765"/>
                <a:gd name="connsiteX488" fmla="*/ 2584175 w 4525107"/>
                <a:gd name="connsiteY488" fmla="*/ 5952169 h 7903765"/>
                <a:gd name="connsiteX489" fmla="*/ 2585940 w 4525107"/>
                <a:gd name="connsiteY489" fmla="*/ 5953527 h 7903765"/>
                <a:gd name="connsiteX490" fmla="*/ 2537394 w 4525107"/>
                <a:gd name="connsiteY490" fmla="*/ 6017707 h 7903765"/>
                <a:gd name="connsiteX491" fmla="*/ 2539288 w 4525107"/>
                <a:gd name="connsiteY491" fmla="*/ 6098157 h 7903765"/>
                <a:gd name="connsiteX492" fmla="*/ 2537059 w 4525107"/>
                <a:gd name="connsiteY492" fmla="*/ 6098229 h 7903765"/>
                <a:gd name="connsiteX493" fmla="*/ 2519571 w 4525107"/>
                <a:gd name="connsiteY493" fmla="*/ 6011959 h 7903765"/>
                <a:gd name="connsiteX494" fmla="*/ 2575425 w 4525107"/>
                <a:gd name="connsiteY494" fmla="*/ 5950985 h 7903765"/>
                <a:gd name="connsiteX495" fmla="*/ 2513656 w 4525107"/>
                <a:gd name="connsiteY495" fmla="*/ 5943121 h 7903765"/>
                <a:gd name="connsiteX496" fmla="*/ 2522969 w 4525107"/>
                <a:gd name="connsiteY496" fmla="*/ 5944547 h 7903765"/>
                <a:gd name="connsiteX497" fmla="*/ 2524721 w 4525107"/>
                <a:gd name="connsiteY497" fmla="*/ 5946207 h 7903765"/>
                <a:gd name="connsiteX498" fmla="*/ 2465076 w 4525107"/>
                <a:gd name="connsiteY498" fmla="*/ 6024997 h 7903765"/>
                <a:gd name="connsiteX499" fmla="*/ 2458043 w 4525107"/>
                <a:gd name="connsiteY499" fmla="*/ 6123567 h 7903765"/>
                <a:gd name="connsiteX500" fmla="*/ 2455632 w 4525107"/>
                <a:gd name="connsiteY500" fmla="*/ 6123663 h 7903765"/>
                <a:gd name="connsiteX501" fmla="*/ 2446488 w 4525107"/>
                <a:gd name="connsiteY501" fmla="*/ 6018009 h 7903765"/>
                <a:gd name="connsiteX502" fmla="*/ 2513656 w 4525107"/>
                <a:gd name="connsiteY502" fmla="*/ 5943121 h 7903765"/>
                <a:gd name="connsiteX503" fmla="*/ 2572647 w 4525107"/>
                <a:gd name="connsiteY503" fmla="*/ 5910539 h 7903765"/>
                <a:gd name="connsiteX504" fmla="*/ 2410164 w 4525107"/>
                <a:gd name="connsiteY504" fmla="*/ 6040171 h 7903765"/>
                <a:gd name="connsiteX505" fmla="*/ 2414854 w 4525107"/>
                <a:gd name="connsiteY505" fmla="*/ 6159707 h 7903765"/>
                <a:gd name="connsiteX506" fmla="*/ 2335223 w 4525107"/>
                <a:gd name="connsiteY506" fmla="*/ 6104689 h 7903765"/>
                <a:gd name="connsiteX507" fmla="*/ 2098547 w 4525107"/>
                <a:gd name="connsiteY507" fmla="*/ 6225915 h 7903765"/>
                <a:gd name="connsiteX508" fmla="*/ 2219773 w 4525107"/>
                <a:gd name="connsiteY508" fmla="*/ 6462589 h 7903765"/>
                <a:gd name="connsiteX509" fmla="*/ 2313633 w 4525107"/>
                <a:gd name="connsiteY509" fmla="*/ 6465315 h 7903765"/>
                <a:gd name="connsiteX510" fmla="*/ 2247133 w 4525107"/>
                <a:gd name="connsiteY510" fmla="*/ 6553961 h 7903765"/>
                <a:gd name="connsiteX511" fmla="*/ 2368359 w 4525107"/>
                <a:gd name="connsiteY511" fmla="*/ 6790635 h 7903765"/>
                <a:gd name="connsiteX512" fmla="*/ 2605035 w 4525107"/>
                <a:gd name="connsiteY512" fmla="*/ 6669411 h 7903765"/>
                <a:gd name="connsiteX513" fmla="*/ 2607083 w 4525107"/>
                <a:gd name="connsiteY513" fmla="*/ 6573205 h 7903765"/>
                <a:gd name="connsiteX514" fmla="*/ 2667150 w 4525107"/>
                <a:gd name="connsiteY514" fmla="*/ 6606903 h 7903765"/>
                <a:gd name="connsiteX515" fmla="*/ 2903825 w 4525107"/>
                <a:gd name="connsiteY515" fmla="*/ 6485677 h 7903765"/>
                <a:gd name="connsiteX516" fmla="*/ 2782600 w 4525107"/>
                <a:gd name="connsiteY516" fmla="*/ 6249003 h 7903765"/>
                <a:gd name="connsiteX517" fmla="*/ 2704979 w 4525107"/>
                <a:gd name="connsiteY517" fmla="*/ 6241587 h 7903765"/>
                <a:gd name="connsiteX518" fmla="*/ 2768065 w 4525107"/>
                <a:gd name="connsiteY518" fmla="*/ 6155621 h 7903765"/>
                <a:gd name="connsiteX519" fmla="*/ 2646839 w 4525107"/>
                <a:gd name="connsiteY519" fmla="*/ 5918947 h 7903765"/>
                <a:gd name="connsiteX520" fmla="*/ 2572647 w 4525107"/>
                <a:gd name="connsiteY520" fmla="*/ 5910539 h 7903765"/>
                <a:gd name="connsiteX521" fmla="*/ 1178749 w 4525107"/>
                <a:gd name="connsiteY521" fmla="*/ 5897097 h 7903765"/>
                <a:gd name="connsiteX522" fmla="*/ 1246788 w 4525107"/>
                <a:gd name="connsiteY522" fmla="*/ 5908365 h 7903765"/>
                <a:gd name="connsiteX523" fmla="*/ 1320253 w 4525107"/>
                <a:gd name="connsiteY523" fmla="*/ 5984845 h 7903765"/>
                <a:gd name="connsiteX524" fmla="*/ 1318591 w 4525107"/>
                <a:gd name="connsiteY524" fmla="*/ 5986599 h 7903765"/>
                <a:gd name="connsiteX525" fmla="*/ 1239801 w 4525107"/>
                <a:gd name="connsiteY525" fmla="*/ 5926955 h 7903765"/>
                <a:gd name="connsiteX526" fmla="*/ 1141231 w 4525107"/>
                <a:gd name="connsiteY526" fmla="*/ 5919923 h 7903765"/>
                <a:gd name="connsiteX527" fmla="*/ 1141136 w 4525107"/>
                <a:gd name="connsiteY527" fmla="*/ 5917509 h 7903765"/>
                <a:gd name="connsiteX528" fmla="*/ 1178749 w 4525107"/>
                <a:gd name="connsiteY528" fmla="*/ 5897097 h 7903765"/>
                <a:gd name="connsiteX529" fmla="*/ 1664486 w 4525107"/>
                <a:gd name="connsiteY529" fmla="*/ 5786901 h 7903765"/>
                <a:gd name="connsiteX530" fmla="*/ 1708792 w 4525107"/>
                <a:gd name="connsiteY530" fmla="*/ 5887483 h 7903765"/>
                <a:gd name="connsiteX531" fmla="*/ 1640205 w 4525107"/>
                <a:gd name="connsiteY531" fmla="*/ 5973363 h 7903765"/>
                <a:gd name="connsiteX532" fmla="*/ 1637579 w 4525107"/>
                <a:gd name="connsiteY532" fmla="*/ 5972089 h 7903765"/>
                <a:gd name="connsiteX533" fmla="*/ 1684284 w 4525107"/>
                <a:gd name="connsiteY533" fmla="*/ 5884291 h 7903765"/>
                <a:gd name="connsiteX534" fmla="*/ 1661620 w 4525107"/>
                <a:gd name="connsiteY534" fmla="*/ 5787459 h 7903765"/>
                <a:gd name="connsiteX535" fmla="*/ 1664486 w 4525107"/>
                <a:gd name="connsiteY535" fmla="*/ 5786901 h 7903765"/>
                <a:gd name="connsiteX536" fmla="*/ 1627971 w 4525107"/>
                <a:gd name="connsiteY536" fmla="*/ 5768141 h 7903765"/>
                <a:gd name="connsiteX537" fmla="*/ 1644025 w 4525107"/>
                <a:gd name="connsiteY537" fmla="*/ 5853953 h 7903765"/>
                <a:gd name="connsiteX538" fmla="*/ 1580854 w 4525107"/>
                <a:gd name="connsiteY538" fmla="*/ 5914205 h 7903765"/>
                <a:gd name="connsiteX539" fmla="*/ 1579160 w 4525107"/>
                <a:gd name="connsiteY539" fmla="*/ 5912865 h 7903765"/>
                <a:gd name="connsiteX540" fmla="*/ 1626826 w 4525107"/>
                <a:gd name="connsiteY540" fmla="*/ 5848403 h 7903765"/>
                <a:gd name="connsiteX541" fmla="*/ 1625813 w 4525107"/>
                <a:gd name="connsiteY541" fmla="*/ 5768237 h 7903765"/>
                <a:gd name="connsiteX542" fmla="*/ 1627971 w 4525107"/>
                <a:gd name="connsiteY542" fmla="*/ 5768141 h 7903765"/>
                <a:gd name="connsiteX543" fmla="*/ 1584607 w 4525107"/>
                <a:gd name="connsiteY543" fmla="*/ 5743119 h 7903765"/>
                <a:gd name="connsiteX544" fmla="*/ 1571617 w 4525107"/>
                <a:gd name="connsiteY544" fmla="*/ 5824197 h 7903765"/>
                <a:gd name="connsiteX545" fmla="*/ 1534570 w 4525107"/>
                <a:gd name="connsiteY545" fmla="*/ 5897761 h 7903765"/>
                <a:gd name="connsiteX546" fmla="*/ 1596792 w 4525107"/>
                <a:gd name="connsiteY546" fmla="*/ 6030387 h 7903765"/>
                <a:gd name="connsiteX547" fmla="*/ 1560584 w 4525107"/>
                <a:gd name="connsiteY547" fmla="*/ 6079727 h 7903765"/>
                <a:gd name="connsiteX548" fmla="*/ 1605135 w 4525107"/>
                <a:gd name="connsiteY548" fmla="*/ 6083983 h 7903765"/>
                <a:gd name="connsiteX549" fmla="*/ 1674715 w 4525107"/>
                <a:gd name="connsiteY549" fmla="*/ 6219827 h 7903765"/>
                <a:gd name="connsiteX550" fmla="*/ 1581595 w 4525107"/>
                <a:gd name="connsiteY550" fmla="*/ 6294205 h 7903765"/>
                <a:gd name="connsiteX551" fmla="*/ 1659016 w 4525107"/>
                <a:gd name="connsiteY551" fmla="*/ 6355327 h 7903765"/>
                <a:gd name="connsiteX552" fmla="*/ 1758355 w 4525107"/>
                <a:gd name="connsiteY552" fmla="*/ 6350621 h 7903765"/>
                <a:gd name="connsiteX553" fmla="*/ 1758382 w 4525107"/>
                <a:gd name="connsiteY553" fmla="*/ 6353537 h 7903765"/>
                <a:gd name="connsiteX554" fmla="*/ 1651429 w 4525107"/>
                <a:gd name="connsiteY554" fmla="*/ 6378849 h 7903765"/>
                <a:gd name="connsiteX555" fmla="*/ 1579427 w 4525107"/>
                <a:gd name="connsiteY555" fmla="*/ 6295811 h 7903765"/>
                <a:gd name="connsiteX556" fmla="*/ 1580597 w 4525107"/>
                <a:gd name="connsiteY556" fmla="*/ 6294223 h 7903765"/>
                <a:gd name="connsiteX557" fmla="*/ 1538871 w 4525107"/>
                <a:gd name="connsiteY557" fmla="*/ 6289407 h 7903765"/>
                <a:gd name="connsiteX558" fmla="*/ 1504394 w 4525107"/>
                <a:gd name="connsiteY558" fmla="*/ 6270065 h 7903765"/>
                <a:gd name="connsiteX559" fmla="*/ 1503218 w 4525107"/>
                <a:gd name="connsiteY559" fmla="*/ 6325285 h 7903765"/>
                <a:gd name="connsiteX560" fmla="*/ 1487075 w 4525107"/>
                <a:gd name="connsiteY560" fmla="*/ 6355801 h 7903765"/>
                <a:gd name="connsiteX561" fmla="*/ 1526712 w 4525107"/>
                <a:gd name="connsiteY561" fmla="*/ 6454965 h 7903765"/>
                <a:gd name="connsiteX562" fmla="*/ 1458124 w 4525107"/>
                <a:gd name="connsiteY562" fmla="*/ 6540847 h 7903765"/>
                <a:gd name="connsiteX563" fmla="*/ 1455498 w 4525107"/>
                <a:gd name="connsiteY563" fmla="*/ 6539573 h 7903765"/>
                <a:gd name="connsiteX564" fmla="*/ 1502203 w 4525107"/>
                <a:gd name="connsiteY564" fmla="*/ 6451775 h 7903765"/>
                <a:gd name="connsiteX565" fmla="*/ 1483545 w 4525107"/>
                <a:gd name="connsiteY565" fmla="*/ 6360819 h 7903765"/>
                <a:gd name="connsiteX566" fmla="*/ 1428408 w 4525107"/>
                <a:gd name="connsiteY566" fmla="*/ 6396231 h 7903765"/>
                <a:gd name="connsiteX567" fmla="*/ 1442841 w 4525107"/>
                <a:gd name="connsiteY567" fmla="*/ 6480761 h 7903765"/>
                <a:gd name="connsiteX568" fmla="*/ 1379671 w 4525107"/>
                <a:gd name="connsiteY568" fmla="*/ 6541013 h 7903765"/>
                <a:gd name="connsiteX569" fmla="*/ 1377975 w 4525107"/>
                <a:gd name="connsiteY569" fmla="*/ 6539675 h 7903765"/>
                <a:gd name="connsiteX570" fmla="*/ 1425642 w 4525107"/>
                <a:gd name="connsiteY570" fmla="*/ 6475213 h 7903765"/>
                <a:gd name="connsiteX571" fmla="*/ 1425298 w 4525107"/>
                <a:gd name="connsiteY571" fmla="*/ 6396815 h 7903765"/>
                <a:gd name="connsiteX572" fmla="*/ 1367374 w 4525107"/>
                <a:gd name="connsiteY572" fmla="*/ 6394863 h 7903765"/>
                <a:gd name="connsiteX573" fmla="*/ 1324075 w 4525107"/>
                <a:gd name="connsiteY573" fmla="*/ 6367683 h 7903765"/>
                <a:gd name="connsiteX574" fmla="*/ 1280797 w 4525107"/>
                <a:gd name="connsiteY574" fmla="*/ 6428497 h 7903765"/>
                <a:gd name="connsiteX575" fmla="*/ 1282692 w 4525107"/>
                <a:gd name="connsiteY575" fmla="*/ 6508945 h 7903765"/>
                <a:gd name="connsiteX576" fmla="*/ 1280464 w 4525107"/>
                <a:gd name="connsiteY576" fmla="*/ 6509019 h 7903765"/>
                <a:gd name="connsiteX577" fmla="*/ 1262976 w 4525107"/>
                <a:gd name="connsiteY577" fmla="*/ 6422747 h 7903765"/>
                <a:gd name="connsiteX578" fmla="*/ 1318530 w 4525107"/>
                <a:gd name="connsiteY578" fmla="*/ 6361865 h 7903765"/>
                <a:gd name="connsiteX579" fmla="*/ 1297795 w 4525107"/>
                <a:gd name="connsiteY579" fmla="*/ 6259019 h 7903765"/>
                <a:gd name="connsiteX580" fmla="*/ 1335963 w 4525107"/>
                <a:gd name="connsiteY580" fmla="*/ 6208139 h 7903765"/>
                <a:gd name="connsiteX581" fmla="*/ 1282092 w 4525107"/>
                <a:gd name="connsiteY581" fmla="*/ 6206577 h 7903765"/>
                <a:gd name="connsiteX582" fmla="*/ 1257364 w 4525107"/>
                <a:gd name="connsiteY582" fmla="*/ 6194505 h 7903765"/>
                <a:gd name="connsiteX583" fmla="*/ 1161284 w 4525107"/>
                <a:gd name="connsiteY583" fmla="*/ 6226047 h 7903765"/>
                <a:gd name="connsiteX584" fmla="*/ 1075404 w 4525107"/>
                <a:gd name="connsiteY584" fmla="*/ 6157457 h 7903765"/>
                <a:gd name="connsiteX585" fmla="*/ 1076677 w 4525107"/>
                <a:gd name="connsiteY585" fmla="*/ 6154831 h 7903765"/>
                <a:gd name="connsiteX586" fmla="*/ 1164475 w 4525107"/>
                <a:gd name="connsiteY586" fmla="*/ 6201539 h 7903765"/>
                <a:gd name="connsiteX587" fmla="*/ 1248016 w 4525107"/>
                <a:gd name="connsiteY587" fmla="*/ 6187931 h 7903765"/>
                <a:gd name="connsiteX588" fmla="*/ 1212770 w 4525107"/>
                <a:gd name="connsiteY588" fmla="*/ 6136943 h 7903765"/>
                <a:gd name="connsiteX589" fmla="*/ 1135512 w 4525107"/>
                <a:gd name="connsiteY589" fmla="*/ 6142169 h 7903765"/>
                <a:gd name="connsiteX590" fmla="*/ 1075259 w 4525107"/>
                <a:gd name="connsiteY590" fmla="*/ 6078999 h 7903765"/>
                <a:gd name="connsiteX591" fmla="*/ 1076597 w 4525107"/>
                <a:gd name="connsiteY591" fmla="*/ 6077303 h 7903765"/>
                <a:gd name="connsiteX592" fmla="*/ 1141061 w 4525107"/>
                <a:gd name="connsiteY592" fmla="*/ 6124967 h 7903765"/>
                <a:gd name="connsiteX593" fmla="*/ 1210445 w 4525107"/>
                <a:gd name="connsiteY593" fmla="*/ 6128031 h 7903765"/>
                <a:gd name="connsiteX594" fmla="*/ 1211855 w 4525107"/>
                <a:gd name="connsiteY594" fmla="*/ 6073797 h 7903765"/>
                <a:gd name="connsiteX595" fmla="*/ 1137467 w 4525107"/>
                <a:gd name="connsiteY595" fmla="*/ 6060769 h 7903765"/>
                <a:gd name="connsiteX596" fmla="*/ 1061910 w 4525107"/>
                <a:gd name="connsiteY596" fmla="*/ 6022213 h 7903765"/>
                <a:gd name="connsiteX597" fmla="*/ 1078489 w 4525107"/>
                <a:gd name="connsiteY597" fmla="*/ 6022115 h 7903765"/>
                <a:gd name="connsiteX598" fmla="*/ 1142989 w 4525107"/>
                <a:gd name="connsiteY598" fmla="*/ 6035201 h 7903765"/>
                <a:gd name="connsiteX599" fmla="*/ 1213018 w 4525107"/>
                <a:gd name="connsiteY599" fmla="*/ 6069579 h 7903765"/>
                <a:gd name="connsiteX600" fmla="*/ 1246823 w 4525107"/>
                <a:gd name="connsiteY600" fmla="*/ 6020637 h 7903765"/>
                <a:gd name="connsiteX601" fmla="*/ 1187779 w 4525107"/>
                <a:gd name="connsiteY601" fmla="*/ 5980135 h 7903765"/>
                <a:gd name="connsiteX602" fmla="*/ 1107330 w 4525107"/>
                <a:gd name="connsiteY602" fmla="*/ 5982029 h 7903765"/>
                <a:gd name="connsiteX603" fmla="*/ 1107256 w 4525107"/>
                <a:gd name="connsiteY603" fmla="*/ 5979801 h 7903765"/>
                <a:gd name="connsiteX604" fmla="*/ 1138010 w 4525107"/>
                <a:gd name="connsiteY604" fmla="*/ 5957677 h 7903765"/>
                <a:gd name="connsiteX605" fmla="*/ 1164061 w 4525107"/>
                <a:gd name="connsiteY605" fmla="*/ 5956367 h 7903765"/>
                <a:gd name="connsiteX606" fmla="*/ 1193528 w 4525107"/>
                <a:gd name="connsiteY606" fmla="*/ 5962309 h 7903765"/>
                <a:gd name="connsiteX607" fmla="*/ 1253985 w 4525107"/>
                <a:gd name="connsiteY607" fmla="*/ 6015507 h 7903765"/>
                <a:gd name="connsiteX608" fmla="*/ 1348356 w 4525107"/>
                <a:gd name="connsiteY608" fmla="*/ 6001153 h 7903765"/>
                <a:gd name="connsiteX609" fmla="*/ 1394062 w 4525107"/>
                <a:gd name="connsiteY609" fmla="*/ 6032733 h 7903765"/>
                <a:gd name="connsiteX610" fmla="*/ 1391370 w 4525107"/>
                <a:gd name="connsiteY610" fmla="*/ 5964121 h 7903765"/>
                <a:gd name="connsiteX611" fmla="*/ 1484629 w 4525107"/>
                <a:gd name="connsiteY611" fmla="*/ 5889719 h 7903765"/>
                <a:gd name="connsiteX612" fmla="*/ 1527213 w 4525107"/>
                <a:gd name="connsiteY612" fmla="*/ 5894543 h 7903765"/>
                <a:gd name="connsiteX613" fmla="*/ 1533049 w 4525107"/>
                <a:gd name="connsiteY613" fmla="*/ 5897097 h 7903765"/>
                <a:gd name="connsiteX614" fmla="*/ 1546051 w 4525107"/>
                <a:gd name="connsiteY614" fmla="*/ 5818675 h 7903765"/>
                <a:gd name="connsiteX615" fmla="*/ 1584607 w 4525107"/>
                <a:gd name="connsiteY615" fmla="*/ 5743119 h 7903765"/>
                <a:gd name="connsiteX616" fmla="*/ 1520037 w 4525107"/>
                <a:gd name="connsiteY616" fmla="*/ 5734963 h 7903765"/>
                <a:gd name="connsiteX617" fmla="*/ 1528787 w 4525107"/>
                <a:gd name="connsiteY617" fmla="*/ 5736147 h 7903765"/>
                <a:gd name="connsiteX618" fmla="*/ 1530552 w 4525107"/>
                <a:gd name="connsiteY618" fmla="*/ 5737505 h 7903765"/>
                <a:gd name="connsiteX619" fmla="*/ 1482006 w 4525107"/>
                <a:gd name="connsiteY619" fmla="*/ 5801685 h 7903765"/>
                <a:gd name="connsiteX620" fmla="*/ 1483900 w 4525107"/>
                <a:gd name="connsiteY620" fmla="*/ 5882135 h 7903765"/>
                <a:gd name="connsiteX621" fmla="*/ 1481671 w 4525107"/>
                <a:gd name="connsiteY621" fmla="*/ 5882207 h 7903765"/>
                <a:gd name="connsiteX622" fmla="*/ 1464183 w 4525107"/>
                <a:gd name="connsiteY622" fmla="*/ 5795937 h 7903765"/>
                <a:gd name="connsiteX623" fmla="*/ 1520037 w 4525107"/>
                <a:gd name="connsiteY623" fmla="*/ 5734963 h 7903765"/>
                <a:gd name="connsiteX624" fmla="*/ 1458268 w 4525107"/>
                <a:gd name="connsiteY624" fmla="*/ 5727099 h 7903765"/>
                <a:gd name="connsiteX625" fmla="*/ 1467581 w 4525107"/>
                <a:gd name="connsiteY625" fmla="*/ 5728525 h 7903765"/>
                <a:gd name="connsiteX626" fmla="*/ 1469333 w 4525107"/>
                <a:gd name="connsiteY626" fmla="*/ 5730185 h 7903765"/>
                <a:gd name="connsiteX627" fmla="*/ 1409688 w 4525107"/>
                <a:gd name="connsiteY627" fmla="*/ 5808975 h 7903765"/>
                <a:gd name="connsiteX628" fmla="*/ 1402655 w 4525107"/>
                <a:gd name="connsiteY628" fmla="*/ 5907545 h 7903765"/>
                <a:gd name="connsiteX629" fmla="*/ 1400244 w 4525107"/>
                <a:gd name="connsiteY629" fmla="*/ 5907641 h 7903765"/>
                <a:gd name="connsiteX630" fmla="*/ 1391100 w 4525107"/>
                <a:gd name="connsiteY630" fmla="*/ 5801987 h 7903765"/>
                <a:gd name="connsiteX631" fmla="*/ 1458268 w 4525107"/>
                <a:gd name="connsiteY631" fmla="*/ 5727099 h 7903765"/>
                <a:gd name="connsiteX632" fmla="*/ 1517259 w 4525107"/>
                <a:gd name="connsiteY632" fmla="*/ 5694517 h 7903765"/>
                <a:gd name="connsiteX633" fmla="*/ 1354776 w 4525107"/>
                <a:gd name="connsiteY633" fmla="*/ 5824149 h 7903765"/>
                <a:gd name="connsiteX634" fmla="*/ 1359466 w 4525107"/>
                <a:gd name="connsiteY634" fmla="*/ 5943685 h 7903765"/>
                <a:gd name="connsiteX635" fmla="*/ 1279835 w 4525107"/>
                <a:gd name="connsiteY635" fmla="*/ 5888667 h 7903765"/>
                <a:gd name="connsiteX636" fmla="*/ 1043159 w 4525107"/>
                <a:gd name="connsiteY636" fmla="*/ 6009893 h 7903765"/>
                <a:gd name="connsiteX637" fmla="*/ 1164385 w 4525107"/>
                <a:gd name="connsiteY637" fmla="*/ 6246567 h 7903765"/>
                <a:gd name="connsiteX638" fmla="*/ 1258245 w 4525107"/>
                <a:gd name="connsiteY638" fmla="*/ 6249293 h 7903765"/>
                <a:gd name="connsiteX639" fmla="*/ 1191745 w 4525107"/>
                <a:gd name="connsiteY639" fmla="*/ 6337939 h 7903765"/>
                <a:gd name="connsiteX640" fmla="*/ 1312971 w 4525107"/>
                <a:gd name="connsiteY640" fmla="*/ 6574613 h 7903765"/>
                <a:gd name="connsiteX641" fmla="*/ 1549647 w 4525107"/>
                <a:gd name="connsiteY641" fmla="*/ 6453389 h 7903765"/>
                <a:gd name="connsiteX642" fmla="*/ 1551695 w 4525107"/>
                <a:gd name="connsiteY642" fmla="*/ 6357183 h 7903765"/>
                <a:gd name="connsiteX643" fmla="*/ 1611762 w 4525107"/>
                <a:gd name="connsiteY643" fmla="*/ 6390881 h 7903765"/>
                <a:gd name="connsiteX644" fmla="*/ 1848437 w 4525107"/>
                <a:gd name="connsiteY644" fmla="*/ 6269655 h 7903765"/>
                <a:gd name="connsiteX645" fmla="*/ 1727212 w 4525107"/>
                <a:gd name="connsiteY645" fmla="*/ 6032981 h 7903765"/>
                <a:gd name="connsiteX646" fmla="*/ 1649591 w 4525107"/>
                <a:gd name="connsiteY646" fmla="*/ 6025565 h 7903765"/>
                <a:gd name="connsiteX647" fmla="*/ 1712677 w 4525107"/>
                <a:gd name="connsiteY647" fmla="*/ 5939599 h 7903765"/>
                <a:gd name="connsiteX648" fmla="*/ 1591451 w 4525107"/>
                <a:gd name="connsiteY648" fmla="*/ 5702925 h 7903765"/>
                <a:gd name="connsiteX649" fmla="*/ 1517259 w 4525107"/>
                <a:gd name="connsiteY649" fmla="*/ 5694517 h 7903765"/>
                <a:gd name="connsiteX650" fmla="*/ 3166250 w 4525107"/>
                <a:gd name="connsiteY650" fmla="*/ 4895525 h 7903765"/>
                <a:gd name="connsiteX651" fmla="*/ 3065518 w 4525107"/>
                <a:gd name="connsiteY651" fmla="*/ 4979585 h 7903765"/>
                <a:gd name="connsiteX652" fmla="*/ 2954036 w 4525107"/>
                <a:gd name="connsiteY652" fmla="*/ 5353133 h 7903765"/>
                <a:gd name="connsiteX653" fmla="*/ 3033822 w 4525107"/>
                <a:gd name="connsiteY653" fmla="*/ 5500799 h 7903765"/>
                <a:gd name="connsiteX654" fmla="*/ 3033821 w 4525107"/>
                <a:gd name="connsiteY654" fmla="*/ 5500801 h 7903765"/>
                <a:gd name="connsiteX655" fmla="*/ 3181488 w 4525107"/>
                <a:gd name="connsiteY655" fmla="*/ 5421015 h 7903765"/>
                <a:gd name="connsiteX656" fmla="*/ 3292970 w 4525107"/>
                <a:gd name="connsiteY656" fmla="*/ 5047467 h 7903765"/>
                <a:gd name="connsiteX657" fmla="*/ 3213185 w 4525107"/>
                <a:gd name="connsiteY657" fmla="*/ 4899799 h 7903765"/>
                <a:gd name="connsiteX658" fmla="*/ 3166250 w 4525107"/>
                <a:gd name="connsiteY658" fmla="*/ 4895525 h 7903765"/>
                <a:gd name="connsiteX659" fmla="*/ 2612904 w 4525107"/>
                <a:gd name="connsiteY659" fmla="*/ 4889529 h 7903765"/>
                <a:gd name="connsiteX660" fmla="*/ 2516662 w 4525107"/>
                <a:gd name="connsiteY660" fmla="*/ 4966313 h 7903765"/>
                <a:gd name="connsiteX661" fmla="*/ 2385024 w 4525107"/>
                <a:gd name="connsiteY661" fmla="*/ 5374399 h 7903765"/>
                <a:gd name="connsiteX662" fmla="*/ 2456829 w 4525107"/>
                <a:gd name="connsiteY662" fmla="*/ 5514587 h 7903765"/>
                <a:gd name="connsiteX663" fmla="*/ 2456827 w 4525107"/>
                <a:gd name="connsiteY663" fmla="*/ 5514587 h 7903765"/>
                <a:gd name="connsiteX664" fmla="*/ 2597015 w 4525107"/>
                <a:gd name="connsiteY664" fmla="*/ 5442783 h 7903765"/>
                <a:gd name="connsiteX665" fmla="*/ 2728654 w 4525107"/>
                <a:gd name="connsiteY665" fmla="*/ 5034695 h 7903765"/>
                <a:gd name="connsiteX666" fmla="*/ 2656850 w 4525107"/>
                <a:gd name="connsiteY666" fmla="*/ 4894509 h 7903765"/>
                <a:gd name="connsiteX667" fmla="*/ 2612904 w 4525107"/>
                <a:gd name="connsiteY667" fmla="*/ 4889529 h 7903765"/>
                <a:gd name="connsiteX668" fmla="*/ 2100172 w 4525107"/>
                <a:gd name="connsiteY668" fmla="*/ 4882085 h 7903765"/>
                <a:gd name="connsiteX669" fmla="*/ 1999440 w 4525107"/>
                <a:gd name="connsiteY669" fmla="*/ 4966145 h 7903765"/>
                <a:gd name="connsiteX670" fmla="*/ 1887958 w 4525107"/>
                <a:gd name="connsiteY670" fmla="*/ 5339693 h 7903765"/>
                <a:gd name="connsiteX671" fmla="*/ 1967744 w 4525107"/>
                <a:gd name="connsiteY671" fmla="*/ 5487359 h 7903765"/>
                <a:gd name="connsiteX672" fmla="*/ 1967743 w 4525107"/>
                <a:gd name="connsiteY672" fmla="*/ 5487361 h 7903765"/>
                <a:gd name="connsiteX673" fmla="*/ 2115410 w 4525107"/>
                <a:gd name="connsiteY673" fmla="*/ 5407575 h 7903765"/>
                <a:gd name="connsiteX674" fmla="*/ 2226892 w 4525107"/>
                <a:gd name="connsiteY674" fmla="*/ 5034027 h 7903765"/>
                <a:gd name="connsiteX675" fmla="*/ 2147107 w 4525107"/>
                <a:gd name="connsiteY675" fmla="*/ 4886359 h 7903765"/>
                <a:gd name="connsiteX676" fmla="*/ 2100172 w 4525107"/>
                <a:gd name="connsiteY676" fmla="*/ 4882085 h 7903765"/>
                <a:gd name="connsiteX677" fmla="*/ 3690182 w 4525107"/>
                <a:gd name="connsiteY677" fmla="*/ 4880789 h 7903765"/>
                <a:gd name="connsiteX678" fmla="*/ 3593940 w 4525107"/>
                <a:gd name="connsiteY678" fmla="*/ 4957573 h 7903765"/>
                <a:gd name="connsiteX679" fmla="*/ 3462302 w 4525107"/>
                <a:gd name="connsiteY679" fmla="*/ 5365659 h 7903765"/>
                <a:gd name="connsiteX680" fmla="*/ 3534107 w 4525107"/>
                <a:gd name="connsiteY680" fmla="*/ 5505847 h 7903765"/>
                <a:gd name="connsiteX681" fmla="*/ 3534105 w 4525107"/>
                <a:gd name="connsiteY681" fmla="*/ 5505847 h 7903765"/>
                <a:gd name="connsiteX682" fmla="*/ 3674293 w 4525107"/>
                <a:gd name="connsiteY682" fmla="*/ 5434043 h 7903765"/>
                <a:gd name="connsiteX683" fmla="*/ 3805932 w 4525107"/>
                <a:gd name="connsiteY683" fmla="*/ 5025955 h 7903765"/>
                <a:gd name="connsiteX684" fmla="*/ 3734128 w 4525107"/>
                <a:gd name="connsiteY684" fmla="*/ 4885769 h 7903765"/>
                <a:gd name="connsiteX685" fmla="*/ 3690182 w 4525107"/>
                <a:gd name="connsiteY685" fmla="*/ 4880789 h 7903765"/>
                <a:gd name="connsiteX686" fmla="*/ 1602040 w 4525107"/>
                <a:gd name="connsiteY686" fmla="*/ 4769563 h 7903765"/>
                <a:gd name="connsiteX687" fmla="*/ 1505798 w 4525107"/>
                <a:gd name="connsiteY687" fmla="*/ 4846347 h 7903765"/>
                <a:gd name="connsiteX688" fmla="*/ 1374160 w 4525107"/>
                <a:gd name="connsiteY688" fmla="*/ 5254433 h 7903765"/>
                <a:gd name="connsiteX689" fmla="*/ 1445965 w 4525107"/>
                <a:gd name="connsiteY689" fmla="*/ 5394621 h 7903765"/>
                <a:gd name="connsiteX690" fmla="*/ 1445963 w 4525107"/>
                <a:gd name="connsiteY690" fmla="*/ 5394621 h 7903765"/>
                <a:gd name="connsiteX691" fmla="*/ 1586151 w 4525107"/>
                <a:gd name="connsiteY691" fmla="*/ 5322817 h 7903765"/>
                <a:gd name="connsiteX692" fmla="*/ 1717790 w 4525107"/>
                <a:gd name="connsiteY692" fmla="*/ 4914729 h 7903765"/>
                <a:gd name="connsiteX693" fmla="*/ 1645986 w 4525107"/>
                <a:gd name="connsiteY693" fmla="*/ 4774543 h 7903765"/>
                <a:gd name="connsiteX694" fmla="*/ 1602040 w 4525107"/>
                <a:gd name="connsiteY694" fmla="*/ 4769563 h 7903765"/>
                <a:gd name="connsiteX695" fmla="*/ 1522491 w 4525107"/>
                <a:gd name="connsiteY695" fmla="*/ 4265785 h 7903765"/>
                <a:gd name="connsiteX696" fmla="*/ 1431337 w 4525107"/>
                <a:gd name="connsiteY696" fmla="*/ 4483995 h 7903765"/>
                <a:gd name="connsiteX697" fmla="*/ 4069278 w 4525107"/>
                <a:gd name="connsiteY697" fmla="*/ 4543729 h 7903765"/>
                <a:gd name="connsiteX698" fmla="*/ 4128948 w 4525107"/>
                <a:gd name="connsiteY698" fmla="*/ 4302045 h 7903765"/>
                <a:gd name="connsiteX699" fmla="*/ 1522491 w 4525107"/>
                <a:gd name="connsiteY699" fmla="*/ 4265785 h 7903765"/>
                <a:gd name="connsiteX700" fmla="*/ 1634156 w 4525107"/>
                <a:gd name="connsiteY700" fmla="*/ 3849447 h 7903765"/>
                <a:gd name="connsiteX701" fmla="*/ 1547841 w 4525107"/>
                <a:gd name="connsiteY701" fmla="*/ 4069615 h 7903765"/>
                <a:gd name="connsiteX702" fmla="*/ 2655837 w 4525107"/>
                <a:gd name="connsiteY702" fmla="*/ 4269727 h 7903765"/>
                <a:gd name="connsiteX703" fmla="*/ 2714237 w 4525107"/>
                <a:gd name="connsiteY703" fmla="*/ 4055591 h 7903765"/>
                <a:gd name="connsiteX704" fmla="*/ 1634156 w 4525107"/>
                <a:gd name="connsiteY704" fmla="*/ 3849447 h 7903765"/>
                <a:gd name="connsiteX705" fmla="*/ 4240779 w 4525107"/>
                <a:gd name="connsiteY705" fmla="*/ 3828161 h 7903765"/>
                <a:gd name="connsiteX706" fmla="*/ 2987347 w 4525107"/>
                <a:gd name="connsiteY706" fmla="*/ 4065017 h 7903765"/>
                <a:gd name="connsiteX707" fmla="*/ 2929464 w 4525107"/>
                <a:gd name="connsiteY707" fmla="*/ 4280763 h 7903765"/>
                <a:gd name="connsiteX708" fmla="*/ 4186459 w 4525107"/>
                <a:gd name="connsiteY708" fmla="*/ 4071103 h 7903765"/>
                <a:gd name="connsiteX709" fmla="*/ 4240779 w 4525107"/>
                <a:gd name="connsiteY709" fmla="*/ 3828161 h 7903765"/>
                <a:gd name="connsiteX710" fmla="*/ 3696218 w 4525107"/>
                <a:gd name="connsiteY710" fmla="*/ 871559 h 7903765"/>
                <a:gd name="connsiteX711" fmla="*/ 3672479 w 4525107"/>
                <a:gd name="connsiteY711" fmla="*/ 1911993 h 7903765"/>
                <a:gd name="connsiteX712" fmla="*/ 3441169 w 4525107"/>
                <a:gd name="connsiteY712" fmla="*/ 2994115 h 7903765"/>
                <a:gd name="connsiteX713" fmla="*/ 3750295 w 4525107"/>
                <a:gd name="connsiteY713" fmla="*/ 1938631 h 7903765"/>
                <a:gd name="connsiteX714" fmla="*/ 3696218 w 4525107"/>
                <a:gd name="connsiteY714" fmla="*/ 871559 h 7903765"/>
                <a:gd name="connsiteX715" fmla="*/ 3179811 w 4525107"/>
                <a:gd name="connsiteY715" fmla="*/ 861985 h 7903765"/>
                <a:gd name="connsiteX716" fmla="*/ 3156072 w 4525107"/>
                <a:gd name="connsiteY716" fmla="*/ 1902419 h 7903765"/>
                <a:gd name="connsiteX717" fmla="*/ 2924762 w 4525107"/>
                <a:gd name="connsiteY717" fmla="*/ 2984541 h 7903765"/>
                <a:gd name="connsiteX718" fmla="*/ 3233888 w 4525107"/>
                <a:gd name="connsiteY718" fmla="*/ 1929057 h 7903765"/>
                <a:gd name="connsiteX719" fmla="*/ 3179811 w 4525107"/>
                <a:gd name="connsiteY719" fmla="*/ 861985 h 7903765"/>
                <a:gd name="connsiteX720" fmla="*/ 2620412 w 4525107"/>
                <a:gd name="connsiteY720" fmla="*/ 732495 h 7903765"/>
                <a:gd name="connsiteX721" fmla="*/ 2596673 w 4525107"/>
                <a:gd name="connsiteY721" fmla="*/ 1772929 h 7903765"/>
                <a:gd name="connsiteX722" fmla="*/ 2365363 w 4525107"/>
                <a:gd name="connsiteY722" fmla="*/ 2855051 h 7903765"/>
                <a:gd name="connsiteX723" fmla="*/ 2674489 w 4525107"/>
                <a:gd name="connsiteY723" fmla="*/ 1799567 h 7903765"/>
                <a:gd name="connsiteX724" fmla="*/ 2620412 w 4525107"/>
                <a:gd name="connsiteY724" fmla="*/ 732495 h 7903765"/>
                <a:gd name="connsiteX725" fmla="*/ 3285393 w 4525107"/>
                <a:gd name="connsiteY725" fmla="*/ 8273 h 7903765"/>
                <a:gd name="connsiteX726" fmla="*/ 4391835 w 4525107"/>
                <a:gd name="connsiteY726" fmla="*/ 516993 h 7903765"/>
                <a:gd name="connsiteX727" fmla="*/ 4525107 w 4525107"/>
                <a:gd name="connsiteY727" fmla="*/ 7903765 h 7903765"/>
                <a:gd name="connsiteX728" fmla="*/ 0 w 4525107"/>
                <a:gd name="connsiteY728" fmla="*/ 6825241 h 7903765"/>
                <a:gd name="connsiteX729" fmla="*/ 1985519 w 4525107"/>
                <a:gd name="connsiteY729" fmla="*/ 500951 h 7903765"/>
                <a:gd name="connsiteX730" fmla="*/ 3285393 w 4525107"/>
                <a:gd name="connsiteY730" fmla="*/ 8273 h 7903765"/>
                <a:gd name="connsiteX0" fmla="*/ 3633745 w 4525107"/>
                <a:gd name="connsiteY0" fmla="*/ 6755915 h 7895527"/>
                <a:gd name="connsiteX1" fmla="*/ 3629790 w 4525107"/>
                <a:gd name="connsiteY1" fmla="*/ 6837929 h 7895527"/>
                <a:gd name="connsiteX2" fmla="*/ 3599816 w 4525107"/>
                <a:gd name="connsiteY2" fmla="*/ 6917283 h 7895527"/>
                <a:gd name="connsiteX3" fmla="*/ 3603770 w 4525107"/>
                <a:gd name="connsiteY3" fmla="*/ 6835267 h 7895527"/>
                <a:gd name="connsiteX4" fmla="*/ 3633745 w 4525107"/>
                <a:gd name="connsiteY4" fmla="*/ 6755915 h 7895527"/>
                <a:gd name="connsiteX5" fmla="*/ 3524733 w 4525107"/>
                <a:gd name="connsiteY5" fmla="*/ 6664233 h 7895527"/>
                <a:gd name="connsiteX6" fmla="*/ 3534146 w 4525107"/>
                <a:gd name="connsiteY6" fmla="*/ 6664621 h 7895527"/>
                <a:gd name="connsiteX7" fmla="*/ 3536070 w 4525107"/>
                <a:gd name="connsiteY7" fmla="*/ 6666079 h 7895527"/>
                <a:gd name="connsiteX8" fmla="*/ 3485494 w 4525107"/>
                <a:gd name="connsiteY8" fmla="*/ 6750973 h 7895527"/>
                <a:gd name="connsiteX9" fmla="*/ 3489391 w 4525107"/>
                <a:gd name="connsiteY9" fmla="*/ 6849715 h 7895527"/>
                <a:gd name="connsiteX10" fmla="*/ 3487005 w 4525107"/>
                <a:gd name="connsiteY10" fmla="*/ 6850077 h 7895527"/>
                <a:gd name="connsiteX11" fmla="*/ 3466246 w 4525107"/>
                <a:gd name="connsiteY11" fmla="*/ 6746081 h 7895527"/>
                <a:gd name="connsiteX12" fmla="*/ 3524733 w 4525107"/>
                <a:gd name="connsiteY12" fmla="*/ 6664233 h 7895527"/>
                <a:gd name="connsiteX13" fmla="*/ 2429818 w 4525107"/>
                <a:gd name="connsiteY13" fmla="*/ 6605513 h 7895527"/>
                <a:gd name="connsiteX14" fmla="*/ 2416829 w 4525107"/>
                <a:gd name="connsiteY14" fmla="*/ 6686589 h 7895527"/>
                <a:gd name="connsiteX15" fmla="*/ 2378274 w 4525107"/>
                <a:gd name="connsiteY15" fmla="*/ 6762145 h 7895527"/>
                <a:gd name="connsiteX16" fmla="*/ 2391262 w 4525107"/>
                <a:gd name="connsiteY16" fmla="*/ 6681069 h 7895527"/>
                <a:gd name="connsiteX17" fmla="*/ 2429818 w 4525107"/>
                <a:gd name="connsiteY17" fmla="*/ 6605513 h 7895527"/>
                <a:gd name="connsiteX18" fmla="*/ 3903054 w 4525107"/>
                <a:gd name="connsiteY18" fmla="*/ 6587301 h 7895527"/>
                <a:gd name="connsiteX19" fmla="*/ 3972388 w 4525107"/>
                <a:gd name="connsiteY19" fmla="*/ 6627555 h 7895527"/>
                <a:gd name="connsiteX20" fmla="*/ 4051953 w 4525107"/>
                <a:gd name="connsiteY20" fmla="*/ 6617695 h 7895527"/>
                <a:gd name="connsiteX21" fmla="*/ 4052284 w 4525107"/>
                <a:gd name="connsiteY21" fmla="*/ 6619827 h 7895527"/>
                <a:gd name="connsiteX22" fmla="*/ 3968775 w 4525107"/>
                <a:gd name="connsiteY22" fmla="*/ 6645263 h 7895527"/>
                <a:gd name="connsiteX23" fmla="*/ 3901912 w 4525107"/>
                <a:gd name="connsiteY23" fmla="*/ 6589133 h 7895527"/>
                <a:gd name="connsiteX24" fmla="*/ 3903054 w 4525107"/>
                <a:gd name="connsiteY24" fmla="*/ 6587301 h 7895527"/>
                <a:gd name="connsiteX25" fmla="*/ 662179 w 4525107"/>
                <a:gd name="connsiteY25" fmla="*/ 6566989 h 7895527"/>
                <a:gd name="connsiteX26" fmla="*/ 2520599 w 4525107"/>
                <a:gd name="connsiteY26" fmla="*/ 7392895 h 7895527"/>
                <a:gd name="connsiteX27" fmla="*/ 4097485 w 4525107"/>
                <a:gd name="connsiteY27" fmla="*/ 7130249 h 7895527"/>
                <a:gd name="connsiteX28" fmla="*/ 2625841 w 4525107"/>
                <a:gd name="connsiteY28" fmla="*/ 7253181 h 7895527"/>
                <a:gd name="connsiteX29" fmla="*/ 662179 w 4525107"/>
                <a:gd name="connsiteY29" fmla="*/ 6566989 h 7895527"/>
                <a:gd name="connsiteX30" fmla="*/ 3943532 w 4525107"/>
                <a:gd name="connsiteY30" fmla="*/ 6541397 h 7895527"/>
                <a:gd name="connsiteX31" fmla="*/ 4009081 w 4525107"/>
                <a:gd name="connsiteY31" fmla="*/ 6547279 h 7895527"/>
                <a:gd name="connsiteX32" fmla="*/ 4088433 w 4525107"/>
                <a:gd name="connsiteY32" fmla="*/ 6577251 h 7895527"/>
                <a:gd name="connsiteX33" fmla="*/ 4006417 w 4525107"/>
                <a:gd name="connsiteY33" fmla="*/ 6573297 h 7895527"/>
                <a:gd name="connsiteX34" fmla="*/ 3927066 w 4525107"/>
                <a:gd name="connsiteY34" fmla="*/ 6543323 h 7895527"/>
                <a:gd name="connsiteX35" fmla="*/ 3943532 w 4525107"/>
                <a:gd name="connsiteY35" fmla="*/ 6541397 h 7895527"/>
                <a:gd name="connsiteX36" fmla="*/ 2331600 w 4525107"/>
                <a:gd name="connsiteY36" fmla="*/ 6502353 h 7895527"/>
                <a:gd name="connsiteX37" fmla="*/ 2340912 w 4525107"/>
                <a:gd name="connsiteY37" fmla="*/ 6503777 h 7895527"/>
                <a:gd name="connsiteX38" fmla="*/ 2342664 w 4525107"/>
                <a:gd name="connsiteY38" fmla="*/ 6505437 h 7895527"/>
                <a:gd name="connsiteX39" fmla="*/ 2283020 w 4525107"/>
                <a:gd name="connsiteY39" fmla="*/ 6584227 h 7895527"/>
                <a:gd name="connsiteX40" fmla="*/ 2275988 w 4525107"/>
                <a:gd name="connsiteY40" fmla="*/ 6682795 h 7895527"/>
                <a:gd name="connsiteX41" fmla="*/ 2273576 w 4525107"/>
                <a:gd name="connsiteY41" fmla="*/ 6682891 h 7895527"/>
                <a:gd name="connsiteX42" fmla="*/ 2264430 w 4525107"/>
                <a:gd name="connsiteY42" fmla="*/ 6577239 h 7895527"/>
                <a:gd name="connsiteX43" fmla="*/ 2331600 w 4525107"/>
                <a:gd name="connsiteY43" fmla="*/ 6502353 h 7895527"/>
                <a:gd name="connsiteX44" fmla="*/ 2716104 w 4525107"/>
                <a:gd name="connsiteY44" fmla="*/ 6467677 h 7895527"/>
                <a:gd name="connsiteX45" fmla="*/ 2780567 w 4525107"/>
                <a:gd name="connsiteY45" fmla="*/ 6515343 h 7895527"/>
                <a:gd name="connsiteX46" fmla="*/ 2860734 w 4525107"/>
                <a:gd name="connsiteY46" fmla="*/ 6514331 h 7895527"/>
                <a:gd name="connsiteX47" fmla="*/ 2860828 w 4525107"/>
                <a:gd name="connsiteY47" fmla="*/ 6516487 h 7895527"/>
                <a:gd name="connsiteX48" fmla="*/ 2775020 w 4525107"/>
                <a:gd name="connsiteY48" fmla="*/ 6532543 h 7895527"/>
                <a:gd name="connsiteX49" fmla="*/ 2714766 w 4525107"/>
                <a:gd name="connsiteY49" fmla="*/ 6469371 h 7895527"/>
                <a:gd name="connsiteX50" fmla="*/ 2716104 w 4525107"/>
                <a:gd name="connsiteY50" fmla="*/ 6467677 h 7895527"/>
                <a:gd name="connsiteX51" fmla="*/ 3966317 w 4525107"/>
                <a:gd name="connsiteY51" fmla="*/ 6455367 h 7895527"/>
                <a:gd name="connsiteX52" fmla="*/ 3996260 w 4525107"/>
                <a:gd name="connsiteY52" fmla="*/ 6458021 h 7895527"/>
                <a:gd name="connsiteX53" fmla="*/ 4062819 w 4525107"/>
                <a:gd name="connsiteY53" fmla="*/ 6515625 h 7895527"/>
                <a:gd name="connsiteX54" fmla="*/ 4061663 w 4525107"/>
                <a:gd name="connsiteY54" fmla="*/ 6517529 h 7895527"/>
                <a:gd name="connsiteX55" fmla="*/ 3992514 w 4525107"/>
                <a:gd name="connsiteY55" fmla="*/ 6476367 h 7895527"/>
                <a:gd name="connsiteX56" fmla="*/ 3912767 w 4525107"/>
                <a:gd name="connsiteY56" fmla="*/ 6487137 h 7895527"/>
                <a:gd name="connsiteX57" fmla="*/ 3912449 w 4525107"/>
                <a:gd name="connsiteY57" fmla="*/ 6484931 h 7895527"/>
                <a:gd name="connsiteX58" fmla="*/ 3940569 w 4525107"/>
                <a:gd name="connsiteY58" fmla="*/ 6459545 h 7895527"/>
                <a:gd name="connsiteX59" fmla="*/ 3966317 w 4525107"/>
                <a:gd name="connsiteY59" fmla="*/ 6455367 h 7895527"/>
                <a:gd name="connsiteX60" fmla="*/ 3672679 w 4525107"/>
                <a:gd name="connsiteY60" fmla="*/ 6448929 h 7895527"/>
                <a:gd name="connsiteX61" fmla="*/ 3633129 w 4525107"/>
                <a:gd name="connsiteY61" fmla="*/ 6488373 h 7895527"/>
                <a:gd name="connsiteX62" fmla="*/ 3672532 w 4525107"/>
                <a:gd name="connsiteY62" fmla="*/ 6547989 h 7895527"/>
                <a:gd name="connsiteX63" fmla="*/ 3732146 w 4525107"/>
                <a:gd name="connsiteY63" fmla="*/ 6508587 h 7895527"/>
                <a:gd name="connsiteX64" fmla="*/ 3692744 w 4525107"/>
                <a:gd name="connsiteY64" fmla="*/ 6448971 h 7895527"/>
                <a:gd name="connsiteX65" fmla="*/ 3672679 w 4525107"/>
                <a:gd name="connsiteY65" fmla="*/ 6448929 h 7895527"/>
                <a:gd name="connsiteX66" fmla="*/ 2761404 w 4525107"/>
                <a:gd name="connsiteY66" fmla="*/ 6426525 h 7895527"/>
                <a:gd name="connsiteX67" fmla="*/ 2825903 w 4525107"/>
                <a:gd name="connsiteY67" fmla="*/ 6439611 h 7895527"/>
                <a:gd name="connsiteX68" fmla="*/ 2901458 w 4525107"/>
                <a:gd name="connsiteY68" fmla="*/ 6478165 h 7895527"/>
                <a:gd name="connsiteX69" fmla="*/ 2820381 w 4525107"/>
                <a:gd name="connsiteY69" fmla="*/ 6465177 h 7895527"/>
                <a:gd name="connsiteX70" fmla="*/ 2744826 w 4525107"/>
                <a:gd name="connsiteY70" fmla="*/ 6426621 h 7895527"/>
                <a:gd name="connsiteX71" fmla="*/ 2761404 w 4525107"/>
                <a:gd name="connsiteY71" fmla="*/ 6426525 h 7895527"/>
                <a:gd name="connsiteX72" fmla="*/ 1374430 w 4525107"/>
                <a:gd name="connsiteY72" fmla="*/ 6389491 h 7895527"/>
                <a:gd name="connsiteX73" fmla="*/ 1361441 w 4525107"/>
                <a:gd name="connsiteY73" fmla="*/ 6470567 h 7895527"/>
                <a:gd name="connsiteX74" fmla="*/ 1322886 w 4525107"/>
                <a:gd name="connsiteY74" fmla="*/ 6546123 h 7895527"/>
                <a:gd name="connsiteX75" fmla="*/ 1335874 w 4525107"/>
                <a:gd name="connsiteY75" fmla="*/ 6465047 h 7895527"/>
                <a:gd name="connsiteX76" fmla="*/ 1374430 w 4525107"/>
                <a:gd name="connsiteY76" fmla="*/ 6389491 h 7895527"/>
                <a:gd name="connsiteX77" fmla="*/ 3925293 w 4525107"/>
                <a:gd name="connsiteY77" fmla="*/ 6376291 h 7895527"/>
                <a:gd name="connsiteX78" fmla="*/ 3962272 w 4525107"/>
                <a:gd name="connsiteY78" fmla="*/ 6381981 h 7895527"/>
                <a:gd name="connsiteX79" fmla="*/ 4043734 w 4525107"/>
                <a:gd name="connsiteY79" fmla="*/ 6449881 h 7895527"/>
                <a:gd name="connsiteX80" fmla="*/ 4042277 w 4525107"/>
                <a:gd name="connsiteY80" fmla="*/ 6451805 h 7895527"/>
                <a:gd name="connsiteX81" fmla="*/ 3957382 w 4525107"/>
                <a:gd name="connsiteY81" fmla="*/ 6401229 h 7895527"/>
                <a:gd name="connsiteX82" fmla="*/ 3858639 w 4525107"/>
                <a:gd name="connsiteY82" fmla="*/ 6405127 h 7895527"/>
                <a:gd name="connsiteX83" fmla="*/ 3858277 w 4525107"/>
                <a:gd name="connsiteY83" fmla="*/ 6402741 h 7895527"/>
                <a:gd name="connsiteX84" fmla="*/ 3893405 w 4525107"/>
                <a:gd name="connsiteY84" fmla="*/ 6378299 h 7895527"/>
                <a:gd name="connsiteX85" fmla="*/ 3925293 w 4525107"/>
                <a:gd name="connsiteY85" fmla="*/ 6376291 h 7895527"/>
                <a:gd name="connsiteX86" fmla="*/ 2793552 w 4525107"/>
                <a:gd name="connsiteY86" fmla="*/ 6343537 h 7895527"/>
                <a:gd name="connsiteX87" fmla="*/ 2823019 w 4525107"/>
                <a:gd name="connsiteY87" fmla="*/ 6349483 h 7895527"/>
                <a:gd name="connsiteX88" fmla="*/ 2882808 w 4525107"/>
                <a:gd name="connsiteY88" fmla="*/ 6414087 h 7895527"/>
                <a:gd name="connsiteX89" fmla="*/ 2881449 w 4525107"/>
                <a:gd name="connsiteY89" fmla="*/ 6415851 h 7895527"/>
                <a:gd name="connsiteX90" fmla="*/ 2817269 w 4525107"/>
                <a:gd name="connsiteY90" fmla="*/ 6367303 h 7895527"/>
                <a:gd name="connsiteX91" fmla="*/ 2736820 w 4525107"/>
                <a:gd name="connsiteY91" fmla="*/ 6369199 h 7895527"/>
                <a:gd name="connsiteX92" fmla="*/ 2736748 w 4525107"/>
                <a:gd name="connsiteY92" fmla="*/ 6366971 h 7895527"/>
                <a:gd name="connsiteX93" fmla="*/ 2767500 w 4525107"/>
                <a:gd name="connsiteY93" fmla="*/ 6344847 h 7895527"/>
                <a:gd name="connsiteX94" fmla="*/ 2793552 w 4525107"/>
                <a:gd name="connsiteY94" fmla="*/ 6343537 h 7895527"/>
                <a:gd name="connsiteX95" fmla="*/ 3683526 w 4525107"/>
                <a:gd name="connsiteY95" fmla="*/ 6336837 h 7895527"/>
                <a:gd name="connsiteX96" fmla="*/ 3710443 w 4525107"/>
                <a:gd name="connsiteY96" fmla="*/ 6336895 h 7895527"/>
                <a:gd name="connsiteX97" fmla="*/ 3763301 w 4525107"/>
                <a:gd name="connsiteY97" fmla="*/ 6416865 h 7895527"/>
                <a:gd name="connsiteX98" fmla="*/ 3744120 w 4525107"/>
                <a:gd name="connsiteY98" fmla="*/ 6450179 h 7895527"/>
                <a:gd name="connsiteX99" fmla="*/ 3772227 w 4525107"/>
                <a:gd name="connsiteY99" fmla="*/ 6449745 h 7895527"/>
                <a:gd name="connsiteX100" fmla="*/ 3825084 w 4525107"/>
                <a:gd name="connsiteY100" fmla="*/ 6529715 h 7895527"/>
                <a:gd name="connsiteX101" fmla="*/ 3745113 w 4525107"/>
                <a:gd name="connsiteY101" fmla="*/ 6582573 h 7895527"/>
                <a:gd name="connsiteX102" fmla="*/ 3722251 w 4525107"/>
                <a:gd name="connsiteY102" fmla="*/ 6572891 h 7895527"/>
                <a:gd name="connsiteX103" fmla="*/ 3725347 w 4525107"/>
                <a:gd name="connsiteY103" fmla="*/ 6607441 h 7895527"/>
                <a:gd name="connsiteX104" fmla="*/ 3645374 w 4525107"/>
                <a:gd name="connsiteY104" fmla="*/ 6660301 h 7895527"/>
                <a:gd name="connsiteX105" fmla="*/ 3592517 w 4525107"/>
                <a:gd name="connsiteY105" fmla="*/ 6580331 h 7895527"/>
                <a:gd name="connsiteX106" fmla="*/ 3612814 w 4525107"/>
                <a:gd name="connsiteY106" fmla="*/ 6545921 h 7895527"/>
                <a:gd name="connsiteX107" fmla="*/ 3579077 w 4525107"/>
                <a:gd name="connsiteY107" fmla="*/ 6548681 h 7895527"/>
                <a:gd name="connsiteX108" fmla="*/ 3526219 w 4525107"/>
                <a:gd name="connsiteY108" fmla="*/ 6468711 h 7895527"/>
                <a:gd name="connsiteX109" fmla="*/ 3606190 w 4525107"/>
                <a:gd name="connsiteY109" fmla="*/ 6415853 h 7895527"/>
                <a:gd name="connsiteX110" fmla="*/ 3636912 w 4525107"/>
                <a:gd name="connsiteY110" fmla="*/ 6432395 h 7895527"/>
                <a:gd name="connsiteX111" fmla="*/ 3630472 w 4525107"/>
                <a:gd name="connsiteY111" fmla="*/ 6389753 h 7895527"/>
                <a:gd name="connsiteX112" fmla="*/ 3683526 w 4525107"/>
                <a:gd name="connsiteY112" fmla="*/ 6336837 h 7895527"/>
                <a:gd name="connsiteX113" fmla="*/ 3684309 w 4525107"/>
                <a:gd name="connsiteY113" fmla="*/ 6320363 h 7895527"/>
                <a:gd name="connsiteX114" fmla="*/ 3625837 w 4525107"/>
                <a:gd name="connsiteY114" fmla="*/ 6378679 h 7895527"/>
                <a:gd name="connsiteX115" fmla="*/ 3632934 w 4525107"/>
                <a:gd name="connsiteY115" fmla="*/ 6425677 h 7895527"/>
                <a:gd name="connsiteX116" fmla="*/ 3599077 w 4525107"/>
                <a:gd name="connsiteY116" fmla="*/ 6407447 h 7895527"/>
                <a:gd name="connsiteX117" fmla="*/ 3510940 w 4525107"/>
                <a:gd name="connsiteY117" fmla="*/ 6465701 h 7895527"/>
                <a:gd name="connsiteX118" fmla="*/ 3569193 w 4525107"/>
                <a:gd name="connsiteY118" fmla="*/ 6553837 h 7895527"/>
                <a:gd name="connsiteX119" fmla="*/ 3606377 w 4525107"/>
                <a:gd name="connsiteY119" fmla="*/ 6550793 h 7895527"/>
                <a:gd name="connsiteX120" fmla="*/ 3584009 w 4525107"/>
                <a:gd name="connsiteY120" fmla="*/ 6588715 h 7895527"/>
                <a:gd name="connsiteX121" fmla="*/ 3642262 w 4525107"/>
                <a:gd name="connsiteY121" fmla="*/ 6676851 h 7895527"/>
                <a:gd name="connsiteX122" fmla="*/ 3730399 w 4525107"/>
                <a:gd name="connsiteY122" fmla="*/ 6618597 h 7895527"/>
                <a:gd name="connsiteX123" fmla="*/ 3726985 w 4525107"/>
                <a:gd name="connsiteY123" fmla="*/ 6580519 h 7895527"/>
                <a:gd name="connsiteX124" fmla="*/ 3752183 w 4525107"/>
                <a:gd name="connsiteY124" fmla="*/ 6591191 h 7895527"/>
                <a:gd name="connsiteX125" fmla="*/ 3840320 w 4525107"/>
                <a:gd name="connsiteY125" fmla="*/ 6532937 h 7895527"/>
                <a:gd name="connsiteX126" fmla="*/ 3782066 w 4525107"/>
                <a:gd name="connsiteY126" fmla="*/ 6444797 h 7895527"/>
                <a:gd name="connsiteX127" fmla="*/ 3751088 w 4525107"/>
                <a:gd name="connsiteY127" fmla="*/ 6445275 h 7895527"/>
                <a:gd name="connsiteX128" fmla="*/ 3772228 w 4525107"/>
                <a:gd name="connsiteY128" fmla="*/ 6408563 h 7895527"/>
                <a:gd name="connsiteX129" fmla="*/ 3713975 w 4525107"/>
                <a:gd name="connsiteY129" fmla="*/ 6320425 h 7895527"/>
                <a:gd name="connsiteX130" fmla="*/ 3684309 w 4525107"/>
                <a:gd name="connsiteY130" fmla="*/ 6320363 h 7895527"/>
                <a:gd name="connsiteX131" fmla="*/ 2502421 w 4525107"/>
                <a:gd name="connsiteY131" fmla="*/ 6304705 h 7895527"/>
                <a:gd name="connsiteX132" fmla="*/ 2458757 w 4525107"/>
                <a:gd name="connsiteY132" fmla="*/ 6339541 h 7895527"/>
                <a:gd name="connsiteX133" fmla="*/ 2491334 w 4525107"/>
                <a:gd name="connsiteY133" fmla="*/ 6403143 h 7895527"/>
                <a:gd name="connsiteX134" fmla="*/ 2554936 w 4525107"/>
                <a:gd name="connsiteY134" fmla="*/ 6370569 h 7895527"/>
                <a:gd name="connsiteX135" fmla="*/ 2522359 w 4525107"/>
                <a:gd name="connsiteY135" fmla="*/ 6306965 h 7895527"/>
                <a:gd name="connsiteX136" fmla="*/ 2502421 w 4525107"/>
                <a:gd name="connsiteY136" fmla="*/ 6304705 h 7895527"/>
                <a:gd name="connsiteX137" fmla="*/ 1276212 w 4525107"/>
                <a:gd name="connsiteY137" fmla="*/ 6286331 h 7895527"/>
                <a:gd name="connsiteX138" fmla="*/ 1285524 w 4525107"/>
                <a:gd name="connsiteY138" fmla="*/ 6287755 h 7895527"/>
                <a:gd name="connsiteX139" fmla="*/ 1287276 w 4525107"/>
                <a:gd name="connsiteY139" fmla="*/ 6289415 h 7895527"/>
                <a:gd name="connsiteX140" fmla="*/ 1227632 w 4525107"/>
                <a:gd name="connsiteY140" fmla="*/ 6368205 h 7895527"/>
                <a:gd name="connsiteX141" fmla="*/ 1220600 w 4525107"/>
                <a:gd name="connsiteY141" fmla="*/ 6466773 h 7895527"/>
                <a:gd name="connsiteX142" fmla="*/ 1218188 w 4525107"/>
                <a:gd name="connsiteY142" fmla="*/ 6466869 h 7895527"/>
                <a:gd name="connsiteX143" fmla="*/ 1209042 w 4525107"/>
                <a:gd name="connsiteY143" fmla="*/ 6361217 h 7895527"/>
                <a:gd name="connsiteX144" fmla="*/ 1276212 w 4525107"/>
                <a:gd name="connsiteY144" fmla="*/ 6286331 h 7895527"/>
                <a:gd name="connsiteX145" fmla="*/ 3415853 w 4525107"/>
                <a:gd name="connsiteY145" fmla="*/ 6277953 h 7895527"/>
                <a:gd name="connsiteX146" fmla="*/ 3452831 w 4525107"/>
                <a:gd name="connsiteY146" fmla="*/ 6283645 h 7895527"/>
                <a:gd name="connsiteX147" fmla="*/ 3534295 w 4525107"/>
                <a:gd name="connsiteY147" fmla="*/ 6351541 h 7895527"/>
                <a:gd name="connsiteX148" fmla="*/ 3532837 w 4525107"/>
                <a:gd name="connsiteY148" fmla="*/ 6353469 h 7895527"/>
                <a:gd name="connsiteX149" fmla="*/ 3447941 w 4525107"/>
                <a:gd name="connsiteY149" fmla="*/ 6302891 h 7895527"/>
                <a:gd name="connsiteX150" fmla="*/ 3349197 w 4525107"/>
                <a:gd name="connsiteY150" fmla="*/ 6306789 h 7895527"/>
                <a:gd name="connsiteX151" fmla="*/ 3348836 w 4525107"/>
                <a:gd name="connsiteY151" fmla="*/ 6304403 h 7895527"/>
                <a:gd name="connsiteX152" fmla="*/ 3383964 w 4525107"/>
                <a:gd name="connsiteY152" fmla="*/ 6279959 h 7895527"/>
                <a:gd name="connsiteX153" fmla="*/ 3415853 w 4525107"/>
                <a:gd name="connsiteY153" fmla="*/ 6277953 h 7895527"/>
                <a:gd name="connsiteX154" fmla="*/ 2729599 w 4525107"/>
                <a:gd name="connsiteY154" fmla="*/ 6258889 h 7895527"/>
                <a:gd name="connsiteX155" fmla="*/ 2797638 w 4525107"/>
                <a:gd name="connsiteY155" fmla="*/ 6270155 h 7895527"/>
                <a:gd name="connsiteX156" fmla="*/ 2871101 w 4525107"/>
                <a:gd name="connsiteY156" fmla="*/ 6346637 h 7895527"/>
                <a:gd name="connsiteX157" fmla="*/ 2869440 w 4525107"/>
                <a:gd name="connsiteY157" fmla="*/ 6348387 h 7895527"/>
                <a:gd name="connsiteX158" fmla="*/ 2790651 w 4525107"/>
                <a:gd name="connsiteY158" fmla="*/ 6288745 h 7895527"/>
                <a:gd name="connsiteX159" fmla="*/ 2692082 w 4525107"/>
                <a:gd name="connsiteY159" fmla="*/ 6281711 h 7895527"/>
                <a:gd name="connsiteX160" fmla="*/ 2691986 w 4525107"/>
                <a:gd name="connsiteY160" fmla="*/ 6279301 h 7895527"/>
                <a:gd name="connsiteX161" fmla="*/ 2729599 w 4525107"/>
                <a:gd name="connsiteY161" fmla="*/ 6258889 h 7895527"/>
                <a:gd name="connsiteX162" fmla="*/ 1660716 w 4525107"/>
                <a:gd name="connsiteY162" fmla="*/ 6251655 h 7895527"/>
                <a:gd name="connsiteX163" fmla="*/ 1725179 w 4525107"/>
                <a:gd name="connsiteY163" fmla="*/ 6299321 h 7895527"/>
                <a:gd name="connsiteX164" fmla="*/ 1805346 w 4525107"/>
                <a:gd name="connsiteY164" fmla="*/ 6298309 h 7895527"/>
                <a:gd name="connsiteX165" fmla="*/ 1805440 w 4525107"/>
                <a:gd name="connsiteY165" fmla="*/ 6300465 h 7895527"/>
                <a:gd name="connsiteX166" fmla="*/ 1719632 w 4525107"/>
                <a:gd name="connsiteY166" fmla="*/ 6316521 h 7895527"/>
                <a:gd name="connsiteX167" fmla="*/ 1659378 w 4525107"/>
                <a:gd name="connsiteY167" fmla="*/ 6253349 h 7895527"/>
                <a:gd name="connsiteX168" fmla="*/ 1660716 w 4525107"/>
                <a:gd name="connsiteY168" fmla="*/ 6251655 h 7895527"/>
                <a:gd name="connsiteX169" fmla="*/ 1706016 w 4525107"/>
                <a:gd name="connsiteY169" fmla="*/ 6210503 h 7895527"/>
                <a:gd name="connsiteX170" fmla="*/ 1770515 w 4525107"/>
                <a:gd name="connsiteY170" fmla="*/ 6223589 h 7895527"/>
                <a:gd name="connsiteX171" fmla="*/ 1846070 w 4525107"/>
                <a:gd name="connsiteY171" fmla="*/ 6262143 h 7895527"/>
                <a:gd name="connsiteX172" fmla="*/ 1764993 w 4525107"/>
                <a:gd name="connsiteY172" fmla="*/ 6249155 h 7895527"/>
                <a:gd name="connsiteX173" fmla="*/ 1689438 w 4525107"/>
                <a:gd name="connsiteY173" fmla="*/ 6210599 h 7895527"/>
                <a:gd name="connsiteX174" fmla="*/ 1706016 w 4525107"/>
                <a:gd name="connsiteY174" fmla="*/ 6210503 h 7895527"/>
                <a:gd name="connsiteX175" fmla="*/ 2525583 w 4525107"/>
                <a:gd name="connsiteY175" fmla="*/ 6194497 h 7895527"/>
                <a:gd name="connsiteX176" fmla="*/ 2552329 w 4525107"/>
                <a:gd name="connsiteY176" fmla="*/ 6197529 h 7895527"/>
                <a:gd name="connsiteX177" fmla="*/ 2596031 w 4525107"/>
                <a:gd name="connsiteY177" fmla="*/ 6282847 h 7895527"/>
                <a:gd name="connsiteX178" fmla="*/ 2573288 w 4525107"/>
                <a:gd name="connsiteY178" fmla="*/ 6313839 h 7895527"/>
                <a:gd name="connsiteX179" fmla="*/ 2601271 w 4525107"/>
                <a:gd name="connsiteY179" fmla="*/ 6316513 h 7895527"/>
                <a:gd name="connsiteX180" fmla="*/ 2644972 w 4525107"/>
                <a:gd name="connsiteY180" fmla="*/ 6401831 h 7895527"/>
                <a:gd name="connsiteX181" fmla="*/ 2559652 w 4525107"/>
                <a:gd name="connsiteY181" fmla="*/ 6445533 h 7895527"/>
                <a:gd name="connsiteX182" fmla="*/ 2537998 w 4525107"/>
                <a:gd name="connsiteY182" fmla="*/ 6433385 h 7895527"/>
                <a:gd name="connsiteX183" fmla="*/ 2537260 w 4525107"/>
                <a:gd name="connsiteY183" fmla="*/ 6468067 h 7895527"/>
                <a:gd name="connsiteX184" fmla="*/ 2451937 w 4525107"/>
                <a:gd name="connsiteY184" fmla="*/ 6511769 h 7895527"/>
                <a:gd name="connsiteX185" fmla="*/ 2408237 w 4525107"/>
                <a:gd name="connsiteY185" fmla="*/ 6426449 h 7895527"/>
                <a:gd name="connsiteX186" fmla="*/ 2432210 w 4525107"/>
                <a:gd name="connsiteY186" fmla="*/ 6394491 h 7895527"/>
                <a:gd name="connsiteX187" fmla="*/ 2398374 w 4525107"/>
                <a:gd name="connsiteY187" fmla="*/ 6393509 h 7895527"/>
                <a:gd name="connsiteX188" fmla="*/ 2354673 w 4525107"/>
                <a:gd name="connsiteY188" fmla="*/ 6308189 h 7895527"/>
                <a:gd name="connsiteX189" fmla="*/ 2439993 w 4525107"/>
                <a:gd name="connsiteY189" fmla="*/ 6264489 h 7895527"/>
                <a:gd name="connsiteX190" fmla="*/ 2468700 w 4525107"/>
                <a:gd name="connsiteY190" fmla="*/ 6284323 h 7895527"/>
                <a:gd name="connsiteX191" fmla="*/ 2467010 w 4525107"/>
                <a:gd name="connsiteY191" fmla="*/ 6241229 h 7895527"/>
                <a:gd name="connsiteX192" fmla="*/ 2525583 w 4525107"/>
                <a:gd name="connsiteY192" fmla="*/ 6194497 h 7895527"/>
                <a:gd name="connsiteX193" fmla="*/ 2528181 w 4525107"/>
                <a:gd name="connsiteY193" fmla="*/ 6178211 h 7895527"/>
                <a:gd name="connsiteX194" fmla="*/ 2463625 w 4525107"/>
                <a:gd name="connsiteY194" fmla="*/ 6229713 h 7895527"/>
                <a:gd name="connsiteX195" fmla="*/ 2465489 w 4525107"/>
                <a:gd name="connsiteY195" fmla="*/ 6277205 h 7895527"/>
                <a:gd name="connsiteX196" fmla="*/ 2433852 w 4525107"/>
                <a:gd name="connsiteY196" fmla="*/ 6255349 h 7895527"/>
                <a:gd name="connsiteX197" fmla="*/ 2339820 w 4525107"/>
                <a:gd name="connsiteY197" fmla="*/ 6303511 h 7895527"/>
                <a:gd name="connsiteX198" fmla="*/ 2387982 w 4525107"/>
                <a:gd name="connsiteY198" fmla="*/ 6397543 h 7895527"/>
                <a:gd name="connsiteX199" fmla="*/ 2425274 w 4525107"/>
                <a:gd name="connsiteY199" fmla="*/ 6398625 h 7895527"/>
                <a:gd name="connsiteX200" fmla="*/ 2398855 w 4525107"/>
                <a:gd name="connsiteY200" fmla="*/ 6433843 h 7895527"/>
                <a:gd name="connsiteX201" fmla="*/ 2447016 w 4525107"/>
                <a:gd name="connsiteY201" fmla="*/ 6527875 h 7895527"/>
                <a:gd name="connsiteX202" fmla="*/ 2541048 w 4525107"/>
                <a:gd name="connsiteY202" fmla="*/ 6479711 h 7895527"/>
                <a:gd name="connsiteX203" fmla="*/ 2541861 w 4525107"/>
                <a:gd name="connsiteY203" fmla="*/ 6441489 h 7895527"/>
                <a:gd name="connsiteX204" fmla="*/ 2565726 w 4525107"/>
                <a:gd name="connsiteY204" fmla="*/ 6454879 h 7895527"/>
                <a:gd name="connsiteX205" fmla="*/ 2659758 w 4525107"/>
                <a:gd name="connsiteY205" fmla="*/ 6406715 h 7895527"/>
                <a:gd name="connsiteX206" fmla="*/ 2611595 w 4525107"/>
                <a:gd name="connsiteY206" fmla="*/ 6312681 h 7895527"/>
                <a:gd name="connsiteX207" fmla="*/ 2580755 w 4525107"/>
                <a:gd name="connsiteY207" fmla="*/ 6309735 h 7895527"/>
                <a:gd name="connsiteX208" fmla="*/ 2605820 w 4525107"/>
                <a:gd name="connsiteY208" fmla="*/ 6275583 h 7895527"/>
                <a:gd name="connsiteX209" fmla="*/ 2557659 w 4525107"/>
                <a:gd name="connsiteY209" fmla="*/ 6181551 h 7895527"/>
                <a:gd name="connsiteX210" fmla="*/ 2528181 w 4525107"/>
                <a:gd name="connsiteY210" fmla="*/ 6178211 h 7895527"/>
                <a:gd name="connsiteX211" fmla="*/ 1738164 w 4525107"/>
                <a:gd name="connsiteY211" fmla="*/ 6127515 h 7895527"/>
                <a:gd name="connsiteX212" fmla="*/ 1767631 w 4525107"/>
                <a:gd name="connsiteY212" fmla="*/ 6133461 h 7895527"/>
                <a:gd name="connsiteX213" fmla="*/ 1827420 w 4525107"/>
                <a:gd name="connsiteY213" fmla="*/ 6198065 h 7895527"/>
                <a:gd name="connsiteX214" fmla="*/ 1826061 w 4525107"/>
                <a:gd name="connsiteY214" fmla="*/ 6199829 h 7895527"/>
                <a:gd name="connsiteX215" fmla="*/ 1761881 w 4525107"/>
                <a:gd name="connsiteY215" fmla="*/ 6151281 h 7895527"/>
                <a:gd name="connsiteX216" fmla="*/ 1681432 w 4525107"/>
                <a:gd name="connsiteY216" fmla="*/ 6153177 h 7895527"/>
                <a:gd name="connsiteX217" fmla="*/ 1681360 w 4525107"/>
                <a:gd name="connsiteY217" fmla="*/ 6150949 h 7895527"/>
                <a:gd name="connsiteX218" fmla="*/ 1712112 w 4525107"/>
                <a:gd name="connsiteY218" fmla="*/ 6128825 h 7895527"/>
                <a:gd name="connsiteX219" fmla="*/ 1738164 w 4525107"/>
                <a:gd name="connsiteY219" fmla="*/ 6127515 h 7895527"/>
                <a:gd name="connsiteX220" fmla="*/ 3854558 w 4525107"/>
                <a:gd name="connsiteY220" fmla="*/ 6116787 h 7895527"/>
                <a:gd name="connsiteX221" fmla="*/ 3909703 w 4525107"/>
                <a:gd name="connsiteY221" fmla="*/ 6211859 h 7895527"/>
                <a:gd name="connsiteX222" fmla="*/ 3851021 w 4525107"/>
                <a:gd name="connsiteY222" fmla="*/ 6304789 h 7895527"/>
                <a:gd name="connsiteX223" fmla="*/ 3848270 w 4525107"/>
                <a:gd name="connsiteY223" fmla="*/ 6303813 h 7895527"/>
                <a:gd name="connsiteX224" fmla="*/ 3884992 w 4525107"/>
                <a:gd name="connsiteY224" fmla="*/ 6211393 h 7895527"/>
                <a:gd name="connsiteX225" fmla="*/ 3851771 w 4525107"/>
                <a:gd name="connsiteY225" fmla="*/ 6117657 h 7895527"/>
                <a:gd name="connsiteX226" fmla="*/ 3854558 w 4525107"/>
                <a:gd name="connsiteY226" fmla="*/ 6116787 h 7895527"/>
                <a:gd name="connsiteX227" fmla="*/ 2234137 w 4525107"/>
                <a:gd name="connsiteY227" fmla="*/ 6104881 h 7895527"/>
                <a:gd name="connsiteX228" fmla="*/ 2302176 w 4525107"/>
                <a:gd name="connsiteY228" fmla="*/ 6116149 h 7895527"/>
                <a:gd name="connsiteX229" fmla="*/ 2375641 w 4525107"/>
                <a:gd name="connsiteY229" fmla="*/ 6192629 h 7895527"/>
                <a:gd name="connsiteX230" fmla="*/ 2373979 w 4525107"/>
                <a:gd name="connsiteY230" fmla="*/ 6194383 h 7895527"/>
                <a:gd name="connsiteX231" fmla="*/ 2295189 w 4525107"/>
                <a:gd name="connsiteY231" fmla="*/ 6134739 h 7895527"/>
                <a:gd name="connsiteX232" fmla="*/ 2196619 w 4525107"/>
                <a:gd name="connsiteY232" fmla="*/ 6127707 h 7895527"/>
                <a:gd name="connsiteX233" fmla="*/ 2196524 w 4525107"/>
                <a:gd name="connsiteY233" fmla="*/ 6125293 h 7895527"/>
                <a:gd name="connsiteX234" fmla="*/ 2234137 w 4525107"/>
                <a:gd name="connsiteY234" fmla="*/ 6104881 h 7895527"/>
                <a:gd name="connsiteX235" fmla="*/ 3816194 w 4525107"/>
                <a:gd name="connsiteY235" fmla="*/ 6102175 h 7895527"/>
                <a:gd name="connsiteX236" fmla="*/ 3841628 w 4525107"/>
                <a:gd name="connsiteY236" fmla="*/ 6185687 h 7895527"/>
                <a:gd name="connsiteX237" fmla="*/ 3785498 w 4525107"/>
                <a:gd name="connsiteY237" fmla="*/ 6252549 h 7895527"/>
                <a:gd name="connsiteX238" fmla="*/ 3783667 w 4525107"/>
                <a:gd name="connsiteY238" fmla="*/ 6251405 h 7895527"/>
                <a:gd name="connsiteX239" fmla="*/ 3823921 w 4525107"/>
                <a:gd name="connsiteY239" fmla="*/ 6182071 h 7895527"/>
                <a:gd name="connsiteX240" fmla="*/ 3814060 w 4525107"/>
                <a:gd name="connsiteY240" fmla="*/ 6102509 h 7895527"/>
                <a:gd name="connsiteX241" fmla="*/ 3816194 w 4525107"/>
                <a:gd name="connsiteY241" fmla="*/ 6102175 h 7895527"/>
                <a:gd name="connsiteX242" fmla="*/ 1447033 w 4525107"/>
                <a:gd name="connsiteY242" fmla="*/ 6088683 h 7895527"/>
                <a:gd name="connsiteX243" fmla="*/ 1403369 w 4525107"/>
                <a:gd name="connsiteY243" fmla="*/ 6123519 h 7895527"/>
                <a:gd name="connsiteX244" fmla="*/ 1435946 w 4525107"/>
                <a:gd name="connsiteY244" fmla="*/ 6187121 h 7895527"/>
                <a:gd name="connsiteX245" fmla="*/ 1499548 w 4525107"/>
                <a:gd name="connsiteY245" fmla="*/ 6154547 h 7895527"/>
                <a:gd name="connsiteX246" fmla="*/ 1466971 w 4525107"/>
                <a:gd name="connsiteY246" fmla="*/ 6090943 h 7895527"/>
                <a:gd name="connsiteX247" fmla="*/ 1447033 w 4525107"/>
                <a:gd name="connsiteY247" fmla="*/ 6088683 h 7895527"/>
                <a:gd name="connsiteX248" fmla="*/ 3770332 w 4525107"/>
                <a:gd name="connsiteY248" fmla="*/ 6082095 h 7895527"/>
                <a:gd name="connsiteX249" fmla="*/ 3766377 w 4525107"/>
                <a:gd name="connsiteY249" fmla="*/ 6164111 h 7895527"/>
                <a:gd name="connsiteX250" fmla="*/ 3737681 w 4525107"/>
                <a:gd name="connsiteY250" fmla="*/ 6241319 h 7895527"/>
                <a:gd name="connsiteX251" fmla="*/ 3814172 w 4525107"/>
                <a:gd name="connsiteY251" fmla="*/ 6366259 h 7895527"/>
                <a:gd name="connsiteX252" fmla="*/ 3783635 w 4525107"/>
                <a:gd name="connsiteY252" fmla="*/ 6419297 h 7895527"/>
                <a:gd name="connsiteX253" fmla="*/ 3828384 w 4525107"/>
                <a:gd name="connsiteY253" fmla="*/ 6418607 h 7895527"/>
                <a:gd name="connsiteX254" fmla="*/ 3912542 w 4525107"/>
                <a:gd name="connsiteY254" fmla="*/ 6545933 h 7895527"/>
                <a:gd name="connsiteX255" fmla="*/ 3828207 w 4525107"/>
                <a:gd name="connsiteY255" fmla="*/ 6630143 h 7895527"/>
                <a:gd name="connsiteX256" fmla="*/ 3911906 w 4525107"/>
                <a:gd name="connsiteY256" fmla="*/ 6682339 h 7895527"/>
                <a:gd name="connsiteX257" fmla="*/ 4010117 w 4525107"/>
                <a:gd name="connsiteY257" fmla="*/ 6666689 h 7895527"/>
                <a:gd name="connsiteX258" fmla="*/ 4010466 w 4525107"/>
                <a:gd name="connsiteY258" fmla="*/ 6669585 h 7895527"/>
                <a:gd name="connsiteX259" fmla="*/ 3906963 w 4525107"/>
                <a:gd name="connsiteY259" fmla="*/ 6706555 h 7895527"/>
                <a:gd name="connsiteX260" fmla="*/ 3826230 w 4525107"/>
                <a:gd name="connsiteY260" fmla="*/ 6631979 h 7895527"/>
                <a:gd name="connsiteX261" fmla="*/ 3827217 w 4525107"/>
                <a:gd name="connsiteY261" fmla="*/ 6630271 h 7895527"/>
                <a:gd name="connsiteX262" fmla="*/ 3785215 w 4525107"/>
                <a:gd name="connsiteY262" fmla="*/ 6630093 h 7895527"/>
                <a:gd name="connsiteX263" fmla="*/ 3748813 w 4525107"/>
                <a:gd name="connsiteY263" fmla="*/ 6614677 h 7895527"/>
                <a:gd name="connsiteX264" fmla="*/ 3753742 w 4525107"/>
                <a:gd name="connsiteY264" fmla="*/ 6669689 h 7895527"/>
                <a:gd name="connsiteX265" fmla="*/ 3741069 w 4525107"/>
                <a:gd name="connsiteY265" fmla="*/ 6701801 h 7895527"/>
                <a:gd name="connsiteX266" fmla="*/ 3791417 w 4525107"/>
                <a:gd name="connsiteY266" fmla="*/ 6795981 h 7895527"/>
                <a:gd name="connsiteX267" fmla="*/ 3732734 w 4525107"/>
                <a:gd name="connsiteY267" fmla="*/ 6888913 h 7895527"/>
                <a:gd name="connsiteX268" fmla="*/ 3729983 w 4525107"/>
                <a:gd name="connsiteY268" fmla="*/ 6887937 h 7895527"/>
                <a:gd name="connsiteX269" fmla="*/ 3766705 w 4525107"/>
                <a:gd name="connsiteY269" fmla="*/ 6795517 h 7895527"/>
                <a:gd name="connsiteX270" fmla="*/ 3738115 w 4525107"/>
                <a:gd name="connsiteY270" fmla="*/ 6707179 h 7895527"/>
                <a:gd name="connsiteX271" fmla="*/ 3687226 w 4525107"/>
                <a:gd name="connsiteY271" fmla="*/ 6748465 h 7895527"/>
                <a:gd name="connsiteX272" fmla="*/ 3710908 w 4525107"/>
                <a:gd name="connsiteY272" fmla="*/ 6830881 h 7895527"/>
                <a:gd name="connsiteX273" fmla="*/ 3654779 w 4525107"/>
                <a:gd name="connsiteY273" fmla="*/ 6897743 h 7895527"/>
                <a:gd name="connsiteX274" fmla="*/ 3652947 w 4525107"/>
                <a:gd name="connsiteY274" fmla="*/ 6896601 h 7895527"/>
                <a:gd name="connsiteX275" fmla="*/ 3693202 w 4525107"/>
                <a:gd name="connsiteY275" fmla="*/ 6827267 h 7895527"/>
                <a:gd name="connsiteX276" fmla="*/ 3684200 w 4525107"/>
                <a:gd name="connsiteY276" fmla="*/ 6749387 h 7895527"/>
                <a:gd name="connsiteX277" fmla="*/ 3626415 w 4525107"/>
                <a:gd name="connsiteY277" fmla="*/ 6753847 h 7895527"/>
                <a:gd name="connsiteX278" fmla="*/ 3580378 w 4525107"/>
                <a:gd name="connsiteY278" fmla="*/ 6731613 h 7895527"/>
                <a:gd name="connsiteX279" fmla="*/ 3544083 w 4525107"/>
                <a:gd name="connsiteY279" fmla="*/ 6796837 h 7895527"/>
                <a:gd name="connsiteX280" fmla="*/ 3554852 w 4525107"/>
                <a:gd name="connsiteY280" fmla="*/ 6876583 h 7895527"/>
                <a:gd name="connsiteX281" fmla="*/ 3552646 w 4525107"/>
                <a:gd name="connsiteY281" fmla="*/ 6876903 h 7895527"/>
                <a:gd name="connsiteX282" fmla="*/ 3525736 w 4525107"/>
                <a:gd name="connsiteY282" fmla="*/ 6793091 h 7895527"/>
                <a:gd name="connsiteX283" fmla="*/ 3574225 w 4525107"/>
                <a:gd name="connsiteY283" fmla="*/ 6726445 h 7895527"/>
                <a:gd name="connsiteX284" fmla="*/ 3542258 w 4525107"/>
                <a:gd name="connsiteY284" fmla="*/ 6626517 h 7895527"/>
                <a:gd name="connsiteX285" fmla="*/ 3574572 w 4525107"/>
                <a:gd name="connsiteY285" fmla="*/ 6571735 h 7895527"/>
                <a:gd name="connsiteX286" fmla="*/ 3520858 w 4525107"/>
                <a:gd name="connsiteY286" fmla="*/ 6576131 h 7895527"/>
                <a:gd name="connsiteX287" fmla="*/ 3494948 w 4525107"/>
                <a:gd name="connsiteY287" fmla="*/ 6566865 h 7895527"/>
                <a:gd name="connsiteX288" fmla="*/ 3402940 w 4525107"/>
                <a:gd name="connsiteY288" fmla="*/ 6608827 h 7895527"/>
                <a:gd name="connsiteX289" fmla="*/ 3310009 w 4525107"/>
                <a:gd name="connsiteY289" fmla="*/ 6550141 h 7895527"/>
                <a:gd name="connsiteX290" fmla="*/ 3310985 w 4525107"/>
                <a:gd name="connsiteY290" fmla="*/ 6547391 h 7895527"/>
                <a:gd name="connsiteX291" fmla="*/ 3403404 w 4525107"/>
                <a:gd name="connsiteY291" fmla="*/ 6584115 h 7895527"/>
                <a:gd name="connsiteX292" fmla="*/ 3484931 w 4525107"/>
                <a:gd name="connsiteY292" fmla="*/ 6561363 h 7895527"/>
                <a:gd name="connsiteX293" fmla="*/ 3444269 w 4525107"/>
                <a:gd name="connsiteY293" fmla="*/ 6514581 h 7895527"/>
                <a:gd name="connsiteX294" fmla="*/ 3368061 w 4525107"/>
                <a:gd name="connsiteY294" fmla="*/ 6528307 h 7895527"/>
                <a:gd name="connsiteX295" fmla="*/ 3301199 w 4525107"/>
                <a:gd name="connsiteY295" fmla="*/ 6472179 h 7895527"/>
                <a:gd name="connsiteX296" fmla="*/ 3302342 w 4525107"/>
                <a:gd name="connsiteY296" fmla="*/ 6470347 h 7895527"/>
                <a:gd name="connsiteX297" fmla="*/ 3371676 w 4525107"/>
                <a:gd name="connsiteY297" fmla="*/ 6510599 h 7895527"/>
                <a:gd name="connsiteX298" fmla="*/ 3440974 w 4525107"/>
                <a:gd name="connsiteY298" fmla="*/ 6505979 h 7895527"/>
                <a:gd name="connsiteX299" fmla="*/ 3436385 w 4525107"/>
                <a:gd name="connsiteY299" fmla="*/ 6451921 h 7895527"/>
                <a:gd name="connsiteX300" fmla="*/ 3361014 w 4525107"/>
                <a:gd name="connsiteY300" fmla="*/ 6447189 h 7895527"/>
                <a:gd name="connsiteX301" fmla="*/ 3281660 w 4525107"/>
                <a:gd name="connsiteY301" fmla="*/ 6417215 h 7895527"/>
                <a:gd name="connsiteX302" fmla="*/ 3298127 w 4525107"/>
                <a:gd name="connsiteY302" fmla="*/ 6415287 h 7895527"/>
                <a:gd name="connsiteX303" fmla="*/ 3363678 w 4525107"/>
                <a:gd name="connsiteY303" fmla="*/ 6421169 h 7895527"/>
                <a:gd name="connsiteX304" fmla="*/ 3437074 w 4525107"/>
                <a:gd name="connsiteY304" fmla="*/ 6447601 h 7895527"/>
                <a:gd name="connsiteX305" fmla="*/ 3465268 w 4525107"/>
                <a:gd name="connsiteY305" fmla="*/ 6395225 h 7895527"/>
                <a:gd name="connsiteX306" fmla="*/ 3402111 w 4525107"/>
                <a:gd name="connsiteY306" fmla="*/ 6361491 h 7895527"/>
                <a:gd name="connsiteX307" fmla="*/ 3322363 w 4525107"/>
                <a:gd name="connsiteY307" fmla="*/ 6372261 h 7895527"/>
                <a:gd name="connsiteX308" fmla="*/ 3322044 w 4525107"/>
                <a:gd name="connsiteY308" fmla="*/ 6370055 h 7895527"/>
                <a:gd name="connsiteX309" fmla="*/ 3350166 w 4525107"/>
                <a:gd name="connsiteY309" fmla="*/ 6344669 h 7895527"/>
                <a:gd name="connsiteX310" fmla="*/ 3375913 w 4525107"/>
                <a:gd name="connsiteY310" fmla="*/ 6340489 h 7895527"/>
                <a:gd name="connsiteX311" fmla="*/ 3405856 w 4525107"/>
                <a:gd name="connsiteY311" fmla="*/ 6343141 h 7895527"/>
                <a:gd name="connsiteX312" fmla="*/ 3471819 w 4525107"/>
                <a:gd name="connsiteY312" fmla="*/ 6389335 h 7895527"/>
                <a:gd name="connsiteX313" fmla="*/ 3564027 w 4525107"/>
                <a:gd name="connsiteY313" fmla="*/ 6364645 h 7895527"/>
                <a:gd name="connsiteX314" fmla="*/ 3612941 w 4525107"/>
                <a:gd name="connsiteY314" fmla="*/ 6390983 h 7895527"/>
                <a:gd name="connsiteX315" fmla="*/ 3602687 w 4525107"/>
                <a:gd name="connsiteY315" fmla="*/ 6323089 h 7895527"/>
                <a:gd name="connsiteX316" fmla="*/ 3687158 w 4525107"/>
                <a:gd name="connsiteY316" fmla="*/ 6238841 h 7895527"/>
                <a:gd name="connsiteX317" fmla="*/ 3730014 w 4525107"/>
                <a:gd name="connsiteY317" fmla="*/ 6238931 h 7895527"/>
                <a:gd name="connsiteX318" fmla="*/ 3736096 w 4525107"/>
                <a:gd name="connsiteY318" fmla="*/ 6240825 h 7895527"/>
                <a:gd name="connsiteX319" fmla="*/ 3740357 w 4525107"/>
                <a:gd name="connsiteY319" fmla="*/ 6161449 h 7895527"/>
                <a:gd name="connsiteX320" fmla="*/ 3770332 w 4525107"/>
                <a:gd name="connsiteY320" fmla="*/ 6082095 h 7895527"/>
                <a:gd name="connsiteX321" fmla="*/ 3705256 w 4525107"/>
                <a:gd name="connsiteY321" fmla="*/ 6081121 h 7895527"/>
                <a:gd name="connsiteX322" fmla="*/ 3714084 w 4525107"/>
                <a:gd name="connsiteY322" fmla="*/ 6081331 h 7895527"/>
                <a:gd name="connsiteX323" fmla="*/ 3715987 w 4525107"/>
                <a:gd name="connsiteY323" fmla="*/ 6082487 h 7895527"/>
                <a:gd name="connsiteX324" fmla="*/ 3674828 w 4525107"/>
                <a:gd name="connsiteY324" fmla="*/ 6151635 h 7895527"/>
                <a:gd name="connsiteX325" fmla="*/ 3685596 w 4525107"/>
                <a:gd name="connsiteY325" fmla="*/ 6231385 h 7895527"/>
                <a:gd name="connsiteX326" fmla="*/ 3683388 w 4525107"/>
                <a:gd name="connsiteY326" fmla="*/ 6231703 h 7895527"/>
                <a:gd name="connsiteX327" fmla="*/ 3656478 w 4525107"/>
                <a:gd name="connsiteY327" fmla="*/ 6147891 h 7895527"/>
                <a:gd name="connsiteX328" fmla="*/ 3705256 w 4525107"/>
                <a:gd name="connsiteY328" fmla="*/ 6081121 h 7895527"/>
                <a:gd name="connsiteX329" fmla="*/ 3642996 w 4525107"/>
                <a:gd name="connsiteY329" fmla="*/ 6080129 h 7895527"/>
                <a:gd name="connsiteX330" fmla="*/ 3652409 w 4525107"/>
                <a:gd name="connsiteY330" fmla="*/ 6080515 h 7895527"/>
                <a:gd name="connsiteX331" fmla="*/ 3654335 w 4525107"/>
                <a:gd name="connsiteY331" fmla="*/ 6081973 h 7895527"/>
                <a:gd name="connsiteX332" fmla="*/ 3603757 w 4525107"/>
                <a:gd name="connsiteY332" fmla="*/ 6166869 h 7895527"/>
                <a:gd name="connsiteX333" fmla="*/ 3607654 w 4525107"/>
                <a:gd name="connsiteY333" fmla="*/ 6265611 h 7895527"/>
                <a:gd name="connsiteX334" fmla="*/ 3605268 w 4525107"/>
                <a:gd name="connsiteY334" fmla="*/ 6265973 h 7895527"/>
                <a:gd name="connsiteX335" fmla="*/ 3584511 w 4525107"/>
                <a:gd name="connsiteY335" fmla="*/ 6161977 h 7895527"/>
                <a:gd name="connsiteX336" fmla="*/ 3642996 w 4525107"/>
                <a:gd name="connsiteY336" fmla="*/ 6080129 h 7895527"/>
                <a:gd name="connsiteX337" fmla="*/ 1674211 w 4525107"/>
                <a:gd name="connsiteY337" fmla="*/ 6042867 h 7895527"/>
                <a:gd name="connsiteX338" fmla="*/ 1742250 w 4525107"/>
                <a:gd name="connsiteY338" fmla="*/ 6054133 h 7895527"/>
                <a:gd name="connsiteX339" fmla="*/ 1815713 w 4525107"/>
                <a:gd name="connsiteY339" fmla="*/ 6130615 h 7895527"/>
                <a:gd name="connsiteX340" fmla="*/ 1814052 w 4525107"/>
                <a:gd name="connsiteY340" fmla="*/ 6132365 h 7895527"/>
                <a:gd name="connsiteX341" fmla="*/ 1735263 w 4525107"/>
                <a:gd name="connsiteY341" fmla="*/ 6072723 h 7895527"/>
                <a:gd name="connsiteX342" fmla="*/ 1636694 w 4525107"/>
                <a:gd name="connsiteY342" fmla="*/ 6065689 h 7895527"/>
                <a:gd name="connsiteX343" fmla="*/ 1636598 w 4525107"/>
                <a:gd name="connsiteY343" fmla="*/ 6063279 h 7895527"/>
                <a:gd name="connsiteX344" fmla="*/ 1674211 w 4525107"/>
                <a:gd name="connsiteY344" fmla="*/ 6042867 h 7895527"/>
                <a:gd name="connsiteX345" fmla="*/ 3734801 w 4525107"/>
                <a:gd name="connsiteY345" fmla="*/ 6037555 h 7895527"/>
                <a:gd name="connsiteX346" fmla="*/ 3698028 w 4525107"/>
                <a:gd name="connsiteY346" fmla="*/ 6041231 h 7895527"/>
                <a:gd name="connsiteX347" fmla="*/ 3550857 w 4525107"/>
                <a:gd name="connsiteY347" fmla="*/ 6188015 h 7895527"/>
                <a:gd name="connsiteX348" fmla="*/ 3568722 w 4525107"/>
                <a:gd name="connsiteY348" fmla="*/ 6306301 h 7895527"/>
                <a:gd name="connsiteX349" fmla="*/ 3483501 w 4525107"/>
                <a:gd name="connsiteY349" fmla="*/ 6260417 h 7895527"/>
                <a:gd name="connsiteX350" fmla="*/ 3261663 w 4525107"/>
                <a:gd name="connsiteY350" fmla="*/ 6407041 h 7895527"/>
                <a:gd name="connsiteX351" fmla="*/ 3408289 w 4525107"/>
                <a:gd name="connsiteY351" fmla="*/ 6628879 h 7895527"/>
                <a:gd name="connsiteX352" fmla="*/ 3501875 w 4525107"/>
                <a:gd name="connsiteY352" fmla="*/ 6621221 h 7895527"/>
                <a:gd name="connsiteX353" fmla="*/ 3445574 w 4525107"/>
                <a:gd name="connsiteY353" fmla="*/ 6716669 h 7895527"/>
                <a:gd name="connsiteX354" fmla="*/ 3592199 w 4525107"/>
                <a:gd name="connsiteY354" fmla="*/ 6938505 h 7895527"/>
                <a:gd name="connsiteX355" fmla="*/ 3814037 w 4525107"/>
                <a:gd name="connsiteY355" fmla="*/ 6791881 h 7895527"/>
                <a:gd name="connsiteX356" fmla="*/ 3805447 w 4525107"/>
                <a:gd name="connsiteY356" fmla="*/ 6696037 h 7895527"/>
                <a:gd name="connsiteX357" fmla="*/ 3868868 w 4525107"/>
                <a:gd name="connsiteY357" fmla="*/ 6722895 h 7895527"/>
                <a:gd name="connsiteX358" fmla="*/ 4090706 w 4525107"/>
                <a:gd name="connsiteY358" fmla="*/ 6576269 h 7895527"/>
                <a:gd name="connsiteX359" fmla="*/ 3944080 w 4525107"/>
                <a:gd name="connsiteY359" fmla="*/ 6354433 h 7895527"/>
                <a:gd name="connsiteX360" fmla="*/ 3866115 w 4525107"/>
                <a:gd name="connsiteY360" fmla="*/ 6355635 h 7895527"/>
                <a:gd name="connsiteX361" fmla="*/ 3919320 w 4525107"/>
                <a:gd name="connsiteY361" fmla="*/ 6263227 h 7895527"/>
                <a:gd name="connsiteX362" fmla="*/ 3772695 w 4525107"/>
                <a:gd name="connsiteY362" fmla="*/ 6041391 h 7895527"/>
                <a:gd name="connsiteX363" fmla="*/ 3734801 w 4525107"/>
                <a:gd name="connsiteY363" fmla="*/ 6037555 h 7895527"/>
                <a:gd name="connsiteX364" fmla="*/ 2719874 w 4525107"/>
                <a:gd name="connsiteY364" fmla="*/ 5994685 h 7895527"/>
                <a:gd name="connsiteX365" fmla="*/ 2764180 w 4525107"/>
                <a:gd name="connsiteY365" fmla="*/ 6095267 h 7895527"/>
                <a:gd name="connsiteX366" fmla="*/ 2695593 w 4525107"/>
                <a:gd name="connsiteY366" fmla="*/ 6181147 h 7895527"/>
                <a:gd name="connsiteX367" fmla="*/ 2692967 w 4525107"/>
                <a:gd name="connsiteY367" fmla="*/ 6179873 h 7895527"/>
                <a:gd name="connsiteX368" fmla="*/ 2739672 w 4525107"/>
                <a:gd name="connsiteY368" fmla="*/ 6092075 h 7895527"/>
                <a:gd name="connsiteX369" fmla="*/ 2717008 w 4525107"/>
                <a:gd name="connsiteY369" fmla="*/ 5995243 h 7895527"/>
                <a:gd name="connsiteX370" fmla="*/ 2719874 w 4525107"/>
                <a:gd name="connsiteY370" fmla="*/ 5994685 h 7895527"/>
                <a:gd name="connsiteX371" fmla="*/ 1470195 w 4525107"/>
                <a:gd name="connsiteY371" fmla="*/ 5978475 h 7895527"/>
                <a:gd name="connsiteX372" fmla="*/ 1496941 w 4525107"/>
                <a:gd name="connsiteY372" fmla="*/ 5981507 h 7895527"/>
                <a:gd name="connsiteX373" fmla="*/ 1540643 w 4525107"/>
                <a:gd name="connsiteY373" fmla="*/ 6066825 h 7895527"/>
                <a:gd name="connsiteX374" fmla="*/ 1517900 w 4525107"/>
                <a:gd name="connsiteY374" fmla="*/ 6097817 h 7895527"/>
                <a:gd name="connsiteX375" fmla="*/ 1545883 w 4525107"/>
                <a:gd name="connsiteY375" fmla="*/ 6100491 h 7895527"/>
                <a:gd name="connsiteX376" fmla="*/ 1589584 w 4525107"/>
                <a:gd name="connsiteY376" fmla="*/ 6185809 h 7895527"/>
                <a:gd name="connsiteX377" fmla="*/ 1504264 w 4525107"/>
                <a:gd name="connsiteY377" fmla="*/ 6229511 h 7895527"/>
                <a:gd name="connsiteX378" fmla="*/ 1482610 w 4525107"/>
                <a:gd name="connsiteY378" fmla="*/ 6217363 h 7895527"/>
                <a:gd name="connsiteX379" fmla="*/ 1481872 w 4525107"/>
                <a:gd name="connsiteY379" fmla="*/ 6252045 h 7895527"/>
                <a:gd name="connsiteX380" fmla="*/ 1396549 w 4525107"/>
                <a:gd name="connsiteY380" fmla="*/ 6295747 h 7895527"/>
                <a:gd name="connsiteX381" fmla="*/ 1352849 w 4525107"/>
                <a:gd name="connsiteY381" fmla="*/ 6210427 h 7895527"/>
                <a:gd name="connsiteX382" fmla="*/ 1376822 w 4525107"/>
                <a:gd name="connsiteY382" fmla="*/ 6178469 h 7895527"/>
                <a:gd name="connsiteX383" fmla="*/ 1342986 w 4525107"/>
                <a:gd name="connsiteY383" fmla="*/ 6177487 h 7895527"/>
                <a:gd name="connsiteX384" fmla="*/ 1299285 w 4525107"/>
                <a:gd name="connsiteY384" fmla="*/ 6092167 h 7895527"/>
                <a:gd name="connsiteX385" fmla="*/ 1384605 w 4525107"/>
                <a:gd name="connsiteY385" fmla="*/ 6048467 h 7895527"/>
                <a:gd name="connsiteX386" fmla="*/ 1413312 w 4525107"/>
                <a:gd name="connsiteY386" fmla="*/ 6068301 h 7895527"/>
                <a:gd name="connsiteX387" fmla="*/ 1411622 w 4525107"/>
                <a:gd name="connsiteY387" fmla="*/ 6025207 h 7895527"/>
                <a:gd name="connsiteX388" fmla="*/ 1470195 w 4525107"/>
                <a:gd name="connsiteY388" fmla="*/ 5978475 h 7895527"/>
                <a:gd name="connsiteX389" fmla="*/ 2683359 w 4525107"/>
                <a:gd name="connsiteY389" fmla="*/ 5975925 h 7895527"/>
                <a:gd name="connsiteX390" fmla="*/ 2699413 w 4525107"/>
                <a:gd name="connsiteY390" fmla="*/ 6061737 h 7895527"/>
                <a:gd name="connsiteX391" fmla="*/ 2636242 w 4525107"/>
                <a:gd name="connsiteY391" fmla="*/ 6121989 h 7895527"/>
                <a:gd name="connsiteX392" fmla="*/ 2634548 w 4525107"/>
                <a:gd name="connsiteY392" fmla="*/ 6120649 h 7895527"/>
                <a:gd name="connsiteX393" fmla="*/ 2682214 w 4525107"/>
                <a:gd name="connsiteY393" fmla="*/ 6056187 h 7895527"/>
                <a:gd name="connsiteX394" fmla="*/ 2681201 w 4525107"/>
                <a:gd name="connsiteY394" fmla="*/ 5976021 h 7895527"/>
                <a:gd name="connsiteX395" fmla="*/ 2683359 w 4525107"/>
                <a:gd name="connsiteY395" fmla="*/ 5975925 h 7895527"/>
                <a:gd name="connsiteX396" fmla="*/ 1472793 w 4525107"/>
                <a:gd name="connsiteY396" fmla="*/ 5962189 h 7895527"/>
                <a:gd name="connsiteX397" fmla="*/ 1408237 w 4525107"/>
                <a:gd name="connsiteY397" fmla="*/ 6013691 h 7895527"/>
                <a:gd name="connsiteX398" fmla="*/ 1410101 w 4525107"/>
                <a:gd name="connsiteY398" fmla="*/ 6061183 h 7895527"/>
                <a:gd name="connsiteX399" fmla="*/ 1378464 w 4525107"/>
                <a:gd name="connsiteY399" fmla="*/ 6039327 h 7895527"/>
                <a:gd name="connsiteX400" fmla="*/ 1284432 w 4525107"/>
                <a:gd name="connsiteY400" fmla="*/ 6087489 h 7895527"/>
                <a:gd name="connsiteX401" fmla="*/ 1332594 w 4525107"/>
                <a:gd name="connsiteY401" fmla="*/ 6181521 h 7895527"/>
                <a:gd name="connsiteX402" fmla="*/ 1369886 w 4525107"/>
                <a:gd name="connsiteY402" fmla="*/ 6182603 h 7895527"/>
                <a:gd name="connsiteX403" fmla="*/ 1343467 w 4525107"/>
                <a:gd name="connsiteY403" fmla="*/ 6217821 h 7895527"/>
                <a:gd name="connsiteX404" fmla="*/ 1391628 w 4525107"/>
                <a:gd name="connsiteY404" fmla="*/ 6311853 h 7895527"/>
                <a:gd name="connsiteX405" fmla="*/ 1485660 w 4525107"/>
                <a:gd name="connsiteY405" fmla="*/ 6263689 h 7895527"/>
                <a:gd name="connsiteX406" fmla="*/ 1486473 w 4525107"/>
                <a:gd name="connsiteY406" fmla="*/ 6225467 h 7895527"/>
                <a:gd name="connsiteX407" fmla="*/ 1510338 w 4525107"/>
                <a:gd name="connsiteY407" fmla="*/ 6238857 h 7895527"/>
                <a:gd name="connsiteX408" fmla="*/ 1604370 w 4525107"/>
                <a:gd name="connsiteY408" fmla="*/ 6190693 h 7895527"/>
                <a:gd name="connsiteX409" fmla="*/ 1556207 w 4525107"/>
                <a:gd name="connsiteY409" fmla="*/ 6096659 h 7895527"/>
                <a:gd name="connsiteX410" fmla="*/ 1525367 w 4525107"/>
                <a:gd name="connsiteY410" fmla="*/ 6093713 h 7895527"/>
                <a:gd name="connsiteX411" fmla="*/ 1550432 w 4525107"/>
                <a:gd name="connsiteY411" fmla="*/ 6059561 h 7895527"/>
                <a:gd name="connsiteX412" fmla="*/ 1502271 w 4525107"/>
                <a:gd name="connsiteY412" fmla="*/ 5965529 h 7895527"/>
                <a:gd name="connsiteX413" fmla="*/ 1472793 w 4525107"/>
                <a:gd name="connsiteY413" fmla="*/ 5962189 h 7895527"/>
                <a:gd name="connsiteX414" fmla="*/ 2639995 w 4525107"/>
                <a:gd name="connsiteY414" fmla="*/ 5950903 h 7895527"/>
                <a:gd name="connsiteX415" fmla="*/ 2627005 w 4525107"/>
                <a:gd name="connsiteY415" fmla="*/ 6031981 h 7895527"/>
                <a:gd name="connsiteX416" fmla="*/ 2589958 w 4525107"/>
                <a:gd name="connsiteY416" fmla="*/ 6105545 h 7895527"/>
                <a:gd name="connsiteX417" fmla="*/ 2652180 w 4525107"/>
                <a:gd name="connsiteY417" fmla="*/ 6238171 h 7895527"/>
                <a:gd name="connsiteX418" fmla="*/ 2615972 w 4525107"/>
                <a:gd name="connsiteY418" fmla="*/ 6287511 h 7895527"/>
                <a:gd name="connsiteX419" fmla="*/ 2660523 w 4525107"/>
                <a:gd name="connsiteY419" fmla="*/ 6291767 h 7895527"/>
                <a:gd name="connsiteX420" fmla="*/ 2730103 w 4525107"/>
                <a:gd name="connsiteY420" fmla="*/ 6427611 h 7895527"/>
                <a:gd name="connsiteX421" fmla="*/ 2636983 w 4525107"/>
                <a:gd name="connsiteY421" fmla="*/ 6501989 h 7895527"/>
                <a:gd name="connsiteX422" fmla="*/ 2714404 w 4525107"/>
                <a:gd name="connsiteY422" fmla="*/ 6563111 h 7895527"/>
                <a:gd name="connsiteX423" fmla="*/ 2813743 w 4525107"/>
                <a:gd name="connsiteY423" fmla="*/ 6558405 h 7895527"/>
                <a:gd name="connsiteX424" fmla="*/ 2813770 w 4525107"/>
                <a:gd name="connsiteY424" fmla="*/ 6561321 h 7895527"/>
                <a:gd name="connsiteX425" fmla="*/ 2706817 w 4525107"/>
                <a:gd name="connsiteY425" fmla="*/ 6586633 h 7895527"/>
                <a:gd name="connsiteX426" fmla="*/ 2634815 w 4525107"/>
                <a:gd name="connsiteY426" fmla="*/ 6503595 h 7895527"/>
                <a:gd name="connsiteX427" fmla="*/ 2635985 w 4525107"/>
                <a:gd name="connsiteY427" fmla="*/ 6502007 h 7895527"/>
                <a:gd name="connsiteX428" fmla="*/ 2594259 w 4525107"/>
                <a:gd name="connsiteY428" fmla="*/ 6497191 h 7895527"/>
                <a:gd name="connsiteX429" fmla="*/ 2559782 w 4525107"/>
                <a:gd name="connsiteY429" fmla="*/ 6477849 h 7895527"/>
                <a:gd name="connsiteX430" fmla="*/ 2558606 w 4525107"/>
                <a:gd name="connsiteY430" fmla="*/ 6533069 h 7895527"/>
                <a:gd name="connsiteX431" fmla="*/ 2542463 w 4525107"/>
                <a:gd name="connsiteY431" fmla="*/ 6563585 h 7895527"/>
                <a:gd name="connsiteX432" fmla="*/ 2582100 w 4525107"/>
                <a:gd name="connsiteY432" fmla="*/ 6662749 h 7895527"/>
                <a:gd name="connsiteX433" fmla="*/ 2513512 w 4525107"/>
                <a:gd name="connsiteY433" fmla="*/ 6748631 h 7895527"/>
                <a:gd name="connsiteX434" fmla="*/ 2510886 w 4525107"/>
                <a:gd name="connsiteY434" fmla="*/ 6747357 h 7895527"/>
                <a:gd name="connsiteX435" fmla="*/ 2557591 w 4525107"/>
                <a:gd name="connsiteY435" fmla="*/ 6659559 h 7895527"/>
                <a:gd name="connsiteX436" fmla="*/ 2538933 w 4525107"/>
                <a:gd name="connsiteY436" fmla="*/ 6568603 h 7895527"/>
                <a:gd name="connsiteX437" fmla="*/ 2483796 w 4525107"/>
                <a:gd name="connsiteY437" fmla="*/ 6604015 h 7895527"/>
                <a:gd name="connsiteX438" fmla="*/ 2498229 w 4525107"/>
                <a:gd name="connsiteY438" fmla="*/ 6688545 h 7895527"/>
                <a:gd name="connsiteX439" fmla="*/ 2435059 w 4525107"/>
                <a:gd name="connsiteY439" fmla="*/ 6748797 h 7895527"/>
                <a:gd name="connsiteX440" fmla="*/ 2433363 w 4525107"/>
                <a:gd name="connsiteY440" fmla="*/ 6747459 h 7895527"/>
                <a:gd name="connsiteX441" fmla="*/ 2481030 w 4525107"/>
                <a:gd name="connsiteY441" fmla="*/ 6682997 h 7895527"/>
                <a:gd name="connsiteX442" fmla="*/ 2480686 w 4525107"/>
                <a:gd name="connsiteY442" fmla="*/ 6604599 h 7895527"/>
                <a:gd name="connsiteX443" fmla="*/ 2422762 w 4525107"/>
                <a:gd name="connsiteY443" fmla="*/ 6602647 h 7895527"/>
                <a:gd name="connsiteX444" fmla="*/ 2379463 w 4525107"/>
                <a:gd name="connsiteY444" fmla="*/ 6575467 h 7895527"/>
                <a:gd name="connsiteX445" fmla="*/ 2336185 w 4525107"/>
                <a:gd name="connsiteY445" fmla="*/ 6636281 h 7895527"/>
                <a:gd name="connsiteX446" fmla="*/ 2338080 w 4525107"/>
                <a:gd name="connsiteY446" fmla="*/ 6716729 h 7895527"/>
                <a:gd name="connsiteX447" fmla="*/ 2335852 w 4525107"/>
                <a:gd name="connsiteY447" fmla="*/ 6716803 h 7895527"/>
                <a:gd name="connsiteX448" fmla="*/ 2318364 w 4525107"/>
                <a:gd name="connsiteY448" fmla="*/ 6630531 h 7895527"/>
                <a:gd name="connsiteX449" fmla="*/ 2373918 w 4525107"/>
                <a:gd name="connsiteY449" fmla="*/ 6569649 h 7895527"/>
                <a:gd name="connsiteX450" fmla="*/ 2353183 w 4525107"/>
                <a:gd name="connsiteY450" fmla="*/ 6466803 h 7895527"/>
                <a:gd name="connsiteX451" fmla="*/ 2391351 w 4525107"/>
                <a:gd name="connsiteY451" fmla="*/ 6415923 h 7895527"/>
                <a:gd name="connsiteX452" fmla="*/ 2337480 w 4525107"/>
                <a:gd name="connsiteY452" fmla="*/ 6414361 h 7895527"/>
                <a:gd name="connsiteX453" fmla="*/ 2312752 w 4525107"/>
                <a:gd name="connsiteY453" fmla="*/ 6402289 h 7895527"/>
                <a:gd name="connsiteX454" fmla="*/ 2216672 w 4525107"/>
                <a:gd name="connsiteY454" fmla="*/ 6433831 h 7895527"/>
                <a:gd name="connsiteX455" fmla="*/ 2130792 w 4525107"/>
                <a:gd name="connsiteY455" fmla="*/ 6365241 h 7895527"/>
                <a:gd name="connsiteX456" fmla="*/ 2132065 w 4525107"/>
                <a:gd name="connsiteY456" fmla="*/ 6362615 h 7895527"/>
                <a:gd name="connsiteX457" fmla="*/ 2219863 w 4525107"/>
                <a:gd name="connsiteY457" fmla="*/ 6409323 h 7895527"/>
                <a:gd name="connsiteX458" fmla="*/ 2303404 w 4525107"/>
                <a:gd name="connsiteY458" fmla="*/ 6395715 h 7895527"/>
                <a:gd name="connsiteX459" fmla="*/ 2268158 w 4525107"/>
                <a:gd name="connsiteY459" fmla="*/ 6344727 h 7895527"/>
                <a:gd name="connsiteX460" fmla="*/ 2190900 w 4525107"/>
                <a:gd name="connsiteY460" fmla="*/ 6349953 h 7895527"/>
                <a:gd name="connsiteX461" fmla="*/ 2130647 w 4525107"/>
                <a:gd name="connsiteY461" fmla="*/ 6286783 h 7895527"/>
                <a:gd name="connsiteX462" fmla="*/ 2131985 w 4525107"/>
                <a:gd name="connsiteY462" fmla="*/ 6285087 h 7895527"/>
                <a:gd name="connsiteX463" fmla="*/ 2196449 w 4525107"/>
                <a:gd name="connsiteY463" fmla="*/ 6332751 h 7895527"/>
                <a:gd name="connsiteX464" fmla="*/ 2265833 w 4525107"/>
                <a:gd name="connsiteY464" fmla="*/ 6335815 h 7895527"/>
                <a:gd name="connsiteX465" fmla="*/ 2267243 w 4525107"/>
                <a:gd name="connsiteY465" fmla="*/ 6281581 h 7895527"/>
                <a:gd name="connsiteX466" fmla="*/ 2192855 w 4525107"/>
                <a:gd name="connsiteY466" fmla="*/ 6268553 h 7895527"/>
                <a:gd name="connsiteX467" fmla="*/ 2117299 w 4525107"/>
                <a:gd name="connsiteY467" fmla="*/ 6229997 h 7895527"/>
                <a:gd name="connsiteX468" fmla="*/ 2133877 w 4525107"/>
                <a:gd name="connsiteY468" fmla="*/ 6229899 h 7895527"/>
                <a:gd name="connsiteX469" fmla="*/ 2198377 w 4525107"/>
                <a:gd name="connsiteY469" fmla="*/ 6242985 h 7895527"/>
                <a:gd name="connsiteX470" fmla="*/ 2268406 w 4525107"/>
                <a:gd name="connsiteY470" fmla="*/ 6277363 h 7895527"/>
                <a:gd name="connsiteX471" fmla="*/ 2302211 w 4525107"/>
                <a:gd name="connsiteY471" fmla="*/ 6228421 h 7895527"/>
                <a:gd name="connsiteX472" fmla="*/ 2243167 w 4525107"/>
                <a:gd name="connsiteY472" fmla="*/ 6187919 h 7895527"/>
                <a:gd name="connsiteX473" fmla="*/ 2162718 w 4525107"/>
                <a:gd name="connsiteY473" fmla="*/ 6189813 h 7895527"/>
                <a:gd name="connsiteX474" fmla="*/ 2162644 w 4525107"/>
                <a:gd name="connsiteY474" fmla="*/ 6187585 h 7895527"/>
                <a:gd name="connsiteX475" fmla="*/ 2193398 w 4525107"/>
                <a:gd name="connsiteY475" fmla="*/ 6165461 h 7895527"/>
                <a:gd name="connsiteX476" fmla="*/ 2219449 w 4525107"/>
                <a:gd name="connsiteY476" fmla="*/ 6164151 h 7895527"/>
                <a:gd name="connsiteX477" fmla="*/ 2248916 w 4525107"/>
                <a:gd name="connsiteY477" fmla="*/ 6170093 h 7895527"/>
                <a:gd name="connsiteX478" fmla="*/ 2309373 w 4525107"/>
                <a:gd name="connsiteY478" fmla="*/ 6223291 h 7895527"/>
                <a:gd name="connsiteX479" fmla="*/ 2403744 w 4525107"/>
                <a:gd name="connsiteY479" fmla="*/ 6208937 h 7895527"/>
                <a:gd name="connsiteX480" fmla="*/ 2449450 w 4525107"/>
                <a:gd name="connsiteY480" fmla="*/ 6240517 h 7895527"/>
                <a:gd name="connsiteX481" fmla="*/ 2446758 w 4525107"/>
                <a:gd name="connsiteY481" fmla="*/ 6171905 h 7895527"/>
                <a:gd name="connsiteX482" fmla="*/ 2540017 w 4525107"/>
                <a:gd name="connsiteY482" fmla="*/ 6097503 h 7895527"/>
                <a:gd name="connsiteX483" fmla="*/ 2582601 w 4525107"/>
                <a:gd name="connsiteY483" fmla="*/ 6102327 h 7895527"/>
                <a:gd name="connsiteX484" fmla="*/ 2588437 w 4525107"/>
                <a:gd name="connsiteY484" fmla="*/ 6104881 h 7895527"/>
                <a:gd name="connsiteX485" fmla="*/ 2601439 w 4525107"/>
                <a:gd name="connsiteY485" fmla="*/ 6026459 h 7895527"/>
                <a:gd name="connsiteX486" fmla="*/ 2639995 w 4525107"/>
                <a:gd name="connsiteY486" fmla="*/ 5950903 h 7895527"/>
                <a:gd name="connsiteX487" fmla="*/ 2575425 w 4525107"/>
                <a:gd name="connsiteY487" fmla="*/ 5942747 h 7895527"/>
                <a:gd name="connsiteX488" fmla="*/ 2584175 w 4525107"/>
                <a:gd name="connsiteY488" fmla="*/ 5943931 h 7895527"/>
                <a:gd name="connsiteX489" fmla="*/ 2585940 w 4525107"/>
                <a:gd name="connsiteY489" fmla="*/ 5945289 h 7895527"/>
                <a:gd name="connsiteX490" fmla="*/ 2537394 w 4525107"/>
                <a:gd name="connsiteY490" fmla="*/ 6009469 h 7895527"/>
                <a:gd name="connsiteX491" fmla="*/ 2539288 w 4525107"/>
                <a:gd name="connsiteY491" fmla="*/ 6089919 h 7895527"/>
                <a:gd name="connsiteX492" fmla="*/ 2537059 w 4525107"/>
                <a:gd name="connsiteY492" fmla="*/ 6089991 h 7895527"/>
                <a:gd name="connsiteX493" fmla="*/ 2519571 w 4525107"/>
                <a:gd name="connsiteY493" fmla="*/ 6003721 h 7895527"/>
                <a:gd name="connsiteX494" fmla="*/ 2575425 w 4525107"/>
                <a:gd name="connsiteY494" fmla="*/ 5942747 h 7895527"/>
                <a:gd name="connsiteX495" fmla="*/ 2513656 w 4525107"/>
                <a:gd name="connsiteY495" fmla="*/ 5934883 h 7895527"/>
                <a:gd name="connsiteX496" fmla="*/ 2522969 w 4525107"/>
                <a:gd name="connsiteY496" fmla="*/ 5936309 h 7895527"/>
                <a:gd name="connsiteX497" fmla="*/ 2524721 w 4525107"/>
                <a:gd name="connsiteY497" fmla="*/ 5937969 h 7895527"/>
                <a:gd name="connsiteX498" fmla="*/ 2465076 w 4525107"/>
                <a:gd name="connsiteY498" fmla="*/ 6016759 h 7895527"/>
                <a:gd name="connsiteX499" fmla="*/ 2458043 w 4525107"/>
                <a:gd name="connsiteY499" fmla="*/ 6115329 h 7895527"/>
                <a:gd name="connsiteX500" fmla="*/ 2455632 w 4525107"/>
                <a:gd name="connsiteY500" fmla="*/ 6115425 h 7895527"/>
                <a:gd name="connsiteX501" fmla="*/ 2446488 w 4525107"/>
                <a:gd name="connsiteY501" fmla="*/ 6009771 h 7895527"/>
                <a:gd name="connsiteX502" fmla="*/ 2513656 w 4525107"/>
                <a:gd name="connsiteY502" fmla="*/ 5934883 h 7895527"/>
                <a:gd name="connsiteX503" fmla="*/ 2572647 w 4525107"/>
                <a:gd name="connsiteY503" fmla="*/ 5902301 h 7895527"/>
                <a:gd name="connsiteX504" fmla="*/ 2410164 w 4525107"/>
                <a:gd name="connsiteY504" fmla="*/ 6031933 h 7895527"/>
                <a:gd name="connsiteX505" fmla="*/ 2414854 w 4525107"/>
                <a:gd name="connsiteY505" fmla="*/ 6151469 h 7895527"/>
                <a:gd name="connsiteX506" fmla="*/ 2335223 w 4525107"/>
                <a:gd name="connsiteY506" fmla="*/ 6096451 h 7895527"/>
                <a:gd name="connsiteX507" fmla="*/ 2098547 w 4525107"/>
                <a:gd name="connsiteY507" fmla="*/ 6217677 h 7895527"/>
                <a:gd name="connsiteX508" fmla="*/ 2219773 w 4525107"/>
                <a:gd name="connsiteY508" fmla="*/ 6454351 h 7895527"/>
                <a:gd name="connsiteX509" fmla="*/ 2313633 w 4525107"/>
                <a:gd name="connsiteY509" fmla="*/ 6457077 h 7895527"/>
                <a:gd name="connsiteX510" fmla="*/ 2247133 w 4525107"/>
                <a:gd name="connsiteY510" fmla="*/ 6545723 h 7895527"/>
                <a:gd name="connsiteX511" fmla="*/ 2368359 w 4525107"/>
                <a:gd name="connsiteY511" fmla="*/ 6782397 h 7895527"/>
                <a:gd name="connsiteX512" fmla="*/ 2605035 w 4525107"/>
                <a:gd name="connsiteY512" fmla="*/ 6661173 h 7895527"/>
                <a:gd name="connsiteX513" fmla="*/ 2607083 w 4525107"/>
                <a:gd name="connsiteY513" fmla="*/ 6564967 h 7895527"/>
                <a:gd name="connsiteX514" fmla="*/ 2667150 w 4525107"/>
                <a:gd name="connsiteY514" fmla="*/ 6598665 h 7895527"/>
                <a:gd name="connsiteX515" fmla="*/ 2903825 w 4525107"/>
                <a:gd name="connsiteY515" fmla="*/ 6477439 h 7895527"/>
                <a:gd name="connsiteX516" fmla="*/ 2782600 w 4525107"/>
                <a:gd name="connsiteY516" fmla="*/ 6240765 h 7895527"/>
                <a:gd name="connsiteX517" fmla="*/ 2704979 w 4525107"/>
                <a:gd name="connsiteY517" fmla="*/ 6233349 h 7895527"/>
                <a:gd name="connsiteX518" fmla="*/ 2768065 w 4525107"/>
                <a:gd name="connsiteY518" fmla="*/ 6147383 h 7895527"/>
                <a:gd name="connsiteX519" fmla="*/ 2646839 w 4525107"/>
                <a:gd name="connsiteY519" fmla="*/ 5910709 h 7895527"/>
                <a:gd name="connsiteX520" fmla="*/ 2572647 w 4525107"/>
                <a:gd name="connsiteY520" fmla="*/ 5902301 h 7895527"/>
                <a:gd name="connsiteX521" fmla="*/ 1178749 w 4525107"/>
                <a:gd name="connsiteY521" fmla="*/ 5888859 h 7895527"/>
                <a:gd name="connsiteX522" fmla="*/ 1246788 w 4525107"/>
                <a:gd name="connsiteY522" fmla="*/ 5900127 h 7895527"/>
                <a:gd name="connsiteX523" fmla="*/ 1320253 w 4525107"/>
                <a:gd name="connsiteY523" fmla="*/ 5976607 h 7895527"/>
                <a:gd name="connsiteX524" fmla="*/ 1318591 w 4525107"/>
                <a:gd name="connsiteY524" fmla="*/ 5978361 h 7895527"/>
                <a:gd name="connsiteX525" fmla="*/ 1239801 w 4525107"/>
                <a:gd name="connsiteY525" fmla="*/ 5918717 h 7895527"/>
                <a:gd name="connsiteX526" fmla="*/ 1141231 w 4525107"/>
                <a:gd name="connsiteY526" fmla="*/ 5911685 h 7895527"/>
                <a:gd name="connsiteX527" fmla="*/ 1141136 w 4525107"/>
                <a:gd name="connsiteY527" fmla="*/ 5909271 h 7895527"/>
                <a:gd name="connsiteX528" fmla="*/ 1178749 w 4525107"/>
                <a:gd name="connsiteY528" fmla="*/ 5888859 h 7895527"/>
                <a:gd name="connsiteX529" fmla="*/ 1664486 w 4525107"/>
                <a:gd name="connsiteY529" fmla="*/ 5778663 h 7895527"/>
                <a:gd name="connsiteX530" fmla="*/ 1708792 w 4525107"/>
                <a:gd name="connsiteY530" fmla="*/ 5879245 h 7895527"/>
                <a:gd name="connsiteX531" fmla="*/ 1640205 w 4525107"/>
                <a:gd name="connsiteY531" fmla="*/ 5965125 h 7895527"/>
                <a:gd name="connsiteX532" fmla="*/ 1637579 w 4525107"/>
                <a:gd name="connsiteY532" fmla="*/ 5963851 h 7895527"/>
                <a:gd name="connsiteX533" fmla="*/ 1684284 w 4525107"/>
                <a:gd name="connsiteY533" fmla="*/ 5876053 h 7895527"/>
                <a:gd name="connsiteX534" fmla="*/ 1661620 w 4525107"/>
                <a:gd name="connsiteY534" fmla="*/ 5779221 h 7895527"/>
                <a:gd name="connsiteX535" fmla="*/ 1664486 w 4525107"/>
                <a:gd name="connsiteY535" fmla="*/ 5778663 h 7895527"/>
                <a:gd name="connsiteX536" fmla="*/ 1627971 w 4525107"/>
                <a:gd name="connsiteY536" fmla="*/ 5759903 h 7895527"/>
                <a:gd name="connsiteX537" fmla="*/ 1644025 w 4525107"/>
                <a:gd name="connsiteY537" fmla="*/ 5845715 h 7895527"/>
                <a:gd name="connsiteX538" fmla="*/ 1580854 w 4525107"/>
                <a:gd name="connsiteY538" fmla="*/ 5905967 h 7895527"/>
                <a:gd name="connsiteX539" fmla="*/ 1579160 w 4525107"/>
                <a:gd name="connsiteY539" fmla="*/ 5904627 h 7895527"/>
                <a:gd name="connsiteX540" fmla="*/ 1626826 w 4525107"/>
                <a:gd name="connsiteY540" fmla="*/ 5840165 h 7895527"/>
                <a:gd name="connsiteX541" fmla="*/ 1625813 w 4525107"/>
                <a:gd name="connsiteY541" fmla="*/ 5759999 h 7895527"/>
                <a:gd name="connsiteX542" fmla="*/ 1627971 w 4525107"/>
                <a:gd name="connsiteY542" fmla="*/ 5759903 h 7895527"/>
                <a:gd name="connsiteX543" fmla="*/ 1584607 w 4525107"/>
                <a:gd name="connsiteY543" fmla="*/ 5734881 h 7895527"/>
                <a:gd name="connsiteX544" fmla="*/ 1571617 w 4525107"/>
                <a:gd name="connsiteY544" fmla="*/ 5815959 h 7895527"/>
                <a:gd name="connsiteX545" fmla="*/ 1534570 w 4525107"/>
                <a:gd name="connsiteY545" fmla="*/ 5889523 h 7895527"/>
                <a:gd name="connsiteX546" fmla="*/ 1596792 w 4525107"/>
                <a:gd name="connsiteY546" fmla="*/ 6022149 h 7895527"/>
                <a:gd name="connsiteX547" fmla="*/ 1560584 w 4525107"/>
                <a:gd name="connsiteY547" fmla="*/ 6071489 h 7895527"/>
                <a:gd name="connsiteX548" fmla="*/ 1605135 w 4525107"/>
                <a:gd name="connsiteY548" fmla="*/ 6075745 h 7895527"/>
                <a:gd name="connsiteX549" fmla="*/ 1674715 w 4525107"/>
                <a:gd name="connsiteY549" fmla="*/ 6211589 h 7895527"/>
                <a:gd name="connsiteX550" fmla="*/ 1581595 w 4525107"/>
                <a:gd name="connsiteY550" fmla="*/ 6285967 h 7895527"/>
                <a:gd name="connsiteX551" fmla="*/ 1659016 w 4525107"/>
                <a:gd name="connsiteY551" fmla="*/ 6347089 h 7895527"/>
                <a:gd name="connsiteX552" fmla="*/ 1758355 w 4525107"/>
                <a:gd name="connsiteY552" fmla="*/ 6342383 h 7895527"/>
                <a:gd name="connsiteX553" fmla="*/ 1758382 w 4525107"/>
                <a:gd name="connsiteY553" fmla="*/ 6345299 h 7895527"/>
                <a:gd name="connsiteX554" fmla="*/ 1651429 w 4525107"/>
                <a:gd name="connsiteY554" fmla="*/ 6370611 h 7895527"/>
                <a:gd name="connsiteX555" fmla="*/ 1579427 w 4525107"/>
                <a:gd name="connsiteY555" fmla="*/ 6287573 h 7895527"/>
                <a:gd name="connsiteX556" fmla="*/ 1580597 w 4525107"/>
                <a:gd name="connsiteY556" fmla="*/ 6285985 h 7895527"/>
                <a:gd name="connsiteX557" fmla="*/ 1538871 w 4525107"/>
                <a:gd name="connsiteY557" fmla="*/ 6281169 h 7895527"/>
                <a:gd name="connsiteX558" fmla="*/ 1504394 w 4525107"/>
                <a:gd name="connsiteY558" fmla="*/ 6261827 h 7895527"/>
                <a:gd name="connsiteX559" fmla="*/ 1503218 w 4525107"/>
                <a:gd name="connsiteY559" fmla="*/ 6317047 h 7895527"/>
                <a:gd name="connsiteX560" fmla="*/ 1487075 w 4525107"/>
                <a:gd name="connsiteY560" fmla="*/ 6347563 h 7895527"/>
                <a:gd name="connsiteX561" fmla="*/ 1526712 w 4525107"/>
                <a:gd name="connsiteY561" fmla="*/ 6446727 h 7895527"/>
                <a:gd name="connsiteX562" fmla="*/ 1458124 w 4525107"/>
                <a:gd name="connsiteY562" fmla="*/ 6532609 h 7895527"/>
                <a:gd name="connsiteX563" fmla="*/ 1455498 w 4525107"/>
                <a:gd name="connsiteY563" fmla="*/ 6531335 h 7895527"/>
                <a:gd name="connsiteX564" fmla="*/ 1502203 w 4525107"/>
                <a:gd name="connsiteY564" fmla="*/ 6443537 h 7895527"/>
                <a:gd name="connsiteX565" fmla="*/ 1483545 w 4525107"/>
                <a:gd name="connsiteY565" fmla="*/ 6352581 h 7895527"/>
                <a:gd name="connsiteX566" fmla="*/ 1428408 w 4525107"/>
                <a:gd name="connsiteY566" fmla="*/ 6387993 h 7895527"/>
                <a:gd name="connsiteX567" fmla="*/ 1442841 w 4525107"/>
                <a:gd name="connsiteY567" fmla="*/ 6472523 h 7895527"/>
                <a:gd name="connsiteX568" fmla="*/ 1379671 w 4525107"/>
                <a:gd name="connsiteY568" fmla="*/ 6532775 h 7895527"/>
                <a:gd name="connsiteX569" fmla="*/ 1377975 w 4525107"/>
                <a:gd name="connsiteY569" fmla="*/ 6531437 h 7895527"/>
                <a:gd name="connsiteX570" fmla="*/ 1425642 w 4525107"/>
                <a:gd name="connsiteY570" fmla="*/ 6466975 h 7895527"/>
                <a:gd name="connsiteX571" fmla="*/ 1425298 w 4525107"/>
                <a:gd name="connsiteY571" fmla="*/ 6388577 h 7895527"/>
                <a:gd name="connsiteX572" fmla="*/ 1367374 w 4525107"/>
                <a:gd name="connsiteY572" fmla="*/ 6386625 h 7895527"/>
                <a:gd name="connsiteX573" fmla="*/ 1324075 w 4525107"/>
                <a:gd name="connsiteY573" fmla="*/ 6359445 h 7895527"/>
                <a:gd name="connsiteX574" fmla="*/ 1280797 w 4525107"/>
                <a:gd name="connsiteY574" fmla="*/ 6420259 h 7895527"/>
                <a:gd name="connsiteX575" fmla="*/ 1282692 w 4525107"/>
                <a:gd name="connsiteY575" fmla="*/ 6500707 h 7895527"/>
                <a:gd name="connsiteX576" fmla="*/ 1280464 w 4525107"/>
                <a:gd name="connsiteY576" fmla="*/ 6500781 h 7895527"/>
                <a:gd name="connsiteX577" fmla="*/ 1262976 w 4525107"/>
                <a:gd name="connsiteY577" fmla="*/ 6414509 h 7895527"/>
                <a:gd name="connsiteX578" fmla="*/ 1318530 w 4525107"/>
                <a:gd name="connsiteY578" fmla="*/ 6353627 h 7895527"/>
                <a:gd name="connsiteX579" fmla="*/ 1297795 w 4525107"/>
                <a:gd name="connsiteY579" fmla="*/ 6250781 h 7895527"/>
                <a:gd name="connsiteX580" fmla="*/ 1335963 w 4525107"/>
                <a:gd name="connsiteY580" fmla="*/ 6199901 h 7895527"/>
                <a:gd name="connsiteX581" fmla="*/ 1282092 w 4525107"/>
                <a:gd name="connsiteY581" fmla="*/ 6198339 h 7895527"/>
                <a:gd name="connsiteX582" fmla="*/ 1257364 w 4525107"/>
                <a:gd name="connsiteY582" fmla="*/ 6186267 h 7895527"/>
                <a:gd name="connsiteX583" fmla="*/ 1161284 w 4525107"/>
                <a:gd name="connsiteY583" fmla="*/ 6217809 h 7895527"/>
                <a:gd name="connsiteX584" fmla="*/ 1075404 w 4525107"/>
                <a:gd name="connsiteY584" fmla="*/ 6149219 h 7895527"/>
                <a:gd name="connsiteX585" fmla="*/ 1076677 w 4525107"/>
                <a:gd name="connsiteY585" fmla="*/ 6146593 h 7895527"/>
                <a:gd name="connsiteX586" fmla="*/ 1164475 w 4525107"/>
                <a:gd name="connsiteY586" fmla="*/ 6193301 h 7895527"/>
                <a:gd name="connsiteX587" fmla="*/ 1248016 w 4525107"/>
                <a:gd name="connsiteY587" fmla="*/ 6179693 h 7895527"/>
                <a:gd name="connsiteX588" fmla="*/ 1212770 w 4525107"/>
                <a:gd name="connsiteY588" fmla="*/ 6128705 h 7895527"/>
                <a:gd name="connsiteX589" fmla="*/ 1135512 w 4525107"/>
                <a:gd name="connsiteY589" fmla="*/ 6133931 h 7895527"/>
                <a:gd name="connsiteX590" fmla="*/ 1075259 w 4525107"/>
                <a:gd name="connsiteY590" fmla="*/ 6070761 h 7895527"/>
                <a:gd name="connsiteX591" fmla="*/ 1076597 w 4525107"/>
                <a:gd name="connsiteY591" fmla="*/ 6069065 h 7895527"/>
                <a:gd name="connsiteX592" fmla="*/ 1141061 w 4525107"/>
                <a:gd name="connsiteY592" fmla="*/ 6116729 h 7895527"/>
                <a:gd name="connsiteX593" fmla="*/ 1210445 w 4525107"/>
                <a:gd name="connsiteY593" fmla="*/ 6119793 h 7895527"/>
                <a:gd name="connsiteX594" fmla="*/ 1211855 w 4525107"/>
                <a:gd name="connsiteY594" fmla="*/ 6065559 h 7895527"/>
                <a:gd name="connsiteX595" fmla="*/ 1137467 w 4525107"/>
                <a:gd name="connsiteY595" fmla="*/ 6052531 h 7895527"/>
                <a:gd name="connsiteX596" fmla="*/ 1061910 w 4525107"/>
                <a:gd name="connsiteY596" fmla="*/ 6013975 h 7895527"/>
                <a:gd name="connsiteX597" fmla="*/ 1078489 w 4525107"/>
                <a:gd name="connsiteY597" fmla="*/ 6013877 h 7895527"/>
                <a:gd name="connsiteX598" fmla="*/ 1142989 w 4525107"/>
                <a:gd name="connsiteY598" fmla="*/ 6026963 h 7895527"/>
                <a:gd name="connsiteX599" fmla="*/ 1213018 w 4525107"/>
                <a:gd name="connsiteY599" fmla="*/ 6061341 h 7895527"/>
                <a:gd name="connsiteX600" fmla="*/ 1246823 w 4525107"/>
                <a:gd name="connsiteY600" fmla="*/ 6012399 h 7895527"/>
                <a:gd name="connsiteX601" fmla="*/ 1187779 w 4525107"/>
                <a:gd name="connsiteY601" fmla="*/ 5971897 h 7895527"/>
                <a:gd name="connsiteX602" fmla="*/ 1107330 w 4525107"/>
                <a:gd name="connsiteY602" fmla="*/ 5973791 h 7895527"/>
                <a:gd name="connsiteX603" fmla="*/ 1107256 w 4525107"/>
                <a:gd name="connsiteY603" fmla="*/ 5971563 h 7895527"/>
                <a:gd name="connsiteX604" fmla="*/ 1138010 w 4525107"/>
                <a:gd name="connsiteY604" fmla="*/ 5949439 h 7895527"/>
                <a:gd name="connsiteX605" fmla="*/ 1164061 w 4525107"/>
                <a:gd name="connsiteY605" fmla="*/ 5948129 h 7895527"/>
                <a:gd name="connsiteX606" fmla="*/ 1193528 w 4525107"/>
                <a:gd name="connsiteY606" fmla="*/ 5954071 h 7895527"/>
                <a:gd name="connsiteX607" fmla="*/ 1253985 w 4525107"/>
                <a:gd name="connsiteY607" fmla="*/ 6007269 h 7895527"/>
                <a:gd name="connsiteX608" fmla="*/ 1348356 w 4525107"/>
                <a:gd name="connsiteY608" fmla="*/ 5992915 h 7895527"/>
                <a:gd name="connsiteX609" fmla="*/ 1394062 w 4525107"/>
                <a:gd name="connsiteY609" fmla="*/ 6024495 h 7895527"/>
                <a:gd name="connsiteX610" fmla="*/ 1391370 w 4525107"/>
                <a:gd name="connsiteY610" fmla="*/ 5955883 h 7895527"/>
                <a:gd name="connsiteX611" fmla="*/ 1484629 w 4525107"/>
                <a:gd name="connsiteY611" fmla="*/ 5881481 h 7895527"/>
                <a:gd name="connsiteX612" fmla="*/ 1527213 w 4525107"/>
                <a:gd name="connsiteY612" fmla="*/ 5886305 h 7895527"/>
                <a:gd name="connsiteX613" fmla="*/ 1533049 w 4525107"/>
                <a:gd name="connsiteY613" fmla="*/ 5888859 h 7895527"/>
                <a:gd name="connsiteX614" fmla="*/ 1546051 w 4525107"/>
                <a:gd name="connsiteY614" fmla="*/ 5810437 h 7895527"/>
                <a:gd name="connsiteX615" fmla="*/ 1584607 w 4525107"/>
                <a:gd name="connsiteY615" fmla="*/ 5734881 h 7895527"/>
                <a:gd name="connsiteX616" fmla="*/ 1520037 w 4525107"/>
                <a:gd name="connsiteY616" fmla="*/ 5726725 h 7895527"/>
                <a:gd name="connsiteX617" fmla="*/ 1528787 w 4525107"/>
                <a:gd name="connsiteY617" fmla="*/ 5727909 h 7895527"/>
                <a:gd name="connsiteX618" fmla="*/ 1530552 w 4525107"/>
                <a:gd name="connsiteY618" fmla="*/ 5729267 h 7895527"/>
                <a:gd name="connsiteX619" fmla="*/ 1482006 w 4525107"/>
                <a:gd name="connsiteY619" fmla="*/ 5793447 h 7895527"/>
                <a:gd name="connsiteX620" fmla="*/ 1483900 w 4525107"/>
                <a:gd name="connsiteY620" fmla="*/ 5873897 h 7895527"/>
                <a:gd name="connsiteX621" fmla="*/ 1481671 w 4525107"/>
                <a:gd name="connsiteY621" fmla="*/ 5873969 h 7895527"/>
                <a:gd name="connsiteX622" fmla="*/ 1464183 w 4525107"/>
                <a:gd name="connsiteY622" fmla="*/ 5787699 h 7895527"/>
                <a:gd name="connsiteX623" fmla="*/ 1520037 w 4525107"/>
                <a:gd name="connsiteY623" fmla="*/ 5726725 h 7895527"/>
                <a:gd name="connsiteX624" fmla="*/ 1458268 w 4525107"/>
                <a:gd name="connsiteY624" fmla="*/ 5718861 h 7895527"/>
                <a:gd name="connsiteX625" fmla="*/ 1467581 w 4525107"/>
                <a:gd name="connsiteY625" fmla="*/ 5720287 h 7895527"/>
                <a:gd name="connsiteX626" fmla="*/ 1469333 w 4525107"/>
                <a:gd name="connsiteY626" fmla="*/ 5721947 h 7895527"/>
                <a:gd name="connsiteX627" fmla="*/ 1409688 w 4525107"/>
                <a:gd name="connsiteY627" fmla="*/ 5800737 h 7895527"/>
                <a:gd name="connsiteX628" fmla="*/ 1402655 w 4525107"/>
                <a:gd name="connsiteY628" fmla="*/ 5899307 h 7895527"/>
                <a:gd name="connsiteX629" fmla="*/ 1400244 w 4525107"/>
                <a:gd name="connsiteY629" fmla="*/ 5899403 h 7895527"/>
                <a:gd name="connsiteX630" fmla="*/ 1391100 w 4525107"/>
                <a:gd name="connsiteY630" fmla="*/ 5793749 h 7895527"/>
                <a:gd name="connsiteX631" fmla="*/ 1458268 w 4525107"/>
                <a:gd name="connsiteY631" fmla="*/ 5718861 h 7895527"/>
                <a:gd name="connsiteX632" fmla="*/ 1517259 w 4525107"/>
                <a:gd name="connsiteY632" fmla="*/ 5686279 h 7895527"/>
                <a:gd name="connsiteX633" fmla="*/ 1354776 w 4525107"/>
                <a:gd name="connsiteY633" fmla="*/ 5815911 h 7895527"/>
                <a:gd name="connsiteX634" fmla="*/ 1359466 w 4525107"/>
                <a:gd name="connsiteY634" fmla="*/ 5935447 h 7895527"/>
                <a:gd name="connsiteX635" fmla="*/ 1279835 w 4525107"/>
                <a:gd name="connsiteY635" fmla="*/ 5880429 h 7895527"/>
                <a:gd name="connsiteX636" fmla="*/ 1043159 w 4525107"/>
                <a:gd name="connsiteY636" fmla="*/ 6001655 h 7895527"/>
                <a:gd name="connsiteX637" fmla="*/ 1164385 w 4525107"/>
                <a:gd name="connsiteY637" fmla="*/ 6238329 h 7895527"/>
                <a:gd name="connsiteX638" fmla="*/ 1258245 w 4525107"/>
                <a:gd name="connsiteY638" fmla="*/ 6241055 h 7895527"/>
                <a:gd name="connsiteX639" fmla="*/ 1191745 w 4525107"/>
                <a:gd name="connsiteY639" fmla="*/ 6329701 h 7895527"/>
                <a:gd name="connsiteX640" fmla="*/ 1312971 w 4525107"/>
                <a:gd name="connsiteY640" fmla="*/ 6566375 h 7895527"/>
                <a:gd name="connsiteX641" fmla="*/ 1549647 w 4525107"/>
                <a:gd name="connsiteY641" fmla="*/ 6445151 h 7895527"/>
                <a:gd name="connsiteX642" fmla="*/ 1551695 w 4525107"/>
                <a:gd name="connsiteY642" fmla="*/ 6348945 h 7895527"/>
                <a:gd name="connsiteX643" fmla="*/ 1611762 w 4525107"/>
                <a:gd name="connsiteY643" fmla="*/ 6382643 h 7895527"/>
                <a:gd name="connsiteX644" fmla="*/ 1848437 w 4525107"/>
                <a:gd name="connsiteY644" fmla="*/ 6261417 h 7895527"/>
                <a:gd name="connsiteX645" fmla="*/ 1727212 w 4525107"/>
                <a:gd name="connsiteY645" fmla="*/ 6024743 h 7895527"/>
                <a:gd name="connsiteX646" fmla="*/ 1649591 w 4525107"/>
                <a:gd name="connsiteY646" fmla="*/ 6017327 h 7895527"/>
                <a:gd name="connsiteX647" fmla="*/ 1712677 w 4525107"/>
                <a:gd name="connsiteY647" fmla="*/ 5931361 h 7895527"/>
                <a:gd name="connsiteX648" fmla="*/ 1591451 w 4525107"/>
                <a:gd name="connsiteY648" fmla="*/ 5694687 h 7895527"/>
                <a:gd name="connsiteX649" fmla="*/ 1517259 w 4525107"/>
                <a:gd name="connsiteY649" fmla="*/ 5686279 h 7895527"/>
                <a:gd name="connsiteX650" fmla="*/ 3166250 w 4525107"/>
                <a:gd name="connsiteY650" fmla="*/ 4887287 h 7895527"/>
                <a:gd name="connsiteX651" fmla="*/ 3065518 w 4525107"/>
                <a:gd name="connsiteY651" fmla="*/ 4971347 h 7895527"/>
                <a:gd name="connsiteX652" fmla="*/ 2954036 w 4525107"/>
                <a:gd name="connsiteY652" fmla="*/ 5344895 h 7895527"/>
                <a:gd name="connsiteX653" fmla="*/ 3033822 w 4525107"/>
                <a:gd name="connsiteY653" fmla="*/ 5492561 h 7895527"/>
                <a:gd name="connsiteX654" fmla="*/ 3033821 w 4525107"/>
                <a:gd name="connsiteY654" fmla="*/ 5492563 h 7895527"/>
                <a:gd name="connsiteX655" fmla="*/ 3181488 w 4525107"/>
                <a:gd name="connsiteY655" fmla="*/ 5412777 h 7895527"/>
                <a:gd name="connsiteX656" fmla="*/ 3292970 w 4525107"/>
                <a:gd name="connsiteY656" fmla="*/ 5039229 h 7895527"/>
                <a:gd name="connsiteX657" fmla="*/ 3213185 w 4525107"/>
                <a:gd name="connsiteY657" fmla="*/ 4891561 h 7895527"/>
                <a:gd name="connsiteX658" fmla="*/ 3166250 w 4525107"/>
                <a:gd name="connsiteY658" fmla="*/ 4887287 h 7895527"/>
                <a:gd name="connsiteX659" fmla="*/ 2612904 w 4525107"/>
                <a:gd name="connsiteY659" fmla="*/ 4881291 h 7895527"/>
                <a:gd name="connsiteX660" fmla="*/ 2516662 w 4525107"/>
                <a:gd name="connsiteY660" fmla="*/ 4958075 h 7895527"/>
                <a:gd name="connsiteX661" fmla="*/ 2385024 w 4525107"/>
                <a:gd name="connsiteY661" fmla="*/ 5366161 h 7895527"/>
                <a:gd name="connsiteX662" fmla="*/ 2456829 w 4525107"/>
                <a:gd name="connsiteY662" fmla="*/ 5506349 h 7895527"/>
                <a:gd name="connsiteX663" fmla="*/ 2456827 w 4525107"/>
                <a:gd name="connsiteY663" fmla="*/ 5506349 h 7895527"/>
                <a:gd name="connsiteX664" fmla="*/ 2597015 w 4525107"/>
                <a:gd name="connsiteY664" fmla="*/ 5434545 h 7895527"/>
                <a:gd name="connsiteX665" fmla="*/ 2728654 w 4525107"/>
                <a:gd name="connsiteY665" fmla="*/ 5026457 h 7895527"/>
                <a:gd name="connsiteX666" fmla="*/ 2656850 w 4525107"/>
                <a:gd name="connsiteY666" fmla="*/ 4886271 h 7895527"/>
                <a:gd name="connsiteX667" fmla="*/ 2612904 w 4525107"/>
                <a:gd name="connsiteY667" fmla="*/ 4881291 h 7895527"/>
                <a:gd name="connsiteX668" fmla="*/ 2100172 w 4525107"/>
                <a:gd name="connsiteY668" fmla="*/ 4873847 h 7895527"/>
                <a:gd name="connsiteX669" fmla="*/ 1999440 w 4525107"/>
                <a:gd name="connsiteY669" fmla="*/ 4957907 h 7895527"/>
                <a:gd name="connsiteX670" fmla="*/ 1887958 w 4525107"/>
                <a:gd name="connsiteY670" fmla="*/ 5331455 h 7895527"/>
                <a:gd name="connsiteX671" fmla="*/ 1967744 w 4525107"/>
                <a:gd name="connsiteY671" fmla="*/ 5479121 h 7895527"/>
                <a:gd name="connsiteX672" fmla="*/ 1967743 w 4525107"/>
                <a:gd name="connsiteY672" fmla="*/ 5479123 h 7895527"/>
                <a:gd name="connsiteX673" fmla="*/ 2115410 w 4525107"/>
                <a:gd name="connsiteY673" fmla="*/ 5399337 h 7895527"/>
                <a:gd name="connsiteX674" fmla="*/ 2226892 w 4525107"/>
                <a:gd name="connsiteY674" fmla="*/ 5025789 h 7895527"/>
                <a:gd name="connsiteX675" fmla="*/ 2147107 w 4525107"/>
                <a:gd name="connsiteY675" fmla="*/ 4878121 h 7895527"/>
                <a:gd name="connsiteX676" fmla="*/ 2100172 w 4525107"/>
                <a:gd name="connsiteY676" fmla="*/ 4873847 h 7895527"/>
                <a:gd name="connsiteX677" fmla="*/ 3690182 w 4525107"/>
                <a:gd name="connsiteY677" fmla="*/ 4872551 h 7895527"/>
                <a:gd name="connsiteX678" fmla="*/ 3593940 w 4525107"/>
                <a:gd name="connsiteY678" fmla="*/ 4949335 h 7895527"/>
                <a:gd name="connsiteX679" fmla="*/ 3462302 w 4525107"/>
                <a:gd name="connsiteY679" fmla="*/ 5357421 h 7895527"/>
                <a:gd name="connsiteX680" fmla="*/ 3534107 w 4525107"/>
                <a:gd name="connsiteY680" fmla="*/ 5497609 h 7895527"/>
                <a:gd name="connsiteX681" fmla="*/ 3534105 w 4525107"/>
                <a:gd name="connsiteY681" fmla="*/ 5497609 h 7895527"/>
                <a:gd name="connsiteX682" fmla="*/ 3674293 w 4525107"/>
                <a:gd name="connsiteY682" fmla="*/ 5425805 h 7895527"/>
                <a:gd name="connsiteX683" fmla="*/ 3805932 w 4525107"/>
                <a:gd name="connsiteY683" fmla="*/ 5017717 h 7895527"/>
                <a:gd name="connsiteX684" fmla="*/ 3734128 w 4525107"/>
                <a:gd name="connsiteY684" fmla="*/ 4877531 h 7895527"/>
                <a:gd name="connsiteX685" fmla="*/ 3690182 w 4525107"/>
                <a:gd name="connsiteY685" fmla="*/ 4872551 h 7895527"/>
                <a:gd name="connsiteX686" fmla="*/ 1602040 w 4525107"/>
                <a:gd name="connsiteY686" fmla="*/ 4761325 h 7895527"/>
                <a:gd name="connsiteX687" fmla="*/ 1505798 w 4525107"/>
                <a:gd name="connsiteY687" fmla="*/ 4838109 h 7895527"/>
                <a:gd name="connsiteX688" fmla="*/ 1374160 w 4525107"/>
                <a:gd name="connsiteY688" fmla="*/ 5246195 h 7895527"/>
                <a:gd name="connsiteX689" fmla="*/ 1445965 w 4525107"/>
                <a:gd name="connsiteY689" fmla="*/ 5386383 h 7895527"/>
                <a:gd name="connsiteX690" fmla="*/ 1445963 w 4525107"/>
                <a:gd name="connsiteY690" fmla="*/ 5386383 h 7895527"/>
                <a:gd name="connsiteX691" fmla="*/ 1586151 w 4525107"/>
                <a:gd name="connsiteY691" fmla="*/ 5314579 h 7895527"/>
                <a:gd name="connsiteX692" fmla="*/ 1717790 w 4525107"/>
                <a:gd name="connsiteY692" fmla="*/ 4906491 h 7895527"/>
                <a:gd name="connsiteX693" fmla="*/ 1645986 w 4525107"/>
                <a:gd name="connsiteY693" fmla="*/ 4766305 h 7895527"/>
                <a:gd name="connsiteX694" fmla="*/ 1602040 w 4525107"/>
                <a:gd name="connsiteY694" fmla="*/ 4761325 h 7895527"/>
                <a:gd name="connsiteX695" fmla="*/ 1522491 w 4525107"/>
                <a:gd name="connsiteY695" fmla="*/ 4257547 h 7895527"/>
                <a:gd name="connsiteX696" fmla="*/ 1431337 w 4525107"/>
                <a:gd name="connsiteY696" fmla="*/ 4475757 h 7895527"/>
                <a:gd name="connsiteX697" fmla="*/ 4069278 w 4525107"/>
                <a:gd name="connsiteY697" fmla="*/ 4535491 h 7895527"/>
                <a:gd name="connsiteX698" fmla="*/ 4128948 w 4525107"/>
                <a:gd name="connsiteY698" fmla="*/ 4293807 h 7895527"/>
                <a:gd name="connsiteX699" fmla="*/ 1522491 w 4525107"/>
                <a:gd name="connsiteY699" fmla="*/ 4257547 h 7895527"/>
                <a:gd name="connsiteX700" fmla="*/ 1634156 w 4525107"/>
                <a:gd name="connsiteY700" fmla="*/ 3841209 h 7895527"/>
                <a:gd name="connsiteX701" fmla="*/ 1547841 w 4525107"/>
                <a:gd name="connsiteY701" fmla="*/ 4061377 h 7895527"/>
                <a:gd name="connsiteX702" fmla="*/ 2655837 w 4525107"/>
                <a:gd name="connsiteY702" fmla="*/ 4261489 h 7895527"/>
                <a:gd name="connsiteX703" fmla="*/ 2714237 w 4525107"/>
                <a:gd name="connsiteY703" fmla="*/ 4047353 h 7895527"/>
                <a:gd name="connsiteX704" fmla="*/ 1634156 w 4525107"/>
                <a:gd name="connsiteY704" fmla="*/ 3841209 h 7895527"/>
                <a:gd name="connsiteX705" fmla="*/ 4240779 w 4525107"/>
                <a:gd name="connsiteY705" fmla="*/ 3819923 h 7895527"/>
                <a:gd name="connsiteX706" fmla="*/ 2987347 w 4525107"/>
                <a:gd name="connsiteY706" fmla="*/ 4056779 h 7895527"/>
                <a:gd name="connsiteX707" fmla="*/ 2929464 w 4525107"/>
                <a:gd name="connsiteY707" fmla="*/ 4272525 h 7895527"/>
                <a:gd name="connsiteX708" fmla="*/ 4186459 w 4525107"/>
                <a:gd name="connsiteY708" fmla="*/ 4062865 h 7895527"/>
                <a:gd name="connsiteX709" fmla="*/ 4240779 w 4525107"/>
                <a:gd name="connsiteY709" fmla="*/ 3819923 h 7895527"/>
                <a:gd name="connsiteX710" fmla="*/ 3696218 w 4525107"/>
                <a:gd name="connsiteY710" fmla="*/ 863321 h 7895527"/>
                <a:gd name="connsiteX711" fmla="*/ 3672479 w 4525107"/>
                <a:gd name="connsiteY711" fmla="*/ 1903755 h 7895527"/>
                <a:gd name="connsiteX712" fmla="*/ 3441169 w 4525107"/>
                <a:gd name="connsiteY712" fmla="*/ 2985877 h 7895527"/>
                <a:gd name="connsiteX713" fmla="*/ 3750295 w 4525107"/>
                <a:gd name="connsiteY713" fmla="*/ 1930393 h 7895527"/>
                <a:gd name="connsiteX714" fmla="*/ 3696218 w 4525107"/>
                <a:gd name="connsiteY714" fmla="*/ 863321 h 7895527"/>
                <a:gd name="connsiteX715" fmla="*/ 3179811 w 4525107"/>
                <a:gd name="connsiteY715" fmla="*/ 853747 h 7895527"/>
                <a:gd name="connsiteX716" fmla="*/ 3156072 w 4525107"/>
                <a:gd name="connsiteY716" fmla="*/ 1894181 h 7895527"/>
                <a:gd name="connsiteX717" fmla="*/ 2924762 w 4525107"/>
                <a:gd name="connsiteY717" fmla="*/ 2976303 h 7895527"/>
                <a:gd name="connsiteX718" fmla="*/ 3233888 w 4525107"/>
                <a:gd name="connsiteY718" fmla="*/ 1920819 h 7895527"/>
                <a:gd name="connsiteX719" fmla="*/ 3179811 w 4525107"/>
                <a:gd name="connsiteY719" fmla="*/ 853747 h 7895527"/>
                <a:gd name="connsiteX720" fmla="*/ 2620412 w 4525107"/>
                <a:gd name="connsiteY720" fmla="*/ 724257 h 7895527"/>
                <a:gd name="connsiteX721" fmla="*/ 2596673 w 4525107"/>
                <a:gd name="connsiteY721" fmla="*/ 1764691 h 7895527"/>
                <a:gd name="connsiteX722" fmla="*/ 2365363 w 4525107"/>
                <a:gd name="connsiteY722" fmla="*/ 2846813 h 7895527"/>
                <a:gd name="connsiteX723" fmla="*/ 2674489 w 4525107"/>
                <a:gd name="connsiteY723" fmla="*/ 1791329 h 7895527"/>
                <a:gd name="connsiteX724" fmla="*/ 2620412 w 4525107"/>
                <a:gd name="connsiteY724" fmla="*/ 724257 h 7895527"/>
                <a:gd name="connsiteX725" fmla="*/ 3285393 w 4525107"/>
                <a:gd name="connsiteY725" fmla="*/ 35 h 7895527"/>
                <a:gd name="connsiteX726" fmla="*/ 4391835 w 4525107"/>
                <a:gd name="connsiteY726" fmla="*/ 508755 h 7895527"/>
                <a:gd name="connsiteX727" fmla="*/ 4525107 w 4525107"/>
                <a:gd name="connsiteY727" fmla="*/ 7895527 h 7895527"/>
                <a:gd name="connsiteX728" fmla="*/ 0 w 4525107"/>
                <a:gd name="connsiteY728" fmla="*/ 6817003 h 7895527"/>
                <a:gd name="connsiteX729" fmla="*/ 1985519 w 4525107"/>
                <a:gd name="connsiteY729" fmla="*/ 492713 h 7895527"/>
                <a:gd name="connsiteX730" fmla="*/ 3285393 w 4525107"/>
                <a:gd name="connsiteY730" fmla="*/ 35 h 7895527"/>
                <a:gd name="connsiteX0" fmla="*/ 3633745 w 4525107"/>
                <a:gd name="connsiteY0" fmla="*/ 7113047 h 8252659"/>
                <a:gd name="connsiteX1" fmla="*/ 3629790 w 4525107"/>
                <a:gd name="connsiteY1" fmla="*/ 7195061 h 8252659"/>
                <a:gd name="connsiteX2" fmla="*/ 3599816 w 4525107"/>
                <a:gd name="connsiteY2" fmla="*/ 7274415 h 8252659"/>
                <a:gd name="connsiteX3" fmla="*/ 3603770 w 4525107"/>
                <a:gd name="connsiteY3" fmla="*/ 7192399 h 8252659"/>
                <a:gd name="connsiteX4" fmla="*/ 3633745 w 4525107"/>
                <a:gd name="connsiteY4" fmla="*/ 7113047 h 8252659"/>
                <a:gd name="connsiteX5" fmla="*/ 3524733 w 4525107"/>
                <a:gd name="connsiteY5" fmla="*/ 7021365 h 8252659"/>
                <a:gd name="connsiteX6" fmla="*/ 3534146 w 4525107"/>
                <a:gd name="connsiteY6" fmla="*/ 7021753 h 8252659"/>
                <a:gd name="connsiteX7" fmla="*/ 3536070 w 4525107"/>
                <a:gd name="connsiteY7" fmla="*/ 7023211 h 8252659"/>
                <a:gd name="connsiteX8" fmla="*/ 3485494 w 4525107"/>
                <a:gd name="connsiteY8" fmla="*/ 7108105 h 8252659"/>
                <a:gd name="connsiteX9" fmla="*/ 3489391 w 4525107"/>
                <a:gd name="connsiteY9" fmla="*/ 7206847 h 8252659"/>
                <a:gd name="connsiteX10" fmla="*/ 3487005 w 4525107"/>
                <a:gd name="connsiteY10" fmla="*/ 7207209 h 8252659"/>
                <a:gd name="connsiteX11" fmla="*/ 3466246 w 4525107"/>
                <a:gd name="connsiteY11" fmla="*/ 7103213 h 8252659"/>
                <a:gd name="connsiteX12" fmla="*/ 3524733 w 4525107"/>
                <a:gd name="connsiteY12" fmla="*/ 7021365 h 8252659"/>
                <a:gd name="connsiteX13" fmla="*/ 2429818 w 4525107"/>
                <a:gd name="connsiteY13" fmla="*/ 6962645 h 8252659"/>
                <a:gd name="connsiteX14" fmla="*/ 2416829 w 4525107"/>
                <a:gd name="connsiteY14" fmla="*/ 7043721 h 8252659"/>
                <a:gd name="connsiteX15" fmla="*/ 2378274 w 4525107"/>
                <a:gd name="connsiteY15" fmla="*/ 7119277 h 8252659"/>
                <a:gd name="connsiteX16" fmla="*/ 2391262 w 4525107"/>
                <a:gd name="connsiteY16" fmla="*/ 7038201 h 8252659"/>
                <a:gd name="connsiteX17" fmla="*/ 2429818 w 4525107"/>
                <a:gd name="connsiteY17" fmla="*/ 6962645 h 8252659"/>
                <a:gd name="connsiteX18" fmla="*/ 3903054 w 4525107"/>
                <a:gd name="connsiteY18" fmla="*/ 6944433 h 8252659"/>
                <a:gd name="connsiteX19" fmla="*/ 3972388 w 4525107"/>
                <a:gd name="connsiteY19" fmla="*/ 6984687 h 8252659"/>
                <a:gd name="connsiteX20" fmla="*/ 4051953 w 4525107"/>
                <a:gd name="connsiteY20" fmla="*/ 6974827 h 8252659"/>
                <a:gd name="connsiteX21" fmla="*/ 4052284 w 4525107"/>
                <a:gd name="connsiteY21" fmla="*/ 6976959 h 8252659"/>
                <a:gd name="connsiteX22" fmla="*/ 3968775 w 4525107"/>
                <a:gd name="connsiteY22" fmla="*/ 7002395 h 8252659"/>
                <a:gd name="connsiteX23" fmla="*/ 3901912 w 4525107"/>
                <a:gd name="connsiteY23" fmla="*/ 6946265 h 8252659"/>
                <a:gd name="connsiteX24" fmla="*/ 3903054 w 4525107"/>
                <a:gd name="connsiteY24" fmla="*/ 6944433 h 8252659"/>
                <a:gd name="connsiteX25" fmla="*/ 662179 w 4525107"/>
                <a:gd name="connsiteY25" fmla="*/ 6924121 h 8252659"/>
                <a:gd name="connsiteX26" fmla="*/ 2520599 w 4525107"/>
                <a:gd name="connsiteY26" fmla="*/ 7750027 h 8252659"/>
                <a:gd name="connsiteX27" fmla="*/ 4097485 w 4525107"/>
                <a:gd name="connsiteY27" fmla="*/ 7487381 h 8252659"/>
                <a:gd name="connsiteX28" fmla="*/ 2625841 w 4525107"/>
                <a:gd name="connsiteY28" fmla="*/ 7610313 h 8252659"/>
                <a:gd name="connsiteX29" fmla="*/ 662179 w 4525107"/>
                <a:gd name="connsiteY29" fmla="*/ 6924121 h 8252659"/>
                <a:gd name="connsiteX30" fmla="*/ 3943532 w 4525107"/>
                <a:gd name="connsiteY30" fmla="*/ 6898529 h 8252659"/>
                <a:gd name="connsiteX31" fmla="*/ 4009081 w 4525107"/>
                <a:gd name="connsiteY31" fmla="*/ 6904411 h 8252659"/>
                <a:gd name="connsiteX32" fmla="*/ 4088433 w 4525107"/>
                <a:gd name="connsiteY32" fmla="*/ 6934383 h 8252659"/>
                <a:gd name="connsiteX33" fmla="*/ 4006417 w 4525107"/>
                <a:gd name="connsiteY33" fmla="*/ 6930429 h 8252659"/>
                <a:gd name="connsiteX34" fmla="*/ 3927066 w 4525107"/>
                <a:gd name="connsiteY34" fmla="*/ 6900455 h 8252659"/>
                <a:gd name="connsiteX35" fmla="*/ 3943532 w 4525107"/>
                <a:gd name="connsiteY35" fmla="*/ 6898529 h 8252659"/>
                <a:gd name="connsiteX36" fmla="*/ 2331600 w 4525107"/>
                <a:gd name="connsiteY36" fmla="*/ 6859485 h 8252659"/>
                <a:gd name="connsiteX37" fmla="*/ 2340912 w 4525107"/>
                <a:gd name="connsiteY37" fmla="*/ 6860909 h 8252659"/>
                <a:gd name="connsiteX38" fmla="*/ 2342664 w 4525107"/>
                <a:gd name="connsiteY38" fmla="*/ 6862569 h 8252659"/>
                <a:gd name="connsiteX39" fmla="*/ 2283020 w 4525107"/>
                <a:gd name="connsiteY39" fmla="*/ 6941359 h 8252659"/>
                <a:gd name="connsiteX40" fmla="*/ 2275988 w 4525107"/>
                <a:gd name="connsiteY40" fmla="*/ 7039927 h 8252659"/>
                <a:gd name="connsiteX41" fmla="*/ 2273576 w 4525107"/>
                <a:gd name="connsiteY41" fmla="*/ 7040023 h 8252659"/>
                <a:gd name="connsiteX42" fmla="*/ 2264430 w 4525107"/>
                <a:gd name="connsiteY42" fmla="*/ 6934371 h 8252659"/>
                <a:gd name="connsiteX43" fmla="*/ 2331600 w 4525107"/>
                <a:gd name="connsiteY43" fmla="*/ 6859485 h 8252659"/>
                <a:gd name="connsiteX44" fmla="*/ 2716104 w 4525107"/>
                <a:gd name="connsiteY44" fmla="*/ 6824809 h 8252659"/>
                <a:gd name="connsiteX45" fmla="*/ 2780567 w 4525107"/>
                <a:gd name="connsiteY45" fmla="*/ 6872475 h 8252659"/>
                <a:gd name="connsiteX46" fmla="*/ 2860734 w 4525107"/>
                <a:gd name="connsiteY46" fmla="*/ 6871463 h 8252659"/>
                <a:gd name="connsiteX47" fmla="*/ 2860828 w 4525107"/>
                <a:gd name="connsiteY47" fmla="*/ 6873619 h 8252659"/>
                <a:gd name="connsiteX48" fmla="*/ 2775020 w 4525107"/>
                <a:gd name="connsiteY48" fmla="*/ 6889675 h 8252659"/>
                <a:gd name="connsiteX49" fmla="*/ 2714766 w 4525107"/>
                <a:gd name="connsiteY49" fmla="*/ 6826503 h 8252659"/>
                <a:gd name="connsiteX50" fmla="*/ 2716104 w 4525107"/>
                <a:gd name="connsiteY50" fmla="*/ 6824809 h 8252659"/>
                <a:gd name="connsiteX51" fmla="*/ 3966317 w 4525107"/>
                <a:gd name="connsiteY51" fmla="*/ 6812499 h 8252659"/>
                <a:gd name="connsiteX52" fmla="*/ 3996260 w 4525107"/>
                <a:gd name="connsiteY52" fmla="*/ 6815153 h 8252659"/>
                <a:gd name="connsiteX53" fmla="*/ 4062819 w 4525107"/>
                <a:gd name="connsiteY53" fmla="*/ 6872757 h 8252659"/>
                <a:gd name="connsiteX54" fmla="*/ 4061663 w 4525107"/>
                <a:gd name="connsiteY54" fmla="*/ 6874661 h 8252659"/>
                <a:gd name="connsiteX55" fmla="*/ 3992514 w 4525107"/>
                <a:gd name="connsiteY55" fmla="*/ 6833499 h 8252659"/>
                <a:gd name="connsiteX56" fmla="*/ 3912767 w 4525107"/>
                <a:gd name="connsiteY56" fmla="*/ 6844269 h 8252659"/>
                <a:gd name="connsiteX57" fmla="*/ 3912449 w 4525107"/>
                <a:gd name="connsiteY57" fmla="*/ 6842063 h 8252659"/>
                <a:gd name="connsiteX58" fmla="*/ 3940569 w 4525107"/>
                <a:gd name="connsiteY58" fmla="*/ 6816677 h 8252659"/>
                <a:gd name="connsiteX59" fmla="*/ 3966317 w 4525107"/>
                <a:gd name="connsiteY59" fmla="*/ 6812499 h 8252659"/>
                <a:gd name="connsiteX60" fmla="*/ 3672679 w 4525107"/>
                <a:gd name="connsiteY60" fmla="*/ 6806061 h 8252659"/>
                <a:gd name="connsiteX61" fmla="*/ 3633129 w 4525107"/>
                <a:gd name="connsiteY61" fmla="*/ 6845505 h 8252659"/>
                <a:gd name="connsiteX62" fmla="*/ 3672532 w 4525107"/>
                <a:gd name="connsiteY62" fmla="*/ 6905121 h 8252659"/>
                <a:gd name="connsiteX63" fmla="*/ 3732146 w 4525107"/>
                <a:gd name="connsiteY63" fmla="*/ 6865719 h 8252659"/>
                <a:gd name="connsiteX64" fmla="*/ 3692744 w 4525107"/>
                <a:gd name="connsiteY64" fmla="*/ 6806103 h 8252659"/>
                <a:gd name="connsiteX65" fmla="*/ 3672679 w 4525107"/>
                <a:gd name="connsiteY65" fmla="*/ 6806061 h 8252659"/>
                <a:gd name="connsiteX66" fmla="*/ 2761404 w 4525107"/>
                <a:gd name="connsiteY66" fmla="*/ 6783657 h 8252659"/>
                <a:gd name="connsiteX67" fmla="*/ 2825903 w 4525107"/>
                <a:gd name="connsiteY67" fmla="*/ 6796743 h 8252659"/>
                <a:gd name="connsiteX68" fmla="*/ 2901458 w 4525107"/>
                <a:gd name="connsiteY68" fmla="*/ 6835297 h 8252659"/>
                <a:gd name="connsiteX69" fmla="*/ 2820381 w 4525107"/>
                <a:gd name="connsiteY69" fmla="*/ 6822309 h 8252659"/>
                <a:gd name="connsiteX70" fmla="*/ 2744826 w 4525107"/>
                <a:gd name="connsiteY70" fmla="*/ 6783753 h 8252659"/>
                <a:gd name="connsiteX71" fmla="*/ 2761404 w 4525107"/>
                <a:gd name="connsiteY71" fmla="*/ 6783657 h 8252659"/>
                <a:gd name="connsiteX72" fmla="*/ 1374430 w 4525107"/>
                <a:gd name="connsiteY72" fmla="*/ 6746623 h 8252659"/>
                <a:gd name="connsiteX73" fmla="*/ 1361441 w 4525107"/>
                <a:gd name="connsiteY73" fmla="*/ 6827699 h 8252659"/>
                <a:gd name="connsiteX74" fmla="*/ 1322886 w 4525107"/>
                <a:gd name="connsiteY74" fmla="*/ 6903255 h 8252659"/>
                <a:gd name="connsiteX75" fmla="*/ 1335874 w 4525107"/>
                <a:gd name="connsiteY75" fmla="*/ 6822179 h 8252659"/>
                <a:gd name="connsiteX76" fmla="*/ 1374430 w 4525107"/>
                <a:gd name="connsiteY76" fmla="*/ 6746623 h 8252659"/>
                <a:gd name="connsiteX77" fmla="*/ 3925293 w 4525107"/>
                <a:gd name="connsiteY77" fmla="*/ 6733423 h 8252659"/>
                <a:gd name="connsiteX78" fmla="*/ 3962272 w 4525107"/>
                <a:gd name="connsiteY78" fmla="*/ 6739113 h 8252659"/>
                <a:gd name="connsiteX79" fmla="*/ 4043734 w 4525107"/>
                <a:gd name="connsiteY79" fmla="*/ 6807013 h 8252659"/>
                <a:gd name="connsiteX80" fmla="*/ 4042277 w 4525107"/>
                <a:gd name="connsiteY80" fmla="*/ 6808937 h 8252659"/>
                <a:gd name="connsiteX81" fmla="*/ 3957382 w 4525107"/>
                <a:gd name="connsiteY81" fmla="*/ 6758361 h 8252659"/>
                <a:gd name="connsiteX82" fmla="*/ 3858639 w 4525107"/>
                <a:gd name="connsiteY82" fmla="*/ 6762259 h 8252659"/>
                <a:gd name="connsiteX83" fmla="*/ 3858277 w 4525107"/>
                <a:gd name="connsiteY83" fmla="*/ 6759873 h 8252659"/>
                <a:gd name="connsiteX84" fmla="*/ 3893405 w 4525107"/>
                <a:gd name="connsiteY84" fmla="*/ 6735431 h 8252659"/>
                <a:gd name="connsiteX85" fmla="*/ 3925293 w 4525107"/>
                <a:gd name="connsiteY85" fmla="*/ 6733423 h 8252659"/>
                <a:gd name="connsiteX86" fmla="*/ 2793552 w 4525107"/>
                <a:gd name="connsiteY86" fmla="*/ 6700669 h 8252659"/>
                <a:gd name="connsiteX87" fmla="*/ 2823019 w 4525107"/>
                <a:gd name="connsiteY87" fmla="*/ 6706615 h 8252659"/>
                <a:gd name="connsiteX88" fmla="*/ 2882808 w 4525107"/>
                <a:gd name="connsiteY88" fmla="*/ 6771219 h 8252659"/>
                <a:gd name="connsiteX89" fmla="*/ 2881449 w 4525107"/>
                <a:gd name="connsiteY89" fmla="*/ 6772983 h 8252659"/>
                <a:gd name="connsiteX90" fmla="*/ 2817269 w 4525107"/>
                <a:gd name="connsiteY90" fmla="*/ 6724435 h 8252659"/>
                <a:gd name="connsiteX91" fmla="*/ 2736820 w 4525107"/>
                <a:gd name="connsiteY91" fmla="*/ 6726331 h 8252659"/>
                <a:gd name="connsiteX92" fmla="*/ 2736748 w 4525107"/>
                <a:gd name="connsiteY92" fmla="*/ 6724103 h 8252659"/>
                <a:gd name="connsiteX93" fmla="*/ 2767500 w 4525107"/>
                <a:gd name="connsiteY93" fmla="*/ 6701979 h 8252659"/>
                <a:gd name="connsiteX94" fmla="*/ 2793552 w 4525107"/>
                <a:gd name="connsiteY94" fmla="*/ 6700669 h 8252659"/>
                <a:gd name="connsiteX95" fmla="*/ 3683526 w 4525107"/>
                <a:gd name="connsiteY95" fmla="*/ 6693969 h 8252659"/>
                <a:gd name="connsiteX96" fmla="*/ 3710443 w 4525107"/>
                <a:gd name="connsiteY96" fmla="*/ 6694027 h 8252659"/>
                <a:gd name="connsiteX97" fmla="*/ 3763301 w 4525107"/>
                <a:gd name="connsiteY97" fmla="*/ 6773997 h 8252659"/>
                <a:gd name="connsiteX98" fmla="*/ 3744120 w 4525107"/>
                <a:gd name="connsiteY98" fmla="*/ 6807311 h 8252659"/>
                <a:gd name="connsiteX99" fmla="*/ 3772227 w 4525107"/>
                <a:gd name="connsiteY99" fmla="*/ 6806877 h 8252659"/>
                <a:gd name="connsiteX100" fmla="*/ 3825084 w 4525107"/>
                <a:gd name="connsiteY100" fmla="*/ 6886847 h 8252659"/>
                <a:gd name="connsiteX101" fmla="*/ 3745113 w 4525107"/>
                <a:gd name="connsiteY101" fmla="*/ 6939705 h 8252659"/>
                <a:gd name="connsiteX102" fmla="*/ 3722251 w 4525107"/>
                <a:gd name="connsiteY102" fmla="*/ 6930023 h 8252659"/>
                <a:gd name="connsiteX103" fmla="*/ 3725347 w 4525107"/>
                <a:gd name="connsiteY103" fmla="*/ 6964573 h 8252659"/>
                <a:gd name="connsiteX104" fmla="*/ 3645374 w 4525107"/>
                <a:gd name="connsiteY104" fmla="*/ 7017433 h 8252659"/>
                <a:gd name="connsiteX105" fmla="*/ 3592517 w 4525107"/>
                <a:gd name="connsiteY105" fmla="*/ 6937463 h 8252659"/>
                <a:gd name="connsiteX106" fmla="*/ 3612814 w 4525107"/>
                <a:gd name="connsiteY106" fmla="*/ 6903053 h 8252659"/>
                <a:gd name="connsiteX107" fmla="*/ 3579077 w 4525107"/>
                <a:gd name="connsiteY107" fmla="*/ 6905813 h 8252659"/>
                <a:gd name="connsiteX108" fmla="*/ 3526219 w 4525107"/>
                <a:gd name="connsiteY108" fmla="*/ 6825843 h 8252659"/>
                <a:gd name="connsiteX109" fmla="*/ 3606190 w 4525107"/>
                <a:gd name="connsiteY109" fmla="*/ 6772985 h 8252659"/>
                <a:gd name="connsiteX110" fmla="*/ 3636912 w 4525107"/>
                <a:gd name="connsiteY110" fmla="*/ 6789527 h 8252659"/>
                <a:gd name="connsiteX111" fmla="*/ 3630472 w 4525107"/>
                <a:gd name="connsiteY111" fmla="*/ 6746885 h 8252659"/>
                <a:gd name="connsiteX112" fmla="*/ 3683526 w 4525107"/>
                <a:gd name="connsiteY112" fmla="*/ 6693969 h 8252659"/>
                <a:gd name="connsiteX113" fmla="*/ 3684309 w 4525107"/>
                <a:gd name="connsiteY113" fmla="*/ 6677495 h 8252659"/>
                <a:gd name="connsiteX114" fmla="*/ 3625837 w 4525107"/>
                <a:gd name="connsiteY114" fmla="*/ 6735811 h 8252659"/>
                <a:gd name="connsiteX115" fmla="*/ 3632934 w 4525107"/>
                <a:gd name="connsiteY115" fmla="*/ 6782809 h 8252659"/>
                <a:gd name="connsiteX116" fmla="*/ 3599077 w 4525107"/>
                <a:gd name="connsiteY116" fmla="*/ 6764579 h 8252659"/>
                <a:gd name="connsiteX117" fmla="*/ 3510940 w 4525107"/>
                <a:gd name="connsiteY117" fmla="*/ 6822833 h 8252659"/>
                <a:gd name="connsiteX118" fmla="*/ 3569193 w 4525107"/>
                <a:gd name="connsiteY118" fmla="*/ 6910969 h 8252659"/>
                <a:gd name="connsiteX119" fmla="*/ 3606377 w 4525107"/>
                <a:gd name="connsiteY119" fmla="*/ 6907925 h 8252659"/>
                <a:gd name="connsiteX120" fmla="*/ 3584009 w 4525107"/>
                <a:gd name="connsiteY120" fmla="*/ 6945847 h 8252659"/>
                <a:gd name="connsiteX121" fmla="*/ 3642262 w 4525107"/>
                <a:gd name="connsiteY121" fmla="*/ 7033983 h 8252659"/>
                <a:gd name="connsiteX122" fmla="*/ 3730399 w 4525107"/>
                <a:gd name="connsiteY122" fmla="*/ 6975729 h 8252659"/>
                <a:gd name="connsiteX123" fmla="*/ 3726985 w 4525107"/>
                <a:gd name="connsiteY123" fmla="*/ 6937651 h 8252659"/>
                <a:gd name="connsiteX124" fmla="*/ 3752183 w 4525107"/>
                <a:gd name="connsiteY124" fmla="*/ 6948323 h 8252659"/>
                <a:gd name="connsiteX125" fmla="*/ 3840320 w 4525107"/>
                <a:gd name="connsiteY125" fmla="*/ 6890069 h 8252659"/>
                <a:gd name="connsiteX126" fmla="*/ 3782066 w 4525107"/>
                <a:gd name="connsiteY126" fmla="*/ 6801929 h 8252659"/>
                <a:gd name="connsiteX127" fmla="*/ 3751088 w 4525107"/>
                <a:gd name="connsiteY127" fmla="*/ 6802407 h 8252659"/>
                <a:gd name="connsiteX128" fmla="*/ 3772228 w 4525107"/>
                <a:gd name="connsiteY128" fmla="*/ 6765695 h 8252659"/>
                <a:gd name="connsiteX129" fmla="*/ 3713975 w 4525107"/>
                <a:gd name="connsiteY129" fmla="*/ 6677557 h 8252659"/>
                <a:gd name="connsiteX130" fmla="*/ 3684309 w 4525107"/>
                <a:gd name="connsiteY130" fmla="*/ 6677495 h 8252659"/>
                <a:gd name="connsiteX131" fmla="*/ 2502421 w 4525107"/>
                <a:gd name="connsiteY131" fmla="*/ 6661837 h 8252659"/>
                <a:gd name="connsiteX132" fmla="*/ 2458757 w 4525107"/>
                <a:gd name="connsiteY132" fmla="*/ 6696673 h 8252659"/>
                <a:gd name="connsiteX133" fmla="*/ 2491334 w 4525107"/>
                <a:gd name="connsiteY133" fmla="*/ 6760275 h 8252659"/>
                <a:gd name="connsiteX134" fmla="*/ 2554936 w 4525107"/>
                <a:gd name="connsiteY134" fmla="*/ 6727701 h 8252659"/>
                <a:gd name="connsiteX135" fmla="*/ 2522359 w 4525107"/>
                <a:gd name="connsiteY135" fmla="*/ 6664097 h 8252659"/>
                <a:gd name="connsiteX136" fmla="*/ 2502421 w 4525107"/>
                <a:gd name="connsiteY136" fmla="*/ 6661837 h 8252659"/>
                <a:gd name="connsiteX137" fmla="*/ 1276212 w 4525107"/>
                <a:gd name="connsiteY137" fmla="*/ 6643463 h 8252659"/>
                <a:gd name="connsiteX138" fmla="*/ 1285524 w 4525107"/>
                <a:gd name="connsiteY138" fmla="*/ 6644887 h 8252659"/>
                <a:gd name="connsiteX139" fmla="*/ 1287276 w 4525107"/>
                <a:gd name="connsiteY139" fmla="*/ 6646547 h 8252659"/>
                <a:gd name="connsiteX140" fmla="*/ 1227632 w 4525107"/>
                <a:gd name="connsiteY140" fmla="*/ 6725337 h 8252659"/>
                <a:gd name="connsiteX141" fmla="*/ 1220600 w 4525107"/>
                <a:gd name="connsiteY141" fmla="*/ 6823905 h 8252659"/>
                <a:gd name="connsiteX142" fmla="*/ 1218188 w 4525107"/>
                <a:gd name="connsiteY142" fmla="*/ 6824001 h 8252659"/>
                <a:gd name="connsiteX143" fmla="*/ 1209042 w 4525107"/>
                <a:gd name="connsiteY143" fmla="*/ 6718349 h 8252659"/>
                <a:gd name="connsiteX144" fmla="*/ 1276212 w 4525107"/>
                <a:gd name="connsiteY144" fmla="*/ 6643463 h 8252659"/>
                <a:gd name="connsiteX145" fmla="*/ 3415853 w 4525107"/>
                <a:gd name="connsiteY145" fmla="*/ 6635085 h 8252659"/>
                <a:gd name="connsiteX146" fmla="*/ 3452831 w 4525107"/>
                <a:gd name="connsiteY146" fmla="*/ 6640777 h 8252659"/>
                <a:gd name="connsiteX147" fmla="*/ 3534295 w 4525107"/>
                <a:gd name="connsiteY147" fmla="*/ 6708673 h 8252659"/>
                <a:gd name="connsiteX148" fmla="*/ 3532837 w 4525107"/>
                <a:gd name="connsiteY148" fmla="*/ 6710601 h 8252659"/>
                <a:gd name="connsiteX149" fmla="*/ 3447941 w 4525107"/>
                <a:gd name="connsiteY149" fmla="*/ 6660023 h 8252659"/>
                <a:gd name="connsiteX150" fmla="*/ 3349197 w 4525107"/>
                <a:gd name="connsiteY150" fmla="*/ 6663921 h 8252659"/>
                <a:gd name="connsiteX151" fmla="*/ 3348836 w 4525107"/>
                <a:gd name="connsiteY151" fmla="*/ 6661535 h 8252659"/>
                <a:gd name="connsiteX152" fmla="*/ 3383964 w 4525107"/>
                <a:gd name="connsiteY152" fmla="*/ 6637091 h 8252659"/>
                <a:gd name="connsiteX153" fmla="*/ 3415853 w 4525107"/>
                <a:gd name="connsiteY153" fmla="*/ 6635085 h 8252659"/>
                <a:gd name="connsiteX154" fmla="*/ 2729599 w 4525107"/>
                <a:gd name="connsiteY154" fmla="*/ 6616021 h 8252659"/>
                <a:gd name="connsiteX155" fmla="*/ 2797638 w 4525107"/>
                <a:gd name="connsiteY155" fmla="*/ 6627287 h 8252659"/>
                <a:gd name="connsiteX156" fmla="*/ 2871101 w 4525107"/>
                <a:gd name="connsiteY156" fmla="*/ 6703769 h 8252659"/>
                <a:gd name="connsiteX157" fmla="*/ 2869440 w 4525107"/>
                <a:gd name="connsiteY157" fmla="*/ 6705519 h 8252659"/>
                <a:gd name="connsiteX158" fmla="*/ 2790651 w 4525107"/>
                <a:gd name="connsiteY158" fmla="*/ 6645877 h 8252659"/>
                <a:gd name="connsiteX159" fmla="*/ 2692082 w 4525107"/>
                <a:gd name="connsiteY159" fmla="*/ 6638843 h 8252659"/>
                <a:gd name="connsiteX160" fmla="*/ 2691986 w 4525107"/>
                <a:gd name="connsiteY160" fmla="*/ 6636433 h 8252659"/>
                <a:gd name="connsiteX161" fmla="*/ 2729599 w 4525107"/>
                <a:gd name="connsiteY161" fmla="*/ 6616021 h 8252659"/>
                <a:gd name="connsiteX162" fmla="*/ 1660716 w 4525107"/>
                <a:gd name="connsiteY162" fmla="*/ 6608787 h 8252659"/>
                <a:gd name="connsiteX163" fmla="*/ 1725179 w 4525107"/>
                <a:gd name="connsiteY163" fmla="*/ 6656453 h 8252659"/>
                <a:gd name="connsiteX164" fmla="*/ 1805346 w 4525107"/>
                <a:gd name="connsiteY164" fmla="*/ 6655441 h 8252659"/>
                <a:gd name="connsiteX165" fmla="*/ 1805440 w 4525107"/>
                <a:gd name="connsiteY165" fmla="*/ 6657597 h 8252659"/>
                <a:gd name="connsiteX166" fmla="*/ 1719632 w 4525107"/>
                <a:gd name="connsiteY166" fmla="*/ 6673653 h 8252659"/>
                <a:gd name="connsiteX167" fmla="*/ 1659378 w 4525107"/>
                <a:gd name="connsiteY167" fmla="*/ 6610481 h 8252659"/>
                <a:gd name="connsiteX168" fmla="*/ 1660716 w 4525107"/>
                <a:gd name="connsiteY168" fmla="*/ 6608787 h 8252659"/>
                <a:gd name="connsiteX169" fmla="*/ 1706016 w 4525107"/>
                <a:gd name="connsiteY169" fmla="*/ 6567635 h 8252659"/>
                <a:gd name="connsiteX170" fmla="*/ 1770515 w 4525107"/>
                <a:gd name="connsiteY170" fmla="*/ 6580721 h 8252659"/>
                <a:gd name="connsiteX171" fmla="*/ 1846070 w 4525107"/>
                <a:gd name="connsiteY171" fmla="*/ 6619275 h 8252659"/>
                <a:gd name="connsiteX172" fmla="*/ 1764993 w 4525107"/>
                <a:gd name="connsiteY172" fmla="*/ 6606287 h 8252659"/>
                <a:gd name="connsiteX173" fmla="*/ 1689438 w 4525107"/>
                <a:gd name="connsiteY173" fmla="*/ 6567731 h 8252659"/>
                <a:gd name="connsiteX174" fmla="*/ 1706016 w 4525107"/>
                <a:gd name="connsiteY174" fmla="*/ 6567635 h 8252659"/>
                <a:gd name="connsiteX175" fmla="*/ 2525583 w 4525107"/>
                <a:gd name="connsiteY175" fmla="*/ 6551629 h 8252659"/>
                <a:gd name="connsiteX176" fmla="*/ 2552329 w 4525107"/>
                <a:gd name="connsiteY176" fmla="*/ 6554661 h 8252659"/>
                <a:gd name="connsiteX177" fmla="*/ 2596031 w 4525107"/>
                <a:gd name="connsiteY177" fmla="*/ 6639979 h 8252659"/>
                <a:gd name="connsiteX178" fmla="*/ 2573288 w 4525107"/>
                <a:gd name="connsiteY178" fmla="*/ 6670971 h 8252659"/>
                <a:gd name="connsiteX179" fmla="*/ 2601271 w 4525107"/>
                <a:gd name="connsiteY179" fmla="*/ 6673645 h 8252659"/>
                <a:gd name="connsiteX180" fmla="*/ 2644972 w 4525107"/>
                <a:gd name="connsiteY180" fmla="*/ 6758963 h 8252659"/>
                <a:gd name="connsiteX181" fmla="*/ 2559652 w 4525107"/>
                <a:gd name="connsiteY181" fmla="*/ 6802665 h 8252659"/>
                <a:gd name="connsiteX182" fmla="*/ 2537998 w 4525107"/>
                <a:gd name="connsiteY182" fmla="*/ 6790517 h 8252659"/>
                <a:gd name="connsiteX183" fmla="*/ 2537260 w 4525107"/>
                <a:gd name="connsiteY183" fmla="*/ 6825199 h 8252659"/>
                <a:gd name="connsiteX184" fmla="*/ 2451937 w 4525107"/>
                <a:gd name="connsiteY184" fmla="*/ 6868901 h 8252659"/>
                <a:gd name="connsiteX185" fmla="*/ 2408237 w 4525107"/>
                <a:gd name="connsiteY185" fmla="*/ 6783581 h 8252659"/>
                <a:gd name="connsiteX186" fmla="*/ 2432210 w 4525107"/>
                <a:gd name="connsiteY186" fmla="*/ 6751623 h 8252659"/>
                <a:gd name="connsiteX187" fmla="*/ 2398374 w 4525107"/>
                <a:gd name="connsiteY187" fmla="*/ 6750641 h 8252659"/>
                <a:gd name="connsiteX188" fmla="*/ 2354673 w 4525107"/>
                <a:gd name="connsiteY188" fmla="*/ 6665321 h 8252659"/>
                <a:gd name="connsiteX189" fmla="*/ 2439993 w 4525107"/>
                <a:gd name="connsiteY189" fmla="*/ 6621621 h 8252659"/>
                <a:gd name="connsiteX190" fmla="*/ 2468700 w 4525107"/>
                <a:gd name="connsiteY190" fmla="*/ 6641455 h 8252659"/>
                <a:gd name="connsiteX191" fmla="*/ 2467010 w 4525107"/>
                <a:gd name="connsiteY191" fmla="*/ 6598361 h 8252659"/>
                <a:gd name="connsiteX192" fmla="*/ 2525583 w 4525107"/>
                <a:gd name="connsiteY192" fmla="*/ 6551629 h 8252659"/>
                <a:gd name="connsiteX193" fmla="*/ 2528181 w 4525107"/>
                <a:gd name="connsiteY193" fmla="*/ 6535343 h 8252659"/>
                <a:gd name="connsiteX194" fmla="*/ 2463625 w 4525107"/>
                <a:gd name="connsiteY194" fmla="*/ 6586845 h 8252659"/>
                <a:gd name="connsiteX195" fmla="*/ 2465489 w 4525107"/>
                <a:gd name="connsiteY195" fmla="*/ 6634337 h 8252659"/>
                <a:gd name="connsiteX196" fmla="*/ 2433852 w 4525107"/>
                <a:gd name="connsiteY196" fmla="*/ 6612481 h 8252659"/>
                <a:gd name="connsiteX197" fmla="*/ 2339820 w 4525107"/>
                <a:gd name="connsiteY197" fmla="*/ 6660643 h 8252659"/>
                <a:gd name="connsiteX198" fmla="*/ 2387982 w 4525107"/>
                <a:gd name="connsiteY198" fmla="*/ 6754675 h 8252659"/>
                <a:gd name="connsiteX199" fmla="*/ 2425274 w 4525107"/>
                <a:gd name="connsiteY199" fmla="*/ 6755757 h 8252659"/>
                <a:gd name="connsiteX200" fmla="*/ 2398855 w 4525107"/>
                <a:gd name="connsiteY200" fmla="*/ 6790975 h 8252659"/>
                <a:gd name="connsiteX201" fmla="*/ 2447016 w 4525107"/>
                <a:gd name="connsiteY201" fmla="*/ 6885007 h 8252659"/>
                <a:gd name="connsiteX202" fmla="*/ 2541048 w 4525107"/>
                <a:gd name="connsiteY202" fmla="*/ 6836843 h 8252659"/>
                <a:gd name="connsiteX203" fmla="*/ 2541861 w 4525107"/>
                <a:gd name="connsiteY203" fmla="*/ 6798621 h 8252659"/>
                <a:gd name="connsiteX204" fmla="*/ 2565726 w 4525107"/>
                <a:gd name="connsiteY204" fmla="*/ 6812011 h 8252659"/>
                <a:gd name="connsiteX205" fmla="*/ 2659758 w 4525107"/>
                <a:gd name="connsiteY205" fmla="*/ 6763847 h 8252659"/>
                <a:gd name="connsiteX206" fmla="*/ 2611595 w 4525107"/>
                <a:gd name="connsiteY206" fmla="*/ 6669813 h 8252659"/>
                <a:gd name="connsiteX207" fmla="*/ 2580755 w 4525107"/>
                <a:gd name="connsiteY207" fmla="*/ 6666867 h 8252659"/>
                <a:gd name="connsiteX208" fmla="*/ 2605820 w 4525107"/>
                <a:gd name="connsiteY208" fmla="*/ 6632715 h 8252659"/>
                <a:gd name="connsiteX209" fmla="*/ 2557659 w 4525107"/>
                <a:gd name="connsiteY209" fmla="*/ 6538683 h 8252659"/>
                <a:gd name="connsiteX210" fmla="*/ 2528181 w 4525107"/>
                <a:gd name="connsiteY210" fmla="*/ 6535343 h 8252659"/>
                <a:gd name="connsiteX211" fmla="*/ 1738164 w 4525107"/>
                <a:gd name="connsiteY211" fmla="*/ 6484647 h 8252659"/>
                <a:gd name="connsiteX212" fmla="*/ 1767631 w 4525107"/>
                <a:gd name="connsiteY212" fmla="*/ 6490593 h 8252659"/>
                <a:gd name="connsiteX213" fmla="*/ 1827420 w 4525107"/>
                <a:gd name="connsiteY213" fmla="*/ 6555197 h 8252659"/>
                <a:gd name="connsiteX214" fmla="*/ 1826061 w 4525107"/>
                <a:gd name="connsiteY214" fmla="*/ 6556961 h 8252659"/>
                <a:gd name="connsiteX215" fmla="*/ 1761881 w 4525107"/>
                <a:gd name="connsiteY215" fmla="*/ 6508413 h 8252659"/>
                <a:gd name="connsiteX216" fmla="*/ 1681432 w 4525107"/>
                <a:gd name="connsiteY216" fmla="*/ 6510309 h 8252659"/>
                <a:gd name="connsiteX217" fmla="*/ 1681360 w 4525107"/>
                <a:gd name="connsiteY217" fmla="*/ 6508081 h 8252659"/>
                <a:gd name="connsiteX218" fmla="*/ 1712112 w 4525107"/>
                <a:gd name="connsiteY218" fmla="*/ 6485957 h 8252659"/>
                <a:gd name="connsiteX219" fmla="*/ 1738164 w 4525107"/>
                <a:gd name="connsiteY219" fmla="*/ 6484647 h 8252659"/>
                <a:gd name="connsiteX220" fmla="*/ 3854558 w 4525107"/>
                <a:gd name="connsiteY220" fmla="*/ 6473919 h 8252659"/>
                <a:gd name="connsiteX221" fmla="*/ 3909703 w 4525107"/>
                <a:gd name="connsiteY221" fmla="*/ 6568991 h 8252659"/>
                <a:gd name="connsiteX222" fmla="*/ 3851021 w 4525107"/>
                <a:gd name="connsiteY222" fmla="*/ 6661921 h 8252659"/>
                <a:gd name="connsiteX223" fmla="*/ 3848270 w 4525107"/>
                <a:gd name="connsiteY223" fmla="*/ 6660945 h 8252659"/>
                <a:gd name="connsiteX224" fmla="*/ 3884992 w 4525107"/>
                <a:gd name="connsiteY224" fmla="*/ 6568525 h 8252659"/>
                <a:gd name="connsiteX225" fmla="*/ 3851771 w 4525107"/>
                <a:gd name="connsiteY225" fmla="*/ 6474789 h 8252659"/>
                <a:gd name="connsiteX226" fmla="*/ 3854558 w 4525107"/>
                <a:gd name="connsiteY226" fmla="*/ 6473919 h 8252659"/>
                <a:gd name="connsiteX227" fmla="*/ 2234137 w 4525107"/>
                <a:gd name="connsiteY227" fmla="*/ 6462013 h 8252659"/>
                <a:gd name="connsiteX228" fmla="*/ 2302176 w 4525107"/>
                <a:gd name="connsiteY228" fmla="*/ 6473281 h 8252659"/>
                <a:gd name="connsiteX229" fmla="*/ 2375641 w 4525107"/>
                <a:gd name="connsiteY229" fmla="*/ 6549761 h 8252659"/>
                <a:gd name="connsiteX230" fmla="*/ 2373979 w 4525107"/>
                <a:gd name="connsiteY230" fmla="*/ 6551515 h 8252659"/>
                <a:gd name="connsiteX231" fmla="*/ 2295189 w 4525107"/>
                <a:gd name="connsiteY231" fmla="*/ 6491871 h 8252659"/>
                <a:gd name="connsiteX232" fmla="*/ 2196619 w 4525107"/>
                <a:gd name="connsiteY232" fmla="*/ 6484839 h 8252659"/>
                <a:gd name="connsiteX233" fmla="*/ 2196524 w 4525107"/>
                <a:gd name="connsiteY233" fmla="*/ 6482425 h 8252659"/>
                <a:gd name="connsiteX234" fmla="*/ 2234137 w 4525107"/>
                <a:gd name="connsiteY234" fmla="*/ 6462013 h 8252659"/>
                <a:gd name="connsiteX235" fmla="*/ 3816194 w 4525107"/>
                <a:gd name="connsiteY235" fmla="*/ 6459307 h 8252659"/>
                <a:gd name="connsiteX236" fmla="*/ 3841628 w 4525107"/>
                <a:gd name="connsiteY236" fmla="*/ 6542819 h 8252659"/>
                <a:gd name="connsiteX237" fmla="*/ 3785498 w 4525107"/>
                <a:gd name="connsiteY237" fmla="*/ 6609681 h 8252659"/>
                <a:gd name="connsiteX238" fmla="*/ 3783667 w 4525107"/>
                <a:gd name="connsiteY238" fmla="*/ 6608537 h 8252659"/>
                <a:gd name="connsiteX239" fmla="*/ 3823921 w 4525107"/>
                <a:gd name="connsiteY239" fmla="*/ 6539203 h 8252659"/>
                <a:gd name="connsiteX240" fmla="*/ 3814060 w 4525107"/>
                <a:gd name="connsiteY240" fmla="*/ 6459641 h 8252659"/>
                <a:gd name="connsiteX241" fmla="*/ 3816194 w 4525107"/>
                <a:gd name="connsiteY241" fmla="*/ 6459307 h 8252659"/>
                <a:gd name="connsiteX242" fmla="*/ 1447033 w 4525107"/>
                <a:gd name="connsiteY242" fmla="*/ 6445815 h 8252659"/>
                <a:gd name="connsiteX243" fmla="*/ 1403369 w 4525107"/>
                <a:gd name="connsiteY243" fmla="*/ 6480651 h 8252659"/>
                <a:gd name="connsiteX244" fmla="*/ 1435946 w 4525107"/>
                <a:gd name="connsiteY244" fmla="*/ 6544253 h 8252659"/>
                <a:gd name="connsiteX245" fmla="*/ 1499548 w 4525107"/>
                <a:gd name="connsiteY245" fmla="*/ 6511679 h 8252659"/>
                <a:gd name="connsiteX246" fmla="*/ 1466971 w 4525107"/>
                <a:gd name="connsiteY246" fmla="*/ 6448075 h 8252659"/>
                <a:gd name="connsiteX247" fmla="*/ 1447033 w 4525107"/>
                <a:gd name="connsiteY247" fmla="*/ 6445815 h 8252659"/>
                <a:gd name="connsiteX248" fmla="*/ 3770332 w 4525107"/>
                <a:gd name="connsiteY248" fmla="*/ 6439227 h 8252659"/>
                <a:gd name="connsiteX249" fmla="*/ 3766377 w 4525107"/>
                <a:gd name="connsiteY249" fmla="*/ 6521243 h 8252659"/>
                <a:gd name="connsiteX250" fmla="*/ 3737681 w 4525107"/>
                <a:gd name="connsiteY250" fmla="*/ 6598451 h 8252659"/>
                <a:gd name="connsiteX251" fmla="*/ 3814172 w 4525107"/>
                <a:gd name="connsiteY251" fmla="*/ 6723391 h 8252659"/>
                <a:gd name="connsiteX252" fmla="*/ 3783635 w 4525107"/>
                <a:gd name="connsiteY252" fmla="*/ 6776429 h 8252659"/>
                <a:gd name="connsiteX253" fmla="*/ 3828384 w 4525107"/>
                <a:gd name="connsiteY253" fmla="*/ 6775739 h 8252659"/>
                <a:gd name="connsiteX254" fmla="*/ 3912542 w 4525107"/>
                <a:gd name="connsiteY254" fmla="*/ 6903065 h 8252659"/>
                <a:gd name="connsiteX255" fmla="*/ 3828207 w 4525107"/>
                <a:gd name="connsiteY255" fmla="*/ 6987275 h 8252659"/>
                <a:gd name="connsiteX256" fmla="*/ 3911906 w 4525107"/>
                <a:gd name="connsiteY256" fmla="*/ 7039471 h 8252659"/>
                <a:gd name="connsiteX257" fmla="*/ 4010117 w 4525107"/>
                <a:gd name="connsiteY257" fmla="*/ 7023821 h 8252659"/>
                <a:gd name="connsiteX258" fmla="*/ 4010466 w 4525107"/>
                <a:gd name="connsiteY258" fmla="*/ 7026717 h 8252659"/>
                <a:gd name="connsiteX259" fmla="*/ 3906963 w 4525107"/>
                <a:gd name="connsiteY259" fmla="*/ 7063687 h 8252659"/>
                <a:gd name="connsiteX260" fmla="*/ 3826230 w 4525107"/>
                <a:gd name="connsiteY260" fmla="*/ 6989111 h 8252659"/>
                <a:gd name="connsiteX261" fmla="*/ 3827217 w 4525107"/>
                <a:gd name="connsiteY261" fmla="*/ 6987403 h 8252659"/>
                <a:gd name="connsiteX262" fmla="*/ 3785215 w 4525107"/>
                <a:gd name="connsiteY262" fmla="*/ 6987225 h 8252659"/>
                <a:gd name="connsiteX263" fmla="*/ 3748813 w 4525107"/>
                <a:gd name="connsiteY263" fmla="*/ 6971809 h 8252659"/>
                <a:gd name="connsiteX264" fmla="*/ 3753742 w 4525107"/>
                <a:gd name="connsiteY264" fmla="*/ 7026821 h 8252659"/>
                <a:gd name="connsiteX265" fmla="*/ 3741069 w 4525107"/>
                <a:gd name="connsiteY265" fmla="*/ 7058933 h 8252659"/>
                <a:gd name="connsiteX266" fmla="*/ 3791417 w 4525107"/>
                <a:gd name="connsiteY266" fmla="*/ 7153113 h 8252659"/>
                <a:gd name="connsiteX267" fmla="*/ 3732734 w 4525107"/>
                <a:gd name="connsiteY267" fmla="*/ 7246045 h 8252659"/>
                <a:gd name="connsiteX268" fmla="*/ 3729983 w 4525107"/>
                <a:gd name="connsiteY268" fmla="*/ 7245069 h 8252659"/>
                <a:gd name="connsiteX269" fmla="*/ 3766705 w 4525107"/>
                <a:gd name="connsiteY269" fmla="*/ 7152649 h 8252659"/>
                <a:gd name="connsiteX270" fmla="*/ 3738115 w 4525107"/>
                <a:gd name="connsiteY270" fmla="*/ 7064311 h 8252659"/>
                <a:gd name="connsiteX271" fmla="*/ 3687226 w 4525107"/>
                <a:gd name="connsiteY271" fmla="*/ 7105597 h 8252659"/>
                <a:gd name="connsiteX272" fmla="*/ 3710908 w 4525107"/>
                <a:gd name="connsiteY272" fmla="*/ 7188013 h 8252659"/>
                <a:gd name="connsiteX273" fmla="*/ 3654779 w 4525107"/>
                <a:gd name="connsiteY273" fmla="*/ 7254875 h 8252659"/>
                <a:gd name="connsiteX274" fmla="*/ 3652947 w 4525107"/>
                <a:gd name="connsiteY274" fmla="*/ 7253733 h 8252659"/>
                <a:gd name="connsiteX275" fmla="*/ 3693202 w 4525107"/>
                <a:gd name="connsiteY275" fmla="*/ 7184399 h 8252659"/>
                <a:gd name="connsiteX276" fmla="*/ 3684200 w 4525107"/>
                <a:gd name="connsiteY276" fmla="*/ 7106519 h 8252659"/>
                <a:gd name="connsiteX277" fmla="*/ 3626415 w 4525107"/>
                <a:gd name="connsiteY277" fmla="*/ 7110979 h 8252659"/>
                <a:gd name="connsiteX278" fmla="*/ 3580378 w 4525107"/>
                <a:gd name="connsiteY278" fmla="*/ 7088745 h 8252659"/>
                <a:gd name="connsiteX279" fmla="*/ 3544083 w 4525107"/>
                <a:gd name="connsiteY279" fmla="*/ 7153969 h 8252659"/>
                <a:gd name="connsiteX280" fmla="*/ 3554852 w 4525107"/>
                <a:gd name="connsiteY280" fmla="*/ 7233715 h 8252659"/>
                <a:gd name="connsiteX281" fmla="*/ 3552646 w 4525107"/>
                <a:gd name="connsiteY281" fmla="*/ 7234035 h 8252659"/>
                <a:gd name="connsiteX282" fmla="*/ 3525736 w 4525107"/>
                <a:gd name="connsiteY282" fmla="*/ 7150223 h 8252659"/>
                <a:gd name="connsiteX283" fmla="*/ 3574225 w 4525107"/>
                <a:gd name="connsiteY283" fmla="*/ 7083577 h 8252659"/>
                <a:gd name="connsiteX284" fmla="*/ 3542258 w 4525107"/>
                <a:gd name="connsiteY284" fmla="*/ 6983649 h 8252659"/>
                <a:gd name="connsiteX285" fmla="*/ 3574572 w 4525107"/>
                <a:gd name="connsiteY285" fmla="*/ 6928867 h 8252659"/>
                <a:gd name="connsiteX286" fmla="*/ 3520858 w 4525107"/>
                <a:gd name="connsiteY286" fmla="*/ 6933263 h 8252659"/>
                <a:gd name="connsiteX287" fmla="*/ 3494948 w 4525107"/>
                <a:gd name="connsiteY287" fmla="*/ 6923997 h 8252659"/>
                <a:gd name="connsiteX288" fmla="*/ 3402940 w 4525107"/>
                <a:gd name="connsiteY288" fmla="*/ 6965959 h 8252659"/>
                <a:gd name="connsiteX289" fmla="*/ 3310009 w 4525107"/>
                <a:gd name="connsiteY289" fmla="*/ 6907273 h 8252659"/>
                <a:gd name="connsiteX290" fmla="*/ 3310985 w 4525107"/>
                <a:gd name="connsiteY290" fmla="*/ 6904523 h 8252659"/>
                <a:gd name="connsiteX291" fmla="*/ 3403404 w 4525107"/>
                <a:gd name="connsiteY291" fmla="*/ 6941247 h 8252659"/>
                <a:gd name="connsiteX292" fmla="*/ 3484931 w 4525107"/>
                <a:gd name="connsiteY292" fmla="*/ 6918495 h 8252659"/>
                <a:gd name="connsiteX293" fmla="*/ 3444269 w 4525107"/>
                <a:gd name="connsiteY293" fmla="*/ 6871713 h 8252659"/>
                <a:gd name="connsiteX294" fmla="*/ 3368061 w 4525107"/>
                <a:gd name="connsiteY294" fmla="*/ 6885439 h 8252659"/>
                <a:gd name="connsiteX295" fmla="*/ 3301199 w 4525107"/>
                <a:gd name="connsiteY295" fmla="*/ 6829311 h 8252659"/>
                <a:gd name="connsiteX296" fmla="*/ 3302342 w 4525107"/>
                <a:gd name="connsiteY296" fmla="*/ 6827479 h 8252659"/>
                <a:gd name="connsiteX297" fmla="*/ 3371676 w 4525107"/>
                <a:gd name="connsiteY297" fmla="*/ 6867731 h 8252659"/>
                <a:gd name="connsiteX298" fmla="*/ 3440974 w 4525107"/>
                <a:gd name="connsiteY298" fmla="*/ 6863111 h 8252659"/>
                <a:gd name="connsiteX299" fmla="*/ 3436385 w 4525107"/>
                <a:gd name="connsiteY299" fmla="*/ 6809053 h 8252659"/>
                <a:gd name="connsiteX300" fmla="*/ 3361014 w 4525107"/>
                <a:gd name="connsiteY300" fmla="*/ 6804321 h 8252659"/>
                <a:gd name="connsiteX301" fmla="*/ 3281660 w 4525107"/>
                <a:gd name="connsiteY301" fmla="*/ 6774347 h 8252659"/>
                <a:gd name="connsiteX302" fmla="*/ 3298127 w 4525107"/>
                <a:gd name="connsiteY302" fmla="*/ 6772419 h 8252659"/>
                <a:gd name="connsiteX303" fmla="*/ 3363678 w 4525107"/>
                <a:gd name="connsiteY303" fmla="*/ 6778301 h 8252659"/>
                <a:gd name="connsiteX304" fmla="*/ 3437074 w 4525107"/>
                <a:gd name="connsiteY304" fmla="*/ 6804733 h 8252659"/>
                <a:gd name="connsiteX305" fmla="*/ 3465268 w 4525107"/>
                <a:gd name="connsiteY305" fmla="*/ 6752357 h 8252659"/>
                <a:gd name="connsiteX306" fmla="*/ 3402111 w 4525107"/>
                <a:gd name="connsiteY306" fmla="*/ 6718623 h 8252659"/>
                <a:gd name="connsiteX307" fmla="*/ 3322363 w 4525107"/>
                <a:gd name="connsiteY307" fmla="*/ 6729393 h 8252659"/>
                <a:gd name="connsiteX308" fmla="*/ 3322044 w 4525107"/>
                <a:gd name="connsiteY308" fmla="*/ 6727187 h 8252659"/>
                <a:gd name="connsiteX309" fmla="*/ 3350166 w 4525107"/>
                <a:gd name="connsiteY309" fmla="*/ 6701801 h 8252659"/>
                <a:gd name="connsiteX310" fmla="*/ 3375913 w 4525107"/>
                <a:gd name="connsiteY310" fmla="*/ 6697621 h 8252659"/>
                <a:gd name="connsiteX311" fmla="*/ 3405856 w 4525107"/>
                <a:gd name="connsiteY311" fmla="*/ 6700273 h 8252659"/>
                <a:gd name="connsiteX312" fmla="*/ 3471819 w 4525107"/>
                <a:gd name="connsiteY312" fmla="*/ 6746467 h 8252659"/>
                <a:gd name="connsiteX313" fmla="*/ 3564027 w 4525107"/>
                <a:gd name="connsiteY313" fmla="*/ 6721777 h 8252659"/>
                <a:gd name="connsiteX314" fmla="*/ 3612941 w 4525107"/>
                <a:gd name="connsiteY314" fmla="*/ 6748115 h 8252659"/>
                <a:gd name="connsiteX315" fmla="*/ 3602687 w 4525107"/>
                <a:gd name="connsiteY315" fmla="*/ 6680221 h 8252659"/>
                <a:gd name="connsiteX316" fmla="*/ 3687158 w 4525107"/>
                <a:gd name="connsiteY316" fmla="*/ 6595973 h 8252659"/>
                <a:gd name="connsiteX317" fmla="*/ 3730014 w 4525107"/>
                <a:gd name="connsiteY317" fmla="*/ 6596063 h 8252659"/>
                <a:gd name="connsiteX318" fmla="*/ 3736096 w 4525107"/>
                <a:gd name="connsiteY318" fmla="*/ 6597957 h 8252659"/>
                <a:gd name="connsiteX319" fmla="*/ 3740357 w 4525107"/>
                <a:gd name="connsiteY319" fmla="*/ 6518581 h 8252659"/>
                <a:gd name="connsiteX320" fmla="*/ 3770332 w 4525107"/>
                <a:gd name="connsiteY320" fmla="*/ 6439227 h 8252659"/>
                <a:gd name="connsiteX321" fmla="*/ 3705256 w 4525107"/>
                <a:gd name="connsiteY321" fmla="*/ 6438253 h 8252659"/>
                <a:gd name="connsiteX322" fmla="*/ 3714084 w 4525107"/>
                <a:gd name="connsiteY322" fmla="*/ 6438463 h 8252659"/>
                <a:gd name="connsiteX323" fmla="*/ 3715987 w 4525107"/>
                <a:gd name="connsiteY323" fmla="*/ 6439619 h 8252659"/>
                <a:gd name="connsiteX324" fmla="*/ 3674828 w 4525107"/>
                <a:gd name="connsiteY324" fmla="*/ 6508767 h 8252659"/>
                <a:gd name="connsiteX325" fmla="*/ 3685596 w 4525107"/>
                <a:gd name="connsiteY325" fmla="*/ 6588517 h 8252659"/>
                <a:gd name="connsiteX326" fmla="*/ 3683388 w 4525107"/>
                <a:gd name="connsiteY326" fmla="*/ 6588835 h 8252659"/>
                <a:gd name="connsiteX327" fmla="*/ 3656478 w 4525107"/>
                <a:gd name="connsiteY327" fmla="*/ 6505023 h 8252659"/>
                <a:gd name="connsiteX328" fmla="*/ 3705256 w 4525107"/>
                <a:gd name="connsiteY328" fmla="*/ 6438253 h 8252659"/>
                <a:gd name="connsiteX329" fmla="*/ 3642996 w 4525107"/>
                <a:gd name="connsiteY329" fmla="*/ 6437261 h 8252659"/>
                <a:gd name="connsiteX330" fmla="*/ 3652409 w 4525107"/>
                <a:gd name="connsiteY330" fmla="*/ 6437647 h 8252659"/>
                <a:gd name="connsiteX331" fmla="*/ 3654335 w 4525107"/>
                <a:gd name="connsiteY331" fmla="*/ 6439105 h 8252659"/>
                <a:gd name="connsiteX332" fmla="*/ 3603757 w 4525107"/>
                <a:gd name="connsiteY332" fmla="*/ 6524001 h 8252659"/>
                <a:gd name="connsiteX333" fmla="*/ 3607654 w 4525107"/>
                <a:gd name="connsiteY333" fmla="*/ 6622743 h 8252659"/>
                <a:gd name="connsiteX334" fmla="*/ 3605268 w 4525107"/>
                <a:gd name="connsiteY334" fmla="*/ 6623105 h 8252659"/>
                <a:gd name="connsiteX335" fmla="*/ 3584511 w 4525107"/>
                <a:gd name="connsiteY335" fmla="*/ 6519109 h 8252659"/>
                <a:gd name="connsiteX336" fmla="*/ 3642996 w 4525107"/>
                <a:gd name="connsiteY336" fmla="*/ 6437261 h 8252659"/>
                <a:gd name="connsiteX337" fmla="*/ 1674211 w 4525107"/>
                <a:gd name="connsiteY337" fmla="*/ 6399999 h 8252659"/>
                <a:gd name="connsiteX338" fmla="*/ 1742250 w 4525107"/>
                <a:gd name="connsiteY338" fmla="*/ 6411265 h 8252659"/>
                <a:gd name="connsiteX339" fmla="*/ 1815713 w 4525107"/>
                <a:gd name="connsiteY339" fmla="*/ 6487747 h 8252659"/>
                <a:gd name="connsiteX340" fmla="*/ 1814052 w 4525107"/>
                <a:gd name="connsiteY340" fmla="*/ 6489497 h 8252659"/>
                <a:gd name="connsiteX341" fmla="*/ 1735263 w 4525107"/>
                <a:gd name="connsiteY341" fmla="*/ 6429855 h 8252659"/>
                <a:gd name="connsiteX342" fmla="*/ 1636694 w 4525107"/>
                <a:gd name="connsiteY342" fmla="*/ 6422821 h 8252659"/>
                <a:gd name="connsiteX343" fmla="*/ 1636598 w 4525107"/>
                <a:gd name="connsiteY343" fmla="*/ 6420411 h 8252659"/>
                <a:gd name="connsiteX344" fmla="*/ 1674211 w 4525107"/>
                <a:gd name="connsiteY344" fmla="*/ 6399999 h 8252659"/>
                <a:gd name="connsiteX345" fmla="*/ 3734801 w 4525107"/>
                <a:gd name="connsiteY345" fmla="*/ 6394687 h 8252659"/>
                <a:gd name="connsiteX346" fmla="*/ 3698028 w 4525107"/>
                <a:gd name="connsiteY346" fmla="*/ 6398363 h 8252659"/>
                <a:gd name="connsiteX347" fmla="*/ 3550857 w 4525107"/>
                <a:gd name="connsiteY347" fmla="*/ 6545147 h 8252659"/>
                <a:gd name="connsiteX348" fmla="*/ 3568722 w 4525107"/>
                <a:gd name="connsiteY348" fmla="*/ 6663433 h 8252659"/>
                <a:gd name="connsiteX349" fmla="*/ 3483501 w 4525107"/>
                <a:gd name="connsiteY349" fmla="*/ 6617549 h 8252659"/>
                <a:gd name="connsiteX350" fmla="*/ 3261663 w 4525107"/>
                <a:gd name="connsiteY350" fmla="*/ 6764173 h 8252659"/>
                <a:gd name="connsiteX351" fmla="*/ 3408289 w 4525107"/>
                <a:gd name="connsiteY351" fmla="*/ 6986011 h 8252659"/>
                <a:gd name="connsiteX352" fmla="*/ 3501875 w 4525107"/>
                <a:gd name="connsiteY352" fmla="*/ 6978353 h 8252659"/>
                <a:gd name="connsiteX353" fmla="*/ 3445574 w 4525107"/>
                <a:gd name="connsiteY353" fmla="*/ 7073801 h 8252659"/>
                <a:gd name="connsiteX354" fmla="*/ 3592199 w 4525107"/>
                <a:gd name="connsiteY354" fmla="*/ 7295637 h 8252659"/>
                <a:gd name="connsiteX355" fmla="*/ 3814037 w 4525107"/>
                <a:gd name="connsiteY355" fmla="*/ 7149013 h 8252659"/>
                <a:gd name="connsiteX356" fmla="*/ 3805447 w 4525107"/>
                <a:gd name="connsiteY356" fmla="*/ 7053169 h 8252659"/>
                <a:gd name="connsiteX357" fmla="*/ 3868868 w 4525107"/>
                <a:gd name="connsiteY357" fmla="*/ 7080027 h 8252659"/>
                <a:gd name="connsiteX358" fmla="*/ 4090706 w 4525107"/>
                <a:gd name="connsiteY358" fmla="*/ 6933401 h 8252659"/>
                <a:gd name="connsiteX359" fmla="*/ 3944080 w 4525107"/>
                <a:gd name="connsiteY359" fmla="*/ 6711565 h 8252659"/>
                <a:gd name="connsiteX360" fmla="*/ 3866115 w 4525107"/>
                <a:gd name="connsiteY360" fmla="*/ 6712767 h 8252659"/>
                <a:gd name="connsiteX361" fmla="*/ 3919320 w 4525107"/>
                <a:gd name="connsiteY361" fmla="*/ 6620359 h 8252659"/>
                <a:gd name="connsiteX362" fmla="*/ 3772695 w 4525107"/>
                <a:gd name="connsiteY362" fmla="*/ 6398523 h 8252659"/>
                <a:gd name="connsiteX363" fmla="*/ 3734801 w 4525107"/>
                <a:gd name="connsiteY363" fmla="*/ 6394687 h 8252659"/>
                <a:gd name="connsiteX364" fmla="*/ 2719874 w 4525107"/>
                <a:gd name="connsiteY364" fmla="*/ 6351817 h 8252659"/>
                <a:gd name="connsiteX365" fmla="*/ 2764180 w 4525107"/>
                <a:gd name="connsiteY365" fmla="*/ 6452399 h 8252659"/>
                <a:gd name="connsiteX366" fmla="*/ 2695593 w 4525107"/>
                <a:gd name="connsiteY366" fmla="*/ 6538279 h 8252659"/>
                <a:gd name="connsiteX367" fmla="*/ 2692967 w 4525107"/>
                <a:gd name="connsiteY367" fmla="*/ 6537005 h 8252659"/>
                <a:gd name="connsiteX368" fmla="*/ 2739672 w 4525107"/>
                <a:gd name="connsiteY368" fmla="*/ 6449207 h 8252659"/>
                <a:gd name="connsiteX369" fmla="*/ 2717008 w 4525107"/>
                <a:gd name="connsiteY369" fmla="*/ 6352375 h 8252659"/>
                <a:gd name="connsiteX370" fmla="*/ 2719874 w 4525107"/>
                <a:gd name="connsiteY370" fmla="*/ 6351817 h 8252659"/>
                <a:gd name="connsiteX371" fmla="*/ 1470195 w 4525107"/>
                <a:gd name="connsiteY371" fmla="*/ 6335607 h 8252659"/>
                <a:gd name="connsiteX372" fmla="*/ 1496941 w 4525107"/>
                <a:gd name="connsiteY372" fmla="*/ 6338639 h 8252659"/>
                <a:gd name="connsiteX373" fmla="*/ 1540643 w 4525107"/>
                <a:gd name="connsiteY373" fmla="*/ 6423957 h 8252659"/>
                <a:gd name="connsiteX374" fmla="*/ 1517900 w 4525107"/>
                <a:gd name="connsiteY374" fmla="*/ 6454949 h 8252659"/>
                <a:gd name="connsiteX375" fmla="*/ 1545883 w 4525107"/>
                <a:gd name="connsiteY375" fmla="*/ 6457623 h 8252659"/>
                <a:gd name="connsiteX376" fmla="*/ 1589584 w 4525107"/>
                <a:gd name="connsiteY376" fmla="*/ 6542941 h 8252659"/>
                <a:gd name="connsiteX377" fmla="*/ 1504264 w 4525107"/>
                <a:gd name="connsiteY377" fmla="*/ 6586643 h 8252659"/>
                <a:gd name="connsiteX378" fmla="*/ 1482610 w 4525107"/>
                <a:gd name="connsiteY378" fmla="*/ 6574495 h 8252659"/>
                <a:gd name="connsiteX379" fmla="*/ 1481872 w 4525107"/>
                <a:gd name="connsiteY379" fmla="*/ 6609177 h 8252659"/>
                <a:gd name="connsiteX380" fmla="*/ 1396549 w 4525107"/>
                <a:gd name="connsiteY380" fmla="*/ 6652879 h 8252659"/>
                <a:gd name="connsiteX381" fmla="*/ 1352849 w 4525107"/>
                <a:gd name="connsiteY381" fmla="*/ 6567559 h 8252659"/>
                <a:gd name="connsiteX382" fmla="*/ 1376822 w 4525107"/>
                <a:gd name="connsiteY382" fmla="*/ 6535601 h 8252659"/>
                <a:gd name="connsiteX383" fmla="*/ 1342986 w 4525107"/>
                <a:gd name="connsiteY383" fmla="*/ 6534619 h 8252659"/>
                <a:gd name="connsiteX384" fmla="*/ 1299285 w 4525107"/>
                <a:gd name="connsiteY384" fmla="*/ 6449299 h 8252659"/>
                <a:gd name="connsiteX385" fmla="*/ 1384605 w 4525107"/>
                <a:gd name="connsiteY385" fmla="*/ 6405599 h 8252659"/>
                <a:gd name="connsiteX386" fmla="*/ 1413312 w 4525107"/>
                <a:gd name="connsiteY386" fmla="*/ 6425433 h 8252659"/>
                <a:gd name="connsiteX387" fmla="*/ 1411622 w 4525107"/>
                <a:gd name="connsiteY387" fmla="*/ 6382339 h 8252659"/>
                <a:gd name="connsiteX388" fmla="*/ 1470195 w 4525107"/>
                <a:gd name="connsiteY388" fmla="*/ 6335607 h 8252659"/>
                <a:gd name="connsiteX389" fmla="*/ 2683359 w 4525107"/>
                <a:gd name="connsiteY389" fmla="*/ 6333057 h 8252659"/>
                <a:gd name="connsiteX390" fmla="*/ 2699413 w 4525107"/>
                <a:gd name="connsiteY390" fmla="*/ 6418869 h 8252659"/>
                <a:gd name="connsiteX391" fmla="*/ 2636242 w 4525107"/>
                <a:gd name="connsiteY391" fmla="*/ 6479121 h 8252659"/>
                <a:gd name="connsiteX392" fmla="*/ 2634548 w 4525107"/>
                <a:gd name="connsiteY392" fmla="*/ 6477781 h 8252659"/>
                <a:gd name="connsiteX393" fmla="*/ 2682214 w 4525107"/>
                <a:gd name="connsiteY393" fmla="*/ 6413319 h 8252659"/>
                <a:gd name="connsiteX394" fmla="*/ 2681201 w 4525107"/>
                <a:gd name="connsiteY394" fmla="*/ 6333153 h 8252659"/>
                <a:gd name="connsiteX395" fmla="*/ 2683359 w 4525107"/>
                <a:gd name="connsiteY395" fmla="*/ 6333057 h 8252659"/>
                <a:gd name="connsiteX396" fmla="*/ 1472793 w 4525107"/>
                <a:gd name="connsiteY396" fmla="*/ 6319321 h 8252659"/>
                <a:gd name="connsiteX397" fmla="*/ 1408237 w 4525107"/>
                <a:gd name="connsiteY397" fmla="*/ 6370823 h 8252659"/>
                <a:gd name="connsiteX398" fmla="*/ 1410101 w 4525107"/>
                <a:gd name="connsiteY398" fmla="*/ 6418315 h 8252659"/>
                <a:gd name="connsiteX399" fmla="*/ 1378464 w 4525107"/>
                <a:gd name="connsiteY399" fmla="*/ 6396459 h 8252659"/>
                <a:gd name="connsiteX400" fmla="*/ 1284432 w 4525107"/>
                <a:gd name="connsiteY400" fmla="*/ 6444621 h 8252659"/>
                <a:gd name="connsiteX401" fmla="*/ 1332594 w 4525107"/>
                <a:gd name="connsiteY401" fmla="*/ 6538653 h 8252659"/>
                <a:gd name="connsiteX402" fmla="*/ 1369886 w 4525107"/>
                <a:gd name="connsiteY402" fmla="*/ 6539735 h 8252659"/>
                <a:gd name="connsiteX403" fmla="*/ 1343467 w 4525107"/>
                <a:gd name="connsiteY403" fmla="*/ 6574953 h 8252659"/>
                <a:gd name="connsiteX404" fmla="*/ 1391628 w 4525107"/>
                <a:gd name="connsiteY404" fmla="*/ 6668985 h 8252659"/>
                <a:gd name="connsiteX405" fmla="*/ 1485660 w 4525107"/>
                <a:gd name="connsiteY405" fmla="*/ 6620821 h 8252659"/>
                <a:gd name="connsiteX406" fmla="*/ 1486473 w 4525107"/>
                <a:gd name="connsiteY406" fmla="*/ 6582599 h 8252659"/>
                <a:gd name="connsiteX407" fmla="*/ 1510338 w 4525107"/>
                <a:gd name="connsiteY407" fmla="*/ 6595989 h 8252659"/>
                <a:gd name="connsiteX408" fmla="*/ 1604370 w 4525107"/>
                <a:gd name="connsiteY408" fmla="*/ 6547825 h 8252659"/>
                <a:gd name="connsiteX409" fmla="*/ 1556207 w 4525107"/>
                <a:gd name="connsiteY409" fmla="*/ 6453791 h 8252659"/>
                <a:gd name="connsiteX410" fmla="*/ 1525367 w 4525107"/>
                <a:gd name="connsiteY410" fmla="*/ 6450845 h 8252659"/>
                <a:gd name="connsiteX411" fmla="*/ 1550432 w 4525107"/>
                <a:gd name="connsiteY411" fmla="*/ 6416693 h 8252659"/>
                <a:gd name="connsiteX412" fmla="*/ 1502271 w 4525107"/>
                <a:gd name="connsiteY412" fmla="*/ 6322661 h 8252659"/>
                <a:gd name="connsiteX413" fmla="*/ 1472793 w 4525107"/>
                <a:gd name="connsiteY413" fmla="*/ 6319321 h 8252659"/>
                <a:gd name="connsiteX414" fmla="*/ 2639995 w 4525107"/>
                <a:gd name="connsiteY414" fmla="*/ 6308035 h 8252659"/>
                <a:gd name="connsiteX415" fmla="*/ 2627005 w 4525107"/>
                <a:gd name="connsiteY415" fmla="*/ 6389113 h 8252659"/>
                <a:gd name="connsiteX416" fmla="*/ 2589958 w 4525107"/>
                <a:gd name="connsiteY416" fmla="*/ 6462677 h 8252659"/>
                <a:gd name="connsiteX417" fmla="*/ 2652180 w 4525107"/>
                <a:gd name="connsiteY417" fmla="*/ 6595303 h 8252659"/>
                <a:gd name="connsiteX418" fmla="*/ 2615972 w 4525107"/>
                <a:gd name="connsiteY418" fmla="*/ 6644643 h 8252659"/>
                <a:gd name="connsiteX419" fmla="*/ 2660523 w 4525107"/>
                <a:gd name="connsiteY419" fmla="*/ 6648899 h 8252659"/>
                <a:gd name="connsiteX420" fmla="*/ 2730103 w 4525107"/>
                <a:gd name="connsiteY420" fmla="*/ 6784743 h 8252659"/>
                <a:gd name="connsiteX421" fmla="*/ 2636983 w 4525107"/>
                <a:gd name="connsiteY421" fmla="*/ 6859121 h 8252659"/>
                <a:gd name="connsiteX422" fmla="*/ 2714404 w 4525107"/>
                <a:gd name="connsiteY422" fmla="*/ 6920243 h 8252659"/>
                <a:gd name="connsiteX423" fmla="*/ 2813743 w 4525107"/>
                <a:gd name="connsiteY423" fmla="*/ 6915537 h 8252659"/>
                <a:gd name="connsiteX424" fmla="*/ 2813770 w 4525107"/>
                <a:gd name="connsiteY424" fmla="*/ 6918453 h 8252659"/>
                <a:gd name="connsiteX425" fmla="*/ 2706817 w 4525107"/>
                <a:gd name="connsiteY425" fmla="*/ 6943765 h 8252659"/>
                <a:gd name="connsiteX426" fmla="*/ 2634815 w 4525107"/>
                <a:gd name="connsiteY426" fmla="*/ 6860727 h 8252659"/>
                <a:gd name="connsiteX427" fmla="*/ 2635985 w 4525107"/>
                <a:gd name="connsiteY427" fmla="*/ 6859139 h 8252659"/>
                <a:gd name="connsiteX428" fmla="*/ 2594259 w 4525107"/>
                <a:gd name="connsiteY428" fmla="*/ 6854323 h 8252659"/>
                <a:gd name="connsiteX429" fmla="*/ 2559782 w 4525107"/>
                <a:gd name="connsiteY429" fmla="*/ 6834981 h 8252659"/>
                <a:gd name="connsiteX430" fmla="*/ 2558606 w 4525107"/>
                <a:gd name="connsiteY430" fmla="*/ 6890201 h 8252659"/>
                <a:gd name="connsiteX431" fmla="*/ 2542463 w 4525107"/>
                <a:gd name="connsiteY431" fmla="*/ 6920717 h 8252659"/>
                <a:gd name="connsiteX432" fmla="*/ 2582100 w 4525107"/>
                <a:gd name="connsiteY432" fmla="*/ 7019881 h 8252659"/>
                <a:gd name="connsiteX433" fmla="*/ 2513512 w 4525107"/>
                <a:gd name="connsiteY433" fmla="*/ 7105763 h 8252659"/>
                <a:gd name="connsiteX434" fmla="*/ 2510886 w 4525107"/>
                <a:gd name="connsiteY434" fmla="*/ 7104489 h 8252659"/>
                <a:gd name="connsiteX435" fmla="*/ 2557591 w 4525107"/>
                <a:gd name="connsiteY435" fmla="*/ 7016691 h 8252659"/>
                <a:gd name="connsiteX436" fmla="*/ 2538933 w 4525107"/>
                <a:gd name="connsiteY436" fmla="*/ 6925735 h 8252659"/>
                <a:gd name="connsiteX437" fmla="*/ 2483796 w 4525107"/>
                <a:gd name="connsiteY437" fmla="*/ 6961147 h 8252659"/>
                <a:gd name="connsiteX438" fmla="*/ 2498229 w 4525107"/>
                <a:gd name="connsiteY438" fmla="*/ 7045677 h 8252659"/>
                <a:gd name="connsiteX439" fmla="*/ 2435059 w 4525107"/>
                <a:gd name="connsiteY439" fmla="*/ 7105929 h 8252659"/>
                <a:gd name="connsiteX440" fmla="*/ 2433363 w 4525107"/>
                <a:gd name="connsiteY440" fmla="*/ 7104591 h 8252659"/>
                <a:gd name="connsiteX441" fmla="*/ 2481030 w 4525107"/>
                <a:gd name="connsiteY441" fmla="*/ 7040129 h 8252659"/>
                <a:gd name="connsiteX442" fmla="*/ 2480686 w 4525107"/>
                <a:gd name="connsiteY442" fmla="*/ 6961731 h 8252659"/>
                <a:gd name="connsiteX443" fmla="*/ 2422762 w 4525107"/>
                <a:gd name="connsiteY443" fmla="*/ 6959779 h 8252659"/>
                <a:gd name="connsiteX444" fmla="*/ 2379463 w 4525107"/>
                <a:gd name="connsiteY444" fmla="*/ 6932599 h 8252659"/>
                <a:gd name="connsiteX445" fmla="*/ 2336185 w 4525107"/>
                <a:gd name="connsiteY445" fmla="*/ 6993413 h 8252659"/>
                <a:gd name="connsiteX446" fmla="*/ 2338080 w 4525107"/>
                <a:gd name="connsiteY446" fmla="*/ 7073861 h 8252659"/>
                <a:gd name="connsiteX447" fmla="*/ 2335852 w 4525107"/>
                <a:gd name="connsiteY447" fmla="*/ 7073935 h 8252659"/>
                <a:gd name="connsiteX448" fmla="*/ 2318364 w 4525107"/>
                <a:gd name="connsiteY448" fmla="*/ 6987663 h 8252659"/>
                <a:gd name="connsiteX449" fmla="*/ 2373918 w 4525107"/>
                <a:gd name="connsiteY449" fmla="*/ 6926781 h 8252659"/>
                <a:gd name="connsiteX450" fmla="*/ 2353183 w 4525107"/>
                <a:gd name="connsiteY450" fmla="*/ 6823935 h 8252659"/>
                <a:gd name="connsiteX451" fmla="*/ 2391351 w 4525107"/>
                <a:gd name="connsiteY451" fmla="*/ 6773055 h 8252659"/>
                <a:gd name="connsiteX452" fmla="*/ 2337480 w 4525107"/>
                <a:gd name="connsiteY452" fmla="*/ 6771493 h 8252659"/>
                <a:gd name="connsiteX453" fmla="*/ 2312752 w 4525107"/>
                <a:gd name="connsiteY453" fmla="*/ 6759421 h 8252659"/>
                <a:gd name="connsiteX454" fmla="*/ 2216672 w 4525107"/>
                <a:gd name="connsiteY454" fmla="*/ 6790963 h 8252659"/>
                <a:gd name="connsiteX455" fmla="*/ 2130792 w 4525107"/>
                <a:gd name="connsiteY455" fmla="*/ 6722373 h 8252659"/>
                <a:gd name="connsiteX456" fmla="*/ 2132065 w 4525107"/>
                <a:gd name="connsiteY456" fmla="*/ 6719747 h 8252659"/>
                <a:gd name="connsiteX457" fmla="*/ 2219863 w 4525107"/>
                <a:gd name="connsiteY457" fmla="*/ 6766455 h 8252659"/>
                <a:gd name="connsiteX458" fmla="*/ 2303404 w 4525107"/>
                <a:gd name="connsiteY458" fmla="*/ 6752847 h 8252659"/>
                <a:gd name="connsiteX459" fmla="*/ 2268158 w 4525107"/>
                <a:gd name="connsiteY459" fmla="*/ 6701859 h 8252659"/>
                <a:gd name="connsiteX460" fmla="*/ 2190900 w 4525107"/>
                <a:gd name="connsiteY460" fmla="*/ 6707085 h 8252659"/>
                <a:gd name="connsiteX461" fmla="*/ 2130647 w 4525107"/>
                <a:gd name="connsiteY461" fmla="*/ 6643915 h 8252659"/>
                <a:gd name="connsiteX462" fmla="*/ 2131985 w 4525107"/>
                <a:gd name="connsiteY462" fmla="*/ 6642219 h 8252659"/>
                <a:gd name="connsiteX463" fmla="*/ 2196449 w 4525107"/>
                <a:gd name="connsiteY463" fmla="*/ 6689883 h 8252659"/>
                <a:gd name="connsiteX464" fmla="*/ 2265833 w 4525107"/>
                <a:gd name="connsiteY464" fmla="*/ 6692947 h 8252659"/>
                <a:gd name="connsiteX465" fmla="*/ 2267243 w 4525107"/>
                <a:gd name="connsiteY465" fmla="*/ 6638713 h 8252659"/>
                <a:gd name="connsiteX466" fmla="*/ 2192855 w 4525107"/>
                <a:gd name="connsiteY466" fmla="*/ 6625685 h 8252659"/>
                <a:gd name="connsiteX467" fmla="*/ 2117299 w 4525107"/>
                <a:gd name="connsiteY467" fmla="*/ 6587129 h 8252659"/>
                <a:gd name="connsiteX468" fmla="*/ 2133877 w 4525107"/>
                <a:gd name="connsiteY468" fmla="*/ 6587031 h 8252659"/>
                <a:gd name="connsiteX469" fmla="*/ 2198377 w 4525107"/>
                <a:gd name="connsiteY469" fmla="*/ 6600117 h 8252659"/>
                <a:gd name="connsiteX470" fmla="*/ 2268406 w 4525107"/>
                <a:gd name="connsiteY470" fmla="*/ 6634495 h 8252659"/>
                <a:gd name="connsiteX471" fmla="*/ 2302211 w 4525107"/>
                <a:gd name="connsiteY471" fmla="*/ 6585553 h 8252659"/>
                <a:gd name="connsiteX472" fmla="*/ 2243167 w 4525107"/>
                <a:gd name="connsiteY472" fmla="*/ 6545051 h 8252659"/>
                <a:gd name="connsiteX473" fmla="*/ 2162718 w 4525107"/>
                <a:gd name="connsiteY473" fmla="*/ 6546945 h 8252659"/>
                <a:gd name="connsiteX474" fmla="*/ 2162644 w 4525107"/>
                <a:gd name="connsiteY474" fmla="*/ 6544717 h 8252659"/>
                <a:gd name="connsiteX475" fmla="*/ 2193398 w 4525107"/>
                <a:gd name="connsiteY475" fmla="*/ 6522593 h 8252659"/>
                <a:gd name="connsiteX476" fmla="*/ 2219449 w 4525107"/>
                <a:gd name="connsiteY476" fmla="*/ 6521283 h 8252659"/>
                <a:gd name="connsiteX477" fmla="*/ 2248916 w 4525107"/>
                <a:gd name="connsiteY477" fmla="*/ 6527225 h 8252659"/>
                <a:gd name="connsiteX478" fmla="*/ 2309373 w 4525107"/>
                <a:gd name="connsiteY478" fmla="*/ 6580423 h 8252659"/>
                <a:gd name="connsiteX479" fmla="*/ 2403744 w 4525107"/>
                <a:gd name="connsiteY479" fmla="*/ 6566069 h 8252659"/>
                <a:gd name="connsiteX480" fmla="*/ 2449450 w 4525107"/>
                <a:gd name="connsiteY480" fmla="*/ 6597649 h 8252659"/>
                <a:gd name="connsiteX481" fmla="*/ 2446758 w 4525107"/>
                <a:gd name="connsiteY481" fmla="*/ 6529037 h 8252659"/>
                <a:gd name="connsiteX482" fmla="*/ 2540017 w 4525107"/>
                <a:gd name="connsiteY482" fmla="*/ 6454635 h 8252659"/>
                <a:gd name="connsiteX483" fmla="*/ 2582601 w 4525107"/>
                <a:gd name="connsiteY483" fmla="*/ 6459459 h 8252659"/>
                <a:gd name="connsiteX484" fmla="*/ 2588437 w 4525107"/>
                <a:gd name="connsiteY484" fmla="*/ 6462013 h 8252659"/>
                <a:gd name="connsiteX485" fmla="*/ 2601439 w 4525107"/>
                <a:gd name="connsiteY485" fmla="*/ 6383591 h 8252659"/>
                <a:gd name="connsiteX486" fmla="*/ 2639995 w 4525107"/>
                <a:gd name="connsiteY486" fmla="*/ 6308035 h 8252659"/>
                <a:gd name="connsiteX487" fmla="*/ 2575425 w 4525107"/>
                <a:gd name="connsiteY487" fmla="*/ 6299879 h 8252659"/>
                <a:gd name="connsiteX488" fmla="*/ 2584175 w 4525107"/>
                <a:gd name="connsiteY488" fmla="*/ 6301063 h 8252659"/>
                <a:gd name="connsiteX489" fmla="*/ 2585940 w 4525107"/>
                <a:gd name="connsiteY489" fmla="*/ 6302421 h 8252659"/>
                <a:gd name="connsiteX490" fmla="*/ 2537394 w 4525107"/>
                <a:gd name="connsiteY490" fmla="*/ 6366601 h 8252659"/>
                <a:gd name="connsiteX491" fmla="*/ 2539288 w 4525107"/>
                <a:gd name="connsiteY491" fmla="*/ 6447051 h 8252659"/>
                <a:gd name="connsiteX492" fmla="*/ 2537059 w 4525107"/>
                <a:gd name="connsiteY492" fmla="*/ 6447123 h 8252659"/>
                <a:gd name="connsiteX493" fmla="*/ 2519571 w 4525107"/>
                <a:gd name="connsiteY493" fmla="*/ 6360853 h 8252659"/>
                <a:gd name="connsiteX494" fmla="*/ 2575425 w 4525107"/>
                <a:gd name="connsiteY494" fmla="*/ 6299879 h 8252659"/>
                <a:gd name="connsiteX495" fmla="*/ 2513656 w 4525107"/>
                <a:gd name="connsiteY495" fmla="*/ 6292015 h 8252659"/>
                <a:gd name="connsiteX496" fmla="*/ 2522969 w 4525107"/>
                <a:gd name="connsiteY496" fmla="*/ 6293441 h 8252659"/>
                <a:gd name="connsiteX497" fmla="*/ 2524721 w 4525107"/>
                <a:gd name="connsiteY497" fmla="*/ 6295101 h 8252659"/>
                <a:gd name="connsiteX498" fmla="*/ 2465076 w 4525107"/>
                <a:gd name="connsiteY498" fmla="*/ 6373891 h 8252659"/>
                <a:gd name="connsiteX499" fmla="*/ 2458043 w 4525107"/>
                <a:gd name="connsiteY499" fmla="*/ 6472461 h 8252659"/>
                <a:gd name="connsiteX500" fmla="*/ 2455632 w 4525107"/>
                <a:gd name="connsiteY500" fmla="*/ 6472557 h 8252659"/>
                <a:gd name="connsiteX501" fmla="*/ 2446488 w 4525107"/>
                <a:gd name="connsiteY501" fmla="*/ 6366903 h 8252659"/>
                <a:gd name="connsiteX502" fmla="*/ 2513656 w 4525107"/>
                <a:gd name="connsiteY502" fmla="*/ 6292015 h 8252659"/>
                <a:gd name="connsiteX503" fmla="*/ 2572647 w 4525107"/>
                <a:gd name="connsiteY503" fmla="*/ 6259433 h 8252659"/>
                <a:gd name="connsiteX504" fmla="*/ 2410164 w 4525107"/>
                <a:gd name="connsiteY504" fmla="*/ 6389065 h 8252659"/>
                <a:gd name="connsiteX505" fmla="*/ 2414854 w 4525107"/>
                <a:gd name="connsiteY505" fmla="*/ 6508601 h 8252659"/>
                <a:gd name="connsiteX506" fmla="*/ 2335223 w 4525107"/>
                <a:gd name="connsiteY506" fmla="*/ 6453583 h 8252659"/>
                <a:gd name="connsiteX507" fmla="*/ 2098547 w 4525107"/>
                <a:gd name="connsiteY507" fmla="*/ 6574809 h 8252659"/>
                <a:gd name="connsiteX508" fmla="*/ 2219773 w 4525107"/>
                <a:gd name="connsiteY508" fmla="*/ 6811483 h 8252659"/>
                <a:gd name="connsiteX509" fmla="*/ 2313633 w 4525107"/>
                <a:gd name="connsiteY509" fmla="*/ 6814209 h 8252659"/>
                <a:gd name="connsiteX510" fmla="*/ 2247133 w 4525107"/>
                <a:gd name="connsiteY510" fmla="*/ 6902855 h 8252659"/>
                <a:gd name="connsiteX511" fmla="*/ 2368359 w 4525107"/>
                <a:gd name="connsiteY511" fmla="*/ 7139529 h 8252659"/>
                <a:gd name="connsiteX512" fmla="*/ 2605035 w 4525107"/>
                <a:gd name="connsiteY512" fmla="*/ 7018305 h 8252659"/>
                <a:gd name="connsiteX513" fmla="*/ 2607083 w 4525107"/>
                <a:gd name="connsiteY513" fmla="*/ 6922099 h 8252659"/>
                <a:gd name="connsiteX514" fmla="*/ 2667150 w 4525107"/>
                <a:gd name="connsiteY514" fmla="*/ 6955797 h 8252659"/>
                <a:gd name="connsiteX515" fmla="*/ 2903825 w 4525107"/>
                <a:gd name="connsiteY515" fmla="*/ 6834571 h 8252659"/>
                <a:gd name="connsiteX516" fmla="*/ 2782600 w 4525107"/>
                <a:gd name="connsiteY516" fmla="*/ 6597897 h 8252659"/>
                <a:gd name="connsiteX517" fmla="*/ 2704979 w 4525107"/>
                <a:gd name="connsiteY517" fmla="*/ 6590481 h 8252659"/>
                <a:gd name="connsiteX518" fmla="*/ 2768065 w 4525107"/>
                <a:gd name="connsiteY518" fmla="*/ 6504515 h 8252659"/>
                <a:gd name="connsiteX519" fmla="*/ 2646839 w 4525107"/>
                <a:gd name="connsiteY519" fmla="*/ 6267841 h 8252659"/>
                <a:gd name="connsiteX520" fmla="*/ 2572647 w 4525107"/>
                <a:gd name="connsiteY520" fmla="*/ 6259433 h 8252659"/>
                <a:gd name="connsiteX521" fmla="*/ 1178749 w 4525107"/>
                <a:gd name="connsiteY521" fmla="*/ 6245991 h 8252659"/>
                <a:gd name="connsiteX522" fmla="*/ 1246788 w 4525107"/>
                <a:gd name="connsiteY522" fmla="*/ 6257259 h 8252659"/>
                <a:gd name="connsiteX523" fmla="*/ 1320253 w 4525107"/>
                <a:gd name="connsiteY523" fmla="*/ 6333739 h 8252659"/>
                <a:gd name="connsiteX524" fmla="*/ 1318591 w 4525107"/>
                <a:gd name="connsiteY524" fmla="*/ 6335493 h 8252659"/>
                <a:gd name="connsiteX525" fmla="*/ 1239801 w 4525107"/>
                <a:gd name="connsiteY525" fmla="*/ 6275849 h 8252659"/>
                <a:gd name="connsiteX526" fmla="*/ 1141231 w 4525107"/>
                <a:gd name="connsiteY526" fmla="*/ 6268817 h 8252659"/>
                <a:gd name="connsiteX527" fmla="*/ 1141136 w 4525107"/>
                <a:gd name="connsiteY527" fmla="*/ 6266403 h 8252659"/>
                <a:gd name="connsiteX528" fmla="*/ 1178749 w 4525107"/>
                <a:gd name="connsiteY528" fmla="*/ 6245991 h 8252659"/>
                <a:gd name="connsiteX529" fmla="*/ 1664486 w 4525107"/>
                <a:gd name="connsiteY529" fmla="*/ 6135795 h 8252659"/>
                <a:gd name="connsiteX530" fmla="*/ 1708792 w 4525107"/>
                <a:gd name="connsiteY530" fmla="*/ 6236377 h 8252659"/>
                <a:gd name="connsiteX531" fmla="*/ 1640205 w 4525107"/>
                <a:gd name="connsiteY531" fmla="*/ 6322257 h 8252659"/>
                <a:gd name="connsiteX532" fmla="*/ 1637579 w 4525107"/>
                <a:gd name="connsiteY532" fmla="*/ 6320983 h 8252659"/>
                <a:gd name="connsiteX533" fmla="*/ 1684284 w 4525107"/>
                <a:gd name="connsiteY533" fmla="*/ 6233185 h 8252659"/>
                <a:gd name="connsiteX534" fmla="*/ 1661620 w 4525107"/>
                <a:gd name="connsiteY534" fmla="*/ 6136353 h 8252659"/>
                <a:gd name="connsiteX535" fmla="*/ 1664486 w 4525107"/>
                <a:gd name="connsiteY535" fmla="*/ 6135795 h 8252659"/>
                <a:gd name="connsiteX536" fmla="*/ 1627971 w 4525107"/>
                <a:gd name="connsiteY536" fmla="*/ 6117035 h 8252659"/>
                <a:gd name="connsiteX537" fmla="*/ 1644025 w 4525107"/>
                <a:gd name="connsiteY537" fmla="*/ 6202847 h 8252659"/>
                <a:gd name="connsiteX538" fmla="*/ 1580854 w 4525107"/>
                <a:gd name="connsiteY538" fmla="*/ 6263099 h 8252659"/>
                <a:gd name="connsiteX539" fmla="*/ 1579160 w 4525107"/>
                <a:gd name="connsiteY539" fmla="*/ 6261759 h 8252659"/>
                <a:gd name="connsiteX540" fmla="*/ 1626826 w 4525107"/>
                <a:gd name="connsiteY540" fmla="*/ 6197297 h 8252659"/>
                <a:gd name="connsiteX541" fmla="*/ 1625813 w 4525107"/>
                <a:gd name="connsiteY541" fmla="*/ 6117131 h 8252659"/>
                <a:gd name="connsiteX542" fmla="*/ 1627971 w 4525107"/>
                <a:gd name="connsiteY542" fmla="*/ 6117035 h 8252659"/>
                <a:gd name="connsiteX543" fmla="*/ 1584607 w 4525107"/>
                <a:gd name="connsiteY543" fmla="*/ 6092013 h 8252659"/>
                <a:gd name="connsiteX544" fmla="*/ 1571617 w 4525107"/>
                <a:gd name="connsiteY544" fmla="*/ 6173091 h 8252659"/>
                <a:gd name="connsiteX545" fmla="*/ 1534570 w 4525107"/>
                <a:gd name="connsiteY545" fmla="*/ 6246655 h 8252659"/>
                <a:gd name="connsiteX546" fmla="*/ 1596792 w 4525107"/>
                <a:gd name="connsiteY546" fmla="*/ 6379281 h 8252659"/>
                <a:gd name="connsiteX547" fmla="*/ 1560584 w 4525107"/>
                <a:gd name="connsiteY547" fmla="*/ 6428621 h 8252659"/>
                <a:gd name="connsiteX548" fmla="*/ 1605135 w 4525107"/>
                <a:gd name="connsiteY548" fmla="*/ 6432877 h 8252659"/>
                <a:gd name="connsiteX549" fmla="*/ 1674715 w 4525107"/>
                <a:gd name="connsiteY549" fmla="*/ 6568721 h 8252659"/>
                <a:gd name="connsiteX550" fmla="*/ 1581595 w 4525107"/>
                <a:gd name="connsiteY550" fmla="*/ 6643099 h 8252659"/>
                <a:gd name="connsiteX551" fmla="*/ 1659016 w 4525107"/>
                <a:gd name="connsiteY551" fmla="*/ 6704221 h 8252659"/>
                <a:gd name="connsiteX552" fmla="*/ 1758355 w 4525107"/>
                <a:gd name="connsiteY552" fmla="*/ 6699515 h 8252659"/>
                <a:gd name="connsiteX553" fmla="*/ 1758382 w 4525107"/>
                <a:gd name="connsiteY553" fmla="*/ 6702431 h 8252659"/>
                <a:gd name="connsiteX554" fmla="*/ 1651429 w 4525107"/>
                <a:gd name="connsiteY554" fmla="*/ 6727743 h 8252659"/>
                <a:gd name="connsiteX555" fmla="*/ 1579427 w 4525107"/>
                <a:gd name="connsiteY555" fmla="*/ 6644705 h 8252659"/>
                <a:gd name="connsiteX556" fmla="*/ 1580597 w 4525107"/>
                <a:gd name="connsiteY556" fmla="*/ 6643117 h 8252659"/>
                <a:gd name="connsiteX557" fmla="*/ 1538871 w 4525107"/>
                <a:gd name="connsiteY557" fmla="*/ 6638301 h 8252659"/>
                <a:gd name="connsiteX558" fmla="*/ 1504394 w 4525107"/>
                <a:gd name="connsiteY558" fmla="*/ 6618959 h 8252659"/>
                <a:gd name="connsiteX559" fmla="*/ 1503218 w 4525107"/>
                <a:gd name="connsiteY559" fmla="*/ 6674179 h 8252659"/>
                <a:gd name="connsiteX560" fmla="*/ 1487075 w 4525107"/>
                <a:gd name="connsiteY560" fmla="*/ 6704695 h 8252659"/>
                <a:gd name="connsiteX561" fmla="*/ 1526712 w 4525107"/>
                <a:gd name="connsiteY561" fmla="*/ 6803859 h 8252659"/>
                <a:gd name="connsiteX562" fmla="*/ 1458124 w 4525107"/>
                <a:gd name="connsiteY562" fmla="*/ 6889741 h 8252659"/>
                <a:gd name="connsiteX563" fmla="*/ 1455498 w 4525107"/>
                <a:gd name="connsiteY563" fmla="*/ 6888467 h 8252659"/>
                <a:gd name="connsiteX564" fmla="*/ 1502203 w 4525107"/>
                <a:gd name="connsiteY564" fmla="*/ 6800669 h 8252659"/>
                <a:gd name="connsiteX565" fmla="*/ 1483545 w 4525107"/>
                <a:gd name="connsiteY565" fmla="*/ 6709713 h 8252659"/>
                <a:gd name="connsiteX566" fmla="*/ 1428408 w 4525107"/>
                <a:gd name="connsiteY566" fmla="*/ 6745125 h 8252659"/>
                <a:gd name="connsiteX567" fmla="*/ 1442841 w 4525107"/>
                <a:gd name="connsiteY567" fmla="*/ 6829655 h 8252659"/>
                <a:gd name="connsiteX568" fmla="*/ 1379671 w 4525107"/>
                <a:gd name="connsiteY568" fmla="*/ 6889907 h 8252659"/>
                <a:gd name="connsiteX569" fmla="*/ 1377975 w 4525107"/>
                <a:gd name="connsiteY569" fmla="*/ 6888569 h 8252659"/>
                <a:gd name="connsiteX570" fmla="*/ 1425642 w 4525107"/>
                <a:gd name="connsiteY570" fmla="*/ 6824107 h 8252659"/>
                <a:gd name="connsiteX571" fmla="*/ 1425298 w 4525107"/>
                <a:gd name="connsiteY571" fmla="*/ 6745709 h 8252659"/>
                <a:gd name="connsiteX572" fmla="*/ 1367374 w 4525107"/>
                <a:gd name="connsiteY572" fmla="*/ 6743757 h 8252659"/>
                <a:gd name="connsiteX573" fmla="*/ 1324075 w 4525107"/>
                <a:gd name="connsiteY573" fmla="*/ 6716577 h 8252659"/>
                <a:gd name="connsiteX574" fmla="*/ 1280797 w 4525107"/>
                <a:gd name="connsiteY574" fmla="*/ 6777391 h 8252659"/>
                <a:gd name="connsiteX575" fmla="*/ 1282692 w 4525107"/>
                <a:gd name="connsiteY575" fmla="*/ 6857839 h 8252659"/>
                <a:gd name="connsiteX576" fmla="*/ 1280464 w 4525107"/>
                <a:gd name="connsiteY576" fmla="*/ 6857913 h 8252659"/>
                <a:gd name="connsiteX577" fmla="*/ 1262976 w 4525107"/>
                <a:gd name="connsiteY577" fmla="*/ 6771641 h 8252659"/>
                <a:gd name="connsiteX578" fmla="*/ 1318530 w 4525107"/>
                <a:gd name="connsiteY578" fmla="*/ 6710759 h 8252659"/>
                <a:gd name="connsiteX579" fmla="*/ 1297795 w 4525107"/>
                <a:gd name="connsiteY579" fmla="*/ 6607913 h 8252659"/>
                <a:gd name="connsiteX580" fmla="*/ 1335963 w 4525107"/>
                <a:gd name="connsiteY580" fmla="*/ 6557033 h 8252659"/>
                <a:gd name="connsiteX581" fmla="*/ 1282092 w 4525107"/>
                <a:gd name="connsiteY581" fmla="*/ 6555471 h 8252659"/>
                <a:gd name="connsiteX582" fmla="*/ 1257364 w 4525107"/>
                <a:gd name="connsiteY582" fmla="*/ 6543399 h 8252659"/>
                <a:gd name="connsiteX583" fmla="*/ 1161284 w 4525107"/>
                <a:gd name="connsiteY583" fmla="*/ 6574941 h 8252659"/>
                <a:gd name="connsiteX584" fmla="*/ 1075404 w 4525107"/>
                <a:gd name="connsiteY584" fmla="*/ 6506351 h 8252659"/>
                <a:gd name="connsiteX585" fmla="*/ 1076677 w 4525107"/>
                <a:gd name="connsiteY585" fmla="*/ 6503725 h 8252659"/>
                <a:gd name="connsiteX586" fmla="*/ 1164475 w 4525107"/>
                <a:gd name="connsiteY586" fmla="*/ 6550433 h 8252659"/>
                <a:gd name="connsiteX587" fmla="*/ 1248016 w 4525107"/>
                <a:gd name="connsiteY587" fmla="*/ 6536825 h 8252659"/>
                <a:gd name="connsiteX588" fmla="*/ 1212770 w 4525107"/>
                <a:gd name="connsiteY588" fmla="*/ 6485837 h 8252659"/>
                <a:gd name="connsiteX589" fmla="*/ 1135512 w 4525107"/>
                <a:gd name="connsiteY589" fmla="*/ 6491063 h 8252659"/>
                <a:gd name="connsiteX590" fmla="*/ 1075259 w 4525107"/>
                <a:gd name="connsiteY590" fmla="*/ 6427893 h 8252659"/>
                <a:gd name="connsiteX591" fmla="*/ 1076597 w 4525107"/>
                <a:gd name="connsiteY591" fmla="*/ 6426197 h 8252659"/>
                <a:gd name="connsiteX592" fmla="*/ 1141061 w 4525107"/>
                <a:gd name="connsiteY592" fmla="*/ 6473861 h 8252659"/>
                <a:gd name="connsiteX593" fmla="*/ 1210445 w 4525107"/>
                <a:gd name="connsiteY593" fmla="*/ 6476925 h 8252659"/>
                <a:gd name="connsiteX594" fmla="*/ 1211855 w 4525107"/>
                <a:gd name="connsiteY594" fmla="*/ 6422691 h 8252659"/>
                <a:gd name="connsiteX595" fmla="*/ 1137467 w 4525107"/>
                <a:gd name="connsiteY595" fmla="*/ 6409663 h 8252659"/>
                <a:gd name="connsiteX596" fmla="*/ 1061910 w 4525107"/>
                <a:gd name="connsiteY596" fmla="*/ 6371107 h 8252659"/>
                <a:gd name="connsiteX597" fmla="*/ 1078489 w 4525107"/>
                <a:gd name="connsiteY597" fmla="*/ 6371009 h 8252659"/>
                <a:gd name="connsiteX598" fmla="*/ 1142989 w 4525107"/>
                <a:gd name="connsiteY598" fmla="*/ 6384095 h 8252659"/>
                <a:gd name="connsiteX599" fmla="*/ 1213018 w 4525107"/>
                <a:gd name="connsiteY599" fmla="*/ 6418473 h 8252659"/>
                <a:gd name="connsiteX600" fmla="*/ 1246823 w 4525107"/>
                <a:gd name="connsiteY600" fmla="*/ 6369531 h 8252659"/>
                <a:gd name="connsiteX601" fmla="*/ 1187779 w 4525107"/>
                <a:gd name="connsiteY601" fmla="*/ 6329029 h 8252659"/>
                <a:gd name="connsiteX602" fmla="*/ 1107330 w 4525107"/>
                <a:gd name="connsiteY602" fmla="*/ 6330923 h 8252659"/>
                <a:gd name="connsiteX603" fmla="*/ 1107256 w 4525107"/>
                <a:gd name="connsiteY603" fmla="*/ 6328695 h 8252659"/>
                <a:gd name="connsiteX604" fmla="*/ 1138010 w 4525107"/>
                <a:gd name="connsiteY604" fmla="*/ 6306571 h 8252659"/>
                <a:gd name="connsiteX605" fmla="*/ 1164061 w 4525107"/>
                <a:gd name="connsiteY605" fmla="*/ 6305261 h 8252659"/>
                <a:gd name="connsiteX606" fmla="*/ 1193528 w 4525107"/>
                <a:gd name="connsiteY606" fmla="*/ 6311203 h 8252659"/>
                <a:gd name="connsiteX607" fmla="*/ 1253985 w 4525107"/>
                <a:gd name="connsiteY607" fmla="*/ 6364401 h 8252659"/>
                <a:gd name="connsiteX608" fmla="*/ 1348356 w 4525107"/>
                <a:gd name="connsiteY608" fmla="*/ 6350047 h 8252659"/>
                <a:gd name="connsiteX609" fmla="*/ 1394062 w 4525107"/>
                <a:gd name="connsiteY609" fmla="*/ 6381627 h 8252659"/>
                <a:gd name="connsiteX610" fmla="*/ 1391370 w 4525107"/>
                <a:gd name="connsiteY610" fmla="*/ 6313015 h 8252659"/>
                <a:gd name="connsiteX611" fmla="*/ 1484629 w 4525107"/>
                <a:gd name="connsiteY611" fmla="*/ 6238613 h 8252659"/>
                <a:gd name="connsiteX612" fmla="*/ 1527213 w 4525107"/>
                <a:gd name="connsiteY612" fmla="*/ 6243437 h 8252659"/>
                <a:gd name="connsiteX613" fmla="*/ 1533049 w 4525107"/>
                <a:gd name="connsiteY613" fmla="*/ 6245991 h 8252659"/>
                <a:gd name="connsiteX614" fmla="*/ 1546051 w 4525107"/>
                <a:gd name="connsiteY614" fmla="*/ 6167569 h 8252659"/>
                <a:gd name="connsiteX615" fmla="*/ 1584607 w 4525107"/>
                <a:gd name="connsiteY615" fmla="*/ 6092013 h 8252659"/>
                <a:gd name="connsiteX616" fmla="*/ 1520037 w 4525107"/>
                <a:gd name="connsiteY616" fmla="*/ 6083857 h 8252659"/>
                <a:gd name="connsiteX617" fmla="*/ 1528787 w 4525107"/>
                <a:gd name="connsiteY617" fmla="*/ 6085041 h 8252659"/>
                <a:gd name="connsiteX618" fmla="*/ 1530552 w 4525107"/>
                <a:gd name="connsiteY618" fmla="*/ 6086399 h 8252659"/>
                <a:gd name="connsiteX619" fmla="*/ 1482006 w 4525107"/>
                <a:gd name="connsiteY619" fmla="*/ 6150579 h 8252659"/>
                <a:gd name="connsiteX620" fmla="*/ 1483900 w 4525107"/>
                <a:gd name="connsiteY620" fmla="*/ 6231029 h 8252659"/>
                <a:gd name="connsiteX621" fmla="*/ 1481671 w 4525107"/>
                <a:gd name="connsiteY621" fmla="*/ 6231101 h 8252659"/>
                <a:gd name="connsiteX622" fmla="*/ 1464183 w 4525107"/>
                <a:gd name="connsiteY622" fmla="*/ 6144831 h 8252659"/>
                <a:gd name="connsiteX623" fmla="*/ 1520037 w 4525107"/>
                <a:gd name="connsiteY623" fmla="*/ 6083857 h 8252659"/>
                <a:gd name="connsiteX624" fmla="*/ 1458268 w 4525107"/>
                <a:gd name="connsiteY624" fmla="*/ 6075993 h 8252659"/>
                <a:gd name="connsiteX625" fmla="*/ 1467581 w 4525107"/>
                <a:gd name="connsiteY625" fmla="*/ 6077419 h 8252659"/>
                <a:gd name="connsiteX626" fmla="*/ 1469333 w 4525107"/>
                <a:gd name="connsiteY626" fmla="*/ 6079079 h 8252659"/>
                <a:gd name="connsiteX627" fmla="*/ 1409688 w 4525107"/>
                <a:gd name="connsiteY627" fmla="*/ 6157869 h 8252659"/>
                <a:gd name="connsiteX628" fmla="*/ 1402655 w 4525107"/>
                <a:gd name="connsiteY628" fmla="*/ 6256439 h 8252659"/>
                <a:gd name="connsiteX629" fmla="*/ 1400244 w 4525107"/>
                <a:gd name="connsiteY629" fmla="*/ 6256535 h 8252659"/>
                <a:gd name="connsiteX630" fmla="*/ 1391100 w 4525107"/>
                <a:gd name="connsiteY630" fmla="*/ 6150881 h 8252659"/>
                <a:gd name="connsiteX631" fmla="*/ 1458268 w 4525107"/>
                <a:gd name="connsiteY631" fmla="*/ 6075993 h 8252659"/>
                <a:gd name="connsiteX632" fmla="*/ 1517259 w 4525107"/>
                <a:gd name="connsiteY632" fmla="*/ 6043411 h 8252659"/>
                <a:gd name="connsiteX633" fmla="*/ 1354776 w 4525107"/>
                <a:gd name="connsiteY633" fmla="*/ 6173043 h 8252659"/>
                <a:gd name="connsiteX634" fmla="*/ 1359466 w 4525107"/>
                <a:gd name="connsiteY634" fmla="*/ 6292579 h 8252659"/>
                <a:gd name="connsiteX635" fmla="*/ 1279835 w 4525107"/>
                <a:gd name="connsiteY635" fmla="*/ 6237561 h 8252659"/>
                <a:gd name="connsiteX636" fmla="*/ 1043159 w 4525107"/>
                <a:gd name="connsiteY636" fmla="*/ 6358787 h 8252659"/>
                <a:gd name="connsiteX637" fmla="*/ 1164385 w 4525107"/>
                <a:gd name="connsiteY637" fmla="*/ 6595461 h 8252659"/>
                <a:gd name="connsiteX638" fmla="*/ 1258245 w 4525107"/>
                <a:gd name="connsiteY638" fmla="*/ 6598187 h 8252659"/>
                <a:gd name="connsiteX639" fmla="*/ 1191745 w 4525107"/>
                <a:gd name="connsiteY639" fmla="*/ 6686833 h 8252659"/>
                <a:gd name="connsiteX640" fmla="*/ 1312971 w 4525107"/>
                <a:gd name="connsiteY640" fmla="*/ 6923507 h 8252659"/>
                <a:gd name="connsiteX641" fmla="*/ 1549647 w 4525107"/>
                <a:gd name="connsiteY641" fmla="*/ 6802283 h 8252659"/>
                <a:gd name="connsiteX642" fmla="*/ 1551695 w 4525107"/>
                <a:gd name="connsiteY642" fmla="*/ 6706077 h 8252659"/>
                <a:gd name="connsiteX643" fmla="*/ 1611762 w 4525107"/>
                <a:gd name="connsiteY643" fmla="*/ 6739775 h 8252659"/>
                <a:gd name="connsiteX644" fmla="*/ 1848437 w 4525107"/>
                <a:gd name="connsiteY644" fmla="*/ 6618549 h 8252659"/>
                <a:gd name="connsiteX645" fmla="*/ 1727212 w 4525107"/>
                <a:gd name="connsiteY645" fmla="*/ 6381875 h 8252659"/>
                <a:gd name="connsiteX646" fmla="*/ 1649591 w 4525107"/>
                <a:gd name="connsiteY646" fmla="*/ 6374459 h 8252659"/>
                <a:gd name="connsiteX647" fmla="*/ 1712677 w 4525107"/>
                <a:gd name="connsiteY647" fmla="*/ 6288493 h 8252659"/>
                <a:gd name="connsiteX648" fmla="*/ 1591451 w 4525107"/>
                <a:gd name="connsiteY648" fmla="*/ 6051819 h 8252659"/>
                <a:gd name="connsiteX649" fmla="*/ 1517259 w 4525107"/>
                <a:gd name="connsiteY649" fmla="*/ 6043411 h 8252659"/>
                <a:gd name="connsiteX650" fmla="*/ 3166250 w 4525107"/>
                <a:gd name="connsiteY650" fmla="*/ 5244419 h 8252659"/>
                <a:gd name="connsiteX651" fmla="*/ 3065518 w 4525107"/>
                <a:gd name="connsiteY651" fmla="*/ 5328479 h 8252659"/>
                <a:gd name="connsiteX652" fmla="*/ 2954036 w 4525107"/>
                <a:gd name="connsiteY652" fmla="*/ 5702027 h 8252659"/>
                <a:gd name="connsiteX653" fmla="*/ 3033822 w 4525107"/>
                <a:gd name="connsiteY653" fmla="*/ 5849693 h 8252659"/>
                <a:gd name="connsiteX654" fmla="*/ 3033821 w 4525107"/>
                <a:gd name="connsiteY654" fmla="*/ 5849695 h 8252659"/>
                <a:gd name="connsiteX655" fmla="*/ 3181488 w 4525107"/>
                <a:gd name="connsiteY655" fmla="*/ 5769909 h 8252659"/>
                <a:gd name="connsiteX656" fmla="*/ 3292970 w 4525107"/>
                <a:gd name="connsiteY656" fmla="*/ 5396361 h 8252659"/>
                <a:gd name="connsiteX657" fmla="*/ 3213185 w 4525107"/>
                <a:gd name="connsiteY657" fmla="*/ 5248693 h 8252659"/>
                <a:gd name="connsiteX658" fmla="*/ 3166250 w 4525107"/>
                <a:gd name="connsiteY658" fmla="*/ 5244419 h 8252659"/>
                <a:gd name="connsiteX659" fmla="*/ 2612904 w 4525107"/>
                <a:gd name="connsiteY659" fmla="*/ 5238423 h 8252659"/>
                <a:gd name="connsiteX660" fmla="*/ 2516662 w 4525107"/>
                <a:gd name="connsiteY660" fmla="*/ 5315207 h 8252659"/>
                <a:gd name="connsiteX661" fmla="*/ 2385024 w 4525107"/>
                <a:gd name="connsiteY661" fmla="*/ 5723293 h 8252659"/>
                <a:gd name="connsiteX662" fmla="*/ 2456829 w 4525107"/>
                <a:gd name="connsiteY662" fmla="*/ 5863481 h 8252659"/>
                <a:gd name="connsiteX663" fmla="*/ 2456827 w 4525107"/>
                <a:gd name="connsiteY663" fmla="*/ 5863481 h 8252659"/>
                <a:gd name="connsiteX664" fmla="*/ 2597015 w 4525107"/>
                <a:gd name="connsiteY664" fmla="*/ 5791677 h 8252659"/>
                <a:gd name="connsiteX665" fmla="*/ 2728654 w 4525107"/>
                <a:gd name="connsiteY665" fmla="*/ 5383589 h 8252659"/>
                <a:gd name="connsiteX666" fmla="*/ 2656850 w 4525107"/>
                <a:gd name="connsiteY666" fmla="*/ 5243403 h 8252659"/>
                <a:gd name="connsiteX667" fmla="*/ 2612904 w 4525107"/>
                <a:gd name="connsiteY667" fmla="*/ 5238423 h 8252659"/>
                <a:gd name="connsiteX668" fmla="*/ 2100172 w 4525107"/>
                <a:gd name="connsiteY668" fmla="*/ 5230979 h 8252659"/>
                <a:gd name="connsiteX669" fmla="*/ 1999440 w 4525107"/>
                <a:gd name="connsiteY669" fmla="*/ 5315039 h 8252659"/>
                <a:gd name="connsiteX670" fmla="*/ 1887958 w 4525107"/>
                <a:gd name="connsiteY670" fmla="*/ 5688587 h 8252659"/>
                <a:gd name="connsiteX671" fmla="*/ 1967744 w 4525107"/>
                <a:gd name="connsiteY671" fmla="*/ 5836253 h 8252659"/>
                <a:gd name="connsiteX672" fmla="*/ 1967743 w 4525107"/>
                <a:gd name="connsiteY672" fmla="*/ 5836255 h 8252659"/>
                <a:gd name="connsiteX673" fmla="*/ 2115410 w 4525107"/>
                <a:gd name="connsiteY673" fmla="*/ 5756469 h 8252659"/>
                <a:gd name="connsiteX674" fmla="*/ 2226892 w 4525107"/>
                <a:gd name="connsiteY674" fmla="*/ 5382921 h 8252659"/>
                <a:gd name="connsiteX675" fmla="*/ 2147107 w 4525107"/>
                <a:gd name="connsiteY675" fmla="*/ 5235253 h 8252659"/>
                <a:gd name="connsiteX676" fmla="*/ 2100172 w 4525107"/>
                <a:gd name="connsiteY676" fmla="*/ 5230979 h 8252659"/>
                <a:gd name="connsiteX677" fmla="*/ 3690182 w 4525107"/>
                <a:gd name="connsiteY677" fmla="*/ 5229683 h 8252659"/>
                <a:gd name="connsiteX678" fmla="*/ 3593940 w 4525107"/>
                <a:gd name="connsiteY678" fmla="*/ 5306467 h 8252659"/>
                <a:gd name="connsiteX679" fmla="*/ 3462302 w 4525107"/>
                <a:gd name="connsiteY679" fmla="*/ 5714553 h 8252659"/>
                <a:gd name="connsiteX680" fmla="*/ 3534107 w 4525107"/>
                <a:gd name="connsiteY680" fmla="*/ 5854741 h 8252659"/>
                <a:gd name="connsiteX681" fmla="*/ 3534105 w 4525107"/>
                <a:gd name="connsiteY681" fmla="*/ 5854741 h 8252659"/>
                <a:gd name="connsiteX682" fmla="*/ 3674293 w 4525107"/>
                <a:gd name="connsiteY682" fmla="*/ 5782937 h 8252659"/>
                <a:gd name="connsiteX683" fmla="*/ 3805932 w 4525107"/>
                <a:gd name="connsiteY683" fmla="*/ 5374849 h 8252659"/>
                <a:gd name="connsiteX684" fmla="*/ 3734128 w 4525107"/>
                <a:gd name="connsiteY684" fmla="*/ 5234663 h 8252659"/>
                <a:gd name="connsiteX685" fmla="*/ 3690182 w 4525107"/>
                <a:gd name="connsiteY685" fmla="*/ 5229683 h 8252659"/>
                <a:gd name="connsiteX686" fmla="*/ 1602040 w 4525107"/>
                <a:gd name="connsiteY686" fmla="*/ 5118457 h 8252659"/>
                <a:gd name="connsiteX687" fmla="*/ 1505798 w 4525107"/>
                <a:gd name="connsiteY687" fmla="*/ 5195241 h 8252659"/>
                <a:gd name="connsiteX688" fmla="*/ 1374160 w 4525107"/>
                <a:gd name="connsiteY688" fmla="*/ 5603327 h 8252659"/>
                <a:gd name="connsiteX689" fmla="*/ 1445965 w 4525107"/>
                <a:gd name="connsiteY689" fmla="*/ 5743515 h 8252659"/>
                <a:gd name="connsiteX690" fmla="*/ 1445963 w 4525107"/>
                <a:gd name="connsiteY690" fmla="*/ 5743515 h 8252659"/>
                <a:gd name="connsiteX691" fmla="*/ 1586151 w 4525107"/>
                <a:gd name="connsiteY691" fmla="*/ 5671711 h 8252659"/>
                <a:gd name="connsiteX692" fmla="*/ 1717790 w 4525107"/>
                <a:gd name="connsiteY692" fmla="*/ 5263623 h 8252659"/>
                <a:gd name="connsiteX693" fmla="*/ 1645986 w 4525107"/>
                <a:gd name="connsiteY693" fmla="*/ 5123437 h 8252659"/>
                <a:gd name="connsiteX694" fmla="*/ 1602040 w 4525107"/>
                <a:gd name="connsiteY694" fmla="*/ 5118457 h 8252659"/>
                <a:gd name="connsiteX695" fmla="*/ 1522491 w 4525107"/>
                <a:gd name="connsiteY695" fmla="*/ 4614679 h 8252659"/>
                <a:gd name="connsiteX696" fmla="*/ 1431337 w 4525107"/>
                <a:gd name="connsiteY696" fmla="*/ 4832889 h 8252659"/>
                <a:gd name="connsiteX697" fmla="*/ 4069278 w 4525107"/>
                <a:gd name="connsiteY697" fmla="*/ 4892623 h 8252659"/>
                <a:gd name="connsiteX698" fmla="*/ 4128948 w 4525107"/>
                <a:gd name="connsiteY698" fmla="*/ 4650939 h 8252659"/>
                <a:gd name="connsiteX699" fmla="*/ 1522491 w 4525107"/>
                <a:gd name="connsiteY699" fmla="*/ 4614679 h 8252659"/>
                <a:gd name="connsiteX700" fmla="*/ 1634156 w 4525107"/>
                <a:gd name="connsiteY700" fmla="*/ 4198341 h 8252659"/>
                <a:gd name="connsiteX701" fmla="*/ 1547841 w 4525107"/>
                <a:gd name="connsiteY701" fmla="*/ 4418509 h 8252659"/>
                <a:gd name="connsiteX702" fmla="*/ 2655837 w 4525107"/>
                <a:gd name="connsiteY702" fmla="*/ 4618621 h 8252659"/>
                <a:gd name="connsiteX703" fmla="*/ 2714237 w 4525107"/>
                <a:gd name="connsiteY703" fmla="*/ 4404485 h 8252659"/>
                <a:gd name="connsiteX704" fmla="*/ 1634156 w 4525107"/>
                <a:gd name="connsiteY704" fmla="*/ 4198341 h 8252659"/>
                <a:gd name="connsiteX705" fmla="*/ 4240779 w 4525107"/>
                <a:gd name="connsiteY705" fmla="*/ 4177055 h 8252659"/>
                <a:gd name="connsiteX706" fmla="*/ 2987347 w 4525107"/>
                <a:gd name="connsiteY706" fmla="*/ 4413911 h 8252659"/>
                <a:gd name="connsiteX707" fmla="*/ 2929464 w 4525107"/>
                <a:gd name="connsiteY707" fmla="*/ 4629657 h 8252659"/>
                <a:gd name="connsiteX708" fmla="*/ 4186459 w 4525107"/>
                <a:gd name="connsiteY708" fmla="*/ 4419997 h 8252659"/>
                <a:gd name="connsiteX709" fmla="*/ 4240779 w 4525107"/>
                <a:gd name="connsiteY709" fmla="*/ 4177055 h 8252659"/>
                <a:gd name="connsiteX710" fmla="*/ 3696218 w 4525107"/>
                <a:gd name="connsiteY710" fmla="*/ 1220453 h 8252659"/>
                <a:gd name="connsiteX711" fmla="*/ 3672479 w 4525107"/>
                <a:gd name="connsiteY711" fmla="*/ 2260887 h 8252659"/>
                <a:gd name="connsiteX712" fmla="*/ 3441169 w 4525107"/>
                <a:gd name="connsiteY712" fmla="*/ 3343009 h 8252659"/>
                <a:gd name="connsiteX713" fmla="*/ 3750295 w 4525107"/>
                <a:gd name="connsiteY713" fmla="*/ 2287525 h 8252659"/>
                <a:gd name="connsiteX714" fmla="*/ 3696218 w 4525107"/>
                <a:gd name="connsiteY714" fmla="*/ 1220453 h 8252659"/>
                <a:gd name="connsiteX715" fmla="*/ 3179811 w 4525107"/>
                <a:gd name="connsiteY715" fmla="*/ 1210879 h 8252659"/>
                <a:gd name="connsiteX716" fmla="*/ 3156072 w 4525107"/>
                <a:gd name="connsiteY716" fmla="*/ 2251313 h 8252659"/>
                <a:gd name="connsiteX717" fmla="*/ 2924762 w 4525107"/>
                <a:gd name="connsiteY717" fmla="*/ 3333435 h 8252659"/>
                <a:gd name="connsiteX718" fmla="*/ 3233888 w 4525107"/>
                <a:gd name="connsiteY718" fmla="*/ 2277951 h 8252659"/>
                <a:gd name="connsiteX719" fmla="*/ 3179811 w 4525107"/>
                <a:gd name="connsiteY719" fmla="*/ 1210879 h 8252659"/>
                <a:gd name="connsiteX720" fmla="*/ 2620412 w 4525107"/>
                <a:gd name="connsiteY720" fmla="*/ 1081389 h 8252659"/>
                <a:gd name="connsiteX721" fmla="*/ 2596673 w 4525107"/>
                <a:gd name="connsiteY721" fmla="*/ 2121823 h 8252659"/>
                <a:gd name="connsiteX722" fmla="*/ 2365363 w 4525107"/>
                <a:gd name="connsiteY722" fmla="*/ 3203945 h 8252659"/>
                <a:gd name="connsiteX723" fmla="*/ 2674489 w 4525107"/>
                <a:gd name="connsiteY723" fmla="*/ 2148461 h 8252659"/>
                <a:gd name="connsiteX724" fmla="*/ 2620412 w 4525107"/>
                <a:gd name="connsiteY724" fmla="*/ 1081389 h 8252659"/>
                <a:gd name="connsiteX725" fmla="*/ 1985519 w 4525107"/>
                <a:gd name="connsiteY725" fmla="*/ 849845 h 8252659"/>
                <a:gd name="connsiteX726" fmla="*/ 4391835 w 4525107"/>
                <a:gd name="connsiteY726" fmla="*/ 865887 h 8252659"/>
                <a:gd name="connsiteX727" fmla="*/ 4525107 w 4525107"/>
                <a:gd name="connsiteY727" fmla="*/ 8252659 h 8252659"/>
                <a:gd name="connsiteX728" fmla="*/ 0 w 4525107"/>
                <a:gd name="connsiteY728" fmla="*/ 7174135 h 8252659"/>
                <a:gd name="connsiteX729" fmla="*/ 1985519 w 4525107"/>
                <a:gd name="connsiteY729" fmla="*/ 849845 h 8252659"/>
                <a:gd name="connsiteX0" fmla="*/ 3633745 w 4525107"/>
                <a:gd name="connsiteY0" fmla="*/ 6941464 h 8081076"/>
                <a:gd name="connsiteX1" fmla="*/ 3629790 w 4525107"/>
                <a:gd name="connsiteY1" fmla="*/ 7023478 h 8081076"/>
                <a:gd name="connsiteX2" fmla="*/ 3599816 w 4525107"/>
                <a:gd name="connsiteY2" fmla="*/ 7102832 h 8081076"/>
                <a:gd name="connsiteX3" fmla="*/ 3603770 w 4525107"/>
                <a:gd name="connsiteY3" fmla="*/ 7020816 h 8081076"/>
                <a:gd name="connsiteX4" fmla="*/ 3633745 w 4525107"/>
                <a:gd name="connsiteY4" fmla="*/ 6941464 h 8081076"/>
                <a:gd name="connsiteX5" fmla="*/ 3524733 w 4525107"/>
                <a:gd name="connsiteY5" fmla="*/ 6849782 h 8081076"/>
                <a:gd name="connsiteX6" fmla="*/ 3534146 w 4525107"/>
                <a:gd name="connsiteY6" fmla="*/ 6850170 h 8081076"/>
                <a:gd name="connsiteX7" fmla="*/ 3536070 w 4525107"/>
                <a:gd name="connsiteY7" fmla="*/ 6851628 h 8081076"/>
                <a:gd name="connsiteX8" fmla="*/ 3485494 w 4525107"/>
                <a:gd name="connsiteY8" fmla="*/ 6936522 h 8081076"/>
                <a:gd name="connsiteX9" fmla="*/ 3489391 w 4525107"/>
                <a:gd name="connsiteY9" fmla="*/ 7035264 h 8081076"/>
                <a:gd name="connsiteX10" fmla="*/ 3487005 w 4525107"/>
                <a:gd name="connsiteY10" fmla="*/ 7035626 h 8081076"/>
                <a:gd name="connsiteX11" fmla="*/ 3466246 w 4525107"/>
                <a:gd name="connsiteY11" fmla="*/ 6931630 h 8081076"/>
                <a:gd name="connsiteX12" fmla="*/ 3524733 w 4525107"/>
                <a:gd name="connsiteY12" fmla="*/ 6849782 h 8081076"/>
                <a:gd name="connsiteX13" fmla="*/ 2429818 w 4525107"/>
                <a:gd name="connsiteY13" fmla="*/ 6791062 h 8081076"/>
                <a:gd name="connsiteX14" fmla="*/ 2416829 w 4525107"/>
                <a:gd name="connsiteY14" fmla="*/ 6872138 h 8081076"/>
                <a:gd name="connsiteX15" fmla="*/ 2378274 w 4525107"/>
                <a:gd name="connsiteY15" fmla="*/ 6947694 h 8081076"/>
                <a:gd name="connsiteX16" fmla="*/ 2391262 w 4525107"/>
                <a:gd name="connsiteY16" fmla="*/ 6866618 h 8081076"/>
                <a:gd name="connsiteX17" fmla="*/ 2429818 w 4525107"/>
                <a:gd name="connsiteY17" fmla="*/ 6791062 h 8081076"/>
                <a:gd name="connsiteX18" fmla="*/ 3903054 w 4525107"/>
                <a:gd name="connsiteY18" fmla="*/ 6772850 h 8081076"/>
                <a:gd name="connsiteX19" fmla="*/ 3972388 w 4525107"/>
                <a:gd name="connsiteY19" fmla="*/ 6813104 h 8081076"/>
                <a:gd name="connsiteX20" fmla="*/ 4051953 w 4525107"/>
                <a:gd name="connsiteY20" fmla="*/ 6803244 h 8081076"/>
                <a:gd name="connsiteX21" fmla="*/ 4052284 w 4525107"/>
                <a:gd name="connsiteY21" fmla="*/ 6805376 h 8081076"/>
                <a:gd name="connsiteX22" fmla="*/ 3968775 w 4525107"/>
                <a:gd name="connsiteY22" fmla="*/ 6830812 h 8081076"/>
                <a:gd name="connsiteX23" fmla="*/ 3901912 w 4525107"/>
                <a:gd name="connsiteY23" fmla="*/ 6774682 h 8081076"/>
                <a:gd name="connsiteX24" fmla="*/ 3903054 w 4525107"/>
                <a:gd name="connsiteY24" fmla="*/ 6772850 h 8081076"/>
                <a:gd name="connsiteX25" fmla="*/ 662179 w 4525107"/>
                <a:gd name="connsiteY25" fmla="*/ 6752538 h 8081076"/>
                <a:gd name="connsiteX26" fmla="*/ 2520599 w 4525107"/>
                <a:gd name="connsiteY26" fmla="*/ 7578444 h 8081076"/>
                <a:gd name="connsiteX27" fmla="*/ 4097485 w 4525107"/>
                <a:gd name="connsiteY27" fmla="*/ 7315798 h 8081076"/>
                <a:gd name="connsiteX28" fmla="*/ 2625841 w 4525107"/>
                <a:gd name="connsiteY28" fmla="*/ 7438730 h 8081076"/>
                <a:gd name="connsiteX29" fmla="*/ 662179 w 4525107"/>
                <a:gd name="connsiteY29" fmla="*/ 6752538 h 8081076"/>
                <a:gd name="connsiteX30" fmla="*/ 3943532 w 4525107"/>
                <a:gd name="connsiteY30" fmla="*/ 6726946 h 8081076"/>
                <a:gd name="connsiteX31" fmla="*/ 4009081 w 4525107"/>
                <a:gd name="connsiteY31" fmla="*/ 6732828 h 8081076"/>
                <a:gd name="connsiteX32" fmla="*/ 4088433 w 4525107"/>
                <a:gd name="connsiteY32" fmla="*/ 6762800 h 8081076"/>
                <a:gd name="connsiteX33" fmla="*/ 4006417 w 4525107"/>
                <a:gd name="connsiteY33" fmla="*/ 6758846 h 8081076"/>
                <a:gd name="connsiteX34" fmla="*/ 3927066 w 4525107"/>
                <a:gd name="connsiteY34" fmla="*/ 6728872 h 8081076"/>
                <a:gd name="connsiteX35" fmla="*/ 3943532 w 4525107"/>
                <a:gd name="connsiteY35" fmla="*/ 6726946 h 8081076"/>
                <a:gd name="connsiteX36" fmla="*/ 2331600 w 4525107"/>
                <a:gd name="connsiteY36" fmla="*/ 6687902 h 8081076"/>
                <a:gd name="connsiteX37" fmla="*/ 2340912 w 4525107"/>
                <a:gd name="connsiteY37" fmla="*/ 6689326 h 8081076"/>
                <a:gd name="connsiteX38" fmla="*/ 2342664 w 4525107"/>
                <a:gd name="connsiteY38" fmla="*/ 6690986 h 8081076"/>
                <a:gd name="connsiteX39" fmla="*/ 2283020 w 4525107"/>
                <a:gd name="connsiteY39" fmla="*/ 6769776 h 8081076"/>
                <a:gd name="connsiteX40" fmla="*/ 2275988 w 4525107"/>
                <a:gd name="connsiteY40" fmla="*/ 6868344 h 8081076"/>
                <a:gd name="connsiteX41" fmla="*/ 2273576 w 4525107"/>
                <a:gd name="connsiteY41" fmla="*/ 6868440 h 8081076"/>
                <a:gd name="connsiteX42" fmla="*/ 2264430 w 4525107"/>
                <a:gd name="connsiteY42" fmla="*/ 6762788 h 8081076"/>
                <a:gd name="connsiteX43" fmla="*/ 2331600 w 4525107"/>
                <a:gd name="connsiteY43" fmla="*/ 6687902 h 8081076"/>
                <a:gd name="connsiteX44" fmla="*/ 2716104 w 4525107"/>
                <a:gd name="connsiteY44" fmla="*/ 6653226 h 8081076"/>
                <a:gd name="connsiteX45" fmla="*/ 2780567 w 4525107"/>
                <a:gd name="connsiteY45" fmla="*/ 6700892 h 8081076"/>
                <a:gd name="connsiteX46" fmla="*/ 2860734 w 4525107"/>
                <a:gd name="connsiteY46" fmla="*/ 6699880 h 8081076"/>
                <a:gd name="connsiteX47" fmla="*/ 2860828 w 4525107"/>
                <a:gd name="connsiteY47" fmla="*/ 6702036 h 8081076"/>
                <a:gd name="connsiteX48" fmla="*/ 2775020 w 4525107"/>
                <a:gd name="connsiteY48" fmla="*/ 6718092 h 8081076"/>
                <a:gd name="connsiteX49" fmla="*/ 2714766 w 4525107"/>
                <a:gd name="connsiteY49" fmla="*/ 6654920 h 8081076"/>
                <a:gd name="connsiteX50" fmla="*/ 2716104 w 4525107"/>
                <a:gd name="connsiteY50" fmla="*/ 6653226 h 8081076"/>
                <a:gd name="connsiteX51" fmla="*/ 3966317 w 4525107"/>
                <a:gd name="connsiteY51" fmla="*/ 6640916 h 8081076"/>
                <a:gd name="connsiteX52" fmla="*/ 3996260 w 4525107"/>
                <a:gd name="connsiteY52" fmla="*/ 6643570 h 8081076"/>
                <a:gd name="connsiteX53" fmla="*/ 4062819 w 4525107"/>
                <a:gd name="connsiteY53" fmla="*/ 6701174 h 8081076"/>
                <a:gd name="connsiteX54" fmla="*/ 4061663 w 4525107"/>
                <a:gd name="connsiteY54" fmla="*/ 6703078 h 8081076"/>
                <a:gd name="connsiteX55" fmla="*/ 3992514 w 4525107"/>
                <a:gd name="connsiteY55" fmla="*/ 6661916 h 8081076"/>
                <a:gd name="connsiteX56" fmla="*/ 3912767 w 4525107"/>
                <a:gd name="connsiteY56" fmla="*/ 6672686 h 8081076"/>
                <a:gd name="connsiteX57" fmla="*/ 3912449 w 4525107"/>
                <a:gd name="connsiteY57" fmla="*/ 6670480 h 8081076"/>
                <a:gd name="connsiteX58" fmla="*/ 3940569 w 4525107"/>
                <a:gd name="connsiteY58" fmla="*/ 6645094 h 8081076"/>
                <a:gd name="connsiteX59" fmla="*/ 3966317 w 4525107"/>
                <a:gd name="connsiteY59" fmla="*/ 6640916 h 8081076"/>
                <a:gd name="connsiteX60" fmla="*/ 3672679 w 4525107"/>
                <a:gd name="connsiteY60" fmla="*/ 6634478 h 8081076"/>
                <a:gd name="connsiteX61" fmla="*/ 3633129 w 4525107"/>
                <a:gd name="connsiteY61" fmla="*/ 6673922 h 8081076"/>
                <a:gd name="connsiteX62" fmla="*/ 3672532 w 4525107"/>
                <a:gd name="connsiteY62" fmla="*/ 6733538 h 8081076"/>
                <a:gd name="connsiteX63" fmla="*/ 3732146 w 4525107"/>
                <a:gd name="connsiteY63" fmla="*/ 6694136 h 8081076"/>
                <a:gd name="connsiteX64" fmla="*/ 3692744 w 4525107"/>
                <a:gd name="connsiteY64" fmla="*/ 6634520 h 8081076"/>
                <a:gd name="connsiteX65" fmla="*/ 3672679 w 4525107"/>
                <a:gd name="connsiteY65" fmla="*/ 6634478 h 8081076"/>
                <a:gd name="connsiteX66" fmla="*/ 2761404 w 4525107"/>
                <a:gd name="connsiteY66" fmla="*/ 6612074 h 8081076"/>
                <a:gd name="connsiteX67" fmla="*/ 2825903 w 4525107"/>
                <a:gd name="connsiteY67" fmla="*/ 6625160 h 8081076"/>
                <a:gd name="connsiteX68" fmla="*/ 2901458 w 4525107"/>
                <a:gd name="connsiteY68" fmla="*/ 6663714 h 8081076"/>
                <a:gd name="connsiteX69" fmla="*/ 2820381 w 4525107"/>
                <a:gd name="connsiteY69" fmla="*/ 6650726 h 8081076"/>
                <a:gd name="connsiteX70" fmla="*/ 2744826 w 4525107"/>
                <a:gd name="connsiteY70" fmla="*/ 6612170 h 8081076"/>
                <a:gd name="connsiteX71" fmla="*/ 2761404 w 4525107"/>
                <a:gd name="connsiteY71" fmla="*/ 6612074 h 8081076"/>
                <a:gd name="connsiteX72" fmla="*/ 1374430 w 4525107"/>
                <a:gd name="connsiteY72" fmla="*/ 6575040 h 8081076"/>
                <a:gd name="connsiteX73" fmla="*/ 1361441 w 4525107"/>
                <a:gd name="connsiteY73" fmla="*/ 6656116 h 8081076"/>
                <a:gd name="connsiteX74" fmla="*/ 1322886 w 4525107"/>
                <a:gd name="connsiteY74" fmla="*/ 6731672 h 8081076"/>
                <a:gd name="connsiteX75" fmla="*/ 1335874 w 4525107"/>
                <a:gd name="connsiteY75" fmla="*/ 6650596 h 8081076"/>
                <a:gd name="connsiteX76" fmla="*/ 1374430 w 4525107"/>
                <a:gd name="connsiteY76" fmla="*/ 6575040 h 8081076"/>
                <a:gd name="connsiteX77" fmla="*/ 3925293 w 4525107"/>
                <a:gd name="connsiteY77" fmla="*/ 6561840 h 8081076"/>
                <a:gd name="connsiteX78" fmla="*/ 3962272 w 4525107"/>
                <a:gd name="connsiteY78" fmla="*/ 6567530 h 8081076"/>
                <a:gd name="connsiteX79" fmla="*/ 4043734 w 4525107"/>
                <a:gd name="connsiteY79" fmla="*/ 6635430 h 8081076"/>
                <a:gd name="connsiteX80" fmla="*/ 4042277 w 4525107"/>
                <a:gd name="connsiteY80" fmla="*/ 6637354 h 8081076"/>
                <a:gd name="connsiteX81" fmla="*/ 3957382 w 4525107"/>
                <a:gd name="connsiteY81" fmla="*/ 6586778 h 8081076"/>
                <a:gd name="connsiteX82" fmla="*/ 3858639 w 4525107"/>
                <a:gd name="connsiteY82" fmla="*/ 6590676 h 8081076"/>
                <a:gd name="connsiteX83" fmla="*/ 3858277 w 4525107"/>
                <a:gd name="connsiteY83" fmla="*/ 6588290 h 8081076"/>
                <a:gd name="connsiteX84" fmla="*/ 3893405 w 4525107"/>
                <a:gd name="connsiteY84" fmla="*/ 6563848 h 8081076"/>
                <a:gd name="connsiteX85" fmla="*/ 3925293 w 4525107"/>
                <a:gd name="connsiteY85" fmla="*/ 6561840 h 8081076"/>
                <a:gd name="connsiteX86" fmla="*/ 2793552 w 4525107"/>
                <a:gd name="connsiteY86" fmla="*/ 6529086 h 8081076"/>
                <a:gd name="connsiteX87" fmla="*/ 2823019 w 4525107"/>
                <a:gd name="connsiteY87" fmla="*/ 6535032 h 8081076"/>
                <a:gd name="connsiteX88" fmla="*/ 2882808 w 4525107"/>
                <a:gd name="connsiteY88" fmla="*/ 6599636 h 8081076"/>
                <a:gd name="connsiteX89" fmla="*/ 2881449 w 4525107"/>
                <a:gd name="connsiteY89" fmla="*/ 6601400 h 8081076"/>
                <a:gd name="connsiteX90" fmla="*/ 2817269 w 4525107"/>
                <a:gd name="connsiteY90" fmla="*/ 6552852 h 8081076"/>
                <a:gd name="connsiteX91" fmla="*/ 2736820 w 4525107"/>
                <a:gd name="connsiteY91" fmla="*/ 6554748 h 8081076"/>
                <a:gd name="connsiteX92" fmla="*/ 2736748 w 4525107"/>
                <a:gd name="connsiteY92" fmla="*/ 6552520 h 8081076"/>
                <a:gd name="connsiteX93" fmla="*/ 2767500 w 4525107"/>
                <a:gd name="connsiteY93" fmla="*/ 6530396 h 8081076"/>
                <a:gd name="connsiteX94" fmla="*/ 2793552 w 4525107"/>
                <a:gd name="connsiteY94" fmla="*/ 6529086 h 8081076"/>
                <a:gd name="connsiteX95" fmla="*/ 3683526 w 4525107"/>
                <a:gd name="connsiteY95" fmla="*/ 6522386 h 8081076"/>
                <a:gd name="connsiteX96" fmla="*/ 3710443 w 4525107"/>
                <a:gd name="connsiteY96" fmla="*/ 6522444 h 8081076"/>
                <a:gd name="connsiteX97" fmla="*/ 3763301 w 4525107"/>
                <a:gd name="connsiteY97" fmla="*/ 6602414 h 8081076"/>
                <a:gd name="connsiteX98" fmla="*/ 3744120 w 4525107"/>
                <a:gd name="connsiteY98" fmla="*/ 6635728 h 8081076"/>
                <a:gd name="connsiteX99" fmla="*/ 3772227 w 4525107"/>
                <a:gd name="connsiteY99" fmla="*/ 6635294 h 8081076"/>
                <a:gd name="connsiteX100" fmla="*/ 3825084 w 4525107"/>
                <a:gd name="connsiteY100" fmla="*/ 6715264 h 8081076"/>
                <a:gd name="connsiteX101" fmla="*/ 3745113 w 4525107"/>
                <a:gd name="connsiteY101" fmla="*/ 6768122 h 8081076"/>
                <a:gd name="connsiteX102" fmla="*/ 3722251 w 4525107"/>
                <a:gd name="connsiteY102" fmla="*/ 6758440 h 8081076"/>
                <a:gd name="connsiteX103" fmla="*/ 3725347 w 4525107"/>
                <a:gd name="connsiteY103" fmla="*/ 6792990 h 8081076"/>
                <a:gd name="connsiteX104" fmla="*/ 3645374 w 4525107"/>
                <a:gd name="connsiteY104" fmla="*/ 6845850 h 8081076"/>
                <a:gd name="connsiteX105" fmla="*/ 3592517 w 4525107"/>
                <a:gd name="connsiteY105" fmla="*/ 6765880 h 8081076"/>
                <a:gd name="connsiteX106" fmla="*/ 3612814 w 4525107"/>
                <a:gd name="connsiteY106" fmla="*/ 6731470 h 8081076"/>
                <a:gd name="connsiteX107" fmla="*/ 3579077 w 4525107"/>
                <a:gd name="connsiteY107" fmla="*/ 6734230 h 8081076"/>
                <a:gd name="connsiteX108" fmla="*/ 3526219 w 4525107"/>
                <a:gd name="connsiteY108" fmla="*/ 6654260 h 8081076"/>
                <a:gd name="connsiteX109" fmla="*/ 3606190 w 4525107"/>
                <a:gd name="connsiteY109" fmla="*/ 6601402 h 8081076"/>
                <a:gd name="connsiteX110" fmla="*/ 3636912 w 4525107"/>
                <a:gd name="connsiteY110" fmla="*/ 6617944 h 8081076"/>
                <a:gd name="connsiteX111" fmla="*/ 3630472 w 4525107"/>
                <a:gd name="connsiteY111" fmla="*/ 6575302 h 8081076"/>
                <a:gd name="connsiteX112" fmla="*/ 3683526 w 4525107"/>
                <a:gd name="connsiteY112" fmla="*/ 6522386 h 8081076"/>
                <a:gd name="connsiteX113" fmla="*/ 3684309 w 4525107"/>
                <a:gd name="connsiteY113" fmla="*/ 6505912 h 8081076"/>
                <a:gd name="connsiteX114" fmla="*/ 3625837 w 4525107"/>
                <a:gd name="connsiteY114" fmla="*/ 6564228 h 8081076"/>
                <a:gd name="connsiteX115" fmla="*/ 3632934 w 4525107"/>
                <a:gd name="connsiteY115" fmla="*/ 6611226 h 8081076"/>
                <a:gd name="connsiteX116" fmla="*/ 3599077 w 4525107"/>
                <a:gd name="connsiteY116" fmla="*/ 6592996 h 8081076"/>
                <a:gd name="connsiteX117" fmla="*/ 3510940 w 4525107"/>
                <a:gd name="connsiteY117" fmla="*/ 6651250 h 8081076"/>
                <a:gd name="connsiteX118" fmla="*/ 3569193 w 4525107"/>
                <a:gd name="connsiteY118" fmla="*/ 6739386 h 8081076"/>
                <a:gd name="connsiteX119" fmla="*/ 3606377 w 4525107"/>
                <a:gd name="connsiteY119" fmla="*/ 6736342 h 8081076"/>
                <a:gd name="connsiteX120" fmla="*/ 3584009 w 4525107"/>
                <a:gd name="connsiteY120" fmla="*/ 6774264 h 8081076"/>
                <a:gd name="connsiteX121" fmla="*/ 3642262 w 4525107"/>
                <a:gd name="connsiteY121" fmla="*/ 6862400 h 8081076"/>
                <a:gd name="connsiteX122" fmla="*/ 3730399 w 4525107"/>
                <a:gd name="connsiteY122" fmla="*/ 6804146 h 8081076"/>
                <a:gd name="connsiteX123" fmla="*/ 3726985 w 4525107"/>
                <a:gd name="connsiteY123" fmla="*/ 6766068 h 8081076"/>
                <a:gd name="connsiteX124" fmla="*/ 3752183 w 4525107"/>
                <a:gd name="connsiteY124" fmla="*/ 6776740 h 8081076"/>
                <a:gd name="connsiteX125" fmla="*/ 3840320 w 4525107"/>
                <a:gd name="connsiteY125" fmla="*/ 6718486 h 8081076"/>
                <a:gd name="connsiteX126" fmla="*/ 3782066 w 4525107"/>
                <a:gd name="connsiteY126" fmla="*/ 6630346 h 8081076"/>
                <a:gd name="connsiteX127" fmla="*/ 3751088 w 4525107"/>
                <a:gd name="connsiteY127" fmla="*/ 6630824 h 8081076"/>
                <a:gd name="connsiteX128" fmla="*/ 3772228 w 4525107"/>
                <a:gd name="connsiteY128" fmla="*/ 6594112 h 8081076"/>
                <a:gd name="connsiteX129" fmla="*/ 3713975 w 4525107"/>
                <a:gd name="connsiteY129" fmla="*/ 6505974 h 8081076"/>
                <a:gd name="connsiteX130" fmla="*/ 3684309 w 4525107"/>
                <a:gd name="connsiteY130" fmla="*/ 6505912 h 8081076"/>
                <a:gd name="connsiteX131" fmla="*/ 2502421 w 4525107"/>
                <a:gd name="connsiteY131" fmla="*/ 6490254 h 8081076"/>
                <a:gd name="connsiteX132" fmla="*/ 2458757 w 4525107"/>
                <a:gd name="connsiteY132" fmla="*/ 6525090 h 8081076"/>
                <a:gd name="connsiteX133" fmla="*/ 2491334 w 4525107"/>
                <a:gd name="connsiteY133" fmla="*/ 6588692 h 8081076"/>
                <a:gd name="connsiteX134" fmla="*/ 2554936 w 4525107"/>
                <a:gd name="connsiteY134" fmla="*/ 6556118 h 8081076"/>
                <a:gd name="connsiteX135" fmla="*/ 2522359 w 4525107"/>
                <a:gd name="connsiteY135" fmla="*/ 6492514 h 8081076"/>
                <a:gd name="connsiteX136" fmla="*/ 2502421 w 4525107"/>
                <a:gd name="connsiteY136" fmla="*/ 6490254 h 8081076"/>
                <a:gd name="connsiteX137" fmla="*/ 1276212 w 4525107"/>
                <a:gd name="connsiteY137" fmla="*/ 6471880 h 8081076"/>
                <a:gd name="connsiteX138" fmla="*/ 1285524 w 4525107"/>
                <a:gd name="connsiteY138" fmla="*/ 6473304 h 8081076"/>
                <a:gd name="connsiteX139" fmla="*/ 1287276 w 4525107"/>
                <a:gd name="connsiteY139" fmla="*/ 6474964 h 8081076"/>
                <a:gd name="connsiteX140" fmla="*/ 1227632 w 4525107"/>
                <a:gd name="connsiteY140" fmla="*/ 6553754 h 8081076"/>
                <a:gd name="connsiteX141" fmla="*/ 1220600 w 4525107"/>
                <a:gd name="connsiteY141" fmla="*/ 6652322 h 8081076"/>
                <a:gd name="connsiteX142" fmla="*/ 1218188 w 4525107"/>
                <a:gd name="connsiteY142" fmla="*/ 6652418 h 8081076"/>
                <a:gd name="connsiteX143" fmla="*/ 1209042 w 4525107"/>
                <a:gd name="connsiteY143" fmla="*/ 6546766 h 8081076"/>
                <a:gd name="connsiteX144" fmla="*/ 1276212 w 4525107"/>
                <a:gd name="connsiteY144" fmla="*/ 6471880 h 8081076"/>
                <a:gd name="connsiteX145" fmla="*/ 3415853 w 4525107"/>
                <a:gd name="connsiteY145" fmla="*/ 6463502 h 8081076"/>
                <a:gd name="connsiteX146" fmla="*/ 3452831 w 4525107"/>
                <a:gd name="connsiteY146" fmla="*/ 6469194 h 8081076"/>
                <a:gd name="connsiteX147" fmla="*/ 3534295 w 4525107"/>
                <a:gd name="connsiteY147" fmla="*/ 6537090 h 8081076"/>
                <a:gd name="connsiteX148" fmla="*/ 3532837 w 4525107"/>
                <a:gd name="connsiteY148" fmla="*/ 6539018 h 8081076"/>
                <a:gd name="connsiteX149" fmla="*/ 3447941 w 4525107"/>
                <a:gd name="connsiteY149" fmla="*/ 6488440 h 8081076"/>
                <a:gd name="connsiteX150" fmla="*/ 3349197 w 4525107"/>
                <a:gd name="connsiteY150" fmla="*/ 6492338 h 8081076"/>
                <a:gd name="connsiteX151" fmla="*/ 3348836 w 4525107"/>
                <a:gd name="connsiteY151" fmla="*/ 6489952 h 8081076"/>
                <a:gd name="connsiteX152" fmla="*/ 3383964 w 4525107"/>
                <a:gd name="connsiteY152" fmla="*/ 6465508 h 8081076"/>
                <a:gd name="connsiteX153" fmla="*/ 3415853 w 4525107"/>
                <a:gd name="connsiteY153" fmla="*/ 6463502 h 8081076"/>
                <a:gd name="connsiteX154" fmla="*/ 2729599 w 4525107"/>
                <a:gd name="connsiteY154" fmla="*/ 6444438 h 8081076"/>
                <a:gd name="connsiteX155" fmla="*/ 2797638 w 4525107"/>
                <a:gd name="connsiteY155" fmla="*/ 6455704 h 8081076"/>
                <a:gd name="connsiteX156" fmla="*/ 2871101 w 4525107"/>
                <a:gd name="connsiteY156" fmla="*/ 6532186 h 8081076"/>
                <a:gd name="connsiteX157" fmla="*/ 2869440 w 4525107"/>
                <a:gd name="connsiteY157" fmla="*/ 6533936 h 8081076"/>
                <a:gd name="connsiteX158" fmla="*/ 2790651 w 4525107"/>
                <a:gd name="connsiteY158" fmla="*/ 6474294 h 8081076"/>
                <a:gd name="connsiteX159" fmla="*/ 2692082 w 4525107"/>
                <a:gd name="connsiteY159" fmla="*/ 6467260 h 8081076"/>
                <a:gd name="connsiteX160" fmla="*/ 2691986 w 4525107"/>
                <a:gd name="connsiteY160" fmla="*/ 6464850 h 8081076"/>
                <a:gd name="connsiteX161" fmla="*/ 2729599 w 4525107"/>
                <a:gd name="connsiteY161" fmla="*/ 6444438 h 8081076"/>
                <a:gd name="connsiteX162" fmla="*/ 1660716 w 4525107"/>
                <a:gd name="connsiteY162" fmla="*/ 6437204 h 8081076"/>
                <a:gd name="connsiteX163" fmla="*/ 1725179 w 4525107"/>
                <a:gd name="connsiteY163" fmla="*/ 6484870 h 8081076"/>
                <a:gd name="connsiteX164" fmla="*/ 1805346 w 4525107"/>
                <a:gd name="connsiteY164" fmla="*/ 6483858 h 8081076"/>
                <a:gd name="connsiteX165" fmla="*/ 1805440 w 4525107"/>
                <a:gd name="connsiteY165" fmla="*/ 6486014 h 8081076"/>
                <a:gd name="connsiteX166" fmla="*/ 1719632 w 4525107"/>
                <a:gd name="connsiteY166" fmla="*/ 6502070 h 8081076"/>
                <a:gd name="connsiteX167" fmla="*/ 1659378 w 4525107"/>
                <a:gd name="connsiteY167" fmla="*/ 6438898 h 8081076"/>
                <a:gd name="connsiteX168" fmla="*/ 1660716 w 4525107"/>
                <a:gd name="connsiteY168" fmla="*/ 6437204 h 8081076"/>
                <a:gd name="connsiteX169" fmla="*/ 1706016 w 4525107"/>
                <a:gd name="connsiteY169" fmla="*/ 6396052 h 8081076"/>
                <a:gd name="connsiteX170" fmla="*/ 1770515 w 4525107"/>
                <a:gd name="connsiteY170" fmla="*/ 6409138 h 8081076"/>
                <a:gd name="connsiteX171" fmla="*/ 1846070 w 4525107"/>
                <a:gd name="connsiteY171" fmla="*/ 6447692 h 8081076"/>
                <a:gd name="connsiteX172" fmla="*/ 1764993 w 4525107"/>
                <a:gd name="connsiteY172" fmla="*/ 6434704 h 8081076"/>
                <a:gd name="connsiteX173" fmla="*/ 1689438 w 4525107"/>
                <a:gd name="connsiteY173" fmla="*/ 6396148 h 8081076"/>
                <a:gd name="connsiteX174" fmla="*/ 1706016 w 4525107"/>
                <a:gd name="connsiteY174" fmla="*/ 6396052 h 8081076"/>
                <a:gd name="connsiteX175" fmla="*/ 2525583 w 4525107"/>
                <a:gd name="connsiteY175" fmla="*/ 6380046 h 8081076"/>
                <a:gd name="connsiteX176" fmla="*/ 2552329 w 4525107"/>
                <a:gd name="connsiteY176" fmla="*/ 6383078 h 8081076"/>
                <a:gd name="connsiteX177" fmla="*/ 2596031 w 4525107"/>
                <a:gd name="connsiteY177" fmla="*/ 6468396 h 8081076"/>
                <a:gd name="connsiteX178" fmla="*/ 2573288 w 4525107"/>
                <a:gd name="connsiteY178" fmla="*/ 6499388 h 8081076"/>
                <a:gd name="connsiteX179" fmla="*/ 2601271 w 4525107"/>
                <a:gd name="connsiteY179" fmla="*/ 6502062 h 8081076"/>
                <a:gd name="connsiteX180" fmla="*/ 2644972 w 4525107"/>
                <a:gd name="connsiteY180" fmla="*/ 6587380 h 8081076"/>
                <a:gd name="connsiteX181" fmla="*/ 2559652 w 4525107"/>
                <a:gd name="connsiteY181" fmla="*/ 6631082 h 8081076"/>
                <a:gd name="connsiteX182" fmla="*/ 2537998 w 4525107"/>
                <a:gd name="connsiteY182" fmla="*/ 6618934 h 8081076"/>
                <a:gd name="connsiteX183" fmla="*/ 2537260 w 4525107"/>
                <a:gd name="connsiteY183" fmla="*/ 6653616 h 8081076"/>
                <a:gd name="connsiteX184" fmla="*/ 2451937 w 4525107"/>
                <a:gd name="connsiteY184" fmla="*/ 6697318 h 8081076"/>
                <a:gd name="connsiteX185" fmla="*/ 2408237 w 4525107"/>
                <a:gd name="connsiteY185" fmla="*/ 6611998 h 8081076"/>
                <a:gd name="connsiteX186" fmla="*/ 2432210 w 4525107"/>
                <a:gd name="connsiteY186" fmla="*/ 6580040 h 8081076"/>
                <a:gd name="connsiteX187" fmla="*/ 2398374 w 4525107"/>
                <a:gd name="connsiteY187" fmla="*/ 6579058 h 8081076"/>
                <a:gd name="connsiteX188" fmla="*/ 2354673 w 4525107"/>
                <a:gd name="connsiteY188" fmla="*/ 6493738 h 8081076"/>
                <a:gd name="connsiteX189" fmla="*/ 2439993 w 4525107"/>
                <a:gd name="connsiteY189" fmla="*/ 6450038 h 8081076"/>
                <a:gd name="connsiteX190" fmla="*/ 2468700 w 4525107"/>
                <a:gd name="connsiteY190" fmla="*/ 6469872 h 8081076"/>
                <a:gd name="connsiteX191" fmla="*/ 2467010 w 4525107"/>
                <a:gd name="connsiteY191" fmla="*/ 6426778 h 8081076"/>
                <a:gd name="connsiteX192" fmla="*/ 2525583 w 4525107"/>
                <a:gd name="connsiteY192" fmla="*/ 6380046 h 8081076"/>
                <a:gd name="connsiteX193" fmla="*/ 2528181 w 4525107"/>
                <a:gd name="connsiteY193" fmla="*/ 6363760 h 8081076"/>
                <a:gd name="connsiteX194" fmla="*/ 2463625 w 4525107"/>
                <a:gd name="connsiteY194" fmla="*/ 6415262 h 8081076"/>
                <a:gd name="connsiteX195" fmla="*/ 2465489 w 4525107"/>
                <a:gd name="connsiteY195" fmla="*/ 6462754 h 8081076"/>
                <a:gd name="connsiteX196" fmla="*/ 2433852 w 4525107"/>
                <a:gd name="connsiteY196" fmla="*/ 6440898 h 8081076"/>
                <a:gd name="connsiteX197" fmla="*/ 2339820 w 4525107"/>
                <a:gd name="connsiteY197" fmla="*/ 6489060 h 8081076"/>
                <a:gd name="connsiteX198" fmla="*/ 2387982 w 4525107"/>
                <a:gd name="connsiteY198" fmla="*/ 6583092 h 8081076"/>
                <a:gd name="connsiteX199" fmla="*/ 2425274 w 4525107"/>
                <a:gd name="connsiteY199" fmla="*/ 6584174 h 8081076"/>
                <a:gd name="connsiteX200" fmla="*/ 2398855 w 4525107"/>
                <a:gd name="connsiteY200" fmla="*/ 6619392 h 8081076"/>
                <a:gd name="connsiteX201" fmla="*/ 2447016 w 4525107"/>
                <a:gd name="connsiteY201" fmla="*/ 6713424 h 8081076"/>
                <a:gd name="connsiteX202" fmla="*/ 2541048 w 4525107"/>
                <a:gd name="connsiteY202" fmla="*/ 6665260 h 8081076"/>
                <a:gd name="connsiteX203" fmla="*/ 2541861 w 4525107"/>
                <a:gd name="connsiteY203" fmla="*/ 6627038 h 8081076"/>
                <a:gd name="connsiteX204" fmla="*/ 2565726 w 4525107"/>
                <a:gd name="connsiteY204" fmla="*/ 6640428 h 8081076"/>
                <a:gd name="connsiteX205" fmla="*/ 2659758 w 4525107"/>
                <a:gd name="connsiteY205" fmla="*/ 6592264 h 8081076"/>
                <a:gd name="connsiteX206" fmla="*/ 2611595 w 4525107"/>
                <a:gd name="connsiteY206" fmla="*/ 6498230 h 8081076"/>
                <a:gd name="connsiteX207" fmla="*/ 2580755 w 4525107"/>
                <a:gd name="connsiteY207" fmla="*/ 6495284 h 8081076"/>
                <a:gd name="connsiteX208" fmla="*/ 2605820 w 4525107"/>
                <a:gd name="connsiteY208" fmla="*/ 6461132 h 8081076"/>
                <a:gd name="connsiteX209" fmla="*/ 2557659 w 4525107"/>
                <a:gd name="connsiteY209" fmla="*/ 6367100 h 8081076"/>
                <a:gd name="connsiteX210" fmla="*/ 2528181 w 4525107"/>
                <a:gd name="connsiteY210" fmla="*/ 6363760 h 8081076"/>
                <a:gd name="connsiteX211" fmla="*/ 1738164 w 4525107"/>
                <a:gd name="connsiteY211" fmla="*/ 6313064 h 8081076"/>
                <a:gd name="connsiteX212" fmla="*/ 1767631 w 4525107"/>
                <a:gd name="connsiteY212" fmla="*/ 6319010 h 8081076"/>
                <a:gd name="connsiteX213" fmla="*/ 1827420 w 4525107"/>
                <a:gd name="connsiteY213" fmla="*/ 6383614 h 8081076"/>
                <a:gd name="connsiteX214" fmla="*/ 1826061 w 4525107"/>
                <a:gd name="connsiteY214" fmla="*/ 6385378 h 8081076"/>
                <a:gd name="connsiteX215" fmla="*/ 1761881 w 4525107"/>
                <a:gd name="connsiteY215" fmla="*/ 6336830 h 8081076"/>
                <a:gd name="connsiteX216" fmla="*/ 1681432 w 4525107"/>
                <a:gd name="connsiteY216" fmla="*/ 6338726 h 8081076"/>
                <a:gd name="connsiteX217" fmla="*/ 1681360 w 4525107"/>
                <a:gd name="connsiteY217" fmla="*/ 6336498 h 8081076"/>
                <a:gd name="connsiteX218" fmla="*/ 1712112 w 4525107"/>
                <a:gd name="connsiteY218" fmla="*/ 6314374 h 8081076"/>
                <a:gd name="connsiteX219" fmla="*/ 1738164 w 4525107"/>
                <a:gd name="connsiteY219" fmla="*/ 6313064 h 8081076"/>
                <a:gd name="connsiteX220" fmla="*/ 3854558 w 4525107"/>
                <a:gd name="connsiteY220" fmla="*/ 6302336 h 8081076"/>
                <a:gd name="connsiteX221" fmla="*/ 3909703 w 4525107"/>
                <a:gd name="connsiteY221" fmla="*/ 6397408 h 8081076"/>
                <a:gd name="connsiteX222" fmla="*/ 3851021 w 4525107"/>
                <a:gd name="connsiteY222" fmla="*/ 6490338 h 8081076"/>
                <a:gd name="connsiteX223" fmla="*/ 3848270 w 4525107"/>
                <a:gd name="connsiteY223" fmla="*/ 6489362 h 8081076"/>
                <a:gd name="connsiteX224" fmla="*/ 3884992 w 4525107"/>
                <a:gd name="connsiteY224" fmla="*/ 6396942 h 8081076"/>
                <a:gd name="connsiteX225" fmla="*/ 3851771 w 4525107"/>
                <a:gd name="connsiteY225" fmla="*/ 6303206 h 8081076"/>
                <a:gd name="connsiteX226" fmla="*/ 3854558 w 4525107"/>
                <a:gd name="connsiteY226" fmla="*/ 6302336 h 8081076"/>
                <a:gd name="connsiteX227" fmla="*/ 2234137 w 4525107"/>
                <a:gd name="connsiteY227" fmla="*/ 6290430 h 8081076"/>
                <a:gd name="connsiteX228" fmla="*/ 2302176 w 4525107"/>
                <a:gd name="connsiteY228" fmla="*/ 6301698 h 8081076"/>
                <a:gd name="connsiteX229" fmla="*/ 2375641 w 4525107"/>
                <a:gd name="connsiteY229" fmla="*/ 6378178 h 8081076"/>
                <a:gd name="connsiteX230" fmla="*/ 2373979 w 4525107"/>
                <a:gd name="connsiteY230" fmla="*/ 6379932 h 8081076"/>
                <a:gd name="connsiteX231" fmla="*/ 2295189 w 4525107"/>
                <a:gd name="connsiteY231" fmla="*/ 6320288 h 8081076"/>
                <a:gd name="connsiteX232" fmla="*/ 2196619 w 4525107"/>
                <a:gd name="connsiteY232" fmla="*/ 6313256 h 8081076"/>
                <a:gd name="connsiteX233" fmla="*/ 2196524 w 4525107"/>
                <a:gd name="connsiteY233" fmla="*/ 6310842 h 8081076"/>
                <a:gd name="connsiteX234" fmla="*/ 2234137 w 4525107"/>
                <a:gd name="connsiteY234" fmla="*/ 6290430 h 8081076"/>
                <a:gd name="connsiteX235" fmla="*/ 3816194 w 4525107"/>
                <a:gd name="connsiteY235" fmla="*/ 6287724 h 8081076"/>
                <a:gd name="connsiteX236" fmla="*/ 3841628 w 4525107"/>
                <a:gd name="connsiteY236" fmla="*/ 6371236 h 8081076"/>
                <a:gd name="connsiteX237" fmla="*/ 3785498 w 4525107"/>
                <a:gd name="connsiteY237" fmla="*/ 6438098 h 8081076"/>
                <a:gd name="connsiteX238" fmla="*/ 3783667 w 4525107"/>
                <a:gd name="connsiteY238" fmla="*/ 6436954 h 8081076"/>
                <a:gd name="connsiteX239" fmla="*/ 3823921 w 4525107"/>
                <a:gd name="connsiteY239" fmla="*/ 6367620 h 8081076"/>
                <a:gd name="connsiteX240" fmla="*/ 3814060 w 4525107"/>
                <a:gd name="connsiteY240" fmla="*/ 6288058 h 8081076"/>
                <a:gd name="connsiteX241" fmla="*/ 3816194 w 4525107"/>
                <a:gd name="connsiteY241" fmla="*/ 6287724 h 8081076"/>
                <a:gd name="connsiteX242" fmla="*/ 1447033 w 4525107"/>
                <a:gd name="connsiteY242" fmla="*/ 6274232 h 8081076"/>
                <a:gd name="connsiteX243" fmla="*/ 1403369 w 4525107"/>
                <a:gd name="connsiteY243" fmla="*/ 6309068 h 8081076"/>
                <a:gd name="connsiteX244" fmla="*/ 1435946 w 4525107"/>
                <a:gd name="connsiteY244" fmla="*/ 6372670 h 8081076"/>
                <a:gd name="connsiteX245" fmla="*/ 1499548 w 4525107"/>
                <a:gd name="connsiteY245" fmla="*/ 6340096 h 8081076"/>
                <a:gd name="connsiteX246" fmla="*/ 1466971 w 4525107"/>
                <a:gd name="connsiteY246" fmla="*/ 6276492 h 8081076"/>
                <a:gd name="connsiteX247" fmla="*/ 1447033 w 4525107"/>
                <a:gd name="connsiteY247" fmla="*/ 6274232 h 8081076"/>
                <a:gd name="connsiteX248" fmla="*/ 3770332 w 4525107"/>
                <a:gd name="connsiteY248" fmla="*/ 6267644 h 8081076"/>
                <a:gd name="connsiteX249" fmla="*/ 3766377 w 4525107"/>
                <a:gd name="connsiteY249" fmla="*/ 6349660 h 8081076"/>
                <a:gd name="connsiteX250" fmla="*/ 3737681 w 4525107"/>
                <a:gd name="connsiteY250" fmla="*/ 6426868 h 8081076"/>
                <a:gd name="connsiteX251" fmla="*/ 3814172 w 4525107"/>
                <a:gd name="connsiteY251" fmla="*/ 6551808 h 8081076"/>
                <a:gd name="connsiteX252" fmla="*/ 3783635 w 4525107"/>
                <a:gd name="connsiteY252" fmla="*/ 6604846 h 8081076"/>
                <a:gd name="connsiteX253" fmla="*/ 3828384 w 4525107"/>
                <a:gd name="connsiteY253" fmla="*/ 6604156 h 8081076"/>
                <a:gd name="connsiteX254" fmla="*/ 3912542 w 4525107"/>
                <a:gd name="connsiteY254" fmla="*/ 6731482 h 8081076"/>
                <a:gd name="connsiteX255" fmla="*/ 3828207 w 4525107"/>
                <a:gd name="connsiteY255" fmla="*/ 6815692 h 8081076"/>
                <a:gd name="connsiteX256" fmla="*/ 3911906 w 4525107"/>
                <a:gd name="connsiteY256" fmla="*/ 6867888 h 8081076"/>
                <a:gd name="connsiteX257" fmla="*/ 4010117 w 4525107"/>
                <a:gd name="connsiteY257" fmla="*/ 6852238 h 8081076"/>
                <a:gd name="connsiteX258" fmla="*/ 4010466 w 4525107"/>
                <a:gd name="connsiteY258" fmla="*/ 6855134 h 8081076"/>
                <a:gd name="connsiteX259" fmla="*/ 3906963 w 4525107"/>
                <a:gd name="connsiteY259" fmla="*/ 6892104 h 8081076"/>
                <a:gd name="connsiteX260" fmla="*/ 3826230 w 4525107"/>
                <a:gd name="connsiteY260" fmla="*/ 6817528 h 8081076"/>
                <a:gd name="connsiteX261" fmla="*/ 3827217 w 4525107"/>
                <a:gd name="connsiteY261" fmla="*/ 6815820 h 8081076"/>
                <a:gd name="connsiteX262" fmla="*/ 3785215 w 4525107"/>
                <a:gd name="connsiteY262" fmla="*/ 6815642 h 8081076"/>
                <a:gd name="connsiteX263" fmla="*/ 3748813 w 4525107"/>
                <a:gd name="connsiteY263" fmla="*/ 6800226 h 8081076"/>
                <a:gd name="connsiteX264" fmla="*/ 3753742 w 4525107"/>
                <a:gd name="connsiteY264" fmla="*/ 6855238 h 8081076"/>
                <a:gd name="connsiteX265" fmla="*/ 3741069 w 4525107"/>
                <a:gd name="connsiteY265" fmla="*/ 6887350 h 8081076"/>
                <a:gd name="connsiteX266" fmla="*/ 3791417 w 4525107"/>
                <a:gd name="connsiteY266" fmla="*/ 6981530 h 8081076"/>
                <a:gd name="connsiteX267" fmla="*/ 3732734 w 4525107"/>
                <a:gd name="connsiteY267" fmla="*/ 7074462 h 8081076"/>
                <a:gd name="connsiteX268" fmla="*/ 3729983 w 4525107"/>
                <a:gd name="connsiteY268" fmla="*/ 7073486 h 8081076"/>
                <a:gd name="connsiteX269" fmla="*/ 3766705 w 4525107"/>
                <a:gd name="connsiteY269" fmla="*/ 6981066 h 8081076"/>
                <a:gd name="connsiteX270" fmla="*/ 3738115 w 4525107"/>
                <a:gd name="connsiteY270" fmla="*/ 6892728 h 8081076"/>
                <a:gd name="connsiteX271" fmla="*/ 3687226 w 4525107"/>
                <a:gd name="connsiteY271" fmla="*/ 6934014 h 8081076"/>
                <a:gd name="connsiteX272" fmla="*/ 3710908 w 4525107"/>
                <a:gd name="connsiteY272" fmla="*/ 7016430 h 8081076"/>
                <a:gd name="connsiteX273" fmla="*/ 3654779 w 4525107"/>
                <a:gd name="connsiteY273" fmla="*/ 7083292 h 8081076"/>
                <a:gd name="connsiteX274" fmla="*/ 3652947 w 4525107"/>
                <a:gd name="connsiteY274" fmla="*/ 7082150 h 8081076"/>
                <a:gd name="connsiteX275" fmla="*/ 3693202 w 4525107"/>
                <a:gd name="connsiteY275" fmla="*/ 7012816 h 8081076"/>
                <a:gd name="connsiteX276" fmla="*/ 3684200 w 4525107"/>
                <a:gd name="connsiteY276" fmla="*/ 6934936 h 8081076"/>
                <a:gd name="connsiteX277" fmla="*/ 3626415 w 4525107"/>
                <a:gd name="connsiteY277" fmla="*/ 6939396 h 8081076"/>
                <a:gd name="connsiteX278" fmla="*/ 3580378 w 4525107"/>
                <a:gd name="connsiteY278" fmla="*/ 6917162 h 8081076"/>
                <a:gd name="connsiteX279" fmla="*/ 3544083 w 4525107"/>
                <a:gd name="connsiteY279" fmla="*/ 6982386 h 8081076"/>
                <a:gd name="connsiteX280" fmla="*/ 3554852 w 4525107"/>
                <a:gd name="connsiteY280" fmla="*/ 7062132 h 8081076"/>
                <a:gd name="connsiteX281" fmla="*/ 3552646 w 4525107"/>
                <a:gd name="connsiteY281" fmla="*/ 7062452 h 8081076"/>
                <a:gd name="connsiteX282" fmla="*/ 3525736 w 4525107"/>
                <a:gd name="connsiteY282" fmla="*/ 6978640 h 8081076"/>
                <a:gd name="connsiteX283" fmla="*/ 3574225 w 4525107"/>
                <a:gd name="connsiteY283" fmla="*/ 6911994 h 8081076"/>
                <a:gd name="connsiteX284" fmla="*/ 3542258 w 4525107"/>
                <a:gd name="connsiteY284" fmla="*/ 6812066 h 8081076"/>
                <a:gd name="connsiteX285" fmla="*/ 3574572 w 4525107"/>
                <a:gd name="connsiteY285" fmla="*/ 6757284 h 8081076"/>
                <a:gd name="connsiteX286" fmla="*/ 3520858 w 4525107"/>
                <a:gd name="connsiteY286" fmla="*/ 6761680 h 8081076"/>
                <a:gd name="connsiteX287" fmla="*/ 3494948 w 4525107"/>
                <a:gd name="connsiteY287" fmla="*/ 6752414 h 8081076"/>
                <a:gd name="connsiteX288" fmla="*/ 3402940 w 4525107"/>
                <a:gd name="connsiteY288" fmla="*/ 6794376 h 8081076"/>
                <a:gd name="connsiteX289" fmla="*/ 3310009 w 4525107"/>
                <a:gd name="connsiteY289" fmla="*/ 6735690 h 8081076"/>
                <a:gd name="connsiteX290" fmla="*/ 3310985 w 4525107"/>
                <a:gd name="connsiteY290" fmla="*/ 6732940 h 8081076"/>
                <a:gd name="connsiteX291" fmla="*/ 3403404 w 4525107"/>
                <a:gd name="connsiteY291" fmla="*/ 6769664 h 8081076"/>
                <a:gd name="connsiteX292" fmla="*/ 3484931 w 4525107"/>
                <a:gd name="connsiteY292" fmla="*/ 6746912 h 8081076"/>
                <a:gd name="connsiteX293" fmla="*/ 3444269 w 4525107"/>
                <a:gd name="connsiteY293" fmla="*/ 6700130 h 8081076"/>
                <a:gd name="connsiteX294" fmla="*/ 3368061 w 4525107"/>
                <a:gd name="connsiteY294" fmla="*/ 6713856 h 8081076"/>
                <a:gd name="connsiteX295" fmla="*/ 3301199 w 4525107"/>
                <a:gd name="connsiteY295" fmla="*/ 6657728 h 8081076"/>
                <a:gd name="connsiteX296" fmla="*/ 3302342 w 4525107"/>
                <a:gd name="connsiteY296" fmla="*/ 6655896 h 8081076"/>
                <a:gd name="connsiteX297" fmla="*/ 3371676 w 4525107"/>
                <a:gd name="connsiteY297" fmla="*/ 6696148 h 8081076"/>
                <a:gd name="connsiteX298" fmla="*/ 3440974 w 4525107"/>
                <a:gd name="connsiteY298" fmla="*/ 6691528 h 8081076"/>
                <a:gd name="connsiteX299" fmla="*/ 3436385 w 4525107"/>
                <a:gd name="connsiteY299" fmla="*/ 6637470 h 8081076"/>
                <a:gd name="connsiteX300" fmla="*/ 3361014 w 4525107"/>
                <a:gd name="connsiteY300" fmla="*/ 6632738 h 8081076"/>
                <a:gd name="connsiteX301" fmla="*/ 3281660 w 4525107"/>
                <a:gd name="connsiteY301" fmla="*/ 6602764 h 8081076"/>
                <a:gd name="connsiteX302" fmla="*/ 3298127 w 4525107"/>
                <a:gd name="connsiteY302" fmla="*/ 6600836 h 8081076"/>
                <a:gd name="connsiteX303" fmla="*/ 3363678 w 4525107"/>
                <a:gd name="connsiteY303" fmla="*/ 6606718 h 8081076"/>
                <a:gd name="connsiteX304" fmla="*/ 3437074 w 4525107"/>
                <a:gd name="connsiteY304" fmla="*/ 6633150 h 8081076"/>
                <a:gd name="connsiteX305" fmla="*/ 3465268 w 4525107"/>
                <a:gd name="connsiteY305" fmla="*/ 6580774 h 8081076"/>
                <a:gd name="connsiteX306" fmla="*/ 3402111 w 4525107"/>
                <a:gd name="connsiteY306" fmla="*/ 6547040 h 8081076"/>
                <a:gd name="connsiteX307" fmla="*/ 3322363 w 4525107"/>
                <a:gd name="connsiteY307" fmla="*/ 6557810 h 8081076"/>
                <a:gd name="connsiteX308" fmla="*/ 3322044 w 4525107"/>
                <a:gd name="connsiteY308" fmla="*/ 6555604 h 8081076"/>
                <a:gd name="connsiteX309" fmla="*/ 3350166 w 4525107"/>
                <a:gd name="connsiteY309" fmla="*/ 6530218 h 8081076"/>
                <a:gd name="connsiteX310" fmla="*/ 3375913 w 4525107"/>
                <a:gd name="connsiteY310" fmla="*/ 6526038 h 8081076"/>
                <a:gd name="connsiteX311" fmla="*/ 3405856 w 4525107"/>
                <a:gd name="connsiteY311" fmla="*/ 6528690 h 8081076"/>
                <a:gd name="connsiteX312" fmla="*/ 3471819 w 4525107"/>
                <a:gd name="connsiteY312" fmla="*/ 6574884 h 8081076"/>
                <a:gd name="connsiteX313" fmla="*/ 3564027 w 4525107"/>
                <a:gd name="connsiteY313" fmla="*/ 6550194 h 8081076"/>
                <a:gd name="connsiteX314" fmla="*/ 3612941 w 4525107"/>
                <a:gd name="connsiteY314" fmla="*/ 6576532 h 8081076"/>
                <a:gd name="connsiteX315" fmla="*/ 3602687 w 4525107"/>
                <a:gd name="connsiteY315" fmla="*/ 6508638 h 8081076"/>
                <a:gd name="connsiteX316" fmla="*/ 3687158 w 4525107"/>
                <a:gd name="connsiteY316" fmla="*/ 6424390 h 8081076"/>
                <a:gd name="connsiteX317" fmla="*/ 3730014 w 4525107"/>
                <a:gd name="connsiteY317" fmla="*/ 6424480 h 8081076"/>
                <a:gd name="connsiteX318" fmla="*/ 3736096 w 4525107"/>
                <a:gd name="connsiteY318" fmla="*/ 6426374 h 8081076"/>
                <a:gd name="connsiteX319" fmla="*/ 3740357 w 4525107"/>
                <a:gd name="connsiteY319" fmla="*/ 6346998 h 8081076"/>
                <a:gd name="connsiteX320" fmla="*/ 3770332 w 4525107"/>
                <a:gd name="connsiteY320" fmla="*/ 6267644 h 8081076"/>
                <a:gd name="connsiteX321" fmla="*/ 3705256 w 4525107"/>
                <a:gd name="connsiteY321" fmla="*/ 6266670 h 8081076"/>
                <a:gd name="connsiteX322" fmla="*/ 3714084 w 4525107"/>
                <a:gd name="connsiteY322" fmla="*/ 6266880 h 8081076"/>
                <a:gd name="connsiteX323" fmla="*/ 3715987 w 4525107"/>
                <a:gd name="connsiteY323" fmla="*/ 6268036 h 8081076"/>
                <a:gd name="connsiteX324" fmla="*/ 3674828 w 4525107"/>
                <a:gd name="connsiteY324" fmla="*/ 6337184 h 8081076"/>
                <a:gd name="connsiteX325" fmla="*/ 3685596 w 4525107"/>
                <a:gd name="connsiteY325" fmla="*/ 6416934 h 8081076"/>
                <a:gd name="connsiteX326" fmla="*/ 3683388 w 4525107"/>
                <a:gd name="connsiteY326" fmla="*/ 6417252 h 8081076"/>
                <a:gd name="connsiteX327" fmla="*/ 3656478 w 4525107"/>
                <a:gd name="connsiteY327" fmla="*/ 6333440 h 8081076"/>
                <a:gd name="connsiteX328" fmla="*/ 3705256 w 4525107"/>
                <a:gd name="connsiteY328" fmla="*/ 6266670 h 8081076"/>
                <a:gd name="connsiteX329" fmla="*/ 3642996 w 4525107"/>
                <a:gd name="connsiteY329" fmla="*/ 6265678 h 8081076"/>
                <a:gd name="connsiteX330" fmla="*/ 3652409 w 4525107"/>
                <a:gd name="connsiteY330" fmla="*/ 6266064 h 8081076"/>
                <a:gd name="connsiteX331" fmla="*/ 3654335 w 4525107"/>
                <a:gd name="connsiteY331" fmla="*/ 6267522 h 8081076"/>
                <a:gd name="connsiteX332" fmla="*/ 3603757 w 4525107"/>
                <a:gd name="connsiteY332" fmla="*/ 6352418 h 8081076"/>
                <a:gd name="connsiteX333" fmla="*/ 3607654 w 4525107"/>
                <a:gd name="connsiteY333" fmla="*/ 6451160 h 8081076"/>
                <a:gd name="connsiteX334" fmla="*/ 3605268 w 4525107"/>
                <a:gd name="connsiteY334" fmla="*/ 6451522 h 8081076"/>
                <a:gd name="connsiteX335" fmla="*/ 3584511 w 4525107"/>
                <a:gd name="connsiteY335" fmla="*/ 6347526 h 8081076"/>
                <a:gd name="connsiteX336" fmla="*/ 3642996 w 4525107"/>
                <a:gd name="connsiteY336" fmla="*/ 6265678 h 8081076"/>
                <a:gd name="connsiteX337" fmla="*/ 1674211 w 4525107"/>
                <a:gd name="connsiteY337" fmla="*/ 6228416 h 8081076"/>
                <a:gd name="connsiteX338" fmla="*/ 1742250 w 4525107"/>
                <a:gd name="connsiteY338" fmla="*/ 6239682 h 8081076"/>
                <a:gd name="connsiteX339" fmla="*/ 1815713 w 4525107"/>
                <a:gd name="connsiteY339" fmla="*/ 6316164 h 8081076"/>
                <a:gd name="connsiteX340" fmla="*/ 1814052 w 4525107"/>
                <a:gd name="connsiteY340" fmla="*/ 6317914 h 8081076"/>
                <a:gd name="connsiteX341" fmla="*/ 1735263 w 4525107"/>
                <a:gd name="connsiteY341" fmla="*/ 6258272 h 8081076"/>
                <a:gd name="connsiteX342" fmla="*/ 1636694 w 4525107"/>
                <a:gd name="connsiteY342" fmla="*/ 6251238 h 8081076"/>
                <a:gd name="connsiteX343" fmla="*/ 1636598 w 4525107"/>
                <a:gd name="connsiteY343" fmla="*/ 6248828 h 8081076"/>
                <a:gd name="connsiteX344" fmla="*/ 1674211 w 4525107"/>
                <a:gd name="connsiteY344" fmla="*/ 6228416 h 8081076"/>
                <a:gd name="connsiteX345" fmla="*/ 3734801 w 4525107"/>
                <a:gd name="connsiteY345" fmla="*/ 6223104 h 8081076"/>
                <a:gd name="connsiteX346" fmla="*/ 3698028 w 4525107"/>
                <a:gd name="connsiteY346" fmla="*/ 6226780 h 8081076"/>
                <a:gd name="connsiteX347" fmla="*/ 3550857 w 4525107"/>
                <a:gd name="connsiteY347" fmla="*/ 6373564 h 8081076"/>
                <a:gd name="connsiteX348" fmla="*/ 3568722 w 4525107"/>
                <a:gd name="connsiteY348" fmla="*/ 6491850 h 8081076"/>
                <a:gd name="connsiteX349" fmla="*/ 3483501 w 4525107"/>
                <a:gd name="connsiteY349" fmla="*/ 6445966 h 8081076"/>
                <a:gd name="connsiteX350" fmla="*/ 3261663 w 4525107"/>
                <a:gd name="connsiteY350" fmla="*/ 6592590 h 8081076"/>
                <a:gd name="connsiteX351" fmla="*/ 3408289 w 4525107"/>
                <a:gd name="connsiteY351" fmla="*/ 6814428 h 8081076"/>
                <a:gd name="connsiteX352" fmla="*/ 3501875 w 4525107"/>
                <a:gd name="connsiteY352" fmla="*/ 6806770 h 8081076"/>
                <a:gd name="connsiteX353" fmla="*/ 3445574 w 4525107"/>
                <a:gd name="connsiteY353" fmla="*/ 6902218 h 8081076"/>
                <a:gd name="connsiteX354" fmla="*/ 3592199 w 4525107"/>
                <a:gd name="connsiteY354" fmla="*/ 7124054 h 8081076"/>
                <a:gd name="connsiteX355" fmla="*/ 3814037 w 4525107"/>
                <a:gd name="connsiteY355" fmla="*/ 6977430 h 8081076"/>
                <a:gd name="connsiteX356" fmla="*/ 3805447 w 4525107"/>
                <a:gd name="connsiteY356" fmla="*/ 6881586 h 8081076"/>
                <a:gd name="connsiteX357" fmla="*/ 3868868 w 4525107"/>
                <a:gd name="connsiteY357" fmla="*/ 6908444 h 8081076"/>
                <a:gd name="connsiteX358" fmla="*/ 4090706 w 4525107"/>
                <a:gd name="connsiteY358" fmla="*/ 6761818 h 8081076"/>
                <a:gd name="connsiteX359" fmla="*/ 3944080 w 4525107"/>
                <a:gd name="connsiteY359" fmla="*/ 6539982 h 8081076"/>
                <a:gd name="connsiteX360" fmla="*/ 3866115 w 4525107"/>
                <a:gd name="connsiteY360" fmla="*/ 6541184 h 8081076"/>
                <a:gd name="connsiteX361" fmla="*/ 3919320 w 4525107"/>
                <a:gd name="connsiteY361" fmla="*/ 6448776 h 8081076"/>
                <a:gd name="connsiteX362" fmla="*/ 3772695 w 4525107"/>
                <a:gd name="connsiteY362" fmla="*/ 6226940 h 8081076"/>
                <a:gd name="connsiteX363" fmla="*/ 3734801 w 4525107"/>
                <a:gd name="connsiteY363" fmla="*/ 6223104 h 8081076"/>
                <a:gd name="connsiteX364" fmla="*/ 2719874 w 4525107"/>
                <a:gd name="connsiteY364" fmla="*/ 6180234 h 8081076"/>
                <a:gd name="connsiteX365" fmla="*/ 2764180 w 4525107"/>
                <a:gd name="connsiteY365" fmla="*/ 6280816 h 8081076"/>
                <a:gd name="connsiteX366" fmla="*/ 2695593 w 4525107"/>
                <a:gd name="connsiteY366" fmla="*/ 6366696 h 8081076"/>
                <a:gd name="connsiteX367" fmla="*/ 2692967 w 4525107"/>
                <a:gd name="connsiteY367" fmla="*/ 6365422 h 8081076"/>
                <a:gd name="connsiteX368" fmla="*/ 2739672 w 4525107"/>
                <a:gd name="connsiteY368" fmla="*/ 6277624 h 8081076"/>
                <a:gd name="connsiteX369" fmla="*/ 2717008 w 4525107"/>
                <a:gd name="connsiteY369" fmla="*/ 6180792 h 8081076"/>
                <a:gd name="connsiteX370" fmla="*/ 2719874 w 4525107"/>
                <a:gd name="connsiteY370" fmla="*/ 6180234 h 8081076"/>
                <a:gd name="connsiteX371" fmla="*/ 1470195 w 4525107"/>
                <a:gd name="connsiteY371" fmla="*/ 6164024 h 8081076"/>
                <a:gd name="connsiteX372" fmla="*/ 1496941 w 4525107"/>
                <a:gd name="connsiteY372" fmla="*/ 6167056 h 8081076"/>
                <a:gd name="connsiteX373" fmla="*/ 1540643 w 4525107"/>
                <a:gd name="connsiteY373" fmla="*/ 6252374 h 8081076"/>
                <a:gd name="connsiteX374" fmla="*/ 1517900 w 4525107"/>
                <a:gd name="connsiteY374" fmla="*/ 6283366 h 8081076"/>
                <a:gd name="connsiteX375" fmla="*/ 1545883 w 4525107"/>
                <a:gd name="connsiteY375" fmla="*/ 6286040 h 8081076"/>
                <a:gd name="connsiteX376" fmla="*/ 1589584 w 4525107"/>
                <a:gd name="connsiteY376" fmla="*/ 6371358 h 8081076"/>
                <a:gd name="connsiteX377" fmla="*/ 1504264 w 4525107"/>
                <a:gd name="connsiteY377" fmla="*/ 6415060 h 8081076"/>
                <a:gd name="connsiteX378" fmla="*/ 1482610 w 4525107"/>
                <a:gd name="connsiteY378" fmla="*/ 6402912 h 8081076"/>
                <a:gd name="connsiteX379" fmla="*/ 1481872 w 4525107"/>
                <a:gd name="connsiteY379" fmla="*/ 6437594 h 8081076"/>
                <a:gd name="connsiteX380" fmla="*/ 1396549 w 4525107"/>
                <a:gd name="connsiteY380" fmla="*/ 6481296 h 8081076"/>
                <a:gd name="connsiteX381" fmla="*/ 1352849 w 4525107"/>
                <a:gd name="connsiteY381" fmla="*/ 6395976 h 8081076"/>
                <a:gd name="connsiteX382" fmla="*/ 1376822 w 4525107"/>
                <a:gd name="connsiteY382" fmla="*/ 6364018 h 8081076"/>
                <a:gd name="connsiteX383" fmla="*/ 1342986 w 4525107"/>
                <a:gd name="connsiteY383" fmla="*/ 6363036 h 8081076"/>
                <a:gd name="connsiteX384" fmla="*/ 1299285 w 4525107"/>
                <a:gd name="connsiteY384" fmla="*/ 6277716 h 8081076"/>
                <a:gd name="connsiteX385" fmla="*/ 1384605 w 4525107"/>
                <a:gd name="connsiteY385" fmla="*/ 6234016 h 8081076"/>
                <a:gd name="connsiteX386" fmla="*/ 1413312 w 4525107"/>
                <a:gd name="connsiteY386" fmla="*/ 6253850 h 8081076"/>
                <a:gd name="connsiteX387" fmla="*/ 1411622 w 4525107"/>
                <a:gd name="connsiteY387" fmla="*/ 6210756 h 8081076"/>
                <a:gd name="connsiteX388" fmla="*/ 1470195 w 4525107"/>
                <a:gd name="connsiteY388" fmla="*/ 6164024 h 8081076"/>
                <a:gd name="connsiteX389" fmla="*/ 2683359 w 4525107"/>
                <a:gd name="connsiteY389" fmla="*/ 6161474 h 8081076"/>
                <a:gd name="connsiteX390" fmla="*/ 2699413 w 4525107"/>
                <a:gd name="connsiteY390" fmla="*/ 6247286 h 8081076"/>
                <a:gd name="connsiteX391" fmla="*/ 2636242 w 4525107"/>
                <a:gd name="connsiteY391" fmla="*/ 6307538 h 8081076"/>
                <a:gd name="connsiteX392" fmla="*/ 2634548 w 4525107"/>
                <a:gd name="connsiteY392" fmla="*/ 6306198 h 8081076"/>
                <a:gd name="connsiteX393" fmla="*/ 2682214 w 4525107"/>
                <a:gd name="connsiteY393" fmla="*/ 6241736 h 8081076"/>
                <a:gd name="connsiteX394" fmla="*/ 2681201 w 4525107"/>
                <a:gd name="connsiteY394" fmla="*/ 6161570 h 8081076"/>
                <a:gd name="connsiteX395" fmla="*/ 2683359 w 4525107"/>
                <a:gd name="connsiteY395" fmla="*/ 6161474 h 8081076"/>
                <a:gd name="connsiteX396" fmla="*/ 1472793 w 4525107"/>
                <a:gd name="connsiteY396" fmla="*/ 6147738 h 8081076"/>
                <a:gd name="connsiteX397" fmla="*/ 1408237 w 4525107"/>
                <a:gd name="connsiteY397" fmla="*/ 6199240 h 8081076"/>
                <a:gd name="connsiteX398" fmla="*/ 1410101 w 4525107"/>
                <a:gd name="connsiteY398" fmla="*/ 6246732 h 8081076"/>
                <a:gd name="connsiteX399" fmla="*/ 1378464 w 4525107"/>
                <a:gd name="connsiteY399" fmla="*/ 6224876 h 8081076"/>
                <a:gd name="connsiteX400" fmla="*/ 1284432 w 4525107"/>
                <a:gd name="connsiteY400" fmla="*/ 6273038 h 8081076"/>
                <a:gd name="connsiteX401" fmla="*/ 1332594 w 4525107"/>
                <a:gd name="connsiteY401" fmla="*/ 6367070 h 8081076"/>
                <a:gd name="connsiteX402" fmla="*/ 1369886 w 4525107"/>
                <a:gd name="connsiteY402" fmla="*/ 6368152 h 8081076"/>
                <a:gd name="connsiteX403" fmla="*/ 1343467 w 4525107"/>
                <a:gd name="connsiteY403" fmla="*/ 6403370 h 8081076"/>
                <a:gd name="connsiteX404" fmla="*/ 1391628 w 4525107"/>
                <a:gd name="connsiteY404" fmla="*/ 6497402 h 8081076"/>
                <a:gd name="connsiteX405" fmla="*/ 1485660 w 4525107"/>
                <a:gd name="connsiteY405" fmla="*/ 6449238 h 8081076"/>
                <a:gd name="connsiteX406" fmla="*/ 1486473 w 4525107"/>
                <a:gd name="connsiteY406" fmla="*/ 6411016 h 8081076"/>
                <a:gd name="connsiteX407" fmla="*/ 1510338 w 4525107"/>
                <a:gd name="connsiteY407" fmla="*/ 6424406 h 8081076"/>
                <a:gd name="connsiteX408" fmla="*/ 1604370 w 4525107"/>
                <a:gd name="connsiteY408" fmla="*/ 6376242 h 8081076"/>
                <a:gd name="connsiteX409" fmla="*/ 1556207 w 4525107"/>
                <a:gd name="connsiteY409" fmla="*/ 6282208 h 8081076"/>
                <a:gd name="connsiteX410" fmla="*/ 1525367 w 4525107"/>
                <a:gd name="connsiteY410" fmla="*/ 6279262 h 8081076"/>
                <a:gd name="connsiteX411" fmla="*/ 1550432 w 4525107"/>
                <a:gd name="connsiteY411" fmla="*/ 6245110 h 8081076"/>
                <a:gd name="connsiteX412" fmla="*/ 1502271 w 4525107"/>
                <a:gd name="connsiteY412" fmla="*/ 6151078 h 8081076"/>
                <a:gd name="connsiteX413" fmla="*/ 1472793 w 4525107"/>
                <a:gd name="connsiteY413" fmla="*/ 6147738 h 8081076"/>
                <a:gd name="connsiteX414" fmla="*/ 2639995 w 4525107"/>
                <a:gd name="connsiteY414" fmla="*/ 6136452 h 8081076"/>
                <a:gd name="connsiteX415" fmla="*/ 2627005 w 4525107"/>
                <a:gd name="connsiteY415" fmla="*/ 6217530 h 8081076"/>
                <a:gd name="connsiteX416" fmla="*/ 2589958 w 4525107"/>
                <a:gd name="connsiteY416" fmla="*/ 6291094 h 8081076"/>
                <a:gd name="connsiteX417" fmla="*/ 2652180 w 4525107"/>
                <a:gd name="connsiteY417" fmla="*/ 6423720 h 8081076"/>
                <a:gd name="connsiteX418" fmla="*/ 2615972 w 4525107"/>
                <a:gd name="connsiteY418" fmla="*/ 6473060 h 8081076"/>
                <a:gd name="connsiteX419" fmla="*/ 2660523 w 4525107"/>
                <a:gd name="connsiteY419" fmla="*/ 6477316 h 8081076"/>
                <a:gd name="connsiteX420" fmla="*/ 2730103 w 4525107"/>
                <a:gd name="connsiteY420" fmla="*/ 6613160 h 8081076"/>
                <a:gd name="connsiteX421" fmla="*/ 2636983 w 4525107"/>
                <a:gd name="connsiteY421" fmla="*/ 6687538 h 8081076"/>
                <a:gd name="connsiteX422" fmla="*/ 2714404 w 4525107"/>
                <a:gd name="connsiteY422" fmla="*/ 6748660 h 8081076"/>
                <a:gd name="connsiteX423" fmla="*/ 2813743 w 4525107"/>
                <a:gd name="connsiteY423" fmla="*/ 6743954 h 8081076"/>
                <a:gd name="connsiteX424" fmla="*/ 2813770 w 4525107"/>
                <a:gd name="connsiteY424" fmla="*/ 6746870 h 8081076"/>
                <a:gd name="connsiteX425" fmla="*/ 2706817 w 4525107"/>
                <a:gd name="connsiteY425" fmla="*/ 6772182 h 8081076"/>
                <a:gd name="connsiteX426" fmla="*/ 2634815 w 4525107"/>
                <a:gd name="connsiteY426" fmla="*/ 6689144 h 8081076"/>
                <a:gd name="connsiteX427" fmla="*/ 2635985 w 4525107"/>
                <a:gd name="connsiteY427" fmla="*/ 6687556 h 8081076"/>
                <a:gd name="connsiteX428" fmla="*/ 2594259 w 4525107"/>
                <a:gd name="connsiteY428" fmla="*/ 6682740 h 8081076"/>
                <a:gd name="connsiteX429" fmla="*/ 2559782 w 4525107"/>
                <a:gd name="connsiteY429" fmla="*/ 6663398 h 8081076"/>
                <a:gd name="connsiteX430" fmla="*/ 2558606 w 4525107"/>
                <a:gd name="connsiteY430" fmla="*/ 6718618 h 8081076"/>
                <a:gd name="connsiteX431" fmla="*/ 2542463 w 4525107"/>
                <a:gd name="connsiteY431" fmla="*/ 6749134 h 8081076"/>
                <a:gd name="connsiteX432" fmla="*/ 2582100 w 4525107"/>
                <a:gd name="connsiteY432" fmla="*/ 6848298 h 8081076"/>
                <a:gd name="connsiteX433" fmla="*/ 2513512 w 4525107"/>
                <a:gd name="connsiteY433" fmla="*/ 6934180 h 8081076"/>
                <a:gd name="connsiteX434" fmla="*/ 2510886 w 4525107"/>
                <a:gd name="connsiteY434" fmla="*/ 6932906 h 8081076"/>
                <a:gd name="connsiteX435" fmla="*/ 2557591 w 4525107"/>
                <a:gd name="connsiteY435" fmla="*/ 6845108 h 8081076"/>
                <a:gd name="connsiteX436" fmla="*/ 2538933 w 4525107"/>
                <a:gd name="connsiteY436" fmla="*/ 6754152 h 8081076"/>
                <a:gd name="connsiteX437" fmla="*/ 2483796 w 4525107"/>
                <a:gd name="connsiteY437" fmla="*/ 6789564 h 8081076"/>
                <a:gd name="connsiteX438" fmla="*/ 2498229 w 4525107"/>
                <a:gd name="connsiteY438" fmla="*/ 6874094 h 8081076"/>
                <a:gd name="connsiteX439" fmla="*/ 2435059 w 4525107"/>
                <a:gd name="connsiteY439" fmla="*/ 6934346 h 8081076"/>
                <a:gd name="connsiteX440" fmla="*/ 2433363 w 4525107"/>
                <a:gd name="connsiteY440" fmla="*/ 6933008 h 8081076"/>
                <a:gd name="connsiteX441" fmla="*/ 2481030 w 4525107"/>
                <a:gd name="connsiteY441" fmla="*/ 6868546 h 8081076"/>
                <a:gd name="connsiteX442" fmla="*/ 2480686 w 4525107"/>
                <a:gd name="connsiteY442" fmla="*/ 6790148 h 8081076"/>
                <a:gd name="connsiteX443" fmla="*/ 2422762 w 4525107"/>
                <a:gd name="connsiteY443" fmla="*/ 6788196 h 8081076"/>
                <a:gd name="connsiteX444" fmla="*/ 2379463 w 4525107"/>
                <a:gd name="connsiteY444" fmla="*/ 6761016 h 8081076"/>
                <a:gd name="connsiteX445" fmla="*/ 2336185 w 4525107"/>
                <a:gd name="connsiteY445" fmla="*/ 6821830 h 8081076"/>
                <a:gd name="connsiteX446" fmla="*/ 2338080 w 4525107"/>
                <a:gd name="connsiteY446" fmla="*/ 6902278 h 8081076"/>
                <a:gd name="connsiteX447" fmla="*/ 2335852 w 4525107"/>
                <a:gd name="connsiteY447" fmla="*/ 6902352 h 8081076"/>
                <a:gd name="connsiteX448" fmla="*/ 2318364 w 4525107"/>
                <a:gd name="connsiteY448" fmla="*/ 6816080 h 8081076"/>
                <a:gd name="connsiteX449" fmla="*/ 2373918 w 4525107"/>
                <a:gd name="connsiteY449" fmla="*/ 6755198 h 8081076"/>
                <a:gd name="connsiteX450" fmla="*/ 2353183 w 4525107"/>
                <a:gd name="connsiteY450" fmla="*/ 6652352 h 8081076"/>
                <a:gd name="connsiteX451" fmla="*/ 2391351 w 4525107"/>
                <a:gd name="connsiteY451" fmla="*/ 6601472 h 8081076"/>
                <a:gd name="connsiteX452" fmla="*/ 2337480 w 4525107"/>
                <a:gd name="connsiteY452" fmla="*/ 6599910 h 8081076"/>
                <a:gd name="connsiteX453" fmla="*/ 2312752 w 4525107"/>
                <a:gd name="connsiteY453" fmla="*/ 6587838 h 8081076"/>
                <a:gd name="connsiteX454" fmla="*/ 2216672 w 4525107"/>
                <a:gd name="connsiteY454" fmla="*/ 6619380 h 8081076"/>
                <a:gd name="connsiteX455" fmla="*/ 2130792 w 4525107"/>
                <a:gd name="connsiteY455" fmla="*/ 6550790 h 8081076"/>
                <a:gd name="connsiteX456" fmla="*/ 2132065 w 4525107"/>
                <a:gd name="connsiteY456" fmla="*/ 6548164 h 8081076"/>
                <a:gd name="connsiteX457" fmla="*/ 2219863 w 4525107"/>
                <a:gd name="connsiteY457" fmla="*/ 6594872 h 8081076"/>
                <a:gd name="connsiteX458" fmla="*/ 2303404 w 4525107"/>
                <a:gd name="connsiteY458" fmla="*/ 6581264 h 8081076"/>
                <a:gd name="connsiteX459" fmla="*/ 2268158 w 4525107"/>
                <a:gd name="connsiteY459" fmla="*/ 6530276 h 8081076"/>
                <a:gd name="connsiteX460" fmla="*/ 2190900 w 4525107"/>
                <a:gd name="connsiteY460" fmla="*/ 6535502 h 8081076"/>
                <a:gd name="connsiteX461" fmla="*/ 2130647 w 4525107"/>
                <a:gd name="connsiteY461" fmla="*/ 6472332 h 8081076"/>
                <a:gd name="connsiteX462" fmla="*/ 2131985 w 4525107"/>
                <a:gd name="connsiteY462" fmla="*/ 6470636 h 8081076"/>
                <a:gd name="connsiteX463" fmla="*/ 2196449 w 4525107"/>
                <a:gd name="connsiteY463" fmla="*/ 6518300 h 8081076"/>
                <a:gd name="connsiteX464" fmla="*/ 2265833 w 4525107"/>
                <a:gd name="connsiteY464" fmla="*/ 6521364 h 8081076"/>
                <a:gd name="connsiteX465" fmla="*/ 2267243 w 4525107"/>
                <a:gd name="connsiteY465" fmla="*/ 6467130 h 8081076"/>
                <a:gd name="connsiteX466" fmla="*/ 2192855 w 4525107"/>
                <a:gd name="connsiteY466" fmla="*/ 6454102 h 8081076"/>
                <a:gd name="connsiteX467" fmla="*/ 2117299 w 4525107"/>
                <a:gd name="connsiteY467" fmla="*/ 6415546 h 8081076"/>
                <a:gd name="connsiteX468" fmla="*/ 2133877 w 4525107"/>
                <a:gd name="connsiteY468" fmla="*/ 6415448 h 8081076"/>
                <a:gd name="connsiteX469" fmla="*/ 2198377 w 4525107"/>
                <a:gd name="connsiteY469" fmla="*/ 6428534 h 8081076"/>
                <a:gd name="connsiteX470" fmla="*/ 2268406 w 4525107"/>
                <a:gd name="connsiteY470" fmla="*/ 6462912 h 8081076"/>
                <a:gd name="connsiteX471" fmla="*/ 2302211 w 4525107"/>
                <a:gd name="connsiteY471" fmla="*/ 6413970 h 8081076"/>
                <a:gd name="connsiteX472" fmla="*/ 2243167 w 4525107"/>
                <a:gd name="connsiteY472" fmla="*/ 6373468 h 8081076"/>
                <a:gd name="connsiteX473" fmla="*/ 2162718 w 4525107"/>
                <a:gd name="connsiteY473" fmla="*/ 6375362 h 8081076"/>
                <a:gd name="connsiteX474" fmla="*/ 2162644 w 4525107"/>
                <a:gd name="connsiteY474" fmla="*/ 6373134 h 8081076"/>
                <a:gd name="connsiteX475" fmla="*/ 2193398 w 4525107"/>
                <a:gd name="connsiteY475" fmla="*/ 6351010 h 8081076"/>
                <a:gd name="connsiteX476" fmla="*/ 2219449 w 4525107"/>
                <a:gd name="connsiteY476" fmla="*/ 6349700 h 8081076"/>
                <a:gd name="connsiteX477" fmla="*/ 2248916 w 4525107"/>
                <a:gd name="connsiteY477" fmla="*/ 6355642 h 8081076"/>
                <a:gd name="connsiteX478" fmla="*/ 2309373 w 4525107"/>
                <a:gd name="connsiteY478" fmla="*/ 6408840 h 8081076"/>
                <a:gd name="connsiteX479" fmla="*/ 2403744 w 4525107"/>
                <a:gd name="connsiteY479" fmla="*/ 6394486 h 8081076"/>
                <a:gd name="connsiteX480" fmla="*/ 2449450 w 4525107"/>
                <a:gd name="connsiteY480" fmla="*/ 6426066 h 8081076"/>
                <a:gd name="connsiteX481" fmla="*/ 2446758 w 4525107"/>
                <a:gd name="connsiteY481" fmla="*/ 6357454 h 8081076"/>
                <a:gd name="connsiteX482" fmla="*/ 2540017 w 4525107"/>
                <a:gd name="connsiteY482" fmla="*/ 6283052 h 8081076"/>
                <a:gd name="connsiteX483" fmla="*/ 2582601 w 4525107"/>
                <a:gd name="connsiteY483" fmla="*/ 6287876 h 8081076"/>
                <a:gd name="connsiteX484" fmla="*/ 2588437 w 4525107"/>
                <a:gd name="connsiteY484" fmla="*/ 6290430 h 8081076"/>
                <a:gd name="connsiteX485" fmla="*/ 2601439 w 4525107"/>
                <a:gd name="connsiteY485" fmla="*/ 6212008 h 8081076"/>
                <a:gd name="connsiteX486" fmla="*/ 2639995 w 4525107"/>
                <a:gd name="connsiteY486" fmla="*/ 6136452 h 8081076"/>
                <a:gd name="connsiteX487" fmla="*/ 2575425 w 4525107"/>
                <a:gd name="connsiteY487" fmla="*/ 6128296 h 8081076"/>
                <a:gd name="connsiteX488" fmla="*/ 2584175 w 4525107"/>
                <a:gd name="connsiteY488" fmla="*/ 6129480 h 8081076"/>
                <a:gd name="connsiteX489" fmla="*/ 2585940 w 4525107"/>
                <a:gd name="connsiteY489" fmla="*/ 6130838 h 8081076"/>
                <a:gd name="connsiteX490" fmla="*/ 2537394 w 4525107"/>
                <a:gd name="connsiteY490" fmla="*/ 6195018 h 8081076"/>
                <a:gd name="connsiteX491" fmla="*/ 2539288 w 4525107"/>
                <a:gd name="connsiteY491" fmla="*/ 6275468 h 8081076"/>
                <a:gd name="connsiteX492" fmla="*/ 2537059 w 4525107"/>
                <a:gd name="connsiteY492" fmla="*/ 6275540 h 8081076"/>
                <a:gd name="connsiteX493" fmla="*/ 2519571 w 4525107"/>
                <a:gd name="connsiteY493" fmla="*/ 6189270 h 8081076"/>
                <a:gd name="connsiteX494" fmla="*/ 2575425 w 4525107"/>
                <a:gd name="connsiteY494" fmla="*/ 6128296 h 8081076"/>
                <a:gd name="connsiteX495" fmla="*/ 2513656 w 4525107"/>
                <a:gd name="connsiteY495" fmla="*/ 6120432 h 8081076"/>
                <a:gd name="connsiteX496" fmla="*/ 2522969 w 4525107"/>
                <a:gd name="connsiteY496" fmla="*/ 6121858 h 8081076"/>
                <a:gd name="connsiteX497" fmla="*/ 2524721 w 4525107"/>
                <a:gd name="connsiteY497" fmla="*/ 6123518 h 8081076"/>
                <a:gd name="connsiteX498" fmla="*/ 2465076 w 4525107"/>
                <a:gd name="connsiteY498" fmla="*/ 6202308 h 8081076"/>
                <a:gd name="connsiteX499" fmla="*/ 2458043 w 4525107"/>
                <a:gd name="connsiteY499" fmla="*/ 6300878 h 8081076"/>
                <a:gd name="connsiteX500" fmla="*/ 2455632 w 4525107"/>
                <a:gd name="connsiteY500" fmla="*/ 6300974 h 8081076"/>
                <a:gd name="connsiteX501" fmla="*/ 2446488 w 4525107"/>
                <a:gd name="connsiteY501" fmla="*/ 6195320 h 8081076"/>
                <a:gd name="connsiteX502" fmla="*/ 2513656 w 4525107"/>
                <a:gd name="connsiteY502" fmla="*/ 6120432 h 8081076"/>
                <a:gd name="connsiteX503" fmla="*/ 2572647 w 4525107"/>
                <a:gd name="connsiteY503" fmla="*/ 6087850 h 8081076"/>
                <a:gd name="connsiteX504" fmla="*/ 2410164 w 4525107"/>
                <a:gd name="connsiteY504" fmla="*/ 6217482 h 8081076"/>
                <a:gd name="connsiteX505" fmla="*/ 2414854 w 4525107"/>
                <a:gd name="connsiteY505" fmla="*/ 6337018 h 8081076"/>
                <a:gd name="connsiteX506" fmla="*/ 2335223 w 4525107"/>
                <a:gd name="connsiteY506" fmla="*/ 6282000 h 8081076"/>
                <a:gd name="connsiteX507" fmla="*/ 2098547 w 4525107"/>
                <a:gd name="connsiteY507" fmla="*/ 6403226 h 8081076"/>
                <a:gd name="connsiteX508" fmla="*/ 2219773 w 4525107"/>
                <a:gd name="connsiteY508" fmla="*/ 6639900 h 8081076"/>
                <a:gd name="connsiteX509" fmla="*/ 2313633 w 4525107"/>
                <a:gd name="connsiteY509" fmla="*/ 6642626 h 8081076"/>
                <a:gd name="connsiteX510" fmla="*/ 2247133 w 4525107"/>
                <a:gd name="connsiteY510" fmla="*/ 6731272 h 8081076"/>
                <a:gd name="connsiteX511" fmla="*/ 2368359 w 4525107"/>
                <a:gd name="connsiteY511" fmla="*/ 6967946 h 8081076"/>
                <a:gd name="connsiteX512" fmla="*/ 2605035 w 4525107"/>
                <a:gd name="connsiteY512" fmla="*/ 6846722 h 8081076"/>
                <a:gd name="connsiteX513" fmla="*/ 2607083 w 4525107"/>
                <a:gd name="connsiteY513" fmla="*/ 6750516 h 8081076"/>
                <a:gd name="connsiteX514" fmla="*/ 2667150 w 4525107"/>
                <a:gd name="connsiteY514" fmla="*/ 6784214 h 8081076"/>
                <a:gd name="connsiteX515" fmla="*/ 2903825 w 4525107"/>
                <a:gd name="connsiteY515" fmla="*/ 6662988 h 8081076"/>
                <a:gd name="connsiteX516" fmla="*/ 2782600 w 4525107"/>
                <a:gd name="connsiteY516" fmla="*/ 6426314 h 8081076"/>
                <a:gd name="connsiteX517" fmla="*/ 2704979 w 4525107"/>
                <a:gd name="connsiteY517" fmla="*/ 6418898 h 8081076"/>
                <a:gd name="connsiteX518" fmla="*/ 2768065 w 4525107"/>
                <a:gd name="connsiteY518" fmla="*/ 6332932 h 8081076"/>
                <a:gd name="connsiteX519" fmla="*/ 2646839 w 4525107"/>
                <a:gd name="connsiteY519" fmla="*/ 6096258 h 8081076"/>
                <a:gd name="connsiteX520" fmla="*/ 2572647 w 4525107"/>
                <a:gd name="connsiteY520" fmla="*/ 6087850 h 8081076"/>
                <a:gd name="connsiteX521" fmla="*/ 1178749 w 4525107"/>
                <a:gd name="connsiteY521" fmla="*/ 6074408 h 8081076"/>
                <a:gd name="connsiteX522" fmla="*/ 1246788 w 4525107"/>
                <a:gd name="connsiteY522" fmla="*/ 6085676 h 8081076"/>
                <a:gd name="connsiteX523" fmla="*/ 1320253 w 4525107"/>
                <a:gd name="connsiteY523" fmla="*/ 6162156 h 8081076"/>
                <a:gd name="connsiteX524" fmla="*/ 1318591 w 4525107"/>
                <a:gd name="connsiteY524" fmla="*/ 6163910 h 8081076"/>
                <a:gd name="connsiteX525" fmla="*/ 1239801 w 4525107"/>
                <a:gd name="connsiteY525" fmla="*/ 6104266 h 8081076"/>
                <a:gd name="connsiteX526" fmla="*/ 1141231 w 4525107"/>
                <a:gd name="connsiteY526" fmla="*/ 6097234 h 8081076"/>
                <a:gd name="connsiteX527" fmla="*/ 1141136 w 4525107"/>
                <a:gd name="connsiteY527" fmla="*/ 6094820 h 8081076"/>
                <a:gd name="connsiteX528" fmla="*/ 1178749 w 4525107"/>
                <a:gd name="connsiteY528" fmla="*/ 6074408 h 8081076"/>
                <a:gd name="connsiteX529" fmla="*/ 1664486 w 4525107"/>
                <a:gd name="connsiteY529" fmla="*/ 5964212 h 8081076"/>
                <a:gd name="connsiteX530" fmla="*/ 1708792 w 4525107"/>
                <a:gd name="connsiteY530" fmla="*/ 6064794 h 8081076"/>
                <a:gd name="connsiteX531" fmla="*/ 1640205 w 4525107"/>
                <a:gd name="connsiteY531" fmla="*/ 6150674 h 8081076"/>
                <a:gd name="connsiteX532" fmla="*/ 1637579 w 4525107"/>
                <a:gd name="connsiteY532" fmla="*/ 6149400 h 8081076"/>
                <a:gd name="connsiteX533" fmla="*/ 1684284 w 4525107"/>
                <a:gd name="connsiteY533" fmla="*/ 6061602 h 8081076"/>
                <a:gd name="connsiteX534" fmla="*/ 1661620 w 4525107"/>
                <a:gd name="connsiteY534" fmla="*/ 5964770 h 8081076"/>
                <a:gd name="connsiteX535" fmla="*/ 1664486 w 4525107"/>
                <a:gd name="connsiteY535" fmla="*/ 5964212 h 8081076"/>
                <a:gd name="connsiteX536" fmla="*/ 1627971 w 4525107"/>
                <a:gd name="connsiteY536" fmla="*/ 5945452 h 8081076"/>
                <a:gd name="connsiteX537" fmla="*/ 1644025 w 4525107"/>
                <a:gd name="connsiteY537" fmla="*/ 6031264 h 8081076"/>
                <a:gd name="connsiteX538" fmla="*/ 1580854 w 4525107"/>
                <a:gd name="connsiteY538" fmla="*/ 6091516 h 8081076"/>
                <a:gd name="connsiteX539" fmla="*/ 1579160 w 4525107"/>
                <a:gd name="connsiteY539" fmla="*/ 6090176 h 8081076"/>
                <a:gd name="connsiteX540" fmla="*/ 1626826 w 4525107"/>
                <a:gd name="connsiteY540" fmla="*/ 6025714 h 8081076"/>
                <a:gd name="connsiteX541" fmla="*/ 1625813 w 4525107"/>
                <a:gd name="connsiteY541" fmla="*/ 5945548 h 8081076"/>
                <a:gd name="connsiteX542" fmla="*/ 1627971 w 4525107"/>
                <a:gd name="connsiteY542" fmla="*/ 5945452 h 8081076"/>
                <a:gd name="connsiteX543" fmla="*/ 1584607 w 4525107"/>
                <a:gd name="connsiteY543" fmla="*/ 5920430 h 8081076"/>
                <a:gd name="connsiteX544" fmla="*/ 1571617 w 4525107"/>
                <a:gd name="connsiteY544" fmla="*/ 6001508 h 8081076"/>
                <a:gd name="connsiteX545" fmla="*/ 1534570 w 4525107"/>
                <a:gd name="connsiteY545" fmla="*/ 6075072 h 8081076"/>
                <a:gd name="connsiteX546" fmla="*/ 1596792 w 4525107"/>
                <a:gd name="connsiteY546" fmla="*/ 6207698 h 8081076"/>
                <a:gd name="connsiteX547" fmla="*/ 1560584 w 4525107"/>
                <a:gd name="connsiteY547" fmla="*/ 6257038 h 8081076"/>
                <a:gd name="connsiteX548" fmla="*/ 1605135 w 4525107"/>
                <a:gd name="connsiteY548" fmla="*/ 6261294 h 8081076"/>
                <a:gd name="connsiteX549" fmla="*/ 1674715 w 4525107"/>
                <a:gd name="connsiteY549" fmla="*/ 6397138 h 8081076"/>
                <a:gd name="connsiteX550" fmla="*/ 1581595 w 4525107"/>
                <a:gd name="connsiteY550" fmla="*/ 6471516 h 8081076"/>
                <a:gd name="connsiteX551" fmla="*/ 1659016 w 4525107"/>
                <a:gd name="connsiteY551" fmla="*/ 6532638 h 8081076"/>
                <a:gd name="connsiteX552" fmla="*/ 1758355 w 4525107"/>
                <a:gd name="connsiteY552" fmla="*/ 6527932 h 8081076"/>
                <a:gd name="connsiteX553" fmla="*/ 1758382 w 4525107"/>
                <a:gd name="connsiteY553" fmla="*/ 6530848 h 8081076"/>
                <a:gd name="connsiteX554" fmla="*/ 1651429 w 4525107"/>
                <a:gd name="connsiteY554" fmla="*/ 6556160 h 8081076"/>
                <a:gd name="connsiteX555" fmla="*/ 1579427 w 4525107"/>
                <a:gd name="connsiteY555" fmla="*/ 6473122 h 8081076"/>
                <a:gd name="connsiteX556" fmla="*/ 1580597 w 4525107"/>
                <a:gd name="connsiteY556" fmla="*/ 6471534 h 8081076"/>
                <a:gd name="connsiteX557" fmla="*/ 1538871 w 4525107"/>
                <a:gd name="connsiteY557" fmla="*/ 6466718 h 8081076"/>
                <a:gd name="connsiteX558" fmla="*/ 1504394 w 4525107"/>
                <a:gd name="connsiteY558" fmla="*/ 6447376 h 8081076"/>
                <a:gd name="connsiteX559" fmla="*/ 1503218 w 4525107"/>
                <a:gd name="connsiteY559" fmla="*/ 6502596 h 8081076"/>
                <a:gd name="connsiteX560" fmla="*/ 1487075 w 4525107"/>
                <a:gd name="connsiteY560" fmla="*/ 6533112 h 8081076"/>
                <a:gd name="connsiteX561" fmla="*/ 1526712 w 4525107"/>
                <a:gd name="connsiteY561" fmla="*/ 6632276 h 8081076"/>
                <a:gd name="connsiteX562" fmla="*/ 1458124 w 4525107"/>
                <a:gd name="connsiteY562" fmla="*/ 6718158 h 8081076"/>
                <a:gd name="connsiteX563" fmla="*/ 1455498 w 4525107"/>
                <a:gd name="connsiteY563" fmla="*/ 6716884 h 8081076"/>
                <a:gd name="connsiteX564" fmla="*/ 1502203 w 4525107"/>
                <a:gd name="connsiteY564" fmla="*/ 6629086 h 8081076"/>
                <a:gd name="connsiteX565" fmla="*/ 1483545 w 4525107"/>
                <a:gd name="connsiteY565" fmla="*/ 6538130 h 8081076"/>
                <a:gd name="connsiteX566" fmla="*/ 1428408 w 4525107"/>
                <a:gd name="connsiteY566" fmla="*/ 6573542 h 8081076"/>
                <a:gd name="connsiteX567" fmla="*/ 1442841 w 4525107"/>
                <a:gd name="connsiteY567" fmla="*/ 6658072 h 8081076"/>
                <a:gd name="connsiteX568" fmla="*/ 1379671 w 4525107"/>
                <a:gd name="connsiteY568" fmla="*/ 6718324 h 8081076"/>
                <a:gd name="connsiteX569" fmla="*/ 1377975 w 4525107"/>
                <a:gd name="connsiteY569" fmla="*/ 6716986 h 8081076"/>
                <a:gd name="connsiteX570" fmla="*/ 1425642 w 4525107"/>
                <a:gd name="connsiteY570" fmla="*/ 6652524 h 8081076"/>
                <a:gd name="connsiteX571" fmla="*/ 1425298 w 4525107"/>
                <a:gd name="connsiteY571" fmla="*/ 6574126 h 8081076"/>
                <a:gd name="connsiteX572" fmla="*/ 1367374 w 4525107"/>
                <a:gd name="connsiteY572" fmla="*/ 6572174 h 8081076"/>
                <a:gd name="connsiteX573" fmla="*/ 1324075 w 4525107"/>
                <a:gd name="connsiteY573" fmla="*/ 6544994 h 8081076"/>
                <a:gd name="connsiteX574" fmla="*/ 1280797 w 4525107"/>
                <a:gd name="connsiteY574" fmla="*/ 6605808 h 8081076"/>
                <a:gd name="connsiteX575" fmla="*/ 1282692 w 4525107"/>
                <a:gd name="connsiteY575" fmla="*/ 6686256 h 8081076"/>
                <a:gd name="connsiteX576" fmla="*/ 1280464 w 4525107"/>
                <a:gd name="connsiteY576" fmla="*/ 6686330 h 8081076"/>
                <a:gd name="connsiteX577" fmla="*/ 1262976 w 4525107"/>
                <a:gd name="connsiteY577" fmla="*/ 6600058 h 8081076"/>
                <a:gd name="connsiteX578" fmla="*/ 1318530 w 4525107"/>
                <a:gd name="connsiteY578" fmla="*/ 6539176 h 8081076"/>
                <a:gd name="connsiteX579" fmla="*/ 1297795 w 4525107"/>
                <a:gd name="connsiteY579" fmla="*/ 6436330 h 8081076"/>
                <a:gd name="connsiteX580" fmla="*/ 1335963 w 4525107"/>
                <a:gd name="connsiteY580" fmla="*/ 6385450 h 8081076"/>
                <a:gd name="connsiteX581" fmla="*/ 1282092 w 4525107"/>
                <a:gd name="connsiteY581" fmla="*/ 6383888 h 8081076"/>
                <a:gd name="connsiteX582" fmla="*/ 1257364 w 4525107"/>
                <a:gd name="connsiteY582" fmla="*/ 6371816 h 8081076"/>
                <a:gd name="connsiteX583" fmla="*/ 1161284 w 4525107"/>
                <a:gd name="connsiteY583" fmla="*/ 6403358 h 8081076"/>
                <a:gd name="connsiteX584" fmla="*/ 1075404 w 4525107"/>
                <a:gd name="connsiteY584" fmla="*/ 6334768 h 8081076"/>
                <a:gd name="connsiteX585" fmla="*/ 1076677 w 4525107"/>
                <a:gd name="connsiteY585" fmla="*/ 6332142 h 8081076"/>
                <a:gd name="connsiteX586" fmla="*/ 1164475 w 4525107"/>
                <a:gd name="connsiteY586" fmla="*/ 6378850 h 8081076"/>
                <a:gd name="connsiteX587" fmla="*/ 1248016 w 4525107"/>
                <a:gd name="connsiteY587" fmla="*/ 6365242 h 8081076"/>
                <a:gd name="connsiteX588" fmla="*/ 1212770 w 4525107"/>
                <a:gd name="connsiteY588" fmla="*/ 6314254 h 8081076"/>
                <a:gd name="connsiteX589" fmla="*/ 1135512 w 4525107"/>
                <a:gd name="connsiteY589" fmla="*/ 6319480 h 8081076"/>
                <a:gd name="connsiteX590" fmla="*/ 1075259 w 4525107"/>
                <a:gd name="connsiteY590" fmla="*/ 6256310 h 8081076"/>
                <a:gd name="connsiteX591" fmla="*/ 1076597 w 4525107"/>
                <a:gd name="connsiteY591" fmla="*/ 6254614 h 8081076"/>
                <a:gd name="connsiteX592" fmla="*/ 1141061 w 4525107"/>
                <a:gd name="connsiteY592" fmla="*/ 6302278 h 8081076"/>
                <a:gd name="connsiteX593" fmla="*/ 1210445 w 4525107"/>
                <a:gd name="connsiteY593" fmla="*/ 6305342 h 8081076"/>
                <a:gd name="connsiteX594" fmla="*/ 1211855 w 4525107"/>
                <a:gd name="connsiteY594" fmla="*/ 6251108 h 8081076"/>
                <a:gd name="connsiteX595" fmla="*/ 1137467 w 4525107"/>
                <a:gd name="connsiteY595" fmla="*/ 6238080 h 8081076"/>
                <a:gd name="connsiteX596" fmla="*/ 1061910 w 4525107"/>
                <a:gd name="connsiteY596" fmla="*/ 6199524 h 8081076"/>
                <a:gd name="connsiteX597" fmla="*/ 1078489 w 4525107"/>
                <a:gd name="connsiteY597" fmla="*/ 6199426 h 8081076"/>
                <a:gd name="connsiteX598" fmla="*/ 1142989 w 4525107"/>
                <a:gd name="connsiteY598" fmla="*/ 6212512 h 8081076"/>
                <a:gd name="connsiteX599" fmla="*/ 1213018 w 4525107"/>
                <a:gd name="connsiteY599" fmla="*/ 6246890 h 8081076"/>
                <a:gd name="connsiteX600" fmla="*/ 1246823 w 4525107"/>
                <a:gd name="connsiteY600" fmla="*/ 6197948 h 8081076"/>
                <a:gd name="connsiteX601" fmla="*/ 1187779 w 4525107"/>
                <a:gd name="connsiteY601" fmla="*/ 6157446 h 8081076"/>
                <a:gd name="connsiteX602" fmla="*/ 1107330 w 4525107"/>
                <a:gd name="connsiteY602" fmla="*/ 6159340 h 8081076"/>
                <a:gd name="connsiteX603" fmla="*/ 1107256 w 4525107"/>
                <a:gd name="connsiteY603" fmla="*/ 6157112 h 8081076"/>
                <a:gd name="connsiteX604" fmla="*/ 1138010 w 4525107"/>
                <a:gd name="connsiteY604" fmla="*/ 6134988 h 8081076"/>
                <a:gd name="connsiteX605" fmla="*/ 1164061 w 4525107"/>
                <a:gd name="connsiteY605" fmla="*/ 6133678 h 8081076"/>
                <a:gd name="connsiteX606" fmla="*/ 1193528 w 4525107"/>
                <a:gd name="connsiteY606" fmla="*/ 6139620 h 8081076"/>
                <a:gd name="connsiteX607" fmla="*/ 1253985 w 4525107"/>
                <a:gd name="connsiteY607" fmla="*/ 6192818 h 8081076"/>
                <a:gd name="connsiteX608" fmla="*/ 1348356 w 4525107"/>
                <a:gd name="connsiteY608" fmla="*/ 6178464 h 8081076"/>
                <a:gd name="connsiteX609" fmla="*/ 1394062 w 4525107"/>
                <a:gd name="connsiteY609" fmla="*/ 6210044 h 8081076"/>
                <a:gd name="connsiteX610" fmla="*/ 1391370 w 4525107"/>
                <a:gd name="connsiteY610" fmla="*/ 6141432 h 8081076"/>
                <a:gd name="connsiteX611" fmla="*/ 1484629 w 4525107"/>
                <a:gd name="connsiteY611" fmla="*/ 6067030 h 8081076"/>
                <a:gd name="connsiteX612" fmla="*/ 1527213 w 4525107"/>
                <a:gd name="connsiteY612" fmla="*/ 6071854 h 8081076"/>
                <a:gd name="connsiteX613" fmla="*/ 1533049 w 4525107"/>
                <a:gd name="connsiteY613" fmla="*/ 6074408 h 8081076"/>
                <a:gd name="connsiteX614" fmla="*/ 1546051 w 4525107"/>
                <a:gd name="connsiteY614" fmla="*/ 5995986 h 8081076"/>
                <a:gd name="connsiteX615" fmla="*/ 1584607 w 4525107"/>
                <a:gd name="connsiteY615" fmla="*/ 5920430 h 8081076"/>
                <a:gd name="connsiteX616" fmla="*/ 1520037 w 4525107"/>
                <a:gd name="connsiteY616" fmla="*/ 5912274 h 8081076"/>
                <a:gd name="connsiteX617" fmla="*/ 1528787 w 4525107"/>
                <a:gd name="connsiteY617" fmla="*/ 5913458 h 8081076"/>
                <a:gd name="connsiteX618" fmla="*/ 1530552 w 4525107"/>
                <a:gd name="connsiteY618" fmla="*/ 5914816 h 8081076"/>
                <a:gd name="connsiteX619" fmla="*/ 1482006 w 4525107"/>
                <a:gd name="connsiteY619" fmla="*/ 5978996 h 8081076"/>
                <a:gd name="connsiteX620" fmla="*/ 1483900 w 4525107"/>
                <a:gd name="connsiteY620" fmla="*/ 6059446 h 8081076"/>
                <a:gd name="connsiteX621" fmla="*/ 1481671 w 4525107"/>
                <a:gd name="connsiteY621" fmla="*/ 6059518 h 8081076"/>
                <a:gd name="connsiteX622" fmla="*/ 1464183 w 4525107"/>
                <a:gd name="connsiteY622" fmla="*/ 5973248 h 8081076"/>
                <a:gd name="connsiteX623" fmla="*/ 1520037 w 4525107"/>
                <a:gd name="connsiteY623" fmla="*/ 5912274 h 8081076"/>
                <a:gd name="connsiteX624" fmla="*/ 1458268 w 4525107"/>
                <a:gd name="connsiteY624" fmla="*/ 5904410 h 8081076"/>
                <a:gd name="connsiteX625" fmla="*/ 1467581 w 4525107"/>
                <a:gd name="connsiteY625" fmla="*/ 5905836 h 8081076"/>
                <a:gd name="connsiteX626" fmla="*/ 1469333 w 4525107"/>
                <a:gd name="connsiteY626" fmla="*/ 5907496 h 8081076"/>
                <a:gd name="connsiteX627" fmla="*/ 1409688 w 4525107"/>
                <a:gd name="connsiteY627" fmla="*/ 5986286 h 8081076"/>
                <a:gd name="connsiteX628" fmla="*/ 1402655 w 4525107"/>
                <a:gd name="connsiteY628" fmla="*/ 6084856 h 8081076"/>
                <a:gd name="connsiteX629" fmla="*/ 1400244 w 4525107"/>
                <a:gd name="connsiteY629" fmla="*/ 6084952 h 8081076"/>
                <a:gd name="connsiteX630" fmla="*/ 1391100 w 4525107"/>
                <a:gd name="connsiteY630" fmla="*/ 5979298 h 8081076"/>
                <a:gd name="connsiteX631" fmla="*/ 1458268 w 4525107"/>
                <a:gd name="connsiteY631" fmla="*/ 5904410 h 8081076"/>
                <a:gd name="connsiteX632" fmla="*/ 1517259 w 4525107"/>
                <a:gd name="connsiteY632" fmla="*/ 5871828 h 8081076"/>
                <a:gd name="connsiteX633" fmla="*/ 1354776 w 4525107"/>
                <a:gd name="connsiteY633" fmla="*/ 6001460 h 8081076"/>
                <a:gd name="connsiteX634" fmla="*/ 1359466 w 4525107"/>
                <a:gd name="connsiteY634" fmla="*/ 6120996 h 8081076"/>
                <a:gd name="connsiteX635" fmla="*/ 1279835 w 4525107"/>
                <a:gd name="connsiteY635" fmla="*/ 6065978 h 8081076"/>
                <a:gd name="connsiteX636" fmla="*/ 1043159 w 4525107"/>
                <a:gd name="connsiteY636" fmla="*/ 6187204 h 8081076"/>
                <a:gd name="connsiteX637" fmla="*/ 1164385 w 4525107"/>
                <a:gd name="connsiteY637" fmla="*/ 6423878 h 8081076"/>
                <a:gd name="connsiteX638" fmla="*/ 1258245 w 4525107"/>
                <a:gd name="connsiteY638" fmla="*/ 6426604 h 8081076"/>
                <a:gd name="connsiteX639" fmla="*/ 1191745 w 4525107"/>
                <a:gd name="connsiteY639" fmla="*/ 6515250 h 8081076"/>
                <a:gd name="connsiteX640" fmla="*/ 1312971 w 4525107"/>
                <a:gd name="connsiteY640" fmla="*/ 6751924 h 8081076"/>
                <a:gd name="connsiteX641" fmla="*/ 1549647 w 4525107"/>
                <a:gd name="connsiteY641" fmla="*/ 6630700 h 8081076"/>
                <a:gd name="connsiteX642" fmla="*/ 1551695 w 4525107"/>
                <a:gd name="connsiteY642" fmla="*/ 6534494 h 8081076"/>
                <a:gd name="connsiteX643" fmla="*/ 1611762 w 4525107"/>
                <a:gd name="connsiteY643" fmla="*/ 6568192 h 8081076"/>
                <a:gd name="connsiteX644" fmla="*/ 1848437 w 4525107"/>
                <a:gd name="connsiteY644" fmla="*/ 6446966 h 8081076"/>
                <a:gd name="connsiteX645" fmla="*/ 1727212 w 4525107"/>
                <a:gd name="connsiteY645" fmla="*/ 6210292 h 8081076"/>
                <a:gd name="connsiteX646" fmla="*/ 1649591 w 4525107"/>
                <a:gd name="connsiteY646" fmla="*/ 6202876 h 8081076"/>
                <a:gd name="connsiteX647" fmla="*/ 1712677 w 4525107"/>
                <a:gd name="connsiteY647" fmla="*/ 6116910 h 8081076"/>
                <a:gd name="connsiteX648" fmla="*/ 1591451 w 4525107"/>
                <a:gd name="connsiteY648" fmla="*/ 5880236 h 8081076"/>
                <a:gd name="connsiteX649" fmla="*/ 1517259 w 4525107"/>
                <a:gd name="connsiteY649" fmla="*/ 5871828 h 8081076"/>
                <a:gd name="connsiteX650" fmla="*/ 3166250 w 4525107"/>
                <a:gd name="connsiteY650" fmla="*/ 5072836 h 8081076"/>
                <a:gd name="connsiteX651" fmla="*/ 3065518 w 4525107"/>
                <a:gd name="connsiteY651" fmla="*/ 5156896 h 8081076"/>
                <a:gd name="connsiteX652" fmla="*/ 2954036 w 4525107"/>
                <a:gd name="connsiteY652" fmla="*/ 5530444 h 8081076"/>
                <a:gd name="connsiteX653" fmla="*/ 3033822 w 4525107"/>
                <a:gd name="connsiteY653" fmla="*/ 5678110 h 8081076"/>
                <a:gd name="connsiteX654" fmla="*/ 3033821 w 4525107"/>
                <a:gd name="connsiteY654" fmla="*/ 5678112 h 8081076"/>
                <a:gd name="connsiteX655" fmla="*/ 3181488 w 4525107"/>
                <a:gd name="connsiteY655" fmla="*/ 5598326 h 8081076"/>
                <a:gd name="connsiteX656" fmla="*/ 3292970 w 4525107"/>
                <a:gd name="connsiteY656" fmla="*/ 5224778 h 8081076"/>
                <a:gd name="connsiteX657" fmla="*/ 3213185 w 4525107"/>
                <a:gd name="connsiteY657" fmla="*/ 5077110 h 8081076"/>
                <a:gd name="connsiteX658" fmla="*/ 3166250 w 4525107"/>
                <a:gd name="connsiteY658" fmla="*/ 5072836 h 8081076"/>
                <a:gd name="connsiteX659" fmla="*/ 2612904 w 4525107"/>
                <a:gd name="connsiteY659" fmla="*/ 5066840 h 8081076"/>
                <a:gd name="connsiteX660" fmla="*/ 2516662 w 4525107"/>
                <a:gd name="connsiteY660" fmla="*/ 5143624 h 8081076"/>
                <a:gd name="connsiteX661" fmla="*/ 2385024 w 4525107"/>
                <a:gd name="connsiteY661" fmla="*/ 5551710 h 8081076"/>
                <a:gd name="connsiteX662" fmla="*/ 2456829 w 4525107"/>
                <a:gd name="connsiteY662" fmla="*/ 5691898 h 8081076"/>
                <a:gd name="connsiteX663" fmla="*/ 2456827 w 4525107"/>
                <a:gd name="connsiteY663" fmla="*/ 5691898 h 8081076"/>
                <a:gd name="connsiteX664" fmla="*/ 2597015 w 4525107"/>
                <a:gd name="connsiteY664" fmla="*/ 5620094 h 8081076"/>
                <a:gd name="connsiteX665" fmla="*/ 2728654 w 4525107"/>
                <a:gd name="connsiteY665" fmla="*/ 5212006 h 8081076"/>
                <a:gd name="connsiteX666" fmla="*/ 2656850 w 4525107"/>
                <a:gd name="connsiteY666" fmla="*/ 5071820 h 8081076"/>
                <a:gd name="connsiteX667" fmla="*/ 2612904 w 4525107"/>
                <a:gd name="connsiteY667" fmla="*/ 5066840 h 8081076"/>
                <a:gd name="connsiteX668" fmla="*/ 2100172 w 4525107"/>
                <a:gd name="connsiteY668" fmla="*/ 5059396 h 8081076"/>
                <a:gd name="connsiteX669" fmla="*/ 1999440 w 4525107"/>
                <a:gd name="connsiteY669" fmla="*/ 5143456 h 8081076"/>
                <a:gd name="connsiteX670" fmla="*/ 1887958 w 4525107"/>
                <a:gd name="connsiteY670" fmla="*/ 5517004 h 8081076"/>
                <a:gd name="connsiteX671" fmla="*/ 1967744 w 4525107"/>
                <a:gd name="connsiteY671" fmla="*/ 5664670 h 8081076"/>
                <a:gd name="connsiteX672" fmla="*/ 1967743 w 4525107"/>
                <a:gd name="connsiteY672" fmla="*/ 5664672 h 8081076"/>
                <a:gd name="connsiteX673" fmla="*/ 2115410 w 4525107"/>
                <a:gd name="connsiteY673" fmla="*/ 5584886 h 8081076"/>
                <a:gd name="connsiteX674" fmla="*/ 2226892 w 4525107"/>
                <a:gd name="connsiteY674" fmla="*/ 5211338 h 8081076"/>
                <a:gd name="connsiteX675" fmla="*/ 2147107 w 4525107"/>
                <a:gd name="connsiteY675" fmla="*/ 5063670 h 8081076"/>
                <a:gd name="connsiteX676" fmla="*/ 2100172 w 4525107"/>
                <a:gd name="connsiteY676" fmla="*/ 5059396 h 8081076"/>
                <a:gd name="connsiteX677" fmla="*/ 3690182 w 4525107"/>
                <a:gd name="connsiteY677" fmla="*/ 5058100 h 8081076"/>
                <a:gd name="connsiteX678" fmla="*/ 3593940 w 4525107"/>
                <a:gd name="connsiteY678" fmla="*/ 5134884 h 8081076"/>
                <a:gd name="connsiteX679" fmla="*/ 3462302 w 4525107"/>
                <a:gd name="connsiteY679" fmla="*/ 5542970 h 8081076"/>
                <a:gd name="connsiteX680" fmla="*/ 3534107 w 4525107"/>
                <a:gd name="connsiteY680" fmla="*/ 5683158 h 8081076"/>
                <a:gd name="connsiteX681" fmla="*/ 3534105 w 4525107"/>
                <a:gd name="connsiteY681" fmla="*/ 5683158 h 8081076"/>
                <a:gd name="connsiteX682" fmla="*/ 3674293 w 4525107"/>
                <a:gd name="connsiteY682" fmla="*/ 5611354 h 8081076"/>
                <a:gd name="connsiteX683" fmla="*/ 3805932 w 4525107"/>
                <a:gd name="connsiteY683" fmla="*/ 5203266 h 8081076"/>
                <a:gd name="connsiteX684" fmla="*/ 3734128 w 4525107"/>
                <a:gd name="connsiteY684" fmla="*/ 5063080 h 8081076"/>
                <a:gd name="connsiteX685" fmla="*/ 3690182 w 4525107"/>
                <a:gd name="connsiteY685" fmla="*/ 5058100 h 8081076"/>
                <a:gd name="connsiteX686" fmla="*/ 1602040 w 4525107"/>
                <a:gd name="connsiteY686" fmla="*/ 4946874 h 8081076"/>
                <a:gd name="connsiteX687" fmla="*/ 1505798 w 4525107"/>
                <a:gd name="connsiteY687" fmla="*/ 5023658 h 8081076"/>
                <a:gd name="connsiteX688" fmla="*/ 1374160 w 4525107"/>
                <a:gd name="connsiteY688" fmla="*/ 5431744 h 8081076"/>
                <a:gd name="connsiteX689" fmla="*/ 1445965 w 4525107"/>
                <a:gd name="connsiteY689" fmla="*/ 5571932 h 8081076"/>
                <a:gd name="connsiteX690" fmla="*/ 1445963 w 4525107"/>
                <a:gd name="connsiteY690" fmla="*/ 5571932 h 8081076"/>
                <a:gd name="connsiteX691" fmla="*/ 1586151 w 4525107"/>
                <a:gd name="connsiteY691" fmla="*/ 5500128 h 8081076"/>
                <a:gd name="connsiteX692" fmla="*/ 1717790 w 4525107"/>
                <a:gd name="connsiteY692" fmla="*/ 5092040 h 8081076"/>
                <a:gd name="connsiteX693" fmla="*/ 1645986 w 4525107"/>
                <a:gd name="connsiteY693" fmla="*/ 4951854 h 8081076"/>
                <a:gd name="connsiteX694" fmla="*/ 1602040 w 4525107"/>
                <a:gd name="connsiteY694" fmla="*/ 4946874 h 8081076"/>
                <a:gd name="connsiteX695" fmla="*/ 1522491 w 4525107"/>
                <a:gd name="connsiteY695" fmla="*/ 4443096 h 8081076"/>
                <a:gd name="connsiteX696" fmla="*/ 1431337 w 4525107"/>
                <a:gd name="connsiteY696" fmla="*/ 4661306 h 8081076"/>
                <a:gd name="connsiteX697" fmla="*/ 4069278 w 4525107"/>
                <a:gd name="connsiteY697" fmla="*/ 4721040 h 8081076"/>
                <a:gd name="connsiteX698" fmla="*/ 4128948 w 4525107"/>
                <a:gd name="connsiteY698" fmla="*/ 4479356 h 8081076"/>
                <a:gd name="connsiteX699" fmla="*/ 1522491 w 4525107"/>
                <a:gd name="connsiteY699" fmla="*/ 4443096 h 8081076"/>
                <a:gd name="connsiteX700" fmla="*/ 1634156 w 4525107"/>
                <a:gd name="connsiteY700" fmla="*/ 4026758 h 8081076"/>
                <a:gd name="connsiteX701" fmla="*/ 1547841 w 4525107"/>
                <a:gd name="connsiteY701" fmla="*/ 4246926 h 8081076"/>
                <a:gd name="connsiteX702" fmla="*/ 2655837 w 4525107"/>
                <a:gd name="connsiteY702" fmla="*/ 4447038 h 8081076"/>
                <a:gd name="connsiteX703" fmla="*/ 2714237 w 4525107"/>
                <a:gd name="connsiteY703" fmla="*/ 4232902 h 8081076"/>
                <a:gd name="connsiteX704" fmla="*/ 1634156 w 4525107"/>
                <a:gd name="connsiteY704" fmla="*/ 4026758 h 8081076"/>
                <a:gd name="connsiteX705" fmla="*/ 4240779 w 4525107"/>
                <a:gd name="connsiteY705" fmla="*/ 4005472 h 8081076"/>
                <a:gd name="connsiteX706" fmla="*/ 2987347 w 4525107"/>
                <a:gd name="connsiteY706" fmla="*/ 4242328 h 8081076"/>
                <a:gd name="connsiteX707" fmla="*/ 2929464 w 4525107"/>
                <a:gd name="connsiteY707" fmla="*/ 4458074 h 8081076"/>
                <a:gd name="connsiteX708" fmla="*/ 4186459 w 4525107"/>
                <a:gd name="connsiteY708" fmla="*/ 4248414 h 8081076"/>
                <a:gd name="connsiteX709" fmla="*/ 4240779 w 4525107"/>
                <a:gd name="connsiteY709" fmla="*/ 4005472 h 8081076"/>
                <a:gd name="connsiteX710" fmla="*/ 3696218 w 4525107"/>
                <a:gd name="connsiteY710" fmla="*/ 1048870 h 8081076"/>
                <a:gd name="connsiteX711" fmla="*/ 3672479 w 4525107"/>
                <a:gd name="connsiteY711" fmla="*/ 2089304 h 8081076"/>
                <a:gd name="connsiteX712" fmla="*/ 3441169 w 4525107"/>
                <a:gd name="connsiteY712" fmla="*/ 3171426 h 8081076"/>
                <a:gd name="connsiteX713" fmla="*/ 3750295 w 4525107"/>
                <a:gd name="connsiteY713" fmla="*/ 2115942 h 8081076"/>
                <a:gd name="connsiteX714" fmla="*/ 3696218 w 4525107"/>
                <a:gd name="connsiteY714" fmla="*/ 1048870 h 8081076"/>
                <a:gd name="connsiteX715" fmla="*/ 3179811 w 4525107"/>
                <a:gd name="connsiteY715" fmla="*/ 1039296 h 8081076"/>
                <a:gd name="connsiteX716" fmla="*/ 3156072 w 4525107"/>
                <a:gd name="connsiteY716" fmla="*/ 2079730 h 8081076"/>
                <a:gd name="connsiteX717" fmla="*/ 2924762 w 4525107"/>
                <a:gd name="connsiteY717" fmla="*/ 3161852 h 8081076"/>
                <a:gd name="connsiteX718" fmla="*/ 3233888 w 4525107"/>
                <a:gd name="connsiteY718" fmla="*/ 2106368 h 8081076"/>
                <a:gd name="connsiteX719" fmla="*/ 3179811 w 4525107"/>
                <a:gd name="connsiteY719" fmla="*/ 1039296 h 8081076"/>
                <a:gd name="connsiteX720" fmla="*/ 2620412 w 4525107"/>
                <a:gd name="connsiteY720" fmla="*/ 909806 h 8081076"/>
                <a:gd name="connsiteX721" fmla="*/ 2596673 w 4525107"/>
                <a:gd name="connsiteY721" fmla="*/ 1950240 h 8081076"/>
                <a:gd name="connsiteX722" fmla="*/ 2365363 w 4525107"/>
                <a:gd name="connsiteY722" fmla="*/ 3032362 h 8081076"/>
                <a:gd name="connsiteX723" fmla="*/ 2674489 w 4525107"/>
                <a:gd name="connsiteY723" fmla="*/ 1976878 h 8081076"/>
                <a:gd name="connsiteX724" fmla="*/ 2620412 w 4525107"/>
                <a:gd name="connsiteY724" fmla="*/ 909806 h 8081076"/>
                <a:gd name="connsiteX725" fmla="*/ 1985519 w 4525107"/>
                <a:gd name="connsiteY725" fmla="*/ 678262 h 8081076"/>
                <a:gd name="connsiteX726" fmla="*/ 4391835 w 4525107"/>
                <a:gd name="connsiteY726" fmla="*/ 694304 h 8081076"/>
                <a:gd name="connsiteX727" fmla="*/ 4525107 w 4525107"/>
                <a:gd name="connsiteY727" fmla="*/ 8081076 h 8081076"/>
                <a:gd name="connsiteX728" fmla="*/ 0 w 4525107"/>
                <a:gd name="connsiteY728" fmla="*/ 7002552 h 8081076"/>
                <a:gd name="connsiteX729" fmla="*/ 1985519 w 4525107"/>
                <a:gd name="connsiteY729" fmla="*/ 678262 h 8081076"/>
                <a:gd name="connsiteX0" fmla="*/ 3633745 w 4525107"/>
                <a:gd name="connsiteY0" fmla="*/ 6660998 h 7800610"/>
                <a:gd name="connsiteX1" fmla="*/ 3629790 w 4525107"/>
                <a:gd name="connsiteY1" fmla="*/ 6743012 h 7800610"/>
                <a:gd name="connsiteX2" fmla="*/ 3599816 w 4525107"/>
                <a:gd name="connsiteY2" fmla="*/ 6822366 h 7800610"/>
                <a:gd name="connsiteX3" fmla="*/ 3603770 w 4525107"/>
                <a:gd name="connsiteY3" fmla="*/ 6740350 h 7800610"/>
                <a:gd name="connsiteX4" fmla="*/ 3633745 w 4525107"/>
                <a:gd name="connsiteY4" fmla="*/ 6660998 h 7800610"/>
                <a:gd name="connsiteX5" fmla="*/ 3524733 w 4525107"/>
                <a:gd name="connsiteY5" fmla="*/ 6569316 h 7800610"/>
                <a:gd name="connsiteX6" fmla="*/ 3534146 w 4525107"/>
                <a:gd name="connsiteY6" fmla="*/ 6569704 h 7800610"/>
                <a:gd name="connsiteX7" fmla="*/ 3536070 w 4525107"/>
                <a:gd name="connsiteY7" fmla="*/ 6571162 h 7800610"/>
                <a:gd name="connsiteX8" fmla="*/ 3485494 w 4525107"/>
                <a:gd name="connsiteY8" fmla="*/ 6656056 h 7800610"/>
                <a:gd name="connsiteX9" fmla="*/ 3489391 w 4525107"/>
                <a:gd name="connsiteY9" fmla="*/ 6754798 h 7800610"/>
                <a:gd name="connsiteX10" fmla="*/ 3487005 w 4525107"/>
                <a:gd name="connsiteY10" fmla="*/ 6755160 h 7800610"/>
                <a:gd name="connsiteX11" fmla="*/ 3466246 w 4525107"/>
                <a:gd name="connsiteY11" fmla="*/ 6651164 h 7800610"/>
                <a:gd name="connsiteX12" fmla="*/ 3524733 w 4525107"/>
                <a:gd name="connsiteY12" fmla="*/ 6569316 h 7800610"/>
                <a:gd name="connsiteX13" fmla="*/ 2429818 w 4525107"/>
                <a:gd name="connsiteY13" fmla="*/ 6510596 h 7800610"/>
                <a:gd name="connsiteX14" fmla="*/ 2416829 w 4525107"/>
                <a:gd name="connsiteY14" fmla="*/ 6591672 h 7800610"/>
                <a:gd name="connsiteX15" fmla="*/ 2378274 w 4525107"/>
                <a:gd name="connsiteY15" fmla="*/ 6667228 h 7800610"/>
                <a:gd name="connsiteX16" fmla="*/ 2391262 w 4525107"/>
                <a:gd name="connsiteY16" fmla="*/ 6586152 h 7800610"/>
                <a:gd name="connsiteX17" fmla="*/ 2429818 w 4525107"/>
                <a:gd name="connsiteY17" fmla="*/ 6510596 h 7800610"/>
                <a:gd name="connsiteX18" fmla="*/ 3903054 w 4525107"/>
                <a:gd name="connsiteY18" fmla="*/ 6492384 h 7800610"/>
                <a:gd name="connsiteX19" fmla="*/ 3972388 w 4525107"/>
                <a:gd name="connsiteY19" fmla="*/ 6532638 h 7800610"/>
                <a:gd name="connsiteX20" fmla="*/ 4051953 w 4525107"/>
                <a:gd name="connsiteY20" fmla="*/ 6522778 h 7800610"/>
                <a:gd name="connsiteX21" fmla="*/ 4052284 w 4525107"/>
                <a:gd name="connsiteY21" fmla="*/ 6524910 h 7800610"/>
                <a:gd name="connsiteX22" fmla="*/ 3968775 w 4525107"/>
                <a:gd name="connsiteY22" fmla="*/ 6550346 h 7800610"/>
                <a:gd name="connsiteX23" fmla="*/ 3901912 w 4525107"/>
                <a:gd name="connsiteY23" fmla="*/ 6494216 h 7800610"/>
                <a:gd name="connsiteX24" fmla="*/ 3903054 w 4525107"/>
                <a:gd name="connsiteY24" fmla="*/ 6492384 h 7800610"/>
                <a:gd name="connsiteX25" fmla="*/ 662179 w 4525107"/>
                <a:gd name="connsiteY25" fmla="*/ 6472072 h 7800610"/>
                <a:gd name="connsiteX26" fmla="*/ 2520599 w 4525107"/>
                <a:gd name="connsiteY26" fmla="*/ 7297978 h 7800610"/>
                <a:gd name="connsiteX27" fmla="*/ 4097485 w 4525107"/>
                <a:gd name="connsiteY27" fmla="*/ 7035332 h 7800610"/>
                <a:gd name="connsiteX28" fmla="*/ 2625841 w 4525107"/>
                <a:gd name="connsiteY28" fmla="*/ 7158264 h 7800610"/>
                <a:gd name="connsiteX29" fmla="*/ 662179 w 4525107"/>
                <a:gd name="connsiteY29" fmla="*/ 6472072 h 7800610"/>
                <a:gd name="connsiteX30" fmla="*/ 3943532 w 4525107"/>
                <a:gd name="connsiteY30" fmla="*/ 6446480 h 7800610"/>
                <a:gd name="connsiteX31" fmla="*/ 4009081 w 4525107"/>
                <a:gd name="connsiteY31" fmla="*/ 6452362 h 7800610"/>
                <a:gd name="connsiteX32" fmla="*/ 4088433 w 4525107"/>
                <a:gd name="connsiteY32" fmla="*/ 6482334 h 7800610"/>
                <a:gd name="connsiteX33" fmla="*/ 4006417 w 4525107"/>
                <a:gd name="connsiteY33" fmla="*/ 6478380 h 7800610"/>
                <a:gd name="connsiteX34" fmla="*/ 3927066 w 4525107"/>
                <a:gd name="connsiteY34" fmla="*/ 6448406 h 7800610"/>
                <a:gd name="connsiteX35" fmla="*/ 3943532 w 4525107"/>
                <a:gd name="connsiteY35" fmla="*/ 6446480 h 7800610"/>
                <a:gd name="connsiteX36" fmla="*/ 2331600 w 4525107"/>
                <a:gd name="connsiteY36" fmla="*/ 6407436 h 7800610"/>
                <a:gd name="connsiteX37" fmla="*/ 2340912 w 4525107"/>
                <a:gd name="connsiteY37" fmla="*/ 6408860 h 7800610"/>
                <a:gd name="connsiteX38" fmla="*/ 2342664 w 4525107"/>
                <a:gd name="connsiteY38" fmla="*/ 6410520 h 7800610"/>
                <a:gd name="connsiteX39" fmla="*/ 2283020 w 4525107"/>
                <a:gd name="connsiteY39" fmla="*/ 6489310 h 7800610"/>
                <a:gd name="connsiteX40" fmla="*/ 2275988 w 4525107"/>
                <a:gd name="connsiteY40" fmla="*/ 6587878 h 7800610"/>
                <a:gd name="connsiteX41" fmla="*/ 2273576 w 4525107"/>
                <a:gd name="connsiteY41" fmla="*/ 6587974 h 7800610"/>
                <a:gd name="connsiteX42" fmla="*/ 2264430 w 4525107"/>
                <a:gd name="connsiteY42" fmla="*/ 6482322 h 7800610"/>
                <a:gd name="connsiteX43" fmla="*/ 2331600 w 4525107"/>
                <a:gd name="connsiteY43" fmla="*/ 6407436 h 7800610"/>
                <a:gd name="connsiteX44" fmla="*/ 2716104 w 4525107"/>
                <a:gd name="connsiteY44" fmla="*/ 6372760 h 7800610"/>
                <a:gd name="connsiteX45" fmla="*/ 2780567 w 4525107"/>
                <a:gd name="connsiteY45" fmla="*/ 6420426 h 7800610"/>
                <a:gd name="connsiteX46" fmla="*/ 2860734 w 4525107"/>
                <a:gd name="connsiteY46" fmla="*/ 6419414 h 7800610"/>
                <a:gd name="connsiteX47" fmla="*/ 2860828 w 4525107"/>
                <a:gd name="connsiteY47" fmla="*/ 6421570 h 7800610"/>
                <a:gd name="connsiteX48" fmla="*/ 2775020 w 4525107"/>
                <a:gd name="connsiteY48" fmla="*/ 6437626 h 7800610"/>
                <a:gd name="connsiteX49" fmla="*/ 2714766 w 4525107"/>
                <a:gd name="connsiteY49" fmla="*/ 6374454 h 7800610"/>
                <a:gd name="connsiteX50" fmla="*/ 2716104 w 4525107"/>
                <a:gd name="connsiteY50" fmla="*/ 6372760 h 7800610"/>
                <a:gd name="connsiteX51" fmla="*/ 3966317 w 4525107"/>
                <a:gd name="connsiteY51" fmla="*/ 6360450 h 7800610"/>
                <a:gd name="connsiteX52" fmla="*/ 3996260 w 4525107"/>
                <a:gd name="connsiteY52" fmla="*/ 6363104 h 7800610"/>
                <a:gd name="connsiteX53" fmla="*/ 4062819 w 4525107"/>
                <a:gd name="connsiteY53" fmla="*/ 6420708 h 7800610"/>
                <a:gd name="connsiteX54" fmla="*/ 4061663 w 4525107"/>
                <a:gd name="connsiteY54" fmla="*/ 6422612 h 7800610"/>
                <a:gd name="connsiteX55" fmla="*/ 3992514 w 4525107"/>
                <a:gd name="connsiteY55" fmla="*/ 6381450 h 7800610"/>
                <a:gd name="connsiteX56" fmla="*/ 3912767 w 4525107"/>
                <a:gd name="connsiteY56" fmla="*/ 6392220 h 7800610"/>
                <a:gd name="connsiteX57" fmla="*/ 3912449 w 4525107"/>
                <a:gd name="connsiteY57" fmla="*/ 6390014 h 7800610"/>
                <a:gd name="connsiteX58" fmla="*/ 3940569 w 4525107"/>
                <a:gd name="connsiteY58" fmla="*/ 6364628 h 7800610"/>
                <a:gd name="connsiteX59" fmla="*/ 3966317 w 4525107"/>
                <a:gd name="connsiteY59" fmla="*/ 6360450 h 7800610"/>
                <a:gd name="connsiteX60" fmla="*/ 3672679 w 4525107"/>
                <a:gd name="connsiteY60" fmla="*/ 6354012 h 7800610"/>
                <a:gd name="connsiteX61" fmla="*/ 3633129 w 4525107"/>
                <a:gd name="connsiteY61" fmla="*/ 6393456 h 7800610"/>
                <a:gd name="connsiteX62" fmla="*/ 3672532 w 4525107"/>
                <a:gd name="connsiteY62" fmla="*/ 6453072 h 7800610"/>
                <a:gd name="connsiteX63" fmla="*/ 3732146 w 4525107"/>
                <a:gd name="connsiteY63" fmla="*/ 6413670 h 7800610"/>
                <a:gd name="connsiteX64" fmla="*/ 3692744 w 4525107"/>
                <a:gd name="connsiteY64" fmla="*/ 6354054 h 7800610"/>
                <a:gd name="connsiteX65" fmla="*/ 3672679 w 4525107"/>
                <a:gd name="connsiteY65" fmla="*/ 6354012 h 7800610"/>
                <a:gd name="connsiteX66" fmla="*/ 2761404 w 4525107"/>
                <a:gd name="connsiteY66" fmla="*/ 6331608 h 7800610"/>
                <a:gd name="connsiteX67" fmla="*/ 2825903 w 4525107"/>
                <a:gd name="connsiteY67" fmla="*/ 6344694 h 7800610"/>
                <a:gd name="connsiteX68" fmla="*/ 2901458 w 4525107"/>
                <a:gd name="connsiteY68" fmla="*/ 6383248 h 7800610"/>
                <a:gd name="connsiteX69" fmla="*/ 2820381 w 4525107"/>
                <a:gd name="connsiteY69" fmla="*/ 6370260 h 7800610"/>
                <a:gd name="connsiteX70" fmla="*/ 2744826 w 4525107"/>
                <a:gd name="connsiteY70" fmla="*/ 6331704 h 7800610"/>
                <a:gd name="connsiteX71" fmla="*/ 2761404 w 4525107"/>
                <a:gd name="connsiteY71" fmla="*/ 6331608 h 7800610"/>
                <a:gd name="connsiteX72" fmla="*/ 1374430 w 4525107"/>
                <a:gd name="connsiteY72" fmla="*/ 6294574 h 7800610"/>
                <a:gd name="connsiteX73" fmla="*/ 1361441 w 4525107"/>
                <a:gd name="connsiteY73" fmla="*/ 6375650 h 7800610"/>
                <a:gd name="connsiteX74" fmla="*/ 1322886 w 4525107"/>
                <a:gd name="connsiteY74" fmla="*/ 6451206 h 7800610"/>
                <a:gd name="connsiteX75" fmla="*/ 1335874 w 4525107"/>
                <a:gd name="connsiteY75" fmla="*/ 6370130 h 7800610"/>
                <a:gd name="connsiteX76" fmla="*/ 1374430 w 4525107"/>
                <a:gd name="connsiteY76" fmla="*/ 6294574 h 7800610"/>
                <a:gd name="connsiteX77" fmla="*/ 3925293 w 4525107"/>
                <a:gd name="connsiteY77" fmla="*/ 6281374 h 7800610"/>
                <a:gd name="connsiteX78" fmla="*/ 3962272 w 4525107"/>
                <a:gd name="connsiteY78" fmla="*/ 6287064 h 7800610"/>
                <a:gd name="connsiteX79" fmla="*/ 4043734 w 4525107"/>
                <a:gd name="connsiteY79" fmla="*/ 6354964 h 7800610"/>
                <a:gd name="connsiteX80" fmla="*/ 4042277 w 4525107"/>
                <a:gd name="connsiteY80" fmla="*/ 6356888 h 7800610"/>
                <a:gd name="connsiteX81" fmla="*/ 3957382 w 4525107"/>
                <a:gd name="connsiteY81" fmla="*/ 6306312 h 7800610"/>
                <a:gd name="connsiteX82" fmla="*/ 3858639 w 4525107"/>
                <a:gd name="connsiteY82" fmla="*/ 6310210 h 7800610"/>
                <a:gd name="connsiteX83" fmla="*/ 3858277 w 4525107"/>
                <a:gd name="connsiteY83" fmla="*/ 6307824 h 7800610"/>
                <a:gd name="connsiteX84" fmla="*/ 3893405 w 4525107"/>
                <a:gd name="connsiteY84" fmla="*/ 6283382 h 7800610"/>
                <a:gd name="connsiteX85" fmla="*/ 3925293 w 4525107"/>
                <a:gd name="connsiteY85" fmla="*/ 6281374 h 7800610"/>
                <a:gd name="connsiteX86" fmla="*/ 2793552 w 4525107"/>
                <a:gd name="connsiteY86" fmla="*/ 6248620 h 7800610"/>
                <a:gd name="connsiteX87" fmla="*/ 2823019 w 4525107"/>
                <a:gd name="connsiteY87" fmla="*/ 6254566 h 7800610"/>
                <a:gd name="connsiteX88" fmla="*/ 2882808 w 4525107"/>
                <a:gd name="connsiteY88" fmla="*/ 6319170 h 7800610"/>
                <a:gd name="connsiteX89" fmla="*/ 2881449 w 4525107"/>
                <a:gd name="connsiteY89" fmla="*/ 6320934 h 7800610"/>
                <a:gd name="connsiteX90" fmla="*/ 2817269 w 4525107"/>
                <a:gd name="connsiteY90" fmla="*/ 6272386 h 7800610"/>
                <a:gd name="connsiteX91" fmla="*/ 2736820 w 4525107"/>
                <a:gd name="connsiteY91" fmla="*/ 6274282 h 7800610"/>
                <a:gd name="connsiteX92" fmla="*/ 2736748 w 4525107"/>
                <a:gd name="connsiteY92" fmla="*/ 6272054 h 7800610"/>
                <a:gd name="connsiteX93" fmla="*/ 2767500 w 4525107"/>
                <a:gd name="connsiteY93" fmla="*/ 6249930 h 7800610"/>
                <a:gd name="connsiteX94" fmla="*/ 2793552 w 4525107"/>
                <a:gd name="connsiteY94" fmla="*/ 6248620 h 7800610"/>
                <a:gd name="connsiteX95" fmla="*/ 3683526 w 4525107"/>
                <a:gd name="connsiteY95" fmla="*/ 6241920 h 7800610"/>
                <a:gd name="connsiteX96" fmla="*/ 3710443 w 4525107"/>
                <a:gd name="connsiteY96" fmla="*/ 6241978 h 7800610"/>
                <a:gd name="connsiteX97" fmla="*/ 3763301 w 4525107"/>
                <a:gd name="connsiteY97" fmla="*/ 6321948 h 7800610"/>
                <a:gd name="connsiteX98" fmla="*/ 3744120 w 4525107"/>
                <a:gd name="connsiteY98" fmla="*/ 6355262 h 7800610"/>
                <a:gd name="connsiteX99" fmla="*/ 3772227 w 4525107"/>
                <a:gd name="connsiteY99" fmla="*/ 6354828 h 7800610"/>
                <a:gd name="connsiteX100" fmla="*/ 3825084 w 4525107"/>
                <a:gd name="connsiteY100" fmla="*/ 6434798 h 7800610"/>
                <a:gd name="connsiteX101" fmla="*/ 3745113 w 4525107"/>
                <a:gd name="connsiteY101" fmla="*/ 6487656 h 7800610"/>
                <a:gd name="connsiteX102" fmla="*/ 3722251 w 4525107"/>
                <a:gd name="connsiteY102" fmla="*/ 6477974 h 7800610"/>
                <a:gd name="connsiteX103" fmla="*/ 3725347 w 4525107"/>
                <a:gd name="connsiteY103" fmla="*/ 6512524 h 7800610"/>
                <a:gd name="connsiteX104" fmla="*/ 3645374 w 4525107"/>
                <a:gd name="connsiteY104" fmla="*/ 6565384 h 7800610"/>
                <a:gd name="connsiteX105" fmla="*/ 3592517 w 4525107"/>
                <a:gd name="connsiteY105" fmla="*/ 6485414 h 7800610"/>
                <a:gd name="connsiteX106" fmla="*/ 3612814 w 4525107"/>
                <a:gd name="connsiteY106" fmla="*/ 6451004 h 7800610"/>
                <a:gd name="connsiteX107" fmla="*/ 3579077 w 4525107"/>
                <a:gd name="connsiteY107" fmla="*/ 6453764 h 7800610"/>
                <a:gd name="connsiteX108" fmla="*/ 3526219 w 4525107"/>
                <a:gd name="connsiteY108" fmla="*/ 6373794 h 7800610"/>
                <a:gd name="connsiteX109" fmla="*/ 3606190 w 4525107"/>
                <a:gd name="connsiteY109" fmla="*/ 6320936 h 7800610"/>
                <a:gd name="connsiteX110" fmla="*/ 3636912 w 4525107"/>
                <a:gd name="connsiteY110" fmla="*/ 6337478 h 7800610"/>
                <a:gd name="connsiteX111" fmla="*/ 3630472 w 4525107"/>
                <a:gd name="connsiteY111" fmla="*/ 6294836 h 7800610"/>
                <a:gd name="connsiteX112" fmla="*/ 3683526 w 4525107"/>
                <a:gd name="connsiteY112" fmla="*/ 6241920 h 7800610"/>
                <a:gd name="connsiteX113" fmla="*/ 3684309 w 4525107"/>
                <a:gd name="connsiteY113" fmla="*/ 6225446 h 7800610"/>
                <a:gd name="connsiteX114" fmla="*/ 3625837 w 4525107"/>
                <a:gd name="connsiteY114" fmla="*/ 6283762 h 7800610"/>
                <a:gd name="connsiteX115" fmla="*/ 3632934 w 4525107"/>
                <a:gd name="connsiteY115" fmla="*/ 6330760 h 7800610"/>
                <a:gd name="connsiteX116" fmla="*/ 3599077 w 4525107"/>
                <a:gd name="connsiteY116" fmla="*/ 6312530 h 7800610"/>
                <a:gd name="connsiteX117" fmla="*/ 3510940 w 4525107"/>
                <a:gd name="connsiteY117" fmla="*/ 6370784 h 7800610"/>
                <a:gd name="connsiteX118" fmla="*/ 3569193 w 4525107"/>
                <a:gd name="connsiteY118" fmla="*/ 6458920 h 7800610"/>
                <a:gd name="connsiteX119" fmla="*/ 3606377 w 4525107"/>
                <a:gd name="connsiteY119" fmla="*/ 6455876 h 7800610"/>
                <a:gd name="connsiteX120" fmla="*/ 3584009 w 4525107"/>
                <a:gd name="connsiteY120" fmla="*/ 6493798 h 7800610"/>
                <a:gd name="connsiteX121" fmla="*/ 3642262 w 4525107"/>
                <a:gd name="connsiteY121" fmla="*/ 6581934 h 7800610"/>
                <a:gd name="connsiteX122" fmla="*/ 3730399 w 4525107"/>
                <a:gd name="connsiteY122" fmla="*/ 6523680 h 7800610"/>
                <a:gd name="connsiteX123" fmla="*/ 3726985 w 4525107"/>
                <a:gd name="connsiteY123" fmla="*/ 6485602 h 7800610"/>
                <a:gd name="connsiteX124" fmla="*/ 3752183 w 4525107"/>
                <a:gd name="connsiteY124" fmla="*/ 6496274 h 7800610"/>
                <a:gd name="connsiteX125" fmla="*/ 3840320 w 4525107"/>
                <a:gd name="connsiteY125" fmla="*/ 6438020 h 7800610"/>
                <a:gd name="connsiteX126" fmla="*/ 3782066 w 4525107"/>
                <a:gd name="connsiteY126" fmla="*/ 6349880 h 7800610"/>
                <a:gd name="connsiteX127" fmla="*/ 3751088 w 4525107"/>
                <a:gd name="connsiteY127" fmla="*/ 6350358 h 7800610"/>
                <a:gd name="connsiteX128" fmla="*/ 3772228 w 4525107"/>
                <a:gd name="connsiteY128" fmla="*/ 6313646 h 7800610"/>
                <a:gd name="connsiteX129" fmla="*/ 3713975 w 4525107"/>
                <a:gd name="connsiteY129" fmla="*/ 6225508 h 7800610"/>
                <a:gd name="connsiteX130" fmla="*/ 3684309 w 4525107"/>
                <a:gd name="connsiteY130" fmla="*/ 6225446 h 7800610"/>
                <a:gd name="connsiteX131" fmla="*/ 2502421 w 4525107"/>
                <a:gd name="connsiteY131" fmla="*/ 6209788 h 7800610"/>
                <a:gd name="connsiteX132" fmla="*/ 2458757 w 4525107"/>
                <a:gd name="connsiteY132" fmla="*/ 6244624 h 7800610"/>
                <a:gd name="connsiteX133" fmla="*/ 2491334 w 4525107"/>
                <a:gd name="connsiteY133" fmla="*/ 6308226 h 7800610"/>
                <a:gd name="connsiteX134" fmla="*/ 2554936 w 4525107"/>
                <a:gd name="connsiteY134" fmla="*/ 6275652 h 7800610"/>
                <a:gd name="connsiteX135" fmla="*/ 2522359 w 4525107"/>
                <a:gd name="connsiteY135" fmla="*/ 6212048 h 7800610"/>
                <a:gd name="connsiteX136" fmla="*/ 2502421 w 4525107"/>
                <a:gd name="connsiteY136" fmla="*/ 6209788 h 7800610"/>
                <a:gd name="connsiteX137" fmla="*/ 1276212 w 4525107"/>
                <a:gd name="connsiteY137" fmla="*/ 6191414 h 7800610"/>
                <a:gd name="connsiteX138" fmla="*/ 1285524 w 4525107"/>
                <a:gd name="connsiteY138" fmla="*/ 6192838 h 7800610"/>
                <a:gd name="connsiteX139" fmla="*/ 1287276 w 4525107"/>
                <a:gd name="connsiteY139" fmla="*/ 6194498 h 7800610"/>
                <a:gd name="connsiteX140" fmla="*/ 1227632 w 4525107"/>
                <a:gd name="connsiteY140" fmla="*/ 6273288 h 7800610"/>
                <a:gd name="connsiteX141" fmla="*/ 1220600 w 4525107"/>
                <a:gd name="connsiteY141" fmla="*/ 6371856 h 7800610"/>
                <a:gd name="connsiteX142" fmla="*/ 1218188 w 4525107"/>
                <a:gd name="connsiteY142" fmla="*/ 6371952 h 7800610"/>
                <a:gd name="connsiteX143" fmla="*/ 1209042 w 4525107"/>
                <a:gd name="connsiteY143" fmla="*/ 6266300 h 7800610"/>
                <a:gd name="connsiteX144" fmla="*/ 1276212 w 4525107"/>
                <a:gd name="connsiteY144" fmla="*/ 6191414 h 7800610"/>
                <a:gd name="connsiteX145" fmla="*/ 3415853 w 4525107"/>
                <a:gd name="connsiteY145" fmla="*/ 6183036 h 7800610"/>
                <a:gd name="connsiteX146" fmla="*/ 3452831 w 4525107"/>
                <a:gd name="connsiteY146" fmla="*/ 6188728 h 7800610"/>
                <a:gd name="connsiteX147" fmla="*/ 3534295 w 4525107"/>
                <a:gd name="connsiteY147" fmla="*/ 6256624 h 7800610"/>
                <a:gd name="connsiteX148" fmla="*/ 3532837 w 4525107"/>
                <a:gd name="connsiteY148" fmla="*/ 6258552 h 7800610"/>
                <a:gd name="connsiteX149" fmla="*/ 3447941 w 4525107"/>
                <a:gd name="connsiteY149" fmla="*/ 6207974 h 7800610"/>
                <a:gd name="connsiteX150" fmla="*/ 3349197 w 4525107"/>
                <a:gd name="connsiteY150" fmla="*/ 6211872 h 7800610"/>
                <a:gd name="connsiteX151" fmla="*/ 3348836 w 4525107"/>
                <a:gd name="connsiteY151" fmla="*/ 6209486 h 7800610"/>
                <a:gd name="connsiteX152" fmla="*/ 3383964 w 4525107"/>
                <a:gd name="connsiteY152" fmla="*/ 6185042 h 7800610"/>
                <a:gd name="connsiteX153" fmla="*/ 3415853 w 4525107"/>
                <a:gd name="connsiteY153" fmla="*/ 6183036 h 7800610"/>
                <a:gd name="connsiteX154" fmla="*/ 2729599 w 4525107"/>
                <a:gd name="connsiteY154" fmla="*/ 6163972 h 7800610"/>
                <a:gd name="connsiteX155" fmla="*/ 2797638 w 4525107"/>
                <a:gd name="connsiteY155" fmla="*/ 6175238 h 7800610"/>
                <a:gd name="connsiteX156" fmla="*/ 2871101 w 4525107"/>
                <a:gd name="connsiteY156" fmla="*/ 6251720 h 7800610"/>
                <a:gd name="connsiteX157" fmla="*/ 2869440 w 4525107"/>
                <a:gd name="connsiteY157" fmla="*/ 6253470 h 7800610"/>
                <a:gd name="connsiteX158" fmla="*/ 2790651 w 4525107"/>
                <a:gd name="connsiteY158" fmla="*/ 6193828 h 7800610"/>
                <a:gd name="connsiteX159" fmla="*/ 2692082 w 4525107"/>
                <a:gd name="connsiteY159" fmla="*/ 6186794 h 7800610"/>
                <a:gd name="connsiteX160" fmla="*/ 2691986 w 4525107"/>
                <a:gd name="connsiteY160" fmla="*/ 6184384 h 7800610"/>
                <a:gd name="connsiteX161" fmla="*/ 2729599 w 4525107"/>
                <a:gd name="connsiteY161" fmla="*/ 6163972 h 7800610"/>
                <a:gd name="connsiteX162" fmla="*/ 1660716 w 4525107"/>
                <a:gd name="connsiteY162" fmla="*/ 6156738 h 7800610"/>
                <a:gd name="connsiteX163" fmla="*/ 1725179 w 4525107"/>
                <a:gd name="connsiteY163" fmla="*/ 6204404 h 7800610"/>
                <a:gd name="connsiteX164" fmla="*/ 1805346 w 4525107"/>
                <a:gd name="connsiteY164" fmla="*/ 6203392 h 7800610"/>
                <a:gd name="connsiteX165" fmla="*/ 1805440 w 4525107"/>
                <a:gd name="connsiteY165" fmla="*/ 6205548 h 7800610"/>
                <a:gd name="connsiteX166" fmla="*/ 1719632 w 4525107"/>
                <a:gd name="connsiteY166" fmla="*/ 6221604 h 7800610"/>
                <a:gd name="connsiteX167" fmla="*/ 1659378 w 4525107"/>
                <a:gd name="connsiteY167" fmla="*/ 6158432 h 7800610"/>
                <a:gd name="connsiteX168" fmla="*/ 1660716 w 4525107"/>
                <a:gd name="connsiteY168" fmla="*/ 6156738 h 7800610"/>
                <a:gd name="connsiteX169" fmla="*/ 1706016 w 4525107"/>
                <a:gd name="connsiteY169" fmla="*/ 6115586 h 7800610"/>
                <a:gd name="connsiteX170" fmla="*/ 1770515 w 4525107"/>
                <a:gd name="connsiteY170" fmla="*/ 6128672 h 7800610"/>
                <a:gd name="connsiteX171" fmla="*/ 1846070 w 4525107"/>
                <a:gd name="connsiteY171" fmla="*/ 6167226 h 7800610"/>
                <a:gd name="connsiteX172" fmla="*/ 1764993 w 4525107"/>
                <a:gd name="connsiteY172" fmla="*/ 6154238 h 7800610"/>
                <a:gd name="connsiteX173" fmla="*/ 1689438 w 4525107"/>
                <a:gd name="connsiteY173" fmla="*/ 6115682 h 7800610"/>
                <a:gd name="connsiteX174" fmla="*/ 1706016 w 4525107"/>
                <a:gd name="connsiteY174" fmla="*/ 6115586 h 7800610"/>
                <a:gd name="connsiteX175" fmla="*/ 2525583 w 4525107"/>
                <a:gd name="connsiteY175" fmla="*/ 6099580 h 7800610"/>
                <a:gd name="connsiteX176" fmla="*/ 2552329 w 4525107"/>
                <a:gd name="connsiteY176" fmla="*/ 6102612 h 7800610"/>
                <a:gd name="connsiteX177" fmla="*/ 2596031 w 4525107"/>
                <a:gd name="connsiteY177" fmla="*/ 6187930 h 7800610"/>
                <a:gd name="connsiteX178" fmla="*/ 2573288 w 4525107"/>
                <a:gd name="connsiteY178" fmla="*/ 6218922 h 7800610"/>
                <a:gd name="connsiteX179" fmla="*/ 2601271 w 4525107"/>
                <a:gd name="connsiteY179" fmla="*/ 6221596 h 7800610"/>
                <a:gd name="connsiteX180" fmla="*/ 2644972 w 4525107"/>
                <a:gd name="connsiteY180" fmla="*/ 6306914 h 7800610"/>
                <a:gd name="connsiteX181" fmla="*/ 2559652 w 4525107"/>
                <a:gd name="connsiteY181" fmla="*/ 6350616 h 7800610"/>
                <a:gd name="connsiteX182" fmla="*/ 2537998 w 4525107"/>
                <a:gd name="connsiteY182" fmla="*/ 6338468 h 7800610"/>
                <a:gd name="connsiteX183" fmla="*/ 2537260 w 4525107"/>
                <a:gd name="connsiteY183" fmla="*/ 6373150 h 7800610"/>
                <a:gd name="connsiteX184" fmla="*/ 2451937 w 4525107"/>
                <a:gd name="connsiteY184" fmla="*/ 6416852 h 7800610"/>
                <a:gd name="connsiteX185" fmla="*/ 2408237 w 4525107"/>
                <a:gd name="connsiteY185" fmla="*/ 6331532 h 7800610"/>
                <a:gd name="connsiteX186" fmla="*/ 2432210 w 4525107"/>
                <a:gd name="connsiteY186" fmla="*/ 6299574 h 7800610"/>
                <a:gd name="connsiteX187" fmla="*/ 2398374 w 4525107"/>
                <a:gd name="connsiteY187" fmla="*/ 6298592 h 7800610"/>
                <a:gd name="connsiteX188" fmla="*/ 2354673 w 4525107"/>
                <a:gd name="connsiteY188" fmla="*/ 6213272 h 7800610"/>
                <a:gd name="connsiteX189" fmla="*/ 2439993 w 4525107"/>
                <a:gd name="connsiteY189" fmla="*/ 6169572 h 7800610"/>
                <a:gd name="connsiteX190" fmla="*/ 2468700 w 4525107"/>
                <a:gd name="connsiteY190" fmla="*/ 6189406 h 7800610"/>
                <a:gd name="connsiteX191" fmla="*/ 2467010 w 4525107"/>
                <a:gd name="connsiteY191" fmla="*/ 6146312 h 7800610"/>
                <a:gd name="connsiteX192" fmla="*/ 2525583 w 4525107"/>
                <a:gd name="connsiteY192" fmla="*/ 6099580 h 7800610"/>
                <a:gd name="connsiteX193" fmla="*/ 2528181 w 4525107"/>
                <a:gd name="connsiteY193" fmla="*/ 6083294 h 7800610"/>
                <a:gd name="connsiteX194" fmla="*/ 2463625 w 4525107"/>
                <a:gd name="connsiteY194" fmla="*/ 6134796 h 7800610"/>
                <a:gd name="connsiteX195" fmla="*/ 2465489 w 4525107"/>
                <a:gd name="connsiteY195" fmla="*/ 6182288 h 7800610"/>
                <a:gd name="connsiteX196" fmla="*/ 2433852 w 4525107"/>
                <a:gd name="connsiteY196" fmla="*/ 6160432 h 7800610"/>
                <a:gd name="connsiteX197" fmla="*/ 2339820 w 4525107"/>
                <a:gd name="connsiteY197" fmla="*/ 6208594 h 7800610"/>
                <a:gd name="connsiteX198" fmla="*/ 2387982 w 4525107"/>
                <a:gd name="connsiteY198" fmla="*/ 6302626 h 7800610"/>
                <a:gd name="connsiteX199" fmla="*/ 2425274 w 4525107"/>
                <a:gd name="connsiteY199" fmla="*/ 6303708 h 7800610"/>
                <a:gd name="connsiteX200" fmla="*/ 2398855 w 4525107"/>
                <a:gd name="connsiteY200" fmla="*/ 6338926 h 7800610"/>
                <a:gd name="connsiteX201" fmla="*/ 2447016 w 4525107"/>
                <a:gd name="connsiteY201" fmla="*/ 6432958 h 7800610"/>
                <a:gd name="connsiteX202" fmla="*/ 2541048 w 4525107"/>
                <a:gd name="connsiteY202" fmla="*/ 6384794 h 7800610"/>
                <a:gd name="connsiteX203" fmla="*/ 2541861 w 4525107"/>
                <a:gd name="connsiteY203" fmla="*/ 6346572 h 7800610"/>
                <a:gd name="connsiteX204" fmla="*/ 2565726 w 4525107"/>
                <a:gd name="connsiteY204" fmla="*/ 6359962 h 7800610"/>
                <a:gd name="connsiteX205" fmla="*/ 2659758 w 4525107"/>
                <a:gd name="connsiteY205" fmla="*/ 6311798 h 7800610"/>
                <a:gd name="connsiteX206" fmla="*/ 2611595 w 4525107"/>
                <a:gd name="connsiteY206" fmla="*/ 6217764 h 7800610"/>
                <a:gd name="connsiteX207" fmla="*/ 2580755 w 4525107"/>
                <a:gd name="connsiteY207" fmla="*/ 6214818 h 7800610"/>
                <a:gd name="connsiteX208" fmla="*/ 2605820 w 4525107"/>
                <a:gd name="connsiteY208" fmla="*/ 6180666 h 7800610"/>
                <a:gd name="connsiteX209" fmla="*/ 2557659 w 4525107"/>
                <a:gd name="connsiteY209" fmla="*/ 6086634 h 7800610"/>
                <a:gd name="connsiteX210" fmla="*/ 2528181 w 4525107"/>
                <a:gd name="connsiteY210" fmla="*/ 6083294 h 7800610"/>
                <a:gd name="connsiteX211" fmla="*/ 1738164 w 4525107"/>
                <a:gd name="connsiteY211" fmla="*/ 6032598 h 7800610"/>
                <a:gd name="connsiteX212" fmla="*/ 1767631 w 4525107"/>
                <a:gd name="connsiteY212" fmla="*/ 6038544 h 7800610"/>
                <a:gd name="connsiteX213" fmla="*/ 1827420 w 4525107"/>
                <a:gd name="connsiteY213" fmla="*/ 6103148 h 7800610"/>
                <a:gd name="connsiteX214" fmla="*/ 1826061 w 4525107"/>
                <a:gd name="connsiteY214" fmla="*/ 6104912 h 7800610"/>
                <a:gd name="connsiteX215" fmla="*/ 1761881 w 4525107"/>
                <a:gd name="connsiteY215" fmla="*/ 6056364 h 7800610"/>
                <a:gd name="connsiteX216" fmla="*/ 1681432 w 4525107"/>
                <a:gd name="connsiteY216" fmla="*/ 6058260 h 7800610"/>
                <a:gd name="connsiteX217" fmla="*/ 1681360 w 4525107"/>
                <a:gd name="connsiteY217" fmla="*/ 6056032 h 7800610"/>
                <a:gd name="connsiteX218" fmla="*/ 1712112 w 4525107"/>
                <a:gd name="connsiteY218" fmla="*/ 6033908 h 7800610"/>
                <a:gd name="connsiteX219" fmla="*/ 1738164 w 4525107"/>
                <a:gd name="connsiteY219" fmla="*/ 6032598 h 7800610"/>
                <a:gd name="connsiteX220" fmla="*/ 3854558 w 4525107"/>
                <a:gd name="connsiteY220" fmla="*/ 6021870 h 7800610"/>
                <a:gd name="connsiteX221" fmla="*/ 3909703 w 4525107"/>
                <a:gd name="connsiteY221" fmla="*/ 6116942 h 7800610"/>
                <a:gd name="connsiteX222" fmla="*/ 3851021 w 4525107"/>
                <a:gd name="connsiteY222" fmla="*/ 6209872 h 7800610"/>
                <a:gd name="connsiteX223" fmla="*/ 3848270 w 4525107"/>
                <a:gd name="connsiteY223" fmla="*/ 6208896 h 7800610"/>
                <a:gd name="connsiteX224" fmla="*/ 3884992 w 4525107"/>
                <a:gd name="connsiteY224" fmla="*/ 6116476 h 7800610"/>
                <a:gd name="connsiteX225" fmla="*/ 3851771 w 4525107"/>
                <a:gd name="connsiteY225" fmla="*/ 6022740 h 7800610"/>
                <a:gd name="connsiteX226" fmla="*/ 3854558 w 4525107"/>
                <a:gd name="connsiteY226" fmla="*/ 6021870 h 7800610"/>
                <a:gd name="connsiteX227" fmla="*/ 2234137 w 4525107"/>
                <a:gd name="connsiteY227" fmla="*/ 6009964 h 7800610"/>
                <a:gd name="connsiteX228" fmla="*/ 2302176 w 4525107"/>
                <a:gd name="connsiteY228" fmla="*/ 6021232 h 7800610"/>
                <a:gd name="connsiteX229" fmla="*/ 2375641 w 4525107"/>
                <a:gd name="connsiteY229" fmla="*/ 6097712 h 7800610"/>
                <a:gd name="connsiteX230" fmla="*/ 2373979 w 4525107"/>
                <a:gd name="connsiteY230" fmla="*/ 6099466 h 7800610"/>
                <a:gd name="connsiteX231" fmla="*/ 2295189 w 4525107"/>
                <a:gd name="connsiteY231" fmla="*/ 6039822 h 7800610"/>
                <a:gd name="connsiteX232" fmla="*/ 2196619 w 4525107"/>
                <a:gd name="connsiteY232" fmla="*/ 6032790 h 7800610"/>
                <a:gd name="connsiteX233" fmla="*/ 2196524 w 4525107"/>
                <a:gd name="connsiteY233" fmla="*/ 6030376 h 7800610"/>
                <a:gd name="connsiteX234" fmla="*/ 2234137 w 4525107"/>
                <a:gd name="connsiteY234" fmla="*/ 6009964 h 7800610"/>
                <a:gd name="connsiteX235" fmla="*/ 3816194 w 4525107"/>
                <a:gd name="connsiteY235" fmla="*/ 6007258 h 7800610"/>
                <a:gd name="connsiteX236" fmla="*/ 3841628 w 4525107"/>
                <a:gd name="connsiteY236" fmla="*/ 6090770 h 7800610"/>
                <a:gd name="connsiteX237" fmla="*/ 3785498 w 4525107"/>
                <a:gd name="connsiteY237" fmla="*/ 6157632 h 7800610"/>
                <a:gd name="connsiteX238" fmla="*/ 3783667 w 4525107"/>
                <a:gd name="connsiteY238" fmla="*/ 6156488 h 7800610"/>
                <a:gd name="connsiteX239" fmla="*/ 3823921 w 4525107"/>
                <a:gd name="connsiteY239" fmla="*/ 6087154 h 7800610"/>
                <a:gd name="connsiteX240" fmla="*/ 3814060 w 4525107"/>
                <a:gd name="connsiteY240" fmla="*/ 6007592 h 7800610"/>
                <a:gd name="connsiteX241" fmla="*/ 3816194 w 4525107"/>
                <a:gd name="connsiteY241" fmla="*/ 6007258 h 7800610"/>
                <a:gd name="connsiteX242" fmla="*/ 1447033 w 4525107"/>
                <a:gd name="connsiteY242" fmla="*/ 5993766 h 7800610"/>
                <a:gd name="connsiteX243" fmla="*/ 1403369 w 4525107"/>
                <a:gd name="connsiteY243" fmla="*/ 6028602 h 7800610"/>
                <a:gd name="connsiteX244" fmla="*/ 1435946 w 4525107"/>
                <a:gd name="connsiteY244" fmla="*/ 6092204 h 7800610"/>
                <a:gd name="connsiteX245" fmla="*/ 1499548 w 4525107"/>
                <a:gd name="connsiteY245" fmla="*/ 6059630 h 7800610"/>
                <a:gd name="connsiteX246" fmla="*/ 1466971 w 4525107"/>
                <a:gd name="connsiteY246" fmla="*/ 5996026 h 7800610"/>
                <a:gd name="connsiteX247" fmla="*/ 1447033 w 4525107"/>
                <a:gd name="connsiteY247" fmla="*/ 5993766 h 7800610"/>
                <a:gd name="connsiteX248" fmla="*/ 3770332 w 4525107"/>
                <a:gd name="connsiteY248" fmla="*/ 5987178 h 7800610"/>
                <a:gd name="connsiteX249" fmla="*/ 3766377 w 4525107"/>
                <a:gd name="connsiteY249" fmla="*/ 6069194 h 7800610"/>
                <a:gd name="connsiteX250" fmla="*/ 3737681 w 4525107"/>
                <a:gd name="connsiteY250" fmla="*/ 6146402 h 7800610"/>
                <a:gd name="connsiteX251" fmla="*/ 3814172 w 4525107"/>
                <a:gd name="connsiteY251" fmla="*/ 6271342 h 7800610"/>
                <a:gd name="connsiteX252" fmla="*/ 3783635 w 4525107"/>
                <a:gd name="connsiteY252" fmla="*/ 6324380 h 7800610"/>
                <a:gd name="connsiteX253" fmla="*/ 3828384 w 4525107"/>
                <a:gd name="connsiteY253" fmla="*/ 6323690 h 7800610"/>
                <a:gd name="connsiteX254" fmla="*/ 3912542 w 4525107"/>
                <a:gd name="connsiteY254" fmla="*/ 6451016 h 7800610"/>
                <a:gd name="connsiteX255" fmla="*/ 3828207 w 4525107"/>
                <a:gd name="connsiteY255" fmla="*/ 6535226 h 7800610"/>
                <a:gd name="connsiteX256" fmla="*/ 3911906 w 4525107"/>
                <a:gd name="connsiteY256" fmla="*/ 6587422 h 7800610"/>
                <a:gd name="connsiteX257" fmla="*/ 4010117 w 4525107"/>
                <a:gd name="connsiteY257" fmla="*/ 6571772 h 7800610"/>
                <a:gd name="connsiteX258" fmla="*/ 4010466 w 4525107"/>
                <a:gd name="connsiteY258" fmla="*/ 6574668 h 7800610"/>
                <a:gd name="connsiteX259" fmla="*/ 3906963 w 4525107"/>
                <a:gd name="connsiteY259" fmla="*/ 6611638 h 7800610"/>
                <a:gd name="connsiteX260" fmla="*/ 3826230 w 4525107"/>
                <a:gd name="connsiteY260" fmla="*/ 6537062 h 7800610"/>
                <a:gd name="connsiteX261" fmla="*/ 3827217 w 4525107"/>
                <a:gd name="connsiteY261" fmla="*/ 6535354 h 7800610"/>
                <a:gd name="connsiteX262" fmla="*/ 3785215 w 4525107"/>
                <a:gd name="connsiteY262" fmla="*/ 6535176 h 7800610"/>
                <a:gd name="connsiteX263" fmla="*/ 3748813 w 4525107"/>
                <a:gd name="connsiteY263" fmla="*/ 6519760 h 7800610"/>
                <a:gd name="connsiteX264" fmla="*/ 3753742 w 4525107"/>
                <a:gd name="connsiteY264" fmla="*/ 6574772 h 7800610"/>
                <a:gd name="connsiteX265" fmla="*/ 3741069 w 4525107"/>
                <a:gd name="connsiteY265" fmla="*/ 6606884 h 7800610"/>
                <a:gd name="connsiteX266" fmla="*/ 3791417 w 4525107"/>
                <a:gd name="connsiteY266" fmla="*/ 6701064 h 7800610"/>
                <a:gd name="connsiteX267" fmla="*/ 3732734 w 4525107"/>
                <a:gd name="connsiteY267" fmla="*/ 6793996 h 7800610"/>
                <a:gd name="connsiteX268" fmla="*/ 3729983 w 4525107"/>
                <a:gd name="connsiteY268" fmla="*/ 6793020 h 7800610"/>
                <a:gd name="connsiteX269" fmla="*/ 3766705 w 4525107"/>
                <a:gd name="connsiteY269" fmla="*/ 6700600 h 7800610"/>
                <a:gd name="connsiteX270" fmla="*/ 3738115 w 4525107"/>
                <a:gd name="connsiteY270" fmla="*/ 6612262 h 7800610"/>
                <a:gd name="connsiteX271" fmla="*/ 3687226 w 4525107"/>
                <a:gd name="connsiteY271" fmla="*/ 6653548 h 7800610"/>
                <a:gd name="connsiteX272" fmla="*/ 3710908 w 4525107"/>
                <a:gd name="connsiteY272" fmla="*/ 6735964 h 7800610"/>
                <a:gd name="connsiteX273" fmla="*/ 3654779 w 4525107"/>
                <a:gd name="connsiteY273" fmla="*/ 6802826 h 7800610"/>
                <a:gd name="connsiteX274" fmla="*/ 3652947 w 4525107"/>
                <a:gd name="connsiteY274" fmla="*/ 6801684 h 7800610"/>
                <a:gd name="connsiteX275" fmla="*/ 3693202 w 4525107"/>
                <a:gd name="connsiteY275" fmla="*/ 6732350 h 7800610"/>
                <a:gd name="connsiteX276" fmla="*/ 3684200 w 4525107"/>
                <a:gd name="connsiteY276" fmla="*/ 6654470 h 7800610"/>
                <a:gd name="connsiteX277" fmla="*/ 3626415 w 4525107"/>
                <a:gd name="connsiteY277" fmla="*/ 6658930 h 7800610"/>
                <a:gd name="connsiteX278" fmla="*/ 3580378 w 4525107"/>
                <a:gd name="connsiteY278" fmla="*/ 6636696 h 7800610"/>
                <a:gd name="connsiteX279" fmla="*/ 3544083 w 4525107"/>
                <a:gd name="connsiteY279" fmla="*/ 6701920 h 7800610"/>
                <a:gd name="connsiteX280" fmla="*/ 3554852 w 4525107"/>
                <a:gd name="connsiteY280" fmla="*/ 6781666 h 7800610"/>
                <a:gd name="connsiteX281" fmla="*/ 3552646 w 4525107"/>
                <a:gd name="connsiteY281" fmla="*/ 6781986 h 7800610"/>
                <a:gd name="connsiteX282" fmla="*/ 3525736 w 4525107"/>
                <a:gd name="connsiteY282" fmla="*/ 6698174 h 7800610"/>
                <a:gd name="connsiteX283" fmla="*/ 3574225 w 4525107"/>
                <a:gd name="connsiteY283" fmla="*/ 6631528 h 7800610"/>
                <a:gd name="connsiteX284" fmla="*/ 3542258 w 4525107"/>
                <a:gd name="connsiteY284" fmla="*/ 6531600 h 7800610"/>
                <a:gd name="connsiteX285" fmla="*/ 3574572 w 4525107"/>
                <a:gd name="connsiteY285" fmla="*/ 6476818 h 7800610"/>
                <a:gd name="connsiteX286" fmla="*/ 3520858 w 4525107"/>
                <a:gd name="connsiteY286" fmla="*/ 6481214 h 7800610"/>
                <a:gd name="connsiteX287" fmla="*/ 3494948 w 4525107"/>
                <a:gd name="connsiteY287" fmla="*/ 6471948 h 7800610"/>
                <a:gd name="connsiteX288" fmla="*/ 3402940 w 4525107"/>
                <a:gd name="connsiteY288" fmla="*/ 6513910 h 7800610"/>
                <a:gd name="connsiteX289" fmla="*/ 3310009 w 4525107"/>
                <a:gd name="connsiteY289" fmla="*/ 6455224 h 7800610"/>
                <a:gd name="connsiteX290" fmla="*/ 3310985 w 4525107"/>
                <a:gd name="connsiteY290" fmla="*/ 6452474 h 7800610"/>
                <a:gd name="connsiteX291" fmla="*/ 3403404 w 4525107"/>
                <a:gd name="connsiteY291" fmla="*/ 6489198 h 7800610"/>
                <a:gd name="connsiteX292" fmla="*/ 3484931 w 4525107"/>
                <a:gd name="connsiteY292" fmla="*/ 6466446 h 7800610"/>
                <a:gd name="connsiteX293" fmla="*/ 3444269 w 4525107"/>
                <a:gd name="connsiteY293" fmla="*/ 6419664 h 7800610"/>
                <a:gd name="connsiteX294" fmla="*/ 3368061 w 4525107"/>
                <a:gd name="connsiteY294" fmla="*/ 6433390 h 7800610"/>
                <a:gd name="connsiteX295" fmla="*/ 3301199 w 4525107"/>
                <a:gd name="connsiteY295" fmla="*/ 6377262 h 7800610"/>
                <a:gd name="connsiteX296" fmla="*/ 3302342 w 4525107"/>
                <a:gd name="connsiteY296" fmla="*/ 6375430 h 7800610"/>
                <a:gd name="connsiteX297" fmla="*/ 3371676 w 4525107"/>
                <a:gd name="connsiteY297" fmla="*/ 6415682 h 7800610"/>
                <a:gd name="connsiteX298" fmla="*/ 3440974 w 4525107"/>
                <a:gd name="connsiteY298" fmla="*/ 6411062 h 7800610"/>
                <a:gd name="connsiteX299" fmla="*/ 3436385 w 4525107"/>
                <a:gd name="connsiteY299" fmla="*/ 6357004 h 7800610"/>
                <a:gd name="connsiteX300" fmla="*/ 3361014 w 4525107"/>
                <a:gd name="connsiteY300" fmla="*/ 6352272 h 7800610"/>
                <a:gd name="connsiteX301" fmla="*/ 3281660 w 4525107"/>
                <a:gd name="connsiteY301" fmla="*/ 6322298 h 7800610"/>
                <a:gd name="connsiteX302" fmla="*/ 3298127 w 4525107"/>
                <a:gd name="connsiteY302" fmla="*/ 6320370 h 7800610"/>
                <a:gd name="connsiteX303" fmla="*/ 3363678 w 4525107"/>
                <a:gd name="connsiteY303" fmla="*/ 6326252 h 7800610"/>
                <a:gd name="connsiteX304" fmla="*/ 3437074 w 4525107"/>
                <a:gd name="connsiteY304" fmla="*/ 6352684 h 7800610"/>
                <a:gd name="connsiteX305" fmla="*/ 3465268 w 4525107"/>
                <a:gd name="connsiteY305" fmla="*/ 6300308 h 7800610"/>
                <a:gd name="connsiteX306" fmla="*/ 3402111 w 4525107"/>
                <a:gd name="connsiteY306" fmla="*/ 6266574 h 7800610"/>
                <a:gd name="connsiteX307" fmla="*/ 3322363 w 4525107"/>
                <a:gd name="connsiteY307" fmla="*/ 6277344 h 7800610"/>
                <a:gd name="connsiteX308" fmla="*/ 3322044 w 4525107"/>
                <a:gd name="connsiteY308" fmla="*/ 6275138 h 7800610"/>
                <a:gd name="connsiteX309" fmla="*/ 3350166 w 4525107"/>
                <a:gd name="connsiteY309" fmla="*/ 6249752 h 7800610"/>
                <a:gd name="connsiteX310" fmla="*/ 3375913 w 4525107"/>
                <a:gd name="connsiteY310" fmla="*/ 6245572 h 7800610"/>
                <a:gd name="connsiteX311" fmla="*/ 3405856 w 4525107"/>
                <a:gd name="connsiteY311" fmla="*/ 6248224 h 7800610"/>
                <a:gd name="connsiteX312" fmla="*/ 3471819 w 4525107"/>
                <a:gd name="connsiteY312" fmla="*/ 6294418 h 7800610"/>
                <a:gd name="connsiteX313" fmla="*/ 3564027 w 4525107"/>
                <a:gd name="connsiteY313" fmla="*/ 6269728 h 7800610"/>
                <a:gd name="connsiteX314" fmla="*/ 3612941 w 4525107"/>
                <a:gd name="connsiteY314" fmla="*/ 6296066 h 7800610"/>
                <a:gd name="connsiteX315" fmla="*/ 3602687 w 4525107"/>
                <a:gd name="connsiteY315" fmla="*/ 6228172 h 7800610"/>
                <a:gd name="connsiteX316" fmla="*/ 3687158 w 4525107"/>
                <a:gd name="connsiteY316" fmla="*/ 6143924 h 7800610"/>
                <a:gd name="connsiteX317" fmla="*/ 3730014 w 4525107"/>
                <a:gd name="connsiteY317" fmla="*/ 6144014 h 7800610"/>
                <a:gd name="connsiteX318" fmla="*/ 3736096 w 4525107"/>
                <a:gd name="connsiteY318" fmla="*/ 6145908 h 7800610"/>
                <a:gd name="connsiteX319" fmla="*/ 3740357 w 4525107"/>
                <a:gd name="connsiteY319" fmla="*/ 6066532 h 7800610"/>
                <a:gd name="connsiteX320" fmla="*/ 3770332 w 4525107"/>
                <a:gd name="connsiteY320" fmla="*/ 5987178 h 7800610"/>
                <a:gd name="connsiteX321" fmla="*/ 3705256 w 4525107"/>
                <a:gd name="connsiteY321" fmla="*/ 5986204 h 7800610"/>
                <a:gd name="connsiteX322" fmla="*/ 3714084 w 4525107"/>
                <a:gd name="connsiteY322" fmla="*/ 5986414 h 7800610"/>
                <a:gd name="connsiteX323" fmla="*/ 3715987 w 4525107"/>
                <a:gd name="connsiteY323" fmla="*/ 5987570 h 7800610"/>
                <a:gd name="connsiteX324" fmla="*/ 3674828 w 4525107"/>
                <a:gd name="connsiteY324" fmla="*/ 6056718 h 7800610"/>
                <a:gd name="connsiteX325" fmla="*/ 3685596 w 4525107"/>
                <a:gd name="connsiteY325" fmla="*/ 6136468 h 7800610"/>
                <a:gd name="connsiteX326" fmla="*/ 3683388 w 4525107"/>
                <a:gd name="connsiteY326" fmla="*/ 6136786 h 7800610"/>
                <a:gd name="connsiteX327" fmla="*/ 3656478 w 4525107"/>
                <a:gd name="connsiteY327" fmla="*/ 6052974 h 7800610"/>
                <a:gd name="connsiteX328" fmla="*/ 3705256 w 4525107"/>
                <a:gd name="connsiteY328" fmla="*/ 5986204 h 7800610"/>
                <a:gd name="connsiteX329" fmla="*/ 3642996 w 4525107"/>
                <a:gd name="connsiteY329" fmla="*/ 5985212 h 7800610"/>
                <a:gd name="connsiteX330" fmla="*/ 3652409 w 4525107"/>
                <a:gd name="connsiteY330" fmla="*/ 5985598 h 7800610"/>
                <a:gd name="connsiteX331" fmla="*/ 3654335 w 4525107"/>
                <a:gd name="connsiteY331" fmla="*/ 5987056 h 7800610"/>
                <a:gd name="connsiteX332" fmla="*/ 3603757 w 4525107"/>
                <a:gd name="connsiteY332" fmla="*/ 6071952 h 7800610"/>
                <a:gd name="connsiteX333" fmla="*/ 3607654 w 4525107"/>
                <a:gd name="connsiteY333" fmla="*/ 6170694 h 7800610"/>
                <a:gd name="connsiteX334" fmla="*/ 3605268 w 4525107"/>
                <a:gd name="connsiteY334" fmla="*/ 6171056 h 7800610"/>
                <a:gd name="connsiteX335" fmla="*/ 3584511 w 4525107"/>
                <a:gd name="connsiteY335" fmla="*/ 6067060 h 7800610"/>
                <a:gd name="connsiteX336" fmla="*/ 3642996 w 4525107"/>
                <a:gd name="connsiteY336" fmla="*/ 5985212 h 7800610"/>
                <a:gd name="connsiteX337" fmla="*/ 1674211 w 4525107"/>
                <a:gd name="connsiteY337" fmla="*/ 5947950 h 7800610"/>
                <a:gd name="connsiteX338" fmla="*/ 1742250 w 4525107"/>
                <a:gd name="connsiteY338" fmla="*/ 5959216 h 7800610"/>
                <a:gd name="connsiteX339" fmla="*/ 1815713 w 4525107"/>
                <a:gd name="connsiteY339" fmla="*/ 6035698 h 7800610"/>
                <a:gd name="connsiteX340" fmla="*/ 1814052 w 4525107"/>
                <a:gd name="connsiteY340" fmla="*/ 6037448 h 7800610"/>
                <a:gd name="connsiteX341" fmla="*/ 1735263 w 4525107"/>
                <a:gd name="connsiteY341" fmla="*/ 5977806 h 7800610"/>
                <a:gd name="connsiteX342" fmla="*/ 1636694 w 4525107"/>
                <a:gd name="connsiteY342" fmla="*/ 5970772 h 7800610"/>
                <a:gd name="connsiteX343" fmla="*/ 1636598 w 4525107"/>
                <a:gd name="connsiteY343" fmla="*/ 5968362 h 7800610"/>
                <a:gd name="connsiteX344" fmla="*/ 1674211 w 4525107"/>
                <a:gd name="connsiteY344" fmla="*/ 5947950 h 7800610"/>
                <a:gd name="connsiteX345" fmla="*/ 3734801 w 4525107"/>
                <a:gd name="connsiteY345" fmla="*/ 5942638 h 7800610"/>
                <a:gd name="connsiteX346" fmla="*/ 3698028 w 4525107"/>
                <a:gd name="connsiteY346" fmla="*/ 5946314 h 7800610"/>
                <a:gd name="connsiteX347" fmla="*/ 3550857 w 4525107"/>
                <a:gd name="connsiteY347" fmla="*/ 6093098 h 7800610"/>
                <a:gd name="connsiteX348" fmla="*/ 3568722 w 4525107"/>
                <a:gd name="connsiteY348" fmla="*/ 6211384 h 7800610"/>
                <a:gd name="connsiteX349" fmla="*/ 3483501 w 4525107"/>
                <a:gd name="connsiteY349" fmla="*/ 6165500 h 7800610"/>
                <a:gd name="connsiteX350" fmla="*/ 3261663 w 4525107"/>
                <a:gd name="connsiteY350" fmla="*/ 6312124 h 7800610"/>
                <a:gd name="connsiteX351" fmla="*/ 3408289 w 4525107"/>
                <a:gd name="connsiteY351" fmla="*/ 6533962 h 7800610"/>
                <a:gd name="connsiteX352" fmla="*/ 3501875 w 4525107"/>
                <a:gd name="connsiteY352" fmla="*/ 6526304 h 7800610"/>
                <a:gd name="connsiteX353" fmla="*/ 3445574 w 4525107"/>
                <a:gd name="connsiteY353" fmla="*/ 6621752 h 7800610"/>
                <a:gd name="connsiteX354" fmla="*/ 3592199 w 4525107"/>
                <a:gd name="connsiteY354" fmla="*/ 6843588 h 7800610"/>
                <a:gd name="connsiteX355" fmla="*/ 3814037 w 4525107"/>
                <a:gd name="connsiteY355" fmla="*/ 6696964 h 7800610"/>
                <a:gd name="connsiteX356" fmla="*/ 3805447 w 4525107"/>
                <a:gd name="connsiteY356" fmla="*/ 6601120 h 7800610"/>
                <a:gd name="connsiteX357" fmla="*/ 3868868 w 4525107"/>
                <a:gd name="connsiteY357" fmla="*/ 6627978 h 7800610"/>
                <a:gd name="connsiteX358" fmla="*/ 4090706 w 4525107"/>
                <a:gd name="connsiteY358" fmla="*/ 6481352 h 7800610"/>
                <a:gd name="connsiteX359" fmla="*/ 3944080 w 4525107"/>
                <a:gd name="connsiteY359" fmla="*/ 6259516 h 7800610"/>
                <a:gd name="connsiteX360" fmla="*/ 3866115 w 4525107"/>
                <a:gd name="connsiteY360" fmla="*/ 6260718 h 7800610"/>
                <a:gd name="connsiteX361" fmla="*/ 3919320 w 4525107"/>
                <a:gd name="connsiteY361" fmla="*/ 6168310 h 7800610"/>
                <a:gd name="connsiteX362" fmla="*/ 3772695 w 4525107"/>
                <a:gd name="connsiteY362" fmla="*/ 5946474 h 7800610"/>
                <a:gd name="connsiteX363" fmla="*/ 3734801 w 4525107"/>
                <a:gd name="connsiteY363" fmla="*/ 5942638 h 7800610"/>
                <a:gd name="connsiteX364" fmla="*/ 2719874 w 4525107"/>
                <a:gd name="connsiteY364" fmla="*/ 5899768 h 7800610"/>
                <a:gd name="connsiteX365" fmla="*/ 2764180 w 4525107"/>
                <a:gd name="connsiteY365" fmla="*/ 6000350 h 7800610"/>
                <a:gd name="connsiteX366" fmla="*/ 2695593 w 4525107"/>
                <a:gd name="connsiteY366" fmla="*/ 6086230 h 7800610"/>
                <a:gd name="connsiteX367" fmla="*/ 2692967 w 4525107"/>
                <a:gd name="connsiteY367" fmla="*/ 6084956 h 7800610"/>
                <a:gd name="connsiteX368" fmla="*/ 2739672 w 4525107"/>
                <a:gd name="connsiteY368" fmla="*/ 5997158 h 7800610"/>
                <a:gd name="connsiteX369" fmla="*/ 2717008 w 4525107"/>
                <a:gd name="connsiteY369" fmla="*/ 5900326 h 7800610"/>
                <a:gd name="connsiteX370" fmla="*/ 2719874 w 4525107"/>
                <a:gd name="connsiteY370" fmla="*/ 5899768 h 7800610"/>
                <a:gd name="connsiteX371" fmla="*/ 1470195 w 4525107"/>
                <a:gd name="connsiteY371" fmla="*/ 5883558 h 7800610"/>
                <a:gd name="connsiteX372" fmla="*/ 1496941 w 4525107"/>
                <a:gd name="connsiteY372" fmla="*/ 5886590 h 7800610"/>
                <a:gd name="connsiteX373" fmla="*/ 1540643 w 4525107"/>
                <a:gd name="connsiteY373" fmla="*/ 5971908 h 7800610"/>
                <a:gd name="connsiteX374" fmla="*/ 1517900 w 4525107"/>
                <a:gd name="connsiteY374" fmla="*/ 6002900 h 7800610"/>
                <a:gd name="connsiteX375" fmla="*/ 1545883 w 4525107"/>
                <a:gd name="connsiteY375" fmla="*/ 6005574 h 7800610"/>
                <a:gd name="connsiteX376" fmla="*/ 1589584 w 4525107"/>
                <a:gd name="connsiteY376" fmla="*/ 6090892 h 7800610"/>
                <a:gd name="connsiteX377" fmla="*/ 1504264 w 4525107"/>
                <a:gd name="connsiteY377" fmla="*/ 6134594 h 7800610"/>
                <a:gd name="connsiteX378" fmla="*/ 1482610 w 4525107"/>
                <a:gd name="connsiteY378" fmla="*/ 6122446 h 7800610"/>
                <a:gd name="connsiteX379" fmla="*/ 1481872 w 4525107"/>
                <a:gd name="connsiteY379" fmla="*/ 6157128 h 7800610"/>
                <a:gd name="connsiteX380" fmla="*/ 1396549 w 4525107"/>
                <a:gd name="connsiteY380" fmla="*/ 6200830 h 7800610"/>
                <a:gd name="connsiteX381" fmla="*/ 1352849 w 4525107"/>
                <a:gd name="connsiteY381" fmla="*/ 6115510 h 7800610"/>
                <a:gd name="connsiteX382" fmla="*/ 1376822 w 4525107"/>
                <a:gd name="connsiteY382" fmla="*/ 6083552 h 7800610"/>
                <a:gd name="connsiteX383" fmla="*/ 1342986 w 4525107"/>
                <a:gd name="connsiteY383" fmla="*/ 6082570 h 7800610"/>
                <a:gd name="connsiteX384" fmla="*/ 1299285 w 4525107"/>
                <a:gd name="connsiteY384" fmla="*/ 5997250 h 7800610"/>
                <a:gd name="connsiteX385" fmla="*/ 1384605 w 4525107"/>
                <a:gd name="connsiteY385" fmla="*/ 5953550 h 7800610"/>
                <a:gd name="connsiteX386" fmla="*/ 1413312 w 4525107"/>
                <a:gd name="connsiteY386" fmla="*/ 5973384 h 7800610"/>
                <a:gd name="connsiteX387" fmla="*/ 1411622 w 4525107"/>
                <a:gd name="connsiteY387" fmla="*/ 5930290 h 7800610"/>
                <a:gd name="connsiteX388" fmla="*/ 1470195 w 4525107"/>
                <a:gd name="connsiteY388" fmla="*/ 5883558 h 7800610"/>
                <a:gd name="connsiteX389" fmla="*/ 2683359 w 4525107"/>
                <a:gd name="connsiteY389" fmla="*/ 5881008 h 7800610"/>
                <a:gd name="connsiteX390" fmla="*/ 2699413 w 4525107"/>
                <a:gd name="connsiteY390" fmla="*/ 5966820 h 7800610"/>
                <a:gd name="connsiteX391" fmla="*/ 2636242 w 4525107"/>
                <a:gd name="connsiteY391" fmla="*/ 6027072 h 7800610"/>
                <a:gd name="connsiteX392" fmla="*/ 2634548 w 4525107"/>
                <a:gd name="connsiteY392" fmla="*/ 6025732 h 7800610"/>
                <a:gd name="connsiteX393" fmla="*/ 2682214 w 4525107"/>
                <a:gd name="connsiteY393" fmla="*/ 5961270 h 7800610"/>
                <a:gd name="connsiteX394" fmla="*/ 2681201 w 4525107"/>
                <a:gd name="connsiteY394" fmla="*/ 5881104 h 7800610"/>
                <a:gd name="connsiteX395" fmla="*/ 2683359 w 4525107"/>
                <a:gd name="connsiteY395" fmla="*/ 5881008 h 7800610"/>
                <a:gd name="connsiteX396" fmla="*/ 1472793 w 4525107"/>
                <a:gd name="connsiteY396" fmla="*/ 5867272 h 7800610"/>
                <a:gd name="connsiteX397" fmla="*/ 1408237 w 4525107"/>
                <a:gd name="connsiteY397" fmla="*/ 5918774 h 7800610"/>
                <a:gd name="connsiteX398" fmla="*/ 1410101 w 4525107"/>
                <a:gd name="connsiteY398" fmla="*/ 5966266 h 7800610"/>
                <a:gd name="connsiteX399" fmla="*/ 1378464 w 4525107"/>
                <a:gd name="connsiteY399" fmla="*/ 5944410 h 7800610"/>
                <a:gd name="connsiteX400" fmla="*/ 1284432 w 4525107"/>
                <a:gd name="connsiteY400" fmla="*/ 5992572 h 7800610"/>
                <a:gd name="connsiteX401" fmla="*/ 1332594 w 4525107"/>
                <a:gd name="connsiteY401" fmla="*/ 6086604 h 7800610"/>
                <a:gd name="connsiteX402" fmla="*/ 1369886 w 4525107"/>
                <a:gd name="connsiteY402" fmla="*/ 6087686 h 7800610"/>
                <a:gd name="connsiteX403" fmla="*/ 1343467 w 4525107"/>
                <a:gd name="connsiteY403" fmla="*/ 6122904 h 7800610"/>
                <a:gd name="connsiteX404" fmla="*/ 1391628 w 4525107"/>
                <a:gd name="connsiteY404" fmla="*/ 6216936 h 7800610"/>
                <a:gd name="connsiteX405" fmla="*/ 1485660 w 4525107"/>
                <a:gd name="connsiteY405" fmla="*/ 6168772 h 7800610"/>
                <a:gd name="connsiteX406" fmla="*/ 1486473 w 4525107"/>
                <a:gd name="connsiteY406" fmla="*/ 6130550 h 7800610"/>
                <a:gd name="connsiteX407" fmla="*/ 1510338 w 4525107"/>
                <a:gd name="connsiteY407" fmla="*/ 6143940 h 7800610"/>
                <a:gd name="connsiteX408" fmla="*/ 1604370 w 4525107"/>
                <a:gd name="connsiteY408" fmla="*/ 6095776 h 7800610"/>
                <a:gd name="connsiteX409" fmla="*/ 1556207 w 4525107"/>
                <a:gd name="connsiteY409" fmla="*/ 6001742 h 7800610"/>
                <a:gd name="connsiteX410" fmla="*/ 1525367 w 4525107"/>
                <a:gd name="connsiteY410" fmla="*/ 5998796 h 7800610"/>
                <a:gd name="connsiteX411" fmla="*/ 1550432 w 4525107"/>
                <a:gd name="connsiteY411" fmla="*/ 5964644 h 7800610"/>
                <a:gd name="connsiteX412" fmla="*/ 1502271 w 4525107"/>
                <a:gd name="connsiteY412" fmla="*/ 5870612 h 7800610"/>
                <a:gd name="connsiteX413" fmla="*/ 1472793 w 4525107"/>
                <a:gd name="connsiteY413" fmla="*/ 5867272 h 7800610"/>
                <a:gd name="connsiteX414" fmla="*/ 2639995 w 4525107"/>
                <a:gd name="connsiteY414" fmla="*/ 5855986 h 7800610"/>
                <a:gd name="connsiteX415" fmla="*/ 2627005 w 4525107"/>
                <a:gd name="connsiteY415" fmla="*/ 5937064 h 7800610"/>
                <a:gd name="connsiteX416" fmla="*/ 2589958 w 4525107"/>
                <a:gd name="connsiteY416" fmla="*/ 6010628 h 7800610"/>
                <a:gd name="connsiteX417" fmla="*/ 2652180 w 4525107"/>
                <a:gd name="connsiteY417" fmla="*/ 6143254 h 7800610"/>
                <a:gd name="connsiteX418" fmla="*/ 2615972 w 4525107"/>
                <a:gd name="connsiteY418" fmla="*/ 6192594 h 7800610"/>
                <a:gd name="connsiteX419" fmla="*/ 2660523 w 4525107"/>
                <a:gd name="connsiteY419" fmla="*/ 6196850 h 7800610"/>
                <a:gd name="connsiteX420" fmla="*/ 2730103 w 4525107"/>
                <a:gd name="connsiteY420" fmla="*/ 6332694 h 7800610"/>
                <a:gd name="connsiteX421" fmla="*/ 2636983 w 4525107"/>
                <a:gd name="connsiteY421" fmla="*/ 6407072 h 7800610"/>
                <a:gd name="connsiteX422" fmla="*/ 2714404 w 4525107"/>
                <a:gd name="connsiteY422" fmla="*/ 6468194 h 7800610"/>
                <a:gd name="connsiteX423" fmla="*/ 2813743 w 4525107"/>
                <a:gd name="connsiteY423" fmla="*/ 6463488 h 7800610"/>
                <a:gd name="connsiteX424" fmla="*/ 2813770 w 4525107"/>
                <a:gd name="connsiteY424" fmla="*/ 6466404 h 7800610"/>
                <a:gd name="connsiteX425" fmla="*/ 2706817 w 4525107"/>
                <a:gd name="connsiteY425" fmla="*/ 6491716 h 7800610"/>
                <a:gd name="connsiteX426" fmla="*/ 2634815 w 4525107"/>
                <a:gd name="connsiteY426" fmla="*/ 6408678 h 7800610"/>
                <a:gd name="connsiteX427" fmla="*/ 2635985 w 4525107"/>
                <a:gd name="connsiteY427" fmla="*/ 6407090 h 7800610"/>
                <a:gd name="connsiteX428" fmla="*/ 2594259 w 4525107"/>
                <a:gd name="connsiteY428" fmla="*/ 6402274 h 7800610"/>
                <a:gd name="connsiteX429" fmla="*/ 2559782 w 4525107"/>
                <a:gd name="connsiteY429" fmla="*/ 6382932 h 7800610"/>
                <a:gd name="connsiteX430" fmla="*/ 2558606 w 4525107"/>
                <a:gd name="connsiteY430" fmla="*/ 6438152 h 7800610"/>
                <a:gd name="connsiteX431" fmla="*/ 2542463 w 4525107"/>
                <a:gd name="connsiteY431" fmla="*/ 6468668 h 7800610"/>
                <a:gd name="connsiteX432" fmla="*/ 2582100 w 4525107"/>
                <a:gd name="connsiteY432" fmla="*/ 6567832 h 7800610"/>
                <a:gd name="connsiteX433" fmla="*/ 2513512 w 4525107"/>
                <a:gd name="connsiteY433" fmla="*/ 6653714 h 7800610"/>
                <a:gd name="connsiteX434" fmla="*/ 2510886 w 4525107"/>
                <a:gd name="connsiteY434" fmla="*/ 6652440 h 7800610"/>
                <a:gd name="connsiteX435" fmla="*/ 2557591 w 4525107"/>
                <a:gd name="connsiteY435" fmla="*/ 6564642 h 7800610"/>
                <a:gd name="connsiteX436" fmla="*/ 2538933 w 4525107"/>
                <a:gd name="connsiteY436" fmla="*/ 6473686 h 7800610"/>
                <a:gd name="connsiteX437" fmla="*/ 2483796 w 4525107"/>
                <a:gd name="connsiteY437" fmla="*/ 6509098 h 7800610"/>
                <a:gd name="connsiteX438" fmla="*/ 2498229 w 4525107"/>
                <a:gd name="connsiteY438" fmla="*/ 6593628 h 7800610"/>
                <a:gd name="connsiteX439" fmla="*/ 2435059 w 4525107"/>
                <a:gd name="connsiteY439" fmla="*/ 6653880 h 7800610"/>
                <a:gd name="connsiteX440" fmla="*/ 2433363 w 4525107"/>
                <a:gd name="connsiteY440" fmla="*/ 6652542 h 7800610"/>
                <a:gd name="connsiteX441" fmla="*/ 2481030 w 4525107"/>
                <a:gd name="connsiteY441" fmla="*/ 6588080 h 7800610"/>
                <a:gd name="connsiteX442" fmla="*/ 2480686 w 4525107"/>
                <a:gd name="connsiteY442" fmla="*/ 6509682 h 7800610"/>
                <a:gd name="connsiteX443" fmla="*/ 2422762 w 4525107"/>
                <a:gd name="connsiteY443" fmla="*/ 6507730 h 7800610"/>
                <a:gd name="connsiteX444" fmla="*/ 2379463 w 4525107"/>
                <a:gd name="connsiteY444" fmla="*/ 6480550 h 7800610"/>
                <a:gd name="connsiteX445" fmla="*/ 2336185 w 4525107"/>
                <a:gd name="connsiteY445" fmla="*/ 6541364 h 7800610"/>
                <a:gd name="connsiteX446" fmla="*/ 2338080 w 4525107"/>
                <a:gd name="connsiteY446" fmla="*/ 6621812 h 7800610"/>
                <a:gd name="connsiteX447" fmla="*/ 2335852 w 4525107"/>
                <a:gd name="connsiteY447" fmla="*/ 6621886 h 7800610"/>
                <a:gd name="connsiteX448" fmla="*/ 2318364 w 4525107"/>
                <a:gd name="connsiteY448" fmla="*/ 6535614 h 7800610"/>
                <a:gd name="connsiteX449" fmla="*/ 2373918 w 4525107"/>
                <a:gd name="connsiteY449" fmla="*/ 6474732 h 7800610"/>
                <a:gd name="connsiteX450" fmla="*/ 2353183 w 4525107"/>
                <a:gd name="connsiteY450" fmla="*/ 6371886 h 7800610"/>
                <a:gd name="connsiteX451" fmla="*/ 2391351 w 4525107"/>
                <a:gd name="connsiteY451" fmla="*/ 6321006 h 7800610"/>
                <a:gd name="connsiteX452" fmla="*/ 2337480 w 4525107"/>
                <a:gd name="connsiteY452" fmla="*/ 6319444 h 7800610"/>
                <a:gd name="connsiteX453" fmla="*/ 2312752 w 4525107"/>
                <a:gd name="connsiteY453" fmla="*/ 6307372 h 7800610"/>
                <a:gd name="connsiteX454" fmla="*/ 2216672 w 4525107"/>
                <a:gd name="connsiteY454" fmla="*/ 6338914 h 7800610"/>
                <a:gd name="connsiteX455" fmla="*/ 2130792 w 4525107"/>
                <a:gd name="connsiteY455" fmla="*/ 6270324 h 7800610"/>
                <a:gd name="connsiteX456" fmla="*/ 2132065 w 4525107"/>
                <a:gd name="connsiteY456" fmla="*/ 6267698 h 7800610"/>
                <a:gd name="connsiteX457" fmla="*/ 2219863 w 4525107"/>
                <a:gd name="connsiteY457" fmla="*/ 6314406 h 7800610"/>
                <a:gd name="connsiteX458" fmla="*/ 2303404 w 4525107"/>
                <a:gd name="connsiteY458" fmla="*/ 6300798 h 7800610"/>
                <a:gd name="connsiteX459" fmla="*/ 2268158 w 4525107"/>
                <a:gd name="connsiteY459" fmla="*/ 6249810 h 7800610"/>
                <a:gd name="connsiteX460" fmla="*/ 2190900 w 4525107"/>
                <a:gd name="connsiteY460" fmla="*/ 6255036 h 7800610"/>
                <a:gd name="connsiteX461" fmla="*/ 2130647 w 4525107"/>
                <a:gd name="connsiteY461" fmla="*/ 6191866 h 7800610"/>
                <a:gd name="connsiteX462" fmla="*/ 2131985 w 4525107"/>
                <a:gd name="connsiteY462" fmla="*/ 6190170 h 7800610"/>
                <a:gd name="connsiteX463" fmla="*/ 2196449 w 4525107"/>
                <a:gd name="connsiteY463" fmla="*/ 6237834 h 7800610"/>
                <a:gd name="connsiteX464" fmla="*/ 2265833 w 4525107"/>
                <a:gd name="connsiteY464" fmla="*/ 6240898 h 7800610"/>
                <a:gd name="connsiteX465" fmla="*/ 2267243 w 4525107"/>
                <a:gd name="connsiteY465" fmla="*/ 6186664 h 7800610"/>
                <a:gd name="connsiteX466" fmla="*/ 2192855 w 4525107"/>
                <a:gd name="connsiteY466" fmla="*/ 6173636 h 7800610"/>
                <a:gd name="connsiteX467" fmla="*/ 2117299 w 4525107"/>
                <a:gd name="connsiteY467" fmla="*/ 6135080 h 7800610"/>
                <a:gd name="connsiteX468" fmla="*/ 2133877 w 4525107"/>
                <a:gd name="connsiteY468" fmla="*/ 6134982 h 7800610"/>
                <a:gd name="connsiteX469" fmla="*/ 2198377 w 4525107"/>
                <a:gd name="connsiteY469" fmla="*/ 6148068 h 7800610"/>
                <a:gd name="connsiteX470" fmla="*/ 2268406 w 4525107"/>
                <a:gd name="connsiteY470" fmla="*/ 6182446 h 7800610"/>
                <a:gd name="connsiteX471" fmla="*/ 2302211 w 4525107"/>
                <a:gd name="connsiteY471" fmla="*/ 6133504 h 7800610"/>
                <a:gd name="connsiteX472" fmla="*/ 2243167 w 4525107"/>
                <a:gd name="connsiteY472" fmla="*/ 6093002 h 7800610"/>
                <a:gd name="connsiteX473" fmla="*/ 2162718 w 4525107"/>
                <a:gd name="connsiteY473" fmla="*/ 6094896 h 7800610"/>
                <a:gd name="connsiteX474" fmla="*/ 2162644 w 4525107"/>
                <a:gd name="connsiteY474" fmla="*/ 6092668 h 7800610"/>
                <a:gd name="connsiteX475" fmla="*/ 2193398 w 4525107"/>
                <a:gd name="connsiteY475" fmla="*/ 6070544 h 7800610"/>
                <a:gd name="connsiteX476" fmla="*/ 2219449 w 4525107"/>
                <a:gd name="connsiteY476" fmla="*/ 6069234 h 7800610"/>
                <a:gd name="connsiteX477" fmla="*/ 2248916 w 4525107"/>
                <a:gd name="connsiteY477" fmla="*/ 6075176 h 7800610"/>
                <a:gd name="connsiteX478" fmla="*/ 2309373 w 4525107"/>
                <a:gd name="connsiteY478" fmla="*/ 6128374 h 7800610"/>
                <a:gd name="connsiteX479" fmla="*/ 2403744 w 4525107"/>
                <a:gd name="connsiteY479" fmla="*/ 6114020 h 7800610"/>
                <a:gd name="connsiteX480" fmla="*/ 2449450 w 4525107"/>
                <a:gd name="connsiteY480" fmla="*/ 6145600 h 7800610"/>
                <a:gd name="connsiteX481" fmla="*/ 2446758 w 4525107"/>
                <a:gd name="connsiteY481" fmla="*/ 6076988 h 7800610"/>
                <a:gd name="connsiteX482" fmla="*/ 2540017 w 4525107"/>
                <a:gd name="connsiteY482" fmla="*/ 6002586 h 7800610"/>
                <a:gd name="connsiteX483" fmla="*/ 2582601 w 4525107"/>
                <a:gd name="connsiteY483" fmla="*/ 6007410 h 7800610"/>
                <a:gd name="connsiteX484" fmla="*/ 2588437 w 4525107"/>
                <a:gd name="connsiteY484" fmla="*/ 6009964 h 7800610"/>
                <a:gd name="connsiteX485" fmla="*/ 2601439 w 4525107"/>
                <a:gd name="connsiteY485" fmla="*/ 5931542 h 7800610"/>
                <a:gd name="connsiteX486" fmla="*/ 2639995 w 4525107"/>
                <a:gd name="connsiteY486" fmla="*/ 5855986 h 7800610"/>
                <a:gd name="connsiteX487" fmla="*/ 2575425 w 4525107"/>
                <a:gd name="connsiteY487" fmla="*/ 5847830 h 7800610"/>
                <a:gd name="connsiteX488" fmla="*/ 2584175 w 4525107"/>
                <a:gd name="connsiteY488" fmla="*/ 5849014 h 7800610"/>
                <a:gd name="connsiteX489" fmla="*/ 2585940 w 4525107"/>
                <a:gd name="connsiteY489" fmla="*/ 5850372 h 7800610"/>
                <a:gd name="connsiteX490" fmla="*/ 2537394 w 4525107"/>
                <a:gd name="connsiteY490" fmla="*/ 5914552 h 7800610"/>
                <a:gd name="connsiteX491" fmla="*/ 2539288 w 4525107"/>
                <a:gd name="connsiteY491" fmla="*/ 5995002 h 7800610"/>
                <a:gd name="connsiteX492" fmla="*/ 2537059 w 4525107"/>
                <a:gd name="connsiteY492" fmla="*/ 5995074 h 7800610"/>
                <a:gd name="connsiteX493" fmla="*/ 2519571 w 4525107"/>
                <a:gd name="connsiteY493" fmla="*/ 5908804 h 7800610"/>
                <a:gd name="connsiteX494" fmla="*/ 2575425 w 4525107"/>
                <a:gd name="connsiteY494" fmla="*/ 5847830 h 7800610"/>
                <a:gd name="connsiteX495" fmla="*/ 2513656 w 4525107"/>
                <a:gd name="connsiteY495" fmla="*/ 5839966 h 7800610"/>
                <a:gd name="connsiteX496" fmla="*/ 2522969 w 4525107"/>
                <a:gd name="connsiteY496" fmla="*/ 5841392 h 7800610"/>
                <a:gd name="connsiteX497" fmla="*/ 2524721 w 4525107"/>
                <a:gd name="connsiteY497" fmla="*/ 5843052 h 7800610"/>
                <a:gd name="connsiteX498" fmla="*/ 2465076 w 4525107"/>
                <a:gd name="connsiteY498" fmla="*/ 5921842 h 7800610"/>
                <a:gd name="connsiteX499" fmla="*/ 2458043 w 4525107"/>
                <a:gd name="connsiteY499" fmla="*/ 6020412 h 7800610"/>
                <a:gd name="connsiteX500" fmla="*/ 2455632 w 4525107"/>
                <a:gd name="connsiteY500" fmla="*/ 6020508 h 7800610"/>
                <a:gd name="connsiteX501" fmla="*/ 2446488 w 4525107"/>
                <a:gd name="connsiteY501" fmla="*/ 5914854 h 7800610"/>
                <a:gd name="connsiteX502" fmla="*/ 2513656 w 4525107"/>
                <a:gd name="connsiteY502" fmla="*/ 5839966 h 7800610"/>
                <a:gd name="connsiteX503" fmla="*/ 2572647 w 4525107"/>
                <a:gd name="connsiteY503" fmla="*/ 5807384 h 7800610"/>
                <a:gd name="connsiteX504" fmla="*/ 2410164 w 4525107"/>
                <a:gd name="connsiteY504" fmla="*/ 5937016 h 7800610"/>
                <a:gd name="connsiteX505" fmla="*/ 2414854 w 4525107"/>
                <a:gd name="connsiteY505" fmla="*/ 6056552 h 7800610"/>
                <a:gd name="connsiteX506" fmla="*/ 2335223 w 4525107"/>
                <a:gd name="connsiteY506" fmla="*/ 6001534 h 7800610"/>
                <a:gd name="connsiteX507" fmla="*/ 2098547 w 4525107"/>
                <a:gd name="connsiteY507" fmla="*/ 6122760 h 7800610"/>
                <a:gd name="connsiteX508" fmla="*/ 2219773 w 4525107"/>
                <a:gd name="connsiteY508" fmla="*/ 6359434 h 7800610"/>
                <a:gd name="connsiteX509" fmla="*/ 2313633 w 4525107"/>
                <a:gd name="connsiteY509" fmla="*/ 6362160 h 7800610"/>
                <a:gd name="connsiteX510" fmla="*/ 2247133 w 4525107"/>
                <a:gd name="connsiteY510" fmla="*/ 6450806 h 7800610"/>
                <a:gd name="connsiteX511" fmla="*/ 2368359 w 4525107"/>
                <a:gd name="connsiteY511" fmla="*/ 6687480 h 7800610"/>
                <a:gd name="connsiteX512" fmla="*/ 2605035 w 4525107"/>
                <a:gd name="connsiteY512" fmla="*/ 6566256 h 7800610"/>
                <a:gd name="connsiteX513" fmla="*/ 2607083 w 4525107"/>
                <a:gd name="connsiteY513" fmla="*/ 6470050 h 7800610"/>
                <a:gd name="connsiteX514" fmla="*/ 2667150 w 4525107"/>
                <a:gd name="connsiteY514" fmla="*/ 6503748 h 7800610"/>
                <a:gd name="connsiteX515" fmla="*/ 2903825 w 4525107"/>
                <a:gd name="connsiteY515" fmla="*/ 6382522 h 7800610"/>
                <a:gd name="connsiteX516" fmla="*/ 2782600 w 4525107"/>
                <a:gd name="connsiteY516" fmla="*/ 6145848 h 7800610"/>
                <a:gd name="connsiteX517" fmla="*/ 2704979 w 4525107"/>
                <a:gd name="connsiteY517" fmla="*/ 6138432 h 7800610"/>
                <a:gd name="connsiteX518" fmla="*/ 2768065 w 4525107"/>
                <a:gd name="connsiteY518" fmla="*/ 6052466 h 7800610"/>
                <a:gd name="connsiteX519" fmla="*/ 2646839 w 4525107"/>
                <a:gd name="connsiteY519" fmla="*/ 5815792 h 7800610"/>
                <a:gd name="connsiteX520" fmla="*/ 2572647 w 4525107"/>
                <a:gd name="connsiteY520" fmla="*/ 5807384 h 7800610"/>
                <a:gd name="connsiteX521" fmla="*/ 1178749 w 4525107"/>
                <a:gd name="connsiteY521" fmla="*/ 5793942 h 7800610"/>
                <a:gd name="connsiteX522" fmla="*/ 1246788 w 4525107"/>
                <a:gd name="connsiteY522" fmla="*/ 5805210 h 7800610"/>
                <a:gd name="connsiteX523" fmla="*/ 1320253 w 4525107"/>
                <a:gd name="connsiteY523" fmla="*/ 5881690 h 7800610"/>
                <a:gd name="connsiteX524" fmla="*/ 1318591 w 4525107"/>
                <a:gd name="connsiteY524" fmla="*/ 5883444 h 7800610"/>
                <a:gd name="connsiteX525" fmla="*/ 1239801 w 4525107"/>
                <a:gd name="connsiteY525" fmla="*/ 5823800 h 7800610"/>
                <a:gd name="connsiteX526" fmla="*/ 1141231 w 4525107"/>
                <a:gd name="connsiteY526" fmla="*/ 5816768 h 7800610"/>
                <a:gd name="connsiteX527" fmla="*/ 1141136 w 4525107"/>
                <a:gd name="connsiteY527" fmla="*/ 5814354 h 7800610"/>
                <a:gd name="connsiteX528" fmla="*/ 1178749 w 4525107"/>
                <a:gd name="connsiteY528" fmla="*/ 5793942 h 7800610"/>
                <a:gd name="connsiteX529" fmla="*/ 1664486 w 4525107"/>
                <a:gd name="connsiteY529" fmla="*/ 5683746 h 7800610"/>
                <a:gd name="connsiteX530" fmla="*/ 1708792 w 4525107"/>
                <a:gd name="connsiteY530" fmla="*/ 5784328 h 7800610"/>
                <a:gd name="connsiteX531" fmla="*/ 1640205 w 4525107"/>
                <a:gd name="connsiteY531" fmla="*/ 5870208 h 7800610"/>
                <a:gd name="connsiteX532" fmla="*/ 1637579 w 4525107"/>
                <a:gd name="connsiteY532" fmla="*/ 5868934 h 7800610"/>
                <a:gd name="connsiteX533" fmla="*/ 1684284 w 4525107"/>
                <a:gd name="connsiteY533" fmla="*/ 5781136 h 7800610"/>
                <a:gd name="connsiteX534" fmla="*/ 1661620 w 4525107"/>
                <a:gd name="connsiteY534" fmla="*/ 5684304 h 7800610"/>
                <a:gd name="connsiteX535" fmla="*/ 1664486 w 4525107"/>
                <a:gd name="connsiteY535" fmla="*/ 5683746 h 7800610"/>
                <a:gd name="connsiteX536" fmla="*/ 1627971 w 4525107"/>
                <a:gd name="connsiteY536" fmla="*/ 5664986 h 7800610"/>
                <a:gd name="connsiteX537" fmla="*/ 1644025 w 4525107"/>
                <a:gd name="connsiteY537" fmla="*/ 5750798 h 7800610"/>
                <a:gd name="connsiteX538" fmla="*/ 1580854 w 4525107"/>
                <a:gd name="connsiteY538" fmla="*/ 5811050 h 7800610"/>
                <a:gd name="connsiteX539" fmla="*/ 1579160 w 4525107"/>
                <a:gd name="connsiteY539" fmla="*/ 5809710 h 7800610"/>
                <a:gd name="connsiteX540" fmla="*/ 1626826 w 4525107"/>
                <a:gd name="connsiteY540" fmla="*/ 5745248 h 7800610"/>
                <a:gd name="connsiteX541" fmla="*/ 1625813 w 4525107"/>
                <a:gd name="connsiteY541" fmla="*/ 5665082 h 7800610"/>
                <a:gd name="connsiteX542" fmla="*/ 1627971 w 4525107"/>
                <a:gd name="connsiteY542" fmla="*/ 5664986 h 7800610"/>
                <a:gd name="connsiteX543" fmla="*/ 1584607 w 4525107"/>
                <a:gd name="connsiteY543" fmla="*/ 5639964 h 7800610"/>
                <a:gd name="connsiteX544" fmla="*/ 1571617 w 4525107"/>
                <a:gd name="connsiteY544" fmla="*/ 5721042 h 7800610"/>
                <a:gd name="connsiteX545" fmla="*/ 1534570 w 4525107"/>
                <a:gd name="connsiteY545" fmla="*/ 5794606 h 7800610"/>
                <a:gd name="connsiteX546" fmla="*/ 1596792 w 4525107"/>
                <a:gd name="connsiteY546" fmla="*/ 5927232 h 7800610"/>
                <a:gd name="connsiteX547" fmla="*/ 1560584 w 4525107"/>
                <a:gd name="connsiteY547" fmla="*/ 5976572 h 7800610"/>
                <a:gd name="connsiteX548" fmla="*/ 1605135 w 4525107"/>
                <a:gd name="connsiteY548" fmla="*/ 5980828 h 7800610"/>
                <a:gd name="connsiteX549" fmla="*/ 1674715 w 4525107"/>
                <a:gd name="connsiteY549" fmla="*/ 6116672 h 7800610"/>
                <a:gd name="connsiteX550" fmla="*/ 1581595 w 4525107"/>
                <a:gd name="connsiteY550" fmla="*/ 6191050 h 7800610"/>
                <a:gd name="connsiteX551" fmla="*/ 1659016 w 4525107"/>
                <a:gd name="connsiteY551" fmla="*/ 6252172 h 7800610"/>
                <a:gd name="connsiteX552" fmla="*/ 1758355 w 4525107"/>
                <a:gd name="connsiteY552" fmla="*/ 6247466 h 7800610"/>
                <a:gd name="connsiteX553" fmla="*/ 1758382 w 4525107"/>
                <a:gd name="connsiteY553" fmla="*/ 6250382 h 7800610"/>
                <a:gd name="connsiteX554" fmla="*/ 1651429 w 4525107"/>
                <a:gd name="connsiteY554" fmla="*/ 6275694 h 7800610"/>
                <a:gd name="connsiteX555" fmla="*/ 1579427 w 4525107"/>
                <a:gd name="connsiteY555" fmla="*/ 6192656 h 7800610"/>
                <a:gd name="connsiteX556" fmla="*/ 1580597 w 4525107"/>
                <a:gd name="connsiteY556" fmla="*/ 6191068 h 7800610"/>
                <a:gd name="connsiteX557" fmla="*/ 1538871 w 4525107"/>
                <a:gd name="connsiteY557" fmla="*/ 6186252 h 7800610"/>
                <a:gd name="connsiteX558" fmla="*/ 1504394 w 4525107"/>
                <a:gd name="connsiteY558" fmla="*/ 6166910 h 7800610"/>
                <a:gd name="connsiteX559" fmla="*/ 1503218 w 4525107"/>
                <a:gd name="connsiteY559" fmla="*/ 6222130 h 7800610"/>
                <a:gd name="connsiteX560" fmla="*/ 1487075 w 4525107"/>
                <a:gd name="connsiteY560" fmla="*/ 6252646 h 7800610"/>
                <a:gd name="connsiteX561" fmla="*/ 1526712 w 4525107"/>
                <a:gd name="connsiteY561" fmla="*/ 6351810 h 7800610"/>
                <a:gd name="connsiteX562" fmla="*/ 1458124 w 4525107"/>
                <a:gd name="connsiteY562" fmla="*/ 6437692 h 7800610"/>
                <a:gd name="connsiteX563" fmla="*/ 1455498 w 4525107"/>
                <a:gd name="connsiteY563" fmla="*/ 6436418 h 7800610"/>
                <a:gd name="connsiteX564" fmla="*/ 1502203 w 4525107"/>
                <a:gd name="connsiteY564" fmla="*/ 6348620 h 7800610"/>
                <a:gd name="connsiteX565" fmla="*/ 1483545 w 4525107"/>
                <a:gd name="connsiteY565" fmla="*/ 6257664 h 7800610"/>
                <a:gd name="connsiteX566" fmla="*/ 1428408 w 4525107"/>
                <a:gd name="connsiteY566" fmla="*/ 6293076 h 7800610"/>
                <a:gd name="connsiteX567" fmla="*/ 1442841 w 4525107"/>
                <a:gd name="connsiteY567" fmla="*/ 6377606 h 7800610"/>
                <a:gd name="connsiteX568" fmla="*/ 1379671 w 4525107"/>
                <a:gd name="connsiteY568" fmla="*/ 6437858 h 7800610"/>
                <a:gd name="connsiteX569" fmla="*/ 1377975 w 4525107"/>
                <a:gd name="connsiteY569" fmla="*/ 6436520 h 7800610"/>
                <a:gd name="connsiteX570" fmla="*/ 1425642 w 4525107"/>
                <a:gd name="connsiteY570" fmla="*/ 6372058 h 7800610"/>
                <a:gd name="connsiteX571" fmla="*/ 1425298 w 4525107"/>
                <a:gd name="connsiteY571" fmla="*/ 6293660 h 7800610"/>
                <a:gd name="connsiteX572" fmla="*/ 1367374 w 4525107"/>
                <a:gd name="connsiteY572" fmla="*/ 6291708 h 7800610"/>
                <a:gd name="connsiteX573" fmla="*/ 1324075 w 4525107"/>
                <a:gd name="connsiteY573" fmla="*/ 6264528 h 7800610"/>
                <a:gd name="connsiteX574" fmla="*/ 1280797 w 4525107"/>
                <a:gd name="connsiteY574" fmla="*/ 6325342 h 7800610"/>
                <a:gd name="connsiteX575" fmla="*/ 1282692 w 4525107"/>
                <a:gd name="connsiteY575" fmla="*/ 6405790 h 7800610"/>
                <a:gd name="connsiteX576" fmla="*/ 1280464 w 4525107"/>
                <a:gd name="connsiteY576" fmla="*/ 6405864 h 7800610"/>
                <a:gd name="connsiteX577" fmla="*/ 1262976 w 4525107"/>
                <a:gd name="connsiteY577" fmla="*/ 6319592 h 7800610"/>
                <a:gd name="connsiteX578" fmla="*/ 1318530 w 4525107"/>
                <a:gd name="connsiteY578" fmla="*/ 6258710 h 7800610"/>
                <a:gd name="connsiteX579" fmla="*/ 1297795 w 4525107"/>
                <a:gd name="connsiteY579" fmla="*/ 6155864 h 7800610"/>
                <a:gd name="connsiteX580" fmla="*/ 1335963 w 4525107"/>
                <a:gd name="connsiteY580" fmla="*/ 6104984 h 7800610"/>
                <a:gd name="connsiteX581" fmla="*/ 1282092 w 4525107"/>
                <a:gd name="connsiteY581" fmla="*/ 6103422 h 7800610"/>
                <a:gd name="connsiteX582" fmla="*/ 1257364 w 4525107"/>
                <a:gd name="connsiteY582" fmla="*/ 6091350 h 7800610"/>
                <a:gd name="connsiteX583" fmla="*/ 1161284 w 4525107"/>
                <a:gd name="connsiteY583" fmla="*/ 6122892 h 7800610"/>
                <a:gd name="connsiteX584" fmla="*/ 1075404 w 4525107"/>
                <a:gd name="connsiteY584" fmla="*/ 6054302 h 7800610"/>
                <a:gd name="connsiteX585" fmla="*/ 1076677 w 4525107"/>
                <a:gd name="connsiteY585" fmla="*/ 6051676 h 7800610"/>
                <a:gd name="connsiteX586" fmla="*/ 1164475 w 4525107"/>
                <a:gd name="connsiteY586" fmla="*/ 6098384 h 7800610"/>
                <a:gd name="connsiteX587" fmla="*/ 1248016 w 4525107"/>
                <a:gd name="connsiteY587" fmla="*/ 6084776 h 7800610"/>
                <a:gd name="connsiteX588" fmla="*/ 1212770 w 4525107"/>
                <a:gd name="connsiteY588" fmla="*/ 6033788 h 7800610"/>
                <a:gd name="connsiteX589" fmla="*/ 1135512 w 4525107"/>
                <a:gd name="connsiteY589" fmla="*/ 6039014 h 7800610"/>
                <a:gd name="connsiteX590" fmla="*/ 1075259 w 4525107"/>
                <a:gd name="connsiteY590" fmla="*/ 5975844 h 7800610"/>
                <a:gd name="connsiteX591" fmla="*/ 1076597 w 4525107"/>
                <a:gd name="connsiteY591" fmla="*/ 5974148 h 7800610"/>
                <a:gd name="connsiteX592" fmla="*/ 1141061 w 4525107"/>
                <a:gd name="connsiteY592" fmla="*/ 6021812 h 7800610"/>
                <a:gd name="connsiteX593" fmla="*/ 1210445 w 4525107"/>
                <a:gd name="connsiteY593" fmla="*/ 6024876 h 7800610"/>
                <a:gd name="connsiteX594" fmla="*/ 1211855 w 4525107"/>
                <a:gd name="connsiteY594" fmla="*/ 5970642 h 7800610"/>
                <a:gd name="connsiteX595" fmla="*/ 1137467 w 4525107"/>
                <a:gd name="connsiteY595" fmla="*/ 5957614 h 7800610"/>
                <a:gd name="connsiteX596" fmla="*/ 1061910 w 4525107"/>
                <a:gd name="connsiteY596" fmla="*/ 5919058 h 7800610"/>
                <a:gd name="connsiteX597" fmla="*/ 1078489 w 4525107"/>
                <a:gd name="connsiteY597" fmla="*/ 5918960 h 7800610"/>
                <a:gd name="connsiteX598" fmla="*/ 1142989 w 4525107"/>
                <a:gd name="connsiteY598" fmla="*/ 5932046 h 7800610"/>
                <a:gd name="connsiteX599" fmla="*/ 1213018 w 4525107"/>
                <a:gd name="connsiteY599" fmla="*/ 5966424 h 7800610"/>
                <a:gd name="connsiteX600" fmla="*/ 1246823 w 4525107"/>
                <a:gd name="connsiteY600" fmla="*/ 5917482 h 7800610"/>
                <a:gd name="connsiteX601" fmla="*/ 1187779 w 4525107"/>
                <a:gd name="connsiteY601" fmla="*/ 5876980 h 7800610"/>
                <a:gd name="connsiteX602" fmla="*/ 1107330 w 4525107"/>
                <a:gd name="connsiteY602" fmla="*/ 5878874 h 7800610"/>
                <a:gd name="connsiteX603" fmla="*/ 1107256 w 4525107"/>
                <a:gd name="connsiteY603" fmla="*/ 5876646 h 7800610"/>
                <a:gd name="connsiteX604" fmla="*/ 1138010 w 4525107"/>
                <a:gd name="connsiteY604" fmla="*/ 5854522 h 7800610"/>
                <a:gd name="connsiteX605" fmla="*/ 1164061 w 4525107"/>
                <a:gd name="connsiteY605" fmla="*/ 5853212 h 7800610"/>
                <a:gd name="connsiteX606" fmla="*/ 1193528 w 4525107"/>
                <a:gd name="connsiteY606" fmla="*/ 5859154 h 7800610"/>
                <a:gd name="connsiteX607" fmla="*/ 1253985 w 4525107"/>
                <a:gd name="connsiteY607" fmla="*/ 5912352 h 7800610"/>
                <a:gd name="connsiteX608" fmla="*/ 1348356 w 4525107"/>
                <a:gd name="connsiteY608" fmla="*/ 5897998 h 7800610"/>
                <a:gd name="connsiteX609" fmla="*/ 1394062 w 4525107"/>
                <a:gd name="connsiteY609" fmla="*/ 5929578 h 7800610"/>
                <a:gd name="connsiteX610" fmla="*/ 1391370 w 4525107"/>
                <a:gd name="connsiteY610" fmla="*/ 5860966 h 7800610"/>
                <a:gd name="connsiteX611" fmla="*/ 1484629 w 4525107"/>
                <a:gd name="connsiteY611" fmla="*/ 5786564 h 7800610"/>
                <a:gd name="connsiteX612" fmla="*/ 1527213 w 4525107"/>
                <a:gd name="connsiteY612" fmla="*/ 5791388 h 7800610"/>
                <a:gd name="connsiteX613" fmla="*/ 1533049 w 4525107"/>
                <a:gd name="connsiteY613" fmla="*/ 5793942 h 7800610"/>
                <a:gd name="connsiteX614" fmla="*/ 1546051 w 4525107"/>
                <a:gd name="connsiteY614" fmla="*/ 5715520 h 7800610"/>
                <a:gd name="connsiteX615" fmla="*/ 1584607 w 4525107"/>
                <a:gd name="connsiteY615" fmla="*/ 5639964 h 7800610"/>
                <a:gd name="connsiteX616" fmla="*/ 1520037 w 4525107"/>
                <a:gd name="connsiteY616" fmla="*/ 5631808 h 7800610"/>
                <a:gd name="connsiteX617" fmla="*/ 1528787 w 4525107"/>
                <a:gd name="connsiteY617" fmla="*/ 5632992 h 7800610"/>
                <a:gd name="connsiteX618" fmla="*/ 1530552 w 4525107"/>
                <a:gd name="connsiteY618" fmla="*/ 5634350 h 7800610"/>
                <a:gd name="connsiteX619" fmla="*/ 1482006 w 4525107"/>
                <a:gd name="connsiteY619" fmla="*/ 5698530 h 7800610"/>
                <a:gd name="connsiteX620" fmla="*/ 1483900 w 4525107"/>
                <a:gd name="connsiteY620" fmla="*/ 5778980 h 7800610"/>
                <a:gd name="connsiteX621" fmla="*/ 1481671 w 4525107"/>
                <a:gd name="connsiteY621" fmla="*/ 5779052 h 7800610"/>
                <a:gd name="connsiteX622" fmla="*/ 1464183 w 4525107"/>
                <a:gd name="connsiteY622" fmla="*/ 5692782 h 7800610"/>
                <a:gd name="connsiteX623" fmla="*/ 1520037 w 4525107"/>
                <a:gd name="connsiteY623" fmla="*/ 5631808 h 7800610"/>
                <a:gd name="connsiteX624" fmla="*/ 1458268 w 4525107"/>
                <a:gd name="connsiteY624" fmla="*/ 5623944 h 7800610"/>
                <a:gd name="connsiteX625" fmla="*/ 1467581 w 4525107"/>
                <a:gd name="connsiteY625" fmla="*/ 5625370 h 7800610"/>
                <a:gd name="connsiteX626" fmla="*/ 1469333 w 4525107"/>
                <a:gd name="connsiteY626" fmla="*/ 5627030 h 7800610"/>
                <a:gd name="connsiteX627" fmla="*/ 1409688 w 4525107"/>
                <a:gd name="connsiteY627" fmla="*/ 5705820 h 7800610"/>
                <a:gd name="connsiteX628" fmla="*/ 1402655 w 4525107"/>
                <a:gd name="connsiteY628" fmla="*/ 5804390 h 7800610"/>
                <a:gd name="connsiteX629" fmla="*/ 1400244 w 4525107"/>
                <a:gd name="connsiteY629" fmla="*/ 5804486 h 7800610"/>
                <a:gd name="connsiteX630" fmla="*/ 1391100 w 4525107"/>
                <a:gd name="connsiteY630" fmla="*/ 5698832 h 7800610"/>
                <a:gd name="connsiteX631" fmla="*/ 1458268 w 4525107"/>
                <a:gd name="connsiteY631" fmla="*/ 5623944 h 7800610"/>
                <a:gd name="connsiteX632" fmla="*/ 1517259 w 4525107"/>
                <a:gd name="connsiteY632" fmla="*/ 5591362 h 7800610"/>
                <a:gd name="connsiteX633" fmla="*/ 1354776 w 4525107"/>
                <a:gd name="connsiteY633" fmla="*/ 5720994 h 7800610"/>
                <a:gd name="connsiteX634" fmla="*/ 1359466 w 4525107"/>
                <a:gd name="connsiteY634" fmla="*/ 5840530 h 7800610"/>
                <a:gd name="connsiteX635" fmla="*/ 1279835 w 4525107"/>
                <a:gd name="connsiteY635" fmla="*/ 5785512 h 7800610"/>
                <a:gd name="connsiteX636" fmla="*/ 1043159 w 4525107"/>
                <a:gd name="connsiteY636" fmla="*/ 5906738 h 7800610"/>
                <a:gd name="connsiteX637" fmla="*/ 1164385 w 4525107"/>
                <a:gd name="connsiteY637" fmla="*/ 6143412 h 7800610"/>
                <a:gd name="connsiteX638" fmla="*/ 1258245 w 4525107"/>
                <a:gd name="connsiteY638" fmla="*/ 6146138 h 7800610"/>
                <a:gd name="connsiteX639" fmla="*/ 1191745 w 4525107"/>
                <a:gd name="connsiteY639" fmla="*/ 6234784 h 7800610"/>
                <a:gd name="connsiteX640" fmla="*/ 1312971 w 4525107"/>
                <a:gd name="connsiteY640" fmla="*/ 6471458 h 7800610"/>
                <a:gd name="connsiteX641" fmla="*/ 1549647 w 4525107"/>
                <a:gd name="connsiteY641" fmla="*/ 6350234 h 7800610"/>
                <a:gd name="connsiteX642" fmla="*/ 1551695 w 4525107"/>
                <a:gd name="connsiteY642" fmla="*/ 6254028 h 7800610"/>
                <a:gd name="connsiteX643" fmla="*/ 1611762 w 4525107"/>
                <a:gd name="connsiteY643" fmla="*/ 6287726 h 7800610"/>
                <a:gd name="connsiteX644" fmla="*/ 1848437 w 4525107"/>
                <a:gd name="connsiteY644" fmla="*/ 6166500 h 7800610"/>
                <a:gd name="connsiteX645" fmla="*/ 1727212 w 4525107"/>
                <a:gd name="connsiteY645" fmla="*/ 5929826 h 7800610"/>
                <a:gd name="connsiteX646" fmla="*/ 1649591 w 4525107"/>
                <a:gd name="connsiteY646" fmla="*/ 5922410 h 7800610"/>
                <a:gd name="connsiteX647" fmla="*/ 1712677 w 4525107"/>
                <a:gd name="connsiteY647" fmla="*/ 5836444 h 7800610"/>
                <a:gd name="connsiteX648" fmla="*/ 1591451 w 4525107"/>
                <a:gd name="connsiteY648" fmla="*/ 5599770 h 7800610"/>
                <a:gd name="connsiteX649" fmla="*/ 1517259 w 4525107"/>
                <a:gd name="connsiteY649" fmla="*/ 5591362 h 7800610"/>
                <a:gd name="connsiteX650" fmla="*/ 3166250 w 4525107"/>
                <a:gd name="connsiteY650" fmla="*/ 4792370 h 7800610"/>
                <a:gd name="connsiteX651" fmla="*/ 3065518 w 4525107"/>
                <a:gd name="connsiteY651" fmla="*/ 4876430 h 7800610"/>
                <a:gd name="connsiteX652" fmla="*/ 2954036 w 4525107"/>
                <a:gd name="connsiteY652" fmla="*/ 5249978 h 7800610"/>
                <a:gd name="connsiteX653" fmla="*/ 3033822 w 4525107"/>
                <a:gd name="connsiteY653" fmla="*/ 5397644 h 7800610"/>
                <a:gd name="connsiteX654" fmla="*/ 3033821 w 4525107"/>
                <a:gd name="connsiteY654" fmla="*/ 5397646 h 7800610"/>
                <a:gd name="connsiteX655" fmla="*/ 3181488 w 4525107"/>
                <a:gd name="connsiteY655" fmla="*/ 5317860 h 7800610"/>
                <a:gd name="connsiteX656" fmla="*/ 3292970 w 4525107"/>
                <a:gd name="connsiteY656" fmla="*/ 4944312 h 7800610"/>
                <a:gd name="connsiteX657" fmla="*/ 3213185 w 4525107"/>
                <a:gd name="connsiteY657" fmla="*/ 4796644 h 7800610"/>
                <a:gd name="connsiteX658" fmla="*/ 3166250 w 4525107"/>
                <a:gd name="connsiteY658" fmla="*/ 4792370 h 7800610"/>
                <a:gd name="connsiteX659" fmla="*/ 2612904 w 4525107"/>
                <a:gd name="connsiteY659" fmla="*/ 4786374 h 7800610"/>
                <a:gd name="connsiteX660" fmla="*/ 2516662 w 4525107"/>
                <a:gd name="connsiteY660" fmla="*/ 4863158 h 7800610"/>
                <a:gd name="connsiteX661" fmla="*/ 2385024 w 4525107"/>
                <a:gd name="connsiteY661" fmla="*/ 5271244 h 7800610"/>
                <a:gd name="connsiteX662" fmla="*/ 2456829 w 4525107"/>
                <a:gd name="connsiteY662" fmla="*/ 5411432 h 7800610"/>
                <a:gd name="connsiteX663" fmla="*/ 2456827 w 4525107"/>
                <a:gd name="connsiteY663" fmla="*/ 5411432 h 7800610"/>
                <a:gd name="connsiteX664" fmla="*/ 2597015 w 4525107"/>
                <a:gd name="connsiteY664" fmla="*/ 5339628 h 7800610"/>
                <a:gd name="connsiteX665" fmla="*/ 2728654 w 4525107"/>
                <a:gd name="connsiteY665" fmla="*/ 4931540 h 7800610"/>
                <a:gd name="connsiteX666" fmla="*/ 2656850 w 4525107"/>
                <a:gd name="connsiteY666" fmla="*/ 4791354 h 7800610"/>
                <a:gd name="connsiteX667" fmla="*/ 2612904 w 4525107"/>
                <a:gd name="connsiteY667" fmla="*/ 4786374 h 7800610"/>
                <a:gd name="connsiteX668" fmla="*/ 2100172 w 4525107"/>
                <a:gd name="connsiteY668" fmla="*/ 4778930 h 7800610"/>
                <a:gd name="connsiteX669" fmla="*/ 1999440 w 4525107"/>
                <a:gd name="connsiteY669" fmla="*/ 4862990 h 7800610"/>
                <a:gd name="connsiteX670" fmla="*/ 1887958 w 4525107"/>
                <a:gd name="connsiteY670" fmla="*/ 5236538 h 7800610"/>
                <a:gd name="connsiteX671" fmla="*/ 1967744 w 4525107"/>
                <a:gd name="connsiteY671" fmla="*/ 5384204 h 7800610"/>
                <a:gd name="connsiteX672" fmla="*/ 1967743 w 4525107"/>
                <a:gd name="connsiteY672" fmla="*/ 5384206 h 7800610"/>
                <a:gd name="connsiteX673" fmla="*/ 2115410 w 4525107"/>
                <a:gd name="connsiteY673" fmla="*/ 5304420 h 7800610"/>
                <a:gd name="connsiteX674" fmla="*/ 2226892 w 4525107"/>
                <a:gd name="connsiteY674" fmla="*/ 4930872 h 7800610"/>
                <a:gd name="connsiteX675" fmla="*/ 2147107 w 4525107"/>
                <a:gd name="connsiteY675" fmla="*/ 4783204 h 7800610"/>
                <a:gd name="connsiteX676" fmla="*/ 2100172 w 4525107"/>
                <a:gd name="connsiteY676" fmla="*/ 4778930 h 7800610"/>
                <a:gd name="connsiteX677" fmla="*/ 3690182 w 4525107"/>
                <a:gd name="connsiteY677" fmla="*/ 4777634 h 7800610"/>
                <a:gd name="connsiteX678" fmla="*/ 3593940 w 4525107"/>
                <a:gd name="connsiteY678" fmla="*/ 4854418 h 7800610"/>
                <a:gd name="connsiteX679" fmla="*/ 3462302 w 4525107"/>
                <a:gd name="connsiteY679" fmla="*/ 5262504 h 7800610"/>
                <a:gd name="connsiteX680" fmla="*/ 3534107 w 4525107"/>
                <a:gd name="connsiteY680" fmla="*/ 5402692 h 7800610"/>
                <a:gd name="connsiteX681" fmla="*/ 3534105 w 4525107"/>
                <a:gd name="connsiteY681" fmla="*/ 5402692 h 7800610"/>
                <a:gd name="connsiteX682" fmla="*/ 3674293 w 4525107"/>
                <a:gd name="connsiteY682" fmla="*/ 5330888 h 7800610"/>
                <a:gd name="connsiteX683" fmla="*/ 3805932 w 4525107"/>
                <a:gd name="connsiteY683" fmla="*/ 4922800 h 7800610"/>
                <a:gd name="connsiteX684" fmla="*/ 3734128 w 4525107"/>
                <a:gd name="connsiteY684" fmla="*/ 4782614 h 7800610"/>
                <a:gd name="connsiteX685" fmla="*/ 3690182 w 4525107"/>
                <a:gd name="connsiteY685" fmla="*/ 4777634 h 7800610"/>
                <a:gd name="connsiteX686" fmla="*/ 1602040 w 4525107"/>
                <a:gd name="connsiteY686" fmla="*/ 4666408 h 7800610"/>
                <a:gd name="connsiteX687" fmla="*/ 1505798 w 4525107"/>
                <a:gd name="connsiteY687" fmla="*/ 4743192 h 7800610"/>
                <a:gd name="connsiteX688" fmla="*/ 1374160 w 4525107"/>
                <a:gd name="connsiteY688" fmla="*/ 5151278 h 7800610"/>
                <a:gd name="connsiteX689" fmla="*/ 1445965 w 4525107"/>
                <a:gd name="connsiteY689" fmla="*/ 5291466 h 7800610"/>
                <a:gd name="connsiteX690" fmla="*/ 1445963 w 4525107"/>
                <a:gd name="connsiteY690" fmla="*/ 5291466 h 7800610"/>
                <a:gd name="connsiteX691" fmla="*/ 1586151 w 4525107"/>
                <a:gd name="connsiteY691" fmla="*/ 5219662 h 7800610"/>
                <a:gd name="connsiteX692" fmla="*/ 1717790 w 4525107"/>
                <a:gd name="connsiteY692" fmla="*/ 4811574 h 7800610"/>
                <a:gd name="connsiteX693" fmla="*/ 1645986 w 4525107"/>
                <a:gd name="connsiteY693" fmla="*/ 4671388 h 7800610"/>
                <a:gd name="connsiteX694" fmla="*/ 1602040 w 4525107"/>
                <a:gd name="connsiteY694" fmla="*/ 4666408 h 7800610"/>
                <a:gd name="connsiteX695" fmla="*/ 1522491 w 4525107"/>
                <a:gd name="connsiteY695" fmla="*/ 4162630 h 7800610"/>
                <a:gd name="connsiteX696" fmla="*/ 1431337 w 4525107"/>
                <a:gd name="connsiteY696" fmla="*/ 4380840 h 7800610"/>
                <a:gd name="connsiteX697" fmla="*/ 4069278 w 4525107"/>
                <a:gd name="connsiteY697" fmla="*/ 4440574 h 7800610"/>
                <a:gd name="connsiteX698" fmla="*/ 4128948 w 4525107"/>
                <a:gd name="connsiteY698" fmla="*/ 4198890 h 7800610"/>
                <a:gd name="connsiteX699" fmla="*/ 1522491 w 4525107"/>
                <a:gd name="connsiteY699" fmla="*/ 4162630 h 7800610"/>
                <a:gd name="connsiteX700" fmla="*/ 1634156 w 4525107"/>
                <a:gd name="connsiteY700" fmla="*/ 3746292 h 7800610"/>
                <a:gd name="connsiteX701" fmla="*/ 1547841 w 4525107"/>
                <a:gd name="connsiteY701" fmla="*/ 3966460 h 7800610"/>
                <a:gd name="connsiteX702" fmla="*/ 2655837 w 4525107"/>
                <a:gd name="connsiteY702" fmla="*/ 4166572 h 7800610"/>
                <a:gd name="connsiteX703" fmla="*/ 2714237 w 4525107"/>
                <a:gd name="connsiteY703" fmla="*/ 3952436 h 7800610"/>
                <a:gd name="connsiteX704" fmla="*/ 1634156 w 4525107"/>
                <a:gd name="connsiteY704" fmla="*/ 3746292 h 7800610"/>
                <a:gd name="connsiteX705" fmla="*/ 4240779 w 4525107"/>
                <a:gd name="connsiteY705" fmla="*/ 3725006 h 7800610"/>
                <a:gd name="connsiteX706" fmla="*/ 2987347 w 4525107"/>
                <a:gd name="connsiteY706" fmla="*/ 3961862 h 7800610"/>
                <a:gd name="connsiteX707" fmla="*/ 2929464 w 4525107"/>
                <a:gd name="connsiteY707" fmla="*/ 4177608 h 7800610"/>
                <a:gd name="connsiteX708" fmla="*/ 4186459 w 4525107"/>
                <a:gd name="connsiteY708" fmla="*/ 3967948 h 7800610"/>
                <a:gd name="connsiteX709" fmla="*/ 4240779 w 4525107"/>
                <a:gd name="connsiteY709" fmla="*/ 3725006 h 7800610"/>
                <a:gd name="connsiteX710" fmla="*/ 3696218 w 4525107"/>
                <a:gd name="connsiteY710" fmla="*/ 768404 h 7800610"/>
                <a:gd name="connsiteX711" fmla="*/ 3672479 w 4525107"/>
                <a:gd name="connsiteY711" fmla="*/ 1808838 h 7800610"/>
                <a:gd name="connsiteX712" fmla="*/ 3441169 w 4525107"/>
                <a:gd name="connsiteY712" fmla="*/ 2890960 h 7800610"/>
                <a:gd name="connsiteX713" fmla="*/ 3750295 w 4525107"/>
                <a:gd name="connsiteY713" fmla="*/ 1835476 h 7800610"/>
                <a:gd name="connsiteX714" fmla="*/ 3696218 w 4525107"/>
                <a:gd name="connsiteY714" fmla="*/ 768404 h 7800610"/>
                <a:gd name="connsiteX715" fmla="*/ 3179811 w 4525107"/>
                <a:gd name="connsiteY715" fmla="*/ 758830 h 7800610"/>
                <a:gd name="connsiteX716" fmla="*/ 3156072 w 4525107"/>
                <a:gd name="connsiteY716" fmla="*/ 1799264 h 7800610"/>
                <a:gd name="connsiteX717" fmla="*/ 2924762 w 4525107"/>
                <a:gd name="connsiteY717" fmla="*/ 2881386 h 7800610"/>
                <a:gd name="connsiteX718" fmla="*/ 3233888 w 4525107"/>
                <a:gd name="connsiteY718" fmla="*/ 1825902 h 7800610"/>
                <a:gd name="connsiteX719" fmla="*/ 3179811 w 4525107"/>
                <a:gd name="connsiteY719" fmla="*/ 758830 h 7800610"/>
                <a:gd name="connsiteX720" fmla="*/ 2620412 w 4525107"/>
                <a:gd name="connsiteY720" fmla="*/ 629340 h 7800610"/>
                <a:gd name="connsiteX721" fmla="*/ 2596673 w 4525107"/>
                <a:gd name="connsiteY721" fmla="*/ 1669774 h 7800610"/>
                <a:gd name="connsiteX722" fmla="*/ 2365363 w 4525107"/>
                <a:gd name="connsiteY722" fmla="*/ 2751896 h 7800610"/>
                <a:gd name="connsiteX723" fmla="*/ 2674489 w 4525107"/>
                <a:gd name="connsiteY723" fmla="*/ 1696412 h 7800610"/>
                <a:gd name="connsiteX724" fmla="*/ 2620412 w 4525107"/>
                <a:gd name="connsiteY724" fmla="*/ 629340 h 7800610"/>
                <a:gd name="connsiteX725" fmla="*/ 1985519 w 4525107"/>
                <a:gd name="connsiteY725" fmla="*/ 397796 h 7800610"/>
                <a:gd name="connsiteX726" fmla="*/ 4391835 w 4525107"/>
                <a:gd name="connsiteY726" fmla="*/ 413838 h 7800610"/>
                <a:gd name="connsiteX727" fmla="*/ 4525107 w 4525107"/>
                <a:gd name="connsiteY727" fmla="*/ 7800610 h 7800610"/>
                <a:gd name="connsiteX728" fmla="*/ 0 w 4525107"/>
                <a:gd name="connsiteY728" fmla="*/ 6722086 h 7800610"/>
                <a:gd name="connsiteX729" fmla="*/ 1985519 w 4525107"/>
                <a:gd name="connsiteY729" fmla="*/ 397796 h 7800610"/>
                <a:gd name="connsiteX0" fmla="*/ 3633745 w 4525107"/>
                <a:gd name="connsiteY0" fmla="*/ 6697423 h 7837035"/>
                <a:gd name="connsiteX1" fmla="*/ 3629790 w 4525107"/>
                <a:gd name="connsiteY1" fmla="*/ 6779437 h 7837035"/>
                <a:gd name="connsiteX2" fmla="*/ 3599816 w 4525107"/>
                <a:gd name="connsiteY2" fmla="*/ 6858791 h 7837035"/>
                <a:gd name="connsiteX3" fmla="*/ 3603770 w 4525107"/>
                <a:gd name="connsiteY3" fmla="*/ 6776775 h 7837035"/>
                <a:gd name="connsiteX4" fmla="*/ 3633745 w 4525107"/>
                <a:gd name="connsiteY4" fmla="*/ 6697423 h 7837035"/>
                <a:gd name="connsiteX5" fmla="*/ 3524733 w 4525107"/>
                <a:gd name="connsiteY5" fmla="*/ 6605741 h 7837035"/>
                <a:gd name="connsiteX6" fmla="*/ 3534146 w 4525107"/>
                <a:gd name="connsiteY6" fmla="*/ 6606129 h 7837035"/>
                <a:gd name="connsiteX7" fmla="*/ 3536070 w 4525107"/>
                <a:gd name="connsiteY7" fmla="*/ 6607587 h 7837035"/>
                <a:gd name="connsiteX8" fmla="*/ 3485494 w 4525107"/>
                <a:gd name="connsiteY8" fmla="*/ 6692481 h 7837035"/>
                <a:gd name="connsiteX9" fmla="*/ 3489391 w 4525107"/>
                <a:gd name="connsiteY9" fmla="*/ 6791223 h 7837035"/>
                <a:gd name="connsiteX10" fmla="*/ 3487005 w 4525107"/>
                <a:gd name="connsiteY10" fmla="*/ 6791585 h 7837035"/>
                <a:gd name="connsiteX11" fmla="*/ 3466246 w 4525107"/>
                <a:gd name="connsiteY11" fmla="*/ 6687589 h 7837035"/>
                <a:gd name="connsiteX12" fmla="*/ 3524733 w 4525107"/>
                <a:gd name="connsiteY12" fmla="*/ 6605741 h 7837035"/>
                <a:gd name="connsiteX13" fmla="*/ 2429818 w 4525107"/>
                <a:gd name="connsiteY13" fmla="*/ 6547021 h 7837035"/>
                <a:gd name="connsiteX14" fmla="*/ 2416829 w 4525107"/>
                <a:gd name="connsiteY14" fmla="*/ 6628097 h 7837035"/>
                <a:gd name="connsiteX15" fmla="*/ 2378274 w 4525107"/>
                <a:gd name="connsiteY15" fmla="*/ 6703653 h 7837035"/>
                <a:gd name="connsiteX16" fmla="*/ 2391262 w 4525107"/>
                <a:gd name="connsiteY16" fmla="*/ 6622577 h 7837035"/>
                <a:gd name="connsiteX17" fmla="*/ 2429818 w 4525107"/>
                <a:gd name="connsiteY17" fmla="*/ 6547021 h 7837035"/>
                <a:gd name="connsiteX18" fmla="*/ 3903054 w 4525107"/>
                <a:gd name="connsiteY18" fmla="*/ 6528809 h 7837035"/>
                <a:gd name="connsiteX19" fmla="*/ 3972388 w 4525107"/>
                <a:gd name="connsiteY19" fmla="*/ 6569063 h 7837035"/>
                <a:gd name="connsiteX20" fmla="*/ 4051953 w 4525107"/>
                <a:gd name="connsiteY20" fmla="*/ 6559203 h 7837035"/>
                <a:gd name="connsiteX21" fmla="*/ 4052284 w 4525107"/>
                <a:gd name="connsiteY21" fmla="*/ 6561335 h 7837035"/>
                <a:gd name="connsiteX22" fmla="*/ 3968775 w 4525107"/>
                <a:gd name="connsiteY22" fmla="*/ 6586771 h 7837035"/>
                <a:gd name="connsiteX23" fmla="*/ 3901912 w 4525107"/>
                <a:gd name="connsiteY23" fmla="*/ 6530641 h 7837035"/>
                <a:gd name="connsiteX24" fmla="*/ 3903054 w 4525107"/>
                <a:gd name="connsiteY24" fmla="*/ 6528809 h 7837035"/>
                <a:gd name="connsiteX25" fmla="*/ 662179 w 4525107"/>
                <a:gd name="connsiteY25" fmla="*/ 6508497 h 7837035"/>
                <a:gd name="connsiteX26" fmla="*/ 2520599 w 4525107"/>
                <a:gd name="connsiteY26" fmla="*/ 7334403 h 7837035"/>
                <a:gd name="connsiteX27" fmla="*/ 4097485 w 4525107"/>
                <a:gd name="connsiteY27" fmla="*/ 7071757 h 7837035"/>
                <a:gd name="connsiteX28" fmla="*/ 2625841 w 4525107"/>
                <a:gd name="connsiteY28" fmla="*/ 7194689 h 7837035"/>
                <a:gd name="connsiteX29" fmla="*/ 662179 w 4525107"/>
                <a:gd name="connsiteY29" fmla="*/ 6508497 h 7837035"/>
                <a:gd name="connsiteX30" fmla="*/ 3943532 w 4525107"/>
                <a:gd name="connsiteY30" fmla="*/ 6482905 h 7837035"/>
                <a:gd name="connsiteX31" fmla="*/ 4009081 w 4525107"/>
                <a:gd name="connsiteY31" fmla="*/ 6488787 h 7837035"/>
                <a:gd name="connsiteX32" fmla="*/ 4088433 w 4525107"/>
                <a:gd name="connsiteY32" fmla="*/ 6518759 h 7837035"/>
                <a:gd name="connsiteX33" fmla="*/ 4006417 w 4525107"/>
                <a:gd name="connsiteY33" fmla="*/ 6514805 h 7837035"/>
                <a:gd name="connsiteX34" fmla="*/ 3927066 w 4525107"/>
                <a:gd name="connsiteY34" fmla="*/ 6484831 h 7837035"/>
                <a:gd name="connsiteX35" fmla="*/ 3943532 w 4525107"/>
                <a:gd name="connsiteY35" fmla="*/ 6482905 h 7837035"/>
                <a:gd name="connsiteX36" fmla="*/ 2331600 w 4525107"/>
                <a:gd name="connsiteY36" fmla="*/ 6443861 h 7837035"/>
                <a:gd name="connsiteX37" fmla="*/ 2340912 w 4525107"/>
                <a:gd name="connsiteY37" fmla="*/ 6445285 h 7837035"/>
                <a:gd name="connsiteX38" fmla="*/ 2342664 w 4525107"/>
                <a:gd name="connsiteY38" fmla="*/ 6446945 h 7837035"/>
                <a:gd name="connsiteX39" fmla="*/ 2283020 w 4525107"/>
                <a:gd name="connsiteY39" fmla="*/ 6525735 h 7837035"/>
                <a:gd name="connsiteX40" fmla="*/ 2275988 w 4525107"/>
                <a:gd name="connsiteY40" fmla="*/ 6624303 h 7837035"/>
                <a:gd name="connsiteX41" fmla="*/ 2273576 w 4525107"/>
                <a:gd name="connsiteY41" fmla="*/ 6624399 h 7837035"/>
                <a:gd name="connsiteX42" fmla="*/ 2264430 w 4525107"/>
                <a:gd name="connsiteY42" fmla="*/ 6518747 h 7837035"/>
                <a:gd name="connsiteX43" fmla="*/ 2331600 w 4525107"/>
                <a:gd name="connsiteY43" fmla="*/ 6443861 h 7837035"/>
                <a:gd name="connsiteX44" fmla="*/ 2716104 w 4525107"/>
                <a:gd name="connsiteY44" fmla="*/ 6409185 h 7837035"/>
                <a:gd name="connsiteX45" fmla="*/ 2780567 w 4525107"/>
                <a:gd name="connsiteY45" fmla="*/ 6456851 h 7837035"/>
                <a:gd name="connsiteX46" fmla="*/ 2860734 w 4525107"/>
                <a:gd name="connsiteY46" fmla="*/ 6455839 h 7837035"/>
                <a:gd name="connsiteX47" fmla="*/ 2860828 w 4525107"/>
                <a:gd name="connsiteY47" fmla="*/ 6457995 h 7837035"/>
                <a:gd name="connsiteX48" fmla="*/ 2775020 w 4525107"/>
                <a:gd name="connsiteY48" fmla="*/ 6474051 h 7837035"/>
                <a:gd name="connsiteX49" fmla="*/ 2714766 w 4525107"/>
                <a:gd name="connsiteY49" fmla="*/ 6410879 h 7837035"/>
                <a:gd name="connsiteX50" fmla="*/ 2716104 w 4525107"/>
                <a:gd name="connsiteY50" fmla="*/ 6409185 h 7837035"/>
                <a:gd name="connsiteX51" fmla="*/ 3966317 w 4525107"/>
                <a:gd name="connsiteY51" fmla="*/ 6396875 h 7837035"/>
                <a:gd name="connsiteX52" fmla="*/ 3996260 w 4525107"/>
                <a:gd name="connsiteY52" fmla="*/ 6399529 h 7837035"/>
                <a:gd name="connsiteX53" fmla="*/ 4062819 w 4525107"/>
                <a:gd name="connsiteY53" fmla="*/ 6457133 h 7837035"/>
                <a:gd name="connsiteX54" fmla="*/ 4061663 w 4525107"/>
                <a:gd name="connsiteY54" fmla="*/ 6459037 h 7837035"/>
                <a:gd name="connsiteX55" fmla="*/ 3992514 w 4525107"/>
                <a:gd name="connsiteY55" fmla="*/ 6417875 h 7837035"/>
                <a:gd name="connsiteX56" fmla="*/ 3912767 w 4525107"/>
                <a:gd name="connsiteY56" fmla="*/ 6428645 h 7837035"/>
                <a:gd name="connsiteX57" fmla="*/ 3912449 w 4525107"/>
                <a:gd name="connsiteY57" fmla="*/ 6426439 h 7837035"/>
                <a:gd name="connsiteX58" fmla="*/ 3940569 w 4525107"/>
                <a:gd name="connsiteY58" fmla="*/ 6401053 h 7837035"/>
                <a:gd name="connsiteX59" fmla="*/ 3966317 w 4525107"/>
                <a:gd name="connsiteY59" fmla="*/ 6396875 h 7837035"/>
                <a:gd name="connsiteX60" fmla="*/ 3672679 w 4525107"/>
                <a:gd name="connsiteY60" fmla="*/ 6390437 h 7837035"/>
                <a:gd name="connsiteX61" fmla="*/ 3633129 w 4525107"/>
                <a:gd name="connsiteY61" fmla="*/ 6429881 h 7837035"/>
                <a:gd name="connsiteX62" fmla="*/ 3672532 w 4525107"/>
                <a:gd name="connsiteY62" fmla="*/ 6489497 h 7837035"/>
                <a:gd name="connsiteX63" fmla="*/ 3732146 w 4525107"/>
                <a:gd name="connsiteY63" fmla="*/ 6450095 h 7837035"/>
                <a:gd name="connsiteX64" fmla="*/ 3692744 w 4525107"/>
                <a:gd name="connsiteY64" fmla="*/ 6390479 h 7837035"/>
                <a:gd name="connsiteX65" fmla="*/ 3672679 w 4525107"/>
                <a:gd name="connsiteY65" fmla="*/ 6390437 h 7837035"/>
                <a:gd name="connsiteX66" fmla="*/ 2761404 w 4525107"/>
                <a:gd name="connsiteY66" fmla="*/ 6368033 h 7837035"/>
                <a:gd name="connsiteX67" fmla="*/ 2825903 w 4525107"/>
                <a:gd name="connsiteY67" fmla="*/ 6381119 h 7837035"/>
                <a:gd name="connsiteX68" fmla="*/ 2901458 w 4525107"/>
                <a:gd name="connsiteY68" fmla="*/ 6419673 h 7837035"/>
                <a:gd name="connsiteX69" fmla="*/ 2820381 w 4525107"/>
                <a:gd name="connsiteY69" fmla="*/ 6406685 h 7837035"/>
                <a:gd name="connsiteX70" fmla="*/ 2744826 w 4525107"/>
                <a:gd name="connsiteY70" fmla="*/ 6368129 h 7837035"/>
                <a:gd name="connsiteX71" fmla="*/ 2761404 w 4525107"/>
                <a:gd name="connsiteY71" fmla="*/ 6368033 h 7837035"/>
                <a:gd name="connsiteX72" fmla="*/ 1374430 w 4525107"/>
                <a:gd name="connsiteY72" fmla="*/ 6330999 h 7837035"/>
                <a:gd name="connsiteX73" fmla="*/ 1361441 w 4525107"/>
                <a:gd name="connsiteY73" fmla="*/ 6412075 h 7837035"/>
                <a:gd name="connsiteX74" fmla="*/ 1322886 w 4525107"/>
                <a:gd name="connsiteY74" fmla="*/ 6487631 h 7837035"/>
                <a:gd name="connsiteX75" fmla="*/ 1335874 w 4525107"/>
                <a:gd name="connsiteY75" fmla="*/ 6406555 h 7837035"/>
                <a:gd name="connsiteX76" fmla="*/ 1374430 w 4525107"/>
                <a:gd name="connsiteY76" fmla="*/ 6330999 h 7837035"/>
                <a:gd name="connsiteX77" fmla="*/ 3925293 w 4525107"/>
                <a:gd name="connsiteY77" fmla="*/ 6317799 h 7837035"/>
                <a:gd name="connsiteX78" fmla="*/ 3962272 w 4525107"/>
                <a:gd name="connsiteY78" fmla="*/ 6323489 h 7837035"/>
                <a:gd name="connsiteX79" fmla="*/ 4043734 w 4525107"/>
                <a:gd name="connsiteY79" fmla="*/ 6391389 h 7837035"/>
                <a:gd name="connsiteX80" fmla="*/ 4042277 w 4525107"/>
                <a:gd name="connsiteY80" fmla="*/ 6393313 h 7837035"/>
                <a:gd name="connsiteX81" fmla="*/ 3957382 w 4525107"/>
                <a:gd name="connsiteY81" fmla="*/ 6342737 h 7837035"/>
                <a:gd name="connsiteX82" fmla="*/ 3858639 w 4525107"/>
                <a:gd name="connsiteY82" fmla="*/ 6346635 h 7837035"/>
                <a:gd name="connsiteX83" fmla="*/ 3858277 w 4525107"/>
                <a:gd name="connsiteY83" fmla="*/ 6344249 h 7837035"/>
                <a:gd name="connsiteX84" fmla="*/ 3893405 w 4525107"/>
                <a:gd name="connsiteY84" fmla="*/ 6319807 h 7837035"/>
                <a:gd name="connsiteX85" fmla="*/ 3925293 w 4525107"/>
                <a:gd name="connsiteY85" fmla="*/ 6317799 h 7837035"/>
                <a:gd name="connsiteX86" fmla="*/ 2793552 w 4525107"/>
                <a:gd name="connsiteY86" fmla="*/ 6285045 h 7837035"/>
                <a:gd name="connsiteX87" fmla="*/ 2823019 w 4525107"/>
                <a:gd name="connsiteY87" fmla="*/ 6290991 h 7837035"/>
                <a:gd name="connsiteX88" fmla="*/ 2882808 w 4525107"/>
                <a:gd name="connsiteY88" fmla="*/ 6355595 h 7837035"/>
                <a:gd name="connsiteX89" fmla="*/ 2881449 w 4525107"/>
                <a:gd name="connsiteY89" fmla="*/ 6357359 h 7837035"/>
                <a:gd name="connsiteX90" fmla="*/ 2817269 w 4525107"/>
                <a:gd name="connsiteY90" fmla="*/ 6308811 h 7837035"/>
                <a:gd name="connsiteX91" fmla="*/ 2736820 w 4525107"/>
                <a:gd name="connsiteY91" fmla="*/ 6310707 h 7837035"/>
                <a:gd name="connsiteX92" fmla="*/ 2736748 w 4525107"/>
                <a:gd name="connsiteY92" fmla="*/ 6308479 h 7837035"/>
                <a:gd name="connsiteX93" fmla="*/ 2767500 w 4525107"/>
                <a:gd name="connsiteY93" fmla="*/ 6286355 h 7837035"/>
                <a:gd name="connsiteX94" fmla="*/ 2793552 w 4525107"/>
                <a:gd name="connsiteY94" fmla="*/ 6285045 h 7837035"/>
                <a:gd name="connsiteX95" fmla="*/ 3683526 w 4525107"/>
                <a:gd name="connsiteY95" fmla="*/ 6278345 h 7837035"/>
                <a:gd name="connsiteX96" fmla="*/ 3710443 w 4525107"/>
                <a:gd name="connsiteY96" fmla="*/ 6278403 h 7837035"/>
                <a:gd name="connsiteX97" fmla="*/ 3763301 w 4525107"/>
                <a:gd name="connsiteY97" fmla="*/ 6358373 h 7837035"/>
                <a:gd name="connsiteX98" fmla="*/ 3744120 w 4525107"/>
                <a:gd name="connsiteY98" fmla="*/ 6391687 h 7837035"/>
                <a:gd name="connsiteX99" fmla="*/ 3772227 w 4525107"/>
                <a:gd name="connsiteY99" fmla="*/ 6391253 h 7837035"/>
                <a:gd name="connsiteX100" fmla="*/ 3825084 w 4525107"/>
                <a:gd name="connsiteY100" fmla="*/ 6471223 h 7837035"/>
                <a:gd name="connsiteX101" fmla="*/ 3745113 w 4525107"/>
                <a:gd name="connsiteY101" fmla="*/ 6524081 h 7837035"/>
                <a:gd name="connsiteX102" fmla="*/ 3722251 w 4525107"/>
                <a:gd name="connsiteY102" fmla="*/ 6514399 h 7837035"/>
                <a:gd name="connsiteX103" fmla="*/ 3725347 w 4525107"/>
                <a:gd name="connsiteY103" fmla="*/ 6548949 h 7837035"/>
                <a:gd name="connsiteX104" fmla="*/ 3645374 w 4525107"/>
                <a:gd name="connsiteY104" fmla="*/ 6601809 h 7837035"/>
                <a:gd name="connsiteX105" fmla="*/ 3592517 w 4525107"/>
                <a:gd name="connsiteY105" fmla="*/ 6521839 h 7837035"/>
                <a:gd name="connsiteX106" fmla="*/ 3612814 w 4525107"/>
                <a:gd name="connsiteY106" fmla="*/ 6487429 h 7837035"/>
                <a:gd name="connsiteX107" fmla="*/ 3579077 w 4525107"/>
                <a:gd name="connsiteY107" fmla="*/ 6490189 h 7837035"/>
                <a:gd name="connsiteX108" fmla="*/ 3526219 w 4525107"/>
                <a:gd name="connsiteY108" fmla="*/ 6410219 h 7837035"/>
                <a:gd name="connsiteX109" fmla="*/ 3606190 w 4525107"/>
                <a:gd name="connsiteY109" fmla="*/ 6357361 h 7837035"/>
                <a:gd name="connsiteX110" fmla="*/ 3636912 w 4525107"/>
                <a:gd name="connsiteY110" fmla="*/ 6373903 h 7837035"/>
                <a:gd name="connsiteX111" fmla="*/ 3630472 w 4525107"/>
                <a:gd name="connsiteY111" fmla="*/ 6331261 h 7837035"/>
                <a:gd name="connsiteX112" fmla="*/ 3683526 w 4525107"/>
                <a:gd name="connsiteY112" fmla="*/ 6278345 h 7837035"/>
                <a:gd name="connsiteX113" fmla="*/ 3684309 w 4525107"/>
                <a:gd name="connsiteY113" fmla="*/ 6261871 h 7837035"/>
                <a:gd name="connsiteX114" fmla="*/ 3625837 w 4525107"/>
                <a:gd name="connsiteY114" fmla="*/ 6320187 h 7837035"/>
                <a:gd name="connsiteX115" fmla="*/ 3632934 w 4525107"/>
                <a:gd name="connsiteY115" fmla="*/ 6367185 h 7837035"/>
                <a:gd name="connsiteX116" fmla="*/ 3599077 w 4525107"/>
                <a:gd name="connsiteY116" fmla="*/ 6348955 h 7837035"/>
                <a:gd name="connsiteX117" fmla="*/ 3510940 w 4525107"/>
                <a:gd name="connsiteY117" fmla="*/ 6407209 h 7837035"/>
                <a:gd name="connsiteX118" fmla="*/ 3569193 w 4525107"/>
                <a:gd name="connsiteY118" fmla="*/ 6495345 h 7837035"/>
                <a:gd name="connsiteX119" fmla="*/ 3606377 w 4525107"/>
                <a:gd name="connsiteY119" fmla="*/ 6492301 h 7837035"/>
                <a:gd name="connsiteX120" fmla="*/ 3584009 w 4525107"/>
                <a:gd name="connsiteY120" fmla="*/ 6530223 h 7837035"/>
                <a:gd name="connsiteX121" fmla="*/ 3642262 w 4525107"/>
                <a:gd name="connsiteY121" fmla="*/ 6618359 h 7837035"/>
                <a:gd name="connsiteX122" fmla="*/ 3730399 w 4525107"/>
                <a:gd name="connsiteY122" fmla="*/ 6560105 h 7837035"/>
                <a:gd name="connsiteX123" fmla="*/ 3726985 w 4525107"/>
                <a:gd name="connsiteY123" fmla="*/ 6522027 h 7837035"/>
                <a:gd name="connsiteX124" fmla="*/ 3752183 w 4525107"/>
                <a:gd name="connsiteY124" fmla="*/ 6532699 h 7837035"/>
                <a:gd name="connsiteX125" fmla="*/ 3840320 w 4525107"/>
                <a:gd name="connsiteY125" fmla="*/ 6474445 h 7837035"/>
                <a:gd name="connsiteX126" fmla="*/ 3782066 w 4525107"/>
                <a:gd name="connsiteY126" fmla="*/ 6386305 h 7837035"/>
                <a:gd name="connsiteX127" fmla="*/ 3751088 w 4525107"/>
                <a:gd name="connsiteY127" fmla="*/ 6386783 h 7837035"/>
                <a:gd name="connsiteX128" fmla="*/ 3772228 w 4525107"/>
                <a:gd name="connsiteY128" fmla="*/ 6350071 h 7837035"/>
                <a:gd name="connsiteX129" fmla="*/ 3713975 w 4525107"/>
                <a:gd name="connsiteY129" fmla="*/ 6261933 h 7837035"/>
                <a:gd name="connsiteX130" fmla="*/ 3684309 w 4525107"/>
                <a:gd name="connsiteY130" fmla="*/ 6261871 h 7837035"/>
                <a:gd name="connsiteX131" fmla="*/ 2502421 w 4525107"/>
                <a:gd name="connsiteY131" fmla="*/ 6246213 h 7837035"/>
                <a:gd name="connsiteX132" fmla="*/ 2458757 w 4525107"/>
                <a:gd name="connsiteY132" fmla="*/ 6281049 h 7837035"/>
                <a:gd name="connsiteX133" fmla="*/ 2491334 w 4525107"/>
                <a:gd name="connsiteY133" fmla="*/ 6344651 h 7837035"/>
                <a:gd name="connsiteX134" fmla="*/ 2554936 w 4525107"/>
                <a:gd name="connsiteY134" fmla="*/ 6312077 h 7837035"/>
                <a:gd name="connsiteX135" fmla="*/ 2522359 w 4525107"/>
                <a:gd name="connsiteY135" fmla="*/ 6248473 h 7837035"/>
                <a:gd name="connsiteX136" fmla="*/ 2502421 w 4525107"/>
                <a:gd name="connsiteY136" fmla="*/ 6246213 h 7837035"/>
                <a:gd name="connsiteX137" fmla="*/ 1276212 w 4525107"/>
                <a:gd name="connsiteY137" fmla="*/ 6227839 h 7837035"/>
                <a:gd name="connsiteX138" fmla="*/ 1285524 w 4525107"/>
                <a:gd name="connsiteY138" fmla="*/ 6229263 h 7837035"/>
                <a:gd name="connsiteX139" fmla="*/ 1287276 w 4525107"/>
                <a:gd name="connsiteY139" fmla="*/ 6230923 h 7837035"/>
                <a:gd name="connsiteX140" fmla="*/ 1227632 w 4525107"/>
                <a:gd name="connsiteY140" fmla="*/ 6309713 h 7837035"/>
                <a:gd name="connsiteX141" fmla="*/ 1220600 w 4525107"/>
                <a:gd name="connsiteY141" fmla="*/ 6408281 h 7837035"/>
                <a:gd name="connsiteX142" fmla="*/ 1218188 w 4525107"/>
                <a:gd name="connsiteY142" fmla="*/ 6408377 h 7837035"/>
                <a:gd name="connsiteX143" fmla="*/ 1209042 w 4525107"/>
                <a:gd name="connsiteY143" fmla="*/ 6302725 h 7837035"/>
                <a:gd name="connsiteX144" fmla="*/ 1276212 w 4525107"/>
                <a:gd name="connsiteY144" fmla="*/ 6227839 h 7837035"/>
                <a:gd name="connsiteX145" fmla="*/ 3415853 w 4525107"/>
                <a:gd name="connsiteY145" fmla="*/ 6219461 h 7837035"/>
                <a:gd name="connsiteX146" fmla="*/ 3452831 w 4525107"/>
                <a:gd name="connsiteY146" fmla="*/ 6225153 h 7837035"/>
                <a:gd name="connsiteX147" fmla="*/ 3534295 w 4525107"/>
                <a:gd name="connsiteY147" fmla="*/ 6293049 h 7837035"/>
                <a:gd name="connsiteX148" fmla="*/ 3532837 w 4525107"/>
                <a:gd name="connsiteY148" fmla="*/ 6294977 h 7837035"/>
                <a:gd name="connsiteX149" fmla="*/ 3447941 w 4525107"/>
                <a:gd name="connsiteY149" fmla="*/ 6244399 h 7837035"/>
                <a:gd name="connsiteX150" fmla="*/ 3349197 w 4525107"/>
                <a:gd name="connsiteY150" fmla="*/ 6248297 h 7837035"/>
                <a:gd name="connsiteX151" fmla="*/ 3348836 w 4525107"/>
                <a:gd name="connsiteY151" fmla="*/ 6245911 h 7837035"/>
                <a:gd name="connsiteX152" fmla="*/ 3383964 w 4525107"/>
                <a:gd name="connsiteY152" fmla="*/ 6221467 h 7837035"/>
                <a:gd name="connsiteX153" fmla="*/ 3415853 w 4525107"/>
                <a:gd name="connsiteY153" fmla="*/ 6219461 h 7837035"/>
                <a:gd name="connsiteX154" fmla="*/ 2729599 w 4525107"/>
                <a:gd name="connsiteY154" fmla="*/ 6200397 h 7837035"/>
                <a:gd name="connsiteX155" fmla="*/ 2797638 w 4525107"/>
                <a:gd name="connsiteY155" fmla="*/ 6211663 h 7837035"/>
                <a:gd name="connsiteX156" fmla="*/ 2871101 w 4525107"/>
                <a:gd name="connsiteY156" fmla="*/ 6288145 h 7837035"/>
                <a:gd name="connsiteX157" fmla="*/ 2869440 w 4525107"/>
                <a:gd name="connsiteY157" fmla="*/ 6289895 h 7837035"/>
                <a:gd name="connsiteX158" fmla="*/ 2790651 w 4525107"/>
                <a:gd name="connsiteY158" fmla="*/ 6230253 h 7837035"/>
                <a:gd name="connsiteX159" fmla="*/ 2692082 w 4525107"/>
                <a:gd name="connsiteY159" fmla="*/ 6223219 h 7837035"/>
                <a:gd name="connsiteX160" fmla="*/ 2691986 w 4525107"/>
                <a:gd name="connsiteY160" fmla="*/ 6220809 h 7837035"/>
                <a:gd name="connsiteX161" fmla="*/ 2729599 w 4525107"/>
                <a:gd name="connsiteY161" fmla="*/ 6200397 h 7837035"/>
                <a:gd name="connsiteX162" fmla="*/ 1660716 w 4525107"/>
                <a:gd name="connsiteY162" fmla="*/ 6193163 h 7837035"/>
                <a:gd name="connsiteX163" fmla="*/ 1725179 w 4525107"/>
                <a:gd name="connsiteY163" fmla="*/ 6240829 h 7837035"/>
                <a:gd name="connsiteX164" fmla="*/ 1805346 w 4525107"/>
                <a:gd name="connsiteY164" fmla="*/ 6239817 h 7837035"/>
                <a:gd name="connsiteX165" fmla="*/ 1805440 w 4525107"/>
                <a:gd name="connsiteY165" fmla="*/ 6241973 h 7837035"/>
                <a:gd name="connsiteX166" fmla="*/ 1719632 w 4525107"/>
                <a:gd name="connsiteY166" fmla="*/ 6258029 h 7837035"/>
                <a:gd name="connsiteX167" fmla="*/ 1659378 w 4525107"/>
                <a:gd name="connsiteY167" fmla="*/ 6194857 h 7837035"/>
                <a:gd name="connsiteX168" fmla="*/ 1660716 w 4525107"/>
                <a:gd name="connsiteY168" fmla="*/ 6193163 h 7837035"/>
                <a:gd name="connsiteX169" fmla="*/ 1706016 w 4525107"/>
                <a:gd name="connsiteY169" fmla="*/ 6152011 h 7837035"/>
                <a:gd name="connsiteX170" fmla="*/ 1770515 w 4525107"/>
                <a:gd name="connsiteY170" fmla="*/ 6165097 h 7837035"/>
                <a:gd name="connsiteX171" fmla="*/ 1846070 w 4525107"/>
                <a:gd name="connsiteY171" fmla="*/ 6203651 h 7837035"/>
                <a:gd name="connsiteX172" fmla="*/ 1764993 w 4525107"/>
                <a:gd name="connsiteY172" fmla="*/ 6190663 h 7837035"/>
                <a:gd name="connsiteX173" fmla="*/ 1689438 w 4525107"/>
                <a:gd name="connsiteY173" fmla="*/ 6152107 h 7837035"/>
                <a:gd name="connsiteX174" fmla="*/ 1706016 w 4525107"/>
                <a:gd name="connsiteY174" fmla="*/ 6152011 h 7837035"/>
                <a:gd name="connsiteX175" fmla="*/ 2525583 w 4525107"/>
                <a:gd name="connsiteY175" fmla="*/ 6136005 h 7837035"/>
                <a:gd name="connsiteX176" fmla="*/ 2552329 w 4525107"/>
                <a:gd name="connsiteY176" fmla="*/ 6139037 h 7837035"/>
                <a:gd name="connsiteX177" fmla="*/ 2596031 w 4525107"/>
                <a:gd name="connsiteY177" fmla="*/ 6224355 h 7837035"/>
                <a:gd name="connsiteX178" fmla="*/ 2573288 w 4525107"/>
                <a:gd name="connsiteY178" fmla="*/ 6255347 h 7837035"/>
                <a:gd name="connsiteX179" fmla="*/ 2601271 w 4525107"/>
                <a:gd name="connsiteY179" fmla="*/ 6258021 h 7837035"/>
                <a:gd name="connsiteX180" fmla="*/ 2644972 w 4525107"/>
                <a:gd name="connsiteY180" fmla="*/ 6343339 h 7837035"/>
                <a:gd name="connsiteX181" fmla="*/ 2559652 w 4525107"/>
                <a:gd name="connsiteY181" fmla="*/ 6387041 h 7837035"/>
                <a:gd name="connsiteX182" fmla="*/ 2537998 w 4525107"/>
                <a:gd name="connsiteY182" fmla="*/ 6374893 h 7837035"/>
                <a:gd name="connsiteX183" fmla="*/ 2537260 w 4525107"/>
                <a:gd name="connsiteY183" fmla="*/ 6409575 h 7837035"/>
                <a:gd name="connsiteX184" fmla="*/ 2451937 w 4525107"/>
                <a:gd name="connsiteY184" fmla="*/ 6453277 h 7837035"/>
                <a:gd name="connsiteX185" fmla="*/ 2408237 w 4525107"/>
                <a:gd name="connsiteY185" fmla="*/ 6367957 h 7837035"/>
                <a:gd name="connsiteX186" fmla="*/ 2432210 w 4525107"/>
                <a:gd name="connsiteY186" fmla="*/ 6335999 h 7837035"/>
                <a:gd name="connsiteX187" fmla="*/ 2398374 w 4525107"/>
                <a:gd name="connsiteY187" fmla="*/ 6335017 h 7837035"/>
                <a:gd name="connsiteX188" fmla="*/ 2354673 w 4525107"/>
                <a:gd name="connsiteY188" fmla="*/ 6249697 h 7837035"/>
                <a:gd name="connsiteX189" fmla="*/ 2439993 w 4525107"/>
                <a:gd name="connsiteY189" fmla="*/ 6205997 h 7837035"/>
                <a:gd name="connsiteX190" fmla="*/ 2468700 w 4525107"/>
                <a:gd name="connsiteY190" fmla="*/ 6225831 h 7837035"/>
                <a:gd name="connsiteX191" fmla="*/ 2467010 w 4525107"/>
                <a:gd name="connsiteY191" fmla="*/ 6182737 h 7837035"/>
                <a:gd name="connsiteX192" fmla="*/ 2525583 w 4525107"/>
                <a:gd name="connsiteY192" fmla="*/ 6136005 h 7837035"/>
                <a:gd name="connsiteX193" fmla="*/ 2528181 w 4525107"/>
                <a:gd name="connsiteY193" fmla="*/ 6119719 h 7837035"/>
                <a:gd name="connsiteX194" fmla="*/ 2463625 w 4525107"/>
                <a:gd name="connsiteY194" fmla="*/ 6171221 h 7837035"/>
                <a:gd name="connsiteX195" fmla="*/ 2465489 w 4525107"/>
                <a:gd name="connsiteY195" fmla="*/ 6218713 h 7837035"/>
                <a:gd name="connsiteX196" fmla="*/ 2433852 w 4525107"/>
                <a:gd name="connsiteY196" fmla="*/ 6196857 h 7837035"/>
                <a:gd name="connsiteX197" fmla="*/ 2339820 w 4525107"/>
                <a:gd name="connsiteY197" fmla="*/ 6245019 h 7837035"/>
                <a:gd name="connsiteX198" fmla="*/ 2387982 w 4525107"/>
                <a:gd name="connsiteY198" fmla="*/ 6339051 h 7837035"/>
                <a:gd name="connsiteX199" fmla="*/ 2425274 w 4525107"/>
                <a:gd name="connsiteY199" fmla="*/ 6340133 h 7837035"/>
                <a:gd name="connsiteX200" fmla="*/ 2398855 w 4525107"/>
                <a:gd name="connsiteY200" fmla="*/ 6375351 h 7837035"/>
                <a:gd name="connsiteX201" fmla="*/ 2447016 w 4525107"/>
                <a:gd name="connsiteY201" fmla="*/ 6469383 h 7837035"/>
                <a:gd name="connsiteX202" fmla="*/ 2541048 w 4525107"/>
                <a:gd name="connsiteY202" fmla="*/ 6421219 h 7837035"/>
                <a:gd name="connsiteX203" fmla="*/ 2541861 w 4525107"/>
                <a:gd name="connsiteY203" fmla="*/ 6382997 h 7837035"/>
                <a:gd name="connsiteX204" fmla="*/ 2565726 w 4525107"/>
                <a:gd name="connsiteY204" fmla="*/ 6396387 h 7837035"/>
                <a:gd name="connsiteX205" fmla="*/ 2659758 w 4525107"/>
                <a:gd name="connsiteY205" fmla="*/ 6348223 h 7837035"/>
                <a:gd name="connsiteX206" fmla="*/ 2611595 w 4525107"/>
                <a:gd name="connsiteY206" fmla="*/ 6254189 h 7837035"/>
                <a:gd name="connsiteX207" fmla="*/ 2580755 w 4525107"/>
                <a:gd name="connsiteY207" fmla="*/ 6251243 h 7837035"/>
                <a:gd name="connsiteX208" fmla="*/ 2605820 w 4525107"/>
                <a:gd name="connsiteY208" fmla="*/ 6217091 h 7837035"/>
                <a:gd name="connsiteX209" fmla="*/ 2557659 w 4525107"/>
                <a:gd name="connsiteY209" fmla="*/ 6123059 h 7837035"/>
                <a:gd name="connsiteX210" fmla="*/ 2528181 w 4525107"/>
                <a:gd name="connsiteY210" fmla="*/ 6119719 h 7837035"/>
                <a:gd name="connsiteX211" fmla="*/ 1738164 w 4525107"/>
                <a:gd name="connsiteY211" fmla="*/ 6069023 h 7837035"/>
                <a:gd name="connsiteX212" fmla="*/ 1767631 w 4525107"/>
                <a:gd name="connsiteY212" fmla="*/ 6074969 h 7837035"/>
                <a:gd name="connsiteX213" fmla="*/ 1827420 w 4525107"/>
                <a:gd name="connsiteY213" fmla="*/ 6139573 h 7837035"/>
                <a:gd name="connsiteX214" fmla="*/ 1826061 w 4525107"/>
                <a:gd name="connsiteY214" fmla="*/ 6141337 h 7837035"/>
                <a:gd name="connsiteX215" fmla="*/ 1761881 w 4525107"/>
                <a:gd name="connsiteY215" fmla="*/ 6092789 h 7837035"/>
                <a:gd name="connsiteX216" fmla="*/ 1681432 w 4525107"/>
                <a:gd name="connsiteY216" fmla="*/ 6094685 h 7837035"/>
                <a:gd name="connsiteX217" fmla="*/ 1681360 w 4525107"/>
                <a:gd name="connsiteY217" fmla="*/ 6092457 h 7837035"/>
                <a:gd name="connsiteX218" fmla="*/ 1712112 w 4525107"/>
                <a:gd name="connsiteY218" fmla="*/ 6070333 h 7837035"/>
                <a:gd name="connsiteX219" fmla="*/ 1738164 w 4525107"/>
                <a:gd name="connsiteY219" fmla="*/ 6069023 h 7837035"/>
                <a:gd name="connsiteX220" fmla="*/ 3854558 w 4525107"/>
                <a:gd name="connsiteY220" fmla="*/ 6058295 h 7837035"/>
                <a:gd name="connsiteX221" fmla="*/ 3909703 w 4525107"/>
                <a:gd name="connsiteY221" fmla="*/ 6153367 h 7837035"/>
                <a:gd name="connsiteX222" fmla="*/ 3851021 w 4525107"/>
                <a:gd name="connsiteY222" fmla="*/ 6246297 h 7837035"/>
                <a:gd name="connsiteX223" fmla="*/ 3848270 w 4525107"/>
                <a:gd name="connsiteY223" fmla="*/ 6245321 h 7837035"/>
                <a:gd name="connsiteX224" fmla="*/ 3884992 w 4525107"/>
                <a:gd name="connsiteY224" fmla="*/ 6152901 h 7837035"/>
                <a:gd name="connsiteX225" fmla="*/ 3851771 w 4525107"/>
                <a:gd name="connsiteY225" fmla="*/ 6059165 h 7837035"/>
                <a:gd name="connsiteX226" fmla="*/ 3854558 w 4525107"/>
                <a:gd name="connsiteY226" fmla="*/ 6058295 h 7837035"/>
                <a:gd name="connsiteX227" fmla="*/ 2234137 w 4525107"/>
                <a:gd name="connsiteY227" fmla="*/ 6046389 h 7837035"/>
                <a:gd name="connsiteX228" fmla="*/ 2302176 w 4525107"/>
                <a:gd name="connsiteY228" fmla="*/ 6057657 h 7837035"/>
                <a:gd name="connsiteX229" fmla="*/ 2375641 w 4525107"/>
                <a:gd name="connsiteY229" fmla="*/ 6134137 h 7837035"/>
                <a:gd name="connsiteX230" fmla="*/ 2373979 w 4525107"/>
                <a:gd name="connsiteY230" fmla="*/ 6135891 h 7837035"/>
                <a:gd name="connsiteX231" fmla="*/ 2295189 w 4525107"/>
                <a:gd name="connsiteY231" fmla="*/ 6076247 h 7837035"/>
                <a:gd name="connsiteX232" fmla="*/ 2196619 w 4525107"/>
                <a:gd name="connsiteY232" fmla="*/ 6069215 h 7837035"/>
                <a:gd name="connsiteX233" fmla="*/ 2196524 w 4525107"/>
                <a:gd name="connsiteY233" fmla="*/ 6066801 h 7837035"/>
                <a:gd name="connsiteX234" fmla="*/ 2234137 w 4525107"/>
                <a:gd name="connsiteY234" fmla="*/ 6046389 h 7837035"/>
                <a:gd name="connsiteX235" fmla="*/ 3816194 w 4525107"/>
                <a:gd name="connsiteY235" fmla="*/ 6043683 h 7837035"/>
                <a:gd name="connsiteX236" fmla="*/ 3841628 w 4525107"/>
                <a:gd name="connsiteY236" fmla="*/ 6127195 h 7837035"/>
                <a:gd name="connsiteX237" fmla="*/ 3785498 w 4525107"/>
                <a:gd name="connsiteY237" fmla="*/ 6194057 h 7837035"/>
                <a:gd name="connsiteX238" fmla="*/ 3783667 w 4525107"/>
                <a:gd name="connsiteY238" fmla="*/ 6192913 h 7837035"/>
                <a:gd name="connsiteX239" fmla="*/ 3823921 w 4525107"/>
                <a:gd name="connsiteY239" fmla="*/ 6123579 h 7837035"/>
                <a:gd name="connsiteX240" fmla="*/ 3814060 w 4525107"/>
                <a:gd name="connsiteY240" fmla="*/ 6044017 h 7837035"/>
                <a:gd name="connsiteX241" fmla="*/ 3816194 w 4525107"/>
                <a:gd name="connsiteY241" fmla="*/ 6043683 h 7837035"/>
                <a:gd name="connsiteX242" fmla="*/ 1447033 w 4525107"/>
                <a:gd name="connsiteY242" fmla="*/ 6030191 h 7837035"/>
                <a:gd name="connsiteX243" fmla="*/ 1403369 w 4525107"/>
                <a:gd name="connsiteY243" fmla="*/ 6065027 h 7837035"/>
                <a:gd name="connsiteX244" fmla="*/ 1435946 w 4525107"/>
                <a:gd name="connsiteY244" fmla="*/ 6128629 h 7837035"/>
                <a:gd name="connsiteX245" fmla="*/ 1499548 w 4525107"/>
                <a:gd name="connsiteY245" fmla="*/ 6096055 h 7837035"/>
                <a:gd name="connsiteX246" fmla="*/ 1466971 w 4525107"/>
                <a:gd name="connsiteY246" fmla="*/ 6032451 h 7837035"/>
                <a:gd name="connsiteX247" fmla="*/ 1447033 w 4525107"/>
                <a:gd name="connsiteY247" fmla="*/ 6030191 h 7837035"/>
                <a:gd name="connsiteX248" fmla="*/ 3770332 w 4525107"/>
                <a:gd name="connsiteY248" fmla="*/ 6023603 h 7837035"/>
                <a:gd name="connsiteX249" fmla="*/ 3766377 w 4525107"/>
                <a:gd name="connsiteY249" fmla="*/ 6105619 h 7837035"/>
                <a:gd name="connsiteX250" fmla="*/ 3737681 w 4525107"/>
                <a:gd name="connsiteY250" fmla="*/ 6182827 h 7837035"/>
                <a:gd name="connsiteX251" fmla="*/ 3814172 w 4525107"/>
                <a:gd name="connsiteY251" fmla="*/ 6307767 h 7837035"/>
                <a:gd name="connsiteX252" fmla="*/ 3783635 w 4525107"/>
                <a:gd name="connsiteY252" fmla="*/ 6360805 h 7837035"/>
                <a:gd name="connsiteX253" fmla="*/ 3828384 w 4525107"/>
                <a:gd name="connsiteY253" fmla="*/ 6360115 h 7837035"/>
                <a:gd name="connsiteX254" fmla="*/ 3912542 w 4525107"/>
                <a:gd name="connsiteY254" fmla="*/ 6487441 h 7837035"/>
                <a:gd name="connsiteX255" fmla="*/ 3828207 w 4525107"/>
                <a:gd name="connsiteY255" fmla="*/ 6571651 h 7837035"/>
                <a:gd name="connsiteX256" fmla="*/ 3911906 w 4525107"/>
                <a:gd name="connsiteY256" fmla="*/ 6623847 h 7837035"/>
                <a:gd name="connsiteX257" fmla="*/ 4010117 w 4525107"/>
                <a:gd name="connsiteY257" fmla="*/ 6608197 h 7837035"/>
                <a:gd name="connsiteX258" fmla="*/ 4010466 w 4525107"/>
                <a:gd name="connsiteY258" fmla="*/ 6611093 h 7837035"/>
                <a:gd name="connsiteX259" fmla="*/ 3906963 w 4525107"/>
                <a:gd name="connsiteY259" fmla="*/ 6648063 h 7837035"/>
                <a:gd name="connsiteX260" fmla="*/ 3826230 w 4525107"/>
                <a:gd name="connsiteY260" fmla="*/ 6573487 h 7837035"/>
                <a:gd name="connsiteX261" fmla="*/ 3827217 w 4525107"/>
                <a:gd name="connsiteY261" fmla="*/ 6571779 h 7837035"/>
                <a:gd name="connsiteX262" fmla="*/ 3785215 w 4525107"/>
                <a:gd name="connsiteY262" fmla="*/ 6571601 h 7837035"/>
                <a:gd name="connsiteX263" fmla="*/ 3748813 w 4525107"/>
                <a:gd name="connsiteY263" fmla="*/ 6556185 h 7837035"/>
                <a:gd name="connsiteX264" fmla="*/ 3753742 w 4525107"/>
                <a:gd name="connsiteY264" fmla="*/ 6611197 h 7837035"/>
                <a:gd name="connsiteX265" fmla="*/ 3741069 w 4525107"/>
                <a:gd name="connsiteY265" fmla="*/ 6643309 h 7837035"/>
                <a:gd name="connsiteX266" fmla="*/ 3791417 w 4525107"/>
                <a:gd name="connsiteY266" fmla="*/ 6737489 h 7837035"/>
                <a:gd name="connsiteX267" fmla="*/ 3732734 w 4525107"/>
                <a:gd name="connsiteY267" fmla="*/ 6830421 h 7837035"/>
                <a:gd name="connsiteX268" fmla="*/ 3729983 w 4525107"/>
                <a:gd name="connsiteY268" fmla="*/ 6829445 h 7837035"/>
                <a:gd name="connsiteX269" fmla="*/ 3766705 w 4525107"/>
                <a:gd name="connsiteY269" fmla="*/ 6737025 h 7837035"/>
                <a:gd name="connsiteX270" fmla="*/ 3738115 w 4525107"/>
                <a:gd name="connsiteY270" fmla="*/ 6648687 h 7837035"/>
                <a:gd name="connsiteX271" fmla="*/ 3687226 w 4525107"/>
                <a:gd name="connsiteY271" fmla="*/ 6689973 h 7837035"/>
                <a:gd name="connsiteX272" fmla="*/ 3710908 w 4525107"/>
                <a:gd name="connsiteY272" fmla="*/ 6772389 h 7837035"/>
                <a:gd name="connsiteX273" fmla="*/ 3654779 w 4525107"/>
                <a:gd name="connsiteY273" fmla="*/ 6839251 h 7837035"/>
                <a:gd name="connsiteX274" fmla="*/ 3652947 w 4525107"/>
                <a:gd name="connsiteY274" fmla="*/ 6838109 h 7837035"/>
                <a:gd name="connsiteX275" fmla="*/ 3693202 w 4525107"/>
                <a:gd name="connsiteY275" fmla="*/ 6768775 h 7837035"/>
                <a:gd name="connsiteX276" fmla="*/ 3684200 w 4525107"/>
                <a:gd name="connsiteY276" fmla="*/ 6690895 h 7837035"/>
                <a:gd name="connsiteX277" fmla="*/ 3626415 w 4525107"/>
                <a:gd name="connsiteY277" fmla="*/ 6695355 h 7837035"/>
                <a:gd name="connsiteX278" fmla="*/ 3580378 w 4525107"/>
                <a:gd name="connsiteY278" fmla="*/ 6673121 h 7837035"/>
                <a:gd name="connsiteX279" fmla="*/ 3544083 w 4525107"/>
                <a:gd name="connsiteY279" fmla="*/ 6738345 h 7837035"/>
                <a:gd name="connsiteX280" fmla="*/ 3554852 w 4525107"/>
                <a:gd name="connsiteY280" fmla="*/ 6818091 h 7837035"/>
                <a:gd name="connsiteX281" fmla="*/ 3552646 w 4525107"/>
                <a:gd name="connsiteY281" fmla="*/ 6818411 h 7837035"/>
                <a:gd name="connsiteX282" fmla="*/ 3525736 w 4525107"/>
                <a:gd name="connsiteY282" fmla="*/ 6734599 h 7837035"/>
                <a:gd name="connsiteX283" fmla="*/ 3574225 w 4525107"/>
                <a:gd name="connsiteY283" fmla="*/ 6667953 h 7837035"/>
                <a:gd name="connsiteX284" fmla="*/ 3542258 w 4525107"/>
                <a:gd name="connsiteY284" fmla="*/ 6568025 h 7837035"/>
                <a:gd name="connsiteX285" fmla="*/ 3574572 w 4525107"/>
                <a:gd name="connsiteY285" fmla="*/ 6513243 h 7837035"/>
                <a:gd name="connsiteX286" fmla="*/ 3520858 w 4525107"/>
                <a:gd name="connsiteY286" fmla="*/ 6517639 h 7837035"/>
                <a:gd name="connsiteX287" fmla="*/ 3494948 w 4525107"/>
                <a:gd name="connsiteY287" fmla="*/ 6508373 h 7837035"/>
                <a:gd name="connsiteX288" fmla="*/ 3402940 w 4525107"/>
                <a:gd name="connsiteY288" fmla="*/ 6550335 h 7837035"/>
                <a:gd name="connsiteX289" fmla="*/ 3310009 w 4525107"/>
                <a:gd name="connsiteY289" fmla="*/ 6491649 h 7837035"/>
                <a:gd name="connsiteX290" fmla="*/ 3310985 w 4525107"/>
                <a:gd name="connsiteY290" fmla="*/ 6488899 h 7837035"/>
                <a:gd name="connsiteX291" fmla="*/ 3403404 w 4525107"/>
                <a:gd name="connsiteY291" fmla="*/ 6525623 h 7837035"/>
                <a:gd name="connsiteX292" fmla="*/ 3484931 w 4525107"/>
                <a:gd name="connsiteY292" fmla="*/ 6502871 h 7837035"/>
                <a:gd name="connsiteX293" fmla="*/ 3444269 w 4525107"/>
                <a:gd name="connsiteY293" fmla="*/ 6456089 h 7837035"/>
                <a:gd name="connsiteX294" fmla="*/ 3368061 w 4525107"/>
                <a:gd name="connsiteY294" fmla="*/ 6469815 h 7837035"/>
                <a:gd name="connsiteX295" fmla="*/ 3301199 w 4525107"/>
                <a:gd name="connsiteY295" fmla="*/ 6413687 h 7837035"/>
                <a:gd name="connsiteX296" fmla="*/ 3302342 w 4525107"/>
                <a:gd name="connsiteY296" fmla="*/ 6411855 h 7837035"/>
                <a:gd name="connsiteX297" fmla="*/ 3371676 w 4525107"/>
                <a:gd name="connsiteY297" fmla="*/ 6452107 h 7837035"/>
                <a:gd name="connsiteX298" fmla="*/ 3440974 w 4525107"/>
                <a:gd name="connsiteY298" fmla="*/ 6447487 h 7837035"/>
                <a:gd name="connsiteX299" fmla="*/ 3436385 w 4525107"/>
                <a:gd name="connsiteY299" fmla="*/ 6393429 h 7837035"/>
                <a:gd name="connsiteX300" fmla="*/ 3361014 w 4525107"/>
                <a:gd name="connsiteY300" fmla="*/ 6388697 h 7837035"/>
                <a:gd name="connsiteX301" fmla="*/ 3281660 w 4525107"/>
                <a:gd name="connsiteY301" fmla="*/ 6358723 h 7837035"/>
                <a:gd name="connsiteX302" fmla="*/ 3298127 w 4525107"/>
                <a:gd name="connsiteY302" fmla="*/ 6356795 h 7837035"/>
                <a:gd name="connsiteX303" fmla="*/ 3363678 w 4525107"/>
                <a:gd name="connsiteY303" fmla="*/ 6362677 h 7837035"/>
                <a:gd name="connsiteX304" fmla="*/ 3437074 w 4525107"/>
                <a:gd name="connsiteY304" fmla="*/ 6389109 h 7837035"/>
                <a:gd name="connsiteX305" fmla="*/ 3465268 w 4525107"/>
                <a:gd name="connsiteY305" fmla="*/ 6336733 h 7837035"/>
                <a:gd name="connsiteX306" fmla="*/ 3402111 w 4525107"/>
                <a:gd name="connsiteY306" fmla="*/ 6302999 h 7837035"/>
                <a:gd name="connsiteX307" fmla="*/ 3322363 w 4525107"/>
                <a:gd name="connsiteY307" fmla="*/ 6313769 h 7837035"/>
                <a:gd name="connsiteX308" fmla="*/ 3322044 w 4525107"/>
                <a:gd name="connsiteY308" fmla="*/ 6311563 h 7837035"/>
                <a:gd name="connsiteX309" fmla="*/ 3350166 w 4525107"/>
                <a:gd name="connsiteY309" fmla="*/ 6286177 h 7837035"/>
                <a:gd name="connsiteX310" fmla="*/ 3375913 w 4525107"/>
                <a:gd name="connsiteY310" fmla="*/ 6281997 h 7837035"/>
                <a:gd name="connsiteX311" fmla="*/ 3405856 w 4525107"/>
                <a:gd name="connsiteY311" fmla="*/ 6284649 h 7837035"/>
                <a:gd name="connsiteX312" fmla="*/ 3471819 w 4525107"/>
                <a:gd name="connsiteY312" fmla="*/ 6330843 h 7837035"/>
                <a:gd name="connsiteX313" fmla="*/ 3564027 w 4525107"/>
                <a:gd name="connsiteY313" fmla="*/ 6306153 h 7837035"/>
                <a:gd name="connsiteX314" fmla="*/ 3612941 w 4525107"/>
                <a:gd name="connsiteY314" fmla="*/ 6332491 h 7837035"/>
                <a:gd name="connsiteX315" fmla="*/ 3602687 w 4525107"/>
                <a:gd name="connsiteY315" fmla="*/ 6264597 h 7837035"/>
                <a:gd name="connsiteX316" fmla="*/ 3687158 w 4525107"/>
                <a:gd name="connsiteY316" fmla="*/ 6180349 h 7837035"/>
                <a:gd name="connsiteX317" fmla="*/ 3730014 w 4525107"/>
                <a:gd name="connsiteY317" fmla="*/ 6180439 h 7837035"/>
                <a:gd name="connsiteX318" fmla="*/ 3736096 w 4525107"/>
                <a:gd name="connsiteY318" fmla="*/ 6182333 h 7837035"/>
                <a:gd name="connsiteX319" fmla="*/ 3740357 w 4525107"/>
                <a:gd name="connsiteY319" fmla="*/ 6102957 h 7837035"/>
                <a:gd name="connsiteX320" fmla="*/ 3770332 w 4525107"/>
                <a:gd name="connsiteY320" fmla="*/ 6023603 h 7837035"/>
                <a:gd name="connsiteX321" fmla="*/ 3705256 w 4525107"/>
                <a:gd name="connsiteY321" fmla="*/ 6022629 h 7837035"/>
                <a:gd name="connsiteX322" fmla="*/ 3714084 w 4525107"/>
                <a:gd name="connsiteY322" fmla="*/ 6022839 h 7837035"/>
                <a:gd name="connsiteX323" fmla="*/ 3715987 w 4525107"/>
                <a:gd name="connsiteY323" fmla="*/ 6023995 h 7837035"/>
                <a:gd name="connsiteX324" fmla="*/ 3674828 w 4525107"/>
                <a:gd name="connsiteY324" fmla="*/ 6093143 h 7837035"/>
                <a:gd name="connsiteX325" fmla="*/ 3685596 w 4525107"/>
                <a:gd name="connsiteY325" fmla="*/ 6172893 h 7837035"/>
                <a:gd name="connsiteX326" fmla="*/ 3683388 w 4525107"/>
                <a:gd name="connsiteY326" fmla="*/ 6173211 h 7837035"/>
                <a:gd name="connsiteX327" fmla="*/ 3656478 w 4525107"/>
                <a:gd name="connsiteY327" fmla="*/ 6089399 h 7837035"/>
                <a:gd name="connsiteX328" fmla="*/ 3705256 w 4525107"/>
                <a:gd name="connsiteY328" fmla="*/ 6022629 h 7837035"/>
                <a:gd name="connsiteX329" fmla="*/ 3642996 w 4525107"/>
                <a:gd name="connsiteY329" fmla="*/ 6021637 h 7837035"/>
                <a:gd name="connsiteX330" fmla="*/ 3652409 w 4525107"/>
                <a:gd name="connsiteY330" fmla="*/ 6022023 h 7837035"/>
                <a:gd name="connsiteX331" fmla="*/ 3654335 w 4525107"/>
                <a:gd name="connsiteY331" fmla="*/ 6023481 h 7837035"/>
                <a:gd name="connsiteX332" fmla="*/ 3603757 w 4525107"/>
                <a:gd name="connsiteY332" fmla="*/ 6108377 h 7837035"/>
                <a:gd name="connsiteX333" fmla="*/ 3607654 w 4525107"/>
                <a:gd name="connsiteY333" fmla="*/ 6207119 h 7837035"/>
                <a:gd name="connsiteX334" fmla="*/ 3605268 w 4525107"/>
                <a:gd name="connsiteY334" fmla="*/ 6207481 h 7837035"/>
                <a:gd name="connsiteX335" fmla="*/ 3584511 w 4525107"/>
                <a:gd name="connsiteY335" fmla="*/ 6103485 h 7837035"/>
                <a:gd name="connsiteX336" fmla="*/ 3642996 w 4525107"/>
                <a:gd name="connsiteY336" fmla="*/ 6021637 h 7837035"/>
                <a:gd name="connsiteX337" fmla="*/ 1674211 w 4525107"/>
                <a:gd name="connsiteY337" fmla="*/ 5984375 h 7837035"/>
                <a:gd name="connsiteX338" fmla="*/ 1742250 w 4525107"/>
                <a:gd name="connsiteY338" fmla="*/ 5995641 h 7837035"/>
                <a:gd name="connsiteX339" fmla="*/ 1815713 w 4525107"/>
                <a:gd name="connsiteY339" fmla="*/ 6072123 h 7837035"/>
                <a:gd name="connsiteX340" fmla="*/ 1814052 w 4525107"/>
                <a:gd name="connsiteY340" fmla="*/ 6073873 h 7837035"/>
                <a:gd name="connsiteX341" fmla="*/ 1735263 w 4525107"/>
                <a:gd name="connsiteY341" fmla="*/ 6014231 h 7837035"/>
                <a:gd name="connsiteX342" fmla="*/ 1636694 w 4525107"/>
                <a:gd name="connsiteY342" fmla="*/ 6007197 h 7837035"/>
                <a:gd name="connsiteX343" fmla="*/ 1636598 w 4525107"/>
                <a:gd name="connsiteY343" fmla="*/ 6004787 h 7837035"/>
                <a:gd name="connsiteX344" fmla="*/ 1674211 w 4525107"/>
                <a:gd name="connsiteY344" fmla="*/ 5984375 h 7837035"/>
                <a:gd name="connsiteX345" fmla="*/ 3734801 w 4525107"/>
                <a:gd name="connsiteY345" fmla="*/ 5979063 h 7837035"/>
                <a:gd name="connsiteX346" fmla="*/ 3698028 w 4525107"/>
                <a:gd name="connsiteY346" fmla="*/ 5982739 h 7837035"/>
                <a:gd name="connsiteX347" fmla="*/ 3550857 w 4525107"/>
                <a:gd name="connsiteY347" fmla="*/ 6129523 h 7837035"/>
                <a:gd name="connsiteX348" fmla="*/ 3568722 w 4525107"/>
                <a:gd name="connsiteY348" fmla="*/ 6247809 h 7837035"/>
                <a:gd name="connsiteX349" fmla="*/ 3483501 w 4525107"/>
                <a:gd name="connsiteY349" fmla="*/ 6201925 h 7837035"/>
                <a:gd name="connsiteX350" fmla="*/ 3261663 w 4525107"/>
                <a:gd name="connsiteY350" fmla="*/ 6348549 h 7837035"/>
                <a:gd name="connsiteX351" fmla="*/ 3408289 w 4525107"/>
                <a:gd name="connsiteY351" fmla="*/ 6570387 h 7837035"/>
                <a:gd name="connsiteX352" fmla="*/ 3501875 w 4525107"/>
                <a:gd name="connsiteY352" fmla="*/ 6562729 h 7837035"/>
                <a:gd name="connsiteX353" fmla="*/ 3445574 w 4525107"/>
                <a:gd name="connsiteY353" fmla="*/ 6658177 h 7837035"/>
                <a:gd name="connsiteX354" fmla="*/ 3592199 w 4525107"/>
                <a:gd name="connsiteY354" fmla="*/ 6880013 h 7837035"/>
                <a:gd name="connsiteX355" fmla="*/ 3814037 w 4525107"/>
                <a:gd name="connsiteY355" fmla="*/ 6733389 h 7837035"/>
                <a:gd name="connsiteX356" fmla="*/ 3805447 w 4525107"/>
                <a:gd name="connsiteY356" fmla="*/ 6637545 h 7837035"/>
                <a:gd name="connsiteX357" fmla="*/ 3868868 w 4525107"/>
                <a:gd name="connsiteY357" fmla="*/ 6664403 h 7837035"/>
                <a:gd name="connsiteX358" fmla="*/ 4090706 w 4525107"/>
                <a:gd name="connsiteY358" fmla="*/ 6517777 h 7837035"/>
                <a:gd name="connsiteX359" fmla="*/ 3944080 w 4525107"/>
                <a:gd name="connsiteY359" fmla="*/ 6295941 h 7837035"/>
                <a:gd name="connsiteX360" fmla="*/ 3866115 w 4525107"/>
                <a:gd name="connsiteY360" fmla="*/ 6297143 h 7837035"/>
                <a:gd name="connsiteX361" fmla="*/ 3919320 w 4525107"/>
                <a:gd name="connsiteY361" fmla="*/ 6204735 h 7837035"/>
                <a:gd name="connsiteX362" fmla="*/ 3772695 w 4525107"/>
                <a:gd name="connsiteY362" fmla="*/ 5982899 h 7837035"/>
                <a:gd name="connsiteX363" fmla="*/ 3734801 w 4525107"/>
                <a:gd name="connsiteY363" fmla="*/ 5979063 h 7837035"/>
                <a:gd name="connsiteX364" fmla="*/ 2719874 w 4525107"/>
                <a:gd name="connsiteY364" fmla="*/ 5936193 h 7837035"/>
                <a:gd name="connsiteX365" fmla="*/ 2764180 w 4525107"/>
                <a:gd name="connsiteY365" fmla="*/ 6036775 h 7837035"/>
                <a:gd name="connsiteX366" fmla="*/ 2695593 w 4525107"/>
                <a:gd name="connsiteY366" fmla="*/ 6122655 h 7837035"/>
                <a:gd name="connsiteX367" fmla="*/ 2692967 w 4525107"/>
                <a:gd name="connsiteY367" fmla="*/ 6121381 h 7837035"/>
                <a:gd name="connsiteX368" fmla="*/ 2739672 w 4525107"/>
                <a:gd name="connsiteY368" fmla="*/ 6033583 h 7837035"/>
                <a:gd name="connsiteX369" fmla="*/ 2717008 w 4525107"/>
                <a:gd name="connsiteY369" fmla="*/ 5936751 h 7837035"/>
                <a:gd name="connsiteX370" fmla="*/ 2719874 w 4525107"/>
                <a:gd name="connsiteY370" fmla="*/ 5936193 h 7837035"/>
                <a:gd name="connsiteX371" fmla="*/ 1470195 w 4525107"/>
                <a:gd name="connsiteY371" fmla="*/ 5919983 h 7837035"/>
                <a:gd name="connsiteX372" fmla="*/ 1496941 w 4525107"/>
                <a:gd name="connsiteY372" fmla="*/ 5923015 h 7837035"/>
                <a:gd name="connsiteX373" fmla="*/ 1540643 w 4525107"/>
                <a:gd name="connsiteY373" fmla="*/ 6008333 h 7837035"/>
                <a:gd name="connsiteX374" fmla="*/ 1517900 w 4525107"/>
                <a:gd name="connsiteY374" fmla="*/ 6039325 h 7837035"/>
                <a:gd name="connsiteX375" fmla="*/ 1545883 w 4525107"/>
                <a:gd name="connsiteY375" fmla="*/ 6041999 h 7837035"/>
                <a:gd name="connsiteX376" fmla="*/ 1589584 w 4525107"/>
                <a:gd name="connsiteY376" fmla="*/ 6127317 h 7837035"/>
                <a:gd name="connsiteX377" fmla="*/ 1504264 w 4525107"/>
                <a:gd name="connsiteY377" fmla="*/ 6171019 h 7837035"/>
                <a:gd name="connsiteX378" fmla="*/ 1482610 w 4525107"/>
                <a:gd name="connsiteY378" fmla="*/ 6158871 h 7837035"/>
                <a:gd name="connsiteX379" fmla="*/ 1481872 w 4525107"/>
                <a:gd name="connsiteY379" fmla="*/ 6193553 h 7837035"/>
                <a:gd name="connsiteX380" fmla="*/ 1396549 w 4525107"/>
                <a:gd name="connsiteY380" fmla="*/ 6237255 h 7837035"/>
                <a:gd name="connsiteX381" fmla="*/ 1352849 w 4525107"/>
                <a:gd name="connsiteY381" fmla="*/ 6151935 h 7837035"/>
                <a:gd name="connsiteX382" fmla="*/ 1376822 w 4525107"/>
                <a:gd name="connsiteY382" fmla="*/ 6119977 h 7837035"/>
                <a:gd name="connsiteX383" fmla="*/ 1342986 w 4525107"/>
                <a:gd name="connsiteY383" fmla="*/ 6118995 h 7837035"/>
                <a:gd name="connsiteX384" fmla="*/ 1299285 w 4525107"/>
                <a:gd name="connsiteY384" fmla="*/ 6033675 h 7837035"/>
                <a:gd name="connsiteX385" fmla="*/ 1384605 w 4525107"/>
                <a:gd name="connsiteY385" fmla="*/ 5989975 h 7837035"/>
                <a:gd name="connsiteX386" fmla="*/ 1413312 w 4525107"/>
                <a:gd name="connsiteY386" fmla="*/ 6009809 h 7837035"/>
                <a:gd name="connsiteX387" fmla="*/ 1411622 w 4525107"/>
                <a:gd name="connsiteY387" fmla="*/ 5966715 h 7837035"/>
                <a:gd name="connsiteX388" fmla="*/ 1470195 w 4525107"/>
                <a:gd name="connsiteY388" fmla="*/ 5919983 h 7837035"/>
                <a:gd name="connsiteX389" fmla="*/ 2683359 w 4525107"/>
                <a:gd name="connsiteY389" fmla="*/ 5917433 h 7837035"/>
                <a:gd name="connsiteX390" fmla="*/ 2699413 w 4525107"/>
                <a:gd name="connsiteY390" fmla="*/ 6003245 h 7837035"/>
                <a:gd name="connsiteX391" fmla="*/ 2636242 w 4525107"/>
                <a:gd name="connsiteY391" fmla="*/ 6063497 h 7837035"/>
                <a:gd name="connsiteX392" fmla="*/ 2634548 w 4525107"/>
                <a:gd name="connsiteY392" fmla="*/ 6062157 h 7837035"/>
                <a:gd name="connsiteX393" fmla="*/ 2682214 w 4525107"/>
                <a:gd name="connsiteY393" fmla="*/ 5997695 h 7837035"/>
                <a:gd name="connsiteX394" fmla="*/ 2681201 w 4525107"/>
                <a:gd name="connsiteY394" fmla="*/ 5917529 h 7837035"/>
                <a:gd name="connsiteX395" fmla="*/ 2683359 w 4525107"/>
                <a:gd name="connsiteY395" fmla="*/ 5917433 h 7837035"/>
                <a:gd name="connsiteX396" fmla="*/ 1472793 w 4525107"/>
                <a:gd name="connsiteY396" fmla="*/ 5903697 h 7837035"/>
                <a:gd name="connsiteX397" fmla="*/ 1408237 w 4525107"/>
                <a:gd name="connsiteY397" fmla="*/ 5955199 h 7837035"/>
                <a:gd name="connsiteX398" fmla="*/ 1410101 w 4525107"/>
                <a:gd name="connsiteY398" fmla="*/ 6002691 h 7837035"/>
                <a:gd name="connsiteX399" fmla="*/ 1378464 w 4525107"/>
                <a:gd name="connsiteY399" fmla="*/ 5980835 h 7837035"/>
                <a:gd name="connsiteX400" fmla="*/ 1284432 w 4525107"/>
                <a:gd name="connsiteY400" fmla="*/ 6028997 h 7837035"/>
                <a:gd name="connsiteX401" fmla="*/ 1332594 w 4525107"/>
                <a:gd name="connsiteY401" fmla="*/ 6123029 h 7837035"/>
                <a:gd name="connsiteX402" fmla="*/ 1369886 w 4525107"/>
                <a:gd name="connsiteY402" fmla="*/ 6124111 h 7837035"/>
                <a:gd name="connsiteX403" fmla="*/ 1343467 w 4525107"/>
                <a:gd name="connsiteY403" fmla="*/ 6159329 h 7837035"/>
                <a:gd name="connsiteX404" fmla="*/ 1391628 w 4525107"/>
                <a:gd name="connsiteY404" fmla="*/ 6253361 h 7837035"/>
                <a:gd name="connsiteX405" fmla="*/ 1485660 w 4525107"/>
                <a:gd name="connsiteY405" fmla="*/ 6205197 h 7837035"/>
                <a:gd name="connsiteX406" fmla="*/ 1486473 w 4525107"/>
                <a:gd name="connsiteY406" fmla="*/ 6166975 h 7837035"/>
                <a:gd name="connsiteX407" fmla="*/ 1510338 w 4525107"/>
                <a:gd name="connsiteY407" fmla="*/ 6180365 h 7837035"/>
                <a:gd name="connsiteX408" fmla="*/ 1604370 w 4525107"/>
                <a:gd name="connsiteY408" fmla="*/ 6132201 h 7837035"/>
                <a:gd name="connsiteX409" fmla="*/ 1556207 w 4525107"/>
                <a:gd name="connsiteY409" fmla="*/ 6038167 h 7837035"/>
                <a:gd name="connsiteX410" fmla="*/ 1525367 w 4525107"/>
                <a:gd name="connsiteY410" fmla="*/ 6035221 h 7837035"/>
                <a:gd name="connsiteX411" fmla="*/ 1550432 w 4525107"/>
                <a:gd name="connsiteY411" fmla="*/ 6001069 h 7837035"/>
                <a:gd name="connsiteX412" fmla="*/ 1502271 w 4525107"/>
                <a:gd name="connsiteY412" fmla="*/ 5907037 h 7837035"/>
                <a:gd name="connsiteX413" fmla="*/ 1472793 w 4525107"/>
                <a:gd name="connsiteY413" fmla="*/ 5903697 h 7837035"/>
                <a:gd name="connsiteX414" fmla="*/ 2639995 w 4525107"/>
                <a:gd name="connsiteY414" fmla="*/ 5892411 h 7837035"/>
                <a:gd name="connsiteX415" fmla="*/ 2627005 w 4525107"/>
                <a:gd name="connsiteY415" fmla="*/ 5973489 h 7837035"/>
                <a:gd name="connsiteX416" fmla="*/ 2589958 w 4525107"/>
                <a:gd name="connsiteY416" fmla="*/ 6047053 h 7837035"/>
                <a:gd name="connsiteX417" fmla="*/ 2652180 w 4525107"/>
                <a:gd name="connsiteY417" fmla="*/ 6179679 h 7837035"/>
                <a:gd name="connsiteX418" fmla="*/ 2615972 w 4525107"/>
                <a:gd name="connsiteY418" fmla="*/ 6229019 h 7837035"/>
                <a:gd name="connsiteX419" fmla="*/ 2660523 w 4525107"/>
                <a:gd name="connsiteY419" fmla="*/ 6233275 h 7837035"/>
                <a:gd name="connsiteX420" fmla="*/ 2730103 w 4525107"/>
                <a:gd name="connsiteY420" fmla="*/ 6369119 h 7837035"/>
                <a:gd name="connsiteX421" fmla="*/ 2636983 w 4525107"/>
                <a:gd name="connsiteY421" fmla="*/ 6443497 h 7837035"/>
                <a:gd name="connsiteX422" fmla="*/ 2714404 w 4525107"/>
                <a:gd name="connsiteY422" fmla="*/ 6504619 h 7837035"/>
                <a:gd name="connsiteX423" fmla="*/ 2813743 w 4525107"/>
                <a:gd name="connsiteY423" fmla="*/ 6499913 h 7837035"/>
                <a:gd name="connsiteX424" fmla="*/ 2813770 w 4525107"/>
                <a:gd name="connsiteY424" fmla="*/ 6502829 h 7837035"/>
                <a:gd name="connsiteX425" fmla="*/ 2706817 w 4525107"/>
                <a:gd name="connsiteY425" fmla="*/ 6528141 h 7837035"/>
                <a:gd name="connsiteX426" fmla="*/ 2634815 w 4525107"/>
                <a:gd name="connsiteY426" fmla="*/ 6445103 h 7837035"/>
                <a:gd name="connsiteX427" fmla="*/ 2635985 w 4525107"/>
                <a:gd name="connsiteY427" fmla="*/ 6443515 h 7837035"/>
                <a:gd name="connsiteX428" fmla="*/ 2594259 w 4525107"/>
                <a:gd name="connsiteY428" fmla="*/ 6438699 h 7837035"/>
                <a:gd name="connsiteX429" fmla="*/ 2559782 w 4525107"/>
                <a:gd name="connsiteY429" fmla="*/ 6419357 h 7837035"/>
                <a:gd name="connsiteX430" fmla="*/ 2558606 w 4525107"/>
                <a:gd name="connsiteY430" fmla="*/ 6474577 h 7837035"/>
                <a:gd name="connsiteX431" fmla="*/ 2542463 w 4525107"/>
                <a:gd name="connsiteY431" fmla="*/ 6505093 h 7837035"/>
                <a:gd name="connsiteX432" fmla="*/ 2582100 w 4525107"/>
                <a:gd name="connsiteY432" fmla="*/ 6604257 h 7837035"/>
                <a:gd name="connsiteX433" fmla="*/ 2513512 w 4525107"/>
                <a:gd name="connsiteY433" fmla="*/ 6690139 h 7837035"/>
                <a:gd name="connsiteX434" fmla="*/ 2510886 w 4525107"/>
                <a:gd name="connsiteY434" fmla="*/ 6688865 h 7837035"/>
                <a:gd name="connsiteX435" fmla="*/ 2557591 w 4525107"/>
                <a:gd name="connsiteY435" fmla="*/ 6601067 h 7837035"/>
                <a:gd name="connsiteX436" fmla="*/ 2538933 w 4525107"/>
                <a:gd name="connsiteY436" fmla="*/ 6510111 h 7837035"/>
                <a:gd name="connsiteX437" fmla="*/ 2483796 w 4525107"/>
                <a:gd name="connsiteY437" fmla="*/ 6545523 h 7837035"/>
                <a:gd name="connsiteX438" fmla="*/ 2498229 w 4525107"/>
                <a:gd name="connsiteY438" fmla="*/ 6630053 h 7837035"/>
                <a:gd name="connsiteX439" fmla="*/ 2435059 w 4525107"/>
                <a:gd name="connsiteY439" fmla="*/ 6690305 h 7837035"/>
                <a:gd name="connsiteX440" fmla="*/ 2433363 w 4525107"/>
                <a:gd name="connsiteY440" fmla="*/ 6688967 h 7837035"/>
                <a:gd name="connsiteX441" fmla="*/ 2481030 w 4525107"/>
                <a:gd name="connsiteY441" fmla="*/ 6624505 h 7837035"/>
                <a:gd name="connsiteX442" fmla="*/ 2480686 w 4525107"/>
                <a:gd name="connsiteY442" fmla="*/ 6546107 h 7837035"/>
                <a:gd name="connsiteX443" fmla="*/ 2422762 w 4525107"/>
                <a:gd name="connsiteY443" fmla="*/ 6544155 h 7837035"/>
                <a:gd name="connsiteX444" fmla="*/ 2379463 w 4525107"/>
                <a:gd name="connsiteY444" fmla="*/ 6516975 h 7837035"/>
                <a:gd name="connsiteX445" fmla="*/ 2336185 w 4525107"/>
                <a:gd name="connsiteY445" fmla="*/ 6577789 h 7837035"/>
                <a:gd name="connsiteX446" fmla="*/ 2338080 w 4525107"/>
                <a:gd name="connsiteY446" fmla="*/ 6658237 h 7837035"/>
                <a:gd name="connsiteX447" fmla="*/ 2335852 w 4525107"/>
                <a:gd name="connsiteY447" fmla="*/ 6658311 h 7837035"/>
                <a:gd name="connsiteX448" fmla="*/ 2318364 w 4525107"/>
                <a:gd name="connsiteY448" fmla="*/ 6572039 h 7837035"/>
                <a:gd name="connsiteX449" fmla="*/ 2373918 w 4525107"/>
                <a:gd name="connsiteY449" fmla="*/ 6511157 h 7837035"/>
                <a:gd name="connsiteX450" fmla="*/ 2353183 w 4525107"/>
                <a:gd name="connsiteY450" fmla="*/ 6408311 h 7837035"/>
                <a:gd name="connsiteX451" fmla="*/ 2391351 w 4525107"/>
                <a:gd name="connsiteY451" fmla="*/ 6357431 h 7837035"/>
                <a:gd name="connsiteX452" fmla="*/ 2337480 w 4525107"/>
                <a:gd name="connsiteY452" fmla="*/ 6355869 h 7837035"/>
                <a:gd name="connsiteX453" fmla="*/ 2312752 w 4525107"/>
                <a:gd name="connsiteY453" fmla="*/ 6343797 h 7837035"/>
                <a:gd name="connsiteX454" fmla="*/ 2216672 w 4525107"/>
                <a:gd name="connsiteY454" fmla="*/ 6375339 h 7837035"/>
                <a:gd name="connsiteX455" fmla="*/ 2130792 w 4525107"/>
                <a:gd name="connsiteY455" fmla="*/ 6306749 h 7837035"/>
                <a:gd name="connsiteX456" fmla="*/ 2132065 w 4525107"/>
                <a:gd name="connsiteY456" fmla="*/ 6304123 h 7837035"/>
                <a:gd name="connsiteX457" fmla="*/ 2219863 w 4525107"/>
                <a:gd name="connsiteY457" fmla="*/ 6350831 h 7837035"/>
                <a:gd name="connsiteX458" fmla="*/ 2303404 w 4525107"/>
                <a:gd name="connsiteY458" fmla="*/ 6337223 h 7837035"/>
                <a:gd name="connsiteX459" fmla="*/ 2268158 w 4525107"/>
                <a:gd name="connsiteY459" fmla="*/ 6286235 h 7837035"/>
                <a:gd name="connsiteX460" fmla="*/ 2190900 w 4525107"/>
                <a:gd name="connsiteY460" fmla="*/ 6291461 h 7837035"/>
                <a:gd name="connsiteX461" fmla="*/ 2130647 w 4525107"/>
                <a:gd name="connsiteY461" fmla="*/ 6228291 h 7837035"/>
                <a:gd name="connsiteX462" fmla="*/ 2131985 w 4525107"/>
                <a:gd name="connsiteY462" fmla="*/ 6226595 h 7837035"/>
                <a:gd name="connsiteX463" fmla="*/ 2196449 w 4525107"/>
                <a:gd name="connsiteY463" fmla="*/ 6274259 h 7837035"/>
                <a:gd name="connsiteX464" fmla="*/ 2265833 w 4525107"/>
                <a:gd name="connsiteY464" fmla="*/ 6277323 h 7837035"/>
                <a:gd name="connsiteX465" fmla="*/ 2267243 w 4525107"/>
                <a:gd name="connsiteY465" fmla="*/ 6223089 h 7837035"/>
                <a:gd name="connsiteX466" fmla="*/ 2192855 w 4525107"/>
                <a:gd name="connsiteY466" fmla="*/ 6210061 h 7837035"/>
                <a:gd name="connsiteX467" fmla="*/ 2117299 w 4525107"/>
                <a:gd name="connsiteY467" fmla="*/ 6171505 h 7837035"/>
                <a:gd name="connsiteX468" fmla="*/ 2133877 w 4525107"/>
                <a:gd name="connsiteY468" fmla="*/ 6171407 h 7837035"/>
                <a:gd name="connsiteX469" fmla="*/ 2198377 w 4525107"/>
                <a:gd name="connsiteY469" fmla="*/ 6184493 h 7837035"/>
                <a:gd name="connsiteX470" fmla="*/ 2268406 w 4525107"/>
                <a:gd name="connsiteY470" fmla="*/ 6218871 h 7837035"/>
                <a:gd name="connsiteX471" fmla="*/ 2302211 w 4525107"/>
                <a:gd name="connsiteY471" fmla="*/ 6169929 h 7837035"/>
                <a:gd name="connsiteX472" fmla="*/ 2243167 w 4525107"/>
                <a:gd name="connsiteY472" fmla="*/ 6129427 h 7837035"/>
                <a:gd name="connsiteX473" fmla="*/ 2162718 w 4525107"/>
                <a:gd name="connsiteY473" fmla="*/ 6131321 h 7837035"/>
                <a:gd name="connsiteX474" fmla="*/ 2162644 w 4525107"/>
                <a:gd name="connsiteY474" fmla="*/ 6129093 h 7837035"/>
                <a:gd name="connsiteX475" fmla="*/ 2193398 w 4525107"/>
                <a:gd name="connsiteY475" fmla="*/ 6106969 h 7837035"/>
                <a:gd name="connsiteX476" fmla="*/ 2219449 w 4525107"/>
                <a:gd name="connsiteY476" fmla="*/ 6105659 h 7837035"/>
                <a:gd name="connsiteX477" fmla="*/ 2248916 w 4525107"/>
                <a:gd name="connsiteY477" fmla="*/ 6111601 h 7837035"/>
                <a:gd name="connsiteX478" fmla="*/ 2309373 w 4525107"/>
                <a:gd name="connsiteY478" fmla="*/ 6164799 h 7837035"/>
                <a:gd name="connsiteX479" fmla="*/ 2403744 w 4525107"/>
                <a:gd name="connsiteY479" fmla="*/ 6150445 h 7837035"/>
                <a:gd name="connsiteX480" fmla="*/ 2449450 w 4525107"/>
                <a:gd name="connsiteY480" fmla="*/ 6182025 h 7837035"/>
                <a:gd name="connsiteX481" fmla="*/ 2446758 w 4525107"/>
                <a:gd name="connsiteY481" fmla="*/ 6113413 h 7837035"/>
                <a:gd name="connsiteX482" fmla="*/ 2540017 w 4525107"/>
                <a:gd name="connsiteY482" fmla="*/ 6039011 h 7837035"/>
                <a:gd name="connsiteX483" fmla="*/ 2582601 w 4525107"/>
                <a:gd name="connsiteY483" fmla="*/ 6043835 h 7837035"/>
                <a:gd name="connsiteX484" fmla="*/ 2588437 w 4525107"/>
                <a:gd name="connsiteY484" fmla="*/ 6046389 h 7837035"/>
                <a:gd name="connsiteX485" fmla="*/ 2601439 w 4525107"/>
                <a:gd name="connsiteY485" fmla="*/ 5967967 h 7837035"/>
                <a:gd name="connsiteX486" fmla="*/ 2639995 w 4525107"/>
                <a:gd name="connsiteY486" fmla="*/ 5892411 h 7837035"/>
                <a:gd name="connsiteX487" fmla="*/ 2575425 w 4525107"/>
                <a:gd name="connsiteY487" fmla="*/ 5884255 h 7837035"/>
                <a:gd name="connsiteX488" fmla="*/ 2584175 w 4525107"/>
                <a:gd name="connsiteY488" fmla="*/ 5885439 h 7837035"/>
                <a:gd name="connsiteX489" fmla="*/ 2585940 w 4525107"/>
                <a:gd name="connsiteY489" fmla="*/ 5886797 h 7837035"/>
                <a:gd name="connsiteX490" fmla="*/ 2537394 w 4525107"/>
                <a:gd name="connsiteY490" fmla="*/ 5950977 h 7837035"/>
                <a:gd name="connsiteX491" fmla="*/ 2539288 w 4525107"/>
                <a:gd name="connsiteY491" fmla="*/ 6031427 h 7837035"/>
                <a:gd name="connsiteX492" fmla="*/ 2537059 w 4525107"/>
                <a:gd name="connsiteY492" fmla="*/ 6031499 h 7837035"/>
                <a:gd name="connsiteX493" fmla="*/ 2519571 w 4525107"/>
                <a:gd name="connsiteY493" fmla="*/ 5945229 h 7837035"/>
                <a:gd name="connsiteX494" fmla="*/ 2575425 w 4525107"/>
                <a:gd name="connsiteY494" fmla="*/ 5884255 h 7837035"/>
                <a:gd name="connsiteX495" fmla="*/ 2513656 w 4525107"/>
                <a:gd name="connsiteY495" fmla="*/ 5876391 h 7837035"/>
                <a:gd name="connsiteX496" fmla="*/ 2522969 w 4525107"/>
                <a:gd name="connsiteY496" fmla="*/ 5877817 h 7837035"/>
                <a:gd name="connsiteX497" fmla="*/ 2524721 w 4525107"/>
                <a:gd name="connsiteY497" fmla="*/ 5879477 h 7837035"/>
                <a:gd name="connsiteX498" fmla="*/ 2465076 w 4525107"/>
                <a:gd name="connsiteY498" fmla="*/ 5958267 h 7837035"/>
                <a:gd name="connsiteX499" fmla="*/ 2458043 w 4525107"/>
                <a:gd name="connsiteY499" fmla="*/ 6056837 h 7837035"/>
                <a:gd name="connsiteX500" fmla="*/ 2455632 w 4525107"/>
                <a:gd name="connsiteY500" fmla="*/ 6056933 h 7837035"/>
                <a:gd name="connsiteX501" fmla="*/ 2446488 w 4525107"/>
                <a:gd name="connsiteY501" fmla="*/ 5951279 h 7837035"/>
                <a:gd name="connsiteX502" fmla="*/ 2513656 w 4525107"/>
                <a:gd name="connsiteY502" fmla="*/ 5876391 h 7837035"/>
                <a:gd name="connsiteX503" fmla="*/ 2572647 w 4525107"/>
                <a:gd name="connsiteY503" fmla="*/ 5843809 h 7837035"/>
                <a:gd name="connsiteX504" fmla="*/ 2410164 w 4525107"/>
                <a:gd name="connsiteY504" fmla="*/ 5973441 h 7837035"/>
                <a:gd name="connsiteX505" fmla="*/ 2414854 w 4525107"/>
                <a:gd name="connsiteY505" fmla="*/ 6092977 h 7837035"/>
                <a:gd name="connsiteX506" fmla="*/ 2335223 w 4525107"/>
                <a:gd name="connsiteY506" fmla="*/ 6037959 h 7837035"/>
                <a:gd name="connsiteX507" fmla="*/ 2098547 w 4525107"/>
                <a:gd name="connsiteY507" fmla="*/ 6159185 h 7837035"/>
                <a:gd name="connsiteX508" fmla="*/ 2219773 w 4525107"/>
                <a:gd name="connsiteY508" fmla="*/ 6395859 h 7837035"/>
                <a:gd name="connsiteX509" fmla="*/ 2313633 w 4525107"/>
                <a:gd name="connsiteY509" fmla="*/ 6398585 h 7837035"/>
                <a:gd name="connsiteX510" fmla="*/ 2247133 w 4525107"/>
                <a:gd name="connsiteY510" fmla="*/ 6487231 h 7837035"/>
                <a:gd name="connsiteX511" fmla="*/ 2368359 w 4525107"/>
                <a:gd name="connsiteY511" fmla="*/ 6723905 h 7837035"/>
                <a:gd name="connsiteX512" fmla="*/ 2605035 w 4525107"/>
                <a:gd name="connsiteY512" fmla="*/ 6602681 h 7837035"/>
                <a:gd name="connsiteX513" fmla="*/ 2607083 w 4525107"/>
                <a:gd name="connsiteY513" fmla="*/ 6506475 h 7837035"/>
                <a:gd name="connsiteX514" fmla="*/ 2667150 w 4525107"/>
                <a:gd name="connsiteY514" fmla="*/ 6540173 h 7837035"/>
                <a:gd name="connsiteX515" fmla="*/ 2903825 w 4525107"/>
                <a:gd name="connsiteY515" fmla="*/ 6418947 h 7837035"/>
                <a:gd name="connsiteX516" fmla="*/ 2782600 w 4525107"/>
                <a:gd name="connsiteY516" fmla="*/ 6182273 h 7837035"/>
                <a:gd name="connsiteX517" fmla="*/ 2704979 w 4525107"/>
                <a:gd name="connsiteY517" fmla="*/ 6174857 h 7837035"/>
                <a:gd name="connsiteX518" fmla="*/ 2768065 w 4525107"/>
                <a:gd name="connsiteY518" fmla="*/ 6088891 h 7837035"/>
                <a:gd name="connsiteX519" fmla="*/ 2646839 w 4525107"/>
                <a:gd name="connsiteY519" fmla="*/ 5852217 h 7837035"/>
                <a:gd name="connsiteX520" fmla="*/ 2572647 w 4525107"/>
                <a:gd name="connsiteY520" fmla="*/ 5843809 h 7837035"/>
                <a:gd name="connsiteX521" fmla="*/ 1178749 w 4525107"/>
                <a:gd name="connsiteY521" fmla="*/ 5830367 h 7837035"/>
                <a:gd name="connsiteX522" fmla="*/ 1246788 w 4525107"/>
                <a:gd name="connsiteY522" fmla="*/ 5841635 h 7837035"/>
                <a:gd name="connsiteX523" fmla="*/ 1320253 w 4525107"/>
                <a:gd name="connsiteY523" fmla="*/ 5918115 h 7837035"/>
                <a:gd name="connsiteX524" fmla="*/ 1318591 w 4525107"/>
                <a:gd name="connsiteY524" fmla="*/ 5919869 h 7837035"/>
                <a:gd name="connsiteX525" fmla="*/ 1239801 w 4525107"/>
                <a:gd name="connsiteY525" fmla="*/ 5860225 h 7837035"/>
                <a:gd name="connsiteX526" fmla="*/ 1141231 w 4525107"/>
                <a:gd name="connsiteY526" fmla="*/ 5853193 h 7837035"/>
                <a:gd name="connsiteX527" fmla="*/ 1141136 w 4525107"/>
                <a:gd name="connsiteY527" fmla="*/ 5850779 h 7837035"/>
                <a:gd name="connsiteX528" fmla="*/ 1178749 w 4525107"/>
                <a:gd name="connsiteY528" fmla="*/ 5830367 h 7837035"/>
                <a:gd name="connsiteX529" fmla="*/ 1664486 w 4525107"/>
                <a:gd name="connsiteY529" fmla="*/ 5720171 h 7837035"/>
                <a:gd name="connsiteX530" fmla="*/ 1708792 w 4525107"/>
                <a:gd name="connsiteY530" fmla="*/ 5820753 h 7837035"/>
                <a:gd name="connsiteX531" fmla="*/ 1640205 w 4525107"/>
                <a:gd name="connsiteY531" fmla="*/ 5906633 h 7837035"/>
                <a:gd name="connsiteX532" fmla="*/ 1637579 w 4525107"/>
                <a:gd name="connsiteY532" fmla="*/ 5905359 h 7837035"/>
                <a:gd name="connsiteX533" fmla="*/ 1684284 w 4525107"/>
                <a:gd name="connsiteY533" fmla="*/ 5817561 h 7837035"/>
                <a:gd name="connsiteX534" fmla="*/ 1661620 w 4525107"/>
                <a:gd name="connsiteY534" fmla="*/ 5720729 h 7837035"/>
                <a:gd name="connsiteX535" fmla="*/ 1664486 w 4525107"/>
                <a:gd name="connsiteY535" fmla="*/ 5720171 h 7837035"/>
                <a:gd name="connsiteX536" fmla="*/ 1627971 w 4525107"/>
                <a:gd name="connsiteY536" fmla="*/ 5701411 h 7837035"/>
                <a:gd name="connsiteX537" fmla="*/ 1644025 w 4525107"/>
                <a:gd name="connsiteY537" fmla="*/ 5787223 h 7837035"/>
                <a:gd name="connsiteX538" fmla="*/ 1580854 w 4525107"/>
                <a:gd name="connsiteY538" fmla="*/ 5847475 h 7837035"/>
                <a:gd name="connsiteX539" fmla="*/ 1579160 w 4525107"/>
                <a:gd name="connsiteY539" fmla="*/ 5846135 h 7837035"/>
                <a:gd name="connsiteX540" fmla="*/ 1626826 w 4525107"/>
                <a:gd name="connsiteY540" fmla="*/ 5781673 h 7837035"/>
                <a:gd name="connsiteX541" fmla="*/ 1625813 w 4525107"/>
                <a:gd name="connsiteY541" fmla="*/ 5701507 h 7837035"/>
                <a:gd name="connsiteX542" fmla="*/ 1627971 w 4525107"/>
                <a:gd name="connsiteY542" fmla="*/ 5701411 h 7837035"/>
                <a:gd name="connsiteX543" fmla="*/ 1584607 w 4525107"/>
                <a:gd name="connsiteY543" fmla="*/ 5676389 h 7837035"/>
                <a:gd name="connsiteX544" fmla="*/ 1571617 w 4525107"/>
                <a:gd name="connsiteY544" fmla="*/ 5757467 h 7837035"/>
                <a:gd name="connsiteX545" fmla="*/ 1534570 w 4525107"/>
                <a:gd name="connsiteY545" fmla="*/ 5831031 h 7837035"/>
                <a:gd name="connsiteX546" fmla="*/ 1596792 w 4525107"/>
                <a:gd name="connsiteY546" fmla="*/ 5963657 h 7837035"/>
                <a:gd name="connsiteX547" fmla="*/ 1560584 w 4525107"/>
                <a:gd name="connsiteY547" fmla="*/ 6012997 h 7837035"/>
                <a:gd name="connsiteX548" fmla="*/ 1605135 w 4525107"/>
                <a:gd name="connsiteY548" fmla="*/ 6017253 h 7837035"/>
                <a:gd name="connsiteX549" fmla="*/ 1674715 w 4525107"/>
                <a:gd name="connsiteY549" fmla="*/ 6153097 h 7837035"/>
                <a:gd name="connsiteX550" fmla="*/ 1581595 w 4525107"/>
                <a:gd name="connsiteY550" fmla="*/ 6227475 h 7837035"/>
                <a:gd name="connsiteX551" fmla="*/ 1659016 w 4525107"/>
                <a:gd name="connsiteY551" fmla="*/ 6288597 h 7837035"/>
                <a:gd name="connsiteX552" fmla="*/ 1758355 w 4525107"/>
                <a:gd name="connsiteY552" fmla="*/ 6283891 h 7837035"/>
                <a:gd name="connsiteX553" fmla="*/ 1758382 w 4525107"/>
                <a:gd name="connsiteY553" fmla="*/ 6286807 h 7837035"/>
                <a:gd name="connsiteX554" fmla="*/ 1651429 w 4525107"/>
                <a:gd name="connsiteY554" fmla="*/ 6312119 h 7837035"/>
                <a:gd name="connsiteX555" fmla="*/ 1579427 w 4525107"/>
                <a:gd name="connsiteY555" fmla="*/ 6229081 h 7837035"/>
                <a:gd name="connsiteX556" fmla="*/ 1580597 w 4525107"/>
                <a:gd name="connsiteY556" fmla="*/ 6227493 h 7837035"/>
                <a:gd name="connsiteX557" fmla="*/ 1538871 w 4525107"/>
                <a:gd name="connsiteY557" fmla="*/ 6222677 h 7837035"/>
                <a:gd name="connsiteX558" fmla="*/ 1504394 w 4525107"/>
                <a:gd name="connsiteY558" fmla="*/ 6203335 h 7837035"/>
                <a:gd name="connsiteX559" fmla="*/ 1503218 w 4525107"/>
                <a:gd name="connsiteY559" fmla="*/ 6258555 h 7837035"/>
                <a:gd name="connsiteX560" fmla="*/ 1487075 w 4525107"/>
                <a:gd name="connsiteY560" fmla="*/ 6289071 h 7837035"/>
                <a:gd name="connsiteX561" fmla="*/ 1526712 w 4525107"/>
                <a:gd name="connsiteY561" fmla="*/ 6388235 h 7837035"/>
                <a:gd name="connsiteX562" fmla="*/ 1458124 w 4525107"/>
                <a:gd name="connsiteY562" fmla="*/ 6474117 h 7837035"/>
                <a:gd name="connsiteX563" fmla="*/ 1455498 w 4525107"/>
                <a:gd name="connsiteY563" fmla="*/ 6472843 h 7837035"/>
                <a:gd name="connsiteX564" fmla="*/ 1502203 w 4525107"/>
                <a:gd name="connsiteY564" fmla="*/ 6385045 h 7837035"/>
                <a:gd name="connsiteX565" fmla="*/ 1483545 w 4525107"/>
                <a:gd name="connsiteY565" fmla="*/ 6294089 h 7837035"/>
                <a:gd name="connsiteX566" fmla="*/ 1428408 w 4525107"/>
                <a:gd name="connsiteY566" fmla="*/ 6329501 h 7837035"/>
                <a:gd name="connsiteX567" fmla="*/ 1442841 w 4525107"/>
                <a:gd name="connsiteY567" fmla="*/ 6414031 h 7837035"/>
                <a:gd name="connsiteX568" fmla="*/ 1379671 w 4525107"/>
                <a:gd name="connsiteY568" fmla="*/ 6474283 h 7837035"/>
                <a:gd name="connsiteX569" fmla="*/ 1377975 w 4525107"/>
                <a:gd name="connsiteY569" fmla="*/ 6472945 h 7837035"/>
                <a:gd name="connsiteX570" fmla="*/ 1425642 w 4525107"/>
                <a:gd name="connsiteY570" fmla="*/ 6408483 h 7837035"/>
                <a:gd name="connsiteX571" fmla="*/ 1425298 w 4525107"/>
                <a:gd name="connsiteY571" fmla="*/ 6330085 h 7837035"/>
                <a:gd name="connsiteX572" fmla="*/ 1367374 w 4525107"/>
                <a:gd name="connsiteY572" fmla="*/ 6328133 h 7837035"/>
                <a:gd name="connsiteX573" fmla="*/ 1324075 w 4525107"/>
                <a:gd name="connsiteY573" fmla="*/ 6300953 h 7837035"/>
                <a:gd name="connsiteX574" fmla="*/ 1280797 w 4525107"/>
                <a:gd name="connsiteY574" fmla="*/ 6361767 h 7837035"/>
                <a:gd name="connsiteX575" fmla="*/ 1282692 w 4525107"/>
                <a:gd name="connsiteY575" fmla="*/ 6442215 h 7837035"/>
                <a:gd name="connsiteX576" fmla="*/ 1280464 w 4525107"/>
                <a:gd name="connsiteY576" fmla="*/ 6442289 h 7837035"/>
                <a:gd name="connsiteX577" fmla="*/ 1262976 w 4525107"/>
                <a:gd name="connsiteY577" fmla="*/ 6356017 h 7837035"/>
                <a:gd name="connsiteX578" fmla="*/ 1318530 w 4525107"/>
                <a:gd name="connsiteY578" fmla="*/ 6295135 h 7837035"/>
                <a:gd name="connsiteX579" fmla="*/ 1297795 w 4525107"/>
                <a:gd name="connsiteY579" fmla="*/ 6192289 h 7837035"/>
                <a:gd name="connsiteX580" fmla="*/ 1335963 w 4525107"/>
                <a:gd name="connsiteY580" fmla="*/ 6141409 h 7837035"/>
                <a:gd name="connsiteX581" fmla="*/ 1282092 w 4525107"/>
                <a:gd name="connsiteY581" fmla="*/ 6139847 h 7837035"/>
                <a:gd name="connsiteX582" fmla="*/ 1257364 w 4525107"/>
                <a:gd name="connsiteY582" fmla="*/ 6127775 h 7837035"/>
                <a:gd name="connsiteX583" fmla="*/ 1161284 w 4525107"/>
                <a:gd name="connsiteY583" fmla="*/ 6159317 h 7837035"/>
                <a:gd name="connsiteX584" fmla="*/ 1075404 w 4525107"/>
                <a:gd name="connsiteY584" fmla="*/ 6090727 h 7837035"/>
                <a:gd name="connsiteX585" fmla="*/ 1076677 w 4525107"/>
                <a:gd name="connsiteY585" fmla="*/ 6088101 h 7837035"/>
                <a:gd name="connsiteX586" fmla="*/ 1164475 w 4525107"/>
                <a:gd name="connsiteY586" fmla="*/ 6134809 h 7837035"/>
                <a:gd name="connsiteX587" fmla="*/ 1248016 w 4525107"/>
                <a:gd name="connsiteY587" fmla="*/ 6121201 h 7837035"/>
                <a:gd name="connsiteX588" fmla="*/ 1212770 w 4525107"/>
                <a:gd name="connsiteY588" fmla="*/ 6070213 h 7837035"/>
                <a:gd name="connsiteX589" fmla="*/ 1135512 w 4525107"/>
                <a:gd name="connsiteY589" fmla="*/ 6075439 h 7837035"/>
                <a:gd name="connsiteX590" fmla="*/ 1075259 w 4525107"/>
                <a:gd name="connsiteY590" fmla="*/ 6012269 h 7837035"/>
                <a:gd name="connsiteX591" fmla="*/ 1076597 w 4525107"/>
                <a:gd name="connsiteY591" fmla="*/ 6010573 h 7837035"/>
                <a:gd name="connsiteX592" fmla="*/ 1141061 w 4525107"/>
                <a:gd name="connsiteY592" fmla="*/ 6058237 h 7837035"/>
                <a:gd name="connsiteX593" fmla="*/ 1210445 w 4525107"/>
                <a:gd name="connsiteY593" fmla="*/ 6061301 h 7837035"/>
                <a:gd name="connsiteX594" fmla="*/ 1211855 w 4525107"/>
                <a:gd name="connsiteY594" fmla="*/ 6007067 h 7837035"/>
                <a:gd name="connsiteX595" fmla="*/ 1137467 w 4525107"/>
                <a:gd name="connsiteY595" fmla="*/ 5994039 h 7837035"/>
                <a:gd name="connsiteX596" fmla="*/ 1061910 w 4525107"/>
                <a:gd name="connsiteY596" fmla="*/ 5955483 h 7837035"/>
                <a:gd name="connsiteX597" fmla="*/ 1078489 w 4525107"/>
                <a:gd name="connsiteY597" fmla="*/ 5955385 h 7837035"/>
                <a:gd name="connsiteX598" fmla="*/ 1142989 w 4525107"/>
                <a:gd name="connsiteY598" fmla="*/ 5968471 h 7837035"/>
                <a:gd name="connsiteX599" fmla="*/ 1213018 w 4525107"/>
                <a:gd name="connsiteY599" fmla="*/ 6002849 h 7837035"/>
                <a:gd name="connsiteX600" fmla="*/ 1246823 w 4525107"/>
                <a:gd name="connsiteY600" fmla="*/ 5953907 h 7837035"/>
                <a:gd name="connsiteX601" fmla="*/ 1187779 w 4525107"/>
                <a:gd name="connsiteY601" fmla="*/ 5913405 h 7837035"/>
                <a:gd name="connsiteX602" fmla="*/ 1107330 w 4525107"/>
                <a:gd name="connsiteY602" fmla="*/ 5915299 h 7837035"/>
                <a:gd name="connsiteX603" fmla="*/ 1107256 w 4525107"/>
                <a:gd name="connsiteY603" fmla="*/ 5913071 h 7837035"/>
                <a:gd name="connsiteX604" fmla="*/ 1138010 w 4525107"/>
                <a:gd name="connsiteY604" fmla="*/ 5890947 h 7837035"/>
                <a:gd name="connsiteX605" fmla="*/ 1164061 w 4525107"/>
                <a:gd name="connsiteY605" fmla="*/ 5889637 h 7837035"/>
                <a:gd name="connsiteX606" fmla="*/ 1193528 w 4525107"/>
                <a:gd name="connsiteY606" fmla="*/ 5895579 h 7837035"/>
                <a:gd name="connsiteX607" fmla="*/ 1253985 w 4525107"/>
                <a:gd name="connsiteY607" fmla="*/ 5948777 h 7837035"/>
                <a:gd name="connsiteX608" fmla="*/ 1348356 w 4525107"/>
                <a:gd name="connsiteY608" fmla="*/ 5934423 h 7837035"/>
                <a:gd name="connsiteX609" fmla="*/ 1394062 w 4525107"/>
                <a:gd name="connsiteY609" fmla="*/ 5966003 h 7837035"/>
                <a:gd name="connsiteX610" fmla="*/ 1391370 w 4525107"/>
                <a:gd name="connsiteY610" fmla="*/ 5897391 h 7837035"/>
                <a:gd name="connsiteX611" fmla="*/ 1484629 w 4525107"/>
                <a:gd name="connsiteY611" fmla="*/ 5822989 h 7837035"/>
                <a:gd name="connsiteX612" fmla="*/ 1527213 w 4525107"/>
                <a:gd name="connsiteY612" fmla="*/ 5827813 h 7837035"/>
                <a:gd name="connsiteX613" fmla="*/ 1533049 w 4525107"/>
                <a:gd name="connsiteY613" fmla="*/ 5830367 h 7837035"/>
                <a:gd name="connsiteX614" fmla="*/ 1546051 w 4525107"/>
                <a:gd name="connsiteY614" fmla="*/ 5751945 h 7837035"/>
                <a:gd name="connsiteX615" fmla="*/ 1584607 w 4525107"/>
                <a:gd name="connsiteY615" fmla="*/ 5676389 h 7837035"/>
                <a:gd name="connsiteX616" fmla="*/ 1520037 w 4525107"/>
                <a:gd name="connsiteY616" fmla="*/ 5668233 h 7837035"/>
                <a:gd name="connsiteX617" fmla="*/ 1528787 w 4525107"/>
                <a:gd name="connsiteY617" fmla="*/ 5669417 h 7837035"/>
                <a:gd name="connsiteX618" fmla="*/ 1530552 w 4525107"/>
                <a:gd name="connsiteY618" fmla="*/ 5670775 h 7837035"/>
                <a:gd name="connsiteX619" fmla="*/ 1482006 w 4525107"/>
                <a:gd name="connsiteY619" fmla="*/ 5734955 h 7837035"/>
                <a:gd name="connsiteX620" fmla="*/ 1483900 w 4525107"/>
                <a:gd name="connsiteY620" fmla="*/ 5815405 h 7837035"/>
                <a:gd name="connsiteX621" fmla="*/ 1481671 w 4525107"/>
                <a:gd name="connsiteY621" fmla="*/ 5815477 h 7837035"/>
                <a:gd name="connsiteX622" fmla="*/ 1464183 w 4525107"/>
                <a:gd name="connsiteY622" fmla="*/ 5729207 h 7837035"/>
                <a:gd name="connsiteX623" fmla="*/ 1520037 w 4525107"/>
                <a:gd name="connsiteY623" fmla="*/ 5668233 h 7837035"/>
                <a:gd name="connsiteX624" fmla="*/ 1458268 w 4525107"/>
                <a:gd name="connsiteY624" fmla="*/ 5660369 h 7837035"/>
                <a:gd name="connsiteX625" fmla="*/ 1467581 w 4525107"/>
                <a:gd name="connsiteY625" fmla="*/ 5661795 h 7837035"/>
                <a:gd name="connsiteX626" fmla="*/ 1469333 w 4525107"/>
                <a:gd name="connsiteY626" fmla="*/ 5663455 h 7837035"/>
                <a:gd name="connsiteX627" fmla="*/ 1409688 w 4525107"/>
                <a:gd name="connsiteY627" fmla="*/ 5742245 h 7837035"/>
                <a:gd name="connsiteX628" fmla="*/ 1402655 w 4525107"/>
                <a:gd name="connsiteY628" fmla="*/ 5840815 h 7837035"/>
                <a:gd name="connsiteX629" fmla="*/ 1400244 w 4525107"/>
                <a:gd name="connsiteY629" fmla="*/ 5840911 h 7837035"/>
                <a:gd name="connsiteX630" fmla="*/ 1391100 w 4525107"/>
                <a:gd name="connsiteY630" fmla="*/ 5735257 h 7837035"/>
                <a:gd name="connsiteX631" fmla="*/ 1458268 w 4525107"/>
                <a:gd name="connsiteY631" fmla="*/ 5660369 h 7837035"/>
                <a:gd name="connsiteX632" fmla="*/ 1517259 w 4525107"/>
                <a:gd name="connsiteY632" fmla="*/ 5627787 h 7837035"/>
                <a:gd name="connsiteX633" fmla="*/ 1354776 w 4525107"/>
                <a:gd name="connsiteY633" fmla="*/ 5757419 h 7837035"/>
                <a:gd name="connsiteX634" fmla="*/ 1359466 w 4525107"/>
                <a:gd name="connsiteY634" fmla="*/ 5876955 h 7837035"/>
                <a:gd name="connsiteX635" fmla="*/ 1279835 w 4525107"/>
                <a:gd name="connsiteY635" fmla="*/ 5821937 h 7837035"/>
                <a:gd name="connsiteX636" fmla="*/ 1043159 w 4525107"/>
                <a:gd name="connsiteY636" fmla="*/ 5943163 h 7837035"/>
                <a:gd name="connsiteX637" fmla="*/ 1164385 w 4525107"/>
                <a:gd name="connsiteY637" fmla="*/ 6179837 h 7837035"/>
                <a:gd name="connsiteX638" fmla="*/ 1258245 w 4525107"/>
                <a:gd name="connsiteY638" fmla="*/ 6182563 h 7837035"/>
                <a:gd name="connsiteX639" fmla="*/ 1191745 w 4525107"/>
                <a:gd name="connsiteY639" fmla="*/ 6271209 h 7837035"/>
                <a:gd name="connsiteX640" fmla="*/ 1312971 w 4525107"/>
                <a:gd name="connsiteY640" fmla="*/ 6507883 h 7837035"/>
                <a:gd name="connsiteX641" fmla="*/ 1549647 w 4525107"/>
                <a:gd name="connsiteY641" fmla="*/ 6386659 h 7837035"/>
                <a:gd name="connsiteX642" fmla="*/ 1551695 w 4525107"/>
                <a:gd name="connsiteY642" fmla="*/ 6290453 h 7837035"/>
                <a:gd name="connsiteX643" fmla="*/ 1611762 w 4525107"/>
                <a:gd name="connsiteY643" fmla="*/ 6324151 h 7837035"/>
                <a:gd name="connsiteX644" fmla="*/ 1848437 w 4525107"/>
                <a:gd name="connsiteY644" fmla="*/ 6202925 h 7837035"/>
                <a:gd name="connsiteX645" fmla="*/ 1727212 w 4525107"/>
                <a:gd name="connsiteY645" fmla="*/ 5966251 h 7837035"/>
                <a:gd name="connsiteX646" fmla="*/ 1649591 w 4525107"/>
                <a:gd name="connsiteY646" fmla="*/ 5958835 h 7837035"/>
                <a:gd name="connsiteX647" fmla="*/ 1712677 w 4525107"/>
                <a:gd name="connsiteY647" fmla="*/ 5872869 h 7837035"/>
                <a:gd name="connsiteX648" fmla="*/ 1591451 w 4525107"/>
                <a:gd name="connsiteY648" fmla="*/ 5636195 h 7837035"/>
                <a:gd name="connsiteX649" fmla="*/ 1517259 w 4525107"/>
                <a:gd name="connsiteY649" fmla="*/ 5627787 h 7837035"/>
                <a:gd name="connsiteX650" fmla="*/ 3166250 w 4525107"/>
                <a:gd name="connsiteY650" fmla="*/ 4828795 h 7837035"/>
                <a:gd name="connsiteX651" fmla="*/ 3065518 w 4525107"/>
                <a:gd name="connsiteY651" fmla="*/ 4912855 h 7837035"/>
                <a:gd name="connsiteX652" fmla="*/ 2954036 w 4525107"/>
                <a:gd name="connsiteY652" fmla="*/ 5286403 h 7837035"/>
                <a:gd name="connsiteX653" fmla="*/ 3033822 w 4525107"/>
                <a:gd name="connsiteY653" fmla="*/ 5434069 h 7837035"/>
                <a:gd name="connsiteX654" fmla="*/ 3033821 w 4525107"/>
                <a:gd name="connsiteY654" fmla="*/ 5434071 h 7837035"/>
                <a:gd name="connsiteX655" fmla="*/ 3181488 w 4525107"/>
                <a:gd name="connsiteY655" fmla="*/ 5354285 h 7837035"/>
                <a:gd name="connsiteX656" fmla="*/ 3292970 w 4525107"/>
                <a:gd name="connsiteY656" fmla="*/ 4980737 h 7837035"/>
                <a:gd name="connsiteX657" fmla="*/ 3213185 w 4525107"/>
                <a:gd name="connsiteY657" fmla="*/ 4833069 h 7837035"/>
                <a:gd name="connsiteX658" fmla="*/ 3166250 w 4525107"/>
                <a:gd name="connsiteY658" fmla="*/ 4828795 h 7837035"/>
                <a:gd name="connsiteX659" fmla="*/ 2612904 w 4525107"/>
                <a:gd name="connsiteY659" fmla="*/ 4822799 h 7837035"/>
                <a:gd name="connsiteX660" fmla="*/ 2516662 w 4525107"/>
                <a:gd name="connsiteY660" fmla="*/ 4899583 h 7837035"/>
                <a:gd name="connsiteX661" fmla="*/ 2385024 w 4525107"/>
                <a:gd name="connsiteY661" fmla="*/ 5307669 h 7837035"/>
                <a:gd name="connsiteX662" fmla="*/ 2456829 w 4525107"/>
                <a:gd name="connsiteY662" fmla="*/ 5447857 h 7837035"/>
                <a:gd name="connsiteX663" fmla="*/ 2456827 w 4525107"/>
                <a:gd name="connsiteY663" fmla="*/ 5447857 h 7837035"/>
                <a:gd name="connsiteX664" fmla="*/ 2597015 w 4525107"/>
                <a:gd name="connsiteY664" fmla="*/ 5376053 h 7837035"/>
                <a:gd name="connsiteX665" fmla="*/ 2728654 w 4525107"/>
                <a:gd name="connsiteY665" fmla="*/ 4967965 h 7837035"/>
                <a:gd name="connsiteX666" fmla="*/ 2656850 w 4525107"/>
                <a:gd name="connsiteY666" fmla="*/ 4827779 h 7837035"/>
                <a:gd name="connsiteX667" fmla="*/ 2612904 w 4525107"/>
                <a:gd name="connsiteY667" fmla="*/ 4822799 h 7837035"/>
                <a:gd name="connsiteX668" fmla="*/ 2100172 w 4525107"/>
                <a:gd name="connsiteY668" fmla="*/ 4815355 h 7837035"/>
                <a:gd name="connsiteX669" fmla="*/ 1999440 w 4525107"/>
                <a:gd name="connsiteY669" fmla="*/ 4899415 h 7837035"/>
                <a:gd name="connsiteX670" fmla="*/ 1887958 w 4525107"/>
                <a:gd name="connsiteY670" fmla="*/ 5272963 h 7837035"/>
                <a:gd name="connsiteX671" fmla="*/ 1967744 w 4525107"/>
                <a:gd name="connsiteY671" fmla="*/ 5420629 h 7837035"/>
                <a:gd name="connsiteX672" fmla="*/ 1967743 w 4525107"/>
                <a:gd name="connsiteY672" fmla="*/ 5420631 h 7837035"/>
                <a:gd name="connsiteX673" fmla="*/ 2115410 w 4525107"/>
                <a:gd name="connsiteY673" fmla="*/ 5340845 h 7837035"/>
                <a:gd name="connsiteX674" fmla="*/ 2226892 w 4525107"/>
                <a:gd name="connsiteY674" fmla="*/ 4967297 h 7837035"/>
                <a:gd name="connsiteX675" fmla="*/ 2147107 w 4525107"/>
                <a:gd name="connsiteY675" fmla="*/ 4819629 h 7837035"/>
                <a:gd name="connsiteX676" fmla="*/ 2100172 w 4525107"/>
                <a:gd name="connsiteY676" fmla="*/ 4815355 h 7837035"/>
                <a:gd name="connsiteX677" fmla="*/ 3690182 w 4525107"/>
                <a:gd name="connsiteY677" fmla="*/ 4814059 h 7837035"/>
                <a:gd name="connsiteX678" fmla="*/ 3593940 w 4525107"/>
                <a:gd name="connsiteY678" fmla="*/ 4890843 h 7837035"/>
                <a:gd name="connsiteX679" fmla="*/ 3462302 w 4525107"/>
                <a:gd name="connsiteY679" fmla="*/ 5298929 h 7837035"/>
                <a:gd name="connsiteX680" fmla="*/ 3534107 w 4525107"/>
                <a:gd name="connsiteY680" fmla="*/ 5439117 h 7837035"/>
                <a:gd name="connsiteX681" fmla="*/ 3534105 w 4525107"/>
                <a:gd name="connsiteY681" fmla="*/ 5439117 h 7837035"/>
                <a:gd name="connsiteX682" fmla="*/ 3674293 w 4525107"/>
                <a:gd name="connsiteY682" fmla="*/ 5367313 h 7837035"/>
                <a:gd name="connsiteX683" fmla="*/ 3805932 w 4525107"/>
                <a:gd name="connsiteY683" fmla="*/ 4959225 h 7837035"/>
                <a:gd name="connsiteX684" fmla="*/ 3734128 w 4525107"/>
                <a:gd name="connsiteY684" fmla="*/ 4819039 h 7837035"/>
                <a:gd name="connsiteX685" fmla="*/ 3690182 w 4525107"/>
                <a:gd name="connsiteY685" fmla="*/ 4814059 h 7837035"/>
                <a:gd name="connsiteX686" fmla="*/ 1602040 w 4525107"/>
                <a:gd name="connsiteY686" fmla="*/ 4702833 h 7837035"/>
                <a:gd name="connsiteX687" fmla="*/ 1505798 w 4525107"/>
                <a:gd name="connsiteY687" fmla="*/ 4779617 h 7837035"/>
                <a:gd name="connsiteX688" fmla="*/ 1374160 w 4525107"/>
                <a:gd name="connsiteY688" fmla="*/ 5187703 h 7837035"/>
                <a:gd name="connsiteX689" fmla="*/ 1445965 w 4525107"/>
                <a:gd name="connsiteY689" fmla="*/ 5327891 h 7837035"/>
                <a:gd name="connsiteX690" fmla="*/ 1445963 w 4525107"/>
                <a:gd name="connsiteY690" fmla="*/ 5327891 h 7837035"/>
                <a:gd name="connsiteX691" fmla="*/ 1586151 w 4525107"/>
                <a:gd name="connsiteY691" fmla="*/ 5256087 h 7837035"/>
                <a:gd name="connsiteX692" fmla="*/ 1717790 w 4525107"/>
                <a:gd name="connsiteY692" fmla="*/ 4847999 h 7837035"/>
                <a:gd name="connsiteX693" fmla="*/ 1645986 w 4525107"/>
                <a:gd name="connsiteY693" fmla="*/ 4707813 h 7837035"/>
                <a:gd name="connsiteX694" fmla="*/ 1602040 w 4525107"/>
                <a:gd name="connsiteY694" fmla="*/ 4702833 h 7837035"/>
                <a:gd name="connsiteX695" fmla="*/ 1522491 w 4525107"/>
                <a:gd name="connsiteY695" fmla="*/ 4199055 h 7837035"/>
                <a:gd name="connsiteX696" fmla="*/ 1431337 w 4525107"/>
                <a:gd name="connsiteY696" fmla="*/ 4417265 h 7837035"/>
                <a:gd name="connsiteX697" fmla="*/ 4069278 w 4525107"/>
                <a:gd name="connsiteY697" fmla="*/ 4476999 h 7837035"/>
                <a:gd name="connsiteX698" fmla="*/ 4128948 w 4525107"/>
                <a:gd name="connsiteY698" fmla="*/ 4235315 h 7837035"/>
                <a:gd name="connsiteX699" fmla="*/ 1522491 w 4525107"/>
                <a:gd name="connsiteY699" fmla="*/ 4199055 h 7837035"/>
                <a:gd name="connsiteX700" fmla="*/ 1634156 w 4525107"/>
                <a:gd name="connsiteY700" fmla="*/ 3782717 h 7837035"/>
                <a:gd name="connsiteX701" fmla="*/ 1547841 w 4525107"/>
                <a:gd name="connsiteY701" fmla="*/ 4002885 h 7837035"/>
                <a:gd name="connsiteX702" fmla="*/ 2655837 w 4525107"/>
                <a:gd name="connsiteY702" fmla="*/ 4202997 h 7837035"/>
                <a:gd name="connsiteX703" fmla="*/ 2714237 w 4525107"/>
                <a:gd name="connsiteY703" fmla="*/ 3988861 h 7837035"/>
                <a:gd name="connsiteX704" fmla="*/ 1634156 w 4525107"/>
                <a:gd name="connsiteY704" fmla="*/ 3782717 h 7837035"/>
                <a:gd name="connsiteX705" fmla="*/ 4240779 w 4525107"/>
                <a:gd name="connsiteY705" fmla="*/ 3761431 h 7837035"/>
                <a:gd name="connsiteX706" fmla="*/ 2987347 w 4525107"/>
                <a:gd name="connsiteY706" fmla="*/ 3998287 h 7837035"/>
                <a:gd name="connsiteX707" fmla="*/ 2929464 w 4525107"/>
                <a:gd name="connsiteY707" fmla="*/ 4214033 h 7837035"/>
                <a:gd name="connsiteX708" fmla="*/ 4186459 w 4525107"/>
                <a:gd name="connsiteY708" fmla="*/ 4004373 h 7837035"/>
                <a:gd name="connsiteX709" fmla="*/ 4240779 w 4525107"/>
                <a:gd name="connsiteY709" fmla="*/ 3761431 h 7837035"/>
                <a:gd name="connsiteX710" fmla="*/ 3696218 w 4525107"/>
                <a:gd name="connsiteY710" fmla="*/ 804829 h 7837035"/>
                <a:gd name="connsiteX711" fmla="*/ 3672479 w 4525107"/>
                <a:gd name="connsiteY711" fmla="*/ 1845263 h 7837035"/>
                <a:gd name="connsiteX712" fmla="*/ 3441169 w 4525107"/>
                <a:gd name="connsiteY712" fmla="*/ 2927385 h 7837035"/>
                <a:gd name="connsiteX713" fmla="*/ 3750295 w 4525107"/>
                <a:gd name="connsiteY713" fmla="*/ 1871901 h 7837035"/>
                <a:gd name="connsiteX714" fmla="*/ 3696218 w 4525107"/>
                <a:gd name="connsiteY714" fmla="*/ 804829 h 7837035"/>
                <a:gd name="connsiteX715" fmla="*/ 3179811 w 4525107"/>
                <a:gd name="connsiteY715" fmla="*/ 795255 h 7837035"/>
                <a:gd name="connsiteX716" fmla="*/ 3156072 w 4525107"/>
                <a:gd name="connsiteY716" fmla="*/ 1835689 h 7837035"/>
                <a:gd name="connsiteX717" fmla="*/ 2924762 w 4525107"/>
                <a:gd name="connsiteY717" fmla="*/ 2917811 h 7837035"/>
                <a:gd name="connsiteX718" fmla="*/ 3233888 w 4525107"/>
                <a:gd name="connsiteY718" fmla="*/ 1862327 h 7837035"/>
                <a:gd name="connsiteX719" fmla="*/ 3179811 w 4525107"/>
                <a:gd name="connsiteY719" fmla="*/ 795255 h 7837035"/>
                <a:gd name="connsiteX720" fmla="*/ 2620412 w 4525107"/>
                <a:gd name="connsiteY720" fmla="*/ 665765 h 7837035"/>
                <a:gd name="connsiteX721" fmla="*/ 2596673 w 4525107"/>
                <a:gd name="connsiteY721" fmla="*/ 1706199 h 7837035"/>
                <a:gd name="connsiteX722" fmla="*/ 2365363 w 4525107"/>
                <a:gd name="connsiteY722" fmla="*/ 2788321 h 7837035"/>
                <a:gd name="connsiteX723" fmla="*/ 2674489 w 4525107"/>
                <a:gd name="connsiteY723" fmla="*/ 1732837 h 7837035"/>
                <a:gd name="connsiteX724" fmla="*/ 2620412 w 4525107"/>
                <a:gd name="connsiteY724" fmla="*/ 665765 h 7837035"/>
                <a:gd name="connsiteX725" fmla="*/ 1985519 w 4525107"/>
                <a:gd name="connsiteY725" fmla="*/ 434221 h 7837035"/>
                <a:gd name="connsiteX726" fmla="*/ 4391835 w 4525107"/>
                <a:gd name="connsiteY726" fmla="*/ 450263 h 7837035"/>
                <a:gd name="connsiteX727" fmla="*/ 4525107 w 4525107"/>
                <a:gd name="connsiteY727" fmla="*/ 7837035 h 7837035"/>
                <a:gd name="connsiteX728" fmla="*/ 0 w 4525107"/>
                <a:gd name="connsiteY728" fmla="*/ 6758511 h 7837035"/>
                <a:gd name="connsiteX729" fmla="*/ 1985519 w 4525107"/>
                <a:gd name="connsiteY729" fmla="*/ 434221 h 7837035"/>
                <a:gd name="connsiteX0" fmla="*/ 3633745 w 4525107"/>
                <a:gd name="connsiteY0" fmla="*/ 6697423 h 7837035"/>
                <a:gd name="connsiteX1" fmla="*/ 3629790 w 4525107"/>
                <a:gd name="connsiteY1" fmla="*/ 6779437 h 7837035"/>
                <a:gd name="connsiteX2" fmla="*/ 3599816 w 4525107"/>
                <a:gd name="connsiteY2" fmla="*/ 6858791 h 7837035"/>
                <a:gd name="connsiteX3" fmla="*/ 3603770 w 4525107"/>
                <a:gd name="connsiteY3" fmla="*/ 6776775 h 7837035"/>
                <a:gd name="connsiteX4" fmla="*/ 3633745 w 4525107"/>
                <a:gd name="connsiteY4" fmla="*/ 6697423 h 7837035"/>
                <a:gd name="connsiteX5" fmla="*/ 3524733 w 4525107"/>
                <a:gd name="connsiteY5" fmla="*/ 6605741 h 7837035"/>
                <a:gd name="connsiteX6" fmla="*/ 3534146 w 4525107"/>
                <a:gd name="connsiteY6" fmla="*/ 6606129 h 7837035"/>
                <a:gd name="connsiteX7" fmla="*/ 3536070 w 4525107"/>
                <a:gd name="connsiteY7" fmla="*/ 6607587 h 7837035"/>
                <a:gd name="connsiteX8" fmla="*/ 3485494 w 4525107"/>
                <a:gd name="connsiteY8" fmla="*/ 6692481 h 7837035"/>
                <a:gd name="connsiteX9" fmla="*/ 3489391 w 4525107"/>
                <a:gd name="connsiteY9" fmla="*/ 6791223 h 7837035"/>
                <a:gd name="connsiteX10" fmla="*/ 3487005 w 4525107"/>
                <a:gd name="connsiteY10" fmla="*/ 6791585 h 7837035"/>
                <a:gd name="connsiteX11" fmla="*/ 3466246 w 4525107"/>
                <a:gd name="connsiteY11" fmla="*/ 6687589 h 7837035"/>
                <a:gd name="connsiteX12" fmla="*/ 3524733 w 4525107"/>
                <a:gd name="connsiteY12" fmla="*/ 6605741 h 7837035"/>
                <a:gd name="connsiteX13" fmla="*/ 2429818 w 4525107"/>
                <a:gd name="connsiteY13" fmla="*/ 6547021 h 7837035"/>
                <a:gd name="connsiteX14" fmla="*/ 2416829 w 4525107"/>
                <a:gd name="connsiteY14" fmla="*/ 6628097 h 7837035"/>
                <a:gd name="connsiteX15" fmla="*/ 2378274 w 4525107"/>
                <a:gd name="connsiteY15" fmla="*/ 6703653 h 7837035"/>
                <a:gd name="connsiteX16" fmla="*/ 2391262 w 4525107"/>
                <a:gd name="connsiteY16" fmla="*/ 6622577 h 7837035"/>
                <a:gd name="connsiteX17" fmla="*/ 2429818 w 4525107"/>
                <a:gd name="connsiteY17" fmla="*/ 6547021 h 7837035"/>
                <a:gd name="connsiteX18" fmla="*/ 3903054 w 4525107"/>
                <a:gd name="connsiteY18" fmla="*/ 6528809 h 7837035"/>
                <a:gd name="connsiteX19" fmla="*/ 3972388 w 4525107"/>
                <a:gd name="connsiteY19" fmla="*/ 6569063 h 7837035"/>
                <a:gd name="connsiteX20" fmla="*/ 4051953 w 4525107"/>
                <a:gd name="connsiteY20" fmla="*/ 6559203 h 7837035"/>
                <a:gd name="connsiteX21" fmla="*/ 4052284 w 4525107"/>
                <a:gd name="connsiteY21" fmla="*/ 6561335 h 7837035"/>
                <a:gd name="connsiteX22" fmla="*/ 3968775 w 4525107"/>
                <a:gd name="connsiteY22" fmla="*/ 6586771 h 7837035"/>
                <a:gd name="connsiteX23" fmla="*/ 3901912 w 4525107"/>
                <a:gd name="connsiteY23" fmla="*/ 6530641 h 7837035"/>
                <a:gd name="connsiteX24" fmla="*/ 3903054 w 4525107"/>
                <a:gd name="connsiteY24" fmla="*/ 6528809 h 7837035"/>
                <a:gd name="connsiteX25" fmla="*/ 662179 w 4525107"/>
                <a:gd name="connsiteY25" fmla="*/ 6508497 h 7837035"/>
                <a:gd name="connsiteX26" fmla="*/ 2520599 w 4525107"/>
                <a:gd name="connsiteY26" fmla="*/ 7334403 h 7837035"/>
                <a:gd name="connsiteX27" fmla="*/ 4097485 w 4525107"/>
                <a:gd name="connsiteY27" fmla="*/ 7071757 h 7837035"/>
                <a:gd name="connsiteX28" fmla="*/ 2625841 w 4525107"/>
                <a:gd name="connsiteY28" fmla="*/ 7194689 h 7837035"/>
                <a:gd name="connsiteX29" fmla="*/ 662179 w 4525107"/>
                <a:gd name="connsiteY29" fmla="*/ 6508497 h 7837035"/>
                <a:gd name="connsiteX30" fmla="*/ 3943532 w 4525107"/>
                <a:gd name="connsiteY30" fmla="*/ 6482905 h 7837035"/>
                <a:gd name="connsiteX31" fmla="*/ 4009081 w 4525107"/>
                <a:gd name="connsiteY31" fmla="*/ 6488787 h 7837035"/>
                <a:gd name="connsiteX32" fmla="*/ 4088433 w 4525107"/>
                <a:gd name="connsiteY32" fmla="*/ 6518759 h 7837035"/>
                <a:gd name="connsiteX33" fmla="*/ 4006417 w 4525107"/>
                <a:gd name="connsiteY33" fmla="*/ 6514805 h 7837035"/>
                <a:gd name="connsiteX34" fmla="*/ 3927066 w 4525107"/>
                <a:gd name="connsiteY34" fmla="*/ 6484831 h 7837035"/>
                <a:gd name="connsiteX35" fmla="*/ 3943532 w 4525107"/>
                <a:gd name="connsiteY35" fmla="*/ 6482905 h 7837035"/>
                <a:gd name="connsiteX36" fmla="*/ 2331600 w 4525107"/>
                <a:gd name="connsiteY36" fmla="*/ 6443861 h 7837035"/>
                <a:gd name="connsiteX37" fmla="*/ 2340912 w 4525107"/>
                <a:gd name="connsiteY37" fmla="*/ 6445285 h 7837035"/>
                <a:gd name="connsiteX38" fmla="*/ 2342664 w 4525107"/>
                <a:gd name="connsiteY38" fmla="*/ 6446945 h 7837035"/>
                <a:gd name="connsiteX39" fmla="*/ 2283020 w 4525107"/>
                <a:gd name="connsiteY39" fmla="*/ 6525735 h 7837035"/>
                <a:gd name="connsiteX40" fmla="*/ 2275988 w 4525107"/>
                <a:gd name="connsiteY40" fmla="*/ 6624303 h 7837035"/>
                <a:gd name="connsiteX41" fmla="*/ 2273576 w 4525107"/>
                <a:gd name="connsiteY41" fmla="*/ 6624399 h 7837035"/>
                <a:gd name="connsiteX42" fmla="*/ 2264430 w 4525107"/>
                <a:gd name="connsiteY42" fmla="*/ 6518747 h 7837035"/>
                <a:gd name="connsiteX43" fmla="*/ 2331600 w 4525107"/>
                <a:gd name="connsiteY43" fmla="*/ 6443861 h 7837035"/>
                <a:gd name="connsiteX44" fmla="*/ 2716104 w 4525107"/>
                <a:gd name="connsiteY44" fmla="*/ 6409185 h 7837035"/>
                <a:gd name="connsiteX45" fmla="*/ 2780567 w 4525107"/>
                <a:gd name="connsiteY45" fmla="*/ 6456851 h 7837035"/>
                <a:gd name="connsiteX46" fmla="*/ 2860734 w 4525107"/>
                <a:gd name="connsiteY46" fmla="*/ 6455839 h 7837035"/>
                <a:gd name="connsiteX47" fmla="*/ 2860828 w 4525107"/>
                <a:gd name="connsiteY47" fmla="*/ 6457995 h 7837035"/>
                <a:gd name="connsiteX48" fmla="*/ 2775020 w 4525107"/>
                <a:gd name="connsiteY48" fmla="*/ 6474051 h 7837035"/>
                <a:gd name="connsiteX49" fmla="*/ 2714766 w 4525107"/>
                <a:gd name="connsiteY49" fmla="*/ 6410879 h 7837035"/>
                <a:gd name="connsiteX50" fmla="*/ 2716104 w 4525107"/>
                <a:gd name="connsiteY50" fmla="*/ 6409185 h 7837035"/>
                <a:gd name="connsiteX51" fmla="*/ 3966317 w 4525107"/>
                <a:gd name="connsiteY51" fmla="*/ 6396875 h 7837035"/>
                <a:gd name="connsiteX52" fmla="*/ 3996260 w 4525107"/>
                <a:gd name="connsiteY52" fmla="*/ 6399529 h 7837035"/>
                <a:gd name="connsiteX53" fmla="*/ 4062819 w 4525107"/>
                <a:gd name="connsiteY53" fmla="*/ 6457133 h 7837035"/>
                <a:gd name="connsiteX54" fmla="*/ 4061663 w 4525107"/>
                <a:gd name="connsiteY54" fmla="*/ 6459037 h 7837035"/>
                <a:gd name="connsiteX55" fmla="*/ 3992514 w 4525107"/>
                <a:gd name="connsiteY55" fmla="*/ 6417875 h 7837035"/>
                <a:gd name="connsiteX56" fmla="*/ 3912767 w 4525107"/>
                <a:gd name="connsiteY56" fmla="*/ 6428645 h 7837035"/>
                <a:gd name="connsiteX57" fmla="*/ 3912449 w 4525107"/>
                <a:gd name="connsiteY57" fmla="*/ 6426439 h 7837035"/>
                <a:gd name="connsiteX58" fmla="*/ 3940569 w 4525107"/>
                <a:gd name="connsiteY58" fmla="*/ 6401053 h 7837035"/>
                <a:gd name="connsiteX59" fmla="*/ 3966317 w 4525107"/>
                <a:gd name="connsiteY59" fmla="*/ 6396875 h 7837035"/>
                <a:gd name="connsiteX60" fmla="*/ 3672679 w 4525107"/>
                <a:gd name="connsiteY60" fmla="*/ 6390437 h 7837035"/>
                <a:gd name="connsiteX61" fmla="*/ 3633129 w 4525107"/>
                <a:gd name="connsiteY61" fmla="*/ 6429881 h 7837035"/>
                <a:gd name="connsiteX62" fmla="*/ 3672532 w 4525107"/>
                <a:gd name="connsiteY62" fmla="*/ 6489497 h 7837035"/>
                <a:gd name="connsiteX63" fmla="*/ 3732146 w 4525107"/>
                <a:gd name="connsiteY63" fmla="*/ 6450095 h 7837035"/>
                <a:gd name="connsiteX64" fmla="*/ 3692744 w 4525107"/>
                <a:gd name="connsiteY64" fmla="*/ 6390479 h 7837035"/>
                <a:gd name="connsiteX65" fmla="*/ 3672679 w 4525107"/>
                <a:gd name="connsiteY65" fmla="*/ 6390437 h 7837035"/>
                <a:gd name="connsiteX66" fmla="*/ 2761404 w 4525107"/>
                <a:gd name="connsiteY66" fmla="*/ 6368033 h 7837035"/>
                <a:gd name="connsiteX67" fmla="*/ 2825903 w 4525107"/>
                <a:gd name="connsiteY67" fmla="*/ 6381119 h 7837035"/>
                <a:gd name="connsiteX68" fmla="*/ 2901458 w 4525107"/>
                <a:gd name="connsiteY68" fmla="*/ 6419673 h 7837035"/>
                <a:gd name="connsiteX69" fmla="*/ 2820381 w 4525107"/>
                <a:gd name="connsiteY69" fmla="*/ 6406685 h 7837035"/>
                <a:gd name="connsiteX70" fmla="*/ 2744826 w 4525107"/>
                <a:gd name="connsiteY70" fmla="*/ 6368129 h 7837035"/>
                <a:gd name="connsiteX71" fmla="*/ 2761404 w 4525107"/>
                <a:gd name="connsiteY71" fmla="*/ 6368033 h 7837035"/>
                <a:gd name="connsiteX72" fmla="*/ 1374430 w 4525107"/>
                <a:gd name="connsiteY72" fmla="*/ 6330999 h 7837035"/>
                <a:gd name="connsiteX73" fmla="*/ 1361441 w 4525107"/>
                <a:gd name="connsiteY73" fmla="*/ 6412075 h 7837035"/>
                <a:gd name="connsiteX74" fmla="*/ 1322886 w 4525107"/>
                <a:gd name="connsiteY74" fmla="*/ 6487631 h 7837035"/>
                <a:gd name="connsiteX75" fmla="*/ 1335874 w 4525107"/>
                <a:gd name="connsiteY75" fmla="*/ 6406555 h 7837035"/>
                <a:gd name="connsiteX76" fmla="*/ 1374430 w 4525107"/>
                <a:gd name="connsiteY76" fmla="*/ 6330999 h 7837035"/>
                <a:gd name="connsiteX77" fmla="*/ 3925293 w 4525107"/>
                <a:gd name="connsiteY77" fmla="*/ 6317799 h 7837035"/>
                <a:gd name="connsiteX78" fmla="*/ 3962272 w 4525107"/>
                <a:gd name="connsiteY78" fmla="*/ 6323489 h 7837035"/>
                <a:gd name="connsiteX79" fmla="*/ 4043734 w 4525107"/>
                <a:gd name="connsiteY79" fmla="*/ 6391389 h 7837035"/>
                <a:gd name="connsiteX80" fmla="*/ 4042277 w 4525107"/>
                <a:gd name="connsiteY80" fmla="*/ 6393313 h 7837035"/>
                <a:gd name="connsiteX81" fmla="*/ 3957382 w 4525107"/>
                <a:gd name="connsiteY81" fmla="*/ 6342737 h 7837035"/>
                <a:gd name="connsiteX82" fmla="*/ 3858639 w 4525107"/>
                <a:gd name="connsiteY82" fmla="*/ 6346635 h 7837035"/>
                <a:gd name="connsiteX83" fmla="*/ 3858277 w 4525107"/>
                <a:gd name="connsiteY83" fmla="*/ 6344249 h 7837035"/>
                <a:gd name="connsiteX84" fmla="*/ 3893405 w 4525107"/>
                <a:gd name="connsiteY84" fmla="*/ 6319807 h 7837035"/>
                <a:gd name="connsiteX85" fmla="*/ 3925293 w 4525107"/>
                <a:gd name="connsiteY85" fmla="*/ 6317799 h 7837035"/>
                <a:gd name="connsiteX86" fmla="*/ 2793552 w 4525107"/>
                <a:gd name="connsiteY86" fmla="*/ 6285045 h 7837035"/>
                <a:gd name="connsiteX87" fmla="*/ 2823019 w 4525107"/>
                <a:gd name="connsiteY87" fmla="*/ 6290991 h 7837035"/>
                <a:gd name="connsiteX88" fmla="*/ 2882808 w 4525107"/>
                <a:gd name="connsiteY88" fmla="*/ 6355595 h 7837035"/>
                <a:gd name="connsiteX89" fmla="*/ 2881449 w 4525107"/>
                <a:gd name="connsiteY89" fmla="*/ 6357359 h 7837035"/>
                <a:gd name="connsiteX90" fmla="*/ 2817269 w 4525107"/>
                <a:gd name="connsiteY90" fmla="*/ 6308811 h 7837035"/>
                <a:gd name="connsiteX91" fmla="*/ 2736820 w 4525107"/>
                <a:gd name="connsiteY91" fmla="*/ 6310707 h 7837035"/>
                <a:gd name="connsiteX92" fmla="*/ 2736748 w 4525107"/>
                <a:gd name="connsiteY92" fmla="*/ 6308479 h 7837035"/>
                <a:gd name="connsiteX93" fmla="*/ 2767500 w 4525107"/>
                <a:gd name="connsiteY93" fmla="*/ 6286355 h 7837035"/>
                <a:gd name="connsiteX94" fmla="*/ 2793552 w 4525107"/>
                <a:gd name="connsiteY94" fmla="*/ 6285045 h 7837035"/>
                <a:gd name="connsiteX95" fmla="*/ 3683526 w 4525107"/>
                <a:gd name="connsiteY95" fmla="*/ 6278345 h 7837035"/>
                <a:gd name="connsiteX96" fmla="*/ 3710443 w 4525107"/>
                <a:gd name="connsiteY96" fmla="*/ 6278403 h 7837035"/>
                <a:gd name="connsiteX97" fmla="*/ 3763301 w 4525107"/>
                <a:gd name="connsiteY97" fmla="*/ 6358373 h 7837035"/>
                <a:gd name="connsiteX98" fmla="*/ 3744120 w 4525107"/>
                <a:gd name="connsiteY98" fmla="*/ 6391687 h 7837035"/>
                <a:gd name="connsiteX99" fmla="*/ 3772227 w 4525107"/>
                <a:gd name="connsiteY99" fmla="*/ 6391253 h 7837035"/>
                <a:gd name="connsiteX100" fmla="*/ 3825084 w 4525107"/>
                <a:gd name="connsiteY100" fmla="*/ 6471223 h 7837035"/>
                <a:gd name="connsiteX101" fmla="*/ 3745113 w 4525107"/>
                <a:gd name="connsiteY101" fmla="*/ 6524081 h 7837035"/>
                <a:gd name="connsiteX102" fmla="*/ 3722251 w 4525107"/>
                <a:gd name="connsiteY102" fmla="*/ 6514399 h 7837035"/>
                <a:gd name="connsiteX103" fmla="*/ 3725347 w 4525107"/>
                <a:gd name="connsiteY103" fmla="*/ 6548949 h 7837035"/>
                <a:gd name="connsiteX104" fmla="*/ 3645374 w 4525107"/>
                <a:gd name="connsiteY104" fmla="*/ 6601809 h 7837035"/>
                <a:gd name="connsiteX105" fmla="*/ 3592517 w 4525107"/>
                <a:gd name="connsiteY105" fmla="*/ 6521839 h 7837035"/>
                <a:gd name="connsiteX106" fmla="*/ 3612814 w 4525107"/>
                <a:gd name="connsiteY106" fmla="*/ 6487429 h 7837035"/>
                <a:gd name="connsiteX107" fmla="*/ 3579077 w 4525107"/>
                <a:gd name="connsiteY107" fmla="*/ 6490189 h 7837035"/>
                <a:gd name="connsiteX108" fmla="*/ 3526219 w 4525107"/>
                <a:gd name="connsiteY108" fmla="*/ 6410219 h 7837035"/>
                <a:gd name="connsiteX109" fmla="*/ 3606190 w 4525107"/>
                <a:gd name="connsiteY109" fmla="*/ 6357361 h 7837035"/>
                <a:gd name="connsiteX110" fmla="*/ 3636912 w 4525107"/>
                <a:gd name="connsiteY110" fmla="*/ 6373903 h 7837035"/>
                <a:gd name="connsiteX111" fmla="*/ 3630472 w 4525107"/>
                <a:gd name="connsiteY111" fmla="*/ 6331261 h 7837035"/>
                <a:gd name="connsiteX112" fmla="*/ 3683526 w 4525107"/>
                <a:gd name="connsiteY112" fmla="*/ 6278345 h 7837035"/>
                <a:gd name="connsiteX113" fmla="*/ 3684309 w 4525107"/>
                <a:gd name="connsiteY113" fmla="*/ 6261871 h 7837035"/>
                <a:gd name="connsiteX114" fmla="*/ 3625837 w 4525107"/>
                <a:gd name="connsiteY114" fmla="*/ 6320187 h 7837035"/>
                <a:gd name="connsiteX115" fmla="*/ 3632934 w 4525107"/>
                <a:gd name="connsiteY115" fmla="*/ 6367185 h 7837035"/>
                <a:gd name="connsiteX116" fmla="*/ 3599077 w 4525107"/>
                <a:gd name="connsiteY116" fmla="*/ 6348955 h 7837035"/>
                <a:gd name="connsiteX117" fmla="*/ 3510940 w 4525107"/>
                <a:gd name="connsiteY117" fmla="*/ 6407209 h 7837035"/>
                <a:gd name="connsiteX118" fmla="*/ 3569193 w 4525107"/>
                <a:gd name="connsiteY118" fmla="*/ 6495345 h 7837035"/>
                <a:gd name="connsiteX119" fmla="*/ 3606377 w 4525107"/>
                <a:gd name="connsiteY119" fmla="*/ 6492301 h 7837035"/>
                <a:gd name="connsiteX120" fmla="*/ 3584009 w 4525107"/>
                <a:gd name="connsiteY120" fmla="*/ 6530223 h 7837035"/>
                <a:gd name="connsiteX121" fmla="*/ 3642262 w 4525107"/>
                <a:gd name="connsiteY121" fmla="*/ 6618359 h 7837035"/>
                <a:gd name="connsiteX122" fmla="*/ 3730399 w 4525107"/>
                <a:gd name="connsiteY122" fmla="*/ 6560105 h 7837035"/>
                <a:gd name="connsiteX123" fmla="*/ 3726985 w 4525107"/>
                <a:gd name="connsiteY123" fmla="*/ 6522027 h 7837035"/>
                <a:gd name="connsiteX124" fmla="*/ 3752183 w 4525107"/>
                <a:gd name="connsiteY124" fmla="*/ 6532699 h 7837035"/>
                <a:gd name="connsiteX125" fmla="*/ 3840320 w 4525107"/>
                <a:gd name="connsiteY125" fmla="*/ 6474445 h 7837035"/>
                <a:gd name="connsiteX126" fmla="*/ 3782066 w 4525107"/>
                <a:gd name="connsiteY126" fmla="*/ 6386305 h 7837035"/>
                <a:gd name="connsiteX127" fmla="*/ 3751088 w 4525107"/>
                <a:gd name="connsiteY127" fmla="*/ 6386783 h 7837035"/>
                <a:gd name="connsiteX128" fmla="*/ 3772228 w 4525107"/>
                <a:gd name="connsiteY128" fmla="*/ 6350071 h 7837035"/>
                <a:gd name="connsiteX129" fmla="*/ 3713975 w 4525107"/>
                <a:gd name="connsiteY129" fmla="*/ 6261933 h 7837035"/>
                <a:gd name="connsiteX130" fmla="*/ 3684309 w 4525107"/>
                <a:gd name="connsiteY130" fmla="*/ 6261871 h 7837035"/>
                <a:gd name="connsiteX131" fmla="*/ 2502421 w 4525107"/>
                <a:gd name="connsiteY131" fmla="*/ 6246213 h 7837035"/>
                <a:gd name="connsiteX132" fmla="*/ 2458757 w 4525107"/>
                <a:gd name="connsiteY132" fmla="*/ 6281049 h 7837035"/>
                <a:gd name="connsiteX133" fmla="*/ 2491334 w 4525107"/>
                <a:gd name="connsiteY133" fmla="*/ 6344651 h 7837035"/>
                <a:gd name="connsiteX134" fmla="*/ 2554936 w 4525107"/>
                <a:gd name="connsiteY134" fmla="*/ 6312077 h 7837035"/>
                <a:gd name="connsiteX135" fmla="*/ 2522359 w 4525107"/>
                <a:gd name="connsiteY135" fmla="*/ 6248473 h 7837035"/>
                <a:gd name="connsiteX136" fmla="*/ 2502421 w 4525107"/>
                <a:gd name="connsiteY136" fmla="*/ 6246213 h 7837035"/>
                <a:gd name="connsiteX137" fmla="*/ 1276212 w 4525107"/>
                <a:gd name="connsiteY137" fmla="*/ 6227839 h 7837035"/>
                <a:gd name="connsiteX138" fmla="*/ 1285524 w 4525107"/>
                <a:gd name="connsiteY138" fmla="*/ 6229263 h 7837035"/>
                <a:gd name="connsiteX139" fmla="*/ 1287276 w 4525107"/>
                <a:gd name="connsiteY139" fmla="*/ 6230923 h 7837035"/>
                <a:gd name="connsiteX140" fmla="*/ 1227632 w 4525107"/>
                <a:gd name="connsiteY140" fmla="*/ 6309713 h 7837035"/>
                <a:gd name="connsiteX141" fmla="*/ 1220600 w 4525107"/>
                <a:gd name="connsiteY141" fmla="*/ 6408281 h 7837035"/>
                <a:gd name="connsiteX142" fmla="*/ 1218188 w 4525107"/>
                <a:gd name="connsiteY142" fmla="*/ 6408377 h 7837035"/>
                <a:gd name="connsiteX143" fmla="*/ 1209042 w 4525107"/>
                <a:gd name="connsiteY143" fmla="*/ 6302725 h 7837035"/>
                <a:gd name="connsiteX144" fmla="*/ 1276212 w 4525107"/>
                <a:gd name="connsiteY144" fmla="*/ 6227839 h 7837035"/>
                <a:gd name="connsiteX145" fmla="*/ 3415853 w 4525107"/>
                <a:gd name="connsiteY145" fmla="*/ 6219461 h 7837035"/>
                <a:gd name="connsiteX146" fmla="*/ 3452831 w 4525107"/>
                <a:gd name="connsiteY146" fmla="*/ 6225153 h 7837035"/>
                <a:gd name="connsiteX147" fmla="*/ 3534295 w 4525107"/>
                <a:gd name="connsiteY147" fmla="*/ 6293049 h 7837035"/>
                <a:gd name="connsiteX148" fmla="*/ 3532837 w 4525107"/>
                <a:gd name="connsiteY148" fmla="*/ 6294977 h 7837035"/>
                <a:gd name="connsiteX149" fmla="*/ 3447941 w 4525107"/>
                <a:gd name="connsiteY149" fmla="*/ 6244399 h 7837035"/>
                <a:gd name="connsiteX150" fmla="*/ 3349197 w 4525107"/>
                <a:gd name="connsiteY150" fmla="*/ 6248297 h 7837035"/>
                <a:gd name="connsiteX151" fmla="*/ 3348836 w 4525107"/>
                <a:gd name="connsiteY151" fmla="*/ 6245911 h 7837035"/>
                <a:gd name="connsiteX152" fmla="*/ 3383964 w 4525107"/>
                <a:gd name="connsiteY152" fmla="*/ 6221467 h 7837035"/>
                <a:gd name="connsiteX153" fmla="*/ 3415853 w 4525107"/>
                <a:gd name="connsiteY153" fmla="*/ 6219461 h 7837035"/>
                <a:gd name="connsiteX154" fmla="*/ 2729599 w 4525107"/>
                <a:gd name="connsiteY154" fmla="*/ 6200397 h 7837035"/>
                <a:gd name="connsiteX155" fmla="*/ 2797638 w 4525107"/>
                <a:gd name="connsiteY155" fmla="*/ 6211663 h 7837035"/>
                <a:gd name="connsiteX156" fmla="*/ 2871101 w 4525107"/>
                <a:gd name="connsiteY156" fmla="*/ 6288145 h 7837035"/>
                <a:gd name="connsiteX157" fmla="*/ 2869440 w 4525107"/>
                <a:gd name="connsiteY157" fmla="*/ 6289895 h 7837035"/>
                <a:gd name="connsiteX158" fmla="*/ 2790651 w 4525107"/>
                <a:gd name="connsiteY158" fmla="*/ 6230253 h 7837035"/>
                <a:gd name="connsiteX159" fmla="*/ 2692082 w 4525107"/>
                <a:gd name="connsiteY159" fmla="*/ 6223219 h 7837035"/>
                <a:gd name="connsiteX160" fmla="*/ 2691986 w 4525107"/>
                <a:gd name="connsiteY160" fmla="*/ 6220809 h 7837035"/>
                <a:gd name="connsiteX161" fmla="*/ 2729599 w 4525107"/>
                <a:gd name="connsiteY161" fmla="*/ 6200397 h 7837035"/>
                <a:gd name="connsiteX162" fmla="*/ 1660716 w 4525107"/>
                <a:gd name="connsiteY162" fmla="*/ 6193163 h 7837035"/>
                <a:gd name="connsiteX163" fmla="*/ 1725179 w 4525107"/>
                <a:gd name="connsiteY163" fmla="*/ 6240829 h 7837035"/>
                <a:gd name="connsiteX164" fmla="*/ 1805346 w 4525107"/>
                <a:gd name="connsiteY164" fmla="*/ 6239817 h 7837035"/>
                <a:gd name="connsiteX165" fmla="*/ 1805440 w 4525107"/>
                <a:gd name="connsiteY165" fmla="*/ 6241973 h 7837035"/>
                <a:gd name="connsiteX166" fmla="*/ 1719632 w 4525107"/>
                <a:gd name="connsiteY166" fmla="*/ 6258029 h 7837035"/>
                <a:gd name="connsiteX167" fmla="*/ 1659378 w 4525107"/>
                <a:gd name="connsiteY167" fmla="*/ 6194857 h 7837035"/>
                <a:gd name="connsiteX168" fmla="*/ 1660716 w 4525107"/>
                <a:gd name="connsiteY168" fmla="*/ 6193163 h 7837035"/>
                <a:gd name="connsiteX169" fmla="*/ 1706016 w 4525107"/>
                <a:gd name="connsiteY169" fmla="*/ 6152011 h 7837035"/>
                <a:gd name="connsiteX170" fmla="*/ 1770515 w 4525107"/>
                <a:gd name="connsiteY170" fmla="*/ 6165097 h 7837035"/>
                <a:gd name="connsiteX171" fmla="*/ 1846070 w 4525107"/>
                <a:gd name="connsiteY171" fmla="*/ 6203651 h 7837035"/>
                <a:gd name="connsiteX172" fmla="*/ 1764993 w 4525107"/>
                <a:gd name="connsiteY172" fmla="*/ 6190663 h 7837035"/>
                <a:gd name="connsiteX173" fmla="*/ 1689438 w 4525107"/>
                <a:gd name="connsiteY173" fmla="*/ 6152107 h 7837035"/>
                <a:gd name="connsiteX174" fmla="*/ 1706016 w 4525107"/>
                <a:gd name="connsiteY174" fmla="*/ 6152011 h 7837035"/>
                <a:gd name="connsiteX175" fmla="*/ 2525583 w 4525107"/>
                <a:gd name="connsiteY175" fmla="*/ 6136005 h 7837035"/>
                <a:gd name="connsiteX176" fmla="*/ 2552329 w 4525107"/>
                <a:gd name="connsiteY176" fmla="*/ 6139037 h 7837035"/>
                <a:gd name="connsiteX177" fmla="*/ 2596031 w 4525107"/>
                <a:gd name="connsiteY177" fmla="*/ 6224355 h 7837035"/>
                <a:gd name="connsiteX178" fmla="*/ 2573288 w 4525107"/>
                <a:gd name="connsiteY178" fmla="*/ 6255347 h 7837035"/>
                <a:gd name="connsiteX179" fmla="*/ 2601271 w 4525107"/>
                <a:gd name="connsiteY179" fmla="*/ 6258021 h 7837035"/>
                <a:gd name="connsiteX180" fmla="*/ 2644972 w 4525107"/>
                <a:gd name="connsiteY180" fmla="*/ 6343339 h 7837035"/>
                <a:gd name="connsiteX181" fmla="*/ 2559652 w 4525107"/>
                <a:gd name="connsiteY181" fmla="*/ 6387041 h 7837035"/>
                <a:gd name="connsiteX182" fmla="*/ 2537998 w 4525107"/>
                <a:gd name="connsiteY182" fmla="*/ 6374893 h 7837035"/>
                <a:gd name="connsiteX183" fmla="*/ 2537260 w 4525107"/>
                <a:gd name="connsiteY183" fmla="*/ 6409575 h 7837035"/>
                <a:gd name="connsiteX184" fmla="*/ 2451937 w 4525107"/>
                <a:gd name="connsiteY184" fmla="*/ 6453277 h 7837035"/>
                <a:gd name="connsiteX185" fmla="*/ 2408237 w 4525107"/>
                <a:gd name="connsiteY185" fmla="*/ 6367957 h 7837035"/>
                <a:gd name="connsiteX186" fmla="*/ 2432210 w 4525107"/>
                <a:gd name="connsiteY186" fmla="*/ 6335999 h 7837035"/>
                <a:gd name="connsiteX187" fmla="*/ 2398374 w 4525107"/>
                <a:gd name="connsiteY187" fmla="*/ 6335017 h 7837035"/>
                <a:gd name="connsiteX188" fmla="*/ 2354673 w 4525107"/>
                <a:gd name="connsiteY188" fmla="*/ 6249697 h 7837035"/>
                <a:gd name="connsiteX189" fmla="*/ 2439993 w 4525107"/>
                <a:gd name="connsiteY189" fmla="*/ 6205997 h 7837035"/>
                <a:gd name="connsiteX190" fmla="*/ 2468700 w 4525107"/>
                <a:gd name="connsiteY190" fmla="*/ 6225831 h 7837035"/>
                <a:gd name="connsiteX191" fmla="*/ 2467010 w 4525107"/>
                <a:gd name="connsiteY191" fmla="*/ 6182737 h 7837035"/>
                <a:gd name="connsiteX192" fmla="*/ 2525583 w 4525107"/>
                <a:gd name="connsiteY192" fmla="*/ 6136005 h 7837035"/>
                <a:gd name="connsiteX193" fmla="*/ 2528181 w 4525107"/>
                <a:gd name="connsiteY193" fmla="*/ 6119719 h 7837035"/>
                <a:gd name="connsiteX194" fmla="*/ 2463625 w 4525107"/>
                <a:gd name="connsiteY194" fmla="*/ 6171221 h 7837035"/>
                <a:gd name="connsiteX195" fmla="*/ 2465489 w 4525107"/>
                <a:gd name="connsiteY195" fmla="*/ 6218713 h 7837035"/>
                <a:gd name="connsiteX196" fmla="*/ 2433852 w 4525107"/>
                <a:gd name="connsiteY196" fmla="*/ 6196857 h 7837035"/>
                <a:gd name="connsiteX197" fmla="*/ 2339820 w 4525107"/>
                <a:gd name="connsiteY197" fmla="*/ 6245019 h 7837035"/>
                <a:gd name="connsiteX198" fmla="*/ 2387982 w 4525107"/>
                <a:gd name="connsiteY198" fmla="*/ 6339051 h 7837035"/>
                <a:gd name="connsiteX199" fmla="*/ 2425274 w 4525107"/>
                <a:gd name="connsiteY199" fmla="*/ 6340133 h 7837035"/>
                <a:gd name="connsiteX200" fmla="*/ 2398855 w 4525107"/>
                <a:gd name="connsiteY200" fmla="*/ 6375351 h 7837035"/>
                <a:gd name="connsiteX201" fmla="*/ 2447016 w 4525107"/>
                <a:gd name="connsiteY201" fmla="*/ 6469383 h 7837035"/>
                <a:gd name="connsiteX202" fmla="*/ 2541048 w 4525107"/>
                <a:gd name="connsiteY202" fmla="*/ 6421219 h 7837035"/>
                <a:gd name="connsiteX203" fmla="*/ 2541861 w 4525107"/>
                <a:gd name="connsiteY203" fmla="*/ 6382997 h 7837035"/>
                <a:gd name="connsiteX204" fmla="*/ 2565726 w 4525107"/>
                <a:gd name="connsiteY204" fmla="*/ 6396387 h 7837035"/>
                <a:gd name="connsiteX205" fmla="*/ 2659758 w 4525107"/>
                <a:gd name="connsiteY205" fmla="*/ 6348223 h 7837035"/>
                <a:gd name="connsiteX206" fmla="*/ 2611595 w 4525107"/>
                <a:gd name="connsiteY206" fmla="*/ 6254189 h 7837035"/>
                <a:gd name="connsiteX207" fmla="*/ 2580755 w 4525107"/>
                <a:gd name="connsiteY207" fmla="*/ 6251243 h 7837035"/>
                <a:gd name="connsiteX208" fmla="*/ 2605820 w 4525107"/>
                <a:gd name="connsiteY208" fmla="*/ 6217091 h 7837035"/>
                <a:gd name="connsiteX209" fmla="*/ 2557659 w 4525107"/>
                <a:gd name="connsiteY209" fmla="*/ 6123059 h 7837035"/>
                <a:gd name="connsiteX210" fmla="*/ 2528181 w 4525107"/>
                <a:gd name="connsiteY210" fmla="*/ 6119719 h 7837035"/>
                <a:gd name="connsiteX211" fmla="*/ 1738164 w 4525107"/>
                <a:gd name="connsiteY211" fmla="*/ 6069023 h 7837035"/>
                <a:gd name="connsiteX212" fmla="*/ 1767631 w 4525107"/>
                <a:gd name="connsiteY212" fmla="*/ 6074969 h 7837035"/>
                <a:gd name="connsiteX213" fmla="*/ 1827420 w 4525107"/>
                <a:gd name="connsiteY213" fmla="*/ 6139573 h 7837035"/>
                <a:gd name="connsiteX214" fmla="*/ 1826061 w 4525107"/>
                <a:gd name="connsiteY214" fmla="*/ 6141337 h 7837035"/>
                <a:gd name="connsiteX215" fmla="*/ 1761881 w 4525107"/>
                <a:gd name="connsiteY215" fmla="*/ 6092789 h 7837035"/>
                <a:gd name="connsiteX216" fmla="*/ 1681432 w 4525107"/>
                <a:gd name="connsiteY216" fmla="*/ 6094685 h 7837035"/>
                <a:gd name="connsiteX217" fmla="*/ 1681360 w 4525107"/>
                <a:gd name="connsiteY217" fmla="*/ 6092457 h 7837035"/>
                <a:gd name="connsiteX218" fmla="*/ 1712112 w 4525107"/>
                <a:gd name="connsiteY218" fmla="*/ 6070333 h 7837035"/>
                <a:gd name="connsiteX219" fmla="*/ 1738164 w 4525107"/>
                <a:gd name="connsiteY219" fmla="*/ 6069023 h 7837035"/>
                <a:gd name="connsiteX220" fmla="*/ 3854558 w 4525107"/>
                <a:gd name="connsiteY220" fmla="*/ 6058295 h 7837035"/>
                <a:gd name="connsiteX221" fmla="*/ 3909703 w 4525107"/>
                <a:gd name="connsiteY221" fmla="*/ 6153367 h 7837035"/>
                <a:gd name="connsiteX222" fmla="*/ 3851021 w 4525107"/>
                <a:gd name="connsiteY222" fmla="*/ 6246297 h 7837035"/>
                <a:gd name="connsiteX223" fmla="*/ 3848270 w 4525107"/>
                <a:gd name="connsiteY223" fmla="*/ 6245321 h 7837035"/>
                <a:gd name="connsiteX224" fmla="*/ 3884992 w 4525107"/>
                <a:gd name="connsiteY224" fmla="*/ 6152901 h 7837035"/>
                <a:gd name="connsiteX225" fmla="*/ 3851771 w 4525107"/>
                <a:gd name="connsiteY225" fmla="*/ 6059165 h 7837035"/>
                <a:gd name="connsiteX226" fmla="*/ 3854558 w 4525107"/>
                <a:gd name="connsiteY226" fmla="*/ 6058295 h 7837035"/>
                <a:gd name="connsiteX227" fmla="*/ 2234137 w 4525107"/>
                <a:gd name="connsiteY227" fmla="*/ 6046389 h 7837035"/>
                <a:gd name="connsiteX228" fmla="*/ 2302176 w 4525107"/>
                <a:gd name="connsiteY228" fmla="*/ 6057657 h 7837035"/>
                <a:gd name="connsiteX229" fmla="*/ 2375641 w 4525107"/>
                <a:gd name="connsiteY229" fmla="*/ 6134137 h 7837035"/>
                <a:gd name="connsiteX230" fmla="*/ 2373979 w 4525107"/>
                <a:gd name="connsiteY230" fmla="*/ 6135891 h 7837035"/>
                <a:gd name="connsiteX231" fmla="*/ 2295189 w 4525107"/>
                <a:gd name="connsiteY231" fmla="*/ 6076247 h 7837035"/>
                <a:gd name="connsiteX232" fmla="*/ 2196619 w 4525107"/>
                <a:gd name="connsiteY232" fmla="*/ 6069215 h 7837035"/>
                <a:gd name="connsiteX233" fmla="*/ 2196524 w 4525107"/>
                <a:gd name="connsiteY233" fmla="*/ 6066801 h 7837035"/>
                <a:gd name="connsiteX234" fmla="*/ 2234137 w 4525107"/>
                <a:gd name="connsiteY234" fmla="*/ 6046389 h 7837035"/>
                <a:gd name="connsiteX235" fmla="*/ 3816194 w 4525107"/>
                <a:gd name="connsiteY235" fmla="*/ 6043683 h 7837035"/>
                <a:gd name="connsiteX236" fmla="*/ 3841628 w 4525107"/>
                <a:gd name="connsiteY236" fmla="*/ 6127195 h 7837035"/>
                <a:gd name="connsiteX237" fmla="*/ 3785498 w 4525107"/>
                <a:gd name="connsiteY237" fmla="*/ 6194057 h 7837035"/>
                <a:gd name="connsiteX238" fmla="*/ 3783667 w 4525107"/>
                <a:gd name="connsiteY238" fmla="*/ 6192913 h 7837035"/>
                <a:gd name="connsiteX239" fmla="*/ 3823921 w 4525107"/>
                <a:gd name="connsiteY239" fmla="*/ 6123579 h 7837035"/>
                <a:gd name="connsiteX240" fmla="*/ 3814060 w 4525107"/>
                <a:gd name="connsiteY240" fmla="*/ 6044017 h 7837035"/>
                <a:gd name="connsiteX241" fmla="*/ 3816194 w 4525107"/>
                <a:gd name="connsiteY241" fmla="*/ 6043683 h 7837035"/>
                <a:gd name="connsiteX242" fmla="*/ 1447033 w 4525107"/>
                <a:gd name="connsiteY242" fmla="*/ 6030191 h 7837035"/>
                <a:gd name="connsiteX243" fmla="*/ 1403369 w 4525107"/>
                <a:gd name="connsiteY243" fmla="*/ 6065027 h 7837035"/>
                <a:gd name="connsiteX244" fmla="*/ 1435946 w 4525107"/>
                <a:gd name="connsiteY244" fmla="*/ 6128629 h 7837035"/>
                <a:gd name="connsiteX245" fmla="*/ 1499548 w 4525107"/>
                <a:gd name="connsiteY245" fmla="*/ 6096055 h 7837035"/>
                <a:gd name="connsiteX246" fmla="*/ 1466971 w 4525107"/>
                <a:gd name="connsiteY246" fmla="*/ 6032451 h 7837035"/>
                <a:gd name="connsiteX247" fmla="*/ 1447033 w 4525107"/>
                <a:gd name="connsiteY247" fmla="*/ 6030191 h 7837035"/>
                <a:gd name="connsiteX248" fmla="*/ 3770332 w 4525107"/>
                <a:gd name="connsiteY248" fmla="*/ 6023603 h 7837035"/>
                <a:gd name="connsiteX249" fmla="*/ 3766377 w 4525107"/>
                <a:gd name="connsiteY249" fmla="*/ 6105619 h 7837035"/>
                <a:gd name="connsiteX250" fmla="*/ 3737681 w 4525107"/>
                <a:gd name="connsiteY250" fmla="*/ 6182827 h 7837035"/>
                <a:gd name="connsiteX251" fmla="*/ 3814172 w 4525107"/>
                <a:gd name="connsiteY251" fmla="*/ 6307767 h 7837035"/>
                <a:gd name="connsiteX252" fmla="*/ 3783635 w 4525107"/>
                <a:gd name="connsiteY252" fmla="*/ 6360805 h 7837035"/>
                <a:gd name="connsiteX253" fmla="*/ 3828384 w 4525107"/>
                <a:gd name="connsiteY253" fmla="*/ 6360115 h 7837035"/>
                <a:gd name="connsiteX254" fmla="*/ 3912542 w 4525107"/>
                <a:gd name="connsiteY254" fmla="*/ 6487441 h 7837035"/>
                <a:gd name="connsiteX255" fmla="*/ 3828207 w 4525107"/>
                <a:gd name="connsiteY255" fmla="*/ 6571651 h 7837035"/>
                <a:gd name="connsiteX256" fmla="*/ 3911906 w 4525107"/>
                <a:gd name="connsiteY256" fmla="*/ 6623847 h 7837035"/>
                <a:gd name="connsiteX257" fmla="*/ 4010117 w 4525107"/>
                <a:gd name="connsiteY257" fmla="*/ 6608197 h 7837035"/>
                <a:gd name="connsiteX258" fmla="*/ 4010466 w 4525107"/>
                <a:gd name="connsiteY258" fmla="*/ 6611093 h 7837035"/>
                <a:gd name="connsiteX259" fmla="*/ 3906963 w 4525107"/>
                <a:gd name="connsiteY259" fmla="*/ 6648063 h 7837035"/>
                <a:gd name="connsiteX260" fmla="*/ 3826230 w 4525107"/>
                <a:gd name="connsiteY260" fmla="*/ 6573487 h 7837035"/>
                <a:gd name="connsiteX261" fmla="*/ 3827217 w 4525107"/>
                <a:gd name="connsiteY261" fmla="*/ 6571779 h 7837035"/>
                <a:gd name="connsiteX262" fmla="*/ 3785215 w 4525107"/>
                <a:gd name="connsiteY262" fmla="*/ 6571601 h 7837035"/>
                <a:gd name="connsiteX263" fmla="*/ 3748813 w 4525107"/>
                <a:gd name="connsiteY263" fmla="*/ 6556185 h 7837035"/>
                <a:gd name="connsiteX264" fmla="*/ 3753742 w 4525107"/>
                <a:gd name="connsiteY264" fmla="*/ 6611197 h 7837035"/>
                <a:gd name="connsiteX265" fmla="*/ 3741069 w 4525107"/>
                <a:gd name="connsiteY265" fmla="*/ 6643309 h 7837035"/>
                <a:gd name="connsiteX266" fmla="*/ 3791417 w 4525107"/>
                <a:gd name="connsiteY266" fmla="*/ 6737489 h 7837035"/>
                <a:gd name="connsiteX267" fmla="*/ 3732734 w 4525107"/>
                <a:gd name="connsiteY267" fmla="*/ 6830421 h 7837035"/>
                <a:gd name="connsiteX268" fmla="*/ 3729983 w 4525107"/>
                <a:gd name="connsiteY268" fmla="*/ 6829445 h 7837035"/>
                <a:gd name="connsiteX269" fmla="*/ 3766705 w 4525107"/>
                <a:gd name="connsiteY269" fmla="*/ 6737025 h 7837035"/>
                <a:gd name="connsiteX270" fmla="*/ 3738115 w 4525107"/>
                <a:gd name="connsiteY270" fmla="*/ 6648687 h 7837035"/>
                <a:gd name="connsiteX271" fmla="*/ 3687226 w 4525107"/>
                <a:gd name="connsiteY271" fmla="*/ 6689973 h 7837035"/>
                <a:gd name="connsiteX272" fmla="*/ 3710908 w 4525107"/>
                <a:gd name="connsiteY272" fmla="*/ 6772389 h 7837035"/>
                <a:gd name="connsiteX273" fmla="*/ 3654779 w 4525107"/>
                <a:gd name="connsiteY273" fmla="*/ 6839251 h 7837035"/>
                <a:gd name="connsiteX274" fmla="*/ 3652947 w 4525107"/>
                <a:gd name="connsiteY274" fmla="*/ 6838109 h 7837035"/>
                <a:gd name="connsiteX275" fmla="*/ 3693202 w 4525107"/>
                <a:gd name="connsiteY275" fmla="*/ 6768775 h 7837035"/>
                <a:gd name="connsiteX276" fmla="*/ 3684200 w 4525107"/>
                <a:gd name="connsiteY276" fmla="*/ 6690895 h 7837035"/>
                <a:gd name="connsiteX277" fmla="*/ 3626415 w 4525107"/>
                <a:gd name="connsiteY277" fmla="*/ 6695355 h 7837035"/>
                <a:gd name="connsiteX278" fmla="*/ 3580378 w 4525107"/>
                <a:gd name="connsiteY278" fmla="*/ 6673121 h 7837035"/>
                <a:gd name="connsiteX279" fmla="*/ 3544083 w 4525107"/>
                <a:gd name="connsiteY279" fmla="*/ 6738345 h 7837035"/>
                <a:gd name="connsiteX280" fmla="*/ 3554852 w 4525107"/>
                <a:gd name="connsiteY280" fmla="*/ 6818091 h 7837035"/>
                <a:gd name="connsiteX281" fmla="*/ 3552646 w 4525107"/>
                <a:gd name="connsiteY281" fmla="*/ 6818411 h 7837035"/>
                <a:gd name="connsiteX282" fmla="*/ 3525736 w 4525107"/>
                <a:gd name="connsiteY282" fmla="*/ 6734599 h 7837035"/>
                <a:gd name="connsiteX283" fmla="*/ 3574225 w 4525107"/>
                <a:gd name="connsiteY283" fmla="*/ 6667953 h 7837035"/>
                <a:gd name="connsiteX284" fmla="*/ 3542258 w 4525107"/>
                <a:gd name="connsiteY284" fmla="*/ 6568025 h 7837035"/>
                <a:gd name="connsiteX285" fmla="*/ 3574572 w 4525107"/>
                <a:gd name="connsiteY285" fmla="*/ 6513243 h 7837035"/>
                <a:gd name="connsiteX286" fmla="*/ 3520858 w 4525107"/>
                <a:gd name="connsiteY286" fmla="*/ 6517639 h 7837035"/>
                <a:gd name="connsiteX287" fmla="*/ 3494948 w 4525107"/>
                <a:gd name="connsiteY287" fmla="*/ 6508373 h 7837035"/>
                <a:gd name="connsiteX288" fmla="*/ 3402940 w 4525107"/>
                <a:gd name="connsiteY288" fmla="*/ 6550335 h 7837035"/>
                <a:gd name="connsiteX289" fmla="*/ 3310009 w 4525107"/>
                <a:gd name="connsiteY289" fmla="*/ 6491649 h 7837035"/>
                <a:gd name="connsiteX290" fmla="*/ 3310985 w 4525107"/>
                <a:gd name="connsiteY290" fmla="*/ 6488899 h 7837035"/>
                <a:gd name="connsiteX291" fmla="*/ 3403404 w 4525107"/>
                <a:gd name="connsiteY291" fmla="*/ 6525623 h 7837035"/>
                <a:gd name="connsiteX292" fmla="*/ 3484931 w 4525107"/>
                <a:gd name="connsiteY292" fmla="*/ 6502871 h 7837035"/>
                <a:gd name="connsiteX293" fmla="*/ 3444269 w 4525107"/>
                <a:gd name="connsiteY293" fmla="*/ 6456089 h 7837035"/>
                <a:gd name="connsiteX294" fmla="*/ 3368061 w 4525107"/>
                <a:gd name="connsiteY294" fmla="*/ 6469815 h 7837035"/>
                <a:gd name="connsiteX295" fmla="*/ 3301199 w 4525107"/>
                <a:gd name="connsiteY295" fmla="*/ 6413687 h 7837035"/>
                <a:gd name="connsiteX296" fmla="*/ 3302342 w 4525107"/>
                <a:gd name="connsiteY296" fmla="*/ 6411855 h 7837035"/>
                <a:gd name="connsiteX297" fmla="*/ 3371676 w 4525107"/>
                <a:gd name="connsiteY297" fmla="*/ 6452107 h 7837035"/>
                <a:gd name="connsiteX298" fmla="*/ 3440974 w 4525107"/>
                <a:gd name="connsiteY298" fmla="*/ 6447487 h 7837035"/>
                <a:gd name="connsiteX299" fmla="*/ 3436385 w 4525107"/>
                <a:gd name="connsiteY299" fmla="*/ 6393429 h 7837035"/>
                <a:gd name="connsiteX300" fmla="*/ 3361014 w 4525107"/>
                <a:gd name="connsiteY300" fmla="*/ 6388697 h 7837035"/>
                <a:gd name="connsiteX301" fmla="*/ 3281660 w 4525107"/>
                <a:gd name="connsiteY301" fmla="*/ 6358723 h 7837035"/>
                <a:gd name="connsiteX302" fmla="*/ 3298127 w 4525107"/>
                <a:gd name="connsiteY302" fmla="*/ 6356795 h 7837035"/>
                <a:gd name="connsiteX303" fmla="*/ 3363678 w 4525107"/>
                <a:gd name="connsiteY303" fmla="*/ 6362677 h 7837035"/>
                <a:gd name="connsiteX304" fmla="*/ 3437074 w 4525107"/>
                <a:gd name="connsiteY304" fmla="*/ 6389109 h 7837035"/>
                <a:gd name="connsiteX305" fmla="*/ 3465268 w 4525107"/>
                <a:gd name="connsiteY305" fmla="*/ 6336733 h 7837035"/>
                <a:gd name="connsiteX306" fmla="*/ 3402111 w 4525107"/>
                <a:gd name="connsiteY306" fmla="*/ 6302999 h 7837035"/>
                <a:gd name="connsiteX307" fmla="*/ 3322363 w 4525107"/>
                <a:gd name="connsiteY307" fmla="*/ 6313769 h 7837035"/>
                <a:gd name="connsiteX308" fmla="*/ 3322044 w 4525107"/>
                <a:gd name="connsiteY308" fmla="*/ 6311563 h 7837035"/>
                <a:gd name="connsiteX309" fmla="*/ 3350166 w 4525107"/>
                <a:gd name="connsiteY309" fmla="*/ 6286177 h 7837035"/>
                <a:gd name="connsiteX310" fmla="*/ 3375913 w 4525107"/>
                <a:gd name="connsiteY310" fmla="*/ 6281997 h 7837035"/>
                <a:gd name="connsiteX311" fmla="*/ 3405856 w 4525107"/>
                <a:gd name="connsiteY311" fmla="*/ 6284649 h 7837035"/>
                <a:gd name="connsiteX312" fmla="*/ 3471819 w 4525107"/>
                <a:gd name="connsiteY312" fmla="*/ 6330843 h 7837035"/>
                <a:gd name="connsiteX313" fmla="*/ 3564027 w 4525107"/>
                <a:gd name="connsiteY313" fmla="*/ 6306153 h 7837035"/>
                <a:gd name="connsiteX314" fmla="*/ 3612941 w 4525107"/>
                <a:gd name="connsiteY314" fmla="*/ 6332491 h 7837035"/>
                <a:gd name="connsiteX315" fmla="*/ 3602687 w 4525107"/>
                <a:gd name="connsiteY315" fmla="*/ 6264597 h 7837035"/>
                <a:gd name="connsiteX316" fmla="*/ 3687158 w 4525107"/>
                <a:gd name="connsiteY316" fmla="*/ 6180349 h 7837035"/>
                <a:gd name="connsiteX317" fmla="*/ 3730014 w 4525107"/>
                <a:gd name="connsiteY317" fmla="*/ 6180439 h 7837035"/>
                <a:gd name="connsiteX318" fmla="*/ 3736096 w 4525107"/>
                <a:gd name="connsiteY318" fmla="*/ 6182333 h 7837035"/>
                <a:gd name="connsiteX319" fmla="*/ 3740357 w 4525107"/>
                <a:gd name="connsiteY319" fmla="*/ 6102957 h 7837035"/>
                <a:gd name="connsiteX320" fmla="*/ 3770332 w 4525107"/>
                <a:gd name="connsiteY320" fmla="*/ 6023603 h 7837035"/>
                <a:gd name="connsiteX321" fmla="*/ 3705256 w 4525107"/>
                <a:gd name="connsiteY321" fmla="*/ 6022629 h 7837035"/>
                <a:gd name="connsiteX322" fmla="*/ 3714084 w 4525107"/>
                <a:gd name="connsiteY322" fmla="*/ 6022839 h 7837035"/>
                <a:gd name="connsiteX323" fmla="*/ 3715987 w 4525107"/>
                <a:gd name="connsiteY323" fmla="*/ 6023995 h 7837035"/>
                <a:gd name="connsiteX324" fmla="*/ 3674828 w 4525107"/>
                <a:gd name="connsiteY324" fmla="*/ 6093143 h 7837035"/>
                <a:gd name="connsiteX325" fmla="*/ 3685596 w 4525107"/>
                <a:gd name="connsiteY325" fmla="*/ 6172893 h 7837035"/>
                <a:gd name="connsiteX326" fmla="*/ 3683388 w 4525107"/>
                <a:gd name="connsiteY326" fmla="*/ 6173211 h 7837035"/>
                <a:gd name="connsiteX327" fmla="*/ 3656478 w 4525107"/>
                <a:gd name="connsiteY327" fmla="*/ 6089399 h 7837035"/>
                <a:gd name="connsiteX328" fmla="*/ 3705256 w 4525107"/>
                <a:gd name="connsiteY328" fmla="*/ 6022629 h 7837035"/>
                <a:gd name="connsiteX329" fmla="*/ 3642996 w 4525107"/>
                <a:gd name="connsiteY329" fmla="*/ 6021637 h 7837035"/>
                <a:gd name="connsiteX330" fmla="*/ 3652409 w 4525107"/>
                <a:gd name="connsiteY330" fmla="*/ 6022023 h 7837035"/>
                <a:gd name="connsiteX331" fmla="*/ 3654335 w 4525107"/>
                <a:gd name="connsiteY331" fmla="*/ 6023481 h 7837035"/>
                <a:gd name="connsiteX332" fmla="*/ 3603757 w 4525107"/>
                <a:gd name="connsiteY332" fmla="*/ 6108377 h 7837035"/>
                <a:gd name="connsiteX333" fmla="*/ 3607654 w 4525107"/>
                <a:gd name="connsiteY333" fmla="*/ 6207119 h 7837035"/>
                <a:gd name="connsiteX334" fmla="*/ 3605268 w 4525107"/>
                <a:gd name="connsiteY334" fmla="*/ 6207481 h 7837035"/>
                <a:gd name="connsiteX335" fmla="*/ 3584511 w 4525107"/>
                <a:gd name="connsiteY335" fmla="*/ 6103485 h 7837035"/>
                <a:gd name="connsiteX336" fmla="*/ 3642996 w 4525107"/>
                <a:gd name="connsiteY336" fmla="*/ 6021637 h 7837035"/>
                <a:gd name="connsiteX337" fmla="*/ 1674211 w 4525107"/>
                <a:gd name="connsiteY337" fmla="*/ 5984375 h 7837035"/>
                <a:gd name="connsiteX338" fmla="*/ 1742250 w 4525107"/>
                <a:gd name="connsiteY338" fmla="*/ 5995641 h 7837035"/>
                <a:gd name="connsiteX339" fmla="*/ 1815713 w 4525107"/>
                <a:gd name="connsiteY339" fmla="*/ 6072123 h 7837035"/>
                <a:gd name="connsiteX340" fmla="*/ 1814052 w 4525107"/>
                <a:gd name="connsiteY340" fmla="*/ 6073873 h 7837035"/>
                <a:gd name="connsiteX341" fmla="*/ 1735263 w 4525107"/>
                <a:gd name="connsiteY341" fmla="*/ 6014231 h 7837035"/>
                <a:gd name="connsiteX342" fmla="*/ 1636694 w 4525107"/>
                <a:gd name="connsiteY342" fmla="*/ 6007197 h 7837035"/>
                <a:gd name="connsiteX343" fmla="*/ 1636598 w 4525107"/>
                <a:gd name="connsiteY343" fmla="*/ 6004787 h 7837035"/>
                <a:gd name="connsiteX344" fmla="*/ 1674211 w 4525107"/>
                <a:gd name="connsiteY344" fmla="*/ 5984375 h 7837035"/>
                <a:gd name="connsiteX345" fmla="*/ 3734801 w 4525107"/>
                <a:gd name="connsiteY345" fmla="*/ 5979063 h 7837035"/>
                <a:gd name="connsiteX346" fmla="*/ 3698028 w 4525107"/>
                <a:gd name="connsiteY346" fmla="*/ 5982739 h 7837035"/>
                <a:gd name="connsiteX347" fmla="*/ 3550857 w 4525107"/>
                <a:gd name="connsiteY347" fmla="*/ 6129523 h 7837035"/>
                <a:gd name="connsiteX348" fmla="*/ 3568722 w 4525107"/>
                <a:gd name="connsiteY348" fmla="*/ 6247809 h 7837035"/>
                <a:gd name="connsiteX349" fmla="*/ 3483501 w 4525107"/>
                <a:gd name="connsiteY349" fmla="*/ 6201925 h 7837035"/>
                <a:gd name="connsiteX350" fmla="*/ 3261663 w 4525107"/>
                <a:gd name="connsiteY350" fmla="*/ 6348549 h 7837035"/>
                <a:gd name="connsiteX351" fmla="*/ 3408289 w 4525107"/>
                <a:gd name="connsiteY351" fmla="*/ 6570387 h 7837035"/>
                <a:gd name="connsiteX352" fmla="*/ 3501875 w 4525107"/>
                <a:gd name="connsiteY352" fmla="*/ 6562729 h 7837035"/>
                <a:gd name="connsiteX353" fmla="*/ 3445574 w 4525107"/>
                <a:gd name="connsiteY353" fmla="*/ 6658177 h 7837035"/>
                <a:gd name="connsiteX354" fmla="*/ 3592199 w 4525107"/>
                <a:gd name="connsiteY354" fmla="*/ 6880013 h 7837035"/>
                <a:gd name="connsiteX355" fmla="*/ 3814037 w 4525107"/>
                <a:gd name="connsiteY355" fmla="*/ 6733389 h 7837035"/>
                <a:gd name="connsiteX356" fmla="*/ 3805447 w 4525107"/>
                <a:gd name="connsiteY356" fmla="*/ 6637545 h 7837035"/>
                <a:gd name="connsiteX357" fmla="*/ 3868868 w 4525107"/>
                <a:gd name="connsiteY357" fmla="*/ 6664403 h 7837035"/>
                <a:gd name="connsiteX358" fmla="*/ 4090706 w 4525107"/>
                <a:gd name="connsiteY358" fmla="*/ 6517777 h 7837035"/>
                <a:gd name="connsiteX359" fmla="*/ 3944080 w 4525107"/>
                <a:gd name="connsiteY359" fmla="*/ 6295941 h 7837035"/>
                <a:gd name="connsiteX360" fmla="*/ 3866115 w 4525107"/>
                <a:gd name="connsiteY360" fmla="*/ 6297143 h 7837035"/>
                <a:gd name="connsiteX361" fmla="*/ 3919320 w 4525107"/>
                <a:gd name="connsiteY361" fmla="*/ 6204735 h 7837035"/>
                <a:gd name="connsiteX362" fmla="*/ 3772695 w 4525107"/>
                <a:gd name="connsiteY362" fmla="*/ 5982899 h 7837035"/>
                <a:gd name="connsiteX363" fmla="*/ 3734801 w 4525107"/>
                <a:gd name="connsiteY363" fmla="*/ 5979063 h 7837035"/>
                <a:gd name="connsiteX364" fmla="*/ 2719874 w 4525107"/>
                <a:gd name="connsiteY364" fmla="*/ 5936193 h 7837035"/>
                <a:gd name="connsiteX365" fmla="*/ 2764180 w 4525107"/>
                <a:gd name="connsiteY365" fmla="*/ 6036775 h 7837035"/>
                <a:gd name="connsiteX366" fmla="*/ 2695593 w 4525107"/>
                <a:gd name="connsiteY366" fmla="*/ 6122655 h 7837035"/>
                <a:gd name="connsiteX367" fmla="*/ 2692967 w 4525107"/>
                <a:gd name="connsiteY367" fmla="*/ 6121381 h 7837035"/>
                <a:gd name="connsiteX368" fmla="*/ 2739672 w 4525107"/>
                <a:gd name="connsiteY368" fmla="*/ 6033583 h 7837035"/>
                <a:gd name="connsiteX369" fmla="*/ 2717008 w 4525107"/>
                <a:gd name="connsiteY369" fmla="*/ 5936751 h 7837035"/>
                <a:gd name="connsiteX370" fmla="*/ 2719874 w 4525107"/>
                <a:gd name="connsiteY370" fmla="*/ 5936193 h 7837035"/>
                <a:gd name="connsiteX371" fmla="*/ 1470195 w 4525107"/>
                <a:gd name="connsiteY371" fmla="*/ 5919983 h 7837035"/>
                <a:gd name="connsiteX372" fmla="*/ 1496941 w 4525107"/>
                <a:gd name="connsiteY372" fmla="*/ 5923015 h 7837035"/>
                <a:gd name="connsiteX373" fmla="*/ 1540643 w 4525107"/>
                <a:gd name="connsiteY373" fmla="*/ 6008333 h 7837035"/>
                <a:gd name="connsiteX374" fmla="*/ 1517900 w 4525107"/>
                <a:gd name="connsiteY374" fmla="*/ 6039325 h 7837035"/>
                <a:gd name="connsiteX375" fmla="*/ 1545883 w 4525107"/>
                <a:gd name="connsiteY375" fmla="*/ 6041999 h 7837035"/>
                <a:gd name="connsiteX376" fmla="*/ 1589584 w 4525107"/>
                <a:gd name="connsiteY376" fmla="*/ 6127317 h 7837035"/>
                <a:gd name="connsiteX377" fmla="*/ 1504264 w 4525107"/>
                <a:gd name="connsiteY377" fmla="*/ 6171019 h 7837035"/>
                <a:gd name="connsiteX378" fmla="*/ 1482610 w 4525107"/>
                <a:gd name="connsiteY378" fmla="*/ 6158871 h 7837035"/>
                <a:gd name="connsiteX379" fmla="*/ 1481872 w 4525107"/>
                <a:gd name="connsiteY379" fmla="*/ 6193553 h 7837035"/>
                <a:gd name="connsiteX380" fmla="*/ 1396549 w 4525107"/>
                <a:gd name="connsiteY380" fmla="*/ 6237255 h 7837035"/>
                <a:gd name="connsiteX381" fmla="*/ 1352849 w 4525107"/>
                <a:gd name="connsiteY381" fmla="*/ 6151935 h 7837035"/>
                <a:gd name="connsiteX382" fmla="*/ 1376822 w 4525107"/>
                <a:gd name="connsiteY382" fmla="*/ 6119977 h 7837035"/>
                <a:gd name="connsiteX383" fmla="*/ 1342986 w 4525107"/>
                <a:gd name="connsiteY383" fmla="*/ 6118995 h 7837035"/>
                <a:gd name="connsiteX384" fmla="*/ 1299285 w 4525107"/>
                <a:gd name="connsiteY384" fmla="*/ 6033675 h 7837035"/>
                <a:gd name="connsiteX385" fmla="*/ 1384605 w 4525107"/>
                <a:gd name="connsiteY385" fmla="*/ 5989975 h 7837035"/>
                <a:gd name="connsiteX386" fmla="*/ 1413312 w 4525107"/>
                <a:gd name="connsiteY386" fmla="*/ 6009809 h 7837035"/>
                <a:gd name="connsiteX387" fmla="*/ 1411622 w 4525107"/>
                <a:gd name="connsiteY387" fmla="*/ 5966715 h 7837035"/>
                <a:gd name="connsiteX388" fmla="*/ 1470195 w 4525107"/>
                <a:gd name="connsiteY388" fmla="*/ 5919983 h 7837035"/>
                <a:gd name="connsiteX389" fmla="*/ 2683359 w 4525107"/>
                <a:gd name="connsiteY389" fmla="*/ 5917433 h 7837035"/>
                <a:gd name="connsiteX390" fmla="*/ 2699413 w 4525107"/>
                <a:gd name="connsiteY390" fmla="*/ 6003245 h 7837035"/>
                <a:gd name="connsiteX391" fmla="*/ 2636242 w 4525107"/>
                <a:gd name="connsiteY391" fmla="*/ 6063497 h 7837035"/>
                <a:gd name="connsiteX392" fmla="*/ 2634548 w 4525107"/>
                <a:gd name="connsiteY392" fmla="*/ 6062157 h 7837035"/>
                <a:gd name="connsiteX393" fmla="*/ 2682214 w 4525107"/>
                <a:gd name="connsiteY393" fmla="*/ 5997695 h 7837035"/>
                <a:gd name="connsiteX394" fmla="*/ 2681201 w 4525107"/>
                <a:gd name="connsiteY394" fmla="*/ 5917529 h 7837035"/>
                <a:gd name="connsiteX395" fmla="*/ 2683359 w 4525107"/>
                <a:gd name="connsiteY395" fmla="*/ 5917433 h 7837035"/>
                <a:gd name="connsiteX396" fmla="*/ 1472793 w 4525107"/>
                <a:gd name="connsiteY396" fmla="*/ 5903697 h 7837035"/>
                <a:gd name="connsiteX397" fmla="*/ 1408237 w 4525107"/>
                <a:gd name="connsiteY397" fmla="*/ 5955199 h 7837035"/>
                <a:gd name="connsiteX398" fmla="*/ 1410101 w 4525107"/>
                <a:gd name="connsiteY398" fmla="*/ 6002691 h 7837035"/>
                <a:gd name="connsiteX399" fmla="*/ 1378464 w 4525107"/>
                <a:gd name="connsiteY399" fmla="*/ 5980835 h 7837035"/>
                <a:gd name="connsiteX400" fmla="*/ 1284432 w 4525107"/>
                <a:gd name="connsiteY400" fmla="*/ 6028997 h 7837035"/>
                <a:gd name="connsiteX401" fmla="*/ 1332594 w 4525107"/>
                <a:gd name="connsiteY401" fmla="*/ 6123029 h 7837035"/>
                <a:gd name="connsiteX402" fmla="*/ 1369886 w 4525107"/>
                <a:gd name="connsiteY402" fmla="*/ 6124111 h 7837035"/>
                <a:gd name="connsiteX403" fmla="*/ 1343467 w 4525107"/>
                <a:gd name="connsiteY403" fmla="*/ 6159329 h 7837035"/>
                <a:gd name="connsiteX404" fmla="*/ 1391628 w 4525107"/>
                <a:gd name="connsiteY404" fmla="*/ 6253361 h 7837035"/>
                <a:gd name="connsiteX405" fmla="*/ 1485660 w 4525107"/>
                <a:gd name="connsiteY405" fmla="*/ 6205197 h 7837035"/>
                <a:gd name="connsiteX406" fmla="*/ 1486473 w 4525107"/>
                <a:gd name="connsiteY406" fmla="*/ 6166975 h 7837035"/>
                <a:gd name="connsiteX407" fmla="*/ 1510338 w 4525107"/>
                <a:gd name="connsiteY407" fmla="*/ 6180365 h 7837035"/>
                <a:gd name="connsiteX408" fmla="*/ 1604370 w 4525107"/>
                <a:gd name="connsiteY408" fmla="*/ 6132201 h 7837035"/>
                <a:gd name="connsiteX409" fmla="*/ 1556207 w 4525107"/>
                <a:gd name="connsiteY409" fmla="*/ 6038167 h 7837035"/>
                <a:gd name="connsiteX410" fmla="*/ 1525367 w 4525107"/>
                <a:gd name="connsiteY410" fmla="*/ 6035221 h 7837035"/>
                <a:gd name="connsiteX411" fmla="*/ 1550432 w 4525107"/>
                <a:gd name="connsiteY411" fmla="*/ 6001069 h 7837035"/>
                <a:gd name="connsiteX412" fmla="*/ 1502271 w 4525107"/>
                <a:gd name="connsiteY412" fmla="*/ 5907037 h 7837035"/>
                <a:gd name="connsiteX413" fmla="*/ 1472793 w 4525107"/>
                <a:gd name="connsiteY413" fmla="*/ 5903697 h 7837035"/>
                <a:gd name="connsiteX414" fmla="*/ 2639995 w 4525107"/>
                <a:gd name="connsiteY414" fmla="*/ 5892411 h 7837035"/>
                <a:gd name="connsiteX415" fmla="*/ 2627005 w 4525107"/>
                <a:gd name="connsiteY415" fmla="*/ 5973489 h 7837035"/>
                <a:gd name="connsiteX416" fmla="*/ 2589958 w 4525107"/>
                <a:gd name="connsiteY416" fmla="*/ 6047053 h 7837035"/>
                <a:gd name="connsiteX417" fmla="*/ 2652180 w 4525107"/>
                <a:gd name="connsiteY417" fmla="*/ 6179679 h 7837035"/>
                <a:gd name="connsiteX418" fmla="*/ 2615972 w 4525107"/>
                <a:gd name="connsiteY418" fmla="*/ 6229019 h 7837035"/>
                <a:gd name="connsiteX419" fmla="*/ 2660523 w 4525107"/>
                <a:gd name="connsiteY419" fmla="*/ 6233275 h 7837035"/>
                <a:gd name="connsiteX420" fmla="*/ 2730103 w 4525107"/>
                <a:gd name="connsiteY420" fmla="*/ 6369119 h 7837035"/>
                <a:gd name="connsiteX421" fmla="*/ 2636983 w 4525107"/>
                <a:gd name="connsiteY421" fmla="*/ 6443497 h 7837035"/>
                <a:gd name="connsiteX422" fmla="*/ 2714404 w 4525107"/>
                <a:gd name="connsiteY422" fmla="*/ 6504619 h 7837035"/>
                <a:gd name="connsiteX423" fmla="*/ 2813743 w 4525107"/>
                <a:gd name="connsiteY423" fmla="*/ 6499913 h 7837035"/>
                <a:gd name="connsiteX424" fmla="*/ 2813770 w 4525107"/>
                <a:gd name="connsiteY424" fmla="*/ 6502829 h 7837035"/>
                <a:gd name="connsiteX425" fmla="*/ 2706817 w 4525107"/>
                <a:gd name="connsiteY425" fmla="*/ 6528141 h 7837035"/>
                <a:gd name="connsiteX426" fmla="*/ 2634815 w 4525107"/>
                <a:gd name="connsiteY426" fmla="*/ 6445103 h 7837035"/>
                <a:gd name="connsiteX427" fmla="*/ 2635985 w 4525107"/>
                <a:gd name="connsiteY427" fmla="*/ 6443515 h 7837035"/>
                <a:gd name="connsiteX428" fmla="*/ 2594259 w 4525107"/>
                <a:gd name="connsiteY428" fmla="*/ 6438699 h 7837035"/>
                <a:gd name="connsiteX429" fmla="*/ 2559782 w 4525107"/>
                <a:gd name="connsiteY429" fmla="*/ 6419357 h 7837035"/>
                <a:gd name="connsiteX430" fmla="*/ 2558606 w 4525107"/>
                <a:gd name="connsiteY430" fmla="*/ 6474577 h 7837035"/>
                <a:gd name="connsiteX431" fmla="*/ 2542463 w 4525107"/>
                <a:gd name="connsiteY431" fmla="*/ 6505093 h 7837035"/>
                <a:gd name="connsiteX432" fmla="*/ 2582100 w 4525107"/>
                <a:gd name="connsiteY432" fmla="*/ 6604257 h 7837035"/>
                <a:gd name="connsiteX433" fmla="*/ 2513512 w 4525107"/>
                <a:gd name="connsiteY433" fmla="*/ 6690139 h 7837035"/>
                <a:gd name="connsiteX434" fmla="*/ 2510886 w 4525107"/>
                <a:gd name="connsiteY434" fmla="*/ 6688865 h 7837035"/>
                <a:gd name="connsiteX435" fmla="*/ 2557591 w 4525107"/>
                <a:gd name="connsiteY435" fmla="*/ 6601067 h 7837035"/>
                <a:gd name="connsiteX436" fmla="*/ 2538933 w 4525107"/>
                <a:gd name="connsiteY436" fmla="*/ 6510111 h 7837035"/>
                <a:gd name="connsiteX437" fmla="*/ 2483796 w 4525107"/>
                <a:gd name="connsiteY437" fmla="*/ 6545523 h 7837035"/>
                <a:gd name="connsiteX438" fmla="*/ 2498229 w 4525107"/>
                <a:gd name="connsiteY438" fmla="*/ 6630053 h 7837035"/>
                <a:gd name="connsiteX439" fmla="*/ 2435059 w 4525107"/>
                <a:gd name="connsiteY439" fmla="*/ 6690305 h 7837035"/>
                <a:gd name="connsiteX440" fmla="*/ 2433363 w 4525107"/>
                <a:gd name="connsiteY440" fmla="*/ 6688967 h 7837035"/>
                <a:gd name="connsiteX441" fmla="*/ 2481030 w 4525107"/>
                <a:gd name="connsiteY441" fmla="*/ 6624505 h 7837035"/>
                <a:gd name="connsiteX442" fmla="*/ 2480686 w 4525107"/>
                <a:gd name="connsiteY442" fmla="*/ 6546107 h 7837035"/>
                <a:gd name="connsiteX443" fmla="*/ 2422762 w 4525107"/>
                <a:gd name="connsiteY443" fmla="*/ 6544155 h 7837035"/>
                <a:gd name="connsiteX444" fmla="*/ 2379463 w 4525107"/>
                <a:gd name="connsiteY444" fmla="*/ 6516975 h 7837035"/>
                <a:gd name="connsiteX445" fmla="*/ 2336185 w 4525107"/>
                <a:gd name="connsiteY445" fmla="*/ 6577789 h 7837035"/>
                <a:gd name="connsiteX446" fmla="*/ 2338080 w 4525107"/>
                <a:gd name="connsiteY446" fmla="*/ 6658237 h 7837035"/>
                <a:gd name="connsiteX447" fmla="*/ 2335852 w 4525107"/>
                <a:gd name="connsiteY447" fmla="*/ 6658311 h 7837035"/>
                <a:gd name="connsiteX448" fmla="*/ 2318364 w 4525107"/>
                <a:gd name="connsiteY448" fmla="*/ 6572039 h 7837035"/>
                <a:gd name="connsiteX449" fmla="*/ 2373918 w 4525107"/>
                <a:gd name="connsiteY449" fmla="*/ 6511157 h 7837035"/>
                <a:gd name="connsiteX450" fmla="*/ 2353183 w 4525107"/>
                <a:gd name="connsiteY450" fmla="*/ 6408311 h 7837035"/>
                <a:gd name="connsiteX451" fmla="*/ 2391351 w 4525107"/>
                <a:gd name="connsiteY451" fmla="*/ 6357431 h 7837035"/>
                <a:gd name="connsiteX452" fmla="*/ 2337480 w 4525107"/>
                <a:gd name="connsiteY452" fmla="*/ 6355869 h 7837035"/>
                <a:gd name="connsiteX453" fmla="*/ 2312752 w 4525107"/>
                <a:gd name="connsiteY453" fmla="*/ 6343797 h 7837035"/>
                <a:gd name="connsiteX454" fmla="*/ 2216672 w 4525107"/>
                <a:gd name="connsiteY454" fmla="*/ 6375339 h 7837035"/>
                <a:gd name="connsiteX455" fmla="*/ 2130792 w 4525107"/>
                <a:gd name="connsiteY455" fmla="*/ 6306749 h 7837035"/>
                <a:gd name="connsiteX456" fmla="*/ 2132065 w 4525107"/>
                <a:gd name="connsiteY456" fmla="*/ 6304123 h 7837035"/>
                <a:gd name="connsiteX457" fmla="*/ 2219863 w 4525107"/>
                <a:gd name="connsiteY457" fmla="*/ 6350831 h 7837035"/>
                <a:gd name="connsiteX458" fmla="*/ 2303404 w 4525107"/>
                <a:gd name="connsiteY458" fmla="*/ 6337223 h 7837035"/>
                <a:gd name="connsiteX459" fmla="*/ 2268158 w 4525107"/>
                <a:gd name="connsiteY459" fmla="*/ 6286235 h 7837035"/>
                <a:gd name="connsiteX460" fmla="*/ 2190900 w 4525107"/>
                <a:gd name="connsiteY460" fmla="*/ 6291461 h 7837035"/>
                <a:gd name="connsiteX461" fmla="*/ 2130647 w 4525107"/>
                <a:gd name="connsiteY461" fmla="*/ 6228291 h 7837035"/>
                <a:gd name="connsiteX462" fmla="*/ 2131985 w 4525107"/>
                <a:gd name="connsiteY462" fmla="*/ 6226595 h 7837035"/>
                <a:gd name="connsiteX463" fmla="*/ 2196449 w 4525107"/>
                <a:gd name="connsiteY463" fmla="*/ 6274259 h 7837035"/>
                <a:gd name="connsiteX464" fmla="*/ 2265833 w 4525107"/>
                <a:gd name="connsiteY464" fmla="*/ 6277323 h 7837035"/>
                <a:gd name="connsiteX465" fmla="*/ 2267243 w 4525107"/>
                <a:gd name="connsiteY465" fmla="*/ 6223089 h 7837035"/>
                <a:gd name="connsiteX466" fmla="*/ 2192855 w 4525107"/>
                <a:gd name="connsiteY466" fmla="*/ 6210061 h 7837035"/>
                <a:gd name="connsiteX467" fmla="*/ 2117299 w 4525107"/>
                <a:gd name="connsiteY467" fmla="*/ 6171505 h 7837035"/>
                <a:gd name="connsiteX468" fmla="*/ 2133877 w 4525107"/>
                <a:gd name="connsiteY468" fmla="*/ 6171407 h 7837035"/>
                <a:gd name="connsiteX469" fmla="*/ 2198377 w 4525107"/>
                <a:gd name="connsiteY469" fmla="*/ 6184493 h 7837035"/>
                <a:gd name="connsiteX470" fmla="*/ 2268406 w 4525107"/>
                <a:gd name="connsiteY470" fmla="*/ 6218871 h 7837035"/>
                <a:gd name="connsiteX471" fmla="*/ 2302211 w 4525107"/>
                <a:gd name="connsiteY471" fmla="*/ 6169929 h 7837035"/>
                <a:gd name="connsiteX472" fmla="*/ 2243167 w 4525107"/>
                <a:gd name="connsiteY472" fmla="*/ 6129427 h 7837035"/>
                <a:gd name="connsiteX473" fmla="*/ 2162718 w 4525107"/>
                <a:gd name="connsiteY473" fmla="*/ 6131321 h 7837035"/>
                <a:gd name="connsiteX474" fmla="*/ 2162644 w 4525107"/>
                <a:gd name="connsiteY474" fmla="*/ 6129093 h 7837035"/>
                <a:gd name="connsiteX475" fmla="*/ 2193398 w 4525107"/>
                <a:gd name="connsiteY475" fmla="*/ 6106969 h 7837035"/>
                <a:gd name="connsiteX476" fmla="*/ 2219449 w 4525107"/>
                <a:gd name="connsiteY476" fmla="*/ 6105659 h 7837035"/>
                <a:gd name="connsiteX477" fmla="*/ 2248916 w 4525107"/>
                <a:gd name="connsiteY477" fmla="*/ 6111601 h 7837035"/>
                <a:gd name="connsiteX478" fmla="*/ 2309373 w 4525107"/>
                <a:gd name="connsiteY478" fmla="*/ 6164799 h 7837035"/>
                <a:gd name="connsiteX479" fmla="*/ 2403744 w 4525107"/>
                <a:gd name="connsiteY479" fmla="*/ 6150445 h 7837035"/>
                <a:gd name="connsiteX480" fmla="*/ 2449450 w 4525107"/>
                <a:gd name="connsiteY480" fmla="*/ 6182025 h 7837035"/>
                <a:gd name="connsiteX481" fmla="*/ 2446758 w 4525107"/>
                <a:gd name="connsiteY481" fmla="*/ 6113413 h 7837035"/>
                <a:gd name="connsiteX482" fmla="*/ 2540017 w 4525107"/>
                <a:gd name="connsiteY482" fmla="*/ 6039011 h 7837035"/>
                <a:gd name="connsiteX483" fmla="*/ 2582601 w 4525107"/>
                <a:gd name="connsiteY483" fmla="*/ 6043835 h 7837035"/>
                <a:gd name="connsiteX484" fmla="*/ 2588437 w 4525107"/>
                <a:gd name="connsiteY484" fmla="*/ 6046389 h 7837035"/>
                <a:gd name="connsiteX485" fmla="*/ 2601439 w 4525107"/>
                <a:gd name="connsiteY485" fmla="*/ 5967967 h 7837035"/>
                <a:gd name="connsiteX486" fmla="*/ 2639995 w 4525107"/>
                <a:gd name="connsiteY486" fmla="*/ 5892411 h 7837035"/>
                <a:gd name="connsiteX487" fmla="*/ 2575425 w 4525107"/>
                <a:gd name="connsiteY487" fmla="*/ 5884255 h 7837035"/>
                <a:gd name="connsiteX488" fmla="*/ 2584175 w 4525107"/>
                <a:gd name="connsiteY488" fmla="*/ 5885439 h 7837035"/>
                <a:gd name="connsiteX489" fmla="*/ 2585940 w 4525107"/>
                <a:gd name="connsiteY489" fmla="*/ 5886797 h 7837035"/>
                <a:gd name="connsiteX490" fmla="*/ 2537394 w 4525107"/>
                <a:gd name="connsiteY490" fmla="*/ 5950977 h 7837035"/>
                <a:gd name="connsiteX491" fmla="*/ 2539288 w 4525107"/>
                <a:gd name="connsiteY491" fmla="*/ 6031427 h 7837035"/>
                <a:gd name="connsiteX492" fmla="*/ 2537059 w 4525107"/>
                <a:gd name="connsiteY492" fmla="*/ 6031499 h 7837035"/>
                <a:gd name="connsiteX493" fmla="*/ 2519571 w 4525107"/>
                <a:gd name="connsiteY493" fmla="*/ 5945229 h 7837035"/>
                <a:gd name="connsiteX494" fmla="*/ 2575425 w 4525107"/>
                <a:gd name="connsiteY494" fmla="*/ 5884255 h 7837035"/>
                <a:gd name="connsiteX495" fmla="*/ 2513656 w 4525107"/>
                <a:gd name="connsiteY495" fmla="*/ 5876391 h 7837035"/>
                <a:gd name="connsiteX496" fmla="*/ 2522969 w 4525107"/>
                <a:gd name="connsiteY496" fmla="*/ 5877817 h 7837035"/>
                <a:gd name="connsiteX497" fmla="*/ 2524721 w 4525107"/>
                <a:gd name="connsiteY497" fmla="*/ 5879477 h 7837035"/>
                <a:gd name="connsiteX498" fmla="*/ 2465076 w 4525107"/>
                <a:gd name="connsiteY498" fmla="*/ 5958267 h 7837035"/>
                <a:gd name="connsiteX499" fmla="*/ 2458043 w 4525107"/>
                <a:gd name="connsiteY499" fmla="*/ 6056837 h 7837035"/>
                <a:gd name="connsiteX500" fmla="*/ 2455632 w 4525107"/>
                <a:gd name="connsiteY500" fmla="*/ 6056933 h 7837035"/>
                <a:gd name="connsiteX501" fmla="*/ 2446488 w 4525107"/>
                <a:gd name="connsiteY501" fmla="*/ 5951279 h 7837035"/>
                <a:gd name="connsiteX502" fmla="*/ 2513656 w 4525107"/>
                <a:gd name="connsiteY502" fmla="*/ 5876391 h 7837035"/>
                <a:gd name="connsiteX503" fmla="*/ 2572647 w 4525107"/>
                <a:gd name="connsiteY503" fmla="*/ 5843809 h 7837035"/>
                <a:gd name="connsiteX504" fmla="*/ 2410164 w 4525107"/>
                <a:gd name="connsiteY504" fmla="*/ 5973441 h 7837035"/>
                <a:gd name="connsiteX505" fmla="*/ 2414854 w 4525107"/>
                <a:gd name="connsiteY505" fmla="*/ 6092977 h 7837035"/>
                <a:gd name="connsiteX506" fmla="*/ 2335223 w 4525107"/>
                <a:gd name="connsiteY506" fmla="*/ 6037959 h 7837035"/>
                <a:gd name="connsiteX507" fmla="*/ 2098547 w 4525107"/>
                <a:gd name="connsiteY507" fmla="*/ 6159185 h 7837035"/>
                <a:gd name="connsiteX508" fmla="*/ 2219773 w 4525107"/>
                <a:gd name="connsiteY508" fmla="*/ 6395859 h 7837035"/>
                <a:gd name="connsiteX509" fmla="*/ 2313633 w 4525107"/>
                <a:gd name="connsiteY509" fmla="*/ 6398585 h 7837035"/>
                <a:gd name="connsiteX510" fmla="*/ 2247133 w 4525107"/>
                <a:gd name="connsiteY510" fmla="*/ 6487231 h 7837035"/>
                <a:gd name="connsiteX511" fmla="*/ 2368359 w 4525107"/>
                <a:gd name="connsiteY511" fmla="*/ 6723905 h 7837035"/>
                <a:gd name="connsiteX512" fmla="*/ 2605035 w 4525107"/>
                <a:gd name="connsiteY512" fmla="*/ 6602681 h 7837035"/>
                <a:gd name="connsiteX513" fmla="*/ 2607083 w 4525107"/>
                <a:gd name="connsiteY513" fmla="*/ 6506475 h 7837035"/>
                <a:gd name="connsiteX514" fmla="*/ 2667150 w 4525107"/>
                <a:gd name="connsiteY514" fmla="*/ 6540173 h 7837035"/>
                <a:gd name="connsiteX515" fmla="*/ 2903825 w 4525107"/>
                <a:gd name="connsiteY515" fmla="*/ 6418947 h 7837035"/>
                <a:gd name="connsiteX516" fmla="*/ 2782600 w 4525107"/>
                <a:gd name="connsiteY516" fmla="*/ 6182273 h 7837035"/>
                <a:gd name="connsiteX517" fmla="*/ 2704979 w 4525107"/>
                <a:gd name="connsiteY517" fmla="*/ 6174857 h 7837035"/>
                <a:gd name="connsiteX518" fmla="*/ 2768065 w 4525107"/>
                <a:gd name="connsiteY518" fmla="*/ 6088891 h 7837035"/>
                <a:gd name="connsiteX519" fmla="*/ 2646839 w 4525107"/>
                <a:gd name="connsiteY519" fmla="*/ 5852217 h 7837035"/>
                <a:gd name="connsiteX520" fmla="*/ 2572647 w 4525107"/>
                <a:gd name="connsiteY520" fmla="*/ 5843809 h 7837035"/>
                <a:gd name="connsiteX521" fmla="*/ 1178749 w 4525107"/>
                <a:gd name="connsiteY521" fmla="*/ 5830367 h 7837035"/>
                <a:gd name="connsiteX522" fmla="*/ 1246788 w 4525107"/>
                <a:gd name="connsiteY522" fmla="*/ 5841635 h 7837035"/>
                <a:gd name="connsiteX523" fmla="*/ 1320253 w 4525107"/>
                <a:gd name="connsiteY523" fmla="*/ 5918115 h 7837035"/>
                <a:gd name="connsiteX524" fmla="*/ 1318591 w 4525107"/>
                <a:gd name="connsiteY524" fmla="*/ 5919869 h 7837035"/>
                <a:gd name="connsiteX525" fmla="*/ 1239801 w 4525107"/>
                <a:gd name="connsiteY525" fmla="*/ 5860225 h 7837035"/>
                <a:gd name="connsiteX526" fmla="*/ 1141231 w 4525107"/>
                <a:gd name="connsiteY526" fmla="*/ 5853193 h 7837035"/>
                <a:gd name="connsiteX527" fmla="*/ 1141136 w 4525107"/>
                <a:gd name="connsiteY527" fmla="*/ 5850779 h 7837035"/>
                <a:gd name="connsiteX528" fmla="*/ 1178749 w 4525107"/>
                <a:gd name="connsiteY528" fmla="*/ 5830367 h 7837035"/>
                <a:gd name="connsiteX529" fmla="*/ 1664486 w 4525107"/>
                <a:gd name="connsiteY529" fmla="*/ 5720171 h 7837035"/>
                <a:gd name="connsiteX530" fmla="*/ 1708792 w 4525107"/>
                <a:gd name="connsiteY530" fmla="*/ 5820753 h 7837035"/>
                <a:gd name="connsiteX531" fmla="*/ 1640205 w 4525107"/>
                <a:gd name="connsiteY531" fmla="*/ 5906633 h 7837035"/>
                <a:gd name="connsiteX532" fmla="*/ 1637579 w 4525107"/>
                <a:gd name="connsiteY532" fmla="*/ 5905359 h 7837035"/>
                <a:gd name="connsiteX533" fmla="*/ 1684284 w 4525107"/>
                <a:gd name="connsiteY533" fmla="*/ 5817561 h 7837035"/>
                <a:gd name="connsiteX534" fmla="*/ 1661620 w 4525107"/>
                <a:gd name="connsiteY534" fmla="*/ 5720729 h 7837035"/>
                <a:gd name="connsiteX535" fmla="*/ 1664486 w 4525107"/>
                <a:gd name="connsiteY535" fmla="*/ 5720171 h 7837035"/>
                <a:gd name="connsiteX536" fmla="*/ 1627971 w 4525107"/>
                <a:gd name="connsiteY536" fmla="*/ 5701411 h 7837035"/>
                <a:gd name="connsiteX537" fmla="*/ 1644025 w 4525107"/>
                <a:gd name="connsiteY537" fmla="*/ 5787223 h 7837035"/>
                <a:gd name="connsiteX538" fmla="*/ 1580854 w 4525107"/>
                <a:gd name="connsiteY538" fmla="*/ 5847475 h 7837035"/>
                <a:gd name="connsiteX539" fmla="*/ 1579160 w 4525107"/>
                <a:gd name="connsiteY539" fmla="*/ 5846135 h 7837035"/>
                <a:gd name="connsiteX540" fmla="*/ 1626826 w 4525107"/>
                <a:gd name="connsiteY540" fmla="*/ 5781673 h 7837035"/>
                <a:gd name="connsiteX541" fmla="*/ 1625813 w 4525107"/>
                <a:gd name="connsiteY541" fmla="*/ 5701507 h 7837035"/>
                <a:gd name="connsiteX542" fmla="*/ 1627971 w 4525107"/>
                <a:gd name="connsiteY542" fmla="*/ 5701411 h 7837035"/>
                <a:gd name="connsiteX543" fmla="*/ 1584607 w 4525107"/>
                <a:gd name="connsiteY543" fmla="*/ 5676389 h 7837035"/>
                <a:gd name="connsiteX544" fmla="*/ 1571617 w 4525107"/>
                <a:gd name="connsiteY544" fmla="*/ 5757467 h 7837035"/>
                <a:gd name="connsiteX545" fmla="*/ 1534570 w 4525107"/>
                <a:gd name="connsiteY545" fmla="*/ 5831031 h 7837035"/>
                <a:gd name="connsiteX546" fmla="*/ 1596792 w 4525107"/>
                <a:gd name="connsiteY546" fmla="*/ 5963657 h 7837035"/>
                <a:gd name="connsiteX547" fmla="*/ 1560584 w 4525107"/>
                <a:gd name="connsiteY547" fmla="*/ 6012997 h 7837035"/>
                <a:gd name="connsiteX548" fmla="*/ 1605135 w 4525107"/>
                <a:gd name="connsiteY548" fmla="*/ 6017253 h 7837035"/>
                <a:gd name="connsiteX549" fmla="*/ 1674715 w 4525107"/>
                <a:gd name="connsiteY549" fmla="*/ 6153097 h 7837035"/>
                <a:gd name="connsiteX550" fmla="*/ 1581595 w 4525107"/>
                <a:gd name="connsiteY550" fmla="*/ 6227475 h 7837035"/>
                <a:gd name="connsiteX551" fmla="*/ 1659016 w 4525107"/>
                <a:gd name="connsiteY551" fmla="*/ 6288597 h 7837035"/>
                <a:gd name="connsiteX552" fmla="*/ 1758355 w 4525107"/>
                <a:gd name="connsiteY552" fmla="*/ 6283891 h 7837035"/>
                <a:gd name="connsiteX553" fmla="*/ 1758382 w 4525107"/>
                <a:gd name="connsiteY553" fmla="*/ 6286807 h 7837035"/>
                <a:gd name="connsiteX554" fmla="*/ 1651429 w 4525107"/>
                <a:gd name="connsiteY554" fmla="*/ 6312119 h 7837035"/>
                <a:gd name="connsiteX555" fmla="*/ 1579427 w 4525107"/>
                <a:gd name="connsiteY555" fmla="*/ 6229081 h 7837035"/>
                <a:gd name="connsiteX556" fmla="*/ 1580597 w 4525107"/>
                <a:gd name="connsiteY556" fmla="*/ 6227493 h 7837035"/>
                <a:gd name="connsiteX557" fmla="*/ 1538871 w 4525107"/>
                <a:gd name="connsiteY557" fmla="*/ 6222677 h 7837035"/>
                <a:gd name="connsiteX558" fmla="*/ 1504394 w 4525107"/>
                <a:gd name="connsiteY558" fmla="*/ 6203335 h 7837035"/>
                <a:gd name="connsiteX559" fmla="*/ 1503218 w 4525107"/>
                <a:gd name="connsiteY559" fmla="*/ 6258555 h 7837035"/>
                <a:gd name="connsiteX560" fmla="*/ 1487075 w 4525107"/>
                <a:gd name="connsiteY560" fmla="*/ 6289071 h 7837035"/>
                <a:gd name="connsiteX561" fmla="*/ 1526712 w 4525107"/>
                <a:gd name="connsiteY561" fmla="*/ 6388235 h 7837035"/>
                <a:gd name="connsiteX562" fmla="*/ 1458124 w 4525107"/>
                <a:gd name="connsiteY562" fmla="*/ 6474117 h 7837035"/>
                <a:gd name="connsiteX563" fmla="*/ 1455498 w 4525107"/>
                <a:gd name="connsiteY563" fmla="*/ 6472843 h 7837035"/>
                <a:gd name="connsiteX564" fmla="*/ 1502203 w 4525107"/>
                <a:gd name="connsiteY564" fmla="*/ 6385045 h 7837035"/>
                <a:gd name="connsiteX565" fmla="*/ 1483545 w 4525107"/>
                <a:gd name="connsiteY565" fmla="*/ 6294089 h 7837035"/>
                <a:gd name="connsiteX566" fmla="*/ 1428408 w 4525107"/>
                <a:gd name="connsiteY566" fmla="*/ 6329501 h 7837035"/>
                <a:gd name="connsiteX567" fmla="*/ 1442841 w 4525107"/>
                <a:gd name="connsiteY567" fmla="*/ 6414031 h 7837035"/>
                <a:gd name="connsiteX568" fmla="*/ 1379671 w 4525107"/>
                <a:gd name="connsiteY568" fmla="*/ 6474283 h 7837035"/>
                <a:gd name="connsiteX569" fmla="*/ 1377975 w 4525107"/>
                <a:gd name="connsiteY569" fmla="*/ 6472945 h 7837035"/>
                <a:gd name="connsiteX570" fmla="*/ 1425642 w 4525107"/>
                <a:gd name="connsiteY570" fmla="*/ 6408483 h 7837035"/>
                <a:gd name="connsiteX571" fmla="*/ 1425298 w 4525107"/>
                <a:gd name="connsiteY571" fmla="*/ 6330085 h 7837035"/>
                <a:gd name="connsiteX572" fmla="*/ 1367374 w 4525107"/>
                <a:gd name="connsiteY572" fmla="*/ 6328133 h 7837035"/>
                <a:gd name="connsiteX573" fmla="*/ 1324075 w 4525107"/>
                <a:gd name="connsiteY573" fmla="*/ 6300953 h 7837035"/>
                <a:gd name="connsiteX574" fmla="*/ 1280797 w 4525107"/>
                <a:gd name="connsiteY574" fmla="*/ 6361767 h 7837035"/>
                <a:gd name="connsiteX575" fmla="*/ 1282692 w 4525107"/>
                <a:gd name="connsiteY575" fmla="*/ 6442215 h 7837035"/>
                <a:gd name="connsiteX576" fmla="*/ 1280464 w 4525107"/>
                <a:gd name="connsiteY576" fmla="*/ 6442289 h 7837035"/>
                <a:gd name="connsiteX577" fmla="*/ 1262976 w 4525107"/>
                <a:gd name="connsiteY577" fmla="*/ 6356017 h 7837035"/>
                <a:gd name="connsiteX578" fmla="*/ 1318530 w 4525107"/>
                <a:gd name="connsiteY578" fmla="*/ 6295135 h 7837035"/>
                <a:gd name="connsiteX579" fmla="*/ 1297795 w 4525107"/>
                <a:gd name="connsiteY579" fmla="*/ 6192289 h 7837035"/>
                <a:gd name="connsiteX580" fmla="*/ 1335963 w 4525107"/>
                <a:gd name="connsiteY580" fmla="*/ 6141409 h 7837035"/>
                <a:gd name="connsiteX581" fmla="*/ 1282092 w 4525107"/>
                <a:gd name="connsiteY581" fmla="*/ 6139847 h 7837035"/>
                <a:gd name="connsiteX582" fmla="*/ 1257364 w 4525107"/>
                <a:gd name="connsiteY582" fmla="*/ 6127775 h 7837035"/>
                <a:gd name="connsiteX583" fmla="*/ 1161284 w 4525107"/>
                <a:gd name="connsiteY583" fmla="*/ 6159317 h 7837035"/>
                <a:gd name="connsiteX584" fmla="*/ 1075404 w 4525107"/>
                <a:gd name="connsiteY584" fmla="*/ 6090727 h 7837035"/>
                <a:gd name="connsiteX585" fmla="*/ 1076677 w 4525107"/>
                <a:gd name="connsiteY585" fmla="*/ 6088101 h 7837035"/>
                <a:gd name="connsiteX586" fmla="*/ 1164475 w 4525107"/>
                <a:gd name="connsiteY586" fmla="*/ 6134809 h 7837035"/>
                <a:gd name="connsiteX587" fmla="*/ 1248016 w 4525107"/>
                <a:gd name="connsiteY587" fmla="*/ 6121201 h 7837035"/>
                <a:gd name="connsiteX588" fmla="*/ 1212770 w 4525107"/>
                <a:gd name="connsiteY588" fmla="*/ 6070213 h 7837035"/>
                <a:gd name="connsiteX589" fmla="*/ 1135512 w 4525107"/>
                <a:gd name="connsiteY589" fmla="*/ 6075439 h 7837035"/>
                <a:gd name="connsiteX590" fmla="*/ 1075259 w 4525107"/>
                <a:gd name="connsiteY590" fmla="*/ 6012269 h 7837035"/>
                <a:gd name="connsiteX591" fmla="*/ 1076597 w 4525107"/>
                <a:gd name="connsiteY591" fmla="*/ 6010573 h 7837035"/>
                <a:gd name="connsiteX592" fmla="*/ 1141061 w 4525107"/>
                <a:gd name="connsiteY592" fmla="*/ 6058237 h 7837035"/>
                <a:gd name="connsiteX593" fmla="*/ 1210445 w 4525107"/>
                <a:gd name="connsiteY593" fmla="*/ 6061301 h 7837035"/>
                <a:gd name="connsiteX594" fmla="*/ 1211855 w 4525107"/>
                <a:gd name="connsiteY594" fmla="*/ 6007067 h 7837035"/>
                <a:gd name="connsiteX595" fmla="*/ 1137467 w 4525107"/>
                <a:gd name="connsiteY595" fmla="*/ 5994039 h 7837035"/>
                <a:gd name="connsiteX596" fmla="*/ 1061910 w 4525107"/>
                <a:gd name="connsiteY596" fmla="*/ 5955483 h 7837035"/>
                <a:gd name="connsiteX597" fmla="*/ 1078489 w 4525107"/>
                <a:gd name="connsiteY597" fmla="*/ 5955385 h 7837035"/>
                <a:gd name="connsiteX598" fmla="*/ 1142989 w 4525107"/>
                <a:gd name="connsiteY598" fmla="*/ 5968471 h 7837035"/>
                <a:gd name="connsiteX599" fmla="*/ 1213018 w 4525107"/>
                <a:gd name="connsiteY599" fmla="*/ 6002849 h 7837035"/>
                <a:gd name="connsiteX600" fmla="*/ 1246823 w 4525107"/>
                <a:gd name="connsiteY600" fmla="*/ 5953907 h 7837035"/>
                <a:gd name="connsiteX601" fmla="*/ 1187779 w 4525107"/>
                <a:gd name="connsiteY601" fmla="*/ 5913405 h 7837035"/>
                <a:gd name="connsiteX602" fmla="*/ 1107330 w 4525107"/>
                <a:gd name="connsiteY602" fmla="*/ 5915299 h 7837035"/>
                <a:gd name="connsiteX603" fmla="*/ 1107256 w 4525107"/>
                <a:gd name="connsiteY603" fmla="*/ 5913071 h 7837035"/>
                <a:gd name="connsiteX604" fmla="*/ 1138010 w 4525107"/>
                <a:gd name="connsiteY604" fmla="*/ 5890947 h 7837035"/>
                <a:gd name="connsiteX605" fmla="*/ 1164061 w 4525107"/>
                <a:gd name="connsiteY605" fmla="*/ 5889637 h 7837035"/>
                <a:gd name="connsiteX606" fmla="*/ 1193528 w 4525107"/>
                <a:gd name="connsiteY606" fmla="*/ 5895579 h 7837035"/>
                <a:gd name="connsiteX607" fmla="*/ 1253985 w 4525107"/>
                <a:gd name="connsiteY607" fmla="*/ 5948777 h 7837035"/>
                <a:gd name="connsiteX608" fmla="*/ 1348356 w 4525107"/>
                <a:gd name="connsiteY608" fmla="*/ 5934423 h 7837035"/>
                <a:gd name="connsiteX609" fmla="*/ 1394062 w 4525107"/>
                <a:gd name="connsiteY609" fmla="*/ 5966003 h 7837035"/>
                <a:gd name="connsiteX610" fmla="*/ 1391370 w 4525107"/>
                <a:gd name="connsiteY610" fmla="*/ 5897391 h 7837035"/>
                <a:gd name="connsiteX611" fmla="*/ 1484629 w 4525107"/>
                <a:gd name="connsiteY611" fmla="*/ 5822989 h 7837035"/>
                <a:gd name="connsiteX612" fmla="*/ 1527213 w 4525107"/>
                <a:gd name="connsiteY612" fmla="*/ 5827813 h 7837035"/>
                <a:gd name="connsiteX613" fmla="*/ 1533049 w 4525107"/>
                <a:gd name="connsiteY613" fmla="*/ 5830367 h 7837035"/>
                <a:gd name="connsiteX614" fmla="*/ 1546051 w 4525107"/>
                <a:gd name="connsiteY614" fmla="*/ 5751945 h 7837035"/>
                <a:gd name="connsiteX615" fmla="*/ 1584607 w 4525107"/>
                <a:gd name="connsiteY615" fmla="*/ 5676389 h 7837035"/>
                <a:gd name="connsiteX616" fmla="*/ 1520037 w 4525107"/>
                <a:gd name="connsiteY616" fmla="*/ 5668233 h 7837035"/>
                <a:gd name="connsiteX617" fmla="*/ 1528787 w 4525107"/>
                <a:gd name="connsiteY617" fmla="*/ 5669417 h 7837035"/>
                <a:gd name="connsiteX618" fmla="*/ 1530552 w 4525107"/>
                <a:gd name="connsiteY618" fmla="*/ 5670775 h 7837035"/>
                <a:gd name="connsiteX619" fmla="*/ 1482006 w 4525107"/>
                <a:gd name="connsiteY619" fmla="*/ 5734955 h 7837035"/>
                <a:gd name="connsiteX620" fmla="*/ 1483900 w 4525107"/>
                <a:gd name="connsiteY620" fmla="*/ 5815405 h 7837035"/>
                <a:gd name="connsiteX621" fmla="*/ 1481671 w 4525107"/>
                <a:gd name="connsiteY621" fmla="*/ 5815477 h 7837035"/>
                <a:gd name="connsiteX622" fmla="*/ 1464183 w 4525107"/>
                <a:gd name="connsiteY622" fmla="*/ 5729207 h 7837035"/>
                <a:gd name="connsiteX623" fmla="*/ 1520037 w 4525107"/>
                <a:gd name="connsiteY623" fmla="*/ 5668233 h 7837035"/>
                <a:gd name="connsiteX624" fmla="*/ 1458268 w 4525107"/>
                <a:gd name="connsiteY624" fmla="*/ 5660369 h 7837035"/>
                <a:gd name="connsiteX625" fmla="*/ 1467581 w 4525107"/>
                <a:gd name="connsiteY625" fmla="*/ 5661795 h 7837035"/>
                <a:gd name="connsiteX626" fmla="*/ 1469333 w 4525107"/>
                <a:gd name="connsiteY626" fmla="*/ 5663455 h 7837035"/>
                <a:gd name="connsiteX627" fmla="*/ 1409688 w 4525107"/>
                <a:gd name="connsiteY627" fmla="*/ 5742245 h 7837035"/>
                <a:gd name="connsiteX628" fmla="*/ 1402655 w 4525107"/>
                <a:gd name="connsiteY628" fmla="*/ 5840815 h 7837035"/>
                <a:gd name="connsiteX629" fmla="*/ 1400244 w 4525107"/>
                <a:gd name="connsiteY629" fmla="*/ 5840911 h 7837035"/>
                <a:gd name="connsiteX630" fmla="*/ 1391100 w 4525107"/>
                <a:gd name="connsiteY630" fmla="*/ 5735257 h 7837035"/>
                <a:gd name="connsiteX631" fmla="*/ 1458268 w 4525107"/>
                <a:gd name="connsiteY631" fmla="*/ 5660369 h 7837035"/>
                <a:gd name="connsiteX632" fmla="*/ 1517259 w 4525107"/>
                <a:gd name="connsiteY632" fmla="*/ 5627787 h 7837035"/>
                <a:gd name="connsiteX633" fmla="*/ 1354776 w 4525107"/>
                <a:gd name="connsiteY633" fmla="*/ 5757419 h 7837035"/>
                <a:gd name="connsiteX634" fmla="*/ 1359466 w 4525107"/>
                <a:gd name="connsiteY634" fmla="*/ 5876955 h 7837035"/>
                <a:gd name="connsiteX635" fmla="*/ 1279835 w 4525107"/>
                <a:gd name="connsiteY635" fmla="*/ 5821937 h 7837035"/>
                <a:gd name="connsiteX636" fmla="*/ 1043159 w 4525107"/>
                <a:gd name="connsiteY636" fmla="*/ 5943163 h 7837035"/>
                <a:gd name="connsiteX637" fmla="*/ 1164385 w 4525107"/>
                <a:gd name="connsiteY637" fmla="*/ 6179837 h 7837035"/>
                <a:gd name="connsiteX638" fmla="*/ 1258245 w 4525107"/>
                <a:gd name="connsiteY638" fmla="*/ 6182563 h 7837035"/>
                <a:gd name="connsiteX639" fmla="*/ 1191745 w 4525107"/>
                <a:gd name="connsiteY639" fmla="*/ 6271209 h 7837035"/>
                <a:gd name="connsiteX640" fmla="*/ 1312971 w 4525107"/>
                <a:gd name="connsiteY640" fmla="*/ 6507883 h 7837035"/>
                <a:gd name="connsiteX641" fmla="*/ 1549647 w 4525107"/>
                <a:gd name="connsiteY641" fmla="*/ 6386659 h 7837035"/>
                <a:gd name="connsiteX642" fmla="*/ 1551695 w 4525107"/>
                <a:gd name="connsiteY642" fmla="*/ 6290453 h 7837035"/>
                <a:gd name="connsiteX643" fmla="*/ 1611762 w 4525107"/>
                <a:gd name="connsiteY643" fmla="*/ 6324151 h 7837035"/>
                <a:gd name="connsiteX644" fmla="*/ 1848437 w 4525107"/>
                <a:gd name="connsiteY644" fmla="*/ 6202925 h 7837035"/>
                <a:gd name="connsiteX645" fmla="*/ 1727212 w 4525107"/>
                <a:gd name="connsiteY645" fmla="*/ 5966251 h 7837035"/>
                <a:gd name="connsiteX646" fmla="*/ 1649591 w 4525107"/>
                <a:gd name="connsiteY646" fmla="*/ 5958835 h 7837035"/>
                <a:gd name="connsiteX647" fmla="*/ 1712677 w 4525107"/>
                <a:gd name="connsiteY647" fmla="*/ 5872869 h 7837035"/>
                <a:gd name="connsiteX648" fmla="*/ 1591451 w 4525107"/>
                <a:gd name="connsiteY648" fmla="*/ 5636195 h 7837035"/>
                <a:gd name="connsiteX649" fmla="*/ 1517259 w 4525107"/>
                <a:gd name="connsiteY649" fmla="*/ 5627787 h 7837035"/>
                <a:gd name="connsiteX650" fmla="*/ 3166250 w 4525107"/>
                <a:gd name="connsiteY650" fmla="*/ 4828795 h 7837035"/>
                <a:gd name="connsiteX651" fmla="*/ 3065518 w 4525107"/>
                <a:gd name="connsiteY651" fmla="*/ 4912855 h 7837035"/>
                <a:gd name="connsiteX652" fmla="*/ 2954036 w 4525107"/>
                <a:gd name="connsiteY652" fmla="*/ 5286403 h 7837035"/>
                <a:gd name="connsiteX653" fmla="*/ 3033822 w 4525107"/>
                <a:gd name="connsiteY653" fmla="*/ 5434069 h 7837035"/>
                <a:gd name="connsiteX654" fmla="*/ 3033821 w 4525107"/>
                <a:gd name="connsiteY654" fmla="*/ 5434071 h 7837035"/>
                <a:gd name="connsiteX655" fmla="*/ 3181488 w 4525107"/>
                <a:gd name="connsiteY655" fmla="*/ 5354285 h 7837035"/>
                <a:gd name="connsiteX656" fmla="*/ 3292970 w 4525107"/>
                <a:gd name="connsiteY656" fmla="*/ 4980737 h 7837035"/>
                <a:gd name="connsiteX657" fmla="*/ 3213185 w 4525107"/>
                <a:gd name="connsiteY657" fmla="*/ 4833069 h 7837035"/>
                <a:gd name="connsiteX658" fmla="*/ 3166250 w 4525107"/>
                <a:gd name="connsiteY658" fmla="*/ 4828795 h 7837035"/>
                <a:gd name="connsiteX659" fmla="*/ 2612904 w 4525107"/>
                <a:gd name="connsiteY659" fmla="*/ 4822799 h 7837035"/>
                <a:gd name="connsiteX660" fmla="*/ 2516662 w 4525107"/>
                <a:gd name="connsiteY660" fmla="*/ 4899583 h 7837035"/>
                <a:gd name="connsiteX661" fmla="*/ 2385024 w 4525107"/>
                <a:gd name="connsiteY661" fmla="*/ 5307669 h 7837035"/>
                <a:gd name="connsiteX662" fmla="*/ 2456829 w 4525107"/>
                <a:gd name="connsiteY662" fmla="*/ 5447857 h 7837035"/>
                <a:gd name="connsiteX663" fmla="*/ 2456827 w 4525107"/>
                <a:gd name="connsiteY663" fmla="*/ 5447857 h 7837035"/>
                <a:gd name="connsiteX664" fmla="*/ 2597015 w 4525107"/>
                <a:gd name="connsiteY664" fmla="*/ 5376053 h 7837035"/>
                <a:gd name="connsiteX665" fmla="*/ 2728654 w 4525107"/>
                <a:gd name="connsiteY665" fmla="*/ 4967965 h 7837035"/>
                <a:gd name="connsiteX666" fmla="*/ 2656850 w 4525107"/>
                <a:gd name="connsiteY666" fmla="*/ 4827779 h 7837035"/>
                <a:gd name="connsiteX667" fmla="*/ 2612904 w 4525107"/>
                <a:gd name="connsiteY667" fmla="*/ 4822799 h 7837035"/>
                <a:gd name="connsiteX668" fmla="*/ 2100172 w 4525107"/>
                <a:gd name="connsiteY668" fmla="*/ 4815355 h 7837035"/>
                <a:gd name="connsiteX669" fmla="*/ 1999440 w 4525107"/>
                <a:gd name="connsiteY669" fmla="*/ 4899415 h 7837035"/>
                <a:gd name="connsiteX670" fmla="*/ 1887958 w 4525107"/>
                <a:gd name="connsiteY670" fmla="*/ 5272963 h 7837035"/>
                <a:gd name="connsiteX671" fmla="*/ 1967744 w 4525107"/>
                <a:gd name="connsiteY671" fmla="*/ 5420629 h 7837035"/>
                <a:gd name="connsiteX672" fmla="*/ 1967743 w 4525107"/>
                <a:gd name="connsiteY672" fmla="*/ 5420631 h 7837035"/>
                <a:gd name="connsiteX673" fmla="*/ 2115410 w 4525107"/>
                <a:gd name="connsiteY673" fmla="*/ 5340845 h 7837035"/>
                <a:gd name="connsiteX674" fmla="*/ 2226892 w 4525107"/>
                <a:gd name="connsiteY674" fmla="*/ 4967297 h 7837035"/>
                <a:gd name="connsiteX675" fmla="*/ 2147107 w 4525107"/>
                <a:gd name="connsiteY675" fmla="*/ 4819629 h 7837035"/>
                <a:gd name="connsiteX676" fmla="*/ 2100172 w 4525107"/>
                <a:gd name="connsiteY676" fmla="*/ 4815355 h 7837035"/>
                <a:gd name="connsiteX677" fmla="*/ 3690182 w 4525107"/>
                <a:gd name="connsiteY677" fmla="*/ 4814059 h 7837035"/>
                <a:gd name="connsiteX678" fmla="*/ 3593940 w 4525107"/>
                <a:gd name="connsiteY678" fmla="*/ 4890843 h 7837035"/>
                <a:gd name="connsiteX679" fmla="*/ 3462302 w 4525107"/>
                <a:gd name="connsiteY679" fmla="*/ 5298929 h 7837035"/>
                <a:gd name="connsiteX680" fmla="*/ 3534107 w 4525107"/>
                <a:gd name="connsiteY680" fmla="*/ 5439117 h 7837035"/>
                <a:gd name="connsiteX681" fmla="*/ 3534105 w 4525107"/>
                <a:gd name="connsiteY681" fmla="*/ 5439117 h 7837035"/>
                <a:gd name="connsiteX682" fmla="*/ 3674293 w 4525107"/>
                <a:gd name="connsiteY682" fmla="*/ 5367313 h 7837035"/>
                <a:gd name="connsiteX683" fmla="*/ 3805932 w 4525107"/>
                <a:gd name="connsiteY683" fmla="*/ 4959225 h 7837035"/>
                <a:gd name="connsiteX684" fmla="*/ 3734128 w 4525107"/>
                <a:gd name="connsiteY684" fmla="*/ 4819039 h 7837035"/>
                <a:gd name="connsiteX685" fmla="*/ 3690182 w 4525107"/>
                <a:gd name="connsiteY685" fmla="*/ 4814059 h 7837035"/>
                <a:gd name="connsiteX686" fmla="*/ 1602040 w 4525107"/>
                <a:gd name="connsiteY686" fmla="*/ 4702833 h 7837035"/>
                <a:gd name="connsiteX687" fmla="*/ 1505798 w 4525107"/>
                <a:gd name="connsiteY687" fmla="*/ 4779617 h 7837035"/>
                <a:gd name="connsiteX688" fmla="*/ 1374160 w 4525107"/>
                <a:gd name="connsiteY688" fmla="*/ 5187703 h 7837035"/>
                <a:gd name="connsiteX689" fmla="*/ 1445965 w 4525107"/>
                <a:gd name="connsiteY689" fmla="*/ 5327891 h 7837035"/>
                <a:gd name="connsiteX690" fmla="*/ 1445963 w 4525107"/>
                <a:gd name="connsiteY690" fmla="*/ 5327891 h 7837035"/>
                <a:gd name="connsiteX691" fmla="*/ 1586151 w 4525107"/>
                <a:gd name="connsiteY691" fmla="*/ 5256087 h 7837035"/>
                <a:gd name="connsiteX692" fmla="*/ 1717790 w 4525107"/>
                <a:gd name="connsiteY692" fmla="*/ 4847999 h 7837035"/>
                <a:gd name="connsiteX693" fmla="*/ 1645986 w 4525107"/>
                <a:gd name="connsiteY693" fmla="*/ 4707813 h 7837035"/>
                <a:gd name="connsiteX694" fmla="*/ 1602040 w 4525107"/>
                <a:gd name="connsiteY694" fmla="*/ 4702833 h 7837035"/>
                <a:gd name="connsiteX695" fmla="*/ 1522491 w 4525107"/>
                <a:gd name="connsiteY695" fmla="*/ 4199055 h 7837035"/>
                <a:gd name="connsiteX696" fmla="*/ 1431337 w 4525107"/>
                <a:gd name="connsiteY696" fmla="*/ 4417265 h 7837035"/>
                <a:gd name="connsiteX697" fmla="*/ 4069278 w 4525107"/>
                <a:gd name="connsiteY697" fmla="*/ 4476999 h 7837035"/>
                <a:gd name="connsiteX698" fmla="*/ 4128948 w 4525107"/>
                <a:gd name="connsiteY698" fmla="*/ 4235315 h 7837035"/>
                <a:gd name="connsiteX699" fmla="*/ 1522491 w 4525107"/>
                <a:gd name="connsiteY699" fmla="*/ 4199055 h 7837035"/>
                <a:gd name="connsiteX700" fmla="*/ 1634156 w 4525107"/>
                <a:gd name="connsiteY700" fmla="*/ 3782717 h 7837035"/>
                <a:gd name="connsiteX701" fmla="*/ 1547841 w 4525107"/>
                <a:gd name="connsiteY701" fmla="*/ 4002885 h 7837035"/>
                <a:gd name="connsiteX702" fmla="*/ 2655837 w 4525107"/>
                <a:gd name="connsiteY702" fmla="*/ 4202997 h 7837035"/>
                <a:gd name="connsiteX703" fmla="*/ 2714237 w 4525107"/>
                <a:gd name="connsiteY703" fmla="*/ 3988861 h 7837035"/>
                <a:gd name="connsiteX704" fmla="*/ 1634156 w 4525107"/>
                <a:gd name="connsiteY704" fmla="*/ 3782717 h 7837035"/>
                <a:gd name="connsiteX705" fmla="*/ 4240779 w 4525107"/>
                <a:gd name="connsiteY705" fmla="*/ 3761431 h 7837035"/>
                <a:gd name="connsiteX706" fmla="*/ 2987347 w 4525107"/>
                <a:gd name="connsiteY706" fmla="*/ 3998287 h 7837035"/>
                <a:gd name="connsiteX707" fmla="*/ 2929464 w 4525107"/>
                <a:gd name="connsiteY707" fmla="*/ 4214033 h 7837035"/>
                <a:gd name="connsiteX708" fmla="*/ 4186459 w 4525107"/>
                <a:gd name="connsiteY708" fmla="*/ 4004373 h 7837035"/>
                <a:gd name="connsiteX709" fmla="*/ 4240779 w 4525107"/>
                <a:gd name="connsiteY709" fmla="*/ 3761431 h 7837035"/>
                <a:gd name="connsiteX710" fmla="*/ 3696218 w 4525107"/>
                <a:gd name="connsiteY710" fmla="*/ 804829 h 7837035"/>
                <a:gd name="connsiteX711" fmla="*/ 3672479 w 4525107"/>
                <a:gd name="connsiteY711" fmla="*/ 1845263 h 7837035"/>
                <a:gd name="connsiteX712" fmla="*/ 3344917 w 4525107"/>
                <a:gd name="connsiteY712" fmla="*/ 3376564 h 7837035"/>
                <a:gd name="connsiteX713" fmla="*/ 3750295 w 4525107"/>
                <a:gd name="connsiteY713" fmla="*/ 1871901 h 7837035"/>
                <a:gd name="connsiteX714" fmla="*/ 3696218 w 4525107"/>
                <a:gd name="connsiteY714" fmla="*/ 804829 h 7837035"/>
                <a:gd name="connsiteX715" fmla="*/ 3179811 w 4525107"/>
                <a:gd name="connsiteY715" fmla="*/ 795255 h 7837035"/>
                <a:gd name="connsiteX716" fmla="*/ 3156072 w 4525107"/>
                <a:gd name="connsiteY716" fmla="*/ 1835689 h 7837035"/>
                <a:gd name="connsiteX717" fmla="*/ 2924762 w 4525107"/>
                <a:gd name="connsiteY717" fmla="*/ 2917811 h 7837035"/>
                <a:gd name="connsiteX718" fmla="*/ 3233888 w 4525107"/>
                <a:gd name="connsiteY718" fmla="*/ 1862327 h 7837035"/>
                <a:gd name="connsiteX719" fmla="*/ 3179811 w 4525107"/>
                <a:gd name="connsiteY719" fmla="*/ 795255 h 7837035"/>
                <a:gd name="connsiteX720" fmla="*/ 2620412 w 4525107"/>
                <a:gd name="connsiteY720" fmla="*/ 665765 h 7837035"/>
                <a:gd name="connsiteX721" fmla="*/ 2596673 w 4525107"/>
                <a:gd name="connsiteY721" fmla="*/ 1706199 h 7837035"/>
                <a:gd name="connsiteX722" fmla="*/ 2365363 w 4525107"/>
                <a:gd name="connsiteY722" fmla="*/ 2788321 h 7837035"/>
                <a:gd name="connsiteX723" fmla="*/ 2674489 w 4525107"/>
                <a:gd name="connsiteY723" fmla="*/ 1732837 h 7837035"/>
                <a:gd name="connsiteX724" fmla="*/ 2620412 w 4525107"/>
                <a:gd name="connsiteY724" fmla="*/ 665765 h 7837035"/>
                <a:gd name="connsiteX725" fmla="*/ 1985519 w 4525107"/>
                <a:gd name="connsiteY725" fmla="*/ 434221 h 7837035"/>
                <a:gd name="connsiteX726" fmla="*/ 4391835 w 4525107"/>
                <a:gd name="connsiteY726" fmla="*/ 450263 h 7837035"/>
                <a:gd name="connsiteX727" fmla="*/ 4525107 w 4525107"/>
                <a:gd name="connsiteY727" fmla="*/ 7837035 h 7837035"/>
                <a:gd name="connsiteX728" fmla="*/ 0 w 4525107"/>
                <a:gd name="connsiteY728" fmla="*/ 6758511 h 7837035"/>
                <a:gd name="connsiteX729" fmla="*/ 1985519 w 4525107"/>
                <a:gd name="connsiteY729" fmla="*/ 434221 h 7837035"/>
                <a:gd name="connsiteX0" fmla="*/ 3633745 w 4525107"/>
                <a:gd name="connsiteY0" fmla="*/ 6697423 h 7837035"/>
                <a:gd name="connsiteX1" fmla="*/ 3629790 w 4525107"/>
                <a:gd name="connsiteY1" fmla="*/ 6779437 h 7837035"/>
                <a:gd name="connsiteX2" fmla="*/ 3599816 w 4525107"/>
                <a:gd name="connsiteY2" fmla="*/ 6858791 h 7837035"/>
                <a:gd name="connsiteX3" fmla="*/ 3603770 w 4525107"/>
                <a:gd name="connsiteY3" fmla="*/ 6776775 h 7837035"/>
                <a:gd name="connsiteX4" fmla="*/ 3633745 w 4525107"/>
                <a:gd name="connsiteY4" fmla="*/ 6697423 h 7837035"/>
                <a:gd name="connsiteX5" fmla="*/ 3524733 w 4525107"/>
                <a:gd name="connsiteY5" fmla="*/ 6605741 h 7837035"/>
                <a:gd name="connsiteX6" fmla="*/ 3534146 w 4525107"/>
                <a:gd name="connsiteY6" fmla="*/ 6606129 h 7837035"/>
                <a:gd name="connsiteX7" fmla="*/ 3536070 w 4525107"/>
                <a:gd name="connsiteY7" fmla="*/ 6607587 h 7837035"/>
                <a:gd name="connsiteX8" fmla="*/ 3485494 w 4525107"/>
                <a:gd name="connsiteY8" fmla="*/ 6692481 h 7837035"/>
                <a:gd name="connsiteX9" fmla="*/ 3489391 w 4525107"/>
                <a:gd name="connsiteY9" fmla="*/ 6791223 h 7837035"/>
                <a:gd name="connsiteX10" fmla="*/ 3487005 w 4525107"/>
                <a:gd name="connsiteY10" fmla="*/ 6791585 h 7837035"/>
                <a:gd name="connsiteX11" fmla="*/ 3466246 w 4525107"/>
                <a:gd name="connsiteY11" fmla="*/ 6687589 h 7837035"/>
                <a:gd name="connsiteX12" fmla="*/ 3524733 w 4525107"/>
                <a:gd name="connsiteY12" fmla="*/ 6605741 h 7837035"/>
                <a:gd name="connsiteX13" fmla="*/ 2429818 w 4525107"/>
                <a:gd name="connsiteY13" fmla="*/ 6547021 h 7837035"/>
                <a:gd name="connsiteX14" fmla="*/ 2416829 w 4525107"/>
                <a:gd name="connsiteY14" fmla="*/ 6628097 h 7837035"/>
                <a:gd name="connsiteX15" fmla="*/ 2378274 w 4525107"/>
                <a:gd name="connsiteY15" fmla="*/ 6703653 h 7837035"/>
                <a:gd name="connsiteX16" fmla="*/ 2391262 w 4525107"/>
                <a:gd name="connsiteY16" fmla="*/ 6622577 h 7837035"/>
                <a:gd name="connsiteX17" fmla="*/ 2429818 w 4525107"/>
                <a:gd name="connsiteY17" fmla="*/ 6547021 h 7837035"/>
                <a:gd name="connsiteX18" fmla="*/ 3903054 w 4525107"/>
                <a:gd name="connsiteY18" fmla="*/ 6528809 h 7837035"/>
                <a:gd name="connsiteX19" fmla="*/ 3972388 w 4525107"/>
                <a:gd name="connsiteY19" fmla="*/ 6569063 h 7837035"/>
                <a:gd name="connsiteX20" fmla="*/ 4051953 w 4525107"/>
                <a:gd name="connsiteY20" fmla="*/ 6559203 h 7837035"/>
                <a:gd name="connsiteX21" fmla="*/ 4052284 w 4525107"/>
                <a:gd name="connsiteY21" fmla="*/ 6561335 h 7837035"/>
                <a:gd name="connsiteX22" fmla="*/ 3968775 w 4525107"/>
                <a:gd name="connsiteY22" fmla="*/ 6586771 h 7837035"/>
                <a:gd name="connsiteX23" fmla="*/ 3901912 w 4525107"/>
                <a:gd name="connsiteY23" fmla="*/ 6530641 h 7837035"/>
                <a:gd name="connsiteX24" fmla="*/ 3903054 w 4525107"/>
                <a:gd name="connsiteY24" fmla="*/ 6528809 h 7837035"/>
                <a:gd name="connsiteX25" fmla="*/ 662179 w 4525107"/>
                <a:gd name="connsiteY25" fmla="*/ 6508497 h 7837035"/>
                <a:gd name="connsiteX26" fmla="*/ 2520599 w 4525107"/>
                <a:gd name="connsiteY26" fmla="*/ 7334403 h 7837035"/>
                <a:gd name="connsiteX27" fmla="*/ 4097485 w 4525107"/>
                <a:gd name="connsiteY27" fmla="*/ 7071757 h 7837035"/>
                <a:gd name="connsiteX28" fmla="*/ 2625841 w 4525107"/>
                <a:gd name="connsiteY28" fmla="*/ 7194689 h 7837035"/>
                <a:gd name="connsiteX29" fmla="*/ 662179 w 4525107"/>
                <a:gd name="connsiteY29" fmla="*/ 6508497 h 7837035"/>
                <a:gd name="connsiteX30" fmla="*/ 3943532 w 4525107"/>
                <a:gd name="connsiteY30" fmla="*/ 6482905 h 7837035"/>
                <a:gd name="connsiteX31" fmla="*/ 4009081 w 4525107"/>
                <a:gd name="connsiteY31" fmla="*/ 6488787 h 7837035"/>
                <a:gd name="connsiteX32" fmla="*/ 4088433 w 4525107"/>
                <a:gd name="connsiteY32" fmla="*/ 6518759 h 7837035"/>
                <a:gd name="connsiteX33" fmla="*/ 4006417 w 4525107"/>
                <a:gd name="connsiteY33" fmla="*/ 6514805 h 7837035"/>
                <a:gd name="connsiteX34" fmla="*/ 3927066 w 4525107"/>
                <a:gd name="connsiteY34" fmla="*/ 6484831 h 7837035"/>
                <a:gd name="connsiteX35" fmla="*/ 3943532 w 4525107"/>
                <a:gd name="connsiteY35" fmla="*/ 6482905 h 7837035"/>
                <a:gd name="connsiteX36" fmla="*/ 2331600 w 4525107"/>
                <a:gd name="connsiteY36" fmla="*/ 6443861 h 7837035"/>
                <a:gd name="connsiteX37" fmla="*/ 2340912 w 4525107"/>
                <a:gd name="connsiteY37" fmla="*/ 6445285 h 7837035"/>
                <a:gd name="connsiteX38" fmla="*/ 2342664 w 4525107"/>
                <a:gd name="connsiteY38" fmla="*/ 6446945 h 7837035"/>
                <a:gd name="connsiteX39" fmla="*/ 2283020 w 4525107"/>
                <a:gd name="connsiteY39" fmla="*/ 6525735 h 7837035"/>
                <a:gd name="connsiteX40" fmla="*/ 2275988 w 4525107"/>
                <a:gd name="connsiteY40" fmla="*/ 6624303 h 7837035"/>
                <a:gd name="connsiteX41" fmla="*/ 2273576 w 4525107"/>
                <a:gd name="connsiteY41" fmla="*/ 6624399 h 7837035"/>
                <a:gd name="connsiteX42" fmla="*/ 2264430 w 4525107"/>
                <a:gd name="connsiteY42" fmla="*/ 6518747 h 7837035"/>
                <a:gd name="connsiteX43" fmla="*/ 2331600 w 4525107"/>
                <a:gd name="connsiteY43" fmla="*/ 6443861 h 7837035"/>
                <a:gd name="connsiteX44" fmla="*/ 2716104 w 4525107"/>
                <a:gd name="connsiteY44" fmla="*/ 6409185 h 7837035"/>
                <a:gd name="connsiteX45" fmla="*/ 2780567 w 4525107"/>
                <a:gd name="connsiteY45" fmla="*/ 6456851 h 7837035"/>
                <a:gd name="connsiteX46" fmla="*/ 2860734 w 4525107"/>
                <a:gd name="connsiteY46" fmla="*/ 6455839 h 7837035"/>
                <a:gd name="connsiteX47" fmla="*/ 2860828 w 4525107"/>
                <a:gd name="connsiteY47" fmla="*/ 6457995 h 7837035"/>
                <a:gd name="connsiteX48" fmla="*/ 2775020 w 4525107"/>
                <a:gd name="connsiteY48" fmla="*/ 6474051 h 7837035"/>
                <a:gd name="connsiteX49" fmla="*/ 2714766 w 4525107"/>
                <a:gd name="connsiteY49" fmla="*/ 6410879 h 7837035"/>
                <a:gd name="connsiteX50" fmla="*/ 2716104 w 4525107"/>
                <a:gd name="connsiteY50" fmla="*/ 6409185 h 7837035"/>
                <a:gd name="connsiteX51" fmla="*/ 3966317 w 4525107"/>
                <a:gd name="connsiteY51" fmla="*/ 6396875 h 7837035"/>
                <a:gd name="connsiteX52" fmla="*/ 3996260 w 4525107"/>
                <a:gd name="connsiteY52" fmla="*/ 6399529 h 7837035"/>
                <a:gd name="connsiteX53" fmla="*/ 4062819 w 4525107"/>
                <a:gd name="connsiteY53" fmla="*/ 6457133 h 7837035"/>
                <a:gd name="connsiteX54" fmla="*/ 4061663 w 4525107"/>
                <a:gd name="connsiteY54" fmla="*/ 6459037 h 7837035"/>
                <a:gd name="connsiteX55" fmla="*/ 3992514 w 4525107"/>
                <a:gd name="connsiteY55" fmla="*/ 6417875 h 7837035"/>
                <a:gd name="connsiteX56" fmla="*/ 3912767 w 4525107"/>
                <a:gd name="connsiteY56" fmla="*/ 6428645 h 7837035"/>
                <a:gd name="connsiteX57" fmla="*/ 3912449 w 4525107"/>
                <a:gd name="connsiteY57" fmla="*/ 6426439 h 7837035"/>
                <a:gd name="connsiteX58" fmla="*/ 3940569 w 4525107"/>
                <a:gd name="connsiteY58" fmla="*/ 6401053 h 7837035"/>
                <a:gd name="connsiteX59" fmla="*/ 3966317 w 4525107"/>
                <a:gd name="connsiteY59" fmla="*/ 6396875 h 7837035"/>
                <a:gd name="connsiteX60" fmla="*/ 3672679 w 4525107"/>
                <a:gd name="connsiteY60" fmla="*/ 6390437 h 7837035"/>
                <a:gd name="connsiteX61" fmla="*/ 3633129 w 4525107"/>
                <a:gd name="connsiteY61" fmla="*/ 6429881 h 7837035"/>
                <a:gd name="connsiteX62" fmla="*/ 3672532 w 4525107"/>
                <a:gd name="connsiteY62" fmla="*/ 6489497 h 7837035"/>
                <a:gd name="connsiteX63" fmla="*/ 3732146 w 4525107"/>
                <a:gd name="connsiteY63" fmla="*/ 6450095 h 7837035"/>
                <a:gd name="connsiteX64" fmla="*/ 3692744 w 4525107"/>
                <a:gd name="connsiteY64" fmla="*/ 6390479 h 7837035"/>
                <a:gd name="connsiteX65" fmla="*/ 3672679 w 4525107"/>
                <a:gd name="connsiteY65" fmla="*/ 6390437 h 7837035"/>
                <a:gd name="connsiteX66" fmla="*/ 2761404 w 4525107"/>
                <a:gd name="connsiteY66" fmla="*/ 6368033 h 7837035"/>
                <a:gd name="connsiteX67" fmla="*/ 2825903 w 4525107"/>
                <a:gd name="connsiteY67" fmla="*/ 6381119 h 7837035"/>
                <a:gd name="connsiteX68" fmla="*/ 2901458 w 4525107"/>
                <a:gd name="connsiteY68" fmla="*/ 6419673 h 7837035"/>
                <a:gd name="connsiteX69" fmla="*/ 2820381 w 4525107"/>
                <a:gd name="connsiteY69" fmla="*/ 6406685 h 7837035"/>
                <a:gd name="connsiteX70" fmla="*/ 2744826 w 4525107"/>
                <a:gd name="connsiteY70" fmla="*/ 6368129 h 7837035"/>
                <a:gd name="connsiteX71" fmla="*/ 2761404 w 4525107"/>
                <a:gd name="connsiteY71" fmla="*/ 6368033 h 7837035"/>
                <a:gd name="connsiteX72" fmla="*/ 1374430 w 4525107"/>
                <a:gd name="connsiteY72" fmla="*/ 6330999 h 7837035"/>
                <a:gd name="connsiteX73" fmla="*/ 1361441 w 4525107"/>
                <a:gd name="connsiteY73" fmla="*/ 6412075 h 7837035"/>
                <a:gd name="connsiteX74" fmla="*/ 1322886 w 4525107"/>
                <a:gd name="connsiteY74" fmla="*/ 6487631 h 7837035"/>
                <a:gd name="connsiteX75" fmla="*/ 1335874 w 4525107"/>
                <a:gd name="connsiteY75" fmla="*/ 6406555 h 7837035"/>
                <a:gd name="connsiteX76" fmla="*/ 1374430 w 4525107"/>
                <a:gd name="connsiteY76" fmla="*/ 6330999 h 7837035"/>
                <a:gd name="connsiteX77" fmla="*/ 3925293 w 4525107"/>
                <a:gd name="connsiteY77" fmla="*/ 6317799 h 7837035"/>
                <a:gd name="connsiteX78" fmla="*/ 3962272 w 4525107"/>
                <a:gd name="connsiteY78" fmla="*/ 6323489 h 7837035"/>
                <a:gd name="connsiteX79" fmla="*/ 4043734 w 4525107"/>
                <a:gd name="connsiteY79" fmla="*/ 6391389 h 7837035"/>
                <a:gd name="connsiteX80" fmla="*/ 4042277 w 4525107"/>
                <a:gd name="connsiteY80" fmla="*/ 6393313 h 7837035"/>
                <a:gd name="connsiteX81" fmla="*/ 3957382 w 4525107"/>
                <a:gd name="connsiteY81" fmla="*/ 6342737 h 7837035"/>
                <a:gd name="connsiteX82" fmla="*/ 3858639 w 4525107"/>
                <a:gd name="connsiteY82" fmla="*/ 6346635 h 7837035"/>
                <a:gd name="connsiteX83" fmla="*/ 3858277 w 4525107"/>
                <a:gd name="connsiteY83" fmla="*/ 6344249 h 7837035"/>
                <a:gd name="connsiteX84" fmla="*/ 3893405 w 4525107"/>
                <a:gd name="connsiteY84" fmla="*/ 6319807 h 7837035"/>
                <a:gd name="connsiteX85" fmla="*/ 3925293 w 4525107"/>
                <a:gd name="connsiteY85" fmla="*/ 6317799 h 7837035"/>
                <a:gd name="connsiteX86" fmla="*/ 2793552 w 4525107"/>
                <a:gd name="connsiteY86" fmla="*/ 6285045 h 7837035"/>
                <a:gd name="connsiteX87" fmla="*/ 2823019 w 4525107"/>
                <a:gd name="connsiteY87" fmla="*/ 6290991 h 7837035"/>
                <a:gd name="connsiteX88" fmla="*/ 2882808 w 4525107"/>
                <a:gd name="connsiteY88" fmla="*/ 6355595 h 7837035"/>
                <a:gd name="connsiteX89" fmla="*/ 2881449 w 4525107"/>
                <a:gd name="connsiteY89" fmla="*/ 6357359 h 7837035"/>
                <a:gd name="connsiteX90" fmla="*/ 2817269 w 4525107"/>
                <a:gd name="connsiteY90" fmla="*/ 6308811 h 7837035"/>
                <a:gd name="connsiteX91" fmla="*/ 2736820 w 4525107"/>
                <a:gd name="connsiteY91" fmla="*/ 6310707 h 7837035"/>
                <a:gd name="connsiteX92" fmla="*/ 2736748 w 4525107"/>
                <a:gd name="connsiteY92" fmla="*/ 6308479 h 7837035"/>
                <a:gd name="connsiteX93" fmla="*/ 2767500 w 4525107"/>
                <a:gd name="connsiteY93" fmla="*/ 6286355 h 7837035"/>
                <a:gd name="connsiteX94" fmla="*/ 2793552 w 4525107"/>
                <a:gd name="connsiteY94" fmla="*/ 6285045 h 7837035"/>
                <a:gd name="connsiteX95" fmla="*/ 3683526 w 4525107"/>
                <a:gd name="connsiteY95" fmla="*/ 6278345 h 7837035"/>
                <a:gd name="connsiteX96" fmla="*/ 3710443 w 4525107"/>
                <a:gd name="connsiteY96" fmla="*/ 6278403 h 7837035"/>
                <a:gd name="connsiteX97" fmla="*/ 3763301 w 4525107"/>
                <a:gd name="connsiteY97" fmla="*/ 6358373 h 7837035"/>
                <a:gd name="connsiteX98" fmla="*/ 3744120 w 4525107"/>
                <a:gd name="connsiteY98" fmla="*/ 6391687 h 7837035"/>
                <a:gd name="connsiteX99" fmla="*/ 3772227 w 4525107"/>
                <a:gd name="connsiteY99" fmla="*/ 6391253 h 7837035"/>
                <a:gd name="connsiteX100" fmla="*/ 3825084 w 4525107"/>
                <a:gd name="connsiteY100" fmla="*/ 6471223 h 7837035"/>
                <a:gd name="connsiteX101" fmla="*/ 3745113 w 4525107"/>
                <a:gd name="connsiteY101" fmla="*/ 6524081 h 7837035"/>
                <a:gd name="connsiteX102" fmla="*/ 3722251 w 4525107"/>
                <a:gd name="connsiteY102" fmla="*/ 6514399 h 7837035"/>
                <a:gd name="connsiteX103" fmla="*/ 3725347 w 4525107"/>
                <a:gd name="connsiteY103" fmla="*/ 6548949 h 7837035"/>
                <a:gd name="connsiteX104" fmla="*/ 3645374 w 4525107"/>
                <a:gd name="connsiteY104" fmla="*/ 6601809 h 7837035"/>
                <a:gd name="connsiteX105" fmla="*/ 3592517 w 4525107"/>
                <a:gd name="connsiteY105" fmla="*/ 6521839 h 7837035"/>
                <a:gd name="connsiteX106" fmla="*/ 3612814 w 4525107"/>
                <a:gd name="connsiteY106" fmla="*/ 6487429 h 7837035"/>
                <a:gd name="connsiteX107" fmla="*/ 3579077 w 4525107"/>
                <a:gd name="connsiteY107" fmla="*/ 6490189 h 7837035"/>
                <a:gd name="connsiteX108" fmla="*/ 3526219 w 4525107"/>
                <a:gd name="connsiteY108" fmla="*/ 6410219 h 7837035"/>
                <a:gd name="connsiteX109" fmla="*/ 3606190 w 4525107"/>
                <a:gd name="connsiteY109" fmla="*/ 6357361 h 7837035"/>
                <a:gd name="connsiteX110" fmla="*/ 3636912 w 4525107"/>
                <a:gd name="connsiteY110" fmla="*/ 6373903 h 7837035"/>
                <a:gd name="connsiteX111" fmla="*/ 3630472 w 4525107"/>
                <a:gd name="connsiteY111" fmla="*/ 6331261 h 7837035"/>
                <a:gd name="connsiteX112" fmla="*/ 3683526 w 4525107"/>
                <a:gd name="connsiteY112" fmla="*/ 6278345 h 7837035"/>
                <a:gd name="connsiteX113" fmla="*/ 3684309 w 4525107"/>
                <a:gd name="connsiteY113" fmla="*/ 6261871 h 7837035"/>
                <a:gd name="connsiteX114" fmla="*/ 3625837 w 4525107"/>
                <a:gd name="connsiteY114" fmla="*/ 6320187 h 7837035"/>
                <a:gd name="connsiteX115" fmla="*/ 3632934 w 4525107"/>
                <a:gd name="connsiteY115" fmla="*/ 6367185 h 7837035"/>
                <a:gd name="connsiteX116" fmla="*/ 3599077 w 4525107"/>
                <a:gd name="connsiteY116" fmla="*/ 6348955 h 7837035"/>
                <a:gd name="connsiteX117" fmla="*/ 3510940 w 4525107"/>
                <a:gd name="connsiteY117" fmla="*/ 6407209 h 7837035"/>
                <a:gd name="connsiteX118" fmla="*/ 3569193 w 4525107"/>
                <a:gd name="connsiteY118" fmla="*/ 6495345 h 7837035"/>
                <a:gd name="connsiteX119" fmla="*/ 3606377 w 4525107"/>
                <a:gd name="connsiteY119" fmla="*/ 6492301 h 7837035"/>
                <a:gd name="connsiteX120" fmla="*/ 3584009 w 4525107"/>
                <a:gd name="connsiteY120" fmla="*/ 6530223 h 7837035"/>
                <a:gd name="connsiteX121" fmla="*/ 3642262 w 4525107"/>
                <a:gd name="connsiteY121" fmla="*/ 6618359 h 7837035"/>
                <a:gd name="connsiteX122" fmla="*/ 3730399 w 4525107"/>
                <a:gd name="connsiteY122" fmla="*/ 6560105 h 7837035"/>
                <a:gd name="connsiteX123" fmla="*/ 3726985 w 4525107"/>
                <a:gd name="connsiteY123" fmla="*/ 6522027 h 7837035"/>
                <a:gd name="connsiteX124" fmla="*/ 3752183 w 4525107"/>
                <a:gd name="connsiteY124" fmla="*/ 6532699 h 7837035"/>
                <a:gd name="connsiteX125" fmla="*/ 3840320 w 4525107"/>
                <a:gd name="connsiteY125" fmla="*/ 6474445 h 7837035"/>
                <a:gd name="connsiteX126" fmla="*/ 3782066 w 4525107"/>
                <a:gd name="connsiteY126" fmla="*/ 6386305 h 7837035"/>
                <a:gd name="connsiteX127" fmla="*/ 3751088 w 4525107"/>
                <a:gd name="connsiteY127" fmla="*/ 6386783 h 7837035"/>
                <a:gd name="connsiteX128" fmla="*/ 3772228 w 4525107"/>
                <a:gd name="connsiteY128" fmla="*/ 6350071 h 7837035"/>
                <a:gd name="connsiteX129" fmla="*/ 3713975 w 4525107"/>
                <a:gd name="connsiteY129" fmla="*/ 6261933 h 7837035"/>
                <a:gd name="connsiteX130" fmla="*/ 3684309 w 4525107"/>
                <a:gd name="connsiteY130" fmla="*/ 6261871 h 7837035"/>
                <a:gd name="connsiteX131" fmla="*/ 2502421 w 4525107"/>
                <a:gd name="connsiteY131" fmla="*/ 6246213 h 7837035"/>
                <a:gd name="connsiteX132" fmla="*/ 2458757 w 4525107"/>
                <a:gd name="connsiteY132" fmla="*/ 6281049 h 7837035"/>
                <a:gd name="connsiteX133" fmla="*/ 2491334 w 4525107"/>
                <a:gd name="connsiteY133" fmla="*/ 6344651 h 7837035"/>
                <a:gd name="connsiteX134" fmla="*/ 2554936 w 4525107"/>
                <a:gd name="connsiteY134" fmla="*/ 6312077 h 7837035"/>
                <a:gd name="connsiteX135" fmla="*/ 2522359 w 4525107"/>
                <a:gd name="connsiteY135" fmla="*/ 6248473 h 7837035"/>
                <a:gd name="connsiteX136" fmla="*/ 2502421 w 4525107"/>
                <a:gd name="connsiteY136" fmla="*/ 6246213 h 7837035"/>
                <a:gd name="connsiteX137" fmla="*/ 1276212 w 4525107"/>
                <a:gd name="connsiteY137" fmla="*/ 6227839 h 7837035"/>
                <a:gd name="connsiteX138" fmla="*/ 1285524 w 4525107"/>
                <a:gd name="connsiteY138" fmla="*/ 6229263 h 7837035"/>
                <a:gd name="connsiteX139" fmla="*/ 1287276 w 4525107"/>
                <a:gd name="connsiteY139" fmla="*/ 6230923 h 7837035"/>
                <a:gd name="connsiteX140" fmla="*/ 1227632 w 4525107"/>
                <a:gd name="connsiteY140" fmla="*/ 6309713 h 7837035"/>
                <a:gd name="connsiteX141" fmla="*/ 1220600 w 4525107"/>
                <a:gd name="connsiteY141" fmla="*/ 6408281 h 7837035"/>
                <a:gd name="connsiteX142" fmla="*/ 1218188 w 4525107"/>
                <a:gd name="connsiteY142" fmla="*/ 6408377 h 7837035"/>
                <a:gd name="connsiteX143" fmla="*/ 1209042 w 4525107"/>
                <a:gd name="connsiteY143" fmla="*/ 6302725 h 7837035"/>
                <a:gd name="connsiteX144" fmla="*/ 1276212 w 4525107"/>
                <a:gd name="connsiteY144" fmla="*/ 6227839 h 7837035"/>
                <a:gd name="connsiteX145" fmla="*/ 3415853 w 4525107"/>
                <a:gd name="connsiteY145" fmla="*/ 6219461 h 7837035"/>
                <a:gd name="connsiteX146" fmla="*/ 3452831 w 4525107"/>
                <a:gd name="connsiteY146" fmla="*/ 6225153 h 7837035"/>
                <a:gd name="connsiteX147" fmla="*/ 3534295 w 4525107"/>
                <a:gd name="connsiteY147" fmla="*/ 6293049 h 7837035"/>
                <a:gd name="connsiteX148" fmla="*/ 3532837 w 4525107"/>
                <a:gd name="connsiteY148" fmla="*/ 6294977 h 7837035"/>
                <a:gd name="connsiteX149" fmla="*/ 3447941 w 4525107"/>
                <a:gd name="connsiteY149" fmla="*/ 6244399 h 7837035"/>
                <a:gd name="connsiteX150" fmla="*/ 3349197 w 4525107"/>
                <a:gd name="connsiteY150" fmla="*/ 6248297 h 7837035"/>
                <a:gd name="connsiteX151" fmla="*/ 3348836 w 4525107"/>
                <a:gd name="connsiteY151" fmla="*/ 6245911 h 7837035"/>
                <a:gd name="connsiteX152" fmla="*/ 3383964 w 4525107"/>
                <a:gd name="connsiteY152" fmla="*/ 6221467 h 7837035"/>
                <a:gd name="connsiteX153" fmla="*/ 3415853 w 4525107"/>
                <a:gd name="connsiteY153" fmla="*/ 6219461 h 7837035"/>
                <a:gd name="connsiteX154" fmla="*/ 2729599 w 4525107"/>
                <a:gd name="connsiteY154" fmla="*/ 6200397 h 7837035"/>
                <a:gd name="connsiteX155" fmla="*/ 2797638 w 4525107"/>
                <a:gd name="connsiteY155" fmla="*/ 6211663 h 7837035"/>
                <a:gd name="connsiteX156" fmla="*/ 2871101 w 4525107"/>
                <a:gd name="connsiteY156" fmla="*/ 6288145 h 7837035"/>
                <a:gd name="connsiteX157" fmla="*/ 2869440 w 4525107"/>
                <a:gd name="connsiteY157" fmla="*/ 6289895 h 7837035"/>
                <a:gd name="connsiteX158" fmla="*/ 2790651 w 4525107"/>
                <a:gd name="connsiteY158" fmla="*/ 6230253 h 7837035"/>
                <a:gd name="connsiteX159" fmla="*/ 2692082 w 4525107"/>
                <a:gd name="connsiteY159" fmla="*/ 6223219 h 7837035"/>
                <a:gd name="connsiteX160" fmla="*/ 2691986 w 4525107"/>
                <a:gd name="connsiteY160" fmla="*/ 6220809 h 7837035"/>
                <a:gd name="connsiteX161" fmla="*/ 2729599 w 4525107"/>
                <a:gd name="connsiteY161" fmla="*/ 6200397 h 7837035"/>
                <a:gd name="connsiteX162" fmla="*/ 1660716 w 4525107"/>
                <a:gd name="connsiteY162" fmla="*/ 6193163 h 7837035"/>
                <a:gd name="connsiteX163" fmla="*/ 1725179 w 4525107"/>
                <a:gd name="connsiteY163" fmla="*/ 6240829 h 7837035"/>
                <a:gd name="connsiteX164" fmla="*/ 1805346 w 4525107"/>
                <a:gd name="connsiteY164" fmla="*/ 6239817 h 7837035"/>
                <a:gd name="connsiteX165" fmla="*/ 1805440 w 4525107"/>
                <a:gd name="connsiteY165" fmla="*/ 6241973 h 7837035"/>
                <a:gd name="connsiteX166" fmla="*/ 1719632 w 4525107"/>
                <a:gd name="connsiteY166" fmla="*/ 6258029 h 7837035"/>
                <a:gd name="connsiteX167" fmla="*/ 1659378 w 4525107"/>
                <a:gd name="connsiteY167" fmla="*/ 6194857 h 7837035"/>
                <a:gd name="connsiteX168" fmla="*/ 1660716 w 4525107"/>
                <a:gd name="connsiteY168" fmla="*/ 6193163 h 7837035"/>
                <a:gd name="connsiteX169" fmla="*/ 1706016 w 4525107"/>
                <a:gd name="connsiteY169" fmla="*/ 6152011 h 7837035"/>
                <a:gd name="connsiteX170" fmla="*/ 1770515 w 4525107"/>
                <a:gd name="connsiteY170" fmla="*/ 6165097 h 7837035"/>
                <a:gd name="connsiteX171" fmla="*/ 1846070 w 4525107"/>
                <a:gd name="connsiteY171" fmla="*/ 6203651 h 7837035"/>
                <a:gd name="connsiteX172" fmla="*/ 1764993 w 4525107"/>
                <a:gd name="connsiteY172" fmla="*/ 6190663 h 7837035"/>
                <a:gd name="connsiteX173" fmla="*/ 1689438 w 4525107"/>
                <a:gd name="connsiteY173" fmla="*/ 6152107 h 7837035"/>
                <a:gd name="connsiteX174" fmla="*/ 1706016 w 4525107"/>
                <a:gd name="connsiteY174" fmla="*/ 6152011 h 7837035"/>
                <a:gd name="connsiteX175" fmla="*/ 2525583 w 4525107"/>
                <a:gd name="connsiteY175" fmla="*/ 6136005 h 7837035"/>
                <a:gd name="connsiteX176" fmla="*/ 2552329 w 4525107"/>
                <a:gd name="connsiteY176" fmla="*/ 6139037 h 7837035"/>
                <a:gd name="connsiteX177" fmla="*/ 2596031 w 4525107"/>
                <a:gd name="connsiteY177" fmla="*/ 6224355 h 7837035"/>
                <a:gd name="connsiteX178" fmla="*/ 2573288 w 4525107"/>
                <a:gd name="connsiteY178" fmla="*/ 6255347 h 7837035"/>
                <a:gd name="connsiteX179" fmla="*/ 2601271 w 4525107"/>
                <a:gd name="connsiteY179" fmla="*/ 6258021 h 7837035"/>
                <a:gd name="connsiteX180" fmla="*/ 2644972 w 4525107"/>
                <a:gd name="connsiteY180" fmla="*/ 6343339 h 7837035"/>
                <a:gd name="connsiteX181" fmla="*/ 2559652 w 4525107"/>
                <a:gd name="connsiteY181" fmla="*/ 6387041 h 7837035"/>
                <a:gd name="connsiteX182" fmla="*/ 2537998 w 4525107"/>
                <a:gd name="connsiteY182" fmla="*/ 6374893 h 7837035"/>
                <a:gd name="connsiteX183" fmla="*/ 2537260 w 4525107"/>
                <a:gd name="connsiteY183" fmla="*/ 6409575 h 7837035"/>
                <a:gd name="connsiteX184" fmla="*/ 2451937 w 4525107"/>
                <a:gd name="connsiteY184" fmla="*/ 6453277 h 7837035"/>
                <a:gd name="connsiteX185" fmla="*/ 2408237 w 4525107"/>
                <a:gd name="connsiteY185" fmla="*/ 6367957 h 7837035"/>
                <a:gd name="connsiteX186" fmla="*/ 2432210 w 4525107"/>
                <a:gd name="connsiteY186" fmla="*/ 6335999 h 7837035"/>
                <a:gd name="connsiteX187" fmla="*/ 2398374 w 4525107"/>
                <a:gd name="connsiteY187" fmla="*/ 6335017 h 7837035"/>
                <a:gd name="connsiteX188" fmla="*/ 2354673 w 4525107"/>
                <a:gd name="connsiteY188" fmla="*/ 6249697 h 7837035"/>
                <a:gd name="connsiteX189" fmla="*/ 2439993 w 4525107"/>
                <a:gd name="connsiteY189" fmla="*/ 6205997 h 7837035"/>
                <a:gd name="connsiteX190" fmla="*/ 2468700 w 4525107"/>
                <a:gd name="connsiteY190" fmla="*/ 6225831 h 7837035"/>
                <a:gd name="connsiteX191" fmla="*/ 2467010 w 4525107"/>
                <a:gd name="connsiteY191" fmla="*/ 6182737 h 7837035"/>
                <a:gd name="connsiteX192" fmla="*/ 2525583 w 4525107"/>
                <a:gd name="connsiteY192" fmla="*/ 6136005 h 7837035"/>
                <a:gd name="connsiteX193" fmla="*/ 2528181 w 4525107"/>
                <a:gd name="connsiteY193" fmla="*/ 6119719 h 7837035"/>
                <a:gd name="connsiteX194" fmla="*/ 2463625 w 4525107"/>
                <a:gd name="connsiteY194" fmla="*/ 6171221 h 7837035"/>
                <a:gd name="connsiteX195" fmla="*/ 2465489 w 4525107"/>
                <a:gd name="connsiteY195" fmla="*/ 6218713 h 7837035"/>
                <a:gd name="connsiteX196" fmla="*/ 2433852 w 4525107"/>
                <a:gd name="connsiteY196" fmla="*/ 6196857 h 7837035"/>
                <a:gd name="connsiteX197" fmla="*/ 2339820 w 4525107"/>
                <a:gd name="connsiteY197" fmla="*/ 6245019 h 7837035"/>
                <a:gd name="connsiteX198" fmla="*/ 2387982 w 4525107"/>
                <a:gd name="connsiteY198" fmla="*/ 6339051 h 7837035"/>
                <a:gd name="connsiteX199" fmla="*/ 2425274 w 4525107"/>
                <a:gd name="connsiteY199" fmla="*/ 6340133 h 7837035"/>
                <a:gd name="connsiteX200" fmla="*/ 2398855 w 4525107"/>
                <a:gd name="connsiteY200" fmla="*/ 6375351 h 7837035"/>
                <a:gd name="connsiteX201" fmla="*/ 2447016 w 4525107"/>
                <a:gd name="connsiteY201" fmla="*/ 6469383 h 7837035"/>
                <a:gd name="connsiteX202" fmla="*/ 2541048 w 4525107"/>
                <a:gd name="connsiteY202" fmla="*/ 6421219 h 7837035"/>
                <a:gd name="connsiteX203" fmla="*/ 2541861 w 4525107"/>
                <a:gd name="connsiteY203" fmla="*/ 6382997 h 7837035"/>
                <a:gd name="connsiteX204" fmla="*/ 2565726 w 4525107"/>
                <a:gd name="connsiteY204" fmla="*/ 6396387 h 7837035"/>
                <a:gd name="connsiteX205" fmla="*/ 2659758 w 4525107"/>
                <a:gd name="connsiteY205" fmla="*/ 6348223 h 7837035"/>
                <a:gd name="connsiteX206" fmla="*/ 2611595 w 4525107"/>
                <a:gd name="connsiteY206" fmla="*/ 6254189 h 7837035"/>
                <a:gd name="connsiteX207" fmla="*/ 2580755 w 4525107"/>
                <a:gd name="connsiteY207" fmla="*/ 6251243 h 7837035"/>
                <a:gd name="connsiteX208" fmla="*/ 2605820 w 4525107"/>
                <a:gd name="connsiteY208" fmla="*/ 6217091 h 7837035"/>
                <a:gd name="connsiteX209" fmla="*/ 2557659 w 4525107"/>
                <a:gd name="connsiteY209" fmla="*/ 6123059 h 7837035"/>
                <a:gd name="connsiteX210" fmla="*/ 2528181 w 4525107"/>
                <a:gd name="connsiteY210" fmla="*/ 6119719 h 7837035"/>
                <a:gd name="connsiteX211" fmla="*/ 1738164 w 4525107"/>
                <a:gd name="connsiteY211" fmla="*/ 6069023 h 7837035"/>
                <a:gd name="connsiteX212" fmla="*/ 1767631 w 4525107"/>
                <a:gd name="connsiteY212" fmla="*/ 6074969 h 7837035"/>
                <a:gd name="connsiteX213" fmla="*/ 1827420 w 4525107"/>
                <a:gd name="connsiteY213" fmla="*/ 6139573 h 7837035"/>
                <a:gd name="connsiteX214" fmla="*/ 1826061 w 4525107"/>
                <a:gd name="connsiteY214" fmla="*/ 6141337 h 7837035"/>
                <a:gd name="connsiteX215" fmla="*/ 1761881 w 4525107"/>
                <a:gd name="connsiteY215" fmla="*/ 6092789 h 7837035"/>
                <a:gd name="connsiteX216" fmla="*/ 1681432 w 4525107"/>
                <a:gd name="connsiteY216" fmla="*/ 6094685 h 7837035"/>
                <a:gd name="connsiteX217" fmla="*/ 1681360 w 4525107"/>
                <a:gd name="connsiteY217" fmla="*/ 6092457 h 7837035"/>
                <a:gd name="connsiteX218" fmla="*/ 1712112 w 4525107"/>
                <a:gd name="connsiteY218" fmla="*/ 6070333 h 7837035"/>
                <a:gd name="connsiteX219" fmla="*/ 1738164 w 4525107"/>
                <a:gd name="connsiteY219" fmla="*/ 6069023 h 7837035"/>
                <a:gd name="connsiteX220" fmla="*/ 3854558 w 4525107"/>
                <a:gd name="connsiteY220" fmla="*/ 6058295 h 7837035"/>
                <a:gd name="connsiteX221" fmla="*/ 3909703 w 4525107"/>
                <a:gd name="connsiteY221" fmla="*/ 6153367 h 7837035"/>
                <a:gd name="connsiteX222" fmla="*/ 3851021 w 4525107"/>
                <a:gd name="connsiteY222" fmla="*/ 6246297 h 7837035"/>
                <a:gd name="connsiteX223" fmla="*/ 3848270 w 4525107"/>
                <a:gd name="connsiteY223" fmla="*/ 6245321 h 7837035"/>
                <a:gd name="connsiteX224" fmla="*/ 3884992 w 4525107"/>
                <a:gd name="connsiteY224" fmla="*/ 6152901 h 7837035"/>
                <a:gd name="connsiteX225" fmla="*/ 3851771 w 4525107"/>
                <a:gd name="connsiteY225" fmla="*/ 6059165 h 7837035"/>
                <a:gd name="connsiteX226" fmla="*/ 3854558 w 4525107"/>
                <a:gd name="connsiteY226" fmla="*/ 6058295 h 7837035"/>
                <a:gd name="connsiteX227" fmla="*/ 2234137 w 4525107"/>
                <a:gd name="connsiteY227" fmla="*/ 6046389 h 7837035"/>
                <a:gd name="connsiteX228" fmla="*/ 2302176 w 4525107"/>
                <a:gd name="connsiteY228" fmla="*/ 6057657 h 7837035"/>
                <a:gd name="connsiteX229" fmla="*/ 2375641 w 4525107"/>
                <a:gd name="connsiteY229" fmla="*/ 6134137 h 7837035"/>
                <a:gd name="connsiteX230" fmla="*/ 2373979 w 4525107"/>
                <a:gd name="connsiteY230" fmla="*/ 6135891 h 7837035"/>
                <a:gd name="connsiteX231" fmla="*/ 2295189 w 4525107"/>
                <a:gd name="connsiteY231" fmla="*/ 6076247 h 7837035"/>
                <a:gd name="connsiteX232" fmla="*/ 2196619 w 4525107"/>
                <a:gd name="connsiteY232" fmla="*/ 6069215 h 7837035"/>
                <a:gd name="connsiteX233" fmla="*/ 2196524 w 4525107"/>
                <a:gd name="connsiteY233" fmla="*/ 6066801 h 7837035"/>
                <a:gd name="connsiteX234" fmla="*/ 2234137 w 4525107"/>
                <a:gd name="connsiteY234" fmla="*/ 6046389 h 7837035"/>
                <a:gd name="connsiteX235" fmla="*/ 3816194 w 4525107"/>
                <a:gd name="connsiteY235" fmla="*/ 6043683 h 7837035"/>
                <a:gd name="connsiteX236" fmla="*/ 3841628 w 4525107"/>
                <a:gd name="connsiteY236" fmla="*/ 6127195 h 7837035"/>
                <a:gd name="connsiteX237" fmla="*/ 3785498 w 4525107"/>
                <a:gd name="connsiteY237" fmla="*/ 6194057 h 7837035"/>
                <a:gd name="connsiteX238" fmla="*/ 3783667 w 4525107"/>
                <a:gd name="connsiteY238" fmla="*/ 6192913 h 7837035"/>
                <a:gd name="connsiteX239" fmla="*/ 3823921 w 4525107"/>
                <a:gd name="connsiteY239" fmla="*/ 6123579 h 7837035"/>
                <a:gd name="connsiteX240" fmla="*/ 3814060 w 4525107"/>
                <a:gd name="connsiteY240" fmla="*/ 6044017 h 7837035"/>
                <a:gd name="connsiteX241" fmla="*/ 3816194 w 4525107"/>
                <a:gd name="connsiteY241" fmla="*/ 6043683 h 7837035"/>
                <a:gd name="connsiteX242" fmla="*/ 1447033 w 4525107"/>
                <a:gd name="connsiteY242" fmla="*/ 6030191 h 7837035"/>
                <a:gd name="connsiteX243" fmla="*/ 1403369 w 4525107"/>
                <a:gd name="connsiteY243" fmla="*/ 6065027 h 7837035"/>
                <a:gd name="connsiteX244" fmla="*/ 1435946 w 4525107"/>
                <a:gd name="connsiteY244" fmla="*/ 6128629 h 7837035"/>
                <a:gd name="connsiteX245" fmla="*/ 1499548 w 4525107"/>
                <a:gd name="connsiteY245" fmla="*/ 6096055 h 7837035"/>
                <a:gd name="connsiteX246" fmla="*/ 1466971 w 4525107"/>
                <a:gd name="connsiteY246" fmla="*/ 6032451 h 7837035"/>
                <a:gd name="connsiteX247" fmla="*/ 1447033 w 4525107"/>
                <a:gd name="connsiteY247" fmla="*/ 6030191 h 7837035"/>
                <a:gd name="connsiteX248" fmla="*/ 3770332 w 4525107"/>
                <a:gd name="connsiteY248" fmla="*/ 6023603 h 7837035"/>
                <a:gd name="connsiteX249" fmla="*/ 3766377 w 4525107"/>
                <a:gd name="connsiteY249" fmla="*/ 6105619 h 7837035"/>
                <a:gd name="connsiteX250" fmla="*/ 3737681 w 4525107"/>
                <a:gd name="connsiteY250" fmla="*/ 6182827 h 7837035"/>
                <a:gd name="connsiteX251" fmla="*/ 3814172 w 4525107"/>
                <a:gd name="connsiteY251" fmla="*/ 6307767 h 7837035"/>
                <a:gd name="connsiteX252" fmla="*/ 3783635 w 4525107"/>
                <a:gd name="connsiteY252" fmla="*/ 6360805 h 7837035"/>
                <a:gd name="connsiteX253" fmla="*/ 3828384 w 4525107"/>
                <a:gd name="connsiteY253" fmla="*/ 6360115 h 7837035"/>
                <a:gd name="connsiteX254" fmla="*/ 3912542 w 4525107"/>
                <a:gd name="connsiteY254" fmla="*/ 6487441 h 7837035"/>
                <a:gd name="connsiteX255" fmla="*/ 3828207 w 4525107"/>
                <a:gd name="connsiteY255" fmla="*/ 6571651 h 7837035"/>
                <a:gd name="connsiteX256" fmla="*/ 3911906 w 4525107"/>
                <a:gd name="connsiteY256" fmla="*/ 6623847 h 7837035"/>
                <a:gd name="connsiteX257" fmla="*/ 4010117 w 4525107"/>
                <a:gd name="connsiteY257" fmla="*/ 6608197 h 7837035"/>
                <a:gd name="connsiteX258" fmla="*/ 4010466 w 4525107"/>
                <a:gd name="connsiteY258" fmla="*/ 6611093 h 7837035"/>
                <a:gd name="connsiteX259" fmla="*/ 3906963 w 4525107"/>
                <a:gd name="connsiteY259" fmla="*/ 6648063 h 7837035"/>
                <a:gd name="connsiteX260" fmla="*/ 3826230 w 4525107"/>
                <a:gd name="connsiteY260" fmla="*/ 6573487 h 7837035"/>
                <a:gd name="connsiteX261" fmla="*/ 3827217 w 4525107"/>
                <a:gd name="connsiteY261" fmla="*/ 6571779 h 7837035"/>
                <a:gd name="connsiteX262" fmla="*/ 3785215 w 4525107"/>
                <a:gd name="connsiteY262" fmla="*/ 6571601 h 7837035"/>
                <a:gd name="connsiteX263" fmla="*/ 3748813 w 4525107"/>
                <a:gd name="connsiteY263" fmla="*/ 6556185 h 7837035"/>
                <a:gd name="connsiteX264" fmla="*/ 3753742 w 4525107"/>
                <a:gd name="connsiteY264" fmla="*/ 6611197 h 7837035"/>
                <a:gd name="connsiteX265" fmla="*/ 3741069 w 4525107"/>
                <a:gd name="connsiteY265" fmla="*/ 6643309 h 7837035"/>
                <a:gd name="connsiteX266" fmla="*/ 3791417 w 4525107"/>
                <a:gd name="connsiteY266" fmla="*/ 6737489 h 7837035"/>
                <a:gd name="connsiteX267" fmla="*/ 3732734 w 4525107"/>
                <a:gd name="connsiteY267" fmla="*/ 6830421 h 7837035"/>
                <a:gd name="connsiteX268" fmla="*/ 3729983 w 4525107"/>
                <a:gd name="connsiteY268" fmla="*/ 6829445 h 7837035"/>
                <a:gd name="connsiteX269" fmla="*/ 3766705 w 4525107"/>
                <a:gd name="connsiteY269" fmla="*/ 6737025 h 7837035"/>
                <a:gd name="connsiteX270" fmla="*/ 3738115 w 4525107"/>
                <a:gd name="connsiteY270" fmla="*/ 6648687 h 7837035"/>
                <a:gd name="connsiteX271" fmla="*/ 3687226 w 4525107"/>
                <a:gd name="connsiteY271" fmla="*/ 6689973 h 7837035"/>
                <a:gd name="connsiteX272" fmla="*/ 3710908 w 4525107"/>
                <a:gd name="connsiteY272" fmla="*/ 6772389 h 7837035"/>
                <a:gd name="connsiteX273" fmla="*/ 3654779 w 4525107"/>
                <a:gd name="connsiteY273" fmla="*/ 6839251 h 7837035"/>
                <a:gd name="connsiteX274" fmla="*/ 3652947 w 4525107"/>
                <a:gd name="connsiteY274" fmla="*/ 6838109 h 7837035"/>
                <a:gd name="connsiteX275" fmla="*/ 3693202 w 4525107"/>
                <a:gd name="connsiteY275" fmla="*/ 6768775 h 7837035"/>
                <a:gd name="connsiteX276" fmla="*/ 3684200 w 4525107"/>
                <a:gd name="connsiteY276" fmla="*/ 6690895 h 7837035"/>
                <a:gd name="connsiteX277" fmla="*/ 3626415 w 4525107"/>
                <a:gd name="connsiteY277" fmla="*/ 6695355 h 7837035"/>
                <a:gd name="connsiteX278" fmla="*/ 3580378 w 4525107"/>
                <a:gd name="connsiteY278" fmla="*/ 6673121 h 7837035"/>
                <a:gd name="connsiteX279" fmla="*/ 3544083 w 4525107"/>
                <a:gd name="connsiteY279" fmla="*/ 6738345 h 7837035"/>
                <a:gd name="connsiteX280" fmla="*/ 3554852 w 4525107"/>
                <a:gd name="connsiteY280" fmla="*/ 6818091 h 7837035"/>
                <a:gd name="connsiteX281" fmla="*/ 3552646 w 4525107"/>
                <a:gd name="connsiteY281" fmla="*/ 6818411 h 7837035"/>
                <a:gd name="connsiteX282" fmla="*/ 3525736 w 4525107"/>
                <a:gd name="connsiteY282" fmla="*/ 6734599 h 7837035"/>
                <a:gd name="connsiteX283" fmla="*/ 3574225 w 4525107"/>
                <a:gd name="connsiteY283" fmla="*/ 6667953 h 7837035"/>
                <a:gd name="connsiteX284" fmla="*/ 3542258 w 4525107"/>
                <a:gd name="connsiteY284" fmla="*/ 6568025 h 7837035"/>
                <a:gd name="connsiteX285" fmla="*/ 3574572 w 4525107"/>
                <a:gd name="connsiteY285" fmla="*/ 6513243 h 7837035"/>
                <a:gd name="connsiteX286" fmla="*/ 3520858 w 4525107"/>
                <a:gd name="connsiteY286" fmla="*/ 6517639 h 7837035"/>
                <a:gd name="connsiteX287" fmla="*/ 3494948 w 4525107"/>
                <a:gd name="connsiteY287" fmla="*/ 6508373 h 7837035"/>
                <a:gd name="connsiteX288" fmla="*/ 3402940 w 4525107"/>
                <a:gd name="connsiteY288" fmla="*/ 6550335 h 7837035"/>
                <a:gd name="connsiteX289" fmla="*/ 3310009 w 4525107"/>
                <a:gd name="connsiteY289" fmla="*/ 6491649 h 7837035"/>
                <a:gd name="connsiteX290" fmla="*/ 3310985 w 4525107"/>
                <a:gd name="connsiteY290" fmla="*/ 6488899 h 7837035"/>
                <a:gd name="connsiteX291" fmla="*/ 3403404 w 4525107"/>
                <a:gd name="connsiteY291" fmla="*/ 6525623 h 7837035"/>
                <a:gd name="connsiteX292" fmla="*/ 3484931 w 4525107"/>
                <a:gd name="connsiteY292" fmla="*/ 6502871 h 7837035"/>
                <a:gd name="connsiteX293" fmla="*/ 3444269 w 4525107"/>
                <a:gd name="connsiteY293" fmla="*/ 6456089 h 7837035"/>
                <a:gd name="connsiteX294" fmla="*/ 3368061 w 4525107"/>
                <a:gd name="connsiteY294" fmla="*/ 6469815 h 7837035"/>
                <a:gd name="connsiteX295" fmla="*/ 3301199 w 4525107"/>
                <a:gd name="connsiteY295" fmla="*/ 6413687 h 7837035"/>
                <a:gd name="connsiteX296" fmla="*/ 3302342 w 4525107"/>
                <a:gd name="connsiteY296" fmla="*/ 6411855 h 7837035"/>
                <a:gd name="connsiteX297" fmla="*/ 3371676 w 4525107"/>
                <a:gd name="connsiteY297" fmla="*/ 6452107 h 7837035"/>
                <a:gd name="connsiteX298" fmla="*/ 3440974 w 4525107"/>
                <a:gd name="connsiteY298" fmla="*/ 6447487 h 7837035"/>
                <a:gd name="connsiteX299" fmla="*/ 3436385 w 4525107"/>
                <a:gd name="connsiteY299" fmla="*/ 6393429 h 7837035"/>
                <a:gd name="connsiteX300" fmla="*/ 3361014 w 4525107"/>
                <a:gd name="connsiteY300" fmla="*/ 6388697 h 7837035"/>
                <a:gd name="connsiteX301" fmla="*/ 3281660 w 4525107"/>
                <a:gd name="connsiteY301" fmla="*/ 6358723 h 7837035"/>
                <a:gd name="connsiteX302" fmla="*/ 3298127 w 4525107"/>
                <a:gd name="connsiteY302" fmla="*/ 6356795 h 7837035"/>
                <a:gd name="connsiteX303" fmla="*/ 3363678 w 4525107"/>
                <a:gd name="connsiteY303" fmla="*/ 6362677 h 7837035"/>
                <a:gd name="connsiteX304" fmla="*/ 3437074 w 4525107"/>
                <a:gd name="connsiteY304" fmla="*/ 6389109 h 7837035"/>
                <a:gd name="connsiteX305" fmla="*/ 3465268 w 4525107"/>
                <a:gd name="connsiteY305" fmla="*/ 6336733 h 7837035"/>
                <a:gd name="connsiteX306" fmla="*/ 3402111 w 4525107"/>
                <a:gd name="connsiteY306" fmla="*/ 6302999 h 7837035"/>
                <a:gd name="connsiteX307" fmla="*/ 3322363 w 4525107"/>
                <a:gd name="connsiteY307" fmla="*/ 6313769 h 7837035"/>
                <a:gd name="connsiteX308" fmla="*/ 3322044 w 4525107"/>
                <a:gd name="connsiteY308" fmla="*/ 6311563 h 7837035"/>
                <a:gd name="connsiteX309" fmla="*/ 3350166 w 4525107"/>
                <a:gd name="connsiteY309" fmla="*/ 6286177 h 7837035"/>
                <a:gd name="connsiteX310" fmla="*/ 3375913 w 4525107"/>
                <a:gd name="connsiteY310" fmla="*/ 6281997 h 7837035"/>
                <a:gd name="connsiteX311" fmla="*/ 3405856 w 4525107"/>
                <a:gd name="connsiteY311" fmla="*/ 6284649 h 7837035"/>
                <a:gd name="connsiteX312" fmla="*/ 3471819 w 4525107"/>
                <a:gd name="connsiteY312" fmla="*/ 6330843 h 7837035"/>
                <a:gd name="connsiteX313" fmla="*/ 3564027 w 4525107"/>
                <a:gd name="connsiteY313" fmla="*/ 6306153 h 7837035"/>
                <a:gd name="connsiteX314" fmla="*/ 3612941 w 4525107"/>
                <a:gd name="connsiteY314" fmla="*/ 6332491 h 7837035"/>
                <a:gd name="connsiteX315" fmla="*/ 3602687 w 4525107"/>
                <a:gd name="connsiteY315" fmla="*/ 6264597 h 7837035"/>
                <a:gd name="connsiteX316" fmla="*/ 3687158 w 4525107"/>
                <a:gd name="connsiteY316" fmla="*/ 6180349 h 7837035"/>
                <a:gd name="connsiteX317" fmla="*/ 3730014 w 4525107"/>
                <a:gd name="connsiteY317" fmla="*/ 6180439 h 7837035"/>
                <a:gd name="connsiteX318" fmla="*/ 3736096 w 4525107"/>
                <a:gd name="connsiteY318" fmla="*/ 6182333 h 7837035"/>
                <a:gd name="connsiteX319" fmla="*/ 3740357 w 4525107"/>
                <a:gd name="connsiteY319" fmla="*/ 6102957 h 7837035"/>
                <a:gd name="connsiteX320" fmla="*/ 3770332 w 4525107"/>
                <a:gd name="connsiteY320" fmla="*/ 6023603 h 7837035"/>
                <a:gd name="connsiteX321" fmla="*/ 3705256 w 4525107"/>
                <a:gd name="connsiteY321" fmla="*/ 6022629 h 7837035"/>
                <a:gd name="connsiteX322" fmla="*/ 3714084 w 4525107"/>
                <a:gd name="connsiteY322" fmla="*/ 6022839 h 7837035"/>
                <a:gd name="connsiteX323" fmla="*/ 3715987 w 4525107"/>
                <a:gd name="connsiteY323" fmla="*/ 6023995 h 7837035"/>
                <a:gd name="connsiteX324" fmla="*/ 3674828 w 4525107"/>
                <a:gd name="connsiteY324" fmla="*/ 6093143 h 7837035"/>
                <a:gd name="connsiteX325" fmla="*/ 3685596 w 4525107"/>
                <a:gd name="connsiteY325" fmla="*/ 6172893 h 7837035"/>
                <a:gd name="connsiteX326" fmla="*/ 3683388 w 4525107"/>
                <a:gd name="connsiteY326" fmla="*/ 6173211 h 7837035"/>
                <a:gd name="connsiteX327" fmla="*/ 3656478 w 4525107"/>
                <a:gd name="connsiteY327" fmla="*/ 6089399 h 7837035"/>
                <a:gd name="connsiteX328" fmla="*/ 3705256 w 4525107"/>
                <a:gd name="connsiteY328" fmla="*/ 6022629 h 7837035"/>
                <a:gd name="connsiteX329" fmla="*/ 3642996 w 4525107"/>
                <a:gd name="connsiteY329" fmla="*/ 6021637 h 7837035"/>
                <a:gd name="connsiteX330" fmla="*/ 3652409 w 4525107"/>
                <a:gd name="connsiteY330" fmla="*/ 6022023 h 7837035"/>
                <a:gd name="connsiteX331" fmla="*/ 3654335 w 4525107"/>
                <a:gd name="connsiteY331" fmla="*/ 6023481 h 7837035"/>
                <a:gd name="connsiteX332" fmla="*/ 3603757 w 4525107"/>
                <a:gd name="connsiteY332" fmla="*/ 6108377 h 7837035"/>
                <a:gd name="connsiteX333" fmla="*/ 3607654 w 4525107"/>
                <a:gd name="connsiteY333" fmla="*/ 6207119 h 7837035"/>
                <a:gd name="connsiteX334" fmla="*/ 3605268 w 4525107"/>
                <a:gd name="connsiteY334" fmla="*/ 6207481 h 7837035"/>
                <a:gd name="connsiteX335" fmla="*/ 3584511 w 4525107"/>
                <a:gd name="connsiteY335" fmla="*/ 6103485 h 7837035"/>
                <a:gd name="connsiteX336" fmla="*/ 3642996 w 4525107"/>
                <a:gd name="connsiteY336" fmla="*/ 6021637 h 7837035"/>
                <a:gd name="connsiteX337" fmla="*/ 1674211 w 4525107"/>
                <a:gd name="connsiteY337" fmla="*/ 5984375 h 7837035"/>
                <a:gd name="connsiteX338" fmla="*/ 1742250 w 4525107"/>
                <a:gd name="connsiteY338" fmla="*/ 5995641 h 7837035"/>
                <a:gd name="connsiteX339" fmla="*/ 1815713 w 4525107"/>
                <a:gd name="connsiteY339" fmla="*/ 6072123 h 7837035"/>
                <a:gd name="connsiteX340" fmla="*/ 1814052 w 4525107"/>
                <a:gd name="connsiteY340" fmla="*/ 6073873 h 7837035"/>
                <a:gd name="connsiteX341" fmla="*/ 1735263 w 4525107"/>
                <a:gd name="connsiteY341" fmla="*/ 6014231 h 7837035"/>
                <a:gd name="connsiteX342" fmla="*/ 1636694 w 4525107"/>
                <a:gd name="connsiteY342" fmla="*/ 6007197 h 7837035"/>
                <a:gd name="connsiteX343" fmla="*/ 1636598 w 4525107"/>
                <a:gd name="connsiteY343" fmla="*/ 6004787 h 7837035"/>
                <a:gd name="connsiteX344" fmla="*/ 1674211 w 4525107"/>
                <a:gd name="connsiteY344" fmla="*/ 5984375 h 7837035"/>
                <a:gd name="connsiteX345" fmla="*/ 3734801 w 4525107"/>
                <a:gd name="connsiteY345" fmla="*/ 5979063 h 7837035"/>
                <a:gd name="connsiteX346" fmla="*/ 3698028 w 4525107"/>
                <a:gd name="connsiteY346" fmla="*/ 5982739 h 7837035"/>
                <a:gd name="connsiteX347" fmla="*/ 3550857 w 4525107"/>
                <a:gd name="connsiteY347" fmla="*/ 6129523 h 7837035"/>
                <a:gd name="connsiteX348" fmla="*/ 3568722 w 4525107"/>
                <a:gd name="connsiteY348" fmla="*/ 6247809 h 7837035"/>
                <a:gd name="connsiteX349" fmla="*/ 3483501 w 4525107"/>
                <a:gd name="connsiteY349" fmla="*/ 6201925 h 7837035"/>
                <a:gd name="connsiteX350" fmla="*/ 3261663 w 4525107"/>
                <a:gd name="connsiteY350" fmla="*/ 6348549 h 7837035"/>
                <a:gd name="connsiteX351" fmla="*/ 3408289 w 4525107"/>
                <a:gd name="connsiteY351" fmla="*/ 6570387 h 7837035"/>
                <a:gd name="connsiteX352" fmla="*/ 3501875 w 4525107"/>
                <a:gd name="connsiteY352" fmla="*/ 6562729 h 7837035"/>
                <a:gd name="connsiteX353" fmla="*/ 3445574 w 4525107"/>
                <a:gd name="connsiteY353" fmla="*/ 6658177 h 7837035"/>
                <a:gd name="connsiteX354" fmla="*/ 3592199 w 4525107"/>
                <a:gd name="connsiteY354" fmla="*/ 6880013 h 7837035"/>
                <a:gd name="connsiteX355" fmla="*/ 3814037 w 4525107"/>
                <a:gd name="connsiteY355" fmla="*/ 6733389 h 7837035"/>
                <a:gd name="connsiteX356" fmla="*/ 3805447 w 4525107"/>
                <a:gd name="connsiteY356" fmla="*/ 6637545 h 7837035"/>
                <a:gd name="connsiteX357" fmla="*/ 3868868 w 4525107"/>
                <a:gd name="connsiteY357" fmla="*/ 6664403 h 7837035"/>
                <a:gd name="connsiteX358" fmla="*/ 4090706 w 4525107"/>
                <a:gd name="connsiteY358" fmla="*/ 6517777 h 7837035"/>
                <a:gd name="connsiteX359" fmla="*/ 3944080 w 4525107"/>
                <a:gd name="connsiteY359" fmla="*/ 6295941 h 7837035"/>
                <a:gd name="connsiteX360" fmla="*/ 3866115 w 4525107"/>
                <a:gd name="connsiteY360" fmla="*/ 6297143 h 7837035"/>
                <a:gd name="connsiteX361" fmla="*/ 3919320 w 4525107"/>
                <a:gd name="connsiteY361" fmla="*/ 6204735 h 7837035"/>
                <a:gd name="connsiteX362" fmla="*/ 3772695 w 4525107"/>
                <a:gd name="connsiteY362" fmla="*/ 5982899 h 7837035"/>
                <a:gd name="connsiteX363" fmla="*/ 3734801 w 4525107"/>
                <a:gd name="connsiteY363" fmla="*/ 5979063 h 7837035"/>
                <a:gd name="connsiteX364" fmla="*/ 2719874 w 4525107"/>
                <a:gd name="connsiteY364" fmla="*/ 5936193 h 7837035"/>
                <a:gd name="connsiteX365" fmla="*/ 2764180 w 4525107"/>
                <a:gd name="connsiteY365" fmla="*/ 6036775 h 7837035"/>
                <a:gd name="connsiteX366" fmla="*/ 2695593 w 4525107"/>
                <a:gd name="connsiteY366" fmla="*/ 6122655 h 7837035"/>
                <a:gd name="connsiteX367" fmla="*/ 2692967 w 4525107"/>
                <a:gd name="connsiteY367" fmla="*/ 6121381 h 7837035"/>
                <a:gd name="connsiteX368" fmla="*/ 2739672 w 4525107"/>
                <a:gd name="connsiteY368" fmla="*/ 6033583 h 7837035"/>
                <a:gd name="connsiteX369" fmla="*/ 2717008 w 4525107"/>
                <a:gd name="connsiteY369" fmla="*/ 5936751 h 7837035"/>
                <a:gd name="connsiteX370" fmla="*/ 2719874 w 4525107"/>
                <a:gd name="connsiteY370" fmla="*/ 5936193 h 7837035"/>
                <a:gd name="connsiteX371" fmla="*/ 1470195 w 4525107"/>
                <a:gd name="connsiteY371" fmla="*/ 5919983 h 7837035"/>
                <a:gd name="connsiteX372" fmla="*/ 1496941 w 4525107"/>
                <a:gd name="connsiteY372" fmla="*/ 5923015 h 7837035"/>
                <a:gd name="connsiteX373" fmla="*/ 1540643 w 4525107"/>
                <a:gd name="connsiteY373" fmla="*/ 6008333 h 7837035"/>
                <a:gd name="connsiteX374" fmla="*/ 1517900 w 4525107"/>
                <a:gd name="connsiteY374" fmla="*/ 6039325 h 7837035"/>
                <a:gd name="connsiteX375" fmla="*/ 1545883 w 4525107"/>
                <a:gd name="connsiteY375" fmla="*/ 6041999 h 7837035"/>
                <a:gd name="connsiteX376" fmla="*/ 1589584 w 4525107"/>
                <a:gd name="connsiteY376" fmla="*/ 6127317 h 7837035"/>
                <a:gd name="connsiteX377" fmla="*/ 1504264 w 4525107"/>
                <a:gd name="connsiteY377" fmla="*/ 6171019 h 7837035"/>
                <a:gd name="connsiteX378" fmla="*/ 1482610 w 4525107"/>
                <a:gd name="connsiteY378" fmla="*/ 6158871 h 7837035"/>
                <a:gd name="connsiteX379" fmla="*/ 1481872 w 4525107"/>
                <a:gd name="connsiteY379" fmla="*/ 6193553 h 7837035"/>
                <a:gd name="connsiteX380" fmla="*/ 1396549 w 4525107"/>
                <a:gd name="connsiteY380" fmla="*/ 6237255 h 7837035"/>
                <a:gd name="connsiteX381" fmla="*/ 1352849 w 4525107"/>
                <a:gd name="connsiteY381" fmla="*/ 6151935 h 7837035"/>
                <a:gd name="connsiteX382" fmla="*/ 1376822 w 4525107"/>
                <a:gd name="connsiteY382" fmla="*/ 6119977 h 7837035"/>
                <a:gd name="connsiteX383" fmla="*/ 1342986 w 4525107"/>
                <a:gd name="connsiteY383" fmla="*/ 6118995 h 7837035"/>
                <a:gd name="connsiteX384" fmla="*/ 1299285 w 4525107"/>
                <a:gd name="connsiteY384" fmla="*/ 6033675 h 7837035"/>
                <a:gd name="connsiteX385" fmla="*/ 1384605 w 4525107"/>
                <a:gd name="connsiteY385" fmla="*/ 5989975 h 7837035"/>
                <a:gd name="connsiteX386" fmla="*/ 1413312 w 4525107"/>
                <a:gd name="connsiteY386" fmla="*/ 6009809 h 7837035"/>
                <a:gd name="connsiteX387" fmla="*/ 1411622 w 4525107"/>
                <a:gd name="connsiteY387" fmla="*/ 5966715 h 7837035"/>
                <a:gd name="connsiteX388" fmla="*/ 1470195 w 4525107"/>
                <a:gd name="connsiteY388" fmla="*/ 5919983 h 7837035"/>
                <a:gd name="connsiteX389" fmla="*/ 2683359 w 4525107"/>
                <a:gd name="connsiteY389" fmla="*/ 5917433 h 7837035"/>
                <a:gd name="connsiteX390" fmla="*/ 2699413 w 4525107"/>
                <a:gd name="connsiteY390" fmla="*/ 6003245 h 7837035"/>
                <a:gd name="connsiteX391" fmla="*/ 2636242 w 4525107"/>
                <a:gd name="connsiteY391" fmla="*/ 6063497 h 7837035"/>
                <a:gd name="connsiteX392" fmla="*/ 2634548 w 4525107"/>
                <a:gd name="connsiteY392" fmla="*/ 6062157 h 7837035"/>
                <a:gd name="connsiteX393" fmla="*/ 2682214 w 4525107"/>
                <a:gd name="connsiteY393" fmla="*/ 5997695 h 7837035"/>
                <a:gd name="connsiteX394" fmla="*/ 2681201 w 4525107"/>
                <a:gd name="connsiteY394" fmla="*/ 5917529 h 7837035"/>
                <a:gd name="connsiteX395" fmla="*/ 2683359 w 4525107"/>
                <a:gd name="connsiteY395" fmla="*/ 5917433 h 7837035"/>
                <a:gd name="connsiteX396" fmla="*/ 1472793 w 4525107"/>
                <a:gd name="connsiteY396" fmla="*/ 5903697 h 7837035"/>
                <a:gd name="connsiteX397" fmla="*/ 1408237 w 4525107"/>
                <a:gd name="connsiteY397" fmla="*/ 5955199 h 7837035"/>
                <a:gd name="connsiteX398" fmla="*/ 1410101 w 4525107"/>
                <a:gd name="connsiteY398" fmla="*/ 6002691 h 7837035"/>
                <a:gd name="connsiteX399" fmla="*/ 1378464 w 4525107"/>
                <a:gd name="connsiteY399" fmla="*/ 5980835 h 7837035"/>
                <a:gd name="connsiteX400" fmla="*/ 1284432 w 4525107"/>
                <a:gd name="connsiteY400" fmla="*/ 6028997 h 7837035"/>
                <a:gd name="connsiteX401" fmla="*/ 1332594 w 4525107"/>
                <a:gd name="connsiteY401" fmla="*/ 6123029 h 7837035"/>
                <a:gd name="connsiteX402" fmla="*/ 1369886 w 4525107"/>
                <a:gd name="connsiteY402" fmla="*/ 6124111 h 7837035"/>
                <a:gd name="connsiteX403" fmla="*/ 1343467 w 4525107"/>
                <a:gd name="connsiteY403" fmla="*/ 6159329 h 7837035"/>
                <a:gd name="connsiteX404" fmla="*/ 1391628 w 4525107"/>
                <a:gd name="connsiteY404" fmla="*/ 6253361 h 7837035"/>
                <a:gd name="connsiteX405" fmla="*/ 1485660 w 4525107"/>
                <a:gd name="connsiteY405" fmla="*/ 6205197 h 7837035"/>
                <a:gd name="connsiteX406" fmla="*/ 1486473 w 4525107"/>
                <a:gd name="connsiteY406" fmla="*/ 6166975 h 7837035"/>
                <a:gd name="connsiteX407" fmla="*/ 1510338 w 4525107"/>
                <a:gd name="connsiteY407" fmla="*/ 6180365 h 7837035"/>
                <a:gd name="connsiteX408" fmla="*/ 1604370 w 4525107"/>
                <a:gd name="connsiteY408" fmla="*/ 6132201 h 7837035"/>
                <a:gd name="connsiteX409" fmla="*/ 1556207 w 4525107"/>
                <a:gd name="connsiteY409" fmla="*/ 6038167 h 7837035"/>
                <a:gd name="connsiteX410" fmla="*/ 1525367 w 4525107"/>
                <a:gd name="connsiteY410" fmla="*/ 6035221 h 7837035"/>
                <a:gd name="connsiteX411" fmla="*/ 1550432 w 4525107"/>
                <a:gd name="connsiteY411" fmla="*/ 6001069 h 7837035"/>
                <a:gd name="connsiteX412" fmla="*/ 1502271 w 4525107"/>
                <a:gd name="connsiteY412" fmla="*/ 5907037 h 7837035"/>
                <a:gd name="connsiteX413" fmla="*/ 1472793 w 4525107"/>
                <a:gd name="connsiteY413" fmla="*/ 5903697 h 7837035"/>
                <a:gd name="connsiteX414" fmla="*/ 2639995 w 4525107"/>
                <a:gd name="connsiteY414" fmla="*/ 5892411 h 7837035"/>
                <a:gd name="connsiteX415" fmla="*/ 2627005 w 4525107"/>
                <a:gd name="connsiteY415" fmla="*/ 5973489 h 7837035"/>
                <a:gd name="connsiteX416" fmla="*/ 2589958 w 4525107"/>
                <a:gd name="connsiteY416" fmla="*/ 6047053 h 7837035"/>
                <a:gd name="connsiteX417" fmla="*/ 2652180 w 4525107"/>
                <a:gd name="connsiteY417" fmla="*/ 6179679 h 7837035"/>
                <a:gd name="connsiteX418" fmla="*/ 2615972 w 4525107"/>
                <a:gd name="connsiteY418" fmla="*/ 6229019 h 7837035"/>
                <a:gd name="connsiteX419" fmla="*/ 2660523 w 4525107"/>
                <a:gd name="connsiteY419" fmla="*/ 6233275 h 7837035"/>
                <a:gd name="connsiteX420" fmla="*/ 2730103 w 4525107"/>
                <a:gd name="connsiteY420" fmla="*/ 6369119 h 7837035"/>
                <a:gd name="connsiteX421" fmla="*/ 2636983 w 4525107"/>
                <a:gd name="connsiteY421" fmla="*/ 6443497 h 7837035"/>
                <a:gd name="connsiteX422" fmla="*/ 2714404 w 4525107"/>
                <a:gd name="connsiteY422" fmla="*/ 6504619 h 7837035"/>
                <a:gd name="connsiteX423" fmla="*/ 2813743 w 4525107"/>
                <a:gd name="connsiteY423" fmla="*/ 6499913 h 7837035"/>
                <a:gd name="connsiteX424" fmla="*/ 2813770 w 4525107"/>
                <a:gd name="connsiteY424" fmla="*/ 6502829 h 7837035"/>
                <a:gd name="connsiteX425" fmla="*/ 2706817 w 4525107"/>
                <a:gd name="connsiteY425" fmla="*/ 6528141 h 7837035"/>
                <a:gd name="connsiteX426" fmla="*/ 2634815 w 4525107"/>
                <a:gd name="connsiteY426" fmla="*/ 6445103 h 7837035"/>
                <a:gd name="connsiteX427" fmla="*/ 2635985 w 4525107"/>
                <a:gd name="connsiteY427" fmla="*/ 6443515 h 7837035"/>
                <a:gd name="connsiteX428" fmla="*/ 2594259 w 4525107"/>
                <a:gd name="connsiteY428" fmla="*/ 6438699 h 7837035"/>
                <a:gd name="connsiteX429" fmla="*/ 2559782 w 4525107"/>
                <a:gd name="connsiteY429" fmla="*/ 6419357 h 7837035"/>
                <a:gd name="connsiteX430" fmla="*/ 2558606 w 4525107"/>
                <a:gd name="connsiteY430" fmla="*/ 6474577 h 7837035"/>
                <a:gd name="connsiteX431" fmla="*/ 2542463 w 4525107"/>
                <a:gd name="connsiteY431" fmla="*/ 6505093 h 7837035"/>
                <a:gd name="connsiteX432" fmla="*/ 2582100 w 4525107"/>
                <a:gd name="connsiteY432" fmla="*/ 6604257 h 7837035"/>
                <a:gd name="connsiteX433" fmla="*/ 2513512 w 4525107"/>
                <a:gd name="connsiteY433" fmla="*/ 6690139 h 7837035"/>
                <a:gd name="connsiteX434" fmla="*/ 2510886 w 4525107"/>
                <a:gd name="connsiteY434" fmla="*/ 6688865 h 7837035"/>
                <a:gd name="connsiteX435" fmla="*/ 2557591 w 4525107"/>
                <a:gd name="connsiteY435" fmla="*/ 6601067 h 7837035"/>
                <a:gd name="connsiteX436" fmla="*/ 2538933 w 4525107"/>
                <a:gd name="connsiteY436" fmla="*/ 6510111 h 7837035"/>
                <a:gd name="connsiteX437" fmla="*/ 2483796 w 4525107"/>
                <a:gd name="connsiteY437" fmla="*/ 6545523 h 7837035"/>
                <a:gd name="connsiteX438" fmla="*/ 2498229 w 4525107"/>
                <a:gd name="connsiteY438" fmla="*/ 6630053 h 7837035"/>
                <a:gd name="connsiteX439" fmla="*/ 2435059 w 4525107"/>
                <a:gd name="connsiteY439" fmla="*/ 6690305 h 7837035"/>
                <a:gd name="connsiteX440" fmla="*/ 2433363 w 4525107"/>
                <a:gd name="connsiteY440" fmla="*/ 6688967 h 7837035"/>
                <a:gd name="connsiteX441" fmla="*/ 2481030 w 4525107"/>
                <a:gd name="connsiteY441" fmla="*/ 6624505 h 7837035"/>
                <a:gd name="connsiteX442" fmla="*/ 2480686 w 4525107"/>
                <a:gd name="connsiteY442" fmla="*/ 6546107 h 7837035"/>
                <a:gd name="connsiteX443" fmla="*/ 2422762 w 4525107"/>
                <a:gd name="connsiteY443" fmla="*/ 6544155 h 7837035"/>
                <a:gd name="connsiteX444" fmla="*/ 2379463 w 4525107"/>
                <a:gd name="connsiteY444" fmla="*/ 6516975 h 7837035"/>
                <a:gd name="connsiteX445" fmla="*/ 2336185 w 4525107"/>
                <a:gd name="connsiteY445" fmla="*/ 6577789 h 7837035"/>
                <a:gd name="connsiteX446" fmla="*/ 2338080 w 4525107"/>
                <a:gd name="connsiteY446" fmla="*/ 6658237 h 7837035"/>
                <a:gd name="connsiteX447" fmla="*/ 2335852 w 4525107"/>
                <a:gd name="connsiteY447" fmla="*/ 6658311 h 7837035"/>
                <a:gd name="connsiteX448" fmla="*/ 2318364 w 4525107"/>
                <a:gd name="connsiteY448" fmla="*/ 6572039 h 7837035"/>
                <a:gd name="connsiteX449" fmla="*/ 2373918 w 4525107"/>
                <a:gd name="connsiteY449" fmla="*/ 6511157 h 7837035"/>
                <a:gd name="connsiteX450" fmla="*/ 2353183 w 4525107"/>
                <a:gd name="connsiteY450" fmla="*/ 6408311 h 7837035"/>
                <a:gd name="connsiteX451" fmla="*/ 2391351 w 4525107"/>
                <a:gd name="connsiteY451" fmla="*/ 6357431 h 7837035"/>
                <a:gd name="connsiteX452" fmla="*/ 2337480 w 4525107"/>
                <a:gd name="connsiteY452" fmla="*/ 6355869 h 7837035"/>
                <a:gd name="connsiteX453" fmla="*/ 2312752 w 4525107"/>
                <a:gd name="connsiteY453" fmla="*/ 6343797 h 7837035"/>
                <a:gd name="connsiteX454" fmla="*/ 2216672 w 4525107"/>
                <a:gd name="connsiteY454" fmla="*/ 6375339 h 7837035"/>
                <a:gd name="connsiteX455" fmla="*/ 2130792 w 4525107"/>
                <a:gd name="connsiteY455" fmla="*/ 6306749 h 7837035"/>
                <a:gd name="connsiteX456" fmla="*/ 2132065 w 4525107"/>
                <a:gd name="connsiteY456" fmla="*/ 6304123 h 7837035"/>
                <a:gd name="connsiteX457" fmla="*/ 2219863 w 4525107"/>
                <a:gd name="connsiteY457" fmla="*/ 6350831 h 7837035"/>
                <a:gd name="connsiteX458" fmla="*/ 2303404 w 4525107"/>
                <a:gd name="connsiteY458" fmla="*/ 6337223 h 7837035"/>
                <a:gd name="connsiteX459" fmla="*/ 2268158 w 4525107"/>
                <a:gd name="connsiteY459" fmla="*/ 6286235 h 7837035"/>
                <a:gd name="connsiteX460" fmla="*/ 2190900 w 4525107"/>
                <a:gd name="connsiteY460" fmla="*/ 6291461 h 7837035"/>
                <a:gd name="connsiteX461" fmla="*/ 2130647 w 4525107"/>
                <a:gd name="connsiteY461" fmla="*/ 6228291 h 7837035"/>
                <a:gd name="connsiteX462" fmla="*/ 2131985 w 4525107"/>
                <a:gd name="connsiteY462" fmla="*/ 6226595 h 7837035"/>
                <a:gd name="connsiteX463" fmla="*/ 2196449 w 4525107"/>
                <a:gd name="connsiteY463" fmla="*/ 6274259 h 7837035"/>
                <a:gd name="connsiteX464" fmla="*/ 2265833 w 4525107"/>
                <a:gd name="connsiteY464" fmla="*/ 6277323 h 7837035"/>
                <a:gd name="connsiteX465" fmla="*/ 2267243 w 4525107"/>
                <a:gd name="connsiteY465" fmla="*/ 6223089 h 7837035"/>
                <a:gd name="connsiteX466" fmla="*/ 2192855 w 4525107"/>
                <a:gd name="connsiteY466" fmla="*/ 6210061 h 7837035"/>
                <a:gd name="connsiteX467" fmla="*/ 2117299 w 4525107"/>
                <a:gd name="connsiteY467" fmla="*/ 6171505 h 7837035"/>
                <a:gd name="connsiteX468" fmla="*/ 2133877 w 4525107"/>
                <a:gd name="connsiteY468" fmla="*/ 6171407 h 7837035"/>
                <a:gd name="connsiteX469" fmla="*/ 2198377 w 4525107"/>
                <a:gd name="connsiteY469" fmla="*/ 6184493 h 7837035"/>
                <a:gd name="connsiteX470" fmla="*/ 2268406 w 4525107"/>
                <a:gd name="connsiteY470" fmla="*/ 6218871 h 7837035"/>
                <a:gd name="connsiteX471" fmla="*/ 2302211 w 4525107"/>
                <a:gd name="connsiteY471" fmla="*/ 6169929 h 7837035"/>
                <a:gd name="connsiteX472" fmla="*/ 2243167 w 4525107"/>
                <a:gd name="connsiteY472" fmla="*/ 6129427 h 7837035"/>
                <a:gd name="connsiteX473" fmla="*/ 2162718 w 4525107"/>
                <a:gd name="connsiteY473" fmla="*/ 6131321 h 7837035"/>
                <a:gd name="connsiteX474" fmla="*/ 2162644 w 4525107"/>
                <a:gd name="connsiteY474" fmla="*/ 6129093 h 7837035"/>
                <a:gd name="connsiteX475" fmla="*/ 2193398 w 4525107"/>
                <a:gd name="connsiteY475" fmla="*/ 6106969 h 7837035"/>
                <a:gd name="connsiteX476" fmla="*/ 2219449 w 4525107"/>
                <a:gd name="connsiteY476" fmla="*/ 6105659 h 7837035"/>
                <a:gd name="connsiteX477" fmla="*/ 2248916 w 4525107"/>
                <a:gd name="connsiteY477" fmla="*/ 6111601 h 7837035"/>
                <a:gd name="connsiteX478" fmla="*/ 2309373 w 4525107"/>
                <a:gd name="connsiteY478" fmla="*/ 6164799 h 7837035"/>
                <a:gd name="connsiteX479" fmla="*/ 2403744 w 4525107"/>
                <a:gd name="connsiteY479" fmla="*/ 6150445 h 7837035"/>
                <a:gd name="connsiteX480" fmla="*/ 2449450 w 4525107"/>
                <a:gd name="connsiteY480" fmla="*/ 6182025 h 7837035"/>
                <a:gd name="connsiteX481" fmla="*/ 2446758 w 4525107"/>
                <a:gd name="connsiteY481" fmla="*/ 6113413 h 7837035"/>
                <a:gd name="connsiteX482" fmla="*/ 2540017 w 4525107"/>
                <a:gd name="connsiteY482" fmla="*/ 6039011 h 7837035"/>
                <a:gd name="connsiteX483" fmla="*/ 2582601 w 4525107"/>
                <a:gd name="connsiteY483" fmla="*/ 6043835 h 7837035"/>
                <a:gd name="connsiteX484" fmla="*/ 2588437 w 4525107"/>
                <a:gd name="connsiteY484" fmla="*/ 6046389 h 7837035"/>
                <a:gd name="connsiteX485" fmla="*/ 2601439 w 4525107"/>
                <a:gd name="connsiteY485" fmla="*/ 5967967 h 7837035"/>
                <a:gd name="connsiteX486" fmla="*/ 2639995 w 4525107"/>
                <a:gd name="connsiteY486" fmla="*/ 5892411 h 7837035"/>
                <a:gd name="connsiteX487" fmla="*/ 2575425 w 4525107"/>
                <a:gd name="connsiteY487" fmla="*/ 5884255 h 7837035"/>
                <a:gd name="connsiteX488" fmla="*/ 2584175 w 4525107"/>
                <a:gd name="connsiteY488" fmla="*/ 5885439 h 7837035"/>
                <a:gd name="connsiteX489" fmla="*/ 2585940 w 4525107"/>
                <a:gd name="connsiteY489" fmla="*/ 5886797 h 7837035"/>
                <a:gd name="connsiteX490" fmla="*/ 2537394 w 4525107"/>
                <a:gd name="connsiteY490" fmla="*/ 5950977 h 7837035"/>
                <a:gd name="connsiteX491" fmla="*/ 2539288 w 4525107"/>
                <a:gd name="connsiteY491" fmla="*/ 6031427 h 7837035"/>
                <a:gd name="connsiteX492" fmla="*/ 2537059 w 4525107"/>
                <a:gd name="connsiteY492" fmla="*/ 6031499 h 7837035"/>
                <a:gd name="connsiteX493" fmla="*/ 2519571 w 4525107"/>
                <a:gd name="connsiteY493" fmla="*/ 5945229 h 7837035"/>
                <a:gd name="connsiteX494" fmla="*/ 2575425 w 4525107"/>
                <a:gd name="connsiteY494" fmla="*/ 5884255 h 7837035"/>
                <a:gd name="connsiteX495" fmla="*/ 2513656 w 4525107"/>
                <a:gd name="connsiteY495" fmla="*/ 5876391 h 7837035"/>
                <a:gd name="connsiteX496" fmla="*/ 2522969 w 4525107"/>
                <a:gd name="connsiteY496" fmla="*/ 5877817 h 7837035"/>
                <a:gd name="connsiteX497" fmla="*/ 2524721 w 4525107"/>
                <a:gd name="connsiteY497" fmla="*/ 5879477 h 7837035"/>
                <a:gd name="connsiteX498" fmla="*/ 2465076 w 4525107"/>
                <a:gd name="connsiteY498" fmla="*/ 5958267 h 7837035"/>
                <a:gd name="connsiteX499" fmla="*/ 2458043 w 4525107"/>
                <a:gd name="connsiteY499" fmla="*/ 6056837 h 7837035"/>
                <a:gd name="connsiteX500" fmla="*/ 2455632 w 4525107"/>
                <a:gd name="connsiteY500" fmla="*/ 6056933 h 7837035"/>
                <a:gd name="connsiteX501" fmla="*/ 2446488 w 4525107"/>
                <a:gd name="connsiteY501" fmla="*/ 5951279 h 7837035"/>
                <a:gd name="connsiteX502" fmla="*/ 2513656 w 4525107"/>
                <a:gd name="connsiteY502" fmla="*/ 5876391 h 7837035"/>
                <a:gd name="connsiteX503" fmla="*/ 2572647 w 4525107"/>
                <a:gd name="connsiteY503" fmla="*/ 5843809 h 7837035"/>
                <a:gd name="connsiteX504" fmla="*/ 2410164 w 4525107"/>
                <a:gd name="connsiteY504" fmla="*/ 5973441 h 7837035"/>
                <a:gd name="connsiteX505" fmla="*/ 2414854 w 4525107"/>
                <a:gd name="connsiteY505" fmla="*/ 6092977 h 7837035"/>
                <a:gd name="connsiteX506" fmla="*/ 2335223 w 4525107"/>
                <a:gd name="connsiteY506" fmla="*/ 6037959 h 7837035"/>
                <a:gd name="connsiteX507" fmla="*/ 2098547 w 4525107"/>
                <a:gd name="connsiteY507" fmla="*/ 6159185 h 7837035"/>
                <a:gd name="connsiteX508" fmla="*/ 2219773 w 4525107"/>
                <a:gd name="connsiteY508" fmla="*/ 6395859 h 7837035"/>
                <a:gd name="connsiteX509" fmla="*/ 2313633 w 4525107"/>
                <a:gd name="connsiteY509" fmla="*/ 6398585 h 7837035"/>
                <a:gd name="connsiteX510" fmla="*/ 2247133 w 4525107"/>
                <a:gd name="connsiteY510" fmla="*/ 6487231 h 7837035"/>
                <a:gd name="connsiteX511" fmla="*/ 2368359 w 4525107"/>
                <a:gd name="connsiteY511" fmla="*/ 6723905 h 7837035"/>
                <a:gd name="connsiteX512" fmla="*/ 2605035 w 4525107"/>
                <a:gd name="connsiteY512" fmla="*/ 6602681 h 7837035"/>
                <a:gd name="connsiteX513" fmla="*/ 2607083 w 4525107"/>
                <a:gd name="connsiteY513" fmla="*/ 6506475 h 7837035"/>
                <a:gd name="connsiteX514" fmla="*/ 2667150 w 4525107"/>
                <a:gd name="connsiteY514" fmla="*/ 6540173 h 7837035"/>
                <a:gd name="connsiteX515" fmla="*/ 2903825 w 4525107"/>
                <a:gd name="connsiteY515" fmla="*/ 6418947 h 7837035"/>
                <a:gd name="connsiteX516" fmla="*/ 2782600 w 4525107"/>
                <a:gd name="connsiteY516" fmla="*/ 6182273 h 7837035"/>
                <a:gd name="connsiteX517" fmla="*/ 2704979 w 4525107"/>
                <a:gd name="connsiteY517" fmla="*/ 6174857 h 7837035"/>
                <a:gd name="connsiteX518" fmla="*/ 2768065 w 4525107"/>
                <a:gd name="connsiteY518" fmla="*/ 6088891 h 7837035"/>
                <a:gd name="connsiteX519" fmla="*/ 2646839 w 4525107"/>
                <a:gd name="connsiteY519" fmla="*/ 5852217 h 7837035"/>
                <a:gd name="connsiteX520" fmla="*/ 2572647 w 4525107"/>
                <a:gd name="connsiteY520" fmla="*/ 5843809 h 7837035"/>
                <a:gd name="connsiteX521" fmla="*/ 1178749 w 4525107"/>
                <a:gd name="connsiteY521" fmla="*/ 5830367 h 7837035"/>
                <a:gd name="connsiteX522" fmla="*/ 1246788 w 4525107"/>
                <a:gd name="connsiteY522" fmla="*/ 5841635 h 7837035"/>
                <a:gd name="connsiteX523" fmla="*/ 1320253 w 4525107"/>
                <a:gd name="connsiteY523" fmla="*/ 5918115 h 7837035"/>
                <a:gd name="connsiteX524" fmla="*/ 1318591 w 4525107"/>
                <a:gd name="connsiteY524" fmla="*/ 5919869 h 7837035"/>
                <a:gd name="connsiteX525" fmla="*/ 1239801 w 4525107"/>
                <a:gd name="connsiteY525" fmla="*/ 5860225 h 7837035"/>
                <a:gd name="connsiteX526" fmla="*/ 1141231 w 4525107"/>
                <a:gd name="connsiteY526" fmla="*/ 5853193 h 7837035"/>
                <a:gd name="connsiteX527" fmla="*/ 1141136 w 4525107"/>
                <a:gd name="connsiteY527" fmla="*/ 5850779 h 7837035"/>
                <a:gd name="connsiteX528" fmla="*/ 1178749 w 4525107"/>
                <a:gd name="connsiteY528" fmla="*/ 5830367 h 7837035"/>
                <a:gd name="connsiteX529" fmla="*/ 1664486 w 4525107"/>
                <a:gd name="connsiteY529" fmla="*/ 5720171 h 7837035"/>
                <a:gd name="connsiteX530" fmla="*/ 1708792 w 4525107"/>
                <a:gd name="connsiteY530" fmla="*/ 5820753 h 7837035"/>
                <a:gd name="connsiteX531" fmla="*/ 1640205 w 4525107"/>
                <a:gd name="connsiteY531" fmla="*/ 5906633 h 7837035"/>
                <a:gd name="connsiteX532" fmla="*/ 1637579 w 4525107"/>
                <a:gd name="connsiteY532" fmla="*/ 5905359 h 7837035"/>
                <a:gd name="connsiteX533" fmla="*/ 1684284 w 4525107"/>
                <a:gd name="connsiteY533" fmla="*/ 5817561 h 7837035"/>
                <a:gd name="connsiteX534" fmla="*/ 1661620 w 4525107"/>
                <a:gd name="connsiteY534" fmla="*/ 5720729 h 7837035"/>
                <a:gd name="connsiteX535" fmla="*/ 1664486 w 4525107"/>
                <a:gd name="connsiteY535" fmla="*/ 5720171 h 7837035"/>
                <a:gd name="connsiteX536" fmla="*/ 1627971 w 4525107"/>
                <a:gd name="connsiteY536" fmla="*/ 5701411 h 7837035"/>
                <a:gd name="connsiteX537" fmla="*/ 1644025 w 4525107"/>
                <a:gd name="connsiteY537" fmla="*/ 5787223 h 7837035"/>
                <a:gd name="connsiteX538" fmla="*/ 1580854 w 4525107"/>
                <a:gd name="connsiteY538" fmla="*/ 5847475 h 7837035"/>
                <a:gd name="connsiteX539" fmla="*/ 1579160 w 4525107"/>
                <a:gd name="connsiteY539" fmla="*/ 5846135 h 7837035"/>
                <a:gd name="connsiteX540" fmla="*/ 1626826 w 4525107"/>
                <a:gd name="connsiteY540" fmla="*/ 5781673 h 7837035"/>
                <a:gd name="connsiteX541" fmla="*/ 1625813 w 4525107"/>
                <a:gd name="connsiteY541" fmla="*/ 5701507 h 7837035"/>
                <a:gd name="connsiteX542" fmla="*/ 1627971 w 4525107"/>
                <a:gd name="connsiteY542" fmla="*/ 5701411 h 7837035"/>
                <a:gd name="connsiteX543" fmla="*/ 1584607 w 4525107"/>
                <a:gd name="connsiteY543" fmla="*/ 5676389 h 7837035"/>
                <a:gd name="connsiteX544" fmla="*/ 1571617 w 4525107"/>
                <a:gd name="connsiteY544" fmla="*/ 5757467 h 7837035"/>
                <a:gd name="connsiteX545" fmla="*/ 1534570 w 4525107"/>
                <a:gd name="connsiteY545" fmla="*/ 5831031 h 7837035"/>
                <a:gd name="connsiteX546" fmla="*/ 1596792 w 4525107"/>
                <a:gd name="connsiteY546" fmla="*/ 5963657 h 7837035"/>
                <a:gd name="connsiteX547" fmla="*/ 1560584 w 4525107"/>
                <a:gd name="connsiteY547" fmla="*/ 6012997 h 7837035"/>
                <a:gd name="connsiteX548" fmla="*/ 1605135 w 4525107"/>
                <a:gd name="connsiteY548" fmla="*/ 6017253 h 7837035"/>
                <a:gd name="connsiteX549" fmla="*/ 1674715 w 4525107"/>
                <a:gd name="connsiteY549" fmla="*/ 6153097 h 7837035"/>
                <a:gd name="connsiteX550" fmla="*/ 1581595 w 4525107"/>
                <a:gd name="connsiteY550" fmla="*/ 6227475 h 7837035"/>
                <a:gd name="connsiteX551" fmla="*/ 1659016 w 4525107"/>
                <a:gd name="connsiteY551" fmla="*/ 6288597 h 7837035"/>
                <a:gd name="connsiteX552" fmla="*/ 1758355 w 4525107"/>
                <a:gd name="connsiteY552" fmla="*/ 6283891 h 7837035"/>
                <a:gd name="connsiteX553" fmla="*/ 1758382 w 4525107"/>
                <a:gd name="connsiteY553" fmla="*/ 6286807 h 7837035"/>
                <a:gd name="connsiteX554" fmla="*/ 1651429 w 4525107"/>
                <a:gd name="connsiteY554" fmla="*/ 6312119 h 7837035"/>
                <a:gd name="connsiteX555" fmla="*/ 1579427 w 4525107"/>
                <a:gd name="connsiteY555" fmla="*/ 6229081 h 7837035"/>
                <a:gd name="connsiteX556" fmla="*/ 1580597 w 4525107"/>
                <a:gd name="connsiteY556" fmla="*/ 6227493 h 7837035"/>
                <a:gd name="connsiteX557" fmla="*/ 1538871 w 4525107"/>
                <a:gd name="connsiteY557" fmla="*/ 6222677 h 7837035"/>
                <a:gd name="connsiteX558" fmla="*/ 1504394 w 4525107"/>
                <a:gd name="connsiteY558" fmla="*/ 6203335 h 7837035"/>
                <a:gd name="connsiteX559" fmla="*/ 1503218 w 4525107"/>
                <a:gd name="connsiteY559" fmla="*/ 6258555 h 7837035"/>
                <a:gd name="connsiteX560" fmla="*/ 1487075 w 4525107"/>
                <a:gd name="connsiteY560" fmla="*/ 6289071 h 7837035"/>
                <a:gd name="connsiteX561" fmla="*/ 1526712 w 4525107"/>
                <a:gd name="connsiteY561" fmla="*/ 6388235 h 7837035"/>
                <a:gd name="connsiteX562" fmla="*/ 1458124 w 4525107"/>
                <a:gd name="connsiteY562" fmla="*/ 6474117 h 7837035"/>
                <a:gd name="connsiteX563" fmla="*/ 1455498 w 4525107"/>
                <a:gd name="connsiteY563" fmla="*/ 6472843 h 7837035"/>
                <a:gd name="connsiteX564" fmla="*/ 1502203 w 4525107"/>
                <a:gd name="connsiteY564" fmla="*/ 6385045 h 7837035"/>
                <a:gd name="connsiteX565" fmla="*/ 1483545 w 4525107"/>
                <a:gd name="connsiteY565" fmla="*/ 6294089 h 7837035"/>
                <a:gd name="connsiteX566" fmla="*/ 1428408 w 4525107"/>
                <a:gd name="connsiteY566" fmla="*/ 6329501 h 7837035"/>
                <a:gd name="connsiteX567" fmla="*/ 1442841 w 4525107"/>
                <a:gd name="connsiteY567" fmla="*/ 6414031 h 7837035"/>
                <a:gd name="connsiteX568" fmla="*/ 1379671 w 4525107"/>
                <a:gd name="connsiteY568" fmla="*/ 6474283 h 7837035"/>
                <a:gd name="connsiteX569" fmla="*/ 1377975 w 4525107"/>
                <a:gd name="connsiteY569" fmla="*/ 6472945 h 7837035"/>
                <a:gd name="connsiteX570" fmla="*/ 1425642 w 4525107"/>
                <a:gd name="connsiteY570" fmla="*/ 6408483 h 7837035"/>
                <a:gd name="connsiteX571" fmla="*/ 1425298 w 4525107"/>
                <a:gd name="connsiteY571" fmla="*/ 6330085 h 7837035"/>
                <a:gd name="connsiteX572" fmla="*/ 1367374 w 4525107"/>
                <a:gd name="connsiteY572" fmla="*/ 6328133 h 7837035"/>
                <a:gd name="connsiteX573" fmla="*/ 1324075 w 4525107"/>
                <a:gd name="connsiteY573" fmla="*/ 6300953 h 7837035"/>
                <a:gd name="connsiteX574" fmla="*/ 1280797 w 4525107"/>
                <a:gd name="connsiteY574" fmla="*/ 6361767 h 7837035"/>
                <a:gd name="connsiteX575" fmla="*/ 1282692 w 4525107"/>
                <a:gd name="connsiteY575" fmla="*/ 6442215 h 7837035"/>
                <a:gd name="connsiteX576" fmla="*/ 1280464 w 4525107"/>
                <a:gd name="connsiteY576" fmla="*/ 6442289 h 7837035"/>
                <a:gd name="connsiteX577" fmla="*/ 1262976 w 4525107"/>
                <a:gd name="connsiteY577" fmla="*/ 6356017 h 7837035"/>
                <a:gd name="connsiteX578" fmla="*/ 1318530 w 4525107"/>
                <a:gd name="connsiteY578" fmla="*/ 6295135 h 7837035"/>
                <a:gd name="connsiteX579" fmla="*/ 1297795 w 4525107"/>
                <a:gd name="connsiteY579" fmla="*/ 6192289 h 7837035"/>
                <a:gd name="connsiteX580" fmla="*/ 1335963 w 4525107"/>
                <a:gd name="connsiteY580" fmla="*/ 6141409 h 7837035"/>
                <a:gd name="connsiteX581" fmla="*/ 1282092 w 4525107"/>
                <a:gd name="connsiteY581" fmla="*/ 6139847 h 7837035"/>
                <a:gd name="connsiteX582" fmla="*/ 1257364 w 4525107"/>
                <a:gd name="connsiteY582" fmla="*/ 6127775 h 7837035"/>
                <a:gd name="connsiteX583" fmla="*/ 1161284 w 4525107"/>
                <a:gd name="connsiteY583" fmla="*/ 6159317 h 7837035"/>
                <a:gd name="connsiteX584" fmla="*/ 1075404 w 4525107"/>
                <a:gd name="connsiteY584" fmla="*/ 6090727 h 7837035"/>
                <a:gd name="connsiteX585" fmla="*/ 1076677 w 4525107"/>
                <a:gd name="connsiteY585" fmla="*/ 6088101 h 7837035"/>
                <a:gd name="connsiteX586" fmla="*/ 1164475 w 4525107"/>
                <a:gd name="connsiteY586" fmla="*/ 6134809 h 7837035"/>
                <a:gd name="connsiteX587" fmla="*/ 1248016 w 4525107"/>
                <a:gd name="connsiteY587" fmla="*/ 6121201 h 7837035"/>
                <a:gd name="connsiteX588" fmla="*/ 1212770 w 4525107"/>
                <a:gd name="connsiteY588" fmla="*/ 6070213 h 7837035"/>
                <a:gd name="connsiteX589" fmla="*/ 1135512 w 4525107"/>
                <a:gd name="connsiteY589" fmla="*/ 6075439 h 7837035"/>
                <a:gd name="connsiteX590" fmla="*/ 1075259 w 4525107"/>
                <a:gd name="connsiteY590" fmla="*/ 6012269 h 7837035"/>
                <a:gd name="connsiteX591" fmla="*/ 1076597 w 4525107"/>
                <a:gd name="connsiteY591" fmla="*/ 6010573 h 7837035"/>
                <a:gd name="connsiteX592" fmla="*/ 1141061 w 4525107"/>
                <a:gd name="connsiteY592" fmla="*/ 6058237 h 7837035"/>
                <a:gd name="connsiteX593" fmla="*/ 1210445 w 4525107"/>
                <a:gd name="connsiteY593" fmla="*/ 6061301 h 7837035"/>
                <a:gd name="connsiteX594" fmla="*/ 1211855 w 4525107"/>
                <a:gd name="connsiteY594" fmla="*/ 6007067 h 7837035"/>
                <a:gd name="connsiteX595" fmla="*/ 1137467 w 4525107"/>
                <a:gd name="connsiteY595" fmla="*/ 5994039 h 7837035"/>
                <a:gd name="connsiteX596" fmla="*/ 1061910 w 4525107"/>
                <a:gd name="connsiteY596" fmla="*/ 5955483 h 7837035"/>
                <a:gd name="connsiteX597" fmla="*/ 1078489 w 4525107"/>
                <a:gd name="connsiteY597" fmla="*/ 5955385 h 7837035"/>
                <a:gd name="connsiteX598" fmla="*/ 1142989 w 4525107"/>
                <a:gd name="connsiteY598" fmla="*/ 5968471 h 7837035"/>
                <a:gd name="connsiteX599" fmla="*/ 1213018 w 4525107"/>
                <a:gd name="connsiteY599" fmla="*/ 6002849 h 7837035"/>
                <a:gd name="connsiteX600" fmla="*/ 1246823 w 4525107"/>
                <a:gd name="connsiteY600" fmla="*/ 5953907 h 7837035"/>
                <a:gd name="connsiteX601" fmla="*/ 1187779 w 4525107"/>
                <a:gd name="connsiteY601" fmla="*/ 5913405 h 7837035"/>
                <a:gd name="connsiteX602" fmla="*/ 1107330 w 4525107"/>
                <a:gd name="connsiteY602" fmla="*/ 5915299 h 7837035"/>
                <a:gd name="connsiteX603" fmla="*/ 1107256 w 4525107"/>
                <a:gd name="connsiteY603" fmla="*/ 5913071 h 7837035"/>
                <a:gd name="connsiteX604" fmla="*/ 1138010 w 4525107"/>
                <a:gd name="connsiteY604" fmla="*/ 5890947 h 7837035"/>
                <a:gd name="connsiteX605" fmla="*/ 1164061 w 4525107"/>
                <a:gd name="connsiteY605" fmla="*/ 5889637 h 7837035"/>
                <a:gd name="connsiteX606" fmla="*/ 1193528 w 4525107"/>
                <a:gd name="connsiteY606" fmla="*/ 5895579 h 7837035"/>
                <a:gd name="connsiteX607" fmla="*/ 1253985 w 4525107"/>
                <a:gd name="connsiteY607" fmla="*/ 5948777 h 7837035"/>
                <a:gd name="connsiteX608" fmla="*/ 1348356 w 4525107"/>
                <a:gd name="connsiteY608" fmla="*/ 5934423 h 7837035"/>
                <a:gd name="connsiteX609" fmla="*/ 1394062 w 4525107"/>
                <a:gd name="connsiteY609" fmla="*/ 5966003 h 7837035"/>
                <a:gd name="connsiteX610" fmla="*/ 1391370 w 4525107"/>
                <a:gd name="connsiteY610" fmla="*/ 5897391 h 7837035"/>
                <a:gd name="connsiteX611" fmla="*/ 1484629 w 4525107"/>
                <a:gd name="connsiteY611" fmla="*/ 5822989 h 7837035"/>
                <a:gd name="connsiteX612" fmla="*/ 1527213 w 4525107"/>
                <a:gd name="connsiteY612" fmla="*/ 5827813 h 7837035"/>
                <a:gd name="connsiteX613" fmla="*/ 1533049 w 4525107"/>
                <a:gd name="connsiteY613" fmla="*/ 5830367 h 7837035"/>
                <a:gd name="connsiteX614" fmla="*/ 1546051 w 4525107"/>
                <a:gd name="connsiteY614" fmla="*/ 5751945 h 7837035"/>
                <a:gd name="connsiteX615" fmla="*/ 1584607 w 4525107"/>
                <a:gd name="connsiteY615" fmla="*/ 5676389 h 7837035"/>
                <a:gd name="connsiteX616" fmla="*/ 1520037 w 4525107"/>
                <a:gd name="connsiteY616" fmla="*/ 5668233 h 7837035"/>
                <a:gd name="connsiteX617" fmla="*/ 1528787 w 4525107"/>
                <a:gd name="connsiteY617" fmla="*/ 5669417 h 7837035"/>
                <a:gd name="connsiteX618" fmla="*/ 1530552 w 4525107"/>
                <a:gd name="connsiteY618" fmla="*/ 5670775 h 7837035"/>
                <a:gd name="connsiteX619" fmla="*/ 1482006 w 4525107"/>
                <a:gd name="connsiteY619" fmla="*/ 5734955 h 7837035"/>
                <a:gd name="connsiteX620" fmla="*/ 1483900 w 4525107"/>
                <a:gd name="connsiteY620" fmla="*/ 5815405 h 7837035"/>
                <a:gd name="connsiteX621" fmla="*/ 1481671 w 4525107"/>
                <a:gd name="connsiteY621" fmla="*/ 5815477 h 7837035"/>
                <a:gd name="connsiteX622" fmla="*/ 1464183 w 4525107"/>
                <a:gd name="connsiteY622" fmla="*/ 5729207 h 7837035"/>
                <a:gd name="connsiteX623" fmla="*/ 1520037 w 4525107"/>
                <a:gd name="connsiteY623" fmla="*/ 5668233 h 7837035"/>
                <a:gd name="connsiteX624" fmla="*/ 1458268 w 4525107"/>
                <a:gd name="connsiteY624" fmla="*/ 5660369 h 7837035"/>
                <a:gd name="connsiteX625" fmla="*/ 1467581 w 4525107"/>
                <a:gd name="connsiteY625" fmla="*/ 5661795 h 7837035"/>
                <a:gd name="connsiteX626" fmla="*/ 1469333 w 4525107"/>
                <a:gd name="connsiteY626" fmla="*/ 5663455 h 7837035"/>
                <a:gd name="connsiteX627" fmla="*/ 1409688 w 4525107"/>
                <a:gd name="connsiteY627" fmla="*/ 5742245 h 7837035"/>
                <a:gd name="connsiteX628" fmla="*/ 1402655 w 4525107"/>
                <a:gd name="connsiteY628" fmla="*/ 5840815 h 7837035"/>
                <a:gd name="connsiteX629" fmla="*/ 1400244 w 4525107"/>
                <a:gd name="connsiteY629" fmla="*/ 5840911 h 7837035"/>
                <a:gd name="connsiteX630" fmla="*/ 1391100 w 4525107"/>
                <a:gd name="connsiteY630" fmla="*/ 5735257 h 7837035"/>
                <a:gd name="connsiteX631" fmla="*/ 1458268 w 4525107"/>
                <a:gd name="connsiteY631" fmla="*/ 5660369 h 7837035"/>
                <a:gd name="connsiteX632" fmla="*/ 1517259 w 4525107"/>
                <a:gd name="connsiteY632" fmla="*/ 5627787 h 7837035"/>
                <a:gd name="connsiteX633" fmla="*/ 1354776 w 4525107"/>
                <a:gd name="connsiteY633" fmla="*/ 5757419 h 7837035"/>
                <a:gd name="connsiteX634" fmla="*/ 1359466 w 4525107"/>
                <a:gd name="connsiteY634" fmla="*/ 5876955 h 7837035"/>
                <a:gd name="connsiteX635" fmla="*/ 1279835 w 4525107"/>
                <a:gd name="connsiteY635" fmla="*/ 5821937 h 7837035"/>
                <a:gd name="connsiteX636" fmla="*/ 1043159 w 4525107"/>
                <a:gd name="connsiteY636" fmla="*/ 5943163 h 7837035"/>
                <a:gd name="connsiteX637" fmla="*/ 1164385 w 4525107"/>
                <a:gd name="connsiteY637" fmla="*/ 6179837 h 7837035"/>
                <a:gd name="connsiteX638" fmla="*/ 1258245 w 4525107"/>
                <a:gd name="connsiteY638" fmla="*/ 6182563 h 7837035"/>
                <a:gd name="connsiteX639" fmla="*/ 1191745 w 4525107"/>
                <a:gd name="connsiteY639" fmla="*/ 6271209 h 7837035"/>
                <a:gd name="connsiteX640" fmla="*/ 1312971 w 4525107"/>
                <a:gd name="connsiteY640" fmla="*/ 6507883 h 7837035"/>
                <a:gd name="connsiteX641" fmla="*/ 1549647 w 4525107"/>
                <a:gd name="connsiteY641" fmla="*/ 6386659 h 7837035"/>
                <a:gd name="connsiteX642" fmla="*/ 1551695 w 4525107"/>
                <a:gd name="connsiteY642" fmla="*/ 6290453 h 7837035"/>
                <a:gd name="connsiteX643" fmla="*/ 1611762 w 4525107"/>
                <a:gd name="connsiteY643" fmla="*/ 6324151 h 7837035"/>
                <a:gd name="connsiteX644" fmla="*/ 1848437 w 4525107"/>
                <a:gd name="connsiteY644" fmla="*/ 6202925 h 7837035"/>
                <a:gd name="connsiteX645" fmla="*/ 1727212 w 4525107"/>
                <a:gd name="connsiteY645" fmla="*/ 5966251 h 7837035"/>
                <a:gd name="connsiteX646" fmla="*/ 1649591 w 4525107"/>
                <a:gd name="connsiteY646" fmla="*/ 5958835 h 7837035"/>
                <a:gd name="connsiteX647" fmla="*/ 1712677 w 4525107"/>
                <a:gd name="connsiteY647" fmla="*/ 5872869 h 7837035"/>
                <a:gd name="connsiteX648" fmla="*/ 1591451 w 4525107"/>
                <a:gd name="connsiteY648" fmla="*/ 5636195 h 7837035"/>
                <a:gd name="connsiteX649" fmla="*/ 1517259 w 4525107"/>
                <a:gd name="connsiteY649" fmla="*/ 5627787 h 7837035"/>
                <a:gd name="connsiteX650" fmla="*/ 3166250 w 4525107"/>
                <a:gd name="connsiteY650" fmla="*/ 4828795 h 7837035"/>
                <a:gd name="connsiteX651" fmla="*/ 3065518 w 4525107"/>
                <a:gd name="connsiteY651" fmla="*/ 4912855 h 7837035"/>
                <a:gd name="connsiteX652" fmla="*/ 2954036 w 4525107"/>
                <a:gd name="connsiteY652" fmla="*/ 5286403 h 7837035"/>
                <a:gd name="connsiteX653" fmla="*/ 3033822 w 4525107"/>
                <a:gd name="connsiteY653" fmla="*/ 5434069 h 7837035"/>
                <a:gd name="connsiteX654" fmla="*/ 3033821 w 4525107"/>
                <a:gd name="connsiteY654" fmla="*/ 5434071 h 7837035"/>
                <a:gd name="connsiteX655" fmla="*/ 3181488 w 4525107"/>
                <a:gd name="connsiteY655" fmla="*/ 5354285 h 7837035"/>
                <a:gd name="connsiteX656" fmla="*/ 3292970 w 4525107"/>
                <a:gd name="connsiteY656" fmla="*/ 4980737 h 7837035"/>
                <a:gd name="connsiteX657" fmla="*/ 3213185 w 4525107"/>
                <a:gd name="connsiteY657" fmla="*/ 4833069 h 7837035"/>
                <a:gd name="connsiteX658" fmla="*/ 3166250 w 4525107"/>
                <a:gd name="connsiteY658" fmla="*/ 4828795 h 7837035"/>
                <a:gd name="connsiteX659" fmla="*/ 2612904 w 4525107"/>
                <a:gd name="connsiteY659" fmla="*/ 4822799 h 7837035"/>
                <a:gd name="connsiteX660" fmla="*/ 2516662 w 4525107"/>
                <a:gd name="connsiteY660" fmla="*/ 4899583 h 7837035"/>
                <a:gd name="connsiteX661" fmla="*/ 2385024 w 4525107"/>
                <a:gd name="connsiteY661" fmla="*/ 5307669 h 7837035"/>
                <a:gd name="connsiteX662" fmla="*/ 2456829 w 4525107"/>
                <a:gd name="connsiteY662" fmla="*/ 5447857 h 7837035"/>
                <a:gd name="connsiteX663" fmla="*/ 2456827 w 4525107"/>
                <a:gd name="connsiteY663" fmla="*/ 5447857 h 7837035"/>
                <a:gd name="connsiteX664" fmla="*/ 2597015 w 4525107"/>
                <a:gd name="connsiteY664" fmla="*/ 5376053 h 7837035"/>
                <a:gd name="connsiteX665" fmla="*/ 2728654 w 4525107"/>
                <a:gd name="connsiteY665" fmla="*/ 4967965 h 7837035"/>
                <a:gd name="connsiteX666" fmla="*/ 2656850 w 4525107"/>
                <a:gd name="connsiteY666" fmla="*/ 4827779 h 7837035"/>
                <a:gd name="connsiteX667" fmla="*/ 2612904 w 4525107"/>
                <a:gd name="connsiteY667" fmla="*/ 4822799 h 7837035"/>
                <a:gd name="connsiteX668" fmla="*/ 2100172 w 4525107"/>
                <a:gd name="connsiteY668" fmla="*/ 4815355 h 7837035"/>
                <a:gd name="connsiteX669" fmla="*/ 1999440 w 4525107"/>
                <a:gd name="connsiteY669" fmla="*/ 4899415 h 7837035"/>
                <a:gd name="connsiteX670" fmla="*/ 1887958 w 4525107"/>
                <a:gd name="connsiteY670" fmla="*/ 5272963 h 7837035"/>
                <a:gd name="connsiteX671" fmla="*/ 1967744 w 4525107"/>
                <a:gd name="connsiteY671" fmla="*/ 5420629 h 7837035"/>
                <a:gd name="connsiteX672" fmla="*/ 1967743 w 4525107"/>
                <a:gd name="connsiteY672" fmla="*/ 5420631 h 7837035"/>
                <a:gd name="connsiteX673" fmla="*/ 2115410 w 4525107"/>
                <a:gd name="connsiteY673" fmla="*/ 5340845 h 7837035"/>
                <a:gd name="connsiteX674" fmla="*/ 2226892 w 4525107"/>
                <a:gd name="connsiteY674" fmla="*/ 4967297 h 7837035"/>
                <a:gd name="connsiteX675" fmla="*/ 2147107 w 4525107"/>
                <a:gd name="connsiteY675" fmla="*/ 4819629 h 7837035"/>
                <a:gd name="connsiteX676" fmla="*/ 2100172 w 4525107"/>
                <a:gd name="connsiteY676" fmla="*/ 4815355 h 7837035"/>
                <a:gd name="connsiteX677" fmla="*/ 3690182 w 4525107"/>
                <a:gd name="connsiteY677" fmla="*/ 4814059 h 7837035"/>
                <a:gd name="connsiteX678" fmla="*/ 3593940 w 4525107"/>
                <a:gd name="connsiteY678" fmla="*/ 4890843 h 7837035"/>
                <a:gd name="connsiteX679" fmla="*/ 3462302 w 4525107"/>
                <a:gd name="connsiteY679" fmla="*/ 5298929 h 7837035"/>
                <a:gd name="connsiteX680" fmla="*/ 3534107 w 4525107"/>
                <a:gd name="connsiteY680" fmla="*/ 5439117 h 7837035"/>
                <a:gd name="connsiteX681" fmla="*/ 3534105 w 4525107"/>
                <a:gd name="connsiteY681" fmla="*/ 5439117 h 7837035"/>
                <a:gd name="connsiteX682" fmla="*/ 3674293 w 4525107"/>
                <a:gd name="connsiteY682" fmla="*/ 5367313 h 7837035"/>
                <a:gd name="connsiteX683" fmla="*/ 3805932 w 4525107"/>
                <a:gd name="connsiteY683" fmla="*/ 4959225 h 7837035"/>
                <a:gd name="connsiteX684" fmla="*/ 3734128 w 4525107"/>
                <a:gd name="connsiteY684" fmla="*/ 4819039 h 7837035"/>
                <a:gd name="connsiteX685" fmla="*/ 3690182 w 4525107"/>
                <a:gd name="connsiteY685" fmla="*/ 4814059 h 7837035"/>
                <a:gd name="connsiteX686" fmla="*/ 1602040 w 4525107"/>
                <a:gd name="connsiteY686" fmla="*/ 4702833 h 7837035"/>
                <a:gd name="connsiteX687" fmla="*/ 1505798 w 4525107"/>
                <a:gd name="connsiteY687" fmla="*/ 4779617 h 7837035"/>
                <a:gd name="connsiteX688" fmla="*/ 1374160 w 4525107"/>
                <a:gd name="connsiteY688" fmla="*/ 5187703 h 7837035"/>
                <a:gd name="connsiteX689" fmla="*/ 1445965 w 4525107"/>
                <a:gd name="connsiteY689" fmla="*/ 5327891 h 7837035"/>
                <a:gd name="connsiteX690" fmla="*/ 1445963 w 4525107"/>
                <a:gd name="connsiteY690" fmla="*/ 5327891 h 7837035"/>
                <a:gd name="connsiteX691" fmla="*/ 1586151 w 4525107"/>
                <a:gd name="connsiteY691" fmla="*/ 5256087 h 7837035"/>
                <a:gd name="connsiteX692" fmla="*/ 1717790 w 4525107"/>
                <a:gd name="connsiteY692" fmla="*/ 4847999 h 7837035"/>
                <a:gd name="connsiteX693" fmla="*/ 1645986 w 4525107"/>
                <a:gd name="connsiteY693" fmla="*/ 4707813 h 7837035"/>
                <a:gd name="connsiteX694" fmla="*/ 1602040 w 4525107"/>
                <a:gd name="connsiteY694" fmla="*/ 4702833 h 7837035"/>
                <a:gd name="connsiteX695" fmla="*/ 1522491 w 4525107"/>
                <a:gd name="connsiteY695" fmla="*/ 4199055 h 7837035"/>
                <a:gd name="connsiteX696" fmla="*/ 1431337 w 4525107"/>
                <a:gd name="connsiteY696" fmla="*/ 4417265 h 7837035"/>
                <a:gd name="connsiteX697" fmla="*/ 4069278 w 4525107"/>
                <a:gd name="connsiteY697" fmla="*/ 4476999 h 7837035"/>
                <a:gd name="connsiteX698" fmla="*/ 4128948 w 4525107"/>
                <a:gd name="connsiteY698" fmla="*/ 4235315 h 7837035"/>
                <a:gd name="connsiteX699" fmla="*/ 1522491 w 4525107"/>
                <a:gd name="connsiteY699" fmla="*/ 4199055 h 7837035"/>
                <a:gd name="connsiteX700" fmla="*/ 1634156 w 4525107"/>
                <a:gd name="connsiteY700" fmla="*/ 3782717 h 7837035"/>
                <a:gd name="connsiteX701" fmla="*/ 1547841 w 4525107"/>
                <a:gd name="connsiteY701" fmla="*/ 4002885 h 7837035"/>
                <a:gd name="connsiteX702" fmla="*/ 2655837 w 4525107"/>
                <a:gd name="connsiteY702" fmla="*/ 4202997 h 7837035"/>
                <a:gd name="connsiteX703" fmla="*/ 2714237 w 4525107"/>
                <a:gd name="connsiteY703" fmla="*/ 3988861 h 7837035"/>
                <a:gd name="connsiteX704" fmla="*/ 1634156 w 4525107"/>
                <a:gd name="connsiteY704" fmla="*/ 3782717 h 7837035"/>
                <a:gd name="connsiteX705" fmla="*/ 4240779 w 4525107"/>
                <a:gd name="connsiteY705" fmla="*/ 3761431 h 7837035"/>
                <a:gd name="connsiteX706" fmla="*/ 2987347 w 4525107"/>
                <a:gd name="connsiteY706" fmla="*/ 3998287 h 7837035"/>
                <a:gd name="connsiteX707" fmla="*/ 2929464 w 4525107"/>
                <a:gd name="connsiteY707" fmla="*/ 4214033 h 7837035"/>
                <a:gd name="connsiteX708" fmla="*/ 4186459 w 4525107"/>
                <a:gd name="connsiteY708" fmla="*/ 4004373 h 7837035"/>
                <a:gd name="connsiteX709" fmla="*/ 4240779 w 4525107"/>
                <a:gd name="connsiteY709" fmla="*/ 3761431 h 7837035"/>
                <a:gd name="connsiteX710" fmla="*/ 3696218 w 4525107"/>
                <a:gd name="connsiteY710" fmla="*/ 804829 h 7837035"/>
                <a:gd name="connsiteX711" fmla="*/ 3672479 w 4525107"/>
                <a:gd name="connsiteY711" fmla="*/ 1845263 h 7837035"/>
                <a:gd name="connsiteX712" fmla="*/ 3344917 w 4525107"/>
                <a:gd name="connsiteY712" fmla="*/ 3376564 h 7837035"/>
                <a:gd name="connsiteX713" fmla="*/ 3750295 w 4525107"/>
                <a:gd name="connsiteY713" fmla="*/ 1871901 h 7837035"/>
                <a:gd name="connsiteX714" fmla="*/ 3696218 w 4525107"/>
                <a:gd name="connsiteY714" fmla="*/ 804829 h 7837035"/>
                <a:gd name="connsiteX715" fmla="*/ 3179811 w 4525107"/>
                <a:gd name="connsiteY715" fmla="*/ 795255 h 7837035"/>
                <a:gd name="connsiteX716" fmla="*/ 3156072 w 4525107"/>
                <a:gd name="connsiteY716" fmla="*/ 1835689 h 7837035"/>
                <a:gd name="connsiteX717" fmla="*/ 2780383 w 4525107"/>
                <a:gd name="connsiteY717" fmla="*/ 3206569 h 7837035"/>
                <a:gd name="connsiteX718" fmla="*/ 3233888 w 4525107"/>
                <a:gd name="connsiteY718" fmla="*/ 1862327 h 7837035"/>
                <a:gd name="connsiteX719" fmla="*/ 3179811 w 4525107"/>
                <a:gd name="connsiteY719" fmla="*/ 795255 h 7837035"/>
                <a:gd name="connsiteX720" fmla="*/ 2620412 w 4525107"/>
                <a:gd name="connsiteY720" fmla="*/ 665765 h 7837035"/>
                <a:gd name="connsiteX721" fmla="*/ 2596673 w 4525107"/>
                <a:gd name="connsiteY721" fmla="*/ 1706199 h 7837035"/>
                <a:gd name="connsiteX722" fmla="*/ 2365363 w 4525107"/>
                <a:gd name="connsiteY722" fmla="*/ 2788321 h 7837035"/>
                <a:gd name="connsiteX723" fmla="*/ 2674489 w 4525107"/>
                <a:gd name="connsiteY723" fmla="*/ 1732837 h 7837035"/>
                <a:gd name="connsiteX724" fmla="*/ 2620412 w 4525107"/>
                <a:gd name="connsiteY724" fmla="*/ 665765 h 7837035"/>
                <a:gd name="connsiteX725" fmla="*/ 1985519 w 4525107"/>
                <a:gd name="connsiteY725" fmla="*/ 434221 h 7837035"/>
                <a:gd name="connsiteX726" fmla="*/ 4391835 w 4525107"/>
                <a:gd name="connsiteY726" fmla="*/ 450263 h 7837035"/>
                <a:gd name="connsiteX727" fmla="*/ 4525107 w 4525107"/>
                <a:gd name="connsiteY727" fmla="*/ 7837035 h 7837035"/>
                <a:gd name="connsiteX728" fmla="*/ 0 w 4525107"/>
                <a:gd name="connsiteY728" fmla="*/ 6758511 h 7837035"/>
                <a:gd name="connsiteX729" fmla="*/ 1985519 w 4525107"/>
                <a:gd name="connsiteY729" fmla="*/ 434221 h 7837035"/>
                <a:gd name="connsiteX0" fmla="*/ 3633745 w 4525107"/>
                <a:gd name="connsiteY0" fmla="*/ 6697423 h 7837035"/>
                <a:gd name="connsiteX1" fmla="*/ 3629790 w 4525107"/>
                <a:gd name="connsiteY1" fmla="*/ 6779437 h 7837035"/>
                <a:gd name="connsiteX2" fmla="*/ 3599816 w 4525107"/>
                <a:gd name="connsiteY2" fmla="*/ 6858791 h 7837035"/>
                <a:gd name="connsiteX3" fmla="*/ 3603770 w 4525107"/>
                <a:gd name="connsiteY3" fmla="*/ 6776775 h 7837035"/>
                <a:gd name="connsiteX4" fmla="*/ 3633745 w 4525107"/>
                <a:gd name="connsiteY4" fmla="*/ 6697423 h 7837035"/>
                <a:gd name="connsiteX5" fmla="*/ 3524733 w 4525107"/>
                <a:gd name="connsiteY5" fmla="*/ 6605741 h 7837035"/>
                <a:gd name="connsiteX6" fmla="*/ 3534146 w 4525107"/>
                <a:gd name="connsiteY6" fmla="*/ 6606129 h 7837035"/>
                <a:gd name="connsiteX7" fmla="*/ 3536070 w 4525107"/>
                <a:gd name="connsiteY7" fmla="*/ 6607587 h 7837035"/>
                <a:gd name="connsiteX8" fmla="*/ 3485494 w 4525107"/>
                <a:gd name="connsiteY8" fmla="*/ 6692481 h 7837035"/>
                <a:gd name="connsiteX9" fmla="*/ 3489391 w 4525107"/>
                <a:gd name="connsiteY9" fmla="*/ 6791223 h 7837035"/>
                <a:gd name="connsiteX10" fmla="*/ 3487005 w 4525107"/>
                <a:gd name="connsiteY10" fmla="*/ 6791585 h 7837035"/>
                <a:gd name="connsiteX11" fmla="*/ 3466246 w 4525107"/>
                <a:gd name="connsiteY11" fmla="*/ 6687589 h 7837035"/>
                <a:gd name="connsiteX12" fmla="*/ 3524733 w 4525107"/>
                <a:gd name="connsiteY12" fmla="*/ 6605741 h 7837035"/>
                <a:gd name="connsiteX13" fmla="*/ 2429818 w 4525107"/>
                <a:gd name="connsiteY13" fmla="*/ 6547021 h 7837035"/>
                <a:gd name="connsiteX14" fmla="*/ 2416829 w 4525107"/>
                <a:gd name="connsiteY14" fmla="*/ 6628097 h 7837035"/>
                <a:gd name="connsiteX15" fmla="*/ 2378274 w 4525107"/>
                <a:gd name="connsiteY15" fmla="*/ 6703653 h 7837035"/>
                <a:gd name="connsiteX16" fmla="*/ 2391262 w 4525107"/>
                <a:gd name="connsiteY16" fmla="*/ 6622577 h 7837035"/>
                <a:gd name="connsiteX17" fmla="*/ 2429818 w 4525107"/>
                <a:gd name="connsiteY17" fmla="*/ 6547021 h 7837035"/>
                <a:gd name="connsiteX18" fmla="*/ 3903054 w 4525107"/>
                <a:gd name="connsiteY18" fmla="*/ 6528809 h 7837035"/>
                <a:gd name="connsiteX19" fmla="*/ 3972388 w 4525107"/>
                <a:gd name="connsiteY19" fmla="*/ 6569063 h 7837035"/>
                <a:gd name="connsiteX20" fmla="*/ 4051953 w 4525107"/>
                <a:gd name="connsiteY20" fmla="*/ 6559203 h 7837035"/>
                <a:gd name="connsiteX21" fmla="*/ 4052284 w 4525107"/>
                <a:gd name="connsiteY21" fmla="*/ 6561335 h 7837035"/>
                <a:gd name="connsiteX22" fmla="*/ 3968775 w 4525107"/>
                <a:gd name="connsiteY22" fmla="*/ 6586771 h 7837035"/>
                <a:gd name="connsiteX23" fmla="*/ 3901912 w 4525107"/>
                <a:gd name="connsiteY23" fmla="*/ 6530641 h 7837035"/>
                <a:gd name="connsiteX24" fmla="*/ 3903054 w 4525107"/>
                <a:gd name="connsiteY24" fmla="*/ 6528809 h 7837035"/>
                <a:gd name="connsiteX25" fmla="*/ 662179 w 4525107"/>
                <a:gd name="connsiteY25" fmla="*/ 6508497 h 7837035"/>
                <a:gd name="connsiteX26" fmla="*/ 2520599 w 4525107"/>
                <a:gd name="connsiteY26" fmla="*/ 7334403 h 7837035"/>
                <a:gd name="connsiteX27" fmla="*/ 4097485 w 4525107"/>
                <a:gd name="connsiteY27" fmla="*/ 7071757 h 7837035"/>
                <a:gd name="connsiteX28" fmla="*/ 2625841 w 4525107"/>
                <a:gd name="connsiteY28" fmla="*/ 7194689 h 7837035"/>
                <a:gd name="connsiteX29" fmla="*/ 662179 w 4525107"/>
                <a:gd name="connsiteY29" fmla="*/ 6508497 h 7837035"/>
                <a:gd name="connsiteX30" fmla="*/ 3943532 w 4525107"/>
                <a:gd name="connsiteY30" fmla="*/ 6482905 h 7837035"/>
                <a:gd name="connsiteX31" fmla="*/ 4009081 w 4525107"/>
                <a:gd name="connsiteY31" fmla="*/ 6488787 h 7837035"/>
                <a:gd name="connsiteX32" fmla="*/ 4088433 w 4525107"/>
                <a:gd name="connsiteY32" fmla="*/ 6518759 h 7837035"/>
                <a:gd name="connsiteX33" fmla="*/ 4006417 w 4525107"/>
                <a:gd name="connsiteY33" fmla="*/ 6514805 h 7837035"/>
                <a:gd name="connsiteX34" fmla="*/ 3927066 w 4525107"/>
                <a:gd name="connsiteY34" fmla="*/ 6484831 h 7837035"/>
                <a:gd name="connsiteX35" fmla="*/ 3943532 w 4525107"/>
                <a:gd name="connsiteY35" fmla="*/ 6482905 h 7837035"/>
                <a:gd name="connsiteX36" fmla="*/ 2331600 w 4525107"/>
                <a:gd name="connsiteY36" fmla="*/ 6443861 h 7837035"/>
                <a:gd name="connsiteX37" fmla="*/ 2340912 w 4525107"/>
                <a:gd name="connsiteY37" fmla="*/ 6445285 h 7837035"/>
                <a:gd name="connsiteX38" fmla="*/ 2342664 w 4525107"/>
                <a:gd name="connsiteY38" fmla="*/ 6446945 h 7837035"/>
                <a:gd name="connsiteX39" fmla="*/ 2283020 w 4525107"/>
                <a:gd name="connsiteY39" fmla="*/ 6525735 h 7837035"/>
                <a:gd name="connsiteX40" fmla="*/ 2275988 w 4525107"/>
                <a:gd name="connsiteY40" fmla="*/ 6624303 h 7837035"/>
                <a:gd name="connsiteX41" fmla="*/ 2273576 w 4525107"/>
                <a:gd name="connsiteY41" fmla="*/ 6624399 h 7837035"/>
                <a:gd name="connsiteX42" fmla="*/ 2264430 w 4525107"/>
                <a:gd name="connsiteY42" fmla="*/ 6518747 h 7837035"/>
                <a:gd name="connsiteX43" fmla="*/ 2331600 w 4525107"/>
                <a:gd name="connsiteY43" fmla="*/ 6443861 h 7837035"/>
                <a:gd name="connsiteX44" fmla="*/ 2716104 w 4525107"/>
                <a:gd name="connsiteY44" fmla="*/ 6409185 h 7837035"/>
                <a:gd name="connsiteX45" fmla="*/ 2780567 w 4525107"/>
                <a:gd name="connsiteY45" fmla="*/ 6456851 h 7837035"/>
                <a:gd name="connsiteX46" fmla="*/ 2860734 w 4525107"/>
                <a:gd name="connsiteY46" fmla="*/ 6455839 h 7837035"/>
                <a:gd name="connsiteX47" fmla="*/ 2860828 w 4525107"/>
                <a:gd name="connsiteY47" fmla="*/ 6457995 h 7837035"/>
                <a:gd name="connsiteX48" fmla="*/ 2775020 w 4525107"/>
                <a:gd name="connsiteY48" fmla="*/ 6474051 h 7837035"/>
                <a:gd name="connsiteX49" fmla="*/ 2714766 w 4525107"/>
                <a:gd name="connsiteY49" fmla="*/ 6410879 h 7837035"/>
                <a:gd name="connsiteX50" fmla="*/ 2716104 w 4525107"/>
                <a:gd name="connsiteY50" fmla="*/ 6409185 h 7837035"/>
                <a:gd name="connsiteX51" fmla="*/ 3966317 w 4525107"/>
                <a:gd name="connsiteY51" fmla="*/ 6396875 h 7837035"/>
                <a:gd name="connsiteX52" fmla="*/ 3996260 w 4525107"/>
                <a:gd name="connsiteY52" fmla="*/ 6399529 h 7837035"/>
                <a:gd name="connsiteX53" fmla="*/ 4062819 w 4525107"/>
                <a:gd name="connsiteY53" fmla="*/ 6457133 h 7837035"/>
                <a:gd name="connsiteX54" fmla="*/ 4061663 w 4525107"/>
                <a:gd name="connsiteY54" fmla="*/ 6459037 h 7837035"/>
                <a:gd name="connsiteX55" fmla="*/ 3992514 w 4525107"/>
                <a:gd name="connsiteY55" fmla="*/ 6417875 h 7837035"/>
                <a:gd name="connsiteX56" fmla="*/ 3912767 w 4525107"/>
                <a:gd name="connsiteY56" fmla="*/ 6428645 h 7837035"/>
                <a:gd name="connsiteX57" fmla="*/ 3912449 w 4525107"/>
                <a:gd name="connsiteY57" fmla="*/ 6426439 h 7837035"/>
                <a:gd name="connsiteX58" fmla="*/ 3940569 w 4525107"/>
                <a:gd name="connsiteY58" fmla="*/ 6401053 h 7837035"/>
                <a:gd name="connsiteX59" fmla="*/ 3966317 w 4525107"/>
                <a:gd name="connsiteY59" fmla="*/ 6396875 h 7837035"/>
                <a:gd name="connsiteX60" fmla="*/ 3672679 w 4525107"/>
                <a:gd name="connsiteY60" fmla="*/ 6390437 h 7837035"/>
                <a:gd name="connsiteX61" fmla="*/ 3633129 w 4525107"/>
                <a:gd name="connsiteY61" fmla="*/ 6429881 h 7837035"/>
                <a:gd name="connsiteX62" fmla="*/ 3672532 w 4525107"/>
                <a:gd name="connsiteY62" fmla="*/ 6489497 h 7837035"/>
                <a:gd name="connsiteX63" fmla="*/ 3732146 w 4525107"/>
                <a:gd name="connsiteY63" fmla="*/ 6450095 h 7837035"/>
                <a:gd name="connsiteX64" fmla="*/ 3692744 w 4525107"/>
                <a:gd name="connsiteY64" fmla="*/ 6390479 h 7837035"/>
                <a:gd name="connsiteX65" fmla="*/ 3672679 w 4525107"/>
                <a:gd name="connsiteY65" fmla="*/ 6390437 h 7837035"/>
                <a:gd name="connsiteX66" fmla="*/ 2761404 w 4525107"/>
                <a:gd name="connsiteY66" fmla="*/ 6368033 h 7837035"/>
                <a:gd name="connsiteX67" fmla="*/ 2825903 w 4525107"/>
                <a:gd name="connsiteY67" fmla="*/ 6381119 h 7837035"/>
                <a:gd name="connsiteX68" fmla="*/ 2901458 w 4525107"/>
                <a:gd name="connsiteY68" fmla="*/ 6419673 h 7837035"/>
                <a:gd name="connsiteX69" fmla="*/ 2820381 w 4525107"/>
                <a:gd name="connsiteY69" fmla="*/ 6406685 h 7837035"/>
                <a:gd name="connsiteX70" fmla="*/ 2744826 w 4525107"/>
                <a:gd name="connsiteY70" fmla="*/ 6368129 h 7837035"/>
                <a:gd name="connsiteX71" fmla="*/ 2761404 w 4525107"/>
                <a:gd name="connsiteY71" fmla="*/ 6368033 h 7837035"/>
                <a:gd name="connsiteX72" fmla="*/ 1374430 w 4525107"/>
                <a:gd name="connsiteY72" fmla="*/ 6330999 h 7837035"/>
                <a:gd name="connsiteX73" fmla="*/ 1361441 w 4525107"/>
                <a:gd name="connsiteY73" fmla="*/ 6412075 h 7837035"/>
                <a:gd name="connsiteX74" fmla="*/ 1322886 w 4525107"/>
                <a:gd name="connsiteY74" fmla="*/ 6487631 h 7837035"/>
                <a:gd name="connsiteX75" fmla="*/ 1335874 w 4525107"/>
                <a:gd name="connsiteY75" fmla="*/ 6406555 h 7837035"/>
                <a:gd name="connsiteX76" fmla="*/ 1374430 w 4525107"/>
                <a:gd name="connsiteY76" fmla="*/ 6330999 h 7837035"/>
                <a:gd name="connsiteX77" fmla="*/ 3925293 w 4525107"/>
                <a:gd name="connsiteY77" fmla="*/ 6317799 h 7837035"/>
                <a:gd name="connsiteX78" fmla="*/ 3962272 w 4525107"/>
                <a:gd name="connsiteY78" fmla="*/ 6323489 h 7837035"/>
                <a:gd name="connsiteX79" fmla="*/ 4043734 w 4525107"/>
                <a:gd name="connsiteY79" fmla="*/ 6391389 h 7837035"/>
                <a:gd name="connsiteX80" fmla="*/ 4042277 w 4525107"/>
                <a:gd name="connsiteY80" fmla="*/ 6393313 h 7837035"/>
                <a:gd name="connsiteX81" fmla="*/ 3957382 w 4525107"/>
                <a:gd name="connsiteY81" fmla="*/ 6342737 h 7837035"/>
                <a:gd name="connsiteX82" fmla="*/ 3858639 w 4525107"/>
                <a:gd name="connsiteY82" fmla="*/ 6346635 h 7837035"/>
                <a:gd name="connsiteX83" fmla="*/ 3858277 w 4525107"/>
                <a:gd name="connsiteY83" fmla="*/ 6344249 h 7837035"/>
                <a:gd name="connsiteX84" fmla="*/ 3893405 w 4525107"/>
                <a:gd name="connsiteY84" fmla="*/ 6319807 h 7837035"/>
                <a:gd name="connsiteX85" fmla="*/ 3925293 w 4525107"/>
                <a:gd name="connsiteY85" fmla="*/ 6317799 h 7837035"/>
                <a:gd name="connsiteX86" fmla="*/ 2793552 w 4525107"/>
                <a:gd name="connsiteY86" fmla="*/ 6285045 h 7837035"/>
                <a:gd name="connsiteX87" fmla="*/ 2823019 w 4525107"/>
                <a:gd name="connsiteY87" fmla="*/ 6290991 h 7837035"/>
                <a:gd name="connsiteX88" fmla="*/ 2882808 w 4525107"/>
                <a:gd name="connsiteY88" fmla="*/ 6355595 h 7837035"/>
                <a:gd name="connsiteX89" fmla="*/ 2881449 w 4525107"/>
                <a:gd name="connsiteY89" fmla="*/ 6357359 h 7837035"/>
                <a:gd name="connsiteX90" fmla="*/ 2817269 w 4525107"/>
                <a:gd name="connsiteY90" fmla="*/ 6308811 h 7837035"/>
                <a:gd name="connsiteX91" fmla="*/ 2736820 w 4525107"/>
                <a:gd name="connsiteY91" fmla="*/ 6310707 h 7837035"/>
                <a:gd name="connsiteX92" fmla="*/ 2736748 w 4525107"/>
                <a:gd name="connsiteY92" fmla="*/ 6308479 h 7837035"/>
                <a:gd name="connsiteX93" fmla="*/ 2767500 w 4525107"/>
                <a:gd name="connsiteY93" fmla="*/ 6286355 h 7837035"/>
                <a:gd name="connsiteX94" fmla="*/ 2793552 w 4525107"/>
                <a:gd name="connsiteY94" fmla="*/ 6285045 h 7837035"/>
                <a:gd name="connsiteX95" fmla="*/ 3683526 w 4525107"/>
                <a:gd name="connsiteY95" fmla="*/ 6278345 h 7837035"/>
                <a:gd name="connsiteX96" fmla="*/ 3710443 w 4525107"/>
                <a:gd name="connsiteY96" fmla="*/ 6278403 h 7837035"/>
                <a:gd name="connsiteX97" fmla="*/ 3763301 w 4525107"/>
                <a:gd name="connsiteY97" fmla="*/ 6358373 h 7837035"/>
                <a:gd name="connsiteX98" fmla="*/ 3744120 w 4525107"/>
                <a:gd name="connsiteY98" fmla="*/ 6391687 h 7837035"/>
                <a:gd name="connsiteX99" fmla="*/ 3772227 w 4525107"/>
                <a:gd name="connsiteY99" fmla="*/ 6391253 h 7837035"/>
                <a:gd name="connsiteX100" fmla="*/ 3825084 w 4525107"/>
                <a:gd name="connsiteY100" fmla="*/ 6471223 h 7837035"/>
                <a:gd name="connsiteX101" fmla="*/ 3745113 w 4525107"/>
                <a:gd name="connsiteY101" fmla="*/ 6524081 h 7837035"/>
                <a:gd name="connsiteX102" fmla="*/ 3722251 w 4525107"/>
                <a:gd name="connsiteY102" fmla="*/ 6514399 h 7837035"/>
                <a:gd name="connsiteX103" fmla="*/ 3725347 w 4525107"/>
                <a:gd name="connsiteY103" fmla="*/ 6548949 h 7837035"/>
                <a:gd name="connsiteX104" fmla="*/ 3645374 w 4525107"/>
                <a:gd name="connsiteY104" fmla="*/ 6601809 h 7837035"/>
                <a:gd name="connsiteX105" fmla="*/ 3592517 w 4525107"/>
                <a:gd name="connsiteY105" fmla="*/ 6521839 h 7837035"/>
                <a:gd name="connsiteX106" fmla="*/ 3612814 w 4525107"/>
                <a:gd name="connsiteY106" fmla="*/ 6487429 h 7837035"/>
                <a:gd name="connsiteX107" fmla="*/ 3579077 w 4525107"/>
                <a:gd name="connsiteY107" fmla="*/ 6490189 h 7837035"/>
                <a:gd name="connsiteX108" fmla="*/ 3526219 w 4525107"/>
                <a:gd name="connsiteY108" fmla="*/ 6410219 h 7837035"/>
                <a:gd name="connsiteX109" fmla="*/ 3606190 w 4525107"/>
                <a:gd name="connsiteY109" fmla="*/ 6357361 h 7837035"/>
                <a:gd name="connsiteX110" fmla="*/ 3636912 w 4525107"/>
                <a:gd name="connsiteY110" fmla="*/ 6373903 h 7837035"/>
                <a:gd name="connsiteX111" fmla="*/ 3630472 w 4525107"/>
                <a:gd name="connsiteY111" fmla="*/ 6331261 h 7837035"/>
                <a:gd name="connsiteX112" fmla="*/ 3683526 w 4525107"/>
                <a:gd name="connsiteY112" fmla="*/ 6278345 h 7837035"/>
                <a:gd name="connsiteX113" fmla="*/ 3684309 w 4525107"/>
                <a:gd name="connsiteY113" fmla="*/ 6261871 h 7837035"/>
                <a:gd name="connsiteX114" fmla="*/ 3625837 w 4525107"/>
                <a:gd name="connsiteY114" fmla="*/ 6320187 h 7837035"/>
                <a:gd name="connsiteX115" fmla="*/ 3632934 w 4525107"/>
                <a:gd name="connsiteY115" fmla="*/ 6367185 h 7837035"/>
                <a:gd name="connsiteX116" fmla="*/ 3599077 w 4525107"/>
                <a:gd name="connsiteY116" fmla="*/ 6348955 h 7837035"/>
                <a:gd name="connsiteX117" fmla="*/ 3510940 w 4525107"/>
                <a:gd name="connsiteY117" fmla="*/ 6407209 h 7837035"/>
                <a:gd name="connsiteX118" fmla="*/ 3569193 w 4525107"/>
                <a:gd name="connsiteY118" fmla="*/ 6495345 h 7837035"/>
                <a:gd name="connsiteX119" fmla="*/ 3606377 w 4525107"/>
                <a:gd name="connsiteY119" fmla="*/ 6492301 h 7837035"/>
                <a:gd name="connsiteX120" fmla="*/ 3584009 w 4525107"/>
                <a:gd name="connsiteY120" fmla="*/ 6530223 h 7837035"/>
                <a:gd name="connsiteX121" fmla="*/ 3642262 w 4525107"/>
                <a:gd name="connsiteY121" fmla="*/ 6618359 h 7837035"/>
                <a:gd name="connsiteX122" fmla="*/ 3730399 w 4525107"/>
                <a:gd name="connsiteY122" fmla="*/ 6560105 h 7837035"/>
                <a:gd name="connsiteX123" fmla="*/ 3726985 w 4525107"/>
                <a:gd name="connsiteY123" fmla="*/ 6522027 h 7837035"/>
                <a:gd name="connsiteX124" fmla="*/ 3752183 w 4525107"/>
                <a:gd name="connsiteY124" fmla="*/ 6532699 h 7837035"/>
                <a:gd name="connsiteX125" fmla="*/ 3840320 w 4525107"/>
                <a:gd name="connsiteY125" fmla="*/ 6474445 h 7837035"/>
                <a:gd name="connsiteX126" fmla="*/ 3782066 w 4525107"/>
                <a:gd name="connsiteY126" fmla="*/ 6386305 h 7837035"/>
                <a:gd name="connsiteX127" fmla="*/ 3751088 w 4525107"/>
                <a:gd name="connsiteY127" fmla="*/ 6386783 h 7837035"/>
                <a:gd name="connsiteX128" fmla="*/ 3772228 w 4525107"/>
                <a:gd name="connsiteY128" fmla="*/ 6350071 h 7837035"/>
                <a:gd name="connsiteX129" fmla="*/ 3713975 w 4525107"/>
                <a:gd name="connsiteY129" fmla="*/ 6261933 h 7837035"/>
                <a:gd name="connsiteX130" fmla="*/ 3684309 w 4525107"/>
                <a:gd name="connsiteY130" fmla="*/ 6261871 h 7837035"/>
                <a:gd name="connsiteX131" fmla="*/ 2502421 w 4525107"/>
                <a:gd name="connsiteY131" fmla="*/ 6246213 h 7837035"/>
                <a:gd name="connsiteX132" fmla="*/ 2458757 w 4525107"/>
                <a:gd name="connsiteY132" fmla="*/ 6281049 h 7837035"/>
                <a:gd name="connsiteX133" fmla="*/ 2491334 w 4525107"/>
                <a:gd name="connsiteY133" fmla="*/ 6344651 h 7837035"/>
                <a:gd name="connsiteX134" fmla="*/ 2554936 w 4525107"/>
                <a:gd name="connsiteY134" fmla="*/ 6312077 h 7837035"/>
                <a:gd name="connsiteX135" fmla="*/ 2522359 w 4525107"/>
                <a:gd name="connsiteY135" fmla="*/ 6248473 h 7837035"/>
                <a:gd name="connsiteX136" fmla="*/ 2502421 w 4525107"/>
                <a:gd name="connsiteY136" fmla="*/ 6246213 h 7837035"/>
                <a:gd name="connsiteX137" fmla="*/ 1276212 w 4525107"/>
                <a:gd name="connsiteY137" fmla="*/ 6227839 h 7837035"/>
                <a:gd name="connsiteX138" fmla="*/ 1285524 w 4525107"/>
                <a:gd name="connsiteY138" fmla="*/ 6229263 h 7837035"/>
                <a:gd name="connsiteX139" fmla="*/ 1287276 w 4525107"/>
                <a:gd name="connsiteY139" fmla="*/ 6230923 h 7837035"/>
                <a:gd name="connsiteX140" fmla="*/ 1227632 w 4525107"/>
                <a:gd name="connsiteY140" fmla="*/ 6309713 h 7837035"/>
                <a:gd name="connsiteX141" fmla="*/ 1220600 w 4525107"/>
                <a:gd name="connsiteY141" fmla="*/ 6408281 h 7837035"/>
                <a:gd name="connsiteX142" fmla="*/ 1218188 w 4525107"/>
                <a:gd name="connsiteY142" fmla="*/ 6408377 h 7837035"/>
                <a:gd name="connsiteX143" fmla="*/ 1209042 w 4525107"/>
                <a:gd name="connsiteY143" fmla="*/ 6302725 h 7837035"/>
                <a:gd name="connsiteX144" fmla="*/ 1276212 w 4525107"/>
                <a:gd name="connsiteY144" fmla="*/ 6227839 h 7837035"/>
                <a:gd name="connsiteX145" fmla="*/ 3415853 w 4525107"/>
                <a:gd name="connsiteY145" fmla="*/ 6219461 h 7837035"/>
                <a:gd name="connsiteX146" fmla="*/ 3452831 w 4525107"/>
                <a:gd name="connsiteY146" fmla="*/ 6225153 h 7837035"/>
                <a:gd name="connsiteX147" fmla="*/ 3534295 w 4525107"/>
                <a:gd name="connsiteY147" fmla="*/ 6293049 h 7837035"/>
                <a:gd name="connsiteX148" fmla="*/ 3532837 w 4525107"/>
                <a:gd name="connsiteY148" fmla="*/ 6294977 h 7837035"/>
                <a:gd name="connsiteX149" fmla="*/ 3447941 w 4525107"/>
                <a:gd name="connsiteY149" fmla="*/ 6244399 h 7837035"/>
                <a:gd name="connsiteX150" fmla="*/ 3349197 w 4525107"/>
                <a:gd name="connsiteY150" fmla="*/ 6248297 h 7837035"/>
                <a:gd name="connsiteX151" fmla="*/ 3348836 w 4525107"/>
                <a:gd name="connsiteY151" fmla="*/ 6245911 h 7837035"/>
                <a:gd name="connsiteX152" fmla="*/ 3383964 w 4525107"/>
                <a:gd name="connsiteY152" fmla="*/ 6221467 h 7837035"/>
                <a:gd name="connsiteX153" fmla="*/ 3415853 w 4525107"/>
                <a:gd name="connsiteY153" fmla="*/ 6219461 h 7837035"/>
                <a:gd name="connsiteX154" fmla="*/ 2729599 w 4525107"/>
                <a:gd name="connsiteY154" fmla="*/ 6200397 h 7837035"/>
                <a:gd name="connsiteX155" fmla="*/ 2797638 w 4525107"/>
                <a:gd name="connsiteY155" fmla="*/ 6211663 h 7837035"/>
                <a:gd name="connsiteX156" fmla="*/ 2871101 w 4525107"/>
                <a:gd name="connsiteY156" fmla="*/ 6288145 h 7837035"/>
                <a:gd name="connsiteX157" fmla="*/ 2869440 w 4525107"/>
                <a:gd name="connsiteY157" fmla="*/ 6289895 h 7837035"/>
                <a:gd name="connsiteX158" fmla="*/ 2790651 w 4525107"/>
                <a:gd name="connsiteY158" fmla="*/ 6230253 h 7837035"/>
                <a:gd name="connsiteX159" fmla="*/ 2692082 w 4525107"/>
                <a:gd name="connsiteY159" fmla="*/ 6223219 h 7837035"/>
                <a:gd name="connsiteX160" fmla="*/ 2691986 w 4525107"/>
                <a:gd name="connsiteY160" fmla="*/ 6220809 h 7837035"/>
                <a:gd name="connsiteX161" fmla="*/ 2729599 w 4525107"/>
                <a:gd name="connsiteY161" fmla="*/ 6200397 h 7837035"/>
                <a:gd name="connsiteX162" fmla="*/ 1660716 w 4525107"/>
                <a:gd name="connsiteY162" fmla="*/ 6193163 h 7837035"/>
                <a:gd name="connsiteX163" fmla="*/ 1725179 w 4525107"/>
                <a:gd name="connsiteY163" fmla="*/ 6240829 h 7837035"/>
                <a:gd name="connsiteX164" fmla="*/ 1805346 w 4525107"/>
                <a:gd name="connsiteY164" fmla="*/ 6239817 h 7837035"/>
                <a:gd name="connsiteX165" fmla="*/ 1805440 w 4525107"/>
                <a:gd name="connsiteY165" fmla="*/ 6241973 h 7837035"/>
                <a:gd name="connsiteX166" fmla="*/ 1719632 w 4525107"/>
                <a:gd name="connsiteY166" fmla="*/ 6258029 h 7837035"/>
                <a:gd name="connsiteX167" fmla="*/ 1659378 w 4525107"/>
                <a:gd name="connsiteY167" fmla="*/ 6194857 h 7837035"/>
                <a:gd name="connsiteX168" fmla="*/ 1660716 w 4525107"/>
                <a:gd name="connsiteY168" fmla="*/ 6193163 h 7837035"/>
                <a:gd name="connsiteX169" fmla="*/ 1706016 w 4525107"/>
                <a:gd name="connsiteY169" fmla="*/ 6152011 h 7837035"/>
                <a:gd name="connsiteX170" fmla="*/ 1770515 w 4525107"/>
                <a:gd name="connsiteY170" fmla="*/ 6165097 h 7837035"/>
                <a:gd name="connsiteX171" fmla="*/ 1846070 w 4525107"/>
                <a:gd name="connsiteY171" fmla="*/ 6203651 h 7837035"/>
                <a:gd name="connsiteX172" fmla="*/ 1764993 w 4525107"/>
                <a:gd name="connsiteY172" fmla="*/ 6190663 h 7837035"/>
                <a:gd name="connsiteX173" fmla="*/ 1689438 w 4525107"/>
                <a:gd name="connsiteY173" fmla="*/ 6152107 h 7837035"/>
                <a:gd name="connsiteX174" fmla="*/ 1706016 w 4525107"/>
                <a:gd name="connsiteY174" fmla="*/ 6152011 h 7837035"/>
                <a:gd name="connsiteX175" fmla="*/ 2525583 w 4525107"/>
                <a:gd name="connsiteY175" fmla="*/ 6136005 h 7837035"/>
                <a:gd name="connsiteX176" fmla="*/ 2552329 w 4525107"/>
                <a:gd name="connsiteY176" fmla="*/ 6139037 h 7837035"/>
                <a:gd name="connsiteX177" fmla="*/ 2596031 w 4525107"/>
                <a:gd name="connsiteY177" fmla="*/ 6224355 h 7837035"/>
                <a:gd name="connsiteX178" fmla="*/ 2573288 w 4525107"/>
                <a:gd name="connsiteY178" fmla="*/ 6255347 h 7837035"/>
                <a:gd name="connsiteX179" fmla="*/ 2601271 w 4525107"/>
                <a:gd name="connsiteY179" fmla="*/ 6258021 h 7837035"/>
                <a:gd name="connsiteX180" fmla="*/ 2644972 w 4525107"/>
                <a:gd name="connsiteY180" fmla="*/ 6343339 h 7837035"/>
                <a:gd name="connsiteX181" fmla="*/ 2559652 w 4525107"/>
                <a:gd name="connsiteY181" fmla="*/ 6387041 h 7837035"/>
                <a:gd name="connsiteX182" fmla="*/ 2537998 w 4525107"/>
                <a:gd name="connsiteY182" fmla="*/ 6374893 h 7837035"/>
                <a:gd name="connsiteX183" fmla="*/ 2537260 w 4525107"/>
                <a:gd name="connsiteY183" fmla="*/ 6409575 h 7837035"/>
                <a:gd name="connsiteX184" fmla="*/ 2451937 w 4525107"/>
                <a:gd name="connsiteY184" fmla="*/ 6453277 h 7837035"/>
                <a:gd name="connsiteX185" fmla="*/ 2408237 w 4525107"/>
                <a:gd name="connsiteY185" fmla="*/ 6367957 h 7837035"/>
                <a:gd name="connsiteX186" fmla="*/ 2432210 w 4525107"/>
                <a:gd name="connsiteY186" fmla="*/ 6335999 h 7837035"/>
                <a:gd name="connsiteX187" fmla="*/ 2398374 w 4525107"/>
                <a:gd name="connsiteY187" fmla="*/ 6335017 h 7837035"/>
                <a:gd name="connsiteX188" fmla="*/ 2354673 w 4525107"/>
                <a:gd name="connsiteY188" fmla="*/ 6249697 h 7837035"/>
                <a:gd name="connsiteX189" fmla="*/ 2439993 w 4525107"/>
                <a:gd name="connsiteY189" fmla="*/ 6205997 h 7837035"/>
                <a:gd name="connsiteX190" fmla="*/ 2468700 w 4525107"/>
                <a:gd name="connsiteY190" fmla="*/ 6225831 h 7837035"/>
                <a:gd name="connsiteX191" fmla="*/ 2467010 w 4525107"/>
                <a:gd name="connsiteY191" fmla="*/ 6182737 h 7837035"/>
                <a:gd name="connsiteX192" fmla="*/ 2525583 w 4525107"/>
                <a:gd name="connsiteY192" fmla="*/ 6136005 h 7837035"/>
                <a:gd name="connsiteX193" fmla="*/ 2528181 w 4525107"/>
                <a:gd name="connsiteY193" fmla="*/ 6119719 h 7837035"/>
                <a:gd name="connsiteX194" fmla="*/ 2463625 w 4525107"/>
                <a:gd name="connsiteY194" fmla="*/ 6171221 h 7837035"/>
                <a:gd name="connsiteX195" fmla="*/ 2465489 w 4525107"/>
                <a:gd name="connsiteY195" fmla="*/ 6218713 h 7837035"/>
                <a:gd name="connsiteX196" fmla="*/ 2433852 w 4525107"/>
                <a:gd name="connsiteY196" fmla="*/ 6196857 h 7837035"/>
                <a:gd name="connsiteX197" fmla="*/ 2339820 w 4525107"/>
                <a:gd name="connsiteY197" fmla="*/ 6245019 h 7837035"/>
                <a:gd name="connsiteX198" fmla="*/ 2387982 w 4525107"/>
                <a:gd name="connsiteY198" fmla="*/ 6339051 h 7837035"/>
                <a:gd name="connsiteX199" fmla="*/ 2425274 w 4525107"/>
                <a:gd name="connsiteY199" fmla="*/ 6340133 h 7837035"/>
                <a:gd name="connsiteX200" fmla="*/ 2398855 w 4525107"/>
                <a:gd name="connsiteY200" fmla="*/ 6375351 h 7837035"/>
                <a:gd name="connsiteX201" fmla="*/ 2447016 w 4525107"/>
                <a:gd name="connsiteY201" fmla="*/ 6469383 h 7837035"/>
                <a:gd name="connsiteX202" fmla="*/ 2541048 w 4525107"/>
                <a:gd name="connsiteY202" fmla="*/ 6421219 h 7837035"/>
                <a:gd name="connsiteX203" fmla="*/ 2541861 w 4525107"/>
                <a:gd name="connsiteY203" fmla="*/ 6382997 h 7837035"/>
                <a:gd name="connsiteX204" fmla="*/ 2565726 w 4525107"/>
                <a:gd name="connsiteY204" fmla="*/ 6396387 h 7837035"/>
                <a:gd name="connsiteX205" fmla="*/ 2659758 w 4525107"/>
                <a:gd name="connsiteY205" fmla="*/ 6348223 h 7837035"/>
                <a:gd name="connsiteX206" fmla="*/ 2611595 w 4525107"/>
                <a:gd name="connsiteY206" fmla="*/ 6254189 h 7837035"/>
                <a:gd name="connsiteX207" fmla="*/ 2580755 w 4525107"/>
                <a:gd name="connsiteY207" fmla="*/ 6251243 h 7837035"/>
                <a:gd name="connsiteX208" fmla="*/ 2605820 w 4525107"/>
                <a:gd name="connsiteY208" fmla="*/ 6217091 h 7837035"/>
                <a:gd name="connsiteX209" fmla="*/ 2557659 w 4525107"/>
                <a:gd name="connsiteY209" fmla="*/ 6123059 h 7837035"/>
                <a:gd name="connsiteX210" fmla="*/ 2528181 w 4525107"/>
                <a:gd name="connsiteY210" fmla="*/ 6119719 h 7837035"/>
                <a:gd name="connsiteX211" fmla="*/ 1738164 w 4525107"/>
                <a:gd name="connsiteY211" fmla="*/ 6069023 h 7837035"/>
                <a:gd name="connsiteX212" fmla="*/ 1767631 w 4525107"/>
                <a:gd name="connsiteY212" fmla="*/ 6074969 h 7837035"/>
                <a:gd name="connsiteX213" fmla="*/ 1827420 w 4525107"/>
                <a:gd name="connsiteY213" fmla="*/ 6139573 h 7837035"/>
                <a:gd name="connsiteX214" fmla="*/ 1826061 w 4525107"/>
                <a:gd name="connsiteY214" fmla="*/ 6141337 h 7837035"/>
                <a:gd name="connsiteX215" fmla="*/ 1761881 w 4525107"/>
                <a:gd name="connsiteY215" fmla="*/ 6092789 h 7837035"/>
                <a:gd name="connsiteX216" fmla="*/ 1681432 w 4525107"/>
                <a:gd name="connsiteY216" fmla="*/ 6094685 h 7837035"/>
                <a:gd name="connsiteX217" fmla="*/ 1681360 w 4525107"/>
                <a:gd name="connsiteY217" fmla="*/ 6092457 h 7837035"/>
                <a:gd name="connsiteX218" fmla="*/ 1712112 w 4525107"/>
                <a:gd name="connsiteY218" fmla="*/ 6070333 h 7837035"/>
                <a:gd name="connsiteX219" fmla="*/ 1738164 w 4525107"/>
                <a:gd name="connsiteY219" fmla="*/ 6069023 h 7837035"/>
                <a:gd name="connsiteX220" fmla="*/ 3854558 w 4525107"/>
                <a:gd name="connsiteY220" fmla="*/ 6058295 h 7837035"/>
                <a:gd name="connsiteX221" fmla="*/ 3909703 w 4525107"/>
                <a:gd name="connsiteY221" fmla="*/ 6153367 h 7837035"/>
                <a:gd name="connsiteX222" fmla="*/ 3851021 w 4525107"/>
                <a:gd name="connsiteY222" fmla="*/ 6246297 h 7837035"/>
                <a:gd name="connsiteX223" fmla="*/ 3848270 w 4525107"/>
                <a:gd name="connsiteY223" fmla="*/ 6245321 h 7837035"/>
                <a:gd name="connsiteX224" fmla="*/ 3884992 w 4525107"/>
                <a:gd name="connsiteY224" fmla="*/ 6152901 h 7837035"/>
                <a:gd name="connsiteX225" fmla="*/ 3851771 w 4525107"/>
                <a:gd name="connsiteY225" fmla="*/ 6059165 h 7837035"/>
                <a:gd name="connsiteX226" fmla="*/ 3854558 w 4525107"/>
                <a:gd name="connsiteY226" fmla="*/ 6058295 h 7837035"/>
                <a:gd name="connsiteX227" fmla="*/ 2234137 w 4525107"/>
                <a:gd name="connsiteY227" fmla="*/ 6046389 h 7837035"/>
                <a:gd name="connsiteX228" fmla="*/ 2302176 w 4525107"/>
                <a:gd name="connsiteY228" fmla="*/ 6057657 h 7837035"/>
                <a:gd name="connsiteX229" fmla="*/ 2375641 w 4525107"/>
                <a:gd name="connsiteY229" fmla="*/ 6134137 h 7837035"/>
                <a:gd name="connsiteX230" fmla="*/ 2373979 w 4525107"/>
                <a:gd name="connsiteY230" fmla="*/ 6135891 h 7837035"/>
                <a:gd name="connsiteX231" fmla="*/ 2295189 w 4525107"/>
                <a:gd name="connsiteY231" fmla="*/ 6076247 h 7837035"/>
                <a:gd name="connsiteX232" fmla="*/ 2196619 w 4525107"/>
                <a:gd name="connsiteY232" fmla="*/ 6069215 h 7837035"/>
                <a:gd name="connsiteX233" fmla="*/ 2196524 w 4525107"/>
                <a:gd name="connsiteY233" fmla="*/ 6066801 h 7837035"/>
                <a:gd name="connsiteX234" fmla="*/ 2234137 w 4525107"/>
                <a:gd name="connsiteY234" fmla="*/ 6046389 h 7837035"/>
                <a:gd name="connsiteX235" fmla="*/ 3816194 w 4525107"/>
                <a:gd name="connsiteY235" fmla="*/ 6043683 h 7837035"/>
                <a:gd name="connsiteX236" fmla="*/ 3841628 w 4525107"/>
                <a:gd name="connsiteY236" fmla="*/ 6127195 h 7837035"/>
                <a:gd name="connsiteX237" fmla="*/ 3785498 w 4525107"/>
                <a:gd name="connsiteY237" fmla="*/ 6194057 h 7837035"/>
                <a:gd name="connsiteX238" fmla="*/ 3783667 w 4525107"/>
                <a:gd name="connsiteY238" fmla="*/ 6192913 h 7837035"/>
                <a:gd name="connsiteX239" fmla="*/ 3823921 w 4525107"/>
                <a:gd name="connsiteY239" fmla="*/ 6123579 h 7837035"/>
                <a:gd name="connsiteX240" fmla="*/ 3814060 w 4525107"/>
                <a:gd name="connsiteY240" fmla="*/ 6044017 h 7837035"/>
                <a:gd name="connsiteX241" fmla="*/ 3816194 w 4525107"/>
                <a:gd name="connsiteY241" fmla="*/ 6043683 h 7837035"/>
                <a:gd name="connsiteX242" fmla="*/ 1447033 w 4525107"/>
                <a:gd name="connsiteY242" fmla="*/ 6030191 h 7837035"/>
                <a:gd name="connsiteX243" fmla="*/ 1403369 w 4525107"/>
                <a:gd name="connsiteY243" fmla="*/ 6065027 h 7837035"/>
                <a:gd name="connsiteX244" fmla="*/ 1435946 w 4525107"/>
                <a:gd name="connsiteY244" fmla="*/ 6128629 h 7837035"/>
                <a:gd name="connsiteX245" fmla="*/ 1499548 w 4525107"/>
                <a:gd name="connsiteY245" fmla="*/ 6096055 h 7837035"/>
                <a:gd name="connsiteX246" fmla="*/ 1466971 w 4525107"/>
                <a:gd name="connsiteY246" fmla="*/ 6032451 h 7837035"/>
                <a:gd name="connsiteX247" fmla="*/ 1447033 w 4525107"/>
                <a:gd name="connsiteY247" fmla="*/ 6030191 h 7837035"/>
                <a:gd name="connsiteX248" fmla="*/ 3770332 w 4525107"/>
                <a:gd name="connsiteY248" fmla="*/ 6023603 h 7837035"/>
                <a:gd name="connsiteX249" fmla="*/ 3766377 w 4525107"/>
                <a:gd name="connsiteY249" fmla="*/ 6105619 h 7837035"/>
                <a:gd name="connsiteX250" fmla="*/ 3737681 w 4525107"/>
                <a:gd name="connsiteY250" fmla="*/ 6182827 h 7837035"/>
                <a:gd name="connsiteX251" fmla="*/ 3814172 w 4525107"/>
                <a:gd name="connsiteY251" fmla="*/ 6307767 h 7837035"/>
                <a:gd name="connsiteX252" fmla="*/ 3783635 w 4525107"/>
                <a:gd name="connsiteY252" fmla="*/ 6360805 h 7837035"/>
                <a:gd name="connsiteX253" fmla="*/ 3828384 w 4525107"/>
                <a:gd name="connsiteY253" fmla="*/ 6360115 h 7837035"/>
                <a:gd name="connsiteX254" fmla="*/ 3912542 w 4525107"/>
                <a:gd name="connsiteY254" fmla="*/ 6487441 h 7837035"/>
                <a:gd name="connsiteX255" fmla="*/ 3828207 w 4525107"/>
                <a:gd name="connsiteY255" fmla="*/ 6571651 h 7837035"/>
                <a:gd name="connsiteX256" fmla="*/ 3911906 w 4525107"/>
                <a:gd name="connsiteY256" fmla="*/ 6623847 h 7837035"/>
                <a:gd name="connsiteX257" fmla="*/ 4010117 w 4525107"/>
                <a:gd name="connsiteY257" fmla="*/ 6608197 h 7837035"/>
                <a:gd name="connsiteX258" fmla="*/ 4010466 w 4525107"/>
                <a:gd name="connsiteY258" fmla="*/ 6611093 h 7837035"/>
                <a:gd name="connsiteX259" fmla="*/ 3906963 w 4525107"/>
                <a:gd name="connsiteY259" fmla="*/ 6648063 h 7837035"/>
                <a:gd name="connsiteX260" fmla="*/ 3826230 w 4525107"/>
                <a:gd name="connsiteY260" fmla="*/ 6573487 h 7837035"/>
                <a:gd name="connsiteX261" fmla="*/ 3827217 w 4525107"/>
                <a:gd name="connsiteY261" fmla="*/ 6571779 h 7837035"/>
                <a:gd name="connsiteX262" fmla="*/ 3785215 w 4525107"/>
                <a:gd name="connsiteY262" fmla="*/ 6571601 h 7837035"/>
                <a:gd name="connsiteX263" fmla="*/ 3748813 w 4525107"/>
                <a:gd name="connsiteY263" fmla="*/ 6556185 h 7837035"/>
                <a:gd name="connsiteX264" fmla="*/ 3753742 w 4525107"/>
                <a:gd name="connsiteY264" fmla="*/ 6611197 h 7837035"/>
                <a:gd name="connsiteX265" fmla="*/ 3741069 w 4525107"/>
                <a:gd name="connsiteY265" fmla="*/ 6643309 h 7837035"/>
                <a:gd name="connsiteX266" fmla="*/ 3791417 w 4525107"/>
                <a:gd name="connsiteY266" fmla="*/ 6737489 h 7837035"/>
                <a:gd name="connsiteX267" fmla="*/ 3732734 w 4525107"/>
                <a:gd name="connsiteY267" fmla="*/ 6830421 h 7837035"/>
                <a:gd name="connsiteX268" fmla="*/ 3729983 w 4525107"/>
                <a:gd name="connsiteY268" fmla="*/ 6829445 h 7837035"/>
                <a:gd name="connsiteX269" fmla="*/ 3766705 w 4525107"/>
                <a:gd name="connsiteY269" fmla="*/ 6737025 h 7837035"/>
                <a:gd name="connsiteX270" fmla="*/ 3738115 w 4525107"/>
                <a:gd name="connsiteY270" fmla="*/ 6648687 h 7837035"/>
                <a:gd name="connsiteX271" fmla="*/ 3687226 w 4525107"/>
                <a:gd name="connsiteY271" fmla="*/ 6689973 h 7837035"/>
                <a:gd name="connsiteX272" fmla="*/ 3710908 w 4525107"/>
                <a:gd name="connsiteY272" fmla="*/ 6772389 h 7837035"/>
                <a:gd name="connsiteX273" fmla="*/ 3654779 w 4525107"/>
                <a:gd name="connsiteY273" fmla="*/ 6839251 h 7837035"/>
                <a:gd name="connsiteX274" fmla="*/ 3652947 w 4525107"/>
                <a:gd name="connsiteY274" fmla="*/ 6838109 h 7837035"/>
                <a:gd name="connsiteX275" fmla="*/ 3693202 w 4525107"/>
                <a:gd name="connsiteY275" fmla="*/ 6768775 h 7837035"/>
                <a:gd name="connsiteX276" fmla="*/ 3684200 w 4525107"/>
                <a:gd name="connsiteY276" fmla="*/ 6690895 h 7837035"/>
                <a:gd name="connsiteX277" fmla="*/ 3626415 w 4525107"/>
                <a:gd name="connsiteY277" fmla="*/ 6695355 h 7837035"/>
                <a:gd name="connsiteX278" fmla="*/ 3580378 w 4525107"/>
                <a:gd name="connsiteY278" fmla="*/ 6673121 h 7837035"/>
                <a:gd name="connsiteX279" fmla="*/ 3544083 w 4525107"/>
                <a:gd name="connsiteY279" fmla="*/ 6738345 h 7837035"/>
                <a:gd name="connsiteX280" fmla="*/ 3554852 w 4525107"/>
                <a:gd name="connsiteY280" fmla="*/ 6818091 h 7837035"/>
                <a:gd name="connsiteX281" fmla="*/ 3552646 w 4525107"/>
                <a:gd name="connsiteY281" fmla="*/ 6818411 h 7837035"/>
                <a:gd name="connsiteX282" fmla="*/ 3525736 w 4525107"/>
                <a:gd name="connsiteY282" fmla="*/ 6734599 h 7837035"/>
                <a:gd name="connsiteX283" fmla="*/ 3574225 w 4525107"/>
                <a:gd name="connsiteY283" fmla="*/ 6667953 h 7837035"/>
                <a:gd name="connsiteX284" fmla="*/ 3542258 w 4525107"/>
                <a:gd name="connsiteY284" fmla="*/ 6568025 h 7837035"/>
                <a:gd name="connsiteX285" fmla="*/ 3574572 w 4525107"/>
                <a:gd name="connsiteY285" fmla="*/ 6513243 h 7837035"/>
                <a:gd name="connsiteX286" fmla="*/ 3520858 w 4525107"/>
                <a:gd name="connsiteY286" fmla="*/ 6517639 h 7837035"/>
                <a:gd name="connsiteX287" fmla="*/ 3494948 w 4525107"/>
                <a:gd name="connsiteY287" fmla="*/ 6508373 h 7837035"/>
                <a:gd name="connsiteX288" fmla="*/ 3402940 w 4525107"/>
                <a:gd name="connsiteY288" fmla="*/ 6550335 h 7837035"/>
                <a:gd name="connsiteX289" fmla="*/ 3310009 w 4525107"/>
                <a:gd name="connsiteY289" fmla="*/ 6491649 h 7837035"/>
                <a:gd name="connsiteX290" fmla="*/ 3310985 w 4525107"/>
                <a:gd name="connsiteY290" fmla="*/ 6488899 h 7837035"/>
                <a:gd name="connsiteX291" fmla="*/ 3403404 w 4525107"/>
                <a:gd name="connsiteY291" fmla="*/ 6525623 h 7837035"/>
                <a:gd name="connsiteX292" fmla="*/ 3484931 w 4525107"/>
                <a:gd name="connsiteY292" fmla="*/ 6502871 h 7837035"/>
                <a:gd name="connsiteX293" fmla="*/ 3444269 w 4525107"/>
                <a:gd name="connsiteY293" fmla="*/ 6456089 h 7837035"/>
                <a:gd name="connsiteX294" fmla="*/ 3368061 w 4525107"/>
                <a:gd name="connsiteY294" fmla="*/ 6469815 h 7837035"/>
                <a:gd name="connsiteX295" fmla="*/ 3301199 w 4525107"/>
                <a:gd name="connsiteY295" fmla="*/ 6413687 h 7837035"/>
                <a:gd name="connsiteX296" fmla="*/ 3302342 w 4525107"/>
                <a:gd name="connsiteY296" fmla="*/ 6411855 h 7837035"/>
                <a:gd name="connsiteX297" fmla="*/ 3371676 w 4525107"/>
                <a:gd name="connsiteY297" fmla="*/ 6452107 h 7837035"/>
                <a:gd name="connsiteX298" fmla="*/ 3440974 w 4525107"/>
                <a:gd name="connsiteY298" fmla="*/ 6447487 h 7837035"/>
                <a:gd name="connsiteX299" fmla="*/ 3436385 w 4525107"/>
                <a:gd name="connsiteY299" fmla="*/ 6393429 h 7837035"/>
                <a:gd name="connsiteX300" fmla="*/ 3361014 w 4525107"/>
                <a:gd name="connsiteY300" fmla="*/ 6388697 h 7837035"/>
                <a:gd name="connsiteX301" fmla="*/ 3281660 w 4525107"/>
                <a:gd name="connsiteY301" fmla="*/ 6358723 h 7837035"/>
                <a:gd name="connsiteX302" fmla="*/ 3298127 w 4525107"/>
                <a:gd name="connsiteY302" fmla="*/ 6356795 h 7837035"/>
                <a:gd name="connsiteX303" fmla="*/ 3363678 w 4525107"/>
                <a:gd name="connsiteY303" fmla="*/ 6362677 h 7837035"/>
                <a:gd name="connsiteX304" fmla="*/ 3437074 w 4525107"/>
                <a:gd name="connsiteY304" fmla="*/ 6389109 h 7837035"/>
                <a:gd name="connsiteX305" fmla="*/ 3465268 w 4525107"/>
                <a:gd name="connsiteY305" fmla="*/ 6336733 h 7837035"/>
                <a:gd name="connsiteX306" fmla="*/ 3402111 w 4525107"/>
                <a:gd name="connsiteY306" fmla="*/ 6302999 h 7837035"/>
                <a:gd name="connsiteX307" fmla="*/ 3322363 w 4525107"/>
                <a:gd name="connsiteY307" fmla="*/ 6313769 h 7837035"/>
                <a:gd name="connsiteX308" fmla="*/ 3322044 w 4525107"/>
                <a:gd name="connsiteY308" fmla="*/ 6311563 h 7837035"/>
                <a:gd name="connsiteX309" fmla="*/ 3350166 w 4525107"/>
                <a:gd name="connsiteY309" fmla="*/ 6286177 h 7837035"/>
                <a:gd name="connsiteX310" fmla="*/ 3375913 w 4525107"/>
                <a:gd name="connsiteY310" fmla="*/ 6281997 h 7837035"/>
                <a:gd name="connsiteX311" fmla="*/ 3405856 w 4525107"/>
                <a:gd name="connsiteY311" fmla="*/ 6284649 h 7837035"/>
                <a:gd name="connsiteX312" fmla="*/ 3471819 w 4525107"/>
                <a:gd name="connsiteY312" fmla="*/ 6330843 h 7837035"/>
                <a:gd name="connsiteX313" fmla="*/ 3564027 w 4525107"/>
                <a:gd name="connsiteY313" fmla="*/ 6306153 h 7837035"/>
                <a:gd name="connsiteX314" fmla="*/ 3612941 w 4525107"/>
                <a:gd name="connsiteY314" fmla="*/ 6332491 h 7837035"/>
                <a:gd name="connsiteX315" fmla="*/ 3602687 w 4525107"/>
                <a:gd name="connsiteY315" fmla="*/ 6264597 h 7837035"/>
                <a:gd name="connsiteX316" fmla="*/ 3687158 w 4525107"/>
                <a:gd name="connsiteY316" fmla="*/ 6180349 h 7837035"/>
                <a:gd name="connsiteX317" fmla="*/ 3730014 w 4525107"/>
                <a:gd name="connsiteY317" fmla="*/ 6180439 h 7837035"/>
                <a:gd name="connsiteX318" fmla="*/ 3736096 w 4525107"/>
                <a:gd name="connsiteY318" fmla="*/ 6182333 h 7837035"/>
                <a:gd name="connsiteX319" fmla="*/ 3740357 w 4525107"/>
                <a:gd name="connsiteY319" fmla="*/ 6102957 h 7837035"/>
                <a:gd name="connsiteX320" fmla="*/ 3770332 w 4525107"/>
                <a:gd name="connsiteY320" fmla="*/ 6023603 h 7837035"/>
                <a:gd name="connsiteX321" fmla="*/ 3705256 w 4525107"/>
                <a:gd name="connsiteY321" fmla="*/ 6022629 h 7837035"/>
                <a:gd name="connsiteX322" fmla="*/ 3714084 w 4525107"/>
                <a:gd name="connsiteY322" fmla="*/ 6022839 h 7837035"/>
                <a:gd name="connsiteX323" fmla="*/ 3715987 w 4525107"/>
                <a:gd name="connsiteY323" fmla="*/ 6023995 h 7837035"/>
                <a:gd name="connsiteX324" fmla="*/ 3674828 w 4525107"/>
                <a:gd name="connsiteY324" fmla="*/ 6093143 h 7837035"/>
                <a:gd name="connsiteX325" fmla="*/ 3685596 w 4525107"/>
                <a:gd name="connsiteY325" fmla="*/ 6172893 h 7837035"/>
                <a:gd name="connsiteX326" fmla="*/ 3683388 w 4525107"/>
                <a:gd name="connsiteY326" fmla="*/ 6173211 h 7837035"/>
                <a:gd name="connsiteX327" fmla="*/ 3656478 w 4525107"/>
                <a:gd name="connsiteY327" fmla="*/ 6089399 h 7837035"/>
                <a:gd name="connsiteX328" fmla="*/ 3705256 w 4525107"/>
                <a:gd name="connsiteY328" fmla="*/ 6022629 h 7837035"/>
                <a:gd name="connsiteX329" fmla="*/ 3642996 w 4525107"/>
                <a:gd name="connsiteY329" fmla="*/ 6021637 h 7837035"/>
                <a:gd name="connsiteX330" fmla="*/ 3652409 w 4525107"/>
                <a:gd name="connsiteY330" fmla="*/ 6022023 h 7837035"/>
                <a:gd name="connsiteX331" fmla="*/ 3654335 w 4525107"/>
                <a:gd name="connsiteY331" fmla="*/ 6023481 h 7837035"/>
                <a:gd name="connsiteX332" fmla="*/ 3603757 w 4525107"/>
                <a:gd name="connsiteY332" fmla="*/ 6108377 h 7837035"/>
                <a:gd name="connsiteX333" fmla="*/ 3607654 w 4525107"/>
                <a:gd name="connsiteY333" fmla="*/ 6207119 h 7837035"/>
                <a:gd name="connsiteX334" fmla="*/ 3605268 w 4525107"/>
                <a:gd name="connsiteY334" fmla="*/ 6207481 h 7837035"/>
                <a:gd name="connsiteX335" fmla="*/ 3584511 w 4525107"/>
                <a:gd name="connsiteY335" fmla="*/ 6103485 h 7837035"/>
                <a:gd name="connsiteX336" fmla="*/ 3642996 w 4525107"/>
                <a:gd name="connsiteY336" fmla="*/ 6021637 h 7837035"/>
                <a:gd name="connsiteX337" fmla="*/ 1674211 w 4525107"/>
                <a:gd name="connsiteY337" fmla="*/ 5984375 h 7837035"/>
                <a:gd name="connsiteX338" fmla="*/ 1742250 w 4525107"/>
                <a:gd name="connsiteY338" fmla="*/ 5995641 h 7837035"/>
                <a:gd name="connsiteX339" fmla="*/ 1815713 w 4525107"/>
                <a:gd name="connsiteY339" fmla="*/ 6072123 h 7837035"/>
                <a:gd name="connsiteX340" fmla="*/ 1814052 w 4525107"/>
                <a:gd name="connsiteY340" fmla="*/ 6073873 h 7837035"/>
                <a:gd name="connsiteX341" fmla="*/ 1735263 w 4525107"/>
                <a:gd name="connsiteY341" fmla="*/ 6014231 h 7837035"/>
                <a:gd name="connsiteX342" fmla="*/ 1636694 w 4525107"/>
                <a:gd name="connsiteY342" fmla="*/ 6007197 h 7837035"/>
                <a:gd name="connsiteX343" fmla="*/ 1636598 w 4525107"/>
                <a:gd name="connsiteY343" fmla="*/ 6004787 h 7837035"/>
                <a:gd name="connsiteX344" fmla="*/ 1674211 w 4525107"/>
                <a:gd name="connsiteY344" fmla="*/ 5984375 h 7837035"/>
                <a:gd name="connsiteX345" fmla="*/ 3734801 w 4525107"/>
                <a:gd name="connsiteY345" fmla="*/ 5979063 h 7837035"/>
                <a:gd name="connsiteX346" fmla="*/ 3698028 w 4525107"/>
                <a:gd name="connsiteY346" fmla="*/ 5982739 h 7837035"/>
                <a:gd name="connsiteX347" fmla="*/ 3550857 w 4525107"/>
                <a:gd name="connsiteY347" fmla="*/ 6129523 h 7837035"/>
                <a:gd name="connsiteX348" fmla="*/ 3568722 w 4525107"/>
                <a:gd name="connsiteY348" fmla="*/ 6247809 h 7837035"/>
                <a:gd name="connsiteX349" fmla="*/ 3483501 w 4525107"/>
                <a:gd name="connsiteY349" fmla="*/ 6201925 h 7837035"/>
                <a:gd name="connsiteX350" fmla="*/ 3261663 w 4525107"/>
                <a:gd name="connsiteY350" fmla="*/ 6348549 h 7837035"/>
                <a:gd name="connsiteX351" fmla="*/ 3408289 w 4525107"/>
                <a:gd name="connsiteY351" fmla="*/ 6570387 h 7837035"/>
                <a:gd name="connsiteX352" fmla="*/ 3501875 w 4525107"/>
                <a:gd name="connsiteY352" fmla="*/ 6562729 h 7837035"/>
                <a:gd name="connsiteX353" fmla="*/ 3445574 w 4525107"/>
                <a:gd name="connsiteY353" fmla="*/ 6658177 h 7837035"/>
                <a:gd name="connsiteX354" fmla="*/ 3592199 w 4525107"/>
                <a:gd name="connsiteY354" fmla="*/ 6880013 h 7837035"/>
                <a:gd name="connsiteX355" fmla="*/ 3814037 w 4525107"/>
                <a:gd name="connsiteY355" fmla="*/ 6733389 h 7837035"/>
                <a:gd name="connsiteX356" fmla="*/ 3805447 w 4525107"/>
                <a:gd name="connsiteY356" fmla="*/ 6637545 h 7837035"/>
                <a:gd name="connsiteX357" fmla="*/ 3868868 w 4525107"/>
                <a:gd name="connsiteY357" fmla="*/ 6664403 h 7837035"/>
                <a:gd name="connsiteX358" fmla="*/ 4090706 w 4525107"/>
                <a:gd name="connsiteY358" fmla="*/ 6517777 h 7837035"/>
                <a:gd name="connsiteX359" fmla="*/ 3944080 w 4525107"/>
                <a:gd name="connsiteY359" fmla="*/ 6295941 h 7837035"/>
                <a:gd name="connsiteX360" fmla="*/ 3866115 w 4525107"/>
                <a:gd name="connsiteY360" fmla="*/ 6297143 h 7837035"/>
                <a:gd name="connsiteX361" fmla="*/ 3919320 w 4525107"/>
                <a:gd name="connsiteY361" fmla="*/ 6204735 h 7837035"/>
                <a:gd name="connsiteX362" fmla="*/ 3772695 w 4525107"/>
                <a:gd name="connsiteY362" fmla="*/ 5982899 h 7837035"/>
                <a:gd name="connsiteX363" fmla="*/ 3734801 w 4525107"/>
                <a:gd name="connsiteY363" fmla="*/ 5979063 h 7837035"/>
                <a:gd name="connsiteX364" fmla="*/ 2719874 w 4525107"/>
                <a:gd name="connsiteY364" fmla="*/ 5936193 h 7837035"/>
                <a:gd name="connsiteX365" fmla="*/ 2764180 w 4525107"/>
                <a:gd name="connsiteY365" fmla="*/ 6036775 h 7837035"/>
                <a:gd name="connsiteX366" fmla="*/ 2695593 w 4525107"/>
                <a:gd name="connsiteY366" fmla="*/ 6122655 h 7837035"/>
                <a:gd name="connsiteX367" fmla="*/ 2692967 w 4525107"/>
                <a:gd name="connsiteY367" fmla="*/ 6121381 h 7837035"/>
                <a:gd name="connsiteX368" fmla="*/ 2739672 w 4525107"/>
                <a:gd name="connsiteY368" fmla="*/ 6033583 h 7837035"/>
                <a:gd name="connsiteX369" fmla="*/ 2717008 w 4525107"/>
                <a:gd name="connsiteY369" fmla="*/ 5936751 h 7837035"/>
                <a:gd name="connsiteX370" fmla="*/ 2719874 w 4525107"/>
                <a:gd name="connsiteY370" fmla="*/ 5936193 h 7837035"/>
                <a:gd name="connsiteX371" fmla="*/ 1470195 w 4525107"/>
                <a:gd name="connsiteY371" fmla="*/ 5919983 h 7837035"/>
                <a:gd name="connsiteX372" fmla="*/ 1496941 w 4525107"/>
                <a:gd name="connsiteY372" fmla="*/ 5923015 h 7837035"/>
                <a:gd name="connsiteX373" fmla="*/ 1540643 w 4525107"/>
                <a:gd name="connsiteY373" fmla="*/ 6008333 h 7837035"/>
                <a:gd name="connsiteX374" fmla="*/ 1517900 w 4525107"/>
                <a:gd name="connsiteY374" fmla="*/ 6039325 h 7837035"/>
                <a:gd name="connsiteX375" fmla="*/ 1545883 w 4525107"/>
                <a:gd name="connsiteY375" fmla="*/ 6041999 h 7837035"/>
                <a:gd name="connsiteX376" fmla="*/ 1589584 w 4525107"/>
                <a:gd name="connsiteY376" fmla="*/ 6127317 h 7837035"/>
                <a:gd name="connsiteX377" fmla="*/ 1504264 w 4525107"/>
                <a:gd name="connsiteY377" fmla="*/ 6171019 h 7837035"/>
                <a:gd name="connsiteX378" fmla="*/ 1482610 w 4525107"/>
                <a:gd name="connsiteY378" fmla="*/ 6158871 h 7837035"/>
                <a:gd name="connsiteX379" fmla="*/ 1481872 w 4525107"/>
                <a:gd name="connsiteY379" fmla="*/ 6193553 h 7837035"/>
                <a:gd name="connsiteX380" fmla="*/ 1396549 w 4525107"/>
                <a:gd name="connsiteY380" fmla="*/ 6237255 h 7837035"/>
                <a:gd name="connsiteX381" fmla="*/ 1352849 w 4525107"/>
                <a:gd name="connsiteY381" fmla="*/ 6151935 h 7837035"/>
                <a:gd name="connsiteX382" fmla="*/ 1376822 w 4525107"/>
                <a:gd name="connsiteY382" fmla="*/ 6119977 h 7837035"/>
                <a:gd name="connsiteX383" fmla="*/ 1342986 w 4525107"/>
                <a:gd name="connsiteY383" fmla="*/ 6118995 h 7837035"/>
                <a:gd name="connsiteX384" fmla="*/ 1299285 w 4525107"/>
                <a:gd name="connsiteY384" fmla="*/ 6033675 h 7837035"/>
                <a:gd name="connsiteX385" fmla="*/ 1384605 w 4525107"/>
                <a:gd name="connsiteY385" fmla="*/ 5989975 h 7837035"/>
                <a:gd name="connsiteX386" fmla="*/ 1413312 w 4525107"/>
                <a:gd name="connsiteY386" fmla="*/ 6009809 h 7837035"/>
                <a:gd name="connsiteX387" fmla="*/ 1411622 w 4525107"/>
                <a:gd name="connsiteY387" fmla="*/ 5966715 h 7837035"/>
                <a:gd name="connsiteX388" fmla="*/ 1470195 w 4525107"/>
                <a:gd name="connsiteY388" fmla="*/ 5919983 h 7837035"/>
                <a:gd name="connsiteX389" fmla="*/ 2683359 w 4525107"/>
                <a:gd name="connsiteY389" fmla="*/ 5917433 h 7837035"/>
                <a:gd name="connsiteX390" fmla="*/ 2699413 w 4525107"/>
                <a:gd name="connsiteY390" fmla="*/ 6003245 h 7837035"/>
                <a:gd name="connsiteX391" fmla="*/ 2636242 w 4525107"/>
                <a:gd name="connsiteY391" fmla="*/ 6063497 h 7837035"/>
                <a:gd name="connsiteX392" fmla="*/ 2634548 w 4525107"/>
                <a:gd name="connsiteY392" fmla="*/ 6062157 h 7837035"/>
                <a:gd name="connsiteX393" fmla="*/ 2682214 w 4525107"/>
                <a:gd name="connsiteY393" fmla="*/ 5997695 h 7837035"/>
                <a:gd name="connsiteX394" fmla="*/ 2681201 w 4525107"/>
                <a:gd name="connsiteY394" fmla="*/ 5917529 h 7837035"/>
                <a:gd name="connsiteX395" fmla="*/ 2683359 w 4525107"/>
                <a:gd name="connsiteY395" fmla="*/ 5917433 h 7837035"/>
                <a:gd name="connsiteX396" fmla="*/ 1472793 w 4525107"/>
                <a:gd name="connsiteY396" fmla="*/ 5903697 h 7837035"/>
                <a:gd name="connsiteX397" fmla="*/ 1408237 w 4525107"/>
                <a:gd name="connsiteY397" fmla="*/ 5955199 h 7837035"/>
                <a:gd name="connsiteX398" fmla="*/ 1410101 w 4525107"/>
                <a:gd name="connsiteY398" fmla="*/ 6002691 h 7837035"/>
                <a:gd name="connsiteX399" fmla="*/ 1378464 w 4525107"/>
                <a:gd name="connsiteY399" fmla="*/ 5980835 h 7837035"/>
                <a:gd name="connsiteX400" fmla="*/ 1284432 w 4525107"/>
                <a:gd name="connsiteY400" fmla="*/ 6028997 h 7837035"/>
                <a:gd name="connsiteX401" fmla="*/ 1332594 w 4525107"/>
                <a:gd name="connsiteY401" fmla="*/ 6123029 h 7837035"/>
                <a:gd name="connsiteX402" fmla="*/ 1369886 w 4525107"/>
                <a:gd name="connsiteY402" fmla="*/ 6124111 h 7837035"/>
                <a:gd name="connsiteX403" fmla="*/ 1343467 w 4525107"/>
                <a:gd name="connsiteY403" fmla="*/ 6159329 h 7837035"/>
                <a:gd name="connsiteX404" fmla="*/ 1391628 w 4525107"/>
                <a:gd name="connsiteY404" fmla="*/ 6253361 h 7837035"/>
                <a:gd name="connsiteX405" fmla="*/ 1485660 w 4525107"/>
                <a:gd name="connsiteY405" fmla="*/ 6205197 h 7837035"/>
                <a:gd name="connsiteX406" fmla="*/ 1486473 w 4525107"/>
                <a:gd name="connsiteY406" fmla="*/ 6166975 h 7837035"/>
                <a:gd name="connsiteX407" fmla="*/ 1510338 w 4525107"/>
                <a:gd name="connsiteY407" fmla="*/ 6180365 h 7837035"/>
                <a:gd name="connsiteX408" fmla="*/ 1604370 w 4525107"/>
                <a:gd name="connsiteY408" fmla="*/ 6132201 h 7837035"/>
                <a:gd name="connsiteX409" fmla="*/ 1556207 w 4525107"/>
                <a:gd name="connsiteY409" fmla="*/ 6038167 h 7837035"/>
                <a:gd name="connsiteX410" fmla="*/ 1525367 w 4525107"/>
                <a:gd name="connsiteY410" fmla="*/ 6035221 h 7837035"/>
                <a:gd name="connsiteX411" fmla="*/ 1550432 w 4525107"/>
                <a:gd name="connsiteY411" fmla="*/ 6001069 h 7837035"/>
                <a:gd name="connsiteX412" fmla="*/ 1502271 w 4525107"/>
                <a:gd name="connsiteY412" fmla="*/ 5907037 h 7837035"/>
                <a:gd name="connsiteX413" fmla="*/ 1472793 w 4525107"/>
                <a:gd name="connsiteY413" fmla="*/ 5903697 h 7837035"/>
                <a:gd name="connsiteX414" fmla="*/ 2639995 w 4525107"/>
                <a:gd name="connsiteY414" fmla="*/ 5892411 h 7837035"/>
                <a:gd name="connsiteX415" fmla="*/ 2627005 w 4525107"/>
                <a:gd name="connsiteY415" fmla="*/ 5973489 h 7837035"/>
                <a:gd name="connsiteX416" fmla="*/ 2589958 w 4525107"/>
                <a:gd name="connsiteY416" fmla="*/ 6047053 h 7837035"/>
                <a:gd name="connsiteX417" fmla="*/ 2652180 w 4525107"/>
                <a:gd name="connsiteY417" fmla="*/ 6179679 h 7837035"/>
                <a:gd name="connsiteX418" fmla="*/ 2615972 w 4525107"/>
                <a:gd name="connsiteY418" fmla="*/ 6229019 h 7837035"/>
                <a:gd name="connsiteX419" fmla="*/ 2660523 w 4525107"/>
                <a:gd name="connsiteY419" fmla="*/ 6233275 h 7837035"/>
                <a:gd name="connsiteX420" fmla="*/ 2730103 w 4525107"/>
                <a:gd name="connsiteY420" fmla="*/ 6369119 h 7837035"/>
                <a:gd name="connsiteX421" fmla="*/ 2636983 w 4525107"/>
                <a:gd name="connsiteY421" fmla="*/ 6443497 h 7837035"/>
                <a:gd name="connsiteX422" fmla="*/ 2714404 w 4525107"/>
                <a:gd name="connsiteY422" fmla="*/ 6504619 h 7837035"/>
                <a:gd name="connsiteX423" fmla="*/ 2813743 w 4525107"/>
                <a:gd name="connsiteY423" fmla="*/ 6499913 h 7837035"/>
                <a:gd name="connsiteX424" fmla="*/ 2813770 w 4525107"/>
                <a:gd name="connsiteY424" fmla="*/ 6502829 h 7837035"/>
                <a:gd name="connsiteX425" fmla="*/ 2706817 w 4525107"/>
                <a:gd name="connsiteY425" fmla="*/ 6528141 h 7837035"/>
                <a:gd name="connsiteX426" fmla="*/ 2634815 w 4525107"/>
                <a:gd name="connsiteY426" fmla="*/ 6445103 h 7837035"/>
                <a:gd name="connsiteX427" fmla="*/ 2635985 w 4525107"/>
                <a:gd name="connsiteY427" fmla="*/ 6443515 h 7837035"/>
                <a:gd name="connsiteX428" fmla="*/ 2594259 w 4525107"/>
                <a:gd name="connsiteY428" fmla="*/ 6438699 h 7837035"/>
                <a:gd name="connsiteX429" fmla="*/ 2559782 w 4525107"/>
                <a:gd name="connsiteY429" fmla="*/ 6419357 h 7837035"/>
                <a:gd name="connsiteX430" fmla="*/ 2558606 w 4525107"/>
                <a:gd name="connsiteY430" fmla="*/ 6474577 h 7837035"/>
                <a:gd name="connsiteX431" fmla="*/ 2542463 w 4525107"/>
                <a:gd name="connsiteY431" fmla="*/ 6505093 h 7837035"/>
                <a:gd name="connsiteX432" fmla="*/ 2582100 w 4525107"/>
                <a:gd name="connsiteY432" fmla="*/ 6604257 h 7837035"/>
                <a:gd name="connsiteX433" fmla="*/ 2513512 w 4525107"/>
                <a:gd name="connsiteY433" fmla="*/ 6690139 h 7837035"/>
                <a:gd name="connsiteX434" fmla="*/ 2510886 w 4525107"/>
                <a:gd name="connsiteY434" fmla="*/ 6688865 h 7837035"/>
                <a:gd name="connsiteX435" fmla="*/ 2557591 w 4525107"/>
                <a:gd name="connsiteY435" fmla="*/ 6601067 h 7837035"/>
                <a:gd name="connsiteX436" fmla="*/ 2538933 w 4525107"/>
                <a:gd name="connsiteY436" fmla="*/ 6510111 h 7837035"/>
                <a:gd name="connsiteX437" fmla="*/ 2483796 w 4525107"/>
                <a:gd name="connsiteY437" fmla="*/ 6545523 h 7837035"/>
                <a:gd name="connsiteX438" fmla="*/ 2498229 w 4525107"/>
                <a:gd name="connsiteY438" fmla="*/ 6630053 h 7837035"/>
                <a:gd name="connsiteX439" fmla="*/ 2435059 w 4525107"/>
                <a:gd name="connsiteY439" fmla="*/ 6690305 h 7837035"/>
                <a:gd name="connsiteX440" fmla="*/ 2433363 w 4525107"/>
                <a:gd name="connsiteY440" fmla="*/ 6688967 h 7837035"/>
                <a:gd name="connsiteX441" fmla="*/ 2481030 w 4525107"/>
                <a:gd name="connsiteY441" fmla="*/ 6624505 h 7837035"/>
                <a:gd name="connsiteX442" fmla="*/ 2480686 w 4525107"/>
                <a:gd name="connsiteY442" fmla="*/ 6546107 h 7837035"/>
                <a:gd name="connsiteX443" fmla="*/ 2422762 w 4525107"/>
                <a:gd name="connsiteY443" fmla="*/ 6544155 h 7837035"/>
                <a:gd name="connsiteX444" fmla="*/ 2379463 w 4525107"/>
                <a:gd name="connsiteY444" fmla="*/ 6516975 h 7837035"/>
                <a:gd name="connsiteX445" fmla="*/ 2336185 w 4525107"/>
                <a:gd name="connsiteY445" fmla="*/ 6577789 h 7837035"/>
                <a:gd name="connsiteX446" fmla="*/ 2338080 w 4525107"/>
                <a:gd name="connsiteY446" fmla="*/ 6658237 h 7837035"/>
                <a:gd name="connsiteX447" fmla="*/ 2335852 w 4525107"/>
                <a:gd name="connsiteY447" fmla="*/ 6658311 h 7837035"/>
                <a:gd name="connsiteX448" fmla="*/ 2318364 w 4525107"/>
                <a:gd name="connsiteY448" fmla="*/ 6572039 h 7837035"/>
                <a:gd name="connsiteX449" fmla="*/ 2373918 w 4525107"/>
                <a:gd name="connsiteY449" fmla="*/ 6511157 h 7837035"/>
                <a:gd name="connsiteX450" fmla="*/ 2353183 w 4525107"/>
                <a:gd name="connsiteY450" fmla="*/ 6408311 h 7837035"/>
                <a:gd name="connsiteX451" fmla="*/ 2391351 w 4525107"/>
                <a:gd name="connsiteY451" fmla="*/ 6357431 h 7837035"/>
                <a:gd name="connsiteX452" fmla="*/ 2337480 w 4525107"/>
                <a:gd name="connsiteY452" fmla="*/ 6355869 h 7837035"/>
                <a:gd name="connsiteX453" fmla="*/ 2312752 w 4525107"/>
                <a:gd name="connsiteY453" fmla="*/ 6343797 h 7837035"/>
                <a:gd name="connsiteX454" fmla="*/ 2216672 w 4525107"/>
                <a:gd name="connsiteY454" fmla="*/ 6375339 h 7837035"/>
                <a:gd name="connsiteX455" fmla="*/ 2130792 w 4525107"/>
                <a:gd name="connsiteY455" fmla="*/ 6306749 h 7837035"/>
                <a:gd name="connsiteX456" fmla="*/ 2132065 w 4525107"/>
                <a:gd name="connsiteY456" fmla="*/ 6304123 h 7837035"/>
                <a:gd name="connsiteX457" fmla="*/ 2219863 w 4525107"/>
                <a:gd name="connsiteY457" fmla="*/ 6350831 h 7837035"/>
                <a:gd name="connsiteX458" fmla="*/ 2303404 w 4525107"/>
                <a:gd name="connsiteY458" fmla="*/ 6337223 h 7837035"/>
                <a:gd name="connsiteX459" fmla="*/ 2268158 w 4525107"/>
                <a:gd name="connsiteY459" fmla="*/ 6286235 h 7837035"/>
                <a:gd name="connsiteX460" fmla="*/ 2190900 w 4525107"/>
                <a:gd name="connsiteY460" fmla="*/ 6291461 h 7837035"/>
                <a:gd name="connsiteX461" fmla="*/ 2130647 w 4525107"/>
                <a:gd name="connsiteY461" fmla="*/ 6228291 h 7837035"/>
                <a:gd name="connsiteX462" fmla="*/ 2131985 w 4525107"/>
                <a:gd name="connsiteY462" fmla="*/ 6226595 h 7837035"/>
                <a:gd name="connsiteX463" fmla="*/ 2196449 w 4525107"/>
                <a:gd name="connsiteY463" fmla="*/ 6274259 h 7837035"/>
                <a:gd name="connsiteX464" fmla="*/ 2265833 w 4525107"/>
                <a:gd name="connsiteY464" fmla="*/ 6277323 h 7837035"/>
                <a:gd name="connsiteX465" fmla="*/ 2267243 w 4525107"/>
                <a:gd name="connsiteY465" fmla="*/ 6223089 h 7837035"/>
                <a:gd name="connsiteX466" fmla="*/ 2192855 w 4525107"/>
                <a:gd name="connsiteY466" fmla="*/ 6210061 h 7837035"/>
                <a:gd name="connsiteX467" fmla="*/ 2117299 w 4525107"/>
                <a:gd name="connsiteY467" fmla="*/ 6171505 h 7837035"/>
                <a:gd name="connsiteX468" fmla="*/ 2133877 w 4525107"/>
                <a:gd name="connsiteY468" fmla="*/ 6171407 h 7837035"/>
                <a:gd name="connsiteX469" fmla="*/ 2198377 w 4525107"/>
                <a:gd name="connsiteY469" fmla="*/ 6184493 h 7837035"/>
                <a:gd name="connsiteX470" fmla="*/ 2268406 w 4525107"/>
                <a:gd name="connsiteY470" fmla="*/ 6218871 h 7837035"/>
                <a:gd name="connsiteX471" fmla="*/ 2302211 w 4525107"/>
                <a:gd name="connsiteY471" fmla="*/ 6169929 h 7837035"/>
                <a:gd name="connsiteX472" fmla="*/ 2243167 w 4525107"/>
                <a:gd name="connsiteY472" fmla="*/ 6129427 h 7837035"/>
                <a:gd name="connsiteX473" fmla="*/ 2162718 w 4525107"/>
                <a:gd name="connsiteY473" fmla="*/ 6131321 h 7837035"/>
                <a:gd name="connsiteX474" fmla="*/ 2162644 w 4525107"/>
                <a:gd name="connsiteY474" fmla="*/ 6129093 h 7837035"/>
                <a:gd name="connsiteX475" fmla="*/ 2193398 w 4525107"/>
                <a:gd name="connsiteY475" fmla="*/ 6106969 h 7837035"/>
                <a:gd name="connsiteX476" fmla="*/ 2219449 w 4525107"/>
                <a:gd name="connsiteY476" fmla="*/ 6105659 h 7837035"/>
                <a:gd name="connsiteX477" fmla="*/ 2248916 w 4525107"/>
                <a:gd name="connsiteY477" fmla="*/ 6111601 h 7837035"/>
                <a:gd name="connsiteX478" fmla="*/ 2309373 w 4525107"/>
                <a:gd name="connsiteY478" fmla="*/ 6164799 h 7837035"/>
                <a:gd name="connsiteX479" fmla="*/ 2403744 w 4525107"/>
                <a:gd name="connsiteY479" fmla="*/ 6150445 h 7837035"/>
                <a:gd name="connsiteX480" fmla="*/ 2449450 w 4525107"/>
                <a:gd name="connsiteY480" fmla="*/ 6182025 h 7837035"/>
                <a:gd name="connsiteX481" fmla="*/ 2446758 w 4525107"/>
                <a:gd name="connsiteY481" fmla="*/ 6113413 h 7837035"/>
                <a:gd name="connsiteX482" fmla="*/ 2540017 w 4525107"/>
                <a:gd name="connsiteY482" fmla="*/ 6039011 h 7837035"/>
                <a:gd name="connsiteX483" fmla="*/ 2582601 w 4525107"/>
                <a:gd name="connsiteY483" fmla="*/ 6043835 h 7837035"/>
                <a:gd name="connsiteX484" fmla="*/ 2588437 w 4525107"/>
                <a:gd name="connsiteY484" fmla="*/ 6046389 h 7837035"/>
                <a:gd name="connsiteX485" fmla="*/ 2601439 w 4525107"/>
                <a:gd name="connsiteY485" fmla="*/ 5967967 h 7837035"/>
                <a:gd name="connsiteX486" fmla="*/ 2639995 w 4525107"/>
                <a:gd name="connsiteY486" fmla="*/ 5892411 h 7837035"/>
                <a:gd name="connsiteX487" fmla="*/ 2575425 w 4525107"/>
                <a:gd name="connsiteY487" fmla="*/ 5884255 h 7837035"/>
                <a:gd name="connsiteX488" fmla="*/ 2584175 w 4525107"/>
                <a:gd name="connsiteY488" fmla="*/ 5885439 h 7837035"/>
                <a:gd name="connsiteX489" fmla="*/ 2585940 w 4525107"/>
                <a:gd name="connsiteY489" fmla="*/ 5886797 h 7837035"/>
                <a:gd name="connsiteX490" fmla="*/ 2537394 w 4525107"/>
                <a:gd name="connsiteY490" fmla="*/ 5950977 h 7837035"/>
                <a:gd name="connsiteX491" fmla="*/ 2539288 w 4525107"/>
                <a:gd name="connsiteY491" fmla="*/ 6031427 h 7837035"/>
                <a:gd name="connsiteX492" fmla="*/ 2537059 w 4525107"/>
                <a:gd name="connsiteY492" fmla="*/ 6031499 h 7837035"/>
                <a:gd name="connsiteX493" fmla="*/ 2519571 w 4525107"/>
                <a:gd name="connsiteY493" fmla="*/ 5945229 h 7837035"/>
                <a:gd name="connsiteX494" fmla="*/ 2575425 w 4525107"/>
                <a:gd name="connsiteY494" fmla="*/ 5884255 h 7837035"/>
                <a:gd name="connsiteX495" fmla="*/ 2513656 w 4525107"/>
                <a:gd name="connsiteY495" fmla="*/ 5876391 h 7837035"/>
                <a:gd name="connsiteX496" fmla="*/ 2522969 w 4525107"/>
                <a:gd name="connsiteY496" fmla="*/ 5877817 h 7837035"/>
                <a:gd name="connsiteX497" fmla="*/ 2524721 w 4525107"/>
                <a:gd name="connsiteY497" fmla="*/ 5879477 h 7837035"/>
                <a:gd name="connsiteX498" fmla="*/ 2465076 w 4525107"/>
                <a:gd name="connsiteY498" fmla="*/ 5958267 h 7837035"/>
                <a:gd name="connsiteX499" fmla="*/ 2458043 w 4525107"/>
                <a:gd name="connsiteY499" fmla="*/ 6056837 h 7837035"/>
                <a:gd name="connsiteX500" fmla="*/ 2455632 w 4525107"/>
                <a:gd name="connsiteY500" fmla="*/ 6056933 h 7837035"/>
                <a:gd name="connsiteX501" fmla="*/ 2446488 w 4525107"/>
                <a:gd name="connsiteY501" fmla="*/ 5951279 h 7837035"/>
                <a:gd name="connsiteX502" fmla="*/ 2513656 w 4525107"/>
                <a:gd name="connsiteY502" fmla="*/ 5876391 h 7837035"/>
                <a:gd name="connsiteX503" fmla="*/ 2572647 w 4525107"/>
                <a:gd name="connsiteY503" fmla="*/ 5843809 h 7837035"/>
                <a:gd name="connsiteX504" fmla="*/ 2410164 w 4525107"/>
                <a:gd name="connsiteY504" fmla="*/ 5973441 h 7837035"/>
                <a:gd name="connsiteX505" fmla="*/ 2414854 w 4525107"/>
                <a:gd name="connsiteY505" fmla="*/ 6092977 h 7837035"/>
                <a:gd name="connsiteX506" fmla="*/ 2335223 w 4525107"/>
                <a:gd name="connsiteY506" fmla="*/ 6037959 h 7837035"/>
                <a:gd name="connsiteX507" fmla="*/ 2098547 w 4525107"/>
                <a:gd name="connsiteY507" fmla="*/ 6159185 h 7837035"/>
                <a:gd name="connsiteX508" fmla="*/ 2219773 w 4525107"/>
                <a:gd name="connsiteY508" fmla="*/ 6395859 h 7837035"/>
                <a:gd name="connsiteX509" fmla="*/ 2313633 w 4525107"/>
                <a:gd name="connsiteY509" fmla="*/ 6398585 h 7837035"/>
                <a:gd name="connsiteX510" fmla="*/ 2247133 w 4525107"/>
                <a:gd name="connsiteY510" fmla="*/ 6487231 h 7837035"/>
                <a:gd name="connsiteX511" fmla="*/ 2368359 w 4525107"/>
                <a:gd name="connsiteY511" fmla="*/ 6723905 h 7837035"/>
                <a:gd name="connsiteX512" fmla="*/ 2605035 w 4525107"/>
                <a:gd name="connsiteY512" fmla="*/ 6602681 h 7837035"/>
                <a:gd name="connsiteX513" fmla="*/ 2607083 w 4525107"/>
                <a:gd name="connsiteY513" fmla="*/ 6506475 h 7837035"/>
                <a:gd name="connsiteX514" fmla="*/ 2667150 w 4525107"/>
                <a:gd name="connsiteY514" fmla="*/ 6540173 h 7837035"/>
                <a:gd name="connsiteX515" fmla="*/ 2903825 w 4525107"/>
                <a:gd name="connsiteY515" fmla="*/ 6418947 h 7837035"/>
                <a:gd name="connsiteX516" fmla="*/ 2782600 w 4525107"/>
                <a:gd name="connsiteY516" fmla="*/ 6182273 h 7837035"/>
                <a:gd name="connsiteX517" fmla="*/ 2704979 w 4525107"/>
                <a:gd name="connsiteY517" fmla="*/ 6174857 h 7837035"/>
                <a:gd name="connsiteX518" fmla="*/ 2768065 w 4525107"/>
                <a:gd name="connsiteY518" fmla="*/ 6088891 h 7837035"/>
                <a:gd name="connsiteX519" fmla="*/ 2646839 w 4525107"/>
                <a:gd name="connsiteY519" fmla="*/ 5852217 h 7837035"/>
                <a:gd name="connsiteX520" fmla="*/ 2572647 w 4525107"/>
                <a:gd name="connsiteY520" fmla="*/ 5843809 h 7837035"/>
                <a:gd name="connsiteX521" fmla="*/ 1178749 w 4525107"/>
                <a:gd name="connsiteY521" fmla="*/ 5830367 h 7837035"/>
                <a:gd name="connsiteX522" fmla="*/ 1246788 w 4525107"/>
                <a:gd name="connsiteY522" fmla="*/ 5841635 h 7837035"/>
                <a:gd name="connsiteX523" fmla="*/ 1320253 w 4525107"/>
                <a:gd name="connsiteY523" fmla="*/ 5918115 h 7837035"/>
                <a:gd name="connsiteX524" fmla="*/ 1318591 w 4525107"/>
                <a:gd name="connsiteY524" fmla="*/ 5919869 h 7837035"/>
                <a:gd name="connsiteX525" fmla="*/ 1239801 w 4525107"/>
                <a:gd name="connsiteY525" fmla="*/ 5860225 h 7837035"/>
                <a:gd name="connsiteX526" fmla="*/ 1141231 w 4525107"/>
                <a:gd name="connsiteY526" fmla="*/ 5853193 h 7837035"/>
                <a:gd name="connsiteX527" fmla="*/ 1141136 w 4525107"/>
                <a:gd name="connsiteY527" fmla="*/ 5850779 h 7837035"/>
                <a:gd name="connsiteX528" fmla="*/ 1178749 w 4525107"/>
                <a:gd name="connsiteY528" fmla="*/ 5830367 h 7837035"/>
                <a:gd name="connsiteX529" fmla="*/ 1664486 w 4525107"/>
                <a:gd name="connsiteY529" fmla="*/ 5720171 h 7837035"/>
                <a:gd name="connsiteX530" fmla="*/ 1708792 w 4525107"/>
                <a:gd name="connsiteY530" fmla="*/ 5820753 h 7837035"/>
                <a:gd name="connsiteX531" fmla="*/ 1640205 w 4525107"/>
                <a:gd name="connsiteY531" fmla="*/ 5906633 h 7837035"/>
                <a:gd name="connsiteX532" fmla="*/ 1637579 w 4525107"/>
                <a:gd name="connsiteY532" fmla="*/ 5905359 h 7837035"/>
                <a:gd name="connsiteX533" fmla="*/ 1684284 w 4525107"/>
                <a:gd name="connsiteY533" fmla="*/ 5817561 h 7837035"/>
                <a:gd name="connsiteX534" fmla="*/ 1661620 w 4525107"/>
                <a:gd name="connsiteY534" fmla="*/ 5720729 h 7837035"/>
                <a:gd name="connsiteX535" fmla="*/ 1664486 w 4525107"/>
                <a:gd name="connsiteY535" fmla="*/ 5720171 h 7837035"/>
                <a:gd name="connsiteX536" fmla="*/ 1627971 w 4525107"/>
                <a:gd name="connsiteY536" fmla="*/ 5701411 h 7837035"/>
                <a:gd name="connsiteX537" fmla="*/ 1644025 w 4525107"/>
                <a:gd name="connsiteY537" fmla="*/ 5787223 h 7837035"/>
                <a:gd name="connsiteX538" fmla="*/ 1580854 w 4525107"/>
                <a:gd name="connsiteY538" fmla="*/ 5847475 h 7837035"/>
                <a:gd name="connsiteX539" fmla="*/ 1579160 w 4525107"/>
                <a:gd name="connsiteY539" fmla="*/ 5846135 h 7837035"/>
                <a:gd name="connsiteX540" fmla="*/ 1626826 w 4525107"/>
                <a:gd name="connsiteY540" fmla="*/ 5781673 h 7837035"/>
                <a:gd name="connsiteX541" fmla="*/ 1625813 w 4525107"/>
                <a:gd name="connsiteY541" fmla="*/ 5701507 h 7837035"/>
                <a:gd name="connsiteX542" fmla="*/ 1627971 w 4525107"/>
                <a:gd name="connsiteY542" fmla="*/ 5701411 h 7837035"/>
                <a:gd name="connsiteX543" fmla="*/ 1584607 w 4525107"/>
                <a:gd name="connsiteY543" fmla="*/ 5676389 h 7837035"/>
                <a:gd name="connsiteX544" fmla="*/ 1571617 w 4525107"/>
                <a:gd name="connsiteY544" fmla="*/ 5757467 h 7837035"/>
                <a:gd name="connsiteX545" fmla="*/ 1534570 w 4525107"/>
                <a:gd name="connsiteY545" fmla="*/ 5831031 h 7837035"/>
                <a:gd name="connsiteX546" fmla="*/ 1596792 w 4525107"/>
                <a:gd name="connsiteY546" fmla="*/ 5963657 h 7837035"/>
                <a:gd name="connsiteX547" fmla="*/ 1560584 w 4525107"/>
                <a:gd name="connsiteY547" fmla="*/ 6012997 h 7837035"/>
                <a:gd name="connsiteX548" fmla="*/ 1605135 w 4525107"/>
                <a:gd name="connsiteY548" fmla="*/ 6017253 h 7837035"/>
                <a:gd name="connsiteX549" fmla="*/ 1674715 w 4525107"/>
                <a:gd name="connsiteY549" fmla="*/ 6153097 h 7837035"/>
                <a:gd name="connsiteX550" fmla="*/ 1581595 w 4525107"/>
                <a:gd name="connsiteY550" fmla="*/ 6227475 h 7837035"/>
                <a:gd name="connsiteX551" fmla="*/ 1659016 w 4525107"/>
                <a:gd name="connsiteY551" fmla="*/ 6288597 h 7837035"/>
                <a:gd name="connsiteX552" fmla="*/ 1758355 w 4525107"/>
                <a:gd name="connsiteY552" fmla="*/ 6283891 h 7837035"/>
                <a:gd name="connsiteX553" fmla="*/ 1758382 w 4525107"/>
                <a:gd name="connsiteY553" fmla="*/ 6286807 h 7837035"/>
                <a:gd name="connsiteX554" fmla="*/ 1651429 w 4525107"/>
                <a:gd name="connsiteY554" fmla="*/ 6312119 h 7837035"/>
                <a:gd name="connsiteX555" fmla="*/ 1579427 w 4525107"/>
                <a:gd name="connsiteY555" fmla="*/ 6229081 h 7837035"/>
                <a:gd name="connsiteX556" fmla="*/ 1580597 w 4525107"/>
                <a:gd name="connsiteY556" fmla="*/ 6227493 h 7837035"/>
                <a:gd name="connsiteX557" fmla="*/ 1538871 w 4525107"/>
                <a:gd name="connsiteY557" fmla="*/ 6222677 h 7837035"/>
                <a:gd name="connsiteX558" fmla="*/ 1504394 w 4525107"/>
                <a:gd name="connsiteY558" fmla="*/ 6203335 h 7837035"/>
                <a:gd name="connsiteX559" fmla="*/ 1503218 w 4525107"/>
                <a:gd name="connsiteY559" fmla="*/ 6258555 h 7837035"/>
                <a:gd name="connsiteX560" fmla="*/ 1487075 w 4525107"/>
                <a:gd name="connsiteY560" fmla="*/ 6289071 h 7837035"/>
                <a:gd name="connsiteX561" fmla="*/ 1526712 w 4525107"/>
                <a:gd name="connsiteY561" fmla="*/ 6388235 h 7837035"/>
                <a:gd name="connsiteX562" fmla="*/ 1458124 w 4525107"/>
                <a:gd name="connsiteY562" fmla="*/ 6474117 h 7837035"/>
                <a:gd name="connsiteX563" fmla="*/ 1455498 w 4525107"/>
                <a:gd name="connsiteY563" fmla="*/ 6472843 h 7837035"/>
                <a:gd name="connsiteX564" fmla="*/ 1502203 w 4525107"/>
                <a:gd name="connsiteY564" fmla="*/ 6385045 h 7837035"/>
                <a:gd name="connsiteX565" fmla="*/ 1483545 w 4525107"/>
                <a:gd name="connsiteY565" fmla="*/ 6294089 h 7837035"/>
                <a:gd name="connsiteX566" fmla="*/ 1428408 w 4525107"/>
                <a:gd name="connsiteY566" fmla="*/ 6329501 h 7837035"/>
                <a:gd name="connsiteX567" fmla="*/ 1442841 w 4525107"/>
                <a:gd name="connsiteY567" fmla="*/ 6414031 h 7837035"/>
                <a:gd name="connsiteX568" fmla="*/ 1379671 w 4525107"/>
                <a:gd name="connsiteY568" fmla="*/ 6474283 h 7837035"/>
                <a:gd name="connsiteX569" fmla="*/ 1377975 w 4525107"/>
                <a:gd name="connsiteY569" fmla="*/ 6472945 h 7837035"/>
                <a:gd name="connsiteX570" fmla="*/ 1425642 w 4525107"/>
                <a:gd name="connsiteY570" fmla="*/ 6408483 h 7837035"/>
                <a:gd name="connsiteX571" fmla="*/ 1425298 w 4525107"/>
                <a:gd name="connsiteY571" fmla="*/ 6330085 h 7837035"/>
                <a:gd name="connsiteX572" fmla="*/ 1367374 w 4525107"/>
                <a:gd name="connsiteY572" fmla="*/ 6328133 h 7837035"/>
                <a:gd name="connsiteX573" fmla="*/ 1324075 w 4525107"/>
                <a:gd name="connsiteY573" fmla="*/ 6300953 h 7837035"/>
                <a:gd name="connsiteX574" fmla="*/ 1280797 w 4525107"/>
                <a:gd name="connsiteY574" fmla="*/ 6361767 h 7837035"/>
                <a:gd name="connsiteX575" fmla="*/ 1282692 w 4525107"/>
                <a:gd name="connsiteY575" fmla="*/ 6442215 h 7837035"/>
                <a:gd name="connsiteX576" fmla="*/ 1280464 w 4525107"/>
                <a:gd name="connsiteY576" fmla="*/ 6442289 h 7837035"/>
                <a:gd name="connsiteX577" fmla="*/ 1262976 w 4525107"/>
                <a:gd name="connsiteY577" fmla="*/ 6356017 h 7837035"/>
                <a:gd name="connsiteX578" fmla="*/ 1318530 w 4525107"/>
                <a:gd name="connsiteY578" fmla="*/ 6295135 h 7837035"/>
                <a:gd name="connsiteX579" fmla="*/ 1297795 w 4525107"/>
                <a:gd name="connsiteY579" fmla="*/ 6192289 h 7837035"/>
                <a:gd name="connsiteX580" fmla="*/ 1335963 w 4525107"/>
                <a:gd name="connsiteY580" fmla="*/ 6141409 h 7837035"/>
                <a:gd name="connsiteX581" fmla="*/ 1282092 w 4525107"/>
                <a:gd name="connsiteY581" fmla="*/ 6139847 h 7837035"/>
                <a:gd name="connsiteX582" fmla="*/ 1257364 w 4525107"/>
                <a:gd name="connsiteY582" fmla="*/ 6127775 h 7837035"/>
                <a:gd name="connsiteX583" fmla="*/ 1161284 w 4525107"/>
                <a:gd name="connsiteY583" fmla="*/ 6159317 h 7837035"/>
                <a:gd name="connsiteX584" fmla="*/ 1075404 w 4525107"/>
                <a:gd name="connsiteY584" fmla="*/ 6090727 h 7837035"/>
                <a:gd name="connsiteX585" fmla="*/ 1076677 w 4525107"/>
                <a:gd name="connsiteY585" fmla="*/ 6088101 h 7837035"/>
                <a:gd name="connsiteX586" fmla="*/ 1164475 w 4525107"/>
                <a:gd name="connsiteY586" fmla="*/ 6134809 h 7837035"/>
                <a:gd name="connsiteX587" fmla="*/ 1248016 w 4525107"/>
                <a:gd name="connsiteY587" fmla="*/ 6121201 h 7837035"/>
                <a:gd name="connsiteX588" fmla="*/ 1212770 w 4525107"/>
                <a:gd name="connsiteY588" fmla="*/ 6070213 h 7837035"/>
                <a:gd name="connsiteX589" fmla="*/ 1135512 w 4525107"/>
                <a:gd name="connsiteY589" fmla="*/ 6075439 h 7837035"/>
                <a:gd name="connsiteX590" fmla="*/ 1075259 w 4525107"/>
                <a:gd name="connsiteY590" fmla="*/ 6012269 h 7837035"/>
                <a:gd name="connsiteX591" fmla="*/ 1076597 w 4525107"/>
                <a:gd name="connsiteY591" fmla="*/ 6010573 h 7837035"/>
                <a:gd name="connsiteX592" fmla="*/ 1141061 w 4525107"/>
                <a:gd name="connsiteY592" fmla="*/ 6058237 h 7837035"/>
                <a:gd name="connsiteX593" fmla="*/ 1210445 w 4525107"/>
                <a:gd name="connsiteY593" fmla="*/ 6061301 h 7837035"/>
                <a:gd name="connsiteX594" fmla="*/ 1211855 w 4525107"/>
                <a:gd name="connsiteY594" fmla="*/ 6007067 h 7837035"/>
                <a:gd name="connsiteX595" fmla="*/ 1137467 w 4525107"/>
                <a:gd name="connsiteY595" fmla="*/ 5994039 h 7837035"/>
                <a:gd name="connsiteX596" fmla="*/ 1061910 w 4525107"/>
                <a:gd name="connsiteY596" fmla="*/ 5955483 h 7837035"/>
                <a:gd name="connsiteX597" fmla="*/ 1078489 w 4525107"/>
                <a:gd name="connsiteY597" fmla="*/ 5955385 h 7837035"/>
                <a:gd name="connsiteX598" fmla="*/ 1142989 w 4525107"/>
                <a:gd name="connsiteY598" fmla="*/ 5968471 h 7837035"/>
                <a:gd name="connsiteX599" fmla="*/ 1213018 w 4525107"/>
                <a:gd name="connsiteY599" fmla="*/ 6002849 h 7837035"/>
                <a:gd name="connsiteX600" fmla="*/ 1246823 w 4525107"/>
                <a:gd name="connsiteY600" fmla="*/ 5953907 h 7837035"/>
                <a:gd name="connsiteX601" fmla="*/ 1187779 w 4525107"/>
                <a:gd name="connsiteY601" fmla="*/ 5913405 h 7837035"/>
                <a:gd name="connsiteX602" fmla="*/ 1107330 w 4525107"/>
                <a:gd name="connsiteY602" fmla="*/ 5915299 h 7837035"/>
                <a:gd name="connsiteX603" fmla="*/ 1107256 w 4525107"/>
                <a:gd name="connsiteY603" fmla="*/ 5913071 h 7837035"/>
                <a:gd name="connsiteX604" fmla="*/ 1138010 w 4525107"/>
                <a:gd name="connsiteY604" fmla="*/ 5890947 h 7837035"/>
                <a:gd name="connsiteX605" fmla="*/ 1164061 w 4525107"/>
                <a:gd name="connsiteY605" fmla="*/ 5889637 h 7837035"/>
                <a:gd name="connsiteX606" fmla="*/ 1193528 w 4525107"/>
                <a:gd name="connsiteY606" fmla="*/ 5895579 h 7837035"/>
                <a:gd name="connsiteX607" fmla="*/ 1253985 w 4525107"/>
                <a:gd name="connsiteY607" fmla="*/ 5948777 h 7837035"/>
                <a:gd name="connsiteX608" fmla="*/ 1348356 w 4525107"/>
                <a:gd name="connsiteY608" fmla="*/ 5934423 h 7837035"/>
                <a:gd name="connsiteX609" fmla="*/ 1394062 w 4525107"/>
                <a:gd name="connsiteY609" fmla="*/ 5966003 h 7837035"/>
                <a:gd name="connsiteX610" fmla="*/ 1391370 w 4525107"/>
                <a:gd name="connsiteY610" fmla="*/ 5897391 h 7837035"/>
                <a:gd name="connsiteX611" fmla="*/ 1484629 w 4525107"/>
                <a:gd name="connsiteY611" fmla="*/ 5822989 h 7837035"/>
                <a:gd name="connsiteX612" fmla="*/ 1527213 w 4525107"/>
                <a:gd name="connsiteY612" fmla="*/ 5827813 h 7837035"/>
                <a:gd name="connsiteX613" fmla="*/ 1533049 w 4525107"/>
                <a:gd name="connsiteY613" fmla="*/ 5830367 h 7837035"/>
                <a:gd name="connsiteX614" fmla="*/ 1546051 w 4525107"/>
                <a:gd name="connsiteY614" fmla="*/ 5751945 h 7837035"/>
                <a:gd name="connsiteX615" fmla="*/ 1584607 w 4525107"/>
                <a:gd name="connsiteY615" fmla="*/ 5676389 h 7837035"/>
                <a:gd name="connsiteX616" fmla="*/ 1520037 w 4525107"/>
                <a:gd name="connsiteY616" fmla="*/ 5668233 h 7837035"/>
                <a:gd name="connsiteX617" fmla="*/ 1528787 w 4525107"/>
                <a:gd name="connsiteY617" fmla="*/ 5669417 h 7837035"/>
                <a:gd name="connsiteX618" fmla="*/ 1530552 w 4525107"/>
                <a:gd name="connsiteY618" fmla="*/ 5670775 h 7837035"/>
                <a:gd name="connsiteX619" fmla="*/ 1482006 w 4525107"/>
                <a:gd name="connsiteY619" fmla="*/ 5734955 h 7837035"/>
                <a:gd name="connsiteX620" fmla="*/ 1483900 w 4525107"/>
                <a:gd name="connsiteY620" fmla="*/ 5815405 h 7837035"/>
                <a:gd name="connsiteX621" fmla="*/ 1481671 w 4525107"/>
                <a:gd name="connsiteY621" fmla="*/ 5815477 h 7837035"/>
                <a:gd name="connsiteX622" fmla="*/ 1464183 w 4525107"/>
                <a:gd name="connsiteY622" fmla="*/ 5729207 h 7837035"/>
                <a:gd name="connsiteX623" fmla="*/ 1520037 w 4525107"/>
                <a:gd name="connsiteY623" fmla="*/ 5668233 h 7837035"/>
                <a:gd name="connsiteX624" fmla="*/ 1458268 w 4525107"/>
                <a:gd name="connsiteY624" fmla="*/ 5660369 h 7837035"/>
                <a:gd name="connsiteX625" fmla="*/ 1467581 w 4525107"/>
                <a:gd name="connsiteY625" fmla="*/ 5661795 h 7837035"/>
                <a:gd name="connsiteX626" fmla="*/ 1469333 w 4525107"/>
                <a:gd name="connsiteY626" fmla="*/ 5663455 h 7837035"/>
                <a:gd name="connsiteX627" fmla="*/ 1409688 w 4525107"/>
                <a:gd name="connsiteY627" fmla="*/ 5742245 h 7837035"/>
                <a:gd name="connsiteX628" fmla="*/ 1402655 w 4525107"/>
                <a:gd name="connsiteY628" fmla="*/ 5840815 h 7837035"/>
                <a:gd name="connsiteX629" fmla="*/ 1400244 w 4525107"/>
                <a:gd name="connsiteY629" fmla="*/ 5840911 h 7837035"/>
                <a:gd name="connsiteX630" fmla="*/ 1391100 w 4525107"/>
                <a:gd name="connsiteY630" fmla="*/ 5735257 h 7837035"/>
                <a:gd name="connsiteX631" fmla="*/ 1458268 w 4525107"/>
                <a:gd name="connsiteY631" fmla="*/ 5660369 h 7837035"/>
                <a:gd name="connsiteX632" fmla="*/ 1517259 w 4525107"/>
                <a:gd name="connsiteY632" fmla="*/ 5627787 h 7837035"/>
                <a:gd name="connsiteX633" fmla="*/ 1354776 w 4525107"/>
                <a:gd name="connsiteY633" fmla="*/ 5757419 h 7837035"/>
                <a:gd name="connsiteX634" fmla="*/ 1359466 w 4525107"/>
                <a:gd name="connsiteY634" fmla="*/ 5876955 h 7837035"/>
                <a:gd name="connsiteX635" fmla="*/ 1279835 w 4525107"/>
                <a:gd name="connsiteY635" fmla="*/ 5821937 h 7837035"/>
                <a:gd name="connsiteX636" fmla="*/ 1043159 w 4525107"/>
                <a:gd name="connsiteY636" fmla="*/ 5943163 h 7837035"/>
                <a:gd name="connsiteX637" fmla="*/ 1164385 w 4525107"/>
                <a:gd name="connsiteY637" fmla="*/ 6179837 h 7837035"/>
                <a:gd name="connsiteX638" fmla="*/ 1258245 w 4525107"/>
                <a:gd name="connsiteY638" fmla="*/ 6182563 h 7837035"/>
                <a:gd name="connsiteX639" fmla="*/ 1191745 w 4525107"/>
                <a:gd name="connsiteY639" fmla="*/ 6271209 h 7837035"/>
                <a:gd name="connsiteX640" fmla="*/ 1312971 w 4525107"/>
                <a:gd name="connsiteY640" fmla="*/ 6507883 h 7837035"/>
                <a:gd name="connsiteX641" fmla="*/ 1549647 w 4525107"/>
                <a:gd name="connsiteY641" fmla="*/ 6386659 h 7837035"/>
                <a:gd name="connsiteX642" fmla="*/ 1551695 w 4525107"/>
                <a:gd name="connsiteY642" fmla="*/ 6290453 h 7837035"/>
                <a:gd name="connsiteX643" fmla="*/ 1611762 w 4525107"/>
                <a:gd name="connsiteY643" fmla="*/ 6324151 h 7837035"/>
                <a:gd name="connsiteX644" fmla="*/ 1848437 w 4525107"/>
                <a:gd name="connsiteY644" fmla="*/ 6202925 h 7837035"/>
                <a:gd name="connsiteX645" fmla="*/ 1727212 w 4525107"/>
                <a:gd name="connsiteY645" fmla="*/ 5966251 h 7837035"/>
                <a:gd name="connsiteX646" fmla="*/ 1649591 w 4525107"/>
                <a:gd name="connsiteY646" fmla="*/ 5958835 h 7837035"/>
                <a:gd name="connsiteX647" fmla="*/ 1712677 w 4525107"/>
                <a:gd name="connsiteY647" fmla="*/ 5872869 h 7837035"/>
                <a:gd name="connsiteX648" fmla="*/ 1591451 w 4525107"/>
                <a:gd name="connsiteY648" fmla="*/ 5636195 h 7837035"/>
                <a:gd name="connsiteX649" fmla="*/ 1517259 w 4525107"/>
                <a:gd name="connsiteY649" fmla="*/ 5627787 h 7837035"/>
                <a:gd name="connsiteX650" fmla="*/ 3166250 w 4525107"/>
                <a:gd name="connsiteY650" fmla="*/ 4828795 h 7837035"/>
                <a:gd name="connsiteX651" fmla="*/ 3065518 w 4525107"/>
                <a:gd name="connsiteY651" fmla="*/ 4912855 h 7837035"/>
                <a:gd name="connsiteX652" fmla="*/ 2954036 w 4525107"/>
                <a:gd name="connsiteY652" fmla="*/ 5286403 h 7837035"/>
                <a:gd name="connsiteX653" fmla="*/ 3033822 w 4525107"/>
                <a:gd name="connsiteY653" fmla="*/ 5434069 h 7837035"/>
                <a:gd name="connsiteX654" fmla="*/ 3033821 w 4525107"/>
                <a:gd name="connsiteY654" fmla="*/ 5434071 h 7837035"/>
                <a:gd name="connsiteX655" fmla="*/ 3181488 w 4525107"/>
                <a:gd name="connsiteY655" fmla="*/ 5354285 h 7837035"/>
                <a:gd name="connsiteX656" fmla="*/ 3292970 w 4525107"/>
                <a:gd name="connsiteY656" fmla="*/ 4980737 h 7837035"/>
                <a:gd name="connsiteX657" fmla="*/ 3213185 w 4525107"/>
                <a:gd name="connsiteY657" fmla="*/ 4833069 h 7837035"/>
                <a:gd name="connsiteX658" fmla="*/ 3166250 w 4525107"/>
                <a:gd name="connsiteY658" fmla="*/ 4828795 h 7837035"/>
                <a:gd name="connsiteX659" fmla="*/ 2612904 w 4525107"/>
                <a:gd name="connsiteY659" fmla="*/ 4822799 h 7837035"/>
                <a:gd name="connsiteX660" fmla="*/ 2516662 w 4525107"/>
                <a:gd name="connsiteY660" fmla="*/ 4899583 h 7837035"/>
                <a:gd name="connsiteX661" fmla="*/ 2385024 w 4525107"/>
                <a:gd name="connsiteY661" fmla="*/ 5307669 h 7837035"/>
                <a:gd name="connsiteX662" fmla="*/ 2456829 w 4525107"/>
                <a:gd name="connsiteY662" fmla="*/ 5447857 h 7837035"/>
                <a:gd name="connsiteX663" fmla="*/ 2456827 w 4525107"/>
                <a:gd name="connsiteY663" fmla="*/ 5447857 h 7837035"/>
                <a:gd name="connsiteX664" fmla="*/ 2597015 w 4525107"/>
                <a:gd name="connsiteY664" fmla="*/ 5376053 h 7837035"/>
                <a:gd name="connsiteX665" fmla="*/ 2728654 w 4525107"/>
                <a:gd name="connsiteY665" fmla="*/ 4967965 h 7837035"/>
                <a:gd name="connsiteX666" fmla="*/ 2656850 w 4525107"/>
                <a:gd name="connsiteY666" fmla="*/ 4827779 h 7837035"/>
                <a:gd name="connsiteX667" fmla="*/ 2612904 w 4525107"/>
                <a:gd name="connsiteY667" fmla="*/ 4822799 h 7837035"/>
                <a:gd name="connsiteX668" fmla="*/ 2100172 w 4525107"/>
                <a:gd name="connsiteY668" fmla="*/ 4815355 h 7837035"/>
                <a:gd name="connsiteX669" fmla="*/ 1999440 w 4525107"/>
                <a:gd name="connsiteY669" fmla="*/ 4899415 h 7837035"/>
                <a:gd name="connsiteX670" fmla="*/ 1887958 w 4525107"/>
                <a:gd name="connsiteY670" fmla="*/ 5272963 h 7837035"/>
                <a:gd name="connsiteX671" fmla="*/ 1967744 w 4525107"/>
                <a:gd name="connsiteY671" fmla="*/ 5420629 h 7837035"/>
                <a:gd name="connsiteX672" fmla="*/ 1967743 w 4525107"/>
                <a:gd name="connsiteY672" fmla="*/ 5420631 h 7837035"/>
                <a:gd name="connsiteX673" fmla="*/ 2115410 w 4525107"/>
                <a:gd name="connsiteY673" fmla="*/ 5340845 h 7837035"/>
                <a:gd name="connsiteX674" fmla="*/ 2226892 w 4525107"/>
                <a:gd name="connsiteY674" fmla="*/ 4967297 h 7837035"/>
                <a:gd name="connsiteX675" fmla="*/ 2147107 w 4525107"/>
                <a:gd name="connsiteY675" fmla="*/ 4819629 h 7837035"/>
                <a:gd name="connsiteX676" fmla="*/ 2100172 w 4525107"/>
                <a:gd name="connsiteY676" fmla="*/ 4815355 h 7837035"/>
                <a:gd name="connsiteX677" fmla="*/ 3690182 w 4525107"/>
                <a:gd name="connsiteY677" fmla="*/ 4814059 h 7837035"/>
                <a:gd name="connsiteX678" fmla="*/ 3593940 w 4525107"/>
                <a:gd name="connsiteY678" fmla="*/ 4890843 h 7837035"/>
                <a:gd name="connsiteX679" fmla="*/ 3462302 w 4525107"/>
                <a:gd name="connsiteY679" fmla="*/ 5298929 h 7837035"/>
                <a:gd name="connsiteX680" fmla="*/ 3534107 w 4525107"/>
                <a:gd name="connsiteY680" fmla="*/ 5439117 h 7837035"/>
                <a:gd name="connsiteX681" fmla="*/ 3534105 w 4525107"/>
                <a:gd name="connsiteY681" fmla="*/ 5439117 h 7837035"/>
                <a:gd name="connsiteX682" fmla="*/ 3674293 w 4525107"/>
                <a:gd name="connsiteY682" fmla="*/ 5367313 h 7837035"/>
                <a:gd name="connsiteX683" fmla="*/ 3805932 w 4525107"/>
                <a:gd name="connsiteY683" fmla="*/ 4959225 h 7837035"/>
                <a:gd name="connsiteX684" fmla="*/ 3734128 w 4525107"/>
                <a:gd name="connsiteY684" fmla="*/ 4819039 h 7837035"/>
                <a:gd name="connsiteX685" fmla="*/ 3690182 w 4525107"/>
                <a:gd name="connsiteY685" fmla="*/ 4814059 h 7837035"/>
                <a:gd name="connsiteX686" fmla="*/ 1602040 w 4525107"/>
                <a:gd name="connsiteY686" fmla="*/ 4702833 h 7837035"/>
                <a:gd name="connsiteX687" fmla="*/ 1505798 w 4525107"/>
                <a:gd name="connsiteY687" fmla="*/ 4779617 h 7837035"/>
                <a:gd name="connsiteX688" fmla="*/ 1374160 w 4525107"/>
                <a:gd name="connsiteY688" fmla="*/ 5187703 h 7837035"/>
                <a:gd name="connsiteX689" fmla="*/ 1445965 w 4525107"/>
                <a:gd name="connsiteY689" fmla="*/ 5327891 h 7837035"/>
                <a:gd name="connsiteX690" fmla="*/ 1445963 w 4525107"/>
                <a:gd name="connsiteY690" fmla="*/ 5327891 h 7837035"/>
                <a:gd name="connsiteX691" fmla="*/ 1586151 w 4525107"/>
                <a:gd name="connsiteY691" fmla="*/ 5256087 h 7837035"/>
                <a:gd name="connsiteX692" fmla="*/ 1717790 w 4525107"/>
                <a:gd name="connsiteY692" fmla="*/ 4847999 h 7837035"/>
                <a:gd name="connsiteX693" fmla="*/ 1645986 w 4525107"/>
                <a:gd name="connsiteY693" fmla="*/ 4707813 h 7837035"/>
                <a:gd name="connsiteX694" fmla="*/ 1602040 w 4525107"/>
                <a:gd name="connsiteY694" fmla="*/ 4702833 h 7837035"/>
                <a:gd name="connsiteX695" fmla="*/ 1522491 w 4525107"/>
                <a:gd name="connsiteY695" fmla="*/ 4199055 h 7837035"/>
                <a:gd name="connsiteX696" fmla="*/ 1431337 w 4525107"/>
                <a:gd name="connsiteY696" fmla="*/ 4417265 h 7837035"/>
                <a:gd name="connsiteX697" fmla="*/ 4069278 w 4525107"/>
                <a:gd name="connsiteY697" fmla="*/ 4476999 h 7837035"/>
                <a:gd name="connsiteX698" fmla="*/ 4128948 w 4525107"/>
                <a:gd name="connsiteY698" fmla="*/ 4235315 h 7837035"/>
                <a:gd name="connsiteX699" fmla="*/ 1522491 w 4525107"/>
                <a:gd name="connsiteY699" fmla="*/ 4199055 h 7837035"/>
                <a:gd name="connsiteX700" fmla="*/ 1634156 w 4525107"/>
                <a:gd name="connsiteY700" fmla="*/ 3782717 h 7837035"/>
                <a:gd name="connsiteX701" fmla="*/ 1547841 w 4525107"/>
                <a:gd name="connsiteY701" fmla="*/ 4002885 h 7837035"/>
                <a:gd name="connsiteX702" fmla="*/ 2655837 w 4525107"/>
                <a:gd name="connsiteY702" fmla="*/ 4202997 h 7837035"/>
                <a:gd name="connsiteX703" fmla="*/ 2714237 w 4525107"/>
                <a:gd name="connsiteY703" fmla="*/ 3988861 h 7837035"/>
                <a:gd name="connsiteX704" fmla="*/ 1634156 w 4525107"/>
                <a:gd name="connsiteY704" fmla="*/ 3782717 h 7837035"/>
                <a:gd name="connsiteX705" fmla="*/ 4240779 w 4525107"/>
                <a:gd name="connsiteY705" fmla="*/ 3761431 h 7837035"/>
                <a:gd name="connsiteX706" fmla="*/ 2987347 w 4525107"/>
                <a:gd name="connsiteY706" fmla="*/ 3998287 h 7837035"/>
                <a:gd name="connsiteX707" fmla="*/ 2929464 w 4525107"/>
                <a:gd name="connsiteY707" fmla="*/ 4214033 h 7837035"/>
                <a:gd name="connsiteX708" fmla="*/ 4186459 w 4525107"/>
                <a:gd name="connsiteY708" fmla="*/ 4004373 h 7837035"/>
                <a:gd name="connsiteX709" fmla="*/ 4240779 w 4525107"/>
                <a:gd name="connsiteY709" fmla="*/ 3761431 h 7837035"/>
                <a:gd name="connsiteX710" fmla="*/ 3696218 w 4525107"/>
                <a:gd name="connsiteY710" fmla="*/ 804829 h 7837035"/>
                <a:gd name="connsiteX711" fmla="*/ 3672479 w 4525107"/>
                <a:gd name="connsiteY711" fmla="*/ 1845263 h 7837035"/>
                <a:gd name="connsiteX712" fmla="*/ 3344917 w 4525107"/>
                <a:gd name="connsiteY712" fmla="*/ 3376564 h 7837035"/>
                <a:gd name="connsiteX713" fmla="*/ 3750295 w 4525107"/>
                <a:gd name="connsiteY713" fmla="*/ 1871901 h 7837035"/>
                <a:gd name="connsiteX714" fmla="*/ 3696218 w 4525107"/>
                <a:gd name="connsiteY714" fmla="*/ 804829 h 7837035"/>
                <a:gd name="connsiteX715" fmla="*/ 3179811 w 4525107"/>
                <a:gd name="connsiteY715" fmla="*/ 795255 h 7837035"/>
                <a:gd name="connsiteX716" fmla="*/ 3156072 w 4525107"/>
                <a:gd name="connsiteY716" fmla="*/ 1835689 h 7837035"/>
                <a:gd name="connsiteX717" fmla="*/ 2780383 w 4525107"/>
                <a:gd name="connsiteY717" fmla="*/ 3206569 h 7837035"/>
                <a:gd name="connsiteX718" fmla="*/ 3233888 w 4525107"/>
                <a:gd name="connsiteY718" fmla="*/ 1862327 h 7837035"/>
                <a:gd name="connsiteX719" fmla="*/ 3179811 w 4525107"/>
                <a:gd name="connsiteY719" fmla="*/ 795255 h 7837035"/>
                <a:gd name="connsiteX720" fmla="*/ 2620412 w 4525107"/>
                <a:gd name="connsiteY720" fmla="*/ 665765 h 7837035"/>
                <a:gd name="connsiteX721" fmla="*/ 2596673 w 4525107"/>
                <a:gd name="connsiteY721" fmla="*/ 1706199 h 7837035"/>
                <a:gd name="connsiteX722" fmla="*/ 2188900 w 4525107"/>
                <a:gd name="connsiteY722" fmla="*/ 3093121 h 7837035"/>
                <a:gd name="connsiteX723" fmla="*/ 2674489 w 4525107"/>
                <a:gd name="connsiteY723" fmla="*/ 1732837 h 7837035"/>
                <a:gd name="connsiteX724" fmla="*/ 2620412 w 4525107"/>
                <a:gd name="connsiteY724" fmla="*/ 665765 h 7837035"/>
                <a:gd name="connsiteX725" fmla="*/ 1985519 w 4525107"/>
                <a:gd name="connsiteY725" fmla="*/ 434221 h 7837035"/>
                <a:gd name="connsiteX726" fmla="*/ 4391835 w 4525107"/>
                <a:gd name="connsiteY726" fmla="*/ 450263 h 7837035"/>
                <a:gd name="connsiteX727" fmla="*/ 4525107 w 4525107"/>
                <a:gd name="connsiteY727" fmla="*/ 7837035 h 7837035"/>
                <a:gd name="connsiteX728" fmla="*/ 0 w 4525107"/>
                <a:gd name="connsiteY728" fmla="*/ 6758511 h 7837035"/>
                <a:gd name="connsiteX729" fmla="*/ 1985519 w 4525107"/>
                <a:gd name="connsiteY729" fmla="*/ 434221 h 783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</a:cxnLst>
              <a:rect l="l" t="t" r="r" b="b"/>
              <a:pathLst>
                <a:path w="4525107" h="7837035">
                  <a:moveTo>
                    <a:pt x="3633745" y="6697423"/>
                  </a:moveTo>
                  <a:cubicBezTo>
                    <a:pt x="3637560" y="6716937"/>
                    <a:pt x="3636441" y="6746859"/>
                    <a:pt x="3629790" y="6779437"/>
                  </a:cubicBezTo>
                  <a:cubicBezTo>
                    <a:pt x="3622848" y="6813451"/>
                    <a:pt x="3611493" y="6842439"/>
                    <a:pt x="3599816" y="6858791"/>
                  </a:cubicBezTo>
                  <a:cubicBezTo>
                    <a:pt x="3596001" y="6839275"/>
                    <a:pt x="3597121" y="6809353"/>
                    <a:pt x="3603770" y="6776775"/>
                  </a:cubicBezTo>
                  <a:cubicBezTo>
                    <a:pt x="3610713" y="6742761"/>
                    <a:pt x="3622068" y="6713773"/>
                    <a:pt x="3633745" y="6697423"/>
                  </a:cubicBezTo>
                  <a:close/>
                  <a:moveTo>
                    <a:pt x="3524733" y="6605741"/>
                  </a:moveTo>
                  <a:cubicBezTo>
                    <a:pt x="3527933" y="6605239"/>
                    <a:pt x="3531085" y="6605351"/>
                    <a:pt x="3534146" y="6606129"/>
                  </a:cubicBezTo>
                  <a:lnTo>
                    <a:pt x="3536070" y="6607587"/>
                  </a:lnTo>
                  <a:cubicBezTo>
                    <a:pt x="3515113" y="6620599"/>
                    <a:pt x="3495636" y="6652583"/>
                    <a:pt x="3485494" y="6692481"/>
                  </a:cubicBezTo>
                  <a:cubicBezTo>
                    <a:pt x="3475352" y="6732381"/>
                    <a:pt x="3477193" y="6769781"/>
                    <a:pt x="3489391" y="6791223"/>
                  </a:cubicBezTo>
                  <a:cubicBezTo>
                    <a:pt x="3488550" y="6791935"/>
                    <a:pt x="3487775" y="6791783"/>
                    <a:pt x="3487005" y="6791585"/>
                  </a:cubicBezTo>
                  <a:cubicBezTo>
                    <a:pt x="3462522" y="6785363"/>
                    <a:pt x="3453228" y="6738801"/>
                    <a:pt x="3466246" y="6687589"/>
                  </a:cubicBezTo>
                  <a:cubicBezTo>
                    <a:pt x="3477636" y="6642777"/>
                    <a:pt x="3502335" y="6609253"/>
                    <a:pt x="3524733" y="6605741"/>
                  </a:cubicBezTo>
                  <a:close/>
                  <a:moveTo>
                    <a:pt x="2429818" y="6547021"/>
                  </a:moveTo>
                  <a:cubicBezTo>
                    <a:pt x="2431455" y="6566837"/>
                    <a:pt x="2427037" y="6596453"/>
                    <a:pt x="2416829" y="6628097"/>
                  </a:cubicBezTo>
                  <a:cubicBezTo>
                    <a:pt x="2406173" y="6661135"/>
                    <a:pt x="2391685" y="6688691"/>
                    <a:pt x="2378274" y="6703653"/>
                  </a:cubicBezTo>
                  <a:cubicBezTo>
                    <a:pt x="2376638" y="6683837"/>
                    <a:pt x="2381055" y="6654221"/>
                    <a:pt x="2391262" y="6622577"/>
                  </a:cubicBezTo>
                  <a:cubicBezTo>
                    <a:pt x="2401920" y="6589539"/>
                    <a:pt x="2416407" y="6561983"/>
                    <a:pt x="2429818" y="6547021"/>
                  </a:cubicBezTo>
                  <a:close/>
                  <a:moveTo>
                    <a:pt x="3903054" y="6528809"/>
                  </a:moveTo>
                  <a:cubicBezTo>
                    <a:pt x="3913911" y="6546913"/>
                    <a:pt x="3940037" y="6562459"/>
                    <a:pt x="3972388" y="6569063"/>
                  </a:cubicBezTo>
                  <a:cubicBezTo>
                    <a:pt x="4004740" y="6575667"/>
                    <a:pt x="4034870" y="6571603"/>
                    <a:pt x="4051953" y="6559203"/>
                  </a:cubicBezTo>
                  <a:cubicBezTo>
                    <a:pt x="4052063" y="6559914"/>
                    <a:pt x="4052174" y="6560624"/>
                    <a:pt x="4052284" y="6561335"/>
                  </a:cubicBezTo>
                  <a:cubicBezTo>
                    <a:pt x="4047688" y="6583861"/>
                    <a:pt x="4010299" y="6595247"/>
                    <a:pt x="3968775" y="6586771"/>
                  </a:cubicBezTo>
                  <a:cubicBezTo>
                    <a:pt x="3927249" y="6578295"/>
                    <a:pt x="3897314" y="6553163"/>
                    <a:pt x="3901912" y="6530641"/>
                  </a:cubicBezTo>
                  <a:cubicBezTo>
                    <a:pt x="3902056" y="6529933"/>
                    <a:pt x="3902234" y="6529235"/>
                    <a:pt x="3903054" y="6528809"/>
                  </a:cubicBezTo>
                  <a:close/>
                  <a:moveTo>
                    <a:pt x="662179" y="6508497"/>
                  </a:moveTo>
                  <a:cubicBezTo>
                    <a:pt x="1084780" y="6952025"/>
                    <a:pt x="1750963" y="7268131"/>
                    <a:pt x="2520599" y="7334403"/>
                  </a:cubicBezTo>
                  <a:cubicBezTo>
                    <a:pt x="3103550" y="7384601"/>
                    <a:pt x="3652521" y="7283431"/>
                    <a:pt x="4097485" y="7071757"/>
                  </a:cubicBezTo>
                  <a:cubicBezTo>
                    <a:pt x="3657964" y="7193275"/>
                    <a:pt x="3154547" y="7240215"/>
                    <a:pt x="2625841" y="7194689"/>
                  </a:cubicBezTo>
                  <a:cubicBezTo>
                    <a:pt x="1846140" y="7127551"/>
                    <a:pt x="1155012" y="6871673"/>
                    <a:pt x="662179" y="6508497"/>
                  </a:cubicBezTo>
                  <a:close/>
                  <a:moveTo>
                    <a:pt x="3943532" y="6482905"/>
                  </a:moveTo>
                  <a:cubicBezTo>
                    <a:pt x="3961708" y="6481921"/>
                    <a:pt x="3984648" y="6483799"/>
                    <a:pt x="4009081" y="6488787"/>
                  </a:cubicBezTo>
                  <a:cubicBezTo>
                    <a:pt x="4043095" y="6495727"/>
                    <a:pt x="4072081" y="6507083"/>
                    <a:pt x="4088433" y="6518759"/>
                  </a:cubicBezTo>
                  <a:cubicBezTo>
                    <a:pt x="4068920" y="6522575"/>
                    <a:pt x="4038998" y="6521455"/>
                    <a:pt x="4006417" y="6514805"/>
                  </a:cubicBezTo>
                  <a:cubicBezTo>
                    <a:pt x="3972404" y="6507863"/>
                    <a:pt x="3943420" y="6496507"/>
                    <a:pt x="3927066" y="6484831"/>
                  </a:cubicBezTo>
                  <a:cubicBezTo>
                    <a:pt x="3931945" y="6483877"/>
                    <a:pt x="3937474" y="6483233"/>
                    <a:pt x="3943532" y="6482905"/>
                  </a:cubicBezTo>
                  <a:close/>
                  <a:moveTo>
                    <a:pt x="2331600" y="6443861"/>
                  </a:moveTo>
                  <a:cubicBezTo>
                    <a:pt x="2334836" y="6443715"/>
                    <a:pt x="2337957" y="6444173"/>
                    <a:pt x="2340912" y="6445285"/>
                  </a:cubicBezTo>
                  <a:lnTo>
                    <a:pt x="2342664" y="6446945"/>
                  </a:lnTo>
                  <a:cubicBezTo>
                    <a:pt x="2320398" y="6457565"/>
                    <a:pt x="2297507" y="6487201"/>
                    <a:pt x="2283020" y="6525735"/>
                  </a:cubicBezTo>
                  <a:cubicBezTo>
                    <a:pt x="2268533" y="6564271"/>
                    <a:pt x="2266232" y="6601645"/>
                    <a:pt x="2275988" y="6624303"/>
                  </a:cubicBezTo>
                  <a:cubicBezTo>
                    <a:pt x="2275073" y="6624917"/>
                    <a:pt x="2274319" y="6624681"/>
                    <a:pt x="2273576" y="6624399"/>
                  </a:cubicBezTo>
                  <a:cubicBezTo>
                    <a:pt x="2249930" y="6615511"/>
                    <a:pt x="2245835" y="6568209"/>
                    <a:pt x="2264430" y="6518747"/>
                  </a:cubicBezTo>
                  <a:cubicBezTo>
                    <a:pt x="2280700" y="6475467"/>
                    <a:pt x="2308951" y="6444875"/>
                    <a:pt x="2331600" y="6443861"/>
                  </a:cubicBezTo>
                  <a:close/>
                  <a:moveTo>
                    <a:pt x="2716104" y="6409185"/>
                  </a:moveTo>
                  <a:cubicBezTo>
                    <a:pt x="2724895" y="6428377"/>
                    <a:pt x="2749144" y="6446713"/>
                    <a:pt x="2780567" y="6456851"/>
                  </a:cubicBezTo>
                  <a:cubicBezTo>
                    <a:pt x="2811992" y="6466989"/>
                    <a:pt x="2842387" y="6466277"/>
                    <a:pt x="2860734" y="6455839"/>
                  </a:cubicBezTo>
                  <a:cubicBezTo>
                    <a:pt x="2860765" y="6456558"/>
                    <a:pt x="2860797" y="6457276"/>
                    <a:pt x="2860828" y="6457995"/>
                  </a:cubicBezTo>
                  <a:cubicBezTo>
                    <a:pt x="2853772" y="6479875"/>
                    <a:pt x="2815354" y="6487061"/>
                    <a:pt x="2775020" y="6474051"/>
                  </a:cubicBezTo>
                  <a:cubicBezTo>
                    <a:pt x="2734685" y="6461041"/>
                    <a:pt x="2707709" y="6432757"/>
                    <a:pt x="2714766" y="6410879"/>
                  </a:cubicBezTo>
                  <a:cubicBezTo>
                    <a:pt x="2714988" y="6410193"/>
                    <a:pt x="2715242" y="6409517"/>
                    <a:pt x="2716104" y="6409185"/>
                  </a:cubicBezTo>
                  <a:close/>
                  <a:moveTo>
                    <a:pt x="3966317" y="6396875"/>
                  </a:moveTo>
                  <a:cubicBezTo>
                    <a:pt x="3975748" y="6396573"/>
                    <a:pt x="3985879" y="6397409"/>
                    <a:pt x="3996260" y="6399529"/>
                  </a:cubicBezTo>
                  <a:cubicBezTo>
                    <a:pt x="4037782" y="6408003"/>
                    <a:pt x="4067583" y="6433793"/>
                    <a:pt x="4062819" y="6457133"/>
                  </a:cubicBezTo>
                  <a:lnTo>
                    <a:pt x="4061663" y="6459037"/>
                  </a:lnTo>
                  <a:cubicBezTo>
                    <a:pt x="4050921" y="6440383"/>
                    <a:pt x="4024865" y="6424481"/>
                    <a:pt x="3992514" y="6417875"/>
                  </a:cubicBezTo>
                  <a:cubicBezTo>
                    <a:pt x="3960163" y="6411273"/>
                    <a:pt x="3929962" y="6415693"/>
                    <a:pt x="3912767" y="6428645"/>
                  </a:cubicBezTo>
                  <a:cubicBezTo>
                    <a:pt x="3912183" y="6427909"/>
                    <a:pt x="3912298" y="6427175"/>
                    <a:pt x="3912449" y="6426439"/>
                  </a:cubicBezTo>
                  <a:cubicBezTo>
                    <a:pt x="3914831" y="6414769"/>
                    <a:pt x="3925402" y="6405923"/>
                    <a:pt x="3940569" y="6401053"/>
                  </a:cubicBezTo>
                  <a:cubicBezTo>
                    <a:pt x="3948153" y="6398619"/>
                    <a:pt x="3956885" y="6397177"/>
                    <a:pt x="3966317" y="6396875"/>
                  </a:cubicBezTo>
                  <a:close/>
                  <a:moveTo>
                    <a:pt x="3672679" y="6390437"/>
                  </a:moveTo>
                  <a:cubicBezTo>
                    <a:pt x="3653375" y="6394325"/>
                    <a:pt x="3637315" y="6409375"/>
                    <a:pt x="3633129" y="6429881"/>
                  </a:cubicBezTo>
                  <a:cubicBezTo>
                    <a:pt x="3627548" y="6457225"/>
                    <a:pt x="3645189" y="6483915"/>
                    <a:pt x="3672532" y="6489497"/>
                  </a:cubicBezTo>
                  <a:cubicBezTo>
                    <a:pt x="3699875" y="6495077"/>
                    <a:pt x="3726565" y="6477437"/>
                    <a:pt x="3732146" y="6450095"/>
                  </a:cubicBezTo>
                  <a:cubicBezTo>
                    <a:pt x="3737728" y="6422751"/>
                    <a:pt x="3720087" y="6396061"/>
                    <a:pt x="3692744" y="6390479"/>
                  </a:cubicBezTo>
                  <a:cubicBezTo>
                    <a:pt x="3685908" y="6389085"/>
                    <a:pt x="3679113" y="6389141"/>
                    <a:pt x="3672679" y="6390437"/>
                  </a:cubicBezTo>
                  <a:close/>
                  <a:moveTo>
                    <a:pt x="2761404" y="6368033"/>
                  </a:moveTo>
                  <a:cubicBezTo>
                    <a:pt x="2779577" y="6369063"/>
                    <a:pt x="2802170" y="6373463"/>
                    <a:pt x="2825903" y="6381119"/>
                  </a:cubicBezTo>
                  <a:cubicBezTo>
                    <a:pt x="2858941" y="6391775"/>
                    <a:pt x="2886496" y="6406261"/>
                    <a:pt x="2901458" y="6419673"/>
                  </a:cubicBezTo>
                  <a:cubicBezTo>
                    <a:pt x="2881644" y="6421309"/>
                    <a:pt x="2852028" y="6416891"/>
                    <a:pt x="2820381" y="6406685"/>
                  </a:cubicBezTo>
                  <a:cubicBezTo>
                    <a:pt x="2787343" y="6396027"/>
                    <a:pt x="2759790" y="6381541"/>
                    <a:pt x="2744826" y="6368129"/>
                  </a:cubicBezTo>
                  <a:cubicBezTo>
                    <a:pt x="2749780" y="6367719"/>
                    <a:pt x="2755347" y="6367689"/>
                    <a:pt x="2761404" y="6368033"/>
                  </a:cubicBezTo>
                  <a:close/>
                  <a:moveTo>
                    <a:pt x="1374430" y="6330999"/>
                  </a:moveTo>
                  <a:cubicBezTo>
                    <a:pt x="1376067" y="6350815"/>
                    <a:pt x="1371649" y="6380431"/>
                    <a:pt x="1361441" y="6412075"/>
                  </a:cubicBezTo>
                  <a:cubicBezTo>
                    <a:pt x="1350785" y="6445113"/>
                    <a:pt x="1336297" y="6472669"/>
                    <a:pt x="1322886" y="6487631"/>
                  </a:cubicBezTo>
                  <a:cubicBezTo>
                    <a:pt x="1321250" y="6467815"/>
                    <a:pt x="1325667" y="6438199"/>
                    <a:pt x="1335874" y="6406555"/>
                  </a:cubicBezTo>
                  <a:cubicBezTo>
                    <a:pt x="1346532" y="6373517"/>
                    <a:pt x="1361019" y="6345961"/>
                    <a:pt x="1374430" y="6330999"/>
                  </a:cubicBezTo>
                  <a:close/>
                  <a:moveTo>
                    <a:pt x="3925293" y="6317799"/>
                  </a:moveTo>
                  <a:cubicBezTo>
                    <a:pt x="3936957" y="6318375"/>
                    <a:pt x="3949469" y="6320235"/>
                    <a:pt x="3962272" y="6323489"/>
                  </a:cubicBezTo>
                  <a:cubicBezTo>
                    <a:pt x="4013487" y="6336507"/>
                    <a:pt x="4049958" y="6366907"/>
                    <a:pt x="4043734" y="6391389"/>
                  </a:cubicBezTo>
                  <a:lnTo>
                    <a:pt x="4042277" y="6393313"/>
                  </a:lnTo>
                  <a:cubicBezTo>
                    <a:pt x="4029263" y="6372357"/>
                    <a:pt x="3997282" y="6352879"/>
                    <a:pt x="3957382" y="6342737"/>
                  </a:cubicBezTo>
                  <a:cubicBezTo>
                    <a:pt x="3917483" y="6332597"/>
                    <a:pt x="3880080" y="6334435"/>
                    <a:pt x="3858639" y="6346635"/>
                  </a:cubicBezTo>
                  <a:cubicBezTo>
                    <a:pt x="3857927" y="6345793"/>
                    <a:pt x="3858080" y="6345019"/>
                    <a:pt x="3858277" y="6344249"/>
                  </a:cubicBezTo>
                  <a:cubicBezTo>
                    <a:pt x="3861389" y="6332007"/>
                    <a:pt x="3874584" y="6323563"/>
                    <a:pt x="3893405" y="6319807"/>
                  </a:cubicBezTo>
                  <a:cubicBezTo>
                    <a:pt x="3902813" y="6317929"/>
                    <a:pt x="3913629" y="6317223"/>
                    <a:pt x="3925293" y="6317799"/>
                  </a:cubicBezTo>
                  <a:close/>
                  <a:moveTo>
                    <a:pt x="2793552" y="6285045"/>
                  </a:moveTo>
                  <a:cubicBezTo>
                    <a:pt x="2802959" y="6285787"/>
                    <a:pt x="2812935" y="6287737"/>
                    <a:pt x="2823019" y="6290991"/>
                  </a:cubicBezTo>
                  <a:cubicBezTo>
                    <a:pt x="2863351" y="6303999"/>
                    <a:pt x="2890121" y="6332923"/>
                    <a:pt x="2882808" y="6355595"/>
                  </a:cubicBezTo>
                  <a:lnTo>
                    <a:pt x="2881449" y="6357359"/>
                  </a:lnTo>
                  <a:cubicBezTo>
                    <a:pt x="2872833" y="6337633"/>
                    <a:pt x="2848693" y="6318949"/>
                    <a:pt x="2817269" y="6308811"/>
                  </a:cubicBezTo>
                  <a:cubicBezTo>
                    <a:pt x="2785846" y="6298677"/>
                    <a:pt x="2755341" y="6299733"/>
                    <a:pt x="2736820" y="6310707"/>
                  </a:cubicBezTo>
                  <a:cubicBezTo>
                    <a:pt x="2736321" y="6309911"/>
                    <a:pt x="2736517" y="6309193"/>
                    <a:pt x="2736748" y="6308479"/>
                  </a:cubicBezTo>
                  <a:cubicBezTo>
                    <a:pt x="2740404" y="6297145"/>
                    <a:pt x="2751888" y="6289521"/>
                    <a:pt x="2767500" y="6286355"/>
                  </a:cubicBezTo>
                  <a:cubicBezTo>
                    <a:pt x="2775307" y="6284771"/>
                    <a:pt x="2784144" y="6284305"/>
                    <a:pt x="2793552" y="6285045"/>
                  </a:cubicBezTo>
                  <a:close/>
                  <a:moveTo>
                    <a:pt x="3683526" y="6278345"/>
                  </a:moveTo>
                  <a:cubicBezTo>
                    <a:pt x="3692158" y="6276605"/>
                    <a:pt x="3701273" y="6276531"/>
                    <a:pt x="3710443" y="6278403"/>
                  </a:cubicBezTo>
                  <a:cubicBezTo>
                    <a:pt x="3747123" y="6285889"/>
                    <a:pt x="3770788" y="6321693"/>
                    <a:pt x="3763301" y="6358373"/>
                  </a:cubicBezTo>
                  <a:cubicBezTo>
                    <a:pt x="3760556" y="6371819"/>
                    <a:pt x="3754008" y="6383513"/>
                    <a:pt x="3744120" y="6391687"/>
                  </a:cubicBezTo>
                  <a:cubicBezTo>
                    <a:pt x="3753068" y="6389469"/>
                    <a:pt x="3762616" y="6389291"/>
                    <a:pt x="3772227" y="6391253"/>
                  </a:cubicBezTo>
                  <a:cubicBezTo>
                    <a:pt x="3808906" y="6398741"/>
                    <a:pt x="3832571" y="6434543"/>
                    <a:pt x="3825084" y="6471223"/>
                  </a:cubicBezTo>
                  <a:cubicBezTo>
                    <a:pt x="3817597" y="6507903"/>
                    <a:pt x="3781793" y="6531567"/>
                    <a:pt x="3745113" y="6524081"/>
                  </a:cubicBezTo>
                  <a:lnTo>
                    <a:pt x="3722251" y="6514399"/>
                  </a:lnTo>
                  <a:cubicBezTo>
                    <a:pt x="3726903" y="6524945"/>
                    <a:pt x="3727807" y="6536901"/>
                    <a:pt x="3725347" y="6548949"/>
                  </a:cubicBezTo>
                  <a:cubicBezTo>
                    <a:pt x="3717858" y="6585631"/>
                    <a:pt x="3682056" y="6609297"/>
                    <a:pt x="3645374" y="6601809"/>
                  </a:cubicBezTo>
                  <a:cubicBezTo>
                    <a:pt x="3608694" y="6594321"/>
                    <a:pt x="3585030" y="6558515"/>
                    <a:pt x="3592517" y="6521839"/>
                  </a:cubicBezTo>
                  <a:cubicBezTo>
                    <a:pt x="3595376" y="6507833"/>
                    <a:pt x="3602361" y="6495727"/>
                    <a:pt x="3612814" y="6487429"/>
                  </a:cubicBezTo>
                  <a:cubicBezTo>
                    <a:pt x="3602464" y="6491791"/>
                    <a:pt x="3590815" y="6492585"/>
                    <a:pt x="3579077" y="6490189"/>
                  </a:cubicBezTo>
                  <a:cubicBezTo>
                    <a:pt x="3542397" y="6482701"/>
                    <a:pt x="3518732" y="6446897"/>
                    <a:pt x="3526219" y="6410219"/>
                  </a:cubicBezTo>
                  <a:cubicBezTo>
                    <a:pt x="3533706" y="6373539"/>
                    <a:pt x="3569510" y="6349873"/>
                    <a:pt x="3606190" y="6357361"/>
                  </a:cubicBezTo>
                  <a:cubicBezTo>
                    <a:pt x="3618316" y="6359835"/>
                    <a:pt x="3629018" y="6365405"/>
                    <a:pt x="3636912" y="6373903"/>
                  </a:cubicBezTo>
                  <a:cubicBezTo>
                    <a:pt x="3629608" y="6361465"/>
                    <a:pt x="3627374" y="6346435"/>
                    <a:pt x="3630472" y="6331261"/>
                  </a:cubicBezTo>
                  <a:cubicBezTo>
                    <a:pt x="3636088" y="6303751"/>
                    <a:pt x="3657631" y="6283561"/>
                    <a:pt x="3683526" y="6278345"/>
                  </a:cubicBezTo>
                  <a:close/>
                  <a:moveTo>
                    <a:pt x="3684309" y="6261871"/>
                  </a:moveTo>
                  <a:cubicBezTo>
                    <a:pt x="3655769" y="6267621"/>
                    <a:pt x="3632025" y="6289871"/>
                    <a:pt x="3625837" y="6320187"/>
                  </a:cubicBezTo>
                  <a:cubicBezTo>
                    <a:pt x="3622423" y="6336913"/>
                    <a:pt x="3624886" y="6353477"/>
                    <a:pt x="3632934" y="6367185"/>
                  </a:cubicBezTo>
                  <a:cubicBezTo>
                    <a:pt x="3624234" y="6357819"/>
                    <a:pt x="3612441" y="6351681"/>
                    <a:pt x="3599077" y="6348955"/>
                  </a:cubicBezTo>
                  <a:cubicBezTo>
                    <a:pt x="3558652" y="6340703"/>
                    <a:pt x="3519192" y="6366783"/>
                    <a:pt x="3510940" y="6407209"/>
                  </a:cubicBezTo>
                  <a:cubicBezTo>
                    <a:pt x="3502689" y="6447633"/>
                    <a:pt x="3528769" y="6487095"/>
                    <a:pt x="3569193" y="6495345"/>
                  </a:cubicBezTo>
                  <a:cubicBezTo>
                    <a:pt x="3582132" y="6497985"/>
                    <a:pt x="3594969" y="6497111"/>
                    <a:pt x="3606377" y="6492301"/>
                  </a:cubicBezTo>
                  <a:cubicBezTo>
                    <a:pt x="3594857" y="6501449"/>
                    <a:pt x="3587159" y="6514789"/>
                    <a:pt x="3584009" y="6530223"/>
                  </a:cubicBezTo>
                  <a:cubicBezTo>
                    <a:pt x="3575756" y="6570649"/>
                    <a:pt x="3601838" y="6610109"/>
                    <a:pt x="3642262" y="6618359"/>
                  </a:cubicBezTo>
                  <a:cubicBezTo>
                    <a:pt x="3682688" y="6626611"/>
                    <a:pt x="3722147" y="6600531"/>
                    <a:pt x="3730399" y="6560105"/>
                  </a:cubicBezTo>
                  <a:cubicBezTo>
                    <a:pt x="3733109" y="6546825"/>
                    <a:pt x="3732114" y="6533647"/>
                    <a:pt x="3726985" y="6522027"/>
                  </a:cubicBezTo>
                  <a:lnTo>
                    <a:pt x="3752183" y="6532699"/>
                  </a:lnTo>
                  <a:cubicBezTo>
                    <a:pt x="3792607" y="6540947"/>
                    <a:pt x="3832069" y="6514867"/>
                    <a:pt x="3840320" y="6474445"/>
                  </a:cubicBezTo>
                  <a:cubicBezTo>
                    <a:pt x="3848572" y="6434019"/>
                    <a:pt x="3822490" y="6394559"/>
                    <a:pt x="3782066" y="6386305"/>
                  </a:cubicBezTo>
                  <a:cubicBezTo>
                    <a:pt x="3771473" y="6384143"/>
                    <a:pt x="3760950" y="6384339"/>
                    <a:pt x="3751088" y="6386783"/>
                  </a:cubicBezTo>
                  <a:cubicBezTo>
                    <a:pt x="3761987" y="6377777"/>
                    <a:pt x="3769204" y="6364887"/>
                    <a:pt x="3772228" y="6350071"/>
                  </a:cubicBezTo>
                  <a:cubicBezTo>
                    <a:pt x="3780480" y="6309647"/>
                    <a:pt x="3754399" y="6270185"/>
                    <a:pt x="3713975" y="6261933"/>
                  </a:cubicBezTo>
                  <a:cubicBezTo>
                    <a:pt x="3703868" y="6259871"/>
                    <a:pt x="3693822" y="6259955"/>
                    <a:pt x="3684309" y="6261871"/>
                  </a:cubicBezTo>
                  <a:close/>
                  <a:moveTo>
                    <a:pt x="2502421" y="6246213"/>
                  </a:moveTo>
                  <a:cubicBezTo>
                    <a:pt x="2482807" y="6247947"/>
                    <a:pt x="2465183" y="6261129"/>
                    <a:pt x="2458757" y="6281049"/>
                  </a:cubicBezTo>
                  <a:cubicBezTo>
                    <a:pt x="2450190" y="6307609"/>
                    <a:pt x="2464775" y="6336083"/>
                    <a:pt x="2491334" y="6344651"/>
                  </a:cubicBezTo>
                  <a:cubicBezTo>
                    <a:pt x="2517893" y="6353219"/>
                    <a:pt x="2546369" y="6338633"/>
                    <a:pt x="2554936" y="6312077"/>
                  </a:cubicBezTo>
                  <a:cubicBezTo>
                    <a:pt x="2563504" y="6285515"/>
                    <a:pt x="2548918" y="6257039"/>
                    <a:pt x="2522359" y="6248473"/>
                  </a:cubicBezTo>
                  <a:cubicBezTo>
                    <a:pt x="2515719" y="6246331"/>
                    <a:pt x="2508960" y="6245635"/>
                    <a:pt x="2502421" y="6246213"/>
                  </a:cubicBezTo>
                  <a:close/>
                  <a:moveTo>
                    <a:pt x="1276212" y="6227839"/>
                  </a:moveTo>
                  <a:cubicBezTo>
                    <a:pt x="1279448" y="6227693"/>
                    <a:pt x="1282569" y="6228151"/>
                    <a:pt x="1285524" y="6229263"/>
                  </a:cubicBezTo>
                  <a:lnTo>
                    <a:pt x="1287276" y="6230923"/>
                  </a:lnTo>
                  <a:cubicBezTo>
                    <a:pt x="1265010" y="6241543"/>
                    <a:pt x="1242119" y="6271179"/>
                    <a:pt x="1227632" y="6309713"/>
                  </a:cubicBezTo>
                  <a:cubicBezTo>
                    <a:pt x="1213145" y="6348249"/>
                    <a:pt x="1210844" y="6385623"/>
                    <a:pt x="1220600" y="6408281"/>
                  </a:cubicBezTo>
                  <a:cubicBezTo>
                    <a:pt x="1219685" y="6408895"/>
                    <a:pt x="1218931" y="6408659"/>
                    <a:pt x="1218188" y="6408377"/>
                  </a:cubicBezTo>
                  <a:cubicBezTo>
                    <a:pt x="1194542" y="6399489"/>
                    <a:pt x="1190447" y="6352187"/>
                    <a:pt x="1209042" y="6302725"/>
                  </a:cubicBezTo>
                  <a:cubicBezTo>
                    <a:pt x="1225312" y="6259445"/>
                    <a:pt x="1253563" y="6228853"/>
                    <a:pt x="1276212" y="6227839"/>
                  </a:cubicBezTo>
                  <a:close/>
                  <a:moveTo>
                    <a:pt x="3415853" y="6219461"/>
                  </a:moveTo>
                  <a:cubicBezTo>
                    <a:pt x="3427517" y="6220037"/>
                    <a:pt x="3440029" y="6221899"/>
                    <a:pt x="3452831" y="6225153"/>
                  </a:cubicBezTo>
                  <a:cubicBezTo>
                    <a:pt x="3504046" y="6238169"/>
                    <a:pt x="3540516" y="6268569"/>
                    <a:pt x="3534295" y="6293049"/>
                  </a:cubicBezTo>
                  <a:lnTo>
                    <a:pt x="3532837" y="6294977"/>
                  </a:lnTo>
                  <a:cubicBezTo>
                    <a:pt x="3519822" y="6274019"/>
                    <a:pt x="3487841" y="6254543"/>
                    <a:pt x="3447941" y="6244399"/>
                  </a:cubicBezTo>
                  <a:cubicBezTo>
                    <a:pt x="3408042" y="6234257"/>
                    <a:pt x="3370641" y="6236099"/>
                    <a:pt x="3349197" y="6248297"/>
                  </a:cubicBezTo>
                  <a:cubicBezTo>
                    <a:pt x="3348486" y="6247457"/>
                    <a:pt x="3348639" y="6246679"/>
                    <a:pt x="3348836" y="6245911"/>
                  </a:cubicBezTo>
                  <a:cubicBezTo>
                    <a:pt x="3351948" y="6233669"/>
                    <a:pt x="3365143" y="6225225"/>
                    <a:pt x="3383964" y="6221467"/>
                  </a:cubicBezTo>
                  <a:cubicBezTo>
                    <a:pt x="3393374" y="6219589"/>
                    <a:pt x="3404189" y="6218883"/>
                    <a:pt x="3415853" y="6219461"/>
                  </a:cubicBezTo>
                  <a:close/>
                  <a:moveTo>
                    <a:pt x="2729599" y="6200397"/>
                  </a:moveTo>
                  <a:cubicBezTo>
                    <a:pt x="2748715" y="6198741"/>
                    <a:pt x="2772907" y="6202365"/>
                    <a:pt x="2797638" y="6211663"/>
                  </a:cubicBezTo>
                  <a:cubicBezTo>
                    <a:pt x="2847101" y="6230257"/>
                    <a:pt x="2879992" y="6264501"/>
                    <a:pt x="2871101" y="6288145"/>
                  </a:cubicBezTo>
                  <a:lnTo>
                    <a:pt x="2869440" y="6289895"/>
                  </a:lnTo>
                  <a:cubicBezTo>
                    <a:pt x="2858821" y="6267629"/>
                    <a:pt x="2829187" y="6244741"/>
                    <a:pt x="2790651" y="6230253"/>
                  </a:cubicBezTo>
                  <a:cubicBezTo>
                    <a:pt x="2752117" y="6215767"/>
                    <a:pt x="2714739" y="6213463"/>
                    <a:pt x="2692082" y="6223219"/>
                  </a:cubicBezTo>
                  <a:cubicBezTo>
                    <a:pt x="2691468" y="6222305"/>
                    <a:pt x="2691705" y="6221551"/>
                    <a:pt x="2691986" y="6220809"/>
                  </a:cubicBezTo>
                  <a:cubicBezTo>
                    <a:pt x="2696431" y="6208985"/>
                    <a:pt x="2710478" y="6202049"/>
                    <a:pt x="2729599" y="6200397"/>
                  </a:cubicBezTo>
                  <a:close/>
                  <a:moveTo>
                    <a:pt x="1660716" y="6193163"/>
                  </a:moveTo>
                  <a:cubicBezTo>
                    <a:pt x="1669507" y="6212355"/>
                    <a:pt x="1693756" y="6230691"/>
                    <a:pt x="1725179" y="6240829"/>
                  </a:cubicBezTo>
                  <a:cubicBezTo>
                    <a:pt x="1756604" y="6250967"/>
                    <a:pt x="1786999" y="6250255"/>
                    <a:pt x="1805346" y="6239817"/>
                  </a:cubicBezTo>
                  <a:cubicBezTo>
                    <a:pt x="1805377" y="6240536"/>
                    <a:pt x="1805409" y="6241254"/>
                    <a:pt x="1805440" y="6241973"/>
                  </a:cubicBezTo>
                  <a:cubicBezTo>
                    <a:pt x="1798384" y="6263853"/>
                    <a:pt x="1759966" y="6271039"/>
                    <a:pt x="1719632" y="6258029"/>
                  </a:cubicBezTo>
                  <a:cubicBezTo>
                    <a:pt x="1679297" y="6245019"/>
                    <a:pt x="1652321" y="6216735"/>
                    <a:pt x="1659378" y="6194857"/>
                  </a:cubicBezTo>
                  <a:cubicBezTo>
                    <a:pt x="1659600" y="6194171"/>
                    <a:pt x="1659854" y="6193495"/>
                    <a:pt x="1660716" y="6193163"/>
                  </a:cubicBezTo>
                  <a:close/>
                  <a:moveTo>
                    <a:pt x="1706016" y="6152011"/>
                  </a:moveTo>
                  <a:cubicBezTo>
                    <a:pt x="1724189" y="6153041"/>
                    <a:pt x="1746782" y="6157441"/>
                    <a:pt x="1770515" y="6165097"/>
                  </a:cubicBezTo>
                  <a:cubicBezTo>
                    <a:pt x="1803553" y="6175753"/>
                    <a:pt x="1831108" y="6190239"/>
                    <a:pt x="1846070" y="6203651"/>
                  </a:cubicBezTo>
                  <a:cubicBezTo>
                    <a:pt x="1826256" y="6205287"/>
                    <a:pt x="1796640" y="6200869"/>
                    <a:pt x="1764993" y="6190663"/>
                  </a:cubicBezTo>
                  <a:cubicBezTo>
                    <a:pt x="1731955" y="6180005"/>
                    <a:pt x="1704402" y="6165519"/>
                    <a:pt x="1689438" y="6152107"/>
                  </a:cubicBezTo>
                  <a:cubicBezTo>
                    <a:pt x="1694392" y="6151697"/>
                    <a:pt x="1699959" y="6151667"/>
                    <a:pt x="1706016" y="6152011"/>
                  </a:cubicBezTo>
                  <a:close/>
                  <a:moveTo>
                    <a:pt x="2525583" y="6136005"/>
                  </a:moveTo>
                  <a:cubicBezTo>
                    <a:pt x="2534354" y="6135231"/>
                    <a:pt x="2543422" y="6136163"/>
                    <a:pt x="2552329" y="6139037"/>
                  </a:cubicBezTo>
                  <a:cubicBezTo>
                    <a:pt x="2587958" y="6150529"/>
                    <a:pt x="2607523" y="6188727"/>
                    <a:pt x="2596031" y="6224355"/>
                  </a:cubicBezTo>
                  <a:cubicBezTo>
                    <a:pt x="2591817" y="6237415"/>
                    <a:pt x="2584018" y="6248315"/>
                    <a:pt x="2573288" y="6255347"/>
                  </a:cubicBezTo>
                  <a:cubicBezTo>
                    <a:pt x="2582426" y="6254131"/>
                    <a:pt x="2591935" y="6255009"/>
                    <a:pt x="2601271" y="6258021"/>
                  </a:cubicBezTo>
                  <a:cubicBezTo>
                    <a:pt x="2636899" y="6269513"/>
                    <a:pt x="2656464" y="6307711"/>
                    <a:pt x="2644972" y="6343339"/>
                  </a:cubicBezTo>
                  <a:cubicBezTo>
                    <a:pt x="2633478" y="6378969"/>
                    <a:pt x="2595280" y="6398533"/>
                    <a:pt x="2559652" y="6387041"/>
                  </a:cubicBezTo>
                  <a:lnTo>
                    <a:pt x="2537998" y="6374893"/>
                  </a:lnTo>
                  <a:cubicBezTo>
                    <a:pt x="2541458" y="6385887"/>
                    <a:pt x="2541035" y="6397871"/>
                    <a:pt x="2537260" y="6409575"/>
                  </a:cubicBezTo>
                  <a:cubicBezTo>
                    <a:pt x="2525765" y="6445205"/>
                    <a:pt x="2487568" y="6464771"/>
                    <a:pt x="2451937" y="6453277"/>
                  </a:cubicBezTo>
                  <a:cubicBezTo>
                    <a:pt x="2416309" y="6441783"/>
                    <a:pt x="2396744" y="6403583"/>
                    <a:pt x="2408237" y="6367957"/>
                  </a:cubicBezTo>
                  <a:cubicBezTo>
                    <a:pt x="2412625" y="6354353"/>
                    <a:pt x="2420905" y="6343093"/>
                    <a:pt x="2432210" y="6335999"/>
                  </a:cubicBezTo>
                  <a:cubicBezTo>
                    <a:pt x="2421442" y="6339193"/>
                    <a:pt x="2409776" y="6338695"/>
                    <a:pt x="2398374" y="6335017"/>
                  </a:cubicBezTo>
                  <a:cubicBezTo>
                    <a:pt x="2362746" y="6323523"/>
                    <a:pt x="2343180" y="6285325"/>
                    <a:pt x="2354673" y="6249697"/>
                  </a:cubicBezTo>
                  <a:cubicBezTo>
                    <a:pt x="2366166" y="6214069"/>
                    <a:pt x="2404365" y="6194503"/>
                    <a:pt x="2439993" y="6205997"/>
                  </a:cubicBezTo>
                  <a:cubicBezTo>
                    <a:pt x="2451772" y="6209793"/>
                    <a:pt x="2461793" y="6216513"/>
                    <a:pt x="2468700" y="6225831"/>
                  </a:cubicBezTo>
                  <a:cubicBezTo>
                    <a:pt x="2462814" y="6212661"/>
                    <a:pt x="2462254" y="6197479"/>
                    <a:pt x="2467010" y="6182737"/>
                  </a:cubicBezTo>
                  <a:cubicBezTo>
                    <a:pt x="2475629" y="6156015"/>
                    <a:pt x="2499271" y="6138331"/>
                    <a:pt x="2525583" y="6136005"/>
                  </a:cubicBezTo>
                  <a:close/>
                  <a:moveTo>
                    <a:pt x="2528181" y="6119719"/>
                  </a:moveTo>
                  <a:cubicBezTo>
                    <a:pt x="2499180" y="6122281"/>
                    <a:pt x="2473125" y="6141773"/>
                    <a:pt x="2463625" y="6171221"/>
                  </a:cubicBezTo>
                  <a:cubicBezTo>
                    <a:pt x="2458385" y="6187467"/>
                    <a:pt x="2459004" y="6204201"/>
                    <a:pt x="2465489" y="6218713"/>
                  </a:cubicBezTo>
                  <a:cubicBezTo>
                    <a:pt x="2457876" y="6208445"/>
                    <a:pt x="2446834" y="6201041"/>
                    <a:pt x="2433852" y="6196857"/>
                  </a:cubicBezTo>
                  <a:cubicBezTo>
                    <a:pt x="2394585" y="6184189"/>
                    <a:pt x="2352486" y="6205753"/>
                    <a:pt x="2339820" y="6245019"/>
                  </a:cubicBezTo>
                  <a:cubicBezTo>
                    <a:pt x="2327154" y="6284283"/>
                    <a:pt x="2348716" y="6326385"/>
                    <a:pt x="2387982" y="6339051"/>
                  </a:cubicBezTo>
                  <a:cubicBezTo>
                    <a:pt x="2400550" y="6343103"/>
                    <a:pt x="2413405" y="6343651"/>
                    <a:pt x="2425274" y="6340133"/>
                  </a:cubicBezTo>
                  <a:cubicBezTo>
                    <a:pt x="2412815" y="6347951"/>
                    <a:pt x="2403690" y="6360361"/>
                    <a:pt x="2398855" y="6375351"/>
                  </a:cubicBezTo>
                  <a:cubicBezTo>
                    <a:pt x="2386187" y="6414617"/>
                    <a:pt x="2407751" y="6456717"/>
                    <a:pt x="2447016" y="6469383"/>
                  </a:cubicBezTo>
                  <a:cubicBezTo>
                    <a:pt x="2486283" y="6482049"/>
                    <a:pt x="2528382" y="6460485"/>
                    <a:pt x="2541048" y="6421219"/>
                  </a:cubicBezTo>
                  <a:cubicBezTo>
                    <a:pt x="2545209" y="6408321"/>
                    <a:pt x="2545675" y="6395113"/>
                    <a:pt x="2541861" y="6382997"/>
                  </a:cubicBezTo>
                  <a:lnTo>
                    <a:pt x="2565726" y="6396387"/>
                  </a:lnTo>
                  <a:cubicBezTo>
                    <a:pt x="2604992" y="6409051"/>
                    <a:pt x="2647093" y="6387489"/>
                    <a:pt x="2659758" y="6348223"/>
                  </a:cubicBezTo>
                  <a:cubicBezTo>
                    <a:pt x="2672425" y="6308957"/>
                    <a:pt x="2650861" y="6266857"/>
                    <a:pt x="2611595" y="6254189"/>
                  </a:cubicBezTo>
                  <a:cubicBezTo>
                    <a:pt x="2601307" y="6250871"/>
                    <a:pt x="2590826" y="6249903"/>
                    <a:pt x="2580755" y="6251243"/>
                  </a:cubicBezTo>
                  <a:cubicBezTo>
                    <a:pt x="2592581" y="6243495"/>
                    <a:pt x="2601178" y="6231481"/>
                    <a:pt x="2605820" y="6217091"/>
                  </a:cubicBezTo>
                  <a:cubicBezTo>
                    <a:pt x="2618487" y="6177825"/>
                    <a:pt x="2596924" y="6135725"/>
                    <a:pt x="2557659" y="6123059"/>
                  </a:cubicBezTo>
                  <a:cubicBezTo>
                    <a:pt x="2547842" y="6119893"/>
                    <a:pt x="2537848" y="6118865"/>
                    <a:pt x="2528181" y="6119719"/>
                  </a:cubicBezTo>
                  <a:close/>
                  <a:moveTo>
                    <a:pt x="1738164" y="6069023"/>
                  </a:moveTo>
                  <a:cubicBezTo>
                    <a:pt x="1747571" y="6069765"/>
                    <a:pt x="1757547" y="6071715"/>
                    <a:pt x="1767631" y="6074969"/>
                  </a:cubicBezTo>
                  <a:cubicBezTo>
                    <a:pt x="1807963" y="6087977"/>
                    <a:pt x="1834733" y="6116901"/>
                    <a:pt x="1827420" y="6139573"/>
                  </a:cubicBezTo>
                  <a:lnTo>
                    <a:pt x="1826061" y="6141337"/>
                  </a:lnTo>
                  <a:cubicBezTo>
                    <a:pt x="1817445" y="6121611"/>
                    <a:pt x="1793305" y="6102927"/>
                    <a:pt x="1761881" y="6092789"/>
                  </a:cubicBezTo>
                  <a:cubicBezTo>
                    <a:pt x="1730458" y="6082655"/>
                    <a:pt x="1699953" y="6083711"/>
                    <a:pt x="1681432" y="6094685"/>
                  </a:cubicBezTo>
                  <a:cubicBezTo>
                    <a:pt x="1680933" y="6093889"/>
                    <a:pt x="1681129" y="6093171"/>
                    <a:pt x="1681360" y="6092457"/>
                  </a:cubicBezTo>
                  <a:cubicBezTo>
                    <a:pt x="1685016" y="6081123"/>
                    <a:pt x="1696500" y="6073499"/>
                    <a:pt x="1712112" y="6070333"/>
                  </a:cubicBezTo>
                  <a:cubicBezTo>
                    <a:pt x="1719919" y="6068749"/>
                    <a:pt x="1728756" y="6068283"/>
                    <a:pt x="1738164" y="6069023"/>
                  </a:cubicBezTo>
                  <a:close/>
                  <a:moveTo>
                    <a:pt x="3854558" y="6058295"/>
                  </a:moveTo>
                  <a:cubicBezTo>
                    <a:pt x="3885991" y="6058887"/>
                    <a:pt x="3910680" y="6101451"/>
                    <a:pt x="3909703" y="6153367"/>
                  </a:cubicBezTo>
                  <a:cubicBezTo>
                    <a:pt x="3908726" y="6205283"/>
                    <a:pt x="3882454" y="6246887"/>
                    <a:pt x="3851021" y="6246297"/>
                  </a:cubicBezTo>
                  <a:cubicBezTo>
                    <a:pt x="3850031" y="6246279"/>
                    <a:pt x="3849051" y="6246217"/>
                    <a:pt x="3848270" y="6245321"/>
                  </a:cubicBezTo>
                  <a:cubicBezTo>
                    <a:pt x="3869883" y="6228259"/>
                    <a:pt x="3884231" y="6193349"/>
                    <a:pt x="3884992" y="6152901"/>
                  </a:cubicBezTo>
                  <a:cubicBezTo>
                    <a:pt x="3885752" y="6112455"/>
                    <a:pt x="3872729" y="6077031"/>
                    <a:pt x="3851771" y="6059165"/>
                  </a:cubicBezTo>
                  <a:lnTo>
                    <a:pt x="3854558" y="6058295"/>
                  </a:lnTo>
                  <a:close/>
                  <a:moveTo>
                    <a:pt x="2234137" y="6046389"/>
                  </a:moveTo>
                  <a:cubicBezTo>
                    <a:pt x="2253256" y="6044733"/>
                    <a:pt x="2277447" y="6048359"/>
                    <a:pt x="2302176" y="6057657"/>
                  </a:cubicBezTo>
                  <a:cubicBezTo>
                    <a:pt x="2351639" y="6076251"/>
                    <a:pt x="2384528" y="6110493"/>
                    <a:pt x="2375641" y="6134137"/>
                  </a:cubicBezTo>
                  <a:lnTo>
                    <a:pt x="2373979" y="6135891"/>
                  </a:lnTo>
                  <a:cubicBezTo>
                    <a:pt x="2363359" y="6113625"/>
                    <a:pt x="2333724" y="6090735"/>
                    <a:pt x="2295189" y="6076247"/>
                  </a:cubicBezTo>
                  <a:cubicBezTo>
                    <a:pt x="2256655" y="6061759"/>
                    <a:pt x="2219279" y="6059459"/>
                    <a:pt x="2196619" y="6069215"/>
                  </a:cubicBezTo>
                  <a:cubicBezTo>
                    <a:pt x="2196005" y="6068301"/>
                    <a:pt x="2196243" y="6067545"/>
                    <a:pt x="2196524" y="6066801"/>
                  </a:cubicBezTo>
                  <a:cubicBezTo>
                    <a:pt x="2200968" y="6054981"/>
                    <a:pt x="2215016" y="6048045"/>
                    <a:pt x="2234137" y="6046389"/>
                  </a:cubicBezTo>
                  <a:close/>
                  <a:moveTo>
                    <a:pt x="3816194" y="6043683"/>
                  </a:moveTo>
                  <a:cubicBezTo>
                    <a:pt x="3838718" y="6048281"/>
                    <a:pt x="3850104" y="6085671"/>
                    <a:pt x="3841628" y="6127195"/>
                  </a:cubicBezTo>
                  <a:cubicBezTo>
                    <a:pt x="3833152" y="6168719"/>
                    <a:pt x="3808024" y="6198655"/>
                    <a:pt x="3785498" y="6194057"/>
                  </a:cubicBezTo>
                  <a:cubicBezTo>
                    <a:pt x="3784790" y="6193911"/>
                    <a:pt x="3784094" y="6193735"/>
                    <a:pt x="3783667" y="6192913"/>
                  </a:cubicBezTo>
                  <a:cubicBezTo>
                    <a:pt x="3801771" y="6182057"/>
                    <a:pt x="3817319" y="6155931"/>
                    <a:pt x="3823921" y="6123579"/>
                  </a:cubicBezTo>
                  <a:cubicBezTo>
                    <a:pt x="3830525" y="6091229"/>
                    <a:pt x="3826460" y="6061099"/>
                    <a:pt x="3814060" y="6044017"/>
                  </a:cubicBezTo>
                  <a:lnTo>
                    <a:pt x="3816194" y="6043683"/>
                  </a:lnTo>
                  <a:close/>
                  <a:moveTo>
                    <a:pt x="1447033" y="6030191"/>
                  </a:moveTo>
                  <a:cubicBezTo>
                    <a:pt x="1427419" y="6031925"/>
                    <a:pt x="1409795" y="6045107"/>
                    <a:pt x="1403369" y="6065027"/>
                  </a:cubicBezTo>
                  <a:cubicBezTo>
                    <a:pt x="1394802" y="6091587"/>
                    <a:pt x="1409387" y="6120061"/>
                    <a:pt x="1435946" y="6128629"/>
                  </a:cubicBezTo>
                  <a:cubicBezTo>
                    <a:pt x="1462505" y="6137197"/>
                    <a:pt x="1490981" y="6122611"/>
                    <a:pt x="1499548" y="6096055"/>
                  </a:cubicBezTo>
                  <a:cubicBezTo>
                    <a:pt x="1508116" y="6069493"/>
                    <a:pt x="1493530" y="6041017"/>
                    <a:pt x="1466971" y="6032451"/>
                  </a:cubicBezTo>
                  <a:cubicBezTo>
                    <a:pt x="1460331" y="6030309"/>
                    <a:pt x="1453572" y="6029613"/>
                    <a:pt x="1447033" y="6030191"/>
                  </a:cubicBezTo>
                  <a:close/>
                  <a:moveTo>
                    <a:pt x="3770332" y="6023603"/>
                  </a:moveTo>
                  <a:cubicBezTo>
                    <a:pt x="3774147" y="6043115"/>
                    <a:pt x="3773028" y="6073039"/>
                    <a:pt x="3766377" y="6105619"/>
                  </a:cubicBezTo>
                  <a:cubicBezTo>
                    <a:pt x="3759717" y="6138255"/>
                    <a:pt x="3748993" y="6166261"/>
                    <a:pt x="3737681" y="6182827"/>
                  </a:cubicBezTo>
                  <a:cubicBezTo>
                    <a:pt x="3791724" y="6197529"/>
                    <a:pt x="3825553" y="6252013"/>
                    <a:pt x="3814172" y="6307767"/>
                  </a:cubicBezTo>
                  <a:cubicBezTo>
                    <a:pt x="3809804" y="6329171"/>
                    <a:pt x="3799378" y="6347791"/>
                    <a:pt x="3783635" y="6360805"/>
                  </a:cubicBezTo>
                  <a:cubicBezTo>
                    <a:pt x="3797877" y="6357273"/>
                    <a:pt x="3813081" y="6356991"/>
                    <a:pt x="3828384" y="6360115"/>
                  </a:cubicBezTo>
                  <a:cubicBezTo>
                    <a:pt x="3886784" y="6372037"/>
                    <a:pt x="3924463" y="6429041"/>
                    <a:pt x="3912542" y="6487441"/>
                  </a:cubicBezTo>
                  <a:cubicBezTo>
                    <a:pt x="3903611" y="6531193"/>
                    <a:pt x="3869377" y="6563315"/>
                    <a:pt x="3828207" y="6571651"/>
                  </a:cubicBezTo>
                  <a:cubicBezTo>
                    <a:pt x="3841202" y="6595731"/>
                    <a:pt x="3872681" y="6615839"/>
                    <a:pt x="3911906" y="6623847"/>
                  </a:cubicBezTo>
                  <a:cubicBezTo>
                    <a:pt x="3951543" y="6631939"/>
                    <a:pt x="3988744" y="6625563"/>
                    <a:pt x="4010117" y="6608197"/>
                  </a:cubicBezTo>
                  <a:cubicBezTo>
                    <a:pt x="4010233" y="6609162"/>
                    <a:pt x="4010350" y="6610128"/>
                    <a:pt x="4010466" y="6611093"/>
                  </a:cubicBezTo>
                  <a:cubicBezTo>
                    <a:pt x="4004178" y="6641897"/>
                    <a:pt x="3957838" y="6658449"/>
                    <a:pt x="3906963" y="6648063"/>
                  </a:cubicBezTo>
                  <a:cubicBezTo>
                    <a:pt x="3856089" y="6637679"/>
                    <a:pt x="3819943" y="6604289"/>
                    <a:pt x="3826230" y="6573487"/>
                  </a:cubicBezTo>
                  <a:cubicBezTo>
                    <a:pt x="3826369" y="6572803"/>
                    <a:pt x="3826529" y="6572129"/>
                    <a:pt x="3827217" y="6571779"/>
                  </a:cubicBezTo>
                  <a:cubicBezTo>
                    <a:pt x="3813738" y="6574465"/>
                    <a:pt x="3799518" y="6574521"/>
                    <a:pt x="3785215" y="6571601"/>
                  </a:cubicBezTo>
                  <a:lnTo>
                    <a:pt x="3748813" y="6556185"/>
                  </a:lnTo>
                  <a:cubicBezTo>
                    <a:pt x="3756221" y="6572975"/>
                    <a:pt x="3757657" y="6592011"/>
                    <a:pt x="3753742" y="6611197"/>
                  </a:cubicBezTo>
                  <a:cubicBezTo>
                    <a:pt x="3751355" y="6622893"/>
                    <a:pt x="3747158" y="6633759"/>
                    <a:pt x="3741069" y="6643309"/>
                  </a:cubicBezTo>
                  <a:cubicBezTo>
                    <a:pt x="3770215" y="6647485"/>
                    <a:pt x="3792342" y="6688289"/>
                    <a:pt x="3791417" y="6737489"/>
                  </a:cubicBezTo>
                  <a:cubicBezTo>
                    <a:pt x="3790439" y="6789405"/>
                    <a:pt x="3764167" y="6831011"/>
                    <a:pt x="3732734" y="6830421"/>
                  </a:cubicBezTo>
                  <a:cubicBezTo>
                    <a:pt x="3731745" y="6830401"/>
                    <a:pt x="3730764" y="6830341"/>
                    <a:pt x="3729983" y="6829445"/>
                  </a:cubicBezTo>
                  <a:cubicBezTo>
                    <a:pt x="3751597" y="6812381"/>
                    <a:pt x="3765945" y="6777471"/>
                    <a:pt x="3766705" y="6737025"/>
                  </a:cubicBezTo>
                  <a:cubicBezTo>
                    <a:pt x="3767402" y="6700001"/>
                    <a:pt x="3756550" y="6667189"/>
                    <a:pt x="3738115" y="6648687"/>
                  </a:cubicBezTo>
                  <a:cubicBezTo>
                    <a:pt x="3725930" y="6667627"/>
                    <a:pt x="3707996" y="6682027"/>
                    <a:pt x="3687226" y="6689973"/>
                  </a:cubicBezTo>
                  <a:cubicBezTo>
                    <a:pt x="3708642" y="6695653"/>
                    <a:pt x="3719137" y="6732073"/>
                    <a:pt x="3710908" y="6772389"/>
                  </a:cubicBezTo>
                  <a:cubicBezTo>
                    <a:pt x="3702433" y="6813913"/>
                    <a:pt x="3677303" y="6843849"/>
                    <a:pt x="3654779" y="6839251"/>
                  </a:cubicBezTo>
                  <a:cubicBezTo>
                    <a:pt x="3654071" y="6839107"/>
                    <a:pt x="3653374" y="6838929"/>
                    <a:pt x="3652947" y="6838109"/>
                  </a:cubicBezTo>
                  <a:cubicBezTo>
                    <a:pt x="3671050" y="6827253"/>
                    <a:pt x="3686598" y="6801125"/>
                    <a:pt x="3693202" y="6768775"/>
                  </a:cubicBezTo>
                  <a:cubicBezTo>
                    <a:pt x="3699610" y="6737377"/>
                    <a:pt x="3695969" y="6708069"/>
                    <a:pt x="3684200" y="6690895"/>
                  </a:cubicBezTo>
                  <a:cubicBezTo>
                    <a:pt x="3666369" y="6697693"/>
                    <a:pt x="3646474" y="6699449"/>
                    <a:pt x="3626415" y="6695355"/>
                  </a:cubicBezTo>
                  <a:cubicBezTo>
                    <a:pt x="3608823" y="6691763"/>
                    <a:pt x="3593111" y="6684081"/>
                    <a:pt x="3580378" y="6673121"/>
                  </a:cubicBezTo>
                  <a:cubicBezTo>
                    <a:pt x="3563662" y="6684929"/>
                    <a:pt x="3550062" y="6709055"/>
                    <a:pt x="3544083" y="6738345"/>
                  </a:cubicBezTo>
                  <a:cubicBezTo>
                    <a:pt x="3537481" y="6770693"/>
                    <a:pt x="3541900" y="6800897"/>
                    <a:pt x="3554852" y="6818091"/>
                  </a:cubicBezTo>
                  <a:cubicBezTo>
                    <a:pt x="3554116" y="6818675"/>
                    <a:pt x="3553381" y="6818561"/>
                    <a:pt x="3552646" y="6818411"/>
                  </a:cubicBezTo>
                  <a:cubicBezTo>
                    <a:pt x="3529308" y="6813647"/>
                    <a:pt x="3517260" y="6776123"/>
                    <a:pt x="3525736" y="6734599"/>
                  </a:cubicBezTo>
                  <a:cubicBezTo>
                    <a:pt x="3533114" y="6698441"/>
                    <a:pt x="3553625" y="6671175"/>
                    <a:pt x="3574225" y="6667953"/>
                  </a:cubicBezTo>
                  <a:cubicBezTo>
                    <a:pt x="3547734" y="6643407"/>
                    <a:pt x="3534504" y="6606011"/>
                    <a:pt x="3542258" y="6568025"/>
                  </a:cubicBezTo>
                  <a:cubicBezTo>
                    <a:pt x="3546809" y="6545729"/>
                    <a:pt x="3557932" y="6526455"/>
                    <a:pt x="3574572" y="6513243"/>
                  </a:cubicBezTo>
                  <a:cubicBezTo>
                    <a:pt x="3558094" y="6520189"/>
                    <a:pt x="3539547" y="6521455"/>
                    <a:pt x="3520858" y="6517639"/>
                  </a:cubicBezTo>
                  <a:cubicBezTo>
                    <a:pt x="3511601" y="6515749"/>
                    <a:pt x="3502865" y="6512727"/>
                    <a:pt x="3494948" y="6508373"/>
                  </a:cubicBezTo>
                  <a:cubicBezTo>
                    <a:pt x="3484792" y="6533283"/>
                    <a:pt x="3447277" y="6551167"/>
                    <a:pt x="3402940" y="6550335"/>
                  </a:cubicBezTo>
                  <a:cubicBezTo>
                    <a:pt x="3351025" y="6549357"/>
                    <a:pt x="3309418" y="6523085"/>
                    <a:pt x="3310009" y="6491649"/>
                  </a:cubicBezTo>
                  <a:cubicBezTo>
                    <a:pt x="3310029" y="6490663"/>
                    <a:pt x="3310088" y="6489681"/>
                    <a:pt x="3310985" y="6488899"/>
                  </a:cubicBezTo>
                  <a:cubicBezTo>
                    <a:pt x="3328047" y="6510511"/>
                    <a:pt x="3362960" y="6524859"/>
                    <a:pt x="3403404" y="6525623"/>
                  </a:cubicBezTo>
                  <a:cubicBezTo>
                    <a:pt x="3436246" y="6526241"/>
                    <a:pt x="3465776" y="6517769"/>
                    <a:pt x="3484931" y="6502871"/>
                  </a:cubicBezTo>
                  <a:cubicBezTo>
                    <a:pt x="3466748" y="6491755"/>
                    <a:pt x="3452648" y="6475315"/>
                    <a:pt x="3444269" y="6456089"/>
                  </a:cubicBezTo>
                  <a:cubicBezTo>
                    <a:pt x="3431550" y="6470725"/>
                    <a:pt x="3401116" y="6476565"/>
                    <a:pt x="3368061" y="6469815"/>
                  </a:cubicBezTo>
                  <a:cubicBezTo>
                    <a:pt x="3326537" y="6461341"/>
                    <a:pt x="3296602" y="6436207"/>
                    <a:pt x="3301199" y="6413687"/>
                  </a:cubicBezTo>
                  <a:cubicBezTo>
                    <a:pt x="3301344" y="6412979"/>
                    <a:pt x="3301521" y="6412281"/>
                    <a:pt x="3302342" y="6411855"/>
                  </a:cubicBezTo>
                  <a:cubicBezTo>
                    <a:pt x="3313199" y="6429957"/>
                    <a:pt x="3339325" y="6445505"/>
                    <a:pt x="3371676" y="6452107"/>
                  </a:cubicBezTo>
                  <a:cubicBezTo>
                    <a:pt x="3398391" y="6457561"/>
                    <a:pt x="3423592" y="6455741"/>
                    <a:pt x="3440974" y="6447487"/>
                  </a:cubicBezTo>
                  <a:cubicBezTo>
                    <a:pt x="3434648" y="6430741"/>
                    <a:pt x="3432836" y="6412173"/>
                    <a:pt x="3436385" y="6393429"/>
                  </a:cubicBezTo>
                  <a:cubicBezTo>
                    <a:pt x="3417084" y="6396163"/>
                    <a:pt x="3390108" y="6394635"/>
                    <a:pt x="3361014" y="6388697"/>
                  </a:cubicBezTo>
                  <a:cubicBezTo>
                    <a:pt x="3327000" y="6381755"/>
                    <a:pt x="3298014" y="6370399"/>
                    <a:pt x="3281660" y="6358723"/>
                  </a:cubicBezTo>
                  <a:cubicBezTo>
                    <a:pt x="3286539" y="6357769"/>
                    <a:pt x="3292068" y="6357123"/>
                    <a:pt x="3298127" y="6356795"/>
                  </a:cubicBezTo>
                  <a:cubicBezTo>
                    <a:pt x="3316302" y="6355811"/>
                    <a:pt x="3339243" y="6357689"/>
                    <a:pt x="3363678" y="6362677"/>
                  </a:cubicBezTo>
                  <a:cubicBezTo>
                    <a:pt x="3393978" y="6368863"/>
                    <a:pt x="3420291" y="6378549"/>
                    <a:pt x="3437074" y="6389109"/>
                  </a:cubicBezTo>
                  <a:cubicBezTo>
                    <a:pt x="3441394" y="6368547"/>
                    <a:pt x="3451425" y="6350623"/>
                    <a:pt x="3465268" y="6336733"/>
                  </a:cubicBezTo>
                  <a:cubicBezTo>
                    <a:pt x="3452931" y="6321145"/>
                    <a:pt x="3429832" y="6308659"/>
                    <a:pt x="3402111" y="6302999"/>
                  </a:cubicBezTo>
                  <a:cubicBezTo>
                    <a:pt x="3369759" y="6296395"/>
                    <a:pt x="3339555" y="6300817"/>
                    <a:pt x="3322363" y="6313769"/>
                  </a:cubicBezTo>
                  <a:cubicBezTo>
                    <a:pt x="3321778" y="6313033"/>
                    <a:pt x="3321894" y="6312297"/>
                    <a:pt x="3322044" y="6311563"/>
                  </a:cubicBezTo>
                  <a:cubicBezTo>
                    <a:pt x="3324425" y="6299893"/>
                    <a:pt x="3334999" y="6291047"/>
                    <a:pt x="3350166" y="6286177"/>
                  </a:cubicBezTo>
                  <a:cubicBezTo>
                    <a:pt x="3357749" y="6283741"/>
                    <a:pt x="3366481" y="6282301"/>
                    <a:pt x="3375913" y="6281997"/>
                  </a:cubicBezTo>
                  <a:cubicBezTo>
                    <a:pt x="3385344" y="6281695"/>
                    <a:pt x="3395475" y="6282531"/>
                    <a:pt x="3405856" y="6284649"/>
                  </a:cubicBezTo>
                  <a:cubicBezTo>
                    <a:pt x="3440634" y="6291749"/>
                    <a:pt x="3467188" y="6310995"/>
                    <a:pt x="3471819" y="6330843"/>
                  </a:cubicBezTo>
                  <a:cubicBezTo>
                    <a:pt x="3496017" y="6309227"/>
                    <a:pt x="3529783" y="6299163"/>
                    <a:pt x="3564027" y="6306153"/>
                  </a:cubicBezTo>
                  <a:cubicBezTo>
                    <a:pt x="3583333" y="6310093"/>
                    <a:pt x="3600373" y="6318961"/>
                    <a:pt x="3612941" y="6332491"/>
                  </a:cubicBezTo>
                  <a:cubicBezTo>
                    <a:pt x="3601313" y="6312685"/>
                    <a:pt x="3597755" y="6288761"/>
                    <a:pt x="3602687" y="6264597"/>
                  </a:cubicBezTo>
                  <a:cubicBezTo>
                    <a:pt x="3611628" y="6220799"/>
                    <a:pt x="3645929" y="6188653"/>
                    <a:pt x="3687158" y="6180349"/>
                  </a:cubicBezTo>
                  <a:cubicBezTo>
                    <a:pt x="3700902" y="6177579"/>
                    <a:pt x="3715414" y="6177457"/>
                    <a:pt x="3730014" y="6180439"/>
                  </a:cubicBezTo>
                  <a:lnTo>
                    <a:pt x="3736096" y="6182333"/>
                  </a:lnTo>
                  <a:cubicBezTo>
                    <a:pt x="3732697" y="6162843"/>
                    <a:pt x="3733997" y="6134115"/>
                    <a:pt x="3740357" y="6102957"/>
                  </a:cubicBezTo>
                  <a:cubicBezTo>
                    <a:pt x="3747300" y="6068943"/>
                    <a:pt x="3758656" y="6039955"/>
                    <a:pt x="3770332" y="6023603"/>
                  </a:cubicBezTo>
                  <a:close/>
                  <a:moveTo>
                    <a:pt x="3705256" y="6022629"/>
                  </a:moveTo>
                  <a:cubicBezTo>
                    <a:pt x="3708211" y="6022189"/>
                    <a:pt x="3711167" y="6022243"/>
                    <a:pt x="3714084" y="6022839"/>
                  </a:cubicBezTo>
                  <a:lnTo>
                    <a:pt x="3715987" y="6023995"/>
                  </a:lnTo>
                  <a:cubicBezTo>
                    <a:pt x="3697335" y="6034737"/>
                    <a:pt x="3681432" y="6060793"/>
                    <a:pt x="3674828" y="6093143"/>
                  </a:cubicBezTo>
                  <a:cubicBezTo>
                    <a:pt x="3668223" y="6125495"/>
                    <a:pt x="3672643" y="6155697"/>
                    <a:pt x="3685596" y="6172893"/>
                  </a:cubicBezTo>
                  <a:cubicBezTo>
                    <a:pt x="3684860" y="6173477"/>
                    <a:pt x="3684123" y="6173361"/>
                    <a:pt x="3683388" y="6173211"/>
                  </a:cubicBezTo>
                  <a:cubicBezTo>
                    <a:pt x="3660050" y="6168447"/>
                    <a:pt x="3648002" y="6130923"/>
                    <a:pt x="3656478" y="6089399"/>
                  </a:cubicBezTo>
                  <a:cubicBezTo>
                    <a:pt x="3663895" y="6053067"/>
                    <a:pt x="3684568" y="6025709"/>
                    <a:pt x="3705256" y="6022629"/>
                  </a:cubicBezTo>
                  <a:close/>
                  <a:moveTo>
                    <a:pt x="3642996" y="6021637"/>
                  </a:moveTo>
                  <a:cubicBezTo>
                    <a:pt x="3646196" y="6021135"/>
                    <a:pt x="3649349" y="6021245"/>
                    <a:pt x="3652409" y="6022023"/>
                  </a:cubicBezTo>
                  <a:lnTo>
                    <a:pt x="3654335" y="6023481"/>
                  </a:lnTo>
                  <a:cubicBezTo>
                    <a:pt x="3633376" y="6036497"/>
                    <a:pt x="3613899" y="6068477"/>
                    <a:pt x="3603757" y="6108377"/>
                  </a:cubicBezTo>
                  <a:cubicBezTo>
                    <a:pt x="3593615" y="6148275"/>
                    <a:pt x="3595456" y="6185677"/>
                    <a:pt x="3607654" y="6207119"/>
                  </a:cubicBezTo>
                  <a:cubicBezTo>
                    <a:pt x="3606814" y="6207829"/>
                    <a:pt x="3606038" y="6207677"/>
                    <a:pt x="3605268" y="6207481"/>
                  </a:cubicBezTo>
                  <a:cubicBezTo>
                    <a:pt x="3580786" y="6201259"/>
                    <a:pt x="3571491" y="6154697"/>
                    <a:pt x="3584511" y="6103485"/>
                  </a:cubicBezTo>
                  <a:cubicBezTo>
                    <a:pt x="3595899" y="6058675"/>
                    <a:pt x="3620598" y="6025149"/>
                    <a:pt x="3642996" y="6021637"/>
                  </a:cubicBezTo>
                  <a:close/>
                  <a:moveTo>
                    <a:pt x="1674211" y="5984375"/>
                  </a:moveTo>
                  <a:cubicBezTo>
                    <a:pt x="1693327" y="5982719"/>
                    <a:pt x="1717519" y="5986343"/>
                    <a:pt x="1742250" y="5995641"/>
                  </a:cubicBezTo>
                  <a:cubicBezTo>
                    <a:pt x="1791713" y="6014235"/>
                    <a:pt x="1824604" y="6048479"/>
                    <a:pt x="1815713" y="6072123"/>
                  </a:cubicBezTo>
                  <a:lnTo>
                    <a:pt x="1814052" y="6073873"/>
                  </a:lnTo>
                  <a:cubicBezTo>
                    <a:pt x="1803433" y="6051607"/>
                    <a:pt x="1773799" y="6028719"/>
                    <a:pt x="1735263" y="6014231"/>
                  </a:cubicBezTo>
                  <a:cubicBezTo>
                    <a:pt x="1696729" y="5999745"/>
                    <a:pt x="1659351" y="5997441"/>
                    <a:pt x="1636694" y="6007197"/>
                  </a:cubicBezTo>
                  <a:cubicBezTo>
                    <a:pt x="1636080" y="6006283"/>
                    <a:pt x="1636317" y="6005529"/>
                    <a:pt x="1636598" y="6004787"/>
                  </a:cubicBezTo>
                  <a:cubicBezTo>
                    <a:pt x="1641043" y="5992963"/>
                    <a:pt x="1655090" y="5986027"/>
                    <a:pt x="1674211" y="5984375"/>
                  </a:cubicBezTo>
                  <a:close/>
                  <a:moveTo>
                    <a:pt x="3734801" y="5979063"/>
                  </a:moveTo>
                  <a:cubicBezTo>
                    <a:pt x="3722307" y="5979069"/>
                    <a:pt x="3710000" y="5980327"/>
                    <a:pt x="3698028" y="5982739"/>
                  </a:cubicBezTo>
                  <a:cubicBezTo>
                    <a:pt x="3626195" y="5997209"/>
                    <a:pt x="3566434" y="6053213"/>
                    <a:pt x="3550857" y="6129523"/>
                  </a:cubicBezTo>
                  <a:cubicBezTo>
                    <a:pt x="3542263" y="6171623"/>
                    <a:pt x="3548463" y="6213305"/>
                    <a:pt x="3568722" y="6247809"/>
                  </a:cubicBezTo>
                  <a:cubicBezTo>
                    <a:pt x="3546826" y="6224239"/>
                    <a:pt x="3517137" y="6208791"/>
                    <a:pt x="3483501" y="6201925"/>
                  </a:cubicBezTo>
                  <a:cubicBezTo>
                    <a:pt x="3381753" y="6181155"/>
                    <a:pt x="3282432" y="6246801"/>
                    <a:pt x="3261663" y="6348549"/>
                  </a:cubicBezTo>
                  <a:cubicBezTo>
                    <a:pt x="3240894" y="6450297"/>
                    <a:pt x="3306540" y="6549617"/>
                    <a:pt x="3408289" y="6570387"/>
                  </a:cubicBezTo>
                  <a:cubicBezTo>
                    <a:pt x="3440851" y="6577033"/>
                    <a:pt x="3473164" y="6574831"/>
                    <a:pt x="3501875" y="6562729"/>
                  </a:cubicBezTo>
                  <a:cubicBezTo>
                    <a:pt x="3472881" y="6585747"/>
                    <a:pt x="3453503" y="6619331"/>
                    <a:pt x="3445574" y="6658177"/>
                  </a:cubicBezTo>
                  <a:cubicBezTo>
                    <a:pt x="3424804" y="6759925"/>
                    <a:pt x="3490450" y="6859245"/>
                    <a:pt x="3592199" y="6880013"/>
                  </a:cubicBezTo>
                  <a:cubicBezTo>
                    <a:pt x="3693947" y="6900783"/>
                    <a:pt x="3793267" y="6835137"/>
                    <a:pt x="3814037" y="6733389"/>
                  </a:cubicBezTo>
                  <a:cubicBezTo>
                    <a:pt x="3820860" y="6699963"/>
                    <a:pt x="3818355" y="6666795"/>
                    <a:pt x="3805447" y="6637545"/>
                  </a:cubicBezTo>
                  <a:lnTo>
                    <a:pt x="3868868" y="6664403"/>
                  </a:lnTo>
                  <a:cubicBezTo>
                    <a:pt x="3970616" y="6685171"/>
                    <a:pt x="4069936" y="6619525"/>
                    <a:pt x="4090706" y="6517777"/>
                  </a:cubicBezTo>
                  <a:cubicBezTo>
                    <a:pt x="4111475" y="6416029"/>
                    <a:pt x="4045829" y="6316709"/>
                    <a:pt x="3944080" y="6295941"/>
                  </a:cubicBezTo>
                  <a:cubicBezTo>
                    <a:pt x="3917420" y="6290499"/>
                    <a:pt x="3890931" y="6290989"/>
                    <a:pt x="3866115" y="6297143"/>
                  </a:cubicBezTo>
                  <a:cubicBezTo>
                    <a:pt x="3893543" y="6274471"/>
                    <a:pt x="3911708" y="6242029"/>
                    <a:pt x="3919320" y="6204735"/>
                  </a:cubicBezTo>
                  <a:cubicBezTo>
                    <a:pt x="3940089" y="6102987"/>
                    <a:pt x="3874443" y="6003667"/>
                    <a:pt x="3772695" y="5982899"/>
                  </a:cubicBezTo>
                  <a:cubicBezTo>
                    <a:pt x="3759976" y="5980303"/>
                    <a:pt x="3747295" y="5979057"/>
                    <a:pt x="3734801" y="5979063"/>
                  </a:cubicBezTo>
                  <a:close/>
                  <a:moveTo>
                    <a:pt x="2719874" y="5936193"/>
                  </a:moveTo>
                  <a:cubicBezTo>
                    <a:pt x="2751049" y="5940253"/>
                    <a:pt x="2770886" y="5985285"/>
                    <a:pt x="2764180" y="6036775"/>
                  </a:cubicBezTo>
                  <a:cubicBezTo>
                    <a:pt x="2757475" y="6088265"/>
                    <a:pt x="2726769" y="6126713"/>
                    <a:pt x="2695593" y="6122655"/>
                  </a:cubicBezTo>
                  <a:cubicBezTo>
                    <a:pt x="2694612" y="6122527"/>
                    <a:pt x="2693644" y="6122359"/>
                    <a:pt x="2692967" y="6121381"/>
                  </a:cubicBezTo>
                  <a:cubicBezTo>
                    <a:pt x="2716333" y="6106809"/>
                    <a:pt x="2734449" y="6073699"/>
                    <a:pt x="2739672" y="6033583"/>
                  </a:cubicBezTo>
                  <a:cubicBezTo>
                    <a:pt x="2744895" y="5993467"/>
                    <a:pt x="2735865" y="5956821"/>
                    <a:pt x="2717008" y="5936751"/>
                  </a:cubicBezTo>
                  <a:lnTo>
                    <a:pt x="2719874" y="5936193"/>
                  </a:lnTo>
                  <a:close/>
                  <a:moveTo>
                    <a:pt x="1470195" y="5919983"/>
                  </a:moveTo>
                  <a:cubicBezTo>
                    <a:pt x="1478966" y="5919209"/>
                    <a:pt x="1488034" y="5920141"/>
                    <a:pt x="1496941" y="5923015"/>
                  </a:cubicBezTo>
                  <a:cubicBezTo>
                    <a:pt x="1532570" y="5934507"/>
                    <a:pt x="1552135" y="5972705"/>
                    <a:pt x="1540643" y="6008333"/>
                  </a:cubicBezTo>
                  <a:cubicBezTo>
                    <a:pt x="1536429" y="6021393"/>
                    <a:pt x="1528630" y="6032293"/>
                    <a:pt x="1517900" y="6039325"/>
                  </a:cubicBezTo>
                  <a:cubicBezTo>
                    <a:pt x="1527038" y="6038109"/>
                    <a:pt x="1536547" y="6038987"/>
                    <a:pt x="1545883" y="6041999"/>
                  </a:cubicBezTo>
                  <a:cubicBezTo>
                    <a:pt x="1581511" y="6053491"/>
                    <a:pt x="1601076" y="6091689"/>
                    <a:pt x="1589584" y="6127317"/>
                  </a:cubicBezTo>
                  <a:cubicBezTo>
                    <a:pt x="1578090" y="6162947"/>
                    <a:pt x="1539892" y="6182511"/>
                    <a:pt x="1504264" y="6171019"/>
                  </a:cubicBezTo>
                  <a:lnTo>
                    <a:pt x="1482610" y="6158871"/>
                  </a:lnTo>
                  <a:cubicBezTo>
                    <a:pt x="1486070" y="6169865"/>
                    <a:pt x="1485647" y="6181849"/>
                    <a:pt x="1481872" y="6193553"/>
                  </a:cubicBezTo>
                  <a:cubicBezTo>
                    <a:pt x="1470377" y="6229183"/>
                    <a:pt x="1432180" y="6248749"/>
                    <a:pt x="1396549" y="6237255"/>
                  </a:cubicBezTo>
                  <a:cubicBezTo>
                    <a:pt x="1360921" y="6225761"/>
                    <a:pt x="1341356" y="6187561"/>
                    <a:pt x="1352849" y="6151935"/>
                  </a:cubicBezTo>
                  <a:cubicBezTo>
                    <a:pt x="1357237" y="6138331"/>
                    <a:pt x="1365517" y="6127071"/>
                    <a:pt x="1376822" y="6119977"/>
                  </a:cubicBezTo>
                  <a:cubicBezTo>
                    <a:pt x="1366054" y="6123171"/>
                    <a:pt x="1354388" y="6122673"/>
                    <a:pt x="1342986" y="6118995"/>
                  </a:cubicBezTo>
                  <a:cubicBezTo>
                    <a:pt x="1307358" y="6107501"/>
                    <a:pt x="1287792" y="6069303"/>
                    <a:pt x="1299285" y="6033675"/>
                  </a:cubicBezTo>
                  <a:cubicBezTo>
                    <a:pt x="1310778" y="5998047"/>
                    <a:pt x="1348977" y="5978481"/>
                    <a:pt x="1384605" y="5989975"/>
                  </a:cubicBezTo>
                  <a:cubicBezTo>
                    <a:pt x="1396384" y="5993771"/>
                    <a:pt x="1406405" y="6000491"/>
                    <a:pt x="1413312" y="6009809"/>
                  </a:cubicBezTo>
                  <a:cubicBezTo>
                    <a:pt x="1407426" y="5996639"/>
                    <a:pt x="1406866" y="5981457"/>
                    <a:pt x="1411622" y="5966715"/>
                  </a:cubicBezTo>
                  <a:cubicBezTo>
                    <a:pt x="1420241" y="5939993"/>
                    <a:pt x="1443883" y="5922309"/>
                    <a:pt x="1470195" y="5919983"/>
                  </a:cubicBezTo>
                  <a:close/>
                  <a:moveTo>
                    <a:pt x="2683359" y="5917433"/>
                  </a:moveTo>
                  <a:cubicBezTo>
                    <a:pt x="2705237" y="5924491"/>
                    <a:pt x="2712424" y="5962909"/>
                    <a:pt x="2699413" y="6003245"/>
                  </a:cubicBezTo>
                  <a:cubicBezTo>
                    <a:pt x="2686402" y="6043577"/>
                    <a:pt x="2658121" y="6070555"/>
                    <a:pt x="2636242" y="6063497"/>
                  </a:cubicBezTo>
                  <a:cubicBezTo>
                    <a:pt x="2635553" y="6063275"/>
                    <a:pt x="2634882" y="6063023"/>
                    <a:pt x="2634548" y="6062157"/>
                  </a:cubicBezTo>
                  <a:cubicBezTo>
                    <a:pt x="2653740" y="6053369"/>
                    <a:pt x="2672078" y="6029119"/>
                    <a:pt x="2682214" y="5997695"/>
                  </a:cubicBezTo>
                  <a:cubicBezTo>
                    <a:pt x="2692350" y="5966271"/>
                    <a:pt x="2691638" y="5935877"/>
                    <a:pt x="2681201" y="5917529"/>
                  </a:cubicBezTo>
                  <a:lnTo>
                    <a:pt x="2683359" y="5917433"/>
                  </a:lnTo>
                  <a:close/>
                  <a:moveTo>
                    <a:pt x="1472793" y="5903697"/>
                  </a:moveTo>
                  <a:cubicBezTo>
                    <a:pt x="1443792" y="5906259"/>
                    <a:pt x="1417737" y="5925751"/>
                    <a:pt x="1408237" y="5955199"/>
                  </a:cubicBezTo>
                  <a:cubicBezTo>
                    <a:pt x="1402997" y="5971445"/>
                    <a:pt x="1403616" y="5988179"/>
                    <a:pt x="1410101" y="6002691"/>
                  </a:cubicBezTo>
                  <a:cubicBezTo>
                    <a:pt x="1402488" y="5992423"/>
                    <a:pt x="1391446" y="5985019"/>
                    <a:pt x="1378464" y="5980835"/>
                  </a:cubicBezTo>
                  <a:cubicBezTo>
                    <a:pt x="1339197" y="5968167"/>
                    <a:pt x="1297098" y="5989731"/>
                    <a:pt x="1284432" y="6028997"/>
                  </a:cubicBezTo>
                  <a:cubicBezTo>
                    <a:pt x="1271766" y="6068261"/>
                    <a:pt x="1293328" y="6110363"/>
                    <a:pt x="1332594" y="6123029"/>
                  </a:cubicBezTo>
                  <a:cubicBezTo>
                    <a:pt x="1345162" y="6127081"/>
                    <a:pt x="1358017" y="6127629"/>
                    <a:pt x="1369886" y="6124111"/>
                  </a:cubicBezTo>
                  <a:cubicBezTo>
                    <a:pt x="1357427" y="6131929"/>
                    <a:pt x="1348302" y="6144339"/>
                    <a:pt x="1343467" y="6159329"/>
                  </a:cubicBezTo>
                  <a:cubicBezTo>
                    <a:pt x="1330799" y="6198595"/>
                    <a:pt x="1352363" y="6240695"/>
                    <a:pt x="1391628" y="6253361"/>
                  </a:cubicBezTo>
                  <a:cubicBezTo>
                    <a:pt x="1430895" y="6266027"/>
                    <a:pt x="1472994" y="6244463"/>
                    <a:pt x="1485660" y="6205197"/>
                  </a:cubicBezTo>
                  <a:cubicBezTo>
                    <a:pt x="1489821" y="6192299"/>
                    <a:pt x="1490287" y="6179091"/>
                    <a:pt x="1486473" y="6166975"/>
                  </a:cubicBezTo>
                  <a:lnTo>
                    <a:pt x="1510338" y="6180365"/>
                  </a:lnTo>
                  <a:cubicBezTo>
                    <a:pt x="1549604" y="6193029"/>
                    <a:pt x="1591705" y="6171467"/>
                    <a:pt x="1604370" y="6132201"/>
                  </a:cubicBezTo>
                  <a:cubicBezTo>
                    <a:pt x="1617037" y="6092935"/>
                    <a:pt x="1595473" y="6050835"/>
                    <a:pt x="1556207" y="6038167"/>
                  </a:cubicBezTo>
                  <a:cubicBezTo>
                    <a:pt x="1545919" y="6034849"/>
                    <a:pt x="1535438" y="6033881"/>
                    <a:pt x="1525367" y="6035221"/>
                  </a:cubicBezTo>
                  <a:cubicBezTo>
                    <a:pt x="1537193" y="6027473"/>
                    <a:pt x="1545790" y="6015459"/>
                    <a:pt x="1550432" y="6001069"/>
                  </a:cubicBezTo>
                  <a:cubicBezTo>
                    <a:pt x="1563099" y="5961803"/>
                    <a:pt x="1541536" y="5919703"/>
                    <a:pt x="1502271" y="5907037"/>
                  </a:cubicBezTo>
                  <a:cubicBezTo>
                    <a:pt x="1492454" y="5903871"/>
                    <a:pt x="1482460" y="5902843"/>
                    <a:pt x="1472793" y="5903697"/>
                  </a:cubicBezTo>
                  <a:close/>
                  <a:moveTo>
                    <a:pt x="2639995" y="5892411"/>
                  </a:moveTo>
                  <a:cubicBezTo>
                    <a:pt x="2641632" y="5912225"/>
                    <a:pt x="2637214" y="5941841"/>
                    <a:pt x="2627005" y="5973489"/>
                  </a:cubicBezTo>
                  <a:cubicBezTo>
                    <a:pt x="2616781" y="6005189"/>
                    <a:pt x="2603030" y="6031839"/>
                    <a:pt x="2589958" y="6047053"/>
                  </a:cubicBezTo>
                  <a:cubicBezTo>
                    <a:pt x="2642046" y="6067635"/>
                    <a:pt x="2669650" y="6125521"/>
                    <a:pt x="2652180" y="6179679"/>
                  </a:cubicBezTo>
                  <a:cubicBezTo>
                    <a:pt x="2645475" y="6200469"/>
                    <a:pt x="2633056" y="6217825"/>
                    <a:pt x="2615972" y="6229019"/>
                  </a:cubicBezTo>
                  <a:cubicBezTo>
                    <a:pt x="2630517" y="6227083"/>
                    <a:pt x="2645659" y="6228481"/>
                    <a:pt x="2660523" y="6233275"/>
                  </a:cubicBezTo>
                  <a:cubicBezTo>
                    <a:pt x="2717249" y="6251575"/>
                    <a:pt x="2748401" y="6312393"/>
                    <a:pt x="2730103" y="6369119"/>
                  </a:cubicBezTo>
                  <a:cubicBezTo>
                    <a:pt x="2716394" y="6411617"/>
                    <a:pt x="2678822" y="6439759"/>
                    <a:pt x="2636983" y="6443497"/>
                  </a:cubicBezTo>
                  <a:cubicBezTo>
                    <a:pt x="2647238" y="6468865"/>
                    <a:pt x="2676303" y="6492329"/>
                    <a:pt x="2714404" y="6504619"/>
                  </a:cubicBezTo>
                  <a:cubicBezTo>
                    <a:pt x="2752905" y="6517039"/>
                    <a:pt x="2790582" y="6514811"/>
                    <a:pt x="2813743" y="6499913"/>
                  </a:cubicBezTo>
                  <a:lnTo>
                    <a:pt x="2813770" y="6502829"/>
                  </a:lnTo>
                  <a:cubicBezTo>
                    <a:pt x="2804118" y="6532751"/>
                    <a:pt x="2756233" y="6544083"/>
                    <a:pt x="2706817" y="6528141"/>
                  </a:cubicBezTo>
                  <a:cubicBezTo>
                    <a:pt x="2657401" y="6512203"/>
                    <a:pt x="2625164" y="6475023"/>
                    <a:pt x="2634815" y="6445103"/>
                  </a:cubicBezTo>
                  <a:cubicBezTo>
                    <a:pt x="2635029" y="6444441"/>
                    <a:pt x="2635262" y="6443789"/>
                    <a:pt x="2635985" y="6443515"/>
                  </a:cubicBezTo>
                  <a:cubicBezTo>
                    <a:pt x="2622291" y="6444697"/>
                    <a:pt x="2608152" y="6443181"/>
                    <a:pt x="2594259" y="6438699"/>
                  </a:cubicBezTo>
                  <a:lnTo>
                    <a:pt x="2559782" y="6419357"/>
                  </a:lnTo>
                  <a:cubicBezTo>
                    <a:pt x="2565291" y="6436861"/>
                    <a:pt x="2564615" y="6455941"/>
                    <a:pt x="2558606" y="6474577"/>
                  </a:cubicBezTo>
                  <a:cubicBezTo>
                    <a:pt x="2554941" y="6485937"/>
                    <a:pt x="2549570" y="6496273"/>
                    <a:pt x="2542463" y="6505093"/>
                  </a:cubicBezTo>
                  <a:cubicBezTo>
                    <a:pt x="2570970" y="6512463"/>
                    <a:pt x="2588454" y="6555461"/>
                    <a:pt x="2582100" y="6604257"/>
                  </a:cubicBezTo>
                  <a:cubicBezTo>
                    <a:pt x="2575394" y="6655747"/>
                    <a:pt x="2544688" y="6694197"/>
                    <a:pt x="2513512" y="6690139"/>
                  </a:cubicBezTo>
                  <a:cubicBezTo>
                    <a:pt x="2512531" y="6690011"/>
                    <a:pt x="2511563" y="6689843"/>
                    <a:pt x="2510886" y="6688865"/>
                  </a:cubicBezTo>
                  <a:cubicBezTo>
                    <a:pt x="2534252" y="6674293"/>
                    <a:pt x="2552368" y="6641181"/>
                    <a:pt x="2557591" y="6601067"/>
                  </a:cubicBezTo>
                  <a:cubicBezTo>
                    <a:pt x="2562373" y="6564347"/>
                    <a:pt x="2555211" y="6530535"/>
                    <a:pt x="2538933" y="6510111"/>
                  </a:cubicBezTo>
                  <a:cubicBezTo>
                    <a:pt x="2524730" y="6527589"/>
                    <a:pt x="2505315" y="6539921"/>
                    <a:pt x="2483796" y="6545523"/>
                  </a:cubicBezTo>
                  <a:cubicBezTo>
                    <a:pt x="2504452" y="6553535"/>
                    <a:pt x="2510861" y="6590891"/>
                    <a:pt x="2498229" y="6630053"/>
                  </a:cubicBezTo>
                  <a:cubicBezTo>
                    <a:pt x="2485220" y="6670385"/>
                    <a:pt x="2456937" y="6697363"/>
                    <a:pt x="2435059" y="6690305"/>
                  </a:cubicBezTo>
                  <a:cubicBezTo>
                    <a:pt x="2434371" y="6690083"/>
                    <a:pt x="2433698" y="6689829"/>
                    <a:pt x="2433363" y="6688967"/>
                  </a:cubicBezTo>
                  <a:cubicBezTo>
                    <a:pt x="2452555" y="6680177"/>
                    <a:pt x="2470893" y="6655927"/>
                    <a:pt x="2481030" y="6624505"/>
                  </a:cubicBezTo>
                  <a:cubicBezTo>
                    <a:pt x="2490868" y="6594005"/>
                    <a:pt x="2490486" y="6564475"/>
                    <a:pt x="2480686" y="6546107"/>
                  </a:cubicBezTo>
                  <a:cubicBezTo>
                    <a:pt x="2462213" y="6550893"/>
                    <a:pt x="2442246" y="6550441"/>
                    <a:pt x="2422762" y="6544155"/>
                  </a:cubicBezTo>
                  <a:cubicBezTo>
                    <a:pt x="2405674" y="6538643"/>
                    <a:pt x="2390907" y="6529273"/>
                    <a:pt x="2379463" y="6516975"/>
                  </a:cubicBezTo>
                  <a:cubicBezTo>
                    <a:pt x="2361544" y="6526863"/>
                    <a:pt x="2345363" y="6549339"/>
                    <a:pt x="2336185" y="6577789"/>
                  </a:cubicBezTo>
                  <a:cubicBezTo>
                    <a:pt x="2326050" y="6609211"/>
                    <a:pt x="2327107" y="6639717"/>
                    <a:pt x="2338080" y="6658237"/>
                  </a:cubicBezTo>
                  <a:cubicBezTo>
                    <a:pt x="2337284" y="6658735"/>
                    <a:pt x="2336566" y="6658541"/>
                    <a:pt x="2335852" y="6658311"/>
                  </a:cubicBezTo>
                  <a:cubicBezTo>
                    <a:pt x="2313183" y="6650997"/>
                    <a:pt x="2305353" y="6612373"/>
                    <a:pt x="2318364" y="6572039"/>
                  </a:cubicBezTo>
                  <a:cubicBezTo>
                    <a:pt x="2329691" y="6536919"/>
                    <a:pt x="2353088" y="6512083"/>
                    <a:pt x="2373918" y="6511157"/>
                  </a:cubicBezTo>
                  <a:cubicBezTo>
                    <a:pt x="2350300" y="6483837"/>
                    <a:pt x="2341281" y="6445209"/>
                    <a:pt x="2353183" y="6408311"/>
                  </a:cubicBezTo>
                  <a:cubicBezTo>
                    <a:pt x="2360169" y="6386653"/>
                    <a:pt x="2373353" y="6368727"/>
                    <a:pt x="2391351" y="6357431"/>
                  </a:cubicBezTo>
                  <a:cubicBezTo>
                    <a:pt x="2374206" y="6362517"/>
                    <a:pt x="2355634" y="6361725"/>
                    <a:pt x="2337480" y="6355869"/>
                  </a:cubicBezTo>
                  <a:cubicBezTo>
                    <a:pt x="2328488" y="6352969"/>
                    <a:pt x="2320139" y="6348999"/>
                    <a:pt x="2312752" y="6343797"/>
                  </a:cubicBezTo>
                  <a:cubicBezTo>
                    <a:pt x="2299907" y="6367433"/>
                    <a:pt x="2260646" y="6381063"/>
                    <a:pt x="2216672" y="6375339"/>
                  </a:cubicBezTo>
                  <a:cubicBezTo>
                    <a:pt x="2165182" y="6368633"/>
                    <a:pt x="2126732" y="6337927"/>
                    <a:pt x="2130792" y="6306749"/>
                  </a:cubicBezTo>
                  <a:cubicBezTo>
                    <a:pt x="2130920" y="6305771"/>
                    <a:pt x="2131088" y="6304803"/>
                    <a:pt x="2132065" y="6304123"/>
                  </a:cubicBezTo>
                  <a:cubicBezTo>
                    <a:pt x="2146636" y="6327489"/>
                    <a:pt x="2179750" y="6345605"/>
                    <a:pt x="2219863" y="6350831"/>
                  </a:cubicBezTo>
                  <a:cubicBezTo>
                    <a:pt x="2252436" y="6355071"/>
                    <a:pt x="2282720" y="6349915"/>
                    <a:pt x="2303404" y="6337223"/>
                  </a:cubicBezTo>
                  <a:cubicBezTo>
                    <a:pt x="2286560" y="6324167"/>
                    <a:pt x="2274362" y="6306269"/>
                    <a:pt x="2268158" y="6286235"/>
                  </a:cubicBezTo>
                  <a:cubicBezTo>
                    <a:pt x="2253900" y="6299377"/>
                    <a:pt x="2223007" y="6301819"/>
                    <a:pt x="2190900" y="6291461"/>
                  </a:cubicBezTo>
                  <a:cubicBezTo>
                    <a:pt x="2150566" y="6278451"/>
                    <a:pt x="2123591" y="6250165"/>
                    <a:pt x="2130647" y="6228291"/>
                  </a:cubicBezTo>
                  <a:cubicBezTo>
                    <a:pt x="2130869" y="6227603"/>
                    <a:pt x="2131122" y="6226929"/>
                    <a:pt x="2131985" y="6226595"/>
                  </a:cubicBezTo>
                  <a:cubicBezTo>
                    <a:pt x="2140777" y="6245785"/>
                    <a:pt x="2165025" y="6264125"/>
                    <a:pt x="2196449" y="6274259"/>
                  </a:cubicBezTo>
                  <a:cubicBezTo>
                    <a:pt x="2222398" y="6282631"/>
                    <a:pt x="2247646" y="6283607"/>
                    <a:pt x="2265833" y="6277323"/>
                  </a:cubicBezTo>
                  <a:cubicBezTo>
                    <a:pt x="2261395" y="6259979"/>
                    <a:pt x="2261646" y="6241327"/>
                    <a:pt x="2267243" y="6223089"/>
                  </a:cubicBezTo>
                  <a:cubicBezTo>
                    <a:pt x="2247758" y="6223675"/>
                    <a:pt x="2221116" y="6219175"/>
                    <a:pt x="2192855" y="6210061"/>
                  </a:cubicBezTo>
                  <a:cubicBezTo>
                    <a:pt x="2159817" y="6199403"/>
                    <a:pt x="2132263" y="6184915"/>
                    <a:pt x="2117299" y="6171505"/>
                  </a:cubicBezTo>
                  <a:cubicBezTo>
                    <a:pt x="2122253" y="6171095"/>
                    <a:pt x="2127819" y="6171065"/>
                    <a:pt x="2133877" y="6171407"/>
                  </a:cubicBezTo>
                  <a:cubicBezTo>
                    <a:pt x="2152050" y="6172437"/>
                    <a:pt x="2174643" y="6176837"/>
                    <a:pt x="2198377" y="6184493"/>
                  </a:cubicBezTo>
                  <a:cubicBezTo>
                    <a:pt x="2227809" y="6193989"/>
                    <a:pt x="2252891" y="6206523"/>
                    <a:pt x="2268406" y="6218871"/>
                  </a:cubicBezTo>
                  <a:cubicBezTo>
                    <a:pt x="2274970" y="6198911"/>
                    <a:pt x="2286919" y="6182205"/>
                    <a:pt x="2302211" y="6169929"/>
                  </a:cubicBezTo>
                  <a:cubicBezTo>
                    <a:pt x="2291672" y="6153073"/>
                    <a:pt x="2270093" y="6138113"/>
                    <a:pt x="2243167" y="6129427"/>
                  </a:cubicBezTo>
                  <a:cubicBezTo>
                    <a:pt x="2211742" y="6119289"/>
                    <a:pt x="2181235" y="6120347"/>
                    <a:pt x="2162718" y="6131321"/>
                  </a:cubicBezTo>
                  <a:cubicBezTo>
                    <a:pt x="2162217" y="6130525"/>
                    <a:pt x="2162413" y="6129807"/>
                    <a:pt x="2162644" y="6129093"/>
                  </a:cubicBezTo>
                  <a:cubicBezTo>
                    <a:pt x="2166300" y="6117759"/>
                    <a:pt x="2177786" y="6110133"/>
                    <a:pt x="2193398" y="6106969"/>
                  </a:cubicBezTo>
                  <a:cubicBezTo>
                    <a:pt x="2201204" y="6105387"/>
                    <a:pt x="2210042" y="6104919"/>
                    <a:pt x="2219449" y="6105659"/>
                  </a:cubicBezTo>
                  <a:cubicBezTo>
                    <a:pt x="2228856" y="6106401"/>
                    <a:pt x="2238833" y="6108349"/>
                    <a:pt x="2248916" y="6111601"/>
                  </a:cubicBezTo>
                  <a:cubicBezTo>
                    <a:pt x="2282697" y="6122501"/>
                    <a:pt x="2306962" y="6144561"/>
                    <a:pt x="2309373" y="6164799"/>
                  </a:cubicBezTo>
                  <a:cubicBezTo>
                    <a:pt x="2335811" y="6145989"/>
                    <a:pt x="2370481" y="6139715"/>
                    <a:pt x="2403744" y="6150445"/>
                  </a:cubicBezTo>
                  <a:cubicBezTo>
                    <a:pt x="2422497" y="6156493"/>
                    <a:pt x="2438453" y="6167189"/>
                    <a:pt x="2449450" y="6182025"/>
                  </a:cubicBezTo>
                  <a:cubicBezTo>
                    <a:pt x="2440080" y="6161055"/>
                    <a:pt x="2439186" y="6136885"/>
                    <a:pt x="2446758" y="6113413"/>
                  </a:cubicBezTo>
                  <a:cubicBezTo>
                    <a:pt x="2460481" y="6070869"/>
                    <a:pt x="2498123" y="6042709"/>
                    <a:pt x="2540017" y="6039011"/>
                  </a:cubicBezTo>
                  <a:cubicBezTo>
                    <a:pt x="2553982" y="6037775"/>
                    <a:pt x="2568419" y="6039259"/>
                    <a:pt x="2582601" y="6043835"/>
                  </a:cubicBezTo>
                  <a:lnTo>
                    <a:pt x="2588437" y="6046389"/>
                  </a:lnTo>
                  <a:cubicBezTo>
                    <a:pt x="2587211" y="6026641"/>
                    <a:pt x="2591677" y="5998233"/>
                    <a:pt x="2601439" y="5967967"/>
                  </a:cubicBezTo>
                  <a:cubicBezTo>
                    <a:pt x="2612097" y="5934929"/>
                    <a:pt x="2626584" y="5907373"/>
                    <a:pt x="2639995" y="5892411"/>
                  </a:cubicBezTo>
                  <a:close/>
                  <a:moveTo>
                    <a:pt x="2575425" y="5884255"/>
                  </a:moveTo>
                  <a:cubicBezTo>
                    <a:pt x="2578410" y="5884143"/>
                    <a:pt x="2581342" y="5884525"/>
                    <a:pt x="2584175" y="5885439"/>
                  </a:cubicBezTo>
                  <a:lnTo>
                    <a:pt x="2585940" y="5886797"/>
                  </a:lnTo>
                  <a:cubicBezTo>
                    <a:pt x="2566215" y="5895415"/>
                    <a:pt x="2547531" y="5919555"/>
                    <a:pt x="2537394" y="5950977"/>
                  </a:cubicBezTo>
                  <a:cubicBezTo>
                    <a:pt x="2527257" y="5982401"/>
                    <a:pt x="2528313" y="6012907"/>
                    <a:pt x="2539288" y="6031427"/>
                  </a:cubicBezTo>
                  <a:cubicBezTo>
                    <a:pt x="2538492" y="6031927"/>
                    <a:pt x="2537773" y="6031729"/>
                    <a:pt x="2537059" y="6031499"/>
                  </a:cubicBezTo>
                  <a:cubicBezTo>
                    <a:pt x="2514389" y="6024187"/>
                    <a:pt x="2506560" y="5985563"/>
                    <a:pt x="2519571" y="5945229"/>
                  </a:cubicBezTo>
                  <a:cubicBezTo>
                    <a:pt x="2530955" y="5909937"/>
                    <a:pt x="2554523" y="5885031"/>
                    <a:pt x="2575425" y="5884255"/>
                  </a:cubicBezTo>
                  <a:close/>
                  <a:moveTo>
                    <a:pt x="2513656" y="5876391"/>
                  </a:moveTo>
                  <a:cubicBezTo>
                    <a:pt x="2516892" y="5876247"/>
                    <a:pt x="2520013" y="5876705"/>
                    <a:pt x="2522969" y="5877817"/>
                  </a:cubicBezTo>
                  <a:lnTo>
                    <a:pt x="2524721" y="5879477"/>
                  </a:lnTo>
                  <a:cubicBezTo>
                    <a:pt x="2502453" y="5890097"/>
                    <a:pt x="2479563" y="5919731"/>
                    <a:pt x="2465076" y="5958267"/>
                  </a:cubicBezTo>
                  <a:cubicBezTo>
                    <a:pt x="2450589" y="5996801"/>
                    <a:pt x="2448287" y="6034177"/>
                    <a:pt x="2458043" y="6056837"/>
                  </a:cubicBezTo>
                  <a:cubicBezTo>
                    <a:pt x="2457129" y="6057449"/>
                    <a:pt x="2456375" y="6057211"/>
                    <a:pt x="2455632" y="6056933"/>
                  </a:cubicBezTo>
                  <a:cubicBezTo>
                    <a:pt x="2431986" y="6048043"/>
                    <a:pt x="2427892" y="6000739"/>
                    <a:pt x="2446488" y="5951279"/>
                  </a:cubicBezTo>
                  <a:cubicBezTo>
                    <a:pt x="2462756" y="5908001"/>
                    <a:pt x="2491007" y="5877409"/>
                    <a:pt x="2513656" y="5876391"/>
                  </a:cubicBezTo>
                  <a:close/>
                  <a:moveTo>
                    <a:pt x="2572647" y="5843809"/>
                  </a:moveTo>
                  <a:cubicBezTo>
                    <a:pt x="2499656" y="5850257"/>
                    <a:pt x="2434074" y="5899317"/>
                    <a:pt x="2410164" y="5973441"/>
                  </a:cubicBezTo>
                  <a:cubicBezTo>
                    <a:pt x="2396973" y="6014335"/>
                    <a:pt x="2398531" y="6056447"/>
                    <a:pt x="2414854" y="6092977"/>
                  </a:cubicBezTo>
                  <a:cubicBezTo>
                    <a:pt x="2395696" y="6067133"/>
                    <a:pt x="2367895" y="6048499"/>
                    <a:pt x="2335223" y="6037959"/>
                  </a:cubicBezTo>
                  <a:cubicBezTo>
                    <a:pt x="2236391" y="6006079"/>
                    <a:pt x="2130428" y="6060353"/>
                    <a:pt x="2098547" y="6159185"/>
                  </a:cubicBezTo>
                  <a:cubicBezTo>
                    <a:pt x="2066667" y="6258017"/>
                    <a:pt x="2120941" y="6363979"/>
                    <a:pt x="2219773" y="6395859"/>
                  </a:cubicBezTo>
                  <a:cubicBezTo>
                    <a:pt x="2251402" y="6406063"/>
                    <a:pt x="2283761" y="6407443"/>
                    <a:pt x="2313633" y="6398585"/>
                  </a:cubicBezTo>
                  <a:cubicBezTo>
                    <a:pt x="2282274" y="6418261"/>
                    <a:pt x="2259305" y="6449499"/>
                    <a:pt x="2247133" y="6487231"/>
                  </a:cubicBezTo>
                  <a:cubicBezTo>
                    <a:pt x="2215253" y="6586063"/>
                    <a:pt x="2269527" y="6692025"/>
                    <a:pt x="2368359" y="6723905"/>
                  </a:cubicBezTo>
                  <a:cubicBezTo>
                    <a:pt x="2467191" y="6755787"/>
                    <a:pt x="2573154" y="6701513"/>
                    <a:pt x="2605035" y="6602681"/>
                  </a:cubicBezTo>
                  <a:cubicBezTo>
                    <a:pt x="2615508" y="6570213"/>
                    <a:pt x="2616682" y="6536973"/>
                    <a:pt x="2607083" y="6506475"/>
                  </a:cubicBezTo>
                  <a:lnTo>
                    <a:pt x="2667150" y="6540173"/>
                  </a:lnTo>
                  <a:cubicBezTo>
                    <a:pt x="2765982" y="6572053"/>
                    <a:pt x="2871945" y="6517779"/>
                    <a:pt x="2903825" y="6418947"/>
                  </a:cubicBezTo>
                  <a:cubicBezTo>
                    <a:pt x="2935706" y="6320115"/>
                    <a:pt x="2881432" y="6214153"/>
                    <a:pt x="2782600" y="6182273"/>
                  </a:cubicBezTo>
                  <a:cubicBezTo>
                    <a:pt x="2756704" y="6173919"/>
                    <a:pt x="2730322" y="6171481"/>
                    <a:pt x="2704979" y="6174857"/>
                  </a:cubicBezTo>
                  <a:cubicBezTo>
                    <a:pt x="2734743" y="6155353"/>
                    <a:pt x="2756380" y="6125115"/>
                    <a:pt x="2768065" y="6088891"/>
                  </a:cubicBezTo>
                  <a:cubicBezTo>
                    <a:pt x="2799946" y="5990059"/>
                    <a:pt x="2745671" y="5884097"/>
                    <a:pt x="2646839" y="5852217"/>
                  </a:cubicBezTo>
                  <a:cubicBezTo>
                    <a:pt x="2622131" y="5844245"/>
                    <a:pt x="2596978" y="5841661"/>
                    <a:pt x="2572647" y="5843809"/>
                  </a:cubicBezTo>
                  <a:close/>
                  <a:moveTo>
                    <a:pt x="1178749" y="5830367"/>
                  </a:moveTo>
                  <a:cubicBezTo>
                    <a:pt x="1197868" y="5828711"/>
                    <a:pt x="1222059" y="5832337"/>
                    <a:pt x="1246788" y="5841635"/>
                  </a:cubicBezTo>
                  <a:cubicBezTo>
                    <a:pt x="1296251" y="5860229"/>
                    <a:pt x="1329140" y="5894471"/>
                    <a:pt x="1320253" y="5918115"/>
                  </a:cubicBezTo>
                  <a:lnTo>
                    <a:pt x="1318591" y="5919869"/>
                  </a:lnTo>
                  <a:cubicBezTo>
                    <a:pt x="1307971" y="5897603"/>
                    <a:pt x="1278336" y="5874713"/>
                    <a:pt x="1239801" y="5860225"/>
                  </a:cubicBezTo>
                  <a:cubicBezTo>
                    <a:pt x="1201267" y="5845737"/>
                    <a:pt x="1163891" y="5843437"/>
                    <a:pt x="1141231" y="5853193"/>
                  </a:cubicBezTo>
                  <a:cubicBezTo>
                    <a:pt x="1140617" y="5852279"/>
                    <a:pt x="1140855" y="5851523"/>
                    <a:pt x="1141136" y="5850779"/>
                  </a:cubicBezTo>
                  <a:cubicBezTo>
                    <a:pt x="1145580" y="5838959"/>
                    <a:pt x="1159628" y="5832023"/>
                    <a:pt x="1178749" y="5830367"/>
                  </a:cubicBezTo>
                  <a:close/>
                  <a:moveTo>
                    <a:pt x="1664486" y="5720171"/>
                  </a:moveTo>
                  <a:cubicBezTo>
                    <a:pt x="1695661" y="5724231"/>
                    <a:pt x="1715498" y="5769263"/>
                    <a:pt x="1708792" y="5820753"/>
                  </a:cubicBezTo>
                  <a:cubicBezTo>
                    <a:pt x="1702087" y="5872243"/>
                    <a:pt x="1671381" y="5910691"/>
                    <a:pt x="1640205" y="5906633"/>
                  </a:cubicBezTo>
                  <a:cubicBezTo>
                    <a:pt x="1639224" y="5906505"/>
                    <a:pt x="1638256" y="5906337"/>
                    <a:pt x="1637579" y="5905359"/>
                  </a:cubicBezTo>
                  <a:cubicBezTo>
                    <a:pt x="1660945" y="5890787"/>
                    <a:pt x="1679061" y="5857677"/>
                    <a:pt x="1684284" y="5817561"/>
                  </a:cubicBezTo>
                  <a:cubicBezTo>
                    <a:pt x="1689507" y="5777445"/>
                    <a:pt x="1680477" y="5740799"/>
                    <a:pt x="1661620" y="5720729"/>
                  </a:cubicBezTo>
                  <a:lnTo>
                    <a:pt x="1664486" y="5720171"/>
                  </a:lnTo>
                  <a:close/>
                  <a:moveTo>
                    <a:pt x="1627971" y="5701411"/>
                  </a:moveTo>
                  <a:cubicBezTo>
                    <a:pt x="1649849" y="5708469"/>
                    <a:pt x="1657036" y="5746887"/>
                    <a:pt x="1644025" y="5787223"/>
                  </a:cubicBezTo>
                  <a:cubicBezTo>
                    <a:pt x="1631014" y="5827555"/>
                    <a:pt x="1602733" y="5854533"/>
                    <a:pt x="1580854" y="5847475"/>
                  </a:cubicBezTo>
                  <a:cubicBezTo>
                    <a:pt x="1580165" y="5847253"/>
                    <a:pt x="1579494" y="5847001"/>
                    <a:pt x="1579160" y="5846135"/>
                  </a:cubicBezTo>
                  <a:cubicBezTo>
                    <a:pt x="1598352" y="5837347"/>
                    <a:pt x="1616690" y="5813097"/>
                    <a:pt x="1626826" y="5781673"/>
                  </a:cubicBezTo>
                  <a:cubicBezTo>
                    <a:pt x="1636962" y="5750249"/>
                    <a:pt x="1636250" y="5719855"/>
                    <a:pt x="1625813" y="5701507"/>
                  </a:cubicBezTo>
                  <a:lnTo>
                    <a:pt x="1627971" y="5701411"/>
                  </a:lnTo>
                  <a:close/>
                  <a:moveTo>
                    <a:pt x="1584607" y="5676389"/>
                  </a:moveTo>
                  <a:cubicBezTo>
                    <a:pt x="1586244" y="5696203"/>
                    <a:pt x="1581826" y="5725819"/>
                    <a:pt x="1571617" y="5757467"/>
                  </a:cubicBezTo>
                  <a:cubicBezTo>
                    <a:pt x="1561393" y="5789167"/>
                    <a:pt x="1547642" y="5815817"/>
                    <a:pt x="1534570" y="5831031"/>
                  </a:cubicBezTo>
                  <a:cubicBezTo>
                    <a:pt x="1586658" y="5851613"/>
                    <a:pt x="1614262" y="5909499"/>
                    <a:pt x="1596792" y="5963657"/>
                  </a:cubicBezTo>
                  <a:cubicBezTo>
                    <a:pt x="1590087" y="5984447"/>
                    <a:pt x="1577668" y="6001803"/>
                    <a:pt x="1560584" y="6012997"/>
                  </a:cubicBezTo>
                  <a:cubicBezTo>
                    <a:pt x="1575129" y="6011061"/>
                    <a:pt x="1590271" y="6012459"/>
                    <a:pt x="1605135" y="6017253"/>
                  </a:cubicBezTo>
                  <a:cubicBezTo>
                    <a:pt x="1661861" y="6035553"/>
                    <a:pt x="1693013" y="6096371"/>
                    <a:pt x="1674715" y="6153097"/>
                  </a:cubicBezTo>
                  <a:cubicBezTo>
                    <a:pt x="1661006" y="6195595"/>
                    <a:pt x="1623434" y="6223737"/>
                    <a:pt x="1581595" y="6227475"/>
                  </a:cubicBezTo>
                  <a:cubicBezTo>
                    <a:pt x="1591850" y="6252843"/>
                    <a:pt x="1620915" y="6276307"/>
                    <a:pt x="1659016" y="6288597"/>
                  </a:cubicBezTo>
                  <a:cubicBezTo>
                    <a:pt x="1697517" y="6301017"/>
                    <a:pt x="1735194" y="6298789"/>
                    <a:pt x="1758355" y="6283891"/>
                  </a:cubicBezTo>
                  <a:lnTo>
                    <a:pt x="1758382" y="6286807"/>
                  </a:lnTo>
                  <a:cubicBezTo>
                    <a:pt x="1748730" y="6316729"/>
                    <a:pt x="1700845" y="6328061"/>
                    <a:pt x="1651429" y="6312119"/>
                  </a:cubicBezTo>
                  <a:cubicBezTo>
                    <a:pt x="1602013" y="6296181"/>
                    <a:pt x="1569776" y="6259001"/>
                    <a:pt x="1579427" y="6229081"/>
                  </a:cubicBezTo>
                  <a:cubicBezTo>
                    <a:pt x="1579641" y="6228419"/>
                    <a:pt x="1579874" y="6227767"/>
                    <a:pt x="1580597" y="6227493"/>
                  </a:cubicBezTo>
                  <a:cubicBezTo>
                    <a:pt x="1566903" y="6228675"/>
                    <a:pt x="1552764" y="6227159"/>
                    <a:pt x="1538871" y="6222677"/>
                  </a:cubicBezTo>
                  <a:lnTo>
                    <a:pt x="1504394" y="6203335"/>
                  </a:lnTo>
                  <a:cubicBezTo>
                    <a:pt x="1509903" y="6220839"/>
                    <a:pt x="1509227" y="6239919"/>
                    <a:pt x="1503218" y="6258555"/>
                  </a:cubicBezTo>
                  <a:cubicBezTo>
                    <a:pt x="1499553" y="6269915"/>
                    <a:pt x="1494182" y="6280251"/>
                    <a:pt x="1487075" y="6289071"/>
                  </a:cubicBezTo>
                  <a:cubicBezTo>
                    <a:pt x="1515582" y="6296441"/>
                    <a:pt x="1533066" y="6339439"/>
                    <a:pt x="1526712" y="6388235"/>
                  </a:cubicBezTo>
                  <a:cubicBezTo>
                    <a:pt x="1520006" y="6439725"/>
                    <a:pt x="1489300" y="6478175"/>
                    <a:pt x="1458124" y="6474117"/>
                  </a:cubicBezTo>
                  <a:cubicBezTo>
                    <a:pt x="1457143" y="6473989"/>
                    <a:pt x="1456175" y="6473821"/>
                    <a:pt x="1455498" y="6472843"/>
                  </a:cubicBezTo>
                  <a:cubicBezTo>
                    <a:pt x="1478864" y="6458271"/>
                    <a:pt x="1496980" y="6425159"/>
                    <a:pt x="1502203" y="6385045"/>
                  </a:cubicBezTo>
                  <a:cubicBezTo>
                    <a:pt x="1506985" y="6348325"/>
                    <a:pt x="1499823" y="6314513"/>
                    <a:pt x="1483545" y="6294089"/>
                  </a:cubicBezTo>
                  <a:cubicBezTo>
                    <a:pt x="1469342" y="6311567"/>
                    <a:pt x="1449927" y="6323899"/>
                    <a:pt x="1428408" y="6329501"/>
                  </a:cubicBezTo>
                  <a:cubicBezTo>
                    <a:pt x="1449064" y="6337513"/>
                    <a:pt x="1455473" y="6374869"/>
                    <a:pt x="1442841" y="6414031"/>
                  </a:cubicBezTo>
                  <a:cubicBezTo>
                    <a:pt x="1429832" y="6454363"/>
                    <a:pt x="1401549" y="6481341"/>
                    <a:pt x="1379671" y="6474283"/>
                  </a:cubicBezTo>
                  <a:cubicBezTo>
                    <a:pt x="1378983" y="6474061"/>
                    <a:pt x="1378310" y="6473807"/>
                    <a:pt x="1377975" y="6472945"/>
                  </a:cubicBezTo>
                  <a:cubicBezTo>
                    <a:pt x="1397167" y="6464155"/>
                    <a:pt x="1415505" y="6439905"/>
                    <a:pt x="1425642" y="6408483"/>
                  </a:cubicBezTo>
                  <a:cubicBezTo>
                    <a:pt x="1435480" y="6377983"/>
                    <a:pt x="1435098" y="6348453"/>
                    <a:pt x="1425298" y="6330085"/>
                  </a:cubicBezTo>
                  <a:cubicBezTo>
                    <a:pt x="1406825" y="6334871"/>
                    <a:pt x="1386858" y="6334419"/>
                    <a:pt x="1367374" y="6328133"/>
                  </a:cubicBezTo>
                  <a:cubicBezTo>
                    <a:pt x="1350286" y="6322621"/>
                    <a:pt x="1335519" y="6313251"/>
                    <a:pt x="1324075" y="6300953"/>
                  </a:cubicBezTo>
                  <a:cubicBezTo>
                    <a:pt x="1306156" y="6310841"/>
                    <a:pt x="1289975" y="6333317"/>
                    <a:pt x="1280797" y="6361767"/>
                  </a:cubicBezTo>
                  <a:cubicBezTo>
                    <a:pt x="1270662" y="6393189"/>
                    <a:pt x="1271719" y="6423695"/>
                    <a:pt x="1282692" y="6442215"/>
                  </a:cubicBezTo>
                  <a:cubicBezTo>
                    <a:pt x="1281896" y="6442713"/>
                    <a:pt x="1281178" y="6442519"/>
                    <a:pt x="1280464" y="6442289"/>
                  </a:cubicBezTo>
                  <a:cubicBezTo>
                    <a:pt x="1257795" y="6434975"/>
                    <a:pt x="1249965" y="6396351"/>
                    <a:pt x="1262976" y="6356017"/>
                  </a:cubicBezTo>
                  <a:cubicBezTo>
                    <a:pt x="1274303" y="6320897"/>
                    <a:pt x="1297700" y="6296061"/>
                    <a:pt x="1318530" y="6295135"/>
                  </a:cubicBezTo>
                  <a:cubicBezTo>
                    <a:pt x="1294912" y="6267815"/>
                    <a:pt x="1285893" y="6229187"/>
                    <a:pt x="1297795" y="6192289"/>
                  </a:cubicBezTo>
                  <a:cubicBezTo>
                    <a:pt x="1304781" y="6170631"/>
                    <a:pt x="1317965" y="6152705"/>
                    <a:pt x="1335963" y="6141409"/>
                  </a:cubicBezTo>
                  <a:cubicBezTo>
                    <a:pt x="1318818" y="6146495"/>
                    <a:pt x="1300246" y="6145703"/>
                    <a:pt x="1282092" y="6139847"/>
                  </a:cubicBezTo>
                  <a:cubicBezTo>
                    <a:pt x="1273100" y="6136947"/>
                    <a:pt x="1264751" y="6132977"/>
                    <a:pt x="1257364" y="6127775"/>
                  </a:cubicBezTo>
                  <a:cubicBezTo>
                    <a:pt x="1244519" y="6151411"/>
                    <a:pt x="1205258" y="6165041"/>
                    <a:pt x="1161284" y="6159317"/>
                  </a:cubicBezTo>
                  <a:cubicBezTo>
                    <a:pt x="1109794" y="6152611"/>
                    <a:pt x="1071344" y="6121905"/>
                    <a:pt x="1075404" y="6090727"/>
                  </a:cubicBezTo>
                  <a:cubicBezTo>
                    <a:pt x="1075532" y="6089749"/>
                    <a:pt x="1075700" y="6088781"/>
                    <a:pt x="1076677" y="6088101"/>
                  </a:cubicBezTo>
                  <a:cubicBezTo>
                    <a:pt x="1091248" y="6111467"/>
                    <a:pt x="1124362" y="6129583"/>
                    <a:pt x="1164475" y="6134809"/>
                  </a:cubicBezTo>
                  <a:cubicBezTo>
                    <a:pt x="1197048" y="6139049"/>
                    <a:pt x="1227332" y="6133893"/>
                    <a:pt x="1248016" y="6121201"/>
                  </a:cubicBezTo>
                  <a:cubicBezTo>
                    <a:pt x="1231172" y="6108145"/>
                    <a:pt x="1218974" y="6090247"/>
                    <a:pt x="1212770" y="6070213"/>
                  </a:cubicBezTo>
                  <a:cubicBezTo>
                    <a:pt x="1198512" y="6083355"/>
                    <a:pt x="1167619" y="6085797"/>
                    <a:pt x="1135512" y="6075439"/>
                  </a:cubicBezTo>
                  <a:cubicBezTo>
                    <a:pt x="1095178" y="6062429"/>
                    <a:pt x="1068202" y="6034143"/>
                    <a:pt x="1075259" y="6012269"/>
                  </a:cubicBezTo>
                  <a:cubicBezTo>
                    <a:pt x="1075481" y="6011581"/>
                    <a:pt x="1075734" y="6010907"/>
                    <a:pt x="1076597" y="6010573"/>
                  </a:cubicBezTo>
                  <a:cubicBezTo>
                    <a:pt x="1085388" y="6029763"/>
                    <a:pt x="1109636" y="6048103"/>
                    <a:pt x="1141061" y="6058237"/>
                  </a:cubicBezTo>
                  <a:cubicBezTo>
                    <a:pt x="1167010" y="6066609"/>
                    <a:pt x="1192258" y="6067585"/>
                    <a:pt x="1210445" y="6061301"/>
                  </a:cubicBezTo>
                  <a:cubicBezTo>
                    <a:pt x="1206007" y="6043957"/>
                    <a:pt x="1206258" y="6025305"/>
                    <a:pt x="1211855" y="6007067"/>
                  </a:cubicBezTo>
                  <a:cubicBezTo>
                    <a:pt x="1192370" y="6007653"/>
                    <a:pt x="1165728" y="6003153"/>
                    <a:pt x="1137467" y="5994039"/>
                  </a:cubicBezTo>
                  <a:cubicBezTo>
                    <a:pt x="1104429" y="5983381"/>
                    <a:pt x="1076874" y="5968893"/>
                    <a:pt x="1061910" y="5955483"/>
                  </a:cubicBezTo>
                  <a:cubicBezTo>
                    <a:pt x="1066865" y="5955073"/>
                    <a:pt x="1072431" y="5955043"/>
                    <a:pt x="1078489" y="5955385"/>
                  </a:cubicBezTo>
                  <a:cubicBezTo>
                    <a:pt x="1096662" y="5956415"/>
                    <a:pt x="1119255" y="5960815"/>
                    <a:pt x="1142989" y="5968471"/>
                  </a:cubicBezTo>
                  <a:cubicBezTo>
                    <a:pt x="1172421" y="5977967"/>
                    <a:pt x="1197503" y="5990501"/>
                    <a:pt x="1213018" y="6002849"/>
                  </a:cubicBezTo>
                  <a:cubicBezTo>
                    <a:pt x="1219582" y="5982889"/>
                    <a:pt x="1231531" y="5966183"/>
                    <a:pt x="1246823" y="5953907"/>
                  </a:cubicBezTo>
                  <a:cubicBezTo>
                    <a:pt x="1236284" y="5937051"/>
                    <a:pt x="1214705" y="5922091"/>
                    <a:pt x="1187779" y="5913405"/>
                  </a:cubicBezTo>
                  <a:cubicBezTo>
                    <a:pt x="1156354" y="5903267"/>
                    <a:pt x="1125847" y="5904325"/>
                    <a:pt x="1107330" y="5915299"/>
                  </a:cubicBezTo>
                  <a:cubicBezTo>
                    <a:pt x="1106829" y="5914503"/>
                    <a:pt x="1107025" y="5913785"/>
                    <a:pt x="1107256" y="5913071"/>
                  </a:cubicBezTo>
                  <a:cubicBezTo>
                    <a:pt x="1110912" y="5901737"/>
                    <a:pt x="1122398" y="5894111"/>
                    <a:pt x="1138010" y="5890947"/>
                  </a:cubicBezTo>
                  <a:cubicBezTo>
                    <a:pt x="1145816" y="5889365"/>
                    <a:pt x="1154654" y="5888897"/>
                    <a:pt x="1164061" y="5889637"/>
                  </a:cubicBezTo>
                  <a:cubicBezTo>
                    <a:pt x="1173468" y="5890379"/>
                    <a:pt x="1183445" y="5892327"/>
                    <a:pt x="1193528" y="5895579"/>
                  </a:cubicBezTo>
                  <a:cubicBezTo>
                    <a:pt x="1227309" y="5906479"/>
                    <a:pt x="1251574" y="5928539"/>
                    <a:pt x="1253985" y="5948777"/>
                  </a:cubicBezTo>
                  <a:cubicBezTo>
                    <a:pt x="1280423" y="5929967"/>
                    <a:pt x="1315093" y="5923693"/>
                    <a:pt x="1348356" y="5934423"/>
                  </a:cubicBezTo>
                  <a:cubicBezTo>
                    <a:pt x="1367109" y="5940471"/>
                    <a:pt x="1383065" y="5951167"/>
                    <a:pt x="1394062" y="5966003"/>
                  </a:cubicBezTo>
                  <a:cubicBezTo>
                    <a:pt x="1384692" y="5945033"/>
                    <a:pt x="1383798" y="5920863"/>
                    <a:pt x="1391370" y="5897391"/>
                  </a:cubicBezTo>
                  <a:cubicBezTo>
                    <a:pt x="1405093" y="5854847"/>
                    <a:pt x="1442735" y="5826687"/>
                    <a:pt x="1484629" y="5822989"/>
                  </a:cubicBezTo>
                  <a:cubicBezTo>
                    <a:pt x="1498594" y="5821753"/>
                    <a:pt x="1513031" y="5823237"/>
                    <a:pt x="1527213" y="5827813"/>
                  </a:cubicBezTo>
                  <a:lnTo>
                    <a:pt x="1533049" y="5830367"/>
                  </a:lnTo>
                  <a:cubicBezTo>
                    <a:pt x="1531823" y="5810619"/>
                    <a:pt x="1536289" y="5782211"/>
                    <a:pt x="1546051" y="5751945"/>
                  </a:cubicBezTo>
                  <a:cubicBezTo>
                    <a:pt x="1556709" y="5718907"/>
                    <a:pt x="1571196" y="5691351"/>
                    <a:pt x="1584607" y="5676389"/>
                  </a:cubicBezTo>
                  <a:close/>
                  <a:moveTo>
                    <a:pt x="1520037" y="5668233"/>
                  </a:moveTo>
                  <a:cubicBezTo>
                    <a:pt x="1523022" y="5668121"/>
                    <a:pt x="1525954" y="5668503"/>
                    <a:pt x="1528787" y="5669417"/>
                  </a:cubicBezTo>
                  <a:lnTo>
                    <a:pt x="1530552" y="5670775"/>
                  </a:lnTo>
                  <a:cubicBezTo>
                    <a:pt x="1510827" y="5679393"/>
                    <a:pt x="1492143" y="5703533"/>
                    <a:pt x="1482006" y="5734955"/>
                  </a:cubicBezTo>
                  <a:cubicBezTo>
                    <a:pt x="1471869" y="5766379"/>
                    <a:pt x="1472925" y="5796885"/>
                    <a:pt x="1483900" y="5815405"/>
                  </a:cubicBezTo>
                  <a:cubicBezTo>
                    <a:pt x="1483104" y="5815905"/>
                    <a:pt x="1482385" y="5815707"/>
                    <a:pt x="1481671" y="5815477"/>
                  </a:cubicBezTo>
                  <a:cubicBezTo>
                    <a:pt x="1459001" y="5808165"/>
                    <a:pt x="1451172" y="5769541"/>
                    <a:pt x="1464183" y="5729207"/>
                  </a:cubicBezTo>
                  <a:cubicBezTo>
                    <a:pt x="1475567" y="5693915"/>
                    <a:pt x="1499135" y="5669009"/>
                    <a:pt x="1520037" y="5668233"/>
                  </a:cubicBezTo>
                  <a:close/>
                  <a:moveTo>
                    <a:pt x="1458268" y="5660369"/>
                  </a:moveTo>
                  <a:cubicBezTo>
                    <a:pt x="1461504" y="5660225"/>
                    <a:pt x="1464625" y="5660683"/>
                    <a:pt x="1467581" y="5661795"/>
                  </a:cubicBezTo>
                  <a:lnTo>
                    <a:pt x="1469333" y="5663455"/>
                  </a:lnTo>
                  <a:cubicBezTo>
                    <a:pt x="1447065" y="5674075"/>
                    <a:pt x="1424175" y="5703709"/>
                    <a:pt x="1409688" y="5742245"/>
                  </a:cubicBezTo>
                  <a:cubicBezTo>
                    <a:pt x="1395201" y="5780779"/>
                    <a:pt x="1392899" y="5818155"/>
                    <a:pt x="1402655" y="5840815"/>
                  </a:cubicBezTo>
                  <a:cubicBezTo>
                    <a:pt x="1401741" y="5841427"/>
                    <a:pt x="1400987" y="5841189"/>
                    <a:pt x="1400244" y="5840911"/>
                  </a:cubicBezTo>
                  <a:cubicBezTo>
                    <a:pt x="1376598" y="5832021"/>
                    <a:pt x="1372504" y="5784717"/>
                    <a:pt x="1391100" y="5735257"/>
                  </a:cubicBezTo>
                  <a:cubicBezTo>
                    <a:pt x="1407368" y="5691979"/>
                    <a:pt x="1435619" y="5661387"/>
                    <a:pt x="1458268" y="5660369"/>
                  </a:cubicBezTo>
                  <a:close/>
                  <a:moveTo>
                    <a:pt x="1517259" y="5627787"/>
                  </a:moveTo>
                  <a:cubicBezTo>
                    <a:pt x="1444268" y="5634235"/>
                    <a:pt x="1378686" y="5683295"/>
                    <a:pt x="1354776" y="5757419"/>
                  </a:cubicBezTo>
                  <a:cubicBezTo>
                    <a:pt x="1341585" y="5798313"/>
                    <a:pt x="1343143" y="5840425"/>
                    <a:pt x="1359466" y="5876955"/>
                  </a:cubicBezTo>
                  <a:cubicBezTo>
                    <a:pt x="1340308" y="5851111"/>
                    <a:pt x="1312507" y="5832477"/>
                    <a:pt x="1279835" y="5821937"/>
                  </a:cubicBezTo>
                  <a:cubicBezTo>
                    <a:pt x="1181003" y="5790057"/>
                    <a:pt x="1075040" y="5844331"/>
                    <a:pt x="1043159" y="5943163"/>
                  </a:cubicBezTo>
                  <a:cubicBezTo>
                    <a:pt x="1011279" y="6041995"/>
                    <a:pt x="1065553" y="6147957"/>
                    <a:pt x="1164385" y="6179837"/>
                  </a:cubicBezTo>
                  <a:cubicBezTo>
                    <a:pt x="1196014" y="6190041"/>
                    <a:pt x="1228373" y="6191421"/>
                    <a:pt x="1258245" y="6182563"/>
                  </a:cubicBezTo>
                  <a:cubicBezTo>
                    <a:pt x="1226886" y="6202239"/>
                    <a:pt x="1203917" y="6233477"/>
                    <a:pt x="1191745" y="6271209"/>
                  </a:cubicBezTo>
                  <a:cubicBezTo>
                    <a:pt x="1159865" y="6370041"/>
                    <a:pt x="1214139" y="6476003"/>
                    <a:pt x="1312971" y="6507883"/>
                  </a:cubicBezTo>
                  <a:cubicBezTo>
                    <a:pt x="1411803" y="6539765"/>
                    <a:pt x="1517766" y="6485491"/>
                    <a:pt x="1549647" y="6386659"/>
                  </a:cubicBezTo>
                  <a:cubicBezTo>
                    <a:pt x="1560120" y="6354191"/>
                    <a:pt x="1561294" y="6320951"/>
                    <a:pt x="1551695" y="6290453"/>
                  </a:cubicBezTo>
                  <a:lnTo>
                    <a:pt x="1611762" y="6324151"/>
                  </a:lnTo>
                  <a:cubicBezTo>
                    <a:pt x="1710594" y="6356031"/>
                    <a:pt x="1816557" y="6301757"/>
                    <a:pt x="1848437" y="6202925"/>
                  </a:cubicBezTo>
                  <a:cubicBezTo>
                    <a:pt x="1880318" y="6104093"/>
                    <a:pt x="1826044" y="5998131"/>
                    <a:pt x="1727212" y="5966251"/>
                  </a:cubicBezTo>
                  <a:cubicBezTo>
                    <a:pt x="1701316" y="5957897"/>
                    <a:pt x="1674934" y="5955459"/>
                    <a:pt x="1649591" y="5958835"/>
                  </a:cubicBezTo>
                  <a:cubicBezTo>
                    <a:pt x="1679355" y="5939331"/>
                    <a:pt x="1700992" y="5909093"/>
                    <a:pt x="1712677" y="5872869"/>
                  </a:cubicBezTo>
                  <a:cubicBezTo>
                    <a:pt x="1744558" y="5774037"/>
                    <a:pt x="1690283" y="5668075"/>
                    <a:pt x="1591451" y="5636195"/>
                  </a:cubicBezTo>
                  <a:cubicBezTo>
                    <a:pt x="1566743" y="5628223"/>
                    <a:pt x="1541590" y="5625639"/>
                    <a:pt x="1517259" y="5627787"/>
                  </a:cubicBezTo>
                  <a:close/>
                  <a:moveTo>
                    <a:pt x="3166250" y="4828795"/>
                  </a:moveTo>
                  <a:cubicBezTo>
                    <a:pt x="3120279" y="4833879"/>
                    <a:pt x="3079576" y="4865747"/>
                    <a:pt x="3065518" y="4912855"/>
                  </a:cubicBezTo>
                  <a:lnTo>
                    <a:pt x="2954036" y="5286403"/>
                  </a:lnTo>
                  <a:cubicBezTo>
                    <a:pt x="2935291" y="5349213"/>
                    <a:pt x="2971012" y="5415325"/>
                    <a:pt x="3033822" y="5434069"/>
                  </a:cubicBezTo>
                  <a:cubicBezTo>
                    <a:pt x="3033822" y="5434070"/>
                    <a:pt x="3033821" y="5434070"/>
                    <a:pt x="3033821" y="5434071"/>
                  </a:cubicBezTo>
                  <a:cubicBezTo>
                    <a:pt x="3096630" y="5452815"/>
                    <a:pt x="3162743" y="5417095"/>
                    <a:pt x="3181488" y="5354285"/>
                  </a:cubicBezTo>
                  <a:lnTo>
                    <a:pt x="3292970" y="4980737"/>
                  </a:lnTo>
                  <a:cubicBezTo>
                    <a:pt x="3311715" y="4917927"/>
                    <a:pt x="3275994" y="4851815"/>
                    <a:pt x="3213185" y="4833069"/>
                  </a:cubicBezTo>
                  <a:cubicBezTo>
                    <a:pt x="3197482" y="4828383"/>
                    <a:pt x="3181574" y="4827101"/>
                    <a:pt x="3166250" y="4828795"/>
                  </a:cubicBezTo>
                  <a:close/>
                  <a:moveTo>
                    <a:pt x="2612904" y="4822799"/>
                  </a:moveTo>
                  <a:cubicBezTo>
                    <a:pt x="2569670" y="4826619"/>
                    <a:pt x="2530825" y="4855679"/>
                    <a:pt x="2516662" y="4899583"/>
                  </a:cubicBezTo>
                  <a:lnTo>
                    <a:pt x="2385024" y="5307669"/>
                  </a:lnTo>
                  <a:cubicBezTo>
                    <a:pt x="2366141" y="5366209"/>
                    <a:pt x="2398289" y="5428973"/>
                    <a:pt x="2456829" y="5447857"/>
                  </a:cubicBezTo>
                  <a:lnTo>
                    <a:pt x="2456827" y="5447857"/>
                  </a:lnTo>
                  <a:cubicBezTo>
                    <a:pt x="2515367" y="5466741"/>
                    <a:pt x="2578131" y="5434593"/>
                    <a:pt x="2597015" y="5376053"/>
                  </a:cubicBezTo>
                  <a:lnTo>
                    <a:pt x="2728654" y="4967965"/>
                  </a:lnTo>
                  <a:cubicBezTo>
                    <a:pt x="2747537" y="4909427"/>
                    <a:pt x="2715389" y="4846661"/>
                    <a:pt x="2656850" y="4827779"/>
                  </a:cubicBezTo>
                  <a:cubicBezTo>
                    <a:pt x="2642215" y="4823059"/>
                    <a:pt x="2627316" y="4821527"/>
                    <a:pt x="2612904" y="4822799"/>
                  </a:cubicBezTo>
                  <a:close/>
                  <a:moveTo>
                    <a:pt x="2100172" y="4815355"/>
                  </a:moveTo>
                  <a:cubicBezTo>
                    <a:pt x="2054201" y="4820439"/>
                    <a:pt x="2013498" y="4852307"/>
                    <a:pt x="1999440" y="4899415"/>
                  </a:cubicBezTo>
                  <a:lnTo>
                    <a:pt x="1887958" y="5272963"/>
                  </a:lnTo>
                  <a:cubicBezTo>
                    <a:pt x="1869213" y="5335773"/>
                    <a:pt x="1904934" y="5401885"/>
                    <a:pt x="1967744" y="5420629"/>
                  </a:cubicBezTo>
                  <a:cubicBezTo>
                    <a:pt x="1967744" y="5420630"/>
                    <a:pt x="1967743" y="5420630"/>
                    <a:pt x="1967743" y="5420631"/>
                  </a:cubicBezTo>
                  <a:cubicBezTo>
                    <a:pt x="2030552" y="5439375"/>
                    <a:pt x="2096665" y="5403655"/>
                    <a:pt x="2115410" y="5340845"/>
                  </a:cubicBezTo>
                  <a:lnTo>
                    <a:pt x="2226892" y="4967297"/>
                  </a:lnTo>
                  <a:cubicBezTo>
                    <a:pt x="2245637" y="4904487"/>
                    <a:pt x="2209916" y="4838375"/>
                    <a:pt x="2147107" y="4819629"/>
                  </a:cubicBezTo>
                  <a:cubicBezTo>
                    <a:pt x="2131404" y="4814943"/>
                    <a:pt x="2115496" y="4813661"/>
                    <a:pt x="2100172" y="4815355"/>
                  </a:cubicBezTo>
                  <a:close/>
                  <a:moveTo>
                    <a:pt x="3690182" y="4814059"/>
                  </a:moveTo>
                  <a:cubicBezTo>
                    <a:pt x="3646948" y="4817879"/>
                    <a:pt x="3608103" y="4846939"/>
                    <a:pt x="3593940" y="4890843"/>
                  </a:cubicBezTo>
                  <a:lnTo>
                    <a:pt x="3462302" y="5298929"/>
                  </a:lnTo>
                  <a:cubicBezTo>
                    <a:pt x="3443419" y="5357469"/>
                    <a:pt x="3475567" y="5420233"/>
                    <a:pt x="3534107" y="5439117"/>
                  </a:cubicBezTo>
                  <a:lnTo>
                    <a:pt x="3534105" y="5439117"/>
                  </a:lnTo>
                  <a:cubicBezTo>
                    <a:pt x="3592645" y="5458001"/>
                    <a:pt x="3655409" y="5425853"/>
                    <a:pt x="3674293" y="5367313"/>
                  </a:cubicBezTo>
                  <a:lnTo>
                    <a:pt x="3805932" y="4959225"/>
                  </a:lnTo>
                  <a:cubicBezTo>
                    <a:pt x="3824815" y="4900687"/>
                    <a:pt x="3792667" y="4837921"/>
                    <a:pt x="3734128" y="4819039"/>
                  </a:cubicBezTo>
                  <a:cubicBezTo>
                    <a:pt x="3719493" y="4814319"/>
                    <a:pt x="3704594" y="4812787"/>
                    <a:pt x="3690182" y="4814059"/>
                  </a:cubicBezTo>
                  <a:close/>
                  <a:moveTo>
                    <a:pt x="1602040" y="4702833"/>
                  </a:moveTo>
                  <a:cubicBezTo>
                    <a:pt x="1558806" y="4706653"/>
                    <a:pt x="1519961" y="4735711"/>
                    <a:pt x="1505798" y="4779617"/>
                  </a:cubicBezTo>
                  <a:lnTo>
                    <a:pt x="1374160" y="5187703"/>
                  </a:lnTo>
                  <a:cubicBezTo>
                    <a:pt x="1355277" y="5246243"/>
                    <a:pt x="1387425" y="5309007"/>
                    <a:pt x="1445965" y="5327891"/>
                  </a:cubicBezTo>
                  <a:lnTo>
                    <a:pt x="1445963" y="5327891"/>
                  </a:lnTo>
                  <a:cubicBezTo>
                    <a:pt x="1504503" y="5346775"/>
                    <a:pt x="1567267" y="5314627"/>
                    <a:pt x="1586151" y="5256087"/>
                  </a:cubicBezTo>
                  <a:lnTo>
                    <a:pt x="1717790" y="4847999"/>
                  </a:lnTo>
                  <a:cubicBezTo>
                    <a:pt x="1736673" y="4789461"/>
                    <a:pt x="1704525" y="4726695"/>
                    <a:pt x="1645986" y="4707813"/>
                  </a:cubicBezTo>
                  <a:cubicBezTo>
                    <a:pt x="1631351" y="4703091"/>
                    <a:pt x="1616452" y="4701561"/>
                    <a:pt x="1602040" y="4702833"/>
                  </a:cubicBezTo>
                  <a:close/>
                  <a:moveTo>
                    <a:pt x="1522491" y="4199055"/>
                  </a:moveTo>
                  <a:lnTo>
                    <a:pt x="1431337" y="4417265"/>
                  </a:lnTo>
                  <a:cubicBezTo>
                    <a:pt x="2305269" y="4713641"/>
                    <a:pt x="3391923" y="4747907"/>
                    <a:pt x="4069278" y="4476999"/>
                  </a:cubicBezTo>
                  <a:lnTo>
                    <a:pt x="4128948" y="4235315"/>
                  </a:lnTo>
                  <a:cubicBezTo>
                    <a:pt x="3228306" y="4571229"/>
                    <a:pt x="2254798" y="4463797"/>
                    <a:pt x="1522491" y="4199055"/>
                  </a:cubicBezTo>
                  <a:close/>
                  <a:moveTo>
                    <a:pt x="1634156" y="3782717"/>
                  </a:moveTo>
                  <a:lnTo>
                    <a:pt x="1547841" y="4002885"/>
                  </a:lnTo>
                  <a:cubicBezTo>
                    <a:pt x="1897501" y="4112921"/>
                    <a:pt x="2279805" y="4180867"/>
                    <a:pt x="2655837" y="4202997"/>
                  </a:cubicBezTo>
                  <a:lnTo>
                    <a:pt x="2714237" y="3988861"/>
                  </a:lnTo>
                  <a:cubicBezTo>
                    <a:pt x="2326414" y="3969261"/>
                    <a:pt x="1957475" y="3891595"/>
                    <a:pt x="1634156" y="3782717"/>
                  </a:cubicBezTo>
                  <a:close/>
                  <a:moveTo>
                    <a:pt x="4240779" y="3761431"/>
                  </a:moveTo>
                  <a:cubicBezTo>
                    <a:pt x="3830064" y="3925031"/>
                    <a:pt x="3401868" y="3995215"/>
                    <a:pt x="2987347" y="3998287"/>
                  </a:cubicBezTo>
                  <a:lnTo>
                    <a:pt x="2929464" y="4214033"/>
                  </a:lnTo>
                  <a:cubicBezTo>
                    <a:pt x="3401136" y="4217727"/>
                    <a:pt x="3846993" y="4148913"/>
                    <a:pt x="4186459" y="4004373"/>
                  </a:cubicBezTo>
                  <a:lnTo>
                    <a:pt x="4240779" y="3761431"/>
                  </a:lnTo>
                  <a:close/>
                  <a:moveTo>
                    <a:pt x="3696218" y="804829"/>
                  </a:moveTo>
                  <a:cubicBezTo>
                    <a:pt x="3722551" y="1097071"/>
                    <a:pt x="3731029" y="1416641"/>
                    <a:pt x="3672479" y="1845263"/>
                  </a:cubicBezTo>
                  <a:cubicBezTo>
                    <a:pt x="3613929" y="2273886"/>
                    <a:pt x="3445299" y="3088400"/>
                    <a:pt x="3344917" y="3376564"/>
                  </a:cubicBezTo>
                  <a:cubicBezTo>
                    <a:pt x="3485828" y="3147140"/>
                    <a:pt x="3691745" y="2300524"/>
                    <a:pt x="3750295" y="1871901"/>
                  </a:cubicBezTo>
                  <a:cubicBezTo>
                    <a:pt x="3808845" y="1443279"/>
                    <a:pt x="3774094" y="1061033"/>
                    <a:pt x="3696218" y="804829"/>
                  </a:cubicBezTo>
                  <a:close/>
                  <a:moveTo>
                    <a:pt x="3179811" y="795255"/>
                  </a:moveTo>
                  <a:cubicBezTo>
                    <a:pt x="3206144" y="1087497"/>
                    <a:pt x="3222643" y="1433803"/>
                    <a:pt x="3156072" y="1835689"/>
                  </a:cubicBezTo>
                  <a:cubicBezTo>
                    <a:pt x="3089501" y="2237575"/>
                    <a:pt x="2880765" y="2918405"/>
                    <a:pt x="2780383" y="3206569"/>
                  </a:cubicBezTo>
                  <a:cubicBezTo>
                    <a:pt x="2921294" y="2977145"/>
                    <a:pt x="3167317" y="2264213"/>
                    <a:pt x="3233888" y="1862327"/>
                  </a:cubicBezTo>
                  <a:cubicBezTo>
                    <a:pt x="3300459" y="1460441"/>
                    <a:pt x="3257687" y="1051459"/>
                    <a:pt x="3179811" y="795255"/>
                  </a:cubicBezTo>
                  <a:close/>
                  <a:moveTo>
                    <a:pt x="2620412" y="665765"/>
                  </a:moveTo>
                  <a:cubicBezTo>
                    <a:pt x="2646745" y="958007"/>
                    <a:pt x="2668592" y="1301640"/>
                    <a:pt x="2596673" y="1706199"/>
                  </a:cubicBezTo>
                  <a:cubicBezTo>
                    <a:pt x="2524754" y="2110758"/>
                    <a:pt x="2289282" y="2804957"/>
                    <a:pt x="2188900" y="3093121"/>
                  </a:cubicBezTo>
                  <a:cubicBezTo>
                    <a:pt x="2329811" y="2863697"/>
                    <a:pt x="2602570" y="2137396"/>
                    <a:pt x="2674489" y="1732837"/>
                  </a:cubicBezTo>
                  <a:cubicBezTo>
                    <a:pt x="2746408" y="1328278"/>
                    <a:pt x="2698288" y="921969"/>
                    <a:pt x="2620412" y="665765"/>
                  </a:cubicBezTo>
                  <a:close/>
                  <a:moveTo>
                    <a:pt x="1985519" y="434221"/>
                  </a:moveTo>
                  <a:cubicBezTo>
                    <a:pt x="2043722" y="-103807"/>
                    <a:pt x="4417749" y="-189981"/>
                    <a:pt x="4391835" y="450263"/>
                  </a:cubicBezTo>
                  <a:lnTo>
                    <a:pt x="4525107" y="7837035"/>
                  </a:lnTo>
                  <a:cubicBezTo>
                    <a:pt x="3016738" y="7829219"/>
                    <a:pt x="1391139" y="7704175"/>
                    <a:pt x="0" y="6758511"/>
                  </a:cubicBezTo>
                  <a:cubicBezTo>
                    <a:pt x="1078523" y="5125095"/>
                    <a:pt x="1774503" y="2724129"/>
                    <a:pt x="1985519" y="4342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任意多边形 12"/>
            <p:cNvSpPr/>
            <p:nvPr/>
          </p:nvSpPr>
          <p:spPr>
            <a:xfrm>
              <a:off x="13320179" y="19291009"/>
              <a:ext cx="3900299" cy="7939849"/>
            </a:xfrm>
            <a:custGeom>
              <a:avLst/>
              <a:gdLst>
                <a:gd name="connsiteX0" fmla="*/ 656007 w 3900143"/>
                <a:gd name="connsiteY0" fmla="*/ 6128794 h 7362092"/>
                <a:gd name="connsiteX1" fmla="*/ 664653 w 3900143"/>
                <a:gd name="connsiteY1" fmla="*/ 6210448 h 7362092"/>
                <a:gd name="connsiteX2" fmla="*/ 647180 w 3900143"/>
                <a:gd name="connsiteY2" fmla="*/ 6293454 h 7362092"/>
                <a:gd name="connsiteX3" fmla="*/ 638532 w 3900143"/>
                <a:gd name="connsiteY3" fmla="*/ 6211800 h 7362092"/>
                <a:gd name="connsiteX4" fmla="*/ 656007 w 3900143"/>
                <a:gd name="connsiteY4" fmla="*/ 6128794 h 7362092"/>
                <a:gd name="connsiteX5" fmla="*/ 543607 w 3900143"/>
                <a:gd name="connsiteY5" fmla="*/ 6053824 h 7362092"/>
                <a:gd name="connsiteX6" fmla="*/ 545731 w 3900143"/>
                <a:gd name="connsiteY6" fmla="*/ 6054968 h 7362092"/>
                <a:gd name="connsiteX7" fmla="*/ 508747 w 3900143"/>
                <a:gd name="connsiteY7" fmla="*/ 6146604 h 7362092"/>
                <a:gd name="connsiteX8" fmla="*/ 527714 w 3900143"/>
                <a:gd name="connsiteY8" fmla="*/ 6243586 h 7362092"/>
                <a:gd name="connsiteX9" fmla="*/ 525411 w 3900143"/>
                <a:gd name="connsiteY9" fmla="*/ 6244310 h 7362092"/>
                <a:gd name="connsiteX10" fmla="*/ 488977 w 3900143"/>
                <a:gd name="connsiteY10" fmla="*/ 6144718 h 7362092"/>
                <a:gd name="connsiteX11" fmla="*/ 534246 w 3900143"/>
                <a:gd name="connsiteY11" fmla="*/ 6054880 h 7362092"/>
                <a:gd name="connsiteX12" fmla="*/ 543607 w 3900143"/>
                <a:gd name="connsiteY12" fmla="*/ 6053824 h 7362092"/>
                <a:gd name="connsiteX13" fmla="*/ 1779641 w 3900143"/>
                <a:gd name="connsiteY13" fmla="*/ 5942864 h 7362092"/>
                <a:gd name="connsiteX14" fmla="*/ 1805277 w 3900143"/>
                <a:gd name="connsiteY14" fmla="*/ 6020870 h 7362092"/>
                <a:gd name="connsiteX15" fmla="*/ 1805663 w 3900143"/>
                <a:gd name="connsiteY15" fmla="*/ 6105694 h 7362092"/>
                <a:gd name="connsiteX16" fmla="*/ 1780026 w 3900143"/>
                <a:gd name="connsiteY16" fmla="*/ 6027690 h 7362092"/>
                <a:gd name="connsiteX17" fmla="*/ 1779641 w 3900143"/>
                <a:gd name="connsiteY17" fmla="*/ 5942864 h 7362092"/>
                <a:gd name="connsiteX18" fmla="*/ 896331 w 3900143"/>
                <a:gd name="connsiteY18" fmla="*/ 5920942 h 7362092"/>
                <a:gd name="connsiteX19" fmla="*/ 971009 w 3900143"/>
                <a:gd name="connsiteY19" fmla="*/ 5950108 h 7362092"/>
                <a:gd name="connsiteX20" fmla="*/ 1048127 w 3900143"/>
                <a:gd name="connsiteY20" fmla="*/ 5928184 h 7362092"/>
                <a:gd name="connsiteX21" fmla="*/ 1048781 w 3900143"/>
                <a:gd name="connsiteY21" fmla="*/ 5930242 h 7362092"/>
                <a:gd name="connsiteX22" fmla="*/ 970150 w 3900143"/>
                <a:gd name="connsiteY22" fmla="*/ 5968160 h 7362092"/>
                <a:gd name="connsiteX23" fmla="*/ 895482 w 3900143"/>
                <a:gd name="connsiteY23" fmla="*/ 5922926 h 7362092"/>
                <a:gd name="connsiteX24" fmla="*/ 896331 w 3900143"/>
                <a:gd name="connsiteY24" fmla="*/ 5920942 h 7362092"/>
                <a:gd name="connsiteX25" fmla="*/ 1653982 w 3900143"/>
                <a:gd name="connsiteY25" fmla="*/ 5893226 h 7362092"/>
                <a:gd name="connsiteX26" fmla="*/ 1656300 w 3900143"/>
                <a:gd name="connsiteY26" fmla="*/ 5893898 h 7362092"/>
                <a:gd name="connsiteX27" fmla="*/ 1639427 w 3900143"/>
                <a:gd name="connsiteY27" fmla="*/ 5991266 h 7362092"/>
                <a:gd name="connsiteX28" fmla="*/ 1678378 w 3900143"/>
                <a:gd name="connsiteY28" fmla="*/ 6082084 h 7362092"/>
                <a:gd name="connsiteX29" fmla="*/ 1676279 w 3900143"/>
                <a:gd name="connsiteY29" fmla="*/ 6083276 h 7362092"/>
                <a:gd name="connsiteX30" fmla="*/ 1619703 w 3900143"/>
                <a:gd name="connsiteY30" fmla="*/ 5993582 h 7362092"/>
                <a:gd name="connsiteX31" fmla="*/ 1645053 w 3900143"/>
                <a:gd name="connsiteY31" fmla="*/ 5896230 h 7362092"/>
                <a:gd name="connsiteX32" fmla="*/ 1653982 w 3900143"/>
                <a:gd name="connsiteY32" fmla="*/ 5893226 h 7362092"/>
                <a:gd name="connsiteX33" fmla="*/ 3336490 w 3900143"/>
                <a:gd name="connsiteY33" fmla="*/ 5869164 h 7362092"/>
                <a:gd name="connsiteX34" fmla="*/ 2136436 w 3900143"/>
                <a:gd name="connsiteY34" fmla="*/ 6505180 h 7362092"/>
                <a:gd name="connsiteX35" fmla="*/ 221352 w 3900143"/>
                <a:gd name="connsiteY35" fmla="*/ 6588924 h 7362092"/>
                <a:gd name="connsiteX36" fmla="*/ 2098939 w 3900143"/>
                <a:gd name="connsiteY36" fmla="*/ 6668450 h 7362092"/>
                <a:gd name="connsiteX37" fmla="*/ 3336490 w 3900143"/>
                <a:gd name="connsiteY37" fmla="*/ 5869164 h 7362092"/>
                <a:gd name="connsiteX38" fmla="*/ 994981 w 3900143"/>
                <a:gd name="connsiteY38" fmla="*/ 5865160 h 7362092"/>
                <a:gd name="connsiteX39" fmla="*/ 1077986 w 3900143"/>
                <a:gd name="connsiteY39" fmla="*/ 5882634 h 7362092"/>
                <a:gd name="connsiteX40" fmla="*/ 996332 w 3900143"/>
                <a:gd name="connsiteY40" fmla="*/ 5891282 h 7362092"/>
                <a:gd name="connsiteX41" fmla="*/ 913327 w 3900143"/>
                <a:gd name="connsiteY41" fmla="*/ 5873808 h 7362092"/>
                <a:gd name="connsiteX42" fmla="*/ 929305 w 3900143"/>
                <a:gd name="connsiteY42" fmla="*/ 5869382 h 7362092"/>
                <a:gd name="connsiteX43" fmla="*/ 994981 w 3900143"/>
                <a:gd name="connsiteY43" fmla="*/ 5865160 h 7362092"/>
                <a:gd name="connsiteX44" fmla="*/ 667324 w 3900143"/>
                <a:gd name="connsiteY44" fmla="*/ 5816438 h 7362092"/>
                <a:gd name="connsiteX45" fmla="*/ 647489 w 3900143"/>
                <a:gd name="connsiteY45" fmla="*/ 5819466 h 7362092"/>
                <a:gd name="connsiteX46" fmla="*/ 614444 w 3900143"/>
                <a:gd name="connsiteY46" fmla="*/ 5864500 h 7362092"/>
                <a:gd name="connsiteX47" fmla="*/ 662508 w 3900143"/>
                <a:gd name="connsiteY47" fmla="*/ 5917380 h 7362092"/>
                <a:gd name="connsiteX48" fmla="*/ 715388 w 3900143"/>
                <a:gd name="connsiteY48" fmla="*/ 5869320 h 7362092"/>
                <a:gd name="connsiteX49" fmla="*/ 667324 w 3900143"/>
                <a:gd name="connsiteY49" fmla="*/ 5816438 h 7362092"/>
                <a:gd name="connsiteX50" fmla="*/ 968648 w 3900143"/>
                <a:gd name="connsiteY50" fmla="*/ 5778918 h 7362092"/>
                <a:gd name="connsiteX51" fmla="*/ 1043240 w 3900143"/>
                <a:gd name="connsiteY51" fmla="*/ 5825656 h 7362092"/>
                <a:gd name="connsiteX52" fmla="*/ 1042390 w 3900143"/>
                <a:gd name="connsiteY52" fmla="*/ 5827714 h 7362092"/>
                <a:gd name="connsiteX53" fmla="*/ 967755 w 3900143"/>
                <a:gd name="connsiteY53" fmla="*/ 5797622 h 7362092"/>
                <a:gd name="connsiteX54" fmla="*/ 890596 w 3900143"/>
                <a:gd name="connsiteY54" fmla="*/ 5820472 h 7362092"/>
                <a:gd name="connsiteX55" fmla="*/ 889944 w 3900143"/>
                <a:gd name="connsiteY55" fmla="*/ 5818340 h 7362092"/>
                <a:gd name="connsiteX56" fmla="*/ 913846 w 3900143"/>
                <a:gd name="connsiteY56" fmla="*/ 5788950 h 7362092"/>
                <a:gd name="connsiteX57" fmla="*/ 938651 w 3900143"/>
                <a:gd name="connsiteY57" fmla="*/ 5780878 h 7362092"/>
                <a:gd name="connsiteX58" fmla="*/ 968648 w 3900143"/>
                <a:gd name="connsiteY58" fmla="*/ 5778918 h 7362092"/>
                <a:gd name="connsiteX59" fmla="*/ 923421 w 3900143"/>
                <a:gd name="connsiteY59" fmla="*/ 5708978 h 7362092"/>
                <a:gd name="connsiteX60" fmla="*/ 1014316 w 3900143"/>
                <a:gd name="connsiteY60" fmla="*/ 5763608 h 7362092"/>
                <a:gd name="connsiteX61" fmla="*/ 1013171 w 3900143"/>
                <a:gd name="connsiteY61" fmla="*/ 5765732 h 7362092"/>
                <a:gd name="connsiteX62" fmla="*/ 921534 w 3900143"/>
                <a:gd name="connsiteY62" fmla="*/ 5728748 h 7362092"/>
                <a:gd name="connsiteX63" fmla="*/ 824552 w 3900143"/>
                <a:gd name="connsiteY63" fmla="*/ 5747714 h 7362092"/>
                <a:gd name="connsiteX64" fmla="*/ 823830 w 3900143"/>
                <a:gd name="connsiteY64" fmla="*/ 5745412 h 7362092"/>
                <a:gd name="connsiteX65" fmla="*/ 854802 w 3900143"/>
                <a:gd name="connsiteY65" fmla="*/ 5715880 h 7362092"/>
                <a:gd name="connsiteX66" fmla="*/ 923421 w 3900143"/>
                <a:gd name="connsiteY66" fmla="*/ 5708978 h 7362092"/>
                <a:gd name="connsiteX67" fmla="*/ 667658 w 3900143"/>
                <a:gd name="connsiteY67" fmla="*/ 5702972 h 7362092"/>
                <a:gd name="connsiteX68" fmla="*/ 732135 w 3900143"/>
                <a:gd name="connsiteY68" fmla="*/ 5773908 h 7362092"/>
                <a:gd name="connsiteX69" fmla="*/ 718280 w 3900143"/>
                <a:gd name="connsiteY69" fmla="*/ 5809766 h 7362092"/>
                <a:gd name="connsiteX70" fmla="*/ 745989 w 3900143"/>
                <a:gd name="connsiteY70" fmla="*/ 5805034 h 7362092"/>
                <a:gd name="connsiteX71" fmla="*/ 810465 w 3900143"/>
                <a:gd name="connsiteY71" fmla="*/ 5875972 h 7362092"/>
                <a:gd name="connsiteX72" fmla="*/ 739528 w 3900143"/>
                <a:gd name="connsiteY72" fmla="*/ 5940448 h 7362092"/>
                <a:gd name="connsiteX73" fmla="*/ 715453 w 3900143"/>
                <a:gd name="connsiteY73" fmla="*/ 5934380 h 7362092"/>
                <a:gd name="connsiteX74" fmla="*/ 723802 w 3900143"/>
                <a:gd name="connsiteY74" fmla="*/ 5968050 h 7362092"/>
                <a:gd name="connsiteX75" fmla="*/ 652863 w 3900143"/>
                <a:gd name="connsiteY75" fmla="*/ 6032528 h 7362092"/>
                <a:gd name="connsiteX76" fmla="*/ 588387 w 3900143"/>
                <a:gd name="connsiteY76" fmla="*/ 5961590 h 7362092"/>
                <a:gd name="connsiteX77" fmla="*/ 603177 w 3900143"/>
                <a:gd name="connsiteY77" fmla="*/ 5924478 h 7362092"/>
                <a:gd name="connsiteX78" fmla="*/ 570260 w 3900143"/>
                <a:gd name="connsiteY78" fmla="*/ 5932372 h 7362092"/>
                <a:gd name="connsiteX79" fmla="*/ 505783 w 3900143"/>
                <a:gd name="connsiteY79" fmla="*/ 5861434 h 7362092"/>
                <a:gd name="connsiteX80" fmla="*/ 576721 w 3900143"/>
                <a:gd name="connsiteY80" fmla="*/ 5796958 h 7362092"/>
                <a:gd name="connsiteX81" fmla="*/ 609613 w 3900143"/>
                <a:gd name="connsiteY81" fmla="*/ 5808602 h 7362092"/>
                <a:gd name="connsiteX82" fmla="*/ 596721 w 3900143"/>
                <a:gd name="connsiteY82" fmla="*/ 5767448 h 7362092"/>
                <a:gd name="connsiteX83" fmla="*/ 641049 w 3900143"/>
                <a:gd name="connsiteY83" fmla="*/ 5707036 h 7362092"/>
                <a:gd name="connsiteX84" fmla="*/ 667658 w 3900143"/>
                <a:gd name="connsiteY84" fmla="*/ 5702972 h 7362092"/>
                <a:gd name="connsiteX85" fmla="*/ 404931 w 3900143"/>
                <a:gd name="connsiteY85" fmla="*/ 5689784 h 7362092"/>
                <a:gd name="connsiteX86" fmla="*/ 495828 w 3900143"/>
                <a:gd name="connsiteY86" fmla="*/ 5744410 h 7362092"/>
                <a:gd name="connsiteX87" fmla="*/ 494682 w 3900143"/>
                <a:gd name="connsiteY87" fmla="*/ 5746538 h 7362092"/>
                <a:gd name="connsiteX88" fmla="*/ 403045 w 3900143"/>
                <a:gd name="connsiteY88" fmla="*/ 5709552 h 7362092"/>
                <a:gd name="connsiteX89" fmla="*/ 306062 w 3900143"/>
                <a:gd name="connsiteY89" fmla="*/ 5728520 h 7362092"/>
                <a:gd name="connsiteX90" fmla="*/ 305339 w 3900143"/>
                <a:gd name="connsiteY90" fmla="*/ 5726216 h 7362092"/>
                <a:gd name="connsiteX91" fmla="*/ 336312 w 3900143"/>
                <a:gd name="connsiteY91" fmla="*/ 5696686 h 7362092"/>
                <a:gd name="connsiteX92" fmla="*/ 404931 w 3900143"/>
                <a:gd name="connsiteY92" fmla="*/ 5689784 h 7362092"/>
                <a:gd name="connsiteX93" fmla="*/ 668628 w 3900143"/>
                <a:gd name="connsiteY93" fmla="*/ 5686156 h 7362092"/>
                <a:gd name="connsiteX94" fmla="*/ 639301 w 3900143"/>
                <a:gd name="connsiteY94" fmla="*/ 5690636 h 7362092"/>
                <a:gd name="connsiteX95" fmla="*/ 590445 w 3900143"/>
                <a:gd name="connsiteY95" fmla="*/ 5757216 h 7362092"/>
                <a:gd name="connsiteX96" fmla="*/ 604654 w 3900143"/>
                <a:gd name="connsiteY96" fmla="*/ 5802572 h 7362092"/>
                <a:gd name="connsiteX97" fmla="*/ 568405 w 3900143"/>
                <a:gd name="connsiteY97" fmla="*/ 5789740 h 7362092"/>
                <a:gd name="connsiteX98" fmla="*/ 490224 w 3900143"/>
                <a:gd name="connsiteY98" fmla="*/ 5860800 h 7362092"/>
                <a:gd name="connsiteX99" fmla="*/ 561282 w 3900143"/>
                <a:gd name="connsiteY99" fmla="*/ 5938980 h 7362092"/>
                <a:gd name="connsiteX100" fmla="*/ 597562 w 3900143"/>
                <a:gd name="connsiteY100" fmla="*/ 5930280 h 7362092"/>
                <a:gd name="connsiteX101" fmla="*/ 581263 w 3900143"/>
                <a:gd name="connsiteY101" fmla="*/ 5971178 h 7362092"/>
                <a:gd name="connsiteX102" fmla="*/ 652321 w 3900143"/>
                <a:gd name="connsiteY102" fmla="*/ 6049360 h 7362092"/>
                <a:gd name="connsiteX103" fmla="*/ 730501 w 3900143"/>
                <a:gd name="connsiteY103" fmla="*/ 5978300 h 7362092"/>
                <a:gd name="connsiteX104" fmla="*/ 721299 w 3900143"/>
                <a:gd name="connsiteY104" fmla="*/ 5941194 h 7362092"/>
                <a:gd name="connsiteX105" fmla="*/ 747834 w 3900143"/>
                <a:gd name="connsiteY105" fmla="*/ 5947880 h 7362092"/>
                <a:gd name="connsiteX106" fmla="*/ 826014 w 3900143"/>
                <a:gd name="connsiteY106" fmla="*/ 5876822 h 7362092"/>
                <a:gd name="connsiteX107" fmla="*/ 754954 w 3900143"/>
                <a:gd name="connsiteY107" fmla="*/ 5798640 h 7362092"/>
                <a:gd name="connsiteX108" fmla="*/ 724415 w 3900143"/>
                <a:gd name="connsiteY108" fmla="*/ 5803854 h 7362092"/>
                <a:gd name="connsiteX109" fmla="*/ 739686 w 3900143"/>
                <a:gd name="connsiteY109" fmla="*/ 5764338 h 7362092"/>
                <a:gd name="connsiteX110" fmla="*/ 668628 w 3900143"/>
                <a:gd name="connsiteY110" fmla="*/ 5686156 h 7362092"/>
                <a:gd name="connsiteX111" fmla="*/ 2120766 w 3900143"/>
                <a:gd name="connsiteY111" fmla="*/ 5664230 h 7362092"/>
                <a:gd name="connsiteX112" fmla="*/ 2121838 w 3900143"/>
                <a:gd name="connsiteY112" fmla="*/ 5666104 h 7362092"/>
                <a:gd name="connsiteX113" fmla="*/ 2052947 w 3900143"/>
                <a:gd name="connsiteY113" fmla="*/ 5719720 h 7362092"/>
                <a:gd name="connsiteX114" fmla="*/ 1970433 w 3900143"/>
                <a:gd name="connsiteY114" fmla="*/ 5691212 h 7362092"/>
                <a:gd name="connsiteX115" fmla="*/ 1970845 w 3900143"/>
                <a:gd name="connsiteY115" fmla="*/ 5689094 h 7362092"/>
                <a:gd name="connsiteX116" fmla="*/ 2049989 w 3900143"/>
                <a:gd name="connsiteY116" fmla="*/ 5701892 h 7362092"/>
                <a:gd name="connsiteX117" fmla="*/ 2120766 w 3900143"/>
                <a:gd name="connsiteY117" fmla="*/ 5664230 h 7362092"/>
                <a:gd name="connsiteX118" fmla="*/ 1724974 w 3900143"/>
                <a:gd name="connsiteY118" fmla="*/ 5635120 h 7362092"/>
                <a:gd name="connsiteX119" fmla="*/ 1706220 w 3900143"/>
                <a:gd name="connsiteY119" fmla="*/ 5642256 h 7362092"/>
                <a:gd name="connsiteX120" fmla="*/ 1683392 w 3900143"/>
                <a:gd name="connsiteY120" fmla="*/ 5693236 h 7362092"/>
                <a:gd name="connsiteX121" fmla="*/ 1741508 w 3900143"/>
                <a:gd name="connsiteY121" fmla="*/ 5734818 h 7362092"/>
                <a:gd name="connsiteX122" fmla="*/ 1783090 w 3900143"/>
                <a:gd name="connsiteY122" fmla="*/ 5676704 h 7362092"/>
                <a:gd name="connsiteX123" fmla="*/ 1724974 w 3900143"/>
                <a:gd name="connsiteY123" fmla="*/ 5635120 h 7362092"/>
                <a:gd name="connsiteX124" fmla="*/ 2103510 w 3900143"/>
                <a:gd name="connsiteY124" fmla="*/ 5609582 h 7362092"/>
                <a:gd name="connsiteX125" fmla="*/ 2140371 w 3900143"/>
                <a:gd name="connsiteY125" fmla="*/ 5613416 h 7362092"/>
                <a:gd name="connsiteX126" fmla="*/ 2062365 w 3900143"/>
                <a:gd name="connsiteY126" fmla="*/ 5639054 h 7362092"/>
                <a:gd name="connsiteX127" fmla="*/ 1977542 w 3900143"/>
                <a:gd name="connsiteY127" fmla="*/ 5639438 h 7362092"/>
                <a:gd name="connsiteX128" fmla="*/ 1992230 w 3900143"/>
                <a:gd name="connsiteY128" fmla="*/ 5631750 h 7362092"/>
                <a:gd name="connsiteX129" fmla="*/ 2055548 w 3900143"/>
                <a:gd name="connsiteY129" fmla="*/ 5613802 h 7362092"/>
                <a:gd name="connsiteX130" fmla="*/ 2103510 w 3900143"/>
                <a:gd name="connsiteY130" fmla="*/ 5609582 h 7362092"/>
                <a:gd name="connsiteX131" fmla="*/ 1479212 w 3900143"/>
                <a:gd name="connsiteY131" fmla="*/ 5565750 h 7362092"/>
                <a:gd name="connsiteX132" fmla="*/ 1542161 w 3900143"/>
                <a:gd name="connsiteY132" fmla="*/ 5600796 h 7362092"/>
                <a:gd name="connsiteX133" fmla="*/ 1541489 w 3900143"/>
                <a:gd name="connsiteY133" fmla="*/ 5603118 h 7362092"/>
                <a:gd name="connsiteX134" fmla="*/ 1444120 w 3900143"/>
                <a:gd name="connsiteY134" fmla="*/ 5586244 h 7362092"/>
                <a:gd name="connsiteX135" fmla="*/ 1353300 w 3900143"/>
                <a:gd name="connsiteY135" fmla="*/ 5625196 h 7362092"/>
                <a:gd name="connsiteX136" fmla="*/ 1352109 w 3900143"/>
                <a:gd name="connsiteY136" fmla="*/ 5623096 h 7362092"/>
                <a:gd name="connsiteX137" fmla="*/ 1376173 w 3900143"/>
                <a:gd name="connsiteY137" fmla="*/ 5587708 h 7362092"/>
                <a:gd name="connsiteX138" fmla="*/ 1441804 w 3900143"/>
                <a:gd name="connsiteY138" fmla="*/ 5566520 h 7362092"/>
                <a:gd name="connsiteX139" fmla="*/ 1479212 w 3900143"/>
                <a:gd name="connsiteY139" fmla="*/ 5565750 h 7362092"/>
                <a:gd name="connsiteX140" fmla="*/ 2730124 w 3900143"/>
                <a:gd name="connsiteY140" fmla="*/ 5553090 h 7362092"/>
                <a:gd name="connsiteX141" fmla="*/ 2761293 w 3900143"/>
                <a:gd name="connsiteY141" fmla="*/ 5629054 h 7362092"/>
                <a:gd name="connsiteX142" fmla="*/ 2767766 w 3900143"/>
                <a:gd name="connsiteY142" fmla="*/ 5713632 h 7362092"/>
                <a:gd name="connsiteX143" fmla="*/ 2736596 w 3900143"/>
                <a:gd name="connsiteY143" fmla="*/ 5637668 h 7362092"/>
                <a:gd name="connsiteX144" fmla="*/ 2730124 w 3900143"/>
                <a:gd name="connsiteY144" fmla="*/ 5553090 h 7362092"/>
                <a:gd name="connsiteX145" fmla="*/ 2041676 w 3900143"/>
                <a:gd name="connsiteY145" fmla="*/ 5533488 h 7362092"/>
                <a:gd name="connsiteX146" fmla="*/ 2094413 w 3900143"/>
                <a:gd name="connsiteY146" fmla="*/ 5565026 h 7362092"/>
                <a:gd name="connsiteX147" fmla="*/ 2094015 w 3900143"/>
                <a:gd name="connsiteY147" fmla="*/ 5567218 h 7362092"/>
                <a:gd name="connsiteX148" fmla="*/ 2014718 w 3900143"/>
                <a:gd name="connsiteY148" fmla="*/ 5553506 h 7362092"/>
                <a:gd name="connsiteX149" fmla="*/ 1944096 w 3900143"/>
                <a:gd name="connsiteY149" fmla="*/ 5592080 h 7362092"/>
                <a:gd name="connsiteX150" fmla="*/ 1943009 w 3900143"/>
                <a:gd name="connsiteY150" fmla="*/ 5590134 h 7362092"/>
                <a:gd name="connsiteX151" fmla="*/ 1960192 w 3900143"/>
                <a:gd name="connsiteY151" fmla="*/ 5556372 h 7362092"/>
                <a:gd name="connsiteX152" fmla="*/ 1982743 w 3900143"/>
                <a:gd name="connsiteY152" fmla="*/ 5543262 h 7362092"/>
                <a:gd name="connsiteX153" fmla="*/ 2011656 w 3900143"/>
                <a:gd name="connsiteY153" fmla="*/ 5535032 h 7362092"/>
                <a:gd name="connsiteX154" fmla="*/ 2041676 w 3900143"/>
                <a:gd name="connsiteY154" fmla="*/ 5533488 h 7362092"/>
                <a:gd name="connsiteX155" fmla="*/ 1701423 w 3900143"/>
                <a:gd name="connsiteY155" fmla="*/ 5524126 h 7362092"/>
                <a:gd name="connsiteX156" fmla="*/ 1779384 w 3900143"/>
                <a:gd name="connsiteY156" fmla="*/ 5579906 h 7362092"/>
                <a:gd name="connsiteX157" fmla="*/ 1773385 w 3900143"/>
                <a:gd name="connsiteY157" fmla="*/ 5617876 h 7362092"/>
                <a:gd name="connsiteX158" fmla="*/ 1799478 w 3900143"/>
                <a:gd name="connsiteY158" fmla="*/ 5607420 h 7362092"/>
                <a:gd name="connsiteX159" fmla="*/ 1877438 w 3900143"/>
                <a:gd name="connsiteY159" fmla="*/ 5663200 h 7362092"/>
                <a:gd name="connsiteX160" fmla="*/ 1821657 w 3900143"/>
                <a:gd name="connsiteY160" fmla="*/ 5741160 h 7362092"/>
                <a:gd name="connsiteX161" fmla="*/ 1796844 w 3900143"/>
                <a:gd name="connsiteY161" fmla="*/ 5740294 h 7362092"/>
                <a:gd name="connsiteX162" fmla="*/ 1812092 w 3900143"/>
                <a:gd name="connsiteY162" fmla="*/ 5771452 h 7362092"/>
                <a:gd name="connsiteX163" fmla="*/ 1756310 w 3900143"/>
                <a:gd name="connsiteY163" fmla="*/ 5849416 h 7362092"/>
                <a:gd name="connsiteX164" fmla="*/ 1678350 w 3900143"/>
                <a:gd name="connsiteY164" fmla="*/ 5793634 h 7362092"/>
                <a:gd name="connsiteX165" fmla="*/ 1685000 w 3900143"/>
                <a:gd name="connsiteY165" fmla="*/ 5754242 h 7362092"/>
                <a:gd name="connsiteX166" fmla="*/ 1654480 w 3900143"/>
                <a:gd name="connsiteY166" fmla="*/ 5768884 h 7362092"/>
                <a:gd name="connsiteX167" fmla="*/ 1576520 w 3900143"/>
                <a:gd name="connsiteY167" fmla="*/ 5713104 h 7362092"/>
                <a:gd name="connsiteX168" fmla="*/ 1632300 w 3900143"/>
                <a:gd name="connsiteY168" fmla="*/ 5635144 h 7362092"/>
                <a:gd name="connsiteX169" fmla="*/ 1666906 w 3900143"/>
                <a:gd name="connsiteY169" fmla="*/ 5639606 h 7362092"/>
                <a:gd name="connsiteX170" fmla="*/ 1645643 w 3900143"/>
                <a:gd name="connsiteY170" fmla="*/ 5602086 h 7362092"/>
                <a:gd name="connsiteX171" fmla="*/ 1676266 w 3900143"/>
                <a:gd name="connsiteY171" fmla="*/ 5533698 h 7362092"/>
                <a:gd name="connsiteX172" fmla="*/ 1701423 w 3900143"/>
                <a:gd name="connsiteY172" fmla="*/ 5524126 h 7362092"/>
                <a:gd name="connsiteX173" fmla="*/ 2601226 w 3900143"/>
                <a:gd name="connsiteY173" fmla="*/ 5512598 h 7362092"/>
                <a:gd name="connsiteX174" fmla="*/ 2603586 w 3900143"/>
                <a:gd name="connsiteY174" fmla="*/ 5513102 h 7362092"/>
                <a:gd name="connsiteX175" fmla="*/ 2593745 w 3900143"/>
                <a:gd name="connsiteY175" fmla="*/ 5611430 h 7362092"/>
                <a:gd name="connsiteX176" fmla="*/ 2639114 w 3900143"/>
                <a:gd name="connsiteY176" fmla="*/ 5699218 h 7362092"/>
                <a:gd name="connsiteX177" fmla="*/ 2637106 w 3900143"/>
                <a:gd name="connsiteY177" fmla="*/ 5700558 h 7362092"/>
                <a:gd name="connsiteX178" fmla="*/ 2574238 w 3900143"/>
                <a:gd name="connsiteY178" fmla="*/ 5615154 h 7362092"/>
                <a:gd name="connsiteX179" fmla="*/ 2592536 w 3900143"/>
                <a:gd name="connsiteY179" fmla="*/ 5516234 h 7362092"/>
                <a:gd name="connsiteX180" fmla="*/ 2601226 w 3900143"/>
                <a:gd name="connsiteY180" fmla="*/ 5512598 h 7362092"/>
                <a:gd name="connsiteX181" fmla="*/ 1698833 w 3900143"/>
                <a:gd name="connsiteY181" fmla="*/ 5507484 h 7362092"/>
                <a:gd name="connsiteX182" fmla="*/ 1671105 w 3900143"/>
                <a:gd name="connsiteY182" fmla="*/ 5518034 h 7362092"/>
                <a:gd name="connsiteX183" fmla="*/ 1637355 w 3900143"/>
                <a:gd name="connsiteY183" fmla="*/ 5593404 h 7362092"/>
                <a:gd name="connsiteX184" fmla="*/ 1660789 w 3900143"/>
                <a:gd name="connsiteY184" fmla="*/ 5634754 h 7362092"/>
                <a:gd name="connsiteX185" fmla="*/ 1622652 w 3900143"/>
                <a:gd name="connsiteY185" fmla="*/ 5629838 h 7362092"/>
                <a:gd name="connsiteX186" fmla="*/ 1561175 w 3900143"/>
                <a:gd name="connsiteY186" fmla="*/ 5715758 h 7362092"/>
                <a:gd name="connsiteX187" fmla="*/ 1647094 w 3900143"/>
                <a:gd name="connsiteY187" fmla="*/ 5777236 h 7362092"/>
                <a:gd name="connsiteX188" fmla="*/ 1680731 w 3900143"/>
                <a:gd name="connsiteY188" fmla="*/ 5761096 h 7362092"/>
                <a:gd name="connsiteX189" fmla="*/ 1673403 w 3900143"/>
                <a:gd name="connsiteY189" fmla="*/ 5804508 h 7362092"/>
                <a:gd name="connsiteX190" fmla="*/ 1759322 w 3900143"/>
                <a:gd name="connsiteY190" fmla="*/ 5865984 h 7362092"/>
                <a:gd name="connsiteX191" fmla="*/ 1820798 w 3900143"/>
                <a:gd name="connsiteY191" fmla="*/ 5780064 h 7362092"/>
                <a:gd name="connsiteX192" fmla="*/ 1803994 w 3900143"/>
                <a:gd name="connsiteY192" fmla="*/ 5745726 h 7362092"/>
                <a:gd name="connsiteX193" fmla="*/ 1831341 w 3900143"/>
                <a:gd name="connsiteY193" fmla="*/ 5746680 h 7362092"/>
                <a:gd name="connsiteX194" fmla="*/ 1892818 w 3900143"/>
                <a:gd name="connsiteY194" fmla="*/ 5660758 h 7362092"/>
                <a:gd name="connsiteX195" fmla="*/ 1806896 w 3900143"/>
                <a:gd name="connsiteY195" fmla="*/ 5599280 h 7362092"/>
                <a:gd name="connsiteX196" fmla="*/ 1778139 w 3900143"/>
                <a:gd name="connsiteY196" fmla="*/ 5610806 h 7362092"/>
                <a:gd name="connsiteX197" fmla="*/ 1784752 w 3900143"/>
                <a:gd name="connsiteY197" fmla="*/ 5568962 h 7362092"/>
                <a:gd name="connsiteX198" fmla="*/ 1698833 w 3900143"/>
                <a:gd name="connsiteY198" fmla="*/ 5507484 h 7362092"/>
                <a:gd name="connsiteX199" fmla="*/ 1990131 w 3900143"/>
                <a:gd name="connsiteY199" fmla="*/ 5475406 h 7362092"/>
                <a:gd name="connsiteX200" fmla="*/ 2053079 w 3900143"/>
                <a:gd name="connsiteY200" fmla="*/ 5510454 h 7362092"/>
                <a:gd name="connsiteX201" fmla="*/ 2052406 w 3900143"/>
                <a:gd name="connsiteY201" fmla="*/ 5512772 h 7362092"/>
                <a:gd name="connsiteX202" fmla="*/ 1955039 w 3900143"/>
                <a:gd name="connsiteY202" fmla="*/ 5495900 h 7362092"/>
                <a:gd name="connsiteX203" fmla="*/ 1864219 w 3900143"/>
                <a:gd name="connsiteY203" fmla="*/ 5534850 h 7362092"/>
                <a:gd name="connsiteX204" fmla="*/ 1863029 w 3900143"/>
                <a:gd name="connsiteY204" fmla="*/ 5532752 h 7362092"/>
                <a:gd name="connsiteX205" fmla="*/ 1887093 w 3900143"/>
                <a:gd name="connsiteY205" fmla="*/ 5497364 h 7362092"/>
                <a:gd name="connsiteX206" fmla="*/ 1952723 w 3900143"/>
                <a:gd name="connsiteY206" fmla="*/ 5476176 h 7362092"/>
                <a:gd name="connsiteX207" fmla="*/ 1990131 w 3900143"/>
                <a:gd name="connsiteY207" fmla="*/ 5475406 h 7362092"/>
                <a:gd name="connsiteX208" fmla="*/ 776380 w 3900143"/>
                <a:gd name="connsiteY208" fmla="*/ 5463396 h 7362092"/>
                <a:gd name="connsiteX209" fmla="*/ 845429 w 3900143"/>
                <a:gd name="connsiteY209" fmla="*/ 5548908 h 7362092"/>
                <a:gd name="connsiteX210" fmla="*/ 801664 w 3900143"/>
                <a:gd name="connsiteY210" fmla="*/ 5649726 h 7362092"/>
                <a:gd name="connsiteX211" fmla="*/ 798797 w 3900143"/>
                <a:gd name="connsiteY211" fmla="*/ 5649182 h 7362092"/>
                <a:gd name="connsiteX212" fmla="*/ 820938 w 3900143"/>
                <a:gd name="connsiteY212" fmla="*/ 5552230 h 7362092"/>
                <a:gd name="connsiteX213" fmla="*/ 773760 w 3900143"/>
                <a:gd name="connsiteY213" fmla="*/ 5464684 h 7362092"/>
                <a:gd name="connsiteX214" fmla="*/ 776380 w 3900143"/>
                <a:gd name="connsiteY214" fmla="*/ 5463396 h 7362092"/>
                <a:gd name="connsiteX215" fmla="*/ 571062 w 3900143"/>
                <a:gd name="connsiteY215" fmla="*/ 5458498 h 7362092"/>
                <a:gd name="connsiteX216" fmla="*/ 573188 w 3900143"/>
                <a:gd name="connsiteY216" fmla="*/ 5459644 h 7362092"/>
                <a:gd name="connsiteX217" fmla="*/ 536202 w 3900143"/>
                <a:gd name="connsiteY217" fmla="*/ 5551282 h 7362092"/>
                <a:gd name="connsiteX218" fmla="*/ 555169 w 3900143"/>
                <a:gd name="connsiteY218" fmla="*/ 5648264 h 7362092"/>
                <a:gd name="connsiteX219" fmla="*/ 552866 w 3900143"/>
                <a:gd name="connsiteY219" fmla="*/ 5648986 h 7362092"/>
                <a:gd name="connsiteX220" fmla="*/ 516434 w 3900143"/>
                <a:gd name="connsiteY220" fmla="*/ 5549394 h 7362092"/>
                <a:gd name="connsiteX221" fmla="*/ 561701 w 3900143"/>
                <a:gd name="connsiteY221" fmla="*/ 5459558 h 7362092"/>
                <a:gd name="connsiteX222" fmla="*/ 571062 w 3900143"/>
                <a:gd name="connsiteY222" fmla="*/ 5458498 h 7362092"/>
                <a:gd name="connsiteX223" fmla="*/ 736232 w 3900143"/>
                <a:gd name="connsiteY223" fmla="*/ 5454830 h 7362092"/>
                <a:gd name="connsiteX224" fmla="*/ 774150 w 3900143"/>
                <a:gd name="connsiteY224" fmla="*/ 5533466 h 7362092"/>
                <a:gd name="connsiteX225" fmla="*/ 728917 w 3900143"/>
                <a:gd name="connsiteY225" fmla="*/ 5608132 h 7362092"/>
                <a:gd name="connsiteX226" fmla="*/ 726933 w 3900143"/>
                <a:gd name="connsiteY226" fmla="*/ 5607280 h 7362092"/>
                <a:gd name="connsiteX227" fmla="*/ 756099 w 3900143"/>
                <a:gd name="connsiteY227" fmla="*/ 5532602 h 7362092"/>
                <a:gd name="connsiteX228" fmla="*/ 734175 w 3900143"/>
                <a:gd name="connsiteY228" fmla="*/ 5455486 h 7362092"/>
                <a:gd name="connsiteX229" fmla="*/ 736232 w 3900143"/>
                <a:gd name="connsiteY229" fmla="*/ 5454830 h 7362092"/>
                <a:gd name="connsiteX230" fmla="*/ 632135 w 3900143"/>
                <a:gd name="connsiteY230" fmla="*/ 5449864 h 7362092"/>
                <a:gd name="connsiteX231" fmla="*/ 634193 w 3900143"/>
                <a:gd name="connsiteY231" fmla="*/ 5450714 h 7362092"/>
                <a:gd name="connsiteX232" fmla="*/ 604103 w 3900143"/>
                <a:gd name="connsiteY232" fmla="*/ 5525348 h 7362092"/>
                <a:gd name="connsiteX233" fmla="*/ 626953 w 3900143"/>
                <a:gd name="connsiteY233" fmla="*/ 5602510 h 7362092"/>
                <a:gd name="connsiteX234" fmla="*/ 624820 w 3900143"/>
                <a:gd name="connsiteY234" fmla="*/ 5603162 h 7362092"/>
                <a:gd name="connsiteX235" fmla="*/ 585397 w 3900143"/>
                <a:gd name="connsiteY235" fmla="*/ 5524458 h 7362092"/>
                <a:gd name="connsiteX236" fmla="*/ 623378 w 3900143"/>
                <a:gd name="connsiteY236" fmla="*/ 5451006 h 7362092"/>
                <a:gd name="connsiteX237" fmla="*/ 632135 w 3900143"/>
                <a:gd name="connsiteY237" fmla="*/ 5449864 h 7362092"/>
                <a:gd name="connsiteX238" fmla="*/ 687837 w 3900143"/>
                <a:gd name="connsiteY238" fmla="*/ 5442008 h 7362092"/>
                <a:gd name="connsiteX239" fmla="*/ 696483 w 3900143"/>
                <a:gd name="connsiteY239" fmla="*/ 5523664 h 7362092"/>
                <a:gd name="connsiteX240" fmla="*/ 679945 w 3900143"/>
                <a:gd name="connsiteY240" fmla="*/ 5604354 h 7362092"/>
                <a:gd name="connsiteX241" fmla="*/ 774659 w 3900143"/>
                <a:gd name="connsiteY241" fmla="*/ 5716112 h 7362092"/>
                <a:gd name="connsiteX242" fmla="*/ 752601 w 3900143"/>
                <a:gd name="connsiteY242" fmla="*/ 5773200 h 7362092"/>
                <a:gd name="connsiteX243" fmla="*/ 796718 w 3900143"/>
                <a:gd name="connsiteY243" fmla="*/ 5765668 h 7362092"/>
                <a:gd name="connsiteX244" fmla="*/ 899374 w 3900143"/>
                <a:gd name="connsiteY244" fmla="*/ 5878610 h 7362092"/>
                <a:gd name="connsiteX245" fmla="*/ 828924 w 3900143"/>
                <a:gd name="connsiteY245" fmla="*/ 5974736 h 7362092"/>
                <a:gd name="connsiteX246" fmla="*/ 919627 w 3900143"/>
                <a:gd name="connsiteY246" fmla="*/ 6013506 h 7362092"/>
                <a:gd name="connsiteX247" fmla="*/ 1014284 w 3900143"/>
                <a:gd name="connsiteY247" fmla="*/ 5983006 h 7362092"/>
                <a:gd name="connsiteX248" fmla="*/ 1015072 w 3900143"/>
                <a:gd name="connsiteY248" fmla="*/ 5985814 h 7362092"/>
                <a:gd name="connsiteX249" fmla="*/ 918449 w 3900143"/>
                <a:gd name="connsiteY249" fmla="*/ 6038192 h 7362092"/>
                <a:gd name="connsiteX250" fmla="*/ 827251 w 3900143"/>
                <a:gd name="connsiteY250" fmla="*/ 5976854 h 7362092"/>
                <a:gd name="connsiteX251" fmla="*/ 827965 w 3900143"/>
                <a:gd name="connsiteY251" fmla="*/ 5975014 h 7362092"/>
                <a:gd name="connsiteX252" fmla="*/ 786431 w 3900143"/>
                <a:gd name="connsiteY252" fmla="*/ 5981268 h 7362092"/>
                <a:gd name="connsiteX253" fmla="*/ 748098 w 3900143"/>
                <a:gd name="connsiteY253" fmla="*/ 5971606 h 7362092"/>
                <a:gd name="connsiteX254" fmla="*/ 761391 w 3900143"/>
                <a:gd name="connsiteY254" fmla="*/ 6025216 h 7362092"/>
                <a:gd name="connsiteX255" fmla="*/ 753783 w 3900143"/>
                <a:gd name="connsiteY255" fmla="*/ 6058890 h 7362092"/>
                <a:gd name="connsiteX256" fmla="*/ 817954 w 3900143"/>
                <a:gd name="connsiteY256" fmla="*/ 6144252 h 7362092"/>
                <a:gd name="connsiteX257" fmla="*/ 774189 w 3900143"/>
                <a:gd name="connsiteY257" fmla="*/ 6245072 h 7362092"/>
                <a:gd name="connsiteX258" fmla="*/ 771321 w 3900143"/>
                <a:gd name="connsiteY258" fmla="*/ 6244528 h 7362092"/>
                <a:gd name="connsiteX259" fmla="*/ 793463 w 3900143"/>
                <a:gd name="connsiteY259" fmla="*/ 6147576 h 7362092"/>
                <a:gd name="connsiteX260" fmla="*/ 751686 w 3900143"/>
                <a:gd name="connsiteY260" fmla="*/ 6064656 h 7362092"/>
                <a:gd name="connsiteX261" fmla="*/ 707718 w 3900143"/>
                <a:gd name="connsiteY261" fmla="*/ 6113246 h 7362092"/>
                <a:gd name="connsiteX262" fmla="*/ 743736 w 3900143"/>
                <a:gd name="connsiteY262" fmla="*/ 6191066 h 7362092"/>
                <a:gd name="connsiteX263" fmla="*/ 698505 w 3900143"/>
                <a:gd name="connsiteY263" fmla="*/ 6265732 h 7362092"/>
                <a:gd name="connsiteX264" fmla="*/ 696518 w 3900143"/>
                <a:gd name="connsiteY264" fmla="*/ 6264882 h 7362092"/>
                <a:gd name="connsiteX265" fmla="*/ 725686 w 3900143"/>
                <a:gd name="connsiteY265" fmla="*/ 6190204 h 7362092"/>
                <a:gd name="connsiteX266" fmla="*/ 704868 w 3900143"/>
                <a:gd name="connsiteY266" fmla="*/ 6114620 h 7362092"/>
                <a:gd name="connsiteX267" fmla="*/ 648447 w 3900143"/>
                <a:gd name="connsiteY267" fmla="*/ 6127872 h 7362092"/>
                <a:gd name="connsiteX268" fmla="*/ 599550 w 3900143"/>
                <a:gd name="connsiteY268" fmla="*/ 6112948 h 7362092"/>
                <a:gd name="connsiteX269" fmla="*/ 573666 w 3900143"/>
                <a:gd name="connsiteY269" fmla="*/ 6182960 h 7362092"/>
                <a:gd name="connsiteX270" fmla="*/ 596516 w 3900143"/>
                <a:gd name="connsiteY270" fmla="*/ 6260118 h 7362092"/>
                <a:gd name="connsiteX271" fmla="*/ 594385 w 3900143"/>
                <a:gd name="connsiteY271" fmla="*/ 6260770 h 7362092"/>
                <a:gd name="connsiteX272" fmla="*/ 554962 w 3900143"/>
                <a:gd name="connsiteY272" fmla="*/ 6182066 h 7362092"/>
                <a:gd name="connsiteX273" fmla="*/ 592677 w 3900143"/>
                <a:gd name="connsiteY273" fmla="*/ 6108782 h 7362092"/>
                <a:gd name="connsiteX274" fmla="*/ 545790 w 3900143"/>
                <a:gd name="connsiteY274" fmla="*/ 6014928 h 7362092"/>
                <a:gd name="connsiteX275" fmla="*/ 569338 w 3900143"/>
                <a:gd name="connsiteY275" fmla="*/ 5955842 h 7362092"/>
                <a:gd name="connsiteX276" fmla="*/ 516929 w 3900143"/>
                <a:gd name="connsiteY276" fmla="*/ 5968410 h 7362092"/>
                <a:gd name="connsiteX277" fmla="*/ 489906 w 3900143"/>
                <a:gd name="connsiteY277" fmla="*/ 5963220 h 7362092"/>
                <a:gd name="connsiteX278" fmla="*/ 405406 w 3900143"/>
                <a:gd name="connsiteY278" fmla="*/ 6018770 h 7362092"/>
                <a:gd name="connsiteX279" fmla="*/ 304588 w 3900143"/>
                <a:gd name="connsiteY279" fmla="*/ 5975004 h 7362092"/>
                <a:gd name="connsiteX280" fmla="*/ 305130 w 3900143"/>
                <a:gd name="connsiteY280" fmla="*/ 5972136 h 7362092"/>
                <a:gd name="connsiteX281" fmla="*/ 402082 w 3900143"/>
                <a:gd name="connsiteY281" fmla="*/ 5994280 h 7362092"/>
                <a:gd name="connsiteX282" fmla="*/ 479165 w 3900143"/>
                <a:gd name="connsiteY282" fmla="*/ 5959316 h 7362092"/>
                <a:gd name="connsiteX283" fmla="*/ 431821 w 3900143"/>
                <a:gd name="connsiteY283" fmla="*/ 5919310 h 7362092"/>
                <a:gd name="connsiteX284" fmla="*/ 358613 w 3900143"/>
                <a:gd name="connsiteY284" fmla="*/ 5944540 h 7362092"/>
                <a:gd name="connsiteX285" fmla="*/ 283947 w 3900143"/>
                <a:gd name="connsiteY285" fmla="*/ 5899308 h 7362092"/>
                <a:gd name="connsiteX286" fmla="*/ 284795 w 3900143"/>
                <a:gd name="connsiteY286" fmla="*/ 5897322 h 7362092"/>
                <a:gd name="connsiteX287" fmla="*/ 359474 w 3900143"/>
                <a:gd name="connsiteY287" fmla="*/ 5926486 h 7362092"/>
                <a:gd name="connsiteX288" fmla="*/ 427248 w 3900143"/>
                <a:gd name="connsiteY288" fmla="*/ 5911314 h 7362092"/>
                <a:gd name="connsiteX289" fmla="*/ 414438 w 3900143"/>
                <a:gd name="connsiteY289" fmla="*/ 5858596 h 7362092"/>
                <a:gd name="connsiteX290" fmla="*/ 339231 w 3900143"/>
                <a:gd name="connsiteY290" fmla="*/ 5865458 h 7362092"/>
                <a:gd name="connsiteX291" fmla="*/ 256224 w 3900143"/>
                <a:gd name="connsiteY291" fmla="*/ 5847982 h 7362092"/>
                <a:gd name="connsiteX292" fmla="*/ 272202 w 3900143"/>
                <a:gd name="connsiteY292" fmla="*/ 5843558 h 7362092"/>
                <a:gd name="connsiteX293" fmla="*/ 337880 w 3900143"/>
                <a:gd name="connsiteY293" fmla="*/ 5839334 h 7362092"/>
                <a:gd name="connsiteX294" fmla="*/ 414458 w 3900143"/>
                <a:gd name="connsiteY294" fmla="*/ 5854220 h 7362092"/>
                <a:gd name="connsiteX295" fmla="*/ 434301 w 3900143"/>
                <a:gd name="connsiteY295" fmla="*/ 5798146 h 7362092"/>
                <a:gd name="connsiteX296" fmla="*/ 366725 w 3900143"/>
                <a:gd name="connsiteY296" fmla="*/ 5774478 h 7362092"/>
                <a:gd name="connsiteX297" fmla="*/ 289566 w 3900143"/>
                <a:gd name="connsiteY297" fmla="*/ 5797328 h 7362092"/>
                <a:gd name="connsiteX298" fmla="*/ 288912 w 3900143"/>
                <a:gd name="connsiteY298" fmla="*/ 5795196 h 7362092"/>
                <a:gd name="connsiteX299" fmla="*/ 312817 w 3900143"/>
                <a:gd name="connsiteY299" fmla="*/ 5765804 h 7362092"/>
                <a:gd name="connsiteX300" fmla="*/ 337621 w 3900143"/>
                <a:gd name="connsiteY300" fmla="*/ 5757734 h 7362092"/>
                <a:gd name="connsiteX301" fmla="*/ 367617 w 3900143"/>
                <a:gd name="connsiteY301" fmla="*/ 5755770 h 7362092"/>
                <a:gd name="connsiteX302" fmla="*/ 439874 w 3900143"/>
                <a:gd name="connsiteY302" fmla="*/ 5791322 h 7362092"/>
                <a:gd name="connsiteX303" fmla="*/ 527216 w 3900143"/>
                <a:gd name="connsiteY303" fmla="*/ 5752808 h 7362092"/>
                <a:gd name="connsiteX304" fmla="*/ 579585 w 3900143"/>
                <a:gd name="connsiteY304" fmla="*/ 5771348 h 7362092"/>
                <a:gd name="connsiteX305" fmla="*/ 559059 w 3900143"/>
                <a:gd name="connsiteY305" fmla="*/ 5705824 h 7362092"/>
                <a:gd name="connsiteX306" fmla="*/ 629638 w 3900143"/>
                <a:gd name="connsiteY306" fmla="*/ 5609638 h 7362092"/>
                <a:gd name="connsiteX307" fmla="*/ 672003 w 3900143"/>
                <a:gd name="connsiteY307" fmla="*/ 5603168 h 7362092"/>
                <a:gd name="connsiteX308" fmla="*/ 678303 w 3900143"/>
                <a:gd name="connsiteY308" fmla="*/ 5604108 h 7362092"/>
                <a:gd name="connsiteX309" fmla="*/ 670362 w 3900143"/>
                <a:gd name="connsiteY309" fmla="*/ 5525014 h 7362092"/>
                <a:gd name="connsiteX310" fmla="*/ 687837 w 3900143"/>
                <a:gd name="connsiteY310" fmla="*/ 5442008 h 7362092"/>
                <a:gd name="connsiteX311" fmla="*/ 683941 w 3900143"/>
                <a:gd name="connsiteY311" fmla="*/ 5401422 h 7362092"/>
                <a:gd name="connsiteX312" fmla="*/ 610129 w 3900143"/>
                <a:gd name="connsiteY312" fmla="*/ 5412692 h 7362092"/>
                <a:gd name="connsiteX313" fmla="*/ 487163 w 3900143"/>
                <a:gd name="connsiteY313" fmla="*/ 5580276 h 7362092"/>
                <a:gd name="connsiteX314" fmla="*/ 522924 w 3900143"/>
                <a:gd name="connsiteY314" fmla="*/ 5694434 h 7362092"/>
                <a:gd name="connsiteX315" fmla="*/ 431684 w 3900143"/>
                <a:gd name="connsiteY315" fmla="*/ 5662136 h 7362092"/>
                <a:gd name="connsiteX316" fmla="*/ 234905 w 3900143"/>
                <a:gd name="connsiteY316" fmla="*/ 5840990 h 7362092"/>
                <a:gd name="connsiteX317" fmla="*/ 413762 w 3900143"/>
                <a:gd name="connsiteY317" fmla="*/ 6037768 h 7362092"/>
                <a:gd name="connsiteX318" fmla="*/ 505072 w 3900143"/>
                <a:gd name="connsiteY318" fmla="*/ 6015874 h 7362092"/>
                <a:gd name="connsiteX319" fmla="*/ 464046 w 3900143"/>
                <a:gd name="connsiteY319" fmla="*/ 6118816 h 7362092"/>
                <a:gd name="connsiteX320" fmla="*/ 642901 w 3900143"/>
                <a:gd name="connsiteY320" fmla="*/ 6315594 h 7362092"/>
                <a:gd name="connsiteX321" fmla="*/ 839680 w 3900143"/>
                <a:gd name="connsiteY321" fmla="*/ 6136738 h 7362092"/>
                <a:gd name="connsiteX322" fmla="*/ 816519 w 3900143"/>
                <a:gd name="connsiteY322" fmla="*/ 6043340 h 7362092"/>
                <a:gd name="connsiteX323" fmla="*/ 883304 w 3900143"/>
                <a:gd name="connsiteY323" fmla="*/ 6060170 h 7362092"/>
                <a:gd name="connsiteX324" fmla="*/ 1080082 w 3900143"/>
                <a:gd name="connsiteY324" fmla="*/ 5881316 h 7362092"/>
                <a:gd name="connsiteX325" fmla="*/ 901226 w 3900143"/>
                <a:gd name="connsiteY325" fmla="*/ 5684538 h 7362092"/>
                <a:gd name="connsiteX326" fmla="*/ 824364 w 3900143"/>
                <a:gd name="connsiteY326" fmla="*/ 5697662 h 7362092"/>
                <a:gd name="connsiteX327" fmla="*/ 862796 w 3900143"/>
                <a:gd name="connsiteY327" fmla="*/ 5598198 h 7362092"/>
                <a:gd name="connsiteX328" fmla="*/ 683941 w 3900143"/>
                <a:gd name="connsiteY328" fmla="*/ 5401422 h 7362092"/>
                <a:gd name="connsiteX329" fmla="*/ 1555544 w 3900143"/>
                <a:gd name="connsiteY329" fmla="*/ 5305454 h 7362092"/>
                <a:gd name="connsiteX330" fmla="*/ 1557864 w 3900143"/>
                <a:gd name="connsiteY330" fmla="*/ 5306126 h 7362092"/>
                <a:gd name="connsiteX331" fmla="*/ 1540990 w 3900143"/>
                <a:gd name="connsiteY331" fmla="*/ 5403496 h 7362092"/>
                <a:gd name="connsiteX332" fmla="*/ 1579940 w 3900143"/>
                <a:gd name="connsiteY332" fmla="*/ 5494316 h 7362092"/>
                <a:gd name="connsiteX333" fmla="*/ 1577842 w 3900143"/>
                <a:gd name="connsiteY333" fmla="*/ 5495506 h 7362092"/>
                <a:gd name="connsiteX334" fmla="*/ 1521267 w 3900143"/>
                <a:gd name="connsiteY334" fmla="*/ 5405810 h 7362092"/>
                <a:gd name="connsiteX335" fmla="*/ 1546615 w 3900143"/>
                <a:gd name="connsiteY335" fmla="*/ 5308460 h 7362092"/>
                <a:gd name="connsiteX336" fmla="*/ 1555544 w 3900143"/>
                <a:gd name="connsiteY336" fmla="*/ 5305454 h 7362092"/>
                <a:gd name="connsiteX337" fmla="*/ 1613432 w 3900143"/>
                <a:gd name="connsiteY337" fmla="*/ 5284160 h 7362092"/>
                <a:gd name="connsiteX338" fmla="*/ 1615623 w 3900143"/>
                <a:gd name="connsiteY338" fmla="*/ 5284558 h 7362092"/>
                <a:gd name="connsiteX339" fmla="*/ 1601913 w 3900143"/>
                <a:gd name="connsiteY339" fmla="*/ 5363854 h 7362092"/>
                <a:gd name="connsiteX340" fmla="*/ 1640488 w 3900143"/>
                <a:gd name="connsiteY340" fmla="*/ 5434480 h 7362092"/>
                <a:gd name="connsiteX341" fmla="*/ 1638540 w 3900143"/>
                <a:gd name="connsiteY341" fmla="*/ 5435566 h 7362092"/>
                <a:gd name="connsiteX342" fmla="*/ 1583438 w 3900143"/>
                <a:gd name="connsiteY342" fmla="*/ 5366920 h 7362092"/>
                <a:gd name="connsiteX343" fmla="*/ 1605112 w 3900143"/>
                <a:gd name="connsiteY343" fmla="*/ 5287120 h 7362092"/>
                <a:gd name="connsiteX344" fmla="*/ 1613432 w 3900143"/>
                <a:gd name="connsiteY344" fmla="*/ 5284160 h 7362092"/>
                <a:gd name="connsiteX345" fmla="*/ 1716244 w 3900143"/>
                <a:gd name="connsiteY345" fmla="*/ 5267110 h 7362092"/>
                <a:gd name="connsiteX346" fmla="*/ 1769861 w 3900143"/>
                <a:gd name="connsiteY346" fmla="*/ 5336006 h 7362092"/>
                <a:gd name="connsiteX347" fmla="*/ 1741353 w 3900143"/>
                <a:gd name="connsiteY347" fmla="*/ 5418518 h 7362092"/>
                <a:gd name="connsiteX348" fmla="*/ 1739234 w 3900143"/>
                <a:gd name="connsiteY348" fmla="*/ 5418104 h 7362092"/>
                <a:gd name="connsiteX349" fmla="*/ 1752031 w 3900143"/>
                <a:gd name="connsiteY349" fmla="*/ 5338960 h 7362092"/>
                <a:gd name="connsiteX350" fmla="*/ 1714370 w 3900143"/>
                <a:gd name="connsiteY350" fmla="*/ 5268186 h 7362092"/>
                <a:gd name="connsiteX351" fmla="*/ 1716244 w 3900143"/>
                <a:gd name="connsiteY351" fmla="*/ 5267110 h 7362092"/>
                <a:gd name="connsiteX352" fmla="*/ 1780646 w 3900143"/>
                <a:gd name="connsiteY352" fmla="*/ 5266452 h 7362092"/>
                <a:gd name="connsiteX353" fmla="*/ 1842793 w 3900143"/>
                <a:gd name="connsiteY353" fmla="*/ 5336102 h 7362092"/>
                <a:gd name="connsiteX354" fmla="*/ 1821224 w 3900143"/>
                <a:gd name="connsiteY354" fmla="*/ 5443872 h 7362092"/>
                <a:gd name="connsiteX355" fmla="*/ 1818306 w 3900143"/>
                <a:gd name="connsiteY355" fmla="*/ 5443944 h 7362092"/>
                <a:gd name="connsiteX356" fmla="*/ 1819550 w 3900143"/>
                <a:gd name="connsiteY356" fmla="*/ 5344504 h 7362092"/>
                <a:gd name="connsiteX357" fmla="*/ 1755005 w 3900143"/>
                <a:gd name="connsiteY357" fmla="*/ 5268846 h 7362092"/>
                <a:gd name="connsiteX358" fmla="*/ 1757296 w 3900143"/>
                <a:gd name="connsiteY358" fmla="*/ 5267036 h 7362092"/>
                <a:gd name="connsiteX359" fmla="*/ 1780646 w 3900143"/>
                <a:gd name="connsiteY359" fmla="*/ 5266452 h 7362092"/>
                <a:gd name="connsiteX360" fmla="*/ 1666234 w 3900143"/>
                <a:gd name="connsiteY360" fmla="*/ 5264760 h 7362092"/>
                <a:gd name="connsiteX361" fmla="*/ 1691870 w 3900143"/>
                <a:gd name="connsiteY361" fmla="*/ 5342766 h 7362092"/>
                <a:gd name="connsiteX362" fmla="*/ 1692682 w 3900143"/>
                <a:gd name="connsiteY362" fmla="*/ 5425130 h 7362092"/>
                <a:gd name="connsiteX363" fmla="*/ 1808794 w 3900143"/>
                <a:gd name="connsiteY363" fmla="*/ 5514454 h 7362092"/>
                <a:gd name="connsiteX364" fmla="*/ 1799243 w 3900143"/>
                <a:gd name="connsiteY364" fmla="*/ 5574906 h 7362092"/>
                <a:gd name="connsiteX365" fmla="*/ 1840786 w 3900143"/>
                <a:gd name="connsiteY365" fmla="*/ 5558258 h 7362092"/>
                <a:gd name="connsiteX366" fmla="*/ 1964912 w 3900143"/>
                <a:gd name="connsiteY366" fmla="*/ 5647070 h 7362092"/>
                <a:gd name="connsiteX367" fmla="*/ 1916268 w 3900143"/>
                <a:gd name="connsiteY367" fmla="*/ 5755868 h 7362092"/>
                <a:gd name="connsiteX368" fmla="*/ 2013097 w 3900143"/>
                <a:gd name="connsiteY368" fmla="*/ 5774682 h 7362092"/>
                <a:gd name="connsiteX369" fmla="*/ 2099217 w 3900143"/>
                <a:gd name="connsiteY369" fmla="*/ 5724946 h 7362092"/>
                <a:gd name="connsiteX370" fmla="*/ 2100578 w 3900143"/>
                <a:gd name="connsiteY370" fmla="*/ 5727526 h 7362092"/>
                <a:gd name="connsiteX371" fmla="*/ 2017142 w 3900143"/>
                <a:gd name="connsiteY371" fmla="*/ 5799064 h 7362092"/>
                <a:gd name="connsiteX372" fmla="*/ 1915077 w 3900143"/>
                <a:gd name="connsiteY372" fmla="*/ 5758290 h 7362092"/>
                <a:gd name="connsiteX373" fmla="*/ 1915388 w 3900143"/>
                <a:gd name="connsiteY373" fmla="*/ 5756342 h 7362092"/>
                <a:gd name="connsiteX374" fmla="*/ 1876100 w 3900143"/>
                <a:gd name="connsiteY374" fmla="*/ 5771196 h 7362092"/>
                <a:gd name="connsiteX375" fmla="*/ 1836593 w 3900143"/>
                <a:gd name="connsiteY375" fmla="*/ 5769818 h 7362092"/>
                <a:gd name="connsiteX376" fmla="*/ 1860869 w 3900143"/>
                <a:gd name="connsiteY376" fmla="*/ 5819430 h 7362092"/>
                <a:gd name="connsiteX377" fmla="*/ 1860517 w 3900143"/>
                <a:gd name="connsiteY377" fmla="*/ 5853950 h 7362092"/>
                <a:gd name="connsiteX378" fmla="*/ 1941215 w 3900143"/>
                <a:gd name="connsiteY378" fmla="*/ 5923898 h 7362092"/>
                <a:gd name="connsiteX379" fmla="*/ 1919646 w 3900143"/>
                <a:gd name="connsiteY379" fmla="*/ 6031668 h 7362092"/>
                <a:gd name="connsiteX380" fmla="*/ 1916728 w 3900143"/>
                <a:gd name="connsiteY380" fmla="*/ 6031742 h 7362092"/>
                <a:gd name="connsiteX381" fmla="*/ 1917972 w 3900143"/>
                <a:gd name="connsiteY381" fmla="*/ 5932302 h 7362092"/>
                <a:gd name="connsiteX382" fmla="*/ 1859682 w 3900143"/>
                <a:gd name="connsiteY382" fmla="*/ 5860030 h 7362092"/>
                <a:gd name="connsiteX383" fmla="*/ 1826923 w 3900143"/>
                <a:gd name="connsiteY383" fmla="*/ 5916782 h 7362092"/>
                <a:gd name="connsiteX384" fmla="*/ 1878511 w 3900143"/>
                <a:gd name="connsiteY384" fmla="*/ 5985280 h 7362092"/>
                <a:gd name="connsiteX385" fmla="*/ 1850004 w 3900143"/>
                <a:gd name="connsiteY385" fmla="*/ 6067792 h 7362092"/>
                <a:gd name="connsiteX386" fmla="*/ 1847884 w 3900143"/>
                <a:gd name="connsiteY386" fmla="*/ 6067380 h 7362092"/>
                <a:gd name="connsiteX387" fmla="*/ 1860683 w 3900143"/>
                <a:gd name="connsiteY387" fmla="*/ 5988238 h 7362092"/>
                <a:gd name="connsiteX388" fmla="*/ 1824426 w 3900143"/>
                <a:gd name="connsiteY388" fmla="*/ 5918726 h 7362092"/>
                <a:gd name="connsiteX389" fmla="*/ 1772057 w 3900143"/>
                <a:gd name="connsiteY389" fmla="*/ 5943554 h 7362092"/>
                <a:gd name="connsiteX390" fmla="*/ 1721114 w 3900143"/>
                <a:gd name="connsiteY390" fmla="*/ 5939256 h 7362092"/>
                <a:gd name="connsiteX391" fmla="*/ 1710543 w 3900143"/>
                <a:gd name="connsiteY391" fmla="*/ 6013144 h 7362092"/>
                <a:gd name="connsiteX392" fmla="*/ 1749118 w 3900143"/>
                <a:gd name="connsiteY392" fmla="*/ 6083768 h 7362092"/>
                <a:gd name="connsiteX393" fmla="*/ 1747172 w 3900143"/>
                <a:gd name="connsiteY393" fmla="*/ 6084854 h 7362092"/>
                <a:gd name="connsiteX394" fmla="*/ 1692070 w 3900143"/>
                <a:gd name="connsiteY394" fmla="*/ 6016208 h 7362092"/>
                <a:gd name="connsiteX395" fmla="*/ 1713519 w 3900143"/>
                <a:gd name="connsiteY395" fmla="*/ 5936628 h 7362092"/>
                <a:gd name="connsiteX396" fmla="*/ 1647931 w 3900143"/>
                <a:gd name="connsiteY396" fmla="*/ 5854742 h 7362092"/>
                <a:gd name="connsiteX397" fmla="*/ 1658518 w 3900143"/>
                <a:gd name="connsiteY397" fmla="*/ 5792024 h 7362092"/>
                <a:gd name="connsiteX398" fmla="*/ 1609928 w 3900143"/>
                <a:gd name="connsiteY398" fmla="*/ 5815340 h 7362092"/>
                <a:gd name="connsiteX399" fmla="*/ 1582417 w 3900143"/>
                <a:gd name="connsiteY399" fmla="*/ 5815952 h 7362092"/>
                <a:gd name="connsiteX400" fmla="*/ 1511500 w 3900143"/>
                <a:gd name="connsiteY400" fmla="*/ 5888040 h 7362092"/>
                <a:gd name="connsiteX401" fmla="*/ 1403728 w 3900143"/>
                <a:gd name="connsiteY401" fmla="*/ 5866470 h 7362092"/>
                <a:gd name="connsiteX402" fmla="*/ 1403655 w 3900143"/>
                <a:gd name="connsiteY402" fmla="*/ 5863552 h 7362092"/>
                <a:gd name="connsiteX403" fmla="*/ 1503096 w 3900143"/>
                <a:gd name="connsiteY403" fmla="*/ 5864798 h 7362092"/>
                <a:gd name="connsiteX404" fmla="*/ 1571095 w 3900143"/>
                <a:gd name="connsiteY404" fmla="*/ 5814394 h 7362092"/>
                <a:gd name="connsiteX405" fmla="*/ 1516393 w 3900143"/>
                <a:gd name="connsiteY405" fmla="*/ 5785248 h 7362092"/>
                <a:gd name="connsiteX406" fmla="*/ 1450133 w 3900143"/>
                <a:gd name="connsiteY406" fmla="*/ 5825320 h 7362092"/>
                <a:gd name="connsiteX407" fmla="*/ 1367621 w 3900143"/>
                <a:gd name="connsiteY407" fmla="*/ 5796814 h 7362092"/>
                <a:gd name="connsiteX408" fmla="*/ 1368032 w 3900143"/>
                <a:gd name="connsiteY408" fmla="*/ 5794692 h 7362092"/>
                <a:gd name="connsiteX409" fmla="*/ 1447176 w 3900143"/>
                <a:gd name="connsiteY409" fmla="*/ 5807488 h 7362092"/>
                <a:gd name="connsiteX410" fmla="*/ 1510240 w 3900143"/>
                <a:gd name="connsiteY410" fmla="*/ 5778394 h 7362092"/>
                <a:gd name="connsiteX411" fmla="*/ 1486622 w 3900143"/>
                <a:gd name="connsiteY411" fmla="*/ 5729552 h 7362092"/>
                <a:gd name="connsiteX412" fmla="*/ 1414543 w 3900143"/>
                <a:gd name="connsiteY412" fmla="*/ 5752086 h 7362092"/>
                <a:gd name="connsiteX413" fmla="*/ 1329718 w 3900143"/>
                <a:gd name="connsiteY413" fmla="*/ 5752470 h 7362092"/>
                <a:gd name="connsiteX414" fmla="*/ 1344406 w 3900143"/>
                <a:gd name="connsiteY414" fmla="*/ 5744782 h 7362092"/>
                <a:gd name="connsiteX415" fmla="*/ 1407726 w 3900143"/>
                <a:gd name="connsiteY415" fmla="*/ 5726832 h 7362092"/>
                <a:gd name="connsiteX416" fmla="*/ 1485721 w 3900143"/>
                <a:gd name="connsiteY416" fmla="*/ 5725270 h 7362092"/>
                <a:gd name="connsiteX417" fmla="*/ 1493320 w 3900143"/>
                <a:gd name="connsiteY417" fmla="*/ 5666276 h 7362092"/>
                <a:gd name="connsiteX418" fmla="*/ 1422277 w 3900143"/>
                <a:gd name="connsiteY418" fmla="*/ 5657358 h 7362092"/>
                <a:gd name="connsiteX419" fmla="*/ 1351654 w 3900143"/>
                <a:gd name="connsiteY419" fmla="*/ 5695934 h 7362092"/>
                <a:gd name="connsiteX420" fmla="*/ 1350566 w 3900143"/>
                <a:gd name="connsiteY420" fmla="*/ 5693988 h 7362092"/>
                <a:gd name="connsiteX421" fmla="*/ 1367750 w 3900143"/>
                <a:gd name="connsiteY421" fmla="*/ 5660224 h 7362092"/>
                <a:gd name="connsiteX422" fmla="*/ 1390300 w 3900143"/>
                <a:gd name="connsiteY422" fmla="*/ 5647114 h 7362092"/>
                <a:gd name="connsiteX423" fmla="*/ 1419212 w 3900143"/>
                <a:gd name="connsiteY423" fmla="*/ 5638882 h 7362092"/>
                <a:gd name="connsiteX424" fmla="*/ 1497332 w 3900143"/>
                <a:gd name="connsiteY424" fmla="*/ 5658432 h 7362092"/>
                <a:gd name="connsiteX425" fmla="*/ 1574613 w 3900143"/>
                <a:gd name="connsiteY425" fmla="*/ 5602400 h 7362092"/>
                <a:gd name="connsiteX426" fmla="*/ 1629712 w 3900143"/>
                <a:gd name="connsiteY426" fmla="*/ 5609506 h 7362092"/>
                <a:gd name="connsiteX427" fmla="*/ 1595856 w 3900143"/>
                <a:gd name="connsiteY427" fmla="*/ 5549768 h 7362092"/>
                <a:gd name="connsiteX428" fmla="*/ 1644613 w 3900143"/>
                <a:gd name="connsiteY428" fmla="*/ 5440882 h 7362092"/>
                <a:gd name="connsiteX429" fmla="*/ 1684668 w 3900143"/>
                <a:gd name="connsiteY429" fmla="*/ 5425642 h 7362092"/>
                <a:gd name="connsiteX430" fmla="*/ 1691025 w 3900143"/>
                <a:gd name="connsiteY430" fmla="*/ 5425236 h 7362092"/>
                <a:gd name="connsiteX431" fmla="*/ 1666618 w 3900143"/>
                <a:gd name="connsiteY431" fmla="*/ 5349584 h 7362092"/>
                <a:gd name="connsiteX432" fmla="*/ 1666234 w 3900143"/>
                <a:gd name="connsiteY432" fmla="*/ 5264760 h 7362092"/>
                <a:gd name="connsiteX433" fmla="*/ 3050371 w 3900143"/>
                <a:gd name="connsiteY433" fmla="*/ 5250692 h 7362092"/>
                <a:gd name="connsiteX434" fmla="*/ 3051574 w 3900143"/>
                <a:gd name="connsiteY434" fmla="*/ 5252484 h 7362092"/>
                <a:gd name="connsiteX435" fmla="*/ 2986710 w 3900143"/>
                <a:gd name="connsiteY435" fmla="*/ 5310906 h 7362092"/>
                <a:gd name="connsiteX436" fmla="*/ 2902362 w 3900143"/>
                <a:gd name="connsiteY436" fmla="*/ 5288394 h 7362092"/>
                <a:gd name="connsiteX437" fmla="*/ 2902621 w 3900143"/>
                <a:gd name="connsiteY437" fmla="*/ 5286252 h 7362092"/>
                <a:gd name="connsiteX438" fmla="*/ 2982479 w 3900143"/>
                <a:gd name="connsiteY438" fmla="*/ 5293336 h 7362092"/>
                <a:gd name="connsiteX439" fmla="*/ 3050371 w 3900143"/>
                <a:gd name="connsiteY439" fmla="*/ 5250692 h 7362092"/>
                <a:gd name="connsiteX440" fmla="*/ 2673562 w 3900143"/>
                <a:gd name="connsiteY440" fmla="*/ 5249322 h 7362092"/>
                <a:gd name="connsiteX441" fmla="*/ 2653511 w 3900143"/>
                <a:gd name="connsiteY441" fmla="*/ 5250064 h 7362092"/>
                <a:gd name="connsiteX442" fmla="*/ 2635317 w 3900143"/>
                <a:gd name="connsiteY442" fmla="*/ 5258526 h 7362092"/>
                <a:gd name="connsiteX443" fmla="*/ 2616207 w 3900143"/>
                <a:gd name="connsiteY443" fmla="*/ 5311014 h 7362092"/>
                <a:gd name="connsiteX444" fmla="*/ 2677157 w 3900143"/>
                <a:gd name="connsiteY444" fmla="*/ 5348316 h 7362092"/>
                <a:gd name="connsiteX445" fmla="*/ 2714461 w 3900143"/>
                <a:gd name="connsiteY445" fmla="*/ 5287368 h 7362092"/>
                <a:gd name="connsiteX446" fmla="*/ 2673562 w 3900143"/>
                <a:gd name="connsiteY446" fmla="*/ 5249322 h 7362092"/>
                <a:gd name="connsiteX447" fmla="*/ 1691893 w 3900143"/>
                <a:gd name="connsiteY447" fmla="*/ 5223470 h 7362092"/>
                <a:gd name="connsiteX448" fmla="*/ 1653884 w 3900143"/>
                <a:gd name="connsiteY448" fmla="*/ 5225902 h 7362092"/>
                <a:gd name="connsiteX449" fmla="*/ 1584097 w 3900143"/>
                <a:gd name="connsiteY449" fmla="*/ 5252454 h 7362092"/>
                <a:gd name="connsiteX450" fmla="*/ 1499150 w 3900143"/>
                <a:gd name="connsiteY450" fmla="*/ 5442160 h 7362092"/>
                <a:gd name="connsiteX451" fmla="*/ 1558133 w 3900143"/>
                <a:gd name="connsiteY451" fmla="*/ 5546236 h 7362092"/>
                <a:gd name="connsiteX452" fmla="*/ 1462139 w 3900143"/>
                <a:gd name="connsiteY452" fmla="*/ 5533862 h 7362092"/>
                <a:gd name="connsiteX453" fmla="*/ 1307405 w 3900143"/>
                <a:gd name="connsiteY453" fmla="*/ 5750122 h 7362092"/>
                <a:gd name="connsiteX454" fmla="*/ 1523666 w 3900143"/>
                <a:gd name="connsiteY454" fmla="*/ 5904854 h 7362092"/>
                <a:gd name="connsiteX455" fmla="*/ 1608324 w 3900143"/>
                <a:gd name="connsiteY455" fmla="*/ 5864236 h 7362092"/>
                <a:gd name="connsiteX456" fmla="*/ 1589879 w 3900143"/>
                <a:gd name="connsiteY456" fmla="*/ 5973506 h 7362092"/>
                <a:gd name="connsiteX457" fmla="*/ 1806139 w 3900143"/>
                <a:gd name="connsiteY457" fmla="*/ 6128238 h 7362092"/>
                <a:gd name="connsiteX458" fmla="*/ 1960873 w 3900143"/>
                <a:gd name="connsiteY458" fmla="*/ 5911978 h 7362092"/>
                <a:gd name="connsiteX459" fmla="*/ 1918577 w 3900143"/>
                <a:gd name="connsiteY459" fmla="*/ 5825546 h 7362092"/>
                <a:gd name="connsiteX460" fmla="*/ 1987408 w 3900143"/>
                <a:gd name="connsiteY460" fmla="*/ 5827946 h 7362092"/>
                <a:gd name="connsiteX461" fmla="*/ 2142142 w 3900143"/>
                <a:gd name="connsiteY461" fmla="*/ 5611686 h 7362092"/>
                <a:gd name="connsiteX462" fmla="*/ 1925882 w 3900143"/>
                <a:gd name="connsiteY462" fmla="*/ 5456954 h 7362092"/>
                <a:gd name="connsiteX463" fmla="*/ 1853503 w 3900143"/>
                <a:gd name="connsiteY463" fmla="*/ 5485958 h 7362092"/>
                <a:gd name="connsiteX464" fmla="*/ 1870144 w 3900143"/>
                <a:gd name="connsiteY464" fmla="*/ 5380634 h 7362092"/>
                <a:gd name="connsiteX465" fmla="*/ 1691893 w 3900143"/>
                <a:gd name="connsiteY465" fmla="*/ 5223470 h 7362092"/>
                <a:gd name="connsiteX466" fmla="*/ 2403404 w 3900143"/>
                <a:gd name="connsiteY466" fmla="*/ 5198510 h 7362092"/>
                <a:gd name="connsiteX467" fmla="*/ 2468706 w 3900143"/>
                <a:gd name="connsiteY467" fmla="*/ 5228948 h 7362092"/>
                <a:gd name="connsiteX468" fmla="*/ 2468202 w 3900143"/>
                <a:gd name="connsiteY468" fmla="*/ 5231312 h 7362092"/>
                <a:gd name="connsiteX469" fmla="*/ 2369873 w 3900143"/>
                <a:gd name="connsiteY469" fmla="*/ 5221470 h 7362092"/>
                <a:gd name="connsiteX470" fmla="*/ 2282083 w 3900143"/>
                <a:gd name="connsiteY470" fmla="*/ 5266840 h 7362092"/>
                <a:gd name="connsiteX471" fmla="*/ 2280744 w 3900143"/>
                <a:gd name="connsiteY471" fmla="*/ 5264830 h 7362092"/>
                <a:gd name="connsiteX472" fmla="*/ 2302207 w 3900143"/>
                <a:gd name="connsiteY472" fmla="*/ 5227806 h 7362092"/>
                <a:gd name="connsiteX473" fmla="*/ 2366148 w 3900143"/>
                <a:gd name="connsiteY473" fmla="*/ 5201964 h 7362092"/>
                <a:gd name="connsiteX474" fmla="*/ 2403404 w 3900143"/>
                <a:gd name="connsiteY474" fmla="*/ 5198510 h 7362092"/>
                <a:gd name="connsiteX475" fmla="*/ 3029237 w 3900143"/>
                <a:gd name="connsiteY475" fmla="*/ 5197422 h 7362092"/>
                <a:gd name="connsiteX476" fmla="*/ 3066278 w 3900143"/>
                <a:gd name="connsiteY476" fmla="*/ 5198600 h 7362092"/>
                <a:gd name="connsiteX477" fmla="*/ 2990313 w 3900143"/>
                <a:gd name="connsiteY477" fmla="*/ 5229770 h 7362092"/>
                <a:gd name="connsiteX478" fmla="*/ 2905737 w 3900143"/>
                <a:gd name="connsiteY478" fmla="*/ 5236242 h 7362092"/>
                <a:gd name="connsiteX479" fmla="*/ 2919835 w 3900143"/>
                <a:gd name="connsiteY479" fmla="*/ 5227520 h 7362092"/>
                <a:gd name="connsiteX480" fmla="*/ 2981702 w 3900143"/>
                <a:gd name="connsiteY480" fmla="*/ 5205074 h 7362092"/>
                <a:gd name="connsiteX481" fmla="*/ 3029237 w 3900143"/>
                <a:gd name="connsiteY481" fmla="*/ 5197422 h 7362092"/>
                <a:gd name="connsiteX482" fmla="*/ 2648953 w 3900143"/>
                <a:gd name="connsiteY482" fmla="*/ 5140050 h 7362092"/>
                <a:gd name="connsiteX483" fmla="*/ 2703817 w 3900143"/>
                <a:gd name="connsiteY483" fmla="*/ 5191086 h 7362092"/>
                <a:gd name="connsiteX484" fmla="*/ 2700559 w 3900143"/>
                <a:gd name="connsiteY484" fmla="*/ 5229388 h 7362092"/>
                <a:gd name="connsiteX485" fmla="*/ 2725834 w 3900143"/>
                <a:gd name="connsiteY485" fmla="*/ 5217086 h 7362092"/>
                <a:gd name="connsiteX486" fmla="*/ 2807596 w 3900143"/>
                <a:gd name="connsiteY486" fmla="*/ 5267126 h 7362092"/>
                <a:gd name="connsiteX487" fmla="*/ 2757555 w 3900143"/>
                <a:gd name="connsiteY487" fmla="*/ 5348890 h 7362092"/>
                <a:gd name="connsiteX488" fmla="*/ 2732744 w 3900143"/>
                <a:gd name="connsiteY488" fmla="*/ 5349806 h 7362092"/>
                <a:gd name="connsiteX489" fmla="*/ 2750188 w 3900143"/>
                <a:gd name="connsiteY489" fmla="*/ 5379790 h 7362092"/>
                <a:gd name="connsiteX490" fmla="*/ 2700146 w 3900143"/>
                <a:gd name="connsiteY490" fmla="*/ 5461556 h 7362092"/>
                <a:gd name="connsiteX491" fmla="*/ 2618383 w 3900143"/>
                <a:gd name="connsiteY491" fmla="*/ 5411514 h 7362092"/>
                <a:gd name="connsiteX492" fmla="*/ 2622189 w 3900143"/>
                <a:gd name="connsiteY492" fmla="*/ 5371746 h 7362092"/>
                <a:gd name="connsiteX493" fmla="*/ 2592799 w 3900143"/>
                <a:gd name="connsiteY493" fmla="*/ 5388542 h 7362092"/>
                <a:gd name="connsiteX494" fmla="*/ 2511036 w 3900143"/>
                <a:gd name="connsiteY494" fmla="*/ 5338500 h 7362092"/>
                <a:gd name="connsiteX495" fmla="*/ 2561077 w 3900143"/>
                <a:gd name="connsiteY495" fmla="*/ 5256738 h 7362092"/>
                <a:gd name="connsiteX496" fmla="*/ 2595915 w 3900143"/>
                <a:gd name="connsiteY496" fmla="*/ 5258704 h 7362092"/>
                <a:gd name="connsiteX497" fmla="*/ 2572013 w 3900143"/>
                <a:gd name="connsiteY497" fmla="*/ 5222808 h 7362092"/>
                <a:gd name="connsiteX498" fmla="*/ 2597648 w 3900143"/>
                <a:gd name="connsiteY498" fmla="*/ 5152398 h 7362092"/>
                <a:gd name="connsiteX499" fmla="*/ 2622054 w 3900143"/>
                <a:gd name="connsiteY499" fmla="*/ 5141044 h 7362092"/>
                <a:gd name="connsiteX500" fmla="*/ 2648953 w 3900143"/>
                <a:gd name="connsiteY500" fmla="*/ 5140050 h 7362092"/>
                <a:gd name="connsiteX501" fmla="*/ 2962101 w 3900143"/>
                <a:gd name="connsiteY501" fmla="*/ 5125962 h 7362092"/>
                <a:gd name="connsiteX502" fmla="*/ 3016966 w 3900143"/>
                <a:gd name="connsiteY502" fmla="*/ 5153634 h 7362092"/>
                <a:gd name="connsiteX503" fmla="*/ 3016726 w 3900143"/>
                <a:gd name="connsiteY503" fmla="*/ 5155848 h 7362092"/>
                <a:gd name="connsiteX504" fmla="*/ 2936650 w 3900143"/>
                <a:gd name="connsiteY504" fmla="*/ 5147862 h 7362092"/>
                <a:gd name="connsiteX505" fmla="*/ 2868978 w 3900143"/>
                <a:gd name="connsiteY505" fmla="*/ 5191408 h 7362092"/>
                <a:gd name="connsiteX506" fmla="*/ 2867755 w 3900143"/>
                <a:gd name="connsiteY506" fmla="*/ 5189544 h 7362092"/>
                <a:gd name="connsiteX507" fmla="*/ 2882470 w 3900143"/>
                <a:gd name="connsiteY507" fmla="*/ 5154636 h 7362092"/>
                <a:gd name="connsiteX508" fmla="*/ 2904022 w 3900143"/>
                <a:gd name="connsiteY508" fmla="*/ 5139940 h 7362092"/>
                <a:gd name="connsiteX509" fmla="*/ 2932269 w 3900143"/>
                <a:gd name="connsiteY509" fmla="*/ 5129656 h 7362092"/>
                <a:gd name="connsiteX510" fmla="*/ 2962101 w 3900143"/>
                <a:gd name="connsiteY510" fmla="*/ 5125962 h 7362092"/>
                <a:gd name="connsiteX511" fmla="*/ 2647920 w 3900143"/>
                <a:gd name="connsiteY511" fmla="*/ 5123536 h 7362092"/>
                <a:gd name="connsiteX512" fmla="*/ 2618276 w 3900143"/>
                <a:gd name="connsiteY512" fmla="*/ 5124632 h 7362092"/>
                <a:gd name="connsiteX513" fmla="*/ 2591377 w 3900143"/>
                <a:gd name="connsiteY513" fmla="*/ 5137144 h 7362092"/>
                <a:gd name="connsiteX514" fmla="*/ 2563123 w 3900143"/>
                <a:gd name="connsiteY514" fmla="*/ 5214742 h 7362092"/>
                <a:gd name="connsiteX515" fmla="*/ 2589465 w 3900143"/>
                <a:gd name="connsiteY515" fmla="*/ 5254304 h 7362092"/>
                <a:gd name="connsiteX516" fmla="*/ 2551073 w 3900143"/>
                <a:gd name="connsiteY516" fmla="*/ 5252138 h 7362092"/>
                <a:gd name="connsiteX517" fmla="*/ 2495922 w 3900143"/>
                <a:gd name="connsiteY517" fmla="*/ 5342250 h 7362092"/>
                <a:gd name="connsiteX518" fmla="*/ 2586032 w 3900143"/>
                <a:gd name="connsiteY518" fmla="*/ 5397400 h 7362092"/>
                <a:gd name="connsiteX519" fmla="*/ 2618423 w 3900143"/>
                <a:gd name="connsiteY519" fmla="*/ 5378888 h 7362092"/>
                <a:gd name="connsiteX520" fmla="*/ 2614230 w 3900143"/>
                <a:gd name="connsiteY520" fmla="*/ 5422714 h 7362092"/>
                <a:gd name="connsiteX521" fmla="*/ 2704339 w 3900143"/>
                <a:gd name="connsiteY521" fmla="*/ 5477866 h 7362092"/>
                <a:gd name="connsiteX522" fmla="*/ 2759491 w 3900143"/>
                <a:gd name="connsiteY522" fmla="*/ 5387756 h 7362092"/>
                <a:gd name="connsiteX523" fmla="*/ 2740265 w 3900143"/>
                <a:gd name="connsiteY523" fmla="*/ 5354710 h 7362092"/>
                <a:gd name="connsiteX524" fmla="*/ 2767610 w 3900143"/>
                <a:gd name="connsiteY524" fmla="*/ 5353700 h 7362092"/>
                <a:gd name="connsiteX525" fmla="*/ 2822761 w 3900143"/>
                <a:gd name="connsiteY525" fmla="*/ 5263588 h 7362092"/>
                <a:gd name="connsiteX526" fmla="*/ 2732649 w 3900143"/>
                <a:gd name="connsiteY526" fmla="*/ 5208436 h 7362092"/>
                <a:gd name="connsiteX527" fmla="*/ 2704793 w 3900143"/>
                <a:gd name="connsiteY527" fmla="*/ 5221994 h 7362092"/>
                <a:gd name="connsiteX528" fmla="*/ 2708386 w 3900143"/>
                <a:gd name="connsiteY528" fmla="*/ 5179784 h 7362092"/>
                <a:gd name="connsiteX529" fmla="*/ 2647920 w 3900143"/>
                <a:gd name="connsiteY529" fmla="*/ 5123536 h 7362092"/>
                <a:gd name="connsiteX530" fmla="*/ 2906521 w 3900143"/>
                <a:gd name="connsiteY530" fmla="*/ 5071730 h 7362092"/>
                <a:gd name="connsiteX531" fmla="*/ 2971822 w 3900143"/>
                <a:gd name="connsiteY531" fmla="*/ 5102170 h 7362092"/>
                <a:gd name="connsiteX532" fmla="*/ 2971317 w 3900143"/>
                <a:gd name="connsiteY532" fmla="*/ 5104528 h 7362092"/>
                <a:gd name="connsiteX533" fmla="*/ 2872990 w 3900143"/>
                <a:gd name="connsiteY533" fmla="*/ 5094688 h 7362092"/>
                <a:gd name="connsiteX534" fmla="*/ 2785200 w 3900143"/>
                <a:gd name="connsiteY534" fmla="*/ 5140058 h 7362092"/>
                <a:gd name="connsiteX535" fmla="*/ 2783862 w 3900143"/>
                <a:gd name="connsiteY535" fmla="*/ 5138050 h 7362092"/>
                <a:gd name="connsiteX536" fmla="*/ 2805324 w 3900143"/>
                <a:gd name="connsiteY536" fmla="*/ 5101026 h 7362092"/>
                <a:gd name="connsiteX537" fmla="*/ 2869264 w 3900143"/>
                <a:gd name="connsiteY537" fmla="*/ 5075182 h 7362092"/>
                <a:gd name="connsiteX538" fmla="*/ 2906521 w 3900143"/>
                <a:gd name="connsiteY538" fmla="*/ 5071730 h 7362092"/>
                <a:gd name="connsiteX539" fmla="*/ 2460857 w 3900143"/>
                <a:gd name="connsiteY539" fmla="*/ 4933408 h 7362092"/>
                <a:gd name="connsiteX540" fmla="*/ 2463219 w 3900143"/>
                <a:gd name="connsiteY540" fmla="*/ 4933912 h 7362092"/>
                <a:gd name="connsiteX541" fmla="*/ 2453377 w 3900143"/>
                <a:gd name="connsiteY541" fmla="*/ 5032240 h 7362092"/>
                <a:gd name="connsiteX542" fmla="*/ 2498745 w 3900143"/>
                <a:gd name="connsiteY542" fmla="*/ 5120030 h 7362092"/>
                <a:gd name="connsiteX543" fmla="*/ 2496737 w 3900143"/>
                <a:gd name="connsiteY543" fmla="*/ 5121368 h 7362092"/>
                <a:gd name="connsiteX544" fmla="*/ 2433870 w 3900143"/>
                <a:gd name="connsiteY544" fmla="*/ 5035964 h 7362092"/>
                <a:gd name="connsiteX545" fmla="*/ 2452167 w 3900143"/>
                <a:gd name="connsiteY545" fmla="*/ 4937046 h 7362092"/>
                <a:gd name="connsiteX546" fmla="*/ 2460857 w 3900143"/>
                <a:gd name="connsiteY546" fmla="*/ 4933408 h 7362092"/>
                <a:gd name="connsiteX547" fmla="*/ 2517067 w 3900143"/>
                <a:gd name="connsiteY547" fmla="*/ 4908014 h 7362092"/>
                <a:gd name="connsiteX548" fmla="*/ 2519281 w 3900143"/>
                <a:gd name="connsiteY548" fmla="*/ 4908254 h 7362092"/>
                <a:gd name="connsiteX549" fmla="*/ 2511298 w 3900143"/>
                <a:gd name="connsiteY549" fmla="*/ 4988328 h 7362092"/>
                <a:gd name="connsiteX550" fmla="*/ 2554842 w 3900143"/>
                <a:gd name="connsiteY550" fmla="*/ 5056002 h 7362092"/>
                <a:gd name="connsiteX551" fmla="*/ 2552977 w 3900143"/>
                <a:gd name="connsiteY551" fmla="*/ 5057226 h 7362092"/>
                <a:gd name="connsiteX552" fmla="*/ 2493090 w 3900143"/>
                <a:gd name="connsiteY552" fmla="*/ 4992712 h 7362092"/>
                <a:gd name="connsiteX553" fmla="*/ 2508981 w 3900143"/>
                <a:gd name="connsiteY553" fmla="*/ 4911564 h 7362092"/>
                <a:gd name="connsiteX554" fmla="*/ 2517067 w 3900143"/>
                <a:gd name="connsiteY554" fmla="*/ 4908014 h 7362092"/>
                <a:gd name="connsiteX555" fmla="*/ 2568340 w 3900143"/>
                <a:gd name="connsiteY555" fmla="*/ 4884872 h 7362092"/>
                <a:gd name="connsiteX556" fmla="*/ 2599509 w 3900143"/>
                <a:gd name="connsiteY556" fmla="*/ 4960838 h 7362092"/>
                <a:gd name="connsiteX557" fmla="*/ 2606230 w 3900143"/>
                <a:gd name="connsiteY557" fmla="*/ 5042932 h 7362092"/>
                <a:gd name="connsiteX558" fmla="*/ 2728454 w 3900143"/>
                <a:gd name="connsiteY558" fmla="*/ 5123692 h 7362092"/>
                <a:gd name="connsiteX559" fmla="*/ 2723266 w 3900143"/>
                <a:gd name="connsiteY559" fmla="*/ 5184672 h 7362092"/>
                <a:gd name="connsiteX560" fmla="*/ 2763507 w 3900143"/>
                <a:gd name="connsiteY560" fmla="*/ 5165086 h 7362092"/>
                <a:gd name="connsiteX561" fmla="*/ 2893687 w 3900143"/>
                <a:gd name="connsiteY561" fmla="*/ 5244760 h 7362092"/>
                <a:gd name="connsiteX562" fmla="*/ 2852977 w 3900143"/>
                <a:gd name="connsiteY562" fmla="*/ 5356770 h 7362092"/>
                <a:gd name="connsiteX563" fmla="*/ 2950908 w 3900143"/>
                <a:gd name="connsiteY563" fmla="*/ 5368586 h 7362092"/>
                <a:gd name="connsiteX564" fmla="*/ 3033236 w 3900143"/>
                <a:gd name="connsiteY564" fmla="*/ 5312796 h 7362092"/>
                <a:gd name="connsiteX565" fmla="*/ 3034778 w 3900143"/>
                <a:gd name="connsiteY565" fmla="*/ 5315272 h 7362092"/>
                <a:gd name="connsiteX566" fmla="*/ 2956691 w 3900143"/>
                <a:gd name="connsiteY566" fmla="*/ 5392614 h 7362092"/>
                <a:gd name="connsiteX567" fmla="*/ 2851964 w 3900143"/>
                <a:gd name="connsiteY567" fmla="*/ 5359270 h 7362092"/>
                <a:gd name="connsiteX568" fmla="*/ 2852134 w 3900143"/>
                <a:gd name="connsiteY568" fmla="*/ 5357306 h 7362092"/>
                <a:gd name="connsiteX569" fmla="*/ 2814014 w 3900143"/>
                <a:gd name="connsiteY569" fmla="*/ 5374942 h 7362092"/>
                <a:gd name="connsiteX570" fmla="*/ 2774509 w 3900143"/>
                <a:gd name="connsiteY570" fmla="*/ 5376402 h 7362092"/>
                <a:gd name="connsiteX571" fmla="*/ 2802283 w 3900143"/>
                <a:gd name="connsiteY571" fmla="*/ 5424142 h 7362092"/>
                <a:gd name="connsiteX572" fmla="*/ 2804410 w 3900143"/>
                <a:gd name="connsiteY572" fmla="*/ 5458600 h 7362092"/>
                <a:gd name="connsiteX573" fmla="*/ 2889920 w 3900143"/>
                <a:gd name="connsiteY573" fmla="*/ 5522574 h 7362092"/>
                <a:gd name="connsiteX574" fmla="*/ 2876142 w 3900143"/>
                <a:gd name="connsiteY574" fmla="*/ 5631616 h 7362092"/>
                <a:gd name="connsiteX575" fmla="*/ 2873237 w 3900143"/>
                <a:gd name="connsiteY575" fmla="*/ 5631898 h 7362092"/>
                <a:gd name="connsiteX576" fmla="*/ 2867340 w 3900143"/>
                <a:gd name="connsiteY576" fmla="*/ 5532626 h 7362092"/>
                <a:gd name="connsiteX577" fmla="*/ 2804013 w 3900143"/>
                <a:gd name="connsiteY577" fmla="*/ 5464724 h 7362092"/>
                <a:gd name="connsiteX578" fmla="*/ 2775411 w 3900143"/>
                <a:gd name="connsiteY578" fmla="*/ 5523682 h 7362092"/>
                <a:gd name="connsiteX579" fmla="*/ 2831783 w 3900143"/>
                <a:gd name="connsiteY579" fmla="*/ 5588300 h 7362092"/>
                <a:gd name="connsiteX580" fmla="*/ 2809272 w 3900143"/>
                <a:gd name="connsiteY580" fmla="*/ 5672646 h 7362092"/>
                <a:gd name="connsiteX581" fmla="*/ 2807128 w 3900143"/>
                <a:gd name="connsiteY581" fmla="*/ 5672386 h 7362092"/>
                <a:gd name="connsiteX582" fmla="*/ 2814214 w 3900143"/>
                <a:gd name="connsiteY582" fmla="*/ 5592528 h 7362092"/>
                <a:gd name="connsiteX583" fmla="*/ 2773061 w 3900143"/>
                <a:gd name="connsiteY583" fmla="*/ 5525800 h 7362092"/>
                <a:gd name="connsiteX584" fmla="*/ 2722609 w 3900143"/>
                <a:gd name="connsiteY584" fmla="*/ 5554322 h 7362092"/>
                <a:gd name="connsiteX585" fmla="*/ 2671489 w 3900143"/>
                <a:gd name="connsiteY585" fmla="*/ 5553690 h 7362092"/>
                <a:gd name="connsiteX586" fmla="*/ 2666248 w 3900143"/>
                <a:gd name="connsiteY586" fmla="*/ 5628148 h 7362092"/>
                <a:gd name="connsiteX587" fmla="*/ 2709793 w 3900143"/>
                <a:gd name="connsiteY587" fmla="*/ 5695820 h 7362092"/>
                <a:gd name="connsiteX588" fmla="*/ 2707929 w 3900143"/>
                <a:gd name="connsiteY588" fmla="*/ 5697042 h 7362092"/>
                <a:gd name="connsiteX589" fmla="*/ 2648042 w 3900143"/>
                <a:gd name="connsiteY589" fmla="*/ 5632528 h 7362092"/>
                <a:gd name="connsiteX590" fmla="*/ 2663725 w 3900143"/>
                <a:gd name="connsiteY590" fmla="*/ 5551616 h 7362092"/>
                <a:gd name="connsiteX591" fmla="*/ 2592429 w 3900143"/>
                <a:gd name="connsiteY591" fmla="*/ 5474646 h 7362092"/>
                <a:gd name="connsiteX592" fmla="*/ 2598487 w 3900143"/>
                <a:gd name="connsiteY592" fmla="*/ 5411332 h 7362092"/>
                <a:gd name="connsiteX593" fmla="*/ 2551696 w 3900143"/>
                <a:gd name="connsiteY593" fmla="*/ 5438074 h 7362092"/>
                <a:gd name="connsiteX594" fmla="*/ 2524300 w 3900143"/>
                <a:gd name="connsiteY594" fmla="*/ 5440660 h 7362092"/>
                <a:gd name="connsiteX595" fmla="*/ 2458739 w 3900143"/>
                <a:gd name="connsiteY595" fmla="*/ 5517652 h 7362092"/>
                <a:gd name="connsiteX596" fmla="*/ 2349698 w 3900143"/>
                <a:gd name="connsiteY596" fmla="*/ 5503872 h 7362092"/>
                <a:gd name="connsiteX597" fmla="*/ 2349416 w 3900143"/>
                <a:gd name="connsiteY597" fmla="*/ 5500966 h 7362092"/>
                <a:gd name="connsiteX598" fmla="*/ 2448689 w 3900143"/>
                <a:gd name="connsiteY598" fmla="*/ 5495072 h 7362092"/>
                <a:gd name="connsiteX599" fmla="*/ 2512896 w 3900143"/>
                <a:gd name="connsiteY599" fmla="*/ 5439920 h 7362092"/>
                <a:gd name="connsiteX600" fmla="*/ 2456242 w 3900143"/>
                <a:gd name="connsiteY600" fmla="*/ 5414774 h 7362092"/>
                <a:gd name="connsiteX601" fmla="*/ 2393029 w 3900143"/>
                <a:gd name="connsiteY601" fmla="*/ 5459498 h 7362092"/>
                <a:gd name="connsiteX602" fmla="*/ 2308684 w 3900143"/>
                <a:gd name="connsiteY602" fmla="*/ 5436986 h 7362092"/>
                <a:gd name="connsiteX603" fmla="*/ 2308942 w 3900143"/>
                <a:gd name="connsiteY603" fmla="*/ 5434842 h 7362092"/>
                <a:gd name="connsiteX604" fmla="*/ 2388800 w 3900143"/>
                <a:gd name="connsiteY604" fmla="*/ 5441924 h 7362092"/>
                <a:gd name="connsiteX605" fmla="*/ 2449613 w 3900143"/>
                <a:gd name="connsiteY605" fmla="*/ 5408378 h 7362092"/>
                <a:gd name="connsiteX606" fmla="*/ 2422551 w 3900143"/>
                <a:gd name="connsiteY606" fmla="*/ 5361356 h 7362092"/>
                <a:gd name="connsiteX607" fmla="*/ 2352275 w 3900143"/>
                <a:gd name="connsiteY607" fmla="*/ 5389008 h 7362092"/>
                <a:gd name="connsiteX608" fmla="*/ 2267697 w 3900143"/>
                <a:gd name="connsiteY608" fmla="*/ 5395478 h 7362092"/>
                <a:gd name="connsiteX609" fmla="*/ 2281795 w 3900143"/>
                <a:gd name="connsiteY609" fmla="*/ 5386756 h 7362092"/>
                <a:gd name="connsiteX610" fmla="*/ 2343663 w 3900143"/>
                <a:gd name="connsiteY610" fmla="*/ 5364308 h 7362092"/>
                <a:gd name="connsiteX611" fmla="*/ 2421345 w 3900143"/>
                <a:gd name="connsiteY611" fmla="*/ 5357152 h 7362092"/>
                <a:gd name="connsiteX612" fmla="*/ 2424690 w 3900143"/>
                <a:gd name="connsiteY612" fmla="*/ 5297764 h 7362092"/>
                <a:gd name="connsiteX613" fmla="*/ 2353190 w 3900143"/>
                <a:gd name="connsiteY613" fmla="*/ 5293968 h 7362092"/>
                <a:gd name="connsiteX614" fmla="*/ 2285518 w 3900143"/>
                <a:gd name="connsiteY614" fmla="*/ 5337514 h 7362092"/>
                <a:gd name="connsiteX615" fmla="*/ 2284293 w 3900143"/>
                <a:gd name="connsiteY615" fmla="*/ 5335650 h 7362092"/>
                <a:gd name="connsiteX616" fmla="*/ 2299010 w 3900143"/>
                <a:gd name="connsiteY616" fmla="*/ 5300740 h 7362092"/>
                <a:gd name="connsiteX617" fmla="*/ 2320561 w 3900143"/>
                <a:gd name="connsiteY617" fmla="*/ 5286046 h 7362092"/>
                <a:gd name="connsiteX618" fmla="*/ 2348807 w 3900143"/>
                <a:gd name="connsiteY618" fmla="*/ 5275760 h 7362092"/>
                <a:gd name="connsiteX619" fmla="*/ 2428128 w 3900143"/>
                <a:gd name="connsiteY619" fmla="*/ 5289652 h 7362092"/>
                <a:gd name="connsiteX620" fmla="*/ 2501189 w 3900143"/>
                <a:gd name="connsiteY620" fmla="*/ 5228220 h 7362092"/>
                <a:gd name="connsiteX621" fmla="*/ 2556655 w 3900143"/>
                <a:gd name="connsiteY621" fmla="*/ 5231350 h 7362092"/>
                <a:gd name="connsiteX622" fmla="*/ 2518600 w 3900143"/>
                <a:gd name="connsiteY622" fmla="*/ 5174198 h 7362092"/>
                <a:gd name="connsiteX623" fmla="*/ 2559416 w 3900143"/>
                <a:gd name="connsiteY623" fmla="*/ 5062094 h 7362092"/>
                <a:gd name="connsiteX624" fmla="*/ 2598274 w 3900143"/>
                <a:gd name="connsiteY624" fmla="*/ 5044018 h 7362092"/>
                <a:gd name="connsiteX625" fmla="*/ 2604586 w 3900143"/>
                <a:gd name="connsiteY625" fmla="*/ 5043156 h 7362092"/>
                <a:gd name="connsiteX626" fmla="*/ 2574811 w 3900143"/>
                <a:gd name="connsiteY626" fmla="*/ 4969452 h 7362092"/>
                <a:gd name="connsiteX627" fmla="*/ 2568340 w 3900143"/>
                <a:gd name="connsiteY627" fmla="*/ 4884872 h 7362092"/>
                <a:gd name="connsiteX628" fmla="*/ 2618390 w 3900143"/>
                <a:gd name="connsiteY628" fmla="*/ 4883628 h 7362092"/>
                <a:gd name="connsiteX629" fmla="*/ 2676813 w 3900143"/>
                <a:gd name="connsiteY629" fmla="*/ 4948498 h 7362092"/>
                <a:gd name="connsiteX630" fmla="*/ 2654301 w 3900143"/>
                <a:gd name="connsiteY630" fmla="*/ 5032844 h 7362092"/>
                <a:gd name="connsiteX631" fmla="*/ 2652158 w 3900143"/>
                <a:gd name="connsiteY631" fmla="*/ 5032582 h 7362092"/>
                <a:gd name="connsiteX632" fmla="*/ 2659242 w 3900143"/>
                <a:gd name="connsiteY632" fmla="*/ 4952724 h 7362092"/>
                <a:gd name="connsiteX633" fmla="*/ 2616599 w 3900143"/>
                <a:gd name="connsiteY633" fmla="*/ 4884836 h 7362092"/>
                <a:gd name="connsiteX634" fmla="*/ 2618390 w 3900143"/>
                <a:gd name="connsiteY634" fmla="*/ 4883628 h 7362092"/>
                <a:gd name="connsiteX635" fmla="*/ 2682578 w 3900143"/>
                <a:gd name="connsiteY635" fmla="*/ 4878350 h 7362092"/>
                <a:gd name="connsiteX636" fmla="*/ 2749564 w 3900143"/>
                <a:gd name="connsiteY636" fmla="*/ 4943360 h 7362092"/>
                <a:gd name="connsiteX637" fmla="*/ 2735786 w 3900143"/>
                <a:gd name="connsiteY637" fmla="*/ 5052400 h 7362092"/>
                <a:gd name="connsiteX638" fmla="*/ 2732881 w 3900143"/>
                <a:gd name="connsiteY638" fmla="*/ 5052682 h 7362092"/>
                <a:gd name="connsiteX639" fmla="*/ 2726984 w 3900143"/>
                <a:gd name="connsiteY639" fmla="*/ 4953408 h 7362092"/>
                <a:gd name="connsiteX640" fmla="*/ 2657176 w 3900143"/>
                <a:gd name="connsiteY640" fmla="*/ 4882578 h 7362092"/>
                <a:gd name="connsiteX641" fmla="*/ 2659331 w 3900143"/>
                <a:gd name="connsiteY641" fmla="*/ 4880608 h 7362092"/>
                <a:gd name="connsiteX642" fmla="*/ 2682578 w 3900143"/>
                <a:gd name="connsiteY642" fmla="*/ 4878350 h 7362092"/>
                <a:gd name="connsiteX643" fmla="*/ 2590970 w 3900143"/>
                <a:gd name="connsiteY643" fmla="*/ 4841848 h 7362092"/>
                <a:gd name="connsiteX644" fmla="*/ 2553233 w 3900143"/>
                <a:gd name="connsiteY644" fmla="*/ 4847002 h 7362092"/>
                <a:gd name="connsiteX645" fmla="*/ 2485532 w 3900143"/>
                <a:gd name="connsiteY645" fmla="*/ 4878494 h 7362092"/>
                <a:gd name="connsiteX646" fmla="*/ 2414420 w 3900143"/>
                <a:gd name="connsiteY646" fmla="*/ 5073808 h 7362092"/>
                <a:gd name="connsiteX647" fmla="*/ 2480721 w 3900143"/>
                <a:gd name="connsiteY647" fmla="*/ 5173382 h 7362092"/>
                <a:gd name="connsiteX648" fmla="*/ 2384086 w 3900143"/>
                <a:gd name="connsiteY648" fmla="*/ 5167930 h 7362092"/>
                <a:gd name="connsiteX649" fmla="*/ 2245272 w 3900143"/>
                <a:gd name="connsiteY649" fmla="*/ 5394736 h 7362092"/>
                <a:gd name="connsiteX650" fmla="*/ 2472081 w 3900143"/>
                <a:gd name="connsiteY650" fmla="*/ 5533550 h 7362092"/>
                <a:gd name="connsiteX651" fmla="*/ 2553606 w 3900143"/>
                <a:gd name="connsiteY651" fmla="*/ 5486960 h 7362092"/>
                <a:gd name="connsiteX652" fmla="*/ 2543050 w 3900143"/>
                <a:gd name="connsiteY652" fmla="*/ 5597270 h 7362092"/>
                <a:gd name="connsiteX653" fmla="*/ 2769858 w 3900143"/>
                <a:gd name="connsiteY653" fmla="*/ 5736084 h 7362092"/>
                <a:gd name="connsiteX654" fmla="*/ 2908672 w 3900143"/>
                <a:gd name="connsiteY654" fmla="*/ 5509276 h 7362092"/>
                <a:gd name="connsiteX655" fmla="*/ 2860281 w 3900143"/>
                <a:gd name="connsiteY655" fmla="*/ 5426102 h 7362092"/>
                <a:gd name="connsiteX656" fmla="*/ 2929108 w 3900143"/>
                <a:gd name="connsiteY656" fmla="*/ 5423556 h 7362092"/>
                <a:gd name="connsiteX657" fmla="*/ 3067921 w 3900143"/>
                <a:gd name="connsiteY657" fmla="*/ 5196748 h 7362092"/>
                <a:gd name="connsiteX658" fmla="*/ 2841113 w 3900143"/>
                <a:gd name="connsiteY658" fmla="*/ 5057936 h 7362092"/>
                <a:gd name="connsiteX659" fmla="*/ 2771002 w 3900143"/>
                <a:gd name="connsiteY659" fmla="*/ 5092060 h 7362092"/>
                <a:gd name="connsiteX660" fmla="*/ 2780041 w 3900143"/>
                <a:gd name="connsiteY660" fmla="*/ 4985814 h 7362092"/>
                <a:gd name="connsiteX661" fmla="*/ 2590970 w 3900143"/>
                <a:gd name="connsiteY661" fmla="*/ 4841848 h 7362092"/>
                <a:gd name="connsiteX662" fmla="*/ 533251 w 3900143"/>
                <a:gd name="connsiteY662" fmla="*/ 4141604 h 7362092"/>
                <a:gd name="connsiteX663" fmla="*/ 384231 w 3900143"/>
                <a:gd name="connsiteY663" fmla="*/ 4311860 h 7362092"/>
                <a:gd name="connsiteX664" fmla="*/ 413019 w 3900143"/>
                <a:gd name="connsiteY664" fmla="*/ 4744678 h 7362092"/>
                <a:gd name="connsiteX665" fmla="*/ 583276 w 3900143"/>
                <a:gd name="connsiteY665" fmla="*/ 4893698 h 7362092"/>
                <a:gd name="connsiteX666" fmla="*/ 732296 w 3900143"/>
                <a:gd name="connsiteY666" fmla="*/ 4723442 h 7362092"/>
                <a:gd name="connsiteX667" fmla="*/ 703507 w 3900143"/>
                <a:gd name="connsiteY667" fmla="*/ 4290624 h 7362092"/>
                <a:gd name="connsiteX668" fmla="*/ 533251 w 3900143"/>
                <a:gd name="connsiteY668" fmla="*/ 4141604 h 7362092"/>
                <a:gd name="connsiteX669" fmla="*/ 1008036 w 3900143"/>
                <a:gd name="connsiteY669" fmla="*/ 4092790 h 7362092"/>
                <a:gd name="connsiteX670" fmla="*/ 892251 w 3900143"/>
                <a:gd name="connsiteY670" fmla="*/ 4252998 h 7362092"/>
                <a:gd name="connsiteX671" fmla="*/ 958786 w 3900143"/>
                <a:gd name="connsiteY671" fmla="*/ 4666352 h 7362092"/>
                <a:gd name="connsiteX672" fmla="*/ 1118995 w 3900143"/>
                <a:gd name="connsiteY672" fmla="*/ 4782136 h 7362092"/>
                <a:gd name="connsiteX673" fmla="*/ 1118995 w 3900143"/>
                <a:gd name="connsiteY673" fmla="*/ 4782138 h 7362092"/>
                <a:gd name="connsiteX674" fmla="*/ 1234779 w 3900143"/>
                <a:gd name="connsiteY674" fmla="*/ 4621928 h 7362092"/>
                <a:gd name="connsiteX675" fmla="*/ 1168245 w 3900143"/>
                <a:gd name="connsiteY675" fmla="*/ 4208574 h 7362092"/>
                <a:gd name="connsiteX676" fmla="*/ 1008036 w 3900143"/>
                <a:gd name="connsiteY676" fmla="*/ 4092790 h 7362092"/>
                <a:gd name="connsiteX677" fmla="*/ 1531769 w 3900143"/>
                <a:gd name="connsiteY677" fmla="*/ 3863972 h 7362092"/>
                <a:gd name="connsiteX678" fmla="*/ 1468283 w 3900143"/>
                <a:gd name="connsiteY678" fmla="*/ 3866402 h 7362092"/>
                <a:gd name="connsiteX679" fmla="*/ 1350420 w 3900143"/>
                <a:gd name="connsiteY679" fmla="*/ 4059540 h 7362092"/>
                <a:gd name="connsiteX680" fmla="*/ 1452467 w 3900143"/>
                <a:gd name="connsiteY680" fmla="*/ 4481142 h 7362092"/>
                <a:gd name="connsiteX681" fmla="*/ 1645605 w 3900143"/>
                <a:gd name="connsiteY681" fmla="*/ 4599004 h 7362092"/>
                <a:gd name="connsiteX682" fmla="*/ 1763468 w 3900143"/>
                <a:gd name="connsiteY682" fmla="*/ 4405866 h 7362092"/>
                <a:gd name="connsiteX683" fmla="*/ 1661422 w 3900143"/>
                <a:gd name="connsiteY683" fmla="*/ 3984264 h 7362092"/>
                <a:gd name="connsiteX684" fmla="*/ 1531769 w 3900143"/>
                <a:gd name="connsiteY684" fmla="*/ 3863972 h 7362092"/>
                <a:gd name="connsiteX685" fmla="*/ 1948390 w 3900143"/>
                <a:gd name="connsiteY685" fmla="*/ 3681298 h 7362092"/>
                <a:gd name="connsiteX686" fmla="*/ 1893140 w 3900143"/>
                <a:gd name="connsiteY686" fmla="*/ 3686598 h 7362092"/>
                <a:gd name="connsiteX687" fmla="*/ 1800013 w 3900143"/>
                <a:gd name="connsiteY687" fmla="*/ 3860954 h 7362092"/>
                <a:gd name="connsiteX688" fmla="*/ 1921670 w 3900143"/>
                <a:gd name="connsiteY688" fmla="*/ 4261562 h 7362092"/>
                <a:gd name="connsiteX689" fmla="*/ 2096027 w 3900143"/>
                <a:gd name="connsiteY689" fmla="*/ 4354690 h 7362092"/>
                <a:gd name="connsiteX690" fmla="*/ 2096027 w 3900143"/>
                <a:gd name="connsiteY690" fmla="*/ 4354692 h 7362092"/>
                <a:gd name="connsiteX691" fmla="*/ 2189154 w 3900143"/>
                <a:gd name="connsiteY691" fmla="*/ 4180334 h 7362092"/>
                <a:gd name="connsiteX692" fmla="*/ 2067497 w 3900143"/>
                <a:gd name="connsiteY692" fmla="*/ 3779724 h 7362092"/>
                <a:gd name="connsiteX693" fmla="*/ 1948390 w 3900143"/>
                <a:gd name="connsiteY693" fmla="*/ 3681298 h 7362092"/>
                <a:gd name="connsiteX694" fmla="*/ 2428892 w 3900143"/>
                <a:gd name="connsiteY694" fmla="*/ 3460032 h 7362092"/>
                <a:gd name="connsiteX695" fmla="*/ 2365406 w 3900143"/>
                <a:gd name="connsiteY695" fmla="*/ 3462462 h 7362092"/>
                <a:gd name="connsiteX696" fmla="*/ 2247543 w 3900143"/>
                <a:gd name="connsiteY696" fmla="*/ 3655600 h 7362092"/>
                <a:gd name="connsiteX697" fmla="*/ 2349590 w 3900143"/>
                <a:gd name="connsiteY697" fmla="*/ 4077202 h 7362092"/>
                <a:gd name="connsiteX698" fmla="*/ 2542728 w 3900143"/>
                <a:gd name="connsiteY698" fmla="*/ 4195064 h 7362092"/>
                <a:gd name="connsiteX699" fmla="*/ 2660591 w 3900143"/>
                <a:gd name="connsiteY699" fmla="*/ 4001926 h 7362092"/>
                <a:gd name="connsiteX700" fmla="*/ 2558545 w 3900143"/>
                <a:gd name="connsiteY700" fmla="*/ 3580324 h 7362092"/>
                <a:gd name="connsiteX701" fmla="*/ 2428892 w 3900143"/>
                <a:gd name="connsiteY701" fmla="*/ 3460032 h 7362092"/>
                <a:gd name="connsiteX702" fmla="*/ 1329356 w 3900143"/>
                <a:gd name="connsiteY702" fmla="*/ 3036668 h 7362092"/>
                <a:gd name="connsiteX703" fmla="*/ 82768 w 3900143"/>
                <a:gd name="connsiteY703" fmla="*/ 3293476 h 7362092"/>
                <a:gd name="connsiteX704" fmla="*/ 82768 w 3900143"/>
                <a:gd name="connsiteY704" fmla="*/ 3529958 h 7362092"/>
                <a:gd name="connsiteX705" fmla="*/ 1404373 w 3900143"/>
                <a:gd name="connsiteY705" fmla="*/ 3236716 h 7362092"/>
                <a:gd name="connsiteX706" fmla="*/ 1329356 w 3900143"/>
                <a:gd name="connsiteY706" fmla="*/ 3036668 h 7362092"/>
                <a:gd name="connsiteX707" fmla="*/ 2577375 w 3900143"/>
                <a:gd name="connsiteY707" fmla="*/ 2752568 h 7362092"/>
                <a:gd name="connsiteX708" fmla="*/ 158354 w 3900143"/>
                <a:gd name="connsiteY708" fmla="*/ 3723788 h 7362092"/>
                <a:gd name="connsiteX709" fmla="*/ 158354 w 3900143"/>
                <a:gd name="connsiteY709" fmla="*/ 3960272 h 7362092"/>
                <a:gd name="connsiteX710" fmla="*/ 2615475 w 3900143"/>
                <a:gd name="connsiteY710" fmla="*/ 2998576 h 7362092"/>
                <a:gd name="connsiteX711" fmla="*/ 2577375 w 3900143"/>
                <a:gd name="connsiteY711" fmla="*/ 2752568 h 7362092"/>
                <a:gd name="connsiteX712" fmla="*/ 2501789 w 3900143"/>
                <a:gd name="connsiteY712" fmla="*/ 2322254 h 7362092"/>
                <a:gd name="connsiteX713" fmla="*/ 1514584 w 3900143"/>
                <a:gd name="connsiteY713" fmla="*/ 2961410 h 7362092"/>
                <a:gd name="connsiteX714" fmla="*/ 1607582 w 3900143"/>
                <a:gd name="connsiteY714" fmla="*/ 3153604 h 7362092"/>
                <a:gd name="connsiteX715" fmla="*/ 2539889 w 3900143"/>
                <a:gd name="connsiteY715" fmla="*/ 2568262 h 7362092"/>
                <a:gd name="connsiteX716" fmla="*/ 2501789 w 3900143"/>
                <a:gd name="connsiteY716" fmla="*/ 2322254 h 7362092"/>
                <a:gd name="connsiteX717" fmla="*/ 1155542 w 3900143"/>
                <a:gd name="connsiteY717" fmla="*/ 559948 h 7362092"/>
                <a:gd name="connsiteX718" fmla="*/ 1269153 w 3900143"/>
                <a:gd name="connsiteY718" fmla="*/ 1565044 h 7362092"/>
                <a:gd name="connsiteX719" fmla="*/ 1188333 w 3900143"/>
                <a:gd name="connsiteY719" fmla="*/ 2637510 h 7362092"/>
                <a:gd name="connsiteX720" fmla="*/ 1347587 w 3900143"/>
                <a:gd name="connsiteY720" fmla="*/ 1580488 h 7362092"/>
                <a:gd name="connsiteX721" fmla="*/ 1155542 w 3900143"/>
                <a:gd name="connsiteY721" fmla="*/ 559948 h 7362092"/>
                <a:gd name="connsiteX722" fmla="*/ 599833 w 3900143"/>
                <a:gd name="connsiteY722" fmla="*/ 508620 h 7362092"/>
                <a:gd name="connsiteX723" fmla="*/ 713444 w 3900143"/>
                <a:gd name="connsiteY723" fmla="*/ 1513716 h 7362092"/>
                <a:gd name="connsiteX724" fmla="*/ 632624 w 3900143"/>
                <a:gd name="connsiteY724" fmla="*/ 2586182 h 7362092"/>
                <a:gd name="connsiteX725" fmla="*/ 791878 w 3900143"/>
                <a:gd name="connsiteY725" fmla="*/ 1529160 h 7362092"/>
                <a:gd name="connsiteX726" fmla="*/ 599833 w 3900143"/>
                <a:gd name="connsiteY726" fmla="*/ 508620 h 7362092"/>
                <a:gd name="connsiteX727" fmla="*/ 1654118 w 3900143"/>
                <a:gd name="connsiteY727" fmla="*/ 501432 h 7362092"/>
                <a:gd name="connsiteX728" fmla="*/ 1767729 w 3900143"/>
                <a:gd name="connsiteY728" fmla="*/ 1506528 h 7362092"/>
                <a:gd name="connsiteX729" fmla="*/ 1686909 w 3900143"/>
                <a:gd name="connsiteY729" fmla="*/ 2578994 h 7362092"/>
                <a:gd name="connsiteX730" fmla="*/ 1846163 w 3900143"/>
                <a:gd name="connsiteY730" fmla="*/ 1521972 h 7362092"/>
                <a:gd name="connsiteX731" fmla="*/ 1654118 w 3900143"/>
                <a:gd name="connsiteY731" fmla="*/ 501432 h 7362092"/>
                <a:gd name="connsiteX732" fmla="*/ 2313766 w 3900143"/>
                <a:gd name="connsiteY732" fmla="*/ 0 h 7362092"/>
                <a:gd name="connsiteX733" fmla="*/ 3900143 w 3900143"/>
                <a:gd name="connsiteY733" fmla="*/ 6983414 h 7362092"/>
                <a:gd name="connsiteX734" fmla="*/ 16043 w 3900143"/>
                <a:gd name="connsiteY734" fmla="*/ 7362092 h 7362092"/>
                <a:gd name="connsiteX735" fmla="*/ 0 w 3900143"/>
                <a:gd name="connsiteY735" fmla="*/ 118467 h 7362092"/>
                <a:gd name="connsiteX736" fmla="*/ 2313766 w 3900143"/>
                <a:gd name="connsiteY736" fmla="*/ 0 h 7362092"/>
                <a:gd name="connsiteX0" fmla="*/ 656007 w 3900143"/>
                <a:gd name="connsiteY0" fmla="*/ 6128794 h 7362092"/>
                <a:gd name="connsiteX1" fmla="*/ 664653 w 3900143"/>
                <a:gd name="connsiteY1" fmla="*/ 6210448 h 7362092"/>
                <a:gd name="connsiteX2" fmla="*/ 647180 w 3900143"/>
                <a:gd name="connsiteY2" fmla="*/ 6293454 h 7362092"/>
                <a:gd name="connsiteX3" fmla="*/ 638532 w 3900143"/>
                <a:gd name="connsiteY3" fmla="*/ 6211800 h 7362092"/>
                <a:gd name="connsiteX4" fmla="*/ 656007 w 3900143"/>
                <a:gd name="connsiteY4" fmla="*/ 6128794 h 7362092"/>
                <a:gd name="connsiteX5" fmla="*/ 543607 w 3900143"/>
                <a:gd name="connsiteY5" fmla="*/ 6053824 h 7362092"/>
                <a:gd name="connsiteX6" fmla="*/ 545731 w 3900143"/>
                <a:gd name="connsiteY6" fmla="*/ 6054968 h 7362092"/>
                <a:gd name="connsiteX7" fmla="*/ 508747 w 3900143"/>
                <a:gd name="connsiteY7" fmla="*/ 6146604 h 7362092"/>
                <a:gd name="connsiteX8" fmla="*/ 527714 w 3900143"/>
                <a:gd name="connsiteY8" fmla="*/ 6243586 h 7362092"/>
                <a:gd name="connsiteX9" fmla="*/ 525411 w 3900143"/>
                <a:gd name="connsiteY9" fmla="*/ 6244310 h 7362092"/>
                <a:gd name="connsiteX10" fmla="*/ 488977 w 3900143"/>
                <a:gd name="connsiteY10" fmla="*/ 6144718 h 7362092"/>
                <a:gd name="connsiteX11" fmla="*/ 534246 w 3900143"/>
                <a:gd name="connsiteY11" fmla="*/ 6054880 h 7362092"/>
                <a:gd name="connsiteX12" fmla="*/ 543607 w 3900143"/>
                <a:gd name="connsiteY12" fmla="*/ 6053824 h 7362092"/>
                <a:gd name="connsiteX13" fmla="*/ 1779641 w 3900143"/>
                <a:gd name="connsiteY13" fmla="*/ 5942864 h 7362092"/>
                <a:gd name="connsiteX14" fmla="*/ 1805277 w 3900143"/>
                <a:gd name="connsiteY14" fmla="*/ 6020870 h 7362092"/>
                <a:gd name="connsiteX15" fmla="*/ 1805663 w 3900143"/>
                <a:gd name="connsiteY15" fmla="*/ 6105694 h 7362092"/>
                <a:gd name="connsiteX16" fmla="*/ 1780026 w 3900143"/>
                <a:gd name="connsiteY16" fmla="*/ 6027690 h 7362092"/>
                <a:gd name="connsiteX17" fmla="*/ 1779641 w 3900143"/>
                <a:gd name="connsiteY17" fmla="*/ 5942864 h 7362092"/>
                <a:gd name="connsiteX18" fmla="*/ 896331 w 3900143"/>
                <a:gd name="connsiteY18" fmla="*/ 5920942 h 7362092"/>
                <a:gd name="connsiteX19" fmla="*/ 971009 w 3900143"/>
                <a:gd name="connsiteY19" fmla="*/ 5950108 h 7362092"/>
                <a:gd name="connsiteX20" fmla="*/ 1048127 w 3900143"/>
                <a:gd name="connsiteY20" fmla="*/ 5928184 h 7362092"/>
                <a:gd name="connsiteX21" fmla="*/ 1048781 w 3900143"/>
                <a:gd name="connsiteY21" fmla="*/ 5930242 h 7362092"/>
                <a:gd name="connsiteX22" fmla="*/ 970150 w 3900143"/>
                <a:gd name="connsiteY22" fmla="*/ 5968160 h 7362092"/>
                <a:gd name="connsiteX23" fmla="*/ 895482 w 3900143"/>
                <a:gd name="connsiteY23" fmla="*/ 5922926 h 7362092"/>
                <a:gd name="connsiteX24" fmla="*/ 896331 w 3900143"/>
                <a:gd name="connsiteY24" fmla="*/ 5920942 h 7362092"/>
                <a:gd name="connsiteX25" fmla="*/ 1653982 w 3900143"/>
                <a:gd name="connsiteY25" fmla="*/ 5893226 h 7362092"/>
                <a:gd name="connsiteX26" fmla="*/ 1656300 w 3900143"/>
                <a:gd name="connsiteY26" fmla="*/ 5893898 h 7362092"/>
                <a:gd name="connsiteX27" fmla="*/ 1639427 w 3900143"/>
                <a:gd name="connsiteY27" fmla="*/ 5991266 h 7362092"/>
                <a:gd name="connsiteX28" fmla="*/ 1678378 w 3900143"/>
                <a:gd name="connsiteY28" fmla="*/ 6082084 h 7362092"/>
                <a:gd name="connsiteX29" fmla="*/ 1676279 w 3900143"/>
                <a:gd name="connsiteY29" fmla="*/ 6083276 h 7362092"/>
                <a:gd name="connsiteX30" fmla="*/ 1619703 w 3900143"/>
                <a:gd name="connsiteY30" fmla="*/ 5993582 h 7362092"/>
                <a:gd name="connsiteX31" fmla="*/ 1645053 w 3900143"/>
                <a:gd name="connsiteY31" fmla="*/ 5896230 h 7362092"/>
                <a:gd name="connsiteX32" fmla="*/ 1653982 w 3900143"/>
                <a:gd name="connsiteY32" fmla="*/ 5893226 h 7362092"/>
                <a:gd name="connsiteX33" fmla="*/ 3336490 w 3900143"/>
                <a:gd name="connsiteY33" fmla="*/ 5869164 h 7362092"/>
                <a:gd name="connsiteX34" fmla="*/ 2136436 w 3900143"/>
                <a:gd name="connsiteY34" fmla="*/ 6505180 h 7362092"/>
                <a:gd name="connsiteX35" fmla="*/ 221352 w 3900143"/>
                <a:gd name="connsiteY35" fmla="*/ 6588924 h 7362092"/>
                <a:gd name="connsiteX36" fmla="*/ 2098939 w 3900143"/>
                <a:gd name="connsiteY36" fmla="*/ 6668450 h 7362092"/>
                <a:gd name="connsiteX37" fmla="*/ 3336490 w 3900143"/>
                <a:gd name="connsiteY37" fmla="*/ 5869164 h 7362092"/>
                <a:gd name="connsiteX38" fmla="*/ 994981 w 3900143"/>
                <a:gd name="connsiteY38" fmla="*/ 5865160 h 7362092"/>
                <a:gd name="connsiteX39" fmla="*/ 1077986 w 3900143"/>
                <a:gd name="connsiteY39" fmla="*/ 5882634 h 7362092"/>
                <a:gd name="connsiteX40" fmla="*/ 996332 w 3900143"/>
                <a:gd name="connsiteY40" fmla="*/ 5891282 h 7362092"/>
                <a:gd name="connsiteX41" fmla="*/ 913327 w 3900143"/>
                <a:gd name="connsiteY41" fmla="*/ 5873808 h 7362092"/>
                <a:gd name="connsiteX42" fmla="*/ 929305 w 3900143"/>
                <a:gd name="connsiteY42" fmla="*/ 5869382 h 7362092"/>
                <a:gd name="connsiteX43" fmla="*/ 994981 w 3900143"/>
                <a:gd name="connsiteY43" fmla="*/ 5865160 h 7362092"/>
                <a:gd name="connsiteX44" fmla="*/ 667324 w 3900143"/>
                <a:gd name="connsiteY44" fmla="*/ 5816438 h 7362092"/>
                <a:gd name="connsiteX45" fmla="*/ 647489 w 3900143"/>
                <a:gd name="connsiteY45" fmla="*/ 5819466 h 7362092"/>
                <a:gd name="connsiteX46" fmla="*/ 614444 w 3900143"/>
                <a:gd name="connsiteY46" fmla="*/ 5864500 h 7362092"/>
                <a:gd name="connsiteX47" fmla="*/ 662508 w 3900143"/>
                <a:gd name="connsiteY47" fmla="*/ 5917380 h 7362092"/>
                <a:gd name="connsiteX48" fmla="*/ 715388 w 3900143"/>
                <a:gd name="connsiteY48" fmla="*/ 5869320 h 7362092"/>
                <a:gd name="connsiteX49" fmla="*/ 667324 w 3900143"/>
                <a:gd name="connsiteY49" fmla="*/ 5816438 h 7362092"/>
                <a:gd name="connsiteX50" fmla="*/ 968648 w 3900143"/>
                <a:gd name="connsiteY50" fmla="*/ 5778918 h 7362092"/>
                <a:gd name="connsiteX51" fmla="*/ 1043240 w 3900143"/>
                <a:gd name="connsiteY51" fmla="*/ 5825656 h 7362092"/>
                <a:gd name="connsiteX52" fmla="*/ 1042390 w 3900143"/>
                <a:gd name="connsiteY52" fmla="*/ 5827714 h 7362092"/>
                <a:gd name="connsiteX53" fmla="*/ 967755 w 3900143"/>
                <a:gd name="connsiteY53" fmla="*/ 5797622 h 7362092"/>
                <a:gd name="connsiteX54" fmla="*/ 890596 w 3900143"/>
                <a:gd name="connsiteY54" fmla="*/ 5820472 h 7362092"/>
                <a:gd name="connsiteX55" fmla="*/ 889944 w 3900143"/>
                <a:gd name="connsiteY55" fmla="*/ 5818340 h 7362092"/>
                <a:gd name="connsiteX56" fmla="*/ 913846 w 3900143"/>
                <a:gd name="connsiteY56" fmla="*/ 5788950 h 7362092"/>
                <a:gd name="connsiteX57" fmla="*/ 938651 w 3900143"/>
                <a:gd name="connsiteY57" fmla="*/ 5780878 h 7362092"/>
                <a:gd name="connsiteX58" fmla="*/ 968648 w 3900143"/>
                <a:gd name="connsiteY58" fmla="*/ 5778918 h 7362092"/>
                <a:gd name="connsiteX59" fmla="*/ 923421 w 3900143"/>
                <a:gd name="connsiteY59" fmla="*/ 5708978 h 7362092"/>
                <a:gd name="connsiteX60" fmla="*/ 1014316 w 3900143"/>
                <a:gd name="connsiteY60" fmla="*/ 5763608 h 7362092"/>
                <a:gd name="connsiteX61" fmla="*/ 1013171 w 3900143"/>
                <a:gd name="connsiteY61" fmla="*/ 5765732 h 7362092"/>
                <a:gd name="connsiteX62" fmla="*/ 921534 w 3900143"/>
                <a:gd name="connsiteY62" fmla="*/ 5728748 h 7362092"/>
                <a:gd name="connsiteX63" fmla="*/ 824552 w 3900143"/>
                <a:gd name="connsiteY63" fmla="*/ 5747714 h 7362092"/>
                <a:gd name="connsiteX64" fmla="*/ 823830 w 3900143"/>
                <a:gd name="connsiteY64" fmla="*/ 5745412 h 7362092"/>
                <a:gd name="connsiteX65" fmla="*/ 854802 w 3900143"/>
                <a:gd name="connsiteY65" fmla="*/ 5715880 h 7362092"/>
                <a:gd name="connsiteX66" fmla="*/ 923421 w 3900143"/>
                <a:gd name="connsiteY66" fmla="*/ 5708978 h 7362092"/>
                <a:gd name="connsiteX67" fmla="*/ 667658 w 3900143"/>
                <a:gd name="connsiteY67" fmla="*/ 5702972 h 7362092"/>
                <a:gd name="connsiteX68" fmla="*/ 732135 w 3900143"/>
                <a:gd name="connsiteY68" fmla="*/ 5773908 h 7362092"/>
                <a:gd name="connsiteX69" fmla="*/ 718280 w 3900143"/>
                <a:gd name="connsiteY69" fmla="*/ 5809766 h 7362092"/>
                <a:gd name="connsiteX70" fmla="*/ 745989 w 3900143"/>
                <a:gd name="connsiteY70" fmla="*/ 5805034 h 7362092"/>
                <a:gd name="connsiteX71" fmla="*/ 810465 w 3900143"/>
                <a:gd name="connsiteY71" fmla="*/ 5875972 h 7362092"/>
                <a:gd name="connsiteX72" fmla="*/ 739528 w 3900143"/>
                <a:gd name="connsiteY72" fmla="*/ 5940448 h 7362092"/>
                <a:gd name="connsiteX73" fmla="*/ 715453 w 3900143"/>
                <a:gd name="connsiteY73" fmla="*/ 5934380 h 7362092"/>
                <a:gd name="connsiteX74" fmla="*/ 723802 w 3900143"/>
                <a:gd name="connsiteY74" fmla="*/ 5968050 h 7362092"/>
                <a:gd name="connsiteX75" fmla="*/ 652863 w 3900143"/>
                <a:gd name="connsiteY75" fmla="*/ 6032528 h 7362092"/>
                <a:gd name="connsiteX76" fmla="*/ 588387 w 3900143"/>
                <a:gd name="connsiteY76" fmla="*/ 5961590 h 7362092"/>
                <a:gd name="connsiteX77" fmla="*/ 603177 w 3900143"/>
                <a:gd name="connsiteY77" fmla="*/ 5924478 h 7362092"/>
                <a:gd name="connsiteX78" fmla="*/ 570260 w 3900143"/>
                <a:gd name="connsiteY78" fmla="*/ 5932372 h 7362092"/>
                <a:gd name="connsiteX79" fmla="*/ 505783 w 3900143"/>
                <a:gd name="connsiteY79" fmla="*/ 5861434 h 7362092"/>
                <a:gd name="connsiteX80" fmla="*/ 576721 w 3900143"/>
                <a:gd name="connsiteY80" fmla="*/ 5796958 h 7362092"/>
                <a:gd name="connsiteX81" fmla="*/ 609613 w 3900143"/>
                <a:gd name="connsiteY81" fmla="*/ 5808602 h 7362092"/>
                <a:gd name="connsiteX82" fmla="*/ 596721 w 3900143"/>
                <a:gd name="connsiteY82" fmla="*/ 5767448 h 7362092"/>
                <a:gd name="connsiteX83" fmla="*/ 641049 w 3900143"/>
                <a:gd name="connsiteY83" fmla="*/ 5707036 h 7362092"/>
                <a:gd name="connsiteX84" fmla="*/ 667658 w 3900143"/>
                <a:gd name="connsiteY84" fmla="*/ 5702972 h 7362092"/>
                <a:gd name="connsiteX85" fmla="*/ 404931 w 3900143"/>
                <a:gd name="connsiteY85" fmla="*/ 5689784 h 7362092"/>
                <a:gd name="connsiteX86" fmla="*/ 495828 w 3900143"/>
                <a:gd name="connsiteY86" fmla="*/ 5744410 h 7362092"/>
                <a:gd name="connsiteX87" fmla="*/ 494682 w 3900143"/>
                <a:gd name="connsiteY87" fmla="*/ 5746538 h 7362092"/>
                <a:gd name="connsiteX88" fmla="*/ 403045 w 3900143"/>
                <a:gd name="connsiteY88" fmla="*/ 5709552 h 7362092"/>
                <a:gd name="connsiteX89" fmla="*/ 306062 w 3900143"/>
                <a:gd name="connsiteY89" fmla="*/ 5728520 h 7362092"/>
                <a:gd name="connsiteX90" fmla="*/ 305339 w 3900143"/>
                <a:gd name="connsiteY90" fmla="*/ 5726216 h 7362092"/>
                <a:gd name="connsiteX91" fmla="*/ 336312 w 3900143"/>
                <a:gd name="connsiteY91" fmla="*/ 5696686 h 7362092"/>
                <a:gd name="connsiteX92" fmla="*/ 404931 w 3900143"/>
                <a:gd name="connsiteY92" fmla="*/ 5689784 h 7362092"/>
                <a:gd name="connsiteX93" fmla="*/ 668628 w 3900143"/>
                <a:gd name="connsiteY93" fmla="*/ 5686156 h 7362092"/>
                <a:gd name="connsiteX94" fmla="*/ 639301 w 3900143"/>
                <a:gd name="connsiteY94" fmla="*/ 5690636 h 7362092"/>
                <a:gd name="connsiteX95" fmla="*/ 590445 w 3900143"/>
                <a:gd name="connsiteY95" fmla="*/ 5757216 h 7362092"/>
                <a:gd name="connsiteX96" fmla="*/ 604654 w 3900143"/>
                <a:gd name="connsiteY96" fmla="*/ 5802572 h 7362092"/>
                <a:gd name="connsiteX97" fmla="*/ 568405 w 3900143"/>
                <a:gd name="connsiteY97" fmla="*/ 5789740 h 7362092"/>
                <a:gd name="connsiteX98" fmla="*/ 490224 w 3900143"/>
                <a:gd name="connsiteY98" fmla="*/ 5860800 h 7362092"/>
                <a:gd name="connsiteX99" fmla="*/ 561282 w 3900143"/>
                <a:gd name="connsiteY99" fmla="*/ 5938980 h 7362092"/>
                <a:gd name="connsiteX100" fmla="*/ 597562 w 3900143"/>
                <a:gd name="connsiteY100" fmla="*/ 5930280 h 7362092"/>
                <a:gd name="connsiteX101" fmla="*/ 581263 w 3900143"/>
                <a:gd name="connsiteY101" fmla="*/ 5971178 h 7362092"/>
                <a:gd name="connsiteX102" fmla="*/ 652321 w 3900143"/>
                <a:gd name="connsiteY102" fmla="*/ 6049360 h 7362092"/>
                <a:gd name="connsiteX103" fmla="*/ 730501 w 3900143"/>
                <a:gd name="connsiteY103" fmla="*/ 5978300 h 7362092"/>
                <a:gd name="connsiteX104" fmla="*/ 721299 w 3900143"/>
                <a:gd name="connsiteY104" fmla="*/ 5941194 h 7362092"/>
                <a:gd name="connsiteX105" fmla="*/ 747834 w 3900143"/>
                <a:gd name="connsiteY105" fmla="*/ 5947880 h 7362092"/>
                <a:gd name="connsiteX106" fmla="*/ 826014 w 3900143"/>
                <a:gd name="connsiteY106" fmla="*/ 5876822 h 7362092"/>
                <a:gd name="connsiteX107" fmla="*/ 754954 w 3900143"/>
                <a:gd name="connsiteY107" fmla="*/ 5798640 h 7362092"/>
                <a:gd name="connsiteX108" fmla="*/ 724415 w 3900143"/>
                <a:gd name="connsiteY108" fmla="*/ 5803854 h 7362092"/>
                <a:gd name="connsiteX109" fmla="*/ 739686 w 3900143"/>
                <a:gd name="connsiteY109" fmla="*/ 5764338 h 7362092"/>
                <a:gd name="connsiteX110" fmla="*/ 668628 w 3900143"/>
                <a:gd name="connsiteY110" fmla="*/ 5686156 h 7362092"/>
                <a:gd name="connsiteX111" fmla="*/ 2120766 w 3900143"/>
                <a:gd name="connsiteY111" fmla="*/ 5664230 h 7362092"/>
                <a:gd name="connsiteX112" fmla="*/ 2121838 w 3900143"/>
                <a:gd name="connsiteY112" fmla="*/ 5666104 h 7362092"/>
                <a:gd name="connsiteX113" fmla="*/ 2052947 w 3900143"/>
                <a:gd name="connsiteY113" fmla="*/ 5719720 h 7362092"/>
                <a:gd name="connsiteX114" fmla="*/ 1970433 w 3900143"/>
                <a:gd name="connsiteY114" fmla="*/ 5691212 h 7362092"/>
                <a:gd name="connsiteX115" fmla="*/ 1970845 w 3900143"/>
                <a:gd name="connsiteY115" fmla="*/ 5689094 h 7362092"/>
                <a:gd name="connsiteX116" fmla="*/ 2049989 w 3900143"/>
                <a:gd name="connsiteY116" fmla="*/ 5701892 h 7362092"/>
                <a:gd name="connsiteX117" fmla="*/ 2120766 w 3900143"/>
                <a:gd name="connsiteY117" fmla="*/ 5664230 h 7362092"/>
                <a:gd name="connsiteX118" fmla="*/ 1724974 w 3900143"/>
                <a:gd name="connsiteY118" fmla="*/ 5635120 h 7362092"/>
                <a:gd name="connsiteX119" fmla="*/ 1706220 w 3900143"/>
                <a:gd name="connsiteY119" fmla="*/ 5642256 h 7362092"/>
                <a:gd name="connsiteX120" fmla="*/ 1683392 w 3900143"/>
                <a:gd name="connsiteY120" fmla="*/ 5693236 h 7362092"/>
                <a:gd name="connsiteX121" fmla="*/ 1741508 w 3900143"/>
                <a:gd name="connsiteY121" fmla="*/ 5734818 h 7362092"/>
                <a:gd name="connsiteX122" fmla="*/ 1783090 w 3900143"/>
                <a:gd name="connsiteY122" fmla="*/ 5676704 h 7362092"/>
                <a:gd name="connsiteX123" fmla="*/ 1724974 w 3900143"/>
                <a:gd name="connsiteY123" fmla="*/ 5635120 h 7362092"/>
                <a:gd name="connsiteX124" fmla="*/ 2103510 w 3900143"/>
                <a:gd name="connsiteY124" fmla="*/ 5609582 h 7362092"/>
                <a:gd name="connsiteX125" fmla="*/ 2140371 w 3900143"/>
                <a:gd name="connsiteY125" fmla="*/ 5613416 h 7362092"/>
                <a:gd name="connsiteX126" fmla="*/ 2062365 w 3900143"/>
                <a:gd name="connsiteY126" fmla="*/ 5639054 h 7362092"/>
                <a:gd name="connsiteX127" fmla="*/ 1977542 w 3900143"/>
                <a:gd name="connsiteY127" fmla="*/ 5639438 h 7362092"/>
                <a:gd name="connsiteX128" fmla="*/ 1992230 w 3900143"/>
                <a:gd name="connsiteY128" fmla="*/ 5631750 h 7362092"/>
                <a:gd name="connsiteX129" fmla="*/ 2055548 w 3900143"/>
                <a:gd name="connsiteY129" fmla="*/ 5613802 h 7362092"/>
                <a:gd name="connsiteX130" fmla="*/ 2103510 w 3900143"/>
                <a:gd name="connsiteY130" fmla="*/ 5609582 h 7362092"/>
                <a:gd name="connsiteX131" fmla="*/ 1479212 w 3900143"/>
                <a:gd name="connsiteY131" fmla="*/ 5565750 h 7362092"/>
                <a:gd name="connsiteX132" fmla="*/ 1542161 w 3900143"/>
                <a:gd name="connsiteY132" fmla="*/ 5600796 h 7362092"/>
                <a:gd name="connsiteX133" fmla="*/ 1541489 w 3900143"/>
                <a:gd name="connsiteY133" fmla="*/ 5603118 h 7362092"/>
                <a:gd name="connsiteX134" fmla="*/ 1444120 w 3900143"/>
                <a:gd name="connsiteY134" fmla="*/ 5586244 h 7362092"/>
                <a:gd name="connsiteX135" fmla="*/ 1353300 w 3900143"/>
                <a:gd name="connsiteY135" fmla="*/ 5625196 h 7362092"/>
                <a:gd name="connsiteX136" fmla="*/ 1352109 w 3900143"/>
                <a:gd name="connsiteY136" fmla="*/ 5623096 h 7362092"/>
                <a:gd name="connsiteX137" fmla="*/ 1376173 w 3900143"/>
                <a:gd name="connsiteY137" fmla="*/ 5587708 h 7362092"/>
                <a:gd name="connsiteX138" fmla="*/ 1441804 w 3900143"/>
                <a:gd name="connsiteY138" fmla="*/ 5566520 h 7362092"/>
                <a:gd name="connsiteX139" fmla="*/ 1479212 w 3900143"/>
                <a:gd name="connsiteY139" fmla="*/ 5565750 h 7362092"/>
                <a:gd name="connsiteX140" fmla="*/ 2730124 w 3900143"/>
                <a:gd name="connsiteY140" fmla="*/ 5553090 h 7362092"/>
                <a:gd name="connsiteX141" fmla="*/ 2761293 w 3900143"/>
                <a:gd name="connsiteY141" fmla="*/ 5629054 h 7362092"/>
                <a:gd name="connsiteX142" fmla="*/ 2767766 w 3900143"/>
                <a:gd name="connsiteY142" fmla="*/ 5713632 h 7362092"/>
                <a:gd name="connsiteX143" fmla="*/ 2736596 w 3900143"/>
                <a:gd name="connsiteY143" fmla="*/ 5637668 h 7362092"/>
                <a:gd name="connsiteX144" fmla="*/ 2730124 w 3900143"/>
                <a:gd name="connsiteY144" fmla="*/ 5553090 h 7362092"/>
                <a:gd name="connsiteX145" fmla="*/ 2041676 w 3900143"/>
                <a:gd name="connsiteY145" fmla="*/ 5533488 h 7362092"/>
                <a:gd name="connsiteX146" fmla="*/ 2094413 w 3900143"/>
                <a:gd name="connsiteY146" fmla="*/ 5565026 h 7362092"/>
                <a:gd name="connsiteX147" fmla="*/ 2094015 w 3900143"/>
                <a:gd name="connsiteY147" fmla="*/ 5567218 h 7362092"/>
                <a:gd name="connsiteX148" fmla="*/ 2014718 w 3900143"/>
                <a:gd name="connsiteY148" fmla="*/ 5553506 h 7362092"/>
                <a:gd name="connsiteX149" fmla="*/ 1944096 w 3900143"/>
                <a:gd name="connsiteY149" fmla="*/ 5592080 h 7362092"/>
                <a:gd name="connsiteX150" fmla="*/ 1943009 w 3900143"/>
                <a:gd name="connsiteY150" fmla="*/ 5590134 h 7362092"/>
                <a:gd name="connsiteX151" fmla="*/ 1960192 w 3900143"/>
                <a:gd name="connsiteY151" fmla="*/ 5556372 h 7362092"/>
                <a:gd name="connsiteX152" fmla="*/ 1982743 w 3900143"/>
                <a:gd name="connsiteY152" fmla="*/ 5543262 h 7362092"/>
                <a:gd name="connsiteX153" fmla="*/ 2011656 w 3900143"/>
                <a:gd name="connsiteY153" fmla="*/ 5535032 h 7362092"/>
                <a:gd name="connsiteX154" fmla="*/ 2041676 w 3900143"/>
                <a:gd name="connsiteY154" fmla="*/ 5533488 h 7362092"/>
                <a:gd name="connsiteX155" fmla="*/ 1701423 w 3900143"/>
                <a:gd name="connsiteY155" fmla="*/ 5524126 h 7362092"/>
                <a:gd name="connsiteX156" fmla="*/ 1779384 w 3900143"/>
                <a:gd name="connsiteY156" fmla="*/ 5579906 h 7362092"/>
                <a:gd name="connsiteX157" fmla="*/ 1773385 w 3900143"/>
                <a:gd name="connsiteY157" fmla="*/ 5617876 h 7362092"/>
                <a:gd name="connsiteX158" fmla="*/ 1799478 w 3900143"/>
                <a:gd name="connsiteY158" fmla="*/ 5607420 h 7362092"/>
                <a:gd name="connsiteX159" fmla="*/ 1877438 w 3900143"/>
                <a:gd name="connsiteY159" fmla="*/ 5663200 h 7362092"/>
                <a:gd name="connsiteX160" fmla="*/ 1821657 w 3900143"/>
                <a:gd name="connsiteY160" fmla="*/ 5741160 h 7362092"/>
                <a:gd name="connsiteX161" fmla="*/ 1796844 w 3900143"/>
                <a:gd name="connsiteY161" fmla="*/ 5740294 h 7362092"/>
                <a:gd name="connsiteX162" fmla="*/ 1812092 w 3900143"/>
                <a:gd name="connsiteY162" fmla="*/ 5771452 h 7362092"/>
                <a:gd name="connsiteX163" fmla="*/ 1756310 w 3900143"/>
                <a:gd name="connsiteY163" fmla="*/ 5849416 h 7362092"/>
                <a:gd name="connsiteX164" fmla="*/ 1678350 w 3900143"/>
                <a:gd name="connsiteY164" fmla="*/ 5793634 h 7362092"/>
                <a:gd name="connsiteX165" fmla="*/ 1685000 w 3900143"/>
                <a:gd name="connsiteY165" fmla="*/ 5754242 h 7362092"/>
                <a:gd name="connsiteX166" fmla="*/ 1654480 w 3900143"/>
                <a:gd name="connsiteY166" fmla="*/ 5768884 h 7362092"/>
                <a:gd name="connsiteX167" fmla="*/ 1576520 w 3900143"/>
                <a:gd name="connsiteY167" fmla="*/ 5713104 h 7362092"/>
                <a:gd name="connsiteX168" fmla="*/ 1632300 w 3900143"/>
                <a:gd name="connsiteY168" fmla="*/ 5635144 h 7362092"/>
                <a:gd name="connsiteX169" fmla="*/ 1666906 w 3900143"/>
                <a:gd name="connsiteY169" fmla="*/ 5639606 h 7362092"/>
                <a:gd name="connsiteX170" fmla="*/ 1645643 w 3900143"/>
                <a:gd name="connsiteY170" fmla="*/ 5602086 h 7362092"/>
                <a:gd name="connsiteX171" fmla="*/ 1676266 w 3900143"/>
                <a:gd name="connsiteY171" fmla="*/ 5533698 h 7362092"/>
                <a:gd name="connsiteX172" fmla="*/ 1701423 w 3900143"/>
                <a:gd name="connsiteY172" fmla="*/ 5524126 h 7362092"/>
                <a:gd name="connsiteX173" fmla="*/ 2601226 w 3900143"/>
                <a:gd name="connsiteY173" fmla="*/ 5512598 h 7362092"/>
                <a:gd name="connsiteX174" fmla="*/ 2603586 w 3900143"/>
                <a:gd name="connsiteY174" fmla="*/ 5513102 h 7362092"/>
                <a:gd name="connsiteX175" fmla="*/ 2593745 w 3900143"/>
                <a:gd name="connsiteY175" fmla="*/ 5611430 h 7362092"/>
                <a:gd name="connsiteX176" fmla="*/ 2639114 w 3900143"/>
                <a:gd name="connsiteY176" fmla="*/ 5699218 h 7362092"/>
                <a:gd name="connsiteX177" fmla="*/ 2637106 w 3900143"/>
                <a:gd name="connsiteY177" fmla="*/ 5700558 h 7362092"/>
                <a:gd name="connsiteX178" fmla="*/ 2574238 w 3900143"/>
                <a:gd name="connsiteY178" fmla="*/ 5615154 h 7362092"/>
                <a:gd name="connsiteX179" fmla="*/ 2592536 w 3900143"/>
                <a:gd name="connsiteY179" fmla="*/ 5516234 h 7362092"/>
                <a:gd name="connsiteX180" fmla="*/ 2601226 w 3900143"/>
                <a:gd name="connsiteY180" fmla="*/ 5512598 h 7362092"/>
                <a:gd name="connsiteX181" fmla="*/ 1698833 w 3900143"/>
                <a:gd name="connsiteY181" fmla="*/ 5507484 h 7362092"/>
                <a:gd name="connsiteX182" fmla="*/ 1671105 w 3900143"/>
                <a:gd name="connsiteY182" fmla="*/ 5518034 h 7362092"/>
                <a:gd name="connsiteX183" fmla="*/ 1637355 w 3900143"/>
                <a:gd name="connsiteY183" fmla="*/ 5593404 h 7362092"/>
                <a:gd name="connsiteX184" fmla="*/ 1660789 w 3900143"/>
                <a:gd name="connsiteY184" fmla="*/ 5634754 h 7362092"/>
                <a:gd name="connsiteX185" fmla="*/ 1622652 w 3900143"/>
                <a:gd name="connsiteY185" fmla="*/ 5629838 h 7362092"/>
                <a:gd name="connsiteX186" fmla="*/ 1561175 w 3900143"/>
                <a:gd name="connsiteY186" fmla="*/ 5715758 h 7362092"/>
                <a:gd name="connsiteX187" fmla="*/ 1647094 w 3900143"/>
                <a:gd name="connsiteY187" fmla="*/ 5777236 h 7362092"/>
                <a:gd name="connsiteX188" fmla="*/ 1680731 w 3900143"/>
                <a:gd name="connsiteY188" fmla="*/ 5761096 h 7362092"/>
                <a:gd name="connsiteX189" fmla="*/ 1673403 w 3900143"/>
                <a:gd name="connsiteY189" fmla="*/ 5804508 h 7362092"/>
                <a:gd name="connsiteX190" fmla="*/ 1759322 w 3900143"/>
                <a:gd name="connsiteY190" fmla="*/ 5865984 h 7362092"/>
                <a:gd name="connsiteX191" fmla="*/ 1820798 w 3900143"/>
                <a:gd name="connsiteY191" fmla="*/ 5780064 h 7362092"/>
                <a:gd name="connsiteX192" fmla="*/ 1803994 w 3900143"/>
                <a:gd name="connsiteY192" fmla="*/ 5745726 h 7362092"/>
                <a:gd name="connsiteX193" fmla="*/ 1831341 w 3900143"/>
                <a:gd name="connsiteY193" fmla="*/ 5746680 h 7362092"/>
                <a:gd name="connsiteX194" fmla="*/ 1892818 w 3900143"/>
                <a:gd name="connsiteY194" fmla="*/ 5660758 h 7362092"/>
                <a:gd name="connsiteX195" fmla="*/ 1806896 w 3900143"/>
                <a:gd name="connsiteY195" fmla="*/ 5599280 h 7362092"/>
                <a:gd name="connsiteX196" fmla="*/ 1778139 w 3900143"/>
                <a:gd name="connsiteY196" fmla="*/ 5610806 h 7362092"/>
                <a:gd name="connsiteX197" fmla="*/ 1784752 w 3900143"/>
                <a:gd name="connsiteY197" fmla="*/ 5568962 h 7362092"/>
                <a:gd name="connsiteX198" fmla="*/ 1698833 w 3900143"/>
                <a:gd name="connsiteY198" fmla="*/ 5507484 h 7362092"/>
                <a:gd name="connsiteX199" fmla="*/ 1990131 w 3900143"/>
                <a:gd name="connsiteY199" fmla="*/ 5475406 h 7362092"/>
                <a:gd name="connsiteX200" fmla="*/ 2053079 w 3900143"/>
                <a:gd name="connsiteY200" fmla="*/ 5510454 h 7362092"/>
                <a:gd name="connsiteX201" fmla="*/ 2052406 w 3900143"/>
                <a:gd name="connsiteY201" fmla="*/ 5512772 h 7362092"/>
                <a:gd name="connsiteX202" fmla="*/ 1955039 w 3900143"/>
                <a:gd name="connsiteY202" fmla="*/ 5495900 h 7362092"/>
                <a:gd name="connsiteX203" fmla="*/ 1864219 w 3900143"/>
                <a:gd name="connsiteY203" fmla="*/ 5534850 h 7362092"/>
                <a:gd name="connsiteX204" fmla="*/ 1863029 w 3900143"/>
                <a:gd name="connsiteY204" fmla="*/ 5532752 h 7362092"/>
                <a:gd name="connsiteX205" fmla="*/ 1887093 w 3900143"/>
                <a:gd name="connsiteY205" fmla="*/ 5497364 h 7362092"/>
                <a:gd name="connsiteX206" fmla="*/ 1952723 w 3900143"/>
                <a:gd name="connsiteY206" fmla="*/ 5476176 h 7362092"/>
                <a:gd name="connsiteX207" fmla="*/ 1990131 w 3900143"/>
                <a:gd name="connsiteY207" fmla="*/ 5475406 h 7362092"/>
                <a:gd name="connsiteX208" fmla="*/ 776380 w 3900143"/>
                <a:gd name="connsiteY208" fmla="*/ 5463396 h 7362092"/>
                <a:gd name="connsiteX209" fmla="*/ 845429 w 3900143"/>
                <a:gd name="connsiteY209" fmla="*/ 5548908 h 7362092"/>
                <a:gd name="connsiteX210" fmla="*/ 801664 w 3900143"/>
                <a:gd name="connsiteY210" fmla="*/ 5649726 h 7362092"/>
                <a:gd name="connsiteX211" fmla="*/ 798797 w 3900143"/>
                <a:gd name="connsiteY211" fmla="*/ 5649182 h 7362092"/>
                <a:gd name="connsiteX212" fmla="*/ 820938 w 3900143"/>
                <a:gd name="connsiteY212" fmla="*/ 5552230 h 7362092"/>
                <a:gd name="connsiteX213" fmla="*/ 773760 w 3900143"/>
                <a:gd name="connsiteY213" fmla="*/ 5464684 h 7362092"/>
                <a:gd name="connsiteX214" fmla="*/ 776380 w 3900143"/>
                <a:gd name="connsiteY214" fmla="*/ 5463396 h 7362092"/>
                <a:gd name="connsiteX215" fmla="*/ 571062 w 3900143"/>
                <a:gd name="connsiteY215" fmla="*/ 5458498 h 7362092"/>
                <a:gd name="connsiteX216" fmla="*/ 573188 w 3900143"/>
                <a:gd name="connsiteY216" fmla="*/ 5459644 h 7362092"/>
                <a:gd name="connsiteX217" fmla="*/ 536202 w 3900143"/>
                <a:gd name="connsiteY217" fmla="*/ 5551282 h 7362092"/>
                <a:gd name="connsiteX218" fmla="*/ 555169 w 3900143"/>
                <a:gd name="connsiteY218" fmla="*/ 5648264 h 7362092"/>
                <a:gd name="connsiteX219" fmla="*/ 552866 w 3900143"/>
                <a:gd name="connsiteY219" fmla="*/ 5648986 h 7362092"/>
                <a:gd name="connsiteX220" fmla="*/ 516434 w 3900143"/>
                <a:gd name="connsiteY220" fmla="*/ 5549394 h 7362092"/>
                <a:gd name="connsiteX221" fmla="*/ 561701 w 3900143"/>
                <a:gd name="connsiteY221" fmla="*/ 5459558 h 7362092"/>
                <a:gd name="connsiteX222" fmla="*/ 571062 w 3900143"/>
                <a:gd name="connsiteY222" fmla="*/ 5458498 h 7362092"/>
                <a:gd name="connsiteX223" fmla="*/ 736232 w 3900143"/>
                <a:gd name="connsiteY223" fmla="*/ 5454830 h 7362092"/>
                <a:gd name="connsiteX224" fmla="*/ 774150 w 3900143"/>
                <a:gd name="connsiteY224" fmla="*/ 5533466 h 7362092"/>
                <a:gd name="connsiteX225" fmla="*/ 728917 w 3900143"/>
                <a:gd name="connsiteY225" fmla="*/ 5608132 h 7362092"/>
                <a:gd name="connsiteX226" fmla="*/ 726933 w 3900143"/>
                <a:gd name="connsiteY226" fmla="*/ 5607280 h 7362092"/>
                <a:gd name="connsiteX227" fmla="*/ 756099 w 3900143"/>
                <a:gd name="connsiteY227" fmla="*/ 5532602 h 7362092"/>
                <a:gd name="connsiteX228" fmla="*/ 734175 w 3900143"/>
                <a:gd name="connsiteY228" fmla="*/ 5455486 h 7362092"/>
                <a:gd name="connsiteX229" fmla="*/ 736232 w 3900143"/>
                <a:gd name="connsiteY229" fmla="*/ 5454830 h 7362092"/>
                <a:gd name="connsiteX230" fmla="*/ 632135 w 3900143"/>
                <a:gd name="connsiteY230" fmla="*/ 5449864 h 7362092"/>
                <a:gd name="connsiteX231" fmla="*/ 634193 w 3900143"/>
                <a:gd name="connsiteY231" fmla="*/ 5450714 h 7362092"/>
                <a:gd name="connsiteX232" fmla="*/ 604103 w 3900143"/>
                <a:gd name="connsiteY232" fmla="*/ 5525348 h 7362092"/>
                <a:gd name="connsiteX233" fmla="*/ 626953 w 3900143"/>
                <a:gd name="connsiteY233" fmla="*/ 5602510 h 7362092"/>
                <a:gd name="connsiteX234" fmla="*/ 624820 w 3900143"/>
                <a:gd name="connsiteY234" fmla="*/ 5603162 h 7362092"/>
                <a:gd name="connsiteX235" fmla="*/ 585397 w 3900143"/>
                <a:gd name="connsiteY235" fmla="*/ 5524458 h 7362092"/>
                <a:gd name="connsiteX236" fmla="*/ 623378 w 3900143"/>
                <a:gd name="connsiteY236" fmla="*/ 5451006 h 7362092"/>
                <a:gd name="connsiteX237" fmla="*/ 632135 w 3900143"/>
                <a:gd name="connsiteY237" fmla="*/ 5449864 h 7362092"/>
                <a:gd name="connsiteX238" fmla="*/ 687837 w 3900143"/>
                <a:gd name="connsiteY238" fmla="*/ 5442008 h 7362092"/>
                <a:gd name="connsiteX239" fmla="*/ 696483 w 3900143"/>
                <a:gd name="connsiteY239" fmla="*/ 5523664 h 7362092"/>
                <a:gd name="connsiteX240" fmla="*/ 679945 w 3900143"/>
                <a:gd name="connsiteY240" fmla="*/ 5604354 h 7362092"/>
                <a:gd name="connsiteX241" fmla="*/ 774659 w 3900143"/>
                <a:gd name="connsiteY241" fmla="*/ 5716112 h 7362092"/>
                <a:gd name="connsiteX242" fmla="*/ 752601 w 3900143"/>
                <a:gd name="connsiteY242" fmla="*/ 5773200 h 7362092"/>
                <a:gd name="connsiteX243" fmla="*/ 796718 w 3900143"/>
                <a:gd name="connsiteY243" fmla="*/ 5765668 h 7362092"/>
                <a:gd name="connsiteX244" fmla="*/ 899374 w 3900143"/>
                <a:gd name="connsiteY244" fmla="*/ 5878610 h 7362092"/>
                <a:gd name="connsiteX245" fmla="*/ 828924 w 3900143"/>
                <a:gd name="connsiteY245" fmla="*/ 5974736 h 7362092"/>
                <a:gd name="connsiteX246" fmla="*/ 919627 w 3900143"/>
                <a:gd name="connsiteY246" fmla="*/ 6013506 h 7362092"/>
                <a:gd name="connsiteX247" fmla="*/ 1014284 w 3900143"/>
                <a:gd name="connsiteY247" fmla="*/ 5983006 h 7362092"/>
                <a:gd name="connsiteX248" fmla="*/ 1015072 w 3900143"/>
                <a:gd name="connsiteY248" fmla="*/ 5985814 h 7362092"/>
                <a:gd name="connsiteX249" fmla="*/ 918449 w 3900143"/>
                <a:gd name="connsiteY249" fmla="*/ 6038192 h 7362092"/>
                <a:gd name="connsiteX250" fmla="*/ 827251 w 3900143"/>
                <a:gd name="connsiteY250" fmla="*/ 5976854 h 7362092"/>
                <a:gd name="connsiteX251" fmla="*/ 827965 w 3900143"/>
                <a:gd name="connsiteY251" fmla="*/ 5975014 h 7362092"/>
                <a:gd name="connsiteX252" fmla="*/ 786431 w 3900143"/>
                <a:gd name="connsiteY252" fmla="*/ 5981268 h 7362092"/>
                <a:gd name="connsiteX253" fmla="*/ 748098 w 3900143"/>
                <a:gd name="connsiteY253" fmla="*/ 5971606 h 7362092"/>
                <a:gd name="connsiteX254" fmla="*/ 761391 w 3900143"/>
                <a:gd name="connsiteY254" fmla="*/ 6025216 h 7362092"/>
                <a:gd name="connsiteX255" fmla="*/ 753783 w 3900143"/>
                <a:gd name="connsiteY255" fmla="*/ 6058890 h 7362092"/>
                <a:gd name="connsiteX256" fmla="*/ 817954 w 3900143"/>
                <a:gd name="connsiteY256" fmla="*/ 6144252 h 7362092"/>
                <a:gd name="connsiteX257" fmla="*/ 774189 w 3900143"/>
                <a:gd name="connsiteY257" fmla="*/ 6245072 h 7362092"/>
                <a:gd name="connsiteX258" fmla="*/ 771321 w 3900143"/>
                <a:gd name="connsiteY258" fmla="*/ 6244528 h 7362092"/>
                <a:gd name="connsiteX259" fmla="*/ 793463 w 3900143"/>
                <a:gd name="connsiteY259" fmla="*/ 6147576 h 7362092"/>
                <a:gd name="connsiteX260" fmla="*/ 751686 w 3900143"/>
                <a:gd name="connsiteY260" fmla="*/ 6064656 h 7362092"/>
                <a:gd name="connsiteX261" fmla="*/ 707718 w 3900143"/>
                <a:gd name="connsiteY261" fmla="*/ 6113246 h 7362092"/>
                <a:gd name="connsiteX262" fmla="*/ 743736 w 3900143"/>
                <a:gd name="connsiteY262" fmla="*/ 6191066 h 7362092"/>
                <a:gd name="connsiteX263" fmla="*/ 698505 w 3900143"/>
                <a:gd name="connsiteY263" fmla="*/ 6265732 h 7362092"/>
                <a:gd name="connsiteX264" fmla="*/ 696518 w 3900143"/>
                <a:gd name="connsiteY264" fmla="*/ 6264882 h 7362092"/>
                <a:gd name="connsiteX265" fmla="*/ 725686 w 3900143"/>
                <a:gd name="connsiteY265" fmla="*/ 6190204 h 7362092"/>
                <a:gd name="connsiteX266" fmla="*/ 704868 w 3900143"/>
                <a:gd name="connsiteY266" fmla="*/ 6114620 h 7362092"/>
                <a:gd name="connsiteX267" fmla="*/ 648447 w 3900143"/>
                <a:gd name="connsiteY267" fmla="*/ 6127872 h 7362092"/>
                <a:gd name="connsiteX268" fmla="*/ 599550 w 3900143"/>
                <a:gd name="connsiteY268" fmla="*/ 6112948 h 7362092"/>
                <a:gd name="connsiteX269" fmla="*/ 573666 w 3900143"/>
                <a:gd name="connsiteY269" fmla="*/ 6182960 h 7362092"/>
                <a:gd name="connsiteX270" fmla="*/ 596516 w 3900143"/>
                <a:gd name="connsiteY270" fmla="*/ 6260118 h 7362092"/>
                <a:gd name="connsiteX271" fmla="*/ 594385 w 3900143"/>
                <a:gd name="connsiteY271" fmla="*/ 6260770 h 7362092"/>
                <a:gd name="connsiteX272" fmla="*/ 554962 w 3900143"/>
                <a:gd name="connsiteY272" fmla="*/ 6182066 h 7362092"/>
                <a:gd name="connsiteX273" fmla="*/ 592677 w 3900143"/>
                <a:gd name="connsiteY273" fmla="*/ 6108782 h 7362092"/>
                <a:gd name="connsiteX274" fmla="*/ 545790 w 3900143"/>
                <a:gd name="connsiteY274" fmla="*/ 6014928 h 7362092"/>
                <a:gd name="connsiteX275" fmla="*/ 569338 w 3900143"/>
                <a:gd name="connsiteY275" fmla="*/ 5955842 h 7362092"/>
                <a:gd name="connsiteX276" fmla="*/ 516929 w 3900143"/>
                <a:gd name="connsiteY276" fmla="*/ 5968410 h 7362092"/>
                <a:gd name="connsiteX277" fmla="*/ 489906 w 3900143"/>
                <a:gd name="connsiteY277" fmla="*/ 5963220 h 7362092"/>
                <a:gd name="connsiteX278" fmla="*/ 405406 w 3900143"/>
                <a:gd name="connsiteY278" fmla="*/ 6018770 h 7362092"/>
                <a:gd name="connsiteX279" fmla="*/ 304588 w 3900143"/>
                <a:gd name="connsiteY279" fmla="*/ 5975004 h 7362092"/>
                <a:gd name="connsiteX280" fmla="*/ 305130 w 3900143"/>
                <a:gd name="connsiteY280" fmla="*/ 5972136 h 7362092"/>
                <a:gd name="connsiteX281" fmla="*/ 402082 w 3900143"/>
                <a:gd name="connsiteY281" fmla="*/ 5994280 h 7362092"/>
                <a:gd name="connsiteX282" fmla="*/ 479165 w 3900143"/>
                <a:gd name="connsiteY282" fmla="*/ 5959316 h 7362092"/>
                <a:gd name="connsiteX283" fmla="*/ 431821 w 3900143"/>
                <a:gd name="connsiteY283" fmla="*/ 5919310 h 7362092"/>
                <a:gd name="connsiteX284" fmla="*/ 358613 w 3900143"/>
                <a:gd name="connsiteY284" fmla="*/ 5944540 h 7362092"/>
                <a:gd name="connsiteX285" fmla="*/ 283947 w 3900143"/>
                <a:gd name="connsiteY285" fmla="*/ 5899308 h 7362092"/>
                <a:gd name="connsiteX286" fmla="*/ 284795 w 3900143"/>
                <a:gd name="connsiteY286" fmla="*/ 5897322 h 7362092"/>
                <a:gd name="connsiteX287" fmla="*/ 359474 w 3900143"/>
                <a:gd name="connsiteY287" fmla="*/ 5926486 h 7362092"/>
                <a:gd name="connsiteX288" fmla="*/ 427248 w 3900143"/>
                <a:gd name="connsiteY288" fmla="*/ 5911314 h 7362092"/>
                <a:gd name="connsiteX289" fmla="*/ 414438 w 3900143"/>
                <a:gd name="connsiteY289" fmla="*/ 5858596 h 7362092"/>
                <a:gd name="connsiteX290" fmla="*/ 339231 w 3900143"/>
                <a:gd name="connsiteY290" fmla="*/ 5865458 h 7362092"/>
                <a:gd name="connsiteX291" fmla="*/ 256224 w 3900143"/>
                <a:gd name="connsiteY291" fmla="*/ 5847982 h 7362092"/>
                <a:gd name="connsiteX292" fmla="*/ 272202 w 3900143"/>
                <a:gd name="connsiteY292" fmla="*/ 5843558 h 7362092"/>
                <a:gd name="connsiteX293" fmla="*/ 337880 w 3900143"/>
                <a:gd name="connsiteY293" fmla="*/ 5839334 h 7362092"/>
                <a:gd name="connsiteX294" fmla="*/ 414458 w 3900143"/>
                <a:gd name="connsiteY294" fmla="*/ 5854220 h 7362092"/>
                <a:gd name="connsiteX295" fmla="*/ 434301 w 3900143"/>
                <a:gd name="connsiteY295" fmla="*/ 5798146 h 7362092"/>
                <a:gd name="connsiteX296" fmla="*/ 366725 w 3900143"/>
                <a:gd name="connsiteY296" fmla="*/ 5774478 h 7362092"/>
                <a:gd name="connsiteX297" fmla="*/ 289566 w 3900143"/>
                <a:gd name="connsiteY297" fmla="*/ 5797328 h 7362092"/>
                <a:gd name="connsiteX298" fmla="*/ 288912 w 3900143"/>
                <a:gd name="connsiteY298" fmla="*/ 5795196 h 7362092"/>
                <a:gd name="connsiteX299" fmla="*/ 312817 w 3900143"/>
                <a:gd name="connsiteY299" fmla="*/ 5765804 h 7362092"/>
                <a:gd name="connsiteX300" fmla="*/ 337621 w 3900143"/>
                <a:gd name="connsiteY300" fmla="*/ 5757734 h 7362092"/>
                <a:gd name="connsiteX301" fmla="*/ 367617 w 3900143"/>
                <a:gd name="connsiteY301" fmla="*/ 5755770 h 7362092"/>
                <a:gd name="connsiteX302" fmla="*/ 439874 w 3900143"/>
                <a:gd name="connsiteY302" fmla="*/ 5791322 h 7362092"/>
                <a:gd name="connsiteX303" fmla="*/ 527216 w 3900143"/>
                <a:gd name="connsiteY303" fmla="*/ 5752808 h 7362092"/>
                <a:gd name="connsiteX304" fmla="*/ 579585 w 3900143"/>
                <a:gd name="connsiteY304" fmla="*/ 5771348 h 7362092"/>
                <a:gd name="connsiteX305" fmla="*/ 559059 w 3900143"/>
                <a:gd name="connsiteY305" fmla="*/ 5705824 h 7362092"/>
                <a:gd name="connsiteX306" fmla="*/ 629638 w 3900143"/>
                <a:gd name="connsiteY306" fmla="*/ 5609638 h 7362092"/>
                <a:gd name="connsiteX307" fmla="*/ 672003 w 3900143"/>
                <a:gd name="connsiteY307" fmla="*/ 5603168 h 7362092"/>
                <a:gd name="connsiteX308" fmla="*/ 678303 w 3900143"/>
                <a:gd name="connsiteY308" fmla="*/ 5604108 h 7362092"/>
                <a:gd name="connsiteX309" fmla="*/ 670362 w 3900143"/>
                <a:gd name="connsiteY309" fmla="*/ 5525014 h 7362092"/>
                <a:gd name="connsiteX310" fmla="*/ 687837 w 3900143"/>
                <a:gd name="connsiteY310" fmla="*/ 5442008 h 7362092"/>
                <a:gd name="connsiteX311" fmla="*/ 683941 w 3900143"/>
                <a:gd name="connsiteY311" fmla="*/ 5401422 h 7362092"/>
                <a:gd name="connsiteX312" fmla="*/ 610129 w 3900143"/>
                <a:gd name="connsiteY312" fmla="*/ 5412692 h 7362092"/>
                <a:gd name="connsiteX313" fmla="*/ 487163 w 3900143"/>
                <a:gd name="connsiteY313" fmla="*/ 5580276 h 7362092"/>
                <a:gd name="connsiteX314" fmla="*/ 522924 w 3900143"/>
                <a:gd name="connsiteY314" fmla="*/ 5694434 h 7362092"/>
                <a:gd name="connsiteX315" fmla="*/ 431684 w 3900143"/>
                <a:gd name="connsiteY315" fmla="*/ 5662136 h 7362092"/>
                <a:gd name="connsiteX316" fmla="*/ 234905 w 3900143"/>
                <a:gd name="connsiteY316" fmla="*/ 5840990 h 7362092"/>
                <a:gd name="connsiteX317" fmla="*/ 413762 w 3900143"/>
                <a:gd name="connsiteY317" fmla="*/ 6037768 h 7362092"/>
                <a:gd name="connsiteX318" fmla="*/ 505072 w 3900143"/>
                <a:gd name="connsiteY318" fmla="*/ 6015874 h 7362092"/>
                <a:gd name="connsiteX319" fmla="*/ 464046 w 3900143"/>
                <a:gd name="connsiteY319" fmla="*/ 6118816 h 7362092"/>
                <a:gd name="connsiteX320" fmla="*/ 642901 w 3900143"/>
                <a:gd name="connsiteY320" fmla="*/ 6315594 h 7362092"/>
                <a:gd name="connsiteX321" fmla="*/ 839680 w 3900143"/>
                <a:gd name="connsiteY321" fmla="*/ 6136738 h 7362092"/>
                <a:gd name="connsiteX322" fmla="*/ 816519 w 3900143"/>
                <a:gd name="connsiteY322" fmla="*/ 6043340 h 7362092"/>
                <a:gd name="connsiteX323" fmla="*/ 883304 w 3900143"/>
                <a:gd name="connsiteY323" fmla="*/ 6060170 h 7362092"/>
                <a:gd name="connsiteX324" fmla="*/ 1080082 w 3900143"/>
                <a:gd name="connsiteY324" fmla="*/ 5881316 h 7362092"/>
                <a:gd name="connsiteX325" fmla="*/ 901226 w 3900143"/>
                <a:gd name="connsiteY325" fmla="*/ 5684538 h 7362092"/>
                <a:gd name="connsiteX326" fmla="*/ 824364 w 3900143"/>
                <a:gd name="connsiteY326" fmla="*/ 5697662 h 7362092"/>
                <a:gd name="connsiteX327" fmla="*/ 862796 w 3900143"/>
                <a:gd name="connsiteY327" fmla="*/ 5598198 h 7362092"/>
                <a:gd name="connsiteX328" fmla="*/ 683941 w 3900143"/>
                <a:gd name="connsiteY328" fmla="*/ 5401422 h 7362092"/>
                <a:gd name="connsiteX329" fmla="*/ 1555544 w 3900143"/>
                <a:gd name="connsiteY329" fmla="*/ 5305454 h 7362092"/>
                <a:gd name="connsiteX330" fmla="*/ 1557864 w 3900143"/>
                <a:gd name="connsiteY330" fmla="*/ 5306126 h 7362092"/>
                <a:gd name="connsiteX331" fmla="*/ 1540990 w 3900143"/>
                <a:gd name="connsiteY331" fmla="*/ 5403496 h 7362092"/>
                <a:gd name="connsiteX332" fmla="*/ 1579940 w 3900143"/>
                <a:gd name="connsiteY332" fmla="*/ 5494316 h 7362092"/>
                <a:gd name="connsiteX333" fmla="*/ 1577842 w 3900143"/>
                <a:gd name="connsiteY333" fmla="*/ 5495506 h 7362092"/>
                <a:gd name="connsiteX334" fmla="*/ 1521267 w 3900143"/>
                <a:gd name="connsiteY334" fmla="*/ 5405810 h 7362092"/>
                <a:gd name="connsiteX335" fmla="*/ 1546615 w 3900143"/>
                <a:gd name="connsiteY335" fmla="*/ 5308460 h 7362092"/>
                <a:gd name="connsiteX336" fmla="*/ 1555544 w 3900143"/>
                <a:gd name="connsiteY336" fmla="*/ 5305454 h 7362092"/>
                <a:gd name="connsiteX337" fmla="*/ 1613432 w 3900143"/>
                <a:gd name="connsiteY337" fmla="*/ 5284160 h 7362092"/>
                <a:gd name="connsiteX338" fmla="*/ 1615623 w 3900143"/>
                <a:gd name="connsiteY338" fmla="*/ 5284558 h 7362092"/>
                <a:gd name="connsiteX339" fmla="*/ 1601913 w 3900143"/>
                <a:gd name="connsiteY339" fmla="*/ 5363854 h 7362092"/>
                <a:gd name="connsiteX340" fmla="*/ 1640488 w 3900143"/>
                <a:gd name="connsiteY340" fmla="*/ 5434480 h 7362092"/>
                <a:gd name="connsiteX341" fmla="*/ 1638540 w 3900143"/>
                <a:gd name="connsiteY341" fmla="*/ 5435566 h 7362092"/>
                <a:gd name="connsiteX342" fmla="*/ 1583438 w 3900143"/>
                <a:gd name="connsiteY342" fmla="*/ 5366920 h 7362092"/>
                <a:gd name="connsiteX343" fmla="*/ 1605112 w 3900143"/>
                <a:gd name="connsiteY343" fmla="*/ 5287120 h 7362092"/>
                <a:gd name="connsiteX344" fmla="*/ 1613432 w 3900143"/>
                <a:gd name="connsiteY344" fmla="*/ 5284160 h 7362092"/>
                <a:gd name="connsiteX345" fmla="*/ 1716244 w 3900143"/>
                <a:gd name="connsiteY345" fmla="*/ 5267110 h 7362092"/>
                <a:gd name="connsiteX346" fmla="*/ 1769861 w 3900143"/>
                <a:gd name="connsiteY346" fmla="*/ 5336006 h 7362092"/>
                <a:gd name="connsiteX347" fmla="*/ 1741353 w 3900143"/>
                <a:gd name="connsiteY347" fmla="*/ 5418518 h 7362092"/>
                <a:gd name="connsiteX348" fmla="*/ 1739234 w 3900143"/>
                <a:gd name="connsiteY348" fmla="*/ 5418104 h 7362092"/>
                <a:gd name="connsiteX349" fmla="*/ 1752031 w 3900143"/>
                <a:gd name="connsiteY349" fmla="*/ 5338960 h 7362092"/>
                <a:gd name="connsiteX350" fmla="*/ 1714370 w 3900143"/>
                <a:gd name="connsiteY350" fmla="*/ 5268186 h 7362092"/>
                <a:gd name="connsiteX351" fmla="*/ 1716244 w 3900143"/>
                <a:gd name="connsiteY351" fmla="*/ 5267110 h 7362092"/>
                <a:gd name="connsiteX352" fmla="*/ 1780646 w 3900143"/>
                <a:gd name="connsiteY352" fmla="*/ 5266452 h 7362092"/>
                <a:gd name="connsiteX353" fmla="*/ 1842793 w 3900143"/>
                <a:gd name="connsiteY353" fmla="*/ 5336102 h 7362092"/>
                <a:gd name="connsiteX354" fmla="*/ 1821224 w 3900143"/>
                <a:gd name="connsiteY354" fmla="*/ 5443872 h 7362092"/>
                <a:gd name="connsiteX355" fmla="*/ 1818306 w 3900143"/>
                <a:gd name="connsiteY355" fmla="*/ 5443944 h 7362092"/>
                <a:gd name="connsiteX356" fmla="*/ 1819550 w 3900143"/>
                <a:gd name="connsiteY356" fmla="*/ 5344504 h 7362092"/>
                <a:gd name="connsiteX357" fmla="*/ 1755005 w 3900143"/>
                <a:gd name="connsiteY357" fmla="*/ 5268846 h 7362092"/>
                <a:gd name="connsiteX358" fmla="*/ 1757296 w 3900143"/>
                <a:gd name="connsiteY358" fmla="*/ 5267036 h 7362092"/>
                <a:gd name="connsiteX359" fmla="*/ 1780646 w 3900143"/>
                <a:gd name="connsiteY359" fmla="*/ 5266452 h 7362092"/>
                <a:gd name="connsiteX360" fmla="*/ 1666234 w 3900143"/>
                <a:gd name="connsiteY360" fmla="*/ 5264760 h 7362092"/>
                <a:gd name="connsiteX361" fmla="*/ 1691870 w 3900143"/>
                <a:gd name="connsiteY361" fmla="*/ 5342766 h 7362092"/>
                <a:gd name="connsiteX362" fmla="*/ 1692682 w 3900143"/>
                <a:gd name="connsiteY362" fmla="*/ 5425130 h 7362092"/>
                <a:gd name="connsiteX363" fmla="*/ 1808794 w 3900143"/>
                <a:gd name="connsiteY363" fmla="*/ 5514454 h 7362092"/>
                <a:gd name="connsiteX364" fmla="*/ 1799243 w 3900143"/>
                <a:gd name="connsiteY364" fmla="*/ 5574906 h 7362092"/>
                <a:gd name="connsiteX365" fmla="*/ 1840786 w 3900143"/>
                <a:gd name="connsiteY365" fmla="*/ 5558258 h 7362092"/>
                <a:gd name="connsiteX366" fmla="*/ 1964912 w 3900143"/>
                <a:gd name="connsiteY366" fmla="*/ 5647070 h 7362092"/>
                <a:gd name="connsiteX367" fmla="*/ 1916268 w 3900143"/>
                <a:gd name="connsiteY367" fmla="*/ 5755868 h 7362092"/>
                <a:gd name="connsiteX368" fmla="*/ 2013097 w 3900143"/>
                <a:gd name="connsiteY368" fmla="*/ 5774682 h 7362092"/>
                <a:gd name="connsiteX369" fmla="*/ 2099217 w 3900143"/>
                <a:gd name="connsiteY369" fmla="*/ 5724946 h 7362092"/>
                <a:gd name="connsiteX370" fmla="*/ 2100578 w 3900143"/>
                <a:gd name="connsiteY370" fmla="*/ 5727526 h 7362092"/>
                <a:gd name="connsiteX371" fmla="*/ 2017142 w 3900143"/>
                <a:gd name="connsiteY371" fmla="*/ 5799064 h 7362092"/>
                <a:gd name="connsiteX372" fmla="*/ 1915077 w 3900143"/>
                <a:gd name="connsiteY372" fmla="*/ 5758290 h 7362092"/>
                <a:gd name="connsiteX373" fmla="*/ 1915388 w 3900143"/>
                <a:gd name="connsiteY373" fmla="*/ 5756342 h 7362092"/>
                <a:gd name="connsiteX374" fmla="*/ 1876100 w 3900143"/>
                <a:gd name="connsiteY374" fmla="*/ 5771196 h 7362092"/>
                <a:gd name="connsiteX375" fmla="*/ 1836593 w 3900143"/>
                <a:gd name="connsiteY375" fmla="*/ 5769818 h 7362092"/>
                <a:gd name="connsiteX376" fmla="*/ 1860869 w 3900143"/>
                <a:gd name="connsiteY376" fmla="*/ 5819430 h 7362092"/>
                <a:gd name="connsiteX377" fmla="*/ 1860517 w 3900143"/>
                <a:gd name="connsiteY377" fmla="*/ 5853950 h 7362092"/>
                <a:gd name="connsiteX378" fmla="*/ 1941215 w 3900143"/>
                <a:gd name="connsiteY378" fmla="*/ 5923898 h 7362092"/>
                <a:gd name="connsiteX379" fmla="*/ 1919646 w 3900143"/>
                <a:gd name="connsiteY379" fmla="*/ 6031668 h 7362092"/>
                <a:gd name="connsiteX380" fmla="*/ 1916728 w 3900143"/>
                <a:gd name="connsiteY380" fmla="*/ 6031742 h 7362092"/>
                <a:gd name="connsiteX381" fmla="*/ 1917972 w 3900143"/>
                <a:gd name="connsiteY381" fmla="*/ 5932302 h 7362092"/>
                <a:gd name="connsiteX382" fmla="*/ 1859682 w 3900143"/>
                <a:gd name="connsiteY382" fmla="*/ 5860030 h 7362092"/>
                <a:gd name="connsiteX383" fmla="*/ 1826923 w 3900143"/>
                <a:gd name="connsiteY383" fmla="*/ 5916782 h 7362092"/>
                <a:gd name="connsiteX384" fmla="*/ 1878511 w 3900143"/>
                <a:gd name="connsiteY384" fmla="*/ 5985280 h 7362092"/>
                <a:gd name="connsiteX385" fmla="*/ 1850004 w 3900143"/>
                <a:gd name="connsiteY385" fmla="*/ 6067792 h 7362092"/>
                <a:gd name="connsiteX386" fmla="*/ 1847884 w 3900143"/>
                <a:gd name="connsiteY386" fmla="*/ 6067380 h 7362092"/>
                <a:gd name="connsiteX387" fmla="*/ 1860683 w 3900143"/>
                <a:gd name="connsiteY387" fmla="*/ 5988238 h 7362092"/>
                <a:gd name="connsiteX388" fmla="*/ 1824426 w 3900143"/>
                <a:gd name="connsiteY388" fmla="*/ 5918726 h 7362092"/>
                <a:gd name="connsiteX389" fmla="*/ 1772057 w 3900143"/>
                <a:gd name="connsiteY389" fmla="*/ 5943554 h 7362092"/>
                <a:gd name="connsiteX390" fmla="*/ 1721114 w 3900143"/>
                <a:gd name="connsiteY390" fmla="*/ 5939256 h 7362092"/>
                <a:gd name="connsiteX391" fmla="*/ 1710543 w 3900143"/>
                <a:gd name="connsiteY391" fmla="*/ 6013144 h 7362092"/>
                <a:gd name="connsiteX392" fmla="*/ 1749118 w 3900143"/>
                <a:gd name="connsiteY392" fmla="*/ 6083768 h 7362092"/>
                <a:gd name="connsiteX393" fmla="*/ 1747172 w 3900143"/>
                <a:gd name="connsiteY393" fmla="*/ 6084854 h 7362092"/>
                <a:gd name="connsiteX394" fmla="*/ 1692070 w 3900143"/>
                <a:gd name="connsiteY394" fmla="*/ 6016208 h 7362092"/>
                <a:gd name="connsiteX395" fmla="*/ 1713519 w 3900143"/>
                <a:gd name="connsiteY395" fmla="*/ 5936628 h 7362092"/>
                <a:gd name="connsiteX396" fmla="*/ 1647931 w 3900143"/>
                <a:gd name="connsiteY396" fmla="*/ 5854742 h 7362092"/>
                <a:gd name="connsiteX397" fmla="*/ 1658518 w 3900143"/>
                <a:gd name="connsiteY397" fmla="*/ 5792024 h 7362092"/>
                <a:gd name="connsiteX398" fmla="*/ 1609928 w 3900143"/>
                <a:gd name="connsiteY398" fmla="*/ 5815340 h 7362092"/>
                <a:gd name="connsiteX399" fmla="*/ 1582417 w 3900143"/>
                <a:gd name="connsiteY399" fmla="*/ 5815952 h 7362092"/>
                <a:gd name="connsiteX400" fmla="*/ 1511500 w 3900143"/>
                <a:gd name="connsiteY400" fmla="*/ 5888040 h 7362092"/>
                <a:gd name="connsiteX401" fmla="*/ 1403728 w 3900143"/>
                <a:gd name="connsiteY401" fmla="*/ 5866470 h 7362092"/>
                <a:gd name="connsiteX402" fmla="*/ 1403655 w 3900143"/>
                <a:gd name="connsiteY402" fmla="*/ 5863552 h 7362092"/>
                <a:gd name="connsiteX403" fmla="*/ 1503096 w 3900143"/>
                <a:gd name="connsiteY403" fmla="*/ 5864798 h 7362092"/>
                <a:gd name="connsiteX404" fmla="*/ 1571095 w 3900143"/>
                <a:gd name="connsiteY404" fmla="*/ 5814394 h 7362092"/>
                <a:gd name="connsiteX405" fmla="*/ 1516393 w 3900143"/>
                <a:gd name="connsiteY405" fmla="*/ 5785248 h 7362092"/>
                <a:gd name="connsiteX406" fmla="*/ 1450133 w 3900143"/>
                <a:gd name="connsiteY406" fmla="*/ 5825320 h 7362092"/>
                <a:gd name="connsiteX407" fmla="*/ 1367621 w 3900143"/>
                <a:gd name="connsiteY407" fmla="*/ 5796814 h 7362092"/>
                <a:gd name="connsiteX408" fmla="*/ 1368032 w 3900143"/>
                <a:gd name="connsiteY408" fmla="*/ 5794692 h 7362092"/>
                <a:gd name="connsiteX409" fmla="*/ 1447176 w 3900143"/>
                <a:gd name="connsiteY409" fmla="*/ 5807488 h 7362092"/>
                <a:gd name="connsiteX410" fmla="*/ 1510240 w 3900143"/>
                <a:gd name="connsiteY410" fmla="*/ 5778394 h 7362092"/>
                <a:gd name="connsiteX411" fmla="*/ 1486622 w 3900143"/>
                <a:gd name="connsiteY411" fmla="*/ 5729552 h 7362092"/>
                <a:gd name="connsiteX412" fmla="*/ 1414543 w 3900143"/>
                <a:gd name="connsiteY412" fmla="*/ 5752086 h 7362092"/>
                <a:gd name="connsiteX413" fmla="*/ 1329718 w 3900143"/>
                <a:gd name="connsiteY413" fmla="*/ 5752470 h 7362092"/>
                <a:gd name="connsiteX414" fmla="*/ 1344406 w 3900143"/>
                <a:gd name="connsiteY414" fmla="*/ 5744782 h 7362092"/>
                <a:gd name="connsiteX415" fmla="*/ 1407726 w 3900143"/>
                <a:gd name="connsiteY415" fmla="*/ 5726832 h 7362092"/>
                <a:gd name="connsiteX416" fmla="*/ 1485721 w 3900143"/>
                <a:gd name="connsiteY416" fmla="*/ 5725270 h 7362092"/>
                <a:gd name="connsiteX417" fmla="*/ 1493320 w 3900143"/>
                <a:gd name="connsiteY417" fmla="*/ 5666276 h 7362092"/>
                <a:gd name="connsiteX418" fmla="*/ 1422277 w 3900143"/>
                <a:gd name="connsiteY418" fmla="*/ 5657358 h 7362092"/>
                <a:gd name="connsiteX419" fmla="*/ 1351654 w 3900143"/>
                <a:gd name="connsiteY419" fmla="*/ 5695934 h 7362092"/>
                <a:gd name="connsiteX420" fmla="*/ 1350566 w 3900143"/>
                <a:gd name="connsiteY420" fmla="*/ 5693988 h 7362092"/>
                <a:gd name="connsiteX421" fmla="*/ 1367750 w 3900143"/>
                <a:gd name="connsiteY421" fmla="*/ 5660224 h 7362092"/>
                <a:gd name="connsiteX422" fmla="*/ 1390300 w 3900143"/>
                <a:gd name="connsiteY422" fmla="*/ 5647114 h 7362092"/>
                <a:gd name="connsiteX423" fmla="*/ 1419212 w 3900143"/>
                <a:gd name="connsiteY423" fmla="*/ 5638882 h 7362092"/>
                <a:gd name="connsiteX424" fmla="*/ 1497332 w 3900143"/>
                <a:gd name="connsiteY424" fmla="*/ 5658432 h 7362092"/>
                <a:gd name="connsiteX425" fmla="*/ 1574613 w 3900143"/>
                <a:gd name="connsiteY425" fmla="*/ 5602400 h 7362092"/>
                <a:gd name="connsiteX426" fmla="*/ 1629712 w 3900143"/>
                <a:gd name="connsiteY426" fmla="*/ 5609506 h 7362092"/>
                <a:gd name="connsiteX427" fmla="*/ 1595856 w 3900143"/>
                <a:gd name="connsiteY427" fmla="*/ 5549768 h 7362092"/>
                <a:gd name="connsiteX428" fmla="*/ 1644613 w 3900143"/>
                <a:gd name="connsiteY428" fmla="*/ 5440882 h 7362092"/>
                <a:gd name="connsiteX429" fmla="*/ 1684668 w 3900143"/>
                <a:gd name="connsiteY429" fmla="*/ 5425642 h 7362092"/>
                <a:gd name="connsiteX430" fmla="*/ 1691025 w 3900143"/>
                <a:gd name="connsiteY430" fmla="*/ 5425236 h 7362092"/>
                <a:gd name="connsiteX431" fmla="*/ 1666618 w 3900143"/>
                <a:gd name="connsiteY431" fmla="*/ 5349584 h 7362092"/>
                <a:gd name="connsiteX432" fmla="*/ 1666234 w 3900143"/>
                <a:gd name="connsiteY432" fmla="*/ 5264760 h 7362092"/>
                <a:gd name="connsiteX433" fmla="*/ 3050371 w 3900143"/>
                <a:gd name="connsiteY433" fmla="*/ 5250692 h 7362092"/>
                <a:gd name="connsiteX434" fmla="*/ 3051574 w 3900143"/>
                <a:gd name="connsiteY434" fmla="*/ 5252484 h 7362092"/>
                <a:gd name="connsiteX435" fmla="*/ 2986710 w 3900143"/>
                <a:gd name="connsiteY435" fmla="*/ 5310906 h 7362092"/>
                <a:gd name="connsiteX436" fmla="*/ 2902362 w 3900143"/>
                <a:gd name="connsiteY436" fmla="*/ 5288394 h 7362092"/>
                <a:gd name="connsiteX437" fmla="*/ 2902621 w 3900143"/>
                <a:gd name="connsiteY437" fmla="*/ 5286252 h 7362092"/>
                <a:gd name="connsiteX438" fmla="*/ 2982479 w 3900143"/>
                <a:gd name="connsiteY438" fmla="*/ 5293336 h 7362092"/>
                <a:gd name="connsiteX439" fmla="*/ 3050371 w 3900143"/>
                <a:gd name="connsiteY439" fmla="*/ 5250692 h 7362092"/>
                <a:gd name="connsiteX440" fmla="*/ 2673562 w 3900143"/>
                <a:gd name="connsiteY440" fmla="*/ 5249322 h 7362092"/>
                <a:gd name="connsiteX441" fmla="*/ 2653511 w 3900143"/>
                <a:gd name="connsiteY441" fmla="*/ 5250064 h 7362092"/>
                <a:gd name="connsiteX442" fmla="*/ 2635317 w 3900143"/>
                <a:gd name="connsiteY442" fmla="*/ 5258526 h 7362092"/>
                <a:gd name="connsiteX443" fmla="*/ 2616207 w 3900143"/>
                <a:gd name="connsiteY443" fmla="*/ 5311014 h 7362092"/>
                <a:gd name="connsiteX444" fmla="*/ 2677157 w 3900143"/>
                <a:gd name="connsiteY444" fmla="*/ 5348316 h 7362092"/>
                <a:gd name="connsiteX445" fmla="*/ 2714461 w 3900143"/>
                <a:gd name="connsiteY445" fmla="*/ 5287368 h 7362092"/>
                <a:gd name="connsiteX446" fmla="*/ 2673562 w 3900143"/>
                <a:gd name="connsiteY446" fmla="*/ 5249322 h 7362092"/>
                <a:gd name="connsiteX447" fmla="*/ 1691893 w 3900143"/>
                <a:gd name="connsiteY447" fmla="*/ 5223470 h 7362092"/>
                <a:gd name="connsiteX448" fmla="*/ 1653884 w 3900143"/>
                <a:gd name="connsiteY448" fmla="*/ 5225902 h 7362092"/>
                <a:gd name="connsiteX449" fmla="*/ 1584097 w 3900143"/>
                <a:gd name="connsiteY449" fmla="*/ 5252454 h 7362092"/>
                <a:gd name="connsiteX450" fmla="*/ 1499150 w 3900143"/>
                <a:gd name="connsiteY450" fmla="*/ 5442160 h 7362092"/>
                <a:gd name="connsiteX451" fmla="*/ 1558133 w 3900143"/>
                <a:gd name="connsiteY451" fmla="*/ 5546236 h 7362092"/>
                <a:gd name="connsiteX452" fmla="*/ 1462139 w 3900143"/>
                <a:gd name="connsiteY452" fmla="*/ 5533862 h 7362092"/>
                <a:gd name="connsiteX453" fmla="*/ 1307405 w 3900143"/>
                <a:gd name="connsiteY453" fmla="*/ 5750122 h 7362092"/>
                <a:gd name="connsiteX454" fmla="*/ 1523666 w 3900143"/>
                <a:gd name="connsiteY454" fmla="*/ 5904854 h 7362092"/>
                <a:gd name="connsiteX455" fmla="*/ 1608324 w 3900143"/>
                <a:gd name="connsiteY455" fmla="*/ 5864236 h 7362092"/>
                <a:gd name="connsiteX456" fmla="*/ 1589879 w 3900143"/>
                <a:gd name="connsiteY456" fmla="*/ 5973506 h 7362092"/>
                <a:gd name="connsiteX457" fmla="*/ 1806139 w 3900143"/>
                <a:gd name="connsiteY457" fmla="*/ 6128238 h 7362092"/>
                <a:gd name="connsiteX458" fmla="*/ 1960873 w 3900143"/>
                <a:gd name="connsiteY458" fmla="*/ 5911978 h 7362092"/>
                <a:gd name="connsiteX459" fmla="*/ 1918577 w 3900143"/>
                <a:gd name="connsiteY459" fmla="*/ 5825546 h 7362092"/>
                <a:gd name="connsiteX460" fmla="*/ 1987408 w 3900143"/>
                <a:gd name="connsiteY460" fmla="*/ 5827946 h 7362092"/>
                <a:gd name="connsiteX461" fmla="*/ 2142142 w 3900143"/>
                <a:gd name="connsiteY461" fmla="*/ 5611686 h 7362092"/>
                <a:gd name="connsiteX462" fmla="*/ 1925882 w 3900143"/>
                <a:gd name="connsiteY462" fmla="*/ 5456954 h 7362092"/>
                <a:gd name="connsiteX463" fmla="*/ 1853503 w 3900143"/>
                <a:gd name="connsiteY463" fmla="*/ 5485958 h 7362092"/>
                <a:gd name="connsiteX464" fmla="*/ 1870144 w 3900143"/>
                <a:gd name="connsiteY464" fmla="*/ 5380634 h 7362092"/>
                <a:gd name="connsiteX465" fmla="*/ 1691893 w 3900143"/>
                <a:gd name="connsiteY465" fmla="*/ 5223470 h 7362092"/>
                <a:gd name="connsiteX466" fmla="*/ 2403404 w 3900143"/>
                <a:gd name="connsiteY466" fmla="*/ 5198510 h 7362092"/>
                <a:gd name="connsiteX467" fmla="*/ 2468706 w 3900143"/>
                <a:gd name="connsiteY467" fmla="*/ 5228948 h 7362092"/>
                <a:gd name="connsiteX468" fmla="*/ 2468202 w 3900143"/>
                <a:gd name="connsiteY468" fmla="*/ 5231312 h 7362092"/>
                <a:gd name="connsiteX469" fmla="*/ 2369873 w 3900143"/>
                <a:gd name="connsiteY469" fmla="*/ 5221470 h 7362092"/>
                <a:gd name="connsiteX470" fmla="*/ 2282083 w 3900143"/>
                <a:gd name="connsiteY470" fmla="*/ 5266840 h 7362092"/>
                <a:gd name="connsiteX471" fmla="*/ 2280744 w 3900143"/>
                <a:gd name="connsiteY471" fmla="*/ 5264830 h 7362092"/>
                <a:gd name="connsiteX472" fmla="*/ 2302207 w 3900143"/>
                <a:gd name="connsiteY472" fmla="*/ 5227806 h 7362092"/>
                <a:gd name="connsiteX473" fmla="*/ 2366148 w 3900143"/>
                <a:gd name="connsiteY473" fmla="*/ 5201964 h 7362092"/>
                <a:gd name="connsiteX474" fmla="*/ 2403404 w 3900143"/>
                <a:gd name="connsiteY474" fmla="*/ 5198510 h 7362092"/>
                <a:gd name="connsiteX475" fmla="*/ 3029237 w 3900143"/>
                <a:gd name="connsiteY475" fmla="*/ 5197422 h 7362092"/>
                <a:gd name="connsiteX476" fmla="*/ 3066278 w 3900143"/>
                <a:gd name="connsiteY476" fmla="*/ 5198600 h 7362092"/>
                <a:gd name="connsiteX477" fmla="*/ 2990313 w 3900143"/>
                <a:gd name="connsiteY477" fmla="*/ 5229770 h 7362092"/>
                <a:gd name="connsiteX478" fmla="*/ 2905737 w 3900143"/>
                <a:gd name="connsiteY478" fmla="*/ 5236242 h 7362092"/>
                <a:gd name="connsiteX479" fmla="*/ 2919835 w 3900143"/>
                <a:gd name="connsiteY479" fmla="*/ 5227520 h 7362092"/>
                <a:gd name="connsiteX480" fmla="*/ 2981702 w 3900143"/>
                <a:gd name="connsiteY480" fmla="*/ 5205074 h 7362092"/>
                <a:gd name="connsiteX481" fmla="*/ 3029237 w 3900143"/>
                <a:gd name="connsiteY481" fmla="*/ 5197422 h 7362092"/>
                <a:gd name="connsiteX482" fmla="*/ 2648953 w 3900143"/>
                <a:gd name="connsiteY482" fmla="*/ 5140050 h 7362092"/>
                <a:gd name="connsiteX483" fmla="*/ 2703817 w 3900143"/>
                <a:gd name="connsiteY483" fmla="*/ 5191086 h 7362092"/>
                <a:gd name="connsiteX484" fmla="*/ 2700559 w 3900143"/>
                <a:gd name="connsiteY484" fmla="*/ 5229388 h 7362092"/>
                <a:gd name="connsiteX485" fmla="*/ 2725834 w 3900143"/>
                <a:gd name="connsiteY485" fmla="*/ 5217086 h 7362092"/>
                <a:gd name="connsiteX486" fmla="*/ 2807596 w 3900143"/>
                <a:gd name="connsiteY486" fmla="*/ 5267126 h 7362092"/>
                <a:gd name="connsiteX487" fmla="*/ 2757555 w 3900143"/>
                <a:gd name="connsiteY487" fmla="*/ 5348890 h 7362092"/>
                <a:gd name="connsiteX488" fmla="*/ 2732744 w 3900143"/>
                <a:gd name="connsiteY488" fmla="*/ 5349806 h 7362092"/>
                <a:gd name="connsiteX489" fmla="*/ 2750188 w 3900143"/>
                <a:gd name="connsiteY489" fmla="*/ 5379790 h 7362092"/>
                <a:gd name="connsiteX490" fmla="*/ 2700146 w 3900143"/>
                <a:gd name="connsiteY490" fmla="*/ 5461556 h 7362092"/>
                <a:gd name="connsiteX491" fmla="*/ 2618383 w 3900143"/>
                <a:gd name="connsiteY491" fmla="*/ 5411514 h 7362092"/>
                <a:gd name="connsiteX492" fmla="*/ 2622189 w 3900143"/>
                <a:gd name="connsiteY492" fmla="*/ 5371746 h 7362092"/>
                <a:gd name="connsiteX493" fmla="*/ 2592799 w 3900143"/>
                <a:gd name="connsiteY493" fmla="*/ 5388542 h 7362092"/>
                <a:gd name="connsiteX494" fmla="*/ 2511036 w 3900143"/>
                <a:gd name="connsiteY494" fmla="*/ 5338500 h 7362092"/>
                <a:gd name="connsiteX495" fmla="*/ 2561077 w 3900143"/>
                <a:gd name="connsiteY495" fmla="*/ 5256738 h 7362092"/>
                <a:gd name="connsiteX496" fmla="*/ 2595915 w 3900143"/>
                <a:gd name="connsiteY496" fmla="*/ 5258704 h 7362092"/>
                <a:gd name="connsiteX497" fmla="*/ 2572013 w 3900143"/>
                <a:gd name="connsiteY497" fmla="*/ 5222808 h 7362092"/>
                <a:gd name="connsiteX498" fmla="*/ 2597648 w 3900143"/>
                <a:gd name="connsiteY498" fmla="*/ 5152398 h 7362092"/>
                <a:gd name="connsiteX499" fmla="*/ 2622054 w 3900143"/>
                <a:gd name="connsiteY499" fmla="*/ 5141044 h 7362092"/>
                <a:gd name="connsiteX500" fmla="*/ 2648953 w 3900143"/>
                <a:gd name="connsiteY500" fmla="*/ 5140050 h 7362092"/>
                <a:gd name="connsiteX501" fmla="*/ 2962101 w 3900143"/>
                <a:gd name="connsiteY501" fmla="*/ 5125962 h 7362092"/>
                <a:gd name="connsiteX502" fmla="*/ 3016966 w 3900143"/>
                <a:gd name="connsiteY502" fmla="*/ 5153634 h 7362092"/>
                <a:gd name="connsiteX503" fmla="*/ 3016726 w 3900143"/>
                <a:gd name="connsiteY503" fmla="*/ 5155848 h 7362092"/>
                <a:gd name="connsiteX504" fmla="*/ 2936650 w 3900143"/>
                <a:gd name="connsiteY504" fmla="*/ 5147862 h 7362092"/>
                <a:gd name="connsiteX505" fmla="*/ 2868978 w 3900143"/>
                <a:gd name="connsiteY505" fmla="*/ 5191408 h 7362092"/>
                <a:gd name="connsiteX506" fmla="*/ 2867755 w 3900143"/>
                <a:gd name="connsiteY506" fmla="*/ 5189544 h 7362092"/>
                <a:gd name="connsiteX507" fmla="*/ 2882470 w 3900143"/>
                <a:gd name="connsiteY507" fmla="*/ 5154636 h 7362092"/>
                <a:gd name="connsiteX508" fmla="*/ 2904022 w 3900143"/>
                <a:gd name="connsiteY508" fmla="*/ 5139940 h 7362092"/>
                <a:gd name="connsiteX509" fmla="*/ 2932269 w 3900143"/>
                <a:gd name="connsiteY509" fmla="*/ 5129656 h 7362092"/>
                <a:gd name="connsiteX510" fmla="*/ 2962101 w 3900143"/>
                <a:gd name="connsiteY510" fmla="*/ 5125962 h 7362092"/>
                <a:gd name="connsiteX511" fmla="*/ 2647920 w 3900143"/>
                <a:gd name="connsiteY511" fmla="*/ 5123536 h 7362092"/>
                <a:gd name="connsiteX512" fmla="*/ 2618276 w 3900143"/>
                <a:gd name="connsiteY512" fmla="*/ 5124632 h 7362092"/>
                <a:gd name="connsiteX513" fmla="*/ 2591377 w 3900143"/>
                <a:gd name="connsiteY513" fmla="*/ 5137144 h 7362092"/>
                <a:gd name="connsiteX514" fmla="*/ 2563123 w 3900143"/>
                <a:gd name="connsiteY514" fmla="*/ 5214742 h 7362092"/>
                <a:gd name="connsiteX515" fmla="*/ 2589465 w 3900143"/>
                <a:gd name="connsiteY515" fmla="*/ 5254304 h 7362092"/>
                <a:gd name="connsiteX516" fmla="*/ 2551073 w 3900143"/>
                <a:gd name="connsiteY516" fmla="*/ 5252138 h 7362092"/>
                <a:gd name="connsiteX517" fmla="*/ 2495922 w 3900143"/>
                <a:gd name="connsiteY517" fmla="*/ 5342250 h 7362092"/>
                <a:gd name="connsiteX518" fmla="*/ 2586032 w 3900143"/>
                <a:gd name="connsiteY518" fmla="*/ 5397400 h 7362092"/>
                <a:gd name="connsiteX519" fmla="*/ 2618423 w 3900143"/>
                <a:gd name="connsiteY519" fmla="*/ 5378888 h 7362092"/>
                <a:gd name="connsiteX520" fmla="*/ 2614230 w 3900143"/>
                <a:gd name="connsiteY520" fmla="*/ 5422714 h 7362092"/>
                <a:gd name="connsiteX521" fmla="*/ 2704339 w 3900143"/>
                <a:gd name="connsiteY521" fmla="*/ 5477866 h 7362092"/>
                <a:gd name="connsiteX522" fmla="*/ 2759491 w 3900143"/>
                <a:gd name="connsiteY522" fmla="*/ 5387756 h 7362092"/>
                <a:gd name="connsiteX523" fmla="*/ 2740265 w 3900143"/>
                <a:gd name="connsiteY523" fmla="*/ 5354710 h 7362092"/>
                <a:gd name="connsiteX524" fmla="*/ 2767610 w 3900143"/>
                <a:gd name="connsiteY524" fmla="*/ 5353700 h 7362092"/>
                <a:gd name="connsiteX525" fmla="*/ 2822761 w 3900143"/>
                <a:gd name="connsiteY525" fmla="*/ 5263588 h 7362092"/>
                <a:gd name="connsiteX526" fmla="*/ 2732649 w 3900143"/>
                <a:gd name="connsiteY526" fmla="*/ 5208436 h 7362092"/>
                <a:gd name="connsiteX527" fmla="*/ 2704793 w 3900143"/>
                <a:gd name="connsiteY527" fmla="*/ 5221994 h 7362092"/>
                <a:gd name="connsiteX528" fmla="*/ 2708386 w 3900143"/>
                <a:gd name="connsiteY528" fmla="*/ 5179784 h 7362092"/>
                <a:gd name="connsiteX529" fmla="*/ 2647920 w 3900143"/>
                <a:gd name="connsiteY529" fmla="*/ 5123536 h 7362092"/>
                <a:gd name="connsiteX530" fmla="*/ 2906521 w 3900143"/>
                <a:gd name="connsiteY530" fmla="*/ 5071730 h 7362092"/>
                <a:gd name="connsiteX531" fmla="*/ 2971822 w 3900143"/>
                <a:gd name="connsiteY531" fmla="*/ 5102170 h 7362092"/>
                <a:gd name="connsiteX532" fmla="*/ 2971317 w 3900143"/>
                <a:gd name="connsiteY532" fmla="*/ 5104528 h 7362092"/>
                <a:gd name="connsiteX533" fmla="*/ 2872990 w 3900143"/>
                <a:gd name="connsiteY533" fmla="*/ 5094688 h 7362092"/>
                <a:gd name="connsiteX534" fmla="*/ 2785200 w 3900143"/>
                <a:gd name="connsiteY534" fmla="*/ 5140058 h 7362092"/>
                <a:gd name="connsiteX535" fmla="*/ 2783862 w 3900143"/>
                <a:gd name="connsiteY535" fmla="*/ 5138050 h 7362092"/>
                <a:gd name="connsiteX536" fmla="*/ 2805324 w 3900143"/>
                <a:gd name="connsiteY536" fmla="*/ 5101026 h 7362092"/>
                <a:gd name="connsiteX537" fmla="*/ 2869264 w 3900143"/>
                <a:gd name="connsiteY537" fmla="*/ 5075182 h 7362092"/>
                <a:gd name="connsiteX538" fmla="*/ 2906521 w 3900143"/>
                <a:gd name="connsiteY538" fmla="*/ 5071730 h 7362092"/>
                <a:gd name="connsiteX539" fmla="*/ 2460857 w 3900143"/>
                <a:gd name="connsiteY539" fmla="*/ 4933408 h 7362092"/>
                <a:gd name="connsiteX540" fmla="*/ 2463219 w 3900143"/>
                <a:gd name="connsiteY540" fmla="*/ 4933912 h 7362092"/>
                <a:gd name="connsiteX541" fmla="*/ 2453377 w 3900143"/>
                <a:gd name="connsiteY541" fmla="*/ 5032240 h 7362092"/>
                <a:gd name="connsiteX542" fmla="*/ 2498745 w 3900143"/>
                <a:gd name="connsiteY542" fmla="*/ 5120030 h 7362092"/>
                <a:gd name="connsiteX543" fmla="*/ 2496737 w 3900143"/>
                <a:gd name="connsiteY543" fmla="*/ 5121368 h 7362092"/>
                <a:gd name="connsiteX544" fmla="*/ 2433870 w 3900143"/>
                <a:gd name="connsiteY544" fmla="*/ 5035964 h 7362092"/>
                <a:gd name="connsiteX545" fmla="*/ 2452167 w 3900143"/>
                <a:gd name="connsiteY545" fmla="*/ 4937046 h 7362092"/>
                <a:gd name="connsiteX546" fmla="*/ 2460857 w 3900143"/>
                <a:gd name="connsiteY546" fmla="*/ 4933408 h 7362092"/>
                <a:gd name="connsiteX547" fmla="*/ 2517067 w 3900143"/>
                <a:gd name="connsiteY547" fmla="*/ 4908014 h 7362092"/>
                <a:gd name="connsiteX548" fmla="*/ 2519281 w 3900143"/>
                <a:gd name="connsiteY548" fmla="*/ 4908254 h 7362092"/>
                <a:gd name="connsiteX549" fmla="*/ 2511298 w 3900143"/>
                <a:gd name="connsiteY549" fmla="*/ 4988328 h 7362092"/>
                <a:gd name="connsiteX550" fmla="*/ 2554842 w 3900143"/>
                <a:gd name="connsiteY550" fmla="*/ 5056002 h 7362092"/>
                <a:gd name="connsiteX551" fmla="*/ 2552977 w 3900143"/>
                <a:gd name="connsiteY551" fmla="*/ 5057226 h 7362092"/>
                <a:gd name="connsiteX552" fmla="*/ 2493090 w 3900143"/>
                <a:gd name="connsiteY552" fmla="*/ 4992712 h 7362092"/>
                <a:gd name="connsiteX553" fmla="*/ 2508981 w 3900143"/>
                <a:gd name="connsiteY553" fmla="*/ 4911564 h 7362092"/>
                <a:gd name="connsiteX554" fmla="*/ 2517067 w 3900143"/>
                <a:gd name="connsiteY554" fmla="*/ 4908014 h 7362092"/>
                <a:gd name="connsiteX555" fmla="*/ 2568340 w 3900143"/>
                <a:gd name="connsiteY555" fmla="*/ 4884872 h 7362092"/>
                <a:gd name="connsiteX556" fmla="*/ 2599509 w 3900143"/>
                <a:gd name="connsiteY556" fmla="*/ 4960838 h 7362092"/>
                <a:gd name="connsiteX557" fmla="*/ 2606230 w 3900143"/>
                <a:gd name="connsiteY557" fmla="*/ 5042932 h 7362092"/>
                <a:gd name="connsiteX558" fmla="*/ 2728454 w 3900143"/>
                <a:gd name="connsiteY558" fmla="*/ 5123692 h 7362092"/>
                <a:gd name="connsiteX559" fmla="*/ 2723266 w 3900143"/>
                <a:gd name="connsiteY559" fmla="*/ 5184672 h 7362092"/>
                <a:gd name="connsiteX560" fmla="*/ 2763507 w 3900143"/>
                <a:gd name="connsiteY560" fmla="*/ 5165086 h 7362092"/>
                <a:gd name="connsiteX561" fmla="*/ 2893687 w 3900143"/>
                <a:gd name="connsiteY561" fmla="*/ 5244760 h 7362092"/>
                <a:gd name="connsiteX562" fmla="*/ 2852977 w 3900143"/>
                <a:gd name="connsiteY562" fmla="*/ 5356770 h 7362092"/>
                <a:gd name="connsiteX563" fmla="*/ 2950908 w 3900143"/>
                <a:gd name="connsiteY563" fmla="*/ 5368586 h 7362092"/>
                <a:gd name="connsiteX564" fmla="*/ 3033236 w 3900143"/>
                <a:gd name="connsiteY564" fmla="*/ 5312796 h 7362092"/>
                <a:gd name="connsiteX565" fmla="*/ 3034778 w 3900143"/>
                <a:gd name="connsiteY565" fmla="*/ 5315272 h 7362092"/>
                <a:gd name="connsiteX566" fmla="*/ 2956691 w 3900143"/>
                <a:gd name="connsiteY566" fmla="*/ 5392614 h 7362092"/>
                <a:gd name="connsiteX567" fmla="*/ 2851964 w 3900143"/>
                <a:gd name="connsiteY567" fmla="*/ 5359270 h 7362092"/>
                <a:gd name="connsiteX568" fmla="*/ 2852134 w 3900143"/>
                <a:gd name="connsiteY568" fmla="*/ 5357306 h 7362092"/>
                <a:gd name="connsiteX569" fmla="*/ 2814014 w 3900143"/>
                <a:gd name="connsiteY569" fmla="*/ 5374942 h 7362092"/>
                <a:gd name="connsiteX570" fmla="*/ 2774509 w 3900143"/>
                <a:gd name="connsiteY570" fmla="*/ 5376402 h 7362092"/>
                <a:gd name="connsiteX571" fmla="*/ 2802283 w 3900143"/>
                <a:gd name="connsiteY571" fmla="*/ 5424142 h 7362092"/>
                <a:gd name="connsiteX572" fmla="*/ 2804410 w 3900143"/>
                <a:gd name="connsiteY572" fmla="*/ 5458600 h 7362092"/>
                <a:gd name="connsiteX573" fmla="*/ 2889920 w 3900143"/>
                <a:gd name="connsiteY573" fmla="*/ 5522574 h 7362092"/>
                <a:gd name="connsiteX574" fmla="*/ 2876142 w 3900143"/>
                <a:gd name="connsiteY574" fmla="*/ 5631616 h 7362092"/>
                <a:gd name="connsiteX575" fmla="*/ 2873237 w 3900143"/>
                <a:gd name="connsiteY575" fmla="*/ 5631898 h 7362092"/>
                <a:gd name="connsiteX576" fmla="*/ 2867340 w 3900143"/>
                <a:gd name="connsiteY576" fmla="*/ 5532626 h 7362092"/>
                <a:gd name="connsiteX577" fmla="*/ 2804013 w 3900143"/>
                <a:gd name="connsiteY577" fmla="*/ 5464724 h 7362092"/>
                <a:gd name="connsiteX578" fmla="*/ 2775411 w 3900143"/>
                <a:gd name="connsiteY578" fmla="*/ 5523682 h 7362092"/>
                <a:gd name="connsiteX579" fmla="*/ 2831783 w 3900143"/>
                <a:gd name="connsiteY579" fmla="*/ 5588300 h 7362092"/>
                <a:gd name="connsiteX580" fmla="*/ 2809272 w 3900143"/>
                <a:gd name="connsiteY580" fmla="*/ 5672646 h 7362092"/>
                <a:gd name="connsiteX581" fmla="*/ 2807128 w 3900143"/>
                <a:gd name="connsiteY581" fmla="*/ 5672386 h 7362092"/>
                <a:gd name="connsiteX582" fmla="*/ 2814214 w 3900143"/>
                <a:gd name="connsiteY582" fmla="*/ 5592528 h 7362092"/>
                <a:gd name="connsiteX583" fmla="*/ 2773061 w 3900143"/>
                <a:gd name="connsiteY583" fmla="*/ 5525800 h 7362092"/>
                <a:gd name="connsiteX584" fmla="*/ 2722609 w 3900143"/>
                <a:gd name="connsiteY584" fmla="*/ 5554322 h 7362092"/>
                <a:gd name="connsiteX585" fmla="*/ 2671489 w 3900143"/>
                <a:gd name="connsiteY585" fmla="*/ 5553690 h 7362092"/>
                <a:gd name="connsiteX586" fmla="*/ 2666248 w 3900143"/>
                <a:gd name="connsiteY586" fmla="*/ 5628148 h 7362092"/>
                <a:gd name="connsiteX587" fmla="*/ 2709793 w 3900143"/>
                <a:gd name="connsiteY587" fmla="*/ 5695820 h 7362092"/>
                <a:gd name="connsiteX588" fmla="*/ 2707929 w 3900143"/>
                <a:gd name="connsiteY588" fmla="*/ 5697042 h 7362092"/>
                <a:gd name="connsiteX589" fmla="*/ 2648042 w 3900143"/>
                <a:gd name="connsiteY589" fmla="*/ 5632528 h 7362092"/>
                <a:gd name="connsiteX590" fmla="*/ 2663725 w 3900143"/>
                <a:gd name="connsiteY590" fmla="*/ 5551616 h 7362092"/>
                <a:gd name="connsiteX591" fmla="*/ 2592429 w 3900143"/>
                <a:gd name="connsiteY591" fmla="*/ 5474646 h 7362092"/>
                <a:gd name="connsiteX592" fmla="*/ 2598487 w 3900143"/>
                <a:gd name="connsiteY592" fmla="*/ 5411332 h 7362092"/>
                <a:gd name="connsiteX593" fmla="*/ 2551696 w 3900143"/>
                <a:gd name="connsiteY593" fmla="*/ 5438074 h 7362092"/>
                <a:gd name="connsiteX594" fmla="*/ 2524300 w 3900143"/>
                <a:gd name="connsiteY594" fmla="*/ 5440660 h 7362092"/>
                <a:gd name="connsiteX595" fmla="*/ 2458739 w 3900143"/>
                <a:gd name="connsiteY595" fmla="*/ 5517652 h 7362092"/>
                <a:gd name="connsiteX596" fmla="*/ 2349698 w 3900143"/>
                <a:gd name="connsiteY596" fmla="*/ 5503872 h 7362092"/>
                <a:gd name="connsiteX597" fmla="*/ 2349416 w 3900143"/>
                <a:gd name="connsiteY597" fmla="*/ 5500966 h 7362092"/>
                <a:gd name="connsiteX598" fmla="*/ 2448689 w 3900143"/>
                <a:gd name="connsiteY598" fmla="*/ 5495072 h 7362092"/>
                <a:gd name="connsiteX599" fmla="*/ 2512896 w 3900143"/>
                <a:gd name="connsiteY599" fmla="*/ 5439920 h 7362092"/>
                <a:gd name="connsiteX600" fmla="*/ 2456242 w 3900143"/>
                <a:gd name="connsiteY600" fmla="*/ 5414774 h 7362092"/>
                <a:gd name="connsiteX601" fmla="*/ 2393029 w 3900143"/>
                <a:gd name="connsiteY601" fmla="*/ 5459498 h 7362092"/>
                <a:gd name="connsiteX602" fmla="*/ 2308684 w 3900143"/>
                <a:gd name="connsiteY602" fmla="*/ 5436986 h 7362092"/>
                <a:gd name="connsiteX603" fmla="*/ 2308942 w 3900143"/>
                <a:gd name="connsiteY603" fmla="*/ 5434842 h 7362092"/>
                <a:gd name="connsiteX604" fmla="*/ 2388800 w 3900143"/>
                <a:gd name="connsiteY604" fmla="*/ 5441924 h 7362092"/>
                <a:gd name="connsiteX605" fmla="*/ 2449613 w 3900143"/>
                <a:gd name="connsiteY605" fmla="*/ 5408378 h 7362092"/>
                <a:gd name="connsiteX606" fmla="*/ 2422551 w 3900143"/>
                <a:gd name="connsiteY606" fmla="*/ 5361356 h 7362092"/>
                <a:gd name="connsiteX607" fmla="*/ 2352275 w 3900143"/>
                <a:gd name="connsiteY607" fmla="*/ 5389008 h 7362092"/>
                <a:gd name="connsiteX608" fmla="*/ 2267697 w 3900143"/>
                <a:gd name="connsiteY608" fmla="*/ 5395478 h 7362092"/>
                <a:gd name="connsiteX609" fmla="*/ 2281795 w 3900143"/>
                <a:gd name="connsiteY609" fmla="*/ 5386756 h 7362092"/>
                <a:gd name="connsiteX610" fmla="*/ 2343663 w 3900143"/>
                <a:gd name="connsiteY610" fmla="*/ 5364308 h 7362092"/>
                <a:gd name="connsiteX611" fmla="*/ 2421345 w 3900143"/>
                <a:gd name="connsiteY611" fmla="*/ 5357152 h 7362092"/>
                <a:gd name="connsiteX612" fmla="*/ 2424690 w 3900143"/>
                <a:gd name="connsiteY612" fmla="*/ 5297764 h 7362092"/>
                <a:gd name="connsiteX613" fmla="*/ 2353190 w 3900143"/>
                <a:gd name="connsiteY613" fmla="*/ 5293968 h 7362092"/>
                <a:gd name="connsiteX614" fmla="*/ 2285518 w 3900143"/>
                <a:gd name="connsiteY614" fmla="*/ 5337514 h 7362092"/>
                <a:gd name="connsiteX615" fmla="*/ 2284293 w 3900143"/>
                <a:gd name="connsiteY615" fmla="*/ 5335650 h 7362092"/>
                <a:gd name="connsiteX616" fmla="*/ 2299010 w 3900143"/>
                <a:gd name="connsiteY616" fmla="*/ 5300740 h 7362092"/>
                <a:gd name="connsiteX617" fmla="*/ 2320561 w 3900143"/>
                <a:gd name="connsiteY617" fmla="*/ 5286046 h 7362092"/>
                <a:gd name="connsiteX618" fmla="*/ 2348807 w 3900143"/>
                <a:gd name="connsiteY618" fmla="*/ 5275760 h 7362092"/>
                <a:gd name="connsiteX619" fmla="*/ 2428128 w 3900143"/>
                <a:gd name="connsiteY619" fmla="*/ 5289652 h 7362092"/>
                <a:gd name="connsiteX620" fmla="*/ 2501189 w 3900143"/>
                <a:gd name="connsiteY620" fmla="*/ 5228220 h 7362092"/>
                <a:gd name="connsiteX621" fmla="*/ 2556655 w 3900143"/>
                <a:gd name="connsiteY621" fmla="*/ 5231350 h 7362092"/>
                <a:gd name="connsiteX622" fmla="*/ 2518600 w 3900143"/>
                <a:gd name="connsiteY622" fmla="*/ 5174198 h 7362092"/>
                <a:gd name="connsiteX623" fmla="*/ 2559416 w 3900143"/>
                <a:gd name="connsiteY623" fmla="*/ 5062094 h 7362092"/>
                <a:gd name="connsiteX624" fmla="*/ 2598274 w 3900143"/>
                <a:gd name="connsiteY624" fmla="*/ 5044018 h 7362092"/>
                <a:gd name="connsiteX625" fmla="*/ 2604586 w 3900143"/>
                <a:gd name="connsiteY625" fmla="*/ 5043156 h 7362092"/>
                <a:gd name="connsiteX626" fmla="*/ 2574811 w 3900143"/>
                <a:gd name="connsiteY626" fmla="*/ 4969452 h 7362092"/>
                <a:gd name="connsiteX627" fmla="*/ 2568340 w 3900143"/>
                <a:gd name="connsiteY627" fmla="*/ 4884872 h 7362092"/>
                <a:gd name="connsiteX628" fmla="*/ 2618390 w 3900143"/>
                <a:gd name="connsiteY628" fmla="*/ 4883628 h 7362092"/>
                <a:gd name="connsiteX629" fmla="*/ 2676813 w 3900143"/>
                <a:gd name="connsiteY629" fmla="*/ 4948498 h 7362092"/>
                <a:gd name="connsiteX630" fmla="*/ 2654301 w 3900143"/>
                <a:gd name="connsiteY630" fmla="*/ 5032844 h 7362092"/>
                <a:gd name="connsiteX631" fmla="*/ 2652158 w 3900143"/>
                <a:gd name="connsiteY631" fmla="*/ 5032582 h 7362092"/>
                <a:gd name="connsiteX632" fmla="*/ 2659242 w 3900143"/>
                <a:gd name="connsiteY632" fmla="*/ 4952724 h 7362092"/>
                <a:gd name="connsiteX633" fmla="*/ 2616599 w 3900143"/>
                <a:gd name="connsiteY633" fmla="*/ 4884836 h 7362092"/>
                <a:gd name="connsiteX634" fmla="*/ 2618390 w 3900143"/>
                <a:gd name="connsiteY634" fmla="*/ 4883628 h 7362092"/>
                <a:gd name="connsiteX635" fmla="*/ 2682578 w 3900143"/>
                <a:gd name="connsiteY635" fmla="*/ 4878350 h 7362092"/>
                <a:gd name="connsiteX636" fmla="*/ 2749564 w 3900143"/>
                <a:gd name="connsiteY636" fmla="*/ 4943360 h 7362092"/>
                <a:gd name="connsiteX637" fmla="*/ 2735786 w 3900143"/>
                <a:gd name="connsiteY637" fmla="*/ 5052400 h 7362092"/>
                <a:gd name="connsiteX638" fmla="*/ 2732881 w 3900143"/>
                <a:gd name="connsiteY638" fmla="*/ 5052682 h 7362092"/>
                <a:gd name="connsiteX639" fmla="*/ 2726984 w 3900143"/>
                <a:gd name="connsiteY639" fmla="*/ 4953408 h 7362092"/>
                <a:gd name="connsiteX640" fmla="*/ 2657176 w 3900143"/>
                <a:gd name="connsiteY640" fmla="*/ 4882578 h 7362092"/>
                <a:gd name="connsiteX641" fmla="*/ 2659331 w 3900143"/>
                <a:gd name="connsiteY641" fmla="*/ 4880608 h 7362092"/>
                <a:gd name="connsiteX642" fmla="*/ 2682578 w 3900143"/>
                <a:gd name="connsiteY642" fmla="*/ 4878350 h 7362092"/>
                <a:gd name="connsiteX643" fmla="*/ 2590970 w 3900143"/>
                <a:gd name="connsiteY643" fmla="*/ 4841848 h 7362092"/>
                <a:gd name="connsiteX644" fmla="*/ 2553233 w 3900143"/>
                <a:gd name="connsiteY644" fmla="*/ 4847002 h 7362092"/>
                <a:gd name="connsiteX645" fmla="*/ 2485532 w 3900143"/>
                <a:gd name="connsiteY645" fmla="*/ 4878494 h 7362092"/>
                <a:gd name="connsiteX646" fmla="*/ 2414420 w 3900143"/>
                <a:gd name="connsiteY646" fmla="*/ 5073808 h 7362092"/>
                <a:gd name="connsiteX647" fmla="*/ 2480721 w 3900143"/>
                <a:gd name="connsiteY647" fmla="*/ 5173382 h 7362092"/>
                <a:gd name="connsiteX648" fmla="*/ 2384086 w 3900143"/>
                <a:gd name="connsiteY648" fmla="*/ 5167930 h 7362092"/>
                <a:gd name="connsiteX649" fmla="*/ 2245272 w 3900143"/>
                <a:gd name="connsiteY649" fmla="*/ 5394736 h 7362092"/>
                <a:gd name="connsiteX650" fmla="*/ 2472081 w 3900143"/>
                <a:gd name="connsiteY650" fmla="*/ 5533550 h 7362092"/>
                <a:gd name="connsiteX651" fmla="*/ 2553606 w 3900143"/>
                <a:gd name="connsiteY651" fmla="*/ 5486960 h 7362092"/>
                <a:gd name="connsiteX652" fmla="*/ 2543050 w 3900143"/>
                <a:gd name="connsiteY652" fmla="*/ 5597270 h 7362092"/>
                <a:gd name="connsiteX653" fmla="*/ 2769858 w 3900143"/>
                <a:gd name="connsiteY653" fmla="*/ 5736084 h 7362092"/>
                <a:gd name="connsiteX654" fmla="*/ 2908672 w 3900143"/>
                <a:gd name="connsiteY654" fmla="*/ 5509276 h 7362092"/>
                <a:gd name="connsiteX655" fmla="*/ 2860281 w 3900143"/>
                <a:gd name="connsiteY655" fmla="*/ 5426102 h 7362092"/>
                <a:gd name="connsiteX656" fmla="*/ 2929108 w 3900143"/>
                <a:gd name="connsiteY656" fmla="*/ 5423556 h 7362092"/>
                <a:gd name="connsiteX657" fmla="*/ 3067921 w 3900143"/>
                <a:gd name="connsiteY657" fmla="*/ 5196748 h 7362092"/>
                <a:gd name="connsiteX658" fmla="*/ 2841113 w 3900143"/>
                <a:gd name="connsiteY658" fmla="*/ 5057936 h 7362092"/>
                <a:gd name="connsiteX659" fmla="*/ 2771002 w 3900143"/>
                <a:gd name="connsiteY659" fmla="*/ 5092060 h 7362092"/>
                <a:gd name="connsiteX660" fmla="*/ 2780041 w 3900143"/>
                <a:gd name="connsiteY660" fmla="*/ 4985814 h 7362092"/>
                <a:gd name="connsiteX661" fmla="*/ 2590970 w 3900143"/>
                <a:gd name="connsiteY661" fmla="*/ 4841848 h 7362092"/>
                <a:gd name="connsiteX662" fmla="*/ 533251 w 3900143"/>
                <a:gd name="connsiteY662" fmla="*/ 4141604 h 7362092"/>
                <a:gd name="connsiteX663" fmla="*/ 384231 w 3900143"/>
                <a:gd name="connsiteY663" fmla="*/ 4311860 h 7362092"/>
                <a:gd name="connsiteX664" fmla="*/ 413019 w 3900143"/>
                <a:gd name="connsiteY664" fmla="*/ 4744678 h 7362092"/>
                <a:gd name="connsiteX665" fmla="*/ 583276 w 3900143"/>
                <a:gd name="connsiteY665" fmla="*/ 4893698 h 7362092"/>
                <a:gd name="connsiteX666" fmla="*/ 732296 w 3900143"/>
                <a:gd name="connsiteY666" fmla="*/ 4723442 h 7362092"/>
                <a:gd name="connsiteX667" fmla="*/ 703507 w 3900143"/>
                <a:gd name="connsiteY667" fmla="*/ 4290624 h 7362092"/>
                <a:gd name="connsiteX668" fmla="*/ 533251 w 3900143"/>
                <a:gd name="connsiteY668" fmla="*/ 4141604 h 7362092"/>
                <a:gd name="connsiteX669" fmla="*/ 1008036 w 3900143"/>
                <a:gd name="connsiteY669" fmla="*/ 4092790 h 7362092"/>
                <a:gd name="connsiteX670" fmla="*/ 892251 w 3900143"/>
                <a:gd name="connsiteY670" fmla="*/ 4252998 h 7362092"/>
                <a:gd name="connsiteX671" fmla="*/ 958786 w 3900143"/>
                <a:gd name="connsiteY671" fmla="*/ 4666352 h 7362092"/>
                <a:gd name="connsiteX672" fmla="*/ 1118995 w 3900143"/>
                <a:gd name="connsiteY672" fmla="*/ 4782136 h 7362092"/>
                <a:gd name="connsiteX673" fmla="*/ 1118995 w 3900143"/>
                <a:gd name="connsiteY673" fmla="*/ 4782138 h 7362092"/>
                <a:gd name="connsiteX674" fmla="*/ 1234779 w 3900143"/>
                <a:gd name="connsiteY674" fmla="*/ 4621928 h 7362092"/>
                <a:gd name="connsiteX675" fmla="*/ 1168245 w 3900143"/>
                <a:gd name="connsiteY675" fmla="*/ 4208574 h 7362092"/>
                <a:gd name="connsiteX676" fmla="*/ 1008036 w 3900143"/>
                <a:gd name="connsiteY676" fmla="*/ 4092790 h 7362092"/>
                <a:gd name="connsiteX677" fmla="*/ 1531769 w 3900143"/>
                <a:gd name="connsiteY677" fmla="*/ 3863972 h 7362092"/>
                <a:gd name="connsiteX678" fmla="*/ 1468283 w 3900143"/>
                <a:gd name="connsiteY678" fmla="*/ 3866402 h 7362092"/>
                <a:gd name="connsiteX679" fmla="*/ 1350420 w 3900143"/>
                <a:gd name="connsiteY679" fmla="*/ 4059540 h 7362092"/>
                <a:gd name="connsiteX680" fmla="*/ 1452467 w 3900143"/>
                <a:gd name="connsiteY680" fmla="*/ 4481142 h 7362092"/>
                <a:gd name="connsiteX681" fmla="*/ 1645605 w 3900143"/>
                <a:gd name="connsiteY681" fmla="*/ 4599004 h 7362092"/>
                <a:gd name="connsiteX682" fmla="*/ 1763468 w 3900143"/>
                <a:gd name="connsiteY682" fmla="*/ 4405866 h 7362092"/>
                <a:gd name="connsiteX683" fmla="*/ 1661422 w 3900143"/>
                <a:gd name="connsiteY683" fmla="*/ 3984264 h 7362092"/>
                <a:gd name="connsiteX684" fmla="*/ 1531769 w 3900143"/>
                <a:gd name="connsiteY684" fmla="*/ 3863972 h 7362092"/>
                <a:gd name="connsiteX685" fmla="*/ 1948390 w 3900143"/>
                <a:gd name="connsiteY685" fmla="*/ 3681298 h 7362092"/>
                <a:gd name="connsiteX686" fmla="*/ 1893140 w 3900143"/>
                <a:gd name="connsiteY686" fmla="*/ 3686598 h 7362092"/>
                <a:gd name="connsiteX687" fmla="*/ 1800013 w 3900143"/>
                <a:gd name="connsiteY687" fmla="*/ 3860954 h 7362092"/>
                <a:gd name="connsiteX688" fmla="*/ 1921670 w 3900143"/>
                <a:gd name="connsiteY688" fmla="*/ 4261562 h 7362092"/>
                <a:gd name="connsiteX689" fmla="*/ 2096027 w 3900143"/>
                <a:gd name="connsiteY689" fmla="*/ 4354690 h 7362092"/>
                <a:gd name="connsiteX690" fmla="*/ 2096027 w 3900143"/>
                <a:gd name="connsiteY690" fmla="*/ 4354692 h 7362092"/>
                <a:gd name="connsiteX691" fmla="*/ 2189154 w 3900143"/>
                <a:gd name="connsiteY691" fmla="*/ 4180334 h 7362092"/>
                <a:gd name="connsiteX692" fmla="*/ 2067497 w 3900143"/>
                <a:gd name="connsiteY692" fmla="*/ 3779724 h 7362092"/>
                <a:gd name="connsiteX693" fmla="*/ 1948390 w 3900143"/>
                <a:gd name="connsiteY693" fmla="*/ 3681298 h 7362092"/>
                <a:gd name="connsiteX694" fmla="*/ 2428892 w 3900143"/>
                <a:gd name="connsiteY694" fmla="*/ 3460032 h 7362092"/>
                <a:gd name="connsiteX695" fmla="*/ 2365406 w 3900143"/>
                <a:gd name="connsiteY695" fmla="*/ 3462462 h 7362092"/>
                <a:gd name="connsiteX696" fmla="*/ 2247543 w 3900143"/>
                <a:gd name="connsiteY696" fmla="*/ 3655600 h 7362092"/>
                <a:gd name="connsiteX697" fmla="*/ 2349590 w 3900143"/>
                <a:gd name="connsiteY697" fmla="*/ 4077202 h 7362092"/>
                <a:gd name="connsiteX698" fmla="*/ 2542728 w 3900143"/>
                <a:gd name="connsiteY698" fmla="*/ 4195064 h 7362092"/>
                <a:gd name="connsiteX699" fmla="*/ 2660591 w 3900143"/>
                <a:gd name="connsiteY699" fmla="*/ 4001926 h 7362092"/>
                <a:gd name="connsiteX700" fmla="*/ 2558545 w 3900143"/>
                <a:gd name="connsiteY700" fmla="*/ 3580324 h 7362092"/>
                <a:gd name="connsiteX701" fmla="*/ 2428892 w 3900143"/>
                <a:gd name="connsiteY701" fmla="*/ 3460032 h 7362092"/>
                <a:gd name="connsiteX702" fmla="*/ 1329356 w 3900143"/>
                <a:gd name="connsiteY702" fmla="*/ 3036668 h 7362092"/>
                <a:gd name="connsiteX703" fmla="*/ 82768 w 3900143"/>
                <a:gd name="connsiteY703" fmla="*/ 3293476 h 7362092"/>
                <a:gd name="connsiteX704" fmla="*/ 82768 w 3900143"/>
                <a:gd name="connsiteY704" fmla="*/ 3529958 h 7362092"/>
                <a:gd name="connsiteX705" fmla="*/ 1404373 w 3900143"/>
                <a:gd name="connsiteY705" fmla="*/ 3236716 h 7362092"/>
                <a:gd name="connsiteX706" fmla="*/ 1329356 w 3900143"/>
                <a:gd name="connsiteY706" fmla="*/ 3036668 h 7362092"/>
                <a:gd name="connsiteX707" fmla="*/ 2577375 w 3900143"/>
                <a:gd name="connsiteY707" fmla="*/ 2752568 h 7362092"/>
                <a:gd name="connsiteX708" fmla="*/ 158354 w 3900143"/>
                <a:gd name="connsiteY708" fmla="*/ 3723788 h 7362092"/>
                <a:gd name="connsiteX709" fmla="*/ 158354 w 3900143"/>
                <a:gd name="connsiteY709" fmla="*/ 3960272 h 7362092"/>
                <a:gd name="connsiteX710" fmla="*/ 2615475 w 3900143"/>
                <a:gd name="connsiteY710" fmla="*/ 2998576 h 7362092"/>
                <a:gd name="connsiteX711" fmla="*/ 2577375 w 3900143"/>
                <a:gd name="connsiteY711" fmla="*/ 2752568 h 7362092"/>
                <a:gd name="connsiteX712" fmla="*/ 2501789 w 3900143"/>
                <a:gd name="connsiteY712" fmla="*/ 2322254 h 7362092"/>
                <a:gd name="connsiteX713" fmla="*/ 1514584 w 3900143"/>
                <a:gd name="connsiteY713" fmla="*/ 2961410 h 7362092"/>
                <a:gd name="connsiteX714" fmla="*/ 1607582 w 3900143"/>
                <a:gd name="connsiteY714" fmla="*/ 3153604 h 7362092"/>
                <a:gd name="connsiteX715" fmla="*/ 2539889 w 3900143"/>
                <a:gd name="connsiteY715" fmla="*/ 2568262 h 7362092"/>
                <a:gd name="connsiteX716" fmla="*/ 2501789 w 3900143"/>
                <a:gd name="connsiteY716" fmla="*/ 2322254 h 7362092"/>
                <a:gd name="connsiteX717" fmla="*/ 1155542 w 3900143"/>
                <a:gd name="connsiteY717" fmla="*/ 559948 h 7362092"/>
                <a:gd name="connsiteX718" fmla="*/ 1269153 w 3900143"/>
                <a:gd name="connsiteY718" fmla="*/ 1565044 h 7362092"/>
                <a:gd name="connsiteX719" fmla="*/ 1188333 w 3900143"/>
                <a:gd name="connsiteY719" fmla="*/ 2637510 h 7362092"/>
                <a:gd name="connsiteX720" fmla="*/ 1347587 w 3900143"/>
                <a:gd name="connsiteY720" fmla="*/ 1580488 h 7362092"/>
                <a:gd name="connsiteX721" fmla="*/ 1155542 w 3900143"/>
                <a:gd name="connsiteY721" fmla="*/ 559948 h 7362092"/>
                <a:gd name="connsiteX722" fmla="*/ 599833 w 3900143"/>
                <a:gd name="connsiteY722" fmla="*/ 508620 h 7362092"/>
                <a:gd name="connsiteX723" fmla="*/ 713444 w 3900143"/>
                <a:gd name="connsiteY723" fmla="*/ 1513716 h 7362092"/>
                <a:gd name="connsiteX724" fmla="*/ 632624 w 3900143"/>
                <a:gd name="connsiteY724" fmla="*/ 2586182 h 7362092"/>
                <a:gd name="connsiteX725" fmla="*/ 791878 w 3900143"/>
                <a:gd name="connsiteY725" fmla="*/ 1529160 h 7362092"/>
                <a:gd name="connsiteX726" fmla="*/ 599833 w 3900143"/>
                <a:gd name="connsiteY726" fmla="*/ 508620 h 7362092"/>
                <a:gd name="connsiteX727" fmla="*/ 1654118 w 3900143"/>
                <a:gd name="connsiteY727" fmla="*/ 501432 h 7362092"/>
                <a:gd name="connsiteX728" fmla="*/ 1767729 w 3900143"/>
                <a:gd name="connsiteY728" fmla="*/ 1506528 h 7362092"/>
                <a:gd name="connsiteX729" fmla="*/ 1686909 w 3900143"/>
                <a:gd name="connsiteY729" fmla="*/ 2578994 h 7362092"/>
                <a:gd name="connsiteX730" fmla="*/ 1846163 w 3900143"/>
                <a:gd name="connsiteY730" fmla="*/ 1521972 h 7362092"/>
                <a:gd name="connsiteX731" fmla="*/ 1654118 w 3900143"/>
                <a:gd name="connsiteY731" fmla="*/ 501432 h 7362092"/>
                <a:gd name="connsiteX732" fmla="*/ 2313766 w 3900143"/>
                <a:gd name="connsiteY732" fmla="*/ 0 h 7362092"/>
                <a:gd name="connsiteX733" fmla="*/ 3900143 w 3900143"/>
                <a:gd name="connsiteY733" fmla="*/ 6983414 h 7362092"/>
                <a:gd name="connsiteX734" fmla="*/ 16043 w 3900143"/>
                <a:gd name="connsiteY734" fmla="*/ 7362092 h 7362092"/>
                <a:gd name="connsiteX735" fmla="*/ 0 w 3900143"/>
                <a:gd name="connsiteY735" fmla="*/ 118467 h 7362092"/>
                <a:gd name="connsiteX736" fmla="*/ 2313766 w 3900143"/>
                <a:gd name="connsiteY736" fmla="*/ 0 h 7362092"/>
                <a:gd name="connsiteX0" fmla="*/ 656007 w 3900143"/>
                <a:gd name="connsiteY0" fmla="*/ 6128794 h 7362092"/>
                <a:gd name="connsiteX1" fmla="*/ 664653 w 3900143"/>
                <a:gd name="connsiteY1" fmla="*/ 6210448 h 7362092"/>
                <a:gd name="connsiteX2" fmla="*/ 647180 w 3900143"/>
                <a:gd name="connsiteY2" fmla="*/ 6293454 h 7362092"/>
                <a:gd name="connsiteX3" fmla="*/ 638532 w 3900143"/>
                <a:gd name="connsiteY3" fmla="*/ 6211800 h 7362092"/>
                <a:gd name="connsiteX4" fmla="*/ 656007 w 3900143"/>
                <a:gd name="connsiteY4" fmla="*/ 6128794 h 7362092"/>
                <a:gd name="connsiteX5" fmla="*/ 543607 w 3900143"/>
                <a:gd name="connsiteY5" fmla="*/ 6053824 h 7362092"/>
                <a:gd name="connsiteX6" fmla="*/ 545731 w 3900143"/>
                <a:gd name="connsiteY6" fmla="*/ 6054968 h 7362092"/>
                <a:gd name="connsiteX7" fmla="*/ 508747 w 3900143"/>
                <a:gd name="connsiteY7" fmla="*/ 6146604 h 7362092"/>
                <a:gd name="connsiteX8" fmla="*/ 527714 w 3900143"/>
                <a:gd name="connsiteY8" fmla="*/ 6243586 h 7362092"/>
                <a:gd name="connsiteX9" fmla="*/ 525411 w 3900143"/>
                <a:gd name="connsiteY9" fmla="*/ 6244310 h 7362092"/>
                <a:gd name="connsiteX10" fmla="*/ 488977 w 3900143"/>
                <a:gd name="connsiteY10" fmla="*/ 6144718 h 7362092"/>
                <a:gd name="connsiteX11" fmla="*/ 534246 w 3900143"/>
                <a:gd name="connsiteY11" fmla="*/ 6054880 h 7362092"/>
                <a:gd name="connsiteX12" fmla="*/ 543607 w 3900143"/>
                <a:gd name="connsiteY12" fmla="*/ 6053824 h 7362092"/>
                <a:gd name="connsiteX13" fmla="*/ 1779641 w 3900143"/>
                <a:gd name="connsiteY13" fmla="*/ 5942864 h 7362092"/>
                <a:gd name="connsiteX14" fmla="*/ 1805277 w 3900143"/>
                <a:gd name="connsiteY14" fmla="*/ 6020870 h 7362092"/>
                <a:gd name="connsiteX15" fmla="*/ 1805663 w 3900143"/>
                <a:gd name="connsiteY15" fmla="*/ 6105694 h 7362092"/>
                <a:gd name="connsiteX16" fmla="*/ 1780026 w 3900143"/>
                <a:gd name="connsiteY16" fmla="*/ 6027690 h 7362092"/>
                <a:gd name="connsiteX17" fmla="*/ 1779641 w 3900143"/>
                <a:gd name="connsiteY17" fmla="*/ 5942864 h 7362092"/>
                <a:gd name="connsiteX18" fmla="*/ 896331 w 3900143"/>
                <a:gd name="connsiteY18" fmla="*/ 5920942 h 7362092"/>
                <a:gd name="connsiteX19" fmla="*/ 971009 w 3900143"/>
                <a:gd name="connsiteY19" fmla="*/ 5950108 h 7362092"/>
                <a:gd name="connsiteX20" fmla="*/ 1048127 w 3900143"/>
                <a:gd name="connsiteY20" fmla="*/ 5928184 h 7362092"/>
                <a:gd name="connsiteX21" fmla="*/ 1048781 w 3900143"/>
                <a:gd name="connsiteY21" fmla="*/ 5930242 h 7362092"/>
                <a:gd name="connsiteX22" fmla="*/ 970150 w 3900143"/>
                <a:gd name="connsiteY22" fmla="*/ 5968160 h 7362092"/>
                <a:gd name="connsiteX23" fmla="*/ 895482 w 3900143"/>
                <a:gd name="connsiteY23" fmla="*/ 5922926 h 7362092"/>
                <a:gd name="connsiteX24" fmla="*/ 896331 w 3900143"/>
                <a:gd name="connsiteY24" fmla="*/ 5920942 h 7362092"/>
                <a:gd name="connsiteX25" fmla="*/ 1653982 w 3900143"/>
                <a:gd name="connsiteY25" fmla="*/ 5893226 h 7362092"/>
                <a:gd name="connsiteX26" fmla="*/ 1656300 w 3900143"/>
                <a:gd name="connsiteY26" fmla="*/ 5893898 h 7362092"/>
                <a:gd name="connsiteX27" fmla="*/ 1639427 w 3900143"/>
                <a:gd name="connsiteY27" fmla="*/ 5991266 h 7362092"/>
                <a:gd name="connsiteX28" fmla="*/ 1678378 w 3900143"/>
                <a:gd name="connsiteY28" fmla="*/ 6082084 h 7362092"/>
                <a:gd name="connsiteX29" fmla="*/ 1676279 w 3900143"/>
                <a:gd name="connsiteY29" fmla="*/ 6083276 h 7362092"/>
                <a:gd name="connsiteX30" fmla="*/ 1619703 w 3900143"/>
                <a:gd name="connsiteY30" fmla="*/ 5993582 h 7362092"/>
                <a:gd name="connsiteX31" fmla="*/ 1645053 w 3900143"/>
                <a:gd name="connsiteY31" fmla="*/ 5896230 h 7362092"/>
                <a:gd name="connsiteX32" fmla="*/ 1653982 w 3900143"/>
                <a:gd name="connsiteY32" fmla="*/ 5893226 h 7362092"/>
                <a:gd name="connsiteX33" fmla="*/ 3336490 w 3900143"/>
                <a:gd name="connsiteY33" fmla="*/ 5869164 h 7362092"/>
                <a:gd name="connsiteX34" fmla="*/ 2136436 w 3900143"/>
                <a:gd name="connsiteY34" fmla="*/ 6505180 h 7362092"/>
                <a:gd name="connsiteX35" fmla="*/ 221352 w 3900143"/>
                <a:gd name="connsiteY35" fmla="*/ 6588924 h 7362092"/>
                <a:gd name="connsiteX36" fmla="*/ 2098939 w 3900143"/>
                <a:gd name="connsiteY36" fmla="*/ 6668450 h 7362092"/>
                <a:gd name="connsiteX37" fmla="*/ 3336490 w 3900143"/>
                <a:gd name="connsiteY37" fmla="*/ 5869164 h 7362092"/>
                <a:gd name="connsiteX38" fmla="*/ 994981 w 3900143"/>
                <a:gd name="connsiteY38" fmla="*/ 5865160 h 7362092"/>
                <a:gd name="connsiteX39" fmla="*/ 1077986 w 3900143"/>
                <a:gd name="connsiteY39" fmla="*/ 5882634 h 7362092"/>
                <a:gd name="connsiteX40" fmla="*/ 996332 w 3900143"/>
                <a:gd name="connsiteY40" fmla="*/ 5891282 h 7362092"/>
                <a:gd name="connsiteX41" fmla="*/ 913327 w 3900143"/>
                <a:gd name="connsiteY41" fmla="*/ 5873808 h 7362092"/>
                <a:gd name="connsiteX42" fmla="*/ 929305 w 3900143"/>
                <a:gd name="connsiteY42" fmla="*/ 5869382 h 7362092"/>
                <a:gd name="connsiteX43" fmla="*/ 994981 w 3900143"/>
                <a:gd name="connsiteY43" fmla="*/ 5865160 h 7362092"/>
                <a:gd name="connsiteX44" fmla="*/ 667324 w 3900143"/>
                <a:gd name="connsiteY44" fmla="*/ 5816438 h 7362092"/>
                <a:gd name="connsiteX45" fmla="*/ 647489 w 3900143"/>
                <a:gd name="connsiteY45" fmla="*/ 5819466 h 7362092"/>
                <a:gd name="connsiteX46" fmla="*/ 614444 w 3900143"/>
                <a:gd name="connsiteY46" fmla="*/ 5864500 h 7362092"/>
                <a:gd name="connsiteX47" fmla="*/ 662508 w 3900143"/>
                <a:gd name="connsiteY47" fmla="*/ 5917380 h 7362092"/>
                <a:gd name="connsiteX48" fmla="*/ 715388 w 3900143"/>
                <a:gd name="connsiteY48" fmla="*/ 5869320 h 7362092"/>
                <a:gd name="connsiteX49" fmla="*/ 667324 w 3900143"/>
                <a:gd name="connsiteY49" fmla="*/ 5816438 h 7362092"/>
                <a:gd name="connsiteX50" fmla="*/ 968648 w 3900143"/>
                <a:gd name="connsiteY50" fmla="*/ 5778918 h 7362092"/>
                <a:gd name="connsiteX51" fmla="*/ 1043240 w 3900143"/>
                <a:gd name="connsiteY51" fmla="*/ 5825656 h 7362092"/>
                <a:gd name="connsiteX52" fmla="*/ 1042390 w 3900143"/>
                <a:gd name="connsiteY52" fmla="*/ 5827714 h 7362092"/>
                <a:gd name="connsiteX53" fmla="*/ 967755 w 3900143"/>
                <a:gd name="connsiteY53" fmla="*/ 5797622 h 7362092"/>
                <a:gd name="connsiteX54" fmla="*/ 890596 w 3900143"/>
                <a:gd name="connsiteY54" fmla="*/ 5820472 h 7362092"/>
                <a:gd name="connsiteX55" fmla="*/ 889944 w 3900143"/>
                <a:gd name="connsiteY55" fmla="*/ 5818340 h 7362092"/>
                <a:gd name="connsiteX56" fmla="*/ 913846 w 3900143"/>
                <a:gd name="connsiteY56" fmla="*/ 5788950 h 7362092"/>
                <a:gd name="connsiteX57" fmla="*/ 938651 w 3900143"/>
                <a:gd name="connsiteY57" fmla="*/ 5780878 h 7362092"/>
                <a:gd name="connsiteX58" fmla="*/ 968648 w 3900143"/>
                <a:gd name="connsiteY58" fmla="*/ 5778918 h 7362092"/>
                <a:gd name="connsiteX59" fmla="*/ 923421 w 3900143"/>
                <a:gd name="connsiteY59" fmla="*/ 5708978 h 7362092"/>
                <a:gd name="connsiteX60" fmla="*/ 1014316 w 3900143"/>
                <a:gd name="connsiteY60" fmla="*/ 5763608 h 7362092"/>
                <a:gd name="connsiteX61" fmla="*/ 1013171 w 3900143"/>
                <a:gd name="connsiteY61" fmla="*/ 5765732 h 7362092"/>
                <a:gd name="connsiteX62" fmla="*/ 921534 w 3900143"/>
                <a:gd name="connsiteY62" fmla="*/ 5728748 h 7362092"/>
                <a:gd name="connsiteX63" fmla="*/ 824552 w 3900143"/>
                <a:gd name="connsiteY63" fmla="*/ 5747714 h 7362092"/>
                <a:gd name="connsiteX64" fmla="*/ 823830 w 3900143"/>
                <a:gd name="connsiteY64" fmla="*/ 5745412 h 7362092"/>
                <a:gd name="connsiteX65" fmla="*/ 854802 w 3900143"/>
                <a:gd name="connsiteY65" fmla="*/ 5715880 h 7362092"/>
                <a:gd name="connsiteX66" fmla="*/ 923421 w 3900143"/>
                <a:gd name="connsiteY66" fmla="*/ 5708978 h 7362092"/>
                <a:gd name="connsiteX67" fmla="*/ 667658 w 3900143"/>
                <a:gd name="connsiteY67" fmla="*/ 5702972 h 7362092"/>
                <a:gd name="connsiteX68" fmla="*/ 732135 w 3900143"/>
                <a:gd name="connsiteY68" fmla="*/ 5773908 h 7362092"/>
                <a:gd name="connsiteX69" fmla="*/ 718280 w 3900143"/>
                <a:gd name="connsiteY69" fmla="*/ 5809766 h 7362092"/>
                <a:gd name="connsiteX70" fmla="*/ 745989 w 3900143"/>
                <a:gd name="connsiteY70" fmla="*/ 5805034 h 7362092"/>
                <a:gd name="connsiteX71" fmla="*/ 810465 w 3900143"/>
                <a:gd name="connsiteY71" fmla="*/ 5875972 h 7362092"/>
                <a:gd name="connsiteX72" fmla="*/ 739528 w 3900143"/>
                <a:gd name="connsiteY72" fmla="*/ 5940448 h 7362092"/>
                <a:gd name="connsiteX73" fmla="*/ 715453 w 3900143"/>
                <a:gd name="connsiteY73" fmla="*/ 5934380 h 7362092"/>
                <a:gd name="connsiteX74" fmla="*/ 723802 w 3900143"/>
                <a:gd name="connsiteY74" fmla="*/ 5968050 h 7362092"/>
                <a:gd name="connsiteX75" fmla="*/ 652863 w 3900143"/>
                <a:gd name="connsiteY75" fmla="*/ 6032528 h 7362092"/>
                <a:gd name="connsiteX76" fmla="*/ 588387 w 3900143"/>
                <a:gd name="connsiteY76" fmla="*/ 5961590 h 7362092"/>
                <a:gd name="connsiteX77" fmla="*/ 603177 w 3900143"/>
                <a:gd name="connsiteY77" fmla="*/ 5924478 h 7362092"/>
                <a:gd name="connsiteX78" fmla="*/ 570260 w 3900143"/>
                <a:gd name="connsiteY78" fmla="*/ 5932372 h 7362092"/>
                <a:gd name="connsiteX79" fmla="*/ 505783 w 3900143"/>
                <a:gd name="connsiteY79" fmla="*/ 5861434 h 7362092"/>
                <a:gd name="connsiteX80" fmla="*/ 576721 w 3900143"/>
                <a:gd name="connsiteY80" fmla="*/ 5796958 h 7362092"/>
                <a:gd name="connsiteX81" fmla="*/ 609613 w 3900143"/>
                <a:gd name="connsiteY81" fmla="*/ 5808602 h 7362092"/>
                <a:gd name="connsiteX82" fmla="*/ 596721 w 3900143"/>
                <a:gd name="connsiteY82" fmla="*/ 5767448 h 7362092"/>
                <a:gd name="connsiteX83" fmla="*/ 641049 w 3900143"/>
                <a:gd name="connsiteY83" fmla="*/ 5707036 h 7362092"/>
                <a:gd name="connsiteX84" fmla="*/ 667658 w 3900143"/>
                <a:gd name="connsiteY84" fmla="*/ 5702972 h 7362092"/>
                <a:gd name="connsiteX85" fmla="*/ 404931 w 3900143"/>
                <a:gd name="connsiteY85" fmla="*/ 5689784 h 7362092"/>
                <a:gd name="connsiteX86" fmla="*/ 495828 w 3900143"/>
                <a:gd name="connsiteY86" fmla="*/ 5744410 h 7362092"/>
                <a:gd name="connsiteX87" fmla="*/ 494682 w 3900143"/>
                <a:gd name="connsiteY87" fmla="*/ 5746538 h 7362092"/>
                <a:gd name="connsiteX88" fmla="*/ 403045 w 3900143"/>
                <a:gd name="connsiteY88" fmla="*/ 5709552 h 7362092"/>
                <a:gd name="connsiteX89" fmla="*/ 306062 w 3900143"/>
                <a:gd name="connsiteY89" fmla="*/ 5728520 h 7362092"/>
                <a:gd name="connsiteX90" fmla="*/ 305339 w 3900143"/>
                <a:gd name="connsiteY90" fmla="*/ 5726216 h 7362092"/>
                <a:gd name="connsiteX91" fmla="*/ 336312 w 3900143"/>
                <a:gd name="connsiteY91" fmla="*/ 5696686 h 7362092"/>
                <a:gd name="connsiteX92" fmla="*/ 404931 w 3900143"/>
                <a:gd name="connsiteY92" fmla="*/ 5689784 h 7362092"/>
                <a:gd name="connsiteX93" fmla="*/ 668628 w 3900143"/>
                <a:gd name="connsiteY93" fmla="*/ 5686156 h 7362092"/>
                <a:gd name="connsiteX94" fmla="*/ 639301 w 3900143"/>
                <a:gd name="connsiteY94" fmla="*/ 5690636 h 7362092"/>
                <a:gd name="connsiteX95" fmla="*/ 590445 w 3900143"/>
                <a:gd name="connsiteY95" fmla="*/ 5757216 h 7362092"/>
                <a:gd name="connsiteX96" fmla="*/ 604654 w 3900143"/>
                <a:gd name="connsiteY96" fmla="*/ 5802572 h 7362092"/>
                <a:gd name="connsiteX97" fmla="*/ 568405 w 3900143"/>
                <a:gd name="connsiteY97" fmla="*/ 5789740 h 7362092"/>
                <a:gd name="connsiteX98" fmla="*/ 490224 w 3900143"/>
                <a:gd name="connsiteY98" fmla="*/ 5860800 h 7362092"/>
                <a:gd name="connsiteX99" fmla="*/ 561282 w 3900143"/>
                <a:gd name="connsiteY99" fmla="*/ 5938980 h 7362092"/>
                <a:gd name="connsiteX100" fmla="*/ 597562 w 3900143"/>
                <a:gd name="connsiteY100" fmla="*/ 5930280 h 7362092"/>
                <a:gd name="connsiteX101" fmla="*/ 581263 w 3900143"/>
                <a:gd name="connsiteY101" fmla="*/ 5971178 h 7362092"/>
                <a:gd name="connsiteX102" fmla="*/ 652321 w 3900143"/>
                <a:gd name="connsiteY102" fmla="*/ 6049360 h 7362092"/>
                <a:gd name="connsiteX103" fmla="*/ 730501 w 3900143"/>
                <a:gd name="connsiteY103" fmla="*/ 5978300 h 7362092"/>
                <a:gd name="connsiteX104" fmla="*/ 721299 w 3900143"/>
                <a:gd name="connsiteY104" fmla="*/ 5941194 h 7362092"/>
                <a:gd name="connsiteX105" fmla="*/ 747834 w 3900143"/>
                <a:gd name="connsiteY105" fmla="*/ 5947880 h 7362092"/>
                <a:gd name="connsiteX106" fmla="*/ 826014 w 3900143"/>
                <a:gd name="connsiteY106" fmla="*/ 5876822 h 7362092"/>
                <a:gd name="connsiteX107" fmla="*/ 754954 w 3900143"/>
                <a:gd name="connsiteY107" fmla="*/ 5798640 h 7362092"/>
                <a:gd name="connsiteX108" fmla="*/ 724415 w 3900143"/>
                <a:gd name="connsiteY108" fmla="*/ 5803854 h 7362092"/>
                <a:gd name="connsiteX109" fmla="*/ 739686 w 3900143"/>
                <a:gd name="connsiteY109" fmla="*/ 5764338 h 7362092"/>
                <a:gd name="connsiteX110" fmla="*/ 668628 w 3900143"/>
                <a:gd name="connsiteY110" fmla="*/ 5686156 h 7362092"/>
                <a:gd name="connsiteX111" fmla="*/ 2120766 w 3900143"/>
                <a:gd name="connsiteY111" fmla="*/ 5664230 h 7362092"/>
                <a:gd name="connsiteX112" fmla="*/ 2121838 w 3900143"/>
                <a:gd name="connsiteY112" fmla="*/ 5666104 h 7362092"/>
                <a:gd name="connsiteX113" fmla="*/ 2052947 w 3900143"/>
                <a:gd name="connsiteY113" fmla="*/ 5719720 h 7362092"/>
                <a:gd name="connsiteX114" fmla="*/ 1970433 w 3900143"/>
                <a:gd name="connsiteY114" fmla="*/ 5691212 h 7362092"/>
                <a:gd name="connsiteX115" fmla="*/ 1970845 w 3900143"/>
                <a:gd name="connsiteY115" fmla="*/ 5689094 h 7362092"/>
                <a:gd name="connsiteX116" fmla="*/ 2049989 w 3900143"/>
                <a:gd name="connsiteY116" fmla="*/ 5701892 h 7362092"/>
                <a:gd name="connsiteX117" fmla="*/ 2120766 w 3900143"/>
                <a:gd name="connsiteY117" fmla="*/ 5664230 h 7362092"/>
                <a:gd name="connsiteX118" fmla="*/ 1724974 w 3900143"/>
                <a:gd name="connsiteY118" fmla="*/ 5635120 h 7362092"/>
                <a:gd name="connsiteX119" fmla="*/ 1706220 w 3900143"/>
                <a:gd name="connsiteY119" fmla="*/ 5642256 h 7362092"/>
                <a:gd name="connsiteX120" fmla="*/ 1683392 w 3900143"/>
                <a:gd name="connsiteY120" fmla="*/ 5693236 h 7362092"/>
                <a:gd name="connsiteX121" fmla="*/ 1741508 w 3900143"/>
                <a:gd name="connsiteY121" fmla="*/ 5734818 h 7362092"/>
                <a:gd name="connsiteX122" fmla="*/ 1783090 w 3900143"/>
                <a:gd name="connsiteY122" fmla="*/ 5676704 h 7362092"/>
                <a:gd name="connsiteX123" fmla="*/ 1724974 w 3900143"/>
                <a:gd name="connsiteY123" fmla="*/ 5635120 h 7362092"/>
                <a:gd name="connsiteX124" fmla="*/ 2103510 w 3900143"/>
                <a:gd name="connsiteY124" fmla="*/ 5609582 h 7362092"/>
                <a:gd name="connsiteX125" fmla="*/ 2140371 w 3900143"/>
                <a:gd name="connsiteY125" fmla="*/ 5613416 h 7362092"/>
                <a:gd name="connsiteX126" fmla="*/ 2062365 w 3900143"/>
                <a:gd name="connsiteY126" fmla="*/ 5639054 h 7362092"/>
                <a:gd name="connsiteX127" fmla="*/ 1977542 w 3900143"/>
                <a:gd name="connsiteY127" fmla="*/ 5639438 h 7362092"/>
                <a:gd name="connsiteX128" fmla="*/ 1992230 w 3900143"/>
                <a:gd name="connsiteY128" fmla="*/ 5631750 h 7362092"/>
                <a:gd name="connsiteX129" fmla="*/ 2055548 w 3900143"/>
                <a:gd name="connsiteY129" fmla="*/ 5613802 h 7362092"/>
                <a:gd name="connsiteX130" fmla="*/ 2103510 w 3900143"/>
                <a:gd name="connsiteY130" fmla="*/ 5609582 h 7362092"/>
                <a:gd name="connsiteX131" fmla="*/ 1479212 w 3900143"/>
                <a:gd name="connsiteY131" fmla="*/ 5565750 h 7362092"/>
                <a:gd name="connsiteX132" fmla="*/ 1542161 w 3900143"/>
                <a:gd name="connsiteY132" fmla="*/ 5600796 h 7362092"/>
                <a:gd name="connsiteX133" fmla="*/ 1541489 w 3900143"/>
                <a:gd name="connsiteY133" fmla="*/ 5603118 h 7362092"/>
                <a:gd name="connsiteX134" fmla="*/ 1444120 w 3900143"/>
                <a:gd name="connsiteY134" fmla="*/ 5586244 h 7362092"/>
                <a:gd name="connsiteX135" fmla="*/ 1353300 w 3900143"/>
                <a:gd name="connsiteY135" fmla="*/ 5625196 h 7362092"/>
                <a:gd name="connsiteX136" fmla="*/ 1352109 w 3900143"/>
                <a:gd name="connsiteY136" fmla="*/ 5623096 h 7362092"/>
                <a:gd name="connsiteX137" fmla="*/ 1376173 w 3900143"/>
                <a:gd name="connsiteY137" fmla="*/ 5587708 h 7362092"/>
                <a:gd name="connsiteX138" fmla="*/ 1441804 w 3900143"/>
                <a:gd name="connsiteY138" fmla="*/ 5566520 h 7362092"/>
                <a:gd name="connsiteX139" fmla="*/ 1479212 w 3900143"/>
                <a:gd name="connsiteY139" fmla="*/ 5565750 h 7362092"/>
                <a:gd name="connsiteX140" fmla="*/ 2730124 w 3900143"/>
                <a:gd name="connsiteY140" fmla="*/ 5553090 h 7362092"/>
                <a:gd name="connsiteX141" fmla="*/ 2761293 w 3900143"/>
                <a:gd name="connsiteY141" fmla="*/ 5629054 h 7362092"/>
                <a:gd name="connsiteX142" fmla="*/ 2767766 w 3900143"/>
                <a:gd name="connsiteY142" fmla="*/ 5713632 h 7362092"/>
                <a:gd name="connsiteX143" fmla="*/ 2736596 w 3900143"/>
                <a:gd name="connsiteY143" fmla="*/ 5637668 h 7362092"/>
                <a:gd name="connsiteX144" fmla="*/ 2730124 w 3900143"/>
                <a:gd name="connsiteY144" fmla="*/ 5553090 h 7362092"/>
                <a:gd name="connsiteX145" fmla="*/ 2041676 w 3900143"/>
                <a:gd name="connsiteY145" fmla="*/ 5533488 h 7362092"/>
                <a:gd name="connsiteX146" fmla="*/ 2094413 w 3900143"/>
                <a:gd name="connsiteY146" fmla="*/ 5565026 h 7362092"/>
                <a:gd name="connsiteX147" fmla="*/ 2094015 w 3900143"/>
                <a:gd name="connsiteY147" fmla="*/ 5567218 h 7362092"/>
                <a:gd name="connsiteX148" fmla="*/ 2014718 w 3900143"/>
                <a:gd name="connsiteY148" fmla="*/ 5553506 h 7362092"/>
                <a:gd name="connsiteX149" fmla="*/ 1944096 w 3900143"/>
                <a:gd name="connsiteY149" fmla="*/ 5592080 h 7362092"/>
                <a:gd name="connsiteX150" fmla="*/ 1943009 w 3900143"/>
                <a:gd name="connsiteY150" fmla="*/ 5590134 h 7362092"/>
                <a:gd name="connsiteX151" fmla="*/ 1960192 w 3900143"/>
                <a:gd name="connsiteY151" fmla="*/ 5556372 h 7362092"/>
                <a:gd name="connsiteX152" fmla="*/ 1982743 w 3900143"/>
                <a:gd name="connsiteY152" fmla="*/ 5543262 h 7362092"/>
                <a:gd name="connsiteX153" fmla="*/ 2011656 w 3900143"/>
                <a:gd name="connsiteY153" fmla="*/ 5535032 h 7362092"/>
                <a:gd name="connsiteX154" fmla="*/ 2041676 w 3900143"/>
                <a:gd name="connsiteY154" fmla="*/ 5533488 h 7362092"/>
                <a:gd name="connsiteX155" fmla="*/ 1701423 w 3900143"/>
                <a:gd name="connsiteY155" fmla="*/ 5524126 h 7362092"/>
                <a:gd name="connsiteX156" fmla="*/ 1779384 w 3900143"/>
                <a:gd name="connsiteY156" fmla="*/ 5579906 h 7362092"/>
                <a:gd name="connsiteX157" fmla="*/ 1773385 w 3900143"/>
                <a:gd name="connsiteY157" fmla="*/ 5617876 h 7362092"/>
                <a:gd name="connsiteX158" fmla="*/ 1799478 w 3900143"/>
                <a:gd name="connsiteY158" fmla="*/ 5607420 h 7362092"/>
                <a:gd name="connsiteX159" fmla="*/ 1877438 w 3900143"/>
                <a:gd name="connsiteY159" fmla="*/ 5663200 h 7362092"/>
                <a:gd name="connsiteX160" fmla="*/ 1821657 w 3900143"/>
                <a:gd name="connsiteY160" fmla="*/ 5741160 h 7362092"/>
                <a:gd name="connsiteX161" fmla="*/ 1796844 w 3900143"/>
                <a:gd name="connsiteY161" fmla="*/ 5740294 h 7362092"/>
                <a:gd name="connsiteX162" fmla="*/ 1812092 w 3900143"/>
                <a:gd name="connsiteY162" fmla="*/ 5771452 h 7362092"/>
                <a:gd name="connsiteX163" fmla="*/ 1756310 w 3900143"/>
                <a:gd name="connsiteY163" fmla="*/ 5849416 h 7362092"/>
                <a:gd name="connsiteX164" fmla="*/ 1678350 w 3900143"/>
                <a:gd name="connsiteY164" fmla="*/ 5793634 h 7362092"/>
                <a:gd name="connsiteX165" fmla="*/ 1685000 w 3900143"/>
                <a:gd name="connsiteY165" fmla="*/ 5754242 h 7362092"/>
                <a:gd name="connsiteX166" fmla="*/ 1654480 w 3900143"/>
                <a:gd name="connsiteY166" fmla="*/ 5768884 h 7362092"/>
                <a:gd name="connsiteX167" fmla="*/ 1576520 w 3900143"/>
                <a:gd name="connsiteY167" fmla="*/ 5713104 h 7362092"/>
                <a:gd name="connsiteX168" fmla="*/ 1632300 w 3900143"/>
                <a:gd name="connsiteY168" fmla="*/ 5635144 h 7362092"/>
                <a:gd name="connsiteX169" fmla="*/ 1666906 w 3900143"/>
                <a:gd name="connsiteY169" fmla="*/ 5639606 h 7362092"/>
                <a:gd name="connsiteX170" fmla="*/ 1645643 w 3900143"/>
                <a:gd name="connsiteY170" fmla="*/ 5602086 h 7362092"/>
                <a:gd name="connsiteX171" fmla="*/ 1676266 w 3900143"/>
                <a:gd name="connsiteY171" fmla="*/ 5533698 h 7362092"/>
                <a:gd name="connsiteX172" fmla="*/ 1701423 w 3900143"/>
                <a:gd name="connsiteY172" fmla="*/ 5524126 h 7362092"/>
                <a:gd name="connsiteX173" fmla="*/ 2601226 w 3900143"/>
                <a:gd name="connsiteY173" fmla="*/ 5512598 h 7362092"/>
                <a:gd name="connsiteX174" fmla="*/ 2603586 w 3900143"/>
                <a:gd name="connsiteY174" fmla="*/ 5513102 h 7362092"/>
                <a:gd name="connsiteX175" fmla="*/ 2593745 w 3900143"/>
                <a:gd name="connsiteY175" fmla="*/ 5611430 h 7362092"/>
                <a:gd name="connsiteX176" fmla="*/ 2639114 w 3900143"/>
                <a:gd name="connsiteY176" fmla="*/ 5699218 h 7362092"/>
                <a:gd name="connsiteX177" fmla="*/ 2637106 w 3900143"/>
                <a:gd name="connsiteY177" fmla="*/ 5700558 h 7362092"/>
                <a:gd name="connsiteX178" fmla="*/ 2574238 w 3900143"/>
                <a:gd name="connsiteY178" fmla="*/ 5615154 h 7362092"/>
                <a:gd name="connsiteX179" fmla="*/ 2592536 w 3900143"/>
                <a:gd name="connsiteY179" fmla="*/ 5516234 h 7362092"/>
                <a:gd name="connsiteX180" fmla="*/ 2601226 w 3900143"/>
                <a:gd name="connsiteY180" fmla="*/ 5512598 h 7362092"/>
                <a:gd name="connsiteX181" fmla="*/ 1698833 w 3900143"/>
                <a:gd name="connsiteY181" fmla="*/ 5507484 h 7362092"/>
                <a:gd name="connsiteX182" fmla="*/ 1671105 w 3900143"/>
                <a:gd name="connsiteY182" fmla="*/ 5518034 h 7362092"/>
                <a:gd name="connsiteX183" fmla="*/ 1637355 w 3900143"/>
                <a:gd name="connsiteY183" fmla="*/ 5593404 h 7362092"/>
                <a:gd name="connsiteX184" fmla="*/ 1660789 w 3900143"/>
                <a:gd name="connsiteY184" fmla="*/ 5634754 h 7362092"/>
                <a:gd name="connsiteX185" fmla="*/ 1622652 w 3900143"/>
                <a:gd name="connsiteY185" fmla="*/ 5629838 h 7362092"/>
                <a:gd name="connsiteX186" fmla="*/ 1561175 w 3900143"/>
                <a:gd name="connsiteY186" fmla="*/ 5715758 h 7362092"/>
                <a:gd name="connsiteX187" fmla="*/ 1647094 w 3900143"/>
                <a:gd name="connsiteY187" fmla="*/ 5777236 h 7362092"/>
                <a:gd name="connsiteX188" fmla="*/ 1680731 w 3900143"/>
                <a:gd name="connsiteY188" fmla="*/ 5761096 h 7362092"/>
                <a:gd name="connsiteX189" fmla="*/ 1673403 w 3900143"/>
                <a:gd name="connsiteY189" fmla="*/ 5804508 h 7362092"/>
                <a:gd name="connsiteX190" fmla="*/ 1759322 w 3900143"/>
                <a:gd name="connsiteY190" fmla="*/ 5865984 h 7362092"/>
                <a:gd name="connsiteX191" fmla="*/ 1820798 w 3900143"/>
                <a:gd name="connsiteY191" fmla="*/ 5780064 h 7362092"/>
                <a:gd name="connsiteX192" fmla="*/ 1803994 w 3900143"/>
                <a:gd name="connsiteY192" fmla="*/ 5745726 h 7362092"/>
                <a:gd name="connsiteX193" fmla="*/ 1831341 w 3900143"/>
                <a:gd name="connsiteY193" fmla="*/ 5746680 h 7362092"/>
                <a:gd name="connsiteX194" fmla="*/ 1892818 w 3900143"/>
                <a:gd name="connsiteY194" fmla="*/ 5660758 h 7362092"/>
                <a:gd name="connsiteX195" fmla="*/ 1806896 w 3900143"/>
                <a:gd name="connsiteY195" fmla="*/ 5599280 h 7362092"/>
                <a:gd name="connsiteX196" fmla="*/ 1778139 w 3900143"/>
                <a:gd name="connsiteY196" fmla="*/ 5610806 h 7362092"/>
                <a:gd name="connsiteX197" fmla="*/ 1784752 w 3900143"/>
                <a:gd name="connsiteY197" fmla="*/ 5568962 h 7362092"/>
                <a:gd name="connsiteX198" fmla="*/ 1698833 w 3900143"/>
                <a:gd name="connsiteY198" fmla="*/ 5507484 h 7362092"/>
                <a:gd name="connsiteX199" fmla="*/ 1990131 w 3900143"/>
                <a:gd name="connsiteY199" fmla="*/ 5475406 h 7362092"/>
                <a:gd name="connsiteX200" fmla="*/ 2053079 w 3900143"/>
                <a:gd name="connsiteY200" fmla="*/ 5510454 h 7362092"/>
                <a:gd name="connsiteX201" fmla="*/ 2052406 w 3900143"/>
                <a:gd name="connsiteY201" fmla="*/ 5512772 h 7362092"/>
                <a:gd name="connsiteX202" fmla="*/ 1955039 w 3900143"/>
                <a:gd name="connsiteY202" fmla="*/ 5495900 h 7362092"/>
                <a:gd name="connsiteX203" fmla="*/ 1864219 w 3900143"/>
                <a:gd name="connsiteY203" fmla="*/ 5534850 h 7362092"/>
                <a:gd name="connsiteX204" fmla="*/ 1863029 w 3900143"/>
                <a:gd name="connsiteY204" fmla="*/ 5532752 h 7362092"/>
                <a:gd name="connsiteX205" fmla="*/ 1887093 w 3900143"/>
                <a:gd name="connsiteY205" fmla="*/ 5497364 h 7362092"/>
                <a:gd name="connsiteX206" fmla="*/ 1952723 w 3900143"/>
                <a:gd name="connsiteY206" fmla="*/ 5476176 h 7362092"/>
                <a:gd name="connsiteX207" fmla="*/ 1990131 w 3900143"/>
                <a:gd name="connsiteY207" fmla="*/ 5475406 h 7362092"/>
                <a:gd name="connsiteX208" fmla="*/ 776380 w 3900143"/>
                <a:gd name="connsiteY208" fmla="*/ 5463396 h 7362092"/>
                <a:gd name="connsiteX209" fmla="*/ 845429 w 3900143"/>
                <a:gd name="connsiteY209" fmla="*/ 5548908 h 7362092"/>
                <a:gd name="connsiteX210" fmla="*/ 801664 w 3900143"/>
                <a:gd name="connsiteY210" fmla="*/ 5649726 h 7362092"/>
                <a:gd name="connsiteX211" fmla="*/ 798797 w 3900143"/>
                <a:gd name="connsiteY211" fmla="*/ 5649182 h 7362092"/>
                <a:gd name="connsiteX212" fmla="*/ 820938 w 3900143"/>
                <a:gd name="connsiteY212" fmla="*/ 5552230 h 7362092"/>
                <a:gd name="connsiteX213" fmla="*/ 773760 w 3900143"/>
                <a:gd name="connsiteY213" fmla="*/ 5464684 h 7362092"/>
                <a:gd name="connsiteX214" fmla="*/ 776380 w 3900143"/>
                <a:gd name="connsiteY214" fmla="*/ 5463396 h 7362092"/>
                <a:gd name="connsiteX215" fmla="*/ 571062 w 3900143"/>
                <a:gd name="connsiteY215" fmla="*/ 5458498 h 7362092"/>
                <a:gd name="connsiteX216" fmla="*/ 573188 w 3900143"/>
                <a:gd name="connsiteY216" fmla="*/ 5459644 h 7362092"/>
                <a:gd name="connsiteX217" fmla="*/ 536202 w 3900143"/>
                <a:gd name="connsiteY217" fmla="*/ 5551282 h 7362092"/>
                <a:gd name="connsiteX218" fmla="*/ 555169 w 3900143"/>
                <a:gd name="connsiteY218" fmla="*/ 5648264 h 7362092"/>
                <a:gd name="connsiteX219" fmla="*/ 552866 w 3900143"/>
                <a:gd name="connsiteY219" fmla="*/ 5648986 h 7362092"/>
                <a:gd name="connsiteX220" fmla="*/ 516434 w 3900143"/>
                <a:gd name="connsiteY220" fmla="*/ 5549394 h 7362092"/>
                <a:gd name="connsiteX221" fmla="*/ 561701 w 3900143"/>
                <a:gd name="connsiteY221" fmla="*/ 5459558 h 7362092"/>
                <a:gd name="connsiteX222" fmla="*/ 571062 w 3900143"/>
                <a:gd name="connsiteY222" fmla="*/ 5458498 h 7362092"/>
                <a:gd name="connsiteX223" fmla="*/ 736232 w 3900143"/>
                <a:gd name="connsiteY223" fmla="*/ 5454830 h 7362092"/>
                <a:gd name="connsiteX224" fmla="*/ 774150 w 3900143"/>
                <a:gd name="connsiteY224" fmla="*/ 5533466 h 7362092"/>
                <a:gd name="connsiteX225" fmla="*/ 728917 w 3900143"/>
                <a:gd name="connsiteY225" fmla="*/ 5608132 h 7362092"/>
                <a:gd name="connsiteX226" fmla="*/ 726933 w 3900143"/>
                <a:gd name="connsiteY226" fmla="*/ 5607280 h 7362092"/>
                <a:gd name="connsiteX227" fmla="*/ 756099 w 3900143"/>
                <a:gd name="connsiteY227" fmla="*/ 5532602 h 7362092"/>
                <a:gd name="connsiteX228" fmla="*/ 734175 w 3900143"/>
                <a:gd name="connsiteY228" fmla="*/ 5455486 h 7362092"/>
                <a:gd name="connsiteX229" fmla="*/ 736232 w 3900143"/>
                <a:gd name="connsiteY229" fmla="*/ 5454830 h 7362092"/>
                <a:gd name="connsiteX230" fmla="*/ 632135 w 3900143"/>
                <a:gd name="connsiteY230" fmla="*/ 5449864 h 7362092"/>
                <a:gd name="connsiteX231" fmla="*/ 634193 w 3900143"/>
                <a:gd name="connsiteY231" fmla="*/ 5450714 h 7362092"/>
                <a:gd name="connsiteX232" fmla="*/ 604103 w 3900143"/>
                <a:gd name="connsiteY232" fmla="*/ 5525348 h 7362092"/>
                <a:gd name="connsiteX233" fmla="*/ 626953 w 3900143"/>
                <a:gd name="connsiteY233" fmla="*/ 5602510 h 7362092"/>
                <a:gd name="connsiteX234" fmla="*/ 624820 w 3900143"/>
                <a:gd name="connsiteY234" fmla="*/ 5603162 h 7362092"/>
                <a:gd name="connsiteX235" fmla="*/ 585397 w 3900143"/>
                <a:gd name="connsiteY235" fmla="*/ 5524458 h 7362092"/>
                <a:gd name="connsiteX236" fmla="*/ 623378 w 3900143"/>
                <a:gd name="connsiteY236" fmla="*/ 5451006 h 7362092"/>
                <a:gd name="connsiteX237" fmla="*/ 632135 w 3900143"/>
                <a:gd name="connsiteY237" fmla="*/ 5449864 h 7362092"/>
                <a:gd name="connsiteX238" fmla="*/ 687837 w 3900143"/>
                <a:gd name="connsiteY238" fmla="*/ 5442008 h 7362092"/>
                <a:gd name="connsiteX239" fmla="*/ 696483 w 3900143"/>
                <a:gd name="connsiteY239" fmla="*/ 5523664 h 7362092"/>
                <a:gd name="connsiteX240" fmla="*/ 679945 w 3900143"/>
                <a:gd name="connsiteY240" fmla="*/ 5604354 h 7362092"/>
                <a:gd name="connsiteX241" fmla="*/ 774659 w 3900143"/>
                <a:gd name="connsiteY241" fmla="*/ 5716112 h 7362092"/>
                <a:gd name="connsiteX242" fmla="*/ 752601 w 3900143"/>
                <a:gd name="connsiteY242" fmla="*/ 5773200 h 7362092"/>
                <a:gd name="connsiteX243" fmla="*/ 796718 w 3900143"/>
                <a:gd name="connsiteY243" fmla="*/ 5765668 h 7362092"/>
                <a:gd name="connsiteX244" fmla="*/ 899374 w 3900143"/>
                <a:gd name="connsiteY244" fmla="*/ 5878610 h 7362092"/>
                <a:gd name="connsiteX245" fmla="*/ 828924 w 3900143"/>
                <a:gd name="connsiteY245" fmla="*/ 5974736 h 7362092"/>
                <a:gd name="connsiteX246" fmla="*/ 919627 w 3900143"/>
                <a:gd name="connsiteY246" fmla="*/ 6013506 h 7362092"/>
                <a:gd name="connsiteX247" fmla="*/ 1014284 w 3900143"/>
                <a:gd name="connsiteY247" fmla="*/ 5983006 h 7362092"/>
                <a:gd name="connsiteX248" fmla="*/ 1015072 w 3900143"/>
                <a:gd name="connsiteY248" fmla="*/ 5985814 h 7362092"/>
                <a:gd name="connsiteX249" fmla="*/ 918449 w 3900143"/>
                <a:gd name="connsiteY249" fmla="*/ 6038192 h 7362092"/>
                <a:gd name="connsiteX250" fmla="*/ 827251 w 3900143"/>
                <a:gd name="connsiteY250" fmla="*/ 5976854 h 7362092"/>
                <a:gd name="connsiteX251" fmla="*/ 827965 w 3900143"/>
                <a:gd name="connsiteY251" fmla="*/ 5975014 h 7362092"/>
                <a:gd name="connsiteX252" fmla="*/ 786431 w 3900143"/>
                <a:gd name="connsiteY252" fmla="*/ 5981268 h 7362092"/>
                <a:gd name="connsiteX253" fmla="*/ 748098 w 3900143"/>
                <a:gd name="connsiteY253" fmla="*/ 5971606 h 7362092"/>
                <a:gd name="connsiteX254" fmla="*/ 761391 w 3900143"/>
                <a:gd name="connsiteY254" fmla="*/ 6025216 h 7362092"/>
                <a:gd name="connsiteX255" fmla="*/ 753783 w 3900143"/>
                <a:gd name="connsiteY255" fmla="*/ 6058890 h 7362092"/>
                <a:gd name="connsiteX256" fmla="*/ 817954 w 3900143"/>
                <a:gd name="connsiteY256" fmla="*/ 6144252 h 7362092"/>
                <a:gd name="connsiteX257" fmla="*/ 774189 w 3900143"/>
                <a:gd name="connsiteY257" fmla="*/ 6245072 h 7362092"/>
                <a:gd name="connsiteX258" fmla="*/ 771321 w 3900143"/>
                <a:gd name="connsiteY258" fmla="*/ 6244528 h 7362092"/>
                <a:gd name="connsiteX259" fmla="*/ 793463 w 3900143"/>
                <a:gd name="connsiteY259" fmla="*/ 6147576 h 7362092"/>
                <a:gd name="connsiteX260" fmla="*/ 751686 w 3900143"/>
                <a:gd name="connsiteY260" fmla="*/ 6064656 h 7362092"/>
                <a:gd name="connsiteX261" fmla="*/ 707718 w 3900143"/>
                <a:gd name="connsiteY261" fmla="*/ 6113246 h 7362092"/>
                <a:gd name="connsiteX262" fmla="*/ 743736 w 3900143"/>
                <a:gd name="connsiteY262" fmla="*/ 6191066 h 7362092"/>
                <a:gd name="connsiteX263" fmla="*/ 698505 w 3900143"/>
                <a:gd name="connsiteY263" fmla="*/ 6265732 h 7362092"/>
                <a:gd name="connsiteX264" fmla="*/ 696518 w 3900143"/>
                <a:gd name="connsiteY264" fmla="*/ 6264882 h 7362092"/>
                <a:gd name="connsiteX265" fmla="*/ 725686 w 3900143"/>
                <a:gd name="connsiteY265" fmla="*/ 6190204 h 7362092"/>
                <a:gd name="connsiteX266" fmla="*/ 704868 w 3900143"/>
                <a:gd name="connsiteY266" fmla="*/ 6114620 h 7362092"/>
                <a:gd name="connsiteX267" fmla="*/ 648447 w 3900143"/>
                <a:gd name="connsiteY267" fmla="*/ 6127872 h 7362092"/>
                <a:gd name="connsiteX268" fmla="*/ 599550 w 3900143"/>
                <a:gd name="connsiteY268" fmla="*/ 6112948 h 7362092"/>
                <a:gd name="connsiteX269" fmla="*/ 573666 w 3900143"/>
                <a:gd name="connsiteY269" fmla="*/ 6182960 h 7362092"/>
                <a:gd name="connsiteX270" fmla="*/ 596516 w 3900143"/>
                <a:gd name="connsiteY270" fmla="*/ 6260118 h 7362092"/>
                <a:gd name="connsiteX271" fmla="*/ 594385 w 3900143"/>
                <a:gd name="connsiteY271" fmla="*/ 6260770 h 7362092"/>
                <a:gd name="connsiteX272" fmla="*/ 554962 w 3900143"/>
                <a:gd name="connsiteY272" fmla="*/ 6182066 h 7362092"/>
                <a:gd name="connsiteX273" fmla="*/ 592677 w 3900143"/>
                <a:gd name="connsiteY273" fmla="*/ 6108782 h 7362092"/>
                <a:gd name="connsiteX274" fmla="*/ 545790 w 3900143"/>
                <a:gd name="connsiteY274" fmla="*/ 6014928 h 7362092"/>
                <a:gd name="connsiteX275" fmla="*/ 569338 w 3900143"/>
                <a:gd name="connsiteY275" fmla="*/ 5955842 h 7362092"/>
                <a:gd name="connsiteX276" fmla="*/ 516929 w 3900143"/>
                <a:gd name="connsiteY276" fmla="*/ 5968410 h 7362092"/>
                <a:gd name="connsiteX277" fmla="*/ 489906 w 3900143"/>
                <a:gd name="connsiteY277" fmla="*/ 5963220 h 7362092"/>
                <a:gd name="connsiteX278" fmla="*/ 405406 w 3900143"/>
                <a:gd name="connsiteY278" fmla="*/ 6018770 h 7362092"/>
                <a:gd name="connsiteX279" fmla="*/ 304588 w 3900143"/>
                <a:gd name="connsiteY279" fmla="*/ 5975004 h 7362092"/>
                <a:gd name="connsiteX280" fmla="*/ 305130 w 3900143"/>
                <a:gd name="connsiteY280" fmla="*/ 5972136 h 7362092"/>
                <a:gd name="connsiteX281" fmla="*/ 402082 w 3900143"/>
                <a:gd name="connsiteY281" fmla="*/ 5994280 h 7362092"/>
                <a:gd name="connsiteX282" fmla="*/ 479165 w 3900143"/>
                <a:gd name="connsiteY282" fmla="*/ 5959316 h 7362092"/>
                <a:gd name="connsiteX283" fmla="*/ 431821 w 3900143"/>
                <a:gd name="connsiteY283" fmla="*/ 5919310 h 7362092"/>
                <a:gd name="connsiteX284" fmla="*/ 358613 w 3900143"/>
                <a:gd name="connsiteY284" fmla="*/ 5944540 h 7362092"/>
                <a:gd name="connsiteX285" fmla="*/ 283947 w 3900143"/>
                <a:gd name="connsiteY285" fmla="*/ 5899308 h 7362092"/>
                <a:gd name="connsiteX286" fmla="*/ 284795 w 3900143"/>
                <a:gd name="connsiteY286" fmla="*/ 5897322 h 7362092"/>
                <a:gd name="connsiteX287" fmla="*/ 359474 w 3900143"/>
                <a:gd name="connsiteY287" fmla="*/ 5926486 h 7362092"/>
                <a:gd name="connsiteX288" fmla="*/ 427248 w 3900143"/>
                <a:gd name="connsiteY288" fmla="*/ 5911314 h 7362092"/>
                <a:gd name="connsiteX289" fmla="*/ 414438 w 3900143"/>
                <a:gd name="connsiteY289" fmla="*/ 5858596 h 7362092"/>
                <a:gd name="connsiteX290" fmla="*/ 339231 w 3900143"/>
                <a:gd name="connsiteY290" fmla="*/ 5865458 h 7362092"/>
                <a:gd name="connsiteX291" fmla="*/ 256224 w 3900143"/>
                <a:gd name="connsiteY291" fmla="*/ 5847982 h 7362092"/>
                <a:gd name="connsiteX292" fmla="*/ 272202 w 3900143"/>
                <a:gd name="connsiteY292" fmla="*/ 5843558 h 7362092"/>
                <a:gd name="connsiteX293" fmla="*/ 337880 w 3900143"/>
                <a:gd name="connsiteY293" fmla="*/ 5839334 h 7362092"/>
                <a:gd name="connsiteX294" fmla="*/ 414458 w 3900143"/>
                <a:gd name="connsiteY294" fmla="*/ 5854220 h 7362092"/>
                <a:gd name="connsiteX295" fmla="*/ 434301 w 3900143"/>
                <a:gd name="connsiteY295" fmla="*/ 5798146 h 7362092"/>
                <a:gd name="connsiteX296" fmla="*/ 366725 w 3900143"/>
                <a:gd name="connsiteY296" fmla="*/ 5774478 h 7362092"/>
                <a:gd name="connsiteX297" fmla="*/ 289566 w 3900143"/>
                <a:gd name="connsiteY297" fmla="*/ 5797328 h 7362092"/>
                <a:gd name="connsiteX298" fmla="*/ 288912 w 3900143"/>
                <a:gd name="connsiteY298" fmla="*/ 5795196 h 7362092"/>
                <a:gd name="connsiteX299" fmla="*/ 312817 w 3900143"/>
                <a:gd name="connsiteY299" fmla="*/ 5765804 h 7362092"/>
                <a:gd name="connsiteX300" fmla="*/ 337621 w 3900143"/>
                <a:gd name="connsiteY300" fmla="*/ 5757734 h 7362092"/>
                <a:gd name="connsiteX301" fmla="*/ 367617 w 3900143"/>
                <a:gd name="connsiteY301" fmla="*/ 5755770 h 7362092"/>
                <a:gd name="connsiteX302" fmla="*/ 439874 w 3900143"/>
                <a:gd name="connsiteY302" fmla="*/ 5791322 h 7362092"/>
                <a:gd name="connsiteX303" fmla="*/ 527216 w 3900143"/>
                <a:gd name="connsiteY303" fmla="*/ 5752808 h 7362092"/>
                <a:gd name="connsiteX304" fmla="*/ 579585 w 3900143"/>
                <a:gd name="connsiteY304" fmla="*/ 5771348 h 7362092"/>
                <a:gd name="connsiteX305" fmla="*/ 559059 w 3900143"/>
                <a:gd name="connsiteY305" fmla="*/ 5705824 h 7362092"/>
                <a:gd name="connsiteX306" fmla="*/ 629638 w 3900143"/>
                <a:gd name="connsiteY306" fmla="*/ 5609638 h 7362092"/>
                <a:gd name="connsiteX307" fmla="*/ 672003 w 3900143"/>
                <a:gd name="connsiteY307" fmla="*/ 5603168 h 7362092"/>
                <a:gd name="connsiteX308" fmla="*/ 678303 w 3900143"/>
                <a:gd name="connsiteY308" fmla="*/ 5604108 h 7362092"/>
                <a:gd name="connsiteX309" fmla="*/ 670362 w 3900143"/>
                <a:gd name="connsiteY309" fmla="*/ 5525014 h 7362092"/>
                <a:gd name="connsiteX310" fmla="*/ 687837 w 3900143"/>
                <a:gd name="connsiteY310" fmla="*/ 5442008 h 7362092"/>
                <a:gd name="connsiteX311" fmla="*/ 683941 w 3900143"/>
                <a:gd name="connsiteY311" fmla="*/ 5401422 h 7362092"/>
                <a:gd name="connsiteX312" fmla="*/ 610129 w 3900143"/>
                <a:gd name="connsiteY312" fmla="*/ 5412692 h 7362092"/>
                <a:gd name="connsiteX313" fmla="*/ 487163 w 3900143"/>
                <a:gd name="connsiteY313" fmla="*/ 5580276 h 7362092"/>
                <a:gd name="connsiteX314" fmla="*/ 522924 w 3900143"/>
                <a:gd name="connsiteY314" fmla="*/ 5694434 h 7362092"/>
                <a:gd name="connsiteX315" fmla="*/ 431684 w 3900143"/>
                <a:gd name="connsiteY315" fmla="*/ 5662136 h 7362092"/>
                <a:gd name="connsiteX316" fmla="*/ 234905 w 3900143"/>
                <a:gd name="connsiteY316" fmla="*/ 5840990 h 7362092"/>
                <a:gd name="connsiteX317" fmla="*/ 413762 w 3900143"/>
                <a:gd name="connsiteY317" fmla="*/ 6037768 h 7362092"/>
                <a:gd name="connsiteX318" fmla="*/ 505072 w 3900143"/>
                <a:gd name="connsiteY318" fmla="*/ 6015874 h 7362092"/>
                <a:gd name="connsiteX319" fmla="*/ 464046 w 3900143"/>
                <a:gd name="connsiteY319" fmla="*/ 6118816 h 7362092"/>
                <a:gd name="connsiteX320" fmla="*/ 642901 w 3900143"/>
                <a:gd name="connsiteY320" fmla="*/ 6315594 h 7362092"/>
                <a:gd name="connsiteX321" fmla="*/ 839680 w 3900143"/>
                <a:gd name="connsiteY321" fmla="*/ 6136738 h 7362092"/>
                <a:gd name="connsiteX322" fmla="*/ 816519 w 3900143"/>
                <a:gd name="connsiteY322" fmla="*/ 6043340 h 7362092"/>
                <a:gd name="connsiteX323" fmla="*/ 883304 w 3900143"/>
                <a:gd name="connsiteY323" fmla="*/ 6060170 h 7362092"/>
                <a:gd name="connsiteX324" fmla="*/ 1080082 w 3900143"/>
                <a:gd name="connsiteY324" fmla="*/ 5881316 h 7362092"/>
                <a:gd name="connsiteX325" fmla="*/ 901226 w 3900143"/>
                <a:gd name="connsiteY325" fmla="*/ 5684538 h 7362092"/>
                <a:gd name="connsiteX326" fmla="*/ 824364 w 3900143"/>
                <a:gd name="connsiteY326" fmla="*/ 5697662 h 7362092"/>
                <a:gd name="connsiteX327" fmla="*/ 862796 w 3900143"/>
                <a:gd name="connsiteY327" fmla="*/ 5598198 h 7362092"/>
                <a:gd name="connsiteX328" fmla="*/ 683941 w 3900143"/>
                <a:gd name="connsiteY328" fmla="*/ 5401422 h 7362092"/>
                <a:gd name="connsiteX329" fmla="*/ 1555544 w 3900143"/>
                <a:gd name="connsiteY329" fmla="*/ 5305454 h 7362092"/>
                <a:gd name="connsiteX330" fmla="*/ 1557864 w 3900143"/>
                <a:gd name="connsiteY330" fmla="*/ 5306126 h 7362092"/>
                <a:gd name="connsiteX331" fmla="*/ 1540990 w 3900143"/>
                <a:gd name="connsiteY331" fmla="*/ 5403496 h 7362092"/>
                <a:gd name="connsiteX332" fmla="*/ 1579940 w 3900143"/>
                <a:gd name="connsiteY332" fmla="*/ 5494316 h 7362092"/>
                <a:gd name="connsiteX333" fmla="*/ 1577842 w 3900143"/>
                <a:gd name="connsiteY333" fmla="*/ 5495506 h 7362092"/>
                <a:gd name="connsiteX334" fmla="*/ 1521267 w 3900143"/>
                <a:gd name="connsiteY334" fmla="*/ 5405810 h 7362092"/>
                <a:gd name="connsiteX335" fmla="*/ 1546615 w 3900143"/>
                <a:gd name="connsiteY335" fmla="*/ 5308460 h 7362092"/>
                <a:gd name="connsiteX336" fmla="*/ 1555544 w 3900143"/>
                <a:gd name="connsiteY336" fmla="*/ 5305454 h 7362092"/>
                <a:gd name="connsiteX337" fmla="*/ 1613432 w 3900143"/>
                <a:gd name="connsiteY337" fmla="*/ 5284160 h 7362092"/>
                <a:gd name="connsiteX338" fmla="*/ 1615623 w 3900143"/>
                <a:gd name="connsiteY338" fmla="*/ 5284558 h 7362092"/>
                <a:gd name="connsiteX339" fmla="*/ 1601913 w 3900143"/>
                <a:gd name="connsiteY339" fmla="*/ 5363854 h 7362092"/>
                <a:gd name="connsiteX340" fmla="*/ 1640488 w 3900143"/>
                <a:gd name="connsiteY340" fmla="*/ 5434480 h 7362092"/>
                <a:gd name="connsiteX341" fmla="*/ 1638540 w 3900143"/>
                <a:gd name="connsiteY341" fmla="*/ 5435566 h 7362092"/>
                <a:gd name="connsiteX342" fmla="*/ 1583438 w 3900143"/>
                <a:gd name="connsiteY342" fmla="*/ 5366920 h 7362092"/>
                <a:gd name="connsiteX343" fmla="*/ 1605112 w 3900143"/>
                <a:gd name="connsiteY343" fmla="*/ 5287120 h 7362092"/>
                <a:gd name="connsiteX344" fmla="*/ 1613432 w 3900143"/>
                <a:gd name="connsiteY344" fmla="*/ 5284160 h 7362092"/>
                <a:gd name="connsiteX345" fmla="*/ 1716244 w 3900143"/>
                <a:gd name="connsiteY345" fmla="*/ 5267110 h 7362092"/>
                <a:gd name="connsiteX346" fmla="*/ 1769861 w 3900143"/>
                <a:gd name="connsiteY346" fmla="*/ 5336006 h 7362092"/>
                <a:gd name="connsiteX347" fmla="*/ 1741353 w 3900143"/>
                <a:gd name="connsiteY347" fmla="*/ 5418518 h 7362092"/>
                <a:gd name="connsiteX348" fmla="*/ 1739234 w 3900143"/>
                <a:gd name="connsiteY348" fmla="*/ 5418104 h 7362092"/>
                <a:gd name="connsiteX349" fmla="*/ 1752031 w 3900143"/>
                <a:gd name="connsiteY349" fmla="*/ 5338960 h 7362092"/>
                <a:gd name="connsiteX350" fmla="*/ 1714370 w 3900143"/>
                <a:gd name="connsiteY350" fmla="*/ 5268186 h 7362092"/>
                <a:gd name="connsiteX351" fmla="*/ 1716244 w 3900143"/>
                <a:gd name="connsiteY351" fmla="*/ 5267110 h 7362092"/>
                <a:gd name="connsiteX352" fmla="*/ 1780646 w 3900143"/>
                <a:gd name="connsiteY352" fmla="*/ 5266452 h 7362092"/>
                <a:gd name="connsiteX353" fmla="*/ 1842793 w 3900143"/>
                <a:gd name="connsiteY353" fmla="*/ 5336102 h 7362092"/>
                <a:gd name="connsiteX354" fmla="*/ 1821224 w 3900143"/>
                <a:gd name="connsiteY354" fmla="*/ 5443872 h 7362092"/>
                <a:gd name="connsiteX355" fmla="*/ 1818306 w 3900143"/>
                <a:gd name="connsiteY355" fmla="*/ 5443944 h 7362092"/>
                <a:gd name="connsiteX356" fmla="*/ 1819550 w 3900143"/>
                <a:gd name="connsiteY356" fmla="*/ 5344504 h 7362092"/>
                <a:gd name="connsiteX357" fmla="*/ 1755005 w 3900143"/>
                <a:gd name="connsiteY357" fmla="*/ 5268846 h 7362092"/>
                <a:gd name="connsiteX358" fmla="*/ 1757296 w 3900143"/>
                <a:gd name="connsiteY358" fmla="*/ 5267036 h 7362092"/>
                <a:gd name="connsiteX359" fmla="*/ 1780646 w 3900143"/>
                <a:gd name="connsiteY359" fmla="*/ 5266452 h 7362092"/>
                <a:gd name="connsiteX360" fmla="*/ 1666234 w 3900143"/>
                <a:gd name="connsiteY360" fmla="*/ 5264760 h 7362092"/>
                <a:gd name="connsiteX361" fmla="*/ 1691870 w 3900143"/>
                <a:gd name="connsiteY361" fmla="*/ 5342766 h 7362092"/>
                <a:gd name="connsiteX362" fmla="*/ 1692682 w 3900143"/>
                <a:gd name="connsiteY362" fmla="*/ 5425130 h 7362092"/>
                <a:gd name="connsiteX363" fmla="*/ 1808794 w 3900143"/>
                <a:gd name="connsiteY363" fmla="*/ 5514454 h 7362092"/>
                <a:gd name="connsiteX364" fmla="*/ 1799243 w 3900143"/>
                <a:gd name="connsiteY364" fmla="*/ 5574906 h 7362092"/>
                <a:gd name="connsiteX365" fmla="*/ 1840786 w 3900143"/>
                <a:gd name="connsiteY365" fmla="*/ 5558258 h 7362092"/>
                <a:gd name="connsiteX366" fmla="*/ 1964912 w 3900143"/>
                <a:gd name="connsiteY366" fmla="*/ 5647070 h 7362092"/>
                <a:gd name="connsiteX367" fmla="*/ 1916268 w 3900143"/>
                <a:gd name="connsiteY367" fmla="*/ 5755868 h 7362092"/>
                <a:gd name="connsiteX368" fmla="*/ 2013097 w 3900143"/>
                <a:gd name="connsiteY368" fmla="*/ 5774682 h 7362092"/>
                <a:gd name="connsiteX369" fmla="*/ 2099217 w 3900143"/>
                <a:gd name="connsiteY369" fmla="*/ 5724946 h 7362092"/>
                <a:gd name="connsiteX370" fmla="*/ 2100578 w 3900143"/>
                <a:gd name="connsiteY370" fmla="*/ 5727526 h 7362092"/>
                <a:gd name="connsiteX371" fmla="*/ 2017142 w 3900143"/>
                <a:gd name="connsiteY371" fmla="*/ 5799064 h 7362092"/>
                <a:gd name="connsiteX372" fmla="*/ 1915077 w 3900143"/>
                <a:gd name="connsiteY372" fmla="*/ 5758290 h 7362092"/>
                <a:gd name="connsiteX373" fmla="*/ 1915388 w 3900143"/>
                <a:gd name="connsiteY373" fmla="*/ 5756342 h 7362092"/>
                <a:gd name="connsiteX374" fmla="*/ 1876100 w 3900143"/>
                <a:gd name="connsiteY374" fmla="*/ 5771196 h 7362092"/>
                <a:gd name="connsiteX375" fmla="*/ 1836593 w 3900143"/>
                <a:gd name="connsiteY375" fmla="*/ 5769818 h 7362092"/>
                <a:gd name="connsiteX376" fmla="*/ 1860869 w 3900143"/>
                <a:gd name="connsiteY376" fmla="*/ 5819430 h 7362092"/>
                <a:gd name="connsiteX377" fmla="*/ 1860517 w 3900143"/>
                <a:gd name="connsiteY377" fmla="*/ 5853950 h 7362092"/>
                <a:gd name="connsiteX378" fmla="*/ 1941215 w 3900143"/>
                <a:gd name="connsiteY378" fmla="*/ 5923898 h 7362092"/>
                <a:gd name="connsiteX379" fmla="*/ 1919646 w 3900143"/>
                <a:gd name="connsiteY379" fmla="*/ 6031668 h 7362092"/>
                <a:gd name="connsiteX380" fmla="*/ 1916728 w 3900143"/>
                <a:gd name="connsiteY380" fmla="*/ 6031742 h 7362092"/>
                <a:gd name="connsiteX381" fmla="*/ 1917972 w 3900143"/>
                <a:gd name="connsiteY381" fmla="*/ 5932302 h 7362092"/>
                <a:gd name="connsiteX382" fmla="*/ 1859682 w 3900143"/>
                <a:gd name="connsiteY382" fmla="*/ 5860030 h 7362092"/>
                <a:gd name="connsiteX383" fmla="*/ 1826923 w 3900143"/>
                <a:gd name="connsiteY383" fmla="*/ 5916782 h 7362092"/>
                <a:gd name="connsiteX384" fmla="*/ 1878511 w 3900143"/>
                <a:gd name="connsiteY384" fmla="*/ 5985280 h 7362092"/>
                <a:gd name="connsiteX385" fmla="*/ 1850004 w 3900143"/>
                <a:gd name="connsiteY385" fmla="*/ 6067792 h 7362092"/>
                <a:gd name="connsiteX386" fmla="*/ 1847884 w 3900143"/>
                <a:gd name="connsiteY386" fmla="*/ 6067380 h 7362092"/>
                <a:gd name="connsiteX387" fmla="*/ 1860683 w 3900143"/>
                <a:gd name="connsiteY387" fmla="*/ 5988238 h 7362092"/>
                <a:gd name="connsiteX388" fmla="*/ 1824426 w 3900143"/>
                <a:gd name="connsiteY388" fmla="*/ 5918726 h 7362092"/>
                <a:gd name="connsiteX389" fmla="*/ 1772057 w 3900143"/>
                <a:gd name="connsiteY389" fmla="*/ 5943554 h 7362092"/>
                <a:gd name="connsiteX390" fmla="*/ 1721114 w 3900143"/>
                <a:gd name="connsiteY390" fmla="*/ 5939256 h 7362092"/>
                <a:gd name="connsiteX391" fmla="*/ 1710543 w 3900143"/>
                <a:gd name="connsiteY391" fmla="*/ 6013144 h 7362092"/>
                <a:gd name="connsiteX392" fmla="*/ 1749118 w 3900143"/>
                <a:gd name="connsiteY392" fmla="*/ 6083768 h 7362092"/>
                <a:gd name="connsiteX393" fmla="*/ 1747172 w 3900143"/>
                <a:gd name="connsiteY393" fmla="*/ 6084854 h 7362092"/>
                <a:gd name="connsiteX394" fmla="*/ 1692070 w 3900143"/>
                <a:gd name="connsiteY394" fmla="*/ 6016208 h 7362092"/>
                <a:gd name="connsiteX395" fmla="*/ 1713519 w 3900143"/>
                <a:gd name="connsiteY395" fmla="*/ 5936628 h 7362092"/>
                <a:gd name="connsiteX396" fmla="*/ 1647931 w 3900143"/>
                <a:gd name="connsiteY396" fmla="*/ 5854742 h 7362092"/>
                <a:gd name="connsiteX397" fmla="*/ 1658518 w 3900143"/>
                <a:gd name="connsiteY397" fmla="*/ 5792024 h 7362092"/>
                <a:gd name="connsiteX398" fmla="*/ 1609928 w 3900143"/>
                <a:gd name="connsiteY398" fmla="*/ 5815340 h 7362092"/>
                <a:gd name="connsiteX399" fmla="*/ 1582417 w 3900143"/>
                <a:gd name="connsiteY399" fmla="*/ 5815952 h 7362092"/>
                <a:gd name="connsiteX400" fmla="*/ 1511500 w 3900143"/>
                <a:gd name="connsiteY400" fmla="*/ 5888040 h 7362092"/>
                <a:gd name="connsiteX401" fmla="*/ 1403728 w 3900143"/>
                <a:gd name="connsiteY401" fmla="*/ 5866470 h 7362092"/>
                <a:gd name="connsiteX402" fmla="*/ 1403655 w 3900143"/>
                <a:gd name="connsiteY402" fmla="*/ 5863552 h 7362092"/>
                <a:gd name="connsiteX403" fmla="*/ 1503096 w 3900143"/>
                <a:gd name="connsiteY403" fmla="*/ 5864798 h 7362092"/>
                <a:gd name="connsiteX404" fmla="*/ 1571095 w 3900143"/>
                <a:gd name="connsiteY404" fmla="*/ 5814394 h 7362092"/>
                <a:gd name="connsiteX405" fmla="*/ 1516393 w 3900143"/>
                <a:gd name="connsiteY405" fmla="*/ 5785248 h 7362092"/>
                <a:gd name="connsiteX406" fmla="*/ 1450133 w 3900143"/>
                <a:gd name="connsiteY406" fmla="*/ 5825320 h 7362092"/>
                <a:gd name="connsiteX407" fmla="*/ 1367621 w 3900143"/>
                <a:gd name="connsiteY407" fmla="*/ 5796814 h 7362092"/>
                <a:gd name="connsiteX408" fmla="*/ 1368032 w 3900143"/>
                <a:gd name="connsiteY408" fmla="*/ 5794692 h 7362092"/>
                <a:gd name="connsiteX409" fmla="*/ 1447176 w 3900143"/>
                <a:gd name="connsiteY409" fmla="*/ 5807488 h 7362092"/>
                <a:gd name="connsiteX410" fmla="*/ 1510240 w 3900143"/>
                <a:gd name="connsiteY410" fmla="*/ 5778394 h 7362092"/>
                <a:gd name="connsiteX411" fmla="*/ 1486622 w 3900143"/>
                <a:gd name="connsiteY411" fmla="*/ 5729552 h 7362092"/>
                <a:gd name="connsiteX412" fmla="*/ 1414543 w 3900143"/>
                <a:gd name="connsiteY412" fmla="*/ 5752086 h 7362092"/>
                <a:gd name="connsiteX413" fmla="*/ 1329718 w 3900143"/>
                <a:gd name="connsiteY413" fmla="*/ 5752470 h 7362092"/>
                <a:gd name="connsiteX414" fmla="*/ 1344406 w 3900143"/>
                <a:gd name="connsiteY414" fmla="*/ 5744782 h 7362092"/>
                <a:gd name="connsiteX415" fmla="*/ 1407726 w 3900143"/>
                <a:gd name="connsiteY415" fmla="*/ 5726832 h 7362092"/>
                <a:gd name="connsiteX416" fmla="*/ 1485721 w 3900143"/>
                <a:gd name="connsiteY416" fmla="*/ 5725270 h 7362092"/>
                <a:gd name="connsiteX417" fmla="*/ 1493320 w 3900143"/>
                <a:gd name="connsiteY417" fmla="*/ 5666276 h 7362092"/>
                <a:gd name="connsiteX418" fmla="*/ 1422277 w 3900143"/>
                <a:gd name="connsiteY418" fmla="*/ 5657358 h 7362092"/>
                <a:gd name="connsiteX419" fmla="*/ 1351654 w 3900143"/>
                <a:gd name="connsiteY419" fmla="*/ 5695934 h 7362092"/>
                <a:gd name="connsiteX420" fmla="*/ 1350566 w 3900143"/>
                <a:gd name="connsiteY420" fmla="*/ 5693988 h 7362092"/>
                <a:gd name="connsiteX421" fmla="*/ 1367750 w 3900143"/>
                <a:gd name="connsiteY421" fmla="*/ 5660224 h 7362092"/>
                <a:gd name="connsiteX422" fmla="*/ 1390300 w 3900143"/>
                <a:gd name="connsiteY422" fmla="*/ 5647114 h 7362092"/>
                <a:gd name="connsiteX423" fmla="*/ 1419212 w 3900143"/>
                <a:gd name="connsiteY423" fmla="*/ 5638882 h 7362092"/>
                <a:gd name="connsiteX424" fmla="*/ 1497332 w 3900143"/>
                <a:gd name="connsiteY424" fmla="*/ 5658432 h 7362092"/>
                <a:gd name="connsiteX425" fmla="*/ 1574613 w 3900143"/>
                <a:gd name="connsiteY425" fmla="*/ 5602400 h 7362092"/>
                <a:gd name="connsiteX426" fmla="*/ 1629712 w 3900143"/>
                <a:gd name="connsiteY426" fmla="*/ 5609506 h 7362092"/>
                <a:gd name="connsiteX427" fmla="*/ 1595856 w 3900143"/>
                <a:gd name="connsiteY427" fmla="*/ 5549768 h 7362092"/>
                <a:gd name="connsiteX428" fmla="*/ 1644613 w 3900143"/>
                <a:gd name="connsiteY428" fmla="*/ 5440882 h 7362092"/>
                <a:gd name="connsiteX429" fmla="*/ 1684668 w 3900143"/>
                <a:gd name="connsiteY429" fmla="*/ 5425642 h 7362092"/>
                <a:gd name="connsiteX430" fmla="*/ 1691025 w 3900143"/>
                <a:gd name="connsiteY430" fmla="*/ 5425236 h 7362092"/>
                <a:gd name="connsiteX431" fmla="*/ 1666618 w 3900143"/>
                <a:gd name="connsiteY431" fmla="*/ 5349584 h 7362092"/>
                <a:gd name="connsiteX432" fmla="*/ 1666234 w 3900143"/>
                <a:gd name="connsiteY432" fmla="*/ 5264760 h 7362092"/>
                <a:gd name="connsiteX433" fmla="*/ 3050371 w 3900143"/>
                <a:gd name="connsiteY433" fmla="*/ 5250692 h 7362092"/>
                <a:gd name="connsiteX434" fmla="*/ 3051574 w 3900143"/>
                <a:gd name="connsiteY434" fmla="*/ 5252484 h 7362092"/>
                <a:gd name="connsiteX435" fmla="*/ 2986710 w 3900143"/>
                <a:gd name="connsiteY435" fmla="*/ 5310906 h 7362092"/>
                <a:gd name="connsiteX436" fmla="*/ 2902362 w 3900143"/>
                <a:gd name="connsiteY436" fmla="*/ 5288394 h 7362092"/>
                <a:gd name="connsiteX437" fmla="*/ 2902621 w 3900143"/>
                <a:gd name="connsiteY437" fmla="*/ 5286252 h 7362092"/>
                <a:gd name="connsiteX438" fmla="*/ 2982479 w 3900143"/>
                <a:gd name="connsiteY438" fmla="*/ 5293336 h 7362092"/>
                <a:gd name="connsiteX439" fmla="*/ 3050371 w 3900143"/>
                <a:gd name="connsiteY439" fmla="*/ 5250692 h 7362092"/>
                <a:gd name="connsiteX440" fmla="*/ 2673562 w 3900143"/>
                <a:gd name="connsiteY440" fmla="*/ 5249322 h 7362092"/>
                <a:gd name="connsiteX441" fmla="*/ 2653511 w 3900143"/>
                <a:gd name="connsiteY441" fmla="*/ 5250064 h 7362092"/>
                <a:gd name="connsiteX442" fmla="*/ 2635317 w 3900143"/>
                <a:gd name="connsiteY442" fmla="*/ 5258526 h 7362092"/>
                <a:gd name="connsiteX443" fmla="*/ 2616207 w 3900143"/>
                <a:gd name="connsiteY443" fmla="*/ 5311014 h 7362092"/>
                <a:gd name="connsiteX444" fmla="*/ 2677157 w 3900143"/>
                <a:gd name="connsiteY444" fmla="*/ 5348316 h 7362092"/>
                <a:gd name="connsiteX445" fmla="*/ 2714461 w 3900143"/>
                <a:gd name="connsiteY445" fmla="*/ 5287368 h 7362092"/>
                <a:gd name="connsiteX446" fmla="*/ 2673562 w 3900143"/>
                <a:gd name="connsiteY446" fmla="*/ 5249322 h 7362092"/>
                <a:gd name="connsiteX447" fmla="*/ 1691893 w 3900143"/>
                <a:gd name="connsiteY447" fmla="*/ 5223470 h 7362092"/>
                <a:gd name="connsiteX448" fmla="*/ 1653884 w 3900143"/>
                <a:gd name="connsiteY448" fmla="*/ 5225902 h 7362092"/>
                <a:gd name="connsiteX449" fmla="*/ 1584097 w 3900143"/>
                <a:gd name="connsiteY449" fmla="*/ 5252454 h 7362092"/>
                <a:gd name="connsiteX450" fmla="*/ 1499150 w 3900143"/>
                <a:gd name="connsiteY450" fmla="*/ 5442160 h 7362092"/>
                <a:gd name="connsiteX451" fmla="*/ 1558133 w 3900143"/>
                <a:gd name="connsiteY451" fmla="*/ 5546236 h 7362092"/>
                <a:gd name="connsiteX452" fmla="*/ 1462139 w 3900143"/>
                <a:gd name="connsiteY452" fmla="*/ 5533862 h 7362092"/>
                <a:gd name="connsiteX453" fmla="*/ 1307405 w 3900143"/>
                <a:gd name="connsiteY453" fmla="*/ 5750122 h 7362092"/>
                <a:gd name="connsiteX454" fmla="*/ 1523666 w 3900143"/>
                <a:gd name="connsiteY454" fmla="*/ 5904854 h 7362092"/>
                <a:gd name="connsiteX455" fmla="*/ 1608324 w 3900143"/>
                <a:gd name="connsiteY455" fmla="*/ 5864236 h 7362092"/>
                <a:gd name="connsiteX456" fmla="*/ 1589879 w 3900143"/>
                <a:gd name="connsiteY456" fmla="*/ 5973506 h 7362092"/>
                <a:gd name="connsiteX457" fmla="*/ 1806139 w 3900143"/>
                <a:gd name="connsiteY457" fmla="*/ 6128238 h 7362092"/>
                <a:gd name="connsiteX458" fmla="*/ 1960873 w 3900143"/>
                <a:gd name="connsiteY458" fmla="*/ 5911978 h 7362092"/>
                <a:gd name="connsiteX459" fmla="*/ 1918577 w 3900143"/>
                <a:gd name="connsiteY459" fmla="*/ 5825546 h 7362092"/>
                <a:gd name="connsiteX460" fmla="*/ 1987408 w 3900143"/>
                <a:gd name="connsiteY460" fmla="*/ 5827946 h 7362092"/>
                <a:gd name="connsiteX461" fmla="*/ 2142142 w 3900143"/>
                <a:gd name="connsiteY461" fmla="*/ 5611686 h 7362092"/>
                <a:gd name="connsiteX462" fmla="*/ 1925882 w 3900143"/>
                <a:gd name="connsiteY462" fmla="*/ 5456954 h 7362092"/>
                <a:gd name="connsiteX463" fmla="*/ 1853503 w 3900143"/>
                <a:gd name="connsiteY463" fmla="*/ 5485958 h 7362092"/>
                <a:gd name="connsiteX464" fmla="*/ 1870144 w 3900143"/>
                <a:gd name="connsiteY464" fmla="*/ 5380634 h 7362092"/>
                <a:gd name="connsiteX465" fmla="*/ 1691893 w 3900143"/>
                <a:gd name="connsiteY465" fmla="*/ 5223470 h 7362092"/>
                <a:gd name="connsiteX466" fmla="*/ 2403404 w 3900143"/>
                <a:gd name="connsiteY466" fmla="*/ 5198510 h 7362092"/>
                <a:gd name="connsiteX467" fmla="*/ 2468706 w 3900143"/>
                <a:gd name="connsiteY467" fmla="*/ 5228948 h 7362092"/>
                <a:gd name="connsiteX468" fmla="*/ 2468202 w 3900143"/>
                <a:gd name="connsiteY468" fmla="*/ 5231312 h 7362092"/>
                <a:gd name="connsiteX469" fmla="*/ 2369873 w 3900143"/>
                <a:gd name="connsiteY469" fmla="*/ 5221470 h 7362092"/>
                <a:gd name="connsiteX470" fmla="*/ 2282083 w 3900143"/>
                <a:gd name="connsiteY470" fmla="*/ 5266840 h 7362092"/>
                <a:gd name="connsiteX471" fmla="*/ 2280744 w 3900143"/>
                <a:gd name="connsiteY471" fmla="*/ 5264830 h 7362092"/>
                <a:gd name="connsiteX472" fmla="*/ 2302207 w 3900143"/>
                <a:gd name="connsiteY472" fmla="*/ 5227806 h 7362092"/>
                <a:gd name="connsiteX473" fmla="*/ 2366148 w 3900143"/>
                <a:gd name="connsiteY473" fmla="*/ 5201964 h 7362092"/>
                <a:gd name="connsiteX474" fmla="*/ 2403404 w 3900143"/>
                <a:gd name="connsiteY474" fmla="*/ 5198510 h 7362092"/>
                <a:gd name="connsiteX475" fmla="*/ 3029237 w 3900143"/>
                <a:gd name="connsiteY475" fmla="*/ 5197422 h 7362092"/>
                <a:gd name="connsiteX476" fmla="*/ 3066278 w 3900143"/>
                <a:gd name="connsiteY476" fmla="*/ 5198600 h 7362092"/>
                <a:gd name="connsiteX477" fmla="*/ 2990313 w 3900143"/>
                <a:gd name="connsiteY477" fmla="*/ 5229770 h 7362092"/>
                <a:gd name="connsiteX478" fmla="*/ 2905737 w 3900143"/>
                <a:gd name="connsiteY478" fmla="*/ 5236242 h 7362092"/>
                <a:gd name="connsiteX479" fmla="*/ 2919835 w 3900143"/>
                <a:gd name="connsiteY479" fmla="*/ 5227520 h 7362092"/>
                <a:gd name="connsiteX480" fmla="*/ 2981702 w 3900143"/>
                <a:gd name="connsiteY480" fmla="*/ 5205074 h 7362092"/>
                <a:gd name="connsiteX481" fmla="*/ 3029237 w 3900143"/>
                <a:gd name="connsiteY481" fmla="*/ 5197422 h 7362092"/>
                <a:gd name="connsiteX482" fmla="*/ 2648953 w 3900143"/>
                <a:gd name="connsiteY482" fmla="*/ 5140050 h 7362092"/>
                <a:gd name="connsiteX483" fmla="*/ 2703817 w 3900143"/>
                <a:gd name="connsiteY483" fmla="*/ 5191086 h 7362092"/>
                <a:gd name="connsiteX484" fmla="*/ 2700559 w 3900143"/>
                <a:gd name="connsiteY484" fmla="*/ 5229388 h 7362092"/>
                <a:gd name="connsiteX485" fmla="*/ 2725834 w 3900143"/>
                <a:gd name="connsiteY485" fmla="*/ 5217086 h 7362092"/>
                <a:gd name="connsiteX486" fmla="*/ 2807596 w 3900143"/>
                <a:gd name="connsiteY486" fmla="*/ 5267126 h 7362092"/>
                <a:gd name="connsiteX487" fmla="*/ 2757555 w 3900143"/>
                <a:gd name="connsiteY487" fmla="*/ 5348890 h 7362092"/>
                <a:gd name="connsiteX488" fmla="*/ 2732744 w 3900143"/>
                <a:gd name="connsiteY488" fmla="*/ 5349806 h 7362092"/>
                <a:gd name="connsiteX489" fmla="*/ 2750188 w 3900143"/>
                <a:gd name="connsiteY489" fmla="*/ 5379790 h 7362092"/>
                <a:gd name="connsiteX490" fmla="*/ 2700146 w 3900143"/>
                <a:gd name="connsiteY490" fmla="*/ 5461556 h 7362092"/>
                <a:gd name="connsiteX491" fmla="*/ 2618383 w 3900143"/>
                <a:gd name="connsiteY491" fmla="*/ 5411514 h 7362092"/>
                <a:gd name="connsiteX492" fmla="*/ 2622189 w 3900143"/>
                <a:gd name="connsiteY492" fmla="*/ 5371746 h 7362092"/>
                <a:gd name="connsiteX493" fmla="*/ 2592799 w 3900143"/>
                <a:gd name="connsiteY493" fmla="*/ 5388542 h 7362092"/>
                <a:gd name="connsiteX494" fmla="*/ 2511036 w 3900143"/>
                <a:gd name="connsiteY494" fmla="*/ 5338500 h 7362092"/>
                <a:gd name="connsiteX495" fmla="*/ 2561077 w 3900143"/>
                <a:gd name="connsiteY495" fmla="*/ 5256738 h 7362092"/>
                <a:gd name="connsiteX496" fmla="*/ 2595915 w 3900143"/>
                <a:gd name="connsiteY496" fmla="*/ 5258704 h 7362092"/>
                <a:gd name="connsiteX497" fmla="*/ 2572013 w 3900143"/>
                <a:gd name="connsiteY497" fmla="*/ 5222808 h 7362092"/>
                <a:gd name="connsiteX498" fmla="*/ 2597648 w 3900143"/>
                <a:gd name="connsiteY498" fmla="*/ 5152398 h 7362092"/>
                <a:gd name="connsiteX499" fmla="*/ 2622054 w 3900143"/>
                <a:gd name="connsiteY499" fmla="*/ 5141044 h 7362092"/>
                <a:gd name="connsiteX500" fmla="*/ 2648953 w 3900143"/>
                <a:gd name="connsiteY500" fmla="*/ 5140050 h 7362092"/>
                <a:gd name="connsiteX501" fmla="*/ 2962101 w 3900143"/>
                <a:gd name="connsiteY501" fmla="*/ 5125962 h 7362092"/>
                <a:gd name="connsiteX502" fmla="*/ 3016966 w 3900143"/>
                <a:gd name="connsiteY502" fmla="*/ 5153634 h 7362092"/>
                <a:gd name="connsiteX503" fmla="*/ 3016726 w 3900143"/>
                <a:gd name="connsiteY503" fmla="*/ 5155848 h 7362092"/>
                <a:gd name="connsiteX504" fmla="*/ 2936650 w 3900143"/>
                <a:gd name="connsiteY504" fmla="*/ 5147862 h 7362092"/>
                <a:gd name="connsiteX505" fmla="*/ 2868978 w 3900143"/>
                <a:gd name="connsiteY505" fmla="*/ 5191408 h 7362092"/>
                <a:gd name="connsiteX506" fmla="*/ 2867755 w 3900143"/>
                <a:gd name="connsiteY506" fmla="*/ 5189544 h 7362092"/>
                <a:gd name="connsiteX507" fmla="*/ 2882470 w 3900143"/>
                <a:gd name="connsiteY507" fmla="*/ 5154636 h 7362092"/>
                <a:gd name="connsiteX508" fmla="*/ 2904022 w 3900143"/>
                <a:gd name="connsiteY508" fmla="*/ 5139940 h 7362092"/>
                <a:gd name="connsiteX509" fmla="*/ 2932269 w 3900143"/>
                <a:gd name="connsiteY509" fmla="*/ 5129656 h 7362092"/>
                <a:gd name="connsiteX510" fmla="*/ 2962101 w 3900143"/>
                <a:gd name="connsiteY510" fmla="*/ 5125962 h 7362092"/>
                <a:gd name="connsiteX511" fmla="*/ 2647920 w 3900143"/>
                <a:gd name="connsiteY511" fmla="*/ 5123536 h 7362092"/>
                <a:gd name="connsiteX512" fmla="*/ 2618276 w 3900143"/>
                <a:gd name="connsiteY512" fmla="*/ 5124632 h 7362092"/>
                <a:gd name="connsiteX513" fmla="*/ 2591377 w 3900143"/>
                <a:gd name="connsiteY513" fmla="*/ 5137144 h 7362092"/>
                <a:gd name="connsiteX514" fmla="*/ 2563123 w 3900143"/>
                <a:gd name="connsiteY514" fmla="*/ 5214742 h 7362092"/>
                <a:gd name="connsiteX515" fmla="*/ 2589465 w 3900143"/>
                <a:gd name="connsiteY515" fmla="*/ 5254304 h 7362092"/>
                <a:gd name="connsiteX516" fmla="*/ 2551073 w 3900143"/>
                <a:gd name="connsiteY516" fmla="*/ 5252138 h 7362092"/>
                <a:gd name="connsiteX517" fmla="*/ 2495922 w 3900143"/>
                <a:gd name="connsiteY517" fmla="*/ 5342250 h 7362092"/>
                <a:gd name="connsiteX518" fmla="*/ 2586032 w 3900143"/>
                <a:gd name="connsiteY518" fmla="*/ 5397400 h 7362092"/>
                <a:gd name="connsiteX519" fmla="*/ 2618423 w 3900143"/>
                <a:gd name="connsiteY519" fmla="*/ 5378888 h 7362092"/>
                <a:gd name="connsiteX520" fmla="*/ 2614230 w 3900143"/>
                <a:gd name="connsiteY520" fmla="*/ 5422714 h 7362092"/>
                <a:gd name="connsiteX521" fmla="*/ 2704339 w 3900143"/>
                <a:gd name="connsiteY521" fmla="*/ 5477866 h 7362092"/>
                <a:gd name="connsiteX522" fmla="*/ 2759491 w 3900143"/>
                <a:gd name="connsiteY522" fmla="*/ 5387756 h 7362092"/>
                <a:gd name="connsiteX523" fmla="*/ 2740265 w 3900143"/>
                <a:gd name="connsiteY523" fmla="*/ 5354710 h 7362092"/>
                <a:gd name="connsiteX524" fmla="*/ 2767610 w 3900143"/>
                <a:gd name="connsiteY524" fmla="*/ 5353700 h 7362092"/>
                <a:gd name="connsiteX525" fmla="*/ 2822761 w 3900143"/>
                <a:gd name="connsiteY525" fmla="*/ 5263588 h 7362092"/>
                <a:gd name="connsiteX526" fmla="*/ 2732649 w 3900143"/>
                <a:gd name="connsiteY526" fmla="*/ 5208436 h 7362092"/>
                <a:gd name="connsiteX527" fmla="*/ 2704793 w 3900143"/>
                <a:gd name="connsiteY527" fmla="*/ 5221994 h 7362092"/>
                <a:gd name="connsiteX528" fmla="*/ 2708386 w 3900143"/>
                <a:gd name="connsiteY528" fmla="*/ 5179784 h 7362092"/>
                <a:gd name="connsiteX529" fmla="*/ 2647920 w 3900143"/>
                <a:gd name="connsiteY529" fmla="*/ 5123536 h 7362092"/>
                <a:gd name="connsiteX530" fmla="*/ 2906521 w 3900143"/>
                <a:gd name="connsiteY530" fmla="*/ 5071730 h 7362092"/>
                <a:gd name="connsiteX531" fmla="*/ 2971822 w 3900143"/>
                <a:gd name="connsiteY531" fmla="*/ 5102170 h 7362092"/>
                <a:gd name="connsiteX532" fmla="*/ 2971317 w 3900143"/>
                <a:gd name="connsiteY532" fmla="*/ 5104528 h 7362092"/>
                <a:gd name="connsiteX533" fmla="*/ 2872990 w 3900143"/>
                <a:gd name="connsiteY533" fmla="*/ 5094688 h 7362092"/>
                <a:gd name="connsiteX534" fmla="*/ 2785200 w 3900143"/>
                <a:gd name="connsiteY534" fmla="*/ 5140058 h 7362092"/>
                <a:gd name="connsiteX535" fmla="*/ 2783862 w 3900143"/>
                <a:gd name="connsiteY535" fmla="*/ 5138050 h 7362092"/>
                <a:gd name="connsiteX536" fmla="*/ 2805324 w 3900143"/>
                <a:gd name="connsiteY536" fmla="*/ 5101026 h 7362092"/>
                <a:gd name="connsiteX537" fmla="*/ 2869264 w 3900143"/>
                <a:gd name="connsiteY537" fmla="*/ 5075182 h 7362092"/>
                <a:gd name="connsiteX538" fmla="*/ 2906521 w 3900143"/>
                <a:gd name="connsiteY538" fmla="*/ 5071730 h 7362092"/>
                <a:gd name="connsiteX539" fmla="*/ 2460857 w 3900143"/>
                <a:gd name="connsiteY539" fmla="*/ 4933408 h 7362092"/>
                <a:gd name="connsiteX540" fmla="*/ 2463219 w 3900143"/>
                <a:gd name="connsiteY540" fmla="*/ 4933912 h 7362092"/>
                <a:gd name="connsiteX541" fmla="*/ 2453377 w 3900143"/>
                <a:gd name="connsiteY541" fmla="*/ 5032240 h 7362092"/>
                <a:gd name="connsiteX542" fmla="*/ 2498745 w 3900143"/>
                <a:gd name="connsiteY542" fmla="*/ 5120030 h 7362092"/>
                <a:gd name="connsiteX543" fmla="*/ 2496737 w 3900143"/>
                <a:gd name="connsiteY543" fmla="*/ 5121368 h 7362092"/>
                <a:gd name="connsiteX544" fmla="*/ 2433870 w 3900143"/>
                <a:gd name="connsiteY544" fmla="*/ 5035964 h 7362092"/>
                <a:gd name="connsiteX545" fmla="*/ 2452167 w 3900143"/>
                <a:gd name="connsiteY545" fmla="*/ 4937046 h 7362092"/>
                <a:gd name="connsiteX546" fmla="*/ 2460857 w 3900143"/>
                <a:gd name="connsiteY546" fmla="*/ 4933408 h 7362092"/>
                <a:gd name="connsiteX547" fmla="*/ 2517067 w 3900143"/>
                <a:gd name="connsiteY547" fmla="*/ 4908014 h 7362092"/>
                <a:gd name="connsiteX548" fmla="*/ 2519281 w 3900143"/>
                <a:gd name="connsiteY548" fmla="*/ 4908254 h 7362092"/>
                <a:gd name="connsiteX549" fmla="*/ 2511298 w 3900143"/>
                <a:gd name="connsiteY549" fmla="*/ 4988328 h 7362092"/>
                <a:gd name="connsiteX550" fmla="*/ 2554842 w 3900143"/>
                <a:gd name="connsiteY550" fmla="*/ 5056002 h 7362092"/>
                <a:gd name="connsiteX551" fmla="*/ 2552977 w 3900143"/>
                <a:gd name="connsiteY551" fmla="*/ 5057226 h 7362092"/>
                <a:gd name="connsiteX552" fmla="*/ 2493090 w 3900143"/>
                <a:gd name="connsiteY552" fmla="*/ 4992712 h 7362092"/>
                <a:gd name="connsiteX553" fmla="*/ 2508981 w 3900143"/>
                <a:gd name="connsiteY553" fmla="*/ 4911564 h 7362092"/>
                <a:gd name="connsiteX554" fmla="*/ 2517067 w 3900143"/>
                <a:gd name="connsiteY554" fmla="*/ 4908014 h 7362092"/>
                <a:gd name="connsiteX555" fmla="*/ 2568340 w 3900143"/>
                <a:gd name="connsiteY555" fmla="*/ 4884872 h 7362092"/>
                <a:gd name="connsiteX556" fmla="*/ 2599509 w 3900143"/>
                <a:gd name="connsiteY556" fmla="*/ 4960838 h 7362092"/>
                <a:gd name="connsiteX557" fmla="*/ 2606230 w 3900143"/>
                <a:gd name="connsiteY557" fmla="*/ 5042932 h 7362092"/>
                <a:gd name="connsiteX558" fmla="*/ 2728454 w 3900143"/>
                <a:gd name="connsiteY558" fmla="*/ 5123692 h 7362092"/>
                <a:gd name="connsiteX559" fmla="*/ 2723266 w 3900143"/>
                <a:gd name="connsiteY559" fmla="*/ 5184672 h 7362092"/>
                <a:gd name="connsiteX560" fmla="*/ 2763507 w 3900143"/>
                <a:gd name="connsiteY560" fmla="*/ 5165086 h 7362092"/>
                <a:gd name="connsiteX561" fmla="*/ 2893687 w 3900143"/>
                <a:gd name="connsiteY561" fmla="*/ 5244760 h 7362092"/>
                <a:gd name="connsiteX562" fmla="*/ 2852977 w 3900143"/>
                <a:gd name="connsiteY562" fmla="*/ 5356770 h 7362092"/>
                <a:gd name="connsiteX563" fmla="*/ 2950908 w 3900143"/>
                <a:gd name="connsiteY563" fmla="*/ 5368586 h 7362092"/>
                <a:gd name="connsiteX564" fmla="*/ 3033236 w 3900143"/>
                <a:gd name="connsiteY564" fmla="*/ 5312796 h 7362092"/>
                <a:gd name="connsiteX565" fmla="*/ 3034778 w 3900143"/>
                <a:gd name="connsiteY565" fmla="*/ 5315272 h 7362092"/>
                <a:gd name="connsiteX566" fmla="*/ 2956691 w 3900143"/>
                <a:gd name="connsiteY566" fmla="*/ 5392614 h 7362092"/>
                <a:gd name="connsiteX567" fmla="*/ 2851964 w 3900143"/>
                <a:gd name="connsiteY567" fmla="*/ 5359270 h 7362092"/>
                <a:gd name="connsiteX568" fmla="*/ 2852134 w 3900143"/>
                <a:gd name="connsiteY568" fmla="*/ 5357306 h 7362092"/>
                <a:gd name="connsiteX569" fmla="*/ 2814014 w 3900143"/>
                <a:gd name="connsiteY569" fmla="*/ 5374942 h 7362092"/>
                <a:gd name="connsiteX570" fmla="*/ 2774509 w 3900143"/>
                <a:gd name="connsiteY570" fmla="*/ 5376402 h 7362092"/>
                <a:gd name="connsiteX571" fmla="*/ 2802283 w 3900143"/>
                <a:gd name="connsiteY571" fmla="*/ 5424142 h 7362092"/>
                <a:gd name="connsiteX572" fmla="*/ 2804410 w 3900143"/>
                <a:gd name="connsiteY572" fmla="*/ 5458600 h 7362092"/>
                <a:gd name="connsiteX573" fmla="*/ 2889920 w 3900143"/>
                <a:gd name="connsiteY573" fmla="*/ 5522574 h 7362092"/>
                <a:gd name="connsiteX574" fmla="*/ 2876142 w 3900143"/>
                <a:gd name="connsiteY574" fmla="*/ 5631616 h 7362092"/>
                <a:gd name="connsiteX575" fmla="*/ 2873237 w 3900143"/>
                <a:gd name="connsiteY575" fmla="*/ 5631898 h 7362092"/>
                <a:gd name="connsiteX576" fmla="*/ 2867340 w 3900143"/>
                <a:gd name="connsiteY576" fmla="*/ 5532626 h 7362092"/>
                <a:gd name="connsiteX577" fmla="*/ 2804013 w 3900143"/>
                <a:gd name="connsiteY577" fmla="*/ 5464724 h 7362092"/>
                <a:gd name="connsiteX578" fmla="*/ 2775411 w 3900143"/>
                <a:gd name="connsiteY578" fmla="*/ 5523682 h 7362092"/>
                <a:gd name="connsiteX579" fmla="*/ 2831783 w 3900143"/>
                <a:gd name="connsiteY579" fmla="*/ 5588300 h 7362092"/>
                <a:gd name="connsiteX580" fmla="*/ 2809272 w 3900143"/>
                <a:gd name="connsiteY580" fmla="*/ 5672646 h 7362092"/>
                <a:gd name="connsiteX581" fmla="*/ 2807128 w 3900143"/>
                <a:gd name="connsiteY581" fmla="*/ 5672386 h 7362092"/>
                <a:gd name="connsiteX582" fmla="*/ 2814214 w 3900143"/>
                <a:gd name="connsiteY582" fmla="*/ 5592528 h 7362092"/>
                <a:gd name="connsiteX583" fmla="*/ 2773061 w 3900143"/>
                <a:gd name="connsiteY583" fmla="*/ 5525800 h 7362092"/>
                <a:gd name="connsiteX584" fmla="*/ 2722609 w 3900143"/>
                <a:gd name="connsiteY584" fmla="*/ 5554322 h 7362092"/>
                <a:gd name="connsiteX585" fmla="*/ 2671489 w 3900143"/>
                <a:gd name="connsiteY585" fmla="*/ 5553690 h 7362092"/>
                <a:gd name="connsiteX586" fmla="*/ 2666248 w 3900143"/>
                <a:gd name="connsiteY586" fmla="*/ 5628148 h 7362092"/>
                <a:gd name="connsiteX587" fmla="*/ 2709793 w 3900143"/>
                <a:gd name="connsiteY587" fmla="*/ 5695820 h 7362092"/>
                <a:gd name="connsiteX588" fmla="*/ 2707929 w 3900143"/>
                <a:gd name="connsiteY588" fmla="*/ 5697042 h 7362092"/>
                <a:gd name="connsiteX589" fmla="*/ 2648042 w 3900143"/>
                <a:gd name="connsiteY589" fmla="*/ 5632528 h 7362092"/>
                <a:gd name="connsiteX590" fmla="*/ 2663725 w 3900143"/>
                <a:gd name="connsiteY590" fmla="*/ 5551616 h 7362092"/>
                <a:gd name="connsiteX591" fmla="*/ 2592429 w 3900143"/>
                <a:gd name="connsiteY591" fmla="*/ 5474646 h 7362092"/>
                <a:gd name="connsiteX592" fmla="*/ 2598487 w 3900143"/>
                <a:gd name="connsiteY592" fmla="*/ 5411332 h 7362092"/>
                <a:gd name="connsiteX593" fmla="*/ 2551696 w 3900143"/>
                <a:gd name="connsiteY593" fmla="*/ 5438074 h 7362092"/>
                <a:gd name="connsiteX594" fmla="*/ 2524300 w 3900143"/>
                <a:gd name="connsiteY594" fmla="*/ 5440660 h 7362092"/>
                <a:gd name="connsiteX595" fmla="*/ 2458739 w 3900143"/>
                <a:gd name="connsiteY595" fmla="*/ 5517652 h 7362092"/>
                <a:gd name="connsiteX596" fmla="*/ 2349698 w 3900143"/>
                <a:gd name="connsiteY596" fmla="*/ 5503872 h 7362092"/>
                <a:gd name="connsiteX597" fmla="*/ 2349416 w 3900143"/>
                <a:gd name="connsiteY597" fmla="*/ 5500966 h 7362092"/>
                <a:gd name="connsiteX598" fmla="*/ 2448689 w 3900143"/>
                <a:gd name="connsiteY598" fmla="*/ 5495072 h 7362092"/>
                <a:gd name="connsiteX599" fmla="*/ 2512896 w 3900143"/>
                <a:gd name="connsiteY599" fmla="*/ 5439920 h 7362092"/>
                <a:gd name="connsiteX600" fmla="*/ 2456242 w 3900143"/>
                <a:gd name="connsiteY600" fmla="*/ 5414774 h 7362092"/>
                <a:gd name="connsiteX601" fmla="*/ 2393029 w 3900143"/>
                <a:gd name="connsiteY601" fmla="*/ 5459498 h 7362092"/>
                <a:gd name="connsiteX602" fmla="*/ 2308684 w 3900143"/>
                <a:gd name="connsiteY602" fmla="*/ 5436986 h 7362092"/>
                <a:gd name="connsiteX603" fmla="*/ 2308942 w 3900143"/>
                <a:gd name="connsiteY603" fmla="*/ 5434842 h 7362092"/>
                <a:gd name="connsiteX604" fmla="*/ 2388800 w 3900143"/>
                <a:gd name="connsiteY604" fmla="*/ 5441924 h 7362092"/>
                <a:gd name="connsiteX605" fmla="*/ 2449613 w 3900143"/>
                <a:gd name="connsiteY605" fmla="*/ 5408378 h 7362092"/>
                <a:gd name="connsiteX606" fmla="*/ 2422551 w 3900143"/>
                <a:gd name="connsiteY606" fmla="*/ 5361356 h 7362092"/>
                <a:gd name="connsiteX607" fmla="*/ 2352275 w 3900143"/>
                <a:gd name="connsiteY607" fmla="*/ 5389008 h 7362092"/>
                <a:gd name="connsiteX608" fmla="*/ 2267697 w 3900143"/>
                <a:gd name="connsiteY608" fmla="*/ 5395478 h 7362092"/>
                <a:gd name="connsiteX609" fmla="*/ 2281795 w 3900143"/>
                <a:gd name="connsiteY609" fmla="*/ 5386756 h 7362092"/>
                <a:gd name="connsiteX610" fmla="*/ 2343663 w 3900143"/>
                <a:gd name="connsiteY610" fmla="*/ 5364308 h 7362092"/>
                <a:gd name="connsiteX611" fmla="*/ 2421345 w 3900143"/>
                <a:gd name="connsiteY611" fmla="*/ 5357152 h 7362092"/>
                <a:gd name="connsiteX612" fmla="*/ 2424690 w 3900143"/>
                <a:gd name="connsiteY612" fmla="*/ 5297764 h 7362092"/>
                <a:gd name="connsiteX613" fmla="*/ 2353190 w 3900143"/>
                <a:gd name="connsiteY613" fmla="*/ 5293968 h 7362092"/>
                <a:gd name="connsiteX614" fmla="*/ 2285518 w 3900143"/>
                <a:gd name="connsiteY614" fmla="*/ 5337514 h 7362092"/>
                <a:gd name="connsiteX615" fmla="*/ 2284293 w 3900143"/>
                <a:gd name="connsiteY615" fmla="*/ 5335650 h 7362092"/>
                <a:gd name="connsiteX616" fmla="*/ 2299010 w 3900143"/>
                <a:gd name="connsiteY616" fmla="*/ 5300740 h 7362092"/>
                <a:gd name="connsiteX617" fmla="*/ 2320561 w 3900143"/>
                <a:gd name="connsiteY617" fmla="*/ 5286046 h 7362092"/>
                <a:gd name="connsiteX618" fmla="*/ 2348807 w 3900143"/>
                <a:gd name="connsiteY618" fmla="*/ 5275760 h 7362092"/>
                <a:gd name="connsiteX619" fmla="*/ 2428128 w 3900143"/>
                <a:gd name="connsiteY619" fmla="*/ 5289652 h 7362092"/>
                <a:gd name="connsiteX620" fmla="*/ 2501189 w 3900143"/>
                <a:gd name="connsiteY620" fmla="*/ 5228220 h 7362092"/>
                <a:gd name="connsiteX621" fmla="*/ 2556655 w 3900143"/>
                <a:gd name="connsiteY621" fmla="*/ 5231350 h 7362092"/>
                <a:gd name="connsiteX622" fmla="*/ 2518600 w 3900143"/>
                <a:gd name="connsiteY622" fmla="*/ 5174198 h 7362092"/>
                <a:gd name="connsiteX623" fmla="*/ 2559416 w 3900143"/>
                <a:gd name="connsiteY623" fmla="*/ 5062094 h 7362092"/>
                <a:gd name="connsiteX624" fmla="*/ 2598274 w 3900143"/>
                <a:gd name="connsiteY624" fmla="*/ 5044018 h 7362092"/>
                <a:gd name="connsiteX625" fmla="*/ 2604586 w 3900143"/>
                <a:gd name="connsiteY625" fmla="*/ 5043156 h 7362092"/>
                <a:gd name="connsiteX626" fmla="*/ 2574811 w 3900143"/>
                <a:gd name="connsiteY626" fmla="*/ 4969452 h 7362092"/>
                <a:gd name="connsiteX627" fmla="*/ 2568340 w 3900143"/>
                <a:gd name="connsiteY627" fmla="*/ 4884872 h 7362092"/>
                <a:gd name="connsiteX628" fmla="*/ 2618390 w 3900143"/>
                <a:gd name="connsiteY628" fmla="*/ 4883628 h 7362092"/>
                <a:gd name="connsiteX629" fmla="*/ 2676813 w 3900143"/>
                <a:gd name="connsiteY629" fmla="*/ 4948498 h 7362092"/>
                <a:gd name="connsiteX630" fmla="*/ 2654301 w 3900143"/>
                <a:gd name="connsiteY630" fmla="*/ 5032844 h 7362092"/>
                <a:gd name="connsiteX631" fmla="*/ 2652158 w 3900143"/>
                <a:gd name="connsiteY631" fmla="*/ 5032582 h 7362092"/>
                <a:gd name="connsiteX632" fmla="*/ 2659242 w 3900143"/>
                <a:gd name="connsiteY632" fmla="*/ 4952724 h 7362092"/>
                <a:gd name="connsiteX633" fmla="*/ 2616599 w 3900143"/>
                <a:gd name="connsiteY633" fmla="*/ 4884836 h 7362092"/>
                <a:gd name="connsiteX634" fmla="*/ 2618390 w 3900143"/>
                <a:gd name="connsiteY634" fmla="*/ 4883628 h 7362092"/>
                <a:gd name="connsiteX635" fmla="*/ 2682578 w 3900143"/>
                <a:gd name="connsiteY635" fmla="*/ 4878350 h 7362092"/>
                <a:gd name="connsiteX636" fmla="*/ 2749564 w 3900143"/>
                <a:gd name="connsiteY636" fmla="*/ 4943360 h 7362092"/>
                <a:gd name="connsiteX637" fmla="*/ 2735786 w 3900143"/>
                <a:gd name="connsiteY637" fmla="*/ 5052400 h 7362092"/>
                <a:gd name="connsiteX638" fmla="*/ 2732881 w 3900143"/>
                <a:gd name="connsiteY638" fmla="*/ 5052682 h 7362092"/>
                <a:gd name="connsiteX639" fmla="*/ 2726984 w 3900143"/>
                <a:gd name="connsiteY639" fmla="*/ 4953408 h 7362092"/>
                <a:gd name="connsiteX640" fmla="*/ 2657176 w 3900143"/>
                <a:gd name="connsiteY640" fmla="*/ 4882578 h 7362092"/>
                <a:gd name="connsiteX641" fmla="*/ 2659331 w 3900143"/>
                <a:gd name="connsiteY641" fmla="*/ 4880608 h 7362092"/>
                <a:gd name="connsiteX642" fmla="*/ 2682578 w 3900143"/>
                <a:gd name="connsiteY642" fmla="*/ 4878350 h 7362092"/>
                <a:gd name="connsiteX643" fmla="*/ 2590970 w 3900143"/>
                <a:gd name="connsiteY643" fmla="*/ 4841848 h 7362092"/>
                <a:gd name="connsiteX644" fmla="*/ 2553233 w 3900143"/>
                <a:gd name="connsiteY644" fmla="*/ 4847002 h 7362092"/>
                <a:gd name="connsiteX645" fmla="*/ 2485532 w 3900143"/>
                <a:gd name="connsiteY645" fmla="*/ 4878494 h 7362092"/>
                <a:gd name="connsiteX646" fmla="*/ 2414420 w 3900143"/>
                <a:gd name="connsiteY646" fmla="*/ 5073808 h 7362092"/>
                <a:gd name="connsiteX647" fmla="*/ 2480721 w 3900143"/>
                <a:gd name="connsiteY647" fmla="*/ 5173382 h 7362092"/>
                <a:gd name="connsiteX648" fmla="*/ 2384086 w 3900143"/>
                <a:gd name="connsiteY648" fmla="*/ 5167930 h 7362092"/>
                <a:gd name="connsiteX649" fmla="*/ 2245272 w 3900143"/>
                <a:gd name="connsiteY649" fmla="*/ 5394736 h 7362092"/>
                <a:gd name="connsiteX650" fmla="*/ 2472081 w 3900143"/>
                <a:gd name="connsiteY650" fmla="*/ 5533550 h 7362092"/>
                <a:gd name="connsiteX651" fmla="*/ 2553606 w 3900143"/>
                <a:gd name="connsiteY651" fmla="*/ 5486960 h 7362092"/>
                <a:gd name="connsiteX652" fmla="*/ 2543050 w 3900143"/>
                <a:gd name="connsiteY652" fmla="*/ 5597270 h 7362092"/>
                <a:gd name="connsiteX653" fmla="*/ 2769858 w 3900143"/>
                <a:gd name="connsiteY653" fmla="*/ 5736084 h 7362092"/>
                <a:gd name="connsiteX654" fmla="*/ 2908672 w 3900143"/>
                <a:gd name="connsiteY654" fmla="*/ 5509276 h 7362092"/>
                <a:gd name="connsiteX655" fmla="*/ 2860281 w 3900143"/>
                <a:gd name="connsiteY655" fmla="*/ 5426102 h 7362092"/>
                <a:gd name="connsiteX656" fmla="*/ 2929108 w 3900143"/>
                <a:gd name="connsiteY656" fmla="*/ 5423556 h 7362092"/>
                <a:gd name="connsiteX657" fmla="*/ 3067921 w 3900143"/>
                <a:gd name="connsiteY657" fmla="*/ 5196748 h 7362092"/>
                <a:gd name="connsiteX658" fmla="*/ 2841113 w 3900143"/>
                <a:gd name="connsiteY658" fmla="*/ 5057936 h 7362092"/>
                <a:gd name="connsiteX659" fmla="*/ 2771002 w 3900143"/>
                <a:gd name="connsiteY659" fmla="*/ 5092060 h 7362092"/>
                <a:gd name="connsiteX660" fmla="*/ 2780041 w 3900143"/>
                <a:gd name="connsiteY660" fmla="*/ 4985814 h 7362092"/>
                <a:gd name="connsiteX661" fmla="*/ 2590970 w 3900143"/>
                <a:gd name="connsiteY661" fmla="*/ 4841848 h 7362092"/>
                <a:gd name="connsiteX662" fmla="*/ 533251 w 3900143"/>
                <a:gd name="connsiteY662" fmla="*/ 4141604 h 7362092"/>
                <a:gd name="connsiteX663" fmla="*/ 384231 w 3900143"/>
                <a:gd name="connsiteY663" fmla="*/ 4311860 h 7362092"/>
                <a:gd name="connsiteX664" fmla="*/ 413019 w 3900143"/>
                <a:gd name="connsiteY664" fmla="*/ 4744678 h 7362092"/>
                <a:gd name="connsiteX665" fmla="*/ 583276 w 3900143"/>
                <a:gd name="connsiteY665" fmla="*/ 4893698 h 7362092"/>
                <a:gd name="connsiteX666" fmla="*/ 732296 w 3900143"/>
                <a:gd name="connsiteY666" fmla="*/ 4723442 h 7362092"/>
                <a:gd name="connsiteX667" fmla="*/ 703507 w 3900143"/>
                <a:gd name="connsiteY667" fmla="*/ 4290624 h 7362092"/>
                <a:gd name="connsiteX668" fmla="*/ 533251 w 3900143"/>
                <a:gd name="connsiteY668" fmla="*/ 4141604 h 7362092"/>
                <a:gd name="connsiteX669" fmla="*/ 1008036 w 3900143"/>
                <a:gd name="connsiteY669" fmla="*/ 4092790 h 7362092"/>
                <a:gd name="connsiteX670" fmla="*/ 892251 w 3900143"/>
                <a:gd name="connsiteY670" fmla="*/ 4252998 h 7362092"/>
                <a:gd name="connsiteX671" fmla="*/ 958786 w 3900143"/>
                <a:gd name="connsiteY671" fmla="*/ 4666352 h 7362092"/>
                <a:gd name="connsiteX672" fmla="*/ 1118995 w 3900143"/>
                <a:gd name="connsiteY672" fmla="*/ 4782136 h 7362092"/>
                <a:gd name="connsiteX673" fmla="*/ 1118995 w 3900143"/>
                <a:gd name="connsiteY673" fmla="*/ 4782138 h 7362092"/>
                <a:gd name="connsiteX674" fmla="*/ 1234779 w 3900143"/>
                <a:gd name="connsiteY674" fmla="*/ 4621928 h 7362092"/>
                <a:gd name="connsiteX675" fmla="*/ 1168245 w 3900143"/>
                <a:gd name="connsiteY675" fmla="*/ 4208574 h 7362092"/>
                <a:gd name="connsiteX676" fmla="*/ 1008036 w 3900143"/>
                <a:gd name="connsiteY676" fmla="*/ 4092790 h 7362092"/>
                <a:gd name="connsiteX677" fmla="*/ 1531769 w 3900143"/>
                <a:gd name="connsiteY677" fmla="*/ 3863972 h 7362092"/>
                <a:gd name="connsiteX678" fmla="*/ 1468283 w 3900143"/>
                <a:gd name="connsiteY678" fmla="*/ 3866402 h 7362092"/>
                <a:gd name="connsiteX679" fmla="*/ 1350420 w 3900143"/>
                <a:gd name="connsiteY679" fmla="*/ 4059540 h 7362092"/>
                <a:gd name="connsiteX680" fmla="*/ 1452467 w 3900143"/>
                <a:gd name="connsiteY680" fmla="*/ 4481142 h 7362092"/>
                <a:gd name="connsiteX681" fmla="*/ 1645605 w 3900143"/>
                <a:gd name="connsiteY681" fmla="*/ 4599004 h 7362092"/>
                <a:gd name="connsiteX682" fmla="*/ 1763468 w 3900143"/>
                <a:gd name="connsiteY682" fmla="*/ 4405866 h 7362092"/>
                <a:gd name="connsiteX683" fmla="*/ 1661422 w 3900143"/>
                <a:gd name="connsiteY683" fmla="*/ 3984264 h 7362092"/>
                <a:gd name="connsiteX684" fmla="*/ 1531769 w 3900143"/>
                <a:gd name="connsiteY684" fmla="*/ 3863972 h 7362092"/>
                <a:gd name="connsiteX685" fmla="*/ 1948390 w 3900143"/>
                <a:gd name="connsiteY685" fmla="*/ 3681298 h 7362092"/>
                <a:gd name="connsiteX686" fmla="*/ 1893140 w 3900143"/>
                <a:gd name="connsiteY686" fmla="*/ 3686598 h 7362092"/>
                <a:gd name="connsiteX687" fmla="*/ 1800013 w 3900143"/>
                <a:gd name="connsiteY687" fmla="*/ 3860954 h 7362092"/>
                <a:gd name="connsiteX688" fmla="*/ 1921670 w 3900143"/>
                <a:gd name="connsiteY688" fmla="*/ 4261562 h 7362092"/>
                <a:gd name="connsiteX689" fmla="*/ 2096027 w 3900143"/>
                <a:gd name="connsiteY689" fmla="*/ 4354690 h 7362092"/>
                <a:gd name="connsiteX690" fmla="*/ 2096027 w 3900143"/>
                <a:gd name="connsiteY690" fmla="*/ 4354692 h 7362092"/>
                <a:gd name="connsiteX691" fmla="*/ 2189154 w 3900143"/>
                <a:gd name="connsiteY691" fmla="*/ 4180334 h 7362092"/>
                <a:gd name="connsiteX692" fmla="*/ 2067497 w 3900143"/>
                <a:gd name="connsiteY692" fmla="*/ 3779724 h 7362092"/>
                <a:gd name="connsiteX693" fmla="*/ 1948390 w 3900143"/>
                <a:gd name="connsiteY693" fmla="*/ 3681298 h 7362092"/>
                <a:gd name="connsiteX694" fmla="*/ 2428892 w 3900143"/>
                <a:gd name="connsiteY694" fmla="*/ 3460032 h 7362092"/>
                <a:gd name="connsiteX695" fmla="*/ 2365406 w 3900143"/>
                <a:gd name="connsiteY695" fmla="*/ 3462462 h 7362092"/>
                <a:gd name="connsiteX696" fmla="*/ 2247543 w 3900143"/>
                <a:gd name="connsiteY696" fmla="*/ 3655600 h 7362092"/>
                <a:gd name="connsiteX697" fmla="*/ 2349590 w 3900143"/>
                <a:gd name="connsiteY697" fmla="*/ 4077202 h 7362092"/>
                <a:gd name="connsiteX698" fmla="*/ 2542728 w 3900143"/>
                <a:gd name="connsiteY698" fmla="*/ 4195064 h 7362092"/>
                <a:gd name="connsiteX699" fmla="*/ 2660591 w 3900143"/>
                <a:gd name="connsiteY699" fmla="*/ 4001926 h 7362092"/>
                <a:gd name="connsiteX700" fmla="*/ 2558545 w 3900143"/>
                <a:gd name="connsiteY700" fmla="*/ 3580324 h 7362092"/>
                <a:gd name="connsiteX701" fmla="*/ 2428892 w 3900143"/>
                <a:gd name="connsiteY701" fmla="*/ 3460032 h 7362092"/>
                <a:gd name="connsiteX702" fmla="*/ 1329356 w 3900143"/>
                <a:gd name="connsiteY702" fmla="*/ 3036668 h 7362092"/>
                <a:gd name="connsiteX703" fmla="*/ 82768 w 3900143"/>
                <a:gd name="connsiteY703" fmla="*/ 3293476 h 7362092"/>
                <a:gd name="connsiteX704" fmla="*/ 82768 w 3900143"/>
                <a:gd name="connsiteY704" fmla="*/ 3529958 h 7362092"/>
                <a:gd name="connsiteX705" fmla="*/ 1404373 w 3900143"/>
                <a:gd name="connsiteY705" fmla="*/ 3236716 h 7362092"/>
                <a:gd name="connsiteX706" fmla="*/ 1329356 w 3900143"/>
                <a:gd name="connsiteY706" fmla="*/ 3036668 h 7362092"/>
                <a:gd name="connsiteX707" fmla="*/ 2577375 w 3900143"/>
                <a:gd name="connsiteY707" fmla="*/ 2752568 h 7362092"/>
                <a:gd name="connsiteX708" fmla="*/ 158354 w 3900143"/>
                <a:gd name="connsiteY708" fmla="*/ 3723788 h 7362092"/>
                <a:gd name="connsiteX709" fmla="*/ 158354 w 3900143"/>
                <a:gd name="connsiteY709" fmla="*/ 3960272 h 7362092"/>
                <a:gd name="connsiteX710" fmla="*/ 2615475 w 3900143"/>
                <a:gd name="connsiteY710" fmla="*/ 2998576 h 7362092"/>
                <a:gd name="connsiteX711" fmla="*/ 2577375 w 3900143"/>
                <a:gd name="connsiteY711" fmla="*/ 2752568 h 7362092"/>
                <a:gd name="connsiteX712" fmla="*/ 2501789 w 3900143"/>
                <a:gd name="connsiteY712" fmla="*/ 2322254 h 7362092"/>
                <a:gd name="connsiteX713" fmla="*/ 1514584 w 3900143"/>
                <a:gd name="connsiteY713" fmla="*/ 2961410 h 7362092"/>
                <a:gd name="connsiteX714" fmla="*/ 1607582 w 3900143"/>
                <a:gd name="connsiteY714" fmla="*/ 3153604 h 7362092"/>
                <a:gd name="connsiteX715" fmla="*/ 2539889 w 3900143"/>
                <a:gd name="connsiteY715" fmla="*/ 2568262 h 7362092"/>
                <a:gd name="connsiteX716" fmla="*/ 2501789 w 3900143"/>
                <a:gd name="connsiteY716" fmla="*/ 2322254 h 7362092"/>
                <a:gd name="connsiteX717" fmla="*/ 1155542 w 3900143"/>
                <a:gd name="connsiteY717" fmla="*/ 559948 h 7362092"/>
                <a:gd name="connsiteX718" fmla="*/ 1269153 w 3900143"/>
                <a:gd name="connsiteY718" fmla="*/ 1565044 h 7362092"/>
                <a:gd name="connsiteX719" fmla="*/ 1188333 w 3900143"/>
                <a:gd name="connsiteY719" fmla="*/ 2637510 h 7362092"/>
                <a:gd name="connsiteX720" fmla="*/ 1347587 w 3900143"/>
                <a:gd name="connsiteY720" fmla="*/ 1580488 h 7362092"/>
                <a:gd name="connsiteX721" fmla="*/ 1155542 w 3900143"/>
                <a:gd name="connsiteY721" fmla="*/ 559948 h 7362092"/>
                <a:gd name="connsiteX722" fmla="*/ 599833 w 3900143"/>
                <a:gd name="connsiteY722" fmla="*/ 508620 h 7362092"/>
                <a:gd name="connsiteX723" fmla="*/ 713444 w 3900143"/>
                <a:gd name="connsiteY723" fmla="*/ 1513716 h 7362092"/>
                <a:gd name="connsiteX724" fmla="*/ 632624 w 3900143"/>
                <a:gd name="connsiteY724" fmla="*/ 2586182 h 7362092"/>
                <a:gd name="connsiteX725" fmla="*/ 791878 w 3900143"/>
                <a:gd name="connsiteY725" fmla="*/ 1529160 h 7362092"/>
                <a:gd name="connsiteX726" fmla="*/ 599833 w 3900143"/>
                <a:gd name="connsiteY726" fmla="*/ 508620 h 7362092"/>
                <a:gd name="connsiteX727" fmla="*/ 1654118 w 3900143"/>
                <a:gd name="connsiteY727" fmla="*/ 501432 h 7362092"/>
                <a:gd name="connsiteX728" fmla="*/ 1767729 w 3900143"/>
                <a:gd name="connsiteY728" fmla="*/ 1506528 h 7362092"/>
                <a:gd name="connsiteX729" fmla="*/ 1686909 w 3900143"/>
                <a:gd name="connsiteY729" fmla="*/ 2578994 h 7362092"/>
                <a:gd name="connsiteX730" fmla="*/ 1846163 w 3900143"/>
                <a:gd name="connsiteY730" fmla="*/ 1521972 h 7362092"/>
                <a:gd name="connsiteX731" fmla="*/ 1654118 w 3900143"/>
                <a:gd name="connsiteY731" fmla="*/ 501432 h 7362092"/>
                <a:gd name="connsiteX732" fmla="*/ 2313766 w 3900143"/>
                <a:gd name="connsiteY732" fmla="*/ 0 h 7362092"/>
                <a:gd name="connsiteX733" fmla="*/ 3900143 w 3900143"/>
                <a:gd name="connsiteY733" fmla="*/ 6983414 h 7362092"/>
                <a:gd name="connsiteX734" fmla="*/ 16043 w 3900143"/>
                <a:gd name="connsiteY734" fmla="*/ 7362092 h 7362092"/>
                <a:gd name="connsiteX735" fmla="*/ 0 w 3900143"/>
                <a:gd name="connsiteY735" fmla="*/ 118467 h 7362092"/>
                <a:gd name="connsiteX736" fmla="*/ 2313766 w 3900143"/>
                <a:gd name="connsiteY736" fmla="*/ 0 h 7362092"/>
                <a:gd name="connsiteX0" fmla="*/ 656007 w 3900143"/>
                <a:gd name="connsiteY0" fmla="*/ 6405884 h 7639182"/>
                <a:gd name="connsiteX1" fmla="*/ 664653 w 3900143"/>
                <a:gd name="connsiteY1" fmla="*/ 6487538 h 7639182"/>
                <a:gd name="connsiteX2" fmla="*/ 647180 w 3900143"/>
                <a:gd name="connsiteY2" fmla="*/ 6570544 h 7639182"/>
                <a:gd name="connsiteX3" fmla="*/ 638532 w 3900143"/>
                <a:gd name="connsiteY3" fmla="*/ 6488890 h 7639182"/>
                <a:gd name="connsiteX4" fmla="*/ 656007 w 3900143"/>
                <a:gd name="connsiteY4" fmla="*/ 6405884 h 7639182"/>
                <a:gd name="connsiteX5" fmla="*/ 543607 w 3900143"/>
                <a:gd name="connsiteY5" fmla="*/ 6330914 h 7639182"/>
                <a:gd name="connsiteX6" fmla="*/ 545731 w 3900143"/>
                <a:gd name="connsiteY6" fmla="*/ 6332058 h 7639182"/>
                <a:gd name="connsiteX7" fmla="*/ 508747 w 3900143"/>
                <a:gd name="connsiteY7" fmla="*/ 6423694 h 7639182"/>
                <a:gd name="connsiteX8" fmla="*/ 527714 w 3900143"/>
                <a:gd name="connsiteY8" fmla="*/ 6520676 h 7639182"/>
                <a:gd name="connsiteX9" fmla="*/ 525411 w 3900143"/>
                <a:gd name="connsiteY9" fmla="*/ 6521400 h 7639182"/>
                <a:gd name="connsiteX10" fmla="*/ 488977 w 3900143"/>
                <a:gd name="connsiteY10" fmla="*/ 6421808 h 7639182"/>
                <a:gd name="connsiteX11" fmla="*/ 534246 w 3900143"/>
                <a:gd name="connsiteY11" fmla="*/ 6331970 h 7639182"/>
                <a:gd name="connsiteX12" fmla="*/ 543607 w 3900143"/>
                <a:gd name="connsiteY12" fmla="*/ 6330914 h 7639182"/>
                <a:gd name="connsiteX13" fmla="*/ 1779641 w 3900143"/>
                <a:gd name="connsiteY13" fmla="*/ 6219954 h 7639182"/>
                <a:gd name="connsiteX14" fmla="*/ 1805277 w 3900143"/>
                <a:gd name="connsiteY14" fmla="*/ 6297960 h 7639182"/>
                <a:gd name="connsiteX15" fmla="*/ 1805663 w 3900143"/>
                <a:gd name="connsiteY15" fmla="*/ 6382784 h 7639182"/>
                <a:gd name="connsiteX16" fmla="*/ 1780026 w 3900143"/>
                <a:gd name="connsiteY16" fmla="*/ 6304780 h 7639182"/>
                <a:gd name="connsiteX17" fmla="*/ 1779641 w 3900143"/>
                <a:gd name="connsiteY17" fmla="*/ 6219954 h 7639182"/>
                <a:gd name="connsiteX18" fmla="*/ 896331 w 3900143"/>
                <a:gd name="connsiteY18" fmla="*/ 6198032 h 7639182"/>
                <a:gd name="connsiteX19" fmla="*/ 971009 w 3900143"/>
                <a:gd name="connsiteY19" fmla="*/ 6227198 h 7639182"/>
                <a:gd name="connsiteX20" fmla="*/ 1048127 w 3900143"/>
                <a:gd name="connsiteY20" fmla="*/ 6205274 h 7639182"/>
                <a:gd name="connsiteX21" fmla="*/ 1048781 w 3900143"/>
                <a:gd name="connsiteY21" fmla="*/ 6207332 h 7639182"/>
                <a:gd name="connsiteX22" fmla="*/ 970150 w 3900143"/>
                <a:gd name="connsiteY22" fmla="*/ 6245250 h 7639182"/>
                <a:gd name="connsiteX23" fmla="*/ 895482 w 3900143"/>
                <a:gd name="connsiteY23" fmla="*/ 6200016 h 7639182"/>
                <a:gd name="connsiteX24" fmla="*/ 896331 w 3900143"/>
                <a:gd name="connsiteY24" fmla="*/ 6198032 h 7639182"/>
                <a:gd name="connsiteX25" fmla="*/ 1653982 w 3900143"/>
                <a:gd name="connsiteY25" fmla="*/ 6170316 h 7639182"/>
                <a:gd name="connsiteX26" fmla="*/ 1656300 w 3900143"/>
                <a:gd name="connsiteY26" fmla="*/ 6170988 h 7639182"/>
                <a:gd name="connsiteX27" fmla="*/ 1639427 w 3900143"/>
                <a:gd name="connsiteY27" fmla="*/ 6268356 h 7639182"/>
                <a:gd name="connsiteX28" fmla="*/ 1678378 w 3900143"/>
                <a:gd name="connsiteY28" fmla="*/ 6359174 h 7639182"/>
                <a:gd name="connsiteX29" fmla="*/ 1676279 w 3900143"/>
                <a:gd name="connsiteY29" fmla="*/ 6360366 h 7639182"/>
                <a:gd name="connsiteX30" fmla="*/ 1619703 w 3900143"/>
                <a:gd name="connsiteY30" fmla="*/ 6270672 h 7639182"/>
                <a:gd name="connsiteX31" fmla="*/ 1645053 w 3900143"/>
                <a:gd name="connsiteY31" fmla="*/ 6173320 h 7639182"/>
                <a:gd name="connsiteX32" fmla="*/ 1653982 w 3900143"/>
                <a:gd name="connsiteY32" fmla="*/ 6170316 h 7639182"/>
                <a:gd name="connsiteX33" fmla="*/ 3336490 w 3900143"/>
                <a:gd name="connsiteY33" fmla="*/ 6146254 h 7639182"/>
                <a:gd name="connsiteX34" fmla="*/ 2136436 w 3900143"/>
                <a:gd name="connsiteY34" fmla="*/ 6782270 h 7639182"/>
                <a:gd name="connsiteX35" fmla="*/ 221352 w 3900143"/>
                <a:gd name="connsiteY35" fmla="*/ 6866014 h 7639182"/>
                <a:gd name="connsiteX36" fmla="*/ 2098939 w 3900143"/>
                <a:gd name="connsiteY36" fmla="*/ 6945540 h 7639182"/>
                <a:gd name="connsiteX37" fmla="*/ 3336490 w 3900143"/>
                <a:gd name="connsiteY37" fmla="*/ 6146254 h 7639182"/>
                <a:gd name="connsiteX38" fmla="*/ 994981 w 3900143"/>
                <a:gd name="connsiteY38" fmla="*/ 6142250 h 7639182"/>
                <a:gd name="connsiteX39" fmla="*/ 1077986 w 3900143"/>
                <a:gd name="connsiteY39" fmla="*/ 6159724 h 7639182"/>
                <a:gd name="connsiteX40" fmla="*/ 996332 w 3900143"/>
                <a:gd name="connsiteY40" fmla="*/ 6168372 h 7639182"/>
                <a:gd name="connsiteX41" fmla="*/ 913327 w 3900143"/>
                <a:gd name="connsiteY41" fmla="*/ 6150898 h 7639182"/>
                <a:gd name="connsiteX42" fmla="*/ 929305 w 3900143"/>
                <a:gd name="connsiteY42" fmla="*/ 6146472 h 7639182"/>
                <a:gd name="connsiteX43" fmla="*/ 994981 w 3900143"/>
                <a:gd name="connsiteY43" fmla="*/ 6142250 h 7639182"/>
                <a:gd name="connsiteX44" fmla="*/ 667324 w 3900143"/>
                <a:gd name="connsiteY44" fmla="*/ 6093528 h 7639182"/>
                <a:gd name="connsiteX45" fmla="*/ 647489 w 3900143"/>
                <a:gd name="connsiteY45" fmla="*/ 6096556 h 7639182"/>
                <a:gd name="connsiteX46" fmla="*/ 614444 w 3900143"/>
                <a:gd name="connsiteY46" fmla="*/ 6141590 h 7639182"/>
                <a:gd name="connsiteX47" fmla="*/ 662508 w 3900143"/>
                <a:gd name="connsiteY47" fmla="*/ 6194470 h 7639182"/>
                <a:gd name="connsiteX48" fmla="*/ 715388 w 3900143"/>
                <a:gd name="connsiteY48" fmla="*/ 6146410 h 7639182"/>
                <a:gd name="connsiteX49" fmla="*/ 667324 w 3900143"/>
                <a:gd name="connsiteY49" fmla="*/ 6093528 h 7639182"/>
                <a:gd name="connsiteX50" fmla="*/ 968648 w 3900143"/>
                <a:gd name="connsiteY50" fmla="*/ 6056008 h 7639182"/>
                <a:gd name="connsiteX51" fmla="*/ 1043240 w 3900143"/>
                <a:gd name="connsiteY51" fmla="*/ 6102746 h 7639182"/>
                <a:gd name="connsiteX52" fmla="*/ 1042390 w 3900143"/>
                <a:gd name="connsiteY52" fmla="*/ 6104804 h 7639182"/>
                <a:gd name="connsiteX53" fmla="*/ 967755 w 3900143"/>
                <a:gd name="connsiteY53" fmla="*/ 6074712 h 7639182"/>
                <a:gd name="connsiteX54" fmla="*/ 890596 w 3900143"/>
                <a:gd name="connsiteY54" fmla="*/ 6097562 h 7639182"/>
                <a:gd name="connsiteX55" fmla="*/ 889944 w 3900143"/>
                <a:gd name="connsiteY55" fmla="*/ 6095430 h 7639182"/>
                <a:gd name="connsiteX56" fmla="*/ 913846 w 3900143"/>
                <a:gd name="connsiteY56" fmla="*/ 6066040 h 7639182"/>
                <a:gd name="connsiteX57" fmla="*/ 938651 w 3900143"/>
                <a:gd name="connsiteY57" fmla="*/ 6057968 h 7639182"/>
                <a:gd name="connsiteX58" fmla="*/ 968648 w 3900143"/>
                <a:gd name="connsiteY58" fmla="*/ 6056008 h 7639182"/>
                <a:gd name="connsiteX59" fmla="*/ 923421 w 3900143"/>
                <a:gd name="connsiteY59" fmla="*/ 5986068 h 7639182"/>
                <a:gd name="connsiteX60" fmla="*/ 1014316 w 3900143"/>
                <a:gd name="connsiteY60" fmla="*/ 6040698 h 7639182"/>
                <a:gd name="connsiteX61" fmla="*/ 1013171 w 3900143"/>
                <a:gd name="connsiteY61" fmla="*/ 6042822 h 7639182"/>
                <a:gd name="connsiteX62" fmla="*/ 921534 w 3900143"/>
                <a:gd name="connsiteY62" fmla="*/ 6005838 h 7639182"/>
                <a:gd name="connsiteX63" fmla="*/ 824552 w 3900143"/>
                <a:gd name="connsiteY63" fmla="*/ 6024804 h 7639182"/>
                <a:gd name="connsiteX64" fmla="*/ 823830 w 3900143"/>
                <a:gd name="connsiteY64" fmla="*/ 6022502 h 7639182"/>
                <a:gd name="connsiteX65" fmla="*/ 854802 w 3900143"/>
                <a:gd name="connsiteY65" fmla="*/ 5992970 h 7639182"/>
                <a:gd name="connsiteX66" fmla="*/ 923421 w 3900143"/>
                <a:gd name="connsiteY66" fmla="*/ 5986068 h 7639182"/>
                <a:gd name="connsiteX67" fmla="*/ 667658 w 3900143"/>
                <a:gd name="connsiteY67" fmla="*/ 5980062 h 7639182"/>
                <a:gd name="connsiteX68" fmla="*/ 732135 w 3900143"/>
                <a:gd name="connsiteY68" fmla="*/ 6050998 h 7639182"/>
                <a:gd name="connsiteX69" fmla="*/ 718280 w 3900143"/>
                <a:gd name="connsiteY69" fmla="*/ 6086856 h 7639182"/>
                <a:gd name="connsiteX70" fmla="*/ 745989 w 3900143"/>
                <a:gd name="connsiteY70" fmla="*/ 6082124 h 7639182"/>
                <a:gd name="connsiteX71" fmla="*/ 810465 w 3900143"/>
                <a:gd name="connsiteY71" fmla="*/ 6153062 h 7639182"/>
                <a:gd name="connsiteX72" fmla="*/ 739528 w 3900143"/>
                <a:gd name="connsiteY72" fmla="*/ 6217538 h 7639182"/>
                <a:gd name="connsiteX73" fmla="*/ 715453 w 3900143"/>
                <a:gd name="connsiteY73" fmla="*/ 6211470 h 7639182"/>
                <a:gd name="connsiteX74" fmla="*/ 723802 w 3900143"/>
                <a:gd name="connsiteY74" fmla="*/ 6245140 h 7639182"/>
                <a:gd name="connsiteX75" fmla="*/ 652863 w 3900143"/>
                <a:gd name="connsiteY75" fmla="*/ 6309618 h 7639182"/>
                <a:gd name="connsiteX76" fmla="*/ 588387 w 3900143"/>
                <a:gd name="connsiteY76" fmla="*/ 6238680 h 7639182"/>
                <a:gd name="connsiteX77" fmla="*/ 603177 w 3900143"/>
                <a:gd name="connsiteY77" fmla="*/ 6201568 h 7639182"/>
                <a:gd name="connsiteX78" fmla="*/ 570260 w 3900143"/>
                <a:gd name="connsiteY78" fmla="*/ 6209462 h 7639182"/>
                <a:gd name="connsiteX79" fmla="*/ 505783 w 3900143"/>
                <a:gd name="connsiteY79" fmla="*/ 6138524 h 7639182"/>
                <a:gd name="connsiteX80" fmla="*/ 576721 w 3900143"/>
                <a:gd name="connsiteY80" fmla="*/ 6074048 h 7639182"/>
                <a:gd name="connsiteX81" fmla="*/ 609613 w 3900143"/>
                <a:gd name="connsiteY81" fmla="*/ 6085692 h 7639182"/>
                <a:gd name="connsiteX82" fmla="*/ 596721 w 3900143"/>
                <a:gd name="connsiteY82" fmla="*/ 6044538 h 7639182"/>
                <a:gd name="connsiteX83" fmla="*/ 641049 w 3900143"/>
                <a:gd name="connsiteY83" fmla="*/ 5984126 h 7639182"/>
                <a:gd name="connsiteX84" fmla="*/ 667658 w 3900143"/>
                <a:gd name="connsiteY84" fmla="*/ 5980062 h 7639182"/>
                <a:gd name="connsiteX85" fmla="*/ 404931 w 3900143"/>
                <a:gd name="connsiteY85" fmla="*/ 5966874 h 7639182"/>
                <a:gd name="connsiteX86" fmla="*/ 495828 w 3900143"/>
                <a:gd name="connsiteY86" fmla="*/ 6021500 h 7639182"/>
                <a:gd name="connsiteX87" fmla="*/ 494682 w 3900143"/>
                <a:gd name="connsiteY87" fmla="*/ 6023628 h 7639182"/>
                <a:gd name="connsiteX88" fmla="*/ 403045 w 3900143"/>
                <a:gd name="connsiteY88" fmla="*/ 5986642 h 7639182"/>
                <a:gd name="connsiteX89" fmla="*/ 306062 w 3900143"/>
                <a:gd name="connsiteY89" fmla="*/ 6005610 h 7639182"/>
                <a:gd name="connsiteX90" fmla="*/ 305339 w 3900143"/>
                <a:gd name="connsiteY90" fmla="*/ 6003306 h 7639182"/>
                <a:gd name="connsiteX91" fmla="*/ 336312 w 3900143"/>
                <a:gd name="connsiteY91" fmla="*/ 5973776 h 7639182"/>
                <a:gd name="connsiteX92" fmla="*/ 404931 w 3900143"/>
                <a:gd name="connsiteY92" fmla="*/ 5966874 h 7639182"/>
                <a:gd name="connsiteX93" fmla="*/ 668628 w 3900143"/>
                <a:gd name="connsiteY93" fmla="*/ 5963246 h 7639182"/>
                <a:gd name="connsiteX94" fmla="*/ 639301 w 3900143"/>
                <a:gd name="connsiteY94" fmla="*/ 5967726 h 7639182"/>
                <a:gd name="connsiteX95" fmla="*/ 590445 w 3900143"/>
                <a:gd name="connsiteY95" fmla="*/ 6034306 h 7639182"/>
                <a:gd name="connsiteX96" fmla="*/ 604654 w 3900143"/>
                <a:gd name="connsiteY96" fmla="*/ 6079662 h 7639182"/>
                <a:gd name="connsiteX97" fmla="*/ 568405 w 3900143"/>
                <a:gd name="connsiteY97" fmla="*/ 6066830 h 7639182"/>
                <a:gd name="connsiteX98" fmla="*/ 490224 w 3900143"/>
                <a:gd name="connsiteY98" fmla="*/ 6137890 h 7639182"/>
                <a:gd name="connsiteX99" fmla="*/ 561282 w 3900143"/>
                <a:gd name="connsiteY99" fmla="*/ 6216070 h 7639182"/>
                <a:gd name="connsiteX100" fmla="*/ 597562 w 3900143"/>
                <a:gd name="connsiteY100" fmla="*/ 6207370 h 7639182"/>
                <a:gd name="connsiteX101" fmla="*/ 581263 w 3900143"/>
                <a:gd name="connsiteY101" fmla="*/ 6248268 h 7639182"/>
                <a:gd name="connsiteX102" fmla="*/ 652321 w 3900143"/>
                <a:gd name="connsiteY102" fmla="*/ 6326450 h 7639182"/>
                <a:gd name="connsiteX103" fmla="*/ 730501 w 3900143"/>
                <a:gd name="connsiteY103" fmla="*/ 6255390 h 7639182"/>
                <a:gd name="connsiteX104" fmla="*/ 721299 w 3900143"/>
                <a:gd name="connsiteY104" fmla="*/ 6218284 h 7639182"/>
                <a:gd name="connsiteX105" fmla="*/ 747834 w 3900143"/>
                <a:gd name="connsiteY105" fmla="*/ 6224970 h 7639182"/>
                <a:gd name="connsiteX106" fmla="*/ 826014 w 3900143"/>
                <a:gd name="connsiteY106" fmla="*/ 6153912 h 7639182"/>
                <a:gd name="connsiteX107" fmla="*/ 754954 w 3900143"/>
                <a:gd name="connsiteY107" fmla="*/ 6075730 h 7639182"/>
                <a:gd name="connsiteX108" fmla="*/ 724415 w 3900143"/>
                <a:gd name="connsiteY108" fmla="*/ 6080944 h 7639182"/>
                <a:gd name="connsiteX109" fmla="*/ 739686 w 3900143"/>
                <a:gd name="connsiteY109" fmla="*/ 6041428 h 7639182"/>
                <a:gd name="connsiteX110" fmla="*/ 668628 w 3900143"/>
                <a:gd name="connsiteY110" fmla="*/ 5963246 h 7639182"/>
                <a:gd name="connsiteX111" fmla="*/ 2120766 w 3900143"/>
                <a:gd name="connsiteY111" fmla="*/ 5941320 h 7639182"/>
                <a:gd name="connsiteX112" fmla="*/ 2121838 w 3900143"/>
                <a:gd name="connsiteY112" fmla="*/ 5943194 h 7639182"/>
                <a:gd name="connsiteX113" fmla="*/ 2052947 w 3900143"/>
                <a:gd name="connsiteY113" fmla="*/ 5996810 h 7639182"/>
                <a:gd name="connsiteX114" fmla="*/ 1970433 w 3900143"/>
                <a:gd name="connsiteY114" fmla="*/ 5968302 h 7639182"/>
                <a:gd name="connsiteX115" fmla="*/ 1970845 w 3900143"/>
                <a:gd name="connsiteY115" fmla="*/ 5966184 h 7639182"/>
                <a:gd name="connsiteX116" fmla="*/ 2049989 w 3900143"/>
                <a:gd name="connsiteY116" fmla="*/ 5978982 h 7639182"/>
                <a:gd name="connsiteX117" fmla="*/ 2120766 w 3900143"/>
                <a:gd name="connsiteY117" fmla="*/ 5941320 h 7639182"/>
                <a:gd name="connsiteX118" fmla="*/ 1724974 w 3900143"/>
                <a:gd name="connsiteY118" fmla="*/ 5912210 h 7639182"/>
                <a:gd name="connsiteX119" fmla="*/ 1706220 w 3900143"/>
                <a:gd name="connsiteY119" fmla="*/ 5919346 h 7639182"/>
                <a:gd name="connsiteX120" fmla="*/ 1683392 w 3900143"/>
                <a:gd name="connsiteY120" fmla="*/ 5970326 h 7639182"/>
                <a:gd name="connsiteX121" fmla="*/ 1741508 w 3900143"/>
                <a:gd name="connsiteY121" fmla="*/ 6011908 h 7639182"/>
                <a:gd name="connsiteX122" fmla="*/ 1783090 w 3900143"/>
                <a:gd name="connsiteY122" fmla="*/ 5953794 h 7639182"/>
                <a:gd name="connsiteX123" fmla="*/ 1724974 w 3900143"/>
                <a:gd name="connsiteY123" fmla="*/ 5912210 h 7639182"/>
                <a:gd name="connsiteX124" fmla="*/ 2103510 w 3900143"/>
                <a:gd name="connsiteY124" fmla="*/ 5886672 h 7639182"/>
                <a:gd name="connsiteX125" fmla="*/ 2140371 w 3900143"/>
                <a:gd name="connsiteY125" fmla="*/ 5890506 h 7639182"/>
                <a:gd name="connsiteX126" fmla="*/ 2062365 w 3900143"/>
                <a:gd name="connsiteY126" fmla="*/ 5916144 h 7639182"/>
                <a:gd name="connsiteX127" fmla="*/ 1977542 w 3900143"/>
                <a:gd name="connsiteY127" fmla="*/ 5916528 h 7639182"/>
                <a:gd name="connsiteX128" fmla="*/ 1992230 w 3900143"/>
                <a:gd name="connsiteY128" fmla="*/ 5908840 h 7639182"/>
                <a:gd name="connsiteX129" fmla="*/ 2055548 w 3900143"/>
                <a:gd name="connsiteY129" fmla="*/ 5890892 h 7639182"/>
                <a:gd name="connsiteX130" fmla="*/ 2103510 w 3900143"/>
                <a:gd name="connsiteY130" fmla="*/ 5886672 h 7639182"/>
                <a:gd name="connsiteX131" fmla="*/ 1479212 w 3900143"/>
                <a:gd name="connsiteY131" fmla="*/ 5842840 h 7639182"/>
                <a:gd name="connsiteX132" fmla="*/ 1542161 w 3900143"/>
                <a:gd name="connsiteY132" fmla="*/ 5877886 h 7639182"/>
                <a:gd name="connsiteX133" fmla="*/ 1541489 w 3900143"/>
                <a:gd name="connsiteY133" fmla="*/ 5880208 h 7639182"/>
                <a:gd name="connsiteX134" fmla="*/ 1444120 w 3900143"/>
                <a:gd name="connsiteY134" fmla="*/ 5863334 h 7639182"/>
                <a:gd name="connsiteX135" fmla="*/ 1353300 w 3900143"/>
                <a:gd name="connsiteY135" fmla="*/ 5902286 h 7639182"/>
                <a:gd name="connsiteX136" fmla="*/ 1352109 w 3900143"/>
                <a:gd name="connsiteY136" fmla="*/ 5900186 h 7639182"/>
                <a:gd name="connsiteX137" fmla="*/ 1376173 w 3900143"/>
                <a:gd name="connsiteY137" fmla="*/ 5864798 h 7639182"/>
                <a:gd name="connsiteX138" fmla="*/ 1441804 w 3900143"/>
                <a:gd name="connsiteY138" fmla="*/ 5843610 h 7639182"/>
                <a:gd name="connsiteX139" fmla="*/ 1479212 w 3900143"/>
                <a:gd name="connsiteY139" fmla="*/ 5842840 h 7639182"/>
                <a:gd name="connsiteX140" fmla="*/ 2730124 w 3900143"/>
                <a:gd name="connsiteY140" fmla="*/ 5830180 h 7639182"/>
                <a:gd name="connsiteX141" fmla="*/ 2761293 w 3900143"/>
                <a:gd name="connsiteY141" fmla="*/ 5906144 h 7639182"/>
                <a:gd name="connsiteX142" fmla="*/ 2767766 w 3900143"/>
                <a:gd name="connsiteY142" fmla="*/ 5990722 h 7639182"/>
                <a:gd name="connsiteX143" fmla="*/ 2736596 w 3900143"/>
                <a:gd name="connsiteY143" fmla="*/ 5914758 h 7639182"/>
                <a:gd name="connsiteX144" fmla="*/ 2730124 w 3900143"/>
                <a:gd name="connsiteY144" fmla="*/ 5830180 h 7639182"/>
                <a:gd name="connsiteX145" fmla="*/ 2041676 w 3900143"/>
                <a:gd name="connsiteY145" fmla="*/ 5810578 h 7639182"/>
                <a:gd name="connsiteX146" fmla="*/ 2094413 w 3900143"/>
                <a:gd name="connsiteY146" fmla="*/ 5842116 h 7639182"/>
                <a:gd name="connsiteX147" fmla="*/ 2094015 w 3900143"/>
                <a:gd name="connsiteY147" fmla="*/ 5844308 h 7639182"/>
                <a:gd name="connsiteX148" fmla="*/ 2014718 w 3900143"/>
                <a:gd name="connsiteY148" fmla="*/ 5830596 h 7639182"/>
                <a:gd name="connsiteX149" fmla="*/ 1944096 w 3900143"/>
                <a:gd name="connsiteY149" fmla="*/ 5869170 h 7639182"/>
                <a:gd name="connsiteX150" fmla="*/ 1943009 w 3900143"/>
                <a:gd name="connsiteY150" fmla="*/ 5867224 h 7639182"/>
                <a:gd name="connsiteX151" fmla="*/ 1960192 w 3900143"/>
                <a:gd name="connsiteY151" fmla="*/ 5833462 h 7639182"/>
                <a:gd name="connsiteX152" fmla="*/ 1982743 w 3900143"/>
                <a:gd name="connsiteY152" fmla="*/ 5820352 h 7639182"/>
                <a:gd name="connsiteX153" fmla="*/ 2011656 w 3900143"/>
                <a:gd name="connsiteY153" fmla="*/ 5812122 h 7639182"/>
                <a:gd name="connsiteX154" fmla="*/ 2041676 w 3900143"/>
                <a:gd name="connsiteY154" fmla="*/ 5810578 h 7639182"/>
                <a:gd name="connsiteX155" fmla="*/ 1701423 w 3900143"/>
                <a:gd name="connsiteY155" fmla="*/ 5801216 h 7639182"/>
                <a:gd name="connsiteX156" fmla="*/ 1779384 w 3900143"/>
                <a:gd name="connsiteY156" fmla="*/ 5856996 h 7639182"/>
                <a:gd name="connsiteX157" fmla="*/ 1773385 w 3900143"/>
                <a:gd name="connsiteY157" fmla="*/ 5894966 h 7639182"/>
                <a:gd name="connsiteX158" fmla="*/ 1799478 w 3900143"/>
                <a:gd name="connsiteY158" fmla="*/ 5884510 h 7639182"/>
                <a:gd name="connsiteX159" fmla="*/ 1877438 w 3900143"/>
                <a:gd name="connsiteY159" fmla="*/ 5940290 h 7639182"/>
                <a:gd name="connsiteX160" fmla="*/ 1821657 w 3900143"/>
                <a:gd name="connsiteY160" fmla="*/ 6018250 h 7639182"/>
                <a:gd name="connsiteX161" fmla="*/ 1796844 w 3900143"/>
                <a:gd name="connsiteY161" fmla="*/ 6017384 h 7639182"/>
                <a:gd name="connsiteX162" fmla="*/ 1812092 w 3900143"/>
                <a:gd name="connsiteY162" fmla="*/ 6048542 h 7639182"/>
                <a:gd name="connsiteX163" fmla="*/ 1756310 w 3900143"/>
                <a:gd name="connsiteY163" fmla="*/ 6126506 h 7639182"/>
                <a:gd name="connsiteX164" fmla="*/ 1678350 w 3900143"/>
                <a:gd name="connsiteY164" fmla="*/ 6070724 h 7639182"/>
                <a:gd name="connsiteX165" fmla="*/ 1685000 w 3900143"/>
                <a:gd name="connsiteY165" fmla="*/ 6031332 h 7639182"/>
                <a:gd name="connsiteX166" fmla="*/ 1654480 w 3900143"/>
                <a:gd name="connsiteY166" fmla="*/ 6045974 h 7639182"/>
                <a:gd name="connsiteX167" fmla="*/ 1576520 w 3900143"/>
                <a:gd name="connsiteY167" fmla="*/ 5990194 h 7639182"/>
                <a:gd name="connsiteX168" fmla="*/ 1632300 w 3900143"/>
                <a:gd name="connsiteY168" fmla="*/ 5912234 h 7639182"/>
                <a:gd name="connsiteX169" fmla="*/ 1666906 w 3900143"/>
                <a:gd name="connsiteY169" fmla="*/ 5916696 h 7639182"/>
                <a:gd name="connsiteX170" fmla="*/ 1645643 w 3900143"/>
                <a:gd name="connsiteY170" fmla="*/ 5879176 h 7639182"/>
                <a:gd name="connsiteX171" fmla="*/ 1676266 w 3900143"/>
                <a:gd name="connsiteY171" fmla="*/ 5810788 h 7639182"/>
                <a:gd name="connsiteX172" fmla="*/ 1701423 w 3900143"/>
                <a:gd name="connsiteY172" fmla="*/ 5801216 h 7639182"/>
                <a:gd name="connsiteX173" fmla="*/ 2601226 w 3900143"/>
                <a:gd name="connsiteY173" fmla="*/ 5789688 h 7639182"/>
                <a:gd name="connsiteX174" fmla="*/ 2603586 w 3900143"/>
                <a:gd name="connsiteY174" fmla="*/ 5790192 h 7639182"/>
                <a:gd name="connsiteX175" fmla="*/ 2593745 w 3900143"/>
                <a:gd name="connsiteY175" fmla="*/ 5888520 h 7639182"/>
                <a:gd name="connsiteX176" fmla="*/ 2639114 w 3900143"/>
                <a:gd name="connsiteY176" fmla="*/ 5976308 h 7639182"/>
                <a:gd name="connsiteX177" fmla="*/ 2637106 w 3900143"/>
                <a:gd name="connsiteY177" fmla="*/ 5977648 h 7639182"/>
                <a:gd name="connsiteX178" fmla="*/ 2574238 w 3900143"/>
                <a:gd name="connsiteY178" fmla="*/ 5892244 h 7639182"/>
                <a:gd name="connsiteX179" fmla="*/ 2592536 w 3900143"/>
                <a:gd name="connsiteY179" fmla="*/ 5793324 h 7639182"/>
                <a:gd name="connsiteX180" fmla="*/ 2601226 w 3900143"/>
                <a:gd name="connsiteY180" fmla="*/ 5789688 h 7639182"/>
                <a:gd name="connsiteX181" fmla="*/ 1698833 w 3900143"/>
                <a:gd name="connsiteY181" fmla="*/ 5784574 h 7639182"/>
                <a:gd name="connsiteX182" fmla="*/ 1671105 w 3900143"/>
                <a:gd name="connsiteY182" fmla="*/ 5795124 h 7639182"/>
                <a:gd name="connsiteX183" fmla="*/ 1637355 w 3900143"/>
                <a:gd name="connsiteY183" fmla="*/ 5870494 h 7639182"/>
                <a:gd name="connsiteX184" fmla="*/ 1660789 w 3900143"/>
                <a:gd name="connsiteY184" fmla="*/ 5911844 h 7639182"/>
                <a:gd name="connsiteX185" fmla="*/ 1622652 w 3900143"/>
                <a:gd name="connsiteY185" fmla="*/ 5906928 h 7639182"/>
                <a:gd name="connsiteX186" fmla="*/ 1561175 w 3900143"/>
                <a:gd name="connsiteY186" fmla="*/ 5992848 h 7639182"/>
                <a:gd name="connsiteX187" fmla="*/ 1647094 w 3900143"/>
                <a:gd name="connsiteY187" fmla="*/ 6054326 h 7639182"/>
                <a:gd name="connsiteX188" fmla="*/ 1680731 w 3900143"/>
                <a:gd name="connsiteY188" fmla="*/ 6038186 h 7639182"/>
                <a:gd name="connsiteX189" fmla="*/ 1673403 w 3900143"/>
                <a:gd name="connsiteY189" fmla="*/ 6081598 h 7639182"/>
                <a:gd name="connsiteX190" fmla="*/ 1759322 w 3900143"/>
                <a:gd name="connsiteY190" fmla="*/ 6143074 h 7639182"/>
                <a:gd name="connsiteX191" fmla="*/ 1820798 w 3900143"/>
                <a:gd name="connsiteY191" fmla="*/ 6057154 h 7639182"/>
                <a:gd name="connsiteX192" fmla="*/ 1803994 w 3900143"/>
                <a:gd name="connsiteY192" fmla="*/ 6022816 h 7639182"/>
                <a:gd name="connsiteX193" fmla="*/ 1831341 w 3900143"/>
                <a:gd name="connsiteY193" fmla="*/ 6023770 h 7639182"/>
                <a:gd name="connsiteX194" fmla="*/ 1892818 w 3900143"/>
                <a:gd name="connsiteY194" fmla="*/ 5937848 h 7639182"/>
                <a:gd name="connsiteX195" fmla="*/ 1806896 w 3900143"/>
                <a:gd name="connsiteY195" fmla="*/ 5876370 h 7639182"/>
                <a:gd name="connsiteX196" fmla="*/ 1778139 w 3900143"/>
                <a:gd name="connsiteY196" fmla="*/ 5887896 h 7639182"/>
                <a:gd name="connsiteX197" fmla="*/ 1784752 w 3900143"/>
                <a:gd name="connsiteY197" fmla="*/ 5846052 h 7639182"/>
                <a:gd name="connsiteX198" fmla="*/ 1698833 w 3900143"/>
                <a:gd name="connsiteY198" fmla="*/ 5784574 h 7639182"/>
                <a:gd name="connsiteX199" fmla="*/ 1990131 w 3900143"/>
                <a:gd name="connsiteY199" fmla="*/ 5752496 h 7639182"/>
                <a:gd name="connsiteX200" fmla="*/ 2053079 w 3900143"/>
                <a:gd name="connsiteY200" fmla="*/ 5787544 h 7639182"/>
                <a:gd name="connsiteX201" fmla="*/ 2052406 w 3900143"/>
                <a:gd name="connsiteY201" fmla="*/ 5789862 h 7639182"/>
                <a:gd name="connsiteX202" fmla="*/ 1955039 w 3900143"/>
                <a:gd name="connsiteY202" fmla="*/ 5772990 h 7639182"/>
                <a:gd name="connsiteX203" fmla="*/ 1864219 w 3900143"/>
                <a:gd name="connsiteY203" fmla="*/ 5811940 h 7639182"/>
                <a:gd name="connsiteX204" fmla="*/ 1863029 w 3900143"/>
                <a:gd name="connsiteY204" fmla="*/ 5809842 h 7639182"/>
                <a:gd name="connsiteX205" fmla="*/ 1887093 w 3900143"/>
                <a:gd name="connsiteY205" fmla="*/ 5774454 h 7639182"/>
                <a:gd name="connsiteX206" fmla="*/ 1952723 w 3900143"/>
                <a:gd name="connsiteY206" fmla="*/ 5753266 h 7639182"/>
                <a:gd name="connsiteX207" fmla="*/ 1990131 w 3900143"/>
                <a:gd name="connsiteY207" fmla="*/ 5752496 h 7639182"/>
                <a:gd name="connsiteX208" fmla="*/ 776380 w 3900143"/>
                <a:gd name="connsiteY208" fmla="*/ 5740486 h 7639182"/>
                <a:gd name="connsiteX209" fmla="*/ 845429 w 3900143"/>
                <a:gd name="connsiteY209" fmla="*/ 5825998 h 7639182"/>
                <a:gd name="connsiteX210" fmla="*/ 801664 w 3900143"/>
                <a:gd name="connsiteY210" fmla="*/ 5926816 h 7639182"/>
                <a:gd name="connsiteX211" fmla="*/ 798797 w 3900143"/>
                <a:gd name="connsiteY211" fmla="*/ 5926272 h 7639182"/>
                <a:gd name="connsiteX212" fmla="*/ 820938 w 3900143"/>
                <a:gd name="connsiteY212" fmla="*/ 5829320 h 7639182"/>
                <a:gd name="connsiteX213" fmla="*/ 773760 w 3900143"/>
                <a:gd name="connsiteY213" fmla="*/ 5741774 h 7639182"/>
                <a:gd name="connsiteX214" fmla="*/ 776380 w 3900143"/>
                <a:gd name="connsiteY214" fmla="*/ 5740486 h 7639182"/>
                <a:gd name="connsiteX215" fmla="*/ 571062 w 3900143"/>
                <a:gd name="connsiteY215" fmla="*/ 5735588 h 7639182"/>
                <a:gd name="connsiteX216" fmla="*/ 573188 w 3900143"/>
                <a:gd name="connsiteY216" fmla="*/ 5736734 h 7639182"/>
                <a:gd name="connsiteX217" fmla="*/ 536202 w 3900143"/>
                <a:gd name="connsiteY217" fmla="*/ 5828372 h 7639182"/>
                <a:gd name="connsiteX218" fmla="*/ 555169 w 3900143"/>
                <a:gd name="connsiteY218" fmla="*/ 5925354 h 7639182"/>
                <a:gd name="connsiteX219" fmla="*/ 552866 w 3900143"/>
                <a:gd name="connsiteY219" fmla="*/ 5926076 h 7639182"/>
                <a:gd name="connsiteX220" fmla="*/ 516434 w 3900143"/>
                <a:gd name="connsiteY220" fmla="*/ 5826484 h 7639182"/>
                <a:gd name="connsiteX221" fmla="*/ 561701 w 3900143"/>
                <a:gd name="connsiteY221" fmla="*/ 5736648 h 7639182"/>
                <a:gd name="connsiteX222" fmla="*/ 571062 w 3900143"/>
                <a:gd name="connsiteY222" fmla="*/ 5735588 h 7639182"/>
                <a:gd name="connsiteX223" fmla="*/ 736232 w 3900143"/>
                <a:gd name="connsiteY223" fmla="*/ 5731920 h 7639182"/>
                <a:gd name="connsiteX224" fmla="*/ 774150 w 3900143"/>
                <a:gd name="connsiteY224" fmla="*/ 5810556 h 7639182"/>
                <a:gd name="connsiteX225" fmla="*/ 728917 w 3900143"/>
                <a:gd name="connsiteY225" fmla="*/ 5885222 h 7639182"/>
                <a:gd name="connsiteX226" fmla="*/ 726933 w 3900143"/>
                <a:gd name="connsiteY226" fmla="*/ 5884370 h 7639182"/>
                <a:gd name="connsiteX227" fmla="*/ 756099 w 3900143"/>
                <a:gd name="connsiteY227" fmla="*/ 5809692 h 7639182"/>
                <a:gd name="connsiteX228" fmla="*/ 734175 w 3900143"/>
                <a:gd name="connsiteY228" fmla="*/ 5732576 h 7639182"/>
                <a:gd name="connsiteX229" fmla="*/ 736232 w 3900143"/>
                <a:gd name="connsiteY229" fmla="*/ 5731920 h 7639182"/>
                <a:gd name="connsiteX230" fmla="*/ 632135 w 3900143"/>
                <a:gd name="connsiteY230" fmla="*/ 5726954 h 7639182"/>
                <a:gd name="connsiteX231" fmla="*/ 634193 w 3900143"/>
                <a:gd name="connsiteY231" fmla="*/ 5727804 h 7639182"/>
                <a:gd name="connsiteX232" fmla="*/ 604103 w 3900143"/>
                <a:gd name="connsiteY232" fmla="*/ 5802438 h 7639182"/>
                <a:gd name="connsiteX233" fmla="*/ 626953 w 3900143"/>
                <a:gd name="connsiteY233" fmla="*/ 5879600 h 7639182"/>
                <a:gd name="connsiteX234" fmla="*/ 624820 w 3900143"/>
                <a:gd name="connsiteY234" fmla="*/ 5880252 h 7639182"/>
                <a:gd name="connsiteX235" fmla="*/ 585397 w 3900143"/>
                <a:gd name="connsiteY235" fmla="*/ 5801548 h 7639182"/>
                <a:gd name="connsiteX236" fmla="*/ 623378 w 3900143"/>
                <a:gd name="connsiteY236" fmla="*/ 5728096 h 7639182"/>
                <a:gd name="connsiteX237" fmla="*/ 632135 w 3900143"/>
                <a:gd name="connsiteY237" fmla="*/ 5726954 h 7639182"/>
                <a:gd name="connsiteX238" fmla="*/ 687837 w 3900143"/>
                <a:gd name="connsiteY238" fmla="*/ 5719098 h 7639182"/>
                <a:gd name="connsiteX239" fmla="*/ 696483 w 3900143"/>
                <a:gd name="connsiteY239" fmla="*/ 5800754 h 7639182"/>
                <a:gd name="connsiteX240" fmla="*/ 679945 w 3900143"/>
                <a:gd name="connsiteY240" fmla="*/ 5881444 h 7639182"/>
                <a:gd name="connsiteX241" fmla="*/ 774659 w 3900143"/>
                <a:gd name="connsiteY241" fmla="*/ 5993202 h 7639182"/>
                <a:gd name="connsiteX242" fmla="*/ 752601 w 3900143"/>
                <a:gd name="connsiteY242" fmla="*/ 6050290 h 7639182"/>
                <a:gd name="connsiteX243" fmla="*/ 796718 w 3900143"/>
                <a:gd name="connsiteY243" fmla="*/ 6042758 h 7639182"/>
                <a:gd name="connsiteX244" fmla="*/ 899374 w 3900143"/>
                <a:gd name="connsiteY244" fmla="*/ 6155700 h 7639182"/>
                <a:gd name="connsiteX245" fmla="*/ 828924 w 3900143"/>
                <a:gd name="connsiteY245" fmla="*/ 6251826 h 7639182"/>
                <a:gd name="connsiteX246" fmla="*/ 919627 w 3900143"/>
                <a:gd name="connsiteY246" fmla="*/ 6290596 h 7639182"/>
                <a:gd name="connsiteX247" fmla="*/ 1014284 w 3900143"/>
                <a:gd name="connsiteY247" fmla="*/ 6260096 h 7639182"/>
                <a:gd name="connsiteX248" fmla="*/ 1015072 w 3900143"/>
                <a:gd name="connsiteY248" fmla="*/ 6262904 h 7639182"/>
                <a:gd name="connsiteX249" fmla="*/ 918449 w 3900143"/>
                <a:gd name="connsiteY249" fmla="*/ 6315282 h 7639182"/>
                <a:gd name="connsiteX250" fmla="*/ 827251 w 3900143"/>
                <a:gd name="connsiteY250" fmla="*/ 6253944 h 7639182"/>
                <a:gd name="connsiteX251" fmla="*/ 827965 w 3900143"/>
                <a:gd name="connsiteY251" fmla="*/ 6252104 h 7639182"/>
                <a:gd name="connsiteX252" fmla="*/ 786431 w 3900143"/>
                <a:gd name="connsiteY252" fmla="*/ 6258358 h 7639182"/>
                <a:gd name="connsiteX253" fmla="*/ 748098 w 3900143"/>
                <a:gd name="connsiteY253" fmla="*/ 6248696 h 7639182"/>
                <a:gd name="connsiteX254" fmla="*/ 761391 w 3900143"/>
                <a:gd name="connsiteY254" fmla="*/ 6302306 h 7639182"/>
                <a:gd name="connsiteX255" fmla="*/ 753783 w 3900143"/>
                <a:gd name="connsiteY255" fmla="*/ 6335980 h 7639182"/>
                <a:gd name="connsiteX256" fmla="*/ 817954 w 3900143"/>
                <a:gd name="connsiteY256" fmla="*/ 6421342 h 7639182"/>
                <a:gd name="connsiteX257" fmla="*/ 774189 w 3900143"/>
                <a:gd name="connsiteY257" fmla="*/ 6522162 h 7639182"/>
                <a:gd name="connsiteX258" fmla="*/ 771321 w 3900143"/>
                <a:gd name="connsiteY258" fmla="*/ 6521618 h 7639182"/>
                <a:gd name="connsiteX259" fmla="*/ 793463 w 3900143"/>
                <a:gd name="connsiteY259" fmla="*/ 6424666 h 7639182"/>
                <a:gd name="connsiteX260" fmla="*/ 751686 w 3900143"/>
                <a:gd name="connsiteY260" fmla="*/ 6341746 h 7639182"/>
                <a:gd name="connsiteX261" fmla="*/ 707718 w 3900143"/>
                <a:gd name="connsiteY261" fmla="*/ 6390336 h 7639182"/>
                <a:gd name="connsiteX262" fmla="*/ 743736 w 3900143"/>
                <a:gd name="connsiteY262" fmla="*/ 6468156 h 7639182"/>
                <a:gd name="connsiteX263" fmla="*/ 698505 w 3900143"/>
                <a:gd name="connsiteY263" fmla="*/ 6542822 h 7639182"/>
                <a:gd name="connsiteX264" fmla="*/ 696518 w 3900143"/>
                <a:gd name="connsiteY264" fmla="*/ 6541972 h 7639182"/>
                <a:gd name="connsiteX265" fmla="*/ 725686 w 3900143"/>
                <a:gd name="connsiteY265" fmla="*/ 6467294 h 7639182"/>
                <a:gd name="connsiteX266" fmla="*/ 704868 w 3900143"/>
                <a:gd name="connsiteY266" fmla="*/ 6391710 h 7639182"/>
                <a:gd name="connsiteX267" fmla="*/ 648447 w 3900143"/>
                <a:gd name="connsiteY267" fmla="*/ 6404962 h 7639182"/>
                <a:gd name="connsiteX268" fmla="*/ 599550 w 3900143"/>
                <a:gd name="connsiteY268" fmla="*/ 6390038 h 7639182"/>
                <a:gd name="connsiteX269" fmla="*/ 573666 w 3900143"/>
                <a:gd name="connsiteY269" fmla="*/ 6460050 h 7639182"/>
                <a:gd name="connsiteX270" fmla="*/ 596516 w 3900143"/>
                <a:gd name="connsiteY270" fmla="*/ 6537208 h 7639182"/>
                <a:gd name="connsiteX271" fmla="*/ 594385 w 3900143"/>
                <a:gd name="connsiteY271" fmla="*/ 6537860 h 7639182"/>
                <a:gd name="connsiteX272" fmla="*/ 554962 w 3900143"/>
                <a:gd name="connsiteY272" fmla="*/ 6459156 h 7639182"/>
                <a:gd name="connsiteX273" fmla="*/ 592677 w 3900143"/>
                <a:gd name="connsiteY273" fmla="*/ 6385872 h 7639182"/>
                <a:gd name="connsiteX274" fmla="*/ 545790 w 3900143"/>
                <a:gd name="connsiteY274" fmla="*/ 6292018 h 7639182"/>
                <a:gd name="connsiteX275" fmla="*/ 569338 w 3900143"/>
                <a:gd name="connsiteY275" fmla="*/ 6232932 h 7639182"/>
                <a:gd name="connsiteX276" fmla="*/ 516929 w 3900143"/>
                <a:gd name="connsiteY276" fmla="*/ 6245500 h 7639182"/>
                <a:gd name="connsiteX277" fmla="*/ 489906 w 3900143"/>
                <a:gd name="connsiteY277" fmla="*/ 6240310 h 7639182"/>
                <a:gd name="connsiteX278" fmla="*/ 405406 w 3900143"/>
                <a:gd name="connsiteY278" fmla="*/ 6295860 h 7639182"/>
                <a:gd name="connsiteX279" fmla="*/ 304588 w 3900143"/>
                <a:gd name="connsiteY279" fmla="*/ 6252094 h 7639182"/>
                <a:gd name="connsiteX280" fmla="*/ 305130 w 3900143"/>
                <a:gd name="connsiteY280" fmla="*/ 6249226 h 7639182"/>
                <a:gd name="connsiteX281" fmla="*/ 402082 w 3900143"/>
                <a:gd name="connsiteY281" fmla="*/ 6271370 h 7639182"/>
                <a:gd name="connsiteX282" fmla="*/ 479165 w 3900143"/>
                <a:gd name="connsiteY282" fmla="*/ 6236406 h 7639182"/>
                <a:gd name="connsiteX283" fmla="*/ 431821 w 3900143"/>
                <a:gd name="connsiteY283" fmla="*/ 6196400 h 7639182"/>
                <a:gd name="connsiteX284" fmla="*/ 358613 w 3900143"/>
                <a:gd name="connsiteY284" fmla="*/ 6221630 h 7639182"/>
                <a:gd name="connsiteX285" fmla="*/ 283947 w 3900143"/>
                <a:gd name="connsiteY285" fmla="*/ 6176398 h 7639182"/>
                <a:gd name="connsiteX286" fmla="*/ 284795 w 3900143"/>
                <a:gd name="connsiteY286" fmla="*/ 6174412 h 7639182"/>
                <a:gd name="connsiteX287" fmla="*/ 359474 w 3900143"/>
                <a:gd name="connsiteY287" fmla="*/ 6203576 h 7639182"/>
                <a:gd name="connsiteX288" fmla="*/ 427248 w 3900143"/>
                <a:gd name="connsiteY288" fmla="*/ 6188404 h 7639182"/>
                <a:gd name="connsiteX289" fmla="*/ 414438 w 3900143"/>
                <a:gd name="connsiteY289" fmla="*/ 6135686 h 7639182"/>
                <a:gd name="connsiteX290" fmla="*/ 339231 w 3900143"/>
                <a:gd name="connsiteY290" fmla="*/ 6142548 h 7639182"/>
                <a:gd name="connsiteX291" fmla="*/ 256224 w 3900143"/>
                <a:gd name="connsiteY291" fmla="*/ 6125072 h 7639182"/>
                <a:gd name="connsiteX292" fmla="*/ 272202 w 3900143"/>
                <a:gd name="connsiteY292" fmla="*/ 6120648 h 7639182"/>
                <a:gd name="connsiteX293" fmla="*/ 337880 w 3900143"/>
                <a:gd name="connsiteY293" fmla="*/ 6116424 h 7639182"/>
                <a:gd name="connsiteX294" fmla="*/ 414458 w 3900143"/>
                <a:gd name="connsiteY294" fmla="*/ 6131310 h 7639182"/>
                <a:gd name="connsiteX295" fmla="*/ 434301 w 3900143"/>
                <a:gd name="connsiteY295" fmla="*/ 6075236 h 7639182"/>
                <a:gd name="connsiteX296" fmla="*/ 366725 w 3900143"/>
                <a:gd name="connsiteY296" fmla="*/ 6051568 h 7639182"/>
                <a:gd name="connsiteX297" fmla="*/ 289566 w 3900143"/>
                <a:gd name="connsiteY297" fmla="*/ 6074418 h 7639182"/>
                <a:gd name="connsiteX298" fmla="*/ 288912 w 3900143"/>
                <a:gd name="connsiteY298" fmla="*/ 6072286 h 7639182"/>
                <a:gd name="connsiteX299" fmla="*/ 312817 w 3900143"/>
                <a:gd name="connsiteY299" fmla="*/ 6042894 h 7639182"/>
                <a:gd name="connsiteX300" fmla="*/ 337621 w 3900143"/>
                <a:gd name="connsiteY300" fmla="*/ 6034824 h 7639182"/>
                <a:gd name="connsiteX301" fmla="*/ 367617 w 3900143"/>
                <a:gd name="connsiteY301" fmla="*/ 6032860 h 7639182"/>
                <a:gd name="connsiteX302" fmla="*/ 439874 w 3900143"/>
                <a:gd name="connsiteY302" fmla="*/ 6068412 h 7639182"/>
                <a:gd name="connsiteX303" fmla="*/ 527216 w 3900143"/>
                <a:gd name="connsiteY303" fmla="*/ 6029898 h 7639182"/>
                <a:gd name="connsiteX304" fmla="*/ 579585 w 3900143"/>
                <a:gd name="connsiteY304" fmla="*/ 6048438 h 7639182"/>
                <a:gd name="connsiteX305" fmla="*/ 559059 w 3900143"/>
                <a:gd name="connsiteY305" fmla="*/ 5982914 h 7639182"/>
                <a:gd name="connsiteX306" fmla="*/ 629638 w 3900143"/>
                <a:gd name="connsiteY306" fmla="*/ 5886728 h 7639182"/>
                <a:gd name="connsiteX307" fmla="*/ 672003 w 3900143"/>
                <a:gd name="connsiteY307" fmla="*/ 5880258 h 7639182"/>
                <a:gd name="connsiteX308" fmla="*/ 678303 w 3900143"/>
                <a:gd name="connsiteY308" fmla="*/ 5881198 h 7639182"/>
                <a:gd name="connsiteX309" fmla="*/ 670362 w 3900143"/>
                <a:gd name="connsiteY309" fmla="*/ 5802104 h 7639182"/>
                <a:gd name="connsiteX310" fmla="*/ 687837 w 3900143"/>
                <a:gd name="connsiteY310" fmla="*/ 5719098 h 7639182"/>
                <a:gd name="connsiteX311" fmla="*/ 683941 w 3900143"/>
                <a:gd name="connsiteY311" fmla="*/ 5678512 h 7639182"/>
                <a:gd name="connsiteX312" fmla="*/ 610129 w 3900143"/>
                <a:gd name="connsiteY312" fmla="*/ 5689782 h 7639182"/>
                <a:gd name="connsiteX313" fmla="*/ 487163 w 3900143"/>
                <a:gd name="connsiteY313" fmla="*/ 5857366 h 7639182"/>
                <a:gd name="connsiteX314" fmla="*/ 522924 w 3900143"/>
                <a:gd name="connsiteY314" fmla="*/ 5971524 h 7639182"/>
                <a:gd name="connsiteX315" fmla="*/ 431684 w 3900143"/>
                <a:gd name="connsiteY315" fmla="*/ 5939226 h 7639182"/>
                <a:gd name="connsiteX316" fmla="*/ 234905 w 3900143"/>
                <a:gd name="connsiteY316" fmla="*/ 6118080 h 7639182"/>
                <a:gd name="connsiteX317" fmla="*/ 413762 w 3900143"/>
                <a:gd name="connsiteY317" fmla="*/ 6314858 h 7639182"/>
                <a:gd name="connsiteX318" fmla="*/ 505072 w 3900143"/>
                <a:gd name="connsiteY318" fmla="*/ 6292964 h 7639182"/>
                <a:gd name="connsiteX319" fmla="*/ 464046 w 3900143"/>
                <a:gd name="connsiteY319" fmla="*/ 6395906 h 7639182"/>
                <a:gd name="connsiteX320" fmla="*/ 642901 w 3900143"/>
                <a:gd name="connsiteY320" fmla="*/ 6592684 h 7639182"/>
                <a:gd name="connsiteX321" fmla="*/ 839680 w 3900143"/>
                <a:gd name="connsiteY321" fmla="*/ 6413828 h 7639182"/>
                <a:gd name="connsiteX322" fmla="*/ 816519 w 3900143"/>
                <a:gd name="connsiteY322" fmla="*/ 6320430 h 7639182"/>
                <a:gd name="connsiteX323" fmla="*/ 883304 w 3900143"/>
                <a:gd name="connsiteY323" fmla="*/ 6337260 h 7639182"/>
                <a:gd name="connsiteX324" fmla="*/ 1080082 w 3900143"/>
                <a:gd name="connsiteY324" fmla="*/ 6158406 h 7639182"/>
                <a:gd name="connsiteX325" fmla="*/ 901226 w 3900143"/>
                <a:gd name="connsiteY325" fmla="*/ 5961628 h 7639182"/>
                <a:gd name="connsiteX326" fmla="*/ 824364 w 3900143"/>
                <a:gd name="connsiteY326" fmla="*/ 5974752 h 7639182"/>
                <a:gd name="connsiteX327" fmla="*/ 862796 w 3900143"/>
                <a:gd name="connsiteY327" fmla="*/ 5875288 h 7639182"/>
                <a:gd name="connsiteX328" fmla="*/ 683941 w 3900143"/>
                <a:gd name="connsiteY328" fmla="*/ 5678512 h 7639182"/>
                <a:gd name="connsiteX329" fmla="*/ 1555544 w 3900143"/>
                <a:gd name="connsiteY329" fmla="*/ 5582544 h 7639182"/>
                <a:gd name="connsiteX330" fmla="*/ 1557864 w 3900143"/>
                <a:gd name="connsiteY330" fmla="*/ 5583216 h 7639182"/>
                <a:gd name="connsiteX331" fmla="*/ 1540990 w 3900143"/>
                <a:gd name="connsiteY331" fmla="*/ 5680586 h 7639182"/>
                <a:gd name="connsiteX332" fmla="*/ 1579940 w 3900143"/>
                <a:gd name="connsiteY332" fmla="*/ 5771406 h 7639182"/>
                <a:gd name="connsiteX333" fmla="*/ 1577842 w 3900143"/>
                <a:gd name="connsiteY333" fmla="*/ 5772596 h 7639182"/>
                <a:gd name="connsiteX334" fmla="*/ 1521267 w 3900143"/>
                <a:gd name="connsiteY334" fmla="*/ 5682900 h 7639182"/>
                <a:gd name="connsiteX335" fmla="*/ 1546615 w 3900143"/>
                <a:gd name="connsiteY335" fmla="*/ 5585550 h 7639182"/>
                <a:gd name="connsiteX336" fmla="*/ 1555544 w 3900143"/>
                <a:gd name="connsiteY336" fmla="*/ 5582544 h 7639182"/>
                <a:gd name="connsiteX337" fmla="*/ 1613432 w 3900143"/>
                <a:gd name="connsiteY337" fmla="*/ 5561250 h 7639182"/>
                <a:gd name="connsiteX338" fmla="*/ 1615623 w 3900143"/>
                <a:gd name="connsiteY338" fmla="*/ 5561648 h 7639182"/>
                <a:gd name="connsiteX339" fmla="*/ 1601913 w 3900143"/>
                <a:gd name="connsiteY339" fmla="*/ 5640944 h 7639182"/>
                <a:gd name="connsiteX340" fmla="*/ 1640488 w 3900143"/>
                <a:gd name="connsiteY340" fmla="*/ 5711570 h 7639182"/>
                <a:gd name="connsiteX341" fmla="*/ 1638540 w 3900143"/>
                <a:gd name="connsiteY341" fmla="*/ 5712656 h 7639182"/>
                <a:gd name="connsiteX342" fmla="*/ 1583438 w 3900143"/>
                <a:gd name="connsiteY342" fmla="*/ 5644010 h 7639182"/>
                <a:gd name="connsiteX343" fmla="*/ 1605112 w 3900143"/>
                <a:gd name="connsiteY343" fmla="*/ 5564210 h 7639182"/>
                <a:gd name="connsiteX344" fmla="*/ 1613432 w 3900143"/>
                <a:gd name="connsiteY344" fmla="*/ 5561250 h 7639182"/>
                <a:gd name="connsiteX345" fmla="*/ 1716244 w 3900143"/>
                <a:gd name="connsiteY345" fmla="*/ 5544200 h 7639182"/>
                <a:gd name="connsiteX346" fmla="*/ 1769861 w 3900143"/>
                <a:gd name="connsiteY346" fmla="*/ 5613096 h 7639182"/>
                <a:gd name="connsiteX347" fmla="*/ 1741353 w 3900143"/>
                <a:gd name="connsiteY347" fmla="*/ 5695608 h 7639182"/>
                <a:gd name="connsiteX348" fmla="*/ 1739234 w 3900143"/>
                <a:gd name="connsiteY348" fmla="*/ 5695194 h 7639182"/>
                <a:gd name="connsiteX349" fmla="*/ 1752031 w 3900143"/>
                <a:gd name="connsiteY349" fmla="*/ 5616050 h 7639182"/>
                <a:gd name="connsiteX350" fmla="*/ 1714370 w 3900143"/>
                <a:gd name="connsiteY350" fmla="*/ 5545276 h 7639182"/>
                <a:gd name="connsiteX351" fmla="*/ 1716244 w 3900143"/>
                <a:gd name="connsiteY351" fmla="*/ 5544200 h 7639182"/>
                <a:gd name="connsiteX352" fmla="*/ 1780646 w 3900143"/>
                <a:gd name="connsiteY352" fmla="*/ 5543542 h 7639182"/>
                <a:gd name="connsiteX353" fmla="*/ 1842793 w 3900143"/>
                <a:gd name="connsiteY353" fmla="*/ 5613192 h 7639182"/>
                <a:gd name="connsiteX354" fmla="*/ 1821224 w 3900143"/>
                <a:gd name="connsiteY354" fmla="*/ 5720962 h 7639182"/>
                <a:gd name="connsiteX355" fmla="*/ 1818306 w 3900143"/>
                <a:gd name="connsiteY355" fmla="*/ 5721034 h 7639182"/>
                <a:gd name="connsiteX356" fmla="*/ 1819550 w 3900143"/>
                <a:gd name="connsiteY356" fmla="*/ 5621594 h 7639182"/>
                <a:gd name="connsiteX357" fmla="*/ 1755005 w 3900143"/>
                <a:gd name="connsiteY357" fmla="*/ 5545936 h 7639182"/>
                <a:gd name="connsiteX358" fmla="*/ 1757296 w 3900143"/>
                <a:gd name="connsiteY358" fmla="*/ 5544126 h 7639182"/>
                <a:gd name="connsiteX359" fmla="*/ 1780646 w 3900143"/>
                <a:gd name="connsiteY359" fmla="*/ 5543542 h 7639182"/>
                <a:gd name="connsiteX360" fmla="*/ 1666234 w 3900143"/>
                <a:gd name="connsiteY360" fmla="*/ 5541850 h 7639182"/>
                <a:gd name="connsiteX361" fmla="*/ 1691870 w 3900143"/>
                <a:gd name="connsiteY361" fmla="*/ 5619856 h 7639182"/>
                <a:gd name="connsiteX362" fmla="*/ 1692682 w 3900143"/>
                <a:gd name="connsiteY362" fmla="*/ 5702220 h 7639182"/>
                <a:gd name="connsiteX363" fmla="*/ 1808794 w 3900143"/>
                <a:gd name="connsiteY363" fmla="*/ 5791544 h 7639182"/>
                <a:gd name="connsiteX364" fmla="*/ 1799243 w 3900143"/>
                <a:gd name="connsiteY364" fmla="*/ 5851996 h 7639182"/>
                <a:gd name="connsiteX365" fmla="*/ 1840786 w 3900143"/>
                <a:gd name="connsiteY365" fmla="*/ 5835348 h 7639182"/>
                <a:gd name="connsiteX366" fmla="*/ 1964912 w 3900143"/>
                <a:gd name="connsiteY366" fmla="*/ 5924160 h 7639182"/>
                <a:gd name="connsiteX367" fmla="*/ 1916268 w 3900143"/>
                <a:gd name="connsiteY367" fmla="*/ 6032958 h 7639182"/>
                <a:gd name="connsiteX368" fmla="*/ 2013097 w 3900143"/>
                <a:gd name="connsiteY368" fmla="*/ 6051772 h 7639182"/>
                <a:gd name="connsiteX369" fmla="*/ 2099217 w 3900143"/>
                <a:gd name="connsiteY369" fmla="*/ 6002036 h 7639182"/>
                <a:gd name="connsiteX370" fmla="*/ 2100578 w 3900143"/>
                <a:gd name="connsiteY370" fmla="*/ 6004616 h 7639182"/>
                <a:gd name="connsiteX371" fmla="*/ 2017142 w 3900143"/>
                <a:gd name="connsiteY371" fmla="*/ 6076154 h 7639182"/>
                <a:gd name="connsiteX372" fmla="*/ 1915077 w 3900143"/>
                <a:gd name="connsiteY372" fmla="*/ 6035380 h 7639182"/>
                <a:gd name="connsiteX373" fmla="*/ 1915388 w 3900143"/>
                <a:gd name="connsiteY373" fmla="*/ 6033432 h 7639182"/>
                <a:gd name="connsiteX374" fmla="*/ 1876100 w 3900143"/>
                <a:gd name="connsiteY374" fmla="*/ 6048286 h 7639182"/>
                <a:gd name="connsiteX375" fmla="*/ 1836593 w 3900143"/>
                <a:gd name="connsiteY375" fmla="*/ 6046908 h 7639182"/>
                <a:gd name="connsiteX376" fmla="*/ 1860869 w 3900143"/>
                <a:gd name="connsiteY376" fmla="*/ 6096520 h 7639182"/>
                <a:gd name="connsiteX377" fmla="*/ 1860517 w 3900143"/>
                <a:gd name="connsiteY377" fmla="*/ 6131040 h 7639182"/>
                <a:gd name="connsiteX378" fmla="*/ 1941215 w 3900143"/>
                <a:gd name="connsiteY378" fmla="*/ 6200988 h 7639182"/>
                <a:gd name="connsiteX379" fmla="*/ 1919646 w 3900143"/>
                <a:gd name="connsiteY379" fmla="*/ 6308758 h 7639182"/>
                <a:gd name="connsiteX380" fmla="*/ 1916728 w 3900143"/>
                <a:gd name="connsiteY380" fmla="*/ 6308832 h 7639182"/>
                <a:gd name="connsiteX381" fmla="*/ 1917972 w 3900143"/>
                <a:gd name="connsiteY381" fmla="*/ 6209392 h 7639182"/>
                <a:gd name="connsiteX382" fmla="*/ 1859682 w 3900143"/>
                <a:gd name="connsiteY382" fmla="*/ 6137120 h 7639182"/>
                <a:gd name="connsiteX383" fmla="*/ 1826923 w 3900143"/>
                <a:gd name="connsiteY383" fmla="*/ 6193872 h 7639182"/>
                <a:gd name="connsiteX384" fmla="*/ 1878511 w 3900143"/>
                <a:gd name="connsiteY384" fmla="*/ 6262370 h 7639182"/>
                <a:gd name="connsiteX385" fmla="*/ 1850004 w 3900143"/>
                <a:gd name="connsiteY385" fmla="*/ 6344882 h 7639182"/>
                <a:gd name="connsiteX386" fmla="*/ 1847884 w 3900143"/>
                <a:gd name="connsiteY386" fmla="*/ 6344470 h 7639182"/>
                <a:gd name="connsiteX387" fmla="*/ 1860683 w 3900143"/>
                <a:gd name="connsiteY387" fmla="*/ 6265328 h 7639182"/>
                <a:gd name="connsiteX388" fmla="*/ 1824426 w 3900143"/>
                <a:gd name="connsiteY388" fmla="*/ 6195816 h 7639182"/>
                <a:gd name="connsiteX389" fmla="*/ 1772057 w 3900143"/>
                <a:gd name="connsiteY389" fmla="*/ 6220644 h 7639182"/>
                <a:gd name="connsiteX390" fmla="*/ 1721114 w 3900143"/>
                <a:gd name="connsiteY390" fmla="*/ 6216346 h 7639182"/>
                <a:gd name="connsiteX391" fmla="*/ 1710543 w 3900143"/>
                <a:gd name="connsiteY391" fmla="*/ 6290234 h 7639182"/>
                <a:gd name="connsiteX392" fmla="*/ 1749118 w 3900143"/>
                <a:gd name="connsiteY392" fmla="*/ 6360858 h 7639182"/>
                <a:gd name="connsiteX393" fmla="*/ 1747172 w 3900143"/>
                <a:gd name="connsiteY393" fmla="*/ 6361944 h 7639182"/>
                <a:gd name="connsiteX394" fmla="*/ 1692070 w 3900143"/>
                <a:gd name="connsiteY394" fmla="*/ 6293298 h 7639182"/>
                <a:gd name="connsiteX395" fmla="*/ 1713519 w 3900143"/>
                <a:gd name="connsiteY395" fmla="*/ 6213718 h 7639182"/>
                <a:gd name="connsiteX396" fmla="*/ 1647931 w 3900143"/>
                <a:gd name="connsiteY396" fmla="*/ 6131832 h 7639182"/>
                <a:gd name="connsiteX397" fmla="*/ 1658518 w 3900143"/>
                <a:gd name="connsiteY397" fmla="*/ 6069114 h 7639182"/>
                <a:gd name="connsiteX398" fmla="*/ 1609928 w 3900143"/>
                <a:gd name="connsiteY398" fmla="*/ 6092430 h 7639182"/>
                <a:gd name="connsiteX399" fmla="*/ 1582417 w 3900143"/>
                <a:gd name="connsiteY399" fmla="*/ 6093042 h 7639182"/>
                <a:gd name="connsiteX400" fmla="*/ 1511500 w 3900143"/>
                <a:gd name="connsiteY400" fmla="*/ 6165130 h 7639182"/>
                <a:gd name="connsiteX401" fmla="*/ 1403728 w 3900143"/>
                <a:gd name="connsiteY401" fmla="*/ 6143560 h 7639182"/>
                <a:gd name="connsiteX402" fmla="*/ 1403655 w 3900143"/>
                <a:gd name="connsiteY402" fmla="*/ 6140642 h 7639182"/>
                <a:gd name="connsiteX403" fmla="*/ 1503096 w 3900143"/>
                <a:gd name="connsiteY403" fmla="*/ 6141888 h 7639182"/>
                <a:gd name="connsiteX404" fmla="*/ 1571095 w 3900143"/>
                <a:gd name="connsiteY404" fmla="*/ 6091484 h 7639182"/>
                <a:gd name="connsiteX405" fmla="*/ 1516393 w 3900143"/>
                <a:gd name="connsiteY405" fmla="*/ 6062338 h 7639182"/>
                <a:gd name="connsiteX406" fmla="*/ 1450133 w 3900143"/>
                <a:gd name="connsiteY406" fmla="*/ 6102410 h 7639182"/>
                <a:gd name="connsiteX407" fmla="*/ 1367621 w 3900143"/>
                <a:gd name="connsiteY407" fmla="*/ 6073904 h 7639182"/>
                <a:gd name="connsiteX408" fmla="*/ 1368032 w 3900143"/>
                <a:gd name="connsiteY408" fmla="*/ 6071782 h 7639182"/>
                <a:gd name="connsiteX409" fmla="*/ 1447176 w 3900143"/>
                <a:gd name="connsiteY409" fmla="*/ 6084578 h 7639182"/>
                <a:gd name="connsiteX410" fmla="*/ 1510240 w 3900143"/>
                <a:gd name="connsiteY410" fmla="*/ 6055484 h 7639182"/>
                <a:gd name="connsiteX411" fmla="*/ 1486622 w 3900143"/>
                <a:gd name="connsiteY411" fmla="*/ 6006642 h 7639182"/>
                <a:gd name="connsiteX412" fmla="*/ 1414543 w 3900143"/>
                <a:gd name="connsiteY412" fmla="*/ 6029176 h 7639182"/>
                <a:gd name="connsiteX413" fmla="*/ 1329718 w 3900143"/>
                <a:gd name="connsiteY413" fmla="*/ 6029560 h 7639182"/>
                <a:gd name="connsiteX414" fmla="*/ 1344406 w 3900143"/>
                <a:gd name="connsiteY414" fmla="*/ 6021872 h 7639182"/>
                <a:gd name="connsiteX415" fmla="*/ 1407726 w 3900143"/>
                <a:gd name="connsiteY415" fmla="*/ 6003922 h 7639182"/>
                <a:gd name="connsiteX416" fmla="*/ 1485721 w 3900143"/>
                <a:gd name="connsiteY416" fmla="*/ 6002360 h 7639182"/>
                <a:gd name="connsiteX417" fmla="*/ 1493320 w 3900143"/>
                <a:gd name="connsiteY417" fmla="*/ 5943366 h 7639182"/>
                <a:gd name="connsiteX418" fmla="*/ 1422277 w 3900143"/>
                <a:gd name="connsiteY418" fmla="*/ 5934448 h 7639182"/>
                <a:gd name="connsiteX419" fmla="*/ 1351654 w 3900143"/>
                <a:gd name="connsiteY419" fmla="*/ 5973024 h 7639182"/>
                <a:gd name="connsiteX420" fmla="*/ 1350566 w 3900143"/>
                <a:gd name="connsiteY420" fmla="*/ 5971078 h 7639182"/>
                <a:gd name="connsiteX421" fmla="*/ 1367750 w 3900143"/>
                <a:gd name="connsiteY421" fmla="*/ 5937314 h 7639182"/>
                <a:gd name="connsiteX422" fmla="*/ 1390300 w 3900143"/>
                <a:gd name="connsiteY422" fmla="*/ 5924204 h 7639182"/>
                <a:gd name="connsiteX423" fmla="*/ 1419212 w 3900143"/>
                <a:gd name="connsiteY423" fmla="*/ 5915972 h 7639182"/>
                <a:gd name="connsiteX424" fmla="*/ 1497332 w 3900143"/>
                <a:gd name="connsiteY424" fmla="*/ 5935522 h 7639182"/>
                <a:gd name="connsiteX425" fmla="*/ 1574613 w 3900143"/>
                <a:gd name="connsiteY425" fmla="*/ 5879490 h 7639182"/>
                <a:gd name="connsiteX426" fmla="*/ 1629712 w 3900143"/>
                <a:gd name="connsiteY426" fmla="*/ 5886596 h 7639182"/>
                <a:gd name="connsiteX427" fmla="*/ 1595856 w 3900143"/>
                <a:gd name="connsiteY427" fmla="*/ 5826858 h 7639182"/>
                <a:gd name="connsiteX428" fmla="*/ 1644613 w 3900143"/>
                <a:gd name="connsiteY428" fmla="*/ 5717972 h 7639182"/>
                <a:gd name="connsiteX429" fmla="*/ 1684668 w 3900143"/>
                <a:gd name="connsiteY429" fmla="*/ 5702732 h 7639182"/>
                <a:gd name="connsiteX430" fmla="*/ 1691025 w 3900143"/>
                <a:gd name="connsiteY430" fmla="*/ 5702326 h 7639182"/>
                <a:gd name="connsiteX431" fmla="*/ 1666618 w 3900143"/>
                <a:gd name="connsiteY431" fmla="*/ 5626674 h 7639182"/>
                <a:gd name="connsiteX432" fmla="*/ 1666234 w 3900143"/>
                <a:gd name="connsiteY432" fmla="*/ 5541850 h 7639182"/>
                <a:gd name="connsiteX433" fmla="*/ 3050371 w 3900143"/>
                <a:gd name="connsiteY433" fmla="*/ 5527782 h 7639182"/>
                <a:gd name="connsiteX434" fmla="*/ 3051574 w 3900143"/>
                <a:gd name="connsiteY434" fmla="*/ 5529574 h 7639182"/>
                <a:gd name="connsiteX435" fmla="*/ 2986710 w 3900143"/>
                <a:gd name="connsiteY435" fmla="*/ 5587996 h 7639182"/>
                <a:gd name="connsiteX436" fmla="*/ 2902362 w 3900143"/>
                <a:gd name="connsiteY436" fmla="*/ 5565484 h 7639182"/>
                <a:gd name="connsiteX437" fmla="*/ 2902621 w 3900143"/>
                <a:gd name="connsiteY437" fmla="*/ 5563342 h 7639182"/>
                <a:gd name="connsiteX438" fmla="*/ 2982479 w 3900143"/>
                <a:gd name="connsiteY438" fmla="*/ 5570426 h 7639182"/>
                <a:gd name="connsiteX439" fmla="*/ 3050371 w 3900143"/>
                <a:gd name="connsiteY439" fmla="*/ 5527782 h 7639182"/>
                <a:gd name="connsiteX440" fmla="*/ 2673562 w 3900143"/>
                <a:gd name="connsiteY440" fmla="*/ 5526412 h 7639182"/>
                <a:gd name="connsiteX441" fmla="*/ 2653511 w 3900143"/>
                <a:gd name="connsiteY441" fmla="*/ 5527154 h 7639182"/>
                <a:gd name="connsiteX442" fmla="*/ 2635317 w 3900143"/>
                <a:gd name="connsiteY442" fmla="*/ 5535616 h 7639182"/>
                <a:gd name="connsiteX443" fmla="*/ 2616207 w 3900143"/>
                <a:gd name="connsiteY443" fmla="*/ 5588104 h 7639182"/>
                <a:gd name="connsiteX444" fmla="*/ 2677157 w 3900143"/>
                <a:gd name="connsiteY444" fmla="*/ 5625406 h 7639182"/>
                <a:gd name="connsiteX445" fmla="*/ 2714461 w 3900143"/>
                <a:gd name="connsiteY445" fmla="*/ 5564458 h 7639182"/>
                <a:gd name="connsiteX446" fmla="*/ 2673562 w 3900143"/>
                <a:gd name="connsiteY446" fmla="*/ 5526412 h 7639182"/>
                <a:gd name="connsiteX447" fmla="*/ 1691893 w 3900143"/>
                <a:gd name="connsiteY447" fmla="*/ 5500560 h 7639182"/>
                <a:gd name="connsiteX448" fmla="*/ 1653884 w 3900143"/>
                <a:gd name="connsiteY448" fmla="*/ 5502992 h 7639182"/>
                <a:gd name="connsiteX449" fmla="*/ 1584097 w 3900143"/>
                <a:gd name="connsiteY449" fmla="*/ 5529544 h 7639182"/>
                <a:gd name="connsiteX450" fmla="*/ 1499150 w 3900143"/>
                <a:gd name="connsiteY450" fmla="*/ 5719250 h 7639182"/>
                <a:gd name="connsiteX451" fmla="*/ 1558133 w 3900143"/>
                <a:gd name="connsiteY451" fmla="*/ 5823326 h 7639182"/>
                <a:gd name="connsiteX452" fmla="*/ 1462139 w 3900143"/>
                <a:gd name="connsiteY452" fmla="*/ 5810952 h 7639182"/>
                <a:gd name="connsiteX453" fmla="*/ 1307405 w 3900143"/>
                <a:gd name="connsiteY453" fmla="*/ 6027212 h 7639182"/>
                <a:gd name="connsiteX454" fmla="*/ 1523666 w 3900143"/>
                <a:gd name="connsiteY454" fmla="*/ 6181944 h 7639182"/>
                <a:gd name="connsiteX455" fmla="*/ 1608324 w 3900143"/>
                <a:gd name="connsiteY455" fmla="*/ 6141326 h 7639182"/>
                <a:gd name="connsiteX456" fmla="*/ 1589879 w 3900143"/>
                <a:gd name="connsiteY456" fmla="*/ 6250596 h 7639182"/>
                <a:gd name="connsiteX457" fmla="*/ 1806139 w 3900143"/>
                <a:gd name="connsiteY457" fmla="*/ 6405328 h 7639182"/>
                <a:gd name="connsiteX458" fmla="*/ 1960873 w 3900143"/>
                <a:gd name="connsiteY458" fmla="*/ 6189068 h 7639182"/>
                <a:gd name="connsiteX459" fmla="*/ 1918577 w 3900143"/>
                <a:gd name="connsiteY459" fmla="*/ 6102636 h 7639182"/>
                <a:gd name="connsiteX460" fmla="*/ 1987408 w 3900143"/>
                <a:gd name="connsiteY460" fmla="*/ 6105036 h 7639182"/>
                <a:gd name="connsiteX461" fmla="*/ 2142142 w 3900143"/>
                <a:gd name="connsiteY461" fmla="*/ 5888776 h 7639182"/>
                <a:gd name="connsiteX462" fmla="*/ 1925882 w 3900143"/>
                <a:gd name="connsiteY462" fmla="*/ 5734044 h 7639182"/>
                <a:gd name="connsiteX463" fmla="*/ 1853503 w 3900143"/>
                <a:gd name="connsiteY463" fmla="*/ 5763048 h 7639182"/>
                <a:gd name="connsiteX464" fmla="*/ 1870144 w 3900143"/>
                <a:gd name="connsiteY464" fmla="*/ 5657724 h 7639182"/>
                <a:gd name="connsiteX465" fmla="*/ 1691893 w 3900143"/>
                <a:gd name="connsiteY465" fmla="*/ 5500560 h 7639182"/>
                <a:gd name="connsiteX466" fmla="*/ 2403404 w 3900143"/>
                <a:gd name="connsiteY466" fmla="*/ 5475600 h 7639182"/>
                <a:gd name="connsiteX467" fmla="*/ 2468706 w 3900143"/>
                <a:gd name="connsiteY467" fmla="*/ 5506038 h 7639182"/>
                <a:gd name="connsiteX468" fmla="*/ 2468202 w 3900143"/>
                <a:gd name="connsiteY468" fmla="*/ 5508402 h 7639182"/>
                <a:gd name="connsiteX469" fmla="*/ 2369873 w 3900143"/>
                <a:gd name="connsiteY469" fmla="*/ 5498560 h 7639182"/>
                <a:gd name="connsiteX470" fmla="*/ 2282083 w 3900143"/>
                <a:gd name="connsiteY470" fmla="*/ 5543930 h 7639182"/>
                <a:gd name="connsiteX471" fmla="*/ 2280744 w 3900143"/>
                <a:gd name="connsiteY471" fmla="*/ 5541920 h 7639182"/>
                <a:gd name="connsiteX472" fmla="*/ 2302207 w 3900143"/>
                <a:gd name="connsiteY472" fmla="*/ 5504896 h 7639182"/>
                <a:gd name="connsiteX473" fmla="*/ 2366148 w 3900143"/>
                <a:gd name="connsiteY473" fmla="*/ 5479054 h 7639182"/>
                <a:gd name="connsiteX474" fmla="*/ 2403404 w 3900143"/>
                <a:gd name="connsiteY474" fmla="*/ 5475600 h 7639182"/>
                <a:gd name="connsiteX475" fmla="*/ 3029237 w 3900143"/>
                <a:gd name="connsiteY475" fmla="*/ 5474512 h 7639182"/>
                <a:gd name="connsiteX476" fmla="*/ 3066278 w 3900143"/>
                <a:gd name="connsiteY476" fmla="*/ 5475690 h 7639182"/>
                <a:gd name="connsiteX477" fmla="*/ 2990313 w 3900143"/>
                <a:gd name="connsiteY477" fmla="*/ 5506860 h 7639182"/>
                <a:gd name="connsiteX478" fmla="*/ 2905737 w 3900143"/>
                <a:gd name="connsiteY478" fmla="*/ 5513332 h 7639182"/>
                <a:gd name="connsiteX479" fmla="*/ 2919835 w 3900143"/>
                <a:gd name="connsiteY479" fmla="*/ 5504610 h 7639182"/>
                <a:gd name="connsiteX480" fmla="*/ 2981702 w 3900143"/>
                <a:gd name="connsiteY480" fmla="*/ 5482164 h 7639182"/>
                <a:gd name="connsiteX481" fmla="*/ 3029237 w 3900143"/>
                <a:gd name="connsiteY481" fmla="*/ 5474512 h 7639182"/>
                <a:gd name="connsiteX482" fmla="*/ 2648953 w 3900143"/>
                <a:gd name="connsiteY482" fmla="*/ 5417140 h 7639182"/>
                <a:gd name="connsiteX483" fmla="*/ 2703817 w 3900143"/>
                <a:gd name="connsiteY483" fmla="*/ 5468176 h 7639182"/>
                <a:gd name="connsiteX484" fmla="*/ 2700559 w 3900143"/>
                <a:gd name="connsiteY484" fmla="*/ 5506478 h 7639182"/>
                <a:gd name="connsiteX485" fmla="*/ 2725834 w 3900143"/>
                <a:gd name="connsiteY485" fmla="*/ 5494176 h 7639182"/>
                <a:gd name="connsiteX486" fmla="*/ 2807596 w 3900143"/>
                <a:gd name="connsiteY486" fmla="*/ 5544216 h 7639182"/>
                <a:gd name="connsiteX487" fmla="*/ 2757555 w 3900143"/>
                <a:gd name="connsiteY487" fmla="*/ 5625980 h 7639182"/>
                <a:gd name="connsiteX488" fmla="*/ 2732744 w 3900143"/>
                <a:gd name="connsiteY488" fmla="*/ 5626896 h 7639182"/>
                <a:gd name="connsiteX489" fmla="*/ 2750188 w 3900143"/>
                <a:gd name="connsiteY489" fmla="*/ 5656880 h 7639182"/>
                <a:gd name="connsiteX490" fmla="*/ 2700146 w 3900143"/>
                <a:gd name="connsiteY490" fmla="*/ 5738646 h 7639182"/>
                <a:gd name="connsiteX491" fmla="*/ 2618383 w 3900143"/>
                <a:gd name="connsiteY491" fmla="*/ 5688604 h 7639182"/>
                <a:gd name="connsiteX492" fmla="*/ 2622189 w 3900143"/>
                <a:gd name="connsiteY492" fmla="*/ 5648836 h 7639182"/>
                <a:gd name="connsiteX493" fmla="*/ 2592799 w 3900143"/>
                <a:gd name="connsiteY493" fmla="*/ 5665632 h 7639182"/>
                <a:gd name="connsiteX494" fmla="*/ 2511036 w 3900143"/>
                <a:gd name="connsiteY494" fmla="*/ 5615590 h 7639182"/>
                <a:gd name="connsiteX495" fmla="*/ 2561077 w 3900143"/>
                <a:gd name="connsiteY495" fmla="*/ 5533828 h 7639182"/>
                <a:gd name="connsiteX496" fmla="*/ 2595915 w 3900143"/>
                <a:gd name="connsiteY496" fmla="*/ 5535794 h 7639182"/>
                <a:gd name="connsiteX497" fmla="*/ 2572013 w 3900143"/>
                <a:gd name="connsiteY497" fmla="*/ 5499898 h 7639182"/>
                <a:gd name="connsiteX498" fmla="*/ 2597648 w 3900143"/>
                <a:gd name="connsiteY498" fmla="*/ 5429488 h 7639182"/>
                <a:gd name="connsiteX499" fmla="*/ 2622054 w 3900143"/>
                <a:gd name="connsiteY499" fmla="*/ 5418134 h 7639182"/>
                <a:gd name="connsiteX500" fmla="*/ 2648953 w 3900143"/>
                <a:gd name="connsiteY500" fmla="*/ 5417140 h 7639182"/>
                <a:gd name="connsiteX501" fmla="*/ 2962101 w 3900143"/>
                <a:gd name="connsiteY501" fmla="*/ 5403052 h 7639182"/>
                <a:gd name="connsiteX502" fmla="*/ 3016966 w 3900143"/>
                <a:gd name="connsiteY502" fmla="*/ 5430724 h 7639182"/>
                <a:gd name="connsiteX503" fmla="*/ 3016726 w 3900143"/>
                <a:gd name="connsiteY503" fmla="*/ 5432938 h 7639182"/>
                <a:gd name="connsiteX504" fmla="*/ 2936650 w 3900143"/>
                <a:gd name="connsiteY504" fmla="*/ 5424952 h 7639182"/>
                <a:gd name="connsiteX505" fmla="*/ 2868978 w 3900143"/>
                <a:gd name="connsiteY505" fmla="*/ 5468498 h 7639182"/>
                <a:gd name="connsiteX506" fmla="*/ 2867755 w 3900143"/>
                <a:gd name="connsiteY506" fmla="*/ 5466634 h 7639182"/>
                <a:gd name="connsiteX507" fmla="*/ 2882470 w 3900143"/>
                <a:gd name="connsiteY507" fmla="*/ 5431726 h 7639182"/>
                <a:gd name="connsiteX508" fmla="*/ 2904022 w 3900143"/>
                <a:gd name="connsiteY508" fmla="*/ 5417030 h 7639182"/>
                <a:gd name="connsiteX509" fmla="*/ 2932269 w 3900143"/>
                <a:gd name="connsiteY509" fmla="*/ 5406746 h 7639182"/>
                <a:gd name="connsiteX510" fmla="*/ 2962101 w 3900143"/>
                <a:gd name="connsiteY510" fmla="*/ 5403052 h 7639182"/>
                <a:gd name="connsiteX511" fmla="*/ 2647920 w 3900143"/>
                <a:gd name="connsiteY511" fmla="*/ 5400626 h 7639182"/>
                <a:gd name="connsiteX512" fmla="*/ 2618276 w 3900143"/>
                <a:gd name="connsiteY512" fmla="*/ 5401722 h 7639182"/>
                <a:gd name="connsiteX513" fmla="*/ 2591377 w 3900143"/>
                <a:gd name="connsiteY513" fmla="*/ 5414234 h 7639182"/>
                <a:gd name="connsiteX514" fmla="*/ 2563123 w 3900143"/>
                <a:gd name="connsiteY514" fmla="*/ 5491832 h 7639182"/>
                <a:gd name="connsiteX515" fmla="*/ 2589465 w 3900143"/>
                <a:gd name="connsiteY515" fmla="*/ 5531394 h 7639182"/>
                <a:gd name="connsiteX516" fmla="*/ 2551073 w 3900143"/>
                <a:gd name="connsiteY516" fmla="*/ 5529228 h 7639182"/>
                <a:gd name="connsiteX517" fmla="*/ 2495922 w 3900143"/>
                <a:gd name="connsiteY517" fmla="*/ 5619340 h 7639182"/>
                <a:gd name="connsiteX518" fmla="*/ 2586032 w 3900143"/>
                <a:gd name="connsiteY518" fmla="*/ 5674490 h 7639182"/>
                <a:gd name="connsiteX519" fmla="*/ 2618423 w 3900143"/>
                <a:gd name="connsiteY519" fmla="*/ 5655978 h 7639182"/>
                <a:gd name="connsiteX520" fmla="*/ 2614230 w 3900143"/>
                <a:gd name="connsiteY520" fmla="*/ 5699804 h 7639182"/>
                <a:gd name="connsiteX521" fmla="*/ 2704339 w 3900143"/>
                <a:gd name="connsiteY521" fmla="*/ 5754956 h 7639182"/>
                <a:gd name="connsiteX522" fmla="*/ 2759491 w 3900143"/>
                <a:gd name="connsiteY522" fmla="*/ 5664846 h 7639182"/>
                <a:gd name="connsiteX523" fmla="*/ 2740265 w 3900143"/>
                <a:gd name="connsiteY523" fmla="*/ 5631800 h 7639182"/>
                <a:gd name="connsiteX524" fmla="*/ 2767610 w 3900143"/>
                <a:gd name="connsiteY524" fmla="*/ 5630790 h 7639182"/>
                <a:gd name="connsiteX525" fmla="*/ 2822761 w 3900143"/>
                <a:gd name="connsiteY525" fmla="*/ 5540678 h 7639182"/>
                <a:gd name="connsiteX526" fmla="*/ 2732649 w 3900143"/>
                <a:gd name="connsiteY526" fmla="*/ 5485526 h 7639182"/>
                <a:gd name="connsiteX527" fmla="*/ 2704793 w 3900143"/>
                <a:gd name="connsiteY527" fmla="*/ 5499084 h 7639182"/>
                <a:gd name="connsiteX528" fmla="*/ 2708386 w 3900143"/>
                <a:gd name="connsiteY528" fmla="*/ 5456874 h 7639182"/>
                <a:gd name="connsiteX529" fmla="*/ 2647920 w 3900143"/>
                <a:gd name="connsiteY529" fmla="*/ 5400626 h 7639182"/>
                <a:gd name="connsiteX530" fmla="*/ 2906521 w 3900143"/>
                <a:gd name="connsiteY530" fmla="*/ 5348820 h 7639182"/>
                <a:gd name="connsiteX531" fmla="*/ 2971822 w 3900143"/>
                <a:gd name="connsiteY531" fmla="*/ 5379260 h 7639182"/>
                <a:gd name="connsiteX532" fmla="*/ 2971317 w 3900143"/>
                <a:gd name="connsiteY532" fmla="*/ 5381618 h 7639182"/>
                <a:gd name="connsiteX533" fmla="*/ 2872990 w 3900143"/>
                <a:gd name="connsiteY533" fmla="*/ 5371778 h 7639182"/>
                <a:gd name="connsiteX534" fmla="*/ 2785200 w 3900143"/>
                <a:gd name="connsiteY534" fmla="*/ 5417148 h 7639182"/>
                <a:gd name="connsiteX535" fmla="*/ 2783862 w 3900143"/>
                <a:gd name="connsiteY535" fmla="*/ 5415140 h 7639182"/>
                <a:gd name="connsiteX536" fmla="*/ 2805324 w 3900143"/>
                <a:gd name="connsiteY536" fmla="*/ 5378116 h 7639182"/>
                <a:gd name="connsiteX537" fmla="*/ 2869264 w 3900143"/>
                <a:gd name="connsiteY537" fmla="*/ 5352272 h 7639182"/>
                <a:gd name="connsiteX538" fmla="*/ 2906521 w 3900143"/>
                <a:gd name="connsiteY538" fmla="*/ 5348820 h 7639182"/>
                <a:gd name="connsiteX539" fmla="*/ 2460857 w 3900143"/>
                <a:gd name="connsiteY539" fmla="*/ 5210498 h 7639182"/>
                <a:gd name="connsiteX540" fmla="*/ 2463219 w 3900143"/>
                <a:gd name="connsiteY540" fmla="*/ 5211002 h 7639182"/>
                <a:gd name="connsiteX541" fmla="*/ 2453377 w 3900143"/>
                <a:gd name="connsiteY541" fmla="*/ 5309330 h 7639182"/>
                <a:gd name="connsiteX542" fmla="*/ 2498745 w 3900143"/>
                <a:gd name="connsiteY542" fmla="*/ 5397120 h 7639182"/>
                <a:gd name="connsiteX543" fmla="*/ 2496737 w 3900143"/>
                <a:gd name="connsiteY543" fmla="*/ 5398458 h 7639182"/>
                <a:gd name="connsiteX544" fmla="*/ 2433870 w 3900143"/>
                <a:gd name="connsiteY544" fmla="*/ 5313054 h 7639182"/>
                <a:gd name="connsiteX545" fmla="*/ 2452167 w 3900143"/>
                <a:gd name="connsiteY545" fmla="*/ 5214136 h 7639182"/>
                <a:gd name="connsiteX546" fmla="*/ 2460857 w 3900143"/>
                <a:gd name="connsiteY546" fmla="*/ 5210498 h 7639182"/>
                <a:gd name="connsiteX547" fmla="*/ 2517067 w 3900143"/>
                <a:gd name="connsiteY547" fmla="*/ 5185104 h 7639182"/>
                <a:gd name="connsiteX548" fmla="*/ 2519281 w 3900143"/>
                <a:gd name="connsiteY548" fmla="*/ 5185344 h 7639182"/>
                <a:gd name="connsiteX549" fmla="*/ 2511298 w 3900143"/>
                <a:gd name="connsiteY549" fmla="*/ 5265418 h 7639182"/>
                <a:gd name="connsiteX550" fmla="*/ 2554842 w 3900143"/>
                <a:gd name="connsiteY550" fmla="*/ 5333092 h 7639182"/>
                <a:gd name="connsiteX551" fmla="*/ 2552977 w 3900143"/>
                <a:gd name="connsiteY551" fmla="*/ 5334316 h 7639182"/>
                <a:gd name="connsiteX552" fmla="*/ 2493090 w 3900143"/>
                <a:gd name="connsiteY552" fmla="*/ 5269802 h 7639182"/>
                <a:gd name="connsiteX553" fmla="*/ 2508981 w 3900143"/>
                <a:gd name="connsiteY553" fmla="*/ 5188654 h 7639182"/>
                <a:gd name="connsiteX554" fmla="*/ 2517067 w 3900143"/>
                <a:gd name="connsiteY554" fmla="*/ 5185104 h 7639182"/>
                <a:gd name="connsiteX555" fmla="*/ 2568340 w 3900143"/>
                <a:gd name="connsiteY555" fmla="*/ 5161962 h 7639182"/>
                <a:gd name="connsiteX556" fmla="*/ 2599509 w 3900143"/>
                <a:gd name="connsiteY556" fmla="*/ 5237928 h 7639182"/>
                <a:gd name="connsiteX557" fmla="*/ 2606230 w 3900143"/>
                <a:gd name="connsiteY557" fmla="*/ 5320022 h 7639182"/>
                <a:gd name="connsiteX558" fmla="*/ 2728454 w 3900143"/>
                <a:gd name="connsiteY558" fmla="*/ 5400782 h 7639182"/>
                <a:gd name="connsiteX559" fmla="*/ 2723266 w 3900143"/>
                <a:gd name="connsiteY559" fmla="*/ 5461762 h 7639182"/>
                <a:gd name="connsiteX560" fmla="*/ 2763507 w 3900143"/>
                <a:gd name="connsiteY560" fmla="*/ 5442176 h 7639182"/>
                <a:gd name="connsiteX561" fmla="*/ 2893687 w 3900143"/>
                <a:gd name="connsiteY561" fmla="*/ 5521850 h 7639182"/>
                <a:gd name="connsiteX562" fmla="*/ 2852977 w 3900143"/>
                <a:gd name="connsiteY562" fmla="*/ 5633860 h 7639182"/>
                <a:gd name="connsiteX563" fmla="*/ 2950908 w 3900143"/>
                <a:gd name="connsiteY563" fmla="*/ 5645676 h 7639182"/>
                <a:gd name="connsiteX564" fmla="*/ 3033236 w 3900143"/>
                <a:gd name="connsiteY564" fmla="*/ 5589886 h 7639182"/>
                <a:gd name="connsiteX565" fmla="*/ 3034778 w 3900143"/>
                <a:gd name="connsiteY565" fmla="*/ 5592362 h 7639182"/>
                <a:gd name="connsiteX566" fmla="*/ 2956691 w 3900143"/>
                <a:gd name="connsiteY566" fmla="*/ 5669704 h 7639182"/>
                <a:gd name="connsiteX567" fmla="*/ 2851964 w 3900143"/>
                <a:gd name="connsiteY567" fmla="*/ 5636360 h 7639182"/>
                <a:gd name="connsiteX568" fmla="*/ 2852134 w 3900143"/>
                <a:gd name="connsiteY568" fmla="*/ 5634396 h 7639182"/>
                <a:gd name="connsiteX569" fmla="*/ 2814014 w 3900143"/>
                <a:gd name="connsiteY569" fmla="*/ 5652032 h 7639182"/>
                <a:gd name="connsiteX570" fmla="*/ 2774509 w 3900143"/>
                <a:gd name="connsiteY570" fmla="*/ 5653492 h 7639182"/>
                <a:gd name="connsiteX571" fmla="*/ 2802283 w 3900143"/>
                <a:gd name="connsiteY571" fmla="*/ 5701232 h 7639182"/>
                <a:gd name="connsiteX572" fmla="*/ 2804410 w 3900143"/>
                <a:gd name="connsiteY572" fmla="*/ 5735690 h 7639182"/>
                <a:gd name="connsiteX573" fmla="*/ 2889920 w 3900143"/>
                <a:gd name="connsiteY573" fmla="*/ 5799664 h 7639182"/>
                <a:gd name="connsiteX574" fmla="*/ 2876142 w 3900143"/>
                <a:gd name="connsiteY574" fmla="*/ 5908706 h 7639182"/>
                <a:gd name="connsiteX575" fmla="*/ 2873237 w 3900143"/>
                <a:gd name="connsiteY575" fmla="*/ 5908988 h 7639182"/>
                <a:gd name="connsiteX576" fmla="*/ 2867340 w 3900143"/>
                <a:gd name="connsiteY576" fmla="*/ 5809716 h 7639182"/>
                <a:gd name="connsiteX577" fmla="*/ 2804013 w 3900143"/>
                <a:gd name="connsiteY577" fmla="*/ 5741814 h 7639182"/>
                <a:gd name="connsiteX578" fmla="*/ 2775411 w 3900143"/>
                <a:gd name="connsiteY578" fmla="*/ 5800772 h 7639182"/>
                <a:gd name="connsiteX579" fmla="*/ 2831783 w 3900143"/>
                <a:gd name="connsiteY579" fmla="*/ 5865390 h 7639182"/>
                <a:gd name="connsiteX580" fmla="*/ 2809272 w 3900143"/>
                <a:gd name="connsiteY580" fmla="*/ 5949736 h 7639182"/>
                <a:gd name="connsiteX581" fmla="*/ 2807128 w 3900143"/>
                <a:gd name="connsiteY581" fmla="*/ 5949476 h 7639182"/>
                <a:gd name="connsiteX582" fmla="*/ 2814214 w 3900143"/>
                <a:gd name="connsiteY582" fmla="*/ 5869618 h 7639182"/>
                <a:gd name="connsiteX583" fmla="*/ 2773061 w 3900143"/>
                <a:gd name="connsiteY583" fmla="*/ 5802890 h 7639182"/>
                <a:gd name="connsiteX584" fmla="*/ 2722609 w 3900143"/>
                <a:gd name="connsiteY584" fmla="*/ 5831412 h 7639182"/>
                <a:gd name="connsiteX585" fmla="*/ 2671489 w 3900143"/>
                <a:gd name="connsiteY585" fmla="*/ 5830780 h 7639182"/>
                <a:gd name="connsiteX586" fmla="*/ 2666248 w 3900143"/>
                <a:gd name="connsiteY586" fmla="*/ 5905238 h 7639182"/>
                <a:gd name="connsiteX587" fmla="*/ 2709793 w 3900143"/>
                <a:gd name="connsiteY587" fmla="*/ 5972910 h 7639182"/>
                <a:gd name="connsiteX588" fmla="*/ 2707929 w 3900143"/>
                <a:gd name="connsiteY588" fmla="*/ 5974132 h 7639182"/>
                <a:gd name="connsiteX589" fmla="*/ 2648042 w 3900143"/>
                <a:gd name="connsiteY589" fmla="*/ 5909618 h 7639182"/>
                <a:gd name="connsiteX590" fmla="*/ 2663725 w 3900143"/>
                <a:gd name="connsiteY590" fmla="*/ 5828706 h 7639182"/>
                <a:gd name="connsiteX591" fmla="*/ 2592429 w 3900143"/>
                <a:gd name="connsiteY591" fmla="*/ 5751736 h 7639182"/>
                <a:gd name="connsiteX592" fmla="*/ 2598487 w 3900143"/>
                <a:gd name="connsiteY592" fmla="*/ 5688422 h 7639182"/>
                <a:gd name="connsiteX593" fmla="*/ 2551696 w 3900143"/>
                <a:gd name="connsiteY593" fmla="*/ 5715164 h 7639182"/>
                <a:gd name="connsiteX594" fmla="*/ 2524300 w 3900143"/>
                <a:gd name="connsiteY594" fmla="*/ 5717750 h 7639182"/>
                <a:gd name="connsiteX595" fmla="*/ 2458739 w 3900143"/>
                <a:gd name="connsiteY595" fmla="*/ 5794742 h 7639182"/>
                <a:gd name="connsiteX596" fmla="*/ 2349698 w 3900143"/>
                <a:gd name="connsiteY596" fmla="*/ 5780962 h 7639182"/>
                <a:gd name="connsiteX597" fmla="*/ 2349416 w 3900143"/>
                <a:gd name="connsiteY597" fmla="*/ 5778056 h 7639182"/>
                <a:gd name="connsiteX598" fmla="*/ 2448689 w 3900143"/>
                <a:gd name="connsiteY598" fmla="*/ 5772162 h 7639182"/>
                <a:gd name="connsiteX599" fmla="*/ 2512896 w 3900143"/>
                <a:gd name="connsiteY599" fmla="*/ 5717010 h 7639182"/>
                <a:gd name="connsiteX600" fmla="*/ 2456242 w 3900143"/>
                <a:gd name="connsiteY600" fmla="*/ 5691864 h 7639182"/>
                <a:gd name="connsiteX601" fmla="*/ 2393029 w 3900143"/>
                <a:gd name="connsiteY601" fmla="*/ 5736588 h 7639182"/>
                <a:gd name="connsiteX602" fmla="*/ 2308684 w 3900143"/>
                <a:gd name="connsiteY602" fmla="*/ 5714076 h 7639182"/>
                <a:gd name="connsiteX603" fmla="*/ 2308942 w 3900143"/>
                <a:gd name="connsiteY603" fmla="*/ 5711932 h 7639182"/>
                <a:gd name="connsiteX604" fmla="*/ 2388800 w 3900143"/>
                <a:gd name="connsiteY604" fmla="*/ 5719014 h 7639182"/>
                <a:gd name="connsiteX605" fmla="*/ 2449613 w 3900143"/>
                <a:gd name="connsiteY605" fmla="*/ 5685468 h 7639182"/>
                <a:gd name="connsiteX606" fmla="*/ 2422551 w 3900143"/>
                <a:gd name="connsiteY606" fmla="*/ 5638446 h 7639182"/>
                <a:gd name="connsiteX607" fmla="*/ 2352275 w 3900143"/>
                <a:gd name="connsiteY607" fmla="*/ 5666098 h 7639182"/>
                <a:gd name="connsiteX608" fmla="*/ 2267697 w 3900143"/>
                <a:gd name="connsiteY608" fmla="*/ 5672568 h 7639182"/>
                <a:gd name="connsiteX609" fmla="*/ 2281795 w 3900143"/>
                <a:gd name="connsiteY609" fmla="*/ 5663846 h 7639182"/>
                <a:gd name="connsiteX610" fmla="*/ 2343663 w 3900143"/>
                <a:gd name="connsiteY610" fmla="*/ 5641398 h 7639182"/>
                <a:gd name="connsiteX611" fmla="*/ 2421345 w 3900143"/>
                <a:gd name="connsiteY611" fmla="*/ 5634242 h 7639182"/>
                <a:gd name="connsiteX612" fmla="*/ 2424690 w 3900143"/>
                <a:gd name="connsiteY612" fmla="*/ 5574854 h 7639182"/>
                <a:gd name="connsiteX613" fmla="*/ 2353190 w 3900143"/>
                <a:gd name="connsiteY613" fmla="*/ 5571058 h 7639182"/>
                <a:gd name="connsiteX614" fmla="*/ 2285518 w 3900143"/>
                <a:gd name="connsiteY614" fmla="*/ 5614604 h 7639182"/>
                <a:gd name="connsiteX615" fmla="*/ 2284293 w 3900143"/>
                <a:gd name="connsiteY615" fmla="*/ 5612740 h 7639182"/>
                <a:gd name="connsiteX616" fmla="*/ 2299010 w 3900143"/>
                <a:gd name="connsiteY616" fmla="*/ 5577830 h 7639182"/>
                <a:gd name="connsiteX617" fmla="*/ 2320561 w 3900143"/>
                <a:gd name="connsiteY617" fmla="*/ 5563136 h 7639182"/>
                <a:gd name="connsiteX618" fmla="*/ 2348807 w 3900143"/>
                <a:gd name="connsiteY618" fmla="*/ 5552850 h 7639182"/>
                <a:gd name="connsiteX619" fmla="*/ 2428128 w 3900143"/>
                <a:gd name="connsiteY619" fmla="*/ 5566742 h 7639182"/>
                <a:gd name="connsiteX620" fmla="*/ 2501189 w 3900143"/>
                <a:gd name="connsiteY620" fmla="*/ 5505310 h 7639182"/>
                <a:gd name="connsiteX621" fmla="*/ 2556655 w 3900143"/>
                <a:gd name="connsiteY621" fmla="*/ 5508440 h 7639182"/>
                <a:gd name="connsiteX622" fmla="*/ 2518600 w 3900143"/>
                <a:gd name="connsiteY622" fmla="*/ 5451288 h 7639182"/>
                <a:gd name="connsiteX623" fmla="*/ 2559416 w 3900143"/>
                <a:gd name="connsiteY623" fmla="*/ 5339184 h 7639182"/>
                <a:gd name="connsiteX624" fmla="*/ 2598274 w 3900143"/>
                <a:gd name="connsiteY624" fmla="*/ 5321108 h 7639182"/>
                <a:gd name="connsiteX625" fmla="*/ 2604586 w 3900143"/>
                <a:gd name="connsiteY625" fmla="*/ 5320246 h 7639182"/>
                <a:gd name="connsiteX626" fmla="*/ 2574811 w 3900143"/>
                <a:gd name="connsiteY626" fmla="*/ 5246542 h 7639182"/>
                <a:gd name="connsiteX627" fmla="*/ 2568340 w 3900143"/>
                <a:gd name="connsiteY627" fmla="*/ 5161962 h 7639182"/>
                <a:gd name="connsiteX628" fmla="*/ 2618390 w 3900143"/>
                <a:gd name="connsiteY628" fmla="*/ 5160718 h 7639182"/>
                <a:gd name="connsiteX629" fmla="*/ 2676813 w 3900143"/>
                <a:gd name="connsiteY629" fmla="*/ 5225588 h 7639182"/>
                <a:gd name="connsiteX630" fmla="*/ 2654301 w 3900143"/>
                <a:gd name="connsiteY630" fmla="*/ 5309934 h 7639182"/>
                <a:gd name="connsiteX631" fmla="*/ 2652158 w 3900143"/>
                <a:gd name="connsiteY631" fmla="*/ 5309672 h 7639182"/>
                <a:gd name="connsiteX632" fmla="*/ 2659242 w 3900143"/>
                <a:gd name="connsiteY632" fmla="*/ 5229814 h 7639182"/>
                <a:gd name="connsiteX633" fmla="*/ 2616599 w 3900143"/>
                <a:gd name="connsiteY633" fmla="*/ 5161926 h 7639182"/>
                <a:gd name="connsiteX634" fmla="*/ 2618390 w 3900143"/>
                <a:gd name="connsiteY634" fmla="*/ 5160718 h 7639182"/>
                <a:gd name="connsiteX635" fmla="*/ 2682578 w 3900143"/>
                <a:gd name="connsiteY635" fmla="*/ 5155440 h 7639182"/>
                <a:gd name="connsiteX636" fmla="*/ 2749564 w 3900143"/>
                <a:gd name="connsiteY636" fmla="*/ 5220450 h 7639182"/>
                <a:gd name="connsiteX637" fmla="*/ 2735786 w 3900143"/>
                <a:gd name="connsiteY637" fmla="*/ 5329490 h 7639182"/>
                <a:gd name="connsiteX638" fmla="*/ 2732881 w 3900143"/>
                <a:gd name="connsiteY638" fmla="*/ 5329772 h 7639182"/>
                <a:gd name="connsiteX639" fmla="*/ 2726984 w 3900143"/>
                <a:gd name="connsiteY639" fmla="*/ 5230498 h 7639182"/>
                <a:gd name="connsiteX640" fmla="*/ 2657176 w 3900143"/>
                <a:gd name="connsiteY640" fmla="*/ 5159668 h 7639182"/>
                <a:gd name="connsiteX641" fmla="*/ 2659331 w 3900143"/>
                <a:gd name="connsiteY641" fmla="*/ 5157698 h 7639182"/>
                <a:gd name="connsiteX642" fmla="*/ 2682578 w 3900143"/>
                <a:gd name="connsiteY642" fmla="*/ 5155440 h 7639182"/>
                <a:gd name="connsiteX643" fmla="*/ 2590970 w 3900143"/>
                <a:gd name="connsiteY643" fmla="*/ 5118938 h 7639182"/>
                <a:gd name="connsiteX644" fmla="*/ 2553233 w 3900143"/>
                <a:gd name="connsiteY644" fmla="*/ 5124092 h 7639182"/>
                <a:gd name="connsiteX645" fmla="*/ 2485532 w 3900143"/>
                <a:gd name="connsiteY645" fmla="*/ 5155584 h 7639182"/>
                <a:gd name="connsiteX646" fmla="*/ 2414420 w 3900143"/>
                <a:gd name="connsiteY646" fmla="*/ 5350898 h 7639182"/>
                <a:gd name="connsiteX647" fmla="*/ 2480721 w 3900143"/>
                <a:gd name="connsiteY647" fmla="*/ 5450472 h 7639182"/>
                <a:gd name="connsiteX648" fmla="*/ 2384086 w 3900143"/>
                <a:gd name="connsiteY648" fmla="*/ 5445020 h 7639182"/>
                <a:gd name="connsiteX649" fmla="*/ 2245272 w 3900143"/>
                <a:gd name="connsiteY649" fmla="*/ 5671826 h 7639182"/>
                <a:gd name="connsiteX650" fmla="*/ 2472081 w 3900143"/>
                <a:gd name="connsiteY650" fmla="*/ 5810640 h 7639182"/>
                <a:gd name="connsiteX651" fmla="*/ 2553606 w 3900143"/>
                <a:gd name="connsiteY651" fmla="*/ 5764050 h 7639182"/>
                <a:gd name="connsiteX652" fmla="*/ 2543050 w 3900143"/>
                <a:gd name="connsiteY652" fmla="*/ 5874360 h 7639182"/>
                <a:gd name="connsiteX653" fmla="*/ 2769858 w 3900143"/>
                <a:gd name="connsiteY653" fmla="*/ 6013174 h 7639182"/>
                <a:gd name="connsiteX654" fmla="*/ 2908672 w 3900143"/>
                <a:gd name="connsiteY654" fmla="*/ 5786366 h 7639182"/>
                <a:gd name="connsiteX655" fmla="*/ 2860281 w 3900143"/>
                <a:gd name="connsiteY655" fmla="*/ 5703192 h 7639182"/>
                <a:gd name="connsiteX656" fmla="*/ 2929108 w 3900143"/>
                <a:gd name="connsiteY656" fmla="*/ 5700646 h 7639182"/>
                <a:gd name="connsiteX657" fmla="*/ 3067921 w 3900143"/>
                <a:gd name="connsiteY657" fmla="*/ 5473838 h 7639182"/>
                <a:gd name="connsiteX658" fmla="*/ 2841113 w 3900143"/>
                <a:gd name="connsiteY658" fmla="*/ 5335026 h 7639182"/>
                <a:gd name="connsiteX659" fmla="*/ 2771002 w 3900143"/>
                <a:gd name="connsiteY659" fmla="*/ 5369150 h 7639182"/>
                <a:gd name="connsiteX660" fmla="*/ 2780041 w 3900143"/>
                <a:gd name="connsiteY660" fmla="*/ 5262904 h 7639182"/>
                <a:gd name="connsiteX661" fmla="*/ 2590970 w 3900143"/>
                <a:gd name="connsiteY661" fmla="*/ 5118938 h 7639182"/>
                <a:gd name="connsiteX662" fmla="*/ 533251 w 3900143"/>
                <a:gd name="connsiteY662" fmla="*/ 4418694 h 7639182"/>
                <a:gd name="connsiteX663" fmla="*/ 384231 w 3900143"/>
                <a:gd name="connsiteY663" fmla="*/ 4588950 h 7639182"/>
                <a:gd name="connsiteX664" fmla="*/ 413019 w 3900143"/>
                <a:gd name="connsiteY664" fmla="*/ 5021768 h 7639182"/>
                <a:gd name="connsiteX665" fmla="*/ 583276 w 3900143"/>
                <a:gd name="connsiteY665" fmla="*/ 5170788 h 7639182"/>
                <a:gd name="connsiteX666" fmla="*/ 732296 w 3900143"/>
                <a:gd name="connsiteY666" fmla="*/ 5000532 h 7639182"/>
                <a:gd name="connsiteX667" fmla="*/ 703507 w 3900143"/>
                <a:gd name="connsiteY667" fmla="*/ 4567714 h 7639182"/>
                <a:gd name="connsiteX668" fmla="*/ 533251 w 3900143"/>
                <a:gd name="connsiteY668" fmla="*/ 4418694 h 7639182"/>
                <a:gd name="connsiteX669" fmla="*/ 1008036 w 3900143"/>
                <a:gd name="connsiteY669" fmla="*/ 4369880 h 7639182"/>
                <a:gd name="connsiteX670" fmla="*/ 892251 w 3900143"/>
                <a:gd name="connsiteY670" fmla="*/ 4530088 h 7639182"/>
                <a:gd name="connsiteX671" fmla="*/ 958786 w 3900143"/>
                <a:gd name="connsiteY671" fmla="*/ 4943442 h 7639182"/>
                <a:gd name="connsiteX672" fmla="*/ 1118995 w 3900143"/>
                <a:gd name="connsiteY672" fmla="*/ 5059226 h 7639182"/>
                <a:gd name="connsiteX673" fmla="*/ 1118995 w 3900143"/>
                <a:gd name="connsiteY673" fmla="*/ 5059228 h 7639182"/>
                <a:gd name="connsiteX674" fmla="*/ 1234779 w 3900143"/>
                <a:gd name="connsiteY674" fmla="*/ 4899018 h 7639182"/>
                <a:gd name="connsiteX675" fmla="*/ 1168245 w 3900143"/>
                <a:gd name="connsiteY675" fmla="*/ 4485664 h 7639182"/>
                <a:gd name="connsiteX676" fmla="*/ 1008036 w 3900143"/>
                <a:gd name="connsiteY676" fmla="*/ 4369880 h 7639182"/>
                <a:gd name="connsiteX677" fmla="*/ 1531769 w 3900143"/>
                <a:gd name="connsiteY677" fmla="*/ 4141062 h 7639182"/>
                <a:gd name="connsiteX678" fmla="*/ 1468283 w 3900143"/>
                <a:gd name="connsiteY678" fmla="*/ 4143492 h 7639182"/>
                <a:gd name="connsiteX679" fmla="*/ 1350420 w 3900143"/>
                <a:gd name="connsiteY679" fmla="*/ 4336630 h 7639182"/>
                <a:gd name="connsiteX680" fmla="*/ 1452467 w 3900143"/>
                <a:gd name="connsiteY680" fmla="*/ 4758232 h 7639182"/>
                <a:gd name="connsiteX681" fmla="*/ 1645605 w 3900143"/>
                <a:gd name="connsiteY681" fmla="*/ 4876094 h 7639182"/>
                <a:gd name="connsiteX682" fmla="*/ 1763468 w 3900143"/>
                <a:gd name="connsiteY682" fmla="*/ 4682956 h 7639182"/>
                <a:gd name="connsiteX683" fmla="*/ 1661422 w 3900143"/>
                <a:gd name="connsiteY683" fmla="*/ 4261354 h 7639182"/>
                <a:gd name="connsiteX684" fmla="*/ 1531769 w 3900143"/>
                <a:gd name="connsiteY684" fmla="*/ 4141062 h 7639182"/>
                <a:gd name="connsiteX685" fmla="*/ 1948390 w 3900143"/>
                <a:gd name="connsiteY685" fmla="*/ 3958388 h 7639182"/>
                <a:gd name="connsiteX686" fmla="*/ 1893140 w 3900143"/>
                <a:gd name="connsiteY686" fmla="*/ 3963688 h 7639182"/>
                <a:gd name="connsiteX687" fmla="*/ 1800013 w 3900143"/>
                <a:gd name="connsiteY687" fmla="*/ 4138044 h 7639182"/>
                <a:gd name="connsiteX688" fmla="*/ 1921670 w 3900143"/>
                <a:gd name="connsiteY688" fmla="*/ 4538652 h 7639182"/>
                <a:gd name="connsiteX689" fmla="*/ 2096027 w 3900143"/>
                <a:gd name="connsiteY689" fmla="*/ 4631780 h 7639182"/>
                <a:gd name="connsiteX690" fmla="*/ 2096027 w 3900143"/>
                <a:gd name="connsiteY690" fmla="*/ 4631782 h 7639182"/>
                <a:gd name="connsiteX691" fmla="*/ 2189154 w 3900143"/>
                <a:gd name="connsiteY691" fmla="*/ 4457424 h 7639182"/>
                <a:gd name="connsiteX692" fmla="*/ 2067497 w 3900143"/>
                <a:gd name="connsiteY692" fmla="*/ 4056814 h 7639182"/>
                <a:gd name="connsiteX693" fmla="*/ 1948390 w 3900143"/>
                <a:gd name="connsiteY693" fmla="*/ 3958388 h 7639182"/>
                <a:gd name="connsiteX694" fmla="*/ 2428892 w 3900143"/>
                <a:gd name="connsiteY694" fmla="*/ 3737122 h 7639182"/>
                <a:gd name="connsiteX695" fmla="*/ 2365406 w 3900143"/>
                <a:gd name="connsiteY695" fmla="*/ 3739552 h 7639182"/>
                <a:gd name="connsiteX696" fmla="*/ 2247543 w 3900143"/>
                <a:gd name="connsiteY696" fmla="*/ 3932690 h 7639182"/>
                <a:gd name="connsiteX697" fmla="*/ 2349590 w 3900143"/>
                <a:gd name="connsiteY697" fmla="*/ 4354292 h 7639182"/>
                <a:gd name="connsiteX698" fmla="*/ 2542728 w 3900143"/>
                <a:gd name="connsiteY698" fmla="*/ 4472154 h 7639182"/>
                <a:gd name="connsiteX699" fmla="*/ 2660591 w 3900143"/>
                <a:gd name="connsiteY699" fmla="*/ 4279016 h 7639182"/>
                <a:gd name="connsiteX700" fmla="*/ 2558545 w 3900143"/>
                <a:gd name="connsiteY700" fmla="*/ 3857414 h 7639182"/>
                <a:gd name="connsiteX701" fmla="*/ 2428892 w 3900143"/>
                <a:gd name="connsiteY701" fmla="*/ 3737122 h 7639182"/>
                <a:gd name="connsiteX702" fmla="*/ 1329356 w 3900143"/>
                <a:gd name="connsiteY702" fmla="*/ 3313758 h 7639182"/>
                <a:gd name="connsiteX703" fmla="*/ 82768 w 3900143"/>
                <a:gd name="connsiteY703" fmla="*/ 3570566 h 7639182"/>
                <a:gd name="connsiteX704" fmla="*/ 82768 w 3900143"/>
                <a:gd name="connsiteY704" fmla="*/ 3807048 h 7639182"/>
                <a:gd name="connsiteX705" fmla="*/ 1404373 w 3900143"/>
                <a:gd name="connsiteY705" fmla="*/ 3513806 h 7639182"/>
                <a:gd name="connsiteX706" fmla="*/ 1329356 w 3900143"/>
                <a:gd name="connsiteY706" fmla="*/ 3313758 h 7639182"/>
                <a:gd name="connsiteX707" fmla="*/ 2577375 w 3900143"/>
                <a:gd name="connsiteY707" fmla="*/ 3029658 h 7639182"/>
                <a:gd name="connsiteX708" fmla="*/ 158354 w 3900143"/>
                <a:gd name="connsiteY708" fmla="*/ 4000878 h 7639182"/>
                <a:gd name="connsiteX709" fmla="*/ 158354 w 3900143"/>
                <a:gd name="connsiteY709" fmla="*/ 4237362 h 7639182"/>
                <a:gd name="connsiteX710" fmla="*/ 2615475 w 3900143"/>
                <a:gd name="connsiteY710" fmla="*/ 3275666 h 7639182"/>
                <a:gd name="connsiteX711" fmla="*/ 2577375 w 3900143"/>
                <a:gd name="connsiteY711" fmla="*/ 3029658 h 7639182"/>
                <a:gd name="connsiteX712" fmla="*/ 2501789 w 3900143"/>
                <a:gd name="connsiteY712" fmla="*/ 2599344 h 7639182"/>
                <a:gd name="connsiteX713" fmla="*/ 1514584 w 3900143"/>
                <a:gd name="connsiteY713" fmla="*/ 3238500 h 7639182"/>
                <a:gd name="connsiteX714" fmla="*/ 1607582 w 3900143"/>
                <a:gd name="connsiteY714" fmla="*/ 3430694 h 7639182"/>
                <a:gd name="connsiteX715" fmla="*/ 2539889 w 3900143"/>
                <a:gd name="connsiteY715" fmla="*/ 2845352 h 7639182"/>
                <a:gd name="connsiteX716" fmla="*/ 2501789 w 3900143"/>
                <a:gd name="connsiteY716" fmla="*/ 2599344 h 7639182"/>
                <a:gd name="connsiteX717" fmla="*/ 1155542 w 3900143"/>
                <a:gd name="connsiteY717" fmla="*/ 837038 h 7639182"/>
                <a:gd name="connsiteX718" fmla="*/ 1269153 w 3900143"/>
                <a:gd name="connsiteY718" fmla="*/ 1842134 h 7639182"/>
                <a:gd name="connsiteX719" fmla="*/ 1188333 w 3900143"/>
                <a:gd name="connsiteY719" fmla="*/ 2914600 h 7639182"/>
                <a:gd name="connsiteX720" fmla="*/ 1347587 w 3900143"/>
                <a:gd name="connsiteY720" fmla="*/ 1857578 h 7639182"/>
                <a:gd name="connsiteX721" fmla="*/ 1155542 w 3900143"/>
                <a:gd name="connsiteY721" fmla="*/ 837038 h 7639182"/>
                <a:gd name="connsiteX722" fmla="*/ 599833 w 3900143"/>
                <a:gd name="connsiteY722" fmla="*/ 785710 h 7639182"/>
                <a:gd name="connsiteX723" fmla="*/ 713444 w 3900143"/>
                <a:gd name="connsiteY723" fmla="*/ 1790806 h 7639182"/>
                <a:gd name="connsiteX724" fmla="*/ 632624 w 3900143"/>
                <a:gd name="connsiteY724" fmla="*/ 2863272 h 7639182"/>
                <a:gd name="connsiteX725" fmla="*/ 791878 w 3900143"/>
                <a:gd name="connsiteY725" fmla="*/ 1806250 h 7639182"/>
                <a:gd name="connsiteX726" fmla="*/ 599833 w 3900143"/>
                <a:gd name="connsiteY726" fmla="*/ 785710 h 7639182"/>
                <a:gd name="connsiteX727" fmla="*/ 1654118 w 3900143"/>
                <a:gd name="connsiteY727" fmla="*/ 778522 h 7639182"/>
                <a:gd name="connsiteX728" fmla="*/ 1767729 w 3900143"/>
                <a:gd name="connsiteY728" fmla="*/ 1783618 h 7639182"/>
                <a:gd name="connsiteX729" fmla="*/ 1686909 w 3900143"/>
                <a:gd name="connsiteY729" fmla="*/ 2856084 h 7639182"/>
                <a:gd name="connsiteX730" fmla="*/ 1846163 w 3900143"/>
                <a:gd name="connsiteY730" fmla="*/ 1799062 h 7639182"/>
                <a:gd name="connsiteX731" fmla="*/ 1654118 w 3900143"/>
                <a:gd name="connsiteY731" fmla="*/ 778522 h 7639182"/>
                <a:gd name="connsiteX732" fmla="*/ 2299912 w 3900143"/>
                <a:gd name="connsiteY732" fmla="*/ 0 h 7639182"/>
                <a:gd name="connsiteX733" fmla="*/ 3900143 w 3900143"/>
                <a:gd name="connsiteY733" fmla="*/ 7260504 h 7639182"/>
                <a:gd name="connsiteX734" fmla="*/ 16043 w 3900143"/>
                <a:gd name="connsiteY734" fmla="*/ 7639182 h 7639182"/>
                <a:gd name="connsiteX735" fmla="*/ 0 w 3900143"/>
                <a:gd name="connsiteY735" fmla="*/ 395557 h 7639182"/>
                <a:gd name="connsiteX736" fmla="*/ 2299912 w 3900143"/>
                <a:gd name="connsiteY736" fmla="*/ 0 h 7639182"/>
                <a:gd name="connsiteX0" fmla="*/ 656239 w 3900375"/>
                <a:gd name="connsiteY0" fmla="*/ 6405884 h 7639182"/>
                <a:gd name="connsiteX1" fmla="*/ 664885 w 3900375"/>
                <a:gd name="connsiteY1" fmla="*/ 6487538 h 7639182"/>
                <a:gd name="connsiteX2" fmla="*/ 647412 w 3900375"/>
                <a:gd name="connsiteY2" fmla="*/ 6570544 h 7639182"/>
                <a:gd name="connsiteX3" fmla="*/ 638764 w 3900375"/>
                <a:gd name="connsiteY3" fmla="*/ 6488890 h 7639182"/>
                <a:gd name="connsiteX4" fmla="*/ 656239 w 3900375"/>
                <a:gd name="connsiteY4" fmla="*/ 6405884 h 7639182"/>
                <a:gd name="connsiteX5" fmla="*/ 543839 w 3900375"/>
                <a:gd name="connsiteY5" fmla="*/ 6330914 h 7639182"/>
                <a:gd name="connsiteX6" fmla="*/ 545963 w 3900375"/>
                <a:gd name="connsiteY6" fmla="*/ 6332058 h 7639182"/>
                <a:gd name="connsiteX7" fmla="*/ 508979 w 3900375"/>
                <a:gd name="connsiteY7" fmla="*/ 6423694 h 7639182"/>
                <a:gd name="connsiteX8" fmla="*/ 527946 w 3900375"/>
                <a:gd name="connsiteY8" fmla="*/ 6520676 h 7639182"/>
                <a:gd name="connsiteX9" fmla="*/ 525643 w 3900375"/>
                <a:gd name="connsiteY9" fmla="*/ 6521400 h 7639182"/>
                <a:gd name="connsiteX10" fmla="*/ 489209 w 3900375"/>
                <a:gd name="connsiteY10" fmla="*/ 6421808 h 7639182"/>
                <a:gd name="connsiteX11" fmla="*/ 534478 w 3900375"/>
                <a:gd name="connsiteY11" fmla="*/ 6331970 h 7639182"/>
                <a:gd name="connsiteX12" fmla="*/ 543839 w 3900375"/>
                <a:gd name="connsiteY12" fmla="*/ 6330914 h 7639182"/>
                <a:gd name="connsiteX13" fmla="*/ 1779873 w 3900375"/>
                <a:gd name="connsiteY13" fmla="*/ 6219954 h 7639182"/>
                <a:gd name="connsiteX14" fmla="*/ 1805509 w 3900375"/>
                <a:gd name="connsiteY14" fmla="*/ 6297960 h 7639182"/>
                <a:gd name="connsiteX15" fmla="*/ 1805895 w 3900375"/>
                <a:gd name="connsiteY15" fmla="*/ 6382784 h 7639182"/>
                <a:gd name="connsiteX16" fmla="*/ 1780258 w 3900375"/>
                <a:gd name="connsiteY16" fmla="*/ 6304780 h 7639182"/>
                <a:gd name="connsiteX17" fmla="*/ 1779873 w 3900375"/>
                <a:gd name="connsiteY17" fmla="*/ 6219954 h 7639182"/>
                <a:gd name="connsiteX18" fmla="*/ 896563 w 3900375"/>
                <a:gd name="connsiteY18" fmla="*/ 6198032 h 7639182"/>
                <a:gd name="connsiteX19" fmla="*/ 971241 w 3900375"/>
                <a:gd name="connsiteY19" fmla="*/ 6227198 h 7639182"/>
                <a:gd name="connsiteX20" fmla="*/ 1048359 w 3900375"/>
                <a:gd name="connsiteY20" fmla="*/ 6205274 h 7639182"/>
                <a:gd name="connsiteX21" fmla="*/ 1049013 w 3900375"/>
                <a:gd name="connsiteY21" fmla="*/ 6207332 h 7639182"/>
                <a:gd name="connsiteX22" fmla="*/ 970382 w 3900375"/>
                <a:gd name="connsiteY22" fmla="*/ 6245250 h 7639182"/>
                <a:gd name="connsiteX23" fmla="*/ 895714 w 3900375"/>
                <a:gd name="connsiteY23" fmla="*/ 6200016 h 7639182"/>
                <a:gd name="connsiteX24" fmla="*/ 896563 w 3900375"/>
                <a:gd name="connsiteY24" fmla="*/ 6198032 h 7639182"/>
                <a:gd name="connsiteX25" fmla="*/ 1654214 w 3900375"/>
                <a:gd name="connsiteY25" fmla="*/ 6170316 h 7639182"/>
                <a:gd name="connsiteX26" fmla="*/ 1656532 w 3900375"/>
                <a:gd name="connsiteY26" fmla="*/ 6170988 h 7639182"/>
                <a:gd name="connsiteX27" fmla="*/ 1639659 w 3900375"/>
                <a:gd name="connsiteY27" fmla="*/ 6268356 h 7639182"/>
                <a:gd name="connsiteX28" fmla="*/ 1678610 w 3900375"/>
                <a:gd name="connsiteY28" fmla="*/ 6359174 h 7639182"/>
                <a:gd name="connsiteX29" fmla="*/ 1676511 w 3900375"/>
                <a:gd name="connsiteY29" fmla="*/ 6360366 h 7639182"/>
                <a:gd name="connsiteX30" fmla="*/ 1619935 w 3900375"/>
                <a:gd name="connsiteY30" fmla="*/ 6270672 h 7639182"/>
                <a:gd name="connsiteX31" fmla="*/ 1645285 w 3900375"/>
                <a:gd name="connsiteY31" fmla="*/ 6173320 h 7639182"/>
                <a:gd name="connsiteX32" fmla="*/ 1654214 w 3900375"/>
                <a:gd name="connsiteY32" fmla="*/ 6170316 h 7639182"/>
                <a:gd name="connsiteX33" fmla="*/ 3336722 w 3900375"/>
                <a:gd name="connsiteY33" fmla="*/ 6146254 h 7639182"/>
                <a:gd name="connsiteX34" fmla="*/ 2136668 w 3900375"/>
                <a:gd name="connsiteY34" fmla="*/ 6782270 h 7639182"/>
                <a:gd name="connsiteX35" fmla="*/ 221584 w 3900375"/>
                <a:gd name="connsiteY35" fmla="*/ 6866014 h 7639182"/>
                <a:gd name="connsiteX36" fmla="*/ 2099171 w 3900375"/>
                <a:gd name="connsiteY36" fmla="*/ 6945540 h 7639182"/>
                <a:gd name="connsiteX37" fmla="*/ 3336722 w 3900375"/>
                <a:gd name="connsiteY37" fmla="*/ 6146254 h 7639182"/>
                <a:gd name="connsiteX38" fmla="*/ 995213 w 3900375"/>
                <a:gd name="connsiteY38" fmla="*/ 6142250 h 7639182"/>
                <a:gd name="connsiteX39" fmla="*/ 1078218 w 3900375"/>
                <a:gd name="connsiteY39" fmla="*/ 6159724 h 7639182"/>
                <a:gd name="connsiteX40" fmla="*/ 996564 w 3900375"/>
                <a:gd name="connsiteY40" fmla="*/ 6168372 h 7639182"/>
                <a:gd name="connsiteX41" fmla="*/ 913559 w 3900375"/>
                <a:gd name="connsiteY41" fmla="*/ 6150898 h 7639182"/>
                <a:gd name="connsiteX42" fmla="*/ 929537 w 3900375"/>
                <a:gd name="connsiteY42" fmla="*/ 6146472 h 7639182"/>
                <a:gd name="connsiteX43" fmla="*/ 995213 w 3900375"/>
                <a:gd name="connsiteY43" fmla="*/ 6142250 h 7639182"/>
                <a:gd name="connsiteX44" fmla="*/ 667556 w 3900375"/>
                <a:gd name="connsiteY44" fmla="*/ 6093528 h 7639182"/>
                <a:gd name="connsiteX45" fmla="*/ 647721 w 3900375"/>
                <a:gd name="connsiteY45" fmla="*/ 6096556 h 7639182"/>
                <a:gd name="connsiteX46" fmla="*/ 614676 w 3900375"/>
                <a:gd name="connsiteY46" fmla="*/ 6141590 h 7639182"/>
                <a:gd name="connsiteX47" fmla="*/ 662740 w 3900375"/>
                <a:gd name="connsiteY47" fmla="*/ 6194470 h 7639182"/>
                <a:gd name="connsiteX48" fmla="*/ 715620 w 3900375"/>
                <a:gd name="connsiteY48" fmla="*/ 6146410 h 7639182"/>
                <a:gd name="connsiteX49" fmla="*/ 667556 w 3900375"/>
                <a:gd name="connsiteY49" fmla="*/ 6093528 h 7639182"/>
                <a:gd name="connsiteX50" fmla="*/ 968880 w 3900375"/>
                <a:gd name="connsiteY50" fmla="*/ 6056008 h 7639182"/>
                <a:gd name="connsiteX51" fmla="*/ 1043472 w 3900375"/>
                <a:gd name="connsiteY51" fmla="*/ 6102746 h 7639182"/>
                <a:gd name="connsiteX52" fmla="*/ 1042622 w 3900375"/>
                <a:gd name="connsiteY52" fmla="*/ 6104804 h 7639182"/>
                <a:gd name="connsiteX53" fmla="*/ 967987 w 3900375"/>
                <a:gd name="connsiteY53" fmla="*/ 6074712 h 7639182"/>
                <a:gd name="connsiteX54" fmla="*/ 890828 w 3900375"/>
                <a:gd name="connsiteY54" fmla="*/ 6097562 h 7639182"/>
                <a:gd name="connsiteX55" fmla="*/ 890176 w 3900375"/>
                <a:gd name="connsiteY55" fmla="*/ 6095430 h 7639182"/>
                <a:gd name="connsiteX56" fmla="*/ 914078 w 3900375"/>
                <a:gd name="connsiteY56" fmla="*/ 6066040 h 7639182"/>
                <a:gd name="connsiteX57" fmla="*/ 938883 w 3900375"/>
                <a:gd name="connsiteY57" fmla="*/ 6057968 h 7639182"/>
                <a:gd name="connsiteX58" fmla="*/ 968880 w 3900375"/>
                <a:gd name="connsiteY58" fmla="*/ 6056008 h 7639182"/>
                <a:gd name="connsiteX59" fmla="*/ 923653 w 3900375"/>
                <a:gd name="connsiteY59" fmla="*/ 5986068 h 7639182"/>
                <a:gd name="connsiteX60" fmla="*/ 1014548 w 3900375"/>
                <a:gd name="connsiteY60" fmla="*/ 6040698 h 7639182"/>
                <a:gd name="connsiteX61" fmla="*/ 1013403 w 3900375"/>
                <a:gd name="connsiteY61" fmla="*/ 6042822 h 7639182"/>
                <a:gd name="connsiteX62" fmla="*/ 921766 w 3900375"/>
                <a:gd name="connsiteY62" fmla="*/ 6005838 h 7639182"/>
                <a:gd name="connsiteX63" fmla="*/ 824784 w 3900375"/>
                <a:gd name="connsiteY63" fmla="*/ 6024804 h 7639182"/>
                <a:gd name="connsiteX64" fmla="*/ 824062 w 3900375"/>
                <a:gd name="connsiteY64" fmla="*/ 6022502 h 7639182"/>
                <a:gd name="connsiteX65" fmla="*/ 855034 w 3900375"/>
                <a:gd name="connsiteY65" fmla="*/ 5992970 h 7639182"/>
                <a:gd name="connsiteX66" fmla="*/ 923653 w 3900375"/>
                <a:gd name="connsiteY66" fmla="*/ 5986068 h 7639182"/>
                <a:gd name="connsiteX67" fmla="*/ 667890 w 3900375"/>
                <a:gd name="connsiteY67" fmla="*/ 5980062 h 7639182"/>
                <a:gd name="connsiteX68" fmla="*/ 732367 w 3900375"/>
                <a:gd name="connsiteY68" fmla="*/ 6050998 h 7639182"/>
                <a:gd name="connsiteX69" fmla="*/ 718512 w 3900375"/>
                <a:gd name="connsiteY69" fmla="*/ 6086856 h 7639182"/>
                <a:gd name="connsiteX70" fmla="*/ 746221 w 3900375"/>
                <a:gd name="connsiteY70" fmla="*/ 6082124 h 7639182"/>
                <a:gd name="connsiteX71" fmla="*/ 810697 w 3900375"/>
                <a:gd name="connsiteY71" fmla="*/ 6153062 h 7639182"/>
                <a:gd name="connsiteX72" fmla="*/ 739760 w 3900375"/>
                <a:gd name="connsiteY72" fmla="*/ 6217538 h 7639182"/>
                <a:gd name="connsiteX73" fmla="*/ 715685 w 3900375"/>
                <a:gd name="connsiteY73" fmla="*/ 6211470 h 7639182"/>
                <a:gd name="connsiteX74" fmla="*/ 724034 w 3900375"/>
                <a:gd name="connsiteY74" fmla="*/ 6245140 h 7639182"/>
                <a:gd name="connsiteX75" fmla="*/ 653095 w 3900375"/>
                <a:gd name="connsiteY75" fmla="*/ 6309618 h 7639182"/>
                <a:gd name="connsiteX76" fmla="*/ 588619 w 3900375"/>
                <a:gd name="connsiteY76" fmla="*/ 6238680 h 7639182"/>
                <a:gd name="connsiteX77" fmla="*/ 603409 w 3900375"/>
                <a:gd name="connsiteY77" fmla="*/ 6201568 h 7639182"/>
                <a:gd name="connsiteX78" fmla="*/ 570492 w 3900375"/>
                <a:gd name="connsiteY78" fmla="*/ 6209462 h 7639182"/>
                <a:gd name="connsiteX79" fmla="*/ 506015 w 3900375"/>
                <a:gd name="connsiteY79" fmla="*/ 6138524 h 7639182"/>
                <a:gd name="connsiteX80" fmla="*/ 576953 w 3900375"/>
                <a:gd name="connsiteY80" fmla="*/ 6074048 h 7639182"/>
                <a:gd name="connsiteX81" fmla="*/ 609845 w 3900375"/>
                <a:gd name="connsiteY81" fmla="*/ 6085692 h 7639182"/>
                <a:gd name="connsiteX82" fmla="*/ 596953 w 3900375"/>
                <a:gd name="connsiteY82" fmla="*/ 6044538 h 7639182"/>
                <a:gd name="connsiteX83" fmla="*/ 641281 w 3900375"/>
                <a:gd name="connsiteY83" fmla="*/ 5984126 h 7639182"/>
                <a:gd name="connsiteX84" fmla="*/ 667890 w 3900375"/>
                <a:gd name="connsiteY84" fmla="*/ 5980062 h 7639182"/>
                <a:gd name="connsiteX85" fmla="*/ 405163 w 3900375"/>
                <a:gd name="connsiteY85" fmla="*/ 5966874 h 7639182"/>
                <a:gd name="connsiteX86" fmla="*/ 496060 w 3900375"/>
                <a:gd name="connsiteY86" fmla="*/ 6021500 h 7639182"/>
                <a:gd name="connsiteX87" fmla="*/ 494914 w 3900375"/>
                <a:gd name="connsiteY87" fmla="*/ 6023628 h 7639182"/>
                <a:gd name="connsiteX88" fmla="*/ 403277 w 3900375"/>
                <a:gd name="connsiteY88" fmla="*/ 5986642 h 7639182"/>
                <a:gd name="connsiteX89" fmla="*/ 306294 w 3900375"/>
                <a:gd name="connsiteY89" fmla="*/ 6005610 h 7639182"/>
                <a:gd name="connsiteX90" fmla="*/ 305571 w 3900375"/>
                <a:gd name="connsiteY90" fmla="*/ 6003306 h 7639182"/>
                <a:gd name="connsiteX91" fmla="*/ 336544 w 3900375"/>
                <a:gd name="connsiteY91" fmla="*/ 5973776 h 7639182"/>
                <a:gd name="connsiteX92" fmla="*/ 405163 w 3900375"/>
                <a:gd name="connsiteY92" fmla="*/ 5966874 h 7639182"/>
                <a:gd name="connsiteX93" fmla="*/ 668860 w 3900375"/>
                <a:gd name="connsiteY93" fmla="*/ 5963246 h 7639182"/>
                <a:gd name="connsiteX94" fmla="*/ 639533 w 3900375"/>
                <a:gd name="connsiteY94" fmla="*/ 5967726 h 7639182"/>
                <a:gd name="connsiteX95" fmla="*/ 590677 w 3900375"/>
                <a:gd name="connsiteY95" fmla="*/ 6034306 h 7639182"/>
                <a:gd name="connsiteX96" fmla="*/ 604886 w 3900375"/>
                <a:gd name="connsiteY96" fmla="*/ 6079662 h 7639182"/>
                <a:gd name="connsiteX97" fmla="*/ 568637 w 3900375"/>
                <a:gd name="connsiteY97" fmla="*/ 6066830 h 7639182"/>
                <a:gd name="connsiteX98" fmla="*/ 490456 w 3900375"/>
                <a:gd name="connsiteY98" fmla="*/ 6137890 h 7639182"/>
                <a:gd name="connsiteX99" fmla="*/ 561514 w 3900375"/>
                <a:gd name="connsiteY99" fmla="*/ 6216070 h 7639182"/>
                <a:gd name="connsiteX100" fmla="*/ 597794 w 3900375"/>
                <a:gd name="connsiteY100" fmla="*/ 6207370 h 7639182"/>
                <a:gd name="connsiteX101" fmla="*/ 581495 w 3900375"/>
                <a:gd name="connsiteY101" fmla="*/ 6248268 h 7639182"/>
                <a:gd name="connsiteX102" fmla="*/ 652553 w 3900375"/>
                <a:gd name="connsiteY102" fmla="*/ 6326450 h 7639182"/>
                <a:gd name="connsiteX103" fmla="*/ 730733 w 3900375"/>
                <a:gd name="connsiteY103" fmla="*/ 6255390 h 7639182"/>
                <a:gd name="connsiteX104" fmla="*/ 721531 w 3900375"/>
                <a:gd name="connsiteY104" fmla="*/ 6218284 h 7639182"/>
                <a:gd name="connsiteX105" fmla="*/ 748066 w 3900375"/>
                <a:gd name="connsiteY105" fmla="*/ 6224970 h 7639182"/>
                <a:gd name="connsiteX106" fmla="*/ 826246 w 3900375"/>
                <a:gd name="connsiteY106" fmla="*/ 6153912 h 7639182"/>
                <a:gd name="connsiteX107" fmla="*/ 755186 w 3900375"/>
                <a:gd name="connsiteY107" fmla="*/ 6075730 h 7639182"/>
                <a:gd name="connsiteX108" fmla="*/ 724647 w 3900375"/>
                <a:gd name="connsiteY108" fmla="*/ 6080944 h 7639182"/>
                <a:gd name="connsiteX109" fmla="*/ 739918 w 3900375"/>
                <a:gd name="connsiteY109" fmla="*/ 6041428 h 7639182"/>
                <a:gd name="connsiteX110" fmla="*/ 668860 w 3900375"/>
                <a:gd name="connsiteY110" fmla="*/ 5963246 h 7639182"/>
                <a:gd name="connsiteX111" fmla="*/ 2120998 w 3900375"/>
                <a:gd name="connsiteY111" fmla="*/ 5941320 h 7639182"/>
                <a:gd name="connsiteX112" fmla="*/ 2122070 w 3900375"/>
                <a:gd name="connsiteY112" fmla="*/ 5943194 h 7639182"/>
                <a:gd name="connsiteX113" fmla="*/ 2053179 w 3900375"/>
                <a:gd name="connsiteY113" fmla="*/ 5996810 h 7639182"/>
                <a:gd name="connsiteX114" fmla="*/ 1970665 w 3900375"/>
                <a:gd name="connsiteY114" fmla="*/ 5968302 h 7639182"/>
                <a:gd name="connsiteX115" fmla="*/ 1971077 w 3900375"/>
                <a:gd name="connsiteY115" fmla="*/ 5966184 h 7639182"/>
                <a:gd name="connsiteX116" fmla="*/ 2050221 w 3900375"/>
                <a:gd name="connsiteY116" fmla="*/ 5978982 h 7639182"/>
                <a:gd name="connsiteX117" fmla="*/ 2120998 w 3900375"/>
                <a:gd name="connsiteY117" fmla="*/ 5941320 h 7639182"/>
                <a:gd name="connsiteX118" fmla="*/ 1725206 w 3900375"/>
                <a:gd name="connsiteY118" fmla="*/ 5912210 h 7639182"/>
                <a:gd name="connsiteX119" fmla="*/ 1706452 w 3900375"/>
                <a:gd name="connsiteY119" fmla="*/ 5919346 h 7639182"/>
                <a:gd name="connsiteX120" fmla="*/ 1683624 w 3900375"/>
                <a:gd name="connsiteY120" fmla="*/ 5970326 h 7639182"/>
                <a:gd name="connsiteX121" fmla="*/ 1741740 w 3900375"/>
                <a:gd name="connsiteY121" fmla="*/ 6011908 h 7639182"/>
                <a:gd name="connsiteX122" fmla="*/ 1783322 w 3900375"/>
                <a:gd name="connsiteY122" fmla="*/ 5953794 h 7639182"/>
                <a:gd name="connsiteX123" fmla="*/ 1725206 w 3900375"/>
                <a:gd name="connsiteY123" fmla="*/ 5912210 h 7639182"/>
                <a:gd name="connsiteX124" fmla="*/ 2103742 w 3900375"/>
                <a:gd name="connsiteY124" fmla="*/ 5886672 h 7639182"/>
                <a:gd name="connsiteX125" fmla="*/ 2140603 w 3900375"/>
                <a:gd name="connsiteY125" fmla="*/ 5890506 h 7639182"/>
                <a:gd name="connsiteX126" fmla="*/ 2062597 w 3900375"/>
                <a:gd name="connsiteY126" fmla="*/ 5916144 h 7639182"/>
                <a:gd name="connsiteX127" fmla="*/ 1977774 w 3900375"/>
                <a:gd name="connsiteY127" fmla="*/ 5916528 h 7639182"/>
                <a:gd name="connsiteX128" fmla="*/ 1992462 w 3900375"/>
                <a:gd name="connsiteY128" fmla="*/ 5908840 h 7639182"/>
                <a:gd name="connsiteX129" fmla="*/ 2055780 w 3900375"/>
                <a:gd name="connsiteY129" fmla="*/ 5890892 h 7639182"/>
                <a:gd name="connsiteX130" fmla="*/ 2103742 w 3900375"/>
                <a:gd name="connsiteY130" fmla="*/ 5886672 h 7639182"/>
                <a:gd name="connsiteX131" fmla="*/ 1479444 w 3900375"/>
                <a:gd name="connsiteY131" fmla="*/ 5842840 h 7639182"/>
                <a:gd name="connsiteX132" fmla="*/ 1542393 w 3900375"/>
                <a:gd name="connsiteY132" fmla="*/ 5877886 h 7639182"/>
                <a:gd name="connsiteX133" fmla="*/ 1541721 w 3900375"/>
                <a:gd name="connsiteY133" fmla="*/ 5880208 h 7639182"/>
                <a:gd name="connsiteX134" fmla="*/ 1444352 w 3900375"/>
                <a:gd name="connsiteY134" fmla="*/ 5863334 h 7639182"/>
                <a:gd name="connsiteX135" fmla="*/ 1353532 w 3900375"/>
                <a:gd name="connsiteY135" fmla="*/ 5902286 h 7639182"/>
                <a:gd name="connsiteX136" fmla="*/ 1352341 w 3900375"/>
                <a:gd name="connsiteY136" fmla="*/ 5900186 h 7639182"/>
                <a:gd name="connsiteX137" fmla="*/ 1376405 w 3900375"/>
                <a:gd name="connsiteY137" fmla="*/ 5864798 h 7639182"/>
                <a:gd name="connsiteX138" fmla="*/ 1442036 w 3900375"/>
                <a:gd name="connsiteY138" fmla="*/ 5843610 h 7639182"/>
                <a:gd name="connsiteX139" fmla="*/ 1479444 w 3900375"/>
                <a:gd name="connsiteY139" fmla="*/ 5842840 h 7639182"/>
                <a:gd name="connsiteX140" fmla="*/ 2730356 w 3900375"/>
                <a:gd name="connsiteY140" fmla="*/ 5830180 h 7639182"/>
                <a:gd name="connsiteX141" fmla="*/ 2761525 w 3900375"/>
                <a:gd name="connsiteY141" fmla="*/ 5906144 h 7639182"/>
                <a:gd name="connsiteX142" fmla="*/ 2767998 w 3900375"/>
                <a:gd name="connsiteY142" fmla="*/ 5990722 h 7639182"/>
                <a:gd name="connsiteX143" fmla="*/ 2736828 w 3900375"/>
                <a:gd name="connsiteY143" fmla="*/ 5914758 h 7639182"/>
                <a:gd name="connsiteX144" fmla="*/ 2730356 w 3900375"/>
                <a:gd name="connsiteY144" fmla="*/ 5830180 h 7639182"/>
                <a:gd name="connsiteX145" fmla="*/ 2041908 w 3900375"/>
                <a:gd name="connsiteY145" fmla="*/ 5810578 h 7639182"/>
                <a:gd name="connsiteX146" fmla="*/ 2094645 w 3900375"/>
                <a:gd name="connsiteY146" fmla="*/ 5842116 h 7639182"/>
                <a:gd name="connsiteX147" fmla="*/ 2094247 w 3900375"/>
                <a:gd name="connsiteY147" fmla="*/ 5844308 h 7639182"/>
                <a:gd name="connsiteX148" fmla="*/ 2014950 w 3900375"/>
                <a:gd name="connsiteY148" fmla="*/ 5830596 h 7639182"/>
                <a:gd name="connsiteX149" fmla="*/ 1944328 w 3900375"/>
                <a:gd name="connsiteY149" fmla="*/ 5869170 h 7639182"/>
                <a:gd name="connsiteX150" fmla="*/ 1943241 w 3900375"/>
                <a:gd name="connsiteY150" fmla="*/ 5867224 h 7639182"/>
                <a:gd name="connsiteX151" fmla="*/ 1960424 w 3900375"/>
                <a:gd name="connsiteY151" fmla="*/ 5833462 h 7639182"/>
                <a:gd name="connsiteX152" fmla="*/ 1982975 w 3900375"/>
                <a:gd name="connsiteY152" fmla="*/ 5820352 h 7639182"/>
                <a:gd name="connsiteX153" fmla="*/ 2011888 w 3900375"/>
                <a:gd name="connsiteY153" fmla="*/ 5812122 h 7639182"/>
                <a:gd name="connsiteX154" fmla="*/ 2041908 w 3900375"/>
                <a:gd name="connsiteY154" fmla="*/ 5810578 h 7639182"/>
                <a:gd name="connsiteX155" fmla="*/ 1701655 w 3900375"/>
                <a:gd name="connsiteY155" fmla="*/ 5801216 h 7639182"/>
                <a:gd name="connsiteX156" fmla="*/ 1779616 w 3900375"/>
                <a:gd name="connsiteY156" fmla="*/ 5856996 h 7639182"/>
                <a:gd name="connsiteX157" fmla="*/ 1773617 w 3900375"/>
                <a:gd name="connsiteY157" fmla="*/ 5894966 h 7639182"/>
                <a:gd name="connsiteX158" fmla="*/ 1799710 w 3900375"/>
                <a:gd name="connsiteY158" fmla="*/ 5884510 h 7639182"/>
                <a:gd name="connsiteX159" fmla="*/ 1877670 w 3900375"/>
                <a:gd name="connsiteY159" fmla="*/ 5940290 h 7639182"/>
                <a:gd name="connsiteX160" fmla="*/ 1821889 w 3900375"/>
                <a:gd name="connsiteY160" fmla="*/ 6018250 h 7639182"/>
                <a:gd name="connsiteX161" fmla="*/ 1797076 w 3900375"/>
                <a:gd name="connsiteY161" fmla="*/ 6017384 h 7639182"/>
                <a:gd name="connsiteX162" fmla="*/ 1812324 w 3900375"/>
                <a:gd name="connsiteY162" fmla="*/ 6048542 h 7639182"/>
                <a:gd name="connsiteX163" fmla="*/ 1756542 w 3900375"/>
                <a:gd name="connsiteY163" fmla="*/ 6126506 h 7639182"/>
                <a:gd name="connsiteX164" fmla="*/ 1678582 w 3900375"/>
                <a:gd name="connsiteY164" fmla="*/ 6070724 h 7639182"/>
                <a:gd name="connsiteX165" fmla="*/ 1685232 w 3900375"/>
                <a:gd name="connsiteY165" fmla="*/ 6031332 h 7639182"/>
                <a:gd name="connsiteX166" fmla="*/ 1654712 w 3900375"/>
                <a:gd name="connsiteY166" fmla="*/ 6045974 h 7639182"/>
                <a:gd name="connsiteX167" fmla="*/ 1576752 w 3900375"/>
                <a:gd name="connsiteY167" fmla="*/ 5990194 h 7639182"/>
                <a:gd name="connsiteX168" fmla="*/ 1632532 w 3900375"/>
                <a:gd name="connsiteY168" fmla="*/ 5912234 h 7639182"/>
                <a:gd name="connsiteX169" fmla="*/ 1667138 w 3900375"/>
                <a:gd name="connsiteY169" fmla="*/ 5916696 h 7639182"/>
                <a:gd name="connsiteX170" fmla="*/ 1645875 w 3900375"/>
                <a:gd name="connsiteY170" fmla="*/ 5879176 h 7639182"/>
                <a:gd name="connsiteX171" fmla="*/ 1676498 w 3900375"/>
                <a:gd name="connsiteY171" fmla="*/ 5810788 h 7639182"/>
                <a:gd name="connsiteX172" fmla="*/ 1701655 w 3900375"/>
                <a:gd name="connsiteY172" fmla="*/ 5801216 h 7639182"/>
                <a:gd name="connsiteX173" fmla="*/ 2601458 w 3900375"/>
                <a:gd name="connsiteY173" fmla="*/ 5789688 h 7639182"/>
                <a:gd name="connsiteX174" fmla="*/ 2603818 w 3900375"/>
                <a:gd name="connsiteY174" fmla="*/ 5790192 h 7639182"/>
                <a:gd name="connsiteX175" fmla="*/ 2593977 w 3900375"/>
                <a:gd name="connsiteY175" fmla="*/ 5888520 h 7639182"/>
                <a:gd name="connsiteX176" fmla="*/ 2639346 w 3900375"/>
                <a:gd name="connsiteY176" fmla="*/ 5976308 h 7639182"/>
                <a:gd name="connsiteX177" fmla="*/ 2637338 w 3900375"/>
                <a:gd name="connsiteY177" fmla="*/ 5977648 h 7639182"/>
                <a:gd name="connsiteX178" fmla="*/ 2574470 w 3900375"/>
                <a:gd name="connsiteY178" fmla="*/ 5892244 h 7639182"/>
                <a:gd name="connsiteX179" fmla="*/ 2592768 w 3900375"/>
                <a:gd name="connsiteY179" fmla="*/ 5793324 h 7639182"/>
                <a:gd name="connsiteX180" fmla="*/ 2601458 w 3900375"/>
                <a:gd name="connsiteY180" fmla="*/ 5789688 h 7639182"/>
                <a:gd name="connsiteX181" fmla="*/ 1699065 w 3900375"/>
                <a:gd name="connsiteY181" fmla="*/ 5784574 h 7639182"/>
                <a:gd name="connsiteX182" fmla="*/ 1671337 w 3900375"/>
                <a:gd name="connsiteY182" fmla="*/ 5795124 h 7639182"/>
                <a:gd name="connsiteX183" fmla="*/ 1637587 w 3900375"/>
                <a:gd name="connsiteY183" fmla="*/ 5870494 h 7639182"/>
                <a:gd name="connsiteX184" fmla="*/ 1661021 w 3900375"/>
                <a:gd name="connsiteY184" fmla="*/ 5911844 h 7639182"/>
                <a:gd name="connsiteX185" fmla="*/ 1622884 w 3900375"/>
                <a:gd name="connsiteY185" fmla="*/ 5906928 h 7639182"/>
                <a:gd name="connsiteX186" fmla="*/ 1561407 w 3900375"/>
                <a:gd name="connsiteY186" fmla="*/ 5992848 h 7639182"/>
                <a:gd name="connsiteX187" fmla="*/ 1647326 w 3900375"/>
                <a:gd name="connsiteY187" fmla="*/ 6054326 h 7639182"/>
                <a:gd name="connsiteX188" fmla="*/ 1680963 w 3900375"/>
                <a:gd name="connsiteY188" fmla="*/ 6038186 h 7639182"/>
                <a:gd name="connsiteX189" fmla="*/ 1673635 w 3900375"/>
                <a:gd name="connsiteY189" fmla="*/ 6081598 h 7639182"/>
                <a:gd name="connsiteX190" fmla="*/ 1759554 w 3900375"/>
                <a:gd name="connsiteY190" fmla="*/ 6143074 h 7639182"/>
                <a:gd name="connsiteX191" fmla="*/ 1821030 w 3900375"/>
                <a:gd name="connsiteY191" fmla="*/ 6057154 h 7639182"/>
                <a:gd name="connsiteX192" fmla="*/ 1804226 w 3900375"/>
                <a:gd name="connsiteY192" fmla="*/ 6022816 h 7639182"/>
                <a:gd name="connsiteX193" fmla="*/ 1831573 w 3900375"/>
                <a:gd name="connsiteY193" fmla="*/ 6023770 h 7639182"/>
                <a:gd name="connsiteX194" fmla="*/ 1893050 w 3900375"/>
                <a:gd name="connsiteY194" fmla="*/ 5937848 h 7639182"/>
                <a:gd name="connsiteX195" fmla="*/ 1807128 w 3900375"/>
                <a:gd name="connsiteY195" fmla="*/ 5876370 h 7639182"/>
                <a:gd name="connsiteX196" fmla="*/ 1778371 w 3900375"/>
                <a:gd name="connsiteY196" fmla="*/ 5887896 h 7639182"/>
                <a:gd name="connsiteX197" fmla="*/ 1784984 w 3900375"/>
                <a:gd name="connsiteY197" fmla="*/ 5846052 h 7639182"/>
                <a:gd name="connsiteX198" fmla="*/ 1699065 w 3900375"/>
                <a:gd name="connsiteY198" fmla="*/ 5784574 h 7639182"/>
                <a:gd name="connsiteX199" fmla="*/ 1990363 w 3900375"/>
                <a:gd name="connsiteY199" fmla="*/ 5752496 h 7639182"/>
                <a:gd name="connsiteX200" fmla="*/ 2053311 w 3900375"/>
                <a:gd name="connsiteY200" fmla="*/ 5787544 h 7639182"/>
                <a:gd name="connsiteX201" fmla="*/ 2052638 w 3900375"/>
                <a:gd name="connsiteY201" fmla="*/ 5789862 h 7639182"/>
                <a:gd name="connsiteX202" fmla="*/ 1955271 w 3900375"/>
                <a:gd name="connsiteY202" fmla="*/ 5772990 h 7639182"/>
                <a:gd name="connsiteX203" fmla="*/ 1864451 w 3900375"/>
                <a:gd name="connsiteY203" fmla="*/ 5811940 h 7639182"/>
                <a:gd name="connsiteX204" fmla="*/ 1863261 w 3900375"/>
                <a:gd name="connsiteY204" fmla="*/ 5809842 h 7639182"/>
                <a:gd name="connsiteX205" fmla="*/ 1887325 w 3900375"/>
                <a:gd name="connsiteY205" fmla="*/ 5774454 h 7639182"/>
                <a:gd name="connsiteX206" fmla="*/ 1952955 w 3900375"/>
                <a:gd name="connsiteY206" fmla="*/ 5753266 h 7639182"/>
                <a:gd name="connsiteX207" fmla="*/ 1990363 w 3900375"/>
                <a:gd name="connsiteY207" fmla="*/ 5752496 h 7639182"/>
                <a:gd name="connsiteX208" fmla="*/ 776612 w 3900375"/>
                <a:gd name="connsiteY208" fmla="*/ 5740486 h 7639182"/>
                <a:gd name="connsiteX209" fmla="*/ 845661 w 3900375"/>
                <a:gd name="connsiteY209" fmla="*/ 5825998 h 7639182"/>
                <a:gd name="connsiteX210" fmla="*/ 801896 w 3900375"/>
                <a:gd name="connsiteY210" fmla="*/ 5926816 h 7639182"/>
                <a:gd name="connsiteX211" fmla="*/ 799029 w 3900375"/>
                <a:gd name="connsiteY211" fmla="*/ 5926272 h 7639182"/>
                <a:gd name="connsiteX212" fmla="*/ 821170 w 3900375"/>
                <a:gd name="connsiteY212" fmla="*/ 5829320 h 7639182"/>
                <a:gd name="connsiteX213" fmla="*/ 773992 w 3900375"/>
                <a:gd name="connsiteY213" fmla="*/ 5741774 h 7639182"/>
                <a:gd name="connsiteX214" fmla="*/ 776612 w 3900375"/>
                <a:gd name="connsiteY214" fmla="*/ 5740486 h 7639182"/>
                <a:gd name="connsiteX215" fmla="*/ 571294 w 3900375"/>
                <a:gd name="connsiteY215" fmla="*/ 5735588 h 7639182"/>
                <a:gd name="connsiteX216" fmla="*/ 573420 w 3900375"/>
                <a:gd name="connsiteY216" fmla="*/ 5736734 h 7639182"/>
                <a:gd name="connsiteX217" fmla="*/ 536434 w 3900375"/>
                <a:gd name="connsiteY217" fmla="*/ 5828372 h 7639182"/>
                <a:gd name="connsiteX218" fmla="*/ 555401 w 3900375"/>
                <a:gd name="connsiteY218" fmla="*/ 5925354 h 7639182"/>
                <a:gd name="connsiteX219" fmla="*/ 553098 w 3900375"/>
                <a:gd name="connsiteY219" fmla="*/ 5926076 h 7639182"/>
                <a:gd name="connsiteX220" fmla="*/ 516666 w 3900375"/>
                <a:gd name="connsiteY220" fmla="*/ 5826484 h 7639182"/>
                <a:gd name="connsiteX221" fmla="*/ 561933 w 3900375"/>
                <a:gd name="connsiteY221" fmla="*/ 5736648 h 7639182"/>
                <a:gd name="connsiteX222" fmla="*/ 571294 w 3900375"/>
                <a:gd name="connsiteY222" fmla="*/ 5735588 h 7639182"/>
                <a:gd name="connsiteX223" fmla="*/ 736464 w 3900375"/>
                <a:gd name="connsiteY223" fmla="*/ 5731920 h 7639182"/>
                <a:gd name="connsiteX224" fmla="*/ 774382 w 3900375"/>
                <a:gd name="connsiteY224" fmla="*/ 5810556 h 7639182"/>
                <a:gd name="connsiteX225" fmla="*/ 729149 w 3900375"/>
                <a:gd name="connsiteY225" fmla="*/ 5885222 h 7639182"/>
                <a:gd name="connsiteX226" fmla="*/ 727165 w 3900375"/>
                <a:gd name="connsiteY226" fmla="*/ 5884370 h 7639182"/>
                <a:gd name="connsiteX227" fmla="*/ 756331 w 3900375"/>
                <a:gd name="connsiteY227" fmla="*/ 5809692 h 7639182"/>
                <a:gd name="connsiteX228" fmla="*/ 734407 w 3900375"/>
                <a:gd name="connsiteY228" fmla="*/ 5732576 h 7639182"/>
                <a:gd name="connsiteX229" fmla="*/ 736464 w 3900375"/>
                <a:gd name="connsiteY229" fmla="*/ 5731920 h 7639182"/>
                <a:gd name="connsiteX230" fmla="*/ 632367 w 3900375"/>
                <a:gd name="connsiteY230" fmla="*/ 5726954 h 7639182"/>
                <a:gd name="connsiteX231" fmla="*/ 634425 w 3900375"/>
                <a:gd name="connsiteY231" fmla="*/ 5727804 h 7639182"/>
                <a:gd name="connsiteX232" fmla="*/ 604335 w 3900375"/>
                <a:gd name="connsiteY232" fmla="*/ 5802438 h 7639182"/>
                <a:gd name="connsiteX233" fmla="*/ 627185 w 3900375"/>
                <a:gd name="connsiteY233" fmla="*/ 5879600 h 7639182"/>
                <a:gd name="connsiteX234" fmla="*/ 625052 w 3900375"/>
                <a:gd name="connsiteY234" fmla="*/ 5880252 h 7639182"/>
                <a:gd name="connsiteX235" fmla="*/ 585629 w 3900375"/>
                <a:gd name="connsiteY235" fmla="*/ 5801548 h 7639182"/>
                <a:gd name="connsiteX236" fmla="*/ 623610 w 3900375"/>
                <a:gd name="connsiteY236" fmla="*/ 5728096 h 7639182"/>
                <a:gd name="connsiteX237" fmla="*/ 632367 w 3900375"/>
                <a:gd name="connsiteY237" fmla="*/ 5726954 h 7639182"/>
                <a:gd name="connsiteX238" fmla="*/ 688069 w 3900375"/>
                <a:gd name="connsiteY238" fmla="*/ 5719098 h 7639182"/>
                <a:gd name="connsiteX239" fmla="*/ 696715 w 3900375"/>
                <a:gd name="connsiteY239" fmla="*/ 5800754 h 7639182"/>
                <a:gd name="connsiteX240" fmla="*/ 680177 w 3900375"/>
                <a:gd name="connsiteY240" fmla="*/ 5881444 h 7639182"/>
                <a:gd name="connsiteX241" fmla="*/ 774891 w 3900375"/>
                <a:gd name="connsiteY241" fmla="*/ 5993202 h 7639182"/>
                <a:gd name="connsiteX242" fmla="*/ 752833 w 3900375"/>
                <a:gd name="connsiteY242" fmla="*/ 6050290 h 7639182"/>
                <a:gd name="connsiteX243" fmla="*/ 796950 w 3900375"/>
                <a:gd name="connsiteY243" fmla="*/ 6042758 h 7639182"/>
                <a:gd name="connsiteX244" fmla="*/ 899606 w 3900375"/>
                <a:gd name="connsiteY244" fmla="*/ 6155700 h 7639182"/>
                <a:gd name="connsiteX245" fmla="*/ 829156 w 3900375"/>
                <a:gd name="connsiteY245" fmla="*/ 6251826 h 7639182"/>
                <a:gd name="connsiteX246" fmla="*/ 919859 w 3900375"/>
                <a:gd name="connsiteY246" fmla="*/ 6290596 h 7639182"/>
                <a:gd name="connsiteX247" fmla="*/ 1014516 w 3900375"/>
                <a:gd name="connsiteY247" fmla="*/ 6260096 h 7639182"/>
                <a:gd name="connsiteX248" fmla="*/ 1015304 w 3900375"/>
                <a:gd name="connsiteY248" fmla="*/ 6262904 h 7639182"/>
                <a:gd name="connsiteX249" fmla="*/ 918681 w 3900375"/>
                <a:gd name="connsiteY249" fmla="*/ 6315282 h 7639182"/>
                <a:gd name="connsiteX250" fmla="*/ 827483 w 3900375"/>
                <a:gd name="connsiteY250" fmla="*/ 6253944 h 7639182"/>
                <a:gd name="connsiteX251" fmla="*/ 828197 w 3900375"/>
                <a:gd name="connsiteY251" fmla="*/ 6252104 h 7639182"/>
                <a:gd name="connsiteX252" fmla="*/ 786663 w 3900375"/>
                <a:gd name="connsiteY252" fmla="*/ 6258358 h 7639182"/>
                <a:gd name="connsiteX253" fmla="*/ 748330 w 3900375"/>
                <a:gd name="connsiteY253" fmla="*/ 6248696 h 7639182"/>
                <a:gd name="connsiteX254" fmla="*/ 761623 w 3900375"/>
                <a:gd name="connsiteY254" fmla="*/ 6302306 h 7639182"/>
                <a:gd name="connsiteX255" fmla="*/ 754015 w 3900375"/>
                <a:gd name="connsiteY255" fmla="*/ 6335980 h 7639182"/>
                <a:gd name="connsiteX256" fmla="*/ 818186 w 3900375"/>
                <a:gd name="connsiteY256" fmla="*/ 6421342 h 7639182"/>
                <a:gd name="connsiteX257" fmla="*/ 774421 w 3900375"/>
                <a:gd name="connsiteY257" fmla="*/ 6522162 h 7639182"/>
                <a:gd name="connsiteX258" fmla="*/ 771553 w 3900375"/>
                <a:gd name="connsiteY258" fmla="*/ 6521618 h 7639182"/>
                <a:gd name="connsiteX259" fmla="*/ 793695 w 3900375"/>
                <a:gd name="connsiteY259" fmla="*/ 6424666 h 7639182"/>
                <a:gd name="connsiteX260" fmla="*/ 751918 w 3900375"/>
                <a:gd name="connsiteY260" fmla="*/ 6341746 h 7639182"/>
                <a:gd name="connsiteX261" fmla="*/ 707950 w 3900375"/>
                <a:gd name="connsiteY261" fmla="*/ 6390336 h 7639182"/>
                <a:gd name="connsiteX262" fmla="*/ 743968 w 3900375"/>
                <a:gd name="connsiteY262" fmla="*/ 6468156 h 7639182"/>
                <a:gd name="connsiteX263" fmla="*/ 698737 w 3900375"/>
                <a:gd name="connsiteY263" fmla="*/ 6542822 h 7639182"/>
                <a:gd name="connsiteX264" fmla="*/ 696750 w 3900375"/>
                <a:gd name="connsiteY264" fmla="*/ 6541972 h 7639182"/>
                <a:gd name="connsiteX265" fmla="*/ 725918 w 3900375"/>
                <a:gd name="connsiteY265" fmla="*/ 6467294 h 7639182"/>
                <a:gd name="connsiteX266" fmla="*/ 705100 w 3900375"/>
                <a:gd name="connsiteY266" fmla="*/ 6391710 h 7639182"/>
                <a:gd name="connsiteX267" fmla="*/ 648679 w 3900375"/>
                <a:gd name="connsiteY267" fmla="*/ 6404962 h 7639182"/>
                <a:gd name="connsiteX268" fmla="*/ 599782 w 3900375"/>
                <a:gd name="connsiteY268" fmla="*/ 6390038 h 7639182"/>
                <a:gd name="connsiteX269" fmla="*/ 573898 w 3900375"/>
                <a:gd name="connsiteY269" fmla="*/ 6460050 h 7639182"/>
                <a:gd name="connsiteX270" fmla="*/ 596748 w 3900375"/>
                <a:gd name="connsiteY270" fmla="*/ 6537208 h 7639182"/>
                <a:gd name="connsiteX271" fmla="*/ 594617 w 3900375"/>
                <a:gd name="connsiteY271" fmla="*/ 6537860 h 7639182"/>
                <a:gd name="connsiteX272" fmla="*/ 555194 w 3900375"/>
                <a:gd name="connsiteY272" fmla="*/ 6459156 h 7639182"/>
                <a:gd name="connsiteX273" fmla="*/ 592909 w 3900375"/>
                <a:gd name="connsiteY273" fmla="*/ 6385872 h 7639182"/>
                <a:gd name="connsiteX274" fmla="*/ 546022 w 3900375"/>
                <a:gd name="connsiteY274" fmla="*/ 6292018 h 7639182"/>
                <a:gd name="connsiteX275" fmla="*/ 569570 w 3900375"/>
                <a:gd name="connsiteY275" fmla="*/ 6232932 h 7639182"/>
                <a:gd name="connsiteX276" fmla="*/ 517161 w 3900375"/>
                <a:gd name="connsiteY276" fmla="*/ 6245500 h 7639182"/>
                <a:gd name="connsiteX277" fmla="*/ 490138 w 3900375"/>
                <a:gd name="connsiteY277" fmla="*/ 6240310 h 7639182"/>
                <a:gd name="connsiteX278" fmla="*/ 405638 w 3900375"/>
                <a:gd name="connsiteY278" fmla="*/ 6295860 h 7639182"/>
                <a:gd name="connsiteX279" fmla="*/ 304820 w 3900375"/>
                <a:gd name="connsiteY279" fmla="*/ 6252094 h 7639182"/>
                <a:gd name="connsiteX280" fmla="*/ 305362 w 3900375"/>
                <a:gd name="connsiteY280" fmla="*/ 6249226 h 7639182"/>
                <a:gd name="connsiteX281" fmla="*/ 402314 w 3900375"/>
                <a:gd name="connsiteY281" fmla="*/ 6271370 h 7639182"/>
                <a:gd name="connsiteX282" fmla="*/ 479397 w 3900375"/>
                <a:gd name="connsiteY282" fmla="*/ 6236406 h 7639182"/>
                <a:gd name="connsiteX283" fmla="*/ 432053 w 3900375"/>
                <a:gd name="connsiteY283" fmla="*/ 6196400 h 7639182"/>
                <a:gd name="connsiteX284" fmla="*/ 358845 w 3900375"/>
                <a:gd name="connsiteY284" fmla="*/ 6221630 h 7639182"/>
                <a:gd name="connsiteX285" fmla="*/ 284179 w 3900375"/>
                <a:gd name="connsiteY285" fmla="*/ 6176398 h 7639182"/>
                <a:gd name="connsiteX286" fmla="*/ 285027 w 3900375"/>
                <a:gd name="connsiteY286" fmla="*/ 6174412 h 7639182"/>
                <a:gd name="connsiteX287" fmla="*/ 359706 w 3900375"/>
                <a:gd name="connsiteY287" fmla="*/ 6203576 h 7639182"/>
                <a:gd name="connsiteX288" fmla="*/ 427480 w 3900375"/>
                <a:gd name="connsiteY288" fmla="*/ 6188404 h 7639182"/>
                <a:gd name="connsiteX289" fmla="*/ 414670 w 3900375"/>
                <a:gd name="connsiteY289" fmla="*/ 6135686 h 7639182"/>
                <a:gd name="connsiteX290" fmla="*/ 339463 w 3900375"/>
                <a:gd name="connsiteY290" fmla="*/ 6142548 h 7639182"/>
                <a:gd name="connsiteX291" fmla="*/ 256456 w 3900375"/>
                <a:gd name="connsiteY291" fmla="*/ 6125072 h 7639182"/>
                <a:gd name="connsiteX292" fmla="*/ 272434 w 3900375"/>
                <a:gd name="connsiteY292" fmla="*/ 6120648 h 7639182"/>
                <a:gd name="connsiteX293" fmla="*/ 338112 w 3900375"/>
                <a:gd name="connsiteY293" fmla="*/ 6116424 h 7639182"/>
                <a:gd name="connsiteX294" fmla="*/ 414690 w 3900375"/>
                <a:gd name="connsiteY294" fmla="*/ 6131310 h 7639182"/>
                <a:gd name="connsiteX295" fmla="*/ 434533 w 3900375"/>
                <a:gd name="connsiteY295" fmla="*/ 6075236 h 7639182"/>
                <a:gd name="connsiteX296" fmla="*/ 366957 w 3900375"/>
                <a:gd name="connsiteY296" fmla="*/ 6051568 h 7639182"/>
                <a:gd name="connsiteX297" fmla="*/ 289798 w 3900375"/>
                <a:gd name="connsiteY297" fmla="*/ 6074418 h 7639182"/>
                <a:gd name="connsiteX298" fmla="*/ 289144 w 3900375"/>
                <a:gd name="connsiteY298" fmla="*/ 6072286 h 7639182"/>
                <a:gd name="connsiteX299" fmla="*/ 313049 w 3900375"/>
                <a:gd name="connsiteY299" fmla="*/ 6042894 h 7639182"/>
                <a:gd name="connsiteX300" fmla="*/ 337853 w 3900375"/>
                <a:gd name="connsiteY300" fmla="*/ 6034824 h 7639182"/>
                <a:gd name="connsiteX301" fmla="*/ 367849 w 3900375"/>
                <a:gd name="connsiteY301" fmla="*/ 6032860 h 7639182"/>
                <a:gd name="connsiteX302" fmla="*/ 440106 w 3900375"/>
                <a:gd name="connsiteY302" fmla="*/ 6068412 h 7639182"/>
                <a:gd name="connsiteX303" fmla="*/ 527448 w 3900375"/>
                <a:gd name="connsiteY303" fmla="*/ 6029898 h 7639182"/>
                <a:gd name="connsiteX304" fmla="*/ 579817 w 3900375"/>
                <a:gd name="connsiteY304" fmla="*/ 6048438 h 7639182"/>
                <a:gd name="connsiteX305" fmla="*/ 559291 w 3900375"/>
                <a:gd name="connsiteY305" fmla="*/ 5982914 h 7639182"/>
                <a:gd name="connsiteX306" fmla="*/ 629870 w 3900375"/>
                <a:gd name="connsiteY306" fmla="*/ 5886728 h 7639182"/>
                <a:gd name="connsiteX307" fmla="*/ 672235 w 3900375"/>
                <a:gd name="connsiteY307" fmla="*/ 5880258 h 7639182"/>
                <a:gd name="connsiteX308" fmla="*/ 678535 w 3900375"/>
                <a:gd name="connsiteY308" fmla="*/ 5881198 h 7639182"/>
                <a:gd name="connsiteX309" fmla="*/ 670594 w 3900375"/>
                <a:gd name="connsiteY309" fmla="*/ 5802104 h 7639182"/>
                <a:gd name="connsiteX310" fmla="*/ 688069 w 3900375"/>
                <a:gd name="connsiteY310" fmla="*/ 5719098 h 7639182"/>
                <a:gd name="connsiteX311" fmla="*/ 684173 w 3900375"/>
                <a:gd name="connsiteY311" fmla="*/ 5678512 h 7639182"/>
                <a:gd name="connsiteX312" fmla="*/ 610361 w 3900375"/>
                <a:gd name="connsiteY312" fmla="*/ 5689782 h 7639182"/>
                <a:gd name="connsiteX313" fmla="*/ 487395 w 3900375"/>
                <a:gd name="connsiteY313" fmla="*/ 5857366 h 7639182"/>
                <a:gd name="connsiteX314" fmla="*/ 523156 w 3900375"/>
                <a:gd name="connsiteY314" fmla="*/ 5971524 h 7639182"/>
                <a:gd name="connsiteX315" fmla="*/ 431916 w 3900375"/>
                <a:gd name="connsiteY315" fmla="*/ 5939226 h 7639182"/>
                <a:gd name="connsiteX316" fmla="*/ 235137 w 3900375"/>
                <a:gd name="connsiteY316" fmla="*/ 6118080 h 7639182"/>
                <a:gd name="connsiteX317" fmla="*/ 413994 w 3900375"/>
                <a:gd name="connsiteY317" fmla="*/ 6314858 h 7639182"/>
                <a:gd name="connsiteX318" fmla="*/ 505304 w 3900375"/>
                <a:gd name="connsiteY318" fmla="*/ 6292964 h 7639182"/>
                <a:gd name="connsiteX319" fmla="*/ 464278 w 3900375"/>
                <a:gd name="connsiteY319" fmla="*/ 6395906 h 7639182"/>
                <a:gd name="connsiteX320" fmla="*/ 643133 w 3900375"/>
                <a:gd name="connsiteY320" fmla="*/ 6592684 h 7639182"/>
                <a:gd name="connsiteX321" fmla="*/ 839912 w 3900375"/>
                <a:gd name="connsiteY321" fmla="*/ 6413828 h 7639182"/>
                <a:gd name="connsiteX322" fmla="*/ 816751 w 3900375"/>
                <a:gd name="connsiteY322" fmla="*/ 6320430 h 7639182"/>
                <a:gd name="connsiteX323" fmla="*/ 883536 w 3900375"/>
                <a:gd name="connsiteY323" fmla="*/ 6337260 h 7639182"/>
                <a:gd name="connsiteX324" fmla="*/ 1080314 w 3900375"/>
                <a:gd name="connsiteY324" fmla="*/ 6158406 h 7639182"/>
                <a:gd name="connsiteX325" fmla="*/ 901458 w 3900375"/>
                <a:gd name="connsiteY325" fmla="*/ 5961628 h 7639182"/>
                <a:gd name="connsiteX326" fmla="*/ 824596 w 3900375"/>
                <a:gd name="connsiteY326" fmla="*/ 5974752 h 7639182"/>
                <a:gd name="connsiteX327" fmla="*/ 863028 w 3900375"/>
                <a:gd name="connsiteY327" fmla="*/ 5875288 h 7639182"/>
                <a:gd name="connsiteX328" fmla="*/ 684173 w 3900375"/>
                <a:gd name="connsiteY328" fmla="*/ 5678512 h 7639182"/>
                <a:gd name="connsiteX329" fmla="*/ 1555776 w 3900375"/>
                <a:gd name="connsiteY329" fmla="*/ 5582544 h 7639182"/>
                <a:gd name="connsiteX330" fmla="*/ 1558096 w 3900375"/>
                <a:gd name="connsiteY330" fmla="*/ 5583216 h 7639182"/>
                <a:gd name="connsiteX331" fmla="*/ 1541222 w 3900375"/>
                <a:gd name="connsiteY331" fmla="*/ 5680586 h 7639182"/>
                <a:gd name="connsiteX332" fmla="*/ 1580172 w 3900375"/>
                <a:gd name="connsiteY332" fmla="*/ 5771406 h 7639182"/>
                <a:gd name="connsiteX333" fmla="*/ 1578074 w 3900375"/>
                <a:gd name="connsiteY333" fmla="*/ 5772596 h 7639182"/>
                <a:gd name="connsiteX334" fmla="*/ 1521499 w 3900375"/>
                <a:gd name="connsiteY334" fmla="*/ 5682900 h 7639182"/>
                <a:gd name="connsiteX335" fmla="*/ 1546847 w 3900375"/>
                <a:gd name="connsiteY335" fmla="*/ 5585550 h 7639182"/>
                <a:gd name="connsiteX336" fmla="*/ 1555776 w 3900375"/>
                <a:gd name="connsiteY336" fmla="*/ 5582544 h 7639182"/>
                <a:gd name="connsiteX337" fmla="*/ 1613664 w 3900375"/>
                <a:gd name="connsiteY337" fmla="*/ 5561250 h 7639182"/>
                <a:gd name="connsiteX338" fmla="*/ 1615855 w 3900375"/>
                <a:gd name="connsiteY338" fmla="*/ 5561648 h 7639182"/>
                <a:gd name="connsiteX339" fmla="*/ 1602145 w 3900375"/>
                <a:gd name="connsiteY339" fmla="*/ 5640944 h 7639182"/>
                <a:gd name="connsiteX340" fmla="*/ 1640720 w 3900375"/>
                <a:gd name="connsiteY340" fmla="*/ 5711570 h 7639182"/>
                <a:gd name="connsiteX341" fmla="*/ 1638772 w 3900375"/>
                <a:gd name="connsiteY341" fmla="*/ 5712656 h 7639182"/>
                <a:gd name="connsiteX342" fmla="*/ 1583670 w 3900375"/>
                <a:gd name="connsiteY342" fmla="*/ 5644010 h 7639182"/>
                <a:gd name="connsiteX343" fmla="*/ 1605344 w 3900375"/>
                <a:gd name="connsiteY343" fmla="*/ 5564210 h 7639182"/>
                <a:gd name="connsiteX344" fmla="*/ 1613664 w 3900375"/>
                <a:gd name="connsiteY344" fmla="*/ 5561250 h 7639182"/>
                <a:gd name="connsiteX345" fmla="*/ 1716476 w 3900375"/>
                <a:gd name="connsiteY345" fmla="*/ 5544200 h 7639182"/>
                <a:gd name="connsiteX346" fmla="*/ 1770093 w 3900375"/>
                <a:gd name="connsiteY346" fmla="*/ 5613096 h 7639182"/>
                <a:gd name="connsiteX347" fmla="*/ 1741585 w 3900375"/>
                <a:gd name="connsiteY347" fmla="*/ 5695608 h 7639182"/>
                <a:gd name="connsiteX348" fmla="*/ 1739466 w 3900375"/>
                <a:gd name="connsiteY348" fmla="*/ 5695194 h 7639182"/>
                <a:gd name="connsiteX349" fmla="*/ 1752263 w 3900375"/>
                <a:gd name="connsiteY349" fmla="*/ 5616050 h 7639182"/>
                <a:gd name="connsiteX350" fmla="*/ 1714602 w 3900375"/>
                <a:gd name="connsiteY350" fmla="*/ 5545276 h 7639182"/>
                <a:gd name="connsiteX351" fmla="*/ 1716476 w 3900375"/>
                <a:gd name="connsiteY351" fmla="*/ 5544200 h 7639182"/>
                <a:gd name="connsiteX352" fmla="*/ 1780878 w 3900375"/>
                <a:gd name="connsiteY352" fmla="*/ 5543542 h 7639182"/>
                <a:gd name="connsiteX353" fmla="*/ 1843025 w 3900375"/>
                <a:gd name="connsiteY353" fmla="*/ 5613192 h 7639182"/>
                <a:gd name="connsiteX354" fmla="*/ 1821456 w 3900375"/>
                <a:gd name="connsiteY354" fmla="*/ 5720962 h 7639182"/>
                <a:gd name="connsiteX355" fmla="*/ 1818538 w 3900375"/>
                <a:gd name="connsiteY355" fmla="*/ 5721034 h 7639182"/>
                <a:gd name="connsiteX356" fmla="*/ 1819782 w 3900375"/>
                <a:gd name="connsiteY356" fmla="*/ 5621594 h 7639182"/>
                <a:gd name="connsiteX357" fmla="*/ 1755237 w 3900375"/>
                <a:gd name="connsiteY357" fmla="*/ 5545936 h 7639182"/>
                <a:gd name="connsiteX358" fmla="*/ 1757528 w 3900375"/>
                <a:gd name="connsiteY358" fmla="*/ 5544126 h 7639182"/>
                <a:gd name="connsiteX359" fmla="*/ 1780878 w 3900375"/>
                <a:gd name="connsiteY359" fmla="*/ 5543542 h 7639182"/>
                <a:gd name="connsiteX360" fmla="*/ 1666466 w 3900375"/>
                <a:gd name="connsiteY360" fmla="*/ 5541850 h 7639182"/>
                <a:gd name="connsiteX361" fmla="*/ 1692102 w 3900375"/>
                <a:gd name="connsiteY361" fmla="*/ 5619856 h 7639182"/>
                <a:gd name="connsiteX362" fmla="*/ 1692914 w 3900375"/>
                <a:gd name="connsiteY362" fmla="*/ 5702220 h 7639182"/>
                <a:gd name="connsiteX363" fmla="*/ 1809026 w 3900375"/>
                <a:gd name="connsiteY363" fmla="*/ 5791544 h 7639182"/>
                <a:gd name="connsiteX364" fmla="*/ 1799475 w 3900375"/>
                <a:gd name="connsiteY364" fmla="*/ 5851996 h 7639182"/>
                <a:gd name="connsiteX365" fmla="*/ 1841018 w 3900375"/>
                <a:gd name="connsiteY365" fmla="*/ 5835348 h 7639182"/>
                <a:gd name="connsiteX366" fmla="*/ 1965144 w 3900375"/>
                <a:gd name="connsiteY366" fmla="*/ 5924160 h 7639182"/>
                <a:gd name="connsiteX367" fmla="*/ 1916500 w 3900375"/>
                <a:gd name="connsiteY367" fmla="*/ 6032958 h 7639182"/>
                <a:gd name="connsiteX368" fmla="*/ 2013329 w 3900375"/>
                <a:gd name="connsiteY368" fmla="*/ 6051772 h 7639182"/>
                <a:gd name="connsiteX369" fmla="*/ 2099449 w 3900375"/>
                <a:gd name="connsiteY369" fmla="*/ 6002036 h 7639182"/>
                <a:gd name="connsiteX370" fmla="*/ 2100810 w 3900375"/>
                <a:gd name="connsiteY370" fmla="*/ 6004616 h 7639182"/>
                <a:gd name="connsiteX371" fmla="*/ 2017374 w 3900375"/>
                <a:gd name="connsiteY371" fmla="*/ 6076154 h 7639182"/>
                <a:gd name="connsiteX372" fmla="*/ 1915309 w 3900375"/>
                <a:gd name="connsiteY372" fmla="*/ 6035380 h 7639182"/>
                <a:gd name="connsiteX373" fmla="*/ 1915620 w 3900375"/>
                <a:gd name="connsiteY373" fmla="*/ 6033432 h 7639182"/>
                <a:gd name="connsiteX374" fmla="*/ 1876332 w 3900375"/>
                <a:gd name="connsiteY374" fmla="*/ 6048286 h 7639182"/>
                <a:gd name="connsiteX375" fmla="*/ 1836825 w 3900375"/>
                <a:gd name="connsiteY375" fmla="*/ 6046908 h 7639182"/>
                <a:gd name="connsiteX376" fmla="*/ 1861101 w 3900375"/>
                <a:gd name="connsiteY376" fmla="*/ 6096520 h 7639182"/>
                <a:gd name="connsiteX377" fmla="*/ 1860749 w 3900375"/>
                <a:gd name="connsiteY377" fmla="*/ 6131040 h 7639182"/>
                <a:gd name="connsiteX378" fmla="*/ 1941447 w 3900375"/>
                <a:gd name="connsiteY378" fmla="*/ 6200988 h 7639182"/>
                <a:gd name="connsiteX379" fmla="*/ 1919878 w 3900375"/>
                <a:gd name="connsiteY379" fmla="*/ 6308758 h 7639182"/>
                <a:gd name="connsiteX380" fmla="*/ 1916960 w 3900375"/>
                <a:gd name="connsiteY380" fmla="*/ 6308832 h 7639182"/>
                <a:gd name="connsiteX381" fmla="*/ 1918204 w 3900375"/>
                <a:gd name="connsiteY381" fmla="*/ 6209392 h 7639182"/>
                <a:gd name="connsiteX382" fmla="*/ 1859914 w 3900375"/>
                <a:gd name="connsiteY382" fmla="*/ 6137120 h 7639182"/>
                <a:gd name="connsiteX383" fmla="*/ 1827155 w 3900375"/>
                <a:gd name="connsiteY383" fmla="*/ 6193872 h 7639182"/>
                <a:gd name="connsiteX384" fmla="*/ 1878743 w 3900375"/>
                <a:gd name="connsiteY384" fmla="*/ 6262370 h 7639182"/>
                <a:gd name="connsiteX385" fmla="*/ 1850236 w 3900375"/>
                <a:gd name="connsiteY385" fmla="*/ 6344882 h 7639182"/>
                <a:gd name="connsiteX386" fmla="*/ 1848116 w 3900375"/>
                <a:gd name="connsiteY386" fmla="*/ 6344470 h 7639182"/>
                <a:gd name="connsiteX387" fmla="*/ 1860915 w 3900375"/>
                <a:gd name="connsiteY387" fmla="*/ 6265328 h 7639182"/>
                <a:gd name="connsiteX388" fmla="*/ 1824658 w 3900375"/>
                <a:gd name="connsiteY388" fmla="*/ 6195816 h 7639182"/>
                <a:gd name="connsiteX389" fmla="*/ 1772289 w 3900375"/>
                <a:gd name="connsiteY389" fmla="*/ 6220644 h 7639182"/>
                <a:gd name="connsiteX390" fmla="*/ 1721346 w 3900375"/>
                <a:gd name="connsiteY390" fmla="*/ 6216346 h 7639182"/>
                <a:gd name="connsiteX391" fmla="*/ 1710775 w 3900375"/>
                <a:gd name="connsiteY391" fmla="*/ 6290234 h 7639182"/>
                <a:gd name="connsiteX392" fmla="*/ 1749350 w 3900375"/>
                <a:gd name="connsiteY392" fmla="*/ 6360858 h 7639182"/>
                <a:gd name="connsiteX393" fmla="*/ 1747404 w 3900375"/>
                <a:gd name="connsiteY393" fmla="*/ 6361944 h 7639182"/>
                <a:gd name="connsiteX394" fmla="*/ 1692302 w 3900375"/>
                <a:gd name="connsiteY394" fmla="*/ 6293298 h 7639182"/>
                <a:gd name="connsiteX395" fmla="*/ 1713751 w 3900375"/>
                <a:gd name="connsiteY395" fmla="*/ 6213718 h 7639182"/>
                <a:gd name="connsiteX396" fmla="*/ 1648163 w 3900375"/>
                <a:gd name="connsiteY396" fmla="*/ 6131832 h 7639182"/>
                <a:gd name="connsiteX397" fmla="*/ 1658750 w 3900375"/>
                <a:gd name="connsiteY397" fmla="*/ 6069114 h 7639182"/>
                <a:gd name="connsiteX398" fmla="*/ 1610160 w 3900375"/>
                <a:gd name="connsiteY398" fmla="*/ 6092430 h 7639182"/>
                <a:gd name="connsiteX399" fmla="*/ 1582649 w 3900375"/>
                <a:gd name="connsiteY399" fmla="*/ 6093042 h 7639182"/>
                <a:gd name="connsiteX400" fmla="*/ 1511732 w 3900375"/>
                <a:gd name="connsiteY400" fmla="*/ 6165130 h 7639182"/>
                <a:gd name="connsiteX401" fmla="*/ 1403960 w 3900375"/>
                <a:gd name="connsiteY401" fmla="*/ 6143560 h 7639182"/>
                <a:gd name="connsiteX402" fmla="*/ 1403887 w 3900375"/>
                <a:gd name="connsiteY402" fmla="*/ 6140642 h 7639182"/>
                <a:gd name="connsiteX403" fmla="*/ 1503328 w 3900375"/>
                <a:gd name="connsiteY403" fmla="*/ 6141888 h 7639182"/>
                <a:gd name="connsiteX404" fmla="*/ 1571327 w 3900375"/>
                <a:gd name="connsiteY404" fmla="*/ 6091484 h 7639182"/>
                <a:gd name="connsiteX405" fmla="*/ 1516625 w 3900375"/>
                <a:gd name="connsiteY405" fmla="*/ 6062338 h 7639182"/>
                <a:gd name="connsiteX406" fmla="*/ 1450365 w 3900375"/>
                <a:gd name="connsiteY406" fmla="*/ 6102410 h 7639182"/>
                <a:gd name="connsiteX407" fmla="*/ 1367853 w 3900375"/>
                <a:gd name="connsiteY407" fmla="*/ 6073904 h 7639182"/>
                <a:gd name="connsiteX408" fmla="*/ 1368264 w 3900375"/>
                <a:gd name="connsiteY408" fmla="*/ 6071782 h 7639182"/>
                <a:gd name="connsiteX409" fmla="*/ 1447408 w 3900375"/>
                <a:gd name="connsiteY409" fmla="*/ 6084578 h 7639182"/>
                <a:gd name="connsiteX410" fmla="*/ 1510472 w 3900375"/>
                <a:gd name="connsiteY410" fmla="*/ 6055484 h 7639182"/>
                <a:gd name="connsiteX411" fmla="*/ 1486854 w 3900375"/>
                <a:gd name="connsiteY411" fmla="*/ 6006642 h 7639182"/>
                <a:gd name="connsiteX412" fmla="*/ 1414775 w 3900375"/>
                <a:gd name="connsiteY412" fmla="*/ 6029176 h 7639182"/>
                <a:gd name="connsiteX413" fmla="*/ 1329950 w 3900375"/>
                <a:gd name="connsiteY413" fmla="*/ 6029560 h 7639182"/>
                <a:gd name="connsiteX414" fmla="*/ 1344638 w 3900375"/>
                <a:gd name="connsiteY414" fmla="*/ 6021872 h 7639182"/>
                <a:gd name="connsiteX415" fmla="*/ 1407958 w 3900375"/>
                <a:gd name="connsiteY415" fmla="*/ 6003922 h 7639182"/>
                <a:gd name="connsiteX416" fmla="*/ 1485953 w 3900375"/>
                <a:gd name="connsiteY416" fmla="*/ 6002360 h 7639182"/>
                <a:gd name="connsiteX417" fmla="*/ 1493552 w 3900375"/>
                <a:gd name="connsiteY417" fmla="*/ 5943366 h 7639182"/>
                <a:gd name="connsiteX418" fmla="*/ 1422509 w 3900375"/>
                <a:gd name="connsiteY418" fmla="*/ 5934448 h 7639182"/>
                <a:gd name="connsiteX419" fmla="*/ 1351886 w 3900375"/>
                <a:gd name="connsiteY419" fmla="*/ 5973024 h 7639182"/>
                <a:gd name="connsiteX420" fmla="*/ 1350798 w 3900375"/>
                <a:gd name="connsiteY420" fmla="*/ 5971078 h 7639182"/>
                <a:gd name="connsiteX421" fmla="*/ 1367982 w 3900375"/>
                <a:gd name="connsiteY421" fmla="*/ 5937314 h 7639182"/>
                <a:gd name="connsiteX422" fmla="*/ 1390532 w 3900375"/>
                <a:gd name="connsiteY422" fmla="*/ 5924204 h 7639182"/>
                <a:gd name="connsiteX423" fmla="*/ 1419444 w 3900375"/>
                <a:gd name="connsiteY423" fmla="*/ 5915972 h 7639182"/>
                <a:gd name="connsiteX424" fmla="*/ 1497564 w 3900375"/>
                <a:gd name="connsiteY424" fmla="*/ 5935522 h 7639182"/>
                <a:gd name="connsiteX425" fmla="*/ 1574845 w 3900375"/>
                <a:gd name="connsiteY425" fmla="*/ 5879490 h 7639182"/>
                <a:gd name="connsiteX426" fmla="*/ 1629944 w 3900375"/>
                <a:gd name="connsiteY426" fmla="*/ 5886596 h 7639182"/>
                <a:gd name="connsiteX427" fmla="*/ 1596088 w 3900375"/>
                <a:gd name="connsiteY427" fmla="*/ 5826858 h 7639182"/>
                <a:gd name="connsiteX428" fmla="*/ 1644845 w 3900375"/>
                <a:gd name="connsiteY428" fmla="*/ 5717972 h 7639182"/>
                <a:gd name="connsiteX429" fmla="*/ 1684900 w 3900375"/>
                <a:gd name="connsiteY429" fmla="*/ 5702732 h 7639182"/>
                <a:gd name="connsiteX430" fmla="*/ 1691257 w 3900375"/>
                <a:gd name="connsiteY430" fmla="*/ 5702326 h 7639182"/>
                <a:gd name="connsiteX431" fmla="*/ 1666850 w 3900375"/>
                <a:gd name="connsiteY431" fmla="*/ 5626674 h 7639182"/>
                <a:gd name="connsiteX432" fmla="*/ 1666466 w 3900375"/>
                <a:gd name="connsiteY432" fmla="*/ 5541850 h 7639182"/>
                <a:gd name="connsiteX433" fmla="*/ 3050603 w 3900375"/>
                <a:gd name="connsiteY433" fmla="*/ 5527782 h 7639182"/>
                <a:gd name="connsiteX434" fmla="*/ 3051806 w 3900375"/>
                <a:gd name="connsiteY434" fmla="*/ 5529574 h 7639182"/>
                <a:gd name="connsiteX435" fmla="*/ 2986942 w 3900375"/>
                <a:gd name="connsiteY435" fmla="*/ 5587996 h 7639182"/>
                <a:gd name="connsiteX436" fmla="*/ 2902594 w 3900375"/>
                <a:gd name="connsiteY436" fmla="*/ 5565484 h 7639182"/>
                <a:gd name="connsiteX437" fmla="*/ 2902853 w 3900375"/>
                <a:gd name="connsiteY437" fmla="*/ 5563342 h 7639182"/>
                <a:gd name="connsiteX438" fmla="*/ 2982711 w 3900375"/>
                <a:gd name="connsiteY438" fmla="*/ 5570426 h 7639182"/>
                <a:gd name="connsiteX439" fmla="*/ 3050603 w 3900375"/>
                <a:gd name="connsiteY439" fmla="*/ 5527782 h 7639182"/>
                <a:gd name="connsiteX440" fmla="*/ 2673794 w 3900375"/>
                <a:gd name="connsiteY440" fmla="*/ 5526412 h 7639182"/>
                <a:gd name="connsiteX441" fmla="*/ 2653743 w 3900375"/>
                <a:gd name="connsiteY441" fmla="*/ 5527154 h 7639182"/>
                <a:gd name="connsiteX442" fmla="*/ 2635549 w 3900375"/>
                <a:gd name="connsiteY442" fmla="*/ 5535616 h 7639182"/>
                <a:gd name="connsiteX443" fmla="*/ 2616439 w 3900375"/>
                <a:gd name="connsiteY443" fmla="*/ 5588104 h 7639182"/>
                <a:gd name="connsiteX444" fmla="*/ 2677389 w 3900375"/>
                <a:gd name="connsiteY444" fmla="*/ 5625406 h 7639182"/>
                <a:gd name="connsiteX445" fmla="*/ 2714693 w 3900375"/>
                <a:gd name="connsiteY445" fmla="*/ 5564458 h 7639182"/>
                <a:gd name="connsiteX446" fmla="*/ 2673794 w 3900375"/>
                <a:gd name="connsiteY446" fmla="*/ 5526412 h 7639182"/>
                <a:gd name="connsiteX447" fmla="*/ 1692125 w 3900375"/>
                <a:gd name="connsiteY447" fmla="*/ 5500560 h 7639182"/>
                <a:gd name="connsiteX448" fmla="*/ 1654116 w 3900375"/>
                <a:gd name="connsiteY448" fmla="*/ 5502992 h 7639182"/>
                <a:gd name="connsiteX449" fmla="*/ 1584329 w 3900375"/>
                <a:gd name="connsiteY449" fmla="*/ 5529544 h 7639182"/>
                <a:gd name="connsiteX450" fmla="*/ 1499382 w 3900375"/>
                <a:gd name="connsiteY450" fmla="*/ 5719250 h 7639182"/>
                <a:gd name="connsiteX451" fmla="*/ 1558365 w 3900375"/>
                <a:gd name="connsiteY451" fmla="*/ 5823326 h 7639182"/>
                <a:gd name="connsiteX452" fmla="*/ 1462371 w 3900375"/>
                <a:gd name="connsiteY452" fmla="*/ 5810952 h 7639182"/>
                <a:gd name="connsiteX453" fmla="*/ 1307637 w 3900375"/>
                <a:gd name="connsiteY453" fmla="*/ 6027212 h 7639182"/>
                <a:gd name="connsiteX454" fmla="*/ 1523898 w 3900375"/>
                <a:gd name="connsiteY454" fmla="*/ 6181944 h 7639182"/>
                <a:gd name="connsiteX455" fmla="*/ 1608556 w 3900375"/>
                <a:gd name="connsiteY455" fmla="*/ 6141326 h 7639182"/>
                <a:gd name="connsiteX456" fmla="*/ 1590111 w 3900375"/>
                <a:gd name="connsiteY456" fmla="*/ 6250596 h 7639182"/>
                <a:gd name="connsiteX457" fmla="*/ 1806371 w 3900375"/>
                <a:gd name="connsiteY457" fmla="*/ 6405328 h 7639182"/>
                <a:gd name="connsiteX458" fmla="*/ 1961105 w 3900375"/>
                <a:gd name="connsiteY458" fmla="*/ 6189068 h 7639182"/>
                <a:gd name="connsiteX459" fmla="*/ 1918809 w 3900375"/>
                <a:gd name="connsiteY459" fmla="*/ 6102636 h 7639182"/>
                <a:gd name="connsiteX460" fmla="*/ 1987640 w 3900375"/>
                <a:gd name="connsiteY460" fmla="*/ 6105036 h 7639182"/>
                <a:gd name="connsiteX461" fmla="*/ 2142374 w 3900375"/>
                <a:gd name="connsiteY461" fmla="*/ 5888776 h 7639182"/>
                <a:gd name="connsiteX462" fmla="*/ 1926114 w 3900375"/>
                <a:gd name="connsiteY462" fmla="*/ 5734044 h 7639182"/>
                <a:gd name="connsiteX463" fmla="*/ 1853735 w 3900375"/>
                <a:gd name="connsiteY463" fmla="*/ 5763048 h 7639182"/>
                <a:gd name="connsiteX464" fmla="*/ 1870376 w 3900375"/>
                <a:gd name="connsiteY464" fmla="*/ 5657724 h 7639182"/>
                <a:gd name="connsiteX465" fmla="*/ 1692125 w 3900375"/>
                <a:gd name="connsiteY465" fmla="*/ 5500560 h 7639182"/>
                <a:gd name="connsiteX466" fmla="*/ 2403636 w 3900375"/>
                <a:gd name="connsiteY466" fmla="*/ 5475600 h 7639182"/>
                <a:gd name="connsiteX467" fmla="*/ 2468938 w 3900375"/>
                <a:gd name="connsiteY467" fmla="*/ 5506038 h 7639182"/>
                <a:gd name="connsiteX468" fmla="*/ 2468434 w 3900375"/>
                <a:gd name="connsiteY468" fmla="*/ 5508402 h 7639182"/>
                <a:gd name="connsiteX469" fmla="*/ 2370105 w 3900375"/>
                <a:gd name="connsiteY469" fmla="*/ 5498560 h 7639182"/>
                <a:gd name="connsiteX470" fmla="*/ 2282315 w 3900375"/>
                <a:gd name="connsiteY470" fmla="*/ 5543930 h 7639182"/>
                <a:gd name="connsiteX471" fmla="*/ 2280976 w 3900375"/>
                <a:gd name="connsiteY471" fmla="*/ 5541920 h 7639182"/>
                <a:gd name="connsiteX472" fmla="*/ 2302439 w 3900375"/>
                <a:gd name="connsiteY472" fmla="*/ 5504896 h 7639182"/>
                <a:gd name="connsiteX473" fmla="*/ 2366380 w 3900375"/>
                <a:gd name="connsiteY473" fmla="*/ 5479054 h 7639182"/>
                <a:gd name="connsiteX474" fmla="*/ 2403636 w 3900375"/>
                <a:gd name="connsiteY474" fmla="*/ 5475600 h 7639182"/>
                <a:gd name="connsiteX475" fmla="*/ 3029469 w 3900375"/>
                <a:gd name="connsiteY475" fmla="*/ 5474512 h 7639182"/>
                <a:gd name="connsiteX476" fmla="*/ 3066510 w 3900375"/>
                <a:gd name="connsiteY476" fmla="*/ 5475690 h 7639182"/>
                <a:gd name="connsiteX477" fmla="*/ 2990545 w 3900375"/>
                <a:gd name="connsiteY477" fmla="*/ 5506860 h 7639182"/>
                <a:gd name="connsiteX478" fmla="*/ 2905969 w 3900375"/>
                <a:gd name="connsiteY478" fmla="*/ 5513332 h 7639182"/>
                <a:gd name="connsiteX479" fmla="*/ 2920067 w 3900375"/>
                <a:gd name="connsiteY479" fmla="*/ 5504610 h 7639182"/>
                <a:gd name="connsiteX480" fmla="*/ 2981934 w 3900375"/>
                <a:gd name="connsiteY480" fmla="*/ 5482164 h 7639182"/>
                <a:gd name="connsiteX481" fmla="*/ 3029469 w 3900375"/>
                <a:gd name="connsiteY481" fmla="*/ 5474512 h 7639182"/>
                <a:gd name="connsiteX482" fmla="*/ 2649185 w 3900375"/>
                <a:gd name="connsiteY482" fmla="*/ 5417140 h 7639182"/>
                <a:gd name="connsiteX483" fmla="*/ 2704049 w 3900375"/>
                <a:gd name="connsiteY483" fmla="*/ 5468176 h 7639182"/>
                <a:gd name="connsiteX484" fmla="*/ 2700791 w 3900375"/>
                <a:gd name="connsiteY484" fmla="*/ 5506478 h 7639182"/>
                <a:gd name="connsiteX485" fmla="*/ 2726066 w 3900375"/>
                <a:gd name="connsiteY485" fmla="*/ 5494176 h 7639182"/>
                <a:gd name="connsiteX486" fmla="*/ 2807828 w 3900375"/>
                <a:gd name="connsiteY486" fmla="*/ 5544216 h 7639182"/>
                <a:gd name="connsiteX487" fmla="*/ 2757787 w 3900375"/>
                <a:gd name="connsiteY487" fmla="*/ 5625980 h 7639182"/>
                <a:gd name="connsiteX488" fmla="*/ 2732976 w 3900375"/>
                <a:gd name="connsiteY488" fmla="*/ 5626896 h 7639182"/>
                <a:gd name="connsiteX489" fmla="*/ 2750420 w 3900375"/>
                <a:gd name="connsiteY489" fmla="*/ 5656880 h 7639182"/>
                <a:gd name="connsiteX490" fmla="*/ 2700378 w 3900375"/>
                <a:gd name="connsiteY490" fmla="*/ 5738646 h 7639182"/>
                <a:gd name="connsiteX491" fmla="*/ 2618615 w 3900375"/>
                <a:gd name="connsiteY491" fmla="*/ 5688604 h 7639182"/>
                <a:gd name="connsiteX492" fmla="*/ 2622421 w 3900375"/>
                <a:gd name="connsiteY492" fmla="*/ 5648836 h 7639182"/>
                <a:gd name="connsiteX493" fmla="*/ 2593031 w 3900375"/>
                <a:gd name="connsiteY493" fmla="*/ 5665632 h 7639182"/>
                <a:gd name="connsiteX494" fmla="*/ 2511268 w 3900375"/>
                <a:gd name="connsiteY494" fmla="*/ 5615590 h 7639182"/>
                <a:gd name="connsiteX495" fmla="*/ 2561309 w 3900375"/>
                <a:gd name="connsiteY495" fmla="*/ 5533828 h 7639182"/>
                <a:gd name="connsiteX496" fmla="*/ 2596147 w 3900375"/>
                <a:gd name="connsiteY496" fmla="*/ 5535794 h 7639182"/>
                <a:gd name="connsiteX497" fmla="*/ 2572245 w 3900375"/>
                <a:gd name="connsiteY497" fmla="*/ 5499898 h 7639182"/>
                <a:gd name="connsiteX498" fmla="*/ 2597880 w 3900375"/>
                <a:gd name="connsiteY498" fmla="*/ 5429488 h 7639182"/>
                <a:gd name="connsiteX499" fmla="*/ 2622286 w 3900375"/>
                <a:gd name="connsiteY499" fmla="*/ 5418134 h 7639182"/>
                <a:gd name="connsiteX500" fmla="*/ 2649185 w 3900375"/>
                <a:gd name="connsiteY500" fmla="*/ 5417140 h 7639182"/>
                <a:gd name="connsiteX501" fmla="*/ 2962333 w 3900375"/>
                <a:gd name="connsiteY501" fmla="*/ 5403052 h 7639182"/>
                <a:gd name="connsiteX502" fmla="*/ 3017198 w 3900375"/>
                <a:gd name="connsiteY502" fmla="*/ 5430724 h 7639182"/>
                <a:gd name="connsiteX503" fmla="*/ 3016958 w 3900375"/>
                <a:gd name="connsiteY503" fmla="*/ 5432938 h 7639182"/>
                <a:gd name="connsiteX504" fmla="*/ 2936882 w 3900375"/>
                <a:gd name="connsiteY504" fmla="*/ 5424952 h 7639182"/>
                <a:gd name="connsiteX505" fmla="*/ 2869210 w 3900375"/>
                <a:gd name="connsiteY505" fmla="*/ 5468498 h 7639182"/>
                <a:gd name="connsiteX506" fmla="*/ 2867987 w 3900375"/>
                <a:gd name="connsiteY506" fmla="*/ 5466634 h 7639182"/>
                <a:gd name="connsiteX507" fmla="*/ 2882702 w 3900375"/>
                <a:gd name="connsiteY507" fmla="*/ 5431726 h 7639182"/>
                <a:gd name="connsiteX508" fmla="*/ 2904254 w 3900375"/>
                <a:gd name="connsiteY508" fmla="*/ 5417030 h 7639182"/>
                <a:gd name="connsiteX509" fmla="*/ 2932501 w 3900375"/>
                <a:gd name="connsiteY509" fmla="*/ 5406746 h 7639182"/>
                <a:gd name="connsiteX510" fmla="*/ 2962333 w 3900375"/>
                <a:gd name="connsiteY510" fmla="*/ 5403052 h 7639182"/>
                <a:gd name="connsiteX511" fmla="*/ 2648152 w 3900375"/>
                <a:gd name="connsiteY511" fmla="*/ 5400626 h 7639182"/>
                <a:gd name="connsiteX512" fmla="*/ 2618508 w 3900375"/>
                <a:gd name="connsiteY512" fmla="*/ 5401722 h 7639182"/>
                <a:gd name="connsiteX513" fmla="*/ 2591609 w 3900375"/>
                <a:gd name="connsiteY513" fmla="*/ 5414234 h 7639182"/>
                <a:gd name="connsiteX514" fmla="*/ 2563355 w 3900375"/>
                <a:gd name="connsiteY514" fmla="*/ 5491832 h 7639182"/>
                <a:gd name="connsiteX515" fmla="*/ 2589697 w 3900375"/>
                <a:gd name="connsiteY515" fmla="*/ 5531394 h 7639182"/>
                <a:gd name="connsiteX516" fmla="*/ 2551305 w 3900375"/>
                <a:gd name="connsiteY516" fmla="*/ 5529228 h 7639182"/>
                <a:gd name="connsiteX517" fmla="*/ 2496154 w 3900375"/>
                <a:gd name="connsiteY517" fmla="*/ 5619340 h 7639182"/>
                <a:gd name="connsiteX518" fmla="*/ 2586264 w 3900375"/>
                <a:gd name="connsiteY518" fmla="*/ 5674490 h 7639182"/>
                <a:gd name="connsiteX519" fmla="*/ 2618655 w 3900375"/>
                <a:gd name="connsiteY519" fmla="*/ 5655978 h 7639182"/>
                <a:gd name="connsiteX520" fmla="*/ 2614462 w 3900375"/>
                <a:gd name="connsiteY520" fmla="*/ 5699804 h 7639182"/>
                <a:gd name="connsiteX521" fmla="*/ 2704571 w 3900375"/>
                <a:gd name="connsiteY521" fmla="*/ 5754956 h 7639182"/>
                <a:gd name="connsiteX522" fmla="*/ 2759723 w 3900375"/>
                <a:gd name="connsiteY522" fmla="*/ 5664846 h 7639182"/>
                <a:gd name="connsiteX523" fmla="*/ 2740497 w 3900375"/>
                <a:gd name="connsiteY523" fmla="*/ 5631800 h 7639182"/>
                <a:gd name="connsiteX524" fmla="*/ 2767842 w 3900375"/>
                <a:gd name="connsiteY524" fmla="*/ 5630790 h 7639182"/>
                <a:gd name="connsiteX525" fmla="*/ 2822993 w 3900375"/>
                <a:gd name="connsiteY525" fmla="*/ 5540678 h 7639182"/>
                <a:gd name="connsiteX526" fmla="*/ 2732881 w 3900375"/>
                <a:gd name="connsiteY526" fmla="*/ 5485526 h 7639182"/>
                <a:gd name="connsiteX527" fmla="*/ 2705025 w 3900375"/>
                <a:gd name="connsiteY527" fmla="*/ 5499084 h 7639182"/>
                <a:gd name="connsiteX528" fmla="*/ 2708618 w 3900375"/>
                <a:gd name="connsiteY528" fmla="*/ 5456874 h 7639182"/>
                <a:gd name="connsiteX529" fmla="*/ 2648152 w 3900375"/>
                <a:gd name="connsiteY529" fmla="*/ 5400626 h 7639182"/>
                <a:gd name="connsiteX530" fmla="*/ 2906753 w 3900375"/>
                <a:gd name="connsiteY530" fmla="*/ 5348820 h 7639182"/>
                <a:gd name="connsiteX531" fmla="*/ 2972054 w 3900375"/>
                <a:gd name="connsiteY531" fmla="*/ 5379260 h 7639182"/>
                <a:gd name="connsiteX532" fmla="*/ 2971549 w 3900375"/>
                <a:gd name="connsiteY532" fmla="*/ 5381618 h 7639182"/>
                <a:gd name="connsiteX533" fmla="*/ 2873222 w 3900375"/>
                <a:gd name="connsiteY533" fmla="*/ 5371778 h 7639182"/>
                <a:gd name="connsiteX534" fmla="*/ 2785432 w 3900375"/>
                <a:gd name="connsiteY534" fmla="*/ 5417148 h 7639182"/>
                <a:gd name="connsiteX535" fmla="*/ 2784094 w 3900375"/>
                <a:gd name="connsiteY535" fmla="*/ 5415140 h 7639182"/>
                <a:gd name="connsiteX536" fmla="*/ 2805556 w 3900375"/>
                <a:gd name="connsiteY536" fmla="*/ 5378116 h 7639182"/>
                <a:gd name="connsiteX537" fmla="*/ 2869496 w 3900375"/>
                <a:gd name="connsiteY537" fmla="*/ 5352272 h 7639182"/>
                <a:gd name="connsiteX538" fmla="*/ 2906753 w 3900375"/>
                <a:gd name="connsiteY538" fmla="*/ 5348820 h 7639182"/>
                <a:gd name="connsiteX539" fmla="*/ 2461089 w 3900375"/>
                <a:gd name="connsiteY539" fmla="*/ 5210498 h 7639182"/>
                <a:gd name="connsiteX540" fmla="*/ 2463451 w 3900375"/>
                <a:gd name="connsiteY540" fmla="*/ 5211002 h 7639182"/>
                <a:gd name="connsiteX541" fmla="*/ 2453609 w 3900375"/>
                <a:gd name="connsiteY541" fmla="*/ 5309330 h 7639182"/>
                <a:gd name="connsiteX542" fmla="*/ 2498977 w 3900375"/>
                <a:gd name="connsiteY542" fmla="*/ 5397120 h 7639182"/>
                <a:gd name="connsiteX543" fmla="*/ 2496969 w 3900375"/>
                <a:gd name="connsiteY543" fmla="*/ 5398458 h 7639182"/>
                <a:gd name="connsiteX544" fmla="*/ 2434102 w 3900375"/>
                <a:gd name="connsiteY544" fmla="*/ 5313054 h 7639182"/>
                <a:gd name="connsiteX545" fmla="*/ 2452399 w 3900375"/>
                <a:gd name="connsiteY545" fmla="*/ 5214136 h 7639182"/>
                <a:gd name="connsiteX546" fmla="*/ 2461089 w 3900375"/>
                <a:gd name="connsiteY546" fmla="*/ 5210498 h 7639182"/>
                <a:gd name="connsiteX547" fmla="*/ 2517299 w 3900375"/>
                <a:gd name="connsiteY547" fmla="*/ 5185104 h 7639182"/>
                <a:gd name="connsiteX548" fmla="*/ 2519513 w 3900375"/>
                <a:gd name="connsiteY548" fmla="*/ 5185344 h 7639182"/>
                <a:gd name="connsiteX549" fmla="*/ 2511530 w 3900375"/>
                <a:gd name="connsiteY549" fmla="*/ 5265418 h 7639182"/>
                <a:gd name="connsiteX550" fmla="*/ 2555074 w 3900375"/>
                <a:gd name="connsiteY550" fmla="*/ 5333092 h 7639182"/>
                <a:gd name="connsiteX551" fmla="*/ 2553209 w 3900375"/>
                <a:gd name="connsiteY551" fmla="*/ 5334316 h 7639182"/>
                <a:gd name="connsiteX552" fmla="*/ 2493322 w 3900375"/>
                <a:gd name="connsiteY552" fmla="*/ 5269802 h 7639182"/>
                <a:gd name="connsiteX553" fmla="*/ 2509213 w 3900375"/>
                <a:gd name="connsiteY553" fmla="*/ 5188654 h 7639182"/>
                <a:gd name="connsiteX554" fmla="*/ 2517299 w 3900375"/>
                <a:gd name="connsiteY554" fmla="*/ 5185104 h 7639182"/>
                <a:gd name="connsiteX555" fmla="*/ 2568572 w 3900375"/>
                <a:gd name="connsiteY555" fmla="*/ 5161962 h 7639182"/>
                <a:gd name="connsiteX556" fmla="*/ 2599741 w 3900375"/>
                <a:gd name="connsiteY556" fmla="*/ 5237928 h 7639182"/>
                <a:gd name="connsiteX557" fmla="*/ 2606462 w 3900375"/>
                <a:gd name="connsiteY557" fmla="*/ 5320022 h 7639182"/>
                <a:gd name="connsiteX558" fmla="*/ 2728686 w 3900375"/>
                <a:gd name="connsiteY558" fmla="*/ 5400782 h 7639182"/>
                <a:gd name="connsiteX559" fmla="*/ 2723498 w 3900375"/>
                <a:gd name="connsiteY559" fmla="*/ 5461762 h 7639182"/>
                <a:gd name="connsiteX560" fmla="*/ 2763739 w 3900375"/>
                <a:gd name="connsiteY560" fmla="*/ 5442176 h 7639182"/>
                <a:gd name="connsiteX561" fmla="*/ 2893919 w 3900375"/>
                <a:gd name="connsiteY561" fmla="*/ 5521850 h 7639182"/>
                <a:gd name="connsiteX562" fmla="*/ 2853209 w 3900375"/>
                <a:gd name="connsiteY562" fmla="*/ 5633860 h 7639182"/>
                <a:gd name="connsiteX563" fmla="*/ 2951140 w 3900375"/>
                <a:gd name="connsiteY563" fmla="*/ 5645676 h 7639182"/>
                <a:gd name="connsiteX564" fmla="*/ 3033468 w 3900375"/>
                <a:gd name="connsiteY564" fmla="*/ 5589886 h 7639182"/>
                <a:gd name="connsiteX565" fmla="*/ 3035010 w 3900375"/>
                <a:gd name="connsiteY565" fmla="*/ 5592362 h 7639182"/>
                <a:gd name="connsiteX566" fmla="*/ 2956923 w 3900375"/>
                <a:gd name="connsiteY566" fmla="*/ 5669704 h 7639182"/>
                <a:gd name="connsiteX567" fmla="*/ 2852196 w 3900375"/>
                <a:gd name="connsiteY567" fmla="*/ 5636360 h 7639182"/>
                <a:gd name="connsiteX568" fmla="*/ 2852366 w 3900375"/>
                <a:gd name="connsiteY568" fmla="*/ 5634396 h 7639182"/>
                <a:gd name="connsiteX569" fmla="*/ 2814246 w 3900375"/>
                <a:gd name="connsiteY569" fmla="*/ 5652032 h 7639182"/>
                <a:gd name="connsiteX570" fmla="*/ 2774741 w 3900375"/>
                <a:gd name="connsiteY570" fmla="*/ 5653492 h 7639182"/>
                <a:gd name="connsiteX571" fmla="*/ 2802515 w 3900375"/>
                <a:gd name="connsiteY571" fmla="*/ 5701232 h 7639182"/>
                <a:gd name="connsiteX572" fmla="*/ 2804642 w 3900375"/>
                <a:gd name="connsiteY572" fmla="*/ 5735690 h 7639182"/>
                <a:gd name="connsiteX573" fmla="*/ 2890152 w 3900375"/>
                <a:gd name="connsiteY573" fmla="*/ 5799664 h 7639182"/>
                <a:gd name="connsiteX574" fmla="*/ 2876374 w 3900375"/>
                <a:gd name="connsiteY574" fmla="*/ 5908706 h 7639182"/>
                <a:gd name="connsiteX575" fmla="*/ 2873469 w 3900375"/>
                <a:gd name="connsiteY575" fmla="*/ 5908988 h 7639182"/>
                <a:gd name="connsiteX576" fmla="*/ 2867572 w 3900375"/>
                <a:gd name="connsiteY576" fmla="*/ 5809716 h 7639182"/>
                <a:gd name="connsiteX577" fmla="*/ 2804245 w 3900375"/>
                <a:gd name="connsiteY577" fmla="*/ 5741814 h 7639182"/>
                <a:gd name="connsiteX578" fmla="*/ 2775643 w 3900375"/>
                <a:gd name="connsiteY578" fmla="*/ 5800772 h 7639182"/>
                <a:gd name="connsiteX579" fmla="*/ 2832015 w 3900375"/>
                <a:gd name="connsiteY579" fmla="*/ 5865390 h 7639182"/>
                <a:gd name="connsiteX580" fmla="*/ 2809504 w 3900375"/>
                <a:gd name="connsiteY580" fmla="*/ 5949736 h 7639182"/>
                <a:gd name="connsiteX581" fmla="*/ 2807360 w 3900375"/>
                <a:gd name="connsiteY581" fmla="*/ 5949476 h 7639182"/>
                <a:gd name="connsiteX582" fmla="*/ 2814446 w 3900375"/>
                <a:gd name="connsiteY582" fmla="*/ 5869618 h 7639182"/>
                <a:gd name="connsiteX583" fmla="*/ 2773293 w 3900375"/>
                <a:gd name="connsiteY583" fmla="*/ 5802890 h 7639182"/>
                <a:gd name="connsiteX584" fmla="*/ 2722841 w 3900375"/>
                <a:gd name="connsiteY584" fmla="*/ 5831412 h 7639182"/>
                <a:gd name="connsiteX585" fmla="*/ 2671721 w 3900375"/>
                <a:gd name="connsiteY585" fmla="*/ 5830780 h 7639182"/>
                <a:gd name="connsiteX586" fmla="*/ 2666480 w 3900375"/>
                <a:gd name="connsiteY586" fmla="*/ 5905238 h 7639182"/>
                <a:gd name="connsiteX587" fmla="*/ 2710025 w 3900375"/>
                <a:gd name="connsiteY587" fmla="*/ 5972910 h 7639182"/>
                <a:gd name="connsiteX588" fmla="*/ 2708161 w 3900375"/>
                <a:gd name="connsiteY588" fmla="*/ 5974132 h 7639182"/>
                <a:gd name="connsiteX589" fmla="*/ 2648274 w 3900375"/>
                <a:gd name="connsiteY589" fmla="*/ 5909618 h 7639182"/>
                <a:gd name="connsiteX590" fmla="*/ 2663957 w 3900375"/>
                <a:gd name="connsiteY590" fmla="*/ 5828706 h 7639182"/>
                <a:gd name="connsiteX591" fmla="*/ 2592661 w 3900375"/>
                <a:gd name="connsiteY591" fmla="*/ 5751736 h 7639182"/>
                <a:gd name="connsiteX592" fmla="*/ 2598719 w 3900375"/>
                <a:gd name="connsiteY592" fmla="*/ 5688422 h 7639182"/>
                <a:gd name="connsiteX593" fmla="*/ 2551928 w 3900375"/>
                <a:gd name="connsiteY593" fmla="*/ 5715164 h 7639182"/>
                <a:gd name="connsiteX594" fmla="*/ 2524532 w 3900375"/>
                <a:gd name="connsiteY594" fmla="*/ 5717750 h 7639182"/>
                <a:gd name="connsiteX595" fmla="*/ 2458971 w 3900375"/>
                <a:gd name="connsiteY595" fmla="*/ 5794742 h 7639182"/>
                <a:gd name="connsiteX596" fmla="*/ 2349930 w 3900375"/>
                <a:gd name="connsiteY596" fmla="*/ 5780962 h 7639182"/>
                <a:gd name="connsiteX597" fmla="*/ 2349648 w 3900375"/>
                <a:gd name="connsiteY597" fmla="*/ 5778056 h 7639182"/>
                <a:gd name="connsiteX598" fmla="*/ 2448921 w 3900375"/>
                <a:gd name="connsiteY598" fmla="*/ 5772162 h 7639182"/>
                <a:gd name="connsiteX599" fmla="*/ 2513128 w 3900375"/>
                <a:gd name="connsiteY599" fmla="*/ 5717010 h 7639182"/>
                <a:gd name="connsiteX600" fmla="*/ 2456474 w 3900375"/>
                <a:gd name="connsiteY600" fmla="*/ 5691864 h 7639182"/>
                <a:gd name="connsiteX601" fmla="*/ 2393261 w 3900375"/>
                <a:gd name="connsiteY601" fmla="*/ 5736588 h 7639182"/>
                <a:gd name="connsiteX602" fmla="*/ 2308916 w 3900375"/>
                <a:gd name="connsiteY602" fmla="*/ 5714076 h 7639182"/>
                <a:gd name="connsiteX603" fmla="*/ 2309174 w 3900375"/>
                <a:gd name="connsiteY603" fmla="*/ 5711932 h 7639182"/>
                <a:gd name="connsiteX604" fmla="*/ 2389032 w 3900375"/>
                <a:gd name="connsiteY604" fmla="*/ 5719014 h 7639182"/>
                <a:gd name="connsiteX605" fmla="*/ 2449845 w 3900375"/>
                <a:gd name="connsiteY605" fmla="*/ 5685468 h 7639182"/>
                <a:gd name="connsiteX606" fmla="*/ 2422783 w 3900375"/>
                <a:gd name="connsiteY606" fmla="*/ 5638446 h 7639182"/>
                <a:gd name="connsiteX607" fmla="*/ 2352507 w 3900375"/>
                <a:gd name="connsiteY607" fmla="*/ 5666098 h 7639182"/>
                <a:gd name="connsiteX608" fmla="*/ 2267929 w 3900375"/>
                <a:gd name="connsiteY608" fmla="*/ 5672568 h 7639182"/>
                <a:gd name="connsiteX609" fmla="*/ 2282027 w 3900375"/>
                <a:gd name="connsiteY609" fmla="*/ 5663846 h 7639182"/>
                <a:gd name="connsiteX610" fmla="*/ 2343895 w 3900375"/>
                <a:gd name="connsiteY610" fmla="*/ 5641398 h 7639182"/>
                <a:gd name="connsiteX611" fmla="*/ 2421577 w 3900375"/>
                <a:gd name="connsiteY611" fmla="*/ 5634242 h 7639182"/>
                <a:gd name="connsiteX612" fmla="*/ 2424922 w 3900375"/>
                <a:gd name="connsiteY612" fmla="*/ 5574854 h 7639182"/>
                <a:gd name="connsiteX613" fmla="*/ 2353422 w 3900375"/>
                <a:gd name="connsiteY613" fmla="*/ 5571058 h 7639182"/>
                <a:gd name="connsiteX614" fmla="*/ 2285750 w 3900375"/>
                <a:gd name="connsiteY614" fmla="*/ 5614604 h 7639182"/>
                <a:gd name="connsiteX615" fmla="*/ 2284525 w 3900375"/>
                <a:gd name="connsiteY615" fmla="*/ 5612740 h 7639182"/>
                <a:gd name="connsiteX616" fmla="*/ 2299242 w 3900375"/>
                <a:gd name="connsiteY616" fmla="*/ 5577830 h 7639182"/>
                <a:gd name="connsiteX617" fmla="*/ 2320793 w 3900375"/>
                <a:gd name="connsiteY617" fmla="*/ 5563136 h 7639182"/>
                <a:gd name="connsiteX618" fmla="*/ 2349039 w 3900375"/>
                <a:gd name="connsiteY618" fmla="*/ 5552850 h 7639182"/>
                <a:gd name="connsiteX619" fmla="*/ 2428360 w 3900375"/>
                <a:gd name="connsiteY619" fmla="*/ 5566742 h 7639182"/>
                <a:gd name="connsiteX620" fmla="*/ 2501421 w 3900375"/>
                <a:gd name="connsiteY620" fmla="*/ 5505310 h 7639182"/>
                <a:gd name="connsiteX621" fmla="*/ 2556887 w 3900375"/>
                <a:gd name="connsiteY621" fmla="*/ 5508440 h 7639182"/>
                <a:gd name="connsiteX622" fmla="*/ 2518832 w 3900375"/>
                <a:gd name="connsiteY622" fmla="*/ 5451288 h 7639182"/>
                <a:gd name="connsiteX623" fmla="*/ 2559648 w 3900375"/>
                <a:gd name="connsiteY623" fmla="*/ 5339184 h 7639182"/>
                <a:gd name="connsiteX624" fmla="*/ 2598506 w 3900375"/>
                <a:gd name="connsiteY624" fmla="*/ 5321108 h 7639182"/>
                <a:gd name="connsiteX625" fmla="*/ 2604818 w 3900375"/>
                <a:gd name="connsiteY625" fmla="*/ 5320246 h 7639182"/>
                <a:gd name="connsiteX626" fmla="*/ 2575043 w 3900375"/>
                <a:gd name="connsiteY626" fmla="*/ 5246542 h 7639182"/>
                <a:gd name="connsiteX627" fmla="*/ 2568572 w 3900375"/>
                <a:gd name="connsiteY627" fmla="*/ 5161962 h 7639182"/>
                <a:gd name="connsiteX628" fmla="*/ 2618622 w 3900375"/>
                <a:gd name="connsiteY628" fmla="*/ 5160718 h 7639182"/>
                <a:gd name="connsiteX629" fmla="*/ 2677045 w 3900375"/>
                <a:gd name="connsiteY629" fmla="*/ 5225588 h 7639182"/>
                <a:gd name="connsiteX630" fmla="*/ 2654533 w 3900375"/>
                <a:gd name="connsiteY630" fmla="*/ 5309934 h 7639182"/>
                <a:gd name="connsiteX631" fmla="*/ 2652390 w 3900375"/>
                <a:gd name="connsiteY631" fmla="*/ 5309672 h 7639182"/>
                <a:gd name="connsiteX632" fmla="*/ 2659474 w 3900375"/>
                <a:gd name="connsiteY632" fmla="*/ 5229814 h 7639182"/>
                <a:gd name="connsiteX633" fmla="*/ 2616831 w 3900375"/>
                <a:gd name="connsiteY633" fmla="*/ 5161926 h 7639182"/>
                <a:gd name="connsiteX634" fmla="*/ 2618622 w 3900375"/>
                <a:gd name="connsiteY634" fmla="*/ 5160718 h 7639182"/>
                <a:gd name="connsiteX635" fmla="*/ 2682810 w 3900375"/>
                <a:gd name="connsiteY635" fmla="*/ 5155440 h 7639182"/>
                <a:gd name="connsiteX636" fmla="*/ 2749796 w 3900375"/>
                <a:gd name="connsiteY636" fmla="*/ 5220450 h 7639182"/>
                <a:gd name="connsiteX637" fmla="*/ 2736018 w 3900375"/>
                <a:gd name="connsiteY637" fmla="*/ 5329490 h 7639182"/>
                <a:gd name="connsiteX638" fmla="*/ 2733113 w 3900375"/>
                <a:gd name="connsiteY638" fmla="*/ 5329772 h 7639182"/>
                <a:gd name="connsiteX639" fmla="*/ 2727216 w 3900375"/>
                <a:gd name="connsiteY639" fmla="*/ 5230498 h 7639182"/>
                <a:gd name="connsiteX640" fmla="*/ 2657408 w 3900375"/>
                <a:gd name="connsiteY640" fmla="*/ 5159668 h 7639182"/>
                <a:gd name="connsiteX641" fmla="*/ 2659563 w 3900375"/>
                <a:gd name="connsiteY641" fmla="*/ 5157698 h 7639182"/>
                <a:gd name="connsiteX642" fmla="*/ 2682810 w 3900375"/>
                <a:gd name="connsiteY642" fmla="*/ 5155440 h 7639182"/>
                <a:gd name="connsiteX643" fmla="*/ 2591202 w 3900375"/>
                <a:gd name="connsiteY643" fmla="*/ 5118938 h 7639182"/>
                <a:gd name="connsiteX644" fmla="*/ 2553465 w 3900375"/>
                <a:gd name="connsiteY644" fmla="*/ 5124092 h 7639182"/>
                <a:gd name="connsiteX645" fmla="*/ 2485764 w 3900375"/>
                <a:gd name="connsiteY645" fmla="*/ 5155584 h 7639182"/>
                <a:gd name="connsiteX646" fmla="*/ 2414652 w 3900375"/>
                <a:gd name="connsiteY646" fmla="*/ 5350898 h 7639182"/>
                <a:gd name="connsiteX647" fmla="*/ 2480953 w 3900375"/>
                <a:gd name="connsiteY647" fmla="*/ 5450472 h 7639182"/>
                <a:gd name="connsiteX648" fmla="*/ 2384318 w 3900375"/>
                <a:gd name="connsiteY648" fmla="*/ 5445020 h 7639182"/>
                <a:gd name="connsiteX649" fmla="*/ 2245504 w 3900375"/>
                <a:gd name="connsiteY649" fmla="*/ 5671826 h 7639182"/>
                <a:gd name="connsiteX650" fmla="*/ 2472313 w 3900375"/>
                <a:gd name="connsiteY650" fmla="*/ 5810640 h 7639182"/>
                <a:gd name="connsiteX651" fmla="*/ 2553838 w 3900375"/>
                <a:gd name="connsiteY651" fmla="*/ 5764050 h 7639182"/>
                <a:gd name="connsiteX652" fmla="*/ 2543282 w 3900375"/>
                <a:gd name="connsiteY652" fmla="*/ 5874360 h 7639182"/>
                <a:gd name="connsiteX653" fmla="*/ 2770090 w 3900375"/>
                <a:gd name="connsiteY653" fmla="*/ 6013174 h 7639182"/>
                <a:gd name="connsiteX654" fmla="*/ 2908904 w 3900375"/>
                <a:gd name="connsiteY654" fmla="*/ 5786366 h 7639182"/>
                <a:gd name="connsiteX655" fmla="*/ 2860513 w 3900375"/>
                <a:gd name="connsiteY655" fmla="*/ 5703192 h 7639182"/>
                <a:gd name="connsiteX656" fmla="*/ 2929340 w 3900375"/>
                <a:gd name="connsiteY656" fmla="*/ 5700646 h 7639182"/>
                <a:gd name="connsiteX657" fmla="*/ 3068153 w 3900375"/>
                <a:gd name="connsiteY657" fmla="*/ 5473838 h 7639182"/>
                <a:gd name="connsiteX658" fmla="*/ 2841345 w 3900375"/>
                <a:gd name="connsiteY658" fmla="*/ 5335026 h 7639182"/>
                <a:gd name="connsiteX659" fmla="*/ 2771234 w 3900375"/>
                <a:gd name="connsiteY659" fmla="*/ 5369150 h 7639182"/>
                <a:gd name="connsiteX660" fmla="*/ 2780273 w 3900375"/>
                <a:gd name="connsiteY660" fmla="*/ 5262904 h 7639182"/>
                <a:gd name="connsiteX661" fmla="*/ 2591202 w 3900375"/>
                <a:gd name="connsiteY661" fmla="*/ 5118938 h 7639182"/>
                <a:gd name="connsiteX662" fmla="*/ 533483 w 3900375"/>
                <a:gd name="connsiteY662" fmla="*/ 4418694 h 7639182"/>
                <a:gd name="connsiteX663" fmla="*/ 384463 w 3900375"/>
                <a:gd name="connsiteY663" fmla="*/ 4588950 h 7639182"/>
                <a:gd name="connsiteX664" fmla="*/ 413251 w 3900375"/>
                <a:gd name="connsiteY664" fmla="*/ 5021768 h 7639182"/>
                <a:gd name="connsiteX665" fmla="*/ 583508 w 3900375"/>
                <a:gd name="connsiteY665" fmla="*/ 5170788 h 7639182"/>
                <a:gd name="connsiteX666" fmla="*/ 732528 w 3900375"/>
                <a:gd name="connsiteY666" fmla="*/ 5000532 h 7639182"/>
                <a:gd name="connsiteX667" fmla="*/ 703739 w 3900375"/>
                <a:gd name="connsiteY667" fmla="*/ 4567714 h 7639182"/>
                <a:gd name="connsiteX668" fmla="*/ 533483 w 3900375"/>
                <a:gd name="connsiteY668" fmla="*/ 4418694 h 7639182"/>
                <a:gd name="connsiteX669" fmla="*/ 1008268 w 3900375"/>
                <a:gd name="connsiteY669" fmla="*/ 4369880 h 7639182"/>
                <a:gd name="connsiteX670" fmla="*/ 892483 w 3900375"/>
                <a:gd name="connsiteY670" fmla="*/ 4530088 h 7639182"/>
                <a:gd name="connsiteX671" fmla="*/ 959018 w 3900375"/>
                <a:gd name="connsiteY671" fmla="*/ 4943442 h 7639182"/>
                <a:gd name="connsiteX672" fmla="*/ 1119227 w 3900375"/>
                <a:gd name="connsiteY672" fmla="*/ 5059226 h 7639182"/>
                <a:gd name="connsiteX673" fmla="*/ 1119227 w 3900375"/>
                <a:gd name="connsiteY673" fmla="*/ 5059228 h 7639182"/>
                <a:gd name="connsiteX674" fmla="*/ 1235011 w 3900375"/>
                <a:gd name="connsiteY674" fmla="*/ 4899018 h 7639182"/>
                <a:gd name="connsiteX675" fmla="*/ 1168477 w 3900375"/>
                <a:gd name="connsiteY675" fmla="*/ 4485664 h 7639182"/>
                <a:gd name="connsiteX676" fmla="*/ 1008268 w 3900375"/>
                <a:gd name="connsiteY676" fmla="*/ 4369880 h 7639182"/>
                <a:gd name="connsiteX677" fmla="*/ 1532001 w 3900375"/>
                <a:gd name="connsiteY677" fmla="*/ 4141062 h 7639182"/>
                <a:gd name="connsiteX678" fmla="*/ 1468515 w 3900375"/>
                <a:gd name="connsiteY678" fmla="*/ 4143492 h 7639182"/>
                <a:gd name="connsiteX679" fmla="*/ 1350652 w 3900375"/>
                <a:gd name="connsiteY679" fmla="*/ 4336630 h 7639182"/>
                <a:gd name="connsiteX680" fmla="*/ 1452699 w 3900375"/>
                <a:gd name="connsiteY680" fmla="*/ 4758232 h 7639182"/>
                <a:gd name="connsiteX681" fmla="*/ 1645837 w 3900375"/>
                <a:gd name="connsiteY681" fmla="*/ 4876094 h 7639182"/>
                <a:gd name="connsiteX682" fmla="*/ 1763700 w 3900375"/>
                <a:gd name="connsiteY682" fmla="*/ 4682956 h 7639182"/>
                <a:gd name="connsiteX683" fmla="*/ 1661654 w 3900375"/>
                <a:gd name="connsiteY683" fmla="*/ 4261354 h 7639182"/>
                <a:gd name="connsiteX684" fmla="*/ 1532001 w 3900375"/>
                <a:gd name="connsiteY684" fmla="*/ 4141062 h 7639182"/>
                <a:gd name="connsiteX685" fmla="*/ 1948622 w 3900375"/>
                <a:gd name="connsiteY685" fmla="*/ 3958388 h 7639182"/>
                <a:gd name="connsiteX686" fmla="*/ 1893372 w 3900375"/>
                <a:gd name="connsiteY686" fmla="*/ 3963688 h 7639182"/>
                <a:gd name="connsiteX687" fmla="*/ 1800245 w 3900375"/>
                <a:gd name="connsiteY687" fmla="*/ 4138044 h 7639182"/>
                <a:gd name="connsiteX688" fmla="*/ 1921902 w 3900375"/>
                <a:gd name="connsiteY688" fmla="*/ 4538652 h 7639182"/>
                <a:gd name="connsiteX689" fmla="*/ 2096259 w 3900375"/>
                <a:gd name="connsiteY689" fmla="*/ 4631780 h 7639182"/>
                <a:gd name="connsiteX690" fmla="*/ 2096259 w 3900375"/>
                <a:gd name="connsiteY690" fmla="*/ 4631782 h 7639182"/>
                <a:gd name="connsiteX691" fmla="*/ 2189386 w 3900375"/>
                <a:gd name="connsiteY691" fmla="*/ 4457424 h 7639182"/>
                <a:gd name="connsiteX692" fmla="*/ 2067729 w 3900375"/>
                <a:gd name="connsiteY692" fmla="*/ 4056814 h 7639182"/>
                <a:gd name="connsiteX693" fmla="*/ 1948622 w 3900375"/>
                <a:gd name="connsiteY693" fmla="*/ 3958388 h 7639182"/>
                <a:gd name="connsiteX694" fmla="*/ 2429124 w 3900375"/>
                <a:gd name="connsiteY694" fmla="*/ 3737122 h 7639182"/>
                <a:gd name="connsiteX695" fmla="*/ 2365638 w 3900375"/>
                <a:gd name="connsiteY695" fmla="*/ 3739552 h 7639182"/>
                <a:gd name="connsiteX696" fmla="*/ 2247775 w 3900375"/>
                <a:gd name="connsiteY696" fmla="*/ 3932690 h 7639182"/>
                <a:gd name="connsiteX697" fmla="*/ 2349822 w 3900375"/>
                <a:gd name="connsiteY697" fmla="*/ 4354292 h 7639182"/>
                <a:gd name="connsiteX698" fmla="*/ 2542960 w 3900375"/>
                <a:gd name="connsiteY698" fmla="*/ 4472154 h 7639182"/>
                <a:gd name="connsiteX699" fmla="*/ 2660823 w 3900375"/>
                <a:gd name="connsiteY699" fmla="*/ 4279016 h 7639182"/>
                <a:gd name="connsiteX700" fmla="*/ 2558777 w 3900375"/>
                <a:gd name="connsiteY700" fmla="*/ 3857414 h 7639182"/>
                <a:gd name="connsiteX701" fmla="*/ 2429124 w 3900375"/>
                <a:gd name="connsiteY701" fmla="*/ 3737122 h 7639182"/>
                <a:gd name="connsiteX702" fmla="*/ 1329588 w 3900375"/>
                <a:gd name="connsiteY702" fmla="*/ 3313758 h 7639182"/>
                <a:gd name="connsiteX703" fmla="*/ 83000 w 3900375"/>
                <a:gd name="connsiteY703" fmla="*/ 3570566 h 7639182"/>
                <a:gd name="connsiteX704" fmla="*/ 83000 w 3900375"/>
                <a:gd name="connsiteY704" fmla="*/ 3807048 h 7639182"/>
                <a:gd name="connsiteX705" fmla="*/ 1404605 w 3900375"/>
                <a:gd name="connsiteY705" fmla="*/ 3513806 h 7639182"/>
                <a:gd name="connsiteX706" fmla="*/ 1329588 w 3900375"/>
                <a:gd name="connsiteY706" fmla="*/ 3313758 h 7639182"/>
                <a:gd name="connsiteX707" fmla="*/ 2577607 w 3900375"/>
                <a:gd name="connsiteY707" fmla="*/ 3029658 h 7639182"/>
                <a:gd name="connsiteX708" fmla="*/ 158586 w 3900375"/>
                <a:gd name="connsiteY708" fmla="*/ 4000878 h 7639182"/>
                <a:gd name="connsiteX709" fmla="*/ 158586 w 3900375"/>
                <a:gd name="connsiteY709" fmla="*/ 4237362 h 7639182"/>
                <a:gd name="connsiteX710" fmla="*/ 2615707 w 3900375"/>
                <a:gd name="connsiteY710" fmla="*/ 3275666 h 7639182"/>
                <a:gd name="connsiteX711" fmla="*/ 2577607 w 3900375"/>
                <a:gd name="connsiteY711" fmla="*/ 3029658 h 7639182"/>
                <a:gd name="connsiteX712" fmla="*/ 2502021 w 3900375"/>
                <a:gd name="connsiteY712" fmla="*/ 2599344 h 7639182"/>
                <a:gd name="connsiteX713" fmla="*/ 1514816 w 3900375"/>
                <a:gd name="connsiteY713" fmla="*/ 3238500 h 7639182"/>
                <a:gd name="connsiteX714" fmla="*/ 1607814 w 3900375"/>
                <a:gd name="connsiteY714" fmla="*/ 3430694 h 7639182"/>
                <a:gd name="connsiteX715" fmla="*/ 2540121 w 3900375"/>
                <a:gd name="connsiteY715" fmla="*/ 2845352 h 7639182"/>
                <a:gd name="connsiteX716" fmla="*/ 2502021 w 3900375"/>
                <a:gd name="connsiteY716" fmla="*/ 2599344 h 7639182"/>
                <a:gd name="connsiteX717" fmla="*/ 1155774 w 3900375"/>
                <a:gd name="connsiteY717" fmla="*/ 837038 h 7639182"/>
                <a:gd name="connsiteX718" fmla="*/ 1269385 w 3900375"/>
                <a:gd name="connsiteY718" fmla="*/ 1842134 h 7639182"/>
                <a:gd name="connsiteX719" fmla="*/ 1188565 w 3900375"/>
                <a:gd name="connsiteY719" fmla="*/ 2914600 h 7639182"/>
                <a:gd name="connsiteX720" fmla="*/ 1347819 w 3900375"/>
                <a:gd name="connsiteY720" fmla="*/ 1857578 h 7639182"/>
                <a:gd name="connsiteX721" fmla="*/ 1155774 w 3900375"/>
                <a:gd name="connsiteY721" fmla="*/ 837038 h 7639182"/>
                <a:gd name="connsiteX722" fmla="*/ 600065 w 3900375"/>
                <a:gd name="connsiteY722" fmla="*/ 785710 h 7639182"/>
                <a:gd name="connsiteX723" fmla="*/ 713676 w 3900375"/>
                <a:gd name="connsiteY723" fmla="*/ 1790806 h 7639182"/>
                <a:gd name="connsiteX724" fmla="*/ 632856 w 3900375"/>
                <a:gd name="connsiteY724" fmla="*/ 2863272 h 7639182"/>
                <a:gd name="connsiteX725" fmla="*/ 792110 w 3900375"/>
                <a:gd name="connsiteY725" fmla="*/ 1806250 h 7639182"/>
                <a:gd name="connsiteX726" fmla="*/ 600065 w 3900375"/>
                <a:gd name="connsiteY726" fmla="*/ 785710 h 7639182"/>
                <a:gd name="connsiteX727" fmla="*/ 1654350 w 3900375"/>
                <a:gd name="connsiteY727" fmla="*/ 778522 h 7639182"/>
                <a:gd name="connsiteX728" fmla="*/ 1767961 w 3900375"/>
                <a:gd name="connsiteY728" fmla="*/ 1783618 h 7639182"/>
                <a:gd name="connsiteX729" fmla="*/ 1687141 w 3900375"/>
                <a:gd name="connsiteY729" fmla="*/ 2856084 h 7639182"/>
                <a:gd name="connsiteX730" fmla="*/ 1846395 w 3900375"/>
                <a:gd name="connsiteY730" fmla="*/ 1799062 h 7639182"/>
                <a:gd name="connsiteX731" fmla="*/ 1654350 w 3900375"/>
                <a:gd name="connsiteY731" fmla="*/ 778522 h 7639182"/>
                <a:gd name="connsiteX732" fmla="*/ 2300144 w 3900375"/>
                <a:gd name="connsiteY732" fmla="*/ 0 h 7639182"/>
                <a:gd name="connsiteX733" fmla="*/ 3900375 w 3900375"/>
                <a:gd name="connsiteY733" fmla="*/ 7260504 h 7639182"/>
                <a:gd name="connsiteX734" fmla="*/ 16275 w 3900375"/>
                <a:gd name="connsiteY734" fmla="*/ 7639182 h 7639182"/>
                <a:gd name="connsiteX735" fmla="*/ 232 w 3900375"/>
                <a:gd name="connsiteY735" fmla="*/ 395557 h 7639182"/>
                <a:gd name="connsiteX736" fmla="*/ 2300144 w 3900375"/>
                <a:gd name="connsiteY736" fmla="*/ 0 h 7639182"/>
                <a:gd name="connsiteX0" fmla="*/ 656164 w 3900300"/>
                <a:gd name="connsiteY0" fmla="*/ 6630098 h 7863396"/>
                <a:gd name="connsiteX1" fmla="*/ 664810 w 3900300"/>
                <a:gd name="connsiteY1" fmla="*/ 6711752 h 7863396"/>
                <a:gd name="connsiteX2" fmla="*/ 647337 w 3900300"/>
                <a:gd name="connsiteY2" fmla="*/ 6794758 h 7863396"/>
                <a:gd name="connsiteX3" fmla="*/ 638689 w 3900300"/>
                <a:gd name="connsiteY3" fmla="*/ 6713104 h 7863396"/>
                <a:gd name="connsiteX4" fmla="*/ 656164 w 3900300"/>
                <a:gd name="connsiteY4" fmla="*/ 6630098 h 7863396"/>
                <a:gd name="connsiteX5" fmla="*/ 543764 w 3900300"/>
                <a:gd name="connsiteY5" fmla="*/ 6555128 h 7863396"/>
                <a:gd name="connsiteX6" fmla="*/ 545888 w 3900300"/>
                <a:gd name="connsiteY6" fmla="*/ 6556272 h 7863396"/>
                <a:gd name="connsiteX7" fmla="*/ 508904 w 3900300"/>
                <a:gd name="connsiteY7" fmla="*/ 6647908 h 7863396"/>
                <a:gd name="connsiteX8" fmla="*/ 527871 w 3900300"/>
                <a:gd name="connsiteY8" fmla="*/ 6744890 h 7863396"/>
                <a:gd name="connsiteX9" fmla="*/ 525568 w 3900300"/>
                <a:gd name="connsiteY9" fmla="*/ 6745614 h 7863396"/>
                <a:gd name="connsiteX10" fmla="*/ 489134 w 3900300"/>
                <a:gd name="connsiteY10" fmla="*/ 6646022 h 7863396"/>
                <a:gd name="connsiteX11" fmla="*/ 534403 w 3900300"/>
                <a:gd name="connsiteY11" fmla="*/ 6556184 h 7863396"/>
                <a:gd name="connsiteX12" fmla="*/ 543764 w 3900300"/>
                <a:gd name="connsiteY12" fmla="*/ 6555128 h 7863396"/>
                <a:gd name="connsiteX13" fmla="*/ 1779798 w 3900300"/>
                <a:gd name="connsiteY13" fmla="*/ 6444168 h 7863396"/>
                <a:gd name="connsiteX14" fmla="*/ 1805434 w 3900300"/>
                <a:gd name="connsiteY14" fmla="*/ 6522174 h 7863396"/>
                <a:gd name="connsiteX15" fmla="*/ 1805820 w 3900300"/>
                <a:gd name="connsiteY15" fmla="*/ 6606998 h 7863396"/>
                <a:gd name="connsiteX16" fmla="*/ 1780183 w 3900300"/>
                <a:gd name="connsiteY16" fmla="*/ 6528994 h 7863396"/>
                <a:gd name="connsiteX17" fmla="*/ 1779798 w 3900300"/>
                <a:gd name="connsiteY17" fmla="*/ 6444168 h 7863396"/>
                <a:gd name="connsiteX18" fmla="*/ 896488 w 3900300"/>
                <a:gd name="connsiteY18" fmla="*/ 6422246 h 7863396"/>
                <a:gd name="connsiteX19" fmla="*/ 971166 w 3900300"/>
                <a:gd name="connsiteY19" fmla="*/ 6451412 h 7863396"/>
                <a:gd name="connsiteX20" fmla="*/ 1048284 w 3900300"/>
                <a:gd name="connsiteY20" fmla="*/ 6429488 h 7863396"/>
                <a:gd name="connsiteX21" fmla="*/ 1048938 w 3900300"/>
                <a:gd name="connsiteY21" fmla="*/ 6431546 h 7863396"/>
                <a:gd name="connsiteX22" fmla="*/ 970307 w 3900300"/>
                <a:gd name="connsiteY22" fmla="*/ 6469464 h 7863396"/>
                <a:gd name="connsiteX23" fmla="*/ 895639 w 3900300"/>
                <a:gd name="connsiteY23" fmla="*/ 6424230 h 7863396"/>
                <a:gd name="connsiteX24" fmla="*/ 896488 w 3900300"/>
                <a:gd name="connsiteY24" fmla="*/ 6422246 h 7863396"/>
                <a:gd name="connsiteX25" fmla="*/ 1654139 w 3900300"/>
                <a:gd name="connsiteY25" fmla="*/ 6394530 h 7863396"/>
                <a:gd name="connsiteX26" fmla="*/ 1656457 w 3900300"/>
                <a:gd name="connsiteY26" fmla="*/ 6395202 h 7863396"/>
                <a:gd name="connsiteX27" fmla="*/ 1639584 w 3900300"/>
                <a:gd name="connsiteY27" fmla="*/ 6492570 h 7863396"/>
                <a:gd name="connsiteX28" fmla="*/ 1678535 w 3900300"/>
                <a:gd name="connsiteY28" fmla="*/ 6583388 h 7863396"/>
                <a:gd name="connsiteX29" fmla="*/ 1676436 w 3900300"/>
                <a:gd name="connsiteY29" fmla="*/ 6584580 h 7863396"/>
                <a:gd name="connsiteX30" fmla="*/ 1619860 w 3900300"/>
                <a:gd name="connsiteY30" fmla="*/ 6494886 h 7863396"/>
                <a:gd name="connsiteX31" fmla="*/ 1645210 w 3900300"/>
                <a:gd name="connsiteY31" fmla="*/ 6397534 h 7863396"/>
                <a:gd name="connsiteX32" fmla="*/ 1654139 w 3900300"/>
                <a:gd name="connsiteY32" fmla="*/ 6394530 h 7863396"/>
                <a:gd name="connsiteX33" fmla="*/ 3336647 w 3900300"/>
                <a:gd name="connsiteY33" fmla="*/ 6370468 h 7863396"/>
                <a:gd name="connsiteX34" fmla="*/ 2136593 w 3900300"/>
                <a:gd name="connsiteY34" fmla="*/ 7006484 h 7863396"/>
                <a:gd name="connsiteX35" fmla="*/ 221509 w 3900300"/>
                <a:gd name="connsiteY35" fmla="*/ 7090228 h 7863396"/>
                <a:gd name="connsiteX36" fmla="*/ 2099096 w 3900300"/>
                <a:gd name="connsiteY36" fmla="*/ 7169754 h 7863396"/>
                <a:gd name="connsiteX37" fmla="*/ 3336647 w 3900300"/>
                <a:gd name="connsiteY37" fmla="*/ 6370468 h 7863396"/>
                <a:gd name="connsiteX38" fmla="*/ 995138 w 3900300"/>
                <a:gd name="connsiteY38" fmla="*/ 6366464 h 7863396"/>
                <a:gd name="connsiteX39" fmla="*/ 1078143 w 3900300"/>
                <a:gd name="connsiteY39" fmla="*/ 6383938 h 7863396"/>
                <a:gd name="connsiteX40" fmla="*/ 996489 w 3900300"/>
                <a:gd name="connsiteY40" fmla="*/ 6392586 h 7863396"/>
                <a:gd name="connsiteX41" fmla="*/ 913484 w 3900300"/>
                <a:gd name="connsiteY41" fmla="*/ 6375112 h 7863396"/>
                <a:gd name="connsiteX42" fmla="*/ 929462 w 3900300"/>
                <a:gd name="connsiteY42" fmla="*/ 6370686 h 7863396"/>
                <a:gd name="connsiteX43" fmla="*/ 995138 w 3900300"/>
                <a:gd name="connsiteY43" fmla="*/ 6366464 h 7863396"/>
                <a:gd name="connsiteX44" fmla="*/ 667481 w 3900300"/>
                <a:gd name="connsiteY44" fmla="*/ 6317742 h 7863396"/>
                <a:gd name="connsiteX45" fmla="*/ 647646 w 3900300"/>
                <a:gd name="connsiteY45" fmla="*/ 6320770 h 7863396"/>
                <a:gd name="connsiteX46" fmla="*/ 614601 w 3900300"/>
                <a:gd name="connsiteY46" fmla="*/ 6365804 h 7863396"/>
                <a:gd name="connsiteX47" fmla="*/ 662665 w 3900300"/>
                <a:gd name="connsiteY47" fmla="*/ 6418684 h 7863396"/>
                <a:gd name="connsiteX48" fmla="*/ 715545 w 3900300"/>
                <a:gd name="connsiteY48" fmla="*/ 6370624 h 7863396"/>
                <a:gd name="connsiteX49" fmla="*/ 667481 w 3900300"/>
                <a:gd name="connsiteY49" fmla="*/ 6317742 h 7863396"/>
                <a:gd name="connsiteX50" fmla="*/ 968805 w 3900300"/>
                <a:gd name="connsiteY50" fmla="*/ 6280222 h 7863396"/>
                <a:gd name="connsiteX51" fmla="*/ 1043397 w 3900300"/>
                <a:gd name="connsiteY51" fmla="*/ 6326960 h 7863396"/>
                <a:gd name="connsiteX52" fmla="*/ 1042547 w 3900300"/>
                <a:gd name="connsiteY52" fmla="*/ 6329018 h 7863396"/>
                <a:gd name="connsiteX53" fmla="*/ 967912 w 3900300"/>
                <a:gd name="connsiteY53" fmla="*/ 6298926 h 7863396"/>
                <a:gd name="connsiteX54" fmla="*/ 890753 w 3900300"/>
                <a:gd name="connsiteY54" fmla="*/ 6321776 h 7863396"/>
                <a:gd name="connsiteX55" fmla="*/ 890101 w 3900300"/>
                <a:gd name="connsiteY55" fmla="*/ 6319644 h 7863396"/>
                <a:gd name="connsiteX56" fmla="*/ 914003 w 3900300"/>
                <a:gd name="connsiteY56" fmla="*/ 6290254 h 7863396"/>
                <a:gd name="connsiteX57" fmla="*/ 938808 w 3900300"/>
                <a:gd name="connsiteY57" fmla="*/ 6282182 h 7863396"/>
                <a:gd name="connsiteX58" fmla="*/ 968805 w 3900300"/>
                <a:gd name="connsiteY58" fmla="*/ 6280222 h 7863396"/>
                <a:gd name="connsiteX59" fmla="*/ 923578 w 3900300"/>
                <a:gd name="connsiteY59" fmla="*/ 6210282 h 7863396"/>
                <a:gd name="connsiteX60" fmla="*/ 1014473 w 3900300"/>
                <a:gd name="connsiteY60" fmla="*/ 6264912 h 7863396"/>
                <a:gd name="connsiteX61" fmla="*/ 1013328 w 3900300"/>
                <a:gd name="connsiteY61" fmla="*/ 6267036 h 7863396"/>
                <a:gd name="connsiteX62" fmla="*/ 921691 w 3900300"/>
                <a:gd name="connsiteY62" fmla="*/ 6230052 h 7863396"/>
                <a:gd name="connsiteX63" fmla="*/ 824709 w 3900300"/>
                <a:gd name="connsiteY63" fmla="*/ 6249018 h 7863396"/>
                <a:gd name="connsiteX64" fmla="*/ 823987 w 3900300"/>
                <a:gd name="connsiteY64" fmla="*/ 6246716 h 7863396"/>
                <a:gd name="connsiteX65" fmla="*/ 854959 w 3900300"/>
                <a:gd name="connsiteY65" fmla="*/ 6217184 h 7863396"/>
                <a:gd name="connsiteX66" fmla="*/ 923578 w 3900300"/>
                <a:gd name="connsiteY66" fmla="*/ 6210282 h 7863396"/>
                <a:gd name="connsiteX67" fmla="*/ 667815 w 3900300"/>
                <a:gd name="connsiteY67" fmla="*/ 6204276 h 7863396"/>
                <a:gd name="connsiteX68" fmla="*/ 732292 w 3900300"/>
                <a:gd name="connsiteY68" fmla="*/ 6275212 h 7863396"/>
                <a:gd name="connsiteX69" fmla="*/ 718437 w 3900300"/>
                <a:gd name="connsiteY69" fmla="*/ 6311070 h 7863396"/>
                <a:gd name="connsiteX70" fmla="*/ 746146 w 3900300"/>
                <a:gd name="connsiteY70" fmla="*/ 6306338 h 7863396"/>
                <a:gd name="connsiteX71" fmla="*/ 810622 w 3900300"/>
                <a:gd name="connsiteY71" fmla="*/ 6377276 h 7863396"/>
                <a:gd name="connsiteX72" fmla="*/ 739685 w 3900300"/>
                <a:gd name="connsiteY72" fmla="*/ 6441752 h 7863396"/>
                <a:gd name="connsiteX73" fmla="*/ 715610 w 3900300"/>
                <a:gd name="connsiteY73" fmla="*/ 6435684 h 7863396"/>
                <a:gd name="connsiteX74" fmla="*/ 723959 w 3900300"/>
                <a:gd name="connsiteY74" fmla="*/ 6469354 h 7863396"/>
                <a:gd name="connsiteX75" fmla="*/ 653020 w 3900300"/>
                <a:gd name="connsiteY75" fmla="*/ 6533832 h 7863396"/>
                <a:gd name="connsiteX76" fmla="*/ 588544 w 3900300"/>
                <a:gd name="connsiteY76" fmla="*/ 6462894 h 7863396"/>
                <a:gd name="connsiteX77" fmla="*/ 603334 w 3900300"/>
                <a:gd name="connsiteY77" fmla="*/ 6425782 h 7863396"/>
                <a:gd name="connsiteX78" fmla="*/ 570417 w 3900300"/>
                <a:gd name="connsiteY78" fmla="*/ 6433676 h 7863396"/>
                <a:gd name="connsiteX79" fmla="*/ 505940 w 3900300"/>
                <a:gd name="connsiteY79" fmla="*/ 6362738 h 7863396"/>
                <a:gd name="connsiteX80" fmla="*/ 576878 w 3900300"/>
                <a:gd name="connsiteY80" fmla="*/ 6298262 h 7863396"/>
                <a:gd name="connsiteX81" fmla="*/ 609770 w 3900300"/>
                <a:gd name="connsiteY81" fmla="*/ 6309906 h 7863396"/>
                <a:gd name="connsiteX82" fmla="*/ 596878 w 3900300"/>
                <a:gd name="connsiteY82" fmla="*/ 6268752 h 7863396"/>
                <a:gd name="connsiteX83" fmla="*/ 641206 w 3900300"/>
                <a:gd name="connsiteY83" fmla="*/ 6208340 h 7863396"/>
                <a:gd name="connsiteX84" fmla="*/ 667815 w 3900300"/>
                <a:gd name="connsiteY84" fmla="*/ 6204276 h 7863396"/>
                <a:gd name="connsiteX85" fmla="*/ 405088 w 3900300"/>
                <a:gd name="connsiteY85" fmla="*/ 6191088 h 7863396"/>
                <a:gd name="connsiteX86" fmla="*/ 495985 w 3900300"/>
                <a:gd name="connsiteY86" fmla="*/ 6245714 h 7863396"/>
                <a:gd name="connsiteX87" fmla="*/ 494839 w 3900300"/>
                <a:gd name="connsiteY87" fmla="*/ 6247842 h 7863396"/>
                <a:gd name="connsiteX88" fmla="*/ 403202 w 3900300"/>
                <a:gd name="connsiteY88" fmla="*/ 6210856 h 7863396"/>
                <a:gd name="connsiteX89" fmla="*/ 306219 w 3900300"/>
                <a:gd name="connsiteY89" fmla="*/ 6229824 h 7863396"/>
                <a:gd name="connsiteX90" fmla="*/ 305496 w 3900300"/>
                <a:gd name="connsiteY90" fmla="*/ 6227520 h 7863396"/>
                <a:gd name="connsiteX91" fmla="*/ 336469 w 3900300"/>
                <a:gd name="connsiteY91" fmla="*/ 6197990 h 7863396"/>
                <a:gd name="connsiteX92" fmla="*/ 405088 w 3900300"/>
                <a:gd name="connsiteY92" fmla="*/ 6191088 h 7863396"/>
                <a:gd name="connsiteX93" fmla="*/ 668785 w 3900300"/>
                <a:gd name="connsiteY93" fmla="*/ 6187460 h 7863396"/>
                <a:gd name="connsiteX94" fmla="*/ 639458 w 3900300"/>
                <a:gd name="connsiteY94" fmla="*/ 6191940 h 7863396"/>
                <a:gd name="connsiteX95" fmla="*/ 590602 w 3900300"/>
                <a:gd name="connsiteY95" fmla="*/ 6258520 h 7863396"/>
                <a:gd name="connsiteX96" fmla="*/ 604811 w 3900300"/>
                <a:gd name="connsiteY96" fmla="*/ 6303876 h 7863396"/>
                <a:gd name="connsiteX97" fmla="*/ 568562 w 3900300"/>
                <a:gd name="connsiteY97" fmla="*/ 6291044 h 7863396"/>
                <a:gd name="connsiteX98" fmla="*/ 490381 w 3900300"/>
                <a:gd name="connsiteY98" fmla="*/ 6362104 h 7863396"/>
                <a:gd name="connsiteX99" fmla="*/ 561439 w 3900300"/>
                <a:gd name="connsiteY99" fmla="*/ 6440284 h 7863396"/>
                <a:gd name="connsiteX100" fmla="*/ 597719 w 3900300"/>
                <a:gd name="connsiteY100" fmla="*/ 6431584 h 7863396"/>
                <a:gd name="connsiteX101" fmla="*/ 581420 w 3900300"/>
                <a:gd name="connsiteY101" fmla="*/ 6472482 h 7863396"/>
                <a:gd name="connsiteX102" fmla="*/ 652478 w 3900300"/>
                <a:gd name="connsiteY102" fmla="*/ 6550664 h 7863396"/>
                <a:gd name="connsiteX103" fmla="*/ 730658 w 3900300"/>
                <a:gd name="connsiteY103" fmla="*/ 6479604 h 7863396"/>
                <a:gd name="connsiteX104" fmla="*/ 721456 w 3900300"/>
                <a:gd name="connsiteY104" fmla="*/ 6442498 h 7863396"/>
                <a:gd name="connsiteX105" fmla="*/ 747991 w 3900300"/>
                <a:gd name="connsiteY105" fmla="*/ 6449184 h 7863396"/>
                <a:gd name="connsiteX106" fmla="*/ 826171 w 3900300"/>
                <a:gd name="connsiteY106" fmla="*/ 6378126 h 7863396"/>
                <a:gd name="connsiteX107" fmla="*/ 755111 w 3900300"/>
                <a:gd name="connsiteY107" fmla="*/ 6299944 h 7863396"/>
                <a:gd name="connsiteX108" fmla="*/ 724572 w 3900300"/>
                <a:gd name="connsiteY108" fmla="*/ 6305158 h 7863396"/>
                <a:gd name="connsiteX109" fmla="*/ 739843 w 3900300"/>
                <a:gd name="connsiteY109" fmla="*/ 6265642 h 7863396"/>
                <a:gd name="connsiteX110" fmla="*/ 668785 w 3900300"/>
                <a:gd name="connsiteY110" fmla="*/ 6187460 h 7863396"/>
                <a:gd name="connsiteX111" fmla="*/ 2120923 w 3900300"/>
                <a:gd name="connsiteY111" fmla="*/ 6165534 h 7863396"/>
                <a:gd name="connsiteX112" fmla="*/ 2121995 w 3900300"/>
                <a:gd name="connsiteY112" fmla="*/ 6167408 h 7863396"/>
                <a:gd name="connsiteX113" fmla="*/ 2053104 w 3900300"/>
                <a:gd name="connsiteY113" fmla="*/ 6221024 h 7863396"/>
                <a:gd name="connsiteX114" fmla="*/ 1970590 w 3900300"/>
                <a:gd name="connsiteY114" fmla="*/ 6192516 h 7863396"/>
                <a:gd name="connsiteX115" fmla="*/ 1971002 w 3900300"/>
                <a:gd name="connsiteY115" fmla="*/ 6190398 h 7863396"/>
                <a:gd name="connsiteX116" fmla="*/ 2050146 w 3900300"/>
                <a:gd name="connsiteY116" fmla="*/ 6203196 h 7863396"/>
                <a:gd name="connsiteX117" fmla="*/ 2120923 w 3900300"/>
                <a:gd name="connsiteY117" fmla="*/ 6165534 h 7863396"/>
                <a:gd name="connsiteX118" fmla="*/ 1725131 w 3900300"/>
                <a:gd name="connsiteY118" fmla="*/ 6136424 h 7863396"/>
                <a:gd name="connsiteX119" fmla="*/ 1706377 w 3900300"/>
                <a:gd name="connsiteY119" fmla="*/ 6143560 h 7863396"/>
                <a:gd name="connsiteX120" fmla="*/ 1683549 w 3900300"/>
                <a:gd name="connsiteY120" fmla="*/ 6194540 h 7863396"/>
                <a:gd name="connsiteX121" fmla="*/ 1741665 w 3900300"/>
                <a:gd name="connsiteY121" fmla="*/ 6236122 h 7863396"/>
                <a:gd name="connsiteX122" fmla="*/ 1783247 w 3900300"/>
                <a:gd name="connsiteY122" fmla="*/ 6178008 h 7863396"/>
                <a:gd name="connsiteX123" fmla="*/ 1725131 w 3900300"/>
                <a:gd name="connsiteY123" fmla="*/ 6136424 h 7863396"/>
                <a:gd name="connsiteX124" fmla="*/ 2103667 w 3900300"/>
                <a:gd name="connsiteY124" fmla="*/ 6110886 h 7863396"/>
                <a:gd name="connsiteX125" fmla="*/ 2140528 w 3900300"/>
                <a:gd name="connsiteY125" fmla="*/ 6114720 h 7863396"/>
                <a:gd name="connsiteX126" fmla="*/ 2062522 w 3900300"/>
                <a:gd name="connsiteY126" fmla="*/ 6140358 h 7863396"/>
                <a:gd name="connsiteX127" fmla="*/ 1977699 w 3900300"/>
                <a:gd name="connsiteY127" fmla="*/ 6140742 h 7863396"/>
                <a:gd name="connsiteX128" fmla="*/ 1992387 w 3900300"/>
                <a:gd name="connsiteY128" fmla="*/ 6133054 h 7863396"/>
                <a:gd name="connsiteX129" fmla="*/ 2055705 w 3900300"/>
                <a:gd name="connsiteY129" fmla="*/ 6115106 h 7863396"/>
                <a:gd name="connsiteX130" fmla="*/ 2103667 w 3900300"/>
                <a:gd name="connsiteY130" fmla="*/ 6110886 h 7863396"/>
                <a:gd name="connsiteX131" fmla="*/ 1479369 w 3900300"/>
                <a:gd name="connsiteY131" fmla="*/ 6067054 h 7863396"/>
                <a:gd name="connsiteX132" fmla="*/ 1542318 w 3900300"/>
                <a:gd name="connsiteY132" fmla="*/ 6102100 h 7863396"/>
                <a:gd name="connsiteX133" fmla="*/ 1541646 w 3900300"/>
                <a:gd name="connsiteY133" fmla="*/ 6104422 h 7863396"/>
                <a:gd name="connsiteX134" fmla="*/ 1444277 w 3900300"/>
                <a:gd name="connsiteY134" fmla="*/ 6087548 h 7863396"/>
                <a:gd name="connsiteX135" fmla="*/ 1353457 w 3900300"/>
                <a:gd name="connsiteY135" fmla="*/ 6126500 h 7863396"/>
                <a:gd name="connsiteX136" fmla="*/ 1352266 w 3900300"/>
                <a:gd name="connsiteY136" fmla="*/ 6124400 h 7863396"/>
                <a:gd name="connsiteX137" fmla="*/ 1376330 w 3900300"/>
                <a:gd name="connsiteY137" fmla="*/ 6089012 h 7863396"/>
                <a:gd name="connsiteX138" fmla="*/ 1441961 w 3900300"/>
                <a:gd name="connsiteY138" fmla="*/ 6067824 h 7863396"/>
                <a:gd name="connsiteX139" fmla="*/ 1479369 w 3900300"/>
                <a:gd name="connsiteY139" fmla="*/ 6067054 h 7863396"/>
                <a:gd name="connsiteX140" fmla="*/ 2730281 w 3900300"/>
                <a:gd name="connsiteY140" fmla="*/ 6054394 h 7863396"/>
                <a:gd name="connsiteX141" fmla="*/ 2761450 w 3900300"/>
                <a:gd name="connsiteY141" fmla="*/ 6130358 h 7863396"/>
                <a:gd name="connsiteX142" fmla="*/ 2767923 w 3900300"/>
                <a:gd name="connsiteY142" fmla="*/ 6214936 h 7863396"/>
                <a:gd name="connsiteX143" fmla="*/ 2736753 w 3900300"/>
                <a:gd name="connsiteY143" fmla="*/ 6138972 h 7863396"/>
                <a:gd name="connsiteX144" fmla="*/ 2730281 w 3900300"/>
                <a:gd name="connsiteY144" fmla="*/ 6054394 h 7863396"/>
                <a:gd name="connsiteX145" fmla="*/ 2041833 w 3900300"/>
                <a:gd name="connsiteY145" fmla="*/ 6034792 h 7863396"/>
                <a:gd name="connsiteX146" fmla="*/ 2094570 w 3900300"/>
                <a:gd name="connsiteY146" fmla="*/ 6066330 h 7863396"/>
                <a:gd name="connsiteX147" fmla="*/ 2094172 w 3900300"/>
                <a:gd name="connsiteY147" fmla="*/ 6068522 h 7863396"/>
                <a:gd name="connsiteX148" fmla="*/ 2014875 w 3900300"/>
                <a:gd name="connsiteY148" fmla="*/ 6054810 h 7863396"/>
                <a:gd name="connsiteX149" fmla="*/ 1944253 w 3900300"/>
                <a:gd name="connsiteY149" fmla="*/ 6093384 h 7863396"/>
                <a:gd name="connsiteX150" fmla="*/ 1943166 w 3900300"/>
                <a:gd name="connsiteY150" fmla="*/ 6091438 h 7863396"/>
                <a:gd name="connsiteX151" fmla="*/ 1960349 w 3900300"/>
                <a:gd name="connsiteY151" fmla="*/ 6057676 h 7863396"/>
                <a:gd name="connsiteX152" fmla="*/ 1982900 w 3900300"/>
                <a:gd name="connsiteY152" fmla="*/ 6044566 h 7863396"/>
                <a:gd name="connsiteX153" fmla="*/ 2011813 w 3900300"/>
                <a:gd name="connsiteY153" fmla="*/ 6036336 h 7863396"/>
                <a:gd name="connsiteX154" fmla="*/ 2041833 w 3900300"/>
                <a:gd name="connsiteY154" fmla="*/ 6034792 h 7863396"/>
                <a:gd name="connsiteX155" fmla="*/ 1701580 w 3900300"/>
                <a:gd name="connsiteY155" fmla="*/ 6025430 h 7863396"/>
                <a:gd name="connsiteX156" fmla="*/ 1779541 w 3900300"/>
                <a:gd name="connsiteY156" fmla="*/ 6081210 h 7863396"/>
                <a:gd name="connsiteX157" fmla="*/ 1773542 w 3900300"/>
                <a:gd name="connsiteY157" fmla="*/ 6119180 h 7863396"/>
                <a:gd name="connsiteX158" fmla="*/ 1799635 w 3900300"/>
                <a:gd name="connsiteY158" fmla="*/ 6108724 h 7863396"/>
                <a:gd name="connsiteX159" fmla="*/ 1877595 w 3900300"/>
                <a:gd name="connsiteY159" fmla="*/ 6164504 h 7863396"/>
                <a:gd name="connsiteX160" fmla="*/ 1821814 w 3900300"/>
                <a:gd name="connsiteY160" fmla="*/ 6242464 h 7863396"/>
                <a:gd name="connsiteX161" fmla="*/ 1797001 w 3900300"/>
                <a:gd name="connsiteY161" fmla="*/ 6241598 h 7863396"/>
                <a:gd name="connsiteX162" fmla="*/ 1812249 w 3900300"/>
                <a:gd name="connsiteY162" fmla="*/ 6272756 h 7863396"/>
                <a:gd name="connsiteX163" fmla="*/ 1756467 w 3900300"/>
                <a:gd name="connsiteY163" fmla="*/ 6350720 h 7863396"/>
                <a:gd name="connsiteX164" fmla="*/ 1678507 w 3900300"/>
                <a:gd name="connsiteY164" fmla="*/ 6294938 h 7863396"/>
                <a:gd name="connsiteX165" fmla="*/ 1685157 w 3900300"/>
                <a:gd name="connsiteY165" fmla="*/ 6255546 h 7863396"/>
                <a:gd name="connsiteX166" fmla="*/ 1654637 w 3900300"/>
                <a:gd name="connsiteY166" fmla="*/ 6270188 h 7863396"/>
                <a:gd name="connsiteX167" fmla="*/ 1576677 w 3900300"/>
                <a:gd name="connsiteY167" fmla="*/ 6214408 h 7863396"/>
                <a:gd name="connsiteX168" fmla="*/ 1632457 w 3900300"/>
                <a:gd name="connsiteY168" fmla="*/ 6136448 h 7863396"/>
                <a:gd name="connsiteX169" fmla="*/ 1667063 w 3900300"/>
                <a:gd name="connsiteY169" fmla="*/ 6140910 h 7863396"/>
                <a:gd name="connsiteX170" fmla="*/ 1645800 w 3900300"/>
                <a:gd name="connsiteY170" fmla="*/ 6103390 h 7863396"/>
                <a:gd name="connsiteX171" fmla="*/ 1676423 w 3900300"/>
                <a:gd name="connsiteY171" fmla="*/ 6035002 h 7863396"/>
                <a:gd name="connsiteX172" fmla="*/ 1701580 w 3900300"/>
                <a:gd name="connsiteY172" fmla="*/ 6025430 h 7863396"/>
                <a:gd name="connsiteX173" fmla="*/ 2601383 w 3900300"/>
                <a:gd name="connsiteY173" fmla="*/ 6013902 h 7863396"/>
                <a:gd name="connsiteX174" fmla="*/ 2603743 w 3900300"/>
                <a:gd name="connsiteY174" fmla="*/ 6014406 h 7863396"/>
                <a:gd name="connsiteX175" fmla="*/ 2593902 w 3900300"/>
                <a:gd name="connsiteY175" fmla="*/ 6112734 h 7863396"/>
                <a:gd name="connsiteX176" fmla="*/ 2639271 w 3900300"/>
                <a:gd name="connsiteY176" fmla="*/ 6200522 h 7863396"/>
                <a:gd name="connsiteX177" fmla="*/ 2637263 w 3900300"/>
                <a:gd name="connsiteY177" fmla="*/ 6201862 h 7863396"/>
                <a:gd name="connsiteX178" fmla="*/ 2574395 w 3900300"/>
                <a:gd name="connsiteY178" fmla="*/ 6116458 h 7863396"/>
                <a:gd name="connsiteX179" fmla="*/ 2592693 w 3900300"/>
                <a:gd name="connsiteY179" fmla="*/ 6017538 h 7863396"/>
                <a:gd name="connsiteX180" fmla="*/ 2601383 w 3900300"/>
                <a:gd name="connsiteY180" fmla="*/ 6013902 h 7863396"/>
                <a:gd name="connsiteX181" fmla="*/ 1698990 w 3900300"/>
                <a:gd name="connsiteY181" fmla="*/ 6008788 h 7863396"/>
                <a:gd name="connsiteX182" fmla="*/ 1671262 w 3900300"/>
                <a:gd name="connsiteY182" fmla="*/ 6019338 h 7863396"/>
                <a:gd name="connsiteX183" fmla="*/ 1637512 w 3900300"/>
                <a:gd name="connsiteY183" fmla="*/ 6094708 h 7863396"/>
                <a:gd name="connsiteX184" fmla="*/ 1660946 w 3900300"/>
                <a:gd name="connsiteY184" fmla="*/ 6136058 h 7863396"/>
                <a:gd name="connsiteX185" fmla="*/ 1622809 w 3900300"/>
                <a:gd name="connsiteY185" fmla="*/ 6131142 h 7863396"/>
                <a:gd name="connsiteX186" fmla="*/ 1561332 w 3900300"/>
                <a:gd name="connsiteY186" fmla="*/ 6217062 h 7863396"/>
                <a:gd name="connsiteX187" fmla="*/ 1647251 w 3900300"/>
                <a:gd name="connsiteY187" fmla="*/ 6278540 h 7863396"/>
                <a:gd name="connsiteX188" fmla="*/ 1680888 w 3900300"/>
                <a:gd name="connsiteY188" fmla="*/ 6262400 h 7863396"/>
                <a:gd name="connsiteX189" fmla="*/ 1673560 w 3900300"/>
                <a:gd name="connsiteY189" fmla="*/ 6305812 h 7863396"/>
                <a:gd name="connsiteX190" fmla="*/ 1759479 w 3900300"/>
                <a:gd name="connsiteY190" fmla="*/ 6367288 h 7863396"/>
                <a:gd name="connsiteX191" fmla="*/ 1820955 w 3900300"/>
                <a:gd name="connsiteY191" fmla="*/ 6281368 h 7863396"/>
                <a:gd name="connsiteX192" fmla="*/ 1804151 w 3900300"/>
                <a:gd name="connsiteY192" fmla="*/ 6247030 h 7863396"/>
                <a:gd name="connsiteX193" fmla="*/ 1831498 w 3900300"/>
                <a:gd name="connsiteY193" fmla="*/ 6247984 h 7863396"/>
                <a:gd name="connsiteX194" fmla="*/ 1892975 w 3900300"/>
                <a:gd name="connsiteY194" fmla="*/ 6162062 h 7863396"/>
                <a:gd name="connsiteX195" fmla="*/ 1807053 w 3900300"/>
                <a:gd name="connsiteY195" fmla="*/ 6100584 h 7863396"/>
                <a:gd name="connsiteX196" fmla="*/ 1778296 w 3900300"/>
                <a:gd name="connsiteY196" fmla="*/ 6112110 h 7863396"/>
                <a:gd name="connsiteX197" fmla="*/ 1784909 w 3900300"/>
                <a:gd name="connsiteY197" fmla="*/ 6070266 h 7863396"/>
                <a:gd name="connsiteX198" fmla="*/ 1698990 w 3900300"/>
                <a:gd name="connsiteY198" fmla="*/ 6008788 h 7863396"/>
                <a:gd name="connsiteX199" fmla="*/ 1990288 w 3900300"/>
                <a:gd name="connsiteY199" fmla="*/ 5976710 h 7863396"/>
                <a:gd name="connsiteX200" fmla="*/ 2053236 w 3900300"/>
                <a:gd name="connsiteY200" fmla="*/ 6011758 h 7863396"/>
                <a:gd name="connsiteX201" fmla="*/ 2052563 w 3900300"/>
                <a:gd name="connsiteY201" fmla="*/ 6014076 h 7863396"/>
                <a:gd name="connsiteX202" fmla="*/ 1955196 w 3900300"/>
                <a:gd name="connsiteY202" fmla="*/ 5997204 h 7863396"/>
                <a:gd name="connsiteX203" fmla="*/ 1864376 w 3900300"/>
                <a:gd name="connsiteY203" fmla="*/ 6036154 h 7863396"/>
                <a:gd name="connsiteX204" fmla="*/ 1863186 w 3900300"/>
                <a:gd name="connsiteY204" fmla="*/ 6034056 h 7863396"/>
                <a:gd name="connsiteX205" fmla="*/ 1887250 w 3900300"/>
                <a:gd name="connsiteY205" fmla="*/ 5998668 h 7863396"/>
                <a:gd name="connsiteX206" fmla="*/ 1952880 w 3900300"/>
                <a:gd name="connsiteY206" fmla="*/ 5977480 h 7863396"/>
                <a:gd name="connsiteX207" fmla="*/ 1990288 w 3900300"/>
                <a:gd name="connsiteY207" fmla="*/ 5976710 h 7863396"/>
                <a:gd name="connsiteX208" fmla="*/ 776537 w 3900300"/>
                <a:gd name="connsiteY208" fmla="*/ 5964700 h 7863396"/>
                <a:gd name="connsiteX209" fmla="*/ 845586 w 3900300"/>
                <a:gd name="connsiteY209" fmla="*/ 6050212 h 7863396"/>
                <a:gd name="connsiteX210" fmla="*/ 801821 w 3900300"/>
                <a:gd name="connsiteY210" fmla="*/ 6151030 h 7863396"/>
                <a:gd name="connsiteX211" fmla="*/ 798954 w 3900300"/>
                <a:gd name="connsiteY211" fmla="*/ 6150486 h 7863396"/>
                <a:gd name="connsiteX212" fmla="*/ 821095 w 3900300"/>
                <a:gd name="connsiteY212" fmla="*/ 6053534 h 7863396"/>
                <a:gd name="connsiteX213" fmla="*/ 773917 w 3900300"/>
                <a:gd name="connsiteY213" fmla="*/ 5965988 h 7863396"/>
                <a:gd name="connsiteX214" fmla="*/ 776537 w 3900300"/>
                <a:gd name="connsiteY214" fmla="*/ 5964700 h 7863396"/>
                <a:gd name="connsiteX215" fmla="*/ 571219 w 3900300"/>
                <a:gd name="connsiteY215" fmla="*/ 5959802 h 7863396"/>
                <a:gd name="connsiteX216" fmla="*/ 573345 w 3900300"/>
                <a:gd name="connsiteY216" fmla="*/ 5960948 h 7863396"/>
                <a:gd name="connsiteX217" fmla="*/ 536359 w 3900300"/>
                <a:gd name="connsiteY217" fmla="*/ 6052586 h 7863396"/>
                <a:gd name="connsiteX218" fmla="*/ 555326 w 3900300"/>
                <a:gd name="connsiteY218" fmla="*/ 6149568 h 7863396"/>
                <a:gd name="connsiteX219" fmla="*/ 553023 w 3900300"/>
                <a:gd name="connsiteY219" fmla="*/ 6150290 h 7863396"/>
                <a:gd name="connsiteX220" fmla="*/ 516591 w 3900300"/>
                <a:gd name="connsiteY220" fmla="*/ 6050698 h 7863396"/>
                <a:gd name="connsiteX221" fmla="*/ 561858 w 3900300"/>
                <a:gd name="connsiteY221" fmla="*/ 5960862 h 7863396"/>
                <a:gd name="connsiteX222" fmla="*/ 571219 w 3900300"/>
                <a:gd name="connsiteY222" fmla="*/ 5959802 h 7863396"/>
                <a:gd name="connsiteX223" fmla="*/ 736389 w 3900300"/>
                <a:gd name="connsiteY223" fmla="*/ 5956134 h 7863396"/>
                <a:gd name="connsiteX224" fmla="*/ 774307 w 3900300"/>
                <a:gd name="connsiteY224" fmla="*/ 6034770 h 7863396"/>
                <a:gd name="connsiteX225" fmla="*/ 729074 w 3900300"/>
                <a:gd name="connsiteY225" fmla="*/ 6109436 h 7863396"/>
                <a:gd name="connsiteX226" fmla="*/ 727090 w 3900300"/>
                <a:gd name="connsiteY226" fmla="*/ 6108584 h 7863396"/>
                <a:gd name="connsiteX227" fmla="*/ 756256 w 3900300"/>
                <a:gd name="connsiteY227" fmla="*/ 6033906 h 7863396"/>
                <a:gd name="connsiteX228" fmla="*/ 734332 w 3900300"/>
                <a:gd name="connsiteY228" fmla="*/ 5956790 h 7863396"/>
                <a:gd name="connsiteX229" fmla="*/ 736389 w 3900300"/>
                <a:gd name="connsiteY229" fmla="*/ 5956134 h 7863396"/>
                <a:gd name="connsiteX230" fmla="*/ 632292 w 3900300"/>
                <a:gd name="connsiteY230" fmla="*/ 5951168 h 7863396"/>
                <a:gd name="connsiteX231" fmla="*/ 634350 w 3900300"/>
                <a:gd name="connsiteY231" fmla="*/ 5952018 h 7863396"/>
                <a:gd name="connsiteX232" fmla="*/ 604260 w 3900300"/>
                <a:gd name="connsiteY232" fmla="*/ 6026652 h 7863396"/>
                <a:gd name="connsiteX233" fmla="*/ 627110 w 3900300"/>
                <a:gd name="connsiteY233" fmla="*/ 6103814 h 7863396"/>
                <a:gd name="connsiteX234" fmla="*/ 624977 w 3900300"/>
                <a:gd name="connsiteY234" fmla="*/ 6104466 h 7863396"/>
                <a:gd name="connsiteX235" fmla="*/ 585554 w 3900300"/>
                <a:gd name="connsiteY235" fmla="*/ 6025762 h 7863396"/>
                <a:gd name="connsiteX236" fmla="*/ 623535 w 3900300"/>
                <a:gd name="connsiteY236" fmla="*/ 5952310 h 7863396"/>
                <a:gd name="connsiteX237" fmla="*/ 632292 w 3900300"/>
                <a:gd name="connsiteY237" fmla="*/ 5951168 h 7863396"/>
                <a:gd name="connsiteX238" fmla="*/ 687994 w 3900300"/>
                <a:gd name="connsiteY238" fmla="*/ 5943312 h 7863396"/>
                <a:gd name="connsiteX239" fmla="*/ 696640 w 3900300"/>
                <a:gd name="connsiteY239" fmla="*/ 6024968 h 7863396"/>
                <a:gd name="connsiteX240" fmla="*/ 680102 w 3900300"/>
                <a:gd name="connsiteY240" fmla="*/ 6105658 h 7863396"/>
                <a:gd name="connsiteX241" fmla="*/ 774816 w 3900300"/>
                <a:gd name="connsiteY241" fmla="*/ 6217416 h 7863396"/>
                <a:gd name="connsiteX242" fmla="*/ 752758 w 3900300"/>
                <a:gd name="connsiteY242" fmla="*/ 6274504 h 7863396"/>
                <a:gd name="connsiteX243" fmla="*/ 796875 w 3900300"/>
                <a:gd name="connsiteY243" fmla="*/ 6266972 h 7863396"/>
                <a:gd name="connsiteX244" fmla="*/ 899531 w 3900300"/>
                <a:gd name="connsiteY244" fmla="*/ 6379914 h 7863396"/>
                <a:gd name="connsiteX245" fmla="*/ 829081 w 3900300"/>
                <a:gd name="connsiteY245" fmla="*/ 6476040 h 7863396"/>
                <a:gd name="connsiteX246" fmla="*/ 919784 w 3900300"/>
                <a:gd name="connsiteY246" fmla="*/ 6514810 h 7863396"/>
                <a:gd name="connsiteX247" fmla="*/ 1014441 w 3900300"/>
                <a:gd name="connsiteY247" fmla="*/ 6484310 h 7863396"/>
                <a:gd name="connsiteX248" fmla="*/ 1015229 w 3900300"/>
                <a:gd name="connsiteY248" fmla="*/ 6487118 h 7863396"/>
                <a:gd name="connsiteX249" fmla="*/ 918606 w 3900300"/>
                <a:gd name="connsiteY249" fmla="*/ 6539496 h 7863396"/>
                <a:gd name="connsiteX250" fmla="*/ 827408 w 3900300"/>
                <a:gd name="connsiteY250" fmla="*/ 6478158 h 7863396"/>
                <a:gd name="connsiteX251" fmla="*/ 828122 w 3900300"/>
                <a:gd name="connsiteY251" fmla="*/ 6476318 h 7863396"/>
                <a:gd name="connsiteX252" fmla="*/ 786588 w 3900300"/>
                <a:gd name="connsiteY252" fmla="*/ 6482572 h 7863396"/>
                <a:gd name="connsiteX253" fmla="*/ 748255 w 3900300"/>
                <a:gd name="connsiteY253" fmla="*/ 6472910 h 7863396"/>
                <a:gd name="connsiteX254" fmla="*/ 761548 w 3900300"/>
                <a:gd name="connsiteY254" fmla="*/ 6526520 h 7863396"/>
                <a:gd name="connsiteX255" fmla="*/ 753940 w 3900300"/>
                <a:gd name="connsiteY255" fmla="*/ 6560194 h 7863396"/>
                <a:gd name="connsiteX256" fmla="*/ 818111 w 3900300"/>
                <a:gd name="connsiteY256" fmla="*/ 6645556 h 7863396"/>
                <a:gd name="connsiteX257" fmla="*/ 774346 w 3900300"/>
                <a:gd name="connsiteY257" fmla="*/ 6746376 h 7863396"/>
                <a:gd name="connsiteX258" fmla="*/ 771478 w 3900300"/>
                <a:gd name="connsiteY258" fmla="*/ 6745832 h 7863396"/>
                <a:gd name="connsiteX259" fmla="*/ 793620 w 3900300"/>
                <a:gd name="connsiteY259" fmla="*/ 6648880 h 7863396"/>
                <a:gd name="connsiteX260" fmla="*/ 751843 w 3900300"/>
                <a:gd name="connsiteY260" fmla="*/ 6565960 h 7863396"/>
                <a:gd name="connsiteX261" fmla="*/ 707875 w 3900300"/>
                <a:gd name="connsiteY261" fmla="*/ 6614550 h 7863396"/>
                <a:gd name="connsiteX262" fmla="*/ 743893 w 3900300"/>
                <a:gd name="connsiteY262" fmla="*/ 6692370 h 7863396"/>
                <a:gd name="connsiteX263" fmla="*/ 698662 w 3900300"/>
                <a:gd name="connsiteY263" fmla="*/ 6767036 h 7863396"/>
                <a:gd name="connsiteX264" fmla="*/ 696675 w 3900300"/>
                <a:gd name="connsiteY264" fmla="*/ 6766186 h 7863396"/>
                <a:gd name="connsiteX265" fmla="*/ 725843 w 3900300"/>
                <a:gd name="connsiteY265" fmla="*/ 6691508 h 7863396"/>
                <a:gd name="connsiteX266" fmla="*/ 705025 w 3900300"/>
                <a:gd name="connsiteY266" fmla="*/ 6615924 h 7863396"/>
                <a:gd name="connsiteX267" fmla="*/ 648604 w 3900300"/>
                <a:gd name="connsiteY267" fmla="*/ 6629176 h 7863396"/>
                <a:gd name="connsiteX268" fmla="*/ 599707 w 3900300"/>
                <a:gd name="connsiteY268" fmla="*/ 6614252 h 7863396"/>
                <a:gd name="connsiteX269" fmla="*/ 573823 w 3900300"/>
                <a:gd name="connsiteY269" fmla="*/ 6684264 h 7863396"/>
                <a:gd name="connsiteX270" fmla="*/ 596673 w 3900300"/>
                <a:gd name="connsiteY270" fmla="*/ 6761422 h 7863396"/>
                <a:gd name="connsiteX271" fmla="*/ 594542 w 3900300"/>
                <a:gd name="connsiteY271" fmla="*/ 6762074 h 7863396"/>
                <a:gd name="connsiteX272" fmla="*/ 555119 w 3900300"/>
                <a:gd name="connsiteY272" fmla="*/ 6683370 h 7863396"/>
                <a:gd name="connsiteX273" fmla="*/ 592834 w 3900300"/>
                <a:gd name="connsiteY273" fmla="*/ 6610086 h 7863396"/>
                <a:gd name="connsiteX274" fmla="*/ 545947 w 3900300"/>
                <a:gd name="connsiteY274" fmla="*/ 6516232 h 7863396"/>
                <a:gd name="connsiteX275" fmla="*/ 569495 w 3900300"/>
                <a:gd name="connsiteY275" fmla="*/ 6457146 h 7863396"/>
                <a:gd name="connsiteX276" fmla="*/ 517086 w 3900300"/>
                <a:gd name="connsiteY276" fmla="*/ 6469714 h 7863396"/>
                <a:gd name="connsiteX277" fmla="*/ 490063 w 3900300"/>
                <a:gd name="connsiteY277" fmla="*/ 6464524 h 7863396"/>
                <a:gd name="connsiteX278" fmla="*/ 405563 w 3900300"/>
                <a:gd name="connsiteY278" fmla="*/ 6520074 h 7863396"/>
                <a:gd name="connsiteX279" fmla="*/ 304745 w 3900300"/>
                <a:gd name="connsiteY279" fmla="*/ 6476308 h 7863396"/>
                <a:gd name="connsiteX280" fmla="*/ 305287 w 3900300"/>
                <a:gd name="connsiteY280" fmla="*/ 6473440 h 7863396"/>
                <a:gd name="connsiteX281" fmla="*/ 402239 w 3900300"/>
                <a:gd name="connsiteY281" fmla="*/ 6495584 h 7863396"/>
                <a:gd name="connsiteX282" fmla="*/ 479322 w 3900300"/>
                <a:gd name="connsiteY282" fmla="*/ 6460620 h 7863396"/>
                <a:gd name="connsiteX283" fmla="*/ 431978 w 3900300"/>
                <a:gd name="connsiteY283" fmla="*/ 6420614 h 7863396"/>
                <a:gd name="connsiteX284" fmla="*/ 358770 w 3900300"/>
                <a:gd name="connsiteY284" fmla="*/ 6445844 h 7863396"/>
                <a:gd name="connsiteX285" fmla="*/ 284104 w 3900300"/>
                <a:gd name="connsiteY285" fmla="*/ 6400612 h 7863396"/>
                <a:gd name="connsiteX286" fmla="*/ 284952 w 3900300"/>
                <a:gd name="connsiteY286" fmla="*/ 6398626 h 7863396"/>
                <a:gd name="connsiteX287" fmla="*/ 359631 w 3900300"/>
                <a:gd name="connsiteY287" fmla="*/ 6427790 h 7863396"/>
                <a:gd name="connsiteX288" fmla="*/ 427405 w 3900300"/>
                <a:gd name="connsiteY288" fmla="*/ 6412618 h 7863396"/>
                <a:gd name="connsiteX289" fmla="*/ 414595 w 3900300"/>
                <a:gd name="connsiteY289" fmla="*/ 6359900 h 7863396"/>
                <a:gd name="connsiteX290" fmla="*/ 339388 w 3900300"/>
                <a:gd name="connsiteY290" fmla="*/ 6366762 h 7863396"/>
                <a:gd name="connsiteX291" fmla="*/ 256381 w 3900300"/>
                <a:gd name="connsiteY291" fmla="*/ 6349286 h 7863396"/>
                <a:gd name="connsiteX292" fmla="*/ 272359 w 3900300"/>
                <a:gd name="connsiteY292" fmla="*/ 6344862 h 7863396"/>
                <a:gd name="connsiteX293" fmla="*/ 338037 w 3900300"/>
                <a:gd name="connsiteY293" fmla="*/ 6340638 h 7863396"/>
                <a:gd name="connsiteX294" fmla="*/ 414615 w 3900300"/>
                <a:gd name="connsiteY294" fmla="*/ 6355524 h 7863396"/>
                <a:gd name="connsiteX295" fmla="*/ 434458 w 3900300"/>
                <a:gd name="connsiteY295" fmla="*/ 6299450 h 7863396"/>
                <a:gd name="connsiteX296" fmla="*/ 366882 w 3900300"/>
                <a:gd name="connsiteY296" fmla="*/ 6275782 h 7863396"/>
                <a:gd name="connsiteX297" fmla="*/ 289723 w 3900300"/>
                <a:gd name="connsiteY297" fmla="*/ 6298632 h 7863396"/>
                <a:gd name="connsiteX298" fmla="*/ 289069 w 3900300"/>
                <a:gd name="connsiteY298" fmla="*/ 6296500 h 7863396"/>
                <a:gd name="connsiteX299" fmla="*/ 312974 w 3900300"/>
                <a:gd name="connsiteY299" fmla="*/ 6267108 h 7863396"/>
                <a:gd name="connsiteX300" fmla="*/ 337778 w 3900300"/>
                <a:gd name="connsiteY300" fmla="*/ 6259038 h 7863396"/>
                <a:gd name="connsiteX301" fmla="*/ 367774 w 3900300"/>
                <a:gd name="connsiteY301" fmla="*/ 6257074 h 7863396"/>
                <a:gd name="connsiteX302" fmla="*/ 440031 w 3900300"/>
                <a:gd name="connsiteY302" fmla="*/ 6292626 h 7863396"/>
                <a:gd name="connsiteX303" fmla="*/ 527373 w 3900300"/>
                <a:gd name="connsiteY303" fmla="*/ 6254112 h 7863396"/>
                <a:gd name="connsiteX304" fmla="*/ 579742 w 3900300"/>
                <a:gd name="connsiteY304" fmla="*/ 6272652 h 7863396"/>
                <a:gd name="connsiteX305" fmla="*/ 559216 w 3900300"/>
                <a:gd name="connsiteY305" fmla="*/ 6207128 h 7863396"/>
                <a:gd name="connsiteX306" fmla="*/ 629795 w 3900300"/>
                <a:gd name="connsiteY306" fmla="*/ 6110942 h 7863396"/>
                <a:gd name="connsiteX307" fmla="*/ 672160 w 3900300"/>
                <a:gd name="connsiteY307" fmla="*/ 6104472 h 7863396"/>
                <a:gd name="connsiteX308" fmla="*/ 678460 w 3900300"/>
                <a:gd name="connsiteY308" fmla="*/ 6105412 h 7863396"/>
                <a:gd name="connsiteX309" fmla="*/ 670519 w 3900300"/>
                <a:gd name="connsiteY309" fmla="*/ 6026318 h 7863396"/>
                <a:gd name="connsiteX310" fmla="*/ 687994 w 3900300"/>
                <a:gd name="connsiteY310" fmla="*/ 5943312 h 7863396"/>
                <a:gd name="connsiteX311" fmla="*/ 684098 w 3900300"/>
                <a:gd name="connsiteY311" fmla="*/ 5902726 h 7863396"/>
                <a:gd name="connsiteX312" fmla="*/ 610286 w 3900300"/>
                <a:gd name="connsiteY312" fmla="*/ 5913996 h 7863396"/>
                <a:gd name="connsiteX313" fmla="*/ 487320 w 3900300"/>
                <a:gd name="connsiteY313" fmla="*/ 6081580 h 7863396"/>
                <a:gd name="connsiteX314" fmla="*/ 523081 w 3900300"/>
                <a:gd name="connsiteY314" fmla="*/ 6195738 h 7863396"/>
                <a:gd name="connsiteX315" fmla="*/ 431841 w 3900300"/>
                <a:gd name="connsiteY315" fmla="*/ 6163440 h 7863396"/>
                <a:gd name="connsiteX316" fmla="*/ 235062 w 3900300"/>
                <a:gd name="connsiteY316" fmla="*/ 6342294 h 7863396"/>
                <a:gd name="connsiteX317" fmla="*/ 413919 w 3900300"/>
                <a:gd name="connsiteY317" fmla="*/ 6539072 h 7863396"/>
                <a:gd name="connsiteX318" fmla="*/ 505229 w 3900300"/>
                <a:gd name="connsiteY318" fmla="*/ 6517178 h 7863396"/>
                <a:gd name="connsiteX319" fmla="*/ 464203 w 3900300"/>
                <a:gd name="connsiteY319" fmla="*/ 6620120 h 7863396"/>
                <a:gd name="connsiteX320" fmla="*/ 643058 w 3900300"/>
                <a:gd name="connsiteY320" fmla="*/ 6816898 h 7863396"/>
                <a:gd name="connsiteX321" fmla="*/ 839837 w 3900300"/>
                <a:gd name="connsiteY321" fmla="*/ 6638042 h 7863396"/>
                <a:gd name="connsiteX322" fmla="*/ 816676 w 3900300"/>
                <a:gd name="connsiteY322" fmla="*/ 6544644 h 7863396"/>
                <a:gd name="connsiteX323" fmla="*/ 883461 w 3900300"/>
                <a:gd name="connsiteY323" fmla="*/ 6561474 h 7863396"/>
                <a:gd name="connsiteX324" fmla="*/ 1080239 w 3900300"/>
                <a:gd name="connsiteY324" fmla="*/ 6382620 h 7863396"/>
                <a:gd name="connsiteX325" fmla="*/ 901383 w 3900300"/>
                <a:gd name="connsiteY325" fmla="*/ 6185842 h 7863396"/>
                <a:gd name="connsiteX326" fmla="*/ 824521 w 3900300"/>
                <a:gd name="connsiteY326" fmla="*/ 6198966 h 7863396"/>
                <a:gd name="connsiteX327" fmla="*/ 862953 w 3900300"/>
                <a:gd name="connsiteY327" fmla="*/ 6099502 h 7863396"/>
                <a:gd name="connsiteX328" fmla="*/ 684098 w 3900300"/>
                <a:gd name="connsiteY328" fmla="*/ 5902726 h 7863396"/>
                <a:gd name="connsiteX329" fmla="*/ 1555701 w 3900300"/>
                <a:gd name="connsiteY329" fmla="*/ 5806758 h 7863396"/>
                <a:gd name="connsiteX330" fmla="*/ 1558021 w 3900300"/>
                <a:gd name="connsiteY330" fmla="*/ 5807430 h 7863396"/>
                <a:gd name="connsiteX331" fmla="*/ 1541147 w 3900300"/>
                <a:gd name="connsiteY331" fmla="*/ 5904800 h 7863396"/>
                <a:gd name="connsiteX332" fmla="*/ 1580097 w 3900300"/>
                <a:gd name="connsiteY332" fmla="*/ 5995620 h 7863396"/>
                <a:gd name="connsiteX333" fmla="*/ 1577999 w 3900300"/>
                <a:gd name="connsiteY333" fmla="*/ 5996810 h 7863396"/>
                <a:gd name="connsiteX334" fmla="*/ 1521424 w 3900300"/>
                <a:gd name="connsiteY334" fmla="*/ 5907114 h 7863396"/>
                <a:gd name="connsiteX335" fmla="*/ 1546772 w 3900300"/>
                <a:gd name="connsiteY335" fmla="*/ 5809764 h 7863396"/>
                <a:gd name="connsiteX336" fmla="*/ 1555701 w 3900300"/>
                <a:gd name="connsiteY336" fmla="*/ 5806758 h 7863396"/>
                <a:gd name="connsiteX337" fmla="*/ 1613589 w 3900300"/>
                <a:gd name="connsiteY337" fmla="*/ 5785464 h 7863396"/>
                <a:gd name="connsiteX338" fmla="*/ 1615780 w 3900300"/>
                <a:gd name="connsiteY338" fmla="*/ 5785862 h 7863396"/>
                <a:gd name="connsiteX339" fmla="*/ 1602070 w 3900300"/>
                <a:gd name="connsiteY339" fmla="*/ 5865158 h 7863396"/>
                <a:gd name="connsiteX340" fmla="*/ 1640645 w 3900300"/>
                <a:gd name="connsiteY340" fmla="*/ 5935784 h 7863396"/>
                <a:gd name="connsiteX341" fmla="*/ 1638697 w 3900300"/>
                <a:gd name="connsiteY341" fmla="*/ 5936870 h 7863396"/>
                <a:gd name="connsiteX342" fmla="*/ 1583595 w 3900300"/>
                <a:gd name="connsiteY342" fmla="*/ 5868224 h 7863396"/>
                <a:gd name="connsiteX343" fmla="*/ 1605269 w 3900300"/>
                <a:gd name="connsiteY343" fmla="*/ 5788424 h 7863396"/>
                <a:gd name="connsiteX344" fmla="*/ 1613589 w 3900300"/>
                <a:gd name="connsiteY344" fmla="*/ 5785464 h 7863396"/>
                <a:gd name="connsiteX345" fmla="*/ 1716401 w 3900300"/>
                <a:gd name="connsiteY345" fmla="*/ 5768414 h 7863396"/>
                <a:gd name="connsiteX346" fmla="*/ 1770018 w 3900300"/>
                <a:gd name="connsiteY346" fmla="*/ 5837310 h 7863396"/>
                <a:gd name="connsiteX347" fmla="*/ 1741510 w 3900300"/>
                <a:gd name="connsiteY347" fmla="*/ 5919822 h 7863396"/>
                <a:gd name="connsiteX348" fmla="*/ 1739391 w 3900300"/>
                <a:gd name="connsiteY348" fmla="*/ 5919408 h 7863396"/>
                <a:gd name="connsiteX349" fmla="*/ 1752188 w 3900300"/>
                <a:gd name="connsiteY349" fmla="*/ 5840264 h 7863396"/>
                <a:gd name="connsiteX350" fmla="*/ 1714527 w 3900300"/>
                <a:gd name="connsiteY350" fmla="*/ 5769490 h 7863396"/>
                <a:gd name="connsiteX351" fmla="*/ 1716401 w 3900300"/>
                <a:gd name="connsiteY351" fmla="*/ 5768414 h 7863396"/>
                <a:gd name="connsiteX352" fmla="*/ 1780803 w 3900300"/>
                <a:gd name="connsiteY352" fmla="*/ 5767756 h 7863396"/>
                <a:gd name="connsiteX353" fmla="*/ 1842950 w 3900300"/>
                <a:gd name="connsiteY353" fmla="*/ 5837406 h 7863396"/>
                <a:gd name="connsiteX354" fmla="*/ 1821381 w 3900300"/>
                <a:gd name="connsiteY354" fmla="*/ 5945176 h 7863396"/>
                <a:gd name="connsiteX355" fmla="*/ 1818463 w 3900300"/>
                <a:gd name="connsiteY355" fmla="*/ 5945248 h 7863396"/>
                <a:gd name="connsiteX356" fmla="*/ 1819707 w 3900300"/>
                <a:gd name="connsiteY356" fmla="*/ 5845808 h 7863396"/>
                <a:gd name="connsiteX357" fmla="*/ 1755162 w 3900300"/>
                <a:gd name="connsiteY357" fmla="*/ 5770150 h 7863396"/>
                <a:gd name="connsiteX358" fmla="*/ 1757453 w 3900300"/>
                <a:gd name="connsiteY358" fmla="*/ 5768340 h 7863396"/>
                <a:gd name="connsiteX359" fmla="*/ 1780803 w 3900300"/>
                <a:gd name="connsiteY359" fmla="*/ 5767756 h 7863396"/>
                <a:gd name="connsiteX360" fmla="*/ 1666391 w 3900300"/>
                <a:gd name="connsiteY360" fmla="*/ 5766064 h 7863396"/>
                <a:gd name="connsiteX361" fmla="*/ 1692027 w 3900300"/>
                <a:gd name="connsiteY361" fmla="*/ 5844070 h 7863396"/>
                <a:gd name="connsiteX362" fmla="*/ 1692839 w 3900300"/>
                <a:gd name="connsiteY362" fmla="*/ 5926434 h 7863396"/>
                <a:gd name="connsiteX363" fmla="*/ 1808951 w 3900300"/>
                <a:gd name="connsiteY363" fmla="*/ 6015758 h 7863396"/>
                <a:gd name="connsiteX364" fmla="*/ 1799400 w 3900300"/>
                <a:gd name="connsiteY364" fmla="*/ 6076210 h 7863396"/>
                <a:gd name="connsiteX365" fmla="*/ 1840943 w 3900300"/>
                <a:gd name="connsiteY365" fmla="*/ 6059562 h 7863396"/>
                <a:gd name="connsiteX366" fmla="*/ 1965069 w 3900300"/>
                <a:gd name="connsiteY366" fmla="*/ 6148374 h 7863396"/>
                <a:gd name="connsiteX367" fmla="*/ 1916425 w 3900300"/>
                <a:gd name="connsiteY367" fmla="*/ 6257172 h 7863396"/>
                <a:gd name="connsiteX368" fmla="*/ 2013254 w 3900300"/>
                <a:gd name="connsiteY368" fmla="*/ 6275986 h 7863396"/>
                <a:gd name="connsiteX369" fmla="*/ 2099374 w 3900300"/>
                <a:gd name="connsiteY369" fmla="*/ 6226250 h 7863396"/>
                <a:gd name="connsiteX370" fmla="*/ 2100735 w 3900300"/>
                <a:gd name="connsiteY370" fmla="*/ 6228830 h 7863396"/>
                <a:gd name="connsiteX371" fmla="*/ 2017299 w 3900300"/>
                <a:gd name="connsiteY371" fmla="*/ 6300368 h 7863396"/>
                <a:gd name="connsiteX372" fmla="*/ 1915234 w 3900300"/>
                <a:gd name="connsiteY372" fmla="*/ 6259594 h 7863396"/>
                <a:gd name="connsiteX373" fmla="*/ 1915545 w 3900300"/>
                <a:gd name="connsiteY373" fmla="*/ 6257646 h 7863396"/>
                <a:gd name="connsiteX374" fmla="*/ 1876257 w 3900300"/>
                <a:gd name="connsiteY374" fmla="*/ 6272500 h 7863396"/>
                <a:gd name="connsiteX375" fmla="*/ 1836750 w 3900300"/>
                <a:gd name="connsiteY375" fmla="*/ 6271122 h 7863396"/>
                <a:gd name="connsiteX376" fmla="*/ 1861026 w 3900300"/>
                <a:gd name="connsiteY376" fmla="*/ 6320734 h 7863396"/>
                <a:gd name="connsiteX377" fmla="*/ 1860674 w 3900300"/>
                <a:gd name="connsiteY377" fmla="*/ 6355254 h 7863396"/>
                <a:gd name="connsiteX378" fmla="*/ 1941372 w 3900300"/>
                <a:gd name="connsiteY378" fmla="*/ 6425202 h 7863396"/>
                <a:gd name="connsiteX379" fmla="*/ 1919803 w 3900300"/>
                <a:gd name="connsiteY379" fmla="*/ 6532972 h 7863396"/>
                <a:gd name="connsiteX380" fmla="*/ 1916885 w 3900300"/>
                <a:gd name="connsiteY380" fmla="*/ 6533046 h 7863396"/>
                <a:gd name="connsiteX381" fmla="*/ 1918129 w 3900300"/>
                <a:gd name="connsiteY381" fmla="*/ 6433606 h 7863396"/>
                <a:gd name="connsiteX382" fmla="*/ 1859839 w 3900300"/>
                <a:gd name="connsiteY382" fmla="*/ 6361334 h 7863396"/>
                <a:gd name="connsiteX383" fmla="*/ 1827080 w 3900300"/>
                <a:gd name="connsiteY383" fmla="*/ 6418086 h 7863396"/>
                <a:gd name="connsiteX384" fmla="*/ 1878668 w 3900300"/>
                <a:gd name="connsiteY384" fmla="*/ 6486584 h 7863396"/>
                <a:gd name="connsiteX385" fmla="*/ 1850161 w 3900300"/>
                <a:gd name="connsiteY385" fmla="*/ 6569096 h 7863396"/>
                <a:gd name="connsiteX386" fmla="*/ 1848041 w 3900300"/>
                <a:gd name="connsiteY386" fmla="*/ 6568684 h 7863396"/>
                <a:gd name="connsiteX387" fmla="*/ 1860840 w 3900300"/>
                <a:gd name="connsiteY387" fmla="*/ 6489542 h 7863396"/>
                <a:gd name="connsiteX388" fmla="*/ 1824583 w 3900300"/>
                <a:gd name="connsiteY388" fmla="*/ 6420030 h 7863396"/>
                <a:gd name="connsiteX389" fmla="*/ 1772214 w 3900300"/>
                <a:gd name="connsiteY389" fmla="*/ 6444858 h 7863396"/>
                <a:gd name="connsiteX390" fmla="*/ 1721271 w 3900300"/>
                <a:gd name="connsiteY390" fmla="*/ 6440560 h 7863396"/>
                <a:gd name="connsiteX391" fmla="*/ 1710700 w 3900300"/>
                <a:gd name="connsiteY391" fmla="*/ 6514448 h 7863396"/>
                <a:gd name="connsiteX392" fmla="*/ 1749275 w 3900300"/>
                <a:gd name="connsiteY392" fmla="*/ 6585072 h 7863396"/>
                <a:gd name="connsiteX393" fmla="*/ 1747329 w 3900300"/>
                <a:gd name="connsiteY393" fmla="*/ 6586158 h 7863396"/>
                <a:gd name="connsiteX394" fmla="*/ 1692227 w 3900300"/>
                <a:gd name="connsiteY394" fmla="*/ 6517512 h 7863396"/>
                <a:gd name="connsiteX395" fmla="*/ 1713676 w 3900300"/>
                <a:gd name="connsiteY395" fmla="*/ 6437932 h 7863396"/>
                <a:gd name="connsiteX396" fmla="*/ 1648088 w 3900300"/>
                <a:gd name="connsiteY396" fmla="*/ 6356046 h 7863396"/>
                <a:gd name="connsiteX397" fmla="*/ 1658675 w 3900300"/>
                <a:gd name="connsiteY397" fmla="*/ 6293328 h 7863396"/>
                <a:gd name="connsiteX398" fmla="*/ 1610085 w 3900300"/>
                <a:gd name="connsiteY398" fmla="*/ 6316644 h 7863396"/>
                <a:gd name="connsiteX399" fmla="*/ 1582574 w 3900300"/>
                <a:gd name="connsiteY399" fmla="*/ 6317256 h 7863396"/>
                <a:gd name="connsiteX400" fmla="*/ 1511657 w 3900300"/>
                <a:gd name="connsiteY400" fmla="*/ 6389344 h 7863396"/>
                <a:gd name="connsiteX401" fmla="*/ 1403885 w 3900300"/>
                <a:gd name="connsiteY401" fmla="*/ 6367774 h 7863396"/>
                <a:gd name="connsiteX402" fmla="*/ 1403812 w 3900300"/>
                <a:gd name="connsiteY402" fmla="*/ 6364856 h 7863396"/>
                <a:gd name="connsiteX403" fmla="*/ 1503253 w 3900300"/>
                <a:gd name="connsiteY403" fmla="*/ 6366102 h 7863396"/>
                <a:gd name="connsiteX404" fmla="*/ 1571252 w 3900300"/>
                <a:gd name="connsiteY404" fmla="*/ 6315698 h 7863396"/>
                <a:gd name="connsiteX405" fmla="*/ 1516550 w 3900300"/>
                <a:gd name="connsiteY405" fmla="*/ 6286552 h 7863396"/>
                <a:gd name="connsiteX406" fmla="*/ 1450290 w 3900300"/>
                <a:gd name="connsiteY406" fmla="*/ 6326624 h 7863396"/>
                <a:gd name="connsiteX407" fmla="*/ 1367778 w 3900300"/>
                <a:gd name="connsiteY407" fmla="*/ 6298118 h 7863396"/>
                <a:gd name="connsiteX408" fmla="*/ 1368189 w 3900300"/>
                <a:gd name="connsiteY408" fmla="*/ 6295996 h 7863396"/>
                <a:gd name="connsiteX409" fmla="*/ 1447333 w 3900300"/>
                <a:gd name="connsiteY409" fmla="*/ 6308792 h 7863396"/>
                <a:gd name="connsiteX410" fmla="*/ 1510397 w 3900300"/>
                <a:gd name="connsiteY410" fmla="*/ 6279698 h 7863396"/>
                <a:gd name="connsiteX411" fmla="*/ 1486779 w 3900300"/>
                <a:gd name="connsiteY411" fmla="*/ 6230856 h 7863396"/>
                <a:gd name="connsiteX412" fmla="*/ 1414700 w 3900300"/>
                <a:gd name="connsiteY412" fmla="*/ 6253390 h 7863396"/>
                <a:gd name="connsiteX413" fmla="*/ 1329875 w 3900300"/>
                <a:gd name="connsiteY413" fmla="*/ 6253774 h 7863396"/>
                <a:gd name="connsiteX414" fmla="*/ 1344563 w 3900300"/>
                <a:gd name="connsiteY414" fmla="*/ 6246086 h 7863396"/>
                <a:gd name="connsiteX415" fmla="*/ 1407883 w 3900300"/>
                <a:gd name="connsiteY415" fmla="*/ 6228136 h 7863396"/>
                <a:gd name="connsiteX416" fmla="*/ 1485878 w 3900300"/>
                <a:gd name="connsiteY416" fmla="*/ 6226574 h 7863396"/>
                <a:gd name="connsiteX417" fmla="*/ 1493477 w 3900300"/>
                <a:gd name="connsiteY417" fmla="*/ 6167580 h 7863396"/>
                <a:gd name="connsiteX418" fmla="*/ 1422434 w 3900300"/>
                <a:gd name="connsiteY418" fmla="*/ 6158662 h 7863396"/>
                <a:gd name="connsiteX419" fmla="*/ 1351811 w 3900300"/>
                <a:gd name="connsiteY419" fmla="*/ 6197238 h 7863396"/>
                <a:gd name="connsiteX420" fmla="*/ 1350723 w 3900300"/>
                <a:gd name="connsiteY420" fmla="*/ 6195292 h 7863396"/>
                <a:gd name="connsiteX421" fmla="*/ 1367907 w 3900300"/>
                <a:gd name="connsiteY421" fmla="*/ 6161528 h 7863396"/>
                <a:gd name="connsiteX422" fmla="*/ 1390457 w 3900300"/>
                <a:gd name="connsiteY422" fmla="*/ 6148418 h 7863396"/>
                <a:gd name="connsiteX423" fmla="*/ 1419369 w 3900300"/>
                <a:gd name="connsiteY423" fmla="*/ 6140186 h 7863396"/>
                <a:gd name="connsiteX424" fmla="*/ 1497489 w 3900300"/>
                <a:gd name="connsiteY424" fmla="*/ 6159736 h 7863396"/>
                <a:gd name="connsiteX425" fmla="*/ 1574770 w 3900300"/>
                <a:gd name="connsiteY425" fmla="*/ 6103704 h 7863396"/>
                <a:gd name="connsiteX426" fmla="*/ 1629869 w 3900300"/>
                <a:gd name="connsiteY426" fmla="*/ 6110810 h 7863396"/>
                <a:gd name="connsiteX427" fmla="*/ 1596013 w 3900300"/>
                <a:gd name="connsiteY427" fmla="*/ 6051072 h 7863396"/>
                <a:gd name="connsiteX428" fmla="*/ 1644770 w 3900300"/>
                <a:gd name="connsiteY428" fmla="*/ 5942186 h 7863396"/>
                <a:gd name="connsiteX429" fmla="*/ 1684825 w 3900300"/>
                <a:gd name="connsiteY429" fmla="*/ 5926946 h 7863396"/>
                <a:gd name="connsiteX430" fmla="*/ 1691182 w 3900300"/>
                <a:gd name="connsiteY430" fmla="*/ 5926540 h 7863396"/>
                <a:gd name="connsiteX431" fmla="*/ 1666775 w 3900300"/>
                <a:gd name="connsiteY431" fmla="*/ 5850888 h 7863396"/>
                <a:gd name="connsiteX432" fmla="*/ 1666391 w 3900300"/>
                <a:gd name="connsiteY432" fmla="*/ 5766064 h 7863396"/>
                <a:gd name="connsiteX433" fmla="*/ 3050528 w 3900300"/>
                <a:gd name="connsiteY433" fmla="*/ 5751996 h 7863396"/>
                <a:gd name="connsiteX434" fmla="*/ 3051731 w 3900300"/>
                <a:gd name="connsiteY434" fmla="*/ 5753788 h 7863396"/>
                <a:gd name="connsiteX435" fmla="*/ 2986867 w 3900300"/>
                <a:gd name="connsiteY435" fmla="*/ 5812210 h 7863396"/>
                <a:gd name="connsiteX436" fmla="*/ 2902519 w 3900300"/>
                <a:gd name="connsiteY436" fmla="*/ 5789698 h 7863396"/>
                <a:gd name="connsiteX437" fmla="*/ 2902778 w 3900300"/>
                <a:gd name="connsiteY437" fmla="*/ 5787556 h 7863396"/>
                <a:gd name="connsiteX438" fmla="*/ 2982636 w 3900300"/>
                <a:gd name="connsiteY438" fmla="*/ 5794640 h 7863396"/>
                <a:gd name="connsiteX439" fmla="*/ 3050528 w 3900300"/>
                <a:gd name="connsiteY439" fmla="*/ 5751996 h 7863396"/>
                <a:gd name="connsiteX440" fmla="*/ 2673719 w 3900300"/>
                <a:gd name="connsiteY440" fmla="*/ 5750626 h 7863396"/>
                <a:gd name="connsiteX441" fmla="*/ 2653668 w 3900300"/>
                <a:gd name="connsiteY441" fmla="*/ 5751368 h 7863396"/>
                <a:gd name="connsiteX442" fmla="*/ 2635474 w 3900300"/>
                <a:gd name="connsiteY442" fmla="*/ 5759830 h 7863396"/>
                <a:gd name="connsiteX443" fmla="*/ 2616364 w 3900300"/>
                <a:gd name="connsiteY443" fmla="*/ 5812318 h 7863396"/>
                <a:gd name="connsiteX444" fmla="*/ 2677314 w 3900300"/>
                <a:gd name="connsiteY444" fmla="*/ 5849620 h 7863396"/>
                <a:gd name="connsiteX445" fmla="*/ 2714618 w 3900300"/>
                <a:gd name="connsiteY445" fmla="*/ 5788672 h 7863396"/>
                <a:gd name="connsiteX446" fmla="*/ 2673719 w 3900300"/>
                <a:gd name="connsiteY446" fmla="*/ 5750626 h 7863396"/>
                <a:gd name="connsiteX447" fmla="*/ 1692050 w 3900300"/>
                <a:gd name="connsiteY447" fmla="*/ 5724774 h 7863396"/>
                <a:gd name="connsiteX448" fmla="*/ 1654041 w 3900300"/>
                <a:gd name="connsiteY448" fmla="*/ 5727206 h 7863396"/>
                <a:gd name="connsiteX449" fmla="*/ 1584254 w 3900300"/>
                <a:gd name="connsiteY449" fmla="*/ 5753758 h 7863396"/>
                <a:gd name="connsiteX450" fmla="*/ 1499307 w 3900300"/>
                <a:gd name="connsiteY450" fmla="*/ 5943464 h 7863396"/>
                <a:gd name="connsiteX451" fmla="*/ 1558290 w 3900300"/>
                <a:gd name="connsiteY451" fmla="*/ 6047540 h 7863396"/>
                <a:gd name="connsiteX452" fmla="*/ 1462296 w 3900300"/>
                <a:gd name="connsiteY452" fmla="*/ 6035166 h 7863396"/>
                <a:gd name="connsiteX453" fmla="*/ 1307562 w 3900300"/>
                <a:gd name="connsiteY453" fmla="*/ 6251426 h 7863396"/>
                <a:gd name="connsiteX454" fmla="*/ 1523823 w 3900300"/>
                <a:gd name="connsiteY454" fmla="*/ 6406158 h 7863396"/>
                <a:gd name="connsiteX455" fmla="*/ 1608481 w 3900300"/>
                <a:gd name="connsiteY455" fmla="*/ 6365540 h 7863396"/>
                <a:gd name="connsiteX456" fmla="*/ 1590036 w 3900300"/>
                <a:gd name="connsiteY456" fmla="*/ 6474810 h 7863396"/>
                <a:gd name="connsiteX457" fmla="*/ 1806296 w 3900300"/>
                <a:gd name="connsiteY457" fmla="*/ 6629542 h 7863396"/>
                <a:gd name="connsiteX458" fmla="*/ 1961030 w 3900300"/>
                <a:gd name="connsiteY458" fmla="*/ 6413282 h 7863396"/>
                <a:gd name="connsiteX459" fmla="*/ 1918734 w 3900300"/>
                <a:gd name="connsiteY459" fmla="*/ 6326850 h 7863396"/>
                <a:gd name="connsiteX460" fmla="*/ 1987565 w 3900300"/>
                <a:gd name="connsiteY460" fmla="*/ 6329250 h 7863396"/>
                <a:gd name="connsiteX461" fmla="*/ 2142299 w 3900300"/>
                <a:gd name="connsiteY461" fmla="*/ 6112990 h 7863396"/>
                <a:gd name="connsiteX462" fmla="*/ 1926039 w 3900300"/>
                <a:gd name="connsiteY462" fmla="*/ 5958258 h 7863396"/>
                <a:gd name="connsiteX463" fmla="*/ 1853660 w 3900300"/>
                <a:gd name="connsiteY463" fmla="*/ 5987262 h 7863396"/>
                <a:gd name="connsiteX464" fmla="*/ 1870301 w 3900300"/>
                <a:gd name="connsiteY464" fmla="*/ 5881938 h 7863396"/>
                <a:gd name="connsiteX465" fmla="*/ 1692050 w 3900300"/>
                <a:gd name="connsiteY465" fmla="*/ 5724774 h 7863396"/>
                <a:gd name="connsiteX466" fmla="*/ 2403561 w 3900300"/>
                <a:gd name="connsiteY466" fmla="*/ 5699814 h 7863396"/>
                <a:gd name="connsiteX467" fmla="*/ 2468863 w 3900300"/>
                <a:gd name="connsiteY467" fmla="*/ 5730252 h 7863396"/>
                <a:gd name="connsiteX468" fmla="*/ 2468359 w 3900300"/>
                <a:gd name="connsiteY468" fmla="*/ 5732616 h 7863396"/>
                <a:gd name="connsiteX469" fmla="*/ 2370030 w 3900300"/>
                <a:gd name="connsiteY469" fmla="*/ 5722774 h 7863396"/>
                <a:gd name="connsiteX470" fmla="*/ 2282240 w 3900300"/>
                <a:gd name="connsiteY470" fmla="*/ 5768144 h 7863396"/>
                <a:gd name="connsiteX471" fmla="*/ 2280901 w 3900300"/>
                <a:gd name="connsiteY471" fmla="*/ 5766134 h 7863396"/>
                <a:gd name="connsiteX472" fmla="*/ 2302364 w 3900300"/>
                <a:gd name="connsiteY472" fmla="*/ 5729110 h 7863396"/>
                <a:gd name="connsiteX473" fmla="*/ 2366305 w 3900300"/>
                <a:gd name="connsiteY473" fmla="*/ 5703268 h 7863396"/>
                <a:gd name="connsiteX474" fmla="*/ 2403561 w 3900300"/>
                <a:gd name="connsiteY474" fmla="*/ 5699814 h 7863396"/>
                <a:gd name="connsiteX475" fmla="*/ 3029394 w 3900300"/>
                <a:gd name="connsiteY475" fmla="*/ 5698726 h 7863396"/>
                <a:gd name="connsiteX476" fmla="*/ 3066435 w 3900300"/>
                <a:gd name="connsiteY476" fmla="*/ 5699904 h 7863396"/>
                <a:gd name="connsiteX477" fmla="*/ 2990470 w 3900300"/>
                <a:gd name="connsiteY477" fmla="*/ 5731074 h 7863396"/>
                <a:gd name="connsiteX478" fmla="*/ 2905894 w 3900300"/>
                <a:gd name="connsiteY478" fmla="*/ 5737546 h 7863396"/>
                <a:gd name="connsiteX479" fmla="*/ 2919992 w 3900300"/>
                <a:gd name="connsiteY479" fmla="*/ 5728824 h 7863396"/>
                <a:gd name="connsiteX480" fmla="*/ 2981859 w 3900300"/>
                <a:gd name="connsiteY480" fmla="*/ 5706378 h 7863396"/>
                <a:gd name="connsiteX481" fmla="*/ 3029394 w 3900300"/>
                <a:gd name="connsiteY481" fmla="*/ 5698726 h 7863396"/>
                <a:gd name="connsiteX482" fmla="*/ 2649110 w 3900300"/>
                <a:gd name="connsiteY482" fmla="*/ 5641354 h 7863396"/>
                <a:gd name="connsiteX483" fmla="*/ 2703974 w 3900300"/>
                <a:gd name="connsiteY483" fmla="*/ 5692390 h 7863396"/>
                <a:gd name="connsiteX484" fmla="*/ 2700716 w 3900300"/>
                <a:gd name="connsiteY484" fmla="*/ 5730692 h 7863396"/>
                <a:gd name="connsiteX485" fmla="*/ 2725991 w 3900300"/>
                <a:gd name="connsiteY485" fmla="*/ 5718390 h 7863396"/>
                <a:gd name="connsiteX486" fmla="*/ 2807753 w 3900300"/>
                <a:gd name="connsiteY486" fmla="*/ 5768430 h 7863396"/>
                <a:gd name="connsiteX487" fmla="*/ 2757712 w 3900300"/>
                <a:gd name="connsiteY487" fmla="*/ 5850194 h 7863396"/>
                <a:gd name="connsiteX488" fmla="*/ 2732901 w 3900300"/>
                <a:gd name="connsiteY488" fmla="*/ 5851110 h 7863396"/>
                <a:gd name="connsiteX489" fmla="*/ 2750345 w 3900300"/>
                <a:gd name="connsiteY489" fmla="*/ 5881094 h 7863396"/>
                <a:gd name="connsiteX490" fmla="*/ 2700303 w 3900300"/>
                <a:gd name="connsiteY490" fmla="*/ 5962860 h 7863396"/>
                <a:gd name="connsiteX491" fmla="*/ 2618540 w 3900300"/>
                <a:gd name="connsiteY491" fmla="*/ 5912818 h 7863396"/>
                <a:gd name="connsiteX492" fmla="*/ 2622346 w 3900300"/>
                <a:gd name="connsiteY492" fmla="*/ 5873050 h 7863396"/>
                <a:gd name="connsiteX493" fmla="*/ 2592956 w 3900300"/>
                <a:gd name="connsiteY493" fmla="*/ 5889846 h 7863396"/>
                <a:gd name="connsiteX494" fmla="*/ 2511193 w 3900300"/>
                <a:gd name="connsiteY494" fmla="*/ 5839804 h 7863396"/>
                <a:gd name="connsiteX495" fmla="*/ 2561234 w 3900300"/>
                <a:gd name="connsiteY495" fmla="*/ 5758042 h 7863396"/>
                <a:gd name="connsiteX496" fmla="*/ 2596072 w 3900300"/>
                <a:gd name="connsiteY496" fmla="*/ 5760008 h 7863396"/>
                <a:gd name="connsiteX497" fmla="*/ 2572170 w 3900300"/>
                <a:gd name="connsiteY497" fmla="*/ 5724112 h 7863396"/>
                <a:gd name="connsiteX498" fmla="*/ 2597805 w 3900300"/>
                <a:gd name="connsiteY498" fmla="*/ 5653702 h 7863396"/>
                <a:gd name="connsiteX499" fmla="*/ 2622211 w 3900300"/>
                <a:gd name="connsiteY499" fmla="*/ 5642348 h 7863396"/>
                <a:gd name="connsiteX500" fmla="*/ 2649110 w 3900300"/>
                <a:gd name="connsiteY500" fmla="*/ 5641354 h 7863396"/>
                <a:gd name="connsiteX501" fmla="*/ 2962258 w 3900300"/>
                <a:gd name="connsiteY501" fmla="*/ 5627266 h 7863396"/>
                <a:gd name="connsiteX502" fmla="*/ 3017123 w 3900300"/>
                <a:gd name="connsiteY502" fmla="*/ 5654938 h 7863396"/>
                <a:gd name="connsiteX503" fmla="*/ 3016883 w 3900300"/>
                <a:gd name="connsiteY503" fmla="*/ 5657152 h 7863396"/>
                <a:gd name="connsiteX504" fmla="*/ 2936807 w 3900300"/>
                <a:gd name="connsiteY504" fmla="*/ 5649166 h 7863396"/>
                <a:gd name="connsiteX505" fmla="*/ 2869135 w 3900300"/>
                <a:gd name="connsiteY505" fmla="*/ 5692712 h 7863396"/>
                <a:gd name="connsiteX506" fmla="*/ 2867912 w 3900300"/>
                <a:gd name="connsiteY506" fmla="*/ 5690848 h 7863396"/>
                <a:gd name="connsiteX507" fmla="*/ 2882627 w 3900300"/>
                <a:gd name="connsiteY507" fmla="*/ 5655940 h 7863396"/>
                <a:gd name="connsiteX508" fmla="*/ 2904179 w 3900300"/>
                <a:gd name="connsiteY508" fmla="*/ 5641244 h 7863396"/>
                <a:gd name="connsiteX509" fmla="*/ 2932426 w 3900300"/>
                <a:gd name="connsiteY509" fmla="*/ 5630960 h 7863396"/>
                <a:gd name="connsiteX510" fmla="*/ 2962258 w 3900300"/>
                <a:gd name="connsiteY510" fmla="*/ 5627266 h 7863396"/>
                <a:gd name="connsiteX511" fmla="*/ 2648077 w 3900300"/>
                <a:gd name="connsiteY511" fmla="*/ 5624840 h 7863396"/>
                <a:gd name="connsiteX512" fmla="*/ 2618433 w 3900300"/>
                <a:gd name="connsiteY512" fmla="*/ 5625936 h 7863396"/>
                <a:gd name="connsiteX513" fmla="*/ 2591534 w 3900300"/>
                <a:gd name="connsiteY513" fmla="*/ 5638448 h 7863396"/>
                <a:gd name="connsiteX514" fmla="*/ 2563280 w 3900300"/>
                <a:gd name="connsiteY514" fmla="*/ 5716046 h 7863396"/>
                <a:gd name="connsiteX515" fmla="*/ 2589622 w 3900300"/>
                <a:gd name="connsiteY515" fmla="*/ 5755608 h 7863396"/>
                <a:gd name="connsiteX516" fmla="*/ 2551230 w 3900300"/>
                <a:gd name="connsiteY516" fmla="*/ 5753442 h 7863396"/>
                <a:gd name="connsiteX517" fmla="*/ 2496079 w 3900300"/>
                <a:gd name="connsiteY517" fmla="*/ 5843554 h 7863396"/>
                <a:gd name="connsiteX518" fmla="*/ 2586189 w 3900300"/>
                <a:gd name="connsiteY518" fmla="*/ 5898704 h 7863396"/>
                <a:gd name="connsiteX519" fmla="*/ 2618580 w 3900300"/>
                <a:gd name="connsiteY519" fmla="*/ 5880192 h 7863396"/>
                <a:gd name="connsiteX520" fmla="*/ 2614387 w 3900300"/>
                <a:gd name="connsiteY520" fmla="*/ 5924018 h 7863396"/>
                <a:gd name="connsiteX521" fmla="*/ 2704496 w 3900300"/>
                <a:gd name="connsiteY521" fmla="*/ 5979170 h 7863396"/>
                <a:gd name="connsiteX522" fmla="*/ 2759648 w 3900300"/>
                <a:gd name="connsiteY522" fmla="*/ 5889060 h 7863396"/>
                <a:gd name="connsiteX523" fmla="*/ 2740422 w 3900300"/>
                <a:gd name="connsiteY523" fmla="*/ 5856014 h 7863396"/>
                <a:gd name="connsiteX524" fmla="*/ 2767767 w 3900300"/>
                <a:gd name="connsiteY524" fmla="*/ 5855004 h 7863396"/>
                <a:gd name="connsiteX525" fmla="*/ 2822918 w 3900300"/>
                <a:gd name="connsiteY525" fmla="*/ 5764892 h 7863396"/>
                <a:gd name="connsiteX526" fmla="*/ 2732806 w 3900300"/>
                <a:gd name="connsiteY526" fmla="*/ 5709740 h 7863396"/>
                <a:gd name="connsiteX527" fmla="*/ 2704950 w 3900300"/>
                <a:gd name="connsiteY527" fmla="*/ 5723298 h 7863396"/>
                <a:gd name="connsiteX528" fmla="*/ 2708543 w 3900300"/>
                <a:gd name="connsiteY528" fmla="*/ 5681088 h 7863396"/>
                <a:gd name="connsiteX529" fmla="*/ 2648077 w 3900300"/>
                <a:gd name="connsiteY529" fmla="*/ 5624840 h 7863396"/>
                <a:gd name="connsiteX530" fmla="*/ 2906678 w 3900300"/>
                <a:gd name="connsiteY530" fmla="*/ 5573034 h 7863396"/>
                <a:gd name="connsiteX531" fmla="*/ 2971979 w 3900300"/>
                <a:gd name="connsiteY531" fmla="*/ 5603474 h 7863396"/>
                <a:gd name="connsiteX532" fmla="*/ 2971474 w 3900300"/>
                <a:gd name="connsiteY532" fmla="*/ 5605832 h 7863396"/>
                <a:gd name="connsiteX533" fmla="*/ 2873147 w 3900300"/>
                <a:gd name="connsiteY533" fmla="*/ 5595992 h 7863396"/>
                <a:gd name="connsiteX534" fmla="*/ 2785357 w 3900300"/>
                <a:gd name="connsiteY534" fmla="*/ 5641362 h 7863396"/>
                <a:gd name="connsiteX535" fmla="*/ 2784019 w 3900300"/>
                <a:gd name="connsiteY535" fmla="*/ 5639354 h 7863396"/>
                <a:gd name="connsiteX536" fmla="*/ 2805481 w 3900300"/>
                <a:gd name="connsiteY536" fmla="*/ 5602330 h 7863396"/>
                <a:gd name="connsiteX537" fmla="*/ 2869421 w 3900300"/>
                <a:gd name="connsiteY537" fmla="*/ 5576486 h 7863396"/>
                <a:gd name="connsiteX538" fmla="*/ 2906678 w 3900300"/>
                <a:gd name="connsiteY538" fmla="*/ 5573034 h 7863396"/>
                <a:gd name="connsiteX539" fmla="*/ 2461014 w 3900300"/>
                <a:gd name="connsiteY539" fmla="*/ 5434712 h 7863396"/>
                <a:gd name="connsiteX540" fmla="*/ 2463376 w 3900300"/>
                <a:gd name="connsiteY540" fmla="*/ 5435216 h 7863396"/>
                <a:gd name="connsiteX541" fmla="*/ 2453534 w 3900300"/>
                <a:gd name="connsiteY541" fmla="*/ 5533544 h 7863396"/>
                <a:gd name="connsiteX542" fmla="*/ 2498902 w 3900300"/>
                <a:gd name="connsiteY542" fmla="*/ 5621334 h 7863396"/>
                <a:gd name="connsiteX543" fmla="*/ 2496894 w 3900300"/>
                <a:gd name="connsiteY543" fmla="*/ 5622672 h 7863396"/>
                <a:gd name="connsiteX544" fmla="*/ 2434027 w 3900300"/>
                <a:gd name="connsiteY544" fmla="*/ 5537268 h 7863396"/>
                <a:gd name="connsiteX545" fmla="*/ 2452324 w 3900300"/>
                <a:gd name="connsiteY545" fmla="*/ 5438350 h 7863396"/>
                <a:gd name="connsiteX546" fmla="*/ 2461014 w 3900300"/>
                <a:gd name="connsiteY546" fmla="*/ 5434712 h 7863396"/>
                <a:gd name="connsiteX547" fmla="*/ 2517224 w 3900300"/>
                <a:gd name="connsiteY547" fmla="*/ 5409318 h 7863396"/>
                <a:gd name="connsiteX548" fmla="*/ 2519438 w 3900300"/>
                <a:gd name="connsiteY548" fmla="*/ 5409558 h 7863396"/>
                <a:gd name="connsiteX549" fmla="*/ 2511455 w 3900300"/>
                <a:gd name="connsiteY549" fmla="*/ 5489632 h 7863396"/>
                <a:gd name="connsiteX550" fmla="*/ 2554999 w 3900300"/>
                <a:gd name="connsiteY550" fmla="*/ 5557306 h 7863396"/>
                <a:gd name="connsiteX551" fmla="*/ 2553134 w 3900300"/>
                <a:gd name="connsiteY551" fmla="*/ 5558530 h 7863396"/>
                <a:gd name="connsiteX552" fmla="*/ 2493247 w 3900300"/>
                <a:gd name="connsiteY552" fmla="*/ 5494016 h 7863396"/>
                <a:gd name="connsiteX553" fmla="*/ 2509138 w 3900300"/>
                <a:gd name="connsiteY553" fmla="*/ 5412868 h 7863396"/>
                <a:gd name="connsiteX554" fmla="*/ 2517224 w 3900300"/>
                <a:gd name="connsiteY554" fmla="*/ 5409318 h 7863396"/>
                <a:gd name="connsiteX555" fmla="*/ 2568497 w 3900300"/>
                <a:gd name="connsiteY555" fmla="*/ 5386176 h 7863396"/>
                <a:gd name="connsiteX556" fmla="*/ 2599666 w 3900300"/>
                <a:gd name="connsiteY556" fmla="*/ 5462142 h 7863396"/>
                <a:gd name="connsiteX557" fmla="*/ 2606387 w 3900300"/>
                <a:gd name="connsiteY557" fmla="*/ 5544236 h 7863396"/>
                <a:gd name="connsiteX558" fmla="*/ 2728611 w 3900300"/>
                <a:gd name="connsiteY558" fmla="*/ 5624996 h 7863396"/>
                <a:gd name="connsiteX559" fmla="*/ 2723423 w 3900300"/>
                <a:gd name="connsiteY559" fmla="*/ 5685976 h 7863396"/>
                <a:gd name="connsiteX560" fmla="*/ 2763664 w 3900300"/>
                <a:gd name="connsiteY560" fmla="*/ 5666390 h 7863396"/>
                <a:gd name="connsiteX561" fmla="*/ 2893844 w 3900300"/>
                <a:gd name="connsiteY561" fmla="*/ 5746064 h 7863396"/>
                <a:gd name="connsiteX562" fmla="*/ 2853134 w 3900300"/>
                <a:gd name="connsiteY562" fmla="*/ 5858074 h 7863396"/>
                <a:gd name="connsiteX563" fmla="*/ 2951065 w 3900300"/>
                <a:gd name="connsiteY563" fmla="*/ 5869890 h 7863396"/>
                <a:gd name="connsiteX564" fmla="*/ 3033393 w 3900300"/>
                <a:gd name="connsiteY564" fmla="*/ 5814100 h 7863396"/>
                <a:gd name="connsiteX565" fmla="*/ 3034935 w 3900300"/>
                <a:gd name="connsiteY565" fmla="*/ 5816576 h 7863396"/>
                <a:gd name="connsiteX566" fmla="*/ 2956848 w 3900300"/>
                <a:gd name="connsiteY566" fmla="*/ 5893918 h 7863396"/>
                <a:gd name="connsiteX567" fmla="*/ 2852121 w 3900300"/>
                <a:gd name="connsiteY567" fmla="*/ 5860574 h 7863396"/>
                <a:gd name="connsiteX568" fmla="*/ 2852291 w 3900300"/>
                <a:gd name="connsiteY568" fmla="*/ 5858610 h 7863396"/>
                <a:gd name="connsiteX569" fmla="*/ 2814171 w 3900300"/>
                <a:gd name="connsiteY569" fmla="*/ 5876246 h 7863396"/>
                <a:gd name="connsiteX570" fmla="*/ 2774666 w 3900300"/>
                <a:gd name="connsiteY570" fmla="*/ 5877706 h 7863396"/>
                <a:gd name="connsiteX571" fmla="*/ 2802440 w 3900300"/>
                <a:gd name="connsiteY571" fmla="*/ 5925446 h 7863396"/>
                <a:gd name="connsiteX572" fmla="*/ 2804567 w 3900300"/>
                <a:gd name="connsiteY572" fmla="*/ 5959904 h 7863396"/>
                <a:gd name="connsiteX573" fmla="*/ 2890077 w 3900300"/>
                <a:gd name="connsiteY573" fmla="*/ 6023878 h 7863396"/>
                <a:gd name="connsiteX574" fmla="*/ 2876299 w 3900300"/>
                <a:gd name="connsiteY574" fmla="*/ 6132920 h 7863396"/>
                <a:gd name="connsiteX575" fmla="*/ 2873394 w 3900300"/>
                <a:gd name="connsiteY575" fmla="*/ 6133202 h 7863396"/>
                <a:gd name="connsiteX576" fmla="*/ 2867497 w 3900300"/>
                <a:gd name="connsiteY576" fmla="*/ 6033930 h 7863396"/>
                <a:gd name="connsiteX577" fmla="*/ 2804170 w 3900300"/>
                <a:gd name="connsiteY577" fmla="*/ 5966028 h 7863396"/>
                <a:gd name="connsiteX578" fmla="*/ 2775568 w 3900300"/>
                <a:gd name="connsiteY578" fmla="*/ 6024986 h 7863396"/>
                <a:gd name="connsiteX579" fmla="*/ 2831940 w 3900300"/>
                <a:gd name="connsiteY579" fmla="*/ 6089604 h 7863396"/>
                <a:gd name="connsiteX580" fmla="*/ 2809429 w 3900300"/>
                <a:gd name="connsiteY580" fmla="*/ 6173950 h 7863396"/>
                <a:gd name="connsiteX581" fmla="*/ 2807285 w 3900300"/>
                <a:gd name="connsiteY581" fmla="*/ 6173690 h 7863396"/>
                <a:gd name="connsiteX582" fmla="*/ 2814371 w 3900300"/>
                <a:gd name="connsiteY582" fmla="*/ 6093832 h 7863396"/>
                <a:gd name="connsiteX583" fmla="*/ 2773218 w 3900300"/>
                <a:gd name="connsiteY583" fmla="*/ 6027104 h 7863396"/>
                <a:gd name="connsiteX584" fmla="*/ 2722766 w 3900300"/>
                <a:gd name="connsiteY584" fmla="*/ 6055626 h 7863396"/>
                <a:gd name="connsiteX585" fmla="*/ 2671646 w 3900300"/>
                <a:gd name="connsiteY585" fmla="*/ 6054994 h 7863396"/>
                <a:gd name="connsiteX586" fmla="*/ 2666405 w 3900300"/>
                <a:gd name="connsiteY586" fmla="*/ 6129452 h 7863396"/>
                <a:gd name="connsiteX587" fmla="*/ 2709950 w 3900300"/>
                <a:gd name="connsiteY587" fmla="*/ 6197124 h 7863396"/>
                <a:gd name="connsiteX588" fmla="*/ 2708086 w 3900300"/>
                <a:gd name="connsiteY588" fmla="*/ 6198346 h 7863396"/>
                <a:gd name="connsiteX589" fmla="*/ 2648199 w 3900300"/>
                <a:gd name="connsiteY589" fmla="*/ 6133832 h 7863396"/>
                <a:gd name="connsiteX590" fmla="*/ 2663882 w 3900300"/>
                <a:gd name="connsiteY590" fmla="*/ 6052920 h 7863396"/>
                <a:gd name="connsiteX591" fmla="*/ 2592586 w 3900300"/>
                <a:gd name="connsiteY591" fmla="*/ 5975950 h 7863396"/>
                <a:gd name="connsiteX592" fmla="*/ 2598644 w 3900300"/>
                <a:gd name="connsiteY592" fmla="*/ 5912636 h 7863396"/>
                <a:gd name="connsiteX593" fmla="*/ 2551853 w 3900300"/>
                <a:gd name="connsiteY593" fmla="*/ 5939378 h 7863396"/>
                <a:gd name="connsiteX594" fmla="*/ 2524457 w 3900300"/>
                <a:gd name="connsiteY594" fmla="*/ 5941964 h 7863396"/>
                <a:gd name="connsiteX595" fmla="*/ 2458896 w 3900300"/>
                <a:gd name="connsiteY595" fmla="*/ 6018956 h 7863396"/>
                <a:gd name="connsiteX596" fmla="*/ 2349855 w 3900300"/>
                <a:gd name="connsiteY596" fmla="*/ 6005176 h 7863396"/>
                <a:gd name="connsiteX597" fmla="*/ 2349573 w 3900300"/>
                <a:gd name="connsiteY597" fmla="*/ 6002270 h 7863396"/>
                <a:gd name="connsiteX598" fmla="*/ 2448846 w 3900300"/>
                <a:gd name="connsiteY598" fmla="*/ 5996376 h 7863396"/>
                <a:gd name="connsiteX599" fmla="*/ 2513053 w 3900300"/>
                <a:gd name="connsiteY599" fmla="*/ 5941224 h 7863396"/>
                <a:gd name="connsiteX600" fmla="*/ 2456399 w 3900300"/>
                <a:gd name="connsiteY600" fmla="*/ 5916078 h 7863396"/>
                <a:gd name="connsiteX601" fmla="*/ 2393186 w 3900300"/>
                <a:gd name="connsiteY601" fmla="*/ 5960802 h 7863396"/>
                <a:gd name="connsiteX602" fmla="*/ 2308841 w 3900300"/>
                <a:gd name="connsiteY602" fmla="*/ 5938290 h 7863396"/>
                <a:gd name="connsiteX603" fmla="*/ 2309099 w 3900300"/>
                <a:gd name="connsiteY603" fmla="*/ 5936146 h 7863396"/>
                <a:gd name="connsiteX604" fmla="*/ 2388957 w 3900300"/>
                <a:gd name="connsiteY604" fmla="*/ 5943228 h 7863396"/>
                <a:gd name="connsiteX605" fmla="*/ 2449770 w 3900300"/>
                <a:gd name="connsiteY605" fmla="*/ 5909682 h 7863396"/>
                <a:gd name="connsiteX606" fmla="*/ 2422708 w 3900300"/>
                <a:gd name="connsiteY606" fmla="*/ 5862660 h 7863396"/>
                <a:gd name="connsiteX607" fmla="*/ 2352432 w 3900300"/>
                <a:gd name="connsiteY607" fmla="*/ 5890312 h 7863396"/>
                <a:gd name="connsiteX608" fmla="*/ 2267854 w 3900300"/>
                <a:gd name="connsiteY608" fmla="*/ 5896782 h 7863396"/>
                <a:gd name="connsiteX609" fmla="*/ 2281952 w 3900300"/>
                <a:gd name="connsiteY609" fmla="*/ 5888060 h 7863396"/>
                <a:gd name="connsiteX610" fmla="*/ 2343820 w 3900300"/>
                <a:gd name="connsiteY610" fmla="*/ 5865612 h 7863396"/>
                <a:gd name="connsiteX611" fmla="*/ 2421502 w 3900300"/>
                <a:gd name="connsiteY611" fmla="*/ 5858456 h 7863396"/>
                <a:gd name="connsiteX612" fmla="*/ 2424847 w 3900300"/>
                <a:gd name="connsiteY612" fmla="*/ 5799068 h 7863396"/>
                <a:gd name="connsiteX613" fmla="*/ 2353347 w 3900300"/>
                <a:gd name="connsiteY613" fmla="*/ 5795272 h 7863396"/>
                <a:gd name="connsiteX614" fmla="*/ 2285675 w 3900300"/>
                <a:gd name="connsiteY614" fmla="*/ 5838818 h 7863396"/>
                <a:gd name="connsiteX615" fmla="*/ 2284450 w 3900300"/>
                <a:gd name="connsiteY615" fmla="*/ 5836954 h 7863396"/>
                <a:gd name="connsiteX616" fmla="*/ 2299167 w 3900300"/>
                <a:gd name="connsiteY616" fmla="*/ 5802044 h 7863396"/>
                <a:gd name="connsiteX617" fmla="*/ 2320718 w 3900300"/>
                <a:gd name="connsiteY617" fmla="*/ 5787350 h 7863396"/>
                <a:gd name="connsiteX618" fmla="*/ 2348964 w 3900300"/>
                <a:gd name="connsiteY618" fmla="*/ 5777064 h 7863396"/>
                <a:gd name="connsiteX619" fmla="*/ 2428285 w 3900300"/>
                <a:gd name="connsiteY619" fmla="*/ 5790956 h 7863396"/>
                <a:gd name="connsiteX620" fmla="*/ 2501346 w 3900300"/>
                <a:gd name="connsiteY620" fmla="*/ 5729524 h 7863396"/>
                <a:gd name="connsiteX621" fmla="*/ 2556812 w 3900300"/>
                <a:gd name="connsiteY621" fmla="*/ 5732654 h 7863396"/>
                <a:gd name="connsiteX622" fmla="*/ 2518757 w 3900300"/>
                <a:gd name="connsiteY622" fmla="*/ 5675502 h 7863396"/>
                <a:gd name="connsiteX623" fmla="*/ 2559573 w 3900300"/>
                <a:gd name="connsiteY623" fmla="*/ 5563398 h 7863396"/>
                <a:gd name="connsiteX624" fmla="*/ 2598431 w 3900300"/>
                <a:gd name="connsiteY624" fmla="*/ 5545322 h 7863396"/>
                <a:gd name="connsiteX625" fmla="*/ 2604743 w 3900300"/>
                <a:gd name="connsiteY625" fmla="*/ 5544460 h 7863396"/>
                <a:gd name="connsiteX626" fmla="*/ 2574968 w 3900300"/>
                <a:gd name="connsiteY626" fmla="*/ 5470756 h 7863396"/>
                <a:gd name="connsiteX627" fmla="*/ 2568497 w 3900300"/>
                <a:gd name="connsiteY627" fmla="*/ 5386176 h 7863396"/>
                <a:gd name="connsiteX628" fmla="*/ 2618547 w 3900300"/>
                <a:gd name="connsiteY628" fmla="*/ 5384932 h 7863396"/>
                <a:gd name="connsiteX629" fmla="*/ 2676970 w 3900300"/>
                <a:gd name="connsiteY629" fmla="*/ 5449802 h 7863396"/>
                <a:gd name="connsiteX630" fmla="*/ 2654458 w 3900300"/>
                <a:gd name="connsiteY630" fmla="*/ 5534148 h 7863396"/>
                <a:gd name="connsiteX631" fmla="*/ 2652315 w 3900300"/>
                <a:gd name="connsiteY631" fmla="*/ 5533886 h 7863396"/>
                <a:gd name="connsiteX632" fmla="*/ 2659399 w 3900300"/>
                <a:gd name="connsiteY632" fmla="*/ 5454028 h 7863396"/>
                <a:gd name="connsiteX633" fmla="*/ 2616756 w 3900300"/>
                <a:gd name="connsiteY633" fmla="*/ 5386140 h 7863396"/>
                <a:gd name="connsiteX634" fmla="*/ 2618547 w 3900300"/>
                <a:gd name="connsiteY634" fmla="*/ 5384932 h 7863396"/>
                <a:gd name="connsiteX635" fmla="*/ 2682735 w 3900300"/>
                <a:gd name="connsiteY635" fmla="*/ 5379654 h 7863396"/>
                <a:gd name="connsiteX636" fmla="*/ 2749721 w 3900300"/>
                <a:gd name="connsiteY636" fmla="*/ 5444664 h 7863396"/>
                <a:gd name="connsiteX637" fmla="*/ 2735943 w 3900300"/>
                <a:gd name="connsiteY637" fmla="*/ 5553704 h 7863396"/>
                <a:gd name="connsiteX638" fmla="*/ 2733038 w 3900300"/>
                <a:gd name="connsiteY638" fmla="*/ 5553986 h 7863396"/>
                <a:gd name="connsiteX639" fmla="*/ 2727141 w 3900300"/>
                <a:gd name="connsiteY639" fmla="*/ 5454712 h 7863396"/>
                <a:gd name="connsiteX640" fmla="*/ 2657333 w 3900300"/>
                <a:gd name="connsiteY640" fmla="*/ 5383882 h 7863396"/>
                <a:gd name="connsiteX641" fmla="*/ 2659488 w 3900300"/>
                <a:gd name="connsiteY641" fmla="*/ 5381912 h 7863396"/>
                <a:gd name="connsiteX642" fmla="*/ 2682735 w 3900300"/>
                <a:gd name="connsiteY642" fmla="*/ 5379654 h 7863396"/>
                <a:gd name="connsiteX643" fmla="*/ 2591127 w 3900300"/>
                <a:gd name="connsiteY643" fmla="*/ 5343152 h 7863396"/>
                <a:gd name="connsiteX644" fmla="*/ 2553390 w 3900300"/>
                <a:gd name="connsiteY644" fmla="*/ 5348306 h 7863396"/>
                <a:gd name="connsiteX645" fmla="*/ 2485689 w 3900300"/>
                <a:gd name="connsiteY645" fmla="*/ 5379798 h 7863396"/>
                <a:gd name="connsiteX646" fmla="*/ 2414577 w 3900300"/>
                <a:gd name="connsiteY646" fmla="*/ 5575112 h 7863396"/>
                <a:gd name="connsiteX647" fmla="*/ 2480878 w 3900300"/>
                <a:gd name="connsiteY647" fmla="*/ 5674686 h 7863396"/>
                <a:gd name="connsiteX648" fmla="*/ 2384243 w 3900300"/>
                <a:gd name="connsiteY648" fmla="*/ 5669234 h 7863396"/>
                <a:gd name="connsiteX649" fmla="*/ 2245429 w 3900300"/>
                <a:gd name="connsiteY649" fmla="*/ 5896040 h 7863396"/>
                <a:gd name="connsiteX650" fmla="*/ 2472238 w 3900300"/>
                <a:gd name="connsiteY650" fmla="*/ 6034854 h 7863396"/>
                <a:gd name="connsiteX651" fmla="*/ 2553763 w 3900300"/>
                <a:gd name="connsiteY651" fmla="*/ 5988264 h 7863396"/>
                <a:gd name="connsiteX652" fmla="*/ 2543207 w 3900300"/>
                <a:gd name="connsiteY652" fmla="*/ 6098574 h 7863396"/>
                <a:gd name="connsiteX653" fmla="*/ 2770015 w 3900300"/>
                <a:gd name="connsiteY653" fmla="*/ 6237388 h 7863396"/>
                <a:gd name="connsiteX654" fmla="*/ 2908829 w 3900300"/>
                <a:gd name="connsiteY654" fmla="*/ 6010580 h 7863396"/>
                <a:gd name="connsiteX655" fmla="*/ 2860438 w 3900300"/>
                <a:gd name="connsiteY655" fmla="*/ 5927406 h 7863396"/>
                <a:gd name="connsiteX656" fmla="*/ 2929265 w 3900300"/>
                <a:gd name="connsiteY656" fmla="*/ 5924860 h 7863396"/>
                <a:gd name="connsiteX657" fmla="*/ 3068078 w 3900300"/>
                <a:gd name="connsiteY657" fmla="*/ 5698052 h 7863396"/>
                <a:gd name="connsiteX658" fmla="*/ 2841270 w 3900300"/>
                <a:gd name="connsiteY658" fmla="*/ 5559240 h 7863396"/>
                <a:gd name="connsiteX659" fmla="*/ 2771159 w 3900300"/>
                <a:gd name="connsiteY659" fmla="*/ 5593364 h 7863396"/>
                <a:gd name="connsiteX660" fmla="*/ 2780198 w 3900300"/>
                <a:gd name="connsiteY660" fmla="*/ 5487118 h 7863396"/>
                <a:gd name="connsiteX661" fmla="*/ 2591127 w 3900300"/>
                <a:gd name="connsiteY661" fmla="*/ 5343152 h 7863396"/>
                <a:gd name="connsiteX662" fmla="*/ 533408 w 3900300"/>
                <a:gd name="connsiteY662" fmla="*/ 4642908 h 7863396"/>
                <a:gd name="connsiteX663" fmla="*/ 384388 w 3900300"/>
                <a:gd name="connsiteY663" fmla="*/ 4813164 h 7863396"/>
                <a:gd name="connsiteX664" fmla="*/ 413176 w 3900300"/>
                <a:gd name="connsiteY664" fmla="*/ 5245982 h 7863396"/>
                <a:gd name="connsiteX665" fmla="*/ 583433 w 3900300"/>
                <a:gd name="connsiteY665" fmla="*/ 5395002 h 7863396"/>
                <a:gd name="connsiteX666" fmla="*/ 732453 w 3900300"/>
                <a:gd name="connsiteY666" fmla="*/ 5224746 h 7863396"/>
                <a:gd name="connsiteX667" fmla="*/ 703664 w 3900300"/>
                <a:gd name="connsiteY667" fmla="*/ 4791928 h 7863396"/>
                <a:gd name="connsiteX668" fmla="*/ 533408 w 3900300"/>
                <a:gd name="connsiteY668" fmla="*/ 4642908 h 7863396"/>
                <a:gd name="connsiteX669" fmla="*/ 1008193 w 3900300"/>
                <a:gd name="connsiteY669" fmla="*/ 4594094 h 7863396"/>
                <a:gd name="connsiteX670" fmla="*/ 892408 w 3900300"/>
                <a:gd name="connsiteY670" fmla="*/ 4754302 h 7863396"/>
                <a:gd name="connsiteX671" fmla="*/ 958943 w 3900300"/>
                <a:gd name="connsiteY671" fmla="*/ 5167656 h 7863396"/>
                <a:gd name="connsiteX672" fmla="*/ 1119152 w 3900300"/>
                <a:gd name="connsiteY672" fmla="*/ 5283440 h 7863396"/>
                <a:gd name="connsiteX673" fmla="*/ 1119152 w 3900300"/>
                <a:gd name="connsiteY673" fmla="*/ 5283442 h 7863396"/>
                <a:gd name="connsiteX674" fmla="*/ 1234936 w 3900300"/>
                <a:gd name="connsiteY674" fmla="*/ 5123232 h 7863396"/>
                <a:gd name="connsiteX675" fmla="*/ 1168402 w 3900300"/>
                <a:gd name="connsiteY675" fmla="*/ 4709878 h 7863396"/>
                <a:gd name="connsiteX676" fmla="*/ 1008193 w 3900300"/>
                <a:gd name="connsiteY676" fmla="*/ 4594094 h 7863396"/>
                <a:gd name="connsiteX677" fmla="*/ 1531926 w 3900300"/>
                <a:gd name="connsiteY677" fmla="*/ 4365276 h 7863396"/>
                <a:gd name="connsiteX678" fmla="*/ 1468440 w 3900300"/>
                <a:gd name="connsiteY678" fmla="*/ 4367706 h 7863396"/>
                <a:gd name="connsiteX679" fmla="*/ 1350577 w 3900300"/>
                <a:gd name="connsiteY679" fmla="*/ 4560844 h 7863396"/>
                <a:gd name="connsiteX680" fmla="*/ 1452624 w 3900300"/>
                <a:gd name="connsiteY680" fmla="*/ 4982446 h 7863396"/>
                <a:gd name="connsiteX681" fmla="*/ 1645762 w 3900300"/>
                <a:gd name="connsiteY681" fmla="*/ 5100308 h 7863396"/>
                <a:gd name="connsiteX682" fmla="*/ 1763625 w 3900300"/>
                <a:gd name="connsiteY682" fmla="*/ 4907170 h 7863396"/>
                <a:gd name="connsiteX683" fmla="*/ 1661579 w 3900300"/>
                <a:gd name="connsiteY683" fmla="*/ 4485568 h 7863396"/>
                <a:gd name="connsiteX684" fmla="*/ 1531926 w 3900300"/>
                <a:gd name="connsiteY684" fmla="*/ 4365276 h 7863396"/>
                <a:gd name="connsiteX685" fmla="*/ 1948547 w 3900300"/>
                <a:gd name="connsiteY685" fmla="*/ 4182602 h 7863396"/>
                <a:gd name="connsiteX686" fmla="*/ 1893297 w 3900300"/>
                <a:gd name="connsiteY686" fmla="*/ 4187902 h 7863396"/>
                <a:gd name="connsiteX687" fmla="*/ 1800170 w 3900300"/>
                <a:gd name="connsiteY687" fmla="*/ 4362258 h 7863396"/>
                <a:gd name="connsiteX688" fmla="*/ 1921827 w 3900300"/>
                <a:gd name="connsiteY688" fmla="*/ 4762866 h 7863396"/>
                <a:gd name="connsiteX689" fmla="*/ 2096184 w 3900300"/>
                <a:gd name="connsiteY689" fmla="*/ 4855994 h 7863396"/>
                <a:gd name="connsiteX690" fmla="*/ 2096184 w 3900300"/>
                <a:gd name="connsiteY690" fmla="*/ 4855996 h 7863396"/>
                <a:gd name="connsiteX691" fmla="*/ 2189311 w 3900300"/>
                <a:gd name="connsiteY691" fmla="*/ 4681638 h 7863396"/>
                <a:gd name="connsiteX692" fmla="*/ 2067654 w 3900300"/>
                <a:gd name="connsiteY692" fmla="*/ 4281028 h 7863396"/>
                <a:gd name="connsiteX693" fmla="*/ 1948547 w 3900300"/>
                <a:gd name="connsiteY693" fmla="*/ 4182602 h 7863396"/>
                <a:gd name="connsiteX694" fmla="*/ 2429049 w 3900300"/>
                <a:gd name="connsiteY694" fmla="*/ 3961336 h 7863396"/>
                <a:gd name="connsiteX695" fmla="*/ 2365563 w 3900300"/>
                <a:gd name="connsiteY695" fmla="*/ 3963766 h 7863396"/>
                <a:gd name="connsiteX696" fmla="*/ 2247700 w 3900300"/>
                <a:gd name="connsiteY696" fmla="*/ 4156904 h 7863396"/>
                <a:gd name="connsiteX697" fmla="*/ 2349747 w 3900300"/>
                <a:gd name="connsiteY697" fmla="*/ 4578506 h 7863396"/>
                <a:gd name="connsiteX698" fmla="*/ 2542885 w 3900300"/>
                <a:gd name="connsiteY698" fmla="*/ 4696368 h 7863396"/>
                <a:gd name="connsiteX699" fmla="*/ 2660748 w 3900300"/>
                <a:gd name="connsiteY699" fmla="*/ 4503230 h 7863396"/>
                <a:gd name="connsiteX700" fmla="*/ 2558702 w 3900300"/>
                <a:gd name="connsiteY700" fmla="*/ 4081628 h 7863396"/>
                <a:gd name="connsiteX701" fmla="*/ 2429049 w 3900300"/>
                <a:gd name="connsiteY701" fmla="*/ 3961336 h 7863396"/>
                <a:gd name="connsiteX702" fmla="*/ 1329513 w 3900300"/>
                <a:gd name="connsiteY702" fmla="*/ 3537972 h 7863396"/>
                <a:gd name="connsiteX703" fmla="*/ 82925 w 3900300"/>
                <a:gd name="connsiteY703" fmla="*/ 3794780 h 7863396"/>
                <a:gd name="connsiteX704" fmla="*/ 82925 w 3900300"/>
                <a:gd name="connsiteY704" fmla="*/ 4031262 h 7863396"/>
                <a:gd name="connsiteX705" fmla="*/ 1404530 w 3900300"/>
                <a:gd name="connsiteY705" fmla="*/ 3738020 h 7863396"/>
                <a:gd name="connsiteX706" fmla="*/ 1329513 w 3900300"/>
                <a:gd name="connsiteY706" fmla="*/ 3537972 h 7863396"/>
                <a:gd name="connsiteX707" fmla="*/ 2577532 w 3900300"/>
                <a:gd name="connsiteY707" fmla="*/ 3253872 h 7863396"/>
                <a:gd name="connsiteX708" fmla="*/ 158511 w 3900300"/>
                <a:gd name="connsiteY708" fmla="*/ 4225092 h 7863396"/>
                <a:gd name="connsiteX709" fmla="*/ 158511 w 3900300"/>
                <a:gd name="connsiteY709" fmla="*/ 4461576 h 7863396"/>
                <a:gd name="connsiteX710" fmla="*/ 2615632 w 3900300"/>
                <a:gd name="connsiteY710" fmla="*/ 3499880 h 7863396"/>
                <a:gd name="connsiteX711" fmla="*/ 2577532 w 3900300"/>
                <a:gd name="connsiteY711" fmla="*/ 3253872 h 7863396"/>
                <a:gd name="connsiteX712" fmla="*/ 2501946 w 3900300"/>
                <a:gd name="connsiteY712" fmla="*/ 2823558 h 7863396"/>
                <a:gd name="connsiteX713" fmla="*/ 1514741 w 3900300"/>
                <a:gd name="connsiteY713" fmla="*/ 3462714 h 7863396"/>
                <a:gd name="connsiteX714" fmla="*/ 1607739 w 3900300"/>
                <a:gd name="connsiteY714" fmla="*/ 3654908 h 7863396"/>
                <a:gd name="connsiteX715" fmla="*/ 2540046 w 3900300"/>
                <a:gd name="connsiteY715" fmla="*/ 3069566 h 7863396"/>
                <a:gd name="connsiteX716" fmla="*/ 2501946 w 3900300"/>
                <a:gd name="connsiteY716" fmla="*/ 2823558 h 7863396"/>
                <a:gd name="connsiteX717" fmla="*/ 1155699 w 3900300"/>
                <a:gd name="connsiteY717" fmla="*/ 1061252 h 7863396"/>
                <a:gd name="connsiteX718" fmla="*/ 1269310 w 3900300"/>
                <a:gd name="connsiteY718" fmla="*/ 2066348 h 7863396"/>
                <a:gd name="connsiteX719" fmla="*/ 1188490 w 3900300"/>
                <a:gd name="connsiteY719" fmla="*/ 3138814 h 7863396"/>
                <a:gd name="connsiteX720" fmla="*/ 1347744 w 3900300"/>
                <a:gd name="connsiteY720" fmla="*/ 2081792 h 7863396"/>
                <a:gd name="connsiteX721" fmla="*/ 1155699 w 3900300"/>
                <a:gd name="connsiteY721" fmla="*/ 1061252 h 7863396"/>
                <a:gd name="connsiteX722" fmla="*/ 599990 w 3900300"/>
                <a:gd name="connsiteY722" fmla="*/ 1009924 h 7863396"/>
                <a:gd name="connsiteX723" fmla="*/ 713601 w 3900300"/>
                <a:gd name="connsiteY723" fmla="*/ 2015020 h 7863396"/>
                <a:gd name="connsiteX724" fmla="*/ 632781 w 3900300"/>
                <a:gd name="connsiteY724" fmla="*/ 3087486 h 7863396"/>
                <a:gd name="connsiteX725" fmla="*/ 792035 w 3900300"/>
                <a:gd name="connsiteY725" fmla="*/ 2030464 h 7863396"/>
                <a:gd name="connsiteX726" fmla="*/ 599990 w 3900300"/>
                <a:gd name="connsiteY726" fmla="*/ 1009924 h 7863396"/>
                <a:gd name="connsiteX727" fmla="*/ 1654275 w 3900300"/>
                <a:gd name="connsiteY727" fmla="*/ 1002736 h 7863396"/>
                <a:gd name="connsiteX728" fmla="*/ 1767886 w 3900300"/>
                <a:gd name="connsiteY728" fmla="*/ 2007832 h 7863396"/>
                <a:gd name="connsiteX729" fmla="*/ 1687066 w 3900300"/>
                <a:gd name="connsiteY729" fmla="*/ 3080298 h 7863396"/>
                <a:gd name="connsiteX730" fmla="*/ 1846320 w 3900300"/>
                <a:gd name="connsiteY730" fmla="*/ 2023276 h 7863396"/>
                <a:gd name="connsiteX731" fmla="*/ 1654275 w 3900300"/>
                <a:gd name="connsiteY731" fmla="*/ 1002736 h 7863396"/>
                <a:gd name="connsiteX732" fmla="*/ 2300069 w 3900300"/>
                <a:gd name="connsiteY732" fmla="*/ 224214 h 7863396"/>
                <a:gd name="connsiteX733" fmla="*/ 3900300 w 3900300"/>
                <a:gd name="connsiteY733" fmla="*/ 7484718 h 7863396"/>
                <a:gd name="connsiteX734" fmla="*/ 16200 w 3900300"/>
                <a:gd name="connsiteY734" fmla="*/ 7863396 h 7863396"/>
                <a:gd name="connsiteX735" fmla="*/ 157 w 3900300"/>
                <a:gd name="connsiteY735" fmla="*/ 619771 h 7863396"/>
                <a:gd name="connsiteX736" fmla="*/ 2300069 w 3900300"/>
                <a:gd name="connsiteY736" fmla="*/ 224214 h 7863396"/>
                <a:gd name="connsiteX0" fmla="*/ 656163 w 3900299"/>
                <a:gd name="connsiteY0" fmla="*/ 6673200 h 7906498"/>
                <a:gd name="connsiteX1" fmla="*/ 664809 w 3900299"/>
                <a:gd name="connsiteY1" fmla="*/ 6754854 h 7906498"/>
                <a:gd name="connsiteX2" fmla="*/ 647336 w 3900299"/>
                <a:gd name="connsiteY2" fmla="*/ 6837860 h 7906498"/>
                <a:gd name="connsiteX3" fmla="*/ 638688 w 3900299"/>
                <a:gd name="connsiteY3" fmla="*/ 6756206 h 7906498"/>
                <a:gd name="connsiteX4" fmla="*/ 656163 w 3900299"/>
                <a:gd name="connsiteY4" fmla="*/ 6673200 h 7906498"/>
                <a:gd name="connsiteX5" fmla="*/ 543763 w 3900299"/>
                <a:gd name="connsiteY5" fmla="*/ 6598230 h 7906498"/>
                <a:gd name="connsiteX6" fmla="*/ 545887 w 3900299"/>
                <a:gd name="connsiteY6" fmla="*/ 6599374 h 7906498"/>
                <a:gd name="connsiteX7" fmla="*/ 508903 w 3900299"/>
                <a:gd name="connsiteY7" fmla="*/ 6691010 h 7906498"/>
                <a:gd name="connsiteX8" fmla="*/ 527870 w 3900299"/>
                <a:gd name="connsiteY8" fmla="*/ 6787992 h 7906498"/>
                <a:gd name="connsiteX9" fmla="*/ 525567 w 3900299"/>
                <a:gd name="connsiteY9" fmla="*/ 6788716 h 7906498"/>
                <a:gd name="connsiteX10" fmla="*/ 489133 w 3900299"/>
                <a:gd name="connsiteY10" fmla="*/ 6689124 h 7906498"/>
                <a:gd name="connsiteX11" fmla="*/ 534402 w 3900299"/>
                <a:gd name="connsiteY11" fmla="*/ 6599286 h 7906498"/>
                <a:gd name="connsiteX12" fmla="*/ 543763 w 3900299"/>
                <a:gd name="connsiteY12" fmla="*/ 6598230 h 7906498"/>
                <a:gd name="connsiteX13" fmla="*/ 1779797 w 3900299"/>
                <a:gd name="connsiteY13" fmla="*/ 6487270 h 7906498"/>
                <a:gd name="connsiteX14" fmla="*/ 1805433 w 3900299"/>
                <a:gd name="connsiteY14" fmla="*/ 6565276 h 7906498"/>
                <a:gd name="connsiteX15" fmla="*/ 1805819 w 3900299"/>
                <a:gd name="connsiteY15" fmla="*/ 6650100 h 7906498"/>
                <a:gd name="connsiteX16" fmla="*/ 1780182 w 3900299"/>
                <a:gd name="connsiteY16" fmla="*/ 6572096 h 7906498"/>
                <a:gd name="connsiteX17" fmla="*/ 1779797 w 3900299"/>
                <a:gd name="connsiteY17" fmla="*/ 6487270 h 7906498"/>
                <a:gd name="connsiteX18" fmla="*/ 896487 w 3900299"/>
                <a:gd name="connsiteY18" fmla="*/ 6465348 h 7906498"/>
                <a:gd name="connsiteX19" fmla="*/ 971165 w 3900299"/>
                <a:gd name="connsiteY19" fmla="*/ 6494514 h 7906498"/>
                <a:gd name="connsiteX20" fmla="*/ 1048283 w 3900299"/>
                <a:gd name="connsiteY20" fmla="*/ 6472590 h 7906498"/>
                <a:gd name="connsiteX21" fmla="*/ 1048937 w 3900299"/>
                <a:gd name="connsiteY21" fmla="*/ 6474648 h 7906498"/>
                <a:gd name="connsiteX22" fmla="*/ 970306 w 3900299"/>
                <a:gd name="connsiteY22" fmla="*/ 6512566 h 7906498"/>
                <a:gd name="connsiteX23" fmla="*/ 895638 w 3900299"/>
                <a:gd name="connsiteY23" fmla="*/ 6467332 h 7906498"/>
                <a:gd name="connsiteX24" fmla="*/ 896487 w 3900299"/>
                <a:gd name="connsiteY24" fmla="*/ 6465348 h 7906498"/>
                <a:gd name="connsiteX25" fmla="*/ 1654138 w 3900299"/>
                <a:gd name="connsiteY25" fmla="*/ 6437632 h 7906498"/>
                <a:gd name="connsiteX26" fmla="*/ 1656456 w 3900299"/>
                <a:gd name="connsiteY26" fmla="*/ 6438304 h 7906498"/>
                <a:gd name="connsiteX27" fmla="*/ 1639583 w 3900299"/>
                <a:gd name="connsiteY27" fmla="*/ 6535672 h 7906498"/>
                <a:gd name="connsiteX28" fmla="*/ 1678534 w 3900299"/>
                <a:gd name="connsiteY28" fmla="*/ 6626490 h 7906498"/>
                <a:gd name="connsiteX29" fmla="*/ 1676435 w 3900299"/>
                <a:gd name="connsiteY29" fmla="*/ 6627682 h 7906498"/>
                <a:gd name="connsiteX30" fmla="*/ 1619859 w 3900299"/>
                <a:gd name="connsiteY30" fmla="*/ 6537988 h 7906498"/>
                <a:gd name="connsiteX31" fmla="*/ 1645209 w 3900299"/>
                <a:gd name="connsiteY31" fmla="*/ 6440636 h 7906498"/>
                <a:gd name="connsiteX32" fmla="*/ 1654138 w 3900299"/>
                <a:gd name="connsiteY32" fmla="*/ 6437632 h 7906498"/>
                <a:gd name="connsiteX33" fmla="*/ 3336646 w 3900299"/>
                <a:gd name="connsiteY33" fmla="*/ 6413570 h 7906498"/>
                <a:gd name="connsiteX34" fmla="*/ 2136592 w 3900299"/>
                <a:gd name="connsiteY34" fmla="*/ 7049586 h 7906498"/>
                <a:gd name="connsiteX35" fmla="*/ 221508 w 3900299"/>
                <a:gd name="connsiteY35" fmla="*/ 7133330 h 7906498"/>
                <a:gd name="connsiteX36" fmla="*/ 2099095 w 3900299"/>
                <a:gd name="connsiteY36" fmla="*/ 7212856 h 7906498"/>
                <a:gd name="connsiteX37" fmla="*/ 3336646 w 3900299"/>
                <a:gd name="connsiteY37" fmla="*/ 6413570 h 7906498"/>
                <a:gd name="connsiteX38" fmla="*/ 995137 w 3900299"/>
                <a:gd name="connsiteY38" fmla="*/ 6409566 h 7906498"/>
                <a:gd name="connsiteX39" fmla="*/ 1078142 w 3900299"/>
                <a:gd name="connsiteY39" fmla="*/ 6427040 h 7906498"/>
                <a:gd name="connsiteX40" fmla="*/ 996488 w 3900299"/>
                <a:gd name="connsiteY40" fmla="*/ 6435688 h 7906498"/>
                <a:gd name="connsiteX41" fmla="*/ 913483 w 3900299"/>
                <a:gd name="connsiteY41" fmla="*/ 6418214 h 7906498"/>
                <a:gd name="connsiteX42" fmla="*/ 929461 w 3900299"/>
                <a:gd name="connsiteY42" fmla="*/ 6413788 h 7906498"/>
                <a:gd name="connsiteX43" fmla="*/ 995137 w 3900299"/>
                <a:gd name="connsiteY43" fmla="*/ 6409566 h 7906498"/>
                <a:gd name="connsiteX44" fmla="*/ 667480 w 3900299"/>
                <a:gd name="connsiteY44" fmla="*/ 6360844 h 7906498"/>
                <a:gd name="connsiteX45" fmla="*/ 647645 w 3900299"/>
                <a:gd name="connsiteY45" fmla="*/ 6363872 h 7906498"/>
                <a:gd name="connsiteX46" fmla="*/ 614600 w 3900299"/>
                <a:gd name="connsiteY46" fmla="*/ 6408906 h 7906498"/>
                <a:gd name="connsiteX47" fmla="*/ 662664 w 3900299"/>
                <a:gd name="connsiteY47" fmla="*/ 6461786 h 7906498"/>
                <a:gd name="connsiteX48" fmla="*/ 715544 w 3900299"/>
                <a:gd name="connsiteY48" fmla="*/ 6413726 h 7906498"/>
                <a:gd name="connsiteX49" fmla="*/ 667480 w 3900299"/>
                <a:gd name="connsiteY49" fmla="*/ 6360844 h 7906498"/>
                <a:gd name="connsiteX50" fmla="*/ 968804 w 3900299"/>
                <a:gd name="connsiteY50" fmla="*/ 6323324 h 7906498"/>
                <a:gd name="connsiteX51" fmla="*/ 1043396 w 3900299"/>
                <a:gd name="connsiteY51" fmla="*/ 6370062 h 7906498"/>
                <a:gd name="connsiteX52" fmla="*/ 1042546 w 3900299"/>
                <a:gd name="connsiteY52" fmla="*/ 6372120 h 7906498"/>
                <a:gd name="connsiteX53" fmla="*/ 967911 w 3900299"/>
                <a:gd name="connsiteY53" fmla="*/ 6342028 h 7906498"/>
                <a:gd name="connsiteX54" fmla="*/ 890752 w 3900299"/>
                <a:gd name="connsiteY54" fmla="*/ 6364878 h 7906498"/>
                <a:gd name="connsiteX55" fmla="*/ 890100 w 3900299"/>
                <a:gd name="connsiteY55" fmla="*/ 6362746 h 7906498"/>
                <a:gd name="connsiteX56" fmla="*/ 914002 w 3900299"/>
                <a:gd name="connsiteY56" fmla="*/ 6333356 h 7906498"/>
                <a:gd name="connsiteX57" fmla="*/ 938807 w 3900299"/>
                <a:gd name="connsiteY57" fmla="*/ 6325284 h 7906498"/>
                <a:gd name="connsiteX58" fmla="*/ 968804 w 3900299"/>
                <a:gd name="connsiteY58" fmla="*/ 6323324 h 7906498"/>
                <a:gd name="connsiteX59" fmla="*/ 923577 w 3900299"/>
                <a:gd name="connsiteY59" fmla="*/ 6253384 h 7906498"/>
                <a:gd name="connsiteX60" fmla="*/ 1014472 w 3900299"/>
                <a:gd name="connsiteY60" fmla="*/ 6308014 h 7906498"/>
                <a:gd name="connsiteX61" fmla="*/ 1013327 w 3900299"/>
                <a:gd name="connsiteY61" fmla="*/ 6310138 h 7906498"/>
                <a:gd name="connsiteX62" fmla="*/ 921690 w 3900299"/>
                <a:gd name="connsiteY62" fmla="*/ 6273154 h 7906498"/>
                <a:gd name="connsiteX63" fmla="*/ 824708 w 3900299"/>
                <a:gd name="connsiteY63" fmla="*/ 6292120 h 7906498"/>
                <a:gd name="connsiteX64" fmla="*/ 823986 w 3900299"/>
                <a:gd name="connsiteY64" fmla="*/ 6289818 h 7906498"/>
                <a:gd name="connsiteX65" fmla="*/ 854958 w 3900299"/>
                <a:gd name="connsiteY65" fmla="*/ 6260286 h 7906498"/>
                <a:gd name="connsiteX66" fmla="*/ 923577 w 3900299"/>
                <a:gd name="connsiteY66" fmla="*/ 6253384 h 7906498"/>
                <a:gd name="connsiteX67" fmla="*/ 667814 w 3900299"/>
                <a:gd name="connsiteY67" fmla="*/ 6247378 h 7906498"/>
                <a:gd name="connsiteX68" fmla="*/ 732291 w 3900299"/>
                <a:gd name="connsiteY68" fmla="*/ 6318314 h 7906498"/>
                <a:gd name="connsiteX69" fmla="*/ 718436 w 3900299"/>
                <a:gd name="connsiteY69" fmla="*/ 6354172 h 7906498"/>
                <a:gd name="connsiteX70" fmla="*/ 746145 w 3900299"/>
                <a:gd name="connsiteY70" fmla="*/ 6349440 h 7906498"/>
                <a:gd name="connsiteX71" fmla="*/ 810621 w 3900299"/>
                <a:gd name="connsiteY71" fmla="*/ 6420378 h 7906498"/>
                <a:gd name="connsiteX72" fmla="*/ 739684 w 3900299"/>
                <a:gd name="connsiteY72" fmla="*/ 6484854 h 7906498"/>
                <a:gd name="connsiteX73" fmla="*/ 715609 w 3900299"/>
                <a:gd name="connsiteY73" fmla="*/ 6478786 h 7906498"/>
                <a:gd name="connsiteX74" fmla="*/ 723958 w 3900299"/>
                <a:gd name="connsiteY74" fmla="*/ 6512456 h 7906498"/>
                <a:gd name="connsiteX75" fmla="*/ 653019 w 3900299"/>
                <a:gd name="connsiteY75" fmla="*/ 6576934 h 7906498"/>
                <a:gd name="connsiteX76" fmla="*/ 588543 w 3900299"/>
                <a:gd name="connsiteY76" fmla="*/ 6505996 h 7906498"/>
                <a:gd name="connsiteX77" fmla="*/ 603333 w 3900299"/>
                <a:gd name="connsiteY77" fmla="*/ 6468884 h 7906498"/>
                <a:gd name="connsiteX78" fmla="*/ 570416 w 3900299"/>
                <a:gd name="connsiteY78" fmla="*/ 6476778 h 7906498"/>
                <a:gd name="connsiteX79" fmla="*/ 505939 w 3900299"/>
                <a:gd name="connsiteY79" fmla="*/ 6405840 h 7906498"/>
                <a:gd name="connsiteX80" fmla="*/ 576877 w 3900299"/>
                <a:gd name="connsiteY80" fmla="*/ 6341364 h 7906498"/>
                <a:gd name="connsiteX81" fmla="*/ 609769 w 3900299"/>
                <a:gd name="connsiteY81" fmla="*/ 6353008 h 7906498"/>
                <a:gd name="connsiteX82" fmla="*/ 596877 w 3900299"/>
                <a:gd name="connsiteY82" fmla="*/ 6311854 h 7906498"/>
                <a:gd name="connsiteX83" fmla="*/ 641205 w 3900299"/>
                <a:gd name="connsiteY83" fmla="*/ 6251442 h 7906498"/>
                <a:gd name="connsiteX84" fmla="*/ 667814 w 3900299"/>
                <a:gd name="connsiteY84" fmla="*/ 6247378 h 7906498"/>
                <a:gd name="connsiteX85" fmla="*/ 405087 w 3900299"/>
                <a:gd name="connsiteY85" fmla="*/ 6234190 h 7906498"/>
                <a:gd name="connsiteX86" fmla="*/ 495984 w 3900299"/>
                <a:gd name="connsiteY86" fmla="*/ 6288816 h 7906498"/>
                <a:gd name="connsiteX87" fmla="*/ 494838 w 3900299"/>
                <a:gd name="connsiteY87" fmla="*/ 6290944 h 7906498"/>
                <a:gd name="connsiteX88" fmla="*/ 403201 w 3900299"/>
                <a:gd name="connsiteY88" fmla="*/ 6253958 h 7906498"/>
                <a:gd name="connsiteX89" fmla="*/ 306218 w 3900299"/>
                <a:gd name="connsiteY89" fmla="*/ 6272926 h 7906498"/>
                <a:gd name="connsiteX90" fmla="*/ 305495 w 3900299"/>
                <a:gd name="connsiteY90" fmla="*/ 6270622 h 7906498"/>
                <a:gd name="connsiteX91" fmla="*/ 336468 w 3900299"/>
                <a:gd name="connsiteY91" fmla="*/ 6241092 h 7906498"/>
                <a:gd name="connsiteX92" fmla="*/ 405087 w 3900299"/>
                <a:gd name="connsiteY92" fmla="*/ 6234190 h 7906498"/>
                <a:gd name="connsiteX93" fmla="*/ 668784 w 3900299"/>
                <a:gd name="connsiteY93" fmla="*/ 6230562 h 7906498"/>
                <a:gd name="connsiteX94" fmla="*/ 639457 w 3900299"/>
                <a:gd name="connsiteY94" fmla="*/ 6235042 h 7906498"/>
                <a:gd name="connsiteX95" fmla="*/ 590601 w 3900299"/>
                <a:gd name="connsiteY95" fmla="*/ 6301622 h 7906498"/>
                <a:gd name="connsiteX96" fmla="*/ 604810 w 3900299"/>
                <a:gd name="connsiteY96" fmla="*/ 6346978 h 7906498"/>
                <a:gd name="connsiteX97" fmla="*/ 568561 w 3900299"/>
                <a:gd name="connsiteY97" fmla="*/ 6334146 h 7906498"/>
                <a:gd name="connsiteX98" fmla="*/ 490380 w 3900299"/>
                <a:gd name="connsiteY98" fmla="*/ 6405206 h 7906498"/>
                <a:gd name="connsiteX99" fmla="*/ 561438 w 3900299"/>
                <a:gd name="connsiteY99" fmla="*/ 6483386 h 7906498"/>
                <a:gd name="connsiteX100" fmla="*/ 597718 w 3900299"/>
                <a:gd name="connsiteY100" fmla="*/ 6474686 h 7906498"/>
                <a:gd name="connsiteX101" fmla="*/ 581419 w 3900299"/>
                <a:gd name="connsiteY101" fmla="*/ 6515584 h 7906498"/>
                <a:gd name="connsiteX102" fmla="*/ 652477 w 3900299"/>
                <a:gd name="connsiteY102" fmla="*/ 6593766 h 7906498"/>
                <a:gd name="connsiteX103" fmla="*/ 730657 w 3900299"/>
                <a:gd name="connsiteY103" fmla="*/ 6522706 h 7906498"/>
                <a:gd name="connsiteX104" fmla="*/ 721455 w 3900299"/>
                <a:gd name="connsiteY104" fmla="*/ 6485600 h 7906498"/>
                <a:gd name="connsiteX105" fmla="*/ 747990 w 3900299"/>
                <a:gd name="connsiteY105" fmla="*/ 6492286 h 7906498"/>
                <a:gd name="connsiteX106" fmla="*/ 826170 w 3900299"/>
                <a:gd name="connsiteY106" fmla="*/ 6421228 h 7906498"/>
                <a:gd name="connsiteX107" fmla="*/ 755110 w 3900299"/>
                <a:gd name="connsiteY107" fmla="*/ 6343046 h 7906498"/>
                <a:gd name="connsiteX108" fmla="*/ 724571 w 3900299"/>
                <a:gd name="connsiteY108" fmla="*/ 6348260 h 7906498"/>
                <a:gd name="connsiteX109" fmla="*/ 739842 w 3900299"/>
                <a:gd name="connsiteY109" fmla="*/ 6308744 h 7906498"/>
                <a:gd name="connsiteX110" fmla="*/ 668784 w 3900299"/>
                <a:gd name="connsiteY110" fmla="*/ 6230562 h 7906498"/>
                <a:gd name="connsiteX111" fmla="*/ 2120922 w 3900299"/>
                <a:gd name="connsiteY111" fmla="*/ 6208636 h 7906498"/>
                <a:gd name="connsiteX112" fmla="*/ 2121994 w 3900299"/>
                <a:gd name="connsiteY112" fmla="*/ 6210510 h 7906498"/>
                <a:gd name="connsiteX113" fmla="*/ 2053103 w 3900299"/>
                <a:gd name="connsiteY113" fmla="*/ 6264126 h 7906498"/>
                <a:gd name="connsiteX114" fmla="*/ 1970589 w 3900299"/>
                <a:gd name="connsiteY114" fmla="*/ 6235618 h 7906498"/>
                <a:gd name="connsiteX115" fmla="*/ 1971001 w 3900299"/>
                <a:gd name="connsiteY115" fmla="*/ 6233500 h 7906498"/>
                <a:gd name="connsiteX116" fmla="*/ 2050145 w 3900299"/>
                <a:gd name="connsiteY116" fmla="*/ 6246298 h 7906498"/>
                <a:gd name="connsiteX117" fmla="*/ 2120922 w 3900299"/>
                <a:gd name="connsiteY117" fmla="*/ 6208636 h 7906498"/>
                <a:gd name="connsiteX118" fmla="*/ 1725130 w 3900299"/>
                <a:gd name="connsiteY118" fmla="*/ 6179526 h 7906498"/>
                <a:gd name="connsiteX119" fmla="*/ 1706376 w 3900299"/>
                <a:gd name="connsiteY119" fmla="*/ 6186662 h 7906498"/>
                <a:gd name="connsiteX120" fmla="*/ 1683548 w 3900299"/>
                <a:gd name="connsiteY120" fmla="*/ 6237642 h 7906498"/>
                <a:gd name="connsiteX121" fmla="*/ 1741664 w 3900299"/>
                <a:gd name="connsiteY121" fmla="*/ 6279224 h 7906498"/>
                <a:gd name="connsiteX122" fmla="*/ 1783246 w 3900299"/>
                <a:gd name="connsiteY122" fmla="*/ 6221110 h 7906498"/>
                <a:gd name="connsiteX123" fmla="*/ 1725130 w 3900299"/>
                <a:gd name="connsiteY123" fmla="*/ 6179526 h 7906498"/>
                <a:gd name="connsiteX124" fmla="*/ 2103666 w 3900299"/>
                <a:gd name="connsiteY124" fmla="*/ 6153988 h 7906498"/>
                <a:gd name="connsiteX125" fmla="*/ 2140527 w 3900299"/>
                <a:gd name="connsiteY125" fmla="*/ 6157822 h 7906498"/>
                <a:gd name="connsiteX126" fmla="*/ 2062521 w 3900299"/>
                <a:gd name="connsiteY126" fmla="*/ 6183460 h 7906498"/>
                <a:gd name="connsiteX127" fmla="*/ 1977698 w 3900299"/>
                <a:gd name="connsiteY127" fmla="*/ 6183844 h 7906498"/>
                <a:gd name="connsiteX128" fmla="*/ 1992386 w 3900299"/>
                <a:gd name="connsiteY128" fmla="*/ 6176156 h 7906498"/>
                <a:gd name="connsiteX129" fmla="*/ 2055704 w 3900299"/>
                <a:gd name="connsiteY129" fmla="*/ 6158208 h 7906498"/>
                <a:gd name="connsiteX130" fmla="*/ 2103666 w 3900299"/>
                <a:gd name="connsiteY130" fmla="*/ 6153988 h 7906498"/>
                <a:gd name="connsiteX131" fmla="*/ 1479368 w 3900299"/>
                <a:gd name="connsiteY131" fmla="*/ 6110156 h 7906498"/>
                <a:gd name="connsiteX132" fmla="*/ 1542317 w 3900299"/>
                <a:gd name="connsiteY132" fmla="*/ 6145202 h 7906498"/>
                <a:gd name="connsiteX133" fmla="*/ 1541645 w 3900299"/>
                <a:gd name="connsiteY133" fmla="*/ 6147524 h 7906498"/>
                <a:gd name="connsiteX134" fmla="*/ 1444276 w 3900299"/>
                <a:gd name="connsiteY134" fmla="*/ 6130650 h 7906498"/>
                <a:gd name="connsiteX135" fmla="*/ 1353456 w 3900299"/>
                <a:gd name="connsiteY135" fmla="*/ 6169602 h 7906498"/>
                <a:gd name="connsiteX136" fmla="*/ 1352265 w 3900299"/>
                <a:gd name="connsiteY136" fmla="*/ 6167502 h 7906498"/>
                <a:gd name="connsiteX137" fmla="*/ 1376329 w 3900299"/>
                <a:gd name="connsiteY137" fmla="*/ 6132114 h 7906498"/>
                <a:gd name="connsiteX138" fmla="*/ 1441960 w 3900299"/>
                <a:gd name="connsiteY138" fmla="*/ 6110926 h 7906498"/>
                <a:gd name="connsiteX139" fmla="*/ 1479368 w 3900299"/>
                <a:gd name="connsiteY139" fmla="*/ 6110156 h 7906498"/>
                <a:gd name="connsiteX140" fmla="*/ 2730280 w 3900299"/>
                <a:gd name="connsiteY140" fmla="*/ 6097496 h 7906498"/>
                <a:gd name="connsiteX141" fmla="*/ 2761449 w 3900299"/>
                <a:gd name="connsiteY141" fmla="*/ 6173460 h 7906498"/>
                <a:gd name="connsiteX142" fmla="*/ 2767922 w 3900299"/>
                <a:gd name="connsiteY142" fmla="*/ 6258038 h 7906498"/>
                <a:gd name="connsiteX143" fmla="*/ 2736752 w 3900299"/>
                <a:gd name="connsiteY143" fmla="*/ 6182074 h 7906498"/>
                <a:gd name="connsiteX144" fmla="*/ 2730280 w 3900299"/>
                <a:gd name="connsiteY144" fmla="*/ 6097496 h 7906498"/>
                <a:gd name="connsiteX145" fmla="*/ 2041832 w 3900299"/>
                <a:gd name="connsiteY145" fmla="*/ 6077894 h 7906498"/>
                <a:gd name="connsiteX146" fmla="*/ 2094569 w 3900299"/>
                <a:gd name="connsiteY146" fmla="*/ 6109432 h 7906498"/>
                <a:gd name="connsiteX147" fmla="*/ 2094171 w 3900299"/>
                <a:gd name="connsiteY147" fmla="*/ 6111624 h 7906498"/>
                <a:gd name="connsiteX148" fmla="*/ 2014874 w 3900299"/>
                <a:gd name="connsiteY148" fmla="*/ 6097912 h 7906498"/>
                <a:gd name="connsiteX149" fmla="*/ 1944252 w 3900299"/>
                <a:gd name="connsiteY149" fmla="*/ 6136486 h 7906498"/>
                <a:gd name="connsiteX150" fmla="*/ 1943165 w 3900299"/>
                <a:gd name="connsiteY150" fmla="*/ 6134540 h 7906498"/>
                <a:gd name="connsiteX151" fmla="*/ 1960348 w 3900299"/>
                <a:gd name="connsiteY151" fmla="*/ 6100778 h 7906498"/>
                <a:gd name="connsiteX152" fmla="*/ 1982899 w 3900299"/>
                <a:gd name="connsiteY152" fmla="*/ 6087668 h 7906498"/>
                <a:gd name="connsiteX153" fmla="*/ 2011812 w 3900299"/>
                <a:gd name="connsiteY153" fmla="*/ 6079438 h 7906498"/>
                <a:gd name="connsiteX154" fmla="*/ 2041832 w 3900299"/>
                <a:gd name="connsiteY154" fmla="*/ 6077894 h 7906498"/>
                <a:gd name="connsiteX155" fmla="*/ 1701579 w 3900299"/>
                <a:gd name="connsiteY155" fmla="*/ 6068532 h 7906498"/>
                <a:gd name="connsiteX156" fmla="*/ 1779540 w 3900299"/>
                <a:gd name="connsiteY156" fmla="*/ 6124312 h 7906498"/>
                <a:gd name="connsiteX157" fmla="*/ 1773541 w 3900299"/>
                <a:gd name="connsiteY157" fmla="*/ 6162282 h 7906498"/>
                <a:gd name="connsiteX158" fmla="*/ 1799634 w 3900299"/>
                <a:gd name="connsiteY158" fmla="*/ 6151826 h 7906498"/>
                <a:gd name="connsiteX159" fmla="*/ 1877594 w 3900299"/>
                <a:gd name="connsiteY159" fmla="*/ 6207606 h 7906498"/>
                <a:gd name="connsiteX160" fmla="*/ 1821813 w 3900299"/>
                <a:gd name="connsiteY160" fmla="*/ 6285566 h 7906498"/>
                <a:gd name="connsiteX161" fmla="*/ 1797000 w 3900299"/>
                <a:gd name="connsiteY161" fmla="*/ 6284700 h 7906498"/>
                <a:gd name="connsiteX162" fmla="*/ 1812248 w 3900299"/>
                <a:gd name="connsiteY162" fmla="*/ 6315858 h 7906498"/>
                <a:gd name="connsiteX163" fmla="*/ 1756466 w 3900299"/>
                <a:gd name="connsiteY163" fmla="*/ 6393822 h 7906498"/>
                <a:gd name="connsiteX164" fmla="*/ 1678506 w 3900299"/>
                <a:gd name="connsiteY164" fmla="*/ 6338040 h 7906498"/>
                <a:gd name="connsiteX165" fmla="*/ 1685156 w 3900299"/>
                <a:gd name="connsiteY165" fmla="*/ 6298648 h 7906498"/>
                <a:gd name="connsiteX166" fmla="*/ 1654636 w 3900299"/>
                <a:gd name="connsiteY166" fmla="*/ 6313290 h 7906498"/>
                <a:gd name="connsiteX167" fmla="*/ 1576676 w 3900299"/>
                <a:gd name="connsiteY167" fmla="*/ 6257510 h 7906498"/>
                <a:gd name="connsiteX168" fmla="*/ 1632456 w 3900299"/>
                <a:gd name="connsiteY168" fmla="*/ 6179550 h 7906498"/>
                <a:gd name="connsiteX169" fmla="*/ 1667062 w 3900299"/>
                <a:gd name="connsiteY169" fmla="*/ 6184012 h 7906498"/>
                <a:gd name="connsiteX170" fmla="*/ 1645799 w 3900299"/>
                <a:gd name="connsiteY170" fmla="*/ 6146492 h 7906498"/>
                <a:gd name="connsiteX171" fmla="*/ 1676422 w 3900299"/>
                <a:gd name="connsiteY171" fmla="*/ 6078104 h 7906498"/>
                <a:gd name="connsiteX172" fmla="*/ 1701579 w 3900299"/>
                <a:gd name="connsiteY172" fmla="*/ 6068532 h 7906498"/>
                <a:gd name="connsiteX173" fmla="*/ 2601382 w 3900299"/>
                <a:gd name="connsiteY173" fmla="*/ 6057004 h 7906498"/>
                <a:gd name="connsiteX174" fmla="*/ 2603742 w 3900299"/>
                <a:gd name="connsiteY174" fmla="*/ 6057508 h 7906498"/>
                <a:gd name="connsiteX175" fmla="*/ 2593901 w 3900299"/>
                <a:gd name="connsiteY175" fmla="*/ 6155836 h 7906498"/>
                <a:gd name="connsiteX176" fmla="*/ 2639270 w 3900299"/>
                <a:gd name="connsiteY176" fmla="*/ 6243624 h 7906498"/>
                <a:gd name="connsiteX177" fmla="*/ 2637262 w 3900299"/>
                <a:gd name="connsiteY177" fmla="*/ 6244964 h 7906498"/>
                <a:gd name="connsiteX178" fmla="*/ 2574394 w 3900299"/>
                <a:gd name="connsiteY178" fmla="*/ 6159560 h 7906498"/>
                <a:gd name="connsiteX179" fmla="*/ 2592692 w 3900299"/>
                <a:gd name="connsiteY179" fmla="*/ 6060640 h 7906498"/>
                <a:gd name="connsiteX180" fmla="*/ 2601382 w 3900299"/>
                <a:gd name="connsiteY180" fmla="*/ 6057004 h 7906498"/>
                <a:gd name="connsiteX181" fmla="*/ 1698989 w 3900299"/>
                <a:gd name="connsiteY181" fmla="*/ 6051890 h 7906498"/>
                <a:gd name="connsiteX182" fmla="*/ 1671261 w 3900299"/>
                <a:gd name="connsiteY182" fmla="*/ 6062440 h 7906498"/>
                <a:gd name="connsiteX183" fmla="*/ 1637511 w 3900299"/>
                <a:gd name="connsiteY183" fmla="*/ 6137810 h 7906498"/>
                <a:gd name="connsiteX184" fmla="*/ 1660945 w 3900299"/>
                <a:gd name="connsiteY184" fmla="*/ 6179160 h 7906498"/>
                <a:gd name="connsiteX185" fmla="*/ 1622808 w 3900299"/>
                <a:gd name="connsiteY185" fmla="*/ 6174244 h 7906498"/>
                <a:gd name="connsiteX186" fmla="*/ 1561331 w 3900299"/>
                <a:gd name="connsiteY186" fmla="*/ 6260164 h 7906498"/>
                <a:gd name="connsiteX187" fmla="*/ 1647250 w 3900299"/>
                <a:gd name="connsiteY187" fmla="*/ 6321642 h 7906498"/>
                <a:gd name="connsiteX188" fmla="*/ 1680887 w 3900299"/>
                <a:gd name="connsiteY188" fmla="*/ 6305502 h 7906498"/>
                <a:gd name="connsiteX189" fmla="*/ 1673559 w 3900299"/>
                <a:gd name="connsiteY189" fmla="*/ 6348914 h 7906498"/>
                <a:gd name="connsiteX190" fmla="*/ 1759478 w 3900299"/>
                <a:gd name="connsiteY190" fmla="*/ 6410390 h 7906498"/>
                <a:gd name="connsiteX191" fmla="*/ 1820954 w 3900299"/>
                <a:gd name="connsiteY191" fmla="*/ 6324470 h 7906498"/>
                <a:gd name="connsiteX192" fmla="*/ 1804150 w 3900299"/>
                <a:gd name="connsiteY192" fmla="*/ 6290132 h 7906498"/>
                <a:gd name="connsiteX193" fmla="*/ 1831497 w 3900299"/>
                <a:gd name="connsiteY193" fmla="*/ 6291086 h 7906498"/>
                <a:gd name="connsiteX194" fmla="*/ 1892974 w 3900299"/>
                <a:gd name="connsiteY194" fmla="*/ 6205164 h 7906498"/>
                <a:gd name="connsiteX195" fmla="*/ 1807052 w 3900299"/>
                <a:gd name="connsiteY195" fmla="*/ 6143686 h 7906498"/>
                <a:gd name="connsiteX196" fmla="*/ 1778295 w 3900299"/>
                <a:gd name="connsiteY196" fmla="*/ 6155212 h 7906498"/>
                <a:gd name="connsiteX197" fmla="*/ 1784908 w 3900299"/>
                <a:gd name="connsiteY197" fmla="*/ 6113368 h 7906498"/>
                <a:gd name="connsiteX198" fmla="*/ 1698989 w 3900299"/>
                <a:gd name="connsiteY198" fmla="*/ 6051890 h 7906498"/>
                <a:gd name="connsiteX199" fmla="*/ 1990287 w 3900299"/>
                <a:gd name="connsiteY199" fmla="*/ 6019812 h 7906498"/>
                <a:gd name="connsiteX200" fmla="*/ 2053235 w 3900299"/>
                <a:gd name="connsiteY200" fmla="*/ 6054860 h 7906498"/>
                <a:gd name="connsiteX201" fmla="*/ 2052562 w 3900299"/>
                <a:gd name="connsiteY201" fmla="*/ 6057178 h 7906498"/>
                <a:gd name="connsiteX202" fmla="*/ 1955195 w 3900299"/>
                <a:gd name="connsiteY202" fmla="*/ 6040306 h 7906498"/>
                <a:gd name="connsiteX203" fmla="*/ 1864375 w 3900299"/>
                <a:gd name="connsiteY203" fmla="*/ 6079256 h 7906498"/>
                <a:gd name="connsiteX204" fmla="*/ 1863185 w 3900299"/>
                <a:gd name="connsiteY204" fmla="*/ 6077158 h 7906498"/>
                <a:gd name="connsiteX205" fmla="*/ 1887249 w 3900299"/>
                <a:gd name="connsiteY205" fmla="*/ 6041770 h 7906498"/>
                <a:gd name="connsiteX206" fmla="*/ 1952879 w 3900299"/>
                <a:gd name="connsiteY206" fmla="*/ 6020582 h 7906498"/>
                <a:gd name="connsiteX207" fmla="*/ 1990287 w 3900299"/>
                <a:gd name="connsiteY207" fmla="*/ 6019812 h 7906498"/>
                <a:gd name="connsiteX208" fmla="*/ 776536 w 3900299"/>
                <a:gd name="connsiteY208" fmla="*/ 6007802 h 7906498"/>
                <a:gd name="connsiteX209" fmla="*/ 845585 w 3900299"/>
                <a:gd name="connsiteY209" fmla="*/ 6093314 h 7906498"/>
                <a:gd name="connsiteX210" fmla="*/ 801820 w 3900299"/>
                <a:gd name="connsiteY210" fmla="*/ 6194132 h 7906498"/>
                <a:gd name="connsiteX211" fmla="*/ 798953 w 3900299"/>
                <a:gd name="connsiteY211" fmla="*/ 6193588 h 7906498"/>
                <a:gd name="connsiteX212" fmla="*/ 821094 w 3900299"/>
                <a:gd name="connsiteY212" fmla="*/ 6096636 h 7906498"/>
                <a:gd name="connsiteX213" fmla="*/ 773916 w 3900299"/>
                <a:gd name="connsiteY213" fmla="*/ 6009090 h 7906498"/>
                <a:gd name="connsiteX214" fmla="*/ 776536 w 3900299"/>
                <a:gd name="connsiteY214" fmla="*/ 6007802 h 7906498"/>
                <a:gd name="connsiteX215" fmla="*/ 571218 w 3900299"/>
                <a:gd name="connsiteY215" fmla="*/ 6002904 h 7906498"/>
                <a:gd name="connsiteX216" fmla="*/ 573344 w 3900299"/>
                <a:gd name="connsiteY216" fmla="*/ 6004050 h 7906498"/>
                <a:gd name="connsiteX217" fmla="*/ 536358 w 3900299"/>
                <a:gd name="connsiteY217" fmla="*/ 6095688 h 7906498"/>
                <a:gd name="connsiteX218" fmla="*/ 555325 w 3900299"/>
                <a:gd name="connsiteY218" fmla="*/ 6192670 h 7906498"/>
                <a:gd name="connsiteX219" fmla="*/ 553022 w 3900299"/>
                <a:gd name="connsiteY219" fmla="*/ 6193392 h 7906498"/>
                <a:gd name="connsiteX220" fmla="*/ 516590 w 3900299"/>
                <a:gd name="connsiteY220" fmla="*/ 6093800 h 7906498"/>
                <a:gd name="connsiteX221" fmla="*/ 561857 w 3900299"/>
                <a:gd name="connsiteY221" fmla="*/ 6003964 h 7906498"/>
                <a:gd name="connsiteX222" fmla="*/ 571218 w 3900299"/>
                <a:gd name="connsiteY222" fmla="*/ 6002904 h 7906498"/>
                <a:gd name="connsiteX223" fmla="*/ 736388 w 3900299"/>
                <a:gd name="connsiteY223" fmla="*/ 5999236 h 7906498"/>
                <a:gd name="connsiteX224" fmla="*/ 774306 w 3900299"/>
                <a:gd name="connsiteY224" fmla="*/ 6077872 h 7906498"/>
                <a:gd name="connsiteX225" fmla="*/ 729073 w 3900299"/>
                <a:gd name="connsiteY225" fmla="*/ 6152538 h 7906498"/>
                <a:gd name="connsiteX226" fmla="*/ 727089 w 3900299"/>
                <a:gd name="connsiteY226" fmla="*/ 6151686 h 7906498"/>
                <a:gd name="connsiteX227" fmla="*/ 756255 w 3900299"/>
                <a:gd name="connsiteY227" fmla="*/ 6077008 h 7906498"/>
                <a:gd name="connsiteX228" fmla="*/ 734331 w 3900299"/>
                <a:gd name="connsiteY228" fmla="*/ 5999892 h 7906498"/>
                <a:gd name="connsiteX229" fmla="*/ 736388 w 3900299"/>
                <a:gd name="connsiteY229" fmla="*/ 5999236 h 7906498"/>
                <a:gd name="connsiteX230" fmla="*/ 632291 w 3900299"/>
                <a:gd name="connsiteY230" fmla="*/ 5994270 h 7906498"/>
                <a:gd name="connsiteX231" fmla="*/ 634349 w 3900299"/>
                <a:gd name="connsiteY231" fmla="*/ 5995120 h 7906498"/>
                <a:gd name="connsiteX232" fmla="*/ 604259 w 3900299"/>
                <a:gd name="connsiteY232" fmla="*/ 6069754 h 7906498"/>
                <a:gd name="connsiteX233" fmla="*/ 627109 w 3900299"/>
                <a:gd name="connsiteY233" fmla="*/ 6146916 h 7906498"/>
                <a:gd name="connsiteX234" fmla="*/ 624976 w 3900299"/>
                <a:gd name="connsiteY234" fmla="*/ 6147568 h 7906498"/>
                <a:gd name="connsiteX235" fmla="*/ 585553 w 3900299"/>
                <a:gd name="connsiteY235" fmla="*/ 6068864 h 7906498"/>
                <a:gd name="connsiteX236" fmla="*/ 623534 w 3900299"/>
                <a:gd name="connsiteY236" fmla="*/ 5995412 h 7906498"/>
                <a:gd name="connsiteX237" fmla="*/ 632291 w 3900299"/>
                <a:gd name="connsiteY237" fmla="*/ 5994270 h 7906498"/>
                <a:gd name="connsiteX238" fmla="*/ 687993 w 3900299"/>
                <a:gd name="connsiteY238" fmla="*/ 5986414 h 7906498"/>
                <a:gd name="connsiteX239" fmla="*/ 696639 w 3900299"/>
                <a:gd name="connsiteY239" fmla="*/ 6068070 h 7906498"/>
                <a:gd name="connsiteX240" fmla="*/ 680101 w 3900299"/>
                <a:gd name="connsiteY240" fmla="*/ 6148760 h 7906498"/>
                <a:gd name="connsiteX241" fmla="*/ 774815 w 3900299"/>
                <a:gd name="connsiteY241" fmla="*/ 6260518 h 7906498"/>
                <a:gd name="connsiteX242" fmla="*/ 752757 w 3900299"/>
                <a:gd name="connsiteY242" fmla="*/ 6317606 h 7906498"/>
                <a:gd name="connsiteX243" fmla="*/ 796874 w 3900299"/>
                <a:gd name="connsiteY243" fmla="*/ 6310074 h 7906498"/>
                <a:gd name="connsiteX244" fmla="*/ 899530 w 3900299"/>
                <a:gd name="connsiteY244" fmla="*/ 6423016 h 7906498"/>
                <a:gd name="connsiteX245" fmla="*/ 829080 w 3900299"/>
                <a:gd name="connsiteY245" fmla="*/ 6519142 h 7906498"/>
                <a:gd name="connsiteX246" fmla="*/ 919783 w 3900299"/>
                <a:gd name="connsiteY246" fmla="*/ 6557912 h 7906498"/>
                <a:gd name="connsiteX247" fmla="*/ 1014440 w 3900299"/>
                <a:gd name="connsiteY247" fmla="*/ 6527412 h 7906498"/>
                <a:gd name="connsiteX248" fmla="*/ 1015228 w 3900299"/>
                <a:gd name="connsiteY248" fmla="*/ 6530220 h 7906498"/>
                <a:gd name="connsiteX249" fmla="*/ 918605 w 3900299"/>
                <a:gd name="connsiteY249" fmla="*/ 6582598 h 7906498"/>
                <a:gd name="connsiteX250" fmla="*/ 827407 w 3900299"/>
                <a:gd name="connsiteY250" fmla="*/ 6521260 h 7906498"/>
                <a:gd name="connsiteX251" fmla="*/ 828121 w 3900299"/>
                <a:gd name="connsiteY251" fmla="*/ 6519420 h 7906498"/>
                <a:gd name="connsiteX252" fmla="*/ 786587 w 3900299"/>
                <a:gd name="connsiteY252" fmla="*/ 6525674 h 7906498"/>
                <a:gd name="connsiteX253" fmla="*/ 748254 w 3900299"/>
                <a:gd name="connsiteY253" fmla="*/ 6516012 h 7906498"/>
                <a:gd name="connsiteX254" fmla="*/ 761547 w 3900299"/>
                <a:gd name="connsiteY254" fmla="*/ 6569622 h 7906498"/>
                <a:gd name="connsiteX255" fmla="*/ 753939 w 3900299"/>
                <a:gd name="connsiteY255" fmla="*/ 6603296 h 7906498"/>
                <a:gd name="connsiteX256" fmla="*/ 818110 w 3900299"/>
                <a:gd name="connsiteY256" fmla="*/ 6688658 h 7906498"/>
                <a:gd name="connsiteX257" fmla="*/ 774345 w 3900299"/>
                <a:gd name="connsiteY257" fmla="*/ 6789478 h 7906498"/>
                <a:gd name="connsiteX258" fmla="*/ 771477 w 3900299"/>
                <a:gd name="connsiteY258" fmla="*/ 6788934 h 7906498"/>
                <a:gd name="connsiteX259" fmla="*/ 793619 w 3900299"/>
                <a:gd name="connsiteY259" fmla="*/ 6691982 h 7906498"/>
                <a:gd name="connsiteX260" fmla="*/ 751842 w 3900299"/>
                <a:gd name="connsiteY260" fmla="*/ 6609062 h 7906498"/>
                <a:gd name="connsiteX261" fmla="*/ 707874 w 3900299"/>
                <a:gd name="connsiteY261" fmla="*/ 6657652 h 7906498"/>
                <a:gd name="connsiteX262" fmla="*/ 743892 w 3900299"/>
                <a:gd name="connsiteY262" fmla="*/ 6735472 h 7906498"/>
                <a:gd name="connsiteX263" fmla="*/ 698661 w 3900299"/>
                <a:gd name="connsiteY263" fmla="*/ 6810138 h 7906498"/>
                <a:gd name="connsiteX264" fmla="*/ 696674 w 3900299"/>
                <a:gd name="connsiteY264" fmla="*/ 6809288 h 7906498"/>
                <a:gd name="connsiteX265" fmla="*/ 725842 w 3900299"/>
                <a:gd name="connsiteY265" fmla="*/ 6734610 h 7906498"/>
                <a:gd name="connsiteX266" fmla="*/ 705024 w 3900299"/>
                <a:gd name="connsiteY266" fmla="*/ 6659026 h 7906498"/>
                <a:gd name="connsiteX267" fmla="*/ 648603 w 3900299"/>
                <a:gd name="connsiteY267" fmla="*/ 6672278 h 7906498"/>
                <a:gd name="connsiteX268" fmla="*/ 599706 w 3900299"/>
                <a:gd name="connsiteY268" fmla="*/ 6657354 h 7906498"/>
                <a:gd name="connsiteX269" fmla="*/ 573822 w 3900299"/>
                <a:gd name="connsiteY269" fmla="*/ 6727366 h 7906498"/>
                <a:gd name="connsiteX270" fmla="*/ 596672 w 3900299"/>
                <a:gd name="connsiteY270" fmla="*/ 6804524 h 7906498"/>
                <a:gd name="connsiteX271" fmla="*/ 594541 w 3900299"/>
                <a:gd name="connsiteY271" fmla="*/ 6805176 h 7906498"/>
                <a:gd name="connsiteX272" fmla="*/ 555118 w 3900299"/>
                <a:gd name="connsiteY272" fmla="*/ 6726472 h 7906498"/>
                <a:gd name="connsiteX273" fmla="*/ 592833 w 3900299"/>
                <a:gd name="connsiteY273" fmla="*/ 6653188 h 7906498"/>
                <a:gd name="connsiteX274" fmla="*/ 545946 w 3900299"/>
                <a:gd name="connsiteY274" fmla="*/ 6559334 h 7906498"/>
                <a:gd name="connsiteX275" fmla="*/ 569494 w 3900299"/>
                <a:gd name="connsiteY275" fmla="*/ 6500248 h 7906498"/>
                <a:gd name="connsiteX276" fmla="*/ 517085 w 3900299"/>
                <a:gd name="connsiteY276" fmla="*/ 6512816 h 7906498"/>
                <a:gd name="connsiteX277" fmla="*/ 490062 w 3900299"/>
                <a:gd name="connsiteY277" fmla="*/ 6507626 h 7906498"/>
                <a:gd name="connsiteX278" fmla="*/ 405562 w 3900299"/>
                <a:gd name="connsiteY278" fmla="*/ 6563176 h 7906498"/>
                <a:gd name="connsiteX279" fmla="*/ 304744 w 3900299"/>
                <a:gd name="connsiteY279" fmla="*/ 6519410 h 7906498"/>
                <a:gd name="connsiteX280" fmla="*/ 305286 w 3900299"/>
                <a:gd name="connsiteY280" fmla="*/ 6516542 h 7906498"/>
                <a:gd name="connsiteX281" fmla="*/ 402238 w 3900299"/>
                <a:gd name="connsiteY281" fmla="*/ 6538686 h 7906498"/>
                <a:gd name="connsiteX282" fmla="*/ 479321 w 3900299"/>
                <a:gd name="connsiteY282" fmla="*/ 6503722 h 7906498"/>
                <a:gd name="connsiteX283" fmla="*/ 431977 w 3900299"/>
                <a:gd name="connsiteY283" fmla="*/ 6463716 h 7906498"/>
                <a:gd name="connsiteX284" fmla="*/ 358769 w 3900299"/>
                <a:gd name="connsiteY284" fmla="*/ 6488946 h 7906498"/>
                <a:gd name="connsiteX285" fmla="*/ 284103 w 3900299"/>
                <a:gd name="connsiteY285" fmla="*/ 6443714 h 7906498"/>
                <a:gd name="connsiteX286" fmla="*/ 284951 w 3900299"/>
                <a:gd name="connsiteY286" fmla="*/ 6441728 h 7906498"/>
                <a:gd name="connsiteX287" fmla="*/ 359630 w 3900299"/>
                <a:gd name="connsiteY287" fmla="*/ 6470892 h 7906498"/>
                <a:gd name="connsiteX288" fmla="*/ 427404 w 3900299"/>
                <a:gd name="connsiteY288" fmla="*/ 6455720 h 7906498"/>
                <a:gd name="connsiteX289" fmla="*/ 414594 w 3900299"/>
                <a:gd name="connsiteY289" fmla="*/ 6403002 h 7906498"/>
                <a:gd name="connsiteX290" fmla="*/ 339387 w 3900299"/>
                <a:gd name="connsiteY290" fmla="*/ 6409864 h 7906498"/>
                <a:gd name="connsiteX291" fmla="*/ 256380 w 3900299"/>
                <a:gd name="connsiteY291" fmla="*/ 6392388 h 7906498"/>
                <a:gd name="connsiteX292" fmla="*/ 272358 w 3900299"/>
                <a:gd name="connsiteY292" fmla="*/ 6387964 h 7906498"/>
                <a:gd name="connsiteX293" fmla="*/ 338036 w 3900299"/>
                <a:gd name="connsiteY293" fmla="*/ 6383740 h 7906498"/>
                <a:gd name="connsiteX294" fmla="*/ 414614 w 3900299"/>
                <a:gd name="connsiteY294" fmla="*/ 6398626 h 7906498"/>
                <a:gd name="connsiteX295" fmla="*/ 434457 w 3900299"/>
                <a:gd name="connsiteY295" fmla="*/ 6342552 h 7906498"/>
                <a:gd name="connsiteX296" fmla="*/ 366881 w 3900299"/>
                <a:gd name="connsiteY296" fmla="*/ 6318884 h 7906498"/>
                <a:gd name="connsiteX297" fmla="*/ 289722 w 3900299"/>
                <a:gd name="connsiteY297" fmla="*/ 6341734 h 7906498"/>
                <a:gd name="connsiteX298" fmla="*/ 289068 w 3900299"/>
                <a:gd name="connsiteY298" fmla="*/ 6339602 h 7906498"/>
                <a:gd name="connsiteX299" fmla="*/ 312973 w 3900299"/>
                <a:gd name="connsiteY299" fmla="*/ 6310210 h 7906498"/>
                <a:gd name="connsiteX300" fmla="*/ 337777 w 3900299"/>
                <a:gd name="connsiteY300" fmla="*/ 6302140 h 7906498"/>
                <a:gd name="connsiteX301" fmla="*/ 367773 w 3900299"/>
                <a:gd name="connsiteY301" fmla="*/ 6300176 h 7906498"/>
                <a:gd name="connsiteX302" fmla="*/ 440030 w 3900299"/>
                <a:gd name="connsiteY302" fmla="*/ 6335728 h 7906498"/>
                <a:gd name="connsiteX303" fmla="*/ 527372 w 3900299"/>
                <a:gd name="connsiteY303" fmla="*/ 6297214 h 7906498"/>
                <a:gd name="connsiteX304" fmla="*/ 579741 w 3900299"/>
                <a:gd name="connsiteY304" fmla="*/ 6315754 h 7906498"/>
                <a:gd name="connsiteX305" fmla="*/ 559215 w 3900299"/>
                <a:gd name="connsiteY305" fmla="*/ 6250230 h 7906498"/>
                <a:gd name="connsiteX306" fmla="*/ 629794 w 3900299"/>
                <a:gd name="connsiteY306" fmla="*/ 6154044 h 7906498"/>
                <a:gd name="connsiteX307" fmla="*/ 672159 w 3900299"/>
                <a:gd name="connsiteY307" fmla="*/ 6147574 h 7906498"/>
                <a:gd name="connsiteX308" fmla="*/ 678459 w 3900299"/>
                <a:gd name="connsiteY308" fmla="*/ 6148514 h 7906498"/>
                <a:gd name="connsiteX309" fmla="*/ 670518 w 3900299"/>
                <a:gd name="connsiteY309" fmla="*/ 6069420 h 7906498"/>
                <a:gd name="connsiteX310" fmla="*/ 687993 w 3900299"/>
                <a:gd name="connsiteY310" fmla="*/ 5986414 h 7906498"/>
                <a:gd name="connsiteX311" fmla="*/ 684097 w 3900299"/>
                <a:gd name="connsiteY311" fmla="*/ 5945828 h 7906498"/>
                <a:gd name="connsiteX312" fmla="*/ 610285 w 3900299"/>
                <a:gd name="connsiteY312" fmla="*/ 5957098 h 7906498"/>
                <a:gd name="connsiteX313" fmla="*/ 487319 w 3900299"/>
                <a:gd name="connsiteY313" fmla="*/ 6124682 h 7906498"/>
                <a:gd name="connsiteX314" fmla="*/ 523080 w 3900299"/>
                <a:gd name="connsiteY314" fmla="*/ 6238840 h 7906498"/>
                <a:gd name="connsiteX315" fmla="*/ 431840 w 3900299"/>
                <a:gd name="connsiteY315" fmla="*/ 6206542 h 7906498"/>
                <a:gd name="connsiteX316" fmla="*/ 235061 w 3900299"/>
                <a:gd name="connsiteY316" fmla="*/ 6385396 h 7906498"/>
                <a:gd name="connsiteX317" fmla="*/ 413918 w 3900299"/>
                <a:gd name="connsiteY317" fmla="*/ 6582174 h 7906498"/>
                <a:gd name="connsiteX318" fmla="*/ 505228 w 3900299"/>
                <a:gd name="connsiteY318" fmla="*/ 6560280 h 7906498"/>
                <a:gd name="connsiteX319" fmla="*/ 464202 w 3900299"/>
                <a:gd name="connsiteY319" fmla="*/ 6663222 h 7906498"/>
                <a:gd name="connsiteX320" fmla="*/ 643057 w 3900299"/>
                <a:gd name="connsiteY320" fmla="*/ 6860000 h 7906498"/>
                <a:gd name="connsiteX321" fmla="*/ 839836 w 3900299"/>
                <a:gd name="connsiteY321" fmla="*/ 6681144 h 7906498"/>
                <a:gd name="connsiteX322" fmla="*/ 816675 w 3900299"/>
                <a:gd name="connsiteY322" fmla="*/ 6587746 h 7906498"/>
                <a:gd name="connsiteX323" fmla="*/ 883460 w 3900299"/>
                <a:gd name="connsiteY323" fmla="*/ 6604576 h 7906498"/>
                <a:gd name="connsiteX324" fmla="*/ 1080238 w 3900299"/>
                <a:gd name="connsiteY324" fmla="*/ 6425722 h 7906498"/>
                <a:gd name="connsiteX325" fmla="*/ 901382 w 3900299"/>
                <a:gd name="connsiteY325" fmla="*/ 6228944 h 7906498"/>
                <a:gd name="connsiteX326" fmla="*/ 824520 w 3900299"/>
                <a:gd name="connsiteY326" fmla="*/ 6242068 h 7906498"/>
                <a:gd name="connsiteX327" fmla="*/ 862952 w 3900299"/>
                <a:gd name="connsiteY327" fmla="*/ 6142604 h 7906498"/>
                <a:gd name="connsiteX328" fmla="*/ 684097 w 3900299"/>
                <a:gd name="connsiteY328" fmla="*/ 5945828 h 7906498"/>
                <a:gd name="connsiteX329" fmla="*/ 1555700 w 3900299"/>
                <a:gd name="connsiteY329" fmla="*/ 5849860 h 7906498"/>
                <a:gd name="connsiteX330" fmla="*/ 1558020 w 3900299"/>
                <a:gd name="connsiteY330" fmla="*/ 5850532 h 7906498"/>
                <a:gd name="connsiteX331" fmla="*/ 1541146 w 3900299"/>
                <a:gd name="connsiteY331" fmla="*/ 5947902 h 7906498"/>
                <a:gd name="connsiteX332" fmla="*/ 1580096 w 3900299"/>
                <a:gd name="connsiteY332" fmla="*/ 6038722 h 7906498"/>
                <a:gd name="connsiteX333" fmla="*/ 1577998 w 3900299"/>
                <a:gd name="connsiteY333" fmla="*/ 6039912 h 7906498"/>
                <a:gd name="connsiteX334" fmla="*/ 1521423 w 3900299"/>
                <a:gd name="connsiteY334" fmla="*/ 5950216 h 7906498"/>
                <a:gd name="connsiteX335" fmla="*/ 1546771 w 3900299"/>
                <a:gd name="connsiteY335" fmla="*/ 5852866 h 7906498"/>
                <a:gd name="connsiteX336" fmla="*/ 1555700 w 3900299"/>
                <a:gd name="connsiteY336" fmla="*/ 5849860 h 7906498"/>
                <a:gd name="connsiteX337" fmla="*/ 1613588 w 3900299"/>
                <a:gd name="connsiteY337" fmla="*/ 5828566 h 7906498"/>
                <a:gd name="connsiteX338" fmla="*/ 1615779 w 3900299"/>
                <a:gd name="connsiteY338" fmla="*/ 5828964 h 7906498"/>
                <a:gd name="connsiteX339" fmla="*/ 1602069 w 3900299"/>
                <a:gd name="connsiteY339" fmla="*/ 5908260 h 7906498"/>
                <a:gd name="connsiteX340" fmla="*/ 1640644 w 3900299"/>
                <a:gd name="connsiteY340" fmla="*/ 5978886 h 7906498"/>
                <a:gd name="connsiteX341" fmla="*/ 1638696 w 3900299"/>
                <a:gd name="connsiteY341" fmla="*/ 5979972 h 7906498"/>
                <a:gd name="connsiteX342" fmla="*/ 1583594 w 3900299"/>
                <a:gd name="connsiteY342" fmla="*/ 5911326 h 7906498"/>
                <a:gd name="connsiteX343" fmla="*/ 1605268 w 3900299"/>
                <a:gd name="connsiteY343" fmla="*/ 5831526 h 7906498"/>
                <a:gd name="connsiteX344" fmla="*/ 1613588 w 3900299"/>
                <a:gd name="connsiteY344" fmla="*/ 5828566 h 7906498"/>
                <a:gd name="connsiteX345" fmla="*/ 1716400 w 3900299"/>
                <a:gd name="connsiteY345" fmla="*/ 5811516 h 7906498"/>
                <a:gd name="connsiteX346" fmla="*/ 1770017 w 3900299"/>
                <a:gd name="connsiteY346" fmla="*/ 5880412 h 7906498"/>
                <a:gd name="connsiteX347" fmla="*/ 1741509 w 3900299"/>
                <a:gd name="connsiteY347" fmla="*/ 5962924 h 7906498"/>
                <a:gd name="connsiteX348" fmla="*/ 1739390 w 3900299"/>
                <a:gd name="connsiteY348" fmla="*/ 5962510 h 7906498"/>
                <a:gd name="connsiteX349" fmla="*/ 1752187 w 3900299"/>
                <a:gd name="connsiteY349" fmla="*/ 5883366 h 7906498"/>
                <a:gd name="connsiteX350" fmla="*/ 1714526 w 3900299"/>
                <a:gd name="connsiteY350" fmla="*/ 5812592 h 7906498"/>
                <a:gd name="connsiteX351" fmla="*/ 1716400 w 3900299"/>
                <a:gd name="connsiteY351" fmla="*/ 5811516 h 7906498"/>
                <a:gd name="connsiteX352" fmla="*/ 1780802 w 3900299"/>
                <a:gd name="connsiteY352" fmla="*/ 5810858 h 7906498"/>
                <a:gd name="connsiteX353" fmla="*/ 1842949 w 3900299"/>
                <a:gd name="connsiteY353" fmla="*/ 5880508 h 7906498"/>
                <a:gd name="connsiteX354" fmla="*/ 1821380 w 3900299"/>
                <a:gd name="connsiteY354" fmla="*/ 5988278 h 7906498"/>
                <a:gd name="connsiteX355" fmla="*/ 1818462 w 3900299"/>
                <a:gd name="connsiteY355" fmla="*/ 5988350 h 7906498"/>
                <a:gd name="connsiteX356" fmla="*/ 1819706 w 3900299"/>
                <a:gd name="connsiteY356" fmla="*/ 5888910 h 7906498"/>
                <a:gd name="connsiteX357" fmla="*/ 1755161 w 3900299"/>
                <a:gd name="connsiteY357" fmla="*/ 5813252 h 7906498"/>
                <a:gd name="connsiteX358" fmla="*/ 1757452 w 3900299"/>
                <a:gd name="connsiteY358" fmla="*/ 5811442 h 7906498"/>
                <a:gd name="connsiteX359" fmla="*/ 1780802 w 3900299"/>
                <a:gd name="connsiteY359" fmla="*/ 5810858 h 7906498"/>
                <a:gd name="connsiteX360" fmla="*/ 1666390 w 3900299"/>
                <a:gd name="connsiteY360" fmla="*/ 5809166 h 7906498"/>
                <a:gd name="connsiteX361" fmla="*/ 1692026 w 3900299"/>
                <a:gd name="connsiteY361" fmla="*/ 5887172 h 7906498"/>
                <a:gd name="connsiteX362" fmla="*/ 1692838 w 3900299"/>
                <a:gd name="connsiteY362" fmla="*/ 5969536 h 7906498"/>
                <a:gd name="connsiteX363" fmla="*/ 1808950 w 3900299"/>
                <a:gd name="connsiteY363" fmla="*/ 6058860 h 7906498"/>
                <a:gd name="connsiteX364" fmla="*/ 1799399 w 3900299"/>
                <a:gd name="connsiteY364" fmla="*/ 6119312 h 7906498"/>
                <a:gd name="connsiteX365" fmla="*/ 1840942 w 3900299"/>
                <a:gd name="connsiteY365" fmla="*/ 6102664 h 7906498"/>
                <a:gd name="connsiteX366" fmla="*/ 1965068 w 3900299"/>
                <a:gd name="connsiteY366" fmla="*/ 6191476 h 7906498"/>
                <a:gd name="connsiteX367" fmla="*/ 1916424 w 3900299"/>
                <a:gd name="connsiteY367" fmla="*/ 6300274 h 7906498"/>
                <a:gd name="connsiteX368" fmla="*/ 2013253 w 3900299"/>
                <a:gd name="connsiteY368" fmla="*/ 6319088 h 7906498"/>
                <a:gd name="connsiteX369" fmla="*/ 2099373 w 3900299"/>
                <a:gd name="connsiteY369" fmla="*/ 6269352 h 7906498"/>
                <a:gd name="connsiteX370" fmla="*/ 2100734 w 3900299"/>
                <a:gd name="connsiteY370" fmla="*/ 6271932 h 7906498"/>
                <a:gd name="connsiteX371" fmla="*/ 2017298 w 3900299"/>
                <a:gd name="connsiteY371" fmla="*/ 6343470 h 7906498"/>
                <a:gd name="connsiteX372" fmla="*/ 1915233 w 3900299"/>
                <a:gd name="connsiteY372" fmla="*/ 6302696 h 7906498"/>
                <a:gd name="connsiteX373" fmla="*/ 1915544 w 3900299"/>
                <a:gd name="connsiteY373" fmla="*/ 6300748 h 7906498"/>
                <a:gd name="connsiteX374" fmla="*/ 1876256 w 3900299"/>
                <a:gd name="connsiteY374" fmla="*/ 6315602 h 7906498"/>
                <a:gd name="connsiteX375" fmla="*/ 1836749 w 3900299"/>
                <a:gd name="connsiteY375" fmla="*/ 6314224 h 7906498"/>
                <a:gd name="connsiteX376" fmla="*/ 1861025 w 3900299"/>
                <a:gd name="connsiteY376" fmla="*/ 6363836 h 7906498"/>
                <a:gd name="connsiteX377" fmla="*/ 1860673 w 3900299"/>
                <a:gd name="connsiteY377" fmla="*/ 6398356 h 7906498"/>
                <a:gd name="connsiteX378" fmla="*/ 1941371 w 3900299"/>
                <a:gd name="connsiteY378" fmla="*/ 6468304 h 7906498"/>
                <a:gd name="connsiteX379" fmla="*/ 1919802 w 3900299"/>
                <a:gd name="connsiteY379" fmla="*/ 6576074 h 7906498"/>
                <a:gd name="connsiteX380" fmla="*/ 1916884 w 3900299"/>
                <a:gd name="connsiteY380" fmla="*/ 6576148 h 7906498"/>
                <a:gd name="connsiteX381" fmla="*/ 1918128 w 3900299"/>
                <a:gd name="connsiteY381" fmla="*/ 6476708 h 7906498"/>
                <a:gd name="connsiteX382" fmla="*/ 1859838 w 3900299"/>
                <a:gd name="connsiteY382" fmla="*/ 6404436 h 7906498"/>
                <a:gd name="connsiteX383" fmla="*/ 1827079 w 3900299"/>
                <a:gd name="connsiteY383" fmla="*/ 6461188 h 7906498"/>
                <a:gd name="connsiteX384" fmla="*/ 1878667 w 3900299"/>
                <a:gd name="connsiteY384" fmla="*/ 6529686 h 7906498"/>
                <a:gd name="connsiteX385" fmla="*/ 1850160 w 3900299"/>
                <a:gd name="connsiteY385" fmla="*/ 6612198 h 7906498"/>
                <a:gd name="connsiteX386" fmla="*/ 1848040 w 3900299"/>
                <a:gd name="connsiteY386" fmla="*/ 6611786 h 7906498"/>
                <a:gd name="connsiteX387" fmla="*/ 1860839 w 3900299"/>
                <a:gd name="connsiteY387" fmla="*/ 6532644 h 7906498"/>
                <a:gd name="connsiteX388" fmla="*/ 1824582 w 3900299"/>
                <a:gd name="connsiteY388" fmla="*/ 6463132 h 7906498"/>
                <a:gd name="connsiteX389" fmla="*/ 1772213 w 3900299"/>
                <a:gd name="connsiteY389" fmla="*/ 6487960 h 7906498"/>
                <a:gd name="connsiteX390" fmla="*/ 1721270 w 3900299"/>
                <a:gd name="connsiteY390" fmla="*/ 6483662 h 7906498"/>
                <a:gd name="connsiteX391" fmla="*/ 1710699 w 3900299"/>
                <a:gd name="connsiteY391" fmla="*/ 6557550 h 7906498"/>
                <a:gd name="connsiteX392" fmla="*/ 1749274 w 3900299"/>
                <a:gd name="connsiteY392" fmla="*/ 6628174 h 7906498"/>
                <a:gd name="connsiteX393" fmla="*/ 1747328 w 3900299"/>
                <a:gd name="connsiteY393" fmla="*/ 6629260 h 7906498"/>
                <a:gd name="connsiteX394" fmla="*/ 1692226 w 3900299"/>
                <a:gd name="connsiteY394" fmla="*/ 6560614 h 7906498"/>
                <a:gd name="connsiteX395" fmla="*/ 1713675 w 3900299"/>
                <a:gd name="connsiteY395" fmla="*/ 6481034 h 7906498"/>
                <a:gd name="connsiteX396" fmla="*/ 1648087 w 3900299"/>
                <a:gd name="connsiteY396" fmla="*/ 6399148 h 7906498"/>
                <a:gd name="connsiteX397" fmla="*/ 1658674 w 3900299"/>
                <a:gd name="connsiteY397" fmla="*/ 6336430 h 7906498"/>
                <a:gd name="connsiteX398" fmla="*/ 1610084 w 3900299"/>
                <a:gd name="connsiteY398" fmla="*/ 6359746 h 7906498"/>
                <a:gd name="connsiteX399" fmla="*/ 1582573 w 3900299"/>
                <a:gd name="connsiteY399" fmla="*/ 6360358 h 7906498"/>
                <a:gd name="connsiteX400" fmla="*/ 1511656 w 3900299"/>
                <a:gd name="connsiteY400" fmla="*/ 6432446 h 7906498"/>
                <a:gd name="connsiteX401" fmla="*/ 1403884 w 3900299"/>
                <a:gd name="connsiteY401" fmla="*/ 6410876 h 7906498"/>
                <a:gd name="connsiteX402" fmla="*/ 1403811 w 3900299"/>
                <a:gd name="connsiteY402" fmla="*/ 6407958 h 7906498"/>
                <a:gd name="connsiteX403" fmla="*/ 1503252 w 3900299"/>
                <a:gd name="connsiteY403" fmla="*/ 6409204 h 7906498"/>
                <a:gd name="connsiteX404" fmla="*/ 1571251 w 3900299"/>
                <a:gd name="connsiteY404" fmla="*/ 6358800 h 7906498"/>
                <a:gd name="connsiteX405" fmla="*/ 1516549 w 3900299"/>
                <a:gd name="connsiteY405" fmla="*/ 6329654 h 7906498"/>
                <a:gd name="connsiteX406" fmla="*/ 1450289 w 3900299"/>
                <a:gd name="connsiteY406" fmla="*/ 6369726 h 7906498"/>
                <a:gd name="connsiteX407" fmla="*/ 1367777 w 3900299"/>
                <a:gd name="connsiteY407" fmla="*/ 6341220 h 7906498"/>
                <a:gd name="connsiteX408" fmla="*/ 1368188 w 3900299"/>
                <a:gd name="connsiteY408" fmla="*/ 6339098 h 7906498"/>
                <a:gd name="connsiteX409" fmla="*/ 1447332 w 3900299"/>
                <a:gd name="connsiteY409" fmla="*/ 6351894 h 7906498"/>
                <a:gd name="connsiteX410" fmla="*/ 1510396 w 3900299"/>
                <a:gd name="connsiteY410" fmla="*/ 6322800 h 7906498"/>
                <a:gd name="connsiteX411" fmla="*/ 1486778 w 3900299"/>
                <a:gd name="connsiteY411" fmla="*/ 6273958 h 7906498"/>
                <a:gd name="connsiteX412" fmla="*/ 1414699 w 3900299"/>
                <a:gd name="connsiteY412" fmla="*/ 6296492 h 7906498"/>
                <a:gd name="connsiteX413" fmla="*/ 1329874 w 3900299"/>
                <a:gd name="connsiteY413" fmla="*/ 6296876 h 7906498"/>
                <a:gd name="connsiteX414" fmla="*/ 1344562 w 3900299"/>
                <a:gd name="connsiteY414" fmla="*/ 6289188 h 7906498"/>
                <a:gd name="connsiteX415" fmla="*/ 1407882 w 3900299"/>
                <a:gd name="connsiteY415" fmla="*/ 6271238 h 7906498"/>
                <a:gd name="connsiteX416" fmla="*/ 1485877 w 3900299"/>
                <a:gd name="connsiteY416" fmla="*/ 6269676 h 7906498"/>
                <a:gd name="connsiteX417" fmla="*/ 1493476 w 3900299"/>
                <a:gd name="connsiteY417" fmla="*/ 6210682 h 7906498"/>
                <a:gd name="connsiteX418" fmla="*/ 1422433 w 3900299"/>
                <a:gd name="connsiteY418" fmla="*/ 6201764 h 7906498"/>
                <a:gd name="connsiteX419" fmla="*/ 1351810 w 3900299"/>
                <a:gd name="connsiteY419" fmla="*/ 6240340 h 7906498"/>
                <a:gd name="connsiteX420" fmla="*/ 1350722 w 3900299"/>
                <a:gd name="connsiteY420" fmla="*/ 6238394 h 7906498"/>
                <a:gd name="connsiteX421" fmla="*/ 1367906 w 3900299"/>
                <a:gd name="connsiteY421" fmla="*/ 6204630 h 7906498"/>
                <a:gd name="connsiteX422" fmla="*/ 1390456 w 3900299"/>
                <a:gd name="connsiteY422" fmla="*/ 6191520 h 7906498"/>
                <a:gd name="connsiteX423" fmla="*/ 1419368 w 3900299"/>
                <a:gd name="connsiteY423" fmla="*/ 6183288 h 7906498"/>
                <a:gd name="connsiteX424" fmla="*/ 1497488 w 3900299"/>
                <a:gd name="connsiteY424" fmla="*/ 6202838 h 7906498"/>
                <a:gd name="connsiteX425" fmla="*/ 1574769 w 3900299"/>
                <a:gd name="connsiteY425" fmla="*/ 6146806 h 7906498"/>
                <a:gd name="connsiteX426" fmla="*/ 1629868 w 3900299"/>
                <a:gd name="connsiteY426" fmla="*/ 6153912 h 7906498"/>
                <a:gd name="connsiteX427" fmla="*/ 1596012 w 3900299"/>
                <a:gd name="connsiteY427" fmla="*/ 6094174 h 7906498"/>
                <a:gd name="connsiteX428" fmla="*/ 1644769 w 3900299"/>
                <a:gd name="connsiteY428" fmla="*/ 5985288 h 7906498"/>
                <a:gd name="connsiteX429" fmla="*/ 1684824 w 3900299"/>
                <a:gd name="connsiteY429" fmla="*/ 5970048 h 7906498"/>
                <a:gd name="connsiteX430" fmla="*/ 1691181 w 3900299"/>
                <a:gd name="connsiteY430" fmla="*/ 5969642 h 7906498"/>
                <a:gd name="connsiteX431" fmla="*/ 1666774 w 3900299"/>
                <a:gd name="connsiteY431" fmla="*/ 5893990 h 7906498"/>
                <a:gd name="connsiteX432" fmla="*/ 1666390 w 3900299"/>
                <a:gd name="connsiteY432" fmla="*/ 5809166 h 7906498"/>
                <a:gd name="connsiteX433" fmla="*/ 3050527 w 3900299"/>
                <a:gd name="connsiteY433" fmla="*/ 5795098 h 7906498"/>
                <a:gd name="connsiteX434" fmla="*/ 3051730 w 3900299"/>
                <a:gd name="connsiteY434" fmla="*/ 5796890 h 7906498"/>
                <a:gd name="connsiteX435" fmla="*/ 2986866 w 3900299"/>
                <a:gd name="connsiteY435" fmla="*/ 5855312 h 7906498"/>
                <a:gd name="connsiteX436" fmla="*/ 2902518 w 3900299"/>
                <a:gd name="connsiteY436" fmla="*/ 5832800 h 7906498"/>
                <a:gd name="connsiteX437" fmla="*/ 2902777 w 3900299"/>
                <a:gd name="connsiteY437" fmla="*/ 5830658 h 7906498"/>
                <a:gd name="connsiteX438" fmla="*/ 2982635 w 3900299"/>
                <a:gd name="connsiteY438" fmla="*/ 5837742 h 7906498"/>
                <a:gd name="connsiteX439" fmla="*/ 3050527 w 3900299"/>
                <a:gd name="connsiteY439" fmla="*/ 5795098 h 7906498"/>
                <a:gd name="connsiteX440" fmla="*/ 2673718 w 3900299"/>
                <a:gd name="connsiteY440" fmla="*/ 5793728 h 7906498"/>
                <a:gd name="connsiteX441" fmla="*/ 2653667 w 3900299"/>
                <a:gd name="connsiteY441" fmla="*/ 5794470 h 7906498"/>
                <a:gd name="connsiteX442" fmla="*/ 2635473 w 3900299"/>
                <a:gd name="connsiteY442" fmla="*/ 5802932 h 7906498"/>
                <a:gd name="connsiteX443" fmla="*/ 2616363 w 3900299"/>
                <a:gd name="connsiteY443" fmla="*/ 5855420 h 7906498"/>
                <a:gd name="connsiteX444" fmla="*/ 2677313 w 3900299"/>
                <a:gd name="connsiteY444" fmla="*/ 5892722 h 7906498"/>
                <a:gd name="connsiteX445" fmla="*/ 2714617 w 3900299"/>
                <a:gd name="connsiteY445" fmla="*/ 5831774 h 7906498"/>
                <a:gd name="connsiteX446" fmla="*/ 2673718 w 3900299"/>
                <a:gd name="connsiteY446" fmla="*/ 5793728 h 7906498"/>
                <a:gd name="connsiteX447" fmla="*/ 1692049 w 3900299"/>
                <a:gd name="connsiteY447" fmla="*/ 5767876 h 7906498"/>
                <a:gd name="connsiteX448" fmla="*/ 1654040 w 3900299"/>
                <a:gd name="connsiteY448" fmla="*/ 5770308 h 7906498"/>
                <a:gd name="connsiteX449" fmla="*/ 1584253 w 3900299"/>
                <a:gd name="connsiteY449" fmla="*/ 5796860 h 7906498"/>
                <a:gd name="connsiteX450" fmla="*/ 1499306 w 3900299"/>
                <a:gd name="connsiteY450" fmla="*/ 5986566 h 7906498"/>
                <a:gd name="connsiteX451" fmla="*/ 1558289 w 3900299"/>
                <a:gd name="connsiteY451" fmla="*/ 6090642 h 7906498"/>
                <a:gd name="connsiteX452" fmla="*/ 1462295 w 3900299"/>
                <a:gd name="connsiteY452" fmla="*/ 6078268 h 7906498"/>
                <a:gd name="connsiteX453" fmla="*/ 1307561 w 3900299"/>
                <a:gd name="connsiteY453" fmla="*/ 6294528 h 7906498"/>
                <a:gd name="connsiteX454" fmla="*/ 1523822 w 3900299"/>
                <a:gd name="connsiteY454" fmla="*/ 6449260 h 7906498"/>
                <a:gd name="connsiteX455" fmla="*/ 1608480 w 3900299"/>
                <a:gd name="connsiteY455" fmla="*/ 6408642 h 7906498"/>
                <a:gd name="connsiteX456" fmla="*/ 1590035 w 3900299"/>
                <a:gd name="connsiteY456" fmla="*/ 6517912 h 7906498"/>
                <a:gd name="connsiteX457" fmla="*/ 1806295 w 3900299"/>
                <a:gd name="connsiteY457" fmla="*/ 6672644 h 7906498"/>
                <a:gd name="connsiteX458" fmla="*/ 1961029 w 3900299"/>
                <a:gd name="connsiteY458" fmla="*/ 6456384 h 7906498"/>
                <a:gd name="connsiteX459" fmla="*/ 1918733 w 3900299"/>
                <a:gd name="connsiteY459" fmla="*/ 6369952 h 7906498"/>
                <a:gd name="connsiteX460" fmla="*/ 1987564 w 3900299"/>
                <a:gd name="connsiteY460" fmla="*/ 6372352 h 7906498"/>
                <a:gd name="connsiteX461" fmla="*/ 2142298 w 3900299"/>
                <a:gd name="connsiteY461" fmla="*/ 6156092 h 7906498"/>
                <a:gd name="connsiteX462" fmla="*/ 1926038 w 3900299"/>
                <a:gd name="connsiteY462" fmla="*/ 6001360 h 7906498"/>
                <a:gd name="connsiteX463" fmla="*/ 1853659 w 3900299"/>
                <a:gd name="connsiteY463" fmla="*/ 6030364 h 7906498"/>
                <a:gd name="connsiteX464" fmla="*/ 1870300 w 3900299"/>
                <a:gd name="connsiteY464" fmla="*/ 5925040 h 7906498"/>
                <a:gd name="connsiteX465" fmla="*/ 1692049 w 3900299"/>
                <a:gd name="connsiteY465" fmla="*/ 5767876 h 7906498"/>
                <a:gd name="connsiteX466" fmla="*/ 2403560 w 3900299"/>
                <a:gd name="connsiteY466" fmla="*/ 5742916 h 7906498"/>
                <a:gd name="connsiteX467" fmla="*/ 2468862 w 3900299"/>
                <a:gd name="connsiteY467" fmla="*/ 5773354 h 7906498"/>
                <a:gd name="connsiteX468" fmla="*/ 2468358 w 3900299"/>
                <a:gd name="connsiteY468" fmla="*/ 5775718 h 7906498"/>
                <a:gd name="connsiteX469" fmla="*/ 2370029 w 3900299"/>
                <a:gd name="connsiteY469" fmla="*/ 5765876 h 7906498"/>
                <a:gd name="connsiteX470" fmla="*/ 2282239 w 3900299"/>
                <a:gd name="connsiteY470" fmla="*/ 5811246 h 7906498"/>
                <a:gd name="connsiteX471" fmla="*/ 2280900 w 3900299"/>
                <a:gd name="connsiteY471" fmla="*/ 5809236 h 7906498"/>
                <a:gd name="connsiteX472" fmla="*/ 2302363 w 3900299"/>
                <a:gd name="connsiteY472" fmla="*/ 5772212 h 7906498"/>
                <a:gd name="connsiteX473" fmla="*/ 2366304 w 3900299"/>
                <a:gd name="connsiteY473" fmla="*/ 5746370 h 7906498"/>
                <a:gd name="connsiteX474" fmla="*/ 2403560 w 3900299"/>
                <a:gd name="connsiteY474" fmla="*/ 5742916 h 7906498"/>
                <a:gd name="connsiteX475" fmla="*/ 3029393 w 3900299"/>
                <a:gd name="connsiteY475" fmla="*/ 5741828 h 7906498"/>
                <a:gd name="connsiteX476" fmla="*/ 3066434 w 3900299"/>
                <a:gd name="connsiteY476" fmla="*/ 5743006 h 7906498"/>
                <a:gd name="connsiteX477" fmla="*/ 2990469 w 3900299"/>
                <a:gd name="connsiteY477" fmla="*/ 5774176 h 7906498"/>
                <a:gd name="connsiteX478" fmla="*/ 2905893 w 3900299"/>
                <a:gd name="connsiteY478" fmla="*/ 5780648 h 7906498"/>
                <a:gd name="connsiteX479" fmla="*/ 2919991 w 3900299"/>
                <a:gd name="connsiteY479" fmla="*/ 5771926 h 7906498"/>
                <a:gd name="connsiteX480" fmla="*/ 2981858 w 3900299"/>
                <a:gd name="connsiteY480" fmla="*/ 5749480 h 7906498"/>
                <a:gd name="connsiteX481" fmla="*/ 3029393 w 3900299"/>
                <a:gd name="connsiteY481" fmla="*/ 5741828 h 7906498"/>
                <a:gd name="connsiteX482" fmla="*/ 2649109 w 3900299"/>
                <a:gd name="connsiteY482" fmla="*/ 5684456 h 7906498"/>
                <a:gd name="connsiteX483" fmla="*/ 2703973 w 3900299"/>
                <a:gd name="connsiteY483" fmla="*/ 5735492 h 7906498"/>
                <a:gd name="connsiteX484" fmla="*/ 2700715 w 3900299"/>
                <a:gd name="connsiteY484" fmla="*/ 5773794 h 7906498"/>
                <a:gd name="connsiteX485" fmla="*/ 2725990 w 3900299"/>
                <a:gd name="connsiteY485" fmla="*/ 5761492 h 7906498"/>
                <a:gd name="connsiteX486" fmla="*/ 2807752 w 3900299"/>
                <a:gd name="connsiteY486" fmla="*/ 5811532 h 7906498"/>
                <a:gd name="connsiteX487" fmla="*/ 2757711 w 3900299"/>
                <a:gd name="connsiteY487" fmla="*/ 5893296 h 7906498"/>
                <a:gd name="connsiteX488" fmla="*/ 2732900 w 3900299"/>
                <a:gd name="connsiteY488" fmla="*/ 5894212 h 7906498"/>
                <a:gd name="connsiteX489" fmla="*/ 2750344 w 3900299"/>
                <a:gd name="connsiteY489" fmla="*/ 5924196 h 7906498"/>
                <a:gd name="connsiteX490" fmla="*/ 2700302 w 3900299"/>
                <a:gd name="connsiteY490" fmla="*/ 6005962 h 7906498"/>
                <a:gd name="connsiteX491" fmla="*/ 2618539 w 3900299"/>
                <a:gd name="connsiteY491" fmla="*/ 5955920 h 7906498"/>
                <a:gd name="connsiteX492" fmla="*/ 2622345 w 3900299"/>
                <a:gd name="connsiteY492" fmla="*/ 5916152 h 7906498"/>
                <a:gd name="connsiteX493" fmla="*/ 2592955 w 3900299"/>
                <a:gd name="connsiteY493" fmla="*/ 5932948 h 7906498"/>
                <a:gd name="connsiteX494" fmla="*/ 2511192 w 3900299"/>
                <a:gd name="connsiteY494" fmla="*/ 5882906 h 7906498"/>
                <a:gd name="connsiteX495" fmla="*/ 2561233 w 3900299"/>
                <a:gd name="connsiteY495" fmla="*/ 5801144 h 7906498"/>
                <a:gd name="connsiteX496" fmla="*/ 2596071 w 3900299"/>
                <a:gd name="connsiteY496" fmla="*/ 5803110 h 7906498"/>
                <a:gd name="connsiteX497" fmla="*/ 2572169 w 3900299"/>
                <a:gd name="connsiteY497" fmla="*/ 5767214 h 7906498"/>
                <a:gd name="connsiteX498" fmla="*/ 2597804 w 3900299"/>
                <a:gd name="connsiteY498" fmla="*/ 5696804 h 7906498"/>
                <a:gd name="connsiteX499" fmla="*/ 2622210 w 3900299"/>
                <a:gd name="connsiteY499" fmla="*/ 5685450 h 7906498"/>
                <a:gd name="connsiteX500" fmla="*/ 2649109 w 3900299"/>
                <a:gd name="connsiteY500" fmla="*/ 5684456 h 7906498"/>
                <a:gd name="connsiteX501" fmla="*/ 2962257 w 3900299"/>
                <a:gd name="connsiteY501" fmla="*/ 5670368 h 7906498"/>
                <a:gd name="connsiteX502" fmla="*/ 3017122 w 3900299"/>
                <a:gd name="connsiteY502" fmla="*/ 5698040 h 7906498"/>
                <a:gd name="connsiteX503" fmla="*/ 3016882 w 3900299"/>
                <a:gd name="connsiteY503" fmla="*/ 5700254 h 7906498"/>
                <a:gd name="connsiteX504" fmla="*/ 2936806 w 3900299"/>
                <a:gd name="connsiteY504" fmla="*/ 5692268 h 7906498"/>
                <a:gd name="connsiteX505" fmla="*/ 2869134 w 3900299"/>
                <a:gd name="connsiteY505" fmla="*/ 5735814 h 7906498"/>
                <a:gd name="connsiteX506" fmla="*/ 2867911 w 3900299"/>
                <a:gd name="connsiteY506" fmla="*/ 5733950 h 7906498"/>
                <a:gd name="connsiteX507" fmla="*/ 2882626 w 3900299"/>
                <a:gd name="connsiteY507" fmla="*/ 5699042 h 7906498"/>
                <a:gd name="connsiteX508" fmla="*/ 2904178 w 3900299"/>
                <a:gd name="connsiteY508" fmla="*/ 5684346 h 7906498"/>
                <a:gd name="connsiteX509" fmla="*/ 2932425 w 3900299"/>
                <a:gd name="connsiteY509" fmla="*/ 5674062 h 7906498"/>
                <a:gd name="connsiteX510" fmla="*/ 2962257 w 3900299"/>
                <a:gd name="connsiteY510" fmla="*/ 5670368 h 7906498"/>
                <a:gd name="connsiteX511" fmla="*/ 2648076 w 3900299"/>
                <a:gd name="connsiteY511" fmla="*/ 5667942 h 7906498"/>
                <a:gd name="connsiteX512" fmla="*/ 2618432 w 3900299"/>
                <a:gd name="connsiteY512" fmla="*/ 5669038 h 7906498"/>
                <a:gd name="connsiteX513" fmla="*/ 2591533 w 3900299"/>
                <a:gd name="connsiteY513" fmla="*/ 5681550 h 7906498"/>
                <a:gd name="connsiteX514" fmla="*/ 2563279 w 3900299"/>
                <a:gd name="connsiteY514" fmla="*/ 5759148 h 7906498"/>
                <a:gd name="connsiteX515" fmla="*/ 2589621 w 3900299"/>
                <a:gd name="connsiteY515" fmla="*/ 5798710 h 7906498"/>
                <a:gd name="connsiteX516" fmla="*/ 2551229 w 3900299"/>
                <a:gd name="connsiteY516" fmla="*/ 5796544 h 7906498"/>
                <a:gd name="connsiteX517" fmla="*/ 2496078 w 3900299"/>
                <a:gd name="connsiteY517" fmla="*/ 5886656 h 7906498"/>
                <a:gd name="connsiteX518" fmla="*/ 2586188 w 3900299"/>
                <a:gd name="connsiteY518" fmla="*/ 5941806 h 7906498"/>
                <a:gd name="connsiteX519" fmla="*/ 2618579 w 3900299"/>
                <a:gd name="connsiteY519" fmla="*/ 5923294 h 7906498"/>
                <a:gd name="connsiteX520" fmla="*/ 2614386 w 3900299"/>
                <a:gd name="connsiteY520" fmla="*/ 5967120 h 7906498"/>
                <a:gd name="connsiteX521" fmla="*/ 2704495 w 3900299"/>
                <a:gd name="connsiteY521" fmla="*/ 6022272 h 7906498"/>
                <a:gd name="connsiteX522" fmla="*/ 2759647 w 3900299"/>
                <a:gd name="connsiteY522" fmla="*/ 5932162 h 7906498"/>
                <a:gd name="connsiteX523" fmla="*/ 2740421 w 3900299"/>
                <a:gd name="connsiteY523" fmla="*/ 5899116 h 7906498"/>
                <a:gd name="connsiteX524" fmla="*/ 2767766 w 3900299"/>
                <a:gd name="connsiteY524" fmla="*/ 5898106 h 7906498"/>
                <a:gd name="connsiteX525" fmla="*/ 2822917 w 3900299"/>
                <a:gd name="connsiteY525" fmla="*/ 5807994 h 7906498"/>
                <a:gd name="connsiteX526" fmla="*/ 2732805 w 3900299"/>
                <a:gd name="connsiteY526" fmla="*/ 5752842 h 7906498"/>
                <a:gd name="connsiteX527" fmla="*/ 2704949 w 3900299"/>
                <a:gd name="connsiteY527" fmla="*/ 5766400 h 7906498"/>
                <a:gd name="connsiteX528" fmla="*/ 2708542 w 3900299"/>
                <a:gd name="connsiteY528" fmla="*/ 5724190 h 7906498"/>
                <a:gd name="connsiteX529" fmla="*/ 2648076 w 3900299"/>
                <a:gd name="connsiteY529" fmla="*/ 5667942 h 7906498"/>
                <a:gd name="connsiteX530" fmla="*/ 2906677 w 3900299"/>
                <a:gd name="connsiteY530" fmla="*/ 5616136 h 7906498"/>
                <a:gd name="connsiteX531" fmla="*/ 2971978 w 3900299"/>
                <a:gd name="connsiteY531" fmla="*/ 5646576 h 7906498"/>
                <a:gd name="connsiteX532" fmla="*/ 2971473 w 3900299"/>
                <a:gd name="connsiteY532" fmla="*/ 5648934 h 7906498"/>
                <a:gd name="connsiteX533" fmla="*/ 2873146 w 3900299"/>
                <a:gd name="connsiteY533" fmla="*/ 5639094 h 7906498"/>
                <a:gd name="connsiteX534" fmla="*/ 2785356 w 3900299"/>
                <a:gd name="connsiteY534" fmla="*/ 5684464 h 7906498"/>
                <a:gd name="connsiteX535" fmla="*/ 2784018 w 3900299"/>
                <a:gd name="connsiteY535" fmla="*/ 5682456 h 7906498"/>
                <a:gd name="connsiteX536" fmla="*/ 2805480 w 3900299"/>
                <a:gd name="connsiteY536" fmla="*/ 5645432 h 7906498"/>
                <a:gd name="connsiteX537" fmla="*/ 2869420 w 3900299"/>
                <a:gd name="connsiteY537" fmla="*/ 5619588 h 7906498"/>
                <a:gd name="connsiteX538" fmla="*/ 2906677 w 3900299"/>
                <a:gd name="connsiteY538" fmla="*/ 5616136 h 7906498"/>
                <a:gd name="connsiteX539" fmla="*/ 2461013 w 3900299"/>
                <a:gd name="connsiteY539" fmla="*/ 5477814 h 7906498"/>
                <a:gd name="connsiteX540" fmla="*/ 2463375 w 3900299"/>
                <a:gd name="connsiteY540" fmla="*/ 5478318 h 7906498"/>
                <a:gd name="connsiteX541" fmla="*/ 2453533 w 3900299"/>
                <a:gd name="connsiteY541" fmla="*/ 5576646 h 7906498"/>
                <a:gd name="connsiteX542" fmla="*/ 2498901 w 3900299"/>
                <a:gd name="connsiteY542" fmla="*/ 5664436 h 7906498"/>
                <a:gd name="connsiteX543" fmla="*/ 2496893 w 3900299"/>
                <a:gd name="connsiteY543" fmla="*/ 5665774 h 7906498"/>
                <a:gd name="connsiteX544" fmla="*/ 2434026 w 3900299"/>
                <a:gd name="connsiteY544" fmla="*/ 5580370 h 7906498"/>
                <a:gd name="connsiteX545" fmla="*/ 2452323 w 3900299"/>
                <a:gd name="connsiteY545" fmla="*/ 5481452 h 7906498"/>
                <a:gd name="connsiteX546" fmla="*/ 2461013 w 3900299"/>
                <a:gd name="connsiteY546" fmla="*/ 5477814 h 7906498"/>
                <a:gd name="connsiteX547" fmla="*/ 2517223 w 3900299"/>
                <a:gd name="connsiteY547" fmla="*/ 5452420 h 7906498"/>
                <a:gd name="connsiteX548" fmla="*/ 2519437 w 3900299"/>
                <a:gd name="connsiteY548" fmla="*/ 5452660 h 7906498"/>
                <a:gd name="connsiteX549" fmla="*/ 2511454 w 3900299"/>
                <a:gd name="connsiteY549" fmla="*/ 5532734 h 7906498"/>
                <a:gd name="connsiteX550" fmla="*/ 2554998 w 3900299"/>
                <a:gd name="connsiteY550" fmla="*/ 5600408 h 7906498"/>
                <a:gd name="connsiteX551" fmla="*/ 2553133 w 3900299"/>
                <a:gd name="connsiteY551" fmla="*/ 5601632 h 7906498"/>
                <a:gd name="connsiteX552" fmla="*/ 2493246 w 3900299"/>
                <a:gd name="connsiteY552" fmla="*/ 5537118 h 7906498"/>
                <a:gd name="connsiteX553" fmla="*/ 2509137 w 3900299"/>
                <a:gd name="connsiteY553" fmla="*/ 5455970 h 7906498"/>
                <a:gd name="connsiteX554" fmla="*/ 2517223 w 3900299"/>
                <a:gd name="connsiteY554" fmla="*/ 5452420 h 7906498"/>
                <a:gd name="connsiteX555" fmla="*/ 2568496 w 3900299"/>
                <a:gd name="connsiteY555" fmla="*/ 5429278 h 7906498"/>
                <a:gd name="connsiteX556" fmla="*/ 2599665 w 3900299"/>
                <a:gd name="connsiteY556" fmla="*/ 5505244 h 7906498"/>
                <a:gd name="connsiteX557" fmla="*/ 2606386 w 3900299"/>
                <a:gd name="connsiteY557" fmla="*/ 5587338 h 7906498"/>
                <a:gd name="connsiteX558" fmla="*/ 2728610 w 3900299"/>
                <a:gd name="connsiteY558" fmla="*/ 5668098 h 7906498"/>
                <a:gd name="connsiteX559" fmla="*/ 2723422 w 3900299"/>
                <a:gd name="connsiteY559" fmla="*/ 5729078 h 7906498"/>
                <a:gd name="connsiteX560" fmla="*/ 2763663 w 3900299"/>
                <a:gd name="connsiteY560" fmla="*/ 5709492 h 7906498"/>
                <a:gd name="connsiteX561" fmla="*/ 2893843 w 3900299"/>
                <a:gd name="connsiteY561" fmla="*/ 5789166 h 7906498"/>
                <a:gd name="connsiteX562" fmla="*/ 2853133 w 3900299"/>
                <a:gd name="connsiteY562" fmla="*/ 5901176 h 7906498"/>
                <a:gd name="connsiteX563" fmla="*/ 2951064 w 3900299"/>
                <a:gd name="connsiteY563" fmla="*/ 5912992 h 7906498"/>
                <a:gd name="connsiteX564" fmla="*/ 3033392 w 3900299"/>
                <a:gd name="connsiteY564" fmla="*/ 5857202 h 7906498"/>
                <a:gd name="connsiteX565" fmla="*/ 3034934 w 3900299"/>
                <a:gd name="connsiteY565" fmla="*/ 5859678 h 7906498"/>
                <a:gd name="connsiteX566" fmla="*/ 2956847 w 3900299"/>
                <a:gd name="connsiteY566" fmla="*/ 5937020 h 7906498"/>
                <a:gd name="connsiteX567" fmla="*/ 2852120 w 3900299"/>
                <a:gd name="connsiteY567" fmla="*/ 5903676 h 7906498"/>
                <a:gd name="connsiteX568" fmla="*/ 2852290 w 3900299"/>
                <a:gd name="connsiteY568" fmla="*/ 5901712 h 7906498"/>
                <a:gd name="connsiteX569" fmla="*/ 2814170 w 3900299"/>
                <a:gd name="connsiteY569" fmla="*/ 5919348 h 7906498"/>
                <a:gd name="connsiteX570" fmla="*/ 2774665 w 3900299"/>
                <a:gd name="connsiteY570" fmla="*/ 5920808 h 7906498"/>
                <a:gd name="connsiteX571" fmla="*/ 2802439 w 3900299"/>
                <a:gd name="connsiteY571" fmla="*/ 5968548 h 7906498"/>
                <a:gd name="connsiteX572" fmla="*/ 2804566 w 3900299"/>
                <a:gd name="connsiteY572" fmla="*/ 6003006 h 7906498"/>
                <a:gd name="connsiteX573" fmla="*/ 2890076 w 3900299"/>
                <a:gd name="connsiteY573" fmla="*/ 6066980 h 7906498"/>
                <a:gd name="connsiteX574" fmla="*/ 2876298 w 3900299"/>
                <a:gd name="connsiteY574" fmla="*/ 6176022 h 7906498"/>
                <a:gd name="connsiteX575" fmla="*/ 2873393 w 3900299"/>
                <a:gd name="connsiteY575" fmla="*/ 6176304 h 7906498"/>
                <a:gd name="connsiteX576" fmla="*/ 2867496 w 3900299"/>
                <a:gd name="connsiteY576" fmla="*/ 6077032 h 7906498"/>
                <a:gd name="connsiteX577" fmla="*/ 2804169 w 3900299"/>
                <a:gd name="connsiteY577" fmla="*/ 6009130 h 7906498"/>
                <a:gd name="connsiteX578" fmla="*/ 2775567 w 3900299"/>
                <a:gd name="connsiteY578" fmla="*/ 6068088 h 7906498"/>
                <a:gd name="connsiteX579" fmla="*/ 2831939 w 3900299"/>
                <a:gd name="connsiteY579" fmla="*/ 6132706 h 7906498"/>
                <a:gd name="connsiteX580" fmla="*/ 2809428 w 3900299"/>
                <a:gd name="connsiteY580" fmla="*/ 6217052 h 7906498"/>
                <a:gd name="connsiteX581" fmla="*/ 2807284 w 3900299"/>
                <a:gd name="connsiteY581" fmla="*/ 6216792 h 7906498"/>
                <a:gd name="connsiteX582" fmla="*/ 2814370 w 3900299"/>
                <a:gd name="connsiteY582" fmla="*/ 6136934 h 7906498"/>
                <a:gd name="connsiteX583" fmla="*/ 2773217 w 3900299"/>
                <a:gd name="connsiteY583" fmla="*/ 6070206 h 7906498"/>
                <a:gd name="connsiteX584" fmla="*/ 2722765 w 3900299"/>
                <a:gd name="connsiteY584" fmla="*/ 6098728 h 7906498"/>
                <a:gd name="connsiteX585" fmla="*/ 2671645 w 3900299"/>
                <a:gd name="connsiteY585" fmla="*/ 6098096 h 7906498"/>
                <a:gd name="connsiteX586" fmla="*/ 2666404 w 3900299"/>
                <a:gd name="connsiteY586" fmla="*/ 6172554 h 7906498"/>
                <a:gd name="connsiteX587" fmla="*/ 2709949 w 3900299"/>
                <a:gd name="connsiteY587" fmla="*/ 6240226 h 7906498"/>
                <a:gd name="connsiteX588" fmla="*/ 2708085 w 3900299"/>
                <a:gd name="connsiteY588" fmla="*/ 6241448 h 7906498"/>
                <a:gd name="connsiteX589" fmla="*/ 2648198 w 3900299"/>
                <a:gd name="connsiteY589" fmla="*/ 6176934 h 7906498"/>
                <a:gd name="connsiteX590" fmla="*/ 2663881 w 3900299"/>
                <a:gd name="connsiteY590" fmla="*/ 6096022 h 7906498"/>
                <a:gd name="connsiteX591" fmla="*/ 2592585 w 3900299"/>
                <a:gd name="connsiteY591" fmla="*/ 6019052 h 7906498"/>
                <a:gd name="connsiteX592" fmla="*/ 2598643 w 3900299"/>
                <a:gd name="connsiteY592" fmla="*/ 5955738 h 7906498"/>
                <a:gd name="connsiteX593" fmla="*/ 2551852 w 3900299"/>
                <a:gd name="connsiteY593" fmla="*/ 5982480 h 7906498"/>
                <a:gd name="connsiteX594" fmla="*/ 2524456 w 3900299"/>
                <a:gd name="connsiteY594" fmla="*/ 5985066 h 7906498"/>
                <a:gd name="connsiteX595" fmla="*/ 2458895 w 3900299"/>
                <a:gd name="connsiteY595" fmla="*/ 6062058 h 7906498"/>
                <a:gd name="connsiteX596" fmla="*/ 2349854 w 3900299"/>
                <a:gd name="connsiteY596" fmla="*/ 6048278 h 7906498"/>
                <a:gd name="connsiteX597" fmla="*/ 2349572 w 3900299"/>
                <a:gd name="connsiteY597" fmla="*/ 6045372 h 7906498"/>
                <a:gd name="connsiteX598" fmla="*/ 2448845 w 3900299"/>
                <a:gd name="connsiteY598" fmla="*/ 6039478 h 7906498"/>
                <a:gd name="connsiteX599" fmla="*/ 2513052 w 3900299"/>
                <a:gd name="connsiteY599" fmla="*/ 5984326 h 7906498"/>
                <a:gd name="connsiteX600" fmla="*/ 2456398 w 3900299"/>
                <a:gd name="connsiteY600" fmla="*/ 5959180 h 7906498"/>
                <a:gd name="connsiteX601" fmla="*/ 2393185 w 3900299"/>
                <a:gd name="connsiteY601" fmla="*/ 6003904 h 7906498"/>
                <a:gd name="connsiteX602" fmla="*/ 2308840 w 3900299"/>
                <a:gd name="connsiteY602" fmla="*/ 5981392 h 7906498"/>
                <a:gd name="connsiteX603" fmla="*/ 2309098 w 3900299"/>
                <a:gd name="connsiteY603" fmla="*/ 5979248 h 7906498"/>
                <a:gd name="connsiteX604" fmla="*/ 2388956 w 3900299"/>
                <a:gd name="connsiteY604" fmla="*/ 5986330 h 7906498"/>
                <a:gd name="connsiteX605" fmla="*/ 2449769 w 3900299"/>
                <a:gd name="connsiteY605" fmla="*/ 5952784 h 7906498"/>
                <a:gd name="connsiteX606" fmla="*/ 2422707 w 3900299"/>
                <a:gd name="connsiteY606" fmla="*/ 5905762 h 7906498"/>
                <a:gd name="connsiteX607" fmla="*/ 2352431 w 3900299"/>
                <a:gd name="connsiteY607" fmla="*/ 5933414 h 7906498"/>
                <a:gd name="connsiteX608" fmla="*/ 2267853 w 3900299"/>
                <a:gd name="connsiteY608" fmla="*/ 5939884 h 7906498"/>
                <a:gd name="connsiteX609" fmla="*/ 2281951 w 3900299"/>
                <a:gd name="connsiteY609" fmla="*/ 5931162 h 7906498"/>
                <a:gd name="connsiteX610" fmla="*/ 2343819 w 3900299"/>
                <a:gd name="connsiteY610" fmla="*/ 5908714 h 7906498"/>
                <a:gd name="connsiteX611" fmla="*/ 2421501 w 3900299"/>
                <a:gd name="connsiteY611" fmla="*/ 5901558 h 7906498"/>
                <a:gd name="connsiteX612" fmla="*/ 2424846 w 3900299"/>
                <a:gd name="connsiteY612" fmla="*/ 5842170 h 7906498"/>
                <a:gd name="connsiteX613" fmla="*/ 2353346 w 3900299"/>
                <a:gd name="connsiteY613" fmla="*/ 5838374 h 7906498"/>
                <a:gd name="connsiteX614" fmla="*/ 2285674 w 3900299"/>
                <a:gd name="connsiteY614" fmla="*/ 5881920 h 7906498"/>
                <a:gd name="connsiteX615" fmla="*/ 2284449 w 3900299"/>
                <a:gd name="connsiteY615" fmla="*/ 5880056 h 7906498"/>
                <a:gd name="connsiteX616" fmla="*/ 2299166 w 3900299"/>
                <a:gd name="connsiteY616" fmla="*/ 5845146 h 7906498"/>
                <a:gd name="connsiteX617" fmla="*/ 2320717 w 3900299"/>
                <a:gd name="connsiteY617" fmla="*/ 5830452 h 7906498"/>
                <a:gd name="connsiteX618" fmla="*/ 2348963 w 3900299"/>
                <a:gd name="connsiteY618" fmla="*/ 5820166 h 7906498"/>
                <a:gd name="connsiteX619" fmla="*/ 2428284 w 3900299"/>
                <a:gd name="connsiteY619" fmla="*/ 5834058 h 7906498"/>
                <a:gd name="connsiteX620" fmla="*/ 2501345 w 3900299"/>
                <a:gd name="connsiteY620" fmla="*/ 5772626 h 7906498"/>
                <a:gd name="connsiteX621" fmla="*/ 2556811 w 3900299"/>
                <a:gd name="connsiteY621" fmla="*/ 5775756 h 7906498"/>
                <a:gd name="connsiteX622" fmla="*/ 2518756 w 3900299"/>
                <a:gd name="connsiteY622" fmla="*/ 5718604 h 7906498"/>
                <a:gd name="connsiteX623" fmla="*/ 2559572 w 3900299"/>
                <a:gd name="connsiteY623" fmla="*/ 5606500 h 7906498"/>
                <a:gd name="connsiteX624" fmla="*/ 2598430 w 3900299"/>
                <a:gd name="connsiteY624" fmla="*/ 5588424 h 7906498"/>
                <a:gd name="connsiteX625" fmla="*/ 2604742 w 3900299"/>
                <a:gd name="connsiteY625" fmla="*/ 5587562 h 7906498"/>
                <a:gd name="connsiteX626" fmla="*/ 2574967 w 3900299"/>
                <a:gd name="connsiteY626" fmla="*/ 5513858 h 7906498"/>
                <a:gd name="connsiteX627" fmla="*/ 2568496 w 3900299"/>
                <a:gd name="connsiteY627" fmla="*/ 5429278 h 7906498"/>
                <a:gd name="connsiteX628" fmla="*/ 2618546 w 3900299"/>
                <a:gd name="connsiteY628" fmla="*/ 5428034 h 7906498"/>
                <a:gd name="connsiteX629" fmla="*/ 2676969 w 3900299"/>
                <a:gd name="connsiteY629" fmla="*/ 5492904 h 7906498"/>
                <a:gd name="connsiteX630" fmla="*/ 2654457 w 3900299"/>
                <a:gd name="connsiteY630" fmla="*/ 5577250 h 7906498"/>
                <a:gd name="connsiteX631" fmla="*/ 2652314 w 3900299"/>
                <a:gd name="connsiteY631" fmla="*/ 5576988 h 7906498"/>
                <a:gd name="connsiteX632" fmla="*/ 2659398 w 3900299"/>
                <a:gd name="connsiteY632" fmla="*/ 5497130 h 7906498"/>
                <a:gd name="connsiteX633" fmla="*/ 2616755 w 3900299"/>
                <a:gd name="connsiteY633" fmla="*/ 5429242 h 7906498"/>
                <a:gd name="connsiteX634" fmla="*/ 2618546 w 3900299"/>
                <a:gd name="connsiteY634" fmla="*/ 5428034 h 7906498"/>
                <a:gd name="connsiteX635" fmla="*/ 2682734 w 3900299"/>
                <a:gd name="connsiteY635" fmla="*/ 5422756 h 7906498"/>
                <a:gd name="connsiteX636" fmla="*/ 2749720 w 3900299"/>
                <a:gd name="connsiteY636" fmla="*/ 5487766 h 7906498"/>
                <a:gd name="connsiteX637" fmla="*/ 2735942 w 3900299"/>
                <a:gd name="connsiteY637" fmla="*/ 5596806 h 7906498"/>
                <a:gd name="connsiteX638" fmla="*/ 2733037 w 3900299"/>
                <a:gd name="connsiteY638" fmla="*/ 5597088 h 7906498"/>
                <a:gd name="connsiteX639" fmla="*/ 2727140 w 3900299"/>
                <a:gd name="connsiteY639" fmla="*/ 5497814 h 7906498"/>
                <a:gd name="connsiteX640" fmla="*/ 2657332 w 3900299"/>
                <a:gd name="connsiteY640" fmla="*/ 5426984 h 7906498"/>
                <a:gd name="connsiteX641" fmla="*/ 2659487 w 3900299"/>
                <a:gd name="connsiteY641" fmla="*/ 5425014 h 7906498"/>
                <a:gd name="connsiteX642" fmla="*/ 2682734 w 3900299"/>
                <a:gd name="connsiteY642" fmla="*/ 5422756 h 7906498"/>
                <a:gd name="connsiteX643" fmla="*/ 2591126 w 3900299"/>
                <a:gd name="connsiteY643" fmla="*/ 5386254 h 7906498"/>
                <a:gd name="connsiteX644" fmla="*/ 2553389 w 3900299"/>
                <a:gd name="connsiteY644" fmla="*/ 5391408 h 7906498"/>
                <a:gd name="connsiteX645" fmla="*/ 2485688 w 3900299"/>
                <a:gd name="connsiteY645" fmla="*/ 5422900 h 7906498"/>
                <a:gd name="connsiteX646" fmla="*/ 2414576 w 3900299"/>
                <a:gd name="connsiteY646" fmla="*/ 5618214 h 7906498"/>
                <a:gd name="connsiteX647" fmla="*/ 2480877 w 3900299"/>
                <a:gd name="connsiteY647" fmla="*/ 5717788 h 7906498"/>
                <a:gd name="connsiteX648" fmla="*/ 2384242 w 3900299"/>
                <a:gd name="connsiteY648" fmla="*/ 5712336 h 7906498"/>
                <a:gd name="connsiteX649" fmla="*/ 2245428 w 3900299"/>
                <a:gd name="connsiteY649" fmla="*/ 5939142 h 7906498"/>
                <a:gd name="connsiteX650" fmla="*/ 2472237 w 3900299"/>
                <a:gd name="connsiteY650" fmla="*/ 6077956 h 7906498"/>
                <a:gd name="connsiteX651" fmla="*/ 2553762 w 3900299"/>
                <a:gd name="connsiteY651" fmla="*/ 6031366 h 7906498"/>
                <a:gd name="connsiteX652" fmla="*/ 2543206 w 3900299"/>
                <a:gd name="connsiteY652" fmla="*/ 6141676 h 7906498"/>
                <a:gd name="connsiteX653" fmla="*/ 2770014 w 3900299"/>
                <a:gd name="connsiteY653" fmla="*/ 6280490 h 7906498"/>
                <a:gd name="connsiteX654" fmla="*/ 2908828 w 3900299"/>
                <a:gd name="connsiteY654" fmla="*/ 6053682 h 7906498"/>
                <a:gd name="connsiteX655" fmla="*/ 2860437 w 3900299"/>
                <a:gd name="connsiteY655" fmla="*/ 5970508 h 7906498"/>
                <a:gd name="connsiteX656" fmla="*/ 2929264 w 3900299"/>
                <a:gd name="connsiteY656" fmla="*/ 5967962 h 7906498"/>
                <a:gd name="connsiteX657" fmla="*/ 3068077 w 3900299"/>
                <a:gd name="connsiteY657" fmla="*/ 5741154 h 7906498"/>
                <a:gd name="connsiteX658" fmla="*/ 2841269 w 3900299"/>
                <a:gd name="connsiteY658" fmla="*/ 5602342 h 7906498"/>
                <a:gd name="connsiteX659" fmla="*/ 2771158 w 3900299"/>
                <a:gd name="connsiteY659" fmla="*/ 5636466 h 7906498"/>
                <a:gd name="connsiteX660" fmla="*/ 2780197 w 3900299"/>
                <a:gd name="connsiteY660" fmla="*/ 5530220 h 7906498"/>
                <a:gd name="connsiteX661" fmla="*/ 2591126 w 3900299"/>
                <a:gd name="connsiteY661" fmla="*/ 5386254 h 7906498"/>
                <a:gd name="connsiteX662" fmla="*/ 533407 w 3900299"/>
                <a:gd name="connsiteY662" fmla="*/ 4686010 h 7906498"/>
                <a:gd name="connsiteX663" fmla="*/ 384387 w 3900299"/>
                <a:gd name="connsiteY663" fmla="*/ 4856266 h 7906498"/>
                <a:gd name="connsiteX664" fmla="*/ 413175 w 3900299"/>
                <a:gd name="connsiteY664" fmla="*/ 5289084 h 7906498"/>
                <a:gd name="connsiteX665" fmla="*/ 583432 w 3900299"/>
                <a:gd name="connsiteY665" fmla="*/ 5438104 h 7906498"/>
                <a:gd name="connsiteX666" fmla="*/ 732452 w 3900299"/>
                <a:gd name="connsiteY666" fmla="*/ 5267848 h 7906498"/>
                <a:gd name="connsiteX667" fmla="*/ 703663 w 3900299"/>
                <a:gd name="connsiteY667" fmla="*/ 4835030 h 7906498"/>
                <a:gd name="connsiteX668" fmla="*/ 533407 w 3900299"/>
                <a:gd name="connsiteY668" fmla="*/ 4686010 h 7906498"/>
                <a:gd name="connsiteX669" fmla="*/ 1008192 w 3900299"/>
                <a:gd name="connsiteY669" fmla="*/ 4637196 h 7906498"/>
                <a:gd name="connsiteX670" fmla="*/ 892407 w 3900299"/>
                <a:gd name="connsiteY670" fmla="*/ 4797404 h 7906498"/>
                <a:gd name="connsiteX671" fmla="*/ 958942 w 3900299"/>
                <a:gd name="connsiteY671" fmla="*/ 5210758 h 7906498"/>
                <a:gd name="connsiteX672" fmla="*/ 1119151 w 3900299"/>
                <a:gd name="connsiteY672" fmla="*/ 5326542 h 7906498"/>
                <a:gd name="connsiteX673" fmla="*/ 1119151 w 3900299"/>
                <a:gd name="connsiteY673" fmla="*/ 5326544 h 7906498"/>
                <a:gd name="connsiteX674" fmla="*/ 1234935 w 3900299"/>
                <a:gd name="connsiteY674" fmla="*/ 5166334 h 7906498"/>
                <a:gd name="connsiteX675" fmla="*/ 1168401 w 3900299"/>
                <a:gd name="connsiteY675" fmla="*/ 4752980 h 7906498"/>
                <a:gd name="connsiteX676" fmla="*/ 1008192 w 3900299"/>
                <a:gd name="connsiteY676" fmla="*/ 4637196 h 7906498"/>
                <a:gd name="connsiteX677" fmla="*/ 1531925 w 3900299"/>
                <a:gd name="connsiteY677" fmla="*/ 4408378 h 7906498"/>
                <a:gd name="connsiteX678" fmla="*/ 1468439 w 3900299"/>
                <a:gd name="connsiteY678" fmla="*/ 4410808 h 7906498"/>
                <a:gd name="connsiteX679" fmla="*/ 1350576 w 3900299"/>
                <a:gd name="connsiteY679" fmla="*/ 4603946 h 7906498"/>
                <a:gd name="connsiteX680" fmla="*/ 1452623 w 3900299"/>
                <a:gd name="connsiteY680" fmla="*/ 5025548 h 7906498"/>
                <a:gd name="connsiteX681" fmla="*/ 1645761 w 3900299"/>
                <a:gd name="connsiteY681" fmla="*/ 5143410 h 7906498"/>
                <a:gd name="connsiteX682" fmla="*/ 1763624 w 3900299"/>
                <a:gd name="connsiteY682" fmla="*/ 4950272 h 7906498"/>
                <a:gd name="connsiteX683" fmla="*/ 1661578 w 3900299"/>
                <a:gd name="connsiteY683" fmla="*/ 4528670 h 7906498"/>
                <a:gd name="connsiteX684" fmla="*/ 1531925 w 3900299"/>
                <a:gd name="connsiteY684" fmla="*/ 4408378 h 7906498"/>
                <a:gd name="connsiteX685" fmla="*/ 1948546 w 3900299"/>
                <a:gd name="connsiteY685" fmla="*/ 4225704 h 7906498"/>
                <a:gd name="connsiteX686" fmla="*/ 1893296 w 3900299"/>
                <a:gd name="connsiteY686" fmla="*/ 4231004 h 7906498"/>
                <a:gd name="connsiteX687" fmla="*/ 1800169 w 3900299"/>
                <a:gd name="connsiteY687" fmla="*/ 4405360 h 7906498"/>
                <a:gd name="connsiteX688" fmla="*/ 1921826 w 3900299"/>
                <a:gd name="connsiteY688" fmla="*/ 4805968 h 7906498"/>
                <a:gd name="connsiteX689" fmla="*/ 2096183 w 3900299"/>
                <a:gd name="connsiteY689" fmla="*/ 4899096 h 7906498"/>
                <a:gd name="connsiteX690" fmla="*/ 2096183 w 3900299"/>
                <a:gd name="connsiteY690" fmla="*/ 4899098 h 7906498"/>
                <a:gd name="connsiteX691" fmla="*/ 2189310 w 3900299"/>
                <a:gd name="connsiteY691" fmla="*/ 4724740 h 7906498"/>
                <a:gd name="connsiteX692" fmla="*/ 2067653 w 3900299"/>
                <a:gd name="connsiteY692" fmla="*/ 4324130 h 7906498"/>
                <a:gd name="connsiteX693" fmla="*/ 1948546 w 3900299"/>
                <a:gd name="connsiteY693" fmla="*/ 4225704 h 7906498"/>
                <a:gd name="connsiteX694" fmla="*/ 2429048 w 3900299"/>
                <a:gd name="connsiteY694" fmla="*/ 4004438 h 7906498"/>
                <a:gd name="connsiteX695" fmla="*/ 2365562 w 3900299"/>
                <a:gd name="connsiteY695" fmla="*/ 4006868 h 7906498"/>
                <a:gd name="connsiteX696" fmla="*/ 2247699 w 3900299"/>
                <a:gd name="connsiteY696" fmla="*/ 4200006 h 7906498"/>
                <a:gd name="connsiteX697" fmla="*/ 2349746 w 3900299"/>
                <a:gd name="connsiteY697" fmla="*/ 4621608 h 7906498"/>
                <a:gd name="connsiteX698" fmla="*/ 2542884 w 3900299"/>
                <a:gd name="connsiteY698" fmla="*/ 4739470 h 7906498"/>
                <a:gd name="connsiteX699" fmla="*/ 2660747 w 3900299"/>
                <a:gd name="connsiteY699" fmla="*/ 4546332 h 7906498"/>
                <a:gd name="connsiteX700" fmla="*/ 2558701 w 3900299"/>
                <a:gd name="connsiteY700" fmla="*/ 4124730 h 7906498"/>
                <a:gd name="connsiteX701" fmla="*/ 2429048 w 3900299"/>
                <a:gd name="connsiteY701" fmla="*/ 4004438 h 7906498"/>
                <a:gd name="connsiteX702" fmla="*/ 1329512 w 3900299"/>
                <a:gd name="connsiteY702" fmla="*/ 3581074 h 7906498"/>
                <a:gd name="connsiteX703" fmla="*/ 82924 w 3900299"/>
                <a:gd name="connsiteY703" fmla="*/ 3837882 h 7906498"/>
                <a:gd name="connsiteX704" fmla="*/ 82924 w 3900299"/>
                <a:gd name="connsiteY704" fmla="*/ 4074364 h 7906498"/>
                <a:gd name="connsiteX705" fmla="*/ 1404529 w 3900299"/>
                <a:gd name="connsiteY705" fmla="*/ 3781122 h 7906498"/>
                <a:gd name="connsiteX706" fmla="*/ 1329512 w 3900299"/>
                <a:gd name="connsiteY706" fmla="*/ 3581074 h 7906498"/>
                <a:gd name="connsiteX707" fmla="*/ 2577531 w 3900299"/>
                <a:gd name="connsiteY707" fmla="*/ 3296974 h 7906498"/>
                <a:gd name="connsiteX708" fmla="*/ 158510 w 3900299"/>
                <a:gd name="connsiteY708" fmla="*/ 4268194 h 7906498"/>
                <a:gd name="connsiteX709" fmla="*/ 158510 w 3900299"/>
                <a:gd name="connsiteY709" fmla="*/ 4504678 h 7906498"/>
                <a:gd name="connsiteX710" fmla="*/ 2615631 w 3900299"/>
                <a:gd name="connsiteY710" fmla="*/ 3542982 h 7906498"/>
                <a:gd name="connsiteX711" fmla="*/ 2577531 w 3900299"/>
                <a:gd name="connsiteY711" fmla="*/ 3296974 h 7906498"/>
                <a:gd name="connsiteX712" fmla="*/ 2501945 w 3900299"/>
                <a:gd name="connsiteY712" fmla="*/ 2866660 h 7906498"/>
                <a:gd name="connsiteX713" fmla="*/ 1514740 w 3900299"/>
                <a:gd name="connsiteY713" fmla="*/ 3505816 h 7906498"/>
                <a:gd name="connsiteX714" fmla="*/ 1607738 w 3900299"/>
                <a:gd name="connsiteY714" fmla="*/ 3698010 h 7906498"/>
                <a:gd name="connsiteX715" fmla="*/ 2540045 w 3900299"/>
                <a:gd name="connsiteY715" fmla="*/ 3112668 h 7906498"/>
                <a:gd name="connsiteX716" fmla="*/ 2501945 w 3900299"/>
                <a:gd name="connsiteY716" fmla="*/ 2866660 h 7906498"/>
                <a:gd name="connsiteX717" fmla="*/ 1155698 w 3900299"/>
                <a:gd name="connsiteY717" fmla="*/ 1104354 h 7906498"/>
                <a:gd name="connsiteX718" fmla="*/ 1269309 w 3900299"/>
                <a:gd name="connsiteY718" fmla="*/ 2109450 h 7906498"/>
                <a:gd name="connsiteX719" fmla="*/ 1188489 w 3900299"/>
                <a:gd name="connsiteY719" fmla="*/ 3181916 h 7906498"/>
                <a:gd name="connsiteX720" fmla="*/ 1347743 w 3900299"/>
                <a:gd name="connsiteY720" fmla="*/ 2124894 h 7906498"/>
                <a:gd name="connsiteX721" fmla="*/ 1155698 w 3900299"/>
                <a:gd name="connsiteY721" fmla="*/ 1104354 h 7906498"/>
                <a:gd name="connsiteX722" fmla="*/ 599989 w 3900299"/>
                <a:gd name="connsiteY722" fmla="*/ 1053026 h 7906498"/>
                <a:gd name="connsiteX723" fmla="*/ 713600 w 3900299"/>
                <a:gd name="connsiteY723" fmla="*/ 2058122 h 7906498"/>
                <a:gd name="connsiteX724" fmla="*/ 632780 w 3900299"/>
                <a:gd name="connsiteY724" fmla="*/ 3130588 h 7906498"/>
                <a:gd name="connsiteX725" fmla="*/ 792034 w 3900299"/>
                <a:gd name="connsiteY725" fmla="*/ 2073566 h 7906498"/>
                <a:gd name="connsiteX726" fmla="*/ 599989 w 3900299"/>
                <a:gd name="connsiteY726" fmla="*/ 1053026 h 7906498"/>
                <a:gd name="connsiteX727" fmla="*/ 1654274 w 3900299"/>
                <a:gd name="connsiteY727" fmla="*/ 1045838 h 7906498"/>
                <a:gd name="connsiteX728" fmla="*/ 1767885 w 3900299"/>
                <a:gd name="connsiteY728" fmla="*/ 2050934 h 7906498"/>
                <a:gd name="connsiteX729" fmla="*/ 1687065 w 3900299"/>
                <a:gd name="connsiteY729" fmla="*/ 3123400 h 7906498"/>
                <a:gd name="connsiteX730" fmla="*/ 1846319 w 3900299"/>
                <a:gd name="connsiteY730" fmla="*/ 2066378 h 7906498"/>
                <a:gd name="connsiteX731" fmla="*/ 1654274 w 3900299"/>
                <a:gd name="connsiteY731" fmla="*/ 1045838 h 7906498"/>
                <a:gd name="connsiteX732" fmla="*/ 2300068 w 3900299"/>
                <a:gd name="connsiteY732" fmla="*/ 267316 h 7906498"/>
                <a:gd name="connsiteX733" fmla="*/ 3900299 w 3900299"/>
                <a:gd name="connsiteY733" fmla="*/ 7527820 h 7906498"/>
                <a:gd name="connsiteX734" fmla="*/ 16199 w 3900299"/>
                <a:gd name="connsiteY734" fmla="*/ 7906498 h 7906498"/>
                <a:gd name="connsiteX735" fmla="*/ 156 w 3900299"/>
                <a:gd name="connsiteY735" fmla="*/ 662873 h 7906498"/>
                <a:gd name="connsiteX736" fmla="*/ 2300068 w 3900299"/>
                <a:gd name="connsiteY736" fmla="*/ 267316 h 7906498"/>
                <a:gd name="connsiteX0" fmla="*/ 656163 w 3900299"/>
                <a:gd name="connsiteY0" fmla="*/ 6706551 h 7939849"/>
                <a:gd name="connsiteX1" fmla="*/ 664809 w 3900299"/>
                <a:gd name="connsiteY1" fmla="*/ 6788205 h 7939849"/>
                <a:gd name="connsiteX2" fmla="*/ 647336 w 3900299"/>
                <a:gd name="connsiteY2" fmla="*/ 6871211 h 7939849"/>
                <a:gd name="connsiteX3" fmla="*/ 638688 w 3900299"/>
                <a:gd name="connsiteY3" fmla="*/ 6789557 h 7939849"/>
                <a:gd name="connsiteX4" fmla="*/ 656163 w 3900299"/>
                <a:gd name="connsiteY4" fmla="*/ 6706551 h 7939849"/>
                <a:gd name="connsiteX5" fmla="*/ 543763 w 3900299"/>
                <a:gd name="connsiteY5" fmla="*/ 6631581 h 7939849"/>
                <a:gd name="connsiteX6" fmla="*/ 545887 w 3900299"/>
                <a:gd name="connsiteY6" fmla="*/ 6632725 h 7939849"/>
                <a:gd name="connsiteX7" fmla="*/ 508903 w 3900299"/>
                <a:gd name="connsiteY7" fmla="*/ 6724361 h 7939849"/>
                <a:gd name="connsiteX8" fmla="*/ 527870 w 3900299"/>
                <a:gd name="connsiteY8" fmla="*/ 6821343 h 7939849"/>
                <a:gd name="connsiteX9" fmla="*/ 525567 w 3900299"/>
                <a:gd name="connsiteY9" fmla="*/ 6822067 h 7939849"/>
                <a:gd name="connsiteX10" fmla="*/ 489133 w 3900299"/>
                <a:gd name="connsiteY10" fmla="*/ 6722475 h 7939849"/>
                <a:gd name="connsiteX11" fmla="*/ 534402 w 3900299"/>
                <a:gd name="connsiteY11" fmla="*/ 6632637 h 7939849"/>
                <a:gd name="connsiteX12" fmla="*/ 543763 w 3900299"/>
                <a:gd name="connsiteY12" fmla="*/ 6631581 h 7939849"/>
                <a:gd name="connsiteX13" fmla="*/ 1779797 w 3900299"/>
                <a:gd name="connsiteY13" fmla="*/ 6520621 h 7939849"/>
                <a:gd name="connsiteX14" fmla="*/ 1805433 w 3900299"/>
                <a:gd name="connsiteY14" fmla="*/ 6598627 h 7939849"/>
                <a:gd name="connsiteX15" fmla="*/ 1805819 w 3900299"/>
                <a:gd name="connsiteY15" fmla="*/ 6683451 h 7939849"/>
                <a:gd name="connsiteX16" fmla="*/ 1780182 w 3900299"/>
                <a:gd name="connsiteY16" fmla="*/ 6605447 h 7939849"/>
                <a:gd name="connsiteX17" fmla="*/ 1779797 w 3900299"/>
                <a:gd name="connsiteY17" fmla="*/ 6520621 h 7939849"/>
                <a:gd name="connsiteX18" fmla="*/ 896487 w 3900299"/>
                <a:gd name="connsiteY18" fmla="*/ 6498699 h 7939849"/>
                <a:gd name="connsiteX19" fmla="*/ 971165 w 3900299"/>
                <a:gd name="connsiteY19" fmla="*/ 6527865 h 7939849"/>
                <a:gd name="connsiteX20" fmla="*/ 1048283 w 3900299"/>
                <a:gd name="connsiteY20" fmla="*/ 6505941 h 7939849"/>
                <a:gd name="connsiteX21" fmla="*/ 1048937 w 3900299"/>
                <a:gd name="connsiteY21" fmla="*/ 6507999 h 7939849"/>
                <a:gd name="connsiteX22" fmla="*/ 970306 w 3900299"/>
                <a:gd name="connsiteY22" fmla="*/ 6545917 h 7939849"/>
                <a:gd name="connsiteX23" fmla="*/ 895638 w 3900299"/>
                <a:gd name="connsiteY23" fmla="*/ 6500683 h 7939849"/>
                <a:gd name="connsiteX24" fmla="*/ 896487 w 3900299"/>
                <a:gd name="connsiteY24" fmla="*/ 6498699 h 7939849"/>
                <a:gd name="connsiteX25" fmla="*/ 1654138 w 3900299"/>
                <a:gd name="connsiteY25" fmla="*/ 6470983 h 7939849"/>
                <a:gd name="connsiteX26" fmla="*/ 1656456 w 3900299"/>
                <a:gd name="connsiteY26" fmla="*/ 6471655 h 7939849"/>
                <a:gd name="connsiteX27" fmla="*/ 1639583 w 3900299"/>
                <a:gd name="connsiteY27" fmla="*/ 6569023 h 7939849"/>
                <a:gd name="connsiteX28" fmla="*/ 1678534 w 3900299"/>
                <a:gd name="connsiteY28" fmla="*/ 6659841 h 7939849"/>
                <a:gd name="connsiteX29" fmla="*/ 1676435 w 3900299"/>
                <a:gd name="connsiteY29" fmla="*/ 6661033 h 7939849"/>
                <a:gd name="connsiteX30" fmla="*/ 1619859 w 3900299"/>
                <a:gd name="connsiteY30" fmla="*/ 6571339 h 7939849"/>
                <a:gd name="connsiteX31" fmla="*/ 1645209 w 3900299"/>
                <a:gd name="connsiteY31" fmla="*/ 6473987 h 7939849"/>
                <a:gd name="connsiteX32" fmla="*/ 1654138 w 3900299"/>
                <a:gd name="connsiteY32" fmla="*/ 6470983 h 7939849"/>
                <a:gd name="connsiteX33" fmla="*/ 3336646 w 3900299"/>
                <a:gd name="connsiteY33" fmla="*/ 6446921 h 7939849"/>
                <a:gd name="connsiteX34" fmla="*/ 2136592 w 3900299"/>
                <a:gd name="connsiteY34" fmla="*/ 7082937 h 7939849"/>
                <a:gd name="connsiteX35" fmla="*/ 221508 w 3900299"/>
                <a:gd name="connsiteY35" fmla="*/ 7166681 h 7939849"/>
                <a:gd name="connsiteX36" fmla="*/ 2099095 w 3900299"/>
                <a:gd name="connsiteY36" fmla="*/ 7246207 h 7939849"/>
                <a:gd name="connsiteX37" fmla="*/ 3336646 w 3900299"/>
                <a:gd name="connsiteY37" fmla="*/ 6446921 h 7939849"/>
                <a:gd name="connsiteX38" fmla="*/ 995137 w 3900299"/>
                <a:gd name="connsiteY38" fmla="*/ 6442917 h 7939849"/>
                <a:gd name="connsiteX39" fmla="*/ 1078142 w 3900299"/>
                <a:gd name="connsiteY39" fmla="*/ 6460391 h 7939849"/>
                <a:gd name="connsiteX40" fmla="*/ 996488 w 3900299"/>
                <a:gd name="connsiteY40" fmla="*/ 6469039 h 7939849"/>
                <a:gd name="connsiteX41" fmla="*/ 913483 w 3900299"/>
                <a:gd name="connsiteY41" fmla="*/ 6451565 h 7939849"/>
                <a:gd name="connsiteX42" fmla="*/ 929461 w 3900299"/>
                <a:gd name="connsiteY42" fmla="*/ 6447139 h 7939849"/>
                <a:gd name="connsiteX43" fmla="*/ 995137 w 3900299"/>
                <a:gd name="connsiteY43" fmla="*/ 6442917 h 7939849"/>
                <a:gd name="connsiteX44" fmla="*/ 667480 w 3900299"/>
                <a:gd name="connsiteY44" fmla="*/ 6394195 h 7939849"/>
                <a:gd name="connsiteX45" fmla="*/ 647645 w 3900299"/>
                <a:gd name="connsiteY45" fmla="*/ 6397223 h 7939849"/>
                <a:gd name="connsiteX46" fmla="*/ 614600 w 3900299"/>
                <a:gd name="connsiteY46" fmla="*/ 6442257 h 7939849"/>
                <a:gd name="connsiteX47" fmla="*/ 662664 w 3900299"/>
                <a:gd name="connsiteY47" fmla="*/ 6495137 h 7939849"/>
                <a:gd name="connsiteX48" fmla="*/ 715544 w 3900299"/>
                <a:gd name="connsiteY48" fmla="*/ 6447077 h 7939849"/>
                <a:gd name="connsiteX49" fmla="*/ 667480 w 3900299"/>
                <a:gd name="connsiteY49" fmla="*/ 6394195 h 7939849"/>
                <a:gd name="connsiteX50" fmla="*/ 968804 w 3900299"/>
                <a:gd name="connsiteY50" fmla="*/ 6356675 h 7939849"/>
                <a:gd name="connsiteX51" fmla="*/ 1043396 w 3900299"/>
                <a:gd name="connsiteY51" fmla="*/ 6403413 h 7939849"/>
                <a:gd name="connsiteX52" fmla="*/ 1042546 w 3900299"/>
                <a:gd name="connsiteY52" fmla="*/ 6405471 h 7939849"/>
                <a:gd name="connsiteX53" fmla="*/ 967911 w 3900299"/>
                <a:gd name="connsiteY53" fmla="*/ 6375379 h 7939849"/>
                <a:gd name="connsiteX54" fmla="*/ 890752 w 3900299"/>
                <a:gd name="connsiteY54" fmla="*/ 6398229 h 7939849"/>
                <a:gd name="connsiteX55" fmla="*/ 890100 w 3900299"/>
                <a:gd name="connsiteY55" fmla="*/ 6396097 h 7939849"/>
                <a:gd name="connsiteX56" fmla="*/ 914002 w 3900299"/>
                <a:gd name="connsiteY56" fmla="*/ 6366707 h 7939849"/>
                <a:gd name="connsiteX57" fmla="*/ 938807 w 3900299"/>
                <a:gd name="connsiteY57" fmla="*/ 6358635 h 7939849"/>
                <a:gd name="connsiteX58" fmla="*/ 968804 w 3900299"/>
                <a:gd name="connsiteY58" fmla="*/ 6356675 h 7939849"/>
                <a:gd name="connsiteX59" fmla="*/ 923577 w 3900299"/>
                <a:gd name="connsiteY59" fmla="*/ 6286735 h 7939849"/>
                <a:gd name="connsiteX60" fmla="*/ 1014472 w 3900299"/>
                <a:gd name="connsiteY60" fmla="*/ 6341365 h 7939849"/>
                <a:gd name="connsiteX61" fmla="*/ 1013327 w 3900299"/>
                <a:gd name="connsiteY61" fmla="*/ 6343489 h 7939849"/>
                <a:gd name="connsiteX62" fmla="*/ 921690 w 3900299"/>
                <a:gd name="connsiteY62" fmla="*/ 6306505 h 7939849"/>
                <a:gd name="connsiteX63" fmla="*/ 824708 w 3900299"/>
                <a:gd name="connsiteY63" fmla="*/ 6325471 h 7939849"/>
                <a:gd name="connsiteX64" fmla="*/ 823986 w 3900299"/>
                <a:gd name="connsiteY64" fmla="*/ 6323169 h 7939849"/>
                <a:gd name="connsiteX65" fmla="*/ 854958 w 3900299"/>
                <a:gd name="connsiteY65" fmla="*/ 6293637 h 7939849"/>
                <a:gd name="connsiteX66" fmla="*/ 923577 w 3900299"/>
                <a:gd name="connsiteY66" fmla="*/ 6286735 h 7939849"/>
                <a:gd name="connsiteX67" fmla="*/ 667814 w 3900299"/>
                <a:gd name="connsiteY67" fmla="*/ 6280729 h 7939849"/>
                <a:gd name="connsiteX68" fmla="*/ 732291 w 3900299"/>
                <a:gd name="connsiteY68" fmla="*/ 6351665 h 7939849"/>
                <a:gd name="connsiteX69" fmla="*/ 718436 w 3900299"/>
                <a:gd name="connsiteY69" fmla="*/ 6387523 h 7939849"/>
                <a:gd name="connsiteX70" fmla="*/ 746145 w 3900299"/>
                <a:gd name="connsiteY70" fmla="*/ 6382791 h 7939849"/>
                <a:gd name="connsiteX71" fmla="*/ 810621 w 3900299"/>
                <a:gd name="connsiteY71" fmla="*/ 6453729 h 7939849"/>
                <a:gd name="connsiteX72" fmla="*/ 739684 w 3900299"/>
                <a:gd name="connsiteY72" fmla="*/ 6518205 h 7939849"/>
                <a:gd name="connsiteX73" fmla="*/ 715609 w 3900299"/>
                <a:gd name="connsiteY73" fmla="*/ 6512137 h 7939849"/>
                <a:gd name="connsiteX74" fmla="*/ 723958 w 3900299"/>
                <a:gd name="connsiteY74" fmla="*/ 6545807 h 7939849"/>
                <a:gd name="connsiteX75" fmla="*/ 653019 w 3900299"/>
                <a:gd name="connsiteY75" fmla="*/ 6610285 h 7939849"/>
                <a:gd name="connsiteX76" fmla="*/ 588543 w 3900299"/>
                <a:gd name="connsiteY76" fmla="*/ 6539347 h 7939849"/>
                <a:gd name="connsiteX77" fmla="*/ 603333 w 3900299"/>
                <a:gd name="connsiteY77" fmla="*/ 6502235 h 7939849"/>
                <a:gd name="connsiteX78" fmla="*/ 570416 w 3900299"/>
                <a:gd name="connsiteY78" fmla="*/ 6510129 h 7939849"/>
                <a:gd name="connsiteX79" fmla="*/ 505939 w 3900299"/>
                <a:gd name="connsiteY79" fmla="*/ 6439191 h 7939849"/>
                <a:gd name="connsiteX80" fmla="*/ 576877 w 3900299"/>
                <a:gd name="connsiteY80" fmla="*/ 6374715 h 7939849"/>
                <a:gd name="connsiteX81" fmla="*/ 609769 w 3900299"/>
                <a:gd name="connsiteY81" fmla="*/ 6386359 h 7939849"/>
                <a:gd name="connsiteX82" fmla="*/ 596877 w 3900299"/>
                <a:gd name="connsiteY82" fmla="*/ 6345205 h 7939849"/>
                <a:gd name="connsiteX83" fmla="*/ 641205 w 3900299"/>
                <a:gd name="connsiteY83" fmla="*/ 6284793 h 7939849"/>
                <a:gd name="connsiteX84" fmla="*/ 667814 w 3900299"/>
                <a:gd name="connsiteY84" fmla="*/ 6280729 h 7939849"/>
                <a:gd name="connsiteX85" fmla="*/ 405087 w 3900299"/>
                <a:gd name="connsiteY85" fmla="*/ 6267541 h 7939849"/>
                <a:gd name="connsiteX86" fmla="*/ 495984 w 3900299"/>
                <a:gd name="connsiteY86" fmla="*/ 6322167 h 7939849"/>
                <a:gd name="connsiteX87" fmla="*/ 494838 w 3900299"/>
                <a:gd name="connsiteY87" fmla="*/ 6324295 h 7939849"/>
                <a:gd name="connsiteX88" fmla="*/ 403201 w 3900299"/>
                <a:gd name="connsiteY88" fmla="*/ 6287309 h 7939849"/>
                <a:gd name="connsiteX89" fmla="*/ 306218 w 3900299"/>
                <a:gd name="connsiteY89" fmla="*/ 6306277 h 7939849"/>
                <a:gd name="connsiteX90" fmla="*/ 305495 w 3900299"/>
                <a:gd name="connsiteY90" fmla="*/ 6303973 h 7939849"/>
                <a:gd name="connsiteX91" fmla="*/ 336468 w 3900299"/>
                <a:gd name="connsiteY91" fmla="*/ 6274443 h 7939849"/>
                <a:gd name="connsiteX92" fmla="*/ 405087 w 3900299"/>
                <a:gd name="connsiteY92" fmla="*/ 6267541 h 7939849"/>
                <a:gd name="connsiteX93" fmla="*/ 668784 w 3900299"/>
                <a:gd name="connsiteY93" fmla="*/ 6263913 h 7939849"/>
                <a:gd name="connsiteX94" fmla="*/ 639457 w 3900299"/>
                <a:gd name="connsiteY94" fmla="*/ 6268393 h 7939849"/>
                <a:gd name="connsiteX95" fmla="*/ 590601 w 3900299"/>
                <a:gd name="connsiteY95" fmla="*/ 6334973 h 7939849"/>
                <a:gd name="connsiteX96" fmla="*/ 604810 w 3900299"/>
                <a:gd name="connsiteY96" fmla="*/ 6380329 h 7939849"/>
                <a:gd name="connsiteX97" fmla="*/ 568561 w 3900299"/>
                <a:gd name="connsiteY97" fmla="*/ 6367497 h 7939849"/>
                <a:gd name="connsiteX98" fmla="*/ 490380 w 3900299"/>
                <a:gd name="connsiteY98" fmla="*/ 6438557 h 7939849"/>
                <a:gd name="connsiteX99" fmla="*/ 561438 w 3900299"/>
                <a:gd name="connsiteY99" fmla="*/ 6516737 h 7939849"/>
                <a:gd name="connsiteX100" fmla="*/ 597718 w 3900299"/>
                <a:gd name="connsiteY100" fmla="*/ 6508037 h 7939849"/>
                <a:gd name="connsiteX101" fmla="*/ 581419 w 3900299"/>
                <a:gd name="connsiteY101" fmla="*/ 6548935 h 7939849"/>
                <a:gd name="connsiteX102" fmla="*/ 652477 w 3900299"/>
                <a:gd name="connsiteY102" fmla="*/ 6627117 h 7939849"/>
                <a:gd name="connsiteX103" fmla="*/ 730657 w 3900299"/>
                <a:gd name="connsiteY103" fmla="*/ 6556057 h 7939849"/>
                <a:gd name="connsiteX104" fmla="*/ 721455 w 3900299"/>
                <a:gd name="connsiteY104" fmla="*/ 6518951 h 7939849"/>
                <a:gd name="connsiteX105" fmla="*/ 747990 w 3900299"/>
                <a:gd name="connsiteY105" fmla="*/ 6525637 h 7939849"/>
                <a:gd name="connsiteX106" fmla="*/ 826170 w 3900299"/>
                <a:gd name="connsiteY106" fmla="*/ 6454579 h 7939849"/>
                <a:gd name="connsiteX107" fmla="*/ 755110 w 3900299"/>
                <a:gd name="connsiteY107" fmla="*/ 6376397 h 7939849"/>
                <a:gd name="connsiteX108" fmla="*/ 724571 w 3900299"/>
                <a:gd name="connsiteY108" fmla="*/ 6381611 h 7939849"/>
                <a:gd name="connsiteX109" fmla="*/ 739842 w 3900299"/>
                <a:gd name="connsiteY109" fmla="*/ 6342095 h 7939849"/>
                <a:gd name="connsiteX110" fmla="*/ 668784 w 3900299"/>
                <a:gd name="connsiteY110" fmla="*/ 6263913 h 7939849"/>
                <a:gd name="connsiteX111" fmla="*/ 2120922 w 3900299"/>
                <a:gd name="connsiteY111" fmla="*/ 6241987 h 7939849"/>
                <a:gd name="connsiteX112" fmla="*/ 2121994 w 3900299"/>
                <a:gd name="connsiteY112" fmla="*/ 6243861 h 7939849"/>
                <a:gd name="connsiteX113" fmla="*/ 2053103 w 3900299"/>
                <a:gd name="connsiteY113" fmla="*/ 6297477 h 7939849"/>
                <a:gd name="connsiteX114" fmla="*/ 1970589 w 3900299"/>
                <a:gd name="connsiteY114" fmla="*/ 6268969 h 7939849"/>
                <a:gd name="connsiteX115" fmla="*/ 1971001 w 3900299"/>
                <a:gd name="connsiteY115" fmla="*/ 6266851 h 7939849"/>
                <a:gd name="connsiteX116" fmla="*/ 2050145 w 3900299"/>
                <a:gd name="connsiteY116" fmla="*/ 6279649 h 7939849"/>
                <a:gd name="connsiteX117" fmla="*/ 2120922 w 3900299"/>
                <a:gd name="connsiteY117" fmla="*/ 6241987 h 7939849"/>
                <a:gd name="connsiteX118" fmla="*/ 1725130 w 3900299"/>
                <a:gd name="connsiteY118" fmla="*/ 6212877 h 7939849"/>
                <a:gd name="connsiteX119" fmla="*/ 1706376 w 3900299"/>
                <a:gd name="connsiteY119" fmla="*/ 6220013 h 7939849"/>
                <a:gd name="connsiteX120" fmla="*/ 1683548 w 3900299"/>
                <a:gd name="connsiteY120" fmla="*/ 6270993 h 7939849"/>
                <a:gd name="connsiteX121" fmla="*/ 1741664 w 3900299"/>
                <a:gd name="connsiteY121" fmla="*/ 6312575 h 7939849"/>
                <a:gd name="connsiteX122" fmla="*/ 1783246 w 3900299"/>
                <a:gd name="connsiteY122" fmla="*/ 6254461 h 7939849"/>
                <a:gd name="connsiteX123" fmla="*/ 1725130 w 3900299"/>
                <a:gd name="connsiteY123" fmla="*/ 6212877 h 7939849"/>
                <a:gd name="connsiteX124" fmla="*/ 2103666 w 3900299"/>
                <a:gd name="connsiteY124" fmla="*/ 6187339 h 7939849"/>
                <a:gd name="connsiteX125" fmla="*/ 2140527 w 3900299"/>
                <a:gd name="connsiteY125" fmla="*/ 6191173 h 7939849"/>
                <a:gd name="connsiteX126" fmla="*/ 2062521 w 3900299"/>
                <a:gd name="connsiteY126" fmla="*/ 6216811 h 7939849"/>
                <a:gd name="connsiteX127" fmla="*/ 1977698 w 3900299"/>
                <a:gd name="connsiteY127" fmla="*/ 6217195 h 7939849"/>
                <a:gd name="connsiteX128" fmla="*/ 1992386 w 3900299"/>
                <a:gd name="connsiteY128" fmla="*/ 6209507 h 7939849"/>
                <a:gd name="connsiteX129" fmla="*/ 2055704 w 3900299"/>
                <a:gd name="connsiteY129" fmla="*/ 6191559 h 7939849"/>
                <a:gd name="connsiteX130" fmla="*/ 2103666 w 3900299"/>
                <a:gd name="connsiteY130" fmla="*/ 6187339 h 7939849"/>
                <a:gd name="connsiteX131" fmla="*/ 1479368 w 3900299"/>
                <a:gd name="connsiteY131" fmla="*/ 6143507 h 7939849"/>
                <a:gd name="connsiteX132" fmla="*/ 1542317 w 3900299"/>
                <a:gd name="connsiteY132" fmla="*/ 6178553 h 7939849"/>
                <a:gd name="connsiteX133" fmla="*/ 1541645 w 3900299"/>
                <a:gd name="connsiteY133" fmla="*/ 6180875 h 7939849"/>
                <a:gd name="connsiteX134" fmla="*/ 1444276 w 3900299"/>
                <a:gd name="connsiteY134" fmla="*/ 6164001 h 7939849"/>
                <a:gd name="connsiteX135" fmla="*/ 1353456 w 3900299"/>
                <a:gd name="connsiteY135" fmla="*/ 6202953 h 7939849"/>
                <a:gd name="connsiteX136" fmla="*/ 1352265 w 3900299"/>
                <a:gd name="connsiteY136" fmla="*/ 6200853 h 7939849"/>
                <a:gd name="connsiteX137" fmla="*/ 1376329 w 3900299"/>
                <a:gd name="connsiteY137" fmla="*/ 6165465 h 7939849"/>
                <a:gd name="connsiteX138" fmla="*/ 1441960 w 3900299"/>
                <a:gd name="connsiteY138" fmla="*/ 6144277 h 7939849"/>
                <a:gd name="connsiteX139" fmla="*/ 1479368 w 3900299"/>
                <a:gd name="connsiteY139" fmla="*/ 6143507 h 7939849"/>
                <a:gd name="connsiteX140" fmla="*/ 2730280 w 3900299"/>
                <a:gd name="connsiteY140" fmla="*/ 6130847 h 7939849"/>
                <a:gd name="connsiteX141" fmla="*/ 2761449 w 3900299"/>
                <a:gd name="connsiteY141" fmla="*/ 6206811 h 7939849"/>
                <a:gd name="connsiteX142" fmla="*/ 2767922 w 3900299"/>
                <a:gd name="connsiteY142" fmla="*/ 6291389 h 7939849"/>
                <a:gd name="connsiteX143" fmla="*/ 2736752 w 3900299"/>
                <a:gd name="connsiteY143" fmla="*/ 6215425 h 7939849"/>
                <a:gd name="connsiteX144" fmla="*/ 2730280 w 3900299"/>
                <a:gd name="connsiteY144" fmla="*/ 6130847 h 7939849"/>
                <a:gd name="connsiteX145" fmla="*/ 2041832 w 3900299"/>
                <a:gd name="connsiteY145" fmla="*/ 6111245 h 7939849"/>
                <a:gd name="connsiteX146" fmla="*/ 2094569 w 3900299"/>
                <a:gd name="connsiteY146" fmla="*/ 6142783 h 7939849"/>
                <a:gd name="connsiteX147" fmla="*/ 2094171 w 3900299"/>
                <a:gd name="connsiteY147" fmla="*/ 6144975 h 7939849"/>
                <a:gd name="connsiteX148" fmla="*/ 2014874 w 3900299"/>
                <a:gd name="connsiteY148" fmla="*/ 6131263 h 7939849"/>
                <a:gd name="connsiteX149" fmla="*/ 1944252 w 3900299"/>
                <a:gd name="connsiteY149" fmla="*/ 6169837 h 7939849"/>
                <a:gd name="connsiteX150" fmla="*/ 1943165 w 3900299"/>
                <a:gd name="connsiteY150" fmla="*/ 6167891 h 7939849"/>
                <a:gd name="connsiteX151" fmla="*/ 1960348 w 3900299"/>
                <a:gd name="connsiteY151" fmla="*/ 6134129 h 7939849"/>
                <a:gd name="connsiteX152" fmla="*/ 1982899 w 3900299"/>
                <a:gd name="connsiteY152" fmla="*/ 6121019 h 7939849"/>
                <a:gd name="connsiteX153" fmla="*/ 2011812 w 3900299"/>
                <a:gd name="connsiteY153" fmla="*/ 6112789 h 7939849"/>
                <a:gd name="connsiteX154" fmla="*/ 2041832 w 3900299"/>
                <a:gd name="connsiteY154" fmla="*/ 6111245 h 7939849"/>
                <a:gd name="connsiteX155" fmla="*/ 1701579 w 3900299"/>
                <a:gd name="connsiteY155" fmla="*/ 6101883 h 7939849"/>
                <a:gd name="connsiteX156" fmla="*/ 1779540 w 3900299"/>
                <a:gd name="connsiteY156" fmla="*/ 6157663 h 7939849"/>
                <a:gd name="connsiteX157" fmla="*/ 1773541 w 3900299"/>
                <a:gd name="connsiteY157" fmla="*/ 6195633 h 7939849"/>
                <a:gd name="connsiteX158" fmla="*/ 1799634 w 3900299"/>
                <a:gd name="connsiteY158" fmla="*/ 6185177 h 7939849"/>
                <a:gd name="connsiteX159" fmla="*/ 1877594 w 3900299"/>
                <a:gd name="connsiteY159" fmla="*/ 6240957 h 7939849"/>
                <a:gd name="connsiteX160" fmla="*/ 1821813 w 3900299"/>
                <a:gd name="connsiteY160" fmla="*/ 6318917 h 7939849"/>
                <a:gd name="connsiteX161" fmla="*/ 1797000 w 3900299"/>
                <a:gd name="connsiteY161" fmla="*/ 6318051 h 7939849"/>
                <a:gd name="connsiteX162" fmla="*/ 1812248 w 3900299"/>
                <a:gd name="connsiteY162" fmla="*/ 6349209 h 7939849"/>
                <a:gd name="connsiteX163" fmla="*/ 1756466 w 3900299"/>
                <a:gd name="connsiteY163" fmla="*/ 6427173 h 7939849"/>
                <a:gd name="connsiteX164" fmla="*/ 1678506 w 3900299"/>
                <a:gd name="connsiteY164" fmla="*/ 6371391 h 7939849"/>
                <a:gd name="connsiteX165" fmla="*/ 1685156 w 3900299"/>
                <a:gd name="connsiteY165" fmla="*/ 6331999 h 7939849"/>
                <a:gd name="connsiteX166" fmla="*/ 1654636 w 3900299"/>
                <a:gd name="connsiteY166" fmla="*/ 6346641 h 7939849"/>
                <a:gd name="connsiteX167" fmla="*/ 1576676 w 3900299"/>
                <a:gd name="connsiteY167" fmla="*/ 6290861 h 7939849"/>
                <a:gd name="connsiteX168" fmla="*/ 1632456 w 3900299"/>
                <a:gd name="connsiteY168" fmla="*/ 6212901 h 7939849"/>
                <a:gd name="connsiteX169" fmla="*/ 1667062 w 3900299"/>
                <a:gd name="connsiteY169" fmla="*/ 6217363 h 7939849"/>
                <a:gd name="connsiteX170" fmla="*/ 1645799 w 3900299"/>
                <a:gd name="connsiteY170" fmla="*/ 6179843 h 7939849"/>
                <a:gd name="connsiteX171" fmla="*/ 1676422 w 3900299"/>
                <a:gd name="connsiteY171" fmla="*/ 6111455 h 7939849"/>
                <a:gd name="connsiteX172" fmla="*/ 1701579 w 3900299"/>
                <a:gd name="connsiteY172" fmla="*/ 6101883 h 7939849"/>
                <a:gd name="connsiteX173" fmla="*/ 2601382 w 3900299"/>
                <a:gd name="connsiteY173" fmla="*/ 6090355 h 7939849"/>
                <a:gd name="connsiteX174" fmla="*/ 2603742 w 3900299"/>
                <a:gd name="connsiteY174" fmla="*/ 6090859 h 7939849"/>
                <a:gd name="connsiteX175" fmla="*/ 2593901 w 3900299"/>
                <a:gd name="connsiteY175" fmla="*/ 6189187 h 7939849"/>
                <a:gd name="connsiteX176" fmla="*/ 2639270 w 3900299"/>
                <a:gd name="connsiteY176" fmla="*/ 6276975 h 7939849"/>
                <a:gd name="connsiteX177" fmla="*/ 2637262 w 3900299"/>
                <a:gd name="connsiteY177" fmla="*/ 6278315 h 7939849"/>
                <a:gd name="connsiteX178" fmla="*/ 2574394 w 3900299"/>
                <a:gd name="connsiteY178" fmla="*/ 6192911 h 7939849"/>
                <a:gd name="connsiteX179" fmla="*/ 2592692 w 3900299"/>
                <a:gd name="connsiteY179" fmla="*/ 6093991 h 7939849"/>
                <a:gd name="connsiteX180" fmla="*/ 2601382 w 3900299"/>
                <a:gd name="connsiteY180" fmla="*/ 6090355 h 7939849"/>
                <a:gd name="connsiteX181" fmla="*/ 1698989 w 3900299"/>
                <a:gd name="connsiteY181" fmla="*/ 6085241 h 7939849"/>
                <a:gd name="connsiteX182" fmla="*/ 1671261 w 3900299"/>
                <a:gd name="connsiteY182" fmla="*/ 6095791 h 7939849"/>
                <a:gd name="connsiteX183" fmla="*/ 1637511 w 3900299"/>
                <a:gd name="connsiteY183" fmla="*/ 6171161 h 7939849"/>
                <a:gd name="connsiteX184" fmla="*/ 1660945 w 3900299"/>
                <a:gd name="connsiteY184" fmla="*/ 6212511 h 7939849"/>
                <a:gd name="connsiteX185" fmla="*/ 1622808 w 3900299"/>
                <a:gd name="connsiteY185" fmla="*/ 6207595 h 7939849"/>
                <a:gd name="connsiteX186" fmla="*/ 1561331 w 3900299"/>
                <a:gd name="connsiteY186" fmla="*/ 6293515 h 7939849"/>
                <a:gd name="connsiteX187" fmla="*/ 1647250 w 3900299"/>
                <a:gd name="connsiteY187" fmla="*/ 6354993 h 7939849"/>
                <a:gd name="connsiteX188" fmla="*/ 1680887 w 3900299"/>
                <a:gd name="connsiteY188" fmla="*/ 6338853 h 7939849"/>
                <a:gd name="connsiteX189" fmla="*/ 1673559 w 3900299"/>
                <a:gd name="connsiteY189" fmla="*/ 6382265 h 7939849"/>
                <a:gd name="connsiteX190" fmla="*/ 1759478 w 3900299"/>
                <a:gd name="connsiteY190" fmla="*/ 6443741 h 7939849"/>
                <a:gd name="connsiteX191" fmla="*/ 1820954 w 3900299"/>
                <a:gd name="connsiteY191" fmla="*/ 6357821 h 7939849"/>
                <a:gd name="connsiteX192" fmla="*/ 1804150 w 3900299"/>
                <a:gd name="connsiteY192" fmla="*/ 6323483 h 7939849"/>
                <a:gd name="connsiteX193" fmla="*/ 1831497 w 3900299"/>
                <a:gd name="connsiteY193" fmla="*/ 6324437 h 7939849"/>
                <a:gd name="connsiteX194" fmla="*/ 1892974 w 3900299"/>
                <a:gd name="connsiteY194" fmla="*/ 6238515 h 7939849"/>
                <a:gd name="connsiteX195" fmla="*/ 1807052 w 3900299"/>
                <a:gd name="connsiteY195" fmla="*/ 6177037 h 7939849"/>
                <a:gd name="connsiteX196" fmla="*/ 1778295 w 3900299"/>
                <a:gd name="connsiteY196" fmla="*/ 6188563 h 7939849"/>
                <a:gd name="connsiteX197" fmla="*/ 1784908 w 3900299"/>
                <a:gd name="connsiteY197" fmla="*/ 6146719 h 7939849"/>
                <a:gd name="connsiteX198" fmla="*/ 1698989 w 3900299"/>
                <a:gd name="connsiteY198" fmla="*/ 6085241 h 7939849"/>
                <a:gd name="connsiteX199" fmla="*/ 1990287 w 3900299"/>
                <a:gd name="connsiteY199" fmla="*/ 6053163 h 7939849"/>
                <a:gd name="connsiteX200" fmla="*/ 2053235 w 3900299"/>
                <a:gd name="connsiteY200" fmla="*/ 6088211 h 7939849"/>
                <a:gd name="connsiteX201" fmla="*/ 2052562 w 3900299"/>
                <a:gd name="connsiteY201" fmla="*/ 6090529 h 7939849"/>
                <a:gd name="connsiteX202" fmla="*/ 1955195 w 3900299"/>
                <a:gd name="connsiteY202" fmla="*/ 6073657 h 7939849"/>
                <a:gd name="connsiteX203" fmla="*/ 1864375 w 3900299"/>
                <a:gd name="connsiteY203" fmla="*/ 6112607 h 7939849"/>
                <a:gd name="connsiteX204" fmla="*/ 1863185 w 3900299"/>
                <a:gd name="connsiteY204" fmla="*/ 6110509 h 7939849"/>
                <a:gd name="connsiteX205" fmla="*/ 1887249 w 3900299"/>
                <a:gd name="connsiteY205" fmla="*/ 6075121 h 7939849"/>
                <a:gd name="connsiteX206" fmla="*/ 1952879 w 3900299"/>
                <a:gd name="connsiteY206" fmla="*/ 6053933 h 7939849"/>
                <a:gd name="connsiteX207" fmla="*/ 1990287 w 3900299"/>
                <a:gd name="connsiteY207" fmla="*/ 6053163 h 7939849"/>
                <a:gd name="connsiteX208" fmla="*/ 776536 w 3900299"/>
                <a:gd name="connsiteY208" fmla="*/ 6041153 h 7939849"/>
                <a:gd name="connsiteX209" fmla="*/ 845585 w 3900299"/>
                <a:gd name="connsiteY209" fmla="*/ 6126665 h 7939849"/>
                <a:gd name="connsiteX210" fmla="*/ 801820 w 3900299"/>
                <a:gd name="connsiteY210" fmla="*/ 6227483 h 7939849"/>
                <a:gd name="connsiteX211" fmla="*/ 798953 w 3900299"/>
                <a:gd name="connsiteY211" fmla="*/ 6226939 h 7939849"/>
                <a:gd name="connsiteX212" fmla="*/ 821094 w 3900299"/>
                <a:gd name="connsiteY212" fmla="*/ 6129987 h 7939849"/>
                <a:gd name="connsiteX213" fmla="*/ 773916 w 3900299"/>
                <a:gd name="connsiteY213" fmla="*/ 6042441 h 7939849"/>
                <a:gd name="connsiteX214" fmla="*/ 776536 w 3900299"/>
                <a:gd name="connsiteY214" fmla="*/ 6041153 h 7939849"/>
                <a:gd name="connsiteX215" fmla="*/ 571218 w 3900299"/>
                <a:gd name="connsiteY215" fmla="*/ 6036255 h 7939849"/>
                <a:gd name="connsiteX216" fmla="*/ 573344 w 3900299"/>
                <a:gd name="connsiteY216" fmla="*/ 6037401 h 7939849"/>
                <a:gd name="connsiteX217" fmla="*/ 536358 w 3900299"/>
                <a:gd name="connsiteY217" fmla="*/ 6129039 h 7939849"/>
                <a:gd name="connsiteX218" fmla="*/ 555325 w 3900299"/>
                <a:gd name="connsiteY218" fmla="*/ 6226021 h 7939849"/>
                <a:gd name="connsiteX219" fmla="*/ 553022 w 3900299"/>
                <a:gd name="connsiteY219" fmla="*/ 6226743 h 7939849"/>
                <a:gd name="connsiteX220" fmla="*/ 516590 w 3900299"/>
                <a:gd name="connsiteY220" fmla="*/ 6127151 h 7939849"/>
                <a:gd name="connsiteX221" fmla="*/ 561857 w 3900299"/>
                <a:gd name="connsiteY221" fmla="*/ 6037315 h 7939849"/>
                <a:gd name="connsiteX222" fmla="*/ 571218 w 3900299"/>
                <a:gd name="connsiteY222" fmla="*/ 6036255 h 7939849"/>
                <a:gd name="connsiteX223" fmla="*/ 736388 w 3900299"/>
                <a:gd name="connsiteY223" fmla="*/ 6032587 h 7939849"/>
                <a:gd name="connsiteX224" fmla="*/ 774306 w 3900299"/>
                <a:gd name="connsiteY224" fmla="*/ 6111223 h 7939849"/>
                <a:gd name="connsiteX225" fmla="*/ 729073 w 3900299"/>
                <a:gd name="connsiteY225" fmla="*/ 6185889 h 7939849"/>
                <a:gd name="connsiteX226" fmla="*/ 727089 w 3900299"/>
                <a:gd name="connsiteY226" fmla="*/ 6185037 h 7939849"/>
                <a:gd name="connsiteX227" fmla="*/ 756255 w 3900299"/>
                <a:gd name="connsiteY227" fmla="*/ 6110359 h 7939849"/>
                <a:gd name="connsiteX228" fmla="*/ 734331 w 3900299"/>
                <a:gd name="connsiteY228" fmla="*/ 6033243 h 7939849"/>
                <a:gd name="connsiteX229" fmla="*/ 736388 w 3900299"/>
                <a:gd name="connsiteY229" fmla="*/ 6032587 h 7939849"/>
                <a:gd name="connsiteX230" fmla="*/ 632291 w 3900299"/>
                <a:gd name="connsiteY230" fmla="*/ 6027621 h 7939849"/>
                <a:gd name="connsiteX231" fmla="*/ 634349 w 3900299"/>
                <a:gd name="connsiteY231" fmla="*/ 6028471 h 7939849"/>
                <a:gd name="connsiteX232" fmla="*/ 604259 w 3900299"/>
                <a:gd name="connsiteY232" fmla="*/ 6103105 h 7939849"/>
                <a:gd name="connsiteX233" fmla="*/ 627109 w 3900299"/>
                <a:gd name="connsiteY233" fmla="*/ 6180267 h 7939849"/>
                <a:gd name="connsiteX234" fmla="*/ 624976 w 3900299"/>
                <a:gd name="connsiteY234" fmla="*/ 6180919 h 7939849"/>
                <a:gd name="connsiteX235" fmla="*/ 585553 w 3900299"/>
                <a:gd name="connsiteY235" fmla="*/ 6102215 h 7939849"/>
                <a:gd name="connsiteX236" fmla="*/ 623534 w 3900299"/>
                <a:gd name="connsiteY236" fmla="*/ 6028763 h 7939849"/>
                <a:gd name="connsiteX237" fmla="*/ 632291 w 3900299"/>
                <a:gd name="connsiteY237" fmla="*/ 6027621 h 7939849"/>
                <a:gd name="connsiteX238" fmla="*/ 687993 w 3900299"/>
                <a:gd name="connsiteY238" fmla="*/ 6019765 h 7939849"/>
                <a:gd name="connsiteX239" fmla="*/ 696639 w 3900299"/>
                <a:gd name="connsiteY239" fmla="*/ 6101421 h 7939849"/>
                <a:gd name="connsiteX240" fmla="*/ 680101 w 3900299"/>
                <a:gd name="connsiteY240" fmla="*/ 6182111 h 7939849"/>
                <a:gd name="connsiteX241" fmla="*/ 774815 w 3900299"/>
                <a:gd name="connsiteY241" fmla="*/ 6293869 h 7939849"/>
                <a:gd name="connsiteX242" fmla="*/ 752757 w 3900299"/>
                <a:gd name="connsiteY242" fmla="*/ 6350957 h 7939849"/>
                <a:gd name="connsiteX243" fmla="*/ 796874 w 3900299"/>
                <a:gd name="connsiteY243" fmla="*/ 6343425 h 7939849"/>
                <a:gd name="connsiteX244" fmla="*/ 899530 w 3900299"/>
                <a:gd name="connsiteY244" fmla="*/ 6456367 h 7939849"/>
                <a:gd name="connsiteX245" fmla="*/ 829080 w 3900299"/>
                <a:gd name="connsiteY245" fmla="*/ 6552493 h 7939849"/>
                <a:gd name="connsiteX246" fmla="*/ 919783 w 3900299"/>
                <a:gd name="connsiteY246" fmla="*/ 6591263 h 7939849"/>
                <a:gd name="connsiteX247" fmla="*/ 1014440 w 3900299"/>
                <a:gd name="connsiteY247" fmla="*/ 6560763 h 7939849"/>
                <a:gd name="connsiteX248" fmla="*/ 1015228 w 3900299"/>
                <a:gd name="connsiteY248" fmla="*/ 6563571 h 7939849"/>
                <a:gd name="connsiteX249" fmla="*/ 918605 w 3900299"/>
                <a:gd name="connsiteY249" fmla="*/ 6615949 h 7939849"/>
                <a:gd name="connsiteX250" fmla="*/ 827407 w 3900299"/>
                <a:gd name="connsiteY250" fmla="*/ 6554611 h 7939849"/>
                <a:gd name="connsiteX251" fmla="*/ 828121 w 3900299"/>
                <a:gd name="connsiteY251" fmla="*/ 6552771 h 7939849"/>
                <a:gd name="connsiteX252" fmla="*/ 786587 w 3900299"/>
                <a:gd name="connsiteY252" fmla="*/ 6559025 h 7939849"/>
                <a:gd name="connsiteX253" fmla="*/ 748254 w 3900299"/>
                <a:gd name="connsiteY253" fmla="*/ 6549363 h 7939849"/>
                <a:gd name="connsiteX254" fmla="*/ 761547 w 3900299"/>
                <a:gd name="connsiteY254" fmla="*/ 6602973 h 7939849"/>
                <a:gd name="connsiteX255" fmla="*/ 753939 w 3900299"/>
                <a:gd name="connsiteY255" fmla="*/ 6636647 h 7939849"/>
                <a:gd name="connsiteX256" fmla="*/ 818110 w 3900299"/>
                <a:gd name="connsiteY256" fmla="*/ 6722009 h 7939849"/>
                <a:gd name="connsiteX257" fmla="*/ 774345 w 3900299"/>
                <a:gd name="connsiteY257" fmla="*/ 6822829 h 7939849"/>
                <a:gd name="connsiteX258" fmla="*/ 771477 w 3900299"/>
                <a:gd name="connsiteY258" fmla="*/ 6822285 h 7939849"/>
                <a:gd name="connsiteX259" fmla="*/ 793619 w 3900299"/>
                <a:gd name="connsiteY259" fmla="*/ 6725333 h 7939849"/>
                <a:gd name="connsiteX260" fmla="*/ 751842 w 3900299"/>
                <a:gd name="connsiteY260" fmla="*/ 6642413 h 7939849"/>
                <a:gd name="connsiteX261" fmla="*/ 707874 w 3900299"/>
                <a:gd name="connsiteY261" fmla="*/ 6691003 h 7939849"/>
                <a:gd name="connsiteX262" fmla="*/ 743892 w 3900299"/>
                <a:gd name="connsiteY262" fmla="*/ 6768823 h 7939849"/>
                <a:gd name="connsiteX263" fmla="*/ 698661 w 3900299"/>
                <a:gd name="connsiteY263" fmla="*/ 6843489 h 7939849"/>
                <a:gd name="connsiteX264" fmla="*/ 696674 w 3900299"/>
                <a:gd name="connsiteY264" fmla="*/ 6842639 h 7939849"/>
                <a:gd name="connsiteX265" fmla="*/ 725842 w 3900299"/>
                <a:gd name="connsiteY265" fmla="*/ 6767961 h 7939849"/>
                <a:gd name="connsiteX266" fmla="*/ 705024 w 3900299"/>
                <a:gd name="connsiteY266" fmla="*/ 6692377 h 7939849"/>
                <a:gd name="connsiteX267" fmla="*/ 648603 w 3900299"/>
                <a:gd name="connsiteY267" fmla="*/ 6705629 h 7939849"/>
                <a:gd name="connsiteX268" fmla="*/ 599706 w 3900299"/>
                <a:gd name="connsiteY268" fmla="*/ 6690705 h 7939849"/>
                <a:gd name="connsiteX269" fmla="*/ 573822 w 3900299"/>
                <a:gd name="connsiteY269" fmla="*/ 6760717 h 7939849"/>
                <a:gd name="connsiteX270" fmla="*/ 596672 w 3900299"/>
                <a:gd name="connsiteY270" fmla="*/ 6837875 h 7939849"/>
                <a:gd name="connsiteX271" fmla="*/ 594541 w 3900299"/>
                <a:gd name="connsiteY271" fmla="*/ 6838527 h 7939849"/>
                <a:gd name="connsiteX272" fmla="*/ 555118 w 3900299"/>
                <a:gd name="connsiteY272" fmla="*/ 6759823 h 7939849"/>
                <a:gd name="connsiteX273" fmla="*/ 592833 w 3900299"/>
                <a:gd name="connsiteY273" fmla="*/ 6686539 h 7939849"/>
                <a:gd name="connsiteX274" fmla="*/ 545946 w 3900299"/>
                <a:gd name="connsiteY274" fmla="*/ 6592685 h 7939849"/>
                <a:gd name="connsiteX275" fmla="*/ 569494 w 3900299"/>
                <a:gd name="connsiteY275" fmla="*/ 6533599 h 7939849"/>
                <a:gd name="connsiteX276" fmla="*/ 517085 w 3900299"/>
                <a:gd name="connsiteY276" fmla="*/ 6546167 h 7939849"/>
                <a:gd name="connsiteX277" fmla="*/ 490062 w 3900299"/>
                <a:gd name="connsiteY277" fmla="*/ 6540977 h 7939849"/>
                <a:gd name="connsiteX278" fmla="*/ 405562 w 3900299"/>
                <a:gd name="connsiteY278" fmla="*/ 6596527 h 7939849"/>
                <a:gd name="connsiteX279" fmla="*/ 304744 w 3900299"/>
                <a:gd name="connsiteY279" fmla="*/ 6552761 h 7939849"/>
                <a:gd name="connsiteX280" fmla="*/ 305286 w 3900299"/>
                <a:gd name="connsiteY280" fmla="*/ 6549893 h 7939849"/>
                <a:gd name="connsiteX281" fmla="*/ 402238 w 3900299"/>
                <a:gd name="connsiteY281" fmla="*/ 6572037 h 7939849"/>
                <a:gd name="connsiteX282" fmla="*/ 479321 w 3900299"/>
                <a:gd name="connsiteY282" fmla="*/ 6537073 h 7939849"/>
                <a:gd name="connsiteX283" fmla="*/ 431977 w 3900299"/>
                <a:gd name="connsiteY283" fmla="*/ 6497067 h 7939849"/>
                <a:gd name="connsiteX284" fmla="*/ 358769 w 3900299"/>
                <a:gd name="connsiteY284" fmla="*/ 6522297 h 7939849"/>
                <a:gd name="connsiteX285" fmla="*/ 284103 w 3900299"/>
                <a:gd name="connsiteY285" fmla="*/ 6477065 h 7939849"/>
                <a:gd name="connsiteX286" fmla="*/ 284951 w 3900299"/>
                <a:gd name="connsiteY286" fmla="*/ 6475079 h 7939849"/>
                <a:gd name="connsiteX287" fmla="*/ 359630 w 3900299"/>
                <a:gd name="connsiteY287" fmla="*/ 6504243 h 7939849"/>
                <a:gd name="connsiteX288" fmla="*/ 427404 w 3900299"/>
                <a:gd name="connsiteY288" fmla="*/ 6489071 h 7939849"/>
                <a:gd name="connsiteX289" fmla="*/ 414594 w 3900299"/>
                <a:gd name="connsiteY289" fmla="*/ 6436353 h 7939849"/>
                <a:gd name="connsiteX290" fmla="*/ 339387 w 3900299"/>
                <a:gd name="connsiteY290" fmla="*/ 6443215 h 7939849"/>
                <a:gd name="connsiteX291" fmla="*/ 256380 w 3900299"/>
                <a:gd name="connsiteY291" fmla="*/ 6425739 h 7939849"/>
                <a:gd name="connsiteX292" fmla="*/ 272358 w 3900299"/>
                <a:gd name="connsiteY292" fmla="*/ 6421315 h 7939849"/>
                <a:gd name="connsiteX293" fmla="*/ 338036 w 3900299"/>
                <a:gd name="connsiteY293" fmla="*/ 6417091 h 7939849"/>
                <a:gd name="connsiteX294" fmla="*/ 414614 w 3900299"/>
                <a:gd name="connsiteY294" fmla="*/ 6431977 h 7939849"/>
                <a:gd name="connsiteX295" fmla="*/ 434457 w 3900299"/>
                <a:gd name="connsiteY295" fmla="*/ 6375903 h 7939849"/>
                <a:gd name="connsiteX296" fmla="*/ 366881 w 3900299"/>
                <a:gd name="connsiteY296" fmla="*/ 6352235 h 7939849"/>
                <a:gd name="connsiteX297" fmla="*/ 289722 w 3900299"/>
                <a:gd name="connsiteY297" fmla="*/ 6375085 h 7939849"/>
                <a:gd name="connsiteX298" fmla="*/ 289068 w 3900299"/>
                <a:gd name="connsiteY298" fmla="*/ 6372953 h 7939849"/>
                <a:gd name="connsiteX299" fmla="*/ 312973 w 3900299"/>
                <a:gd name="connsiteY299" fmla="*/ 6343561 h 7939849"/>
                <a:gd name="connsiteX300" fmla="*/ 337777 w 3900299"/>
                <a:gd name="connsiteY300" fmla="*/ 6335491 h 7939849"/>
                <a:gd name="connsiteX301" fmla="*/ 367773 w 3900299"/>
                <a:gd name="connsiteY301" fmla="*/ 6333527 h 7939849"/>
                <a:gd name="connsiteX302" fmla="*/ 440030 w 3900299"/>
                <a:gd name="connsiteY302" fmla="*/ 6369079 h 7939849"/>
                <a:gd name="connsiteX303" fmla="*/ 527372 w 3900299"/>
                <a:gd name="connsiteY303" fmla="*/ 6330565 h 7939849"/>
                <a:gd name="connsiteX304" fmla="*/ 579741 w 3900299"/>
                <a:gd name="connsiteY304" fmla="*/ 6349105 h 7939849"/>
                <a:gd name="connsiteX305" fmla="*/ 559215 w 3900299"/>
                <a:gd name="connsiteY305" fmla="*/ 6283581 h 7939849"/>
                <a:gd name="connsiteX306" fmla="*/ 629794 w 3900299"/>
                <a:gd name="connsiteY306" fmla="*/ 6187395 h 7939849"/>
                <a:gd name="connsiteX307" fmla="*/ 672159 w 3900299"/>
                <a:gd name="connsiteY307" fmla="*/ 6180925 h 7939849"/>
                <a:gd name="connsiteX308" fmla="*/ 678459 w 3900299"/>
                <a:gd name="connsiteY308" fmla="*/ 6181865 h 7939849"/>
                <a:gd name="connsiteX309" fmla="*/ 670518 w 3900299"/>
                <a:gd name="connsiteY309" fmla="*/ 6102771 h 7939849"/>
                <a:gd name="connsiteX310" fmla="*/ 687993 w 3900299"/>
                <a:gd name="connsiteY310" fmla="*/ 6019765 h 7939849"/>
                <a:gd name="connsiteX311" fmla="*/ 684097 w 3900299"/>
                <a:gd name="connsiteY311" fmla="*/ 5979179 h 7939849"/>
                <a:gd name="connsiteX312" fmla="*/ 610285 w 3900299"/>
                <a:gd name="connsiteY312" fmla="*/ 5990449 h 7939849"/>
                <a:gd name="connsiteX313" fmla="*/ 487319 w 3900299"/>
                <a:gd name="connsiteY313" fmla="*/ 6158033 h 7939849"/>
                <a:gd name="connsiteX314" fmla="*/ 523080 w 3900299"/>
                <a:gd name="connsiteY314" fmla="*/ 6272191 h 7939849"/>
                <a:gd name="connsiteX315" fmla="*/ 431840 w 3900299"/>
                <a:gd name="connsiteY315" fmla="*/ 6239893 h 7939849"/>
                <a:gd name="connsiteX316" fmla="*/ 235061 w 3900299"/>
                <a:gd name="connsiteY316" fmla="*/ 6418747 h 7939849"/>
                <a:gd name="connsiteX317" fmla="*/ 413918 w 3900299"/>
                <a:gd name="connsiteY317" fmla="*/ 6615525 h 7939849"/>
                <a:gd name="connsiteX318" fmla="*/ 505228 w 3900299"/>
                <a:gd name="connsiteY318" fmla="*/ 6593631 h 7939849"/>
                <a:gd name="connsiteX319" fmla="*/ 464202 w 3900299"/>
                <a:gd name="connsiteY319" fmla="*/ 6696573 h 7939849"/>
                <a:gd name="connsiteX320" fmla="*/ 643057 w 3900299"/>
                <a:gd name="connsiteY320" fmla="*/ 6893351 h 7939849"/>
                <a:gd name="connsiteX321" fmla="*/ 839836 w 3900299"/>
                <a:gd name="connsiteY321" fmla="*/ 6714495 h 7939849"/>
                <a:gd name="connsiteX322" fmla="*/ 816675 w 3900299"/>
                <a:gd name="connsiteY322" fmla="*/ 6621097 h 7939849"/>
                <a:gd name="connsiteX323" fmla="*/ 883460 w 3900299"/>
                <a:gd name="connsiteY323" fmla="*/ 6637927 h 7939849"/>
                <a:gd name="connsiteX324" fmla="*/ 1080238 w 3900299"/>
                <a:gd name="connsiteY324" fmla="*/ 6459073 h 7939849"/>
                <a:gd name="connsiteX325" fmla="*/ 901382 w 3900299"/>
                <a:gd name="connsiteY325" fmla="*/ 6262295 h 7939849"/>
                <a:gd name="connsiteX326" fmla="*/ 824520 w 3900299"/>
                <a:gd name="connsiteY326" fmla="*/ 6275419 h 7939849"/>
                <a:gd name="connsiteX327" fmla="*/ 862952 w 3900299"/>
                <a:gd name="connsiteY327" fmla="*/ 6175955 h 7939849"/>
                <a:gd name="connsiteX328" fmla="*/ 684097 w 3900299"/>
                <a:gd name="connsiteY328" fmla="*/ 5979179 h 7939849"/>
                <a:gd name="connsiteX329" fmla="*/ 1555700 w 3900299"/>
                <a:gd name="connsiteY329" fmla="*/ 5883211 h 7939849"/>
                <a:gd name="connsiteX330" fmla="*/ 1558020 w 3900299"/>
                <a:gd name="connsiteY330" fmla="*/ 5883883 h 7939849"/>
                <a:gd name="connsiteX331" fmla="*/ 1541146 w 3900299"/>
                <a:gd name="connsiteY331" fmla="*/ 5981253 h 7939849"/>
                <a:gd name="connsiteX332" fmla="*/ 1580096 w 3900299"/>
                <a:gd name="connsiteY332" fmla="*/ 6072073 h 7939849"/>
                <a:gd name="connsiteX333" fmla="*/ 1577998 w 3900299"/>
                <a:gd name="connsiteY333" fmla="*/ 6073263 h 7939849"/>
                <a:gd name="connsiteX334" fmla="*/ 1521423 w 3900299"/>
                <a:gd name="connsiteY334" fmla="*/ 5983567 h 7939849"/>
                <a:gd name="connsiteX335" fmla="*/ 1546771 w 3900299"/>
                <a:gd name="connsiteY335" fmla="*/ 5886217 h 7939849"/>
                <a:gd name="connsiteX336" fmla="*/ 1555700 w 3900299"/>
                <a:gd name="connsiteY336" fmla="*/ 5883211 h 7939849"/>
                <a:gd name="connsiteX337" fmla="*/ 1613588 w 3900299"/>
                <a:gd name="connsiteY337" fmla="*/ 5861917 h 7939849"/>
                <a:gd name="connsiteX338" fmla="*/ 1615779 w 3900299"/>
                <a:gd name="connsiteY338" fmla="*/ 5862315 h 7939849"/>
                <a:gd name="connsiteX339" fmla="*/ 1602069 w 3900299"/>
                <a:gd name="connsiteY339" fmla="*/ 5941611 h 7939849"/>
                <a:gd name="connsiteX340" fmla="*/ 1640644 w 3900299"/>
                <a:gd name="connsiteY340" fmla="*/ 6012237 h 7939849"/>
                <a:gd name="connsiteX341" fmla="*/ 1638696 w 3900299"/>
                <a:gd name="connsiteY341" fmla="*/ 6013323 h 7939849"/>
                <a:gd name="connsiteX342" fmla="*/ 1583594 w 3900299"/>
                <a:gd name="connsiteY342" fmla="*/ 5944677 h 7939849"/>
                <a:gd name="connsiteX343" fmla="*/ 1605268 w 3900299"/>
                <a:gd name="connsiteY343" fmla="*/ 5864877 h 7939849"/>
                <a:gd name="connsiteX344" fmla="*/ 1613588 w 3900299"/>
                <a:gd name="connsiteY344" fmla="*/ 5861917 h 7939849"/>
                <a:gd name="connsiteX345" fmla="*/ 1716400 w 3900299"/>
                <a:gd name="connsiteY345" fmla="*/ 5844867 h 7939849"/>
                <a:gd name="connsiteX346" fmla="*/ 1770017 w 3900299"/>
                <a:gd name="connsiteY346" fmla="*/ 5913763 h 7939849"/>
                <a:gd name="connsiteX347" fmla="*/ 1741509 w 3900299"/>
                <a:gd name="connsiteY347" fmla="*/ 5996275 h 7939849"/>
                <a:gd name="connsiteX348" fmla="*/ 1739390 w 3900299"/>
                <a:gd name="connsiteY348" fmla="*/ 5995861 h 7939849"/>
                <a:gd name="connsiteX349" fmla="*/ 1752187 w 3900299"/>
                <a:gd name="connsiteY349" fmla="*/ 5916717 h 7939849"/>
                <a:gd name="connsiteX350" fmla="*/ 1714526 w 3900299"/>
                <a:gd name="connsiteY350" fmla="*/ 5845943 h 7939849"/>
                <a:gd name="connsiteX351" fmla="*/ 1716400 w 3900299"/>
                <a:gd name="connsiteY351" fmla="*/ 5844867 h 7939849"/>
                <a:gd name="connsiteX352" fmla="*/ 1780802 w 3900299"/>
                <a:gd name="connsiteY352" fmla="*/ 5844209 h 7939849"/>
                <a:gd name="connsiteX353" fmla="*/ 1842949 w 3900299"/>
                <a:gd name="connsiteY353" fmla="*/ 5913859 h 7939849"/>
                <a:gd name="connsiteX354" fmla="*/ 1821380 w 3900299"/>
                <a:gd name="connsiteY354" fmla="*/ 6021629 h 7939849"/>
                <a:gd name="connsiteX355" fmla="*/ 1818462 w 3900299"/>
                <a:gd name="connsiteY355" fmla="*/ 6021701 h 7939849"/>
                <a:gd name="connsiteX356" fmla="*/ 1819706 w 3900299"/>
                <a:gd name="connsiteY356" fmla="*/ 5922261 h 7939849"/>
                <a:gd name="connsiteX357" fmla="*/ 1755161 w 3900299"/>
                <a:gd name="connsiteY357" fmla="*/ 5846603 h 7939849"/>
                <a:gd name="connsiteX358" fmla="*/ 1757452 w 3900299"/>
                <a:gd name="connsiteY358" fmla="*/ 5844793 h 7939849"/>
                <a:gd name="connsiteX359" fmla="*/ 1780802 w 3900299"/>
                <a:gd name="connsiteY359" fmla="*/ 5844209 h 7939849"/>
                <a:gd name="connsiteX360" fmla="*/ 1666390 w 3900299"/>
                <a:gd name="connsiteY360" fmla="*/ 5842517 h 7939849"/>
                <a:gd name="connsiteX361" fmla="*/ 1692026 w 3900299"/>
                <a:gd name="connsiteY361" fmla="*/ 5920523 h 7939849"/>
                <a:gd name="connsiteX362" fmla="*/ 1692838 w 3900299"/>
                <a:gd name="connsiteY362" fmla="*/ 6002887 h 7939849"/>
                <a:gd name="connsiteX363" fmla="*/ 1808950 w 3900299"/>
                <a:gd name="connsiteY363" fmla="*/ 6092211 h 7939849"/>
                <a:gd name="connsiteX364" fmla="*/ 1799399 w 3900299"/>
                <a:gd name="connsiteY364" fmla="*/ 6152663 h 7939849"/>
                <a:gd name="connsiteX365" fmla="*/ 1840942 w 3900299"/>
                <a:gd name="connsiteY365" fmla="*/ 6136015 h 7939849"/>
                <a:gd name="connsiteX366" fmla="*/ 1965068 w 3900299"/>
                <a:gd name="connsiteY366" fmla="*/ 6224827 h 7939849"/>
                <a:gd name="connsiteX367" fmla="*/ 1916424 w 3900299"/>
                <a:gd name="connsiteY367" fmla="*/ 6333625 h 7939849"/>
                <a:gd name="connsiteX368" fmla="*/ 2013253 w 3900299"/>
                <a:gd name="connsiteY368" fmla="*/ 6352439 h 7939849"/>
                <a:gd name="connsiteX369" fmla="*/ 2099373 w 3900299"/>
                <a:gd name="connsiteY369" fmla="*/ 6302703 h 7939849"/>
                <a:gd name="connsiteX370" fmla="*/ 2100734 w 3900299"/>
                <a:gd name="connsiteY370" fmla="*/ 6305283 h 7939849"/>
                <a:gd name="connsiteX371" fmla="*/ 2017298 w 3900299"/>
                <a:gd name="connsiteY371" fmla="*/ 6376821 h 7939849"/>
                <a:gd name="connsiteX372" fmla="*/ 1915233 w 3900299"/>
                <a:gd name="connsiteY372" fmla="*/ 6336047 h 7939849"/>
                <a:gd name="connsiteX373" fmla="*/ 1915544 w 3900299"/>
                <a:gd name="connsiteY373" fmla="*/ 6334099 h 7939849"/>
                <a:gd name="connsiteX374" fmla="*/ 1876256 w 3900299"/>
                <a:gd name="connsiteY374" fmla="*/ 6348953 h 7939849"/>
                <a:gd name="connsiteX375" fmla="*/ 1836749 w 3900299"/>
                <a:gd name="connsiteY375" fmla="*/ 6347575 h 7939849"/>
                <a:gd name="connsiteX376" fmla="*/ 1861025 w 3900299"/>
                <a:gd name="connsiteY376" fmla="*/ 6397187 h 7939849"/>
                <a:gd name="connsiteX377" fmla="*/ 1860673 w 3900299"/>
                <a:gd name="connsiteY377" fmla="*/ 6431707 h 7939849"/>
                <a:gd name="connsiteX378" fmla="*/ 1941371 w 3900299"/>
                <a:gd name="connsiteY378" fmla="*/ 6501655 h 7939849"/>
                <a:gd name="connsiteX379" fmla="*/ 1919802 w 3900299"/>
                <a:gd name="connsiteY379" fmla="*/ 6609425 h 7939849"/>
                <a:gd name="connsiteX380" fmla="*/ 1916884 w 3900299"/>
                <a:gd name="connsiteY380" fmla="*/ 6609499 h 7939849"/>
                <a:gd name="connsiteX381" fmla="*/ 1918128 w 3900299"/>
                <a:gd name="connsiteY381" fmla="*/ 6510059 h 7939849"/>
                <a:gd name="connsiteX382" fmla="*/ 1859838 w 3900299"/>
                <a:gd name="connsiteY382" fmla="*/ 6437787 h 7939849"/>
                <a:gd name="connsiteX383" fmla="*/ 1827079 w 3900299"/>
                <a:gd name="connsiteY383" fmla="*/ 6494539 h 7939849"/>
                <a:gd name="connsiteX384" fmla="*/ 1878667 w 3900299"/>
                <a:gd name="connsiteY384" fmla="*/ 6563037 h 7939849"/>
                <a:gd name="connsiteX385" fmla="*/ 1850160 w 3900299"/>
                <a:gd name="connsiteY385" fmla="*/ 6645549 h 7939849"/>
                <a:gd name="connsiteX386" fmla="*/ 1848040 w 3900299"/>
                <a:gd name="connsiteY386" fmla="*/ 6645137 h 7939849"/>
                <a:gd name="connsiteX387" fmla="*/ 1860839 w 3900299"/>
                <a:gd name="connsiteY387" fmla="*/ 6565995 h 7939849"/>
                <a:gd name="connsiteX388" fmla="*/ 1824582 w 3900299"/>
                <a:gd name="connsiteY388" fmla="*/ 6496483 h 7939849"/>
                <a:gd name="connsiteX389" fmla="*/ 1772213 w 3900299"/>
                <a:gd name="connsiteY389" fmla="*/ 6521311 h 7939849"/>
                <a:gd name="connsiteX390" fmla="*/ 1721270 w 3900299"/>
                <a:gd name="connsiteY390" fmla="*/ 6517013 h 7939849"/>
                <a:gd name="connsiteX391" fmla="*/ 1710699 w 3900299"/>
                <a:gd name="connsiteY391" fmla="*/ 6590901 h 7939849"/>
                <a:gd name="connsiteX392" fmla="*/ 1749274 w 3900299"/>
                <a:gd name="connsiteY392" fmla="*/ 6661525 h 7939849"/>
                <a:gd name="connsiteX393" fmla="*/ 1747328 w 3900299"/>
                <a:gd name="connsiteY393" fmla="*/ 6662611 h 7939849"/>
                <a:gd name="connsiteX394" fmla="*/ 1692226 w 3900299"/>
                <a:gd name="connsiteY394" fmla="*/ 6593965 h 7939849"/>
                <a:gd name="connsiteX395" fmla="*/ 1713675 w 3900299"/>
                <a:gd name="connsiteY395" fmla="*/ 6514385 h 7939849"/>
                <a:gd name="connsiteX396" fmla="*/ 1648087 w 3900299"/>
                <a:gd name="connsiteY396" fmla="*/ 6432499 h 7939849"/>
                <a:gd name="connsiteX397" fmla="*/ 1658674 w 3900299"/>
                <a:gd name="connsiteY397" fmla="*/ 6369781 h 7939849"/>
                <a:gd name="connsiteX398" fmla="*/ 1610084 w 3900299"/>
                <a:gd name="connsiteY398" fmla="*/ 6393097 h 7939849"/>
                <a:gd name="connsiteX399" fmla="*/ 1582573 w 3900299"/>
                <a:gd name="connsiteY399" fmla="*/ 6393709 h 7939849"/>
                <a:gd name="connsiteX400" fmla="*/ 1511656 w 3900299"/>
                <a:gd name="connsiteY400" fmla="*/ 6465797 h 7939849"/>
                <a:gd name="connsiteX401" fmla="*/ 1403884 w 3900299"/>
                <a:gd name="connsiteY401" fmla="*/ 6444227 h 7939849"/>
                <a:gd name="connsiteX402" fmla="*/ 1403811 w 3900299"/>
                <a:gd name="connsiteY402" fmla="*/ 6441309 h 7939849"/>
                <a:gd name="connsiteX403" fmla="*/ 1503252 w 3900299"/>
                <a:gd name="connsiteY403" fmla="*/ 6442555 h 7939849"/>
                <a:gd name="connsiteX404" fmla="*/ 1571251 w 3900299"/>
                <a:gd name="connsiteY404" fmla="*/ 6392151 h 7939849"/>
                <a:gd name="connsiteX405" fmla="*/ 1516549 w 3900299"/>
                <a:gd name="connsiteY405" fmla="*/ 6363005 h 7939849"/>
                <a:gd name="connsiteX406" fmla="*/ 1450289 w 3900299"/>
                <a:gd name="connsiteY406" fmla="*/ 6403077 h 7939849"/>
                <a:gd name="connsiteX407" fmla="*/ 1367777 w 3900299"/>
                <a:gd name="connsiteY407" fmla="*/ 6374571 h 7939849"/>
                <a:gd name="connsiteX408" fmla="*/ 1368188 w 3900299"/>
                <a:gd name="connsiteY408" fmla="*/ 6372449 h 7939849"/>
                <a:gd name="connsiteX409" fmla="*/ 1447332 w 3900299"/>
                <a:gd name="connsiteY409" fmla="*/ 6385245 h 7939849"/>
                <a:gd name="connsiteX410" fmla="*/ 1510396 w 3900299"/>
                <a:gd name="connsiteY410" fmla="*/ 6356151 h 7939849"/>
                <a:gd name="connsiteX411" fmla="*/ 1486778 w 3900299"/>
                <a:gd name="connsiteY411" fmla="*/ 6307309 h 7939849"/>
                <a:gd name="connsiteX412" fmla="*/ 1414699 w 3900299"/>
                <a:gd name="connsiteY412" fmla="*/ 6329843 h 7939849"/>
                <a:gd name="connsiteX413" fmla="*/ 1329874 w 3900299"/>
                <a:gd name="connsiteY413" fmla="*/ 6330227 h 7939849"/>
                <a:gd name="connsiteX414" fmla="*/ 1344562 w 3900299"/>
                <a:gd name="connsiteY414" fmla="*/ 6322539 h 7939849"/>
                <a:gd name="connsiteX415" fmla="*/ 1407882 w 3900299"/>
                <a:gd name="connsiteY415" fmla="*/ 6304589 h 7939849"/>
                <a:gd name="connsiteX416" fmla="*/ 1485877 w 3900299"/>
                <a:gd name="connsiteY416" fmla="*/ 6303027 h 7939849"/>
                <a:gd name="connsiteX417" fmla="*/ 1493476 w 3900299"/>
                <a:gd name="connsiteY417" fmla="*/ 6244033 h 7939849"/>
                <a:gd name="connsiteX418" fmla="*/ 1422433 w 3900299"/>
                <a:gd name="connsiteY418" fmla="*/ 6235115 h 7939849"/>
                <a:gd name="connsiteX419" fmla="*/ 1351810 w 3900299"/>
                <a:gd name="connsiteY419" fmla="*/ 6273691 h 7939849"/>
                <a:gd name="connsiteX420" fmla="*/ 1350722 w 3900299"/>
                <a:gd name="connsiteY420" fmla="*/ 6271745 h 7939849"/>
                <a:gd name="connsiteX421" fmla="*/ 1367906 w 3900299"/>
                <a:gd name="connsiteY421" fmla="*/ 6237981 h 7939849"/>
                <a:gd name="connsiteX422" fmla="*/ 1390456 w 3900299"/>
                <a:gd name="connsiteY422" fmla="*/ 6224871 h 7939849"/>
                <a:gd name="connsiteX423" fmla="*/ 1419368 w 3900299"/>
                <a:gd name="connsiteY423" fmla="*/ 6216639 h 7939849"/>
                <a:gd name="connsiteX424" fmla="*/ 1497488 w 3900299"/>
                <a:gd name="connsiteY424" fmla="*/ 6236189 h 7939849"/>
                <a:gd name="connsiteX425" fmla="*/ 1574769 w 3900299"/>
                <a:gd name="connsiteY425" fmla="*/ 6180157 h 7939849"/>
                <a:gd name="connsiteX426" fmla="*/ 1629868 w 3900299"/>
                <a:gd name="connsiteY426" fmla="*/ 6187263 h 7939849"/>
                <a:gd name="connsiteX427" fmla="*/ 1596012 w 3900299"/>
                <a:gd name="connsiteY427" fmla="*/ 6127525 h 7939849"/>
                <a:gd name="connsiteX428" fmla="*/ 1644769 w 3900299"/>
                <a:gd name="connsiteY428" fmla="*/ 6018639 h 7939849"/>
                <a:gd name="connsiteX429" fmla="*/ 1684824 w 3900299"/>
                <a:gd name="connsiteY429" fmla="*/ 6003399 h 7939849"/>
                <a:gd name="connsiteX430" fmla="*/ 1691181 w 3900299"/>
                <a:gd name="connsiteY430" fmla="*/ 6002993 h 7939849"/>
                <a:gd name="connsiteX431" fmla="*/ 1666774 w 3900299"/>
                <a:gd name="connsiteY431" fmla="*/ 5927341 h 7939849"/>
                <a:gd name="connsiteX432" fmla="*/ 1666390 w 3900299"/>
                <a:gd name="connsiteY432" fmla="*/ 5842517 h 7939849"/>
                <a:gd name="connsiteX433" fmla="*/ 3050527 w 3900299"/>
                <a:gd name="connsiteY433" fmla="*/ 5828449 h 7939849"/>
                <a:gd name="connsiteX434" fmla="*/ 3051730 w 3900299"/>
                <a:gd name="connsiteY434" fmla="*/ 5830241 h 7939849"/>
                <a:gd name="connsiteX435" fmla="*/ 2986866 w 3900299"/>
                <a:gd name="connsiteY435" fmla="*/ 5888663 h 7939849"/>
                <a:gd name="connsiteX436" fmla="*/ 2902518 w 3900299"/>
                <a:gd name="connsiteY436" fmla="*/ 5866151 h 7939849"/>
                <a:gd name="connsiteX437" fmla="*/ 2902777 w 3900299"/>
                <a:gd name="connsiteY437" fmla="*/ 5864009 h 7939849"/>
                <a:gd name="connsiteX438" fmla="*/ 2982635 w 3900299"/>
                <a:gd name="connsiteY438" fmla="*/ 5871093 h 7939849"/>
                <a:gd name="connsiteX439" fmla="*/ 3050527 w 3900299"/>
                <a:gd name="connsiteY439" fmla="*/ 5828449 h 7939849"/>
                <a:gd name="connsiteX440" fmla="*/ 2673718 w 3900299"/>
                <a:gd name="connsiteY440" fmla="*/ 5827079 h 7939849"/>
                <a:gd name="connsiteX441" fmla="*/ 2653667 w 3900299"/>
                <a:gd name="connsiteY441" fmla="*/ 5827821 h 7939849"/>
                <a:gd name="connsiteX442" fmla="*/ 2635473 w 3900299"/>
                <a:gd name="connsiteY442" fmla="*/ 5836283 h 7939849"/>
                <a:gd name="connsiteX443" fmla="*/ 2616363 w 3900299"/>
                <a:gd name="connsiteY443" fmla="*/ 5888771 h 7939849"/>
                <a:gd name="connsiteX444" fmla="*/ 2677313 w 3900299"/>
                <a:gd name="connsiteY444" fmla="*/ 5926073 h 7939849"/>
                <a:gd name="connsiteX445" fmla="*/ 2714617 w 3900299"/>
                <a:gd name="connsiteY445" fmla="*/ 5865125 h 7939849"/>
                <a:gd name="connsiteX446" fmla="*/ 2673718 w 3900299"/>
                <a:gd name="connsiteY446" fmla="*/ 5827079 h 7939849"/>
                <a:gd name="connsiteX447" fmla="*/ 1692049 w 3900299"/>
                <a:gd name="connsiteY447" fmla="*/ 5801227 h 7939849"/>
                <a:gd name="connsiteX448" fmla="*/ 1654040 w 3900299"/>
                <a:gd name="connsiteY448" fmla="*/ 5803659 h 7939849"/>
                <a:gd name="connsiteX449" fmla="*/ 1584253 w 3900299"/>
                <a:gd name="connsiteY449" fmla="*/ 5830211 h 7939849"/>
                <a:gd name="connsiteX450" fmla="*/ 1499306 w 3900299"/>
                <a:gd name="connsiteY450" fmla="*/ 6019917 h 7939849"/>
                <a:gd name="connsiteX451" fmla="*/ 1558289 w 3900299"/>
                <a:gd name="connsiteY451" fmla="*/ 6123993 h 7939849"/>
                <a:gd name="connsiteX452" fmla="*/ 1462295 w 3900299"/>
                <a:gd name="connsiteY452" fmla="*/ 6111619 h 7939849"/>
                <a:gd name="connsiteX453" fmla="*/ 1307561 w 3900299"/>
                <a:gd name="connsiteY453" fmla="*/ 6327879 h 7939849"/>
                <a:gd name="connsiteX454" fmla="*/ 1523822 w 3900299"/>
                <a:gd name="connsiteY454" fmla="*/ 6482611 h 7939849"/>
                <a:gd name="connsiteX455" fmla="*/ 1608480 w 3900299"/>
                <a:gd name="connsiteY455" fmla="*/ 6441993 h 7939849"/>
                <a:gd name="connsiteX456" fmla="*/ 1590035 w 3900299"/>
                <a:gd name="connsiteY456" fmla="*/ 6551263 h 7939849"/>
                <a:gd name="connsiteX457" fmla="*/ 1806295 w 3900299"/>
                <a:gd name="connsiteY457" fmla="*/ 6705995 h 7939849"/>
                <a:gd name="connsiteX458" fmla="*/ 1961029 w 3900299"/>
                <a:gd name="connsiteY458" fmla="*/ 6489735 h 7939849"/>
                <a:gd name="connsiteX459" fmla="*/ 1918733 w 3900299"/>
                <a:gd name="connsiteY459" fmla="*/ 6403303 h 7939849"/>
                <a:gd name="connsiteX460" fmla="*/ 1987564 w 3900299"/>
                <a:gd name="connsiteY460" fmla="*/ 6405703 h 7939849"/>
                <a:gd name="connsiteX461" fmla="*/ 2142298 w 3900299"/>
                <a:gd name="connsiteY461" fmla="*/ 6189443 h 7939849"/>
                <a:gd name="connsiteX462" fmla="*/ 1926038 w 3900299"/>
                <a:gd name="connsiteY462" fmla="*/ 6034711 h 7939849"/>
                <a:gd name="connsiteX463" fmla="*/ 1853659 w 3900299"/>
                <a:gd name="connsiteY463" fmla="*/ 6063715 h 7939849"/>
                <a:gd name="connsiteX464" fmla="*/ 1870300 w 3900299"/>
                <a:gd name="connsiteY464" fmla="*/ 5958391 h 7939849"/>
                <a:gd name="connsiteX465" fmla="*/ 1692049 w 3900299"/>
                <a:gd name="connsiteY465" fmla="*/ 5801227 h 7939849"/>
                <a:gd name="connsiteX466" fmla="*/ 2403560 w 3900299"/>
                <a:gd name="connsiteY466" fmla="*/ 5776267 h 7939849"/>
                <a:gd name="connsiteX467" fmla="*/ 2468862 w 3900299"/>
                <a:gd name="connsiteY467" fmla="*/ 5806705 h 7939849"/>
                <a:gd name="connsiteX468" fmla="*/ 2468358 w 3900299"/>
                <a:gd name="connsiteY468" fmla="*/ 5809069 h 7939849"/>
                <a:gd name="connsiteX469" fmla="*/ 2370029 w 3900299"/>
                <a:gd name="connsiteY469" fmla="*/ 5799227 h 7939849"/>
                <a:gd name="connsiteX470" fmla="*/ 2282239 w 3900299"/>
                <a:gd name="connsiteY470" fmla="*/ 5844597 h 7939849"/>
                <a:gd name="connsiteX471" fmla="*/ 2280900 w 3900299"/>
                <a:gd name="connsiteY471" fmla="*/ 5842587 h 7939849"/>
                <a:gd name="connsiteX472" fmla="*/ 2302363 w 3900299"/>
                <a:gd name="connsiteY472" fmla="*/ 5805563 h 7939849"/>
                <a:gd name="connsiteX473" fmla="*/ 2366304 w 3900299"/>
                <a:gd name="connsiteY473" fmla="*/ 5779721 h 7939849"/>
                <a:gd name="connsiteX474" fmla="*/ 2403560 w 3900299"/>
                <a:gd name="connsiteY474" fmla="*/ 5776267 h 7939849"/>
                <a:gd name="connsiteX475" fmla="*/ 3029393 w 3900299"/>
                <a:gd name="connsiteY475" fmla="*/ 5775179 h 7939849"/>
                <a:gd name="connsiteX476" fmla="*/ 3066434 w 3900299"/>
                <a:gd name="connsiteY476" fmla="*/ 5776357 h 7939849"/>
                <a:gd name="connsiteX477" fmla="*/ 2990469 w 3900299"/>
                <a:gd name="connsiteY477" fmla="*/ 5807527 h 7939849"/>
                <a:gd name="connsiteX478" fmla="*/ 2905893 w 3900299"/>
                <a:gd name="connsiteY478" fmla="*/ 5813999 h 7939849"/>
                <a:gd name="connsiteX479" fmla="*/ 2919991 w 3900299"/>
                <a:gd name="connsiteY479" fmla="*/ 5805277 h 7939849"/>
                <a:gd name="connsiteX480" fmla="*/ 2981858 w 3900299"/>
                <a:gd name="connsiteY480" fmla="*/ 5782831 h 7939849"/>
                <a:gd name="connsiteX481" fmla="*/ 3029393 w 3900299"/>
                <a:gd name="connsiteY481" fmla="*/ 5775179 h 7939849"/>
                <a:gd name="connsiteX482" fmla="*/ 2649109 w 3900299"/>
                <a:gd name="connsiteY482" fmla="*/ 5717807 h 7939849"/>
                <a:gd name="connsiteX483" fmla="*/ 2703973 w 3900299"/>
                <a:gd name="connsiteY483" fmla="*/ 5768843 h 7939849"/>
                <a:gd name="connsiteX484" fmla="*/ 2700715 w 3900299"/>
                <a:gd name="connsiteY484" fmla="*/ 5807145 h 7939849"/>
                <a:gd name="connsiteX485" fmla="*/ 2725990 w 3900299"/>
                <a:gd name="connsiteY485" fmla="*/ 5794843 h 7939849"/>
                <a:gd name="connsiteX486" fmla="*/ 2807752 w 3900299"/>
                <a:gd name="connsiteY486" fmla="*/ 5844883 h 7939849"/>
                <a:gd name="connsiteX487" fmla="*/ 2757711 w 3900299"/>
                <a:gd name="connsiteY487" fmla="*/ 5926647 h 7939849"/>
                <a:gd name="connsiteX488" fmla="*/ 2732900 w 3900299"/>
                <a:gd name="connsiteY488" fmla="*/ 5927563 h 7939849"/>
                <a:gd name="connsiteX489" fmla="*/ 2750344 w 3900299"/>
                <a:gd name="connsiteY489" fmla="*/ 5957547 h 7939849"/>
                <a:gd name="connsiteX490" fmla="*/ 2700302 w 3900299"/>
                <a:gd name="connsiteY490" fmla="*/ 6039313 h 7939849"/>
                <a:gd name="connsiteX491" fmla="*/ 2618539 w 3900299"/>
                <a:gd name="connsiteY491" fmla="*/ 5989271 h 7939849"/>
                <a:gd name="connsiteX492" fmla="*/ 2622345 w 3900299"/>
                <a:gd name="connsiteY492" fmla="*/ 5949503 h 7939849"/>
                <a:gd name="connsiteX493" fmla="*/ 2592955 w 3900299"/>
                <a:gd name="connsiteY493" fmla="*/ 5966299 h 7939849"/>
                <a:gd name="connsiteX494" fmla="*/ 2511192 w 3900299"/>
                <a:gd name="connsiteY494" fmla="*/ 5916257 h 7939849"/>
                <a:gd name="connsiteX495" fmla="*/ 2561233 w 3900299"/>
                <a:gd name="connsiteY495" fmla="*/ 5834495 h 7939849"/>
                <a:gd name="connsiteX496" fmla="*/ 2596071 w 3900299"/>
                <a:gd name="connsiteY496" fmla="*/ 5836461 h 7939849"/>
                <a:gd name="connsiteX497" fmla="*/ 2572169 w 3900299"/>
                <a:gd name="connsiteY497" fmla="*/ 5800565 h 7939849"/>
                <a:gd name="connsiteX498" fmla="*/ 2597804 w 3900299"/>
                <a:gd name="connsiteY498" fmla="*/ 5730155 h 7939849"/>
                <a:gd name="connsiteX499" fmla="*/ 2622210 w 3900299"/>
                <a:gd name="connsiteY499" fmla="*/ 5718801 h 7939849"/>
                <a:gd name="connsiteX500" fmla="*/ 2649109 w 3900299"/>
                <a:gd name="connsiteY500" fmla="*/ 5717807 h 7939849"/>
                <a:gd name="connsiteX501" fmla="*/ 2962257 w 3900299"/>
                <a:gd name="connsiteY501" fmla="*/ 5703719 h 7939849"/>
                <a:gd name="connsiteX502" fmla="*/ 3017122 w 3900299"/>
                <a:gd name="connsiteY502" fmla="*/ 5731391 h 7939849"/>
                <a:gd name="connsiteX503" fmla="*/ 3016882 w 3900299"/>
                <a:gd name="connsiteY503" fmla="*/ 5733605 h 7939849"/>
                <a:gd name="connsiteX504" fmla="*/ 2936806 w 3900299"/>
                <a:gd name="connsiteY504" fmla="*/ 5725619 h 7939849"/>
                <a:gd name="connsiteX505" fmla="*/ 2869134 w 3900299"/>
                <a:gd name="connsiteY505" fmla="*/ 5769165 h 7939849"/>
                <a:gd name="connsiteX506" fmla="*/ 2867911 w 3900299"/>
                <a:gd name="connsiteY506" fmla="*/ 5767301 h 7939849"/>
                <a:gd name="connsiteX507" fmla="*/ 2882626 w 3900299"/>
                <a:gd name="connsiteY507" fmla="*/ 5732393 h 7939849"/>
                <a:gd name="connsiteX508" fmla="*/ 2904178 w 3900299"/>
                <a:gd name="connsiteY508" fmla="*/ 5717697 h 7939849"/>
                <a:gd name="connsiteX509" fmla="*/ 2932425 w 3900299"/>
                <a:gd name="connsiteY509" fmla="*/ 5707413 h 7939849"/>
                <a:gd name="connsiteX510" fmla="*/ 2962257 w 3900299"/>
                <a:gd name="connsiteY510" fmla="*/ 5703719 h 7939849"/>
                <a:gd name="connsiteX511" fmla="*/ 2648076 w 3900299"/>
                <a:gd name="connsiteY511" fmla="*/ 5701293 h 7939849"/>
                <a:gd name="connsiteX512" fmla="*/ 2618432 w 3900299"/>
                <a:gd name="connsiteY512" fmla="*/ 5702389 h 7939849"/>
                <a:gd name="connsiteX513" fmla="*/ 2591533 w 3900299"/>
                <a:gd name="connsiteY513" fmla="*/ 5714901 h 7939849"/>
                <a:gd name="connsiteX514" fmla="*/ 2563279 w 3900299"/>
                <a:gd name="connsiteY514" fmla="*/ 5792499 h 7939849"/>
                <a:gd name="connsiteX515" fmla="*/ 2589621 w 3900299"/>
                <a:gd name="connsiteY515" fmla="*/ 5832061 h 7939849"/>
                <a:gd name="connsiteX516" fmla="*/ 2551229 w 3900299"/>
                <a:gd name="connsiteY516" fmla="*/ 5829895 h 7939849"/>
                <a:gd name="connsiteX517" fmla="*/ 2496078 w 3900299"/>
                <a:gd name="connsiteY517" fmla="*/ 5920007 h 7939849"/>
                <a:gd name="connsiteX518" fmla="*/ 2586188 w 3900299"/>
                <a:gd name="connsiteY518" fmla="*/ 5975157 h 7939849"/>
                <a:gd name="connsiteX519" fmla="*/ 2618579 w 3900299"/>
                <a:gd name="connsiteY519" fmla="*/ 5956645 h 7939849"/>
                <a:gd name="connsiteX520" fmla="*/ 2614386 w 3900299"/>
                <a:gd name="connsiteY520" fmla="*/ 6000471 h 7939849"/>
                <a:gd name="connsiteX521" fmla="*/ 2704495 w 3900299"/>
                <a:gd name="connsiteY521" fmla="*/ 6055623 h 7939849"/>
                <a:gd name="connsiteX522" fmla="*/ 2759647 w 3900299"/>
                <a:gd name="connsiteY522" fmla="*/ 5965513 h 7939849"/>
                <a:gd name="connsiteX523" fmla="*/ 2740421 w 3900299"/>
                <a:gd name="connsiteY523" fmla="*/ 5932467 h 7939849"/>
                <a:gd name="connsiteX524" fmla="*/ 2767766 w 3900299"/>
                <a:gd name="connsiteY524" fmla="*/ 5931457 h 7939849"/>
                <a:gd name="connsiteX525" fmla="*/ 2822917 w 3900299"/>
                <a:gd name="connsiteY525" fmla="*/ 5841345 h 7939849"/>
                <a:gd name="connsiteX526" fmla="*/ 2732805 w 3900299"/>
                <a:gd name="connsiteY526" fmla="*/ 5786193 h 7939849"/>
                <a:gd name="connsiteX527" fmla="*/ 2704949 w 3900299"/>
                <a:gd name="connsiteY527" fmla="*/ 5799751 h 7939849"/>
                <a:gd name="connsiteX528" fmla="*/ 2708542 w 3900299"/>
                <a:gd name="connsiteY528" fmla="*/ 5757541 h 7939849"/>
                <a:gd name="connsiteX529" fmla="*/ 2648076 w 3900299"/>
                <a:gd name="connsiteY529" fmla="*/ 5701293 h 7939849"/>
                <a:gd name="connsiteX530" fmla="*/ 2906677 w 3900299"/>
                <a:gd name="connsiteY530" fmla="*/ 5649487 h 7939849"/>
                <a:gd name="connsiteX531" fmla="*/ 2971978 w 3900299"/>
                <a:gd name="connsiteY531" fmla="*/ 5679927 h 7939849"/>
                <a:gd name="connsiteX532" fmla="*/ 2971473 w 3900299"/>
                <a:gd name="connsiteY532" fmla="*/ 5682285 h 7939849"/>
                <a:gd name="connsiteX533" fmla="*/ 2873146 w 3900299"/>
                <a:gd name="connsiteY533" fmla="*/ 5672445 h 7939849"/>
                <a:gd name="connsiteX534" fmla="*/ 2785356 w 3900299"/>
                <a:gd name="connsiteY534" fmla="*/ 5717815 h 7939849"/>
                <a:gd name="connsiteX535" fmla="*/ 2784018 w 3900299"/>
                <a:gd name="connsiteY535" fmla="*/ 5715807 h 7939849"/>
                <a:gd name="connsiteX536" fmla="*/ 2805480 w 3900299"/>
                <a:gd name="connsiteY536" fmla="*/ 5678783 h 7939849"/>
                <a:gd name="connsiteX537" fmla="*/ 2869420 w 3900299"/>
                <a:gd name="connsiteY537" fmla="*/ 5652939 h 7939849"/>
                <a:gd name="connsiteX538" fmla="*/ 2906677 w 3900299"/>
                <a:gd name="connsiteY538" fmla="*/ 5649487 h 7939849"/>
                <a:gd name="connsiteX539" fmla="*/ 2461013 w 3900299"/>
                <a:gd name="connsiteY539" fmla="*/ 5511165 h 7939849"/>
                <a:gd name="connsiteX540" fmla="*/ 2463375 w 3900299"/>
                <a:gd name="connsiteY540" fmla="*/ 5511669 h 7939849"/>
                <a:gd name="connsiteX541" fmla="*/ 2453533 w 3900299"/>
                <a:gd name="connsiteY541" fmla="*/ 5609997 h 7939849"/>
                <a:gd name="connsiteX542" fmla="*/ 2498901 w 3900299"/>
                <a:gd name="connsiteY542" fmla="*/ 5697787 h 7939849"/>
                <a:gd name="connsiteX543" fmla="*/ 2496893 w 3900299"/>
                <a:gd name="connsiteY543" fmla="*/ 5699125 h 7939849"/>
                <a:gd name="connsiteX544" fmla="*/ 2434026 w 3900299"/>
                <a:gd name="connsiteY544" fmla="*/ 5613721 h 7939849"/>
                <a:gd name="connsiteX545" fmla="*/ 2452323 w 3900299"/>
                <a:gd name="connsiteY545" fmla="*/ 5514803 h 7939849"/>
                <a:gd name="connsiteX546" fmla="*/ 2461013 w 3900299"/>
                <a:gd name="connsiteY546" fmla="*/ 5511165 h 7939849"/>
                <a:gd name="connsiteX547" fmla="*/ 2517223 w 3900299"/>
                <a:gd name="connsiteY547" fmla="*/ 5485771 h 7939849"/>
                <a:gd name="connsiteX548" fmla="*/ 2519437 w 3900299"/>
                <a:gd name="connsiteY548" fmla="*/ 5486011 h 7939849"/>
                <a:gd name="connsiteX549" fmla="*/ 2511454 w 3900299"/>
                <a:gd name="connsiteY549" fmla="*/ 5566085 h 7939849"/>
                <a:gd name="connsiteX550" fmla="*/ 2554998 w 3900299"/>
                <a:gd name="connsiteY550" fmla="*/ 5633759 h 7939849"/>
                <a:gd name="connsiteX551" fmla="*/ 2553133 w 3900299"/>
                <a:gd name="connsiteY551" fmla="*/ 5634983 h 7939849"/>
                <a:gd name="connsiteX552" fmla="*/ 2493246 w 3900299"/>
                <a:gd name="connsiteY552" fmla="*/ 5570469 h 7939849"/>
                <a:gd name="connsiteX553" fmla="*/ 2509137 w 3900299"/>
                <a:gd name="connsiteY553" fmla="*/ 5489321 h 7939849"/>
                <a:gd name="connsiteX554" fmla="*/ 2517223 w 3900299"/>
                <a:gd name="connsiteY554" fmla="*/ 5485771 h 7939849"/>
                <a:gd name="connsiteX555" fmla="*/ 2568496 w 3900299"/>
                <a:gd name="connsiteY555" fmla="*/ 5462629 h 7939849"/>
                <a:gd name="connsiteX556" fmla="*/ 2599665 w 3900299"/>
                <a:gd name="connsiteY556" fmla="*/ 5538595 h 7939849"/>
                <a:gd name="connsiteX557" fmla="*/ 2606386 w 3900299"/>
                <a:gd name="connsiteY557" fmla="*/ 5620689 h 7939849"/>
                <a:gd name="connsiteX558" fmla="*/ 2728610 w 3900299"/>
                <a:gd name="connsiteY558" fmla="*/ 5701449 h 7939849"/>
                <a:gd name="connsiteX559" fmla="*/ 2723422 w 3900299"/>
                <a:gd name="connsiteY559" fmla="*/ 5762429 h 7939849"/>
                <a:gd name="connsiteX560" fmla="*/ 2763663 w 3900299"/>
                <a:gd name="connsiteY560" fmla="*/ 5742843 h 7939849"/>
                <a:gd name="connsiteX561" fmla="*/ 2893843 w 3900299"/>
                <a:gd name="connsiteY561" fmla="*/ 5822517 h 7939849"/>
                <a:gd name="connsiteX562" fmla="*/ 2853133 w 3900299"/>
                <a:gd name="connsiteY562" fmla="*/ 5934527 h 7939849"/>
                <a:gd name="connsiteX563" fmla="*/ 2951064 w 3900299"/>
                <a:gd name="connsiteY563" fmla="*/ 5946343 h 7939849"/>
                <a:gd name="connsiteX564" fmla="*/ 3033392 w 3900299"/>
                <a:gd name="connsiteY564" fmla="*/ 5890553 h 7939849"/>
                <a:gd name="connsiteX565" fmla="*/ 3034934 w 3900299"/>
                <a:gd name="connsiteY565" fmla="*/ 5893029 h 7939849"/>
                <a:gd name="connsiteX566" fmla="*/ 2956847 w 3900299"/>
                <a:gd name="connsiteY566" fmla="*/ 5970371 h 7939849"/>
                <a:gd name="connsiteX567" fmla="*/ 2852120 w 3900299"/>
                <a:gd name="connsiteY567" fmla="*/ 5937027 h 7939849"/>
                <a:gd name="connsiteX568" fmla="*/ 2852290 w 3900299"/>
                <a:gd name="connsiteY568" fmla="*/ 5935063 h 7939849"/>
                <a:gd name="connsiteX569" fmla="*/ 2814170 w 3900299"/>
                <a:gd name="connsiteY569" fmla="*/ 5952699 h 7939849"/>
                <a:gd name="connsiteX570" fmla="*/ 2774665 w 3900299"/>
                <a:gd name="connsiteY570" fmla="*/ 5954159 h 7939849"/>
                <a:gd name="connsiteX571" fmla="*/ 2802439 w 3900299"/>
                <a:gd name="connsiteY571" fmla="*/ 6001899 h 7939849"/>
                <a:gd name="connsiteX572" fmla="*/ 2804566 w 3900299"/>
                <a:gd name="connsiteY572" fmla="*/ 6036357 h 7939849"/>
                <a:gd name="connsiteX573" fmla="*/ 2890076 w 3900299"/>
                <a:gd name="connsiteY573" fmla="*/ 6100331 h 7939849"/>
                <a:gd name="connsiteX574" fmla="*/ 2876298 w 3900299"/>
                <a:gd name="connsiteY574" fmla="*/ 6209373 h 7939849"/>
                <a:gd name="connsiteX575" fmla="*/ 2873393 w 3900299"/>
                <a:gd name="connsiteY575" fmla="*/ 6209655 h 7939849"/>
                <a:gd name="connsiteX576" fmla="*/ 2867496 w 3900299"/>
                <a:gd name="connsiteY576" fmla="*/ 6110383 h 7939849"/>
                <a:gd name="connsiteX577" fmla="*/ 2804169 w 3900299"/>
                <a:gd name="connsiteY577" fmla="*/ 6042481 h 7939849"/>
                <a:gd name="connsiteX578" fmla="*/ 2775567 w 3900299"/>
                <a:gd name="connsiteY578" fmla="*/ 6101439 h 7939849"/>
                <a:gd name="connsiteX579" fmla="*/ 2831939 w 3900299"/>
                <a:gd name="connsiteY579" fmla="*/ 6166057 h 7939849"/>
                <a:gd name="connsiteX580" fmla="*/ 2809428 w 3900299"/>
                <a:gd name="connsiteY580" fmla="*/ 6250403 h 7939849"/>
                <a:gd name="connsiteX581" fmla="*/ 2807284 w 3900299"/>
                <a:gd name="connsiteY581" fmla="*/ 6250143 h 7939849"/>
                <a:gd name="connsiteX582" fmla="*/ 2814370 w 3900299"/>
                <a:gd name="connsiteY582" fmla="*/ 6170285 h 7939849"/>
                <a:gd name="connsiteX583" fmla="*/ 2773217 w 3900299"/>
                <a:gd name="connsiteY583" fmla="*/ 6103557 h 7939849"/>
                <a:gd name="connsiteX584" fmla="*/ 2722765 w 3900299"/>
                <a:gd name="connsiteY584" fmla="*/ 6132079 h 7939849"/>
                <a:gd name="connsiteX585" fmla="*/ 2671645 w 3900299"/>
                <a:gd name="connsiteY585" fmla="*/ 6131447 h 7939849"/>
                <a:gd name="connsiteX586" fmla="*/ 2666404 w 3900299"/>
                <a:gd name="connsiteY586" fmla="*/ 6205905 h 7939849"/>
                <a:gd name="connsiteX587" fmla="*/ 2709949 w 3900299"/>
                <a:gd name="connsiteY587" fmla="*/ 6273577 h 7939849"/>
                <a:gd name="connsiteX588" fmla="*/ 2708085 w 3900299"/>
                <a:gd name="connsiteY588" fmla="*/ 6274799 h 7939849"/>
                <a:gd name="connsiteX589" fmla="*/ 2648198 w 3900299"/>
                <a:gd name="connsiteY589" fmla="*/ 6210285 h 7939849"/>
                <a:gd name="connsiteX590" fmla="*/ 2663881 w 3900299"/>
                <a:gd name="connsiteY590" fmla="*/ 6129373 h 7939849"/>
                <a:gd name="connsiteX591" fmla="*/ 2592585 w 3900299"/>
                <a:gd name="connsiteY591" fmla="*/ 6052403 h 7939849"/>
                <a:gd name="connsiteX592" fmla="*/ 2598643 w 3900299"/>
                <a:gd name="connsiteY592" fmla="*/ 5989089 h 7939849"/>
                <a:gd name="connsiteX593" fmla="*/ 2551852 w 3900299"/>
                <a:gd name="connsiteY593" fmla="*/ 6015831 h 7939849"/>
                <a:gd name="connsiteX594" fmla="*/ 2524456 w 3900299"/>
                <a:gd name="connsiteY594" fmla="*/ 6018417 h 7939849"/>
                <a:gd name="connsiteX595" fmla="*/ 2458895 w 3900299"/>
                <a:gd name="connsiteY595" fmla="*/ 6095409 h 7939849"/>
                <a:gd name="connsiteX596" fmla="*/ 2349854 w 3900299"/>
                <a:gd name="connsiteY596" fmla="*/ 6081629 h 7939849"/>
                <a:gd name="connsiteX597" fmla="*/ 2349572 w 3900299"/>
                <a:gd name="connsiteY597" fmla="*/ 6078723 h 7939849"/>
                <a:gd name="connsiteX598" fmla="*/ 2448845 w 3900299"/>
                <a:gd name="connsiteY598" fmla="*/ 6072829 h 7939849"/>
                <a:gd name="connsiteX599" fmla="*/ 2513052 w 3900299"/>
                <a:gd name="connsiteY599" fmla="*/ 6017677 h 7939849"/>
                <a:gd name="connsiteX600" fmla="*/ 2456398 w 3900299"/>
                <a:gd name="connsiteY600" fmla="*/ 5992531 h 7939849"/>
                <a:gd name="connsiteX601" fmla="*/ 2393185 w 3900299"/>
                <a:gd name="connsiteY601" fmla="*/ 6037255 h 7939849"/>
                <a:gd name="connsiteX602" fmla="*/ 2308840 w 3900299"/>
                <a:gd name="connsiteY602" fmla="*/ 6014743 h 7939849"/>
                <a:gd name="connsiteX603" fmla="*/ 2309098 w 3900299"/>
                <a:gd name="connsiteY603" fmla="*/ 6012599 h 7939849"/>
                <a:gd name="connsiteX604" fmla="*/ 2388956 w 3900299"/>
                <a:gd name="connsiteY604" fmla="*/ 6019681 h 7939849"/>
                <a:gd name="connsiteX605" fmla="*/ 2449769 w 3900299"/>
                <a:gd name="connsiteY605" fmla="*/ 5986135 h 7939849"/>
                <a:gd name="connsiteX606" fmla="*/ 2422707 w 3900299"/>
                <a:gd name="connsiteY606" fmla="*/ 5939113 h 7939849"/>
                <a:gd name="connsiteX607" fmla="*/ 2352431 w 3900299"/>
                <a:gd name="connsiteY607" fmla="*/ 5966765 h 7939849"/>
                <a:gd name="connsiteX608" fmla="*/ 2267853 w 3900299"/>
                <a:gd name="connsiteY608" fmla="*/ 5973235 h 7939849"/>
                <a:gd name="connsiteX609" fmla="*/ 2281951 w 3900299"/>
                <a:gd name="connsiteY609" fmla="*/ 5964513 h 7939849"/>
                <a:gd name="connsiteX610" fmla="*/ 2343819 w 3900299"/>
                <a:gd name="connsiteY610" fmla="*/ 5942065 h 7939849"/>
                <a:gd name="connsiteX611" fmla="*/ 2421501 w 3900299"/>
                <a:gd name="connsiteY611" fmla="*/ 5934909 h 7939849"/>
                <a:gd name="connsiteX612" fmla="*/ 2424846 w 3900299"/>
                <a:gd name="connsiteY612" fmla="*/ 5875521 h 7939849"/>
                <a:gd name="connsiteX613" fmla="*/ 2353346 w 3900299"/>
                <a:gd name="connsiteY613" fmla="*/ 5871725 h 7939849"/>
                <a:gd name="connsiteX614" fmla="*/ 2285674 w 3900299"/>
                <a:gd name="connsiteY614" fmla="*/ 5915271 h 7939849"/>
                <a:gd name="connsiteX615" fmla="*/ 2284449 w 3900299"/>
                <a:gd name="connsiteY615" fmla="*/ 5913407 h 7939849"/>
                <a:gd name="connsiteX616" fmla="*/ 2299166 w 3900299"/>
                <a:gd name="connsiteY616" fmla="*/ 5878497 h 7939849"/>
                <a:gd name="connsiteX617" fmla="*/ 2320717 w 3900299"/>
                <a:gd name="connsiteY617" fmla="*/ 5863803 h 7939849"/>
                <a:gd name="connsiteX618" fmla="*/ 2348963 w 3900299"/>
                <a:gd name="connsiteY618" fmla="*/ 5853517 h 7939849"/>
                <a:gd name="connsiteX619" fmla="*/ 2428284 w 3900299"/>
                <a:gd name="connsiteY619" fmla="*/ 5867409 h 7939849"/>
                <a:gd name="connsiteX620" fmla="*/ 2501345 w 3900299"/>
                <a:gd name="connsiteY620" fmla="*/ 5805977 h 7939849"/>
                <a:gd name="connsiteX621" fmla="*/ 2556811 w 3900299"/>
                <a:gd name="connsiteY621" fmla="*/ 5809107 h 7939849"/>
                <a:gd name="connsiteX622" fmla="*/ 2518756 w 3900299"/>
                <a:gd name="connsiteY622" fmla="*/ 5751955 h 7939849"/>
                <a:gd name="connsiteX623" fmla="*/ 2559572 w 3900299"/>
                <a:gd name="connsiteY623" fmla="*/ 5639851 h 7939849"/>
                <a:gd name="connsiteX624" fmla="*/ 2598430 w 3900299"/>
                <a:gd name="connsiteY624" fmla="*/ 5621775 h 7939849"/>
                <a:gd name="connsiteX625" fmla="*/ 2604742 w 3900299"/>
                <a:gd name="connsiteY625" fmla="*/ 5620913 h 7939849"/>
                <a:gd name="connsiteX626" fmla="*/ 2574967 w 3900299"/>
                <a:gd name="connsiteY626" fmla="*/ 5547209 h 7939849"/>
                <a:gd name="connsiteX627" fmla="*/ 2568496 w 3900299"/>
                <a:gd name="connsiteY627" fmla="*/ 5462629 h 7939849"/>
                <a:gd name="connsiteX628" fmla="*/ 2618546 w 3900299"/>
                <a:gd name="connsiteY628" fmla="*/ 5461385 h 7939849"/>
                <a:gd name="connsiteX629" fmla="*/ 2676969 w 3900299"/>
                <a:gd name="connsiteY629" fmla="*/ 5526255 h 7939849"/>
                <a:gd name="connsiteX630" fmla="*/ 2654457 w 3900299"/>
                <a:gd name="connsiteY630" fmla="*/ 5610601 h 7939849"/>
                <a:gd name="connsiteX631" fmla="*/ 2652314 w 3900299"/>
                <a:gd name="connsiteY631" fmla="*/ 5610339 h 7939849"/>
                <a:gd name="connsiteX632" fmla="*/ 2659398 w 3900299"/>
                <a:gd name="connsiteY632" fmla="*/ 5530481 h 7939849"/>
                <a:gd name="connsiteX633" fmla="*/ 2616755 w 3900299"/>
                <a:gd name="connsiteY633" fmla="*/ 5462593 h 7939849"/>
                <a:gd name="connsiteX634" fmla="*/ 2618546 w 3900299"/>
                <a:gd name="connsiteY634" fmla="*/ 5461385 h 7939849"/>
                <a:gd name="connsiteX635" fmla="*/ 2682734 w 3900299"/>
                <a:gd name="connsiteY635" fmla="*/ 5456107 h 7939849"/>
                <a:gd name="connsiteX636" fmla="*/ 2749720 w 3900299"/>
                <a:gd name="connsiteY636" fmla="*/ 5521117 h 7939849"/>
                <a:gd name="connsiteX637" fmla="*/ 2735942 w 3900299"/>
                <a:gd name="connsiteY637" fmla="*/ 5630157 h 7939849"/>
                <a:gd name="connsiteX638" fmla="*/ 2733037 w 3900299"/>
                <a:gd name="connsiteY638" fmla="*/ 5630439 h 7939849"/>
                <a:gd name="connsiteX639" fmla="*/ 2727140 w 3900299"/>
                <a:gd name="connsiteY639" fmla="*/ 5531165 h 7939849"/>
                <a:gd name="connsiteX640" fmla="*/ 2657332 w 3900299"/>
                <a:gd name="connsiteY640" fmla="*/ 5460335 h 7939849"/>
                <a:gd name="connsiteX641" fmla="*/ 2659487 w 3900299"/>
                <a:gd name="connsiteY641" fmla="*/ 5458365 h 7939849"/>
                <a:gd name="connsiteX642" fmla="*/ 2682734 w 3900299"/>
                <a:gd name="connsiteY642" fmla="*/ 5456107 h 7939849"/>
                <a:gd name="connsiteX643" fmla="*/ 2591126 w 3900299"/>
                <a:gd name="connsiteY643" fmla="*/ 5419605 h 7939849"/>
                <a:gd name="connsiteX644" fmla="*/ 2553389 w 3900299"/>
                <a:gd name="connsiteY644" fmla="*/ 5424759 h 7939849"/>
                <a:gd name="connsiteX645" fmla="*/ 2485688 w 3900299"/>
                <a:gd name="connsiteY645" fmla="*/ 5456251 h 7939849"/>
                <a:gd name="connsiteX646" fmla="*/ 2414576 w 3900299"/>
                <a:gd name="connsiteY646" fmla="*/ 5651565 h 7939849"/>
                <a:gd name="connsiteX647" fmla="*/ 2480877 w 3900299"/>
                <a:gd name="connsiteY647" fmla="*/ 5751139 h 7939849"/>
                <a:gd name="connsiteX648" fmla="*/ 2384242 w 3900299"/>
                <a:gd name="connsiteY648" fmla="*/ 5745687 h 7939849"/>
                <a:gd name="connsiteX649" fmla="*/ 2245428 w 3900299"/>
                <a:gd name="connsiteY649" fmla="*/ 5972493 h 7939849"/>
                <a:gd name="connsiteX650" fmla="*/ 2472237 w 3900299"/>
                <a:gd name="connsiteY650" fmla="*/ 6111307 h 7939849"/>
                <a:gd name="connsiteX651" fmla="*/ 2553762 w 3900299"/>
                <a:gd name="connsiteY651" fmla="*/ 6064717 h 7939849"/>
                <a:gd name="connsiteX652" fmla="*/ 2543206 w 3900299"/>
                <a:gd name="connsiteY652" fmla="*/ 6175027 h 7939849"/>
                <a:gd name="connsiteX653" fmla="*/ 2770014 w 3900299"/>
                <a:gd name="connsiteY653" fmla="*/ 6313841 h 7939849"/>
                <a:gd name="connsiteX654" fmla="*/ 2908828 w 3900299"/>
                <a:gd name="connsiteY654" fmla="*/ 6087033 h 7939849"/>
                <a:gd name="connsiteX655" fmla="*/ 2860437 w 3900299"/>
                <a:gd name="connsiteY655" fmla="*/ 6003859 h 7939849"/>
                <a:gd name="connsiteX656" fmla="*/ 2929264 w 3900299"/>
                <a:gd name="connsiteY656" fmla="*/ 6001313 h 7939849"/>
                <a:gd name="connsiteX657" fmla="*/ 3068077 w 3900299"/>
                <a:gd name="connsiteY657" fmla="*/ 5774505 h 7939849"/>
                <a:gd name="connsiteX658" fmla="*/ 2841269 w 3900299"/>
                <a:gd name="connsiteY658" fmla="*/ 5635693 h 7939849"/>
                <a:gd name="connsiteX659" fmla="*/ 2771158 w 3900299"/>
                <a:gd name="connsiteY659" fmla="*/ 5669817 h 7939849"/>
                <a:gd name="connsiteX660" fmla="*/ 2780197 w 3900299"/>
                <a:gd name="connsiteY660" fmla="*/ 5563571 h 7939849"/>
                <a:gd name="connsiteX661" fmla="*/ 2591126 w 3900299"/>
                <a:gd name="connsiteY661" fmla="*/ 5419605 h 7939849"/>
                <a:gd name="connsiteX662" fmla="*/ 533407 w 3900299"/>
                <a:gd name="connsiteY662" fmla="*/ 4719361 h 7939849"/>
                <a:gd name="connsiteX663" fmla="*/ 384387 w 3900299"/>
                <a:gd name="connsiteY663" fmla="*/ 4889617 h 7939849"/>
                <a:gd name="connsiteX664" fmla="*/ 413175 w 3900299"/>
                <a:gd name="connsiteY664" fmla="*/ 5322435 h 7939849"/>
                <a:gd name="connsiteX665" fmla="*/ 583432 w 3900299"/>
                <a:gd name="connsiteY665" fmla="*/ 5471455 h 7939849"/>
                <a:gd name="connsiteX666" fmla="*/ 732452 w 3900299"/>
                <a:gd name="connsiteY666" fmla="*/ 5301199 h 7939849"/>
                <a:gd name="connsiteX667" fmla="*/ 703663 w 3900299"/>
                <a:gd name="connsiteY667" fmla="*/ 4868381 h 7939849"/>
                <a:gd name="connsiteX668" fmla="*/ 533407 w 3900299"/>
                <a:gd name="connsiteY668" fmla="*/ 4719361 h 7939849"/>
                <a:gd name="connsiteX669" fmla="*/ 1008192 w 3900299"/>
                <a:gd name="connsiteY669" fmla="*/ 4670547 h 7939849"/>
                <a:gd name="connsiteX670" fmla="*/ 892407 w 3900299"/>
                <a:gd name="connsiteY670" fmla="*/ 4830755 h 7939849"/>
                <a:gd name="connsiteX671" fmla="*/ 958942 w 3900299"/>
                <a:gd name="connsiteY671" fmla="*/ 5244109 h 7939849"/>
                <a:gd name="connsiteX672" fmla="*/ 1119151 w 3900299"/>
                <a:gd name="connsiteY672" fmla="*/ 5359893 h 7939849"/>
                <a:gd name="connsiteX673" fmla="*/ 1119151 w 3900299"/>
                <a:gd name="connsiteY673" fmla="*/ 5359895 h 7939849"/>
                <a:gd name="connsiteX674" fmla="*/ 1234935 w 3900299"/>
                <a:gd name="connsiteY674" fmla="*/ 5199685 h 7939849"/>
                <a:gd name="connsiteX675" fmla="*/ 1168401 w 3900299"/>
                <a:gd name="connsiteY675" fmla="*/ 4786331 h 7939849"/>
                <a:gd name="connsiteX676" fmla="*/ 1008192 w 3900299"/>
                <a:gd name="connsiteY676" fmla="*/ 4670547 h 7939849"/>
                <a:gd name="connsiteX677" fmla="*/ 1531925 w 3900299"/>
                <a:gd name="connsiteY677" fmla="*/ 4441729 h 7939849"/>
                <a:gd name="connsiteX678" fmla="*/ 1468439 w 3900299"/>
                <a:gd name="connsiteY678" fmla="*/ 4444159 h 7939849"/>
                <a:gd name="connsiteX679" fmla="*/ 1350576 w 3900299"/>
                <a:gd name="connsiteY679" fmla="*/ 4637297 h 7939849"/>
                <a:gd name="connsiteX680" fmla="*/ 1452623 w 3900299"/>
                <a:gd name="connsiteY680" fmla="*/ 5058899 h 7939849"/>
                <a:gd name="connsiteX681" fmla="*/ 1645761 w 3900299"/>
                <a:gd name="connsiteY681" fmla="*/ 5176761 h 7939849"/>
                <a:gd name="connsiteX682" fmla="*/ 1763624 w 3900299"/>
                <a:gd name="connsiteY682" fmla="*/ 4983623 h 7939849"/>
                <a:gd name="connsiteX683" fmla="*/ 1661578 w 3900299"/>
                <a:gd name="connsiteY683" fmla="*/ 4562021 h 7939849"/>
                <a:gd name="connsiteX684" fmla="*/ 1531925 w 3900299"/>
                <a:gd name="connsiteY684" fmla="*/ 4441729 h 7939849"/>
                <a:gd name="connsiteX685" fmla="*/ 1948546 w 3900299"/>
                <a:gd name="connsiteY685" fmla="*/ 4259055 h 7939849"/>
                <a:gd name="connsiteX686" fmla="*/ 1893296 w 3900299"/>
                <a:gd name="connsiteY686" fmla="*/ 4264355 h 7939849"/>
                <a:gd name="connsiteX687" fmla="*/ 1800169 w 3900299"/>
                <a:gd name="connsiteY687" fmla="*/ 4438711 h 7939849"/>
                <a:gd name="connsiteX688" fmla="*/ 1921826 w 3900299"/>
                <a:gd name="connsiteY688" fmla="*/ 4839319 h 7939849"/>
                <a:gd name="connsiteX689" fmla="*/ 2096183 w 3900299"/>
                <a:gd name="connsiteY689" fmla="*/ 4932447 h 7939849"/>
                <a:gd name="connsiteX690" fmla="*/ 2096183 w 3900299"/>
                <a:gd name="connsiteY690" fmla="*/ 4932449 h 7939849"/>
                <a:gd name="connsiteX691" fmla="*/ 2189310 w 3900299"/>
                <a:gd name="connsiteY691" fmla="*/ 4758091 h 7939849"/>
                <a:gd name="connsiteX692" fmla="*/ 2067653 w 3900299"/>
                <a:gd name="connsiteY692" fmla="*/ 4357481 h 7939849"/>
                <a:gd name="connsiteX693" fmla="*/ 1948546 w 3900299"/>
                <a:gd name="connsiteY693" fmla="*/ 4259055 h 7939849"/>
                <a:gd name="connsiteX694" fmla="*/ 2429048 w 3900299"/>
                <a:gd name="connsiteY694" fmla="*/ 4037789 h 7939849"/>
                <a:gd name="connsiteX695" fmla="*/ 2365562 w 3900299"/>
                <a:gd name="connsiteY695" fmla="*/ 4040219 h 7939849"/>
                <a:gd name="connsiteX696" fmla="*/ 2247699 w 3900299"/>
                <a:gd name="connsiteY696" fmla="*/ 4233357 h 7939849"/>
                <a:gd name="connsiteX697" fmla="*/ 2349746 w 3900299"/>
                <a:gd name="connsiteY697" fmla="*/ 4654959 h 7939849"/>
                <a:gd name="connsiteX698" fmla="*/ 2542884 w 3900299"/>
                <a:gd name="connsiteY698" fmla="*/ 4772821 h 7939849"/>
                <a:gd name="connsiteX699" fmla="*/ 2660747 w 3900299"/>
                <a:gd name="connsiteY699" fmla="*/ 4579683 h 7939849"/>
                <a:gd name="connsiteX700" fmla="*/ 2558701 w 3900299"/>
                <a:gd name="connsiteY700" fmla="*/ 4158081 h 7939849"/>
                <a:gd name="connsiteX701" fmla="*/ 2429048 w 3900299"/>
                <a:gd name="connsiteY701" fmla="*/ 4037789 h 7939849"/>
                <a:gd name="connsiteX702" fmla="*/ 1329512 w 3900299"/>
                <a:gd name="connsiteY702" fmla="*/ 3614425 h 7939849"/>
                <a:gd name="connsiteX703" fmla="*/ 82924 w 3900299"/>
                <a:gd name="connsiteY703" fmla="*/ 3871233 h 7939849"/>
                <a:gd name="connsiteX704" fmla="*/ 82924 w 3900299"/>
                <a:gd name="connsiteY704" fmla="*/ 4107715 h 7939849"/>
                <a:gd name="connsiteX705" fmla="*/ 1404529 w 3900299"/>
                <a:gd name="connsiteY705" fmla="*/ 3814473 h 7939849"/>
                <a:gd name="connsiteX706" fmla="*/ 1329512 w 3900299"/>
                <a:gd name="connsiteY706" fmla="*/ 3614425 h 7939849"/>
                <a:gd name="connsiteX707" fmla="*/ 2577531 w 3900299"/>
                <a:gd name="connsiteY707" fmla="*/ 3330325 h 7939849"/>
                <a:gd name="connsiteX708" fmla="*/ 158510 w 3900299"/>
                <a:gd name="connsiteY708" fmla="*/ 4301545 h 7939849"/>
                <a:gd name="connsiteX709" fmla="*/ 158510 w 3900299"/>
                <a:gd name="connsiteY709" fmla="*/ 4538029 h 7939849"/>
                <a:gd name="connsiteX710" fmla="*/ 2615631 w 3900299"/>
                <a:gd name="connsiteY710" fmla="*/ 3576333 h 7939849"/>
                <a:gd name="connsiteX711" fmla="*/ 2577531 w 3900299"/>
                <a:gd name="connsiteY711" fmla="*/ 3330325 h 7939849"/>
                <a:gd name="connsiteX712" fmla="*/ 2501945 w 3900299"/>
                <a:gd name="connsiteY712" fmla="*/ 2900011 h 7939849"/>
                <a:gd name="connsiteX713" fmla="*/ 1514740 w 3900299"/>
                <a:gd name="connsiteY713" fmla="*/ 3539167 h 7939849"/>
                <a:gd name="connsiteX714" fmla="*/ 1607738 w 3900299"/>
                <a:gd name="connsiteY714" fmla="*/ 3731361 h 7939849"/>
                <a:gd name="connsiteX715" fmla="*/ 2540045 w 3900299"/>
                <a:gd name="connsiteY715" fmla="*/ 3146019 h 7939849"/>
                <a:gd name="connsiteX716" fmla="*/ 2501945 w 3900299"/>
                <a:gd name="connsiteY716" fmla="*/ 2900011 h 7939849"/>
                <a:gd name="connsiteX717" fmla="*/ 1155698 w 3900299"/>
                <a:gd name="connsiteY717" fmla="*/ 1137705 h 7939849"/>
                <a:gd name="connsiteX718" fmla="*/ 1269309 w 3900299"/>
                <a:gd name="connsiteY718" fmla="*/ 2142801 h 7939849"/>
                <a:gd name="connsiteX719" fmla="*/ 1188489 w 3900299"/>
                <a:gd name="connsiteY719" fmla="*/ 3215267 h 7939849"/>
                <a:gd name="connsiteX720" fmla="*/ 1347743 w 3900299"/>
                <a:gd name="connsiteY720" fmla="*/ 2158245 h 7939849"/>
                <a:gd name="connsiteX721" fmla="*/ 1155698 w 3900299"/>
                <a:gd name="connsiteY721" fmla="*/ 1137705 h 7939849"/>
                <a:gd name="connsiteX722" fmla="*/ 599989 w 3900299"/>
                <a:gd name="connsiteY722" fmla="*/ 1086377 h 7939849"/>
                <a:gd name="connsiteX723" fmla="*/ 713600 w 3900299"/>
                <a:gd name="connsiteY723" fmla="*/ 2091473 h 7939849"/>
                <a:gd name="connsiteX724" fmla="*/ 632780 w 3900299"/>
                <a:gd name="connsiteY724" fmla="*/ 3163939 h 7939849"/>
                <a:gd name="connsiteX725" fmla="*/ 792034 w 3900299"/>
                <a:gd name="connsiteY725" fmla="*/ 2106917 h 7939849"/>
                <a:gd name="connsiteX726" fmla="*/ 599989 w 3900299"/>
                <a:gd name="connsiteY726" fmla="*/ 1086377 h 7939849"/>
                <a:gd name="connsiteX727" fmla="*/ 1654274 w 3900299"/>
                <a:gd name="connsiteY727" fmla="*/ 1079189 h 7939849"/>
                <a:gd name="connsiteX728" fmla="*/ 1767885 w 3900299"/>
                <a:gd name="connsiteY728" fmla="*/ 2084285 h 7939849"/>
                <a:gd name="connsiteX729" fmla="*/ 1687065 w 3900299"/>
                <a:gd name="connsiteY729" fmla="*/ 3156751 h 7939849"/>
                <a:gd name="connsiteX730" fmla="*/ 1846319 w 3900299"/>
                <a:gd name="connsiteY730" fmla="*/ 2099729 h 7939849"/>
                <a:gd name="connsiteX731" fmla="*/ 1654274 w 3900299"/>
                <a:gd name="connsiteY731" fmla="*/ 1079189 h 7939849"/>
                <a:gd name="connsiteX732" fmla="*/ 2300068 w 3900299"/>
                <a:gd name="connsiteY732" fmla="*/ 300667 h 7939849"/>
                <a:gd name="connsiteX733" fmla="*/ 3900299 w 3900299"/>
                <a:gd name="connsiteY733" fmla="*/ 7561171 h 7939849"/>
                <a:gd name="connsiteX734" fmla="*/ 16199 w 3900299"/>
                <a:gd name="connsiteY734" fmla="*/ 7939849 h 7939849"/>
                <a:gd name="connsiteX735" fmla="*/ 156 w 3900299"/>
                <a:gd name="connsiteY735" fmla="*/ 696224 h 7939849"/>
                <a:gd name="connsiteX736" fmla="*/ 2300068 w 3900299"/>
                <a:gd name="connsiteY736" fmla="*/ 300667 h 793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</a:cxnLst>
              <a:rect l="l" t="t" r="r" b="b"/>
              <a:pathLst>
                <a:path w="3900299" h="7939849">
                  <a:moveTo>
                    <a:pt x="656163" y="6706551"/>
                  </a:moveTo>
                  <a:cubicBezTo>
                    <a:pt x="662920" y="6725251"/>
                    <a:pt x="666395" y="6754993"/>
                    <a:pt x="664809" y="6788205"/>
                  </a:cubicBezTo>
                  <a:cubicBezTo>
                    <a:pt x="663156" y="6822879"/>
                    <a:pt x="656372" y="6853265"/>
                    <a:pt x="647336" y="6871211"/>
                  </a:cubicBezTo>
                  <a:cubicBezTo>
                    <a:pt x="640579" y="6852511"/>
                    <a:pt x="637104" y="6822769"/>
                    <a:pt x="638688" y="6789557"/>
                  </a:cubicBezTo>
                  <a:cubicBezTo>
                    <a:pt x="640343" y="6754881"/>
                    <a:pt x="647127" y="6724497"/>
                    <a:pt x="656163" y="6706551"/>
                  </a:cubicBezTo>
                  <a:close/>
                  <a:moveTo>
                    <a:pt x="543763" y="6631581"/>
                  </a:moveTo>
                  <a:lnTo>
                    <a:pt x="545887" y="6632725"/>
                  </a:lnTo>
                  <a:cubicBezTo>
                    <a:pt x="527169" y="6648793"/>
                    <a:pt x="512818" y="6683381"/>
                    <a:pt x="508903" y="6724361"/>
                  </a:cubicBezTo>
                  <a:cubicBezTo>
                    <a:pt x="504988" y="6765343"/>
                    <a:pt x="512533" y="6802021"/>
                    <a:pt x="527870" y="6821343"/>
                  </a:cubicBezTo>
                  <a:cubicBezTo>
                    <a:pt x="527147" y="6822175"/>
                    <a:pt x="526358" y="6822145"/>
                    <a:pt x="525567" y="6822067"/>
                  </a:cubicBezTo>
                  <a:cubicBezTo>
                    <a:pt x="500420" y="6819667"/>
                    <a:pt x="484108" y="6775077"/>
                    <a:pt x="489133" y="6722475"/>
                  </a:cubicBezTo>
                  <a:cubicBezTo>
                    <a:pt x="493529" y="6676447"/>
                    <a:pt x="512805" y="6639537"/>
                    <a:pt x="534402" y="6632637"/>
                  </a:cubicBezTo>
                  <a:lnTo>
                    <a:pt x="543763" y="6631581"/>
                  </a:lnTo>
                  <a:close/>
                  <a:moveTo>
                    <a:pt x="1779797" y="6520621"/>
                  </a:moveTo>
                  <a:cubicBezTo>
                    <a:pt x="1790339" y="6537481"/>
                    <a:pt x="1799994" y="6565825"/>
                    <a:pt x="1805433" y="6598627"/>
                  </a:cubicBezTo>
                  <a:cubicBezTo>
                    <a:pt x="1811114" y="6632875"/>
                    <a:pt x="1810876" y="6664005"/>
                    <a:pt x="1805819" y="6683451"/>
                  </a:cubicBezTo>
                  <a:cubicBezTo>
                    <a:pt x="1795278" y="6666591"/>
                    <a:pt x="1785623" y="6638249"/>
                    <a:pt x="1780182" y="6605447"/>
                  </a:cubicBezTo>
                  <a:cubicBezTo>
                    <a:pt x="1774503" y="6571199"/>
                    <a:pt x="1774741" y="6540067"/>
                    <a:pt x="1779797" y="6520621"/>
                  </a:cubicBezTo>
                  <a:close/>
                  <a:moveTo>
                    <a:pt x="896487" y="6498699"/>
                  </a:moveTo>
                  <a:cubicBezTo>
                    <a:pt x="909987" y="6514927"/>
                    <a:pt x="938185" y="6526291"/>
                    <a:pt x="971165" y="6527865"/>
                  </a:cubicBezTo>
                  <a:cubicBezTo>
                    <a:pt x="1004148" y="6529439"/>
                    <a:pt x="1033300" y="6520811"/>
                    <a:pt x="1048283" y="6505941"/>
                  </a:cubicBezTo>
                  <a:lnTo>
                    <a:pt x="1048937" y="6507999"/>
                  </a:lnTo>
                  <a:cubicBezTo>
                    <a:pt x="1047843" y="6530961"/>
                    <a:pt x="1012637" y="6547937"/>
                    <a:pt x="970306" y="6545917"/>
                  </a:cubicBezTo>
                  <a:cubicBezTo>
                    <a:pt x="927972" y="6543899"/>
                    <a:pt x="894543" y="6523645"/>
                    <a:pt x="895638" y="6500683"/>
                  </a:cubicBezTo>
                  <a:cubicBezTo>
                    <a:pt x="895673" y="6499963"/>
                    <a:pt x="895741" y="6499245"/>
                    <a:pt x="896487" y="6498699"/>
                  </a:cubicBezTo>
                  <a:close/>
                  <a:moveTo>
                    <a:pt x="1654138" y="6470983"/>
                  </a:moveTo>
                  <a:lnTo>
                    <a:pt x="1656456" y="6471655"/>
                  </a:lnTo>
                  <a:cubicBezTo>
                    <a:pt x="1641538" y="6491303"/>
                    <a:pt x="1634786" y="6528135"/>
                    <a:pt x="1639583" y="6569023"/>
                  </a:cubicBezTo>
                  <a:cubicBezTo>
                    <a:pt x="1644380" y="6609911"/>
                    <a:pt x="1659474" y="6644179"/>
                    <a:pt x="1678534" y="6659841"/>
                  </a:cubicBezTo>
                  <a:cubicBezTo>
                    <a:pt x="1678003" y="6660807"/>
                    <a:pt x="1677224" y="6660943"/>
                    <a:pt x="1676435" y="6661033"/>
                  </a:cubicBezTo>
                  <a:cubicBezTo>
                    <a:pt x="1651346" y="6663979"/>
                    <a:pt x="1626015" y="6623819"/>
                    <a:pt x="1619859" y="6571339"/>
                  </a:cubicBezTo>
                  <a:cubicBezTo>
                    <a:pt x="1614471" y="6525417"/>
                    <a:pt x="1625548" y="6485275"/>
                    <a:pt x="1645209" y="6473987"/>
                  </a:cubicBezTo>
                  <a:lnTo>
                    <a:pt x="1654138" y="6470983"/>
                  </a:lnTo>
                  <a:close/>
                  <a:moveTo>
                    <a:pt x="3336646" y="6446921"/>
                  </a:moveTo>
                  <a:cubicBezTo>
                    <a:pt x="3009538" y="6713167"/>
                    <a:pt x="2600830" y="6935133"/>
                    <a:pt x="2136592" y="7082937"/>
                  </a:cubicBezTo>
                  <a:cubicBezTo>
                    <a:pt x="1451964" y="7300911"/>
                    <a:pt x="772632" y="7317461"/>
                    <a:pt x="221508" y="7166681"/>
                  </a:cubicBezTo>
                  <a:cubicBezTo>
                    <a:pt x="742853" y="7414825"/>
                    <a:pt x="1423305" y="7461365"/>
                    <a:pt x="2099095" y="7246207"/>
                  </a:cubicBezTo>
                  <a:cubicBezTo>
                    <a:pt x="2610964" y="7083237"/>
                    <a:pt x="3038208" y="6796221"/>
                    <a:pt x="3336646" y="6446921"/>
                  </a:cubicBezTo>
                  <a:close/>
                  <a:moveTo>
                    <a:pt x="995137" y="6442917"/>
                  </a:moveTo>
                  <a:cubicBezTo>
                    <a:pt x="1029813" y="6444571"/>
                    <a:pt x="1060196" y="6451355"/>
                    <a:pt x="1078142" y="6460391"/>
                  </a:cubicBezTo>
                  <a:cubicBezTo>
                    <a:pt x="1059444" y="6467149"/>
                    <a:pt x="1029702" y="6470623"/>
                    <a:pt x="996488" y="6469039"/>
                  </a:cubicBezTo>
                  <a:cubicBezTo>
                    <a:pt x="961813" y="6467383"/>
                    <a:pt x="931432" y="6460599"/>
                    <a:pt x="913483" y="6451565"/>
                  </a:cubicBezTo>
                  <a:cubicBezTo>
                    <a:pt x="918159" y="6449875"/>
                    <a:pt x="923524" y="6448391"/>
                    <a:pt x="929461" y="6447139"/>
                  </a:cubicBezTo>
                  <a:cubicBezTo>
                    <a:pt x="947271" y="6443385"/>
                    <a:pt x="970229" y="6441729"/>
                    <a:pt x="995137" y="6442917"/>
                  </a:cubicBezTo>
                  <a:close/>
                  <a:moveTo>
                    <a:pt x="667480" y="6394195"/>
                  </a:moveTo>
                  <a:cubicBezTo>
                    <a:pt x="660511" y="6393861"/>
                    <a:pt x="653805" y="6394957"/>
                    <a:pt x="647645" y="6397223"/>
                  </a:cubicBezTo>
                  <a:cubicBezTo>
                    <a:pt x="629164" y="6404021"/>
                    <a:pt x="615597" y="6421351"/>
                    <a:pt x="614600" y="6442257"/>
                  </a:cubicBezTo>
                  <a:cubicBezTo>
                    <a:pt x="613270" y="6470133"/>
                    <a:pt x="634789" y="6493807"/>
                    <a:pt x="662664" y="6495137"/>
                  </a:cubicBezTo>
                  <a:cubicBezTo>
                    <a:pt x="690539" y="6496467"/>
                    <a:pt x="714214" y="6474949"/>
                    <a:pt x="715544" y="6447077"/>
                  </a:cubicBezTo>
                  <a:cubicBezTo>
                    <a:pt x="716874" y="6419199"/>
                    <a:pt x="695355" y="6395525"/>
                    <a:pt x="667480" y="6394195"/>
                  </a:cubicBezTo>
                  <a:close/>
                  <a:moveTo>
                    <a:pt x="968804" y="6356675"/>
                  </a:moveTo>
                  <a:cubicBezTo>
                    <a:pt x="1011134" y="6358693"/>
                    <a:pt x="1044532" y="6379619"/>
                    <a:pt x="1043396" y="6403413"/>
                  </a:cubicBezTo>
                  <a:lnTo>
                    <a:pt x="1042546" y="6405471"/>
                  </a:lnTo>
                  <a:cubicBezTo>
                    <a:pt x="1029074" y="6388681"/>
                    <a:pt x="1000892" y="6376953"/>
                    <a:pt x="967911" y="6375379"/>
                  </a:cubicBezTo>
                  <a:cubicBezTo>
                    <a:pt x="934931" y="6373807"/>
                    <a:pt x="905762" y="6382797"/>
                    <a:pt x="890752" y="6398229"/>
                  </a:cubicBezTo>
                  <a:cubicBezTo>
                    <a:pt x="890062" y="6397591"/>
                    <a:pt x="890064" y="6396847"/>
                    <a:pt x="890100" y="6396097"/>
                  </a:cubicBezTo>
                  <a:cubicBezTo>
                    <a:pt x="890667" y="6384201"/>
                    <a:pt x="899760" y="6373841"/>
                    <a:pt x="914002" y="6366707"/>
                  </a:cubicBezTo>
                  <a:cubicBezTo>
                    <a:pt x="921125" y="6363139"/>
                    <a:pt x="929533" y="6360379"/>
                    <a:pt x="938807" y="6358635"/>
                  </a:cubicBezTo>
                  <a:lnTo>
                    <a:pt x="968804" y="6356675"/>
                  </a:lnTo>
                  <a:close/>
                  <a:moveTo>
                    <a:pt x="923577" y="6286735"/>
                  </a:moveTo>
                  <a:cubicBezTo>
                    <a:pt x="976180" y="6291759"/>
                    <a:pt x="1016876" y="6316217"/>
                    <a:pt x="1014472" y="6341365"/>
                  </a:cubicBezTo>
                  <a:lnTo>
                    <a:pt x="1013327" y="6343489"/>
                  </a:lnTo>
                  <a:cubicBezTo>
                    <a:pt x="997258" y="6324771"/>
                    <a:pt x="962673" y="6310419"/>
                    <a:pt x="921690" y="6306505"/>
                  </a:cubicBezTo>
                  <a:cubicBezTo>
                    <a:pt x="880710" y="6302591"/>
                    <a:pt x="844029" y="6310133"/>
                    <a:pt x="824708" y="6325471"/>
                  </a:cubicBezTo>
                  <a:cubicBezTo>
                    <a:pt x="823876" y="6324749"/>
                    <a:pt x="823908" y="6323959"/>
                    <a:pt x="823986" y="6323169"/>
                  </a:cubicBezTo>
                  <a:cubicBezTo>
                    <a:pt x="825187" y="6310595"/>
                    <a:pt x="836934" y="6300231"/>
                    <a:pt x="854958" y="6293637"/>
                  </a:cubicBezTo>
                  <a:cubicBezTo>
                    <a:pt x="872977" y="6287045"/>
                    <a:pt x="897276" y="6284223"/>
                    <a:pt x="923577" y="6286735"/>
                  </a:cubicBezTo>
                  <a:close/>
                  <a:moveTo>
                    <a:pt x="667814" y="6280729"/>
                  </a:moveTo>
                  <a:cubicBezTo>
                    <a:pt x="705208" y="6282513"/>
                    <a:pt x="734075" y="6314273"/>
                    <a:pt x="732291" y="6351665"/>
                  </a:cubicBezTo>
                  <a:cubicBezTo>
                    <a:pt x="731636" y="6365373"/>
                    <a:pt x="726956" y="6377931"/>
                    <a:pt x="718436" y="6387523"/>
                  </a:cubicBezTo>
                  <a:cubicBezTo>
                    <a:pt x="726938" y="6383961"/>
                    <a:pt x="736346" y="6382323"/>
                    <a:pt x="746145" y="6382791"/>
                  </a:cubicBezTo>
                  <a:cubicBezTo>
                    <a:pt x="783538" y="6384575"/>
                    <a:pt x="812405" y="6416335"/>
                    <a:pt x="810621" y="6453729"/>
                  </a:cubicBezTo>
                  <a:cubicBezTo>
                    <a:pt x="808837" y="6491121"/>
                    <a:pt x="777077" y="6519989"/>
                    <a:pt x="739684" y="6518205"/>
                  </a:cubicBezTo>
                  <a:lnTo>
                    <a:pt x="715609" y="6512137"/>
                  </a:lnTo>
                  <a:cubicBezTo>
                    <a:pt x="721821" y="6521845"/>
                    <a:pt x="724544" y="6533523"/>
                    <a:pt x="723958" y="6545807"/>
                  </a:cubicBezTo>
                  <a:cubicBezTo>
                    <a:pt x="722172" y="6583201"/>
                    <a:pt x="690414" y="6612069"/>
                    <a:pt x="653019" y="6610285"/>
                  </a:cubicBezTo>
                  <a:cubicBezTo>
                    <a:pt x="615625" y="6608501"/>
                    <a:pt x="586759" y="6576739"/>
                    <a:pt x="588543" y="6539347"/>
                  </a:cubicBezTo>
                  <a:cubicBezTo>
                    <a:pt x="589224" y="6525069"/>
                    <a:pt x="594274" y="6512037"/>
                    <a:pt x="603333" y="6502235"/>
                  </a:cubicBezTo>
                  <a:cubicBezTo>
                    <a:pt x="593773" y="6508131"/>
                    <a:pt x="582383" y="6510699"/>
                    <a:pt x="570416" y="6510129"/>
                  </a:cubicBezTo>
                  <a:cubicBezTo>
                    <a:pt x="533022" y="6508343"/>
                    <a:pt x="504155" y="6476585"/>
                    <a:pt x="505939" y="6439191"/>
                  </a:cubicBezTo>
                  <a:cubicBezTo>
                    <a:pt x="507723" y="6401799"/>
                    <a:pt x="539483" y="6372931"/>
                    <a:pt x="576877" y="6374715"/>
                  </a:cubicBezTo>
                  <a:cubicBezTo>
                    <a:pt x="589239" y="6375303"/>
                    <a:pt x="600667" y="6379171"/>
                    <a:pt x="609769" y="6386359"/>
                  </a:cubicBezTo>
                  <a:cubicBezTo>
                    <a:pt x="600647" y="6375185"/>
                    <a:pt x="596139" y="6360677"/>
                    <a:pt x="596877" y="6345205"/>
                  </a:cubicBezTo>
                  <a:cubicBezTo>
                    <a:pt x="598215" y="6317159"/>
                    <a:pt x="616414" y="6293911"/>
                    <a:pt x="641205" y="6284793"/>
                  </a:cubicBezTo>
                  <a:lnTo>
                    <a:pt x="667814" y="6280729"/>
                  </a:lnTo>
                  <a:close/>
                  <a:moveTo>
                    <a:pt x="405087" y="6267541"/>
                  </a:moveTo>
                  <a:cubicBezTo>
                    <a:pt x="457691" y="6272563"/>
                    <a:pt x="498384" y="6297023"/>
                    <a:pt x="495984" y="6322167"/>
                  </a:cubicBezTo>
                  <a:lnTo>
                    <a:pt x="494838" y="6324295"/>
                  </a:lnTo>
                  <a:cubicBezTo>
                    <a:pt x="478769" y="6305577"/>
                    <a:pt x="444183" y="6291225"/>
                    <a:pt x="403201" y="6287309"/>
                  </a:cubicBezTo>
                  <a:cubicBezTo>
                    <a:pt x="362220" y="6283395"/>
                    <a:pt x="325541" y="6290941"/>
                    <a:pt x="306218" y="6306277"/>
                  </a:cubicBezTo>
                  <a:cubicBezTo>
                    <a:pt x="305386" y="6305555"/>
                    <a:pt x="305418" y="6304765"/>
                    <a:pt x="305495" y="6303973"/>
                  </a:cubicBezTo>
                  <a:cubicBezTo>
                    <a:pt x="306696" y="6291401"/>
                    <a:pt x="318444" y="6281037"/>
                    <a:pt x="336468" y="6274443"/>
                  </a:cubicBezTo>
                  <a:cubicBezTo>
                    <a:pt x="354490" y="6267849"/>
                    <a:pt x="378788" y="6265027"/>
                    <a:pt x="405087" y="6267541"/>
                  </a:cubicBezTo>
                  <a:close/>
                  <a:moveTo>
                    <a:pt x="668784" y="6263913"/>
                  </a:moveTo>
                  <a:cubicBezTo>
                    <a:pt x="658480" y="6263423"/>
                    <a:pt x="648565" y="6265043"/>
                    <a:pt x="639457" y="6268393"/>
                  </a:cubicBezTo>
                  <a:cubicBezTo>
                    <a:pt x="612134" y="6278443"/>
                    <a:pt x="592076" y="6304065"/>
                    <a:pt x="590601" y="6334973"/>
                  </a:cubicBezTo>
                  <a:cubicBezTo>
                    <a:pt x="589788" y="6352025"/>
                    <a:pt x="594758" y="6368015"/>
                    <a:pt x="604810" y="6380329"/>
                  </a:cubicBezTo>
                  <a:cubicBezTo>
                    <a:pt x="594778" y="6372407"/>
                    <a:pt x="582185" y="6368145"/>
                    <a:pt x="568561" y="6367497"/>
                  </a:cubicBezTo>
                  <a:cubicBezTo>
                    <a:pt x="527349" y="6365531"/>
                    <a:pt x="492346" y="6397345"/>
                    <a:pt x="490380" y="6438557"/>
                  </a:cubicBezTo>
                  <a:cubicBezTo>
                    <a:pt x="488414" y="6479767"/>
                    <a:pt x="520228" y="6514771"/>
                    <a:pt x="561438" y="6516737"/>
                  </a:cubicBezTo>
                  <a:cubicBezTo>
                    <a:pt x="574628" y="6517365"/>
                    <a:pt x="587181" y="6514535"/>
                    <a:pt x="597718" y="6508037"/>
                  </a:cubicBezTo>
                  <a:cubicBezTo>
                    <a:pt x="587734" y="6518839"/>
                    <a:pt x="582169" y="6533203"/>
                    <a:pt x="581419" y="6548935"/>
                  </a:cubicBezTo>
                  <a:cubicBezTo>
                    <a:pt x="579451" y="6590147"/>
                    <a:pt x="611266" y="6625151"/>
                    <a:pt x="652477" y="6627117"/>
                  </a:cubicBezTo>
                  <a:cubicBezTo>
                    <a:pt x="693689" y="6629083"/>
                    <a:pt x="728691" y="6597269"/>
                    <a:pt x="730657" y="6556057"/>
                  </a:cubicBezTo>
                  <a:cubicBezTo>
                    <a:pt x="731303" y="6542519"/>
                    <a:pt x="728302" y="6529649"/>
                    <a:pt x="721455" y="6518951"/>
                  </a:cubicBezTo>
                  <a:lnTo>
                    <a:pt x="747990" y="6525637"/>
                  </a:lnTo>
                  <a:cubicBezTo>
                    <a:pt x="789200" y="6527603"/>
                    <a:pt x="824204" y="6495789"/>
                    <a:pt x="826170" y="6454579"/>
                  </a:cubicBezTo>
                  <a:cubicBezTo>
                    <a:pt x="828136" y="6413367"/>
                    <a:pt x="796322" y="6378365"/>
                    <a:pt x="755110" y="6376397"/>
                  </a:cubicBezTo>
                  <a:cubicBezTo>
                    <a:pt x="744312" y="6375881"/>
                    <a:pt x="733942" y="6377685"/>
                    <a:pt x="724571" y="6381611"/>
                  </a:cubicBezTo>
                  <a:cubicBezTo>
                    <a:pt x="733962" y="6371041"/>
                    <a:pt x="739121" y="6357199"/>
                    <a:pt x="739842" y="6342095"/>
                  </a:cubicBezTo>
                  <a:cubicBezTo>
                    <a:pt x="741808" y="6300883"/>
                    <a:pt x="709994" y="6265879"/>
                    <a:pt x="668784" y="6263913"/>
                  </a:cubicBezTo>
                  <a:close/>
                  <a:moveTo>
                    <a:pt x="2120922" y="6241987"/>
                  </a:moveTo>
                  <a:lnTo>
                    <a:pt x="2121994" y="6243861"/>
                  </a:lnTo>
                  <a:cubicBezTo>
                    <a:pt x="2125757" y="6266541"/>
                    <a:pt x="2094912" y="6290545"/>
                    <a:pt x="2053103" y="6297477"/>
                  </a:cubicBezTo>
                  <a:cubicBezTo>
                    <a:pt x="2011293" y="6304413"/>
                    <a:pt x="1974350" y="6291649"/>
                    <a:pt x="1970589" y="6268969"/>
                  </a:cubicBezTo>
                  <a:cubicBezTo>
                    <a:pt x="1970471" y="6268259"/>
                    <a:pt x="1970387" y="6267543"/>
                    <a:pt x="1971001" y="6266851"/>
                  </a:cubicBezTo>
                  <a:cubicBezTo>
                    <a:pt x="1987614" y="6279875"/>
                    <a:pt x="2017572" y="6285051"/>
                    <a:pt x="2050145" y="6279649"/>
                  </a:cubicBezTo>
                  <a:cubicBezTo>
                    <a:pt x="2082719" y="6274247"/>
                    <a:pt x="2109403" y="6259677"/>
                    <a:pt x="2120922" y="6241987"/>
                  </a:cubicBezTo>
                  <a:close/>
                  <a:moveTo>
                    <a:pt x="1725130" y="6212877"/>
                  </a:moveTo>
                  <a:cubicBezTo>
                    <a:pt x="1718247" y="6214019"/>
                    <a:pt x="1711922" y="6216501"/>
                    <a:pt x="1706376" y="6220013"/>
                  </a:cubicBezTo>
                  <a:cubicBezTo>
                    <a:pt x="1689740" y="6230547"/>
                    <a:pt x="1680124" y="6250345"/>
                    <a:pt x="1683548" y="6270993"/>
                  </a:cubicBezTo>
                  <a:cubicBezTo>
                    <a:pt x="1688114" y="6298525"/>
                    <a:pt x="1714133" y="6317141"/>
                    <a:pt x="1741664" y="6312575"/>
                  </a:cubicBezTo>
                  <a:cubicBezTo>
                    <a:pt x="1769195" y="6308009"/>
                    <a:pt x="1787811" y="6281991"/>
                    <a:pt x="1783246" y="6254461"/>
                  </a:cubicBezTo>
                  <a:cubicBezTo>
                    <a:pt x="1778680" y="6226929"/>
                    <a:pt x="1752661" y="6208313"/>
                    <a:pt x="1725130" y="6212877"/>
                  </a:cubicBezTo>
                  <a:close/>
                  <a:moveTo>
                    <a:pt x="2103666" y="6187339"/>
                  </a:moveTo>
                  <a:cubicBezTo>
                    <a:pt x="2118160" y="6187321"/>
                    <a:pt x="2130804" y="6188645"/>
                    <a:pt x="2140527" y="6191173"/>
                  </a:cubicBezTo>
                  <a:cubicBezTo>
                    <a:pt x="2123669" y="6201715"/>
                    <a:pt x="2095325" y="6211369"/>
                    <a:pt x="2062521" y="6216811"/>
                  </a:cubicBezTo>
                  <a:cubicBezTo>
                    <a:pt x="2028274" y="6222491"/>
                    <a:pt x="1997146" y="6222251"/>
                    <a:pt x="1977698" y="6217195"/>
                  </a:cubicBezTo>
                  <a:cubicBezTo>
                    <a:pt x="1981913" y="6214559"/>
                    <a:pt x="1986846" y="6211979"/>
                    <a:pt x="1992386" y="6209507"/>
                  </a:cubicBezTo>
                  <a:cubicBezTo>
                    <a:pt x="2009008" y="6202089"/>
                    <a:pt x="2031102" y="6195639"/>
                    <a:pt x="2055704" y="6191559"/>
                  </a:cubicBezTo>
                  <a:cubicBezTo>
                    <a:pt x="2072827" y="6188719"/>
                    <a:pt x="2089172" y="6187359"/>
                    <a:pt x="2103666" y="6187339"/>
                  </a:cubicBezTo>
                  <a:close/>
                  <a:moveTo>
                    <a:pt x="1479368" y="6143507"/>
                  </a:moveTo>
                  <a:cubicBezTo>
                    <a:pt x="1514283" y="6146401"/>
                    <a:pt x="1540108" y="6159739"/>
                    <a:pt x="1542317" y="6178553"/>
                  </a:cubicBezTo>
                  <a:lnTo>
                    <a:pt x="1541645" y="6180875"/>
                  </a:lnTo>
                  <a:cubicBezTo>
                    <a:pt x="1521996" y="6165957"/>
                    <a:pt x="1485165" y="6159205"/>
                    <a:pt x="1444276" y="6164001"/>
                  </a:cubicBezTo>
                  <a:cubicBezTo>
                    <a:pt x="1403389" y="6168797"/>
                    <a:pt x="1369120" y="6183893"/>
                    <a:pt x="1353456" y="6202953"/>
                  </a:cubicBezTo>
                  <a:cubicBezTo>
                    <a:pt x="1352491" y="6202423"/>
                    <a:pt x="1352356" y="6201641"/>
                    <a:pt x="1352265" y="6200853"/>
                  </a:cubicBezTo>
                  <a:cubicBezTo>
                    <a:pt x="1350794" y="6188309"/>
                    <a:pt x="1360097" y="6175705"/>
                    <a:pt x="1376329" y="6165465"/>
                  </a:cubicBezTo>
                  <a:cubicBezTo>
                    <a:pt x="1392561" y="6155225"/>
                    <a:pt x="1415721" y="6147355"/>
                    <a:pt x="1441960" y="6144277"/>
                  </a:cubicBezTo>
                  <a:cubicBezTo>
                    <a:pt x="1455081" y="6142737"/>
                    <a:pt x="1467729" y="6142543"/>
                    <a:pt x="1479368" y="6143507"/>
                  </a:cubicBezTo>
                  <a:close/>
                  <a:moveTo>
                    <a:pt x="2730280" y="6130847"/>
                  </a:moveTo>
                  <a:cubicBezTo>
                    <a:pt x="2742004" y="6146907"/>
                    <a:pt x="2753669" y="6174485"/>
                    <a:pt x="2761449" y="6206811"/>
                  </a:cubicBezTo>
                  <a:cubicBezTo>
                    <a:pt x="2769573" y="6240563"/>
                    <a:pt x="2771570" y="6271631"/>
                    <a:pt x="2767922" y="6291389"/>
                  </a:cubicBezTo>
                  <a:cubicBezTo>
                    <a:pt x="2756197" y="6275329"/>
                    <a:pt x="2744533" y="6247751"/>
                    <a:pt x="2736752" y="6215425"/>
                  </a:cubicBezTo>
                  <a:cubicBezTo>
                    <a:pt x="2728629" y="6181673"/>
                    <a:pt x="2726632" y="6150605"/>
                    <a:pt x="2730280" y="6130847"/>
                  </a:cubicBezTo>
                  <a:close/>
                  <a:moveTo>
                    <a:pt x="2041832" y="6111245"/>
                  </a:moveTo>
                  <a:cubicBezTo>
                    <a:pt x="2070072" y="6113197"/>
                    <a:pt x="2091645" y="6125157"/>
                    <a:pt x="2094569" y="6142783"/>
                  </a:cubicBezTo>
                  <a:cubicBezTo>
                    <a:pt x="2094436" y="6143513"/>
                    <a:pt x="2094304" y="6144245"/>
                    <a:pt x="2094171" y="6144975"/>
                  </a:cubicBezTo>
                  <a:cubicBezTo>
                    <a:pt x="2077467" y="6131395"/>
                    <a:pt x="2047448" y="6125861"/>
                    <a:pt x="2014874" y="6131263"/>
                  </a:cubicBezTo>
                  <a:cubicBezTo>
                    <a:pt x="1982302" y="6136665"/>
                    <a:pt x="1955678" y="6151593"/>
                    <a:pt x="1944252" y="6169837"/>
                  </a:cubicBezTo>
                  <a:cubicBezTo>
                    <a:pt x="1943443" y="6169359"/>
                    <a:pt x="1943288" y="6168631"/>
                    <a:pt x="1943165" y="6167891"/>
                  </a:cubicBezTo>
                  <a:cubicBezTo>
                    <a:pt x="1941217" y="6156141"/>
                    <a:pt x="1947926" y="6144101"/>
                    <a:pt x="1960348" y="6134129"/>
                  </a:cubicBezTo>
                  <a:cubicBezTo>
                    <a:pt x="1966560" y="6129143"/>
                    <a:pt x="1974199" y="6124673"/>
                    <a:pt x="1982899" y="6121019"/>
                  </a:cubicBezTo>
                  <a:lnTo>
                    <a:pt x="2011812" y="6112789"/>
                  </a:lnTo>
                  <a:cubicBezTo>
                    <a:pt x="2022263" y="6111055"/>
                    <a:pt x="2032418" y="6110593"/>
                    <a:pt x="2041832" y="6111245"/>
                  </a:cubicBezTo>
                  <a:close/>
                  <a:moveTo>
                    <a:pt x="1701579" y="6101883"/>
                  </a:moveTo>
                  <a:cubicBezTo>
                    <a:pt x="1738511" y="6095759"/>
                    <a:pt x="1773415" y="6120731"/>
                    <a:pt x="1779540" y="6157663"/>
                  </a:cubicBezTo>
                  <a:cubicBezTo>
                    <a:pt x="1781784" y="6171201"/>
                    <a:pt x="1779852" y="6184463"/>
                    <a:pt x="1773541" y="6195633"/>
                  </a:cubicBezTo>
                  <a:cubicBezTo>
                    <a:pt x="1781103" y="6190361"/>
                    <a:pt x="1789956" y="6186781"/>
                    <a:pt x="1799634" y="6185177"/>
                  </a:cubicBezTo>
                  <a:cubicBezTo>
                    <a:pt x="1836565" y="6179051"/>
                    <a:pt x="1871469" y="6204025"/>
                    <a:pt x="1877594" y="6240957"/>
                  </a:cubicBezTo>
                  <a:cubicBezTo>
                    <a:pt x="1883718" y="6277889"/>
                    <a:pt x="1858745" y="6312791"/>
                    <a:pt x="1821813" y="6318917"/>
                  </a:cubicBezTo>
                  <a:lnTo>
                    <a:pt x="1797000" y="6318051"/>
                  </a:lnTo>
                  <a:cubicBezTo>
                    <a:pt x="1805116" y="6326235"/>
                    <a:pt x="1810236" y="6337079"/>
                    <a:pt x="1812248" y="6349209"/>
                  </a:cubicBezTo>
                  <a:cubicBezTo>
                    <a:pt x="1818371" y="6386143"/>
                    <a:pt x="1793400" y="6421047"/>
                    <a:pt x="1756466" y="6427173"/>
                  </a:cubicBezTo>
                  <a:cubicBezTo>
                    <a:pt x="1719534" y="6433297"/>
                    <a:pt x="1684630" y="6408321"/>
                    <a:pt x="1678506" y="6371391"/>
                  </a:cubicBezTo>
                  <a:cubicBezTo>
                    <a:pt x="1676167" y="6357291"/>
                    <a:pt x="1678362" y="6343487"/>
                    <a:pt x="1685156" y="6331999"/>
                  </a:cubicBezTo>
                  <a:cubicBezTo>
                    <a:pt x="1677050" y="6339775"/>
                    <a:pt x="1666455" y="6344681"/>
                    <a:pt x="1654636" y="6346641"/>
                  </a:cubicBezTo>
                  <a:cubicBezTo>
                    <a:pt x="1617704" y="6352767"/>
                    <a:pt x="1582800" y="6327793"/>
                    <a:pt x="1576676" y="6290861"/>
                  </a:cubicBezTo>
                  <a:cubicBezTo>
                    <a:pt x="1570551" y="6253931"/>
                    <a:pt x="1595525" y="6219027"/>
                    <a:pt x="1632456" y="6212901"/>
                  </a:cubicBezTo>
                  <a:cubicBezTo>
                    <a:pt x="1644665" y="6210875"/>
                    <a:pt x="1656652" y="6212251"/>
                    <a:pt x="1667062" y="6217363"/>
                  </a:cubicBezTo>
                  <a:cubicBezTo>
                    <a:pt x="1655793" y="6208359"/>
                    <a:pt x="1648333" y="6195123"/>
                    <a:pt x="1645799" y="6179843"/>
                  </a:cubicBezTo>
                  <a:cubicBezTo>
                    <a:pt x="1641205" y="6152145"/>
                    <a:pt x="1654105" y="6125587"/>
                    <a:pt x="1676422" y="6111455"/>
                  </a:cubicBezTo>
                  <a:lnTo>
                    <a:pt x="1701579" y="6101883"/>
                  </a:lnTo>
                  <a:close/>
                  <a:moveTo>
                    <a:pt x="2601382" y="6090355"/>
                  </a:moveTo>
                  <a:lnTo>
                    <a:pt x="2603742" y="6090859"/>
                  </a:lnTo>
                  <a:cubicBezTo>
                    <a:pt x="2590273" y="6111527"/>
                    <a:pt x="2586182" y="6148749"/>
                    <a:pt x="2593901" y="6189187"/>
                  </a:cubicBezTo>
                  <a:cubicBezTo>
                    <a:pt x="2601621" y="6229625"/>
                    <a:pt x="2619135" y="6262721"/>
                    <a:pt x="2639270" y="6276975"/>
                  </a:cubicBezTo>
                  <a:cubicBezTo>
                    <a:pt x="2638810" y="6277977"/>
                    <a:pt x="2638043" y="6278167"/>
                    <a:pt x="2637262" y="6278315"/>
                  </a:cubicBezTo>
                  <a:cubicBezTo>
                    <a:pt x="2612449" y="6283053"/>
                    <a:pt x="2584302" y="6244815"/>
                    <a:pt x="2574394" y="6192911"/>
                  </a:cubicBezTo>
                  <a:cubicBezTo>
                    <a:pt x="2565724" y="6147495"/>
                    <a:pt x="2573891" y="6106663"/>
                    <a:pt x="2592692" y="6093991"/>
                  </a:cubicBezTo>
                  <a:lnTo>
                    <a:pt x="2601382" y="6090355"/>
                  </a:lnTo>
                  <a:close/>
                  <a:moveTo>
                    <a:pt x="1698989" y="6085241"/>
                  </a:moveTo>
                  <a:cubicBezTo>
                    <a:pt x="1688813" y="6086929"/>
                    <a:pt x="1679460" y="6090599"/>
                    <a:pt x="1671261" y="6095791"/>
                  </a:cubicBezTo>
                  <a:cubicBezTo>
                    <a:pt x="1646665" y="6111365"/>
                    <a:pt x="1632448" y="6140635"/>
                    <a:pt x="1637511" y="6171161"/>
                  </a:cubicBezTo>
                  <a:cubicBezTo>
                    <a:pt x="1640303" y="6188001"/>
                    <a:pt x="1648527" y="6202589"/>
                    <a:pt x="1660945" y="6212511"/>
                  </a:cubicBezTo>
                  <a:cubicBezTo>
                    <a:pt x="1649471" y="6206877"/>
                    <a:pt x="1636263" y="6205361"/>
                    <a:pt x="1622808" y="6207595"/>
                  </a:cubicBezTo>
                  <a:cubicBezTo>
                    <a:pt x="1582105" y="6214345"/>
                    <a:pt x="1554581" y="6252813"/>
                    <a:pt x="1561331" y="6293515"/>
                  </a:cubicBezTo>
                  <a:cubicBezTo>
                    <a:pt x="1568081" y="6334217"/>
                    <a:pt x="1606549" y="6361743"/>
                    <a:pt x="1647250" y="6354993"/>
                  </a:cubicBezTo>
                  <a:cubicBezTo>
                    <a:pt x="1660277" y="6352829"/>
                    <a:pt x="1671953" y="6347423"/>
                    <a:pt x="1680887" y="6338853"/>
                  </a:cubicBezTo>
                  <a:cubicBezTo>
                    <a:pt x="1673400" y="6351513"/>
                    <a:pt x="1670982" y="6366725"/>
                    <a:pt x="1673559" y="6382265"/>
                  </a:cubicBezTo>
                  <a:cubicBezTo>
                    <a:pt x="1680308" y="6422969"/>
                    <a:pt x="1718777" y="6450491"/>
                    <a:pt x="1759478" y="6443741"/>
                  </a:cubicBezTo>
                  <a:cubicBezTo>
                    <a:pt x="1800181" y="6436991"/>
                    <a:pt x="1827705" y="6398523"/>
                    <a:pt x="1820954" y="6357821"/>
                  </a:cubicBezTo>
                  <a:cubicBezTo>
                    <a:pt x="1818737" y="6344449"/>
                    <a:pt x="1813095" y="6332499"/>
                    <a:pt x="1804150" y="6323483"/>
                  </a:cubicBezTo>
                  <a:lnTo>
                    <a:pt x="1831497" y="6324437"/>
                  </a:lnTo>
                  <a:cubicBezTo>
                    <a:pt x="1872198" y="6317685"/>
                    <a:pt x="1899724" y="6279217"/>
                    <a:pt x="1892974" y="6238515"/>
                  </a:cubicBezTo>
                  <a:cubicBezTo>
                    <a:pt x="1886223" y="6197813"/>
                    <a:pt x="1847756" y="6170289"/>
                    <a:pt x="1807052" y="6177037"/>
                  </a:cubicBezTo>
                  <a:cubicBezTo>
                    <a:pt x="1796387" y="6178807"/>
                    <a:pt x="1786630" y="6182753"/>
                    <a:pt x="1778295" y="6188563"/>
                  </a:cubicBezTo>
                  <a:cubicBezTo>
                    <a:pt x="1785252" y="6176253"/>
                    <a:pt x="1787382" y="6161635"/>
                    <a:pt x="1784908" y="6146719"/>
                  </a:cubicBezTo>
                  <a:cubicBezTo>
                    <a:pt x="1778158" y="6106015"/>
                    <a:pt x="1739690" y="6078491"/>
                    <a:pt x="1698989" y="6085241"/>
                  </a:cubicBezTo>
                  <a:close/>
                  <a:moveTo>
                    <a:pt x="1990287" y="6053163"/>
                  </a:moveTo>
                  <a:cubicBezTo>
                    <a:pt x="2025203" y="6056057"/>
                    <a:pt x="2051029" y="6069393"/>
                    <a:pt x="2053235" y="6088211"/>
                  </a:cubicBezTo>
                  <a:lnTo>
                    <a:pt x="2052562" y="6090529"/>
                  </a:lnTo>
                  <a:cubicBezTo>
                    <a:pt x="2032915" y="6075611"/>
                    <a:pt x="1996084" y="6068859"/>
                    <a:pt x="1955195" y="6073657"/>
                  </a:cubicBezTo>
                  <a:cubicBezTo>
                    <a:pt x="1914308" y="6078453"/>
                    <a:pt x="1880037" y="6093547"/>
                    <a:pt x="1864375" y="6112607"/>
                  </a:cubicBezTo>
                  <a:cubicBezTo>
                    <a:pt x="1863410" y="6112077"/>
                    <a:pt x="1863275" y="6111297"/>
                    <a:pt x="1863185" y="6110509"/>
                  </a:cubicBezTo>
                  <a:cubicBezTo>
                    <a:pt x="1861713" y="6097963"/>
                    <a:pt x="1871016" y="6085359"/>
                    <a:pt x="1887249" y="6075121"/>
                  </a:cubicBezTo>
                  <a:cubicBezTo>
                    <a:pt x="1903478" y="6064883"/>
                    <a:pt x="1926639" y="6057011"/>
                    <a:pt x="1952879" y="6053933"/>
                  </a:cubicBezTo>
                  <a:cubicBezTo>
                    <a:pt x="1966000" y="6052393"/>
                    <a:pt x="1978649" y="6052197"/>
                    <a:pt x="1990287" y="6053163"/>
                  </a:cubicBezTo>
                  <a:close/>
                  <a:moveTo>
                    <a:pt x="776536" y="6041153"/>
                  </a:moveTo>
                  <a:cubicBezTo>
                    <a:pt x="807689" y="6036927"/>
                    <a:pt x="838604" y="6075211"/>
                    <a:pt x="845585" y="6126665"/>
                  </a:cubicBezTo>
                  <a:cubicBezTo>
                    <a:pt x="852567" y="6178119"/>
                    <a:pt x="832974" y="6223255"/>
                    <a:pt x="801820" y="6227483"/>
                  </a:cubicBezTo>
                  <a:cubicBezTo>
                    <a:pt x="800840" y="6227617"/>
                    <a:pt x="799862" y="6227705"/>
                    <a:pt x="798953" y="6226939"/>
                  </a:cubicBezTo>
                  <a:cubicBezTo>
                    <a:pt x="817699" y="6206769"/>
                    <a:pt x="826534" y="6170075"/>
                    <a:pt x="821094" y="6129987"/>
                  </a:cubicBezTo>
                  <a:cubicBezTo>
                    <a:pt x="815654" y="6089901"/>
                    <a:pt x="797362" y="6056889"/>
                    <a:pt x="773916" y="6042441"/>
                  </a:cubicBezTo>
                  <a:lnTo>
                    <a:pt x="776536" y="6041153"/>
                  </a:lnTo>
                  <a:close/>
                  <a:moveTo>
                    <a:pt x="571218" y="6036255"/>
                  </a:moveTo>
                  <a:lnTo>
                    <a:pt x="573344" y="6037401"/>
                  </a:lnTo>
                  <a:cubicBezTo>
                    <a:pt x="554624" y="6053471"/>
                    <a:pt x="540273" y="6088057"/>
                    <a:pt x="536358" y="6129039"/>
                  </a:cubicBezTo>
                  <a:cubicBezTo>
                    <a:pt x="532444" y="6170019"/>
                    <a:pt x="539988" y="6206699"/>
                    <a:pt x="555325" y="6226021"/>
                  </a:cubicBezTo>
                  <a:cubicBezTo>
                    <a:pt x="554603" y="6226851"/>
                    <a:pt x="553813" y="6226819"/>
                    <a:pt x="553022" y="6226743"/>
                  </a:cubicBezTo>
                  <a:cubicBezTo>
                    <a:pt x="527876" y="6224341"/>
                    <a:pt x="511563" y="6179751"/>
                    <a:pt x="516590" y="6127151"/>
                  </a:cubicBezTo>
                  <a:cubicBezTo>
                    <a:pt x="520985" y="6081125"/>
                    <a:pt x="540261" y="6044213"/>
                    <a:pt x="561857" y="6037315"/>
                  </a:cubicBezTo>
                  <a:lnTo>
                    <a:pt x="571218" y="6036255"/>
                  </a:lnTo>
                  <a:close/>
                  <a:moveTo>
                    <a:pt x="736388" y="6032587"/>
                  </a:moveTo>
                  <a:cubicBezTo>
                    <a:pt x="759350" y="6033683"/>
                    <a:pt x="776326" y="6068889"/>
                    <a:pt x="774306" y="6111223"/>
                  </a:cubicBezTo>
                  <a:cubicBezTo>
                    <a:pt x="772287" y="6153555"/>
                    <a:pt x="752037" y="6186985"/>
                    <a:pt x="729073" y="6185889"/>
                  </a:cubicBezTo>
                  <a:cubicBezTo>
                    <a:pt x="728351" y="6185853"/>
                    <a:pt x="727637" y="6185785"/>
                    <a:pt x="727089" y="6185037"/>
                  </a:cubicBezTo>
                  <a:cubicBezTo>
                    <a:pt x="743317" y="6171539"/>
                    <a:pt x="754682" y="6143339"/>
                    <a:pt x="756255" y="6110359"/>
                  </a:cubicBezTo>
                  <a:cubicBezTo>
                    <a:pt x="757829" y="6077379"/>
                    <a:pt x="749199" y="6048227"/>
                    <a:pt x="734331" y="6033243"/>
                  </a:cubicBezTo>
                  <a:lnTo>
                    <a:pt x="736388" y="6032587"/>
                  </a:lnTo>
                  <a:close/>
                  <a:moveTo>
                    <a:pt x="632291" y="6027621"/>
                  </a:moveTo>
                  <a:lnTo>
                    <a:pt x="634349" y="6028471"/>
                  </a:lnTo>
                  <a:cubicBezTo>
                    <a:pt x="617560" y="6041943"/>
                    <a:pt x="605833" y="6070125"/>
                    <a:pt x="604259" y="6103105"/>
                  </a:cubicBezTo>
                  <a:cubicBezTo>
                    <a:pt x="602685" y="6136087"/>
                    <a:pt x="611676" y="6165257"/>
                    <a:pt x="627109" y="6180267"/>
                  </a:cubicBezTo>
                  <a:cubicBezTo>
                    <a:pt x="626471" y="6180957"/>
                    <a:pt x="625725" y="6180953"/>
                    <a:pt x="624976" y="6180919"/>
                  </a:cubicBezTo>
                  <a:cubicBezTo>
                    <a:pt x="601183" y="6179783"/>
                    <a:pt x="583533" y="6144547"/>
                    <a:pt x="585553" y="6102215"/>
                  </a:cubicBezTo>
                  <a:cubicBezTo>
                    <a:pt x="587320" y="6065175"/>
                    <a:pt x="603562" y="6034975"/>
                    <a:pt x="623534" y="6028763"/>
                  </a:cubicBezTo>
                  <a:lnTo>
                    <a:pt x="632291" y="6027621"/>
                  </a:lnTo>
                  <a:close/>
                  <a:moveTo>
                    <a:pt x="687993" y="6019765"/>
                  </a:moveTo>
                  <a:cubicBezTo>
                    <a:pt x="694750" y="6038463"/>
                    <a:pt x="698225" y="6068205"/>
                    <a:pt x="696639" y="6101421"/>
                  </a:cubicBezTo>
                  <a:cubicBezTo>
                    <a:pt x="695053" y="6134691"/>
                    <a:pt x="688744" y="6164009"/>
                    <a:pt x="680101" y="6182111"/>
                  </a:cubicBezTo>
                  <a:cubicBezTo>
                    <a:pt x="735757" y="6188365"/>
                    <a:pt x="777527" y="6237029"/>
                    <a:pt x="774815" y="6293869"/>
                  </a:cubicBezTo>
                  <a:cubicBezTo>
                    <a:pt x="773776" y="6315689"/>
                    <a:pt x="766323" y="6335687"/>
                    <a:pt x="752757" y="6350957"/>
                  </a:cubicBezTo>
                  <a:cubicBezTo>
                    <a:pt x="766291" y="6345287"/>
                    <a:pt x="781273" y="6342679"/>
                    <a:pt x="796874" y="6343425"/>
                  </a:cubicBezTo>
                  <a:cubicBezTo>
                    <a:pt x="856410" y="6346267"/>
                    <a:pt x="902371" y="6396831"/>
                    <a:pt x="899530" y="6456367"/>
                  </a:cubicBezTo>
                  <a:cubicBezTo>
                    <a:pt x="897402" y="6500971"/>
                    <a:pt x="868489" y="6537953"/>
                    <a:pt x="829080" y="6552493"/>
                  </a:cubicBezTo>
                  <a:cubicBezTo>
                    <a:pt x="845608" y="6574301"/>
                    <a:pt x="879794" y="6589355"/>
                    <a:pt x="919783" y="6591263"/>
                  </a:cubicBezTo>
                  <a:cubicBezTo>
                    <a:pt x="960191" y="6593191"/>
                    <a:pt x="995977" y="6581195"/>
                    <a:pt x="1014440" y="6560763"/>
                  </a:cubicBezTo>
                  <a:lnTo>
                    <a:pt x="1015228" y="6563571"/>
                  </a:lnTo>
                  <a:cubicBezTo>
                    <a:pt x="1013731" y="6594975"/>
                    <a:pt x="970470" y="6618425"/>
                    <a:pt x="918605" y="6615949"/>
                  </a:cubicBezTo>
                  <a:cubicBezTo>
                    <a:pt x="866741" y="6613477"/>
                    <a:pt x="825910" y="6586013"/>
                    <a:pt x="827407" y="6554611"/>
                  </a:cubicBezTo>
                  <a:cubicBezTo>
                    <a:pt x="827441" y="6553915"/>
                    <a:pt x="827495" y="6553223"/>
                    <a:pt x="828121" y="6552771"/>
                  </a:cubicBezTo>
                  <a:cubicBezTo>
                    <a:pt x="815213" y="6557489"/>
                    <a:pt x="801169" y="6559721"/>
                    <a:pt x="786587" y="6559025"/>
                  </a:cubicBezTo>
                  <a:lnTo>
                    <a:pt x="748254" y="6549363"/>
                  </a:lnTo>
                  <a:cubicBezTo>
                    <a:pt x="758145" y="6564821"/>
                    <a:pt x="762478" y="6583413"/>
                    <a:pt x="761547" y="6602973"/>
                  </a:cubicBezTo>
                  <a:cubicBezTo>
                    <a:pt x="760978" y="6614897"/>
                    <a:pt x="758494" y="6626277"/>
                    <a:pt x="753939" y="6636647"/>
                  </a:cubicBezTo>
                  <a:cubicBezTo>
                    <a:pt x="783381" y="6636311"/>
                    <a:pt x="811493" y="6673247"/>
                    <a:pt x="818110" y="6722009"/>
                  </a:cubicBezTo>
                  <a:cubicBezTo>
                    <a:pt x="825091" y="6773463"/>
                    <a:pt x="805498" y="6818601"/>
                    <a:pt x="774345" y="6822829"/>
                  </a:cubicBezTo>
                  <a:cubicBezTo>
                    <a:pt x="773365" y="6822961"/>
                    <a:pt x="772386" y="6823051"/>
                    <a:pt x="771477" y="6822285"/>
                  </a:cubicBezTo>
                  <a:cubicBezTo>
                    <a:pt x="790224" y="6802115"/>
                    <a:pt x="799059" y="6765419"/>
                    <a:pt x="793619" y="6725333"/>
                  </a:cubicBezTo>
                  <a:cubicBezTo>
                    <a:pt x="788639" y="6688641"/>
                    <a:pt x="772892" y="6657875"/>
                    <a:pt x="751842" y="6642413"/>
                  </a:cubicBezTo>
                  <a:cubicBezTo>
                    <a:pt x="742700" y="6662995"/>
                    <a:pt x="727182" y="6679971"/>
                    <a:pt x="707874" y="6691003"/>
                  </a:cubicBezTo>
                  <a:cubicBezTo>
                    <a:pt x="729906" y="6693337"/>
                    <a:pt x="745853" y="6727721"/>
                    <a:pt x="743892" y="6768823"/>
                  </a:cubicBezTo>
                  <a:cubicBezTo>
                    <a:pt x="741874" y="6811155"/>
                    <a:pt x="721623" y="6844585"/>
                    <a:pt x="698661" y="6843489"/>
                  </a:cubicBezTo>
                  <a:cubicBezTo>
                    <a:pt x="697938" y="6843453"/>
                    <a:pt x="697222" y="6843385"/>
                    <a:pt x="696674" y="6842639"/>
                  </a:cubicBezTo>
                  <a:cubicBezTo>
                    <a:pt x="712902" y="6829141"/>
                    <a:pt x="724267" y="6800941"/>
                    <a:pt x="725842" y="6767961"/>
                  </a:cubicBezTo>
                  <a:cubicBezTo>
                    <a:pt x="727368" y="6735951"/>
                    <a:pt x="719283" y="6707547"/>
                    <a:pt x="705024" y="6692377"/>
                  </a:cubicBezTo>
                  <a:cubicBezTo>
                    <a:pt x="688444" y="6701823"/>
                    <a:pt x="669053" y="6706605"/>
                    <a:pt x="648603" y="6705629"/>
                  </a:cubicBezTo>
                  <a:cubicBezTo>
                    <a:pt x="630668" y="6704773"/>
                    <a:pt x="613966" y="6699587"/>
                    <a:pt x="599706" y="6690705"/>
                  </a:cubicBezTo>
                  <a:cubicBezTo>
                    <a:pt x="584993" y="6704933"/>
                    <a:pt x="575248" y="6730857"/>
                    <a:pt x="573822" y="6760717"/>
                  </a:cubicBezTo>
                  <a:cubicBezTo>
                    <a:pt x="572250" y="6793695"/>
                    <a:pt x="581240" y="6822865"/>
                    <a:pt x="596672" y="6837875"/>
                  </a:cubicBezTo>
                  <a:cubicBezTo>
                    <a:pt x="596034" y="6838563"/>
                    <a:pt x="595290" y="6838563"/>
                    <a:pt x="594541" y="6838527"/>
                  </a:cubicBezTo>
                  <a:cubicBezTo>
                    <a:pt x="570748" y="6837391"/>
                    <a:pt x="553098" y="6802155"/>
                    <a:pt x="555118" y="6759823"/>
                  </a:cubicBezTo>
                  <a:cubicBezTo>
                    <a:pt x="556875" y="6722963"/>
                    <a:pt x="572970" y="6692877"/>
                    <a:pt x="592833" y="6686539"/>
                  </a:cubicBezTo>
                  <a:cubicBezTo>
                    <a:pt x="562897" y="6666339"/>
                    <a:pt x="544099" y="6631409"/>
                    <a:pt x="545946" y="6592685"/>
                  </a:cubicBezTo>
                  <a:cubicBezTo>
                    <a:pt x="547031" y="6569955"/>
                    <a:pt x="555072" y="6549205"/>
                    <a:pt x="569494" y="6533599"/>
                  </a:cubicBezTo>
                  <a:cubicBezTo>
                    <a:pt x="554273" y="6542987"/>
                    <a:pt x="536139" y="6547077"/>
                    <a:pt x="517085" y="6546167"/>
                  </a:cubicBezTo>
                  <a:cubicBezTo>
                    <a:pt x="507648" y="6545717"/>
                    <a:pt x="498552" y="6544067"/>
                    <a:pt x="490062" y="6540977"/>
                  </a:cubicBezTo>
                  <a:cubicBezTo>
                    <a:pt x="483840" y="6567147"/>
                    <a:pt x="449504" y="6590563"/>
                    <a:pt x="405562" y="6596527"/>
                  </a:cubicBezTo>
                  <a:cubicBezTo>
                    <a:pt x="354109" y="6603509"/>
                    <a:pt x="308971" y="6583915"/>
                    <a:pt x="304744" y="6552761"/>
                  </a:cubicBezTo>
                  <a:cubicBezTo>
                    <a:pt x="304611" y="6551781"/>
                    <a:pt x="304520" y="6550803"/>
                    <a:pt x="305286" y="6549893"/>
                  </a:cubicBezTo>
                  <a:cubicBezTo>
                    <a:pt x="325456" y="6568639"/>
                    <a:pt x="362153" y="6577473"/>
                    <a:pt x="402238" y="6572037"/>
                  </a:cubicBezTo>
                  <a:cubicBezTo>
                    <a:pt x="434788" y="6567619"/>
                    <a:pt x="462673" y="6554729"/>
                    <a:pt x="479321" y="6537073"/>
                  </a:cubicBezTo>
                  <a:cubicBezTo>
                    <a:pt x="459651" y="6528871"/>
                    <a:pt x="443200" y="6514783"/>
                    <a:pt x="431977" y="6497067"/>
                  </a:cubicBezTo>
                  <a:cubicBezTo>
                    <a:pt x="421649" y="6513477"/>
                    <a:pt x="392467" y="6523907"/>
                    <a:pt x="358769" y="6522297"/>
                  </a:cubicBezTo>
                  <a:cubicBezTo>
                    <a:pt x="316437" y="6520279"/>
                    <a:pt x="283007" y="6500025"/>
                    <a:pt x="284103" y="6477065"/>
                  </a:cubicBezTo>
                  <a:cubicBezTo>
                    <a:pt x="284137" y="6476343"/>
                    <a:pt x="284206" y="6475627"/>
                    <a:pt x="284951" y="6475079"/>
                  </a:cubicBezTo>
                  <a:cubicBezTo>
                    <a:pt x="298452" y="6491305"/>
                    <a:pt x="326650" y="6502673"/>
                    <a:pt x="359630" y="6504243"/>
                  </a:cubicBezTo>
                  <a:cubicBezTo>
                    <a:pt x="386865" y="6505545"/>
                    <a:pt x="411491" y="6499887"/>
                    <a:pt x="427404" y="6489071"/>
                  </a:cubicBezTo>
                  <a:cubicBezTo>
                    <a:pt x="418589" y="6473489"/>
                    <a:pt x="413957" y="6455419"/>
                    <a:pt x="414594" y="6436353"/>
                  </a:cubicBezTo>
                  <a:cubicBezTo>
                    <a:pt x="395939" y="6442009"/>
                    <a:pt x="369047" y="6444627"/>
                    <a:pt x="339387" y="6443215"/>
                  </a:cubicBezTo>
                  <a:cubicBezTo>
                    <a:pt x="304711" y="6441559"/>
                    <a:pt x="274329" y="6434775"/>
                    <a:pt x="256380" y="6425739"/>
                  </a:cubicBezTo>
                  <a:cubicBezTo>
                    <a:pt x="261055" y="6424049"/>
                    <a:pt x="266421" y="6422565"/>
                    <a:pt x="272358" y="6421315"/>
                  </a:cubicBezTo>
                  <a:cubicBezTo>
                    <a:pt x="290169" y="6417561"/>
                    <a:pt x="313126" y="6415903"/>
                    <a:pt x="338036" y="6417091"/>
                  </a:cubicBezTo>
                  <a:cubicBezTo>
                    <a:pt x="368926" y="6418567"/>
                    <a:pt x="396412" y="6424111"/>
                    <a:pt x="414614" y="6431977"/>
                  </a:cubicBezTo>
                  <a:cubicBezTo>
                    <a:pt x="415735" y="6410995"/>
                    <a:pt x="422904" y="6391749"/>
                    <a:pt x="434457" y="6375903"/>
                  </a:cubicBezTo>
                  <a:cubicBezTo>
                    <a:pt x="419880" y="6362387"/>
                    <a:pt x="395142" y="6353585"/>
                    <a:pt x="366881" y="6352235"/>
                  </a:cubicBezTo>
                  <a:cubicBezTo>
                    <a:pt x="333899" y="6350661"/>
                    <a:pt x="304728" y="6359653"/>
                    <a:pt x="289722" y="6375085"/>
                  </a:cubicBezTo>
                  <a:cubicBezTo>
                    <a:pt x="289031" y="6374447"/>
                    <a:pt x="289033" y="6373703"/>
                    <a:pt x="289068" y="6372953"/>
                  </a:cubicBezTo>
                  <a:cubicBezTo>
                    <a:pt x="289636" y="6361057"/>
                    <a:pt x="298730" y="6350695"/>
                    <a:pt x="312973" y="6343561"/>
                  </a:cubicBezTo>
                  <a:cubicBezTo>
                    <a:pt x="320094" y="6339995"/>
                    <a:pt x="328503" y="6337233"/>
                    <a:pt x="337777" y="6335491"/>
                  </a:cubicBezTo>
                  <a:cubicBezTo>
                    <a:pt x="347051" y="6333747"/>
                    <a:pt x="357190" y="6333023"/>
                    <a:pt x="367773" y="6333527"/>
                  </a:cubicBezTo>
                  <a:cubicBezTo>
                    <a:pt x="403228" y="6335221"/>
                    <a:pt x="432415" y="6350175"/>
                    <a:pt x="440030" y="6369079"/>
                  </a:cubicBezTo>
                  <a:cubicBezTo>
                    <a:pt x="460634" y="6344013"/>
                    <a:pt x="492461" y="6328899"/>
                    <a:pt x="527372" y="6330565"/>
                  </a:cubicBezTo>
                  <a:cubicBezTo>
                    <a:pt x="547054" y="6331505"/>
                    <a:pt x="565250" y="6337659"/>
                    <a:pt x="579741" y="6349105"/>
                  </a:cubicBezTo>
                  <a:cubicBezTo>
                    <a:pt x="565218" y="6331313"/>
                    <a:pt x="558040" y="6308217"/>
                    <a:pt x="559215" y="6283581"/>
                  </a:cubicBezTo>
                  <a:cubicBezTo>
                    <a:pt x="561345" y="6238929"/>
                    <a:pt x="590321" y="6201913"/>
                    <a:pt x="629794" y="6187395"/>
                  </a:cubicBezTo>
                  <a:cubicBezTo>
                    <a:pt x="642951" y="6182555"/>
                    <a:pt x="657274" y="6180213"/>
                    <a:pt x="672159" y="6180925"/>
                  </a:cubicBezTo>
                  <a:lnTo>
                    <a:pt x="678459" y="6181865"/>
                  </a:lnTo>
                  <a:cubicBezTo>
                    <a:pt x="672116" y="6163125"/>
                    <a:pt x="669004" y="6134535"/>
                    <a:pt x="670518" y="6102771"/>
                  </a:cubicBezTo>
                  <a:cubicBezTo>
                    <a:pt x="672173" y="6068095"/>
                    <a:pt x="678957" y="6037711"/>
                    <a:pt x="687993" y="6019765"/>
                  </a:cubicBezTo>
                  <a:close/>
                  <a:moveTo>
                    <a:pt x="684097" y="5979179"/>
                  </a:moveTo>
                  <a:cubicBezTo>
                    <a:pt x="658164" y="5977941"/>
                    <a:pt x="633209" y="5982017"/>
                    <a:pt x="610285" y="5990449"/>
                  </a:cubicBezTo>
                  <a:cubicBezTo>
                    <a:pt x="541515" y="6015745"/>
                    <a:pt x="491030" y="6080237"/>
                    <a:pt x="487319" y="6158033"/>
                  </a:cubicBezTo>
                  <a:cubicBezTo>
                    <a:pt x="485271" y="6200953"/>
                    <a:pt x="497779" y="6241195"/>
                    <a:pt x="523080" y="6272191"/>
                  </a:cubicBezTo>
                  <a:cubicBezTo>
                    <a:pt x="497834" y="6252251"/>
                    <a:pt x="466131" y="6241527"/>
                    <a:pt x="431840" y="6239893"/>
                  </a:cubicBezTo>
                  <a:cubicBezTo>
                    <a:pt x="328111" y="6234943"/>
                    <a:pt x="240011" y="6315019"/>
                    <a:pt x="235061" y="6418747"/>
                  </a:cubicBezTo>
                  <a:cubicBezTo>
                    <a:pt x="230112" y="6522475"/>
                    <a:pt x="310189" y="6610575"/>
                    <a:pt x="413918" y="6615525"/>
                  </a:cubicBezTo>
                  <a:cubicBezTo>
                    <a:pt x="447113" y="6617109"/>
                    <a:pt x="478709" y="6609985"/>
                    <a:pt x="505228" y="6593631"/>
                  </a:cubicBezTo>
                  <a:cubicBezTo>
                    <a:pt x="480100" y="6620817"/>
                    <a:pt x="466091" y="6656971"/>
                    <a:pt x="464202" y="6696573"/>
                  </a:cubicBezTo>
                  <a:cubicBezTo>
                    <a:pt x="459253" y="6800301"/>
                    <a:pt x="539329" y="6888401"/>
                    <a:pt x="643057" y="6893351"/>
                  </a:cubicBezTo>
                  <a:cubicBezTo>
                    <a:pt x="746786" y="6898299"/>
                    <a:pt x="834887" y="6818223"/>
                    <a:pt x="839836" y="6714495"/>
                  </a:cubicBezTo>
                  <a:cubicBezTo>
                    <a:pt x="841462" y="6680417"/>
                    <a:pt x="833909" y="6648025"/>
                    <a:pt x="816675" y="6621097"/>
                  </a:cubicBezTo>
                  <a:lnTo>
                    <a:pt x="883460" y="6637927"/>
                  </a:lnTo>
                  <a:cubicBezTo>
                    <a:pt x="987188" y="6642877"/>
                    <a:pt x="1075289" y="6562801"/>
                    <a:pt x="1080238" y="6459073"/>
                  </a:cubicBezTo>
                  <a:cubicBezTo>
                    <a:pt x="1085187" y="6355343"/>
                    <a:pt x="1005111" y="6267243"/>
                    <a:pt x="901382" y="6262295"/>
                  </a:cubicBezTo>
                  <a:cubicBezTo>
                    <a:pt x="874203" y="6260999"/>
                    <a:pt x="848101" y="6265539"/>
                    <a:pt x="824520" y="6275419"/>
                  </a:cubicBezTo>
                  <a:cubicBezTo>
                    <a:pt x="848154" y="6248815"/>
                    <a:pt x="861138" y="6213973"/>
                    <a:pt x="862952" y="6175955"/>
                  </a:cubicBezTo>
                  <a:cubicBezTo>
                    <a:pt x="867901" y="6072227"/>
                    <a:pt x="787825" y="5984127"/>
                    <a:pt x="684097" y="5979179"/>
                  </a:cubicBezTo>
                  <a:close/>
                  <a:moveTo>
                    <a:pt x="1555700" y="5883211"/>
                  </a:moveTo>
                  <a:lnTo>
                    <a:pt x="1558020" y="5883883"/>
                  </a:lnTo>
                  <a:cubicBezTo>
                    <a:pt x="1543101" y="5903533"/>
                    <a:pt x="1536349" y="5940365"/>
                    <a:pt x="1541146" y="5981253"/>
                  </a:cubicBezTo>
                  <a:cubicBezTo>
                    <a:pt x="1545943" y="6022139"/>
                    <a:pt x="1561037" y="6056409"/>
                    <a:pt x="1580096" y="6072073"/>
                  </a:cubicBezTo>
                  <a:cubicBezTo>
                    <a:pt x="1579565" y="6073035"/>
                    <a:pt x="1578787" y="6073171"/>
                    <a:pt x="1577998" y="6073263"/>
                  </a:cubicBezTo>
                  <a:cubicBezTo>
                    <a:pt x="1552909" y="6076207"/>
                    <a:pt x="1527578" y="6036047"/>
                    <a:pt x="1521423" y="5983567"/>
                  </a:cubicBezTo>
                  <a:cubicBezTo>
                    <a:pt x="1516034" y="5937647"/>
                    <a:pt x="1527111" y="5897505"/>
                    <a:pt x="1546771" y="5886217"/>
                  </a:cubicBezTo>
                  <a:lnTo>
                    <a:pt x="1555700" y="5883211"/>
                  </a:lnTo>
                  <a:close/>
                  <a:moveTo>
                    <a:pt x="1613588" y="5861917"/>
                  </a:moveTo>
                  <a:lnTo>
                    <a:pt x="1615779" y="5862315"/>
                  </a:lnTo>
                  <a:cubicBezTo>
                    <a:pt x="1602201" y="5879019"/>
                    <a:pt x="1596668" y="5909039"/>
                    <a:pt x="1602069" y="5941611"/>
                  </a:cubicBezTo>
                  <a:cubicBezTo>
                    <a:pt x="1607470" y="5974185"/>
                    <a:pt x="1622399" y="6000811"/>
                    <a:pt x="1640644" y="6012237"/>
                  </a:cubicBezTo>
                  <a:cubicBezTo>
                    <a:pt x="1640166" y="6013045"/>
                    <a:pt x="1639436" y="6013199"/>
                    <a:pt x="1638696" y="6013323"/>
                  </a:cubicBezTo>
                  <a:cubicBezTo>
                    <a:pt x="1615198" y="6017219"/>
                    <a:pt x="1590528" y="5986485"/>
                    <a:pt x="1583594" y="5944677"/>
                  </a:cubicBezTo>
                  <a:cubicBezTo>
                    <a:pt x="1577527" y="5908095"/>
                    <a:pt x="1587050" y="5875153"/>
                    <a:pt x="1605268" y="5864877"/>
                  </a:cubicBezTo>
                  <a:lnTo>
                    <a:pt x="1613588" y="5861917"/>
                  </a:lnTo>
                  <a:close/>
                  <a:moveTo>
                    <a:pt x="1716400" y="5844867"/>
                  </a:moveTo>
                  <a:cubicBezTo>
                    <a:pt x="1739078" y="5841107"/>
                    <a:pt x="1763083" y="5871951"/>
                    <a:pt x="1770017" y="5913763"/>
                  </a:cubicBezTo>
                  <a:cubicBezTo>
                    <a:pt x="1776950" y="5955571"/>
                    <a:pt x="1764189" y="5992513"/>
                    <a:pt x="1741509" y="5996275"/>
                  </a:cubicBezTo>
                  <a:cubicBezTo>
                    <a:pt x="1740795" y="5996393"/>
                    <a:pt x="1740083" y="5996477"/>
                    <a:pt x="1739390" y="5995861"/>
                  </a:cubicBezTo>
                  <a:cubicBezTo>
                    <a:pt x="1752414" y="5979249"/>
                    <a:pt x="1757591" y="5949291"/>
                    <a:pt x="1752187" y="5916717"/>
                  </a:cubicBezTo>
                  <a:cubicBezTo>
                    <a:pt x="1746786" y="5884145"/>
                    <a:pt x="1732215" y="5857461"/>
                    <a:pt x="1714526" y="5845943"/>
                  </a:cubicBezTo>
                  <a:lnTo>
                    <a:pt x="1716400" y="5844867"/>
                  </a:lnTo>
                  <a:close/>
                  <a:moveTo>
                    <a:pt x="1780802" y="5844209"/>
                  </a:moveTo>
                  <a:cubicBezTo>
                    <a:pt x="1804868" y="5850687"/>
                    <a:pt x="1829709" y="5877235"/>
                    <a:pt x="1842949" y="5913859"/>
                  </a:cubicBezTo>
                  <a:cubicBezTo>
                    <a:pt x="1860602" y="5962691"/>
                    <a:pt x="1850946" y="6010939"/>
                    <a:pt x="1821380" y="6021629"/>
                  </a:cubicBezTo>
                  <a:cubicBezTo>
                    <a:pt x="1820449" y="6021967"/>
                    <a:pt x="1819512" y="6022259"/>
                    <a:pt x="1818462" y="6021701"/>
                  </a:cubicBezTo>
                  <a:cubicBezTo>
                    <a:pt x="1832544" y="5998037"/>
                    <a:pt x="1833459" y="5960305"/>
                    <a:pt x="1819706" y="5922261"/>
                  </a:cubicBezTo>
                  <a:cubicBezTo>
                    <a:pt x="1805951" y="5884217"/>
                    <a:pt x="1781122" y="5855793"/>
                    <a:pt x="1755161" y="5846603"/>
                  </a:cubicBezTo>
                  <a:lnTo>
                    <a:pt x="1757452" y="5844793"/>
                  </a:lnTo>
                  <a:cubicBezTo>
                    <a:pt x="1764843" y="5842121"/>
                    <a:pt x="1772779" y="5842051"/>
                    <a:pt x="1780802" y="5844209"/>
                  </a:cubicBezTo>
                  <a:close/>
                  <a:moveTo>
                    <a:pt x="1666390" y="5842517"/>
                  </a:moveTo>
                  <a:cubicBezTo>
                    <a:pt x="1676931" y="5859373"/>
                    <a:pt x="1686586" y="5887719"/>
                    <a:pt x="1692026" y="5920523"/>
                  </a:cubicBezTo>
                  <a:cubicBezTo>
                    <a:pt x="1697477" y="5953383"/>
                    <a:pt x="1697478" y="5983373"/>
                    <a:pt x="1692838" y="6002887"/>
                  </a:cubicBezTo>
                  <a:cubicBezTo>
                    <a:pt x="1748564" y="5997289"/>
                    <a:pt x="1799640" y="6036075"/>
                    <a:pt x="1808950" y="6092211"/>
                  </a:cubicBezTo>
                  <a:cubicBezTo>
                    <a:pt x="1812525" y="6113763"/>
                    <a:pt x="1809447" y="6134881"/>
                    <a:pt x="1799399" y="6152663"/>
                  </a:cubicBezTo>
                  <a:cubicBezTo>
                    <a:pt x="1811436" y="6144271"/>
                    <a:pt x="1825534" y="6138571"/>
                    <a:pt x="1840942" y="6136015"/>
                  </a:cubicBezTo>
                  <a:cubicBezTo>
                    <a:pt x="1899743" y="6126265"/>
                    <a:pt x="1955316" y="6166025"/>
                    <a:pt x="1965068" y="6224827"/>
                  </a:cubicBezTo>
                  <a:cubicBezTo>
                    <a:pt x="1972373" y="6268879"/>
                    <a:pt x="1951890" y="6311119"/>
                    <a:pt x="1916424" y="6333625"/>
                  </a:cubicBezTo>
                  <a:cubicBezTo>
                    <a:pt x="1937171" y="6351467"/>
                    <a:pt x="1973759" y="6358989"/>
                    <a:pt x="2013253" y="6352439"/>
                  </a:cubicBezTo>
                  <a:cubicBezTo>
                    <a:pt x="2053163" y="6345821"/>
                    <a:pt x="2085624" y="6326563"/>
                    <a:pt x="2099373" y="6302703"/>
                  </a:cubicBezTo>
                  <a:lnTo>
                    <a:pt x="2100734" y="6305283"/>
                  </a:lnTo>
                  <a:cubicBezTo>
                    <a:pt x="2105879" y="6336299"/>
                    <a:pt x="2068522" y="6368327"/>
                    <a:pt x="2017298" y="6376821"/>
                  </a:cubicBezTo>
                  <a:cubicBezTo>
                    <a:pt x="1966074" y="6385319"/>
                    <a:pt x="1920378" y="6367061"/>
                    <a:pt x="1915233" y="6336047"/>
                  </a:cubicBezTo>
                  <a:cubicBezTo>
                    <a:pt x="1915120" y="6335361"/>
                    <a:pt x="1915028" y="6334673"/>
                    <a:pt x="1915544" y="6334099"/>
                  </a:cubicBezTo>
                  <a:cubicBezTo>
                    <a:pt x="1903918" y="6341429"/>
                    <a:pt x="1890658" y="6346565"/>
                    <a:pt x="1876256" y="6348953"/>
                  </a:cubicBezTo>
                  <a:lnTo>
                    <a:pt x="1836749" y="6347575"/>
                  </a:lnTo>
                  <a:cubicBezTo>
                    <a:pt x="1849671" y="6360605"/>
                    <a:pt x="1857819" y="6377869"/>
                    <a:pt x="1861025" y="6397187"/>
                  </a:cubicBezTo>
                  <a:cubicBezTo>
                    <a:pt x="1862978" y="6408963"/>
                    <a:pt x="1862945" y="6420611"/>
                    <a:pt x="1860673" y="6431707"/>
                  </a:cubicBezTo>
                  <a:cubicBezTo>
                    <a:pt x="1889386" y="6425183"/>
                    <a:pt x="1924641" y="6455377"/>
                    <a:pt x="1941371" y="6501655"/>
                  </a:cubicBezTo>
                  <a:cubicBezTo>
                    <a:pt x="1959024" y="6550487"/>
                    <a:pt x="1949368" y="6598737"/>
                    <a:pt x="1919802" y="6609425"/>
                  </a:cubicBezTo>
                  <a:cubicBezTo>
                    <a:pt x="1918872" y="6609761"/>
                    <a:pt x="1917934" y="6610055"/>
                    <a:pt x="1916884" y="6609499"/>
                  </a:cubicBezTo>
                  <a:cubicBezTo>
                    <a:pt x="1930967" y="6585835"/>
                    <a:pt x="1931882" y="6548101"/>
                    <a:pt x="1918128" y="6510059"/>
                  </a:cubicBezTo>
                  <a:cubicBezTo>
                    <a:pt x="1905539" y="6475233"/>
                    <a:pt x="1883670" y="6448471"/>
                    <a:pt x="1859838" y="6437787"/>
                  </a:cubicBezTo>
                  <a:cubicBezTo>
                    <a:pt x="1855231" y="6459829"/>
                    <a:pt x="1843633" y="6479693"/>
                    <a:pt x="1827079" y="6494539"/>
                  </a:cubicBezTo>
                  <a:cubicBezTo>
                    <a:pt x="1849109" y="6492185"/>
                    <a:pt x="1871934" y="6522443"/>
                    <a:pt x="1878667" y="6563037"/>
                  </a:cubicBezTo>
                  <a:cubicBezTo>
                    <a:pt x="1885602" y="6604847"/>
                    <a:pt x="1872839" y="6641789"/>
                    <a:pt x="1850160" y="6645549"/>
                  </a:cubicBezTo>
                  <a:cubicBezTo>
                    <a:pt x="1849447" y="6645667"/>
                    <a:pt x="1848733" y="6645751"/>
                    <a:pt x="1848040" y="6645137"/>
                  </a:cubicBezTo>
                  <a:cubicBezTo>
                    <a:pt x="1861064" y="6628527"/>
                    <a:pt x="1866240" y="6598567"/>
                    <a:pt x="1860839" y="6565995"/>
                  </a:cubicBezTo>
                  <a:cubicBezTo>
                    <a:pt x="1855595" y="6534379"/>
                    <a:pt x="1841714" y="6508313"/>
                    <a:pt x="1824582" y="6496483"/>
                  </a:cubicBezTo>
                  <a:cubicBezTo>
                    <a:pt x="1810361" y="6509207"/>
                    <a:pt x="1792410" y="6517963"/>
                    <a:pt x="1772213" y="6521311"/>
                  </a:cubicBezTo>
                  <a:cubicBezTo>
                    <a:pt x="1754500" y="6524249"/>
                    <a:pt x="1737080" y="6522693"/>
                    <a:pt x="1721270" y="6517013"/>
                  </a:cubicBezTo>
                  <a:cubicBezTo>
                    <a:pt x="1709881" y="6534017"/>
                    <a:pt x="1705809" y="6561411"/>
                    <a:pt x="1710699" y="6590901"/>
                  </a:cubicBezTo>
                  <a:cubicBezTo>
                    <a:pt x="1716102" y="6623473"/>
                    <a:pt x="1731030" y="6650097"/>
                    <a:pt x="1749274" y="6661525"/>
                  </a:cubicBezTo>
                  <a:cubicBezTo>
                    <a:pt x="1748795" y="6662331"/>
                    <a:pt x="1748068" y="6662487"/>
                    <a:pt x="1747328" y="6662611"/>
                  </a:cubicBezTo>
                  <a:cubicBezTo>
                    <a:pt x="1723829" y="6666507"/>
                    <a:pt x="1699159" y="6635773"/>
                    <a:pt x="1692226" y="6593965"/>
                  </a:cubicBezTo>
                  <a:cubicBezTo>
                    <a:pt x="1686186" y="6557559"/>
                    <a:pt x="1695590" y="6524761"/>
                    <a:pt x="1713675" y="6514385"/>
                  </a:cubicBezTo>
                  <a:cubicBezTo>
                    <a:pt x="1680158" y="6500937"/>
                    <a:pt x="1654430" y="6470745"/>
                    <a:pt x="1648087" y="6432499"/>
                  </a:cubicBezTo>
                  <a:cubicBezTo>
                    <a:pt x="1644364" y="6410049"/>
                    <a:pt x="1647859" y="6388073"/>
                    <a:pt x="1658674" y="6369781"/>
                  </a:cubicBezTo>
                  <a:cubicBezTo>
                    <a:pt x="1645769" y="6382163"/>
                    <a:pt x="1628902" y="6389975"/>
                    <a:pt x="1610084" y="6393097"/>
                  </a:cubicBezTo>
                  <a:cubicBezTo>
                    <a:pt x="1600763" y="6394643"/>
                    <a:pt x="1591524" y="6394943"/>
                    <a:pt x="1582573" y="6393709"/>
                  </a:cubicBezTo>
                  <a:cubicBezTo>
                    <a:pt x="1581998" y="6420603"/>
                    <a:pt x="1553358" y="6450719"/>
                    <a:pt x="1511656" y="6465797"/>
                  </a:cubicBezTo>
                  <a:cubicBezTo>
                    <a:pt x="1462824" y="6483451"/>
                    <a:pt x="1414574" y="6473795"/>
                    <a:pt x="1403884" y="6444227"/>
                  </a:cubicBezTo>
                  <a:cubicBezTo>
                    <a:pt x="1403549" y="6443297"/>
                    <a:pt x="1403254" y="6442361"/>
                    <a:pt x="1403811" y="6441309"/>
                  </a:cubicBezTo>
                  <a:cubicBezTo>
                    <a:pt x="1427474" y="6455391"/>
                    <a:pt x="1465209" y="6456305"/>
                    <a:pt x="1503252" y="6442555"/>
                  </a:cubicBezTo>
                  <a:cubicBezTo>
                    <a:pt x="1534143" y="6431387"/>
                    <a:pt x="1558691" y="6412917"/>
                    <a:pt x="1571251" y="6392151"/>
                  </a:cubicBezTo>
                  <a:cubicBezTo>
                    <a:pt x="1550296" y="6388273"/>
                    <a:pt x="1531249" y="6377963"/>
                    <a:pt x="1516549" y="6363005"/>
                  </a:cubicBezTo>
                  <a:cubicBezTo>
                    <a:pt x="1509905" y="6381221"/>
                    <a:pt x="1483572" y="6397559"/>
                    <a:pt x="1450289" y="6403077"/>
                  </a:cubicBezTo>
                  <a:cubicBezTo>
                    <a:pt x="1408480" y="6410011"/>
                    <a:pt x="1371537" y="6397245"/>
                    <a:pt x="1367777" y="6374571"/>
                  </a:cubicBezTo>
                  <a:cubicBezTo>
                    <a:pt x="1367658" y="6373857"/>
                    <a:pt x="1367575" y="6373143"/>
                    <a:pt x="1368188" y="6372449"/>
                  </a:cubicBezTo>
                  <a:cubicBezTo>
                    <a:pt x="1384801" y="6385471"/>
                    <a:pt x="1414759" y="6390651"/>
                    <a:pt x="1447332" y="6385245"/>
                  </a:cubicBezTo>
                  <a:cubicBezTo>
                    <a:pt x="1474231" y="6380787"/>
                    <a:pt x="1497115" y="6370075"/>
                    <a:pt x="1510396" y="6356151"/>
                  </a:cubicBezTo>
                  <a:cubicBezTo>
                    <a:pt x="1498499" y="6342773"/>
                    <a:pt x="1490168" y="6326083"/>
                    <a:pt x="1486778" y="6307309"/>
                  </a:cubicBezTo>
                  <a:cubicBezTo>
                    <a:pt x="1469731" y="6316763"/>
                    <a:pt x="1443993" y="6324983"/>
                    <a:pt x="1414699" y="6329843"/>
                  </a:cubicBezTo>
                  <a:cubicBezTo>
                    <a:pt x="1380452" y="6335523"/>
                    <a:pt x="1349322" y="6335283"/>
                    <a:pt x="1329874" y="6330227"/>
                  </a:cubicBezTo>
                  <a:cubicBezTo>
                    <a:pt x="1334089" y="6327591"/>
                    <a:pt x="1339022" y="6325011"/>
                    <a:pt x="1344562" y="6322539"/>
                  </a:cubicBezTo>
                  <a:cubicBezTo>
                    <a:pt x="1361185" y="6315121"/>
                    <a:pt x="1383279" y="6308671"/>
                    <a:pt x="1407882" y="6304589"/>
                  </a:cubicBezTo>
                  <a:cubicBezTo>
                    <a:pt x="1438391" y="6299531"/>
                    <a:pt x="1466428" y="6299167"/>
                    <a:pt x="1485877" y="6303027"/>
                  </a:cubicBezTo>
                  <a:cubicBezTo>
                    <a:pt x="1482558" y="6282279"/>
                    <a:pt x="1485516" y="6261955"/>
                    <a:pt x="1493476" y="6244033"/>
                  </a:cubicBezTo>
                  <a:cubicBezTo>
                    <a:pt x="1476381" y="6233887"/>
                    <a:pt x="1450344" y="6230487"/>
                    <a:pt x="1422433" y="6235115"/>
                  </a:cubicBezTo>
                  <a:cubicBezTo>
                    <a:pt x="1389858" y="6240517"/>
                    <a:pt x="1363233" y="6255447"/>
                    <a:pt x="1351810" y="6273691"/>
                  </a:cubicBezTo>
                  <a:cubicBezTo>
                    <a:pt x="1350999" y="6273213"/>
                    <a:pt x="1350845" y="6272485"/>
                    <a:pt x="1350722" y="6271745"/>
                  </a:cubicBezTo>
                  <a:cubicBezTo>
                    <a:pt x="1348773" y="6259995"/>
                    <a:pt x="1355484" y="6247953"/>
                    <a:pt x="1367906" y="6237981"/>
                  </a:cubicBezTo>
                  <a:cubicBezTo>
                    <a:pt x="1374117" y="6232995"/>
                    <a:pt x="1381757" y="6228525"/>
                    <a:pt x="1390456" y="6224871"/>
                  </a:cubicBezTo>
                  <a:cubicBezTo>
                    <a:pt x="1399156" y="6221215"/>
                    <a:pt x="1408916" y="6218373"/>
                    <a:pt x="1419368" y="6216639"/>
                  </a:cubicBezTo>
                  <a:cubicBezTo>
                    <a:pt x="1454385" y="6210833"/>
                    <a:pt x="1486065" y="6219311"/>
                    <a:pt x="1497488" y="6236189"/>
                  </a:cubicBezTo>
                  <a:cubicBezTo>
                    <a:pt x="1512356" y="6207349"/>
                    <a:pt x="1540290" y="6185875"/>
                    <a:pt x="1574769" y="6180157"/>
                  </a:cubicBezTo>
                  <a:cubicBezTo>
                    <a:pt x="1594208" y="6176933"/>
                    <a:pt x="1613292" y="6179121"/>
                    <a:pt x="1629868" y="6187263"/>
                  </a:cubicBezTo>
                  <a:cubicBezTo>
                    <a:pt x="1611926" y="6172925"/>
                    <a:pt x="1600047" y="6151855"/>
                    <a:pt x="1596012" y="6127525"/>
                  </a:cubicBezTo>
                  <a:cubicBezTo>
                    <a:pt x="1588699" y="6083425"/>
                    <a:pt x="1609236" y="6041139"/>
                    <a:pt x="1644769" y="6018639"/>
                  </a:cubicBezTo>
                  <a:cubicBezTo>
                    <a:pt x="1656614" y="6011139"/>
                    <a:pt x="1670123" y="6005835"/>
                    <a:pt x="1684824" y="6003399"/>
                  </a:cubicBezTo>
                  <a:lnTo>
                    <a:pt x="1691181" y="6002993"/>
                  </a:lnTo>
                  <a:cubicBezTo>
                    <a:pt x="1681037" y="5986007"/>
                    <a:pt x="1671978" y="5958713"/>
                    <a:pt x="1666774" y="5927341"/>
                  </a:cubicBezTo>
                  <a:cubicBezTo>
                    <a:pt x="1661095" y="5893093"/>
                    <a:pt x="1661333" y="5861963"/>
                    <a:pt x="1666390" y="5842517"/>
                  </a:cubicBezTo>
                  <a:close/>
                  <a:moveTo>
                    <a:pt x="3050527" y="5828449"/>
                  </a:moveTo>
                  <a:lnTo>
                    <a:pt x="3051730" y="5830241"/>
                  </a:lnTo>
                  <a:cubicBezTo>
                    <a:pt x="3057112" y="5852591"/>
                    <a:pt x="3028069" y="5878747"/>
                    <a:pt x="2986866" y="5888663"/>
                  </a:cubicBezTo>
                  <a:cubicBezTo>
                    <a:pt x="2945661" y="5898581"/>
                    <a:pt x="2907897" y="5888501"/>
                    <a:pt x="2902518" y="5866151"/>
                  </a:cubicBezTo>
                  <a:cubicBezTo>
                    <a:pt x="2902349" y="5865449"/>
                    <a:pt x="2902214" y="5864741"/>
                    <a:pt x="2902777" y="5864009"/>
                  </a:cubicBezTo>
                  <a:cubicBezTo>
                    <a:pt x="2920282" y="5875805"/>
                    <a:pt x="2950534" y="5878817"/>
                    <a:pt x="2982635" y="5871093"/>
                  </a:cubicBezTo>
                  <a:cubicBezTo>
                    <a:pt x="3014738" y="5863367"/>
                    <a:pt x="3040308" y="5846919"/>
                    <a:pt x="3050527" y="5828449"/>
                  </a:cubicBezTo>
                  <a:close/>
                  <a:moveTo>
                    <a:pt x="2673718" y="5827079"/>
                  </a:moveTo>
                  <a:cubicBezTo>
                    <a:pt x="2667242" y="5826007"/>
                    <a:pt x="2660450" y="5826189"/>
                    <a:pt x="2653667" y="5827821"/>
                  </a:cubicBezTo>
                  <a:cubicBezTo>
                    <a:pt x="2646883" y="5829453"/>
                    <a:pt x="2640752" y="5832383"/>
                    <a:pt x="2635473" y="5836283"/>
                  </a:cubicBezTo>
                  <a:cubicBezTo>
                    <a:pt x="2619636" y="5847985"/>
                    <a:pt x="2611466" y="5868421"/>
                    <a:pt x="2616363" y="5888771"/>
                  </a:cubicBezTo>
                  <a:cubicBezTo>
                    <a:pt x="2622893" y="5915903"/>
                    <a:pt x="2650181" y="5932603"/>
                    <a:pt x="2677313" y="5926073"/>
                  </a:cubicBezTo>
                  <a:cubicBezTo>
                    <a:pt x="2704445" y="5919543"/>
                    <a:pt x="2721147" y="5892255"/>
                    <a:pt x="2714617" y="5865125"/>
                  </a:cubicBezTo>
                  <a:cubicBezTo>
                    <a:pt x="2709719" y="5844775"/>
                    <a:pt x="2693145" y="5830293"/>
                    <a:pt x="2673718" y="5827079"/>
                  </a:cubicBezTo>
                  <a:close/>
                  <a:moveTo>
                    <a:pt x="1692049" y="5801227"/>
                  </a:moveTo>
                  <a:cubicBezTo>
                    <a:pt x="1679564" y="5800759"/>
                    <a:pt x="1666846" y="5801535"/>
                    <a:pt x="1654040" y="5803659"/>
                  </a:cubicBezTo>
                  <a:cubicBezTo>
                    <a:pt x="1628428" y="5807905"/>
                    <a:pt x="1604889" y="5817143"/>
                    <a:pt x="1584253" y="5830211"/>
                  </a:cubicBezTo>
                  <a:cubicBezTo>
                    <a:pt x="1522346" y="5869411"/>
                    <a:pt x="1486563" y="5943083"/>
                    <a:pt x="1499306" y="6019917"/>
                  </a:cubicBezTo>
                  <a:cubicBezTo>
                    <a:pt x="1506336" y="6062307"/>
                    <a:pt x="1527032" y="6099017"/>
                    <a:pt x="1558289" y="6123993"/>
                  </a:cubicBezTo>
                  <a:cubicBezTo>
                    <a:pt x="1529413" y="6109813"/>
                    <a:pt x="1496163" y="6106001"/>
                    <a:pt x="1462295" y="6111619"/>
                  </a:cubicBezTo>
                  <a:cubicBezTo>
                    <a:pt x="1359848" y="6128609"/>
                    <a:pt x="1290571" y="6225431"/>
                    <a:pt x="1307561" y="6327879"/>
                  </a:cubicBezTo>
                  <a:cubicBezTo>
                    <a:pt x="1324551" y="6430325"/>
                    <a:pt x="1421374" y="6499601"/>
                    <a:pt x="1523822" y="6482611"/>
                  </a:cubicBezTo>
                  <a:cubicBezTo>
                    <a:pt x="1556607" y="6477175"/>
                    <a:pt x="1585996" y="6463561"/>
                    <a:pt x="1608480" y="6441993"/>
                  </a:cubicBezTo>
                  <a:cubicBezTo>
                    <a:pt x="1589636" y="6473857"/>
                    <a:pt x="1583549" y="6512151"/>
                    <a:pt x="1590035" y="6551263"/>
                  </a:cubicBezTo>
                  <a:cubicBezTo>
                    <a:pt x="1607025" y="6653709"/>
                    <a:pt x="1703848" y="6722985"/>
                    <a:pt x="1806295" y="6705995"/>
                  </a:cubicBezTo>
                  <a:cubicBezTo>
                    <a:pt x="1908742" y="6689005"/>
                    <a:pt x="1978019" y="6592183"/>
                    <a:pt x="1961029" y="6489735"/>
                  </a:cubicBezTo>
                  <a:cubicBezTo>
                    <a:pt x="1955447" y="6456079"/>
                    <a:pt x="1941248" y="6426003"/>
                    <a:pt x="1918733" y="6403303"/>
                  </a:cubicBezTo>
                  <a:lnTo>
                    <a:pt x="1987564" y="6405703"/>
                  </a:lnTo>
                  <a:cubicBezTo>
                    <a:pt x="2090011" y="6388713"/>
                    <a:pt x="2159288" y="6291891"/>
                    <a:pt x="2142298" y="6189443"/>
                  </a:cubicBezTo>
                  <a:cubicBezTo>
                    <a:pt x="2125308" y="6086997"/>
                    <a:pt x="2028486" y="6017721"/>
                    <a:pt x="1926038" y="6034711"/>
                  </a:cubicBezTo>
                  <a:cubicBezTo>
                    <a:pt x="1899195" y="6039163"/>
                    <a:pt x="1874633" y="6049093"/>
                    <a:pt x="1853659" y="6063715"/>
                  </a:cubicBezTo>
                  <a:cubicBezTo>
                    <a:pt x="1871165" y="6032733"/>
                    <a:pt x="1876527" y="5995941"/>
                    <a:pt x="1870300" y="5958391"/>
                  </a:cubicBezTo>
                  <a:cubicBezTo>
                    <a:pt x="1855434" y="5868751"/>
                    <a:pt x="1779445" y="5804507"/>
                    <a:pt x="1692049" y="5801227"/>
                  </a:cubicBezTo>
                  <a:close/>
                  <a:moveTo>
                    <a:pt x="2403560" y="5776267"/>
                  </a:moveTo>
                  <a:cubicBezTo>
                    <a:pt x="2438593" y="5776649"/>
                    <a:pt x="2465309" y="5788097"/>
                    <a:pt x="2468862" y="5806705"/>
                  </a:cubicBezTo>
                  <a:lnTo>
                    <a:pt x="2468358" y="5809069"/>
                  </a:lnTo>
                  <a:cubicBezTo>
                    <a:pt x="2447689" y="5795599"/>
                    <a:pt x="2410468" y="5791509"/>
                    <a:pt x="2370029" y="5799227"/>
                  </a:cubicBezTo>
                  <a:cubicBezTo>
                    <a:pt x="2329592" y="5806945"/>
                    <a:pt x="2296494" y="5824461"/>
                    <a:pt x="2282239" y="5844597"/>
                  </a:cubicBezTo>
                  <a:cubicBezTo>
                    <a:pt x="2281238" y="5844137"/>
                    <a:pt x="2281048" y="5843367"/>
                    <a:pt x="2280900" y="5842587"/>
                  </a:cubicBezTo>
                  <a:cubicBezTo>
                    <a:pt x="2278532" y="5830181"/>
                    <a:pt x="2286907" y="5816941"/>
                    <a:pt x="2302363" y="5805563"/>
                  </a:cubicBezTo>
                  <a:cubicBezTo>
                    <a:pt x="2317817" y="5794185"/>
                    <a:pt x="2340353" y="5784673"/>
                    <a:pt x="2366304" y="5779721"/>
                  </a:cubicBezTo>
                  <a:cubicBezTo>
                    <a:pt x="2379280" y="5777243"/>
                    <a:pt x="2391882" y="5776141"/>
                    <a:pt x="2403560" y="5776267"/>
                  </a:cubicBezTo>
                  <a:close/>
                  <a:moveTo>
                    <a:pt x="3029393" y="5775179"/>
                  </a:moveTo>
                  <a:cubicBezTo>
                    <a:pt x="3043848" y="5774121"/>
                    <a:pt x="3056555" y="5774533"/>
                    <a:pt x="3066434" y="5776357"/>
                  </a:cubicBezTo>
                  <a:cubicBezTo>
                    <a:pt x="3050377" y="5788081"/>
                    <a:pt x="3022798" y="5799747"/>
                    <a:pt x="2990469" y="5807527"/>
                  </a:cubicBezTo>
                  <a:cubicBezTo>
                    <a:pt x="2956718" y="5815651"/>
                    <a:pt x="2925653" y="5817647"/>
                    <a:pt x="2905893" y="5813999"/>
                  </a:cubicBezTo>
                  <a:cubicBezTo>
                    <a:pt x="2909908" y="5811067"/>
                    <a:pt x="2914643" y="5808141"/>
                    <a:pt x="2919991" y="5805277"/>
                  </a:cubicBezTo>
                  <a:cubicBezTo>
                    <a:pt x="2936038" y="5796685"/>
                    <a:pt x="2957613" y="5788665"/>
                    <a:pt x="2981858" y="5782831"/>
                  </a:cubicBezTo>
                  <a:cubicBezTo>
                    <a:pt x="2998733" y="5778769"/>
                    <a:pt x="3014937" y="5776239"/>
                    <a:pt x="3029393" y="5775179"/>
                  </a:cubicBezTo>
                  <a:close/>
                  <a:moveTo>
                    <a:pt x="2649109" y="5717807"/>
                  </a:moveTo>
                  <a:cubicBezTo>
                    <a:pt x="2675170" y="5722119"/>
                    <a:pt x="2697403" y="5741545"/>
                    <a:pt x="2703973" y="5768843"/>
                  </a:cubicBezTo>
                  <a:cubicBezTo>
                    <a:pt x="2707184" y="5782185"/>
                    <a:pt x="2706208" y="5795551"/>
                    <a:pt x="2700715" y="5807145"/>
                  </a:cubicBezTo>
                  <a:cubicBezTo>
                    <a:pt x="2707880" y="5801345"/>
                    <a:pt x="2716453" y="5797139"/>
                    <a:pt x="2725990" y="5794843"/>
                  </a:cubicBezTo>
                  <a:cubicBezTo>
                    <a:pt x="2762386" y="5786083"/>
                    <a:pt x="2798992" y="5808487"/>
                    <a:pt x="2807752" y="5844883"/>
                  </a:cubicBezTo>
                  <a:cubicBezTo>
                    <a:pt x="2816512" y="5881281"/>
                    <a:pt x="2794108" y="5917887"/>
                    <a:pt x="2757711" y="5926647"/>
                  </a:cubicBezTo>
                  <a:lnTo>
                    <a:pt x="2732900" y="5927563"/>
                  </a:lnTo>
                  <a:cubicBezTo>
                    <a:pt x="2741582" y="5935145"/>
                    <a:pt x="2747467" y="5945593"/>
                    <a:pt x="2750344" y="5957547"/>
                  </a:cubicBezTo>
                  <a:cubicBezTo>
                    <a:pt x="2759103" y="5993947"/>
                    <a:pt x="2736701" y="6030553"/>
                    <a:pt x="2700302" y="6039313"/>
                  </a:cubicBezTo>
                  <a:cubicBezTo>
                    <a:pt x="2663905" y="6048073"/>
                    <a:pt x="2627299" y="6025667"/>
                    <a:pt x="2618539" y="5989271"/>
                  </a:cubicBezTo>
                  <a:cubicBezTo>
                    <a:pt x="2615195" y="5975375"/>
                    <a:pt x="2616393" y="5961449"/>
                    <a:pt x="2622345" y="5949503"/>
                  </a:cubicBezTo>
                  <a:cubicBezTo>
                    <a:pt x="2614818" y="5957841"/>
                    <a:pt x="2604603" y="5963495"/>
                    <a:pt x="2592955" y="5966299"/>
                  </a:cubicBezTo>
                  <a:cubicBezTo>
                    <a:pt x="2556558" y="5975059"/>
                    <a:pt x="2519952" y="5952655"/>
                    <a:pt x="2511192" y="5916257"/>
                  </a:cubicBezTo>
                  <a:cubicBezTo>
                    <a:pt x="2502432" y="5879861"/>
                    <a:pt x="2524837" y="5843255"/>
                    <a:pt x="2561233" y="5834495"/>
                  </a:cubicBezTo>
                  <a:cubicBezTo>
                    <a:pt x="2573266" y="5831597"/>
                    <a:pt x="2585320" y="5832109"/>
                    <a:pt x="2596071" y="5836461"/>
                  </a:cubicBezTo>
                  <a:cubicBezTo>
                    <a:pt x="2584184" y="5828289"/>
                    <a:pt x="2575793" y="5815623"/>
                    <a:pt x="2572169" y="5800565"/>
                  </a:cubicBezTo>
                  <a:cubicBezTo>
                    <a:pt x="2565599" y="5773267"/>
                    <a:pt x="2576559" y="5745851"/>
                    <a:pt x="2597804" y="5730155"/>
                  </a:cubicBezTo>
                  <a:lnTo>
                    <a:pt x="2622210" y="5718801"/>
                  </a:lnTo>
                  <a:cubicBezTo>
                    <a:pt x="2631309" y="5716611"/>
                    <a:pt x="2640422" y="5716369"/>
                    <a:pt x="2649109" y="5717807"/>
                  </a:cubicBezTo>
                  <a:close/>
                  <a:moveTo>
                    <a:pt x="2962257" y="5703719"/>
                  </a:moveTo>
                  <a:cubicBezTo>
                    <a:pt x="2990565" y="5703639"/>
                    <a:pt x="3012941" y="5714021"/>
                    <a:pt x="3017122" y="5731391"/>
                  </a:cubicBezTo>
                  <a:lnTo>
                    <a:pt x="3016882" y="5733605"/>
                  </a:lnTo>
                  <a:cubicBezTo>
                    <a:pt x="2999247" y="5721259"/>
                    <a:pt x="2968908" y="5717895"/>
                    <a:pt x="2936806" y="5725619"/>
                  </a:cubicBezTo>
                  <a:cubicBezTo>
                    <a:pt x="2904705" y="5733347"/>
                    <a:pt x="2879221" y="5750147"/>
                    <a:pt x="2869134" y="5769165"/>
                  </a:cubicBezTo>
                  <a:cubicBezTo>
                    <a:pt x="2868293" y="5768745"/>
                    <a:pt x="2868087" y="5768031"/>
                    <a:pt x="2867911" y="5767301"/>
                  </a:cubicBezTo>
                  <a:cubicBezTo>
                    <a:pt x="2865124" y="5755721"/>
                    <a:pt x="2870952" y="5743231"/>
                    <a:pt x="2882626" y="5732393"/>
                  </a:cubicBezTo>
                  <a:cubicBezTo>
                    <a:pt x="2888464" y="5726973"/>
                    <a:pt x="2895763" y="5721967"/>
                    <a:pt x="2904178" y="5717697"/>
                  </a:cubicBezTo>
                  <a:lnTo>
                    <a:pt x="2932425" y="5707413"/>
                  </a:lnTo>
                  <a:cubicBezTo>
                    <a:pt x="2942725" y="5704933"/>
                    <a:pt x="2952821" y="5703745"/>
                    <a:pt x="2962257" y="5703719"/>
                  </a:cubicBezTo>
                  <a:close/>
                  <a:moveTo>
                    <a:pt x="2648076" y="5701293"/>
                  </a:moveTo>
                  <a:cubicBezTo>
                    <a:pt x="2638503" y="5699709"/>
                    <a:pt x="2628460" y="5699975"/>
                    <a:pt x="2618432" y="5702389"/>
                  </a:cubicBezTo>
                  <a:cubicBezTo>
                    <a:pt x="2608403" y="5704803"/>
                    <a:pt x="2599338" y="5709133"/>
                    <a:pt x="2591533" y="5714901"/>
                  </a:cubicBezTo>
                  <a:cubicBezTo>
                    <a:pt x="2568118" y="5732201"/>
                    <a:pt x="2556039" y="5762417"/>
                    <a:pt x="2563279" y="5792499"/>
                  </a:cubicBezTo>
                  <a:cubicBezTo>
                    <a:pt x="2567273" y="5809097"/>
                    <a:pt x="2576523" y="5823055"/>
                    <a:pt x="2589621" y="5832061"/>
                  </a:cubicBezTo>
                  <a:cubicBezTo>
                    <a:pt x="2577772" y="5827265"/>
                    <a:pt x="2564490" y="5826701"/>
                    <a:pt x="2551229" y="5829895"/>
                  </a:cubicBezTo>
                  <a:cubicBezTo>
                    <a:pt x="2511115" y="5839549"/>
                    <a:pt x="2486424" y="5879893"/>
                    <a:pt x="2496078" y="5920007"/>
                  </a:cubicBezTo>
                  <a:cubicBezTo>
                    <a:pt x="2505731" y="5960117"/>
                    <a:pt x="2546075" y="5984811"/>
                    <a:pt x="2586188" y="5975157"/>
                  </a:cubicBezTo>
                  <a:cubicBezTo>
                    <a:pt x="2599025" y="5972065"/>
                    <a:pt x="2610283" y="5965835"/>
                    <a:pt x="2618579" y="5956645"/>
                  </a:cubicBezTo>
                  <a:cubicBezTo>
                    <a:pt x="2612020" y="5969811"/>
                    <a:pt x="2610700" y="5985157"/>
                    <a:pt x="2614386" y="6000471"/>
                  </a:cubicBezTo>
                  <a:cubicBezTo>
                    <a:pt x="2624038" y="6040585"/>
                    <a:pt x="2664384" y="6065277"/>
                    <a:pt x="2704495" y="6055623"/>
                  </a:cubicBezTo>
                  <a:cubicBezTo>
                    <a:pt x="2744609" y="6045969"/>
                    <a:pt x="2769301" y="6005625"/>
                    <a:pt x="2759647" y="5965513"/>
                  </a:cubicBezTo>
                  <a:cubicBezTo>
                    <a:pt x="2756475" y="5952335"/>
                    <a:pt x="2749990" y="5940821"/>
                    <a:pt x="2740421" y="5932467"/>
                  </a:cubicBezTo>
                  <a:lnTo>
                    <a:pt x="2767766" y="5931457"/>
                  </a:lnTo>
                  <a:cubicBezTo>
                    <a:pt x="2807878" y="5921801"/>
                    <a:pt x="2832571" y="5881457"/>
                    <a:pt x="2822917" y="5841345"/>
                  </a:cubicBezTo>
                  <a:cubicBezTo>
                    <a:pt x="2813263" y="5801231"/>
                    <a:pt x="2772919" y="5776541"/>
                    <a:pt x="2732805" y="5786193"/>
                  </a:cubicBezTo>
                  <a:cubicBezTo>
                    <a:pt x="2722295" y="5788723"/>
                    <a:pt x="2712846" y="5793359"/>
                    <a:pt x="2704949" y="5799751"/>
                  </a:cubicBezTo>
                  <a:cubicBezTo>
                    <a:pt x="2711004" y="5786975"/>
                    <a:pt x="2712080" y="5772241"/>
                    <a:pt x="2708542" y="5757541"/>
                  </a:cubicBezTo>
                  <a:cubicBezTo>
                    <a:pt x="2701301" y="5727455"/>
                    <a:pt x="2676798" y="5706045"/>
                    <a:pt x="2648076" y="5701293"/>
                  </a:cubicBezTo>
                  <a:close/>
                  <a:moveTo>
                    <a:pt x="2906677" y="5649487"/>
                  </a:moveTo>
                  <a:cubicBezTo>
                    <a:pt x="2941711" y="5649867"/>
                    <a:pt x="2968427" y="5661317"/>
                    <a:pt x="2971978" y="5679927"/>
                  </a:cubicBezTo>
                  <a:lnTo>
                    <a:pt x="2971473" y="5682285"/>
                  </a:lnTo>
                  <a:cubicBezTo>
                    <a:pt x="2950806" y="5668817"/>
                    <a:pt x="2913585" y="5664727"/>
                    <a:pt x="2873146" y="5672445"/>
                  </a:cubicBezTo>
                  <a:cubicBezTo>
                    <a:pt x="2832709" y="5680165"/>
                    <a:pt x="2799609" y="5697679"/>
                    <a:pt x="2785356" y="5717815"/>
                  </a:cubicBezTo>
                  <a:cubicBezTo>
                    <a:pt x="2784355" y="5717353"/>
                    <a:pt x="2784165" y="5716587"/>
                    <a:pt x="2784018" y="5715807"/>
                  </a:cubicBezTo>
                  <a:cubicBezTo>
                    <a:pt x="2781650" y="5703399"/>
                    <a:pt x="2790023" y="5690159"/>
                    <a:pt x="2805480" y="5678783"/>
                  </a:cubicBezTo>
                  <a:cubicBezTo>
                    <a:pt x="2820933" y="5667407"/>
                    <a:pt x="2843469" y="5657893"/>
                    <a:pt x="2869420" y="5652939"/>
                  </a:cubicBezTo>
                  <a:cubicBezTo>
                    <a:pt x="2882397" y="5650461"/>
                    <a:pt x="2894999" y="5649359"/>
                    <a:pt x="2906677" y="5649487"/>
                  </a:cubicBezTo>
                  <a:close/>
                  <a:moveTo>
                    <a:pt x="2461013" y="5511165"/>
                  </a:moveTo>
                  <a:lnTo>
                    <a:pt x="2463375" y="5511669"/>
                  </a:lnTo>
                  <a:cubicBezTo>
                    <a:pt x="2449904" y="5532339"/>
                    <a:pt x="2445813" y="5569559"/>
                    <a:pt x="2453533" y="5609997"/>
                  </a:cubicBezTo>
                  <a:cubicBezTo>
                    <a:pt x="2461252" y="5650435"/>
                    <a:pt x="2478766" y="5683533"/>
                    <a:pt x="2498901" y="5697787"/>
                  </a:cubicBezTo>
                  <a:cubicBezTo>
                    <a:pt x="2498440" y="5698787"/>
                    <a:pt x="2497673" y="5698977"/>
                    <a:pt x="2496893" y="5699125"/>
                  </a:cubicBezTo>
                  <a:cubicBezTo>
                    <a:pt x="2472080" y="5703863"/>
                    <a:pt x="2443933" y="5665625"/>
                    <a:pt x="2434026" y="5613721"/>
                  </a:cubicBezTo>
                  <a:cubicBezTo>
                    <a:pt x="2425355" y="5568305"/>
                    <a:pt x="2433523" y="5527473"/>
                    <a:pt x="2452323" y="5514803"/>
                  </a:cubicBezTo>
                  <a:lnTo>
                    <a:pt x="2461013" y="5511165"/>
                  </a:lnTo>
                  <a:close/>
                  <a:moveTo>
                    <a:pt x="2517223" y="5485771"/>
                  </a:moveTo>
                  <a:lnTo>
                    <a:pt x="2519437" y="5486011"/>
                  </a:lnTo>
                  <a:cubicBezTo>
                    <a:pt x="2507093" y="5503645"/>
                    <a:pt x="2503728" y="5533985"/>
                    <a:pt x="2511454" y="5566085"/>
                  </a:cubicBezTo>
                  <a:cubicBezTo>
                    <a:pt x="2519179" y="5598187"/>
                    <a:pt x="2535980" y="5623673"/>
                    <a:pt x="2554998" y="5633759"/>
                  </a:cubicBezTo>
                  <a:cubicBezTo>
                    <a:pt x="2554579" y="5634601"/>
                    <a:pt x="2553863" y="5634807"/>
                    <a:pt x="2553133" y="5634983"/>
                  </a:cubicBezTo>
                  <a:cubicBezTo>
                    <a:pt x="2529975" y="5640557"/>
                    <a:pt x="2503163" y="5611673"/>
                    <a:pt x="2493246" y="5570469"/>
                  </a:cubicBezTo>
                  <a:cubicBezTo>
                    <a:pt x="2484569" y="5534417"/>
                    <a:pt x="2491703" y="5500877"/>
                    <a:pt x="2509137" y="5489321"/>
                  </a:cubicBezTo>
                  <a:lnTo>
                    <a:pt x="2517223" y="5485771"/>
                  </a:lnTo>
                  <a:close/>
                  <a:moveTo>
                    <a:pt x="2568496" y="5462629"/>
                  </a:moveTo>
                  <a:cubicBezTo>
                    <a:pt x="2580220" y="5478687"/>
                    <a:pt x="2591885" y="5506265"/>
                    <a:pt x="2599665" y="5538595"/>
                  </a:cubicBezTo>
                  <a:cubicBezTo>
                    <a:pt x="2607460" y="5570979"/>
                    <a:pt x="2609614" y="5600891"/>
                    <a:pt x="2606386" y="5620689"/>
                  </a:cubicBezTo>
                  <a:cubicBezTo>
                    <a:pt x="2661567" y="5611107"/>
                    <a:pt x="2715295" y="5646125"/>
                    <a:pt x="2728610" y="5701449"/>
                  </a:cubicBezTo>
                  <a:cubicBezTo>
                    <a:pt x="2733723" y="5722689"/>
                    <a:pt x="2732168" y="5743971"/>
                    <a:pt x="2723422" y="5762429"/>
                  </a:cubicBezTo>
                  <a:cubicBezTo>
                    <a:pt x="2734826" y="5753197"/>
                    <a:pt x="2748478" y="5746499"/>
                    <a:pt x="2763663" y="5742843"/>
                  </a:cubicBezTo>
                  <a:cubicBezTo>
                    <a:pt x="2821613" y="5728899"/>
                    <a:pt x="2879896" y="5764567"/>
                    <a:pt x="2893843" y="5822517"/>
                  </a:cubicBezTo>
                  <a:cubicBezTo>
                    <a:pt x="2904292" y="5865931"/>
                    <a:pt x="2886893" y="5909533"/>
                    <a:pt x="2853133" y="5934527"/>
                  </a:cubicBezTo>
                  <a:cubicBezTo>
                    <a:pt x="2875107" y="5950833"/>
                    <a:pt x="2912141" y="5955709"/>
                    <a:pt x="2951064" y="5946343"/>
                  </a:cubicBezTo>
                  <a:cubicBezTo>
                    <a:pt x="2990395" y="5936877"/>
                    <a:pt x="3021390" y="5915339"/>
                    <a:pt x="3033392" y="5890553"/>
                  </a:cubicBezTo>
                  <a:lnTo>
                    <a:pt x="3034934" y="5893029"/>
                  </a:lnTo>
                  <a:cubicBezTo>
                    <a:pt x="3042292" y="5923595"/>
                    <a:pt x="3007330" y="5958223"/>
                    <a:pt x="2956847" y="5970371"/>
                  </a:cubicBezTo>
                  <a:cubicBezTo>
                    <a:pt x="2906366" y="5982523"/>
                    <a:pt x="2859477" y="5967593"/>
                    <a:pt x="2852120" y="5937027"/>
                  </a:cubicBezTo>
                  <a:cubicBezTo>
                    <a:pt x="2851957" y="5936351"/>
                    <a:pt x="2851816" y="5935673"/>
                    <a:pt x="2852290" y="5935063"/>
                  </a:cubicBezTo>
                  <a:cubicBezTo>
                    <a:pt x="2841220" y="5943207"/>
                    <a:pt x="2828363" y="5949283"/>
                    <a:pt x="2814170" y="5952699"/>
                  </a:cubicBezTo>
                  <a:lnTo>
                    <a:pt x="2774665" y="5954159"/>
                  </a:lnTo>
                  <a:cubicBezTo>
                    <a:pt x="2788489" y="5966227"/>
                    <a:pt x="2797855" y="5982863"/>
                    <a:pt x="2802439" y="6001899"/>
                  </a:cubicBezTo>
                  <a:cubicBezTo>
                    <a:pt x="2805233" y="6013505"/>
                    <a:pt x="2806035" y="6025125"/>
                    <a:pt x="2804566" y="6036357"/>
                  </a:cubicBezTo>
                  <a:cubicBezTo>
                    <a:pt x="2832736" y="6027789"/>
                    <a:pt x="2870068" y="6055375"/>
                    <a:pt x="2890076" y="6100331"/>
                  </a:cubicBezTo>
                  <a:cubicBezTo>
                    <a:pt x="2911188" y="6147771"/>
                    <a:pt x="2905020" y="6196589"/>
                    <a:pt x="2876298" y="6209373"/>
                  </a:cubicBezTo>
                  <a:cubicBezTo>
                    <a:pt x="2875394" y="6209775"/>
                    <a:pt x="2874480" y="6210135"/>
                    <a:pt x="2873393" y="6209655"/>
                  </a:cubicBezTo>
                  <a:cubicBezTo>
                    <a:pt x="2885740" y="6185041"/>
                    <a:pt x="2883945" y="6147339"/>
                    <a:pt x="2867496" y="6110383"/>
                  </a:cubicBezTo>
                  <a:cubicBezTo>
                    <a:pt x="2852440" y="6076551"/>
                    <a:pt x="2828707" y="6051427"/>
                    <a:pt x="2804169" y="6042481"/>
                  </a:cubicBezTo>
                  <a:cubicBezTo>
                    <a:pt x="2801156" y="6064797"/>
                    <a:pt x="2791014" y="6085441"/>
                    <a:pt x="2775567" y="6101439"/>
                  </a:cubicBezTo>
                  <a:cubicBezTo>
                    <a:pt x="2797372" y="6097509"/>
                    <a:pt x="2822310" y="6126051"/>
                    <a:pt x="2831939" y="6166057"/>
                  </a:cubicBezTo>
                  <a:cubicBezTo>
                    <a:pt x="2841857" y="6207261"/>
                    <a:pt x="2831778" y="6245023"/>
                    <a:pt x="2809428" y="6250403"/>
                  </a:cubicBezTo>
                  <a:cubicBezTo>
                    <a:pt x="2808725" y="6250571"/>
                    <a:pt x="2808019" y="6250707"/>
                    <a:pt x="2807284" y="6250143"/>
                  </a:cubicBezTo>
                  <a:cubicBezTo>
                    <a:pt x="2819082" y="6232641"/>
                    <a:pt x="2822095" y="6202387"/>
                    <a:pt x="2814370" y="6170285"/>
                  </a:cubicBezTo>
                  <a:cubicBezTo>
                    <a:pt x="2806870" y="6139129"/>
                    <a:pt x="2791154" y="6114125"/>
                    <a:pt x="2773217" y="6103557"/>
                  </a:cubicBezTo>
                  <a:cubicBezTo>
                    <a:pt x="2759946" y="6117267"/>
                    <a:pt x="2742670" y="6127289"/>
                    <a:pt x="2722765" y="6132079"/>
                  </a:cubicBezTo>
                  <a:cubicBezTo>
                    <a:pt x="2705309" y="6136281"/>
                    <a:pt x="2687822" y="6135979"/>
                    <a:pt x="2671645" y="6131447"/>
                  </a:cubicBezTo>
                  <a:cubicBezTo>
                    <a:pt x="2661506" y="6149225"/>
                    <a:pt x="2659410" y="6176841"/>
                    <a:pt x="2666404" y="6205905"/>
                  </a:cubicBezTo>
                  <a:cubicBezTo>
                    <a:pt x="2674131" y="6238003"/>
                    <a:pt x="2690931" y="6263489"/>
                    <a:pt x="2709949" y="6273577"/>
                  </a:cubicBezTo>
                  <a:cubicBezTo>
                    <a:pt x="2709529" y="6274417"/>
                    <a:pt x="2708815" y="6274623"/>
                    <a:pt x="2708085" y="6274799"/>
                  </a:cubicBezTo>
                  <a:cubicBezTo>
                    <a:pt x="2684927" y="6280373"/>
                    <a:pt x="2658115" y="6251489"/>
                    <a:pt x="2648198" y="6210285"/>
                  </a:cubicBezTo>
                  <a:cubicBezTo>
                    <a:pt x="2639562" y="6174407"/>
                    <a:pt x="2646587" y="6141019"/>
                    <a:pt x="2663881" y="6129373"/>
                  </a:cubicBezTo>
                  <a:cubicBezTo>
                    <a:pt x="2629485" y="6118365"/>
                    <a:pt x="2601657" y="6090097"/>
                    <a:pt x="2592585" y="6052403"/>
                  </a:cubicBezTo>
                  <a:cubicBezTo>
                    <a:pt x="2587260" y="6030279"/>
                    <a:pt x="2589169" y="6008109"/>
                    <a:pt x="2598643" y="5989089"/>
                  </a:cubicBezTo>
                  <a:cubicBezTo>
                    <a:pt x="2586660" y="6002363"/>
                    <a:pt x="2570397" y="6011367"/>
                    <a:pt x="2551852" y="6015831"/>
                  </a:cubicBezTo>
                  <a:cubicBezTo>
                    <a:pt x="2542666" y="6018041"/>
                    <a:pt x="2533472" y="6019005"/>
                    <a:pt x="2524456" y="6018417"/>
                  </a:cubicBezTo>
                  <a:cubicBezTo>
                    <a:pt x="2525812" y="6045283"/>
                    <a:pt x="2499408" y="6077377"/>
                    <a:pt x="2458895" y="6095409"/>
                  </a:cubicBezTo>
                  <a:cubicBezTo>
                    <a:pt x="2411456" y="6116521"/>
                    <a:pt x="2362637" y="6110353"/>
                    <a:pt x="2349854" y="6081629"/>
                  </a:cubicBezTo>
                  <a:cubicBezTo>
                    <a:pt x="2349453" y="6080727"/>
                    <a:pt x="2349091" y="6079813"/>
                    <a:pt x="2349572" y="6078723"/>
                  </a:cubicBezTo>
                  <a:cubicBezTo>
                    <a:pt x="2374184" y="6091071"/>
                    <a:pt x="2411887" y="6089273"/>
                    <a:pt x="2448845" y="6072829"/>
                  </a:cubicBezTo>
                  <a:cubicBezTo>
                    <a:pt x="2478855" y="6059473"/>
                    <a:pt x="2502014" y="6039289"/>
                    <a:pt x="2513052" y="6017677"/>
                  </a:cubicBezTo>
                  <a:cubicBezTo>
                    <a:pt x="2491872" y="6015311"/>
                    <a:pt x="2472134" y="6006395"/>
                    <a:pt x="2456398" y="5992531"/>
                  </a:cubicBezTo>
                  <a:cubicBezTo>
                    <a:pt x="2451079" y="6011177"/>
                    <a:pt x="2425986" y="6029361"/>
                    <a:pt x="2393185" y="6037255"/>
                  </a:cubicBezTo>
                  <a:cubicBezTo>
                    <a:pt x="2351982" y="6047173"/>
                    <a:pt x="2314218" y="6037089"/>
                    <a:pt x="2308840" y="6014743"/>
                  </a:cubicBezTo>
                  <a:cubicBezTo>
                    <a:pt x="2308671" y="6014041"/>
                    <a:pt x="2308536" y="6013335"/>
                    <a:pt x="2309098" y="6012599"/>
                  </a:cubicBezTo>
                  <a:cubicBezTo>
                    <a:pt x="2326603" y="6024395"/>
                    <a:pt x="2356855" y="6027411"/>
                    <a:pt x="2388956" y="6019681"/>
                  </a:cubicBezTo>
                  <a:cubicBezTo>
                    <a:pt x="2415466" y="6013303"/>
                    <a:pt x="2437522" y="6000977"/>
                    <a:pt x="2449769" y="5986135"/>
                  </a:cubicBezTo>
                  <a:cubicBezTo>
                    <a:pt x="2436943" y="5973647"/>
                    <a:pt x="2427435" y="5957597"/>
                    <a:pt x="2422707" y="5939113"/>
                  </a:cubicBezTo>
                  <a:cubicBezTo>
                    <a:pt x="2406383" y="5949769"/>
                    <a:pt x="2381300" y="5959813"/>
                    <a:pt x="2352431" y="5966765"/>
                  </a:cubicBezTo>
                  <a:cubicBezTo>
                    <a:pt x="2318680" y="5974887"/>
                    <a:pt x="2287613" y="5976883"/>
                    <a:pt x="2267853" y="5973235"/>
                  </a:cubicBezTo>
                  <a:cubicBezTo>
                    <a:pt x="2271867" y="5970303"/>
                    <a:pt x="2276602" y="5967377"/>
                    <a:pt x="2281951" y="5964513"/>
                  </a:cubicBezTo>
                  <a:cubicBezTo>
                    <a:pt x="2297998" y="5955921"/>
                    <a:pt x="2319573" y="5947901"/>
                    <a:pt x="2343819" y="5942065"/>
                  </a:cubicBezTo>
                  <a:cubicBezTo>
                    <a:pt x="2373886" y="5934831"/>
                    <a:pt x="2401825" y="5932455"/>
                    <a:pt x="2421501" y="5934909"/>
                  </a:cubicBezTo>
                  <a:cubicBezTo>
                    <a:pt x="2416701" y="5914453"/>
                    <a:pt x="2418192" y="5893967"/>
                    <a:pt x="2424846" y="5875521"/>
                  </a:cubicBezTo>
                  <a:cubicBezTo>
                    <a:pt x="2407067" y="5866627"/>
                    <a:pt x="2380853" y="5865105"/>
                    <a:pt x="2353346" y="5871725"/>
                  </a:cubicBezTo>
                  <a:cubicBezTo>
                    <a:pt x="2321243" y="5879451"/>
                    <a:pt x="2295758" y="5896253"/>
                    <a:pt x="2285674" y="5915271"/>
                  </a:cubicBezTo>
                  <a:cubicBezTo>
                    <a:pt x="2284831" y="5914851"/>
                    <a:pt x="2284625" y="5914137"/>
                    <a:pt x="2284449" y="5913407"/>
                  </a:cubicBezTo>
                  <a:cubicBezTo>
                    <a:pt x="2281662" y="5901827"/>
                    <a:pt x="2287491" y="5889335"/>
                    <a:pt x="2299166" y="5878497"/>
                  </a:cubicBezTo>
                  <a:cubicBezTo>
                    <a:pt x="2305003" y="5873077"/>
                    <a:pt x="2312302" y="5868073"/>
                    <a:pt x="2320717" y="5863803"/>
                  </a:cubicBezTo>
                  <a:cubicBezTo>
                    <a:pt x="2329132" y="5859531"/>
                    <a:pt x="2338662" y="5855997"/>
                    <a:pt x="2348963" y="5853517"/>
                  </a:cubicBezTo>
                  <a:cubicBezTo>
                    <a:pt x="2383473" y="5845213"/>
                    <a:pt x="2415680" y="5851395"/>
                    <a:pt x="2428284" y="5867409"/>
                  </a:cubicBezTo>
                  <a:cubicBezTo>
                    <a:pt x="2441045" y="5837577"/>
                    <a:pt x="2467365" y="5814155"/>
                    <a:pt x="2501345" y="5805977"/>
                  </a:cubicBezTo>
                  <a:cubicBezTo>
                    <a:pt x="2520502" y="5801365"/>
                    <a:pt x="2539694" y="5802177"/>
                    <a:pt x="2556811" y="5809107"/>
                  </a:cubicBezTo>
                  <a:cubicBezTo>
                    <a:pt x="2537886" y="5796095"/>
                    <a:pt x="2524527" y="5775933"/>
                    <a:pt x="2518756" y="5751955"/>
                  </a:cubicBezTo>
                  <a:cubicBezTo>
                    <a:pt x="2508296" y="5708493"/>
                    <a:pt x="2525745" y="5664843"/>
                    <a:pt x="2559572" y="5639851"/>
                  </a:cubicBezTo>
                  <a:cubicBezTo>
                    <a:pt x="2570848" y="5631519"/>
                    <a:pt x="2583941" y="5625259"/>
                    <a:pt x="2598430" y="5621775"/>
                  </a:cubicBezTo>
                  <a:lnTo>
                    <a:pt x="2604742" y="5620913"/>
                  </a:lnTo>
                  <a:cubicBezTo>
                    <a:pt x="2593404" y="5604699"/>
                    <a:pt x="2582409" y="5578125"/>
                    <a:pt x="2574967" y="5547209"/>
                  </a:cubicBezTo>
                  <a:cubicBezTo>
                    <a:pt x="2566845" y="5513457"/>
                    <a:pt x="2564848" y="5482389"/>
                    <a:pt x="2568496" y="5462629"/>
                  </a:cubicBezTo>
                  <a:close/>
                  <a:moveTo>
                    <a:pt x="2618546" y="5461385"/>
                  </a:moveTo>
                  <a:cubicBezTo>
                    <a:pt x="2640896" y="5456007"/>
                    <a:pt x="2667052" y="5485049"/>
                    <a:pt x="2676969" y="5526255"/>
                  </a:cubicBezTo>
                  <a:cubicBezTo>
                    <a:pt x="2686886" y="5567457"/>
                    <a:pt x="2676809" y="5605221"/>
                    <a:pt x="2654457" y="5610601"/>
                  </a:cubicBezTo>
                  <a:cubicBezTo>
                    <a:pt x="2653754" y="5610769"/>
                    <a:pt x="2653049" y="5610903"/>
                    <a:pt x="2652314" y="5610339"/>
                  </a:cubicBezTo>
                  <a:cubicBezTo>
                    <a:pt x="2664112" y="5592837"/>
                    <a:pt x="2667125" y="5562583"/>
                    <a:pt x="2659398" y="5530481"/>
                  </a:cubicBezTo>
                  <a:cubicBezTo>
                    <a:pt x="2651673" y="5498381"/>
                    <a:pt x="2635224" y="5472811"/>
                    <a:pt x="2616755" y="5462593"/>
                  </a:cubicBezTo>
                  <a:lnTo>
                    <a:pt x="2618546" y="5461385"/>
                  </a:lnTo>
                  <a:close/>
                  <a:moveTo>
                    <a:pt x="2682734" y="5456107"/>
                  </a:moveTo>
                  <a:cubicBezTo>
                    <a:pt x="2707203" y="5460839"/>
                    <a:pt x="2733887" y="5485537"/>
                    <a:pt x="2749720" y="5521117"/>
                  </a:cubicBezTo>
                  <a:cubicBezTo>
                    <a:pt x="2770833" y="5568555"/>
                    <a:pt x="2764664" y="5617373"/>
                    <a:pt x="2735942" y="5630157"/>
                  </a:cubicBezTo>
                  <a:cubicBezTo>
                    <a:pt x="2735038" y="5630559"/>
                    <a:pt x="2734124" y="5630919"/>
                    <a:pt x="2733037" y="5630439"/>
                  </a:cubicBezTo>
                  <a:cubicBezTo>
                    <a:pt x="2745384" y="5605825"/>
                    <a:pt x="2743589" y="5568125"/>
                    <a:pt x="2727140" y="5531165"/>
                  </a:cubicBezTo>
                  <a:cubicBezTo>
                    <a:pt x="2710691" y="5494207"/>
                    <a:pt x="2683885" y="5467637"/>
                    <a:pt x="2657332" y="5460335"/>
                  </a:cubicBezTo>
                  <a:lnTo>
                    <a:pt x="2659487" y="5458365"/>
                  </a:lnTo>
                  <a:cubicBezTo>
                    <a:pt x="2666667" y="5455169"/>
                    <a:pt x="2674578" y="5454529"/>
                    <a:pt x="2682734" y="5456107"/>
                  </a:cubicBezTo>
                  <a:close/>
                  <a:moveTo>
                    <a:pt x="2591126" y="5419605"/>
                  </a:moveTo>
                  <a:cubicBezTo>
                    <a:pt x="2578639" y="5420035"/>
                    <a:pt x="2566009" y="5421721"/>
                    <a:pt x="2553389" y="5424759"/>
                  </a:cubicBezTo>
                  <a:cubicBezTo>
                    <a:pt x="2528148" y="5430833"/>
                    <a:pt x="2505333" y="5441735"/>
                    <a:pt x="2485688" y="5456251"/>
                  </a:cubicBezTo>
                  <a:cubicBezTo>
                    <a:pt x="2426754" y="5499793"/>
                    <a:pt x="2396351" y="5575843"/>
                    <a:pt x="2414576" y="5651565"/>
                  </a:cubicBezTo>
                  <a:cubicBezTo>
                    <a:pt x="2424630" y="5693341"/>
                    <a:pt x="2447907" y="5728471"/>
                    <a:pt x="2480877" y="5751139"/>
                  </a:cubicBezTo>
                  <a:cubicBezTo>
                    <a:pt x="2451057" y="5739067"/>
                    <a:pt x="2417619" y="5737653"/>
                    <a:pt x="2384242" y="5745687"/>
                  </a:cubicBezTo>
                  <a:cubicBezTo>
                    <a:pt x="2283278" y="5769985"/>
                    <a:pt x="2221129" y="5871531"/>
                    <a:pt x="2245428" y="5972493"/>
                  </a:cubicBezTo>
                  <a:cubicBezTo>
                    <a:pt x="2269728" y="6073457"/>
                    <a:pt x="2371273" y="6135605"/>
                    <a:pt x="2472237" y="6111307"/>
                  </a:cubicBezTo>
                  <a:cubicBezTo>
                    <a:pt x="2504547" y="6103529"/>
                    <a:pt x="2532883" y="6087843"/>
                    <a:pt x="2553762" y="6064717"/>
                  </a:cubicBezTo>
                  <a:cubicBezTo>
                    <a:pt x="2537253" y="6097851"/>
                    <a:pt x="2533930" y="6136483"/>
                    <a:pt x="2543206" y="6175027"/>
                  </a:cubicBezTo>
                  <a:cubicBezTo>
                    <a:pt x="2567506" y="6275991"/>
                    <a:pt x="2669050" y="6338141"/>
                    <a:pt x="2770014" y="6313841"/>
                  </a:cubicBezTo>
                  <a:cubicBezTo>
                    <a:pt x="2870978" y="6289541"/>
                    <a:pt x="2933127" y="6187997"/>
                    <a:pt x="2908828" y="6087033"/>
                  </a:cubicBezTo>
                  <a:cubicBezTo>
                    <a:pt x="2900845" y="6053865"/>
                    <a:pt x="2884523" y="6024883"/>
                    <a:pt x="2860437" y="6003859"/>
                  </a:cubicBezTo>
                  <a:lnTo>
                    <a:pt x="2929264" y="6001313"/>
                  </a:lnTo>
                  <a:cubicBezTo>
                    <a:pt x="3030227" y="5977013"/>
                    <a:pt x="3092376" y="5875469"/>
                    <a:pt x="3068077" y="5774505"/>
                  </a:cubicBezTo>
                  <a:cubicBezTo>
                    <a:pt x="3043778" y="5673541"/>
                    <a:pt x="2942233" y="5611393"/>
                    <a:pt x="2841269" y="5635693"/>
                  </a:cubicBezTo>
                  <a:cubicBezTo>
                    <a:pt x="2814815" y="5642059"/>
                    <a:pt x="2791028" y="5653727"/>
                    <a:pt x="2771158" y="5669817"/>
                  </a:cubicBezTo>
                  <a:cubicBezTo>
                    <a:pt x="2786396" y="5637659"/>
                    <a:pt x="2789103" y="5600575"/>
                    <a:pt x="2780197" y="5563571"/>
                  </a:cubicBezTo>
                  <a:cubicBezTo>
                    <a:pt x="2758935" y="5475227"/>
                    <a:pt x="2678532" y="5416603"/>
                    <a:pt x="2591126" y="5419605"/>
                  </a:cubicBezTo>
                  <a:close/>
                  <a:moveTo>
                    <a:pt x="533407" y="4719361"/>
                  </a:moveTo>
                  <a:cubicBezTo>
                    <a:pt x="445240" y="4725225"/>
                    <a:pt x="378522" y="4801451"/>
                    <a:pt x="384387" y="4889617"/>
                  </a:cubicBezTo>
                  <a:lnTo>
                    <a:pt x="413175" y="5322435"/>
                  </a:lnTo>
                  <a:cubicBezTo>
                    <a:pt x="419040" y="5410603"/>
                    <a:pt x="495266" y="5477321"/>
                    <a:pt x="583432" y="5471455"/>
                  </a:cubicBezTo>
                  <a:cubicBezTo>
                    <a:pt x="671598" y="5465591"/>
                    <a:pt x="738316" y="5389365"/>
                    <a:pt x="732452" y="5301199"/>
                  </a:cubicBezTo>
                  <a:lnTo>
                    <a:pt x="703663" y="4868381"/>
                  </a:lnTo>
                  <a:cubicBezTo>
                    <a:pt x="697799" y="4780215"/>
                    <a:pt x="621573" y="4713497"/>
                    <a:pt x="533407" y="4719361"/>
                  </a:cubicBezTo>
                  <a:close/>
                  <a:moveTo>
                    <a:pt x="1008192" y="4670547"/>
                  </a:moveTo>
                  <a:cubicBezTo>
                    <a:pt x="931979" y="4682815"/>
                    <a:pt x="880140" y="4754543"/>
                    <a:pt x="892407" y="4830755"/>
                  </a:cubicBezTo>
                  <a:lnTo>
                    <a:pt x="958942" y="5244109"/>
                  </a:lnTo>
                  <a:cubicBezTo>
                    <a:pt x="971210" y="5320323"/>
                    <a:pt x="1042938" y="5372161"/>
                    <a:pt x="1119151" y="5359893"/>
                  </a:cubicBezTo>
                  <a:lnTo>
                    <a:pt x="1119151" y="5359895"/>
                  </a:lnTo>
                  <a:cubicBezTo>
                    <a:pt x="1195364" y="5347627"/>
                    <a:pt x="1247202" y="5275899"/>
                    <a:pt x="1234935" y="5199685"/>
                  </a:cubicBezTo>
                  <a:lnTo>
                    <a:pt x="1168401" y="4786331"/>
                  </a:lnTo>
                  <a:cubicBezTo>
                    <a:pt x="1156133" y="4710117"/>
                    <a:pt x="1084405" y="4658279"/>
                    <a:pt x="1008192" y="4670547"/>
                  </a:cubicBezTo>
                  <a:close/>
                  <a:moveTo>
                    <a:pt x="1531925" y="4441729"/>
                  </a:moveTo>
                  <a:cubicBezTo>
                    <a:pt x="1511416" y="4438363"/>
                    <a:pt x="1489909" y="4438961"/>
                    <a:pt x="1468439" y="4444159"/>
                  </a:cubicBezTo>
                  <a:cubicBezTo>
                    <a:pt x="1382558" y="4464945"/>
                    <a:pt x="1329789" y="4551417"/>
                    <a:pt x="1350576" y="4637297"/>
                  </a:cubicBezTo>
                  <a:lnTo>
                    <a:pt x="1452623" y="5058899"/>
                  </a:lnTo>
                  <a:cubicBezTo>
                    <a:pt x="1473410" y="5144779"/>
                    <a:pt x="1559880" y="5197549"/>
                    <a:pt x="1645761" y="5176761"/>
                  </a:cubicBezTo>
                  <a:cubicBezTo>
                    <a:pt x="1731643" y="5155975"/>
                    <a:pt x="1784411" y="5069503"/>
                    <a:pt x="1763624" y="4983623"/>
                  </a:cubicBezTo>
                  <a:lnTo>
                    <a:pt x="1661578" y="4562021"/>
                  </a:lnTo>
                  <a:cubicBezTo>
                    <a:pt x="1645988" y="4497611"/>
                    <a:pt x="1593450" y="4451825"/>
                    <a:pt x="1531925" y="4441729"/>
                  </a:cubicBezTo>
                  <a:close/>
                  <a:moveTo>
                    <a:pt x="1948546" y="4259055"/>
                  </a:moveTo>
                  <a:cubicBezTo>
                    <a:pt x="1930490" y="4257147"/>
                    <a:pt x="1911762" y="4258747"/>
                    <a:pt x="1893296" y="4264355"/>
                  </a:cubicBezTo>
                  <a:cubicBezTo>
                    <a:pt x="1819433" y="4286785"/>
                    <a:pt x="1777738" y="4364847"/>
                    <a:pt x="1800169" y="4438711"/>
                  </a:cubicBezTo>
                  <a:lnTo>
                    <a:pt x="1921826" y="4839319"/>
                  </a:lnTo>
                  <a:cubicBezTo>
                    <a:pt x="1944257" y="4913183"/>
                    <a:pt x="2022320" y="4954877"/>
                    <a:pt x="2096183" y="4932447"/>
                  </a:cubicBezTo>
                  <a:lnTo>
                    <a:pt x="2096183" y="4932449"/>
                  </a:lnTo>
                  <a:cubicBezTo>
                    <a:pt x="2170046" y="4910017"/>
                    <a:pt x="2211740" y="4831955"/>
                    <a:pt x="2189310" y="4758091"/>
                  </a:cubicBezTo>
                  <a:lnTo>
                    <a:pt x="2067653" y="4357481"/>
                  </a:lnTo>
                  <a:cubicBezTo>
                    <a:pt x="2050830" y="4302083"/>
                    <a:pt x="2002713" y="4264781"/>
                    <a:pt x="1948546" y="4259055"/>
                  </a:cubicBezTo>
                  <a:close/>
                  <a:moveTo>
                    <a:pt x="2429048" y="4037789"/>
                  </a:moveTo>
                  <a:cubicBezTo>
                    <a:pt x="2408539" y="4034423"/>
                    <a:pt x="2387032" y="4035021"/>
                    <a:pt x="2365562" y="4040219"/>
                  </a:cubicBezTo>
                  <a:cubicBezTo>
                    <a:pt x="2279681" y="4061005"/>
                    <a:pt x="2226912" y="4147477"/>
                    <a:pt x="2247699" y="4233357"/>
                  </a:cubicBezTo>
                  <a:lnTo>
                    <a:pt x="2349746" y="4654959"/>
                  </a:lnTo>
                  <a:cubicBezTo>
                    <a:pt x="2370533" y="4740839"/>
                    <a:pt x="2457003" y="4793609"/>
                    <a:pt x="2542884" y="4772821"/>
                  </a:cubicBezTo>
                  <a:cubicBezTo>
                    <a:pt x="2628766" y="4752035"/>
                    <a:pt x="2681534" y="4665563"/>
                    <a:pt x="2660747" y="4579683"/>
                  </a:cubicBezTo>
                  <a:lnTo>
                    <a:pt x="2558701" y="4158081"/>
                  </a:lnTo>
                  <a:cubicBezTo>
                    <a:pt x="2543111" y="4093671"/>
                    <a:pt x="2490573" y="4047885"/>
                    <a:pt x="2429048" y="4037789"/>
                  </a:cubicBezTo>
                  <a:close/>
                  <a:moveTo>
                    <a:pt x="1329512" y="3614425"/>
                  </a:moveTo>
                  <a:cubicBezTo>
                    <a:pt x="907014" y="3772639"/>
                    <a:pt x="474452" y="3852107"/>
                    <a:pt x="82924" y="3871233"/>
                  </a:cubicBezTo>
                  <a:lnTo>
                    <a:pt x="82924" y="4107715"/>
                  </a:lnTo>
                  <a:cubicBezTo>
                    <a:pt x="523432" y="4077385"/>
                    <a:pt x="985746" y="3972911"/>
                    <a:pt x="1404529" y="3814473"/>
                  </a:cubicBezTo>
                  <a:lnTo>
                    <a:pt x="1329512" y="3614425"/>
                  </a:lnTo>
                  <a:close/>
                  <a:moveTo>
                    <a:pt x="2577531" y="3330325"/>
                  </a:moveTo>
                  <a:cubicBezTo>
                    <a:pt x="1875966" y="3987441"/>
                    <a:pt x="936275" y="4263557"/>
                    <a:pt x="158510" y="4301545"/>
                  </a:cubicBezTo>
                  <a:lnTo>
                    <a:pt x="158510" y="4538029"/>
                  </a:lnTo>
                  <a:cubicBezTo>
                    <a:pt x="1079150" y="4474639"/>
                    <a:pt x="2095041" y="4087397"/>
                    <a:pt x="2615631" y="3576333"/>
                  </a:cubicBezTo>
                  <a:lnTo>
                    <a:pt x="2577531" y="3330325"/>
                  </a:lnTo>
                  <a:close/>
                  <a:moveTo>
                    <a:pt x="2501945" y="2900011"/>
                  </a:moveTo>
                  <a:cubicBezTo>
                    <a:pt x="2205436" y="3177733"/>
                    <a:pt x="1866392" y="3387401"/>
                    <a:pt x="1514740" y="3539167"/>
                  </a:cubicBezTo>
                  <a:lnTo>
                    <a:pt x="1607738" y="3731361"/>
                  </a:lnTo>
                  <a:cubicBezTo>
                    <a:pt x="1982270" y="3574109"/>
                    <a:pt x="2309659" y="3372189"/>
                    <a:pt x="2540045" y="3146019"/>
                  </a:cubicBezTo>
                  <a:lnTo>
                    <a:pt x="2501945" y="2900011"/>
                  </a:lnTo>
                  <a:close/>
                  <a:moveTo>
                    <a:pt x="1155698" y="1137705"/>
                  </a:moveTo>
                  <a:cubicBezTo>
                    <a:pt x="1219391" y="1415693"/>
                    <a:pt x="1260944" y="1764111"/>
                    <a:pt x="1269309" y="2142801"/>
                  </a:cubicBezTo>
                  <a:cubicBezTo>
                    <a:pt x="1278312" y="2550361"/>
                    <a:pt x="1247363" y="2924587"/>
                    <a:pt x="1188489" y="3215267"/>
                  </a:cubicBezTo>
                  <a:cubicBezTo>
                    <a:pt x="1294099" y="2975839"/>
                    <a:pt x="1357298" y="2590789"/>
                    <a:pt x="1347743" y="2158245"/>
                  </a:cubicBezTo>
                  <a:cubicBezTo>
                    <a:pt x="1338568" y="1742875"/>
                    <a:pt x="1264302" y="1374227"/>
                    <a:pt x="1155698" y="1137705"/>
                  </a:cubicBezTo>
                  <a:close/>
                  <a:moveTo>
                    <a:pt x="599989" y="1086377"/>
                  </a:moveTo>
                  <a:cubicBezTo>
                    <a:pt x="663682" y="1364365"/>
                    <a:pt x="705235" y="1712783"/>
                    <a:pt x="713600" y="2091473"/>
                  </a:cubicBezTo>
                  <a:cubicBezTo>
                    <a:pt x="722603" y="2499033"/>
                    <a:pt x="691654" y="2873259"/>
                    <a:pt x="632780" y="3163939"/>
                  </a:cubicBezTo>
                  <a:cubicBezTo>
                    <a:pt x="738390" y="2924511"/>
                    <a:pt x="801588" y="2539461"/>
                    <a:pt x="792034" y="2106917"/>
                  </a:cubicBezTo>
                  <a:cubicBezTo>
                    <a:pt x="782859" y="1691547"/>
                    <a:pt x="708593" y="1322899"/>
                    <a:pt x="599989" y="1086377"/>
                  </a:cubicBezTo>
                  <a:close/>
                  <a:moveTo>
                    <a:pt x="1654274" y="1079189"/>
                  </a:moveTo>
                  <a:cubicBezTo>
                    <a:pt x="1717967" y="1357177"/>
                    <a:pt x="1759520" y="1705595"/>
                    <a:pt x="1767885" y="2084285"/>
                  </a:cubicBezTo>
                  <a:cubicBezTo>
                    <a:pt x="1776888" y="2491845"/>
                    <a:pt x="1745939" y="2866071"/>
                    <a:pt x="1687065" y="3156751"/>
                  </a:cubicBezTo>
                  <a:cubicBezTo>
                    <a:pt x="1792675" y="2917323"/>
                    <a:pt x="1855874" y="2532273"/>
                    <a:pt x="1846319" y="2099729"/>
                  </a:cubicBezTo>
                  <a:cubicBezTo>
                    <a:pt x="1837144" y="1684359"/>
                    <a:pt x="1762878" y="1315711"/>
                    <a:pt x="1654274" y="1079189"/>
                  </a:cubicBezTo>
                  <a:close/>
                  <a:moveTo>
                    <a:pt x="2300068" y="300667"/>
                  </a:moveTo>
                  <a:cubicBezTo>
                    <a:pt x="2550160" y="2762515"/>
                    <a:pt x="3250738" y="5124101"/>
                    <a:pt x="3900299" y="7561171"/>
                  </a:cubicBezTo>
                  <a:cubicBezTo>
                    <a:pt x="2605599" y="7894431"/>
                    <a:pt x="1310899" y="7813623"/>
                    <a:pt x="16199" y="7939849"/>
                  </a:cubicBezTo>
                  <a:cubicBezTo>
                    <a:pt x="16199" y="5610865"/>
                    <a:pt x="156" y="3025208"/>
                    <a:pt x="156" y="696224"/>
                  </a:cubicBezTo>
                  <a:cubicBezTo>
                    <a:pt x="-21457" y="22829"/>
                    <a:pt x="2218138" y="-264097"/>
                    <a:pt x="2300068" y="3006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任意多边形 13"/>
            <p:cNvSpPr/>
            <p:nvPr/>
          </p:nvSpPr>
          <p:spPr>
            <a:xfrm>
              <a:off x="9591818" y="26787891"/>
              <a:ext cx="3305908" cy="3139276"/>
            </a:xfrm>
            <a:custGeom>
              <a:avLst/>
              <a:gdLst/>
              <a:ahLst/>
              <a:cxnLst/>
              <a:rect l="l" t="t" r="r" b="b"/>
              <a:pathLst>
                <a:path w="3305908" h="3139276">
                  <a:moveTo>
                    <a:pt x="2344619" y="2179928"/>
                  </a:moveTo>
                  <a:cubicBezTo>
                    <a:pt x="2333631" y="2181006"/>
                    <a:pt x="2323056" y="2186278"/>
                    <a:pt x="2315495" y="2195484"/>
                  </a:cubicBezTo>
                  <a:cubicBezTo>
                    <a:pt x="2300376" y="2213900"/>
                    <a:pt x="2303046" y="2241082"/>
                    <a:pt x="2321460" y="2256202"/>
                  </a:cubicBezTo>
                  <a:lnTo>
                    <a:pt x="2741701" y="2601264"/>
                  </a:lnTo>
                  <a:cubicBezTo>
                    <a:pt x="2760114" y="2616384"/>
                    <a:pt x="2787298" y="2613714"/>
                    <a:pt x="2802417" y="2595300"/>
                  </a:cubicBezTo>
                  <a:cubicBezTo>
                    <a:pt x="2817537" y="2576886"/>
                    <a:pt x="2814867" y="2549704"/>
                    <a:pt x="2796453" y="2534584"/>
                  </a:cubicBezTo>
                  <a:lnTo>
                    <a:pt x="2376212" y="2189522"/>
                  </a:lnTo>
                  <a:cubicBezTo>
                    <a:pt x="2367005" y="2181960"/>
                    <a:pt x="2355606" y="2178848"/>
                    <a:pt x="2344619" y="2179928"/>
                  </a:cubicBezTo>
                  <a:close/>
                  <a:moveTo>
                    <a:pt x="2176969" y="2171298"/>
                  </a:moveTo>
                  <a:cubicBezTo>
                    <a:pt x="2166193" y="2168896"/>
                    <a:pt x="2154501" y="2170606"/>
                    <a:pt x="2144447" y="2176994"/>
                  </a:cubicBezTo>
                  <a:lnTo>
                    <a:pt x="1746165" y="2430072"/>
                  </a:lnTo>
                  <a:cubicBezTo>
                    <a:pt x="1726056" y="2442852"/>
                    <a:pt x="1720112" y="2469510"/>
                    <a:pt x="1732890" y="2489620"/>
                  </a:cubicBezTo>
                  <a:cubicBezTo>
                    <a:pt x="1745668" y="2509730"/>
                    <a:pt x="1772329" y="2515672"/>
                    <a:pt x="1792438" y="2502894"/>
                  </a:cubicBezTo>
                  <a:lnTo>
                    <a:pt x="2190719" y="2249818"/>
                  </a:lnTo>
                  <a:cubicBezTo>
                    <a:pt x="2210828" y="2237040"/>
                    <a:pt x="2216772" y="2210380"/>
                    <a:pt x="2203994" y="2190270"/>
                  </a:cubicBezTo>
                  <a:cubicBezTo>
                    <a:pt x="2197605" y="2180216"/>
                    <a:pt x="2187745" y="2173702"/>
                    <a:pt x="2176969" y="2171298"/>
                  </a:cubicBezTo>
                  <a:close/>
                  <a:moveTo>
                    <a:pt x="1052046" y="2027698"/>
                  </a:moveTo>
                  <a:cubicBezTo>
                    <a:pt x="1041006" y="2027748"/>
                    <a:pt x="1029985" y="2032010"/>
                    <a:pt x="1021598" y="2040470"/>
                  </a:cubicBezTo>
                  <a:cubicBezTo>
                    <a:pt x="1004825" y="2057390"/>
                    <a:pt x="1004946" y="2084704"/>
                    <a:pt x="1021869" y="2101478"/>
                  </a:cubicBezTo>
                  <a:lnTo>
                    <a:pt x="1408062" y="2484264"/>
                  </a:lnTo>
                  <a:cubicBezTo>
                    <a:pt x="1424984" y="2501036"/>
                    <a:pt x="1452298" y="2500914"/>
                    <a:pt x="1469071" y="2483992"/>
                  </a:cubicBezTo>
                  <a:cubicBezTo>
                    <a:pt x="1485843" y="2467070"/>
                    <a:pt x="1485722" y="2439758"/>
                    <a:pt x="1468800" y="2422984"/>
                  </a:cubicBezTo>
                  <a:lnTo>
                    <a:pt x="1082606" y="2040198"/>
                  </a:lnTo>
                  <a:cubicBezTo>
                    <a:pt x="1074146" y="2031812"/>
                    <a:pt x="1063087" y="2027650"/>
                    <a:pt x="1052046" y="2027698"/>
                  </a:cubicBezTo>
                  <a:close/>
                  <a:moveTo>
                    <a:pt x="885936" y="2003454"/>
                  </a:moveTo>
                  <a:cubicBezTo>
                    <a:pt x="875431" y="2000056"/>
                    <a:pt x="863630" y="2000666"/>
                    <a:pt x="853023" y="2006090"/>
                  </a:cubicBezTo>
                  <a:lnTo>
                    <a:pt x="432856" y="2220882"/>
                  </a:lnTo>
                  <a:cubicBezTo>
                    <a:pt x="411641" y="2231726"/>
                    <a:pt x="403234" y="2257714"/>
                    <a:pt x="414080" y="2278930"/>
                  </a:cubicBezTo>
                  <a:cubicBezTo>
                    <a:pt x="424925" y="2300146"/>
                    <a:pt x="450913" y="2308550"/>
                    <a:pt x="472128" y="2297704"/>
                  </a:cubicBezTo>
                  <a:lnTo>
                    <a:pt x="892295" y="2082914"/>
                  </a:lnTo>
                  <a:cubicBezTo>
                    <a:pt x="913510" y="2072068"/>
                    <a:pt x="921916" y="2046080"/>
                    <a:pt x="911070" y="2024864"/>
                  </a:cubicBezTo>
                  <a:cubicBezTo>
                    <a:pt x="905648" y="2014258"/>
                    <a:pt x="896440" y="2006852"/>
                    <a:pt x="885936" y="2003454"/>
                  </a:cubicBezTo>
                  <a:close/>
                  <a:moveTo>
                    <a:pt x="2243223" y="1845590"/>
                  </a:moveTo>
                  <a:cubicBezTo>
                    <a:pt x="2232447" y="1843188"/>
                    <a:pt x="2220755" y="1844896"/>
                    <a:pt x="2210700" y="1851286"/>
                  </a:cubicBezTo>
                  <a:lnTo>
                    <a:pt x="1812420" y="2104366"/>
                  </a:lnTo>
                  <a:cubicBezTo>
                    <a:pt x="1792310" y="2117144"/>
                    <a:pt x="1786366" y="2143802"/>
                    <a:pt x="1799145" y="2163912"/>
                  </a:cubicBezTo>
                  <a:cubicBezTo>
                    <a:pt x="1811923" y="2184022"/>
                    <a:pt x="1838583" y="2189964"/>
                    <a:pt x="1858692" y="2177186"/>
                  </a:cubicBezTo>
                  <a:lnTo>
                    <a:pt x="2256973" y="1924110"/>
                  </a:lnTo>
                  <a:cubicBezTo>
                    <a:pt x="2277082" y="1911332"/>
                    <a:pt x="2283026" y="1884672"/>
                    <a:pt x="2270248" y="1864562"/>
                  </a:cubicBezTo>
                  <a:cubicBezTo>
                    <a:pt x="2263859" y="1854506"/>
                    <a:pt x="2253999" y="1847994"/>
                    <a:pt x="2243223" y="1845590"/>
                  </a:cubicBezTo>
                  <a:close/>
                  <a:moveTo>
                    <a:pt x="2398423" y="1824688"/>
                  </a:moveTo>
                  <a:cubicBezTo>
                    <a:pt x="2387436" y="1825766"/>
                    <a:pt x="2376860" y="1831038"/>
                    <a:pt x="2369299" y="1840246"/>
                  </a:cubicBezTo>
                  <a:cubicBezTo>
                    <a:pt x="2354180" y="1858660"/>
                    <a:pt x="2356851" y="1885842"/>
                    <a:pt x="2375265" y="1900962"/>
                  </a:cubicBezTo>
                  <a:lnTo>
                    <a:pt x="2795505" y="2246024"/>
                  </a:lnTo>
                  <a:cubicBezTo>
                    <a:pt x="2813919" y="2261144"/>
                    <a:pt x="2841102" y="2258474"/>
                    <a:pt x="2856221" y="2240060"/>
                  </a:cubicBezTo>
                  <a:cubicBezTo>
                    <a:pt x="2871342" y="2221646"/>
                    <a:pt x="2868671" y="2194464"/>
                    <a:pt x="2850258" y="2179344"/>
                  </a:cubicBezTo>
                  <a:lnTo>
                    <a:pt x="2430017" y="1834282"/>
                  </a:lnTo>
                  <a:cubicBezTo>
                    <a:pt x="2420810" y="1826720"/>
                    <a:pt x="2409411" y="1823608"/>
                    <a:pt x="2398423" y="1824688"/>
                  </a:cubicBezTo>
                  <a:close/>
                  <a:moveTo>
                    <a:pt x="982305" y="1685354"/>
                  </a:moveTo>
                  <a:cubicBezTo>
                    <a:pt x="971801" y="1681956"/>
                    <a:pt x="960000" y="1682564"/>
                    <a:pt x="949392" y="1687988"/>
                  </a:cubicBezTo>
                  <a:lnTo>
                    <a:pt x="529225" y="1902782"/>
                  </a:lnTo>
                  <a:cubicBezTo>
                    <a:pt x="508011" y="1913626"/>
                    <a:pt x="499604" y="1939614"/>
                    <a:pt x="510449" y="1960830"/>
                  </a:cubicBezTo>
                  <a:cubicBezTo>
                    <a:pt x="521295" y="1982044"/>
                    <a:pt x="547283" y="1990450"/>
                    <a:pt x="568497" y="1979604"/>
                  </a:cubicBezTo>
                  <a:lnTo>
                    <a:pt x="988665" y="1764814"/>
                  </a:lnTo>
                  <a:cubicBezTo>
                    <a:pt x="1009879" y="1753968"/>
                    <a:pt x="1018285" y="1727978"/>
                    <a:pt x="1007440" y="1706764"/>
                  </a:cubicBezTo>
                  <a:cubicBezTo>
                    <a:pt x="1002018" y="1696158"/>
                    <a:pt x="992810" y="1688752"/>
                    <a:pt x="982305" y="1685354"/>
                  </a:cubicBezTo>
                  <a:close/>
                  <a:moveTo>
                    <a:pt x="1138778" y="1679030"/>
                  </a:moveTo>
                  <a:cubicBezTo>
                    <a:pt x="1127737" y="1679080"/>
                    <a:pt x="1116716" y="1683342"/>
                    <a:pt x="1108330" y="1691802"/>
                  </a:cubicBezTo>
                  <a:cubicBezTo>
                    <a:pt x="1091557" y="1708724"/>
                    <a:pt x="1091678" y="1736038"/>
                    <a:pt x="1108601" y="1752810"/>
                  </a:cubicBezTo>
                  <a:lnTo>
                    <a:pt x="1494794" y="2135598"/>
                  </a:lnTo>
                  <a:cubicBezTo>
                    <a:pt x="1511715" y="2152368"/>
                    <a:pt x="1539029" y="2152246"/>
                    <a:pt x="1555803" y="2135326"/>
                  </a:cubicBezTo>
                  <a:cubicBezTo>
                    <a:pt x="1572575" y="2118404"/>
                    <a:pt x="1572454" y="2091090"/>
                    <a:pt x="1555532" y="2074316"/>
                  </a:cubicBezTo>
                  <a:lnTo>
                    <a:pt x="1169338" y="1691530"/>
                  </a:lnTo>
                  <a:cubicBezTo>
                    <a:pt x="1160878" y="1683144"/>
                    <a:pt x="1149819" y="1678982"/>
                    <a:pt x="1138778" y="1679030"/>
                  </a:cubicBezTo>
                  <a:close/>
                  <a:moveTo>
                    <a:pt x="2309478" y="1519884"/>
                  </a:moveTo>
                  <a:cubicBezTo>
                    <a:pt x="2298702" y="1517484"/>
                    <a:pt x="2287009" y="1519190"/>
                    <a:pt x="2276955" y="1525580"/>
                  </a:cubicBezTo>
                  <a:lnTo>
                    <a:pt x="1878673" y="1778658"/>
                  </a:lnTo>
                  <a:cubicBezTo>
                    <a:pt x="1858564" y="1791438"/>
                    <a:pt x="1852620" y="1818098"/>
                    <a:pt x="1865399" y="1838206"/>
                  </a:cubicBezTo>
                  <a:cubicBezTo>
                    <a:pt x="1878177" y="1858316"/>
                    <a:pt x="1904837" y="1864258"/>
                    <a:pt x="1924947" y="1851480"/>
                  </a:cubicBezTo>
                  <a:lnTo>
                    <a:pt x="2323227" y="1598404"/>
                  </a:lnTo>
                  <a:cubicBezTo>
                    <a:pt x="2343337" y="1585626"/>
                    <a:pt x="2349280" y="1558966"/>
                    <a:pt x="2336502" y="1538856"/>
                  </a:cubicBezTo>
                  <a:cubicBezTo>
                    <a:pt x="2330113" y="1528800"/>
                    <a:pt x="2320254" y="1522288"/>
                    <a:pt x="2309478" y="1519884"/>
                  </a:cubicBezTo>
                  <a:close/>
                  <a:moveTo>
                    <a:pt x="2464768" y="1499412"/>
                  </a:moveTo>
                  <a:cubicBezTo>
                    <a:pt x="2453780" y="1500490"/>
                    <a:pt x="2443205" y="1505762"/>
                    <a:pt x="2435645" y="1514968"/>
                  </a:cubicBezTo>
                  <a:cubicBezTo>
                    <a:pt x="2420525" y="1533384"/>
                    <a:pt x="2423195" y="1560566"/>
                    <a:pt x="2441609" y="1575686"/>
                  </a:cubicBezTo>
                  <a:lnTo>
                    <a:pt x="2861849" y="1920748"/>
                  </a:lnTo>
                  <a:cubicBezTo>
                    <a:pt x="2880263" y="1935868"/>
                    <a:pt x="2907447" y="1933198"/>
                    <a:pt x="2922567" y="1914784"/>
                  </a:cubicBezTo>
                  <a:cubicBezTo>
                    <a:pt x="2937686" y="1896370"/>
                    <a:pt x="2935016" y="1869188"/>
                    <a:pt x="2916602" y="1854066"/>
                  </a:cubicBezTo>
                  <a:lnTo>
                    <a:pt x="2496361" y="1509004"/>
                  </a:lnTo>
                  <a:cubicBezTo>
                    <a:pt x="2487154" y="1501444"/>
                    <a:pt x="2475755" y="1498332"/>
                    <a:pt x="2464768" y="1499412"/>
                  </a:cubicBezTo>
                  <a:close/>
                  <a:moveTo>
                    <a:pt x="1078676" y="1367254"/>
                  </a:moveTo>
                  <a:cubicBezTo>
                    <a:pt x="1068171" y="1363860"/>
                    <a:pt x="1056370" y="1364468"/>
                    <a:pt x="1045762" y="1369890"/>
                  </a:cubicBezTo>
                  <a:lnTo>
                    <a:pt x="625595" y="1584684"/>
                  </a:lnTo>
                  <a:cubicBezTo>
                    <a:pt x="604381" y="1595528"/>
                    <a:pt x="595974" y="1621516"/>
                    <a:pt x="606820" y="1642730"/>
                  </a:cubicBezTo>
                  <a:cubicBezTo>
                    <a:pt x="617665" y="1663946"/>
                    <a:pt x="643653" y="1672352"/>
                    <a:pt x="664868" y="1661506"/>
                  </a:cubicBezTo>
                  <a:lnTo>
                    <a:pt x="1085036" y="1446714"/>
                  </a:lnTo>
                  <a:cubicBezTo>
                    <a:pt x="1106250" y="1435868"/>
                    <a:pt x="1114656" y="1409880"/>
                    <a:pt x="1103811" y="1388666"/>
                  </a:cubicBezTo>
                  <a:cubicBezTo>
                    <a:pt x="1098388" y="1378058"/>
                    <a:pt x="1089180" y="1370652"/>
                    <a:pt x="1078676" y="1367254"/>
                  </a:cubicBezTo>
                  <a:close/>
                  <a:moveTo>
                    <a:pt x="1235198" y="1361368"/>
                  </a:moveTo>
                  <a:cubicBezTo>
                    <a:pt x="1224158" y="1361418"/>
                    <a:pt x="1213137" y="1365680"/>
                    <a:pt x="1204751" y="1374140"/>
                  </a:cubicBezTo>
                  <a:cubicBezTo>
                    <a:pt x="1187978" y="1391062"/>
                    <a:pt x="1188099" y="1418374"/>
                    <a:pt x="1205020" y="1435148"/>
                  </a:cubicBezTo>
                  <a:lnTo>
                    <a:pt x="1591214" y="1817934"/>
                  </a:lnTo>
                  <a:cubicBezTo>
                    <a:pt x="1608136" y="1834706"/>
                    <a:pt x="1635450" y="1834584"/>
                    <a:pt x="1652223" y="1817662"/>
                  </a:cubicBezTo>
                  <a:cubicBezTo>
                    <a:pt x="1668996" y="1800740"/>
                    <a:pt x="1668874" y="1773428"/>
                    <a:pt x="1651952" y="1756654"/>
                  </a:cubicBezTo>
                  <a:lnTo>
                    <a:pt x="1265758" y="1373868"/>
                  </a:lnTo>
                  <a:cubicBezTo>
                    <a:pt x="1257298" y="1365482"/>
                    <a:pt x="1246240" y="1361320"/>
                    <a:pt x="1235198" y="1361368"/>
                  </a:cubicBezTo>
                  <a:close/>
                  <a:moveTo>
                    <a:pt x="2375732" y="1194176"/>
                  </a:moveTo>
                  <a:cubicBezTo>
                    <a:pt x="2364956" y="1191776"/>
                    <a:pt x="2353263" y="1193484"/>
                    <a:pt x="2343208" y="1199872"/>
                  </a:cubicBezTo>
                  <a:lnTo>
                    <a:pt x="1944927" y="1452950"/>
                  </a:lnTo>
                  <a:cubicBezTo>
                    <a:pt x="1924818" y="1465730"/>
                    <a:pt x="1918874" y="1492390"/>
                    <a:pt x="1931653" y="1512498"/>
                  </a:cubicBezTo>
                  <a:cubicBezTo>
                    <a:pt x="1944431" y="1532608"/>
                    <a:pt x="1971091" y="1538550"/>
                    <a:pt x="1991201" y="1525772"/>
                  </a:cubicBezTo>
                  <a:lnTo>
                    <a:pt x="2389481" y="1272696"/>
                  </a:lnTo>
                  <a:cubicBezTo>
                    <a:pt x="2409591" y="1259918"/>
                    <a:pt x="2415534" y="1233258"/>
                    <a:pt x="2402756" y="1213148"/>
                  </a:cubicBezTo>
                  <a:cubicBezTo>
                    <a:pt x="2396367" y="1203094"/>
                    <a:pt x="2386508" y="1196580"/>
                    <a:pt x="2375732" y="1194176"/>
                  </a:cubicBezTo>
                  <a:close/>
                  <a:moveTo>
                    <a:pt x="2494970" y="1183924"/>
                  </a:moveTo>
                  <a:cubicBezTo>
                    <a:pt x="2483983" y="1185004"/>
                    <a:pt x="2473407" y="1190274"/>
                    <a:pt x="2465847" y="1199482"/>
                  </a:cubicBezTo>
                  <a:cubicBezTo>
                    <a:pt x="2450727" y="1217896"/>
                    <a:pt x="2453398" y="1245080"/>
                    <a:pt x="2471812" y="1260200"/>
                  </a:cubicBezTo>
                  <a:lnTo>
                    <a:pt x="2892052" y="1605262"/>
                  </a:lnTo>
                  <a:cubicBezTo>
                    <a:pt x="2910466" y="1620380"/>
                    <a:pt x="2937649" y="1617712"/>
                    <a:pt x="2952768" y="1599298"/>
                  </a:cubicBezTo>
                  <a:cubicBezTo>
                    <a:pt x="2967889" y="1580882"/>
                    <a:pt x="2965219" y="1553702"/>
                    <a:pt x="2946804" y="1538580"/>
                  </a:cubicBezTo>
                  <a:lnTo>
                    <a:pt x="2526563" y="1193518"/>
                  </a:lnTo>
                  <a:cubicBezTo>
                    <a:pt x="2517357" y="1185958"/>
                    <a:pt x="2505957" y="1182844"/>
                    <a:pt x="2494970" y="1183924"/>
                  </a:cubicBezTo>
                  <a:close/>
                  <a:moveTo>
                    <a:pt x="1294720" y="1050078"/>
                  </a:moveTo>
                  <a:cubicBezTo>
                    <a:pt x="1283679" y="1050128"/>
                    <a:pt x="1272658" y="1054390"/>
                    <a:pt x="1264272" y="1062850"/>
                  </a:cubicBezTo>
                  <a:cubicBezTo>
                    <a:pt x="1247499" y="1079772"/>
                    <a:pt x="1247620" y="1107086"/>
                    <a:pt x="1264542" y="1123860"/>
                  </a:cubicBezTo>
                  <a:lnTo>
                    <a:pt x="1650736" y="1506646"/>
                  </a:lnTo>
                  <a:cubicBezTo>
                    <a:pt x="1667657" y="1523418"/>
                    <a:pt x="1694971" y="1523296"/>
                    <a:pt x="1711744" y="1506374"/>
                  </a:cubicBezTo>
                  <a:cubicBezTo>
                    <a:pt x="1728517" y="1489452"/>
                    <a:pt x="1728395" y="1462138"/>
                    <a:pt x="1711474" y="1445364"/>
                  </a:cubicBezTo>
                  <a:lnTo>
                    <a:pt x="1325280" y="1062578"/>
                  </a:lnTo>
                  <a:cubicBezTo>
                    <a:pt x="1316819" y="1054192"/>
                    <a:pt x="1305761" y="1050030"/>
                    <a:pt x="1294720" y="1050078"/>
                  </a:cubicBezTo>
                  <a:close/>
                  <a:moveTo>
                    <a:pt x="1175045" y="1049154"/>
                  </a:moveTo>
                  <a:cubicBezTo>
                    <a:pt x="1164540" y="1045758"/>
                    <a:pt x="1152740" y="1046368"/>
                    <a:pt x="1142132" y="1051790"/>
                  </a:cubicBezTo>
                  <a:lnTo>
                    <a:pt x="721965" y="1266584"/>
                  </a:lnTo>
                  <a:cubicBezTo>
                    <a:pt x="700751" y="1277428"/>
                    <a:pt x="692344" y="1303416"/>
                    <a:pt x="703189" y="1324630"/>
                  </a:cubicBezTo>
                  <a:cubicBezTo>
                    <a:pt x="714035" y="1345846"/>
                    <a:pt x="740023" y="1354252"/>
                    <a:pt x="761237" y="1343406"/>
                  </a:cubicBezTo>
                  <a:lnTo>
                    <a:pt x="1181405" y="1128614"/>
                  </a:lnTo>
                  <a:cubicBezTo>
                    <a:pt x="1202620" y="1117768"/>
                    <a:pt x="1211025" y="1091780"/>
                    <a:pt x="1200180" y="1070564"/>
                  </a:cubicBezTo>
                  <a:cubicBezTo>
                    <a:pt x="1194757" y="1059958"/>
                    <a:pt x="1185550" y="1052552"/>
                    <a:pt x="1175045" y="1049154"/>
                  </a:cubicBezTo>
                  <a:close/>
                  <a:moveTo>
                    <a:pt x="2441986" y="868470"/>
                  </a:moveTo>
                  <a:cubicBezTo>
                    <a:pt x="2431210" y="866070"/>
                    <a:pt x="2419517" y="867778"/>
                    <a:pt x="2409463" y="874166"/>
                  </a:cubicBezTo>
                  <a:lnTo>
                    <a:pt x="2011181" y="1127246"/>
                  </a:lnTo>
                  <a:cubicBezTo>
                    <a:pt x="1991072" y="1140024"/>
                    <a:pt x="1985128" y="1166684"/>
                    <a:pt x="1997907" y="1186792"/>
                  </a:cubicBezTo>
                  <a:cubicBezTo>
                    <a:pt x="2010685" y="1206902"/>
                    <a:pt x="2037345" y="1212844"/>
                    <a:pt x="2057454" y="1200066"/>
                  </a:cubicBezTo>
                  <a:lnTo>
                    <a:pt x="2455735" y="946990"/>
                  </a:lnTo>
                  <a:cubicBezTo>
                    <a:pt x="2475845" y="934212"/>
                    <a:pt x="2481788" y="907552"/>
                    <a:pt x="2469010" y="887442"/>
                  </a:cubicBezTo>
                  <a:cubicBezTo>
                    <a:pt x="2462621" y="877388"/>
                    <a:pt x="2452762" y="870874"/>
                    <a:pt x="2441986" y="868470"/>
                  </a:cubicBezTo>
                  <a:close/>
                  <a:moveTo>
                    <a:pt x="2593291" y="851682"/>
                  </a:moveTo>
                  <a:cubicBezTo>
                    <a:pt x="2582303" y="852760"/>
                    <a:pt x="2571727" y="858032"/>
                    <a:pt x="2564167" y="867240"/>
                  </a:cubicBezTo>
                  <a:cubicBezTo>
                    <a:pt x="2549048" y="885654"/>
                    <a:pt x="2551717" y="912836"/>
                    <a:pt x="2570131" y="927956"/>
                  </a:cubicBezTo>
                  <a:lnTo>
                    <a:pt x="2990372" y="1273018"/>
                  </a:lnTo>
                  <a:cubicBezTo>
                    <a:pt x="3008786" y="1288138"/>
                    <a:pt x="3035970" y="1285468"/>
                    <a:pt x="3051089" y="1267054"/>
                  </a:cubicBezTo>
                  <a:cubicBezTo>
                    <a:pt x="3066210" y="1248640"/>
                    <a:pt x="3063539" y="1221458"/>
                    <a:pt x="3045125" y="1206336"/>
                  </a:cubicBezTo>
                  <a:lnTo>
                    <a:pt x="2624884" y="861274"/>
                  </a:lnTo>
                  <a:cubicBezTo>
                    <a:pt x="2615676" y="853714"/>
                    <a:pt x="2604278" y="850600"/>
                    <a:pt x="2593291" y="851682"/>
                  </a:cubicBezTo>
                  <a:close/>
                  <a:moveTo>
                    <a:pt x="1271415" y="731056"/>
                  </a:moveTo>
                  <a:cubicBezTo>
                    <a:pt x="1260911" y="727658"/>
                    <a:pt x="1249110" y="728268"/>
                    <a:pt x="1238503" y="733692"/>
                  </a:cubicBezTo>
                  <a:lnTo>
                    <a:pt x="818336" y="948484"/>
                  </a:lnTo>
                  <a:cubicBezTo>
                    <a:pt x="797122" y="959328"/>
                    <a:pt x="788714" y="985316"/>
                    <a:pt x="799560" y="1006532"/>
                  </a:cubicBezTo>
                  <a:cubicBezTo>
                    <a:pt x="810405" y="1027748"/>
                    <a:pt x="836393" y="1036152"/>
                    <a:pt x="857608" y="1025308"/>
                  </a:cubicBezTo>
                  <a:lnTo>
                    <a:pt x="1277776" y="810516"/>
                  </a:lnTo>
                  <a:cubicBezTo>
                    <a:pt x="1298990" y="799670"/>
                    <a:pt x="1307396" y="773682"/>
                    <a:pt x="1296551" y="752468"/>
                  </a:cubicBezTo>
                  <a:cubicBezTo>
                    <a:pt x="1291129" y="741860"/>
                    <a:pt x="1281920" y="734454"/>
                    <a:pt x="1271415" y="731056"/>
                  </a:cubicBezTo>
                  <a:close/>
                  <a:moveTo>
                    <a:pt x="1423627" y="728464"/>
                  </a:moveTo>
                  <a:cubicBezTo>
                    <a:pt x="1412586" y="728514"/>
                    <a:pt x="1401565" y="732776"/>
                    <a:pt x="1393178" y="741236"/>
                  </a:cubicBezTo>
                  <a:cubicBezTo>
                    <a:pt x="1376406" y="758158"/>
                    <a:pt x="1376526" y="785472"/>
                    <a:pt x="1393449" y="802244"/>
                  </a:cubicBezTo>
                  <a:lnTo>
                    <a:pt x="1779643" y="1185030"/>
                  </a:lnTo>
                  <a:cubicBezTo>
                    <a:pt x="1796563" y="1201804"/>
                    <a:pt x="1823878" y="1201682"/>
                    <a:pt x="1840651" y="1184760"/>
                  </a:cubicBezTo>
                  <a:cubicBezTo>
                    <a:pt x="1857424" y="1167838"/>
                    <a:pt x="1857303" y="1140524"/>
                    <a:pt x="1840380" y="1123752"/>
                  </a:cubicBezTo>
                  <a:lnTo>
                    <a:pt x="1454186" y="740966"/>
                  </a:lnTo>
                  <a:cubicBezTo>
                    <a:pt x="1445726" y="732580"/>
                    <a:pt x="1434667" y="728416"/>
                    <a:pt x="1423627" y="728464"/>
                  </a:cubicBezTo>
                  <a:close/>
                  <a:moveTo>
                    <a:pt x="2508242" y="542762"/>
                  </a:moveTo>
                  <a:cubicBezTo>
                    <a:pt x="2497466" y="540362"/>
                    <a:pt x="2485774" y="542068"/>
                    <a:pt x="2475718" y="548458"/>
                  </a:cubicBezTo>
                  <a:lnTo>
                    <a:pt x="2077437" y="801538"/>
                  </a:lnTo>
                  <a:cubicBezTo>
                    <a:pt x="2057327" y="814316"/>
                    <a:pt x="2051385" y="840976"/>
                    <a:pt x="2064163" y="861084"/>
                  </a:cubicBezTo>
                  <a:cubicBezTo>
                    <a:pt x="2076941" y="881194"/>
                    <a:pt x="2103601" y="887136"/>
                    <a:pt x="2123711" y="874358"/>
                  </a:cubicBezTo>
                  <a:lnTo>
                    <a:pt x="2521991" y="621282"/>
                  </a:lnTo>
                  <a:cubicBezTo>
                    <a:pt x="2542101" y="608504"/>
                    <a:pt x="2548044" y="581844"/>
                    <a:pt x="2535266" y="561734"/>
                  </a:cubicBezTo>
                  <a:cubicBezTo>
                    <a:pt x="2528877" y="551678"/>
                    <a:pt x="2519018" y="545166"/>
                    <a:pt x="2508242" y="542762"/>
                  </a:cubicBezTo>
                  <a:close/>
                  <a:moveTo>
                    <a:pt x="2619219" y="533750"/>
                  </a:moveTo>
                  <a:cubicBezTo>
                    <a:pt x="2608232" y="534828"/>
                    <a:pt x="2597656" y="540100"/>
                    <a:pt x="2590096" y="549306"/>
                  </a:cubicBezTo>
                  <a:cubicBezTo>
                    <a:pt x="2574977" y="567720"/>
                    <a:pt x="2577646" y="594904"/>
                    <a:pt x="2596060" y="610024"/>
                  </a:cubicBezTo>
                  <a:lnTo>
                    <a:pt x="3016301" y="955086"/>
                  </a:lnTo>
                  <a:cubicBezTo>
                    <a:pt x="3034715" y="970204"/>
                    <a:pt x="3061899" y="967536"/>
                    <a:pt x="3077018" y="949122"/>
                  </a:cubicBezTo>
                  <a:cubicBezTo>
                    <a:pt x="3092138" y="930708"/>
                    <a:pt x="3089468" y="903526"/>
                    <a:pt x="3071054" y="888404"/>
                  </a:cubicBezTo>
                  <a:lnTo>
                    <a:pt x="2650813" y="543342"/>
                  </a:lnTo>
                  <a:cubicBezTo>
                    <a:pt x="2641605" y="535782"/>
                    <a:pt x="2630207" y="532668"/>
                    <a:pt x="2619219" y="533750"/>
                  </a:cubicBezTo>
                  <a:close/>
                  <a:moveTo>
                    <a:pt x="1479122" y="414342"/>
                  </a:moveTo>
                  <a:cubicBezTo>
                    <a:pt x="1468082" y="414390"/>
                    <a:pt x="1457060" y="418650"/>
                    <a:pt x="1448673" y="427114"/>
                  </a:cubicBezTo>
                  <a:cubicBezTo>
                    <a:pt x="1431900" y="444034"/>
                    <a:pt x="1432022" y="471348"/>
                    <a:pt x="1448944" y="488122"/>
                  </a:cubicBezTo>
                  <a:lnTo>
                    <a:pt x="1835138" y="870908"/>
                  </a:lnTo>
                  <a:cubicBezTo>
                    <a:pt x="1852060" y="887680"/>
                    <a:pt x="1879374" y="887558"/>
                    <a:pt x="1896145" y="870636"/>
                  </a:cubicBezTo>
                  <a:cubicBezTo>
                    <a:pt x="1912918" y="853714"/>
                    <a:pt x="1912798" y="826402"/>
                    <a:pt x="1895875" y="809628"/>
                  </a:cubicBezTo>
                  <a:lnTo>
                    <a:pt x="1509682" y="426840"/>
                  </a:lnTo>
                  <a:cubicBezTo>
                    <a:pt x="1501221" y="418456"/>
                    <a:pt x="1490162" y="414292"/>
                    <a:pt x="1479122" y="414342"/>
                  </a:cubicBezTo>
                  <a:close/>
                  <a:moveTo>
                    <a:pt x="1367788" y="412956"/>
                  </a:moveTo>
                  <a:cubicBezTo>
                    <a:pt x="1357283" y="409558"/>
                    <a:pt x="1345483" y="410168"/>
                    <a:pt x="1334875" y="415590"/>
                  </a:cubicBezTo>
                  <a:lnTo>
                    <a:pt x="914709" y="630384"/>
                  </a:lnTo>
                  <a:cubicBezTo>
                    <a:pt x="893493" y="641228"/>
                    <a:pt x="885087" y="667216"/>
                    <a:pt x="895933" y="688432"/>
                  </a:cubicBezTo>
                  <a:cubicBezTo>
                    <a:pt x="906777" y="709648"/>
                    <a:pt x="932766" y="718052"/>
                    <a:pt x="953981" y="707208"/>
                  </a:cubicBezTo>
                  <a:lnTo>
                    <a:pt x="1374149" y="492416"/>
                  </a:lnTo>
                  <a:cubicBezTo>
                    <a:pt x="1395363" y="481570"/>
                    <a:pt x="1403769" y="455582"/>
                    <a:pt x="1392924" y="434366"/>
                  </a:cubicBezTo>
                  <a:cubicBezTo>
                    <a:pt x="1387501" y="423760"/>
                    <a:pt x="1378293" y="416354"/>
                    <a:pt x="1367788" y="412956"/>
                  </a:cubicBezTo>
                  <a:close/>
                  <a:moveTo>
                    <a:pt x="890954" y="0"/>
                  </a:moveTo>
                  <a:lnTo>
                    <a:pt x="3235570" y="213348"/>
                  </a:lnTo>
                  <a:cubicBezTo>
                    <a:pt x="3235570" y="1354258"/>
                    <a:pt x="3259016" y="2029100"/>
                    <a:pt x="3305908" y="3139276"/>
                  </a:cubicBezTo>
                  <a:lnTo>
                    <a:pt x="0" y="2424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任意多边形 14"/>
            <p:cNvSpPr/>
            <p:nvPr/>
          </p:nvSpPr>
          <p:spPr>
            <a:xfrm>
              <a:off x="13430162" y="26702549"/>
              <a:ext cx="3165231" cy="3295284"/>
            </a:xfrm>
            <a:custGeom>
              <a:avLst/>
              <a:gdLst/>
              <a:ahLst/>
              <a:cxnLst/>
              <a:rect l="l" t="t" r="r" b="b"/>
              <a:pathLst>
                <a:path w="3165231" h="3295284">
                  <a:moveTo>
                    <a:pt x="645364" y="2495654"/>
                  </a:moveTo>
                  <a:cubicBezTo>
                    <a:pt x="634332" y="2495220"/>
                    <a:pt x="623135" y="2498996"/>
                    <a:pt x="614388" y="2507084"/>
                  </a:cubicBezTo>
                  <a:lnTo>
                    <a:pt x="267896" y="2827426"/>
                  </a:lnTo>
                  <a:cubicBezTo>
                    <a:pt x="250401" y="2843602"/>
                    <a:pt x="249331" y="2870894"/>
                    <a:pt x="265505" y="2888390"/>
                  </a:cubicBezTo>
                  <a:cubicBezTo>
                    <a:pt x="281679" y="2905884"/>
                    <a:pt x="308973" y="2906954"/>
                    <a:pt x="326467" y="2890780"/>
                  </a:cubicBezTo>
                  <a:lnTo>
                    <a:pt x="672960" y="2570436"/>
                  </a:lnTo>
                  <a:cubicBezTo>
                    <a:pt x="690455" y="2554262"/>
                    <a:pt x="691525" y="2526970"/>
                    <a:pt x="675350" y="2509474"/>
                  </a:cubicBezTo>
                  <a:cubicBezTo>
                    <a:pt x="667263" y="2500728"/>
                    <a:pt x="656396" y="2496086"/>
                    <a:pt x="645364" y="2495654"/>
                  </a:cubicBezTo>
                  <a:close/>
                  <a:moveTo>
                    <a:pt x="811847" y="2474106"/>
                  </a:moveTo>
                  <a:cubicBezTo>
                    <a:pt x="801230" y="2477136"/>
                    <a:pt x="791770" y="2484216"/>
                    <a:pt x="785982" y="2494628"/>
                  </a:cubicBezTo>
                  <a:cubicBezTo>
                    <a:pt x="774407" y="2515454"/>
                    <a:pt x="781903" y="2541718"/>
                    <a:pt x="802728" y="2553294"/>
                  </a:cubicBezTo>
                  <a:lnTo>
                    <a:pt x="1277994" y="2817478"/>
                  </a:lnTo>
                  <a:cubicBezTo>
                    <a:pt x="1298819" y="2829054"/>
                    <a:pt x="1325084" y="2821556"/>
                    <a:pt x="1336659" y="2800732"/>
                  </a:cubicBezTo>
                  <a:cubicBezTo>
                    <a:pt x="1348236" y="2779906"/>
                    <a:pt x="1340739" y="2753642"/>
                    <a:pt x="1319914" y="2742066"/>
                  </a:cubicBezTo>
                  <a:lnTo>
                    <a:pt x="844648" y="2477882"/>
                  </a:lnTo>
                  <a:cubicBezTo>
                    <a:pt x="834236" y="2472094"/>
                    <a:pt x="822463" y="2471074"/>
                    <a:pt x="811847" y="2474106"/>
                  </a:cubicBezTo>
                  <a:close/>
                  <a:moveTo>
                    <a:pt x="1933723" y="2308376"/>
                  </a:moveTo>
                  <a:cubicBezTo>
                    <a:pt x="1922698" y="2308976"/>
                    <a:pt x="1911903" y="2313780"/>
                    <a:pt x="1903949" y="2322650"/>
                  </a:cubicBezTo>
                  <a:lnTo>
                    <a:pt x="1588873" y="2673938"/>
                  </a:lnTo>
                  <a:cubicBezTo>
                    <a:pt x="1572966" y="2691676"/>
                    <a:pt x="1574447" y="2718950"/>
                    <a:pt x="1592185" y="2734858"/>
                  </a:cubicBezTo>
                  <a:cubicBezTo>
                    <a:pt x="1609922" y="2750766"/>
                    <a:pt x="1637196" y="2749284"/>
                    <a:pt x="1653104" y="2731548"/>
                  </a:cubicBezTo>
                  <a:lnTo>
                    <a:pt x="1968179" y="2380258"/>
                  </a:lnTo>
                  <a:cubicBezTo>
                    <a:pt x="1984087" y="2362520"/>
                    <a:pt x="1982605" y="2335246"/>
                    <a:pt x="1964868" y="2319338"/>
                  </a:cubicBezTo>
                  <a:cubicBezTo>
                    <a:pt x="1956000" y="2311384"/>
                    <a:pt x="1944747" y="2307778"/>
                    <a:pt x="1933723" y="2308376"/>
                  </a:cubicBezTo>
                  <a:close/>
                  <a:moveTo>
                    <a:pt x="2097467" y="2271382"/>
                  </a:moveTo>
                  <a:cubicBezTo>
                    <a:pt x="2087179" y="2275390"/>
                    <a:pt x="2078422" y="2283324"/>
                    <a:pt x="2073631" y="2294230"/>
                  </a:cubicBezTo>
                  <a:cubicBezTo>
                    <a:pt x="2064050" y="2316044"/>
                    <a:pt x="2073966" y="2341496"/>
                    <a:pt x="2095781" y="2351076"/>
                  </a:cubicBezTo>
                  <a:lnTo>
                    <a:pt x="2593632" y="2569740"/>
                  </a:lnTo>
                  <a:cubicBezTo>
                    <a:pt x="2615448" y="2579322"/>
                    <a:pt x="2640898" y="2569404"/>
                    <a:pt x="2650478" y="2547590"/>
                  </a:cubicBezTo>
                  <a:cubicBezTo>
                    <a:pt x="2660061" y="2525776"/>
                    <a:pt x="2650144" y="2500326"/>
                    <a:pt x="2628329" y="2490744"/>
                  </a:cubicBezTo>
                  <a:lnTo>
                    <a:pt x="2130477" y="2272080"/>
                  </a:lnTo>
                  <a:cubicBezTo>
                    <a:pt x="2119570" y="2267288"/>
                    <a:pt x="2107754" y="2267372"/>
                    <a:pt x="2097467" y="2271382"/>
                  </a:cubicBezTo>
                  <a:close/>
                  <a:moveTo>
                    <a:pt x="652188" y="2163346"/>
                  </a:moveTo>
                  <a:cubicBezTo>
                    <a:pt x="641156" y="2162912"/>
                    <a:pt x="629959" y="2166688"/>
                    <a:pt x="621212" y="2174776"/>
                  </a:cubicBezTo>
                  <a:lnTo>
                    <a:pt x="274719" y="2495118"/>
                  </a:lnTo>
                  <a:cubicBezTo>
                    <a:pt x="257225" y="2511294"/>
                    <a:pt x="256154" y="2538586"/>
                    <a:pt x="272329" y="2556082"/>
                  </a:cubicBezTo>
                  <a:cubicBezTo>
                    <a:pt x="288504" y="2573576"/>
                    <a:pt x="315797" y="2574646"/>
                    <a:pt x="333292" y="2558472"/>
                  </a:cubicBezTo>
                  <a:lnTo>
                    <a:pt x="679784" y="2238128"/>
                  </a:lnTo>
                  <a:cubicBezTo>
                    <a:pt x="697278" y="2221954"/>
                    <a:pt x="698348" y="2194662"/>
                    <a:pt x="682174" y="2177166"/>
                  </a:cubicBezTo>
                  <a:cubicBezTo>
                    <a:pt x="674087" y="2168420"/>
                    <a:pt x="663220" y="2163778"/>
                    <a:pt x="652188" y="2163346"/>
                  </a:cubicBezTo>
                  <a:close/>
                  <a:moveTo>
                    <a:pt x="801132" y="2114974"/>
                  </a:moveTo>
                  <a:cubicBezTo>
                    <a:pt x="790515" y="2118004"/>
                    <a:pt x="781055" y="2125084"/>
                    <a:pt x="775267" y="2135496"/>
                  </a:cubicBezTo>
                  <a:cubicBezTo>
                    <a:pt x="763692" y="2156322"/>
                    <a:pt x="771189" y="2182586"/>
                    <a:pt x="792013" y="2194162"/>
                  </a:cubicBezTo>
                  <a:lnTo>
                    <a:pt x="1267279" y="2458346"/>
                  </a:lnTo>
                  <a:cubicBezTo>
                    <a:pt x="1288104" y="2469922"/>
                    <a:pt x="1314368" y="2462424"/>
                    <a:pt x="1325945" y="2441600"/>
                  </a:cubicBezTo>
                  <a:cubicBezTo>
                    <a:pt x="1337521" y="2420774"/>
                    <a:pt x="1330024" y="2394510"/>
                    <a:pt x="1309198" y="2382934"/>
                  </a:cubicBezTo>
                  <a:lnTo>
                    <a:pt x="833932" y="2118750"/>
                  </a:lnTo>
                  <a:cubicBezTo>
                    <a:pt x="823519" y="2112962"/>
                    <a:pt x="811748" y="2111942"/>
                    <a:pt x="801132" y="2114974"/>
                  </a:cubicBezTo>
                  <a:close/>
                  <a:moveTo>
                    <a:pt x="1909496" y="1976882"/>
                  </a:moveTo>
                  <a:cubicBezTo>
                    <a:pt x="1898472" y="1977482"/>
                    <a:pt x="1887676" y="1982288"/>
                    <a:pt x="1879722" y="1991156"/>
                  </a:cubicBezTo>
                  <a:lnTo>
                    <a:pt x="1564646" y="2342444"/>
                  </a:lnTo>
                  <a:cubicBezTo>
                    <a:pt x="1548739" y="2360182"/>
                    <a:pt x="1550221" y="2387456"/>
                    <a:pt x="1567958" y="2403364"/>
                  </a:cubicBezTo>
                  <a:cubicBezTo>
                    <a:pt x="1585694" y="2419272"/>
                    <a:pt x="1612969" y="2417790"/>
                    <a:pt x="1628877" y="2400054"/>
                  </a:cubicBezTo>
                  <a:lnTo>
                    <a:pt x="1943951" y="2048764"/>
                  </a:lnTo>
                  <a:cubicBezTo>
                    <a:pt x="1959860" y="2031026"/>
                    <a:pt x="1958378" y="2003752"/>
                    <a:pt x="1940641" y="1987844"/>
                  </a:cubicBezTo>
                  <a:cubicBezTo>
                    <a:pt x="1931772" y="1979890"/>
                    <a:pt x="1920520" y="1976284"/>
                    <a:pt x="1909496" y="1976882"/>
                  </a:cubicBezTo>
                  <a:close/>
                  <a:moveTo>
                    <a:pt x="2053274" y="1914818"/>
                  </a:moveTo>
                  <a:cubicBezTo>
                    <a:pt x="2042985" y="1918826"/>
                    <a:pt x="2034228" y="1926760"/>
                    <a:pt x="2029438" y="1937666"/>
                  </a:cubicBezTo>
                  <a:cubicBezTo>
                    <a:pt x="2019856" y="1959480"/>
                    <a:pt x="2029772" y="1984932"/>
                    <a:pt x="2051588" y="1994512"/>
                  </a:cubicBezTo>
                  <a:lnTo>
                    <a:pt x="2549440" y="2213176"/>
                  </a:lnTo>
                  <a:cubicBezTo>
                    <a:pt x="2571255" y="2222758"/>
                    <a:pt x="2596705" y="2212840"/>
                    <a:pt x="2606286" y="2191026"/>
                  </a:cubicBezTo>
                  <a:cubicBezTo>
                    <a:pt x="2615868" y="2169212"/>
                    <a:pt x="2605951" y="2143762"/>
                    <a:pt x="2584136" y="2134180"/>
                  </a:cubicBezTo>
                  <a:lnTo>
                    <a:pt x="2086284" y="1915516"/>
                  </a:lnTo>
                  <a:cubicBezTo>
                    <a:pt x="2075376" y="1910724"/>
                    <a:pt x="2063561" y="1910808"/>
                    <a:pt x="2053274" y="1914818"/>
                  </a:cubicBezTo>
                  <a:close/>
                  <a:moveTo>
                    <a:pt x="659014" y="1831040"/>
                  </a:moveTo>
                  <a:cubicBezTo>
                    <a:pt x="647981" y="1830608"/>
                    <a:pt x="636784" y="1834384"/>
                    <a:pt x="628037" y="1842470"/>
                  </a:cubicBezTo>
                  <a:lnTo>
                    <a:pt x="281545" y="2162812"/>
                  </a:lnTo>
                  <a:cubicBezTo>
                    <a:pt x="264050" y="2178988"/>
                    <a:pt x="262980" y="2206280"/>
                    <a:pt x="279155" y="2223776"/>
                  </a:cubicBezTo>
                  <a:cubicBezTo>
                    <a:pt x="295328" y="2241270"/>
                    <a:pt x="322621" y="2242340"/>
                    <a:pt x="340116" y="2226166"/>
                  </a:cubicBezTo>
                  <a:lnTo>
                    <a:pt x="686609" y="1905822"/>
                  </a:lnTo>
                  <a:cubicBezTo>
                    <a:pt x="704104" y="1889648"/>
                    <a:pt x="705174" y="1862356"/>
                    <a:pt x="689000" y="1844860"/>
                  </a:cubicBezTo>
                  <a:cubicBezTo>
                    <a:pt x="680912" y="1836112"/>
                    <a:pt x="670045" y="1831472"/>
                    <a:pt x="659014" y="1831040"/>
                  </a:cubicBezTo>
                  <a:close/>
                  <a:moveTo>
                    <a:pt x="808122" y="1783076"/>
                  </a:moveTo>
                  <a:cubicBezTo>
                    <a:pt x="797505" y="1786106"/>
                    <a:pt x="788045" y="1793186"/>
                    <a:pt x="782258" y="1803598"/>
                  </a:cubicBezTo>
                  <a:cubicBezTo>
                    <a:pt x="770683" y="1824424"/>
                    <a:pt x="778180" y="1850688"/>
                    <a:pt x="799005" y="1862264"/>
                  </a:cubicBezTo>
                  <a:lnTo>
                    <a:pt x="1274269" y="2126448"/>
                  </a:lnTo>
                  <a:cubicBezTo>
                    <a:pt x="1295095" y="2138024"/>
                    <a:pt x="1321360" y="2130526"/>
                    <a:pt x="1332936" y="2109702"/>
                  </a:cubicBezTo>
                  <a:cubicBezTo>
                    <a:pt x="1344512" y="2088876"/>
                    <a:pt x="1337014" y="2062612"/>
                    <a:pt x="1316190" y="2051036"/>
                  </a:cubicBezTo>
                  <a:lnTo>
                    <a:pt x="840924" y="1786852"/>
                  </a:lnTo>
                  <a:cubicBezTo>
                    <a:pt x="830512" y="1781064"/>
                    <a:pt x="818738" y="1780044"/>
                    <a:pt x="808122" y="1783076"/>
                  </a:cubicBezTo>
                  <a:close/>
                  <a:moveTo>
                    <a:pt x="1885270" y="1645390"/>
                  </a:moveTo>
                  <a:cubicBezTo>
                    <a:pt x="1874246" y="1645990"/>
                    <a:pt x="1863450" y="1650796"/>
                    <a:pt x="1855496" y="1659664"/>
                  </a:cubicBezTo>
                  <a:lnTo>
                    <a:pt x="1540420" y="2010952"/>
                  </a:lnTo>
                  <a:cubicBezTo>
                    <a:pt x="1524513" y="2028690"/>
                    <a:pt x="1525995" y="2055964"/>
                    <a:pt x="1543731" y="2071872"/>
                  </a:cubicBezTo>
                  <a:cubicBezTo>
                    <a:pt x="1561469" y="2087780"/>
                    <a:pt x="1588743" y="2086298"/>
                    <a:pt x="1604651" y="2068562"/>
                  </a:cubicBezTo>
                  <a:lnTo>
                    <a:pt x="1919725" y="1717272"/>
                  </a:lnTo>
                  <a:cubicBezTo>
                    <a:pt x="1935634" y="1699534"/>
                    <a:pt x="1934152" y="1672260"/>
                    <a:pt x="1916415" y="1656352"/>
                  </a:cubicBezTo>
                  <a:cubicBezTo>
                    <a:pt x="1907546" y="1648398"/>
                    <a:pt x="1896294" y="1644792"/>
                    <a:pt x="1885270" y="1645390"/>
                  </a:cubicBezTo>
                  <a:close/>
                  <a:moveTo>
                    <a:pt x="2029251" y="1583716"/>
                  </a:moveTo>
                  <a:cubicBezTo>
                    <a:pt x="2018964" y="1587724"/>
                    <a:pt x="2010205" y="1595656"/>
                    <a:pt x="2005414" y="1606564"/>
                  </a:cubicBezTo>
                  <a:cubicBezTo>
                    <a:pt x="1995834" y="1628378"/>
                    <a:pt x="2005750" y="1653830"/>
                    <a:pt x="2027564" y="1663410"/>
                  </a:cubicBezTo>
                  <a:lnTo>
                    <a:pt x="2525417" y="1882074"/>
                  </a:lnTo>
                  <a:cubicBezTo>
                    <a:pt x="2547232" y="1891656"/>
                    <a:pt x="2572681" y="1881738"/>
                    <a:pt x="2582263" y="1859924"/>
                  </a:cubicBezTo>
                  <a:cubicBezTo>
                    <a:pt x="2591845" y="1838110"/>
                    <a:pt x="2581927" y="1812660"/>
                    <a:pt x="2560113" y="1803078"/>
                  </a:cubicBezTo>
                  <a:lnTo>
                    <a:pt x="2062260" y="1584414"/>
                  </a:lnTo>
                  <a:cubicBezTo>
                    <a:pt x="2051354" y="1579624"/>
                    <a:pt x="2039537" y="1579708"/>
                    <a:pt x="2029251" y="1583716"/>
                  </a:cubicBezTo>
                  <a:close/>
                  <a:moveTo>
                    <a:pt x="665839" y="1498732"/>
                  </a:moveTo>
                  <a:cubicBezTo>
                    <a:pt x="654806" y="1498300"/>
                    <a:pt x="643609" y="1502076"/>
                    <a:pt x="634862" y="1510162"/>
                  </a:cubicBezTo>
                  <a:lnTo>
                    <a:pt x="288370" y="1830504"/>
                  </a:lnTo>
                  <a:cubicBezTo>
                    <a:pt x="270875" y="1846680"/>
                    <a:pt x="269805" y="1873972"/>
                    <a:pt x="285980" y="1891468"/>
                  </a:cubicBezTo>
                  <a:cubicBezTo>
                    <a:pt x="302153" y="1908962"/>
                    <a:pt x="329447" y="1910032"/>
                    <a:pt x="346941" y="1893858"/>
                  </a:cubicBezTo>
                  <a:lnTo>
                    <a:pt x="693434" y="1573514"/>
                  </a:lnTo>
                  <a:cubicBezTo>
                    <a:pt x="710928" y="1557340"/>
                    <a:pt x="711999" y="1530048"/>
                    <a:pt x="695825" y="1512552"/>
                  </a:cubicBezTo>
                  <a:cubicBezTo>
                    <a:pt x="687737" y="1503804"/>
                    <a:pt x="676870" y="1499164"/>
                    <a:pt x="665839" y="1498732"/>
                  </a:cubicBezTo>
                  <a:close/>
                  <a:moveTo>
                    <a:pt x="781311" y="1467282"/>
                  </a:moveTo>
                  <a:cubicBezTo>
                    <a:pt x="770694" y="1470312"/>
                    <a:pt x="761234" y="1477392"/>
                    <a:pt x="755446" y="1487804"/>
                  </a:cubicBezTo>
                  <a:cubicBezTo>
                    <a:pt x="743870" y="1508630"/>
                    <a:pt x="751368" y="1534894"/>
                    <a:pt x="772192" y="1546470"/>
                  </a:cubicBezTo>
                  <a:lnTo>
                    <a:pt x="1247458" y="1810654"/>
                  </a:lnTo>
                  <a:cubicBezTo>
                    <a:pt x="1268283" y="1822230"/>
                    <a:pt x="1294547" y="1814732"/>
                    <a:pt x="1306123" y="1793908"/>
                  </a:cubicBezTo>
                  <a:cubicBezTo>
                    <a:pt x="1317700" y="1773082"/>
                    <a:pt x="1310202" y="1746818"/>
                    <a:pt x="1289377" y="1735242"/>
                  </a:cubicBezTo>
                  <a:lnTo>
                    <a:pt x="814111" y="1471058"/>
                  </a:lnTo>
                  <a:cubicBezTo>
                    <a:pt x="803700" y="1465270"/>
                    <a:pt x="791927" y="1464250"/>
                    <a:pt x="781311" y="1467282"/>
                  </a:cubicBezTo>
                  <a:close/>
                  <a:moveTo>
                    <a:pt x="1861043" y="1313896"/>
                  </a:moveTo>
                  <a:cubicBezTo>
                    <a:pt x="1850019" y="1314496"/>
                    <a:pt x="1839224" y="1319300"/>
                    <a:pt x="1831269" y="1328170"/>
                  </a:cubicBezTo>
                  <a:lnTo>
                    <a:pt x="1516195" y="1679458"/>
                  </a:lnTo>
                  <a:cubicBezTo>
                    <a:pt x="1500286" y="1697196"/>
                    <a:pt x="1501769" y="1724470"/>
                    <a:pt x="1519505" y="1740378"/>
                  </a:cubicBezTo>
                  <a:cubicBezTo>
                    <a:pt x="1537242" y="1756286"/>
                    <a:pt x="1564517" y="1754804"/>
                    <a:pt x="1580425" y="1737068"/>
                  </a:cubicBezTo>
                  <a:lnTo>
                    <a:pt x="1895500" y="1385778"/>
                  </a:lnTo>
                  <a:cubicBezTo>
                    <a:pt x="1911408" y="1368040"/>
                    <a:pt x="1909926" y="1340766"/>
                    <a:pt x="1892189" y="1324858"/>
                  </a:cubicBezTo>
                  <a:cubicBezTo>
                    <a:pt x="1883319" y="1316904"/>
                    <a:pt x="1872068" y="1313298"/>
                    <a:pt x="1861043" y="1313896"/>
                  </a:cubicBezTo>
                  <a:close/>
                  <a:moveTo>
                    <a:pt x="1973076" y="1271804"/>
                  </a:moveTo>
                  <a:cubicBezTo>
                    <a:pt x="1962788" y="1275812"/>
                    <a:pt x="1954030" y="1283744"/>
                    <a:pt x="1949240" y="1294652"/>
                  </a:cubicBezTo>
                  <a:cubicBezTo>
                    <a:pt x="1939659" y="1316466"/>
                    <a:pt x="1949575" y="1341918"/>
                    <a:pt x="1971390" y="1351498"/>
                  </a:cubicBezTo>
                  <a:lnTo>
                    <a:pt x="2469242" y="1570162"/>
                  </a:lnTo>
                  <a:cubicBezTo>
                    <a:pt x="2491057" y="1579744"/>
                    <a:pt x="2516507" y="1569826"/>
                    <a:pt x="2526088" y="1548012"/>
                  </a:cubicBezTo>
                  <a:cubicBezTo>
                    <a:pt x="2535670" y="1526198"/>
                    <a:pt x="2525752" y="1500748"/>
                    <a:pt x="2503938" y="1491166"/>
                  </a:cubicBezTo>
                  <a:lnTo>
                    <a:pt x="2006086" y="1272502"/>
                  </a:lnTo>
                  <a:cubicBezTo>
                    <a:pt x="1995178" y="1267712"/>
                    <a:pt x="1983363" y="1267796"/>
                    <a:pt x="1973076" y="1271804"/>
                  </a:cubicBezTo>
                  <a:close/>
                  <a:moveTo>
                    <a:pt x="672664" y="1166426"/>
                  </a:moveTo>
                  <a:cubicBezTo>
                    <a:pt x="661631" y="1165992"/>
                    <a:pt x="650434" y="1169768"/>
                    <a:pt x="641687" y="1177856"/>
                  </a:cubicBezTo>
                  <a:lnTo>
                    <a:pt x="295195" y="1498198"/>
                  </a:lnTo>
                  <a:cubicBezTo>
                    <a:pt x="277700" y="1514374"/>
                    <a:pt x="276630" y="1541666"/>
                    <a:pt x="292805" y="1559162"/>
                  </a:cubicBezTo>
                  <a:cubicBezTo>
                    <a:pt x="308978" y="1576656"/>
                    <a:pt x="336272" y="1577726"/>
                    <a:pt x="353766" y="1561552"/>
                  </a:cubicBezTo>
                  <a:lnTo>
                    <a:pt x="700258" y="1241208"/>
                  </a:lnTo>
                  <a:cubicBezTo>
                    <a:pt x="717753" y="1225034"/>
                    <a:pt x="718823" y="1197742"/>
                    <a:pt x="702649" y="1180246"/>
                  </a:cubicBezTo>
                  <a:cubicBezTo>
                    <a:pt x="694562" y="1171500"/>
                    <a:pt x="683695" y="1166858"/>
                    <a:pt x="672664" y="1166426"/>
                  </a:cubicBezTo>
                  <a:close/>
                  <a:moveTo>
                    <a:pt x="818511" y="1122800"/>
                  </a:moveTo>
                  <a:cubicBezTo>
                    <a:pt x="807894" y="1125830"/>
                    <a:pt x="798435" y="1132910"/>
                    <a:pt x="792647" y="1143322"/>
                  </a:cubicBezTo>
                  <a:cubicBezTo>
                    <a:pt x="781072" y="1164148"/>
                    <a:pt x="788569" y="1190412"/>
                    <a:pt x="809394" y="1201988"/>
                  </a:cubicBezTo>
                  <a:lnTo>
                    <a:pt x="1284659" y="1466172"/>
                  </a:lnTo>
                  <a:cubicBezTo>
                    <a:pt x="1305484" y="1477748"/>
                    <a:pt x="1331749" y="1470250"/>
                    <a:pt x="1343325" y="1449426"/>
                  </a:cubicBezTo>
                  <a:cubicBezTo>
                    <a:pt x="1354901" y="1428600"/>
                    <a:pt x="1347403" y="1402336"/>
                    <a:pt x="1326579" y="1390760"/>
                  </a:cubicBezTo>
                  <a:lnTo>
                    <a:pt x="851313" y="1126576"/>
                  </a:lnTo>
                  <a:cubicBezTo>
                    <a:pt x="840899" y="1120788"/>
                    <a:pt x="829127" y="1119768"/>
                    <a:pt x="818511" y="1122800"/>
                  </a:cubicBezTo>
                  <a:close/>
                  <a:moveTo>
                    <a:pt x="1836817" y="982404"/>
                  </a:moveTo>
                  <a:cubicBezTo>
                    <a:pt x="1825792" y="983004"/>
                    <a:pt x="1814996" y="987808"/>
                    <a:pt x="1807043" y="996678"/>
                  </a:cubicBezTo>
                  <a:lnTo>
                    <a:pt x="1491967" y="1347966"/>
                  </a:lnTo>
                  <a:cubicBezTo>
                    <a:pt x="1476060" y="1365704"/>
                    <a:pt x="1477542" y="1392978"/>
                    <a:pt x="1495279" y="1408886"/>
                  </a:cubicBezTo>
                  <a:cubicBezTo>
                    <a:pt x="1513016" y="1424794"/>
                    <a:pt x="1540289" y="1423312"/>
                    <a:pt x="1556198" y="1405576"/>
                  </a:cubicBezTo>
                  <a:lnTo>
                    <a:pt x="1871272" y="1054286"/>
                  </a:lnTo>
                  <a:cubicBezTo>
                    <a:pt x="1887181" y="1036548"/>
                    <a:pt x="1885699" y="1009274"/>
                    <a:pt x="1867962" y="993366"/>
                  </a:cubicBezTo>
                  <a:cubicBezTo>
                    <a:pt x="1859093" y="985412"/>
                    <a:pt x="1847840" y="981806"/>
                    <a:pt x="1836817" y="982404"/>
                  </a:cubicBezTo>
                  <a:close/>
                  <a:moveTo>
                    <a:pt x="1977955" y="925352"/>
                  </a:moveTo>
                  <a:cubicBezTo>
                    <a:pt x="1967668" y="929360"/>
                    <a:pt x="1958910" y="937292"/>
                    <a:pt x="1954120" y="948200"/>
                  </a:cubicBezTo>
                  <a:cubicBezTo>
                    <a:pt x="1944539" y="970014"/>
                    <a:pt x="1954455" y="995466"/>
                    <a:pt x="1976270" y="1005046"/>
                  </a:cubicBezTo>
                  <a:lnTo>
                    <a:pt x="2474121" y="1223710"/>
                  </a:lnTo>
                  <a:cubicBezTo>
                    <a:pt x="2495937" y="1233292"/>
                    <a:pt x="2521387" y="1223374"/>
                    <a:pt x="2530968" y="1201560"/>
                  </a:cubicBezTo>
                  <a:cubicBezTo>
                    <a:pt x="2540550" y="1179746"/>
                    <a:pt x="2530633" y="1154296"/>
                    <a:pt x="2508818" y="1144714"/>
                  </a:cubicBezTo>
                  <a:lnTo>
                    <a:pt x="2010966" y="926050"/>
                  </a:lnTo>
                  <a:cubicBezTo>
                    <a:pt x="2000059" y="921260"/>
                    <a:pt x="1988243" y="921344"/>
                    <a:pt x="1977955" y="925352"/>
                  </a:cubicBezTo>
                  <a:close/>
                  <a:moveTo>
                    <a:pt x="679492" y="834118"/>
                  </a:moveTo>
                  <a:cubicBezTo>
                    <a:pt x="668459" y="833684"/>
                    <a:pt x="657262" y="837460"/>
                    <a:pt x="648515" y="845548"/>
                  </a:cubicBezTo>
                  <a:lnTo>
                    <a:pt x="302022" y="1165890"/>
                  </a:lnTo>
                  <a:cubicBezTo>
                    <a:pt x="284528" y="1182066"/>
                    <a:pt x="283458" y="1209358"/>
                    <a:pt x="299632" y="1226854"/>
                  </a:cubicBezTo>
                  <a:cubicBezTo>
                    <a:pt x="315806" y="1244348"/>
                    <a:pt x="343100" y="1245418"/>
                    <a:pt x="360594" y="1229244"/>
                  </a:cubicBezTo>
                  <a:lnTo>
                    <a:pt x="707086" y="908900"/>
                  </a:lnTo>
                  <a:cubicBezTo>
                    <a:pt x="724581" y="892726"/>
                    <a:pt x="725651" y="865434"/>
                    <a:pt x="709478" y="847938"/>
                  </a:cubicBezTo>
                  <a:cubicBezTo>
                    <a:pt x="701390" y="839192"/>
                    <a:pt x="690523" y="834550"/>
                    <a:pt x="679492" y="834118"/>
                  </a:cubicBezTo>
                  <a:close/>
                  <a:moveTo>
                    <a:pt x="787057" y="805364"/>
                  </a:moveTo>
                  <a:cubicBezTo>
                    <a:pt x="776440" y="808396"/>
                    <a:pt x="766980" y="815476"/>
                    <a:pt x="761192" y="825888"/>
                  </a:cubicBezTo>
                  <a:cubicBezTo>
                    <a:pt x="749617" y="846714"/>
                    <a:pt x="757114" y="872978"/>
                    <a:pt x="777938" y="884554"/>
                  </a:cubicBezTo>
                  <a:lnTo>
                    <a:pt x="1253204" y="1148738"/>
                  </a:lnTo>
                  <a:cubicBezTo>
                    <a:pt x="1274029" y="1160314"/>
                    <a:pt x="1300293" y="1152816"/>
                    <a:pt x="1311870" y="1131992"/>
                  </a:cubicBezTo>
                  <a:cubicBezTo>
                    <a:pt x="1323446" y="1111166"/>
                    <a:pt x="1315948" y="1084902"/>
                    <a:pt x="1295123" y="1073326"/>
                  </a:cubicBezTo>
                  <a:lnTo>
                    <a:pt x="819857" y="809142"/>
                  </a:lnTo>
                  <a:cubicBezTo>
                    <a:pt x="809445" y="803354"/>
                    <a:pt x="797673" y="802334"/>
                    <a:pt x="787057" y="805364"/>
                  </a:cubicBezTo>
                  <a:close/>
                  <a:moveTo>
                    <a:pt x="1812593" y="650910"/>
                  </a:moveTo>
                  <a:cubicBezTo>
                    <a:pt x="1801568" y="651510"/>
                    <a:pt x="1790773" y="656316"/>
                    <a:pt x="1782818" y="665184"/>
                  </a:cubicBezTo>
                  <a:lnTo>
                    <a:pt x="1467744" y="1016472"/>
                  </a:lnTo>
                  <a:cubicBezTo>
                    <a:pt x="1451836" y="1034210"/>
                    <a:pt x="1453318" y="1061484"/>
                    <a:pt x="1471055" y="1077392"/>
                  </a:cubicBezTo>
                  <a:cubicBezTo>
                    <a:pt x="1488792" y="1093300"/>
                    <a:pt x="1516065" y="1091818"/>
                    <a:pt x="1531974" y="1074082"/>
                  </a:cubicBezTo>
                  <a:lnTo>
                    <a:pt x="1847048" y="722792"/>
                  </a:lnTo>
                  <a:cubicBezTo>
                    <a:pt x="1862956" y="705054"/>
                    <a:pt x="1861474" y="677780"/>
                    <a:pt x="1843738" y="661872"/>
                  </a:cubicBezTo>
                  <a:cubicBezTo>
                    <a:pt x="1834870" y="653918"/>
                    <a:pt x="1823616" y="650312"/>
                    <a:pt x="1812593" y="650910"/>
                  </a:cubicBezTo>
                  <a:close/>
                  <a:moveTo>
                    <a:pt x="1917005" y="612240"/>
                  </a:moveTo>
                  <a:cubicBezTo>
                    <a:pt x="1906718" y="616248"/>
                    <a:pt x="1897960" y="624180"/>
                    <a:pt x="1893169" y="635088"/>
                  </a:cubicBezTo>
                  <a:cubicBezTo>
                    <a:pt x="1883587" y="656902"/>
                    <a:pt x="1893503" y="682354"/>
                    <a:pt x="1915319" y="691934"/>
                  </a:cubicBezTo>
                  <a:lnTo>
                    <a:pt x="2413171" y="910598"/>
                  </a:lnTo>
                  <a:cubicBezTo>
                    <a:pt x="2434985" y="920180"/>
                    <a:pt x="2460436" y="910262"/>
                    <a:pt x="2470017" y="888448"/>
                  </a:cubicBezTo>
                  <a:cubicBezTo>
                    <a:pt x="2479599" y="866634"/>
                    <a:pt x="2469682" y="841184"/>
                    <a:pt x="2447867" y="831602"/>
                  </a:cubicBezTo>
                  <a:lnTo>
                    <a:pt x="1950015" y="612938"/>
                  </a:lnTo>
                  <a:cubicBezTo>
                    <a:pt x="1939107" y="608148"/>
                    <a:pt x="1927292" y="608232"/>
                    <a:pt x="1917005" y="612240"/>
                  </a:cubicBezTo>
                  <a:close/>
                  <a:moveTo>
                    <a:pt x="2485292" y="0"/>
                  </a:moveTo>
                  <a:lnTo>
                    <a:pt x="3165231" y="3164170"/>
                  </a:lnTo>
                  <a:cubicBezTo>
                    <a:pt x="2063262" y="3329788"/>
                    <a:pt x="1055077" y="3338506"/>
                    <a:pt x="0" y="3190320"/>
                  </a:cubicBezTo>
                  <a:lnTo>
                    <a:pt x="0" y="1830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任意多边形 15"/>
            <p:cNvSpPr/>
            <p:nvPr/>
          </p:nvSpPr>
          <p:spPr>
            <a:xfrm rot="21359317">
              <a:off x="13735536" y="29570588"/>
              <a:ext cx="2592417" cy="841895"/>
            </a:xfrm>
            <a:custGeom>
              <a:avLst/>
              <a:gdLst/>
              <a:ahLst/>
              <a:cxnLst/>
              <a:rect l="l" t="t" r="r" b="b"/>
              <a:pathLst>
                <a:path w="2391508" h="865384">
                  <a:moveTo>
                    <a:pt x="182870" y="372673"/>
                  </a:moveTo>
                  <a:lnTo>
                    <a:pt x="186105" y="613826"/>
                  </a:lnTo>
                  <a:lnTo>
                    <a:pt x="1928553" y="760109"/>
                  </a:lnTo>
                  <a:lnTo>
                    <a:pt x="2055067" y="536088"/>
                  </a:lnTo>
                  <a:close/>
                  <a:moveTo>
                    <a:pt x="2391508" y="0"/>
                  </a:moveTo>
                  <a:lnTo>
                    <a:pt x="1992923" y="865384"/>
                  </a:lnTo>
                  <a:lnTo>
                    <a:pt x="70338" y="683109"/>
                  </a:lnTo>
                  <a:lnTo>
                    <a:pt x="0" y="426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 16"/>
            <p:cNvSpPr/>
            <p:nvPr/>
          </p:nvSpPr>
          <p:spPr>
            <a:xfrm>
              <a:off x="10013147" y="29286020"/>
              <a:ext cx="2661270" cy="1010120"/>
            </a:xfrm>
            <a:custGeom>
              <a:avLst/>
              <a:gdLst>
                <a:gd name="connsiteX0" fmla="*/ 178479 w 2376339"/>
                <a:gd name="connsiteY0" fmla="*/ 271546 h 976182"/>
                <a:gd name="connsiteX1" fmla="*/ 208624 w 2376339"/>
                <a:gd name="connsiteY1" fmla="*/ 776064 h 976182"/>
                <a:gd name="connsiteX2" fmla="*/ 1756070 w 2376339"/>
                <a:gd name="connsiteY2" fmla="*/ 854350 h 976182"/>
                <a:gd name="connsiteX3" fmla="*/ 2067569 w 2376339"/>
                <a:gd name="connsiteY3" fmla="*/ 584696 h 976182"/>
                <a:gd name="connsiteX4" fmla="*/ 178479 w 2376339"/>
                <a:gd name="connsiteY4" fmla="*/ 271546 h 976182"/>
                <a:gd name="connsiteX5" fmla="*/ 0 w 2376339"/>
                <a:gd name="connsiteY5" fmla="*/ 0 h 976182"/>
                <a:gd name="connsiteX6" fmla="*/ 2376339 w 2376339"/>
                <a:gd name="connsiteY6" fmla="*/ 454026 h 976182"/>
                <a:gd name="connsiteX7" fmla="*/ 1899139 w 2376339"/>
                <a:gd name="connsiteY7" fmla="*/ 976182 h 976182"/>
                <a:gd name="connsiteX8" fmla="*/ 70339 w 2376339"/>
                <a:gd name="connsiteY8" fmla="*/ 897032 h 976182"/>
                <a:gd name="connsiteX9" fmla="*/ 0 w 2376339"/>
                <a:gd name="connsiteY9" fmla="*/ 0 h 976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6339" h="976182">
                  <a:moveTo>
                    <a:pt x="178479" y="271546"/>
                  </a:moveTo>
                  <a:lnTo>
                    <a:pt x="208624" y="776064"/>
                  </a:lnTo>
                  <a:lnTo>
                    <a:pt x="1756070" y="854350"/>
                  </a:lnTo>
                  <a:lnTo>
                    <a:pt x="2067569" y="584696"/>
                  </a:lnTo>
                  <a:lnTo>
                    <a:pt x="178479" y="271546"/>
                  </a:lnTo>
                  <a:close/>
                  <a:moveTo>
                    <a:pt x="0" y="0"/>
                  </a:moveTo>
                  <a:lnTo>
                    <a:pt x="2376339" y="454026"/>
                  </a:lnTo>
                  <a:lnTo>
                    <a:pt x="1899139" y="976182"/>
                  </a:lnTo>
                  <a:lnTo>
                    <a:pt x="70339" y="89703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任意多边形 17"/>
            <p:cNvSpPr/>
            <p:nvPr/>
          </p:nvSpPr>
          <p:spPr>
            <a:xfrm>
              <a:off x="8910055" y="10667248"/>
              <a:ext cx="3474828" cy="2924692"/>
            </a:xfrm>
            <a:custGeom>
              <a:avLst/>
              <a:gdLst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624789 w 3474828"/>
                <a:gd name="connsiteY7" fmla="*/ 22124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489309 w 3474828"/>
                <a:gd name="connsiteY10" fmla="*/ 1047863 h 2924692"/>
                <a:gd name="connsiteX11" fmla="*/ 925987 w 3474828"/>
                <a:gd name="connsiteY11" fmla="*/ 1436030 h 2924692"/>
                <a:gd name="connsiteX12" fmla="*/ 717604 w 3474828"/>
                <a:gd name="connsiteY12" fmla="*/ 1655467 h 2924692"/>
                <a:gd name="connsiteX13" fmla="*/ 976126 w 3474828"/>
                <a:gd name="connsiteY13" fmla="*/ 1508599 h 2924692"/>
                <a:gd name="connsiteX14" fmla="*/ 1489309 w 3474828"/>
                <a:gd name="connsiteY14" fmla="*/ 10478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624789 w 3474828"/>
                <a:gd name="connsiteY7" fmla="*/ 22124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743309 w 3474828"/>
                <a:gd name="connsiteY10" fmla="*/ 882763 h 2924692"/>
                <a:gd name="connsiteX11" fmla="*/ 925987 w 3474828"/>
                <a:gd name="connsiteY11" fmla="*/ 1436030 h 2924692"/>
                <a:gd name="connsiteX12" fmla="*/ 717604 w 3474828"/>
                <a:gd name="connsiteY12" fmla="*/ 1655467 h 2924692"/>
                <a:gd name="connsiteX13" fmla="*/ 976126 w 3474828"/>
                <a:gd name="connsiteY13" fmla="*/ 1508599 h 2924692"/>
                <a:gd name="connsiteX14" fmla="*/ 1743309 w 3474828"/>
                <a:gd name="connsiteY14" fmla="*/ 8827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891489 w 3474828"/>
                <a:gd name="connsiteY7" fmla="*/ 19838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743309 w 3474828"/>
                <a:gd name="connsiteY10" fmla="*/ 882763 h 2924692"/>
                <a:gd name="connsiteX11" fmla="*/ 925987 w 3474828"/>
                <a:gd name="connsiteY11" fmla="*/ 1436030 h 2924692"/>
                <a:gd name="connsiteX12" fmla="*/ 717604 w 3474828"/>
                <a:gd name="connsiteY12" fmla="*/ 1655467 h 2924692"/>
                <a:gd name="connsiteX13" fmla="*/ 976126 w 3474828"/>
                <a:gd name="connsiteY13" fmla="*/ 1508599 h 2924692"/>
                <a:gd name="connsiteX14" fmla="*/ 1743309 w 3474828"/>
                <a:gd name="connsiteY14" fmla="*/ 8827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1070533 w 3474828"/>
                <a:gd name="connsiteY2" fmla="*/ 24312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891489 w 3474828"/>
                <a:gd name="connsiteY7" fmla="*/ 19838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743309 w 3474828"/>
                <a:gd name="connsiteY10" fmla="*/ 882763 h 2924692"/>
                <a:gd name="connsiteX11" fmla="*/ 925987 w 3474828"/>
                <a:gd name="connsiteY11" fmla="*/ 1436030 h 2924692"/>
                <a:gd name="connsiteX12" fmla="*/ 717604 w 3474828"/>
                <a:gd name="connsiteY12" fmla="*/ 1655467 h 2924692"/>
                <a:gd name="connsiteX13" fmla="*/ 976126 w 3474828"/>
                <a:gd name="connsiteY13" fmla="*/ 1508599 h 2924692"/>
                <a:gd name="connsiteX14" fmla="*/ 1743309 w 3474828"/>
                <a:gd name="connsiteY14" fmla="*/ 8827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74828" h="2924692">
                  <a:moveTo>
                    <a:pt x="1918439" y="1785570"/>
                  </a:moveTo>
                  <a:cubicBezTo>
                    <a:pt x="1813529" y="1835687"/>
                    <a:pt x="1496434" y="2066121"/>
                    <a:pt x="1355116" y="2173738"/>
                  </a:cubicBezTo>
                  <a:cubicBezTo>
                    <a:pt x="1213798" y="2281356"/>
                    <a:pt x="1140653" y="2342737"/>
                    <a:pt x="1070533" y="2431275"/>
                  </a:cubicBezTo>
                  <a:cubicBezTo>
                    <a:pt x="1175442" y="2381158"/>
                    <a:pt x="1263938" y="2353925"/>
                    <a:pt x="1405256" y="2246307"/>
                  </a:cubicBezTo>
                  <a:cubicBezTo>
                    <a:pt x="1546574" y="2138690"/>
                    <a:pt x="1848319" y="1874108"/>
                    <a:pt x="1918439" y="1785570"/>
                  </a:cubicBezTo>
                  <a:close/>
                  <a:moveTo>
                    <a:pt x="1701294" y="1363551"/>
                  </a:moveTo>
                  <a:cubicBezTo>
                    <a:pt x="1596385" y="1413668"/>
                    <a:pt x="1272939" y="1648334"/>
                    <a:pt x="1137971" y="1751718"/>
                  </a:cubicBezTo>
                  <a:cubicBezTo>
                    <a:pt x="1003004" y="1855102"/>
                    <a:pt x="961607" y="1895318"/>
                    <a:pt x="891489" y="1983856"/>
                  </a:cubicBezTo>
                  <a:cubicBezTo>
                    <a:pt x="996397" y="1933738"/>
                    <a:pt x="1053144" y="1927672"/>
                    <a:pt x="1188111" y="1824288"/>
                  </a:cubicBezTo>
                  <a:cubicBezTo>
                    <a:pt x="1323079" y="1720904"/>
                    <a:pt x="1631175" y="1452090"/>
                    <a:pt x="1701294" y="1363551"/>
                  </a:cubicBezTo>
                  <a:close/>
                  <a:moveTo>
                    <a:pt x="1743309" y="882763"/>
                  </a:moveTo>
                  <a:cubicBezTo>
                    <a:pt x="1638400" y="932880"/>
                    <a:pt x="1096938" y="1307246"/>
                    <a:pt x="925987" y="1436030"/>
                  </a:cubicBezTo>
                  <a:cubicBezTo>
                    <a:pt x="755036" y="1564814"/>
                    <a:pt x="787722" y="1566929"/>
                    <a:pt x="717604" y="1655467"/>
                  </a:cubicBezTo>
                  <a:cubicBezTo>
                    <a:pt x="822513" y="1605350"/>
                    <a:pt x="805175" y="1637383"/>
                    <a:pt x="976126" y="1508599"/>
                  </a:cubicBezTo>
                  <a:cubicBezTo>
                    <a:pt x="1147077" y="1379815"/>
                    <a:pt x="1673190" y="971301"/>
                    <a:pt x="1743309" y="882763"/>
                  </a:cubicBezTo>
                  <a:close/>
                  <a:moveTo>
                    <a:pt x="2717379" y="1269"/>
                  </a:moveTo>
                  <a:cubicBezTo>
                    <a:pt x="3258900" y="29905"/>
                    <a:pt x="3761528" y="537233"/>
                    <a:pt x="3282835" y="957798"/>
                  </a:cubicBezTo>
                  <a:cubicBezTo>
                    <a:pt x="2735758" y="1438444"/>
                    <a:pt x="1821358" y="2364567"/>
                    <a:pt x="1172681" y="2763152"/>
                  </a:cubicBezTo>
                  <a:cubicBezTo>
                    <a:pt x="242650" y="3372752"/>
                    <a:pt x="-288797" y="2094935"/>
                    <a:pt x="164496" y="1614289"/>
                  </a:cubicBezTo>
                  <a:cubicBezTo>
                    <a:pt x="617789" y="1133643"/>
                    <a:pt x="1876065" y="156722"/>
                    <a:pt x="2485665" y="19953"/>
                  </a:cubicBezTo>
                  <a:cubicBezTo>
                    <a:pt x="2561865" y="2857"/>
                    <a:pt x="2640019" y="-2821"/>
                    <a:pt x="2717379" y="12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任意多边形 18"/>
            <p:cNvSpPr/>
            <p:nvPr/>
          </p:nvSpPr>
          <p:spPr>
            <a:xfrm>
              <a:off x="5735008" y="12406709"/>
              <a:ext cx="4398214" cy="5843582"/>
            </a:xfrm>
            <a:custGeom>
              <a:avLst/>
              <a:gdLst/>
              <a:ahLst/>
              <a:cxnLst/>
              <a:rect l="l" t="t" r="r" b="b"/>
              <a:pathLst>
                <a:path w="4398214" h="5843582">
                  <a:moveTo>
                    <a:pt x="3708879" y="5159936"/>
                  </a:moveTo>
                  <a:cubicBezTo>
                    <a:pt x="3709668" y="5169486"/>
                    <a:pt x="3707539" y="5183758"/>
                    <a:pt x="3702620" y="5199006"/>
                  </a:cubicBezTo>
                  <a:cubicBezTo>
                    <a:pt x="3697486" y="5214928"/>
                    <a:pt x="3690503" y="5228206"/>
                    <a:pt x="3684042" y="5235416"/>
                  </a:cubicBezTo>
                  <a:cubicBezTo>
                    <a:pt x="3683252" y="5225866"/>
                    <a:pt x="3685381" y="5211596"/>
                    <a:pt x="3690299" y="5196346"/>
                  </a:cubicBezTo>
                  <a:cubicBezTo>
                    <a:pt x="3695436" y="5180426"/>
                    <a:pt x="3702417" y="5167146"/>
                    <a:pt x="3708879" y="5159936"/>
                  </a:cubicBezTo>
                  <a:close/>
                  <a:moveTo>
                    <a:pt x="3661549" y="5110226"/>
                  </a:moveTo>
                  <a:cubicBezTo>
                    <a:pt x="3663108" y="5110156"/>
                    <a:pt x="3664612" y="5110376"/>
                    <a:pt x="3666037" y="5110912"/>
                  </a:cubicBezTo>
                  <a:lnTo>
                    <a:pt x="3666881" y="5111712"/>
                  </a:lnTo>
                  <a:cubicBezTo>
                    <a:pt x="3656151" y="5116830"/>
                    <a:pt x="3645121" y="5131110"/>
                    <a:pt x="3638140" y="5149680"/>
                  </a:cubicBezTo>
                  <a:cubicBezTo>
                    <a:pt x="3631158" y="5168250"/>
                    <a:pt x="3630049" y="5186260"/>
                    <a:pt x="3634750" y="5197178"/>
                  </a:cubicBezTo>
                  <a:cubicBezTo>
                    <a:pt x="3634310" y="5197474"/>
                    <a:pt x="3633946" y="5197360"/>
                    <a:pt x="3633588" y="5197224"/>
                  </a:cubicBezTo>
                  <a:cubicBezTo>
                    <a:pt x="3622193" y="5192942"/>
                    <a:pt x="3620221" y="5170148"/>
                    <a:pt x="3629181" y="5146312"/>
                  </a:cubicBezTo>
                  <a:cubicBezTo>
                    <a:pt x="3637021" y="5125456"/>
                    <a:pt x="3650636" y="5110714"/>
                    <a:pt x="3661549" y="5110226"/>
                  </a:cubicBezTo>
                  <a:close/>
                  <a:moveTo>
                    <a:pt x="3846837" y="5093516"/>
                  </a:moveTo>
                  <a:cubicBezTo>
                    <a:pt x="3851072" y="5102764"/>
                    <a:pt x="3862758" y="5111600"/>
                    <a:pt x="3877900" y="5116486"/>
                  </a:cubicBezTo>
                  <a:cubicBezTo>
                    <a:pt x="3893043" y="5121370"/>
                    <a:pt x="3907691" y="5121028"/>
                    <a:pt x="3916532" y="5115998"/>
                  </a:cubicBezTo>
                  <a:lnTo>
                    <a:pt x="3916576" y="5117038"/>
                  </a:lnTo>
                  <a:cubicBezTo>
                    <a:pt x="3913177" y="5127580"/>
                    <a:pt x="3894663" y="5131044"/>
                    <a:pt x="3875228" y="5124774"/>
                  </a:cubicBezTo>
                  <a:cubicBezTo>
                    <a:pt x="3855790" y="5118504"/>
                    <a:pt x="3842791" y="5104876"/>
                    <a:pt x="3846192" y="5094332"/>
                  </a:cubicBezTo>
                  <a:cubicBezTo>
                    <a:pt x="3846299" y="5094002"/>
                    <a:pt x="3846421" y="5093676"/>
                    <a:pt x="3846837" y="5093516"/>
                  </a:cubicBezTo>
                  <a:close/>
                  <a:moveTo>
                    <a:pt x="1119293" y="5091184"/>
                  </a:moveTo>
                  <a:lnTo>
                    <a:pt x="1122446" y="5125608"/>
                  </a:lnTo>
                  <a:cubicBezTo>
                    <a:pt x="1795718" y="5395862"/>
                    <a:pt x="2754964" y="5446764"/>
                    <a:pt x="3214246" y="5710214"/>
                  </a:cubicBezTo>
                  <a:lnTo>
                    <a:pt x="3239345" y="5674912"/>
                  </a:lnTo>
                  <a:cubicBezTo>
                    <a:pt x="2813291" y="5402756"/>
                    <a:pt x="1801133" y="5337680"/>
                    <a:pt x="1119293" y="5091184"/>
                  </a:cubicBezTo>
                  <a:close/>
                  <a:moveTo>
                    <a:pt x="3868666" y="5073686"/>
                  </a:moveTo>
                  <a:cubicBezTo>
                    <a:pt x="3877424" y="5074182"/>
                    <a:pt x="3888310" y="5076302"/>
                    <a:pt x="3899747" y="5079992"/>
                  </a:cubicBezTo>
                  <a:cubicBezTo>
                    <a:pt x="3915667" y="5085126"/>
                    <a:pt x="3928946" y="5092108"/>
                    <a:pt x="3936156" y="5098570"/>
                  </a:cubicBezTo>
                  <a:cubicBezTo>
                    <a:pt x="3926608" y="5099358"/>
                    <a:pt x="3912336" y="5097230"/>
                    <a:pt x="3897086" y="5092310"/>
                  </a:cubicBezTo>
                  <a:cubicBezTo>
                    <a:pt x="3881165" y="5087176"/>
                    <a:pt x="3867888" y="5080194"/>
                    <a:pt x="3860677" y="5073732"/>
                  </a:cubicBezTo>
                  <a:cubicBezTo>
                    <a:pt x="3863065" y="5073534"/>
                    <a:pt x="3865747" y="5073520"/>
                    <a:pt x="3868666" y="5073686"/>
                  </a:cubicBezTo>
                  <a:close/>
                  <a:moveTo>
                    <a:pt x="3884158" y="5033696"/>
                  </a:moveTo>
                  <a:cubicBezTo>
                    <a:pt x="3888690" y="5034052"/>
                    <a:pt x="3893498" y="5034992"/>
                    <a:pt x="3898357" y="5036560"/>
                  </a:cubicBezTo>
                  <a:cubicBezTo>
                    <a:pt x="3917793" y="5042828"/>
                    <a:pt x="3930692" y="5056766"/>
                    <a:pt x="3927168" y="5067692"/>
                  </a:cubicBezTo>
                  <a:lnTo>
                    <a:pt x="3926514" y="5068542"/>
                  </a:lnTo>
                  <a:cubicBezTo>
                    <a:pt x="3922361" y="5059036"/>
                    <a:pt x="3910729" y="5050032"/>
                    <a:pt x="3895587" y="5045148"/>
                  </a:cubicBezTo>
                  <a:cubicBezTo>
                    <a:pt x="3880444" y="5040264"/>
                    <a:pt x="3865744" y="5040772"/>
                    <a:pt x="3856820" y="5046060"/>
                  </a:cubicBezTo>
                  <a:cubicBezTo>
                    <a:pt x="3856578" y="5045676"/>
                    <a:pt x="3856673" y="5045332"/>
                    <a:pt x="3856784" y="5044988"/>
                  </a:cubicBezTo>
                  <a:cubicBezTo>
                    <a:pt x="3858546" y="5039526"/>
                    <a:pt x="3864080" y="5035852"/>
                    <a:pt x="3871603" y="5034326"/>
                  </a:cubicBezTo>
                  <a:cubicBezTo>
                    <a:pt x="3875366" y="5033564"/>
                    <a:pt x="3879624" y="5033338"/>
                    <a:pt x="3884158" y="5033696"/>
                  </a:cubicBezTo>
                  <a:close/>
                  <a:moveTo>
                    <a:pt x="3743866" y="5014982"/>
                  </a:moveTo>
                  <a:cubicBezTo>
                    <a:pt x="3734413" y="5015818"/>
                    <a:pt x="3725921" y="5022170"/>
                    <a:pt x="3722824" y="5031770"/>
                  </a:cubicBezTo>
                  <a:cubicBezTo>
                    <a:pt x="3718696" y="5044568"/>
                    <a:pt x="3725725" y="5058290"/>
                    <a:pt x="3738523" y="5062418"/>
                  </a:cubicBezTo>
                  <a:cubicBezTo>
                    <a:pt x="3751321" y="5066546"/>
                    <a:pt x="3765043" y="5059518"/>
                    <a:pt x="3769172" y="5046720"/>
                  </a:cubicBezTo>
                  <a:cubicBezTo>
                    <a:pt x="3773300" y="5033922"/>
                    <a:pt x="3766272" y="5020200"/>
                    <a:pt x="3753473" y="5016070"/>
                  </a:cubicBezTo>
                  <a:cubicBezTo>
                    <a:pt x="3750274" y="5015038"/>
                    <a:pt x="3747017" y="5014704"/>
                    <a:pt x="3743866" y="5014982"/>
                  </a:cubicBezTo>
                  <a:close/>
                  <a:moveTo>
                    <a:pt x="3853339" y="4992904"/>
                  </a:moveTo>
                  <a:cubicBezTo>
                    <a:pt x="3862551" y="4992106"/>
                    <a:pt x="3874209" y="4993852"/>
                    <a:pt x="3886127" y="4998332"/>
                  </a:cubicBezTo>
                  <a:cubicBezTo>
                    <a:pt x="3909962" y="5007294"/>
                    <a:pt x="3925811" y="5023794"/>
                    <a:pt x="3921527" y="5035188"/>
                  </a:cubicBezTo>
                  <a:lnTo>
                    <a:pt x="3920727" y="5036032"/>
                  </a:lnTo>
                  <a:cubicBezTo>
                    <a:pt x="3915609" y="5025302"/>
                    <a:pt x="3901329" y="5014272"/>
                    <a:pt x="3882759" y="5007292"/>
                  </a:cubicBezTo>
                  <a:cubicBezTo>
                    <a:pt x="3864191" y="5000310"/>
                    <a:pt x="3846179" y="4999200"/>
                    <a:pt x="3835260" y="5003902"/>
                  </a:cubicBezTo>
                  <a:cubicBezTo>
                    <a:pt x="3834964" y="5003462"/>
                    <a:pt x="3835078" y="5003098"/>
                    <a:pt x="3835215" y="5002740"/>
                  </a:cubicBezTo>
                  <a:cubicBezTo>
                    <a:pt x="3837356" y="4997042"/>
                    <a:pt x="3844125" y="4993700"/>
                    <a:pt x="3853339" y="4992904"/>
                  </a:cubicBezTo>
                  <a:close/>
                  <a:moveTo>
                    <a:pt x="3755027" y="4961874"/>
                  </a:moveTo>
                  <a:cubicBezTo>
                    <a:pt x="3759254" y="4961502"/>
                    <a:pt x="3763623" y="4961950"/>
                    <a:pt x="3767916" y="4963336"/>
                  </a:cubicBezTo>
                  <a:cubicBezTo>
                    <a:pt x="3785085" y="4968874"/>
                    <a:pt x="3794514" y="4987280"/>
                    <a:pt x="3788975" y="5004450"/>
                  </a:cubicBezTo>
                  <a:cubicBezTo>
                    <a:pt x="3786944" y="5010742"/>
                    <a:pt x="3783186" y="5015996"/>
                    <a:pt x="3778016" y="5019384"/>
                  </a:cubicBezTo>
                  <a:cubicBezTo>
                    <a:pt x="3782419" y="5018798"/>
                    <a:pt x="3787001" y="5019220"/>
                    <a:pt x="3791500" y="5020672"/>
                  </a:cubicBezTo>
                  <a:cubicBezTo>
                    <a:pt x="3808669" y="5026210"/>
                    <a:pt x="3818097" y="5044618"/>
                    <a:pt x="3812559" y="5061786"/>
                  </a:cubicBezTo>
                  <a:cubicBezTo>
                    <a:pt x="3807021" y="5078954"/>
                    <a:pt x="3788613" y="5088384"/>
                    <a:pt x="3771445" y="5082844"/>
                  </a:cubicBezTo>
                  <a:lnTo>
                    <a:pt x="3761010" y="5076990"/>
                  </a:lnTo>
                  <a:cubicBezTo>
                    <a:pt x="3762677" y="5082290"/>
                    <a:pt x="3762473" y="5088064"/>
                    <a:pt x="3760654" y="5093704"/>
                  </a:cubicBezTo>
                  <a:cubicBezTo>
                    <a:pt x="3755115" y="5110874"/>
                    <a:pt x="3736707" y="5120302"/>
                    <a:pt x="3719539" y="5114764"/>
                  </a:cubicBezTo>
                  <a:cubicBezTo>
                    <a:pt x="3702369" y="5109224"/>
                    <a:pt x="3692941" y="5090816"/>
                    <a:pt x="3698479" y="5073648"/>
                  </a:cubicBezTo>
                  <a:cubicBezTo>
                    <a:pt x="3700594" y="5067094"/>
                    <a:pt x="3704584" y="5061666"/>
                    <a:pt x="3710032" y="5058248"/>
                  </a:cubicBezTo>
                  <a:cubicBezTo>
                    <a:pt x="3704844" y="5059788"/>
                    <a:pt x="3699222" y="5059548"/>
                    <a:pt x="3693727" y="5057776"/>
                  </a:cubicBezTo>
                  <a:cubicBezTo>
                    <a:pt x="3676559" y="5052238"/>
                    <a:pt x="3667129" y="5033830"/>
                    <a:pt x="3672669" y="5016662"/>
                  </a:cubicBezTo>
                  <a:cubicBezTo>
                    <a:pt x="3678206" y="4999492"/>
                    <a:pt x="3696613" y="4990064"/>
                    <a:pt x="3713782" y="4995602"/>
                  </a:cubicBezTo>
                  <a:cubicBezTo>
                    <a:pt x="3719459" y="4997432"/>
                    <a:pt x="3724287" y="5000670"/>
                    <a:pt x="3727616" y="5005160"/>
                  </a:cubicBezTo>
                  <a:cubicBezTo>
                    <a:pt x="3724779" y="4998814"/>
                    <a:pt x="3724510" y="4991498"/>
                    <a:pt x="3726802" y="4984394"/>
                  </a:cubicBezTo>
                  <a:cubicBezTo>
                    <a:pt x="3730955" y="4971518"/>
                    <a:pt x="3742347" y="4962994"/>
                    <a:pt x="3755027" y="4961874"/>
                  </a:cubicBezTo>
                  <a:close/>
                  <a:moveTo>
                    <a:pt x="3756279" y="4954026"/>
                  </a:moveTo>
                  <a:cubicBezTo>
                    <a:pt x="3742304" y="4955262"/>
                    <a:pt x="3729748" y="4964654"/>
                    <a:pt x="3725171" y="4978844"/>
                  </a:cubicBezTo>
                  <a:cubicBezTo>
                    <a:pt x="3722645" y="4986674"/>
                    <a:pt x="3722944" y="4994738"/>
                    <a:pt x="3726068" y="5001730"/>
                  </a:cubicBezTo>
                  <a:cubicBezTo>
                    <a:pt x="3722400" y="4996782"/>
                    <a:pt x="3717078" y="4993214"/>
                    <a:pt x="3710823" y="4991198"/>
                  </a:cubicBezTo>
                  <a:cubicBezTo>
                    <a:pt x="3691902" y="4985094"/>
                    <a:pt x="3671614" y="4995484"/>
                    <a:pt x="3665510" y="5014406"/>
                  </a:cubicBezTo>
                  <a:cubicBezTo>
                    <a:pt x="3659407" y="5033328"/>
                    <a:pt x="3669798" y="5053616"/>
                    <a:pt x="3688719" y="5059720"/>
                  </a:cubicBezTo>
                  <a:cubicBezTo>
                    <a:pt x="3694775" y="5061672"/>
                    <a:pt x="3700970" y="5061936"/>
                    <a:pt x="3706690" y="5060240"/>
                  </a:cubicBezTo>
                  <a:cubicBezTo>
                    <a:pt x="3700685" y="5064008"/>
                    <a:pt x="3696288" y="5069988"/>
                    <a:pt x="3693959" y="5077212"/>
                  </a:cubicBezTo>
                  <a:cubicBezTo>
                    <a:pt x="3687854" y="5096134"/>
                    <a:pt x="3698246" y="5116420"/>
                    <a:pt x="3717167" y="5122524"/>
                  </a:cubicBezTo>
                  <a:cubicBezTo>
                    <a:pt x="3736089" y="5128628"/>
                    <a:pt x="3756376" y="5118236"/>
                    <a:pt x="3762480" y="5099316"/>
                  </a:cubicBezTo>
                  <a:cubicBezTo>
                    <a:pt x="3764485" y="5093100"/>
                    <a:pt x="3764709" y="5086736"/>
                    <a:pt x="3762871" y="5080896"/>
                  </a:cubicBezTo>
                  <a:lnTo>
                    <a:pt x="3774371" y="5087348"/>
                  </a:lnTo>
                  <a:cubicBezTo>
                    <a:pt x="3793293" y="5093452"/>
                    <a:pt x="3813581" y="5083060"/>
                    <a:pt x="3819684" y="5064140"/>
                  </a:cubicBezTo>
                  <a:cubicBezTo>
                    <a:pt x="3825788" y="5045218"/>
                    <a:pt x="3815397" y="5024930"/>
                    <a:pt x="3796475" y="5018826"/>
                  </a:cubicBezTo>
                  <a:cubicBezTo>
                    <a:pt x="3791517" y="5017226"/>
                    <a:pt x="3786467" y="5016760"/>
                    <a:pt x="3781614" y="5017406"/>
                  </a:cubicBezTo>
                  <a:cubicBezTo>
                    <a:pt x="3787313" y="5013672"/>
                    <a:pt x="3791455" y="5007884"/>
                    <a:pt x="3793692" y="5000948"/>
                  </a:cubicBezTo>
                  <a:cubicBezTo>
                    <a:pt x="3799796" y="4982026"/>
                    <a:pt x="3789404" y="4961740"/>
                    <a:pt x="3770484" y="4955636"/>
                  </a:cubicBezTo>
                  <a:cubicBezTo>
                    <a:pt x="3765753" y="4954110"/>
                    <a:pt x="3760937" y="4953616"/>
                    <a:pt x="3756279" y="4954026"/>
                  </a:cubicBezTo>
                  <a:close/>
                  <a:moveTo>
                    <a:pt x="1106697" y="4953694"/>
                  </a:moveTo>
                  <a:lnTo>
                    <a:pt x="1110737" y="4997798"/>
                  </a:lnTo>
                  <a:cubicBezTo>
                    <a:pt x="1810346" y="5269356"/>
                    <a:pt x="2706531" y="5309364"/>
                    <a:pt x="3291878" y="5602236"/>
                  </a:cubicBezTo>
                  <a:cubicBezTo>
                    <a:pt x="3301523" y="5589318"/>
                    <a:pt x="3311168" y="5576242"/>
                    <a:pt x="3320868" y="5562870"/>
                  </a:cubicBezTo>
                  <a:cubicBezTo>
                    <a:pt x="2716678" y="5288080"/>
                    <a:pt x="1829621" y="5197152"/>
                    <a:pt x="1106697" y="4953694"/>
                  </a:cubicBezTo>
                  <a:close/>
                  <a:moveTo>
                    <a:pt x="3614583" y="4918690"/>
                  </a:moveTo>
                  <a:cubicBezTo>
                    <a:pt x="3623796" y="4917892"/>
                    <a:pt x="3635454" y="4919640"/>
                    <a:pt x="3647370" y="4924120"/>
                  </a:cubicBezTo>
                  <a:cubicBezTo>
                    <a:pt x="3671206" y="4933080"/>
                    <a:pt x="3687054" y="4949580"/>
                    <a:pt x="3682772" y="4960974"/>
                  </a:cubicBezTo>
                  <a:lnTo>
                    <a:pt x="3681971" y="4961820"/>
                  </a:lnTo>
                  <a:cubicBezTo>
                    <a:pt x="3676854" y="4951090"/>
                    <a:pt x="3662573" y="4940060"/>
                    <a:pt x="3644003" y="4933078"/>
                  </a:cubicBezTo>
                  <a:cubicBezTo>
                    <a:pt x="3625434" y="4926096"/>
                    <a:pt x="3607423" y="4924988"/>
                    <a:pt x="3596503" y="4929690"/>
                  </a:cubicBezTo>
                  <a:cubicBezTo>
                    <a:pt x="3596208" y="4929248"/>
                    <a:pt x="3596322" y="4928884"/>
                    <a:pt x="3596458" y="4928526"/>
                  </a:cubicBezTo>
                  <a:cubicBezTo>
                    <a:pt x="3598600" y="4922830"/>
                    <a:pt x="3605369" y="4919488"/>
                    <a:pt x="3614583" y="4918690"/>
                  </a:cubicBezTo>
                  <a:close/>
                  <a:moveTo>
                    <a:pt x="3093203" y="4900654"/>
                  </a:moveTo>
                  <a:cubicBezTo>
                    <a:pt x="3093991" y="4910204"/>
                    <a:pt x="3091863" y="4924476"/>
                    <a:pt x="3086944" y="4939724"/>
                  </a:cubicBezTo>
                  <a:cubicBezTo>
                    <a:pt x="3081808" y="4955646"/>
                    <a:pt x="3074827" y="4968924"/>
                    <a:pt x="3068365" y="4976134"/>
                  </a:cubicBezTo>
                  <a:cubicBezTo>
                    <a:pt x="3067576" y="4966584"/>
                    <a:pt x="3069705" y="4952314"/>
                    <a:pt x="3074623" y="4937064"/>
                  </a:cubicBezTo>
                  <a:cubicBezTo>
                    <a:pt x="3079760" y="4921144"/>
                    <a:pt x="3086741" y="4907864"/>
                    <a:pt x="3093203" y="4900654"/>
                  </a:cubicBezTo>
                  <a:close/>
                  <a:moveTo>
                    <a:pt x="3848653" y="4865588"/>
                  </a:moveTo>
                  <a:cubicBezTo>
                    <a:pt x="3863676" y="4867544"/>
                    <a:pt x="3873235" y="4889244"/>
                    <a:pt x="3870004" y="4914058"/>
                  </a:cubicBezTo>
                  <a:cubicBezTo>
                    <a:pt x="3866773" y="4938870"/>
                    <a:pt x="3851975" y="4957398"/>
                    <a:pt x="3836952" y="4955442"/>
                  </a:cubicBezTo>
                  <a:cubicBezTo>
                    <a:pt x="3836479" y="4955380"/>
                    <a:pt x="3836014" y="4955298"/>
                    <a:pt x="3835687" y="4954828"/>
                  </a:cubicBezTo>
                  <a:cubicBezTo>
                    <a:pt x="3846947" y="4947806"/>
                    <a:pt x="3855677" y="4931850"/>
                    <a:pt x="3858193" y="4912518"/>
                  </a:cubicBezTo>
                  <a:cubicBezTo>
                    <a:pt x="3860710" y="4893188"/>
                    <a:pt x="3856359" y="4875528"/>
                    <a:pt x="3847271" y="4865858"/>
                  </a:cubicBezTo>
                  <a:close/>
                  <a:moveTo>
                    <a:pt x="3831057" y="4856548"/>
                  </a:moveTo>
                  <a:cubicBezTo>
                    <a:pt x="3841600" y="4859950"/>
                    <a:pt x="3845064" y="4878462"/>
                    <a:pt x="3838793" y="4897900"/>
                  </a:cubicBezTo>
                  <a:cubicBezTo>
                    <a:pt x="3832524" y="4917336"/>
                    <a:pt x="3818895" y="4930336"/>
                    <a:pt x="3808352" y="4926934"/>
                  </a:cubicBezTo>
                  <a:cubicBezTo>
                    <a:pt x="3808020" y="4926826"/>
                    <a:pt x="3807696" y="4926706"/>
                    <a:pt x="3807536" y="4926288"/>
                  </a:cubicBezTo>
                  <a:cubicBezTo>
                    <a:pt x="3816784" y="4922054"/>
                    <a:pt x="3825621" y="4910368"/>
                    <a:pt x="3830505" y="4895224"/>
                  </a:cubicBezTo>
                  <a:cubicBezTo>
                    <a:pt x="3835390" y="4880082"/>
                    <a:pt x="3835047" y="4865436"/>
                    <a:pt x="3830017" y="4856594"/>
                  </a:cubicBezTo>
                  <a:close/>
                  <a:moveTo>
                    <a:pt x="3045873" y="4850944"/>
                  </a:moveTo>
                  <a:cubicBezTo>
                    <a:pt x="3047432" y="4850874"/>
                    <a:pt x="3048936" y="4851094"/>
                    <a:pt x="3050361" y="4851630"/>
                  </a:cubicBezTo>
                  <a:lnTo>
                    <a:pt x="3051205" y="4852430"/>
                  </a:lnTo>
                  <a:cubicBezTo>
                    <a:pt x="3040475" y="4857548"/>
                    <a:pt x="3029445" y="4871828"/>
                    <a:pt x="3022464" y="4890398"/>
                  </a:cubicBezTo>
                  <a:cubicBezTo>
                    <a:pt x="3015483" y="4908968"/>
                    <a:pt x="3014373" y="4926978"/>
                    <a:pt x="3019074" y="4937896"/>
                  </a:cubicBezTo>
                  <a:cubicBezTo>
                    <a:pt x="3018633" y="4938192"/>
                    <a:pt x="3018271" y="4938078"/>
                    <a:pt x="3017912" y="4937942"/>
                  </a:cubicBezTo>
                  <a:cubicBezTo>
                    <a:pt x="3006518" y="4933660"/>
                    <a:pt x="3004545" y="4910866"/>
                    <a:pt x="3013505" y="4887030"/>
                  </a:cubicBezTo>
                  <a:cubicBezTo>
                    <a:pt x="3021346" y="4866174"/>
                    <a:pt x="3034959" y="4851432"/>
                    <a:pt x="3045873" y="4850944"/>
                  </a:cubicBezTo>
                  <a:close/>
                  <a:moveTo>
                    <a:pt x="3810160" y="4844490"/>
                  </a:moveTo>
                  <a:cubicBezTo>
                    <a:pt x="3810949" y="4854038"/>
                    <a:pt x="3808821" y="4868310"/>
                    <a:pt x="3803901" y="4883560"/>
                  </a:cubicBezTo>
                  <a:cubicBezTo>
                    <a:pt x="3798974" y="4898836"/>
                    <a:pt x="3792348" y="4911678"/>
                    <a:pt x="3786048" y="4919010"/>
                  </a:cubicBezTo>
                  <a:cubicBezTo>
                    <a:pt x="3811149" y="4928928"/>
                    <a:pt x="3824451" y="4956822"/>
                    <a:pt x="3816032" y="4982920"/>
                  </a:cubicBezTo>
                  <a:cubicBezTo>
                    <a:pt x="3812802" y="4992940"/>
                    <a:pt x="3806817" y="5001302"/>
                    <a:pt x="3798584" y="5006696"/>
                  </a:cubicBezTo>
                  <a:cubicBezTo>
                    <a:pt x="3805593" y="5005764"/>
                    <a:pt x="3812891" y="5006438"/>
                    <a:pt x="3820053" y="5008748"/>
                  </a:cubicBezTo>
                  <a:cubicBezTo>
                    <a:pt x="3847388" y="5017566"/>
                    <a:pt x="3862401" y="5046874"/>
                    <a:pt x="3853582" y="5074208"/>
                  </a:cubicBezTo>
                  <a:cubicBezTo>
                    <a:pt x="3846976" y="5094688"/>
                    <a:pt x="3828870" y="5108250"/>
                    <a:pt x="3808709" y="5110050"/>
                  </a:cubicBezTo>
                  <a:cubicBezTo>
                    <a:pt x="3813651" y="5122276"/>
                    <a:pt x="3827657" y="5133582"/>
                    <a:pt x="3846017" y="5139504"/>
                  </a:cubicBezTo>
                  <a:cubicBezTo>
                    <a:pt x="3864570" y="5145490"/>
                    <a:pt x="3882727" y="5144416"/>
                    <a:pt x="3893887" y="5137236"/>
                  </a:cubicBezTo>
                  <a:lnTo>
                    <a:pt x="3893900" y="5138642"/>
                  </a:lnTo>
                  <a:cubicBezTo>
                    <a:pt x="3889249" y="5153060"/>
                    <a:pt x="3866174" y="5158522"/>
                    <a:pt x="3842361" y="5150840"/>
                  </a:cubicBezTo>
                  <a:cubicBezTo>
                    <a:pt x="3818548" y="5143158"/>
                    <a:pt x="3803014" y="5125242"/>
                    <a:pt x="3807664" y="5110824"/>
                  </a:cubicBezTo>
                  <a:cubicBezTo>
                    <a:pt x="3807768" y="5110506"/>
                    <a:pt x="3807880" y="5110190"/>
                    <a:pt x="3808228" y="5110058"/>
                  </a:cubicBezTo>
                  <a:cubicBezTo>
                    <a:pt x="3801630" y="5110628"/>
                    <a:pt x="3794816" y="5109898"/>
                    <a:pt x="3788121" y="5107738"/>
                  </a:cubicBezTo>
                  <a:lnTo>
                    <a:pt x="3771507" y="5098418"/>
                  </a:lnTo>
                  <a:cubicBezTo>
                    <a:pt x="3774162" y="5106854"/>
                    <a:pt x="3773836" y="5116046"/>
                    <a:pt x="3770940" y="5125028"/>
                  </a:cubicBezTo>
                  <a:cubicBezTo>
                    <a:pt x="3769174" y="5130502"/>
                    <a:pt x="3766586" y="5135482"/>
                    <a:pt x="3763161" y="5139732"/>
                  </a:cubicBezTo>
                  <a:cubicBezTo>
                    <a:pt x="3776898" y="5143284"/>
                    <a:pt x="3785324" y="5164004"/>
                    <a:pt x="3782262" y="5187518"/>
                  </a:cubicBezTo>
                  <a:cubicBezTo>
                    <a:pt x="3779030" y="5212332"/>
                    <a:pt x="3764234" y="5230860"/>
                    <a:pt x="3749210" y="5228904"/>
                  </a:cubicBezTo>
                  <a:cubicBezTo>
                    <a:pt x="3748738" y="5228842"/>
                    <a:pt x="3748271" y="5228760"/>
                    <a:pt x="3747945" y="5228290"/>
                  </a:cubicBezTo>
                  <a:cubicBezTo>
                    <a:pt x="3759204" y="5221268"/>
                    <a:pt x="3767935" y="5205312"/>
                    <a:pt x="3770451" y="5185982"/>
                  </a:cubicBezTo>
                  <a:cubicBezTo>
                    <a:pt x="3772755" y="5168286"/>
                    <a:pt x="3769304" y="5151994"/>
                    <a:pt x="3761460" y="5142152"/>
                  </a:cubicBezTo>
                  <a:cubicBezTo>
                    <a:pt x="3754616" y="5150574"/>
                    <a:pt x="3745261" y="5156516"/>
                    <a:pt x="3734890" y="5159216"/>
                  </a:cubicBezTo>
                  <a:cubicBezTo>
                    <a:pt x="3744845" y="5163076"/>
                    <a:pt x="3747933" y="5181078"/>
                    <a:pt x="3741846" y="5199948"/>
                  </a:cubicBezTo>
                  <a:cubicBezTo>
                    <a:pt x="3735577" y="5219384"/>
                    <a:pt x="3721948" y="5232384"/>
                    <a:pt x="3711405" y="5228984"/>
                  </a:cubicBezTo>
                  <a:cubicBezTo>
                    <a:pt x="3711073" y="5228876"/>
                    <a:pt x="3710749" y="5228754"/>
                    <a:pt x="3710588" y="5228338"/>
                  </a:cubicBezTo>
                  <a:cubicBezTo>
                    <a:pt x="3719836" y="5224104"/>
                    <a:pt x="3728673" y="5212418"/>
                    <a:pt x="3733557" y="5197276"/>
                  </a:cubicBezTo>
                  <a:cubicBezTo>
                    <a:pt x="3738298" y="5182578"/>
                    <a:pt x="3738114" y="5168348"/>
                    <a:pt x="3733392" y="5159496"/>
                  </a:cubicBezTo>
                  <a:cubicBezTo>
                    <a:pt x="3724490" y="5161802"/>
                    <a:pt x="3714869" y="5161586"/>
                    <a:pt x="3705479" y="5158556"/>
                  </a:cubicBezTo>
                  <a:cubicBezTo>
                    <a:pt x="3697244" y="5155900"/>
                    <a:pt x="3690128" y="5151384"/>
                    <a:pt x="3684613" y="5145458"/>
                  </a:cubicBezTo>
                  <a:cubicBezTo>
                    <a:pt x="3675979" y="5150224"/>
                    <a:pt x="3668182" y="5161054"/>
                    <a:pt x="3663759" y="5174764"/>
                  </a:cubicBezTo>
                  <a:cubicBezTo>
                    <a:pt x="3658875" y="5189906"/>
                    <a:pt x="3659384" y="5204606"/>
                    <a:pt x="3664672" y="5213530"/>
                  </a:cubicBezTo>
                  <a:cubicBezTo>
                    <a:pt x="3664289" y="5213770"/>
                    <a:pt x="3663942" y="5213676"/>
                    <a:pt x="3663598" y="5213566"/>
                  </a:cubicBezTo>
                  <a:cubicBezTo>
                    <a:pt x="3652675" y="5210042"/>
                    <a:pt x="3648901" y="5191430"/>
                    <a:pt x="3655171" y="5171994"/>
                  </a:cubicBezTo>
                  <a:cubicBezTo>
                    <a:pt x="3660630" y="5155068"/>
                    <a:pt x="3671904" y="5143102"/>
                    <a:pt x="3681942" y="5142654"/>
                  </a:cubicBezTo>
                  <a:cubicBezTo>
                    <a:pt x="3670561" y="5129490"/>
                    <a:pt x="3666215" y="5110874"/>
                    <a:pt x="3671950" y="5093094"/>
                  </a:cubicBezTo>
                  <a:cubicBezTo>
                    <a:pt x="3675317" y="5082658"/>
                    <a:pt x="3681669" y="5074020"/>
                    <a:pt x="3690343" y="5068576"/>
                  </a:cubicBezTo>
                  <a:cubicBezTo>
                    <a:pt x="3682081" y="5071028"/>
                    <a:pt x="3673131" y="5070646"/>
                    <a:pt x="3664383" y="5067824"/>
                  </a:cubicBezTo>
                  <a:cubicBezTo>
                    <a:pt x="3660050" y="5066426"/>
                    <a:pt x="3656026" y="5064514"/>
                    <a:pt x="3652466" y="5062006"/>
                  </a:cubicBezTo>
                  <a:cubicBezTo>
                    <a:pt x="3646277" y="5073396"/>
                    <a:pt x="3627358" y="5079964"/>
                    <a:pt x="3606167" y="5077206"/>
                  </a:cubicBezTo>
                  <a:cubicBezTo>
                    <a:pt x="3581355" y="5073974"/>
                    <a:pt x="3562827" y="5059178"/>
                    <a:pt x="3564783" y="5044154"/>
                  </a:cubicBezTo>
                  <a:cubicBezTo>
                    <a:pt x="3564844" y="5043682"/>
                    <a:pt x="3564925" y="5043216"/>
                    <a:pt x="3565397" y="5042888"/>
                  </a:cubicBezTo>
                  <a:cubicBezTo>
                    <a:pt x="3572418" y="5054148"/>
                    <a:pt x="3588375" y="5062878"/>
                    <a:pt x="3607705" y="5065396"/>
                  </a:cubicBezTo>
                  <a:cubicBezTo>
                    <a:pt x="3623401" y="5067440"/>
                    <a:pt x="3637995" y="5064954"/>
                    <a:pt x="3647963" y="5058838"/>
                  </a:cubicBezTo>
                  <a:cubicBezTo>
                    <a:pt x="3639845" y="5052546"/>
                    <a:pt x="3633967" y="5043922"/>
                    <a:pt x="3630978" y="5034268"/>
                  </a:cubicBezTo>
                  <a:cubicBezTo>
                    <a:pt x="3624107" y="5040602"/>
                    <a:pt x="3609220" y="5041778"/>
                    <a:pt x="3593748" y="5036786"/>
                  </a:cubicBezTo>
                  <a:cubicBezTo>
                    <a:pt x="3574312" y="5030518"/>
                    <a:pt x="3561312" y="5016886"/>
                    <a:pt x="3564713" y="5006346"/>
                  </a:cubicBezTo>
                  <a:cubicBezTo>
                    <a:pt x="3564819" y="5006014"/>
                    <a:pt x="3564942" y="5005690"/>
                    <a:pt x="3565357" y="5005528"/>
                  </a:cubicBezTo>
                  <a:cubicBezTo>
                    <a:pt x="3569594" y="5014776"/>
                    <a:pt x="3581279" y="5023614"/>
                    <a:pt x="3596422" y="5028498"/>
                  </a:cubicBezTo>
                  <a:cubicBezTo>
                    <a:pt x="3608926" y="5032532"/>
                    <a:pt x="3621093" y="5033002"/>
                    <a:pt x="3629857" y="5029974"/>
                  </a:cubicBezTo>
                  <a:cubicBezTo>
                    <a:pt x="3627719" y="5021616"/>
                    <a:pt x="3627839" y="5012628"/>
                    <a:pt x="3630537" y="5003838"/>
                  </a:cubicBezTo>
                  <a:cubicBezTo>
                    <a:pt x="3621147" y="5004120"/>
                    <a:pt x="3608309" y="5001952"/>
                    <a:pt x="3594690" y="4997560"/>
                  </a:cubicBezTo>
                  <a:cubicBezTo>
                    <a:pt x="3578769" y="4992426"/>
                    <a:pt x="3565492" y="4985444"/>
                    <a:pt x="3558280" y="4978982"/>
                  </a:cubicBezTo>
                  <a:cubicBezTo>
                    <a:pt x="3560667" y="4978784"/>
                    <a:pt x="3563350" y="4978768"/>
                    <a:pt x="3566270" y="4978934"/>
                  </a:cubicBezTo>
                  <a:cubicBezTo>
                    <a:pt x="3575026" y="4979430"/>
                    <a:pt x="3585914" y="4981552"/>
                    <a:pt x="3597351" y="4985240"/>
                  </a:cubicBezTo>
                  <a:cubicBezTo>
                    <a:pt x="3611534" y="4989816"/>
                    <a:pt x="3623620" y="4995856"/>
                    <a:pt x="3631097" y="5001806"/>
                  </a:cubicBezTo>
                  <a:cubicBezTo>
                    <a:pt x="3634260" y="4992188"/>
                    <a:pt x="3640017" y="4984138"/>
                    <a:pt x="3647388" y="4978222"/>
                  </a:cubicBezTo>
                  <a:cubicBezTo>
                    <a:pt x="3642309" y="4970100"/>
                    <a:pt x="3631910" y="4962890"/>
                    <a:pt x="3618935" y="4958704"/>
                  </a:cubicBezTo>
                  <a:cubicBezTo>
                    <a:pt x="3603792" y="4953820"/>
                    <a:pt x="3589090" y="4954330"/>
                    <a:pt x="3580168" y="4959618"/>
                  </a:cubicBezTo>
                  <a:cubicBezTo>
                    <a:pt x="3579926" y="4959234"/>
                    <a:pt x="3580021" y="4958888"/>
                    <a:pt x="3580132" y="4958544"/>
                  </a:cubicBezTo>
                  <a:cubicBezTo>
                    <a:pt x="3581894" y="4953082"/>
                    <a:pt x="3587428" y="4949408"/>
                    <a:pt x="3594952" y="4947882"/>
                  </a:cubicBezTo>
                  <a:cubicBezTo>
                    <a:pt x="3598713" y="4947120"/>
                    <a:pt x="3602972" y="4946894"/>
                    <a:pt x="3607505" y="4947252"/>
                  </a:cubicBezTo>
                  <a:cubicBezTo>
                    <a:pt x="3612038" y="4947608"/>
                    <a:pt x="3616846" y="4948548"/>
                    <a:pt x="3621705" y="4950114"/>
                  </a:cubicBezTo>
                  <a:cubicBezTo>
                    <a:pt x="3637983" y="4955366"/>
                    <a:pt x="3649677" y="4965998"/>
                    <a:pt x="3650838" y="4975750"/>
                  </a:cubicBezTo>
                  <a:cubicBezTo>
                    <a:pt x="3663579" y="4966686"/>
                    <a:pt x="3680286" y="4963662"/>
                    <a:pt x="3696315" y="4968832"/>
                  </a:cubicBezTo>
                  <a:cubicBezTo>
                    <a:pt x="3705351" y="4971748"/>
                    <a:pt x="3713040" y="4976902"/>
                    <a:pt x="3718340" y="4984050"/>
                  </a:cubicBezTo>
                  <a:cubicBezTo>
                    <a:pt x="3713825" y="4973946"/>
                    <a:pt x="3713394" y="4962298"/>
                    <a:pt x="3717042" y="4950988"/>
                  </a:cubicBezTo>
                  <a:cubicBezTo>
                    <a:pt x="3723655" y="4930486"/>
                    <a:pt x="3741794" y="4916916"/>
                    <a:pt x="3761982" y="4915134"/>
                  </a:cubicBezTo>
                  <a:cubicBezTo>
                    <a:pt x="3768713" y="4914540"/>
                    <a:pt x="3775669" y="4915254"/>
                    <a:pt x="3782503" y="4917460"/>
                  </a:cubicBezTo>
                  <a:lnTo>
                    <a:pt x="3785315" y="4918690"/>
                  </a:lnTo>
                  <a:cubicBezTo>
                    <a:pt x="3784724" y="4909174"/>
                    <a:pt x="3786877" y="4895484"/>
                    <a:pt x="3791581" y="4880900"/>
                  </a:cubicBezTo>
                  <a:cubicBezTo>
                    <a:pt x="3796716" y="4864978"/>
                    <a:pt x="3803698" y="4851700"/>
                    <a:pt x="3810160" y="4844490"/>
                  </a:cubicBezTo>
                  <a:close/>
                  <a:moveTo>
                    <a:pt x="3779045" y="4840560"/>
                  </a:moveTo>
                  <a:cubicBezTo>
                    <a:pt x="3780483" y="4840506"/>
                    <a:pt x="3781896" y="4840690"/>
                    <a:pt x="3783262" y="4841130"/>
                  </a:cubicBezTo>
                  <a:lnTo>
                    <a:pt x="3784112" y="4841784"/>
                  </a:lnTo>
                  <a:cubicBezTo>
                    <a:pt x="3774607" y="4845938"/>
                    <a:pt x="3765603" y="4857570"/>
                    <a:pt x="3760719" y="4872712"/>
                  </a:cubicBezTo>
                  <a:cubicBezTo>
                    <a:pt x="3755833" y="4887854"/>
                    <a:pt x="3756343" y="4902556"/>
                    <a:pt x="3761631" y="4911480"/>
                  </a:cubicBezTo>
                  <a:cubicBezTo>
                    <a:pt x="3761247" y="4911722"/>
                    <a:pt x="3760901" y="4911626"/>
                    <a:pt x="3760557" y="4911514"/>
                  </a:cubicBezTo>
                  <a:cubicBezTo>
                    <a:pt x="3749634" y="4907992"/>
                    <a:pt x="3745860" y="4889378"/>
                    <a:pt x="3752129" y="4869942"/>
                  </a:cubicBezTo>
                  <a:cubicBezTo>
                    <a:pt x="3757615" y="4852936"/>
                    <a:pt x="3768973" y="4840934"/>
                    <a:pt x="3779045" y="4840560"/>
                  </a:cubicBezTo>
                  <a:close/>
                  <a:moveTo>
                    <a:pt x="3749279" y="4836770"/>
                  </a:moveTo>
                  <a:cubicBezTo>
                    <a:pt x="3750838" y="4836700"/>
                    <a:pt x="3752343" y="4836922"/>
                    <a:pt x="3753767" y="4837458"/>
                  </a:cubicBezTo>
                  <a:lnTo>
                    <a:pt x="3754611" y="4838258"/>
                  </a:lnTo>
                  <a:cubicBezTo>
                    <a:pt x="3743881" y="4843376"/>
                    <a:pt x="3732850" y="4857656"/>
                    <a:pt x="3725869" y="4876226"/>
                  </a:cubicBezTo>
                  <a:cubicBezTo>
                    <a:pt x="3718889" y="4894794"/>
                    <a:pt x="3717780" y="4912806"/>
                    <a:pt x="3722481" y="4923724"/>
                  </a:cubicBezTo>
                  <a:cubicBezTo>
                    <a:pt x="3722040" y="4924020"/>
                    <a:pt x="3721677" y="4923906"/>
                    <a:pt x="3721318" y="4923770"/>
                  </a:cubicBezTo>
                  <a:cubicBezTo>
                    <a:pt x="3709924" y="4919486"/>
                    <a:pt x="3707951" y="4896692"/>
                    <a:pt x="3716912" y="4872858"/>
                  </a:cubicBezTo>
                  <a:cubicBezTo>
                    <a:pt x="3724752" y="4852002"/>
                    <a:pt x="3738366" y="4837260"/>
                    <a:pt x="3749279" y="4836770"/>
                  </a:cubicBezTo>
                  <a:close/>
                  <a:moveTo>
                    <a:pt x="3231160" y="4834234"/>
                  </a:moveTo>
                  <a:cubicBezTo>
                    <a:pt x="3235396" y="4843482"/>
                    <a:pt x="3247082" y="4852318"/>
                    <a:pt x="3262224" y="4857204"/>
                  </a:cubicBezTo>
                  <a:cubicBezTo>
                    <a:pt x="3277367" y="4862088"/>
                    <a:pt x="3292015" y="4861746"/>
                    <a:pt x="3300856" y="4856716"/>
                  </a:cubicBezTo>
                  <a:lnTo>
                    <a:pt x="3300900" y="4857756"/>
                  </a:lnTo>
                  <a:cubicBezTo>
                    <a:pt x="3297501" y="4868298"/>
                    <a:pt x="3278987" y="4871762"/>
                    <a:pt x="3259552" y="4865492"/>
                  </a:cubicBezTo>
                  <a:cubicBezTo>
                    <a:pt x="3240114" y="4859222"/>
                    <a:pt x="3227115" y="4845594"/>
                    <a:pt x="3230515" y="4835050"/>
                  </a:cubicBezTo>
                  <a:cubicBezTo>
                    <a:pt x="3230623" y="4834720"/>
                    <a:pt x="3230745" y="4834394"/>
                    <a:pt x="3231160" y="4834234"/>
                  </a:cubicBezTo>
                  <a:close/>
                  <a:moveTo>
                    <a:pt x="3777706" y="4821070"/>
                  </a:moveTo>
                  <a:cubicBezTo>
                    <a:pt x="3742533" y="4824176"/>
                    <a:pt x="3710930" y="4847818"/>
                    <a:pt x="3699408" y="4883538"/>
                  </a:cubicBezTo>
                  <a:cubicBezTo>
                    <a:pt x="3693052" y="4903244"/>
                    <a:pt x="3693803" y="4923536"/>
                    <a:pt x="3701669" y="4941140"/>
                  </a:cubicBezTo>
                  <a:cubicBezTo>
                    <a:pt x="3692436" y="4928686"/>
                    <a:pt x="3679040" y="4919706"/>
                    <a:pt x="3663295" y="4914628"/>
                  </a:cubicBezTo>
                  <a:cubicBezTo>
                    <a:pt x="3615670" y="4899264"/>
                    <a:pt x="3564607" y="4925418"/>
                    <a:pt x="3549245" y="4973044"/>
                  </a:cubicBezTo>
                  <a:cubicBezTo>
                    <a:pt x="3533882" y="5020670"/>
                    <a:pt x="3560036" y="5071732"/>
                    <a:pt x="3607662" y="5087094"/>
                  </a:cubicBezTo>
                  <a:cubicBezTo>
                    <a:pt x="3622903" y="5092012"/>
                    <a:pt x="3638496" y="5092676"/>
                    <a:pt x="3652892" y="5088408"/>
                  </a:cubicBezTo>
                  <a:cubicBezTo>
                    <a:pt x="3637780" y="5097890"/>
                    <a:pt x="3626711" y="5112942"/>
                    <a:pt x="3620846" y="5131124"/>
                  </a:cubicBezTo>
                  <a:cubicBezTo>
                    <a:pt x="3605483" y="5178750"/>
                    <a:pt x="3631637" y="5229812"/>
                    <a:pt x="3679263" y="5245176"/>
                  </a:cubicBezTo>
                  <a:cubicBezTo>
                    <a:pt x="3726888" y="5260538"/>
                    <a:pt x="3777951" y="5234384"/>
                    <a:pt x="3793313" y="5186758"/>
                  </a:cubicBezTo>
                  <a:cubicBezTo>
                    <a:pt x="3798360" y="5171112"/>
                    <a:pt x="3798927" y="5155094"/>
                    <a:pt x="3794301" y="5140398"/>
                  </a:cubicBezTo>
                  <a:lnTo>
                    <a:pt x="3823246" y="5156638"/>
                  </a:lnTo>
                  <a:cubicBezTo>
                    <a:pt x="3870872" y="5172000"/>
                    <a:pt x="3921934" y="5145846"/>
                    <a:pt x="3937297" y="5098220"/>
                  </a:cubicBezTo>
                  <a:cubicBezTo>
                    <a:pt x="3952659" y="5050594"/>
                    <a:pt x="3926505" y="4999532"/>
                    <a:pt x="3878880" y="4984170"/>
                  </a:cubicBezTo>
                  <a:cubicBezTo>
                    <a:pt x="3866401" y="4980144"/>
                    <a:pt x="3853688" y="4978970"/>
                    <a:pt x="3841475" y="4980596"/>
                  </a:cubicBezTo>
                  <a:cubicBezTo>
                    <a:pt x="3855818" y="4971198"/>
                    <a:pt x="3866245" y="4956626"/>
                    <a:pt x="3871875" y="4939172"/>
                  </a:cubicBezTo>
                  <a:cubicBezTo>
                    <a:pt x="3887238" y="4891546"/>
                    <a:pt x="3861084" y="4840484"/>
                    <a:pt x="3813458" y="4825120"/>
                  </a:cubicBezTo>
                  <a:cubicBezTo>
                    <a:pt x="3801552" y="4821280"/>
                    <a:pt x="3789431" y="4820034"/>
                    <a:pt x="3777706" y="4821070"/>
                  </a:cubicBezTo>
                  <a:close/>
                  <a:moveTo>
                    <a:pt x="3252990" y="4814404"/>
                  </a:moveTo>
                  <a:cubicBezTo>
                    <a:pt x="3261748" y="4814900"/>
                    <a:pt x="3272634" y="4817020"/>
                    <a:pt x="3284071" y="4820710"/>
                  </a:cubicBezTo>
                  <a:cubicBezTo>
                    <a:pt x="3299992" y="4825844"/>
                    <a:pt x="3313270" y="4832826"/>
                    <a:pt x="3320480" y="4839288"/>
                  </a:cubicBezTo>
                  <a:cubicBezTo>
                    <a:pt x="3310932" y="4840076"/>
                    <a:pt x="3296660" y="4837948"/>
                    <a:pt x="3281410" y="4833028"/>
                  </a:cubicBezTo>
                  <a:cubicBezTo>
                    <a:pt x="3265489" y="4827894"/>
                    <a:pt x="3252213" y="4820912"/>
                    <a:pt x="3245001" y="4814450"/>
                  </a:cubicBezTo>
                  <a:cubicBezTo>
                    <a:pt x="3247388" y="4814252"/>
                    <a:pt x="3250071" y="4814238"/>
                    <a:pt x="3252990" y="4814404"/>
                  </a:cubicBezTo>
                  <a:close/>
                  <a:moveTo>
                    <a:pt x="3268481" y="4774414"/>
                  </a:moveTo>
                  <a:cubicBezTo>
                    <a:pt x="3273015" y="4774770"/>
                    <a:pt x="3277822" y="4775710"/>
                    <a:pt x="3282681" y="4777278"/>
                  </a:cubicBezTo>
                  <a:cubicBezTo>
                    <a:pt x="3302117" y="4783546"/>
                    <a:pt x="3315017" y="4797484"/>
                    <a:pt x="3311492" y="4808410"/>
                  </a:cubicBezTo>
                  <a:lnTo>
                    <a:pt x="3310838" y="4809260"/>
                  </a:lnTo>
                  <a:cubicBezTo>
                    <a:pt x="3306685" y="4799754"/>
                    <a:pt x="3295053" y="4790750"/>
                    <a:pt x="3279910" y="4785866"/>
                  </a:cubicBezTo>
                  <a:cubicBezTo>
                    <a:pt x="3264768" y="4780982"/>
                    <a:pt x="3250068" y="4781490"/>
                    <a:pt x="3241143" y="4786778"/>
                  </a:cubicBezTo>
                  <a:cubicBezTo>
                    <a:pt x="3240902" y="4786394"/>
                    <a:pt x="3240997" y="4786050"/>
                    <a:pt x="3241108" y="4785706"/>
                  </a:cubicBezTo>
                  <a:cubicBezTo>
                    <a:pt x="3242870" y="4780244"/>
                    <a:pt x="3248403" y="4776570"/>
                    <a:pt x="3255927" y="4775044"/>
                  </a:cubicBezTo>
                  <a:cubicBezTo>
                    <a:pt x="3259689" y="4774282"/>
                    <a:pt x="3263948" y="4774056"/>
                    <a:pt x="3268481" y="4774414"/>
                  </a:cubicBezTo>
                  <a:close/>
                  <a:moveTo>
                    <a:pt x="3128189" y="4755700"/>
                  </a:moveTo>
                  <a:cubicBezTo>
                    <a:pt x="3118737" y="4756536"/>
                    <a:pt x="3110245" y="4762888"/>
                    <a:pt x="3107148" y="4772488"/>
                  </a:cubicBezTo>
                  <a:cubicBezTo>
                    <a:pt x="3103020" y="4785286"/>
                    <a:pt x="3110049" y="4799008"/>
                    <a:pt x="3122847" y="4803136"/>
                  </a:cubicBezTo>
                  <a:cubicBezTo>
                    <a:pt x="3135645" y="4807264"/>
                    <a:pt x="3149368" y="4800236"/>
                    <a:pt x="3153496" y="4787438"/>
                  </a:cubicBezTo>
                  <a:cubicBezTo>
                    <a:pt x="3157624" y="4774640"/>
                    <a:pt x="3150596" y="4760918"/>
                    <a:pt x="3137797" y="4756788"/>
                  </a:cubicBezTo>
                  <a:cubicBezTo>
                    <a:pt x="3134598" y="4755756"/>
                    <a:pt x="3131341" y="4755422"/>
                    <a:pt x="3128189" y="4755700"/>
                  </a:cubicBezTo>
                  <a:close/>
                  <a:moveTo>
                    <a:pt x="2433870" y="4739262"/>
                  </a:moveTo>
                  <a:cubicBezTo>
                    <a:pt x="2434659" y="4748812"/>
                    <a:pt x="2432530" y="4763082"/>
                    <a:pt x="2427610" y="4778332"/>
                  </a:cubicBezTo>
                  <a:cubicBezTo>
                    <a:pt x="2422476" y="4794252"/>
                    <a:pt x="2415494" y="4807532"/>
                    <a:pt x="2409032" y="4814742"/>
                  </a:cubicBezTo>
                  <a:cubicBezTo>
                    <a:pt x="2408243" y="4805192"/>
                    <a:pt x="2410372" y="4790920"/>
                    <a:pt x="2415290" y="4775672"/>
                  </a:cubicBezTo>
                  <a:cubicBezTo>
                    <a:pt x="2420426" y="4759750"/>
                    <a:pt x="2427408" y="4746472"/>
                    <a:pt x="2433870" y="4739262"/>
                  </a:cubicBezTo>
                  <a:close/>
                  <a:moveTo>
                    <a:pt x="3237663" y="4733622"/>
                  </a:moveTo>
                  <a:cubicBezTo>
                    <a:pt x="3246875" y="4732824"/>
                    <a:pt x="3258533" y="4734570"/>
                    <a:pt x="3270451" y="4739050"/>
                  </a:cubicBezTo>
                  <a:cubicBezTo>
                    <a:pt x="3294285" y="4748012"/>
                    <a:pt x="3310135" y="4764512"/>
                    <a:pt x="3305851" y="4775906"/>
                  </a:cubicBezTo>
                  <a:lnTo>
                    <a:pt x="3305051" y="4776750"/>
                  </a:lnTo>
                  <a:cubicBezTo>
                    <a:pt x="3299934" y="4766020"/>
                    <a:pt x="3285653" y="4754990"/>
                    <a:pt x="3267083" y="4748010"/>
                  </a:cubicBezTo>
                  <a:cubicBezTo>
                    <a:pt x="3248514" y="4741028"/>
                    <a:pt x="3230503" y="4739918"/>
                    <a:pt x="3219584" y="4744620"/>
                  </a:cubicBezTo>
                  <a:cubicBezTo>
                    <a:pt x="3219288" y="4744180"/>
                    <a:pt x="3219402" y="4743816"/>
                    <a:pt x="3219538" y="4743458"/>
                  </a:cubicBezTo>
                  <a:cubicBezTo>
                    <a:pt x="3221681" y="4737760"/>
                    <a:pt x="3228449" y="4734418"/>
                    <a:pt x="3237663" y="4733622"/>
                  </a:cubicBezTo>
                  <a:close/>
                  <a:moveTo>
                    <a:pt x="3139351" y="4702592"/>
                  </a:moveTo>
                  <a:cubicBezTo>
                    <a:pt x="3143578" y="4702220"/>
                    <a:pt x="3147947" y="4702668"/>
                    <a:pt x="3152240" y="4704054"/>
                  </a:cubicBezTo>
                  <a:cubicBezTo>
                    <a:pt x="3169409" y="4709592"/>
                    <a:pt x="3178837" y="4727998"/>
                    <a:pt x="3173299" y="4745168"/>
                  </a:cubicBezTo>
                  <a:cubicBezTo>
                    <a:pt x="3171268" y="4751460"/>
                    <a:pt x="3167510" y="4756714"/>
                    <a:pt x="3162339" y="4760102"/>
                  </a:cubicBezTo>
                  <a:cubicBezTo>
                    <a:pt x="3166743" y="4759516"/>
                    <a:pt x="3171325" y="4759938"/>
                    <a:pt x="3175824" y="4761390"/>
                  </a:cubicBezTo>
                  <a:cubicBezTo>
                    <a:pt x="3192993" y="4766928"/>
                    <a:pt x="3202421" y="4785336"/>
                    <a:pt x="3196883" y="4802504"/>
                  </a:cubicBezTo>
                  <a:cubicBezTo>
                    <a:pt x="3191344" y="4819672"/>
                    <a:pt x="3172937" y="4829102"/>
                    <a:pt x="3155769" y="4823562"/>
                  </a:cubicBezTo>
                  <a:lnTo>
                    <a:pt x="3145334" y="4817708"/>
                  </a:lnTo>
                  <a:cubicBezTo>
                    <a:pt x="3147000" y="4823008"/>
                    <a:pt x="3146797" y="4828782"/>
                    <a:pt x="3144977" y="4834422"/>
                  </a:cubicBezTo>
                  <a:cubicBezTo>
                    <a:pt x="3139439" y="4851592"/>
                    <a:pt x="3121032" y="4861020"/>
                    <a:pt x="3103862" y="4855482"/>
                  </a:cubicBezTo>
                  <a:cubicBezTo>
                    <a:pt x="3086694" y="4849942"/>
                    <a:pt x="3077265" y="4831534"/>
                    <a:pt x="3082803" y="4814366"/>
                  </a:cubicBezTo>
                  <a:cubicBezTo>
                    <a:pt x="3084917" y="4807812"/>
                    <a:pt x="3088908" y="4802384"/>
                    <a:pt x="3094356" y="4798966"/>
                  </a:cubicBezTo>
                  <a:cubicBezTo>
                    <a:pt x="3089167" y="4800506"/>
                    <a:pt x="3083546" y="4800266"/>
                    <a:pt x="3078051" y="4798494"/>
                  </a:cubicBezTo>
                  <a:cubicBezTo>
                    <a:pt x="3060882" y="4792956"/>
                    <a:pt x="3051453" y="4774548"/>
                    <a:pt x="3056991" y="4757380"/>
                  </a:cubicBezTo>
                  <a:cubicBezTo>
                    <a:pt x="3062530" y="4740210"/>
                    <a:pt x="3080937" y="4730782"/>
                    <a:pt x="3098106" y="4736320"/>
                  </a:cubicBezTo>
                  <a:cubicBezTo>
                    <a:pt x="3103782" y="4738150"/>
                    <a:pt x="3108612" y="4741388"/>
                    <a:pt x="3111940" y="4745878"/>
                  </a:cubicBezTo>
                  <a:cubicBezTo>
                    <a:pt x="3109103" y="4739532"/>
                    <a:pt x="3108834" y="4732216"/>
                    <a:pt x="3111125" y="4725112"/>
                  </a:cubicBezTo>
                  <a:cubicBezTo>
                    <a:pt x="3115279" y="4712236"/>
                    <a:pt x="3126671" y="4703712"/>
                    <a:pt x="3139351" y="4702592"/>
                  </a:cubicBezTo>
                  <a:close/>
                  <a:moveTo>
                    <a:pt x="3140603" y="4694744"/>
                  </a:moveTo>
                  <a:cubicBezTo>
                    <a:pt x="3126628" y="4695980"/>
                    <a:pt x="3114072" y="4705372"/>
                    <a:pt x="3109495" y="4719562"/>
                  </a:cubicBezTo>
                  <a:cubicBezTo>
                    <a:pt x="3106969" y="4727392"/>
                    <a:pt x="3107268" y="4735456"/>
                    <a:pt x="3110392" y="4742448"/>
                  </a:cubicBezTo>
                  <a:cubicBezTo>
                    <a:pt x="3106724" y="4737500"/>
                    <a:pt x="3101402" y="4733932"/>
                    <a:pt x="3095147" y="4731916"/>
                  </a:cubicBezTo>
                  <a:cubicBezTo>
                    <a:pt x="3076225" y="4725812"/>
                    <a:pt x="3055938" y="4736202"/>
                    <a:pt x="3049834" y="4755124"/>
                  </a:cubicBezTo>
                  <a:cubicBezTo>
                    <a:pt x="3043731" y="4774046"/>
                    <a:pt x="3054121" y="4794334"/>
                    <a:pt x="3073043" y="4800438"/>
                  </a:cubicBezTo>
                  <a:cubicBezTo>
                    <a:pt x="3079099" y="4802390"/>
                    <a:pt x="3085294" y="4802654"/>
                    <a:pt x="3091013" y="4800958"/>
                  </a:cubicBezTo>
                  <a:cubicBezTo>
                    <a:pt x="3085009" y="4804726"/>
                    <a:pt x="3080613" y="4810706"/>
                    <a:pt x="3078283" y="4817930"/>
                  </a:cubicBezTo>
                  <a:cubicBezTo>
                    <a:pt x="3072178" y="4836852"/>
                    <a:pt x="3082569" y="4857138"/>
                    <a:pt x="3101491" y="4863242"/>
                  </a:cubicBezTo>
                  <a:cubicBezTo>
                    <a:pt x="3120413" y="4869346"/>
                    <a:pt x="3140700" y="4858954"/>
                    <a:pt x="3146804" y="4840034"/>
                  </a:cubicBezTo>
                  <a:cubicBezTo>
                    <a:pt x="3148808" y="4833818"/>
                    <a:pt x="3149034" y="4827454"/>
                    <a:pt x="3147196" y="4821614"/>
                  </a:cubicBezTo>
                  <a:lnTo>
                    <a:pt x="3158695" y="4828066"/>
                  </a:lnTo>
                  <a:cubicBezTo>
                    <a:pt x="3177617" y="4834170"/>
                    <a:pt x="3197905" y="4823778"/>
                    <a:pt x="3204008" y="4804858"/>
                  </a:cubicBezTo>
                  <a:cubicBezTo>
                    <a:pt x="3210112" y="4785936"/>
                    <a:pt x="3199720" y="4765648"/>
                    <a:pt x="3180799" y="4759544"/>
                  </a:cubicBezTo>
                  <a:cubicBezTo>
                    <a:pt x="3175841" y="4757944"/>
                    <a:pt x="3170791" y="4757478"/>
                    <a:pt x="3165937" y="4758124"/>
                  </a:cubicBezTo>
                  <a:cubicBezTo>
                    <a:pt x="3171637" y="4754390"/>
                    <a:pt x="3175779" y="4748602"/>
                    <a:pt x="3178016" y="4741666"/>
                  </a:cubicBezTo>
                  <a:cubicBezTo>
                    <a:pt x="3184120" y="4722744"/>
                    <a:pt x="3173729" y="4702458"/>
                    <a:pt x="3154808" y="4696354"/>
                  </a:cubicBezTo>
                  <a:cubicBezTo>
                    <a:pt x="3150077" y="4694828"/>
                    <a:pt x="3145261" y="4694334"/>
                    <a:pt x="3140603" y="4694744"/>
                  </a:cubicBezTo>
                  <a:close/>
                  <a:moveTo>
                    <a:pt x="2386540" y="4689550"/>
                  </a:moveTo>
                  <a:cubicBezTo>
                    <a:pt x="2388099" y="4689480"/>
                    <a:pt x="2389603" y="4689702"/>
                    <a:pt x="2391027" y="4690238"/>
                  </a:cubicBezTo>
                  <a:lnTo>
                    <a:pt x="2391872" y="4691038"/>
                  </a:lnTo>
                  <a:cubicBezTo>
                    <a:pt x="2381142" y="4696154"/>
                    <a:pt x="2370112" y="4710436"/>
                    <a:pt x="2363130" y="4729004"/>
                  </a:cubicBezTo>
                  <a:cubicBezTo>
                    <a:pt x="2356149" y="4747574"/>
                    <a:pt x="2355041" y="4765584"/>
                    <a:pt x="2359741" y="4776504"/>
                  </a:cubicBezTo>
                  <a:cubicBezTo>
                    <a:pt x="2359301" y="4776800"/>
                    <a:pt x="2358937" y="4776686"/>
                    <a:pt x="2358579" y="4776550"/>
                  </a:cubicBezTo>
                  <a:cubicBezTo>
                    <a:pt x="2347185" y="4772266"/>
                    <a:pt x="2345211" y="4749472"/>
                    <a:pt x="2354172" y="4725638"/>
                  </a:cubicBezTo>
                  <a:cubicBezTo>
                    <a:pt x="2362012" y="4704782"/>
                    <a:pt x="2375626" y="4690040"/>
                    <a:pt x="2386540" y="4689550"/>
                  </a:cubicBezTo>
                  <a:close/>
                  <a:moveTo>
                    <a:pt x="2571827" y="4672842"/>
                  </a:moveTo>
                  <a:cubicBezTo>
                    <a:pt x="2576064" y="4682090"/>
                    <a:pt x="2587749" y="4690926"/>
                    <a:pt x="2602891" y="4695810"/>
                  </a:cubicBezTo>
                  <a:cubicBezTo>
                    <a:pt x="2618034" y="4700696"/>
                    <a:pt x="2632681" y="4700352"/>
                    <a:pt x="2641522" y="4695322"/>
                  </a:cubicBezTo>
                  <a:lnTo>
                    <a:pt x="2641568" y="4696362"/>
                  </a:lnTo>
                  <a:cubicBezTo>
                    <a:pt x="2638168" y="4706906"/>
                    <a:pt x="2619654" y="4710368"/>
                    <a:pt x="2600219" y="4704100"/>
                  </a:cubicBezTo>
                  <a:cubicBezTo>
                    <a:pt x="2580781" y="4697830"/>
                    <a:pt x="2567782" y="4684200"/>
                    <a:pt x="2571182" y="4673658"/>
                  </a:cubicBezTo>
                  <a:cubicBezTo>
                    <a:pt x="2571289" y="4673326"/>
                    <a:pt x="2571412" y="4673002"/>
                    <a:pt x="2571827" y="4672842"/>
                  </a:cubicBezTo>
                  <a:close/>
                  <a:moveTo>
                    <a:pt x="2998907" y="4659408"/>
                  </a:moveTo>
                  <a:cubicBezTo>
                    <a:pt x="3008120" y="4658610"/>
                    <a:pt x="3019778" y="4660358"/>
                    <a:pt x="3031694" y="4664838"/>
                  </a:cubicBezTo>
                  <a:cubicBezTo>
                    <a:pt x="3055529" y="4673798"/>
                    <a:pt x="3071378" y="4690298"/>
                    <a:pt x="3067096" y="4701692"/>
                  </a:cubicBezTo>
                  <a:lnTo>
                    <a:pt x="3066295" y="4702538"/>
                  </a:lnTo>
                  <a:cubicBezTo>
                    <a:pt x="3061177" y="4691808"/>
                    <a:pt x="3046897" y="4680778"/>
                    <a:pt x="3028327" y="4673796"/>
                  </a:cubicBezTo>
                  <a:cubicBezTo>
                    <a:pt x="3009758" y="4666814"/>
                    <a:pt x="2991748" y="4665706"/>
                    <a:pt x="2980828" y="4670408"/>
                  </a:cubicBezTo>
                  <a:cubicBezTo>
                    <a:pt x="2980532" y="4669966"/>
                    <a:pt x="2980647" y="4669602"/>
                    <a:pt x="2980782" y="4669244"/>
                  </a:cubicBezTo>
                  <a:cubicBezTo>
                    <a:pt x="2982924" y="4663548"/>
                    <a:pt x="2989693" y="4660206"/>
                    <a:pt x="2998907" y="4659408"/>
                  </a:cubicBezTo>
                  <a:close/>
                  <a:moveTo>
                    <a:pt x="2593656" y="4653010"/>
                  </a:moveTo>
                  <a:cubicBezTo>
                    <a:pt x="2602414" y="4653506"/>
                    <a:pt x="2613301" y="4655626"/>
                    <a:pt x="2624738" y="4659316"/>
                  </a:cubicBezTo>
                  <a:cubicBezTo>
                    <a:pt x="2640658" y="4664452"/>
                    <a:pt x="2653937" y="4671432"/>
                    <a:pt x="2661147" y="4677894"/>
                  </a:cubicBezTo>
                  <a:cubicBezTo>
                    <a:pt x="2651599" y="4678684"/>
                    <a:pt x="2637327" y="4676554"/>
                    <a:pt x="2622077" y="4671636"/>
                  </a:cubicBezTo>
                  <a:cubicBezTo>
                    <a:pt x="2606157" y="4666500"/>
                    <a:pt x="2592879" y="4659520"/>
                    <a:pt x="2585668" y="4653056"/>
                  </a:cubicBezTo>
                  <a:cubicBezTo>
                    <a:pt x="2588055" y="4652860"/>
                    <a:pt x="2590737" y="4652844"/>
                    <a:pt x="2593656" y="4653010"/>
                  </a:cubicBezTo>
                  <a:close/>
                  <a:moveTo>
                    <a:pt x="2609148" y="4613020"/>
                  </a:moveTo>
                  <a:cubicBezTo>
                    <a:pt x="2613681" y="4613378"/>
                    <a:pt x="2618489" y="4614318"/>
                    <a:pt x="2623348" y="4615884"/>
                  </a:cubicBezTo>
                  <a:cubicBezTo>
                    <a:pt x="2642783" y="4622154"/>
                    <a:pt x="2655684" y="4636092"/>
                    <a:pt x="2652160" y="4647016"/>
                  </a:cubicBezTo>
                  <a:lnTo>
                    <a:pt x="2651504" y="4647868"/>
                  </a:lnTo>
                  <a:cubicBezTo>
                    <a:pt x="2647353" y="4638360"/>
                    <a:pt x="2635720" y="4629358"/>
                    <a:pt x="2620578" y="4624472"/>
                  </a:cubicBezTo>
                  <a:cubicBezTo>
                    <a:pt x="2605435" y="4619588"/>
                    <a:pt x="2590735" y="4620098"/>
                    <a:pt x="2581810" y="4625386"/>
                  </a:cubicBezTo>
                  <a:cubicBezTo>
                    <a:pt x="2581569" y="4625002"/>
                    <a:pt x="2581664" y="4624656"/>
                    <a:pt x="2581775" y="4624312"/>
                  </a:cubicBezTo>
                  <a:cubicBezTo>
                    <a:pt x="2583537" y="4618850"/>
                    <a:pt x="2589071" y="4615176"/>
                    <a:pt x="2596594" y="4613652"/>
                  </a:cubicBezTo>
                  <a:cubicBezTo>
                    <a:pt x="2600356" y="4612888"/>
                    <a:pt x="2604615" y="4612662"/>
                    <a:pt x="2609148" y="4613020"/>
                  </a:cubicBezTo>
                  <a:close/>
                  <a:moveTo>
                    <a:pt x="3232977" y="4606306"/>
                  </a:moveTo>
                  <a:cubicBezTo>
                    <a:pt x="3248000" y="4608262"/>
                    <a:pt x="3257559" y="4629962"/>
                    <a:pt x="3254328" y="4654776"/>
                  </a:cubicBezTo>
                  <a:cubicBezTo>
                    <a:pt x="3251097" y="4679588"/>
                    <a:pt x="3236299" y="4698116"/>
                    <a:pt x="3221276" y="4696160"/>
                  </a:cubicBezTo>
                  <a:cubicBezTo>
                    <a:pt x="3220803" y="4696098"/>
                    <a:pt x="3220337" y="4696016"/>
                    <a:pt x="3220011" y="4695546"/>
                  </a:cubicBezTo>
                  <a:cubicBezTo>
                    <a:pt x="3231270" y="4688524"/>
                    <a:pt x="3240000" y="4672568"/>
                    <a:pt x="3242517" y="4653236"/>
                  </a:cubicBezTo>
                  <a:cubicBezTo>
                    <a:pt x="3245034" y="4633906"/>
                    <a:pt x="3240683" y="4616246"/>
                    <a:pt x="3231596" y="4606576"/>
                  </a:cubicBezTo>
                  <a:close/>
                  <a:moveTo>
                    <a:pt x="3215381" y="4597266"/>
                  </a:moveTo>
                  <a:cubicBezTo>
                    <a:pt x="3225924" y="4600668"/>
                    <a:pt x="3229387" y="4619180"/>
                    <a:pt x="3223117" y="4638618"/>
                  </a:cubicBezTo>
                  <a:cubicBezTo>
                    <a:pt x="3216848" y="4658054"/>
                    <a:pt x="3203219" y="4671054"/>
                    <a:pt x="3192676" y="4667652"/>
                  </a:cubicBezTo>
                  <a:cubicBezTo>
                    <a:pt x="3192344" y="4667544"/>
                    <a:pt x="3192020" y="4667424"/>
                    <a:pt x="3191860" y="4667006"/>
                  </a:cubicBezTo>
                  <a:cubicBezTo>
                    <a:pt x="3201108" y="4662772"/>
                    <a:pt x="3209945" y="4651086"/>
                    <a:pt x="3214829" y="4635942"/>
                  </a:cubicBezTo>
                  <a:cubicBezTo>
                    <a:pt x="3219714" y="4620800"/>
                    <a:pt x="3219371" y="4606154"/>
                    <a:pt x="3214341" y="4597312"/>
                  </a:cubicBezTo>
                  <a:close/>
                  <a:moveTo>
                    <a:pt x="2468856" y="4594308"/>
                  </a:moveTo>
                  <a:cubicBezTo>
                    <a:pt x="2459405" y="4595142"/>
                    <a:pt x="2450912" y="4601496"/>
                    <a:pt x="2447815" y="4611094"/>
                  </a:cubicBezTo>
                  <a:cubicBezTo>
                    <a:pt x="2443687" y="4623892"/>
                    <a:pt x="2450715" y="4637614"/>
                    <a:pt x="2463514" y="4641742"/>
                  </a:cubicBezTo>
                  <a:cubicBezTo>
                    <a:pt x="2476312" y="4645872"/>
                    <a:pt x="2490034" y="4638844"/>
                    <a:pt x="2494163" y="4626046"/>
                  </a:cubicBezTo>
                  <a:cubicBezTo>
                    <a:pt x="2498292" y="4613246"/>
                    <a:pt x="2491263" y="4599524"/>
                    <a:pt x="2478464" y="4595396"/>
                  </a:cubicBezTo>
                  <a:cubicBezTo>
                    <a:pt x="2475264" y="4594364"/>
                    <a:pt x="2472007" y="4594028"/>
                    <a:pt x="2468856" y="4594308"/>
                  </a:cubicBezTo>
                  <a:close/>
                  <a:moveTo>
                    <a:pt x="3194484" y="4585208"/>
                  </a:moveTo>
                  <a:cubicBezTo>
                    <a:pt x="3195273" y="4594756"/>
                    <a:pt x="3193144" y="4609028"/>
                    <a:pt x="3188225" y="4624278"/>
                  </a:cubicBezTo>
                  <a:cubicBezTo>
                    <a:pt x="3183298" y="4639554"/>
                    <a:pt x="3176672" y="4652396"/>
                    <a:pt x="3170372" y="4659728"/>
                  </a:cubicBezTo>
                  <a:cubicBezTo>
                    <a:pt x="3195473" y="4669646"/>
                    <a:pt x="3208775" y="4697540"/>
                    <a:pt x="3200356" y="4723638"/>
                  </a:cubicBezTo>
                  <a:cubicBezTo>
                    <a:pt x="3197125" y="4733658"/>
                    <a:pt x="3191140" y="4742020"/>
                    <a:pt x="3182907" y="4747414"/>
                  </a:cubicBezTo>
                  <a:cubicBezTo>
                    <a:pt x="3189917" y="4746482"/>
                    <a:pt x="3197214" y="4747156"/>
                    <a:pt x="3204376" y="4749466"/>
                  </a:cubicBezTo>
                  <a:cubicBezTo>
                    <a:pt x="3231712" y="4758284"/>
                    <a:pt x="3246724" y="4787592"/>
                    <a:pt x="3237906" y="4814926"/>
                  </a:cubicBezTo>
                  <a:cubicBezTo>
                    <a:pt x="3231300" y="4835406"/>
                    <a:pt x="3213195" y="4848968"/>
                    <a:pt x="3193033" y="4850768"/>
                  </a:cubicBezTo>
                  <a:cubicBezTo>
                    <a:pt x="3197975" y="4862994"/>
                    <a:pt x="3211981" y="4874300"/>
                    <a:pt x="3230341" y="4880222"/>
                  </a:cubicBezTo>
                  <a:cubicBezTo>
                    <a:pt x="3248894" y="4886208"/>
                    <a:pt x="3267050" y="4885134"/>
                    <a:pt x="3278211" y="4877954"/>
                  </a:cubicBezTo>
                  <a:lnTo>
                    <a:pt x="3278224" y="4879360"/>
                  </a:lnTo>
                  <a:cubicBezTo>
                    <a:pt x="3273573" y="4893778"/>
                    <a:pt x="3250498" y="4899240"/>
                    <a:pt x="3226685" y="4891558"/>
                  </a:cubicBezTo>
                  <a:cubicBezTo>
                    <a:pt x="3202872" y="4883876"/>
                    <a:pt x="3187338" y="4865960"/>
                    <a:pt x="3191988" y="4851542"/>
                  </a:cubicBezTo>
                  <a:cubicBezTo>
                    <a:pt x="3192091" y="4851224"/>
                    <a:pt x="3192204" y="4850908"/>
                    <a:pt x="3192552" y="4850776"/>
                  </a:cubicBezTo>
                  <a:cubicBezTo>
                    <a:pt x="3185954" y="4851346"/>
                    <a:pt x="3179140" y="4850616"/>
                    <a:pt x="3172444" y="4848456"/>
                  </a:cubicBezTo>
                  <a:lnTo>
                    <a:pt x="3155831" y="4839136"/>
                  </a:lnTo>
                  <a:cubicBezTo>
                    <a:pt x="3158486" y="4847572"/>
                    <a:pt x="3158160" y="4856764"/>
                    <a:pt x="3155264" y="4865746"/>
                  </a:cubicBezTo>
                  <a:cubicBezTo>
                    <a:pt x="3153498" y="4871220"/>
                    <a:pt x="3150910" y="4876200"/>
                    <a:pt x="3147485" y="4880450"/>
                  </a:cubicBezTo>
                  <a:cubicBezTo>
                    <a:pt x="3161222" y="4884002"/>
                    <a:pt x="3169648" y="4904722"/>
                    <a:pt x="3166586" y="4928236"/>
                  </a:cubicBezTo>
                  <a:cubicBezTo>
                    <a:pt x="3163354" y="4953050"/>
                    <a:pt x="3148557" y="4971578"/>
                    <a:pt x="3133534" y="4969622"/>
                  </a:cubicBezTo>
                  <a:cubicBezTo>
                    <a:pt x="3133062" y="4969560"/>
                    <a:pt x="3132595" y="4969478"/>
                    <a:pt x="3132269" y="4969008"/>
                  </a:cubicBezTo>
                  <a:cubicBezTo>
                    <a:pt x="3143528" y="4961986"/>
                    <a:pt x="3152259" y="4946030"/>
                    <a:pt x="3154775" y="4926700"/>
                  </a:cubicBezTo>
                  <a:cubicBezTo>
                    <a:pt x="3157079" y="4909004"/>
                    <a:pt x="3153628" y="4892712"/>
                    <a:pt x="3145784" y="4882870"/>
                  </a:cubicBezTo>
                  <a:cubicBezTo>
                    <a:pt x="3138940" y="4891292"/>
                    <a:pt x="3129584" y="4897234"/>
                    <a:pt x="3119214" y="4899934"/>
                  </a:cubicBezTo>
                  <a:cubicBezTo>
                    <a:pt x="3129168" y="4903794"/>
                    <a:pt x="3132257" y="4921796"/>
                    <a:pt x="3126170" y="4940666"/>
                  </a:cubicBezTo>
                  <a:cubicBezTo>
                    <a:pt x="3119900" y="4960102"/>
                    <a:pt x="3106272" y="4973102"/>
                    <a:pt x="3095729" y="4969702"/>
                  </a:cubicBezTo>
                  <a:cubicBezTo>
                    <a:pt x="3095397" y="4969594"/>
                    <a:pt x="3095073" y="4969472"/>
                    <a:pt x="3094912" y="4969056"/>
                  </a:cubicBezTo>
                  <a:cubicBezTo>
                    <a:pt x="3104160" y="4964822"/>
                    <a:pt x="3112997" y="4953136"/>
                    <a:pt x="3117882" y="4937994"/>
                  </a:cubicBezTo>
                  <a:cubicBezTo>
                    <a:pt x="3122622" y="4923296"/>
                    <a:pt x="3122438" y="4909066"/>
                    <a:pt x="3117715" y="4900214"/>
                  </a:cubicBezTo>
                  <a:cubicBezTo>
                    <a:pt x="3108814" y="4902520"/>
                    <a:pt x="3099192" y="4902304"/>
                    <a:pt x="3089803" y="4899274"/>
                  </a:cubicBezTo>
                  <a:cubicBezTo>
                    <a:pt x="3081568" y="4896618"/>
                    <a:pt x="3074452" y="4892102"/>
                    <a:pt x="3068937" y="4886176"/>
                  </a:cubicBezTo>
                  <a:cubicBezTo>
                    <a:pt x="3060303" y="4890942"/>
                    <a:pt x="3052506" y="4901772"/>
                    <a:pt x="3048083" y="4915482"/>
                  </a:cubicBezTo>
                  <a:cubicBezTo>
                    <a:pt x="3043199" y="4930624"/>
                    <a:pt x="3043708" y="4945324"/>
                    <a:pt x="3048996" y="4954248"/>
                  </a:cubicBezTo>
                  <a:cubicBezTo>
                    <a:pt x="3048613" y="4954488"/>
                    <a:pt x="3048266" y="4954394"/>
                    <a:pt x="3047922" y="4954284"/>
                  </a:cubicBezTo>
                  <a:cubicBezTo>
                    <a:pt x="3036999" y="4950760"/>
                    <a:pt x="3033225" y="4932148"/>
                    <a:pt x="3039495" y="4912712"/>
                  </a:cubicBezTo>
                  <a:cubicBezTo>
                    <a:pt x="3044954" y="4895786"/>
                    <a:pt x="3056228" y="4883820"/>
                    <a:pt x="3066266" y="4883372"/>
                  </a:cubicBezTo>
                  <a:cubicBezTo>
                    <a:pt x="3054885" y="4870208"/>
                    <a:pt x="3050539" y="4851592"/>
                    <a:pt x="3056274" y="4833812"/>
                  </a:cubicBezTo>
                  <a:cubicBezTo>
                    <a:pt x="3059641" y="4823376"/>
                    <a:pt x="3065993" y="4814738"/>
                    <a:pt x="3074666" y="4809294"/>
                  </a:cubicBezTo>
                  <a:cubicBezTo>
                    <a:pt x="3066405" y="4811746"/>
                    <a:pt x="3057455" y="4811364"/>
                    <a:pt x="3048707" y="4808542"/>
                  </a:cubicBezTo>
                  <a:cubicBezTo>
                    <a:pt x="3044374" y="4807144"/>
                    <a:pt x="3040350" y="4805232"/>
                    <a:pt x="3036790" y="4802724"/>
                  </a:cubicBezTo>
                  <a:cubicBezTo>
                    <a:pt x="3030601" y="4814114"/>
                    <a:pt x="3011682" y="4820682"/>
                    <a:pt x="2990491" y="4817924"/>
                  </a:cubicBezTo>
                  <a:cubicBezTo>
                    <a:pt x="2965679" y="4814692"/>
                    <a:pt x="2947151" y="4799896"/>
                    <a:pt x="2949107" y="4784872"/>
                  </a:cubicBezTo>
                  <a:cubicBezTo>
                    <a:pt x="2949169" y="4784400"/>
                    <a:pt x="2949250" y="4783934"/>
                    <a:pt x="2949720" y="4783606"/>
                  </a:cubicBezTo>
                  <a:cubicBezTo>
                    <a:pt x="2956741" y="4794866"/>
                    <a:pt x="2972699" y="4803596"/>
                    <a:pt x="2992029" y="4806114"/>
                  </a:cubicBezTo>
                  <a:cubicBezTo>
                    <a:pt x="3007726" y="4808158"/>
                    <a:pt x="3022319" y="4805672"/>
                    <a:pt x="3032285" y="4799556"/>
                  </a:cubicBezTo>
                  <a:cubicBezTo>
                    <a:pt x="3024169" y="4793264"/>
                    <a:pt x="3018291" y="4784640"/>
                    <a:pt x="3015301" y="4774986"/>
                  </a:cubicBezTo>
                  <a:cubicBezTo>
                    <a:pt x="3008431" y="4781320"/>
                    <a:pt x="2993544" y="4782496"/>
                    <a:pt x="2978072" y="4777504"/>
                  </a:cubicBezTo>
                  <a:cubicBezTo>
                    <a:pt x="2958636" y="4771236"/>
                    <a:pt x="2945636" y="4757604"/>
                    <a:pt x="2949036" y="4747064"/>
                  </a:cubicBezTo>
                  <a:cubicBezTo>
                    <a:pt x="2949143" y="4746732"/>
                    <a:pt x="2949266" y="4746408"/>
                    <a:pt x="2949682" y="4746246"/>
                  </a:cubicBezTo>
                  <a:cubicBezTo>
                    <a:pt x="2953918" y="4755494"/>
                    <a:pt x="2965603" y="4764332"/>
                    <a:pt x="2980746" y="4769216"/>
                  </a:cubicBezTo>
                  <a:cubicBezTo>
                    <a:pt x="2993250" y="4773250"/>
                    <a:pt x="3005417" y="4773720"/>
                    <a:pt x="3014181" y="4770692"/>
                  </a:cubicBezTo>
                  <a:cubicBezTo>
                    <a:pt x="3012042" y="4762334"/>
                    <a:pt x="3012163" y="4753346"/>
                    <a:pt x="3014861" y="4744556"/>
                  </a:cubicBezTo>
                  <a:cubicBezTo>
                    <a:pt x="3005471" y="4744838"/>
                    <a:pt x="2992633" y="4742670"/>
                    <a:pt x="2979014" y="4738278"/>
                  </a:cubicBezTo>
                  <a:cubicBezTo>
                    <a:pt x="2963093" y="4733144"/>
                    <a:pt x="2949816" y="4726162"/>
                    <a:pt x="2942604" y="4719700"/>
                  </a:cubicBezTo>
                  <a:cubicBezTo>
                    <a:pt x="2944991" y="4719502"/>
                    <a:pt x="2947674" y="4719486"/>
                    <a:pt x="2950593" y="4719652"/>
                  </a:cubicBezTo>
                  <a:cubicBezTo>
                    <a:pt x="2959351" y="4720148"/>
                    <a:pt x="2970238" y="4722270"/>
                    <a:pt x="2981675" y="4725958"/>
                  </a:cubicBezTo>
                  <a:cubicBezTo>
                    <a:pt x="2995858" y="4730534"/>
                    <a:pt x="3007944" y="4736574"/>
                    <a:pt x="3015421" y="4742524"/>
                  </a:cubicBezTo>
                  <a:cubicBezTo>
                    <a:pt x="3018584" y="4732906"/>
                    <a:pt x="3024341" y="4724856"/>
                    <a:pt x="3031711" y="4718940"/>
                  </a:cubicBezTo>
                  <a:cubicBezTo>
                    <a:pt x="3026633" y="4710818"/>
                    <a:pt x="3016234" y="4703608"/>
                    <a:pt x="3003259" y="4699422"/>
                  </a:cubicBezTo>
                  <a:cubicBezTo>
                    <a:pt x="2988116" y="4694538"/>
                    <a:pt x="2973414" y="4695048"/>
                    <a:pt x="2964491" y="4700336"/>
                  </a:cubicBezTo>
                  <a:cubicBezTo>
                    <a:pt x="2964250" y="4699952"/>
                    <a:pt x="2964345" y="4699606"/>
                    <a:pt x="2964456" y="4699262"/>
                  </a:cubicBezTo>
                  <a:cubicBezTo>
                    <a:pt x="2966217" y="4693800"/>
                    <a:pt x="2971752" y="4690126"/>
                    <a:pt x="2979276" y="4688600"/>
                  </a:cubicBezTo>
                  <a:cubicBezTo>
                    <a:pt x="2983037" y="4687838"/>
                    <a:pt x="2987297" y="4687612"/>
                    <a:pt x="2991830" y="4687970"/>
                  </a:cubicBezTo>
                  <a:cubicBezTo>
                    <a:pt x="2996362" y="4688326"/>
                    <a:pt x="3001170" y="4689266"/>
                    <a:pt x="3006028" y="4690832"/>
                  </a:cubicBezTo>
                  <a:cubicBezTo>
                    <a:pt x="3022307" y="4696084"/>
                    <a:pt x="3034001" y="4706716"/>
                    <a:pt x="3035162" y="4716468"/>
                  </a:cubicBezTo>
                  <a:cubicBezTo>
                    <a:pt x="3047902" y="4707404"/>
                    <a:pt x="3064609" y="4704380"/>
                    <a:pt x="3080639" y="4709550"/>
                  </a:cubicBezTo>
                  <a:cubicBezTo>
                    <a:pt x="3089675" y="4712466"/>
                    <a:pt x="3097364" y="4717620"/>
                    <a:pt x="3102664" y="4724768"/>
                  </a:cubicBezTo>
                  <a:cubicBezTo>
                    <a:pt x="3098149" y="4714664"/>
                    <a:pt x="3097718" y="4703016"/>
                    <a:pt x="3101366" y="4691706"/>
                  </a:cubicBezTo>
                  <a:cubicBezTo>
                    <a:pt x="3107979" y="4671204"/>
                    <a:pt x="3126118" y="4657634"/>
                    <a:pt x="3146306" y="4655852"/>
                  </a:cubicBezTo>
                  <a:cubicBezTo>
                    <a:pt x="3153036" y="4655258"/>
                    <a:pt x="3159994" y="4655972"/>
                    <a:pt x="3166827" y="4658178"/>
                  </a:cubicBezTo>
                  <a:lnTo>
                    <a:pt x="3169639" y="4659408"/>
                  </a:lnTo>
                  <a:cubicBezTo>
                    <a:pt x="3169048" y="4649892"/>
                    <a:pt x="3171200" y="4636202"/>
                    <a:pt x="3175905" y="4621618"/>
                  </a:cubicBezTo>
                  <a:cubicBezTo>
                    <a:pt x="3181040" y="4605696"/>
                    <a:pt x="3188022" y="4592418"/>
                    <a:pt x="3194484" y="4585208"/>
                  </a:cubicBezTo>
                  <a:close/>
                  <a:moveTo>
                    <a:pt x="3163369" y="4581278"/>
                  </a:moveTo>
                  <a:cubicBezTo>
                    <a:pt x="3164807" y="4581224"/>
                    <a:pt x="3166220" y="4581408"/>
                    <a:pt x="3167586" y="4581848"/>
                  </a:cubicBezTo>
                  <a:lnTo>
                    <a:pt x="3168436" y="4582502"/>
                  </a:lnTo>
                  <a:cubicBezTo>
                    <a:pt x="3158931" y="4586656"/>
                    <a:pt x="3149927" y="4598288"/>
                    <a:pt x="3145043" y="4613430"/>
                  </a:cubicBezTo>
                  <a:cubicBezTo>
                    <a:pt x="3140157" y="4628572"/>
                    <a:pt x="3140666" y="4643274"/>
                    <a:pt x="3145955" y="4652198"/>
                  </a:cubicBezTo>
                  <a:cubicBezTo>
                    <a:pt x="3145571" y="4652440"/>
                    <a:pt x="3145225" y="4652344"/>
                    <a:pt x="3144881" y="4652232"/>
                  </a:cubicBezTo>
                  <a:cubicBezTo>
                    <a:pt x="3133957" y="4648710"/>
                    <a:pt x="3130184" y="4630096"/>
                    <a:pt x="3136453" y="4610660"/>
                  </a:cubicBezTo>
                  <a:cubicBezTo>
                    <a:pt x="3141939" y="4593654"/>
                    <a:pt x="3153296" y="4581652"/>
                    <a:pt x="3163369" y="4581278"/>
                  </a:cubicBezTo>
                  <a:close/>
                  <a:moveTo>
                    <a:pt x="3133603" y="4577488"/>
                  </a:moveTo>
                  <a:cubicBezTo>
                    <a:pt x="3135162" y="4577418"/>
                    <a:pt x="3136667" y="4577640"/>
                    <a:pt x="3138091" y="4578176"/>
                  </a:cubicBezTo>
                  <a:lnTo>
                    <a:pt x="3138935" y="4578976"/>
                  </a:lnTo>
                  <a:cubicBezTo>
                    <a:pt x="3128205" y="4584094"/>
                    <a:pt x="3117174" y="4598374"/>
                    <a:pt x="3110193" y="4616944"/>
                  </a:cubicBezTo>
                  <a:cubicBezTo>
                    <a:pt x="3103213" y="4635512"/>
                    <a:pt x="3102103" y="4653524"/>
                    <a:pt x="3106804" y="4664442"/>
                  </a:cubicBezTo>
                  <a:cubicBezTo>
                    <a:pt x="3106364" y="4664738"/>
                    <a:pt x="3106001" y="4664624"/>
                    <a:pt x="3105642" y="4664488"/>
                  </a:cubicBezTo>
                  <a:cubicBezTo>
                    <a:pt x="3094248" y="4660204"/>
                    <a:pt x="3092275" y="4637410"/>
                    <a:pt x="3101236" y="4613576"/>
                  </a:cubicBezTo>
                  <a:cubicBezTo>
                    <a:pt x="3109076" y="4592720"/>
                    <a:pt x="3122689" y="4577978"/>
                    <a:pt x="3133603" y="4577488"/>
                  </a:cubicBezTo>
                  <a:close/>
                  <a:moveTo>
                    <a:pt x="2578330" y="4572228"/>
                  </a:moveTo>
                  <a:cubicBezTo>
                    <a:pt x="2587543" y="4571432"/>
                    <a:pt x="2599199" y="4573178"/>
                    <a:pt x="2611118" y="4577658"/>
                  </a:cubicBezTo>
                  <a:cubicBezTo>
                    <a:pt x="2634953" y="4586618"/>
                    <a:pt x="2650802" y="4603120"/>
                    <a:pt x="2646518" y="4614514"/>
                  </a:cubicBezTo>
                  <a:lnTo>
                    <a:pt x="2645718" y="4615358"/>
                  </a:lnTo>
                  <a:cubicBezTo>
                    <a:pt x="2640601" y="4604628"/>
                    <a:pt x="2626320" y="4593598"/>
                    <a:pt x="2607751" y="4586616"/>
                  </a:cubicBezTo>
                  <a:cubicBezTo>
                    <a:pt x="2589181" y="4579636"/>
                    <a:pt x="2571170" y="4578526"/>
                    <a:pt x="2560251" y="4583228"/>
                  </a:cubicBezTo>
                  <a:cubicBezTo>
                    <a:pt x="2559956" y="4582786"/>
                    <a:pt x="2560069" y="4582424"/>
                    <a:pt x="2560205" y="4582066"/>
                  </a:cubicBezTo>
                  <a:cubicBezTo>
                    <a:pt x="2562347" y="4576368"/>
                    <a:pt x="2569116" y="4573026"/>
                    <a:pt x="2578330" y="4572228"/>
                  </a:cubicBezTo>
                  <a:close/>
                  <a:moveTo>
                    <a:pt x="3162030" y="4561788"/>
                  </a:moveTo>
                  <a:cubicBezTo>
                    <a:pt x="3126857" y="4564894"/>
                    <a:pt x="3095254" y="4588536"/>
                    <a:pt x="3083732" y="4624256"/>
                  </a:cubicBezTo>
                  <a:cubicBezTo>
                    <a:pt x="3077376" y="4643962"/>
                    <a:pt x="3078127" y="4664254"/>
                    <a:pt x="3085992" y="4681858"/>
                  </a:cubicBezTo>
                  <a:cubicBezTo>
                    <a:pt x="3076760" y="4669404"/>
                    <a:pt x="3063364" y="4660424"/>
                    <a:pt x="3047619" y="4655346"/>
                  </a:cubicBezTo>
                  <a:cubicBezTo>
                    <a:pt x="2999993" y="4639982"/>
                    <a:pt x="2948931" y="4666136"/>
                    <a:pt x="2933568" y="4713762"/>
                  </a:cubicBezTo>
                  <a:cubicBezTo>
                    <a:pt x="2918206" y="4761388"/>
                    <a:pt x="2944360" y="4812450"/>
                    <a:pt x="2991986" y="4827812"/>
                  </a:cubicBezTo>
                  <a:cubicBezTo>
                    <a:pt x="3007227" y="4832730"/>
                    <a:pt x="3022820" y="4833394"/>
                    <a:pt x="3037216" y="4829126"/>
                  </a:cubicBezTo>
                  <a:cubicBezTo>
                    <a:pt x="3022104" y="4838608"/>
                    <a:pt x="3011035" y="4853660"/>
                    <a:pt x="3005170" y="4871842"/>
                  </a:cubicBezTo>
                  <a:cubicBezTo>
                    <a:pt x="2989807" y="4919468"/>
                    <a:pt x="3015961" y="4970530"/>
                    <a:pt x="3063587" y="4985894"/>
                  </a:cubicBezTo>
                  <a:cubicBezTo>
                    <a:pt x="3111212" y="5001256"/>
                    <a:pt x="3162274" y="4975102"/>
                    <a:pt x="3177637" y="4927476"/>
                  </a:cubicBezTo>
                  <a:cubicBezTo>
                    <a:pt x="3182684" y="4911830"/>
                    <a:pt x="3183250" y="4895812"/>
                    <a:pt x="3178624" y="4881116"/>
                  </a:cubicBezTo>
                  <a:lnTo>
                    <a:pt x="3207570" y="4897356"/>
                  </a:lnTo>
                  <a:cubicBezTo>
                    <a:pt x="3255195" y="4912718"/>
                    <a:pt x="3306258" y="4886564"/>
                    <a:pt x="3321620" y="4838938"/>
                  </a:cubicBezTo>
                  <a:cubicBezTo>
                    <a:pt x="3336983" y="4791312"/>
                    <a:pt x="3310829" y="4740250"/>
                    <a:pt x="3263203" y="4724888"/>
                  </a:cubicBezTo>
                  <a:cubicBezTo>
                    <a:pt x="3250725" y="4720862"/>
                    <a:pt x="3238012" y="4719688"/>
                    <a:pt x="3225799" y="4721314"/>
                  </a:cubicBezTo>
                  <a:cubicBezTo>
                    <a:pt x="3240142" y="4711916"/>
                    <a:pt x="3250569" y="4697344"/>
                    <a:pt x="3256200" y="4679890"/>
                  </a:cubicBezTo>
                  <a:cubicBezTo>
                    <a:pt x="3271562" y="4632264"/>
                    <a:pt x="3245408" y="4581202"/>
                    <a:pt x="3197782" y="4565838"/>
                  </a:cubicBezTo>
                  <a:cubicBezTo>
                    <a:pt x="3185876" y="4561998"/>
                    <a:pt x="3173755" y="4560752"/>
                    <a:pt x="3162030" y="4561788"/>
                  </a:cubicBezTo>
                  <a:close/>
                  <a:moveTo>
                    <a:pt x="1809546" y="4542826"/>
                  </a:moveTo>
                  <a:cubicBezTo>
                    <a:pt x="1810335" y="4552376"/>
                    <a:pt x="1808206" y="4566648"/>
                    <a:pt x="1803286" y="4581896"/>
                  </a:cubicBezTo>
                  <a:cubicBezTo>
                    <a:pt x="1798152" y="4597818"/>
                    <a:pt x="1791170" y="4611096"/>
                    <a:pt x="1784708" y="4618306"/>
                  </a:cubicBezTo>
                  <a:cubicBezTo>
                    <a:pt x="1783919" y="4608756"/>
                    <a:pt x="1786048" y="4594486"/>
                    <a:pt x="1790967" y="4579236"/>
                  </a:cubicBezTo>
                  <a:cubicBezTo>
                    <a:pt x="1796102" y="4563316"/>
                    <a:pt x="1803084" y="4550036"/>
                    <a:pt x="1809546" y="4542826"/>
                  </a:cubicBezTo>
                  <a:close/>
                  <a:moveTo>
                    <a:pt x="2480018" y="4541200"/>
                  </a:moveTo>
                  <a:cubicBezTo>
                    <a:pt x="2484244" y="4540826"/>
                    <a:pt x="2488614" y="4541276"/>
                    <a:pt x="2492907" y="4542660"/>
                  </a:cubicBezTo>
                  <a:cubicBezTo>
                    <a:pt x="2510075" y="4548198"/>
                    <a:pt x="2519503" y="4566606"/>
                    <a:pt x="2513966" y="4583774"/>
                  </a:cubicBezTo>
                  <a:cubicBezTo>
                    <a:pt x="2511935" y="4590068"/>
                    <a:pt x="2508178" y="4595320"/>
                    <a:pt x="2503007" y="4598708"/>
                  </a:cubicBezTo>
                  <a:cubicBezTo>
                    <a:pt x="2507410" y="4598122"/>
                    <a:pt x="2511992" y="4598546"/>
                    <a:pt x="2516490" y="4599996"/>
                  </a:cubicBezTo>
                  <a:cubicBezTo>
                    <a:pt x="2533660" y="4605536"/>
                    <a:pt x="2543087" y="4623942"/>
                    <a:pt x="2537550" y="4641112"/>
                  </a:cubicBezTo>
                  <a:cubicBezTo>
                    <a:pt x="2532011" y="4658280"/>
                    <a:pt x="2513603" y="4667708"/>
                    <a:pt x="2496436" y="4662170"/>
                  </a:cubicBezTo>
                  <a:lnTo>
                    <a:pt x="2486001" y="4656316"/>
                  </a:lnTo>
                  <a:cubicBezTo>
                    <a:pt x="2487668" y="4661614"/>
                    <a:pt x="2487464" y="4667390"/>
                    <a:pt x="2485645" y="4673028"/>
                  </a:cubicBezTo>
                  <a:cubicBezTo>
                    <a:pt x="2480105" y="4690198"/>
                    <a:pt x="2461699" y="4699626"/>
                    <a:pt x="2444529" y="4694088"/>
                  </a:cubicBezTo>
                  <a:cubicBezTo>
                    <a:pt x="2427360" y="4688550"/>
                    <a:pt x="2417932" y="4670142"/>
                    <a:pt x="2423470" y="4652974"/>
                  </a:cubicBezTo>
                  <a:cubicBezTo>
                    <a:pt x="2425585" y="4646418"/>
                    <a:pt x="2429574" y="4640992"/>
                    <a:pt x="2435023" y="4637574"/>
                  </a:cubicBezTo>
                  <a:cubicBezTo>
                    <a:pt x="2429834" y="4639112"/>
                    <a:pt x="2424212" y="4638872"/>
                    <a:pt x="2418718" y="4637100"/>
                  </a:cubicBezTo>
                  <a:cubicBezTo>
                    <a:pt x="2401549" y="4631562"/>
                    <a:pt x="2392121" y="4613154"/>
                    <a:pt x="2397659" y="4595986"/>
                  </a:cubicBezTo>
                  <a:cubicBezTo>
                    <a:pt x="2403197" y="4578818"/>
                    <a:pt x="2421604" y="4569390"/>
                    <a:pt x="2438773" y="4574928"/>
                  </a:cubicBezTo>
                  <a:cubicBezTo>
                    <a:pt x="2444450" y="4576758"/>
                    <a:pt x="2449279" y="4579996"/>
                    <a:pt x="2452606" y="4584484"/>
                  </a:cubicBezTo>
                  <a:cubicBezTo>
                    <a:pt x="2449770" y="4578140"/>
                    <a:pt x="2449501" y="4570822"/>
                    <a:pt x="2451792" y="4563720"/>
                  </a:cubicBezTo>
                  <a:cubicBezTo>
                    <a:pt x="2455946" y="4550842"/>
                    <a:pt x="2467338" y="4542320"/>
                    <a:pt x="2480018" y="4541200"/>
                  </a:cubicBezTo>
                  <a:close/>
                  <a:moveTo>
                    <a:pt x="2481270" y="4533352"/>
                  </a:moveTo>
                  <a:cubicBezTo>
                    <a:pt x="2467294" y="4534586"/>
                    <a:pt x="2454739" y="4543978"/>
                    <a:pt x="2450162" y="4558170"/>
                  </a:cubicBezTo>
                  <a:cubicBezTo>
                    <a:pt x="2447636" y="4565998"/>
                    <a:pt x="2447935" y="4574062"/>
                    <a:pt x="2451059" y="4581056"/>
                  </a:cubicBezTo>
                  <a:cubicBezTo>
                    <a:pt x="2447391" y="4576108"/>
                    <a:pt x="2442070" y="4572540"/>
                    <a:pt x="2435814" y="4570522"/>
                  </a:cubicBezTo>
                  <a:cubicBezTo>
                    <a:pt x="2416892" y="4564418"/>
                    <a:pt x="2396605" y="4574810"/>
                    <a:pt x="2390501" y="4593732"/>
                  </a:cubicBezTo>
                  <a:cubicBezTo>
                    <a:pt x="2384398" y="4612652"/>
                    <a:pt x="2394789" y="4632940"/>
                    <a:pt x="2413710" y="4639044"/>
                  </a:cubicBezTo>
                  <a:cubicBezTo>
                    <a:pt x="2419767" y="4640996"/>
                    <a:pt x="2425961" y="4641262"/>
                    <a:pt x="2431680" y="4639566"/>
                  </a:cubicBezTo>
                  <a:cubicBezTo>
                    <a:pt x="2425677" y="4643332"/>
                    <a:pt x="2421280" y="4649314"/>
                    <a:pt x="2418949" y="4656536"/>
                  </a:cubicBezTo>
                  <a:cubicBezTo>
                    <a:pt x="2412845" y="4675458"/>
                    <a:pt x="2423236" y="4695746"/>
                    <a:pt x="2442158" y="4701850"/>
                  </a:cubicBezTo>
                  <a:cubicBezTo>
                    <a:pt x="2461080" y="4707954"/>
                    <a:pt x="2481367" y="4697562"/>
                    <a:pt x="2487470" y="4678640"/>
                  </a:cubicBezTo>
                  <a:cubicBezTo>
                    <a:pt x="2489475" y="4672424"/>
                    <a:pt x="2489700" y="4666060"/>
                    <a:pt x="2487863" y="4660222"/>
                  </a:cubicBezTo>
                  <a:lnTo>
                    <a:pt x="2499362" y="4666674"/>
                  </a:lnTo>
                  <a:cubicBezTo>
                    <a:pt x="2518284" y="4672776"/>
                    <a:pt x="2538572" y="4662386"/>
                    <a:pt x="2544675" y="4643464"/>
                  </a:cubicBezTo>
                  <a:cubicBezTo>
                    <a:pt x="2550778" y="4624542"/>
                    <a:pt x="2540388" y="4604256"/>
                    <a:pt x="2521466" y="4598152"/>
                  </a:cubicBezTo>
                  <a:cubicBezTo>
                    <a:pt x="2516509" y="4596552"/>
                    <a:pt x="2511458" y="4596086"/>
                    <a:pt x="2506604" y="4596732"/>
                  </a:cubicBezTo>
                  <a:cubicBezTo>
                    <a:pt x="2512303" y="4592998"/>
                    <a:pt x="2516446" y="4587208"/>
                    <a:pt x="2518683" y="4580274"/>
                  </a:cubicBezTo>
                  <a:cubicBezTo>
                    <a:pt x="2524786" y="4561352"/>
                    <a:pt x="2514396" y="4541064"/>
                    <a:pt x="2495474" y="4534960"/>
                  </a:cubicBezTo>
                  <a:cubicBezTo>
                    <a:pt x="2490744" y="4533436"/>
                    <a:pt x="2485929" y="4532940"/>
                    <a:pt x="2481270" y="4533352"/>
                  </a:cubicBezTo>
                  <a:close/>
                  <a:moveTo>
                    <a:pt x="2339574" y="4498016"/>
                  </a:moveTo>
                  <a:cubicBezTo>
                    <a:pt x="2348788" y="4497218"/>
                    <a:pt x="2360445" y="4498964"/>
                    <a:pt x="2372361" y="4503446"/>
                  </a:cubicBezTo>
                  <a:cubicBezTo>
                    <a:pt x="2396197" y="4512404"/>
                    <a:pt x="2412045" y="4528906"/>
                    <a:pt x="2407764" y="4540300"/>
                  </a:cubicBezTo>
                  <a:lnTo>
                    <a:pt x="2406962" y="4541144"/>
                  </a:lnTo>
                  <a:cubicBezTo>
                    <a:pt x="2401844" y="4530416"/>
                    <a:pt x="2387564" y="4519384"/>
                    <a:pt x="2368994" y="4512402"/>
                  </a:cubicBezTo>
                  <a:cubicBezTo>
                    <a:pt x="2350425" y="4505422"/>
                    <a:pt x="2332414" y="4504314"/>
                    <a:pt x="2321495" y="4509014"/>
                  </a:cubicBezTo>
                  <a:cubicBezTo>
                    <a:pt x="2321199" y="4508574"/>
                    <a:pt x="2321313" y="4508210"/>
                    <a:pt x="2321449" y="4507852"/>
                  </a:cubicBezTo>
                  <a:cubicBezTo>
                    <a:pt x="2323591" y="4502154"/>
                    <a:pt x="2330360" y="4498812"/>
                    <a:pt x="2339574" y="4498016"/>
                  </a:cubicBezTo>
                  <a:close/>
                  <a:moveTo>
                    <a:pt x="1762217" y="4493116"/>
                  </a:moveTo>
                  <a:cubicBezTo>
                    <a:pt x="1763775" y="4493046"/>
                    <a:pt x="1765279" y="4493266"/>
                    <a:pt x="1766703" y="4493802"/>
                  </a:cubicBezTo>
                  <a:lnTo>
                    <a:pt x="1767548" y="4494602"/>
                  </a:lnTo>
                  <a:cubicBezTo>
                    <a:pt x="1756818" y="4499720"/>
                    <a:pt x="1745788" y="4514000"/>
                    <a:pt x="1738807" y="4532570"/>
                  </a:cubicBezTo>
                  <a:cubicBezTo>
                    <a:pt x="1731826" y="4551140"/>
                    <a:pt x="1730716" y="4569150"/>
                    <a:pt x="1735417" y="4580068"/>
                  </a:cubicBezTo>
                  <a:cubicBezTo>
                    <a:pt x="1734977" y="4580364"/>
                    <a:pt x="1734613" y="4580250"/>
                    <a:pt x="1734255" y="4580114"/>
                  </a:cubicBezTo>
                  <a:cubicBezTo>
                    <a:pt x="1722860" y="4575832"/>
                    <a:pt x="1720888" y="4553038"/>
                    <a:pt x="1729848" y="4529202"/>
                  </a:cubicBezTo>
                  <a:cubicBezTo>
                    <a:pt x="1737688" y="4508346"/>
                    <a:pt x="1751302" y="4493604"/>
                    <a:pt x="1762217" y="4493116"/>
                  </a:cubicBezTo>
                  <a:close/>
                  <a:moveTo>
                    <a:pt x="1947503" y="4476406"/>
                  </a:moveTo>
                  <a:cubicBezTo>
                    <a:pt x="1951739" y="4485654"/>
                    <a:pt x="1963425" y="4494490"/>
                    <a:pt x="1978567" y="4499376"/>
                  </a:cubicBezTo>
                  <a:cubicBezTo>
                    <a:pt x="1993710" y="4504260"/>
                    <a:pt x="2008357" y="4503918"/>
                    <a:pt x="2017198" y="4498888"/>
                  </a:cubicBezTo>
                  <a:lnTo>
                    <a:pt x="2017243" y="4499928"/>
                  </a:lnTo>
                  <a:cubicBezTo>
                    <a:pt x="2013844" y="4510470"/>
                    <a:pt x="1995330" y="4513934"/>
                    <a:pt x="1975895" y="4507664"/>
                  </a:cubicBezTo>
                  <a:cubicBezTo>
                    <a:pt x="1956457" y="4501394"/>
                    <a:pt x="1943458" y="4487766"/>
                    <a:pt x="1946858" y="4477222"/>
                  </a:cubicBezTo>
                  <a:cubicBezTo>
                    <a:pt x="1946965" y="4476890"/>
                    <a:pt x="1947088" y="4476566"/>
                    <a:pt x="1947503" y="4476406"/>
                  </a:cubicBezTo>
                  <a:close/>
                  <a:moveTo>
                    <a:pt x="1969333" y="4456575"/>
                  </a:moveTo>
                  <a:cubicBezTo>
                    <a:pt x="1978090" y="4457072"/>
                    <a:pt x="1988977" y="4459192"/>
                    <a:pt x="2000414" y="4462881"/>
                  </a:cubicBezTo>
                  <a:cubicBezTo>
                    <a:pt x="2016334" y="4468016"/>
                    <a:pt x="2029613" y="4474997"/>
                    <a:pt x="2036822" y="4481460"/>
                  </a:cubicBezTo>
                  <a:cubicBezTo>
                    <a:pt x="2027274" y="4482249"/>
                    <a:pt x="2013003" y="4480120"/>
                    <a:pt x="1997753" y="4475201"/>
                  </a:cubicBezTo>
                  <a:cubicBezTo>
                    <a:pt x="1981832" y="4470065"/>
                    <a:pt x="1968555" y="4463084"/>
                    <a:pt x="1961344" y="4456621"/>
                  </a:cubicBezTo>
                  <a:cubicBezTo>
                    <a:pt x="1963731" y="4456424"/>
                    <a:pt x="1966414" y="4456410"/>
                    <a:pt x="1969333" y="4456575"/>
                  </a:cubicBezTo>
                  <a:close/>
                  <a:moveTo>
                    <a:pt x="2573644" y="4444912"/>
                  </a:moveTo>
                  <a:cubicBezTo>
                    <a:pt x="2588667" y="4446870"/>
                    <a:pt x="2598226" y="4468569"/>
                    <a:pt x="2594995" y="4493382"/>
                  </a:cubicBezTo>
                  <a:cubicBezTo>
                    <a:pt x="2591763" y="4518194"/>
                    <a:pt x="2576967" y="4536722"/>
                    <a:pt x="2561944" y="4534766"/>
                  </a:cubicBezTo>
                  <a:cubicBezTo>
                    <a:pt x="2561470" y="4534704"/>
                    <a:pt x="2561004" y="4534624"/>
                    <a:pt x="2560678" y="4534152"/>
                  </a:cubicBezTo>
                  <a:cubicBezTo>
                    <a:pt x="2571938" y="4527130"/>
                    <a:pt x="2580667" y="4511174"/>
                    <a:pt x="2583184" y="4491844"/>
                  </a:cubicBezTo>
                  <a:cubicBezTo>
                    <a:pt x="2585702" y="4472513"/>
                    <a:pt x="2581350" y="4454854"/>
                    <a:pt x="2572263" y="4445182"/>
                  </a:cubicBezTo>
                  <a:close/>
                  <a:moveTo>
                    <a:pt x="2556048" y="4435873"/>
                  </a:moveTo>
                  <a:cubicBezTo>
                    <a:pt x="2566590" y="4439274"/>
                    <a:pt x="2570054" y="4457787"/>
                    <a:pt x="2563784" y="4477224"/>
                  </a:cubicBezTo>
                  <a:cubicBezTo>
                    <a:pt x="2557514" y="4496660"/>
                    <a:pt x="2543886" y="4509660"/>
                    <a:pt x="2533342" y="4506258"/>
                  </a:cubicBezTo>
                  <a:cubicBezTo>
                    <a:pt x="2533011" y="4506152"/>
                    <a:pt x="2532688" y="4506030"/>
                    <a:pt x="2532527" y="4505614"/>
                  </a:cubicBezTo>
                  <a:cubicBezTo>
                    <a:pt x="2541775" y="4501378"/>
                    <a:pt x="2550612" y="4489692"/>
                    <a:pt x="2555495" y="4474550"/>
                  </a:cubicBezTo>
                  <a:cubicBezTo>
                    <a:pt x="2560380" y="4459407"/>
                    <a:pt x="2560038" y="4444761"/>
                    <a:pt x="2555008" y="4435919"/>
                  </a:cubicBezTo>
                  <a:close/>
                  <a:moveTo>
                    <a:pt x="2535152" y="4423815"/>
                  </a:moveTo>
                  <a:cubicBezTo>
                    <a:pt x="2535941" y="4433363"/>
                    <a:pt x="2533811" y="4447635"/>
                    <a:pt x="2528892" y="4462885"/>
                  </a:cubicBezTo>
                  <a:cubicBezTo>
                    <a:pt x="2523965" y="4478161"/>
                    <a:pt x="2517339" y="4491004"/>
                    <a:pt x="2511040" y="4498336"/>
                  </a:cubicBezTo>
                  <a:cubicBezTo>
                    <a:pt x="2536139" y="4508252"/>
                    <a:pt x="2549442" y="4536148"/>
                    <a:pt x="2541023" y="4562244"/>
                  </a:cubicBezTo>
                  <a:cubicBezTo>
                    <a:pt x="2537792" y="4572264"/>
                    <a:pt x="2531807" y="4580626"/>
                    <a:pt x="2523575" y="4586022"/>
                  </a:cubicBezTo>
                  <a:cubicBezTo>
                    <a:pt x="2530585" y="4585088"/>
                    <a:pt x="2537881" y="4585762"/>
                    <a:pt x="2545044" y="4588072"/>
                  </a:cubicBezTo>
                  <a:cubicBezTo>
                    <a:pt x="2572379" y="4596892"/>
                    <a:pt x="2587391" y="4626198"/>
                    <a:pt x="2578573" y="4653534"/>
                  </a:cubicBezTo>
                  <a:cubicBezTo>
                    <a:pt x="2571967" y="4674012"/>
                    <a:pt x="2553862" y="4687574"/>
                    <a:pt x="2533700" y="4689376"/>
                  </a:cubicBezTo>
                  <a:cubicBezTo>
                    <a:pt x="2538642" y="4701600"/>
                    <a:pt x="2552648" y="4712906"/>
                    <a:pt x="2571008" y="4718830"/>
                  </a:cubicBezTo>
                  <a:cubicBezTo>
                    <a:pt x="2589561" y="4724814"/>
                    <a:pt x="2607718" y="4723740"/>
                    <a:pt x="2618878" y="4716562"/>
                  </a:cubicBezTo>
                  <a:lnTo>
                    <a:pt x="2618891" y="4717966"/>
                  </a:lnTo>
                  <a:cubicBezTo>
                    <a:pt x="2614240" y="4732386"/>
                    <a:pt x="2591165" y="4737846"/>
                    <a:pt x="2567352" y="4730164"/>
                  </a:cubicBezTo>
                  <a:cubicBezTo>
                    <a:pt x="2543539" y="4722484"/>
                    <a:pt x="2528005" y="4704568"/>
                    <a:pt x="2532655" y="4690150"/>
                  </a:cubicBezTo>
                  <a:cubicBezTo>
                    <a:pt x="2532758" y="4689830"/>
                    <a:pt x="2532871" y="4689516"/>
                    <a:pt x="2533219" y="4689384"/>
                  </a:cubicBezTo>
                  <a:cubicBezTo>
                    <a:pt x="2526620" y="4689954"/>
                    <a:pt x="2519807" y="4689224"/>
                    <a:pt x="2513112" y="4687064"/>
                  </a:cubicBezTo>
                  <a:lnTo>
                    <a:pt x="2496498" y="4677742"/>
                  </a:lnTo>
                  <a:cubicBezTo>
                    <a:pt x="2499153" y="4686178"/>
                    <a:pt x="2498827" y="4695372"/>
                    <a:pt x="2495931" y="4704352"/>
                  </a:cubicBezTo>
                  <a:cubicBezTo>
                    <a:pt x="2494165" y="4709828"/>
                    <a:pt x="2491577" y="4714808"/>
                    <a:pt x="2488152" y="4719058"/>
                  </a:cubicBezTo>
                  <a:cubicBezTo>
                    <a:pt x="2501890" y="4722608"/>
                    <a:pt x="2510315" y="4743330"/>
                    <a:pt x="2507253" y="4766844"/>
                  </a:cubicBezTo>
                  <a:cubicBezTo>
                    <a:pt x="2504021" y="4791656"/>
                    <a:pt x="2489224" y="4810184"/>
                    <a:pt x="2474201" y="4808228"/>
                  </a:cubicBezTo>
                  <a:cubicBezTo>
                    <a:pt x="2473728" y="4808166"/>
                    <a:pt x="2473262" y="4808086"/>
                    <a:pt x="2472936" y="4807614"/>
                  </a:cubicBezTo>
                  <a:cubicBezTo>
                    <a:pt x="2484195" y="4800592"/>
                    <a:pt x="2492925" y="4784636"/>
                    <a:pt x="2495442" y="4765306"/>
                  </a:cubicBezTo>
                  <a:cubicBezTo>
                    <a:pt x="2497746" y="4747612"/>
                    <a:pt x="2494295" y="4731318"/>
                    <a:pt x="2486451" y="4721476"/>
                  </a:cubicBezTo>
                  <a:cubicBezTo>
                    <a:pt x="2479607" y="4729898"/>
                    <a:pt x="2470251" y="4735842"/>
                    <a:pt x="2459881" y="4738540"/>
                  </a:cubicBezTo>
                  <a:cubicBezTo>
                    <a:pt x="2469836" y="4742400"/>
                    <a:pt x="2472924" y="4760402"/>
                    <a:pt x="2466836" y="4779274"/>
                  </a:cubicBezTo>
                  <a:cubicBezTo>
                    <a:pt x="2460567" y="4798710"/>
                    <a:pt x="2446939" y="4811710"/>
                    <a:pt x="2436395" y="4808308"/>
                  </a:cubicBezTo>
                  <a:cubicBezTo>
                    <a:pt x="2436064" y="4808202"/>
                    <a:pt x="2435739" y="4808080"/>
                    <a:pt x="2435578" y="4807664"/>
                  </a:cubicBezTo>
                  <a:cubicBezTo>
                    <a:pt x="2444827" y="4803428"/>
                    <a:pt x="2453664" y="4791742"/>
                    <a:pt x="2458548" y="4776600"/>
                  </a:cubicBezTo>
                  <a:cubicBezTo>
                    <a:pt x="2463289" y="4761902"/>
                    <a:pt x="2463105" y="4747672"/>
                    <a:pt x="2458382" y="4738822"/>
                  </a:cubicBezTo>
                  <a:cubicBezTo>
                    <a:pt x="2449481" y="4741128"/>
                    <a:pt x="2439860" y="4740910"/>
                    <a:pt x="2430470" y="4737882"/>
                  </a:cubicBezTo>
                  <a:cubicBezTo>
                    <a:pt x="2422236" y="4735226"/>
                    <a:pt x="2415119" y="4730710"/>
                    <a:pt x="2409605" y="4724782"/>
                  </a:cubicBezTo>
                  <a:cubicBezTo>
                    <a:pt x="2400971" y="4729548"/>
                    <a:pt x="2393173" y="4740380"/>
                    <a:pt x="2388750" y="4754088"/>
                  </a:cubicBezTo>
                  <a:cubicBezTo>
                    <a:pt x="2383866" y="4769230"/>
                    <a:pt x="2384376" y="4783932"/>
                    <a:pt x="2389663" y="4792856"/>
                  </a:cubicBezTo>
                  <a:cubicBezTo>
                    <a:pt x="2389280" y="4793096"/>
                    <a:pt x="2388934" y="4793002"/>
                    <a:pt x="2388589" y="4792892"/>
                  </a:cubicBezTo>
                  <a:cubicBezTo>
                    <a:pt x="2377666" y="4789368"/>
                    <a:pt x="2373893" y="4770754"/>
                    <a:pt x="2380162" y="4751318"/>
                  </a:cubicBezTo>
                  <a:cubicBezTo>
                    <a:pt x="2385621" y="4734394"/>
                    <a:pt x="2396895" y="4722426"/>
                    <a:pt x="2406933" y="4721980"/>
                  </a:cubicBezTo>
                  <a:cubicBezTo>
                    <a:pt x="2395551" y="4708814"/>
                    <a:pt x="2391206" y="4690200"/>
                    <a:pt x="2396941" y="4672420"/>
                  </a:cubicBezTo>
                  <a:cubicBezTo>
                    <a:pt x="2400308" y="4661984"/>
                    <a:pt x="2406661" y="4653344"/>
                    <a:pt x="2415333" y="4647902"/>
                  </a:cubicBezTo>
                  <a:cubicBezTo>
                    <a:pt x="2407071" y="4650352"/>
                    <a:pt x="2398121" y="4649970"/>
                    <a:pt x="2389373" y="4647148"/>
                  </a:cubicBezTo>
                  <a:cubicBezTo>
                    <a:pt x="2385040" y="4645750"/>
                    <a:pt x="2381017" y="4643838"/>
                    <a:pt x="2377457" y="4641332"/>
                  </a:cubicBezTo>
                  <a:cubicBezTo>
                    <a:pt x="2371268" y="4652722"/>
                    <a:pt x="2352349" y="4659290"/>
                    <a:pt x="2331158" y="4656532"/>
                  </a:cubicBezTo>
                  <a:cubicBezTo>
                    <a:pt x="2306346" y="4653300"/>
                    <a:pt x="2287818" y="4638502"/>
                    <a:pt x="2289773" y="4623478"/>
                  </a:cubicBezTo>
                  <a:cubicBezTo>
                    <a:pt x="2289835" y="4623006"/>
                    <a:pt x="2289916" y="4622540"/>
                    <a:pt x="2290387" y="4622214"/>
                  </a:cubicBezTo>
                  <a:cubicBezTo>
                    <a:pt x="2297409" y="4633472"/>
                    <a:pt x="2313366" y="4642202"/>
                    <a:pt x="2332696" y="4644720"/>
                  </a:cubicBezTo>
                  <a:cubicBezTo>
                    <a:pt x="2348392" y="4646764"/>
                    <a:pt x="2362985" y="4644280"/>
                    <a:pt x="2372952" y="4638164"/>
                  </a:cubicBezTo>
                  <a:cubicBezTo>
                    <a:pt x="2364836" y="4631872"/>
                    <a:pt x="2358958" y="4623248"/>
                    <a:pt x="2355968" y="4613594"/>
                  </a:cubicBezTo>
                  <a:cubicBezTo>
                    <a:pt x="2349098" y="4619926"/>
                    <a:pt x="2334211" y="4621104"/>
                    <a:pt x="2318739" y="4616112"/>
                  </a:cubicBezTo>
                  <a:cubicBezTo>
                    <a:pt x="2299303" y="4609842"/>
                    <a:pt x="2286303" y="4596212"/>
                    <a:pt x="2289704" y="4585670"/>
                  </a:cubicBezTo>
                  <a:cubicBezTo>
                    <a:pt x="2289811" y="4585338"/>
                    <a:pt x="2289933" y="4585014"/>
                    <a:pt x="2290348" y="4584854"/>
                  </a:cubicBezTo>
                  <a:cubicBezTo>
                    <a:pt x="2294585" y="4594102"/>
                    <a:pt x="2306270" y="4602938"/>
                    <a:pt x="2321413" y="4607822"/>
                  </a:cubicBezTo>
                  <a:cubicBezTo>
                    <a:pt x="2333917" y="4611856"/>
                    <a:pt x="2346084" y="4612326"/>
                    <a:pt x="2354848" y="4609298"/>
                  </a:cubicBezTo>
                  <a:cubicBezTo>
                    <a:pt x="2352709" y="4600942"/>
                    <a:pt x="2352831" y="4591952"/>
                    <a:pt x="2355528" y="4583164"/>
                  </a:cubicBezTo>
                  <a:cubicBezTo>
                    <a:pt x="2346138" y="4583446"/>
                    <a:pt x="2333299" y="4581278"/>
                    <a:pt x="2319681" y="4576886"/>
                  </a:cubicBezTo>
                  <a:cubicBezTo>
                    <a:pt x="2303760" y="4571750"/>
                    <a:pt x="2290482" y="4564768"/>
                    <a:pt x="2283271" y="4558306"/>
                  </a:cubicBezTo>
                  <a:cubicBezTo>
                    <a:pt x="2285659" y="4558108"/>
                    <a:pt x="2288341" y="4558094"/>
                    <a:pt x="2291261" y="4558260"/>
                  </a:cubicBezTo>
                  <a:cubicBezTo>
                    <a:pt x="2300017" y="4558756"/>
                    <a:pt x="2310905" y="4560876"/>
                    <a:pt x="2322342" y="4564566"/>
                  </a:cubicBezTo>
                  <a:cubicBezTo>
                    <a:pt x="2336525" y="4569142"/>
                    <a:pt x="2348612" y="4575180"/>
                    <a:pt x="2356088" y="4581132"/>
                  </a:cubicBezTo>
                  <a:cubicBezTo>
                    <a:pt x="2359251" y="4571512"/>
                    <a:pt x="2365009" y="4563462"/>
                    <a:pt x="2372378" y="4557548"/>
                  </a:cubicBezTo>
                  <a:cubicBezTo>
                    <a:pt x="2367299" y="4549424"/>
                    <a:pt x="2356901" y="4542216"/>
                    <a:pt x="2343926" y="4538030"/>
                  </a:cubicBezTo>
                  <a:cubicBezTo>
                    <a:pt x="2328782" y="4533144"/>
                    <a:pt x="2314082" y="4533654"/>
                    <a:pt x="2305159" y="4538942"/>
                  </a:cubicBezTo>
                  <a:cubicBezTo>
                    <a:pt x="2304917" y="4538558"/>
                    <a:pt x="2305011" y="4538212"/>
                    <a:pt x="2305123" y="4537868"/>
                  </a:cubicBezTo>
                  <a:cubicBezTo>
                    <a:pt x="2306884" y="4532406"/>
                    <a:pt x="2312420" y="4528732"/>
                    <a:pt x="2319943" y="4527208"/>
                  </a:cubicBezTo>
                  <a:cubicBezTo>
                    <a:pt x="2323704" y="4526444"/>
                    <a:pt x="2327963" y="4526220"/>
                    <a:pt x="2332496" y="4526576"/>
                  </a:cubicBezTo>
                  <a:cubicBezTo>
                    <a:pt x="2337029" y="4526934"/>
                    <a:pt x="2341837" y="4527872"/>
                    <a:pt x="2346696" y="4529440"/>
                  </a:cubicBezTo>
                  <a:cubicBezTo>
                    <a:pt x="2362974" y="4534692"/>
                    <a:pt x="2374668" y="4545322"/>
                    <a:pt x="2375829" y="4555074"/>
                  </a:cubicBezTo>
                  <a:cubicBezTo>
                    <a:pt x="2388570" y="4546010"/>
                    <a:pt x="2405276" y="4542988"/>
                    <a:pt x="2421306" y="4548158"/>
                  </a:cubicBezTo>
                  <a:cubicBezTo>
                    <a:pt x="2430342" y="4551072"/>
                    <a:pt x="2438031" y="4556226"/>
                    <a:pt x="2443331" y="4563376"/>
                  </a:cubicBezTo>
                  <a:cubicBezTo>
                    <a:pt x="2438816" y="4553272"/>
                    <a:pt x="2438385" y="4541624"/>
                    <a:pt x="2442033" y="4530314"/>
                  </a:cubicBezTo>
                  <a:cubicBezTo>
                    <a:pt x="2448646" y="4509812"/>
                    <a:pt x="2466785" y="4496242"/>
                    <a:pt x="2486973" y="4494460"/>
                  </a:cubicBezTo>
                  <a:cubicBezTo>
                    <a:pt x="2493703" y="4493864"/>
                    <a:pt x="2500660" y="4494578"/>
                    <a:pt x="2507494" y="4496784"/>
                  </a:cubicBezTo>
                  <a:lnTo>
                    <a:pt x="2510306" y="4498014"/>
                  </a:lnTo>
                  <a:cubicBezTo>
                    <a:pt x="2509716" y="4488498"/>
                    <a:pt x="2511867" y="4474809"/>
                    <a:pt x="2516572" y="4460225"/>
                  </a:cubicBezTo>
                  <a:cubicBezTo>
                    <a:pt x="2521707" y="4444304"/>
                    <a:pt x="2528689" y="4431025"/>
                    <a:pt x="2535152" y="4423815"/>
                  </a:cubicBezTo>
                  <a:close/>
                  <a:moveTo>
                    <a:pt x="2504036" y="4419884"/>
                  </a:moveTo>
                  <a:cubicBezTo>
                    <a:pt x="2505475" y="4419830"/>
                    <a:pt x="2506887" y="4420015"/>
                    <a:pt x="2508252" y="4420455"/>
                  </a:cubicBezTo>
                  <a:lnTo>
                    <a:pt x="2509103" y="4421110"/>
                  </a:lnTo>
                  <a:cubicBezTo>
                    <a:pt x="2499598" y="4425261"/>
                    <a:pt x="2490594" y="4436895"/>
                    <a:pt x="2485709" y="4452037"/>
                  </a:cubicBezTo>
                  <a:cubicBezTo>
                    <a:pt x="2480824" y="4467180"/>
                    <a:pt x="2481334" y="4481880"/>
                    <a:pt x="2486622" y="4490806"/>
                  </a:cubicBezTo>
                  <a:cubicBezTo>
                    <a:pt x="2486238" y="4491046"/>
                    <a:pt x="2485892" y="4490950"/>
                    <a:pt x="2485548" y="4490840"/>
                  </a:cubicBezTo>
                  <a:cubicBezTo>
                    <a:pt x="2474624" y="4487316"/>
                    <a:pt x="2470851" y="4468703"/>
                    <a:pt x="2477121" y="4449267"/>
                  </a:cubicBezTo>
                  <a:cubicBezTo>
                    <a:pt x="2482606" y="4432261"/>
                    <a:pt x="2493963" y="4420259"/>
                    <a:pt x="2504036" y="4419884"/>
                  </a:cubicBezTo>
                  <a:close/>
                  <a:moveTo>
                    <a:pt x="1984824" y="4416585"/>
                  </a:moveTo>
                  <a:cubicBezTo>
                    <a:pt x="1989357" y="4416942"/>
                    <a:pt x="1994165" y="4417882"/>
                    <a:pt x="1999024" y="4419450"/>
                  </a:cubicBezTo>
                  <a:cubicBezTo>
                    <a:pt x="2018459" y="4425718"/>
                    <a:pt x="2031359" y="4439657"/>
                    <a:pt x="2027835" y="4450582"/>
                  </a:cubicBezTo>
                  <a:lnTo>
                    <a:pt x="2027180" y="4451432"/>
                  </a:lnTo>
                  <a:cubicBezTo>
                    <a:pt x="2023028" y="4441926"/>
                    <a:pt x="2011395" y="4432923"/>
                    <a:pt x="1996253" y="4428038"/>
                  </a:cubicBezTo>
                  <a:cubicBezTo>
                    <a:pt x="1981111" y="4423154"/>
                    <a:pt x="1966411" y="4423663"/>
                    <a:pt x="1957486" y="4428951"/>
                  </a:cubicBezTo>
                  <a:cubicBezTo>
                    <a:pt x="1957246" y="4428567"/>
                    <a:pt x="1957340" y="4428221"/>
                    <a:pt x="1957452" y="4427877"/>
                  </a:cubicBezTo>
                  <a:cubicBezTo>
                    <a:pt x="1959213" y="4422415"/>
                    <a:pt x="1964747" y="4418741"/>
                    <a:pt x="1972270" y="4417216"/>
                  </a:cubicBezTo>
                  <a:cubicBezTo>
                    <a:pt x="1976032" y="4416452"/>
                    <a:pt x="1980291" y="4416228"/>
                    <a:pt x="1984824" y="4416585"/>
                  </a:cubicBezTo>
                  <a:close/>
                  <a:moveTo>
                    <a:pt x="2474270" y="4416096"/>
                  </a:moveTo>
                  <a:cubicBezTo>
                    <a:pt x="2475829" y="4416026"/>
                    <a:pt x="2477334" y="4416247"/>
                    <a:pt x="2478757" y="4416782"/>
                  </a:cubicBezTo>
                  <a:lnTo>
                    <a:pt x="2479602" y="4417583"/>
                  </a:lnTo>
                  <a:cubicBezTo>
                    <a:pt x="2468871" y="4422700"/>
                    <a:pt x="2457841" y="4436981"/>
                    <a:pt x="2450861" y="4455550"/>
                  </a:cubicBezTo>
                  <a:cubicBezTo>
                    <a:pt x="2443879" y="4474119"/>
                    <a:pt x="2442770" y="4492130"/>
                    <a:pt x="2447472" y="4503050"/>
                  </a:cubicBezTo>
                  <a:cubicBezTo>
                    <a:pt x="2447031" y="4503344"/>
                    <a:pt x="2446668" y="4503230"/>
                    <a:pt x="2446309" y="4503096"/>
                  </a:cubicBezTo>
                  <a:cubicBezTo>
                    <a:pt x="2434915" y="4498812"/>
                    <a:pt x="2432942" y="4476017"/>
                    <a:pt x="2441903" y="4452183"/>
                  </a:cubicBezTo>
                  <a:cubicBezTo>
                    <a:pt x="2449742" y="4431327"/>
                    <a:pt x="2463356" y="4416585"/>
                    <a:pt x="2474270" y="4416096"/>
                  </a:cubicBezTo>
                  <a:close/>
                  <a:moveTo>
                    <a:pt x="3810089" y="4405997"/>
                  </a:moveTo>
                  <a:cubicBezTo>
                    <a:pt x="3818084" y="4404721"/>
                    <a:pt x="3827631" y="4406514"/>
                    <a:pt x="3836985" y="4411494"/>
                  </a:cubicBezTo>
                  <a:cubicBezTo>
                    <a:pt x="3848209" y="4417470"/>
                    <a:pt x="3859154" y="4428035"/>
                    <a:pt x="3866802" y="4443392"/>
                  </a:cubicBezTo>
                  <a:cubicBezTo>
                    <a:pt x="3922628" y="4449821"/>
                    <a:pt x="3931998" y="4500670"/>
                    <a:pt x="3888183" y="4517650"/>
                  </a:cubicBezTo>
                  <a:cubicBezTo>
                    <a:pt x="3879150" y="4537364"/>
                    <a:pt x="3908301" y="4594978"/>
                    <a:pt x="3991147" y="4593592"/>
                  </a:cubicBezTo>
                  <a:cubicBezTo>
                    <a:pt x="3961658" y="4601408"/>
                    <a:pt x="3839616" y="4612946"/>
                    <a:pt x="3788686" y="4485734"/>
                  </a:cubicBezTo>
                  <a:cubicBezTo>
                    <a:pt x="3723186" y="4462768"/>
                    <a:pt x="3750656" y="4404820"/>
                    <a:pt x="3792509" y="4418917"/>
                  </a:cubicBezTo>
                  <a:cubicBezTo>
                    <a:pt x="3795652" y="4411620"/>
                    <a:pt x="3802094" y="4407274"/>
                    <a:pt x="3810089" y="4405997"/>
                  </a:cubicBezTo>
                  <a:close/>
                  <a:moveTo>
                    <a:pt x="2502697" y="4400395"/>
                  </a:moveTo>
                  <a:cubicBezTo>
                    <a:pt x="2467524" y="4403502"/>
                    <a:pt x="2435921" y="4427143"/>
                    <a:pt x="2424399" y="4462862"/>
                  </a:cubicBezTo>
                  <a:cubicBezTo>
                    <a:pt x="2418043" y="4482567"/>
                    <a:pt x="2418793" y="4502862"/>
                    <a:pt x="2426660" y="4520464"/>
                  </a:cubicBezTo>
                  <a:cubicBezTo>
                    <a:pt x="2417427" y="4508010"/>
                    <a:pt x="2404030" y="4499032"/>
                    <a:pt x="2388286" y="4493952"/>
                  </a:cubicBezTo>
                  <a:cubicBezTo>
                    <a:pt x="2340660" y="4478590"/>
                    <a:pt x="2289598" y="4504744"/>
                    <a:pt x="2274235" y="4552370"/>
                  </a:cubicBezTo>
                  <a:cubicBezTo>
                    <a:pt x="2258873" y="4599994"/>
                    <a:pt x="2285027" y="4651056"/>
                    <a:pt x="2332653" y="4666420"/>
                  </a:cubicBezTo>
                  <a:cubicBezTo>
                    <a:pt x="2347894" y="4671336"/>
                    <a:pt x="2363487" y="4672002"/>
                    <a:pt x="2377882" y="4667734"/>
                  </a:cubicBezTo>
                  <a:cubicBezTo>
                    <a:pt x="2362771" y="4677214"/>
                    <a:pt x="2351702" y="4692268"/>
                    <a:pt x="2345837" y="4710450"/>
                  </a:cubicBezTo>
                  <a:cubicBezTo>
                    <a:pt x="2330474" y="4758076"/>
                    <a:pt x="2356628" y="4809138"/>
                    <a:pt x="2404254" y="4824500"/>
                  </a:cubicBezTo>
                  <a:cubicBezTo>
                    <a:pt x="2451879" y="4839864"/>
                    <a:pt x="2502941" y="4813710"/>
                    <a:pt x="2518304" y="4766084"/>
                  </a:cubicBezTo>
                  <a:cubicBezTo>
                    <a:pt x="2523351" y="4750438"/>
                    <a:pt x="2523917" y="4734420"/>
                    <a:pt x="2519291" y="4719724"/>
                  </a:cubicBezTo>
                  <a:lnTo>
                    <a:pt x="2548237" y="4735962"/>
                  </a:lnTo>
                  <a:cubicBezTo>
                    <a:pt x="2595863" y="4751324"/>
                    <a:pt x="2646925" y="4725170"/>
                    <a:pt x="2662288" y="4677546"/>
                  </a:cubicBezTo>
                  <a:cubicBezTo>
                    <a:pt x="2677650" y="4629920"/>
                    <a:pt x="2651496" y="4578858"/>
                    <a:pt x="2603870" y="4563496"/>
                  </a:cubicBezTo>
                  <a:cubicBezTo>
                    <a:pt x="2591392" y="4559470"/>
                    <a:pt x="2578679" y="4558294"/>
                    <a:pt x="2566466" y="4559922"/>
                  </a:cubicBezTo>
                  <a:cubicBezTo>
                    <a:pt x="2580810" y="4550522"/>
                    <a:pt x="2591236" y="4535952"/>
                    <a:pt x="2596867" y="4518496"/>
                  </a:cubicBezTo>
                  <a:cubicBezTo>
                    <a:pt x="2612230" y="4470871"/>
                    <a:pt x="2586076" y="4419809"/>
                    <a:pt x="2538449" y="4404446"/>
                  </a:cubicBezTo>
                  <a:cubicBezTo>
                    <a:pt x="2526543" y="4400605"/>
                    <a:pt x="2514423" y="4399359"/>
                    <a:pt x="2502697" y="4400395"/>
                  </a:cubicBezTo>
                  <a:close/>
                  <a:moveTo>
                    <a:pt x="1844532" y="4397872"/>
                  </a:moveTo>
                  <a:cubicBezTo>
                    <a:pt x="1835081" y="4398707"/>
                    <a:pt x="1826588" y="4405060"/>
                    <a:pt x="1823492" y="4414659"/>
                  </a:cubicBezTo>
                  <a:cubicBezTo>
                    <a:pt x="1819363" y="4427458"/>
                    <a:pt x="1826391" y="4441179"/>
                    <a:pt x="1839191" y="4445308"/>
                  </a:cubicBezTo>
                  <a:cubicBezTo>
                    <a:pt x="1851988" y="4449436"/>
                    <a:pt x="1865710" y="4442408"/>
                    <a:pt x="1869839" y="4429611"/>
                  </a:cubicBezTo>
                  <a:cubicBezTo>
                    <a:pt x="1873967" y="4416811"/>
                    <a:pt x="1866939" y="4403089"/>
                    <a:pt x="1854141" y="4398961"/>
                  </a:cubicBezTo>
                  <a:cubicBezTo>
                    <a:pt x="1850940" y="4397929"/>
                    <a:pt x="1847684" y="4397594"/>
                    <a:pt x="1844532" y="4397872"/>
                  </a:cubicBezTo>
                  <a:close/>
                  <a:moveTo>
                    <a:pt x="1954007" y="4375794"/>
                  </a:moveTo>
                  <a:cubicBezTo>
                    <a:pt x="1963219" y="4374996"/>
                    <a:pt x="1974876" y="4376743"/>
                    <a:pt x="1986793" y="4381223"/>
                  </a:cubicBezTo>
                  <a:cubicBezTo>
                    <a:pt x="2010629" y="4390183"/>
                    <a:pt x="2026478" y="4406684"/>
                    <a:pt x="2022194" y="4418079"/>
                  </a:cubicBezTo>
                  <a:lnTo>
                    <a:pt x="2021394" y="4418922"/>
                  </a:lnTo>
                  <a:cubicBezTo>
                    <a:pt x="2016276" y="4408192"/>
                    <a:pt x="2001996" y="4397162"/>
                    <a:pt x="1983427" y="4390181"/>
                  </a:cubicBezTo>
                  <a:cubicBezTo>
                    <a:pt x="1964858" y="4383201"/>
                    <a:pt x="1946846" y="4382091"/>
                    <a:pt x="1935927" y="4386792"/>
                  </a:cubicBezTo>
                  <a:cubicBezTo>
                    <a:pt x="1935631" y="4386351"/>
                    <a:pt x="1935745" y="4385988"/>
                    <a:pt x="1935881" y="4385630"/>
                  </a:cubicBezTo>
                  <a:cubicBezTo>
                    <a:pt x="1938023" y="4379933"/>
                    <a:pt x="1944792" y="4376591"/>
                    <a:pt x="1954007" y="4375794"/>
                  </a:cubicBezTo>
                  <a:close/>
                  <a:moveTo>
                    <a:pt x="1855694" y="4344765"/>
                  </a:moveTo>
                  <a:cubicBezTo>
                    <a:pt x="1859921" y="4344391"/>
                    <a:pt x="1864291" y="4344841"/>
                    <a:pt x="1868583" y="4346225"/>
                  </a:cubicBezTo>
                  <a:cubicBezTo>
                    <a:pt x="1885751" y="4351762"/>
                    <a:pt x="1895180" y="4370171"/>
                    <a:pt x="1889642" y="4387340"/>
                  </a:cubicBezTo>
                  <a:cubicBezTo>
                    <a:pt x="1887612" y="4393633"/>
                    <a:pt x="1883853" y="4398885"/>
                    <a:pt x="1878682" y="4402273"/>
                  </a:cubicBezTo>
                  <a:cubicBezTo>
                    <a:pt x="1883086" y="4401687"/>
                    <a:pt x="1887668" y="4402111"/>
                    <a:pt x="1892167" y="4403562"/>
                  </a:cubicBezTo>
                  <a:cubicBezTo>
                    <a:pt x="1909336" y="4409100"/>
                    <a:pt x="1918764" y="4427507"/>
                    <a:pt x="1913226" y="4444676"/>
                  </a:cubicBezTo>
                  <a:cubicBezTo>
                    <a:pt x="1907687" y="4461845"/>
                    <a:pt x="1889280" y="4471273"/>
                    <a:pt x="1872111" y="4465735"/>
                  </a:cubicBezTo>
                  <a:lnTo>
                    <a:pt x="1861677" y="4459881"/>
                  </a:lnTo>
                  <a:cubicBezTo>
                    <a:pt x="1863343" y="4465179"/>
                    <a:pt x="1863140" y="4470954"/>
                    <a:pt x="1861320" y="4476594"/>
                  </a:cubicBezTo>
                  <a:cubicBezTo>
                    <a:pt x="1855782" y="4493764"/>
                    <a:pt x="1837375" y="4503192"/>
                    <a:pt x="1820206" y="4497654"/>
                  </a:cubicBezTo>
                  <a:cubicBezTo>
                    <a:pt x="1803036" y="4492114"/>
                    <a:pt x="1793608" y="4473706"/>
                    <a:pt x="1799147" y="4456539"/>
                  </a:cubicBezTo>
                  <a:cubicBezTo>
                    <a:pt x="1801261" y="4449983"/>
                    <a:pt x="1805251" y="4444557"/>
                    <a:pt x="1810699" y="4441138"/>
                  </a:cubicBezTo>
                  <a:cubicBezTo>
                    <a:pt x="1805510" y="4442678"/>
                    <a:pt x="1799889" y="4442438"/>
                    <a:pt x="1794394" y="4440665"/>
                  </a:cubicBezTo>
                  <a:cubicBezTo>
                    <a:pt x="1777225" y="4435127"/>
                    <a:pt x="1767796" y="4416720"/>
                    <a:pt x="1773335" y="4399551"/>
                  </a:cubicBezTo>
                  <a:cubicBezTo>
                    <a:pt x="1778873" y="4382382"/>
                    <a:pt x="1797280" y="4372953"/>
                    <a:pt x="1814449" y="4378492"/>
                  </a:cubicBezTo>
                  <a:cubicBezTo>
                    <a:pt x="1820126" y="4380322"/>
                    <a:pt x="1824955" y="4383560"/>
                    <a:pt x="1828283" y="4388050"/>
                  </a:cubicBezTo>
                  <a:cubicBezTo>
                    <a:pt x="1825447" y="4381704"/>
                    <a:pt x="1825177" y="4374388"/>
                    <a:pt x="1827468" y="4367284"/>
                  </a:cubicBezTo>
                  <a:cubicBezTo>
                    <a:pt x="1831622" y="4354408"/>
                    <a:pt x="1843015" y="4345885"/>
                    <a:pt x="1855694" y="4344765"/>
                  </a:cubicBezTo>
                  <a:close/>
                  <a:moveTo>
                    <a:pt x="1856946" y="4336917"/>
                  </a:moveTo>
                  <a:cubicBezTo>
                    <a:pt x="1842971" y="4338151"/>
                    <a:pt x="1830415" y="4347544"/>
                    <a:pt x="1825838" y="4361735"/>
                  </a:cubicBezTo>
                  <a:cubicBezTo>
                    <a:pt x="1823312" y="4369563"/>
                    <a:pt x="1823610" y="4377627"/>
                    <a:pt x="1826736" y="4384621"/>
                  </a:cubicBezTo>
                  <a:cubicBezTo>
                    <a:pt x="1823067" y="4379672"/>
                    <a:pt x="1817746" y="4376106"/>
                    <a:pt x="1811490" y="4374088"/>
                  </a:cubicBezTo>
                  <a:cubicBezTo>
                    <a:pt x="1792568" y="4367984"/>
                    <a:pt x="1772281" y="4378374"/>
                    <a:pt x="1766177" y="4397297"/>
                  </a:cubicBezTo>
                  <a:cubicBezTo>
                    <a:pt x="1760073" y="4416218"/>
                    <a:pt x="1770464" y="4436506"/>
                    <a:pt x="1789386" y="4442609"/>
                  </a:cubicBezTo>
                  <a:cubicBezTo>
                    <a:pt x="1795442" y="4444562"/>
                    <a:pt x="1801637" y="4444826"/>
                    <a:pt x="1807357" y="4443130"/>
                  </a:cubicBezTo>
                  <a:cubicBezTo>
                    <a:pt x="1801352" y="4446898"/>
                    <a:pt x="1796956" y="4452878"/>
                    <a:pt x="1794626" y="4460102"/>
                  </a:cubicBezTo>
                  <a:cubicBezTo>
                    <a:pt x="1788521" y="4479024"/>
                    <a:pt x="1798912" y="4499310"/>
                    <a:pt x="1817834" y="4505414"/>
                  </a:cubicBezTo>
                  <a:cubicBezTo>
                    <a:pt x="1836756" y="4511518"/>
                    <a:pt x="1857043" y="4501126"/>
                    <a:pt x="1863146" y="4482205"/>
                  </a:cubicBezTo>
                  <a:cubicBezTo>
                    <a:pt x="1865151" y="4475989"/>
                    <a:pt x="1865376" y="4469625"/>
                    <a:pt x="1863538" y="4463787"/>
                  </a:cubicBezTo>
                  <a:lnTo>
                    <a:pt x="1875039" y="4470239"/>
                  </a:lnTo>
                  <a:cubicBezTo>
                    <a:pt x="1893960" y="4476341"/>
                    <a:pt x="1914248" y="4465951"/>
                    <a:pt x="1920351" y="4447030"/>
                  </a:cubicBezTo>
                  <a:cubicBezTo>
                    <a:pt x="1926455" y="4428107"/>
                    <a:pt x="1916064" y="4407821"/>
                    <a:pt x="1897142" y="4401716"/>
                  </a:cubicBezTo>
                  <a:cubicBezTo>
                    <a:pt x="1892184" y="4400117"/>
                    <a:pt x="1887133" y="4399651"/>
                    <a:pt x="1882280" y="4400295"/>
                  </a:cubicBezTo>
                  <a:cubicBezTo>
                    <a:pt x="1887979" y="4396563"/>
                    <a:pt x="1892122" y="4390773"/>
                    <a:pt x="1894359" y="4383839"/>
                  </a:cubicBezTo>
                  <a:cubicBezTo>
                    <a:pt x="1900463" y="4364917"/>
                    <a:pt x="1890072" y="4344628"/>
                    <a:pt x="1871151" y="4338526"/>
                  </a:cubicBezTo>
                  <a:cubicBezTo>
                    <a:pt x="1866420" y="4337000"/>
                    <a:pt x="1861604" y="4336505"/>
                    <a:pt x="1856946" y="4336917"/>
                  </a:cubicBezTo>
                  <a:close/>
                  <a:moveTo>
                    <a:pt x="1243085" y="4306526"/>
                  </a:moveTo>
                  <a:cubicBezTo>
                    <a:pt x="1243874" y="4316075"/>
                    <a:pt x="1241745" y="4330347"/>
                    <a:pt x="1236826" y="4345595"/>
                  </a:cubicBezTo>
                  <a:cubicBezTo>
                    <a:pt x="1231690" y="4361516"/>
                    <a:pt x="1224710" y="4374795"/>
                    <a:pt x="1218247" y="4382005"/>
                  </a:cubicBezTo>
                  <a:cubicBezTo>
                    <a:pt x="1217458" y="4372456"/>
                    <a:pt x="1219587" y="4358183"/>
                    <a:pt x="1224506" y="4342935"/>
                  </a:cubicBezTo>
                  <a:cubicBezTo>
                    <a:pt x="1229641" y="4327015"/>
                    <a:pt x="1236623" y="4313736"/>
                    <a:pt x="1243085" y="4306526"/>
                  </a:cubicBezTo>
                  <a:close/>
                  <a:moveTo>
                    <a:pt x="1715250" y="4301580"/>
                  </a:moveTo>
                  <a:cubicBezTo>
                    <a:pt x="1724464" y="4300782"/>
                    <a:pt x="1736121" y="4302529"/>
                    <a:pt x="1748037" y="4307010"/>
                  </a:cubicBezTo>
                  <a:cubicBezTo>
                    <a:pt x="1771872" y="4315969"/>
                    <a:pt x="1787722" y="4332471"/>
                    <a:pt x="1783439" y="4343864"/>
                  </a:cubicBezTo>
                  <a:lnTo>
                    <a:pt x="1782638" y="4344710"/>
                  </a:lnTo>
                  <a:cubicBezTo>
                    <a:pt x="1777520" y="4333980"/>
                    <a:pt x="1763239" y="4322950"/>
                    <a:pt x="1744670" y="4315968"/>
                  </a:cubicBezTo>
                  <a:cubicBezTo>
                    <a:pt x="1726101" y="4308986"/>
                    <a:pt x="1708091" y="4307878"/>
                    <a:pt x="1697171" y="4312579"/>
                  </a:cubicBezTo>
                  <a:cubicBezTo>
                    <a:pt x="1696875" y="4312139"/>
                    <a:pt x="1696990" y="4311775"/>
                    <a:pt x="1697124" y="4311417"/>
                  </a:cubicBezTo>
                  <a:cubicBezTo>
                    <a:pt x="1699267" y="4305720"/>
                    <a:pt x="1706036" y="4302377"/>
                    <a:pt x="1715250" y="4301580"/>
                  </a:cubicBezTo>
                  <a:close/>
                  <a:moveTo>
                    <a:pt x="3832528" y="4268791"/>
                  </a:moveTo>
                  <a:cubicBezTo>
                    <a:pt x="3842119" y="4266244"/>
                    <a:pt x="3851444" y="4267218"/>
                    <a:pt x="3860024" y="4270498"/>
                  </a:cubicBezTo>
                  <a:cubicBezTo>
                    <a:pt x="3877186" y="4277058"/>
                    <a:pt x="3891370" y="4292847"/>
                    <a:pt x="3898749" y="4308155"/>
                  </a:cubicBezTo>
                  <a:cubicBezTo>
                    <a:pt x="3939097" y="4300750"/>
                    <a:pt x="3967448" y="4328030"/>
                    <a:pt x="3958202" y="4356691"/>
                  </a:cubicBezTo>
                  <a:lnTo>
                    <a:pt x="3942541" y="4375457"/>
                  </a:lnTo>
                  <a:cubicBezTo>
                    <a:pt x="3934745" y="4386427"/>
                    <a:pt x="3919531" y="4389001"/>
                    <a:pt x="3908561" y="4381204"/>
                  </a:cubicBezTo>
                  <a:cubicBezTo>
                    <a:pt x="3897590" y="4373408"/>
                    <a:pt x="3895018" y="4358194"/>
                    <a:pt x="3902814" y="4347224"/>
                  </a:cubicBezTo>
                  <a:cubicBezTo>
                    <a:pt x="3906224" y="4342425"/>
                    <a:pt x="3911054" y="4339234"/>
                    <a:pt x="3916326" y="4337813"/>
                  </a:cubicBezTo>
                  <a:cubicBezTo>
                    <a:pt x="3908340" y="4339054"/>
                    <a:pt x="3900848" y="4343402"/>
                    <a:pt x="3895796" y="4350510"/>
                  </a:cubicBezTo>
                  <a:cubicBezTo>
                    <a:pt x="3885842" y="4364517"/>
                    <a:pt x="3889127" y="4383941"/>
                    <a:pt x="3903133" y="4393895"/>
                  </a:cubicBezTo>
                  <a:cubicBezTo>
                    <a:pt x="3917139" y="4403849"/>
                    <a:pt x="3936564" y="4400564"/>
                    <a:pt x="3946518" y="4386558"/>
                  </a:cubicBezTo>
                  <a:lnTo>
                    <a:pt x="3971619" y="4364565"/>
                  </a:lnTo>
                  <a:cubicBezTo>
                    <a:pt x="4003507" y="4360812"/>
                    <a:pt x="4011019" y="4382780"/>
                    <a:pt x="4006273" y="4391171"/>
                  </a:cubicBezTo>
                  <a:cubicBezTo>
                    <a:pt x="4058305" y="4400569"/>
                    <a:pt x="4059285" y="4443906"/>
                    <a:pt x="4032189" y="4456892"/>
                  </a:cubicBezTo>
                  <a:cubicBezTo>
                    <a:pt x="4076777" y="4470759"/>
                    <a:pt x="4079726" y="4504498"/>
                    <a:pt x="4061484" y="4522430"/>
                  </a:cubicBezTo>
                  <a:lnTo>
                    <a:pt x="4062482" y="4523250"/>
                  </a:lnTo>
                  <a:lnTo>
                    <a:pt x="4042963" y="4541490"/>
                  </a:lnTo>
                  <a:cubicBezTo>
                    <a:pt x="4031142" y="4552534"/>
                    <a:pt x="4012605" y="4551906"/>
                    <a:pt x="4001559" y="4540086"/>
                  </a:cubicBezTo>
                  <a:cubicBezTo>
                    <a:pt x="3990513" y="4528264"/>
                    <a:pt x="3991142" y="4509726"/>
                    <a:pt x="4002963" y="4498680"/>
                  </a:cubicBezTo>
                  <a:cubicBezTo>
                    <a:pt x="4008134" y="4493850"/>
                    <a:pt x="4014590" y="4491252"/>
                    <a:pt x="4021142" y="4490848"/>
                  </a:cubicBezTo>
                  <a:cubicBezTo>
                    <a:pt x="4011436" y="4490388"/>
                    <a:pt x="4001567" y="4493706"/>
                    <a:pt x="3993907" y="4500864"/>
                  </a:cubicBezTo>
                  <a:cubicBezTo>
                    <a:pt x="3978814" y="4514966"/>
                    <a:pt x="3978011" y="4538634"/>
                    <a:pt x="3992114" y="4553728"/>
                  </a:cubicBezTo>
                  <a:cubicBezTo>
                    <a:pt x="4006217" y="4568820"/>
                    <a:pt x="4029884" y="4569622"/>
                    <a:pt x="4044978" y="4555520"/>
                  </a:cubicBezTo>
                  <a:lnTo>
                    <a:pt x="4078510" y="4536428"/>
                  </a:lnTo>
                  <a:cubicBezTo>
                    <a:pt x="4107704" y="4541408"/>
                    <a:pt x="4171314" y="4581142"/>
                    <a:pt x="4170297" y="4667070"/>
                  </a:cubicBezTo>
                  <a:cubicBezTo>
                    <a:pt x="4137138" y="4597032"/>
                    <a:pt x="4034705" y="4609172"/>
                    <a:pt x="3934972" y="4604184"/>
                  </a:cubicBezTo>
                  <a:cubicBezTo>
                    <a:pt x="3983374" y="4605708"/>
                    <a:pt x="4027136" y="4590784"/>
                    <a:pt x="4044106" y="4586006"/>
                  </a:cubicBezTo>
                  <a:cubicBezTo>
                    <a:pt x="3940264" y="4588988"/>
                    <a:pt x="3892760" y="4557950"/>
                    <a:pt x="3904367" y="4532578"/>
                  </a:cubicBezTo>
                  <a:cubicBezTo>
                    <a:pt x="3959523" y="4510200"/>
                    <a:pt x="3948521" y="4445229"/>
                    <a:pt x="3878654" y="4437811"/>
                  </a:cubicBezTo>
                  <a:cubicBezTo>
                    <a:pt x="3853691" y="4385672"/>
                    <a:pt x="3798851" y="4377509"/>
                    <a:pt x="3785907" y="4407555"/>
                  </a:cubicBezTo>
                  <a:cubicBezTo>
                    <a:pt x="3733663" y="4390115"/>
                    <a:pt x="3698394" y="4464709"/>
                    <a:pt x="3780144" y="4493160"/>
                  </a:cubicBezTo>
                  <a:cubicBezTo>
                    <a:pt x="3809361" y="4569598"/>
                    <a:pt x="3861457" y="4596920"/>
                    <a:pt x="3912285" y="4603084"/>
                  </a:cubicBezTo>
                  <a:cubicBezTo>
                    <a:pt x="3874923" y="4600320"/>
                    <a:pt x="3838734" y="4593962"/>
                    <a:pt x="3807579" y="4578830"/>
                  </a:cubicBezTo>
                  <a:lnTo>
                    <a:pt x="3777154" y="4567428"/>
                  </a:lnTo>
                  <a:cubicBezTo>
                    <a:pt x="3729819" y="4535820"/>
                    <a:pt x="3723716" y="4503846"/>
                    <a:pt x="3694389" y="4456782"/>
                  </a:cubicBezTo>
                  <a:cubicBezTo>
                    <a:pt x="3664208" y="4408347"/>
                    <a:pt x="3604881" y="4428750"/>
                    <a:pt x="3598328" y="4451388"/>
                  </a:cubicBezTo>
                  <a:cubicBezTo>
                    <a:pt x="3668493" y="4424222"/>
                    <a:pt x="3652261" y="4501738"/>
                    <a:pt x="3606966" y="4503648"/>
                  </a:cubicBezTo>
                  <a:lnTo>
                    <a:pt x="3586160" y="4495852"/>
                  </a:lnTo>
                  <a:cubicBezTo>
                    <a:pt x="3537485" y="4477459"/>
                    <a:pt x="3546075" y="4414624"/>
                    <a:pt x="3584073" y="4394271"/>
                  </a:cubicBezTo>
                  <a:cubicBezTo>
                    <a:pt x="3575136" y="4366746"/>
                    <a:pt x="3599653" y="4319133"/>
                    <a:pt x="3648798" y="4351406"/>
                  </a:cubicBezTo>
                  <a:lnTo>
                    <a:pt x="3657213" y="4380294"/>
                  </a:lnTo>
                  <a:cubicBezTo>
                    <a:pt x="3662237" y="4397537"/>
                    <a:pt x="3681084" y="4407212"/>
                    <a:pt x="3699310" y="4401902"/>
                  </a:cubicBezTo>
                  <a:cubicBezTo>
                    <a:pt x="3717536" y="4396592"/>
                    <a:pt x="3728239" y="4378309"/>
                    <a:pt x="3723216" y="4361066"/>
                  </a:cubicBezTo>
                  <a:cubicBezTo>
                    <a:pt x="3720666" y="4352314"/>
                    <a:pt x="3714555" y="4345512"/>
                    <a:pt x="3706764" y="4341643"/>
                  </a:cubicBezTo>
                  <a:cubicBezTo>
                    <a:pt x="3711681" y="4344796"/>
                    <a:pt x="3715474" y="4349569"/>
                    <a:pt x="3717195" y="4355477"/>
                  </a:cubicBezTo>
                  <a:cubicBezTo>
                    <a:pt x="3721130" y="4368983"/>
                    <a:pt x="3712747" y="4383303"/>
                    <a:pt x="3698472" y="4387461"/>
                  </a:cubicBezTo>
                  <a:cubicBezTo>
                    <a:pt x="3684197" y="4391620"/>
                    <a:pt x="3669435" y="4384043"/>
                    <a:pt x="3665500" y="4370537"/>
                  </a:cubicBezTo>
                  <a:lnTo>
                    <a:pt x="3659771" y="4350869"/>
                  </a:lnTo>
                  <a:lnTo>
                    <a:pt x="3662403" y="4350727"/>
                  </a:lnTo>
                  <a:cubicBezTo>
                    <a:pt x="3665031" y="4328212"/>
                    <a:pt x="3675387" y="4310705"/>
                    <a:pt x="3705966" y="4303633"/>
                  </a:cubicBezTo>
                  <a:cubicBezTo>
                    <a:pt x="3720281" y="4275743"/>
                    <a:pt x="3766951" y="4256956"/>
                    <a:pt x="3803438" y="4288209"/>
                  </a:cubicBezTo>
                  <a:cubicBezTo>
                    <a:pt x="3813081" y="4277406"/>
                    <a:pt x="3822938" y="4271338"/>
                    <a:pt x="3832528" y="4268791"/>
                  </a:cubicBezTo>
                  <a:close/>
                  <a:moveTo>
                    <a:pt x="1195755" y="4256814"/>
                  </a:moveTo>
                  <a:cubicBezTo>
                    <a:pt x="1197314" y="4256744"/>
                    <a:pt x="1198819" y="4256965"/>
                    <a:pt x="1200243" y="4257501"/>
                  </a:cubicBezTo>
                  <a:lnTo>
                    <a:pt x="1201086" y="4258300"/>
                  </a:lnTo>
                  <a:cubicBezTo>
                    <a:pt x="1190357" y="4263418"/>
                    <a:pt x="1179326" y="4277699"/>
                    <a:pt x="1172346" y="4296267"/>
                  </a:cubicBezTo>
                  <a:cubicBezTo>
                    <a:pt x="1165364" y="4314838"/>
                    <a:pt x="1164256" y="4332848"/>
                    <a:pt x="1168957" y="4343767"/>
                  </a:cubicBezTo>
                  <a:cubicBezTo>
                    <a:pt x="1168516" y="4344063"/>
                    <a:pt x="1168152" y="4343949"/>
                    <a:pt x="1167794" y="4343814"/>
                  </a:cubicBezTo>
                  <a:cubicBezTo>
                    <a:pt x="1156400" y="4339531"/>
                    <a:pt x="1154427" y="4316736"/>
                    <a:pt x="1163387" y="4292902"/>
                  </a:cubicBezTo>
                  <a:cubicBezTo>
                    <a:pt x="1171228" y="4272046"/>
                    <a:pt x="1184841" y="4257304"/>
                    <a:pt x="1195755" y="4256814"/>
                  </a:cubicBezTo>
                  <a:close/>
                  <a:moveTo>
                    <a:pt x="1949320" y="4248478"/>
                  </a:moveTo>
                  <a:cubicBezTo>
                    <a:pt x="1964343" y="4250435"/>
                    <a:pt x="1973901" y="4272135"/>
                    <a:pt x="1970670" y="4296946"/>
                  </a:cubicBezTo>
                  <a:cubicBezTo>
                    <a:pt x="1967439" y="4321759"/>
                    <a:pt x="1952642" y="4340287"/>
                    <a:pt x="1937619" y="4338331"/>
                  </a:cubicBezTo>
                  <a:cubicBezTo>
                    <a:pt x="1937146" y="4338270"/>
                    <a:pt x="1936680" y="4338188"/>
                    <a:pt x="1936353" y="4337718"/>
                  </a:cubicBezTo>
                  <a:cubicBezTo>
                    <a:pt x="1947613" y="4330696"/>
                    <a:pt x="1956343" y="4314740"/>
                    <a:pt x="1958860" y="4295408"/>
                  </a:cubicBezTo>
                  <a:cubicBezTo>
                    <a:pt x="1961377" y="4276078"/>
                    <a:pt x="1957025" y="4258419"/>
                    <a:pt x="1947939" y="4248746"/>
                  </a:cubicBezTo>
                  <a:close/>
                  <a:moveTo>
                    <a:pt x="1381042" y="4240105"/>
                  </a:moveTo>
                  <a:cubicBezTo>
                    <a:pt x="1385279" y="4249353"/>
                    <a:pt x="1396964" y="4258190"/>
                    <a:pt x="1412106" y="4263075"/>
                  </a:cubicBezTo>
                  <a:cubicBezTo>
                    <a:pt x="1427250" y="4267959"/>
                    <a:pt x="1441896" y="4267616"/>
                    <a:pt x="1450738" y="4262587"/>
                  </a:cubicBezTo>
                  <a:lnTo>
                    <a:pt x="1450782" y="4263626"/>
                  </a:lnTo>
                  <a:cubicBezTo>
                    <a:pt x="1447382" y="4274169"/>
                    <a:pt x="1428869" y="4277633"/>
                    <a:pt x="1409433" y="4271363"/>
                  </a:cubicBezTo>
                  <a:cubicBezTo>
                    <a:pt x="1389996" y="4265094"/>
                    <a:pt x="1376997" y="4251463"/>
                    <a:pt x="1380398" y="4240921"/>
                  </a:cubicBezTo>
                  <a:cubicBezTo>
                    <a:pt x="1380505" y="4240590"/>
                    <a:pt x="1380626" y="4240265"/>
                    <a:pt x="1381042" y="4240105"/>
                  </a:cubicBezTo>
                  <a:close/>
                  <a:moveTo>
                    <a:pt x="1931724" y="4239438"/>
                  </a:moveTo>
                  <a:cubicBezTo>
                    <a:pt x="1942267" y="4242839"/>
                    <a:pt x="1945729" y="4261352"/>
                    <a:pt x="1939460" y="4280789"/>
                  </a:cubicBezTo>
                  <a:cubicBezTo>
                    <a:pt x="1933190" y="4300224"/>
                    <a:pt x="1919562" y="4313225"/>
                    <a:pt x="1909019" y="4309824"/>
                  </a:cubicBezTo>
                  <a:cubicBezTo>
                    <a:pt x="1908687" y="4309717"/>
                    <a:pt x="1908363" y="4309595"/>
                    <a:pt x="1908203" y="4309179"/>
                  </a:cubicBezTo>
                  <a:cubicBezTo>
                    <a:pt x="1917450" y="4304943"/>
                    <a:pt x="1926288" y="4293257"/>
                    <a:pt x="1931172" y="4278115"/>
                  </a:cubicBezTo>
                  <a:cubicBezTo>
                    <a:pt x="1936057" y="4262972"/>
                    <a:pt x="1935714" y="4248326"/>
                    <a:pt x="1930684" y="4239484"/>
                  </a:cubicBezTo>
                  <a:close/>
                  <a:moveTo>
                    <a:pt x="1910827" y="4227380"/>
                  </a:moveTo>
                  <a:cubicBezTo>
                    <a:pt x="1911616" y="4236928"/>
                    <a:pt x="1909487" y="4251200"/>
                    <a:pt x="1904568" y="4266450"/>
                  </a:cubicBezTo>
                  <a:cubicBezTo>
                    <a:pt x="1899641" y="4281726"/>
                    <a:pt x="1893014" y="4294569"/>
                    <a:pt x="1886716" y="4301900"/>
                  </a:cubicBezTo>
                  <a:cubicBezTo>
                    <a:pt x="1911816" y="4311818"/>
                    <a:pt x="1925117" y="4339713"/>
                    <a:pt x="1916699" y="4365810"/>
                  </a:cubicBezTo>
                  <a:cubicBezTo>
                    <a:pt x="1913468" y="4375829"/>
                    <a:pt x="1907484" y="4384192"/>
                    <a:pt x="1899251" y="4389587"/>
                  </a:cubicBezTo>
                  <a:cubicBezTo>
                    <a:pt x="1906260" y="4388653"/>
                    <a:pt x="1913557" y="4389327"/>
                    <a:pt x="1920720" y="4391638"/>
                  </a:cubicBezTo>
                  <a:cubicBezTo>
                    <a:pt x="1948055" y="4400456"/>
                    <a:pt x="1963067" y="4429763"/>
                    <a:pt x="1954249" y="4457099"/>
                  </a:cubicBezTo>
                  <a:cubicBezTo>
                    <a:pt x="1947643" y="4477578"/>
                    <a:pt x="1929538" y="4491140"/>
                    <a:pt x="1909376" y="4492940"/>
                  </a:cubicBezTo>
                  <a:cubicBezTo>
                    <a:pt x="1914318" y="4505166"/>
                    <a:pt x="1928324" y="4516472"/>
                    <a:pt x="1946684" y="4522394"/>
                  </a:cubicBezTo>
                  <a:cubicBezTo>
                    <a:pt x="1965237" y="4528380"/>
                    <a:pt x="1983394" y="4527306"/>
                    <a:pt x="1994554" y="4520126"/>
                  </a:cubicBezTo>
                  <a:lnTo>
                    <a:pt x="1994567" y="4521532"/>
                  </a:lnTo>
                  <a:cubicBezTo>
                    <a:pt x="1989916" y="4535950"/>
                    <a:pt x="1966841" y="4541412"/>
                    <a:pt x="1943029" y="4533730"/>
                  </a:cubicBezTo>
                  <a:cubicBezTo>
                    <a:pt x="1919215" y="4526048"/>
                    <a:pt x="1903681" y="4508132"/>
                    <a:pt x="1908331" y="4493714"/>
                  </a:cubicBezTo>
                  <a:cubicBezTo>
                    <a:pt x="1908434" y="4493396"/>
                    <a:pt x="1908547" y="4493080"/>
                    <a:pt x="1908895" y="4492948"/>
                  </a:cubicBezTo>
                  <a:cubicBezTo>
                    <a:pt x="1902296" y="4493518"/>
                    <a:pt x="1895483" y="4492788"/>
                    <a:pt x="1888788" y="4490628"/>
                  </a:cubicBezTo>
                  <a:lnTo>
                    <a:pt x="1872174" y="4481308"/>
                  </a:lnTo>
                  <a:cubicBezTo>
                    <a:pt x="1874829" y="4489744"/>
                    <a:pt x="1874503" y="4498936"/>
                    <a:pt x="1871607" y="4507918"/>
                  </a:cubicBezTo>
                  <a:cubicBezTo>
                    <a:pt x="1869841" y="4513392"/>
                    <a:pt x="1867253" y="4518372"/>
                    <a:pt x="1863828" y="4522622"/>
                  </a:cubicBezTo>
                  <a:cubicBezTo>
                    <a:pt x="1877565" y="4526174"/>
                    <a:pt x="1885991" y="4546894"/>
                    <a:pt x="1882929" y="4570408"/>
                  </a:cubicBezTo>
                  <a:cubicBezTo>
                    <a:pt x="1879697" y="4595222"/>
                    <a:pt x="1864901" y="4613750"/>
                    <a:pt x="1849877" y="4611794"/>
                  </a:cubicBezTo>
                  <a:cubicBezTo>
                    <a:pt x="1849405" y="4611732"/>
                    <a:pt x="1848938" y="4611650"/>
                    <a:pt x="1848612" y="4611180"/>
                  </a:cubicBezTo>
                  <a:cubicBezTo>
                    <a:pt x="1859872" y="4604158"/>
                    <a:pt x="1868601" y="4588202"/>
                    <a:pt x="1871118" y="4568872"/>
                  </a:cubicBezTo>
                  <a:cubicBezTo>
                    <a:pt x="1873422" y="4551176"/>
                    <a:pt x="1869971" y="4534884"/>
                    <a:pt x="1862127" y="4525042"/>
                  </a:cubicBezTo>
                  <a:cubicBezTo>
                    <a:pt x="1855283" y="4533464"/>
                    <a:pt x="1845927" y="4539406"/>
                    <a:pt x="1835557" y="4542106"/>
                  </a:cubicBezTo>
                  <a:cubicBezTo>
                    <a:pt x="1845511" y="4545966"/>
                    <a:pt x="1848599" y="4563968"/>
                    <a:pt x="1842512" y="4582838"/>
                  </a:cubicBezTo>
                  <a:cubicBezTo>
                    <a:pt x="1836243" y="4602274"/>
                    <a:pt x="1822615" y="4615274"/>
                    <a:pt x="1812072" y="4611874"/>
                  </a:cubicBezTo>
                  <a:cubicBezTo>
                    <a:pt x="1811740" y="4611766"/>
                    <a:pt x="1811415" y="4611644"/>
                    <a:pt x="1811254" y="4611228"/>
                  </a:cubicBezTo>
                  <a:cubicBezTo>
                    <a:pt x="1820503" y="4606994"/>
                    <a:pt x="1829340" y="4595308"/>
                    <a:pt x="1834225" y="4580166"/>
                  </a:cubicBezTo>
                  <a:cubicBezTo>
                    <a:pt x="1838965" y="4565468"/>
                    <a:pt x="1838781" y="4551238"/>
                    <a:pt x="1834058" y="4542386"/>
                  </a:cubicBezTo>
                  <a:cubicBezTo>
                    <a:pt x="1825157" y="4544692"/>
                    <a:pt x="1815535" y="4544476"/>
                    <a:pt x="1806147" y="4541446"/>
                  </a:cubicBezTo>
                  <a:cubicBezTo>
                    <a:pt x="1797911" y="4538790"/>
                    <a:pt x="1790796" y="4534274"/>
                    <a:pt x="1785281" y="4528348"/>
                  </a:cubicBezTo>
                  <a:cubicBezTo>
                    <a:pt x="1776646" y="4533114"/>
                    <a:pt x="1768849" y="4543944"/>
                    <a:pt x="1764426" y="4557654"/>
                  </a:cubicBezTo>
                  <a:cubicBezTo>
                    <a:pt x="1759542" y="4572796"/>
                    <a:pt x="1760051" y="4587496"/>
                    <a:pt x="1765339" y="4596420"/>
                  </a:cubicBezTo>
                  <a:cubicBezTo>
                    <a:pt x="1764956" y="4596660"/>
                    <a:pt x="1764610" y="4596566"/>
                    <a:pt x="1764265" y="4596456"/>
                  </a:cubicBezTo>
                  <a:cubicBezTo>
                    <a:pt x="1753342" y="4592932"/>
                    <a:pt x="1749568" y="4574320"/>
                    <a:pt x="1755838" y="4554884"/>
                  </a:cubicBezTo>
                  <a:cubicBezTo>
                    <a:pt x="1761296" y="4537958"/>
                    <a:pt x="1772572" y="4525992"/>
                    <a:pt x="1782609" y="4525544"/>
                  </a:cubicBezTo>
                  <a:cubicBezTo>
                    <a:pt x="1771228" y="4512380"/>
                    <a:pt x="1766882" y="4493764"/>
                    <a:pt x="1772617" y="4475985"/>
                  </a:cubicBezTo>
                  <a:cubicBezTo>
                    <a:pt x="1775983" y="4465549"/>
                    <a:pt x="1782336" y="4456910"/>
                    <a:pt x="1791009" y="4451467"/>
                  </a:cubicBezTo>
                  <a:cubicBezTo>
                    <a:pt x="1782748" y="4453917"/>
                    <a:pt x="1773798" y="4453536"/>
                    <a:pt x="1765050" y="4450714"/>
                  </a:cubicBezTo>
                  <a:cubicBezTo>
                    <a:pt x="1760717" y="4449316"/>
                    <a:pt x="1756693" y="4447403"/>
                    <a:pt x="1753133" y="4444896"/>
                  </a:cubicBezTo>
                  <a:cubicBezTo>
                    <a:pt x="1746944" y="4456286"/>
                    <a:pt x="1728024" y="4462855"/>
                    <a:pt x="1706834" y="4460096"/>
                  </a:cubicBezTo>
                  <a:cubicBezTo>
                    <a:pt x="1682022" y="4456865"/>
                    <a:pt x="1663494" y="4442068"/>
                    <a:pt x="1665450" y="4427044"/>
                  </a:cubicBezTo>
                  <a:cubicBezTo>
                    <a:pt x="1665512" y="4426572"/>
                    <a:pt x="1665592" y="4426106"/>
                    <a:pt x="1666064" y="4425778"/>
                  </a:cubicBezTo>
                  <a:cubicBezTo>
                    <a:pt x="1673085" y="4437038"/>
                    <a:pt x="1689042" y="4445767"/>
                    <a:pt x="1708372" y="4448286"/>
                  </a:cubicBezTo>
                  <a:cubicBezTo>
                    <a:pt x="1724069" y="4450330"/>
                    <a:pt x="1738661" y="4447844"/>
                    <a:pt x="1748629" y="4441728"/>
                  </a:cubicBezTo>
                  <a:cubicBezTo>
                    <a:pt x="1740513" y="4435437"/>
                    <a:pt x="1734633" y="4426813"/>
                    <a:pt x="1731645" y="4417158"/>
                  </a:cubicBezTo>
                  <a:cubicBezTo>
                    <a:pt x="1724774" y="4423491"/>
                    <a:pt x="1709887" y="4424668"/>
                    <a:pt x="1694415" y="4419676"/>
                  </a:cubicBezTo>
                  <a:cubicBezTo>
                    <a:pt x="1674978" y="4413406"/>
                    <a:pt x="1661979" y="4399776"/>
                    <a:pt x="1665379" y="4389236"/>
                  </a:cubicBezTo>
                  <a:cubicBezTo>
                    <a:pt x="1665486" y="4388904"/>
                    <a:pt x="1665609" y="4388580"/>
                    <a:pt x="1666024" y="4388419"/>
                  </a:cubicBezTo>
                  <a:cubicBezTo>
                    <a:pt x="1670261" y="4397666"/>
                    <a:pt x="1681946" y="4406504"/>
                    <a:pt x="1697089" y="4411387"/>
                  </a:cubicBezTo>
                  <a:cubicBezTo>
                    <a:pt x="1709593" y="4415422"/>
                    <a:pt x="1721760" y="4415891"/>
                    <a:pt x="1730525" y="4412863"/>
                  </a:cubicBezTo>
                  <a:cubicBezTo>
                    <a:pt x="1728386" y="4404506"/>
                    <a:pt x="1728506" y="4395516"/>
                    <a:pt x="1731203" y="4386729"/>
                  </a:cubicBezTo>
                  <a:cubicBezTo>
                    <a:pt x="1721813" y="4387011"/>
                    <a:pt x="1708976" y="4384843"/>
                    <a:pt x="1695357" y="4380451"/>
                  </a:cubicBezTo>
                  <a:cubicBezTo>
                    <a:pt x="1679437" y="4375315"/>
                    <a:pt x="1666159" y="4368334"/>
                    <a:pt x="1658947" y="4361871"/>
                  </a:cubicBezTo>
                  <a:cubicBezTo>
                    <a:pt x="1661334" y="4361674"/>
                    <a:pt x="1664017" y="4361660"/>
                    <a:pt x="1666937" y="4361824"/>
                  </a:cubicBezTo>
                  <a:cubicBezTo>
                    <a:pt x="1675694" y="4362321"/>
                    <a:pt x="1686581" y="4364441"/>
                    <a:pt x="1698018" y="4368130"/>
                  </a:cubicBezTo>
                  <a:cubicBezTo>
                    <a:pt x="1712201" y="4372706"/>
                    <a:pt x="1724287" y="4378745"/>
                    <a:pt x="1731764" y="4384696"/>
                  </a:cubicBezTo>
                  <a:cubicBezTo>
                    <a:pt x="1734927" y="4375078"/>
                    <a:pt x="1740685" y="4367027"/>
                    <a:pt x="1748054" y="4361112"/>
                  </a:cubicBezTo>
                  <a:cubicBezTo>
                    <a:pt x="1742976" y="4352990"/>
                    <a:pt x="1732577" y="4345780"/>
                    <a:pt x="1719601" y="4341595"/>
                  </a:cubicBezTo>
                  <a:cubicBezTo>
                    <a:pt x="1704458" y="4336709"/>
                    <a:pt x="1689758" y="4337218"/>
                    <a:pt x="1680834" y="4342507"/>
                  </a:cubicBezTo>
                  <a:cubicBezTo>
                    <a:pt x="1680593" y="4342124"/>
                    <a:pt x="1680688" y="4341778"/>
                    <a:pt x="1680799" y="4341434"/>
                  </a:cubicBezTo>
                  <a:cubicBezTo>
                    <a:pt x="1682561" y="4335972"/>
                    <a:pt x="1688095" y="4332297"/>
                    <a:pt x="1695619" y="4330773"/>
                  </a:cubicBezTo>
                  <a:cubicBezTo>
                    <a:pt x="1699380" y="4330010"/>
                    <a:pt x="1703639" y="4329784"/>
                    <a:pt x="1708172" y="4330141"/>
                  </a:cubicBezTo>
                  <a:cubicBezTo>
                    <a:pt x="1712705" y="4330498"/>
                    <a:pt x="1717513" y="4331438"/>
                    <a:pt x="1722372" y="4333005"/>
                  </a:cubicBezTo>
                  <a:cubicBezTo>
                    <a:pt x="1738651" y="4338257"/>
                    <a:pt x="1750344" y="4348888"/>
                    <a:pt x="1751505" y="4358640"/>
                  </a:cubicBezTo>
                  <a:cubicBezTo>
                    <a:pt x="1764245" y="4349575"/>
                    <a:pt x="1780953" y="4346552"/>
                    <a:pt x="1796982" y="4351722"/>
                  </a:cubicBezTo>
                  <a:cubicBezTo>
                    <a:pt x="1806018" y="4354638"/>
                    <a:pt x="1813707" y="4359792"/>
                    <a:pt x="1819006" y="4366941"/>
                  </a:cubicBezTo>
                  <a:cubicBezTo>
                    <a:pt x="1814492" y="4356836"/>
                    <a:pt x="1814060" y="4345189"/>
                    <a:pt x="1817709" y="4333878"/>
                  </a:cubicBezTo>
                  <a:cubicBezTo>
                    <a:pt x="1824322" y="4313377"/>
                    <a:pt x="1842461" y="4299807"/>
                    <a:pt x="1862649" y="4298024"/>
                  </a:cubicBezTo>
                  <a:cubicBezTo>
                    <a:pt x="1869379" y="4297428"/>
                    <a:pt x="1876336" y="4298144"/>
                    <a:pt x="1883169" y="4300349"/>
                  </a:cubicBezTo>
                  <a:lnTo>
                    <a:pt x="1885982" y="4301580"/>
                  </a:lnTo>
                  <a:cubicBezTo>
                    <a:pt x="1885391" y="4292064"/>
                    <a:pt x="1887544" y="4278374"/>
                    <a:pt x="1892247" y="4263790"/>
                  </a:cubicBezTo>
                  <a:cubicBezTo>
                    <a:pt x="1897383" y="4247868"/>
                    <a:pt x="1904365" y="4234590"/>
                    <a:pt x="1910827" y="4227380"/>
                  </a:cubicBezTo>
                  <a:close/>
                  <a:moveTo>
                    <a:pt x="1879712" y="4223449"/>
                  </a:moveTo>
                  <a:cubicBezTo>
                    <a:pt x="1881150" y="4223396"/>
                    <a:pt x="1882563" y="4223580"/>
                    <a:pt x="1883929" y="4224020"/>
                  </a:cubicBezTo>
                  <a:lnTo>
                    <a:pt x="1884779" y="4224675"/>
                  </a:lnTo>
                  <a:cubicBezTo>
                    <a:pt x="1875273" y="4228827"/>
                    <a:pt x="1866270" y="4240460"/>
                    <a:pt x="1861386" y="4255602"/>
                  </a:cubicBezTo>
                  <a:cubicBezTo>
                    <a:pt x="1856500" y="4270745"/>
                    <a:pt x="1857009" y="4285445"/>
                    <a:pt x="1862298" y="4294370"/>
                  </a:cubicBezTo>
                  <a:cubicBezTo>
                    <a:pt x="1861915" y="4294611"/>
                    <a:pt x="1861568" y="4294516"/>
                    <a:pt x="1861223" y="4294405"/>
                  </a:cubicBezTo>
                  <a:cubicBezTo>
                    <a:pt x="1850300" y="4290881"/>
                    <a:pt x="1846527" y="4272268"/>
                    <a:pt x="1852796" y="4252832"/>
                  </a:cubicBezTo>
                  <a:cubicBezTo>
                    <a:pt x="1858282" y="4235826"/>
                    <a:pt x="1869640" y="4223824"/>
                    <a:pt x="1879712" y="4223449"/>
                  </a:cubicBezTo>
                  <a:close/>
                  <a:moveTo>
                    <a:pt x="1402872" y="4220274"/>
                  </a:moveTo>
                  <a:cubicBezTo>
                    <a:pt x="1411629" y="4220771"/>
                    <a:pt x="1422516" y="4222891"/>
                    <a:pt x="1433953" y="4226580"/>
                  </a:cubicBezTo>
                  <a:cubicBezTo>
                    <a:pt x="1449873" y="4231715"/>
                    <a:pt x="1463152" y="4238696"/>
                    <a:pt x="1470362" y="4245159"/>
                  </a:cubicBezTo>
                  <a:cubicBezTo>
                    <a:pt x="1460814" y="4245948"/>
                    <a:pt x="1446542" y="4243819"/>
                    <a:pt x="1431292" y="4238900"/>
                  </a:cubicBezTo>
                  <a:cubicBezTo>
                    <a:pt x="1415371" y="4233763"/>
                    <a:pt x="1402094" y="4226783"/>
                    <a:pt x="1394883" y="4220319"/>
                  </a:cubicBezTo>
                  <a:cubicBezTo>
                    <a:pt x="1397271" y="4220123"/>
                    <a:pt x="1399953" y="4220109"/>
                    <a:pt x="1402872" y="4220274"/>
                  </a:cubicBezTo>
                  <a:close/>
                  <a:moveTo>
                    <a:pt x="1849946" y="4219661"/>
                  </a:moveTo>
                  <a:cubicBezTo>
                    <a:pt x="1851506" y="4219591"/>
                    <a:pt x="1853010" y="4219812"/>
                    <a:pt x="1854434" y="4220347"/>
                  </a:cubicBezTo>
                  <a:lnTo>
                    <a:pt x="1855279" y="4221148"/>
                  </a:lnTo>
                  <a:cubicBezTo>
                    <a:pt x="1844548" y="4226265"/>
                    <a:pt x="1833518" y="4240546"/>
                    <a:pt x="1826536" y="4259115"/>
                  </a:cubicBezTo>
                  <a:cubicBezTo>
                    <a:pt x="1819555" y="4277684"/>
                    <a:pt x="1818446" y="4295694"/>
                    <a:pt x="1823148" y="4306614"/>
                  </a:cubicBezTo>
                  <a:cubicBezTo>
                    <a:pt x="1822706" y="4306910"/>
                    <a:pt x="1822343" y="4306795"/>
                    <a:pt x="1821985" y="4306660"/>
                  </a:cubicBezTo>
                  <a:cubicBezTo>
                    <a:pt x="1810591" y="4302377"/>
                    <a:pt x="1808618" y="4279582"/>
                    <a:pt x="1817578" y="4255748"/>
                  </a:cubicBezTo>
                  <a:cubicBezTo>
                    <a:pt x="1825419" y="4234892"/>
                    <a:pt x="1839033" y="4220151"/>
                    <a:pt x="1849946" y="4219661"/>
                  </a:cubicBezTo>
                  <a:close/>
                  <a:moveTo>
                    <a:pt x="1878373" y="4203960"/>
                  </a:moveTo>
                  <a:cubicBezTo>
                    <a:pt x="1843200" y="4207067"/>
                    <a:pt x="1811597" y="4230708"/>
                    <a:pt x="1800075" y="4266427"/>
                  </a:cubicBezTo>
                  <a:cubicBezTo>
                    <a:pt x="1793718" y="4286133"/>
                    <a:pt x="1794469" y="4306427"/>
                    <a:pt x="1802335" y="4324030"/>
                  </a:cubicBezTo>
                  <a:cubicBezTo>
                    <a:pt x="1793102" y="4311576"/>
                    <a:pt x="1779706" y="4302596"/>
                    <a:pt x="1763962" y="4297518"/>
                  </a:cubicBezTo>
                  <a:cubicBezTo>
                    <a:pt x="1716337" y="4282155"/>
                    <a:pt x="1665274" y="4308309"/>
                    <a:pt x="1649912" y="4355934"/>
                  </a:cubicBezTo>
                  <a:cubicBezTo>
                    <a:pt x="1634549" y="4403560"/>
                    <a:pt x="1660703" y="4454622"/>
                    <a:pt x="1708328" y="4469985"/>
                  </a:cubicBezTo>
                  <a:cubicBezTo>
                    <a:pt x="1723570" y="4474901"/>
                    <a:pt x="1739163" y="4475566"/>
                    <a:pt x="1753558" y="4471298"/>
                  </a:cubicBezTo>
                  <a:cubicBezTo>
                    <a:pt x="1738447" y="4480780"/>
                    <a:pt x="1727378" y="4495832"/>
                    <a:pt x="1721513" y="4514014"/>
                  </a:cubicBezTo>
                  <a:cubicBezTo>
                    <a:pt x="1706150" y="4561640"/>
                    <a:pt x="1732304" y="4612702"/>
                    <a:pt x="1779929" y="4628066"/>
                  </a:cubicBezTo>
                  <a:cubicBezTo>
                    <a:pt x="1827555" y="4643428"/>
                    <a:pt x="1878617" y="4617274"/>
                    <a:pt x="1893980" y="4569648"/>
                  </a:cubicBezTo>
                  <a:cubicBezTo>
                    <a:pt x="1899027" y="4554002"/>
                    <a:pt x="1899593" y="4537984"/>
                    <a:pt x="1894967" y="4523288"/>
                  </a:cubicBezTo>
                  <a:lnTo>
                    <a:pt x="1923913" y="4539528"/>
                  </a:lnTo>
                  <a:cubicBezTo>
                    <a:pt x="1971539" y="4554890"/>
                    <a:pt x="2022601" y="4528736"/>
                    <a:pt x="2037964" y="4481110"/>
                  </a:cubicBezTo>
                  <a:cubicBezTo>
                    <a:pt x="2053327" y="4433485"/>
                    <a:pt x="2027173" y="4382423"/>
                    <a:pt x="1979546" y="4367060"/>
                  </a:cubicBezTo>
                  <a:cubicBezTo>
                    <a:pt x="1967068" y="4363035"/>
                    <a:pt x="1954355" y="4361860"/>
                    <a:pt x="1942142" y="4363486"/>
                  </a:cubicBezTo>
                  <a:cubicBezTo>
                    <a:pt x="1956485" y="4354088"/>
                    <a:pt x="1966912" y="4339517"/>
                    <a:pt x="1972543" y="4322061"/>
                  </a:cubicBezTo>
                  <a:cubicBezTo>
                    <a:pt x="1987905" y="4274436"/>
                    <a:pt x="1961751" y="4223373"/>
                    <a:pt x="1914126" y="4208011"/>
                  </a:cubicBezTo>
                  <a:cubicBezTo>
                    <a:pt x="1902219" y="4204170"/>
                    <a:pt x="1890098" y="4202924"/>
                    <a:pt x="1878373" y="4203960"/>
                  </a:cubicBezTo>
                  <a:close/>
                  <a:moveTo>
                    <a:pt x="663769" y="4188968"/>
                  </a:moveTo>
                  <a:cubicBezTo>
                    <a:pt x="664558" y="4198517"/>
                    <a:pt x="662429" y="4212789"/>
                    <a:pt x="657510" y="4228037"/>
                  </a:cubicBezTo>
                  <a:cubicBezTo>
                    <a:pt x="652374" y="4243958"/>
                    <a:pt x="645393" y="4257237"/>
                    <a:pt x="638931" y="4264447"/>
                  </a:cubicBezTo>
                  <a:cubicBezTo>
                    <a:pt x="638142" y="4254898"/>
                    <a:pt x="640271" y="4240626"/>
                    <a:pt x="645190" y="4225377"/>
                  </a:cubicBezTo>
                  <a:cubicBezTo>
                    <a:pt x="650325" y="4209457"/>
                    <a:pt x="657307" y="4196178"/>
                    <a:pt x="663769" y="4188968"/>
                  </a:cubicBezTo>
                  <a:close/>
                  <a:moveTo>
                    <a:pt x="1418364" y="4180284"/>
                  </a:moveTo>
                  <a:cubicBezTo>
                    <a:pt x="1422896" y="4180640"/>
                    <a:pt x="1427704" y="4181581"/>
                    <a:pt x="1432563" y="4183149"/>
                  </a:cubicBezTo>
                  <a:cubicBezTo>
                    <a:pt x="1451998" y="4189416"/>
                    <a:pt x="1464899" y="4203356"/>
                    <a:pt x="1461375" y="4214281"/>
                  </a:cubicBezTo>
                  <a:lnTo>
                    <a:pt x="1460720" y="4215131"/>
                  </a:lnTo>
                  <a:cubicBezTo>
                    <a:pt x="1456568" y="4205625"/>
                    <a:pt x="1444935" y="4196622"/>
                    <a:pt x="1429793" y="4191736"/>
                  </a:cubicBezTo>
                  <a:cubicBezTo>
                    <a:pt x="1414650" y="4186853"/>
                    <a:pt x="1399950" y="4187361"/>
                    <a:pt x="1391025" y="4192650"/>
                  </a:cubicBezTo>
                  <a:cubicBezTo>
                    <a:pt x="1390785" y="4192266"/>
                    <a:pt x="1390879" y="4191920"/>
                    <a:pt x="1390990" y="4191575"/>
                  </a:cubicBezTo>
                  <a:cubicBezTo>
                    <a:pt x="1392752" y="4186114"/>
                    <a:pt x="1398286" y="4182440"/>
                    <a:pt x="1405809" y="4180915"/>
                  </a:cubicBezTo>
                  <a:cubicBezTo>
                    <a:pt x="1409572" y="4180152"/>
                    <a:pt x="1413830" y="4179927"/>
                    <a:pt x="1418364" y="4180284"/>
                  </a:cubicBezTo>
                  <a:close/>
                  <a:moveTo>
                    <a:pt x="1278072" y="4161571"/>
                  </a:moveTo>
                  <a:cubicBezTo>
                    <a:pt x="1268619" y="4162406"/>
                    <a:pt x="1260127" y="4168759"/>
                    <a:pt x="1257030" y="4178358"/>
                  </a:cubicBezTo>
                  <a:cubicBezTo>
                    <a:pt x="1252901" y="4191157"/>
                    <a:pt x="1259931" y="4204878"/>
                    <a:pt x="1272729" y="4209007"/>
                  </a:cubicBezTo>
                  <a:cubicBezTo>
                    <a:pt x="1285528" y="4213135"/>
                    <a:pt x="1299249" y="4206107"/>
                    <a:pt x="1303378" y="4193310"/>
                  </a:cubicBezTo>
                  <a:cubicBezTo>
                    <a:pt x="1307506" y="4180510"/>
                    <a:pt x="1300478" y="4166788"/>
                    <a:pt x="1287679" y="4162660"/>
                  </a:cubicBezTo>
                  <a:cubicBezTo>
                    <a:pt x="1284480" y="4161628"/>
                    <a:pt x="1281222" y="4161293"/>
                    <a:pt x="1278072" y="4161571"/>
                  </a:cubicBezTo>
                  <a:close/>
                  <a:moveTo>
                    <a:pt x="1387545" y="4139493"/>
                  </a:moveTo>
                  <a:cubicBezTo>
                    <a:pt x="1396757" y="4138695"/>
                    <a:pt x="1408415" y="4140441"/>
                    <a:pt x="1420333" y="4144922"/>
                  </a:cubicBezTo>
                  <a:cubicBezTo>
                    <a:pt x="1444168" y="4153882"/>
                    <a:pt x="1460018" y="4170383"/>
                    <a:pt x="1455733" y="4181778"/>
                  </a:cubicBezTo>
                  <a:lnTo>
                    <a:pt x="1454933" y="4182621"/>
                  </a:lnTo>
                  <a:cubicBezTo>
                    <a:pt x="1449816" y="4171892"/>
                    <a:pt x="1435536" y="4160861"/>
                    <a:pt x="1416965" y="4153880"/>
                  </a:cubicBezTo>
                  <a:cubicBezTo>
                    <a:pt x="1398396" y="4146900"/>
                    <a:pt x="1380385" y="4145790"/>
                    <a:pt x="1369466" y="4150490"/>
                  </a:cubicBezTo>
                  <a:cubicBezTo>
                    <a:pt x="1369170" y="4150049"/>
                    <a:pt x="1369285" y="4149687"/>
                    <a:pt x="1369420" y="4149329"/>
                  </a:cubicBezTo>
                  <a:cubicBezTo>
                    <a:pt x="1371562" y="4143632"/>
                    <a:pt x="1378332" y="4140290"/>
                    <a:pt x="1387545" y="4139493"/>
                  </a:cubicBezTo>
                  <a:close/>
                  <a:moveTo>
                    <a:pt x="616439" y="4139256"/>
                  </a:moveTo>
                  <a:cubicBezTo>
                    <a:pt x="617998" y="4139185"/>
                    <a:pt x="619503" y="4139407"/>
                    <a:pt x="620927" y="4139943"/>
                  </a:cubicBezTo>
                  <a:lnTo>
                    <a:pt x="621770" y="4140743"/>
                  </a:lnTo>
                  <a:cubicBezTo>
                    <a:pt x="611041" y="4145860"/>
                    <a:pt x="600010" y="4160141"/>
                    <a:pt x="593030" y="4178710"/>
                  </a:cubicBezTo>
                  <a:cubicBezTo>
                    <a:pt x="586048" y="4197280"/>
                    <a:pt x="584940" y="4215290"/>
                    <a:pt x="589641" y="4226209"/>
                  </a:cubicBezTo>
                  <a:cubicBezTo>
                    <a:pt x="589200" y="4226505"/>
                    <a:pt x="588836" y="4226391"/>
                    <a:pt x="588478" y="4226255"/>
                  </a:cubicBezTo>
                  <a:cubicBezTo>
                    <a:pt x="577084" y="4221973"/>
                    <a:pt x="575111" y="4199178"/>
                    <a:pt x="584071" y="4175344"/>
                  </a:cubicBezTo>
                  <a:cubicBezTo>
                    <a:pt x="591912" y="4154488"/>
                    <a:pt x="605525" y="4139746"/>
                    <a:pt x="616439" y="4139256"/>
                  </a:cubicBezTo>
                  <a:close/>
                  <a:moveTo>
                    <a:pt x="801726" y="4122547"/>
                  </a:moveTo>
                  <a:cubicBezTo>
                    <a:pt x="805963" y="4131795"/>
                    <a:pt x="817648" y="4140632"/>
                    <a:pt x="832790" y="4145517"/>
                  </a:cubicBezTo>
                  <a:cubicBezTo>
                    <a:pt x="847933" y="4150402"/>
                    <a:pt x="862580" y="4150058"/>
                    <a:pt x="871422" y="4145029"/>
                  </a:cubicBezTo>
                  <a:lnTo>
                    <a:pt x="871466" y="4146068"/>
                  </a:lnTo>
                  <a:cubicBezTo>
                    <a:pt x="868066" y="4156611"/>
                    <a:pt x="849553" y="4160075"/>
                    <a:pt x="830117" y="4153805"/>
                  </a:cubicBezTo>
                  <a:cubicBezTo>
                    <a:pt x="810680" y="4147536"/>
                    <a:pt x="797681" y="4133906"/>
                    <a:pt x="801082" y="4123363"/>
                  </a:cubicBezTo>
                  <a:cubicBezTo>
                    <a:pt x="801188" y="4123032"/>
                    <a:pt x="801310" y="4122707"/>
                    <a:pt x="801726" y="4122547"/>
                  </a:cubicBezTo>
                  <a:close/>
                  <a:moveTo>
                    <a:pt x="1289233" y="4108464"/>
                  </a:moveTo>
                  <a:cubicBezTo>
                    <a:pt x="1293459" y="4108090"/>
                    <a:pt x="1297829" y="4108540"/>
                    <a:pt x="1302122" y="4109924"/>
                  </a:cubicBezTo>
                  <a:cubicBezTo>
                    <a:pt x="1319291" y="4115462"/>
                    <a:pt x="1328719" y="4133870"/>
                    <a:pt x="1323181" y="4151038"/>
                  </a:cubicBezTo>
                  <a:cubicBezTo>
                    <a:pt x="1321150" y="4157332"/>
                    <a:pt x="1317392" y="4162584"/>
                    <a:pt x="1312221" y="4165973"/>
                  </a:cubicBezTo>
                  <a:cubicBezTo>
                    <a:pt x="1316624" y="4165386"/>
                    <a:pt x="1321207" y="4165810"/>
                    <a:pt x="1325706" y="4167261"/>
                  </a:cubicBezTo>
                  <a:cubicBezTo>
                    <a:pt x="1342874" y="4172799"/>
                    <a:pt x="1352303" y="4191205"/>
                    <a:pt x="1346764" y="4208374"/>
                  </a:cubicBezTo>
                  <a:cubicBezTo>
                    <a:pt x="1341226" y="4225544"/>
                    <a:pt x="1322819" y="4234971"/>
                    <a:pt x="1305650" y="4229434"/>
                  </a:cubicBezTo>
                  <a:lnTo>
                    <a:pt x="1295216" y="4223580"/>
                  </a:lnTo>
                  <a:cubicBezTo>
                    <a:pt x="1296883" y="4228878"/>
                    <a:pt x="1296679" y="4234653"/>
                    <a:pt x="1294860" y="4240293"/>
                  </a:cubicBezTo>
                  <a:cubicBezTo>
                    <a:pt x="1289321" y="4257462"/>
                    <a:pt x="1270914" y="4266891"/>
                    <a:pt x="1253745" y="4261352"/>
                  </a:cubicBezTo>
                  <a:cubicBezTo>
                    <a:pt x="1236575" y="4255814"/>
                    <a:pt x="1227147" y="4237406"/>
                    <a:pt x="1232685" y="4220238"/>
                  </a:cubicBezTo>
                  <a:cubicBezTo>
                    <a:pt x="1234800" y="4213682"/>
                    <a:pt x="1238790" y="4208256"/>
                    <a:pt x="1244238" y="4204838"/>
                  </a:cubicBezTo>
                  <a:cubicBezTo>
                    <a:pt x="1239049" y="4206377"/>
                    <a:pt x="1233427" y="4206137"/>
                    <a:pt x="1227933" y="4204364"/>
                  </a:cubicBezTo>
                  <a:cubicBezTo>
                    <a:pt x="1210764" y="4198826"/>
                    <a:pt x="1201336" y="4180419"/>
                    <a:pt x="1206874" y="4163250"/>
                  </a:cubicBezTo>
                  <a:cubicBezTo>
                    <a:pt x="1212411" y="4146081"/>
                    <a:pt x="1230820" y="4136653"/>
                    <a:pt x="1247989" y="4142191"/>
                  </a:cubicBezTo>
                  <a:cubicBezTo>
                    <a:pt x="1253664" y="4144021"/>
                    <a:pt x="1258493" y="4147259"/>
                    <a:pt x="1261822" y="4151749"/>
                  </a:cubicBezTo>
                  <a:cubicBezTo>
                    <a:pt x="1258986" y="4145403"/>
                    <a:pt x="1258716" y="4138086"/>
                    <a:pt x="1261007" y="4130983"/>
                  </a:cubicBezTo>
                  <a:cubicBezTo>
                    <a:pt x="1265161" y="4118107"/>
                    <a:pt x="1276553" y="4109584"/>
                    <a:pt x="1289233" y="4108464"/>
                  </a:cubicBezTo>
                  <a:close/>
                  <a:moveTo>
                    <a:pt x="823556" y="4102716"/>
                  </a:moveTo>
                  <a:cubicBezTo>
                    <a:pt x="832313" y="4103213"/>
                    <a:pt x="843200" y="4105333"/>
                    <a:pt x="854637" y="4109022"/>
                  </a:cubicBezTo>
                  <a:cubicBezTo>
                    <a:pt x="870558" y="4114157"/>
                    <a:pt x="883836" y="4121138"/>
                    <a:pt x="891046" y="4127601"/>
                  </a:cubicBezTo>
                  <a:cubicBezTo>
                    <a:pt x="881498" y="4128390"/>
                    <a:pt x="867226" y="4126261"/>
                    <a:pt x="851976" y="4121341"/>
                  </a:cubicBezTo>
                  <a:cubicBezTo>
                    <a:pt x="836055" y="4116206"/>
                    <a:pt x="822778" y="4109225"/>
                    <a:pt x="815567" y="4102762"/>
                  </a:cubicBezTo>
                  <a:cubicBezTo>
                    <a:pt x="817954" y="4102565"/>
                    <a:pt x="820637" y="4102551"/>
                    <a:pt x="823556" y="4102716"/>
                  </a:cubicBezTo>
                  <a:close/>
                  <a:moveTo>
                    <a:pt x="1290484" y="4100616"/>
                  </a:moveTo>
                  <a:cubicBezTo>
                    <a:pt x="1276510" y="4101850"/>
                    <a:pt x="1263954" y="4111243"/>
                    <a:pt x="1259376" y="4125434"/>
                  </a:cubicBezTo>
                  <a:cubicBezTo>
                    <a:pt x="1256851" y="4133262"/>
                    <a:pt x="1257150" y="4141326"/>
                    <a:pt x="1260274" y="4148320"/>
                  </a:cubicBezTo>
                  <a:cubicBezTo>
                    <a:pt x="1256606" y="4143371"/>
                    <a:pt x="1251285" y="4139804"/>
                    <a:pt x="1245029" y="4137787"/>
                  </a:cubicBezTo>
                  <a:cubicBezTo>
                    <a:pt x="1226107" y="4131683"/>
                    <a:pt x="1205820" y="4142074"/>
                    <a:pt x="1199717" y="4160996"/>
                  </a:cubicBezTo>
                  <a:cubicBezTo>
                    <a:pt x="1193613" y="4179917"/>
                    <a:pt x="1204004" y="4200205"/>
                    <a:pt x="1222925" y="4206308"/>
                  </a:cubicBezTo>
                  <a:cubicBezTo>
                    <a:pt x="1228982" y="4208261"/>
                    <a:pt x="1235176" y="4208525"/>
                    <a:pt x="1240895" y="4206829"/>
                  </a:cubicBezTo>
                  <a:cubicBezTo>
                    <a:pt x="1234892" y="4210597"/>
                    <a:pt x="1230495" y="4216577"/>
                    <a:pt x="1228164" y="4223801"/>
                  </a:cubicBezTo>
                  <a:cubicBezTo>
                    <a:pt x="1222060" y="4242723"/>
                    <a:pt x="1232451" y="4263010"/>
                    <a:pt x="1251372" y="4269113"/>
                  </a:cubicBezTo>
                  <a:cubicBezTo>
                    <a:pt x="1270295" y="4275217"/>
                    <a:pt x="1290582" y="4264826"/>
                    <a:pt x="1296686" y="4245904"/>
                  </a:cubicBezTo>
                  <a:cubicBezTo>
                    <a:pt x="1298691" y="4239688"/>
                    <a:pt x="1298915" y="4233324"/>
                    <a:pt x="1297077" y="4227486"/>
                  </a:cubicBezTo>
                  <a:lnTo>
                    <a:pt x="1308578" y="4233937"/>
                  </a:lnTo>
                  <a:cubicBezTo>
                    <a:pt x="1327499" y="4240040"/>
                    <a:pt x="1347786" y="4229649"/>
                    <a:pt x="1353890" y="4210729"/>
                  </a:cubicBezTo>
                  <a:cubicBezTo>
                    <a:pt x="1359994" y="4191806"/>
                    <a:pt x="1349603" y="4171520"/>
                    <a:pt x="1330681" y="4165415"/>
                  </a:cubicBezTo>
                  <a:cubicBezTo>
                    <a:pt x="1325723" y="4163816"/>
                    <a:pt x="1320673" y="4163350"/>
                    <a:pt x="1315819" y="4163995"/>
                  </a:cubicBezTo>
                  <a:cubicBezTo>
                    <a:pt x="1321519" y="4160262"/>
                    <a:pt x="1325661" y="4154472"/>
                    <a:pt x="1327898" y="4147538"/>
                  </a:cubicBezTo>
                  <a:cubicBezTo>
                    <a:pt x="1334002" y="4128616"/>
                    <a:pt x="1323611" y="4108328"/>
                    <a:pt x="1304689" y="4102224"/>
                  </a:cubicBezTo>
                  <a:cubicBezTo>
                    <a:pt x="1299959" y="4100699"/>
                    <a:pt x="1295143" y="4100204"/>
                    <a:pt x="1290484" y="4100616"/>
                  </a:cubicBezTo>
                  <a:close/>
                  <a:moveTo>
                    <a:pt x="1148789" y="4065279"/>
                  </a:moveTo>
                  <a:cubicBezTo>
                    <a:pt x="1158002" y="4064481"/>
                    <a:pt x="1169660" y="4066228"/>
                    <a:pt x="1181576" y="4070709"/>
                  </a:cubicBezTo>
                  <a:cubicBezTo>
                    <a:pt x="1205412" y="4079669"/>
                    <a:pt x="1221261" y="4096170"/>
                    <a:pt x="1216978" y="4107564"/>
                  </a:cubicBezTo>
                  <a:lnTo>
                    <a:pt x="1216178" y="4108409"/>
                  </a:lnTo>
                  <a:cubicBezTo>
                    <a:pt x="1211060" y="4097679"/>
                    <a:pt x="1196779" y="4086649"/>
                    <a:pt x="1178210" y="4079667"/>
                  </a:cubicBezTo>
                  <a:cubicBezTo>
                    <a:pt x="1159640" y="4072686"/>
                    <a:pt x="1141629" y="4071577"/>
                    <a:pt x="1130709" y="4076278"/>
                  </a:cubicBezTo>
                  <a:cubicBezTo>
                    <a:pt x="1130414" y="4075838"/>
                    <a:pt x="1130529" y="4075474"/>
                    <a:pt x="1130664" y="4075116"/>
                  </a:cubicBezTo>
                  <a:cubicBezTo>
                    <a:pt x="1132805" y="4069419"/>
                    <a:pt x="1139575" y="4066077"/>
                    <a:pt x="1148789" y="4065279"/>
                  </a:cubicBezTo>
                  <a:close/>
                  <a:moveTo>
                    <a:pt x="839048" y="4062726"/>
                  </a:moveTo>
                  <a:cubicBezTo>
                    <a:pt x="843580" y="4063083"/>
                    <a:pt x="848388" y="4064023"/>
                    <a:pt x="853247" y="4065590"/>
                  </a:cubicBezTo>
                  <a:cubicBezTo>
                    <a:pt x="872682" y="4071859"/>
                    <a:pt x="885583" y="4085798"/>
                    <a:pt x="882059" y="4096723"/>
                  </a:cubicBezTo>
                  <a:lnTo>
                    <a:pt x="881404" y="4097573"/>
                  </a:lnTo>
                  <a:cubicBezTo>
                    <a:pt x="877252" y="4088067"/>
                    <a:pt x="865619" y="4079064"/>
                    <a:pt x="850477" y="4074179"/>
                  </a:cubicBezTo>
                  <a:cubicBezTo>
                    <a:pt x="835334" y="4069295"/>
                    <a:pt x="820634" y="4069804"/>
                    <a:pt x="811709" y="4075092"/>
                  </a:cubicBezTo>
                  <a:cubicBezTo>
                    <a:pt x="811468" y="4074708"/>
                    <a:pt x="811563" y="4074362"/>
                    <a:pt x="811674" y="4074018"/>
                  </a:cubicBezTo>
                  <a:cubicBezTo>
                    <a:pt x="813436" y="4068556"/>
                    <a:pt x="818970" y="4064882"/>
                    <a:pt x="826494" y="4063357"/>
                  </a:cubicBezTo>
                  <a:cubicBezTo>
                    <a:pt x="830255" y="4062594"/>
                    <a:pt x="834514" y="4062369"/>
                    <a:pt x="839048" y="4062726"/>
                  </a:cubicBezTo>
                  <a:close/>
                  <a:moveTo>
                    <a:pt x="698756" y="4044013"/>
                  </a:moveTo>
                  <a:cubicBezTo>
                    <a:pt x="689304" y="4044848"/>
                    <a:pt x="680811" y="4051201"/>
                    <a:pt x="677714" y="4060800"/>
                  </a:cubicBezTo>
                  <a:cubicBezTo>
                    <a:pt x="673587" y="4073599"/>
                    <a:pt x="680615" y="4087320"/>
                    <a:pt x="693413" y="4091449"/>
                  </a:cubicBezTo>
                  <a:cubicBezTo>
                    <a:pt x="706212" y="4095577"/>
                    <a:pt x="719933" y="4088549"/>
                    <a:pt x="724062" y="4075753"/>
                  </a:cubicBezTo>
                  <a:cubicBezTo>
                    <a:pt x="728190" y="4062952"/>
                    <a:pt x="721162" y="4049230"/>
                    <a:pt x="708363" y="4045102"/>
                  </a:cubicBezTo>
                  <a:cubicBezTo>
                    <a:pt x="705164" y="4044070"/>
                    <a:pt x="701906" y="4043735"/>
                    <a:pt x="698756" y="4044013"/>
                  </a:cubicBezTo>
                  <a:close/>
                  <a:moveTo>
                    <a:pt x="808229" y="4021935"/>
                  </a:moveTo>
                  <a:cubicBezTo>
                    <a:pt x="817441" y="4021137"/>
                    <a:pt x="829099" y="4022884"/>
                    <a:pt x="841017" y="4027364"/>
                  </a:cubicBezTo>
                  <a:cubicBezTo>
                    <a:pt x="864852" y="4036324"/>
                    <a:pt x="880702" y="4052825"/>
                    <a:pt x="876416" y="4064220"/>
                  </a:cubicBezTo>
                  <a:lnTo>
                    <a:pt x="875617" y="4065063"/>
                  </a:lnTo>
                  <a:cubicBezTo>
                    <a:pt x="870500" y="4054334"/>
                    <a:pt x="856220" y="4043303"/>
                    <a:pt x="837649" y="4036322"/>
                  </a:cubicBezTo>
                  <a:cubicBezTo>
                    <a:pt x="819080" y="4029342"/>
                    <a:pt x="801069" y="4028232"/>
                    <a:pt x="790151" y="4032933"/>
                  </a:cubicBezTo>
                  <a:cubicBezTo>
                    <a:pt x="789854" y="4032492"/>
                    <a:pt x="789969" y="4032129"/>
                    <a:pt x="790104" y="4031771"/>
                  </a:cubicBezTo>
                  <a:cubicBezTo>
                    <a:pt x="792246" y="4026074"/>
                    <a:pt x="799016" y="4022732"/>
                    <a:pt x="808229" y="4021935"/>
                  </a:cubicBezTo>
                  <a:close/>
                  <a:moveTo>
                    <a:pt x="1382859" y="4012177"/>
                  </a:moveTo>
                  <a:cubicBezTo>
                    <a:pt x="1397881" y="4014133"/>
                    <a:pt x="1407441" y="4035834"/>
                    <a:pt x="1404210" y="4060646"/>
                  </a:cubicBezTo>
                  <a:cubicBezTo>
                    <a:pt x="1400978" y="4085458"/>
                    <a:pt x="1386181" y="4103986"/>
                    <a:pt x="1371158" y="4102030"/>
                  </a:cubicBezTo>
                  <a:cubicBezTo>
                    <a:pt x="1370686" y="4101969"/>
                    <a:pt x="1370220" y="4101887"/>
                    <a:pt x="1369893" y="4101417"/>
                  </a:cubicBezTo>
                  <a:cubicBezTo>
                    <a:pt x="1381152" y="4094395"/>
                    <a:pt x="1389883" y="4078439"/>
                    <a:pt x="1392400" y="4059108"/>
                  </a:cubicBezTo>
                  <a:cubicBezTo>
                    <a:pt x="1394917" y="4039777"/>
                    <a:pt x="1390565" y="4022118"/>
                    <a:pt x="1381478" y="4012446"/>
                  </a:cubicBezTo>
                  <a:close/>
                  <a:moveTo>
                    <a:pt x="1365263" y="4003137"/>
                  </a:moveTo>
                  <a:cubicBezTo>
                    <a:pt x="1375805" y="4006538"/>
                    <a:pt x="1379269" y="4025051"/>
                    <a:pt x="1372999" y="4044488"/>
                  </a:cubicBezTo>
                  <a:cubicBezTo>
                    <a:pt x="1366729" y="4063924"/>
                    <a:pt x="1353101" y="4076924"/>
                    <a:pt x="1342557" y="4073523"/>
                  </a:cubicBezTo>
                  <a:cubicBezTo>
                    <a:pt x="1342226" y="4073416"/>
                    <a:pt x="1341902" y="4073294"/>
                    <a:pt x="1341742" y="4072878"/>
                  </a:cubicBezTo>
                  <a:cubicBezTo>
                    <a:pt x="1350990" y="4068642"/>
                    <a:pt x="1359827" y="4056956"/>
                    <a:pt x="1364711" y="4041814"/>
                  </a:cubicBezTo>
                  <a:cubicBezTo>
                    <a:pt x="1369596" y="4026671"/>
                    <a:pt x="1369252" y="4012024"/>
                    <a:pt x="1364223" y="4003182"/>
                  </a:cubicBezTo>
                  <a:close/>
                  <a:moveTo>
                    <a:pt x="1344366" y="3991079"/>
                  </a:moveTo>
                  <a:cubicBezTo>
                    <a:pt x="1345155" y="4000627"/>
                    <a:pt x="1343027" y="4014899"/>
                    <a:pt x="1338106" y="4030149"/>
                  </a:cubicBezTo>
                  <a:cubicBezTo>
                    <a:pt x="1333180" y="4045425"/>
                    <a:pt x="1326554" y="4058268"/>
                    <a:pt x="1320254" y="4065599"/>
                  </a:cubicBezTo>
                  <a:cubicBezTo>
                    <a:pt x="1345354" y="4075517"/>
                    <a:pt x="1358657" y="4103412"/>
                    <a:pt x="1350239" y="4129509"/>
                  </a:cubicBezTo>
                  <a:cubicBezTo>
                    <a:pt x="1347007" y="4139528"/>
                    <a:pt x="1341022" y="4147891"/>
                    <a:pt x="1332790" y="4153286"/>
                  </a:cubicBezTo>
                  <a:cubicBezTo>
                    <a:pt x="1339799" y="4152352"/>
                    <a:pt x="1347096" y="4153026"/>
                    <a:pt x="1354259" y="4155337"/>
                  </a:cubicBezTo>
                  <a:cubicBezTo>
                    <a:pt x="1381594" y="4164155"/>
                    <a:pt x="1396606" y="4193461"/>
                    <a:pt x="1387789" y="4220798"/>
                  </a:cubicBezTo>
                  <a:cubicBezTo>
                    <a:pt x="1381182" y="4241277"/>
                    <a:pt x="1363077" y="4254839"/>
                    <a:pt x="1342915" y="4256640"/>
                  </a:cubicBezTo>
                  <a:cubicBezTo>
                    <a:pt x="1347857" y="4268864"/>
                    <a:pt x="1361863" y="4280171"/>
                    <a:pt x="1380224" y="4286093"/>
                  </a:cubicBezTo>
                  <a:cubicBezTo>
                    <a:pt x="1398776" y="4292078"/>
                    <a:pt x="1416932" y="4291005"/>
                    <a:pt x="1428094" y="4283825"/>
                  </a:cubicBezTo>
                  <a:lnTo>
                    <a:pt x="1428106" y="4285230"/>
                  </a:lnTo>
                  <a:cubicBezTo>
                    <a:pt x="1423455" y="4299650"/>
                    <a:pt x="1400380" y="4305110"/>
                    <a:pt x="1376567" y="4297428"/>
                  </a:cubicBezTo>
                  <a:cubicBezTo>
                    <a:pt x="1352754" y="4289748"/>
                    <a:pt x="1337220" y="4271832"/>
                    <a:pt x="1341870" y="4257414"/>
                  </a:cubicBezTo>
                  <a:cubicBezTo>
                    <a:pt x="1341973" y="4257094"/>
                    <a:pt x="1342086" y="4256780"/>
                    <a:pt x="1342434" y="4256648"/>
                  </a:cubicBezTo>
                  <a:cubicBezTo>
                    <a:pt x="1335835" y="4257217"/>
                    <a:pt x="1329022" y="4256487"/>
                    <a:pt x="1322327" y="4254328"/>
                  </a:cubicBezTo>
                  <a:lnTo>
                    <a:pt x="1305713" y="4245007"/>
                  </a:lnTo>
                  <a:cubicBezTo>
                    <a:pt x="1308368" y="4253442"/>
                    <a:pt x="1308042" y="4262636"/>
                    <a:pt x="1305146" y="4271615"/>
                  </a:cubicBezTo>
                  <a:cubicBezTo>
                    <a:pt x="1303380" y="4277091"/>
                    <a:pt x="1300792" y="4282072"/>
                    <a:pt x="1297367" y="4286322"/>
                  </a:cubicBezTo>
                  <a:cubicBezTo>
                    <a:pt x="1311104" y="4289873"/>
                    <a:pt x="1319530" y="4310592"/>
                    <a:pt x="1316467" y="4334108"/>
                  </a:cubicBezTo>
                  <a:cubicBezTo>
                    <a:pt x="1313236" y="4358920"/>
                    <a:pt x="1298439" y="4377449"/>
                    <a:pt x="1283417" y="4375492"/>
                  </a:cubicBezTo>
                  <a:cubicBezTo>
                    <a:pt x="1282944" y="4375431"/>
                    <a:pt x="1282477" y="4375349"/>
                    <a:pt x="1282151" y="4374879"/>
                  </a:cubicBezTo>
                  <a:cubicBezTo>
                    <a:pt x="1293410" y="4367857"/>
                    <a:pt x="1302140" y="4351901"/>
                    <a:pt x="1304657" y="4332570"/>
                  </a:cubicBezTo>
                  <a:cubicBezTo>
                    <a:pt x="1306962" y="4314875"/>
                    <a:pt x="1303510" y="4298581"/>
                    <a:pt x="1295666" y="4288740"/>
                  </a:cubicBezTo>
                  <a:cubicBezTo>
                    <a:pt x="1288822" y="4297162"/>
                    <a:pt x="1279467" y="4303105"/>
                    <a:pt x="1269096" y="4305805"/>
                  </a:cubicBezTo>
                  <a:cubicBezTo>
                    <a:pt x="1279051" y="4309665"/>
                    <a:pt x="1282138" y="4327666"/>
                    <a:pt x="1276052" y="4346538"/>
                  </a:cubicBezTo>
                  <a:cubicBezTo>
                    <a:pt x="1269782" y="4365973"/>
                    <a:pt x="1256153" y="4378974"/>
                    <a:pt x="1245611" y="4375573"/>
                  </a:cubicBezTo>
                  <a:cubicBezTo>
                    <a:pt x="1245279" y="4375465"/>
                    <a:pt x="1244955" y="4375344"/>
                    <a:pt x="1244793" y="4374928"/>
                  </a:cubicBezTo>
                  <a:cubicBezTo>
                    <a:pt x="1254042" y="4370692"/>
                    <a:pt x="1262879" y="4359007"/>
                    <a:pt x="1267763" y="4343864"/>
                  </a:cubicBezTo>
                  <a:cubicBezTo>
                    <a:pt x="1272504" y="4329167"/>
                    <a:pt x="1272320" y="4314937"/>
                    <a:pt x="1267598" y="4306085"/>
                  </a:cubicBezTo>
                  <a:cubicBezTo>
                    <a:pt x="1258696" y="4308392"/>
                    <a:pt x="1249074" y="4308174"/>
                    <a:pt x="1239685" y="4305145"/>
                  </a:cubicBezTo>
                  <a:cubicBezTo>
                    <a:pt x="1231451" y="4302489"/>
                    <a:pt x="1224334" y="4297974"/>
                    <a:pt x="1218820" y="4292047"/>
                  </a:cubicBezTo>
                  <a:cubicBezTo>
                    <a:pt x="1210185" y="4296812"/>
                    <a:pt x="1202387" y="4307642"/>
                    <a:pt x="1197965" y="4321353"/>
                  </a:cubicBezTo>
                  <a:cubicBezTo>
                    <a:pt x="1193081" y="4336495"/>
                    <a:pt x="1193590" y="4351195"/>
                    <a:pt x="1198878" y="4360120"/>
                  </a:cubicBezTo>
                  <a:cubicBezTo>
                    <a:pt x="1198494" y="4360360"/>
                    <a:pt x="1198148" y="4360266"/>
                    <a:pt x="1197805" y="4360155"/>
                  </a:cubicBezTo>
                  <a:cubicBezTo>
                    <a:pt x="1186880" y="4356630"/>
                    <a:pt x="1183107" y="4338017"/>
                    <a:pt x="1189377" y="4318582"/>
                  </a:cubicBezTo>
                  <a:cubicBezTo>
                    <a:pt x="1194836" y="4301658"/>
                    <a:pt x="1206111" y="4289690"/>
                    <a:pt x="1216148" y="4289244"/>
                  </a:cubicBezTo>
                  <a:cubicBezTo>
                    <a:pt x="1204767" y="4276078"/>
                    <a:pt x="1200421" y="4257464"/>
                    <a:pt x="1206156" y="4239684"/>
                  </a:cubicBezTo>
                  <a:cubicBezTo>
                    <a:pt x="1209522" y="4229248"/>
                    <a:pt x="1215876" y="4220609"/>
                    <a:pt x="1224549" y="4215166"/>
                  </a:cubicBezTo>
                  <a:cubicBezTo>
                    <a:pt x="1216286" y="4217616"/>
                    <a:pt x="1207336" y="4217235"/>
                    <a:pt x="1198588" y="4214413"/>
                  </a:cubicBezTo>
                  <a:cubicBezTo>
                    <a:pt x="1194256" y="4213015"/>
                    <a:pt x="1190232" y="4211102"/>
                    <a:pt x="1186673" y="4208596"/>
                  </a:cubicBezTo>
                  <a:cubicBezTo>
                    <a:pt x="1180483" y="4219985"/>
                    <a:pt x="1161563" y="4226554"/>
                    <a:pt x="1140374" y="4223795"/>
                  </a:cubicBezTo>
                  <a:cubicBezTo>
                    <a:pt x="1115561" y="4220564"/>
                    <a:pt x="1097032" y="4205767"/>
                    <a:pt x="1098989" y="4190743"/>
                  </a:cubicBezTo>
                  <a:cubicBezTo>
                    <a:pt x="1099050" y="4190271"/>
                    <a:pt x="1099131" y="4189805"/>
                    <a:pt x="1099603" y="4189477"/>
                  </a:cubicBezTo>
                  <a:cubicBezTo>
                    <a:pt x="1106624" y="4200737"/>
                    <a:pt x="1122581" y="4209466"/>
                    <a:pt x="1141911" y="4211985"/>
                  </a:cubicBezTo>
                  <a:cubicBezTo>
                    <a:pt x="1157607" y="4214028"/>
                    <a:pt x="1172201" y="4211543"/>
                    <a:pt x="1182168" y="4205427"/>
                  </a:cubicBezTo>
                  <a:cubicBezTo>
                    <a:pt x="1174051" y="4199136"/>
                    <a:pt x="1168173" y="4190512"/>
                    <a:pt x="1165184" y="4180857"/>
                  </a:cubicBezTo>
                  <a:cubicBezTo>
                    <a:pt x="1158313" y="4187190"/>
                    <a:pt x="1143427" y="4188367"/>
                    <a:pt x="1127954" y="4183375"/>
                  </a:cubicBezTo>
                  <a:cubicBezTo>
                    <a:pt x="1108518" y="4177106"/>
                    <a:pt x="1095518" y="4163476"/>
                    <a:pt x="1098919" y="4152935"/>
                  </a:cubicBezTo>
                  <a:cubicBezTo>
                    <a:pt x="1099026" y="4152603"/>
                    <a:pt x="1099148" y="4152279"/>
                    <a:pt x="1099564" y="4152118"/>
                  </a:cubicBezTo>
                  <a:cubicBezTo>
                    <a:pt x="1103801" y="4161365"/>
                    <a:pt x="1115485" y="4170203"/>
                    <a:pt x="1130628" y="4175086"/>
                  </a:cubicBezTo>
                  <a:cubicBezTo>
                    <a:pt x="1143132" y="4179121"/>
                    <a:pt x="1155299" y="4179590"/>
                    <a:pt x="1164063" y="4176562"/>
                  </a:cubicBezTo>
                  <a:cubicBezTo>
                    <a:pt x="1161924" y="4168205"/>
                    <a:pt x="1162045" y="4159216"/>
                    <a:pt x="1164742" y="4150428"/>
                  </a:cubicBezTo>
                  <a:cubicBezTo>
                    <a:pt x="1155353" y="4150710"/>
                    <a:pt x="1142515" y="4148542"/>
                    <a:pt x="1128896" y="4144150"/>
                  </a:cubicBezTo>
                  <a:cubicBezTo>
                    <a:pt x="1112975" y="4139014"/>
                    <a:pt x="1099697" y="4132033"/>
                    <a:pt x="1092486" y="4125570"/>
                  </a:cubicBezTo>
                  <a:cubicBezTo>
                    <a:pt x="1094874" y="4125373"/>
                    <a:pt x="1097556" y="4125358"/>
                    <a:pt x="1100475" y="4125523"/>
                  </a:cubicBezTo>
                  <a:cubicBezTo>
                    <a:pt x="1109233" y="4126020"/>
                    <a:pt x="1120119" y="4128140"/>
                    <a:pt x="1131557" y="4131829"/>
                  </a:cubicBezTo>
                  <a:cubicBezTo>
                    <a:pt x="1145740" y="4136405"/>
                    <a:pt x="1157827" y="4142445"/>
                    <a:pt x="1165302" y="4148394"/>
                  </a:cubicBezTo>
                  <a:cubicBezTo>
                    <a:pt x="1168466" y="4138777"/>
                    <a:pt x="1174224" y="4130727"/>
                    <a:pt x="1181593" y="4124811"/>
                  </a:cubicBezTo>
                  <a:cubicBezTo>
                    <a:pt x="1176514" y="4116688"/>
                    <a:pt x="1166116" y="4109479"/>
                    <a:pt x="1153141" y="4105294"/>
                  </a:cubicBezTo>
                  <a:cubicBezTo>
                    <a:pt x="1137998" y="4100408"/>
                    <a:pt x="1123296" y="4100918"/>
                    <a:pt x="1114373" y="4106207"/>
                  </a:cubicBezTo>
                  <a:cubicBezTo>
                    <a:pt x="1114132" y="4105822"/>
                    <a:pt x="1114227" y="4105477"/>
                    <a:pt x="1114337" y="4105133"/>
                  </a:cubicBezTo>
                  <a:cubicBezTo>
                    <a:pt x="1116099" y="4099671"/>
                    <a:pt x="1121634" y="4095996"/>
                    <a:pt x="1129157" y="4094471"/>
                  </a:cubicBezTo>
                  <a:cubicBezTo>
                    <a:pt x="1132919" y="4093709"/>
                    <a:pt x="1137178" y="4093483"/>
                    <a:pt x="1141711" y="4093840"/>
                  </a:cubicBezTo>
                  <a:cubicBezTo>
                    <a:pt x="1146245" y="4094197"/>
                    <a:pt x="1151052" y="4095137"/>
                    <a:pt x="1155911" y="4096704"/>
                  </a:cubicBezTo>
                  <a:cubicBezTo>
                    <a:pt x="1172189" y="4101956"/>
                    <a:pt x="1183883" y="4112586"/>
                    <a:pt x="1185045" y="4122339"/>
                  </a:cubicBezTo>
                  <a:cubicBezTo>
                    <a:pt x="1197785" y="4113274"/>
                    <a:pt x="1214492" y="4110251"/>
                    <a:pt x="1230520" y="4115422"/>
                  </a:cubicBezTo>
                  <a:cubicBezTo>
                    <a:pt x="1239557" y="4118337"/>
                    <a:pt x="1247246" y="4123491"/>
                    <a:pt x="1252545" y="4130639"/>
                  </a:cubicBezTo>
                  <a:cubicBezTo>
                    <a:pt x="1248030" y="4120535"/>
                    <a:pt x="1247600" y="4108888"/>
                    <a:pt x="1251248" y="4097576"/>
                  </a:cubicBezTo>
                  <a:cubicBezTo>
                    <a:pt x="1257862" y="4077076"/>
                    <a:pt x="1276000" y="4063506"/>
                    <a:pt x="1296189" y="4061723"/>
                  </a:cubicBezTo>
                  <a:cubicBezTo>
                    <a:pt x="1302918" y="4061128"/>
                    <a:pt x="1309875" y="4061842"/>
                    <a:pt x="1316709" y="4064048"/>
                  </a:cubicBezTo>
                  <a:lnTo>
                    <a:pt x="1319521" y="4065279"/>
                  </a:lnTo>
                  <a:cubicBezTo>
                    <a:pt x="1318931" y="4055763"/>
                    <a:pt x="1321082" y="4042073"/>
                    <a:pt x="1325787" y="4027489"/>
                  </a:cubicBezTo>
                  <a:cubicBezTo>
                    <a:pt x="1330923" y="4011568"/>
                    <a:pt x="1337904" y="3998289"/>
                    <a:pt x="1344366" y="3991079"/>
                  </a:cubicBezTo>
                  <a:close/>
                  <a:moveTo>
                    <a:pt x="709918" y="3990906"/>
                  </a:moveTo>
                  <a:cubicBezTo>
                    <a:pt x="714143" y="3990532"/>
                    <a:pt x="718513" y="3990982"/>
                    <a:pt x="722806" y="3992366"/>
                  </a:cubicBezTo>
                  <a:cubicBezTo>
                    <a:pt x="739974" y="3997904"/>
                    <a:pt x="749403" y="4016312"/>
                    <a:pt x="743865" y="4033481"/>
                  </a:cubicBezTo>
                  <a:cubicBezTo>
                    <a:pt x="741834" y="4039774"/>
                    <a:pt x="738076" y="4045026"/>
                    <a:pt x="732905" y="4048415"/>
                  </a:cubicBezTo>
                  <a:cubicBezTo>
                    <a:pt x="737308" y="4047828"/>
                    <a:pt x="741890" y="4048252"/>
                    <a:pt x="746390" y="4049703"/>
                  </a:cubicBezTo>
                  <a:cubicBezTo>
                    <a:pt x="763558" y="4055241"/>
                    <a:pt x="772987" y="4073648"/>
                    <a:pt x="767448" y="4090817"/>
                  </a:cubicBezTo>
                  <a:cubicBezTo>
                    <a:pt x="761910" y="4107985"/>
                    <a:pt x="743503" y="4117414"/>
                    <a:pt x="726334" y="4111875"/>
                  </a:cubicBezTo>
                  <a:lnTo>
                    <a:pt x="715900" y="4106022"/>
                  </a:lnTo>
                  <a:cubicBezTo>
                    <a:pt x="717567" y="4111320"/>
                    <a:pt x="717363" y="4117095"/>
                    <a:pt x="715544" y="4122735"/>
                  </a:cubicBezTo>
                  <a:cubicBezTo>
                    <a:pt x="710005" y="4139904"/>
                    <a:pt x="691598" y="4149333"/>
                    <a:pt x="674428" y="4143794"/>
                  </a:cubicBezTo>
                  <a:cubicBezTo>
                    <a:pt x="657260" y="4138256"/>
                    <a:pt x="647831" y="4119848"/>
                    <a:pt x="653369" y="4102680"/>
                  </a:cubicBezTo>
                  <a:cubicBezTo>
                    <a:pt x="655484" y="4096124"/>
                    <a:pt x="659474" y="4090698"/>
                    <a:pt x="664922" y="4087280"/>
                  </a:cubicBezTo>
                  <a:cubicBezTo>
                    <a:pt x="659733" y="4088819"/>
                    <a:pt x="654111" y="4088579"/>
                    <a:pt x="648617" y="4086806"/>
                  </a:cubicBezTo>
                  <a:cubicBezTo>
                    <a:pt x="631448" y="4081268"/>
                    <a:pt x="622020" y="4062861"/>
                    <a:pt x="627558" y="4045692"/>
                  </a:cubicBezTo>
                  <a:cubicBezTo>
                    <a:pt x="633096" y="4028522"/>
                    <a:pt x="651504" y="4019095"/>
                    <a:pt x="668673" y="4024633"/>
                  </a:cubicBezTo>
                  <a:cubicBezTo>
                    <a:pt x="674348" y="4026463"/>
                    <a:pt x="679177" y="4029701"/>
                    <a:pt x="682505" y="4034191"/>
                  </a:cubicBezTo>
                  <a:cubicBezTo>
                    <a:pt x="679670" y="4027845"/>
                    <a:pt x="679400" y="4020529"/>
                    <a:pt x="681691" y="4013425"/>
                  </a:cubicBezTo>
                  <a:cubicBezTo>
                    <a:pt x="685845" y="4000548"/>
                    <a:pt x="697237" y="3992026"/>
                    <a:pt x="709918" y="3990906"/>
                  </a:cubicBezTo>
                  <a:close/>
                  <a:moveTo>
                    <a:pt x="1313251" y="3987148"/>
                  </a:moveTo>
                  <a:cubicBezTo>
                    <a:pt x="1314690" y="3987095"/>
                    <a:pt x="1316103" y="3987279"/>
                    <a:pt x="1317468" y="3987719"/>
                  </a:cubicBezTo>
                  <a:lnTo>
                    <a:pt x="1318319" y="3988374"/>
                  </a:lnTo>
                  <a:cubicBezTo>
                    <a:pt x="1308813" y="3992526"/>
                    <a:pt x="1299810" y="4004159"/>
                    <a:pt x="1294924" y="4019301"/>
                  </a:cubicBezTo>
                  <a:cubicBezTo>
                    <a:pt x="1290040" y="4034444"/>
                    <a:pt x="1290548" y="4049144"/>
                    <a:pt x="1295838" y="4058069"/>
                  </a:cubicBezTo>
                  <a:cubicBezTo>
                    <a:pt x="1295453" y="4058309"/>
                    <a:pt x="1295107" y="4058214"/>
                    <a:pt x="1294763" y="4058103"/>
                  </a:cubicBezTo>
                  <a:cubicBezTo>
                    <a:pt x="1283838" y="4054579"/>
                    <a:pt x="1280066" y="4035967"/>
                    <a:pt x="1286336" y="4016531"/>
                  </a:cubicBezTo>
                  <a:cubicBezTo>
                    <a:pt x="1291822" y="3999525"/>
                    <a:pt x="1303179" y="3987523"/>
                    <a:pt x="1313251" y="3987148"/>
                  </a:cubicBezTo>
                  <a:close/>
                  <a:moveTo>
                    <a:pt x="3532918" y="3983364"/>
                  </a:moveTo>
                  <a:cubicBezTo>
                    <a:pt x="3607711" y="3981292"/>
                    <a:pt x="3660181" y="4032040"/>
                    <a:pt x="3673694" y="4049729"/>
                  </a:cubicBezTo>
                  <a:cubicBezTo>
                    <a:pt x="3610509" y="3998550"/>
                    <a:pt x="3552770" y="4023142"/>
                    <a:pt x="3547705" y="4043065"/>
                  </a:cubicBezTo>
                  <a:cubicBezTo>
                    <a:pt x="3571194" y="4082044"/>
                    <a:pt x="3532878" y="4113653"/>
                    <a:pt x="3485802" y="4084565"/>
                  </a:cubicBezTo>
                  <a:cubicBezTo>
                    <a:pt x="3470506" y="4091194"/>
                    <a:pt x="3455590" y="4092313"/>
                    <a:pt x="3443263" y="4089899"/>
                  </a:cubicBezTo>
                  <a:cubicBezTo>
                    <a:pt x="3422718" y="4085874"/>
                    <a:pt x="3409364" y="4072034"/>
                    <a:pt x="3413424" y="4057527"/>
                  </a:cubicBezTo>
                  <a:cubicBezTo>
                    <a:pt x="3372461" y="4042521"/>
                    <a:pt x="3386640" y="3983401"/>
                    <a:pt x="3451300" y="4006222"/>
                  </a:cubicBezTo>
                  <a:cubicBezTo>
                    <a:pt x="3480575" y="3990614"/>
                    <a:pt x="3507987" y="3984054"/>
                    <a:pt x="3532918" y="3983364"/>
                  </a:cubicBezTo>
                  <a:close/>
                  <a:moveTo>
                    <a:pt x="1283486" y="3983360"/>
                  </a:moveTo>
                  <a:cubicBezTo>
                    <a:pt x="1285044" y="3983290"/>
                    <a:pt x="1286548" y="3983510"/>
                    <a:pt x="1287973" y="3984046"/>
                  </a:cubicBezTo>
                  <a:lnTo>
                    <a:pt x="1288818" y="3984847"/>
                  </a:lnTo>
                  <a:cubicBezTo>
                    <a:pt x="1278086" y="3989964"/>
                    <a:pt x="1267057" y="4004245"/>
                    <a:pt x="1260075" y="4022814"/>
                  </a:cubicBezTo>
                  <a:cubicBezTo>
                    <a:pt x="1253094" y="4041383"/>
                    <a:pt x="1251985" y="4059394"/>
                    <a:pt x="1256686" y="4070313"/>
                  </a:cubicBezTo>
                  <a:cubicBezTo>
                    <a:pt x="1256246" y="4070609"/>
                    <a:pt x="1255883" y="4070494"/>
                    <a:pt x="1255525" y="4070360"/>
                  </a:cubicBezTo>
                  <a:cubicBezTo>
                    <a:pt x="1244130" y="4066076"/>
                    <a:pt x="1242156" y="4043281"/>
                    <a:pt x="1251118" y="4019447"/>
                  </a:cubicBezTo>
                  <a:cubicBezTo>
                    <a:pt x="1258957" y="3998591"/>
                    <a:pt x="1272571" y="3983850"/>
                    <a:pt x="1283486" y="3983360"/>
                  </a:cubicBezTo>
                  <a:close/>
                  <a:moveTo>
                    <a:pt x="711168" y="3983058"/>
                  </a:moveTo>
                  <a:cubicBezTo>
                    <a:pt x="697194" y="3984291"/>
                    <a:pt x="684638" y="3993684"/>
                    <a:pt x="680060" y="4007875"/>
                  </a:cubicBezTo>
                  <a:cubicBezTo>
                    <a:pt x="677535" y="4015704"/>
                    <a:pt x="677834" y="4023768"/>
                    <a:pt x="680958" y="4030762"/>
                  </a:cubicBezTo>
                  <a:cubicBezTo>
                    <a:pt x="677290" y="4025813"/>
                    <a:pt x="671969" y="4022246"/>
                    <a:pt x="665713" y="4020229"/>
                  </a:cubicBezTo>
                  <a:cubicBezTo>
                    <a:pt x="646791" y="4014125"/>
                    <a:pt x="626504" y="4024516"/>
                    <a:pt x="620400" y="4043438"/>
                  </a:cubicBezTo>
                  <a:cubicBezTo>
                    <a:pt x="614297" y="4062359"/>
                    <a:pt x="624688" y="4082647"/>
                    <a:pt x="643609" y="4088750"/>
                  </a:cubicBezTo>
                  <a:cubicBezTo>
                    <a:pt x="649666" y="4090703"/>
                    <a:pt x="655859" y="4090967"/>
                    <a:pt x="661579" y="4089271"/>
                  </a:cubicBezTo>
                  <a:cubicBezTo>
                    <a:pt x="655576" y="4093039"/>
                    <a:pt x="651179" y="4099019"/>
                    <a:pt x="648848" y="4106243"/>
                  </a:cubicBezTo>
                  <a:cubicBezTo>
                    <a:pt x="642743" y="4125165"/>
                    <a:pt x="653135" y="4145452"/>
                    <a:pt x="672056" y="4151554"/>
                  </a:cubicBezTo>
                  <a:cubicBezTo>
                    <a:pt x="690979" y="4157659"/>
                    <a:pt x="711266" y="4147268"/>
                    <a:pt x="717370" y="4128346"/>
                  </a:cubicBezTo>
                  <a:cubicBezTo>
                    <a:pt x="719375" y="4122130"/>
                    <a:pt x="719599" y="4115766"/>
                    <a:pt x="717761" y="4109927"/>
                  </a:cubicBezTo>
                  <a:lnTo>
                    <a:pt x="729261" y="4116380"/>
                  </a:lnTo>
                  <a:cubicBezTo>
                    <a:pt x="748183" y="4122482"/>
                    <a:pt x="768470" y="4112092"/>
                    <a:pt x="774574" y="4093171"/>
                  </a:cubicBezTo>
                  <a:cubicBezTo>
                    <a:pt x="780678" y="4074248"/>
                    <a:pt x="770287" y="4053962"/>
                    <a:pt x="751365" y="4047857"/>
                  </a:cubicBezTo>
                  <a:cubicBezTo>
                    <a:pt x="746407" y="4046258"/>
                    <a:pt x="741357" y="4045792"/>
                    <a:pt x="736504" y="4046436"/>
                  </a:cubicBezTo>
                  <a:cubicBezTo>
                    <a:pt x="742203" y="4042704"/>
                    <a:pt x="746345" y="4036914"/>
                    <a:pt x="748582" y="4029980"/>
                  </a:cubicBezTo>
                  <a:cubicBezTo>
                    <a:pt x="754686" y="4011058"/>
                    <a:pt x="744295" y="3990770"/>
                    <a:pt x="725373" y="3984667"/>
                  </a:cubicBezTo>
                  <a:cubicBezTo>
                    <a:pt x="720643" y="3983141"/>
                    <a:pt x="715827" y="3982646"/>
                    <a:pt x="711168" y="3983058"/>
                  </a:cubicBezTo>
                  <a:close/>
                  <a:moveTo>
                    <a:pt x="2814473" y="3973333"/>
                  </a:moveTo>
                  <a:cubicBezTo>
                    <a:pt x="2822468" y="3972057"/>
                    <a:pt x="2832015" y="3973850"/>
                    <a:pt x="2841369" y="3978830"/>
                  </a:cubicBezTo>
                  <a:cubicBezTo>
                    <a:pt x="2852593" y="3984806"/>
                    <a:pt x="2863538" y="3995371"/>
                    <a:pt x="2871186" y="4010728"/>
                  </a:cubicBezTo>
                  <a:cubicBezTo>
                    <a:pt x="2927012" y="4017157"/>
                    <a:pt x="2936382" y="4068006"/>
                    <a:pt x="2892567" y="4084986"/>
                  </a:cubicBezTo>
                  <a:cubicBezTo>
                    <a:pt x="2883534" y="4104700"/>
                    <a:pt x="2912685" y="4162315"/>
                    <a:pt x="2995531" y="4160927"/>
                  </a:cubicBezTo>
                  <a:cubicBezTo>
                    <a:pt x="2966042" y="4168743"/>
                    <a:pt x="2844000" y="4180283"/>
                    <a:pt x="2793070" y="4053070"/>
                  </a:cubicBezTo>
                  <a:cubicBezTo>
                    <a:pt x="2727570" y="4030104"/>
                    <a:pt x="2755040" y="3972156"/>
                    <a:pt x="2796893" y="3986253"/>
                  </a:cubicBezTo>
                  <a:cubicBezTo>
                    <a:pt x="2800036" y="3978956"/>
                    <a:pt x="2806478" y="3974610"/>
                    <a:pt x="2814473" y="3973333"/>
                  </a:cubicBezTo>
                  <a:close/>
                  <a:moveTo>
                    <a:pt x="1311913" y="3967659"/>
                  </a:moveTo>
                  <a:cubicBezTo>
                    <a:pt x="1276739" y="3970766"/>
                    <a:pt x="1245136" y="3994407"/>
                    <a:pt x="1233614" y="4030126"/>
                  </a:cubicBezTo>
                  <a:cubicBezTo>
                    <a:pt x="1227258" y="4049832"/>
                    <a:pt x="1228009" y="4070126"/>
                    <a:pt x="1235874" y="4087729"/>
                  </a:cubicBezTo>
                  <a:cubicBezTo>
                    <a:pt x="1226642" y="4075275"/>
                    <a:pt x="1213245" y="4066295"/>
                    <a:pt x="1197502" y="4061217"/>
                  </a:cubicBezTo>
                  <a:cubicBezTo>
                    <a:pt x="1149875" y="4045854"/>
                    <a:pt x="1098813" y="4072008"/>
                    <a:pt x="1083450" y="4119633"/>
                  </a:cubicBezTo>
                  <a:cubicBezTo>
                    <a:pt x="1068088" y="4167259"/>
                    <a:pt x="1094242" y="4218321"/>
                    <a:pt x="1141868" y="4233684"/>
                  </a:cubicBezTo>
                  <a:cubicBezTo>
                    <a:pt x="1157109" y="4238600"/>
                    <a:pt x="1172703" y="4239265"/>
                    <a:pt x="1187097" y="4234997"/>
                  </a:cubicBezTo>
                  <a:cubicBezTo>
                    <a:pt x="1171985" y="4244479"/>
                    <a:pt x="1160918" y="4259532"/>
                    <a:pt x="1155052" y="4277715"/>
                  </a:cubicBezTo>
                  <a:cubicBezTo>
                    <a:pt x="1139690" y="4325340"/>
                    <a:pt x="1165843" y="4376401"/>
                    <a:pt x="1213469" y="4391764"/>
                  </a:cubicBezTo>
                  <a:cubicBezTo>
                    <a:pt x="1261095" y="4407127"/>
                    <a:pt x="1312157" y="4380973"/>
                    <a:pt x="1327519" y="4333348"/>
                  </a:cubicBezTo>
                  <a:cubicBezTo>
                    <a:pt x="1332566" y="4317702"/>
                    <a:pt x="1333132" y="4301684"/>
                    <a:pt x="1328507" y="4286987"/>
                  </a:cubicBezTo>
                  <a:lnTo>
                    <a:pt x="1357452" y="4303226"/>
                  </a:lnTo>
                  <a:cubicBezTo>
                    <a:pt x="1405078" y="4318589"/>
                    <a:pt x="1456140" y="4292435"/>
                    <a:pt x="1471503" y="4244809"/>
                  </a:cubicBezTo>
                  <a:cubicBezTo>
                    <a:pt x="1486865" y="4197184"/>
                    <a:pt x="1460711" y="4146122"/>
                    <a:pt x="1413086" y="4130759"/>
                  </a:cubicBezTo>
                  <a:cubicBezTo>
                    <a:pt x="1400607" y="4126734"/>
                    <a:pt x="1387894" y="4125559"/>
                    <a:pt x="1375681" y="4127186"/>
                  </a:cubicBezTo>
                  <a:cubicBezTo>
                    <a:pt x="1390025" y="4117787"/>
                    <a:pt x="1400450" y="4103216"/>
                    <a:pt x="1406081" y="4085759"/>
                  </a:cubicBezTo>
                  <a:cubicBezTo>
                    <a:pt x="1421445" y="4038135"/>
                    <a:pt x="1395291" y="3987073"/>
                    <a:pt x="1347664" y="3971710"/>
                  </a:cubicBezTo>
                  <a:cubicBezTo>
                    <a:pt x="1335759" y="3967869"/>
                    <a:pt x="1323637" y="3966623"/>
                    <a:pt x="1311913" y="3967659"/>
                  </a:cubicBezTo>
                  <a:close/>
                  <a:moveTo>
                    <a:pt x="569473" y="3947721"/>
                  </a:moveTo>
                  <a:cubicBezTo>
                    <a:pt x="578686" y="3946923"/>
                    <a:pt x="590344" y="3948670"/>
                    <a:pt x="602260" y="3953151"/>
                  </a:cubicBezTo>
                  <a:cubicBezTo>
                    <a:pt x="626096" y="3962111"/>
                    <a:pt x="641944" y="3978612"/>
                    <a:pt x="637662" y="3990006"/>
                  </a:cubicBezTo>
                  <a:lnTo>
                    <a:pt x="636861" y="3990851"/>
                  </a:lnTo>
                  <a:cubicBezTo>
                    <a:pt x="631744" y="3980121"/>
                    <a:pt x="617463" y="3969091"/>
                    <a:pt x="598894" y="3962109"/>
                  </a:cubicBezTo>
                  <a:cubicBezTo>
                    <a:pt x="580324" y="3955128"/>
                    <a:pt x="562313" y="3954018"/>
                    <a:pt x="551393" y="3958720"/>
                  </a:cubicBezTo>
                  <a:cubicBezTo>
                    <a:pt x="551098" y="3958280"/>
                    <a:pt x="551213" y="3957916"/>
                    <a:pt x="551348" y="3957558"/>
                  </a:cubicBezTo>
                  <a:cubicBezTo>
                    <a:pt x="553490" y="3951860"/>
                    <a:pt x="560259" y="3948519"/>
                    <a:pt x="569473" y="3947721"/>
                  </a:cubicBezTo>
                  <a:close/>
                  <a:moveTo>
                    <a:pt x="803543" y="3894619"/>
                  </a:moveTo>
                  <a:cubicBezTo>
                    <a:pt x="818565" y="3896576"/>
                    <a:pt x="828125" y="3918276"/>
                    <a:pt x="824894" y="3943088"/>
                  </a:cubicBezTo>
                  <a:cubicBezTo>
                    <a:pt x="821663" y="3967900"/>
                    <a:pt x="806866" y="3986428"/>
                    <a:pt x="791842" y="3984472"/>
                  </a:cubicBezTo>
                  <a:cubicBezTo>
                    <a:pt x="791370" y="3984411"/>
                    <a:pt x="790903" y="3984329"/>
                    <a:pt x="790577" y="3983859"/>
                  </a:cubicBezTo>
                  <a:cubicBezTo>
                    <a:pt x="801837" y="3976837"/>
                    <a:pt x="810566" y="3960881"/>
                    <a:pt x="813083" y="3941550"/>
                  </a:cubicBezTo>
                  <a:cubicBezTo>
                    <a:pt x="815601" y="3922219"/>
                    <a:pt x="811249" y="3904560"/>
                    <a:pt x="802162" y="3894888"/>
                  </a:cubicBezTo>
                  <a:close/>
                  <a:moveTo>
                    <a:pt x="785947" y="3885579"/>
                  </a:moveTo>
                  <a:cubicBezTo>
                    <a:pt x="796489" y="3888979"/>
                    <a:pt x="799953" y="3907493"/>
                    <a:pt x="793683" y="3926930"/>
                  </a:cubicBezTo>
                  <a:cubicBezTo>
                    <a:pt x="787413" y="3946366"/>
                    <a:pt x="773785" y="3959366"/>
                    <a:pt x="763241" y="3955965"/>
                  </a:cubicBezTo>
                  <a:cubicBezTo>
                    <a:pt x="762910" y="3955858"/>
                    <a:pt x="762586" y="3955736"/>
                    <a:pt x="762426" y="3955320"/>
                  </a:cubicBezTo>
                  <a:cubicBezTo>
                    <a:pt x="771674" y="3951084"/>
                    <a:pt x="780511" y="3939398"/>
                    <a:pt x="785395" y="3924256"/>
                  </a:cubicBezTo>
                  <a:cubicBezTo>
                    <a:pt x="790279" y="3909113"/>
                    <a:pt x="789936" y="3894467"/>
                    <a:pt x="784907" y="3885625"/>
                  </a:cubicBezTo>
                  <a:close/>
                  <a:moveTo>
                    <a:pt x="3268004" y="3875539"/>
                  </a:moveTo>
                  <a:cubicBezTo>
                    <a:pt x="3277588" y="3872388"/>
                    <a:pt x="3288734" y="3872180"/>
                    <a:pt x="3300949" y="3876177"/>
                  </a:cubicBezTo>
                  <a:lnTo>
                    <a:pt x="3321795" y="3883058"/>
                  </a:lnTo>
                  <a:cubicBezTo>
                    <a:pt x="3355635" y="3911885"/>
                    <a:pt x="3320813" y="3978547"/>
                    <a:pt x="3283182" y="3916145"/>
                  </a:cubicBezTo>
                  <a:cubicBezTo>
                    <a:pt x="3274414" y="3936711"/>
                    <a:pt x="3307799" y="3987592"/>
                    <a:pt x="3360724" y="3970354"/>
                  </a:cubicBezTo>
                  <a:cubicBezTo>
                    <a:pt x="3412152" y="3953604"/>
                    <a:pt x="3436407" y="3933857"/>
                    <a:pt x="3492308" y="3939342"/>
                  </a:cubicBezTo>
                  <a:lnTo>
                    <a:pt x="3522792" y="3949405"/>
                  </a:lnTo>
                  <a:cubicBezTo>
                    <a:pt x="3556119" y="3957173"/>
                    <a:pt x="3587974" y="3974424"/>
                    <a:pt x="3618541" y="3995019"/>
                  </a:cubicBezTo>
                  <a:cubicBezTo>
                    <a:pt x="3575488" y="3968763"/>
                    <a:pt x="3518527" y="3957252"/>
                    <a:pt x="3449235" y="3995605"/>
                  </a:cubicBezTo>
                  <a:cubicBezTo>
                    <a:pt x="3368665" y="3966967"/>
                    <a:pt x="3350340" y="4043014"/>
                    <a:pt x="3401377" y="4061860"/>
                  </a:cubicBezTo>
                  <a:cubicBezTo>
                    <a:pt x="3393021" y="4091727"/>
                    <a:pt x="3440396" y="4118947"/>
                    <a:pt x="3491551" y="4095833"/>
                  </a:cubicBezTo>
                  <a:cubicBezTo>
                    <a:pt x="3550085" y="4132698"/>
                    <a:pt x="3598291" y="4091724"/>
                    <a:pt x="3569335" y="4041920"/>
                  </a:cubicBezTo>
                  <a:cubicBezTo>
                    <a:pt x="3575869" y="4016289"/>
                    <a:pt x="3631552" y="4022295"/>
                    <a:pt x="3709990" y="4087357"/>
                  </a:cubicBezTo>
                  <a:cubicBezTo>
                    <a:pt x="3699793" y="4073579"/>
                    <a:pt x="3675089" y="4036138"/>
                    <a:pt x="3636748" y="4007949"/>
                  </a:cubicBezTo>
                  <a:cubicBezTo>
                    <a:pt x="3716881" y="4064679"/>
                    <a:pt x="3788634" y="4135601"/>
                    <a:pt x="3857061" y="4104327"/>
                  </a:cubicBezTo>
                  <a:cubicBezTo>
                    <a:pt x="3805337" y="4167946"/>
                    <a:pt x="3731892" y="4158564"/>
                    <a:pt x="3706284" y="4144538"/>
                  </a:cubicBezTo>
                  <a:lnTo>
                    <a:pt x="3692034" y="4110236"/>
                  </a:lnTo>
                  <a:cubicBezTo>
                    <a:pt x="3688987" y="4090758"/>
                    <a:pt x="3670203" y="4077015"/>
                    <a:pt x="3650080" y="4079542"/>
                  </a:cubicBezTo>
                  <a:cubicBezTo>
                    <a:pt x="3629957" y="4082069"/>
                    <a:pt x="3616114" y="4099909"/>
                    <a:pt x="3619161" y="4119387"/>
                  </a:cubicBezTo>
                  <a:lnTo>
                    <a:pt x="3619162" y="4119387"/>
                  </a:lnTo>
                  <a:cubicBezTo>
                    <a:pt x="3620708" y="4129273"/>
                    <a:pt x="3626309" y="4137682"/>
                    <a:pt x="3634091" y="4143222"/>
                  </a:cubicBezTo>
                  <a:cubicBezTo>
                    <a:pt x="3629274" y="4138958"/>
                    <a:pt x="3625872" y="4133145"/>
                    <a:pt x="3624827" y="4126471"/>
                  </a:cubicBezTo>
                  <a:cubicBezTo>
                    <a:pt x="3622441" y="4111215"/>
                    <a:pt x="3633283" y="4097243"/>
                    <a:pt x="3649044" y="4095264"/>
                  </a:cubicBezTo>
                  <a:cubicBezTo>
                    <a:pt x="3664805" y="4093284"/>
                    <a:pt x="3679517" y="4104048"/>
                    <a:pt x="3681904" y="4119304"/>
                  </a:cubicBezTo>
                  <a:lnTo>
                    <a:pt x="3685845" y="4144495"/>
                  </a:lnTo>
                  <a:lnTo>
                    <a:pt x="3684572" y="4144492"/>
                  </a:lnTo>
                  <a:cubicBezTo>
                    <a:pt x="3687713" y="4168685"/>
                    <a:pt x="3664816" y="4191637"/>
                    <a:pt x="3621879" y="4174806"/>
                  </a:cubicBezTo>
                  <a:cubicBezTo>
                    <a:pt x="3634886" y="4200734"/>
                    <a:pt x="3607646" y="4231914"/>
                    <a:pt x="3561688" y="4207301"/>
                  </a:cubicBezTo>
                  <a:cubicBezTo>
                    <a:pt x="3560228" y="4216326"/>
                    <a:pt x="3540998" y="4227884"/>
                    <a:pt x="3518645" y="4205825"/>
                  </a:cubicBezTo>
                  <a:lnTo>
                    <a:pt x="3512684" y="4174502"/>
                  </a:lnTo>
                  <a:cubicBezTo>
                    <a:pt x="3513549" y="4158206"/>
                    <a:pt x="3500543" y="4144036"/>
                    <a:pt x="3483635" y="4142853"/>
                  </a:cubicBezTo>
                  <a:cubicBezTo>
                    <a:pt x="3466727" y="4141671"/>
                    <a:pt x="3452318" y="4153923"/>
                    <a:pt x="3451452" y="4170220"/>
                  </a:cubicBezTo>
                  <a:cubicBezTo>
                    <a:pt x="3451013" y="4178491"/>
                    <a:pt x="3454147" y="4186215"/>
                    <a:pt x="3459561" y="4191961"/>
                  </a:cubicBezTo>
                  <a:cubicBezTo>
                    <a:pt x="3456354" y="4187727"/>
                    <a:pt x="3454572" y="4182462"/>
                    <a:pt x="3454868" y="4176879"/>
                  </a:cubicBezTo>
                  <a:cubicBezTo>
                    <a:pt x="3455546" y="4164115"/>
                    <a:pt x="3466831" y="4154519"/>
                    <a:pt x="3480075" y="4155445"/>
                  </a:cubicBezTo>
                  <a:cubicBezTo>
                    <a:pt x="3493318" y="4156371"/>
                    <a:pt x="3503504" y="4167469"/>
                    <a:pt x="3502826" y="4180233"/>
                  </a:cubicBezTo>
                  <a:lnTo>
                    <a:pt x="3503463" y="4203474"/>
                  </a:lnTo>
                  <a:cubicBezTo>
                    <a:pt x="3493095" y="4230087"/>
                    <a:pt x="3454512" y="4232922"/>
                    <a:pt x="3427852" y="4203063"/>
                  </a:cubicBezTo>
                  <a:cubicBezTo>
                    <a:pt x="3412794" y="4209819"/>
                    <a:pt x="3392182" y="4212807"/>
                    <a:pt x="3374909" y="4207226"/>
                  </a:cubicBezTo>
                  <a:cubicBezTo>
                    <a:pt x="3357636" y="4201645"/>
                    <a:pt x="3343701" y="4187496"/>
                    <a:pt x="3341996" y="4159978"/>
                  </a:cubicBezTo>
                  <a:cubicBezTo>
                    <a:pt x="3294697" y="4160800"/>
                    <a:pt x="3270106" y="4118768"/>
                    <a:pt x="3276085" y="4089651"/>
                  </a:cubicBezTo>
                  <a:cubicBezTo>
                    <a:pt x="3256772" y="4065951"/>
                    <a:pt x="3259467" y="4046844"/>
                    <a:pt x="3271194" y="4028746"/>
                  </a:cubicBezTo>
                  <a:lnTo>
                    <a:pt x="3269246" y="4027048"/>
                  </a:lnTo>
                  <a:lnTo>
                    <a:pt x="3285693" y="4016097"/>
                  </a:lnTo>
                  <a:cubicBezTo>
                    <a:pt x="3296988" y="4008576"/>
                    <a:pt x="3313028" y="4011959"/>
                    <a:pt x="3321519" y="4023651"/>
                  </a:cubicBezTo>
                  <a:cubicBezTo>
                    <a:pt x="3330012" y="4035344"/>
                    <a:pt x="3327740" y="4050919"/>
                    <a:pt x="3316446" y="4058439"/>
                  </a:cubicBezTo>
                  <a:cubicBezTo>
                    <a:pt x="3311505" y="4061728"/>
                    <a:pt x="3305657" y="4062932"/>
                    <a:pt x="3299930" y="4062266"/>
                  </a:cubicBezTo>
                  <a:cubicBezTo>
                    <a:pt x="3308315" y="4064147"/>
                    <a:pt x="3317195" y="4062860"/>
                    <a:pt x="3324514" y="4057986"/>
                  </a:cubicBezTo>
                  <a:cubicBezTo>
                    <a:pt x="3338934" y="4048385"/>
                    <a:pt x="3341834" y="4028500"/>
                    <a:pt x="3330992" y="4013571"/>
                  </a:cubicBezTo>
                  <a:cubicBezTo>
                    <a:pt x="3320149" y="3998642"/>
                    <a:pt x="3299670" y="3994324"/>
                    <a:pt x="3285250" y="4003925"/>
                  </a:cubicBezTo>
                  <a:lnTo>
                    <a:pt x="3261093" y="4020010"/>
                  </a:lnTo>
                  <a:cubicBezTo>
                    <a:pt x="3203388" y="4013916"/>
                    <a:pt x="3213534" y="3964162"/>
                    <a:pt x="3237261" y="3949392"/>
                  </a:cubicBezTo>
                  <a:cubicBezTo>
                    <a:pt x="3224563" y="3920944"/>
                    <a:pt x="3239252" y="3884993"/>
                    <a:pt x="3268004" y="3875539"/>
                  </a:cubicBezTo>
                  <a:close/>
                  <a:moveTo>
                    <a:pt x="765051" y="3873521"/>
                  </a:moveTo>
                  <a:cubicBezTo>
                    <a:pt x="765840" y="3883069"/>
                    <a:pt x="763710" y="3897341"/>
                    <a:pt x="758790" y="3912591"/>
                  </a:cubicBezTo>
                  <a:cubicBezTo>
                    <a:pt x="753863" y="3927867"/>
                    <a:pt x="747238" y="3940710"/>
                    <a:pt x="740938" y="3948041"/>
                  </a:cubicBezTo>
                  <a:cubicBezTo>
                    <a:pt x="766038" y="3957959"/>
                    <a:pt x="779341" y="3985854"/>
                    <a:pt x="770923" y="4011951"/>
                  </a:cubicBezTo>
                  <a:cubicBezTo>
                    <a:pt x="767691" y="4021969"/>
                    <a:pt x="761706" y="4030333"/>
                    <a:pt x="753474" y="4035728"/>
                  </a:cubicBezTo>
                  <a:cubicBezTo>
                    <a:pt x="760483" y="4034794"/>
                    <a:pt x="767780" y="4035468"/>
                    <a:pt x="774943" y="4037779"/>
                  </a:cubicBezTo>
                  <a:cubicBezTo>
                    <a:pt x="802278" y="4046597"/>
                    <a:pt x="817289" y="4075904"/>
                    <a:pt x="808472" y="4103240"/>
                  </a:cubicBezTo>
                  <a:cubicBezTo>
                    <a:pt x="801866" y="4123719"/>
                    <a:pt x="783761" y="4137281"/>
                    <a:pt x="763599" y="4139082"/>
                  </a:cubicBezTo>
                  <a:cubicBezTo>
                    <a:pt x="768541" y="4151306"/>
                    <a:pt x="782547" y="4162613"/>
                    <a:pt x="800908" y="4168535"/>
                  </a:cubicBezTo>
                  <a:cubicBezTo>
                    <a:pt x="819460" y="4174520"/>
                    <a:pt x="837616" y="4173447"/>
                    <a:pt x="848778" y="4166267"/>
                  </a:cubicBezTo>
                  <a:lnTo>
                    <a:pt x="848790" y="4167673"/>
                  </a:lnTo>
                  <a:cubicBezTo>
                    <a:pt x="844139" y="4182092"/>
                    <a:pt x="821064" y="4187552"/>
                    <a:pt x="797251" y="4179870"/>
                  </a:cubicBezTo>
                  <a:cubicBezTo>
                    <a:pt x="773438" y="4172190"/>
                    <a:pt x="757904" y="4154274"/>
                    <a:pt x="762554" y="4139856"/>
                  </a:cubicBezTo>
                  <a:cubicBezTo>
                    <a:pt x="762657" y="4139536"/>
                    <a:pt x="762770" y="4139222"/>
                    <a:pt x="763118" y="4139090"/>
                  </a:cubicBezTo>
                  <a:cubicBezTo>
                    <a:pt x="756519" y="4139659"/>
                    <a:pt x="749706" y="4138929"/>
                    <a:pt x="743011" y="4136770"/>
                  </a:cubicBezTo>
                  <a:lnTo>
                    <a:pt x="726397" y="4127449"/>
                  </a:lnTo>
                  <a:cubicBezTo>
                    <a:pt x="729052" y="4135884"/>
                    <a:pt x="728726" y="4145078"/>
                    <a:pt x="725830" y="4154058"/>
                  </a:cubicBezTo>
                  <a:cubicBezTo>
                    <a:pt x="724064" y="4159533"/>
                    <a:pt x="721476" y="4164514"/>
                    <a:pt x="718051" y="4168764"/>
                  </a:cubicBezTo>
                  <a:cubicBezTo>
                    <a:pt x="731789" y="4172315"/>
                    <a:pt x="740213" y="4193035"/>
                    <a:pt x="737151" y="4216550"/>
                  </a:cubicBezTo>
                  <a:cubicBezTo>
                    <a:pt x="733920" y="4241362"/>
                    <a:pt x="719123" y="4259890"/>
                    <a:pt x="704101" y="4257934"/>
                  </a:cubicBezTo>
                  <a:cubicBezTo>
                    <a:pt x="703627" y="4257873"/>
                    <a:pt x="703161" y="4257792"/>
                    <a:pt x="702835" y="4257321"/>
                  </a:cubicBezTo>
                  <a:cubicBezTo>
                    <a:pt x="714094" y="4250299"/>
                    <a:pt x="722824" y="4234343"/>
                    <a:pt x="725341" y="4215012"/>
                  </a:cubicBezTo>
                  <a:cubicBezTo>
                    <a:pt x="727646" y="4197317"/>
                    <a:pt x="724194" y="4181024"/>
                    <a:pt x="716350" y="4171182"/>
                  </a:cubicBezTo>
                  <a:cubicBezTo>
                    <a:pt x="709506" y="4179604"/>
                    <a:pt x="700151" y="4185547"/>
                    <a:pt x="689780" y="4188246"/>
                  </a:cubicBezTo>
                  <a:cubicBezTo>
                    <a:pt x="699735" y="4192107"/>
                    <a:pt x="702822" y="4210108"/>
                    <a:pt x="696736" y="4228980"/>
                  </a:cubicBezTo>
                  <a:cubicBezTo>
                    <a:pt x="690466" y="4248416"/>
                    <a:pt x="676837" y="4261416"/>
                    <a:pt x="666295" y="4258015"/>
                  </a:cubicBezTo>
                  <a:cubicBezTo>
                    <a:pt x="665963" y="4257907"/>
                    <a:pt x="665639" y="4257786"/>
                    <a:pt x="665478" y="4257370"/>
                  </a:cubicBezTo>
                  <a:cubicBezTo>
                    <a:pt x="674726" y="4253134"/>
                    <a:pt x="683563" y="4241449"/>
                    <a:pt x="688447" y="4226306"/>
                  </a:cubicBezTo>
                  <a:cubicBezTo>
                    <a:pt x="693188" y="4211609"/>
                    <a:pt x="693004" y="4197379"/>
                    <a:pt x="688281" y="4188527"/>
                  </a:cubicBezTo>
                  <a:cubicBezTo>
                    <a:pt x="679380" y="4190834"/>
                    <a:pt x="669758" y="4190616"/>
                    <a:pt x="660369" y="4187586"/>
                  </a:cubicBezTo>
                  <a:cubicBezTo>
                    <a:pt x="652135" y="4184931"/>
                    <a:pt x="645019" y="4180416"/>
                    <a:pt x="639504" y="4174489"/>
                  </a:cubicBezTo>
                  <a:cubicBezTo>
                    <a:pt x="630869" y="4179254"/>
                    <a:pt x="623071" y="4190085"/>
                    <a:pt x="618649" y="4203795"/>
                  </a:cubicBezTo>
                  <a:cubicBezTo>
                    <a:pt x="613765" y="4218937"/>
                    <a:pt x="614274" y="4233637"/>
                    <a:pt x="619563" y="4242562"/>
                  </a:cubicBezTo>
                  <a:cubicBezTo>
                    <a:pt x="619178" y="4242802"/>
                    <a:pt x="618832" y="4242708"/>
                    <a:pt x="618489" y="4242597"/>
                  </a:cubicBezTo>
                  <a:cubicBezTo>
                    <a:pt x="607564" y="4239073"/>
                    <a:pt x="603791" y="4220460"/>
                    <a:pt x="610061" y="4201024"/>
                  </a:cubicBezTo>
                  <a:cubicBezTo>
                    <a:pt x="615520" y="4184100"/>
                    <a:pt x="626795" y="4172132"/>
                    <a:pt x="636832" y="4171686"/>
                  </a:cubicBezTo>
                  <a:cubicBezTo>
                    <a:pt x="625451" y="4158520"/>
                    <a:pt x="621105" y="4139906"/>
                    <a:pt x="626839" y="4122126"/>
                  </a:cubicBezTo>
                  <a:cubicBezTo>
                    <a:pt x="630206" y="4111689"/>
                    <a:pt x="636560" y="4103051"/>
                    <a:pt x="645233" y="4097608"/>
                  </a:cubicBezTo>
                  <a:cubicBezTo>
                    <a:pt x="636970" y="4100058"/>
                    <a:pt x="628021" y="4099678"/>
                    <a:pt x="619272" y="4096854"/>
                  </a:cubicBezTo>
                  <a:cubicBezTo>
                    <a:pt x="614940" y="4095457"/>
                    <a:pt x="610916" y="4093544"/>
                    <a:pt x="607356" y="4091038"/>
                  </a:cubicBezTo>
                  <a:cubicBezTo>
                    <a:pt x="601167" y="4102427"/>
                    <a:pt x="582247" y="4108996"/>
                    <a:pt x="561058" y="4106237"/>
                  </a:cubicBezTo>
                  <a:cubicBezTo>
                    <a:pt x="536245" y="4103006"/>
                    <a:pt x="517716" y="4088209"/>
                    <a:pt x="519673" y="4073185"/>
                  </a:cubicBezTo>
                  <a:cubicBezTo>
                    <a:pt x="519734" y="4072713"/>
                    <a:pt x="519815" y="4072247"/>
                    <a:pt x="520287" y="4071919"/>
                  </a:cubicBezTo>
                  <a:cubicBezTo>
                    <a:pt x="527308" y="4083179"/>
                    <a:pt x="543265" y="4091909"/>
                    <a:pt x="562595" y="4094427"/>
                  </a:cubicBezTo>
                  <a:cubicBezTo>
                    <a:pt x="578291" y="4096471"/>
                    <a:pt x="592885" y="4093985"/>
                    <a:pt x="602852" y="4087868"/>
                  </a:cubicBezTo>
                  <a:cubicBezTo>
                    <a:pt x="594735" y="4081578"/>
                    <a:pt x="588857" y="4072954"/>
                    <a:pt x="585868" y="4063299"/>
                  </a:cubicBezTo>
                  <a:cubicBezTo>
                    <a:pt x="578997" y="4069632"/>
                    <a:pt x="564110" y="4070809"/>
                    <a:pt x="548638" y="4065817"/>
                  </a:cubicBezTo>
                  <a:cubicBezTo>
                    <a:pt x="529202" y="4059548"/>
                    <a:pt x="516202" y="4045918"/>
                    <a:pt x="519603" y="4035377"/>
                  </a:cubicBezTo>
                  <a:cubicBezTo>
                    <a:pt x="519710" y="4035045"/>
                    <a:pt x="519832" y="4034721"/>
                    <a:pt x="520248" y="4034560"/>
                  </a:cubicBezTo>
                  <a:cubicBezTo>
                    <a:pt x="524484" y="4043807"/>
                    <a:pt x="536169" y="4052645"/>
                    <a:pt x="551312" y="4057528"/>
                  </a:cubicBezTo>
                  <a:cubicBezTo>
                    <a:pt x="563817" y="4061563"/>
                    <a:pt x="575983" y="4062032"/>
                    <a:pt x="584747" y="4059004"/>
                  </a:cubicBezTo>
                  <a:cubicBezTo>
                    <a:pt x="582608" y="4050647"/>
                    <a:pt x="582729" y="4041658"/>
                    <a:pt x="585426" y="4032870"/>
                  </a:cubicBezTo>
                  <a:cubicBezTo>
                    <a:pt x="576037" y="4033152"/>
                    <a:pt x="563199" y="4030984"/>
                    <a:pt x="549580" y="4026592"/>
                  </a:cubicBezTo>
                  <a:cubicBezTo>
                    <a:pt x="533659" y="4021456"/>
                    <a:pt x="520381" y="4014475"/>
                    <a:pt x="513170" y="4008012"/>
                  </a:cubicBezTo>
                  <a:cubicBezTo>
                    <a:pt x="515558" y="4007815"/>
                    <a:pt x="518240" y="4007800"/>
                    <a:pt x="521159" y="4007965"/>
                  </a:cubicBezTo>
                  <a:cubicBezTo>
                    <a:pt x="529917" y="4008462"/>
                    <a:pt x="540804" y="4010582"/>
                    <a:pt x="552241" y="4014271"/>
                  </a:cubicBezTo>
                  <a:cubicBezTo>
                    <a:pt x="566423" y="4018847"/>
                    <a:pt x="578511" y="4024887"/>
                    <a:pt x="585986" y="4030837"/>
                  </a:cubicBezTo>
                  <a:cubicBezTo>
                    <a:pt x="589150" y="4021218"/>
                    <a:pt x="594908" y="4013169"/>
                    <a:pt x="602277" y="4007253"/>
                  </a:cubicBezTo>
                  <a:cubicBezTo>
                    <a:pt x="597198" y="3999131"/>
                    <a:pt x="586800" y="3991921"/>
                    <a:pt x="573825" y="3987736"/>
                  </a:cubicBezTo>
                  <a:cubicBezTo>
                    <a:pt x="558682" y="3982850"/>
                    <a:pt x="543980" y="3983360"/>
                    <a:pt x="535057" y="3988649"/>
                  </a:cubicBezTo>
                  <a:cubicBezTo>
                    <a:pt x="534816" y="3988265"/>
                    <a:pt x="534910" y="3987919"/>
                    <a:pt x="535022" y="3987574"/>
                  </a:cubicBezTo>
                  <a:cubicBezTo>
                    <a:pt x="536783" y="3982113"/>
                    <a:pt x="542318" y="3978438"/>
                    <a:pt x="549841" y="3976913"/>
                  </a:cubicBezTo>
                  <a:cubicBezTo>
                    <a:pt x="553603" y="3976151"/>
                    <a:pt x="557862" y="3975925"/>
                    <a:pt x="562395" y="3976282"/>
                  </a:cubicBezTo>
                  <a:cubicBezTo>
                    <a:pt x="566929" y="3976639"/>
                    <a:pt x="571736" y="3977579"/>
                    <a:pt x="576595" y="3979146"/>
                  </a:cubicBezTo>
                  <a:cubicBezTo>
                    <a:pt x="592874" y="3984397"/>
                    <a:pt x="604567" y="3995029"/>
                    <a:pt x="605729" y="4004781"/>
                  </a:cubicBezTo>
                  <a:cubicBezTo>
                    <a:pt x="618469" y="3995716"/>
                    <a:pt x="635176" y="3992693"/>
                    <a:pt x="651204" y="3997864"/>
                  </a:cubicBezTo>
                  <a:cubicBezTo>
                    <a:pt x="660241" y="4000779"/>
                    <a:pt x="667930" y="4005933"/>
                    <a:pt x="673230" y="4013082"/>
                  </a:cubicBezTo>
                  <a:cubicBezTo>
                    <a:pt x="668714" y="4002977"/>
                    <a:pt x="668284" y="3991330"/>
                    <a:pt x="671933" y="3980019"/>
                  </a:cubicBezTo>
                  <a:cubicBezTo>
                    <a:pt x="678546" y="3959518"/>
                    <a:pt x="696684" y="3945948"/>
                    <a:pt x="716873" y="3944165"/>
                  </a:cubicBezTo>
                  <a:cubicBezTo>
                    <a:pt x="723602" y="3943570"/>
                    <a:pt x="730559" y="3944285"/>
                    <a:pt x="737393" y="3946490"/>
                  </a:cubicBezTo>
                  <a:lnTo>
                    <a:pt x="740205" y="3947721"/>
                  </a:lnTo>
                  <a:cubicBezTo>
                    <a:pt x="739615" y="3938205"/>
                    <a:pt x="741767" y="3924515"/>
                    <a:pt x="746471" y="3909931"/>
                  </a:cubicBezTo>
                  <a:cubicBezTo>
                    <a:pt x="751606" y="3894010"/>
                    <a:pt x="758589" y="3880731"/>
                    <a:pt x="765051" y="3873521"/>
                  </a:cubicBezTo>
                  <a:close/>
                  <a:moveTo>
                    <a:pt x="733935" y="3869590"/>
                  </a:moveTo>
                  <a:cubicBezTo>
                    <a:pt x="735374" y="3869537"/>
                    <a:pt x="736787" y="3869721"/>
                    <a:pt x="738151" y="3870161"/>
                  </a:cubicBezTo>
                  <a:lnTo>
                    <a:pt x="739002" y="3870816"/>
                  </a:lnTo>
                  <a:cubicBezTo>
                    <a:pt x="729497" y="3874968"/>
                    <a:pt x="720494" y="3886601"/>
                    <a:pt x="715608" y="3901742"/>
                  </a:cubicBezTo>
                  <a:cubicBezTo>
                    <a:pt x="710723" y="3916886"/>
                    <a:pt x="711232" y="3931586"/>
                    <a:pt x="716522" y="3940511"/>
                  </a:cubicBezTo>
                  <a:cubicBezTo>
                    <a:pt x="716137" y="3940751"/>
                    <a:pt x="715792" y="3940657"/>
                    <a:pt x="715447" y="3940546"/>
                  </a:cubicBezTo>
                  <a:cubicBezTo>
                    <a:pt x="704522" y="3937022"/>
                    <a:pt x="700750" y="3918409"/>
                    <a:pt x="707020" y="3898973"/>
                  </a:cubicBezTo>
                  <a:cubicBezTo>
                    <a:pt x="712506" y="3881967"/>
                    <a:pt x="723863" y="3869965"/>
                    <a:pt x="733935" y="3869590"/>
                  </a:cubicBezTo>
                  <a:close/>
                  <a:moveTo>
                    <a:pt x="704170" y="3865802"/>
                  </a:moveTo>
                  <a:cubicBezTo>
                    <a:pt x="705728" y="3865732"/>
                    <a:pt x="707232" y="3865953"/>
                    <a:pt x="708657" y="3866488"/>
                  </a:cubicBezTo>
                  <a:lnTo>
                    <a:pt x="709502" y="3867289"/>
                  </a:lnTo>
                  <a:cubicBezTo>
                    <a:pt x="698771" y="3872406"/>
                    <a:pt x="687741" y="3886687"/>
                    <a:pt x="680760" y="3905256"/>
                  </a:cubicBezTo>
                  <a:cubicBezTo>
                    <a:pt x="673778" y="3923825"/>
                    <a:pt x="672669" y="3941836"/>
                    <a:pt x="677370" y="3952755"/>
                  </a:cubicBezTo>
                  <a:cubicBezTo>
                    <a:pt x="676930" y="3953051"/>
                    <a:pt x="676567" y="3952936"/>
                    <a:pt x="676208" y="3952802"/>
                  </a:cubicBezTo>
                  <a:cubicBezTo>
                    <a:pt x="664813" y="3948518"/>
                    <a:pt x="662841" y="3925723"/>
                    <a:pt x="671802" y="3901889"/>
                  </a:cubicBezTo>
                  <a:cubicBezTo>
                    <a:pt x="679641" y="3881033"/>
                    <a:pt x="693255" y="3866292"/>
                    <a:pt x="704170" y="3865802"/>
                  </a:cubicBezTo>
                  <a:close/>
                  <a:moveTo>
                    <a:pt x="732597" y="3850101"/>
                  </a:moveTo>
                  <a:cubicBezTo>
                    <a:pt x="697423" y="3853208"/>
                    <a:pt x="665820" y="3876849"/>
                    <a:pt x="654298" y="3912568"/>
                  </a:cubicBezTo>
                  <a:cubicBezTo>
                    <a:pt x="647942" y="3932274"/>
                    <a:pt x="648693" y="3952568"/>
                    <a:pt x="656559" y="3970171"/>
                  </a:cubicBezTo>
                  <a:cubicBezTo>
                    <a:pt x="647326" y="3957717"/>
                    <a:pt x="633930" y="3948737"/>
                    <a:pt x="618186" y="3943659"/>
                  </a:cubicBezTo>
                  <a:cubicBezTo>
                    <a:pt x="570559" y="3928296"/>
                    <a:pt x="519497" y="3954450"/>
                    <a:pt x="504134" y="4002075"/>
                  </a:cubicBezTo>
                  <a:cubicBezTo>
                    <a:pt x="488772" y="4049701"/>
                    <a:pt x="514926" y="4100763"/>
                    <a:pt x="562552" y="4116126"/>
                  </a:cubicBezTo>
                  <a:cubicBezTo>
                    <a:pt x="577793" y="4121042"/>
                    <a:pt x="593387" y="4121707"/>
                    <a:pt x="607781" y="4117439"/>
                  </a:cubicBezTo>
                  <a:cubicBezTo>
                    <a:pt x="592669" y="4126921"/>
                    <a:pt x="581601" y="4141974"/>
                    <a:pt x="575737" y="4160156"/>
                  </a:cubicBezTo>
                  <a:cubicBezTo>
                    <a:pt x="560373" y="4207782"/>
                    <a:pt x="586527" y="4258843"/>
                    <a:pt x="634153" y="4274206"/>
                  </a:cubicBezTo>
                  <a:cubicBezTo>
                    <a:pt x="681779" y="4289569"/>
                    <a:pt x="732841" y="4263415"/>
                    <a:pt x="748203" y="4215790"/>
                  </a:cubicBezTo>
                  <a:cubicBezTo>
                    <a:pt x="753250" y="4200144"/>
                    <a:pt x="753816" y="4184125"/>
                    <a:pt x="749191" y="4169430"/>
                  </a:cubicBezTo>
                  <a:lnTo>
                    <a:pt x="778136" y="4185668"/>
                  </a:lnTo>
                  <a:cubicBezTo>
                    <a:pt x="825762" y="4201031"/>
                    <a:pt x="876824" y="4174877"/>
                    <a:pt x="892187" y="4127251"/>
                  </a:cubicBezTo>
                  <a:cubicBezTo>
                    <a:pt x="907549" y="4079626"/>
                    <a:pt x="881395" y="4028564"/>
                    <a:pt x="833770" y="4013201"/>
                  </a:cubicBezTo>
                  <a:cubicBezTo>
                    <a:pt x="821291" y="4009176"/>
                    <a:pt x="808578" y="4008001"/>
                    <a:pt x="796365" y="4009628"/>
                  </a:cubicBezTo>
                  <a:cubicBezTo>
                    <a:pt x="810709" y="4000229"/>
                    <a:pt x="821134" y="3985658"/>
                    <a:pt x="826765" y="3968202"/>
                  </a:cubicBezTo>
                  <a:cubicBezTo>
                    <a:pt x="842129" y="3920577"/>
                    <a:pt x="815975" y="3869515"/>
                    <a:pt x="768349" y="3854151"/>
                  </a:cubicBezTo>
                  <a:cubicBezTo>
                    <a:pt x="756443" y="3850311"/>
                    <a:pt x="744321" y="3849065"/>
                    <a:pt x="732597" y="3850101"/>
                  </a:cubicBezTo>
                  <a:close/>
                  <a:moveTo>
                    <a:pt x="2836912" y="3836127"/>
                  </a:moveTo>
                  <a:cubicBezTo>
                    <a:pt x="2846503" y="3833580"/>
                    <a:pt x="2855828" y="3834554"/>
                    <a:pt x="2864408" y="3837834"/>
                  </a:cubicBezTo>
                  <a:cubicBezTo>
                    <a:pt x="2881570" y="3844394"/>
                    <a:pt x="2895754" y="3860183"/>
                    <a:pt x="2903133" y="3875491"/>
                  </a:cubicBezTo>
                  <a:cubicBezTo>
                    <a:pt x="2943481" y="3868086"/>
                    <a:pt x="2971832" y="3895366"/>
                    <a:pt x="2962586" y="3924027"/>
                  </a:cubicBezTo>
                  <a:lnTo>
                    <a:pt x="2946925" y="3942793"/>
                  </a:lnTo>
                  <a:cubicBezTo>
                    <a:pt x="2939128" y="3953763"/>
                    <a:pt x="2923915" y="3956337"/>
                    <a:pt x="2912945" y="3948540"/>
                  </a:cubicBezTo>
                  <a:cubicBezTo>
                    <a:pt x="2901974" y="3940744"/>
                    <a:pt x="2899401" y="3925530"/>
                    <a:pt x="2907198" y="3914560"/>
                  </a:cubicBezTo>
                  <a:cubicBezTo>
                    <a:pt x="2910608" y="3909761"/>
                    <a:pt x="2915438" y="3906570"/>
                    <a:pt x="2920710" y="3905149"/>
                  </a:cubicBezTo>
                  <a:cubicBezTo>
                    <a:pt x="2912723" y="3906390"/>
                    <a:pt x="2905232" y="3910738"/>
                    <a:pt x="2900180" y="3917846"/>
                  </a:cubicBezTo>
                  <a:cubicBezTo>
                    <a:pt x="2890225" y="3931853"/>
                    <a:pt x="2893511" y="3951277"/>
                    <a:pt x="2907517" y="3961231"/>
                  </a:cubicBezTo>
                  <a:cubicBezTo>
                    <a:pt x="2921523" y="3971185"/>
                    <a:pt x="2940948" y="3967900"/>
                    <a:pt x="2950902" y="3953894"/>
                  </a:cubicBezTo>
                  <a:lnTo>
                    <a:pt x="2976003" y="3931901"/>
                  </a:lnTo>
                  <a:cubicBezTo>
                    <a:pt x="3007890" y="3928148"/>
                    <a:pt x="3015403" y="3950116"/>
                    <a:pt x="3010657" y="3958507"/>
                  </a:cubicBezTo>
                  <a:cubicBezTo>
                    <a:pt x="3062689" y="3967905"/>
                    <a:pt x="3063669" y="4011242"/>
                    <a:pt x="3036573" y="4024228"/>
                  </a:cubicBezTo>
                  <a:cubicBezTo>
                    <a:pt x="3081161" y="4038095"/>
                    <a:pt x="3084110" y="4071834"/>
                    <a:pt x="3065868" y="4089766"/>
                  </a:cubicBezTo>
                  <a:lnTo>
                    <a:pt x="3066866" y="4090587"/>
                  </a:lnTo>
                  <a:lnTo>
                    <a:pt x="3047347" y="4108825"/>
                  </a:lnTo>
                  <a:cubicBezTo>
                    <a:pt x="3035526" y="4119871"/>
                    <a:pt x="3016989" y="4119242"/>
                    <a:pt x="3005943" y="4107421"/>
                  </a:cubicBezTo>
                  <a:cubicBezTo>
                    <a:pt x="2994897" y="4095600"/>
                    <a:pt x="2995526" y="4077063"/>
                    <a:pt x="3007347" y="4066017"/>
                  </a:cubicBezTo>
                  <a:cubicBezTo>
                    <a:pt x="3012518" y="4061185"/>
                    <a:pt x="3018974" y="4058587"/>
                    <a:pt x="3025526" y="4058183"/>
                  </a:cubicBezTo>
                  <a:cubicBezTo>
                    <a:pt x="3015820" y="4057724"/>
                    <a:pt x="3005951" y="4061042"/>
                    <a:pt x="2998291" y="4068200"/>
                  </a:cubicBezTo>
                  <a:lnTo>
                    <a:pt x="2998290" y="4068200"/>
                  </a:lnTo>
                  <a:cubicBezTo>
                    <a:pt x="2983198" y="4082303"/>
                    <a:pt x="2982395" y="4105970"/>
                    <a:pt x="2996498" y="4121063"/>
                  </a:cubicBezTo>
                  <a:cubicBezTo>
                    <a:pt x="3010601" y="4136156"/>
                    <a:pt x="3034268" y="4136959"/>
                    <a:pt x="3049361" y="4122856"/>
                  </a:cubicBezTo>
                  <a:lnTo>
                    <a:pt x="3082893" y="4103763"/>
                  </a:lnTo>
                  <a:cubicBezTo>
                    <a:pt x="3112088" y="4108743"/>
                    <a:pt x="3175698" y="4148477"/>
                    <a:pt x="3174681" y="4234406"/>
                  </a:cubicBezTo>
                  <a:cubicBezTo>
                    <a:pt x="3141522" y="4164369"/>
                    <a:pt x="3039089" y="4176508"/>
                    <a:pt x="2939355" y="4171520"/>
                  </a:cubicBezTo>
                  <a:cubicBezTo>
                    <a:pt x="2987757" y="4173044"/>
                    <a:pt x="3031520" y="4158119"/>
                    <a:pt x="3048490" y="4153342"/>
                  </a:cubicBezTo>
                  <a:cubicBezTo>
                    <a:pt x="2944648" y="4156324"/>
                    <a:pt x="2897144" y="4125286"/>
                    <a:pt x="2908751" y="4099913"/>
                  </a:cubicBezTo>
                  <a:cubicBezTo>
                    <a:pt x="2963907" y="4077535"/>
                    <a:pt x="2952905" y="4012565"/>
                    <a:pt x="2883038" y="4005147"/>
                  </a:cubicBezTo>
                  <a:cubicBezTo>
                    <a:pt x="2858075" y="3953008"/>
                    <a:pt x="2803235" y="3944845"/>
                    <a:pt x="2790291" y="3974891"/>
                  </a:cubicBezTo>
                  <a:cubicBezTo>
                    <a:pt x="2738047" y="3957451"/>
                    <a:pt x="2702778" y="4032045"/>
                    <a:pt x="2784528" y="4060496"/>
                  </a:cubicBezTo>
                  <a:cubicBezTo>
                    <a:pt x="2813744" y="4136934"/>
                    <a:pt x="2865841" y="4164255"/>
                    <a:pt x="2916668" y="4170421"/>
                  </a:cubicBezTo>
                  <a:cubicBezTo>
                    <a:pt x="2879307" y="4167656"/>
                    <a:pt x="2843118" y="4161299"/>
                    <a:pt x="2811963" y="4146165"/>
                  </a:cubicBezTo>
                  <a:lnTo>
                    <a:pt x="2781538" y="4134763"/>
                  </a:lnTo>
                  <a:cubicBezTo>
                    <a:pt x="2734203" y="4103155"/>
                    <a:pt x="2728100" y="4071182"/>
                    <a:pt x="2698773" y="4024118"/>
                  </a:cubicBezTo>
                  <a:cubicBezTo>
                    <a:pt x="2668592" y="3975683"/>
                    <a:pt x="2609265" y="3996086"/>
                    <a:pt x="2602712" y="4018724"/>
                  </a:cubicBezTo>
                  <a:cubicBezTo>
                    <a:pt x="2672877" y="3991558"/>
                    <a:pt x="2656645" y="4069073"/>
                    <a:pt x="2611350" y="4070985"/>
                  </a:cubicBezTo>
                  <a:lnTo>
                    <a:pt x="2590544" y="4063188"/>
                  </a:lnTo>
                  <a:cubicBezTo>
                    <a:pt x="2541869" y="4044795"/>
                    <a:pt x="2550459" y="3981960"/>
                    <a:pt x="2588457" y="3961607"/>
                  </a:cubicBezTo>
                  <a:cubicBezTo>
                    <a:pt x="2579520" y="3934082"/>
                    <a:pt x="2604037" y="3886469"/>
                    <a:pt x="2653182" y="3918742"/>
                  </a:cubicBezTo>
                  <a:lnTo>
                    <a:pt x="2661597" y="3947630"/>
                  </a:lnTo>
                  <a:cubicBezTo>
                    <a:pt x="2666620" y="3964873"/>
                    <a:pt x="2685468" y="3974548"/>
                    <a:pt x="2703694" y="3969238"/>
                  </a:cubicBezTo>
                  <a:cubicBezTo>
                    <a:pt x="2721920" y="3963928"/>
                    <a:pt x="2732623" y="3945645"/>
                    <a:pt x="2727600" y="3928402"/>
                  </a:cubicBezTo>
                  <a:cubicBezTo>
                    <a:pt x="2725050" y="3919650"/>
                    <a:pt x="2718939" y="3912848"/>
                    <a:pt x="2711148" y="3908979"/>
                  </a:cubicBezTo>
                  <a:cubicBezTo>
                    <a:pt x="2716065" y="3912132"/>
                    <a:pt x="2719858" y="3916905"/>
                    <a:pt x="2721579" y="3922813"/>
                  </a:cubicBezTo>
                  <a:cubicBezTo>
                    <a:pt x="2725514" y="3936319"/>
                    <a:pt x="2717131" y="3950639"/>
                    <a:pt x="2702856" y="3954797"/>
                  </a:cubicBezTo>
                  <a:cubicBezTo>
                    <a:pt x="2688581" y="3958956"/>
                    <a:pt x="2673819" y="3951379"/>
                    <a:pt x="2669884" y="3937873"/>
                  </a:cubicBezTo>
                  <a:lnTo>
                    <a:pt x="2664154" y="3918205"/>
                  </a:lnTo>
                  <a:lnTo>
                    <a:pt x="2666787" y="3918063"/>
                  </a:lnTo>
                  <a:cubicBezTo>
                    <a:pt x="2669415" y="3895548"/>
                    <a:pt x="2679771" y="3878041"/>
                    <a:pt x="2710350" y="3870969"/>
                  </a:cubicBezTo>
                  <a:cubicBezTo>
                    <a:pt x="2724665" y="3843079"/>
                    <a:pt x="2771335" y="3824292"/>
                    <a:pt x="2807822" y="3855545"/>
                  </a:cubicBezTo>
                  <a:cubicBezTo>
                    <a:pt x="2817465" y="3844742"/>
                    <a:pt x="2827321" y="3838674"/>
                    <a:pt x="2836912" y="3836127"/>
                  </a:cubicBezTo>
                  <a:close/>
                  <a:moveTo>
                    <a:pt x="4031907" y="3834271"/>
                  </a:moveTo>
                  <a:cubicBezTo>
                    <a:pt x="4017808" y="3868153"/>
                    <a:pt x="4042277" y="3910559"/>
                    <a:pt x="4086559" y="3928985"/>
                  </a:cubicBezTo>
                  <a:cubicBezTo>
                    <a:pt x="4130842" y="3947411"/>
                    <a:pt x="4178170" y="3934881"/>
                    <a:pt x="4192268" y="3900998"/>
                  </a:cubicBezTo>
                  <a:lnTo>
                    <a:pt x="4145108" y="3881374"/>
                  </a:lnTo>
                  <a:cubicBezTo>
                    <a:pt x="4139302" y="3895327"/>
                    <a:pt x="4119811" y="3900487"/>
                    <a:pt x="4101575" y="3892899"/>
                  </a:cubicBezTo>
                  <a:cubicBezTo>
                    <a:pt x="4083338" y="3885311"/>
                    <a:pt x="4073262" y="3867847"/>
                    <a:pt x="4079068" y="3853895"/>
                  </a:cubicBezTo>
                  <a:close/>
                  <a:moveTo>
                    <a:pt x="3850515" y="3758793"/>
                  </a:moveTo>
                  <a:cubicBezTo>
                    <a:pt x="3836416" y="3792676"/>
                    <a:pt x="3860885" y="3835081"/>
                    <a:pt x="3905167" y="3853507"/>
                  </a:cubicBezTo>
                  <a:cubicBezTo>
                    <a:pt x="3949450" y="3871933"/>
                    <a:pt x="3996778" y="3859403"/>
                    <a:pt x="4010876" y="3825520"/>
                  </a:cubicBezTo>
                  <a:lnTo>
                    <a:pt x="3963714" y="3805896"/>
                  </a:lnTo>
                  <a:cubicBezTo>
                    <a:pt x="3957908" y="3819848"/>
                    <a:pt x="3938418" y="3825008"/>
                    <a:pt x="3920181" y="3817420"/>
                  </a:cubicBezTo>
                  <a:cubicBezTo>
                    <a:pt x="3901945" y="3809832"/>
                    <a:pt x="3891869" y="3792368"/>
                    <a:pt x="3897675" y="3778416"/>
                  </a:cubicBezTo>
                  <a:close/>
                  <a:moveTo>
                    <a:pt x="3667151" y="3682494"/>
                  </a:moveTo>
                  <a:cubicBezTo>
                    <a:pt x="3653052" y="3716376"/>
                    <a:pt x="3677522" y="3758782"/>
                    <a:pt x="3721804" y="3777208"/>
                  </a:cubicBezTo>
                  <a:cubicBezTo>
                    <a:pt x="3766085" y="3795634"/>
                    <a:pt x="3813414" y="3783104"/>
                    <a:pt x="3827512" y="3749221"/>
                  </a:cubicBezTo>
                  <a:lnTo>
                    <a:pt x="3722193" y="3705397"/>
                  </a:lnTo>
                  <a:lnTo>
                    <a:pt x="3780351" y="3729598"/>
                  </a:lnTo>
                  <a:cubicBezTo>
                    <a:pt x="3774545" y="3743550"/>
                    <a:pt x="3755054" y="3748710"/>
                    <a:pt x="3736818" y="3741122"/>
                  </a:cubicBezTo>
                  <a:cubicBezTo>
                    <a:pt x="3718581" y="3733534"/>
                    <a:pt x="3708504" y="3716070"/>
                    <a:pt x="3714310" y="3702117"/>
                  </a:cubicBezTo>
                  <a:close/>
                  <a:moveTo>
                    <a:pt x="1918820" y="3630153"/>
                  </a:moveTo>
                  <a:cubicBezTo>
                    <a:pt x="1926815" y="3628877"/>
                    <a:pt x="1936362" y="3630670"/>
                    <a:pt x="1945716" y="3635650"/>
                  </a:cubicBezTo>
                  <a:cubicBezTo>
                    <a:pt x="1956940" y="3641626"/>
                    <a:pt x="1967885" y="3652191"/>
                    <a:pt x="1975533" y="3667548"/>
                  </a:cubicBezTo>
                  <a:cubicBezTo>
                    <a:pt x="2031359" y="3673977"/>
                    <a:pt x="2040729" y="3724826"/>
                    <a:pt x="1996914" y="3741806"/>
                  </a:cubicBezTo>
                  <a:cubicBezTo>
                    <a:pt x="1987881" y="3761520"/>
                    <a:pt x="2017032" y="3819135"/>
                    <a:pt x="2099878" y="3817747"/>
                  </a:cubicBezTo>
                  <a:cubicBezTo>
                    <a:pt x="2070389" y="3825563"/>
                    <a:pt x="1948347" y="3837103"/>
                    <a:pt x="1897417" y="3709890"/>
                  </a:cubicBezTo>
                  <a:cubicBezTo>
                    <a:pt x="1831917" y="3686924"/>
                    <a:pt x="1859387" y="3628976"/>
                    <a:pt x="1901240" y="3643073"/>
                  </a:cubicBezTo>
                  <a:cubicBezTo>
                    <a:pt x="1904383" y="3635776"/>
                    <a:pt x="1910825" y="3631430"/>
                    <a:pt x="1918820" y="3630153"/>
                  </a:cubicBezTo>
                  <a:close/>
                  <a:moveTo>
                    <a:pt x="3485758" y="3607015"/>
                  </a:moveTo>
                  <a:cubicBezTo>
                    <a:pt x="3471659" y="3640898"/>
                    <a:pt x="3496128" y="3683303"/>
                    <a:pt x="3540410" y="3701728"/>
                  </a:cubicBezTo>
                  <a:cubicBezTo>
                    <a:pt x="3584693" y="3720155"/>
                    <a:pt x="3632020" y="3707625"/>
                    <a:pt x="3646119" y="3673742"/>
                  </a:cubicBezTo>
                  <a:lnTo>
                    <a:pt x="3598959" y="3654118"/>
                  </a:lnTo>
                  <a:cubicBezTo>
                    <a:pt x="3593152" y="3668071"/>
                    <a:pt x="3573662" y="3673231"/>
                    <a:pt x="3555426" y="3665643"/>
                  </a:cubicBezTo>
                  <a:cubicBezTo>
                    <a:pt x="3537190" y="3658055"/>
                    <a:pt x="3527113" y="3640591"/>
                    <a:pt x="3532918" y="3626639"/>
                  </a:cubicBezTo>
                  <a:close/>
                  <a:moveTo>
                    <a:pt x="2537302" y="3550700"/>
                  </a:moveTo>
                  <a:cubicBezTo>
                    <a:pt x="2612095" y="3548628"/>
                    <a:pt x="2664565" y="3599376"/>
                    <a:pt x="2678077" y="3617065"/>
                  </a:cubicBezTo>
                  <a:cubicBezTo>
                    <a:pt x="2614893" y="3565886"/>
                    <a:pt x="2557154" y="3590478"/>
                    <a:pt x="2552089" y="3610401"/>
                  </a:cubicBezTo>
                  <a:cubicBezTo>
                    <a:pt x="2575578" y="3649380"/>
                    <a:pt x="2537262" y="3680989"/>
                    <a:pt x="2490186" y="3651901"/>
                  </a:cubicBezTo>
                  <a:cubicBezTo>
                    <a:pt x="2474890" y="3658530"/>
                    <a:pt x="2459974" y="3659649"/>
                    <a:pt x="2447647" y="3657235"/>
                  </a:cubicBezTo>
                  <a:cubicBezTo>
                    <a:pt x="2427102" y="3653210"/>
                    <a:pt x="2413748" y="3639370"/>
                    <a:pt x="2417808" y="3624863"/>
                  </a:cubicBezTo>
                  <a:cubicBezTo>
                    <a:pt x="2376845" y="3609857"/>
                    <a:pt x="2391024" y="3550737"/>
                    <a:pt x="2455684" y="3573558"/>
                  </a:cubicBezTo>
                  <a:cubicBezTo>
                    <a:pt x="2484959" y="3557950"/>
                    <a:pt x="2512371" y="3551390"/>
                    <a:pt x="2537302" y="3550700"/>
                  </a:cubicBezTo>
                  <a:close/>
                  <a:moveTo>
                    <a:pt x="3300023" y="3529730"/>
                  </a:moveTo>
                  <a:cubicBezTo>
                    <a:pt x="3285925" y="3563613"/>
                    <a:pt x="3310392" y="3606018"/>
                    <a:pt x="3354676" y="3624444"/>
                  </a:cubicBezTo>
                  <a:cubicBezTo>
                    <a:pt x="3398958" y="3642870"/>
                    <a:pt x="3446286" y="3630340"/>
                    <a:pt x="3460385" y="3596457"/>
                  </a:cubicBezTo>
                  <a:lnTo>
                    <a:pt x="3382438" y="3564023"/>
                  </a:lnTo>
                  <a:lnTo>
                    <a:pt x="3413223" y="3576833"/>
                  </a:lnTo>
                  <a:cubicBezTo>
                    <a:pt x="3407417" y="3590786"/>
                    <a:pt x="3387926" y="3595946"/>
                    <a:pt x="3369690" y="3588358"/>
                  </a:cubicBezTo>
                  <a:cubicBezTo>
                    <a:pt x="3351453" y="3580770"/>
                    <a:pt x="3341377" y="3563306"/>
                    <a:pt x="3347183" y="3549353"/>
                  </a:cubicBezTo>
                  <a:close/>
                  <a:moveTo>
                    <a:pt x="1941259" y="3492947"/>
                  </a:moveTo>
                  <a:cubicBezTo>
                    <a:pt x="1950850" y="3490400"/>
                    <a:pt x="1960175" y="3491374"/>
                    <a:pt x="1968755" y="3494654"/>
                  </a:cubicBezTo>
                  <a:cubicBezTo>
                    <a:pt x="1985917" y="3501214"/>
                    <a:pt x="2000101" y="3517003"/>
                    <a:pt x="2007480" y="3532311"/>
                  </a:cubicBezTo>
                  <a:cubicBezTo>
                    <a:pt x="2047828" y="3524906"/>
                    <a:pt x="2076179" y="3552186"/>
                    <a:pt x="2066933" y="3580847"/>
                  </a:cubicBezTo>
                  <a:lnTo>
                    <a:pt x="2051272" y="3599613"/>
                  </a:lnTo>
                  <a:cubicBezTo>
                    <a:pt x="2043475" y="3610583"/>
                    <a:pt x="2028262" y="3613157"/>
                    <a:pt x="2017292" y="3605360"/>
                  </a:cubicBezTo>
                  <a:cubicBezTo>
                    <a:pt x="2006321" y="3597564"/>
                    <a:pt x="2003748" y="3582350"/>
                    <a:pt x="2011545" y="3571380"/>
                  </a:cubicBezTo>
                  <a:cubicBezTo>
                    <a:pt x="2014955" y="3566581"/>
                    <a:pt x="2019785" y="3563390"/>
                    <a:pt x="2025057" y="3561969"/>
                  </a:cubicBezTo>
                  <a:cubicBezTo>
                    <a:pt x="2017070" y="3563210"/>
                    <a:pt x="2009579" y="3567558"/>
                    <a:pt x="2004527" y="3574666"/>
                  </a:cubicBezTo>
                  <a:cubicBezTo>
                    <a:pt x="1994572" y="3588673"/>
                    <a:pt x="1997858" y="3608097"/>
                    <a:pt x="2011864" y="3618051"/>
                  </a:cubicBezTo>
                  <a:cubicBezTo>
                    <a:pt x="2025870" y="3628005"/>
                    <a:pt x="2045295" y="3624720"/>
                    <a:pt x="2055249" y="3610714"/>
                  </a:cubicBezTo>
                  <a:lnTo>
                    <a:pt x="2080350" y="3588721"/>
                  </a:lnTo>
                  <a:cubicBezTo>
                    <a:pt x="2112237" y="3584968"/>
                    <a:pt x="2119750" y="3606936"/>
                    <a:pt x="2115004" y="3615327"/>
                  </a:cubicBezTo>
                  <a:cubicBezTo>
                    <a:pt x="2167036" y="3624725"/>
                    <a:pt x="2168016" y="3668062"/>
                    <a:pt x="2140920" y="3681048"/>
                  </a:cubicBezTo>
                  <a:cubicBezTo>
                    <a:pt x="2185508" y="3694915"/>
                    <a:pt x="2188457" y="3728654"/>
                    <a:pt x="2170215" y="3746586"/>
                  </a:cubicBezTo>
                  <a:lnTo>
                    <a:pt x="2171213" y="3747407"/>
                  </a:lnTo>
                  <a:lnTo>
                    <a:pt x="2151694" y="3765645"/>
                  </a:lnTo>
                  <a:cubicBezTo>
                    <a:pt x="2139873" y="3776691"/>
                    <a:pt x="2121336" y="3776062"/>
                    <a:pt x="2110290" y="3764241"/>
                  </a:cubicBezTo>
                  <a:cubicBezTo>
                    <a:pt x="2099244" y="3752420"/>
                    <a:pt x="2099873" y="3733883"/>
                    <a:pt x="2111694" y="3722837"/>
                  </a:cubicBezTo>
                  <a:cubicBezTo>
                    <a:pt x="2116865" y="3718005"/>
                    <a:pt x="2123321" y="3715407"/>
                    <a:pt x="2129873" y="3715003"/>
                  </a:cubicBezTo>
                  <a:cubicBezTo>
                    <a:pt x="2120167" y="3714544"/>
                    <a:pt x="2110298" y="3717862"/>
                    <a:pt x="2102638" y="3725020"/>
                  </a:cubicBezTo>
                  <a:lnTo>
                    <a:pt x="2102637" y="3725020"/>
                  </a:lnTo>
                  <a:cubicBezTo>
                    <a:pt x="2087545" y="3739123"/>
                    <a:pt x="2086742" y="3762790"/>
                    <a:pt x="2100845" y="3777883"/>
                  </a:cubicBezTo>
                  <a:cubicBezTo>
                    <a:pt x="2114948" y="3792976"/>
                    <a:pt x="2138615" y="3793779"/>
                    <a:pt x="2153708" y="3779676"/>
                  </a:cubicBezTo>
                  <a:lnTo>
                    <a:pt x="2187240" y="3760583"/>
                  </a:lnTo>
                  <a:cubicBezTo>
                    <a:pt x="2216435" y="3765563"/>
                    <a:pt x="2280045" y="3805297"/>
                    <a:pt x="2279028" y="3891226"/>
                  </a:cubicBezTo>
                  <a:cubicBezTo>
                    <a:pt x="2245869" y="3821189"/>
                    <a:pt x="2143436" y="3833328"/>
                    <a:pt x="2043702" y="3828340"/>
                  </a:cubicBezTo>
                  <a:cubicBezTo>
                    <a:pt x="2092104" y="3829864"/>
                    <a:pt x="2135867" y="3814939"/>
                    <a:pt x="2152837" y="3810162"/>
                  </a:cubicBezTo>
                  <a:cubicBezTo>
                    <a:pt x="2048995" y="3813144"/>
                    <a:pt x="2001491" y="3782106"/>
                    <a:pt x="2013098" y="3756733"/>
                  </a:cubicBezTo>
                  <a:cubicBezTo>
                    <a:pt x="2068254" y="3734355"/>
                    <a:pt x="2057252" y="3669385"/>
                    <a:pt x="1987385" y="3661967"/>
                  </a:cubicBezTo>
                  <a:cubicBezTo>
                    <a:pt x="1962422" y="3609828"/>
                    <a:pt x="1907582" y="3601665"/>
                    <a:pt x="1894638" y="3631711"/>
                  </a:cubicBezTo>
                  <a:cubicBezTo>
                    <a:pt x="1842394" y="3614271"/>
                    <a:pt x="1807125" y="3688865"/>
                    <a:pt x="1888875" y="3717316"/>
                  </a:cubicBezTo>
                  <a:cubicBezTo>
                    <a:pt x="1918091" y="3793754"/>
                    <a:pt x="1970188" y="3821075"/>
                    <a:pt x="2021015" y="3827241"/>
                  </a:cubicBezTo>
                  <a:cubicBezTo>
                    <a:pt x="1983654" y="3824476"/>
                    <a:pt x="1947465" y="3818119"/>
                    <a:pt x="1916310" y="3802985"/>
                  </a:cubicBezTo>
                  <a:lnTo>
                    <a:pt x="1885885" y="3791583"/>
                  </a:lnTo>
                  <a:cubicBezTo>
                    <a:pt x="1838550" y="3759975"/>
                    <a:pt x="1832447" y="3728002"/>
                    <a:pt x="1803120" y="3680938"/>
                  </a:cubicBezTo>
                  <a:cubicBezTo>
                    <a:pt x="1772939" y="3632503"/>
                    <a:pt x="1713612" y="3652906"/>
                    <a:pt x="1707059" y="3675544"/>
                  </a:cubicBezTo>
                  <a:cubicBezTo>
                    <a:pt x="1777224" y="3648378"/>
                    <a:pt x="1760992" y="3725893"/>
                    <a:pt x="1715697" y="3727805"/>
                  </a:cubicBezTo>
                  <a:lnTo>
                    <a:pt x="1694891" y="3720008"/>
                  </a:lnTo>
                  <a:cubicBezTo>
                    <a:pt x="1646216" y="3701615"/>
                    <a:pt x="1654806" y="3638780"/>
                    <a:pt x="1692804" y="3618427"/>
                  </a:cubicBezTo>
                  <a:cubicBezTo>
                    <a:pt x="1683867" y="3590902"/>
                    <a:pt x="1708384" y="3543289"/>
                    <a:pt x="1757529" y="3575562"/>
                  </a:cubicBezTo>
                  <a:lnTo>
                    <a:pt x="1765944" y="3604450"/>
                  </a:lnTo>
                  <a:cubicBezTo>
                    <a:pt x="1770967" y="3621693"/>
                    <a:pt x="1789815" y="3631368"/>
                    <a:pt x="1808041" y="3626058"/>
                  </a:cubicBezTo>
                  <a:cubicBezTo>
                    <a:pt x="1826267" y="3620748"/>
                    <a:pt x="1836970" y="3602465"/>
                    <a:pt x="1831947" y="3585222"/>
                  </a:cubicBezTo>
                  <a:cubicBezTo>
                    <a:pt x="1829397" y="3576470"/>
                    <a:pt x="1823286" y="3569668"/>
                    <a:pt x="1815495" y="3565799"/>
                  </a:cubicBezTo>
                  <a:cubicBezTo>
                    <a:pt x="1820412" y="3568952"/>
                    <a:pt x="1824205" y="3573725"/>
                    <a:pt x="1825926" y="3579633"/>
                  </a:cubicBezTo>
                  <a:cubicBezTo>
                    <a:pt x="1829861" y="3593139"/>
                    <a:pt x="1821478" y="3607459"/>
                    <a:pt x="1807203" y="3611617"/>
                  </a:cubicBezTo>
                  <a:cubicBezTo>
                    <a:pt x="1792928" y="3615776"/>
                    <a:pt x="1778166" y="3608199"/>
                    <a:pt x="1774231" y="3594693"/>
                  </a:cubicBezTo>
                  <a:lnTo>
                    <a:pt x="1768501" y="3575025"/>
                  </a:lnTo>
                  <a:lnTo>
                    <a:pt x="1771134" y="3574883"/>
                  </a:lnTo>
                  <a:cubicBezTo>
                    <a:pt x="1773762" y="3552368"/>
                    <a:pt x="1784118" y="3534861"/>
                    <a:pt x="1814697" y="3527789"/>
                  </a:cubicBezTo>
                  <a:cubicBezTo>
                    <a:pt x="1829012" y="3499899"/>
                    <a:pt x="1875682" y="3481112"/>
                    <a:pt x="1912169" y="3512365"/>
                  </a:cubicBezTo>
                  <a:cubicBezTo>
                    <a:pt x="1921812" y="3501562"/>
                    <a:pt x="1931668" y="3495494"/>
                    <a:pt x="1941259" y="3492947"/>
                  </a:cubicBezTo>
                  <a:close/>
                  <a:moveTo>
                    <a:pt x="3118630" y="3454252"/>
                  </a:moveTo>
                  <a:cubicBezTo>
                    <a:pt x="3104531" y="3488135"/>
                    <a:pt x="3129000" y="3530540"/>
                    <a:pt x="3173283" y="3548966"/>
                  </a:cubicBezTo>
                  <a:cubicBezTo>
                    <a:pt x="3217565" y="3567392"/>
                    <a:pt x="3264892" y="3554862"/>
                    <a:pt x="3278992" y="3520979"/>
                  </a:cubicBezTo>
                  <a:lnTo>
                    <a:pt x="3231829" y="3501354"/>
                  </a:lnTo>
                  <a:cubicBezTo>
                    <a:pt x="3226022" y="3515307"/>
                    <a:pt x="3206532" y="3520467"/>
                    <a:pt x="3188296" y="3512879"/>
                  </a:cubicBezTo>
                  <a:cubicBezTo>
                    <a:pt x="3170060" y="3505291"/>
                    <a:pt x="3159984" y="3487827"/>
                    <a:pt x="3165789" y="3473875"/>
                  </a:cubicBezTo>
                  <a:close/>
                  <a:moveTo>
                    <a:pt x="2272388" y="3442875"/>
                  </a:moveTo>
                  <a:cubicBezTo>
                    <a:pt x="2281972" y="3439724"/>
                    <a:pt x="2293118" y="3439516"/>
                    <a:pt x="2305333" y="3443513"/>
                  </a:cubicBezTo>
                  <a:lnTo>
                    <a:pt x="2326179" y="3450394"/>
                  </a:lnTo>
                  <a:cubicBezTo>
                    <a:pt x="2360019" y="3479221"/>
                    <a:pt x="2325197" y="3545883"/>
                    <a:pt x="2287566" y="3483481"/>
                  </a:cubicBezTo>
                  <a:cubicBezTo>
                    <a:pt x="2278798" y="3504047"/>
                    <a:pt x="2312183" y="3554928"/>
                    <a:pt x="2365108" y="3537690"/>
                  </a:cubicBezTo>
                  <a:cubicBezTo>
                    <a:pt x="2416536" y="3520940"/>
                    <a:pt x="2440791" y="3501193"/>
                    <a:pt x="2496692" y="3506678"/>
                  </a:cubicBezTo>
                  <a:lnTo>
                    <a:pt x="2527176" y="3516741"/>
                  </a:lnTo>
                  <a:cubicBezTo>
                    <a:pt x="2560503" y="3524509"/>
                    <a:pt x="2592358" y="3541760"/>
                    <a:pt x="2622925" y="3562355"/>
                  </a:cubicBezTo>
                  <a:cubicBezTo>
                    <a:pt x="2579872" y="3536099"/>
                    <a:pt x="2522911" y="3524588"/>
                    <a:pt x="2453619" y="3562941"/>
                  </a:cubicBezTo>
                  <a:cubicBezTo>
                    <a:pt x="2373049" y="3534303"/>
                    <a:pt x="2354724" y="3610350"/>
                    <a:pt x="2405761" y="3629196"/>
                  </a:cubicBezTo>
                  <a:cubicBezTo>
                    <a:pt x="2397405" y="3659063"/>
                    <a:pt x="2444780" y="3686283"/>
                    <a:pt x="2495935" y="3663169"/>
                  </a:cubicBezTo>
                  <a:cubicBezTo>
                    <a:pt x="2554469" y="3700034"/>
                    <a:pt x="2602675" y="3659060"/>
                    <a:pt x="2573719" y="3609256"/>
                  </a:cubicBezTo>
                  <a:cubicBezTo>
                    <a:pt x="2580253" y="3583625"/>
                    <a:pt x="2635936" y="3589631"/>
                    <a:pt x="2714374" y="3654693"/>
                  </a:cubicBezTo>
                  <a:cubicBezTo>
                    <a:pt x="2704177" y="3640915"/>
                    <a:pt x="2679473" y="3603474"/>
                    <a:pt x="2641132" y="3575285"/>
                  </a:cubicBezTo>
                  <a:cubicBezTo>
                    <a:pt x="2721265" y="3632015"/>
                    <a:pt x="2793018" y="3702937"/>
                    <a:pt x="2861445" y="3671663"/>
                  </a:cubicBezTo>
                  <a:cubicBezTo>
                    <a:pt x="2809721" y="3735282"/>
                    <a:pt x="2736276" y="3725900"/>
                    <a:pt x="2710668" y="3711874"/>
                  </a:cubicBezTo>
                  <a:lnTo>
                    <a:pt x="2696418" y="3677572"/>
                  </a:lnTo>
                  <a:cubicBezTo>
                    <a:pt x="2693370" y="3658094"/>
                    <a:pt x="2674587" y="3644351"/>
                    <a:pt x="2654464" y="3646878"/>
                  </a:cubicBezTo>
                  <a:cubicBezTo>
                    <a:pt x="2634341" y="3649405"/>
                    <a:pt x="2620498" y="3667245"/>
                    <a:pt x="2623545" y="3686723"/>
                  </a:cubicBezTo>
                  <a:lnTo>
                    <a:pt x="2623546" y="3686723"/>
                  </a:lnTo>
                  <a:cubicBezTo>
                    <a:pt x="2625092" y="3696609"/>
                    <a:pt x="2630693" y="3705018"/>
                    <a:pt x="2638475" y="3710558"/>
                  </a:cubicBezTo>
                  <a:cubicBezTo>
                    <a:pt x="2633658" y="3706294"/>
                    <a:pt x="2630256" y="3700481"/>
                    <a:pt x="2629211" y="3693807"/>
                  </a:cubicBezTo>
                  <a:cubicBezTo>
                    <a:pt x="2626825" y="3678551"/>
                    <a:pt x="2637667" y="3664579"/>
                    <a:pt x="2653428" y="3662600"/>
                  </a:cubicBezTo>
                  <a:cubicBezTo>
                    <a:pt x="2669189" y="3660620"/>
                    <a:pt x="2683900" y="3671384"/>
                    <a:pt x="2686287" y="3686640"/>
                  </a:cubicBezTo>
                  <a:lnTo>
                    <a:pt x="2690228" y="3711831"/>
                  </a:lnTo>
                  <a:lnTo>
                    <a:pt x="2688956" y="3711828"/>
                  </a:lnTo>
                  <a:cubicBezTo>
                    <a:pt x="2692097" y="3736021"/>
                    <a:pt x="2669200" y="3758973"/>
                    <a:pt x="2626263" y="3742142"/>
                  </a:cubicBezTo>
                  <a:cubicBezTo>
                    <a:pt x="2639270" y="3768070"/>
                    <a:pt x="2612030" y="3799250"/>
                    <a:pt x="2566072" y="3774637"/>
                  </a:cubicBezTo>
                  <a:cubicBezTo>
                    <a:pt x="2564612" y="3783662"/>
                    <a:pt x="2545382" y="3795220"/>
                    <a:pt x="2523029" y="3773161"/>
                  </a:cubicBezTo>
                  <a:lnTo>
                    <a:pt x="2517068" y="3741838"/>
                  </a:lnTo>
                  <a:cubicBezTo>
                    <a:pt x="2517933" y="3725542"/>
                    <a:pt x="2504927" y="3711372"/>
                    <a:pt x="2488019" y="3710189"/>
                  </a:cubicBezTo>
                  <a:cubicBezTo>
                    <a:pt x="2471111" y="3709007"/>
                    <a:pt x="2456702" y="3721259"/>
                    <a:pt x="2455836" y="3737556"/>
                  </a:cubicBezTo>
                  <a:cubicBezTo>
                    <a:pt x="2455397" y="3745827"/>
                    <a:pt x="2458531" y="3753551"/>
                    <a:pt x="2463945" y="3759297"/>
                  </a:cubicBezTo>
                  <a:cubicBezTo>
                    <a:pt x="2460738" y="3755063"/>
                    <a:pt x="2458956" y="3749798"/>
                    <a:pt x="2459252" y="3744215"/>
                  </a:cubicBezTo>
                  <a:cubicBezTo>
                    <a:pt x="2459930" y="3731451"/>
                    <a:pt x="2471215" y="3721855"/>
                    <a:pt x="2484459" y="3722781"/>
                  </a:cubicBezTo>
                  <a:cubicBezTo>
                    <a:pt x="2497702" y="3723707"/>
                    <a:pt x="2507888" y="3734805"/>
                    <a:pt x="2507210" y="3747569"/>
                  </a:cubicBezTo>
                  <a:lnTo>
                    <a:pt x="2507847" y="3770810"/>
                  </a:lnTo>
                  <a:cubicBezTo>
                    <a:pt x="2497479" y="3797423"/>
                    <a:pt x="2458896" y="3800258"/>
                    <a:pt x="2432236" y="3770399"/>
                  </a:cubicBezTo>
                  <a:cubicBezTo>
                    <a:pt x="2417178" y="3777155"/>
                    <a:pt x="2396566" y="3780143"/>
                    <a:pt x="2379293" y="3774562"/>
                  </a:cubicBezTo>
                  <a:cubicBezTo>
                    <a:pt x="2362020" y="3768981"/>
                    <a:pt x="2348085" y="3754832"/>
                    <a:pt x="2346380" y="3727314"/>
                  </a:cubicBezTo>
                  <a:cubicBezTo>
                    <a:pt x="2299081" y="3728136"/>
                    <a:pt x="2274490" y="3686104"/>
                    <a:pt x="2280469" y="3656987"/>
                  </a:cubicBezTo>
                  <a:cubicBezTo>
                    <a:pt x="2261156" y="3633287"/>
                    <a:pt x="2263851" y="3614180"/>
                    <a:pt x="2275578" y="3596082"/>
                  </a:cubicBezTo>
                  <a:lnTo>
                    <a:pt x="2273630" y="3594384"/>
                  </a:lnTo>
                  <a:lnTo>
                    <a:pt x="2290077" y="3583433"/>
                  </a:lnTo>
                  <a:cubicBezTo>
                    <a:pt x="2301372" y="3575912"/>
                    <a:pt x="2317412" y="3579295"/>
                    <a:pt x="2325903" y="3590987"/>
                  </a:cubicBezTo>
                  <a:cubicBezTo>
                    <a:pt x="2334396" y="3602680"/>
                    <a:pt x="2332124" y="3618255"/>
                    <a:pt x="2320830" y="3625775"/>
                  </a:cubicBezTo>
                  <a:cubicBezTo>
                    <a:pt x="2315889" y="3629064"/>
                    <a:pt x="2310041" y="3630268"/>
                    <a:pt x="2304314" y="3629602"/>
                  </a:cubicBezTo>
                  <a:cubicBezTo>
                    <a:pt x="2312699" y="3631483"/>
                    <a:pt x="2321579" y="3630196"/>
                    <a:pt x="2328898" y="3625322"/>
                  </a:cubicBezTo>
                  <a:cubicBezTo>
                    <a:pt x="2343318" y="3615721"/>
                    <a:pt x="2346218" y="3595836"/>
                    <a:pt x="2335376" y="3580907"/>
                  </a:cubicBezTo>
                  <a:cubicBezTo>
                    <a:pt x="2324533" y="3565978"/>
                    <a:pt x="2304054" y="3561660"/>
                    <a:pt x="2289634" y="3571261"/>
                  </a:cubicBezTo>
                  <a:lnTo>
                    <a:pt x="2265477" y="3587346"/>
                  </a:lnTo>
                  <a:cubicBezTo>
                    <a:pt x="2207772" y="3581252"/>
                    <a:pt x="2217918" y="3531498"/>
                    <a:pt x="2241645" y="3516728"/>
                  </a:cubicBezTo>
                  <a:cubicBezTo>
                    <a:pt x="2228947" y="3488280"/>
                    <a:pt x="2243636" y="3452329"/>
                    <a:pt x="2272388" y="3442875"/>
                  </a:cubicBezTo>
                  <a:close/>
                  <a:moveTo>
                    <a:pt x="2935266" y="3377953"/>
                  </a:moveTo>
                  <a:cubicBezTo>
                    <a:pt x="2921167" y="3411835"/>
                    <a:pt x="2945636" y="3454241"/>
                    <a:pt x="2989918" y="3472667"/>
                  </a:cubicBezTo>
                  <a:cubicBezTo>
                    <a:pt x="3034201" y="3491093"/>
                    <a:pt x="3081529" y="3478563"/>
                    <a:pt x="3095627" y="3444680"/>
                  </a:cubicBezTo>
                  <a:lnTo>
                    <a:pt x="3048465" y="3425056"/>
                  </a:lnTo>
                  <a:cubicBezTo>
                    <a:pt x="3042659" y="3439009"/>
                    <a:pt x="3023169" y="3444168"/>
                    <a:pt x="3004932" y="3436580"/>
                  </a:cubicBezTo>
                  <a:cubicBezTo>
                    <a:pt x="2986696" y="3428992"/>
                    <a:pt x="2976621" y="3411529"/>
                    <a:pt x="2982426" y="3397577"/>
                  </a:cubicBezTo>
                  <a:close/>
                  <a:moveTo>
                    <a:pt x="2753873" y="3302474"/>
                  </a:moveTo>
                  <a:cubicBezTo>
                    <a:pt x="2739774" y="3336357"/>
                    <a:pt x="2764243" y="3378762"/>
                    <a:pt x="2808525" y="3397188"/>
                  </a:cubicBezTo>
                  <a:cubicBezTo>
                    <a:pt x="2852808" y="3415614"/>
                    <a:pt x="2900135" y="3403084"/>
                    <a:pt x="2914234" y="3369201"/>
                  </a:cubicBezTo>
                  <a:lnTo>
                    <a:pt x="2867073" y="3349577"/>
                  </a:lnTo>
                  <a:cubicBezTo>
                    <a:pt x="2861267" y="3363530"/>
                    <a:pt x="2841776" y="3368690"/>
                    <a:pt x="2823540" y="3361102"/>
                  </a:cubicBezTo>
                  <a:cubicBezTo>
                    <a:pt x="2805304" y="3353514"/>
                    <a:pt x="2795228" y="3336051"/>
                    <a:pt x="2801034" y="3322098"/>
                  </a:cubicBezTo>
                  <a:close/>
                  <a:moveTo>
                    <a:pt x="1053447" y="3265523"/>
                  </a:moveTo>
                  <a:cubicBezTo>
                    <a:pt x="1060380" y="3264416"/>
                    <a:pt x="1068659" y="3265970"/>
                    <a:pt x="1076770" y="3270289"/>
                  </a:cubicBezTo>
                  <a:cubicBezTo>
                    <a:pt x="1086504" y="3275471"/>
                    <a:pt x="1095995" y="3284633"/>
                    <a:pt x="1102627" y="3297950"/>
                  </a:cubicBezTo>
                  <a:cubicBezTo>
                    <a:pt x="1151037" y="3303525"/>
                    <a:pt x="1159163" y="3347620"/>
                    <a:pt x="1121167" y="3362344"/>
                  </a:cubicBezTo>
                  <a:cubicBezTo>
                    <a:pt x="1113334" y="3379439"/>
                    <a:pt x="1138613" y="3429400"/>
                    <a:pt x="1210455" y="3428197"/>
                  </a:cubicBezTo>
                  <a:cubicBezTo>
                    <a:pt x="1184883" y="3434975"/>
                    <a:pt x="1079052" y="3444981"/>
                    <a:pt x="1034887" y="3334667"/>
                  </a:cubicBezTo>
                  <a:cubicBezTo>
                    <a:pt x="978088" y="3314752"/>
                    <a:pt x="1001909" y="3264502"/>
                    <a:pt x="1038202" y="3276726"/>
                  </a:cubicBezTo>
                  <a:cubicBezTo>
                    <a:pt x="1040928" y="3270398"/>
                    <a:pt x="1046514" y="3266630"/>
                    <a:pt x="1053447" y="3265523"/>
                  </a:cubicBezTo>
                  <a:close/>
                  <a:moveTo>
                    <a:pt x="2572408" y="3226966"/>
                  </a:moveTo>
                  <a:cubicBezTo>
                    <a:pt x="2558309" y="3260849"/>
                    <a:pt x="2582778" y="3303254"/>
                    <a:pt x="2627060" y="3321680"/>
                  </a:cubicBezTo>
                  <a:cubicBezTo>
                    <a:pt x="2671343" y="3340106"/>
                    <a:pt x="2718670" y="3327575"/>
                    <a:pt x="2732769" y="3293693"/>
                  </a:cubicBezTo>
                  <a:lnTo>
                    <a:pt x="2685607" y="3274068"/>
                  </a:lnTo>
                  <a:cubicBezTo>
                    <a:pt x="2679801" y="3288021"/>
                    <a:pt x="2660310" y="3293180"/>
                    <a:pt x="2642074" y="3285593"/>
                  </a:cubicBezTo>
                  <a:cubicBezTo>
                    <a:pt x="2623838" y="3278005"/>
                    <a:pt x="2613762" y="3260541"/>
                    <a:pt x="2619568" y="3246589"/>
                  </a:cubicBezTo>
                  <a:close/>
                  <a:moveTo>
                    <a:pt x="3732247" y="3214882"/>
                  </a:moveTo>
                  <a:cubicBezTo>
                    <a:pt x="3733375" y="3227881"/>
                    <a:pt x="3730558" y="3247328"/>
                    <a:pt x="3723946" y="3268122"/>
                  </a:cubicBezTo>
                  <a:cubicBezTo>
                    <a:pt x="3717045" y="3289832"/>
                    <a:pt x="3707613" y="3307955"/>
                    <a:pt x="3698854" y="3317811"/>
                  </a:cubicBezTo>
                  <a:cubicBezTo>
                    <a:pt x="3697726" y="3304811"/>
                    <a:pt x="3700543" y="3285364"/>
                    <a:pt x="3707153" y="3264570"/>
                  </a:cubicBezTo>
                  <a:cubicBezTo>
                    <a:pt x="3714056" y="3242860"/>
                    <a:pt x="3723487" y="3224737"/>
                    <a:pt x="3732247" y="3214882"/>
                  </a:cubicBezTo>
                  <a:close/>
                  <a:moveTo>
                    <a:pt x="1641648" y="3207520"/>
                  </a:moveTo>
                  <a:cubicBezTo>
                    <a:pt x="1716442" y="3205448"/>
                    <a:pt x="1768912" y="3256196"/>
                    <a:pt x="1782424" y="3273885"/>
                  </a:cubicBezTo>
                  <a:cubicBezTo>
                    <a:pt x="1719240" y="3222706"/>
                    <a:pt x="1661501" y="3247298"/>
                    <a:pt x="1656436" y="3267221"/>
                  </a:cubicBezTo>
                  <a:cubicBezTo>
                    <a:pt x="1679925" y="3306200"/>
                    <a:pt x="1641609" y="3337809"/>
                    <a:pt x="1594533" y="3308721"/>
                  </a:cubicBezTo>
                  <a:cubicBezTo>
                    <a:pt x="1579237" y="3315350"/>
                    <a:pt x="1564321" y="3316469"/>
                    <a:pt x="1551994" y="3314055"/>
                  </a:cubicBezTo>
                  <a:cubicBezTo>
                    <a:pt x="1531448" y="3310030"/>
                    <a:pt x="1518094" y="3296190"/>
                    <a:pt x="1522154" y="3281683"/>
                  </a:cubicBezTo>
                  <a:cubicBezTo>
                    <a:pt x="1481192" y="3266677"/>
                    <a:pt x="1495371" y="3207557"/>
                    <a:pt x="1560030" y="3230378"/>
                  </a:cubicBezTo>
                  <a:cubicBezTo>
                    <a:pt x="1589306" y="3214770"/>
                    <a:pt x="1616717" y="3208210"/>
                    <a:pt x="1641648" y="3207520"/>
                  </a:cubicBezTo>
                  <a:close/>
                  <a:moveTo>
                    <a:pt x="2391015" y="3151487"/>
                  </a:moveTo>
                  <a:cubicBezTo>
                    <a:pt x="2376916" y="3185370"/>
                    <a:pt x="2401385" y="3227775"/>
                    <a:pt x="2445667" y="3246201"/>
                  </a:cubicBezTo>
                  <a:cubicBezTo>
                    <a:pt x="2489950" y="3264626"/>
                    <a:pt x="2537277" y="3252097"/>
                    <a:pt x="2551376" y="3218214"/>
                  </a:cubicBezTo>
                  <a:lnTo>
                    <a:pt x="2504215" y="3198590"/>
                  </a:lnTo>
                  <a:cubicBezTo>
                    <a:pt x="2498409" y="3212543"/>
                    <a:pt x="2478919" y="3217704"/>
                    <a:pt x="2460683" y="3210115"/>
                  </a:cubicBezTo>
                  <a:cubicBezTo>
                    <a:pt x="2442447" y="3202527"/>
                    <a:pt x="2432370" y="3185063"/>
                    <a:pt x="2438175" y="3171111"/>
                  </a:cubicBezTo>
                  <a:close/>
                  <a:moveTo>
                    <a:pt x="3667509" y="3147456"/>
                  </a:moveTo>
                  <a:cubicBezTo>
                    <a:pt x="3669632" y="3147352"/>
                    <a:pt x="3671681" y="3147645"/>
                    <a:pt x="3673624" y="3148366"/>
                  </a:cubicBezTo>
                  <a:lnTo>
                    <a:pt x="3674777" y="3149451"/>
                  </a:lnTo>
                  <a:cubicBezTo>
                    <a:pt x="3660195" y="3156481"/>
                    <a:pt x="3645256" y="3175992"/>
                    <a:pt x="3635855" y="3201318"/>
                  </a:cubicBezTo>
                  <a:cubicBezTo>
                    <a:pt x="3626455" y="3226646"/>
                    <a:pt x="3625048" y="3251179"/>
                    <a:pt x="3631512" y="3266021"/>
                  </a:cubicBezTo>
                  <a:cubicBezTo>
                    <a:pt x="3630914" y="3266427"/>
                    <a:pt x="3630418" y="3266273"/>
                    <a:pt x="3629930" y="3266091"/>
                  </a:cubicBezTo>
                  <a:cubicBezTo>
                    <a:pt x="3614388" y="3260324"/>
                    <a:pt x="3611571" y="3229294"/>
                    <a:pt x="3623637" y="3196785"/>
                  </a:cubicBezTo>
                  <a:cubicBezTo>
                    <a:pt x="3634194" y="3168339"/>
                    <a:pt x="3652649" y="3148185"/>
                    <a:pt x="3667509" y="3147456"/>
                  </a:cubicBezTo>
                  <a:close/>
                  <a:moveTo>
                    <a:pt x="1072905" y="3146542"/>
                  </a:moveTo>
                  <a:cubicBezTo>
                    <a:pt x="1081222" y="3144334"/>
                    <a:pt x="1089308" y="3145178"/>
                    <a:pt x="1096749" y="3148022"/>
                  </a:cubicBezTo>
                  <a:cubicBezTo>
                    <a:pt x="1111631" y="3153711"/>
                    <a:pt x="1123931" y="3167403"/>
                    <a:pt x="1130330" y="3180677"/>
                  </a:cubicBezTo>
                  <a:cubicBezTo>
                    <a:pt x="1165318" y="3174256"/>
                    <a:pt x="1189904" y="3197912"/>
                    <a:pt x="1181885" y="3222766"/>
                  </a:cubicBezTo>
                  <a:lnTo>
                    <a:pt x="1168305" y="3239039"/>
                  </a:lnTo>
                  <a:cubicBezTo>
                    <a:pt x="1161544" y="3248552"/>
                    <a:pt x="1148352" y="3250784"/>
                    <a:pt x="1138838" y="3244023"/>
                  </a:cubicBezTo>
                  <a:cubicBezTo>
                    <a:pt x="1129325" y="3237262"/>
                    <a:pt x="1127094" y="3224070"/>
                    <a:pt x="1133855" y="3214557"/>
                  </a:cubicBezTo>
                  <a:cubicBezTo>
                    <a:pt x="1136812" y="3210395"/>
                    <a:pt x="1141000" y="3207627"/>
                    <a:pt x="1145573" y="3206396"/>
                  </a:cubicBezTo>
                  <a:cubicBezTo>
                    <a:pt x="1138647" y="3207472"/>
                    <a:pt x="1132150" y="3211242"/>
                    <a:pt x="1127769" y="3217406"/>
                  </a:cubicBezTo>
                  <a:cubicBezTo>
                    <a:pt x="1119137" y="3229552"/>
                    <a:pt x="1121986" y="3246396"/>
                    <a:pt x="1134132" y="3255028"/>
                  </a:cubicBezTo>
                  <a:cubicBezTo>
                    <a:pt x="1146278" y="3263660"/>
                    <a:pt x="1163122" y="3260811"/>
                    <a:pt x="1171753" y="3248665"/>
                  </a:cubicBezTo>
                  <a:lnTo>
                    <a:pt x="1193521" y="3229594"/>
                  </a:lnTo>
                  <a:cubicBezTo>
                    <a:pt x="1221172" y="3226340"/>
                    <a:pt x="1227686" y="3245389"/>
                    <a:pt x="1223572" y="3252666"/>
                  </a:cubicBezTo>
                  <a:cubicBezTo>
                    <a:pt x="1268691" y="3260816"/>
                    <a:pt x="1269541" y="3298395"/>
                    <a:pt x="1246045" y="3309657"/>
                  </a:cubicBezTo>
                  <a:cubicBezTo>
                    <a:pt x="1284710" y="3321682"/>
                    <a:pt x="1287267" y="3350939"/>
                    <a:pt x="1271449" y="3366489"/>
                  </a:cubicBezTo>
                  <a:lnTo>
                    <a:pt x="1272314" y="3367201"/>
                  </a:lnTo>
                  <a:lnTo>
                    <a:pt x="1255388" y="3383017"/>
                  </a:lnTo>
                  <a:cubicBezTo>
                    <a:pt x="1245137" y="3392595"/>
                    <a:pt x="1229062" y="3392050"/>
                    <a:pt x="1219484" y="3381799"/>
                  </a:cubicBezTo>
                  <a:cubicBezTo>
                    <a:pt x="1209905" y="3371548"/>
                    <a:pt x="1210450" y="3355473"/>
                    <a:pt x="1220701" y="3345894"/>
                  </a:cubicBezTo>
                  <a:cubicBezTo>
                    <a:pt x="1225185" y="3341705"/>
                    <a:pt x="1230784" y="3339452"/>
                    <a:pt x="1236465" y="3339101"/>
                  </a:cubicBezTo>
                  <a:cubicBezTo>
                    <a:pt x="1228049" y="3338703"/>
                    <a:pt x="1219490" y="3341580"/>
                    <a:pt x="1212848" y="3347787"/>
                  </a:cubicBezTo>
                  <a:cubicBezTo>
                    <a:pt x="1199760" y="3360017"/>
                    <a:pt x="1199064" y="3380541"/>
                    <a:pt x="1211293" y="3393629"/>
                  </a:cubicBezTo>
                  <a:cubicBezTo>
                    <a:pt x="1223523" y="3406717"/>
                    <a:pt x="1244046" y="3407413"/>
                    <a:pt x="1257135" y="3395183"/>
                  </a:cubicBezTo>
                  <a:lnTo>
                    <a:pt x="1286212" y="3378627"/>
                  </a:lnTo>
                  <a:cubicBezTo>
                    <a:pt x="1311529" y="3382945"/>
                    <a:pt x="1366690" y="3417401"/>
                    <a:pt x="1365807" y="3491916"/>
                  </a:cubicBezTo>
                  <a:cubicBezTo>
                    <a:pt x="1337053" y="3431182"/>
                    <a:pt x="1248227" y="3441709"/>
                    <a:pt x="1161741" y="3437383"/>
                  </a:cubicBezTo>
                  <a:cubicBezTo>
                    <a:pt x="1203714" y="3438704"/>
                    <a:pt x="1241663" y="3425762"/>
                    <a:pt x="1256379" y="3421619"/>
                  </a:cubicBezTo>
                  <a:cubicBezTo>
                    <a:pt x="1166331" y="3424205"/>
                    <a:pt x="1125137" y="3397290"/>
                    <a:pt x="1135202" y="3375288"/>
                  </a:cubicBezTo>
                  <a:cubicBezTo>
                    <a:pt x="1183032" y="3355883"/>
                    <a:pt x="1173490" y="3299543"/>
                    <a:pt x="1112904" y="3293110"/>
                  </a:cubicBezTo>
                  <a:cubicBezTo>
                    <a:pt x="1091258" y="3247897"/>
                    <a:pt x="1043702" y="3240818"/>
                    <a:pt x="1032477" y="3266873"/>
                  </a:cubicBezTo>
                  <a:cubicBezTo>
                    <a:pt x="987173" y="3251750"/>
                    <a:pt x="956589" y="3316435"/>
                    <a:pt x="1027480" y="3341107"/>
                  </a:cubicBezTo>
                  <a:cubicBezTo>
                    <a:pt x="1052816" y="3407391"/>
                    <a:pt x="1097992" y="3431083"/>
                    <a:pt x="1142068" y="3436430"/>
                  </a:cubicBezTo>
                  <a:cubicBezTo>
                    <a:pt x="1109669" y="3434032"/>
                    <a:pt x="1078287" y="3428519"/>
                    <a:pt x="1051271" y="3415396"/>
                  </a:cubicBezTo>
                  <a:lnTo>
                    <a:pt x="1024887" y="3405509"/>
                  </a:lnTo>
                  <a:cubicBezTo>
                    <a:pt x="983840" y="3378099"/>
                    <a:pt x="978548" y="3350373"/>
                    <a:pt x="953116" y="3309561"/>
                  </a:cubicBezTo>
                  <a:cubicBezTo>
                    <a:pt x="926944" y="3267560"/>
                    <a:pt x="875498" y="3285253"/>
                    <a:pt x="869815" y="3304883"/>
                  </a:cubicBezTo>
                  <a:cubicBezTo>
                    <a:pt x="930660" y="3281326"/>
                    <a:pt x="916584" y="3348545"/>
                    <a:pt x="877306" y="3350202"/>
                  </a:cubicBezTo>
                  <a:lnTo>
                    <a:pt x="859263" y="3343441"/>
                  </a:lnTo>
                  <a:cubicBezTo>
                    <a:pt x="817055" y="3327491"/>
                    <a:pt x="824503" y="3273003"/>
                    <a:pt x="857454" y="3255353"/>
                  </a:cubicBezTo>
                  <a:cubicBezTo>
                    <a:pt x="849704" y="3231485"/>
                    <a:pt x="870964" y="3190197"/>
                    <a:pt x="913581" y="3218183"/>
                  </a:cubicBezTo>
                  <a:lnTo>
                    <a:pt x="920878" y="3243233"/>
                  </a:lnTo>
                  <a:cubicBezTo>
                    <a:pt x="925234" y="3258186"/>
                    <a:pt x="941578" y="3266575"/>
                    <a:pt x="957383" y="3261971"/>
                  </a:cubicBezTo>
                  <a:cubicBezTo>
                    <a:pt x="973188" y="3257367"/>
                    <a:pt x="982470" y="3241512"/>
                    <a:pt x="978113" y="3226559"/>
                  </a:cubicBezTo>
                  <a:cubicBezTo>
                    <a:pt x="975902" y="3218970"/>
                    <a:pt x="970603" y="3213071"/>
                    <a:pt x="963847" y="3209717"/>
                  </a:cubicBezTo>
                  <a:cubicBezTo>
                    <a:pt x="968111" y="3212451"/>
                    <a:pt x="971400" y="3216590"/>
                    <a:pt x="972893" y="3221713"/>
                  </a:cubicBezTo>
                  <a:cubicBezTo>
                    <a:pt x="976305" y="3233425"/>
                    <a:pt x="969036" y="3245842"/>
                    <a:pt x="956656" y="3249449"/>
                  </a:cubicBezTo>
                  <a:cubicBezTo>
                    <a:pt x="944278" y="3253055"/>
                    <a:pt x="931477" y="3246484"/>
                    <a:pt x="928065" y="3234772"/>
                  </a:cubicBezTo>
                  <a:lnTo>
                    <a:pt x="923096" y="3217717"/>
                  </a:lnTo>
                  <a:lnTo>
                    <a:pt x="925379" y="3217594"/>
                  </a:lnTo>
                  <a:cubicBezTo>
                    <a:pt x="927658" y="3198070"/>
                    <a:pt x="936638" y="3182888"/>
                    <a:pt x="963155" y="3176756"/>
                  </a:cubicBezTo>
                  <a:cubicBezTo>
                    <a:pt x="975568" y="3152570"/>
                    <a:pt x="1016039" y="3136279"/>
                    <a:pt x="1047679" y="3163380"/>
                  </a:cubicBezTo>
                  <a:cubicBezTo>
                    <a:pt x="1056042" y="3154013"/>
                    <a:pt x="1064589" y="3148751"/>
                    <a:pt x="1072905" y="3146542"/>
                  </a:cubicBezTo>
                  <a:close/>
                  <a:moveTo>
                    <a:pt x="3919734" y="3123641"/>
                  </a:moveTo>
                  <a:cubicBezTo>
                    <a:pt x="3925556" y="3136211"/>
                    <a:pt x="3941519" y="3148177"/>
                    <a:pt x="3962168" y="3154743"/>
                  </a:cubicBezTo>
                  <a:cubicBezTo>
                    <a:pt x="3982818" y="3161308"/>
                    <a:pt x="4002762" y="3160757"/>
                    <a:pt x="4014773" y="3153857"/>
                  </a:cubicBezTo>
                  <a:lnTo>
                    <a:pt x="4014840" y="3155272"/>
                  </a:lnTo>
                  <a:cubicBezTo>
                    <a:pt x="4010271" y="3169649"/>
                    <a:pt x="3985079" y="3174472"/>
                    <a:pt x="3958576" y="3166045"/>
                  </a:cubicBezTo>
                  <a:cubicBezTo>
                    <a:pt x="3932071" y="3157619"/>
                    <a:pt x="3914290" y="3139133"/>
                    <a:pt x="3918861" y="3124756"/>
                  </a:cubicBezTo>
                  <a:cubicBezTo>
                    <a:pt x="3919005" y="3124305"/>
                    <a:pt x="3919169" y="3123862"/>
                    <a:pt x="3919734" y="3123641"/>
                  </a:cubicBezTo>
                  <a:close/>
                  <a:moveTo>
                    <a:pt x="1376735" y="3099695"/>
                  </a:moveTo>
                  <a:cubicBezTo>
                    <a:pt x="1386318" y="3096544"/>
                    <a:pt x="1397465" y="3096336"/>
                    <a:pt x="1409680" y="3100333"/>
                  </a:cubicBezTo>
                  <a:lnTo>
                    <a:pt x="1430526" y="3107214"/>
                  </a:lnTo>
                  <a:cubicBezTo>
                    <a:pt x="1464366" y="3136041"/>
                    <a:pt x="1429543" y="3202703"/>
                    <a:pt x="1391913" y="3140301"/>
                  </a:cubicBezTo>
                  <a:cubicBezTo>
                    <a:pt x="1383145" y="3160867"/>
                    <a:pt x="1416530" y="3211748"/>
                    <a:pt x="1469455" y="3194510"/>
                  </a:cubicBezTo>
                  <a:cubicBezTo>
                    <a:pt x="1520883" y="3177760"/>
                    <a:pt x="1545138" y="3158013"/>
                    <a:pt x="1601039" y="3163498"/>
                  </a:cubicBezTo>
                  <a:lnTo>
                    <a:pt x="1631522" y="3173561"/>
                  </a:lnTo>
                  <a:cubicBezTo>
                    <a:pt x="1664850" y="3181329"/>
                    <a:pt x="1696705" y="3198580"/>
                    <a:pt x="1727272" y="3219175"/>
                  </a:cubicBezTo>
                  <a:cubicBezTo>
                    <a:pt x="1684219" y="3192919"/>
                    <a:pt x="1627258" y="3181408"/>
                    <a:pt x="1557966" y="3219761"/>
                  </a:cubicBezTo>
                  <a:cubicBezTo>
                    <a:pt x="1477395" y="3191123"/>
                    <a:pt x="1459071" y="3267170"/>
                    <a:pt x="1510108" y="3286016"/>
                  </a:cubicBezTo>
                  <a:cubicBezTo>
                    <a:pt x="1501752" y="3315883"/>
                    <a:pt x="1549127" y="3343103"/>
                    <a:pt x="1600282" y="3319989"/>
                  </a:cubicBezTo>
                  <a:cubicBezTo>
                    <a:pt x="1658815" y="3356854"/>
                    <a:pt x="1707022" y="3315880"/>
                    <a:pt x="1678066" y="3266076"/>
                  </a:cubicBezTo>
                  <a:cubicBezTo>
                    <a:pt x="1684600" y="3240445"/>
                    <a:pt x="1740283" y="3246451"/>
                    <a:pt x="1818721" y="3311513"/>
                  </a:cubicBezTo>
                  <a:cubicBezTo>
                    <a:pt x="1808524" y="3297735"/>
                    <a:pt x="1783820" y="3260294"/>
                    <a:pt x="1745479" y="3232105"/>
                  </a:cubicBezTo>
                  <a:cubicBezTo>
                    <a:pt x="1825612" y="3288835"/>
                    <a:pt x="1897364" y="3359757"/>
                    <a:pt x="1965792" y="3328483"/>
                  </a:cubicBezTo>
                  <a:cubicBezTo>
                    <a:pt x="1914068" y="3392102"/>
                    <a:pt x="1840623" y="3382720"/>
                    <a:pt x="1815015" y="3368694"/>
                  </a:cubicBezTo>
                  <a:lnTo>
                    <a:pt x="1800765" y="3334392"/>
                  </a:lnTo>
                  <a:cubicBezTo>
                    <a:pt x="1797717" y="3314914"/>
                    <a:pt x="1778934" y="3301171"/>
                    <a:pt x="1758811" y="3303698"/>
                  </a:cubicBezTo>
                  <a:cubicBezTo>
                    <a:pt x="1738688" y="3306225"/>
                    <a:pt x="1724845" y="3324065"/>
                    <a:pt x="1727892" y="3343543"/>
                  </a:cubicBezTo>
                  <a:cubicBezTo>
                    <a:pt x="1729439" y="3353429"/>
                    <a:pt x="1735039" y="3361838"/>
                    <a:pt x="1742822" y="3367378"/>
                  </a:cubicBezTo>
                  <a:cubicBezTo>
                    <a:pt x="1738005" y="3363114"/>
                    <a:pt x="1734603" y="3357301"/>
                    <a:pt x="1733558" y="3350627"/>
                  </a:cubicBezTo>
                  <a:cubicBezTo>
                    <a:pt x="1731172" y="3335371"/>
                    <a:pt x="1742013" y="3321399"/>
                    <a:pt x="1757775" y="3319420"/>
                  </a:cubicBezTo>
                  <a:cubicBezTo>
                    <a:pt x="1773536" y="3317440"/>
                    <a:pt x="1788247" y="3328204"/>
                    <a:pt x="1790634" y="3343460"/>
                  </a:cubicBezTo>
                  <a:lnTo>
                    <a:pt x="1794575" y="3368651"/>
                  </a:lnTo>
                  <a:lnTo>
                    <a:pt x="1793302" y="3368648"/>
                  </a:lnTo>
                  <a:cubicBezTo>
                    <a:pt x="1796443" y="3392841"/>
                    <a:pt x="1773547" y="3415793"/>
                    <a:pt x="1730610" y="3398962"/>
                  </a:cubicBezTo>
                  <a:cubicBezTo>
                    <a:pt x="1743617" y="3424890"/>
                    <a:pt x="1716377" y="3456070"/>
                    <a:pt x="1670419" y="3431457"/>
                  </a:cubicBezTo>
                  <a:cubicBezTo>
                    <a:pt x="1668959" y="3440482"/>
                    <a:pt x="1649729" y="3452040"/>
                    <a:pt x="1627376" y="3429981"/>
                  </a:cubicBezTo>
                  <a:lnTo>
                    <a:pt x="1621414" y="3398658"/>
                  </a:lnTo>
                  <a:cubicBezTo>
                    <a:pt x="1622280" y="3382362"/>
                    <a:pt x="1609274" y="3368192"/>
                    <a:pt x="1592366" y="3367009"/>
                  </a:cubicBezTo>
                  <a:cubicBezTo>
                    <a:pt x="1575457" y="3365827"/>
                    <a:pt x="1561049" y="3378079"/>
                    <a:pt x="1560183" y="3394376"/>
                  </a:cubicBezTo>
                  <a:cubicBezTo>
                    <a:pt x="1559744" y="3402647"/>
                    <a:pt x="1562878" y="3410371"/>
                    <a:pt x="1568292" y="3416117"/>
                  </a:cubicBezTo>
                  <a:cubicBezTo>
                    <a:pt x="1565085" y="3411883"/>
                    <a:pt x="1563302" y="3406618"/>
                    <a:pt x="1563599" y="3401035"/>
                  </a:cubicBezTo>
                  <a:cubicBezTo>
                    <a:pt x="1564277" y="3388271"/>
                    <a:pt x="1575562" y="3378675"/>
                    <a:pt x="1588806" y="3379601"/>
                  </a:cubicBezTo>
                  <a:cubicBezTo>
                    <a:pt x="1602049" y="3380527"/>
                    <a:pt x="1612235" y="3391625"/>
                    <a:pt x="1611557" y="3404389"/>
                  </a:cubicBezTo>
                  <a:lnTo>
                    <a:pt x="1612194" y="3427630"/>
                  </a:lnTo>
                  <a:cubicBezTo>
                    <a:pt x="1601826" y="3454243"/>
                    <a:pt x="1563243" y="3457078"/>
                    <a:pt x="1536582" y="3427219"/>
                  </a:cubicBezTo>
                  <a:cubicBezTo>
                    <a:pt x="1521525" y="3433975"/>
                    <a:pt x="1500913" y="3436963"/>
                    <a:pt x="1483640" y="3431382"/>
                  </a:cubicBezTo>
                  <a:cubicBezTo>
                    <a:pt x="1466367" y="3425801"/>
                    <a:pt x="1452432" y="3411652"/>
                    <a:pt x="1450727" y="3384134"/>
                  </a:cubicBezTo>
                  <a:cubicBezTo>
                    <a:pt x="1403428" y="3384956"/>
                    <a:pt x="1378837" y="3342924"/>
                    <a:pt x="1384816" y="3313807"/>
                  </a:cubicBezTo>
                  <a:cubicBezTo>
                    <a:pt x="1365503" y="3290107"/>
                    <a:pt x="1368197" y="3271000"/>
                    <a:pt x="1379924" y="3252902"/>
                  </a:cubicBezTo>
                  <a:lnTo>
                    <a:pt x="1377976" y="3251204"/>
                  </a:lnTo>
                  <a:lnTo>
                    <a:pt x="1394424" y="3240253"/>
                  </a:lnTo>
                  <a:cubicBezTo>
                    <a:pt x="1405718" y="3232732"/>
                    <a:pt x="1421758" y="3236115"/>
                    <a:pt x="1430250" y="3247807"/>
                  </a:cubicBezTo>
                  <a:cubicBezTo>
                    <a:pt x="1438742" y="3259500"/>
                    <a:pt x="1436471" y="3275075"/>
                    <a:pt x="1425177" y="3282595"/>
                  </a:cubicBezTo>
                  <a:cubicBezTo>
                    <a:pt x="1420236" y="3285884"/>
                    <a:pt x="1414388" y="3287088"/>
                    <a:pt x="1408660" y="3286422"/>
                  </a:cubicBezTo>
                  <a:cubicBezTo>
                    <a:pt x="1417046" y="3288303"/>
                    <a:pt x="1425926" y="3287016"/>
                    <a:pt x="1433245" y="3282142"/>
                  </a:cubicBezTo>
                  <a:cubicBezTo>
                    <a:pt x="1447665" y="3272541"/>
                    <a:pt x="1450565" y="3252656"/>
                    <a:pt x="1439723" y="3237727"/>
                  </a:cubicBezTo>
                  <a:cubicBezTo>
                    <a:pt x="1428880" y="3222798"/>
                    <a:pt x="1408401" y="3218480"/>
                    <a:pt x="1393981" y="3228081"/>
                  </a:cubicBezTo>
                  <a:lnTo>
                    <a:pt x="1369824" y="3244166"/>
                  </a:lnTo>
                  <a:cubicBezTo>
                    <a:pt x="1312118" y="3238072"/>
                    <a:pt x="1322265" y="3188318"/>
                    <a:pt x="1345992" y="3173548"/>
                  </a:cubicBezTo>
                  <a:cubicBezTo>
                    <a:pt x="1333294" y="3145100"/>
                    <a:pt x="1347983" y="3109149"/>
                    <a:pt x="1376735" y="3099695"/>
                  </a:cubicBezTo>
                  <a:close/>
                  <a:moveTo>
                    <a:pt x="3949348" y="3096510"/>
                  </a:moveTo>
                  <a:cubicBezTo>
                    <a:pt x="3961276" y="3097137"/>
                    <a:pt x="3976114" y="3099961"/>
                    <a:pt x="3991709" y="3104920"/>
                  </a:cubicBezTo>
                  <a:cubicBezTo>
                    <a:pt x="4013420" y="3111821"/>
                    <a:pt x="4031542" y="3121252"/>
                    <a:pt x="4041397" y="3130012"/>
                  </a:cubicBezTo>
                  <a:cubicBezTo>
                    <a:pt x="4028399" y="3131140"/>
                    <a:pt x="4008952" y="3128323"/>
                    <a:pt x="3988157" y="3121712"/>
                  </a:cubicBezTo>
                  <a:cubicBezTo>
                    <a:pt x="3966447" y="3114809"/>
                    <a:pt x="3948326" y="3105379"/>
                    <a:pt x="3938469" y="3096619"/>
                  </a:cubicBezTo>
                  <a:cubicBezTo>
                    <a:pt x="3941719" y="3096337"/>
                    <a:pt x="3945372" y="3096302"/>
                    <a:pt x="3949348" y="3096510"/>
                  </a:cubicBezTo>
                  <a:close/>
                  <a:moveTo>
                    <a:pt x="2207651" y="3075188"/>
                  </a:moveTo>
                  <a:cubicBezTo>
                    <a:pt x="2193552" y="3109071"/>
                    <a:pt x="2218021" y="3151476"/>
                    <a:pt x="2262303" y="3169901"/>
                  </a:cubicBezTo>
                  <a:cubicBezTo>
                    <a:pt x="2306586" y="3188328"/>
                    <a:pt x="2353913" y="3175798"/>
                    <a:pt x="2368012" y="3141914"/>
                  </a:cubicBezTo>
                  <a:lnTo>
                    <a:pt x="2278963" y="3104861"/>
                  </a:lnTo>
                  <a:lnTo>
                    <a:pt x="2320851" y="3122291"/>
                  </a:lnTo>
                  <a:cubicBezTo>
                    <a:pt x="2315045" y="3136244"/>
                    <a:pt x="2295555" y="3141404"/>
                    <a:pt x="2277319" y="3133817"/>
                  </a:cubicBezTo>
                  <a:cubicBezTo>
                    <a:pt x="2259083" y="3126228"/>
                    <a:pt x="2249006" y="3108764"/>
                    <a:pt x="2254812" y="3094811"/>
                  </a:cubicBezTo>
                  <a:close/>
                  <a:moveTo>
                    <a:pt x="3970215" y="3041964"/>
                  </a:moveTo>
                  <a:cubicBezTo>
                    <a:pt x="3976390" y="3042424"/>
                    <a:pt x="3982942" y="3043677"/>
                    <a:pt x="3989568" y="3045784"/>
                  </a:cubicBezTo>
                  <a:cubicBezTo>
                    <a:pt x="4016071" y="3054209"/>
                    <a:pt x="4033718" y="3073116"/>
                    <a:pt x="4028981" y="3088014"/>
                  </a:cubicBezTo>
                  <a:lnTo>
                    <a:pt x="4028095" y="3089176"/>
                  </a:lnTo>
                  <a:cubicBezTo>
                    <a:pt x="4022386" y="3076254"/>
                    <a:pt x="4006494" y="3064060"/>
                    <a:pt x="3985845" y="3057494"/>
                  </a:cubicBezTo>
                  <a:cubicBezTo>
                    <a:pt x="3965196" y="3050930"/>
                    <a:pt x="3945180" y="3051708"/>
                    <a:pt x="3933057" y="3058960"/>
                  </a:cubicBezTo>
                  <a:cubicBezTo>
                    <a:pt x="3932727" y="3058438"/>
                    <a:pt x="3932854" y="3057967"/>
                    <a:pt x="3933003" y="3057498"/>
                  </a:cubicBezTo>
                  <a:cubicBezTo>
                    <a:pt x="3935372" y="3050050"/>
                    <a:pt x="3942886" y="3045015"/>
                    <a:pt x="3953123" y="3042895"/>
                  </a:cubicBezTo>
                  <a:cubicBezTo>
                    <a:pt x="3958241" y="3041835"/>
                    <a:pt x="3964040" y="3041503"/>
                    <a:pt x="3970215" y="3041964"/>
                  </a:cubicBezTo>
                  <a:close/>
                  <a:moveTo>
                    <a:pt x="3779061" y="3017284"/>
                  </a:moveTo>
                  <a:cubicBezTo>
                    <a:pt x="3766194" y="3018475"/>
                    <a:pt x="3754665" y="3027176"/>
                    <a:pt x="3750503" y="3040265"/>
                  </a:cubicBezTo>
                  <a:cubicBezTo>
                    <a:pt x="3744954" y="3057717"/>
                    <a:pt x="3754604" y="3076363"/>
                    <a:pt x="3772057" y="3081912"/>
                  </a:cubicBezTo>
                  <a:cubicBezTo>
                    <a:pt x="3789509" y="3087461"/>
                    <a:pt x="3808155" y="3077811"/>
                    <a:pt x="3813704" y="3060360"/>
                  </a:cubicBezTo>
                  <a:cubicBezTo>
                    <a:pt x="3819253" y="3042906"/>
                    <a:pt x="3809603" y="3024260"/>
                    <a:pt x="3792151" y="3018712"/>
                  </a:cubicBezTo>
                  <a:cubicBezTo>
                    <a:pt x="3787788" y="3017324"/>
                    <a:pt x="3783350" y="3016887"/>
                    <a:pt x="3779061" y="3017284"/>
                  </a:cubicBezTo>
                  <a:close/>
                  <a:moveTo>
                    <a:pt x="2026258" y="2999710"/>
                  </a:moveTo>
                  <a:cubicBezTo>
                    <a:pt x="2012159" y="3033592"/>
                    <a:pt x="2036628" y="3075998"/>
                    <a:pt x="2080910" y="3094424"/>
                  </a:cubicBezTo>
                  <a:cubicBezTo>
                    <a:pt x="2125192" y="3112850"/>
                    <a:pt x="2172520" y="3100319"/>
                    <a:pt x="2186619" y="3066437"/>
                  </a:cubicBezTo>
                  <a:lnTo>
                    <a:pt x="2139459" y="3046813"/>
                  </a:lnTo>
                  <a:cubicBezTo>
                    <a:pt x="2133652" y="3060766"/>
                    <a:pt x="2114162" y="3065926"/>
                    <a:pt x="2095926" y="3058338"/>
                  </a:cubicBezTo>
                  <a:cubicBezTo>
                    <a:pt x="2077690" y="3050750"/>
                    <a:pt x="2067612" y="3033286"/>
                    <a:pt x="2073418" y="3019334"/>
                  </a:cubicBezTo>
                  <a:close/>
                  <a:moveTo>
                    <a:pt x="3928014" y="2986591"/>
                  </a:moveTo>
                  <a:cubicBezTo>
                    <a:pt x="3940554" y="2985452"/>
                    <a:pt x="3956439" y="2987764"/>
                    <a:pt x="3972694" y="2993796"/>
                  </a:cubicBezTo>
                  <a:cubicBezTo>
                    <a:pt x="4005204" y="3005863"/>
                    <a:pt x="4026882" y="3028243"/>
                    <a:pt x="4021113" y="3043784"/>
                  </a:cubicBezTo>
                  <a:lnTo>
                    <a:pt x="4020028" y="3044937"/>
                  </a:lnTo>
                  <a:cubicBezTo>
                    <a:pt x="4012998" y="3030355"/>
                    <a:pt x="3993488" y="3015416"/>
                    <a:pt x="3968160" y="3006015"/>
                  </a:cubicBezTo>
                  <a:cubicBezTo>
                    <a:pt x="3942833" y="2996615"/>
                    <a:pt x="3918299" y="2995207"/>
                    <a:pt x="3903457" y="3001672"/>
                  </a:cubicBezTo>
                  <a:cubicBezTo>
                    <a:pt x="3903052" y="3001073"/>
                    <a:pt x="3903205" y="3000578"/>
                    <a:pt x="3903388" y="3000090"/>
                  </a:cubicBezTo>
                  <a:cubicBezTo>
                    <a:pt x="3906272" y="2992319"/>
                    <a:pt x="3915471" y="2987729"/>
                    <a:pt x="3928014" y="2986591"/>
                  </a:cubicBezTo>
                  <a:close/>
                  <a:moveTo>
                    <a:pt x="3793956" y="2944899"/>
                  </a:moveTo>
                  <a:cubicBezTo>
                    <a:pt x="3799710" y="2944367"/>
                    <a:pt x="3805663" y="2944953"/>
                    <a:pt x="3811516" y="2946814"/>
                  </a:cubicBezTo>
                  <a:cubicBezTo>
                    <a:pt x="3834928" y="2954258"/>
                    <a:pt x="3847873" y="2979271"/>
                    <a:pt x="3840429" y="3002683"/>
                  </a:cubicBezTo>
                  <a:cubicBezTo>
                    <a:pt x="3837700" y="3011264"/>
                    <a:pt x="3832612" y="3018439"/>
                    <a:pt x="3825590" y="3023082"/>
                  </a:cubicBezTo>
                  <a:cubicBezTo>
                    <a:pt x="3831584" y="3022259"/>
                    <a:pt x="3837826" y="3022809"/>
                    <a:pt x="3843961" y="3024760"/>
                  </a:cubicBezTo>
                  <a:cubicBezTo>
                    <a:pt x="3867372" y="3032203"/>
                    <a:pt x="3880317" y="3057216"/>
                    <a:pt x="3872874" y="3080628"/>
                  </a:cubicBezTo>
                  <a:cubicBezTo>
                    <a:pt x="3865430" y="3104040"/>
                    <a:pt x="3840417" y="3116984"/>
                    <a:pt x="3817005" y="3109541"/>
                  </a:cubicBezTo>
                  <a:lnTo>
                    <a:pt x="3802762" y="3101629"/>
                  </a:lnTo>
                  <a:cubicBezTo>
                    <a:pt x="3805063" y="3108834"/>
                    <a:pt x="3804818" y="3116700"/>
                    <a:pt x="3802373" y="3124390"/>
                  </a:cubicBezTo>
                  <a:cubicBezTo>
                    <a:pt x="3794928" y="3147803"/>
                    <a:pt x="3769916" y="3160748"/>
                    <a:pt x="3746503" y="3153304"/>
                  </a:cubicBezTo>
                  <a:cubicBezTo>
                    <a:pt x="3723091" y="3145860"/>
                    <a:pt x="3710147" y="3120846"/>
                    <a:pt x="3717590" y="3097435"/>
                  </a:cubicBezTo>
                  <a:cubicBezTo>
                    <a:pt x="3720432" y="3088496"/>
                    <a:pt x="3725835" y="3081084"/>
                    <a:pt x="3733234" y="3076398"/>
                  </a:cubicBezTo>
                  <a:cubicBezTo>
                    <a:pt x="3726176" y="3078523"/>
                    <a:pt x="3718520" y="3078228"/>
                    <a:pt x="3711027" y="3075846"/>
                  </a:cubicBezTo>
                  <a:cubicBezTo>
                    <a:pt x="3687615" y="3068403"/>
                    <a:pt x="3674671" y="3043390"/>
                    <a:pt x="3682114" y="3019978"/>
                  </a:cubicBezTo>
                  <a:cubicBezTo>
                    <a:pt x="3689558" y="2996566"/>
                    <a:pt x="3714571" y="2983622"/>
                    <a:pt x="3737983" y="2991065"/>
                  </a:cubicBezTo>
                  <a:cubicBezTo>
                    <a:pt x="3745723" y="2993525"/>
                    <a:pt x="3752317" y="2997906"/>
                    <a:pt x="3756876" y="3004001"/>
                  </a:cubicBezTo>
                  <a:cubicBezTo>
                    <a:pt x="3752977" y="2995376"/>
                    <a:pt x="3752568" y="2985414"/>
                    <a:pt x="3755647" y="2975727"/>
                  </a:cubicBezTo>
                  <a:cubicBezTo>
                    <a:pt x="3761230" y="2958168"/>
                    <a:pt x="3776696" y="2946497"/>
                    <a:pt x="3793956" y="2944899"/>
                  </a:cubicBezTo>
                  <a:close/>
                  <a:moveTo>
                    <a:pt x="3795616" y="2934204"/>
                  </a:moveTo>
                  <a:cubicBezTo>
                    <a:pt x="3776592" y="2935966"/>
                    <a:pt x="3759547" y="2948828"/>
                    <a:pt x="3753395" y="2968179"/>
                  </a:cubicBezTo>
                  <a:cubicBezTo>
                    <a:pt x="3750001" y="2978855"/>
                    <a:pt x="3750453" y="2989834"/>
                    <a:pt x="3754749" y="2999340"/>
                  </a:cubicBezTo>
                  <a:cubicBezTo>
                    <a:pt x="3749725" y="2992623"/>
                    <a:pt x="3742458" y="2987795"/>
                    <a:pt x="3733928" y="2985084"/>
                  </a:cubicBezTo>
                  <a:cubicBezTo>
                    <a:pt x="3708125" y="2976880"/>
                    <a:pt x="3680558" y="2991146"/>
                    <a:pt x="3672354" y="3016949"/>
                  </a:cubicBezTo>
                  <a:cubicBezTo>
                    <a:pt x="3664151" y="3042751"/>
                    <a:pt x="3678417" y="3070319"/>
                    <a:pt x="3704219" y="3078522"/>
                  </a:cubicBezTo>
                  <a:cubicBezTo>
                    <a:pt x="3712477" y="3081146"/>
                    <a:pt x="3720915" y="3081471"/>
                    <a:pt x="3728694" y="3079129"/>
                  </a:cubicBezTo>
                  <a:cubicBezTo>
                    <a:pt x="3720539" y="3084294"/>
                    <a:pt x="3714586" y="3092463"/>
                    <a:pt x="3711454" y="3102313"/>
                  </a:cubicBezTo>
                  <a:cubicBezTo>
                    <a:pt x="3703249" y="3128116"/>
                    <a:pt x="3717516" y="3155683"/>
                    <a:pt x="3743318" y="3163886"/>
                  </a:cubicBezTo>
                  <a:cubicBezTo>
                    <a:pt x="3769121" y="3172090"/>
                    <a:pt x="3796688" y="3157823"/>
                    <a:pt x="3804891" y="3132021"/>
                  </a:cubicBezTo>
                  <a:cubicBezTo>
                    <a:pt x="3807586" y="3123545"/>
                    <a:pt x="3807856" y="3114877"/>
                    <a:pt x="3805319" y="3106937"/>
                  </a:cubicBezTo>
                  <a:lnTo>
                    <a:pt x="3821017" y="3115657"/>
                  </a:lnTo>
                  <a:cubicBezTo>
                    <a:pt x="3846819" y="3123859"/>
                    <a:pt x="3874387" y="3109593"/>
                    <a:pt x="3882591" y="3083792"/>
                  </a:cubicBezTo>
                  <a:cubicBezTo>
                    <a:pt x="3890794" y="3057989"/>
                    <a:pt x="3876528" y="3030422"/>
                    <a:pt x="3850725" y="3022218"/>
                  </a:cubicBezTo>
                  <a:cubicBezTo>
                    <a:pt x="3843965" y="3020068"/>
                    <a:pt x="3837084" y="3019462"/>
                    <a:pt x="3830479" y="3020369"/>
                  </a:cubicBezTo>
                  <a:cubicBezTo>
                    <a:pt x="3838219" y="3015252"/>
                    <a:pt x="3843827" y="3007345"/>
                    <a:pt x="3846833" y="2997888"/>
                  </a:cubicBezTo>
                  <a:cubicBezTo>
                    <a:pt x="3855037" y="2972086"/>
                    <a:pt x="3840771" y="2944518"/>
                    <a:pt x="3814969" y="2936315"/>
                  </a:cubicBezTo>
                  <a:cubicBezTo>
                    <a:pt x="3808518" y="2934264"/>
                    <a:pt x="3801957" y="2933617"/>
                    <a:pt x="3795616" y="2934204"/>
                  </a:cubicBezTo>
                  <a:close/>
                  <a:moveTo>
                    <a:pt x="1840523" y="2922425"/>
                  </a:moveTo>
                  <a:cubicBezTo>
                    <a:pt x="1826424" y="2956308"/>
                    <a:pt x="1850893" y="2998713"/>
                    <a:pt x="1895176" y="3017139"/>
                  </a:cubicBezTo>
                  <a:cubicBezTo>
                    <a:pt x="1939458" y="3035565"/>
                    <a:pt x="1986785" y="3023035"/>
                    <a:pt x="2000885" y="2989152"/>
                  </a:cubicBezTo>
                  <a:lnTo>
                    <a:pt x="1953722" y="2969527"/>
                  </a:lnTo>
                  <a:cubicBezTo>
                    <a:pt x="1947915" y="2983480"/>
                    <a:pt x="1928426" y="2988640"/>
                    <a:pt x="1910190" y="2981052"/>
                  </a:cubicBezTo>
                  <a:cubicBezTo>
                    <a:pt x="1891954" y="2973464"/>
                    <a:pt x="1881877" y="2956000"/>
                    <a:pt x="1887682" y="2942048"/>
                  </a:cubicBezTo>
                  <a:close/>
                  <a:moveTo>
                    <a:pt x="3602454" y="2886895"/>
                  </a:moveTo>
                  <a:cubicBezTo>
                    <a:pt x="3614996" y="2885755"/>
                    <a:pt x="3630881" y="2888068"/>
                    <a:pt x="3647134" y="2894102"/>
                  </a:cubicBezTo>
                  <a:cubicBezTo>
                    <a:pt x="3679645" y="2906167"/>
                    <a:pt x="3701322" y="2928547"/>
                    <a:pt x="3695555" y="2944087"/>
                  </a:cubicBezTo>
                  <a:lnTo>
                    <a:pt x="3694469" y="2945243"/>
                  </a:lnTo>
                  <a:cubicBezTo>
                    <a:pt x="3687438" y="2930660"/>
                    <a:pt x="3667928" y="2915721"/>
                    <a:pt x="3642601" y="2906319"/>
                  </a:cubicBezTo>
                  <a:cubicBezTo>
                    <a:pt x="3617273" y="2896919"/>
                    <a:pt x="3592740" y="2895513"/>
                    <a:pt x="3577897" y="2901977"/>
                  </a:cubicBezTo>
                  <a:cubicBezTo>
                    <a:pt x="3577492" y="2901379"/>
                    <a:pt x="3577646" y="2900882"/>
                    <a:pt x="3577828" y="2900394"/>
                  </a:cubicBezTo>
                  <a:cubicBezTo>
                    <a:pt x="3580712" y="2892624"/>
                    <a:pt x="3589911" y="2888034"/>
                    <a:pt x="3602454" y="2886895"/>
                  </a:cubicBezTo>
                  <a:close/>
                  <a:moveTo>
                    <a:pt x="1659130" y="2846946"/>
                  </a:moveTo>
                  <a:cubicBezTo>
                    <a:pt x="1645032" y="2880829"/>
                    <a:pt x="1669499" y="2923234"/>
                    <a:pt x="1713783" y="2941660"/>
                  </a:cubicBezTo>
                  <a:cubicBezTo>
                    <a:pt x="1758065" y="2960086"/>
                    <a:pt x="1805393" y="2947556"/>
                    <a:pt x="1819492" y="2913673"/>
                  </a:cubicBezTo>
                  <a:lnTo>
                    <a:pt x="1728537" y="2875827"/>
                  </a:lnTo>
                  <a:lnTo>
                    <a:pt x="1772329" y="2894049"/>
                  </a:lnTo>
                  <a:cubicBezTo>
                    <a:pt x="1766524" y="2908002"/>
                    <a:pt x="1747033" y="2913162"/>
                    <a:pt x="1728796" y="2905574"/>
                  </a:cubicBezTo>
                  <a:cubicBezTo>
                    <a:pt x="1710560" y="2897986"/>
                    <a:pt x="1700484" y="2880522"/>
                    <a:pt x="1706290" y="2866569"/>
                  </a:cubicBezTo>
                  <a:close/>
                  <a:moveTo>
                    <a:pt x="3920903" y="2813241"/>
                  </a:moveTo>
                  <a:cubicBezTo>
                    <a:pt x="3941372" y="2815819"/>
                    <a:pt x="3954514" y="2845316"/>
                    <a:pt x="3950256" y="2879123"/>
                  </a:cubicBezTo>
                  <a:cubicBezTo>
                    <a:pt x="3945998" y="2912931"/>
                    <a:pt x="3925953" y="2938246"/>
                    <a:pt x="3905484" y="2935669"/>
                  </a:cubicBezTo>
                  <a:cubicBezTo>
                    <a:pt x="3904840" y="2935588"/>
                    <a:pt x="3904204" y="2935480"/>
                    <a:pt x="3903757" y="2934841"/>
                  </a:cubicBezTo>
                  <a:cubicBezTo>
                    <a:pt x="3919050" y="2925214"/>
                    <a:pt x="3930847" y="2903435"/>
                    <a:pt x="3934164" y="2877096"/>
                  </a:cubicBezTo>
                  <a:cubicBezTo>
                    <a:pt x="3937481" y="2850757"/>
                    <a:pt x="3931454" y="2826734"/>
                    <a:pt x="3919024" y="2813615"/>
                  </a:cubicBezTo>
                  <a:close/>
                  <a:moveTo>
                    <a:pt x="3896889" y="2801032"/>
                  </a:moveTo>
                  <a:cubicBezTo>
                    <a:pt x="3911266" y="2805603"/>
                    <a:pt x="3916088" y="2830794"/>
                    <a:pt x="3907661" y="2857298"/>
                  </a:cubicBezTo>
                  <a:cubicBezTo>
                    <a:pt x="3899235" y="2883802"/>
                    <a:pt x="3880750" y="2901583"/>
                    <a:pt x="3866373" y="2897012"/>
                  </a:cubicBezTo>
                  <a:cubicBezTo>
                    <a:pt x="3865921" y="2896868"/>
                    <a:pt x="3865479" y="2896704"/>
                    <a:pt x="3865258" y="2896138"/>
                  </a:cubicBezTo>
                  <a:cubicBezTo>
                    <a:pt x="3877828" y="2890317"/>
                    <a:pt x="3889795" y="2874353"/>
                    <a:pt x="3896359" y="2853704"/>
                  </a:cubicBezTo>
                  <a:cubicBezTo>
                    <a:pt x="3902925" y="2833055"/>
                    <a:pt x="3902373" y="2813112"/>
                    <a:pt x="3895474" y="2801100"/>
                  </a:cubicBezTo>
                  <a:close/>
                  <a:moveTo>
                    <a:pt x="1172334" y="2786368"/>
                  </a:moveTo>
                  <a:lnTo>
                    <a:pt x="714381" y="3418666"/>
                  </a:lnTo>
                  <a:lnTo>
                    <a:pt x="4219120" y="4838904"/>
                  </a:lnTo>
                  <a:lnTo>
                    <a:pt x="4228465" y="4128785"/>
                  </a:lnTo>
                  <a:close/>
                  <a:moveTo>
                    <a:pt x="3868364" y="2784730"/>
                  </a:moveTo>
                  <a:cubicBezTo>
                    <a:pt x="3869493" y="2797729"/>
                    <a:pt x="3866676" y="2817176"/>
                    <a:pt x="3860063" y="2837972"/>
                  </a:cubicBezTo>
                  <a:cubicBezTo>
                    <a:pt x="3853442" y="2858802"/>
                    <a:pt x="3844491" y="2876329"/>
                    <a:pt x="3835955" y="2886349"/>
                  </a:cubicBezTo>
                  <a:cubicBezTo>
                    <a:pt x="3870193" y="2899711"/>
                    <a:pt x="3888467" y="2937622"/>
                    <a:pt x="3877153" y="2973209"/>
                  </a:cubicBezTo>
                  <a:cubicBezTo>
                    <a:pt x="3872810" y="2986871"/>
                    <a:pt x="3864708" y="2998294"/>
                    <a:pt x="3853528" y="3005688"/>
                  </a:cubicBezTo>
                  <a:cubicBezTo>
                    <a:pt x="3863067" y="3004377"/>
                    <a:pt x="3873008" y="3005252"/>
                    <a:pt x="3882776" y="3008358"/>
                  </a:cubicBezTo>
                  <a:cubicBezTo>
                    <a:pt x="3920051" y="3020210"/>
                    <a:pt x="3940661" y="3060034"/>
                    <a:pt x="3928810" y="3097310"/>
                  </a:cubicBezTo>
                  <a:cubicBezTo>
                    <a:pt x="3919931" y="3125235"/>
                    <a:pt x="3895353" y="3143808"/>
                    <a:pt x="3867908" y="3146376"/>
                  </a:cubicBezTo>
                  <a:cubicBezTo>
                    <a:pt x="3874708" y="3162995"/>
                    <a:pt x="3893845" y="3178312"/>
                    <a:pt x="3918882" y="3186272"/>
                  </a:cubicBezTo>
                  <a:cubicBezTo>
                    <a:pt x="3944182" y="3194316"/>
                    <a:pt x="3968900" y="3192750"/>
                    <a:pt x="3984058" y="3182909"/>
                  </a:cubicBezTo>
                  <a:lnTo>
                    <a:pt x="3984083" y="3184823"/>
                  </a:lnTo>
                  <a:cubicBezTo>
                    <a:pt x="3977832" y="3204485"/>
                    <a:pt x="3946440" y="3212053"/>
                    <a:pt x="3913968" y="3201729"/>
                  </a:cubicBezTo>
                  <a:cubicBezTo>
                    <a:pt x="3881496" y="3191405"/>
                    <a:pt x="3860239" y="3167097"/>
                    <a:pt x="3866489" y="3147436"/>
                  </a:cubicBezTo>
                  <a:cubicBezTo>
                    <a:pt x="3866628" y="3147000"/>
                    <a:pt x="3866779" y="3146571"/>
                    <a:pt x="3867253" y="3146390"/>
                  </a:cubicBezTo>
                  <a:cubicBezTo>
                    <a:pt x="3858270" y="3147203"/>
                    <a:pt x="3848987" y="3146248"/>
                    <a:pt x="3839858" y="3143345"/>
                  </a:cubicBezTo>
                  <a:lnTo>
                    <a:pt x="3817180" y="3130747"/>
                  </a:lnTo>
                  <a:cubicBezTo>
                    <a:pt x="3820843" y="3142219"/>
                    <a:pt x="3820452" y="3154741"/>
                    <a:pt x="3816560" y="3166987"/>
                  </a:cubicBezTo>
                  <a:cubicBezTo>
                    <a:pt x="3814187" y="3174453"/>
                    <a:pt x="3810691" y="3181250"/>
                    <a:pt x="3806051" y="3187057"/>
                  </a:cubicBezTo>
                  <a:cubicBezTo>
                    <a:pt x="3824778" y="3191814"/>
                    <a:pt x="3836371" y="3219983"/>
                    <a:pt x="3832336" y="3252022"/>
                  </a:cubicBezTo>
                  <a:cubicBezTo>
                    <a:pt x="3828077" y="3285830"/>
                    <a:pt x="3808033" y="3311146"/>
                    <a:pt x="3787563" y="3308569"/>
                  </a:cubicBezTo>
                  <a:cubicBezTo>
                    <a:pt x="3786920" y="3308487"/>
                    <a:pt x="3786284" y="3308380"/>
                    <a:pt x="3785837" y="3307740"/>
                  </a:cubicBezTo>
                  <a:cubicBezTo>
                    <a:pt x="3801130" y="3298114"/>
                    <a:pt x="3812927" y="3276334"/>
                    <a:pt x="3816243" y="3249996"/>
                  </a:cubicBezTo>
                  <a:cubicBezTo>
                    <a:pt x="3819280" y="3225886"/>
                    <a:pt x="3814487" y="3203718"/>
                    <a:pt x="3803748" y="3190360"/>
                  </a:cubicBezTo>
                  <a:cubicBezTo>
                    <a:pt x="3794477" y="3201868"/>
                    <a:pt x="3781770" y="3210015"/>
                    <a:pt x="3767664" y="3213751"/>
                  </a:cubicBezTo>
                  <a:cubicBezTo>
                    <a:pt x="3781241" y="3218950"/>
                    <a:pt x="3785550" y="3243447"/>
                    <a:pt x="3777368" y="3269181"/>
                  </a:cubicBezTo>
                  <a:cubicBezTo>
                    <a:pt x="3768943" y="3295685"/>
                    <a:pt x="3750457" y="3313465"/>
                    <a:pt x="3736081" y="3308894"/>
                  </a:cubicBezTo>
                  <a:cubicBezTo>
                    <a:pt x="3735629" y="3308750"/>
                    <a:pt x="3735186" y="3308586"/>
                    <a:pt x="3734965" y="3308021"/>
                  </a:cubicBezTo>
                  <a:cubicBezTo>
                    <a:pt x="3747534" y="3302200"/>
                    <a:pt x="3759502" y="3286236"/>
                    <a:pt x="3766067" y="3265587"/>
                  </a:cubicBezTo>
                  <a:cubicBezTo>
                    <a:pt x="3772438" y="3245546"/>
                    <a:pt x="3772106" y="3226168"/>
                    <a:pt x="3765625" y="3214142"/>
                  </a:cubicBezTo>
                  <a:cubicBezTo>
                    <a:pt x="3753516" y="3217333"/>
                    <a:pt x="3740412" y="3217092"/>
                    <a:pt x="3727608" y="3213021"/>
                  </a:cubicBezTo>
                  <a:cubicBezTo>
                    <a:pt x="3716379" y="3209451"/>
                    <a:pt x="3706663" y="3203343"/>
                    <a:pt x="3699119" y="3195304"/>
                  </a:cubicBezTo>
                  <a:cubicBezTo>
                    <a:pt x="3687388" y="3201842"/>
                    <a:pt x="3676831" y="3216637"/>
                    <a:pt x="3670887" y="3235331"/>
                  </a:cubicBezTo>
                  <a:cubicBezTo>
                    <a:pt x="3664323" y="3255979"/>
                    <a:pt x="3665100" y="3275995"/>
                    <a:pt x="3672353" y="3288119"/>
                  </a:cubicBezTo>
                  <a:cubicBezTo>
                    <a:pt x="3671832" y="3288448"/>
                    <a:pt x="3671360" y="3288322"/>
                    <a:pt x="3670891" y="3288173"/>
                  </a:cubicBezTo>
                  <a:cubicBezTo>
                    <a:pt x="3655994" y="3283436"/>
                    <a:pt x="3650750" y="3258111"/>
                    <a:pt x="3659177" y="3231608"/>
                  </a:cubicBezTo>
                  <a:cubicBezTo>
                    <a:pt x="3666513" y="3208529"/>
                    <a:pt x="3681798" y="3192167"/>
                    <a:pt x="3695464" y="3191502"/>
                  </a:cubicBezTo>
                  <a:cubicBezTo>
                    <a:pt x="3679890" y="3173638"/>
                    <a:pt x="3673866" y="3148314"/>
                    <a:pt x="3681574" y="3124069"/>
                  </a:cubicBezTo>
                  <a:cubicBezTo>
                    <a:pt x="3686099" y="3109837"/>
                    <a:pt x="3694701" y="3098037"/>
                    <a:pt x="3706480" y="3090575"/>
                  </a:cubicBezTo>
                  <a:cubicBezTo>
                    <a:pt x="3695244" y="3093959"/>
                    <a:pt x="3683054" y="3093491"/>
                    <a:pt x="3671124" y="3089698"/>
                  </a:cubicBezTo>
                  <a:cubicBezTo>
                    <a:pt x="3665216" y="3087819"/>
                    <a:pt x="3659726" y="3085238"/>
                    <a:pt x="3654864" y="3081845"/>
                  </a:cubicBezTo>
                  <a:cubicBezTo>
                    <a:pt x="3646500" y="3097391"/>
                    <a:pt x="3620773" y="3106444"/>
                    <a:pt x="3591901" y="3102808"/>
                  </a:cubicBezTo>
                  <a:cubicBezTo>
                    <a:pt x="3558094" y="3098550"/>
                    <a:pt x="3532777" y="3078505"/>
                    <a:pt x="3535355" y="3058035"/>
                  </a:cubicBezTo>
                  <a:cubicBezTo>
                    <a:pt x="3535436" y="3057392"/>
                    <a:pt x="3535544" y="3056756"/>
                    <a:pt x="3536183" y="3056308"/>
                  </a:cubicBezTo>
                  <a:cubicBezTo>
                    <a:pt x="3545809" y="3071601"/>
                    <a:pt x="3567590" y="3083397"/>
                    <a:pt x="3593927" y="3086716"/>
                  </a:cubicBezTo>
                  <a:cubicBezTo>
                    <a:pt x="3615314" y="3089410"/>
                    <a:pt x="3635173" y="3085942"/>
                    <a:pt x="3648712" y="3077556"/>
                  </a:cubicBezTo>
                  <a:cubicBezTo>
                    <a:pt x="3637622" y="3069034"/>
                    <a:pt x="3629568" y="3057324"/>
                    <a:pt x="3625442" y="3044194"/>
                  </a:cubicBezTo>
                  <a:cubicBezTo>
                    <a:pt x="3616122" y="3052857"/>
                    <a:pt x="3595856" y="3054545"/>
                    <a:pt x="3574757" y="3047836"/>
                  </a:cubicBezTo>
                  <a:cubicBezTo>
                    <a:pt x="3548253" y="3039411"/>
                    <a:pt x="3530473" y="3020923"/>
                    <a:pt x="3535043" y="3006549"/>
                  </a:cubicBezTo>
                  <a:cubicBezTo>
                    <a:pt x="3535187" y="3006096"/>
                    <a:pt x="3535351" y="3005654"/>
                    <a:pt x="3535917" y="3005432"/>
                  </a:cubicBezTo>
                  <a:cubicBezTo>
                    <a:pt x="3541739" y="3018001"/>
                    <a:pt x="3557702" y="3029970"/>
                    <a:pt x="3578351" y="3036533"/>
                  </a:cubicBezTo>
                  <a:cubicBezTo>
                    <a:pt x="3595402" y="3041956"/>
                    <a:pt x="3611974" y="3042525"/>
                    <a:pt x="3623891" y="3038352"/>
                  </a:cubicBezTo>
                  <a:cubicBezTo>
                    <a:pt x="3620931" y="3026983"/>
                    <a:pt x="3621044" y="3014742"/>
                    <a:pt x="3624667" y="3002758"/>
                  </a:cubicBezTo>
                  <a:cubicBezTo>
                    <a:pt x="3611882" y="3003196"/>
                    <a:pt x="3594387" y="3000317"/>
                    <a:pt x="3575816" y="2994414"/>
                  </a:cubicBezTo>
                  <a:cubicBezTo>
                    <a:pt x="3554106" y="2987511"/>
                    <a:pt x="3535984" y="2978081"/>
                    <a:pt x="3526127" y="2969321"/>
                  </a:cubicBezTo>
                  <a:cubicBezTo>
                    <a:pt x="3529377" y="2969038"/>
                    <a:pt x="3533030" y="2969003"/>
                    <a:pt x="3537006" y="2969212"/>
                  </a:cubicBezTo>
                  <a:cubicBezTo>
                    <a:pt x="3548935" y="2969837"/>
                    <a:pt x="3563773" y="2972662"/>
                    <a:pt x="3579369" y="2977621"/>
                  </a:cubicBezTo>
                  <a:cubicBezTo>
                    <a:pt x="3598709" y="2983771"/>
                    <a:pt x="3615203" y="2991926"/>
                    <a:pt x="3625418" y="2999987"/>
                  </a:cubicBezTo>
                  <a:cubicBezTo>
                    <a:pt x="3629671" y="2986871"/>
                    <a:pt x="3637466" y="2975875"/>
                    <a:pt x="3647467" y="2967777"/>
                  </a:cubicBezTo>
                  <a:cubicBezTo>
                    <a:pt x="3640505" y="2956745"/>
                    <a:pt x="3626303" y="2946987"/>
                    <a:pt x="3608609" y="2941361"/>
                  </a:cubicBezTo>
                  <a:cubicBezTo>
                    <a:pt x="3587959" y="2934795"/>
                    <a:pt x="3567943" y="2935574"/>
                    <a:pt x="3555822" y="2942827"/>
                  </a:cubicBezTo>
                  <a:cubicBezTo>
                    <a:pt x="3555491" y="2942305"/>
                    <a:pt x="3555618" y="2941834"/>
                    <a:pt x="3555767" y="2941365"/>
                  </a:cubicBezTo>
                  <a:cubicBezTo>
                    <a:pt x="3558135" y="2933916"/>
                    <a:pt x="3565651" y="2928881"/>
                    <a:pt x="3575887" y="2926761"/>
                  </a:cubicBezTo>
                  <a:cubicBezTo>
                    <a:pt x="3581005" y="2925701"/>
                    <a:pt x="3586804" y="2925370"/>
                    <a:pt x="3592979" y="2925830"/>
                  </a:cubicBezTo>
                  <a:cubicBezTo>
                    <a:pt x="3599154" y="2926290"/>
                    <a:pt x="3605707" y="2927542"/>
                    <a:pt x="3612333" y="2929648"/>
                  </a:cubicBezTo>
                  <a:cubicBezTo>
                    <a:pt x="3634531" y="2936707"/>
                    <a:pt x="3650515" y="2951117"/>
                    <a:pt x="3652153" y="2964390"/>
                  </a:cubicBezTo>
                  <a:cubicBezTo>
                    <a:pt x="3669450" y="2951974"/>
                    <a:pt x="3692185" y="2947761"/>
                    <a:pt x="3714042" y="2954711"/>
                  </a:cubicBezTo>
                  <a:cubicBezTo>
                    <a:pt x="3726365" y="2958629"/>
                    <a:pt x="3736865" y="2965603"/>
                    <a:pt x="3744122" y="2975308"/>
                  </a:cubicBezTo>
                  <a:cubicBezTo>
                    <a:pt x="3737916" y="2961574"/>
                    <a:pt x="3737263" y="2945715"/>
                    <a:pt x="3742166" y="2930291"/>
                  </a:cubicBezTo>
                  <a:cubicBezTo>
                    <a:pt x="3751055" y="2902335"/>
                    <a:pt x="3775678" y="2883752"/>
                    <a:pt x="3803160" y="2881209"/>
                  </a:cubicBezTo>
                  <a:cubicBezTo>
                    <a:pt x="3812321" y="2880360"/>
                    <a:pt x="3821799" y="2881293"/>
                    <a:pt x="3831118" y="2884257"/>
                  </a:cubicBezTo>
                  <a:lnTo>
                    <a:pt x="3834955" y="2885917"/>
                  </a:lnTo>
                  <a:cubicBezTo>
                    <a:pt x="3834096" y="2872962"/>
                    <a:pt x="3836948" y="2854307"/>
                    <a:pt x="3843271" y="2834419"/>
                  </a:cubicBezTo>
                  <a:cubicBezTo>
                    <a:pt x="3850174" y="2812709"/>
                    <a:pt x="3859605" y="2794586"/>
                    <a:pt x="3868364" y="2784730"/>
                  </a:cubicBezTo>
                  <a:close/>
                  <a:moveTo>
                    <a:pt x="3825969" y="2779556"/>
                  </a:moveTo>
                  <a:cubicBezTo>
                    <a:pt x="3827928" y="2779475"/>
                    <a:pt x="3829853" y="2779717"/>
                    <a:pt x="3831715" y="2780309"/>
                  </a:cubicBezTo>
                  <a:lnTo>
                    <a:pt x="3832876" y="2781196"/>
                  </a:lnTo>
                  <a:cubicBezTo>
                    <a:pt x="3819956" y="2786905"/>
                    <a:pt x="3807762" y="2802798"/>
                    <a:pt x="3801196" y="2823446"/>
                  </a:cubicBezTo>
                  <a:cubicBezTo>
                    <a:pt x="3794631" y="2844095"/>
                    <a:pt x="3795408" y="2864111"/>
                    <a:pt x="3802661" y="2876235"/>
                  </a:cubicBezTo>
                  <a:cubicBezTo>
                    <a:pt x="3802140" y="2876565"/>
                    <a:pt x="3801668" y="2876437"/>
                    <a:pt x="3801198" y="2876288"/>
                  </a:cubicBezTo>
                  <a:cubicBezTo>
                    <a:pt x="3786302" y="2871552"/>
                    <a:pt x="3781058" y="2846227"/>
                    <a:pt x="3789484" y="2819723"/>
                  </a:cubicBezTo>
                  <a:cubicBezTo>
                    <a:pt x="3796857" y="2796533"/>
                    <a:pt x="3812255" y="2780123"/>
                    <a:pt x="3825969" y="2779556"/>
                  </a:cubicBezTo>
                  <a:close/>
                  <a:moveTo>
                    <a:pt x="3785413" y="2774567"/>
                  </a:moveTo>
                  <a:cubicBezTo>
                    <a:pt x="3787536" y="2774463"/>
                    <a:pt x="3789585" y="2774755"/>
                    <a:pt x="3791528" y="2775476"/>
                  </a:cubicBezTo>
                  <a:lnTo>
                    <a:pt x="3792683" y="2776561"/>
                  </a:lnTo>
                  <a:cubicBezTo>
                    <a:pt x="3778099" y="2783592"/>
                    <a:pt x="3763160" y="2803102"/>
                    <a:pt x="3753759" y="2828430"/>
                  </a:cubicBezTo>
                  <a:cubicBezTo>
                    <a:pt x="3744359" y="2853757"/>
                    <a:pt x="3742952" y="2878290"/>
                    <a:pt x="3749416" y="2893133"/>
                  </a:cubicBezTo>
                  <a:cubicBezTo>
                    <a:pt x="3748818" y="2893537"/>
                    <a:pt x="3748323" y="2893384"/>
                    <a:pt x="3747834" y="2893202"/>
                  </a:cubicBezTo>
                  <a:cubicBezTo>
                    <a:pt x="3732293" y="2887434"/>
                    <a:pt x="3729475" y="2856404"/>
                    <a:pt x="3741542" y="2823895"/>
                  </a:cubicBezTo>
                  <a:cubicBezTo>
                    <a:pt x="3752098" y="2795450"/>
                    <a:pt x="3770553" y="2775297"/>
                    <a:pt x="3785413" y="2774567"/>
                  </a:cubicBezTo>
                  <a:close/>
                  <a:moveTo>
                    <a:pt x="1475766" y="2770647"/>
                  </a:moveTo>
                  <a:cubicBezTo>
                    <a:pt x="1461667" y="2804530"/>
                    <a:pt x="1486136" y="2846935"/>
                    <a:pt x="1530419" y="2865360"/>
                  </a:cubicBezTo>
                  <a:cubicBezTo>
                    <a:pt x="1574701" y="2883787"/>
                    <a:pt x="1622029" y="2871257"/>
                    <a:pt x="1636127" y="2837374"/>
                  </a:cubicBezTo>
                  <a:lnTo>
                    <a:pt x="1573776" y="2811429"/>
                  </a:lnTo>
                  <a:lnTo>
                    <a:pt x="1588966" y="2817750"/>
                  </a:lnTo>
                  <a:cubicBezTo>
                    <a:pt x="1583160" y="2831703"/>
                    <a:pt x="1563668" y="2836863"/>
                    <a:pt x="1545432" y="2829275"/>
                  </a:cubicBezTo>
                  <a:cubicBezTo>
                    <a:pt x="1527196" y="2821687"/>
                    <a:pt x="1517120" y="2804223"/>
                    <a:pt x="1522926" y="2790270"/>
                  </a:cubicBezTo>
                  <a:close/>
                  <a:moveTo>
                    <a:pt x="3824034" y="2753023"/>
                  </a:moveTo>
                  <a:cubicBezTo>
                    <a:pt x="3776154" y="2757455"/>
                    <a:pt x="3733253" y="2789831"/>
                    <a:pt x="3717766" y="2838539"/>
                  </a:cubicBezTo>
                  <a:cubicBezTo>
                    <a:pt x="3709223" y="2865410"/>
                    <a:pt x="3710362" y="2893041"/>
                    <a:pt x="3721174" y="2916968"/>
                  </a:cubicBezTo>
                  <a:cubicBezTo>
                    <a:pt x="3708531" y="2900061"/>
                    <a:pt x="3690236" y="2887910"/>
                    <a:pt x="3668766" y="2881084"/>
                  </a:cubicBezTo>
                  <a:cubicBezTo>
                    <a:pt x="3603822" y="2860436"/>
                    <a:pt x="3534436" y="2896344"/>
                    <a:pt x="3513788" y="2961288"/>
                  </a:cubicBezTo>
                  <a:cubicBezTo>
                    <a:pt x="3493140" y="3026232"/>
                    <a:pt x="3529049" y="3095618"/>
                    <a:pt x="3593993" y="3116266"/>
                  </a:cubicBezTo>
                  <a:cubicBezTo>
                    <a:pt x="3614776" y="3122874"/>
                    <a:pt x="3636015" y="3123690"/>
                    <a:pt x="3655593" y="3117796"/>
                  </a:cubicBezTo>
                  <a:cubicBezTo>
                    <a:pt x="3635069" y="3130794"/>
                    <a:pt x="3620082" y="3151356"/>
                    <a:pt x="3612199" y="3176150"/>
                  </a:cubicBezTo>
                  <a:cubicBezTo>
                    <a:pt x="3591551" y="3241094"/>
                    <a:pt x="3627459" y="3310480"/>
                    <a:pt x="3692403" y="3331128"/>
                  </a:cubicBezTo>
                  <a:cubicBezTo>
                    <a:pt x="3757347" y="3351776"/>
                    <a:pt x="3826733" y="3315868"/>
                    <a:pt x="3847382" y="3250924"/>
                  </a:cubicBezTo>
                  <a:cubicBezTo>
                    <a:pt x="3854165" y="3229589"/>
                    <a:pt x="3854844" y="3207772"/>
                    <a:pt x="3848460" y="3187786"/>
                  </a:cubicBezTo>
                  <a:lnTo>
                    <a:pt x="3887971" y="3209733"/>
                  </a:lnTo>
                  <a:cubicBezTo>
                    <a:pt x="3952915" y="3230381"/>
                    <a:pt x="4022301" y="3194473"/>
                    <a:pt x="4042949" y="3129529"/>
                  </a:cubicBezTo>
                  <a:cubicBezTo>
                    <a:pt x="4063597" y="3064585"/>
                    <a:pt x="4027689" y="2995200"/>
                    <a:pt x="3962745" y="2974552"/>
                  </a:cubicBezTo>
                  <a:cubicBezTo>
                    <a:pt x="3945728" y="2969141"/>
                    <a:pt x="3928409" y="2967614"/>
                    <a:pt x="3911787" y="2969899"/>
                  </a:cubicBezTo>
                  <a:cubicBezTo>
                    <a:pt x="3931266" y="2957018"/>
                    <a:pt x="3945381" y="2937116"/>
                    <a:pt x="3952949" y="2913312"/>
                  </a:cubicBezTo>
                  <a:cubicBezTo>
                    <a:pt x="3973597" y="2848369"/>
                    <a:pt x="3937689" y="2778983"/>
                    <a:pt x="3872745" y="2758335"/>
                  </a:cubicBezTo>
                  <a:cubicBezTo>
                    <a:pt x="3856508" y="2753173"/>
                    <a:pt x="3839995" y="2751545"/>
                    <a:pt x="3824034" y="2753023"/>
                  </a:cubicBezTo>
                  <a:close/>
                  <a:moveTo>
                    <a:pt x="1294374" y="2695169"/>
                  </a:moveTo>
                  <a:cubicBezTo>
                    <a:pt x="1280275" y="2729052"/>
                    <a:pt x="1304744" y="2771457"/>
                    <a:pt x="1349026" y="2789883"/>
                  </a:cubicBezTo>
                  <a:cubicBezTo>
                    <a:pt x="1393309" y="2808308"/>
                    <a:pt x="1440636" y="2795779"/>
                    <a:pt x="1454735" y="2761896"/>
                  </a:cubicBezTo>
                  <a:lnTo>
                    <a:pt x="1363145" y="2723785"/>
                  </a:lnTo>
                  <a:lnTo>
                    <a:pt x="1407573" y="2742272"/>
                  </a:lnTo>
                  <a:cubicBezTo>
                    <a:pt x="1401767" y="2756225"/>
                    <a:pt x="1382277" y="2761385"/>
                    <a:pt x="1364040" y="2753797"/>
                  </a:cubicBezTo>
                  <a:cubicBezTo>
                    <a:pt x="1345804" y="2746209"/>
                    <a:pt x="1335728" y="2728745"/>
                    <a:pt x="1341533" y="2714792"/>
                  </a:cubicBezTo>
                  <a:close/>
                  <a:moveTo>
                    <a:pt x="1406281" y="2485885"/>
                  </a:moveTo>
                  <a:lnTo>
                    <a:pt x="1293307" y="2623034"/>
                  </a:lnTo>
                  <a:lnTo>
                    <a:pt x="4226266" y="3867213"/>
                  </a:lnTo>
                  <a:lnTo>
                    <a:pt x="4234032" y="3691473"/>
                  </a:lnTo>
                  <a:close/>
                  <a:moveTo>
                    <a:pt x="2199271" y="2482763"/>
                  </a:moveTo>
                  <a:cubicBezTo>
                    <a:pt x="2195993" y="2496223"/>
                    <a:pt x="2201024" y="2515528"/>
                    <a:pt x="2213085" y="2533529"/>
                  </a:cubicBezTo>
                  <a:cubicBezTo>
                    <a:pt x="2225147" y="2551530"/>
                    <a:pt x="2241090" y="2563524"/>
                    <a:pt x="2254784" y="2565610"/>
                  </a:cubicBezTo>
                  <a:lnTo>
                    <a:pt x="2253955" y="2566759"/>
                  </a:lnTo>
                  <a:cubicBezTo>
                    <a:pt x="2241424" y="2575158"/>
                    <a:pt x="2218715" y="2563235"/>
                    <a:pt x="2203233" y="2540131"/>
                  </a:cubicBezTo>
                  <a:cubicBezTo>
                    <a:pt x="2187751" y="2517027"/>
                    <a:pt x="2185361" y="2491489"/>
                    <a:pt x="2197893" y="2483092"/>
                  </a:cubicBezTo>
                  <a:cubicBezTo>
                    <a:pt x="2198286" y="2482828"/>
                    <a:pt x="2198691" y="2482584"/>
                    <a:pt x="2199271" y="2482763"/>
                  </a:cubicBezTo>
                  <a:close/>
                  <a:moveTo>
                    <a:pt x="2230760" y="2473299"/>
                  </a:moveTo>
                  <a:cubicBezTo>
                    <a:pt x="2233478" y="2475104"/>
                    <a:pt x="2236358" y="2477352"/>
                    <a:pt x="2239338" y="2479992"/>
                  </a:cubicBezTo>
                  <a:cubicBezTo>
                    <a:pt x="2248278" y="2487914"/>
                    <a:pt x="2258124" y="2499367"/>
                    <a:pt x="2267234" y="2512962"/>
                  </a:cubicBezTo>
                  <a:cubicBezTo>
                    <a:pt x="2279915" y="2531887"/>
                    <a:pt x="2288215" y="2550554"/>
                    <a:pt x="2290466" y="2563546"/>
                  </a:cubicBezTo>
                  <a:cubicBezTo>
                    <a:pt x="2279596" y="2556331"/>
                    <a:pt x="2266140" y="2542011"/>
                    <a:pt x="2253992" y="2523884"/>
                  </a:cubicBezTo>
                  <a:cubicBezTo>
                    <a:pt x="2241311" y="2504959"/>
                    <a:pt x="2233013" y="2486292"/>
                    <a:pt x="2230760" y="2473299"/>
                  </a:cubicBezTo>
                  <a:close/>
                  <a:moveTo>
                    <a:pt x="3220276" y="2450174"/>
                  </a:moveTo>
                  <a:cubicBezTo>
                    <a:pt x="3214825" y="2477811"/>
                    <a:pt x="3226777" y="2516579"/>
                    <a:pt x="3252893" y="2552064"/>
                  </a:cubicBezTo>
                  <a:cubicBezTo>
                    <a:pt x="3279011" y="2587552"/>
                    <a:pt x="3312475" y="2610489"/>
                    <a:pt x="3340482" y="2613499"/>
                  </a:cubicBezTo>
                  <a:lnTo>
                    <a:pt x="3338900" y="2615907"/>
                  </a:lnTo>
                  <a:cubicBezTo>
                    <a:pt x="3314195" y="2634093"/>
                    <a:pt x="3266993" y="2611908"/>
                    <a:pt x="3233471" y="2566361"/>
                  </a:cubicBezTo>
                  <a:cubicBezTo>
                    <a:pt x="3199947" y="2520814"/>
                    <a:pt x="3192801" y="2469148"/>
                    <a:pt x="3217507" y="2450965"/>
                  </a:cubicBezTo>
                  <a:cubicBezTo>
                    <a:pt x="3218282" y="2450394"/>
                    <a:pt x="3219083" y="2449862"/>
                    <a:pt x="3220276" y="2450174"/>
                  </a:cubicBezTo>
                  <a:close/>
                  <a:moveTo>
                    <a:pt x="1995772" y="2437322"/>
                  </a:moveTo>
                  <a:cubicBezTo>
                    <a:pt x="1988556" y="2448193"/>
                    <a:pt x="1974236" y="2461649"/>
                    <a:pt x="1956110" y="2473795"/>
                  </a:cubicBezTo>
                  <a:cubicBezTo>
                    <a:pt x="1937185" y="2486477"/>
                    <a:pt x="1918517" y="2494777"/>
                    <a:pt x="1905525" y="2497029"/>
                  </a:cubicBezTo>
                  <a:cubicBezTo>
                    <a:pt x="1912741" y="2486157"/>
                    <a:pt x="1927061" y="2472701"/>
                    <a:pt x="1945187" y="2460554"/>
                  </a:cubicBezTo>
                  <a:cubicBezTo>
                    <a:pt x="1964112" y="2447874"/>
                    <a:pt x="1982781" y="2439574"/>
                    <a:pt x="1995772" y="2437322"/>
                  </a:cubicBezTo>
                  <a:close/>
                  <a:moveTo>
                    <a:pt x="2262213" y="2436449"/>
                  </a:moveTo>
                  <a:cubicBezTo>
                    <a:pt x="2266445" y="2436681"/>
                    <a:pt x="2271030" y="2438046"/>
                    <a:pt x="2275694" y="2440406"/>
                  </a:cubicBezTo>
                  <a:cubicBezTo>
                    <a:pt x="2280359" y="2442765"/>
                    <a:pt x="2285100" y="2446119"/>
                    <a:pt x="2289644" y="2450326"/>
                  </a:cubicBezTo>
                  <a:cubicBezTo>
                    <a:pt x="2294187" y="2454534"/>
                    <a:pt x="2298532" y="2459596"/>
                    <a:pt x="2302402" y="2465372"/>
                  </a:cubicBezTo>
                  <a:cubicBezTo>
                    <a:pt x="2317884" y="2488474"/>
                    <a:pt x="2319907" y="2514258"/>
                    <a:pt x="2306921" y="2522960"/>
                  </a:cubicBezTo>
                  <a:lnTo>
                    <a:pt x="2305503" y="2523316"/>
                  </a:lnTo>
                  <a:cubicBezTo>
                    <a:pt x="2309089" y="2509652"/>
                    <a:pt x="2304254" y="2490213"/>
                    <a:pt x="2292193" y="2472212"/>
                  </a:cubicBezTo>
                  <a:cubicBezTo>
                    <a:pt x="2280132" y="2454213"/>
                    <a:pt x="2263991" y="2442351"/>
                    <a:pt x="2249990" y="2440470"/>
                  </a:cubicBezTo>
                  <a:cubicBezTo>
                    <a:pt x="2250057" y="2439857"/>
                    <a:pt x="2250450" y="2439568"/>
                    <a:pt x="2250859" y="2439293"/>
                  </a:cubicBezTo>
                  <a:cubicBezTo>
                    <a:pt x="2254105" y="2437118"/>
                    <a:pt x="2257982" y="2436216"/>
                    <a:pt x="2262213" y="2436449"/>
                  </a:cubicBezTo>
                  <a:close/>
                  <a:moveTo>
                    <a:pt x="3283399" y="2428124"/>
                  </a:moveTo>
                  <a:cubicBezTo>
                    <a:pt x="3289082" y="2431546"/>
                    <a:pt x="3295133" y="2435855"/>
                    <a:pt x="3301424" y="2440951"/>
                  </a:cubicBezTo>
                  <a:cubicBezTo>
                    <a:pt x="3320296" y="2456242"/>
                    <a:pt x="3341326" y="2478627"/>
                    <a:pt x="3361051" y="2505428"/>
                  </a:cubicBezTo>
                  <a:cubicBezTo>
                    <a:pt x="3388511" y="2542736"/>
                    <a:pt x="3407045" y="2579914"/>
                    <a:pt x="3412784" y="2606105"/>
                  </a:cubicBezTo>
                  <a:cubicBezTo>
                    <a:pt x="3390054" y="2592423"/>
                    <a:pt x="3361433" y="2564539"/>
                    <a:pt x="3335130" y="2528803"/>
                  </a:cubicBezTo>
                  <a:cubicBezTo>
                    <a:pt x="3307672" y="2491493"/>
                    <a:pt x="3289139" y="2454317"/>
                    <a:pt x="3283399" y="2428124"/>
                  </a:cubicBezTo>
                  <a:close/>
                  <a:moveTo>
                    <a:pt x="2802796" y="2376109"/>
                  </a:moveTo>
                  <a:cubicBezTo>
                    <a:pt x="2789111" y="2398841"/>
                    <a:pt x="2761228" y="2427462"/>
                    <a:pt x="2725493" y="2453760"/>
                  </a:cubicBezTo>
                  <a:cubicBezTo>
                    <a:pt x="2688185" y="2481221"/>
                    <a:pt x="2651005" y="2499756"/>
                    <a:pt x="2624814" y="2505496"/>
                  </a:cubicBezTo>
                  <a:cubicBezTo>
                    <a:pt x="2638499" y="2482763"/>
                    <a:pt x="2666382" y="2454143"/>
                    <a:pt x="2702116" y="2427842"/>
                  </a:cubicBezTo>
                  <a:cubicBezTo>
                    <a:pt x="2739425" y="2400384"/>
                    <a:pt x="2776606" y="2381848"/>
                    <a:pt x="2802796" y="2376109"/>
                  </a:cubicBezTo>
                  <a:close/>
                  <a:moveTo>
                    <a:pt x="2276013" y="2374127"/>
                  </a:moveTo>
                  <a:cubicBezTo>
                    <a:pt x="2280729" y="2374993"/>
                    <a:pt x="2285873" y="2377259"/>
                    <a:pt x="2291133" y="2380721"/>
                  </a:cubicBezTo>
                  <a:cubicBezTo>
                    <a:pt x="2301651" y="2387643"/>
                    <a:pt x="2312637" y="2399349"/>
                    <a:pt x="2321592" y="2414194"/>
                  </a:cubicBezTo>
                  <a:cubicBezTo>
                    <a:pt x="2339504" y="2443887"/>
                    <a:pt x="2342518" y="2474899"/>
                    <a:pt x="2328322" y="2483461"/>
                  </a:cubicBezTo>
                  <a:lnTo>
                    <a:pt x="2326755" y="2483687"/>
                  </a:lnTo>
                  <a:cubicBezTo>
                    <a:pt x="2330341" y="2467901"/>
                    <a:pt x="2324388" y="2444061"/>
                    <a:pt x="2310434" y="2420927"/>
                  </a:cubicBezTo>
                  <a:cubicBezTo>
                    <a:pt x="2296479" y="2397795"/>
                    <a:pt x="2278166" y="2381408"/>
                    <a:pt x="2262529" y="2377218"/>
                  </a:cubicBezTo>
                  <a:cubicBezTo>
                    <a:pt x="2262585" y="2376497"/>
                    <a:pt x="2263013" y="2376206"/>
                    <a:pt x="2263460" y="2375937"/>
                  </a:cubicBezTo>
                  <a:cubicBezTo>
                    <a:pt x="2267009" y="2373796"/>
                    <a:pt x="2271297" y="2373262"/>
                    <a:pt x="2276013" y="2374127"/>
                  </a:cubicBezTo>
                  <a:close/>
                  <a:moveTo>
                    <a:pt x="3343991" y="2350441"/>
                  </a:moveTo>
                  <a:cubicBezTo>
                    <a:pt x="3352607" y="2350533"/>
                    <a:pt x="3362045" y="2352896"/>
                    <a:pt x="3371731" y="2357272"/>
                  </a:cubicBezTo>
                  <a:cubicBezTo>
                    <a:pt x="3381419" y="2361647"/>
                    <a:pt x="3391353" y="2368034"/>
                    <a:pt x="3400960" y="2376174"/>
                  </a:cubicBezTo>
                  <a:cubicBezTo>
                    <a:pt x="3410567" y="2384315"/>
                    <a:pt x="3419847" y="2394208"/>
                    <a:pt x="3428228" y="2405596"/>
                  </a:cubicBezTo>
                  <a:cubicBezTo>
                    <a:pt x="3461750" y="2451139"/>
                    <a:pt x="3468173" y="2503337"/>
                    <a:pt x="3442571" y="2522180"/>
                  </a:cubicBezTo>
                  <a:lnTo>
                    <a:pt x="3439723" y="2523031"/>
                  </a:lnTo>
                  <a:cubicBezTo>
                    <a:pt x="3445782" y="2494950"/>
                    <a:pt x="3434218" y="2455893"/>
                    <a:pt x="3408102" y="2420406"/>
                  </a:cubicBezTo>
                  <a:cubicBezTo>
                    <a:pt x="3381984" y="2384922"/>
                    <a:pt x="3348132" y="2362273"/>
                    <a:pt x="3319520" y="2359708"/>
                  </a:cubicBezTo>
                  <a:cubicBezTo>
                    <a:pt x="3319600" y="2358456"/>
                    <a:pt x="3320372" y="2357833"/>
                    <a:pt x="3321179" y="2357239"/>
                  </a:cubicBezTo>
                  <a:cubicBezTo>
                    <a:pt x="3327579" y="2352529"/>
                    <a:pt x="3335374" y="2350350"/>
                    <a:pt x="3343991" y="2350441"/>
                  </a:cubicBezTo>
                  <a:close/>
                  <a:moveTo>
                    <a:pt x="1959831" y="2340739"/>
                  </a:moveTo>
                  <a:cubicBezTo>
                    <a:pt x="1971336" y="2338799"/>
                    <a:pt x="1981104" y="2339904"/>
                    <a:pt x="1987142" y="2344248"/>
                  </a:cubicBezTo>
                  <a:cubicBezTo>
                    <a:pt x="1988868" y="2345490"/>
                    <a:pt x="1990289" y="2346995"/>
                    <a:pt x="1991359" y="2348769"/>
                  </a:cubicBezTo>
                  <a:lnTo>
                    <a:pt x="1991585" y="2350337"/>
                  </a:lnTo>
                  <a:cubicBezTo>
                    <a:pt x="1975799" y="2346751"/>
                    <a:pt x="1951958" y="2352704"/>
                    <a:pt x="1928826" y="2366658"/>
                  </a:cubicBezTo>
                  <a:cubicBezTo>
                    <a:pt x="1905692" y="2380613"/>
                    <a:pt x="1889308" y="2398926"/>
                    <a:pt x="1885117" y="2414563"/>
                  </a:cubicBezTo>
                  <a:cubicBezTo>
                    <a:pt x="1884396" y="2414507"/>
                    <a:pt x="1884104" y="2414079"/>
                    <a:pt x="1883836" y="2413632"/>
                  </a:cubicBezTo>
                  <a:cubicBezTo>
                    <a:pt x="1875272" y="2399438"/>
                    <a:pt x="1892401" y="2373410"/>
                    <a:pt x="1922093" y="2355499"/>
                  </a:cubicBezTo>
                  <a:cubicBezTo>
                    <a:pt x="1935083" y="2347663"/>
                    <a:pt x="1948326" y="2342678"/>
                    <a:pt x="1959831" y="2340739"/>
                  </a:cubicBezTo>
                  <a:close/>
                  <a:moveTo>
                    <a:pt x="2137398" y="2306495"/>
                  </a:moveTo>
                  <a:cubicBezTo>
                    <a:pt x="2131011" y="2306471"/>
                    <a:pt x="2124549" y="2308288"/>
                    <a:pt x="2118844" y="2312111"/>
                  </a:cubicBezTo>
                  <a:cubicBezTo>
                    <a:pt x="2103630" y="2322305"/>
                    <a:pt x="2099561" y="2342902"/>
                    <a:pt x="2109756" y="2358116"/>
                  </a:cubicBezTo>
                  <a:cubicBezTo>
                    <a:pt x="2119950" y="2373329"/>
                    <a:pt x="2140547" y="2377399"/>
                    <a:pt x="2155759" y="2367205"/>
                  </a:cubicBezTo>
                  <a:cubicBezTo>
                    <a:pt x="2170974" y="2357010"/>
                    <a:pt x="2175043" y="2336413"/>
                    <a:pt x="2164849" y="2321200"/>
                  </a:cubicBezTo>
                  <a:cubicBezTo>
                    <a:pt x="2162300" y="2317396"/>
                    <a:pt x="2159101" y="2314289"/>
                    <a:pt x="2155499" y="2311928"/>
                  </a:cubicBezTo>
                  <a:cubicBezTo>
                    <a:pt x="2150096" y="2308386"/>
                    <a:pt x="2143785" y="2306520"/>
                    <a:pt x="2137398" y="2306495"/>
                  </a:cubicBezTo>
                  <a:close/>
                  <a:moveTo>
                    <a:pt x="2111371" y="2246949"/>
                  </a:moveTo>
                  <a:cubicBezTo>
                    <a:pt x="2122539" y="2249155"/>
                    <a:pt x="2132866" y="2255622"/>
                    <a:pt x="2139703" y="2265826"/>
                  </a:cubicBezTo>
                  <a:cubicBezTo>
                    <a:pt x="2144225" y="2272572"/>
                    <a:pt x="2146654" y="2280108"/>
                    <a:pt x="2146422" y="2287716"/>
                  </a:cubicBezTo>
                  <a:cubicBezTo>
                    <a:pt x="2148746" y="2278540"/>
                    <a:pt x="2154632" y="2270493"/>
                    <a:pt x="2163076" y="2264835"/>
                  </a:cubicBezTo>
                  <a:cubicBezTo>
                    <a:pt x="2178383" y="2254578"/>
                    <a:pt x="2197751" y="2255085"/>
                    <a:pt x="2212248" y="2264588"/>
                  </a:cubicBezTo>
                  <a:cubicBezTo>
                    <a:pt x="2217080" y="2267757"/>
                    <a:pt x="2221372" y="2271924"/>
                    <a:pt x="2224790" y="2277026"/>
                  </a:cubicBezTo>
                  <a:cubicBezTo>
                    <a:pt x="2238466" y="2297435"/>
                    <a:pt x="2233007" y="2325065"/>
                    <a:pt x="2212599" y="2338740"/>
                  </a:cubicBezTo>
                  <a:cubicBezTo>
                    <a:pt x="2205118" y="2343753"/>
                    <a:pt x="2196668" y="2346195"/>
                    <a:pt x="2188282" y="2345452"/>
                  </a:cubicBezTo>
                  <a:cubicBezTo>
                    <a:pt x="2193483" y="2348542"/>
                    <a:pt x="2198023" y="2352862"/>
                    <a:pt x="2201607" y="2358209"/>
                  </a:cubicBezTo>
                  <a:cubicBezTo>
                    <a:pt x="2215282" y="2378618"/>
                    <a:pt x="2209823" y="2406248"/>
                    <a:pt x="2189415" y="2419923"/>
                  </a:cubicBezTo>
                  <a:cubicBezTo>
                    <a:pt x="2169006" y="2433598"/>
                    <a:pt x="2141376" y="2428140"/>
                    <a:pt x="2127701" y="2407731"/>
                  </a:cubicBezTo>
                  <a:lnTo>
                    <a:pt x="2121489" y="2392669"/>
                  </a:lnTo>
                  <a:cubicBezTo>
                    <a:pt x="2118800" y="2399738"/>
                    <a:pt x="2113708" y="2405738"/>
                    <a:pt x="2107004" y="2410230"/>
                  </a:cubicBezTo>
                  <a:cubicBezTo>
                    <a:pt x="2086594" y="2423905"/>
                    <a:pt x="2058965" y="2418448"/>
                    <a:pt x="2045289" y="2398038"/>
                  </a:cubicBezTo>
                  <a:cubicBezTo>
                    <a:pt x="2031613" y="2377629"/>
                    <a:pt x="2037073" y="2349999"/>
                    <a:pt x="2057480" y="2336324"/>
                  </a:cubicBezTo>
                  <a:cubicBezTo>
                    <a:pt x="2065273" y="2331102"/>
                    <a:pt x="2074117" y="2328670"/>
                    <a:pt x="2082824" y="2329615"/>
                  </a:cubicBezTo>
                  <a:cubicBezTo>
                    <a:pt x="2075980" y="2326880"/>
                    <a:pt x="2070174" y="2321880"/>
                    <a:pt x="2065798" y="2315348"/>
                  </a:cubicBezTo>
                  <a:cubicBezTo>
                    <a:pt x="2052122" y="2294940"/>
                    <a:pt x="2057581" y="2267309"/>
                    <a:pt x="2077989" y="2253634"/>
                  </a:cubicBezTo>
                  <a:cubicBezTo>
                    <a:pt x="2088193" y="2246796"/>
                    <a:pt x="2100203" y="2244742"/>
                    <a:pt x="2111371" y="2246949"/>
                  </a:cubicBezTo>
                  <a:close/>
                  <a:moveTo>
                    <a:pt x="2391870" y="2239819"/>
                  </a:moveTo>
                  <a:lnTo>
                    <a:pt x="2393573" y="2240697"/>
                  </a:lnTo>
                  <a:cubicBezTo>
                    <a:pt x="2407977" y="2255467"/>
                    <a:pt x="2399880" y="2286726"/>
                    <a:pt x="2375486" y="2310518"/>
                  </a:cubicBezTo>
                  <a:cubicBezTo>
                    <a:pt x="2351092" y="2334309"/>
                    <a:pt x="2319641" y="2341623"/>
                    <a:pt x="2305236" y="2326854"/>
                  </a:cubicBezTo>
                  <a:cubicBezTo>
                    <a:pt x="2304782" y="2326389"/>
                    <a:pt x="2304353" y="2325908"/>
                    <a:pt x="2304401" y="2325130"/>
                  </a:cubicBezTo>
                  <a:cubicBezTo>
                    <a:pt x="2322361" y="2327127"/>
                    <a:pt x="2345157" y="2317442"/>
                    <a:pt x="2364162" y="2298906"/>
                  </a:cubicBezTo>
                  <a:cubicBezTo>
                    <a:pt x="2383167" y="2280370"/>
                    <a:pt x="2393419" y="2257824"/>
                    <a:pt x="2391870" y="2239819"/>
                  </a:cubicBezTo>
                  <a:close/>
                  <a:moveTo>
                    <a:pt x="2090239" y="2237763"/>
                  </a:moveTo>
                  <a:cubicBezTo>
                    <a:pt x="2083986" y="2238966"/>
                    <a:pt x="2077865" y="2241416"/>
                    <a:pt x="2072242" y="2245184"/>
                  </a:cubicBezTo>
                  <a:cubicBezTo>
                    <a:pt x="2049750" y="2260255"/>
                    <a:pt x="2043734" y="2290707"/>
                    <a:pt x="2058805" y="2313199"/>
                  </a:cubicBezTo>
                  <a:cubicBezTo>
                    <a:pt x="2063630" y="2320397"/>
                    <a:pt x="2070027" y="2325908"/>
                    <a:pt x="2077571" y="2328923"/>
                  </a:cubicBezTo>
                  <a:cubicBezTo>
                    <a:pt x="2067975" y="2327882"/>
                    <a:pt x="2058229" y="2330563"/>
                    <a:pt x="2049641" y="2336317"/>
                  </a:cubicBezTo>
                  <a:cubicBezTo>
                    <a:pt x="2027148" y="2351387"/>
                    <a:pt x="2021133" y="2381839"/>
                    <a:pt x="2036204" y="2404331"/>
                  </a:cubicBezTo>
                  <a:cubicBezTo>
                    <a:pt x="2051276" y="2426824"/>
                    <a:pt x="2081727" y="2432840"/>
                    <a:pt x="2104219" y="2417768"/>
                  </a:cubicBezTo>
                  <a:cubicBezTo>
                    <a:pt x="2111608" y="2412817"/>
                    <a:pt x="2117220" y="2406205"/>
                    <a:pt x="2120182" y="2398414"/>
                  </a:cubicBezTo>
                  <a:lnTo>
                    <a:pt x="2127029" y="2415015"/>
                  </a:lnTo>
                  <a:cubicBezTo>
                    <a:pt x="2142101" y="2437506"/>
                    <a:pt x="2172553" y="2443523"/>
                    <a:pt x="2195044" y="2428452"/>
                  </a:cubicBezTo>
                  <a:cubicBezTo>
                    <a:pt x="2217537" y="2413380"/>
                    <a:pt x="2223552" y="2382929"/>
                    <a:pt x="2208482" y="2360436"/>
                  </a:cubicBezTo>
                  <a:cubicBezTo>
                    <a:pt x="2204533" y="2354542"/>
                    <a:pt x="2199528" y="2349781"/>
                    <a:pt x="2193796" y="2346376"/>
                  </a:cubicBezTo>
                  <a:cubicBezTo>
                    <a:pt x="2203038" y="2347195"/>
                    <a:pt x="2212352" y="2344504"/>
                    <a:pt x="2220595" y="2338980"/>
                  </a:cubicBezTo>
                  <a:cubicBezTo>
                    <a:pt x="2243088" y="2323909"/>
                    <a:pt x="2249104" y="2293457"/>
                    <a:pt x="2234033" y="2270965"/>
                  </a:cubicBezTo>
                  <a:cubicBezTo>
                    <a:pt x="2230265" y="2265342"/>
                    <a:pt x="2225535" y="2260748"/>
                    <a:pt x="2220209" y="2257257"/>
                  </a:cubicBezTo>
                  <a:cubicBezTo>
                    <a:pt x="2204232" y="2246782"/>
                    <a:pt x="2182886" y="2246224"/>
                    <a:pt x="2166017" y="2257527"/>
                  </a:cubicBezTo>
                  <a:cubicBezTo>
                    <a:pt x="2156711" y="2263763"/>
                    <a:pt x="2150224" y="2272633"/>
                    <a:pt x="2147662" y="2282745"/>
                  </a:cubicBezTo>
                  <a:cubicBezTo>
                    <a:pt x="2147917" y="2274360"/>
                    <a:pt x="2145241" y="2266057"/>
                    <a:pt x="2140258" y="2258621"/>
                  </a:cubicBezTo>
                  <a:cubicBezTo>
                    <a:pt x="2128954" y="2241752"/>
                    <a:pt x="2108999" y="2234151"/>
                    <a:pt x="2090239" y="2237763"/>
                  </a:cubicBezTo>
                  <a:close/>
                  <a:moveTo>
                    <a:pt x="3366436" y="2222599"/>
                  </a:moveTo>
                  <a:cubicBezTo>
                    <a:pt x="3376094" y="2223934"/>
                    <a:pt x="3386747" y="2228077"/>
                    <a:pt x="3397743" y="2234639"/>
                  </a:cubicBezTo>
                  <a:cubicBezTo>
                    <a:pt x="3419732" y="2247758"/>
                    <a:pt x="3443098" y="2270552"/>
                    <a:pt x="3462623" y="2299908"/>
                  </a:cubicBezTo>
                  <a:cubicBezTo>
                    <a:pt x="3501674" y="2358622"/>
                    <a:pt x="3510576" y="2421353"/>
                    <a:pt x="3482507" y="2440019"/>
                  </a:cubicBezTo>
                  <a:lnTo>
                    <a:pt x="3479343" y="2440619"/>
                  </a:lnTo>
                  <a:cubicBezTo>
                    <a:pt x="3485213" y="2408228"/>
                    <a:pt x="3470981" y="2360330"/>
                    <a:pt x="3440558" y="2314586"/>
                  </a:cubicBezTo>
                  <a:cubicBezTo>
                    <a:pt x="3410135" y="2268845"/>
                    <a:pt x="3371462" y="2237197"/>
                    <a:pt x="3339320" y="2230087"/>
                  </a:cubicBezTo>
                  <a:cubicBezTo>
                    <a:pt x="3339368" y="2228618"/>
                    <a:pt x="3340213" y="2227987"/>
                    <a:pt x="3341098" y="2227402"/>
                  </a:cubicBezTo>
                  <a:cubicBezTo>
                    <a:pt x="3348115" y="2222735"/>
                    <a:pt x="3356778" y="2221263"/>
                    <a:pt x="3366436" y="2222599"/>
                  </a:cubicBezTo>
                  <a:close/>
                  <a:moveTo>
                    <a:pt x="2381246" y="2215357"/>
                  </a:moveTo>
                  <a:lnTo>
                    <a:pt x="2382396" y="2216185"/>
                  </a:lnTo>
                  <a:cubicBezTo>
                    <a:pt x="2390793" y="2228718"/>
                    <a:pt x="2378871" y="2251427"/>
                    <a:pt x="2355766" y="2266908"/>
                  </a:cubicBezTo>
                  <a:cubicBezTo>
                    <a:pt x="2332662" y="2282390"/>
                    <a:pt x="2307125" y="2284782"/>
                    <a:pt x="2298728" y="2272249"/>
                  </a:cubicBezTo>
                  <a:cubicBezTo>
                    <a:pt x="2298464" y="2271854"/>
                    <a:pt x="2298220" y="2271451"/>
                    <a:pt x="2298400" y="2270870"/>
                  </a:cubicBezTo>
                  <a:cubicBezTo>
                    <a:pt x="2311859" y="2274148"/>
                    <a:pt x="2331166" y="2269117"/>
                    <a:pt x="2349165" y="2257055"/>
                  </a:cubicBezTo>
                  <a:cubicBezTo>
                    <a:pt x="2367165" y="2244994"/>
                    <a:pt x="2379160" y="2229051"/>
                    <a:pt x="2381246" y="2215357"/>
                  </a:cubicBezTo>
                  <a:close/>
                  <a:moveTo>
                    <a:pt x="2752973" y="2180493"/>
                  </a:moveTo>
                  <a:cubicBezTo>
                    <a:pt x="2762440" y="2181250"/>
                    <a:pt x="2770590" y="2183663"/>
                    <a:pt x="2776918" y="2187805"/>
                  </a:cubicBezTo>
                  <a:cubicBezTo>
                    <a:pt x="2780534" y="2190171"/>
                    <a:pt x="2783556" y="2193102"/>
                    <a:pt x="2785889" y="2196611"/>
                  </a:cubicBezTo>
                  <a:lnTo>
                    <a:pt x="2786490" y="2199775"/>
                  </a:lnTo>
                  <a:cubicBezTo>
                    <a:pt x="2754099" y="2193905"/>
                    <a:pt x="2706199" y="2208138"/>
                    <a:pt x="2660457" y="2238560"/>
                  </a:cubicBezTo>
                  <a:cubicBezTo>
                    <a:pt x="2614714" y="2268984"/>
                    <a:pt x="2583071" y="2307655"/>
                    <a:pt x="2575959" y="2339797"/>
                  </a:cubicBezTo>
                  <a:cubicBezTo>
                    <a:pt x="2574489" y="2339749"/>
                    <a:pt x="2573858" y="2338904"/>
                    <a:pt x="2573273" y="2338020"/>
                  </a:cubicBezTo>
                  <a:cubicBezTo>
                    <a:pt x="2554603" y="2309954"/>
                    <a:pt x="2587067" y="2255543"/>
                    <a:pt x="2645779" y="2216495"/>
                  </a:cubicBezTo>
                  <a:cubicBezTo>
                    <a:pt x="2684310" y="2190868"/>
                    <a:pt x="2724571" y="2178224"/>
                    <a:pt x="2752973" y="2180493"/>
                  </a:cubicBezTo>
                  <a:close/>
                  <a:moveTo>
                    <a:pt x="2316946" y="2151428"/>
                  </a:moveTo>
                  <a:cubicBezTo>
                    <a:pt x="2326425" y="2149937"/>
                    <a:pt x="2334762" y="2151152"/>
                    <a:pt x="2340302" y="2155202"/>
                  </a:cubicBezTo>
                  <a:cubicBezTo>
                    <a:pt x="2341885" y="2156359"/>
                    <a:pt x="2343239" y="2157748"/>
                    <a:pt x="2344327" y="2159371"/>
                  </a:cubicBezTo>
                  <a:lnTo>
                    <a:pt x="2344683" y="2160788"/>
                  </a:lnTo>
                  <a:cubicBezTo>
                    <a:pt x="2331020" y="2157204"/>
                    <a:pt x="2311580" y="2162038"/>
                    <a:pt x="2293580" y="2174099"/>
                  </a:cubicBezTo>
                  <a:cubicBezTo>
                    <a:pt x="2275579" y="2186160"/>
                    <a:pt x="2263717" y="2202301"/>
                    <a:pt x="2261837" y="2216303"/>
                  </a:cubicBezTo>
                  <a:cubicBezTo>
                    <a:pt x="2261224" y="2216236"/>
                    <a:pt x="2260934" y="2215842"/>
                    <a:pt x="2260660" y="2215433"/>
                  </a:cubicBezTo>
                  <a:cubicBezTo>
                    <a:pt x="2251958" y="2202448"/>
                    <a:pt x="2263634" y="2179371"/>
                    <a:pt x="2286738" y="2163890"/>
                  </a:cubicBezTo>
                  <a:cubicBezTo>
                    <a:pt x="2296846" y="2157117"/>
                    <a:pt x="2307467" y="2152920"/>
                    <a:pt x="2316946" y="2151428"/>
                  </a:cubicBezTo>
                  <a:close/>
                  <a:moveTo>
                    <a:pt x="2284376" y="2122523"/>
                  </a:moveTo>
                  <a:cubicBezTo>
                    <a:pt x="2295881" y="2120583"/>
                    <a:pt x="2305648" y="2121688"/>
                    <a:pt x="2311687" y="2126032"/>
                  </a:cubicBezTo>
                  <a:cubicBezTo>
                    <a:pt x="2313413" y="2127273"/>
                    <a:pt x="2314834" y="2128779"/>
                    <a:pt x="2315904" y="2130553"/>
                  </a:cubicBezTo>
                  <a:lnTo>
                    <a:pt x="2316131" y="2132121"/>
                  </a:lnTo>
                  <a:cubicBezTo>
                    <a:pt x="2300343" y="2128534"/>
                    <a:pt x="2276503" y="2134488"/>
                    <a:pt x="2253370" y="2148442"/>
                  </a:cubicBezTo>
                  <a:cubicBezTo>
                    <a:pt x="2230238" y="2162397"/>
                    <a:pt x="2213852" y="2180710"/>
                    <a:pt x="2209661" y="2196347"/>
                  </a:cubicBezTo>
                  <a:cubicBezTo>
                    <a:pt x="2208941" y="2196291"/>
                    <a:pt x="2208649" y="2195862"/>
                    <a:pt x="2208380" y="2195416"/>
                  </a:cubicBezTo>
                  <a:cubicBezTo>
                    <a:pt x="2199817" y="2181221"/>
                    <a:pt x="2216946" y="2155194"/>
                    <a:pt x="2246639" y="2137284"/>
                  </a:cubicBezTo>
                  <a:cubicBezTo>
                    <a:pt x="2259628" y="2129448"/>
                    <a:pt x="2272871" y="2124462"/>
                    <a:pt x="2284376" y="2122523"/>
                  </a:cubicBezTo>
                  <a:close/>
                  <a:moveTo>
                    <a:pt x="2039494" y="2110580"/>
                  </a:moveTo>
                  <a:cubicBezTo>
                    <a:pt x="2043726" y="2110812"/>
                    <a:pt x="2048312" y="2112178"/>
                    <a:pt x="2052975" y="2114538"/>
                  </a:cubicBezTo>
                  <a:cubicBezTo>
                    <a:pt x="2057639" y="2116897"/>
                    <a:pt x="2062381" y="2120251"/>
                    <a:pt x="2066925" y="2124458"/>
                  </a:cubicBezTo>
                  <a:cubicBezTo>
                    <a:pt x="2071468" y="2128666"/>
                    <a:pt x="2075814" y="2133727"/>
                    <a:pt x="2079684" y="2139503"/>
                  </a:cubicBezTo>
                  <a:cubicBezTo>
                    <a:pt x="2092650" y="2158854"/>
                    <a:pt x="2096175" y="2180084"/>
                    <a:pt x="2089186" y="2191487"/>
                  </a:cubicBezTo>
                  <a:cubicBezTo>
                    <a:pt x="2110452" y="2192551"/>
                    <a:pt x="2130859" y="2203421"/>
                    <a:pt x="2143627" y="2222474"/>
                  </a:cubicBezTo>
                  <a:cubicBezTo>
                    <a:pt x="2150824" y="2233216"/>
                    <a:pt x="2154692" y="2245214"/>
                    <a:pt x="2154323" y="2257326"/>
                  </a:cubicBezTo>
                  <a:cubicBezTo>
                    <a:pt x="2158025" y="2242717"/>
                    <a:pt x="2167394" y="2229905"/>
                    <a:pt x="2180839" y="2220896"/>
                  </a:cubicBezTo>
                  <a:cubicBezTo>
                    <a:pt x="2205209" y="2204566"/>
                    <a:pt x="2236048" y="2205371"/>
                    <a:pt x="2259129" y="2220504"/>
                  </a:cubicBezTo>
                  <a:cubicBezTo>
                    <a:pt x="2266823" y="2225548"/>
                    <a:pt x="2273656" y="2232183"/>
                    <a:pt x="2279098" y="2240307"/>
                  </a:cubicBezTo>
                  <a:lnTo>
                    <a:pt x="2281065" y="2243996"/>
                  </a:lnTo>
                  <a:cubicBezTo>
                    <a:pt x="2288465" y="2233327"/>
                    <a:pt x="2302318" y="2220512"/>
                    <a:pt x="2319654" y="2208895"/>
                  </a:cubicBezTo>
                  <a:cubicBezTo>
                    <a:pt x="2338580" y="2196214"/>
                    <a:pt x="2357248" y="2187914"/>
                    <a:pt x="2370240" y="2185662"/>
                  </a:cubicBezTo>
                  <a:cubicBezTo>
                    <a:pt x="2363024" y="2196533"/>
                    <a:pt x="2348705" y="2209989"/>
                    <a:pt x="2330576" y="2222136"/>
                  </a:cubicBezTo>
                  <a:cubicBezTo>
                    <a:pt x="2312419" y="2234304"/>
                    <a:pt x="2294498" y="2242438"/>
                    <a:pt x="2281578" y="2244957"/>
                  </a:cubicBezTo>
                  <a:cubicBezTo>
                    <a:pt x="2300034" y="2276740"/>
                    <a:pt x="2290708" y="2317779"/>
                    <a:pt x="2259687" y="2338566"/>
                  </a:cubicBezTo>
                  <a:cubicBezTo>
                    <a:pt x="2247778" y="2346547"/>
                    <a:pt x="2234324" y="2350434"/>
                    <a:pt x="2220972" y="2349252"/>
                  </a:cubicBezTo>
                  <a:cubicBezTo>
                    <a:pt x="2229251" y="2354170"/>
                    <a:pt x="2236481" y="2361048"/>
                    <a:pt x="2242186" y="2369563"/>
                  </a:cubicBezTo>
                  <a:cubicBezTo>
                    <a:pt x="2263958" y="2402057"/>
                    <a:pt x="2255269" y="2446048"/>
                    <a:pt x="2222775" y="2467822"/>
                  </a:cubicBezTo>
                  <a:cubicBezTo>
                    <a:pt x="2198431" y="2484133"/>
                    <a:pt x="2167635" y="2483348"/>
                    <a:pt x="2144567" y="2468257"/>
                  </a:cubicBezTo>
                  <a:cubicBezTo>
                    <a:pt x="2139532" y="2485493"/>
                    <a:pt x="2144959" y="2509397"/>
                    <a:pt x="2159583" y="2531222"/>
                  </a:cubicBezTo>
                  <a:cubicBezTo>
                    <a:pt x="2174361" y="2553277"/>
                    <a:pt x="2194672" y="2567452"/>
                    <a:pt x="2212659" y="2569198"/>
                  </a:cubicBezTo>
                  <a:lnTo>
                    <a:pt x="2211486" y="2570711"/>
                  </a:lnTo>
                  <a:cubicBezTo>
                    <a:pt x="2194347" y="2582197"/>
                    <a:pt x="2165077" y="2568558"/>
                    <a:pt x="2146110" y="2540251"/>
                  </a:cubicBezTo>
                  <a:cubicBezTo>
                    <a:pt x="2127142" y="2511945"/>
                    <a:pt x="2125659" y="2479687"/>
                    <a:pt x="2142798" y="2468203"/>
                  </a:cubicBezTo>
                  <a:cubicBezTo>
                    <a:pt x="2143178" y="2467948"/>
                    <a:pt x="2143563" y="2467707"/>
                    <a:pt x="2144046" y="2467860"/>
                  </a:cubicBezTo>
                  <a:cubicBezTo>
                    <a:pt x="2136514" y="2462900"/>
                    <a:pt x="2129848" y="2456369"/>
                    <a:pt x="2124515" y="2448411"/>
                  </a:cubicBezTo>
                  <a:lnTo>
                    <a:pt x="2114625" y="2424428"/>
                  </a:lnTo>
                  <a:cubicBezTo>
                    <a:pt x="2110343" y="2435683"/>
                    <a:pt x="2102236" y="2445234"/>
                    <a:pt x="2091562" y="2452388"/>
                  </a:cubicBezTo>
                  <a:cubicBezTo>
                    <a:pt x="2085054" y="2456749"/>
                    <a:pt x="2078085" y="2459888"/>
                    <a:pt x="2070838" y="2461540"/>
                  </a:cubicBezTo>
                  <a:cubicBezTo>
                    <a:pt x="2082522" y="2476929"/>
                    <a:pt x="2074040" y="2506184"/>
                    <a:pt x="2050922" y="2528732"/>
                  </a:cubicBezTo>
                  <a:cubicBezTo>
                    <a:pt x="2026528" y="2552523"/>
                    <a:pt x="1995077" y="2559837"/>
                    <a:pt x="1980672" y="2545068"/>
                  </a:cubicBezTo>
                  <a:cubicBezTo>
                    <a:pt x="1980219" y="2544603"/>
                    <a:pt x="1979788" y="2544122"/>
                    <a:pt x="1979837" y="2543344"/>
                  </a:cubicBezTo>
                  <a:cubicBezTo>
                    <a:pt x="1997797" y="2545342"/>
                    <a:pt x="2020594" y="2535656"/>
                    <a:pt x="2039597" y="2517121"/>
                  </a:cubicBezTo>
                  <a:cubicBezTo>
                    <a:pt x="2056994" y="2500154"/>
                    <a:pt x="2067056" y="2479828"/>
                    <a:pt x="2066978" y="2462689"/>
                  </a:cubicBezTo>
                  <a:cubicBezTo>
                    <a:pt x="2052556" y="2465914"/>
                    <a:pt x="2037542" y="2464370"/>
                    <a:pt x="2024180" y="2458503"/>
                  </a:cubicBezTo>
                  <a:cubicBezTo>
                    <a:pt x="2031561" y="2471030"/>
                    <a:pt x="2019670" y="2492875"/>
                    <a:pt x="1997237" y="2507906"/>
                  </a:cubicBezTo>
                  <a:cubicBezTo>
                    <a:pt x="1974134" y="2523389"/>
                    <a:pt x="1948596" y="2525780"/>
                    <a:pt x="1940199" y="2513247"/>
                  </a:cubicBezTo>
                  <a:cubicBezTo>
                    <a:pt x="1939935" y="2512853"/>
                    <a:pt x="1939691" y="2512449"/>
                    <a:pt x="1939870" y="2511869"/>
                  </a:cubicBezTo>
                  <a:cubicBezTo>
                    <a:pt x="1953328" y="2515147"/>
                    <a:pt x="1972635" y="2510116"/>
                    <a:pt x="1990636" y="2498055"/>
                  </a:cubicBezTo>
                  <a:cubicBezTo>
                    <a:pt x="2008106" y="2486348"/>
                    <a:pt x="2019919" y="2470984"/>
                    <a:pt x="2022342" y="2457538"/>
                  </a:cubicBezTo>
                  <a:cubicBezTo>
                    <a:pt x="2010882" y="2452491"/>
                    <a:pt x="2000782" y="2444138"/>
                    <a:pt x="1993303" y="2432977"/>
                  </a:cubicBezTo>
                  <a:cubicBezTo>
                    <a:pt x="1986744" y="2423189"/>
                    <a:pt x="1982950" y="2412357"/>
                    <a:pt x="1982058" y="2401368"/>
                  </a:cubicBezTo>
                  <a:cubicBezTo>
                    <a:pt x="1968808" y="2399174"/>
                    <a:pt x="1951333" y="2404169"/>
                    <a:pt x="1935036" y="2415089"/>
                  </a:cubicBezTo>
                  <a:cubicBezTo>
                    <a:pt x="1917038" y="2427150"/>
                    <a:pt x="1905175" y="2443291"/>
                    <a:pt x="1903295" y="2457292"/>
                  </a:cubicBezTo>
                  <a:cubicBezTo>
                    <a:pt x="1902682" y="2457225"/>
                    <a:pt x="1902392" y="2456832"/>
                    <a:pt x="1902118" y="2456424"/>
                  </a:cubicBezTo>
                  <a:cubicBezTo>
                    <a:pt x="1893417" y="2443438"/>
                    <a:pt x="1905092" y="2420361"/>
                    <a:pt x="1928196" y="2404880"/>
                  </a:cubicBezTo>
                  <a:cubicBezTo>
                    <a:pt x="1948313" y="2391399"/>
                    <a:pt x="1970463" y="2388124"/>
                    <a:pt x="1981568" y="2396118"/>
                  </a:cubicBezTo>
                  <a:cubicBezTo>
                    <a:pt x="1980515" y="2372442"/>
                    <a:pt x="1991580" y="2348880"/>
                    <a:pt x="2012715" y="2334717"/>
                  </a:cubicBezTo>
                  <a:cubicBezTo>
                    <a:pt x="2025121" y="2326405"/>
                    <a:pt x="2039202" y="2322534"/>
                    <a:pt x="2053065" y="2324036"/>
                  </a:cubicBezTo>
                  <a:cubicBezTo>
                    <a:pt x="2042167" y="2319682"/>
                    <a:pt x="2032924" y="2311721"/>
                    <a:pt x="2025956" y="2301322"/>
                  </a:cubicBezTo>
                  <a:cubicBezTo>
                    <a:pt x="2022504" y="2296172"/>
                    <a:pt x="2019818" y="2290732"/>
                    <a:pt x="2018129" y="2285049"/>
                  </a:cubicBezTo>
                  <a:cubicBezTo>
                    <a:pt x="2001902" y="2291998"/>
                    <a:pt x="1976138" y="2283051"/>
                    <a:pt x="1955819" y="2262219"/>
                  </a:cubicBezTo>
                  <a:cubicBezTo>
                    <a:pt x="1932028" y="2237825"/>
                    <a:pt x="1924714" y="2206373"/>
                    <a:pt x="1939484" y="2191968"/>
                  </a:cubicBezTo>
                  <a:cubicBezTo>
                    <a:pt x="1939948" y="2191515"/>
                    <a:pt x="1940428" y="2191085"/>
                    <a:pt x="1941208" y="2191133"/>
                  </a:cubicBezTo>
                  <a:cubicBezTo>
                    <a:pt x="1939209" y="2209092"/>
                    <a:pt x="1948897" y="2231889"/>
                    <a:pt x="1967430" y="2250894"/>
                  </a:cubicBezTo>
                  <a:cubicBezTo>
                    <a:pt x="1982480" y="2266326"/>
                    <a:pt x="2000175" y="2275986"/>
                    <a:pt x="2015989" y="2277861"/>
                  </a:cubicBezTo>
                  <a:cubicBezTo>
                    <a:pt x="2012624" y="2264287"/>
                    <a:pt x="2013620" y="2250109"/>
                    <a:pt x="2018573" y="2237268"/>
                  </a:cubicBezTo>
                  <a:cubicBezTo>
                    <a:pt x="2005885" y="2238237"/>
                    <a:pt x="1988981" y="2226931"/>
                    <a:pt x="1976658" y="2208539"/>
                  </a:cubicBezTo>
                  <a:cubicBezTo>
                    <a:pt x="1961176" y="2185436"/>
                    <a:pt x="1958787" y="2159897"/>
                    <a:pt x="1971317" y="2151501"/>
                  </a:cubicBezTo>
                  <a:cubicBezTo>
                    <a:pt x="1971712" y="2151237"/>
                    <a:pt x="1972116" y="2150993"/>
                    <a:pt x="1972696" y="2151172"/>
                  </a:cubicBezTo>
                  <a:cubicBezTo>
                    <a:pt x="1969419" y="2164631"/>
                    <a:pt x="1974449" y="2183937"/>
                    <a:pt x="1986512" y="2201936"/>
                  </a:cubicBezTo>
                  <a:cubicBezTo>
                    <a:pt x="1996471" y="2216801"/>
                    <a:pt x="2009078" y="2227571"/>
                    <a:pt x="2021000" y="2231732"/>
                  </a:cubicBezTo>
                  <a:cubicBezTo>
                    <a:pt x="2025768" y="2220995"/>
                    <a:pt x="2033483" y="2211490"/>
                    <a:pt x="2043783" y="2204373"/>
                  </a:cubicBezTo>
                  <a:cubicBezTo>
                    <a:pt x="2033509" y="2196751"/>
                    <a:pt x="2021618" y="2183599"/>
                    <a:pt x="2010770" y="2167412"/>
                  </a:cubicBezTo>
                  <a:cubicBezTo>
                    <a:pt x="1998089" y="2148486"/>
                    <a:pt x="1989790" y="2129819"/>
                    <a:pt x="1987537" y="2116826"/>
                  </a:cubicBezTo>
                  <a:cubicBezTo>
                    <a:pt x="1990255" y="2118630"/>
                    <a:pt x="1993135" y="2120878"/>
                    <a:pt x="1996115" y="2123519"/>
                  </a:cubicBezTo>
                  <a:cubicBezTo>
                    <a:pt x="2005055" y="2131440"/>
                    <a:pt x="2014902" y="2142894"/>
                    <a:pt x="2024012" y="2156489"/>
                  </a:cubicBezTo>
                  <a:cubicBezTo>
                    <a:pt x="2035308" y="2173349"/>
                    <a:pt x="2043129" y="2190005"/>
                    <a:pt x="2046097" y="2202674"/>
                  </a:cubicBezTo>
                  <a:cubicBezTo>
                    <a:pt x="2057595" y="2195064"/>
                    <a:pt x="2070543" y="2191320"/>
                    <a:pt x="2083411" y="2191217"/>
                  </a:cubicBezTo>
                  <a:cubicBezTo>
                    <a:pt x="2084838" y="2178250"/>
                    <a:pt x="2079809" y="2161769"/>
                    <a:pt x="2069474" y="2146345"/>
                  </a:cubicBezTo>
                  <a:cubicBezTo>
                    <a:pt x="2057413" y="2128344"/>
                    <a:pt x="2041271" y="2116481"/>
                    <a:pt x="2027271" y="2114603"/>
                  </a:cubicBezTo>
                  <a:cubicBezTo>
                    <a:pt x="2027337" y="2113989"/>
                    <a:pt x="2027730" y="2113699"/>
                    <a:pt x="2028139" y="2113425"/>
                  </a:cubicBezTo>
                  <a:cubicBezTo>
                    <a:pt x="2031385" y="2111250"/>
                    <a:pt x="2035263" y="2110348"/>
                    <a:pt x="2039494" y="2110580"/>
                  </a:cubicBezTo>
                  <a:close/>
                  <a:moveTo>
                    <a:pt x="3078775" y="2097636"/>
                  </a:moveTo>
                  <a:cubicBezTo>
                    <a:pt x="3065799" y="2098159"/>
                    <a:pt x="3052834" y="2102430"/>
                    <a:pt x="3041587" y="2110708"/>
                  </a:cubicBezTo>
                  <a:cubicBezTo>
                    <a:pt x="3011594" y="2132781"/>
                    <a:pt x="3005176" y="2174989"/>
                    <a:pt x="3027250" y="2204981"/>
                  </a:cubicBezTo>
                  <a:cubicBezTo>
                    <a:pt x="3049323" y="2234973"/>
                    <a:pt x="3091530" y="2241393"/>
                    <a:pt x="3121521" y="2219320"/>
                  </a:cubicBezTo>
                  <a:cubicBezTo>
                    <a:pt x="3151515" y="2197245"/>
                    <a:pt x="3157934" y="2155038"/>
                    <a:pt x="3135860" y="2125046"/>
                  </a:cubicBezTo>
                  <a:cubicBezTo>
                    <a:pt x="3130342" y="2117547"/>
                    <a:pt x="3123565" y="2111523"/>
                    <a:pt x="3116035" y="2107048"/>
                  </a:cubicBezTo>
                  <a:cubicBezTo>
                    <a:pt x="3104741" y="2100336"/>
                    <a:pt x="3091752" y="2097112"/>
                    <a:pt x="3078775" y="2097636"/>
                  </a:cubicBezTo>
                  <a:close/>
                  <a:moveTo>
                    <a:pt x="2083473" y="2093313"/>
                  </a:moveTo>
                  <a:cubicBezTo>
                    <a:pt x="2088189" y="2094178"/>
                    <a:pt x="2093333" y="2096444"/>
                    <a:pt x="2098594" y="2099906"/>
                  </a:cubicBezTo>
                  <a:cubicBezTo>
                    <a:pt x="2109114" y="2106829"/>
                    <a:pt x="2120098" y="2118535"/>
                    <a:pt x="2129052" y="2133380"/>
                  </a:cubicBezTo>
                  <a:cubicBezTo>
                    <a:pt x="2146965" y="2163073"/>
                    <a:pt x="2149978" y="2194084"/>
                    <a:pt x="2135785" y="2202647"/>
                  </a:cubicBezTo>
                  <a:lnTo>
                    <a:pt x="2134216" y="2202874"/>
                  </a:lnTo>
                  <a:cubicBezTo>
                    <a:pt x="2137801" y="2187087"/>
                    <a:pt x="2131848" y="2163247"/>
                    <a:pt x="2117895" y="2140113"/>
                  </a:cubicBezTo>
                  <a:cubicBezTo>
                    <a:pt x="2103940" y="2116980"/>
                    <a:pt x="2085626" y="2100595"/>
                    <a:pt x="2069989" y="2096404"/>
                  </a:cubicBezTo>
                  <a:cubicBezTo>
                    <a:pt x="2070044" y="2095683"/>
                    <a:pt x="2070474" y="2095391"/>
                    <a:pt x="2070921" y="2095123"/>
                  </a:cubicBezTo>
                  <a:cubicBezTo>
                    <a:pt x="2074469" y="2092982"/>
                    <a:pt x="2078757" y="2092448"/>
                    <a:pt x="2083473" y="2093313"/>
                  </a:cubicBezTo>
                  <a:close/>
                  <a:moveTo>
                    <a:pt x="2063779" y="2082572"/>
                  </a:moveTo>
                  <a:cubicBezTo>
                    <a:pt x="2051985" y="2081393"/>
                    <a:pt x="2039993" y="2081902"/>
                    <a:pt x="2028188" y="2084175"/>
                  </a:cubicBezTo>
                  <a:cubicBezTo>
                    <a:pt x="2012449" y="2087205"/>
                    <a:pt x="1997044" y="2093372"/>
                    <a:pt x="1982890" y="2102855"/>
                  </a:cubicBezTo>
                  <a:cubicBezTo>
                    <a:pt x="1926278" y="2140790"/>
                    <a:pt x="1911136" y="2217436"/>
                    <a:pt x="1949071" y="2274049"/>
                  </a:cubicBezTo>
                  <a:cubicBezTo>
                    <a:pt x="1961211" y="2292166"/>
                    <a:pt x="1977315" y="2306037"/>
                    <a:pt x="1996301" y="2313624"/>
                  </a:cubicBezTo>
                  <a:cubicBezTo>
                    <a:pt x="1972149" y="2311004"/>
                    <a:pt x="1947616" y="2317751"/>
                    <a:pt x="1926002" y="2332233"/>
                  </a:cubicBezTo>
                  <a:cubicBezTo>
                    <a:pt x="1869389" y="2370168"/>
                    <a:pt x="1854248" y="2446813"/>
                    <a:pt x="1892182" y="2503426"/>
                  </a:cubicBezTo>
                  <a:cubicBezTo>
                    <a:pt x="1930117" y="2560039"/>
                    <a:pt x="2006763" y="2575181"/>
                    <a:pt x="2063376" y="2537246"/>
                  </a:cubicBezTo>
                  <a:cubicBezTo>
                    <a:pt x="2081974" y="2524784"/>
                    <a:pt x="2096097" y="2508142"/>
                    <a:pt x="2103556" y="2488532"/>
                  </a:cubicBezTo>
                  <a:lnTo>
                    <a:pt x="2120787" y="2530315"/>
                  </a:lnTo>
                  <a:cubicBezTo>
                    <a:pt x="2158722" y="2586928"/>
                    <a:pt x="2235368" y="2602070"/>
                    <a:pt x="2291980" y="2564135"/>
                  </a:cubicBezTo>
                  <a:cubicBezTo>
                    <a:pt x="2348593" y="2526201"/>
                    <a:pt x="2363735" y="2449555"/>
                    <a:pt x="2325800" y="2392942"/>
                  </a:cubicBezTo>
                  <a:cubicBezTo>
                    <a:pt x="2315861" y="2378109"/>
                    <a:pt x="2303265" y="2366124"/>
                    <a:pt x="2288840" y="2357556"/>
                  </a:cubicBezTo>
                  <a:cubicBezTo>
                    <a:pt x="2312101" y="2359615"/>
                    <a:pt x="2335542" y="2352842"/>
                    <a:pt x="2356292" y="2338938"/>
                  </a:cubicBezTo>
                  <a:cubicBezTo>
                    <a:pt x="2412904" y="2301004"/>
                    <a:pt x="2428046" y="2224358"/>
                    <a:pt x="2390111" y="2167745"/>
                  </a:cubicBezTo>
                  <a:cubicBezTo>
                    <a:pt x="2380627" y="2153592"/>
                    <a:pt x="2368725" y="2142031"/>
                    <a:pt x="2355320" y="2133242"/>
                  </a:cubicBezTo>
                  <a:cubicBezTo>
                    <a:pt x="2315106" y="2106878"/>
                    <a:pt x="2261378" y="2105474"/>
                    <a:pt x="2218918" y="2133925"/>
                  </a:cubicBezTo>
                  <a:cubicBezTo>
                    <a:pt x="2195494" y="2149621"/>
                    <a:pt x="2179170" y="2171943"/>
                    <a:pt x="2172720" y="2197396"/>
                  </a:cubicBezTo>
                  <a:cubicBezTo>
                    <a:pt x="2173363" y="2176294"/>
                    <a:pt x="2166624" y="2155391"/>
                    <a:pt x="2154083" y="2136676"/>
                  </a:cubicBezTo>
                  <a:cubicBezTo>
                    <a:pt x="2132745" y="2104831"/>
                    <a:pt x="2099159" y="2086108"/>
                    <a:pt x="2063779" y="2082572"/>
                  </a:cubicBezTo>
                  <a:close/>
                  <a:moveTo>
                    <a:pt x="3020562" y="1979001"/>
                  </a:moveTo>
                  <a:cubicBezTo>
                    <a:pt x="3043448" y="1982482"/>
                    <a:pt x="3065006" y="1994693"/>
                    <a:pt x="3079812" y="2014810"/>
                  </a:cubicBezTo>
                  <a:cubicBezTo>
                    <a:pt x="3089603" y="2028109"/>
                    <a:pt x="3095212" y="2043201"/>
                    <a:pt x="3095423" y="2058676"/>
                  </a:cubicBezTo>
                  <a:cubicBezTo>
                    <a:pt x="3099322" y="2039827"/>
                    <a:pt x="3110559" y="2022951"/>
                    <a:pt x="3127205" y="2010700"/>
                  </a:cubicBezTo>
                  <a:cubicBezTo>
                    <a:pt x="3157380" y="1988491"/>
                    <a:pt x="3196773" y="1987783"/>
                    <a:pt x="3227075" y="2005790"/>
                  </a:cubicBezTo>
                  <a:cubicBezTo>
                    <a:pt x="3237176" y="2011792"/>
                    <a:pt x="3246267" y="2019875"/>
                    <a:pt x="3253670" y="2029933"/>
                  </a:cubicBezTo>
                  <a:cubicBezTo>
                    <a:pt x="3283281" y="2070166"/>
                    <a:pt x="3274670" y="2126786"/>
                    <a:pt x="3234437" y="2156398"/>
                  </a:cubicBezTo>
                  <a:cubicBezTo>
                    <a:pt x="3219688" y="2167251"/>
                    <a:pt x="3202742" y="2172970"/>
                    <a:pt x="3185640" y="2172213"/>
                  </a:cubicBezTo>
                  <a:cubicBezTo>
                    <a:pt x="3196483" y="2178024"/>
                    <a:pt x="3206093" y="2186391"/>
                    <a:pt x="3213852" y="2196934"/>
                  </a:cubicBezTo>
                  <a:cubicBezTo>
                    <a:pt x="3243463" y="2237168"/>
                    <a:pt x="3234852" y="2293787"/>
                    <a:pt x="3194619" y="2323399"/>
                  </a:cubicBezTo>
                  <a:cubicBezTo>
                    <a:pt x="3154385" y="2353010"/>
                    <a:pt x="3097766" y="2344399"/>
                    <a:pt x="3068154" y="2304165"/>
                  </a:cubicBezTo>
                  <a:lnTo>
                    <a:pt x="3054185" y="2274122"/>
                  </a:lnTo>
                  <a:cubicBezTo>
                    <a:pt x="3049355" y="2288725"/>
                    <a:pt x="3039549" y="2301371"/>
                    <a:pt x="3026333" y="2311097"/>
                  </a:cubicBezTo>
                  <a:cubicBezTo>
                    <a:pt x="2986096" y="2340708"/>
                    <a:pt x="2929478" y="2332099"/>
                    <a:pt x="2899865" y="2291863"/>
                  </a:cubicBezTo>
                  <a:cubicBezTo>
                    <a:pt x="2870254" y="2251630"/>
                    <a:pt x="2878867" y="2195009"/>
                    <a:pt x="2919099" y="2165399"/>
                  </a:cubicBezTo>
                  <a:cubicBezTo>
                    <a:pt x="2934461" y="2154092"/>
                    <a:pt x="2952209" y="2148359"/>
                    <a:pt x="2969983" y="2149497"/>
                  </a:cubicBezTo>
                  <a:cubicBezTo>
                    <a:pt x="2955833" y="2144555"/>
                    <a:pt x="2943590" y="2134917"/>
                    <a:pt x="2934114" y="2122041"/>
                  </a:cubicBezTo>
                  <a:cubicBezTo>
                    <a:pt x="2904503" y="2081807"/>
                    <a:pt x="2913113" y="2025187"/>
                    <a:pt x="2953347" y="1995576"/>
                  </a:cubicBezTo>
                  <a:cubicBezTo>
                    <a:pt x="2973463" y="1980770"/>
                    <a:pt x="2997677" y="1975520"/>
                    <a:pt x="3020562" y="1979001"/>
                  </a:cubicBezTo>
                  <a:close/>
                  <a:moveTo>
                    <a:pt x="3014993" y="1960658"/>
                  </a:moveTo>
                  <a:cubicBezTo>
                    <a:pt x="2989771" y="1956822"/>
                    <a:pt x="2963085" y="1962608"/>
                    <a:pt x="2940914" y="1978926"/>
                  </a:cubicBezTo>
                  <a:cubicBezTo>
                    <a:pt x="2896574" y="2011559"/>
                    <a:pt x="2887081" y="2073961"/>
                    <a:pt x="2919715" y="2118302"/>
                  </a:cubicBezTo>
                  <a:cubicBezTo>
                    <a:pt x="2930162" y="2132492"/>
                    <a:pt x="2943653" y="2143114"/>
                    <a:pt x="2959249" y="2148561"/>
                  </a:cubicBezTo>
                  <a:cubicBezTo>
                    <a:pt x="2939661" y="2147308"/>
                    <a:pt x="2920102" y="2153628"/>
                    <a:pt x="2903173" y="2166087"/>
                  </a:cubicBezTo>
                  <a:cubicBezTo>
                    <a:pt x="2858830" y="2198720"/>
                    <a:pt x="2849341" y="2261122"/>
                    <a:pt x="2881974" y="2305463"/>
                  </a:cubicBezTo>
                  <a:cubicBezTo>
                    <a:pt x="2914610" y="2349805"/>
                    <a:pt x="2977011" y="2359295"/>
                    <a:pt x="3021352" y="2326660"/>
                  </a:cubicBezTo>
                  <a:cubicBezTo>
                    <a:pt x="3035919" y="2315940"/>
                    <a:pt x="3046725" y="2302004"/>
                    <a:pt x="3052045" y="2285911"/>
                  </a:cubicBezTo>
                  <a:lnTo>
                    <a:pt x="3067442" y="2319022"/>
                  </a:lnTo>
                  <a:cubicBezTo>
                    <a:pt x="3100078" y="2363361"/>
                    <a:pt x="3162480" y="2372853"/>
                    <a:pt x="3206820" y="2340220"/>
                  </a:cubicBezTo>
                  <a:cubicBezTo>
                    <a:pt x="3251162" y="2307585"/>
                    <a:pt x="3260652" y="2245184"/>
                    <a:pt x="3228019" y="2200840"/>
                  </a:cubicBezTo>
                  <a:cubicBezTo>
                    <a:pt x="3219468" y="2189221"/>
                    <a:pt x="3208874" y="2179999"/>
                    <a:pt x="3196925" y="2173595"/>
                  </a:cubicBezTo>
                  <a:cubicBezTo>
                    <a:pt x="3215773" y="2174431"/>
                    <a:pt x="3234452" y="2168128"/>
                    <a:pt x="3250703" y="2156168"/>
                  </a:cubicBezTo>
                  <a:cubicBezTo>
                    <a:pt x="3295045" y="2123533"/>
                    <a:pt x="3304536" y="2061131"/>
                    <a:pt x="3271903" y="2016791"/>
                  </a:cubicBezTo>
                  <a:cubicBezTo>
                    <a:pt x="3263743" y="2005705"/>
                    <a:pt x="3253724" y="1996797"/>
                    <a:pt x="3242591" y="1990182"/>
                  </a:cubicBezTo>
                  <a:cubicBezTo>
                    <a:pt x="3209193" y="1970335"/>
                    <a:pt x="3165779" y="1971116"/>
                    <a:pt x="3132524" y="1995591"/>
                  </a:cubicBezTo>
                  <a:cubicBezTo>
                    <a:pt x="3114178" y="2009093"/>
                    <a:pt x="3101795" y="2027694"/>
                    <a:pt x="3097497" y="2048466"/>
                  </a:cubicBezTo>
                  <a:cubicBezTo>
                    <a:pt x="3097264" y="2031410"/>
                    <a:pt x="3091082" y="2014781"/>
                    <a:pt x="3080292" y="2000123"/>
                  </a:cubicBezTo>
                  <a:cubicBezTo>
                    <a:pt x="3063974" y="1977952"/>
                    <a:pt x="3040215" y="1964494"/>
                    <a:pt x="3014993" y="1960658"/>
                  </a:cubicBezTo>
                  <a:close/>
                  <a:moveTo>
                    <a:pt x="3589754" y="1939363"/>
                  </a:moveTo>
                  <a:lnTo>
                    <a:pt x="3593293" y="1940994"/>
                  </a:lnTo>
                  <a:cubicBezTo>
                    <a:pt x="3623879" y="1969707"/>
                    <a:pt x="3610233" y="2033937"/>
                    <a:pt x="3562810" y="2084456"/>
                  </a:cubicBezTo>
                  <a:cubicBezTo>
                    <a:pt x="3515388" y="2134976"/>
                    <a:pt x="3452151" y="2152654"/>
                    <a:pt x="3421563" y="2123942"/>
                  </a:cubicBezTo>
                  <a:cubicBezTo>
                    <a:pt x="3420599" y="2123039"/>
                    <a:pt x="3419684" y="2122101"/>
                    <a:pt x="3419713" y="2120515"/>
                  </a:cubicBezTo>
                  <a:cubicBezTo>
                    <a:pt x="3456377" y="2122963"/>
                    <a:pt x="3501819" y="2101243"/>
                    <a:pt x="3538764" y="2061883"/>
                  </a:cubicBezTo>
                  <a:cubicBezTo>
                    <a:pt x="3575710" y="2022523"/>
                    <a:pt x="3594515" y="1975802"/>
                    <a:pt x="3589754" y="1939363"/>
                  </a:cubicBezTo>
                  <a:close/>
                  <a:moveTo>
                    <a:pt x="3565978" y="1890622"/>
                  </a:moveTo>
                  <a:lnTo>
                    <a:pt x="3568389" y="1892201"/>
                  </a:lnTo>
                  <a:cubicBezTo>
                    <a:pt x="3586571" y="1916908"/>
                    <a:pt x="3564387" y="1964110"/>
                    <a:pt x="3518839" y="1997633"/>
                  </a:cubicBezTo>
                  <a:cubicBezTo>
                    <a:pt x="3473292" y="2031155"/>
                    <a:pt x="3421628" y="2038304"/>
                    <a:pt x="3403444" y="2013596"/>
                  </a:cubicBezTo>
                  <a:cubicBezTo>
                    <a:pt x="3402873" y="2012818"/>
                    <a:pt x="3402343" y="2012021"/>
                    <a:pt x="3402655" y="2010825"/>
                  </a:cubicBezTo>
                  <a:cubicBezTo>
                    <a:pt x="3430290" y="2016278"/>
                    <a:pt x="3469061" y="2004326"/>
                    <a:pt x="3504545" y="1978209"/>
                  </a:cubicBezTo>
                  <a:cubicBezTo>
                    <a:pt x="3540031" y="1952093"/>
                    <a:pt x="3562967" y="1918628"/>
                    <a:pt x="3565978" y="1890622"/>
                  </a:cubicBezTo>
                  <a:close/>
                  <a:moveTo>
                    <a:pt x="3873049" y="1870257"/>
                  </a:moveTo>
                  <a:cubicBezTo>
                    <a:pt x="3869377" y="1882778"/>
                    <a:pt x="3859685" y="1899871"/>
                    <a:pt x="3845969" y="1916841"/>
                  </a:cubicBezTo>
                  <a:cubicBezTo>
                    <a:pt x="3831649" y="1934559"/>
                    <a:pt x="3816277" y="1948015"/>
                    <a:pt x="3804535" y="1954014"/>
                  </a:cubicBezTo>
                  <a:cubicBezTo>
                    <a:pt x="3808208" y="1941493"/>
                    <a:pt x="3817899" y="1924399"/>
                    <a:pt x="3831615" y="1907429"/>
                  </a:cubicBezTo>
                  <a:cubicBezTo>
                    <a:pt x="3845935" y="1889712"/>
                    <a:pt x="3861307" y="1876255"/>
                    <a:pt x="3873049" y="1870257"/>
                  </a:cubicBezTo>
                  <a:close/>
                  <a:moveTo>
                    <a:pt x="4080876" y="1853389"/>
                  </a:moveTo>
                  <a:cubicBezTo>
                    <a:pt x="4081732" y="1867215"/>
                    <a:pt x="4092255" y="1884164"/>
                    <a:pt x="4109106" y="1897785"/>
                  </a:cubicBezTo>
                  <a:cubicBezTo>
                    <a:pt x="4125958" y="1911406"/>
                    <a:pt x="4144739" y="1918140"/>
                    <a:pt x="4158436" y="1916077"/>
                  </a:cubicBezTo>
                  <a:lnTo>
                    <a:pt x="4157985" y="1917420"/>
                  </a:lnTo>
                  <a:cubicBezTo>
                    <a:pt x="4148503" y="1929153"/>
                    <a:pt x="4123281" y="1924491"/>
                    <a:pt x="4101652" y="1907009"/>
                  </a:cubicBezTo>
                  <a:cubicBezTo>
                    <a:pt x="4080021" y="1889527"/>
                    <a:pt x="4070175" y="1865843"/>
                    <a:pt x="4079657" y="1854110"/>
                  </a:cubicBezTo>
                  <a:cubicBezTo>
                    <a:pt x="4079955" y="1853742"/>
                    <a:pt x="4080270" y="1853389"/>
                    <a:pt x="4080876" y="1853389"/>
                  </a:cubicBezTo>
                  <a:close/>
                  <a:moveTo>
                    <a:pt x="4108150" y="1835023"/>
                  </a:moveTo>
                  <a:cubicBezTo>
                    <a:pt x="4111280" y="1835941"/>
                    <a:pt x="4114696" y="1837236"/>
                    <a:pt x="4118325" y="1838875"/>
                  </a:cubicBezTo>
                  <a:cubicBezTo>
                    <a:pt x="4129210" y="1843793"/>
                    <a:pt x="4142007" y="1851817"/>
                    <a:pt x="4154734" y="1862104"/>
                  </a:cubicBezTo>
                  <a:cubicBezTo>
                    <a:pt x="4172452" y="1876423"/>
                    <a:pt x="4185908" y="1891795"/>
                    <a:pt x="4191906" y="1903537"/>
                  </a:cubicBezTo>
                  <a:cubicBezTo>
                    <a:pt x="4179386" y="1899865"/>
                    <a:pt x="4162293" y="1890173"/>
                    <a:pt x="4145321" y="1876457"/>
                  </a:cubicBezTo>
                  <a:cubicBezTo>
                    <a:pt x="4127604" y="1862137"/>
                    <a:pt x="4114149" y="1846766"/>
                    <a:pt x="4108150" y="1835023"/>
                  </a:cubicBezTo>
                  <a:close/>
                  <a:moveTo>
                    <a:pt x="4141325" y="1790297"/>
                  </a:moveTo>
                  <a:cubicBezTo>
                    <a:pt x="4146480" y="1791169"/>
                    <a:pt x="4152002" y="1792968"/>
                    <a:pt x="4157588" y="1795641"/>
                  </a:cubicBezTo>
                  <a:cubicBezTo>
                    <a:pt x="4163173" y="1798314"/>
                    <a:pt x="4168822" y="1801862"/>
                    <a:pt x="4174230" y="1806233"/>
                  </a:cubicBezTo>
                  <a:cubicBezTo>
                    <a:pt x="4195859" y="1823713"/>
                    <a:pt x="4205428" y="1847741"/>
                    <a:pt x="4195601" y="1859899"/>
                  </a:cubicBezTo>
                  <a:lnTo>
                    <a:pt x="4194353" y="1860659"/>
                  </a:lnTo>
                  <a:cubicBezTo>
                    <a:pt x="4193731" y="1846546"/>
                    <a:pt x="4183356" y="1829410"/>
                    <a:pt x="4166505" y="1815789"/>
                  </a:cubicBezTo>
                  <a:cubicBezTo>
                    <a:pt x="4149653" y="1802170"/>
                    <a:pt x="4130724" y="1795621"/>
                    <a:pt x="4116794" y="1797971"/>
                  </a:cubicBezTo>
                  <a:cubicBezTo>
                    <a:pt x="4116676" y="1797366"/>
                    <a:pt x="4116965" y="1796973"/>
                    <a:pt x="4117275" y="1796590"/>
                  </a:cubicBezTo>
                  <a:cubicBezTo>
                    <a:pt x="4122188" y="1790512"/>
                    <a:pt x="4131019" y="1788552"/>
                    <a:pt x="4141325" y="1790297"/>
                  </a:cubicBezTo>
                  <a:close/>
                  <a:moveTo>
                    <a:pt x="3837241" y="1783915"/>
                  </a:moveTo>
                  <a:cubicBezTo>
                    <a:pt x="3839256" y="1784590"/>
                    <a:pt x="3841059" y="1785607"/>
                    <a:pt x="3842607" y="1786985"/>
                  </a:cubicBezTo>
                  <a:lnTo>
                    <a:pt x="3843288" y="1788415"/>
                  </a:lnTo>
                  <a:cubicBezTo>
                    <a:pt x="3827148" y="1789665"/>
                    <a:pt x="3806139" y="1802413"/>
                    <a:pt x="3788178" y="1822592"/>
                  </a:cubicBezTo>
                  <a:cubicBezTo>
                    <a:pt x="3770215" y="1842772"/>
                    <a:pt x="3759989" y="1865116"/>
                    <a:pt x="3760618" y="1881293"/>
                  </a:cubicBezTo>
                  <a:cubicBezTo>
                    <a:pt x="3759913" y="1881453"/>
                    <a:pt x="3759507" y="1881130"/>
                    <a:pt x="3759118" y="1880782"/>
                  </a:cubicBezTo>
                  <a:cubicBezTo>
                    <a:pt x="3746735" y="1869762"/>
                    <a:pt x="3755387" y="1839829"/>
                    <a:pt x="3778442" y="1813928"/>
                  </a:cubicBezTo>
                  <a:cubicBezTo>
                    <a:pt x="3798615" y="1791263"/>
                    <a:pt x="3823132" y="1779194"/>
                    <a:pt x="3837241" y="1783915"/>
                  </a:cubicBezTo>
                  <a:close/>
                  <a:moveTo>
                    <a:pt x="3456327" y="1764949"/>
                  </a:moveTo>
                  <a:cubicBezTo>
                    <a:pt x="3464431" y="1765860"/>
                    <a:pt x="3471597" y="1768222"/>
                    <a:pt x="3477406" y="1772088"/>
                  </a:cubicBezTo>
                  <a:cubicBezTo>
                    <a:pt x="3480725" y="1774297"/>
                    <a:pt x="3483601" y="1776997"/>
                    <a:pt x="3485956" y="1780197"/>
                  </a:cubicBezTo>
                  <a:lnTo>
                    <a:pt x="3486807" y="1783044"/>
                  </a:lnTo>
                  <a:cubicBezTo>
                    <a:pt x="3458729" y="1776988"/>
                    <a:pt x="3419671" y="1788551"/>
                    <a:pt x="3384185" y="1814667"/>
                  </a:cubicBezTo>
                  <a:cubicBezTo>
                    <a:pt x="3348699" y="1840783"/>
                    <a:pt x="3326048" y="1874637"/>
                    <a:pt x="3323484" y="1903251"/>
                  </a:cubicBezTo>
                  <a:cubicBezTo>
                    <a:pt x="3322233" y="1903170"/>
                    <a:pt x="3321608" y="1902396"/>
                    <a:pt x="3321015" y="1901590"/>
                  </a:cubicBezTo>
                  <a:cubicBezTo>
                    <a:pt x="3302173" y="1875990"/>
                    <a:pt x="3323824" y="1828063"/>
                    <a:pt x="3369371" y="1794541"/>
                  </a:cubicBezTo>
                  <a:cubicBezTo>
                    <a:pt x="3399261" y="1772543"/>
                    <a:pt x="3432015" y="1762215"/>
                    <a:pt x="3456327" y="1764949"/>
                  </a:cubicBezTo>
                  <a:close/>
                  <a:moveTo>
                    <a:pt x="4122000" y="1726898"/>
                  </a:moveTo>
                  <a:cubicBezTo>
                    <a:pt x="4126761" y="1726328"/>
                    <a:pt x="4132345" y="1726969"/>
                    <a:pt x="4138395" y="1728718"/>
                  </a:cubicBezTo>
                  <a:cubicBezTo>
                    <a:pt x="4150491" y="1732214"/>
                    <a:pt x="4164451" y="1740140"/>
                    <a:pt x="4177401" y="1751668"/>
                  </a:cubicBezTo>
                  <a:cubicBezTo>
                    <a:pt x="4203304" y="1774723"/>
                    <a:pt x="4215367" y="1803451"/>
                    <a:pt x="4204345" y="1815833"/>
                  </a:cubicBezTo>
                  <a:lnTo>
                    <a:pt x="4202915" y="1816513"/>
                  </a:lnTo>
                  <a:cubicBezTo>
                    <a:pt x="4201664" y="1800373"/>
                    <a:pt x="4188918" y="1779366"/>
                    <a:pt x="4168737" y="1761403"/>
                  </a:cubicBezTo>
                  <a:cubicBezTo>
                    <a:pt x="4148558" y="1743442"/>
                    <a:pt x="4126213" y="1733214"/>
                    <a:pt x="4110036" y="1733844"/>
                  </a:cubicBezTo>
                  <a:cubicBezTo>
                    <a:pt x="4109876" y="1733139"/>
                    <a:pt x="4110199" y="1732733"/>
                    <a:pt x="4110547" y="1732344"/>
                  </a:cubicBezTo>
                  <a:cubicBezTo>
                    <a:pt x="4113302" y="1729248"/>
                    <a:pt x="4117239" y="1727468"/>
                    <a:pt x="4122000" y="1726898"/>
                  </a:cubicBezTo>
                  <a:close/>
                  <a:moveTo>
                    <a:pt x="2862316" y="1708415"/>
                  </a:moveTo>
                  <a:cubicBezTo>
                    <a:pt x="2870933" y="1708507"/>
                    <a:pt x="2880372" y="1710870"/>
                    <a:pt x="2890058" y="1715246"/>
                  </a:cubicBezTo>
                  <a:cubicBezTo>
                    <a:pt x="2899744" y="1719621"/>
                    <a:pt x="2909678" y="1726008"/>
                    <a:pt x="2919286" y="1734148"/>
                  </a:cubicBezTo>
                  <a:cubicBezTo>
                    <a:pt x="2928893" y="1742288"/>
                    <a:pt x="2938175" y="1752180"/>
                    <a:pt x="2946555" y="1763567"/>
                  </a:cubicBezTo>
                  <a:cubicBezTo>
                    <a:pt x="2974630" y="1801716"/>
                    <a:pt x="2983695" y="1844529"/>
                    <a:pt x="2970520" y="1868320"/>
                  </a:cubicBezTo>
                  <a:cubicBezTo>
                    <a:pt x="3013818" y="1868576"/>
                    <a:pt x="3056249" y="1888827"/>
                    <a:pt x="3083894" y="1926389"/>
                  </a:cubicBezTo>
                  <a:cubicBezTo>
                    <a:pt x="3099480" y="1947565"/>
                    <a:pt x="3108413" y="1971591"/>
                    <a:pt x="3108749" y="1996231"/>
                  </a:cubicBezTo>
                  <a:cubicBezTo>
                    <a:pt x="3114960" y="1966220"/>
                    <a:pt x="3132845" y="1939352"/>
                    <a:pt x="3159350" y="1919845"/>
                  </a:cubicBezTo>
                  <a:cubicBezTo>
                    <a:pt x="3207393" y="1884486"/>
                    <a:pt x="3270114" y="1883357"/>
                    <a:pt x="3318359" y="1912029"/>
                  </a:cubicBezTo>
                  <a:cubicBezTo>
                    <a:pt x="3334443" y="1921585"/>
                    <a:pt x="3348918" y="1934451"/>
                    <a:pt x="3360703" y="1950468"/>
                  </a:cubicBezTo>
                  <a:lnTo>
                    <a:pt x="3365029" y="1957785"/>
                  </a:lnTo>
                  <a:cubicBezTo>
                    <a:pt x="3379105" y="1935448"/>
                    <a:pt x="3406099" y="1908172"/>
                    <a:pt x="3440275" y="1883018"/>
                  </a:cubicBezTo>
                  <a:cubicBezTo>
                    <a:pt x="3477585" y="1855559"/>
                    <a:pt x="3514765" y="1837024"/>
                    <a:pt x="3540956" y="1831284"/>
                  </a:cubicBezTo>
                  <a:cubicBezTo>
                    <a:pt x="3527273" y="1854015"/>
                    <a:pt x="3499389" y="1882636"/>
                    <a:pt x="3463650" y="1908937"/>
                  </a:cubicBezTo>
                  <a:cubicBezTo>
                    <a:pt x="3427855" y="1935285"/>
                    <a:pt x="3392178" y="1953415"/>
                    <a:pt x="3366157" y="1959691"/>
                  </a:cubicBezTo>
                  <a:cubicBezTo>
                    <a:pt x="3406502" y="2022603"/>
                    <a:pt x="3391236" y="2106810"/>
                    <a:pt x="3330080" y="2151821"/>
                  </a:cubicBezTo>
                  <a:cubicBezTo>
                    <a:pt x="3306603" y="2169102"/>
                    <a:pt x="3279620" y="2178205"/>
                    <a:pt x="3252390" y="2177001"/>
                  </a:cubicBezTo>
                  <a:cubicBezTo>
                    <a:pt x="3269649" y="2186249"/>
                    <a:pt x="3284954" y="2199574"/>
                    <a:pt x="3297307" y="2216360"/>
                  </a:cubicBezTo>
                  <a:cubicBezTo>
                    <a:pt x="3344451" y="2280419"/>
                    <a:pt x="3330743" y="2370567"/>
                    <a:pt x="3266685" y="2417712"/>
                  </a:cubicBezTo>
                  <a:cubicBezTo>
                    <a:pt x="3218694" y="2453033"/>
                    <a:pt x="3156062" y="2454198"/>
                    <a:pt x="3107846" y="2425611"/>
                  </a:cubicBezTo>
                  <a:cubicBezTo>
                    <a:pt x="3099163" y="2461077"/>
                    <a:pt x="3112331" y="2509151"/>
                    <a:pt x="3143997" y="2552177"/>
                  </a:cubicBezTo>
                  <a:cubicBezTo>
                    <a:pt x="3175996" y="2595655"/>
                    <a:pt x="3218528" y="2622631"/>
                    <a:pt x="3255225" y="2624565"/>
                  </a:cubicBezTo>
                  <a:lnTo>
                    <a:pt x="3252979" y="2627744"/>
                  </a:lnTo>
                  <a:cubicBezTo>
                    <a:pt x="3219190" y="2652613"/>
                    <a:pt x="3158505" y="2627532"/>
                    <a:pt x="3117435" y="2571727"/>
                  </a:cubicBezTo>
                  <a:cubicBezTo>
                    <a:pt x="3076364" y="2515925"/>
                    <a:pt x="3070459" y="2450526"/>
                    <a:pt x="3104246" y="2425658"/>
                  </a:cubicBezTo>
                  <a:cubicBezTo>
                    <a:pt x="3104995" y="2425108"/>
                    <a:pt x="3105756" y="2424583"/>
                    <a:pt x="3106752" y="2424851"/>
                  </a:cubicBezTo>
                  <a:cubicBezTo>
                    <a:pt x="3091005" y="2415449"/>
                    <a:pt x="3076878" y="2402780"/>
                    <a:pt x="3065331" y="2387091"/>
                  </a:cubicBezTo>
                  <a:lnTo>
                    <a:pt x="3043089" y="2339257"/>
                  </a:lnTo>
                  <a:cubicBezTo>
                    <a:pt x="3035400" y="2362506"/>
                    <a:pt x="3019787" y="2382636"/>
                    <a:pt x="2998744" y="2398127"/>
                  </a:cubicBezTo>
                  <a:cubicBezTo>
                    <a:pt x="2985914" y="2407569"/>
                    <a:pt x="2972037" y="2414570"/>
                    <a:pt x="2957462" y="2418576"/>
                  </a:cubicBezTo>
                  <a:cubicBezTo>
                    <a:pt x="2982580" y="2448790"/>
                    <a:pt x="2967972" y="2508984"/>
                    <a:pt x="2923030" y="2556861"/>
                  </a:cubicBezTo>
                  <a:cubicBezTo>
                    <a:pt x="2875608" y="2607380"/>
                    <a:pt x="2812370" y="2625060"/>
                    <a:pt x="2781781" y="2596348"/>
                  </a:cubicBezTo>
                  <a:cubicBezTo>
                    <a:pt x="2780820" y="2595444"/>
                    <a:pt x="2779902" y="2594507"/>
                    <a:pt x="2779931" y="2592921"/>
                  </a:cubicBezTo>
                  <a:cubicBezTo>
                    <a:pt x="2816596" y="2595369"/>
                    <a:pt x="2862039" y="2573648"/>
                    <a:pt x="2898982" y="2534290"/>
                  </a:cubicBezTo>
                  <a:cubicBezTo>
                    <a:pt x="2932801" y="2498262"/>
                    <a:pt x="2951420" y="2456068"/>
                    <a:pt x="2949726" y="2421257"/>
                  </a:cubicBezTo>
                  <a:cubicBezTo>
                    <a:pt x="2920717" y="2429101"/>
                    <a:pt x="2890076" y="2427311"/>
                    <a:pt x="2862406" y="2416591"/>
                  </a:cubicBezTo>
                  <a:cubicBezTo>
                    <a:pt x="2878524" y="2441376"/>
                    <a:pt x="2856325" y="2486822"/>
                    <a:pt x="2812101" y="2519370"/>
                  </a:cubicBezTo>
                  <a:cubicBezTo>
                    <a:pt x="2766555" y="2552893"/>
                    <a:pt x="2714891" y="2560041"/>
                    <a:pt x="2696708" y="2535335"/>
                  </a:cubicBezTo>
                  <a:cubicBezTo>
                    <a:pt x="2696136" y="2534557"/>
                    <a:pt x="2695605" y="2533758"/>
                    <a:pt x="2695916" y="2532563"/>
                  </a:cubicBezTo>
                  <a:cubicBezTo>
                    <a:pt x="2723551" y="2538016"/>
                    <a:pt x="2762322" y="2526064"/>
                    <a:pt x="2797807" y="2499949"/>
                  </a:cubicBezTo>
                  <a:cubicBezTo>
                    <a:pt x="2832248" y="2474599"/>
                    <a:pt x="2854868" y="2442328"/>
                    <a:pt x="2858585" y="2414796"/>
                  </a:cubicBezTo>
                  <a:cubicBezTo>
                    <a:pt x="2834851" y="2405569"/>
                    <a:pt x="2813584" y="2389506"/>
                    <a:pt x="2797391" y="2367504"/>
                  </a:cubicBezTo>
                  <a:cubicBezTo>
                    <a:pt x="2783189" y="2348207"/>
                    <a:pt x="2774509" y="2326543"/>
                    <a:pt x="2771711" y="2304300"/>
                  </a:cubicBezTo>
                  <a:cubicBezTo>
                    <a:pt x="2744597" y="2301030"/>
                    <a:pt x="2709546" y="2312745"/>
                    <a:pt x="2677418" y="2336389"/>
                  </a:cubicBezTo>
                  <a:cubicBezTo>
                    <a:pt x="2641935" y="2362506"/>
                    <a:pt x="2619284" y="2396359"/>
                    <a:pt x="2616719" y="2424971"/>
                  </a:cubicBezTo>
                  <a:cubicBezTo>
                    <a:pt x="2615469" y="2424890"/>
                    <a:pt x="2614844" y="2424119"/>
                    <a:pt x="2614250" y="2423313"/>
                  </a:cubicBezTo>
                  <a:cubicBezTo>
                    <a:pt x="2595410" y="2397713"/>
                    <a:pt x="2617060" y="2349786"/>
                    <a:pt x="2662607" y="2316264"/>
                  </a:cubicBezTo>
                  <a:cubicBezTo>
                    <a:pt x="2702266" y="2287072"/>
                    <a:pt x="2746969" y="2278433"/>
                    <a:pt x="2770245" y="2293677"/>
                  </a:cubicBezTo>
                  <a:cubicBezTo>
                    <a:pt x="2765983" y="2245673"/>
                    <a:pt x="2786349" y="2196816"/>
                    <a:pt x="2828015" y="2166149"/>
                  </a:cubicBezTo>
                  <a:cubicBezTo>
                    <a:pt x="2852471" y="2148150"/>
                    <a:pt x="2880729" y="2139023"/>
                    <a:pt x="2909026" y="2140832"/>
                  </a:cubicBezTo>
                  <a:cubicBezTo>
                    <a:pt x="2886497" y="2132964"/>
                    <a:pt x="2867005" y="2117621"/>
                    <a:pt x="2851917" y="2097120"/>
                  </a:cubicBezTo>
                  <a:cubicBezTo>
                    <a:pt x="2844444" y="2086966"/>
                    <a:pt x="2838500" y="2076157"/>
                    <a:pt x="2834559" y="2064762"/>
                  </a:cubicBezTo>
                  <a:cubicBezTo>
                    <a:pt x="2802216" y="2080335"/>
                    <a:pt x="2749075" y="2064469"/>
                    <a:pt x="2705929" y="2023972"/>
                  </a:cubicBezTo>
                  <a:cubicBezTo>
                    <a:pt x="2655410" y="1976549"/>
                    <a:pt x="2637731" y="1913311"/>
                    <a:pt x="2666444" y="1882721"/>
                  </a:cubicBezTo>
                  <a:cubicBezTo>
                    <a:pt x="2667347" y="1881761"/>
                    <a:pt x="2668283" y="1880844"/>
                    <a:pt x="2669872" y="1880871"/>
                  </a:cubicBezTo>
                  <a:cubicBezTo>
                    <a:pt x="2667422" y="1917534"/>
                    <a:pt x="2689146" y="1962978"/>
                    <a:pt x="2728501" y="1999924"/>
                  </a:cubicBezTo>
                  <a:cubicBezTo>
                    <a:pt x="2760460" y="2029923"/>
                    <a:pt x="2797272" y="2047961"/>
                    <a:pt x="2829567" y="2050352"/>
                  </a:cubicBezTo>
                  <a:cubicBezTo>
                    <a:pt x="2821514" y="2023078"/>
                    <a:pt x="2822265" y="1994186"/>
                    <a:pt x="2831175" y="1967656"/>
                  </a:cubicBezTo>
                  <a:cubicBezTo>
                    <a:pt x="2805488" y="1970763"/>
                    <a:pt x="2770134" y="1949311"/>
                    <a:pt x="2743450" y="1913052"/>
                  </a:cubicBezTo>
                  <a:cubicBezTo>
                    <a:pt x="2709926" y="1867506"/>
                    <a:pt x="2702783" y="1815839"/>
                    <a:pt x="2727485" y="1797659"/>
                  </a:cubicBezTo>
                  <a:cubicBezTo>
                    <a:pt x="2728262" y="1797087"/>
                    <a:pt x="2729061" y="1796556"/>
                    <a:pt x="2730256" y="1796867"/>
                  </a:cubicBezTo>
                  <a:cubicBezTo>
                    <a:pt x="2724807" y="1824502"/>
                    <a:pt x="2736755" y="1863273"/>
                    <a:pt x="2762875" y="1898756"/>
                  </a:cubicBezTo>
                  <a:cubicBezTo>
                    <a:pt x="2784440" y="1928061"/>
                    <a:pt x="2811017" y="1948809"/>
                    <a:pt x="2835610" y="1956192"/>
                  </a:cubicBezTo>
                  <a:cubicBezTo>
                    <a:pt x="2844332" y="1933953"/>
                    <a:pt x="2859153" y="1913952"/>
                    <a:pt x="2879439" y="1898571"/>
                  </a:cubicBezTo>
                  <a:cubicBezTo>
                    <a:pt x="2857885" y="1884007"/>
                    <a:pt x="2832549" y="1858355"/>
                    <a:pt x="2809059" y="1826444"/>
                  </a:cubicBezTo>
                  <a:cubicBezTo>
                    <a:pt x="2781600" y="1789134"/>
                    <a:pt x="2763067" y="1751956"/>
                    <a:pt x="2757326" y="1725763"/>
                  </a:cubicBezTo>
                  <a:cubicBezTo>
                    <a:pt x="2763009" y="1729184"/>
                    <a:pt x="2769060" y="1733492"/>
                    <a:pt x="2775351" y="1738590"/>
                  </a:cubicBezTo>
                  <a:cubicBezTo>
                    <a:pt x="2794224" y="1753880"/>
                    <a:pt x="2815254" y="1776266"/>
                    <a:pt x="2834980" y="1803068"/>
                  </a:cubicBezTo>
                  <a:cubicBezTo>
                    <a:pt x="2859440" y="1836306"/>
                    <a:pt x="2876822" y="1869440"/>
                    <a:pt x="2883987" y="1894911"/>
                  </a:cubicBezTo>
                  <a:cubicBezTo>
                    <a:pt x="2906664" y="1878421"/>
                    <a:pt x="2932631" y="1869653"/>
                    <a:pt x="2958764" y="1868289"/>
                  </a:cubicBezTo>
                  <a:cubicBezTo>
                    <a:pt x="2960500" y="1841819"/>
                    <a:pt x="2948806" y="1808789"/>
                    <a:pt x="2926427" y="1778382"/>
                  </a:cubicBezTo>
                  <a:cubicBezTo>
                    <a:pt x="2900310" y="1742894"/>
                    <a:pt x="2866454" y="1720244"/>
                    <a:pt x="2837845" y="1717683"/>
                  </a:cubicBezTo>
                  <a:cubicBezTo>
                    <a:pt x="2837925" y="1716430"/>
                    <a:pt x="2838696" y="1715806"/>
                    <a:pt x="2839503" y="1715213"/>
                  </a:cubicBezTo>
                  <a:cubicBezTo>
                    <a:pt x="2845903" y="1710502"/>
                    <a:pt x="2853698" y="1708323"/>
                    <a:pt x="2862316" y="1708415"/>
                  </a:cubicBezTo>
                  <a:close/>
                  <a:moveTo>
                    <a:pt x="3392714" y="1708086"/>
                  </a:moveTo>
                  <a:cubicBezTo>
                    <a:pt x="3402181" y="1708842"/>
                    <a:pt x="3410331" y="1711255"/>
                    <a:pt x="3416660" y="1715396"/>
                  </a:cubicBezTo>
                  <a:cubicBezTo>
                    <a:pt x="3420277" y="1717763"/>
                    <a:pt x="3423298" y="1720694"/>
                    <a:pt x="3425632" y="1724202"/>
                  </a:cubicBezTo>
                  <a:lnTo>
                    <a:pt x="3426234" y="1727368"/>
                  </a:lnTo>
                  <a:cubicBezTo>
                    <a:pt x="3393839" y="1721497"/>
                    <a:pt x="3345942" y="1735729"/>
                    <a:pt x="3300198" y="1766153"/>
                  </a:cubicBezTo>
                  <a:cubicBezTo>
                    <a:pt x="3254456" y="1796575"/>
                    <a:pt x="3222811" y="1835247"/>
                    <a:pt x="3215699" y="1867390"/>
                  </a:cubicBezTo>
                  <a:cubicBezTo>
                    <a:pt x="3214232" y="1867340"/>
                    <a:pt x="3213601" y="1866495"/>
                    <a:pt x="3213014" y="1865613"/>
                  </a:cubicBezTo>
                  <a:cubicBezTo>
                    <a:pt x="3194346" y="1837545"/>
                    <a:pt x="3226809" y="1783134"/>
                    <a:pt x="3285523" y="1744087"/>
                  </a:cubicBezTo>
                  <a:cubicBezTo>
                    <a:pt x="3324052" y="1718460"/>
                    <a:pt x="3364312" y="1705817"/>
                    <a:pt x="3392714" y="1708086"/>
                  </a:cubicBezTo>
                  <a:close/>
                  <a:moveTo>
                    <a:pt x="3988471" y="1703182"/>
                  </a:moveTo>
                  <a:cubicBezTo>
                    <a:pt x="3976051" y="1699616"/>
                    <a:pt x="3962149" y="1703531"/>
                    <a:pt x="3953515" y="1714213"/>
                  </a:cubicBezTo>
                  <a:cubicBezTo>
                    <a:pt x="3942003" y="1728456"/>
                    <a:pt x="3944217" y="1749334"/>
                    <a:pt x="3958460" y="1760846"/>
                  </a:cubicBezTo>
                  <a:cubicBezTo>
                    <a:pt x="3972703" y="1772357"/>
                    <a:pt x="3993581" y="1770144"/>
                    <a:pt x="4005092" y="1755902"/>
                  </a:cubicBezTo>
                  <a:cubicBezTo>
                    <a:pt x="4016604" y="1741658"/>
                    <a:pt x="4014390" y="1720780"/>
                    <a:pt x="4000148" y="1709269"/>
                  </a:cubicBezTo>
                  <a:cubicBezTo>
                    <a:pt x="3996587" y="1706391"/>
                    <a:pt x="3992611" y="1704371"/>
                    <a:pt x="3988471" y="1703182"/>
                  </a:cubicBezTo>
                  <a:close/>
                  <a:moveTo>
                    <a:pt x="2950110" y="1669393"/>
                  </a:moveTo>
                  <a:cubicBezTo>
                    <a:pt x="2959769" y="1670728"/>
                    <a:pt x="2970422" y="1674871"/>
                    <a:pt x="2981419" y="1681432"/>
                  </a:cubicBezTo>
                  <a:cubicBezTo>
                    <a:pt x="3003411" y="1694552"/>
                    <a:pt x="3026776" y="1717347"/>
                    <a:pt x="3046297" y="1746702"/>
                  </a:cubicBezTo>
                  <a:cubicBezTo>
                    <a:pt x="3085350" y="1805415"/>
                    <a:pt x="3094251" y="1868144"/>
                    <a:pt x="3066186" y="1886812"/>
                  </a:cubicBezTo>
                  <a:lnTo>
                    <a:pt x="3063018" y="1887415"/>
                  </a:lnTo>
                  <a:cubicBezTo>
                    <a:pt x="3068887" y="1855023"/>
                    <a:pt x="3054655" y="1807124"/>
                    <a:pt x="3024234" y="1761379"/>
                  </a:cubicBezTo>
                  <a:cubicBezTo>
                    <a:pt x="2993811" y="1715638"/>
                    <a:pt x="2955137" y="1683994"/>
                    <a:pt x="2922994" y="1676881"/>
                  </a:cubicBezTo>
                  <a:cubicBezTo>
                    <a:pt x="2923042" y="1675412"/>
                    <a:pt x="2923889" y="1674780"/>
                    <a:pt x="2924773" y="1674195"/>
                  </a:cubicBezTo>
                  <a:cubicBezTo>
                    <a:pt x="2931790" y="1669528"/>
                    <a:pt x="2940453" y="1668057"/>
                    <a:pt x="2950110" y="1669393"/>
                  </a:cubicBezTo>
                  <a:close/>
                  <a:moveTo>
                    <a:pt x="2885019" y="1649155"/>
                  </a:moveTo>
                  <a:cubicBezTo>
                    <a:pt x="2836730" y="1651103"/>
                    <a:pt x="2788485" y="1666996"/>
                    <a:pt x="2746633" y="1697798"/>
                  </a:cubicBezTo>
                  <a:cubicBezTo>
                    <a:pt x="2635026" y="1779939"/>
                    <a:pt x="2611140" y="1937002"/>
                    <a:pt x="2693281" y="2048609"/>
                  </a:cubicBezTo>
                  <a:cubicBezTo>
                    <a:pt x="2719567" y="2084325"/>
                    <a:pt x="2753527" y="2111060"/>
                    <a:pt x="2792778" y="2124770"/>
                  </a:cubicBezTo>
                  <a:cubicBezTo>
                    <a:pt x="2743478" y="2121614"/>
                    <a:pt x="2694244" y="2137519"/>
                    <a:pt x="2651635" y="2168879"/>
                  </a:cubicBezTo>
                  <a:cubicBezTo>
                    <a:pt x="2540028" y="2251020"/>
                    <a:pt x="2516141" y="2408082"/>
                    <a:pt x="2598282" y="2519689"/>
                  </a:cubicBezTo>
                  <a:cubicBezTo>
                    <a:pt x="2680423" y="2631296"/>
                    <a:pt x="2837485" y="2655184"/>
                    <a:pt x="2949092" y="2573043"/>
                  </a:cubicBezTo>
                  <a:cubicBezTo>
                    <a:pt x="2985758" y="2546058"/>
                    <a:pt x="3012956" y="2510983"/>
                    <a:pt x="3026350" y="2470477"/>
                  </a:cubicBezTo>
                  <a:lnTo>
                    <a:pt x="3065102" y="2553814"/>
                  </a:lnTo>
                  <a:cubicBezTo>
                    <a:pt x="3147243" y="2665420"/>
                    <a:pt x="3304306" y="2689308"/>
                    <a:pt x="3415913" y="2607167"/>
                  </a:cubicBezTo>
                  <a:cubicBezTo>
                    <a:pt x="3527520" y="2525026"/>
                    <a:pt x="3551406" y="2367964"/>
                    <a:pt x="3469265" y="2256357"/>
                  </a:cubicBezTo>
                  <a:cubicBezTo>
                    <a:pt x="3447743" y="2227114"/>
                    <a:pt x="3421080" y="2203896"/>
                    <a:pt x="3391007" y="2187783"/>
                  </a:cubicBezTo>
                  <a:cubicBezTo>
                    <a:pt x="3438448" y="2189882"/>
                    <a:pt x="3485460" y="2174020"/>
                    <a:pt x="3526366" y="2143914"/>
                  </a:cubicBezTo>
                  <a:cubicBezTo>
                    <a:pt x="3637972" y="2061773"/>
                    <a:pt x="3661859" y="1904711"/>
                    <a:pt x="3579718" y="1793104"/>
                  </a:cubicBezTo>
                  <a:cubicBezTo>
                    <a:pt x="3559183" y="1765202"/>
                    <a:pt x="3533965" y="1742782"/>
                    <a:pt x="3505945" y="1726132"/>
                  </a:cubicBezTo>
                  <a:cubicBezTo>
                    <a:pt x="3421887" y="1676179"/>
                    <a:pt x="3312612" y="1678145"/>
                    <a:pt x="3228908" y="1739750"/>
                  </a:cubicBezTo>
                  <a:cubicBezTo>
                    <a:pt x="3182729" y="1773737"/>
                    <a:pt x="3151568" y="1820548"/>
                    <a:pt x="3140748" y="1872833"/>
                  </a:cubicBezTo>
                  <a:cubicBezTo>
                    <a:pt x="3140163" y="1829907"/>
                    <a:pt x="3124598" y="1788047"/>
                    <a:pt x="3097443" y="1751152"/>
                  </a:cubicBezTo>
                  <a:cubicBezTo>
                    <a:pt x="3046105" y="1681398"/>
                    <a:pt x="2965501" y="1645909"/>
                    <a:pt x="2885019" y="1649155"/>
                  </a:cubicBezTo>
                  <a:close/>
                  <a:moveTo>
                    <a:pt x="4028653" y="1641159"/>
                  </a:moveTo>
                  <a:cubicBezTo>
                    <a:pt x="4034207" y="1642754"/>
                    <a:pt x="4039540" y="1645463"/>
                    <a:pt x="4044317" y="1649324"/>
                  </a:cubicBezTo>
                  <a:cubicBezTo>
                    <a:pt x="4063423" y="1664767"/>
                    <a:pt x="4066393" y="1692774"/>
                    <a:pt x="4050950" y="1711880"/>
                  </a:cubicBezTo>
                  <a:cubicBezTo>
                    <a:pt x="4045289" y="1718883"/>
                    <a:pt x="4037942" y="1723718"/>
                    <a:pt x="4029713" y="1725493"/>
                  </a:cubicBezTo>
                  <a:cubicBezTo>
                    <a:pt x="4035595" y="1726904"/>
                    <a:pt x="4041211" y="1729685"/>
                    <a:pt x="4046218" y="1733731"/>
                  </a:cubicBezTo>
                  <a:cubicBezTo>
                    <a:pt x="4065324" y="1749174"/>
                    <a:pt x="4068293" y="1777181"/>
                    <a:pt x="4052851" y="1796287"/>
                  </a:cubicBezTo>
                  <a:cubicBezTo>
                    <a:pt x="4037408" y="1815393"/>
                    <a:pt x="4009401" y="1818363"/>
                    <a:pt x="3990295" y="1802920"/>
                  </a:cubicBezTo>
                  <a:lnTo>
                    <a:pt x="3979901" y="1790373"/>
                  </a:lnTo>
                  <a:cubicBezTo>
                    <a:pt x="3979426" y="1797922"/>
                    <a:pt x="3976339" y="1805161"/>
                    <a:pt x="3971267" y="1811437"/>
                  </a:cubicBezTo>
                  <a:cubicBezTo>
                    <a:pt x="3955822" y="1830543"/>
                    <a:pt x="3927816" y="1833514"/>
                    <a:pt x="3908709" y="1818070"/>
                  </a:cubicBezTo>
                  <a:cubicBezTo>
                    <a:pt x="3889603" y="1802627"/>
                    <a:pt x="3886634" y="1774619"/>
                    <a:pt x="3902076" y="1755514"/>
                  </a:cubicBezTo>
                  <a:cubicBezTo>
                    <a:pt x="3907972" y="1748219"/>
                    <a:pt x="3915699" y="1743277"/>
                    <a:pt x="3924296" y="1741600"/>
                  </a:cubicBezTo>
                  <a:cubicBezTo>
                    <a:pt x="3916948" y="1741015"/>
                    <a:pt x="3909922" y="1737958"/>
                    <a:pt x="3903807" y="1733016"/>
                  </a:cubicBezTo>
                  <a:cubicBezTo>
                    <a:pt x="3884701" y="1717573"/>
                    <a:pt x="3881731" y="1689566"/>
                    <a:pt x="3897174" y="1670460"/>
                  </a:cubicBezTo>
                  <a:cubicBezTo>
                    <a:pt x="3912617" y="1651354"/>
                    <a:pt x="3940624" y="1648384"/>
                    <a:pt x="3959730" y="1663827"/>
                  </a:cubicBezTo>
                  <a:cubicBezTo>
                    <a:pt x="3966047" y="1668931"/>
                    <a:pt x="3970599" y="1675410"/>
                    <a:pt x="3972630" y="1682745"/>
                  </a:cubicBezTo>
                  <a:cubicBezTo>
                    <a:pt x="3972133" y="1673292"/>
                    <a:pt x="3975372" y="1663863"/>
                    <a:pt x="3981761" y="1655958"/>
                  </a:cubicBezTo>
                  <a:cubicBezTo>
                    <a:pt x="3993343" y="1641628"/>
                    <a:pt x="4011992" y="1636375"/>
                    <a:pt x="4028653" y="1641159"/>
                  </a:cubicBezTo>
                  <a:close/>
                  <a:moveTo>
                    <a:pt x="4034086" y="1631798"/>
                  </a:moveTo>
                  <a:cubicBezTo>
                    <a:pt x="4015723" y="1626526"/>
                    <a:pt x="3995169" y="1632315"/>
                    <a:pt x="3982405" y="1648107"/>
                  </a:cubicBezTo>
                  <a:cubicBezTo>
                    <a:pt x="3975364" y="1656819"/>
                    <a:pt x="3971795" y="1667212"/>
                    <a:pt x="3972343" y="1677629"/>
                  </a:cubicBezTo>
                  <a:cubicBezTo>
                    <a:pt x="3970103" y="1669545"/>
                    <a:pt x="3965088" y="1662407"/>
                    <a:pt x="3958126" y="1656781"/>
                  </a:cubicBezTo>
                  <a:cubicBezTo>
                    <a:pt x="3937068" y="1639762"/>
                    <a:pt x="3906202" y="1643034"/>
                    <a:pt x="3889182" y="1664092"/>
                  </a:cubicBezTo>
                  <a:cubicBezTo>
                    <a:pt x="3872163" y="1685148"/>
                    <a:pt x="3875435" y="1716015"/>
                    <a:pt x="3896492" y="1733035"/>
                  </a:cubicBezTo>
                  <a:cubicBezTo>
                    <a:pt x="3903232" y="1738481"/>
                    <a:pt x="3910975" y="1741850"/>
                    <a:pt x="3919073" y="1742494"/>
                  </a:cubicBezTo>
                  <a:cubicBezTo>
                    <a:pt x="3909599" y="1744343"/>
                    <a:pt x="3901084" y="1749790"/>
                    <a:pt x="3894586" y="1757829"/>
                  </a:cubicBezTo>
                  <a:cubicBezTo>
                    <a:pt x="3877566" y="1778885"/>
                    <a:pt x="3880840" y="1809753"/>
                    <a:pt x="3901896" y="1826772"/>
                  </a:cubicBezTo>
                  <a:cubicBezTo>
                    <a:pt x="3922953" y="1843791"/>
                    <a:pt x="3953820" y="1840518"/>
                    <a:pt x="3970840" y="1819461"/>
                  </a:cubicBezTo>
                  <a:cubicBezTo>
                    <a:pt x="3976431" y="1812544"/>
                    <a:pt x="3979832" y="1804566"/>
                    <a:pt x="3980354" y="1796248"/>
                  </a:cubicBezTo>
                  <a:lnTo>
                    <a:pt x="3991810" y="1810076"/>
                  </a:lnTo>
                  <a:cubicBezTo>
                    <a:pt x="4012867" y="1827094"/>
                    <a:pt x="4043735" y="1823822"/>
                    <a:pt x="4060753" y="1802766"/>
                  </a:cubicBezTo>
                  <a:cubicBezTo>
                    <a:pt x="4077773" y="1781708"/>
                    <a:pt x="4074500" y="1750842"/>
                    <a:pt x="4053444" y="1733821"/>
                  </a:cubicBezTo>
                  <a:cubicBezTo>
                    <a:pt x="4047926" y="1729361"/>
                    <a:pt x="4041736" y="1726297"/>
                    <a:pt x="4035253" y="1724742"/>
                  </a:cubicBezTo>
                  <a:cubicBezTo>
                    <a:pt x="4044323" y="1722787"/>
                    <a:pt x="4052421" y="1717458"/>
                    <a:pt x="4058659" y="1709741"/>
                  </a:cubicBezTo>
                  <a:cubicBezTo>
                    <a:pt x="4075679" y="1688684"/>
                    <a:pt x="4072406" y="1657816"/>
                    <a:pt x="4051350" y="1640797"/>
                  </a:cubicBezTo>
                  <a:cubicBezTo>
                    <a:pt x="4046085" y="1636542"/>
                    <a:pt x="4040207" y="1633556"/>
                    <a:pt x="4034086" y="1631798"/>
                  </a:cubicBezTo>
                  <a:close/>
                  <a:moveTo>
                    <a:pt x="4192880" y="1564301"/>
                  </a:moveTo>
                  <a:lnTo>
                    <a:pt x="4194767" y="1564635"/>
                  </a:lnTo>
                  <a:cubicBezTo>
                    <a:pt x="4212899" y="1574476"/>
                    <a:pt x="4214424" y="1606732"/>
                    <a:pt x="4198171" y="1636680"/>
                  </a:cubicBezTo>
                  <a:cubicBezTo>
                    <a:pt x="4181918" y="1666629"/>
                    <a:pt x="4154044" y="1682930"/>
                    <a:pt x="4135911" y="1673090"/>
                  </a:cubicBezTo>
                  <a:cubicBezTo>
                    <a:pt x="4135340" y="1672780"/>
                    <a:pt x="4134787" y="1672448"/>
                    <a:pt x="4134603" y="1671690"/>
                  </a:cubicBezTo>
                  <a:cubicBezTo>
                    <a:pt x="4152349" y="1668279"/>
                    <a:pt x="4171254" y="1652277"/>
                    <a:pt x="4183916" y="1628944"/>
                  </a:cubicBezTo>
                  <a:cubicBezTo>
                    <a:pt x="4196578" y="1605611"/>
                    <a:pt x="4199692" y="1581040"/>
                    <a:pt x="4192880" y="1564301"/>
                  </a:cubicBezTo>
                  <a:close/>
                  <a:moveTo>
                    <a:pt x="4175488" y="1544083"/>
                  </a:moveTo>
                  <a:lnTo>
                    <a:pt x="4176832" y="1544534"/>
                  </a:lnTo>
                  <a:cubicBezTo>
                    <a:pt x="4188564" y="1554017"/>
                    <a:pt x="4183902" y="1579238"/>
                    <a:pt x="4166419" y="1600868"/>
                  </a:cubicBezTo>
                  <a:cubicBezTo>
                    <a:pt x="4148937" y="1622498"/>
                    <a:pt x="4125255" y="1632346"/>
                    <a:pt x="4113522" y="1622862"/>
                  </a:cubicBezTo>
                  <a:cubicBezTo>
                    <a:pt x="4113153" y="1622564"/>
                    <a:pt x="4112801" y="1622251"/>
                    <a:pt x="4112801" y="1621643"/>
                  </a:cubicBezTo>
                  <a:cubicBezTo>
                    <a:pt x="4126626" y="1620788"/>
                    <a:pt x="4143577" y="1610264"/>
                    <a:pt x="4157197" y="1593412"/>
                  </a:cubicBezTo>
                  <a:cubicBezTo>
                    <a:pt x="4170817" y="1576561"/>
                    <a:pt x="4177551" y="1557781"/>
                    <a:pt x="4175488" y="1544083"/>
                  </a:cubicBezTo>
                  <a:close/>
                  <a:moveTo>
                    <a:pt x="4156181" y="1518981"/>
                  </a:moveTo>
                  <a:cubicBezTo>
                    <a:pt x="4152509" y="1531501"/>
                    <a:pt x="4142817" y="1548595"/>
                    <a:pt x="4129099" y="1565566"/>
                  </a:cubicBezTo>
                  <a:cubicBezTo>
                    <a:pt x="4115360" y="1582565"/>
                    <a:pt x="4100652" y="1595642"/>
                    <a:pt x="4089058" y="1601874"/>
                  </a:cubicBezTo>
                  <a:cubicBezTo>
                    <a:pt x="4116100" y="1626765"/>
                    <a:pt x="4119347" y="1668725"/>
                    <a:pt x="4095874" y="1697767"/>
                  </a:cubicBezTo>
                  <a:cubicBezTo>
                    <a:pt x="4086863" y="1708917"/>
                    <a:pt x="4075164" y="1716615"/>
                    <a:pt x="4062061" y="1719440"/>
                  </a:cubicBezTo>
                  <a:cubicBezTo>
                    <a:pt x="4071425" y="1721685"/>
                    <a:pt x="4080368" y="1726114"/>
                    <a:pt x="4088339" y="1732557"/>
                  </a:cubicBezTo>
                  <a:cubicBezTo>
                    <a:pt x="4118758" y="1757145"/>
                    <a:pt x="4123488" y="1801736"/>
                    <a:pt x="4098900" y="1832156"/>
                  </a:cubicBezTo>
                  <a:cubicBezTo>
                    <a:pt x="4080480" y="1854946"/>
                    <a:pt x="4050833" y="1863316"/>
                    <a:pt x="4024331" y="1855735"/>
                  </a:cubicBezTo>
                  <a:cubicBezTo>
                    <a:pt x="4024626" y="1873689"/>
                    <a:pt x="4036890" y="1894913"/>
                    <a:pt x="4057322" y="1911428"/>
                  </a:cubicBezTo>
                  <a:cubicBezTo>
                    <a:pt x="4077969" y="1928116"/>
                    <a:pt x="4101566" y="1935640"/>
                    <a:pt x="4119263" y="1931980"/>
                  </a:cubicBezTo>
                  <a:lnTo>
                    <a:pt x="4118592" y="1933773"/>
                  </a:lnTo>
                  <a:cubicBezTo>
                    <a:pt x="4105623" y="1949819"/>
                    <a:pt x="4073626" y="1945462"/>
                    <a:pt x="4047127" y="1924042"/>
                  </a:cubicBezTo>
                  <a:cubicBezTo>
                    <a:pt x="4020626" y="1902624"/>
                    <a:pt x="4009656" y="1872252"/>
                    <a:pt x="4022624" y="1856207"/>
                  </a:cubicBezTo>
                  <a:cubicBezTo>
                    <a:pt x="4022912" y="1855852"/>
                    <a:pt x="4023209" y="1855507"/>
                    <a:pt x="4023716" y="1855510"/>
                  </a:cubicBezTo>
                  <a:cubicBezTo>
                    <a:pt x="4015052" y="1853003"/>
                    <a:pt x="4006751" y="1848740"/>
                    <a:pt x="3999300" y="1842718"/>
                  </a:cubicBezTo>
                  <a:lnTo>
                    <a:pt x="3982751" y="1822740"/>
                  </a:lnTo>
                  <a:cubicBezTo>
                    <a:pt x="3981995" y="1834759"/>
                    <a:pt x="3977080" y="1846283"/>
                    <a:pt x="3969004" y="1856277"/>
                  </a:cubicBezTo>
                  <a:cubicBezTo>
                    <a:pt x="3964079" y="1862370"/>
                    <a:pt x="3958352" y="1867432"/>
                    <a:pt x="3951920" y="1871156"/>
                  </a:cubicBezTo>
                  <a:cubicBezTo>
                    <a:pt x="3967638" y="1882394"/>
                    <a:pt x="3968201" y="1912849"/>
                    <a:pt x="3952798" y="1941231"/>
                  </a:cubicBezTo>
                  <a:cubicBezTo>
                    <a:pt x="3936545" y="1971180"/>
                    <a:pt x="3908671" y="1987481"/>
                    <a:pt x="3890538" y="1977641"/>
                  </a:cubicBezTo>
                  <a:cubicBezTo>
                    <a:pt x="3889968" y="1977331"/>
                    <a:pt x="3889414" y="1977000"/>
                    <a:pt x="3889230" y="1976242"/>
                  </a:cubicBezTo>
                  <a:cubicBezTo>
                    <a:pt x="3906976" y="1972831"/>
                    <a:pt x="3925881" y="1956828"/>
                    <a:pt x="3938543" y="1933496"/>
                  </a:cubicBezTo>
                  <a:cubicBezTo>
                    <a:pt x="3950133" y="1912138"/>
                    <a:pt x="3953724" y="1889744"/>
                    <a:pt x="3948574" y="1873397"/>
                  </a:cubicBezTo>
                  <a:cubicBezTo>
                    <a:pt x="3935754" y="1880748"/>
                    <a:pt x="3920956" y="1883720"/>
                    <a:pt x="3906456" y="1882074"/>
                  </a:cubicBezTo>
                  <a:cubicBezTo>
                    <a:pt x="3917216" y="1891853"/>
                    <a:pt x="3912328" y="1916240"/>
                    <a:pt x="3895354" y="1937241"/>
                  </a:cubicBezTo>
                  <a:cubicBezTo>
                    <a:pt x="3877872" y="1958871"/>
                    <a:pt x="3854189" y="1968718"/>
                    <a:pt x="3842457" y="1959235"/>
                  </a:cubicBezTo>
                  <a:cubicBezTo>
                    <a:pt x="3842088" y="1958937"/>
                    <a:pt x="3841735" y="1958623"/>
                    <a:pt x="3841734" y="1958016"/>
                  </a:cubicBezTo>
                  <a:cubicBezTo>
                    <a:pt x="3855560" y="1957161"/>
                    <a:pt x="3872510" y="1946637"/>
                    <a:pt x="3886131" y="1929787"/>
                  </a:cubicBezTo>
                  <a:cubicBezTo>
                    <a:pt x="3899350" y="1913431"/>
                    <a:pt x="3906082" y="1895257"/>
                    <a:pt x="3904414" y="1881697"/>
                  </a:cubicBezTo>
                  <a:cubicBezTo>
                    <a:pt x="3891973" y="1880270"/>
                    <a:pt x="3879853" y="1875284"/>
                    <a:pt x="3869404" y="1866838"/>
                  </a:cubicBezTo>
                  <a:cubicBezTo>
                    <a:pt x="3860241" y="1859432"/>
                    <a:pt x="3853408" y="1850210"/>
                    <a:pt x="3849302" y="1839979"/>
                  </a:cubicBezTo>
                  <a:cubicBezTo>
                    <a:pt x="3835996" y="1841807"/>
                    <a:pt x="3820785" y="1851754"/>
                    <a:pt x="3808454" y="1867010"/>
                  </a:cubicBezTo>
                  <a:cubicBezTo>
                    <a:pt x="3794835" y="1883861"/>
                    <a:pt x="3788285" y="1902791"/>
                    <a:pt x="3790636" y="1916721"/>
                  </a:cubicBezTo>
                  <a:cubicBezTo>
                    <a:pt x="3790031" y="1916838"/>
                    <a:pt x="3789637" y="1916549"/>
                    <a:pt x="3789254" y="1916240"/>
                  </a:cubicBezTo>
                  <a:cubicBezTo>
                    <a:pt x="3777097" y="1906414"/>
                    <a:pt x="3781415" y="1880915"/>
                    <a:pt x="3798897" y="1859285"/>
                  </a:cubicBezTo>
                  <a:cubicBezTo>
                    <a:pt x="3814119" y="1840450"/>
                    <a:pt x="3834305" y="1830762"/>
                    <a:pt x="3847278" y="1835109"/>
                  </a:cubicBezTo>
                  <a:cubicBezTo>
                    <a:pt x="3839261" y="1812806"/>
                    <a:pt x="3842851" y="1787025"/>
                    <a:pt x="3858844" y="1767238"/>
                  </a:cubicBezTo>
                  <a:cubicBezTo>
                    <a:pt x="3868231" y="1755624"/>
                    <a:pt x="3880533" y="1747756"/>
                    <a:pt x="3894219" y="1745086"/>
                  </a:cubicBezTo>
                  <a:cubicBezTo>
                    <a:pt x="3882520" y="1744155"/>
                    <a:pt x="3871334" y="1739288"/>
                    <a:pt x="3861599" y="1731420"/>
                  </a:cubicBezTo>
                  <a:cubicBezTo>
                    <a:pt x="3856777" y="1727522"/>
                    <a:pt x="3852601" y="1723123"/>
                    <a:pt x="3849304" y="1718194"/>
                  </a:cubicBezTo>
                  <a:cubicBezTo>
                    <a:pt x="3835862" y="1729638"/>
                    <a:pt x="3808605" y="1728723"/>
                    <a:pt x="3783028" y="1714843"/>
                  </a:cubicBezTo>
                  <a:cubicBezTo>
                    <a:pt x="3753079" y="1698590"/>
                    <a:pt x="3736778" y="1670716"/>
                    <a:pt x="3746619" y="1652582"/>
                  </a:cubicBezTo>
                  <a:cubicBezTo>
                    <a:pt x="3746928" y="1652012"/>
                    <a:pt x="3747259" y="1651460"/>
                    <a:pt x="3748018" y="1651274"/>
                  </a:cubicBezTo>
                  <a:cubicBezTo>
                    <a:pt x="3751428" y="1669019"/>
                    <a:pt x="3767433" y="1687925"/>
                    <a:pt x="3790763" y="1700588"/>
                  </a:cubicBezTo>
                  <a:cubicBezTo>
                    <a:pt x="3809709" y="1710869"/>
                    <a:pt x="3829471" y="1714856"/>
                    <a:pt x="3845131" y="1711963"/>
                  </a:cubicBezTo>
                  <a:cubicBezTo>
                    <a:pt x="3837897" y="1699994"/>
                    <a:pt x="3834648" y="1686157"/>
                    <a:pt x="3835576" y="1672426"/>
                  </a:cubicBezTo>
                  <a:cubicBezTo>
                    <a:pt x="3823745" y="1677109"/>
                    <a:pt x="3804251" y="1671317"/>
                    <a:pt x="3787033" y="1657400"/>
                  </a:cubicBezTo>
                  <a:cubicBezTo>
                    <a:pt x="3765403" y="1639918"/>
                    <a:pt x="3755557" y="1616233"/>
                    <a:pt x="3765039" y="1604503"/>
                  </a:cubicBezTo>
                  <a:cubicBezTo>
                    <a:pt x="3765337" y="1604134"/>
                    <a:pt x="3765651" y="1603781"/>
                    <a:pt x="3766258" y="1603780"/>
                  </a:cubicBezTo>
                  <a:cubicBezTo>
                    <a:pt x="3767115" y="1617605"/>
                    <a:pt x="3777637" y="1634556"/>
                    <a:pt x="3794489" y="1648175"/>
                  </a:cubicBezTo>
                  <a:cubicBezTo>
                    <a:pt x="3808404" y="1659424"/>
                    <a:pt x="3823635" y="1665976"/>
                    <a:pt x="3836255" y="1666419"/>
                  </a:cubicBezTo>
                  <a:cubicBezTo>
                    <a:pt x="3837628" y="1654752"/>
                    <a:pt x="3842182" y="1643389"/>
                    <a:pt x="3849912" y="1633541"/>
                  </a:cubicBezTo>
                  <a:cubicBezTo>
                    <a:pt x="3837842" y="1629303"/>
                    <a:pt x="3822589" y="1620263"/>
                    <a:pt x="3807433" y="1608015"/>
                  </a:cubicBezTo>
                  <a:cubicBezTo>
                    <a:pt x="3789716" y="1593694"/>
                    <a:pt x="3776261" y="1578323"/>
                    <a:pt x="3770261" y="1566580"/>
                  </a:cubicBezTo>
                  <a:cubicBezTo>
                    <a:pt x="3773391" y="1567498"/>
                    <a:pt x="3776808" y="1568792"/>
                    <a:pt x="3780436" y="1570432"/>
                  </a:cubicBezTo>
                  <a:cubicBezTo>
                    <a:pt x="3791321" y="1575349"/>
                    <a:pt x="3804118" y="1583373"/>
                    <a:pt x="3816846" y="1593661"/>
                  </a:cubicBezTo>
                  <a:cubicBezTo>
                    <a:pt x="3832629" y="1606419"/>
                    <a:pt x="3845032" y="1620010"/>
                    <a:pt x="3851619" y="1631232"/>
                  </a:cubicBezTo>
                  <a:cubicBezTo>
                    <a:pt x="3860348" y="1620558"/>
                    <a:pt x="3871606" y="1613147"/>
                    <a:pt x="3883866" y="1609237"/>
                  </a:cubicBezTo>
                  <a:cubicBezTo>
                    <a:pt x="3881389" y="1596429"/>
                    <a:pt x="3871704" y="1582178"/>
                    <a:pt x="3857264" y="1570506"/>
                  </a:cubicBezTo>
                  <a:cubicBezTo>
                    <a:pt x="3840413" y="1556885"/>
                    <a:pt x="3821482" y="1550336"/>
                    <a:pt x="3807553" y="1552688"/>
                  </a:cubicBezTo>
                  <a:cubicBezTo>
                    <a:pt x="3807435" y="1552082"/>
                    <a:pt x="3807724" y="1551689"/>
                    <a:pt x="3808034" y="1551306"/>
                  </a:cubicBezTo>
                  <a:cubicBezTo>
                    <a:pt x="3812947" y="1545228"/>
                    <a:pt x="3821779" y="1543268"/>
                    <a:pt x="3832086" y="1545013"/>
                  </a:cubicBezTo>
                  <a:cubicBezTo>
                    <a:pt x="3837239" y="1545885"/>
                    <a:pt x="3842762" y="1547684"/>
                    <a:pt x="3848347" y="1550356"/>
                  </a:cubicBezTo>
                  <a:cubicBezTo>
                    <a:pt x="3853933" y="1553030"/>
                    <a:pt x="3859583" y="1556577"/>
                    <a:pt x="3864990" y="1560947"/>
                  </a:cubicBezTo>
                  <a:cubicBezTo>
                    <a:pt x="3883105" y="1575590"/>
                    <a:pt x="3892760" y="1594824"/>
                    <a:pt x="3889462" y="1607785"/>
                  </a:cubicBezTo>
                  <a:cubicBezTo>
                    <a:pt x="3910089" y="1602503"/>
                    <a:pt x="3932800" y="1606841"/>
                    <a:pt x="3950638" y="1621258"/>
                  </a:cubicBezTo>
                  <a:cubicBezTo>
                    <a:pt x="3960694" y="1629386"/>
                    <a:pt x="3967942" y="1639700"/>
                    <a:pt x="3971176" y="1651379"/>
                  </a:cubicBezTo>
                  <a:cubicBezTo>
                    <a:pt x="3970385" y="1636328"/>
                    <a:pt x="3975540" y="1621316"/>
                    <a:pt x="3985713" y="1608729"/>
                  </a:cubicBezTo>
                  <a:cubicBezTo>
                    <a:pt x="4004153" y="1585914"/>
                    <a:pt x="4033847" y="1577550"/>
                    <a:pt x="4060374" y="1585167"/>
                  </a:cubicBezTo>
                  <a:cubicBezTo>
                    <a:pt x="4069217" y="1587706"/>
                    <a:pt x="4077708" y="1592020"/>
                    <a:pt x="4085313" y="1598168"/>
                  </a:cubicBezTo>
                  <a:lnTo>
                    <a:pt x="4088284" y="1601108"/>
                  </a:lnTo>
                  <a:cubicBezTo>
                    <a:pt x="4092192" y="1588727"/>
                    <a:pt x="4101628" y="1572384"/>
                    <a:pt x="4114746" y="1556153"/>
                  </a:cubicBezTo>
                  <a:cubicBezTo>
                    <a:pt x="4129066" y="1538436"/>
                    <a:pt x="4144439" y="1524980"/>
                    <a:pt x="4156181" y="1518981"/>
                  </a:cubicBezTo>
                  <a:close/>
                  <a:moveTo>
                    <a:pt x="3854929" y="1515708"/>
                  </a:moveTo>
                  <a:cubicBezTo>
                    <a:pt x="3859690" y="1515138"/>
                    <a:pt x="3865274" y="1515778"/>
                    <a:pt x="3871324" y="1517527"/>
                  </a:cubicBezTo>
                  <a:cubicBezTo>
                    <a:pt x="3883422" y="1521023"/>
                    <a:pt x="3897381" y="1528951"/>
                    <a:pt x="3910330" y="1540478"/>
                  </a:cubicBezTo>
                  <a:cubicBezTo>
                    <a:pt x="3936233" y="1563533"/>
                    <a:pt x="3948295" y="1592260"/>
                    <a:pt x="3937275" y="1604643"/>
                  </a:cubicBezTo>
                  <a:lnTo>
                    <a:pt x="3935844" y="1605325"/>
                  </a:lnTo>
                  <a:cubicBezTo>
                    <a:pt x="3934593" y="1589184"/>
                    <a:pt x="3921846" y="1568176"/>
                    <a:pt x="3901667" y="1550213"/>
                  </a:cubicBezTo>
                  <a:cubicBezTo>
                    <a:pt x="3881487" y="1532251"/>
                    <a:pt x="3859142" y="1522026"/>
                    <a:pt x="3842965" y="1522654"/>
                  </a:cubicBezTo>
                  <a:cubicBezTo>
                    <a:pt x="3842804" y="1521949"/>
                    <a:pt x="3843128" y="1521543"/>
                    <a:pt x="3843476" y="1521154"/>
                  </a:cubicBezTo>
                  <a:cubicBezTo>
                    <a:pt x="3846231" y="1518058"/>
                    <a:pt x="3850168" y="1516278"/>
                    <a:pt x="3854929" y="1515708"/>
                  </a:cubicBezTo>
                  <a:close/>
                  <a:moveTo>
                    <a:pt x="4118564" y="1498754"/>
                  </a:moveTo>
                  <a:cubicBezTo>
                    <a:pt x="4120419" y="1499390"/>
                    <a:pt x="4122124" y="1500315"/>
                    <a:pt x="4123644" y="1501543"/>
                  </a:cubicBezTo>
                  <a:lnTo>
                    <a:pt x="4124404" y="1502791"/>
                  </a:lnTo>
                  <a:cubicBezTo>
                    <a:pt x="4110292" y="1503415"/>
                    <a:pt x="4093156" y="1513790"/>
                    <a:pt x="4079536" y="1530641"/>
                  </a:cubicBezTo>
                  <a:cubicBezTo>
                    <a:pt x="4065915" y="1547492"/>
                    <a:pt x="4059365" y="1566422"/>
                    <a:pt x="4061716" y="1580352"/>
                  </a:cubicBezTo>
                  <a:cubicBezTo>
                    <a:pt x="4061111" y="1580470"/>
                    <a:pt x="4060717" y="1580180"/>
                    <a:pt x="4060334" y="1579871"/>
                  </a:cubicBezTo>
                  <a:cubicBezTo>
                    <a:pt x="4048177" y="1570045"/>
                    <a:pt x="4052495" y="1544545"/>
                    <a:pt x="4069977" y="1522916"/>
                  </a:cubicBezTo>
                  <a:cubicBezTo>
                    <a:pt x="4085274" y="1503990"/>
                    <a:pt x="4105582" y="1494298"/>
                    <a:pt x="4118564" y="1498754"/>
                  </a:cubicBezTo>
                  <a:close/>
                  <a:moveTo>
                    <a:pt x="4082594" y="1479367"/>
                  </a:moveTo>
                  <a:cubicBezTo>
                    <a:pt x="4084610" y="1480042"/>
                    <a:pt x="4086413" y="1481059"/>
                    <a:pt x="4087961" y="1482437"/>
                  </a:cubicBezTo>
                  <a:lnTo>
                    <a:pt x="4088642" y="1483867"/>
                  </a:lnTo>
                  <a:cubicBezTo>
                    <a:pt x="4072501" y="1485117"/>
                    <a:pt x="4051493" y="1497864"/>
                    <a:pt x="4033531" y="1518045"/>
                  </a:cubicBezTo>
                  <a:cubicBezTo>
                    <a:pt x="4015569" y="1538224"/>
                    <a:pt x="4005342" y="1560568"/>
                    <a:pt x="4005971" y="1576745"/>
                  </a:cubicBezTo>
                  <a:cubicBezTo>
                    <a:pt x="4005267" y="1576905"/>
                    <a:pt x="4004861" y="1576582"/>
                    <a:pt x="4004472" y="1576235"/>
                  </a:cubicBezTo>
                  <a:cubicBezTo>
                    <a:pt x="3992089" y="1565214"/>
                    <a:pt x="4000741" y="1535281"/>
                    <a:pt x="4023797" y="1509380"/>
                  </a:cubicBezTo>
                  <a:cubicBezTo>
                    <a:pt x="4043969" y="1486716"/>
                    <a:pt x="4068485" y="1474647"/>
                    <a:pt x="4082594" y="1479367"/>
                  </a:cubicBezTo>
                  <a:close/>
                  <a:moveTo>
                    <a:pt x="4091100" y="1468558"/>
                  </a:moveTo>
                  <a:cubicBezTo>
                    <a:pt x="4055545" y="1468920"/>
                    <a:pt x="4020421" y="1484570"/>
                    <a:pt x="3996325" y="1514382"/>
                  </a:cubicBezTo>
                  <a:cubicBezTo>
                    <a:pt x="3978600" y="1536312"/>
                    <a:pt x="3969620" y="1562467"/>
                    <a:pt x="3970998" y="1588688"/>
                  </a:cubicBezTo>
                  <a:cubicBezTo>
                    <a:pt x="3965363" y="1568342"/>
                    <a:pt x="3952735" y="1550373"/>
                    <a:pt x="3935214" y="1536212"/>
                  </a:cubicBezTo>
                  <a:cubicBezTo>
                    <a:pt x="3882214" y="1493374"/>
                    <a:pt x="3804522" y="1501612"/>
                    <a:pt x="3761685" y="1554612"/>
                  </a:cubicBezTo>
                  <a:cubicBezTo>
                    <a:pt x="3718847" y="1607612"/>
                    <a:pt x="3727086" y="1685303"/>
                    <a:pt x="3780086" y="1728141"/>
                  </a:cubicBezTo>
                  <a:cubicBezTo>
                    <a:pt x="3797047" y="1741850"/>
                    <a:pt x="3816537" y="1750329"/>
                    <a:pt x="3836919" y="1751952"/>
                  </a:cubicBezTo>
                  <a:cubicBezTo>
                    <a:pt x="3813074" y="1756603"/>
                    <a:pt x="3791639" y="1770313"/>
                    <a:pt x="3775285" y="1790547"/>
                  </a:cubicBezTo>
                  <a:cubicBezTo>
                    <a:pt x="3732447" y="1843547"/>
                    <a:pt x="3740686" y="1921239"/>
                    <a:pt x="3793686" y="1964076"/>
                  </a:cubicBezTo>
                  <a:cubicBezTo>
                    <a:pt x="3846686" y="2006914"/>
                    <a:pt x="3924377" y="1998676"/>
                    <a:pt x="3967215" y="1945676"/>
                  </a:cubicBezTo>
                  <a:cubicBezTo>
                    <a:pt x="3981288" y="1928264"/>
                    <a:pt x="3989848" y="1908186"/>
                    <a:pt x="3991164" y="1887247"/>
                  </a:cubicBezTo>
                  <a:lnTo>
                    <a:pt x="4019998" y="1922052"/>
                  </a:lnTo>
                  <a:cubicBezTo>
                    <a:pt x="4072998" y="1964889"/>
                    <a:pt x="4150689" y="1956651"/>
                    <a:pt x="4193527" y="1903652"/>
                  </a:cubicBezTo>
                  <a:cubicBezTo>
                    <a:pt x="4236364" y="1850651"/>
                    <a:pt x="4228126" y="1772960"/>
                    <a:pt x="4175126" y="1730123"/>
                  </a:cubicBezTo>
                  <a:cubicBezTo>
                    <a:pt x="4161239" y="1718899"/>
                    <a:pt x="4145659" y="1711182"/>
                    <a:pt x="4129343" y="1707270"/>
                  </a:cubicBezTo>
                  <a:cubicBezTo>
                    <a:pt x="4152171" y="1702348"/>
                    <a:pt x="4172554" y="1688936"/>
                    <a:pt x="4188255" y="1669511"/>
                  </a:cubicBezTo>
                  <a:cubicBezTo>
                    <a:pt x="4231092" y="1616511"/>
                    <a:pt x="4222854" y="1538820"/>
                    <a:pt x="4169854" y="1495982"/>
                  </a:cubicBezTo>
                  <a:cubicBezTo>
                    <a:pt x="4156604" y="1485273"/>
                    <a:pt x="4141811" y="1477755"/>
                    <a:pt x="4126405" y="1473332"/>
                  </a:cubicBezTo>
                  <a:cubicBezTo>
                    <a:pt x="4114850" y="1470014"/>
                    <a:pt x="4102951" y="1468437"/>
                    <a:pt x="4091100" y="1468558"/>
                  </a:cubicBezTo>
                  <a:close/>
                  <a:moveTo>
                    <a:pt x="3080985" y="1258514"/>
                  </a:moveTo>
                  <a:cubicBezTo>
                    <a:pt x="3077312" y="1271035"/>
                    <a:pt x="3067621" y="1288128"/>
                    <a:pt x="3053904" y="1305098"/>
                  </a:cubicBezTo>
                  <a:cubicBezTo>
                    <a:pt x="3039585" y="1322816"/>
                    <a:pt x="3024212" y="1336272"/>
                    <a:pt x="3012470" y="1342271"/>
                  </a:cubicBezTo>
                  <a:cubicBezTo>
                    <a:pt x="3016143" y="1329750"/>
                    <a:pt x="3025835" y="1312656"/>
                    <a:pt x="3039550" y="1295686"/>
                  </a:cubicBezTo>
                  <a:cubicBezTo>
                    <a:pt x="3053871" y="1277969"/>
                    <a:pt x="3069243" y="1264512"/>
                    <a:pt x="3080985" y="1258514"/>
                  </a:cubicBezTo>
                  <a:close/>
                  <a:moveTo>
                    <a:pt x="3288812" y="1241646"/>
                  </a:moveTo>
                  <a:cubicBezTo>
                    <a:pt x="3289668" y="1255472"/>
                    <a:pt x="3300191" y="1272421"/>
                    <a:pt x="3317042" y="1286042"/>
                  </a:cubicBezTo>
                  <a:cubicBezTo>
                    <a:pt x="3333894" y="1299663"/>
                    <a:pt x="3352674" y="1306397"/>
                    <a:pt x="3366372" y="1304334"/>
                  </a:cubicBezTo>
                  <a:lnTo>
                    <a:pt x="3365920" y="1305677"/>
                  </a:lnTo>
                  <a:cubicBezTo>
                    <a:pt x="3356438" y="1317410"/>
                    <a:pt x="3331217" y="1312748"/>
                    <a:pt x="3309588" y="1295266"/>
                  </a:cubicBezTo>
                  <a:cubicBezTo>
                    <a:pt x="3287957" y="1277784"/>
                    <a:pt x="3278110" y="1254100"/>
                    <a:pt x="3287593" y="1242367"/>
                  </a:cubicBezTo>
                  <a:cubicBezTo>
                    <a:pt x="3287891" y="1241999"/>
                    <a:pt x="3288205" y="1241646"/>
                    <a:pt x="3288812" y="1241646"/>
                  </a:cubicBezTo>
                  <a:close/>
                  <a:moveTo>
                    <a:pt x="3316086" y="1223280"/>
                  </a:moveTo>
                  <a:cubicBezTo>
                    <a:pt x="3319216" y="1224198"/>
                    <a:pt x="3322632" y="1225493"/>
                    <a:pt x="3326260" y="1227132"/>
                  </a:cubicBezTo>
                  <a:cubicBezTo>
                    <a:pt x="3337146" y="1232050"/>
                    <a:pt x="3349943" y="1240074"/>
                    <a:pt x="3362670" y="1250361"/>
                  </a:cubicBezTo>
                  <a:cubicBezTo>
                    <a:pt x="3380387" y="1264680"/>
                    <a:pt x="3393843" y="1280052"/>
                    <a:pt x="3399842" y="1291794"/>
                  </a:cubicBezTo>
                  <a:cubicBezTo>
                    <a:pt x="3387322" y="1288122"/>
                    <a:pt x="3370228" y="1278430"/>
                    <a:pt x="3353257" y="1264714"/>
                  </a:cubicBezTo>
                  <a:cubicBezTo>
                    <a:pt x="3335540" y="1250394"/>
                    <a:pt x="3322085" y="1235023"/>
                    <a:pt x="3316086" y="1223280"/>
                  </a:cubicBezTo>
                  <a:close/>
                  <a:moveTo>
                    <a:pt x="3349261" y="1178554"/>
                  </a:moveTo>
                  <a:cubicBezTo>
                    <a:pt x="3354415" y="1179426"/>
                    <a:pt x="3359937" y="1181225"/>
                    <a:pt x="3365523" y="1183898"/>
                  </a:cubicBezTo>
                  <a:cubicBezTo>
                    <a:pt x="3371109" y="1186571"/>
                    <a:pt x="3376758" y="1190119"/>
                    <a:pt x="3382165" y="1194490"/>
                  </a:cubicBezTo>
                  <a:cubicBezTo>
                    <a:pt x="3403795" y="1211970"/>
                    <a:pt x="3413364" y="1235998"/>
                    <a:pt x="3403537" y="1248156"/>
                  </a:cubicBezTo>
                  <a:lnTo>
                    <a:pt x="3402289" y="1248916"/>
                  </a:lnTo>
                  <a:cubicBezTo>
                    <a:pt x="3401666" y="1234803"/>
                    <a:pt x="3391292" y="1217667"/>
                    <a:pt x="3374441" y="1204046"/>
                  </a:cubicBezTo>
                  <a:cubicBezTo>
                    <a:pt x="3357589" y="1190427"/>
                    <a:pt x="3338659" y="1183878"/>
                    <a:pt x="3324730" y="1186228"/>
                  </a:cubicBezTo>
                  <a:cubicBezTo>
                    <a:pt x="3324612" y="1185623"/>
                    <a:pt x="3324901" y="1185230"/>
                    <a:pt x="3325211" y="1184847"/>
                  </a:cubicBezTo>
                  <a:cubicBezTo>
                    <a:pt x="3330124" y="1178769"/>
                    <a:pt x="3338954" y="1176809"/>
                    <a:pt x="3349261" y="1178554"/>
                  </a:cubicBezTo>
                  <a:close/>
                  <a:moveTo>
                    <a:pt x="3045176" y="1172172"/>
                  </a:moveTo>
                  <a:cubicBezTo>
                    <a:pt x="3047192" y="1172847"/>
                    <a:pt x="3048995" y="1173864"/>
                    <a:pt x="3050543" y="1175242"/>
                  </a:cubicBezTo>
                  <a:lnTo>
                    <a:pt x="3051223" y="1176672"/>
                  </a:lnTo>
                  <a:cubicBezTo>
                    <a:pt x="3035083" y="1177922"/>
                    <a:pt x="3014075" y="1190670"/>
                    <a:pt x="2996113" y="1210849"/>
                  </a:cubicBezTo>
                  <a:cubicBezTo>
                    <a:pt x="2978151" y="1231029"/>
                    <a:pt x="2967925" y="1253373"/>
                    <a:pt x="2968553" y="1269550"/>
                  </a:cubicBezTo>
                  <a:cubicBezTo>
                    <a:pt x="2967848" y="1269710"/>
                    <a:pt x="2967443" y="1269387"/>
                    <a:pt x="2967054" y="1269039"/>
                  </a:cubicBezTo>
                  <a:cubicBezTo>
                    <a:pt x="2954671" y="1258019"/>
                    <a:pt x="2963323" y="1228086"/>
                    <a:pt x="2986377" y="1202185"/>
                  </a:cubicBezTo>
                  <a:cubicBezTo>
                    <a:pt x="3006551" y="1179520"/>
                    <a:pt x="3031068" y="1167451"/>
                    <a:pt x="3045176" y="1172172"/>
                  </a:cubicBezTo>
                  <a:close/>
                  <a:moveTo>
                    <a:pt x="3329936" y="1115155"/>
                  </a:moveTo>
                  <a:cubicBezTo>
                    <a:pt x="3334697" y="1114585"/>
                    <a:pt x="3340281" y="1115226"/>
                    <a:pt x="3346330" y="1116975"/>
                  </a:cubicBezTo>
                  <a:cubicBezTo>
                    <a:pt x="3358427" y="1120471"/>
                    <a:pt x="3372386" y="1128397"/>
                    <a:pt x="3385337" y="1139925"/>
                  </a:cubicBezTo>
                  <a:cubicBezTo>
                    <a:pt x="3411240" y="1162980"/>
                    <a:pt x="3423303" y="1191708"/>
                    <a:pt x="3412280" y="1204090"/>
                  </a:cubicBezTo>
                  <a:lnTo>
                    <a:pt x="3410850" y="1204770"/>
                  </a:lnTo>
                  <a:cubicBezTo>
                    <a:pt x="3409600" y="1188630"/>
                    <a:pt x="3396853" y="1167623"/>
                    <a:pt x="3376673" y="1149660"/>
                  </a:cubicBezTo>
                  <a:cubicBezTo>
                    <a:pt x="3356494" y="1131699"/>
                    <a:pt x="3334148" y="1121471"/>
                    <a:pt x="3317972" y="1122101"/>
                  </a:cubicBezTo>
                  <a:cubicBezTo>
                    <a:pt x="3317812" y="1121396"/>
                    <a:pt x="3318135" y="1120990"/>
                    <a:pt x="3318482" y="1120601"/>
                  </a:cubicBezTo>
                  <a:cubicBezTo>
                    <a:pt x="3321238" y="1117506"/>
                    <a:pt x="3325175" y="1115724"/>
                    <a:pt x="3329936" y="1115155"/>
                  </a:cubicBezTo>
                  <a:close/>
                  <a:moveTo>
                    <a:pt x="3196407" y="1091439"/>
                  </a:moveTo>
                  <a:cubicBezTo>
                    <a:pt x="3183987" y="1087873"/>
                    <a:pt x="3170084" y="1091788"/>
                    <a:pt x="3161451" y="1102470"/>
                  </a:cubicBezTo>
                  <a:cubicBezTo>
                    <a:pt x="3149939" y="1116713"/>
                    <a:pt x="3152153" y="1137591"/>
                    <a:pt x="3166396" y="1149103"/>
                  </a:cubicBezTo>
                  <a:cubicBezTo>
                    <a:pt x="3180638" y="1160614"/>
                    <a:pt x="3201516" y="1158401"/>
                    <a:pt x="3213027" y="1144159"/>
                  </a:cubicBezTo>
                  <a:cubicBezTo>
                    <a:pt x="3224540" y="1129915"/>
                    <a:pt x="3222326" y="1109037"/>
                    <a:pt x="3208083" y="1097526"/>
                  </a:cubicBezTo>
                  <a:cubicBezTo>
                    <a:pt x="3204522" y="1094648"/>
                    <a:pt x="3200547" y="1092628"/>
                    <a:pt x="3196407" y="1091439"/>
                  </a:cubicBezTo>
                  <a:close/>
                  <a:moveTo>
                    <a:pt x="3236589" y="1029416"/>
                  </a:moveTo>
                  <a:cubicBezTo>
                    <a:pt x="3242143" y="1031011"/>
                    <a:pt x="3247476" y="1033720"/>
                    <a:pt x="3252252" y="1037581"/>
                  </a:cubicBezTo>
                  <a:cubicBezTo>
                    <a:pt x="3271359" y="1053024"/>
                    <a:pt x="3274329" y="1081031"/>
                    <a:pt x="3258886" y="1100137"/>
                  </a:cubicBezTo>
                  <a:cubicBezTo>
                    <a:pt x="3253225" y="1107140"/>
                    <a:pt x="3245878" y="1111975"/>
                    <a:pt x="3237648" y="1113750"/>
                  </a:cubicBezTo>
                  <a:cubicBezTo>
                    <a:pt x="3243531" y="1115161"/>
                    <a:pt x="3249147" y="1117942"/>
                    <a:pt x="3254153" y="1121988"/>
                  </a:cubicBezTo>
                  <a:cubicBezTo>
                    <a:pt x="3273259" y="1137431"/>
                    <a:pt x="3276229" y="1165438"/>
                    <a:pt x="3260786" y="1184544"/>
                  </a:cubicBezTo>
                  <a:cubicBezTo>
                    <a:pt x="3245343" y="1203650"/>
                    <a:pt x="3217337" y="1206620"/>
                    <a:pt x="3198230" y="1191177"/>
                  </a:cubicBezTo>
                  <a:lnTo>
                    <a:pt x="3187836" y="1178630"/>
                  </a:lnTo>
                  <a:cubicBezTo>
                    <a:pt x="3187361" y="1186179"/>
                    <a:pt x="3184275" y="1193418"/>
                    <a:pt x="3179202" y="1199694"/>
                  </a:cubicBezTo>
                  <a:cubicBezTo>
                    <a:pt x="3163758" y="1218800"/>
                    <a:pt x="3135752" y="1221771"/>
                    <a:pt x="3116645" y="1206327"/>
                  </a:cubicBezTo>
                  <a:cubicBezTo>
                    <a:pt x="3097539" y="1190884"/>
                    <a:pt x="3094570" y="1162876"/>
                    <a:pt x="3110012" y="1143771"/>
                  </a:cubicBezTo>
                  <a:cubicBezTo>
                    <a:pt x="3115908" y="1136476"/>
                    <a:pt x="3123635" y="1131534"/>
                    <a:pt x="3132231" y="1129857"/>
                  </a:cubicBezTo>
                  <a:cubicBezTo>
                    <a:pt x="3124884" y="1129272"/>
                    <a:pt x="3117858" y="1126215"/>
                    <a:pt x="3111743" y="1121273"/>
                  </a:cubicBezTo>
                  <a:cubicBezTo>
                    <a:pt x="3092637" y="1105830"/>
                    <a:pt x="3089667" y="1077823"/>
                    <a:pt x="3105109" y="1058717"/>
                  </a:cubicBezTo>
                  <a:cubicBezTo>
                    <a:pt x="3120552" y="1039611"/>
                    <a:pt x="3148559" y="1036641"/>
                    <a:pt x="3167666" y="1052084"/>
                  </a:cubicBezTo>
                  <a:cubicBezTo>
                    <a:pt x="3173983" y="1057188"/>
                    <a:pt x="3178534" y="1063667"/>
                    <a:pt x="3180566" y="1071002"/>
                  </a:cubicBezTo>
                  <a:cubicBezTo>
                    <a:pt x="3180068" y="1061549"/>
                    <a:pt x="3183307" y="1052120"/>
                    <a:pt x="3189696" y="1044215"/>
                  </a:cubicBezTo>
                  <a:cubicBezTo>
                    <a:pt x="3201279" y="1029885"/>
                    <a:pt x="3219928" y="1024632"/>
                    <a:pt x="3236589" y="1029416"/>
                  </a:cubicBezTo>
                  <a:close/>
                  <a:moveTo>
                    <a:pt x="3242022" y="1020055"/>
                  </a:moveTo>
                  <a:cubicBezTo>
                    <a:pt x="3223659" y="1014783"/>
                    <a:pt x="3203105" y="1020572"/>
                    <a:pt x="3190341" y="1036364"/>
                  </a:cubicBezTo>
                  <a:cubicBezTo>
                    <a:pt x="3183299" y="1045076"/>
                    <a:pt x="3179731" y="1055469"/>
                    <a:pt x="3180278" y="1065886"/>
                  </a:cubicBezTo>
                  <a:cubicBezTo>
                    <a:pt x="3178039" y="1057802"/>
                    <a:pt x="3173023" y="1050664"/>
                    <a:pt x="3166061" y="1045038"/>
                  </a:cubicBezTo>
                  <a:cubicBezTo>
                    <a:pt x="3145004" y="1028019"/>
                    <a:pt x="3114137" y="1031291"/>
                    <a:pt x="3097118" y="1052349"/>
                  </a:cubicBezTo>
                  <a:cubicBezTo>
                    <a:pt x="3080099" y="1073405"/>
                    <a:pt x="3083371" y="1104272"/>
                    <a:pt x="3104428" y="1121292"/>
                  </a:cubicBezTo>
                  <a:cubicBezTo>
                    <a:pt x="3111168" y="1126738"/>
                    <a:pt x="3118910" y="1130107"/>
                    <a:pt x="3127009" y="1130751"/>
                  </a:cubicBezTo>
                  <a:cubicBezTo>
                    <a:pt x="3117535" y="1132600"/>
                    <a:pt x="3109020" y="1138047"/>
                    <a:pt x="3102522" y="1146086"/>
                  </a:cubicBezTo>
                  <a:cubicBezTo>
                    <a:pt x="3085502" y="1167142"/>
                    <a:pt x="3088775" y="1198010"/>
                    <a:pt x="3109832" y="1215029"/>
                  </a:cubicBezTo>
                  <a:cubicBezTo>
                    <a:pt x="3130889" y="1232048"/>
                    <a:pt x="3161756" y="1228775"/>
                    <a:pt x="3178775" y="1207718"/>
                  </a:cubicBezTo>
                  <a:cubicBezTo>
                    <a:pt x="3184366" y="1200801"/>
                    <a:pt x="3187767" y="1192823"/>
                    <a:pt x="3188290" y="1184505"/>
                  </a:cubicBezTo>
                  <a:lnTo>
                    <a:pt x="3199746" y="1198333"/>
                  </a:lnTo>
                  <a:cubicBezTo>
                    <a:pt x="3220803" y="1215351"/>
                    <a:pt x="3251670" y="1212079"/>
                    <a:pt x="3268689" y="1191023"/>
                  </a:cubicBezTo>
                  <a:cubicBezTo>
                    <a:pt x="3285709" y="1169965"/>
                    <a:pt x="3282436" y="1139099"/>
                    <a:pt x="3261379" y="1122078"/>
                  </a:cubicBezTo>
                  <a:cubicBezTo>
                    <a:pt x="3255862" y="1117618"/>
                    <a:pt x="3249672" y="1114554"/>
                    <a:pt x="3243189" y="1112999"/>
                  </a:cubicBezTo>
                  <a:cubicBezTo>
                    <a:pt x="3252259" y="1111044"/>
                    <a:pt x="3260357" y="1105715"/>
                    <a:pt x="3266595" y="1097998"/>
                  </a:cubicBezTo>
                  <a:cubicBezTo>
                    <a:pt x="3283614" y="1076941"/>
                    <a:pt x="3280342" y="1046073"/>
                    <a:pt x="3259285" y="1029054"/>
                  </a:cubicBezTo>
                  <a:cubicBezTo>
                    <a:pt x="3254021" y="1024799"/>
                    <a:pt x="3248143" y="1021813"/>
                    <a:pt x="3242022" y="1020055"/>
                  </a:cubicBezTo>
                  <a:close/>
                  <a:moveTo>
                    <a:pt x="3400816" y="952558"/>
                  </a:moveTo>
                  <a:lnTo>
                    <a:pt x="3402703" y="952892"/>
                  </a:lnTo>
                  <a:cubicBezTo>
                    <a:pt x="3420835" y="962733"/>
                    <a:pt x="3422359" y="994989"/>
                    <a:pt x="3406106" y="1024937"/>
                  </a:cubicBezTo>
                  <a:cubicBezTo>
                    <a:pt x="3389853" y="1054886"/>
                    <a:pt x="3361980" y="1071187"/>
                    <a:pt x="3343846" y="1061347"/>
                  </a:cubicBezTo>
                  <a:cubicBezTo>
                    <a:pt x="3343275" y="1061037"/>
                    <a:pt x="3342723" y="1060705"/>
                    <a:pt x="3342539" y="1059947"/>
                  </a:cubicBezTo>
                  <a:cubicBezTo>
                    <a:pt x="3360285" y="1056536"/>
                    <a:pt x="3379189" y="1040534"/>
                    <a:pt x="3391851" y="1017201"/>
                  </a:cubicBezTo>
                  <a:cubicBezTo>
                    <a:pt x="3404513" y="993868"/>
                    <a:pt x="3407628" y="969297"/>
                    <a:pt x="3400816" y="952558"/>
                  </a:cubicBezTo>
                  <a:close/>
                  <a:moveTo>
                    <a:pt x="3383424" y="932340"/>
                  </a:moveTo>
                  <a:lnTo>
                    <a:pt x="3384767" y="932791"/>
                  </a:lnTo>
                  <a:cubicBezTo>
                    <a:pt x="3396500" y="942274"/>
                    <a:pt x="3391838" y="967495"/>
                    <a:pt x="3374355" y="989125"/>
                  </a:cubicBezTo>
                  <a:cubicBezTo>
                    <a:pt x="3356873" y="1010755"/>
                    <a:pt x="3333190" y="1020603"/>
                    <a:pt x="3321457" y="1011119"/>
                  </a:cubicBezTo>
                  <a:cubicBezTo>
                    <a:pt x="3321088" y="1010821"/>
                    <a:pt x="3320737" y="1010508"/>
                    <a:pt x="3320736" y="1009900"/>
                  </a:cubicBezTo>
                  <a:cubicBezTo>
                    <a:pt x="3334562" y="1009045"/>
                    <a:pt x="3351513" y="998521"/>
                    <a:pt x="3365132" y="981669"/>
                  </a:cubicBezTo>
                  <a:cubicBezTo>
                    <a:pt x="3378753" y="964818"/>
                    <a:pt x="3385487" y="946038"/>
                    <a:pt x="3383424" y="932340"/>
                  </a:cubicBezTo>
                  <a:close/>
                  <a:moveTo>
                    <a:pt x="3364116" y="907238"/>
                  </a:moveTo>
                  <a:cubicBezTo>
                    <a:pt x="3360444" y="919758"/>
                    <a:pt x="3350753" y="936852"/>
                    <a:pt x="3337035" y="953823"/>
                  </a:cubicBezTo>
                  <a:cubicBezTo>
                    <a:pt x="3323296" y="970822"/>
                    <a:pt x="3308588" y="983899"/>
                    <a:pt x="3296994" y="990131"/>
                  </a:cubicBezTo>
                  <a:cubicBezTo>
                    <a:pt x="3324036" y="1015022"/>
                    <a:pt x="3327283" y="1056982"/>
                    <a:pt x="3303810" y="1086024"/>
                  </a:cubicBezTo>
                  <a:cubicBezTo>
                    <a:pt x="3294799" y="1097174"/>
                    <a:pt x="3283100" y="1104872"/>
                    <a:pt x="3269997" y="1107697"/>
                  </a:cubicBezTo>
                  <a:cubicBezTo>
                    <a:pt x="3279361" y="1109942"/>
                    <a:pt x="3288304" y="1114371"/>
                    <a:pt x="3296275" y="1120814"/>
                  </a:cubicBezTo>
                  <a:cubicBezTo>
                    <a:pt x="3326694" y="1145402"/>
                    <a:pt x="3331423" y="1189993"/>
                    <a:pt x="3306836" y="1220413"/>
                  </a:cubicBezTo>
                  <a:cubicBezTo>
                    <a:pt x="3288416" y="1243203"/>
                    <a:pt x="3258769" y="1251573"/>
                    <a:pt x="3232266" y="1243992"/>
                  </a:cubicBezTo>
                  <a:cubicBezTo>
                    <a:pt x="3232562" y="1261946"/>
                    <a:pt x="3244825" y="1283170"/>
                    <a:pt x="3265257" y="1299685"/>
                  </a:cubicBezTo>
                  <a:cubicBezTo>
                    <a:pt x="3285904" y="1316373"/>
                    <a:pt x="3309502" y="1323897"/>
                    <a:pt x="3327199" y="1320237"/>
                  </a:cubicBezTo>
                  <a:lnTo>
                    <a:pt x="3326527" y="1322030"/>
                  </a:lnTo>
                  <a:cubicBezTo>
                    <a:pt x="3313558" y="1338076"/>
                    <a:pt x="3281562" y="1333719"/>
                    <a:pt x="3255062" y="1312299"/>
                  </a:cubicBezTo>
                  <a:cubicBezTo>
                    <a:pt x="3228562" y="1290881"/>
                    <a:pt x="3217592" y="1260509"/>
                    <a:pt x="3230560" y="1244464"/>
                  </a:cubicBezTo>
                  <a:cubicBezTo>
                    <a:pt x="3230848" y="1244109"/>
                    <a:pt x="3231144" y="1243764"/>
                    <a:pt x="3231651" y="1243767"/>
                  </a:cubicBezTo>
                  <a:cubicBezTo>
                    <a:pt x="3222987" y="1241260"/>
                    <a:pt x="3214686" y="1236997"/>
                    <a:pt x="3207236" y="1230975"/>
                  </a:cubicBezTo>
                  <a:lnTo>
                    <a:pt x="3190687" y="1210997"/>
                  </a:lnTo>
                  <a:cubicBezTo>
                    <a:pt x="3189931" y="1223016"/>
                    <a:pt x="3185016" y="1234540"/>
                    <a:pt x="3176939" y="1244534"/>
                  </a:cubicBezTo>
                  <a:cubicBezTo>
                    <a:pt x="3172015" y="1250627"/>
                    <a:pt x="3166288" y="1255689"/>
                    <a:pt x="3159855" y="1259413"/>
                  </a:cubicBezTo>
                  <a:cubicBezTo>
                    <a:pt x="3175573" y="1270651"/>
                    <a:pt x="3176137" y="1301106"/>
                    <a:pt x="3160734" y="1329488"/>
                  </a:cubicBezTo>
                  <a:cubicBezTo>
                    <a:pt x="3144481" y="1359437"/>
                    <a:pt x="3116607" y="1375738"/>
                    <a:pt x="3098473" y="1365898"/>
                  </a:cubicBezTo>
                  <a:cubicBezTo>
                    <a:pt x="3097903" y="1365588"/>
                    <a:pt x="3097350" y="1365257"/>
                    <a:pt x="3097166" y="1364499"/>
                  </a:cubicBezTo>
                  <a:cubicBezTo>
                    <a:pt x="3114912" y="1361088"/>
                    <a:pt x="3133817" y="1345085"/>
                    <a:pt x="3146478" y="1321753"/>
                  </a:cubicBezTo>
                  <a:cubicBezTo>
                    <a:pt x="3158069" y="1300395"/>
                    <a:pt x="3161660" y="1278001"/>
                    <a:pt x="3156509" y="1261654"/>
                  </a:cubicBezTo>
                  <a:cubicBezTo>
                    <a:pt x="3143690" y="1269005"/>
                    <a:pt x="3128891" y="1271977"/>
                    <a:pt x="3114392" y="1270331"/>
                  </a:cubicBezTo>
                  <a:cubicBezTo>
                    <a:pt x="3125152" y="1280110"/>
                    <a:pt x="3120263" y="1304497"/>
                    <a:pt x="3103289" y="1325498"/>
                  </a:cubicBezTo>
                  <a:cubicBezTo>
                    <a:pt x="3085808" y="1347128"/>
                    <a:pt x="3062125" y="1356975"/>
                    <a:pt x="3050392" y="1347492"/>
                  </a:cubicBezTo>
                  <a:cubicBezTo>
                    <a:pt x="3050023" y="1347194"/>
                    <a:pt x="3049671" y="1346880"/>
                    <a:pt x="3049670" y="1346273"/>
                  </a:cubicBezTo>
                  <a:cubicBezTo>
                    <a:pt x="3063495" y="1345418"/>
                    <a:pt x="3080446" y="1334894"/>
                    <a:pt x="3094066" y="1318044"/>
                  </a:cubicBezTo>
                  <a:cubicBezTo>
                    <a:pt x="3107285" y="1301688"/>
                    <a:pt x="3114018" y="1283514"/>
                    <a:pt x="3112350" y="1269954"/>
                  </a:cubicBezTo>
                  <a:cubicBezTo>
                    <a:pt x="3099909" y="1268527"/>
                    <a:pt x="3087789" y="1263541"/>
                    <a:pt x="3077340" y="1255095"/>
                  </a:cubicBezTo>
                  <a:cubicBezTo>
                    <a:pt x="3068176" y="1247689"/>
                    <a:pt x="3061344" y="1238467"/>
                    <a:pt x="3057237" y="1228236"/>
                  </a:cubicBezTo>
                  <a:cubicBezTo>
                    <a:pt x="3043932" y="1230064"/>
                    <a:pt x="3028721" y="1240011"/>
                    <a:pt x="3016389" y="1255267"/>
                  </a:cubicBezTo>
                  <a:cubicBezTo>
                    <a:pt x="3002770" y="1272118"/>
                    <a:pt x="2996221" y="1291048"/>
                    <a:pt x="2998571" y="1304978"/>
                  </a:cubicBezTo>
                  <a:cubicBezTo>
                    <a:pt x="2997966" y="1305095"/>
                    <a:pt x="2997573" y="1304806"/>
                    <a:pt x="2997190" y="1304497"/>
                  </a:cubicBezTo>
                  <a:cubicBezTo>
                    <a:pt x="2985033" y="1294671"/>
                    <a:pt x="2989350" y="1269172"/>
                    <a:pt x="3006832" y="1247542"/>
                  </a:cubicBezTo>
                  <a:cubicBezTo>
                    <a:pt x="3022054" y="1228707"/>
                    <a:pt x="3042240" y="1219019"/>
                    <a:pt x="3055214" y="1223366"/>
                  </a:cubicBezTo>
                  <a:cubicBezTo>
                    <a:pt x="3047197" y="1201063"/>
                    <a:pt x="3050787" y="1175282"/>
                    <a:pt x="3066779" y="1155495"/>
                  </a:cubicBezTo>
                  <a:cubicBezTo>
                    <a:pt x="3076166" y="1143881"/>
                    <a:pt x="3088469" y="1136013"/>
                    <a:pt x="3102154" y="1133343"/>
                  </a:cubicBezTo>
                  <a:cubicBezTo>
                    <a:pt x="3090456" y="1132412"/>
                    <a:pt x="3079270" y="1127545"/>
                    <a:pt x="3069534" y="1119677"/>
                  </a:cubicBezTo>
                  <a:cubicBezTo>
                    <a:pt x="3064713" y="1115779"/>
                    <a:pt x="3060536" y="1111380"/>
                    <a:pt x="3057240" y="1106451"/>
                  </a:cubicBezTo>
                  <a:cubicBezTo>
                    <a:pt x="3043798" y="1117895"/>
                    <a:pt x="3016541" y="1116980"/>
                    <a:pt x="2990963" y="1103100"/>
                  </a:cubicBezTo>
                  <a:cubicBezTo>
                    <a:pt x="2961015" y="1086847"/>
                    <a:pt x="2944713" y="1058973"/>
                    <a:pt x="2954554" y="1040839"/>
                  </a:cubicBezTo>
                  <a:cubicBezTo>
                    <a:pt x="2954864" y="1040269"/>
                    <a:pt x="2955195" y="1039717"/>
                    <a:pt x="2955954" y="1039531"/>
                  </a:cubicBezTo>
                  <a:cubicBezTo>
                    <a:pt x="2959364" y="1057276"/>
                    <a:pt x="2975368" y="1076182"/>
                    <a:pt x="2998699" y="1088845"/>
                  </a:cubicBezTo>
                  <a:cubicBezTo>
                    <a:pt x="3017645" y="1099126"/>
                    <a:pt x="3037406" y="1103113"/>
                    <a:pt x="3053067" y="1100220"/>
                  </a:cubicBezTo>
                  <a:cubicBezTo>
                    <a:pt x="3045832" y="1088251"/>
                    <a:pt x="3042584" y="1074414"/>
                    <a:pt x="3043512" y="1060683"/>
                  </a:cubicBezTo>
                  <a:cubicBezTo>
                    <a:pt x="3031680" y="1065366"/>
                    <a:pt x="3012187" y="1059574"/>
                    <a:pt x="2994969" y="1045657"/>
                  </a:cubicBezTo>
                  <a:cubicBezTo>
                    <a:pt x="2973339" y="1028175"/>
                    <a:pt x="2963493" y="1004490"/>
                    <a:pt x="2972974" y="992760"/>
                  </a:cubicBezTo>
                  <a:cubicBezTo>
                    <a:pt x="2973273" y="992391"/>
                    <a:pt x="2973586" y="992038"/>
                    <a:pt x="2974194" y="992037"/>
                  </a:cubicBezTo>
                  <a:cubicBezTo>
                    <a:pt x="2975050" y="1005862"/>
                    <a:pt x="2985572" y="1022813"/>
                    <a:pt x="3002425" y="1036432"/>
                  </a:cubicBezTo>
                  <a:cubicBezTo>
                    <a:pt x="3016340" y="1047681"/>
                    <a:pt x="3031571" y="1054233"/>
                    <a:pt x="3044190" y="1054676"/>
                  </a:cubicBezTo>
                  <a:cubicBezTo>
                    <a:pt x="3045564" y="1043009"/>
                    <a:pt x="3050118" y="1031646"/>
                    <a:pt x="3057848" y="1021798"/>
                  </a:cubicBezTo>
                  <a:cubicBezTo>
                    <a:pt x="3045778" y="1017560"/>
                    <a:pt x="3030525" y="1008520"/>
                    <a:pt x="3015369" y="996272"/>
                  </a:cubicBezTo>
                  <a:cubicBezTo>
                    <a:pt x="2997652" y="981951"/>
                    <a:pt x="2984196" y="966580"/>
                    <a:pt x="2978197" y="954837"/>
                  </a:cubicBezTo>
                  <a:cubicBezTo>
                    <a:pt x="2981327" y="955755"/>
                    <a:pt x="2984743" y="957049"/>
                    <a:pt x="2988372" y="958689"/>
                  </a:cubicBezTo>
                  <a:cubicBezTo>
                    <a:pt x="2999257" y="963606"/>
                    <a:pt x="3012054" y="971630"/>
                    <a:pt x="3024782" y="981918"/>
                  </a:cubicBezTo>
                  <a:cubicBezTo>
                    <a:pt x="3040565" y="994676"/>
                    <a:pt x="3052968" y="1008267"/>
                    <a:pt x="3059555" y="1019489"/>
                  </a:cubicBezTo>
                  <a:cubicBezTo>
                    <a:pt x="3068283" y="1008815"/>
                    <a:pt x="3079541" y="1001404"/>
                    <a:pt x="3091802" y="997494"/>
                  </a:cubicBezTo>
                  <a:cubicBezTo>
                    <a:pt x="3089324" y="984686"/>
                    <a:pt x="3079640" y="970435"/>
                    <a:pt x="3065200" y="958763"/>
                  </a:cubicBezTo>
                  <a:cubicBezTo>
                    <a:pt x="3048348" y="945142"/>
                    <a:pt x="3029417" y="938593"/>
                    <a:pt x="3015489" y="940945"/>
                  </a:cubicBezTo>
                  <a:cubicBezTo>
                    <a:pt x="3015370" y="940339"/>
                    <a:pt x="3015660" y="939946"/>
                    <a:pt x="3015969" y="939563"/>
                  </a:cubicBezTo>
                  <a:cubicBezTo>
                    <a:pt x="3020882" y="933485"/>
                    <a:pt x="3029715" y="931525"/>
                    <a:pt x="3040021" y="933270"/>
                  </a:cubicBezTo>
                  <a:cubicBezTo>
                    <a:pt x="3045175" y="934142"/>
                    <a:pt x="3050697" y="935941"/>
                    <a:pt x="3056283" y="938613"/>
                  </a:cubicBezTo>
                  <a:cubicBezTo>
                    <a:pt x="3061869" y="941287"/>
                    <a:pt x="3067518" y="944834"/>
                    <a:pt x="3072926" y="949204"/>
                  </a:cubicBezTo>
                  <a:cubicBezTo>
                    <a:pt x="3091041" y="963847"/>
                    <a:pt x="3100696" y="983081"/>
                    <a:pt x="3097398" y="996042"/>
                  </a:cubicBezTo>
                  <a:cubicBezTo>
                    <a:pt x="3118025" y="990760"/>
                    <a:pt x="3140736" y="995098"/>
                    <a:pt x="3158573" y="1009515"/>
                  </a:cubicBezTo>
                  <a:cubicBezTo>
                    <a:pt x="3168630" y="1017643"/>
                    <a:pt x="3175877" y="1027957"/>
                    <a:pt x="3179112" y="1039636"/>
                  </a:cubicBezTo>
                  <a:cubicBezTo>
                    <a:pt x="3178321" y="1024585"/>
                    <a:pt x="3183475" y="1009573"/>
                    <a:pt x="3193649" y="996986"/>
                  </a:cubicBezTo>
                  <a:cubicBezTo>
                    <a:pt x="3212089" y="974171"/>
                    <a:pt x="3241782" y="965807"/>
                    <a:pt x="3268310" y="973424"/>
                  </a:cubicBezTo>
                  <a:cubicBezTo>
                    <a:pt x="3277153" y="975963"/>
                    <a:pt x="3285644" y="980277"/>
                    <a:pt x="3293248" y="986425"/>
                  </a:cubicBezTo>
                  <a:lnTo>
                    <a:pt x="3296220" y="989365"/>
                  </a:lnTo>
                  <a:cubicBezTo>
                    <a:pt x="3300127" y="976984"/>
                    <a:pt x="3309564" y="960641"/>
                    <a:pt x="3322681" y="944410"/>
                  </a:cubicBezTo>
                  <a:cubicBezTo>
                    <a:pt x="3337002" y="926693"/>
                    <a:pt x="3352374" y="913237"/>
                    <a:pt x="3364116" y="907238"/>
                  </a:cubicBezTo>
                  <a:close/>
                  <a:moveTo>
                    <a:pt x="3062864" y="903964"/>
                  </a:moveTo>
                  <a:cubicBezTo>
                    <a:pt x="3067625" y="903394"/>
                    <a:pt x="3073210" y="904036"/>
                    <a:pt x="3079259" y="905784"/>
                  </a:cubicBezTo>
                  <a:cubicBezTo>
                    <a:pt x="3091358" y="909280"/>
                    <a:pt x="3105316" y="917208"/>
                    <a:pt x="3118266" y="928735"/>
                  </a:cubicBezTo>
                  <a:cubicBezTo>
                    <a:pt x="3144169" y="951790"/>
                    <a:pt x="3156231" y="980517"/>
                    <a:pt x="3145211" y="992900"/>
                  </a:cubicBezTo>
                  <a:lnTo>
                    <a:pt x="3143779" y="993582"/>
                  </a:lnTo>
                  <a:cubicBezTo>
                    <a:pt x="3142529" y="977441"/>
                    <a:pt x="3129782" y="956433"/>
                    <a:pt x="3109602" y="938470"/>
                  </a:cubicBezTo>
                  <a:cubicBezTo>
                    <a:pt x="3089423" y="920508"/>
                    <a:pt x="3067078" y="910283"/>
                    <a:pt x="3050900" y="910911"/>
                  </a:cubicBezTo>
                  <a:cubicBezTo>
                    <a:pt x="3050740" y="910206"/>
                    <a:pt x="3051064" y="909800"/>
                    <a:pt x="3051411" y="909411"/>
                  </a:cubicBezTo>
                  <a:cubicBezTo>
                    <a:pt x="3054167" y="906316"/>
                    <a:pt x="3058104" y="904534"/>
                    <a:pt x="3062864" y="903964"/>
                  </a:cubicBezTo>
                  <a:close/>
                  <a:moveTo>
                    <a:pt x="3326500" y="887011"/>
                  </a:moveTo>
                  <a:cubicBezTo>
                    <a:pt x="3328354" y="887647"/>
                    <a:pt x="3330060" y="888572"/>
                    <a:pt x="3331579" y="889800"/>
                  </a:cubicBezTo>
                  <a:lnTo>
                    <a:pt x="3332339" y="891048"/>
                  </a:lnTo>
                  <a:cubicBezTo>
                    <a:pt x="3318227" y="891672"/>
                    <a:pt x="3301091" y="902047"/>
                    <a:pt x="3287471" y="918898"/>
                  </a:cubicBezTo>
                  <a:cubicBezTo>
                    <a:pt x="3273850" y="935749"/>
                    <a:pt x="3267301" y="954679"/>
                    <a:pt x="3269652" y="968609"/>
                  </a:cubicBezTo>
                  <a:cubicBezTo>
                    <a:pt x="3269047" y="968727"/>
                    <a:pt x="3268653" y="968437"/>
                    <a:pt x="3268270" y="968128"/>
                  </a:cubicBezTo>
                  <a:cubicBezTo>
                    <a:pt x="3256113" y="958302"/>
                    <a:pt x="3260431" y="932802"/>
                    <a:pt x="3277913" y="911173"/>
                  </a:cubicBezTo>
                  <a:cubicBezTo>
                    <a:pt x="3293209" y="892247"/>
                    <a:pt x="3313518" y="882555"/>
                    <a:pt x="3326500" y="887011"/>
                  </a:cubicBezTo>
                  <a:close/>
                  <a:moveTo>
                    <a:pt x="3290530" y="867624"/>
                  </a:moveTo>
                  <a:cubicBezTo>
                    <a:pt x="3292546" y="868299"/>
                    <a:pt x="3294349" y="869316"/>
                    <a:pt x="3295897" y="870694"/>
                  </a:cubicBezTo>
                  <a:lnTo>
                    <a:pt x="3296578" y="872124"/>
                  </a:lnTo>
                  <a:cubicBezTo>
                    <a:pt x="3280436" y="873374"/>
                    <a:pt x="3259429" y="886121"/>
                    <a:pt x="3241466" y="906302"/>
                  </a:cubicBezTo>
                  <a:cubicBezTo>
                    <a:pt x="3223505" y="926481"/>
                    <a:pt x="3213278" y="948825"/>
                    <a:pt x="3213906" y="965002"/>
                  </a:cubicBezTo>
                  <a:cubicBezTo>
                    <a:pt x="3213202" y="965162"/>
                    <a:pt x="3212797" y="964839"/>
                    <a:pt x="3212407" y="964492"/>
                  </a:cubicBezTo>
                  <a:cubicBezTo>
                    <a:pt x="3200025" y="953471"/>
                    <a:pt x="3208677" y="923538"/>
                    <a:pt x="3231732" y="897637"/>
                  </a:cubicBezTo>
                  <a:cubicBezTo>
                    <a:pt x="3251904" y="874973"/>
                    <a:pt x="3276421" y="862904"/>
                    <a:pt x="3290530" y="867624"/>
                  </a:cubicBezTo>
                  <a:close/>
                  <a:moveTo>
                    <a:pt x="3299035" y="856814"/>
                  </a:moveTo>
                  <a:cubicBezTo>
                    <a:pt x="3263481" y="857177"/>
                    <a:pt x="3228357" y="872826"/>
                    <a:pt x="3204261" y="902639"/>
                  </a:cubicBezTo>
                  <a:cubicBezTo>
                    <a:pt x="3186536" y="924569"/>
                    <a:pt x="3177556" y="950724"/>
                    <a:pt x="3178934" y="976945"/>
                  </a:cubicBezTo>
                  <a:cubicBezTo>
                    <a:pt x="3173298" y="956599"/>
                    <a:pt x="3160671" y="938630"/>
                    <a:pt x="3143149" y="924469"/>
                  </a:cubicBezTo>
                  <a:cubicBezTo>
                    <a:pt x="3090150" y="881631"/>
                    <a:pt x="3012458" y="889869"/>
                    <a:pt x="2969621" y="942869"/>
                  </a:cubicBezTo>
                  <a:cubicBezTo>
                    <a:pt x="2926783" y="995869"/>
                    <a:pt x="2935021" y="1073560"/>
                    <a:pt x="2988021" y="1116398"/>
                  </a:cubicBezTo>
                  <a:cubicBezTo>
                    <a:pt x="3004983" y="1130107"/>
                    <a:pt x="3024473" y="1138586"/>
                    <a:pt x="3044854" y="1140209"/>
                  </a:cubicBezTo>
                  <a:cubicBezTo>
                    <a:pt x="3021010" y="1144860"/>
                    <a:pt x="2999575" y="1158570"/>
                    <a:pt x="2983221" y="1178804"/>
                  </a:cubicBezTo>
                  <a:cubicBezTo>
                    <a:pt x="2940383" y="1231804"/>
                    <a:pt x="2948621" y="1309496"/>
                    <a:pt x="3001621" y="1352333"/>
                  </a:cubicBezTo>
                  <a:cubicBezTo>
                    <a:pt x="3054621" y="1395171"/>
                    <a:pt x="3132313" y="1386933"/>
                    <a:pt x="3175150" y="1333933"/>
                  </a:cubicBezTo>
                  <a:cubicBezTo>
                    <a:pt x="3189223" y="1316521"/>
                    <a:pt x="3197784" y="1296443"/>
                    <a:pt x="3199100" y="1275504"/>
                  </a:cubicBezTo>
                  <a:lnTo>
                    <a:pt x="3227933" y="1310309"/>
                  </a:lnTo>
                  <a:cubicBezTo>
                    <a:pt x="3280933" y="1353146"/>
                    <a:pt x="3358625" y="1344908"/>
                    <a:pt x="3401462" y="1291909"/>
                  </a:cubicBezTo>
                  <a:cubicBezTo>
                    <a:pt x="3444300" y="1238908"/>
                    <a:pt x="3436062" y="1161217"/>
                    <a:pt x="3383062" y="1118380"/>
                  </a:cubicBezTo>
                  <a:cubicBezTo>
                    <a:pt x="3369175" y="1107156"/>
                    <a:pt x="3353595" y="1099439"/>
                    <a:pt x="3337279" y="1095527"/>
                  </a:cubicBezTo>
                  <a:cubicBezTo>
                    <a:pt x="3360107" y="1090605"/>
                    <a:pt x="3380490" y="1077193"/>
                    <a:pt x="3396190" y="1057768"/>
                  </a:cubicBezTo>
                  <a:cubicBezTo>
                    <a:pt x="3439028" y="1004768"/>
                    <a:pt x="3430790" y="927077"/>
                    <a:pt x="3377790" y="884239"/>
                  </a:cubicBezTo>
                  <a:cubicBezTo>
                    <a:pt x="3364540" y="873530"/>
                    <a:pt x="3349747" y="866012"/>
                    <a:pt x="3334340" y="861589"/>
                  </a:cubicBezTo>
                  <a:cubicBezTo>
                    <a:pt x="3322786" y="858271"/>
                    <a:pt x="3310887" y="856694"/>
                    <a:pt x="3299035" y="856814"/>
                  </a:cubicBezTo>
                  <a:close/>
                  <a:moveTo>
                    <a:pt x="3791956" y="360"/>
                  </a:moveTo>
                  <a:cubicBezTo>
                    <a:pt x="4157095" y="12932"/>
                    <a:pt x="4441196" y="353115"/>
                    <a:pt x="4392838" y="815200"/>
                  </a:cubicBezTo>
                  <a:lnTo>
                    <a:pt x="4228715" y="5387200"/>
                  </a:lnTo>
                  <a:cubicBezTo>
                    <a:pt x="4227570" y="5386900"/>
                    <a:pt x="4226425" y="5386598"/>
                    <a:pt x="4225267" y="5386348"/>
                  </a:cubicBezTo>
                  <a:lnTo>
                    <a:pt x="4220308" y="5534272"/>
                  </a:lnTo>
                  <a:cubicBezTo>
                    <a:pt x="4004567" y="5455820"/>
                    <a:pt x="3759997" y="5397220"/>
                    <a:pt x="3492631" y="5344600"/>
                  </a:cubicBezTo>
                  <a:cubicBezTo>
                    <a:pt x="3388256" y="5508858"/>
                    <a:pt x="3246063" y="5688276"/>
                    <a:pt x="3157758" y="5843582"/>
                  </a:cubicBezTo>
                  <a:cubicBezTo>
                    <a:pt x="2819965" y="5674672"/>
                    <a:pt x="1959968" y="5744990"/>
                    <a:pt x="1106747" y="5305492"/>
                  </a:cubicBezTo>
                  <a:lnTo>
                    <a:pt x="1052757" y="4781338"/>
                  </a:lnTo>
                  <a:cubicBezTo>
                    <a:pt x="706110" y="4659036"/>
                    <a:pt x="353295" y="4502402"/>
                    <a:pt x="0" y="4298325"/>
                  </a:cubicBezTo>
                  <a:lnTo>
                    <a:pt x="300562" y="3883597"/>
                  </a:lnTo>
                  <a:cubicBezTo>
                    <a:pt x="574061" y="3477023"/>
                    <a:pt x="857662" y="3089117"/>
                    <a:pt x="1148689" y="2713313"/>
                  </a:cubicBezTo>
                  <a:lnTo>
                    <a:pt x="1296238" y="2509718"/>
                  </a:lnTo>
                  <a:lnTo>
                    <a:pt x="1305460" y="2513506"/>
                  </a:lnTo>
                  <a:cubicBezTo>
                    <a:pt x="1932931" y="1713585"/>
                    <a:pt x="2592075" y="963644"/>
                    <a:pt x="3267423" y="205600"/>
                  </a:cubicBezTo>
                  <a:cubicBezTo>
                    <a:pt x="3443269" y="56619"/>
                    <a:pt x="3625984" y="-5354"/>
                    <a:pt x="3791956" y="3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椭圆 81"/>
            <p:cNvSpPr/>
            <p:nvPr/>
          </p:nvSpPr>
          <p:spPr>
            <a:xfrm rot="905361">
              <a:off x="14954625" y="6718363"/>
              <a:ext cx="295037" cy="324549"/>
            </a:xfrm>
            <a:custGeom>
              <a:avLst/>
              <a:gdLst/>
              <a:ahLst/>
              <a:cxnLst/>
              <a:rect l="l" t="t" r="r" b="b"/>
              <a:pathLst>
                <a:path w="222754" h="222754">
                  <a:moveTo>
                    <a:pt x="111377" y="0"/>
                  </a:moveTo>
                  <a:cubicBezTo>
                    <a:pt x="172889" y="0"/>
                    <a:pt x="222754" y="49865"/>
                    <a:pt x="222754" y="111377"/>
                  </a:cubicBezTo>
                  <a:cubicBezTo>
                    <a:pt x="222754" y="172889"/>
                    <a:pt x="172889" y="222754"/>
                    <a:pt x="111377" y="222754"/>
                  </a:cubicBezTo>
                  <a:cubicBezTo>
                    <a:pt x="69342" y="222754"/>
                    <a:pt x="32746" y="199468"/>
                    <a:pt x="15209" y="164307"/>
                  </a:cubicBezTo>
                  <a:lnTo>
                    <a:pt x="60596" y="141613"/>
                  </a:lnTo>
                  <a:lnTo>
                    <a:pt x="5326" y="137757"/>
                  </a:lnTo>
                  <a:cubicBezTo>
                    <a:pt x="1133" y="129656"/>
                    <a:pt x="0" y="120649"/>
                    <a:pt x="0" y="111377"/>
                  </a:cubicBezTo>
                  <a:cubicBezTo>
                    <a:pt x="0" y="49865"/>
                    <a:pt x="49865" y="0"/>
                    <a:pt x="11137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任意多边形 20"/>
            <p:cNvSpPr/>
            <p:nvPr/>
          </p:nvSpPr>
          <p:spPr>
            <a:xfrm rot="373622">
              <a:off x="9802022" y="2117094"/>
              <a:ext cx="5816926" cy="14334411"/>
            </a:xfrm>
            <a:custGeom>
              <a:avLst/>
              <a:gdLst/>
              <a:ahLst/>
              <a:cxnLst/>
              <a:rect l="l" t="t" r="r" b="b"/>
              <a:pathLst>
                <a:path w="5816926" h="14334411">
                  <a:moveTo>
                    <a:pt x="1818763" y="9228106"/>
                  </a:moveTo>
                  <a:cubicBezTo>
                    <a:pt x="1782171" y="9901102"/>
                    <a:pt x="1531687" y="10288580"/>
                    <a:pt x="1596695" y="11004672"/>
                  </a:cubicBezTo>
                  <a:cubicBezTo>
                    <a:pt x="1633286" y="10380160"/>
                    <a:pt x="1830297" y="9852617"/>
                    <a:pt x="1818763" y="9228106"/>
                  </a:cubicBezTo>
                  <a:close/>
                  <a:moveTo>
                    <a:pt x="1701473" y="8761435"/>
                  </a:moveTo>
                  <a:cubicBezTo>
                    <a:pt x="1562441" y="9856798"/>
                    <a:pt x="1134653" y="10537358"/>
                    <a:pt x="1364588" y="11675819"/>
                  </a:cubicBezTo>
                  <a:cubicBezTo>
                    <a:pt x="1232688" y="10406277"/>
                    <a:pt x="1679192" y="9636828"/>
                    <a:pt x="1701473" y="8761435"/>
                  </a:cubicBezTo>
                  <a:close/>
                  <a:moveTo>
                    <a:pt x="2062611" y="8399044"/>
                  </a:moveTo>
                  <a:cubicBezTo>
                    <a:pt x="1984235" y="9864162"/>
                    <a:pt x="1892794" y="11131884"/>
                    <a:pt x="1513970" y="12360125"/>
                  </a:cubicBezTo>
                  <a:cubicBezTo>
                    <a:pt x="1984235" y="10987129"/>
                    <a:pt x="2101801" y="9785202"/>
                    <a:pt x="2062611" y="8399044"/>
                  </a:cubicBezTo>
                  <a:close/>
                  <a:moveTo>
                    <a:pt x="2212554" y="7385742"/>
                  </a:moveTo>
                  <a:cubicBezTo>
                    <a:pt x="2378015" y="9842225"/>
                    <a:pt x="2334475" y="11574928"/>
                    <a:pt x="1219777" y="13768220"/>
                  </a:cubicBezTo>
                  <a:cubicBezTo>
                    <a:pt x="2308350" y="11759166"/>
                    <a:pt x="2573960" y="9763268"/>
                    <a:pt x="2212554" y="7385742"/>
                  </a:cubicBezTo>
                  <a:close/>
                  <a:moveTo>
                    <a:pt x="1785117" y="6835141"/>
                  </a:moveTo>
                  <a:cubicBezTo>
                    <a:pt x="1831253" y="6883374"/>
                    <a:pt x="1925048" y="6919491"/>
                    <a:pt x="2034921" y="6926463"/>
                  </a:cubicBezTo>
                  <a:cubicBezTo>
                    <a:pt x="2144795" y="6933436"/>
                    <a:pt x="2242349" y="6909464"/>
                    <a:pt x="2294128" y="6867446"/>
                  </a:cubicBezTo>
                  <a:cubicBezTo>
                    <a:pt x="2223998" y="6884695"/>
                    <a:pt x="2134395" y="6891594"/>
                    <a:pt x="2037486" y="6885442"/>
                  </a:cubicBezTo>
                  <a:cubicBezTo>
                    <a:pt x="1940578" y="6879292"/>
                    <a:pt x="1852542" y="6861121"/>
                    <a:pt x="1785117" y="6835141"/>
                  </a:cubicBezTo>
                  <a:close/>
                  <a:moveTo>
                    <a:pt x="1829550" y="6711667"/>
                  </a:moveTo>
                  <a:cubicBezTo>
                    <a:pt x="1867703" y="6748597"/>
                    <a:pt x="1945032" y="6776482"/>
                    <a:pt x="2035482" y="6782222"/>
                  </a:cubicBezTo>
                  <a:cubicBezTo>
                    <a:pt x="2125930" y="6787961"/>
                    <a:pt x="2206123" y="6770075"/>
                    <a:pt x="2248574" y="6738261"/>
                  </a:cubicBezTo>
                  <a:cubicBezTo>
                    <a:pt x="2190925" y="6751131"/>
                    <a:pt x="2117212" y="6756038"/>
                    <a:pt x="2037436" y="6750974"/>
                  </a:cubicBezTo>
                  <a:cubicBezTo>
                    <a:pt x="1957658" y="6745913"/>
                    <a:pt x="1885138" y="6731723"/>
                    <a:pt x="1829550" y="6711667"/>
                  </a:cubicBezTo>
                  <a:close/>
                  <a:moveTo>
                    <a:pt x="1979321" y="6555386"/>
                  </a:moveTo>
                  <a:cubicBezTo>
                    <a:pt x="1914420" y="6558933"/>
                    <a:pt x="1859560" y="6573855"/>
                    <a:pt x="1826722" y="6596328"/>
                  </a:cubicBezTo>
                  <a:cubicBezTo>
                    <a:pt x="1886341" y="6584429"/>
                    <a:pt x="1962640" y="6580175"/>
                    <a:pt x="2045270" y="6585419"/>
                  </a:cubicBezTo>
                  <a:cubicBezTo>
                    <a:pt x="2127898" y="6590663"/>
                    <a:pt x="2203064" y="6604530"/>
                    <a:pt x="2260730" y="6623872"/>
                  </a:cubicBezTo>
                  <a:cubicBezTo>
                    <a:pt x="2221026" y="6588609"/>
                    <a:pt x="2140806" y="6561715"/>
                    <a:pt x="2047124" y="6555770"/>
                  </a:cubicBezTo>
                  <a:cubicBezTo>
                    <a:pt x="2023702" y="6554284"/>
                    <a:pt x="2000953" y="6554204"/>
                    <a:pt x="1979321" y="6555386"/>
                  </a:cubicBezTo>
                  <a:close/>
                  <a:moveTo>
                    <a:pt x="1998169" y="5227391"/>
                  </a:moveTo>
                  <a:cubicBezTo>
                    <a:pt x="2002205" y="5276627"/>
                    <a:pt x="1991310" y="5350213"/>
                    <a:pt x="1966134" y="5428835"/>
                  </a:cubicBezTo>
                  <a:cubicBezTo>
                    <a:pt x="1939852" y="5510923"/>
                    <a:pt x="1904119" y="5579390"/>
                    <a:pt x="1871044" y="5616565"/>
                  </a:cubicBezTo>
                  <a:cubicBezTo>
                    <a:pt x="1867009" y="5567327"/>
                    <a:pt x="1877905" y="5493743"/>
                    <a:pt x="1903076" y="5415120"/>
                  </a:cubicBezTo>
                  <a:cubicBezTo>
                    <a:pt x="1929362" y="5333032"/>
                    <a:pt x="1965093" y="5264566"/>
                    <a:pt x="1998169" y="5227391"/>
                  </a:cubicBezTo>
                  <a:close/>
                  <a:moveTo>
                    <a:pt x="2704239" y="4884925"/>
                  </a:moveTo>
                  <a:cubicBezTo>
                    <a:pt x="2725920" y="4932609"/>
                    <a:pt x="2785726" y="4978169"/>
                    <a:pt x="2863224" y="5003355"/>
                  </a:cubicBezTo>
                  <a:cubicBezTo>
                    <a:pt x="2940731" y="5028541"/>
                    <a:pt x="3015692" y="5026773"/>
                    <a:pt x="3060940" y="5000840"/>
                  </a:cubicBezTo>
                  <a:cubicBezTo>
                    <a:pt x="3061018" y="5002627"/>
                    <a:pt x="3061096" y="5004413"/>
                    <a:pt x="3061172" y="5006200"/>
                  </a:cubicBezTo>
                  <a:cubicBezTo>
                    <a:pt x="3043770" y="5060561"/>
                    <a:pt x="2949018" y="5078417"/>
                    <a:pt x="2849547" y="5046091"/>
                  </a:cubicBezTo>
                  <a:cubicBezTo>
                    <a:pt x="2750066" y="5013769"/>
                    <a:pt x="2683533" y="4943491"/>
                    <a:pt x="2700940" y="4889134"/>
                  </a:cubicBezTo>
                  <a:cubicBezTo>
                    <a:pt x="2701488" y="4887427"/>
                    <a:pt x="2702113" y="4885752"/>
                    <a:pt x="2704239" y="4884925"/>
                  </a:cubicBezTo>
                  <a:close/>
                  <a:moveTo>
                    <a:pt x="1755934" y="4971078"/>
                  </a:moveTo>
                  <a:cubicBezTo>
                    <a:pt x="1763913" y="4970719"/>
                    <a:pt x="1771610" y="4971858"/>
                    <a:pt x="1778899" y="4974619"/>
                  </a:cubicBezTo>
                  <a:lnTo>
                    <a:pt x="1783219" y="4978746"/>
                  </a:lnTo>
                  <a:cubicBezTo>
                    <a:pt x="1728304" y="5005129"/>
                    <a:pt x="1671848" y="5078762"/>
                    <a:pt x="1636119" y="5174504"/>
                  </a:cubicBezTo>
                  <a:cubicBezTo>
                    <a:pt x="1600389" y="5270249"/>
                    <a:pt x="1594714" y="5363110"/>
                    <a:pt x="1618775" y="5419410"/>
                  </a:cubicBezTo>
                  <a:cubicBezTo>
                    <a:pt x="1616518" y="5420935"/>
                    <a:pt x="1614660" y="5420349"/>
                    <a:pt x="1612828" y="5419646"/>
                  </a:cubicBezTo>
                  <a:cubicBezTo>
                    <a:pt x="1554509" y="5397564"/>
                    <a:pt x="1544410" y="5280034"/>
                    <a:pt x="1590270" y="5157145"/>
                  </a:cubicBezTo>
                  <a:cubicBezTo>
                    <a:pt x="1630398" y="5049612"/>
                    <a:pt x="1700075" y="4973602"/>
                    <a:pt x="1755934" y="4971078"/>
                  </a:cubicBezTo>
                  <a:close/>
                  <a:moveTo>
                    <a:pt x="2775077" y="4782915"/>
                  </a:moveTo>
                  <a:lnTo>
                    <a:pt x="2815965" y="4782675"/>
                  </a:lnTo>
                  <a:cubicBezTo>
                    <a:pt x="2860783" y="4785235"/>
                    <a:pt x="2916505" y="4796165"/>
                    <a:pt x="2975036" y="4815189"/>
                  </a:cubicBezTo>
                  <a:cubicBezTo>
                    <a:pt x="3056519" y="4841666"/>
                    <a:pt x="3124479" y="4877661"/>
                    <a:pt x="3161381" y="4910983"/>
                  </a:cubicBezTo>
                  <a:cubicBezTo>
                    <a:pt x="3112511" y="4915050"/>
                    <a:pt x="3039470" y="4904073"/>
                    <a:pt x="2961418" y="4878712"/>
                  </a:cubicBezTo>
                  <a:cubicBezTo>
                    <a:pt x="2879936" y="4852231"/>
                    <a:pt x="2811982" y="4816238"/>
                    <a:pt x="2775077" y="4782915"/>
                  </a:cubicBezTo>
                  <a:close/>
                  <a:moveTo>
                    <a:pt x="2830997" y="4579741"/>
                  </a:moveTo>
                  <a:lnTo>
                    <a:pt x="2895250" y="4576487"/>
                  </a:lnTo>
                  <a:cubicBezTo>
                    <a:pt x="2918451" y="4578329"/>
                    <a:pt x="2943057" y="4583176"/>
                    <a:pt x="2967923" y="4591260"/>
                  </a:cubicBezTo>
                  <a:cubicBezTo>
                    <a:pt x="3067398" y="4623578"/>
                    <a:pt x="3133418" y="4695446"/>
                    <a:pt x="3115382" y="4751775"/>
                  </a:cubicBezTo>
                  <a:lnTo>
                    <a:pt x="3112031" y="4756159"/>
                  </a:lnTo>
                  <a:cubicBezTo>
                    <a:pt x="3090782" y="4707144"/>
                    <a:pt x="3031244" y="4660723"/>
                    <a:pt x="2953745" y="4635536"/>
                  </a:cubicBezTo>
                  <a:cubicBezTo>
                    <a:pt x="2876243" y="4610354"/>
                    <a:pt x="2801008" y="4612981"/>
                    <a:pt x="2755337" y="4640242"/>
                  </a:cubicBezTo>
                  <a:cubicBezTo>
                    <a:pt x="2754100" y="4638267"/>
                    <a:pt x="2754586" y="4636485"/>
                    <a:pt x="2755155" y="4634711"/>
                  </a:cubicBezTo>
                  <a:cubicBezTo>
                    <a:pt x="2764170" y="4606547"/>
                    <a:pt x="2792493" y="4587605"/>
                    <a:pt x="2830997" y="4579741"/>
                  </a:cubicBezTo>
                  <a:close/>
                  <a:moveTo>
                    <a:pt x="2177231" y="4480004"/>
                  </a:moveTo>
                  <a:cubicBezTo>
                    <a:pt x="2128854" y="4484309"/>
                    <a:pt x="2085388" y="4517064"/>
                    <a:pt x="2069540" y="4566558"/>
                  </a:cubicBezTo>
                  <a:cubicBezTo>
                    <a:pt x="2048412" y="4632548"/>
                    <a:pt x="2084384" y="4703296"/>
                    <a:pt x="2149888" y="4724583"/>
                  </a:cubicBezTo>
                  <a:cubicBezTo>
                    <a:pt x="2215389" y="4745870"/>
                    <a:pt x="2285617" y="4709632"/>
                    <a:pt x="2306749" y="4643648"/>
                  </a:cubicBezTo>
                  <a:cubicBezTo>
                    <a:pt x="2327880" y="4577654"/>
                    <a:pt x="2291907" y="4506904"/>
                    <a:pt x="2226406" y="4485616"/>
                  </a:cubicBezTo>
                  <a:cubicBezTo>
                    <a:pt x="2210030" y="4480297"/>
                    <a:pt x="2193359" y="4478569"/>
                    <a:pt x="2177231" y="4480004"/>
                  </a:cubicBezTo>
                  <a:close/>
                  <a:moveTo>
                    <a:pt x="5719257" y="4090000"/>
                  </a:moveTo>
                  <a:cubicBezTo>
                    <a:pt x="5703606" y="4090000"/>
                    <a:pt x="5690920" y="4102781"/>
                    <a:pt x="5690920" y="4118548"/>
                  </a:cubicBezTo>
                  <a:cubicBezTo>
                    <a:pt x="5690920" y="4134314"/>
                    <a:pt x="5703607" y="4147094"/>
                    <a:pt x="5719257" y="4147094"/>
                  </a:cubicBezTo>
                  <a:cubicBezTo>
                    <a:pt x="5734907" y="4147094"/>
                    <a:pt x="5747593" y="4134313"/>
                    <a:pt x="5747593" y="4118547"/>
                  </a:cubicBezTo>
                  <a:cubicBezTo>
                    <a:pt x="5747594" y="4102781"/>
                    <a:pt x="5734907" y="4090000"/>
                    <a:pt x="5719257" y="4090000"/>
                  </a:cubicBezTo>
                  <a:close/>
                  <a:moveTo>
                    <a:pt x="2737519" y="4366167"/>
                  </a:moveTo>
                  <a:cubicBezTo>
                    <a:pt x="2784667" y="4362055"/>
                    <a:pt x="2844334" y="4371059"/>
                    <a:pt x="2905327" y="4394159"/>
                  </a:cubicBezTo>
                  <a:cubicBezTo>
                    <a:pt x="3027318" y="4440361"/>
                    <a:pt x="3108436" y="4525439"/>
                    <a:pt x="3086510" y="4584191"/>
                  </a:cubicBezTo>
                  <a:lnTo>
                    <a:pt x="3082411" y="4588537"/>
                  </a:lnTo>
                  <a:cubicBezTo>
                    <a:pt x="3056221" y="4533215"/>
                    <a:pt x="2983135" y="4476345"/>
                    <a:pt x="2888097" y="4440351"/>
                  </a:cubicBezTo>
                  <a:cubicBezTo>
                    <a:pt x="2793058" y="4404356"/>
                    <a:pt x="2700874" y="4398635"/>
                    <a:pt x="2644995" y="4422877"/>
                  </a:cubicBezTo>
                  <a:cubicBezTo>
                    <a:pt x="2643478" y="4420602"/>
                    <a:pt x="2644063" y="4418729"/>
                    <a:pt x="2644759" y="4416884"/>
                  </a:cubicBezTo>
                  <a:cubicBezTo>
                    <a:pt x="2655719" y="4387507"/>
                    <a:pt x="2690362" y="4370276"/>
                    <a:pt x="2737519" y="4366167"/>
                  </a:cubicBezTo>
                  <a:close/>
                  <a:moveTo>
                    <a:pt x="2234355" y="4206183"/>
                  </a:moveTo>
                  <a:cubicBezTo>
                    <a:pt x="2255989" y="4204256"/>
                    <a:pt x="2278351" y="4206573"/>
                    <a:pt x="2300319" y="4213712"/>
                  </a:cubicBezTo>
                  <a:cubicBezTo>
                    <a:pt x="2388190" y="4242267"/>
                    <a:pt x="2436444" y="4337174"/>
                    <a:pt x="2408101" y="4425697"/>
                  </a:cubicBezTo>
                  <a:cubicBezTo>
                    <a:pt x="2397710" y="4458146"/>
                    <a:pt x="2378474" y="4485228"/>
                    <a:pt x="2352010" y="4502698"/>
                  </a:cubicBezTo>
                  <a:cubicBezTo>
                    <a:pt x="2374546" y="4499677"/>
                    <a:pt x="2397999" y="4501858"/>
                    <a:pt x="2421026" y="4509339"/>
                  </a:cubicBezTo>
                  <a:cubicBezTo>
                    <a:pt x="2508894" y="4537894"/>
                    <a:pt x="2557149" y="4632803"/>
                    <a:pt x="2528803" y="4721326"/>
                  </a:cubicBezTo>
                  <a:cubicBezTo>
                    <a:pt x="2500458" y="4809848"/>
                    <a:pt x="2406251" y="4858459"/>
                    <a:pt x="2318380" y="4829905"/>
                  </a:cubicBezTo>
                  <a:lnTo>
                    <a:pt x="2264973" y="4799722"/>
                  </a:lnTo>
                  <a:cubicBezTo>
                    <a:pt x="2273507" y="4827039"/>
                    <a:pt x="2272463" y="4856816"/>
                    <a:pt x="2263153" y="4885894"/>
                  </a:cubicBezTo>
                  <a:cubicBezTo>
                    <a:pt x="2234803" y="4974419"/>
                    <a:pt x="2140598" y="5023031"/>
                    <a:pt x="2052722" y="4994474"/>
                  </a:cubicBezTo>
                  <a:cubicBezTo>
                    <a:pt x="1964852" y="4965921"/>
                    <a:pt x="1916598" y="4871008"/>
                    <a:pt x="1944943" y="4782491"/>
                  </a:cubicBezTo>
                  <a:cubicBezTo>
                    <a:pt x="1955765" y="4748690"/>
                    <a:pt x="1976186" y="4720712"/>
                    <a:pt x="2004070" y="4703087"/>
                  </a:cubicBezTo>
                  <a:cubicBezTo>
                    <a:pt x="1977512" y="4711021"/>
                    <a:pt x="1948739" y="4709784"/>
                    <a:pt x="1920619" y="4700645"/>
                  </a:cubicBezTo>
                  <a:cubicBezTo>
                    <a:pt x="1832749" y="4672091"/>
                    <a:pt x="1784494" y="4577183"/>
                    <a:pt x="1812837" y="4488660"/>
                  </a:cubicBezTo>
                  <a:cubicBezTo>
                    <a:pt x="1841183" y="4400139"/>
                    <a:pt x="1935392" y="4351527"/>
                    <a:pt x="2023263" y="4380080"/>
                  </a:cubicBezTo>
                  <a:cubicBezTo>
                    <a:pt x="2052313" y="4389517"/>
                    <a:pt x="2077030" y="4406211"/>
                    <a:pt x="2094064" y="4429361"/>
                  </a:cubicBezTo>
                  <a:cubicBezTo>
                    <a:pt x="2079549" y="4396641"/>
                    <a:pt x="2078168" y="4358917"/>
                    <a:pt x="2089894" y="4322290"/>
                  </a:cubicBezTo>
                  <a:cubicBezTo>
                    <a:pt x="2111153" y="4255899"/>
                    <a:pt x="2169461" y="4211956"/>
                    <a:pt x="2234355" y="4206183"/>
                  </a:cubicBezTo>
                  <a:close/>
                  <a:moveTo>
                    <a:pt x="2240764" y="4165717"/>
                  </a:moveTo>
                  <a:cubicBezTo>
                    <a:pt x="2169237" y="4172081"/>
                    <a:pt x="2104977" y="4220508"/>
                    <a:pt x="2081549" y="4293679"/>
                  </a:cubicBezTo>
                  <a:cubicBezTo>
                    <a:pt x="2068623" y="4334044"/>
                    <a:pt x="2070151" y="4375620"/>
                    <a:pt x="2086144" y="4411678"/>
                  </a:cubicBezTo>
                  <a:cubicBezTo>
                    <a:pt x="2067369" y="4386166"/>
                    <a:pt x="2040136" y="4367771"/>
                    <a:pt x="2008118" y="4357372"/>
                  </a:cubicBezTo>
                  <a:cubicBezTo>
                    <a:pt x="1911276" y="4325900"/>
                    <a:pt x="1807445" y="4379476"/>
                    <a:pt x="1776206" y="4477037"/>
                  </a:cubicBezTo>
                  <a:cubicBezTo>
                    <a:pt x="1744967" y="4574594"/>
                    <a:pt x="1798148" y="4679197"/>
                    <a:pt x="1894987" y="4710666"/>
                  </a:cubicBezTo>
                  <a:cubicBezTo>
                    <a:pt x="1925984" y="4720735"/>
                    <a:pt x="1957688" y="4722102"/>
                    <a:pt x="1986963" y="4713355"/>
                  </a:cubicBezTo>
                  <a:cubicBezTo>
                    <a:pt x="1956233" y="4732781"/>
                    <a:pt x="1933730" y="4763614"/>
                    <a:pt x="1921803" y="4800863"/>
                  </a:cubicBezTo>
                  <a:cubicBezTo>
                    <a:pt x="1890560" y="4898422"/>
                    <a:pt x="1943744" y="5003021"/>
                    <a:pt x="2040584" y="5034492"/>
                  </a:cubicBezTo>
                  <a:cubicBezTo>
                    <a:pt x="2137428" y="5065963"/>
                    <a:pt x="2241256" y="5012386"/>
                    <a:pt x="2272495" y="4914826"/>
                  </a:cubicBezTo>
                  <a:cubicBezTo>
                    <a:pt x="2282760" y="4882775"/>
                    <a:pt x="2283909" y="4849965"/>
                    <a:pt x="2274502" y="4819858"/>
                  </a:cubicBezTo>
                  <a:lnTo>
                    <a:pt x="2333362" y="4853127"/>
                  </a:lnTo>
                  <a:cubicBezTo>
                    <a:pt x="2430202" y="4884589"/>
                    <a:pt x="2534035" y="4831016"/>
                    <a:pt x="2565273" y="4733459"/>
                  </a:cubicBezTo>
                  <a:cubicBezTo>
                    <a:pt x="2596513" y="4635898"/>
                    <a:pt x="2543329" y="4531298"/>
                    <a:pt x="2446487" y="4499823"/>
                  </a:cubicBezTo>
                  <a:cubicBezTo>
                    <a:pt x="2421111" y="4491577"/>
                    <a:pt x="2395264" y="4489175"/>
                    <a:pt x="2370427" y="4492505"/>
                  </a:cubicBezTo>
                  <a:cubicBezTo>
                    <a:pt x="2399593" y="4473252"/>
                    <a:pt x="2420796" y="4443406"/>
                    <a:pt x="2432244" y="4407647"/>
                  </a:cubicBezTo>
                  <a:cubicBezTo>
                    <a:pt x="2463482" y="4310085"/>
                    <a:pt x="2410302" y="4205484"/>
                    <a:pt x="2313464" y="4174013"/>
                  </a:cubicBezTo>
                  <a:cubicBezTo>
                    <a:pt x="2289252" y="4166147"/>
                    <a:pt x="2264604" y="4163594"/>
                    <a:pt x="2240764" y="4165717"/>
                  </a:cubicBezTo>
                  <a:close/>
                  <a:moveTo>
                    <a:pt x="5740736" y="3777789"/>
                  </a:moveTo>
                  <a:cubicBezTo>
                    <a:pt x="5718307" y="3777789"/>
                    <a:pt x="5700124" y="3796105"/>
                    <a:pt x="5700124" y="3818701"/>
                  </a:cubicBezTo>
                  <a:cubicBezTo>
                    <a:pt x="5700125" y="3841296"/>
                    <a:pt x="5718306" y="3859613"/>
                    <a:pt x="5740736" y="3859613"/>
                  </a:cubicBezTo>
                  <a:cubicBezTo>
                    <a:pt x="5763165" y="3859613"/>
                    <a:pt x="5781346" y="3841296"/>
                    <a:pt x="5781347" y="3818701"/>
                  </a:cubicBezTo>
                  <a:cubicBezTo>
                    <a:pt x="5781347" y="3796105"/>
                    <a:pt x="5763165" y="3777788"/>
                    <a:pt x="5740736" y="3777789"/>
                  </a:cubicBezTo>
                  <a:close/>
                  <a:moveTo>
                    <a:pt x="3369712" y="3855838"/>
                  </a:moveTo>
                  <a:cubicBezTo>
                    <a:pt x="3370908" y="3870403"/>
                    <a:pt x="3367682" y="3892170"/>
                    <a:pt x="3360233" y="3915426"/>
                  </a:cubicBezTo>
                  <a:cubicBezTo>
                    <a:pt x="3352460" y="3939709"/>
                    <a:pt x="3341894" y="3959961"/>
                    <a:pt x="3332107" y="3970957"/>
                  </a:cubicBezTo>
                  <a:cubicBezTo>
                    <a:pt x="3330913" y="3956394"/>
                    <a:pt x="3334139" y="3934626"/>
                    <a:pt x="3341584" y="3911371"/>
                  </a:cubicBezTo>
                  <a:cubicBezTo>
                    <a:pt x="3349360" y="3887089"/>
                    <a:pt x="3359927" y="3866835"/>
                    <a:pt x="3369712" y="3855838"/>
                  </a:cubicBezTo>
                  <a:close/>
                  <a:moveTo>
                    <a:pt x="1515556" y="3983520"/>
                  </a:moveTo>
                  <a:cubicBezTo>
                    <a:pt x="1562710" y="3979406"/>
                    <a:pt x="1622375" y="3988415"/>
                    <a:pt x="1683363" y="4011518"/>
                  </a:cubicBezTo>
                  <a:cubicBezTo>
                    <a:pt x="1805355" y="4057715"/>
                    <a:pt x="1886469" y="4142794"/>
                    <a:pt x="1864552" y="4201540"/>
                  </a:cubicBezTo>
                  <a:lnTo>
                    <a:pt x="1860451" y="4205899"/>
                  </a:lnTo>
                  <a:cubicBezTo>
                    <a:pt x="1834259" y="4150575"/>
                    <a:pt x="1761173" y="4093701"/>
                    <a:pt x="1666132" y="4057701"/>
                  </a:cubicBezTo>
                  <a:cubicBezTo>
                    <a:pt x="1571095" y="4021711"/>
                    <a:pt x="1478914" y="4015993"/>
                    <a:pt x="1423028" y="4040232"/>
                  </a:cubicBezTo>
                  <a:cubicBezTo>
                    <a:pt x="1421515" y="4037960"/>
                    <a:pt x="1422101" y="4036085"/>
                    <a:pt x="1422793" y="4034239"/>
                  </a:cubicBezTo>
                  <a:cubicBezTo>
                    <a:pt x="1433755" y="4004866"/>
                    <a:pt x="1468400" y="3987634"/>
                    <a:pt x="1515556" y="3983520"/>
                  </a:cubicBezTo>
                  <a:close/>
                  <a:moveTo>
                    <a:pt x="3578569" y="3754535"/>
                  </a:moveTo>
                  <a:cubicBezTo>
                    <a:pt x="3584983" y="3768640"/>
                    <a:pt x="3602674" y="3782117"/>
                    <a:pt x="3625597" y="3789567"/>
                  </a:cubicBezTo>
                  <a:cubicBezTo>
                    <a:pt x="3648527" y="3797018"/>
                    <a:pt x="3670701" y="3796494"/>
                    <a:pt x="3684083" y="3788825"/>
                  </a:cubicBezTo>
                  <a:cubicBezTo>
                    <a:pt x="3684105" y="3789353"/>
                    <a:pt x="3684128" y="3789882"/>
                    <a:pt x="3684151" y="3790410"/>
                  </a:cubicBezTo>
                  <a:cubicBezTo>
                    <a:pt x="3679005" y="3806489"/>
                    <a:pt x="3650976" y="3811771"/>
                    <a:pt x="3621552" y="3802209"/>
                  </a:cubicBezTo>
                  <a:cubicBezTo>
                    <a:pt x="3592126" y="3792649"/>
                    <a:pt x="3572445" y="3771860"/>
                    <a:pt x="3577595" y="3755782"/>
                  </a:cubicBezTo>
                  <a:cubicBezTo>
                    <a:pt x="3577754" y="3755276"/>
                    <a:pt x="3577941" y="3754781"/>
                    <a:pt x="3578569" y="3754535"/>
                  </a:cubicBezTo>
                  <a:close/>
                  <a:moveTo>
                    <a:pt x="3298056" y="3780022"/>
                  </a:moveTo>
                  <a:cubicBezTo>
                    <a:pt x="3300417" y="3779915"/>
                    <a:pt x="3302698" y="3780251"/>
                    <a:pt x="3304851" y="3781069"/>
                  </a:cubicBezTo>
                  <a:lnTo>
                    <a:pt x="3306129" y="3782288"/>
                  </a:lnTo>
                  <a:cubicBezTo>
                    <a:pt x="3289884" y="3790092"/>
                    <a:pt x="3273183" y="3811874"/>
                    <a:pt x="3262614" y="3840195"/>
                  </a:cubicBezTo>
                  <a:cubicBezTo>
                    <a:pt x="3252048" y="3868518"/>
                    <a:pt x="3250367" y="3895986"/>
                    <a:pt x="3257485" y="3912639"/>
                  </a:cubicBezTo>
                  <a:cubicBezTo>
                    <a:pt x="3256818" y="3913090"/>
                    <a:pt x="3256267" y="3912915"/>
                    <a:pt x="3255727" y="3912711"/>
                  </a:cubicBezTo>
                  <a:cubicBezTo>
                    <a:pt x="3238475" y="3906177"/>
                    <a:pt x="3235489" y="3871413"/>
                    <a:pt x="3249056" y="3835059"/>
                  </a:cubicBezTo>
                  <a:cubicBezTo>
                    <a:pt x="3260924" y="3803252"/>
                    <a:pt x="3281533" y="3780768"/>
                    <a:pt x="3298056" y="3780022"/>
                  </a:cubicBezTo>
                  <a:close/>
                  <a:moveTo>
                    <a:pt x="3599523" y="3724360"/>
                  </a:moveTo>
                  <a:lnTo>
                    <a:pt x="3611617" y="3724291"/>
                  </a:lnTo>
                  <a:cubicBezTo>
                    <a:pt x="3624876" y="3725046"/>
                    <a:pt x="3641358" y="3728280"/>
                    <a:pt x="3658671" y="3733909"/>
                  </a:cubicBezTo>
                  <a:cubicBezTo>
                    <a:pt x="3682778" y="3741740"/>
                    <a:pt x="3702879" y="3752387"/>
                    <a:pt x="3713793" y="3762243"/>
                  </a:cubicBezTo>
                  <a:cubicBezTo>
                    <a:pt x="3699338" y="3763447"/>
                    <a:pt x="3677731" y="3760201"/>
                    <a:pt x="3654643" y="3752697"/>
                  </a:cubicBezTo>
                  <a:cubicBezTo>
                    <a:pt x="3630541" y="3744865"/>
                    <a:pt x="3610439" y="3734219"/>
                    <a:pt x="3599523" y="3724360"/>
                  </a:cubicBezTo>
                  <a:close/>
                  <a:moveTo>
                    <a:pt x="5731531" y="3447028"/>
                  </a:moveTo>
                  <a:cubicBezTo>
                    <a:pt x="5709102" y="3447028"/>
                    <a:pt x="5690920" y="3465345"/>
                    <a:pt x="5690920" y="3487941"/>
                  </a:cubicBezTo>
                  <a:cubicBezTo>
                    <a:pt x="5690920" y="3510536"/>
                    <a:pt x="5709102" y="3528853"/>
                    <a:pt x="5731530" y="3528853"/>
                  </a:cubicBezTo>
                  <a:cubicBezTo>
                    <a:pt x="5753960" y="3528853"/>
                    <a:pt x="5772142" y="3510536"/>
                    <a:pt x="5772142" y="3487940"/>
                  </a:cubicBezTo>
                  <a:cubicBezTo>
                    <a:pt x="5772141" y="3465345"/>
                    <a:pt x="5753960" y="3447028"/>
                    <a:pt x="5731531" y="3447028"/>
                  </a:cubicBezTo>
                  <a:close/>
                  <a:moveTo>
                    <a:pt x="3616065" y="3664261"/>
                  </a:moveTo>
                  <a:lnTo>
                    <a:pt x="3635071" y="3663297"/>
                  </a:lnTo>
                  <a:cubicBezTo>
                    <a:pt x="3641934" y="3663843"/>
                    <a:pt x="3649213" y="3665277"/>
                    <a:pt x="3656570" y="3667669"/>
                  </a:cubicBezTo>
                  <a:cubicBezTo>
                    <a:pt x="3685995" y="3677229"/>
                    <a:pt x="3705522" y="3698488"/>
                    <a:pt x="3700187" y="3715151"/>
                  </a:cubicBezTo>
                  <a:lnTo>
                    <a:pt x="3699198" y="3716446"/>
                  </a:lnTo>
                  <a:cubicBezTo>
                    <a:pt x="3692909" y="3701947"/>
                    <a:pt x="3675302" y="3688215"/>
                    <a:pt x="3652374" y="3680766"/>
                  </a:cubicBezTo>
                  <a:cubicBezTo>
                    <a:pt x="3629449" y="3673317"/>
                    <a:pt x="3607197" y="3674094"/>
                    <a:pt x="3593684" y="3682159"/>
                  </a:cubicBezTo>
                  <a:cubicBezTo>
                    <a:pt x="3593318" y="3681573"/>
                    <a:pt x="3593463" y="3681045"/>
                    <a:pt x="3593629" y="3680520"/>
                  </a:cubicBezTo>
                  <a:cubicBezTo>
                    <a:pt x="3596298" y="3672190"/>
                    <a:pt x="3604676" y="3666587"/>
                    <a:pt x="3616065" y="3664261"/>
                  </a:cubicBezTo>
                  <a:close/>
                  <a:moveTo>
                    <a:pt x="4360149" y="3579200"/>
                  </a:moveTo>
                  <a:cubicBezTo>
                    <a:pt x="4116322" y="3613255"/>
                    <a:pt x="3825860" y="3713406"/>
                    <a:pt x="3603900" y="3990265"/>
                  </a:cubicBezTo>
                  <a:cubicBezTo>
                    <a:pt x="3501101" y="4118490"/>
                    <a:pt x="3431117" y="4300883"/>
                    <a:pt x="3368662" y="4513835"/>
                  </a:cubicBezTo>
                  <a:cubicBezTo>
                    <a:pt x="3839125" y="4779616"/>
                    <a:pt x="3368044" y="5941646"/>
                    <a:pt x="4278562" y="6344863"/>
                  </a:cubicBezTo>
                  <a:cubicBezTo>
                    <a:pt x="3523329" y="6304050"/>
                    <a:pt x="3471454" y="5323693"/>
                    <a:pt x="3213279" y="5044814"/>
                  </a:cubicBezTo>
                  <a:cubicBezTo>
                    <a:pt x="3081205" y="5549315"/>
                    <a:pt x="2946644" y="6027019"/>
                    <a:pt x="2509845" y="6442111"/>
                  </a:cubicBezTo>
                  <a:cubicBezTo>
                    <a:pt x="2528533" y="6512668"/>
                    <a:pt x="2546963" y="6591359"/>
                    <a:pt x="2566260" y="6701231"/>
                  </a:cubicBezTo>
                  <a:cubicBezTo>
                    <a:pt x="2622360" y="7083326"/>
                    <a:pt x="2526331" y="7415007"/>
                    <a:pt x="2777304" y="7566313"/>
                  </a:cubicBezTo>
                  <a:cubicBezTo>
                    <a:pt x="3028276" y="7717620"/>
                    <a:pt x="3794049" y="7760262"/>
                    <a:pt x="4072091" y="7609070"/>
                  </a:cubicBezTo>
                  <a:cubicBezTo>
                    <a:pt x="4350133" y="7457878"/>
                    <a:pt x="4247742" y="6873567"/>
                    <a:pt x="4445556" y="6659162"/>
                  </a:cubicBezTo>
                  <a:cubicBezTo>
                    <a:pt x="4643372" y="6444758"/>
                    <a:pt x="5181072" y="6483891"/>
                    <a:pt x="5258983" y="6322640"/>
                  </a:cubicBezTo>
                  <a:cubicBezTo>
                    <a:pt x="5336902" y="6161390"/>
                    <a:pt x="5246516" y="5979108"/>
                    <a:pt x="5240287" y="5807339"/>
                  </a:cubicBezTo>
                  <a:lnTo>
                    <a:pt x="5371183" y="5660112"/>
                  </a:lnTo>
                  <a:lnTo>
                    <a:pt x="5357734" y="5502874"/>
                  </a:lnTo>
                  <a:lnTo>
                    <a:pt x="5455332" y="5376165"/>
                  </a:lnTo>
                  <a:lnTo>
                    <a:pt x="5408582" y="5123777"/>
                  </a:lnTo>
                  <a:lnTo>
                    <a:pt x="5586228" y="4997581"/>
                  </a:lnTo>
                  <a:cubicBezTo>
                    <a:pt x="5510529" y="4677035"/>
                    <a:pt x="5346940" y="4422240"/>
                    <a:pt x="5283194" y="4092863"/>
                  </a:cubicBezTo>
                  <a:cubicBezTo>
                    <a:pt x="4917097" y="3958644"/>
                    <a:pt x="4292286" y="3945464"/>
                    <a:pt x="3869690" y="4172364"/>
                  </a:cubicBezTo>
                  <a:cubicBezTo>
                    <a:pt x="4098615" y="3881620"/>
                    <a:pt x="4810958" y="3741233"/>
                    <a:pt x="5263298" y="3953030"/>
                  </a:cubicBezTo>
                  <a:cubicBezTo>
                    <a:pt x="5251131" y="3861853"/>
                    <a:pt x="5250300" y="3764065"/>
                    <a:pt x="5261066" y="3657508"/>
                  </a:cubicBezTo>
                  <a:cubicBezTo>
                    <a:pt x="5239404" y="3685953"/>
                    <a:pt x="5215694" y="3717939"/>
                    <a:pt x="5197737" y="3713085"/>
                  </a:cubicBezTo>
                  <a:cubicBezTo>
                    <a:pt x="5198302" y="3672562"/>
                    <a:pt x="5199281" y="3621386"/>
                    <a:pt x="5160341" y="3576108"/>
                  </a:cubicBezTo>
                  <a:cubicBezTo>
                    <a:pt x="5145198" y="3616438"/>
                    <a:pt x="5108557" y="3677694"/>
                    <a:pt x="5049069" y="3694817"/>
                  </a:cubicBezTo>
                  <a:cubicBezTo>
                    <a:pt x="5095365" y="3640278"/>
                    <a:pt x="4970988" y="3570927"/>
                    <a:pt x="4790288" y="3567645"/>
                  </a:cubicBezTo>
                  <a:cubicBezTo>
                    <a:pt x="4745111" y="3566825"/>
                    <a:pt x="4673033" y="3562064"/>
                    <a:pt x="4584167" y="3563080"/>
                  </a:cubicBezTo>
                  <a:cubicBezTo>
                    <a:pt x="4517520" y="3563841"/>
                    <a:pt x="4441425" y="3567848"/>
                    <a:pt x="4360149" y="3579200"/>
                  </a:cubicBezTo>
                  <a:close/>
                  <a:moveTo>
                    <a:pt x="3422681" y="3634758"/>
                  </a:moveTo>
                  <a:cubicBezTo>
                    <a:pt x="3408369" y="3636032"/>
                    <a:pt x="3395514" y="3645721"/>
                    <a:pt x="3390824" y="3660362"/>
                  </a:cubicBezTo>
                  <a:cubicBezTo>
                    <a:pt x="3384574" y="3679881"/>
                    <a:pt x="3395218" y="3700810"/>
                    <a:pt x="3414591" y="3707107"/>
                  </a:cubicBezTo>
                  <a:cubicBezTo>
                    <a:pt x="3433965" y="3713404"/>
                    <a:pt x="3454740" y="3702683"/>
                    <a:pt x="3460991" y="3683164"/>
                  </a:cubicBezTo>
                  <a:cubicBezTo>
                    <a:pt x="3467239" y="3663643"/>
                    <a:pt x="3456602" y="3642715"/>
                    <a:pt x="3437224" y="3636419"/>
                  </a:cubicBezTo>
                  <a:cubicBezTo>
                    <a:pt x="3432381" y="3634845"/>
                    <a:pt x="3427448" y="3634334"/>
                    <a:pt x="3422681" y="3634758"/>
                  </a:cubicBezTo>
                  <a:close/>
                  <a:moveTo>
                    <a:pt x="2713537" y="3709723"/>
                  </a:moveTo>
                  <a:cubicBezTo>
                    <a:pt x="2790423" y="3719813"/>
                    <a:pt x="2839351" y="3831700"/>
                    <a:pt x="2822809" y="3959631"/>
                  </a:cubicBezTo>
                  <a:cubicBezTo>
                    <a:pt x="2806271" y="4087563"/>
                    <a:pt x="2730542" y="4183095"/>
                    <a:pt x="2653655" y="4173009"/>
                  </a:cubicBezTo>
                  <a:cubicBezTo>
                    <a:pt x="2651231" y="4172694"/>
                    <a:pt x="2648847" y="4172273"/>
                    <a:pt x="2647175" y="4169846"/>
                  </a:cubicBezTo>
                  <a:cubicBezTo>
                    <a:pt x="2704804" y="4133640"/>
                    <a:pt x="2749485" y="4051373"/>
                    <a:pt x="2762365" y="3951701"/>
                  </a:cubicBezTo>
                  <a:cubicBezTo>
                    <a:pt x="2775246" y="3852029"/>
                    <a:pt x="2752977" y="3760979"/>
                    <a:pt x="2706469" y="3711113"/>
                  </a:cubicBezTo>
                  <a:close/>
                  <a:moveTo>
                    <a:pt x="3588415" y="3601085"/>
                  </a:moveTo>
                  <a:cubicBezTo>
                    <a:pt x="3602360" y="3599869"/>
                    <a:pt x="3620014" y="3602531"/>
                    <a:pt x="3638052" y="3609365"/>
                  </a:cubicBezTo>
                  <a:cubicBezTo>
                    <a:pt x="3674139" y="3623031"/>
                    <a:pt x="3698132" y="3648200"/>
                    <a:pt x="3691649" y="3665577"/>
                  </a:cubicBezTo>
                  <a:lnTo>
                    <a:pt x="3690434" y="3666863"/>
                  </a:lnTo>
                  <a:cubicBezTo>
                    <a:pt x="3682687" y="3650500"/>
                    <a:pt x="3661070" y="3633677"/>
                    <a:pt x="3632954" y="3623028"/>
                  </a:cubicBezTo>
                  <a:cubicBezTo>
                    <a:pt x="3604845" y="3612384"/>
                    <a:pt x="3577574" y="3610688"/>
                    <a:pt x="3561043" y="3617860"/>
                  </a:cubicBezTo>
                  <a:cubicBezTo>
                    <a:pt x="3560597" y="3617188"/>
                    <a:pt x="3560770" y="3616633"/>
                    <a:pt x="3560975" y="3616087"/>
                  </a:cubicBezTo>
                  <a:cubicBezTo>
                    <a:pt x="3564217" y="3607398"/>
                    <a:pt x="3574465" y="3602302"/>
                    <a:pt x="3588415" y="3601085"/>
                  </a:cubicBezTo>
                  <a:close/>
                  <a:moveTo>
                    <a:pt x="2618158" y="3663354"/>
                  </a:moveTo>
                  <a:lnTo>
                    <a:pt x="2623477" y="3663115"/>
                  </a:lnTo>
                  <a:cubicBezTo>
                    <a:pt x="2677436" y="3680651"/>
                    <a:pt x="2695163" y="3776105"/>
                    <a:pt x="2663072" y="3876321"/>
                  </a:cubicBezTo>
                  <a:cubicBezTo>
                    <a:pt x="2630985" y="3976535"/>
                    <a:pt x="2561239" y="4043560"/>
                    <a:pt x="2507272" y="4026024"/>
                  </a:cubicBezTo>
                  <a:cubicBezTo>
                    <a:pt x="2505576" y="4025473"/>
                    <a:pt x="2503918" y="4024845"/>
                    <a:pt x="2503098" y="4022699"/>
                  </a:cubicBezTo>
                  <a:cubicBezTo>
                    <a:pt x="2550429" y="4000860"/>
                    <a:pt x="2595660" y="3940608"/>
                    <a:pt x="2620654" y="3862533"/>
                  </a:cubicBezTo>
                  <a:cubicBezTo>
                    <a:pt x="2645655" y="3784460"/>
                    <a:pt x="2643900" y="3708940"/>
                    <a:pt x="2618158" y="3663354"/>
                  </a:cubicBezTo>
                  <a:close/>
                  <a:moveTo>
                    <a:pt x="3439579" y="3553760"/>
                  </a:moveTo>
                  <a:cubicBezTo>
                    <a:pt x="3445974" y="3553192"/>
                    <a:pt x="3452590" y="3553877"/>
                    <a:pt x="3459089" y="3555989"/>
                  </a:cubicBezTo>
                  <a:cubicBezTo>
                    <a:pt x="3485081" y="3564435"/>
                    <a:pt x="3499358" y="3592509"/>
                    <a:pt x="3490971" y="3618693"/>
                  </a:cubicBezTo>
                  <a:cubicBezTo>
                    <a:pt x="3487896" y="3628292"/>
                    <a:pt x="3482208" y="3636305"/>
                    <a:pt x="3474377" y="3641472"/>
                  </a:cubicBezTo>
                  <a:cubicBezTo>
                    <a:pt x="3481047" y="3640577"/>
                    <a:pt x="3487982" y="3641224"/>
                    <a:pt x="3494794" y="3643436"/>
                  </a:cubicBezTo>
                  <a:cubicBezTo>
                    <a:pt x="3520786" y="3651883"/>
                    <a:pt x="3535061" y="3679956"/>
                    <a:pt x="3526675" y="3706143"/>
                  </a:cubicBezTo>
                  <a:cubicBezTo>
                    <a:pt x="3518289" y="3732328"/>
                    <a:pt x="3490424" y="3746707"/>
                    <a:pt x="3464430" y="3738261"/>
                  </a:cubicBezTo>
                  <a:lnTo>
                    <a:pt x="3448635" y="3729335"/>
                  </a:lnTo>
                  <a:cubicBezTo>
                    <a:pt x="3451158" y="3737413"/>
                    <a:pt x="3450848" y="3746221"/>
                    <a:pt x="3448094" y="3754821"/>
                  </a:cubicBezTo>
                  <a:cubicBezTo>
                    <a:pt x="3439709" y="3781009"/>
                    <a:pt x="3411843" y="3795389"/>
                    <a:pt x="3385849" y="3786941"/>
                  </a:cubicBezTo>
                  <a:cubicBezTo>
                    <a:pt x="3359855" y="3778494"/>
                    <a:pt x="3345583" y="3750420"/>
                    <a:pt x="3353966" y="3724236"/>
                  </a:cubicBezTo>
                  <a:cubicBezTo>
                    <a:pt x="3357168" y="3714237"/>
                    <a:pt x="3363207" y="3705962"/>
                    <a:pt x="3371457" y="3700747"/>
                  </a:cubicBezTo>
                  <a:cubicBezTo>
                    <a:pt x="3363604" y="3703094"/>
                    <a:pt x="3355090" y="3702728"/>
                    <a:pt x="3346771" y="3700025"/>
                  </a:cubicBezTo>
                  <a:cubicBezTo>
                    <a:pt x="3320779" y="3691580"/>
                    <a:pt x="3306505" y="3663504"/>
                    <a:pt x="3314889" y="3637318"/>
                  </a:cubicBezTo>
                  <a:cubicBezTo>
                    <a:pt x="3323278" y="3611134"/>
                    <a:pt x="3351143" y="3596754"/>
                    <a:pt x="3377135" y="3605201"/>
                  </a:cubicBezTo>
                  <a:cubicBezTo>
                    <a:pt x="3385729" y="3607992"/>
                    <a:pt x="3393037" y="3612930"/>
                    <a:pt x="3398078" y="3619778"/>
                  </a:cubicBezTo>
                  <a:cubicBezTo>
                    <a:pt x="3393784" y="3610099"/>
                    <a:pt x="3393377" y="3598943"/>
                    <a:pt x="3396846" y="3588106"/>
                  </a:cubicBezTo>
                  <a:cubicBezTo>
                    <a:pt x="3403132" y="3568466"/>
                    <a:pt x="3420379" y="3555470"/>
                    <a:pt x="3439579" y="3553760"/>
                  </a:cubicBezTo>
                  <a:close/>
                  <a:moveTo>
                    <a:pt x="3441471" y="3541791"/>
                  </a:moveTo>
                  <a:cubicBezTo>
                    <a:pt x="3420314" y="3543674"/>
                    <a:pt x="3401306" y="3557999"/>
                    <a:pt x="3394376" y="3579644"/>
                  </a:cubicBezTo>
                  <a:cubicBezTo>
                    <a:pt x="3390551" y="3591583"/>
                    <a:pt x="3391003" y="3603882"/>
                    <a:pt x="3395735" y="3614549"/>
                  </a:cubicBezTo>
                  <a:cubicBezTo>
                    <a:pt x="3390181" y="3607000"/>
                    <a:pt x="3382125" y="3601559"/>
                    <a:pt x="3372653" y="3598482"/>
                  </a:cubicBezTo>
                  <a:cubicBezTo>
                    <a:pt x="3344009" y="3589174"/>
                    <a:pt x="3313294" y="3605023"/>
                    <a:pt x="3304054" y="3633880"/>
                  </a:cubicBezTo>
                  <a:cubicBezTo>
                    <a:pt x="3294817" y="3662738"/>
                    <a:pt x="3310545" y="3693681"/>
                    <a:pt x="3339189" y="3702990"/>
                  </a:cubicBezTo>
                  <a:cubicBezTo>
                    <a:pt x="3348361" y="3705967"/>
                    <a:pt x="3357737" y="3706372"/>
                    <a:pt x="3366395" y="3703786"/>
                  </a:cubicBezTo>
                  <a:cubicBezTo>
                    <a:pt x="3357306" y="3709532"/>
                    <a:pt x="3350652" y="3718651"/>
                    <a:pt x="3347123" y="3729668"/>
                  </a:cubicBezTo>
                  <a:cubicBezTo>
                    <a:pt x="3337880" y="3758528"/>
                    <a:pt x="3353612" y="3789469"/>
                    <a:pt x="3382258" y="3798779"/>
                  </a:cubicBezTo>
                  <a:cubicBezTo>
                    <a:pt x="3410905" y="3808089"/>
                    <a:pt x="3441617" y="3792239"/>
                    <a:pt x="3450859" y="3763379"/>
                  </a:cubicBezTo>
                  <a:cubicBezTo>
                    <a:pt x="3453894" y="3753901"/>
                    <a:pt x="3454233" y="3744193"/>
                    <a:pt x="3451451" y="3735289"/>
                  </a:cubicBezTo>
                  <a:lnTo>
                    <a:pt x="3468861" y="3745129"/>
                  </a:lnTo>
                  <a:cubicBezTo>
                    <a:pt x="3497508" y="3754437"/>
                    <a:pt x="3528222" y="3738591"/>
                    <a:pt x="3537464" y="3709732"/>
                  </a:cubicBezTo>
                  <a:cubicBezTo>
                    <a:pt x="3546704" y="3680872"/>
                    <a:pt x="3530975" y="3649932"/>
                    <a:pt x="3502326" y="3640621"/>
                  </a:cubicBezTo>
                  <a:cubicBezTo>
                    <a:pt x="3494819" y="3638181"/>
                    <a:pt x="3487174" y="3637471"/>
                    <a:pt x="3479825" y="3638456"/>
                  </a:cubicBezTo>
                  <a:cubicBezTo>
                    <a:pt x="3488454" y="3632762"/>
                    <a:pt x="3494729" y="3623933"/>
                    <a:pt x="3498112" y="3613355"/>
                  </a:cubicBezTo>
                  <a:cubicBezTo>
                    <a:pt x="3507357" y="3584496"/>
                    <a:pt x="3491625" y="3553556"/>
                    <a:pt x="3462978" y="3544244"/>
                  </a:cubicBezTo>
                  <a:cubicBezTo>
                    <a:pt x="3455815" y="3541918"/>
                    <a:pt x="3448523" y="3541163"/>
                    <a:pt x="3441471" y="3541791"/>
                  </a:cubicBezTo>
                  <a:close/>
                  <a:moveTo>
                    <a:pt x="4057352" y="3469015"/>
                  </a:moveTo>
                  <a:cubicBezTo>
                    <a:pt x="4055726" y="3480156"/>
                    <a:pt x="4049538" y="3495923"/>
                    <a:pt x="4039921" y="3512069"/>
                  </a:cubicBezTo>
                  <a:cubicBezTo>
                    <a:pt x="4029881" y="3528924"/>
                    <a:pt x="4018441" y="3542266"/>
                    <a:pt x="4009197" y="3548798"/>
                  </a:cubicBezTo>
                  <a:cubicBezTo>
                    <a:pt x="4010824" y="3537660"/>
                    <a:pt x="4017009" y="3521891"/>
                    <a:pt x="4026624" y="3505745"/>
                  </a:cubicBezTo>
                  <a:cubicBezTo>
                    <a:pt x="4036665" y="3488891"/>
                    <a:pt x="4048104" y="3475547"/>
                    <a:pt x="4057352" y="3469015"/>
                  </a:cubicBezTo>
                  <a:close/>
                  <a:moveTo>
                    <a:pt x="4733623" y="3379868"/>
                  </a:moveTo>
                  <a:cubicBezTo>
                    <a:pt x="4733555" y="3388374"/>
                    <a:pt x="4739236" y="3399210"/>
                    <a:pt x="4748912" y="3408275"/>
                  </a:cubicBezTo>
                  <a:cubicBezTo>
                    <a:pt x="4758583" y="3417341"/>
                    <a:pt x="4769717" y="3422269"/>
                    <a:pt x="4778139" y="3421589"/>
                  </a:cubicBezTo>
                  <a:lnTo>
                    <a:pt x="4777808" y="3422393"/>
                  </a:lnTo>
                  <a:cubicBezTo>
                    <a:pt x="4771544" y="3429177"/>
                    <a:pt x="4756397" y="3425244"/>
                    <a:pt x="4743986" y="3413609"/>
                  </a:cubicBezTo>
                  <a:cubicBezTo>
                    <a:pt x="4731572" y="3401972"/>
                    <a:pt x="4726584" y="3387042"/>
                    <a:pt x="4732849" y="3380257"/>
                  </a:cubicBezTo>
                  <a:cubicBezTo>
                    <a:pt x="4733049" y="3380044"/>
                    <a:pt x="4733252" y="3379841"/>
                    <a:pt x="4733623" y="3379868"/>
                  </a:cubicBezTo>
                  <a:close/>
                  <a:moveTo>
                    <a:pt x="4231639" y="3429700"/>
                  </a:moveTo>
                  <a:cubicBezTo>
                    <a:pt x="4234007" y="3441413"/>
                    <a:pt x="4244953" y="3454636"/>
                    <a:pt x="4260863" y="3464257"/>
                  </a:cubicBezTo>
                  <a:cubicBezTo>
                    <a:pt x="4276779" y="3473878"/>
                    <a:pt x="4293511" y="3477383"/>
                    <a:pt x="4304887" y="3473980"/>
                  </a:cubicBezTo>
                  <a:lnTo>
                    <a:pt x="4304662" y="3475180"/>
                  </a:lnTo>
                  <a:cubicBezTo>
                    <a:pt x="4298014" y="3486343"/>
                    <a:pt x="4276066" y="3485381"/>
                    <a:pt x="4255640" y="3473034"/>
                  </a:cubicBezTo>
                  <a:cubicBezTo>
                    <a:pt x="4235209" y="3460686"/>
                    <a:pt x="4224040" y="3441625"/>
                    <a:pt x="4230692" y="3430464"/>
                  </a:cubicBezTo>
                  <a:cubicBezTo>
                    <a:pt x="4230901" y="3430112"/>
                    <a:pt x="4231124" y="3429773"/>
                    <a:pt x="4231639" y="3429700"/>
                  </a:cubicBezTo>
                  <a:close/>
                  <a:moveTo>
                    <a:pt x="4750992" y="3369779"/>
                  </a:moveTo>
                  <a:cubicBezTo>
                    <a:pt x="4752857" y="3370477"/>
                    <a:pt x="4754879" y="3371413"/>
                    <a:pt x="4757013" y="3372574"/>
                  </a:cubicBezTo>
                  <a:cubicBezTo>
                    <a:pt x="4763429" y="3376051"/>
                    <a:pt x="4770868" y="3381515"/>
                    <a:pt x="4778175" y="3388360"/>
                  </a:cubicBezTo>
                  <a:cubicBezTo>
                    <a:pt x="4788342" y="3397891"/>
                    <a:pt x="4795878" y="3407884"/>
                    <a:pt x="4799028" y="3415337"/>
                  </a:cubicBezTo>
                  <a:cubicBezTo>
                    <a:pt x="4791565" y="3412551"/>
                    <a:pt x="4781580" y="3405882"/>
                    <a:pt x="4771843" y="3396755"/>
                  </a:cubicBezTo>
                  <a:cubicBezTo>
                    <a:pt x="4761674" y="3387222"/>
                    <a:pt x="4754139" y="3377229"/>
                    <a:pt x="4750992" y="3369779"/>
                  </a:cubicBezTo>
                  <a:close/>
                  <a:moveTo>
                    <a:pt x="4606502" y="3381326"/>
                  </a:moveTo>
                  <a:cubicBezTo>
                    <a:pt x="4603736" y="3388841"/>
                    <a:pt x="4597122" y="3398901"/>
                    <a:pt x="4588057" y="3408712"/>
                  </a:cubicBezTo>
                  <a:cubicBezTo>
                    <a:pt x="4578595" y="3418957"/>
                    <a:pt x="4568676" y="3426547"/>
                    <a:pt x="4561279" y="3429719"/>
                  </a:cubicBezTo>
                  <a:cubicBezTo>
                    <a:pt x="4564045" y="3422203"/>
                    <a:pt x="4570663" y="3412144"/>
                    <a:pt x="4579725" y="3402332"/>
                  </a:cubicBezTo>
                  <a:cubicBezTo>
                    <a:pt x="4589187" y="3392088"/>
                    <a:pt x="4599106" y="3384500"/>
                    <a:pt x="4606502" y="3381326"/>
                  </a:cubicBezTo>
                  <a:close/>
                  <a:moveTo>
                    <a:pt x="2516531" y="3600944"/>
                  </a:moveTo>
                  <a:cubicBezTo>
                    <a:pt x="2520568" y="3650177"/>
                    <a:pt x="2509672" y="3723759"/>
                    <a:pt x="2484492" y="3802391"/>
                  </a:cubicBezTo>
                  <a:cubicBezTo>
                    <a:pt x="2459278" y="3881153"/>
                    <a:pt x="2425363" y="3947370"/>
                    <a:pt x="2393123" y="3985170"/>
                  </a:cubicBezTo>
                  <a:cubicBezTo>
                    <a:pt x="2521590" y="4036305"/>
                    <a:pt x="2589667" y="4180134"/>
                    <a:pt x="2546583" y="4314691"/>
                  </a:cubicBezTo>
                  <a:cubicBezTo>
                    <a:pt x="2530047" y="4366351"/>
                    <a:pt x="2499415" y="4409469"/>
                    <a:pt x="2457284" y="4437282"/>
                  </a:cubicBezTo>
                  <a:cubicBezTo>
                    <a:pt x="2493153" y="4432469"/>
                    <a:pt x="2530500" y="4435945"/>
                    <a:pt x="2567158" y="4447860"/>
                  </a:cubicBezTo>
                  <a:cubicBezTo>
                    <a:pt x="2707062" y="4493327"/>
                    <a:pt x="2783894" y="4644436"/>
                    <a:pt x="2738765" y="4785376"/>
                  </a:cubicBezTo>
                  <a:cubicBezTo>
                    <a:pt x="2704955" y="4890965"/>
                    <a:pt x="2612291" y="4960892"/>
                    <a:pt x="2509100" y="4970178"/>
                  </a:cubicBezTo>
                  <a:cubicBezTo>
                    <a:pt x="2534395" y="5033208"/>
                    <a:pt x="2606078" y="5091503"/>
                    <a:pt x="2700046" y="5122043"/>
                  </a:cubicBezTo>
                  <a:cubicBezTo>
                    <a:pt x="2795003" y="5152901"/>
                    <a:pt x="2887927" y="5147364"/>
                    <a:pt x="2945046" y="5110347"/>
                  </a:cubicBezTo>
                  <a:cubicBezTo>
                    <a:pt x="2945068" y="5112761"/>
                    <a:pt x="2945091" y="5115177"/>
                    <a:pt x="2945113" y="5117592"/>
                  </a:cubicBezTo>
                  <a:cubicBezTo>
                    <a:pt x="2921310" y="5191938"/>
                    <a:pt x="2803208" y="5220092"/>
                    <a:pt x="2681335" y="5180485"/>
                  </a:cubicBezTo>
                  <a:cubicBezTo>
                    <a:pt x="2559459" y="5140883"/>
                    <a:pt x="2479953" y="5048509"/>
                    <a:pt x="2503756" y="4974168"/>
                  </a:cubicBezTo>
                  <a:cubicBezTo>
                    <a:pt x="2504282" y="4972521"/>
                    <a:pt x="2504858" y="4970900"/>
                    <a:pt x="2506639" y="4970220"/>
                  </a:cubicBezTo>
                  <a:cubicBezTo>
                    <a:pt x="2472868" y="4973157"/>
                    <a:pt x="2437997" y="4969391"/>
                    <a:pt x="2403733" y="4958257"/>
                  </a:cubicBezTo>
                  <a:lnTo>
                    <a:pt x="2318703" y="4910198"/>
                  </a:lnTo>
                  <a:cubicBezTo>
                    <a:pt x="2332288" y="4953691"/>
                    <a:pt x="2330620" y="5001092"/>
                    <a:pt x="2315798" y="5047398"/>
                  </a:cubicBezTo>
                  <a:cubicBezTo>
                    <a:pt x="2306760" y="5075626"/>
                    <a:pt x="2293514" y="5101304"/>
                    <a:pt x="2275985" y="5123219"/>
                  </a:cubicBezTo>
                  <a:cubicBezTo>
                    <a:pt x="2346291" y="5141528"/>
                    <a:pt x="2389415" y="5248362"/>
                    <a:pt x="2373743" y="5369604"/>
                  </a:cubicBezTo>
                  <a:cubicBezTo>
                    <a:pt x="2357205" y="5497536"/>
                    <a:pt x="2281473" y="5593068"/>
                    <a:pt x="2204583" y="5582985"/>
                  </a:cubicBezTo>
                  <a:cubicBezTo>
                    <a:pt x="2202166" y="5582664"/>
                    <a:pt x="2199778" y="5582246"/>
                    <a:pt x="2198108" y="5579819"/>
                  </a:cubicBezTo>
                  <a:cubicBezTo>
                    <a:pt x="2255734" y="5543615"/>
                    <a:pt x="2300414" y="5461343"/>
                    <a:pt x="2313296" y="5361675"/>
                  </a:cubicBezTo>
                  <a:cubicBezTo>
                    <a:pt x="2325089" y="5270442"/>
                    <a:pt x="2307428" y="5186434"/>
                    <a:pt x="2267278" y="5135687"/>
                  </a:cubicBezTo>
                  <a:cubicBezTo>
                    <a:pt x="2232251" y="5179111"/>
                    <a:pt x="2184368" y="5209754"/>
                    <a:pt x="2131294" y="5223673"/>
                  </a:cubicBezTo>
                  <a:cubicBezTo>
                    <a:pt x="2182240" y="5243575"/>
                    <a:pt x="2198047" y="5336391"/>
                    <a:pt x="2166891" y="5433693"/>
                  </a:cubicBezTo>
                  <a:cubicBezTo>
                    <a:pt x="2134806" y="5533906"/>
                    <a:pt x="2065053" y="5600932"/>
                    <a:pt x="2011094" y="5583399"/>
                  </a:cubicBezTo>
                  <a:cubicBezTo>
                    <a:pt x="2009396" y="5582845"/>
                    <a:pt x="2007736" y="5582216"/>
                    <a:pt x="2006912" y="5580071"/>
                  </a:cubicBezTo>
                  <a:cubicBezTo>
                    <a:pt x="2054244" y="5558236"/>
                    <a:pt x="2099474" y="5497983"/>
                    <a:pt x="2124475" y="5419908"/>
                  </a:cubicBezTo>
                  <a:cubicBezTo>
                    <a:pt x="2148736" y="5344129"/>
                    <a:pt x="2147794" y="5270757"/>
                    <a:pt x="2123624" y="5225122"/>
                  </a:cubicBezTo>
                  <a:cubicBezTo>
                    <a:pt x="2078065" y="5237012"/>
                    <a:pt x="2028820" y="5235891"/>
                    <a:pt x="1980767" y="5220273"/>
                  </a:cubicBezTo>
                  <a:cubicBezTo>
                    <a:pt x="1938623" y="5206579"/>
                    <a:pt x="1902203" y="5183297"/>
                    <a:pt x="1873975" y="5152739"/>
                  </a:cubicBezTo>
                  <a:cubicBezTo>
                    <a:pt x="1829783" y="5177308"/>
                    <a:pt x="1789877" y="5233155"/>
                    <a:pt x="1767240" y="5303838"/>
                  </a:cubicBezTo>
                  <a:cubicBezTo>
                    <a:pt x="1742245" y="5381911"/>
                    <a:pt x="1744850" y="5457708"/>
                    <a:pt x="1771915" y="5503722"/>
                  </a:cubicBezTo>
                  <a:cubicBezTo>
                    <a:pt x="1769952" y="5504959"/>
                    <a:pt x="1768182" y="5504475"/>
                    <a:pt x="1766419" y="5503903"/>
                  </a:cubicBezTo>
                  <a:cubicBezTo>
                    <a:pt x="1710509" y="5485734"/>
                    <a:pt x="1691200" y="5389767"/>
                    <a:pt x="1723290" y="5289555"/>
                  </a:cubicBezTo>
                  <a:cubicBezTo>
                    <a:pt x="1751224" y="5202291"/>
                    <a:pt x="1808930" y="5140587"/>
                    <a:pt x="1860302" y="5138286"/>
                  </a:cubicBezTo>
                  <a:cubicBezTo>
                    <a:pt x="1802051" y="5070403"/>
                    <a:pt x="1779811" y="4974430"/>
                    <a:pt x="1809163" y="4882754"/>
                  </a:cubicBezTo>
                  <a:cubicBezTo>
                    <a:pt x="1826393" y="4828944"/>
                    <a:pt x="1858909" y="4784401"/>
                    <a:pt x="1903298" y="4756338"/>
                  </a:cubicBezTo>
                  <a:cubicBezTo>
                    <a:pt x="1861013" y="4768970"/>
                    <a:pt x="1815207" y="4767005"/>
                    <a:pt x="1770432" y="4752455"/>
                  </a:cubicBezTo>
                  <a:cubicBezTo>
                    <a:pt x="1748259" y="4745249"/>
                    <a:pt x="1727666" y="4735387"/>
                    <a:pt x="1709447" y="4722462"/>
                  </a:cubicBezTo>
                  <a:cubicBezTo>
                    <a:pt x="1677767" y="4781188"/>
                    <a:pt x="1580936" y="4815055"/>
                    <a:pt x="1472486" y="4800832"/>
                  </a:cubicBezTo>
                  <a:cubicBezTo>
                    <a:pt x="1345495" y="4784170"/>
                    <a:pt x="1250666" y="4707878"/>
                    <a:pt x="1260678" y="4630415"/>
                  </a:cubicBezTo>
                  <a:cubicBezTo>
                    <a:pt x="1260994" y="4627979"/>
                    <a:pt x="1261407" y="4625576"/>
                    <a:pt x="1263819" y="4623887"/>
                  </a:cubicBezTo>
                  <a:cubicBezTo>
                    <a:pt x="1299754" y="4681942"/>
                    <a:pt x="1381426" y="4726951"/>
                    <a:pt x="1480356" y="4739937"/>
                  </a:cubicBezTo>
                  <a:cubicBezTo>
                    <a:pt x="1560689" y="4750475"/>
                    <a:pt x="1635380" y="4737663"/>
                    <a:pt x="1686392" y="4706127"/>
                  </a:cubicBezTo>
                  <a:cubicBezTo>
                    <a:pt x="1644852" y="4673687"/>
                    <a:pt x="1614765" y="4629221"/>
                    <a:pt x="1599466" y="4579443"/>
                  </a:cubicBezTo>
                  <a:cubicBezTo>
                    <a:pt x="1564302" y="4612095"/>
                    <a:pt x="1488111" y="4618163"/>
                    <a:pt x="1408923" y="4592428"/>
                  </a:cubicBezTo>
                  <a:cubicBezTo>
                    <a:pt x="1309447" y="4560104"/>
                    <a:pt x="1242918" y="4489824"/>
                    <a:pt x="1260320" y="4435475"/>
                  </a:cubicBezTo>
                  <a:cubicBezTo>
                    <a:pt x="1260868" y="4433764"/>
                    <a:pt x="1261490" y="4432093"/>
                    <a:pt x="1263621" y="4431262"/>
                  </a:cubicBezTo>
                  <a:cubicBezTo>
                    <a:pt x="1285301" y="4478940"/>
                    <a:pt x="1345106" y="4524509"/>
                    <a:pt x="1422609" y="4549688"/>
                  </a:cubicBezTo>
                  <a:cubicBezTo>
                    <a:pt x="1486606" y="4570490"/>
                    <a:pt x="1548876" y="4572912"/>
                    <a:pt x="1593729" y="4557299"/>
                  </a:cubicBezTo>
                  <a:cubicBezTo>
                    <a:pt x="1582785" y="4514208"/>
                    <a:pt x="1583405" y="4467862"/>
                    <a:pt x="1597208" y="4422548"/>
                  </a:cubicBezTo>
                  <a:cubicBezTo>
                    <a:pt x="1549152" y="4424003"/>
                    <a:pt x="1483447" y="4412824"/>
                    <a:pt x="1413748" y="4390181"/>
                  </a:cubicBezTo>
                  <a:cubicBezTo>
                    <a:pt x="1332261" y="4363699"/>
                    <a:pt x="1264305" y="4327705"/>
                    <a:pt x="1227398" y="4294382"/>
                  </a:cubicBezTo>
                  <a:cubicBezTo>
                    <a:pt x="1239617" y="4293364"/>
                    <a:pt x="1253346" y="4293286"/>
                    <a:pt x="1268287" y="4294142"/>
                  </a:cubicBezTo>
                  <a:cubicBezTo>
                    <a:pt x="1313106" y="4296700"/>
                    <a:pt x="1368829" y="4307633"/>
                    <a:pt x="1427364" y="4326655"/>
                  </a:cubicBezTo>
                  <a:cubicBezTo>
                    <a:pt x="1499952" y="4350247"/>
                    <a:pt x="1561812" y="4381388"/>
                    <a:pt x="1600075" y="4412069"/>
                  </a:cubicBezTo>
                  <a:cubicBezTo>
                    <a:pt x="1616265" y="4362476"/>
                    <a:pt x="1645736" y="4320970"/>
                    <a:pt x="1683451" y="4290467"/>
                  </a:cubicBezTo>
                  <a:cubicBezTo>
                    <a:pt x="1657458" y="4248589"/>
                    <a:pt x="1604238" y="4211417"/>
                    <a:pt x="1537829" y="4189834"/>
                  </a:cubicBezTo>
                  <a:cubicBezTo>
                    <a:pt x="1460325" y="4164646"/>
                    <a:pt x="1385084" y="4167276"/>
                    <a:pt x="1339419" y="4194544"/>
                  </a:cubicBezTo>
                  <a:cubicBezTo>
                    <a:pt x="1338182" y="4192564"/>
                    <a:pt x="1338666" y="4190782"/>
                    <a:pt x="1339236" y="4189006"/>
                  </a:cubicBezTo>
                  <a:cubicBezTo>
                    <a:pt x="1348250" y="4160844"/>
                    <a:pt x="1376579" y="4141899"/>
                    <a:pt x="1415083" y="4134036"/>
                  </a:cubicBezTo>
                  <a:cubicBezTo>
                    <a:pt x="1434336" y="4130104"/>
                    <a:pt x="1456133" y="4128943"/>
                    <a:pt x="1479334" y="4130780"/>
                  </a:cubicBezTo>
                  <a:cubicBezTo>
                    <a:pt x="1502535" y="4132623"/>
                    <a:pt x="1527139" y="4137467"/>
                    <a:pt x="1552007" y="4145546"/>
                  </a:cubicBezTo>
                  <a:cubicBezTo>
                    <a:pt x="1635321" y="4172626"/>
                    <a:pt x="1695169" y="4227439"/>
                    <a:pt x="1701114" y="4277720"/>
                  </a:cubicBezTo>
                  <a:cubicBezTo>
                    <a:pt x="1766320" y="4230983"/>
                    <a:pt x="1851826" y="4215399"/>
                    <a:pt x="1933864" y="4242059"/>
                  </a:cubicBezTo>
                  <a:cubicBezTo>
                    <a:pt x="1980113" y="4257088"/>
                    <a:pt x="2019465" y="4283662"/>
                    <a:pt x="2046587" y="4320519"/>
                  </a:cubicBezTo>
                  <a:cubicBezTo>
                    <a:pt x="2023478" y="4268420"/>
                    <a:pt x="2021272" y="4208368"/>
                    <a:pt x="2039948" y="4150051"/>
                  </a:cubicBezTo>
                  <a:cubicBezTo>
                    <a:pt x="2073793" y="4044343"/>
                    <a:pt x="2166628" y="3974379"/>
                    <a:pt x="2269953" y="3965185"/>
                  </a:cubicBezTo>
                  <a:cubicBezTo>
                    <a:pt x="2304398" y="3962118"/>
                    <a:pt x="2340003" y="3965802"/>
                    <a:pt x="2374978" y="3977172"/>
                  </a:cubicBezTo>
                  <a:lnTo>
                    <a:pt x="2389377" y="3983516"/>
                  </a:lnTo>
                  <a:cubicBezTo>
                    <a:pt x="2386349" y="3934454"/>
                    <a:pt x="2397365" y="3863868"/>
                    <a:pt x="2421437" y="3788672"/>
                  </a:cubicBezTo>
                  <a:cubicBezTo>
                    <a:pt x="2447724" y="3706584"/>
                    <a:pt x="2483455" y="3638119"/>
                    <a:pt x="2516531" y="3600944"/>
                  </a:cubicBezTo>
                  <a:close/>
                  <a:moveTo>
                    <a:pt x="4252588" y="3410739"/>
                  </a:moveTo>
                  <a:cubicBezTo>
                    <a:pt x="4255353" y="3411147"/>
                    <a:pt x="4258404" y="3411844"/>
                    <a:pt x="4261681" y="3412811"/>
                  </a:cubicBezTo>
                  <a:cubicBezTo>
                    <a:pt x="4271495" y="3415710"/>
                    <a:pt x="4283307" y="3421033"/>
                    <a:pt x="4295324" y="3428299"/>
                  </a:cubicBezTo>
                  <a:cubicBezTo>
                    <a:pt x="4312055" y="3438414"/>
                    <a:pt x="4325299" y="3449937"/>
                    <a:pt x="4331784" y="3459254"/>
                  </a:cubicBezTo>
                  <a:cubicBezTo>
                    <a:pt x="4320728" y="3457615"/>
                    <a:pt x="4305076" y="3451379"/>
                    <a:pt x="4289048" y="3441693"/>
                  </a:cubicBezTo>
                  <a:cubicBezTo>
                    <a:pt x="4272316" y="3431579"/>
                    <a:pt x="4259074" y="3420054"/>
                    <a:pt x="4252588" y="3410739"/>
                  </a:cubicBezTo>
                  <a:close/>
                  <a:moveTo>
                    <a:pt x="4773062" y="3343789"/>
                  </a:moveTo>
                  <a:cubicBezTo>
                    <a:pt x="4776164" y="3344544"/>
                    <a:pt x="4779445" y="3345883"/>
                    <a:pt x="4782729" y="3347758"/>
                  </a:cubicBezTo>
                  <a:cubicBezTo>
                    <a:pt x="4786013" y="3349637"/>
                    <a:pt x="4789294" y="3352050"/>
                    <a:pt x="4792399" y="3354960"/>
                  </a:cubicBezTo>
                  <a:cubicBezTo>
                    <a:pt x="4804817" y="3366594"/>
                    <a:pt x="4809614" y="3381726"/>
                    <a:pt x="4803125" y="3388756"/>
                  </a:cubicBezTo>
                  <a:lnTo>
                    <a:pt x="4802334" y="3389167"/>
                  </a:lnTo>
                  <a:cubicBezTo>
                    <a:pt x="4802551" y="3380494"/>
                    <a:pt x="4796971" y="3369551"/>
                    <a:pt x="4787297" y="3360486"/>
                  </a:cubicBezTo>
                  <a:cubicBezTo>
                    <a:pt x="4777622" y="3351420"/>
                    <a:pt x="4766388" y="3346599"/>
                    <a:pt x="4757816" y="3347444"/>
                  </a:cubicBezTo>
                  <a:cubicBezTo>
                    <a:pt x="4757774" y="3347068"/>
                    <a:pt x="4757966" y="3346842"/>
                    <a:pt x="4758168" y="3346619"/>
                  </a:cubicBezTo>
                  <a:cubicBezTo>
                    <a:pt x="4761413" y="3343105"/>
                    <a:pt x="4766871" y="3342281"/>
                    <a:pt x="4773062" y="3343789"/>
                  </a:cubicBezTo>
                  <a:close/>
                  <a:moveTo>
                    <a:pt x="3226953" y="3487898"/>
                  </a:moveTo>
                  <a:cubicBezTo>
                    <a:pt x="3240902" y="3486681"/>
                    <a:pt x="3258551" y="3489343"/>
                    <a:pt x="3276591" y="3496178"/>
                  </a:cubicBezTo>
                  <a:cubicBezTo>
                    <a:pt x="3312677" y="3509844"/>
                    <a:pt x="3336669" y="3535010"/>
                    <a:pt x="3330188" y="3552387"/>
                  </a:cubicBezTo>
                  <a:lnTo>
                    <a:pt x="3328974" y="3553677"/>
                  </a:lnTo>
                  <a:cubicBezTo>
                    <a:pt x="3321229" y="3537312"/>
                    <a:pt x="3299608" y="3520490"/>
                    <a:pt x="3271493" y="3509840"/>
                  </a:cubicBezTo>
                  <a:cubicBezTo>
                    <a:pt x="3243381" y="3499195"/>
                    <a:pt x="3216114" y="3497504"/>
                    <a:pt x="3199582" y="3504674"/>
                  </a:cubicBezTo>
                  <a:cubicBezTo>
                    <a:pt x="3199134" y="3504001"/>
                    <a:pt x="3199308" y="3503445"/>
                    <a:pt x="3199515" y="3502899"/>
                  </a:cubicBezTo>
                  <a:cubicBezTo>
                    <a:pt x="3202757" y="3494211"/>
                    <a:pt x="3213004" y="3489113"/>
                    <a:pt x="3226953" y="3487898"/>
                  </a:cubicBezTo>
                  <a:close/>
                  <a:moveTo>
                    <a:pt x="2357282" y="3580677"/>
                  </a:moveTo>
                  <a:cubicBezTo>
                    <a:pt x="2364643" y="3580403"/>
                    <a:pt x="2371874" y="3581352"/>
                    <a:pt x="2378864" y="3583621"/>
                  </a:cubicBezTo>
                  <a:lnTo>
                    <a:pt x="2383215" y="3586996"/>
                  </a:lnTo>
                  <a:cubicBezTo>
                    <a:pt x="2334566" y="3608407"/>
                    <a:pt x="2288484" y="3668384"/>
                    <a:pt x="2263485" y="3746458"/>
                  </a:cubicBezTo>
                  <a:cubicBezTo>
                    <a:pt x="2238484" y="3824535"/>
                    <a:pt x="2241090" y="3900330"/>
                    <a:pt x="2268158" y="3946349"/>
                  </a:cubicBezTo>
                  <a:cubicBezTo>
                    <a:pt x="2266192" y="3947588"/>
                    <a:pt x="2264418" y="3947097"/>
                    <a:pt x="2262659" y="3946525"/>
                  </a:cubicBezTo>
                  <a:cubicBezTo>
                    <a:pt x="2206746" y="3928357"/>
                    <a:pt x="2187439" y="3832390"/>
                    <a:pt x="2219526" y="3732176"/>
                  </a:cubicBezTo>
                  <a:cubicBezTo>
                    <a:pt x="2247604" y="3644491"/>
                    <a:pt x="2305730" y="3582607"/>
                    <a:pt x="2357282" y="3580677"/>
                  </a:cubicBezTo>
                  <a:close/>
                  <a:moveTo>
                    <a:pt x="4016710" y="3399522"/>
                  </a:moveTo>
                  <a:cubicBezTo>
                    <a:pt x="4018497" y="3399856"/>
                    <a:pt x="4020150" y="3400510"/>
                    <a:pt x="4021624" y="3401503"/>
                  </a:cubicBezTo>
                  <a:lnTo>
                    <a:pt x="4022374" y="3402641"/>
                  </a:lnTo>
                  <a:cubicBezTo>
                    <a:pt x="4008832" y="3405646"/>
                    <a:pt x="3992526" y="3419055"/>
                    <a:pt x="3979688" y="3438450"/>
                  </a:cubicBezTo>
                  <a:cubicBezTo>
                    <a:pt x="3966854" y="3457848"/>
                    <a:pt x="3960835" y="3478167"/>
                    <a:pt x="3963292" y="3491917"/>
                  </a:cubicBezTo>
                  <a:cubicBezTo>
                    <a:pt x="3962712" y="3492138"/>
                    <a:pt x="3962333" y="3491911"/>
                    <a:pt x="3961961" y="3491659"/>
                  </a:cubicBezTo>
                  <a:cubicBezTo>
                    <a:pt x="3950144" y="3483726"/>
                    <a:pt x="3953926" y="3457112"/>
                    <a:pt x="3970400" y="3432214"/>
                  </a:cubicBezTo>
                  <a:cubicBezTo>
                    <a:pt x="3984820" y="3410428"/>
                    <a:pt x="4004179" y="3397177"/>
                    <a:pt x="4016710" y="3399522"/>
                  </a:cubicBezTo>
                  <a:close/>
                  <a:moveTo>
                    <a:pt x="4275410" y="3368544"/>
                  </a:moveTo>
                  <a:cubicBezTo>
                    <a:pt x="4279888" y="3368670"/>
                    <a:pt x="4284787" y="3369546"/>
                    <a:pt x="4289842" y="3371161"/>
                  </a:cubicBezTo>
                  <a:cubicBezTo>
                    <a:pt x="4294900" y="3372776"/>
                    <a:pt x="4300112" y="3375132"/>
                    <a:pt x="4305219" y="3378218"/>
                  </a:cubicBezTo>
                  <a:cubicBezTo>
                    <a:pt x="4325645" y="3390566"/>
                    <a:pt x="4336618" y="3409952"/>
                    <a:pt x="4329730" y="3421518"/>
                  </a:cubicBezTo>
                  <a:lnTo>
                    <a:pt x="4328763" y="3422318"/>
                  </a:lnTo>
                  <a:cubicBezTo>
                    <a:pt x="4326555" y="3410331"/>
                    <a:pt x="4315717" y="3396932"/>
                    <a:pt x="4299805" y="3387312"/>
                  </a:cubicBezTo>
                  <a:cubicBezTo>
                    <a:pt x="4283887" y="3377691"/>
                    <a:pt x="4267051" y="3374362"/>
                    <a:pt x="4255515" y="3378041"/>
                  </a:cubicBezTo>
                  <a:cubicBezTo>
                    <a:pt x="4255343" y="3377536"/>
                    <a:pt x="4255544" y="3377168"/>
                    <a:pt x="4255757" y="3376801"/>
                  </a:cubicBezTo>
                  <a:cubicBezTo>
                    <a:pt x="4259203" y="3371019"/>
                    <a:pt x="4266464" y="3368287"/>
                    <a:pt x="4275410" y="3368544"/>
                  </a:cubicBezTo>
                  <a:close/>
                  <a:moveTo>
                    <a:pt x="4571687" y="3328636"/>
                  </a:moveTo>
                  <a:cubicBezTo>
                    <a:pt x="4578244" y="3325857"/>
                    <a:pt x="4584196" y="3325145"/>
                    <a:pt x="4588387" y="3326892"/>
                  </a:cubicBezTo>
                  <a:cubicBezTo>
                    <a:pt x="4589580" y="3327392"/>
                    <a:pt x="4590635" y="3328092"/>
                    <a:pt x="4591517" y="3329002"/>
                  </a:cubicBezTo>
                  <a:lnTo>
                    <a:pt x="4591874" y="3329907"/>
                  </a:lnTo>
                  <a:cubicBezTo>
                    <a:pt x="4582001" y="3329983"/>
                    <a:pt x="4568685" y="3336897"/>
                    <a:pt x="4556906" y="3348495"/>
                  </a:cubicBezTo>
                  <a:cubicBezTo>
                    <a:pt x="4545122" y="3360092"/>
                    <a:pt x="4537955" y="3373347"/>
                    <a:pt x="4537655" y="3383285"/>
                  </a:cubicBezTo>
                  <a:cubicBezTo>
                    <a:pt x="4537220" y="3383352"/>
                    <a:pt x="4536984" y="3383140"/>
                    <a:pt x="4536765" y="3382908"/>
                  </a:cubicBezTo>
                  <a:cubicBezTo>
                    <a:pt x="4529698" y="3375626"/>
                    <a:pt x="4536231" y="3357656"/>
                    <a:pt x="4551352" y="3342770"/>
                  </a:cubicBezTo>
                  <a:cubicBezTo>
                    <a:pt x="4557966" y="3336257"/>
                    <a:pt x="4565129" y="3331414"/>
                    <a:pt x="4571687" y="3328636"/>
                  </a:cubicBezTo>
                  <a:close/>
                  <a:moveTo>
                    <a:pt x="4756803" y="3306968"/>
                  </a:moveTo>
                  <a:lnTo>
                    <a:pt x="4773893" y="3305934"/>
                  </a:lnTo>
                  <a:cubicBezTo>
                    <a:pt x="4781102" y="3308593"/>
                    <a:pt x="4789257" y="3314045"/>
                    <a:pt x="4796641" y="3321661"/>
                  </a:cubicBezTo>
                  <a:cubicBezTo>
                    <a:pt x="4811422" y="3336895"/>
                    <a:pt x="4817540" y="3355012"/>
                    <a:pt x="4810312" y="3362128"/>
                  </a:cubicBezTo>
                  <a:lnTo>
                    <a:pt x="4809414" y="3362484"/>
                  </a:lnTo>
                  <a:cubicBezTo>
                    <a:pt x="4809333" y="3352541"/>
                    <a:pt x="4802474" y="3339125"/>
                    <a:pt x="4790963" y="3327256"/>
                  </a:cubicBezTo>
                  <a:cubicBezTo>
                    <a:pt x="4779451" y="3315391"/>
                    <a:pt x="4766294" y="3308169"/>
                    <a:pt x="4756429" y="3307863"/>
                  </a:cubicBezTo>
                  <a:cubicBezTo>
                    <a:pt x="4756360" y="3307425"/>
                    <a:pt x="4756571" y="3307190"/>
                    <a:pt x="4756803" y="3306968"/>
                  </a:cubicBezTo>
                  <a:close/>
                  <a:moveTo>
                    <a:pt x="2204939" y="3561144"/>
                  </a:moveTo>
                  <a:cubicBezTo>
                    <a:pt x="2212919" y="3560782"/>
                    <a:pt x="2220616" y="3561921"/>
                    <a:pt x="2227907" y="3564682"/>
                  </a:cubicBezTo>
                  <a:lnTo>
                    <a:pt x="2232230" y="3568810"/>
                  </a:lnTo>
                  <a:cubicBezTo>
                    <a:pt x="2177309" y="3595196"/>
                    <a:pt x="2120856" y="3668826"/>
                    <a:pt x="2085125" y="3764573"/>
                  </a:cubicBezTo>
                  <a:cubicBezTo>
                    <a:pt x="2049398" y="3860314"/>
                    <a:pt x="2043719" y="3953178"/>
                    <a:pt x="2067779" y="4009477"/>
                  </a:cubicBezTo>
                  <a:cubicBezTo>
                    <a:pt x="2065527" y="4010999"/>
                    <a:pt x="2063667" y="4010411"/>
                    <a:pt x="2061832" y="4009715"/>
                  </a:cubicBezTo>
                  <a:cubicBezTo>
                    <a:pt x="2003517" y="3987627"/>
                    <a:pt x="1993415" y="3870097"/>
                    <a:pt x="2039282" y="3747211"/>
                  </a:cubicBezTo>
                  <a:cubicBezTo>
                    <a:pt x="2079403" y="3639679"/>
                    <a:pt x="2149081" y="3563669"/>
                    <a:pt x="2204939" y="3561144"/>
                  </a:cubicBezTo>
                  <a:close/>
                  <a:moveTo>
                    <a:pt x="3581320" y="3406906"/>
                  </a:moveTo>
                  <a:cubicBezTo>
                    <a:pt x="3604066" y="3409891"/>
                    <a:pt x="3618535" y="3442986"/>
                    <a:pt x="3613643" y="3480830"/>
                  </a:cubicBezTo>
                  <a:cubicBezTo>
                    <a:pt x="3608752" y="3518675"/>
                    <a:pt x="3586350" y="3546932"/>
                    <a:pt x="3563607" y="3543948"/>
                  </a:cubicBezTo>
                  <a:cubicBezTo>
                    <a:pt x="3562890" y="3543855"/>
                    <a:pt x="3562184" y="3543729"/>
                    <a:pt x="3561690" y="3543014"/>
                  </a:cubicBezTo>
                  <a:cubicBezTo>
                    <a:pt x="3578737" y="3532302"/>
                    <a:pt x="3591953" y="3507967"/>
                    <a:pt x="3595763" y="3478484"/>
                  </a:cubicBezTo>
                  <a:cubicBezTo>
                    <a:pt x="3599574" y="3449000"/>
                    <a:pt x="3592985" y="3422068"/>
                    <a:pt x="3579230" y="3407317"/>
                  </a:cubicBezTo>
                  <a:close/>
                  <a:moveTo>
                    <a:pt x="4683787" y="3283883"/>
                  </a:moveTo>
                  <a:cubicBezTo>
                    <a:pt x="4676388" y="3281167"/>
                    <a:pt x="4667763" y="3282973"/>
                    <a:pt x="4662061" y="3289152"/>
                  </a:cubicBezTo>
                  <a:cubicBezTo>
                    <a:pt x="4654457" y="3297387"/>
                    <a:pt x="4654917" y="3310272"/>
                    <a:pt x="4663089" y="3317935"/>
                  </a:cubicBezTo>
                  <a:cubicBezTo>
                    <a:pt x="4671266" y="3325596"/>
                    <a:pt x="4684059" y="3325131"/>
                    <a:pt x="4691663" y="3316896"/>
                  </a:cubicBezTo>
                  <a:cubicBezTo>
                    <a:pt x="4699270" y="3308660"/>
                    <a:pt x="4698804" y="3295774"/>
                    <a:pt x="4690635" y="3288112"/>
                  </a:cubicBezTo>
                  <a:cubicBezTo>
                    <a:pt x="4688587" y="3286196"/>
                    <a:pt x="4686259" y="3284789"/>
                    <a:pt x="4683787" y="3283883"/>
                  </a:cubicBezTo>
                  <a:close/>
                  <a:moveTo>
                    <a:pt x="4265602" y="3316271"/>
                  </a:moveTo>
                  <a:cubicBezTo>
                    <a:pt x="4276279" y="3317810"/>
                    <a:pt x="4289062" y="3322911"/>
                    <a:pt x="4301418" y="3331209"/>
                  </a:cubicBezTo>
                  <a:cubicBezTo>
                    <a:pt x="4326134" y="3347808"/>
                    <a:pt x="4339784" y="3370912"/>
                    <a:pt x="4331905" y="3382814"/>
                  </a:cubicBezTo>
                  <a:lnTo>
                    <a:pt x="4330774" y="3383566"/>
                  </a:lnTo>
                  <a:cubicBezTo>
                    <a:pt x="4327792" y="3369925"/>
                    <a:pt x="4314482" y="3353499"/>
                    <a:pt x="4295228" y="3340568"/>
                  </a:cubicBezTo>
                  <a:cubicBezTo>
                    <a:pt x="4275976" y="3327637"/>
                    <a:pt x="4255805" y="3321574"/>
                    <a:pt x="4242157" y="3324048"/>
                  </a:cubicBezTo>
                  <a:cubicBezTo>
                    <a:pt x="4241936" y="3323467"/>
                    <a:pt x="4242162" y="3323082"/>
                    <a:pt x="4242411" y="3322706"/>
                  </a:cubicBezTo>
                  <a:cubicBezTo>
                    <a:pt x="4246352" y="3316755"/>
                    <a:pt x="4254925" y="3314731"/>
                    <a:pt x="4265602" y="3316271"/>
                  </a:cubicBezTo>
                  <a:close/>
                  <a:moveTo>
                    <a:pt x="3553108" y="3393189"/>
                  </a:moveTo>
                  <a:lnTo>
                    <a:pt x="3554683" y="3393120"/>
                  </a:lnTo>
                  <a:cubicBezTo>
                    <a:pt x="3570642" y="3398307"/>
                    <a:pt x="3575883" y="3426542"/>
                    <a:pt x="3566393" y="3456188"/>
                  </a:cubicBezTo>
                  <a:cubicBezTo>
                    <a:pt x="3556900" y="3485830"/>
                    <a:pt x="3536269" y="3505658"/>
                    <a:pt x="3520305" y="3500471"/>
                  </a:cubicBezTo>
                  <a:cubicBezTo>
                    <a:pt x="3519803" y="3500307"/>
                    <a:pt x="3519313" y="3500121"/>
                    <a:pt x="3519070" y="3499484"/>
                  </a:cubicBezTo>
                  <a:cubicBezTo>
                    <a:pt x="3533072" y="3493025"/>
                    <a:pt x="3546451" y="3475204"/>
                    <a:pt x="3553846" y="3452110"/>
                  </a:cubicBezTo>
                  <a:cubicBezTo>
                    <a:pt x="3561242" y="3429015"/>
                    <a:pt x="3560721" y="3406675"/>
                    <a:pt x="3553108" y="3393189"/>
                  </a:cubicBezTo>
                  <a:close/>
                  <a:moveTo>
                    <a:pt x="4135393" y="3312411"/>
                  </a:moveTo>
                  <a:cubicBezTo>
                    <a:pt x="4124429" y="3310852"/>
                    <a:pt x="4113106" y="3315865"/>
                    <a:pt x="4107049" y="3326028"/>
                  </a:cubicBezTo>
                  <a:cubicBezTo>
                    <a:pt x="4098981" y="3339576"/>
                    <a:pt x="4103340" y="3357154"/>
                    <a:pt x="4116793" y="3365283"/>
                  </a:cubicBezTo>
                  <a:cubicBezTo>
                    <a:pt x="4130240" y="3373415"/>
                    <a:pt x="4147689" y="3369021"/>
                    <a:pt x="4155758" y="3355473"/>
                  </a:cubicBezTo>
                  <a:cubicBezTo>
                    <a:pt x="4163829" y="3341921"/>
                    <a:pt x="4159471" y="3324344"/>
                    <a:pt x="4146019" y="3316214"/>
                  </a:cubicBezTo>
                  <a:cubicBezTo>
                    <a:pt x="4142656" y="3314182"/>
                    <a:pt x="4139044" y="3312932"/>
                    <a:pt x="4135393" y="3312411"/>
                  </a:cubicBezTo>
                  <a:close/>
                  <a:moveTo>
                    <a:pt x="3523045" y="3374729"/>
                  </a:moveTo>
                  <a:cubicBezTo>
                    <a:pt x="3524240" y="3389291"/>
                    <a:pt x="3521016" y="3411058"/>
                    <a:pt x="3513568" y="3434318"/>
                  </a:cubicBezTo>
                  <a:cubicBezTo>
                    <a:pt x="3506111" y="3457615"/>
                    <a:pt x="3496077" y="3477203"/>
                    <a:pt x="3486541" y="3488386"/>
                  </a:cubicBezTo>
                  <a:cubicBezTo>
                    <a:pt x="3524541" y="3503512"/>
                    <a:pt x="3544679" y="3546056"/>
                    <a:pt x="3531935" y="3585857"/>
                  </a:cubicBezTo>
                  <a:cubicBezTo>
                    <a:pt x="3527043" y="3601139"/>
                    <a:pt x="3517985" y="3613893"/>
                    <a:pt x="3505519" y="3622122"/>
                  </a:cubicBezTo>
                  <a:cubicBezTo>
                    <a:pt x="3516129" y="3620698"/>
                    <a:pt x="3527181" y="3621725"/>
                    <a:pt x="3538021" y="3625250"/>
                  </a:cubicBezTo>
                  <a:cubicBezTo>
                    <a:pt x="3579406" y="3638699"/>
                    <a:pt x="3602132" y="3683397"/>
                    <a:pt x="3588781" y="3725089"/>
                  </a:cubicBezTo>
                  <a:cubicBezTo>
                    <a:pt x="3578781" y="3756322"/>
                    <a:pt x="3551372" y="3777008"/>
                    <a:pt x="3520848" y="3779754"/>
                  </a:cubicBezTo>
                  <a:cubicBezTo>
                    <a:pt x="3528328" y="3798399"/>
                    <a:pt x="3549533" y="3815643"/>
                    <a:pt x="3577329" y="3824676"/>
                  </a:cubicBezTo>
                  <a:cubicBezTo>
                    <a:pt x="3605416" y="3833804"/>
                    <a:pt x="3632904" y="3832166"/>
                    <a:pt x="3649801" y="3821217"/>
                  </a:cubicBezTo>
                  <a:cubicBezTo>
                    <a:pt x="3649808" y="3821931"/>
                    <a:pt x="3649814" y="3822647"/>
                    <a:pt x="3649822" y="3823361"/>
                  </a:cubicBezTo>
                  <a:cubicBezTo>
                    <a:pt x="3642780" y="3845352"/>
                    <a:pt x="3607845" y="3853680"/>
                    <a:pt x="3571795" y="3841964"/>
                  </a:cubicBezTo>
                  <a:cubicBezTo>
                    <a:pt x="3535744" y="3830250"/>
                    <a:pt x="3512224" y="3802925"/>
                    <a:pt x="3519268" y="3780934"/>
                  </a:cubicBezTo>
                  <a:cubicBezTo>
                    <a:pt x="3519423" y="3780448"/>
                    <a:pt x="3519590" y="3779968"/>
                    <a:pt x="3520119" y="3779766"/>
                  </a:cubicBezTo>
                  <a:cubicBezTo>
                    <a:pt x="3510128" y="3780635"/>
                    <a:pt x="3499817" y="3779522"/>
                    <a:pt x="3489677" y="3776227"/>
                  </a:cubicBezTo>
                  <a:lnTo>
                    <a:pt x="3464526" y="3762011"/>
                  </a:lnTo>
                  <a:cubicBezTo>
                    <a:pt x="3468548" y="3774876"/>
                    <a:pt x="3468054" y="3788898"/>
                    <a:pt x="3463668" y="3802597"/>
                  </a:cubicBezTo>
                  <a:cubicBezTo>
                    <a:pt x="3460993" y="3810946"/>
                    <a:pt x="3457076" y="3818543"/>
                    <a:pt x="3451893" y="3825023"/>
                  </a:cubicBezTo>
                  <a:cubicBezTo>
                    <a:pt x="3472687" y="3830440"/>
                    <a:pt x="3485443" y="3862043"/>
                    <a:pt x="3480809" y="3897908"/>
                  </a:cubicBezTo>
                  <a:cubicBezTo>
                    <a:pt x="3475917" y="3935749"/>
                    <a:pt x="3453512" y="3964007"/>
                    <a:pt x="3430772" y="3961026"/>
                  </a:cubicBezTo>
                  <a:cubicBezTo>
                    <a:pt x="3430054" y="3960931"/>
                    <a:pt x="3429346" y="3960807"/>
                    <a:pt x="3428854" y="3960089"/>
                  </a:cubicBezTo>
                  <a:cubicBezTo>
                    <a:pt x="3445900" y="3949378"/>
                    <a:pt x="3459117" y="3925043"/>
                    <a:pt x="3462927" y="3895562"/>
                  </a:cubicBezTo>
                  <a:cubicBezTo>
                    <a:pt x="3466416" y="3868573"/>
                    <a:pt x="3461191" y="3843723"/>
                    <a:pt x="3449314" y="3828713"/>
                  </a:cubicBezTo>
                  <a:cubicBezTo>
                    <a:pt x="3438955" y="3841558"/>
                    <a:pt x="3424789" y="3850621"/>
                    <a:pt x="3409090" y="3854738"/>
                  </a:cubicBezTo>
                  <a:cubicBezTo>
                    <a:pt x="3424162" y="3860625"/>
                    <a:pt x="3428837" y="3888081"/>
                    <a:pt x="3419620" y="3916864"/>
                  </a:cubicBezTo>
                  <a:cubicBezTo>
                    <a:pt x="3410129" y="3946507"/>
                    <a:pt x="3389497" y="3966335"/>
                    <a:pt x="3373535" y="3961147"/>
                  </a:cubicBezTo>
                  <a:cubicBezTo>
                    <a:pt x="3373034" y="3960985"/>
                    <a:pt x="3372544" y="3960797"/>
                    <a:pt x="3372298" y="3960162"/>
                  </a:cubicBezTo>
                  <a:cubicBezTo>
                    <a:pt x="3386299" y="3953704"/>
                    <a:pt x="3399677" y="3935881"/>
                    <a:pt x="3407072" y="3912785"/>
                  </a:cubicBezTo>
                  <a:cubicBezTo>
                    <a:pt x="3414249" y="3890371"/>
                    <a:pt x="3413971" y="3868667"/>
                    <a:pt x="3406821" y="3855166"/>
                  </a:cubicBezTo>
                  <a:cubicBezTo>
                    <a:pt x="3393345" y="3858685"/>
                    <a:pt x="3378782" y="3858353"/>
                    <a:pt x="3364562" y="3853734"/>
                  </a:cubicBezTo>
                  <a:cubicBezTo>
                    <a:pt x="3352097" y="3849682"/>
                    <a:pt x="3341328" y="3842795"/>
                    <a:pt x="3332977" y="3833756"/>
                  </a:cubicBezTo>
                  <a:cubicBezTo>
                    <a:pt x="3319903" y="3841023"/>
                    <a:pt x="3308096" y="3857544"/>
                    <a:pt x="3301402" y="3878454"/>
                  </a:cubicBezTo>
                  <a:cubicBezTo>
                    <a:pt x="3294010" y="3901548"/>
                    <a:pt x="3294779" y="3923968"/>
                    <a:pt x="3302784" y="3937578"/>
                  </a:cubicBezTo>
                  <a:cubicBezTo>
                    <a:pt x="3302203" y="3937946"/>
                    <a:pt x="3301680" y="3937801"/>
                    <a:pt x="3301160" y="3937634"/>
                  </a:cubicBezTo>
                  <a:cubicBezTo>
                    <a:pt x="3284621" y="3932257"/>
                    <a:pt x="3278909" y="3903871"/>
                    <a:pt x="3288401" y="3874228"/>
                  </a:cubicBezTo>
                  <a:cubicBezTo>
                    <a:pt x="3296665" y="3848414"/>
                    <a:pt x="3313734" y="3830163"/>
                    <a:pt x="3328929" y="3829480"/>
                  </a:cubicBezTo>
                  <a:cubicBezTo>
                    <a:pt x="3311700" y="3809402"/>
                    <a:pt x="3305118" y="3781011"/>
                    <a:pt x="3313803" y="3753893"/>
                  </a:cubicBezTo>
                  <a:cubicBezTo>
                    <a:pt x="3318903" y="3737977"/>
                    <a:pt x="3328518" y="3724801"/>
                    <a:pt x="3341647" y="3716499"/>
                  </a:cubicBezTo>
                  <a:cubicBezTo>
                    <a:pt x="3329141" y="3720235"/>
                    <a:pt x="3315593" y="3719655"/>
                    <a:pt x="3302346" y="3715351"/>
                  </a:cubicBezTo>
                  <a:cubicBezTo>
                    <a:pt x="3295788" y="3713218"/>
                    <a:pt x="3289696" y="3710303"/>
                    <a:pt x="3284305" y="3706480"/>
                  </a:cubicBezTo>
                  <a:cubicBezTo>
                    <a:pt x="3274936" y="3723849"/>
                    <a:pt x="3246295" y="3733869"/>
                    <a:pt x="3214213" y="3729660"/>
                  </a:cubicBezTo>
                  <a:cubicBezTo>
                    <a:pt x="3176648" y="3724732"/>
                    <a:pt x="3148596" y="3702165"/>
                    <a:pt x="3151561" y="3679251"/>
                  </a:cubicBezTo>
                  <a:cubicBezTo>
                    <a:pt x="3151652" y="3678530"/>
                    <a:pt x="3151774" y="3677819"/>
                    <a:pt x="3152487" y="3677320"/>
                  </a:cubicBezTo>
                  <a:cubicBezTo>
                    <a:pt x="3163118" y="3694491"/>
                    <a:pt x="3187277" y="3707807"/>
                    <a:pt x="3216540" y="3711646"/>
                  </a:cubicBezTo>
                  <a:cubicBezTo>
                    <a:pt x="3240302" y="3714766"/>
                    <a:pt x="3262396" y="3710975"/>
                    <a:pt x="3277486" y="3701646"/>
                  </a:cubicBezTo>
                  <a:cubicBezTo>
                    <a:pt x="3265197" y="3692050"/>
                    <a:pt x="3256300" y="3678897"/>
                    <a:pt x="3251772" y="3664173"/>
                  </a:cubicBezTo>
                  <a:cubicBezTo>
                    <a:pt x="3241372" y="3673831"/>
                    <a:pt x="3218833" y="3675627"/>
                    <a:pt x="3195412" y="3668014"/>
                  </a:cubicBezTo>
                  <a:cubicBezTo>
                    <a:pt x="3165984" y="3658452"/>
                    <a:pt x="3146304" y="3637663"/>
                    <a:pt x="3151452" y="3621588"/>
                  </a:cubicBezTo>
                  <a:cubicBezTo>
                    <a:pt x="3151613" y="3621081"/>
                    <a:pt x="3151802" y="3620586"/>
                    <a:pt x="3152429" y="3620341"/>
                  </a:cubicBezTo>
                  <a:cubicBezTo>
                    <a:pt x="3158841" y="3634444"/>
                    <a:pt x="3176533" y="3647924"/>
                    <a:pt x="3199459" y="3655371"/>
                  </a:cubicBezTo>
                  <a:cubicBezTo>
                    <a:pt x="3218389" y="3661525"/>
                    <a:pt x="3236808" y="3662241"/>
                    <a:pt x="3250077" y="3657623"/>
                  </a:cubicBezTo>
                  <a:cubicBezTo>
                    <a:pt x="3246838" y="3644878"/>
                    <a:pt x="3247023" y="3631168"/>
                    <a:pt x="3251105" y="3617762"/>
                  </a:cubicBezTo>
                  <a:cubicBezTo>
                    <a:pt x="3236892" y="3618194"/>
                    <a:pt x="3217455" y="3614889"/>
                    <a:pt x="3196836" y="3608188"/>
                  </a:cubicBezTo>
                  <a:cubicBezTo>
                    <a:pt x="3172736" y="3600355"/>
                    <a:pt x="3152630" y="3589707"/>
                    <a:pt x="3141715" y="3579851"/>
                  </a:cubicBezTo>
                  <a:cubicBezTo>
                    <a:pt x="3145328" y="3579550"/>
                    <a:pt x="3149389" y="3579528"/>
                    <a:pt x="3153809" y="3579779"/>
                  </a:cubicBezTo>
                  <a:cubicBezTo>
                    <a:pt x="3167067" y="3580536"/>
                    <a:pt x="3183550" y="3583771"/>
                    <a:pt x="3200864" y="3589397"/>
                  </a:cubicBezTo>
                  <a:cubicBezTo>
                    <a:pt x="3222338" y="3596376"/>
                    <a:pt x="3240636" y="3605589"/>
                    <a:pt x="3251953" y="3614663"/>
                  </a:cubicBezTo>
                  <a:cubicBezTo>
                    <a:pt x="3256743" y="3599994"/>
                    <a:pt x="3265460" y="3587716"/>
                    <a:pt x="3276619" y="3578694"/>
                  </a:cubicBezTo>
                  <a:cubicBezTo>
                    <a:pt x="3268928" y="3566305"/>
                    <a:pt x="3253184" y="3555309"/>
                    <a:pt x="3233541" y="3548925"/>
                  </a:cubicBezTo>
                  <a:cubicBezTo>
                    <a:pt x="3210616" y="3541476"/>
                    <a:pt x="3188360" y="3542254"/>
                    <a:pt x="3174850" y="3550319"/>
                  </a:cubicBezTo>
                  <a:cubicBezTo>
                    <a:pt x="3174484" y="3549732"/>
                    <a:pt x="3174628" y="3549207"/>
                    <a:pt x="3174796" y="3548681"/>
                  </a:cubicBezTo>
                  <a:cubicBezTo>
                    <a:pt x="3177463" y="3540349"/>
                    <a:pt x="3185844" y="3534746"/>
                    <a:pt x="3197231" y="3532420"/>
                  </a:cubicBezTo>
                  <a:cubicBezTo>
                    <a:pt x="3202929" y="3531257"/>
                    <a:pt x="3209376" y="3530913"/>
                    <a:pt x="3216237" y="3531458"/>
                  </a:cubicBezTo>
                  <a:cubicBezTo>
                    <a:pt x="3223100" y="3532003"/>
                    <a:pt x="3230378" y="3533435"/>
                    <a:pt x="3237738" y="3535825"/>
                  </a:cubicBezTo>
                  <a:cubicBezTo>
                    <a:pt x="3262380" y="3543835"/>
                    <a:pt x="3280082" y="3560049"/>
                    <a:pt x="3281842" y="3574922"/>
                  </a:cubicBezTo>
                  <a:cubicBezTo>
                    <a:pt x="3301132" y="3561097"/>
                    <a:pt x="3326422" y="3556487"/>
                    <a:pt x="3350691" y="3564374"/>
                  </a:cubicBezTo>
                  <a:cubicBezTo>
                    <a:pt x="3364370" y="3568818"/>
                    <a:pt x="3376011" y="3576680"/>
                    <a:pt x="3384034" y="3587583"/>
                  </a:cubicBezTo>
                  <a:cubicBezTo>
                    <a:pt x="3377199" y="3572173"/>
                    <a:pt x="3376544" y="3554408"/>
                    <a:pt x="3382069" y="3537157"/>
                  </a:cubicBezTo>
                  <a:cubicBezTo>
                    <a:pt x="3392082" y="3505890"/>
                    <a:pt x="3419545" y="3485191"/>
                    <a:pt x="3450106" y="3482473"/>
                  </a:cubicBezTo>
                  <a:cubicBezTo>
                    <a:pt x="3460295" y="3481566"/>
                    <a:pt x="3470830" y="3482655"/>
                    <a:pt x="3481175" y="3486021"/>
                  </a:cubicBezTo>
                  <a:lnTo>
                    <a:pt x="3485429" y="3487896"/>
                  </a:lnTo>
                  <a:cubicBezTo>
                    <a:pt x="3484537" y="3473383"/>
                    <a:pt x="3487795" y="3452505"/>
                    <a:pt x="3494918" y="3430260"/>
                  </a:cubicBezTo>
                  <a:cubicBezTo>
                    <a:pt x="3502692" y="3405978"/>
                    <a:pt x="3513263" y="3385725"/>
                    <a:pt x="3523045" y="3374729"/>
                  </a:cubicBezTo>
                  <a:close/>
                  <a:moveTo>
                    <a:pt x="4648524" y="3251242"/>
                  </a:moveTo>
                  <a:cubicBezTo>
                    <a:pt x="4655461" y="3250990"/>
                    <a:pt x="4662494" y="3253403"/>
                    <a:pt x="4667979" y="3258542"/>
                  </a:cubicBezTo>
                  <a:cubicBezTo>
                    <a:pt x="4671600" y="3261940"/>
                    <a:pt x="4674097" y="3266103"/>
                    <a:pt x="4675023" y="3270685"/>
                  </a:cubicBezTo>
                  <a:cubicBezTo>
                    <a:pt x="4675117" y="3264872"/>
                    <a:pt x="4677491" y="3259233"/>
                    <a:pt x="4681712" y="3254661"/>
                  </a:cubicBezTo>
                  <a:cubicBezTo>
                    <a:pt x="4685535" y="3250519"/>
                    <a:pt x="4690341" y="3247842"/>
                    <a:pt x="4695431" y="3246656"/>
                  </a:cubicBezTo>
                  <a:cubicBezTo>
                    <a:pt x="4700516" y="3245470"/>
                    <a:pt x="4705894" y="3245777"/>
                    <a:pt x="4710856" y="3247596"/>
                  </a:cubicBezTo>
                  <a:cubicBezTo>
                    <a:pt x="4714170" y="3248811"/>
                    <a:pt x="4717295" y="3250699"/>
                    <a:pt x="4720040" y="3253269"/>
                  </a:cubicBezTo>
                  <a:cubicBezTo>
                    <a:pt x="4731006" y="3263547"/>
                    <a:pt x="4731621" y="3280835"/>
                    <a:pt x="4721423" y="3291882"/>
                  </a:cubicBezTo>
                  <a:cubicBezTo>
                    <a:pt x="4717679" y="3295931"/>
                    <a:pt x="4713005" y="3298580"/>
                    <a:pt x="4707924" y="3299316"/>
                  </a:cubicBezTo>
                  <a:cubicBezTo>
                    <a:pt x="4711446" y="3300432"/>
                    <a:pt x="4714740" y="3302374"/>
                    <a:pt x="4717618" y="3305070"/>
                  </a:cubicBezTo>
                  <a:cubicBezTo>
                    <a:pt x="4728583" y="3315347"/>
                    <a:pt x="4729201" y="3332635"/>
                    <a:pt x="4719000" y="3343681"/>
                  </a:cubicBezTo>
                  <a:cubicBezTo>
                    <a:pt x="4708794" y="3354730"/>
                    <a:pt x="4691632" y="3355352"/>
                    <a:pt x="4680670" y="3345074"/>
                  </a:cubicBezTo>
                  <a:lnTo>
                    <a:pt x="4674879" y="3336943"/>
                  </a:lnTo>
                  <a:cubicBezTo>
                    <a:pt x="4674272" y="3341547"/>
                    <a:pt x="4672084" y="3345851"/>
                    <a:pt x="4668732" y="3349479"/>
                  </a:cubicBezTo>
                  <a:cubicBezTo>
                    <a:pt x="4658533" y="3360527"/>
                    <a:pt x="4641374" y="3361151"/>
                    <a:pt x="4630402" y="3350873"/>
                  </a:cubicBezTo>
                  <a:cubicBezTo>
                    <a:pt x="4619439" y="3340595"/>
                    <a:pt x="4618819" y="3323305"/>
                    <a:pt x="4629021" y="3312260"/>
                  </a:cubicBezTo>
                  <a:cubicBezTo>
                    <a:pt x="4632920" y="3308041"/>
                    <a:pt x="4637830" y="3305343"/>
                    <a:pt x="4643126" y="3304682"/>
                  </a:cubicBezTo>
                  <a:cubicBezTo>
                    <a:pt x="4638685" y="3304010"/>
                    <a:pt x="4634542" y="3301837"/>
                    <a:pt x="4631028" y="3298548"/>
                  </a:cubicBezTo>
                  <a:cubicBezTo>
                    <a:pt x="4620066" y="3288269"/>
                    <a:pt x="4619442" y="3270984"/>
                    <a:pt x="4629650" y="3259936"/>
                  </a:cubicBezTo>
                  <a:cubicBezTo>
                    <a:pt x="4634749" y="3254412"/>
                    <a:pt x="4641589" y="3251494"/>
                    <a:pt x="4648524" y="3251242"/>
                  </a:cubicBezTo>
                  <a:close/>
                  <a:moveTo>
                    <a:pt x="4645862" y="3246110"/>
                  </a:moveTo>
                  <a:cubicBezTo>
                    <a:pt x="4638217" y="3246388"/>
                    <a:pt x="4630677" y="3249603"/>
                    <a:pt x="4625055" y="3255690"/>
                  </a:cubicBezTo>
                  <a:cubicBezTo>
                    <a:pt x="4613811" y="3267867"/>
                    <a:pt x="4614496" y="3286918"/>
                    <a:pt x="4626581" y="3298246"/>
                  </a:cubicBezTo>
                  <a:cubicBezTo>
                    <a:pt x="4630451" y="3301874"/>
                    <a:pt x="4635012" y="3304268"/>
                    <a:pt x="4639911" y="3305008"/>
                  </a:cubicBezTo>
                  <a:cubicBezTo>
                    <a:pt x="4634074" y="3305738"/>
                    <a:pt x="4628661" y="3308710"/>
                    <a:pt x="4624370" y="3313357"/>
                  </a:cubicBezTo>
                  <a:cubicBezTo>
                    <a:pt x="4613127" y="3325534"/>
                    <a:pt x="4613805" y="3344587"/>
                    <a:pt x="4625890" y="3355914"/>
                  </a:cubicBezTo>
                  <a:cubicBezTo>
                    <a:pt x="4637975" y="3367241"/>
                    <a:pt x="4656889" y="3366555"/>
                    <a:pt x="4668134" y="3354378"/>
                  </a:cubicBezTo>
                  <a:cubicBezTo>
                    <a:pt x="4671831" y="3350378"/>
                    <a:pt x="4674238" y="3345636"/>
                    <a:pt x="4674907" y="3340561"/>
                  </a:cubicBezTo>
                  <a:lnTo>
                    <a:pt x="4681285" y="3349523"/>
                  </a:lnTo>
                  <a:cubicBezTo>
                    <a:pt x="4693371" y="3360851"/>
                    <a:pt x="4712284" y="3360164"/>
                    <a:pt x="4723528" y="3347990"/>
                  </a:cubicBezTo>
                  <a:cubicBezTo>
                    <a:pt x="4734772" y="3335813"/>
                    <a:pt x="4734094" y="3316760"/>
                    <a:pt x="4722005" y="3305433"/>
                  </a:cubicBezTo>
                  <a:cubicBezTo>
                    <a:pt x="4718841" y="3302464"/>
                    <a:pt x="4715207" y="3300324"/>
                    <a:pt x="4711330" y="3299092"/>
                  </a:cubicBezTo>
                  <a:cubicBezTo>
                    <a:pt x="4716928" y="3298283"/>
                    <a:pt x="4722081" y="3295363"/>
                    <a:pt x="4726197" y="3290901"/>
                  </a:cubicBezTo>
                  <a:cubicBezTo>
                    <a:pt x="4737442" y="3278725"/>
                    <a:pt x="4736764" y="3259672"/>
                    <a:pt x="4724679" y="3248346"/>
                  </a:cubicBezTo>
                  <a:cubicBezTo>
                    <a:pt x="4721656" y="3245515"/>
                    <a:pt x="4718209" y="3243431"/>
                    <a:pt x="4714561" y="3242094"/>
                  </a:cubicBezTo>
                  <a:cubicBezTo>
                    <a:pt x="4709088" y="3240088"/>
                    <a:pt x="4703161" y="3239750"/>
                    <a:pt x="4697557" y="3241057"/>
                  </a:cubicBezTo>
                  <a:cubicBezTo>
                    <a:pt x="4691944" y="3242364"/>
                    <a:pt x="4686648" y="3245315"/>
                    <a:pt x="4682437" y="3249878"/>
                  </a:cubicBezTo>
                  <a:cubicBezTo>
                    <a:pt x="4677781" y="3254916"/>
                    <a:pt x="4675172" y="3261132"/>
                    <a:pt x="4675065" y="3267538"/>
                  </a:cubicBezTo>
                  <a:cubicBezTo>
                    <a:pt x="4674045" y="3262489"/>
                    <a:pt x="4671295" y="3257901"/>
                    <a:pt x="4667299" y="3254158"/>
                  </a:cubicBezTo>
                  <a:cubicBezTo>
                    <a:pt x="4661256" y="3248494"/>
                    <a:pt x="4653507" y="3245833"/>
                    <a:pt x="4645862" y="3246110"/>
                  </a:cubicBezTo>
                  <a:close/>
                  <a:moveTo>
                    <a:pt x="3475938" y="3368734"/>
                  </a:moveTo>
                  <a:cubicBezTo>
                    <a:pt x="3478118" y="3368652"/>
                    <a:pt x="3480254" y="3368933"/>
                    <a:pt x="3482323" y="3369604"/>
                  </a:cubicBezTo>
                  <a:lnTo>
                    <a:pt x="3483611" y="3370602"/>
                  </a:lnTo>
                  <a:cubicBezTo>
                    <a:pt x="3469218" y="3376937"/>
                    <a:pt x="3455589" y="3394680"/>
                    <a:pt x="3448192" y="3417773"/>
                  </a:cubicBezTo>
                  <a:cubicBezTo>
                    <a:pt x="3440798" y="3440868"/>
                    <a:pt x="3441569" y="3463289"/>
                    <a:pt x="3449575" y="3476901"/>
                  </a:cubicBezTo>
                  <a:cubicBezTo>
                    <a:pt x="3448997" y="3477268"/>
                    <a:pt x="3448469" y="3477123"/>
                    <a:pt x="3447948" y="3476954"/>
                  </a:cubicBezTo>
                  <a:cubicBezTo>
                    <a:pt x="3431410" y="3471579"/>
                    <a:pt x="3425701" y="3443191"/>
                    <a:pt x="3435193" y="3413548"/>
                  </a:cubicBezTo>
                  <a:cubicBezTo>
                    <a:pt x="3443498" y="3387610"/>
                    <a:pt x="3460689" y="3369305"/>
                    <a:pt x="3475938" y="3368734"/>
                  </a:cubicBezTo>
                  <a:close/>
                  <a:moveTo>
                    <a:pt x="3430876" y="3362955"/>
                  </a:moveTo>
                  <a:cubicBezTo>
                    <a:pt x="3433236" y="3362848"/>
                    <a:pt x="3435513" y="3363186"/>
                    <a:pt x="3437668" y="3364004"/>
                  </a:cubicBezTo>
                  <a:lnTo>
                    <a:pt x="3438949" y="3365223"/>
                  </a:lnTo>
                  <a:cubicBezTo>
                    <a:pt x="3422701" y="3373030"/>
                    <a:pt x="3406002" y="3394808"/>
                    <a:pt x="3395436" y="3423134"/>
                  </a:cubicBezTo>
                  <a:cubicBezTo>
                    <a:pt x="3384867" y="3451452"/>
                    <a:pt x="3383186" y="3478922"/>
                    <a:pt x="3390303" y="3495575"/>
                  </a:cubicBezTo>
                  <a:cubicBezTo>
                    <a:pt x="3389638" y="3496026"/>
                    <a:pt x="3389089" y="3495851"/>
                    <a:pt x="3388546" y="3495645"/>
                  </a:cubicBezTo>
                  <a:cubicBezTo>
                    <a:pt x="3371293" y="3489111"/>
                    <a:pt x="3368305" y="3454346"/>
                    <a:pt x="3381875" y="3417995"/>
                  </a:cubicBezTo>
                  <a:cubicBezTo>
                    <a:pt x="3393741" y="3386186"/>
                    <a:pt x="3414352" y="3363703"/>
                    <a:pt x="3430876" y="3362955"/>
                  </a:cubicBezTo>
                  <a:close/>
                  <a:moveTo>
                    <a:pt x="2350431" y="3480189"/>
                  </a:moveTo>
                  <a:cubicBezTo>
                    <a:pt x="2170409" y="3496210"/>
                    <a:pt x="2008667" y="3618106"/>
                    <a:pt x="1949694" y="3802273"/>
                  </a:cubicBezTo>
                  <a:cubicBezTo>
                    <a:pt x="1917163" y="3903876"/>
                    <a:pt x="1921006" y="4008508"/>
                    <a:pt x="1961263" y="4099270"/>
                  </a:cubicBezTo>
                  <a:cubicBezTo>
                    <a:pt x="1914014" y="4035059"/>
                    <a:pt x="1845447" y="3988761"/>
                    <a:pt x="1764868" y="3962575"/>
                  </a:cubicBezTo>
                  <a:cubicBezTo>
                    <a:pt x="1521117" y="3883363"/>
                    <a:pt x="1259781" y="4018215"/>
                    <a:pt x="1181153" y="4263773"/>
                  </a:cubicBezTo>
                  <a:cubicBezTo>
                    <a:pt x="1102527" y="4509332"/>
                    <a:pt x="1236382" y="4772606"/>
                    <a:pt x="1480133" y="4851816"/>
                  </a:cubicBezTo>
                  <a:cubicBezTo>
                    <a:pt x="1558138" y="4877167"/>
                    <a:pt x="1637947" y="4880594"/>
                    <a:pt x="1711620" y="4858589"/>
                  </a:cubicBezTo>
                  <a:cubicBezTo>
                    <a:pt x="1634278" y="4907477"/>
                    <a:pt x="1577629" y="4985089"/>
                    <a:pt x="1547610" y="5078839"/>
                  </a:cubicBezTo>
                  <a:cubicBezTo>
                    <a:pt x="1468983" y="5324396"/>
                    <a:pt x="1602841" y="5587672"/>
                    <a:pt x="1846591" y="5666883"/>
                  </a:cubicBezTo>
                  <a:cubicBezTo>
                    <a:pt x="2090341" y="5746093"/>
                    <a:pt x="2351681" y="5611245"/>
                    <a:pt x="2430309" y="5365685"/>
                  </a:cubicBezTo>
                  <a:cubicBezTo>
                    <a:pt x="2456138" y="5285014"/>
                    <a:pt x="2459035" y="5202425"/>
                    <a:pt x="2435360" y="5126654"/>
                  </a:cubicBezTo>
                  <a:lnTo>
                    <a:pt x="2583504" y="5210379"/>
                  </a:lnTo>
                  <a:cubicBezTo>
                    <a:pt x="2827253" y="5289585"/>
                    <a:pt x="3088593" y="5154741"/>
                    <a:pt x="3167217" y="4909180"/>
                  </a:cubicBezTo>
                  <a:cubicBezTo>
                    <a:pt x="3245846" y="4663623"/>
                    <a:pt x="3111990" y="4400346"/>
                    <a:pt x="2868239" y="4321135"/>
                  </a:cubicBezTo>
                  <a:cubicBezTo>
                    <a:pt x="2804373" y="4300382"/>
                    <a:pt x="2739306" y="4294324"/>
                    <a:pt x="2676800" y="4302712"/>
                  </a:cubicBezTo>
                  <a:cubicBezTo>
                    <a:pt x="2750212" y="4254252"/>
                    <a:pt x="2803575" y="4179123"/>
                    <a:pt x="2832392" y="4089120"/>
                  </a:cubicBezTo>
                  <a:cubicBezTo>
                    <a:pt x="2911018" y="3843563"/>
                    <a:pt x="2777161" y="3580287"/>
                    <a:pt x="2533411" y="3501076"/>
                  </a:cubicBezTo>
                  <a:cubicBezTo>
                    <a:pt x="2472473" y="3481273"/>
                    <a:pt x="2410438" y="3474849"/>
                    <a:pt x="2350431" y="3480189"/>
                  </a:cubicBezTo>
                  <a:close/>
                  <a:moveTo>
                    <a:pt x="4814004" y="3207518"/>
                  </a:moveTo>
                  <a:lnTo>
                    <a:pt x="4815137" y="3207803"/>
                  </a:lnTo>
                  <a:cubicBezTo>
                    <a:pt x="4825747" y="3214608"/>
                    <a:pt x="4825304" y="3234438"/>
                    <a:pt x="4814153" y="3252094"/>
                  </a:cubicBezTo>
                  <a:cubicBezTo>
                    <a:pt x="4802997" y="3269749"/>
                    <a:pt x="4785348" y="3278547"/>
                    <a:pt x="4774738" y="3271743"/>
                  </a:cubicBezTo>
                  <a:cubicBezTo>
                    <a:pt x="4774403" y="3271529"/>
                    <a:pt x="4774085" y="3271302"/>
                    <a:pt x="4774001" y="3270830"/>
                  </a:cubicBezTo>
                  <a:cubicBezTo>
                    <a:pt x="4784943" y="3269497"/>
                    <a:pt x="4797119" y="3260500"/>
                    <a:pt x="4805811" y="3246746"/>
                  </a:cubicBezTo>
                  <a:cubicBezTo>
                    <a:pt x="4814498" y="3232989"/>
                    <a:pt x="4817433" y="3218065"/>
                    <a:pt x="4814004" y="3207518"/>
                  </a:cubicBezTo>
                  <a:close/>
                  <a:moveTo>
                    <a:pt x="4804282" y="3194387"/>
                  </a:moveTo>
                  <a:lnTo>
                    <a:pt x="4805076" y="3194721"/>
                  </a:lnTo>
                  <a:cubicBezTo>
                    <a:pt x="4811811" y="3201032"/>
                    <a:pt x="4807906" y="3216287"/>
                    <a:pt x="4796356" y="3228795"/>
                  </a:cubicBezTo>
                  <a:cubicBezTo>
                    <a:pt x="4784807" y="3241299"/>
                    <a:pt x="4769988" y="3246324"/>
                    <a:pt x="4763250" y="3240011"/>
                  </a:cubicBezTo>
                  <a:cubicBezTo>
                    <a:pt x="4763041" y="3239814"/>
                    <a:pt x="4762837" y="3239606"/>
                    <a:pt x="4762866" y="3239233"/>
                  </a:cubicBezTo>
                  <a:cubicBezTo>
                    <a:pt x="4771308" y="3239300"/>
                    <a:pt x="4782068" y="3233575"/>
                    <a:pt x="4791066" y="3223831"/>
                  </a:cubicBezTo>
                  <a:cubicBezTo>
                    <a:pt x="4800065" y="3214088"/>
                    <a:pt x="4804953" y="3202869"/>
                    <a:pt x="4804282" y="3194387"/>
                  </a:cubicBezTo>
                  <a:close/>
                  <a:moveTo>
                    <a:pt x="3473915" y="3339009"/>
                  </a:moveTo>
                  <a:cubicBezTo>
                    <a:pt x="3420662" y="3343747"/>
                    <a:pt x="3372816" y="3379804"/>
                    <a:pt x="3355373" y="3434282"/>
                  </a:cubicBezTo>
                  <a:cubicBezTo>
                    <a:pt x="3345751" y="3464337"/>
                    <a:pt x="3346886" y="3495288"/>
                    <a:pt x="3358797" y="3522137"/>
                  </a:cubicBezTo>
                  <a:cubicBezTo>
                    <a:pt x="3344817" y="3503142"/>
                    <a:pt x="3324535" y="3489448"/>
                    <a:pt x="3300700" y="3481702"/>
                  </a:cubicBezTo>
                  <a:cubicBezTo>
                    <a:pt x="3228601" y="3458270"/>
                    <a:pt x="3151293" y="3498160"/>
                    <a:pt x="3128035" y="3570796"/>
                  </a:cubicBezTo>
                  <a:cubicBezTo>
                    <a:pt x="3104775" y="3643433"/>
                    <a:pt x="3144372" y="3721311"/>
                    <a:pt x="3216474" y="3744743"/>
                  </a:cubicBezTo>
                  <a:cubicBezTo>
                    <a:pt x="3239551" y="3752241"/>
                    <a:pt x="3263156" y="3753255"/>
                    <a:pt x="3284949" y="3746746"/>
                  </a:cubicBezTo>
                  <a:cubicBezTo>
                    <a:pt x="3262072" y="3761206"/>
                    <a:pt x="3245313" y="3784164"/>
                    <a:pt x="3236434" y="3811897"/>
                  </a:cubicBezTo>
                  <a:cubicBezTo>
                    <a:pt x="3213176" y="3884532"/>
                    <a:pt x="3252772" y="3962411"/>
                    <a:pt x="3324876" y="3985841"/>
                  </a:cubicBezTo>
                  <a:cubicBezTo>
                    <a:pt x="3396975" y="4009273"/>
                    <a:pt x="3474281" y="3969385"/>
                    <a:pt x="3497539" y="3896747"/>
                  </a:cubicBezTo>
                  <a:cubicBezTo>
                    <a:pt x="3505181" y="3872884"/>
                    <a:pt x="3506038" y="3848453"/>
                    <a:pt x="3499036" y="3826041"/>
                  </a:cubicBezTo>
                  <a:lnTo>
                    <a:pt x="3542855" y="3850807"/>
                  </a:lnTo>
                  <a:cubicBezTo>
                    <a:pt x="3614959" y="3874238"/>
                    <a:pt x="3692263" y="3834347"/>
                    <a:pt x="3715520" y="3761711"/>
                  </a:cubicBezTo>
                  <a:cubicBezTo>
                    <a:pt x="3738780" y="3689074"/>
                    <a:pt x="3699184" y="3611196"/>
                    <a:pt x="3627084" y="3587764"/>
                  </a:cubicBezTo>
                  <a:cubicBezTo>
                    <a:pt x="3608189" y="3581626"/>
                    <a:pt x="3588946" y="3579835"/>
                    <a:pt x="3570453" y="3582314"/>
                  </a:cubicBezTo>
                  <a:cubicBezTo>
                    <a:pt x="3592168" y="3567980"/>
                    <a:pt x="3607952" y="3545755"/>
                    <a:pt x="3616479" y="3519133"/>
                  </a:cubicBezTo>
                  <a:cubicBezTo>
                    <a:pt x="3639737" y="3446498"/>
                    <a:pt x="3600141" y="3368620"/>
                    <a:pt x="3528039" y="3345189"/>
                  </a:cubicBezTo>
                  <a:cubicBezTo>
                    <a:pt x="3510015" y="3339329"/>
                    <a:pt x="3491663" y="3337430"/>
                    <a:pt x="3473915" y="3339009"/>
                  </a:cubicBezTo>
                  <a:close/>
                  <a:moveTo>
                    <a:pt x="4162100" y="3254594"/>
                  </a:moveTo>
                  <a:cubicBezTo>
                    <a:pt x="4167002" y="3255293"/>
                    <a:pt x="4171844" y="3256970"/>
                    <a:pt x="4176359" y="3259697"/>
                  </a:cubicBezTo>
                  <a:cubicBezTo>
                    <a:pt x="4194400" y="3270604"/>
                    <a:pt x="4200250" y="3294181"/>
                    <a:pt x="4189425" y="3312360"/>
                  </a:cubicBezTo>
                  <a:cubicBezTo>
                    <a:pt x="4185454" y="3319021"/>
                    <a:pt x="4179796" y="3324035"/>
                    <a:pt x="4173028" y="3326535"/>
                  </a:cubicBezTo>
                  <a:cubicBezTo>
                    <a:pt x="4178185" y="3327038"/>
                    <a:pt x="4183279" y="3328741"/>
                    <a:pt x="4188009" y="3331598"/>
                  </a:cubicBezTo>
                  <a:cubicBezTo>
                    <a:pt x="4206052" y="3342506"/>
                    <a:pt x="4211901" y="3366084"/>
                    <a:pt x="4201074" y="3384261"/>
                  </a:cubicBezTo>
                  <a:cubicBezTo>
                    <a:pt x="4190246" y="3402440"/>
                    <a:pt x="4166845" y="3408332"/>
                    <a:pt x="4148799" y="3397425"/>
                  </a:cubicBezTo>
                  <a:lnTo>
                    <a:pt x="4138489" y="3387947"/>
                  </a:lnTo>
                  <a:cubicBezTo>
                    <a:pt x="4138986" y="3394455"/>
                    <a:pt x="4137228" y="3401012"/>
                    <a:pt x="4133670" y="3406983"/>
                  </a:cubicBezTo>
                  <a:cubicBezTo>
                    <a:pt x="4122844" y="3425160"/>
                    <a:pt x="4099439" y="3431055"/>
                    <a:pt x="4081396" y="3420146"/>
                  </a:cubicBezTo>
                  <a:cubicBezTo>
                    <a:pt x="4063349" y="3409238"/>
                    <a:pt x="4057501" y="3385659"/>
                    <a:pt x="4068328" y="3367483"/>
                  </a:cubicBezTo>
                  <a:cubicBezTo>
                    <a:pt x="4072462" y="3360542"/>
                    <a:pt x="4078430" y="3355394"/>
                    <a:pt x="4085521" y="3352931"/>
                  </a:cubicBezTo>
                  <a:cubicBezTo>
                    <a:pt x="4079219" y="3353312"/>
                    <a:pt x="4072896" y="3351540"/>
                    <a:pt x="4067122" y="3348049"/>
                  </a:cubicBezTo>
                  <a:cubicBezTo>
                    <a:pt x="4049079" y="3337142"/>
                    <a:pt x="4043229" y="3313566"/>
                    <a:pt x="4054052" y="3295387"/>
                  </a:cubicBezTo>
                  <a:cubicBezTo>
                    <a:pt x="4064880" y="3277210"/>
                    <a:pt x="4088286" y="3271316"/>
                    <a:pt x="4106329" y="3282224"/>
                  </a:cubicBezTo>
                  <a:cubicBezTo>
                    <a:pt x="4112295" y="3285829"/>
                    <a:pt x="4116929" y="3290820"/>
                    <a:pt x="4119523" y="3296844"/>
                  </a:cubicBezTo>
                  <a:cubicBezTo>
                    <a:pt x="4117976" y="3288826"/>
                    <a:pt x="4119602" y="3280380"/>
                    <a:pt x="4124082" y="3272861"/>
                  </a:cubicBezTo>
                  <a:cubicBezTo>
                    <a:pt x="4132203" y="3259227"/>
                    <a:pt x="4147396" y="3252503"/>
                    <a:pt x="4162100" y="3254594"/>
                  </a:cubicBezTo>
                  <a:close/>
                  <a:moveTo>
                    <a:pt x="4165597" y="3245947"/>
                  </a:moveTo>
                  <a:cubicBezTo>
                    <a:pt x="4149392" y="3243639"/>
                    <a:pt x="4132644" y="3251051"/>
                    <a:pt x="4123695" y="3266075"/>
                  </a:cubicBezTo>
                  <a:cubicBezTo>
                    <a:pt x="4118760" y="3274362"/>
                    <a:pt x="4116969" y="3283671"/>
                    <a:pt x="4118670" y="3292508"/>
                  </a:cubicBezTo>
                  <a:cubicBezTo>
                    <a:pt x="4115808" y="3285870"/>
                    <a:pt x="4110708" y="3280369"/>
                    <a:pt x="4104130" y="3276396"/>
                  </a:cubicBezTo>
                  <a:cubicBezTo>
                    <a:pt x="4084245" y="3264373"/>
                    <a:pt x="4058453" y="3270868"/>
                    <a:pt x="4046519" y="3290903"/>
                  </a:cubicBezTo>
                  <a:cubicBezTo>
                    <a:pt x="4034585" y="3310936"/>
                    <a:pt x="4041033" y="3336922"/>
                    <a:pt x="4060921" y="3348942"/>
                  </a:cubicBezTo>
                  <a:cubicBezTo>
                    <a:pt x="4067284" y="3352789"/>
                    <a:pt x="4074250" y="3354741"/>
                    <a:pt x="4081199" y="3354321"/>
                  </a:cubicBezTo>
                  <a:cubicBezTo>
                    <a:pt x="4073380" y="3357036"/>
                    <a:pt x="4066806" y="3362711"/>
                    <a:pt x="4062253" y="3370358"/>
                  </a:cubicBezTo>
                  <a:cubicBezTo>
                    <a:pt x="4050318" y="3390392"/>
                    <a:pt x="4056767" y="3416377"/>
                    <a:pt x="4076649" y="3428400"/>
                  </a:cubicBezTo>
                  <a:cubicBezTo>
                    <a:pt x="4096535" y="3440420"/>
                    <a:pt x="4122333" y="3433924"/>
                    <a:pt x="4134263" y="3413891"/>
                  </a:cubicBezTo>
                  <a:cubicBezTo>
                    <a:pt x="4138182" y="3407310"/>
                    <a:pt x="4140121" y="3400085"/>
                    <a:pt x="4139572" y="3392915"/>
                  </a:cubicBezTo>
                  <a:lnTo>
                    <a:pt x="4150934" y="3403359"/>
                  </a:lnTo>
                  <a:cubicBezTo>
                    <a:pt x="4170821" y="3415378"/>
                    <a:pt x="4196617" y="3408884"/>
                    <a:pt x="4208549" y="3388851"/>
                  </a:cubicBezTo>
                  <a:cubicBezTo>
                    <a:pt x="4220482" y="3368816"/>
                    <a:pt x="4214033" y="3342833"/>
                    <a:pt x="4194147" y="3330809"/>
                  </a:cubicBezTo>
                  <a:cubicBezTo>
                    <a:pt x="4188937" y="3327661"/>
                    <a:pt x="4183323" y="3325783"/>
                    <a:pt x="4177637" y="3325230"/>
                  </a:cubicBezTo>
                  <a:cubicBezTo>
                    <a:pt x="4185098" y="3322473"/>
                    <a:pt x="4191335" y="3316949"/>
                    <a:pt x="4195707" y="3309607"/>
                  </a:cubicBezTo>
                  <a:cubicBezTo>
                    <a:pt x="4207641" y="3289574"/>
                    <a:pt x="4201194" y="3263588"/>
                    <a:pt x="4181310" y="3251566"/>
                  </a:cubicBezTo>
                  <a:cubicBezTo>
                    <a:pt x="4176336" y="3248563"/>
                    <a:pt x="4170997" y="3246713"/>
                    <a:pt x="4165597" y="3245947"/>
                  </a:cubicBezTo>
                  <a:close/>
                  <a:moveTo>
                    <a:pt x="4757192" y="3165212"/>
                  </a:moveTo>
                  <a:cubicBezTo>
                    <a:pt x="4762610" y="3162987"/>
                    <a:pt x="4767725" y="3162540"/>
                    <a:pt x="4771579" y="3164182"/>
                  </a:cubicBezTo>
                  <a:cubicBezTo>
                    <a:pt x="4772684" y="3164650"/>
                    <a:pt x="4773682" y="3165290"/>
                    <a:pt x="4774553" y="3166110"/>
                  </a:cubicBezTo>
                  <a:lnTo>
                    <a:pt x="4774963" y="3166905"/>
                  </a:lnTo>
                  <a:cubicBezTo>
                    <a:pt x="4766350" y="3166685"/>
                    <a:pt x="4755491" y="3172309"/>
                    <a:pt x="4746493" y="3182052"/>
                  </a:cubicBezTo>
                  <a:cubicBezTo>
                    <a:pt x="4737493" y="3191796"/>
                    <a:pt x="4732704" y="3203116"/>
                    <a:pt x="4733547" y="3211751"/>
                  </a:cubicBezTo>
                  <a:cubicBezTo>
                    <a:pt x="4733174" y="3211799"/>
                    <a:pt x="4732946" y="3211602"/>
                    <a:pt x="4732724" y="3211397"/>
                  </a:cubicBezTo>
                  <a:cubicBezTo>
                    <a:pt x="4725750" y="3204857"/>
                    <a:pt x="4729455" y="3189419"/>
                    <a:pt x="4741007" y="3176911"/>
                  </a:cubicBezTo>
                  <a:cubicBezTo>
                    <a:pt x="4746059" y="3171440"/>
                    <a:pt x="4751776" y="3167437"/>
                    <a:pt x="4757192" y="3165212"/>
                  </a:cubicBezTo>
                  <a:close/>
                  <a:moveTo>
                    <a:pt x="4595378" y="3180290"/>
                  </a:moveTo>
                  <a:cubicBezTo>
                    <a:pt x="4598474" y="3181045"/>
                    <a:pt x="4601756" y="3182383"/>
                    <a:pt x="4605040" y="3184259"/>
                  </a:cubicBezTo>
                  <a:cubicBezTo>
                    <a:pt x="4608329" y="3186134"/>
                    <a:pt x="4611612" y="3188550"/>
                    <a:pt x="4614717" y="3191459"/>
                  </a:cubicBezTo>
                  <a:cubicBezTo>
                    <a:pt x="4625115" y="3201204"/>
                    <a:pt x="4630172" y="3213404"/>
                    <a:pt x="4627614" y="3221204"/>
                  </a:cubicBezTo>
                  <a:cubicBezTo>
                    <a:pt x="4640386" y="3218847"/>
                    <a:pt x="4654010" y="3222475"/>
                    <a:pt x="4664253" y="3232071"/>
                  </a:cubicBezTo>
                  <a:cubicBezTo>
                    <a:pt x="4670021" y="3237482"/>
                    <a:pt x="4673992" y="3244110"/>
                    <a:pt x="4675468" y="3251403"/>
                  </a:cubicBezTo>
                  <a:cubicBezTo>
                    <a:pt x="4675625" y="3242148"/>
                    <a:pt x="4679392" y="3233171"/>
                    <a:pt x="4686115" y="3225892"/>
                  </a:cubicBezTo>
                  <a:cubicBezTo>
                    <a:pt x="4698298" y="3212700"/>
                    <a:pt x="4716716" y="3208846"/>
                    <a:pt x="4732526" y="3214645"/>
                  </a:cubicBezTo>
                  <a:cubicBezTo>
                    <a:pt x="4737797" y="3216579"/>
                    <a:pt x="4742775" y="3219585"/>
                    <a:pt x="4747144" y="3223675"/>
                  </a:cubicBezTo>
                  <a:lnTo>
                    <a:pt x="4748821" y="3225605"/>
                  </a:lnTo>
                  <a:cubicBezTo>
                    <a:pt x="4751728" y="3218185"/>
                    <a:pt x="4758156" y="3208574"/>
                    <a:pt x="4766822" y="3199190"/>
                  </a:cubicBezTo>
                  <a:cubicBezTo>
                    <a:pt x="4776285" y="3188944"/>
                    <a:pt x="4786207" y="3181357"/>
                    <a:pt x="4793600" y="3178183"/>
                  </a:cubicBezTo>
                  <a:cubicBezTo>
                    <a:pt x="4790835" y="3185696"/>
                    <a:pt x="4784220" y="3195756"/>
                    <a:pt x="4775153" y="3205569"/>
                  </a:cubicBezTo>
                  <a:cubicBezTo>
                    <a:pt x="4766077" y="3215399"/>
                    <a:pt x="4756581" y="3222782"/>
                    <a:pt x="4749260" y="3226106"/>
                  </a:cubicBezTo>
                  <a:cubicBezTo>
                    <a:pt x="4764657" y="3242512"/>
                    <a:pt x="4764849" y="3268362"/>
                    <a:pt x="4749340" y="3285153"/>
                  </a:cubicBezTo>
                  <a:cubicBezTo>
                    <a:pt x="4743391" y="3291603"/>
                    <a:pt x="4735945" y="3295817"/>
                    <a:pt x="4727860" y="3296989"/>
                  </a:cubicBezTo>
                  <a:cubicBezTo>
                    <a:pt x="4733460" y="3298763"/>
                    <a:pt x="4738712" y="3301860"/>
                    <a:pt x="4743286" y="3306150"/>
                  </a:cubicBezTo>
                  <a:cubicBezTo>
                    <a:pt x="4760742" y="3322513"/>
                    <a:pt x="4761730" y="3350037"/>
                    <a:pt x="4745483" y="3367627"/>
                  </a:cubicBezTo>
                  <a:cubicBezTo>
                    <a:pt x="4733318" y="3380803"/>
                    <a:pt x="4714931" y="3384666"/>
                    <a:pt x="4699133" y="3378890"/>
                  </a:cubicBezTo>
                  <a:cubicBezTo>
                    <a:pt x="4698552" y="3389903"/>
                    <a:pt x="4705107" y="3403430"/>
                    <a:pt x="4716833" y="3414423"/>
                  </a:cubicBezTo>
                  <a:cubicBezTo>
                    <a:pt x="4728684" y="3425530"/>
                    <a:pt x="4742716" y="3431148"/>
                    <a:pt x="4753636" y="3429660"/>
                  </a:cubicBezTo>
                  <a:lnTo>
                    <a:pt x="4753152" y="3430731"/>
                  </a:lnTo>
                  <a:cubicBezTo>
                    <a:pt x="4744586" y="3440007"/>
                    <a:pt x="4725311" y="3435972"/>
                    <a:pt x="4710098" y="3421716"/>
                  </a:cubicBezTo>
                  <a:cubicBezTo>
                    <a:pt x="4694888" y="3407461"/>
                    <a:pt x="4689508" y="3388384"/>
                    <a:pt x="4698071" y="3379105"/>
                  </a:cubicBezTo>
                  <a:cubicBezTo>
                    <a:pt x="4698261" y="3378899"/>
                    <a:pt x="4698459" y="3378701"/>
                    <a:pt x="4698766" y="3378725"/>
                  </a:cubicBezTo>
                  <a:cubicBezTo>
                    <a:pt x="4693604" y="3376819"/>
                    <a:pt x="4688733" y="3373852"/>
                    <a:pt x="4684461" y="3369844"/>
                  </a:cubicBezTo>
                  <a:lnTo>
                    <a:pt x="4675243" y="3356896"/>
                  </a:lnTo>
                  <a:cubicBezTo>
                    <a:pt x="4674273" y="3364230"/>
                    <a:pt x="4670795" y="3371078"/>
                    <a:pt x="4665456" y="3376860"/>
                  </a:cubicBezTo>
                  <a:cubicBezTo>
                    <a:pt x="4662203" y="3380382"/>
                    <a:pt x="4658505" y="3383239"/>
                    <a:pt x="4654433" y="3385246"/>
                  </a:cubicBezTo>
                  <a:cubicBezTo>
                    <a:pt x="4663521" y="3392801"/>
                    <a:pt x="4662573" y="3411487"/>
                    <a:pt x="4652000" y="3428220"/>
                  </a:cubicBezTo>
                  <a:cubicBezTo>
                    <a:pt x="4640842" y="3445876"/>
                    <a:pt x="4623198" y="3454673"/>
                    <a:pt x="4612585" y="3447869"/>
                  </a:cubicBezTo>
                  <a:cubicBezTo>
                    <a:pt x="4612252" y="3447657"/>
                    <a:pt x="4611934" y="3447428"/>
                    <a:pt x="4611850" y="3446958"/>
                  </a:cubicBezTo>
                  <a:cubicBezTo>
                    <a:pt x="4622792" y="3445624"/>
                    <a:pt x="4634969" y="3436626"/>
                    <a:pt x="4643655" y="3422871"/>
                  </a:cubicBezTo>
                  <a:cubicBezTo>
                    <a:pt x="4651614" y="3410279"/>
                    <a:pt x="4654747" y="3396712"/>
                    <a:pt x="4652307" y="3386476"/>
                  </a:cubicBezTo>
                  <a:cubicBezTo>
                    <a:pt x="4644199" y="3390431"/>
                    <a:pt x="4635072" y="3391620"/>
                    <a:pt x="4626322" y="3389992"/>
                  </a:cubicBezTo>
                  <a:cubicBezTo>
                    <a:pt x="4632449" y="3396445"/>
                    <a:pt x="4628442" y="3411178"/>
                    <a:pt x="4617232" y="3423320"/>
                  </a:cubicBezTo>
                  <a:cubicBezTo>
                    <a:pt x="4605678" y="3435827"/>
                    <a:pt x="4590857" y="3440850"/>
                    <a:pt x="4584127" y="3434537"/>
                  </a:cubicBezTo>
                  <a:cubicBezTo>
                    <a:pt x="4583910" y="3434339"/>
                    <a:pt x="4583714" y="3434132"/>
                    <a:pt x="4583735" y="3433761"/>
                  </a:cubicBezTo>
                  <a:cubicBezTo>
                    <a:pt x="4592184" y="3433827"/>
                    <a:pt x="4602935" y="3428103"/>
                    <a:pt x="4611934" y="3418360"/>
                  </a:cubicBezTo>
                  <a:cubicBezTo>
                    <a:pt x="4620671" y="3408902"/>
                    <a:pt x="4625536" y="3398056"/>
                    <a:pt x="4625095" y="3389675"/>
                  </a:cubicBezTo>
                  <a:cubicBezTo>
                    <a:pt x="4617591" y="3388269"/>
                    <a:pt x="4610430" y="3384696"/>
                    <a:pt x="4604434" y="3379075"/>
                  </a:cubicBezTo>
                  <a:cubicBezTo>
                    <a:pt x="4599173" y="3374145"/>
                    <a:pt x="4595406" y="3368204"/>
                    <a:pt x="4593342" y="3361760"/>
                  </a:cubicBezTo>
                  <a:cubicBezTo>
                    <a:pt x="4585176" y="3362312"/>
                    <a:pt x="4575503" y="3367755"/>
                    <a:pt x="4567352" y="3376578"/>
                  </a:cubicBezTo>
                  <a:cubicBezTo>
                    <a:pt x="4558354" y="3386321"/>
                    <a:pt x="4553568" y="3397640"/>
                    <a:pt x="4554407" y="3406275"/>
                  </a:cubicBezTo>
                  <a:cubicBezTo>
                    <a:pt x="4554037" y="3406321"/>
                    <a:pt x="4553811" y="3406128"/>
                    <a:pt x="4553587" y="3405922"/>
                  </a:cubicBezTo>
                  <a:cubicBezTo>
                    <a:pt x="4546610" y="3399382"/>
                    <a:pt x="4550317" y="3383942"/>
                    <a:pt x="4561866" y="3371436"/>
                  </a:cubicBezTo>
                  <a:cubicBezTo>
                    <a:pt x="4571922" y="3360545"/>
                    <a:pt x="4584612" y="3355471"/>
                    <a:pt x="4592321" y="3358688"/>
                  </a:cubicBezTo>
                  <a:cubicBezTo>
                    <a:pt x="4588390" y="3344682"/>
                    <a:pt x="4591668" y="3329037"/>
                    <a:pt x="4602234" y="3317597"/>
                  </a:cubicBezTo>
                  <a:cubicBezTo>
                    <a:pt x="4608432" y="3310880"/>
                    <a:pt x="4616251" y="3306585"/>
                    <a:pt x="4624686" y="3305534"/>
                  </a:cubicBezTo>
                  <a:cubicBezTo>
                    <a:pt x="4617612" y="3304463"/>
                    <a:pt x="4611011" y="3301004"/>
                    <a:pt x="4605428" y="3295767"/>
                  </a:cubicBezTo>
                  <a:cubicBezTo>
                    <a:pt x="4602660" y="3293174"/>
                    <a:pt x="4600306" y="3290299"/>
                    <a:pt x="4598507" y="3287139"/>
                  </a:cubicBezTo>
                  <a:cubicBezTo>
                    <a:pt x="4589850" y="3293576"/>
                    <a:pt x="4573308" y="3291853"/>
                    <a:pt x="4558342" y="3282256"/>
                  </a:cubicBezTo>
                  <a:cubicBezTo>
                    <a:pt x="4540817" y="3271016"/>
                    <a:pt x="4532084" y="3253240"/>
                    <a:pt x="4538833" y="3242551"/>
                  </a:cubicBezTo>
                  <a:cubicBezTo>
                    <a:pt x="4539047" y="3242215"/>
                    <a:pt x="4539271" y="3241891"/>
                    <a:pt x="4539743" y="3241809"/>
                  </a:cubicBezTo>
                  <a:cubicBezTo>
                    <a:pt x="4541065" y="3252828"/>
                    <a:pt x="4549999" y="3265094"/>
                    <a:pt x="4563652" y="3273849"/>
                  </a:cubicBezTo>
                  <a:cubicBezTo>
                    <a:pt x="4574735" y="3280959"/>
                    <a:pt x="4586588" y="3284246"/>
                    <a:pt x="4596237" y="3283142"/>
                  </a:cubicBezTo>
                  <a:cubicBezTo>
                    <a:pt x="4592343" y="3275499"/>
                    <a:pt x="4590954" y="3266883"/>
                    <a:pt x="4592099" y="3258509"/>
                  </a:cubicBezTo>
                  <a:cubicBezTo>
                    <a:pt x="4584707" y="3260873"/>
                    <a:pt x="4573096" y="3256491"/>
                    <a:pt x="4563213" y="3247228"/>
                  </a:cubicBezTo>
                  <a:cubicBezTo>
                    <a:pt x="4550795" y="3235593"/>
                    <a:pt x="4545816" y="3220660"/>
                    <a:pt x="4552080" y="3213878"/>
                  </a:cubicBezTo>
                  <a:cubicBezTo>
                    <a:pt x="4552273" y="3213665"/>
                    <a:pt x="4552482" y="3213462"/>
                    <a:pt x="4552849" y="3213486"/>
                  </a:cubicBezTo>
                  <a:cubicBezTo>
                    <a:pt x="4552786" y="3221995"/>
                    <a:pt x="4558468" y="3232832"/>
                    <a:pt x="4568136" y="3241895"/>
                  </a:cubicBezTo>
                  <a:cubicBezTo>
                    <a:pt x="4576126" y="3249380"/>
                    <a:pt x="4585113" y="3254047"/>
                    <a:pt x="4592765" y="3254857"/>
                  </a:cubicBezTo>
                  <a:cubicBezTo>
                    <a:pt x="4594098" y="3247767"/>
                    <a:pt x="4597346" y="3240999"/>
                    <a:pt x="4602468" y="3235296"/>
                  </a:cubicBezTo>
                  <a:cubicBezTo>
                    <a:pt x="4595307" y="3232184"/>
                    <a:pt x="4586411" y="3225992"/>
                    <a:pt x="4577716" y="3217840"/>
                  </a:cubicBezTo>
                  <a:cubicBezTo>
                    <a:pt x="4567547" y="3208310"/>
                    <a:pt x="4560010" y="3198315"/>
                    <a:pt x="4556864" y="3190865"/>
                  </a:cubicBezTo>
                  <a:cubicBezTo>
                    <a:pt x="4558726" y="3191561"/>
                    <a:pt x="4560752" y="3192500"/>
                    <a:pt x="4562885" y="3193660"/>
                  </a:cubicBezTo>
                  <a:cubicBezTo>
                    <a:pt x="4569300" y="3197137"/>
                    <a:pt x="4576740" y="3202600"/>
                    <a:pt x="4584050" y="3209447"/>
                  </a:cubicBezTo>
                  <a:cubicBezTo>
                    <a:pt x="4593108" y="3217938"/>
                    <a:pt x="4600075" y="3226796"/>
                    <a:pt x="4603606" y="3233953"/>
                  </a:cubicBezTo>
                  <a:cubicBezTo>
                    <a:pt x="4609367" y="3227786"/>
                    <a:pt x="4616529" y="3223725"/>
                    <a:pt x="4624152" y="3221855"/>
                  </a:cubicBezTo>
                  <a:cubicBezTo>
                    <a:pt x="4623187" y="3213900"/>
                    <a:pt x="4617898" y="3204754"/>
                    <a:pt x="4609610" y="3196986"/>
                  </a:cubicBezTo>
                  <a:cubicBezTo>
                    <a:pt x="4599941" y="3187920"/>
                    <a:pt x="4588703" y="3183100"/>
                    <a:pt x="4580130" y="3183946"/>
                  </a:cubicBezTo>
                  <a:cubicBezTo>
                    <a:pt x="4580088" y="3183568"/>
                    <a:pt x="4580277" y="3183340"/>
                    <a:pt x="4580485" y="3183118"/>
                  </a:cubicBezTo>
                  <a:cubicBezTo>
                    <a:pt x="4583731" y="3179604"/>
                    <a:pt x="4589181" y="3178780"/>
                    <a:pt x="4595378" y="3180290"/>
                  </a:cubicBezTo>
                  <a:close/>
                  <a:moveTo>
                    <a:pt x="4733826" y="3152510"/>
                  </a:moveTo>
                  <a:cubicBezTo>
                    <a:pt x="4740384" y="3149732"/>
                    <a:pt x="4746336" y="3149019"/>
                    <a:pt x="4750526" y="3150767"/>
                  </a:cubicBezTo>
                  <a:cubicBezTo>
                    <a:pt x="4751725" y="3151266"/>
                    <a:pt x="4752778" y="3151966"/>
                    <a:pt x="4753657" y="3152876"/>
                  </a:cubicBezTo>
                  <a:lnTo>
                    <a:pt x="4754012" y="3153782"/>
                  </a:lnTo>
                  <a:cubicBezTo>
                    <a:pt x="4744144" y="3153859"/>
                    <a:pt x="4730827" y="3160772"/>
                    <a:pt x="4719045" y="3172369"/>
                  </a:cubicBezTo>
                  <a:cubicBezTo>
                    <a:pt x="4707266" y="3183966"/>
                    <a:pt x="4700099" y="3197221"/>
                    <a:pt x="4699791" y="3207161"/>
                  </a:cubicBezTo>
                  <a:cubicBezTo>
                    <a:pt x="4699359" y="3207229"/>
                    <a:pt x="4699122" y="3207012"/>
                    <a:pt x="4698900" y="3206784"/>
                  </a:cubicBezTo>
                  <a:cubicBezTo>
                    <a:pt x="4691837" y="3199502"/>
                    <a:pt x="4698372" y="3181530"/>
                    <a:pt x="4713490" y="3166645"/>
                  </a:cubicBezTo>
                  <a:cubicBezTo>
                    <a:pt x="4720105" y="3160132"/>
                    <a:pt x="4727268" y="3155289"/>
                    <a:pt x="4733826" y="3152510"/>
                  </a:cubicBezTo>
                  <a:close/>
                  <a:moveTo>
                    <a:pt x="4603320" y="3166157"/>
                  </a:moveTo>
                  <a:lnTo>
                    <a:pt x="4620408" y="3165125"/>
                  </a:lnTo>
                  <a:cubicBezTo>
                    <a:pt x="4627619" y="3167784"/>
                    <a:pt x="4635772" y="3173237"/>
                    <a:pt x="4643159" y="3180855"/>
                  </a:cubicBezTo>
                  <a:cubicBezTo>
                    <a:pt x="4657935" y="3196087"/>
                    <a:pt x="4664058" y="3214205"/>
                    <a:pt x="4656831" y="3221319"/>
                  </a:cubicBezTo>
                  <a:lnTo>
                    <a:pt x="4655928" y="3221678"/>
                  </a:lnTo>
                  <a:cubicBezTo>
                    <a:pt x="4655855" y="3211733"/>
                    <a:pt x="4648991" y="3198319"/>
                    <a:pt x="4637481" y="3186447"/>
                  </a:cubicBezTo>
                  <a:cubicBezTo>
                    <a:pt x="4625968" y="3174580"/>
                    <a:pt x="4612809" y="3167360"/>
                    <a:pt x="4602946" y="3167055"/>
                  </a:cubicBezTo>
                  <a:cubicBezTo>
                    <a:pt x="4602874" y="3166617"/>
                    <a:pt x="4603088" y="3166381"/>
                    <a:pt x="4603320" y="3166157"/>
                  </a:cubicBezTo>
                  <a:close/>
                  <a:moveTo>
                    <a:pt x="4604519" y="3159051"/>
                  </a:moveTo>
                  <a:cubicBezTo>
                    <a:pt x="4585278" y="3159750"/>
                    <a:pt x="4566302" y="3167844"/>
                    <a:pt x="4552152" y="3183167"/>
                  </a:cubicBezTo>
                  <a:cubicBezTo>
                    <a:pt x="4523854" y="3213809"/>
                    <a:pt x="4525569" y="3261764"/>
                    <a:pt x="4555985" y="3290276"/>
                  </a:cubicBezTo>
                  <a:cubicBezTo>
                    <a:pt x="4565720" y="3299401"/>
                    <a:pt x="4577215" y="3305430"/>
                    <a:pt x="4589546" y="3307294"/>
                  </a:cubicBezTo>
                  <a:cubicBezTo>
                    <a:pt x="4574844" y="3309126"/>
                    <a:pt x="4561226" y="3316611"/>
                    <a:pt x="4550423" y="3328309"/>
                  </a:cubicBezTo>
                  <a:cubicBezTo>
                    <a:pt x="4522119" y="3358955"/>
                    <a:pt x="4523839" y="3406910"/>
                    <a:pt x="4554255" y="3435422"/>
                  </a:cubicBezTo>
                  <a:cubicBezTo>
                    <a:pt x="4584673" y="3463933"/>
                    <a:pt x="4632280" y="3462203"/>
                    <a:pt x="4660581" y="3431559"/>
                  </a:cubicBezTo>
                  <a:cubicBezTo>
                    <a:pt x="4669875" y="3421491"/>
                    <a:pt x="4675937" y="3409554"/>
                    <a:pt x="4677624" y="3396780"/>
                  </a:cubicBezTo>
                  <a:lnTo>
                    <a:pt x="4693682" y="3419339"/>
                  </a:lnTo>
                  <a:cubicBezTo>
                    <a:pt x="4724101" y="3447849"/>
                    <a:pt x="4771707" y="3446119"/>
                    <a:pt x="4800009" y="3415474"/>
                  </a:cubicBezTo>
                  <a:cubicBezTo>
                    <a:pt x="4828311" y="3384833"/>
                    <a:pt x="4826593" y="3336874"/>
                    <a:pt x="4796174" y="3308364"/>
                  </a:cubicBezTo>
                  <a:cubicBezTo>
                    <a:pt x="4788205" y="3300893"/>
                    <a:pt x="4779052" y="3295500"/>
                    <a:pt x="4769294" y="3292406"/>
                  </a:cubicBezTo>
                  <a:cubicBezTo>
                    <a:pt x="4783391" y="3290364"/>
                    <a:pt x="4796352" y="3283018"/>
                    <a:pt x="4806729" y="3271788"/>
                  </a:cubicBezTo>
                  <a:cubicBezTo>
                    <a:pt x="4835030" y="3241141"/>
                    <a:pt x="4833315" y="3193188"/>
                    <a:pt x="4802890" y="3164673"/>
                  </a:cubicBezTo>
                  <a:cubicBezTo>
                    <a:pt x="4795286" y="3157546"/>
                    <a:pt x="4786609" y="3152309"/>
                    <a:pt x="4777424" y="3148940"/>
                  </a:cubicBezTo>
                  <a:cubicBezTo>
                    <a:pt x="4763651" y="3143887"/>
                    <a:pt x="4748743" y="3143040"/>
                    <a:pt x="4734626" y="3146331"/>
                  </a:cubicBezTo>
                  <a:cubicBezTo>
                    <a:pt x="4720511" y="3149620"/>
                    <a:pt x="4707181" y="3157045"/>
                    <a:pt x="4696572" y="3168536"/>
                  </a:cubicBezTo>
                  <a:cubicBezTo>
                    <a:pt x="4684860" y="3181216"/>
                    <a:pt x="4678290" y="3196859"/>
                    <a:pt x="4678014" y="3212984"/>
                  </a:cubicBezTo>
                  <a:cubicBezTo>
                    <a:pt x="4675451" y="3200277"/>
                    <a:pt x="4668534" y="3188727"/>
                    <a:pt x="4658478" y="3179303"/>
                  </a:cubicBezTo>
                  <a:cubicBezTo>
                    <a:pt x="4643267" y="3165048"/>
                    <a:pt x="4623761" y="3158352"/>
                    <a:pt x="4604519" y="3159051"/>
                  </a:cubicBezTo>
                  <a:close/>
                  <a:moveTo>
                    <a:pt x="4292267" y="3169240"/>
                  </a:moveTo>
                  <a:lnTo>
                    <a:pt x="4293906" y="3169299"/>
                  </a:lnTo>
                  <a:cubicBezTo>
                    <a:pt x="4310457" y="3175537"/>
                    <a:pt x="4315587" y="3202919"/>
                    <a:pt x="4305364" y="3230460"/>
                  </a:cubicBezTo>
                  <a:cubicBezTo>
                    <a:pt x="4295136" y="3257999"/>
                    <a:pt x="4273432" y="3275269"/>
                    <a:pt x="4256879" y="3269032"/>
                  </a:cubicBezTo>
                  <a:cubicBezTo>
                    <a:pt x="4256357" y="3268835"/>
                    <a:pt x="4255849" y="3268619"/>
                    <a:pt x="4255604" y="3267991"/>
                  </a:cubicBezTo>
                  <a:cubicBezTo>
                    <a:pt x="4270253" y="3262950"/>
                    <a:pt x="4284385" y="3247011"/>
                    <a:pt x="4292350" y="3225556"/>
                  </a:cubicBezTo>
                  <a:cubicBezTo>
                    <a:pt x="4300313" y="3204099"/>
                    <a:pt x="4300036" y="3182730"/>
                    <a:pt x="4292267" y="3169240"/>
                  </a:cubicBezTo>
                  <a:close/>
                  <a:moveTo>
                    <a:pt x="4275109" y="3154048"/>
                  </a:moveTo>
                  <a:lnTo>
                    <a:pt x="4276302" y="3154270"/>
                  </a:lnTo>
                  <a:cubicBezTo>
                    <a:pt x="4287382" y="3160968"/>
                    <a:pt x="4286427" y="3183079"/>
                    <a:pt x="4274169" y="3203658"/>
                  </a:cubicBezTo>
                  <a:cubicBezTo>
                    <a:pt x="4261915" y="3224237"/>
                    <a:pt x="4242993" y="3235491"/>
                    <a:pt x="4231916" y="3228791"/>
                  </a:cubicBezTo>
                  <a:cubicBezTo>
                    <a:pt x="4231565" y="3228581"/>
                    <a:pt x="4231230" y="3228355"/>
                    <a:pt x="4231157" y="3227837"/>
                  </a:cubicBezTo>
                  <a:cubicBezTo>
                    <a:pt x="4242786" y="3225448"/>
                    <a:pt x="4255912" y="3214425"/>
                    <a:pt x="4265461" y="3198393"/>
                  </a:cubicBezTo>
                  <a:cubicBezTo>
                    <a:pt x="4275010" y="3182361"/>
                    <a:pt x="4278487" y="3165505"/>
                    <a:pt x="4275109" y="3154048"/>
                  </a:cubicBezTo>
                  <a:close/>
                  <a:moveTo>
                    <a:pt x="4013939" y="3167795"/>
                  </a:moveTo>
                  <a:cubicBezTo>
                    <a:pt x="4024617" y="3169334"/>
                    <a:pt x="4037402" y="3174434"/>
                    <a:pt x="4049757" y="3182735"/>
                  </a:cubicBezTo>
                  <a:cubicBezTo>
                    <a:pt x="4074471" y="3199331"/>
                    <a:pt x="4088119" y="3222436"/>
                    <a:pt x="4080246" y="3234337"/>
                  </a:cubicBezTo>
                  <a:lnTo>
                    <a:pt x="4079110" y="3235092"/>
                  </a:lnTo>
                  <a:cubicBezTo>
                    <a:pt x="4076132" y="3221450"/>
                    <a:pt x="4062817" y="3205023"/>
                    <a:pt x="4043565" y="3192091"/>
                  </a:cubicBezTo>
                  <a:cubicBezTo>
                    <a:pt x="4024312" y="3179160"/>
                    <a:pt x="4004140" y="3173098"/>
                    <a:pt x="3990491" y="3175573"/>
                  </a:cubicBezTo>
                  <a:cubicBezTo>
                    <a:pt x="3990274" y="3174989"/>
                    <a:pt x="3990499" y="3174603"/>
                    <a:pt x="3990750" y="3174230"/>
                  </a:cubicBezTo>
                  <a:cubicBezTo>
                    <a:pt x="3994687" y="3168280"/>
                    <a:pt x="4003261" y="3166255"/>
                    <a:pt x="4013939" y="3167795"/>
                  </a:cubicBezTo>
                  <a:close/>
                  <a:moveTo>
                    <a:pt x="4255747" y="3134907"/>
                  </a:moveTo>
                  <a:cubicBezTo>
                    <a:pt x="4254118" y="3146047"/>
                    <a:pt x="4247931" y="3161816"/>
                    <a:pt x="4238315" y="3177963"/>
                  </a:cubicBezTo>
                  <a:cubicBezTo>
                    <a:pt x="4228681" y="3194135"/>
                    <a:pt x="4217761" y="3207073"/>
                    <a:pt x="4208665" y="3213788"/>
                  </a:cubicBezTo>
                  <a:cubicBezTo>
                    <a:pt x="4234567" y="3231819"/>
                    <a:pt x="4242311" y="3267287"/>
                    <a:pt x="4225853" y="3294916"/>
                  </a:cubicBezTo>
                  <a:cubicBezTo>
                    <a:pt x="4219534" y="3305525"/>
                    <a:pt x="4210529" y="3313504"/>
                    <a:pt x="4199746" y="3317489"/>
                  </a:cubicBezTo>
                  <a:cubicBezTo>
                    <a:pt x="4207959" y="3318285"/>
                    <a:pt x="4216070" y="3320998"/>
                    <a:pt x="4223597" y="3325550"/>
                  </a:cubicBezTo>
                  <a:cubicBezTo>
                    <a:pt x="4252327" y="3342916"/>
                    <a:pt x="4261641" y="3380456"/>
                    <a:pt x="4244402" y="3409397"/>
                  </a:cubicBezTo>
                  <a:cubicBezTo>
                    <a:pt x="4231486" y="3431078"/>
                    <a:pt x="4207334" y="3441785"/>
                    <a:pt x="4183951" y="3438479"/>
                  </a:cubicBezTo>
                  <a:cubicBezTo>
                    <a:pt x="4186336" y="3453787"/>
                    <a:pt x="4199264" y="3470456"/>
                    <a:pt x="4218561" y="3482121"/>
                  </a:cubicBezTo>
                  <a:cubicBezTo>
                    <a:pt x="4238060" y="3493908"/>
                    <a:pt x="4258970" y="3497510"/>
                    <a:pt x="4273548" y="3492263"/>
                  </a:cubicBezTo>
                  <a:lnTo>
                    <a:pt x="4273191" y="3493874"/>
                  </a:lnTo>
                  <a:cubicBezTo>
                    <a:pt x="4264098" y="3509141"/>
                    <a:pt x="4236439" y="3509251"/>
                    <a:pt x="4211412" y="3494121"/>
                  </a:cubicBezTo>
                  <a:cubicBezTo>
                    <a:pt x="4186384" y="3478995"/>
                    <a:pt x="4173468" y="3454354"/>
                    <a:pt x="4182560" y="3439088"/>
                  </a:cubicBezTo>
                  <a:cubicBezTo>
                    <a:pt x="4182763" y="3438749"/>
                    <a:pt x="4182970" y="3438420"/>
                    <a:pt x="4183403" y="3438362"/>
                  </a:cubicBezTo>
                  <a:cubicBezTo>
                    <a:pt x="4175755" y="3437259"/>
                    <a:pt x="4168207" y="3434609"/>
                    <a:pt x="4161171" y="3430356"/>
                  </a:cubicBezTo>
                  <a:lnTo>
                    <a:pt x="4144757" y="3415265"/>
                  </a:lnTo>
                  <a:cubicBezTo>
                    <a:pt x="4145545" y="3425627"/>
                    <a:pt x="4142749" y="3436065"/>
                    <a:pt x="4137086" y="3445571"/>
                  </a:cubicBezTo>
                  <a:cubicBezTo>
                    <a:pt x="4133632" y="3451369"/>
                    <a:pt x="4129377" y="3456380"/>
                    <a:pt x="4124361" y="3460334"/>
                  </a:cubicBezTo>
                  <a:cubicBezTo>
                    <a:pt x="4139029" y="3468054"/>
                    <a:pt x="4143129" y="3494012"/>
                    <a:pt x="4133440" y="3520113"/>
                  </a:cubicBezTo>
                  <a:cubicBezTo>
                    <a:pt x="4123215" y="3547652"/>
                    <a:pt x="4101509" y="3564922"/>
                    <a:pt x="4084959" y="3558687"/>
                  </a:cubicBezTo>
                  <a:cubicBezTo>
                    <a:pt x="4084437" y="3558490"/>
                    <a:pt x="4083929" y="3558273"/>
                    <a:pt x="4083681" y="3557647"/>
                  </a:cubicBezTo>
                  <a:cubicBezTo>
                    <a:pt x="4098330" y="3552607"/>
                    <a:pt x="4112462" y="3536665"/>
                    <a:pt x="4120429" y="3515210"/>
                  </a:cubicBezTo>
                  <a:cubicBezTo>
                    <a:pt x="4127719" y="3495569"/>
                    <a:pt x="4128103" y="3476002"/>
                    <a:pt x="4121789" y="3462650"/>
                  </a:cubicBezTo>
                  <a:cubicBezTo>
                    <a:pt x="4111790" y="3470468"/>
                    <a:pt x="4099589" y="3474781"/>
                    <a:pt x="4087096" y="3475112"/>
                  </a:cubicBezTo>
                  <a:cubicBezTo>
                    <a:pt x="4097388" y="3482177"/>
                    <a:pt x="4096139" y="3503604"/>
                    <a:pt x="4084237" y="3523585"/>
                  </a:cubicBezTo>
                  <a:cubicBezTo>
                    <a:pt x="4071981" y="3544162"/>
                    <a:pt x="4053065" y="3555417"/>
                    <a:pt x="4041981" y="3548718"/>
                  </a:cubicBezTo>
                  <a:cubicBezTo>
                    <a:pt x="4041633" y="3548506"/>
                    <a:pt x="4041301" y="3548281"/>
                    <a:pt x="4041227" y="3547763"/>
                  </a:cubicBezTo>
                  <a:cubicBezTo>
                    <a:pt x="4052851" y="3545376"/>
                    <a:pt x="4065977" y="3534352"/>
                    <a:pt x="4075528" y="3518318"/>
                  </a:cubicBezTo>
                  <a:cubicBezTo>
                    <a:pt x="4084799" y="3502760"/>
                    <a:pt x="4088347" y="3486422"/>
                    <a:pt x="4085320" y="3475033"/>
                  </a:cubicBezTo>
                  <a:cubicBezTo>
                    <a:pt x="4074596" y="3475305"/>
                    <a:pt x="4063720" y="3472496"/>
                    <a:pt x="4053856" y="3466530"/>
                  </a:cubicBezTo>
                  <a:cubicBezTo>
                    <a:pt x="4045198" y="3461299"/>
                    <a:pt x="4038307" y="3454236"/>
                    <a:pt x="4033606" y="3445987"/>
                  </a:cubicBezTo>
                  <a:cubicBezTo>
                    <a:pt x="4022537" y="3449144"/>
                    <a:pt x="4010817" y="3459465"/>
                    <a:pt x="4002172" y="3473979"/>
                  </a:cubicBezTo>
                  <a:cubicBezTo>
                    <a:pt x="3992623" y="3490012"/>
                    <a:pt x="3989319" y="3506974"/>
                    <a:pt x="3992969" y="3518595"/>
                  </a:cubicBezTo>
                  <a:cubicBezTo>
                    <a:pt x="3992471" y="3518766"/>
                    <a:pt x="3992102" y="3518569"/>
                    <a:pt x="3991743" y="3518349"/>
                  </a:cubicBezTo>
                  <a:cubicBezTo>
                    <a:pt x="3980259" y="3511409"/>
                    <a:pt x="3980889" y="3489102"/>
                    <a:pt x="3993149" y="3468522"/>
                  </a:cubicBezTo>
                  <a:cubicBezTo>
                    <a:pt x="4003818" y="3450604"/>
                    <a:pt x="4019790" y="3439906"/>
                    <a:pt x="4031310" y="3442068"/>
                  </a:cubicBezTo>
                  <a:cubicBezTo>
                    <a:pt x="4021860" y="3423970"/>
                    <a:pt x="4021837" y="3401508"/>
                    <a:pt x="4033052" y="3382681"/>
                  </a:cubicBezTo>
                  <a:cubicBezTo>
                    <a:pt x="4039629" y="3371633"/>
                    <a:pt x="4049131" y="3363436"/>
                    <a:pt x="4060425" y="3359513"/>
                  </a:cubicBezTo>
                  <a:cubicBezTo>
                    <a:pt x="4050389" y="3360119"/>
                    <a:pt x="4040322" y="3357300"/>
                    <a:pt x="4031129" y="3351744"/>
                  </a:cubicBezTo>
                  <a:cubicBezTo>
                    <a:pt x="4026574" y="3348992"/>
                    <a:pt x="4022507" y="3345730"/>
                    <a:pt x="4019126" y="3341913"/>
                  </a:cubicBezTo>
                  <a:cubicBezTo>
                    <a:pt x="4009086" y="3353304"/>
                    <a:pt x="3985853" y="3355789"/>
                    <a:pt x="3962506" y="3346991"/>
                  </a:cubicBezTo>
                  <a:cubicBezTo>
                    <a:pt x="3935169" y="3336690"/>
                    <a:pt x="3918026" y="3314823"/>
                    <a:pt x="3924218" y="3298148"/>
                  </a:cubicBezTo>
                  <a:cubicBezTo>
                    <a:pt x="3924412" y="3297623"/>
                    <a:pt x="3924627" y="3297112"/>
                    <a:pt x="3925248" y="3296863"/>
                  </a:cubicBezTo>
                  <a:cubicBezTo>
                    <a:pt x="3930251" y="3311619"/>
                    <a:pt x="3946076" y="3325856"/>
                    <a:pt x="3967372" y="3333882"/>
                  </a:cubicBezTo>
                  <a:cubicBezTo>
                    <a:pt x="3984666" y="3340398"/>
                    <a:pt x="4001904" y="3341437"/>
                    <a:pt x="4014844" y="3337088"/>
                  </a:cubicBezTo>
                  <a:cubicBezTo>
                    <a:pt x="4007286" y="3327729"/>
                    <a:pt x="4002883" y="3316293"/>
                    <a:pt x="4002037" y="3304448"/>
                  </a:cubicBezTo>
                  <a:cubicBezTo>
                    <a:pt x="3992559" y="3309867"/>
                    <a:pt x="3975333" y="3307253"/>
                    <a:pt x="3959072" y="3297424"/>
                  </a:cubicBezTo>
                  <a:cubicBezTo>
                    <a:pt x="3938647" y="3285076"/>
                    <a:pt x="3927477" y="3266015"/>
                    <a:pt x="3934122" y="3254854"/>
                  </a:cubicBezTo>
                  <a:cubicBezTo>
                    <a:pt x="3934333" y="3254502"/>
                    <a:pt x="3934558" y="3254164"/>
                    <a:pt x="3935072" y="3254091"/>
                  </a:cubicBezTo>
                  <a:cubicBezTo>
                    <a:pt x="3937442" y="3265802"/>
                    <a:pt x="3948384" y="3279028"/>
                    <a:pt x="3964302" y="3288646"/>
                  </a:cubicBezTo>
                  <a:cubicBezTo>
                    <a:pt x="3977441" y="3296593"/>
                    <a:pt x="3991141" y="3300366"/>
                    <a:pt x="4001901" y="3299234"/>
                  </a:cubicBezTo>
                  <a:cubicBezTo>
                    <a:pt x="4001676" y="3289098"/>
                    <a:pt x="4004189" y="3278842"/>
                    <a:pt x="4009572" y="3269500"/>
                  </a:cubicBezTo>
                  <a:cubicBezTo>
                    <a:pt x="3998832" y="3267325"/>
                    <a:pt x="3984818" y="3261427"/>
                    <a:pt x="3970502" y="3252776"/>
                  </a:cubicBezTo>
                  <a:cubicBezTo>
                    <a:pt x="3953773" y="3242661"/>
                    <a:pt x="3940528" y="3231137"/>
                    <a:pt x="3934046" y="3221823"/>
                  </a:cubicBezTo>
                  <a:cubicBezTo>
                    <a:pt x="3936810" y="3222230"/>
                    <a:pt x="3939863" y="3222926"/>
                    <a:pt x="3943134" y="3223894"/>
                  </a:cubicBezTo>
                  <a:cubicBezTo>
                    <a:pt x="3952952" y="3226792"/>
                    <a:pt x="3964761" y="3232116"/>
                    <a:pt x="3976782" y="3239382"/>
                  </a:cubicBezTo>
                  <a:cubicBezTo>
                    <a:pt x="3991687" y="3248394"/>
                    <a:pt x="4003826" y="3258523"/>
                    <a:pt x="4010749" y="3267322"/>
                  </a:cubicBezTo>
                  <a:cubicBezTo>
                    <a:pt x="4016880" y="3257156"/>
                    <a:pt x="4025551" y="3249474"/>
                    <a:pt x="4035485" y="3244665"/>
                  </a:cubicBezTo>
                  <a:cubicBezTo>
                    <a:pt x="4031861" y="3234014"/>
                    <a:pt x="4021951" y="3222997"/>
                    <a:pt x="4008314" y="3214753"/>
                  </a:cubicBezTo>
                  <a:cubicBezTo>
                    <a:pt x="3992399" y="3205133"/>
                    <a:pt x="3975560" y="3201805"/>
                    <a:pt x="3964024" y="3205484"/>
                  </a:cubicBezTo>
                  <a:cubicBezTo>
                    <a:pt x="3963853" y="3204978"/>
                    <a:pt x="3964053" y="3204608"/>
                    <a:pt x="3964271" y="3204243"/>
                  </a:cubicBezTo>
                  <a:cubicBezTo>
                    <a:pt x="3967714" y="3198460"/>
                    <a:pt x="3974973" y="3195727"/>
                    <a:pt x="3983921" y="3195984"/>
                  </a:cubicBezTo>
                  <a:cubicBezTo>
                    <a:pt x="3988398" y="3196112"/>
                    <a:pt x="3993299" y="3196986"/>
                    <a:pt x="3998352" y="3198602"/>
                  </a:cubicBezTo>
                  <a:cubicBezTo>
                    <a:pt x="4003411" y="3200217"/>
                    <a:pt x="4008626" y="3202571"/>
                    <a:pt x="4013729" y="3205658"/>
                  </a:cubicBezTo>
                  <a:cubicBezTo>
                    <a:pt x="4030837" y="3216001"/>
                    <a:pt x="4041315" y="3231281"/>
                    <a:pt x="4040060" y="3242753"/>
                  </a:cubicBezTo>
                  <a:cubicBezTo>
                    <a:pt x="4056927" y="3235768"/>
                    <a:pt x="4076711" y="3236753"/>
                    <a:pt x="4093554" y="3246936"/>
                  </a:cubicBezTo>
                  <a:cubicBezTo>
                    <a:pt x="4103054" y="3252676"/>
                    <a:pt x="4110427" y="3260623"/>
                    <a:pt x="4114559" y="3270215"/>
                  </a:cubicBezTo>
                  <a:cubicBezTo>
                    <a:pt x="4112097" y="3257449"/>
                    <a:pt x="4114687" y="3244002"/>
                    <a:pt x="4121818" y="3232026"/>
                  </a:cubicBezTo>
                  <a:cubicBezTo>
                    <a:pt x="4134746" y="3210321"/>
                    <a:pt x="4158940" y="3199615"/>
                    <a:pt x="4182346" y="3202948"/>
                  </a:cubicBezTo>
                  <a:cubicBezTo>
                    <a:pt x="4190153" y="3204056"/>
                    <a:pt x="4197866" y="3206726"/>
                    <a:pt x="4205049" y="3211069"/>
                  </a:cubicBezTo>
                  <a:lnTo>
                    <a:pt x="4207920" y="3213225"/>
                  </a:lnTo>
                  <a:cubicBezTo>
                    <a:pt x="4209761" y="3202175"/>
                    <a:pt x="4215822" y="3187080"/>
                    <a:pt x="4225017" y="3171639"/>
                  </a:cubicBezTo>
                  <a:cubicBezTo>
                    <a:pt x="4235060" y="3154783"/>
                    <a:pt x="4246498" y="3141441"/>
                    <a:pt x="4255747" y="3134907"/>
                  </a:cubicBezTo>
                  <a:close/>
                  <a:moveTo>
                    <a:pt x="4221431" y="3122129"/>
                  </a:moveTo>
                  <a:cubicBezTo>
                    <a:pt x="4223082" y="3122452"/>
                    <a:pt x="4224637" y="3123038"/>
                    <a:pt x="4226071" y="3123906"/>
                  </a:cubicBezTo>
                  <a:lnTo>
                    <a:pt x="4226864" y="3124882"/>
                  </a:lnTo>
                  <a:cubicBezTo>
                    <a:pt x="4214966" y="3127105"/>
                    <a:pt x="4201668" y="3138023"/>
                    <a:pt x="4192117" y="3154054"/>
                  </a:cubicBezTo>
                  <a:cubicBezTo>
                    <a:pt x="4182566" y="3170087"/>
                    <a:pt x="4179263" y="3187048"/>
                    <a:pt x="4182915" y="3198672"/>
                  </a:cubicBezTo>
                  <a:cubicBezTo>
                    <a:pt x="4182415" y="3198844"/>
                    <a:pt x="4182046" y="3198644"/>
                    <a:pt x="4181685" y="3198425"/>
                  </a:cubicBezTo>
                  <a:cubicBezTo>
                    <a:pt x="4170201" y="3191486"/>
                    <a:pt x="4170834" y="3169177"/>
                    <a:pt x="4183093" y="3148598"/>
                  </a:cubicBezTo>
                  <a:cubicBezTo>
                    <a:pt x="4193816" y="3130595"/>
                    <a:pt x="4209888" y="3119878"/>
                    <a:pt x="4221431" y="3122129"/>
                  </a:cubicBezTo>
                  <a:close/>
                  <a:moveTo>
                    <a:pt x="5633341" y="2952434"/>
                  </a:moveTo>
                  <a:cubicBezTo>
                    <a:pt x="5605827" y="2952435"/>
                    <a:pt x="5583525" y="2974903"/>
                    <a:pt x="5583524" y="3002620"/>
                  </a:cubicBezTo>
                  <a:cubicBezTo>
                    <a:pt x="5583525" y="3030338"/>
                    <a:pt x="5605828" y="3052805"/>
                    <a:pt x="5633341" y="3052806"/>
                  </a:cubicBezTo>
                  <a:cubicBezTo>
                    <a:pt x="5660854" y="3052806"/>
                    <a:pt x="5683157" y="3030338"/>
                    <a:pt x="5683156" y="3002620"/>
                  </a:cubicBezTo>
                  <a:cubicBezTo>
                    <a:pt x="5683157" y="2974903"/>
                    <a:pt x="5660854" y="2952435"/>
                    <a:pt x="5633341" y="2952434"/>
                  </a:cubicBezTo>
                  <a:close/>
                  <a:moveTo>
                    <a:pt x="4188614" y="3109873"/>
                  </a:moveTo>
                  <a:cubicBezTo>
                    <a:pt x="4190404" y="3110208"/>
                    <a:pt x="4192052" y="3110861"/>
                    <a:pt x="4193533" y="3111853"/>
                  </a:cubicBezTo>
                  <a:lnTo>
                    <a:pt x="4194281" y="3112993"/>
                  </a:lnTo>
                  <a:cubicBezTo>
                    <a:pt x="4180734" y="3115997"/>
                    <a:pt x="4164431" y="3129405"/>
                    <a:pt x="4151596" y="3148804"/>
                  </a:cubicBezTo>
                  <a:cubicBezTo>
                    <a:pt x="4138761" y="3168198"/>
                    <a:pt x="4132741" y="3188519"/>
                    <a:pt x="4135199" y="3202267"/>
                  </a:cubicBezTo>
                  <a:cubicBezTo>
                    <a:pt x="4134621" y="3202489"/>
                    <a:pt x="4134238" y="3202261"/>
                    <a:pt x="4133864" y="3202011"/>
                  </a:cubicBezTo>
                  <a:cubicBezTo>
                    <a:pt x="4122053" y="3194078"/>
                    <a:pt x="4125832" y="3167461"/>
                    <a:pt x="4142308" y="3142566"/>
                  </a:cubicBezTo>
                  <a:cubicBezTo>
                    <a:pt x="4156723" y="3120780"/>
                    <a:pt x="4176084" y="3107531"/>
                    <a:pt x="4188614" y="3109873"/>
                  </a:cubicBezTo>
                  <a:close/>
                  <a:moveTo>
                    <a:pt x="4194543" y="3099615"/>
                  </a:moveTo>
                  <a:cubicBezTo>
                    <a:pt x="4164427" y="3104185"/>
                    <a:pt x="4136494" y="3121767"/>
                    <a:pt x="4119601" y="3150131"/>
                  </a:cubicBezTo>
                  <a:cubicBezTo>
                    <a:pt x="4107171" y="3170995"/>
                    <a:pt x="4102664" y="3194422"/>
                    <a:pt x="4106951" y="3216663"/>
                  </a:cubicBezTo>
                  <a:cubicBezTo>
                    <a:pt x="4099751" y="3199952"/>
                    <a:pt x="4086906" y="3186109"/>
                    <a:pt x="4070356" y="3176107"/>
                  </a:cubicBezTo>
                  <a:cubicBezTo>
                    <a:pt x="4020305" y="3145850"/>
                    <a:pt x="3955380" y="3162198"/>
                    <a:pt x="3925345" y="3212622"/>
                  </a:cubicBezTo>
                  <a:cubicBezTo>
                    <a:pt x="3895314" y="3263046"/>
                    <a:pt x="3911541" y="3328449"/>
                    <a:pt x="3961592" y="3358707"/>
                  </a:cubicBezTo>
                  <a:cubicBezTo>
                    <a:pt x="3977610" y="3368390"/>
                    <a:pt x="3995153" y="3373300"/>
                    <a:pt x="4012636" y="3372247"/>
                  </a:cubicBezTo>
                  <a:cubicBezTo>
                    <a:pt x="3992960" y="3379077"/>
                    <a:pt x="3976410" y="3393361"/>
                    <a:pt x="3964941" y="3412614"/>
                  </a:cubicBezTo>
                  <a:cubicBezTo>
                    <a:pt x="3934908" y="3463036"/>
                    <a:pt x="3951137" y="3528440"/>
                    <a:pt x="4001189" y="3558697"/>
                  </a:cubicBezTo>
                  <a:cubicBezTo>
                    <a:pt x="4051240" y="3588955"/>
                    <a:pt x="4116163" y="3572607"/>
                    <a:pt x="4146198" y="3522184"/>
                  </a:cubicBezTo>
                  <a:cubicBezTo>
                    <a:pt x="4156067" y="3505619"/>
                    <a:pt x="4160939" y="3487434"/>
                    <a:pt x="4159565" y="3469382"/>
                  </a:cubicBezTo>
                  <a:lnTo>
                    <a:pt x="4188162" y="3495671"/>
                  </a:lnTo>
                  <a:cubicBezTo>
                    <a:pt x="4238217" y="3525929"/>
                    <a:pt x="4303138" y="3509581"/>
                    <a:pt x="4333173" y="3459156"/>
                  </a:cubicBezTo>
                  <a:cubicBezTo>
                    <a:pt x="4363207" y="3408733"/>
                    <a:pt x="4346982" y="3343330"/>
                    <a:pt x="4296926" y="3313071"/>
                  </a:cubicBezTo>
                  <a:cubicBezTo>
                    <a:pt x="4283813" y="3305144"/>
                    <a:pt x="4269679" y="3300416"/>
                    <a:pt x="4255372" y="3299028"/>
                  </a:cubicBezTo>
                  <a:cubicBezTo>
                    <a:pt x="4274153" y="3292086"/>
                    <a:pt x="4289849" y="3278182"/>
                    <a:pt x="4300858" y="3259702"/>
                  </a:cubicBezTo>
                  <a:cubicBezTo>
                    <a:pt x="4330890" y="3209278"/>
                    <a:pt x="4314663" y="3143873"/>
                    <a:pt x="4264610" y="3113616"/>
                  </a:cubicBezTo>
                  <a:cubicBezTo>
                    <a:pt x="4252097" y="3106051"/>
                    <a:pt x="4238653" y="3101400"/>
                    <a:pt x="4225059" y="3099466"/>
                  </a:cubicBezTo>
                  <a:cubicBezTo>
                    <a:pt x="4214863" y="3098015"/>
                    <a:pt x="4204582" y="3098092"/>
                    <a:pt x="4194543" y="3099615"/>
                  </a:cubicBezTo>
                  <a:close/>
                  <a:moveTo>
                    <a:pt x="892012" y="3325433"/>
                  </a:moveTo>
                  <a:cubicBezTo>
                    <a:pt x="886932" y="3331047"/>
                    <a:pt x="884175" y="3337829"/>
                    <a:pt x="881736" y="3344812"/>
                  </a:cubicBezTo>
                  <a:cubicBezTo>
                    <a:pt x="841407" y="3460316"/>
                    <a:pt x="903113" y="3587405"/>
                    <a:pt x="1019562" y="3628671"/>
                  </a:cubicBezTo>
                  <a:cubicBezTo>
                    <a:pt x="1136011" y="3669935"/>
                    <a:pt x="1263106" y="3609753"/>
                    <a:pt x="1303435" y="3494247"/>
                  </a:cubicBezTo>
                  <a:lnTo>
                    <a:pt x="1305021" y="3487620"/>
                  </a:lnTo>
                  <a:lnTo>
                    <a:pt x="1219161" y="3465587"/>
                  </a:lnTo>
                  <a:cubicBezTo>
                    <a:pt x="1193831" y="3528479"/>
                    <a:pt x="1120418" y="3559196"/>
                    <a:pt x="1052254" y="3535040"/>
                  </a:cubicBezTo>
                  <a:cubicBezTo>
                    <a:pt x="981192" y="3509859"/>
                    <a:pt x="942744" y="3434575"/>
                    <a:pt x="966377" y="3366887"/>
                  </a:cubicBezTo>
                  <a:lnTo>
                    <a:pt x="967331" y="3365118"/>
                  </a:lnTo>
                  <a:cubicBezTo>
                    <a:pt x="940980" y="3353828"/>
                    <a:pt x="915875" y="3340523"/>
                    <a:pt x="892012" y="3325433"/>
                  </a:cubicBezTo>
                  <a:close/>
                  <a:moveTo>
                    <a:pt x="5535150" y="2575306"/>
                  </a:moveTo>
                  <a:cubicBezTo>
                    <a:pt x="5507637" y="2575306"/>
                    <a:pt x="5485334" y="2597774"/>
                    <a:pt x="5485334" y="2625492"/>
                  </a:cubicBezTo>
                  <a:cubicBezTo>
                    <a:pt x="5485334" y="2653209"/>
                    <a:pt x="5507637" y="2675677"/>
                    <a:pt x="5535150" y="2675677"/>
                  </a:cubicBezTo>
                  <a:cubicBezTo>
                    <a:pt x="5562662" y="2675677"/>
                    <a:pt x="5584966" y="2653209"/>
                    <a:pt x="5584965" y="2625492"/>
                  </a:cubicBezTo>
                  <a:cubicBezTo>
                    <a:pt x="5584966" y="2597774"/>
                    <a:pt x="5562662" y="2575306"/>
                    <a:pt x="5535150" y="2575306"/>
                  </a:cubicBezTo>
                  <a:close/>
                  <a:moveTo>
                    <a:pt x="4017605" y="2596823"/>
                  </a:moveTo>
                  <a:cubicBezTo>
                    <a:pt x="4003486" y="2615162"/>
                    <a:pt x="3985593" y="2629378"/>
                    <a:pt x="3966778" y="2642689"/>
                  </a:cubicBezTo>
                  <a:lnTo>
                    <a:pt x="3976956" y="2649319"/>
                  </a:lnTo>
                  <a:lnTo>
                    <a:pt x="4108351" y="2619300"/>
                  </a:lnTo>
                  <a:cubicBezTo>
                    <a:pt x="4078536" y="2614309"/>
                    <a:pt x="4048570" y="2606615"/>
                    <a:pt x="4017605" y="2596823"/>
                  </a:cubicBezTo>
                  <a:close/>
                  <a:moveTo>
                    <a:pt x="4053081" y="2564803"/>
                  </a:moveTo>
                  <a:lnTo>
                    <a:pt x="4027904" y="2587531"/>
                  </a:lnTo>
                  <a:cubicBezTo>
                    <a:pt x="4052396" y="2587750"/>
                    <a:pt x="4071598" y="2583538"/>
                    <a:pt x="4094748" y="2573021"/>
                  </a:cubicBezTo>
                  <a:close/>
                  <a:moveTo>
                    <a:pt x="2702394" y="2566858"/>
                  </a:moveTo>
                  <a:cubicBezTo>
                    <a:pt x="2719156" y="2578418"/>
                    <a:pt x="2736562" y="2589326"/>
                    <a:pt x="2755457" y="2598086"/>
                  </a:cubicBezTo>
                  <a:cubicBezTo>
                    <a:pt x="2863152" y="2616567"/>
                    <a:pt x="2967826" y="2636545"/>
                    <a:pt x="3067396" y="2656621"/>
                  </a:cubicBezTo>
                  <a:lnTo>
                    <a:pt x="3083073" y="2637806"/>
                  </a:lnTo>
                  <a:cubicBezTo>
                    <a:pt x="2958787" y="2612592"/>
                    <a:pt x="2831113" y="2588361"/>
                    <a:pt x="2702394" y="2566858"/>
                  </a:cubicBezTo>
                  <a:close/>
                  <a:moveTo>
                    <a:pt x="5444164" y="2151556"/>
                  </a:moveTo>
                  <a:cubicBezTo>
                    <a:pt x="5412415" y="2155020"/>
                    <a:pt x="5389486" y="2183566"/>
                    <a:pt x="5392950" y="2215314"/>
                  </a:cubicBezTo>
                  <a:cubicBezTo>
                    <a:pt x="5396414" y="2247063"/>
                    <a:pt x="5424960" y="2269992"/>
                    <a:pt x="5456708" y="2266528"/>
                  </a:cubicBezTo>
                  <a:cubicBezTo>
                    <a:pt x="5488457" y="2263063"/>
                    <a:pt x="5511386" y="2234518"/>
                    <a:pt x="5507922" y="2202769"/>
                  </a:cubicBezTo>
                  <a:cubicBezTo>
                    <a:pt x="5504458" y="2171021"/>
                    <a:pt x="5475912" y="2148092"/>
                    <a:pt x="5444164" y="2151556"/>
                  </a:cubicBezTo>
                  <a:close/>
                  <a:moveTo>
                    <a:pt x="1002471" y="2627685"/>
                  </a:moveTo>
                  <a:cubicBezTo>
                    <a:pt x="1002356" y="2628278"/>
                    <a:pt x="1002241" y="2628870"/>
                    <a:pt x="1002128" y="2629464"/>
                  </a:cubicBezTo>
                  <a:lnTo>
                    <a:pt x="1003520" y="2630530"/>
                  </a:lnTo>
                  <a:close/>
                  <a:moveTo>
                    <a:pt x="4536990" y="2189512"/>
                  </a:moveTo>
                  <a:cubicBezTo>
                    <a:pt x="4458397" y="2183466"/>
                    <a:pt x="4369582" y="2246016"/>
                    <a:pt x="4312655" y="2411548"/>
                  </a:cubicBezTo>
                  <a:cubicBezTo>
                    <a:pt x="4335777" y="2453976"/>
                    <a:pt x="4274546" y="2461222"/>
                    <a:pt x="4162603" y="2421215"/>
                  </a:cubicBezTo>
                  <a:lnTo>
                    <a:pt x="4106998" y="2500559"/>
                  </a:lnTo>
                  <a:cubicBezTo>
                    <a:pt x="4313840" y="2578032"/>
                    <a:pt x="4462537" y="2550737"/>
                    <a:pt x="4485876" y="2446319"/>
                  </a:cubicBezTo>
                  <a:cubicBezTo>
                    <a:pt x="4496440" y="2385706"/>
                    <a:pt x="4455617" y="2357267"/>
                    <a:pt x="4396500" y="2432705"/>
                  </a:cubicBezTo>
                  <a:cubicBezTo>
                    <a:pt x="4418439" y="2255505"/>
                    <a:pt x="4581113" y="2241652"/>
                    <a:pt x="4625101" y="2374243"/>
                  </a:cubicBezTo>
                  <a:cubicBezTo>
                    <a:pt x="4648563" y="2444965"/>
                    <a:pt x="4614129" y="2543843"/>
                    <a:pt x="4529475" y="2611105"/>
                  </a:cubicBezTo>
                  <a:cubicBezTo>
                    <a:pt x="4570022" y="2614451"/>
                    <a:pt x="4609696" y="2621657"/>
                    <a:pt x="4648426" y="2630562"/>
                  </a:cubicBezTo>
                  <a:cubicBezTo>
                    <a:pt x="4673568" y="2591681"/>
                    <a:pt x="4691367" y="2541911"/>
                    <a:pt x="4699913" y="2479927"/>
                  </a:cubicBezTo>
                  <a:cubicBezTo>
                    <a:pt x="4722183" y="2318451"/>
                    <a:pt x="4638041" y="2197284"/>
                    <a:pt x="4536990" y="2189512"/>
                  </a:cubicBezTo>
                  <a:close/>
                  <a:moveTo>
                    <a:pt x="1301925" y="2538794"/>
                  </a:moveTo>
                  <a:cubicBezTo>
                    <a:pt x="1218037" y="2555732"/>
                    <a:pt x="1141440" y="2609961"/>
                    <a:pt x="1082467" y="2690927"/>
                  </a:cubicBezTo>
                  <a:cubicBezTo>
                    <a:pt x="1398796" y="2918016"/>
                    <a:pt x="1842234" y="3061687"/>
                    <a:pt x="2407476" y="3041901"/>
                  </a:cubicBezTo>
                  <a:cubicBezTo>
                    <a:pt x="2309756" y="2970529"/>
                    <a:pt x="2210917" y="2868167"/>
                    <a:pt x="2115499" y="2742438"/>
                  </a:cubicBezTo>
                  <a:cubicBezTo>
                    <a:pt x="2050438" y="2759136"/>
                    <a:pt x="1984525" y="2760228"/>
                    <a:pt x="1916872" y="2723415"/>
                  </a:cubicBezTo>
                  <a:cubicBezTo>
                    <a:pt x="1979389" y="2704117"/>
                    <a:pt x="2022353" y="2682323"/>
                    <a:pt x="2052102" y="2657070"/>
                  </a:cubicBezTo>
                  <a:lnTo>
                    <a:pt x="2012188" y="2599194"/>
                  </a:lnTo>
                  <a:cubicBezTo>
                    <a:pt x="1850052" y="2596348"/>
                    <a:pt x="1726222" y="2670616"/>
                    <a:pt x="1590682" y="2655035"/>
                  </a:cubicBezTo>
                  <a:lnTo>
                    <a:pt x="1660197" y="2559305"/>
                  </a:lnTo>
                  <a:cubicBezTo>
                    <a:pt x="1647721" y="2545060"/>
                    <a:pt x="1626889" y="2536799"/>
                    <a:pt x="1599958" y="2534197"/>
                  </a:cubicBezTo>
                  <a:cubicBezTo>
                    <a:pt x="1519162" y="2526398"/>
                    <a:pt x="1383473" y="2569564"/>
                    <a:pt x="1253797" y="2655036"/>
                  </a:cubicBezTo>
                  <a:close/>
                  <a:moveTo>
                    <a:pt x="1295104" y="2458044"/>
                  </a:moveTo>
                  <a:cubicBezTo>
                    <a:pt x="1145183" y="2473160"/>
                    <a:pt x="1015649" y="2503178"/>
                    <a:pt x="915308" y="2552271"/>
                  </a:cubicBezTo>
                  <a:lnTo>
                    <a:pt x="935642" y="2570957"/>
                  </a:lnTo>
                  <a:cubicBezTo>
                    <a:pt x="1162826" y="2460412"/>
                    <a:pt x="1533968" y="2449483"/>
                    <a:pt x="1938286" y="2484575"/>
                  </a:cubicBezTo>
                  <a:lnTo>
                    <a:pt x="1925058" y="2462810"/>
                  </a:lnTo>
                  <a:cubicBezTo>
                    <a:pt x="1840424" y="2455284"/>
                    <a:pt x="1757708" y="2450374"/>
                    <a:pt x="1677775" y="2447862"/>
                  </a:cubicBezTo>
                  <a:cubicBezTo>
                    <a:pt x="1599416" y="2445398"/>
                    <a:pt x="1523729" y="2445235"/>
                    <a:pt x="1451494" y="2447742"/>
                  </a:cubicBezTo>
                  <a:cubicBezTo>
                    <a:pt x="1397316" y="2449623"/>
                    <a:pt x="1345077" y="2453006"/>
                    <a:pt x="1295104" y="2458044"/>
                  </a:cubicBezTo>
                  <a:close/>
                  <a:moveTo>
                    <a:pt x="3612637" y="2070300"/>
                  </a:moveTo>
                  <a:cubicBezTo>
                    <a:pt x="3617245" y="2100431"/>
                    <a:pt x="3620216" y="2130349"/>
                    <a:pt x="3622815" y="2159848"/>
                  </a:cubicBezTo>
                  <a:lnTo>
                    <a:pt x="3654691" y="2107963"/>
                  </a:lnTo>
                  <a:cubicBezTo>
                    <a:pt x="3640481" y="2096075"/>
                    <a:pt x="3626281" y="2083724"/>
                    <a:pt x="3612637" y="2070300"/>
                  </a:cubicBezTo>
                  <a:close/>
                  <a:moveTo>
                    <a:pt x="4943734" y="1664575"/>
                  </a:moveTo>
                  <a:cubicBezTo>
                    <a:pt x="4993151" y="1657468"/>
                    <a:pt x="5039744" y="1697852"/>
                    <a:pt x="5047809" y="1754772"/>
                  </a:cubicBezTo>
                  <a:cubicBezTo>
                    <a:pt x="5055877" y="1811691"/>
                    <a:pt x="5022348" y="1863591"/>
                    <a:pt x="4972938" y="1870695"/>
                  </a:cubicBezTo>
                  <a:cubicBezTo>
                    <a:pt x="4923524" y="1877802"/>
                    <a:pt x="4876929" y="1837419"/>
                    <a:pt x="4868864" y="1780498"/>
                  </a:cubicBezTo>
                  <a:cubicBezTo>
                    <a:pt x="4860798" y="1723580"/>
                    <a:pt x="4894325" y="1671678"/>
                    <a:pt x="4943734" y="1664575"/>
                  </a:cubicBezTo>
                  <a:close/>
                  <a:moveTo>
                    <a:pt x="4978025" y="1652652"/>
                  </a:moveTo>
                  <a:cubicBezTo>
                    <a:pt x="4979945" y="1654938"/>
                    <a:pt x="4981389" y="1657483"/>
                    <a:pt x="4982795" y="1660026"/>
                  </a:cubicBezTo>
                  <a:lnTo>
                    <a:pt x="4897237" y="1666863"/>
                  </a:lnTo>
                  <a:lnTo>
                    <a:pt x="4895972" y="1665385"/>
                  </a:lnTo>
                  <a:cubicBezTo>
                    <a:pt x="4828714" y="1686088"/>
                    <a:pt x="4780229" y="1734475"/>
                    <a:pt x="4769728" y="1789275"/>
                  </a:cubicBezTo>
                  <a:cubicBezTo>
                    <a:pt x="4800355" y="1849385"/>
                    <a:pt x="4881815" y="1884785"/>
                    <a:pt x="4970786" y="1871993"/>
                  </a:cubicBezTo>
                  <a:cubicBezTo>
                    <a:pt x="5059766" y="1859201"/>
                    <a:pt x="5128145" y="1802256"/>
                    <a:pt x="5140852" y="1735917"/>
                  </a:cubicBezTo>
                  <a:cubicBezTo>
                    <a:pt x="5117886" y="1690835"/>
                    <a:pt x="5066320" y="1659653"/>
                    <a:pt x="5004436" y="1652274"/>
                  </a:cubicBezTo>
                  <a:close/>
                  <a:moveTo>
                    <a:pt x="4711843" y="1572814"/>
                  </a:moveTo>
                  <a:cubicBezTo>
                    <a:pt x="4585524" y="1604971"/>
                    <a:pt x="4458282" y="1793526"/>
                    <a:pt x="4311626" y="1873170"/>
                  </a:cubicBezTo>
                  <a:cubicBezTo>
                    <a:pt x="4308019" y="1942438"/>
                    <a:pt x="4299429" y="2010687"/>
                    <a:pt x="4286439" y="2076830"/>
                  </a:cubicBezTo>
                  <a:cubicBezTo>
                    <a:pt x="4389723" y="2009185"/>
                    <a:pt x="4493790" y="1910217"/>
                    <a:pt x="4592769" y="1786630"/>
                  </a:cubicBezTo>
                  <a:cubicBezTo>
                    <a:pt x="4662620" y="1699417"/>
                    <a:pt x="4750341" y="1641639"/>
                    <a:pt x="4845304" y="1609588"/>
                  </a:cubicBezTo>
                  <a:cubicBezTo>
                    <a:pt x="4819118" y="1585471"/>
                    <a:pt x="4792510" y="1573148"/>
                    <a:pt x="4765976" y="1569382"/>
                  </a:cubicBezTo>
                  <a:cubicBezTo>
                    <a:pt x="4747914" y="1566819"/>
                    <a:pt x="4729888" y="1568221"/>
                    <a:pt x="4711843" y="1572814"/>
                  </a:cubicBezTo>
                  <a:close/>
                  <a:moveTo>
                    <a:pt x="2226803" y="1006361"/>
                  </a:moveTo>
                  <a:cubicBezTo>
                    <a:pt x="2017638" y="1331985"/>
                    <a:pt x="2065533" y="2019803"/>
                    <a:pt x="2550951" y="2449084"/>
                  </a:cubicBezTo>
                  <a:lnTo>
                    <a:pt x="2574600" y="2285791"/>
                  </a:lnTo>
                  <a:cubicBezTo>
                    <a:pt x="2665503" y="2408873"/>
                    <a:pt x="2788494" y="2497765"/>
                    <a:pt x="2895443" y="2552468"/>
                  </a:cubicBezTo>
                  <a:cubicBezTo>
                    <a:pt x="2950699" y="2490930"/>
                    <a:pt x="2973869" y="2422551"/>
                    <a:pt x="2964956" y="2326822"/>
                  </a:cubicBezTo>
                  <a:cubicBezTo>
                    <a:pt x="3018172" y="2388323"/>
                    <a:pt x="3078436" y="2461097"/>
                    <a:pt x="3146159" y="2513552"/>
                  </a:cubicBezTo>
                  <a:cubicBezTo>
                    <a:pt x="3219981" y="2326056"/>
                    <a:pt x="3201748" y="2100093"/>
                    <a:pt x="3135282" y="1875935"/>
                  </a:cubicBezTo>
                  <a:cubicBezTo>
                    <a:pt x="3111303" y="1823406"/>
                    <a:pt x="3091018" y="1772635"/>
                    <a:pt x="3074121" y="1725091"/>
                  </a:cubicBezTo>
                  <a:cubicBezTo>
                    <a:pt x="2933667" y="1329970"/>
                    <a:pt x="2600204" y="1034747"/>
                    <a:pt x="2226803" y="1006361"/>
                  </a:cubicBezTo>
                  <a:close/>
                  <a:moveTo>
                    <a:pt x="981080" y="1007118"/>
                  </a:moveTo>
                  <a:cubicBezTo>
                    <a:pt x="396436" y="1686342"/>
                    <a:pt x="1320798" y="2342945"/>
                    <a:pt x="1825969" y="2449900"/>
                  </a:cubicBezTo>
                  <a:cubicBezTo>
                    <a:pt x="459558" y="1890768"/>
                    <a:pt x="819568" y="1204161"/>
                    <a:pt x="981080" y="1007118"/>
                  </a:cubicBezTo>
                  <a:close/>
                  <a:moveTo>
                    <a:pt x="2422696" y="838225"/>
                  </a:moveTo>
                  <a:cubicBezTo>
                    <a:pt x="2353915" y="861708"/>
                    <a:pt x="2294713" y="908533"/>
                    <a:pt x="2248556" y="974024"/>
                  </a:cubicBezTo>
                  <a:cubicBezTo>
                    <a:pt x="2323120" y="955050"/>
                    <a:pt x="2401307" y="948042"/>
                    <a:pt x="2478910" y="950641"/>
                  </a:cubicBezTo>
                  <a:lnTo>
                    <a:pt x="2610325" y="965551"/>
                  </a:lnTo>
                  <a:cubicBezTo>
                    <a:pt x="2533358" y="886913"/>
                    <a:pt x="2466119" y="840129"/>
                    <a:pt x="2422696" y="838225"/>
                  </a:cubicBezTo>
                  <a:close/>
                  <a:moveTo>
                    <a:pt x="745505" y="981293"/>
                  </a:moveTo>
                  <a:cubicBezTo>
                    <a:pt x="368156" y="1397501"/>
                    <a:pt x="425473" y="2065648"/>
                    <a:pt x="888772" y="2527888"/>
                  </a:cubicBezTo>
                  <a:cubicBezTo>
                    <a:pt x="903578" y="2529879"/>
                    <a:pt x="918159" y="2534062"/>
                    <a:pt x="932957" y="2538792"/>
                  </a:cubicBezTo>
                  <a:cubicBezTo>
                    <a:pt x="956127" y="2470414"/>
                    <a:pt x="915130" y="2415712"/>
                    <a:pt x="906219" y="2354172"/>
                  </a:cubicBezTo>
                  <a:cubicBezTo>
                    <a:pt x="1027425" y="2294910"/>
                    <a:pt x="1186065" y="2447622"/>
                    <a:pt x="1317967" y="2361008"/>
                  </a:cubicBezTo>
                  <a:lnTo>
                    <a:pt x="1125461" y="2313144"/>
                  </a:lnTo>
                  <a:lnTo>
                    <a:pt x="1205671" y="2203740"/>
                  </a:lnTo>
                  <a:cubicBezTo>
                    <a:pt x="1038121" y="2185505"/>
                    <a:pt x="817096" y="2167270"/>
                    <a:pt x="719062" y="2005441"/>
                  </a:cubicBezTo>
                  <a:cubicBezTo>
                    <a:pt x="808184" y="2016838"/>
                    <a:pt x="886611" y="2000883"/>
                    <a:pt x="938303" y="1916550"/>
                  </a:cubicBezTo>
                  <a:lnTo>
                    <a:pt x="879482" y="1861848"/>
                  </a:lnTo>
                  <a:cubicBezTo>
                    <a:pt x="736886" y="1820822"/>
                    <a:pt x="653111" y="1718251"/>
                    <a:pt x="580029" y="1574657"/>
                  </a:cubicBezTo>
                  <a:lnTo>
                    <a:pt x="772535" y="1677226"/>
                  </a:lnTo>
                  <a:lnTo>
                    <a:pt x="756494" y="1533631"/>
                  </a:lnTo>
                  <a:cubicBezTo>
                    <a:pt x="720843" y="1399153"/>
                    <a:pt x="647764" y="1292028"/>
                    <a:pt x="649545" y="1130198"/>
                  </a:cubicBezTo>
                  <a:cubicBezTo>
                    <a:pt x="694109" y="1221369"/>
                    <a:pt x="744017" y="1230488"/>
                    <a:pt x="783230" y="1219091"/>
                  </a:cubicBezTo>
                  <a:cubicBezTo>
                    <a:pt x="775794" y="1139854"/>
                    <a:pt x="750263" y="1060615"/>
                    <a:pt x="745505" y="981293"/>
                  </a:cubicBezTo>
                  <a:close/>
                  <a:moveTo>
                    <a:pt x="3013489" y="604371"/>
                  </a:moveTo>
                  <a:cubicBezTo>
                    <a:pt x="3349527" y="948479"/>
                    <a:pt x="3513887" y="1432592"/>
                    <a:pt x="3585473" y="1874869"/>
                  </a:cubicBezTo>
                  <a:cubicBezTo>
                    <a:pt x="3621087" y="1920110"/>
                    <a:pt x="3655431" y="1966219"/>
                    <a:pt x="3689063" y="2012282"/>
                  </a:cubicBezTo>
                  <a:lnTo>
                    <a:pt x="3694049" y="2018265"/>
                  </a:lnTo>
                  <a:cubicBezTo>
                    <a:pt x="3749293" y="1862937"/>
                    <a:pt x="3768991" y="1644896"/>
                    <a:pt x="3730167" y="1409070"/>
                  </a:cubicBezTo>
                  <a:cubicBezTo>
                    <a:pt x="3677381" y="1088413"/>
                    <a:pt x="3510006" y="599207"/>
                    <a:pt x="3013489" y="604371"/>
                  </a:cubicBezTo>
                  <a:close/>
                  <a:moveTo>
                    <a:pt x="913252" y="832788"/>
                  </a:moveTo>
                  <a:cubicBezTo>
                    <a:pt x="867196" y="863310"/>
                    <a:pt x="825774" y="897787"/>
                    <a:pt x="788096" y="934585"/>
                  </a:cubicBezTo>
                  <a:cubicBezTo>
                    <a:pt x="827621" y="985479"/>
                    <a:pt x="862127" y="990128"/>
                    <a:pt x="906218" y="986604"/>
                  </a:cubicBezTo>
                  <a:cubicBezTo>
                    <a:pt x="900375" y="937706"/>
                    <a:pt x="902130" y="883952"/>
                    <a:pt x="913252" y="832788"/>
                  </a:cubicBezTo>
                  <a:close/>
                  <a:moveTo>
                    <a:pt x="1246030" y="744874"/>
                  </a:moveTo>
                  <a:cubicBezTo>
                    <a:pt x="1170941" y="750927"/>
                    <a:pt x="1114674" y="813815"/>
                    <a:pt x="1120355" y="885338"/>
                  </a:cubicBezTo>
                  <a:cubicBezTo>
                    <a:pt x="1126037" y="956863"/>
                    <a:pt x="1191514" y="1009937"/>
                    <a:pt x="1266604" y="1003883"/>
                  </a:cubicBezTo>
                  <a:cubicBezTo>
                    <a:pt x="1341693" y="997829"/>
                    <a:pt x="1397959" y="934943"/>
                    <a:pt x="1392280" y="863418"/>
                  </a:cubicBezTo>
                  <a:cubicBezTo>
                    <a:pt x="1386598" y="791894"/>
                    <a:pt x="1321121" y="738821"/>
                    <a:pt x="1246030" y="744874"/>
                  </a:cubicBezTo>
                  <a:close/>
                  <a:moveTo>
                    <a:pt x="1515155" y="611250"/>
                  </a:moveTo>
                  <a:cubicBezTo>
                    <a:pt x="1459960" y="618745"/>
                    <a:pt x="1407126" y="628886"/>
                    <a:pt x="1356713" y="641807"/>
                  </a:cubicBezTo>
                  <a:cubicBezTo>
                    <a:pt x="1445500" y="676813"/>
                    <a:pt x="1510641" y="759683"/>
                    <a:pt x="1518667" y="860724"/>
                  </a:cubicBezTo>
                  <a:cubicBezTo>
                    <a:pt x="1530055" y="1004119"/>
                    <a:pt x="1422096" y="1129809"/>
                    <a:pt x="1277530" y="1141463"/>
                  </a:cubicBezTo>
                  <a:cubicBezTo>
                    <a:pt x="1132964" y="1153116"/>
                    <a:pt x="1006537" y="1046319"/>
                    <a:pt x="995149" y="902925"/>
                  </a:cubicBezTo>
                  <a:cubicBezTo>
                    <a:pt x="991226" y="853560"/>
                    <a:pt x="1001453" y="806288"/>
                    <a:pt x="1023255" y="765467"/>
                  </a:cubicBezTo>
                  <a:cubicBezTo>
                    <a:pt x="1009937" y="770241"/>
                    <a:pt x="997865" y="777099"/>
                    <a:pt x="986009" y="784120"/>
                  </a:cubicBezTo>
                  <a:cubicBezTo>
                    <a:pt x="912500" y="967920"/>
                    <a:pt x="1038232" y="1156101"/>
                    <a:pt x="1307271" y="1225928"/>
                  </a:cubicBezTo>
                  <a:cubicBezTo>
                    <a:pt x="1127242" y="1260119"/>
                    <a:pt x="1032773" y="1191738"/>
                    <a:pt x="991776" y="1075495"/>
                  </a:cubicBezTo>
                  <a:lnTo>
                    <a:pt x="959691" y="1164388"/>
                  </a:lnTo>
                  <a:lnTo>
                    <a:pt x="1066642" y="1349009"/>
                  </a:lnTo>
                  <a:cubicBezTo>
                    <a:pt x="950780" y="1326216"/>
                    <a:pt x="861658" y="1453855"/>
                    <a:pt x="1023861" y="1506279"/>
                  </a:cubicBezTo>
                  <a:cubicBezTo>
                    <a:pt x="1043468" y="1604290"/>
                    <a:pt x="961475" y="1736487"/>
                    <a:pt x="1082682" y="1800306"/>
                  </a:cubicBezTo>
                  <a:lnTo>
                    <a:pt x="1088028" y="1643036"/>
                  </a:lnTo>
                  <a:cubicBezTo>
                    <a:pt x="1161110" y="1697740"/>
                    <a:pt x="1137939" y="1779793"/>
                    <a:pt x="1162892" y="1848171"/>
                  </a:cubicBezTo>
                  <a:lnTo>
                    <a:pt x="1296577" y="2080657"/>
                  </a:lnTo>
                  <a:lnTo>
                    <a:pt x="1334009" y="1902874"/>
                  </a:lnTo>
                  <a:cubicBezTo>
                    <a:pt x="1469475" y="1955298"/>
                    <a:pt x="1583553" y="2253884"/>
                    <a:pt x="1724367" y="2285792"/>
                  </a:cubicBezTo>
                  <a:lnTo>
                    <a:pt x="1670894" y="2114848"/>
                  </a:lnTo>
                  <a:cubicBezTo>
                    <a:pt x="1696708" y="2115150"/>
                    <a:pt x="1720780" y="2120483"/>
                    <a:pt x="1743276" y="2130072"/>
                  </a:cubicBezTo>
                  <a:cubicBezTo>
                    <a:pt x="1691469" y="2027156"/>
                    <a:pt x="1643182" y="1919728"/>
                    <a:pt x="1598248" y="1810155"/>
                  </a:cubicBezTo>
                  <a:cubicBezTo>
                    <a:pt x="1477702" y="1293479"/>
                    <a:pt x="1601700" y="968399"/>
                    <a:pt x="1872891" y="597204"/>
                  </a:cubicBezTo>
                  <a:cubicBezTo>
                    <a:pt x="1808907" y="594407"/>
                    <a:pt x="1747202" y="594250"/>
                    <a:pt x="1687766" y="596571"/>
                  </a:cubicBezTo>
                  <a:cubicBezTo>
                    <a:pt x="1627907" y="598907"/>
                    <a:pt x="1570350" y="603756"/>
                    <a:pt x="1515155" y="611250"/>
                  </a:cubicBezTo>
                  <a:close/>
                  <a:moveTo>
                    <a:pt x="1647711" y="12874"/>
                  </a:moveTo>
                  <a:cubicBezTo>
                    <a:pt x="1705098" y="5304"/>
                    <a:pt x="1761887" y="952"/>
                    <a:pt x="1817603" y="139"/>
                  </a:cubicBezTo>
                  <a:cubicBezTo>
                    <a:pt x="2020206" y="-2817"/>
                    <a:pt x="2208618" y="41005"/>
                    <a:pt x="2359949" y="146932"/>
                  </a:cubicBezTo>
                  <a:cubicBezTo>
                    <a:pt x="2727730" y="-42543"/>
                    <a:pt x="3098988" y="-24260"/>
                    <a:pt x="3395469" y="86707"/>
                  </a:cubicBezTo>
                  <a:cubicBezTo>
                    <a:pt x="3691944" y="197674"/>
                    <a:pt x="3949238" y="384332"/>
                    <a:pt x="4138811" y="812735"/>
                  </a:cubicBezTo>
                  <a:cubicBezTo>
                    <a:pt x="4228278" y="1014915"/>
                    <a:pt x="4311629" y="1354836"/>
                    <a:pt x="4316221" y="1696171"/>
                  </a:cubicBezTo>
                  <a:cubicBezTo>
                    <a:pt x="4401199" y="1634620"/>
                    <a:pt x="4495563" y="1545228"/>
                    <a:pt x="4571047" y="1495918"/>
                  </a:cubicBezTo>
                  <a:cubicBezTo>
                    <a:pt x="4703794" y="1409200"/>
                    <a:pt x="4843548" y="1483790"/>
                    <a:pt x="4929970" y="1586153"/>
                  </a:cubicBezTo>
                  <a:cubicBezTo>
                    <a:pt x="5240707" y="1522559"/>
                    <a:pt x="5587217" y="1692700"/>
                    <a:pt x="5608773" y="1930226"/>
                  </a:cubicBezTo>
                  <a:cubicBezTo>
                    <a:pt x="5559107" y="1874940"/>
                    <a:pt x="5518623" y="1841677"/>
                    <a:pt x="5483765" y="1825471"/>
                  </a:cubicBezTo>
                  <a:cubicBezTo>
                    <a:pt x="5477547" y="1928934"/>
                    <a:pt x="5477961" y="2025774"/>
                    <a:pt x="5484397" y="2117502"/>
                  </a:cubicBezTo>
                  <a:cubicBezTo>
                    <a:pt x="5521694" y="2131178"/>
                    <a:pt x="5547979" y="2166137"/>
                    <a:pt x="5547979" y="2207027"/>
                  </a:cubicBezTo>
                  <a:cubicBezTo>
                    <a:pt x="5547979" y="2241656"/>
                    <a:pt x="5529127" y="2272029"/>
                    <a:pt x="5499910" y="2287589"/>
                  </a:cubicBezTo>
                  <a:cubicBezTo>
                    <a:pt x="5511276" y="2376884"/>
                    <a:pt x="5526852" y="2461815"/>
                    <a:pt x="5545228" y="2544039"/>
                  </a:cubicBezTo>
                  <a:cubicBezTo>
                    <a:pt x="5587618" y="2547936"/>
                    <a:pt x="5620200" y="2582827"/>
                    <a:pt x="5620200" y="2625073"/>
                  </a:cubicBezTo>
                  <a:cubicBezTo>
                    <a:pt x="5620200" y="2654038"/>
                    <a:pt x="5604885" y="2679546"/>
                    <a:pt x="5580822" y="2693134"/>
                  </a:cubicBezTo>
                  <a:lnTo>
                    <a:pt x="5639933" y="2921877"/>
                  </a:lnTo>
                  <a:cubicBezTo>
                    <a:pt x="5681788" y="2924102"/>
                    <a:pt x="5714646" y="2957890"/>
                    <a:pt x="5714645" y="2999092"/>
                  </a:cubicBezTo>
                  <a:cubicBezTo>
                    <a:pt x="5714646" y="3027159"/>
                    <a:pt x="5699400" y="3051785"/>
                    <a:pt x="5675744" y="3064435"/>
                  </a:cubicBezTo>
                  <a:cubicBezTo>
                    <a:pt x="5702796" y="3176067"/>
                    <a:pt x="5726345" y="3290156"/>
                    <a:pt x="5740390" y="3411700"/>
                  </a:cubicBezTo>
                  <a:cubicBezTo>
                    <a:pt x="5778088" y="3416487"/>
                    <a:pt x="5806569" y="3448043"/>
                    <a:pt x="5806569" y="3486027"/>
                  </a:cubicBezTo>
                  <a:cubicBezTo>
                    <a:pt x="5806569" y="3519454"/>
                    <a:pt x="5784513" y="3547902"/>
                    <a:pt x="5753453" y="3557807"/>
                  </a:cubicBezTo>
                  <a:cubicBezTo>
                    <a:pt x="5757134" y="3618644"/>
                    <a:pt x="5758308" y="3681582"/>
                    <a:pt x="5755411" y="3747120"/>
                  </a:cubicBezTo>
                  <a:cubicBezTo>
                    <a:pt x="5790677" y="3752787"/>
                    <a:pt x="5816927" y="3782776"/>
                    <a:pt x="5816926" y="3818691"/>
                  </a:cubicBezTo>
                  <a:cubicBezTo>
                    <a:pt x="5816927" y="3857470"/>
                    <a:pt x="5786322" y="3889342"/>
                    <a:pt x="5747079" y="3891888"/>
                  </a:cubicBezTo>
                  <a:lnTo>
                    <a:pt x="5726229" y="4056264"/>
                  </a:lnTo>
                  <a:cubicBezTo>
                    <a:pt x="5757341" y="4059727"/>
                    <a:pt x="5781021" y="4085578"/>
                    <a:pt x="5781022" y="4116772"/>
                  </a:cubicBezTo>
                  <a:cubicBezTo>
                    <a:pt x="5781021" y="4151247"/>
                    <a:pt x="5752100" y="4179194"/>
                    <a:pt x="5716423" y="4179194"/>
                  </a:cubicBezTo>
                  <a:lnTo>
                    <a:pt x="5702807" y="4176538"/>
                  </a:lnTo>
                  <a:cubicBezTo>
                    <a:pt x="5699504" y="4199634"/>
                    <a:pt x="5694423" y="4222744"/>
                    <a:pt x="5688978" y="4246179"/>
                  </a:cubicBezTo>
                  <a:lnTo>
                    <a:pt x="5699430" y="4175879"/>
                  </a:lnTo>
                  <a:cubicBezTo>
                    <a:pt x="5671860" y="4169638"/>
                    <a:pt x="5651824" y="4145467"/>
                    <a:pt x="5651824" y="4116772"/>
                  </a:cubicBezTo>
                  <a:cubicBezTo>
                    <a:pt x="5651823" y="4082298"/>
                    <a:pt x="5680746" y="4054351"/>
                    <a:pt x="5716423" y="4054351"/>
                  </a:cubicBezTo>
                  <a:cubicBezTo>
                    <a:pt x="5716448" y="4054356"/>
                    <a:pt x="5716471" y="4054360"/>
                    <a:pt x="5716497" y="4054365"/>
                  </a:cubicBezTo>
                  <a:cubicBezTo>
                    <a:pt x="5722433" y="3999202"/>
                    <a:pt x="5725678" y="3944682"/>
                    <a:pt x="5726942" y="3890845"/>
                  </a:cubicBezTo>
                  <a:cubicBezTo>
                    <a:pt x="5690226" y="3886320"/>
                    <a:pt x="5662441" y="3855641"/>
                    <a:pt x="5662441" y="3818691"/>
                  </a:cubicBezTo>
                  <a:cubicBezTo>
                    <a:pt x="5662441" y="3782295"/>
                    <a:pt x="5689399" y="3751983"/>
                    <a:pt x="5725341" y="3746850"/>
                  </a:cubicBezTo>
                  <a:cubicBezTo>
                    <a:pt x="5723640" y="3683597"/>
                    <a:pt x="5718776" y="3621346"/>
                    <a:pt x="5711920" y="3560052"/>
                  </a:cubicBezTo>
                  <a:cubicBezTo>
                    <a:pt x="5674974" y="3554673"/>
                    <a:pt x="5647295" y="3523473"/>
                    <a:pt x="5647295" y="3486028"/>
                  </a:cubicBezTo>
                  <a:cubicBezTo>
                    <a:pt x="5647294" y="3455275"/>
                    <a:pt x="5665964" y="3428736"/>
                    <a:pt x="5693175" y="3416920"/>
                  </a:cubicBezTo>
                  <a:cubicBezTo>
                    <a:pt x="5675705" y="3299660"/>
                    <a:pt x="5651629" y="3186110"/>
                    <a:pt x="5625432" y="3076019"/>
                  </a:cubicBezTo>
                  <a:cubicBezTo>
                    <a:pt x="5584264" y="3073265"/>
                    <a:pt x="5552198" y="3039797"/>
                    <a:pt x="5552198" y="2999092"/>
                  </a:cubicBezTo>
                  <a:cubicBezTo>
                    <a:pt x="5552197" y="2971440"/>
                    <a:pt x="5566998" y="2947127"/>
                    <a:pt x="5590124" y="2934385"/>
                  </a:cubicBezTo>
                  <a:cubicBezTo>
                    <a:pt x="5571192" y="2857067"/>
                    <a:pt x="5551354" y="2781680"/>
                    <a:pt x="5532671" y="2708005"/>
                  </a:cubicBezTo>
                  <a:cubicBezTo>
                    <a:pt x="5485764" y="2707537"/>
                    <a:pt x="5447978" y="2670569"/>
                    <a:pt x="5447978" y="2625074"/>
                  </a:cubicBezTo>
                  <a:cubicBezTo>
                    <a:pt x="5447977" y="2592849"/>
                    <a:pt x="5466935" y="2564904"/>
                    <a:pt x="5495098" y="2551970"/>
                  </a:cubicBezTo>
                  <a:cubicBezTo>
                    <a:pt x="5474867" y="2466887"/>
                    <a:pt x="5458379" y="2384052"/>
                    <a:pt x="5447363" y="2303536"/>
                  </a:cubicBezTo>
                  <a:cubicBezTo>
                    <a:pt x="5392416" y="2303335"/>
                    <a:pt x="5347977" y="2260195"/>
                    <a:pt x="5347977" y="2207027"/>
                  </a:cubicBezTo>
                  <a:cubicBezTo>
                    <a:pt x="5347976" y="2158500"/>
                    <a:pt x="5384994" y="2118329"/>
                    <a:pt x="5433484" y="2113225"/>
                  </a:cubicBezTo>
                  <a:cubicBezTo>
                    <a:pt x="5430925" y="2011527"/>
                    <a:pt x="5442909" y="1913764"/>
                    <a:pt x="5473394" y="1819757"/>
                  </a:cubicBezTo>
                  <a:cubicBezTo>
                    <a:pt x="5312624" y="1752905"/>
                    <a:pt x="5287005" y="2051358"/>
                    <a:pt x="5041708" y="2043935"/>
                  </a:cubicBezTo>
                  <a:cubicBezTo>
                    <a:pt x="5135841" y="2306090"/>
                    <a:pt x="5043443" y="2534685"/>
                    <a:pt x="4872549" y="2697210"/>
                  </a:cubicBezTo>
                  <a:cubicBezTo>
                    <a:pt x="5072200" y="2782309"/>
                    <a:pt x="5213781" y="2918035"/>
                    <a:pt x="5223556" y="3088318"/>
                  </a:cubicBezTo>
                  <a:cubicBezTo>
                    <a:pt x="5476625" y="3289275"/>
                    <a:pt x="5468542" y="3648124"/>
                    <a:pt x="5444787" y="3783661"/>
                  </a:cubicBezTo>
                  <a:cubicBezTo>
                    <a:pt x="5432351" y="3931224"/>
                    <a:pt x="5443814" y="4062144"/>
                    <a:pt x="5470515" y="4182928"/>
                  </a:cubicBezTo>
                  <a:lnTo>
                    <a:pt x="5472725" y="4188923"/>
                  </a:lnTo>
                  <a:cubicBezTo>
                    <a:pt x="5472475" y="4188734"/>
                    <a:pt x="5472220" y="4188543"/>
                    <a:pt x="5471927" y="4188410"/>
                  </a:cubicBezTo>
                  <a:cubicBezTo>
                    <a:pt x="5542749" y="4521812"/>
                    <a:pt x="5722007" y="4780169"/>
                    <a:pt x="5805040" y="5105036"/>
                  </a:cubicBezTo>
                  <a:cubicBezTo>
                    <a:pt x="5813712" y="5177521"/>
                    <a:pt x="5674899" y="5190459"/>
                    <a:pt x="5609829" y="5233172"/>
                  </a:cubicBezTo>
                  <a:lnTo>
                    <a:pt x="5661197" y="5489434"/>
                  </a:lnTo>
                  <a:lnTo>
                    <a:pt x="5553951" y="5618083"/>
                  </a:lnTo>
                  <a:lnTo>
                    <a:pt x="5568733" y="5777735"/>
                  </a:lnTo>
                  <a:lnTo>
                    <a:pt x="5424895" y="5927221"/>
                  </a:lnTo>
                  <a:cubicBezTo>
                    <a:pt x="5431746" y="6101625"/>
                    <a:pt x="5531062" y="6286704"/>
                    <a:pt x="5445440" y="6450428"/>
                  </a:cubicBezTo>
                  <a:cubicBezTo>
                    <a:pt x="5359827" y="6614153"/>
                    <a:pt x="4778439" y="6579479"/>
                    <a:pt x="4551589" y="6792115"/>
                  </a:cubicBezTo>
                  <a:cubicBezTo>
                    <a:pt x="4324741" y="7004750"/>
                    <a:pt x="4395774" y="7587926"/>
                    <a:pt x="4084347" y="7726244"/>
                  </a:cubicBezTo>
                  <a:cubicBezTo>
                    <a:pt x="3772918" y="7864561"/>
                    <a:pt x="2873860" y="7786540"/>
                    <a:pt x="2683023" y="7622018"/>
                  </a:cubicBezTo>
                  <a:cubicBezTo>
                    <a:pt x="2492185" y="7457495"/>
                    <a:pt x="2548127" y="7222779"/>
                    <a:pt x="2486484" y="6834826"/>
                  </a:cubicBezTo>
                  <a:cubicBezTo>
                    <a:pt x="2460115" y="6696112"/>
                    <a:pt x="2435218" y="6606345"/>
                    <a:pt x="2409723" y="6520469"/>
                  </a:cubicBezTo>
                  <a:lnTo>
                    <a:pt x="2380394" y="6519637"/>
                  </a:lnTo>
                  <a:cubicBezTo>
                    <a:pt x="2401971" y="6546638"/>
                    <a:pt x="2413100" y="6581924"/>
                    <a:pt x="2409298" y="6619126"/>
                  </a:cubicBezTo>
                  <a:cubicBezTo>
                    <a:pt x="2403994" y="6671036"/>
                    <a:pt x="2370978" y="6713326"/>
                    <a:pt x="2325744" y="6730697"/>
                  </a:cubicBezTo>
                  <a:cubicBezTo>
                    <a:pt x="2379359" y="6752909"/>
                    <a:pt x="2413561" y="6808949"/>
                    <a:pt x="2407302" y="6870188"/>
                  </a:cubicBezTo>
                  <a:lnTo>
                    <a:pt x="2407301" y="6870188"/>
                  </a:lnTo>
                  <a:cubicBezTo>
                    <a:pt x="2402373" y="6918418"/>
                    <a:pt x="2373529" y="6958340"/>
                    <a:pt x="2332665" y="6976958"/>
                  </a:cubicBezTo>
                  <a:cubicBezTo>
                    <a:pt x="2411073" y="8157555"/>
                    <a:pt x="2619325" y="9328809"/>
                    <a:pt x="2557289" y="10519514"/>
                  </a:cubicBezTo>
                  <a:cubicBezTo>
                    <a:pt x="2494341" y="11727732"/>
                    <a:pt x="1967568" y="13323113"/>
                    <a:pt x="927272" y="14334411"/>
                  </a:cubicBezTo>
                  <a:cubicBezTo>
                    <a:pt x="1205565" y="13079465"/>
                    <a:pt x="1205566" y="11263802"/>
                    <a:pt x="1165810" y="10479462"/>
                  </a:cubicBezTo>
                  <a:cubicBezTo>
                    <a:pt x="1126053" y="9695120"/>
                    <a:pt x="1540185" y="8780614"/>
                    <a:pt x="1553436" y="8276636"/>
                  </a:cubicBezTo>
                  <a:cubicBezTo>
                    <a:pt x="1566689" y="7772657"/>
                    <a:pt x="1560063" y="7248650"/>
                    <a:pt x="1742282" y="6914888"/>
                  </a:cubicBezTo>
                  <a:lnTo>
                    <a:pt x="1747311" y="6914974"/>
                  </a:lnTo>
                  <a:cubicBezTo>
                    <a:pt x="1712121" y="6888273"/>
                    <a:pt x="1692723" y="6843984"/>
                    <a:pt x="1697567" y="6796584"/>
                  </a:cubicBezTo>
                  <a:cubicBezTo>
                    <a:pt x="1702871" y="6744669"/>
                    <a:pt x="1735886" y="6702380"/>
                    <a:pt x="1781122" y="6685010"/>
                  </a:cubicBezTo>
                  <a:cubicBezTo>
                    <a:pt x="1727506" y="6662798"/>
                    <a:pt x="1693304" y="6606757"/>
                    <a:pt x="1699561" y="6545521"/>
                  </a:cubicBezTo>
                  <a:cubicBezTo>
                    <a:pt x="1702026" y="6521408"/>
                    <a:pt x="1710468" y="6499374"/>
                    <a:pt x="1724895" y="6481899"/>
                  </a:cubicBezTo>
                  <a:cubicBezTo>
                    <a:pt x="1559389" y="6333452"/>
                    <a:pt x="1202629" y="5689801"/>
                    <a:pt x="1143161" y="5199090"/>
                  </a:cubicBezTo>
                  <a:cubicBezTo>
                    <a:pt x="1082898" y="4701798"/>
                    <a:pt x="1095350" y="3886745"/>
                    <a:pt x="1369564" y="3504183"/>
                  </a:cubicBezTo>
                  <a:lnTo>
                    <a:pt x="1342701" y="3497288"/>
                  </a:lnTo>
                  <a:cubicBezTo>
                    <a:pt x="1342506" y="3500802"/>
                    <a:pt x="1341439" y="3504061"/>
                    <a:pt x="1340305" y="3507311"/>
                  </a:cubicBezTo>
                  <a:cubicBezTo>
                    <a:pt x="1292921" y="3643011"/>
                    <a:pt x="1143604" y="3713720"/>
                    <a:pt x="1006794" y="3665240"/>
                  </a:cubicBezTo>
                  <a:cubicBezTo>
                    <a:pt x="869983" y="3616757"/>
                    <a:pt x="797486" y="3467449"/>
                    <a:pt x="844869" y="3331747"/>
                  </a:cubicBezTo>
                  <a:lnTo>
                    <a:pt x="858748" y="3305570"/>
                  </a:lnTo>
                  <a:cubicBezTo>
                    <a:pt x="837363" y="3294855"/>
                    <a:pt x="817309" y="3282175"/>
                    <a:pt x="797670" y="3269098"/>
                  </a:cubicBezTo>
                  <a:cubicBezTo>
                    <a:pt x="756630" y="3395284"/>
                    <a:pt x="786603" y="3568218"/>
                    <a:pt x="932956" y="3742254"/>
                  </a:cubicBezTo>
                  <a:cubicBezTo>
                    <a:pt x="724570" y="3599057"/>
                    <a:pt x="708932" y="3417656"/>
                    <a:pt x="740451" y="3277282"/>
                  </a:cubicBezTo>
                  <a:cubicBezTo>
                    <a:pt x="736790" y="3255674"/>
                    <a:pt x="733047" y="3237861"/>
                    <a:pt x="728929" y="3223524"/>
                  </a:cubicBezTo>
                  <a:lnTo>
                    <a:pt x="682854" y="3192978"/>
                  </a:lnTo>
                  <a:cubicBezTo>
                    <a:pt x="659340" y="3239103"/>
                    <a:pt x="642973" y="3356650"/>
                    <a:pt x="644199" y="3427713"/>
                  </a:cubicBezTo>
                  <a:cubicBezTo>
                    <a:pt x="591282" y="3307236"/>
                    <a:pt x="588829" y="3215439"/>
                    <a:pt x="607162" y="3129117"/>
                  </a:cubicBezTo>
                  <a:lnTo>
                    <a:pt x="519332" y="3050951"/>
                  </a:lnTo>
                  <a:lnTo>
                    <a:pt x="478429" y="3085820"/>
                  </a:lnTo>
                  <a:lnTo>
                    <a:pt x="488849" y="3023541"/>
                  </a:lnTo>
                  <a:cubicBezTo>
                    <a:pt x="271373" y="2801268"/>
                    <a:pt x="128257" y="2536552"/>
                    <a:pt x="57431" y="2289594"/>
                  </a:cubicBezTo>
                  <a:cubicBezTo>
                    <a:pt x="-84463" y="1794856"/>
                    <a:pt x="24723" y="966554"/>
                    <a:pt x="518204" y="535747"/>
                  </a:cubicBezTo>
                  <a:cubicBezTo>
                    <a:pt x="815063" y="276592"/>
                    <a:pt x="1246011" y="65865"/>
                    <a:pt x="1647711" y="128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任意多边形 21"/>
            <p:cNvSpPr/>
            <p:nvPr/>
          </p:nvSpPr>
          <p:spPr>
            <a:xfrm rot="905361">
              <a:off x="14015125" y="6583104"/>
              <a:ext cx="1729324" cy="489071"/>
            </a:xfrm>
            <a:custGeom>
              <a:avLst/>
              <a:gdLst/>
              <a:ahLst/>
              <a:cxnLst/>
              <a:rect l="l" t="t" r="r" b="b"/>
              <a:pathLst>
                <a:path w="1729324" h="485470">
                  <a:moveTo>
                    <a:pt x="1092179" y="99670"/>
                  </a:moveTo>
                  <a:cubicBezTo>
                    <a:pt x="850261" y="127095"/>
                    <a:pt x="607942" y="271395"/>
                    <a:pt x="451371" y="256783"/>
                  </a:cubicBezTo>
                  <a:cubicBezTo>
                    <a:pt x="798155" y="514249"/>
                    <a:pt x="1420824" y="326076"/>
                    <a:pt x="1589902" y="330212"/>
                  </a:cubicBezTo>
                  <a:lnTo>
                    <a:pt x="1508590" y="236101"/>
                  </a:lnTo>
                  <a:cubicBezTo>
                    <a:pt x="1382336" y="108835"/>
                    <a:pt x="1237330" y="83215"/>
                    <a:pt x="1092179" y="99670"/>
                  </a:cubicBezTo>
                  <a:close/>
                  <a:moveTo>
                    <a:pt x="0" y="56161"/>
                  </a:moveTo>
                  <a:cubicBezTo>
                    <a:pt x="136297" y="171916"/>
                    <a:pt x="298160" y="198344"/>
                    <a:pt x="471572" y="178264"/>
                  </a:cubicBezTo>
                  <a:cubicBezTo>
                    <a:pt x="675960" y="116491"/>
                    <a:pt x="909983" y="2933"/>
                    <a:pt x="1144225" y="15"/>
                  </a:cubicBezTo>
                  <a:cubicBezTo>
                    <a:pt x="1385390" y="-1820"/>
                    <a:pt x="1651942" y="171679"/>
                    <a:pt x="1729324" y="394558"/>
                  </a:cubicBezTo>
                  <a:cubicBezTo>
                    <a:pt x="1458377" y="368679"/>
                    <a:pt x="581792" y="774101"/>
                    <a:pt x="0" y="561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" name="任意多边形 22"/>
            <p:cNvSpPr/>
            <p:nvPr/>
          </p:nvSpPr>
          <p:spPr>
            <a:xfrm rot="21497307">
              <a:off x="14983868" y="7845914"/>
              <a:ext cx="385965" cy="349484"/>
            </a:xfrm>
            <a:custGeom>
              <a:avLst/>
              <a:gdLst>
                <a:gd name="connsiteX0" fmla="*/ 524435 w 524435"/>
                <a:gd name="connsiteY0" fmla="*/ 47065 h 114300"/>
                <a:gd name="connsiteX1" fmla="*/ 0 w 524435"/>
                <a:gd name="connsiteY1" fmla="*/ 0 h 114300"/>
                <a:gd name="connsiteX2" fmla="*/ 396688 w 524435"/>
                <a:gd name="connsiteY2" fmla="*/ 114300 h 114300"/>
                <a:gd name="connsiteX3" fmla="*/ 524435 w 524435"/>
                <a:gd name="connsiteY3" fmla="*/ 4706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435" h="114300">
                  <a:moveTo>
                    <a:pt x="524435" y="47065"/>
                  </a:moveTo>
                  <a:lnTo>
                    <a:pt x="0" y="0"/>
                  </a:lnTo>
                  <a:lnTo>
                    <a:pt x="396688" y="114300"/>
                  </a:lnTo>
                  <a:lnTo>
                    <a:pt x="524435" y="470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任意多边形 23"/>
            <p:cNvSpPr/>
            <p:nvPr/>
          </p:nvSpPr>
          <p:spPr>
            <a:xfrm flipH="1">
              <a:off x="6474848" y="17831712"/>
              <a:ext cx="1513241" cy="2567167"/>
            </a:xfrm>
            <a:custGeom>
              <a:avLst/>
              <a:gdLst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65345 w 1513241"/>
                <a:gd name="connsiteY22" fmla="*/ 1678420 h 2566932"/>
                <a:gd name="connsiteX23" fmla="*/ 864878 w 1513241"/>
                <a:gd name="connsiteY23" fmla="*/ 1670616 h 2566932"/>
                <a:gd name="connsiteX24" fmla="*/ 839066 w 1513241"/>
                <a:gd name="connsiteY24" fmla="*/ 1543716 h 2566932"/>
                <a:gd name="connsiteX25" fmla="*/ 909305 w 1513241"/>
                <a:gd name="connsiteY25" fmla="*/ 1680796 h 2566932"/>
                <a:gd name="connsiteX26" fmla="*/ 1010064 w 1513241"/>
                <a:gd name="connsiteY26" fmla="*/ 1638716 h 2566932"/>
                <a:gd name="connsiteX27" fmla="*/ 982935 w 1513241"/>
                <a:gd name="connsiteY27" fmla="*/ 1517136 h 2566932"/>
                <a:gd name="connsiteX28" fmla="*/ 1052470 w 1513241"/>
                <a:gd name="connsiteY28" fmla="*/ 1666740 h 2566932"/>
                <a:gd name="connsiteX29" fmla="*/ 1192891 w 1513241"/>
                <a:gd name="connsiteY29" fmla="*/ 1666318 h 2566932"/>
                <a:gd name="connsiteX30" fmla="*/ 1198036 w 1513241"/>
                <a:gd name="connsiteY30" fmla="*/ 1346588 h 2566932"/>
                <a:gd name="connsiteX31" fmla="*/ 1240303 w 1513241"/>
                <a:gd name="connsiteY31" fmla="*/ 1656450 h 2566932"/>
                <a:gd name="connsiteX32" fmla="*/ 1463686 w 1513241"/>
                <a:gd name="connsiteY32" fmla="*/ 2190632 h 2566932"/>
                <a:gd name="connsiteX33" fmla="*/ 1461844 w 1513241"/>
                <a:gd name="connsiteY33" fmla="*/ 1427972 h 2566932"/>
                <a:gd name="connsiteX34" fmla="*/ 1072036 w 1513241"/>
                <a:gd name="connsiteY34" fmla="*/ 289766 h 2566932"/>
                <a:gd name="connsiteX35" fmla="*/ 660356 w 1513241"/>
                <a:gd name="connsiteY35" fmla="*/ 706 h 2566932"/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65345 w 1513241"/>
                <a:gd name="connsiteY22" fmla="*/ 1678420 h 2566932"/>
                <a:gd name="connsiteX23" fmla="*/ 839066 w 1513241"/>
                <a:gd name="connsiteY23" fmla="*/ 1543716 h 2566932"/>
                <a:gd name="connsiteX24" fmla="*/ 909305 w 1513241"/>
                <a:gd name="connsiteY24" fmla="*/ 1680796 h 2566932"/>
                <a:gd name="connsiteX25" fmla="*/ 1010064 w 1513241"/>
                <a:gd name="connsiteY25" fmla="*/ 1638716 h 2566932"/>
                <a:gd name="connsiteX26" fmla="*/ 982935 w 1513241"/>
                <a:gd name="connsiteY26" fmla="*/ 1517136 h 2566932"/>
                <a:gd name="connsiteX27" fmla="*/ 1052470 w 1513241"/>
                <a:gd name="connsiteY27" fmla="*/ 1666740 h 2566932"/>
                <a:gd name="connsiteX28" fmla="*/ 1192891 w 1513241"/>
                <a:gd name="connsiteY28" fmla="*/ 1666318 h 2566932"/>
                <a:gd name="connsiteX29" fmla="*/ 1198036 w 1513241"/>
                <a:gd name="connsiteY29" fmla="*/ 1346588 h 2566932"/>
                <a:gd name="connsiteX30" fmla="*/ 1240303 w 1513241"/>
                <a:gd name="connsiteY30" fmla="*/ 1656450 h 2566932"/>
                <a:gd name="connsiteX31" fmla="*/ 1463686 w 1513241"/>
                <a:gd name="connsiteY31" fmla="*/ 2190632 h 2566932"/>
                <a:gd name="connsiteX32" fmla="*/ 1461844 w 1513241"/>
                <a:gd name="connsiteY32" fmla="*/ 1427972 h 2566932"/>
                <a:gd name="connsiteX33" fmla="*/ 1072036 w 1513241"/>
                <a:gd name="connsiteY33" fmla="*/ 289766 h 2566932"/>
                <a:gd name="connsiteX34" fmla="*/ 660356 w 1513241"/>
                <a:gd name="connsiteY34" fmla="*/ 706 h 2566932"/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39066 w 1513241"/>
                <a:gd name="connsiteY22" fmla="*/ 1543716 h 2566932"/>
                <a:gd name="connsiteX23" fmla="*/ 909305 w 1513241"/>
                <a:gd name="connsiteY23" fmla="*/ 1680796 h 2566932"/>
                <a:gd name="connsiteX24" fmla="*/ 1010064 w 1513241"/>
                <a:gd name="connsiteY24" fmla="*/ 1638716 h 2566932"/>
                <a:gd name="connsiteX25" fmla="*/ 982935 w 1513241"/>
                <a:gd name="connsiteY25" fmla="*/ 1517136 h 2566932"/>
                <a:gd name="connsiteX26" fmla="*/ 1052470 w 1513241"/>
                <a:gd name="connsiteY26" fmla="*/ 1666740 h 2566932"/>
                <a:gd name="connsiteX27" fmla="*/ 1192891 w 1513241"/>
                <a:gd name="connsiteY27" fmla="*/ 1666318 h 2566932"/>
                <a:gd name="connsiteX28" fmla="*/ 1198036 w 1513241"/>
                <a:gd name="connsiteY28" fmla="*/ 1346588 h 2566932"/>
                <a:gd name="connsiteX29" fmla="*/ 1240303 w 1513241"/>
                <a:gd name="connsiteY29" fmla="*/ 1656450 h 2566932"/>
                <a:gd name="connsiteX30" fmla="*/ 1463686 w 1513241"/>
                <a:gd name="connsiteY30" fmla="*/ 2190632 h 2566932"/>
                <a:gd name="connsiteX31" fmla="*/ 1461844 w 1513241"/>
                <a:gd name="connsiteY31" fmla="*/ 1427972 h 2566932"/>
                <a:gd name="connsiteX32" fmla="*/ 1072036 w 1513241"/>
                <a:gd name="connsiteY32" fmla="*/ 289766 h 2566932"/>
                <a:gd name="connsiteX33" fmla="*/ 660356 w 1513241"/>
                <a:gd name="connsiteY33" fmla="*/ 706 h 2566932"/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39066 w 1513241"/>
                <a:gd name="connsiteY22" fmla="*/ 1543716 h 2566932"/>
                <a:gd name="connsiteX23" fmla="*/ 909305 w 1513241"/>
                <a:gd name="connsiteY23" fmla="*/ 1680796 h 2566932"/>
                <a:gd name="connsiteX24" fmla="*/ 1010064 w 1513241"/>
                <a:gd name="connsiteY24" fmla="*/ 1638716 h 2566932"/>
                <a:gd name="connsiteX25" fmla="*/ 982935 w 1513241"/>
                <a:gd name="connsiteY25" fmla="*/ 1517136 h 2566932"/>
                <a:gd name="connsiteX26" fmla="*/ 1052470 w 1513241"/>
                <a:gd name="connsiteY26" fmla="*/ 1666740 h 2566932"/>
                <a:gd name="connsiteX27" fmla="*/ 1195696 w 1513241"/>
                <a:gd name="connsiteY27" fmla="*/ 1638269 h 2566932"/>
                <a:gd name="connsiteX28" fmla="*/ 1198036 w 1513241"/>
                <a:gd name="connsiteY28" fmla="*/ 1346588 h 2566932"/>
                <a:gd name="connsiteX29" fmla="*/ 1240303 w 1513241"/>
                <a:gd name="connsiteY29" fmla="*/ 1656450 h 2566932"/>
                <a:gd name="connsiteX30" fmla="*/ 1463686 w 1513241"/>
                <a:gd name="connsiteY30" fmla="*/ 2190632 h 2566932"/>
                <a:gd name="connsiteX31" fmla="*/ 1461844 w 1513241"/>
                <a:gd name="connsiteY31" fmla="*/ 1427972 h 2566932"/>
                <a:gd name="connsiteX32" fmla="*/ 1072036 w 1513241"/>
                <a:gd name="connsiteY32" fmla="*/ 289766 h 2566932"/>
                <a:gd name="connsiteX33" fmla="*/ 660356 w 1513241"/>
                <a:gd name="connsiteY33" fmla="*/ 706 h 2566932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909305 w 1513241"/>
                <a:gd name="connsiteY23" fmla="*/ 1680796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3241" h="2567167">
                  <a:moveTo>
                    <a:pt x="835769" y="2400394"/>
                  </a:moveTo>
                  <a:cubicBezTo>
                    <a:pt x="842698" y="2450938"/>
                    <a:pt x="833169" y="2521290"/>
                    <a:pt x="806851" y="2539226"/>
                  </a:cubicBezTo>
                  <a:cubicBezTo>
                    <a:pt x="780532" y="2557164"/>
                    <a:pt x="756910" y="2448412"/>
                    <a:pt x="753951" y="2401110"/>
                  </a:cubicBezTo>
                  <a:lnTo>
                    <a:pt x="835769" y="2400394"/>
                  </a:lnTo>
                  <a:close/>
                  <a:moveTo>
                    <a:pt x="1489602" y="2019860"/>
                  </a:moveTo>
                  <a:cubicBezTo>
                    <a:pt x="1503621" y="2063956"/>
                    <a:pt x="1500333" y="2126964"/>
                    <a:pt x="1471082" y="2145058"/>
                  </a:cubicBezTo>
                  <a:cubicBezTo>
                    <a:pt x="1441830" y="2163152"/>
                    <a:pt x="1401299" y="2069016"/>
                    <a:pt x="1392371" y="2027448"/>
                  </a:cubicBezTo>
                  <a:lnTo>
                    <a:pt x="1489602" y="2019860"/>
                  </a:lnTo>
                  <a:close/>
                  <a:moveTo>
                    <a:pt x="32211" y="1212342"/>
                  </a:moveTo>
                  <a:lnTo>
                    <a:pt x="132446" y="1270976"/>
                  </a:lnTo>
                  <a:cubicBezTo>
                    <a:pt x="125212" y="1312102"/>
                    <a:pt x="91707" y="1355486"/>
                    <a:pt x="53963" y="1349276"/>
                  </a:cubicBezTo>
                  <a:cubicBezTo>
                    <a:pt x="16219" y="1343068"/>
                    <a:pt x="21132" y="1248282"/>
                    <a:pt x="32211" y="1212342"/>
                  </a:cubicBezTo>
                  <a:close/>
                  <a:moveTo>
                    <a:pt x="660356" y="706"/>
                  </a:moveTo>
                  <a:cubicBezTo>
                    <a:pt x="507682" y="9708"/>
                    <a:pt x="371240" y="103728"/>
                    <a:pt x="346066" y="221764"/>
                  </a:cubicBezTo>
                  <a:cubicBezTo>
                    <a:pt x="236752" y="603100"/>
                    <a:pt x="-78383" y="1224414"/>
                    <a:pt x="18123" y="1365774"/>
                  </a:cubicBezTo>
                  <a:cubicBezTo>
                    <a:pt x="114630" y="1507134"/>
                    <a:pt x="363990" y="950610"/>
                    <a:pt x="496626" y="941384"/>
                  </a:cubicBezTo>
                  <a:cubicBezTo>
                    <a:pt x="547543" y="937842"/>
                    <a:pt x="579661" y="1160550"/>
                    <a:pt x="608093" y="1441980"/>
                  </a:cubicBezTo>
                  <a:lnTo>
                    <a:pt x="604493" y="1411378"/>
                  </a:lnTo>
                  <a:cubicBezTo>
                    <a:pt x="476915" y="1392224"/>
                    <a:pt x="339767" y="1282776"/>
                    <a:pt x="221757" y="1353918"/>
                  </a:cubicBezTo>
                  <a:cubicBezTo>
                    <a:pt x="105447" y="1424036"/>
                    <a:pt x="488986" y="1586294"/>
                    <a:pt x="633102" y="1704838"/>
                  </a:cubicBezTo>
                  <a:cubicBezTo>
                    <a:pt x="669315" y="2098910"/>
                    <a:pt x="707093" y="2507976"/>
                    <a:pt x="780343" y="2558092"/>
                  </a:cubicBezTo>
                  <a:cubicBezTo>
                    <a:pt x="926350" y="2657988"/>
                    <a:pt x="870762" y="1903873"/>
                    <a:pt x="863719" y="1734810"/>
                  </a:cubicBezTo>
                  <a:cubicBezTo>
                    <a:pt x="856676" y="1565747"/>
                    <a:pt x="831468" y="1552718"/>
                    <a:pt x="839066" y="1543716"/>
                  </a:cubicBezTo>
                  <a:cubicBezTo>
                    <a:pt x="855356" y="1599812"/>
                    <a:pt x="856734" y="1637427"/>
                    <a:pt x="884060" y="1683601"/>
                  </a:cubicBezTo>
                  <a:cubicBezTo>
                    <a:pt x="911386" y="1729775"/>
                    <a:pt x="1007888" y="1684853"/>
                    <a:pt x="1010064" y="1638716"/>
                  </a:cubicBezTo>
                  <a:cubicBezTo>
                    <a:pt x="1012240" y="1592579"/>
                    <a:pt x="991978" y="1557663"/>
                    <a:pt x="982935" y="1517136"/>
                  </a:cubicBezTo>
                  <a:cubicBezTo>
                    <a:pt x="1006292" y="1566848"/>
                    <a:pt x="1015640" y="1629288"/>
                    <a:pt x="1052470" y="1666740"/>
                  </a:cubicBezTo>
                  <a:cubicBezTo>
                    <a:pt x="1104093" y="1705516"/>
                    <a:pt x="1177403" y="1674659"/>
                    <a:pt x="1195696" y="1638269"/>
                  </a:cubicBezTo>
                  <a:cubicBezTo>
                    <a:pt x="1221210" y="1560849"/>
                    <a:pt x="1203017" y="1458660"/>
                    <a:pt x="1198036" y="1346588"/>
                  </a:cubicBezTo>
                  <a:lnTo>
                    <a:pt x="1240303" y="1656450"/>
                  </a:lnTo>
                  <a:cubicBezTo>
                    <a:pt x="1288880" y="1798560"/>
                    <a:pt x="1363912" y="2194932"/>
                    <a:pt x="1463686" y="2190632"/>
                  </a:cubicBezTo>
                  <a:cubicBezTo>
                    <a:pt x="1568835" y="2186102"/>
                    <a:pt x="1476184" y="1667846"/>
                    <a:pt x="1461844" y="1427972"/>
                  </a:cubicBezTo>
                  <a:cubicBezTo>
                    <a:pt x="1432584" y="1139412"/>
                    <a:pt x="1252238" y="733852"/>
                    <a:pt x="1072036" y="289766"/>
                  </a:cubicBezTo>
                  <a:cubicBezTo>
                    <a:pt x="981935" y="67724"/>
                    <a:pt x="813029" y="-8296"/>
                    <a:pt x="660356" y="7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2" name="（终稿)交通安全版对花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-609601" y="-609600"/>
            <a:ext cx="609600" cy="609600"/>
          </a:xfrm>
          <a:prstGeom prst="rect">
            <a:avLst/>
          </a:prstGeom>
        </p:spPr>
      </p:pic>
      <p:grpSp>
        <p:nvGrpSpPr>
          <p:cNvPr id="115" name="组合 114"/>
          <p:cNvGrpSpPr/>
          <p:nvPr/>
        </p:nvGrpSpPr>
        <p:grpSpPr>
          <a:xfrm>
            <a:off x="8806764" y="949316"/>
            <a:ext cx="2151008" cy="5234102"/>
            <a:chOff x="8806764" y="949316"/>
            <a:chExt cx="2151008" cy="5234102"/>
          </a:xfrm>
        </p:grpSpPr>
        <p:sp>
          <p:nvSpPr>
            <p:cNvPr id="77" name="任意多边形 76"/>
            <p:cNvSpPr/>
            <p:nvPr/>
          </p:nvSpPr>
          <p:spPr>
            <a:xfrm flipH="1">
              <a:off x="9555806" y="1947891"/>
              <a:ext cx="751317" cy="1222904"/>
            </a:xfrm>
            <a:custGeom>
              <a:avLst/>
              <a:gdLst>
                <a:gd name="connsiteX0" fmla="*/ 1645645 w 3765948"/>
                <a:gd name="connsiteY0" fmla="*/ 5817518 h 6183814"/>
                <a:gd name="connsiteX1" fmla="*/ 1670305 w 3765948"/>
                <a:gd name="connsiteY1" fmla="*/ 5829861 h 6183814"/>
                <a:gd name="connsiteX2" fmla="*/ 1657417 w 3765948"/>
                <a:gd name="connsiteY2" fmla="*/ 5865315 h 6183814"/>
                <a:gd name="connsiteX3" fmla="*/ 1513041 w 3765948"/>
                <a:gd name="connsiteY3" fmla="*/ 5882743 h 6183814"/>
                <a:gd name="connsiteX4" fmla="*/ 1591247 w 3765948"/>
                <a:gd name="connsiteY4" fmla="*/ 5862920 h 6183814"/>
                <a:gd name="connsiteX5" fmla="*/ 1620751 w 3765948"/>
                <a:gd name="connsiteY5" fmla="*/ 5828407 h 6183814"/>
                <a:gd name="connsiteX6" fmla="*/ 1645645 w 3765948"/>
                <a:gd name="connsiteY6" fmla="*/ 5817518 h 6183814"/>
                <a:gd name="connsiteX7" fmla="*/ 2214767 w 3765948"/>
                <a:gd name="connsiteY7" fmla="*/ 5811371 h 6183814"/>
                <a:gd name="connsiteX8" fmla="*/ 2240351 w 3765948"/>
                <a:gd name="connsiteY8" fmla="*/ 5821657 h 6183814"/>
                <a:gd name="connsiteX9" fmla="*/ 2230403 w 3765948"/>
                <a:gd name="connsiteY9" fmla="*/ 5858046 h 6183814"/>
                <a:gd name="connsiteX10" fmla="*/ 2087935 w 3765948"/>
                <a:gd name="connsiteY10" fmla="*/ 5887211 h 6183814"/>
                <a:gd name="connsiteX11" fmla="*/ 2164261 w 3765948"/>
                <a:gd name="connsiteY11" fmla="*/ 5861065 h 6183814"/>
                <a:gd name="connsiteX12" fmla="*/ 2190845 w 3765948"/>
                <a:gd name="connsiteY12" fmla="*/ 5824257 h 6183814"/>
                <a:gd name="connsiteX13" fmla="*/ 2214767 w 3765948"/>
                <a:gd name="connsiteY13" fmla="*/ 5811371 h 6183814"/>
                <a:gd name="connsiteX14" fmla="*/ 3560865 w 3765948"/>
                <a:gd name="connsiteY14" fmla="*/ 5803952 h 6183814"/>
                <a:gd name="connsiteX15" fmla="*/ 1820629 w 3765948"/>
                <a:gd name="connsiteY15" fmla="*/ 6074940 h 6183814"/>
                <a:gd name="connsiteX16" fmla="*/ 87293 w 3765948"/>
                <a:gd name="connsiteY16" fmla="*/ 5812046 h 6183814"/>
                <a:gd name="connsiteX17" fmla="*/ 1808269 w 3765948"/>
                <a:gd name="connsiteY17" fmla="*/ 5961645 h 6183814"/>
                <a:gd name="connsiteX18" fmla="*/ 3560865 w 3765948"/>
                <a:gd name="connsiteY18" fmla="*/ 5803952 h 6183814"/>
                <a:gd name="connsiteX19" fmla="*/ 1075885 w 3765948"/>
                <a:gd name="connsiteY19" fmla="*/ 5793207 h 6183814"/>
                <a:gd name="connsiteX20" fmla="*/ 1099889 w 3765948"/>
                <a:gd name="connsiteY20" fmla="*/ 5806781 h 6183814"/>
                <a:gd name="connsiteX21" fmla="*/ 1085225 w 3765948"/>
                <a:gd name="connsiteY21" fmla="*/ 5841538 h 6183814"/>
                <a:gd name="connsiteX22" fmla="*/ 940153 w 3765948"/>
                <a:gd name="connsiteY22" fmla="*/ 5851644 h 6183814"/>
                <a:gd name="connsiteX23" fmla="*/ 1019261 w 3765948"/>
                <a:gd name="connsiteY23" fmla="*/ 5835801 h 6183814"/>
                <a:gd name="connsiteX24" fmla="*/ 1050473 w 3765948"/>
                <a:gd name="connsiteY24" fmla="*/ 5802824 h 6183814"/>
                <a:gd name="connsiteX25" fmla="*/ 1075885 w 3765948"/>
                <a:gd name="connsiteY25" fmla="*/ 5793207 h 6183814"/>
                <a:gd name="connsiteX26" fmla="*/ 2785135 w 3765948"/>
                <a:gd name="connsiteY26" fmla="*/ 5782285 h 6183814"/>
                <a:gd name="connsiteX27" fmla="*/ 2810719 w 3765948"/>
                <a:gd name="connsiteY27" fmla="*/ 5792571 h 6183814"/>
                <a:gd name="connsiteX28" fmla="*/ 2800771 w 3765948"/>
                <a:gd name="connsiteY28" fmla="*/ 5828960 h 6183814"/>
                <a:gd name="connsiteX29" fmla="*/ 2658303 w 3765948"/>
                <a:gd name="connsiteY29" fmla="*/ 5858125 h 6183814"/>
                <a:gd name="connsiteX30" fmla="*/ 2734629 w 3765948"/>
                <a:gd name="connsiteY30" fmla="*/ 5831979 h 6183814"/>
                <a:gd name="connsiteX31" fmla="*/ 2761213 w 3765948"/>
                <a:gd name="connsiteY31" fmla="*/ 5795171 h 6183814"/>
                <a:gd name="connsiteX32" fmla="*/ 2785135 w 3765948"/>
                <a:gd name="connsiteY32" fmla="*/ 5782285 h 6183814"/>
                <a:gd name="connsiteX33" fmla="*/ 1663975 w 3765948"/>
                <a:gd name="connsiteY33" fmla="*/ 5739848 h 6183814"/>
                <a:gd name="connsiteX34" fmla="*/ 1693473 w 3765948"/>
                <a:gd name="connsiteY34" fmla="*/ 5759848 h 6183814"/>
                <a:gd name="connsiteX35" fmla="*/ 1747707 w 3765948"/>
                <a:gd name="connsiteY35" fmla="*/ 5786459 h 6183814"/>
                <a:gd name="connsiteX36" fmla="*/ 1762829 w 3765948"/>
                <a:gd name="connsiteY36" fmla="*/ 5819245 h 6183814"/>
                <a:gd name="connsiteX37" fmla="*/ 1764355 w 3765948"/>
                <a:gd name="connsiteY37" fmla="*/ 5819821 h 6183814"/>
                <a:gd name="connsiteX38" fmla="*/ 1756501 w 3765948"/>
                <a:gd name="connsiteY38" fmla="*/ 5828949 h 6183814"/>
                <a:gd name="connsiteX39" fmla="*/ 1733135 w 3765948"/>
                <a:gd name="connsiteY39" fmla="*/ 5831454 h 6183814"/>
                <a:gd name="connsiteX40" fmla="*/ 1729299 w 3765948"/>
                <a:gd name="connsiteY40" fmla="*/ 5811260 h 6183814"/>
                <a:gd name="connsiteX41" fmla="*/ 1738615 w 3765948"/>
                <a:gd name="connsiteY41" fmla="*/ 5806061 h 6183814"/>
                <a:gd name="connsiteX42" fmla="*/ 1724465 w 3765948"/>
                <a:gd name="connsiteY42" fmla="*/ 5813016 h 6183814"/>
                <a:gd name="connsiteX43" fmla="*/ 1729363 w 3765948"/>
                <a:gd name="connsiteY43" fmla="*/ 5838799 h 6183814"/>
                <a:gd name="connsiteX44" fmla="*/ 1759197 w 3765948"/>
                <a:gd name="connsiteY44" fmla="*/ 5835601 h 6183814"/>
                <a:gd name="connsiteX45" fmla="*/ 1770733 w 3765948"/>
                <a:gd name="connsiteY45" fmla="*/ 5822193 h 6183814"/>
                <a:gd name="connsiteX46" fmla="*/ 1799347 w 3765948"/>
                <a:gd name="connsiteY46" fmla="*/ 5856818 h 6183814"/>
                <a:gd name="connsiteX47" fmla="*/ 1775075 w 3765948"/>
                <a:gd name="connsiteY47" fmla="*/ 5909211 h 6183814"/>
                <a:gd name="connsiteX48" fmla="*/ 1760983 w 3765948"/>
                <a:gd name="connsiteY48" fmla="*/ 5909294 h 6183814"/>
                <a:gd name="connsiteX49" fmla="*/ 1777951 w 3765948"/>
                <a:gd name="connsiteY49" fmla="*/ 5883782 h 6183814"/>
                <a:gd name="connsiteX50" fmla="*/ 1719833 w 3765948"/>
                <a:gd name="connsiteY50" fmla="*/ 5868259 h 6183814"/>
                <a:gd name="connsiteX51" fmla="*/ 1645721 w 3765948"/>
                <a:gd name="connsiteY51" fmla="*/ 5909971 h 6183814"/>
                <a:gd name="connsiteX52" fmla="*/ 1625113 w 3765948"/>
                <a:gd name="connsiteY52" fmla="*/ 5910092 h 6183814"/>
                <a:gd name="connsiteX53" fmla="*/ 1557597 w 3765948"/>
                <a:gd name="connsiteY53" fmla="*/ 5902722 h 6183814"/>
                <a:gd name="connsiteX54" fmla="*/ 1660791 w 3765948"/>
                <a:gd name="connsiteY54" fmla="*/ 5870804 h 6183814"/>
                <a:gd name="connsiteX55" fmla="*/ 1676791 w 3765948"/>
                <a:gd name="connsiteY55" fmla="*/ 5825216 h 6183814"/>
                <a:gd name="connsiteX56" fmla="*/ 1614997 w 3765948"/>
                <a:gd name="connsiteY56" fmla="*/ 5823246 h 6183814"/>
                <a:gd name="connsiteX57" fmla="*/ 1578277 w 3765948"/>
                <a:gd name="connsiteY57" fmla="*/ 5867590 h 6183814"/>
                <a:gd name="connsiteX58" fmla="*/ 1483395 w 3765948"/>
                <a:gd name="connsiteY58" fmla="*/ 5868697 h 6183814"/>
                <a:gd name="connsiteX59" fmla="*/ 1543911 w 3765948"/>
                <a:gd name="connsiteY59" fmla="*/ 5898965 h 6183814"/>
                <a:gd name="connsiteX60" fmla="*/ 1390269 w 3765948"/>
                <a:gd name="connsiteY60" fmla="*/ 5886751 h 6183814"/>
                <a:gd name="connsiteX61" fmla="*/ 1474261 w 3765948"/>
                <a:gd name="connsiteY61" fmla="*/ 5836368 h 6183814"/>
                <a:gd name="connsiteX62" fmla="*/ 1489791 w 3765948"/>
                <a:gd name="connsiteY62" fmla="*/ 5852687 h 6183814"/>
                <a:gd name="connsiteX63" fmla="*/ 1521509 w 3765948"/>
                <a:gd name="connsiteY63" fmla="*/ 5861841 h 6183814"/>
                <a:gd name="connsiteX64" fmla="*/ 1532435 w 3765948"/>
                <a:gd name="connsiteY64" fmla="*/ 5834026 h 6183814"/>
                <a:gd name="connsiteX65" fmla="*/ 1518575 w 3765948"/>
                <a:gd name="connsiteY65" fmla="*/ 5823624 h 6183814"/>
                <a:gd name="connsiteX66" fmla="*/ 1527567 w 3765948"/>
                <a:gd name="connsiteY66" fmla="*/ 5831164 h 6183814"/>
                <a:gd name="connsiteX67" fmla="*/ 1519009 w 3765948"/>
                <a:gd name="connsiteY67" fmla="*/ 5852949 h 6183814"/>
                <a:gd name="connsiteX68" fmla="*/ 1494167 w 3765948"/>
                <a:gd name="connsiteY68" fmla="*/ 5845780 h 6183814"/>
                <a:gd name="connsiteX69" fmla="*/ 1486741 w 3765948"/>
                <a:gd name="connsiteY69" fmla="*/ 5832578 h 6183814"/>
                <a:gd name="connsiteX70" fmla="*/ 1487519 w 3765948"/>
                <a:gd name="connsiteY70" fmla="*/ 5832342 h 6183814"/>
                <a:gd name="connsiteX71" fmla="*/ 1519733 w 3765948"/>
                <a:gd name="connsiteY71" fmla="*/ 5803870 h 6183814"/>
                <a:gd name="connsiteX72" fmla="*/ 1549987 w 3765948"/>
                <a:gd name="connsiteY72" fmla="*/ 5774660 h 6183814"/>
                <a:gd name="connsiteX73" fmla="*/ 1576545 w 3765948"/>
                <a:gd name="connsiteY73" fmla="*/ 5767444 h 6183814"/>
                <a:gd name="connsiteX74" fmla="*/ 1586425 w 3765948"/>
                <a:gd name="connsiteY74" fmla="*/ 5783663 h 6183814"/>
                <a:gd name="connsiteX75" fmla="*/ 1610457 w 3765948"/>
                <a:gd name="connsiteY75" fmla="*/ 5795753 h 6183814"/>
                <a:gd name="connsiteX76" fmla="*/ 1624643 w 3765948"/>
                <a:gd name="connsiteY76" fmla="*/ 5774606 h 6183814"/>
                <a:gd name="connsiteX77" fmla="*/ 1615361 w 3765948"/>
                <a:gd name="connsiteY77" fmla="*/ 5764090 h 6183814"/>
                <a:gd name="connsiteX78" fmla="*/ 1621231 w 3765948"/>
                <a:gd name="connsiteY78" fmla="*/ 5771559 h 6183814"/>
                <a:gd name="connsiteX79" fmla="*/ 1610121 w 3765948"/>
                <a:gd name="connsiteY79" fmla="*/ 5788122 h 6183814"/>
                <a:gd name="connsiteX80" fmla="*/ 1591299 w 3765948"/>
                <a:gd name="connsiteY80" fmla="*/ 5778652 h 6183814"/>
                <a:gd name="connsiteX81" fmla="*/ 1586279 w 3765948"/>
                <a:gd name="connsiteY81" fmla="*/ 5765912 h 6183814"/>
                <a:gd name="connsiteX82" fmla="*/ 1632499 w 3765948"/>
                <a:gd name="connsiteY82" fmla="*/ 5752030 h 6183814"/>
                <a:gd name="connsiteX83" fmla="*/ 1663975 w 3765948"/>
                <a:gd name="connsiteY83" fmla="*/ 5739848 h 6183814"/>
                <a:gd name="connsiteX84" fmla="*/ 506333 w 3765948"/>
                <a:gd name="connsiteY84" fmla="*/ 5736355 h 6183814"/>
                <a:gd name="connsiteX85" fmla="*/ 528881 w 3765948"/>
                <a:gd name="connsiteY85" fmla="*/ 5752229 h 6183814"/>
                <a:gd name="connsiteX86" fmla="*/ 510863 w 3765948"/>
                <a:gd name="connsiteY86" fmla="*/ 5785371 h 6183814"/>
                <a:gd name="connsiteX87" fmla="*/ 365503 w 3765948"/>
                <a:gd name="connsiteY87" fmla="*/ 5781131 h 6183814"/>
                <a:gd name="connsiteX88" fmla="*/ 445787 w 3765948"/>
                <a:gd name="connsiteY88" fmla="*/ 5773161 h 6183814"/>
                <a:gd name="connsiteX89" fmla="*/ 480095 w 3765948"/>
                <a:gd name="connsiteY89" fmla="*/ 5743420 h 6183814"/>
                <a:gd name="connsiteX90" fmla="*/ 506333 w 3765948"/>
                <a:gd name="connsiteY90" fmla="*/ 5736355 h 6183814"/>
                <a:gd name="connsiteX91" fmla="*/ 2226687 w 3765948"/>
                <a:gd name="connsiteY91" fmla="*/ 5732462 h 6183814"/>
                <a:gd name="connsiteX92" fmla="*/ 2257723 w 3765948"/>
                <a:gd name="connsiteY92" fmla="*/ 5749985 h 6183814"/>
                <a:gd name="connsiteX93" fmla="*/ 2313949 w 3765948"/>
                <a:gd name="connsiteY93" fmla="*/ 5772076 h 6183814"/>
                <a:gd name="connsiteX94" fmla="*/ 2331699 w 3765948"/>
                <a:gd name="connsiteY94" fmla="*/ 5803516 h 6183814"/>
                <a:gd name="connsiteX95" fmla="*/ 2333267 w 3765948"/>
                <a:gd name="connsiteY95" fmla="*/ 5803966 h 6183814"/>
                <a:gd name="connsiteX96" fmla="*/ 2326185 w 3765948"/>
                <a:gd name="connsiteY96" fmla="*/ 5813705 h 6183814"/>
                <a:gd name="connsiteX97" fmla="*/ 2303103 w 3765948"/>
                <a:gd name="connsiteY97" fmla="*/ 5818111 h 6183814"/>
                <a:gd name="connsiteX98" fmla="*/ 2297629 w 3765948"/>
                <a:gd name="connsiteY98" fmla="*/ 5798298 h 6183814"/>
                <a:gd name="connsiteX99" fmla="*/ 2306489 w 3765948"/>
                <a:gd name="connsiteY99" fmla="*/ 5792355 h 6183814"/>
                <a:gd name="connsiteX100" fmla="*/ 2292955 w 3765948"/>
                <a:gd name="connsiteY100" fmla="*/ 5800443 h 6183814"/>
                <a:gd name="connsiteX101" fmla="*/ 2299943 w 3765948"/>
                <a:gd name="connsiteY101" fmla="*/ 5825740 h 6183814"/>
                <a:gd name="connsiteX102" fmla="*/ 2329417 w 3765948"/>
                <a:gd name="connsiteY102" fmla="*/ 5820114 h 6183814"/>
                <a:gd name="connsiteX103" fmla="*/ 2339817 w 3765948"/>
                <a:gd name="connsiteY103" fmla="*/ 5805809 h 6183814"/>
                <a:gd name="connsiteX104" fmla="*/ 2371165 w 3765948"/>
                <a:gd name="connsiteY104" fmla="*/ 5837980 h 6183814"/>
                <a:gd name="connsiteX105" fmla="*/ 2351255 w 3765948"/>
                <a:gd name="connsiteY105" fmla="*/ 5892182 h 6183814"/>
                <a:gd name="connsiteX106" fmla="*/ 2337217 w 3765948"/>
                <a:gd name="connsiteY106" fmla="*/ 5893416 h 6183814"/>
                <a:gd name="connsiteX107" fmla="*/ 2352045 w 3765948"/>
                <a:gd name="connsiteY107" fmla="*/ 5866603 h 6183814"/>
                <a:gd name="connsiteX108" fmla="*/ 2292851 w 3765948"/>
                <a:gd name="connsiteY108" fmla="*/ 5855880 h 6183814"/>
                <a:gd name="connsiteX109" fmla="*/ 2222395 w 3765948"/>
                <a:gd name="connsiteY109" fmla="*/ 5903508 h 6183814"/>
                <a:gd name="connsiteX110" fmla="*/ 2201867 w 3765948"/>
                <a:gd name="connsiteY110" fmla="*/ 5905312 h 6183814"/>
                <a:gd name="connsiteX111" fmla="*/ 2133975 w 3765948"/>
                <a:gd name="connsiteY111" fmla="*/ 5903483 h 6183814"/>
                <a:gd name="connsiteX112" fmla="*/ 2234215 w 3765948"/>
                <a:gd name="connsiteY112" fmla="*/ 5863241 h 6183814"/>
                <a:gd name="connsiteX113" fmla="*/ 2246437 w 3765948"/>
                <a:gd name="connsiteY113" fmla="*/ 5816498 h 6183814"/>
                <a:gd name="connsiteX114" fmla="*/ 2184689 w 3765948"/>
                <a:gd name="connsiteY114" fmla="*/ 5819583 h 6183814"/>
                <a:gd name="connsiteX115" fmla="*/ 2151715 w 3765948"/>
                <a:gd name="connsiteY115" fmla="*/ 5866779 h 6183814"/>
                <a:gd name="connsiteX116" fmla="*/ 2057239 w 3765948"/>
                <a:gd name="connsiteY116" fmla="*/ 5875635 h 6183814"/>
                <a:gd name="connsiteX117" fmla="*/ 2120027 w 3765948"/>
                <a:gd name="connsiteY117" fmla="*/ 5900857 h 6183814"/>
                <a:gd name="connsiteX118" fmla="*/ 1965901 w 3765948"/>
                <a:gd name="connsiteY118" fmla="*/ 5901238 h 6183814"/>
                <a:gd name="connsiteX119" fmla="*/ 2045495 w 3765948"/>
                <a:gd name="connsiteY119" fmla="*/ 5844160 h 6183814"/>
                <a:gd name="connsiteX120" fmla="*/ 2062307 w 3765948"/>
                <a:gd name="connsiteY120" fmla="*/ 5859156 h 6183814"/>
                <a:gd name="connsiteX121" fmla="*/ 2094667 w 3765948"/>
                <a:gd name="connsiteY121" fmla="*/ 5865688 h 6183814"/>
                <a:gd name="connsiteX122" fmla="*/ 2103283 w 3765948"/>
                <a:gd name="connsiteY122" fmla="*/ 5837073 h 6183814"/>
                <a:gd name="connsiteX123" fmla="*/ 2088621 w 3765948"/>
                <a:gd name="connsiteY123" fmla="*/ 5827839 h 6183814"/>
                <a:gd name="connsiteX124" fmla="*/ 2098197 w 3765948"/>
                <a:gd name="connsiteY124" fmla="*/ 5834618 h 6183814"/>
                <a:gd name="connsiteX125" fmla="*/ 2091447 w 3765948"/>
                <a:gd name="connsiteY125" fmla="*/ 5857030 h 6183814"/>
                <a:gd name="connsiteX126" fmla="*/ 2066103 w 3765948"/>
                <a:gd name="connsiteY126" fmla="*/ 5851915 h 6183814"/>
                <a:gd name="connsiteX127" fmla="*/ 2057625 w 3765948"/>
                <a:gd name="connsiteY127" fmla="*/ 5839363 h 6183814"/>
                <a:gd name="connsiteX128" fmla="*/ 2058379 w 3765948"/>
                <a:gd name="connsiteY128" fmla="*/ 5839064 h 6183814"/>
                <a:gd name="connsiteX129" fmla="*/ 2088159 w 3765948"/>
                <a:gd name="connsiteY129" fmla="*/ 5808056 h 6183814"/>
                <a:gd name="connsiteX130" fmla="*/ 2115925 w 3765948"/>
                <a:gd name="connsiteY130" fmla="*/ 5776471 h 6183814"/>
                <a:gd name="connsiteX131" fmla="*/ 2141807 w 3765948"/>
                <a:gd name="connsiteY131" fmla="*/ 5767110 h 6183814"/>
                <a:gd name="connsiteX132" fmla="*/ 2152977 w 3765948"/>
                <a:gd name="connsiteY132" fmla="*/ 5782467 h 6183814"/>
                <a:gd name="connsiteX133" fmla="*/ 2177917 w 3765948"/>
                <a:gd name="connsiteY133" fmla="*/ 5792553 h 6183814"/>
                <a:gd name="connsiteX134" fmla="*/ 2190327 w 3765948"/>
                <a:gd name="connsiteY134" fmla="*/ 5770317 h 6183814"/>
                <a:gd name="connsiteX135" fmla="*/ 2180219 w 3765948"/>
                <a:gd name="connsiteY135" fmla="*/ 5760595 h 6183814"/>
                <a:gd name="connsiteX136" fmla="*/ 2186677 w 3765948"/>
                <a:gd name="connsiteY136" fmla="*/ 5767560 h 6183814"/>
                <a:gd name="connsiteX137" fmla="*/ 2176959 w 3765948"/>
                <a:gd name="connsiteY137" fmla="*/ 5784975 h 6183814"/>
                <a:gd name="connsiteX138" fmla="*/ 2157425 w 3765948"/>
                <a:gd name="connsiteY138" fmla="*/ 5777075 h 6183814"/>
                <a:gd name="connsiteX139" fmla="*/ 2151381 w 3765948"/>
                <a:gd name="connsiteY139" fmla="*/ 5764788 h 6183814"/>
                <a:gd name="connsiteX140" fmla="*/ 2196313 w 3765948"/>
                <a:gd name="connsiteY140" fmla="*/ 5747176 h 6183814"/>
                <a:gd name="connsiteX141" fmla="*/ 2226687 w 3765948"/>
                <a:gd name="connsiteY141" fmla="*/ 5732462 h 6183814"/>
                <a:gd name="connsiteX142" fmla="*/ 1098117 w 3765948"/>
                <a:gd name="connsiteY142" fmla="*/ 5716562 h 6183814"/>
                <a:gd name="connsiteX143" fmla="*/ 1126567 w 3765948"/>
                <a:gd name="connsiteY143" fmla="*/ 5738028 h 6183814"/>
                <a:gd name="connsiteX144" fmla="*/ 1179387 w 3765948"/>
                <a:gd name="connsiteY144" fmla="*/ 5767347 h 6183814"/>
                <a:gd name="connsiteX145" fmla="*/ 1192831 w 3765948"/>
                <a:gd name="connsiteY145" fmla="*/ 5800855 h 6183814"/>
                <a:gd name="connsiteX146" fmla="*/ 1194327 w 3765948"/>
                <a:gd name="connsiteY146" fmla="*/ 5801508 h 6183814"/>
                <a:gd name="connsiteX147" fmla="*/ 1186023 w 3765948"/>
                <a:gd name="connsiteY147" fmla="*/ 5810227 h 6183814"/>
                <a:gd name="connsiteX148" fmla="*/ 1162559 w 3765948"/>
                <a:gd name="connsiteY148" fmla="*/ 5811548 h 6183814"/>
                <a:gd name="connsiteX149" fmla="*/ 1159749 w 3765948"/>
                <a:gd name="connsiteY149" fmla="*/ 5791186 h 6183814"/>
                <a:gd name="connsiteX150" fmla="*/ 1169315 w 3765948"/>
                <a:gd name="connsiteY150" fmla="*/ 5786464 h 6183814"/>
                <a:gd name="connsiteX151" fmla="*/ 1154833 w 3765948"/>
                <a:gd name="connsiteY151" fmla="*/ 5792695 h 6183814"/>
                <a:gd name="connsiteX152" fmla="*/ 1158421 w 3765948"/>
                <a:gd name="connsiteY152" fmla="*/ 5818693 h 6183814"/>
                <a:gd name="connsiteX153" fmla="*/ 1188379 w 3765948"/>
                <a:gd name="connsiteY153" fmla="*/ 5817007 h 6183814"/>
                <a:gd name="connsiteX154" fmla="*/ 1200577 w 3765948"/>
                <a:gd name="connsiteY154" fmla="*/ 5804200 h 6183814"/>
                <a:gd name="connsiteX155" fmla="*/ 1227405 w 3765948"/>
                <a:gd name="connsiteY155" fmla="*/ 5840227 h 6183814"/>
                <a:gd name="connsiteX156" fmla="*/ 1200515 w 3765948"/>
                <a:gd name="connsiteY156" fmla="*/ 5891326 h 6183814"/>
                <a:gd name="connsiteX157" fmla="*/ 1186437 w 3765948"/>
                <a:gd name="connsiteY157" fmla="*/ 5890696 h 6183814"/>
                <a:gd name="connsiteX158" fmla="*/ 1204673 w 3765948"/>
                <a:gd name="connsiteY158" fmla="*/ 5866075 h 6183814"/>
                <a:gd name="connsiteX159" fmla="*/ 1147413 w 3765948"/>
                <a:gd name="connsiteY159" fmla="*/ 5847633 h 6183814"/>
                <a:gd name="connsiteX160" fmla="*/ 1071287 w 3765948"/>
                <a:gd name="connsiteY160" fmla="*/ 5885545 h 6183814"/>
                <a:gd name="connsiteX161" fmla="*/ 1050701 w 3765948"/>
                <a:gd name="connsiteY161" fmla="*/ 5884624 h 6183814"/>
                <a:gd name="connsiteX162" fmla="*/ 983643 w 3765948"/>
                <a:gd name="connsiteY162" fmla="*/ 5873850 h 6183814"/>
                <a:gd name="connsiteX163" fmla="*/ 1088319 w 3765948"/>
                <a:gd name="connsiteY163" fmla="*/ 5847190 h 6183814"/>
                <a:gd name="connsiteX164" fmla="*/ 1106603 w 3765948"/>
                <a:gd name="connsiteY164" fmla="*/ 5802469 h 6183814"/>
                <a:gd name="connsiteX165" fmla="*/ 1044987 w 3765948"/>
                <a:gd name="connsiteY165" fmla="*/ 5797378 h 6183814"/>
                <a:gd name="connsiteX166" fmla="*/ 1006071 w 3765948"/>
                <a:gd name="connsiteY166" fmla="*/ 5839809 h 6183814"/>
                <a:gd name="connsiteX167" fmla="*/ 911255 w 3765948"/>
                <a:gd name="connsiteY167" fmla="*/ 5836118 h 6183814"/>
                <a:gd name="connsiteX168" fmla="*/ 970163 w 3765948"/>
                <a:gd name="connsiteY168" fmla="*/ 5869406 h 6183814"/>
                <a:gd name="connsiteX169" fmla="*/ 817335 w 3765948"/>
                <a:gd name="connsiteY169" fmla="*/ 5849441 h 6183814"/>
                <a:gd name="connsiteX170" fmla="*/ 903767 w 3765948"/>
                <a:gd name="connsiteY170" fmla="*/ 5803368 h 6183814"/>
                <a:gd name="connsiteX171" fmla="*/ 918453 w 3765948"/>
                <a:gd name="connsiteY171" fmla="*/ 5820452 h 6183814"/>
                <a:gd name="connsiteX172" fmla="*/ 949667 w 3765948"/>
                <a:gd name="connsiteY172" fmla="*/ 5831198 h 6183814"/>
                <a:gd name="connsiteX173" fmla="*/ 961985 w 3765948"/>
                <a:gd name="connsiteY173" fmla="*/ 5803970 h 6183814"/>
                <a:gd name="connsiteX174" fmla="*/ 948669 w 3765948"/>
                <a:gd name="connsiteY174" fmla="*/ 5792882 h 6183814"/>
                <a:gd name="connsiteX175" fmla="*/ 957267 w 3765948"/>
                <a:gd name="connsiteY175" fmla="*/ 5800866 h 6183814"/>
                <a:gd name="connsiteX176" fmla="*/ 947619 w 3765948"/>
                <a:gd name="connsiteY176" fmla="*/ 5822191 h 6183814"/>
                <a:gd name="connsiteX177" fmla="*/ 923171 w 3765948"/>
                <a:gd name="connsiteY177" fmla="*/ 5813775 h 6183814"/>
                <a:gd name="connsiteX178" fmla="*/ 916423 w 3765948"/>
                <a:gd name="connsiteY178" fmla="*/ 5800214 h 6183814"/>
                <a:gd name="connsiteX179" fmla="*/ 917211 w 3765948"/>
                <a:gd name="connsiteY179" fmla="*/ 5800018 h 6183814"/>
                <a:gd name="connsiteX180" fmla="*/ 950825 w 3765948"/>
                <a:gd name="connsiteY180" fmla="*/ 5773211 h 6183814"/>
                <a:gd name="connsiteX181" fmla="*/ 982515 w 3765948"/>
                <a:gd name="connsiteY181" fmla="*/ 5745567 h 6183814"/>
                <a:gd name="connsiteX182" fmla="*/ 1009405 w 3765948"/>
                <a:gd name="connsiteY182" fmla="*/ 5739704 h 6183814"/>
                <a:gd name="connsiteX183" fmla="*/ 1018453 w 3765948"/>
                <a:gd name="connsiteY183" fmla="*/ 5756401 h 6183814"/>
                <a:gd name="connsiteX184" fmla="*/ 1041843 w 3765948"/>
                <a:gd name="connsiteY184" fmla="*/ 5769690 h 6183814"/>
                <a:gd name="connsiteX185" fmla="*/ 1057079 w 3765948"/>
                <a:gd name="connsiteY185" fmla="*/ 5749287 h 6183814"/>
                <a:gd name="connsiteX186" fmla="*/ 1048341 w 3765948"/>
                <a:gd name="connsiteY186" fmla="*/ 5738316 h 6183814"/>
                <a:gd name="connsiteX187" fmla="*/ 1053825 w 3765948"/>
                <a:gd name="connsiteY187" fmla="*/ 5746072 h 6183814"/>
                <a:gd name="connsiteX188" fmla="*/ 1041893 w 3765948"/>
                <a:gd name="connsiteY188" fmla="*/ 5762052 h 6183814"/>
                <a:gd name="connsiteX189" fmla="*/ 1023573 w 3765948"/>
                <a:gd name="connsiteY189" fmla="*/ 5751643 h 6183814"/>
                <a:gd name="connsiteX190" fmla="*/ 1019203 w 3765948"/>
                <a:gd name="connsiteY190" fmla="*/ 5738665 h 6183814"/>
                <a:gd name="connsiteX191" fmla="*/ 1066065 w 3765948"/>
                <a:gd name="connsiteY191" fmla="*/ 5727138 h 6183814"/>
                <a:gd name="connsiteX192" fmla="*/ 1098117 w 3765948"/>
                <a:gd name="connsiteY192" fmla="*/ 5716562 h 6183814"/>
                <a:gd name="connsiteX193" fmla="*/ 2797055 w 3765948"/>
                <a:gd name="connsiteY193" fmla="*/ 5703376 h 6183814"/>
                <a:gd name="connsiteX194" fmla="*/ 2828091 w 3765948"/>
                <a:gd name="connsiteY194" fmla="*/ 5720899 h 6183814"/>
                <a:gd name="connsiteX195" fmla="*/ 2884317 w 3765948"/>
                <a:gd name="connsiteY195" fmla="*/ 5742990 h 6183814"/>
                <a:gd name="connsiteX196" fmla="*/ 2902067 w 3765948"/>
                <a:gd name="connsiteY196" fmla="*/ 5774430 h 6183814"/>
                <a:gd name="connsiteX197" fmla="*/ 2903635 w 3765948"/>
                <a:gd name="connsiteY197" fmla="*/ 5774880 h 6183814"/>
                <a:gd name="connsiteX198" fmla="*/ 2896553 w 3765948"/>
                <a:gd name="connsiteY198" fmla="*/ 5784619 h 6183814"/>
                <a:gd name="connsiteX199" fmla="*/ 2873471 w 3765948"/>
                <a:gd name="connsiteY199" fmla="*/ 5789025 h 6183814"/>
                <a:gd name="connsiteX200" fmla="*/ 2867997 w 3765948"/>
                <a:gd name="connsiteY200" fmla="*/ 5769212 h 6183814"/>
                <a:gd name="connsiteX201" fmla="*/ 2876857 w 3765948"/>
                <a:gd name="connsiteY201" fmla="*/ 5763269 h 6183814"/>
                <a:gd name="connsiteX202" fmla="*/ 2863323 w 3765948"/>
                <a:gd name="connsiteY202" fmla="*/ 5771357 h 6183814"/>
                <a:gd name="connsiteX203" fmla="*/ 2870311 w 3765948"/>
                <a:gd name="connsiteY203" fmla="*/ 5796654 h 6183814"/>
                <a:gd name="connsiteX204" fmla="*/ 2899785 w 3765948"/>
                <a:gd name="connsiteY204" fmla="*/ 5791028 h 6183814"/>
                <a:gd name="connsiteX205" fmla="*/ 2910185 w 3765948"/>
                <a:gd name="connsiteY205" fmla="*/ 5776723 h 6183814"/>
                <a:gd name="connsiteX206" fmla="*/ 2941533 w 3765948"/>
                <a:gd name="connsiteY206" fmla="*/ 5808894 h 6183814"/>
                <a:gd name="connsiteX207" fmla="*/ 2921623 w 3765948"/>
                <a:gd name="connsiteY207" fmla="*/ 5863096 h 6183814"/>
                <a:gd name="connsiteX208" fmla="*/ 2907585 w 3765948"/>
                <a:gd name="connsiteY208" fmla="*/ 5864330 h 6183814"/>
                <a:gd name="connsiteX209" fmla="*/ 2922413 w 3765948"/>
                <a:gd name="connsiteY209" fmla="*/ 5837517 h 6183814"/>
                <a:gd name="connsiteX210" fmla="*/ 2863219 w 3765948"/>
                <a:gd name="connsiteY210" fmla="*/ 5826794 h 6183814"/>
                <a:gd name="connsiteX211" fmla="*/ 2792763 w 3765948"/>
                <a:gd name="connsiteY211" fmla="*/ 5874422 h 6183814"/>
                <a:gd name="connsiteX212" fmla="*/ 2772235 w 3765948"/>
                <a:gd name="connsiteY212" fmla="*/ 5876226 h 6183814"/>
                <a:gd name="connsiteX213" fmla="*/ 2704343 w 3765948"/>
                <a:gd name="connsiteY213" fmla="*/ 5874397 h 6183814"/>
                <a:gd name="connsiteX214" fmla="*/ 2804583 w 3765948"/>
                <a:gd name="connsiteY214" fmla="*/ 5834155 h 6183814"/>
                <a:gd name="connsiteX215" fmla="*/ 2816805 w 3765948"/>
                <a:gd name="connsiteY215" fmla="*/ 5787412 h 6183814"/>
                <a:gd name="connsiteX216" fmla="*/ 2755057 w 3765948"/>
                <a:gd name="connsiteY216" fmla="*/ 5790497 h 6183814"/>
                <a:gd name="connsiteX217" fmla="*/ 2722083 w 3765948"/>
                <a:gd name="connsiteY217" fmla="*/ 5837693 h 6183814"/>
                <a:gd name="connsiteX218" fmla="*/ 2627607 w 3765948"/>
                <a:gd name="connsiteY218" fmla="*/ 5846549 h 6183814"/>
                <a:gd name="connsiteX219" fmla="*/ 2690395 w 3765948"/>
                <a:gd name="connsiteY219" fmla="*/ 5871771 h 6183814"/>
                <a:gd name="connsiteX220" fmla="*/ 2536269 w 3765948"/>
                <a:gd name="connsiteY220" fmla="*/ 5872152 h 6183814"/>
                <a:gd name="connsiteX221" fmla="*/ 2615863 w 3765948"/>
                <a:gd name="connsiteY221" fmla="*/ 5815074 h 6183814"/>
                <a:gd name="connsiteX222" fmla="*/ 2632675 w 3765948"/>
                <a:gd name="connsiteY222" fmla="*/ 5830070 h 6183814"/>
                <a:gd name="connsiteX223" fmla="*/ 2665035 w 3765948"/>
                <a:gd name="connsiteY223" fmla="*/ 5836602 h 6183814"/>
                <a:gd name="connsiteX224" fmla="*/ 2673651 w 3765948"/>
                <a:gd name="connsiteY224" fmla="*/ 5807987 h 6183814"/>
                <a:gd name="connsiteX225" fmla="*/ 2658989 w 3765948"/>
                <a:gd name="connsiteY225" fmla="*/ 5798753 h 6183814"/>
                <a:gd name="connsiteX226" fmla="*/ 2668565 w 3765948"/>
                <a:gd name="connsiteY226" fmla="*/ 5805532 h 6183814"/>
                <a:gd name="connsiteX227" fmla="*/ 2661815 w 3765948"/>
                <a:gd name="connsiteY227" fmla="*/ 5827944 h 6183814"/>
                <a:gd name="connsiteX228" fmla="*/ 2636471 w 3765948"/>
                <a:gd name="connsiteY228" fmla="*/ 5822829 h 6183814"/>
                <a:gd name="connsiteX229" fmla="*/ 2627993 w 3765948"/>
                <a:gd name="connsiteY229" fmla="*/ 5810277 h 6183814"/>
                <a:gd name="connsiteX230" fmla="*/ 2628747 w 3765948"/>
                <a:gd name="connsiteY230" fmla="*/ 5809978 h 6183814"/>
                <a:gd name="connsiteX231" fmla="*/ 2658527 w 3765948"/>
                <a:gd name="connsiteY231" fmla="*/ 5778970 h 6183814"/>
                <a:gd name="connsiteX232" fmla="*/ 2686293 w 3765948"/>
                <a:gd name="connsiteY232" fmla="*/ 5747385 h 6183814"/>
                <a:gd name="connsiteX233" fmla="*/ 2712175 w 3765948"/>
                <a:gd name="connsiteY233" fmla="*/ 5738024 h 6183814"/>
                <a:gd name="connsiteX234" fmla="*/ 2723345 w 3765948"/>
                <a:gd name="connsiteY234" fmla="*/ 5753381 h 6183814"/>
                <a:gd name="connsiteX235" fmla="*/ 2748285 w 3765948"/>
                <a:gd name="connsiteY235" fmla="*/ 5763467 h 6183814"/>
                <a:gd name="connsiteX236" fmla="*/ 2760695 w 3765948"/>
                <a:gd name="connsiteY236" fmla="*/ 5741231 h 6183814"/>
                <a:gd name="connsiteX237" fmla="*/ 2750587 w 3765948"/>
                <a:gd name="connsiteY237" fmla="*/ 5731509 h 6183814"/>
                <a:gd name="connsiteX238" fmla="*/ 2757045 w 3765948"/>
                <a:gd name="connsiteY238" fmla="*/ 5738474 h 6183814"/>
                <a:gd name="connsiteX239" fmla="*/ 2747327 w 3765948"/>
                <a:gd name="connsiteY239" fmla="*/ 5755889 h 6183814"/>
                <a:gd name="connsiteX240" fmla="*/ 2727793 w 3765948"/>
                <a:gd name="connsiteY240" fmla="*/ 5747989 h 6183814"/>
                <a:gd name="connsiteX241" fmla="*/ 2721749 w 3765948"/>
                <a:gd name="connsiteY241" fmla="*/ 5735702 h 6183814"/>
                <a:gd name="connsiteX242" fmla="*/ 2766681 w 3765948"/>
                <a:gd name="connsiteY242" fmla="*/ 5718090 h 6183814"/>
                <a:gd name="connsiteX243" fmla="*/ 2797055 w 3765948"/>
                <a:gd name="connsiteY243" fmla="*/ 5703376 h 6183814"/>
                <a:gd name="connsiteX244" fmla="*/ 3370851 w 3765948"/>
                <a:gd name="connsiteY244" fmla="*/ 5693792 h 6183814"/>
                <a:gd name="connsiteX245" fmla="*/ 3380031 w 3765948"/>
                <a:gd name="connsiteY245" fmla="*/ 5702341 h 6183814"/>
                <a:gd name="connsiteX246" fmla="*/ 3373769 w 3765948"/>
                <a:gd name="connsiteY246" fmla="*/ 5739541 h 6183814"/>
                <a:gd name="connsiteX247" fmla="*/ 3234929 w 3765948"/>
                <a:gd name="connsiteY247" fmla="*/ 5782800 h 6183814"/>
                <a:gd name="connsiteX248" fmla="*/ 3308259 w 3765948"/>
                <a:gd name="connsiteY248" fmla="*/ 5749156 h 6183814"/>
                <a:gd name="connsiteX249" fmla="*/ 3331033 w 3765948"/>
                <a:gd name="connsiteY249" fmla="*/ 5709875 h 6183814"/>
                <a:gd name="connsiteX250" fmla="*/ 3353547 w 3765948"/>
                <a:gd name="connsiteY250" fmla="*/ 5694663 h 6183814"/>
                <a:gd name="connsiteX251" fmla="*/ 3370851 w 3765948"/>
                <a:gd name="connsiteY251" fmla="*/ 5693792 h 6183814"/>
                <a:gd name="connsiteX252" fmla="*/ 472901 w 3765948"/>
                <a:gd name="connsiteY252" fmla="*/ 5661425 h 6183814"/>
                <a:gd name="connsiteX253" fmla="*/ 503073 w 3765948"/>
                <a:gd name="connsiteY253" fmla="*/ 5669640 h 6183814"/>
                <a:gd name="connsiteX254" fmla="*/ 536011 w 3765948"/>
                <a:gd name="connsiteY254" fmla="*/ 5662275 h 6183814"/>
                <a:gd name="connsiteX255" fmla="*/ 562207 w 3765948"/>
                <a:gd name="connsiteY255" fmla="*/ 5686440 h 6183814"/>
                <a:gd name="connsiteX256" fmla="*/ 611879 w 3765948"/>
                <a:gd name="connsiteY256" fmla="*/ 5720822 h 6183814"/>
                <a:gd name="connsiteX257" fmla="*/ 621957 w 3765948"/>
                <a:gd name="connsiteY257" fmla="*/ 5755492 h 6183814"/>
                <a:gd name="connsiteX258" fmla="*/ 623381 w 3765948"/>
                <a:gd name="connsiteY258" fmla="*/ 5756288 h 6183814"/>
                <a:gd name="connsiteX259" fmla="*/ 614257 w 3765948"/>
                <a:gd name="connsiteY259" fmla="*/ 5764147 h 6183814"/>
                <a:gd name="connsiteX260" fmla="*/ 590777 w 3765948"/>
                <a:gd name="connsiteY260" fmla="*/ 5763149 h 6183814"/>
                <a:gd name="connsiteX261" fmla="*/ 589987 w 3765948"/>
                <a:gd name="connsiteY261" fmla="*/ 5742609 h 6183814"/>
                <a:gd name="connsiteX262" fmla="*/ 599971 w 3765948"/>
                <a:gd name="connsiteY262" fmla="*/ 5738853 h 6183814"/>
                <a:gd name="connsiteX263" fmla="*/ 584947 w 3765948"/>
                <a:gd name="connsiteY263" fmla="*/ 5743626 h 6183814"/>
                <a:gd name="connsiteX264" fmla="*/ 585955 w 3765948"/>
                <a:gd name="connsiteY264" fmla="*/ 5769851 h 6183814"/>
                <a:gd name="connsiteX265" fmla="*/ 615933 w 3765948"/>
                <a:gd name="connsiteY265" fmla="*/ 5771126 h 6183814"/>
                <a:gd name="connsiteX266" fmla="*/ 629333 w 3765948"/>
                <a:gd name="connsiteY266" fmla="*/ 5759583 h 6183814"/>
                <a:gd name="connsiteX267" fmla="*/ 652481 w 3765948"/>
                <a:gd name="connsiteY267" fmla="*/ 5798079 h 6183814"/>
                <a:gd name="connsiteX268" fmla="*/ 620685 w 3765948"/>
                <a:gd name="connsiteY268" fmla="*/ 5846279 h 6183814"/>
                <a:gd name="connsiteX269" fmla="*/ 606739 w 3765948"/>
                <a:gd name="connsiteY269" fmla="*/ 5844265 h 6183814"/>
                <a:gd name="connsiteX270" fmla="*/ 627313 w 3765948"/>
                <a:gd name="connsiteY270" fmla="*/ 5821561 h 6183814"/>
                <a:gd name="connsiteX271" fmla="*/ 572149 w 3765948"/>
                <a:gd name="connsiteY271" fmla="*/ 5797566 h 6183814"/>
                <a:gd name="connsiteX272" fmla="*/ 492657 w 3765948"/>
                <a:gd name="connsiteY272" fmla="*/ 5827791 h 6183814"/>
                <a:gd name="connsiteX273" fmla="*/ 472261 w 3765948"/>
                <a:gd name="connsiteY273" fmla="*/ 5824846 h 6183814"/>
                <a:gd name="connsiteX274" fmla="*/ 406591 w 3765948"/>
                <a:gd name="connsiteY274" fmla="*/ 5807515 h 6183814"/>
                <a:gd name="connsiteX275" fmla="*/ 513385 w 3765948"/>
                <a:gd name="connsiteY275" fmla="*/ 5791301 h 6183814"/>
                <a:gd name="connsiteX276" fmla="*/ 535987 w 3765948"/>
                <a:gd name="connsiteY276" fmla="*/ 5748600 h 6183814"/>
                <a:gd name="connsiteX277" fmla="*/ 475173 w 3765948"/>
                <a:gd name="connsiteY277" fmla="*/ 5737460 h 6183814"/>
                <a:gd name="connsiteX278" fmla="*/ 432267 w 3765948"/>
                <a:gd name="connsiteY278" fmla="*/ 5775850 h 6183814"/>
                <a:gd name="connsiteX279" fmla="*/ 338275 w 3765948"/>
                <a:gd name="connsiteY279" fmla="*/ 5762832 h 6183814"/>
                <a:gd name="connsiteX280" fmla="*/ 393617 w 3765948"/>
                <a:gd name="connsiteY280" fmla="*/ 5801764 h 6183814"/>
                <a:gd name="connsiteX281" fmla="*/ 243501 w 3765948"/>
                <a:gd name="connsiteY281" fmla="*/ 5766835 h 6183814"/>
                <a:gd name="connsiteX282" fmla="*/ 334051 w 3765948"/>
                <a:gd name="connsiteY282" fmla="*/ 5729504 h 6183814"/>
                <a:gd name="connsiteX283" fmla="*/ 346983 w 3765948"/>
                <a:gd name="connsiteY283" fmla="*/ 5747952 h 6183814"/>
                <a:gd name="connsiteX284" fmla="*/ 376985 w 3765948"/>
                <a:gd name="connsiteY284" fmla="*/ 5761722 h 6183814"/>
                <a:gd name="connsiteX285" fmla="*/ 391927 w 3765948"/>
                <a:gd name="connsiteY285" fmla="*/ 5735841 h 6183814"/>
                <a:gd name="connsiteX286" fmla="*/ 379769 w 3765948"/>
                <a:gd name="connsiteY286" fmla="*/ 5723494 h 6183814"/>
                <a:gd name="connsiteX287" fmla="*/ 387537 w 3765948"/>
                <a:gd name="connsiteY287" fmla="*/ 5732286 h 6183814"/>
                <a:gd name="connsiteX288" fmla="*/ 375835 w 3765948"/>
                <a:gd name="connsiteY288" fmla="*/ 5752557 h 6183814"/>
                <a:gd name="connsiteX289" fmla="*/ 352335 w 3765948"/>
                <a:gd name="connsiteY289" fmla="*/ 5741772 h 6183814"/>
                <a:gd name="connsiteX290" fmla="*/ 346957 w 3765948"/>
                <a:gd name="connsiteY290" fmla="*/ 5727613 h 6183814"/>
                <a:gd name="connsiteX291" fmla="*/ 347761 w 3765948"/>
                <a:gd name="connsiteY291" fmla="*/ 5727495 h 6183814"/>
                <a:gd name="connsiteX292" fmla="*/ 383851 w 3765948"/>
                <a:gd name="connsiteY292" fmla="*/ 5704132 h 6183814"/>
                <a:gd name="connsiteX293" fmla="*/ 418113 w 3765948"/>
                <a:gd name="connsiteY293" fmla="*/ 5679746 h 6183814"/>
                <a:gd name="connsiteX294" fmla="*/ 445449 w 3765948"/>
                <a:gd name="connsiteY294" fmla="*/ 5676560 h 6183814"/>
                <a:gd name="connsiteX295" fmla="*/ 452807 w 3765948"/>
                <a:gd name="connsiteY295" fmla="*/ 5694068 h 6183814"/>
                <a:gd name="connsiteX296" fmla="*/ 474775 w 3765948"/>
                <a:gd name="connsiteY296" fmla="*/ 5709598 h 6183814"/>
                <a:gd name="connsiteX297" fmla="*/ 491947 w 3765948"/>
                <a:gd name="connsiteY297" fmla="*/ 5690796 h 6183814"/>
                <a:gd name="connsiteX298" fmla="*/ 484333 w 3765948"/>
                <a:gd name="connsiteY298" fmla="*/ 5679017 h 6183814"/>
                <a:gd name="connsiteX299" fmla="*/ 489025 w 3765948"/>
                <a:gd name="connsiteY299" fmla="*/ 5687276 h 6183814"/>
                <a:gd name="connsiteX300" fmla="*/ 475577 w 3765948"/>
                <a:gd name="connsiteY300" fmla="*/ 5702002 h 6183814"/>
                <a:gd name="connsiteX301" fmla="*/ 458371 w 3765948"/>
                <a:gd name="connsiteY301" fmla="*/ 5689838 h 6183814"/>
                <a:gd name="connsiteX302" fmla="*/ 455301 w 3765948"/>
                <a:gd name="connsiteY302" fmla="*/ 5676493 h 6183814"/>
                <a:gd name="connsiteX303" fmla="*/ 472901 w 3765948"/>
                <a:gd name="connsiteY303" fmla="*/ 5661425 h 6183814"/>
                <a:gd name="connsiteX304" fmla="*/ 3357521 w 3765948"/>
                <a:gd name="connsiteY304" fmla="*/ 5614958 h 6183814"/>
                <a:gd name="connsiteX305" fmla="*/ 3390151 w 3765948"/>
                <a:gd name="connsiteY305" fmla="*/ 5629291 h 6183814"/>
                <a:gd name="connsiteX306" fmla="*/ 3448305 w 3765948"/>
                <a:gd name="connsiteY306" fmla="*/ 5645653 h 6183814"/>
                <a:gd name="connsiteX307" fmla="*/ 3469109 w 3765948"/>
                <a:gd name="connsiteY307" fmla="*/ 5675161 h 6183814"/>
                <a:gd name="connsiteX308" fmla="*/ 3470715 w 3765948"/>
                <a:gd name="connsiteY308" fmla="*/ 5675452 h 6183814"/>
                <a:gd name="connsiteX309" fmla="*/ 3464641 w 3765948"/>
                <a:gd name="connsiteY309" fmla="*/ 5685850 h 6183814"/>
                <a:gd name="connsiteX310" fmla="*/ 3442113 w 3765948"/>
                <a:gd name="connsiteY310" fmla="*/ 5692541 h 6183814"/>
                <a:gd name="connsiteX311" fmla="*/ 3434687 w 3765948"/>
                <a:gd name="connsiteY311" fmla="*/ 5673374 h 6183814"/>
                <a:gd name="connsiteX312" fmla="*/ 3442909 w 3765948"/>
                <a:gd name="connsiteY312" fmla="*/ 5666576 h 6183814"/>
                <a:gd name="connsiteX313" fmla="*/ 3430251 w 3765948"/>
                <a:gd name="connsiteY313" fmla="*/ 5675976 h 6183814"/>
                <a:gd name="connsiteX314" fmla="*/ 3439733 w 3765948"/>
                <a:gd name="connsiteY314" fmla="*/ 5700447 h 6183814"/>
                <a:gd name="connsiteX315" fmla="*/ 3468495 w 3765948"/>
                <a:gd name="connsiteY315" fmla="*/ 5691904 h 6183814"/>
                <a:gd name="connsiteX316" fmla="*/ 3477415 w 3765948"/>
                <a:gd name="connsiteY316" fmla="*/ 5676632 h 6183814"/>
                <a:gd name="connsiteX317" fmla="*/ 3511821 w 3765948"/>
                <a:gd name="connsiteY317" fmla="*/ 5705508 h 6183814"/>
                <a:gd name="connsiteX318" fmla="*/ 3497429 w 3765948"/>
                <a:gd name="connsiteY318" fmla="*/ 5761428 h 6183814"/>
                <a:gd name="connsiteX319" fmla="*/ 3483585 w 3765948"/>
                <a:gd name="connsiteY319" fmla="*/ 5764059 h 6183814"/>
                <a:gd name="connsiteX320" fmla="*/ 3495657 w 3765948"/>
                <a:gd name="connsiteY320" fmla="*/ 5735898 h 6183814"/>
                <a:gd name="connsiteX321" fmla="*/ 3435689 w 3765948"/>
                <a:gd name="connsiteY321" fmla="*/ 5731145 h 6183814"/>
                <a:gd name="connsiteX322" fmla="*/ 3370345 w 3765948"/>
                <a:gd name="connsiteY322" fmla="*/ 5785576 h 6183814"/>
                <a:gd name="connsiteX323" fmla="*/ 3350101 w 3765948"/>
                <a:gd name="connsiteY323" fmla="*/ 5789423 h 6183814"/>
                <a:gd name="connsiteX324" fmla="*/ 3282365 w 3765948"/>
                <a:gd name="connsiteY324" fmla="*/ 5794389 h 6183814"/>
                <a:gd name="connsiteX325" fmla="*/ 3378081 w 3765948"/>
                <a:gd name="connsiteY325" fmla="*/ 5744329 h 6183814"/>
                <a:gd name="connsiteX326" fmla="*/ 3385571 w 3765948"/>
                <a:gd name="connsiteY326" fmla="*/ 5696599 h 6183814"/>
                <a:gd name="connsiteX327" fmla="*/ 3324439 w 3765948"/>
                <a:gd name="connsiteY327" fmla="*/ 5705840 h 6183814"/>
                <a:gd name="connsiteX328" fmla="*/ 3296347 w 3765948"/>
                <a:gd name="connsiteY328" fmla="*/ 5756095 h 6183814"/>
                <a:gd name="connsiteX329" fmla="*/ 3203231 w 3765948"/>
                <a:gd name="connsiteY329" fmla="*/ 5774349 h 6183814"/>
                <a:gd name="connsiteX330" fmla="*/ 3268225 w 3765948"/>
                <a:gd name="connsiteY330" fmla="*/ 5793169 h 6183814"/>
                <a:gd name="connsiteX331" fmla="*/ 3114909 w 3765948"/>
                <a:gd name="connsiteY331" fmla="*/ 5808952 h 6183814"/>
                <a:gd name="connsiteX332" fmla="*/ 3188399 w 3765948"/>
                <a:gd name="connsiteY332" fmla="*/ 5744205 h 6183814"/>
                <a:gd name="connsiteX333" fmla="*/ 3206627 w 3765948"/>
                <a:gd name="connsiteY333" fmla="*/ 5757446 h 6183814"/>
                <a:gd name="connsiteX334" fmla="*/ 3239475 w 3765948"/>
                <a:gd name="connsiteY334" fmla="*/ 5760711 h 6183814"/>
                <a:gd name="connsiteX335" fmla="*/ 3245191 w 3765948"/>
                <a:gd name="connsiteY335" fmla="*/ 5731378 h 6183814"/>
                <a:gd name="connsiteX336" fmla="*/ 3229677 w 3765948"/>
                <a:gd name="connsiteY336" fmla="*/ 5723656 h 6183814"/>
                <a:gd name="connsiteX337" fmla="*/ 3239883 w 3765948"/>
                <a:gd name="connsiteY337" fmla="*/ 5729444 h 6183814"/>
                <a:gd name="connsiteX338" fmla="*/ 3235409 w 3765948"/>
                <a:gd name="connsiteY338" fmla="*/ 5752418 h 6183814"/>
                <a:gd name="connsiteX339" fmla="*/ 3209679 w 3765948"/>
                <a:gd name="connsiteY339" fmla="*/ 5749861 h 6183814"/>
                <a:gd name="connsiteX340" fmla="*/ 3199989 w 3765948"/>
                <a:gd name="connsiteY340" fmla="*/ 5738220 h 6183814"/>
                <a:gd name="connsiteX341" fmla="*/ 3200711 w 3765948"/>
                <a:gd name="connsiteY341" fmla="*/ 5737847 h 6183814"/>
                <a:gd name="connsiteX342" fmla="*/ 3227243 w 3765948"/>
                <a:gd name="connsiteY342" fmla="*/ 5704018 h 6183814"/>
                <a:gd name="connsiteX343" fmla="*/ 3251713 w 3765948"/>
                <a:gd name="connsiteY343" fmla="*/ 5669816 h 6183814"/>
                <a:gd name="connsiteX344" fmla="*/ 3276527 w 3765948"/>
                <a:gd name="connsiteY344" fmla="*/ 5657915 h 6183814"/>
                <a:gd name="connsiteX345" fmla="*/ 3289179 w 3765948"/>
                <a:gd name="connsiteY345" fmla="*/ 5672079 h 6183814"/>
                <a:gd name="connsiteX346" fmla="*/ 3315001 w 3765948"/>
                <a:gd name="connsiteY346" fmla="*/ 5679622 h 6183814"/>
                <a:gd name="connsiteX347" fmla="*/ 3325127 w 3765948"/>
                <a:gd name="connsiteY347" fmla="*/ 5656258 h 6183814"/>
                <a:gd name="connsiteX348" fmla="*/ 3314097 w 3765948"/>
                <a:gd name="connsiteY348" fmla="*/ 5647594 h 6183814"/>
                <a:gd name="connsiteX349" fmla="*/ 3321219 w 3765948"/>
                <a:gd name="connsiteY349" fmla="*/ 5653878 h 6183814"/>
                <a:gd name="connsiteX350" fmla="*/ 3313289 w 3765948"/>
                <a:gd name="connsiteY350" fmla="*/ 5672178 h 6183814"/>
                <a:gd name="connsiteX351" fmla="*/ 3293065 w 3765948"/>
                <a:gd name="connsiteY351" fmla="*/ 5666270 h 6183814"/>
                <a:gd name="connsiteX352" fmla="*/ 3285823 w 3765948"/>
                <a:gd name="connsiteY352" fmla="*/ 5654648 h 6183814"/>
                <a:gd name="connsiteX353" fmla="*/ 3328769 w 3765948"/>
                <a:gd name="connsiteY353" fmla="*/ 5632633 h 6183814"/>
                <a:gd name="connsiteX354" fmla="*/ 3357521 w 3765948"/>
                <a:gd name="connsiteY354" fmla="*/ 5614958 h 6183814"/>
                <a:gd name="connsiteX355" fmla="*/ 243939 w 3765948"/>
                <a:gd name="connsiteY355" fmla="*/ 5294983 h 6183814"/>
                <a:gd name="connsiteX356" fmla="*/ 506441 w 3765948"/>
                <a:gd name="connsiteY356" fmla="*/ 5589538 h 6183814"/>
                <a:gd name="connsiteX357" fmla="*/ 243939 w 3765948"/>
                <a:gd name="connsiteY357" fmla="*/ 5294983 h 6183814"/>
                <a:gd name="connsiteX358" fmla="*/ 2115049 w 3765948"/>
                <a:gd name="connsiteY358" fmla="*/ 5176226 h 6183814"/>
                <a:gd name="connsiteX359" fmla="*/ 2205799 w 3765948"/>
                <a:gd name="connsiteY359" fmla="*/ 5266976 h 6183814"/>
                <a:gd name="connsiteX360" fmla="*/ 2115049 w 3765948"/>
                <a:gd name="connsiteY360" fmla="*/ 5357727 h 6183814"/>
                <a:gd name="connsiteX361" fmla="*/ 2024299 w 3765948"/>
                <a:gd name="connsiteY361" fmla="*/ 5266976 h 6183814"/>
                <a:gd name="connsiteX362" fmla="*/ 2115049 w 3765948"/>
                <a:gd name="connsiteY362" fmla="*/ 5176226 h 6183814"/>
                <a:gd name="connsiteX363" fmla="*/ 1827629 w 3765948"/>
                <a:gd name="connsiteY363" fmla="*/ 5166251 h 6183814"/>
                <a:gd name="connsiteX364" fmla="*/ 1918379 w 3765948"/>
                <a:gd name="connsiteY364" fmla="*/ 5257001 h 6183814"/>
                <a:gd name="connsiteX365" fmla="*/ 1827629 w 3765948"/>
                <a:gd name="connsiteY365" fmla="*/ 5347751 h 6183814"/>
                <a:gd name="connsiteX366" fmla="*/ 1736879 w 3765948"/>
                <a:gd name="connsiteY366" fmla="*/ 5257001 h 6183814"/>
                <a:gd name="connsiteX367" fmla="*/ 1827629 w 3765948"/>
                <a:gd name="connsiteY367" fmla="*/ 5166251 h 6183814"/>
                <a:gd name="connsiteX368" fmla="*/ 2381281 w 3765948"/>
                <a:gd name="connsiteY368" fmla="*/ 5166251 h 6183814"/>
                <a:gd name="connsiteX369" fmla="*/ 2472031 w 3765948"/>
                <a:gd name="connsiteY369" fmla="*/ 5257001 h 6183814"/>
                <a:gd name="connsiteX370" fmla="*/ 2381281 w 3765948"/>
                <a:gd name="connsiteY370" fmla="*/ 5347751 h 6183814"/>
                <a:gd name="connsiteX371" fmla="*/ 2290531 w 3765948"/>
                <a:gd name="connsiteY371" fmla="*/ 5257001 h 6183814"/>
                <a:gd name="connsiteX372" fmla="*/ 2381281 w 3765948"/>
                <a:gd name="connsiteY372" fmla="*/ 5166251 h 6183814"/>
                <a:gd name="connsiteX373" fmla="*/ 2380447 w 3765948"/>
                <a:gd name="connsiteY373" fmla="*/ 5108022 h 6183814"/>
                <a:gd name="connsiteX374" fmla="*/ 2245857 w 3765948"/>
                <a:gd name="connsiteY374" fmla="*/ 5191556 h 6183814"/>
                <a:gd name="connsiteX375" fmla="*/ 2117279 w 3765948"/>
                <a:gd name="connsiteY375" fmla="*/ 5116942 h 6183814"/>
                <a:gd name="connsiteX376" fmla="*/ 1973747 w 3765948"/>
                <a:gd name="connsiteY376" fmla="*/ 5220748 h 6183814"/>
                <a:gd name="connsiteX377" fmla="*/ 1828411 w 3765948"/>
                <a:gd name="connsiteY377" fmla="*/ 5108022 h 6183814"/>
                <a:gd name="connsiteX378" fmla="*/ 1674829 w 3765948"/>
                <a:gd name="connsiteY378" fmla="*/ 5261605 h 6183814"/>
                <a:gd name="connsiteX379" fmla="*/ 1828411 w 3765948"/>
                <a:gd name="connsiteY379" fmla="*/ 5415187 h 6183814"/>
                <a:gd name="connsiteX380" fmla="*/ 1971945 w 3765948"/>
                <a:gd name="connsiteY380" fmla="*/ 5311382 h 6183814"/>
                <a:gd name="connsiteX381" fmla="*/ 2117279 w 3765948"/>
                <a:gd name="connsiteY381" fmla="*/ 5424107 h 6183814"/>
                <a:gd name="connsiteX382" fmla="*/ 2251871 w 3765948"/>
                <a:gd name="connsiteY382" fmla="*/ 5340574 h 6183814"/>
                <a:gd name="connsiteX383" fmla="*/ 2380447 w 3765948"/>
                <a:gd name="connsiteY383" fmla="*/ 5415187 h 6183814"/>
                <a:gd name="connsiteX384" fmla="*/ 2534031 w 3765948"/>
                <a:gd name="connsiteY384" fmla="*/ 5261605 h 6183814"/>
                <a:gd name="connsiteX385" fmla="*/ 2380447 w 3765948"/>
                <a:gd name="connsiteY385" fmla="*/ 5108022 h 6183814"/>
                <a:gd name="connsiteX386" fmla="*/ 2377135 w 3765948"/>
                <a:gd name="connsiteY386" fmla="*/ 5081049 h 6183814"/>
                <a:gd name="connsiteX387" fmla="*/ 2557155 w 3765948"/>
                <a:gd name="connsiteY387" fmla="*/ 5261069 h 6183814"/>
                <a:gd name="connsiteX388" fmla="*/ 2377135 w 3765948"/>
                <a:gd name="connsiteY388" fmla="*/ 5441091 h 6183814"/>
                <a:gd name="connsiteX389" fmla="*/ 2250241 w 3765948"/>
                <a:gd name="connsiteY389" fmla="*/ 5388631 h 6183814"/>
                <a:gd name="connsiteX390" fmla="*/ 2117011 w 3765948"/>
                <a:gd name="connsiteY390" fmla="*/ 5450163 h 6183814"/>
                <a:gd name="connsiteX391" fmla="*/ 1968505 w 3765948"/>
                <a:gd name="connsiteY391" fmla="*/ 5365975 h 6183814"/>
                <a:gd name="connsiteX392" fmla="*/ 1826043 w 3765948"/>
                <a:gd name="connsiteY392" fmla="*/ 5441199 h 6183814"/>
                <a:gd name="connsiteX393" fmla="*/ 1646023 w 3765948"/>
                <a:gd name="connsiteY393" fmla="*/ 5261178 h 6183814"/>
                <a:gd name="connsiteX394" fmla="*/ 1826043 w 3765948"/>
                <a:gd name="connsiteY394" fmla="*/ 5081158 h 6183814"/>
                <a:gd name="connsiteX395" fmla="*/ 1974549 w 3765948"/>
                <a:gd name="connsiteY395" fmla="*/ 5165348 h 6183814"/>
                <a:gd name="connsiteX396" fmla="*/ 2117011 w 3765948"/>
                <a:gd name="connsiteY396" fmla="*/ 5090123 h 6183814"/>
                <a:gd name="connsiteX397" fmla="*/ 2243905 w 3765948"/>
                <a:gd name="connsiteY397" fmla="*/ 5142581 h 6183814"/>
                <a:gd name="connsiteX398" fmla="*/ 2377135 w 3765948"/>
                <a:gd name="connsiteY398" fmla="*/ 5081049 h 6183814"/>
                <a:gd name="connsiteX399" fmla="*/ 232699 w 3765948"/>
                <a:gd name="connsiteY399" fmla="*/ 4795901 h 6183814"/>
                <a:gd name="connsiteX400" fmla="*/ 790415 w 3765948"/>
                <a:gd name="connsiteY400" fmla="*/ 5544125 h 6183814"/>
                <a:gd name="connsiteX401" fmla="*/ 232699 w 3765948"/>
                <a:gd name="connsiteY401" fmla="*/ 4795901 h 6183814"/>
                <a:gd name="connsiteX402" fmla="*/ 163767 w 3765948"/>
                <a:gd name="connsiteY402" fmla="*/ 4263708 h 6183814"/>
                <a:gd name="connsiteX403" fmla="*/ 615495 w 3765948"/>
                <a:gd name="connsiteY403" fmla="*/ 5116814 h 6183814"/>
                <a:gd name="connsiteX404" fmla="*/ 163767 w 3765948"/>
                <a:gd name="connsiteY404" fmla="*/ 4263708 h 6183814"/>
                <a:gd name="connsiteX405" fmla="*/ 2211103 w 3765948"/>
                <a:gd name="connsiteY405" fmla="*/ 4064560 h 6183814"/>
                <a:gd name="connsiteX406" fmla="*/ 2534119 w 3765948"/>
                <a:gd name="connsiteY406" fmla="*/ 4083230 h 6183814"/>
                <a:gd name="connsiteX407" fmla="*/ 2764389 w 3765948"/>
                <a:gd name="connsiteY407" fmla="*/ 4176142 h 6183814"/>
                <a:gd name="connsiteX408" fmla="*/ 2685059 w 3765948"/>
                <a:gd name="connsiteY408" fmla="*/ 4163797 h 6183814"/>
                <a:gd name="connsiteX409" fmla="*/ 2800505 w 3765948"/>
                <a:gd name="connsiteY409" fmla="*/ 4261845 h 6183814"/>
                <a:gd name="connsiteX410" fmla="*/ 2579441 w 3765948"/>
                <a:gd name="connsiteY410" fmla="*/ 4192062 h 6183814"/>
                <a:gd name="connsiteX411" fmla="*/ 2670475 w 3765948"/>
                <a:gd name="connsiteY411" fmla="*/ 4251366 h 6183814"/>
                <a:gd name="connsiteX412" fmla="*/ 2594855 w 3765948"/>
                <a:gd name="connsiteY412" fmla="*/ 4242074 h 6183814"/>
                <a:gd name="connsiteX413" fmla="*/ 2660613 w 3765948"/>
                <a:gd name="connsiteY413" fmla="*/ 4286815 h 6183814"/>
                <a:gd name="connsiteX414" fmla="*/ 2640119 w 3765948"/>
                <a:gd name="connsiteY414" fmla="*/ 4285519 h 6183814"/>
                <a:gd name="connsiteX415" fmla="*/ 2691739 w 3765948"/>
                <a:gd name="connsiteY415" fmla="*/ 4324857 h 6183814"/>
                <a:gd name="connsiteX416" fmla="*/ 2560283 w 3765948"/>
                <a:gd name="connsiteY416" fmla="*/ 4300760 h 6183814"/>
                <a:gd name="connsiteX417" fmla="*/ 2632041 w 3765948"/>
                <a:gd name="connsiteY417" fmla="*/ 4337990 h 6183814"/>
                <a:gd name="connsiteX418" fmla="*/ 2624823 w 3765948"/>
                <a:gd name="connsiteY418" fmla="*/ 4366280 h 6183814"/>
                <a:gd name="connsiteX419" fmla="*/ 2211031 w 3765948"/>
                <a:gd name="connsiteY419" fmla="*/ 4302906 h 6183814"/>
                <a:gd name="connsiteX420" fmla="*/ 2490219 w 3765948"/>
                <a:gd name="connsiteY420" fmla="*/ 4765842 h 6183814"/>
                <a:gd name="connsiteX421" fmla="*/ 2279965 w 3765948"/>
                <a:gd name="connsiteY421" fmla="*/ 4928963 h 6183814"/>
                <a:gd name="connsiteX422" fmla="*/ 771099 w 3765948"/>
                <a:gd name="connsiteY422" fmla="*/ 4711778 h 6183814"/>
                <a:gd name="connsiteX423" fmla="*/ 873003 w 3765948"/>
                <a:gd name="connsiteY423" fmla="*/ 4680459 h 6183814"/>
                <a:gd name="connsiteX424" fmla="*/ 918923 w 3765948"/>
                <a:gd name="connsiteY424" fmla="*/ 4665327 h 6183814"/>
                <a:gd name="connsiteX425" fmla="*/ 970839 w 3765948"/>
                <a:gd name="connsiteY425" fmla="*/ 4642683 h 6183814"/>
                <a:gd name="connsiteX426" fmla="*/ 784111 w 3765948"/>
                <a:gd name="connsiteY426" fmla="*/ 4641581 h 6183814"/>
                <a:gd name="connsiteX427" fmla="*/ 856521 w 3765948"/>
                <a:gd name="connsiteY427" fmla="*/ 4620234 h 6183814"/>
                <a:gd name="connsiteX428" fmla="*/ 898369 w 3765948"/>
                <a:gd name="connsiteY428" fmla="*/ 4598645 h 6183814"/>
                <a:gd name="connsiteX429" fmla="*/ 972355 w 3765948"/>
                <a:gd name="connsiteY429" fmla="*/ 4559924 h 6183814"/>
                <a:gd name="connsiteX430" fmla="*/ 870955 w 3765948"/>
                <a:gd name="connsiteY430" fmla="*/ 4563656 h 6183814"/>
                <a:gd name="connsiteX431" fmla="*/ 980789 w 3765948"/>
                <a:gd name="connsiteY431" fmla="*/ 4510857 h 6183814"/>
                <a:gd name="connsiteX432" fmla="*/ 819335 w 3765948"/>
                <a:gd name="connsiteY432" fmla="*/ 4524317 h 6183814"/>
                <a:gd name="connsiteX433" fmla="*/ 659663 w 3765948"/>
                <a:gd name="connsiteY433" fmla="*/ 4554800 h 6183814"/>
                <a:gd name="connsiteX434" fmla="*/ 777279 w 3765948"/>
                <a:gd name="connsiteY434" fmla="*/ 4511512 h 6183814"/>
                <a:gd name="connsiteX435" fmla="*/ 785923 w 3765948"/>
                <a:gd name="connsiteY435" fmla="*/ 4496840 h 6183814"/>
                <a:gd name="connsiteX436" fmla="*/ 839413 w 3765948"/>
                <a:gd name="connsiteY436" fmla="*/ 4456823 h 6183814"/>
                <a:gd name="connsiteX437" fmla="*/ 775289 w 3765948"/>
                <a:gd name="connsiteY437" fmla="*/ 4460094 h 6183814"/>
                <a:gd name="connsiteX438" fmla="*/ 811287 w 3765948"/>
                <a:gd name="connsiteY438" fmla="*/ 4415025 h 6183814"/>
                <a:gd name="connsiteX439" fmla="*/ 2040547 w 3765948"/>
                <a:gd name="connsiteY439" fmla="*/ 4489397 h 6183814"/>
                <a:gd name="connsiteX440" fmla="*/ 1891123 w 3765948"/>
                <a:gd name="connsiteY440" fmla="*/ 4326071 h 6183814"/>
                <a:gd name="connsiteX441" fmla="*/ 1943931 w 3765948"/>
                <a:gd name="connsiteY441" fmla="*/ 4117482 h 6183814"/>
                <a:gd name="connsiteX442" fmla="*/ 2211103 w 3765948"/>
                <a:gd name="connsiteY442" fmla="*/ 4064560 h 6183814"/>
                <a:gd name="connsiteX443" fmla="*/ 2858157 w 3765948"/>
                <a:gd name="connsiteY443" fmla="*/ 3478558 h 6183814"/>
                <a:gd name="connsiteX444" fmla="*/ 2906295 w 3765948"/>
                <a:gd name="connsiteY444" fmla="*/ 3478937 h 6183814"/>
                <a:gd name="connsiteX445" fmla="*/ 2947901 w 3765948"/>
                <a:gd name="connsiteY445" fmla="*/ 3501400 h 6183814"/>
                <a:gd name="connsiteX446" fmla="*/ 3369761 w 3765948"/>
                <a:gd name="connsiteY446" fmla="*/ 4916143 h 6183814"/>
                <a:gd name="connsiteX447" fmla="*/ 3322337 w 3765948"/>
                <a:gd name="connsiteY447" fmla="*/ 4877707 h 6183814"/>
                <a:gd name="connsiteX448" fmla="*/ 3290387 w 3765948"/>
                <a:gd name="connsiteY448" fmla="*/ 4827637 h 6183814"/>
                <a:gd name="connsiteX449" fmla="*/ 3274495 w 3765948"/>
                <a:gd name="connsiteY449" fmla="*/ 4962839 h 6183814"/>
                <a:gd name="connsiteX450" fmla="*/ 3261203 w 3765948"/>
                <a:gd name="connsiteY450" fmla="*/ 4803984 h 6183814"/>
                <a:gd name="connsiteX451" fmla="*/ 3241509 w 3765948"/>
                <a:gd name="connsiteY451" fmla="*/ 4902861 h 6183814"/>
                <a:gd name="connsiteX452" fmla="*/ 3223115 w 3765948"/>
                <a:gd name="connsiteY452" fmla="*/ 4854710 h 6183814"/>
                <a:gd name="connsiteX453" fmla="*/ 3187099 w 3765948"/>
                <a:gd name="connsiteY453" fmla="*/ 4925250 h 6183814"/>
                <a:gd name="connsiteX454" fmla="*/ 3180877 w 3765948"/>
                <a:gd name="connsiteY454" fmla="*/ 4865809 h 6183814"/>
                <a:gd name="connsiteX455" fmla="*/ 3158451 w 3765948"/>
                <a:gd name="connsiteY455" fmla="*/ 4874833 h 6183814"/>
                <a:gd name="connsiteX456" fmla="*/ 3129303 w 3765948"/>
                <a:gd name="connsiteY456" fmla="*/ 4787746 h 6183814"/>
                <a:gd name="connsiteX457" fmla="*/ 3124391 w 3765948"/>
                <a:gd name="connsiteY457" fmla="*/ 4868384 h 6183814"/>
                <a:gd name="connsiteX458" fmla="*/ 3095055 w 3765948"/>
                <a:gd name="connsiteY458" fmla="*/ 4811363 h 6183814"/>
                <a:gd name="connsiteX459" fmla="*/ 3066299 w 3765948"/>
                <a:gd name="connsiteY459" fmla="*/ 4951250 h 6183814"/>
                <a:gd name="connsiteX460" fmla="*/ 2647095 w 3765948"/>
                <a:gd name="connsiteY460" fmla="*/ 3753229 h 6183814"/>
                <a:gd name="connsiteX461" fmla="*/ 2858157 w 3765948"/>
                <a:gd name="connsiteY461" fmla="*/ 3478558 h 6183814"/>
                <a:gd name="connsiteX462" fmla="*/ 1646797 w 3765948"/>
                <a:gd name="connsiteY462" fmla="*/ 3440513 h 6183814"/>
                <a:gd name="connsiteX463" fmla="*/ 1964545 w 3765948"/>
                <a:gd name="connsiteY463" fmla="*/ 3458160 h 6183814"/>
                <a:gd name="connsiteX464" fmla="*/ 2190947 w 3765948"/>
                <a:gd name="connsiteY464" fmla="*/ 3547966 h 6183814"/>
                <a:gd name="connsiteX465" fmla="*/ 2112919 w 3765948"/>
                <a:gd name="connsiteY465" fmla="*/ 3536104 h 6183814"/>
                <a:gd name="connsiteX466" fmla="*/ 2226351 w 3765948"/>
                <a:gd name="connsiteY466" fmla="*/ 3631059 h 6183814"/>
                <a:gd name="connsiteX467" fmla="*/ 2008975 w 3765948"/>
                <a:gd name="connsiteY467" fmla="*/ 3563678 h 6183814"/>
                <a:gd name="connsiteX468" fmla="*/ 2098447 w 3765948"/>
                <a:gd name="connsiteY468" fmla="*/ 3621080 h 6183814"/>
                <a:gd name="connsiteX469" fmla="*/ 2024067 w 3765948"/>
                <a:gd name="connsiteY469" fmla="*/ 3612175 h 6183814"/>
                <a:gd name="connsiteX470" fmla="*/ 2088695 w 3765948"/>
                <a:gd name="connsiteY470" fmla="*/ 3655486 h 6183814"/>
                <a:gd name="connsiteX471" fmla="*/ 2068535 w 3765948"/>
                <a:gd name="connsiteY471" fmla="*/ 3654258 h 6183814"/>
                <a:gd name="connsiteX472" fmla="*/ 2119261 w 3765948"/>
                <a:gd name="connsiteY472" fmla="*/ 3692347 h 6183814"/>
                <a:gd name="connsiteX473" fmla="*/ 1989971 w 3765948"/>
                <a:gd name="connsiteY473" fmla="*/ 3669159 h 6183814"/>
                <a:gd name="connsiteX474" fmla="*/ 2060511 w 3765948"/>
                <a:gd name="connsiteY474" fmla="*/ 3705175 h 6183814"/>
                <a:gd name="connsiteX475" fmla="*/ 2053371 w 3765948"/>
                <a:gd name="connsiteY475" fmla="*/ 3732630 h 6183814"/>
                <a:gd name="connsiteX476" fmla="*/ 1646383 w 3765948"/>
                <a:gd name="connsiteY476" fmla="*/ 3671744 h 6183814"/>
                <a:gd name="connsiteX477" fmla="*/ 1920371 w 3765948"/>
                <a:gd name="connsiteY477" fmla="*/ 4120460 h 6183814"/>
                <a:gd name="connsiteX478" fmla="*/ 1713295 w 3765948"/>
                <a:gd name="connsiteY478" fmla="*/ 4279015 h 6183814"/>
                <a:gd name="connsiteX479" fmla="*/ 254329 w 3765948"/>
                <a:gd name="connsiteY479" fmla="*/ 4074016 h 6183814"/>
                <a:gd name="connsiteX480" fmla="*/ 250629 w 3765948"/>
                <a:gd name="connsiteY480" fmla="*/ 4063972 h 6183814"/>
                <a:gd name="connsiteX481" fmla="*/ 329519 w 3765948"/>
                <a:gd name="connsiteY481" fmla="*/ 4039958 h 6183814"/>
                <a:gd name="connsiteX482" fmla="*/ 374715 w 3765948"/>
                <a:gd name="connsiteY482" fmla="*/ 4025211 h 6183814"/>
                <a:gd name="connsiteX483" fmla="*/ 425821 w 3765948"/>
                <a:gd name="connsiteY483" fmla="*/ 4003168 h 6183814"/>
                <a:gd name="connsiteX484" fmla="*/ 242123 w 3765948"/>
                <a:gd name="connsiteY484" fmla="*/ 4002369 h 6183814"/>
                <a:gd name="connsiteX485" fmla="*/ 313391 w 3765948"/>
                <a:gd name="connsiteY485" fmla="*/ 3981554 h 6183814"/>
                <a:gd name="connsiteX486" fmla="*/ 354591 w 3765948"/>
                <a:gd name="connsiteY486" fmla="*/ 3960549 h 6183814"/>
                <a:gd name="connsiteX487" fmla="*/ 427431 w 3765948"/>
                <a:gd name="connsiteY487" fmla="*/ 3922877 h 6183814"/>
                <a:gd name="connsiteX488" fmla="*/ 327671 w 3765948"/>
                <a:gd name="connsiteY488" fmla="*/ 3926644 h 6183814"/>
                <a:gd name="connsiteX489" fmla="*/ 435799 w 3765948"/>
                <a:gd name="connsiteY489" fmla="*/ 3875263 h 6183814"/>
                <a:gd name="connsiteX490" fmla="*/ 276947 w 3765948"/>
                <a:gd name="connsiteY490" fmla="*/ 3888554 h 6183814"/>
                <a:gd name="connsiteX491" fmla="*/ 215519 w 3765948"/>
                <a:gd name="connsiteY491" fmla="*/ 3900205 h 6183814"/>
                <a:gd name="connsiteX492" fmla="*/ 216661 w 3765948"/>
                <a:gd name="connsiteY492" fmla="*/ 3883085 h 6183814"/>
                <a:gd name="connsiteX493" fmla="*/ 235591 w 3765948"/>
                <a:gd name="connsiteY493" fmla="*/ 3876191 h 6183814"/>
                <a:gd name="connsiteX494" fmla="*/ 244115 w 3765948"/>
                <a:gd name="connsiteY494" fmla="*/ 3861945 h 6183814"/>
                <a:gd name="connsiteX495" fmla="*/ 296795 w 3765948"/>
                <a:gd name="connsiteY495" fmla="*/ 3823046 h 6183814"/>
                <a:gd name="connsiteX496" fmla="*/ 233707 w 3765948"/>
                <a:gd name="connsiteY496" fmla="*/ 3826312 h 6183814"/>
                <a:gd name="connsiteX497" fmla="*/ 269187 w 3765948"/>
                <a:gd name="connsiteY497" fmla="*/ 3782536 h 6183814"/>
                <a:gd name="connsiteX498" fmla="*/ 1478395 w 3765948"/>
                <a:gd name="connsiteY498" fmla="*/ 3852915 h 6183814"/>
                <a:gd name="connsiteX499" fmla="*/ 1331631 w 3765948"/>
                <a:gd name="connsiteY499" fmla="*/ 3694680 h 6183814"/>
                <a:gd name="connsiteX500" fmla="*/ 1383883 w 3765948"/>
                <a:gd name="connsiteY500" fmla="*/ 3492241 h 6183814"/>
                <a:gd name="connsiteX501" fmla="*/ 1646797 w 3765948"/>
                <a:gd name="connsiteY501" fmla="*/ 3440513 h 6183814"/>
                <a:gd name="connsiteX502" fmla="*/ 948205 w 3765948"/>
                <a:gd name="connsiteY502" fmla="*/ 791891 h 6183814"/>
                <a:gd name="connsiteX503" fmla="*/ 986753 w 3765948"/>
                <a:gd name="connsiteY503" fmla="*/ 800538 h 6183814"/>
                <a:gd name="connsiteX504" fmla="*/ 3014421 w 3765948"/>
                <a:gd name="connsiteY504" fmla="*/ 1269733 h 6183814"/>
                <a:gd name="connsiteX505" fmla="*/ 3086441 w 3765948"/>
                <a:gd name="connsiteY505" fmla="*/ 1381589 h 6183814"/>
                <a:gd name="connsiteX506" fmla="*/ 988301 w 3765948"/>
                <a:gd name="connsiteY506" fmla="*/ 890264 h 6183814"/>
                <a:gd name="connsiteX507" fmla="*/ 948205 w 3765948"/>
                <a:gd name="connsiteY507" fmla="*/ 791891 h 6183814"/>
                <a:gd name="connsiteX508" fmla="*/ 851413 w 3765948"/>
                <a:gd name="connsiteY508" fmla="*/ 0 h 6183814"/>
                <a:gd name="connsiteX509" fmla="*/ 800457 w 3765948"/>
                <a:gd name="connsiteY509" fmla="*/ 375138 h 6183814"/>
                <a:gd name="connsiteX510" fmla="*/ 0 w 3765948"/>
                <a:gd name="connsiteY510" fmla="*/ 5877624 h 6183814"/>
                <a:gd name="connsiteX511" fmla="*/ 3645119 w 3765948"/>
                <a:gd name="connsiteY511" fmla="*/ 5873169 h 6183814"/>
                <a:gd name="connsiteX512" fmla="*/ 3526761 w 3765948"/>
                <a:gd name="connsiteY512" fmla="*/ 1735015 h 6183814"/>
                <a:gd name="connsiteX513" fmla="*/ 3247111 w 3765948"/>
                <a:gd name="connsiteY513" fmla="*/ 716889 h 6183814"/>
                <a:gd name="connsiteX514" fmla="*/ 851413 w 3765948"/>
                <a:gd name="connsiteY514" fmla="*/ 0 h 6183814"/>
                <a:gd name="connsiteX0" fmla="*/ 1645645 w 3765948"/>
                <a:gd name="connsiteY0" fmla="*/ 5817518 h 6140491"/>
                <a:gd name="connsiteX1" fmla="*/ 1670305 w 3765948"/>
                <a:gd name="connsiteY1" fmla="*/ 5829861 h 6140491"/>
                <a:gd name="connsiteX2" fmla="*/ 1657417 w 3765948"/>
                <a:gd name="connsiteY2" fmla="*/ 5865315 h 6140491"/>
                <a:gd name="connsiteX3" fmla="*/ 1513041 w 3765948"/>
                <a:gd name="connsiteY3" fmla="*/ 5882743 h 6140491"/>
                <a:gd name="connsiteX4" fmla="*/ 1591247 w 3765948"/>
                <a:gd name="connsiteY4" fmla="*/ 5862920 h 6140491"/>
                <a:gd name="connsiteX5" fmla="*/ 1620751 w 3765948"/>
                <a:gd name="connsiteY5" fmla="*/ 5828407 h 6140491"/>
                <a:gd name="connsiteX6" fmla="*/ 1645645 w 3765948"/>
                <a:gd name="connsiteY6" fmla="*/ 5817518 h 6140491"/>
                <a:gd name="connsiteX7" fmla="*/ 2214767 w 3765948"/>
                <a:gd name="connsiteY7" fmla="*/ 5811371 h 6140491"/>
                <a:gd name="connsiteX8" fmla="*/ 2240351 w 3765948"/>
                <a:gd name="connsiteY8" fmla="*/ 5821657 h 6140491"/>
                <a:gd name="connsiteX9" fmla="*/ 2230403 w 3765948"/>
                <a:gd name="connsiteY9" fmla="*/ 5858046 h 6140491"/>
                <a:gd name="connsiteX10" fmla="*/ 2087935 w 3765948"/>
                <a:gd name="connsiteY10" fmla="*/ 5887211 h 6140491"/>
                <a:gd name="connsiteX11" fmla="*/ 2164261 w 3765948"/>
                <a:gd name="connsiteY11" fmla="*/ 5861065 h 6140491"/>
                <a:gd name="connsiteX12" fmla="*/ 2190845 w 3765948"/>
                <a:gd name="connsiteY12" fmla="*/ 5824257 h 6140491"/>
                <a:gd name="connsiteX13" fmla="*/ 2214767 w 3765948"/>
                <a:gd name="connsiteY13" fmla="*/ 5811371 h 6140491"/>
                <a:gd name="connsiteX14" fmla="*/ 3560865 w 3765948"/>
                <a:gd name="connsiteY14" fmla="*/ 5803952 h 6140491"/>
                <a:gd name="connsiteX15" fmla="*/ 1820629 w 3765948"/>
                <a:gd name="connsiteY15" fmla="*/ 6074940 h 6140491"/>
                <a:gd name="connsiteX16" fmla="*/ 87293 w 3765948"/>
                <a:gd name="connsiteY16" fmla="*/ 5812046 h 6140491"/>
                <a:gd name="connsiteX17" fmla="*/ 1808269 w 3765948"/>
                <a:gd name="connsiteY17" fmla="*/ 5961645 h 6140491"/>
                <a:gd name="connsiteX18" fmla="*/ 3560865 w 3765948"/>
                <a:gd name="connsiteY18" fmla="*/ 5803952 h 6140491"/>
                <a:gd name="connsiteX19" fmla="*/ 1075885 w 3765948"/>
                <a:gd name="connsiteY19" fmla="*/ 5793207 h 6140491"/>
                <a:gd name="connsiteX20" fmla="*/ 1099889 w 3765948"/>
                <a:gd name="connsiteY20" fmla="*/ 5806781 h 6140491"/>
                <a:gd name="connsiteX21" fmla="*/ 1085225 w 3765948"/>
                <a:gd name="connsiteY21" fmla="*/ 5841538 h 6140491"/>
                <a:gd name="connsiteX22" fmla="*/ 940153 w 3765948"/>
                <a:gd name="connsiteY22" fmla="*/ 5851644 h 6140491"/>
                <a:gd name="connsiteX23" fmla="*/ 1019261 w 3765948"/>
                <a:gd name="connsiteY23" fmla="*/ 5835801 h 6140491"/>
                <a:gd name="connsiteX24" fmla="*/ 1050473 w 3765948"/>
                <a:gd name="connsiteY24" fmla="*/ 5802824 h 6140491"/>
                <a:gd name="connsiteX25" fmla="*/ 1075885 w 3765948"/>
                <a:gd name="connsiteY25" fmla="*/ 5793207 h 6140491"/>
                <a:gd name="connsiteX26" fmla="*/ 2785135 w 3765948"/>
                <a:gd name="connsiteY26" fmla="*/ 5782285 h 6140491"/>
                <a:gd name="connsiteX27" fmla="*/ 2810719 w 3765948"/>
                <a:gd name="connsiteY27" fmla="*/ 5792571 h 6140491"/>
                <a:gd name="connsiteX28" fmla="*/ 2800771 w 3765948"/>
                <a:gd name="connsiteY28" fmla="*/ 5828960 h 6140491"/>
                <a:gd name="connsiteX29" fmla="*/ 2658303 w 3765948"/>
                <a:gd name="connsiteY29" fmla="*/ 5858125 h 6140491"/>
                <a:gd name="connsiteX30" fmla="*/ 2734629 w 3765948"/>
                <a:gd name="connsiteY30" fmla="*/ 5831979 h 6140491"/>
                <a:gd name="connsiteX31" fmla="*/ 2761213 w 3765948"/>
                <a:gd name="connsiteY31" fmla="*/ 5795171 h 6140491"/>
                <a:gd name="connsiteX32" fmla="*/ 2785135 w 3765948"/>
                <a:gd name="connsiteY32" fmla="*/ 5782285 h 6140491"/>
                <a:gd name="connsiteX33" fmla="*/ 1663975 w 3765948"/>
                <a:gd name="connsiteY33" fmla="*/ 5739848 h 6140491"/>
                <a:gd name="connsiteX34" fmla="*/ 1693473 w 3765948"/>
                <a:gd name="connsiteY34" fmla="*/ 5759848 h 6140491"/>
                <a:gd name="connsiteX35" fmla="*/ 1747707 w 3765948"/>
                <a:gd name="connsiteY35" fmla="*/ 5786459 h 6140491"/>
                <a:gd name="connsiteX36" fmla="*/ 1762829 w 3765948"/>
                <a:gd name="connsiteY36" fmla="*/ 5819245 h 6140491"/>
                <a:gd name="connsiteX37" fmla="*/ 1764355 w 3765948"/>
                <a:gd name="connsiteY37" fmla="*/ 5819821 h 6140491"/>
                <a:gd name="connsiteX38" fmla="*/ 1756501 w 3765948"/>
                <a:gd name="connsiteY38" fmla="*/ 5828949 h 6140491"/>
                <a:gd name="connsiteX39" fmla="*/ 1733135 w 3765948"/>
                <a:gd name="connsiteY39" fmla="*/ 5831454 h 6140491"/>
                <a:gd name="connsiteX40" fmla="*/ 1729299 w 3765948"/>
                <a:gd name="connsiteY40" fmla="*/ 5811260 h 6140491"/>
                <a:gd name="connsiteX41" fmla="*/ 1738615 w 3765948"/>
                <a:gd name="connsiteY41" fmla="*/ 5806061 h 6140491"/>
                <a:gd name="connsiteX42" fmla="*/ 1724465 w 3765948"/>
                <a:gd name="connsiteY42" fmla="*/ 5813016 h 6140491"/>
                <a:gd name="connsiteX43" fmla="*/ 1729363 w 3765948"/>
                <a:gd name="connsiteY43" fmla="*/ 5838799 h 6140491"/>
                <a:gd name="connsiteX44" fmla="*/ 1759197 w 3765948"/>
                <a:gd name="connsiteY44" fmla="*/ 5835601 h 6140491"/>
                <a:gd name="connsiteX45" fmla="*/ 1770733 w 3765948"/>
                <a:gd name="connsiteY45" fmla="*/ 5822193 h 6140491"/>
                <a:gd name="connsiteX46" fmla="*/ 1799347 w 3765948"/>
                <a:gd name="connsiteY46" fmla="*/ 5856818 h 6140491"/>
                <a:gd name="connsiteX47" fmla="*/ 1775075 w 3765948"/>
                <a:gd name="connsiteY47" fmla="*/ 5909211 h 6140491"/>
                <a:gd name="connsiteX48" fmla="*/ 1760983 w 3765948"/>
                <a:gd name="connsiteY48" fmla="*/ 5909294 h 6140491"/>
                <a:gd name="connsiteX49" fmla="*/ 1777951 w 3765948"/>
                <a:gd name="connsiteY49" fmla="*/ 5883782 h 6140491"/>
                <a:gd name="connsiteX50" fmla="*/ 1719833 w 3765948"/>
                <a:gd name="connsiteY50" fmla="*/ 5868259 h 6140491"/>
                <a:gd name="connsiteX51" fmla="*/ 1645721 w 3765948"/>
                <a:gd name="connsiteY51" fmla="*/ 5909971 h 6140491"/>
                <a:gd name="connsiteX52" fmla="*/ 1625113 w 3765948"/>
                <a:gd name="connsiteY52" fmla="*/ 5910092 h 6140491"/>
                <a:gd name="connsiteX53" fmla="*/ 1557597 w 3765948"/>
                <a:gd name="connsiteY53" fmla="*/ 5902722 h 6140491"/>
                <a:gd name="connsiteX54" fmla="*/ 1660791 w 3765948"/>
                <a:gd name="connsiteY54" fmla="*/ 5870804 h 6140491"/>
                <a:gd name="connsiteX55" fmla="*/ 1676791 w 3765948"/>
                <a:gd name="connsiteY55" fmla="*/ 5825216 h 6140491"/>
                <a:gd name="connsiteX56" fmla="*/ 1614997 w 3765948"/>
                <a:gd name="connsiteY56" fmla="*/ 5823246 h 6140491"/>
                <a:gd name="connsiteX57" fmla="*/ 1578277 w 3765948"/>
                <a:gd name="connsiteY57" fmla="*/ 5867590 h 6140491"/>
                <a:gd name="connsiteX58" fmla="*/ 1483395 w 3765948"/>
                <a:gd name="connsiteY58" fmla="*/ 5868697 h 6140491"/>
                <a:gd name="connsiteX59" fmla="*/ 1543911 w 3765948"/>
                <a:gd name="connsiteY59" fmla="*/ 5898965 h 6140491"/>
                <a:gd name="connsiteX60" fmla="*/ 1390269 w 3765948"/>
                <a:gd name="connsiteY60" fmla="*/ 5886751 h 6140491"/>
                <a:gd name="connsiteX61" fmla="*/ 1474261 w 3765948"/>
                <a:gd name="connsiteY61" fmla="*/ 5836368 h 6140491"/>
                <a:gd name="connsiteX62" fmla="*/ 1489791 w 3765948"/>
                <a:gd name="connsiteY62" fmla="*/ 5852687 h 6140491"/>
                <a:gd name="connsiteX63" fmla="*/ 1521509 w 3765948"/>
                <a:gd name="connsiteY63" fmla="*/ 5861841 h 6140491"/>
                <a:gd name="connsiteX64" fmla="*/ 1532435 w 3765948"/>
                <a:gd name="connsiteY64" fmla="*/ 5834026 h 6140491"/>
                <a:gd name="connsiteX65" fmla="*/ 1518575 w 3765948"/>
                <a:gd name="connsiteY65" fmla="*/ 5823624 h 6140491"/>
                <a:gd name="connsiteX66" fmla="*/ 1527567 w 3765948"/>
                <a:gd name="connsiteY66" fmla="*/ 5831164 h 6140491"/>
                <a:gd name="connsiteX67" fmla="*/ 1519009 w 3765948"/>
                <a:gd name="connsiteY67" fmla="*/ 5852949 h 6140491"/>
                <a:gd name="connsiteX68" fmla="*/ 1494167 w 3765948"/>
                <a:gd name="connsiteY68" fmla="*/ 5845780 h 6140491"/>
                <a:gd name="connsiteX69" fmla="*/ 1486741 w 3765948"/>
                <a:gd name="connsiteY69" fmla="*/ 5832578 h 6140491"/>
                <a:gd name="connsiteX70" fmla="*/ 1487519 w 3765948"/>
                <a:gd name="connsiteY70" fmla="*/ 5832342 h 6140491"/>
                <a:gd name="connsiteX71" fmla="*/ 1519733 w 3765948"/>
                <a:gd name="connsiteY71" fmla="*/ 5803870 h 6140491"/>
                <a:gd name="connsiteX72" fmla="*/ 1549987 w 3765948"/>
                <a:gd name="connsiteY72" fmla="*/ 5774660 h 6140491"/>
                <a:gd name="connsiteX73" fmla="*/ 1576545 w 3765948"/>
                <a:gd name="connsiteY73" fmla="*/ 5767444 h 6140491"/>
                <a:gd name="connsiteX74" fmla="*/ 1586425 w 3765948"/>
                <a:gd name="connsiteY74" fmla="*/ 5783663 h 6140491"/>
                <a:gd name="connsiteX75" fmla="*/ 1610457 w 3765948"/>
                <a:gd name="connsiteY75" fmla="*/ 5795753 h 6140491"/>
                <a:gd name="connsiteX76" fmla="*/ 1624643 w 3765948"/>
                <a:gd name="connsiteY76" fmla="*/ 5774606 h 6140491"/>
                <a:gd name="connsiteX77" fmla="*/ 1615361 w 3765948"/>
                <a:gd name="connsiteY77" fmla="*/ 5764090 h 6140491"/>
                <a:gd name="connsiteX78" fmla="*/ 1621231 w 3765948"/>
                <a:gd name="connsiteY78" fmla="*/ 5771559 h 6140491"/>
                <a:gd name="connsiteX79" fmla="*/ 1610121 w 3765948"/>
                <a:gd name="connsiteY79" fmla="*/ 5788122 h 6140491"/>
                <a:gd name="connsiteX80" fmla="*/ 1591299 w 3765948"/>
                <a:gd name="connsiteY80" fmla="*/ 5778652 h 6140491"/>
                <a:gd name="connsiteX81" fmla="*/ 1586279 w 3765948"/>
                <a:gd name="connsiteY81" fmla="*/ 5765912 h 6140491"/>
                <a:gd name="connsiteX82" fmla="*/ 1632499 w 3765948"/>
                <a:gd name="connsiteY82" fmla="*/ 5752030 h 6140491"/>
                <a:gd name="connsiteX83" fmla="*/ 1663975 w 3765948"/>
                <a:gd name="connsiteY83" fmla="*/ 5739848 h 6140491"/>
                <a:gd name="connsiteX84" fmla="*/ 506333 w 3765948"/>
                <a:gd name="connsiteY84" fmla="*/ 5736355 h 6140491"/>
                <a:gd name="connsiteX85" fmla="*/ 528881 w 3765948"/>
                <a:gd name="connsiteY85" fmla="*/ 5752229 h 6140491"/>
                <a:gd name="connsiteX86" fmla="*/ 510863 w 3765948"/>
                <a:gd name="connsiteY86" fmla="*/ 5785371 h 6140491"/>
                <a:gd name="connsiteX87" fmla="*/ 365503 w 3765948"/>
                <a:gd name="connsiteY87" fmla="*/ 5781131 h 6140491"/>
                <a:gd name="connsiteX88" fmla="*/ 445787 w 3765948"/>
                <a:gd name="connsiteY88" fmla="*/ 5773161 h 6140491"/>
                <a:gd name="connsiteX89" fmla="*/ 480095 w 3765948"/>
                <a:gd name="connsiteY89" fmla="*/ 5743420 h 6140491"/>
                <a:gd name="connsiteX90" fmla="*/ 506333 w 3765948"/>
                <a:gd name="connsiteY90" fmla="*/ 5736355 h 6140491"/>
                <a:gd name="connsiteX91" fmla="*/ 2226687 w 3765948"/>
                <a:gd name="connsiteY91" fmla="*/ 5732462 h 6140491"/>
                <a:gd name="connsiteX92" fmla="*/ 2257723 w 3765948"/>
                <a:gd name="connsiteY92" fmla="*/ 5749985 h 6140491"/>
                <a:gd name="connsiteX93" fmla="*/ 2313949 w 3765948"/>
                <a:gd name="connsiteY93" fmla="*/ 5772076 h 6140491"/>
                <a:gd name="connsiteX94" fmla="*/ 2331699 w 3765948"/>
                <a:gd name="connsiteY94" fmla="*/ 5803516 h 6140491"/>
                <a:gd name="connsiteX95" fmla="*/ 2333267 w 3765948"/>
                <a:gd name="connsiteY95" fmla="*/ 5803966 h 6140491"/>
                <a:gd name="connsiteX96" fmla="*/ 2326185 w 3765948"/>
                <a:gd name="connsiteY96" fmla="*/ 5813705 h 6140491"/>
                <a:gd name="connsiteX97" fmla="*/ 2303103 w 3765948"/>
                <a:gd name="connsiteY97" fmla="*/ 5818111 h 6140491"/>
                <a:gd name="connsiteX98" fmla="*/ 2297629 w 3765948"/>
                <a:gd name="connsiteY98" fmla="*/ 5798298 h 6140491"/>
                <a:gd name="connsiteX99" fmla="*/ 2306489 w 3765948"/>
                <a:gd name="connsiteY99" fmla="*/ 5792355 h 6140491"/>
                <a:gd name="connsiteX100" fmla="*/ 2292955 w 3765948"/>
                <a:gd name="connsiteY100" fmla="*/ 5800443 h 6140491"/>
                <a:gd name="connsiteX101" fmla="*/ 2299943 w 3765948"/>
                <a:gd name="connsiteY101" fmla="*/ 5825740 h 6140491"/>
                <a:gd name="connsiteX102" fmla="*/ 2329417 w 3765948"/>
                <a:gd name="connsiteY102" fmla="*/ 5820114 h 6140491"/>
                <a:gd name="connsiteX103" fmla="*/ 2339817 w 3765948"/>
                <a:gd name="connsiteY103" fmla="*/ 5805809 h 6140491"/>
                <a:gd name="connsiteX104" fmla="*/ 2371165 w 3765948"/>
                <a:gd name="connsiteY104" fmla="*/ 5837980 h 6140491"/>
                <a:gd name="connsiteX105" fmla="*/ 2351255 w 3765948"/>
                <a:gd name="connsiteY105" fmla="*/ 5892182 h 6140491"/>
                <a:gd name="connsiteX106" fmla="*/ 2337217 w 3765948"/>
                <a:gd name="connsiteY106" fmla="*/ 5893416 h 6140491"/>
                <a:gd name="connsiteX107" fmla="*/ 2352045 w 3765948"/>
                <a:gd name="connsiteY107" fmla="*/ 5866603 h 6140491"/>
                <a:gd name="connsiteX108" fmla="*/ 2292851 w 3765948"/>
                <a:gd name="connsiteY108" fmla="*/ 5855880 h 6140491"/>
                <a:gd name="connsiteX109" fmla="*/ 2222395 w 3765948"/>
                <a:gd name="connsiteY109" fmla="*/ 5903508 h 6140491"/>
                <a:gd name="connsiteX110" fmla="*/ 2201867 w 3765948"/>
                <a:gd name="connsiteY110" fmla="*/ 5905312 h 6140491"/>
                <a:gd name="connsiteX111" fmla="*/ 2133975 w 3765948"/>
                <a:gd name="connsiteY111" fmla="*/ 5903483 h 6140491"/>
                <a:gd name="connsiteX112" fmla="*/ 2234215 w 3765948"/>
                <a:gd name="connsiteY112" fmla="*/ 5863241 h 6140491"/>
                <a:gd name="connsiteX113" fmla="*/ 2246437 w 3765948"/>
                <a:gd name="connsiteY113" fmla="*/ 5816498 h 6140491"/>
                <a:gd name="connsiteX114" fmla="*/ 2184689 w 3765948"/>
                <a:gd name="connsiteY114" fmla="*/ 5819583 h 6140491"/>
                <a:gd name="connsiteX115" fmla="*/ 2151715 w 3765948"/>
                <a:gd name="connsiteY115" fmla="*/ 5866779 h 6140491"/>
                <a:gd name="connsiteX116" fmla="*/ 2057239 w 3765948"/>
                <a:gd name="connsiteY116" fmla="*/ 5875635 h 6140491"/>
                <a:gd name="connsiteX117" fmla="*/ 2120027 w 3765948"/>
                <a:gd name="connsiteY117" fmla="*/ 5900857 h 6140491"/>
                <a:gd name="connsiteX118" fmla="*/ 1965901 w 3765948"/>
                <a:gd name="connsiteY118" fmla="*/ 5901238 h 6140491"/>
                <a:gd name="connsiteX119" fmla="*/ 2045495 w 3765948"/>
                <a:gd name="connsiteY119" fmla="*/ 5844160 h 6140491"/>
                <a:gd name="connsiteX120" fmla="*/ 2062307 w 3765948"/>
                <a:gd name="connsiteY120" fmla="*/ 5859156 h 6140491"/>
                <a:gd name="connsiteX121" fmla="*/ 2094667 w 3765948"/>
                <a:gd name="connsiteY121" fmla="*/ 5865688 h 6140491"/>
                <a:gd name="connsiteX122" fmla="*/ 2103283 w 3765948"/>
                <a:gd name="connsiteY122" fmla="*/ 5837073 h 6140491"/>
                <a:gd name="connsiteX123" fmla="*/ 2088621 w 3765948"/>
                <a:gd name="connsiteY123" fmla="*/ 5827839 h 6140491"/>
                <a:gd name="connsiteX124" fmla="*/ 2098197 w 3765948"/>
                <a:gd name="connsiteY124" fmla="*/ 5834618 h 6140491"/>
                <a:gd name="connsiteX125" fmla="*/ 2091447 w 3765948"/>
                <a:gd name="connsiteY125" fmla="*/ 5857030 h 6140491"/>
                <a:gd name="connsiteX126" fmla="*/ 2066103 w 3765948"/>
                <a:gd name="connsiteY126" fmla="*/ 5851915 h 6140491"/>
                <a:gd name="connsiteX127" fmla="*/ 2057625 w 3765948"/>
                <a:gd name="connsiteY127" fmla="*/ 5839363 h 6140491"/>
                <a:gd name="connsiteX128" fmla="*/ 2058379 w 3765948"/>
                <a:gd name="connsiteY128" fmla="*/ 5839064 h 6140491"/>
                <a:gd name="connsiteX129" fmla="*/ 2088159 w 3765948"/>
                <a:gd name="connsiteY129" fmla="*/ 5808056 h 6140491"/>
                <a:gd name="connsiteX130" fmla="*/ 2115925 w 3765948"/>
                <a:gd name="connsiteY130" fmla="*/ 5776471 h 6140491"/>
                <a:gd name="connsiteX131" fmla="*/ 2141807 w 3765948"/>
                <a:gd name="connsiteY131" fmla="*/ 5767110 h 6140491"/>
                <a:gd name="connsiteX132" fmla="*/ 2152977 w 3765948"/>
                <a:gd name="connsiteY132" fmla="*/ 5782467 h 6140491"/>
                <a:gd name="connsiteX133" fmla="*/ 2177917 w 3765948"/>
                <a:gd name="connsiteY133" fmla="*/ 5792553 h 6140491"/>
                <a:gd name="connsiteX134" fmla="*/ 2190327 w 3765948"/>
                <a:gd name="connsiteY134" fmla="*/ 5770317 h 6140491"/>
                <a:gd name="connsiteX135" fmla="*/ 2180219 w 3765948"/>
                <a:gd name="connsiteY135" fmla="*/ 5760595 h 6140491"/>
                <a:gd name="connsiteX136" fmla="*/ 2186677 w 3765948"/>
                <a:gd name="connsiteY136" fmla="*/ 5767560 h 6140491"/>
                <a:gd name="connsiteX137" fmla="*/ 2176959 w 3765948"/>
                <a:gd name="connsiteY137" fmla="*/ 5784975 h 6140491"/>
                <a:gd name="connsiteX138" fmla="*/ 2157425 w 3765948"/>
                <a:gd name="connsiteY138" fmla="*/ 5777075 h 6140491"/>
                <a:gd name="connsiteX139" fmla="*/ 2151381 w 3765948"/>
                <a:gd name="connsiteY139" fmla="*/ 5764788 h 6140491"/>
                <a:gd name="connsiteX140" fmla="*/ 2196313 w 3765948"/>
                <a:gd name="connsiteY140" fmla="*/ 5747176 h 6140491"/>
                <a:gd name="connsiteX141" fmla="*/ 2226687 w 3765948"/>
                <a:gd name="connsiteY141" fmla="*/ 5732462 h 6140491"/>
                <a:gd name="connsiteX142" fmla="*/ 1098117 w 3765948"/>
                <a:gd name="connsiteY142" fmla="*/ 5716562 h 6140491"/>
                <a:gd name="connsiteX143" fmla="*/ 1126567 w 3765948"/>
                <a:gd name="connsiteY143" fmla="*/ 5738028 h 6140491"/>
                <a:gd name="connsiteX144" fmla="*/ 1179387 w 3765948"/>
                <a:gd name="connsiteY144" fmla="*/ 5767347 h 6140491"/>
                <a:gd name="connsiteX145" fmla="*/ 1192831 w 3765948"/>
                <a:gd name="connsiteY145" fmla="*/ 5800855 h 6140491"/>
                <a:gd name="connsiteX146" fmla="*/ 1194327 w 3765948"/>
                <a:gd name="connsiteY146" fmla="*/ 5801508 h 6140491"/>
                <a:gd name="connsiteX147" fmla="*/ 1186023 w 3765948"/>
                <a:gd name="connsiteY147" fmla="*/ 5810227 h 6140491"/>
                <a:gd name="connsiteX148" fmla="*/ 1162559 w 3765948"/>
                <a:gd name="connsiteY148" fmla="*/ 5811548 h 6140491"/>
                <a:gd name="connsiteX149" fmla="*/ 1159749 w 3765948"/>
                <a:gd name="connsiteY149" fmla="*/ 5791186 h 6140491"/>
                <a:gd name="connsiteX150" fmla="*/ 1169315 w 3765948"/>
                <a:gd name="connsiteY150" fmla="*/ 5786464 h 6140491"/>
                <a:gd name="connsiteX151" fmla="*/ 1154833 w 3765948"/>
                <a:gd name="connsiteY151" fmla="*/ 5792695 h 6140491"/>
                <a:gd name="connsiteX152" fmla="*/ 1158421 w 3765948"/>
                <a:gd name="connsiteY152" fmla="*/ 5818693 h 6140491"/>
                <a:gd name="connsiteX153" fmla="*/ 1188379 w 3765948"/>
                <a:gd name="connsiteY153" fmla="*/ 5817007 h 6140491"/>
                <a:gd name="connsiteX154" fmla="*/ 1200577 w 3765948"/>
                <a:gd name="connsiteY154" fmla="*/ 5804200 h 6140491"/>
                <a:gd name="connsiteX155" fmla="*/ 1227405 w 3765948"/>
                <a:gd name="connsiteY155" fmla="*/ 5840227 h 6140491"/>
                <a:gd name="connsiteX156" fmla="*/ 1200515 w 3765948"/>
                <a:gd name="connsiteY156" fmla="*/ 5891326 h 6140491"/>
                <a:gd name="connsiteX157" fmla="*/ 1186437 w 3765948"/>
                <a:gd name="connsiteY157" fmla="*/ 5890696 h 6140491"/>
                <a:gd name="connsiteX158" fmla="*/ 1204673 w 3765948"/>
                <a:gd name="connsiteY158" fmla="*/ 5866075 h 6140491"/>
                <a:gd name="connsiteX159" fmla="*/ 1147413 w 3765948"/>
                <a:gd name="connsiteY159" fmla="*/ 5847633 h 6140491"/>
                <a:gd name="connsiteX160" fmla="*/ 1071287 w 3765948"/>
                <a:gd name="connsiteY160" fmla="*/ 5885545 h 6140491"/>
                <a:gd name="connsiteX161" fmla="*/ 1050701 w 3765948"/>
                <a:gd name="connsiteY161" fmla="*/ 5884624 h 6140491"/>
                <a:gd name="connsiteX162" fmla="*/ 983643 w 3765948"/>
                <a:gd name="connsiteY162" fmla="*/ 5873850 h 6140491"/>
                <a:gd name="connsiteX163" fmla="*/ 1088319 w 3765948"/>
                <a:gd name="connsiteY163" fmla="*/ 5847190 h 6140491"/>
                <a:gd name="connsiteX164" fmla="*/ 1106603 w 3765948"/>
                <a:gd name="connsiteY164" fmla="*/ 5802469 h 6140491"/>
                <a:gd name="connsiteX165" fmla="*/ 1044987 w 3765948"/>
                <a:gd name="connsiteY165" fmla="*/ 5797378 h 6140491"/>
                <a:gd name="connsiteX166" fmla="*/ 1006071 w 3765948"/>
                <a:gd name="connsiteY166" fmla="*/ 5839809 h 6140491"/>
                <a:gd name="connsiteX167" fmla="*/ 911255 w 3765948"/>
                <a:gd name="connsiteY167" fmla="*/ 5836118 h 6140491"/>
                <a:gd name="connsiteX168" fmla="*/ 970163 w 3765948"/>
                <a:gd name="connsiteY168" fmla="*/ 5869406 h 6140491"/>
                <a:gd name="connsiteX169" fmla="*/ 817335 w 3765948"/>
                <a:gd name="connsiteY169" fmla="*/ 5849441 h 6140491"/>
                <a:gd name="connsiteX170" fmla="*/ 903767 w 3765948"/>
                <a:gd name="connsiteY170" fmla="*/ 5803368 h 6140491"/>
                <a:gd name="connsiteX171" fmla="*/ 918453 w 3765948"/>
                <a:gd name="connsiteY171" fmla="*/ 5820452 h 6140491"/>
                <a:gd name="connsiteX172" fmla="*/ 949667 w 3765948"/>
                <a:gd name="connsiteY172" fmla="*/ 5831198 h 6140491"/>
                <a:gd name="connsiteX173" fmla="*/ 961985 w 3765948"/>
                <a:gd name="connsiteY173" fmla="*/ 5803970 h 6140491"/>
                <a:gd name="connsiteX174" fmla="*/ 948669 w 3765948"/>
                <a:gd name="connsiteY174" fmla="*/ 5792882 h 6140491"/>
                <a:gd name="connsiteX175" fmla="*/ 957267 w 3765948"/>
                <a:gd name="connsiteY175" fmla="*/ 5800866 h 6140491"/>
                <a:gd name="connsiteX176" fmla="*/ 947619 w 3765948"/>
                <a:gd name="connsiteY176" fmla="*/ 5822191 h 6140491"/>
                <a:gd name="connsiteX177" fmla="*/ 923171 w 3765948"/>
                <a:gd name="connsiteY177" fmla="*/ 5813775 h 6140491"/>
                <a:gd name="connsiteX178" fmla="*/ 916423 w 3765948"/>
                <a:gd name="connsiteY178" fmla="*/ 5800214 h 6140491"/>
                <a:gd name="connsiteX179" fmla="*/ 917211 w 3765948"/>
                <a:gd name="connsiteY179" fmla="*/ 5800018 h 6140491"/>
                <a:gd name="connsiteX180" fmla="*/ 950825 w 3765948"/>
                <a:gd name="connsiteY180" fmla="*/ 5773211 h 6140491"/>
                <a:gd name="connsiteX181" fmla="*/ 982515 w 3765948"/>
                <a:gd name="connsiteY181" fmla="*/ 5745567 h 6140491"/>
                <a:gd name="connsiteX182" fmla="*/ 1009405 w 3765948"/>
                <a:gd name="connsiteY182" fmla="*/ 5739704 h 6140491"/>
                <a:gd name="connsiteX183" fmla="*/ 1018453 w 3765948"/>
                <a:gd name="connsiteY183" fmla="*/ 5756401 h 6140491"/>
                <a:gd name="connsiteX184" fmla="*/ 1041843 w 3765948"/>
                <a:gd name="connsiteY184" fmla="*/ 5769690 h 6140491"/>
                <a:gd name="connsiteX185" fmla="*/ 1057079 w 3765948"/>
                <a:gd name="connsiteY185" fmla="*/ 5749287 h 6140491"/>
                <a:gd name="connsiteX186" fmla="*/ 1048341 w 3765948"/>
                <a:gd name="connsiteY186" fmla="*/ 5738316 h 6140491"/>
                <a:gd name="connsiteX187" fmla="*/ 1053825 w 3765948"/>
                <a:gd name="connsiteY187" fmla="*/ 5746072 h 6140491"/>
                <a:gd name="connsiteX188" fmla="*/ 1041893 w 3765948"/>
                <a:gd name="connsiteY188" fmla="*/ 5762052 h 6140491"/>
                <a:gd name="connsiteX189" fmla="*/ 1023573 w 3765948"/>
                <a:gd name="connsiteY189" fmla="*/ 5751643 h 6140491"/>
                <a:gd name="connsiteX190" fmla="*/ 1019203 w 3765948"/>
                <a:gd name="connsiteY190" fmla="*/ 5738665 h 6140491"/>
                <a:gd name="connsiteX191" fmla="*/ 1066065 w 3765948"/>
                <a:gd name="connsiteY191" fmla="*/ 5727138 h 6140491"/>
                <a:gd name="connsiteX192" fmla="*/ 1098117 w 3765948"/>
                <a:gd name="connsiteY192" fmla="*/ 5716562 h 6140491"/>
                <a:gd name="connsiteX193" fmla="*/ 2797055 w 3765948"/>
                <a:gd name="connsiteY193" fmla="*/ 5703376 h 6140491"/>
                <a:gd name="connsiteX194" fmla="*/ 2828091 w 3765948"/>
                <a:gd name="connsiteY194" fmla="*/ 5720899 h 6140491"/>
                <a:gd name="connsiteX195" fmla="*/ 2884317 w 3765948"/>
                <a:gd name="connsiteY195" fmla="*/ 5742990 h 6140491"/>
                <a:gd name="connsiteX196" fmla="*/ 2902067 w 3765948"/>
                <a:gd name="connsiteY196" fmla="*/ 5774430 h 6140491"/>
                <a:gd name="connsiteX197" fmla="*/ 2903635 w 3765948"/>
                <a:gd name="connsiteY197" fmla="*/ 5774880 h 6140491"/>
                <a:gd name="connsiteX198" fmla="*/ 2896553 w 3765948"/>
                <a:gd name="connsiteY198" fmla="*/ 5784619 h 6140491"/>
                <a:gd name="connsiteX199" fmla="*/ 2873471 w 3765948"/>
                <a:gd name="connsiteY199" fmla="*/ 5789025 h 6140491"/>
                <a:gd name="connsiteX200" fmla="*/ 2867997 w 3765948"/>
                <a:gd name="connsiteY200" fmla="*/ 5769212 h 6140491"/>
                <a:gd name="connsiteX201" fmla="*/ 2876857 w 3765948"/>
                <a:gd name="connsiteY201" fmla="*/ 5763269 h 6140491"/>
                <a:gd name="connsiteX202" fmla="*/ 2863323 w 3765948"/>
                <a:gd name="connsiteY202" fmla="*/ 5771357 h 6140491"/>
                <a:gd name="connsiteX203" fmla="*/ 2870311 w 3765948"/>
                <a:gd name="connsiteY203" fmla="*/ 5796654 h 6140491"/>
                <a:gd name="connsiteX204" fmla="*/ 2899785 w 3765948"/>
                <a:gd name="connsiteY204" fmla="*/ 5791028 h 6140491"/>
                <a:gd name="connsiteX205" fmla="*/ 2910185 w 3765948"/>
                <a:gd name="connsiteY205" fmla="*/ 5776723 h 6140491"/>
                <a:gd name="connsiteX206" fmla="*/ 2941533 w 3765948"/>
                <a:gd name="connsiteY206" fmla="*/ 5808894 h 6140491"/>
                <a:gd name="connsiteX207" fmla="*/ 2921623 w 3765948"/>
                <a:gd name="connsiteY207" fmla="*/ 5863096 h 6140491"/>
                <a:gd name="connsiteX208" fmla="*/ 2907585 w 3765948"/>
                <a:gd name="connsiteY208" fmla="*/ 5864330 h 6140491"/>
                <a:gd name="connsiteX209" fmla="*/ 2922413 w 3765948"/>
                <a:gd name="connsiteY209" fmla="*/ 5837517 h 6140491"/>
                <a:gd name="connsiteX210" fmla="*/ 2863219 w 3765948"/>
                <a:gd name="connsiteY210" fmla="*/ 5826794 h 6140491"/>
                <a:gd name="connsiteX211" fmla="*/ 2792763 w 3765948"/>
                <a:gd name="connsiteY211" fmla="*/ 5874422 h 6140491"/>
                <a:gd name="connsiteX212" fmla="*/ 2772235 w 3765948"/>
                <a:gd name="connsiteY212" fmla="*/ 5876226 h 6140491"/>
                <a:gd name="connsiteX213" fmla="*/ 2704343 w 3765948"/>
                <a:gd name="connsiteY213" fmla="*/ 5874397 h 6140491"/>
                <a:gd name="connsiteX214" fmla="*/ 2804583 w 3765948"/>
                <a:gd name="connsiteY214" fmla="*/ 5834155 h 6140491"/>
                <a:gd name="connsiteX215" fmla="*/ 2816805 w 3765948"/>
                <a:gd name="connsiteY215" fmla="*/ 5787412 h 6140491"/>
                <a:gd name="connsiteX216" fmla="*/ 2755057 w 3765948"/>
                <a:gd name="connsiteY216" fmla="*/ 5790497 h 6140491"/>
                <a:gd name="connsiteX217" fmla="*/ 2722083 w 3765948"/>
                <a:gd name="connsiteY217" fmla="*/ 5837693 h 6140491"/>
                <a:gd name="connsiteX218" fmla="*/ 2627607 w 3765948"/>
                <a:gd name="connsiteY218" fmla="*/ 5846549 h 6140491"/>
                <a:gd name="connsiteX219" fmla="*/ 2690395 w 3765948"/>
                <a:gd name="connsiteY219" fmla="*/ 5871771 h 6140491"/>
                <a:gd name="connsiteX220" fmla="*/ 2536269 w 3765948"/>
                <a:gd name="connsiteY220" fmla="*/ 5872152 h 6140491"/>
                <a:gd name="connsiteX221" fmla="*/ 2615863 w 3765948"/>
                <a:gd name="connsiteY221" fmla="*/ 5815074 h 6140491"/>
                <a:gd name="connsiteX222" fmla="*/ 2632675 w 3765948"/>
                <a:gd name="connsiteY222" fmla="*/ 5830070 h 6140491"/>
                <a:gd name="connsiteX223" fmla="*/ 2665035 w 3765948"/>
                <a:gd name="connsiteY223" fmla="*/ 5836602 h 6140491"/>
                <a:gd name="connsiteX224" fmla="*/ 2673651 w 3765948"/>
                <a:gd name="connsiteY224" fmla="*/ 5807987 h 6140491"/>
                <a:gd name="connsiteX225" fmla="*/ 2658989 w 3765948"/>
                <a:gd name="connsiteY225" fmla="*/ 5798753 h 6140491"/>
                <a:gd name="connsiteX226" fmla="*/ 2668565 w 3765948"/>
                <a:gd name="connsiteY226" fmla="*/ 5805532 h 6140491"/>
                <a:gd name="connsiteX227" fmla="*/ 2661815 w 3765948"/>
                <a:gd name="connsiteY227" fmla="*/ 5827944 h 6140491"/>
                <a:gd name="connsiteX228" fmla="*/ 2636471 w 3765948"/>
                <a:gd name="connsiteY228" fmla="*/ 5822829 h 6140491"/>
                <a:gd name="connsiteX229" fmla="*/ 2627993 w 3765948"/>
                <a:gd name="connsiteY229" fmla="*/ 5810277 h 6140491"/>
                <a:gd name="connsiteX230" fmla="*/ 2628747 w 3765948"/>
                <a:gd name="connsiteY230" fmla="*/ 5809978 h 6140491"/>
                <a:gd name="connsiteX231" fmla="*/ 2658527 w 3765948"/>
                <a:gd name="connsiteY231" fmla="*/ 5778970 h 6140491"/>
                <a:gd name="connsiteX232" fmla="*/ 2686293 w 3765948"/>
                <a:gd name="connsiteY232" fmla="*/ 5747385 h 6140491"/>
                <a:gd name="connsiteX233" fmla="*/ 2712175 w 3765948"/>
                <a:gd name="connsiteY233" fmla="*/ 5738024 h 6140491"/>
                <a:gd name="connsiteX234" fmla="*/ 2723345 w 3765948"/>
                <a:gd name="connsiteY234" fmla="*/ 5753381 h 6140491"/>
                <a:gd name="connsiteX235" fmla="*/ 2748285 w 3765948"/>
                <a:gd name="connsiteY235" fmla="*/ 5763467 h 6140491"/>
                <a:gd name="connsiteX236" fmla="*/ 2760695 w 3765948"/>
                <a:gd name="connsiteY236" fmla="*/ 5741231 h 6140491"/>
                <a:gd name="connsiteX237" fmla="*/ 2750587 w 3765948"/>
                <a:gd name="connsiteY237" fmla="*/ 5731509 h 6140491"/>
                <a:gd name="connsiteX238" fmla="*/ 2757045 w 3765948"/>
                <a:gd name="connsiteY238" fmla="*/ 5738474 h 6140491"/>
                <a:gd name="connsiteX239" fmla="*/ 2747327 w 3765948"/>
                <a:gd name="connsiteY239" fmla="*/ 5755889 h 6140491"/>
                <a:gd name="connsiteX240" fmla="*/ 2727793 w 3765948"/>
                <a:gd name="connsiteY240" fmla="*/ 5747989 h 6140491"/>
                <a:gd name="connsiteX241" fmla="*/ 2721749 w 3765948"/>
                <a:gd name="connsiteY241" fmla="*/ 5735702 h 6140491"/>
                <a:gd name="connsiteX242" fmla="*/ 2766681 w 3765948"/>
                <a:gd name="connsiteY242" fmla="*/ 5718090 h 6140491"/>
                <a:gd name="connsiteX243" fmla="*/ 2797055 w 3765948"/>
                <a:gd name="connsiteY243" fmla="*/ 5703376 h 6140491"/>
                <a:gd name="connsiteX244" fmla="*/ 3370851 w 3765948"/>
                <a:gd name="connsiteY244" fmla="*/ 5693792 h 6140491"/>
                <a:gd name="connsiteX245" fmla="*/ 3380031 w 3765948"/>
                <a:gd name="connsiteY245" fmla="*/ 5702341 h 6140491"/>
                <a:gd name="connsiteX246" fmla="*/ 3373769 w 3765948"/>
                <a:gd name="connsiteY246" fmla="*/ 5739541 h 6140491"/>
                <a:gd name="connsiteX247" fmla="*/ 3234929 w 3765948"/>
                <a:gd name="connsiteY247" fmla="*/ 5782800 h 6140491"/>
                <a:gd name="connsiteX248" fmla="*/ 3308259 w 3765948"/>
                <a:gd name="connsiteY248" fmla="*/ 5749156 h 6140491"/>
                <a:gd name="connsiteX249" fmla="*/ 3331033 w 3765948"/>
                <a:gd name="connsiteY249" fmla="*/ 5709875 h 6140491"/>
                <a:gd name="connsiteX250" fmla="*/ 3353547 w 3765948"/>
                <a:gd name="connsiteY250" fmla="*/ 5694663 h 6140491"/>
                <a:gd name="connsiteX251" fmla="*/ 3370851 w 3765948"/>
                <a:gd name="connsiteY251" fmla="*/ 5693792 h 6140491"/>
                <a:gd name="connsiteX252" fmla="*/ 472901 w 3765948"/>
                <a:gd name="connsiteY252" fmla="*/ 5661425 h 6140491"/>
                <a:gd name="connsiteX253" fmla="*/ 503073 w 3765948"/>
                <a:gd name="connsiteY253" fmla="*/ 5669640 h 6140491"/>
                <a:gd name="connsiteX254" fmla="*/ 536011 w 3765948"/>
                <a:gd name="connsiteY254" fmla="*/ 5662275 h 6140491"/>
                <a:gd name="connsiteX255" fmla="*/ 562207 w 3765948"/>
                <a:gd name="connsiteY255" fmla="*/ 5686440 h 6140491"/>
                <a:gd name="connsiteX256" fmla="*/ 611879 w 3765948"/>
                <a:gd name="connsiteY256" fmla="*/ 5720822 h 6140491"/>
                <a:gd name="connsiteX257" fmla="*/ 621957 w 3765948"/>
                <a:gd name="connsiteY257" fmla="*/ 5755492 h 6140491"/>
                <a:gd name="connsiteX258" fmla="*/ 623381 w 3765948"/>
                <a:gd name="connsiteY258" fmla="*/ 5756288 h 6140491"/>
                <a:gd name="connsiteX259" fmla="*/ 614257 w 3765948"/>
                <a:gd name="connsiteY259" fmla="*/ 5764147 h 6140491"/>
                <a:gd name="connsiteX260" fmla="*/ 590777 w 3765948"/>
                <a:gd name="connsiteY260" fmla="*/ 5763149 h 6140491"/>
                <a:gd name="connsiteX261" fmla="*/ 589987 w 3765948"/>
                <a:gd name="connsiteY261" fmla="*/ 5742609 h 6140491"/>
                <a:gd name="connsiteX262" fmla="*/ 599971 w 3765948"/>
                <a:gd name="connsiteY262" fmla="*/ 5738853 h 6140491"/>
                <a:gd name="connsiteX263" fmla="*/ 584947 w 3765948"/>
                <a:gd name="connsiteY263" fmla="*/ 5743626 h 6140491"/>
                <a:gd name="connsiteX264" fmla="*/ 585955 w 3765948"/>
                <a:gd name="connsiteY264" fmla="*/ 5769851 h 6140491"/>
                <a:gd name="connsiteX265" fmla="*/ 615933 w 3765948"/>
                <a:gd name="connsiteY265" fmla="*/ 5771126 h 6140491"/>
                <a:gd name="connsiteX266" fmla="*/ 629333 w 3765948"/>
                <a:gd name="connsiteY266" fmla="*/ 5759583 h 6140491"/>
                <a:gd name="connsiteX267" fmla="*/ 652481 w 3765948"/>
                <a:gd name="connsiteY267" fmla="*/ 5798079 h 6140491"/>
                <a:gd name="connsiteX268" fmla="*/ 620685 w 3765948"/>
                <a:gd name="connsiteY268" fmla="*/ 5846279 h 6140491"/>
                <a:gd name="connsiteX269" fmla="*/ 606739 w 3765948"/>
                <a:gd name="connsiteY269" fmla="*/ 5844265 h 6140491"/>
                <a:gd name="connsiteX270" fmla="*/ 627313 w 3765948"/>
                <a:gd name="connsiteY270" fmla="*/ 5821561 h 6140491"/>
                <a:gd name="connsiteX271" fmla="*/ 572149 w 3765948"/>
                <a:gd name="connsiteY271" fmla="*/ 5797566 h 6140491"/>
                <a:gd name="connsiteX272" fmla="*/ 492657 w 3765948"/>
                <a:gd name="connsiteY272" fmla="*/ 5827791 h 6140491"/>
                <a:gd name="connsiteX273" fmla="*/ 472261 w 3765948"/>
                <a:gd name="connsiteY273" fmla="*/ 5824846 h 6140491"/>
                <a:gd name="connsiteX274" fmla="*/ 406591 w 3765948"/>
                <a:gd name="connsiteY274" fmla="*/ 5807515 h 6140491"/>
                <a:gd name="connsiteX275" fmla="*/ 513385 w 3765948"/>
                <a:gd name="connsiteY275" fmla="*/ 5791301 h 6140491"/>
                <a:gd name="connsiteX276" fmla="*/ 535987 w 3765948"/>
                <a:gd name="connsiteY276" fmla="*/ 5748600 h 6140491"/>
                <a:gd name="connsiteX277" fmla="*/ 475173 w 3765948"/>
                <a:gd name="connsiteY277" fmla="*/ 5737460 h 6140491"/>
                <a:gd name="connsiteX278" fmla="*/ 432267 w 3765948"/>
                <a:gd name="connsiteY278" fmla="*/ 5775850 h 6140491"/>
                <a:gd name="connsiteX279" fmla="*/ 338275 w 3765948"/>
                <a:gd name="connsiteY279" fmla="*/ 5762832 h 6140491"/>
                <a:gd name="connsiteX280" fmla="*/ 393617 w 3765948"/>
                <a:gd name="connsiteY280" fmla="*/ 5801764 h 6140491"/>
                <a:gd name="connsiteX281" fmla="*/ 243501 w 3765948"/>
                <a:gd name="connsiteY281" fmla="*/ 5766835 h 6140491"/>
                <a:gd name="connsiteX282" fmla="*/ 334051 w 3765948"/>
                <a:gd name="connsiteY282" fmla="*/ 5729504 h 6140491"/>
                <a:gd name="connsiteX283" fmla="*/ 346983 w 3765948"/>
                <a:gd name="connsiteY283" fmla="*/ 5747952 h 6140491"/>
                <a:gd name="connsiteX284" fmla="*/ 376985 w 3765948"/>
                <a:gd name="connsiteY284" fmla="*/ 5761722 h 6140491"/>
                <a:gd name="connsiteX285" fmla="*/ 391927 w 3765948"/>
                <a:gd name="connsiteY285" fmla="*/ 5735841 h 6140491"/>
                <a:gd name="connsiteX286" fmla="*/ 379769 w 3765948"/>
                <a:gd name="connsiteY286" fmla="*/ 5723494 h 6140491"/>
                <a:gd name="connsiteX287" fmla="*/ 387537 w 3765948"/>
                <a:gd name="connsiteY287" fmla="*/ 5732286 h 6140491"/>
                <a:gd name="connsiteX288" fmla="*/ 375835 w 3765948"/>
                <a:gd name="connsiteY288" fmla="*/ 5752557 h 6140491"/>
                <a:gd name="connsiteX289" fmla="*/ 352335 w 3765948"/>
                <a:gd name="connsiteY289" fmla="*/ 5741772 h 6140491"/>
                <a:gd name="connsiteX290" fmla="*/ 346957 w 3765948"/>
                <a:gd name="connsiteY290" fmla="*/ 5727613 h 6140491"/>
                <a:gd name="connsiteX291" fmla="*/ 347761 w 3765948"/>
                <a:gd name="connsiteY291" fmla="*/ 5727495 h 6140491"/>
                <a:gd name="connsiteX292" fmla="*/ 383851 w 3765948"/>
                <a:gd name="connsiteY292" fmla="*/ 5704132 h 6140491"/>
                <a:gd name="connsiteX293" fmla="*/ 418113 w 3765948"/>
                <a:gd name="connsiteY293" fmla="*/ 5679746 h 6140491"/>
                <a:gd name="connsiteX294" fmla="*/ 445449 w 3765948"/>
                <a:gd name="connsiteY294" fmla="*/ 5676560 h 6140491"/>
                <a:gd name="connsiteX295" fmla="*/ 452807 w 3765948"/>
                <a:gd name="connsiteY295" fmla="*/ 5694068 h 6140491"/>
                <a:gd name="connsiteX296" fmla="*/ 474775 w 3765948"/>
                <a:gd name="connsiteY296" fmla="*/ 5709598 h 6140491"/>
                <a:gd name="connsiteX297" fmla="*/ 491947 w 3765948"/>
                <a:gd name="connsiteY297" fmla="*/ 5690796 h 6140491"/>
                <a:gd name="connsiteX298" fmla="*/ 484333 w 3765948"/>
                <a:gd name="connsiteY298" fmla="*/ 5679017 h 6140491"/>
                <a:gd name="connsiteX299" fmla="*/ 489025 w 3765948"/>
                <a:gd name="connsiteY299" fmla="*/ 5687276 h 6140491"/>
                <a:gd name="connsiteX300" fmla="*/ 475577 w 3765948"/>
                <a:gd name="connsiteY300" fmla="*/ 5702002 h 6140491"/>
                <a:gd name="connsiteX301" fmla="*/ 458371 w 3765948"/>
                <a:gd name="connsiteY301" fmla="*/ 5689838 h 6140491"/>
                <a:gd name="connsiteX302" fmla="*/ 455301 w 3765948"/>
                <a:gd name="connsiteY302" fmla="*/ 5676493 h 6140491"/>
                <a:gd name="connsiteX303" fmla="*/ 472901 w 3765948"/>
                <a:gd name="connsiteY303" fmla="*/ 5661425 h 6140491"/>
                <a:gd name="connsiteX304" fmla="*/ 3357521 w 3765948"/>
                <a:gd name="connsiteY304" fmla="*/ 5614958 h 6140491"/>
                <a:gd name="connsiteX305" fmla="*/ 3390151 w 3765948"/>
                <a:gd name="connsiteY305" fmla="*/ 5629291 h 6140491"/>
                <a:gd name="connsiteX306" fmla="*/ 3448305 w 3765948"/>
                <a:gd name="connsiteY306" fmla="*/ 5645653 h 6140491"/>
                <a:gd name="connsiteX307" fmla="*/ 3469109 w 3765948"/>
                <a:gd name="connsiteY307" fmla="*/ 5675161 h 6140491"/>
                <a:gd name="connsiteX308" fmla="*/ 3470715 w 3765948"/>
                <a:gd name="connsiteY308" fmla="*/ 5675452 h 6140491"/>
                <a:gd name="connsiteX309" fmla="*/ 3464641 w 3765948"/>
                <a:gd name="connsiteY309" fmla="*/ 5685850 h 6140491"/>
                <a:gd name="connsiteX310" fmla="*/ 3442113 w 3765948"/>
                <a:gd name="connsiteY310" fmla="*/ 5692541 h 6140491"/>
                <a:gd name="connsiteX311" fmla="*/ 3434687 w 3765948"/>
                <a:gd name="connsiteY311" fmla="*/ 5673374 h 6140491"/>
                <a:gd name="connsiteX312" fmla="*/ 3442909 w 3765948"/>
                <a:gd name="connsiteY312" fmla="*/ 5666576 h 6140491"/>
                <a:gd name="connsiteX313" fmla="*/ 3430251 w 3765948"/>
                <a:gd name="connsiteY313" fmla="*/ 5675976 h 6140491"/>
                <a:gd name="connsiteX314" fmla="*/ 3439733 w 3765948"/>
                <a:gd name="connsiteY314" fmla="*/ 5700447 h 6140491"/>
                <a:gd name="connsiteX315" fmla="*/ 3468495 w 3765948"/>
                <a:gd name="connsiteY315" fmla="*/ 5691904 h 6140491"/>
                <a:gd name="connsiteX316" fmla="*/ 3477415 w 3765948"/>
                <a:gd name="connsiteY316" fmla="*/ 5676632 h 6140491"/>
                <a:gd name="connsiteX317" fmla="*/ 3511821 w 3765948"/>
                <a:gd name="connsiteY317" fmla="*/ 5705508 h 6140491"/>
                <a:gd name="connsiteX318" fmla="*/ 3497429 w 3765948"/>
                <a:gd name="connsiteY318" fmla="*/ 5761428 h 6140491"/>
                <a:gd name="connsiteX319" fmla="*/ 3483585 w 3765948"/>
                <a:gd name="connsiteY319" fmla="*/ 5764059 h 6140491"/>
                <a:gd name="connsiteX320" fmla="*/ 3495657 w 3765948"/>
                <a:gd name="connsiteY320" fmla="*/ 5735898 h 6140491"/>
                <a:gd name="connsiteX321" fmla="*/ 3435689 w 3765948"/>
                <a:gd name="connsiteY321" fmla="*/ 5731145 h 6140491"/>
                <a:gd name="connsiteX322" fmla="*/ 3370345 w 3765948"/>
                <a:gd name="connsiteY322" fmla="*/ 5785576 h 6140491"/>
                <a:gd name="connsiteX323" fmla="*/ 3350101 w 3765948"/>
                <a:gd name="connsiteY323" fmla="*/ 5789423 h 6140491"/>
                <a:gd name="connsiteX324" fmla="*/ 3282365 w 3765948"/>
                <a:gd name="connsiteY324" fmla="*/ 5794389 h 6140491"/>
                <a:gd name="connsiteX325" fmla="*/ 3378081 w 3765948"/>
                <a:gd name="connsiteY325" fmla="*/ 5744329 h 6140491"/>
                <a:gd name="connsiteX326" fmla="*/ 3385571 w 3765948"/>
                <a:gd name="connsiteY326" fmla="*/ 5696599 h 6140491"/>
                <a:gd name="connsiteX327" fmla="*/ 3324439 w 3765948"/>
                <a:gd name="connsiteY327" fmla="*/ 5705840 h 6140491"/>
                <a:gd name="connsiteX328" fmla="*/ 3296347 w 3765948"/>
                <a:gd name="connsiteY328" fmla="*/ 5756095 h 6140491"/>
                <a:gd name="connsiteX329" fmla="*/ 3203231 w 3765948"/>
                <a:gd name="connsiteY329" fmla="*/ 5774349 h 6140491"/>
                <a:gd name="connsiteX330" fmla="*/ 3268225 w 3765948"/>
                <a:gd name="connsiteY330" fmla="*/ 5793169 h 6140491"/>
                <a:gd name="connsiteX331" fmla="*/ 3114909 w 3765948"/>
                <a:gd name="connsiteY331" fmla="*/ 5808952 h 6140491"/>
                <a:gd name="connsiteX332" fmla="*/ 3188399 w 3765948"/>
                <a:gd name="connsiteY332" fmla="*/ 5744205 h 6140491"/>
                <a:gd name="connsiteX333" fmla="*/ 3206627 w 3765948"/>
                <a:gd name="connsiteY333" fmla="*/ 5757446 h 6140491"/>
                <a:gd name="connsiteX334" fmla="*/ 3239475 w 3765948"/>
                <a:gd name="connsiteY334" fmla="*/ 5760711 h 6140491"/>
                <a:gd name="connsiteX335" fmla="*/ 3245191 w 3765948"/>
                <a:gd name="connsiteY335" fmla="*/ 5731378 h 6140491"/>
                <a:gd name="connsiteX336" fmla="*/ 3229677 w 3765948"/>
                <a:gd name="connsiteY336" fmla="*/ 5723656 h 6140491"/>
                <a:gd name="connsiteX337" fmla="*/ 3239883 w 3765948"/>
                <a:gd name="connsiteY337" fmla="*/ 5729444 h 6140491"/>
                <a:gd name="connsiteX338" fmla="*/ 3235409 w 3765948"/>
                <a:gd name="connsiteY338" fmla="*/ 5752418 h 6140491"/>
                <a:gd name="connsiteX339" fmla="*/ 3209679 w 3765948"/>
                <a:gd name="connsiteY339" fmla="*/ 5749861 h 6140491"/>
                <a:gd name="connsiteX340" fmla="*/ 3199989 w 3765948"/>
                <a:gd name="connsiteY340" fmla="*/ 5738220 h 6140491"/>
                <a:gd name="connsiteX341" fmla="*/ 3200711 w 3765948"/>
                <a:gd name="connsiteY341" fmla="*/ 5737847 h 6140491"/>
                <a:gd name="connsiteX342" fmla="*/ 3227243 w 3765948"/>
                <a:gd name="connsiteY342" fmla="*/ 5704018 h 6140491"/>
                <a:gd name="connsiteX343" fmla="*/ 3251713 w 3765948"/>
                <a:gd name="connsiteY343" fmla="*/ 5669816 h 6140491"/>
                <a:gd name="connsiteX344" fmla="*/ 3276527 w 3765948"/>
                <a:gd name="connsiteY344" fmla="*/ 5657915 h 6140491"/>
                <a:gd name="connsiteX345" fmla="*/ 3289179 w 3765948"/>
                <a:gd name="connsiteY345" fmla="*/ 5672079 h 6140491"/>
                <a:gd name="connsiteX346" fmla="*/ 3315001 w 3765948"/>
                <a:gd name="connsiteY346" fmla="*/ 5679622 h 6140491"/>
                <a:gd name="connsiteX347" fmla="*/ 3325127 w 3765948"/>
                <a:gd name="connsiteY347" fmla="*/ 5656258 h 6140491"/>
                <a:gd name="connsiteX348" fmla="*/ 3314097 w 3765948"/>
                <a:gd name="connsiteY348" fmla="*/ 5647594 h 6140491"/>
                <a:gd name="connsiteX349" fmla="*/ 3321219 w 3765948"/>
                <a:gd name="connsiteY349" fmla="*/ 5653878 h 6140491"/>
                <a:gd name="connsiteX350" fmla="*/ 3313289 w 3765948"/>
                <a:gd name="connsiteY350" fmla="*/ 5672178 h 6140491"/>
                <a:gd name="connsiteX351" fmla="*/ 3293065 w 3765948"/>
                <a:gd name="connsiteY351" fmla="*/ 5666270 h 6140491"/>
                <a:gd name="connsiteX352" fmla="*/ 3285823 w 3765948"/>
                <a:gd name="connsiteY352" fmla="*/ 5654648 h 6140491"/>
                <a:gd name="connsiteX353" fmla="*/ 3328769 w 3765948"/>
                <a:gd name="connsiteY353" fmla="*/ 5632633 h 6140491"/>
                <a:gd name="connsiteX354" fmla="*/ 3357521 w 3765948"/>
                <a:gd name="connsiteY354" fmla="*/ 5614958 h 6140491"/>
                <a:gd name="connsiteX355" fmla="*/ 243939 w 3765948"/>
                <a:gd name="connsiteY355" fmla="*/ 5294983 h 6140491"/>
                <a:gd name="connsiteX356" fmla="*/ 506441 w 3765948"/>
                <a:gd name="connsiteY356" fmla="*/ 5589538 h 6140491"/>
                <a:gd name="connsiteX357" fmla="*/ 243939 w 3765948"/>
                <a:gd name="connsiteY357" fmla="*/ 5294983 h 6140491"/>
                <a:gd name="connsiteX358" fmla="*/ 2115049 w 3765948"/>
                <a:gd name="connsiteY358" fmla="*/ 5176226 h 6140491"/>
                <a:gd name="connsiteX359" fmla="*/ 2205799 w 3765948"/>
                <a:gd name="connsiteY359" fmla="*/ 5266976 h 6140491"/>
                <a:gd name="connsiteX360" fmla="*/ 2115049 w 3765948"/>
                <a:gd name="connsiteY360" fmla="*/ 5357727 h 6140491"/>
                <a:gd name="connsiteX361" fmla="*/ 2024299 w 3765948"/>
                <a:gd name="connsiteY361" fmla="*/ 5266976 h 6140491"/>
                <a:gd name="connsiteX362" fmla="*/ 2115049 w 3765948"/>
                <a:gd name="connsiteY362" fmla="*/ 5176226 h 6140491"/>
                <a:gd name="connsiteX363" fmla="*/ 1827629 w 3765948"/>
                <a:gd name="connsiteY363" fmla="*/ 5166251 h 6140491"/>
                <a:gd name="connsiteX364" fmla="*/ 1918379 w 3765948"/>
                <a:gd name="connsiteY364" fmla="*/ 5257001 h 6140491"/>
                <a:gd name="connsiteX365" fmla="*/ 1827629 w 3765948"/>
                <a:gd name="connsiteY365" fmla="*/ 5347751 h 6140491"/>
                <a:gd name="connsiteX366" fmla="*/ 1736879 w 3765948"/>
                <a:gd name="connsiteY366" fmla="*/ 5257001 h 6140491"/>
                <a:gd name="connsiteX367" fmla="*/ 1827629 w 3765948"/>
                <a:gd name="connsiteY367" fmla="*/ 5166251 h 6140491"/>
                <a:gd name="connsiteX368" fmla="*/ 2381281 w 3765948"/>
                <a:gd name="connsiteY368" fmla="*/ 5166251 h 6140491"/>
                <a:gd name="connsiteX369" fmla="*/ 2472031 w 3765948"/>
                <a:gd name="connsiteY369" fmla="*/ 5257001 h 6140491"/>
                <a:gd name="connsiteX370" fmla="*/ 2381281 w 3765948"/>
                <a:gd name="connsiteY370" fmla="*/ 5347751 h 6140491"/>
                <a:gd name="connsiteX371" fmla="*/ 2290531 w 3765948"/>
                <a:gd name="connsiteY371" fmla="*/ 5257001 h 6140491"/>
                <a:gd name="connsiteX372" fmla="*/ 2381281 w 3765948"/>
                <a:gd name="connsiteY372" fmla="*/ 5166251 h 6140491"/>
                <a:gd name="connsiteX373" fmla="*/ 2380447 w 3765948"/>
                <a:gd name="connsiteY373" fmla="*/ 5108022 h 6140491"/>
                <a:gd name="connsiteX374" fmla="*/ 2245857 w 3765948"/>
                <a:gd name="connsiteY374" fmla="*/ 5191556 h 6140491"/>
                <a:gd name="connsiteX375" fmla="*/ 2117279 w 3765948"/>
                <a:gd name="connsiteY375" fmla="*/ 5116942 h 6140491"/>
                <a:gd name="connsiteX376" fmla="*/ 1973747 w 3765948"/>
                <a:gd name="connsiteY376" fmla="*/ 5220748 h 6140491"/>
                <a:gd name="connsiteX377" fmla="*/ 1828411 w 3765948"/>
                <a:gd name="connsiteY377" fmla="*/ 5108022 h 6140491"/>
                <a:gd name="connsiteX378" fmla="*/ 1674829 w 3765948"/>
                <a:gd name="connsiteY378" fmla="*/ 5261605 h 6140491"/>
                <a:gd name="connsiteX379" fmla="*/ 1828411 w 3765948"/>
                <a:gd name="connsiteY379" fmla="*/ 5415187 h 6140491"/>
                <a:gd name="connsiteX380" fmla="*/ 1971945 w 3765948"/>
                <a:gd name="connsiteY380" fmla="*/ 5311382 h 6140491"/>
                <a:gd name="connsiteX381" fmla="*/ 2117279 w 3765948"/>
                <a:gd name="connsiteY381" fmla="*/ 5424107 h 6140491"/>
                <a:gd name="connsiteX382" fmla="*/ 2251871 w 3765948"/>
                <a:gd name="connsiteY382" fmla="*/ 5340574 h 6140491"/>
                <a:gd name="connsiteX383" fmla="*/ 2380447 w 3765948"/>
                <a:gd name="connsiteY383" fmla="*/ 5415187 h 6140491"/>
                <a:gd name="connsiteX384" fmla="*/ 2534031 w 3765948"/>
                <a:gd name="connsiteY384" fmla="*/ 5261605 h 6140491"/>
                <a:gd name="connsiteX385" fmla="*/ 2380447 w 3765948"/>
                <a:gd name="connsiteY385" fmla="*/ 5108022 h 6140491"/>
                <a:gd name="connsiteX386" fmla="*/ 2377135 w 3765948"/>
                <a:gd name="connsiteY386" fmla="*/ 5081049 h 6140491"/>
                <a:gd name="connsiteX387" fmla="*/ 2557155 w 3765948"/>
                <a:gd name="connsiteY387" fmla="*/ 5261069 h 6140491"/>
                <a:gd name="connsiteX388" fmla="*/ 2377135 w 3765948"/>
                <a:gd name="connsiteY388" fmla="*/ 5441091 h 6140491"/>
                <a:gd name="connsiteX389" fmla="*/ 2250241 w 3765948"/>
                <a:gd name="connsiteY389" fmla="*/ 5388631 h 6140491"/>
                <a:gd name="connsiteX390" fmla="*/ 2117011 w 3765948"/>
                <a:gd name="connsiteY390" fmla="*/ 5450163 h 6140491"/>
                <a:gd name="connsiteX391" fmla="*/ 1968505 w 3765948"/>
                <a:gd name="connsiteY391" fmla="*/ 5365975 h 6140491"/>
                <a:gd name="connsiteX392" fmla="*/ 1826043 w 3765948"/>
                <a:gd name="connsiteY392" fmla="*/ 5441199 h 6140491"/>
                <a:gd name="connsiteX393" fmla="*/ 1646023 w 3765948"/>
                <a:gd name="connsiteY393" fmla="*/ 5261178 h 6140491"/>
                <a:gd name="connsiteX394" fmla="*/ 1826043 w 3765948"/>
                <a:gd name="connsiteY394" fmla="*/ 5081158 h 6140491"/>
                <a:gd name="connsiteX395" fmla="*/ 1974549 w 3765948"/>
                <a:gd name="connsiteY395" fmla="*/ 5165348 h 6140491"/>
                <a:gd name="connsiteX396" fmla="*/ 2117011 w 3765948"/>
                <a:gd name="connsiteY396" fmla="*/ 5090123 h 6140491"/>
                <a:gd name="connsiteX397" fmla="*/ 2243905 w 3765948"/>
                <a:gd name="connsiteY397" fmla="*/ 5142581 h 6140491"/>
                <a:gd name="connsiteX398" fmla="*/ 2377135 w 3765948"/>
                <a:gd name="connsiteY398" fmla="*/ 5081049 h 6140491"/>
                <a:gd name="connsiteX399" fmla="*/ 232699 w 3765948"/>
                <a:gd name="connsiteY399" fmla="*/ 4795901 h 6140491"/>
                <a:gd name="connsiteX400" fmla="*/ 790415 w 3765948"/>
                <a:gd name="connsiteY400" fmla="*/ 5544125 h 6140491"/>
                <a:gd name="connsiteX401" fmla="*/ 232699 w 3765948"/>
                <a:gd name="connsiteY401" fmla="*/ 4795901 h 6140491"/>
                <a:gd name="connsiteX402" fmla="*/ 163767 w 3765948"/>
                <a:gd name="connsiteY402" fmla="*/ 4263708 h 6140491"/>
                <a:gd name="connsiteX403" fmla="*/ 615495 w 3765948"/>
                <a:gd name="connsiteY403" fmla="*/ 5116814 h 6140491"/>
                <a:gd name="connsiteX404" fmla="*/ 163767 w 3765948"/>
                <a:gd name="connsiteY404" fmla="*/ 4263708 h 6140491"/>
                <a:gd name="connsiteX405" fmla="*/ 2211103 w 3765948"/>
                <a:gd name="connsiteY405" fmla="*/ 4064560 h 6140491"/>
                <a:gd name="connsiteX406" fmla="*/ 2534119 w 3765948"/>
                <a:gd name="connsiteY406" fmla="*/ 4083230 h 6140491"/>
                <a:gd name="connsiteX407" fmla="*/ 2764389 w 3765948"/>
                <a:gd name="connsiteY407" fmla="*/ 4176142 h 6140491"/>
                <a:gd name="connsiteX408" fmla="*/ 2685059 w 3765948"/>
                <a:gd name="connsiteY408" fmla="*/ 4163797 h 6140491"/>
                <a:gd name="connsiteX409" fmla="*/ 2800505 w 3765948"/>
                <a:gd name="connsiteY409" fmla="*/ 4261845 h 6140491"/>
                <a:gd name="connsiteX410" fmla="*/ 2579441 w 3765948"/>
                <a:gd name="connsiteY410" fmla="*/ 4192062 h 6140491"/>
                <a:gd name="connsiteX411" fmla="*/ 2670475 w 3765948"/>
                <a:gd name="connsiteY411" fmla="*/ 4251366 h 6140491"/>
                <a:gd name="connsiteX412" fmla="*/ 2594855 w 3765948"/>
                <a:gd name="connsiteY412" fmla="*/ 4242074 h 6140491"/>
                <a:gd name="connsiteX413" fmla="*/ 2660613 w 3765948"/>
                <a:gd name="connsiteY413" fmla="*/ 4286815 h 6140491"/>
                <a:gd name="connsiteX414" fmla="*/ 2640119 w 3765948"/>
                <a:gd name="connsiteY414" fmla="*/ 4285519 h 6140491"/>
                <a:gd name="connsiteX415" fmla="*/ 2691739 w 3765948"/>
                <a:gd name="connsiteY415" fmla="*/ 4324857 h 6140491"/>
                <a:gd name="connsiteX416" fmla="*/ 2560283 w 3765948"/>
                <a:gd name="connsiteY416" fmla="*/ 4300760 h 6140491"/>
                <a:gd name="connsiteX417" fmla="*/ 2632041 w 3765948"/>
                <a:gd name="connsiteY417" fmla="*/ 4337990 h 6140491"/>
                <a:gd name="connsiteX418" fmla="*/ 2624823 w 3765948"/>
                <a:gd name="connsiteY418" fmla="*/ 4366280 h 6140491"/>
                <a:gd name="connsiteX419" fmla="*/ 2211031 w 3765948"/>
                <a:gd name="connsiteY419" fmla="*/ 4302906 h 6140491"/>
                <a:gd name="connsiteX420" fmla="*/ 2490219 w 3765948"/>
                <a:gd name="connsiteY420" fmla="*/ 4765842 h 6140491"/>
                <a:gd name="connsiteX421" fmla="*/ 2279965 w 3765948"/>
                <a:gd name="connsiteY421" fmla="*/ 4928963 h 6140491"/>
                <a:gd name="connsiteX422" fmla="*/ 771099 w 3765948"/>
                <a:gd name="connsiteY422" fmla="*/ 4711778 h 6140491"/>
                <a:gd name="connsiteX423" fmla="*/ 873003 w 3765948"/>
                <a:gd name="connsiteY423" fmla="*/ 4680459 h 6140491"/>
                <a:gd name="connsiteX424" fmla="*/ 918923 w 3765948"/>
                <a:gd name="connsiteY424" fmla="*/ 4665327 h 6140491"/>
                <a:gd name="connsiteX425" fmla="*/ 970839 w 3765948"/>
                <a:gd name="connsiteY425" fmla="*/ 4642683 h 6140491"/>
                <a:gd name="connsiteX426" fmla="*/ 784111 w 3765948"/>
                <a:gd name="connsiteY426" fmla="*/ 4641581 h 6140491"/>
                <a:gd name="connsiteX427" fmla="*/ 856521 w 3765948"/>
                <a:gd name="connsiteY427" fmla="*/ 4620234 h 6140491"/>
                <a:gd name="connsiteX428" fmla="*/ 898369 w 3765948"/>
                <a:gd name="connsiteY428" fmla="*/ 4598645 h 6140491"/>
                <a:gd name="connsiteX429" fmla="*/ 972355 w 3765948"/>
                <a:gd name="connsiteY429" fmla="*/ 4559924 h 6140491"/>
                <a:gd name="connsiteX430" fmla="*/ 870955 w 3765948"/>
                <a:gd name="connsiteY430" fmla="*/ 4563656 h 6140491"/>
                <a:gd name="connsiteX431" fmla="*/ 980789 w 3765948"/>
                <a:gd name="connsiteY431" fmla="*/ 4510857 h 6140491"/>
                <a:gd name="connsiteX432" fmla="*/ 819335 w 3765948"/>
                <a:gd name="connsiteY432" fmla="*/ 4524317 h 6140491"/>
                <a:gd name="connsiteX433" fmla="*/ 659663 w 3765948"/>
                <a:gd name="connsiteY433" fmla="*/ 4554800 h 6140491"/>
                <a:gd name="connsiteX434" fmla="*/ 777279 w 3765948"/>
                <a:gd name="connsiteY434" fmla="*/ 4511512 h 6140491"/>
                <a:gd name="connsiteX435" fmla="*/ 785923 w 3765948"/>
                <a:gd name="connsiteY435" fmla="*/ 4496840 h 6140491"/>
                <a:gd name="connsiteX436" fmla="*/ 839413 w 3765948"/>
                <a:gd name="connsiteY436" fmla="*/ 4456823 h 6140491"/>
                <a:gd name="connsiteX437" fmla="*/ 775289 w 3765948"/>
                <a:gd name="connsiteY437" fmla="*/ 4460094 h 6140491"/>
                <a:gd name="connsiteX438" fmla="*/ 811287 w 3765948"/>
                <a:gd name="connsiteY438" fmla="*/ 4415025 h 6140491"/>
                <a:gd name="connsiteX439" fmla="*/ 2040547 w 3765948"/>
                <a:gd name="connsiteY439" fmla="*/ 4489397 h 6140491"/>
                <a:gd name="connsiteX440" fmla="*/ 1891123 w 3765948"/>
                <a:gd name="connsiteY440" fmla="*/ 4326071 h 6140491"/>
                <a:gd name="connsiteX441" fmla="*/ 1943931 w 3765948"/>
                <a:gd name="connsiteY441" fmla="*/ 4117482 h 6140491"/>
                <a:gd name="connsiteX442" fmla="*/ 2211103 w 3765948"/>
                <a:gd name="connsiteY442" fmla="*/ 4064560 h 6140491"/>
                <a:gd name="connsiteX443" fmla="*/ 2858157 w 3765948"/>
                <a:gd name="connsiteY443" fmla="*/ 3478558 h 6140491"/>
                <a:gd name="connsiteX444" fmla="*/ 2906295 w 3765948"/>
                <a:gd name="connsiteY444" fmla="*/ 3478937 h 6140491"/>
                <a:gd name="connsiteX445" fmla="*/ 2947901 w 3765948"/>
                <a:gd name="connsiteY445" fmla="*/ 3501400 h 6140491"/>
                <a:gd name="connsiteX446" fmla="*/ 3369761 w 3765948"/>
                <a:gd name="connsiteY446" fmla="*/ 4916143 h 6140491"/>
                <a:gd name="connsiteX447" fmla="*/ 3322337 w 3765948"/>
                <a:gd name="connsiteY447" fmla="*/ 4877707 h 6140491"/>
                <a:gd name="connsiteX448" fmla="*/ 3290387 w 3765948"/>
                <a:gd name="connsiteY448" fmla="*/ 4827637 h 6140491"/>
                <a:gd name="connsiteX449" fmla="*/ 3274495 w 3765948"/>
                <a:gd name="connsiteY449" fmla="*/ 4962839 h 6140491"/>
                <a:gd name="connsiteX450" fmla="*/ 3261203 w 3765948"/>
                <a:gd name="connsiteY450" fmla="*/ 4803984 h 6140491"/>
                <a:gd name="connsiteX451" fmla="*/ 3241509 w 3765948"/>
                <a:gd name="connsiteY451" fmla="*/ 4902861 h 6140491"/>
                <a:gd name="connsiteX452" fmla="*/ 3223115 w 3765948"/>
                <a:gd name="connsiteY452" fmla="*/ 4854710 h 6140491"/>
                <a:gd name="connsiteX453" fmla="*/ 3187099 w 3765948"/>
                <a:gd name="connsiteY453" fmla="*/ 4925250 h 6140491"/>
                <a:gd name="connsiteX454" fmla="*/ 3180877 w 3765948"/>
                <a:gd name="connsiteY454" fmla="*/ 4865809 h 6140491"/>
                <a:gd name="connsiteX455" fmla="*/ 3158451 w 3765948"/>
                <a:gd name="connsiteY455" fmla="*/ 4874833 h 6140491"/>
                <a:gd name="connsiteX456" fmla="*/ 3129303 w 3765948"/>
                <a:gd name="connsiteY456" fmla="*/ 4787746 h 6140491"/>
                <a:gd name="connsiteX457" fmla="*/ 3124391 w 3765948"/>
                <a:gd name="connsiteY457" fmla="*/ 4868384 h 6140491"/>
                <a:gd name="connsiteX458" fmla="*/ 3095055 w 3765948"/>
                <a:gd name="connsiteY458" fmla="*/ 4811363 h 6140491"/>
                <a:gd name="connsiteX459" fmla="*/ 3066299 w 3765948"/>
                <a:gd name="connsiteY459" fmla="*/ 4951250 h 6140491"/>
                <a:gd name="connsiteX460" fmla="*/ 2647095 w 3765948"/>
                <a:gd name="connsiteY460" fmla="*/ 3753229 h 6140491"/>
                <a:gd name="connsiteX461" fmla="*/ 2858157 w 3765948"/>
                <a:gd name="connsiteY461" fmla="*/ 3478558 h 6140491"/>
                <a:gd name="connsiteX462" fmla="*/ 1646797 w 3765948"/>
                <a:gd name="connsiteY462" fmla="*/ 3440513 h 6140491"/>
                <a:gd name="connsiteX463" fmla="*/ 1964545 w 3765948"/>
                <a:gd name="connsiteY463" fmla="*/ 3458160 h 6140491"/>
                <a:gd name="connsiteX464" fmla="*/ 2190947 w 3765948"/>
                <a:gd name="connsiteY464" fmla="*/ 3547966 h 6140491"/>
                <a:gd name="connsiteX465" fmla="*/ 2112919 w 3765948"/>
                <a:gd name="connsiteY465" fmla="*/ 3536104 h 6140491"/>
                <a:gd name="connsiteX466" fmla="*/ 2226351 w 3765948"/>
                <a:gd name="connsiteY466" fmla="*/ 3631059 h 6140491"/>
                <a:gd name="connsiteX467" fmla="*/ 2008975 w 3765948"/>
                <a:gd name="connsiteY467" fmla="*/ 3563678 h 6140491"/>
                <a:gd name="connsiteX468" fmla="*/ 2098447 w 3765948"/>
                <a:gd name="connsiteY468" fmla="*/ 3621080 h 6140491"/>
                <a:gd name="connsiteX469" fmla="*/ 2024067 w 3765948"/>
                <a:gd name="connsiteY469" fmla="*/ 3612175 h 6140491"/>
                <a:gd name="connsiteX470" fmla="*/ 2088695 w 3765948"/>
                <a:gd name="connsiteY470" fmla="*/ 3655486 h 6140491"/>
                <a:gd name="connsiteX471" fmla="*/ 2068535 w 3765948"/>
                <a:gd name="connsiteY471" fmla="*/ 3654258 h 6140491"/>
                <a:gd name="connsiteX472" fmla="*/ 2119261 w 3765948"/>
                <a:gd name="connsiteY472" fmla="*/ 3692347 h 6140491"/>
                <a:gd name="connsiteX473" fmla="*/ 1989971 w 3765948"/>
                <a:gd name="connsiteY473" fmla="*/ 3669159 h 6140491"/>
                <a:gd name="connsiteX474" fmla="*/ 2060511 w 3765948"/>
                <a:gd name="connsiteY474" fmla="*/ 3705175 h 6140491"/>
                <a:gd name="connsiteX475" fmla="*/ 2053371 w 3765948"/>
                <a:gd name="connsiteY475" fmla="*/ 3732630 h 6140491"/>
                <a:gd name="connsiteX476" fmla="*/ 1646383 w 3765948"/>
                <a:gd name="connsiteY476" fmla="*/ 3671744 h 6140491"/>
                <a:gd name="connsiteX477" fmla="*/ 1920371 w 3765948"/>
                <a:gd name="connsiteY477" fmla="*/ 4120460 h 6140491"/>
                <a:gd name="connsiteX478" fmla="*/ 1713295 w 3765948"/>
                <a:gd name="connsiteY478" fmla="*/ 4279015 h 6140491"/>
                <a:gd name="connsiteX479" fmla="*/ 254329 w 3765948"/>
                <a:gd name="connsiteY479" fmla="*/ 4074016 h 6140491"/>
                <a:gd name="connsiteX480" fmla="*/ 250629 w 3765948"/>
                <a:gd name="connsiteY480" fmla="*/ 4063972 h 6140491"/>
                <a:gd name="connsiteX481" fmla="*/ 329519 w 3765948"/>
                <a:gd name="connsiteY481" fmla="*/ 4039958 h 6140491"/>
                <a:gd name="connsiteX482" fmla="*/ 374715 w 3765948"/>
                <a:gd name="connsiteY482" fmla="*/ 4025211 h 6140491"/>
                <a:gd name="connsiteX483" fmla="*/ 425821 w 3765948"/>
                <a:gd name="connsiteY483" fmla="*/ 4003168 h 6140491"/>
                <a:gd name="connsiteX484" fmla="*/ 242123 w 3765948"/>
                <a:gd name="connsiteY484" fmla="*/ 4002369 h 6140491"/>
                <a:gd name="connsiteX485" fmla="*/ 313391 w 3765948"/>
                <a:gd name="connsiteY485" fmla="*/ 3981554 h 6140491"/>
                <a:gd name="connsiteX486" fmla="*/ 354591 w 3765948"/>
                <a:gd name="connsiteY486" fmla="*/ 3960549 h 6140491"/>
                <a:gd name="connsiteX487" fmla="*/ 427431 w 3765948"/>
                <a:gd name="connsiteY487" fmla="*/ 3922877 h 6140491"/>
                <a:gd name="connsiteX488" fmla="*/ 327671 w 3765948"/>
                <a:gd name="connsiteY488" fmla="*/ 3926644 h 6140491"/>
                <a:gd name="connsiteX489" fmla="*/ 435799 w 3765948"/>
                <a:gd name="connsiteY489" fmla="*/ 3875263 h 6140491"/>
                <a:gd name="connsiteX490" fmla="*/ 276947 w 3765948"/>
                <a:gd name="connsiteY490" fmla="*/ 3888554 h 6140491"/>
                <a:gd name="connsiteX491" fmla="*/ 215519 w 3765948"/>
                <a:gd name="connsiteY491" fmla="*/ 3900205 h 6140491"/>
                <a:gd name="connsiteX492" fmla="*/ 216661 w 3765948"/>
                <a:gd name="connsiteY492" fmla="*/ 3883085 h 6140491"/>
                <a:gd name="connsiteX493" fmla="*/ 235591 w 3765948"/>
                <a:gd name="connsiteY493" fmla="*/ 3876191 h 6140491"/>
                <a:gd name="connsiteX494" fmla="*/ 244115 w 3765948"/>
                <a:gd name="connsiteY494" fmla="*/ 3861945 h 6140491"/>
                <a:gd name="connsiteX495" fmla="*/ 296795 w 3765948"/>
                <a:gd name="connsiteY495" fmla="*/ 3823046 h 6140491"/>
                <a:gd name="connsiteX496" fmla="*/ 233707 w 3765948"/>
                <a:gd name="connsiteY496" fmla="*/ 3826312 h 6140491"/>
                <a:gd name="connsiteX497" fmla="*/ 269187 w 3765948"/>
                <a:gd name="connsiteY497" fmla="*/ 3782536 h 6140491"/>
                <a:gd name="connsiteX498" fmla="*/ 1478395 w 3765948"/>
                <a:gd name="connsiteY498" fmla="*/ 3852915 h 6140491"/>
                <a:gd name="connsiteX499" fmla="*/ 1331631 w 3765948"/>
                <a:gd name="connsiteY499" fmla="*/ 3694680 h 6140491"/>
                <a:gd name="connsiteX500" fmla="*/ 1383883 w 3765948"/>
                <a:gd name="connsiteY500" fmla="*/ 3492241 h 6140491"/>
                <a:gd name="connsiteX501" fmla="*/ 1646797 w 3765948"/>
                <a:gd name="connsiteY501" fmla="*/ 3440513 h 6140491"/>
                <a:gd name="connsiteX502" fmla="*/ 948205 w 3765948"/>
                <a:gd name="connsiteY502" fmla="*/ 791891 h 6140491"/>
                <a:gd name="connsiteX503" fmla="*/ 986753 w 3765948"/>
                <a:gd name="connsiteY503" fmla="*/ 800538 h 6140491"/>
                <a:gd name="connsiteX504" fmla="*/ 3014421 w 3765948"/>
                <a:gd name="connsiteY504" fmla="*/ 1269733 h 6140491"/>
                <a:gd name="connsiteX505" fmla="*/ 3086441 w 3765948"/>
                <a:gd name="connsiteY505" fmla="*/ 1381589 h 6140491"/>
                <a:gd name="connsiteX506" fmla="*/ 988301 w 3765948"/>
                <a:gd name="connsiteY506" fmla="*/ 890264 h 6140491"/>
                <a:gd name="connsiteX507" fmla="*/ 948205 w 3765948"/>
                <a:gd name="connsiteY507" fmla="*/ 791891 h 6140491"/>
                <a:gd name="connsiteX508" fmla="*/ 851413 w 3765948"/>
                <a:gd name="connsiteY508" fmla="*/ 0 h 6140491"/>
                <a:gd name="connsiteX509" fmla="*/ 800457 w 3765948"/>
                <a:gd name="connsiteY509" fmla="*/ 375138 h 6140491"/>
                <a:gd name="connsiteX510" fmla="*/ 0 w 3765948"/>
                <a:gd name="connsiteY510" fmla="*/ 5877624 h 6140491"/>
                <a:gd name="connsiteX511" fmla="*/ 3645119 w 3765948"/>
                <a:gd name="connsiteY511" fmla="*/ 5873169 h 6140491"/>
                <a:gd name="connsiteX512" fmla="*/ 3526761 w 3765948"/>
                <a:gd name="connsiteY512" fmla="*/ 1735015 h 6140491"/>
                <a:gd name="connsiteX513" fmla="*/ 3247111 w 3765948"/>
                <a:gd name="connsiteY513" fmla="*/ 716889 h 6140491"/>
                <a:gd name="connsiteX514" fmla="*/ 851413 w 3765948"/>
                <a:gd name="connsiteY514" fmla="*/ 0 h 6140491"/>
                <a:gd name="connsiteX0" fmla="*/ 1645645 w 3765948"/>
                <a:gd name="connsiteY0" fmla="*/ 5817518 h 6129756"/>
                <a:gd name="connsiteX1" fmla="*/ 1670305 w 3765948"/>
                <a:gd name="connsiteY1" fmla="*/ 5829861 h 6129756"/>
                <a:gd name="connsiteX2" fmla="*/ 1657417 w 3765948"/>
                <a:gd name="connsiteY2" fmla="*/ 5865315 h 6129756"/>
                <a:gd name="connsiteX3" fmla="*/ 1513041 w 3765948"/>
                <a:gd name="connsiteY3" fmla="*/ 5882743 h 6129756"/>
                <a:gd name="connsiteX4" fmla="*/ 1591247 w 3765948"/>
                <a:gd name="connsiteY4" fmla="*/ 5862920 h 6129756"/>
                <a:gd name="connsiteX5" fmla="*/ 1620751 w 3765948"/>
                <a:gd name="connsiteY5" fmla="*/ 5828407 h 6129756"/>
                <a:gd name="connsiteX6" fmla="*/ 1645645 w 3765948"/>
                <a:gd name="connsiteY6" fmla="*/ 5817518 h 6129756"/>
                <a:gd name="connsiteX7" fmla="*/ 2214767 w 3765948"/>
                <a:gd name="connsiteY7" fmla="*/ 5811371 h 6129756"/>
                <a:gd name="connsiteX8" fmla="*/ 2240351 w 3765948"/>
                <a:gd name="connsiteY8" fmla="*/ 5821657 h 6129756"/>
                <a:gd name="connsiteX9" fmla="*/ 2230403 w 3765948"/>
                <a:gd name="connsiteY9" fmla="*/ 5858046 h 6129756"/>
                <a:gd name="connsiteX10" fmla="*/ 2087935 w 3765948"/>
                <a:gd name="connsiteY10" fmla="*/ 5887211 h 6129756"/>
                <a:gd name="connsiteX11" fmla="*/ 2164261 w 3765948"/>
                <a:gd name="connsiteY11" fmla="*/ 5861065 h 6129756"/>
                <a:gd name="connsiteX12" fmla="*/ 2190845 w 3765948"/>
                <a:gd name="connsiteY12" fmla="*/ 5824257 h 6129756"/>
                <a:gd name="connsiteX13" fmla="*/ 2214767 w 3765948"/>
                <a:gd name="connsiteY13" fmla="*/ 5811371 h 6129756"/>
                <a:gd name="connsiteX14" fmla="*/ 3560865 w 3765948"/>
                <a:gd name="connsiteY14" fmla="*/ 5803952 h 6129756"/>
                <a:gd name="connsiteX15" fmla="*/ 1820629 w 3765948"/>
                <a:gd name="connsiteY15" fmla="*/ 6074940 h 6129756"/>
                <a:gd name="connsiteX16" fmla="*/ 87293 w 3765948"/>
                <a:gd name="connsiteY16" fmla="*/ 5812046 h 6129756"/>
                <a:gd name="connsiteX17" fmla="*/ 1808269 w 3765948"/>
                <a:gd name="connsiteY17" fmla="*/ 5961645 h 6129756"/>
                <a:gd name="connsiteX18" fmla="*/ 3560865 w 3765948"/>
                <a:gd name="connsiteY18" fmla="*/ 5803952 h 6129756"/>
                <a:gd name="connsiteX19" fmla="*/ 1075885 w 3765948"/>
                <a:gd name="connsiteY19" fmla="*/ 5793207 h 6129756"/>
                <a:gd name="connsiteX20" fmla="*/ 1099889 w 3765948"/>
                <a:gd name="connsiteY20" fmla="*/ 5806781 h 6129756"/>
                <a:gd name="connsiteX21" fmla="*/ 1085225 w 3765948"/>
                <a:gd name="connsiteY21" fmla="*/ 5841538 h 6129756"/>
                <a:gd name="connsiteX22" fmla="*/ 940153 w 3765948"/>
                <a:gd name="connsiteY22" fmla="*/ 5851644 h 6129756"/>
                <a:gd name="connsiteX23" fmla="*/ 1019261 w 3765948"/>
                <a:gd name="connsiteY23" fmla="*/ 5835801 h 6129756"/>
                <a:gd name="connsiteX24" fmla="*/ 1050473 w 3765948"/>
                <a:gd name="connsiteY24" fmla="*/ 5802824 h 6129756"/>
                <a:gd name="connsiteX25" fmla="*/ 1075885 w 3765948"/>
                <a:gd name="connsiteY25" fmla="*/ 5793207 h 6129756"/>
                <a:gd name="connsiteX26" fmla="*/ 2785135 w 3765948"/>
                <a:gd name="connsiteY26" fmla="*/ 5782285 h 6129756"/>
                <a:gd name="connsiteX27" fmla="*/ 2810719 w 3765948"/>
                <a:gd name="connsiteY27" fmla="*/ 5792571 h 6129756"/>
                <a:gd name="connsiteX28" fmla="*/ 2800771 w 3765948"/>
                <a:gd name="connsiteY28" fmla="*/ 5828960 h 6129756"/>
                <a:gd name="connsiteX29" fmla="*/ 2658303 w 3765948"/>
                <a:gd name="connsiteY29" fmla="*/ 5858125 h 6129756"/>
                <a:gd name="connsiteX30" fmla="*/ 2734629 w 3765948"/>
                <a:gd name="connsiteY30" fmla="*/ 5831979 h 6129756"/>
                <a:gd name="connsiteX31" fmla="*/ 2761213 w 3765948"/>
                <a:gd name="connsiteY31" fmla="*/ 5795171 h 6129756"/>
                <a:gd name="connsiteX32" fmla="*/ 2785135 w 3765948"/>
                <a:gd name="connsiteY32" fmla="*/ 5782285 h 6129756"/>
                <a:gd name="connsiteX33" fmla="*/ 1663975 w 3765948"/>
                <a:gd name="connsiteY33" fmla="*/ 5739848 h 6129756"/>
                <a:gd name="connsiteX34" fmla="*/ 1693473 w 3765948"/>
                <a:gd name="connsiteY34" fmla="*/ 5759848 h 6129756"/>
                <a:gd name="connsiteX35" fmla="*/ 1747707 w 3765948"/>
                <a:gd name="connsiteY35" fmla="*/ 5786459 h 6129756"/>
                <a:gd name="connsiteX36" fmla="*/ 1762829 w 3765948"/>
                <a:gd name="connsiteY36" fmla="*/ 5819245 h 6129756"/>
                <a:gd name="connsiteX37" fmla="*/ 1764355 w 3765948"/>
                <a:gd name="connsiteY37" fmla="*/ 5819821 h 6129756"/>
                <a:gd name="connsiteX38" fmla="*/ 1756501 w 3765948"/>
                <a:gd name="connsiteY38" fmla="*/ 5828949 h 6129756"/>
                <a:gd name="connsiteX39" fmla="*/ 1733135 w 3765948"/>
                <a:gd name="connsiteY39" fmla="*/ 5831454 h 6129756"/>
                <a:gd name="connsiteX40" fmla="*/ 1729299 w 3765948"/>
                <a:gd name="connsiteY40" fmla="*/ 5811260 h 6129756"/>
                <a:gd name="connsiteX41" fmla="*/ 1738615 w 3765948"/>
                <a:gd name="connsiteY41" fmla="*/ 5806061 h 6129756"/>
                <a:gd name="connsiteX42" fmla="*/ 1724465 w 3765948"/>
                <a:gd name="connsiteY42" fmla="*/ 5813016 h 6129756"/>
                <a:gd name="connsiteX43" fmla="*/ 1729363 w 3765948"/>
                <a:gd name="connsiteY43" fmla="*/ 5838799 h 6129756"/>
                <a:gd name="connsiteX44" fmla="*/ 1759197 w 3765948"/>
                <a:gd name="connsiteY44" fmla="*/ 5835601 h 6129756"/>
                <a:gd name="connsiteX45" fmla="*/ 1770733 w 3765948"/>
                <a:gd name="connsiteY45" fmla="*/ 5822193 h 6129756"/>
                <a:gd name="connsiteX46" fmla="*/ 1799347 w 3765948"/>
                <a:gd name="connsiteY46" fmla="*/ 5856818 h 6129756"/>
                <a:gd name="connsiteX47" fmla="*/ 1775075 w 3765948"/>
                <a:gd name="connsiteY47" fmla="*/ 5909211 h 6129756"/>
                <a:gd name="connsiteX48" fmla="*/ 1760983 w 3765948"/>
                <a:gd name="connsiteY48" fmla="*/ 5909294 h 6129756"/>
                <a:gd name="connsiteX49" fmla="*/ 1777951 w 3765948"/>
                <a:gd name="connsiteY49" fmla="*/ 5883782 h 6129756"/>
                <a:gd name="connsiteX50" fmla="*/ 1719833 w 3765948"/>
                <a:gd name="connsiteY50" fmla="*/ 5868259 h 6129756"/>
                <a:gd name="connsiteX51" fmla="*/ 1645721 w 3765948"/>
                <a:gd name="connsiteY51" fmla="*/ 5909971 h 6129756"/>
                <a:gd name="connsiteX52" fmla="*/ 1625113 w 3765948"/>
                <a:gd name="connsiteY52" fmla="*/ 5910092 h 6129756"/>
                <a:gd name="connsiteX53" fmla="*/ 1557597 w 3765948"/>
                <a:gd name="connsiteY53" fmla="*/ 5902722 h 6129756"/>
                <a:gd name="connsiteX54" fmla="*/ 1660791 w 3765948"/>
                <a:gd name="connsiteY54" fmla="*/ 5870804 h 6129756"/>
                <a:gd name="connsiteX55" fmla="*/ 1676791 w 3765948"/>
                <a:gd name="connsiteY55" fmla="*/ 5825216 h 6129756"/>
                <a:gd name="connsiteX56" fmla="*/ 1614997 w 3765948"/>
                <a:gd name="connsiteY56" fmla="*/ 5823246 h 6129756"/>
                <a:gd name="connsiteX57" fmla="*/ 1578277 w 3765948"/>
                <a:gd name="connsiteY57" fmla="*/ 5867590 h 6129756"/>
                <a:gd name="connsiteX58" fmla="*/ 1483395 w 3765948"/>
                <a:gd name="connsiteY58" fmla="*/ 5868697 h 6129756"/>
                <a:gd name="connsiteX59" fmla="*/ 1543911 w 3765948"/>
                <a:gd name="connsiteY59" fmla="*/ 5898965 h 6129756"/>
                <a:gd name="connsiteX60" fmla="*/ 1390269 w 3765948"/>
                <a:gd name="connsiteY60" fmla="*/ 5886751 h 6129756"/>
                <a:gd name="connsiteX61" fmla="*/ 1474261 w 3765948"/>
                <a:gd name="connsiteY61" fmla="*/ 5836368 h 6129756"/>
                <a:gd name="connsiteX62" fmla="*/ 1489791 w 3765948"/>
                <a:gd name="connsiteY62" fmla="*/ 5852687 h 6129756"/>
                <a:gd name="connsiteX63" fmla="*/ 1521509 w 3765948"/>
                <a:gd name="connsiteY63" fmla="*/ 5861841 h 6129756"/>
                <a:gd name="connsiteX64" fmla="*/ 1532435 w 3765948"/>
                <a:gd name="connsiteY64" fmla="*/ 5834026 h 6129756"/>
                <a:gd name="connsiteX65" fmla="*/ 1518575 w 3765948"/>
                <a:gd name="connsiteY65" fmla="*/ 5823624 h 6129756"/>
                <a:gd name="connsiteX66" fmla="*/ 1527567 w 3765948"/>
                <a:gd name="connsiteY66" fmla="*/ 5831164 h 6129756"/>
                <a:gd name="connsiteX67" fmla="*/ 1519009 w 3765948"/>
                <a:gd name="connsiteY67" fmla="*/ 5852949 h 6129756"/>
                <a:gd name="connsiteX68" fmla="*/ 1494167 w 3765948"/>
                <a:gd name="connsiteY68" fmla="*/ 5845780 h 6129756"/>
                <a:gd name="connsiteX69" fmla="*/ 1486741 w 3765948"/>
                <a:gd name="connsiteY69" fmla="*/ 5832578 h 6129756"/>
                <a:gd name="connsiteX70" fmla="*/ 1487519 w 3765948"/>
                <a:gd name="connsiteY70" fmla="*/ 5832342 h 6129756"/>
                <a:gd name="connsiteX71" fmla="*/ 1519733 w 3765948"/>
                <a:gd name="connsiteY71" fmla="*/ 5803870 h 6129756"/>
                <a:gd name="connsiteX72" fmla="*/ 1549987 w 3765948"/>
                <a:gd name="connsiteY72" fmla="*/ 5774660 h 6129756"/>
                <a:gd name="connsiteX73" fmla="*/ 1576545 w 3765948"/>
                <a:gd name="connsiteY73" fmla="*/ 5767444 h 6129756"/>
                <a:gd name="connsiteX74" fmla="*/ 1586425 w 3765948"/>
                <a:gd name="connsiteY74" fmla="*/ 5783663 h 6129756"/>
                <a:gd name="connsiteX75" fmla="*/ 1610457 w 3765948"/>
                <a:gd name="connsiteY75" fmla="*/ 5795753 h 6129756"/>
                <a:gd name="connsiteX76" fmla="*/ 1624643 w 3765948"/>
                <a:gd name="connsiteY76" fmla="*/ 5774606 h 6129756"/>
                <a:gd name="connsiteX77" fmla="*/ 1615361 w 3765948"/>
                <a:gd name="connsiteY77" fmla="*/ 5764090 h 6129756"/>
                <a:gd name="connsiteX78" fmla="*/ 1621231 w 3765948"/>
                <a:gd name="connsiteY78" fmla="*/ 5771559 h 6129756"/>
                <a:gd name="connsiteX79" fmla="*/ 1610121 w 3765948"/>
                <a:gd name="connsiteY79" fmla="*/ 5788122 h 6129756"/>
                <a:gd name="connsiteX80" fmla="*/ 1591299 w 3765948"/>
                <a:gd name="connsiteY80" fmla="*/ 5778652 h 6129756"/>
                <a:gd name="connsiteX81" fmla="*/ 1586279 w 3765948"/>
                <a:gd name="connsiteY81" fmla="*/ 5765912 h 6129756"/>
                <a:gd name="connsiteX82" fmla="*/ 1632499 w 3765948"/>
                <a:gd name="connsiteY82" fmla="*/ 5752030 h 6129756"/>
                <a:gd name="connsiteX83" fmla="*/ 1663975 w 3765948"/>
                <a:gd name="connsiteY83" fmla="*/ 5739848 h 6129756"/>
                <a:gd name="connsiteX84" fmla="*/ 506333 w 3765948"/>
                <a:gd name="connsiteY84" fmla="*/ 5736355 h 6129756"/>
                <a:gd name="connsiteX85" fmla="*/ 528881 w 3765948"/>
                <a:gd name="connsiteY85" fmla="*/ 5752229 h 6129756"/>
                <a:gd name="connsiteX86" fmla="*/ 510863 w 3765948"/>
                <a:gd name="connsiteY86" fmla="*/ 5785371 h 6129756"/>
                <a:gd name="connsiteX87" fmla="*/ 365503 w 3765948"/>
                <a:gd name="connsiteY87" fmla="*/ 5781131 h 6129756"/>
                <a:gd name="connsiteX88" fmla="*/ 445787 w 3765948"/>
                <a:gd name="connsiteY88" fmla="*/ 5773161 h 6129756"/>
                <a:gd name="connsiteX89" fmla="*/ 480095 w 3765948"/>
                <a:gd name="connsiteY89" fmla="*/ 5743420 h 6129756"/>
                <a:gd name="connsiteX90" fmla="*/ 506333 w 3765948"/>
                <a:gd name="connsiteY90" fmla="*/ 5736355 h 6129756"/>
                <a:gd name="connsiteX91" fmla="*/ 2226687 w 3765948"/>
                <a:gd name="connsiteY91" fmla="*/ 5732462 h 6129756"/>
                <a:gd name="connsiteX92" fmla="*/ 2257723 w 3765948"/>
                <a:gd name="connsiteY92" fmla="*/ 5749985 h 6129756"/>
                <a:gd name="connsiteX93" fmla="*/ 2313949 w 3765948"/>
                <a:gd name="connsiteY93" fmla="*/ 5772076 h 6129756"/>
                <a:gd name="connsiteX94" fmla="*/ 2331699 w 3765948"/>
                <a:gd name="connsiteY94" fmla="*/ 5803516 h 6129756"/>
                <a:gd name="connsiteX95" fmla="*/ 2333267 w 3765948"/>
                <a:gd name="connsiteY95" fmla="*/ 5803966 h 6129756"/>
                <a:gd name="connsiteX96" fmla="*/ 2326185 w 3765948"/>
                <a:gd name="connsiteY96" fmla="*/ 5813705 h 6129756"/>
                <a:gd name="connsiteX97" fmla="*/ 2303103 w 3765948"/>
                <a:gd name="connsiteY97" fmla="*/ 5818111 h 6129756"/>
                <a:gd name="connsiteX98" fmla="*/ 2297629 w 3765948"/>
                <a:gd name="connsiteY98" fmla="*/ 5798298 h 6129756"/>
                <a:gd name="connsiteX99" fmla="*/ 2306489 w 3765948"/>
                <a:gd name="connsiteY99" fmla="*/ 5792355 h 6129756"/>
                <a:gd name="connsiteX100" fmla="*/ 2292955 w 3765948"/>
                <a:gd name="connsiteY100" fmla="*/ 5800443 h 6129756"/>
                <a:gd name="connsiteX101" fmla="*/ 2299943 w 3765948"/>
                <a:gd name="connsiteY101" fmla="*/ 5825740 h 6129756"/>
                <a:gd name="connsiteX102" fmla="*/ 2329417 w 3765948"/>
                <a:gd name="connsiteY102" fmla="*/ 5820114 h 6129756"/>
                <a:gd name="connsiteX103" fmla="*/ 2339817 w 3765948"/>
                <a:gd name="connsiteY103" fmla="*/ 5805809 h 6129756"/>
                <a:gd name="connsiteX104" fmla="*/ 2371165 w 3765948"/>
                <a:gd name="connsiteY104" fmla="*/ 5837980 h 6129756"/>
                <a:gd name="connsiteX105" fmla="*/ 2351255 w 3765948"/>
                <a:gd name="connsiteY105" fmla="*/ 5892182 h 6129756"/>
                <a:gd name="connsiteX106" fmla="*/ 2337217 w 3765948"/>
                <a:gd name="connsiteY106" fmla="*/ 5893416 h 6129756"/>
                <a:gd name="connsiteX107" fmla="*/ 2352045 w 3765948"/>
                <a:gd name="connsiteY107" fmla="*/ 5866603 h 6129756"/>
                <a:gd name="connsiteX108" fmla="*/ 2292851 w 3765948"/>
                <a:gd name="connsiteY108" fmla="*/ 5855880 h 6129756"/>
                <a:gd name="connsiteX109" fmla="*/ 2222395 w 3765948"/>
                <a:gd name="connsiteY109" fmla="*/ 5903508 h 6129756"/>
                <a:gd name="connsiteX110" fmla="*/ 2201867 w 3765948"/>
                <a:gd name="connsiteY110" fmla="*/ 5905312 h 6129756"/>
                <a:gd name="connsiteX111" fmla="*/ 2133975 w 3765948"/>
                <a:gd name="connsiteY111" fmla="*/ 5903483 h 6129756"/>
                <a:gd name="connsiteX112" fmla="*/ 2234215 w 3765948"/>
                <a:gd name="connsiteY112" fmla="*/ 5863241 h 6129756"/>
                <a:gd name="connsiteX113" fmla="*/ 2246437 w 3765948"/>
                <a:gd name="connsiteY113" fmla="*/ 5816498 h 6129756"/>
                <a:gd name="connsiteX114" fmla="*/ 2184689 w 3765948"/>
                <a:gd name="connsiteY114" fmla="*/ 5819583 h 6129756"/>
                <a:gd name="connsiteX115" fmla="*/ 2151715 w 3765948"/>
                <a:gd name="connsiteY115" fmla="*/ 5866779 h 6129756"/>
                <a:gd name="connsiteX116" fmla="*/ 2057239 w 3765948"/>
                <a:gd name="connsiteY116" fmla="*/ 5875635 h 6129756"/>
                <a:gd name="connsiteX117" fmla="*/ 2120027 w 3765948"/>
                <a:gd name="connsiteY117" fmla="*/ 5900857 h 6129756"/>
                <a:gd name="connsiteX118" fmla="*/ 1965901 w 3765948"/>
                <a:gd name="connsiteY118" fmla="*/ 5901238 h 6129756"/>
                <a:gd name="connsiteX119" fmla="*/ 2045495 w 3765948"/>
                <a:gd name="connsiteY119" fmla="*/ 5844160 h 6129756"/>
                <a:gd name="connsiteX120" fmla="*/ 2062307 w 3765948"/>
                <a:gd name="connsiteY120" fmla="*/ 5859156 h 6129756"/>
                <a:gd name="connsiteX121" fmla="*/ 2094667 w 3765948"/>
                <a:gd name="connsiteY121" fmla="*/ 5865688 h 6129756"/>
                <a:gd name="connsiteX122" fmla="*/ 2103283 w 3765948"/>
                <a:gd name="connsiteY122" fmla="*/ 5837073 h 6129756"/>
                <a:gd name="connsiteX123" fmla="*/ 2088621 w 3765948"/>
                <a:gd name="connsiteY123" fmla="*/ 5827839 h 6129756"/>
                <a:gd name="connsiteX124" fmla="*/ 2098197 w 3765948"/>
                <a:gd name="connsiteY124" fmla="*/ 5834618 h 6129756"/>
                <a:gd name="connsiteX125" fmla="*/ 2091447 w 3765948"/>
                <a:gd name="connsiteY125" fmla="*/ 5857030 h 6129756"/>
                <a:gd name="connsiteX126" fmla="*/ 2066103 w 3765948"/>
                <a:gd name="connsiteY126" fmla="*/ 5851915 h 6129756"/>
                <a:gd name="connsiteX127" fmla="*/ 2057625 w 3765948"/>
                <a:gd name="connsiteY127" fmla="*/ 5839363 h 6129756"/>
                <a:gd name="connsiteX128" fmla="*/ 2058379 w 3765948"/>
                <a:gd name="connsiteY128" fmla="*/ 5839064 h 6129756"/>
                <a:gd name="connsiteX129" fmla="*/ 2088159 w 3765948"/>
                <a:gd name="connsiteY129" fmla="*/ 5808056 h 6129756"/>
                <a:gd name="connsiteX130" fmla="*/ 2115925 w 3765948"/>
                <a:gd name="connsiteY130" fmla="*/ 5776471 h 6129756"/>
                <a:gd name="connsiteX131" fmla="*/ 2141807 w 3765948"/>
                <a:gd name="connsiteY131" fmla="*/ 5767110 h 6129756"/>
                <a:gd name="connsiteX132" fmla="*/ 2152977 w 3765948"/>
                <a:gd name="connsiteY132" fmla="*/ 5782467 h 6129756"/>
                <a:gd name="connsiteX133" fmla="*/ 2177917 w 3765948"/>
                <a:gd name="connsiteY133" fmla="*/ 5792553 h 6129756"/>
                <a:gd name="connsiteX134" fmla="*/ 2190327 w 3765948"/>
                <a:gd name="connsiteY134" fmla="*/ 5770317 h 6129756"/>
                <a:gd name="connsiteX135" fmla="*/ 2180219 w 3765948"/>
                <a:gd name="connsiteY135" fmla="*/ 5760595 h 6129756"/>
                <a:gd name="connsiteX136" fmla="*/ 2186677 w 3765948"/>
                <a:gd name="connsiteY136" fmla="*/ 5767560 h 6129756"/>
                <a:gd name="connsiteX137" fmla="*/ 2176959 w 3765948"/>
                <a:gd name="connsiteY137" fmla="*/ 5784975 h 6129756"/>
                <a:gd name="connsiteX138" fmla="*/ 2157425 w 3765948"/>
                <a:gd name="connsiteY138" fmla="*/ 5777075 h 6129756"/>
                <a:gd name="connsiteX139" fmla="*/ 2151381 w 3765948"/>
                <a:gd name="connsiteY139" fmla="*/ 5764788 h 6129756"/>
                <a:gd name="connsiteX140" fmla="*/ 2196313 w 3765948"/>
                <a:gd name="connsiteY140" fmla="*/ 5747176 h 6129756"/>
                <a:gd name="connsiteX141" fmla="*/ 2226687 w 3765948"/>
                <a:gd name="connsiteY141" fmla="*/ 5732462 h 6129756"/>
                <a:gd name="connsiteX142" fmla="*/ 1098117 w 3765948"/>
                <a:gd name="connsiteY142" fmla="*/ 5716562 h 6129756"/>
                <a:gd name="connsiteX143" fmla="*/ 1126567 w 3765948"/>
                <a:gd name="connsiteY143" fmla="*/ 5738028 h 6129756"/>
                <a:gd name="connsiteX144" fmla="*/ 1179387 w 3765948"/>
                <a:gd name="connsiteY144" fmla="*/ 5767347 h 6129756"/>
                <a:gd name="connsiteX145" fmla="*/ 1192831 w 3765948"/>
                <a:gd name="connsiteY145" fmla="*/ 5800855 h 6129756"/>
                <a:gd name="connsiteX146" fmla="*/ 1194327 w 3765948"/>
                <a:gd name="connsiteY146" fmla="*/ 5801508 h 6129756"/>
                <a:gd name="connsiteX147" fmla="*/ 1186023 w 3765948"/>
                <a:gd name="connsiteY147" fmla="*/ 5810227 h 6129756"/>
                <a:gd name="connsiteX148" fmla="*/ 1162559 w 3765948"/>
                <a:gd name="connsiteY148" fmla="*/ 5811548 h 6129756"/>
                <a:gd name="connsiteX149" fmla="*/ 1159749 w 3765948"/>
                <a:gd name="connsiteY149" fmla="*/ 5791186 h 6129756"/>
                <a:gd name="connsiteX150" fmla="*/ 1169315 w 3765948"/>
                <a:gd name="connsiteY150" fmla="*/ 5786464 h 6129756"/>
                <a:gd name="connsiteX151" fmla="*/ 1154833 w 3765948"/>
                <a:gd name="connsiteY151" fmla="*/ 5792695 h 6129756"/>
                <a:gd name="connsiteX152" fmla="*/ 1158421 w 3765948"/>
                <a:gd name="connsiteY152" fmla="*/ 5818693 h 6129756"/>
                <a:gd name="connsiteX153" fmla="*/ 1188379 w 3765948"/>
                <a:gd name="connsiteY153" fmla="*/ 5817007 h 6129756"/>
                <a:gd name="connsiteX154" fmla="*/ 1200577 w 3765948"/>
                <a:gd name="connsiteY154" fmla="*/ 5804200 h 6129756"/>
                <a:gd name="connsiteX155" fmla="*/ 1227405 w 3765948"/>
                <a:gd name="connsiteY155" fmla="*/ 5840227 h 6129756"/>
                <a:gd name="connsiteX156" fmla="*/ 1200515 w 3765948"/>
                <a:gd name="connsiteY156" fmla="*/ 5891326 h 6129756"/>
                <a:gd name="connsiteX157" fmla="*/ 1186437 w 3765948"/>
                <a:gd name="connsiteY157" fmla="*/ 5890696 h 6129756"/>
                <a:gd name="connsiteX158" fmla="*/ 1204673 w 3765948"/>
                <a:gd name="connsiteY158" fmla="*/ 5866075 h 6129756"/>
                <a:gd name="connsiteX159" fmla="*/ 1147413 w 3765948"/>
                <a:gd name="connsiteY159" fmla="*/ 5847633 h 6129756"/>
                <a:gd name="connsiteX160" fmla="*/ 1071287 w 3765948"/>
                <a:gd name="connsiteY160" fmla="*/ 5885545 h 6129756"/>
                <a:gd name="connsiteX161" fmla="*/ 1050701 w 3765948"/>
                <a:gd name="connsiteY161" fmla="*/ 5884624 h 6129756"/>
                <a:gd name="connsiteX162" fmla="*/ 983643 w 3765948"/>
                <a:gd name="connsiteY162" fmla="*/ 5873850 h 6129756"/>
                <a:gd name="connsiteX163" fmla="*/ 1088319 w 3765948"/>
                <a:gd name="connsiteY163" fmla="*/ 5847190 h 6129756"/>
                <a:gd name="connsiteX164" fmla="*/ 1106603 w 3765948"/>
                <a:gd name="connsiteY164" fmla="*/ 5802469 h 6129756"/>
                <a:gd name="connsiteX165" fmla="*/ 1044987 w 3765948"/>
                <a:gd name="connsiteY165" fmla="*/ 5797378 h 6129756"/>
                <a:gd name="connsiteX166" fmla="*/ 1006071 w 3765948"/>
                <a:gd name="connsiteY166" fmla="*/ 5839809 h 6129756"/>
                <a:gd name="connsiteX167" fmla="*/ 911255 w 3765948"/>
                <a:gd name="connsiteY167" fmla="*/ 5836118 h 6129756"/>
                <a:gd name="connsiteX168" fmla="*/ 970163 w 3765948"/>
                <a:gd name="connsiteY168" fmla="*/ 5869406 h 6129756"/>
                <a:gd name="connsiteX169" fmla="*/ 817335 w 3765948"/>
                <a:gd name="connsiteY169" fmla="*/ 5849441 h 6129756"/>
                <a:gd name="connsiteX170" fmla="*/ 903767 w 3765948"/>
                <a:gd name="connsiteY170" fmla="*/ 5803368 h 6129756"/>
                <a:gd name="connsiteX171" fmla="*/ 918453 w 3765948"/>
                <a:gd name="connsiteY171" fmla="*/ 5820452 h 6129756"/>
                <a:gd name="connsiteX172" fmla="*/ 949667 w 3765948"/>
                <a:gd name="connsiteY172" fmla="*/ 5831198 h 6129756"/>
                <a:gd name="connsiteX173" fmla="*/ 961985 w 3765948"/>
                <a:gd name="connsiteY173" fmla="*/ 5803970 h 6129756"/>
                <a:gd name="connsiteX174" fmla="*/ 948669 w 3765948"/>
                <a:gd name="connsiteY174" fmla="*/ 5792882 h 6129756"/>
                <a:gd name="connsiteX175" fmla="*/ 957267 w 3765948"/>
                <a:gd name="connsiteY175" fmla="*/ 5800866 h 6129756"/>
                <a:gd name="connsiteX176" fmla="*/ 947619 w 3765948"/>
                <a:gd name="connsiteY176" fmla="*/ 5822191 h 6129756"/>
                <a:gd name="connsiteX177" fmla="*/ 923171 w 3765948"/>
                <a:gd name="connsiteY177" fmla="*/ 5813775 h 6129756"/>
                <a:gd name="connsiteX178" fmla="*/ 916423 w 3765948"/>
                <a:gd name="connsiteY178" fmla="*/ 5800214 h 6129756"/>
                <a:gd name="connsiteX179" fmla="*/ 917211 w 3765948"/>
                <a:gd name="connsiteY179" fmla="*/ 5800018 h 6129756"/>
                <a:gd name="connsiteX180" fmla="*/ 950825 w 3765948"/>
                <a:gd name="connsiteY180" fmla="*/ 5773211 h 6129756"/>
                <a:gd name="connsiteX181" fmla="*/ 982515 w 3765948"/>
                <a:gd name="connsiteY181" fmla="*/ 5745567 h 6129756"/>
                <a:gd name="connsiteX182" fmla="*/ 1009405 w 3765948"/>
                <a:gd name="connsiteY182" fmla="*/ 5739704 h 6129756"/>
                <a:gd name="connsiteX183" fmla="*/ 1018453 w 3765948"/>
                <a:gd name="connsiteY183" fmla="*/ 5756401 h 6129756"/>
                <a:gd name="connsiteX184" fmla="*/ 1041843 w 3765948"/>
                <a:gd name="connsiteY184" fmla="*/ 5769690 h 6129756"/>
                <a:gd name="connsiteX185" fmla="*/ 1057079 w 3765948"/>
                <a:gd name="connsiteY185" fmla="*/ 5749287 h 6129756"/>
                <a:gd name="connsiteX186" fmla="*/ 1048341 w 3765948"/>
                <a:gd name="connsiteY186" fmla="*/ 5738316 h 6129756"/>
                <a:gd name="connsiteX187" fmla="*/ 1053825 w 3765948"/>
                <a:gd name="connsiteY187" fmla="*/ 5746072 h 6129756"/>
                <a:gd name="connsiteX188" fmla="*/ 1041893 w 3765948"/>
                <a:gd name="connsiteY188" fmla="*/ 5762052 h 6129756"/>
                <a:gd name="connsiteX189" fmla="*/ 1023573 w 3765948"/>
                <a:gd name="connsiteY189" fmla="*/ 5751643 h 6129756"/>
                <a:gd name="connsiteX190" fmla="*/ 1019203 w 3765948"/>
                <a:gd name="connsiteY190" fmla="*/ 5738665 h 6129756"/>
                <a:gd name="connsiteX191" fmla="*/ 1066065 w 3765948"/>
                <a:gd name="connsiteY191" fmla="*/ 5727138 h 6129756"/>
                <a:gd name="connsiteX192" fmla="*/ 1098117 w 3765948"/>
                <a:gd name="connsiteY192" fmla="*/ 5716562 h 6129756"/>
                <a:gd name="connsiteX193" fmla="*/ 2797055 w 3765948"/>
                <a:gd name="connsiteY193" fmla="*/ 5703376 h 6129756"/>
                <a:gd name="connsiteX194" fmla="*/ 2828091 w 3765948"/>
                <a:gd name="connsiteY194" fmla="*/ 5720899 h 6129756"/>
                <a:gd name="connsiteX195" fmla="*/ 2884317 w 3765948"/>
                <a:gd name="connsiteY195" fmla="*/ 5742990 h 6129756"/>
                <a:gd name="connsiteX196" fmla="*/ 2902067 w 3765948"/>
                <a:gd name="connsiteY196" fmla="*/ 5774430 h 6129756"/>
                <a:gd name="connsiteX197" fmla="*/ 2903635 w 3765948"/>
                <a:gd name="connsiteY197" fmla="*/ 5774880 h 6129756"/>
                <a:gd name="connsiteX198" fmla="*/ 2896553 w 3765948"/>
                <a:gd name="connsiteY198" fmla="*/ 5784619 h 6129756"/>
                <a:gd name="connsiteX199" fmla="*/ 2873471 w 3765948"/>
                <a:gd name="connsiteY199" fmla="*/ 5789025 h 6129756"/>
                <a:gd name="connsiteX200" fmla="*/ 2867997 w 3765948"/>
                <a:gd name="connsiteY200" fmla="*/ 5769212 h 6129756"/>
                <a:gd name="connsiteX201" fmla="*/ 2876857 w 3765948"/>
                <a:gd name="connsiteY201" fmla="*/ 5763269 h 6129756"/>
                <a:gd name="connsiteX202" fmla="*/ 2863323 w 3765948"/>
                <a:gd name="connsiteY202" fmla="*/ 5771357 h 6129756"/>
                <a:gd name="connsiteX203" fmla="*/ 2870311 w 3765948"/>
                <a:gd name="connsiteY203" fmla="*/ 5796654 h 6129756"/>
                <a:gd name="connsiteX204" fmla="*/ 2899785 w 3765948"/>
                <a:gd name="connsiteY204" fmla="*/ 5791028 h 6129756"/>
                <a:gd name="connsiteX205" fmla="*/ 2910185 w 3765948"/>
                <a:gd name="connsiteY205" fmla="*/ 5776723 h 6129756"/>
                <a:gd name="connsiteX206" fmla="*/ 2941533 w 3765948"/>
                <a:gd name="connsiteY206" fmla="*/ 5808894 h 6129756"/>
                <a:gd name="connsiteX207" fmla="*/ 2921623 w 3765948"/>
                <a:gd name="connsiteY207" fmla="*/ 5863096 h 6129756"/>
                <a:gd name="connsiteX208" fmla="*/ 2907585 w 3765948"/>
                <a:gd name="connsiteY208" fmla="*/ 5864330 h 6129756"/>
                <a:gd name="connsiteX209" fmla="*/ 2922413 w 3765948"/>
                <a:gd name="connsiteY209" fmla="*/ 5837517 h 6129756"/>
                <a:gd name="connsiteX210" fmla="*/ 2863219 w 3765948"/>
                <a:gd name="connsiteY210" fmla="*/ 5826794 h 6129756"/>
                <a:gd name="connsiteX211" fmla="*/ 2792763 w 3765948"/>
                <a:gd name="connsiteY211" fmla="*/ 5874422 h 6129756"/>
                <a:gd name="connsiteX212" fmla="*/ 2772235 w 3765948"/>
                <a:gd name="connsiteY212" fmla="*/ 5876226 h 6129756"/>
                <a:gd name="connsiteX213" fmla="*/ 2704343 w 3765948"/>
                <a:gd name="connsiteY213" fmla="*/ 5874397 h 6129756"/>
                <a:gd name="connsiteX214" fmla="*/ 2804583 w 3765948"/>
                <a:gd name="connsiteY214" fmla="*/ 5834155 h 6129756"/>
                <a:gd name="connsiteX215" fmla="*/ 2816805 w 3765948"/>
                <a:gd name="connsiteY215" fmla="*/ 5787412 h 6129756"/>
                <a:gd name="connsiteX216" fmla="*/ 2755057 w 3765948"/>
                <a:gd name="connsiteY216" fmla="*/ 5790497 h 6129756"/>
                <a:gd name="connsiteX217" fmla="*/ 2722083 w 3765948"/>
                <a:gd name="connsiteY217" fmla="*/ 5837693 h 6129756"/>
                <a:gd name="connsiteX218" fmla="*/ 2627607 w 3765948"/>
                <a:gd name="connsiteY218" fmla="*/ 5846549 h 6129756"/>
                <a:gd name="connsiteX219" fmla="*/ 2690395 w 3765948"/>
                <a:gd name="connsiteY219" fmla="*/ 5871771 h 6129756"/>
                <a:gd name="connsiteX220" fmla="*/ 2536269 w 3765948"/>
                <a:gd name="connsiteY220" fmla="*/ 5872152 h 6129756"/>
                <a:gd name="connsiteX221" fmla="*/ 2615863 w 3765948"/>
                <a:gd name="connsiteY221" fmla="*/ 5815074 h 6129756"/>
                <a:gd name="connsiteX222" fmla="*/ 2632675 w 3765948"/>
                <a:gd name="connsiteY222" fmla="*/ 5830070 h 6129756"/>
                <a:gd name="connsiteX223" fmla="*/ 2665035 w 3765948"/>
                <a:gd name="connsiteY223" fmla="*/ 5836602 h 6129756"/>
                <a:gd name="connsiteX224" fmla="*/ 2673651 w 3765948"/>
                <a:gd name="connsiteY224" fmla="*/ 5807987 h 6129756"/>
                <a:gd name="connsiteX225" fmla="*/ 2658989 w 3765948"/>
                <a:gd name="connsiteY225" fmla="*/ 5798753 h 6129756"/>
                <a:gd name="connsiteX226" fmla="*/ 2668565 w 3765948"/>
                <a:gd name="connsiteY226" fmla="*/ 5805532 h 6129756"/>
                <a:gd name="connsiteX227" fmla="*/ 2661815 w 3765948"/>
                <a:gd name="connsiteY227" fmla="*/ 5827944 h 6129756"/>
                <a:gd name="connsiteX228" fmla="*/ 2636471 w 3765948"/>
                <a:gd name="connsiteY228" fmla="*/ 5822829 h 6129756"/>
                <a:gd name="connsiteX229" fmla="*/ 2627993 w 3765948"/>
                <a:gd name="connsiteY229" fmla="*/ 5810277 h 6129756"/>
                <a:gd name="connsiteX230" fmla="*/ 2628747 w 3765948"/>
                <a:gd name="connsiteY230" fmla="*/ 5809978 h 6129756"/>
                <a:gd name="connsiteX231" fmla="*/ 2658527 w 3765948"/>
                <a:gd name="connsiteY231" fmla="*/ 5778970 h 6129756"/>
                <a:gd name="connsiteX232" fmla="*/ 2686293 w 3765948"/>
                <a:gd name="connsiteY232" fmla="*/ 5747385 h 6129756"/>
                <a:gd name="connsiteX233" fmla="*/ 2712175 w 3765948"/>
                <a:gd name="connsiteY233" fmla="*/ 5738024 h 6129756"/>
                <a:gd name="connsiteX234" fmla="*/ 2723345 w 3765948"/>
                <a:gd name="connsiteY234" fmla="*/ 5753381 h 6129756"/>
                <a:gd name="connsiteX235" fmla="*/ 2748285 w 3765948"/>
                <a:gd name="connsiteY235" fmla="*/ 5763467 h 6129756"/>
                <a:gd name="connsiteX236" fmla="*/ 2760695 w 3765948"/>
                <a:gd name="connsiteY236" fmla="*/ 5741231 h 6129756"/>
                <a:gd name="connsiteX237" fmla="*/ 2750587 w 3765948"/>
                <a:gd name="connsiteY237" fmla="*/ 5731509 h 6129756"/>
                <a:gd name="connsiteX238" fmla="*/ 2757045 w 3765948"/>
                <a:gd name="connsiteY238" fmla="*/ 5738474 h 6129756"/>
                <a:gd name="connsiteX239" fmla="*/ 2747327 w 3765948"/>
                <a:gd name="connsiteY239" fmla="*/ 5755889 h 6129756"/>
                <a:gd name="connsiteX240" fmla="*/ 2727793 w 3765948"/>
                <a:gd name="connsiteY240" fmla="*/ 5747989 h 6129756"/>
                <a:gd name="connsiteX241" fmla="*/ 2721749 w 3765948"/>
                <a:gd name="connsiteY241" fmla="*/ 5735702 h 6129756"/>
                <a:gd name="connsiteX242" fmla="*/ 2766681 w 3765948"/>
                <a:gd name="connsiteY242" fmla="*/ 5718090 h 6129756"/>
                <a:gd name="connsiteX243" fmla="*/ 2797055 w 3765948"/>
                <a:gd name="connsiteY243" fmla="*/ 5703376 h 6129756"/>
                <a:gd name="connsiteX244" fmla="*/ 3370851 w 3765948"/>
                <a:gd name="connsiteY244" fmla="*/ 5693792 h 6129756"/>
                <a:gd name="connsiteX245" fmla="*/ 3380031 w 3765948"/>
                <a:gd name="connsiteY245" fmla="*/ 5702341 h 6129756"/>
                <a:gd name="connsiteX246" fmla="*/ 3373769 w 3765948"/>
                <a:gd name="connsiteY246" fmla="*/ 5739541 h 6129756"/>
                <a:gd name="connsiteX247" fmla="*/ 3234929 w 3765948"/>
                <a:gd name="connsiteY247" fmla="*/ 5782800 h 6129756"/>
                <a:gd name="connsiteX248" fmla="*/ 3308259 w 3765948"/>
                <a:gd name="connsiteY248" fmla="*/ 5749156 h 6129756"/>
                <a:gd name="connsiteX249" fmla="*/ 3331033 w 3765948"/>
                <a:gd name="connsiteY249" fmla="*/ 5709875 h 6129756"/>
                <a:gd name="connsiteX250" fmla="*/ 3353547 w 3765948"/>
                <a:gd name="connsiteY250" fmla="*/ 5694663 h 6129756"/>
                <a:gd name="connsiteX251" fmla="*/ 3370851 w 3765948"/>
                <a:gd name="connsiteY251" fmla="*/ 5693792 h 6129756"/>
                <a:gd name="connsiteX252" fmla="*/ 472901 w 3765948"/>
                <a:gd name="connsiteY252" fmla="*/ 5661425 h 6129756"/>
                <a:gd name="connsiteX253" fmla="*/ 503073 w 3765948"/>
                <a:gd name="connsiteY253" fmla="*/ 5669640 h 6129756"/>
                <a:gd name="connsiteX254" fmla="*/ 536011 w 3765948"/>
                <a:gd name="connsiteY254" fmla="*/ 5662275 h 6129756"/>
                <a:gd name="connsiteX255" fmla="*/ 562207 w 3765948"/>
                <a:gd name="connsiteY255" fmla="*/ 5686440 h 6129756"/>
                <a:gd name="connsiteX256" fmla="*/ 611879 w 3765948"/>
                <a:gd name="connsiteY256" fmla="*/ 5720822 h 6129756"/>
                <a:gd name="connsiteX257" fmla="*/ 621957 w 3765948"/>
                <a:gd name="connsiteY257" fmla="*/ 5755492 h 6129756"/>
                <a:gd name="connsiteX258" fmla="*/ 623381 w 3765948"/>
                <a:gd name="connsiteY258" fmla="*/ 5756288 h 6129756"/>
                <a:gd name="connsiteX259" fmla="*/ 614257 w 3765948"/>
                <a:gd name="connsiteY259" fmla="*/ 5764147 h 6129756"/>
                <a:gd name="connsiteX260" fmla="*/ 590777 w 3765948"/>
                <a:gd name="connsiteY260" fmla="*/ 5763149 h 6129756"/>
                <a:gd name="connsiteX261" fmla="*/ 589987 w 3765948"/>
                <a:gd name="connsiteY261" fmla="*/ 5742609 h 6129756"/>
                <a:gd name="connsiteX262" fmla="*/ 599971 w 3765948"/>
                <a:gd name="connsiteY262" fmla="*/ 5738853 h 6129756"/>
                <a:gd name="connsiteX263" fmla="*/ 584947 w 3765948"/>
                <a:gd name="connsiteY263" fmla="*/ 5743626 h 6129756"/>
                <a:gd name="connsiteX264" fmla="*/ 585955 w 3765948"/>
                <a:gd name="connsiteY264" fmla="*/ 5769851 h 6129756"/>
                <a:gd name="connsiteX265" fmla="*/ 615933 w 3765948"/>
                <a:gd name="connsiteY265" fmla="*/ 5771126 h 6129756"/>
                <a:gd name="connsiteX266" fmla="*/ 629333 w 3765948"/>
                <a:gd name="connsiteY266" fmla="*/ 5759583 h 6129756"/>
                <a:gd name="connsiteX267" fmla="*/ 652481 w 3765948"/>
                <a:gd name="connsiteY267" fmla="*/ 5798079 h 6129756"/>
                <a:gd name="connsiteX268" fmla="*/ 620685 w 3765948"/>
                <a:gd name="connsiteY268" fmla="*/ 5846279 h 6129756"/>
                <a:gd name="connsiteX269" fmla="*/ 606739 w 3765948"/>
                <a:gd name="connsiteY269" fmla="*/ 5844265 h 6129756"/>
                <a:gd name="connsiteX270" fmla="*/ 627313 w 3765948"/>
                <a:gd name="connsiteY270" fmla="*/ 5821561 h 6129756"/>
                <a:gd name="connsiteX271" fmla="*/ 572149 w 3765948"/>
                <a:gd name="connsiteY271" fmla="*/ 5797566 h 6129756"/>
                <a:gd name="connsiteX272" fmla="*/ 492657 w 3765948"/>
                <a:gd name="connsiteY272" fmla="*/ 5827791 h 6129756"/>
                <a:gd name="connsiteX273" fmla="*/ 472261 w 3765948"/>
                <a:gd name="connsiteY273" fmla="*/ 5824846 h 6129756"/>
                <a:gd name="connsiteX274" fmla="*/ 406591 w 3765948"/>
                <a:gd name="connsiteY274" fmla="*/ 5807515 h 6129756"/>
                <a:gd name="connsiteX275" fmla="*/ 513385 w 3765948"/>
                <a:gd name="connsiteY275" fmla="*/ 5791301 h 6129756"/>
                <a:gd name="connsiteX276" fmla="*/ 535987 w 3765948"/>
                <a:gd name="connsiteY276" fmla="*/ 5748600 h 6129756"/>
                <a:gd name="connsiteX277" fmla="*/ 475173 w 3765948"/>
                <a:gd name="connsiteY277" fmla="*/ 5737460 h 6129756"/>
                <a:gd name="connsiteX278" fmla="*/ 432267 w 3765948"/>
                <a:gd name="connsiteY278" fmla="*/ 5775850 h 6129756"/>
                <a:gd name="connsiteX279" fmla="*/ 338275 w 3765948"/>
                <a:gd name="connsiteY279" fmla="*/ 5762832 h 6129756"/>
                <a:gd name="connsiteX280" fmla="*/ 393617 w 3765948"/>
                <a:gd name="connsiteY280" fmla="*/ 5801764 h 6129756"/>
                <a:gd name="connsiteX281" fmla="*/ 243501 w 3765948"/>
                <a:gd name="connsiteY281" fmla="*/ 5766835 h 6129756"/>
                <a:gd name="connsiteX282" fmla="*/ 334051 w 3765948"/>
                <a:gd name="connsiteY282" fmla="*/ 5729504 h 6129756"/>
                <a:gd name="connsiteX283" fmla="*/ 346983 w 3765948"/>
                <a:gd name="connsiteY283" fmla="*/ 5747952 h 6129756"/>
                <a:gd name="connsiteX284" fmla="*/ 376985 w 3765948"/>
                <a:gd name="connsiteY284" fmla="*/ 5761722 h 6129756"/>
                <a:gd name="connsiteX285" fmla="*/ 391927 w 3765948"/>
                <a:gd name="connsiteY285" fmla="*/ 5735841 h 6129756"/>
                <a:gd name="connsiteX286" fmla="*/ 379769 w 3765948"/>
                <a:gd name="connsiteY286" fmla="*/ 5723494 h 6129756"/>
                <a:gd name="connsiteX287" fmla="*/ 387537 w 3765948"/>
                <a:gd name="connsiteY287" fmla="*/ 5732286 h 6129756"/>
                <a:gd name="connsiteX288" fmla="*/ 375835 w 3765948"/>
                <a:gd name="connsiteY288" fmla="*/ 5752557 h 6129756"/>
                <a:gd name="connsiteX289" fmla="*/ 352335 w 3765948"/>
                <a:gd name="connsiteY289" fmla="*/ 5741772 h 6129756"/>
                <a:gd name="connsiteX290" fmla="*/ 346957 w 3765948"/>
                <a:gd name="connsiteY290" fmla="*/ 5727613 h 6129756"/>
                <a:gd name="connsiteX291" fmla="*/ 347761 w 3765948"/>
                <a:gd name="connsiteY291" fmla="*/ 5727495 h 6129756"/>
                <a:gd name="connsiteX292" fmla="*/ 383851 w 3765948"/>
                <a:gd name="connsiteY292" fmla="*/ 5704132 h 6129756"/>
                <a:gd name="connsiteX293" fmla="*/ 418113 w 3765948"/>
                <a:gd name="connsiteY293" fmla="*/ 5679746 h 6129756"/>
                <a:gd name="connsiteX294" fmla="*/ 445449 w 3765948"/>
                <a:gd name="connsiteY294" fmla="*/ 5676560 h 6129756"/>
                <a:gd name="connsiteX295" fmla="*/ 452807 w 3765948"/>
                <a:gd name="connsiteY295" fmla="*/ 5694068 h 6129756"/>
                <a:gd name="connsiteX296" fmla="*/ 474775 w 3765948"/>
                <a:gd name="connsiteY296" fmla="*/ 5709598 h 6129756"/>
                <a:gd name="connsiteX297" fmla="*/ 491947 w 3765948"/>
                <a:gd name="connsiteY297" fmla="*/ 5690796 h 6129756"/>
                <a:gd name="connsiteX298" fmla="*/ 484333 w 3765948"/>
                <a:gd name="connsiteY298" fmla="*/ 5679017 h 6129756"/>
                <a:gd name="connsiteX299" fmla="*/ 489025 w 3765948"/>
                <a:gd name="connsiteY299" fmla="*/ 5687276 h 6129756"/>
                <a:gd name="connsiteX300" fmla="*/ 475577 w 3765948"/>
                <a:gd name="connsiteY300" fmla="*/ 5702002 h 6129756"/>
                <a:gd name="connsiteX301" fmla="*/ 458371 w 3765948"/>
                <a:gd name="connsiteY301" fmla="*/ 5689838 h 6129756"/>
                <a:gd name="connsiteX302" fmla="*/ 455301 w 3765948"/>
                <a:gd name="connsiteY302" fmla="*/ 5676493 h 6129756"/>
                <a:gd name="connsiteX303" fmla="*/ 472901 w 3765948"/>
                <a:gd name="connsiteY303" fmla="*/ 5661425 h 6129756"/>
                <a:gd name="connsiteX304" fmla="*/ 3357521 w 3765948"/>
                <a:gd name="connsiteY304" fmla="*/ 5614958 h 6129756"/>
                <a:gd name="connsiteX305" fmla="*/ 3390151 w 3765948"/>
                <a:gd name="connsiteY305" fmla="*/ 5629291 h 6129756"/>
                <a:gd name="connsiteX306" fmla="*/ 3448305 w 3765948"/>
                <a:gd name="connsiteY306" fmla="*/ 5645653 h 6129756"/>
                <a:gd name="connsiteX307" fmla="*/ 3469109 w 3765948"/>
                <a:gd name="connsiteY307" fmla="*/ 5675161 h 6129756"/>
                <a:gd name="connsiteX308" fmla="*/ 3470715 w 3765948"/>
                <a:gd name="connsiteY308" fmla="*/ 5675452 h 6129756"/>
                <a:gd name="connsiteX309" fmla="*/ 3464641 w 3765948"/>
                <a:gd name="connsiteY309" fmla="*/ 5685850 h 6129756"/>
                <a:gd name="connsiteX310" fmla="*/ 3442113 w 3765948"/>
                <a:gd name="connsiteY310" fmla="*/ 5692541 h 6129756"/>
                <a:gd name="connsiteX311" fmla="*/ 3434687 w 3765948"/>
                <a:gd name="connsiteY311" fmla="*/ 5673374 h 6129756"/>
                <a:gd name="connsiteX312" fmla="*/ 3442909 w 3765948"/>
                <a:gd name="connsiteY312" fmla="*/ 5666576 h 6129756"/>
                <a:gd name="connsiteX313" fmla="*/ 3430251 w 3765948"/>
                <a:gd name="connsiteY313" fmla="*/ 5675976 h 6129756"/>
                <a:gd name="connsiteX314" fmla="*/ 3439733 w 3765948"/>
                <a:gd name="connsiteY314" fmla="*/ 5700447 h 6129756"/>
                <a:gd name="connsiteX315" fmla="*/ 3468495 w 3765948"/>
                <a:gd name="connsiteY315" fmla="*/ 5691904 h 6129756"/>
                <a:gd name="connsiteX316" fmla="*/ 3477415 w 3765948"/>
                <a:gd name="connsiteY316" fmla="*/ 5676632 h 6129756"/>
                <a:gd name="connsiteX317" fmla="*/ 3511821 w 3765948"/>
                <a:gd name="connsiteY317" fmla="*/ 5705508 h 6129756"/>
                <a:gd name="connsiteX318" fmla="*/ 3497429 w 3765948"/>
                <a:gd name="connsiteY318" fmla="*/ 5761428 h 6129756"/>
                <a:gd name="connsiteX319" fmla="*/ 3483585 w 3765948"/>
                <a:gd name="connsiteY319" fmla="*/ 5764059 h 6129756"/>
                <a:gd name="connsiteX320" fmla="*/ 3495657 w 3765948"/>
                <a:gd name="connsiteY320" fmla="*/ 5735898 h 6129756"/>
                <a:gd name="connsiteX321" fmla="*/ 3435689 w 3765948"/>
                <a:gd name="connsiteY321" fmla="*/ 5731145 h 6129756"/>
                <a:gd name="connsiteX322" fmla="*/ 3370345 w 3765948"/>
                <a:gd name="connsiteY322" fmla="*/ 5785576 h 6129756"/>
                <a:gd name="connsiteX323" fmla="*/ 3350101 w 3765948"/>
                <a:gd name="connsiteY323" fmla="*/ 5789423 h 6129756"/>
                <a:gd name="connsiteX324" fmla="*/ 3282365 w 3765948"/>
                <a:gd name="connsiteY324" fmla="*/ 5794389 h 6129756"/>
                <a:gd name="connsiteX325" fmla="*/ 3378081 w 3765948"/>
                <a:gd name="connsiteY325" fmla="*/ 5744329 h 6129756"/>
                <a:gd name="connsiteX326" fmla="*/ 3385571 w 3765948"/>
                <a:gd name="connsiteY326" fmla="*/ 5696599 h 6129756"/>
                <a:gd name="connsiteX327" fmla="*/ 3324439 w 3765948"/>
                <a:gd name="connsiteY327" fmla="*/ 5705840 h 6129756"/>
                <a:gd name="connsiteX328" fmla="*/ 3296347 w 3765948"/>
                <a:gd name="connsiteY328" fmla="*/ 5756095 h 6129756"/>
                <a:gd name="connsiteX329" fmla="*/ 3203231 w 3765948"/>
                <a:gd name="connsiteY329" fmla="*/ 5774349 h 6129756"/>
                <a:gd name="connsiteX330" fmla="*/ 3268225 w 3765948"/>
                <a:gd name="connsiteY330" fmla="*/ 5793169 h 6129756"/>
                <a:gd name="connsiteX331" fmla="*/ 3114909 w 3765948"/>
                <a:gd name="connsiteY331" fmla="*/ 5808952 h 6129756"/>
                <a:gd name="connsiteX332" fmla="*/ 3188399 w 3765948"/>
                <a:gd name="connsiteY332" fmla="*/ 5744205 h 6129756"/>
                <a:gd name="connsiteX333" fmla="*/ 3206627 w 3765948"/>
                <a:gd name="connsiteY333" fmla="*/ 5757446 h 6129756"/>
                <a:gd name="connsiteX334" fmla="*/ 3239475 w 3765948"/>
                <a:gd name="connsiteY334" fmla="*/ 5760711 h 6129756"/>
                <a:gd name="connsiteX335" fmla="*/ 3245191 w 3765948"/>
                <a:gd name="connsiteY335" fmla="*/ 5731378 h 6129756"/>
                <a:gd name="connsiteX336" fmla="*/ 3229677 w 3765948"/>
                <a:gd name="connsiteY336" fmla="*/ 5723656 h 6129756"/>
                <a:gd name="connsiteX337" fmla="*/ 3239883 w 3765948"/>
                <a:gd name="connsiteY337" fmla="*/ 5729444 h 6129756"/>
                <a:gd name="connsiteX338" fmla="*/ 3235409 w 3765948"/>
                <a:gd name="connsiteY338" fmla="*/ 5752418 h 6129756"/>
                <a:gd name="connsiteX339" fmla="*/ 3209679 w 3765948"/>
                <a:gd name="connsiteY339" fmla="*/ 5749861 h 6129756"/>
                <a:gd name="connsiteX340" fmla="*/ 3199989 w 3765948"/>
                <a:gd name="connsiteY340" fmla="*/ 5738220 h 6129756"/>
                <a:gd name="connsiteX341" fmla="*/ 3200711 w 3765948"/>
                <a:gd name="connsiteY341" fmla="*/ 5737847 h 6129756"/>
                <a:gd name="connsiteX342" fmla="*/ 3227243 w 3765948"/>
                <a:gd name="connsiteY342" fmla="*/ 5704018 h 6129756"/>
                <a:gd name="connsiteX343" fmla="*/ 3251713 w 3765948"/>
                <a:gd name="connsiteY343" fmla="*/ 5669816 h 6129756"/>
                <a:gd name="connsiteX344" fmla="*/ 3276527 w 3765948"/>
                <a:gd name="connsiteY344" fmla="*/ 5657915 h 6129756"/>
                <a:gd name="connsiteX345" fmla="*/ 3289179 w 3765948"/>
                <a:gd name="connsiteY345" fmla="*/ 5672079 h 6129756"/>
                <a:gd name="connsiteX346" fmla="*/ 3315001 w 3765948"/>
                <a:gd name="connsiteY346" fmla="*/ 5679622 h 6129756"/>
                <a:gd name="connsiteX347" fmla="*/ 3325127 w 3765948"/>
                <a:gd name="connsiteY347" fmla="*/ 5656258 h 6129756"/>
                <a:gd name="connsiteX348" fmla="*/ 3314097 w 3765948"/>
                <a:gd name="connsiteY348" fmla="*/ 5647594 h 6129756"/>
                <a:gd name="connsiteX349" fmla="*/ 3321219 w 3765948"/>
                <a:gd name="connsiteY349" fmla="*/ 5653878 h 6129756"/>
                <a:gd name="connsiteX350" fmla="*/ 3313289 w 3765948"/>
                <a:gd name="connsiteY350" fmla="*/ 5672178 h 6129756"/>
                <a:gd name="connsiteX351" fmla="*/ 3293065 w 3765948"/>
                <a:gd name="connsiteY351" fmla="*/ 5666270 h 6129756"/>
                <a:gd name="connsiteX352" fmla="*/ 3285823 w 3765948"/>
                <a:gd name="connsiteY352" fmla="*/ 5654648 h 6129756"/>
                <a:gd name="connsiteX353" fmla="*/ 3328769 w 3765948"/>
                <a:gd name="connsiteY353" fmla="*/ 5632633 h 6129756"/>
                <a:gd name="connsiteX354" fmla="*/ 3357521 w 3765948"/>
                <a:gd name="connsiteY354" fmla="*/ 5614958 h 6129756"/>
                <a:gd name="connsiteX355" fmla="*/ 243939 w 3765948"/>
                <a:gd name="connsiteY355" fmla="*/ 5294983 h 6129756"/>
                <a:gd name="connsiteX356" fmla="*/ 506441 w 3765948"/>
                <a:gd name="connsiteY356" fmla="*/ 5589538 h 6129756"/>
                <a:gd name="connsiteX357" fmla="*/ 243939 w 3765948"/>
                <a:gd name="connsiteY357" fmla="*/ 5294983 h 6129756"/>
                <a:gd name="connsiteX358" fmla="*/ 2115049 w 3765948"/>
                <a:gd name="connsiteY358" fmla="*/ 5176226 h 6129756"/>
                <a:gd name="connsiteX359" fmla="*/ 2205799 w 3765948"/>
                <a:gd name="connsiteY359" fmla="*/ 5266976 h 6129756"/>
                <a:gd name="connsiteX360" fmla="*/ 2115049 w 3765948"/>
                <a:gd name="connsiteY360" fmla="*/ 5357727 h 6129756"/>
                <a:gd name="connsiteX361" fmla="*/ 2024299 w 3765948"/>
                <a:gd name="connsiteY361" fmla="*/ 5266976 h 6129756"/>
                <a:gd name="connsiteX362" fmla="*/ 2115049 w 3765948"/>
                <a:gd name="connsiteY362" fmla="*/ 5176226 h 6129756"/>
                <a:gd name="connsiteX363" fmla="*/ 1827629 w 3765948"/>
                <a:gd name="connsiteY363" fmla="*/ 5166251 h 6129756"/>
                <a:gd name="connsiteX364" fmla="*/ 1918379 w 3765948"/>
                <a:gd name="connsiteY364" fmla="*/ 5257001 h 6129756"/>
                <a:gd name="connsiteX365" fmla="*/ 1827629 w 3765948"/>
                <a:gd name="connsiteY365" fmla="*/ 5347751 h 6129756"/>
                <a:gd name="connsiteX366" fmla="*/ 1736879 w 3765948"/>
                <a:gd name="connsiteY366" fmla="*/ 5257001 h 6129756"/>
                <a:gd name="connsiteX367" fmla="*/ 1827629 w 3765948"/>
                <a:gd name="connsiteY367" fmla="*/ 5166251 h 6129756"/>
                <a:gd name="connsiteX368" fmla="*/ 2381281 w 3765948"/>
                <a:gd name="connsiteY368" fmla="*/ 5166251 h 6129756"/>
                <a:gd name="connsiteX369" fmla="*/ 2472031 w 3765948"/>
                <a:gd name="connsiteY369" fmla="*/ 5257001 h 6129756"/>
                <a:gd name="connsiteX370" fmla="*/ 2381281 w 3765948"/>
                <a:gd name="connsiteY370" fmla="*/ 5347751 h 6129756"/>
                <a:gd name="connsiteX371" fmla="*/ 2290531 w 3765948"/>
                <a:gd name="connsiteY371" fmla="*/ 5257001 h 6129756"/>
                <a:gd name="connsiteX372" fmla="*/ 2381281 w 3765948"/>
                <a:gd name="connsiteY372" fmla="*/ 5166251 h 6129756"/>
                <a:gd name="connsiteX373" fmla="*/ 2380447 w 3765948"/>
                <a:gd name="connsiteY373" fmla="*/ 5108022 h 6129756"/>
                <a:gd name="connsiteX374" fmla="*/ 2245857 w 3765948"/>
                <a:gd name="connsiteY374" fmla="*/ 5191556 h 6129756"/>
                <a:gd name="connsiteX375" fmla="*/ 2117279 w 3765948"/>
                <a:gd name="connsiteY375" fmla="*/ 5116942 h 6129756"/>
                <a:gd name="connsiteX376" fmla="*/ 1973747 w 3765948"/>
                <a:gd name="connsiteY376" fmla="*/ 5220748 h 6129756"/>
                <a:gd name="connsiteX377" fmla="*/ 1828411 w 3765948"/>
                <a:gd name="connsiteY377" fmla="*/ 5108022 h 6129756"/>
                <a:gd name="connsiteX378" fmla="*/ 1674829 w 3765948"/>
                <a:gd name="connsiteY378" fmla="*/ 5261605 h 6129756"/>
                <a:gd name="connsiteX379" fmla="*/ 1828411 w 3765948"/>
                <a:gd name="connsiteY379" fmla="*/ 5415187 h 6129756"/>
                <a:gd name="connsiteX380" fmla="*/ 1971945 w 3765948"/>
                <a:gd name="connsiteY380" fmla="*/ 5311382 h 6129756"/>
                <a:gd name="connsiteX381" fmla="*/ 2117279 w 3765948"/>
                <a:gd name="connsiteY381" fmla="*/ 5424107 h 6129756"/>
                <a:gd name="connsiteX382" fmla="*/ 2251871 w 3765948"/>
                <a:gd name="connsiteY382" fmla="*/ 5340574 h 6129756"/>
                <a:gd name="connsiteX383" fmla="*/ 2380447 w 3765948"/>
                <a:gd name="connsiteY383" fmla="*/ 5415187 h 6129756"/>
                <a:gd name="connsiteX384" fmla="*/ 2534031 w 3765948"/>
                <a:gd name="connsiteY384" fmla="*/ 5261605 h 6129756"/>
                <a:gd name="connsiteX385" fmla="*/ 2380447 w 3765948"/>
                <a:gd name="connsiteY385" fmla="*/ 5108022 h 6129756"/>
                <a:gd name="connsiteX386" fmla="*/ 2377135 w 3765948"/>
                <a:gd name="connsiteY386" fmla="*/ 5081049 h 6129756"/>
                <a:gd name="connsiteX387" fmla="*/ 2557155 w 3765948"/>
                <a:gd name="connsiteY387" fmla="*/ 5261069 h 6129756"/>
                <a:gd name="connsiteX388" fmla="*/ 2377135 w 3765948"/>
                <a:gd name="connsiteY388" fmla="*/ 5441091 h 6129756"/>
                <a:gd name="connsiteX389" fmla="*/ 2250241 w 3765948"/>
                <a:gd name="connsiteY389" fmla="*/ 5388631 h 6129756"/>
                <a:gd name="connsiteX390" fmla="*/ 2117011 w 3765948"/>
                <a:gd name="connsiteY390" fmla="*/ 5450163 h 6129756"/>
                <a:gd name="connsiteX391" fmla="*/ 1968505 w 3765948"/>
                <a:gd name="connsiteY391" fmla="*/ 5365975 h 6129756"/>
                <a:gd name="connsiteX392" fmla="*/ 1826043 w 3765948"/>
                <a:gd name="connsiteY392" fmla="*/ 5441199 h 6129756"/>
                <a:gd name="connsiteX393" fmla="*/ 1646023 w 3765948"/>
                <a:gd name="connsiteY393" fmla="*/ 5261178 h 6129756"/>
                <a:gd name="connsiteX394" fmla="*/ 1826043 w 3765948"/>
                <a:gd name="connsiteY394" fmla="*/ 5081158 h 6129756"/>
                <a:gd name="connsiteX395" fmla="*/ 1974549 w 3765948"/>
                <a:gd name="connsiteY395" fmla="*/ 5165348 h 6129756"/>
                <a:gd name="connsiteX396" fmla="*/ 2117011 w 3765948"/>
                <a:gd name="connsiteY396" fmla="*/ 5090123 h 6129756"/>
                <a:gd name="connsiteX397" fmla="*/ 2243905 w 3765948"/>
                <a:gd name="connsiteY397" fmla="*/ 5142581 h 6129756"/>
                <a:gd name="connsiteX398" fmla="*/ 2377135 w 3765948"/>
                <a:gd name="connsiteY398" fmla="*/ 5081049 h 6129756"/>
                <a:gd name="connsiteX399" fmla="*/ 232699 w 3765948"/>
                <a:gd name="connsiteY399" fmla="*/ 4795901 h 6129756"/>
                <a:gd name="connsiteX400" fmla="*/ 790415 w 3765948"/>
                <a:gd name="connsiteY400" fmla="*/ 5544125 h 6129756"/>
                <a:gd name="connsiteX401" fmla="*/ 232699 w 3765948"/>
                <a:gd name="connsiteY401" fmla="*/ 4795901 h 6129756"/>
                <a:gd name="connsiteX402" fmla="*/ 163767 w 3765948"/>
                <a:gd name="connsiteY402" fmla="*/ 4263708 h 6129756"/>
                <a:gd name="connsiteX403" fmla="*/ 615495 w 3765948"/>
                <a:gd name="connsiteY403" fmla="*/ 5116814 h 6129756"/>
                <a:gd name="connsiteX404" fmla="*/ 163767 w 3765948"/>
                <a:gd name="connsiteY404" fmla="*/ 4263708 h 6129756"/>
                <a:gd name="connsiteX405" fmla="*/ 2211103 w 3765948"/>
                <a:gd name="connsiteY405" fmla="*/ 4064560 h 6129756"/>
                <a:gd name="connsiteX406" fmla="*/ 2534119 w 3765948"/>
                <a:gd name="connsiteY406" fmla="*/ 4083230 h 6129756"/>
                <a:gd name="connsiteX407" fmla="*/ 2764389 w 3765948"/>
                <a:gd name="connsiteY407" fmla="*/ 4176142 h 6129756"/>
                <a:gd name="connsiteX408" fmla="*/ 2685059 w 3765948"/>
                <a:gd name="connsiteY408" fmla="*/ 4163797 h 6129756"/>
                <a:gd name="connsiteX409" fmla="*/ 2800505 w 3765948"/>
                <a:gd name="connsiteY409" fmla="*/ 4261845 h 6129756"/>
                <a:gd name="connsiteX410" fmla="*/ 2579441 w 3765948"/>
                <a:gd name="connsiteY410" fmla="*/ 4192062 h 6129756"/>
                <a:gd name="connsiteX411" fmla="*/ 2670475 w 3765948"/>
                <a:gd name="connsiteY411" fmla="*/ 4251366 h 6129756"/>
                <a:gd name="connsiteX412" fmla="*/ 2594855 w 3765948"/>
                <a:gd name="connsiteY412" fmla="*/ 4242074 h 6129756"/>
                <a:gd name="connsiteX413" fmla="*/ 2660613 w 3765948"/>
                <a:gd name="connsiteY413" fmla="*/ 4286815 h 6129756"/>
                <a:gd name="connsiteX414" fmla="*/ 2640119 w 3765948"/>
                <a:gd name="connsiteY414" fmla="*/ 4285519 h 6129756"/>
                <a:gd name="connsiteX415" fmla="*/ 2691739 w 3765948"/>
                <a:gd name="connsiteY415" fmla="*/ 4324857 h 6129756"/>
                <a:gd name="connsiteX416" fmla="*/ 2560283 w 3765948"/>
                <a:gd name="connsiteY416" fmla="*/ 4300760 h 6129756"/>
                <a:gd name="connsiteX417" fmla="*/ 2632041 w 3765948"/>
                <a:gd name="connsiteY417" fmla="*/ 4337990 h 6129756"/>
                <a:gd name="connsiteX418" fmla="*/ 2624823 w 3765948"/>
                <a:gd name="connsiteY418" fmla="*/ 4366280 h 6129756"/>
                <a:gd name="connsiteX419" fmla="*/ 2211031 w 3765948"/>
                <a:gd name="connsiteY419" fmla="*/ 4302906 h 6129756"/>
                <a:gd name="connsiteX420" fmla="*/ 2490219 w 3765948"/>
                <a:gd name="connsiteY420" fmla="*/ 4765842 h 6129756"/>
                <a:gd name="connsiteX421" fmla="*/ 2279965 w 3765948"/>
                <a:gd name="connsiteY421" fmla="*/ 4928963 h 6129756"/>
                <a:gd name="connsiteX422" fmla="*/ 771099 w 3765948"/>
                <a:gd name="connsiteY422" fmla="*/ 4711778 h 6129756"/>
                <a:gd name="connsiteX423" fmla="*/ 873003 w 3765948"/>
                <a:gd name="connsiteY423" fmla="*/ 4680459 h 6129756"/>
                <a:gd name="connsiteX424" fmla="*/ 918923 w 3765948"/>
                <a:gd name="connsiteY424" fmla="*/ 4665327 h 6129756"/>
                <a:gd name="connsiteX425" fmla="*/ 970839 w 3765948"/>
                <a:gd name="connsiteY425" fmla="*/ 4642683 h 6129756"/>
                <a:gd name="connsiteX426" fmla="*/ 784111 w 3765948"/>
                <a:gd name="connsiteY426" fmla="*/ 4641581 h 6129756"/>
                <a:gd name="connsiteX427" fmla="*/ 856521 w 3765948"/>
                <a:gd name="connsiteY427" fmla="*/ 4620234 h 6129756"/>
                <a:gd name="connsiteX428" fmla="*/ 898369 w 3765948"/>
                <a:gd name="connsiteY428" fmla="*/ 4598645 h 6129756"/>
                <a:gd name="connsiteX429" fmla="*/ 972355 w 3765948"/>
                <a:gd name="connsiteY429" fmla="*/ 4559924 h 6129756"/>
                <a:gd name="connsiteX430" fmla="*/ 870955 w 3765948"/>
                <a:gd name="connsiteY430" fmla="*/ 4563656 h 6129756"/>
                <a:gd name="connsiteX431" fmla="*/ 980789 w 3765948"/>
                <a:gd name="connsiteY431" fmla="*/ 4510857 h 6129756"/>
                <a:gd name="connsiteX432" fmla="*/ 819335 w 3765948"/>
                <a:gd name="connsiteY432" fmla="*/ 4524317 h 6129756"/>
                <a:gd name="connsiteX433" fmla="*/ 659663 w 3765948"/>
                <a:gd name="connsiteY433" fmla="*/ 4554800 h 6129756"/>
                <a:gd name="connsiteX434" fmla="*/ 777279 w 3765948"/>
                <a:gd name="connsiteY434" fmla="*/ 4511512 h 6129756"/>
                <a:gd name="connsiteX435" fmla="*/ 785923 w 3765948"/>
                <a:gd name="connsiteY435" fmla="*/ 4496840 h 6129756"/>
                <a:gd name="connsiteX436" fmla="*/ 839413 w 3765948"/>
                <a:gd name="connsiteY436" fmla="*/ 4456823 h 6129756"/>
                <a:gd name="connsiteX437" fmla="*/ 775289 w 3765948"/>
                <a:gd name="connsiteY437" fmla="*/ 4460094 h 6129756"/>
                <a:gd name="connsiteX438" fmla="*/ 811287 w 3765948"/>
                <a:gd name="connsiteY438" fmla="*/ 4415025 h 6129756"/>
                <a:gd name="connsiteX439" fmla="*/ 2040547 w 3765948"/>
                <a:gd name="connsiteY439" fmla="*/ 4489397 h 6129756"/>
                <a:gd name="connsiteX440" fmla="*/ 1891123 w 3765948"/>
                <a:gd name="connsiteY440" fmla="*/ 4326071 h 6129756"/>
                <a:gd name="connsiteX441" fmla="*/ 1943931 w 3765948"/>
                <a:gd name="connsiteY441" fmla="*/ 4117482 h 6129756"/>
                <a:gd name="connsiteX442" fmla="*/ 2211103 w 3765948"/>
                <a:gd name="connsiteY442" fmla="*/ 4064560 h 6129756"/>
                <a:gd name="connsiteX443" fmla="*/ 2858157 w 3765948"/>
                <a:gd name="connsiteY443" fmla="*/ 3478558 h 6129756"/>
                <a:gd name="connsiteX444" fmla="*/ 2906295 w 3765948"/>
                <a:gd name="connsiteY444" fmla="*/ 3478937 h 6129756"/>
                <a:gd name="connsiteX445" fmla="*/ 2947901 w 3765948"/>
                <a:gd name="connsiteY445" fmla="*/ 3501400 h 6129756"/>
                <a:gd name="connsiteX446" fmla="*/ 3369761 w 3765948"/>
                <a:gd name="connsiteY446" fmla="*/ 4916143 h 6129756"/>
                <a:gd name="connsiteX447" fmla="*/ 3322337 w 3765948"/>
                <a:gd name="connsiteY447" fmla="*/ 4877707 h 6129756"/>
                <a:gd name="connsiteX448" fmla="*/ 3290387 w 3765948"/>
                <a:gd name="connsiteY448" fmla="*/ 4827637 h 6129756"/>
                <a:gd name="connsiteX449" fmla="*/ 3274495 w 3765948"/>
                <a:gd name="connsiteY449" fmla="*/ 4962839 h 6129756"/>
                <a:gd name="connsiteX450" fmla="*/ 3261203 w 3765948"/>
                <a:gd name="connsiteY450" fmla="*/ 4803984 h 6129756"/>
                <a:gd name="connsiteX451" fmla="*/ 3241509 w 3765948"/>
                <a:gd name="connsiteY451" fmla="*/ 4902861 h 6129756"/>
                <a:gd name="connsiteX452" fmla="*/ 3223115 w 3765948"/>
                <a:gd name="connsiteY452" fmla="*/ 4854710 h 6129756"/>
                <a:gd name="connsiteX453" fmla="*/ 3187099 w 3765948"/>
                <a:gd name="connsiteY453" fmla="*/ 4925250 h 6129756"/>
                <a:gd name="connsiteX454" fmla="*/ 3180877 w 3765948"/>
                <a:gd name="connsiteY454" fmla="*/ 4865809 h 6129756"/>
                <a:gd name="connsiteX455" fmla="*/ 3158451 w 3765948"/>
                <a:gd name="connsiteY455" fmla="*/ 4874833 h 6129756"/>
                <a:gd name="connsiteX456" fmla="*/ 3129303 w 3765948"/>
                <a:gd name="connsiteY456" fmla="*/ 4787746 h 6129756"/>
                <a:gd name="connsiteX457" fmla="*/ 3124391 w 3765948"/>
                <a:gd name="connsiteY457" fmla="*/ 4868384 h 6129756"/>
                <a:gd name="connsiteX458" fmla="*/ 3095055 w 3765948"/>
                <a:gd name="connsiteY458" fmla="*/ 4811363 h 6129756"/>
                <a:gd name="connsiteX459" fmla="*/ 3066299 w 3765948"/>
                <a:gd name="connsiteY459" fmla="*/ 4951250 h 6129756"/>
                <a:gd name="connsiteX460" fmla="*/ 2647095 w 3765948"/>
                <a:gd name="connsiteY460" fmla="*/ 3753229 h 6129756"/>
                <a:gd name="connsiteX461" fmla="*/ 2858157 w 3765948"/>
                <a:gd name="connsiteY461" fmla="*/ 3478558 h 6129756"/>
                <a:gd name="connsiteX462" fmla="*/ 1646797 w 3765948"/>
                <a:gd name="connsiteY462" fmla="*/ 3440513 h 6129756"/>
                <a:gd name="connsiteX463" fmla="*/ 1964545 w 3765948"/>
                <a:gd name="connsiteY463" fmla="*/ 3458160 h 6129756"/>
                <a:gd name="connsiteX464" fmla="*/ 2190947 w 3765948"/>
                <a:gd name="connsiteY464" fmla="*/ 3547966 h 6129756"/>
                <a:gd name="connsiteX465" fmla="*/ 2112919 w 3765948"/>
                <a:gd name="connsiteY465" fmla="*/ 3536104 h 6129756"/>
                <a:gd name="connsiteX466" fmla="*/ 2226351 w 3765948"/>
                <a:gd name="connsiteY466" fmla="*/ 3631059 h 6129756"/>
                <a:gd name="connsiteX467" fmla="*/ 2008975 w 3765948"/>
                <a:gd name="connsiteY467" fmla="*/ 3563678 h 6129756"/>
                <a:gd name="connsiteX468" fmla="*/ 2098447 w 3765948"/>
                <a:gd name="connsiteY468" fmla="*/ 3621080 h 6129756"/>
                <a:gd name="connsiteX469" fmla="*/ 2024067 w 3765948"/>
                <a:gd name="connsiteY469" fmla="*/ 3612175 h 6129756"/>
                <a:gd name="connsiteX470" fmla="*/ 2088695 w 3765948"/>
                <a:gd name="connsiteY470" fmla="*/ 3655486 h 6129756"/>
                <a:gd name="connsiteX471" fmla="*/ 2068535 w 3765948"/>
                <a:gd name="connsiteY471" fmla="*/ 3654258 h 6129756"/>
                <a:gd name="connsiteX472" fmla="*/ 2119261 w 3765948"/>
                <a:gd name="connsiteY472" fmla="*/ 3692347 h 6129756"/>
                <a:gd name="connsiteX473" fmla="*/ 1989971 w 3765948"/>
                <a:gd name="connsiteY473" fmla="*/ 3669159 h 6129756"/>
                <a:gd name="connsiteX474" fmla="*/ 2060511 w 3765948"/>
                <a:gd name="connsiteY474" fmla="*/ 3705175 h 6129756"/>
                <a:gd name="connsiteX475" fmla="*/ 2053371 w 3765948"/>
                <a:gd name="connsiteY475" fmla="*/ 3732630 h 6129756"/>
                <a:gd name="connsiteX476" fmla="*/ 1646383 w 3765948"/>
                <a:gd name="connsiteY476" fmla="*/ 3671744 h 6129756"/>
                <a:gd name="connsiteX477" fmla="*/ 1920371 w 3765948"/>
                <a:gd name="connsiteY477" fmla="*/ 4120460 h 6129756"/>
                <a:gd name="connsiteX478" fmla="*/ 1713295 w 3765948"/>
                <a:gd name="connsiteY478" fmla="*/ 4279015 h 6129756"/>
                <a:gd name="connsiteX479" fmla="*/ 254329 w 3765948"/>
                <a:gd name="connsiteY479" fmla="*/ 4074016 h 6129756"/>
                <a:gd name="connsiteX480" fmla="*/ 250629 w 3765948"/>
                <a:gd name="connsiteY480" fmla="*/ 4063972 h 6129756"/>
                <a:gd name="connsiteX481" fmla="*/ 329519 w 3765948"/>
                <a:gd name="connsiteY481" fmla="*/ 4039958 h 6129756"/>
                <a:gd name="connsiteX482" fmla="*/ 374715 w 3765948"/>
                <a:gd name="connsiteY482" fmla="*/ 4025211 h 6129756"/>
                <a:gd name="connsiteX483" fmla="*/ 425821 w 3765948"/>
                <a:gd name="connsiteY483" fmla="*/ 4003168 h 6129756"/>
                <a:gd name="connsiteX484" fmla="*/ 242123 w 3765948"/>
                <a:gd name="connsiteY484" fmla="*/ 4002369 h 6129756"/>
                <a:gd name="connsiteX485" fmla="*/ 313391 w 3765948"/>
                <a:gd name="connsiteY485" fmla="*/ 3981554 h 6129756"/>
                <a:gd name="connsiteX486" fmla="*/ 354591 w 3765948"/>
                <a:gd name="connsiteY486" fmla="*/ 3960549 h 6129756"/>
                <a:gd name="connsiteX487" fmla="*/ 427431 w 3765948"/>
                <a:gd name="connsiteY487" fmla="*/ 3922877 h 6129756"/>
                <a:gd name="connsiteX488" fmla="*/ 327671 w 3765948"/>
                <a:gd name="connsiteY488" fmla="*/ 3926644 h 6129756"/>
                <a:gd name="connsiteX489" fmla="*/ 435799 w 3765948"/>
                <a:gd name="connsiteY489" fmla="*/ 3875263 h 6129756"/>
                <a:gd name="connsiteX490" fmla="*/ 276947 w 3765948"/>
                <a:gd name="connsiteY490" fmla="*/ 3888554 h 6129756"/>
                <a:gd name="connsiteX491" fmla="*/ 215519 w 3765948"/>
                <a:gd name="connsiteY491" fmla="*/ 3900205 h 6129756"/>
                <a:gd name="connsiteX492" fmla="*/ 216661 w 3765948"/>
                <a:gd name="connsiteY492" fmla="*/ 3883085 h 6129756"/>
                <a:gd name="connsiteX493" fmla="*/ 235591 w 3765948"/>
                <a:gd name="connsiteY493" fmla="*/ 3876191 h 6129756"/>
                <a:gd name="connsiteX494" fmla="*/ 244115 w 3765948"/>
                <a:gd name="connsiteY494" fmla="*/ 3861945 h 6129756"/>
                <a:gd name="connsiteX495" fmla="*/ 296795 w 3765948"/>
                <a:gd name="connsiteY495" fmla="*/ 3823046 h 6129756"/>
                <a:gd name="connsiteX496" fmla="*/ 233707 w 3765948"/>
                <a:gd name="connsiteY496" fmla="*/ 3826312 h 6129756"/>
                <a:gd name="connsiteX497" fmla="*/ 269187 w 3765948"/>
                <a:gd name="connsiteY497" fmla="*/ 3782536 h 6129756"/>
                <a:gd name="connsiteX498" fmla="*/ 1478395 w 3765948"/>
                <a:gd name="connsiteY498" fmla="*/ 3852915 h 6129756"/>
                <a:gd name="connsiteX499" fmla="*/ 1331631 w 3765948"/>
                <a:gd name="connsiteY499" fmla="*/ 3694680 h 6129756"/>
                <a:gd name="connsiteX500" fmla="*/ 1383883 w 3765948"/>
                <a:gd name="connsiteY500" fmla="*/ 3492241 h 6129756"/>
                <a:gd name="connsiteX501" fmla="*/ 1646797 w 3765948"/>
                <a:gd name="connsiteY501" fmla="*/ 3440513 h 6129756"/>
                <a:gd name="connsiteX502" fmla="*/ 948205 w 3765948"/>
                <a:gd name="connsiteY502" fmla="*/ 791891 h 6129756"/>
                <a:gd name="connsiteX503" fmla="*/ 986753 w 3765948"/>
                <a:gd name="connsiteY503" fmla="*/ 800538 h 6129756"/>
                <a:gd name="connsiteX504" fmla="*/ 3014421 w 3765948"/>
                <a:gd name="connsiteY504" fmla="*/ 1269733 h 6129756"/>
                <a:gd name="connsiteX505" fmla="*/ 3086441 w 3765948"/>
                <a:gd name="connsiteY505" fmla="*/ 1381589 h 6129756"/>
                <a:gd name="connsiteX506" fmla="*/ 988301 w 3765948"/>
                <a:gd name="connsiteY506" fmla="*/ 890264 h 6129756"/>
                <a:gd name="connsiteX507" fmla="*/ 948205 w 3765948"/>
                <a:gd name="connsiteY507" fmla="*/ 791891 h 6129756"/>
                <a:gd name="connsiteX508" fmla="*/ 851413 w 3765948"/>
                <a:gd name="connsiteY508" fmla="*/ 0 h 6129756"/>
                <a:gd name="connsiteX509" fmla="*/ 800457 w 3765948"/>
                <a:gd name="connsiteY509" fmla="*/ 375138 h 6129756"/>
                <a:gd name="connsiteX510" fmla="*/ 0 w 3765948"/>
                <a:gd name="connsiteY510" fmla="*/ 5877624 h 6129756"/>
                <a:gd name="connsiteX511" fmla="*/ 3645119 w 3765948"/>
                <a:gd name="connsiteY511" fmla="*/ 5873169 h 6129756"/>
                <a:gd name="connsiteX512" fmla="*/ 3526761 w 3765948"/>
                <a:gd name="connsiteY512" fmla="*/ 1735015 h 6129756"/>
                <a:gd name="connsiteX513" fmla="*/ 3247111 w 3765948"/>
                <a:gd name="connsiteY513" fmla="*/ 716889 h 6129756"/>
                <a:gd name="connsiteX514" fmla="*/ 851413 w 3765948"/>
                <a:gd name="connsiteY514" fmla="*/ 0 h 6129756"/>
                <a:gd name="connsiteX0" fmla="*/ 1645645 w 3765948"/>
                <a:gd name="connsiteY0" fmla="*/ 5817518 h 6129756"/>
                <a:gd name="connsiteX1" fmla="*/ 1670305 w 3765948"/>
                <a:gd name="connsiteY1" fmla="*/ 5829861 h 6129756"/>
                <a:gd name="connsiteX2" fmla="*/ 1657417 w 3765948"/>
                <a:gd name="connsiteY2" fmla="*/ 5865315 h 6129756"/>
                <a:gd name="connsiteX3" fmla="*/ 1513041 w 3765948"/>
                <a:gd name="connsiteY3" fmla="*/ 5882743 h 6129756"/>
                <a:gd name="connsiteX4" fmla="*/ 1591247 w 3765948"/>
                <a:gd name="connsiteY4" fmla="*/ 5862920 h 6129756"/>
                <a:gd name="connsiteX5" fmla="*/ 1620751 w 3765948"/>
                <a:gd name="connsiteY5" fmla="*/ 5828407 h 6129756"/>
                <a:gd name="connsiteX6" fmla="*/ 1645645 w 3765948"/>
                <a:gd name="connsiteY6" fmla="*/ 5817518 h 6129756"/>
                <a:gd name="connsiteX7" fmla="*/ 2214767 w 3765948"/>
                <a:gd name="connsiteY7" fmla="*/ 5811371 h 6129756"/>
                <a:gd name="connsiteX8" fmla="*/ 2240351 w 3765948"/>
                <a:gd name="connsiteY8" fmla="*/ 5821657 h 6129756"/>
                <a:gd name="connsiteX9" fmla="*/ 2230403 w 3765948"/>
                <a:gd name="connsiteY9" fmla="*/ 5858046 h 6129756"/>
                <a:gd name="connsiteX10" fmla="*/ 2087935 w 3765948"/>
                <a:gd name="connsiteY10" fmla="*/ 5887211 h 6129756"/>
                <a:gd name="connsiteX11" fmla="*/ 2164261 w 3765948"/>
                <a:gd name="connsiteY11" fmla="*/ 5861065 h 6129756"/>
                <a:gd name="connsiteX12" fmla="*/ 2190845 w 3765948"/>
                <a:gd name="connsiteY12" fmla="*/ 5824257 h 6129756"/>
                <a:gd name="connsiteX13" fmla="*/ 2214767 w 3765948"/>
                <a:gd name="connsiteY13" fmla="*/ 5811371 h 6129756"/>
                <a:gd name="connsiteX14" fmla="*/ 3560865 w 3765948"/>
                <a:gd name="connsiteY14" fmla="*/ 5803952 h 6129756"/>
                <a:gd name="connsiteX15" fmla="*/ 1820629 w 3765948"/>
                <a:gd name="connsiteY15" fmla="*/ 6074940 h 6129756"/>
                <a:gd name="connsiteX16" fmla="*/ 87293 w 3765948"/>
                <a:gd name="connsiteY16" fmla="*/ 5812046 h 6129756"/>
                <a:gd name="connsiteX17" fmla="*/ 1808269 w 3765948"/>
                <a:gd name="connsiteY17" fmla="*/ 5961645 h 6129756"/>
                <a:gd name="connsiteX18" fmla="*/ 3560865 w 3765948"/>
                <a:gd name="connsiteY18" fmla="*/ 5803952 h 6129756"/>
                <a:gd name="connsiteX19" fmla="*/ 1075885 w 3765948"/>
                <a:gd name="connsiteY19" fmla="*/ 5793207 h 6129756"/>
                <a:gd name="connsiteX20" fmla="*/ 1099889 w 3765948"/>
                <a:gd name="connsiteY20" fmla="*/ 5806781 h 6129756"/>
                <a:gd name="connsiteX21" fmla="*/ 1085225 w 3765948"/>
                <a:gd name="connsiteY21" fmla="*/ 5841538 h 6129756"/>
                <a:gd name="connsiteX22" fmla="*/ 940153 w 3765948"/>
                <a:gd name="connsiteY22" fmla="*/ 5851644 h 6129756"/>
                <a:gd name="connsiteX23" fmla="*/ 1019261 w 3765948"/>
                <a:gd name="connsiteY23" fmla="*/ 5835801 h 6129756"/>
                <a:gd name="connsiteX24" fmla="*/ 1050473 w 3765948"/>
                <a:gd name="connsiteY24" fmla="*/ 5802824 h 6129756"/>
                <a:gd name="connsiteX25" fmla="*/ 1075885 w 3765948"/>
                <a:gd name="connsiteY25" fmla="*/ 5793207 h 6129756"/>
                <a:gd name="connsiteX26" fmla="*/ 2785135 w 3765948"/>
                <a:gd name="connsiteY26" fmla="*/ 5782285 h 6129756"/>
                <a:gd name="connsiteX27" fmla="*/ 2810719 w 3765948"/>
                <a:gd name="connsiteY27" fmla="*/ 5792571 h 6129756"/>
                <a:gd name="connsiteX28" fmla="*/ 2800771 w 3765948"/>
                <a:gd name="connsiteY28" fmla="*/ 5828960 h 6129756"/>
                <a:gd name="connsiteX29" fmla="*/ 2658303 w 3765948"/>
                <a:gd name="connsiteY29" fmla="*/ 5858125 h 6129756"/>
                <a:gd name="connsiteX30" fmla="*/ 2734629 w 3765948"/>
                <a:gd name="connsiteY30" fmla="*/ 5831979 h 6129756"/>
                <a:gd name="connsiteX31" fmla="*/ 2761213 w 3765948"/>
                <a:gd name="connsiteY31" fmla="*/ 5795171 h 6129756"/>
                <a:gd name="connsiteX32" fmla="*/ 2785135 w 3765948"/>
                <a:gd name="connsiteY32" fmla="*/ 5782285 h 6129756"/>
                <a:gd name="connsiteX33" fmla="*/ 1663975 w 3765948"/>
                <a:gd name="connsiteY33" fmla="*/ 5739848 h 6129756"/>
                <a:gd name="connsiteX34" fmla="*/ 1693473 w 3765948"/>
                <a:gd name="connsiteY34" fmla="*/ 5759848 h 6129756"/>
                <a:gd name="connsiteX35" fmla="*/ 1747707 w 3765948"/>
                <a:gd name="connsiteY35" fmla="*/ 5786459 h 6129756"/>
                <a:gd name="connsiteX36" fmla="*/ 1762829 w 3765948"/>
                <a:gd name="connsiteY36" fmla="*/ 5819245 h 6129756"/>
                <a:gd name="connsiteX37" fmla="*/ 1764355 w 3765948"/>
                <a:gd name="connsiteY37" fmla="*/ 5819821 h 6129756"/>
                <a:gd name="connsiteX38" fmla="*/ 1756501 w 3765948"/>
                <a:gd name="connsiteY38" fmla="*/ 5828949 h 6129756"/>
                <a:gd name="connsiteX39" fmla="*/ 1733135 w 3765948"/>
                <a:gd name="connsiteY39" fmla="*/ 5831454 h 6129756"/>
                <a:gd name="connsiteX40" fmla="*/ 1729299 w 3765948"/>
                <a:gd name="connsiteY40" fmla="*/ 5811260 h 6129756"/>
                <a:gd name="connsiteX41" fmla="*/ 1738615 w 3765948"/>
                <a:gd name="connsiteY41" fmla="*/ 5806061 h 6129756"/>
                <a:gd name="connsiteX42" fmla="*/ 1724465 w 3765948"/>
                <a:gd name="connsiteY42" fmla="*/ 5813016 h 6129756"/>
                <a:gd name="connsiteX43" fmla="*/ 1729363 w 3765948"/>
                <a:gd name="connsiteY43" fmla="*/ 5838799 h 6129756"/>
                <a:gd name="connsiteX44" fmla="*/ 1759197 w 3765948"/>
                <a:gd name="connsiteY44" fmla="*/ 5835601 h 6129756"/>
                <a:gd name="connsiteX45" fmla="*/ 1770733 w 3765948"/>
                <a:gd name="connsiteY45" fmla="*/ 5822193 h 6129756"/>
                <a:gd name="connsiteX46" fmla="*/ 1799347 w 3765948"/>
                <a:gd name="connsiteY46" fmla="*/ 5856818 h 6129756"/>
                <a:gd name="connsiteX47" fmla="*/ 1775075 w 3765948"/>
                <a:gd name="connsiteY47" fmla="*/ 5909211 h 6129756"/>
                <a:gd name="connsiteX48" fmla="*/ 1760983 w 3765948"/>
                <a:gd name="connsiteY48" fmla="*/ 5909294 h 6129756"/>
                <a:gd name="connsiteX49" fmla="*/ 1777951 w 3765948"/>
                <a:gd name="connsiteY49" fmla="*/ 5883782 h 6129756"/>
                <a:gd name="connsiteX50" fmla="*/ 1719833 w 3765948"/>
                <a:gd name="connsiteY50" fmla="*/ 5868259 h 6129756"/>
                <a:gd name="connsiteX51" fmla="*/ 1645721 w 3765948"/>
                <a:gd name="connsiteY51" fmla="*/ 5909971 h 6129756"/>
                <a:gd name="connsiteX52" fmla="*/ 1625113 w 3765948"/>
                <a:gd name="connsiteY52" fmla="*/ 5910092 h 6129756"/>
                <a:gd name="connsiteX53" fmla="*/ 1557597 w 3765948"/>
                <a:gd name="connsiteY53" fmla="*/ 5902722 h 6129756"/>
                <a:gd name="connsiteX54" fmla="*/ 1660791 w 3765948"/>
                <a:gd name="connsiteY54" fmla="*/ 5870804 h 6129756"/>
                <a:gd name="connsiteX55" fmla="*/ 1676791 w 3765948"/>
                <a:gd name="connsiteY55" fmla="*/ 5825216 h 6129756"/>
                <a:gd name="connsiteX56" fmla="*/ 1614997 w 3765948"/>
                <a:gd name="connsiteY56" fmla="*/ 5823246 h 6129756"/>
                <a:gd name="connsiteX57" fmla="*/ 1578277 w 3765948"/>
                <a:gd name="connsiteY57" fmla="*/ 5867590 h 6129756"/>
                <a:gd name="connsiteX58" fmla="*/ 1483395 w 3765948"/>
                <a:gd name="connsiteY58" fmla="*/ 5868697 h 6129756"/>
                <a:gd name="connsiteX59" fmla="*/ 1543911 w 3765948"/>
                <a:gd name="connsiteY59" fmla="*/ 5898965 h 6129756"/>
                <a:gd name="connsiteX60" fmla="*/ 1390269 w 3765948"/>
                <a:gd name="connsiteY60" fmla="*/ 5886751 h 6129756"/>
                <a:gd name="connsiteX61" fmla="*/ 1474261 w 3765948"/>
                <a:gd name="connsiteY61" fmla="*/ 5836368 h 6129756"/>
                <a:gd name="connsiteX62" fmla="*/ 1489791 w 3765948"/>
                <a:gd name="connsiteY62" fmla="*/ 5852687 h 6129756"/>
                <a:gd name="connsiteX63" fmla="*/ 1521509 w 3765948"/>
                <a:gd name="connsiteY63" fmla="*/ 5861841 h 6129756"/>
                <a:gd name="connsiteX64" fmla="*/ 1532435 w 3765948"/>
                <a:gd name="connsiteY64" fmla="*/ 5834026 h 6129756"/>
                <a:gd name="connsiteX65" fmla="*/ 1518575 w 3765948"/>
                <a:gd name="connsiteY65" fmla="*/ 5823624 h 6129756"/>
                <a:gd name="connsiteX66" fmla="*/ 1527567 w 3765948"/>
                <a:gd name="connsiteY66" fmla="*/ 5831164 h 6129756"/>
                <a:gd name="connsiteX67" fmla="*/ 1519009 w 3765948"/>
                <a:gd name="connsiteY67" fmla="*/ 5852949 h 6129756"/>
                <a:gd name="connsiteX68" fmla="*/ 1494167 w 3765948"/>
                <a:gd name="connsiteY68" fmla="*/ 5845780 h 6129756"/>
                <a:gd name="connsiteX69" fmla="*/ 1486741 w 3765948"/>
                <a:gd name="connsiteY69" fmla="*/ 5832578 h 6129756"/>
                <a:gd name="connsiteX70" fmla="*/ 1487519 w 3765948"/>
                <a:gd name="connsiteY70" fmla="*/ 5832342 h 6129756"/>
                <a:gd name="connsiteX71" fmla="*/ 1519733 w 3765948"/>
                <a:gd name="connsiteY71" fmla="*/ 5803870 h 6129756"/>
                <a:gd name="connsiteX72" fmla="*/ 1549987 w 3765948"/>
                <a:gd name="connsiteY72" fmla="*/ 5774660 h 6129756"/>
                <a:gd name="connsiteX73" fmla="*/ 1576545 w 3765948"/>
                <a:gd name="connsiteY73" fmla="*/ 5767444 h 6129756"/>
                <a:gd name="connsiteX74" fmla="*/ 1586425 w 3765948"/>
                <a:gd name="connsiteY74" fmla="*/ 5783663 h 6129756"/>
                <a:gd name="connsiteX75" fmla="*/ 1610457 w 3765948"/>
                <a:gd name="connsiteY75" fmla="*/ 5795753 h 6129756"/>
                <a:gd name="connsiteX76" fmla="*/ 1624643 w 3765948"/>
                <a:gd name="connsiteY76" fmla="*/ 5774606 h 6129756"/>
                <a:gd name="connsiteX77" fmla="*/ 1615361 w 3765948"/>
                <a:gd name="connsiteY77" fmla="*/ 5764090 h 6129756"/>
                <a:gd name="connsiteX78" fmla="*/ 1621231 w 3765948"/>
                <a:gd name="connsiteY78" fmla="*/ 5771559 h 6129756"/>
                <a:gd name="connsiteX79" fmla="*/ 1610121 w 3765948"/>
                <a:gd name="connsiteY79" fmla="*/ 5788122 h 6129756"/>
                <a:gd name="connsiteX80" fmla="*/ 1591299 w 3765948"/>
                <a:gd name="connsiteY80" fmla="*/ 5778652 h 6129756"/>
                <a:gd name="connsiteX81" fmla="*/ 1586279 w 3765948"/>
                <a:gd name="connsiteY81" fmla="*/ 5765912 h 6129756"/>
                <a:gd name="connsiteX82" fmla="*/ 1632499 w 3765948"/>
                <a:gd name="connsiteY82" fmla="*/ 5752030 h 6129756"/>
                <a:gd name="connsiteX83" fmla="*/ 1663975 w 3765948"/>
                <a:gd name="connsiteY83" fmla="*/ 5739848 h 6129756"/>
                <a:gd name="connsiteX84" fmla="*/ 506333 w 3765948"/>
                <a:gd name="connsiteY84" fmla="*/ 5736355 h 6129756"/>
                <a:gd name="connsiteX85" fmla="*/ 528881 w 3765948"/>
                <a:gd name="connsiteY85" fmla="*/ 5752229 h 6129756"/>
                <a:gd name="connsiteX86" fmla="*/ 510863 w 3765948"/>
                <a:gd name="connsiteY86" fmla="*/ 5785371 h 6129756"/>
                <a:gd name="connsiteX87" fmla="*/ 365503 w 3765948"/>
                <a:gd name="connsiteY87" fmla="*/ 5781131 h 6129756"/>
                <a:gd name="connsiteX88" fmla="*/ 445787 w 3765948"/>
                <a:gd name="connsiteY88" fmla="*/ 5773161 h 6129756"/>
                <a:gd name="connsiteX89" fmla="*/ 480095 w 3765948"/>
                <a:gd name="connsiteY89" fmla="*/ 5743420 h 6129756"/>
                <a:gd name="connsiteX90" fmla="*/ 506333 w 3765948"/>
                <a:gd name="connsiteY90" fmla="*/ 5736355 h 6129756"/>
                <a:gd name="connsiteX91" fmla="*/ 2226687 w 3765948"/>
                <a:gd name="connsiteY91" fmla="*/ 5732462 h 6129756"/>
                <a:gd name="connsiteX92" fmla="*/ 2257723 w 3765948"/>
                <a:gd name="connsiteY92" fmla="*/ 5749985 h 6129756"/>
                <a:gd name="connsiteX93" fmla="*/ 2313949 w 3765948"/>
                <a:gd name="connsiteY93" fmla="*/ 5772076 h 6129756"/>
                <a:gd name="connsiteX94" fmla="*/ 2331699 w 3765948"/>
                <a:gd name="connsiteY94" fmla="*/ 5803516 h 6129756"/>
                <a:gd name="connsiteX95" fmla="*/ 2333267 w 3765948"/>
                <a:gd name="connsiteY95" fmla="*/ 5803966 h 6129756"/>
                <a:gd name="connsiteX96" fmla="*/ 2326185 w 3765948"/>
                <a:gd name="connsiteY96" fmla="*/ 5813705 h 6129756"/>
                <a:gd name="connsiteX97" fmla="*/ 2303103 w 3765948"/>
                <a:gd name="connsiteY97" fmla="*/ 5818111 h 6129756"/>
                <a:gd name="connsiteX98" fmla="*/ 2297629 w 3765948"/>
                <a:gd name="connsiteY98" fmla="*/ 5798298 h 6129756"/>
                <a:gd name="connsiteX99" fmla="*/ 2306489 w 3765948"/>
                <a:gd name="connsiteY99" fmla="*/ 5792355 h 6129756"/>
                <a:gd name="connsiteX100" fmla="*/ 2292955 w 3765948"/>
                <a:gd name="connsiteY100" fmla="*/ 5800443 h 6129756"/>
                <a:gd name="connsiteX101" fmla="*/ 2299943 w 3765948"/>
                <a:gd name="connsiteY101" fmla="*/ 5825740 h 6129756"/>
                <a:gd name="connsiteX102" fmla="*/ 2329417 w 3765948"/>
                <a:gd name="connsiteY102" fmla="*/ 5820114 h 6129756"/>
                <a:gd name="connsiteX103" fmla="*/ 2339817 w 3765948"/>
                <a:gd name="connsiteY103" fmla="*/ 5805809 h 6129756"/>
                <a:gd name="connsiteX104" fmla="*/ 2371165 w 3765948"/>
                <a:gd name="connsiteY104" fmla="*/ 5837980 h 6129756"/>
                <a:gd name="connsiteX105" fmla="*/ 2351255 w 3765948"/>
                <a:gd name="connsiteY105" fmla="*/ 5892182 h 6129756"/>
                <a:gd name="connsiteX106" fmla="*/ 2337217 w 3765948"/>
                <a:gd name="connsiteY106" fmla="*/ 5893416 h 6129756"/>
                <a:gd name="connsiteX107" fmla="*/ 2352045 w 3765948"/>
                <a:gd name="connsiteY107" fmla="*/ 5866603 h 6129756"/>
                <a:gd name="connsiteX108" fmla="*/ 2292851 w 3765948"/>
                <a:gd name="connsiteY108" fmla="*/ 5855880 h 6129756"/>
                <a:gd name="connsiteX109" fmla="*/ 2222395 w 3765948"/>
                <a:gd name="connsiteY109" fmla="*/ 5903508 h 6129756"/>
                <a:gd name="connsiteX110" fmla="*/ 2201867 w 3765948"/>
                <a:gd name="connsiteY110" fmla="*/ 5905312 h 6129756"/>
                <a:gd name="connsiteX111" fmla="*/ 2133975 w 3765948"/>
                <a:gd name="connsiteY111" fmla="*/ 5903483 h 6129756"/>
                <a:gd name="connsiteX112" fmla="*/ 2234215 w 3765948"/>
                <a:gd name="connsiteY112" fmla="*/ 5863241 h 6129756"/>
                <a:gd name="connsiteX113" fmla="*/ 2246437 w 3765948"/>
                <a:gd name="connsiteY113" fmla="*/ 5816498 h 6129756"/>
                <a:gd name="connsiteX114" fmla="*/ 2184689 w 3765948"/>
                <a:gd name="connsiteY114" fmla="*/ 5819583 h 6129756"/>
                <a:gd name="connsiteX115" fmla="*/ 2151715 w 3765948"/>
                <a:gd name="connsiteY115" fmla="*/ 5866779 h 6129756"/>
                <a:gd name="connsiteX116" fmla="*/ 2057239 w 3765948"/>
                <a:gd name="connsiteY116" fmla="*/ 5875635 h 6129756"/>
                <a:gd name="connsiteX117" fmla="*/ 2120027 w 3765948"/>
                <a:gd name="connsiteY117" fmla="*/ 5900857 h 6129756"/>
                <a:gd name="connsiteX118" fmla="*/ 1965901 w 3765948"/>
                <a:gd name="connsiteY118" fmla="*/ 5901238 h 6129756"/>
                <a:gd name="connsiteX119" fmla="*/ 2045495 w 3765948"/>
                <a:gd name="connsiteY119" fmla="*/ 5844160 h 6129756"/>
                <a:gd name="connsiteX120" fmla="*/ 2062307 w 3765948"/>
                <a:gd name="connsiteY120" fmla="*/ 5859156 h 6129756"/>
                <a:gd name="connsiteX121" fmla="*/ 2094667 w 3765948"/>
                <a:gd name="connsiteY121" fmla="*/ 5865688 h 6129756"/>
                <a:gd name="connsiteX122" fmla="*/ 2103283 w 3765948"/>
                <a:gd name="connsiteY122" fmla="*/ 5837073 h 6129756"/>
                <a:gd name="connsiteX123" fmla="*/ 2088621 w 3765948"/>
                <a:gd name="connsiteY123" fmla="*/ 5827839 h 6129756"/>
                <a:gd name="connsiteX124" fmla="*/ 2098197 w 3765948"/>
                <a:gd name="connsiteY124" fmla="*/ 5834618 h 6129756"/>
                <a:gd name="connsiteX125" fmla="*/ 2091447 w 3765948"/>
                <a:gd name="connsiteY125" fmla="*/ 5857030 h 6129756"/>
                <a:gd name="connsiteX126" fmla="*/ 2066103 w 3765948"/>
                <a:gd name="connsiteY126" fmla="*/ 5851915 h 6129756"/>
                <a:gd name="connsiteX127" fmla="*/ 2057625 w 3765948"/>
                <a:gd name="connsiteY127" fmla="*/ 5839363 h 6129756"/>
                <a:gd name="connsiteX128" fmla="*/ 2058379 w 3765948"/>
                <a:gd name="connsiteY128" fmla="*/ 5839064 h 6129756"/>
                <a:gd name="connsiteX129" fmla="*/ 2088159 w 3765948"/>
                <a:gd name="connsiteY129" fmla="*/ 5808056 h 6129756"/>
                <a:gd name="connsiteX130" fmla="*/ 2115925 w 3765948"/>
                <a:gd name="connsiteY130" fmla="*/ 5776471 h 6129756"/>
                <a:gd name="connsiteX131" fmla="*/ 2141807 w 3765948"/>
                <a:gd name="connsiteY131" fmla="*/ 5767110 h 6129756"/>
                <a:gd name="connsiteX132" fmla="*/ 2152977 w 3765948"/>
                <a:gd name="connsiteY132" fmla="*/ 5782467 h 6129756"/>
                <a:gd name="connsiteX133" fmla="*/ 2177917 w 3765948"/>
                <a:gd name="connsiteY133" fmla="*/ 5792553 h 6129756"/>
                <a:gd name="connsiteX134" fmla="*/ 2190327 w 3765948"/>
                <a:gd name="connsiteY134" fmla="*/ 5770317 h 6129756"/>
                <a:gd name="connsiteX135" fmla="*/ 2180219 w 3765948"/>
                <a:gd name="connsiteY135" fmla="*/ 5760595 h 6129756"/>
                <a:gd name="connsiteX136" fmla="*/ 2186677 w 3765948"/>
                <a:gd name="connsiteY136" fmla="*/ 5767560 h 6129756"/>
                <a:gd name="connsiteX137" fmla="*/ 2176959 w 3765948"/>
                <a:gd name="connsiteY137" fmla="*/ 5784975 h 6129756"/>
                <a:gd name="connsiteX138" fmla="*/ 2157425 w 3765948"/>
                <a:gd name="connsiteY138" fmla="*/ 5777075 h 6129756"/>
                <a:gd name="connsiteX139" fmla="*/ 2151381 w 3765948"/>
                <a:gd name="connsiteY139" fmla="*/ 5764788 h 6129756"/>
                <a:gd name="connsiteX140" fmla="*/ 2196313 w 3765948"/>
                <a:gd name="connsiteY140" fmla="*/ 5747176 h 6129756"/>
                <a:gd name="connsiteX141" fmla="*/ 2226687 w 3765948"/>
                <a:gd name="connsiteY141" fmla="*/ 5732462 h 6129756"/>
                <a:gd name="connsiteX142" fmla="*/ 1098117 w 3765948"/>
                <a:gd name="connsiteY142" fmla="*/ 5716562 h 6129756"/>
                <a:gd name="connsiteX143" fmla="*/ 1126567 w 3765948"/>
                <a:gd name="connsiteY143" fmla="*/ 5738028 h 6129756"/>
                <a:gd name="connsiteX144" fmla="*/ 1179387 w 3765948"/>
                <a:gd name="connsiteY144" fmla="*/ 5767347 h 6129756"/>
                <a:gd name="connsiteX145" fmla="*/ 1192831 w 3765948"/>
                <a:gd name="connsiteY145" fmla="*/ 5800855 h 6129756"/>
                <a:gd name="connsiteX146" fmla="*/ 1194327 w 3765948"/>
                <a:gd name="connsiteY146" fmla="*/ 5801508 h 6129756"/>
                <a:gd name="connsiteX147" fmla="*/ 1186023 w 3765948"/>
                <a:gd name="connsiteY147" fmla="*/ 5810227 h 6129756"/>
                <a:gd name="connsiteX148" fmla="*/ 1162559 w 3765948"/>
                <a:gd name="connsiteY148" fmla="*/ 5811548 h 6129756"/>
                <a:gd name="connsiteX149" fmla="*/ 1159749 w 3765948"/>
                <a:gd name="connsiteY149" fmla="*/ 5791186 h 6129756"/>
                <a:gd name="connsiteX150" fmla="*/ 1169315 w 3765948"/>
                <a:gd name="connsiteY150" fmla="*/ 5786464 h 6129756"/>
                <a:gd name="connsiteX151" fmla="*/ 1154833 w 3765948"/>
                <a:gd name="connsiteY151" fmla="*/ 5792695 h 6129756"/>
                <a:gd name="connsiteX152" fmla="*/ 1158421 w 3765948"/>
                <a:gd name="connsiteY152" fmla="*/ 5818693 h 6129756"/>
                <a:gd name="connsiteX153" fmla="*/ 1188379 w 3765948"/>
                <a:gd name="connsiteY153" fmla="*/ 5817007 h 6129756"/>
                <a:gd name="connsiteX154" fmla="*/ 1200577 w 3765948"/>
                <a:gd name="connsiteY154" fmla="*/ 5804200 h 6129756"/>
                <a:gd name="connsiteX155" fmla="*/ 1227405 w 3765948"/>
                <a:gd name="connsiteY155" fmla="*/ 5840227 h 6129756"/>
                <a:gd name="connsiteX156" fmla="*/ 1200515 w 3765948"/>
                <a:gd name="connsiteY156" fmla="*/ 5891326 h 6129756"/>
                <a:gd name="connsiteX157" fmla="*/ 1186437 w 3765948"/>
                <a:gd name="connsiteY157" fmla="*/ 5890696 h 6129756"/>
                <a:gd name="connsiteX158" fmla="*/ 1204673 w 3765948"/>
                <a:gd name="connsiteY158" fmla="*/ 5866075 h 6129756"/>
                <a:gd name="connsiteX159" fmla="*/ 1147413 w 3765948"/>
                <a:gd name="connsiteY159" fmla="*/ 5847633 h 6129756"/>
                <a:gd name="connsiteX160" fmla="*/ 1071287 w 3765948"/>
                <a:gd name="connsiteY160" fmla="*/ 5885545 h 6129756"/>
                <a:gd name="connsiteX161" fmla="*/ 1050701 w 3765948"/>
                <a:gd name="connsiteY161" fmla="*/ 5884624 h 6129756"/>
                <a:gd name="connsiteX162" fmla="*/ 983643 w 3765948"/>
                <a:gd name="connsiteY162" fmla="*/ 5873850 h 6129756"/>
                <a:gd name="connsiteX163" fmla="*/ 1088319 w 3765948"/>
                <a:gd name="connsiteY163" fmla="*/ 5847190 h 6129756"/>
                <a:gd name="connsiteX164" fmla="*/ 1106603 w 3765948"/>
                <a:gd name="connsiteY164" fmla="*/ 5802469 h 6129756"/>
                <a:gd name="connsiteX165" fmla="*/ 1044987 w 3765948"/>
                <a:gd name="connsiteY165" fmla="*/ 5797378 h 6129756"/>
                <a:gd name="connsiteX166" fmla="*/ 1006071 w 3765948"/>
                <a:gd name="connsiteY166" fmla="*/ 5839809 h 6129756"/>
                <a:gd name="connsiteX167" fmla="*/ 911255 w 3765948"/>
                <a:gd name="connsiteY167" fmla="*/ 5836118 h 6129756"/>
                <a:gd name="connsiteX168" fmla="*/ 970163 w 3765948"/>
                <a:gd name="connsiteY168" fmla="*/ 5869406 h 6129756"/>
                <a:gd name="connsiteX169" fmla="*/ 817335 w 3765948"/>
                <a:gd name="connsiteY169" fmla="*/ 5849441 h 6129756"/>
                <a:gd name="connsiteX170" fmla="*/ 903767 w 3765948"/>
                <a:gd name="connsiteY170" fmla="*/ 5803368 h 6129756"/>
                <a:gd name="connsiteX171" fmla="*/ 918453 w 3765948"/>
                <a:gd name="connsiteY171" fmla="*/ 5820452 h 6129756"/>
                <a:gd name="connsiteX172" fmla="*/ 949667 w 3765948"/>
                <a:gd name="connsiteY172" fmla="*/ 5831198 h 6129756"/>
                <a:gd name="connsiteX173" fmla="*/ 961985 w 3765948"/>
                <a:gd name="connsiteY173" fmla="*/ 5803970 h 6129756"/>
                <a:gd name="connsiteX174" fmla="*/ 948669 w 3765948"/>
                <a:gd name="connsiteY174" fmla="*/ 5792882 h 6129756"/>
                <a:gd name="connsiteX175" fmla="*/ 957267 w 3765948"/>
                <a:gd name="connsiteY175" fmla="*/ 5800866 h 6129756"/>
                <a:gd name="connsiteX176" fmla="*/ 947619 w 3765948"/>
                <a:gd name="connsiteY176" fmla="*/ 5822191 h 6129756"/>
                <a:gd name="connsiteX177" fmla="*/ 923171 w 3765948"/>
                <a:gd name="connsiteY177" fmla="*/ 5813775 h 6129756"/>
                <a:gd name="connsiteX178" fmla="*/ 916423 w 3765948"/>
                <a:gd name="connsiteY178" fmla="*/ 5800214 h 6129756"/>
                <a:gd name="connsiteX179" fmla="*/ 917211 w 3765948"/>
                <a:gd name="connsiteY179" fmla="*/ 5800018 h 6129756"/>
                <a:gd name="connsiteX180" fmla="*/ 950825 w 3765948"/>
                <a:gd name="connsiteY180" fmla="*/ 5773211 h 6129756"/>
                <a:gd name="connsiteX181" fmla="*/ 982515 w 3765948"/>
                <a:gd name="connsiteY181" fmla="*/ 5745567 h 6129756"/>
                <a:gd name="connsiteX182" fmla="*/ 1009405 w 3765948"/>
                <a:gd name="connsiteY182" fmla="*/ 5739704 h 6129756"/>
                <a:gd name="connsiteX183" fmla="*/ 1018453 w 3765948"/>
                <a:gd name="connsiteY183" fmla="*/ 5756401 h 6129756"/>
                <a:gd name="connsiteX184" fmla="*/ 1041843 w 3765948"/>
                <a:gd name="connsiteY184" fmla="*/ 5769690 h 6129756"/>
                <a:gd name="connsiteX185" fmla="*/ 1057079 w 3765948"/>
                <a:gd name="connsiteY185" fmla="*/ 5749287 h 6129756"/>
                <a:gd name="connsiteX186" fmla="*/ 1048341 w 3765948"/>
                <a:gd name="connsiteY186" fmla="*/ 5738316 h 6129756"/>
                <a:gd name="connsiteX187" fmla="*/ 1053825 w 3765948"/>
                <a:gd name="connsiteY187" fmla="*/ 5746072 h 6129756"/>
                <a:gd name="connsiteX188" fmla="*/ 1041893 w 3765948"/>
                <a:gd name="connsiteY188" fmla="*/ 5762052 h 6129756"/>
                <a:gd name="connsiteX189" fmla="*/ 1023573 w 3765948"/>
                <a:gd name="connsiteY189" fmla="*/ 5751643 h 6129756"/>
                <a:gd name="connsiteX190" fmla="*/ 1019203 w 3765948"/>
                <a:gd name="connsiteY190" fmla="*/ 5738665 h 6129756"/>
                <a:gd name="connsiteX191" fmla="*/ 1066065 w 3765948"/>
                <a:gd name="connsiteY191" fmla="*/ 5727138 h 6129756"/>
                <a:gd name="connsiteX192" fmla="*/ 1098117 w 3765948"/>
                <a:gd name="connsiteY192" fmla="*/ 5716562 h 6129756"/>
                <a:gd name="connsiteX193" fmla="*/ 2797055 w 3765948"/>
                <a:gd name="connsiteY193" fmla="*/ 5703376 h 6129756"/>
                <a:gd name="connsiteX194" fmla="*/ 2828091 w 3765948"/>
                <a:gd name="connsiteY194" fmla="*/ 5720899 h 6129756"/>
                <a:gd name="connsiteX195" fmla="*/ 2884317 w 3765948"/>
                <a:gd name="connsiteY195" fmla="*/ 5742990 h 6129756"/>
                <a:gd name="connsiteX196" fmla="*/ 2902067 w 3765948"/>
                <a:gd name="connsiteY196" fmla="*/ 5774430 h 6129756"/>
                <a:gd name="connsiteX197" fmla="*/ 2903635 w 3765948"/>
                <a:gd name="connsiteY197" fmla="*/ 5774880 h 6129756"/>
                <a:gd name="connsiteX198" fmla="*/ 2896553 w 3765948"/>
                <a:gd name="connsiteY198" fmla="*/ 5784619 h 6129756"/>
                <a:gd name="connsiteX199" fmla="*/ 2873471 w 3765948"/>
                <a:gd name="connsiteY199" fmla="*/ 5789025 h 6129756"/>
                <a:gd name="connsiteX200" fmla="*/ 2867997 w 3765948"/>
                <a:gd name="connsiteY200" fmla="*/ 5769212 h 6129756"/>
                <a:gd name="connsiteX201" fmla="*/ 2876857 w 3765948"/>
                <a:gd name="connsiteY201" fmla="*/ 5763269 h 6129756"/>
                <a:gd name="connsiteX202" fmla="*/ 2863323 w 3765948"/>
                <a:gd name="connsiteY202" fmla="*/ 5771357 h 6129756"/>
                <a:gd name="connsiteX203" fmla="*/ 2870311 w 3765948"/>
                <a:gd name="connsiteY203" fmla="*/ 5796654 h 6129756"/>
                <a:gd name="connsiteX204" fmla="*/ 2899785 w 3765948"/>
                <a:gd name="connsiteY204" fmla="*/ 5791028 h 6129756"/>
                <a:gd name="connsiteX205" fmla="*/ 2910185 w 3765948"/>
                <a:gd name="connsiteY205" fmla="*/ 5776723 h 6129756"/>
                <a:gd name="connsiteX206" fmla="*/ 2941533 w 3765948"/>
                <a:gd name="connsiteY206" fmla="*/ 5808894 h 6129756"/>
                <a:gd name="connsiteX207" fmla="*/ 2921623 w 3765948"/>
                <a:gd name="connsiteY207" fmla="*/ 5863096 h 6129756"/>
                <a:gd name="connsiteX208" fmla="*/ 2907585 w 3765948"/>
                <a:gd name="connsiteY208" fmla="*/ 5864330 h 6129756"/>
                <a:gd name="connsiteX209" fmla="*/ 2922413 w 3765948"/>
                <a:gd name="connsiteY209" fmla="*/ 5837517 h 6129756"/>
                <a:gd name="connsiteX210" fmla="*/ 2863219 w 3765948"/>
                <a:gd name="connsiteY210" fmla="*/ 5826794 h 6129756"/>
                <a:gd name="connsiteX211" fmla="*/ 2792763 w 3765948"/>
                <a:gd name="connsiteY211" fmla="*/ 5874422 h 6129756"/>
                <a:gd name="connsiteX212" fmla="*/ 2772235 w 3765948"/>
                <a:gd name="connsiteY212" fmla="*/ 5876226 h 6129756"/>
                <a:gd name="connsiteX213" fmla="*/ 2704343 w 3765948"/>
                <a:gd name="connsiteY213" fmla="*/ 5874397 h 6129756"/>
                <a:gd name="connsiteX214" fmla="*/ 2804583 w 3765948"/>
                <a:gd name="connsiteY214" fmla="*/ 5834155 h 6129756"/>
                <a:gd name="connsiteX215" fmla="*/ 2816805 w 3765948"/>
                <a:gd name="connsiteY215" fmla="*/ 5787412 h 6129756"/>
                <a:gd name="connsiteX216" fmla="*/ 2755057 w 3765948"/>
                <a:gd name="connsiteY216" fmla="*/ 5790497 h 6129756"/>
                <a:gd name="connsiteX217" fmla="*/ 2722083 w 3765948"/>
                <a:gd name="connsiteY217" fmla="*/ 5837693 h 6129756"/>
                <a:gd name="connsiteX218" fmla="*/ 2627607 w 3765948"/>
                <a:gd name="connsiteY218" fmla="*/ 5846549 h 6129756"/>
                <a:gd name="connsiteX219" fmla="*/ 2690395 w 3765948"/>
                <a:gd name="connsiteY219" fmla="*/ 5871771 h 6129756"/>
                <a:gd name="connsiteX220" fmla="*/ 2536269 w 3765948"/>
                <a:gd name="connsiteY220" fmla="*/ 5872152 h 6129756"/>
                <a:gd name="connsiteX221" fmla="*/ 2615863 w 3765948"/>
                <a:gd name="connsiteY221" fmla="*/ 5815074 h 6129756"/>
                <a:gd name="connsiteX222" fmla="*/ 2632675 w 3765948"/>
                <a:gd name="connsiteY222" fmla="*/ 5830070 h 6129756"/>
                <a:gd name="connsiteX223" fmla="*/ 2665035 w 3765948"/>
                <a:gd name="connsiteY223" fmla="*/ 5836602 h 6129756"/>
                <a:gd name="connsiteX224" fmla="*/ 2673651 w 3765948"/>
                <a:gd name="connsiteY224" fmla="*/ 5807987 h 6129756"/>
                <a:gd name="connsiteX225" fmla="*/ 2658989 w 3765948"/>
                <a:gd name="connsiteY225" fmla="*/ 5798753 h 6129756"/>
                <a:gd name="connsiteX226" fmla="*/ 2668565 w 3765948"/>
                <a:gd name="connsiteY226" fmla="*/ 5805532 h 6129756"/>
                <a:gd name="connsiteX227" fmla="*/ 2661815 w 3765948"/>
                <a:gd name="connsiteY227" fmla="*/ 5827944 h 6129756"/>
                <a:gd name="connsiteX228" fmla="*/ 2636471 w 3765948"/>
                <a:gd name="connsiteY228" fmla="*/ 5822829 h 6129756"/>
                <a:gd name="connsiteX229" fmla="*/ 2627993 w 3765948"/>
                <a:gd name="connsiteY229" fmla="*/ 5810277 h 6129756"/>
                <a:gd name="connsiteX230" fmla="*/ 2628747 w 3765948"/>
                <a:gd name="connsiteY230" fmla="*/ 5809978 h 6129756"/>
                <a:gd name="connsiteX231" fmla="*/ 2658527 w 3765948"/>
                <a:gd name="connsiteY231" fmla="*/ 5778970 h 6129756"/>
                <a:gd name="connsiteX232" fmla="*/ 2686293 w 3765948"/>
                <a:gd name="connsiteY232" fmla="*/ 5747385 h 6129756"/>
                <a:gd name="connsiteX233" fmla="*/ 2712175 w 3765948"/>
                <a:gd name="connsiteY233" fmla="*/ 5738024 h 6129756"/>
                <a:gd name="connsiteX234" fmla="*/ 2723345 w 3765948"/>
                <a:gd name="connsiteY234" fmla="*/ 5753381 h 6129756"/>
                <a:gd name="connsiteX235" fmla="*/ 2748285 w 3765948"/>
                <a:gd name="connsiteY235" fmla="*/ 5763467 h 6129756"/>
                <a:gd name="connsiteX236" fmla="*/ 2760695 w 3765948"/>
                <a:gd name="connsiteY236" fmla="*/ 5741231 h 6129756"/>
                <a:gd name="connsiteX237" fmla="*/ 2750587 w 3765948"/>
                <a:gd name="connsiteY237" fmla="*/ 5731509 h 6129756"/>
                <a:gd name="connsiteX238" fmla="*/ 2757045 w 3765948"/>
                <a:gd name="connsiteY238" fmla="*/ 5738474 h 6129756"/>
                <a:gd name="connsiteX239" fmla="*/ 2747327 w 3765948"/>
                <a:gd name="connsiteY239" fmla="*/ 5755889 h 6129756"/>
                <a:gd name="connsiteX240" fmla="*/ 2727793 w 3765948"/>
                <a:gd name="connsiteY240" fmla="*/ 5747989 h 6129756"/>
                <a:gd name="connsiteX241" fmla="*/ 2721749 w 3765948"/>
                <a:gd name="connsiteY241" fmla="*/ 5735702 h 6129756"/>
                <a:gd name="connsiteX242" fmla="*/ 2766681 w 3765948"/>
                <a:gd name="connsiteY242" fmla="*/ 5718090 h 6129756"/>
                <a:gd name="connsiteX243" fmla="*/ 2797055 w 3765948"/>
                <a:gd name="connsiteY243" fmla="*/ 5703376 h 6129756"/>
                <a:gd name="connsiteX244" fmla="*/ 3370851 w 3765948"/>
                <a:gd name="connsiteY244" fmla="*/ 5693792 h 6129756"/>
                <a:gd name="connsiteX245" fmla="*/ 3380031 w 3765948"/>
                <a:gd name="connsiteY245" fmla="*/ 5702341 h 6129756"/>
                <a:gd name="connsiteX246" fmla="*/ 3373769 w 3765948"/>
                <a:gd name="connsiteY246" fmla="*/ 5739541 h 6129756"/>
                <a:gd name="connsiteX247" fmla="*/ 3234929 w 3765948"/>
                <a:gd name="connsiteY247" fmla="*/ 5782800 h 6129756"/>
                <a:gd name="connsiteX248" fmla="*/ 3308259 w 3765948"/>
                <a:gd name="connsiteY248" fmla="*/ 5749156 h 6129756"/>
                <a:gd name="connsiteX249" fmla="*/ 3331033 w 3765948"/>
                <a:gd name="connsiteY249" fmla="*/ 5709875 h 6129756"/>
                <a:gd name="connsiteX250" fmla="*/ 3353547 w 3765948"/>
                <a:gd name="connsiteY250" fmla="*/ 5694663 h 6129756"/>
                <a:gd name="connsiteX251" fmla="*/ 3370851 w 3765948"/>
                <a:gd name="connsiteY251" fmla="*/ 5693792 h 6129756"/>
                <a:gd name="connsiteX252" fmla="*/ 472901 w 3765948"/>
                <a:gd name="connsiteY252" fmla="*/ 5661425 h 6129756"/>
                <a:gd name="connsiteX253" fmla="*/ 503073 w 3765948"/>
                <a:gd name="connsiteY253" fmla="*/ 5669640 h 6129756"/>
                <a:gd name="connsiteX254" fmla="*/ 536011 w 3765948"/>
                <a:gd name="connsiteY254" fmla="*/ 5662275 h 6129756"/>
                <a:gd name="connsiteX255" fmla="*/ 562207 w 3765948"/>
                <a:gd name="connsiteY255" fmla="*/ 5686440 h 6129756"/>
                <a:gd name="connsiteX256" fmla="*/ 611879 w 3765948"/>
                <a:gd name="connsiteY256" fmla="*/ 5720822 h 6129756"/>
                <a:gd name="connsiteX257" fmla="*/ 621957 w 3765948"/>
                <a:gd name="connsiteY257" fmla="*/ 5755492 h 6129756"/>
                <a:gd name="connsiteX258" fmla="*/ 623381 w 3765948"/>
                <a:gd name="connsiteY258" fmla="*/ 5756288 h 6129756"/>
                <a:gd name="connsiteX259" fmla="*/ 614257 w 3765948"/>
                <a:gd name="connsiteY259" fmla="*/ 5764147 h 6129756"/>
                <a:gd name="connsiteX260" fmla="*/ 590777 w 3765948"/>
                <a:gd name="connsiteY260" fmla="*/ 5763149 h 6129756"/>
                <a:gd name="connsiteX261" fmla="*/ 589987 w 3765948"/>
                <a:gd name="connsiteY261" fmla="*/ 5742609 h 6129756"/>
                <a:gd name="connsiteX262" fmla="*/ 599971 w 3765948"/>
                <a:gd name="connsiteY262" fmla="*/ 5738853 h 6129756"/>
                <a:gd name="connsiteX263" fmla="*/ 584947 w 3765948"/>
                <a:gd name="connsiteY263" fmla="*/ 5743626 h 6129756"/>
                <a:gd name="connsiteX264" fmla="*/ 585955 w 3765948"/>
                <a:gd name="connsiteY264" fmla="*/ 5769851 h 6129756"/>
                <a:gd name="connsiteX265" fmla="*/ 615933 w 3765948"/>
                <a:gd name="connsiteY265" fmla="*/ 5771126 h 6129756"/>
                <a:gd name="connsiteX266" fmla="*/ 629333 w 3765948"/>
                <a:gd name="connsiteY266" fmla="*/ 5759583 h 6129756"/>
                <a:gd name="connsiteX267" fmla="*/ 652481 w 3765948"/>
                <a:gd name="connsiteY267" fmla="*/ 5798079 h 6129756"/>
                <a:gd name="connsiteX268" fmla="*/ 620685 w 3765948"/>
                <a:gd name="connsiteY268" fmla="*/ 5846279 h 6129756"/>
                <a:gd name="connsiteX269" fmla="*/ 606739 w 3765948"/>
                <a:gd name="connsiteY269" fmla="*/ 5844265 h 6129756"/>
                <a:gd name="connsiteX270" fmla="*/ 627313 w 3765948"/>
                <a:gd name="connsiteY270" fmla="*/ 5821561 h 6129756"/>
                <a:gd name="connsiteX271" fmla="*/ 572149 w 3765948"/>
                <a:gd name="connsiteY271" fmla="*/ 5797566 h 6129756"/>
                <a:gd name="connsiteX272" fmla="*/ 492657 w 3765948"/>
                <a:gd name="connsiteY272" fmla="*/ 5827791 h 6129756"/>
                <a:gd name="connsiteX273" fmla="*/ 472261 w 3765948"/>
                <a:gd name="connsiteY273" fmla="*/ 5824846 h 6129756"/>
                <a:gd name="connsiteX274" fmla="*/ 406591 w 3765948"/>
                <a:gd name="connsiteY274" fmla="*/ 5807515 h 6129756"/>
                <a:gd name="connsiteX275" fmla="*/ 513385 w 3765948"/>
                <a:gd name="connsiteY275" fmla="*/ 5791301 h 6129756"/>
                <a:gd name="connsiteX276" fmla="*/ 535987 w 3765948"/>
                <a:gd name="connsiteY276" fmla="*/ 5748600 h 6129756"/>
                <a:gd name="connsiteX277" fmla="*/ 475173 w 3765948"/>
                <a:gd name="connsiteY277" fmla="*/ 5737460 h 6129756"/>
                <a:gd name="connsiteX278" fmla="*/ 432267 w 3765948"/>
                <a:gd name="connsiteY278" fmla="*/ 5775850 h 6129756"/>
                <a:gd name="connsiteX279" fmla="*/ 338275 w 3765948"/>
                <a:gd name="connsiteY279" fmla="*/ 5762832 h 6129756"/>
                <a:gd name="connsiteX280" fmla="*/ 393617 w 3765948"/>
                <a:gd name="connsiteY280" fmla="*/ 5801764 h 6129756"/>
                <a:gd name="connsiteX281" fmla="*/ 243501 w 3765948"/>
                <a:gd name="connsiteY281" fmla="*/ 5766835 h 6129756"/>
                <a:gd name="connsiteX282" fmla="*/ 334051 w 3765948"/>
                <a:gd name="connsiteY282" fmla="*/ 5729504 h 6129756"/>
                <a:gd name="connsiteX283" fmla="*/ 346983 w 3765948"/>
                <a:gd name="connsiteY283" fmla="*/ 5747952 h 6129756"/>
                <a:gd name="connsiteX284" fmla="*/ 376985 w 3765948"/>
                <a:gd name="connsiteY284" fmla="*/ 5761722 h 6129756"/>
                <a:gd name="connsiteX285" fmla="*/ 391927 w 3765948"/>
                <a:gd name="connsiteY285" fmla="*/ 5735841 h 6129756"/>
                <a:gd name="connsiteX286" fmla="*/ 379769 w 3765948"/>
                <a:gd name="connsiteY286" fmla="*/ 5723494 h 6129756"/>
                <a:gd name="connsiteX287" fmla="*/ 387537 w 3765948"/>
                <a:gd name="connsiteY287" fmla="*/ 5732286 h 6129756"/>
                <a:gd name="connsiteX288" fmla="*/ 375835 w 3765948"/>
                <a:gd name="connsiteY288" fmla="*/ 5752557 h 6129756"/>
                <a:gd name="connsiteX289" fmla="*/ 352335 w 3765948"/>
                <a:gd name="connsiteY289" fmla="*/ 5741772 h 6129756"/>
                <a:gd name="connsiteX290" fmla="*/ 346957 w 3765948"/>
                <a:gd name="connsiteY290" fmla="*/ 5727613 h 6129756"/>
                <a:gd name="connsiteX291" fmla="*/ 347761 w 3765948"/>
                <a:gd name="connsiteY291" fmla="*/ 5727495 h 6129756"/>
                <a:gd name="connsiteX292" fmla="*/ 383851 w 3765948"/>
                <a:gd name="connsiteY292" fmla="*/ 5704132 h 6129756"/>
                <a:gd name="connsiteX293" fmla="*/ 418113 w 3765948"/>
                <a:gd name="connsiteY293" fmla="*/ 5679746 h 6129756"/>
                <a:gd name="connsiteX294" fmla="*/ 445449 w 3765948"/>
                <a:gd name="connsiteY294" fmla="*/ 5676560 h 6129756"/>
                <a:gd name="connsiteX295" fmla="*/ 452807 w 3765948"/>
                <a:gd name="connsiteY295" fmla="*/ 5694068 h 6129756"/>
                <a:gd name="connsiteX296" fmla="*/ 474775 w 3765948"/>
                <a:gd name="connsiteY296" fmla="*/ 5709598 h 6129756"/>
                <a:gd name="connsiteX297" fmla="*/ 491947 w 3765948"/>
                <a:gd name="connsiteY297" fmla="*/ 5690796 h 6129756"/>
                <a:gd name="connsiteX298" fmla="*/ 484333 w 3765948"/>
                <a:gd name="connsiteY298" fmla="*/ 5679017 h 6129756"/>
                <a:gd name="connsiteX299" fmla="*/ 489025 w 3765948"/>
                <a:gd name="connsiteY299" fmla="*/ 5687276 h 6129756"/>
                <a:gd name="connsiteX300" fmla="*/ 475577 w 3765948"/>
                <a:gd name="connsiteY300" fmla="*/ 5702002 h 6129756"/>
                <a:gd name="connsiteX301" fmla="*/ 458371 w 3765948"/>
                <a:gd name="connsiteY301" fmla="*/ 5689838 h 6129756"/>
                <a:gd name="connsiteX302" fmla="*/ 455301 w 3765948"/>
                <a:gd name="connsiteY302" fmla="*/ 5676493 h 6129756"/>
                <a:gd name="connsiteX303" fmla="*/ 472901 w 3765948"/>
                <a:gd name="connsiteY303" fmla="*/ 5661425 h 6129756"/>
                <a:gd name="connsiteX304" fmla="*/ 3357521 w 3765948"/>
                <a:gd name="connsiteY304" fmla="*/ 5614958 h 6129756"/>
                <a:gd name="connsiteX305" fmla="*/ 3390151 w 3765948"/>
                <a:gd name="connsiteY305" fmla="*/ 5629291 h 6129756"/>
                <a:gd name="connsiteX306" fmla="*/ 3448305 w 3765948"/>
                <a:gd name="connsiteY306" fmla="*/ 5645653 h 6129756"/>
                <a:gd name="connsiteX307" fmla="*/ 3469109 w 3765948"/>
                <a:gd name="connsiteY307" fmla="*/ 5675161 h 6129756"/>
                <a:gd name="connsiteX308" fmla="*/ 3470715 w 3765948"/>
                <a:gd name="connsiteY308" fmla="*/ 5675452 h 6129756"/>
                <a:gd name="connsiteX309" fmla="*/ 3464641 w 3765948"/>
                <a:gd name="connsiteY309" fmla="*/ 5685850 h 6129756"/>
                <a:gd name="connsiteX310" fmla="*/ 3442113 w 3765948"/>
                <a:gd name="connsiteY310" fmla="*/ 5692541 h 6129756"/>
                <a:gd name="connsiteX311" fmla="*/ 3434687 w 3765948"/>
                <a:gd name="connsiteY311" fmla="*/ 5673374 h 6129756"/>
                <a:gd name="connsiteX312" fmla="*/ 3442909 w 3765948"/>
                <a:gd name="connsiteY312" fmla="*/ 5666576 h 6129756"/>
                <a:gd name="connsiteX313" fmla="*/ 3430251 w 3765948"/>
                <a:gd name="connsiteY313" fmla="*/ 5675976 h 6129756"/>
                <a:gd name="connsiteX314" fmla="*/ 3439733 w 3765948"/>
                <a:gd name="connsiteY314" fmla="*/ 5700447 h 6129756"/>
                <a:gd name="connsiteX315" fmla="*/ 3468495 w 3765948"/>
                <a:gd name="connsiteY315" fmla="*/ 5691904 h 6129756"/>
                <a:gd name="connsiteX316" fmla="*/ 3477415 w 3765948"/>
                <a:gd name="connsiteY316" fmla="*/ 5676632 h 6129756"/>
                <a:gd name="connsiteX317" fmla="*/ 3511821 w 3765948"/>
                <a:gd name="connsiteY317" fmla="*/ 5705508 h 6129756"/>
                <a:gd name="connsiteX318" fmla="*/ 3497429 w 3765948"/>
                <a:gd name="connsiteY318" fmla="*/ 5761428 h 6129756"/>
                <a:gd name="connsiteX319" fmla="*/ 3483585 w 3765948"/>
                <a:gd name="connsiteY319" fmla="*/ 5764059 h 6129756"/>
                <a:gd name="connsiteX320" fmla="*/ 3495657 w 3765948"/>
                <a:gd name="connsiteY320" fmla="*/ 5735898 h 6129756"/>
                <a:gd name="connsiteX321" fmla="*/ 3435689 w 3765948"/>
                <a:gd name="connsiteY321" fmla="*/ 5731145 h 6129756"/>
                <a:gd name="connsiteX322" fmla="*/ 3370345 w 3765948"/>
                <a:gd name="connsiteY322" fmla="*/ 5785576 h 6129756"/>
                <a:gd name="connsiteX323" fmla="*/ 3350101 w 3765948"/>
                <a:gd name="connsiteY323" fmla="*/ 5789423 h 6129756"/>
                <a:gd name="connsiteX324" fmla="*/ 3282365 w 3765948"/>
                <a:gd name="connsiteY324" fmla="*/ 5794389 h 6129756"/>
                <a:gd name="connsiteX325" fmla="*/ 3378081 w 3765948"/>
                <a:gd name="connsiteY325" fmla="*/ 5744329 h 6129756"/>
                <a:gd name="connsiteX326" fmla="*/ 3385571 w 3765948"/>
                <a:gd name="connsiteY326" fmla="*/ 5696599 h 6129756"/>
                <a:gd name="connsiteX327" fmla="*/ 3324439 w 3765948"/>
                <a:gd name="connsiteY327" fmla="*/ 5705840 h 6129756"/>
                <a:gd name="connsiteX328" fmla="*/ 3296347 w 3765948"/>
                <a:gd name="connsiteY328" fmla="*/ 5756095 h 6129756"/>
                <a:gd name="connsiteX329" fmla="*/ 3203231 w 3765948"/>
                <a:gd name="connsiteY329" fmla="*/ 5774349 h 6129756"/>
                <a:gd name="connsiteX330" fmla="*/ 3268225 w 3765948"/>
                <a:gd name="connsiteY330" fmla="*/ 5793169 h 6129756"/>
                <a:gd name="connsiteX331" fmla="*/ 3114909 w 3765948"/>
                <a:gd name="connsiteY331" fmla="*/ 5808952 h 6129756"/>
                <a:gd name="connsiteX332" fmla="*/ 3188399 w 3765948"/>
                <a:gd name="connsiteY332" fmla="*/ 5744205 h 6129756"/>
                <a:gd name="connsiteX333" fmla="*/ 3206627 w 3765948"/>
                <a:gd name="connsiteY333" fmla="*/ 5757446 h 6129756"/>
                <a:gd name="connsiteX334" fmla="*/ 3239475 w 3765948"/>
                <a:gd name="connsiteY334" fmla="*/ 5760711 h 6129756"/>
                <a:gd name="connsiteX335" fmla="*/ 3245191 w 3765948"/>
                <a:gd name="connsiteY335" fmla="*/ 5731378 h 6129756"/>
                <a:gd name="connsiteX336" fmla="*/ 3229677 w 3765948"/>
                <a:gd name="connsiteY336" fmla="*/ 5723656 h 6129756"/>
                <a:gd name="connsiteX337" fmla="*/ 3239883 w 3765948"/>
                <a:gd name="connsiteY337" fmla="*/ 5729444 h 6129756"/>
                <a:gd name="connsiteX338" fmla="*/ 3235409 w 3765948"/>
                <a:gd name="connsiteY338" fmla="*/ 5752418 h 6129756"/>
                <a:gd name="connsiteX339" fmla="*/ 3209679 w 3765948"/>
                <a:gd name="connsiteY339" fmla="*/ 5749861 h 6129756"/>
                <a:gd name="connsiteX340" fmla="*/ 3199989 w 3765948"/>
                <a:gd name="connsiteY340" fmla="*/ 5738220 h 6129756"/>
                <a:gd name="connsiteX341" fmla="*/ 3200711 w 3765948"/>
                <a:gd name="connsiteY341" fmla="*/ 5737847 h 6129756"/>
                <a:gd name="connsiteX342" fmla="*/ 3227243 w 3765948"/>
                <a:gd name="connsiteY342" fmla="*/ 5704018 h 6129756"/>
                <a:gd name="connsiteX343" fmla="*/ 3251713 w 3765948"/>
                <a:gd name="connsiteY343" fmla="*/ 5669816 h 6129756"/>
                <a:gd name="connsiteX344" fmla="*/ 3276527 w 3765948"/>
                <a:gd name="connsiteY344" fmla="*/ 5657915 h 6129756"/>
                <a:gd name="connsiteX345" fmla="*/ 3289179 w 3765948"/>
                <a:gd name="connsiteY345" fmla="*/ 5672079 h 6129756"/>
                <a:gd name="connsiteX346" fmla="*/ 3315001 w 3765948"/>
                <a:gd name="connsiteY346" fmla="*/ 5679622 h 6129756"/>
                <a:gd name="connsiteX347" fmla="*/ 3325127 w 3765948"/>
                <a:gd name="connsiteY347" fmla="*/ 5656258 h 6129756"/>
                <a:gd name="connsiteX348" fmla="*/ 3314097 w 3765948"/>
                <a:gd name="connsiteY348" fmla="*/ 5647594 h 6129756"/>
                <a:gd name="connsiteX349" fmla="*/ 3321219 w 3765948"/>
                <a:gd name="connsiteY349" fmla="*/ 5653878 h 6129756"/>
                <a:gd name="connsiteX350" fmla="*/ 3313289 w 3765948"/>
                <a:gd name="connsiteY350" fmla="*/ 5672178 h 6129756"/>
                <a:gd name="connsiteX351" fmla="*/ 3293065 w 3765948"/>
                <a:gd name="connsiteY351" fmla="*/ 5666270 h 6129756"/>
                <a:gd name="connsiteX352" fmla="*/ 3285823 w 3765948"/>
                <a:gd name="connsiteY352" fmla="*/ 5654648 h 6129756"/>
                <a:gd name="connsiteX353" fmla="*/ 3328769 w 3765948"/>
                <a:gd name="connsiteY353" fmla="*/ 5632633 h 6129756"/>
                <a:gd name="connsiteX354" fmla="*/ 3357521 w 3765948"/>
                <a:gd name="connsiteY354" fmla="*/ 5614958 h 6129756"/>
                <a:gd name="connsiteX355" fmla="*/ 243939 w 3765948"/>
                <a:gd name="connsiteY355" fmla="*/ 5294983 h 6129756"/>
                <a:gd name="connsiteX356" fmla="*/ 506441 w 3765948"/>
                <a:gd name="connsiteY356" fmla="*/ 5589538 h 6129756"/>
                <a:gd name="connsiteX357" fmla="*/ 243939 w 3765948"/>
                <a:gd name="connsiteY357" fmla="*/ 5294983 h 6129756"/>
                <a:gd name="connsiteX358" fmla="*/ 2115049 w 3765948"/>
                <a:gd name="connsiteY358" fmla="*/ 5176226 h 6129756"/>
                <a:gd name="connsiteX359" fmla="*/ 2205799 w 3765948"/>
                <a:gd name="connsiteY359" fmla="*/ 5266976 h 6129756"/>
                <a:gd name="connsiteX360" fmla="*/ 2115049 w 3765948"/>
                <a:gd name="connsiteY360" fmla="*/ 5357727 h 6129756"/>
                <a:gd name="connsiteX361" fmla="*/ 2024299 w 3765948"/>
                <a:gd name="connsiteY361" fmla="*/ 5266976 h 6129756"/>
                <a:gd name="connsiteX362" fmla="*/ 2115049 w 3765948"/>
                <a:gd name="connsiteY362" fmla="*/ 5176226 h 6129756"/>
                <a:gd name="connsiteX363" fmla="*/ 1827629 w 3765948"/>
                <a:gd name="connsiteY363" fmla="*/ 5166251 h 6129756"/>
                <a:gd name="connsiteX364" fmla="*/ 1918379 w 3765948"/>
                <a:gd name="connsiteY364" fmla="*/ 5257001 h 6129756"/>
                <a:gd name="connsiteX365" fmla="*/ 1827629 w 3765948"/>
                <a:gd name="connsiteY365" fmla="*/ 5347751 h 6129756"/>
                <a:gd name="connsiteX366" fmla="*/ 1736879 w 3765948"/>
                <a:gd name="connsiteY366" fmla="*/ 5257001 h 6129756"/>
                <a:gd name="connsiteX367" fmla="*/ 1827629 w 3765948"/>
                <a:gd name="connsiteY367" fmla="*/ 5166251 h 6129756"/>
                <a:gd name="connsiteX368" fmla="*/ 2381281 w 3765948"/>
                <a:gd name="connsiteY368" fmla="*/ 5166251 h 6129756"/>
                <a:gd name="connsiteX369" fmla="*/ 2472031 w 3765948"/>
                <a:gd name="connsiteY369" fmla="*/ 5257001 h 6129756"/>
                <a:gd name="connsiteX370" fmla="*/ 2381281 w 3765948"/>
                <a:gd name="connsiteY370" fmla="*/ 5347751 h 6129756"/>
                <a:gd name="connsiteX371" fmla="*/ 2290531 w 3765948"/>
                <a:gd name="connsiteY371" fmla="*/ 5257001 h 6129756"/>
                <a:gd name="connsiteX372" fmla="*/ 2381281 w 3765948"/>
                <a:gd name="connsiteY372" fmla="*/ 5166251 h 6129756"/>
                <a:gd name="connsiteX373" fmla="*/ 2380447 w 3765948"/>
                <a:gd name="connsiteY373" fmla="*/ 5108022 h 6129756"/>
                <a:gd name="connsiteX374" fmla="*/ 2245857 w 3765948"/>
                <a:gd name="connsiteY374" fmla="*/ 5191556 h 6129756"/>
                <a:gd name="connsiteX375" fmla="*/ 2117279 w 3765948"/>
                <a:gd name="connsiteY375" fmla="*/ 5116942 h 6129756"/>
                <a:gd name="connsiteX376" fmla="*/ 1973747 w 3765948"/>
                <a:gd name="connsiteY376" fmla="*/ 5220748 h 6129756"/>
                <a:gd name="connsiteX377" fmla="*/ 1828411 w 3765948"/>
                <a:gd name="connsiteY377" fmla="*/ 5108022 h 6129756"/>
                <a:gd name="connsiteX378" fmla="*/ 1674829 w 3765948"/>
                <a:gd name="connsiteY378" fmla="*/ 5261605 h 6129756"/>
                <a:gd name="connsiteX379" fmla="*/ 1828411 w 3765948"/>
                <a:gd name="connsiteY379" fmla="*/ 5415187 h 6129756"/>
                <a:gd name="connsiteX380" fmla="*/ 1971945 w 3765948"/>
                <a:gd name="connsiteY380" fmla="*/ 5311382 h 6129756"/>
                <a:gd name="connsiteX381" fmla="*/ 2117279 w 3765948"/>
                <a:gd name="connsiteY381" fmla="*/ 5424107 h 6129756"/>
                <a:gd name="connsiteX382" fmla="*/ 2251871 w 3765948"/>
                <a:gd name="connsiteY382" fmla="*/ 5340574 h 6129756"/>
                <a:gd name="connsiteX383" fmla="*/ 2380447 w 3765948"/>
                <a:gd name="connsiteY383" fmla="*/ 5415187 h 6129756"/>
                <a:gd name="connsiteX384" fmla="*/ 2534031 w 3765948"/>
                <a:gd name="connsiteY384" fmla="*/ 5261605 h 6129756"/>
                <a:gd name="connsiteX385" fmla="*/ 2380447 w 3765948"/>
                <a:gd name="connsiteY385" fmla="*/ 5108022 h 6129756"/>
                <a:gd name="connsiteX386" fmla="*/ 2377135 w 3765948"/>
                <a:gd name="connsiteY386" fmla="*/ 5081049 h 6129756"/>
                <a:gd name="connsiteX387" fmla="*/ 2557155 w 3765948"/>
                <a:gd name="connsiteY387" fmla="*/ 5261069 h 6129756"/>
                <a:gd name="connsiteX388" fmla="*/ 2377135 w 3765948"/>
                <a:gd name="connsiteY388" fmla="*/ 5441091 h 6129756"/>
                <a:gd name="connsiteX389" fmla="*/ 2250241 w 3765948"/>
                <a:gd name="connsiteY389" fmla="*/ 5388631 h 6129756"/>
                <a:gd name="connsiteX390" fmla="*/ 2117011 w 3765948"/>
                <a:gd name="connsiteY390" fmla="*/ 5450163 h 6129756"/>
                <a:gd name="connsiteX391" fmla="*/ 1968505 w 3765948"/>
                <a:gd name="connsiteY391" fmla="*/ 5365975 h 6129756"/>
                <a:gd name="connsiteX392" fmla="*/ 1826043 w 3765948"/>
                <a:gd name="connsiteY392" fmla="*/ 5441199 h 6129756"/>
                <a:gd name="connsiteX393" fmla="*/ 1646023 w 3765948"/>
                <a:gd name="connsiteY393" fmla="*/ 5261178 h 6129756"/>
                <a:gd name="connsiteX394" fmla="*/ 1826043 w 3765948"/>
                <a:gd name="connsiteY394" fmla="*/ 5081158 h 6129756"/>
                <a:gd name="connsiteX395" fmla="*/ 1974549 w 3765948"/>
                <a:gd name="connsiteY395" fmla="*/ 5165348 h 6129756"/>
                <a:gd name="connsiteX396" fmla="*/ 2117011 w 3765948"/>
                <a:gd name="connsiteY396" fmla="*/ 5090123 h 6129756"/>
                <a:gd name="connsiteX397" fmla="*/ 2243905 w 3765948"/>
                <a:gd name="connsiteY397" fmla="*/ 5142581 h 6129756"/>
                <a:gd name="connsiteX398" fmla="*/ 2377135 w 3765948"/>
                <a:gd name="connsiteY398" fmla="*/ 5081049 h 6129756"/>
                <a:gd name="connsiteX399" fmla="*/ 232699 w 3765948"/>
                <a:gd name="connsiteY399" fmla="*/ 4795901 h 6129756"/>
                <a:gd name="connsiteX400" fmla="*/ 790415 w 3765948"/>
                <a:gd name="connsiteY400" fmla="*/ 5544125 h 6129756"/>
                <a:gd name="connsiteX401" fmla="*/ 232699 w 3765948"/>
                <a:gd name="connsiteY401" fmla="*/ 4795901 h 6129756"/>
                <a:gd name="connsiteX402" fmla="*/ 163767 w 3765948"/>
                <a:gd name="connsiteY402" fmla="*/ 4263708 h 6129756"/>
                <a:gd name="connsiteX403" fmla="*/ 615495 w 3765948"/>
                <a:gd name="connsiteY403" fmla="*/ 5116814 h 6129756"/>
                <a:gd name="connsiteX404" fmla="*/ 163767 w 3765948"/>
                <a:gd name="connsiteY404" fmla="*/ 4263708 h 6129756"/>
                <a:gd name="connsiteX405" fmla="*/ 2211103 w 3765948"/>
                <a:gd name="connsiteY405" fmla="*/ 4064560 h 6129756"/>
                <a:gd name="connsiteX406" fmla="*/ 2534119 w 3765948"/>
                <a:gd name="connsiteY406" fmla="*/ 4083230 h 6129756"/>
                <a:gd name="connsiteX407" fmla="*/ 2764389 w 3765948"/>
                <a:gd name="connsiteY407" fmla="*/ 4176142 h 6129756"/>
                <a:gd name="connsiteX408" fmla="*/ 2685059 w 3765948"/>
                <a:gd name="connsiteY408" fmla="*/ 4163797 h 6129756"/>
                <a:gd name="connsiteX409" fmla="*/ 2800505 w 3765948"/>
                <a:gd name="connsiteY409" fmla="*/ 4261845 h 6129756"/>
                <a:gd name="connsiteX410" fmla="*/ 2579441 w 3765948"/>
                <a:gd name="connsiteY410" fmla="*/ 4192062 h 6129756"/>
                <a:gd name="connsiteX411" fmla="*/ 2670475 w 3765948"/>
                <a:gd name="connsiteY411" fmla="*/ 4251366 h 6129756"/>
                <a:gd name="connsiteX412" fmla="*/ 2594855 w 3765948"/>
                <a:gd name="connsiteY412" fmla="*/ 4242074 h 6129756"/>
                <a:gd name="connsiteX413" fmla="*/ 2660613 w 3765948"/>
                <a:gd name="connsiteY413" fmla="*/ 4286815 h 6129756"/>
                <a:gd name="connsiteX414" fmla="*/ 2640119 w 3765948"/>
                <a:gd name="connsiteY414" fmla="*/ 4285519 h 6129756"/>
                <a:gd name="connsiteX415" fmla="*/ 2691739 w 3765948"/>
                <a:gd name="connsiteY415" fmla="*/ 4324857 h 6129756"/>
                <a:gd name="connsiteX416" fmla="*/ 2560283 w 3765948"/>
                <a:gd name="connsiteY416" fmla="*/ 4300760 h 6129756"/>
                <a:gd name="connsiteX417" fmla="*/ 2632041 w 3765948"/>
                <a:gd name="connsiteY417" fmla="*/ 4337990 h 6129756"/>
                <a:gd name="connsiteX418" fmla="*/ 2624823 w 3765948"/>
                <a:gd name="connsiteY418" fmla="*/ 4366280 h 6129756"/>
                <a:gd name="connsiteX419" fmla="*/ 2211031 w 3765948"/>
                <a:gd name="connsiteY419" fmla="*/ 4302906 h 6129756"/>
                <a:gd name="connsiteX420" fmla="*/ 2490219 w 3765948"/>
                <a:gd name="connsiteY420" fmla="*/ 4765842 h 6129756"/>
                <a:gd name="connsiteX421" fmla="*/ 2279965 w 3765948"/>
                <a:gd name="connsiteY421" fmla="*/ 4928963 h 6129756"/>
                <a:gd name="connsiteX422" fmla="*/ 771099 w 3765948"/>
                <a:gd name="connsiteY422" fmla="*/ 4711778 h 6129756"/>
                <a:gd name="connsiteX423" fmla="*/ 873003 w 3765948"/>
                <a:gd name="connsiteY423" fmla="*/ 4680459 h 6129756"/>
                <a:gd name="connsiteX424" fmla="*/ 918923 w 3765948"/>
                <a:gd name="connsiteY424" fmla="*/ 4665327 h 6129756"/>
                <a:gd name="connsiteX425" fmla="*/ 970839 w 3765948"/>
                <a:gd name="connsiteY425" fmla="*/ 4642683 h 6129756"/>
                <a:gd name="connsiteX426" fmla="*/ 784111 w 3765948"/>
                <a:gd name="connsiteY426" fmla="*/ 4641581 h 6129756"/>
                <a:gd name="connsiteX427" fmla="*/ 856521 w 3765948"/>
                <a:gd name="connsiteY427" fmla="*/ 4620234 h 6129756"/>
                <a:gd name="connsiteX428" fmla="*/ 898369 w 3765948"/>
                <a:gd name="connsiteY428" fmla="*/ 4598645 h 6129756"/>
                <a:gd name="connsiteX429" fmla="*/ 972355 w 3765948"/>
                <a:gd name="connsiteY429" fmla="*/ 4559924 h 6129756"/>
                <a:gd name="connsiteX430" fmla="*/ 870955 w 3765948"/>
                <a:gd name="connsiteY430" fmla="*/ 4563656 h 6129756"/>
                <a:gd name="connsiteX431" fmla="*/ 980789 w 3765948"/>
                <a:gd name="connsiteY431" fmla="*/ 4510857 h 6129756"/>
                <a:gd name="connsiteX432" fmla="*/ 819335 w 3765948"/>
                <a:gd name="connsiteY432" fmla="*/ 4524317 h 6129756"/>
                <a:gd name="connsiteX433" fmla="*/ 659663 w 3765948"/>
                <a:gd name="connsiteY433" fmla="*/ 4554800 h 6129756"/>
                <a:gd name="connsiteX434" fmla="*/ 777279 w 3765948"/>
                <a:gd name="connsiteY434" fmla="*/ 4511512 h 6129756"/>
                <a:gd name="connsiteX435" fmla="*/ 785923 w 3765948"/>
                <a:gd name="connsiteY435" fmla="*/ 4496840 h 6129756"/>
                <a:gd name="connsiteX436" fmla="*/ 839413 w 3765948"/>
                <a:gd name="connsiteY436" fmla="*/ 4456823 h 6129756"/>
                <a:gd name="connsiteX437" fmla="*/ 775289 w 3765948"/>
                <a:gd name="connsiteY437" fmla="*/ 4460094 h 6129756"/>
                <a:gd name="connsiteX438" fmla="*/ 811287 w 3765948"/>
                <a:gd name="connsiteY438" fmla="*/ 4415025 h 6129756"/>
                <a:gd name="connsiteX439" fmla="*/ 2040547 w 3765948"/>
                <a:gd name="connsiteY439" fmla="*/ 4489397 h 6129756"/>
                <a:gd name="connsiteX440" fmla="*/ 1891123 w 3765948"/>
                <a:gd name="connsiteY440" fmla="*/ 4326071 h 6129756"/>
                <a:gd name="connsiteX441" fmla="*/ 1943931 w 3765948"/>
                <a:gd name="connsiteY441" fmla="*/ 4117482 h 6129756"/>
                <a:gd name="connsiteX442" fmla="*/ 2211103 w 3765948"/>
                <a:gd name="connsiteY442" fmla="*/ 4064560 h 6129756"/>
                <a:gd name="connsiteX443" fmla="*/ 2858157 w 3765948"/>
                <a:gd name="connsiteY443" fmla="*/ 3478558 h 6129756"/>
                <a:gd name="connsiteX444" fmla="*/ 2906295 w 3765948"/>
                <a:gd name="connsiteY444" fmla="*/ 3478937 h 6129756"/>
                <a:gd name="connsiteX445" fmla="*/ 2947901 w 3765948"/>
                <a:gd name="connsiteY445" fmla="*/ 3501400 h 6129756"/>
                <a:gd name="connsiteX446" fmla="*/ 3369761 w 3765948"/>
                <a:gd name="connsiteY446" fmla="*/ 4916143 h 6129756"/>
                <a:gd name="connsiteX447" fmla="*/ 3322337 w 3765948"/>
                <a:gd name="connsiteY447" fmla="*/ 4877707 h 6129756"/>
                <a:gd name="connsiteX448" fmla="*/ 3290387 w 3765948"/>
                <a:gd name="connsiteY448" fmla="*/ 4827637 h 6129756"/>
                <a:gd name="connsiteX449" fmla="*/ 3274495 w 3765948"/>
                <a:gd name="connsiteY449" fmla="*/ 4962839 h 6129756"/>
                <a:gd name="connsiteX450" fmla="*/ 3261203 w 3765948"/>
                <a:gd name="connsiteY450" fmla="*/ 4803984 h 6129756"/>
                <a:gd name="connsiteX451" fmla="*/ 3241509 w 3765948"/>
                <a:gd name="connsiteY451" fmla="*/ 4902861 h 6129756"/>
                <a:gd name="connsiteX452" fmla="*/ 3223115 w 3765948"/>
                <a:gd name="connsiteY452" fmla="*/ 4854710 h 6129756"/>
                <a:gd name="connsiteX453" fmla="*/ 3187099 w 3765948"/>
                <a:gd name="connsiteY453" fmla="*/ 4925250 h 6129756"/>
                <a:gd name="connsiteX454" fmla="*/ 3180877 w 3765948"/>
                <a:gd name="connsiteY454" fmla="*/ 4865809 h 6129756"/>
                <a:gd name="connsiteX455" fmla="*/ 3158451 w 3765948"/>
                <a:gd name="connsiteY455" fmla="*/ 4874833 h 6129756"/>
                <a:gd name="connsiteX456" fmla="*/ 3129303 w 3765948"/>
                <a:gd name="connsiteY456" fmla="*/ 4787746 h 6129756"/>
                <a:gd name="connsiteX457" fmla="*/ 3124391 w 3765948"/>
                <a:gd name="connsiteY457" fmla="*/ 4868384 h 6129756"/>
                <a:gd name="connsiteX458" fmla="*/ 3095055 w 3765948"/>
                <a:gd name="connsiteY458" fmla="*/ 4811363 h 6129756"/>
                <a:gd name="connsiteX459" fmla="*/ 3066299 w 3765948"/>
                <a:gd name="connsiteY459" fmla="*/ 4951250 h 6129756"/>
                <a:gd name="connsiteX460" fmla="*/ 2647095 w 3765948"/>
                <a:gd name="connsiteY460" fmla="*/ 3753229 h 6129756"/>
                <a:gd name="connsiteX461" fmla="*/ 2858157 w 3765948"/>
                <a:gd name="connsiteY461" fmla="*/ 3478558 h 6129756"/>
                <a:gd name="connsiteX462" fmla="*/ 1646797 w 3765948"/>
                <a:gd name="connsiteY462" fmla="*/ 3440513 h 6129756"/>
                <a:gd name="connsiteX463" fmla="*/ 1964545 w 3765948"/>
                <a:gd name="connsiteY463" fmla="*/ 3458160 h 6129756"/>
                <a:gd name="connsiteX464" fmla="*/ 2190947 w 3765948"/>
                <a:gd name="connsiteY464" fmla="*/ 3547966 h 6129756"/>
                <a:gd name="connsiteX465" fmla="*/ 2112919 w 3765948"/>
                <a:gd name="connsiteY465" fmla="*/ 3536104 h 6129756"/>
                <a:gd name="connsiteX466" fmla="*/ 2226351 w 3765948"/>
                <a:gd name="connsiteY466" fmla="*/ 3631059 h 6129756"/>
                <a:gd name="connsiteX467" fmla="*/ 2008975 w 3765948"/>
                <a:gd name="connsiteY467" fmla="*/ 3563678 h 6129756"/>
                <a:gd name="connsiteX468" fmla="*/ 2098447 w 3765948"/>
                <a:gd name="connsiteY468" fmla="*/ 3621080 h 6129756"/>
                <a:gd name="connsiteX469" fmla="*/ 2024067 w 3765948"/>
                <a:gd name="connsiteY469" fmla="*/ 3612175 h 6129756"/>
                <a:gd name="connsiteX470" fmla="*/ 2088695 w 3765948"/>
                <a:gd name="connsiteY470" fmla="*/ 3655486 h 6129756"/>
                <a:gd name="connsiteX471" fmla="*/ 2068535 w 3765948"/>
                <a:gd name="connsiteY471" fmla="*/ 3654258 h 6129756"/>
                <a:gd name="connsiteX472" fmla="*/ 2119261 w 3765948"/>
                <a:gd name="connsiteY472" fmla="*/ 3692347 h 6129756"/>
                <a:gd name="connsiteX473" fmla="*/ 1989971 w 3765948"/>
                <a:gd name="connsiteY473" fmla="*/ 3669159 h 6129756"/>
                <a:gd name="connsiteX474" fmla="*/ 2060511 w 3765948"/>
                <a:gd name="connsiteY474" fmla="*/ 3705175 h 6129756"/>
                <a:gd name="connsiteX475" fmla="*/ 2053371 w 3765948"/>
                <a:gd name="connsiteY475" fmla="*/ 3732630 h 6129756"/>
                <a:gd name="connsiteX476" fmla="*/ 1646383 w 3765948"/>
                <a:gd name="connsiteY476" fmla="*/ 3671744 h 6129756"/>
                <a:gd name="connsiteX477" fmla="*/ 1920371 w 3765948"/>
                <a:gd name="connsiteY477" fmla="*/ 4120460 h 6129756"/>
                <a:gd name="connsiteX478" fmla="*/ 1713295 w 3765948"/>
                <a:gd name="connsiteY478" fmla="*/ 4279015 h 6129756"/>
                <a:gd name="connsiteX479" fmla="*/ 254329 w 3765948"/>
                <a:gd name="connsiteY479" fmla="*/ 4074016 h 6129756"/>
                <a:gd name="connsiteX480" fmla="*/ 250629 w 3765948"/>
                <a:gd name="connsiteY480" fmla="*/ 4063972 h 6129756"/>
                <a:gd name="connsiteX481" fmla="*/ 329519 w 3765948"/>
                <a:gd name="connsiteY481" fmla="*/ 4039958 h 6129756"/>
                <a:gd name="connsiteX482" fmla="*/ 374715 w 3765948"/>
                <a:gd name="connsiteY482" fmla="*/ 4025211 h 6129756"/>
                <a:gd name="connsiteX483" fmla="*/ 425821 w 3765948"/>
                <a:gd name="connsiteY483" fmla="*/ 4003168 h 6129756"/>
                <a:gd name="connsiteX484" fmla="*/ 242123 w 3765948"/>
                <a:gd name="connsiteY484" fmla="*/ 4002369 h 6129756"/>
                <a:gd name="connsiteX485" fmla="*/ 313391 w 3765948"/>
                <a:gd name="connsiteY485" fmla="*/ 3981554 h 6129756"/>
                <a:gd name="connsiteX486" fmla="*/ 354591 w 3765948"/>
                <a:gd name="connsiteY486" fmla="*/ 3960549 h 6129756"/>
                <a:gd name="connsiteX487" fmla="*/ 427431 w 3765948"/>
                <a:gd name="connsiteY487" fmla="*/ 3922877 h 6129756"/>
                <a:gd name="connsiteX488" fmla="*/ 327671 w 3765948"/>
                <a:gd name="connsiteY488" fmla="*/ 3926644 h 6129756"/>
                <a:gd name="connsiteX489" fmla="*/ 435799 w 3765948"/>
                <a:gd name="connsiteY489" fmla="*/ 3875263 h 6129756"/>
                <a:gd name="connsiteX490" fmla="*/ 276947 w 3765948"/>
                <a:gd name="connsiteY490" fmla="*/ 3888554 h 6129756"/>
                <a:gd name="connsiteX491" fmla="*/ 215519 w 3765948"/>
                <a:gd name="connsiteY491" fmla="*/ 3900205 h 6129756"/>
                <a:gd name="connsiteX492" fmla="*/ 216661 w 3765948"/>
                <a:gd name="connsiteY492" fmla="*/ 3883085 h 6129756"/>
                <a:gd name="connsiteX493" fmla="*/ 235591 w 3765948"/>
                <a:gd name="connsiteY493" fmla="*/ 3876191 h 6129756"/>
                <a:gd name="connsiteX494" fmla="*/ 244115 w 3765948"/>
                <a:gd name="connsiteY494" fmla="*/ 3861945 h 6129756"/>
                <a:gd name="connsiteX495" fmla="*/ 296795 w 3765948"/>
                <a:gd name="connsiteY495" fmla="*/ 3823046 h 6129756"/>
                <a:gd name="connsiteX496" fmla="*/ 233707 w 3765948"/>
                <a:gd name="connsiteY496" fmla="*/ 3826312 h 6129756"/>
                <a:gd name="connsiteX497" fmla="*/ 269187 w 3765948"/>
                <a:gd name="connsiteY497" fmla="*/ 3782536 h 6129756"/>
                <a:gd name="connsiteX498" fmla="*/ 1478395 w 3765948"/>
                <a:gd name="connsiteY498" fmla="*/ 3852915 h 6129756"/>
                <a:gd name="connsiteX499" fmla="*/ 1331631 w 3765948"/>
                <a:gd name="connsiteY499" fmla="*/ 3694680 h 6129756"/>
                <a:gd name="connsiteX500" fmla="*/ 1383883 w 3765948"/>
                <a:gd name="connsiteY500" fmla="*/ 3492241 h 6129756"/>
                <a:gd name="connsiteX501" fmla="*/ 1646797 w 3765948"/>
                <a:gd name="connsiteY501" fmla="*/ 3440513 h 6129756"/>
                <a:gd name="connsiteX502" fmla="*/ 948205 w 3765948"/>
                <a:gd name="connsiteY502" fmla="*/ 791891 h 6129756"/>
                <a:gd name="connsiteX503" fmla="*/ 986753 w 3765948"/>
                <a:gd name="connsiteY503" fmla="*/ 800538 h 6129756"/>
                <a:gd name="connsiteX504" fmla="*/ 3014421 w 3765948"/>
                <a:gd name="connsiteY504" fmla="*/ 1269733 h 6129756"/>
                <a:gd name="connsiteX505" fmla="*/ 3086441 w 3765948"/>
                <a:gd name="connsiteY505" fmla="*/ 1381589 h 6129756"/>
                <a:gd name="connsiteX506" fmla="*/ 988301 w 3765948"/>
                <a:gd name="connsiteY506" fmla="*/ 890264 h 6129756"/>
                <a:gd name="connsiteX507" fmla="*/ 948205 w 3765948"/>
                <a:gd name="connsiteY507" fmla="*/ 791891 h 6129756"/>
                <a:gd name="connsiteX508" fmla="*/ 851413 w 3765948"/>
                <a:gd name="connsiteY508" fmla="*/ 0 h 6129756"/>
                <a:gd name="connsiteX509" fmla="*/ 800457 w 3765948"/>
                <a:gd name="connsiteY509" fmla="*/ 375138 h 6129756"/>
                <a:gd name="connsiteX510" fmla="*/ 0 w 3765948"/>
                <a:gd name="connsiteY510" fmla="*/ 5877624 h 6129756"/>
                <a:gd name="connsiteX511" fmla="*/ 3645119 w 3765948"/>
                <a:gd name="connsiteY511" fmla="*/ 5873169 h 6129756"/>
                <a:gd name="connsiteX512" fmla="*/ 3526761 w 3765948"/>
                <a:gd name="connsiteY512" fmla="*/ 1735015 h 6129756"/>
                <a:gd name="connsiteX513" fmla="*/ 3247111 w 3765948"/>
                <a:gd name="connsiteY513" fmla="*/ 716889 h 6129756"/>
                <a:gd name="connsiteX514" fmla="*/ 851413 w 3765948"/>
                <a:gd name="connsiteY514" fmla="*/ 0 h 6129756"/>
                <a:gd name="connsiteX0" fmla="*/ 1645645 w 3765948"/>
                <a:gd name="connsiteY0" fmla="*/ 5817518 h 6129756"/>
                <a:gd name="connsiteX1" fmla="*/ 1670305 w 3765948"/>
                <a:gd name="connsiteY1" fmla="*/ 5829861 h 6129756"/>
                <a:gd name="connsiteX2" fmla="*/ 1657417 w 3765948"/>
                <a:gd name="connsiteY2" fmla="*/ 5865315 h 6129756"/>
                <a:gd name="connsiteX3" fmla="*/ 1513041 w 3765948"/>
                <a:gd name="connsiteY3" fmla="*/ 5882743 h 6129756"/>
                <a:gd name="connsiteX4" fmla="*/ 1591247 w 3765948"/>
                <a:gd name="connsiteY4" fmla="*/ 5862920 h 6129756"/>
                <a:gd name="connsiteX5" fmla="*/ 1620751 w 3765948"/>
                <a:gd name="connsiteY5" fmla="*/ 5828407 h 6129756"/>
                <a:gd name="connsiteX6" fmla="*/ 1645645 w 3765948"/>
                <a:gd name="connsiteY6" fmla="*/ 5817518 h 6129756"/>
                <a:gd name="connsiteX7" fmla="*/ 2214767 w 3765948"/>
                <a:gd name="connsiteY7" fmla="*/ 5811371 h 6129756"/>
                <a:gd name="connsiteX8" fmla="*/ 2240351 w 3765948"/>
                <a:gd name="connsiteY8" fmla="*/ 5821657 h 6129756"/>
                <a:gd name="connsiteX9" fmla="*/ 2230403 w 3765948"/>
                <a:gd name="connsiteY9" fmla="*/ 5858046 h 6129756"/>
                <a:gd name="connsiteX10" fmla="*/ 2087935 w 3765948"/>
                <a:gd name="connsiteY10" fmla="*/ 5887211 h 6129756"/>
                <a:gd name="connsiteX11" fmla="*/ 2164261 w 3765948"/>
                <a:gd name="connsiteY11" fmla="*/ 5861065 h 6129756"/>
                <a:gd name="connsiteX12" fmla="*/ 2190845 w 3765948"/>
                <a:gd name="connsiteY12" fmla="*/ 5824257 h 6129756"/>
                <a:gd name="connsiteX13" fmla="*/ 2214767 w 3765948"/>
                <a:gd name="connsiteY13" fmla="*/ 5811371 h 6129756"/>
                <a:gd name="connsiteX14" fmla="*/ 3560865 w 3765948"/>
                <a:gd name="connsiteY14" fmla="*/ 5803952 h 6129756"/>
                <a:gd name="connsiteX15" fmla="*/ 1820629 w 3765948"/>
                <a:gd name="connsiteY15" fmla="*/ 6074940 h 6129756"/>
                <a:gd name="connsiteX16" fmla="*/ 87293 w 3765948"/>
                <a:gd name="connsiteY16" fmla="*/ 5812046 h 6129756"/>
                <a:gd name="connsiteX17" fmla="*/ 1808269 w 3765948"/>
                <a:gd name="connsiteY17" fmla="*/ 5961645 h 6129756"/>
                <a:gd name="connsiteX18" fmla="*/ 3560865 w 3765948"/>
                <a:gd name="connsiteY18" fmla="*/ 5803952 h 6129756"/>
                <a:gd name="connsiteX19" fmla="*/ 1075885 w 3765948"/>
                <a:gd name="connsiteY19" fmla="*/ 5793207 h 6129756"/>
                <a:gd name="connsiteX20" fmla="*/ 1099889 w 3765948"/>
                <a:gd name="connsiteY20" fmla="*/ 5806781 h 6129756"/>
                <a:gd name="connsiteX21" fmla="*/ 1085225 w 3765948"/>
                <a:gd name="connsiteY21" fmla="*/ 5841538 h 6129756"/>
                <a:gd name="connsiteX22" fmla="*/ 940153 w 3765948"/>
                <a:gd name="connsiteY22" fmla="*/ 5851644 h 6129756"/>
                <a:gd name="connsiteX23" fmla="*/ 1019261 w 3765948"/>
                <a:gd name="connsiteY23" fmla="*/ 5835801 h 6129756"/>
                <a:gd name="connsiteX24" fmla="*/ 1050473 w 3765948"/>
                <a:gd name="connsiteY24" fmla="*/ 5802824 h 6129756"/>
                <a:gd name="connsiteX25" fmla="*/ 1075885 w 3765948"/>
                <a:gd name="connsiteY25" fmla="*/ 5793207 h 6129756"/>
                <a:gd name="connsiteX26" fmla="*/ 2785135 w 3765948"/>
                <a:gd name="connsiteY26" fmla="*/ 5782285 h 6129756"/>
                <a:gd name="connsiteX27" fmla="*/ 2810719 w 3765948"/>
                <a:gd name="connsiteY27" fmla="*/ 5792571 h 6129756"/>
                <a:gd name="connsiteX28" fmla="*/ 2800771 w 3765948"/>
                <a:gd name="connsiteY28" fmla="*/ 5828960 h 6129756"/>
                <a:gd name="connsiteX29" fmla="*/ 2658303 w 3765948"/>
                <a:gd name="connsiteY29" fmla="*/ 5858125 h 6129756"/>
                <a:gd name="connsiteX30" fmla="*/ 2734629 w 3765948"/>
                <a:gd name="connsiteY30" fmla="*/ 5831979 h 6129756"/>
                <a:gd name="connsiteX31" fmla="*/ 2761213 w 3765948"/>
                <a:gd name="connsiteY31" fmla="*/ 5795171 h 6129756"/>
                <a:gd name="connsiteX32" fmla="*/ 2785135 w 3765948"/>
                <a:gd name="connsiteY32" fmla="*/ 5782285 h 6129756"/>
                <a:gd name="connsiteX33" fmla="*/ 1663975 w 3765948"/>
                <a:gd name="connsiteY33" fmla="*/ 5739848 h 6129756"/>
                <a:gd name="connsiteX34" fmla="*/ 1693473 w 3765948"/>
                <a:gd name="connsiteY34" fmla="*/ 5759848 h 6129756"/>
                <a:gd name="connsiteX35" fmla="*/ 1747707 w 3765948"/>
                <a:gd name="connsiteY35" fmla="*/ 5786459 h 6129756"/>
                <a:gd name="connsiteX36" fmla="*/ 1762829 w 3765948"/>
                <a:gd name="connsiteY36" fmla="*/ 5819245 h 6129756"/>
                <a:gd name="connsiteX37" fmla="*/ 1764355 w 3765948"/>
                <a:gd name="connsiteY37" fmla="*/ 5819821 h 6129756"/>
                <a:gd name="connsiteX38" fmla="*/ 1756501 w 3765948"/>
                <a:gd name="connsiteY38" fmla="*/ 5828949 h 6129756"/>
                <a:gd name="connsiteX39" fmla="*/ 1733135 w 3765948"/>
                <a:gd name="connsiteY39" fmla="*/ 5831454 h 6129756"/>
                <a:gd name="connsiteX40" fmla="*/ 1729299 w 3765948"/>
                <a:gd name="connsiteY40" fmla="*/ 5811260 h 6129756"/>
                <a:gd name="connsiteX41" fmla="*/ 1738615 w 3765948"/>
                <a:gd name="connsiteY41" fmla="*/ 5806061 h 6129756"/>
                <a:gd name="connsiteX42" fmla="*/ 1724465 w 3765948"/>
                <a:gd name="connsiteY42" fmla="*/ 5813016 h 6129756"/>
                <a:gd name="connsiteX43" fmla="*/ 1729363 w 3765948"/>
                <a:gd name="connsiteY43" fmla="*/ 5838799 h 6129756"/>
                <a:gd name="connsiteX44" fmla="*/ 1759197 w 3765948"/>
                <a:gd name="connsiteY44" fmla="*/ 5835601 h 6129756"/>
                <a:gd name="connsiteX45" fmla="*/ 1770733 w 3765948"/>
                <a:gd name="connsiteY45" fmla="*/ 5822193 h 6129756"/>
                <a:gd name="connsiteX46" fmla="*/ 1799347 w 3765948"/>
                <a:gd name="connsiteY46" fmla="*/ 5856818 h 6129756"/>
                <a:gd name="connsiteX47" fmla="*/ 1775075 w 3765948"/>
                <a:gd name="connsiteY47" fmla="*/ 5909211 h 6129756"/>
                <a:gd name="connsiteX48" fmla="*/ 1760983 w 3765948"/>
                <a:gd name="connsiteY48" fmla="*/ 5909294 h 6129756"/>
                <a:gd name="connsiteX49" fmla="*/ 1777951 w 3765948"/>
                <a:gd name="connsiteY49" fmla="*/ 5883782 h 6129756"/>
                <a:gd name="connsiteX50" fmla="*/ 1719833 w 3765948"/>
                <a:gd name="connsiteY50" fmla="*/ 5868259 h 6129756"/>
                <a:gd name="connsiteX51" fmla="*/ 1645721 w 3765948"/>
                <a:gd name="connsiteY51" fmla="*/ 5909971 h 6129756"/>
                <a:gd name="connsiteX52" fmla="*/ 1625113 w 3765948"/>
                <a:gd name="connsiteY52" fmla="*/ 5910092 h 6129756"/>
                <a:gd name="connsiteX53" fmla="*/ 1557597 w 3765948"/>
                <a:gd name="connsiteY53" fmla="*/ 5902722 h 6129756"/>
                <a:gd name="connsiteX54" fmla="*/ 1660791 w 3765948"/>
                <a:gd name="connsiteY54" fmla="*/ 5870804 h 6129756"/>
                <a:gd name="connsiteX55" fmla="*/ 1676791 w 3765948"/>
                <a:gd name="connsiteY55" fmla="*/ 5825216 h 6129756"/>
                <a:gd name="connsiteX56" fmla="*/ 1614997 w 3765948"/>
                <a:gd name="connsiteY56" fmla="*/ 5823246 h 6129756"/>
                <a:gd name="connsiteX57" fmla="*/ 1578277 w 3765948"/>
                <a:gd name="connsiteY57" fmla="*/ 5867590 h 6129756"/>
                <a:gd name="connsiteX58" fmla="*/ 1483395 w 3765948"/>
                <a:gd name="connsiteY58" fmla="*/ 5868697 h 6129756"/>
                <a:gd name="connsiteX59" fmla="*/ 1543911 w 3765948"/>
                <a:gd name="connsiteY59" fmla="*/ 5898965 h 6129756"/>
                <a:gd name="connsiteX60" fmla="*/ 1390269 w 3765948"/>
                <a:gd name="connsiteY60" fmla="*/ 5886751 h 6129756"/>
                <a:gd name="connsiteX61" fmla="*/ 1474261 w 3765948"/>
                <a:gd name="connsiteY61" fmla="*/ 5836368 h 6129756"/>
                <a:gd name="connsiteX62" fmla="*/ 1489791 w 3765948"/>
                <a:gd name="connsiteY62" fmla="*/ 5852687 h 6129756"/>
                <a:gd name="connsiteX63" fmla="*/ 1521509 w 3765948"/>
                <a:gd name="connsiteY63" fmla="*/ 5861841 h 6129756"/>
                <a:gd name="connsiteX64" fmla="*/ 1532435 w 3765948"/>
                <a:gd name="connsiteY64" fmla="*/ 5834026 h 6129756"/>
                <a:gd name="connsiteX65" fmla="*/ 1518575 w 3765948"/>
                <a:gd name="connsiteY65" fmla="*/ 5823624 h 6129756"/>
                <a:gd name="connsiteX66" fmla="*/ 1527567 w 3765948"/>
                <a:gd name="connsiteY66" fmla="*/ 5831164 h 6129756"/>
                <a:gd name="connsiteX67" fmla="*/ 1519009 w 3765948"/>
                <a:gd name="connsiteY67" fmla="*/ 5852949 h 6129756"/>
                <a:gd name="connsiteX68" fmla="*/ 1494167 w 3765948"/>
                <a:gd name="connsiteY68" fmla="*/ 5845780 h 6129756"/>
                <a:gd name="connsiteX69" fmla="*/ 1486741 w 3765948"/>
                <a:gd name="connsiteY69" fmla="*/ 5832578 h 6129756"/>
                <a:gd name="connsiteX70" fmla="*/ 1487519 w 3765948"/>
                <a:gd name="connsiteY70" fmla="*/ 5832342 h 6129756"/>
                <a:gd name="connsiteX71" fmla="*/ 1519733 w 3765948"/>
                <a:gd name="connsiteY71" fmla="*/ 5803870 h 6129756"/>
                <a:gd name="connsiteX72" fmla="*/ 1549987 w 3765948"/>
                <a:gd name="connsiteY72" fmla="*/ 5774660 h 6129756"/>
                <a:gd name="connsiteX73" fmla="*/ 1576545 w 3765948"/>
                <a:gd name="connsiteY73" fmla="*/ 5767444 h 6129756"/>
                <a:gd name="connsiteX74" fmla="*/ 1586425 w 3765948"/>
                <a:gd name="connsiteY74" fmla="*/ 5783663 h 6129756"/>
                <a:gd name="connsiteX75" fmla="*/ 1610457 w 3765948"/>
                <a:gd name="connsiteY75" fmla="*/ 5795753 h 6129756"/>
                <a:gd name="connsiteX76" fmla="*/ 1624643 w 3765948"/>
                <a:gd name="connsiteY76" fmla="*/ 5774606 h 6129756"/>
                <a:gd name="connsiteX77" fmla="*/ 1615361 w 3765948"/>
                <a:gd name="connsiteY77" fmla="*/ 5764090 h 6129756"/>
                <a:gd name="connsiteX78" fmla="*/ 1621231 w 3765948"/>
                <a:gd name="connsiteY78" fmla="*/ 5771559 h 6129756"/>
                <a:gd name="connsiteX79" fmla="*/ 1610121 w 3765948"/>
                <a:gd name="connsiteY79" fmla="*/ 5788122 h 6129756"/>
                <a:gd name="connsiteX80" fmla="*/ 1591299 w 3765948"/>
                <a:gd name="connsiteY80" fmla="*/ 5778652 h 6129756"/>
                <a:gd name="connsiteX81" fmla="*/ 1586279 w 3765948"/>
                <a:gd name="connsiteY81" fmla="*/ 5765912 h 6129756"/>
                <a:gd name="connsiteX82" fmla="*/ 1632499 w 3765948"/>
                <a:gd name="connsiteY82" fmla="*/ 5752030 h 6129756"/>
                <a:gd name="connsiteX83" fmla="*/ 1663975 w 3765948"/>
                <a:gd name="connsiteY83" fmla="*/ 5739848 h 6129756"/>
                <a:gd name="connsiteX84" fmla="*/ 506333 w 3765948"/>
                <a:gd name="connsiteY84" fmla="*/ 5736355 h 6129756"/>
                <a:gd name="connsiteX85" fmla="*/ 528881 w 3765948"/>
                <a:gd name="connsiteY85" fmla="*/ 5752229 h 6129756"/>
                <a:gd name="connsiteX86" fmla="*/ 510863 w 3765948"/>
                <a:gd name="connsiteY86" fmla="*/ 5785371 h 6129756"/>
                <a:gd name="connsiteX87" fmla="*/ 365503 w 3765948"/>
                <a:gd name="connsiteY87" fmla="*/ 5781131 h 6129756"/>
                <a:gd name="connsiteX88" fmla="*/ 445787 w 3765948"/>
                <a:gd name="connsiteY88" fmla="*/ 5773161 h 6129756"/>
                <a:gd name="connsiteX89" fmla="*/ 480095 w 3765948"/>
                <a:gd name="connsiteY89" fmla="*/ 5743420 h 6129756"/>
                <a:gd name="connsiteX90" fmla="*/ 506333 w 3765948"/>
                <a:gd name="connsiteY90" fmla="*/ 5736355 h 6129756"/>
                <a:gd name="connsiteX91" fmla="*/ 2226687 w 3765948"/>
                <a:gd name="connsiteY91" fmla="*/ 5732462 h 6129756"/>
                <a:gd name="connsiteX92" fmla="*/ 2257723 w 3765948"/>
                <a:gd name="connsiteY92" fmla="*/ 5749985 h 6129756"/>
                <a:gd name="connsiteX93" fmla="*/ 2313949 w 3765948"/>
                <a:gd name="connsiteY93" fmla="*/ 5772076 h 6129756"/>
                <a:gd name="connsiteX94" fmla="*/ 2331699 w 3765948"/>
                <a:gd name="connsiteY94" fmla="*/ 5803516 h 6129756"/>
                <a:gd name="connsiteX95" fmla="*/ 2333267 w 3765948"/>
                <a:gd name="connsiteY95" fmla="*/ 5803966 h 6129756"/>
                <a:gd name="connsiteX96" fmla="*/ 2326185 w 3765948"/>
                <a:gd name="connsiteY96" fmla="*/ 5813705 h 6129756"/>
                <a:gd name="connsiteX97" fmla="*/ 2303103 w 3765948"/>
                <a:gd name="connsiteY97" fmla="*/ 5818111 h 6129756"/>
                <a:gd name="connsiteX98" fmla="*/ 2297629 w 3765948"/>
                <a:gd name="connsiteY98" fmla="*/ 5798298 h 6129756"/>
                <a:gd name="connsiteX99" fmla="*/ 2306489 w 3765948"/>
                <a:gd name="connsiteY99" fmla="*/ 5792355 h 6129756"/>
                <a:gd name="connsiteX100" fmla="*/ 2292955 w 3765948"/>
                <a:gd name="connsiteY100" fmla="*/ 5800443 h 6129756"/>
                <a:gd name="connsiteX101" fmla="*/ 2299943 w 3765948"/>
                <a:gd name="connsiteY101" fmla="*/ 5825740 h 6129756"/>
                <a:gd name="connsiteX102" fmla="*/ 2329417 w 3765948"/>
                <a:gd name="connsiteY102" fmla="*/ 5820114 h 6129756"/>
                <a:gd name="connsiteX103" fmla="*/ 2339817 w 3765948"/>
                <a:gd name="connsiteY103" fmla="*/ 5805809 h 6129756"/>
                <a:gd name="connsiteX104" fmla="*/ 2371165 w 3765948"/>
                <a:gd name="connsiteY104" fmla="*/ 5837980 h 6129756"/>
                <a:gd name="connsiteX105" fmla="*/ 2351255 w 3765948"/>
                <a:gd name="connsiteY105" fmla="*/ 5892182 h 6129756"/>
                <a:gd name="connsiteX106" fmla="*/ 2337217 w 3765948"/>
                <a:gd name="connsiteY106" fmla="*/ 5893416 h 6129756"/>
                <a:gd name="connsiteX107" fmla="*/ 2352045 w 3765948"/>
                <a:gd name="connsiteY107" fmla="*/ 5866603 h 6129756"/>
                <a:gd name="connsiteX108" fmla="*/ 2292851 w 3765948"/>
                <a:gd name="connsiteY108" fmla="*/ 5855880 h 6129756"/>
                <a:gd name="connsiteX109" fmla="*/ 2222395 w 3765948"/>
                <a:gd name="connsiteY109" fmla="*/ 5903508 h 6129756"/>
                <a:gd name="connsiteX110" fmla="*/ 2201867 w 3765948"/>
                <a:gd name="connsiteY110" fmla="*/ 5905312 h 6129756"/>
                <a:gd name="connsiteX111" fmla="*/ 2133975 w 3765948"/>
                <a:gd name="connsiteY111" fmla="*/ 5903483 h 6129756"/>
                <a:gd name="connsiteX112" fmla="*/ 2234215 w 3765948"/>
                <a:gd name="connsiteY112" fmla="*/ 5863241 h 6129756"/>
                <a:gd name="connsiteX113" fmla="*/ 2246437 w 3765948"/>
                <a:gd name="connsiteY113" fmla="*/ 5816498 h 6129756"/>
                <a:gd name="connsiteX114" fmla="*/ 2184689 w 3765948"/>
                <a:gd name="connsiteY114" fmla="*/ 5819583 h 6129756"/>
                <a:gd name="connsiteX115" fmla="*/ 2151715 w 3765948"/>
                <a:gd name="connsiteY115" fmla="*/ 5866779 h 6129756"/>
                <a:gd name="connsiteX116" fmla="*/ 2057239 w 3765948"/>
                <a:gd name="connsiteY116" fmla="*/ 5875635 h 6129756"/>
                <a:gd name="connsiteX117" fmla="*/ 2120027 w 3765948"/>
                <a:gd name="connsiteY117" fmla="*/ 5900857 h 6129756"/>
                <a:gd name="connsiteX118" fmla="*/ 1965901 w 3765948"/>
                <a:gd name="connsiteY118" fmla="*/ 5901238 h 6129756"/>
                <a:gd name="connsiteX119" fmla="*/ 2045495 w 3765948"/>
                <a:gd name="connsiteY119" fmla="*/ 5844160 h 6129756"/>
                <a:gd name="connsiteX120" fmla="*/ 2062307 w 3765948"/>
                <a:gd name="connsiteY120" fmla="*/ 5859156 h 6129756"/>
                <a:gd name="connsiteX121" fmla="*/ 2094667 w 3765948"/>
                <a:gd name="connsiteY121" fmla="*/ 5865688 h 6129756"/>
                <a:gd name="connsiteX122" fmla="*/ 2103283 w 3765948"/>
                <a:gd name="connsiteY122" fmla="*/ 5837073 h 6129756"/>
                <a:gd name="connsiteX123" fmla="*/ 2088621 w 3765948"/>
                <a:gd name="connsiteY123" fmla="*/ 5827839 h 6129756"/>
                <a:gd name="connsiteX124" fmla="*/ 2098197 w 3765948"/>
                <a:gd name="connsiteY124" fmla="*/ 5834618 h 6129756"/>
                <a:gd name="connsiteX125" fmla="*/ 2091447 w 3765948"/>
                <a:gd name="connsiteY125" fmla="*/ 5857030 h 6129756"/>
                <a:gd name="connsiteX126" fmla="*/ 2066103 w 3765948"/>
                <a:gd name="connsiteY126" fmla="*/ 5851915 h 6129756"/>
                <a:gd name="connsiteX127" fmla="*/ 2057625 w 3765948"/>
                <a:gd name="connsiteY127" fmla="*/ 5839363 h 6129756"/>
                <a:gd name="connsiteX128" fmla="*/ 2058379 w 3765948"/>
                <a:gd name="connsiteY128" fmla="*/ 5839064 h 6129756"/>
                <a:gd name="connsiteX129" fmla="*/ 2088159 w 3765948"/>
                <a:gd name="connsiteY129" fmla="*/ 5808056 h 6129756"/>
                <a:gd name="connsiteX130" fmla="*/ 2115925 w 3765948"/>
                <a:gd name="connsiteY130" fmla="*/ 5776471 h 6129756"/>
                <a:gd name="connsiteX131" fmla="*/ 2141807 w 3765948"/>
                <a:gd name="connsiteY131" fmla="*/ 5767110 h 6129756"/>
                <a:gd name="connsiteX132" fmla="*/ 2152977 w 3765948"/>
                <a:gd name="connsiteY132" fmla="*/ 5782467 h 6129756"/>
                <a:gd name="connsiteX133" fmla="*/ 2177917 w 3765948"/>
                <a:gd name="connsiteY133" fmla="*/ 5792553 h 6129756"/>
                <a:gd name="connsiteX134" fmla="*/ 2190327 w 3765948"/>
                <a:gd name="connsiteY134" fmla="*/ 5770317 h 6129756"/>
                <a:gd name="connsiteX135" fmla="*/ 2180219 w 3765948"/>
                <a:gd name="connsiteY135" fmla="*/ 5760595 h 6129756"/>
                <a:gd name="connsiteX136" fmla="*/ 2186677 w 3765948"/>
                <a:gd name="connsiteY136" fmla="*/ 5767560 h 6129756"/>
                <a:gd name="connsiteX137" fmla="*/ 2176959 w 3765948"/>
                <a:gd name="connsiteY137" fmla="*/ 5784975 h 6129756"/>
                <a:gd name="connsiteX138" fmla="*/ 2157425 w 3765948"/>
                <a:gd name="connsiteY138" fmla="*/ 5777075 h 6129756"/>
                <a:gd name="connsiteX139" fmla="*/ 2151381 w 3765948"/>
                <a:gd name="connsiteY139" fmla="*/ 5764788 h 6129756"/>
                <a:gd name="connsiteX140" fmla="*/ 2196313 w 3765948"/>
                <a:gd name="connsiteY140" fmla="*/ 5747176 h 6129756"/>
                <a:gd name="connsiteX141" fmla="*/ 2226687 w 3765948"/>
                <a:gd name="connsiteY141" fmla="*/ 5732462 h 6129756"/>
                <a:gd name="connsiteX142" fmla="*/ 1098117 w 3765948"/>
                <a:gd name="connsiteY142" fmla="*/ 5716562 h 6129756"/>
                <a:gd name="connsiteX143" fmla="*/ 1126567 w 3765948"/>
                <a:gd name="connsiteY143" fmla="*/ 5738028 h 6129756"/>
                <a:gd name="connsiteX144" fmla="*/ 1179387 w 3765948"/>
                <a:gd name="connsiteY144" fmla="*/ 5767347 h 6129756"/>
                <a:gd name="connsiteX145" fmla="*/ 1192831 w 3765948"/>
                <a:gd name="connsiteY145" fmla="*/ 5800855 h 6129756"/>
                <a:gd name="connsiteX146" fmla="*/ 1194327 w 3765948"/>
                <a:gd name="connsiteY146" fmla="*/ 5801508 h 6129756"/>
                <a:gd name="connsiteX147" fmla="*/ 1186023 w 3765948"/>
                <a:gd name="connsiteY147" fmla="*/ 5810227 h 6129756"/>
                <a:gd name="connsiteX148" fmla="*/ 1162559 w 3765948"/>
                <a:gd name="connsiteY148" fmla="*/ 5811548 h 6129756"/>
                <a:gd name="connsiteX149" fmla="*/ 1159749 w 3765948"/>
                <a:gd name="connsiteY149" fmla="*/ 5791186 h 6129756"/>
                <a:gd name="connsiteX150" fmla="*/ 1169315 w 3765948"/>
                <a:gd name="connsiteY150" fmla="*/ 5786464 h 6129756"/>
                <a:gd name="connsiteX151" fmla="*/ 1154833 w 3765948"/>
                <a:gd name="connsiteY151" fmla="*/ 5792695 h 6129756"/>
                <a:gd name="connsiteX152" fmla="*/ 1158421 w 3765948"/>
                <a:gd name="connsiteY152" fmla="*/ 5818693 h 6129756"/>
                <a:gd name="connsiteX153" fmla="*/ 1188379 w 3765948"/>
                <a:gd name="connsiteY153" fmla="*/ 5817007 h 6129756"/>
                <a:gd name="connsiteX154" fmla="*/ 1200577 w 3765948"/>
                <a:gd name="connsiteY154" fmla="*/ 5804200 h 6129756"/>
                <a:gd name="connsiteX155" fmla="*/ 1227405 w 3765948"/>
                <a:gd name="connsiteY155" fmla="*/ 5840227 h 6129756"/>
                <a:gd name="connsiteX156" fmla="*/ 1200515 w 3765948"/>
                <a:gd name="connsiteY156" fmla="*/ 5891326 h 6129756"/>
                <a:gd name="connsiteX157" fmla="*/ 1186437 w 3765948"/>
                <a:gd name="connsiteY157" fmla="*/ 5890696 h 6129756"/>
                <a:gd name="connsiteX158" fmla="*/ 1204673 w 3765948"/>
                <a:gd name="connsiteY158" fmla="*/ 5866075 h 6129756"/>
                <a:gd name="connsiteX159" fmla="*/ 1147413 w 3765948"/>
                <a:gd name="connsiteY159" fmla="*/ 5847633 h 6129756"/>
                <a:gd name="connsiteX160" fmla="*/ 1071287 w 3765948"/>
                <a:gd name="connsiteY160" fmla="*/ 5885545 h 6129756"/>
                <a:gd name="connsiteX161" fmla="*/ 1050701 w 3765948"/>
                <a:gd name="connsiteY161" fmla="*/ 5884624 h 6129756"/>
                <a:gd name="connsiteX162" fmla="*/ 983643 w 3765948"/>
                <a:gd name="connsiteY162" fmla="*/ 5873850 h 6129756"/>
                <a:gd name="connsiteX163" fmla="*/ 1088319 w 3765948"/>
                <a:gd name="connsiteY163" fmla="*/ 5847190 h 6129756"/>
                <a:gd name="connsiteX164" fmla="*/ 1106603 w 3765948"/>
                <a:gd name="connsiteY164" fmla="*/ 5802469 h 6129756"/>
                <a:gd name="connsiteX165" fmla="*/ 1044987 w 3765948"/>
                <a:gd name="connsiteY165" fmla="*/ 5797378 h 6129756"/>
                <a:gd name="connsiteX166" fmla="*/ 1006071 w 3765948"/>
                <a:gd name="connsiteY166" fmla="*/ 5839809 h 6129756"/>
                <a:gd name="connsiteX167" fmla="*/ 911255 w 3765948"/>
                <a:gd name="connsiteY167" fmla="*/ 5836118 h 6129756"/>
                <a:gd name="connsiteX168" fmla="*/ 970163 w 3765948"/>
                <a:gd name="connsiteY168" fmla="*/ 5869406 h 6129756"/>
                <a:gd name="connsiteX169" fmla="*/ 817335 w 3765948"/>
                <a:gd name="connsiteY169" fmla="*/ 5849441 h 6129756"/>
                <a:gd name="connsiteX170" fmla="*/ 903767 w 3765948"/>
                <a:gd name="connsiteY170" fmla="*/ 5803368 h 6129756"/>
                <a:gd name="connsiteX171" fmla="*/ 918453 w 3765948"/>
                <a:gd name="connsiteY171" fmla="*/ 5820452 h 6129756"/>
                <a:gd name="connsiteX172" fmla="*/ 949667 w 3765948"/>
                <a:gd name="connsiteY172" fmla="*/ 5831198 h 6129756"/>
                <a:gd name="connsiteX173" fmla="*/ 961985 w 3765948"/>
                <a:gd name="connsiteY173" fmla="*/ 5803970 h 6129756"/>
                <a:gd name="connsiteX174" fmla="*/ 948669 w 3765948"/>
                <a:gd name="connsiteY174" fmla="*/ 5792882 h 6129756"/>
                <a:gd name="connsiteX175" fmla="*/ 957267 w 3765948"/>
                <a:gd name="connsiteY175" fmla="*/ 5800866 h 6129756"/>
                <a:gd name="connsiteX176" fmla="*/ 947619 w 3765948"/>
                <a:gd name="connsiteY176" fmla="*/ 5822191 h 6129756"/>
                <a:gd name="connsiteX177" fmla="*/ 923171 w 3765948"/>
                <a:gd name="connsiteY177" fmla="*/ 5813775 h 6129756"/>
                <a:gd name="connsiteX178" fmla="*/ 916423 w 3765948"/>
                <a:gd name="connsiteY178" fmla="*/ 5800214 h 6129756"/>
                <a:gd name="connsiteX179" fmla="*/ 917211 w 3765948"/>
                <a:gd name="connsiteY179" fmla="*/ 5800018 h 6129756"/>
                <a:gd name="connsiteX180" fmla="*/ 950825 w 3765948"/>
                <a:gd name="connsiteY180" fmla="*/ 5773211 h 6129756"/>
                <a:gd name="connsiteX181" fmla="*/ 982515 w 3765948"/>
                <a:gd name="connsiteY181" fmla="*/ 5745567 h 6129756"/>
                <a:gd name="connsiteX182" fmla="*/ 1009405 w 3765948"/>
                <a:gd name="connsiteY182" fmla="*/ 5739704 h 6129756"/>
                <a:gd name="connsiteX183" fmla="*/ 1018453 w 3765948"/>
                <a:gd name="connsiteY183" fmla="*/ 5756401 h 6129756"/>
                <a:gd name="connsiteX184" fmla="*/ 1041843 w 3765948"/>
                <a:gd name="connsiteY184" fmla="*/ 5769690 h 6129756"/>
                <a:gd name="connsiteX185" fmla="*/ 1057079 w 3765948"/>
                <a:gd name="connsiteY185" fmla="*/ 5749287 h 6129756"/>
                <a:gd name="connsiteX186" fmla="*/ 1048341 w 3765948"/>
                <a:gd name="connsiteY186" fmla="*/ 5738316 h 6129756"/>
                <a:gd name="connsiteX187" fmla="*/ 1053825 w 3765948"/>
                <a:gd name="connsiteY187" fmla="*/ 5746072 h 6129756"/>
                <a:gd name="connsiteX188" fmla="*/ 1041893 w 3765948"/>
                <a:gd name="connsiteY188" fmla="*/ 5762052 h 6129756"/>
                <a:gd name="connsiteX189" fmla="*/ 1023573 w 3765948"/>
                <a:gd name="connsiteY189" fmla="*/ 5751643 h 6129756"/>
                <a:gd name="connsiteX190" fmla="*/ 1019203 w 3765948"/>
                <a:gd name="connsiteY190" fmla="*/ 5738665 h 6129756"/>
                <a:gd name="connsiteX191" fmla="*/ 1066065 w 3765948"/>
                <a:gd name="connsiteY191" fmla="*/ 5727138 h 6129756"/>
                <a:gd name="connsiteX192" fmla="*/ 1098117 w 3765948"/>
                <a:gd name="connsiteY192" fmla="*/ 5716562 h 6129756"/>
                <a:gd name="connsiteX193" fmla="*/ 2797055 w 3765948"/>
                <a:gd name="connsiteY193" fmla="*/ 5703376 h 6129756"/>
                <a:gd name="connsiteX194" fmla="*/ 2828091 w 3765948"/>
                <a:gd name="connsiteY194" fmla="*/ 5720899 h 6129756"/>
                <a:gd name="connsiteX195" fmla="*/ 2884317 w 3765948"/>
                <a:gd name="connsiteY195" fmla="*/ 5742990 h 6129756"/>
                <a:gd name="connsiteX196" fmla="*/ 2902067 w 3765948"/>
                <a:gd name="connsiteY196" fmla="*/ 5774430 h 6129756"/>
                <a:gd name="connsiteX197" fmla="*/ 2903635 w 3765948"/>
                <a:gd name="connsiteY197" fmla="*/ 5774880 h 6129756"/>
                <a:gd name="connsiteX198" fmla="*/ 2896553 w 3765948"/>
                <a:gd name="connsiteY198" fmla="*/ 5784619 h 6129756"/>
                <a:gd name="connsiteX199" fmla="*/ 2873471 w 3765948"/>
                <a:gd name="connsiteY199" fmla="*/ 5789025 h 6129756"/>
                <a:gd name="connsiteX200" fmla="*/ 2867997 w 3765948"/>
                <a:gd name="connsiteY200" fmla="*/ 5769212 h 6129756"/>
                <a:gd name="connsiteX201" fmla="*/ 2876857 w 3765948"/>
                <a:gd name="connsiteY201" fmla="*/ 5763269 h 6129756"/>
                <a:gd name="connsiteX202" fmla="*/ 2863323 w 3765948"/>
                <a:gd name="connsiteY202" fmla="*/ 5771357 h 6129756"/>
                <a:gd name="connsiteX203" fmla="*/ 2870311 w 3765948"/>
                <a:gd name="connsiteY203" fmla="*/ 5796654 h 6129756"/>
                <a:gd name="connsiteX204" fmla="*/ 2899785 w 3765948"/>
                <a:gd name="connsiteY204" fmla="*/ 5791028 h 6129756"/>
                <a:gd name="connsiteX205" fmla="*/ 2910185 w 3765948"/>
                <a:gd name="connsiteY205" fmla="*/ 5776723 h 6129756"/>
                <a:gd name="connsiteX206" fmla="*/ 2941533 w 3765948"/>
                <a:gd name="connsiteY206" fmla="*/ 5808894 h 6129756"/>
                <a:gd name="connsiteX207" fmla="*/ 2921623 w 3765948"/>
                <a:gd name="connsiteY207" fmla="*/ 5863096 h 6129756"/>
                <a:gd name="connsiteX208" fmla="*/ 2907585 w 3765948"/>
                <a:gd name="connsiteY208" fmla="*/ 5864330 h 6129756"/>
                <a:gd name="connsiteX209" fmla="*/ 2922413 w 3765948"/>
                <a:gd name="connsiteY209" fmla="*/ 5837517 h 6129756"/>
                <a:gd name="connsiteX210" fmla="*/ 2863219 w 3765948"/>
                <a:gd name="connsiteY210" fmla="*/ 5826794 h 6129756"/>
                <a:gd name="connsiteX211" fmla="*/ 2792763 w 3765948"/>
                <a:gd name="connsiteY211" fmla="*/ 5874422 h 6129756"/>
                <a:gd name="connsiteX212" fmla="*/ 2772235 w 3765948"/>
                <a:gd name="connsiteY212" fmla="*/ 5876226 h 6129756"/>
                <a:gd name="connsiteX213" fmla="*/ 2704343 w 3765948"/>
                <a:gd name="connsiteY213" fmla="*/ 5874397 h 6129756"/>
                <a:gd name="connsiteX214" fmla="*/ 2804583 w 3765948"/>
                <a:gd name="connsiteY214" fmla="*/ 5834155 h 6129756"/>
                <a:gd name="connsiteX215" fmla="*/ 2816805 w 3765948"/>
                <a:gd name="connsiteY215" fmla="*/ 5787412 h 6129756"/>
                <a:gd name="connsiteX216" fmla="*/ 2755057 w 3765948"/>
                <a:gd name="connsiteY216" fmla="*/ 5790497 h 6129756"/>
                <a:gd name="connsiteX217" fmla="*/ 2722083 w 3765948"/>
                <a:gd name="connsiteY217" fmla="*/ 5837693 h 6129756"/>
                <a:gd name="connsiteX218" fmla="*/ 2627607 w 3765948"/>
                <a:gd name="connsiteY218" fmla="*/ 5846549 h 6129756"/>
                <a:gd name="connsiteX219" fmla="*/ 2690395 w 3765948"/>
                <a:gd name="connsiteY219" fmla="*/ 5871771 h 6129756"/>
                <a:gd name="connsiteX220" fmla="*/ 2536269 w 3765948"/>
                <a:gd name="connsiteY220" fmla="*/ 5872152 h 6129756"/>
                <a:gd name="connsiteX221" fmla="*/ 2615863 w 3765948"/>
                <a:gd name="connsiteY221" fmla="*/ 5815074 h 6129756"/>
                <a:gd name="connsiteX222" fmla="*/ 2632675 w 3765948"/>
                <a:gd name="connsiteY222" fmla="*/ 5830070 h 6129756"/>
                <a:gd name="connsiteX223" fmla="*/ 2665035 w 3765948"/>
                <a:gd name="connsiteY223" fmla="*/ 5836602 h 6129756"/>
                <a:gd name="connsiteX224" fmla="*/ 2673651 w 3765948"/>
                <a:gd name="connsiteY224" fmla="*/ 5807987 h 6129756"/>
                <a:gd name="connsiteX225" fmla="*/ 2658989 w 3765948"/>
                <a:gd name="connsiteY225" fmla="*/ 5798753 h 6129756"/>
                <a:gd name="connsiteX226" fmla="*/ 2668565 w 3765948"/>
                <a:gd name="connsiteY226" fmla="*/ 5805532 h 6129756"/>
                <a:gd name="connsiteX227" fmla="*/ 2661815 w 3765948"/>
                <a:gd name="connsiteY227" fmla="*/ 5827944 h 6129756"/>
                <a:gd name="connsiteX228" fmla="*/ 2636471 w 3765948"/>
                <a:gd name="connsiteY228" fmla="*/ 5822829 h 6129756"/>
                <a:gd name="connsiteX229" fmla="*/ 2627993 w 3765948"/>
                <a:gd name="connsiteY229" fmla="*/ 5810277 h 6129756"/>
                <a:gd name="connsiteX230" fmla="*/ 2628747 w 3765948"/>
                <a:gd name="connsiteY230" fmla="*/ 5809978 h 6129756"/>
                <a:gd name="connsiteX231" fmla="*/ 2658527 w 3765948"/>
                <a:gd name="connsiteY231" fmla="*/ 5778970 h 6129756"/>
                <a:gd name="connsiteX232" fmla="*/ 2686293 w 3765948"/>
                <a:gd name="connsiteY232" fmla="*/ 5747385 h 6129756"/>
                <a:gd name="connsiteX233" fmla="*/ 2712175 w 3765948"/>
                <a:gd name="connsiteY233" fmla="*/ 5738024 h 6129756"/>
                <a:gd name="connsiteX234" fmla="*/ 2723345 w 3765948"/>
                <a:gd name="connsiteY234" fmla="*/ 5753381 h 6129756"/>
                <a:gd name="connsiteX235" fmla="*/ 2748285 w 3765948"/>
                <a:gd name="connsiteY235" fmla="*/ 5763467 h 6129756"/>
                <a:gd name="connsiteX236" fmla="*/ 2760695 w 3765948"/>
                <a:gd name="connsiteY236" fmla="*/ 5741231 h 6129756"/>
                <a:gd name="connsiteX237" fmla="*/ 2750587 w 3765948"/>
                <a:gd name="connsiteY237" fmla="*/ 5731509 h 6129756"/>
                <a:gd name="connsiteX238" fmla="*/ 2757045 w 3765948"/>
                <a:gd name="connsiteY238" fmla="*/ 5738474 h 6129756"/>
                <a:gd name="connsiteX239" fmla="*/ 2747327 w 3765948"/>
                <a:gd name="connsiteY239" fmla="*/ 5755889 h 6129756"/>
                <a:gd name="connsiteX240" fmla="*/ 2727793 w 3765948"/>
                <a:gd name="connsiteY240" fmla="*/ 5747989 h 6129756"/>
                <a:gd name="connsiteX241" fmla="*/ 2721749 w 3765948"/>
                <a:gd name="connsiteY241" fmla="*/ 5735702 h 6129756"/>
                <a:gd name="connsiteX242" fmla="*/ 2766681 w 3765948"/>
                <a:gd name="connsiteY242" fmla="*/ 5718090 h 6129756"/>
                <a:gd name="connsiteX243" fmla="*/ 2797055 w 3765948"/>
                <a:gd name="connsiteY243" fmla="*/ 5703376 h 6129756"/>
                <a:gd name="connsiteX244" fmla="*/ 3370851 w 3765948"/>
                <a:gd name="connsiteY244" fmla="*/ 5693792 h 6129756"/>
                <a:gd name="connsiteX245" fmla="*/ 3380031 w 3765948"/>
                <a:gd name="connsiteY245" fmla="*/ 5702341 h 6129756"/>
                <a:gd name="connsiteX246" fmla="*/ 3373769 w 3765948"/>
                <a:gd name="connsiteY246" fmla="*/ 5739541 h 6129756"/>
                <a:gd name="connsiteX247" fmla="*/ 3234929 w 3765948"/>
                <a:gd name="connsiteY247" fmla="*/ 5782800 h 6129756"/>
                <a:gd name="connsiteX248" fmla="*/ 3308259 w 3765948"/>
                <a:gd name="connsiteY248" fmla="*/ 5749156 h 6129756"/>
                <a:gd name="connsiteX249" fmla="*/ 3331033 w 3765948"/>
                <a:gd name="connsiteY249" fmla="*/ 5709875 h 6129756"/>
                <a:gd name="connsiteX250" fmla="*/ 3353547 w 3765948"/>
                <a:gd name="connsiteY250" fmla="*/ 5694663 h 6129756"/>
                <a:gd name="connsiteX251" fmla="*/ 3370851 w 3765948"/>
                <a:gd name="connsiteY251" fmla="*/ 5693792 h 6129756"/>
                <a:gd name="connsiteX252" fmla="*/ 472901 w 3765948"/>
                <a:gd name="connsiteY252" fmla="*/ 5661425 h 6129756"/>
                <a:gd name="connsiteX253" fmla="*/ 503073 w 3765948"/>
                <a:gd name="connsiteY253" fmla="*/ 5669640 h 6129756"/>
                <a:gd name="connsiteX254" fmla="*/ 536011 w 3765948"/>
                <a:gd name="connsiteY254" fmla="*/ 5662275 h 6129756"/>
                <a:gd name="connsiteX255" fmla="*/ 562207 w 3765948"/>
                <a:gd name="connsiteY255" fmla="*/ 5686440 h 6129756"/>
                <a:gd name="connsiteX256" fmla="*/ 611879 w 3765948"/>
                <a:gd name="connsiteY256" fmla="*/ 5720822 h 6129756"/>
                <a:gd name="connsiteX257" fmla="*/ 621957 w 3765948"/>
                <a:gd name="connsiteY257" fmla="*/ 5755492 h 6129756"/>
                <a:gd name="connsiteX258" fmla="*/ 623381 w 3765948"/>
                <a:gd name="connsiteY258" fmla="*/ 5756288 h 6129756"/>
                <a:gd name="connsiteX259" fmla="*/ 614257 w 3765948"/>
                <a:gd name="connsiteY259" fmla="*/ 5764147 h 6129756"/>
                <a:gd name="connsiteX260" fmla="*/ 590777 w 3765948"/>
                <a:gd name="connsiteY260" fmla="*/ 5763149 h 6129756"/>
                <a:gd name="connsiteX261" fmla="*/ 589987 w 3765948"/>
                <a:gd name="connsiteY261" fmla="*/ 5742609 h 6129756"/>
                <a:gd name="connsiteX262" fmla="*/ 599971 w 3765948"/>
                <a:gd name="connsiteY262" fmla="*/ 5738853 h 6129756"/>
                <a:gd name="connsiteX263" fmla="*/ 584947 w 3765948"/>
                <a:gd name="connsiteY263" fmla="*/ 5743626 h 6129756"/>
                <a:gd name="connsiteX264" fmla="*/ 585955 w 3765948"/>
                <a:gd name="connsiteY264" fmla="*/ 5769851 h 6129756"/>
                <a:gd name="connsiteX265" fmla="*/ 615933 w 3765948"/>
                <a:gd name="connsiteY265" fmla="*/ 5771126 h 6129756"/>
                <a:gd name="connsiteX266" fmla="*/ 629333 w 3765948"/>
                <a:gd name="connsiteY266" fmla="*/ 5759583 h 6129756"/>
                <a:gd name="connsiteX267" fmla="*/ 652481 w 3765948"/>
                <a:gd name="connsiteY267" fmla="*/ 5798079 h 6129756"/>
                <a:gd name="connsiteX268" fmla="*/ 620685 w 3765948"/>
                <a:gd name="connsiteY268" fmla="*/ 5846279 h 6129756"/>
                <a:gd name="connsiteX269" fmla="*/ 606739 w 3765948"/>
                <a:gd name="connsiteY269" fmla="*/ 5844265 h 6129756"/>
                <a:gd name="connsiteX270" fmla="*/ 627313 w 3765948"/>
                <a:gd name="connsiteY270" fmla="*/ 5821561 h 6129756"/>
                <a:gd name="connsiteX271" fmla="*/ 572149 w 3765948"/>
                <a:gd name="connsiteY271" fmla="*/ 5797566 h 6129756"/>
                <a:gd name="connsiteX272" fmla="*/ 492657 w 3765948"/>
                <a:gd name="connsiteY272" fmla="*/ 5827791 h 6129756"/>
                <a:gd name="connsiteX273" fmla="*/ 472261 w 3765948"/>
                <a:gd name="connsiteY273" fmla="*/ 5824846 h 6129756"/>
                <a:gd name="connsiteX274" fmla="*/ 406591 w 3765948"/>
                <a:gd name="connsiteY274" fmla="*/ 5807515 h 6129756"/>
                <a:gd name="connsiteX275" fmla="*/ 513385 w 3765948"/>
                <a:gd name="connsiteY275" fmla="*/ 5791301 h 6129756"/>
                <a:gd name="connsiteX276" fmla="*/ 535987 w 3765948"/>
                <a:gd name="connsiteY276" fmla="*/ 5748600 h 6129756"/>
                <a:gd name="connsiteX277" fmla="*/ 475173 w 3765948"/>
                <a:gd name="connsiteY277" fmla="*/ 5737460 h 6129756"/>
                <a:gd name="connsiteX278" fmla="*/ 432267 w 3765948"/>
                <a:gd name="connsiteY278" fmla="*/ 5775850 h 6129756"/>
                <a:gd name="connsiteX279" fmla="*/ 338275 w 3765948"/>
                <a:gd name="connsiteY279" fmla="*/ 5762832 h 6129756"/>
                <a:gd name="connsiteX280" fmla="*/ 393617 w 3765948"/>
                <a:gd name="connsiteY280" fmla="*/ 5801764 h 6129756"/>
                <a:gd name="connsiteX281" fmla="*/ 243501 w 3765948"/>
                <a:gd name="connsiteY281" fmla="*/ 5766835 h 6129756"/>
                <a:gd name="connsiteX282" fmla="*/ 334051 w 3765948"/>
                <a:gd name="connsiteY282" fmla="*/ 5729504 h 6129756"/>
                <a:gd name="connsiteX283" fmla="*/ 346983 w 3765948"/>
                <a:gd name="connsiteY283" fmla="*/ 5747952 h 6129756"/>
                <a:gd name="connsiteX284" fmla="*/ 376985 w 3765948"/>
                <a:gd name="connsiteY284" fmla="*/ 5761722 h 6129756"/>
                <a:gd name="connsiteX285" fmla="*/ 391927 w 3765948"/>
                <a:gd name="connsiteY285" fmla="*/ 5735841 h 6129756"/>
                <a:gd name="connsiteX286" fmla="*/ 379769 w 3765948"/>
                <a:gd name="connsiteY286" fmla="*/ 5723494 h 6129756"/>
                <a:gd name="connsiteX287" fmla="*/ 387537 w 3765948"/>
                <a:gd name="connsiteY287" fmla="*/ 5732286 h 6129756"/>
                <a:gd name="connsiteX288" fmla="*/ 375835 w 3765948"/>
                <a:gd name="connsiteY288" fmla="*/ 5752557 h 6129756"/>
                <a:gd name="connsiteX289" fmla="*/ 352335 w 3765948"/>
                <a:gd name="connsiteY289" fmla="*/ 5741772 h 6129756"/>
                <a:gd name="connsiteX290" fmla="*/ 346957 w 3765948"/>
                <a:gd name="connsiteY290" fmla="*/ 5727613 h 6129756"/>
                <a:gd name="connsiteX291" fmla="*/ 347761 w 3765948"/>
                <a:gd name="connsiteY291" fmla="*/ 5727495 h 6129756"/>
                <a:gd name="connsiteX292" fmla="*/ 383851 w 3765948"/>
                <a:gd name="connsiteY292" fmla="*/ 5704132 h 6129756"/>
                <a:gd name="connsiteX293" fmla="*/ 418113 w 3765948"/>
                <a:gd name="connsiteY293" fmla="*/ 5679746 h 6129756"/>
                <a:gd name="connsiteX294" fmla="*/ 445449 w 3765948"/>
                <a:gd name="connsiteY294" fmla="*/ 5676560 h 6129756"/>
                <a:gd name="connsiteX295" fmla="*/ 452807 w 3765948"/>
                <a:gd name="connsiteY295" fmla="*/ 5694068 h 6129756"/>
                <a:gd name="connsiteX296" fmla="*/ 474775 w 3765948"/>
                <a:gd name="connsiteY296" fmla="*/ 5709598 h 6129756"/>
                <a:gd name="connsiteX297" fmla="*/ 491947 w 3765948"/>
                <a:gd name="connsiteY297" fmla="*/ 5690796 h 6129756"/>
                <a:gd name="connsiteX298" fmla="*/ 484333 w 3765948"/>
                <a:gd name="connsiteY298" fmla="*/ 5679017 h 6129756"/>
                <a:gd name="connsiteX299" fmla="*/ 489025 w 3765948"/>
                <a:gd name="connsiteY299" fmla="*/ 5687276 h 6129756"/>
                <a:gd name="connsiteX300" fmla="*/ 475577 w 3765948"/>
                <a:gd name="connsiteY300" fmla="*/ 5702002 h 6129756"/>
                <a:gd name="connsiteX301" fmla="*/ 458371 w 3765948"/>
                <a:gd name="connsiteY301" fmla="*/ 5689838 h 6129756"/>
                <a:gd name="connsiteX302" fmla="*/ 455301 w 3765948"/>
                <a:gd name="connsiteY302" fmla="*/ 5676493 h 6129756"/>
                <a:gd name="connsiteX303" fmla="*/ 472901 w 3765948"/>
                <a:gd name="connsiteY303" fmla="*/ 5661425 h 6129756"/>
                <a:gd name="connsiteX304" fmla="*/ 3357521 w 3765948"/>
                <a:gd name="connsiteY304" fmla="*/ 5614958 h 6129756"/>
                <a:gd name="connsiteX305" fmla="*/ 3390151 w 3765948"/>
                <a:gd name="connsiteY305" fmla="*/ 5629291 h 6129756"/>
                <a:gd name="connsiteX306" fmla="*/ 3448305 w 3765948"/>
                <a:gd name="connsiteY306" fmla="*/ 5645653 h 6129756"/>
                <a:gd name="connsiteX307" fmla="*/ 3469109 w 3765948"/>
                <a:gd name="connsiteY307" fmla="*/ 5675161 h 6129756"/>
                <a:gd name="connsiteX308" fmla="*/ 3470715 w 3765948"/>
                <a:gd name="connsiteY308" fmla="*/ 5675452 h 6129756"/>
                <a:gd name="connsiteX309" fmla="*/ 3464641 w 3765948"/>
                <a:gd name="connsiteY309" fmla="*/ 5685850 h 6129756"/>
                <a:gd name="connsiteX310" fmla="*/ 3442113 w 3765948"/>
                <a:gd name="connsiteY310" fmla="*/ 5692541 h 6129756"/>
                <a:gd name="connsiteX311" fmla="*/ 3434687 w 3765948"/>
                <a:gd name="connsiteY311" fmla="*/ 5673374 h 6129756"/>
                <a:gd name="connsiteX312" fmla="*/ 3442909 w 3765948"/>
                <a:gd name="connsiteY312" fmla="*/ 5666576 h 6129756"/>
                <a:gd name="connsiteX313" fmla="*/ 3430251 w 3765948"/>
                <a:gd name="connsiteY313" fmla="*/ 5675976 h 6129756"/>
                <a:gd name="connsiteX314" fmla="*/ 3439733 w 3765948"/>
                <a:gd name="connsiteY314" fmla="*/ 5700447 h 6129756"/>
                <a:gd name="connsiteX315" fmla="*/ 3468495 w 3765948"/>
                <a:gd name="connsiteY315" fmla="*/ 5691904 h 6129756"/>
                <a:gd name="connsiteX316" fmla="*/ 3477415 w 3765948"/>
                <a:gd name="connsiteY316" fmla="*/ 5676632 h 6129756"/>
                <a:gd name="connsiteX317" fmla="*/ 3511821 w 3765948"/>
                <a:gd name="connsiteY317" fmla="*/ 5705508 h 6129756"/>
                <a:gd name="connsiteX318" fmla="*/ 3497429 w 3765948"/>
                <a:gd name="connsiteY318" fmla="*/ 5761428 h 6129756"/>
                <a:gd name="connsiteX319" fmla="*/ 3483585 w 3765948"/>
                <a:gd name="connsiteY319" fmla="*/ 5764059 h 6129756"/>
                <a:gd name="connsiteX320" fmla="*/ 3495657 w 3765948"/>
                <a:gd name="connsiteY320" fmla="*/ 5735898 h 6129756"/>
                <a:gd name="connsiteX321" fmla="*/ 3435689 w 3765948"/>
                <a:gd name="connsiteY321" fmla="*/ 5731145 h 6129756"/>
                <a:gd name="connsiteX322" fmla="*/ 3370345 w 3765948"/>
                <a:gd name="connsiteY322" fmla="*/ 5785576 h 6129756"/>
                <a:gd name="connsiteX323" fmla="*/ 3350101 w 3765948"/>
                <a:gd name="connsiteY323" fmla="*/ 5789423 h 6129756"/>
                <a:gd name="connsiteX324" fmla="*/ 3282365 w 3765948"/>
                <a:gd name="connsiteY324" fmla="*/ 5794389 h 6129756"/>
                <a:gd name="connsiteX325" fmla="*/ 3378081 w 3765948"/>
                <a:gd name="connsiteY325" fmla="*/ 5744329 h 6129756"/>
                <a:gd name="connsiteX326" fmla="*/ 3385571 w 3765948"/>
                <a:gd name="connsiteY326" fmla="*/ 5696599 h 6129756"/>
                <a:gd name="connsiteX327" fmla="*/ 3324439 w 3765948"/>
                <a:gd name="connsiteY327" fmla="*/ 5705840 h 6129756"/>
                <a:gd name="connsiteX328" fmla="*/ 3296347 w 3765948"/>
                <a:gd name="connsiteY328" fmla="*/ 5756095 h 6129756"/>
                <a:gd name="connsiteX329" fmla="*/ 3203231 w 3765948"/>
                <a:gd name="connsiteY329" fmla="*/ 5774349 h 6129756"/>
                <a:gd name="connsiteX330" fmla="*/ 3268225 w 3765948"/>
                <a:gd name="connsiteY330" fmla="*/ 5793169 h 6129756"/>
                <a:gd name="connsiteX331" fmla="*/ 3114909 w 3765948"/>
                <a:gd name="connsiteY331" fmla="*/ 5808952 h 6129756"/>
                <a:gd name="connsiteX332" fmla="*/ 3188399 w 3765948"/>
                <a:gd name="connsiteY332" fmla="*/ 5744205 h 6129756"/>
                <a:gd name="connsiteX333" fmla="*/ 3206627 w 3765948"/>
                <a:gd name="connsiteY333" fmla="*/ 5757446 h 6129756"/>
                <a:gd name="connsiteX334" fmla="*/ 3239475 w 3765948"/>
                <a:gd name="connsiteY334" fmla="*/ 5760711 h 6129756"/>
                <a:gd name="connsiteX335" fmla="*/ 3245191 w 3765948"/>
                <a:gd name="connsiteY335" fmla="*/ 5731378 h 6129756"/>
                <a:gd name="connsiteX336" fmla="*/ 3229677 w 3765948"/>
                <a:gd name="connsiteY336" fmla="*/ 5723656 h 6129756"/>
                <a:gd name="connsiteX337" fmla="*/ 3239883 w 3765948"/>
                <a:gd name="connsiteY337" fmla="*/ 5729444 h 6129756"/>
                <a:gd name="connsiteX338" fmla="*/ 3235409 w 3765948"/>
                <a:gd name="connsiteY338" fmla="*/ 5752418 h 6129756"/>
                <a:gd name="connsiteX339" fmla="*/ 3209679 w 3765948"/>
                <a:gd name="connsiteY339" fmla="*/ 5749861 h 6129756"/>
                <a:gd name="connsiteX340" fmla="*/ 3199989 w 3765948"/>
                <a:gd name="connsiteY340" fmla="*/ 5738220 h 6129756"/>
                <a:gd name="connsiteX341" fmla="*/ 3200711 w 3765948"/>
                <a:gd name="connsiteY341" fmla="*/ 5737847 h 6129756"/>
                <a:gd name="connsiteX342" fmla="*/ 3227243 w 3765948"/>
                <a:gd name="connsiteY342" fmla="*/ 5704018 h 6129756"/>
                <a:gd name="connsiteX343" fmla="*/ 3251713 w 3765948"/>
                <a:gd name="connsiteY343" fmla="*/ 5669816 h 6129756"/>
                <a:gd name="connsiteX344" fmla="*/ 3276527 w 3765948"/>
                <a:gd name="connsiteY344" fmla="*/ 5657915 h 6129756"/>
                <a:gd name="connsiteX345" fmla="*/ 3289179 w 3765948"/>
                <a:gd name="connsiteY345" fmla="*/ 5672079 h 6129756"/>
                <a:gd name="connsiteX346" fmla="*/ 3315001 w 3765948"/>
                <a:gd name="connsiteY346" fmla="*/ 5679622 h 6129756"/>
                <a:gd name="connsiteX347" fmla="*/ 3325127 w 3765948"/>
                <a:gd name="connsiteY347" fmla="*/ 5656258 h 6129756"/>
                <a:gd name="connsiteX348" fmla="*/ 3314097 w 3765948"/>
                <a:gd name="connsiteY348" fmla="*/ 5647594 h 6129756"/>
                <a:gd name="connsiteX349" fmla="*/ 3321219 w 3765948"/>
                <a:gd name="connsiteY349" fmla="*/ 5653878 h 6129756"/>
                <a:gd name="connsiteX350" fmla="*/ 3313289 w 3765948"/>
                <a:gd name="connsiteY350" fmla="*/ 5672178 h 6129756"/>
                <a:gd name="connsiteX351" fmla="*/ 3293065 w 3765948"/>
                <a:gd name="connsiteY351" fmla="*/ 5666270 h 6129756"/>
                <a:gd name="connsiteX352" fmla="*/ 3285823 w 3765948"/>
                <a:gd name="connsiteY352" fmla="*/ 5654648 h 6129756"/>
                <a:gd name="connsiteX353" fmla="*/ 3328769 w 3765948"/>
                <a:gd name="connsiteY353" fmla="*/ 5632633 h 6129756"/>
                <a:gd name="connsiteX354" fmla="*/ 3357521 w 3765948"/>
                <a:gd name="connsiteY354" fmla="*/ 5614958 h 6129756"/>
                <a:gd name="connsiteX355" fmla="*/ 243939 w 3765948"/>
                <a:gd name="connsiteY355" fmla="*/ 5294983 h 6129756"/>
                <a:gd name="connsiteX356" fmla="*/ 506441 w 3765948"/>
                <a:gd name="connsiteY356" fmla="*/ 5589538 h 6129756"/>
                <a:gd name="connsiteX357" fmla="*/ 243939 w 3765948"/>
                <a:gd name="connsiteY357" fmla="*/ 5294983 h 6129756"/>
                <a:gd name="connsiteX358" fmla="*/ 2115049 w 3765948"/>
                <a:gd name="connsiteY358" fmla="*/ 5176226 h 6129756"/>
                <a:gd name="connsiteX359" fmla="*/ 2205799 w 3765948"/>
                <a:gd name="connsiteY359" fmla="*/ 5266976 h 6129756"/>
                <a:gd name="connsiteX360" fmla="*/ 2115049 w 3765948"/>
                <a:gd name="connsiteY360" fmla="*/ 5357727 h 6129756"/>
                <a:gd name="connsiteX361" fmla="*/ 2024299 w 3765948"/>
                <a:gd name="connsiteY361" fmla="*/ 5266976 h 6129756"/>
                <a:gd name="connsiteX362" fmla="*/ 2115049 w 3765948"/>
                <a:gd name="connsiteY362" fmla="*/ 5176226 h 6129756"/>
                <a:gd name="connsiteX363" fmla="*/ 1827629 w 3765948"/>
                <a:gd name="connsiteY363" fmla="*/ 5166251 h 6129756"/>
                <a:gd name="connsiteX364" fmla="*/ 1918379 w 3765948"/>
                <a:gd name="connsiteY364" fmla="*/ 5257001 h 6129756"/>
                <a:gd name="connsiteX365" fmla="*/ 1827629 w 3765948"/>
                <a:gd name="connsiteY365" fmla="*/ 5347751 h 6129756"/>
                <a:gd name="connsiteX366" fmla="*/ 1736879 w 3765948"/>
                <a:gd name="connsiteY366" fmla="*/ 5257001 h 6129756"/>
                <a:gd name="connsiteX367" fmla="*/ 1827629 w 3765948"/>
                <a:gd name="connsiteY367" fmla="*/ 5166251 h 6129756"/>
                <a:gd name="connsiteX368" fmla="*/ 2381281 w 3765948"/>
                <a:gd name="connsiteY368" fmla="*/ 5166251 h 6129756"/>
                <a:gd name="connsiteX369" fmla="*/ 2472031 w 3765948"/>
                <a:gd name="connsiteY369" fmla="*/ 5257001 h 6129756"/>
                <a:gd name="connsiteX370" fmla="*/ 2381281 w 3765948"/>
                <a:gd name="connsiteY370" fmla="*/ 5347751 h 6129756"/>
                <a:gd name="connsiteX371" fmla="*/ 2290531 w 3765948"/>
                <a:gd name="connsiteY371" fmla="*/ 5257001 h 6129756"/>
                <a:gd name="connsiteX372" fmla="*/ 2381281 w 3765948"/>
                <a:gd name="connsiteY372" fmla="*/ 5166251 h 6129756"/>
                <a:gd name="connsiteX373" fmla="*/ 2380447 w 3765948"/>
                <a:gd name="connsiteY373" fmla="*/ 5108022 h 6129756"/>
                <a:gd name="connsiteX374" fmla="*/ 2245857 w 3765948"/>
                <a:gd name="connsiteY374" fmla="*/ 5191556 h 6129756"/>
                <a:gd name="connsiteX375" fmla="*/ 2117279 w 3765948"/>
                <a:gd name="connsiteY375" fmla="*/ 5116942 h 6129756"/>
                <a:gd name="connsiteX376" fmla="*/ 1973747 w 3765948"/>
                <a:gd name="connsiteY376" fmla="*/ 5220748 h 6129756"/>
                <a:gd name="connsiteX377" fmla="*/ 1828411 w 3765948"/>
                <a:gd name="connsiteY377" fmla="*/ 5108022 h 6129756"/>
                <a:gd name="connsiteX378" fmla="*/ 1674829 w 3765948"/>
                <a:gd name="connsiteY378" fmla="*/ 5261605 h 6129756"/>
                <a:gd name="connsiteX379" fmla="*/ 1828411 w 3765948"/>
                <a:gd name="connsiteY379" fmla="*/ 5415187 h 6129756"/>
                <a:gd name="connsiteX380" fmla="*/ 1971945 w 3765948"/>
                <a:gd name="connsiteY380" fmla="*/ 5311382 h 6129756"/>
                <a:gd name="connsiteX381" fmla="*/ 2117279 w 3765948"/>
                <a:gd name="connsiteY381" fmla="*/ 5424107 h 6129756"/>
                <a:gd name="connsiteX382" fmla="*/ 2251871 w 3765948"/>
                <a:gd name="connsiteY382" fmla="*/ 5340574 h 6129756"/>
                <a:gd name="connsiteX383" fmla="*/ 2380447 w 3765948"/>
                <a:gd name="connsiteY383" fmla="*/ 5415187 h 6129756"/>
                <a:gd name="connsiteX384" fmla="*/ 2534031 w 3765948"/>
                <a:gd name="connsiteY384" fmla="*/ 5261605 h 6129756"/>
                <a:gd name="connsiteX385" fmla="*/ 2380447 w 3765948"/>
                <a:gd name="connsiteY385" fmla="*/ 5108022 h 6129756"/>
                <a:gd name="connsiteX386" fmla="*/ 2377135 w 3765948"/>
                <a:gd name="connsiteY386" fmla="*/ 5081049 h 6129756"/>
                <a:gd name="connsiteX387" fmla="*/ 2557155 w 3765948"/>
                <a:gd name="connsiteY387" fmla="*/ 5261069 h 6129756"/>
                <a:gd name="connsiteX388" fmla="*/ 2377135 w 3765948"/>
                <a:gd name="connsiteY388" fmla="*/ 5441091 h 6129756"/>
                <a:gd name="connsiteX389" fmla="*/ 2250241 w 3765948"/>
                <a:gd name="connsiteY389" fmla="*/ 5388631 h 6129756"/>
                <a:gd name="connsiteX390" fmla="*/ 2117011 w 3765948"/>
                <a:gd name="connsiteY390" fmla="*/ 5450163 h 6129756"/>
                <a:gd name="connsiteX391" fmla="*/ 1968505 w 3765948"/>
                <a:gd name="connsiteY391" fmla="*/ 5365975 h 6129756"/>
                <a:gd name="connsiteX392" fmla="*/ 1826043 w 3765948"/>
                <a:gd name="connsiteY392" fmla="*/ 5441199 h 6129756"/>
                <a:gd name="connsiteX393" fmla="*/ 1646023 w 3765948"/>
                <a:gd name="connsiteY393" fmla="*/ 5261178 h 6129756"/>
                <a:gd name="connsiteX394" fmla="*/ 1826043 w 3765948"/>
                <a:gd name="connsiteY394" fmla="*/ 5081158 h 6129756"/>
                <a:gd name="connsiteX395" fmla="*/ 1974549 w 3765948"/>
                <a:gd name="connsiteY395" fmla="*/ 5165348 h 6129756"/>
                <a:gd name="connsiteX396" fmla="*/ 2117011 w 3765948"/>
                <a:gd name="connsiteY396" fmla="*/ 5090123 h 6129756"/>
                <a:gd name="connsiteX397" fmla="*/ 2243905 w 3765948"/>
                <a:gd name="connsiteY397" fmla="*/ 5142581 h 6129756"/>
                <a:gd name="connsiteX398" fmla="*/ 2377135 w 3765948"/>
                <a:gd name="connsiteY398" fmla="*/ 5081049 h 6129756"/>
                <a:gd name="connsiteX399" fmla="*/ 232699 w 3765948"/>
                <a:gd name="connsiteY399" fmla="*/ 4795901 h 6129756"/>
                <a:gd name="connsiteX400" fmla="*/ 790415 w 3765948"/>
                <a:gd name="connsiteY400" fmla="*/ 5544125 h 6129756"/>
                <a:gd name="connsiteX401" fmla="*/ 232699 w 3765948"/>
                <a:gd name="connsiteY401" fmla="*/ 4795901 h 6129756"/>
                <a:gd name="connsiteX402" fmla="*/ 163767 w 3765948"/>
                <a:gd name="connsiteY402" fmla="*/ 4263708 h 6129756"/>
                <a:gd name="connsiteX403" fmla="*/ 615495 w 3765948"/>
                <a:gd name="connsiteY403" fmla="*/ 5116814 h 6129756"/>
                <a:gd name="connsiteX404" fmla="*/ 163767 w 3765948"/>
                <a:gd name="connsiteY404" fmla="*/ 4263708 h 6129756"/>
                <a:gd name="connsiteX405" fmla="*/ 2211103 w 3765948"/>
                <a:gd name="connsiteY405" fmla="*/ 4064560 h 6129756"/>
                <a:gd name="connsiteX406" fmla="*/ 2534119 w 3765948"/>
                <a:gd name="connsiteY406" fmla="*/ 4083230 h 6129756"/>
                <a:gd name="connsiteX407" fmla="*/ 2764389 w 3765948"/>
                <a:gd name="connsiteY407" fmla="*/ 4176142 h 6129756"/>
                <a:gd name="connsiteX408" fmla="*/ 2685059 w 3765948"/>
                <a:gd name="connsiteY408" fmla="*/ 4163797 h 6129756"/>
                <a:gd name="connsiteX409" fmla="*/ 2800505 w 3765948"/>
                <a:gd name="connsiteY409" fmla="*/ 4261845 h 6129756"/>
                <a:gd name="connsiteX410" fmla="*/ 2579441 w 3765948"/>
                <a:gd name="connsiteY410" fmla="*/ 4192062 h 6129756"/>
                <a:gd name="connsiteX411" fmla="*/ 2670475 w 3765948"/>
                <a:gd name="connsiteY411" fmla="*/ 4251366 h 6129756"/>
                <a:gd name="connsiteX412" fmla="*/ 2594855 w 3765948"/>
                <a:gd name="connsiteY412" fmla="*/ 4242074 h 6129756"/>
                <a:gd name="connsiteX413" fmla="*/ 2660613 w 3765948"/>
                <a:gd name="connsiteY413" fmla="*/ 4286815 h 6129756"/>
                <a:gd name="connsiteX414" fmla="*/ 2640119 w 3765948"/>
                <a:gd name="connsiteY414" fmla="*/ 4285519 h 6129756"/>
                <a:gd name="connsiteX415" fmla="*/ 2691739 w 3765948"/>
                <a:gd name="connsiteY415" fmla="*/ 4324857 h 6129756"/>
                <a:gd name="connsiteX416" fmla="*/ 2560283 w 3765948"/>
                <a:gd name="connsiteY416" fmla="*/ 4300760 h 6129756"/>
                <a:gd name="connsiteX417" fmla="*/ 2632041 w 3765948"/>
                <a:gd name="connsiteY417" fmla="*/ 4337990 h 6129756"/>
                <a:gd name="connsiteX418" fmla="*/ 2624823 w 3765948"/>
                <a:gd name="connsiteY418" fmla="*/ 4366280 h 6129756"/>
                <a:gd name="connsiteX419" fmla="*/ 2211031 w 3765948"/>
                <a:gd name="connsiteY419" fmla="*/ 4302906 h 6129756"/>
                <a:gd name="connsiteX420" fmla="*/ 2490219 w 3765948"/>
                <a:gd name="connsiteY420" fmla="*/ 4765842 h 6129756"/>
                <a:gd name="connsiteX421" fmla="*/ 2279965 w 3765948"/>
                <a:gd name="connsiteY421" fmla="*/ 4928963 h 6129756"/>
                <a:gd name="connsiteX422" fmla="*/ 771099 w 3765948"/>
                <a:gd name="connsiteY422" fmla="*/ 4711778 h 6129756"/>
                <a:gd name="connsiteX423" fmla="*/ 873003 w 3765948"/>
                <a:gd name="connsiteY423" fmla="*/ 4680459 h 6129756"/>
                <a:gd name="connsiteX424" fmla="*/ 918923 w 3765948"/>
                <a:gd name="connsiteY424" fmla="*/ 4665327 h 6129756"/>
                <a:gd name="connsiteX425" fmla="*/ 970839 w 3765948"/>
                <a:gd name="connsiteY425" fmla="*/ 4642683 h 6129756"/>
                <a:gd name="connsiteX426" fmla="*/ 784111 w 3765948"/>
                <a:gd name="connsiteY426" fmla="*/ 4641581 h 6129756"/>
                <a:gd name="connsiteX427" fmla="*/ 856521 w 3765948"/>
                <a:gd name="connsiteY427" fmla="*/ 4620234 h 6129756"/>
                <a:gd name="connsiteX428" fmla="*/ 898369 w 3765948"/>
                <a:gd name="connsiteY428" fmla="*/ 4598645 h 6129756"/>
                <a:gd name="connsiteX429" fmla="*/ 972355 w 3765948"/>
                <a:gd name="connsiteY429" fmla="*/ 4559924 h 6129756"/>
                <a:gd name="connsiteX430" fmla="*/ 870955 w 3765948"/>
                <a:gd name="connsiteY430" fmla="*/ 4563656 h 6129756"/>
                <a:gd name="connsiteX431" fmla="*/ 980789 w 3765948"/>
                <a:gd name="connsiteY431" fmla="*/ 4510857 h 6129756"/>
                <a:gd name="connsiteX432" fmla="*/ 819335 w 3765948"/>
                <a:gd name="connsiteY432" fmla="*/ 4524317 h 6129756"/>
                <a:gd name="connsiteX433" fmla="*/ 659663 w 3765948"/>
                <a:gd name="connsiteY433" fmla="*/ 4554800 h 6129756"/>
                <a:gd name="connsiteX434" fmla="*/ 777279 w 3765948"/>
                <a:gd name="connsiteY434" fmla="*/ 4511512 h 6129756"/>
                <a:gd name="connsiteX435" fmla="*/ 785923 w 3765948"/>
                <a:gd name="connsiteY435" fmla="*/ 4496840 h 6129756"/>
                <a:gd name="connsiteX436" fmla="*/ 839413 w 3765948"/>
                <a:gd name="connsiteY436" fmla="*/ 4456823 h 6129756"/>
                <a:gd name="connsiteX437" fmla="*/ 775289 w 3765948"/>
                <a:gd name="connsiteY437" fmla="*/ 4460094 h 6129756"/>
                <a:gd name="connsiteX438" fmla="*/ 811287 w 3765948"/>
                <a:gd name="connsiteY438" fmla="*/ 4415025 h 6129756"/>
                <a:gd name="connsiteX439" fmla="*/ 2040547 w 3765948"/>
                <a:gd name="connsiteY439" fmla="*/ 4489397 h 6129756"/>
                <a:gd name="connsiteX440" fmla="*/ 1891123 w 3765948"/>
                <a:gd name="connsiteY440" fmla="*/ 4326071 h 6129756"/>
                <a:gd name="connsiteX441" fmla="*/ 1943931 w 3765948"/>
                <a:gd name="connsiteY441" fmla="*/ 4117482 h 6129756"/>
                <a:gd name="connsiteX442" fmla="*/ 2211103 w 3765948"/>
                <a:gd name="connsiteY442" fmla="*/ 4064560 h 6129756"/>
                <a:gd name="connsiteX443" fmla="*/ 2858157 w 3765948"/>
                <a:gd name="connsiteY443" fmla="*/ 3478558 h 6129756"/>
                <a:gd name="connsiteX444" fmla="*/ 2906295 w 3765948"/>
                <a:gd name="connsiteY444" fmla="*/ 3478937 h 6129756"/>
                <a:gd name="connsiteX445" fmla="*/ 2947901 w 3765948"/>
                <a:gd name="connsiteY445" fmla="*/ 3501400 h 6129756"/>
                <a:gd name="connsiteX446" fmla="*/ 3369761 w 3765948"/>
                <a:gd name="connsiteY446" fmla="*/ 4916143 h 6129756"/>
                <a:gd name="connsiteX447" fmla="*/ 3322337 w 3765948"/>
                <a:gd name="connsiteY447" fmla="*/ 4877707 h 6129756"/>
                <a:gd name="connsiteX448" fmla="*/ 3290387 w 3765948"/>
                <a:gd name="connsiteY448" fmla="*/ 4827637 h 6129756"/>
                <a:gd name="connsiteX449" fmla="*/ 3274495 w 3765948"/>
                <a:gd name="connsiteY449" fmla="*/ 4962839 h 6129756"/>
                <a:gd name="connsiteX450" fmla="*/ 3261203 w 3765948"/>
                <a:gd name="connsiteY450" fmla="*/ 4803984 h 6129756"/>
                <a:gd name="connsiteX451" fmla="*/ 3241509 w 3765948"/>
                <a:gd name="connsiteY451" fmla="*/ 4902861 h 6129756"/>
                <a:gd name="connsiteX452" fmla="*/ 3223115 w 3765948"/>
                <a:gd name="connsiteY452" fmla="*/ 4854710 h 6129756"/>
                <a:gd name="connsiteX453" fmla="*/ 3187099 w 3765948"/>
                <a:gd name="connsiteY453" fmla="*/ 4925250 h 6129756"/>
                <a:gd name="connsiteX454" fmla="*/ 3180877 w 3765948"/>
                <a:gd name="connsiteY454" fmla="*/ 4865809 h 6129756"/>
                <a:gd name="connsiteX455" fmla="*/ 3158451 w 3765948"/>
                <a:gd name="connsiteY455" fmla="*/ 4874833 h 6129756"/>
                <a:gd name="connsiteX456" fmla="*/ 3129303 w 3765948"/>
                <a:gd name="connsiteY456" fmla="*/ 4787746 h 6129756"/>
                <a:gd name="connsiteX457" fmla="*/ 3124391 w 3765948"/>
                <a:gd name="connsiteY457" fmla="*/ 4868384 h 6129756"/>
                <a:gd name="connsiteX458" fmla="*/ 3095055 w 3765948"/>
                <a:gd name="connsiteY458" fmla="*/ 4811363 h 6129756"/>
                <a:gd name="connsiteX459" fmla="*/ 3066299 w 3765948"/>
                <a:gd name="connsiteY459" fmla="*/ 4951250 h 6129756"/>
                <a:gd name="connsiteX460" fmla="*/ 2647095 w 3765948"/>
                <a:gd name="connsiteY460" fmla="*/ 3753229 h 6129756"/>
                <a:gd name="connsiteX461" fmla="*/ 2858157 w 3765948"/>
                <a:gd name="connsiteY461" fmla="*/ 3478558 h 6129756"/>
                <a:gd name="connsiteX462" fmla="*/ 1646797 w 3765948"/>
                <a:gd name="connsiteY462" fmla="*/ 3440513 h 6129756"/>
                <a:gd name="connsiteX463" fmla="*/ 1964545 w 3765948"/>
                <a:gd name="connsiteY463" fmla="*/ 3458160 h 6129756"/>
                <a:gd name="connsiteX464" fmla="*/ 2190947 w 3765948"/>
                <a:gd name="connsiteY464" fmla="*/ 3547966 h 6129756"/>
                <a:gd name="connsiteX465" fmla="*/ 2112919 w 3765948"/>
                <a:gd name="connsiteY465" fmla="*/ 3536104 h 6129756"/>
                <a:gd name="connsiteX466" fmla="*/ 2226351 w 3765948"/>
                <a:gd name="connsiteY466" fmla="*/ 3631059 h 6129756"/>
                <a:gd name="connsiteX467" fmla="*/ 2008975 w 3765948"/>
                <a:gd name="connsiteY467" fmla="*/ 3563678 h 6129756"/>
                <a:gd name="connsiteX468" fmla="*/ 2098447 w 3765948"/>
                <a:gd name="connsiteY468" fmla="*/ 3621080 h 6129756"/>
                <a:gd name="connsiteX469" fmla="*/ 2024067 w 3765948"/>
                <a:gd name="connsiteY469" fmla="*/ 3612175 h 6129756"/>
                <a:gd name="connsiteX470" fmla="*/ 2088695 w 3765948"/>
                <a:gd name="connsiteY470" fmla="*/ 3655486 h 6129756"/>
                <a:gd name="connsiteX471" fmla="*/ 2068535 w 3765948"/>
                <a:gd name="connsiteY471" fmla="*/ 3654258 h 6129756"/>
                <a:gd name="connsiteX472" fmla="*/ 2119261 w 3765948"/>
                <a:gd name="connsiteY472" fmla="*/ 3692347 h 6129756"/>
                <a:gd name="connsiteX473" fmla="*/ 1989971 w 3765948"/>
                <a:gd name="connsiteY473" fmla="*/ 3669159 h 6129756"/>
                <a:gd name="connsiteX474" fmla="*/ 2060511 w 3765948"/>
                <a:gd name="connsiteY474" fmla="*/ 3705175 h 6129756"/>
                <a:gd name="connsiteX475" fmla="*/ 2053371 w 3765948"/>
                <a:gd name="connsiteY475" fmla="*/ 3732630 h 6129756"/>
                <a:gd name="connsiteX476" fmla="*/ 1646383 w 3765948"/>
                <a:gd name="connsiteY476" fmla="*/ 3671744 h 6129756"/>
                <a:gd name="connsiteX477" fmla="*/ 1920371 w 3765948"/>
                <a:gd name="connsiteY477" fmla="*/ 4120460 h 6129756"/>
                <a:gd name="connsiteX478" fmla="*/ 1713295 w 3765948"/>
                <a:gd name="connsiteY478" fmla="*/ 4279015 h 6129756"/>
                <a:gd name="connsiteX479" fmla="*/ 254329 w 3765948"/>
                <a:gd name="connsiteY479" fmla="*/ 4074016 h 6129756"/>
                <a:gd name="connsiteX480" fmla="*/ 250629 w 3765948"/>
                <a:gd name="connsiteY480" fmla="*/ 4063972 h 6129756"/>
                <a:gd name="connsiteX481" fmla="*/ 329519 w 3765948"/>
                <a:gd name="connsiteY481" fmla="*/ 4039958 h 6129756"/>
                <a:gd name="connsiteX482" fmla="*/ 374715 w 3765948"/>
                <a:gd name="connsiteY482" fmla="*/ 4025211 h 6129756"/>
                <a:gd name="connsiteX483" fmla="*/ 425821 w 3765948"/>
                <a:gd name="connsiteY483" fmla="*/ 4003168 h 6129756"/>
                <a:gd name="connsiteX484" fmla="*/ 242123 w 3765948"/>
                <a:gd name="connsiteY484" fmla="*/ 4002369 h 6129756"/>
                <a:gd name="connsiteX485" fmla="*/ 313391 w 3765948"/>
                <a:gd name="connsiteY485" fmla="*/ 3981554 h 6129756"/>
                <a:gd name="connsiteX486" fmla="*/ 354591 w 3765948"/>
                <a:gd name="connsiteY486" fmla="*/ 3960549 h 6129756"/>
                <a:gd name="connsiteX487" fmla="*/ 427431 w 3765948"/>
                <a:gd name="connsiteY487" fmla="*/ 3922877 h 6129756"/>
                <a:gd name="connsiteX488" fmla="*/ 327671 w 3765948"/>
                <a:gd name="connsiteY488" fmla="*/ 3926644 h 6129756"/>
                <a:gd name="connsiteX489" fmla="*/ 435799 w 3765948"/>
                <a:gd name="connsiteY489" fmla="*/ 3875263 h 6129756"/>
                <a:gd name="connsiteX490" fmla="*/ 276947 w 3765948"/>
                <a:gd name="connsiteY490" fmla="*/ 3888554 h 6129756"/>
                <a:gd name="connsiteX491" fmla="*/ 215519 w 3765948"/>
                <a:gd name="connsiteY491" fmla="*/ 3900205 h 6129756"/>
                <a:gd name="connsiteX492" fmla="*/ 216661 w 3765948"/>
                <a:gd name="connsiteY492" fmla="*/ 3883085 h 6129756"/>
                <a:gd name="connsiteX493" fmla="*/ 235591 w 3765948"/>
                <a:gd name="connsiteY493" fmla="*/ 3876191 h 6129756"/>
                <a:gd name="connsiteX494" fmla="*/ 244115 w 3765948"/>
                <a:gd name="connsiteY494" fmla="*/ 3861945 h 6129756"/>
                <a:gd name="connsiteX495" fmla="*/ 296795 w 3765948"/>
                <a:gd name="connsiteY495" fmla="*/ 3823046 h 6129756"/>
                <a:gd name="connsiteX496" fmla="*/ 233707 w 3765948"/>
                <a:gd name="connsiteY496" fmla="*/ 3826312 h 6129756"/>
                <a:gd name="connsiteX497" fmla="*/ 269187 w 3765948"/>
                <a:gd name="connsiteY497" fmla="*/ 3782536 h 6129756"/>
                <a:gd name="connsiteX498" fmla="*/ 1478395 w 3765948"/>
                <a:gd name="connsiteY498" fmla="*/ 3852915 h 6129756"/>
                <a:gd name="connsiteX499" fmla="*/ 1331631 w 3765948"/>
                <a:gd name="connsiteY499" fmla="*/ 3694680 h 6129756"/>
                <a:gd name="connsiteX500" fmla="*/ 1383883 w 3765948"/>
                <a:gd name="connsiteY500" fmla="*/ 3492241 h 6129756"/>
                <a:gd name="connsiteX501" fmla="*/ 1646797 w 3765948"/>
                <a:gd name="connsiteY501" fmla="*/ 3440513 h 6129756"/>
                <a:gd name="connsiteX502" fmla="*/ 948205 w 3765948"/>
                <a:gd name="connsiteY502" fmla="*/ 791891 h 6129756"/>
                <a:gd name="connsiteX503" fmla="*/ 986753 w 3765948"/>
                <a:gd name="connsiteY503" fmla="*/ 800538 h 6129756"/>
                <a:gd name="connsiteX504" fmla="*/ 3014421 w 3765948"/>
                <a:gd name="connsiteY504" fmla="*/ 1269733 h 6129756"/>
                <a:gd name="connsiteX505" fmla="*/ 3086441 w 3765948"/>
                <a:gd name="connsiteY505" fmla="*/ 1381589 h 6129756"/>
                <a:gd name="connsiteX506" fmla="*/ 988301 w 3765948"/>
                <a:gd name="connsiteY506" fmla="*/ 890264 h 6129756"/>
                <a:gd name="connsiteX507" fmla="*/ 948205 w 3765948"/>
                <a:gd name="connsiteY507" fmla="*/ 791891 h 6129756"/>
                <a:gd name="connsiteX508" fmla="*/ 851413 w 3765948"/>
                <a:gd name="connsiteY508" fmla="*/ 0 h 6129756"/>
                <a:gd name="connsiteX509" fmla="*/ 800457 w 3765948"/>
                <a:gd name="connsiteY509" fmla="*/ 375138 h 6129756"/>
                <a:gd name="connsiteX510" fmla="*/ 0 w 3765948"/>
                <a:gd name="connsiteY510" fmla="*/ 5877624 h 6129756"/>
                <a:gd name="connsiteX511" fmla="*/ 3645119 w 3765948"/>
                <a:gd name="connsiteY511" fmla="*/ 5873169 h 6129756"/>
                <a:gd name="connsiteX512" fmla="*/ 3526761 w 3765948"/>
                <a:gd name="connsiteY512" fmla="*/ 1735015 h 6129756"/>
                <a:gd name="connsiteX513" fmla="*/ 3247111 w 3765948"/>
                <a:gd name="connsiteY513" fmla="*/ 716889 h 6129756"/>
                <a:gd name="connsiteX514" fmla="*/ 851413 w 3765948"/>
                <a:gd name="connsiteY514" fmla="*/ 0 h 6129756"/>
                <a:gd name="connsiteX0" fmla="*/ 1645645 w 3765948"/>
                <a:gd name="connsiteY0" fmla="*/ 5817518 h 6129756"/>
                <a:gd name="connsiteX1" fmla="*/ 1670305 w 3765948"/>
                <a:gd name="connsiteY1" fmla="*/ 5829861 h 6129756"/>
                <a:gd name="connsiteX2" fmla="*/ 1657417 w 3765948"/>
                <a:gd name="connsiteY2" fmla="*/ 5865315 h 6129756"/>
                <a:gd name="connsiteX3" fmla="*/ 1513041 w 3765948"/>
                <a:gd name="connsiteY3" fmla="*/ 5882743 h 6129756"/>
                <a:gd name="connsiteX4" fmla="*/ 1591247 w 3765948"/>
                <a:gd name="connsiteY4" fmla="*/ 5862920 h 6129756"/>
                <a:gd name="connsiteX5" fmla="*/ 1620751 w 3765948"/>
                <a:gd name="connsiteY5" fmla="*/ 5828407 h 6129756"/>
                <a:gd name="connsiteX6" fmla="*/ 1645645 w 3765948"/>
                <a:gd name="connsiteY6" fmla="*/ 5817518 h 6129756"/>
                <a:gd name="connsiteX7" fmla="*/ 2214767 w 3765948"/>
                <a:gd name="connsiteY7" fmla="*/ 5811371 h 6129756"/>
                <a:gd name="connsiteX8" fmla="*/ 2240351 w 3765948"/>
                <a:gd name="connsiteY8" fmla="*/ 5821657 h 6129756"/>
                <a:gd name="connsiteX9" fmla="*/ 2230403 w 3765948"/>
                <a:gd name="connsiteY9" fmla="*/ 5858046 h 6129756"/>
                <a:gd name="connsiteX10" fmla="*/ 2087935 w 3765948"/>
                <a:gd name="connsiteY10" fmla="*/ 5887211 h 6129756"/>
                <a:gd name="connsiteX11" fmla="*/ 2164261 w 3765948"/>
                <a:gd name="connsiteY11" fmla="*/ 5861065 h 6129756"/>
                <a:gd name="connsiteX12" fmla="*/ 2190845 w 3765948"/>
                <a:gd name="connsiteY12" fmla="*/ 5824257 h 6129756"/>
                <a:gd name="connsiteX13" fmla="*/ 2214767 w 3765948"/>
                <a:gd name="connsiteY13" fmla="*/ 5811371 h 6129756"/>
                <a:gd name="connsiteX14" fmla="*/ 3560865 w 3765948"/>
                <a:gd name="connsiteY14" fmla="*/ 5803952 h 6129756"/>
                <a:gd name="connsiteX15" fmla="*/ 1820629 w 3765948"/>
                <a:gd name="connsiteY15" fmla="*/ 6074940 h 6129756"/>
                <a:gd name="connsiteX16" fmla="*/ 87293 w 3765948"/>
                <a:gd name="connsiteY16" fmla="*/ 5812046 h 6129756"/>
                <a:gd name="connsiteX17" fmla="*/ 1808269 w 3765948"/>
                <a:gd name="connsiteY17" fmla="*/ 5961645 h 6129756"/>
                <a:gd name="connsiteX18" fmla="*/ 3560865 w 3765948"/>
                <a:gd name="connsiteY18" fmla="*/ 5803952 h 6129756"/>
                <a:gd name="connsiteX19" fmla="*/ 1075885 w 3765948"/>
                <a:gd name="connsiteY19" fmla="*/ 5793207 h 6129756"/>
                <a:gd name="connsiteX20" fmla="*/ 1099889 w 3765948"/>
                <a:gd name="connsiteY20" fmla="*/ 5806781 h 6129756"/>
                <a:gd name="connsiteX21" fmla="*/ 1085225 w 3765948"/>
                <a:gd name="connsiteY21" fmla="*/ 5841538 h 6129756"/>
                <a:gd name="connsiteX22" fmla="*/ 940153 w 3765948"/>
                <a:gd name="connsiteY22" fmla="*/ 5851644 h 6129756"/>
                <a:gd name="connsiteX23" fmla="*/ 1019261 w 3765948"/>
                <a:gd name="connsiteY23" fmla="*/ 5835801 h 6129756"/>
                <a:gd name="connsiteX24" fmla="*/ 1050473 w 3765948"/>
                <a:gd name="connsiteY24" fmla="*/ 5802824 h 6129756"/>
                <a:gd name="connsiteX25" fmla="*/ 1075885 w 3765948"/>
                <a:gd name="connsiteY25" fmla="*/ 5793207 h 6129756"/>
                <a:gd name="connsiteX26" fmla="*/ 2785135 w 3765948"/>
                <a:gd name="connsiteY26" fmla="*/ 5782285 h 6129756"/>
                <a:gd name="connsiteX27" fmla="*/ 2810719 w 3765948"/>
                <a:gd name="connsiteY27" fmla="*/ 5792571 h 6129756"/>
                <a:gd name="connsiteX28" fmla="*/ 2800771 w 3765948"/>
                <a:gd name="connsiteY28" fmla="*/ 5828960 h 6129756"/>
                <a:gd name="connsiteX29" fmla="*/ 2658303 w 3765948"/>
                <a:gd name="connsiteY29" fmla="*/ 5858125 h 6129756"/>
                <a:gd name="connsiteX30" fmla="*/ 2734629 w 3765948"/>
                <a:gd name="connsiteY30" fmla="*/ 5831979 h 6129756"/>
                <a:gd name="connsiteX31" fmla="*/ 2761213 w 3765948"/>
                <a:gd name="connsiteY31" fmla="*/ 5795171 h 6129756"/>
                <a:gd name="connsiteX32" fmla="*/ 2785135 w 3765948"/>
                <a:gd name="connsiteY32" fmla="*/ 5782285 h 6129756"/>
                <a:gd name="connsiteX33" fmla="*/ 1663975 w 3765948"/>
                <a:gd name="connsiteY33" fmla="*/ 5739848 h 6129756"/>
                <a:gd name="connsiteX34" fmla="*/ 1693473 w 3765948"/>
                <a:gd name="connsiteY34" fmla="*/ 5759848 h 6129756"/>
                <a:gd name="connsiteX35" fmla="*/ 1747707 w 3765948"/>
                <a:gd name="connsiteY35" fmla="*/ 5786459 h 6129756"/>
                <a:gd name="connsiteX36" fmla="*/ 1762829 w 3765948"/>
                <a:gd name="connsiteY36" fmla="*/ 5819245 h 6129756"/>
                <a:gd name="connsiteX37" fmla="*/ 1764355 w 3765948"/>
                <a:gd name="connsiteY37" fmla="*/ 5819821 h 6129756"/>
                <a:gd name="connsiteX38" fmla="*/ 1756501 w 3765948"/>
                <a:gd name="connsiteY38" fmla="*/ 5828949 h 6129756"/>
                <a:gd name="connsiteX39" fmla="*/ 1733135 w 3765948"/>
                <a:gd name="connsiteY39" fmla="*/ 5831454 h 6129756"/>
                <a:gd name="connsiteX40" fmla="*/ 1729299 w 3765948"/>
                <a:gd name="connsiteY40" fmla="*/ 5811260 h 6129756"/>
                <a:gd name="connsiteX41" fmla="*/ 1738615 w 3765948"/>
                <a:gd name="connsiteY41" fmla="*/ 5806061 h 6129756"/>
                <a:gd name="connsiteX42" fmla="*/ 1724465 w 3765948"/>
                <a:gd name="connsiteY42" fmla="*/ 5813016 h 6129756"/>
                <a:gd name="connsiteX43" fmla="*/ 1729363 w 3765948"/>
                <a:gd name="connsiteY43" fmla="*/ 5838799 h 6129756"/>
                <a:gd name="connsiteX44" fmla="*/ 1759197 w 3765948"/>
                <a:gd name="connsiteY44" fmla="*/ 5835601 h 6129756"/>
                <a:gd name="connsiteX45" fmla="*/ 1770733 w 3765948"/>
                <a:gd name="connsiteY45" fmla="*/ 5822193 h 6129756"/>
                <a:gd name="connsiteX46" fmla="*/ 1799347 w 3765948"/>
                <a:gd name="connsiteY46" fmla="*/ 5856818 h 6129756"/>
                <a:gd name="connsiteX47" fmla="*/ 1775075 w 3765948"/>
                <a:gd name="connsiteY47" fmla="*/ 5909211 h 6129756"/>
                <a:gd name="connsiteX48" fmla="*/ 1760983 w 3765948"/>
                <a:gd name="connsiteY48" fmla="*/ 5909294 h 6129756"/>
                <a:gd name="connsiteX49" fmla="*/ 1777951 w 3765948"/>
                <a:gd name="connsiteY49" fmla="*/ 5883782 h 6129756"/>
                <a:gd name="connsiteX50" fmla="*/ 1719833 w 3765948"/>
                <a:gd name="connsiteY50" fmla="*/ 5868259 h 6129756"/>
                <a:gd name="connsiteX51" fmla="*/ 1645721 w 3765948"/>
                <a:gd name="connsiteY51" fmla="*/ 5909971 h 6129756"/>
                <a:gd name="connsiteX52" fmla="*/ 1625113 w 3765948"/>
                <a:gd name="connsiteY52" fmla="*/ 5910092 h 6129756"/>
                <a:gd name="connsiteX53" fmla="*/ 1557597 w 3765948"/>
                <a:gd name="connsiteY53" fmla="*/ 5902722 h 6129756"/>
                <a:gd name="connsiteX54" fmla="*/ 1660791 w 3765948"/>
                <a:gd name="connsiteY54" fmla="*/ 5870804 h 6129756"/>
                <a:gd name="connsiteX55" fmla="*/ 1676791 w 3765948"/>
                <a:gd name="connsiteY55" fmla="*/ 5825216 h 6129756"/>
                <a:gd name="connsiteX56" fmla="*/ 1614997 w 3765948"/>
                <a:gd name="connsiteY56" fmla="*/ 5823246 h 6129756"/>
                <a:gd name="connsiteX57" fmla="*/ 1578277 w 3765948"/>
                <a:gd name="connsiteY57" fmla="*/ 5867590 h 6129756"/>
                <a:gd name="connsiteX58" fmla="*/ 1483395 w 3765948"/>
                <a:gd name="connsiteY58" fmla="*/ 5868697 h 6129756"/>
                <a:gd name="connsiteX59" fmla="*/ 1543911 w 3765948"/>
                <a:gd name="connsiteY59" fmla="*/ 5898965 h 6129756"/>
                <a:gd name="connsiteX60" fmla="*/ 1390269 w 3765948"/>
                <a:gd name="connsiteY60" fmla="*/ 5886751 h 6129756"/>
                <a:gd name="connsiteX61" fmla="*/ 1474261 w 3765948"/>
                <a:gd name="connsiteY61" fmla="*/ 5836368 h 6129756"/>
                <a:gd name="connsiteX62" fmla="*/ 1489791 w 3765948"/>
                <a:gd name="connsiteY62" fmla="*/ 5852687 h 6129756"/>
                <a:gd name="connsiteX63" fmla="*/ 1521509 w 3765948"/>
                <a:gd name="connsiteY63" fmla="*/ 5861841 h 6129756"/>
                <a:gd name="connsiteX64" fmla="*/ 1532435 w 3765948"/>
                <a:gd name="connsiteY64" fmla="*/ 5834026 h 6129756"/>
                <a:gd name="connsiteX65" fmla="*/ 1518575 w 3765948"/>
                <a:gd name="connsiteY65" fmla="*/ 5823624 h 6129756"/>
                <a:gd name="connsiteX66" fmla="*/ 1527567 w 3765948"/>
                <a:gd name="connsiteY66" fmla="*/ 5831164 h 6129756"/>
                <a:gd name="connsiteX67" fmla="*/ 1519009 w 3765948"/>
                <a:gd name="connsiteY67" fmla="*/ 5852949 h 6129756"/>
                <a:gd name="connsiteX68" fmla="*/ 1494167 w 3765948"/>
                <a:gd name="connsiteY68" fmla="*/ 5845780 h 6129756"/>
                <a:gd name="connsiteX69" fmla="*/ 1486741 w 3765948"/>
                <a:gd name="connsiteY69" fmla="*/ 5832578 h 6129756"/>
                <a:gd name="connsiteX70" fmla="*/ 1487519 w 3765948"/>
                <a:gd name="connsiteY70" fmla="*/ 5832342 h 6129756"/>
                <a:gd name="connsiteX71" fmla="*/ 1519733 w 3765948"/>
                <a:gd name="connsiteY71" fmla="*/ 5803870 h 6129756"/>
                <a:gd name="connsiteX72" fmla="*/ 1549987 w 3765948"/>
                <a:gd name="connsiteY72" fmla="*/ 5774660 h 6129756"/>
                <a:gd name="connsiteX73" fmla="*/ 1576545 w 3765948"/>
                <a:gd name="connsiteY73" fmla="*/ 5767444 h 6129756"/>
                <a:gd name="connsiteX74" fmla="*/ 1586425 w 3765948"/>
                <a:gd name="connsiteY74" fmla="*/ 5783663 h 6129756"/>
                <a:gd name="connsiteX75" fmla="*/ 1610457 w 3765948"/>
                <a:gd name="connsiteY75" fmla="*/ 5795753 h 6129756"/>
                <a:gd name="connsiteX76" fmla="*/ 1624643 w 3765948"/>
                <a:gd name="connsiteY76" fmla="*/ 5774606 h 6129756"/>
                <a:gd name="connsiteX77" fmla="*/ 1615361 w 3765948"/>
                <a:gd name="connsiteY77" fmla="*/ 5764090 h 6129756"/>
                <a:gd name="connsiteX78" fmla="*/ 1621231 w 3765948"/>
                <a:gd name="connsiteY78" fmla="*/ 5771559 h 6129756"/>
                <a:gd name="connsiteX79" fmla="*/ 1610121 w 3765948"/>
                <a:gd name="connsiteY79" fmla="*/ 5788122 h 6129756"/>
                <a:gd name="connsiteX80" fmla="*/ 1591299 w 3765948"/>
                <a:gd name="connsiteY80" fmla="*/ 5778652 h 6129756"/>
                <a:gd name="connsiteX81" fmla="*/ 1586279 w 3765948"/>
                <a:gd name="connsiteY81" fmla="*/ 5765912 h 6129756"/>
                <a:gd name="connsiteX82" fmla="*/ 1632499 w 3765948"/>
                <a:gd name="connsiteY82" fmla="*/ 5752030 h 6129756"/>
                <a:gd name="connsiteX83" fmla="*/ 1663975 w 3765948"/>
                <a:gd name="connsiteY83" fmla="*/ 5739848 h 6129756"/>
                <a:gd name="connsiteX84" fmla="*/ 506333 w 3765948"/>
                <a:gd name="connsiteY84" fmla="*/ 5736355 h 6129756"/>
                <a:gd name="connsiteX85" fmla="*/ 528881 w 3765948"/>
                <a:gd name="connsiteY85" fmla="*/ 5752229 h 6129756"/>
                <a:gd name="connsiteX86" fmla="*/ 510863 w 3765948"/>
                <a:gd name="connsiteY86" fmla="*/ 5785371 h 6129756"/>
                <a:gd name="connsiteX87" fmla="*/ 365503 w 3765948"/>
                <a:gd name="connsiteY87" fmla="*/ 5781131 h 6129756"/>
                <a:gd name="connsiteX88" fmla="*/ 445787 w 3765948"/>
                <a:gd name="connsiteY88" fmla="*/ 5773161 h 6129756"/>
                <a:gd name="connsiteX89" fmla="*/ 480095 w 3765948"/>
                <a:gd name="connsiteY89" fmla="*/ 5743420 h 6129756"/>
                <a:gd name="connsiteX90" fmla="*/ 506333 w 3765948"/>
                <a:gd name="connsiteY90" fmla="*/ 5736355 h 6129756"/>
                <a:gd name="connsiteX91" fmla="*/ 2226687 w 3765948"/>
                <a:gd name="connsiteY91" fmla="*/ 5732462 h 6129756"/>
                <a:gd name="connsiteX92" fmla="*/ 2257723 w 3765948"/>
                <a:gd name="connsiteY92" fmla="*/ 5749985 h 6129756"/>
                <a:gd name="connsiteX93" fmla="*/ 2313949 w 3765948"/>
                <a:gd name="connsiteY93" fmla="*/ 5772076 h 6129756"/>
                <a:gd name="connsiteX94" fmla="*/ 2331699 w 3765948"/>
                <a:gd name="connsiteY94" fmla="*/ 5803516 h 6129756"/>
                <a:gd name="connsiteX95" fmla="*/ 2333267 w 3765948"/>
                <a:gd name="connsiteY95" fmla="*/ 5803966 h 6129756"/>
                <a:gd name="connsiteX96" fmla="*/ 2326185 w 3765948"/>
                <a:gd name="connsiteY96" fmla="*/ 5813705 h 6129756"/>
                <a:gd name="connsiteX97" fmla="*/ 2303103 w 3765948"/>
                <a:gd name="connsiteY97" fmla="*/ 5818111 h 6129756"/>
                <a:gd name="connsiteX98" fmla="*/ 2297629 w 3765948"/>
                <a:gd name="connsiteY98" fmla="*/ 5798298 h 6129756"/>
                <a:gd name="connsiteX99" fmla="*/ 2306489 w 3765948"/>
                <a:gd name="connsiteY99" fmla="*/ 5792355 h 6129756"/>
                <a:gd name="connsiteX100" fmla="*/ 2292955 w 3765948"/>
                <a:gd name="connsiteY100" fmla="*/ 5800443 h 6129756"/>
                <a:gd name="connsiteX101" fmla="*/ 2299943 w 3765948"/>
                <a:gd name="connsiteY101" fmla="*/ 5825740 h 6129756"/>
                <a:gd name="connsiteX102" fmla="*/ 2329417 w 3765948"/>
                <a:gd name="connsiteY102" fmla="*/ 5820114 h 6129756"/>
                <a:gd name="connsiteX103" fmla="*/ 2339817 w 3765948"/>
                <a:gd name="connsiteY103" fmla="*/ 5805809 h 6129756"/>
                <a:gd name="connsiteX104" fmla="*/ 2371165 w 3765948"/>
                <a:gd name="connsiteY104" fmla="*/ 5837980 h 6129756"/>
                <a:gd name="connsiteX105" fmla="*/ 2351255 w 3765948"/>
                <a:gd name="connsiteY105" fmla="*/ 5892182 h 6129756"/>
                <a:gd name="connsiteX106" fmla="*/ 2337217 w 3765948"/>
                <a:gd name="connsiteY106" fmla="*/ 5893416 h 6129756"/>
                <a:gd name="connsiteX107" fmla="*/ 2352045 w 3765948"/>
                <a:gd name="connsiteY107" fmla="*/ 5866603 h 6129756"/>
                <a:gd name="connsiteX108" fmla="*/ 2292851 w 3765948"/>
                <a:gd name="connsiteY108" fmla="*/ 5855880 h 6129756"/>
                <a:gd name="connsiteX109" fmla="*/ 2222395 w 3765948"/>
                <a:gd name="connsiteY109" fmla="*/ 5903508 h 6129756"/>
                <a:gd name="connsiteX110" fmla="*/ 2201867 w 3765948"/>
                <a:gd name="connsiteY110" fmla="*/ 5905312 h 6129756"/>
                <a:gd name="connsiteX111" fmla="*/ 2133975 w 3765948"/>
                <a:gd name="connsiteY111" fmla="*/ 5903483 h 6129756"/>
                <a:gd name="connsiteX112" fmla="*/ 2234215 w 3765948"/>
                <a:gd name="connsiteY112" fmla="*/ 5863241 h 6129756"/>
                <a:gd name="connsiteX113" fmla="*/ 2246437 w 3765948"/>
                <a:gd name="connsiteY113" fmla="*/ 5816498 h 6129756"/>
                <a:gd name="connsiteX114" fmla="*/ 2184689 w 3765948"/>
                <a:gd name="connsiteY114" fmla="*/ 5819583 h 6129756"/>
                <a:gd name="connsiteX115" fmla="*/ 2151715 w 3765948"/>
                <a:gd name="connsiteY115" fmla="*/ 5866779 h 6129756"/>
                <a:gd name="connsiteX116" fmla="*/ 2057239 w 3765948"/>
                <a:gd name="connsiteY116" fmla="*/ 5875635 h 6129756"/>
                <a:gd name="connsiteX117" fmla="*/ 2120027 w 3765948"/>
                <a:gd name="connsiteY117" fmla="*/ 5900857 h 6129756"/>
                <a:gd name="connsiteX118" fmla="*/ 1965901 w 3765948"/>
                <a:gd name="connsiteY118" fmla="*/ 5901238 h 6129756"/>
                <a:gd name="connsiteX119" fmla="*/ 2045495 w 3765948"/>
                <a:gd name="connsiteY119" fmla="*/ 5844160 h 6129756"/>
                <a:gd name="connsiteX120" fmla="*/ 2062307 w 3765948"/>
                <a:gd name="connsiteY120" fmla="*/ 5859156 h 6129756"/>
                <a:gd name="connsiteX121" fmla="*/ 2094667 w 3765948"/>
                <a:gd name="connsiteY121" fmla="*/ 5865688 h 6129756"/>
                <a:gd name="connsiteX122" fmla="*/ 2103283 w 3765948"/>
                <a:gd name="connsiteY122" fmla="*/ 5837073 h 6129756"/>
                <a:gd name="connsiteX123" fmla="*/ 2088621 w 3765948"/>
                <a:gd name="connsiteY123" fmla="*/ 5827839 h 6129756"/>
                <a:gd name="connsiteX124" fmla="*/ 2098197 w 3765948"/>
                <a:gd name="connsiteY124" fmla="*/ 5834618 h 6129756"/>
                <a:gd name="connsiteX125" fmla="*/ 2091447 w 3765948"/>
                <a:gd name="connsiteY125" fmla="*/ 5857030 h 6129756"/>
                <a:gd name="connsiteX126" fmla="*/ 2066103 w 3765948"/>
                <a:gd name="connsiteY126" fmla="*/ 5851915 h 6129756"/>
                <a:gd name="connsiteX127" fmla="*/ 2057625 w 3765948"/>
                <a:gd name="connsiteY127" fmla="*/ 5839363 h 6129756"/>
                <a:gd name="connsiteX128" fmla="*/ 2058379 w 3765948"/>
                <a:gd name="connsiteY128" fmla="*/ 5839064 h 6129756"/>
                <a:gd name="connsiteX129" fmla="*/ 2088159 w 3765948"/>
                <a:gd name="connsiteY129" fmla="*/ 5808056 h 6129756"/>
                <a:gd name="connsiteX130" fmla="*/ 2115925 w 3765948"/>
                <a:gd name="connsiteY130" fmla="*/ 5776471 h 6129756"/>
                <a:gd name="connsiteX131" fmla="*/ 2141807 w 3765948"/>
                <a:gd name="connsiteY131" fmla="*/ 5767110 h 6129756"/>
                <a:gd name="connsiteX132" fmla="*/ 2152977 w 3765948"/>
                <a:gd name="connsiteY132" fmla="*/ 5782467 h 6129756"/>
                <a:gd name="connsiteX133" fmla="*/ 2177917 w 3765948"/>
                <a:gd name="connsiteY133" fmla="*/ 5792553 h 6129756"/>
                <a:gd name="connsiteX134" fmla="*/ 2190327 w 3765948"/>
                <a:gd name="connsiteY134" fmla="*/ 5770317 h 6129756"/>
                <a:gd name="connsiteX135" fmla="*/ 2180219 w 3765948"/>
                <a:gd name="connsiteY135" fmla="*/ 5760595 h 6129756"/>
                <a:gd name="connsiteX136" fmla="*/ 2186677 w 3765948"/>
                <a:gd name="connsiteY136" fmla="*/ 5767560 h 6129756"/>
                <a:gd name="connsiteX137" fmla="*/ 2176959 w 3765948"/>
                <a:gd name="connsiteY137" fmla="*/ 5784975 h 6129756"/>
                <a:gd name="connsiteX138" fmla="*/ 2157425 w 3765948"/>
                <a:gd name="connsiteY138" fmla="*/ 5777075 h 6129756"/>
                <a:gd name="connsiteX139" fmla="*/ 2151381 w 3765948"/>
                <a:gd name="connsiteY139" fmla="*/ 5764788 h 6129756"/>
                <a:gd name="connsiteX140" fmla="*/ 2196313 w 3765948"/>
                <a:gd name="connsiteY140" fmla="*/ 5747176 h 6129756"/>
                <a:gd name="connsiteX141" fmla="*/ 2226687 w 3765948"/>
                <a:gd name="connsiteY141" fmla="*/ 5732462 h 6129756"/>
                <a:gd name="connsiteX142" fmla="*/ 1098117 w 3765948"/>
                <a:gd name="connsiteY142" fmla="*/ 5716562 h 6129756"/>
                <a:gd name="connsiteX143" fmla="*/ 1126567 w 3765948"/>
                <a:gd name="connsiteY143" fmla="*/ 5738028 h 6129756"/>
                <a:gd name="connsiteX144" fmla="*/ 1179387 w 3765948"/>
                <a:gd name="connsiteY144" fmla="*/ 5767347 h 6129756"/>
                <a:gd name="connsiteX145" fmla="*/ 1192831 w 3765948"/>
                <a:gd name="connsiteY145" fmla="*/ 5800855 h 6129756"/>
                <a:gd name="connsiteX146" fmla="*/ 1194327 w 3765948"/>
                <a:gd name="connsiteY146" fmla="*/ 5801508 h 6129756"/>
                <a:gd name="connsiteX147" fmla="*/ 1186023 w 3765948"/>
                <a:gd name="connsiteY147" fmla="*/ 5810227 h 6129756"/>
                <a:gd name="connsiteX148" fmla="*/ 1162559 w 3765948"/>
                <a:gd name="connsiteY148" fmla="*/ 5811548 h 6129756"/>
                <a:gd name="connsiteX149" fmla="*/ 1159749 w 3765948"/>
                <a:gd name="connsiteY149" fmla="*/ 5791186 h 6129756"/>
                <a:gd name="connsiteX150" fmla="*/ 1169315 w 3765948"/>
                <a:gd name="connsiteY150" fmla="*/ 5786464 h 6129756"/>
                <a:gd name="connsiteX151" fmla="*/ 1154833 w 3765948"/>
                <a:gd name="connsiteY151" fmla="*/ 5792695 h 6129756"/>
                <a:gd name="connsiteX152" fmla="*/ 1158421 w 3765948"/>
                <a:gd name="connsiteY152" fmla="*/ 5818693 h 6129756"/>
                <a:gd name="connsiteX153" fmla="*/ 1188379 w 3765948"/>
                <a:gd name="connsiteY153" fmla="*/ 5817007 h 6129756"/>
                <a:gd name="connsiteX154" fmla="*/ 1200577 w 3765948"/>
                <a:gd name="connsiteY154" fmla="*/ 5804200 h 6129756"/>
                <a:gd name="connsiteX155" fmla="*/ 1227405 w 3765948"/>
                <a:gd name="connsiteY155" fmla="*/ 5840227 h 6129756"/>
                <a:gd name="connsiteX156" fmla="*/ 1200515 w 3765948"/>
                <a:gd name="connsiteY156" fmla="*/ 5891326 h 6129756"/>
                <a:gd name="connsiteX157" fmla="*/ 1186437 w 3765948"/>
                <a:gd name="connsiteY157" fmla="*/ 5890696 h 6129756"/>
                <a:gd name="connsiteX158" fmla="*/ 1204673 w 3765948"/>
                <a:gd name="connsiteY158" fmla="*/ 5866075 h 6129756"/>
                <a:gd name="connsiteX159" fmla="*/ 1147413 w 3765948"/>
                <a:gd name="connsiteY159" fmla="*/ 5847633 h 6129756"/>
                <a:gd name="connsiteX160" fmla="*/ 1071287 w 3765948"/>
                <a:gd name="connsiteY160" fmla="*/ 5885545 h 6129756"/>
                <a:gd name="connsiteX161" fmla="*/ 1050701 w 3765948"/>
                <a:gd name="connsiteY161" fmla="*/ 5884624 h 6129756"/>
                <a:gd name="connsiteX162" fmla="*/ 983643 w 3765948"/>
                <a:gd name="connsiteY162" fmla="*/ 5873850 h 6129756"/>
                <a:gd name="connsiteX163" fmla="*/ 1088319 w 3765948"/>
                <a:gd name="connsiteY163" fmla="*/ 5847190 h 6129756"/>
                <a:gd name="connsiteX164" fmla="*/ 1106603 w 3765948"/>
                <a:gd name="connsiteY164" fmla="*/ 5802469 h 6129756"/>
                <a:gd name="connsiteX165" fmla="*/ 1044987 w 3765948"/>
                <a:gd name="connsiteY165" fmla="*/ 5797378 h 6129756"/>
                <a:gd name="connsiteX166" fmla="*/ 1006071 w 3765948"/>
                <a:gd name="connsiteY166" fmla="*/ 5839809 h 6129756"/>
                <a:gd name="connsiteX167" fmla="*/ 911255 w 3765948"/>
                <a:gd name="connsiteY167" fmla="*/ 5836118 h 6129756"/>
                <a:gd name="connsiteX168" fmla="*/ 970163 w 3765948"/>
                <a:gd name="connsiteY168" fmla="*/ 5869406 h 6129756"/>
                <a:gd name="connsiteX169" fmla="*/ 817335 w 3765948"/>
                <a:gd name="connsiteY169" fmla="*/ 5849441 h 6129756"/>
                <a:gd name="connsiteX170" fmla="*/ 903767 w 3765948"/>
                <a:gd name="connsiteY170" fmla="*/ 5803368 h 6129756"/>
                <a:gd name="connsiteX171" fmla="*/ 918453 w 3765948"/>
                <a:gd name="connsiteY171" fmla="*/ 5820452 h 6129756"/>
                <a:gd name="connsiteX172" fmla="*/ 949667 w 3765948"/>
                <a:gd name="connsiteY172" fmla="*/ 5831198 h 6129756"/>
                <a:gd name="connsiteX173" fmla="*/ 961985 w 3765948"/>
                <a:gd name="connsiteY173" fmla="*/ 5803970 h 6129756"/>
                <a:gd name="connsiteX174" fmla="*/ 948669 w 3765948"/>
                <a:gd name="connsiteY174" fmla="*/ 5792882 h 6129756"/>
                <a:gd name="connsiteX175" fmla="*/ 957267 w 3765948"/>
                <a:gd name="connsiteY175" fmla="*/ 5800866 h 6129756"/>
                <a:gd name="connsiteX176" fmla="*/ 947619 w 3765948"/>
                <a:gd name="connsiteY176" fmla="*/ 5822191 h 6129756"/>
                <a:gd name="connsiteX177" fmla="*/ 923171 w 3765948"/>
                <a:gd name="connsiteY177" fmla="*/ 5813775 h 6129756"/>
                <a:gd name="connsiteX178" fmla="*/ 916423 w 3765948"/>
                <a:gd name="connsiteY178" fmla="*/ 5800214 h 6129756"/>
                <a:gd name="connsiteX179" fmla="*/ 917211 w 3765948"/>
                <a:gd name="connsiteY179" fmla="*/ 5800018 h 6129756"/>
                <a:gd name="connsiteX180" fmla="*/ 950825 w 3765948"/>
                <a:gd name="connsiteY180" fmla="*/ 5773211 h 6129756"/>
                <a:gd name="connsiteX181" fmla="*/ 982515 w 3765948"/>
                <a:gd name="connsiteY181" fmla="*/ 5745567 h 6129756"/>
                <a:gd name="connsiteX182" fmla="*/ 1009405 w 3765948"/>
                <a:gd name="connsiteY182" fmla="*/ 5739704 h 6129756"/>
                <a:gd name="connsiteX183" fmla="*/ 1018453 w 3765948"/>
                <a:gd name="connsiteY183" fmla="*/ 5756401 h 6129756"/>
                <a:gd name="connsiteX184" fmla="*/ 1041843 w 3765948"/>
                <a:gd name="connsiteY184" fmla="*/ 5769690 h 6129756"/>
                <a:gd name="connsiteX185" fmla="*/ 1057079 w 3765948"/>
                <a:gd name="connsiteY185" fmla="*/ 5749287 h 6129756"/>
                <a:gd name="connsiteX186" fmla="*/ 1048341 w 3765948"/>
                <a:gd name="connsiteY186" fmla="*/ 5738316 h 6129756"/>
                <a:gd name="connsiteX187" fmla="*/ 1053825 w 3765948"/>
                <a:gd name="connsiteY187" fmla="*/ 5746072 h 6129756"/>
                <a:gd name="connsiteX188" fmla="*/ 1041893 w 3765948"/>
                <a:gd name="connsiteY188" fmla="*/ 5762052 h 6129756"/>
                <a:gd name="connsiteX189" fmla="*/ 1023573 w 3765948"/>
                <a:gd name="connsiteY189" fmla="*/ 5751643 h 6129756"/>
                <a:gd name="connsiteX190" fmla="*/ 1019203 w 3765948"/>
                <a:gd name="connsiteY190" fmla="*/ 5738665 h 6129756"/>
                <a:gd name="connsiteX191" fmla="*/ 1066065 w 3765948"/>
                <a:gd name="connsiteY191" fmla="*/ 5727138 h 6129756"/>
                <a:gd name="connsiteX192" fmla="*/ 1098117 w 3765948"/>
                <a:gd name="connsiteY192" fmla="*/ 5716562 h 6129756"/>
                <a:gd name="connsiteX193" fmla="*/ 2797055 w 3765948"/>
                <a:gd name="connsiteY193" fmla="*/ 5703376 h 6129756"/>
                <a:gd name="connsiteX194" fmla="*/ 2828091 w 3765948"/>
                <a:gd name="connsiteY194" fmla="*/ 5720899 h 6129756"/>
                <a:gd name="connsiteX195" fmla="*/ 2884317 w 3765948"/>
                <a:gd name="connsiteY195" fmla="*/ 5742990 h 6129756"/>
                <a:gd name="connsiteX196" fmla="*/ 2902067 w 3765948"/>
                <a:gd name="connsiteY196" fmla="*/ 5774430 h 6129756"/>
                <a:gd name="connsiteX197" fmla="*/ 2903635 w 3765948"/>
                <a:gd name="connsiteY197" fmla="*/ 5774880 h 6129756"/>
                <a:gd name="connsiteX198" fmla="*/ 2896553 w 3765948"/>
                <a:gd name="connsiteY198" fmla="*/ 5784619 h 6129756"/>
                <a:gd name="connsiteX199" fmla="*/ 2873471 w 3765948"/>
                <a:gd name="connsiteY199" fmla="*/ 5789025 h 6129756"/>
                <a:gd name="connsiteX200" fmla="*/ 2867997 w 3765948"/>
                <a:gd name="connsiteY200" fmla="*/ 5769212 h 6129756"/>
                <a:gd name="connsiteX201" fmla="*/ 2876857 w 3765948"/>
                <a:gd name="connsiteY201" fmla="*/ 5763269 h 6129756"/>
                <a:gd name="connsiteX202" fmla="*/ 2863323 w 3765948"/>
                <a:gd name="connsiteY202" fmla="*/ 5771357 h 6129756"/>
                <a:gd name="connsiteX203" fmla="*/ 2870311 w 3765948"/>
                <a:gd name="connsiteY203" fmla="*/ 5796654 h 6129756"/>
                <a:gd name="connsiteX204" fmla="*/ 2899785 w 3765948"/>
                <a:gd name="connsiteY204" fmla="*/ 5791028 h 6129756"/>
                <a:gd name="connsiteX205" fmla="*/ 2910185 w 3765948"/>
                <a:gd name="connsiteY205" fmla="*/ 5776723 h 6129756"/>
                <a:gd name="connsiteX206" fmla="*/ 2941533 w 3765948"/>
                <a:gd name="connsiteY206" fmla="*/ 5808894 h 6129756"/>
                <a:gd name="connsiteX207" fmla="*/ 2921623 w 3765948"/>
                <a:gd name="connsiteY207" fmla="*/ 5863096 h 6129756"/>
                <a:gd name="connsiteX208" fmla="*/ 2907585 w 3765948"/>
                <a:gd name="connsiteY208" fmla="*/ 5864330 h 6129756"/>
                <a:gd name="connsiteX209" fmla="*/ 2922413 w 3765948"/>
                <a:gd name="connsiteY209" fmla="*/ 5837517 h 6129756"/>
                <a:gd name="connsiteX210" fmla="*/ 2863219 w 3765948"/>
                <a:gd name="connsiteY210" fmla="*/ 5826794 h 6129756"/>
                <a:gd name="connsiteX211" fmla="*/ 2792763 w 3765948"/>
                <a:gd name="connsiteY211" fmla="*/ 5874422 h 6129756"/>
                <a:gd name="connsiteX212" fmla="*/ 2772235 w 3765948"/>
                <a:gd name="connsiteY212" fmla="*/ 5876226 h 6129756"/>
                <a:gd name="connsiteX213" fmla="*/ 2704343 w 3765948"/>
                <a:gd name="connsiteY213" fmla="*/ 5874397 h 6129756"/>
                <a:gd name="connsiteX214" fmla="*/ 2804583 w 3765948"/>
                <a:gd name="connsiteY214" fmla="*/ 5834155 h 6129756"/>
                <a:gd name="connsiteX215" fmla="*/ 2816805 w 3765948"/>
                <a:gd name="connsiteY215" fmla="*/ 5787412 h 6129756"/>
                <a:gd name="connsiteX216" fmla="*/ 2755057 w 3765948"/>
                <a:gd name="connsiteY216" fmla="*/ 5790497 h 6129756"/>
                <a:gd name="connsiteX217" fmla="*/ 2722083 w 3765948"/>
                <a:gd name="connsiteY217" fmla="*/ 5837693 h 6129756"/>
                <a:gd name="connsiteX218" fmla="*/ 2627607 w 3765948"/>
                <a:gd name="connsiteY218" fmla="*/ 5846549 h 6129756"/>
                <a:gd name="connsiteX219" fmla="*/ 2690395 w 3765948"/>
                <a:gd name="connsiteY219" fmla="*/ 5871771 h 6129756"/>
                <a:gd name="connsiteX220" fmla="*/ 2536269 w 3765948"/>
                <a:gd name="connsiteY220" fmla="*/ 5872152 h 6129756"/>
                <a:gd name="connsiteX221" fmla="*/ 2615863 w 3765948"/>
                <a:gd name="connsiteY221" fmla="*/ 5815074 h 6129756"/>
                <a:gd name="connsiteX222" fmla="*/ 2632675 w 3765948"/>
                <a:gd name="connsiteY222" fmla="*/ 5830070 h 6129756"/>
                <a:gd name="connsiteX223" fmla="*/ 2665035 w 3765948"/>
                <a:gd name="connsiteY223" fmla="*/ 5836602 h 6129756"/>
                <a:gd name="connsiteX224" fmla="*/ 2673651 w 3765948"/>
                <a:gd name="connsiteY224" fmla="*/ 5807987 h 6129756"/>
                <a:gd name="connsiteX225" fmla="*/ 2658989 w 3765948"/>
                <a:gd name="connsiteY225" fmla="*/ 5798753 h 6129756"/>
                <a:gd name="connsiteX226" fmla="*/ 2668565 w 3765948"/>
                <a:gd name="connsiteY226" fmla="*/ 5805532 h 6129756"/>
                <a:gd name="connsiteX227" fmla="*/ 2661815 w 3765948"/>
                <a:gd name="connsiteY227" fmla="*/ 5827944 h 6129756"/>
                <a:gd name="connsiteX228" fmla="*/ 2636471 w 3765948"/>
                <a:gd name="connsiteY228" fmla="*/ 5822829 h 6129756"/>
                <a:gd name="connsiteX229" fmla="*/ 2627993 w 3765948"/>
                <a:gd name="connsiteY229" fmla="*/ 5810277 h 6129756"/>
                <a:gd name="connsiteX230" fmla="*/ 2628747 w 3765948"/>
                <a:gd name="connsiteY230" fmla="*/ 5809978 h 6129756"/>
                <a:gd name="connsiteX231" fmla="*/ 2658527 w 3765948"/>
                <a:gd name="connsiteY231" fmla="*/ 5778970 h 6129756"/>
                <a:gd name="connsiteX232" fmla="*/ 2686293 w 3765948"/>
                <a:gd name="connsiteY232" fmla="*/ 5747385 h 6129756"/>
                <a:gd name="connsiteX233" fmla="*/ 2712175 w 3765948"/>
                <a:gd name="connsiteY233" fmla="*/ 5738024 h 6129756"/>
                <a:gd name="connsiteX234" fmla="*/ 2723345 w 3765948"/>
                <a:gd name="connsiteY234" fmla="*/ 5753381 h 6129756"/>
                <a:gd name="connsiteX235" fmla="*/ 2748285 w 3765948"/>
                <a:gd name="connsiteY235" fmla="*/ 5763467 h 6129756"/>
                <a:gd name="connsiteX236" fmla="*/ 2760695 w 3765948"/>
                <a:gd name="connsiteY236" fmla="*/ 5741231 h 6129756"/>
                <a:gd name="connsiteX237" fmla="*/ 2750587 w 3765948"/>
                <a:gd name="connsiteY237" fmla="*/ 5731509 h 6129756"/>
                <a:gd name="connsiteX238" fmla="*/ 2757045 w 3765948"/>
                <a:gd name="connsiteY238" fmla="*/ 5738474 h 6129756"/>
                <a:gd name="connsiteX239" fmla="*/ 2747327 w 3765948"/>
                <a:gd name="connsiteY239" fmla="*/ 5755889 h 6129756"/>
                <a:gd name="connsiteX240" fmla="*/ 2727793 w 3765948"/>
                <a:gd name="connsiteY240" fmla="*/ 5747989 h 6129756"/>
                <a:gd name="connsiteX241" fmla="*/ 2721749 w 3765948"/>
                <a:gd name="connsiteY241" fmla="*/ 5735702 h 6129756"/>
                <a:gd name="connsiteX242" fmla="*/ 2766681 w 3765948"/>
                <a:gd name="connsiteY242" fmla="*/ 5718090 h 6129756"/>
                <a:gd name="connsiteX243" fmla="*/ 2797055 w 3765948"/>
                <a:gd name="connsiteY243" fmla="*/ 5703376 h 6129756"/>
                <a:gd name="connsiteX244" fmla="*/ 3370851 w 3765948"/>
                <a:gd name="connsiteY244" fmla="*/ 5693792 h 6129756"/>
                <a:gd name="connsiteX245" fmla="*/ 3380031 w 3765948"/>
                <a:gd name="connsiteY245" fmla="*/ 5702341 h 6129756"/>
                <a:gd name="connsiteX246" fmla="*/ 3373769 w 3765948"/>
                <a:gd name="connsiteY246" fmla="*/ 5739541 h 6129756"/>
                <a:gd name="connsiteX247" fmla="*/ 3234929 w 3765948"/>
                <a:gd name="connsiteY247" fmla="*/ 5782800 h 6129756"/>
                <a:gd name="connsiteX248" fmla="*/ 3308259 w 3765948"/>
                <a:gd name="connsiteY248" fmla="*/ 5749156 h 6129756"/>
                <a:gd name="connsiteX249" fmla="*/ 3331033 w 3765948"/>
                <a:gd name="connsiteY249" fmla="*/ 5709875 h 6129756"/>
                <a:gd name="connsiteX250" fmla="*/ 3353547 w 3765948"/>
                <a:gd name="connsiteY250" fmla="*/ 5694663 h 6129756"/>
                <a:gd name="connsiteX251" fmla="*/ 3370851 w 3765948"/>
                <a:gd name="connsiteY251" fmla="*/ 5693792 h 6129756"/>
                <a:gd name="connsiteX252" fmla="*/ 472901 w 3765948"/>
                <a:gd name="connsiteY252" fmla="*/ 5661425 h 6129756"/>
                <a:gd name="connsiteX253" fmla="*/ 503073 w 3765948"/>
                <a:gd name="connsiteY253" fmla="*/ 5669640 h 6129756"/>
                <a:gd name="connsiteX254" fmla="*/ 536011 w 3765948"/>
                <a:gd name="connsiteY254" fmla="*/ 5662275 h 6129756"/>
                <a:gd name="connsiteX255" fmla="*/ 562207 w 3765948"/>
                <a:gd name="connsiteY255" fmla="*/ 5686440 h 6129756"/>
                <a:gd name="connsiteX256" fmla="*/ 611879 w 3765948"/>
                <a:gd name="connsiteY256" fmla="*/ 5720822 h 6129756"/>
                <a:gd name="connsiteX257" fmla="*/ 621957 w 3765948"/>
                <a:gd name="connsiteY257" fmla="*/ 5755492 h 6129756"/>
                <a:gd name="connsiteX258" fmla="*/ 623381 w 3765948"/>
                <a:gd name="connsiteY258" fmla="*/ 5756288 h 6129756"/>
                <a:gd name="connsiteX259" fmla="*/ 614257 w 3765948"/>
                <a:gd name="connsiteY259" fmla="*/ 5764147 h 6129756"/>
                <a:gd name="connsiteX260" fmla="*/ 590777 w 3765948"/>
                <a:gd name="connsiteY260" fmla="*/ 5763149 h 6129756"/>
                <a:gd name="connsiteX261" fmla="*/ 589987 w 3765948"/>
                <a:gd name="connsiteY261" fmla="*/ 5742609 h 6129756"/>
                <a:gd name="connsiteX262" fmla="*/ 599971 w 3765948"/>
                <a:gd name="connsiteY262" fmla="*/ 5738853 h 6129756"/>
                <a:gd name="connsiteX263" fmla="*/ 584947 w 3765948"/>
                <a:gd name="connsiteY263" fmla="*/ 5743626 h 6129756"/>
                <a:gd name="connsiteX264" fmla="*/ 585955 w 3765948"/>
                <a:gd name="connsiteY264" fmla="*/ 5769851 h 6129756"/>
                <a:gd name="connsiteX265" fmla="*/ 615933 w 3765948"/>
                <a:gd name="connsiteY265" fmla="*/ 5771126 h 6129756"/>
                <a:gd name="connsiteX266" fmla="*/ 629333 w 3765948"/>
                <a:gd name="connsiteY266" fmla="*/ 5759583 h 6129756"/>
                <a:gd name="connsiteX267" fmla="*/ 652481 w 3765948"/>
                <a:gd name="connsiteY267" fmla="*/ 5798079 h 6129756"/>
                <a:gd name="connsiteX268" fmla="*/ 620685 w 3765948"/>
                <a:gd name="connsiteY268" fmla="*/ 5846279 h 6129756"/>
                <a:gd name="connsiteX269" fmla="*/ 606739 w 3765948"/>
                <a:gd name="connsiteY269" fmla="*/ 5844265 h 6129756"/>
                <a:gd name="connsiteX270" fmla="*/ 627313 w 3765948"/>
                <a:gd name="connsiteY270" fmla="*/ 5821561 h 6129756"/>
                <a:gd name="connsiteX271" fmla="*/ 572149 w 3765948"/>
                <a:gd name="connsiteY271" fmla="*/ 5797566 h 6129756"/>
                <a:gd name="connsiteX272" fmla="*/ 492657 w 3765948"/>
                <a:gd name="connsiteY272" fmla="*/ 5827791 h 6129756"/>
                <a:gd name="connsiteX273" fmla="*/ 472261 w 3765948"/>
                <a:gd name="connsiteY273" fmla="*/ 5824846 h 6129756"/>
                <a:gd name="connsiteX274" fmla="*/ 406591 w 3765948"/>
                <a:gd name="connsiteY274" fmla="*/ 5807515 h 6129756"/>
                <a:gd name="connsiteX275" fmla="*/ 513385 w 3765948"/>
                <a:gd name="connsiteY275" fmla="*/ 5791301 h 6129756"/>
                <a:gd name="connsiteX276" fmla="*/ 535987 w 3765948"/>
                <a:gd name="connsiteY276" fmla="*/ 5748600 h 6129756"/>
                <a:gd name="connsiteX277" fmla="*/ 475173 w 3765948"/>
                <a:gd name="connsiteY277" fmla="*/ 5737460 h 6129756"/>
                <a:gd name="connsiteX278" fmla="*/ 432267 w 3765948"/>
                <a:gd name="connsiteY278" fmla="*/ 5775850 h 6129756"/>
                <a:gd name="connsiteX279" fmla="*/ 338275 w 3765948"/>
                <a:gd name="connsiteY279" fmla="*/ 5762832 h 6129756"/>
                <a:gd name="connsiteX280" fmla="*/ 393617 w 3765948"/>
                <a:gd name="connsiteY280" fmla="*/ 5801764 h 6129756"/>
                <a:gd name="connsiteX281" fmla="*/ 243501 w 3765948"/>
                <a:gd name="connsiteY281" fmla="*/ 5766835 h 6129756"/>
                <a:gd name="connsiteX282" fmla="*/ 334051 w 3765948"/>
                <a:gd name="connsiteY282" fmla="*/ 5729504 h 6129756"/>
                <a:gd name="connsiteX283" fmla="*/ 346983 w 3765948"/>
                <a:gd name="connsiteY283" fmla="*/ 5747952 h 6129756"/>
                <a:gd name="connsiteX284" fmla="*/ 376985 w 3765948"/>
                <a:gd name="connsiteY284" fmla="*/ 5761722 h 6129756"/>
                <a:gd name="connsiteX285" fmla="*/ 391927 w 3765948"/>
                <a:gd name="connsiteY285" fmla="*/ 5735841 h 6129756"/>
                <a:gd name="connsiteX286" fmla="*/ 379769 w 3765948"/>
                <a:gd name="connsiteY286" fmla="*/ 5723494 h 6129756"/>
                <a:gd name="connsiteX287" fmla="*/ 387537 w 3765948"/>
                <a:gd name="connsiteY287" fmla="*/ 5732286 h 6129756"/>
                <a:gd name="connsiteX288" fmla="*/ 375835 w 3765948"/>
                <a:gd name="connsiteY288" fmla="*/ 5752557 h 6129756"/>
                <a:gd name="connsiteX289" fmla="*/ 352335 w 3765948"/>
                <a:gd name="connsiteY289" fmla="*/ 5741772 h 6129756"/>
                <a:gd name="connsiteX290" fmla="*/ 346957 w 3765948"/>
                <a:gd name="connsiteY290" fmla="*/ 5727613 h 6129756"/>
                <a:gd name="connsiteX291" fmla="*/ 347761 w 3765948"/>
                <a:gd name="connsiteY291" fmla="*/ 5727495 h 6129756"/>
                <a:gd name="connsiteX292" fmla="*/ 383851 w 3765948"/>
                <a:gd name="connsiteY292" fmla="*/ 5704132 h 6129756"/>
                <a:gd name="connsiteX293" fmla="*/ 418113 w 3765948"/>
                <a:gd name="connsiteY293" fmla="*/ 5679746 h 6129756"/>
                <a:gd name="connsiteX294" fmla="*/ 445449 w 3765948"/>
                <a:gd name="connsiteY294" fmla="*/ 5676560 h 6129756"/>
                <a:gd name="connsiteX295" fmla="*/ 452807 w 3765948"/>
                <a:gd name="connsiteY295" fmla="*/ 5694068 h 6129756"/>
                <a:gd name="connsiteX296" fmla="*/ 474775 w 3765948"/>
                <a:gd name="connsiteY296" fmla="*/ 5709598 h 6129756"/>
                <a:gd name="connsiteX297" fmla="*/ 491947 w 3765948"/>
                <a:gd name="connsiteY297" fmla="*/ 5690796 h 6129756"/>
                <a:gd name="connsiteX298" fmla="*/ 484333 w 3765948"/>
                <a:gd name="connsiteY298" fmla="*/ 5679017 h 6129756"/>
                <a:gd name="connsiteX299" fmla="*/ 489025 w 3765948"/>
                <a:gd name="connsiteY299" fmla="*/ 5687276 h 6129756"/>
                <a:gd name="connsiteX300" fmla="*/ 475577 w 3765948"/>
                <a:gd name="connsiteY300" fmla="*/ 5702002 h 6129756"/>
                <a:gd name="connsiteX301" fmla="*/ 458371 w 3765948"/>
                <a:gd name="connsiteY301" fmla="*/ 5689838 h 6129756"/>
                <a:gd name="connsiteX302" fmla="*/ 455301 w 3765948"/>
                <a:gd name="connsiteY302" fmla="*/ 5676493 h 6129756"/>
                <a:gd name="connsiteX303" fmla="*/ 472901 w 3765948"/>
                <a:gd name="connsiteY303" fmla="*/ 5661425 h 6129756"/>
                <a:gd name="connsiteX304" fmla="*/ 3357521 w 3765948"/>
                <a:gd name="connsiteY304" fmla="*/ 5614958 h 6129756"/>
                <a:gd name="connsiteX305" fmla="*/ 3390151 w 3765948"/>
                <a:gd name="connsiteY305" fmla="*/ 5629291 h 6129756"/>
                <a:gd name="connsiteX306" fmla="*/ 3448305 w 3765948"/>
                <a:gd name="connsiteY306" fmla="*/ 5645653 h 6129756"/>
                <a:gd name="connsiteX307" fmla="*/ 3469109 w 3765948"/>
                <a:gd name="connsiteY307" fmla="*/ 5675161 h 6129756"/>
                <a:gd name="connsiteX308" fmla="*/ 3470715 w 3765948"/>
                <a:gd name="connsiteY308" fmla="*/ 5675452 h 6129756"/>
                <a:gd name="connsiteX309" fmla="*/ 3464641 w 3765948"/>
                <a:gd name="connsiteY309" fmla="*/ 5685850 h 6129756"/>
                <a:gd name="connsiteX310" fmla="*/ 3442113 w 3765948"/>
                <a:gd name="connsiteY310" fmla="*/ 5692541 h 6129756"/>
                <a:gd name="connsiteX311" fmla="*/ 3434687 w 3765948"/>
                <a:gd name="connsiteY311" fmla="*/ 5673374 h 6129756"/>
                <a:gd name="connsiteX312" fmla="*/ 3442909 w 3765948"/>
                <a:gd name="connsiteY312" fmla="*/ 5666576 h 6129756"/>
                <a:gd name="connsiteX313" fmla="*/ 3430251 w 3765948"/>
                <a:gd name="connsiteY313" fmla="*/ 5675976 h 6129756"/>
                <a:gd name="connsiteX314" fmla="*/ 3439733 w 3765948"/>
                <a:gd name="connsiteY314" fmla="*/ 5700447 h 6129756"/>
                <a:gd name="connsiteX315" fmla="*/ 3468495 w 3765948"/>
                <a:gd name="connsiteY315" fmla="*/ 5691904 h 6129756"/>
                <a:gd name="connsiteX316" fmla="*/ 3477415 w 3765948"/>
                <a:gd name="connsiteY316" fmla="*/ 5676632 h 6129756"/>
                <a:gd name="connsiteX317" fmla="*/ 3511821 w 3765948"/>
                <a:gd name="connsiteY317" fmla="*/ 5705508 h 6129756"/>
                <a:gd name="connsiteX318" fmla="*/ 3497429 w 3765948"/>
                <a:gd name="connsiteY318" fmla="*/ 5761428 h 6129756"/>
                <a:gd name="connsiteX319" fmla="*/ 3483585 w 3765948"/>
                <a:gd name="connsiteY319" fmla="*/ 5764059 h 6129756"/>
                <a:gd name="connsiteX320" fmla="*/ 3495657 w 3765948"/>
                <a:gd name="connsiteY320" fmla="*/ 5735898 h 6129756"/>
                <a:gd name="connsiteX321" fmla="*/ 3435689 w 3765948"/>
                <a:gd name="connsiteY321" fmla="*/ 5731145 h 6129756"/>
                <a:gd name="connsiteX322" fmla="*/ 3370345 w 3765948"/>
                <a:gd name="connsiteY322" fmla="*/ 5785576 h 6129756"/>
                <a:gd name="connsiteX323" fmla="*/ 3350101 w 3765948"/>
                <a:gd name="connsiteY323" fmla="*/ 5789423 h 6129756"/>
                <a:gd name="connsiteX324" fmla="*/ 3282365 w 3765948"/>
                <a:gd name="connsiteY324" fmla="*/ 5794389 h 6129756"/>
                <a:gd name="connsiteX325" fmla="*/ 3378081 w 3765948"/>
                <a:gd name="connsiteY325" fmla="*/ 5744329 h 6129756"/>
                <a:gd name="connsiteX326" fmla="*/ 3385571 w 3765948"/>
                <a:gd name="connsiteY326" fmla="*/ 5696599 h 6129756"/>
                <a:gd name="connsiteX327" fmla="*/ 3324439 w 3765948"/>
                <a:gd name="connsiteY327" fmla="*/ 5705840 h 6129756"/>
                <a:gd name="connsiteX328" fmla="*/ 3296347 w 3765948"/>
                <a:gd name="connsiteY328" fmla="*/ 5756095 h 6129756"/>
                <a:gd name="connsiteX329" fmla="*/ 3203231 w 3765948"/>
                <a:gd name="connsiteY329" fmla="*/ 5774349 h 6129756"/>
                <a:gd name="connsiteX330" fmla="*/ 3268225 w 3765948"/>
                <a:gd name="connsiteY330" fmla="*/ 5793169 h 6129756"/>
                <a:gd name="connsiteX331" fmla="*/ 3114909 w 3765948"/>
                <a:gd name="connsiteY331" fmla="*/ 5808952 h 6129756"/>
                <a:gd name="connsiteX332" fmla="*/ 3188399 w 3765948"/>
                <a:gd name="connsiteY332" fmla="*/ 5744205 h 6129756"/>
                <a:gd name="connsiteX333" fmla="*/ 3206627 w 3765948"/>
                <a:gd name="connsiteY333" fmla="*/ 5757446 h 6129756"/>
                <a:gd name="connsiteX334" fmla="*/ 3239475 w 3765948"/>
                <a:gd name="connsiteY334" fmla="*/ 5760711 h 6129756"/>
                <a:gd name="connsiteX335" fmla="*/ 3245191 w 3765948"/>
                <a:gd name="connsiteY335" fmla="*/ 5731378 h 6129756"/>
                <a:gd name="connsiteX336" fmla="*/ 3229677 w 3765948"/>
                <a:gd name="connsiteY336" fmla="*/ 5723656 h 6129756"/>
                <a:gd name="connsiteX337" fmla="*/ 3239883 w 3765948"/>
                <a:gd name="connsiteY337" fmla="*/ 5729444 h 6129756"/>
                <a:gd name="connsiteX338" fmla="*/ 3235409 w 3765948"/>
                <a:gd name="connsiteY338" fmla="*/ 5752418 h 6129756"/>
                <a:gd name="connsiteX339" fmla="*/ 3209679 w 3765948"/>
                <a:gd name="connsiteY339" fmla="*/ 5749861 h 6129756"/>
                <a:gd name="connsiteX340" fmla="*/ 3199989 w 3765948"/>
                <a:gd name="connsiteY340" fmla="*/ 5738220 h 6129756"/>
                <a:gd name="connsiteX341" fmla="*/ 3200711 w 3765948"/>
                <a:gd name="connsiteY341" fmla="*/ 5737847 h 6129756"/>
                <a:gd name="connsiteX342" fmla="*/ 3227243 w 3765948"/>
                <a:gd name="connsiteY342" fmla="*/ 5704018 h 6129756"/>
                <a:gd name="connsiteX343" fmla="*/ 3251713 w 3765948"/>
                <a:gd name="connsiteY343" fmla="*/ 5669816 h 6129756"/>
                <a:gd name="connsiteX344" fmla="*/ 3276527 w 3765948"/>
                <a:gd name="connsiteY344" fmla="*/ 5657915 h 6129756"/>
                <a:gd name="connsiteX345" fmla="*/ 3289179 w 3765948"/>
                <a:gd name="connsiteY345" fmla="*/ 5672079 h 6129756"/>
                <a:gd name="connsiteX346" fmla="*/ 3315001 w 3765948"/>
                <a:gd name="connsiteY346" fmla="*/ 5679622 h 6129756"/>
                <a:gd name="connsiteX347" fmla="*/ 3325127 w 3765948"/>
                <a:gd name="connsiteY347" fmla="*/ 5656258 h 6129756"/>
                <a:gd name="connsiteX348" fmla="*/ 3314097 w 3765948"/>
                <a:gd name="connsiteY348" fmla="*/ 5647594 h 6129756"/>
                <a:gd name="connsiteX349" fmla="*/ 3321219 w 3765948"/>
                <a:gd name="connsiteY349" fmla="*/ 5653878 h 6129756"/>
                <a:gd name="connsiteX350" fmla="*/ 3313289 w 3765948"/>
                <a:gd name="connsiteY350" fmla="*/ 5672178 h 6129756"/>
                <a:gd name="connsiteX351" fmla="*/ 3293065 w 3765948"/>
                <a:gd name="connsiteY351" fmla="*/ 5666270 h 6129756"/>
                <a:gd name="connsiteX352" fmla="*/ 3285823 w 3765948"/>
                <a:gd name="connsiteY352" fmla="*/ 5654648 h 6129756"/>
                <a:gd name="connsiteX353" fmla="*/ 3328769 w 3765948"/>
                <a:gd name="connsiteY353" fmla="*/ 5632633 h 6129756"/>
                <a:gd name="connsiteX354" fmla="*/ 3357521 w 3765948"/>
                <a:gd name="connsiteY354" fmla="*/ 5614958 h 6129756"/>
                <a:gd name="connsiteX355" fmla="*/ 243939 w 3765948"/>
                <a:gd name="connsiteY355" fmla="*/ 5294983 h 6129756"/>
                <a:gd name="connsiteX356" fmla="*/ 506441 w 3765948"/>
                <a:gd name="connsiteY356" fmla="*/ 5589538 h 6129756"/>
                <a:gd name="connsiteX357" fmla="*/ 243939 w 3765948"/>
                <a:gd name="connsiteY357" fmla="*/ 5294983 h 6129756"/>
                <a:gd name="connsiteX358" fmla="*/ 2115049 w 3765948"/>
                <a:gd name="connsiteY358" fmla="*/ 5176226 h 6129756"/>
                <a:gd name="connsiteX359" fmla="*/ 2205799 w 3765948"/>
                <a:gd name="connsiteY359" fmla="*/ 5266976 h 6129756"/>
                <a:gd name="connsiteX360" fmla="*/ 2115049 w 3765948"/>
                <a:gd name="connsiteY360" fmla="*/ 5357727 h 6129756"/>
                <a:gd name="connsiteX361" fmla="*/ 2024299 w 3765948"/>
                <a:gd name="connsiteY361" fmla="*/ 5266976 h 6129756"/>
                <a:gd name="connsiteX362" fmla="*/ 2115049 w 3765948"/>
                <a:gd name="connsiteY362" fmla="*/ 5176226 h 6129756"/>
                <a:gd name="connsiteX363" fmla="*/ 1827629 w 3765948"/>
                <a:gd name="connsiteY363" fmla="*/ 5166251 h 6129756"/>
                <a:gd name="connsiteX364" fmla="*/ 1918379 w 3765948"/>
                <a:gd name="connsiteY364" fmla="*/ 5257001 h 6129756"/>
                <a:gd name="connsiteX365" fmla="*/ 1827629 w 3765948"/>
                <a:gd name="connsiteY365" fmla="*/ 5347751 h 6129756"/>
                <a:gd name="connsiteX366" fmla="*/ 1736879 w 3765948"/>
                <a:gd name="connsiteY366" fmla="*/ 5257001 h 6129756"/>
                <a:gd name="connsiteX367" fmla="*/ 1827629 w 3765948"/>
                <a:gd name="connsiteY367" fmla="*/ 5166251 h 6129756"/>
                <a:gd name="connsiteX368" fmla="*/ 2381281 w 3765948"/>
                <a:gd name="connsiteY368" fmla="*/ 5166251 h 6129756"/>
                <a:gd name="connsiteX369" fmla="*/ 2472031 w 3765948"/>
                <a:gd name="connsiteY369" fmla="*/ 5257001 h 6129756"/>
                <a:gd name="connsiteX370" fmla="*/ 2381281 w 3765948"/>
                <a:gd name="connsiteY370" fmla="*/ 5347751 h 6129756"/>
                <a:gd name="connsiteX371" fmla="*/ 2290531 w 3765948"/>
                <a:gd name="connsiteY371" fmla="*/ 5257001 h 6129756"/>
                <a:gd name="connsiteX372" fmla="*/ 2381281 w 3765948"/>
                <a:gd name="connsiteY372" fmla="*/ 5166251 h 6129756"/>
                <a:gd name="connsiteX373" fmla="*/ 2380447 w 3765948"/>
                <a:gd name="connsiteY373" fmla="*/ 5108022 h 6129756"/>
                <a:gd name="connsiteX374" fmla="*/ 2245857 w 3765948"/>
                <a:gd name="connsiteY374" fmla="*/ 5191556 h 6129756"/>
                <a:gd name="connsiteX375" fmla="*/ 2117279 w 3765948"/>
                <a:gd name="connsiteY375" fmla="*/ 5116942 h 6129756"/>
                <a:gd name="connsiteX376" fmla="*/ 1973747 w 3765948"/>
                <a:gd name="connsiteY376" fmla="*/ 5220748 h 6129756"/>
                <a:gd name="connsiteX377" fmla="*/ 1828411 w 3765948"/>
                <a:gd name="connsiteY377" fmla="*/ 5108022 h 6129756"/>
                <a:gd name="connsiteX378" fmla="*/ 1674829 w 3765948"/>
                <a:gd name="connsiteY378" fmla="*/ 5261605 h 6129756"/>
                <a:gd name="connsiteX379" fmla="*/ 1828411 w 3765948"/>
                <a:gd name="connsiteY379" fmla="*/ 5415187 h 6129756"/>
                <a:gd name="connsiteX380" fmla="*/ 1971945 w 3765948"/>
                <a:gd name="connsiteY380" fmla="*/ 5311382 h 6129756"/>
                <a:gd name="connsiteX381" fmla="*/ 2117279 w 3765948"/>
                <a:gd name="connsiteY381" fmla="*/ 5424107 h 6129756"/>
                <a:gd name="connsiteX382" fmla="*/ 2251871 w 3765948"/>
                <a:gd name="connsiteY382" fmla="*/ 5340574 h 6129756"/>
                <a:gd name="connsiteX383" fmla="*/ 2380447 w 3765948"/>
                <a:gd name="connsiteY383" fmla="*/ 5415187 h 6129756"/>
                <a:gd name="connsiteX384" fmla="*/ 2534031 w 3765948"/>
                <a:gd name="connsiteY384" fmla="*/ 5261605 h 6129756"/>
                <a:gd name="connsiteX385" fmla="*/ 2380447 w 3765948"/>
                <a:gd name="connsiteY385" fmla="*/ 5108022 h 6129756"/>
                <a:gd name="connsiteX386" fmla="*/ 2377135 w 3765948"/>
                <a:gd name="connsiteY386" fmla="*/ 5081049 h 6129756"/>
                <a:gd name="connsiteX387" fmla="*/ 2557155 w 3765948"/>
                <a:gd name="connsiteY387" fmla="*/ 5261069 h 6129756"/>
                <a:gd name="connsiteX388" fmla="*/ 2377135 w 3765948"/>
                <a:gd name="connsiteY388" fmla="*/ 5441091 h 6129756"/>
                <a:gd name="connsiteX389" fmla="*/ 2250241 w 3765948"/>
                <a:gd name="connsiteY389" fmla="*/ 5388631 h 6129756"/>
                <a:gd name="connsiteX390" fmla="*/ 2117011 w 3765948"/>
                <a:gd name="connsiteY390" fmla="*/ 5450163 h 6129756"/>
                <a:gd name="connsiteX391" fmla="*/ 1968505 w 3765948"/>
                <a:gd name="connsiteY391" fmla="*/ 5365975 h 6129756"/>
                <a:gd name="connsiteX392" fmla="*/ 1826043 w 3765948"/>
                <a:gd name="connsiteY392" fmla="*/ 5441199 h 6129756"/>
                <a:gd name="connsiteX393" fmla="*/ 1646023 w 3765948"/>
                <a:gd name="connsiteY393" fmla="*/ 5261178 h 6129756"/>
                <a:gd name="connsiteX394" fmla="*/ 1826043 w 3765948"/>
                <a:gd name="connsiteY394" fmla="*/ 5081158 h 6129756"/>
                <a:gd name="connsiteX395" fmla="*/ 1974549 w 3765948"/>
                <a:gd name="connsiteY395" fmla="*/ 5165348 h 6129756"/>
                <a:gd name="connsiteX396" fmla="*/ 2117011 w 3765948"/>
                <a:gd name="connsiteY396" fmla="*/ 5090123 h 6129756"/>
                <a:gd name="connsiteX397" fmla="*/ 2243905 w 3765948"/>
                <a:gd name="connsiteY397" fmla="*/ 5142581 h 6129756"/>
                <a:gd name="connsiteX398" fmla="*/ 2377135 w 3765948"/>
                <a:gd name="connsiteY398" fmla="*/ 5081049 h 6129756"/>
                <a:gd name="connsiteX399" fmla="*/ 232699 w 3765948"/>
                <a:gd name="connsiteY399" fmla="*/ 4795901 h 6129756"/>
                <a:gd name="connsiteX400" fmla="*/ 790415 w 3765948"/>
                <a:gd name="connsiteY400" fmla="*/ 5544125 h 6129756"/>
                <a:gd name="connsiteX401" fmla="*/ 232699 w 3765948"/>
                <a:gd name="connsiteY401" fmla="*/ 4795901 h 6129756"/>
                <a:gd name="connsiteX402" fmla="*/ 163767 w 3765948"/>
                <a:gd name="connsiteY402" fmla="*/ 4263708 h 6129756"/>
                <a:gd name="connsiteX403" fmla="*/ 615495 w 3765948"/>
                <a:gd name="connsiteY403" fmla="*/ 5116814 h 6129756"/>
                <a:gd name="connsiteX404" fmla="*/ 163767 w 3765948"/>
                <a:gd name="connsiteY404" fmla="*/ 4263708 h 6129756"/>
                <a:gd name="connsiteX405" fmla="*/ 2211103 w 3765948"/>
                <a:gd name="connsiteY405" fmla="*/ 4064560 h 6129756"/>
                <a:gd name="connsiteX406" fmla="*/ 2534119 w 3765948"/>
                <a:gd name="connsiteY406" fmla="*/ 4083230 h 6129756"/>
                <a:gd name="connsiteX407" fmla="*/ 2764389 w 3765948"/>
                <a:gd name="connsiteY407" fmla="*/ 4176142 h 6129756"/>
                <a:gd name="connsiteX408" fmla="*/ 2685059 w 3765948"/>
                <a:gd name="connsiteY408" fmla="*/ 4163797 h 6129756"/>
                <a:gd name="connsiteX409" fmla="*/ 2800505 w 3765948"/>
                <a:gd name="connsiteY409" fmla="*/ 4261845 h 6129756"/>
                <a:gd name="connsiteX410" fmla="*/ 2579441 w 3765948"/>
                <a:gd name="connsiteY410" fmla="*/ 4192062 h 6129756"/>
                <a:gd name="connsiteX411" fmla="*/ 2670475 w 3765948"/>
                <a:gd name="connsiteY411" fmla="*/ 4251366 h 6129756"/>
                <a:gd name="connsiteX412" fmla="*/ 2594855 w 3765948"/>
                <a:gd name="connsiteY412" fmla="*/ 4242074 h 6129756"/>
                <a:gd name="connsiteX413" fmla="*/ 2660613 w 3765948"/>
                <a:gd name="connsiteY413" fmla="*/ 4286815 h 6129756"/>
                <a:gd name="connsiteX414" fmla="*/ 2640119 w 3765948"/>
                <a:gd name="connsiteY414" fmla="*/ 4285519 h 6129756"/>
                <a:gd name="connsiteX415" fmla="*/ 2691739 w 3765948"/>
                <a:gd name="connsiteY415" fmla="*/ 4324857 h 6129756"/>
                <a:gd name="connsiteX416" fmla="*/ 2560283 w 3765948"/>
                <a:gd name="connsiteY416" fmla="*/ 4300760 h 6129756"/>
                <a:gd name="connsiteX417" fmla="*/ 2632041 w 3765948"/>
                <a:gd name="connsiteY417" fmla="*/ 4337990 h 6129756"/>
                <a:gd name="connsiteX418" fmla="*/ 2624823 w 3765948"/>
                <a:gd name="connsiteY418" fmla="*/ 4366280 h 6129756"/>
                <a:gd name="connsiteX419" fmla="*/ 2211031 w 3765948"/>
                <a:gd name="connsiteY419" fmla="*/ 4302906 h 6129756"/>
                <a:gd name="connsiteX420" fmla="*/ 2490219 w 3765948"/>
                <a:gd name="connsiteY420" fmla="*/ 4765842 h 6129756"/>
                <a:gd name="connsiteX421" fmla="*/ 2279965 w 3765948"/>
                <a:gd name="connsiteY421" fmla="*/ 4928963 h 6129756"/>
                <a:gd name="connsiteX422" fmla="*/ 771099 w 3765948"/>
                <a:gd name="connsiteY422" fmla="*/ 4711778 h 6129756"/>
                <a:gd name="connsiteX423" fmla="*/ 873003 w 3765948"/>
                <a:gd name="connsiteY423" fmla="*/ 4680459 h 6129756"/>
                <a:gd name="connsiteX424" fmla="*/ 918923 w 3765948"/>
                <a:gd name="connsiteY424" fmla="*/ 4665327 h 6129756"/>
                <a:gd name="connsiteX425" fmla="*/ 970839 w 3765948"/>
                <a:gd name="connsiteY425" fmla="*/ 4642683 h 6129756"/>
                <a:gd name="connsiteX426" fmla="*/ 784111 w 3765948"/>
                <a:gd name="connsiteY426" fmla="*/ 4641581 h 6129756"/>
                <a:gd name="connsiteX427" fmla="*/ 856521 w 3765948"/>
                <a:gd name="connsiteY427" fmla="*/ 4620234 h 6129756"/>
                <a:gd name="connsiteX428" fmla="*/ 898369 w 3765948"/>
                <a:gd name="connsiteY428" fmla="*/ 4598645 h 6129756"/>
                <a:gd name="connsiteX429" fmla="*/ 972355 w 3765948"/>
                <a:gd name="connsiteY429" fmla="*/ 4559924 h 6129756"/>
                <a:gd name="connsiteX430" fmla="*/ 870955 w 3765948"/>
                <a:gd name="connsiteY430" fmla="*/ 4563656 h 6129756"/>
                <a:gd name="connsiteX431" fmla="*/ 980789 w 3765948"/>
                <a:gd name="connsiteY431" fmla="*/ 4510857 h 6129756"/>
                <a:gd name="connsiteX432" fmla="*/ 819335 w 3765948"/>
                <a:gd name="connsiteY432" fmla="*/ 4524317 h 6129756"/>
                <a:gd name="connsiteX433" fmla="*/ 659663 w 3765948"/>
                <a:gd name="connsiteY433" fmla="*/ 4554800 h 6129756"/>
                <a:gd name="connsiteX434" fmla="*/ 777279 w 3765948"/>
                <a:gd name="connsiteY434" fmla="*/ 4511512 h 6129756"/>
                <a:gd name="connsiteX435" fmla="*/ 785923 w 3765948"/>
                <a:gd name="connsiteY435" fmla="*/ 4496840 h 6129756"/>
                <a:gd name="connsiteX436" fmla="*/ 839413 w 3765948"/>
                <a:gd name="connsiteY436" fmla="*/ 4456823 h 6129756"/>
                <a:gd name="connsiteX437" fmla="*/ 775289 w 3765948"/>
                <a:gd name="connsiteY437" fmla="*/ 4460094 h 6129756"/>
                <a:gd name="connsiteX438" fmla="*/ 811287 w 3765948"/>
                <a:gd name="connsiteY438" fmla="*/ 4415025 h 6129756"/>
                <a:gd name="connsiteX439" fmla="*/ 2040547 w 3765948"/>
                <a:gd name="connsiteY439" fmla="*/ 4489397 h 6129756"/>
                <a:gd name="connsiteX440" fmla="*/ 1891123 w 3765948"/>
                <a:gd name="connsiteY440" fmla="*/ 4326071 h 6129756"/>
                <a:gd name="connsiteX441" fmla="*/ 1943931 w 3765948"/>
                <a:gd name="connsiteY441" fmla="*/ 4117482 h 6129756"/>
                <a:gd name="connsiteX442" fmla="*/ 2211103 w 3765948"/>
                <a:gd name="connsiteY442" fmla="*/ 4064560 h 6129756"/>
                <a:gd name="connsiteX443" fmla="*/ 2858157 w 3765948"/>
                <a:gd name="connsiteY443" fmla="*/ 3478558 h 6129756"/>
                <a:gd name="connsiteX444" fmla="*/ 2906295 w 3765948"/>
                <a:gd name="connsiteY444" fmla="*/ 3478937 h 6129756"/>
                <a:gd name="connsiteX445" fmla="*/ 2947901 w 3765948"/>
                <a:gd name="connsiteY445" fmla="*/ 3501400 h 6129756"/>
                <a:gd name="connsiteX446" fmla="*/ 3369761 w 3765948"/>
                <a:gd name="connsiteY446" fmla="*/ 4916143 h 6129756"/>
                <a:gd name="connsiteX447" fmla="*/ 3322337 w 3765948"/>
                <a:gd name="connsiteY447" fmla="*/ 4877707 h 6129756"/>
                <a:gd name="connsiteX448" fmla="*/ 3290387 w 3765948"/>
                <a:gd name="connsiteY448" fmla="*/ 4827637 h 6129756"/>
                <a:gd name="connsiteX449" fmla="*/ 3274495 w 3765948"/>
                <a:gd name="connsiteY449" fmla="*/ 4962839 h 6129756"/>
                <a:gd name="connsiteX450" fmla="*/ 3261203 w 3765948"/>
                <a:gd name="connsiteY450" fmla="*/ 4803984 h 6129756"/>
                <a:gd name="connsiteX451" fmla="*/ 3241509 w 3765948"/>
                <a:gd name="connsiteY451" fmla="*/ 4902861 h 6129756"/>
                <a:gd name="connsiteX452" fmla="*/ 3223115 w 3765948"/>
                <a:gd name="connsiteY452" fmla="*/ 4854710 h 6129756"/>
                <a:gd name="connsiteX453" fmla="*/ 3187099 w 3765948"/>
                <a:gd name="connsiteY453" fmla="*/ 4925250 h 6129756"/>
                <a:gd name="connsiteX454" fmla="*/ 3180877 w 3765948"/>
                <a:gd name="connsiteY454" fmla="*/ 4865809 h 6129756"/>
                <a:gd name="connsiteX455" fmla="*/ 3158451 w 3765948"/>
                <a:gd name="connsiteY455" fmla="*/ 4874833 h 6129756"/>
                <a:gd name="connsiteX456" fmla="*/ 3129303 w 3765948"/>
                <a:gd name="connsiteY456" fmla="*/ 4787746 h 6129756"/>
                <a:gd name="connsiteX457" fmla="*/ 3124391 w 3765948"/>
                <a:gd name="connsiteY457" fmla="*/ 4868384 h 6129756"/>
                <a:gd name="connsiteX458" fmla="*/ 3095055 w 3765948"/>
                <a:gd name="connsiteY458" fmla="*/ 4811363 h 6129756"/>
                <a:gd name="connsiteX459" fmla="*/ 3066299 w 3765948"/>
                <a:gd name="connsiteY459" fmla="*/ 4951250 h 6129756"/>
                <a:gd name="connsiteX460" fmla="*/ 2647095 w 3765948"/>
                <a:gd name="connsiteY460" fmla="*/ 3753229 h 6129756"/>
                <a:gd name="connsiteX461" fmla="*/ 2858157 w 3765948"/>
                <a:gd name="connsiteY461" fmla="*/ 3478558 h 6129756"/>
                <a:gd name="connsiteX462" fmla="*/ 1646797 w 3765948"/>
                <a:gd name="connsiteY462" fmla="*/ 3440513 h 6129756"/>
                <a:gd name="connsiteX463" fmla="*/ 1964545 w 3765948"/>
                <a:gd name="connsiteY463" fmla="*/ 3458160 h 6129756"/>
                <a:gd name="connsiteX464" fmla="*/ 2190947 w 3765948"/>
                <a:gd name="connsiteY464" fmla="*/ 3547966 h 6129756"/>
                <a:gd name="connsiteX465" fmla="*/ 2112919 w 3765948"/>
                <a:gd name="connsiteY465" fmla="*/ 3536104 h 6129756"/>
                <a:gd name="connsiteX466" fmla="*/ 2226351 w 3765948"/>
                <a:gd name="connsiteY466" fmla="*/ 3631059 h 6129756"/>
                <a:gd name="connsiteX467" fmla="*/ 2008975 w 3765948"/>
                <a:gd name="connsiteY467" fmla="*/ 3563678 h 6129756"/>
                <a:gd name="connsiteX468" fmla="*/ 2098447 w 3765948"/>
                <a:gd name="connsiteY468" fmla="*/ 3621080 h 6129756"/>
                <a:gd name="connsiteX469" fmla="*/ 2024067 w 3765948"/>
                <a:gd name="connsiteY469" fmla="*/ 3612175 h 6129756"/>
                <a:gd name="connsiteX470" fmla="*/ 2088695 w 3765948"/>
                <a:gd name="connsiteY470" fmla="*/ 3655486 h 6129756"/>
                <a:gd name="connsiteX471" fmla="*/ 2068535 w 3765948"/>
                <a:gd name="connsiteY471" fmla="*/ 3654258 h 6129756"/>
                <a:gd name="connsiteX472" fmla="*/ 2119261 w 3765948"/>
                <a:gd name="connsiteY472" fmla="*/ 3692347 h 6129756"/>
                <a:gd name="connsiteX473" fmla="*/ 1989971 w 3765948"/>
                <a:gd name="connsiteY473" fmla="*/ 3669159 h 6129756"/>
                <a:gd name="connsiteX474" fmla="*/ 2060511 w 3765948"/>
                <a:gd name="connsiteY474" fmla="*/ 3705175 h 6129756"/>
                <a:gd name="connsiteX475" fmla="*/ 2053371 w 3765948"/>
                <a:gd name="connsiteY475" fmla="*/ 3732630 h 6129756"/>
                <a:gd name="connsiteX476" fmla="*/ 1646383 w 3765948"/>
                <a:gd name="connsiteY476" fmla="*/ 3671744 h 6129756"/>
                <a:gd name="connsiteX477" fmla="*/ 1920371 w 3765948"/>
                <a:gd name="connsiteY477" fmla="*/ 4120460 h 6129756"/>
                <a:gd name="connsiteX478" fmla="*/ 1713295 w 3765948"/>
                <a:gd name="connsiteY478" fmla="*/ 4279015 h 6129756"/>
                <a:gd name="connsiteX479" fmla="*/ 254329 w 3765948"/>
                <a:gd name="connsiteY479" fmla="*/ 4074016 h 6129756"/>
                <a:gd name="connsiteX480" fmla="*/ 250629 w 3765948"/>
                <a:gd name="connsiteY480" fmla="*/ 4063972 h 6129756"/>
                <a:gd name="connsiteX481" fmla="*/ 329519 w 3765948"/>
                <a:gd name="connsiteY481" fmla="*/ 4039958 h 6129756"/>
                <a:gd name="connsiteX482" fmla="*/ 374715 w 3765948"/>
                <a:gd name="connsiteY482" fmla="*/ 4025211 h 6129756"/>
                <a:gd name="connsiteX483" fmla="*/ 425821 w 3765948"/>
                <a:gd name="connsiteY483" fmla="*/ 4003168 h 6129756"/>
                <a:gd name="connsiteX484" fmla="*/ 242123 w 3765948"/>
                <a:gd name="connsiteY484" fmla="*/ 4002369 h 6129756"/>
                <a:gd name="connsiteX485" fmla="*/ 313391 w 3765948"/>
                <a:gd name="connsiteY485" fmla="*/ 3981554 h 6129756"/>
                <a:gd name="connsiteX486" fmla="*/ 354591 w 3765948"/>
                <a:gd name="connsiteY486" fmla="*/ 3960549 h 6129756"/>
                <a:gd name="connsiteX487" fmla="*/ 427431 w 3765948"/>
                <a:gd name="connsiteY487" fmla="*/ 3922877 h 6129756"/>
                <a:gd name="connsiteX488" fmla="*/ 327671 w 3765948"/>
                <a:gd name="connsiteY488" fmla="*/ 3926644 h 6129756"/>
                <a:gd name="connsiteX489" fmla="*/ 435799 w 3765948"/>
                <a:gd name="connsiteY489" fmla="*/ 3875263 h 6129756"/>
                <a:gd name="connsiteX490" fmla="*/ 276947 w 3765948"/>
                <a:gd name="connsiteY490" fmla="*/ 3888554 h 6129756"/>
                <a:gd name="connsiteX491" fmla="*/ 215519 w 3765948"/>
                <a:gd name="connsiteY491" fmla="*/ 3900205 h 6129756"/>
                <a:gd name="connsiteX492" fmla="*/ 216661 w 3765948"/>
                <a:gd name="connsiteY492" fmla="*/ 3883085 h 6129756"/>
                <a:gd name="connsiteX493" fmla="*/ 235591 w 3765948"/>
                <a:gd name="connsiteY493" fmla="*/ 3876191 h 6129756"/>
                <a:gd name="connsiteX494" fmla="*/ 244115 w 3765948"/>
                <a:gd name="connsiteY494" fmla="*/ 3861945 h 6129756"/>
                <a:gd name="connsiteX495" fmla="*/ 296795 w 3765948"/>
                <a:gd name="connsiteY495" fmla="*/ 3823046 h 6129756"/>
                <a:gd name="connsiteX496" fmla="*/ 233707 w 3765948"/>
                <a:gd name="connsiteY496" fmla="*/ 3826312 h 6129756"/>
                <a:gd name="connsiteX497" fmla="*/ 269187 w 3765948"/>
                <a:gd name="connsiteY497" fmla="*/ 3782536 h 6129756"/>
                <a:gd name="connsiteX498" fmla="*/ 1478395 w 3765948"/>
                <a:gd name="connsiteY498" fmla="*/ 3852915 h 6129756"/>
                <a:gd name="connsiteX499" fmla="*/ 1331631 w 3765948"/>
                <a:gd name="connsiteY499" fmla="*/ 3694680 h 6129756"/>
                <a:gd name="connsiteX500" fmla="*/ 1383883 w 3765948"/>
                <a:gd name="connsiteY500" fmla="*/ 3492241 h 6129756"/>
                <a:gd name="connsiteX501" fmla="*/ 1646797 w 3765948"/>
                <a:gd name="connsiteY501" fmla="*/ 3440513 h 6129756"/>
                <a:gd name="connsiteX502" fmla="*/ 948205 w 3765948"/>
                <a:gd name="connsiteY502" fmla="*/ 791891 h 6129756"/>
                <a:gd name="connsiteX503" fmla="*/ 986753 w 3765948"/>
                <a:gd name="connsiteY503" fmla="*/ 800538 h 6129756"/>
                <a:gd name="connsiteX504" fmla="*/ 3014421 w 3765948"/>
                <a:gd name="connsiteY504" fmla="*/ 1269733 h 6129756"/>
                <a:gd name="connsiteX505" fmla="*/ 3086441 w 3765948"/>
                <a:gd name="connsiteY505" fmla="*/ 1381589 h 6129756"/>
                <a:gd name="connsiteX506" fmla="*/ 988301 w 3765948"/>
                <a:gd name="connsiteY506" fmla="*/ 890264 h 6129756"/>
                <a:gd name="connsiteX507" fmla="*/ 948205 w 3765948"/>
                <a:gd name="connsiteY507" fmla="*/ 791891 h 6129756"/>
                <a:gd name="connsiteX508" fmla="*/ 851413 w 3765948"/>
                <a:gd name="connsiteY508" fmla="*/ 0 h 6129756"/>
                <a:gd name="connsiteX509" fmla="*/ 800457 w 3765948"/>
                <a:gd name="connsiteY509" fmla="*/ 375138 h 6129756"/>
                <a:gd name="connsiteX510" fmla="*/ 0 w 3765948"/>
                <a:gd name="connsiteY510" fmla="*/ 5877624 h 6129756"/>
                <a:gd name="connsiteX511" fmla="*/ 3645119 w 3765948"/>
                <a:gd name="connsiteY511" fmla="*/ 5873169 h 6129756"/>
                <a:gd name="connsiteX512" fmla="*/ 3526761 w 3765948"/>
                <a:gd name="connsiteY512" fmla="*/ 1735015 h 6129756"/>
                <a:gd name="connsiteX513" fmla="*/ 3247111 w 3765948"/>
                <a:gd name="connsiteY513" fmla="*/ 716889 h 6129756"/>
                <a:gd name="connsiteX514" fmla="*/ 851413 w 3765948"/>
                <a:gd name="connsiteY514" fmla="*/ 0 h 6129756"/>
                <a:gd name="connsiteX0" fmla="*/ 1645645 w 3765948"/>
                <a:gd name="connsiteY0" fmla="*/ 5817518 h 6129756"/>
                <a:gd name="connsiteX1" fmla="*/ 1670305 w 3765948"/>
                <a:gd name="connsiteY1" fmla="*/ 5829861 h 6129756"/>
                <a:gd name="connsiteX2" fmla="*/ 1657417 w 3765948"/>
                <a:gd name="connsiteY2" fmla="*/ 5865315 h 6129756"/>
                <a:gd name="connsiteX3" fmla="*/ 1513041 w 3765948"/>
                <a:gd name="connsiteY3" fmla="*/ 5882743 h 6129756"/>
                <a:gd name="connsiteX4" fmla="*/ 1591247 w 3765948"/>
                <a:gd name="connsiteY4" fmla="*/ 5862920 h 6129756"/>
                <a:gd name="connsiteX5" fmla="*/ 1620751 w 3765948"/>
                <a:gd name="connsiteY5" fmla="*/ 5828407 h 6129756"/>
                <a:gd name="connsiteX6" fmla="*/ 1645645 w 3765948"/>
                <a:gd name="connsiteY6" fmla="*/ 5817518 h 6129756"/>
                <a:gd name="connsiteX7" fmla="*/ 2214767 w 3765948"/>
                <a:gd name="connsiteY7" fmla="*/ 5811371 h 6129756"/>
                <a:gd name="connsiteX8" fmla="*/ 2240351 w 3765948"/>
                <a:gd name="connsiteY8" fmla="*/ 5821657 h 6129756"/>
                <a:gd name="connsiteX9" fmla="*/ 2230403 w 3765948"/>
                <a:gd name="connsiteY9" fmla="*/ 5858046 h 6129756"/>
                <a:gd name="connsiteX10" fmla="*/ 2087935 w 3765948"/>
                <a:gd name="connsiteY10" fmla="*/ 5887211 h 6129756"/>
                <a:gd name="connsiteX11" fmla="*/ 2164261 w 3765948"/>
                <a:gd name="connsiteY11" fmla="*/ 5861065 h 6129756"/>
                <a:gd name="connsiteX12" fmla="*/ 2190845 w 3765948"/>
                <a:gd name="connsiteY12" fmla="*/ 5824257 h 6129756"/>
                <a:gd name="connsiteX13" fmla="*/ 2214767 w 3765948"/>
                <a:gd name="connsiteY13" fmla="*/ 5811371 h 6129756"/>
                <a:gd name="connsiteX14" fmla="*/ 3560865 w 3765948"/>
                <a:gd name="connsiteY14" fmla="*/ 5803952 h 6129756"/>
                <a:gd name="connsiteX15" fmla="*/ 1820629 w 3765948"/>
                <a:gd name="connsiteY15" fmla="*/ 6074940 h 6129756"/>
                <a:gd name="connsiteX16" fmla="*/ 87293 w 3765948"/>
                <a:gd name="connsiteY16" fmla="*/ 5812046 h 6129756"/>
                <a:gd name="connsiteX17" fmla="*/ 1808269 w 3765948"/>
                <a:gd name="connsiteY17" fmla="*/ 5961645 h 6129756"/>
                <a:gd name="connsiteX18" fmla="*/ 3560865 w 3765948"/>
                <a:gd name="connsiteY18" fmla="*/ 5803952 h 6129756"/>
                <a:gd name="connsiteX19" fmla="*/ 1075885 w 3765948"/>
                <a:gd name="connsiteY19" fmla="*/ 5793207 h 6129756"/>
                <a:gd name="connsiteX20" fmla="*/ 1099889 w 3765948"/>
                <a:gd name="connsiteY20" fmla="*/ 5806781 h 6129756"/>
                <a:gd name="connsiteX21" fmla="*/ 1085225 w 3765948"/>
                <a:gd name="connsiteY21" fmla="*/ 5841538 h 6129756"/>
                <a:gd name="connsiteX22" fmla="*/ 940153 w 3765948"/>
                <a:gd name="connsiteY22" fmla="*/ 5851644 h 6129756"/>
                <a:gd name="connsiteX23" fmla="*/ 1019261 w 3765948"/>
                <a:gd name="connsiteY23" fmla="*/ 5835801 h 6129756"/>
                <a:gd name="connsiteX24" fmla="*/ 1050473 w 3765948"/>
                <a:gd name="connsiteY24" fmla="*/ 5802824 h 6129756"/>
                <a:gd name="connsiteX25" fmla="*/ 1075885 w 3765948"/>
                <a:gd name="connsiteY25" fmla="*/ 5793207 h 6129756"/>
                <a:gd name="connsiteX26" fmla="*/ 2785135 w 3765948"/>
                <a:gd name="connsiteY26" fmla="*/ 5782285 h 6129756"/>
                <a:gd name="connsiteX27" fmla="*/ 2810719 w 3765948"/>
                <a:gd name="connsiteY27" fmla="*/ 5792571 h 6129756"/>
                <a:gd name="connsiteX28" fmla="*/ 2800771 w 3765948"/>
                <a:gd name="connsiteY28" fmla="*/ 5828960 h 6129756"/>
                <a:gd name="connsiteX29" fmla="*/ 2658303 w 3765948"/>
                <a:gd name="connsiteY29" fmla="*/ 5858125 h 6129756"/>
                <a:gd name="connsiteX30" fmla="*/ 2734629 w 3765948"/>
                <a:gd name="connsiteY30" fmla="*/ 5831979 h 6129756"/>
                <a:gd name="connsiteX31" fmla="*/ 2761213 w 3765948"/>
                <a:gd name="connsiteY31" fmla="*/ 5795171 h 6129756"/>
                <a:gd name="connsiteX32" fmla="*/ 2785135 w 3765948"/>
                <a:gd name="connsiteY32" fmla="*/ 5782285 h 6129756"/>
                <a:gd name="connsiteX33" fmla="*/ 1663975 w 3765948"/>
                <a:gd name="connsiteY33" fmla="*/ 5739848 h 6129756"/>
                <a:gd name="connsiteX34" fmla="*/ 1693473 w 3765948"/>
                <a:gd name="connsiteY34" fmla="*/ 5759848 h 6129756"/>
                <a:gd name="connsiteX35" fmla="*/ 1747707 w 3765948"/>
                <a:gd name="connsiteY35" fmla="*/ 5786459 h 6129756"/>
                <a:gd name="connsiteX36" fmla="*/ 1762829 w 3765948"/>
                <a:gd name="connsiteY36" fmla="*/ 5819245 h 6129756"/>
                <a:gd name="connsiteX37" fmla="*/ 1764355 w 3765948"/>
                <a:gd name="connsiteY37" fmla="*/ 5819821 h 6129756"/>
                <a:gd name="connsiteX38" fmla="*/ 1756501 w 3765948"/>
                <a:gd name="connsiteY38" fmla="*/ 5828949 h 6129756"/>
                <a:gd name="connsiteX39" fmla="*/ 1733135 w 3765948"/>
                <a:gd name="connsiteY39" fmla="*/ 5831454 h 6129756"/>
                <a:gd name="connsiteX40" fmla="*/ 1729299 w 3765948"/>
                <a:gd name="connsiteY40" fmla="*/ 5811260 h 6129756"/>
                <a:gd name="connsiteX41" fmla="*/ 1738615 w 3765948"/>
                <a:gd name="connsiteY41" fmla="*/ 5806061 h 6129756"/>
                <a:gd name="connsiteX42" fmla="*/ 1724465 w 3765948"/>
                <a:gd name="connsiteY42" fmla="*/ 5813016 h 6129756"/>
                <a:gd name="connsiteX43" fmla="*/ 1729363 w 3765948"/>
                <a:gd name="connsiteY43" fmla="*/ 5838799 h 6129756"/>
                <a:gd name="connsiteX44" fmla="*/ 1759197 w 3765948"/>
                <a:gd name="connsiteY44" fmla="*/ 5835601 h 6129756"/>
                <a:gd name="connsiteX45" fmla="*/ 1770733 w 3765948"/>
                <a:gd name="connsiteY45" fmla="*/ 5822193 h 6129756"/>
                <a:gd name="connsiteX46" fmla="*/ 1799347 w 3765948"/>
                <a:gd name="connsiteY46" fmla="*/ 5856818 h 6129756"/>
                <a:gd name="connsiteX47" fmla="*/ 1775075 w 3765948"/>
                <a:gd name="connsiteY47" fmla="*/ 5909211 h 6129756"/>
                <a:gd name="connsiteX48" fmla="*/ 1760983 w 3765948"/>
                <a:gd name="connsiteY48" fmla="*/ 5909294 h 6129756"/>
                <a:gd name="connsiteX49" fmla="*/ 1777951 w 3765948"/>
                <a:gd name="connsiteY49" fmla="*/ 5883782 h 6129756"/>
                <a:gd name="connsiteX50" fmla="*/ 1719833 w 3765948"/>
                <a:gd name="connsiteY50" fmla="*/ 5868259 h 6129756"/>
                <a:gd name="connsiteX51" fmla="*/ 1645721 w 3765948"/>
                <a:gd name="connsiteY51" fmla="*/ 5909971 h 6129756"/>
                <a:gd name="connsiteX52" fmla="*/ 1625113 w 3765948"/>
                <a:gd name="connsiteY52" fmla="*/ 5910092 h 6129756"/>
                <a:gd name="connsiteX53" fmla="*/ 1557597 w 3765948"/>
                <a:gd name="connsiteY53" fmla="*/ 5902722 h 6129756"/>
                <a:gd name="connsiteX54" fmla="*/ 1660791 w 3765948"/>
                <a:gd name="connsiteY54" fmla="*/ 5870804 h 6129756"/>
                <a:gd name="connsiteX55" fmla="*/ 1676791 w 3765948"/>
                <a:gd name="connsiteY55" fmla="*/ 5825216 h 6129756"/>
                <a:gd name="connsiteX56" fmla="*/ 1614997 w 3765948"/>
                <a:gd name="connsiteY56" fmla="*/ 5823246 h 6129756"/>
                <a:gd name="connsiteX57" fmla="*/ 1578277 w 3765948"/>
                <a:gd name="connsiteY57" fmla="*/ 5867590 h 6129756"/>
                <a:gd name="connsiteX58" fmla="*/ 1483395 w 3765948"/>
                <a:gd name="connsiteY58" fmla="*/ 5868697 h 6129756"/>
                <a:gd name="connsiteX59" fmla="*/ 1543911 w 3765948"/>
                <a:gd name="connsiteY59" fmla="*/ 5898965 h 6129756"/>
                <a:gd name="connsiteX60" fmla="*/ 1390269 w 3765948"/>
                <a:gd name="connsiteY60" fmla="*/ 5886751 h 6129756"/>
                <a:gd name="connsiteX61" fmla="*/ 1474261 w 3765948"/>
                <a:gd name="connsiteY61" fmla="*/ 5836368 h 6129756"/>
                <a:gd name="connsiteX62" fmla="*/ 1489791 w 3765948"/>
                <a:gd name="connsiteY62" fmla="*/ 5852687 h 6129756"/>
                <a:gd name="connsiteX63" fmla="*/ 1521509 w 3765948"/>
                <a:gd name="connsiteY63" fmla="*/ 5861841 h 6129756"/>
                <a:gd name="connsiteX64" fmla="*/ 1532435 w 3765948"/>
                <a:gd name="connsiteY64" fmla="*/ 5834026 h 6129756"/>
                <a:gd name="connsiteX65" fmla="*/ 1518575 w 3765948"/>
                <a:gd name="connsiteY65" fmla="*/ 5823624 h 6129756"/>
                <a:gd name="connsiteX66" fmla="*/ 1527567 w 3765948"/>
                <a:gd name="connsiteY66" fmla="*/ 5831164 h 6129756"/>
                <a:gd name="connsiteX67" fmla="*/ 1519009 w 3765948"/>
                <a:gd name="connsiteY67" fmla="*/ 5852949 h 6129756"/>
                <a:gd name="connsiteX68" fmla="*/ 1494167 w 3765948"/>
                <a:gd name="connsiteY68" fmla="*/ 5845780 h 6129756"/>
                <a:gd name="connsiteX69" fmla="*/ 1486741 w 3765948"/>
                <a:gd name="connsiteY69" fmla="*/ 5832578 h 6129756"/>
                <a:gd name="connsiteX70" fmla="*/ 1487519 w 3765948"/>
                <a:gd name="connsiteY70" fmla="*/ 5832342 h 6129756"/>
                <a:gd name="connsiteX71" fmla="*/ 1519733 w 3765948"/>
                <a:gd name="connsiteY71" fmla="*/ 5803870 h 6129756"/>
                <a:gd name="connsiteX72" fmla="*/ 1549987 w 3765948"/>
                <a:gd name="connsiteY72" fmla="*/ 5774660 h 6129756"/>
                <a:gd name="connsiteX73" fmla="*/ 1576545 w 3765948"/>
                <a:gd name="connsiteY73" fmla="*/ 5767444 h 6129756"/>
                <a:gd name="connsiteX74" fmla="*/ 1586425 w 3765948"/>
                <a:gd name="connsiteY74" fmla="*/ 5783663 h 6129756"/>
                <a:gd name="connsiteX75" fmla="*/ 1610457 w 3765948"/>
                <a:gd name="connsiteY75" fmla="*/ 5795753 h 6129756"/>
                <a:gd name="connsiteX76" fmla="*/ 1624643 w 3765948"/>
                <a:gd name="connsiteY76" fmla="*/ 5774606 h 6129756"/>
                <a:gd name="connsiteX77" fmla="*/ 1615361 w 3765948"/>
                <a:gd name="connsiteY77" fmla="*/ 5764090 h 6129756"/>
                <a:gd name="connsiteX78" fmla="*/ 1621231 w 3765948"/>
                <a:gd name="connsiteY78" fmla="*/ 5771559 h 6129756"/>
                <a:gd name="connsiteX79" fmla="*/ 1610121 w 3765948"/>
                <a:gd name="connsiteY79" fmla="*/ 5788122 h 6129756"/>
                <a:gd name="connsiteX80" fmla="*/ 1591299 w 3765948"/>
                <a:gd name="connsiteY80" fmla="*/ 5778652 h 6129756"/>
                <a:gd name="connsiteX81" fmla="*/ 1586279 w 3765948"/>
                <a:gd name="connsiteY81" fmla="*/ 5765912 h 6129756"/>
                <a:gd name="connsiteX82" fmla="*/ 1632499 w 3765948"/>
                <a:gd name="connsiteY82" fmla="*/ 5752030 h 6129756"/>
                <a:gd name="connsiteX83" fmla="*/ 1663975 w 3765948"/>
                <a:gd name="connsiteY83" fmla="*/ 5739848 h 6129756"/>
                <a:gd name="connsiteX84" fmla="*/ 506333 w 3765948"/>
                <a:gd name="connsiteY84" fmla="*/ 5736355 h 6129756"/>
                <a:gd name="connsiteX85" fmla="*/ 528881 w 3765948"/>
                <a:gd name="connsiteY85" fmla="*/ 5752229 h 6129756"/>
                <a:gd name="connsiteX86" fmla="*/ 510863 w 3765948"/>
                <a:gd name="connsiteY86" fmla="*/ 5785371 h 6129756"/>
                <a:gd name="connsiteX87" fmla="*/ 365503 w 3765948"/>
                <a:gd name="connsiteY87" fmla="*/ 5781131 h 6129756"/>
                <a:gd name="connsiteX88" fmla="*/ 445787 w 3765948"/>
                <a:gd name="connsiteY88" fmla="*/ 5773161 h 6129756"/>
                <a:gd name="connsiteX89" fmla="*/ 480095 w 3765948"/>
                <a:gd name="connsiteY89" fmla="*/ 5743420 h 6129756"/>
                <a:gd name="connsiteX90" fmla="*/ 506333 w 3765948"/>
                <a:gd name="connsiteY90" fmla="*/ 5736355 h 6129756"/>
                <a:gd name="connsiteX91" fmla="*/ 2226687 w 3765948"/>
                <a:gd name="connsiteY91" fmla="*/ 5732462 h 6129756"/>
                <a:gd name="connsiteX92" fmla="*/ 2257723 w 3765948"/>
                <a:gd name="connsiteY92" fmla="*/ 5749985 h 6129756"/>
                <a:gd name="connsiteX93" fmla="*/ 2313949 w 3765948"/>
                <a:gd name="connsiteY93" fmla="*/ 5772076 h 6129756"/>
                <a:gd name="connsiteX94" fmla="*/ 2331699 w 3765948"/>
                <a:gd name="connsiteY94" fmla="*/ 5803516 h 6129756"/>
                <a:gd name="connsiteX95" fmla="*/ 2333267 w 3765948"/>
                <a:gd name="connsiteY95" fmla="*/ 5803966 h 6129756"/>
                <a:gd name="connsiteX96" fmla="*/ 2326185 w 3765948"/>
                <a:gd name="connsiteY96" fmla="*/ 5813705 h 6129756"/>
                <a:gd name="connsiteX97" fmla="*/ 2303103 w 3765948"/>
                <a:gd name="connsiteY97" fmla="*/ 5818111 h 6129756"/>
                <a:gd name="connsiteX98" fmla="*/ 2297629 w 3765948"/>
                <a:gd name="connsiteY98" fmla="*/ 5798298 h 6129756"/>
                <a:gd name="connsiteX99" fmla="*/ 2306489 w 3765948"/>
                <a:gd name="connsiteY99" fmla="*/ 5792355 h 6129756"/>
                <a:gd name="connsiteX100" fmla="*/ 2292955 w 3765948"/>
                <a:gd name="connsiteY100" fmla="*/ 5800443 h 6129756"/>
                <a:gd name="connsiteX101" fmla="*/ 2299943 w 3765948"/>
                <a:gd name="connsiteY101" fmla="*/ 5825740 h 6129756"/>
                <a:gd name="connsiteX102" fmla="*/ 2329417 w 3765948"/>
                <a:gd name="connsiteY102" fmla="*/ 5820114 h 6129756"/>
                <a:gd name="connsiteX103" fmla="*/ 2339817 w 3765948"/>
                <a:gd name="connsiteY103" fmla="*/ 5805809 h 6129756"/>
                <a:gd name="connsiteX104" fmla="*/ 2371165 w 3765948"/>
                <a:gd name="connsiteY104" fmla="*/ 5837980 h 6129756"/>
                <a:gd name="connsiteX105" fmla="*/ 2351255 w 3765948"/>
                <a:gd name="connsiteY105" fmla="*/ 5892182 h 6129756"/>
                <a:gd name="connsiteX106" fmla="*/ 2337217 w 3765948"/>
                <a:gd name="connsiteY106" fmla="*/ 5893416 h 6129756"/>
                <a:gd name="connsiteX107" fmla="*/ 2352045 w 3765948"/>
                <a:gd name="connsiteY107" fmla="*/ 5866603 h 6129756"/>
                <a:gd name="connsiteX108" fmla="*/ 2292851 w 3765948"/>
                <a:gd name="connsiteY108" fmla="*/ 5855880 h 6129756"/>
                <a:gd name="connsiteX109" fmla="*/ 2222395 w 3765948"/>
                <a:gd name="connsiteY109" fmla="*/ 5903508 h 6129756"/>
                <a:gd name="connsiteX110" fmla="*/ 2201867 w 3765948"/>
                <a:gd name="connsiteY110" fmla="*/ 5905312 h 6129756"/>
                <a:gd name="connsiteX111" fmla="*/ 2133975 w 3765948"/>
                <a:gd name="connsiteY111" fmla="*/ 5903483 h 6129756"/>
                <a:gd name="connsiteX112" fmla="*/ 2234215 w 3765948"/>
                <a:gd name="connsiteY112" fmla="*/ 5863241 h 6129756"/>
                <a:gd name="connsiteX113" fmla="*/ 2246437 w 3765948"/>
                <a:gd name="connsiteY113" fmla="*/ 5816498 h 6129756"/>
                <a:gd name="connsiteX114" fmla="*/ 2184689 w 3765948"/>
                <a:gd name="connsiteY114" fmla="*/ 5819583 h 6129756"/>
                <a:gd name="connsiteX115" fmla="*/ 2151715 w 3765948"/>
                <a:gd name="connsiteY115" fmla="*/ 5866779 h 6129756"/>
                <a:gd name="connsiteX116" fmla="*/ 2057239 w 3765948"/>
                <a:gd name="connsiteY116" fmla="*/ 5875635 h 6129756"/>
                <a:gd name="connsiteX117" fmla="*/ 2120027 w 3765948"/>
                <a:gd name="connsiteY117" fmla="*/ 5900857 h 6129756"/>
                <a:gd name="connsiteX118" fmla="*/ 1965901 w 3765948"/>
                <a:gd name="connsiteY118" fmla="*/ 5901238 h 6129756"/>
                <a:gd name="connsiteX119" fmla="*/ 2045495 w 3765948"/>
                <a:gd name="connsiteY119" fmla="*/ 5844160 h 6129756"/>
                <a:gd name="connsiteX120" fmla="*/ 2062307 w 3765948"/>
                <a:gd name="connsiteY120" fmla="*/ 5859156 h 6129756"/>
                <a:gd name="connsiteX121" fmla="*/ 2094667 w 3765948"/>
                <a:gd name="connsiteY121" fmla="*/ 5865688 h 6129756"/>
                <a:gd name="connsiteX122" fmla="*/ 2103283 w 3765948"/>
                <a:gd name="connsiteY122" fmla="*/ 5837073 h 6129756"/>
                <a:gd name="connsiteX123" fmla="*/ 2088621 w 3765948"/>
                <a:gd name="connsiteY123" fmla="*/ 5827839 h 6129756"/>
                <a:gd name="connsiteX124" fmla="*/ 2098197 w 3765948"/>
                <a:gd name="connsiteY124" fmla="*/ 5834618 h 6129756"/>
                <a:gd name="connsiteX125" fmla="*/ 2091447 w 3765948"/>
                <a:gd name="connsiteY125" fmla="*/ 5857030 h 6129756"/>
                <a:gd name="connsiteX126" fmla="*/ 2066103 w 3765948"/>
                <a:gd name="connsiteY126" fmla="*/ 5851915 h 6129756"/>
                <a:gd name="connsiteX127" fmla="*/ 2057625 w 3765948"/>
                <a:gd name="connsiteY127" fmla="*/ 5839363 h 6129756"/>
                <a:gd name="connsiteX128" fmla="*/ 2058379 w 3765948"/>
                <a:gd name="connsiteY128" fmla="*/ 5839064 h 6129756"/>
                <a:gd name="connsiteX129" fmla="*/ 2088159 w 3765948"/>
                <a:gd name="connsiteY129" fmla="*/ 5808056 h 6129756"/>
                <a:gd name="connsiteX130" fmla="*/ 2115925 w 3765948"/>
                <a:gd name="connsiteY130" fmla="*/ 5776471 h 6129756"/>
                <a:gd name="connsiteX131" fmla="*/ 2141807 w 3765948"/>
                <a:gd name="connsiteY131" fmla="*/ 5767110 h 6129756"/>
                <a:gd name="connsiteX132" fmla="*/ 2152977 w 3765948"/>
                <a:gd name="connsiteY132" fmla="*/ 5782467 h 6129756"/>
                <a:gd name="connsiteX133" fmla="*/ 2177917 w 3765948"/>
                <a:gd name="connsiteY133" fmla="*/ 5792553 h 6129756"/>
                <a:gd name="connsiteX134" fmla="*/ 2190327 w 3765948"/>
                <a:gd name="connsiteY134" fmla="*/ 5770317 h 6129756"/>
                <a:gd name="connsiteX135" fmla="*/ 2180219 w 3765948"/>
                <a:gd name="connsiteY135" fmla="*/ 5760595 h 6129756"/>
                <a:gd name="connsiteX136" fmla="*/ 2186677 w 3765948"/>
                <a:gd name="connsiteY136" fmla="*/ 5767560 h 6129756"/>
                <a:gd name="connsiteX137" fmla="*/ 2176959 w 3765948"/>
                <a:gd name="connsiteY137" fmla="*/ 5784975 h 6129756"/>
                <a:gd name="connsiteX138" fmla="*/ 2157425 w 3765948"/>
                <a:gd name="connsiteY138" fmla="*/ 5777075 h 6129756"/>
                <a:gd name="connsiteX139" fmla="*/ 2151381 w 3765948"/>
                <a:gd name="connsiteY139" fmla="*/ 5764788 h 6129756"/>
                <a:gd name="connsiteX140" fmla="*/ 2196313 w 3765948"/>
                <a:gd name="connsiteY140" fmla="*/ 5747176 h 6129756"/>
                <a:gd name="connsiteX141" fmla="*/ 2226687 w 3765948"/>
                <a:gd name="connsiteY141" fmla="*/ 5732462 h 6129756"/>
                <a:gd name="connsiteX142" fmla="*/ 1098117 w 3765948"/>
                <a:gd name="connsiteY142" fmla="*/ 5716562 h 6129756"/>
                <a:gd name="connsiteX143" fmla="*/ 1126567 w 3765948"/>
                <a:gd name="connsiteY143" fmla="*/ 5738028 h 6129756"/>
                <a:gd name="connsiteX144" fmla="*/ 1179387 w 3765948"/>
                <a:gd name="connsiteY144" fmla="*/ 5767347 h 6129756"/>
                <a:gd name="connsiteX145" fmla="*/ 1192831 w 3765948"/>
                <a:gd name="connsiteY145" fmla="*/ 5800855 h 6129756"/>
                <a:gd name="connsiteX146" fmla="*/ 1194327 w 3765948"/>
                <a:gd name="connsiteY146" fmla="*/ 5801508 h 6129756"/>
                <a:gd name="connsiteX147" fmla="*/ 1186023 w 3765948"/>
                <a:gd name="connsiteY147" fmla="*/ 5810227 h 6129756"/>
                <a:gd name="connsiteX148" fmla="*/ 1162559 w 3765948"/>
                <a:gd name="connsiteY148" fmla="*/ 5811548 h 6129756"/>
                <a:gd name="connsiteX149" fmla="*/ 1159749 w 3765948"/>
                <a:gd name="connsiteY149" fmla="*/ 5791186 h 6129756"/>
                <a:gd name="connsiteX150" fmla="*/ 1169315 w 3765948"/>
                <a:gd name="connsiteY150" fmla="*/ 5786464 h 6129756"/>
                <a:gd name="connsiteX151" fmla="*/ 1154833 w 3765948"/>
                <a:gd name="connsiteY151" fmla="*/ 5792695 h 6129756"/>
                <a:gd name="connsiteX152" fmla="*/ 1158421 w 3765948"/>
                <a:gd name="connsiteY152" fmla="*/ 5818693 h 6129756"/>
                <a:gd name="connsiteX153" fmla="*/ 1188379 w 3765948"/>
                <a:gd name="connsiteY153" fmla="*/ 5817007 h 6129756"/>
                <a:gd name="connsiteX154" fmla="*/ 1200577 w 3765948"/>
                <a:gd name="connsiteY154" fmla="*/ 5804200 h 6129756"/>
                <a:gd name="connsiteX155" fmla="*/ 1227405 w 3765948"/>
                <a:gd name="connsiteY155" fmla="*/ 5840227 h 6129756"/>
                <a:gd name="connsiteX156" fmla="*/ 1200515 w 3765948"/>
                <a:gd name="connsiteY156" fmla="*/ 5891326 h 6129756"/>
                <a:gd name="connsiteX157" fmla="*/ 1186437 w 3765948"/>
                <a:gd name="connsiteY157" fmla="*/ 5890696 h 6129756"/>
                <a:gd name="connsiteX158" fmla="*/ 1204673 w 3765948"/>
                <a:gd name="connsiteY158" fmla="*/ 5866075 h 6129756"/>
                <a:gd name="connsiteX159" fmla="*/ 1147413 w 3765948"/>
                <a:gd name="connsiteY159" fmla="*/ 5847633 h 6129756"/>
                <a:gd name="connsiteX160" fmla="*/ 1071287 w 3765948"/>
                <a:gd name="connsiteY160" fmla="*/ 5885545 h 6129756"/>
                <a:gd name="connsiteX161" fmla="*/ 1050701 w 3765948"/>
                <a:gd name="connsiteY161" fmla="*/ 5884624 h 6129756"/>
                <a:gd name="connsiteX162" fmla="*/ 983643 w 3765948"/>
                <a:gd name="connsiteY162" fmla="*/ 5873850 h 6129756"/>
                <a:gd name="connsiteX163" fmla="*/ 1088319 w 3765948"/>
                <a:gd name="connsiteY163" fmla="*/ 5847190 h 6129756"/>
                <a:gd name="connsiteX164" fmla="*/ 1106603 w 3765948"/>
                <a:gd name="connsiteY164" fmla="*/ 5802469 h 6129756"/>
                <a:gd name="connsiteX165" fmla="*/ 1044987 w 3765948"/>
                <a:gd name="connsiteY165" fmla="*/ 5797378 h 6129756"/>
                <a:gd name="connsiteX166" fmla="*/ 1006071 w 3765948"/>
                <a:gd name="connsiteY166" fmla="*/ 5839809 h 6129756"/>
                <a:gd name="connsiteX167" fmla="*/ 911255 w 3765948"/>
                <a:gd name="connsiteY167" fmla="*/ 5836118 h 6129756"/>
                <a:gd name="connsiteX168" fmla="*/ 970163 w 3765948"/>
                <a:gd name="connsiteY168" fmla="*/ 5869406 h 6129756"/>
                <a:gd name="connsiteX169" fmla="*/ 817335 w 3765948"/>
                <a:gd name="connsiteY169" fmla="*/ 5849441 h 6129756"/>
                <a:gd name="connsiteX170" fmla="*/ 903767 w 3765948"/>
                <a:gd name="connsiteY170" fmla="*/ 5803368 h 6129756"/>
                <a:gd name="connsiteX171" fmla="*/ 918453 w 3765948"/>
                <a:gd name="connsiteY171" fmla="*/ 5820452 h 6129756"/>
                <a:gd name="connsiteX172" fmla="*/ 949667 w 3765948"/>
                <a:gd name="connsiteY172" fmla="*/ 5831198 h 6129756"/>
                <a:gd name="connsiteX173" fmla="*/ 961985 w 3765948"/>
                <a:gd name="connsiteY173" fmla="*/ 5803970 h 6129756"/>
                <a:gd name="connsiteX174" fmla="*/ 948669 w 3765948"/>
                <a:gd name="connsiteY174" fmla="*/ 5792882 h 6129756"/>
                <a:gd name="connsiteX175" fmla="*/ 957267 w 3765948"/>
                <a:gd name="connsiteY175" fmla="*/ 5800866 h 6129756"/>
                <a:gd name="connsiteX176" fmla="*/ 947619 w 3765948"/>
                <a:gd name="connsiteY176" fmla="*/ 5822191 h 6129756"/>
                <a:gd name="connsiteX177" fmla="*/ 923171 w 3765948"/>
                <a:gd name="connsiteY177" fmla="*/ 5813775 h 6129756"/>
                <a:gd name="connsiteX178" fmla="*/ 916423 w 3765948"/>
                <a:gd name="connsiteY178" fmla="*/ 5800214 h 6129756"/>
                <a:gd name="connsiteX179" fmla="*/ 917211 w 3765948"/>
                <a:gd name="connsiteY179" fmla="*/ 5800018 h 6129756"/>
                <a:gd name="connsiteX180" fmla="*/ 950825 w 3765948"/>
                <a:gd name="connsiteY180" fmla="*/ 5773211 h 6129756"/>
                <a:gd name="connsiteX181" fmla="*/ 982515 w 3765948"/>
                <a:gd name="connsiteY181" fmla="*/ 5745567 h 6129756"/>
                <a:gd name="connsiteX182" fmla="*/ 1009405 w 3765948"/>
                <a:gd name="connsiteY182" fmla="*/ 5739704 h 6129756"/>
                <a:gd name="connsiteX183" fmla="*/ 1018453 w 3765948"/>
                <a:gd name="connsiteY183" fmla="*/ 5756401 h 6129756"/>
                <a:gd name="connsiteX184" fmla="*/ 1041843 w 3765948"/>
                <a:gd name="connsiteY184" fmla="*/ 5769690 h 6129756"/>
                <a:gd name="connsiteX185" fmla="*/ 1057079 w 3765948"/>
                <a:gd name="connsiteY185" fmla="*/ 5749287 h 6129756"/>
                <a:gd name="connsiteX186" fmla="*/ 1048341 w 3765948"/>
                <a:gd name="connsiteY186" fmla="*/ 5738316 h 6129756"/>
                <a:gd name="connsiteX187" fmla="*/ 1053825 w 3765948"/>
                <a:gd name="connsiteY187" fmla="*/ 5746072 h 6129756"/>
                <a:gd name="connsiteX188" fmla="*/ 1041893 w 3765948"/>
                <a:gd name="connsiteY188" fmla="*/ 5762052 h 6129756"/>
                <a:gd name="connsiteX189" fmla="*/ 1023573 w 3765948"/>
                <a:gd name="connsiteY189" fmla="*/ 5751643 h 6129756"/>
                <a:gd name="connsiteX190" fmla="*/ 1019203 w 3765948"/>
                <a:gd name="connsiteY190" fmla="*/ 5738665 h 6129756"/>
                <a:gd name="connsiteX191" fmla="*/ 1066065 w 3765948"/>
                <a:gd name="connsiteY191" fmla="*/ 5727138 h 6129756"/>
                <a:gd name="connsiteX192" fmla="*/ 1098117 w 3765948"/>
                <a:gd name="connsiteY192" fmla="*/ 5716562 h 6129756"/>
                <a:gd name="connsiteX193" fmla="*/ 2797055 w 3765948"/>
                <a:gd name="connsiteY193" fmla="*/ 5703376 h 6129756"/>
                <a:gd name="connsiteX194" fmla="*/ 2828091 w 3765948"/>
                <a:gd name="connsiteY194" fmla="*/ 5720899 h 6129756"/>
                <a:gd name="connsiteX195" fmla="*/ 2884317 w 3765948"/>
                <a:gd name="connsiteY195" fmla="*/ 5742990 h 6129756"/>
                <a:gd name="connsiteX196" fmla="*/ 2902067 w 3765948"/>
                <a:gd name="connsiteY196" fmla="*/ 5774430 h 6129756"/>
                <a:gd name="connsiteX197" fmla="*/ 2903635 w 3765948"/>
                <a:gd name="connsiteY197" fmla="*/ 5774880 h 6129756"/>
                <a:gd name="connsiteX198" fmla="*/ 2896553 w 3765948"/>
                <a:gd name="connsiteY198" fmla="*/ 5784619 h 6129756"/>
                <a:gd name="connsiteX199" fmla="*/ 2873471 w 3765948"/>
                <a:gd name="connsiteY199" fmla="*/ 5789025 h 6129756"/>
                <a:gd name="connsiteX200" fmla="*/ 2867997 w 3765948"/>
                <a:gd name="connsiteY200" fmla="*/ 5769212 h 6129756"/>
                <a:gd name="connsiteX201" fmla="*/ 2876857 w 3765948"/>
                <a:gd name="connsiteY201" fmla="*/ 5763269 h 6129756"/>
                <a:gd name="connsiteX202" fmla="*/ 2863323 w 3765948"/>
                <a:gd name="connsiteY202" fmla="*/ 5771357 h 6129756"/>
                <a:gd name="connsiteX203" fmla="*/ 2870311 w 3765948"/>
                <a:gd name="connsiteY203" fmla="*/ 5796654 h 6129756"/>
                <a:gd name="connsiteX204" fmla="*/ 2899785 w 3765948"/>
                <a:gd name="connsiteY204" fmla="*/ 5791028 h 6129756"/>
                <a:gd name="connsiteX205" fmla="*/ 2910185 w 3765948"/>
                <a:gd name="connsiteY205" fmla="*/ 5776723 h 6129756"/>
                <a:gd name="connsiteX206" fmla="*/ 2941533 w 3765948"/>
                <a:gd name="connsiteY206" fmla="*/ 5808894 h 6129756"/>
                <a:gd name="connsiteX207" fmla="*/ 2921623 w 3765948"/>
                <a:gd name="connsiteY207" fmla="*/ 5863096 h 6129756"/>
                <a:gd name="connsiteX208" fmla="*/ 2907585 w 3765948"/>
                <a:gd name="connsiteY208" fmla="*/ 5864330 h 6129756"/>
                <a:gd name="connsiteX209" fmla="*/ 2922413 w 3765948"/>
                <a:gd name="connsiteY209" fmla="*/ 5837517 h 6129756"/>
                <a:gd name="connsiteX210" fmla="*/ 2863219 w 3765948"/>
                <a:gd name="connsiteY210" fmla="*/ 5826794 h 6129756"/>
                <a:gd name="connsiteX211" fmla="*/ 2792763 w 3765948"/>
                <a:gd name="connsiteY211" fmla="*/ 5874422 h 6129756"/>
                <a:gd name="connsiteX212" fmla="*/ 2772235 w 3765948"/>
                <a:gd name="connsiteY212" fmla="*/ 5876226 h 6129756"/>
                <a:gd name="connsiteX213" fmla="*/ 2704343 w 3765948"/>
                <a:gd name="connsiteY213" fmla="*/ 5874397 h 6129756"/>
                <a:gd name="connsiteX214" fmla="*/ 2804583 w 3765948"/>
                <a:gd name="connsiteY214" fmla="*/ 5834155 h 6129756"/>
                <a:gd name="connsiteX215" fmla="*/ 2816805 w 3765948"/>
                <a:gd name="connsiteY215" fmla="*/ 5787412 h 6129756"/>
                <a:gd name="connsiteX216" fmla="*/ 2755057 w 3765948"/>
                <a:gd name="connsiteY216" fmla="*/ 5790497 h 6129756"/>
                <a:gd name="connsiteX217" fmla="*/ 2722083 w 3765948"/>
                <a:gd name="connsiteY217" fmla="*/ 5837693 h 6129756"/>
                <a:gd name="connsiteX218" fmla="*/ 2627607 w 3765948"/>
                <a:gd name="connsiteY218" fmla="*/ 5846549 h 6129756"/>
                <a:gd name="connsiteX219" fmla="*/ 2690395 w 3765948"/>
                <a:gd name="connsiteY219" fmla="*/ 5871771 h 6129756"/>
                <a:gd name="connsiteX220" fmla="*/ 2536269 w 3765948"/>
                <a:gd name="connsiteY220" fmla="*/ 5872152 h 6129756"/>
                <a:gd name="connsiteX221" fmla="*/ 2615863 w 3765948"/>
                <a:gd name="connsiteY221" fmla="*/ 5815074 h 6129756"/>
                <a:gd name="connsiteX222" fmla="*/ 2632675 w 3765948"/>
                <a:gd name="connsiteY222" fmla="*/ 5830070 h 6129756"/>
                <a:gd name="connsiteX223" fmla="*/ 2665035 w 3765948"/>
                <a:gd name="connsiteY223" fmla="*/ 5836602 h 6129756"/>
                <a:gd name="connsiteX224" fmla="*/ 2673651 w 3765948"/>
                <a:gd name="connsiteY224" fmla="*/ 5807987 h 6129756"/>
                <a:gd name="connsiteX225" fmla="*/ 2658989 w 3765948"/>
                <a:gd name="connsiteY225" fmla="*/ 5798753 h 6129756"/>
                <a:gd name="connsiteX226" fmla="*/ 2668565 w 3765948"/>
                <a:gd name="connsiteY226" fmla="*/ 5805532 h 6129756"/>
                <a:gd name="connsiteX227" fmla="*/ 2661815 w 3765948"/>
                <a:gd name="connsiteY227" fmla="*/ 5827944 h 6129756"/>
                <a:gd name="connsiteX228" fmla="*/ 2636471 w 3765948"/>
                <a:gd name="connsiteY228" fmla="*/ 5822829 h 6129756"/>
                <a:gd name="connsiteX229" fmla="*/ 2627993 w 3765948"/>
                <a:gd name="connsiteY229" fmla="*/ 5810277 h 6129756"/>
                <a:gd name="connsiteX230" fmla="*/ 2628747 w 3765948"/>
                <a:gd name="connsiteY230" fmla="*/ 5809978 h 6129756"/>
                <a:gd name="connsiteX231" fmla="*/ 2658527 w 3765948"/>
                <a:gd name="connsiteY231" fmla="*/ 5778970 h 6129756"/>
                <a:gd name="connsiteX232" fmla="*/ 2686293 w 3765948"/>
                <a:gd name="connsiteY232" fmla="*/ 5747385 h 6129756"/>
                <a:gd name="connsiteX233" fmla="*/ 2712175 w 3765948"/>
                <a:gd name="connsiteY233" fmla="*/ 5738024 h 6129756"/>
                <a:gd name="connsiteX234" fmla="*/ 2723345 w 3765948"/>
                <a:gd name="connsiteY234" fmla="*/ 5753381 h 6129756"/>
                <a:gd name="connsiteX235" fmla="*/ 2748285 w 3765948"/>
                <a:gd name="connsiteY235" fmla="*/ 5763467 h 6129756"/>
                <a:gd name="connsiteX236" fmla="*/ 2760695 w 3765948"/>
                <a:gd name="connsiteY236" fmla="*/ 5741231 h 6129756"/>
                <a:gd name="connsiteX237" fmla="*/ 2750587 w 3765948"/>
                <a:gd name="connsiteY237" fmla="*/ 5731509 h 6129756"/>
                <a:gd name="connsiteX238" fmla="*/ 2757045 w 3765948"/>
                <a:gd name="connsiteY238" fmla="*/ 5738474 h 6129756"/>
                <a:gd name="connsiteX239" fmla="*/ 2747327 w 3765948"/>
                <a:gd name="connsiteY239" fmla="*/ 5755889 h 6129756"/>
                <a:gd name="connsiteX240" fmla="*/ 2727793 w 3765948"/>
                <a:gd name="connsiteY240" fmla="*/ 5747989 h 6129756"/>
                <a:gd name="connsiteX241" fmla="*/ 2721749 w 3765948"/>
                <a:gd name="connsiteY241" fmla="*/ 5735702 h 6129756"/>
                <a:gd name="connsiteX242" fmla="*/ 2766681 w 3765948"/>
                <a:gd name="connsiteY242" fmla="*/ 5718090 h 6129756"/>
                <a:gd name="connsiteX243" fmla="*/ 2797055 w 3765948"/>
                <a:gd name="connsiteY243" fmla="*/ 5703376 h 6129756"/>
                <a:gd name="connsiteX244" fmla="*/ 3370851 w 3765948"/>
                <a:gd name="connsiteY244" fmla="*/ 5693792 h 6129756"/>
                <a:gd name="connsiteX245" fmla="*/ 3380031 w 3765948"/>
                <a:gd name="connsiteY245" fmla="*/ 5702341 h 6129756"/>
                <a:gd name="connsiteX246" fmla="*/ 3373769 w 3765948"/>
                <a:gd name="connsiteY246" fmla="*/ 5739541 h 6129756"/>
                <a:gd name="connsiteX247" fmla="*/ 3234929 w 3765948"/>
                <a:gd name="connsiteY247" fmla="*/ 5782800 h 6129756"/>
                <a:gd name="connsiteX248" fmla="*/ 3308259 w 3765948"/>
                <a:gd name="connsiteY248" fmla="*/ 5749156 h 6129756"/>
                <a:gd name="connsiteX249" fmla="*/ 3331033 w 3765948"/>
                <a:gd name="connsiteY249" fmla="*/ 5709875 h 6129756"/>
                <a:gd name="connsiteX250" fmla="*/ 3353547 w 3765948"/>
                <a:gd name="connsiteY250" fmla="*/ 5694663 h 6129756"/>
                <a:gd name="connsiteX251" fmla="*/ 3370851 w 3765948"/>
                <a:gd name="connsiteY251" fmla="*/ 5693792 h 6129756"/>
                <a:gd name="connsiteX252" fmla="*/ 472901 w 3765948"/>
                <a:gd name="connsiteY252" fmla="*/ 5661425 h 6129756"/>
                <a:gd name="connsiteX253" fmla="*/ 503073 w 3765948"/>
                <a:gd name="connsiteY253" fmla="*/ 5669640 h 6129756"/>
                <a:gd name="connsiteX254" fmla="*/ 536011 w 3765948"/>
                <a:gd name="connsiteY254" fmla="*/ 5662275 h 6129756"/>
                <a:gd name="connsiteX255" fmla="*/ 562207 w 3765948"/>
                <a:gd name="connsiteY255" fmla="*/ 5686440 h 6129756"/>
                <a:gd name="connsiteX256" fmla="*/ 611879 w 3765948"/>
                <a:gd name="connsiteY256" fmla="*/ 5720822 h 6129756"/>
                <a:gd name="connsiteX257" fmla="*/ 621957 w 3765948"/>
                <a:gd name="connsiteY257" fmla="*/ 5755492 h 6129756"/>
                <a:gd name="connsiteX258" fmla="*/ 623381 w 3765948"/>
                <a:gd name="connsiteY258" fmla="*/ 5756288 h 6129756"/>
                <a:gd name="connsiteX259" fmla="*/ 614257 w 3765948"/>
                <a:gd name="connsiteY259" fmla="*/ 5764147 h 6129756"/>
                <a:gd name="connsiteX260" fmla="*/ 590777 w 3765948"/>
                <a:gd name="connsiteY260" fmla="*/ 5763149 h 6129756"/>
                <a:gd name="connsiteX261" fmla="*/ 589987 w 3765948"/>
                <a:gd name="connsiteY261" fmla="*/ 5742609 h 6129756"/>
                <a:gd name="connsiteX262" fmla="*/ 599971 w 3765948"/>
                <a:gd name="connsiteY262" fmla="*/ 5738853 h 6129756"/>
                <a:gd name="connsiteX263" fmla="*/ 584947 w 3765948"/>
                <a:gd name="connsiteY263" fmla="*/ 5743626 h 6129756"/>
                <a:gd name="connsiteX264" fmla="*/ 585955 w 3765948"/>
                <a:gd name="connsiteY264" fmla="*/ 5769851 h 6129756"/>
                <a:gd name="connsiteX265" fmla="*/ 615933 w 3765948"/>
                <a:gd name="connsiteY265" fmla="*/ 5771126 h 6129756"/>
                <a:gd name="connsiteX266" fmla="*/ 629333 w 3765948"/>
                <a:gd name="connsiteY266" fmla="*/ 5759583 h 6129756"/>
                <a:gd name="connsiteX267" fmla="*/ 652481 w 3765948"/>
                <a:gd name="connsiteY267" fmla="*/ 5798079 h 6129756"/>
                <a:gd name="connsiteX268" fmla="*/ 620685 w 3765948"/>
                <a:gd name="connsiteY268" fmla="*/ 5846279 h 6129756"/>
                <a:gd name="connsiteX269" fmla="*/ 606739 w 3765948"/>
                <a:gd name="connsiteY269" fmla="*/ 5844265 h 6129756"/>
                <a:gd name="connsiteX270" fmla="*/ 627313 w 3765948"/>
                <a:gd name="connsiteY270" fmla="*/ 5821561 h 6129756"/>
                <a:gd name="connsiteX271" fmla="*/ 572149 w 3765948"/>
                <a:gd name="connsiteY271" fmla="*/ 5797566 h 6129756"/>
                <a:gd name="connsiteX272" fmla="*/ 492657 w 3765948"/>
                <a:gd name="connsiteY272" fmla="*/ 5827791 h 6129756"/>
                <a:gd name="connsiteX273" fmla="*/ 472261 w 3765948"/>
                <a:gd name="connsiteY273" fmla="*/ 5824846 h 6129756"/>
                <a:gd name="connsiteX274" fmla="*/ 406591 w 3765948"/>
                <a:gd name="connsiteY274" fmla="*/ 5807515 h 6129756"/>
                <a:gd name="connsiteX275" fmla="*/ 513385 w 3765948"/>
                <a:gd name="connsiteY275" fmla="*/ 5791301 h 6129756"/>
                <a:gd name="connsiteX276" fmla="*/ 535987 w 3765948"/>
                <a:gd name="connsiteY276" fmla="*/ 5748600 h 6129756"/>
                <a:gd name="connsiteX277" fmla="*/ 475173 w 3765948"/>
                <a:gd name="connsiteY277" fmla="*/ 5737460 h 6129756"/>
                <a:gd name="connsiteX278" fmla="*/ 432267 w 3765948"/>
                <a:gd name="connsiteY278" fmla="*/ 5775850 h 6129756"/>
                <a:gd name="connsiteX279" fmla="*/ 338275 w 3765948"/>
                <a:gd name="connsiteY279" fmla="*/ 5762832 h 6129756"/>
                <a:gd name="connsiteX280" fmla="*/ 393617 w 3765948"/>
                <a:gd name="connsiteY280" fmla="*/ 5801764 h 6129756"/>
                <a:gd name="connsiteX281" fmla="*/ 243501 w 3765948"/>
                <a:gd name="connsiteY281" fmla="*/ 5766835 h 6129756"/>
                <a:gd name="connsiteX282" fmla="*/ 334051 w 3765948"/>
                <a:gd name="connsiteY282" fmla="*/ 5729504 h 6129756"/>
                <a:gd name="connsiteX283" fmla="*/ 346983 w 3765948"/>
                <a:gd name="connsiteY283" fmla="*/ 5747952 h 6129756"/>
                <a:gd name="connsiteX284" fmla="*/ 376985 w 3765948"/>
                <a:gd name="connsiteY284" fmla="*/ 5761722 h 6129756"/>
                <a:gd name="connsiteX285" fmla="*/ 391927 w 3765948"/>
                <a:gd name="connsiteY285" fmla="*/ 5735841 h 6129756"/>
                <a:gd name="connsiteX286" fmla="*/ 379769 w 3765948"/>
                <a:gd name="connsiteY286" fmla="*/ 5723494 h 6129756"/>
                <a:gd name="connsiteX287" fmla="*/ 387537 w 3765948"/>
                <a:gd name="connsiteY287" fmla="*/ 5732286 h 6129756"/>
                <a:gd name="connsiteX288" fmla="*/ 375835 w 3765948"/>
                <a:gd name="connsiteY288" fmla="*/ 5752557 h 6129756"/>
                <a:gd name="connsiteX289" fmla="*/ 352335 w 3765948"/>
                <a:gd name="connsiteY289" fmla="*/ 5741772 h 6129756"/>
                <a:gd name="connsiteX290" fmla="*/ 346957 w 3765948"/>
                <a:gd name="connsiteY290" fmla="*/ 5727613 h 6129756"/>
                <a:gd name="connsiteX291" fmla="*/ 347761 w 3765948"/>
                <a:gd name="connsiteY291" fmla="*/ 5727495 h 6129756"/>
                <a:gd name="connsiteX292" fmla="*/ 383851 w 3765948"/>
                <a:gd name="connsiteY292" fmla="*/ 5704132 h 6129756"/>
                <a:gd name="connsiteX293" fmla="*/ 418113 w 3765948"/>
                <a:gd name="connsiteY293" fmla="*/ 5679746 h 6129756"/>
                <a:gd name="connsiteX294" fmla="*/ 445449 w 3765948"/>
                <a:gd name="connsiteY294" fmla="*/ 5676560 h 6129756"/>
                <a:gd name="connsiteX295" fmla="*/ 452807 w 3765948"/>
                <a:gd name="connsiteY295" fmla="*/ 5694068 h 6129756"/>
                <a:gd name="connsiteX296" fmla="*/ 474775 w 3765948"/>
                <a:gd name="connsiteY296" fmla="*/ 5709598 h 6129756"/>
                <a:gd name="connsiteX297" fmla="*/ 491947 w 3765948"/>
                <a:gd name="connsiteY297" fmla="*/ 5690796 h 6129756"/>
                <a:gd name="connsiteX298" fmla="*/ 484333 w 3765948"/>
                <a:gd name="connsiteY298" fmla="*/ 5679017 h 6129756"/>
                <a:gd name="connsiteX299" fmla="*/ 489025 w 3765948"/>
                <a:gd name="connsiteY299" fmla="*/ 5687276 h 6129756"/>
                <a:gd name="connsiteX300" fmla="*/ 475577 w 3765948"/>
                <a:gd name="connsiteY300" fmla="*/ 5702002 h 6129756"/>
                <a:gd name="connsiteX301" fmla="*/ 458371 w 3765948"/>
                <a:gd name="connsiteY301" fmla="*/ 5689838 h 6129756"/>
                <a:gd name="connsiteX302" fmla="*/ 455301 w 3765948"/>
                <a:gd name="connsiteY302" fmla="*/ 5676493 h 6129756"/>
                <a:gd name="connsiteX303" fmla="*/ 472901 w 3765948"/>
                <a:gd name="connsiteY303" fmla="*/ 5661425 h 6129756"/>
                <a:gd name="connsiteX304" fmla="*/ 3357521 w 3765948"/>
                <a:gd name="connsiteY304" fmla="*/ 5614958 h 6129756"/>
                <a:gd name="connsiteX305" fmla="*/ 3390151 w 3765948"/>
                <a:gd name="connsiteY305" fmla="*/ 5629291 h 6129756"/>
                <a:gd name="connsiteX306" fmla="*/ 3448305 w 3765948"/>
                <a:gd name="connsiteY306" fmla="*/ 5645653 h 6129756"/>
                <a:gd name="connsiteX307" fmla="*/ 3469109 w 3765948"/>
                <a:gd name="connsiteY307" fmla="*/ 5675161 h 6129756"/>
                <a:gd name="connsiteX308" fmla="*/ 3470715 w 3765948"/>
                <a:gd name="connsiteY308" fmla="*/ 5675452 h 6129756"/>
                <a:gd name="connsiteX309" fmla="*/ 3464641 w 3765948"/>
                <a:gd name="connsiteY309" fmla="*/ 5685850 h 6129756"/>
                <a:gd name="connsiteX310" fmla="*/ 3442113 w 3765948"/>
                <a:gd name="connsiteY310" fmla="*/ 5692541 h 6129756"/>
                <a:gd name="connsiteX311" fmla="*/ 3434687 w 3765948"/>
                <a:gd name="connsiteY311" fmla="*/ 5673374 h 6129756"/>
                <a:gd name="connsiteX312" fmla="*/ 3442909 w 3765948"/>
                <a:gd name="connsiteY312" fmla="*/ 5666576 h 6129756"/>
                <a:gd name="connsiteX313" fmla="*/ 3430251 w 3765948"/>
                <a:gd name="connsiteY313" fmla="*/ 5675976 h 6129756"/>
                <a:gd name="connsiteX314" fmla="*/ 3439733 w 3765948"/>
                <a:gd name="connsiteY314" fmla="*/ 5700447 h 6129756"/>
                <a:gd name="connsiteX315" fmla="*/ 3468495 w 3765948"/>
                <a:gd name="connsiteY315" fmla="*/ 5691904 h 6129756"/>
                <a:gd name="connsiteX316" fmla="*/ 3477415 w 3765948"/>
                <a:gd name="connsiteY316" fmla="*/ 5676632 h 6129756"/>
                <a:gd name="connsiteX317" fmla="*/ 3511821 w 3765948"/>
                <a:gd name="connsiteY317" fmla="*/ 5705508 h 6129756"/>
                <a:gd name="connsiteX318" fmla="*/ 3497429 w 3765948"/>
                <a:gd name="connsiteY318" fmla="*/ 5761428 h 6129756"/>
                <a:gd name="connsiteX319" fmla="*/ 3483585 w 3765948"/>
                <a:gd name="connsiteY319" fmla="*/ 5764059 h 6129756"/>
                <a:gd name="connsiteX320" fmla="*/ 3495657 w 3765948"/>
                <a:gd name="connsiteY320" fmla="*/ 5735898 h 6129756"/>
                <a:gd name="connsiteX321" fmla="*/ 3435689 w 3765948"/>
                <a:gd name="connsiteY321" fmla="*/ 5731145 h 6129756"/>
                <a:gd name="connsiteX322" fmla="*/ 3370345 w 3765948"/>
                <a:gd name="connsiteY322" fmla="*/ 5785576 h 6129756"/>
                <a:gd name="connsiteX323" fmla="*/ 3350101 w 3765948"/>
                <a:gd name="connsiteY323" fmla="*/ 5789423 h 6129756"/>
                <a:gd name="connsiteX324" fmla="*/ 3282365 w 3765948"/>
                <a:gd name="connsiteY324" fmla="*/ 5794389 h 6129756"/>
                <a:gd name="connsiteX325" fmla="*/ 3378081 w 3765948"/>
                <a:gd name="connsiteY325" fmla="*/ 5744329 h 6129756"/>
                <a:gd name="connsiteX326" fmla="*/ 3385571 w 3765948"/>
                <a:gd name="connsiteY326" fmla="*/ 5696599 h 6129756"/>
                <a:gd name="connsiteX327" fmla="*/ 3324439 w 3765948"/>
                <a:gd name="connsiteY327" fmla="*/ 5705840 h 6129756"/>
                <a:gd name="connsiteX328" fmla="*/ 3296347 w 3765948"/>
                <a:gd name="connsiteY328" fmla="*/ 5756095 h 6129756"/>
                <a:gd name="connsiteX329" fmla="*/ 3203231 w 3765948"/>
                <a:gd name="connsiteY329" fmla="*/ 5774349 h 6129756"/>
                <a:gd name="connsiteX330" fmla="*/ 3268225 w 3765948"/>
                <a:gd name="connsiteY330" fmla="*/ 5793169 h 6129756"/>
                <a:gd name="connsiteX331" fmla="*/ 3114909 w 3765948"/>
                <a:gd name="connsiteY331" fmla="*/ 5808952 h 6129756"/>
                <a:gd name="connsiteX332" fmla="*/ 3188399 w 3765948"/>
                <a:gd name="connsiteY332" fmla="*/ 5744205 h 6129756"/>
                <a:gd name="connsiteX333" fmla="*/ 3206627 w 3765948"/>
                <a:gd name="connsiteY333" fmla="*/ 5757446 h 6129756"/>
                <a:gd name="connsiteX334" fmla="*/ 3239475 w 3765948"/>
                <a:gd name="connsiteY334" fmla="*/ 5760711 h 6129756"/>
                <a:gd name="connsiteX335" fmla="*/ 3245191 w 3765948"/>
                <a:gd name="connsiteY335" fmla="*/ 5731378 h 6129756"/>
                <a:gd name="connsiteX336" fmla="*/ 3229677 w 3765948"/>
                <a:gd name="connsiteY336" fmla="*/ 5723656 h 6129756"/>
                <a:gd name="connsiteX337" fmla="*/ 3239883 w 3765948"/>
                <a:gd name="connsiteY337" fmla="*/ 5729444 h 6129756"/>
                <a:gd name="connsiteX338" fmla="*/ 3235409 w 3765948"/>
                <a:gd name="connsiteY338" fmla="*/ 5752418 h 6129756"/>
                <a:gd name="connsiteX339" fmla="*/ 3209679 w 3765948"/>
                <a:gd name="connsiteY339" fmla="*/ 5749861 h 6129756"/>
                <a:gd name="connsiteX340" fmla="*/ 3199989 w 3765948"/>
                <a:gd name="connsiteY340" fmla="*/ 5738220 h 6129756"/>
                <a:gd name="connsiteX341" fmla="*/ 3200711 w 3765948"/>
                <a:gd name="connsiteY341" fmla="*/ 5737847 h 6129756"/>
                <a:gd name="connsiteX342" fmla="*/ 3227243 w 3765948"/>
                <a:gd name="connsiteY342" fmla="*/ 5704018 h 6129756"/>
                <a:gd name="connsiteX343" fmla="*/ 3251713 w 3765948"/>
                <a:gd name="connsiteY343" fmla="*/ 5669816 h 6129756"/>
                <a:gd name="connsiteX344" fmla="*/ 3276527 w 3765948"/>
                <a:gd name="connsiteY344" fmla="*/ 5657915 h 6129756"/>
                <a:gd name="connsiteX345" fmla="*/ 3289179 w 3765948"/>
                <a:gd name="connsiteY345" fmla="*/ 5672079 h 6129756"/>
                <a:gd name="connsiteX346" fmla="*/ 3315001 w 3765948"/>
                <a:gd name="connsiteY346" fmla="*/ 5679622 h 6129756"/>
                <a:gd name="connsiteX347" fmla="*/ 3325127 w 3765948"/>
                <a:gd name="connsiteY347" fmla="*/ 5656258 h 6129756"/>
                <a:gd name="connsiteX348" fmla="*/ 3314097 w 3765948"/>
                <a:gd name="connsiteY348" fmla="*/ 5647594 h 6129756"/>
                <a:gd name="connsiteX349" fmla="*/ 3321219 w 3765948"/>
                <a:gd name="connsiteY349" fmla="*/ 5653878 h 6129756"/>
                <a:gd name="connsiteX350" fmla="*/ 3313289 w 3765948"/>
                <a:gd name="connsiteY350" fmla="*/ 5672178 h 6129756"/>
                <a:gd name="connsiteX351" fmla="*/ 3293065 w 3765948"/>
                <a:gd name="connsiteY351" fmla="*/ 5666270 h 6129756"/>
                <a:gd name="connsiteX352" fmla="*/ 3285823 w 3765948"/>
                <a:gd name="connsiteY352" fmla="*/ 5654648 h 6129756"/>
                <a:gd name="connsiteX353" fmla="*/ 3328769 w 3765948"/>
                <a:gd name="connsiteY353" fmla="*/ 5632633 h 6129756"/>
                <a:gd name="connsiteX354" fmla="*/ 3357521 w 3765948"/>
                <a:gd name="connsiteY354" fmla="*/ 5614958 h 6129756"/>
                <a:gd name="connsiteX355" fmla="*/ 243939 w 3765948"/>
                <a:gd name="connsiteY355" fmla="*/ 5294983 h 6129756"/>
                <a:gd name="connsiteX356" fmla="*/ 506441 w 3765948"/>
                <a:gd name="connsiteY356" fmla="*/ 5589538 h 6129756"/>
                <a:gd name="connsiteX357" fmla="*/ 243939 w 3765948"/>
                <a:gd name="connsiteY357" fmla="*/ 5294983 h 6129756"/>
                <a:gd name="connsiteX358" fmla="*/ 2115049 w 3765948"/>
                <a:gd name="connsiteY358" fmla="*/ 5176226 h 6129756"/>
                <a:gd name="connsiteX359" fmla="*/ 2205799 w 3765948"/>
                <a:gd name="connsiteY359" fmla="*/ 5266976 h 6129756"/>
                <a:gd name="connsiteX360" fmla="*/ 2115049 w 3765948"/>
                <a:gd name="connsiteY360" fmla="*/ 5357727 h 6129756"/>
                <a:gd name="connsiteX361" fmla="*/ 2024299 w 3765948"/>
                <a:gd name="connsiteY361" fmla="*/ 5266976 h 6129756"/>
                <a:gd name="connsiteX362" fmla="*/ 2115049 w 3765948"/>
                <a:gd name="connsiteY362" fmla="*/ 5176226 h 6129756"/>
                <a:gd name="connsiteX363" fmla="*/ 1827629 w 3765948"/>
                <a:gd name="connsiteY363" fmla="*/ 5166251 h 6129756"/>
                <a:gd name="connsiteX364" fmla="*/ 1918379 w 3765948"/>
                <a:gd name="connsiteY364" fmla="*/ 5257001 h 6129756"/>
                <a:gd name="connsiteX365" fmla="*/ 1827629 w 3765948"/>
                <a:gd name="connsiteY365" fmla="*/ 5347751 h 6129756"/>
                <a:gd name="connsiteX366" fmla="*/ 1736879 w 3765948"/>
                <a:gd name="connsiteY366" fmla="*/ 5257001 h 6129756"/>
                <a:gd name="connsiteX367" fmla="*/ 1827629 w 3765948"/>
                <a:gd name="connsiteY367" fmla="*/ 5166251 h 6129756"/>
                <a:gd name="connsiteX368" fmla="*/ 2381281 w 3765948"/>
                <a:gd name="connsiteY368" fmla="*/ 5166251 h 6129756"/>
                <a:gd name="connsiteX369" fmla="*/ 2472031 w 3765948"/>
                <a:gd name="connsiteY369" fmla="*/ 5257001 h 6129756"/>
                <a:gd name="connsiteX370" fmla="*/ 2381281 w 3765948"/>
                <a:gd name="connsiteY370" fmla="*/ 5347751 h 6129756"/>
                <a:gd name="connsiteX371" fmla="*/ 2290531 w 3765948"/>
                <a:gd name="connsiteY371" fmla="*/ 5257001 h 6129756"/>
                <a:gd name="connsiteX372" fmla="*/ 2381281 w 3765948"/>
                <a:gd name="connsiteY372" fmla="*/ 5166251 h 6129756"/>
                <a:gd name="connsiteX373" fmla="*/ 2380447 w 3765948"/>
                <a:gd name="connsiteY373" fmla="*/ 5108022 h 6129756"/>
                <a:gd name="connsiteX374" fmla="*/ 2245857 w 3765948"/>
                <a:gd name="connsiteY374" fmla="*/ 5191556 h 6129756"/>
                <a:gd name="connsiteX375" fmla="*/ 2117279 w 3765948"/>
                <a:gd name="connsiteY375" fmla="*/ 5116942 h 6129756"/>
                <a:gd name="connsiteX376" fmla="*/ 1973747 w 3765948"/>
                <a:gd name="connsiteY376" fmla="*/ 5220748 h 6129756"/>
                <a:gd name="connsiteX377" fmla="*/ 1828411 w 3765948"/>
                <a:gd name="connsiteY377" fmla="*/ 5108022 h 6129756"/>
                <a:gd name="connsiteX378" fmla="*/ 1674829 w 3765948"/>
                <a:gd name="connsiteY378" fmla="*/ 5261605 h 6129756"/>
                <a:gd name="connsiteX379" fmla="*/ 1828411 w 3765948"/>
                <a:gd name="connsiteY379" fmla="*/ 5415187 h 6129756"/>
                <a:gd name="connsiteX380" fmla="*/ 1971945 w 3765948"/>
                <a:gd name="connsiteY380" fmla="*/ 5311382 h 6129756"/>
                <a:gd name="connsiteX381" fmla="*/ 2117279 w 3765948"/>
                <a:gd name="connsiteY381" fmla="*/ 5424107 h 6129756"/>
                <a:gd name="connsiteX382" fmla="*/ 2251871 w 3765948"/>
                <a:gd name="connsiteY382" fmla="*/ 5340574 h 6129756"/>
                <a:gd name="connsiteX383" fmla="*/ 2380447 w 3765948"/>
                <a:gd name="connsiteY383" fmla="*/ 5415187 h 6129756"/>
                <a:gd name="connsiteX384" fmla="*/ 2534031 w 3765948"/>
                <a:gd name="connsiteY384" fmla="*/ 5261605 h 6129756"/>
                <a:gd name="connsiteX385" fmla="*/ 2380447 w 3765948"/>
                <a:gd name="connsiteY385" fmla="*/ 5108022 h 6129756"/>
                <a:gd name="connsiteX386" fmla="*/ 2377135 w 3765948"/>
                <a:gd name="connsiteY386" fmla="*/ 5081049 h 6129756"/>
                <a:gd name="connsiteX387" fmla="*/ 2557155 w 3765948"/>
                <a:gd name="connsiteY387" fmla="*/ 5261069 h 6129756"/>
                <a:gd name="connsiteX388" fmla="*/ 2377135 w 3765948"/>
                <a:gd name="connsiteY388" fmla="*/ 5441091 h 6129756"/>
                <a:gd name="connsiteX389" fmla="*/ 2250241 w 3765948"/>
                <a:gd name="connsiteY389" fmla="*/ 5388631 h 6129756"/>
                <a:gd name="connsiteX390" fmla="*/ 2117011 w 3765948"/>
                <a:gd name="connsiteY390" fmla="*/ 5450163 h 6129756"/>
                <a:gd name="connsiteX391" fmla="*/ 1968505 w 3765948"/>
                <a:gd name="connsiteY391" fmla="*/ 5365975 h 6129756"/>
                <a:gd name="connsiteX392" fmla="*/ 1826043 w 3765948"/>
                <a:gd name="connsiteY392" fmla="*/ 5441199 h 6129756"/>
                <a:gd name="connsiteX393" fmla="*/ 1646023 w 3765948"/>
                <a:gd name="connsiteY393" fmla="*/ 5261178 h 6129756"/>
                <a:gd name="connsiteX394" fmla="*/ 1826043 w 3765948"/>
                <a:gd name="connsiteY394" fmla="*/ 5081158 h 6129756"/>
                <a:gd name="connsiteX395" fmla="*/ 1974549 w 3765948"/>
                <a:gd name="connsiteY395" fmla="*/ 5165348 h 6129756"/>
                <a:gd name="connsiteX396" fmla="*/ 2117011 w 3765948"/>
                <a:gd name="connsiteY396" fmla="*/ 5090123 h 6129756"/>
                <a:gd name="connsiteX397" fmla="*/ 2243905 w 3765948"/>
                <a:gd name="connsiteY397" fmla="*/ 5142581 h 6129756"/>
                <a:gd name="connsiteX398" fmla="*/ 2377135 w 3765948"/>
                <a:gd name="connsiteY398" fmla="*/ 5081049 h 6129756"/>
                <a:gd name="connsiteX399" fmla="*/ 232699 w 3765948"/>
                <a:gd name="connsiteY399" fmla="*/ 4795901 h 6129756"/>
                <a:gd name="connsiteX400" fmla="*/ 790415 w 3765948"/>
                <a:gd name="connsiteY400" fmla="*/ 5544125 h 6129756"/>
                <a:gd name="connsiteX401" fmla="*/ 232699 w 3765948"/>
                <a:gd name="connsiteY401" fmla="*/ 4795901 h 6129756"/>
                <a:gd name="connsiteX402" fmla="*/ 163767 w 3765948"/>
                <a:gd name="connsiteY402" fmla="*/ 4263708 h 6129756"/>
                <a:gd name="connsiteX403" fmla="*/ 615495 w 3765948"/>
                <a:gd name="connsiteY403" fmla="*/ 5116814 h 6129756"/>
                <a:gd name="connsiteX404" fmla="*/ 163767 w 3765948"/>
                <a:gd name="connsiteY404" fmla="*/ 4263708 h 6129756"/>
                <a:gd name="connsiteX405" fmla="*/ 2211103 w 3765948"/>
                <a:gd name="connsiteY405" fmla="*/ 4064560 h 6129756"/>
                <a:gd name="connsiteX406" fmla="*/ 2534119 w 3765948"/>
                <a:gd name="connsiteY406" fmla="*/ 4083230 h 6129756"/>
                <a:gd name="connsiteX407" fmla="*/ 2764389 w 3765948"/>
                <a:gd name="connsiteY407" fmla="*/ 4176142 h 6129756"/>
                <a:gd name="connsiteX408" fmla="*/ 2685059 w 3765948"/>
                <a:gd name="connsiteY408" fmla="*/ 4163797 h 6129756"/>
                <a:gd name="connsiteX409" fmla="*/ 2800505 w 3765948"/>
                <a:gd name="connsiteY409" fmla="*/ 4261845 h 6129756"/>
                <a:gd name="connsiteX410" fmla="*/ 2579441 w 3765948"/>
                <a:gd name="connsiteY410" fmla="*/ 4192062 h 6129756"/>
                <a:gd name="connsiteX411" fmla="*/ 2670475 w 3765948"/>
                <a:gd name="connsiteY411" fmla="*/ 4251366 h 6129756"/>
                <a:gd name="connsiteX412" fmla="*/ 2594855 w 3765948"/>
                <a:gd name="connsiteY412" fmla="*/ 4242074 h 6129756"/>
                <a:gd name="connsiteX413" fmla="*/ 2660613 w 3765948"/>
                <a:gd name="connsiteY413" fmla="*/ 4286815 h 6129756"/>
                <a:gd name="connsiteX414" fmla="*/ 2640119 w 3765948"/>
                <a:gd name="connsiteY414" fmla="*/ 4285519 h 6129756"/>
                <a:gd name="connsiteX415" fmla="*/ 2691739 w 3765948"/>
                <a:gd name="connsiteY415" fmla="*/ 4324857 h 6129756"/>
                <a:gd name="connsiteX416" fmla="*/ 2560283 w 3765948"/>
                <a:gd name="connsiteY416" fmla="*/ 4300760 h 6129756"/>
                <a:gd name="connsiteX417" fmla="*/ 2632041 w 3765948"/>
                <a:gd name="connsiteY417" fmla="*/ 4337990 h 6129756"/>
                <a:gd name="connsiteX418" fmla="*/ 2624823 w 3765948"/>
                <a:gd name="connsiteY418" fmla="*/ 4366280 h 6129756"/>
                <a:gd name="connsiteX419" fmla="*/ 2211031 w 3765948"/>
                <a:gd name="connsiteY419" fmla="*/ 4302906 h 6129756"/>
                <a:gd name="connsiteX420" fmla="*/ 2490219 w 3765948"/>
                <a:gd name="connsiteY420" fmla="*/ 4765842 h 6129756"/>
                <a:gd name="connsiteX421" fmla="*/ 2279965 w 3765948"/>
                <a:gd name="connsiteY421" fmla="*/ 4928963 h 6129756"/>
                <a:gd name="connsiteX422" fmla="*/ 771099 w 3765948"/>
                <a:gd name="connsiteY422" fmla="*/ 4711778 h 6129756"/>
                <a:gd name="connsiteX423" fmla="*/ 873003 w 3765948"/>
                <a:gd name="connsiteY423" fmla="*/ 4680459 h 6129756"/>
                <a:gd name="connsiteX424" fmla="*/ 918923 w 3765948"/>
                <a:gd name="connsiteY424" fmla="*/ 4665327 h 6129756"/>
                <a:gd name="connsiteX425" fmla="*/ 970839 w 3765948"/>
                <a:gd name="connsiteY425" fmla="*/ 4642683 h 6129756"/>
                <a:gd name="connsiteX426" fmla="*/ 784111 w 3765948"/>
                <a:gd name="connsiteY426" fmla="*/ 4641581 h 6129756"/>
                <a:gd name="connsiteX427" fmla="*/ 856521 w 3765948"/>
                <a:gd name="connsiteY427" fmla="*/ 4620234 h 6129756"/>
                <a:gd name="connsiteX428" fmla="*/ 898369 w 3765948"/>
                <a:gd name="connsiteY428" fmla="*/ 4598645 h 6129756"/>
                <a:gd name="connsiteX429" fmla="*/ 972355 w 3765948"/>
                <a:gd name="connsiteY429" fmla="*/ 4559924 h 6129756"/>
                <a:gd name="connsiteX430" fmla="*/ 870955 w 3765948"/>
                <a:gd name="connsiteY430" fmla="*/ 4563656 h 6129756"/>
                <a:gd name="connsiteX431" fmla="*/ 980789 w 3765948"/>
                <a:gd name="connsiteY431" fmla="*/ 4510857 h 6129756"/>
                <a:gd name="connsiteX432" fmla="*/ 819335 w 3765948"/>
                <a:gd name="connsiteY432" fmla="*/ 4524317 h 6129756"/>
                <a:gd name="connsiteX433" fmla="*/ 659663 w 3765948"/>
                <a:gd name="connsiteY433" fmla="*/ 4554800 h 6129756"/>
                <a:gd name="connsiteX434" fmla="*/ 777279 w 3765948"/>
                <a:gd name="connsiteY434" fmla="*/ 4511512 h 6129756"/>
                <a:gd name="connsiteX435" fmla="*/ 785923 w 3765948"/>
                <a:gd name="connsiteY435" fmla="*/ 4496840 h 6129756"/>
                <a:gd name="connsiteX436" fmla="*/ 839413 w 3765948"/>
                <a:gd name="connsiteY436" fmla="*/ 4456823 h 6129756"/>
                <a:gd name="connsiteX437" fmla="*/ 775289 w 3765948"/>
                <a:gd name="connsiteY437" fmla="*/ 4460094 h 6129756"/>
                <a:gd name="connsiteX438" fmla="*/ 811287 w 3765948"/>
                <a:gd name="connsiteY438" fmla="*/ 4415025 h 6129756"/>
                <a:gd name="connsiteX439" fmla="*/ 2040547 w 3765948"/>
                <a:gd name="connsiteY439" fmla="*/ 4489397 h 6129756"/>
                <a:gd name="connsiteX440" fmla="*/ 1891123 w 3765948"/>
                <a:gd name="connsiteY440" fmla="*/ 4326071 h 6129756"/>
                <a:gd name="connsiteX441" fmla="*/ 1943931 w 3765948"/>
                <a:gd name="connsiteY441" fmla="*/ 4117482 h 6129756"/>
                <a:gd name="connsiteX442" fmla="*/ 2211103 w 3765948"/>
                <a:gd name="connsiteY442" fmla="*/ 4064560 h 6129756"/>
                <a:gd name="connsiteX443" fmla="*/ 2858157 w 3765948"/>
                <a:gd name="connsiteY443" fmla="*/ 3478558 h 6129756"/>
                <a:gd name="connsiteX444" fmla="*/ 2906295 w 3765948"/>
                <a:gd name="connsiteY444" fmla="*/ 3478937 h 6129756"/>
                <a:gd name="connsiteX445" fmla="*/ 2947901 w 3765948"/>
                <a:gd name="connsiteY445" fmla="*/ 3501400 h 6129756"/>
                <a:gd name="connsiteX446" fmla="*/ 3369761 w 3765948"/>
                <a:gd name="connsiteY446" fmla="*/ 4916143 h 6129756"/>
                <a:gd name="connsiteX447" fmla="*/ 3322337 w 3765948"/>
                <a:gd name="connsiteY447" fmla="*/ 4877707 h 6129756"/>
                <a:gd name="connsiteX448" fmla="*/ 3290387 w 3765948"/>
                <a:gd name="connsiteY448" fmla="*/ 4827637 h 6129756"/>
                <a:gd name="connsiteX449" fmla="*/ 3274495 w 3765948"/>
                <a:gd name="connsiteY449" fmla="*/ 4962839 h 6129756"/>
                <a:gd name="connsiteX450" fmla="*/ 3261203 w 3765948"/>
                <a:gd name="connsiteY450" fmla="*/ 4803984 h 6129756"/>
                <a:gd name="connsiteX451" fmla="*/ 3241509 w 3765948"/>
                <a:gd name="connsiteY451" fmla="*/ 4902861 h 6129756"/>
                <a:gd name="connsiteX452" fmla="*/ 3223115 w 3765948"/>
                <a:gd name="connsiteY452" fmla="*/ 4854710 h 6129756"/>
                <a:gd name="connsiteX453" fmla="*/ 3187099 w 3765948"/>
                <a:gd name="connsiteY453" fmla="*/ 4925250 h 6129756"/>
                <a:gd name="connsiteX454" fmla="*/ 3180877 w 3765948"/>
                <a:gd name="connsiteY454" fmla="*/ 4865809 h 6129756"/>
                <a:gd name="connsiteX455" fmla="*/ 3158451 w 3765948"/>
                <a:gd name="connsiteY455" fmla="*/ 4874833 h 6129756"/>
                <a:gd name="connsiteX456" fmla="*/ 3129303 w 3765948"/>
                <a:gd name="connsiteY456" fmla="*/ 4787746 h 6129756"/>
                <a:gd name="connsiteX457" fmla="*/ 3124391 w 3765948"/>
                <a:gd name="connsiteY457" fmla="*/ 4868384 h 6129756"/>
                <a:gd name="connsiteX458" fmla="*/ 3095055 w 3765948"/>
                <a:gd name="connsiteY458" fmla="*/ 4811363 h 6129756"/>
                <a:gd name="connsiteX459" fmla="*/ 3066299 w 3765948"/>
                <a:gd name="connsiteY459" fmla="*/ 4951250 h 6129756"/>
                <a:gd name="connsiteX460" fmla="*/ 2647095 w 3765948"/>
                <a:gd name="connsiteY460" fmla="*/ 3753229 h 6129756"/>
                <a:gd name="connsiteX461" fmla="*/ 2858157 w 3765948"/>
                <a:gd name="connsiteY461" fmla="*/ 3478558 h 6129756"/>
                <a:gd name="connsiteX462" fmla="*/ 1646797 w 3765948"/>
                <a:gd name="connsiteY462" fmla="*/ 3440513 h 6129756"/>
                <a:gd name="connsiteX463" fmla="*/ 1964545 w 3765948"/>
                <a:gd name="connsiteY463" fmla="*/ 3458160 h 6129756"/>
                <a:gd name="connsiteX464" fmla="*/ 2190947 w 3765948"/>
                <a:gd name="connsiteY464" fmla="*/ 3547966 h 6129756"/>
                <a:gd name="connsiteX465" fmla="*/ 2112919 w 3765948"/>
                <a:gd name="connsiteY465" fmla="*/ 3536104 h 6129756"/>
                <a:gd name="connsiteX466" fmla="*/ 2226351 w 3765948"/>
                <a:gd name="connsiteY466" fmla="*/ 3631059 h 6129756"/>
                <a:gd name="connsiteX467" fmla="*/ 2008975 w 3765948"/>
                <a:gd name="connsiteY467" fmla="*/ 3563678 h 6129756"/>
                <a:gd name="connsiteX468" fmla="*/ 2098447 w 3765948"/>
                <a:gd name="connsiteY468" fmla="*/ 3621080 h 6129756"/>
                <a:gd name="connsiteX469" fmla="*/ 2024067 w 3765948"/>
                <a:gd name="connsiteY469" fmla="*/ 3612175 h 6129756"/>
                <a:gd name="connsiteX470" fmla="*/ 2088695 w 3765948"/>
                <a:gd name="connsiteY470" fmla="*/ 3655486 h 6129756"/>
                <a:gd name="connsiteX471" fmla="*/ 2068535 w 3765948"/>
                <a:gd name="connsiteY471" fmla="*/ 3654258 h 6129756"/>
                <a:gd name="connsiteX472" fmla="*/ 2119261 w 3765948"/>
                <a:gd name="connsiteY472" fmla="*/ 3692347 h 6129756"/>
                <a:gd name="connsiteX473" fmla="*/ 1989971 w 3765948"/>
                <a:gd name="connsiteY473" fmla="*/ 3669159 h 6129756"/>
                <a:gd name="connsiteX474" fmla="*/ 2060511 w 3765948"/>
                <a:gd name="connsiteY474" fmla="*/ 3705175 h 6129756"/>
                <a:gd name="connsiteX475" fmla="*/ 2053371 w 3765948"/>
                <a:gd name="connsiteY475" fmla="*/ 3732630 h 6129756"/>
                <a:gd name="connsiteX476" fmla="*/ 1646383 w 3765948"/>
                <a:gd name="connsiteY476" fmla="*/ 3671744 h 6129756"/>
                <a:gd name="connsiteX477" fmla="*/ 1920371 w 3765948"/>
                <a:gd name="connsiteY477" fmla="*/ 4120460 h 6129756"/>
                <a:gd name="connsiteX478" fmla="*/ 1713295 w 3765948"/>
                <a:gd name="connsiteY478" fmla="*/ 4279015 h 6129756"/>
                <a:gd name="connsiteX479" fmla="*/ 254329 w 3765948"/>
                <a:gd name="connsiteY479" fmla="*/ 4074016 h 6129756"/>
                <a:gd name="connsiteX480" fmla="*/ 250629 w 3765948"/>
                <a:gd name="connsiteY480" fmla="*/ 4063972 h 6129756"/>
                <a:gd name="connsiteX481" fmla="*/ 329519 w 3765948"/>
                <a:gd name="connsiteY481" fmla="*/ 4039958 h 6129756"/>
                <a:gd name="connsiteX482" fmla="*/ 374715 w 3765948"/>
                <a:gd name="connsiteY482" fmla="*/ 4025211 h 6129756"/>
                <a:gd name="connsiteX483" fmla="*/ 425821 w 3765948"/>
                <a:gd name="connsiteY483" fmla="*/ 4003168 h 6129756"/>
                <a:gd name="connsiteX484" fmla="*/ 242123 w 3765948"/>
                <a:gd name="connsiteY484" fmla="*/ 4002369 h 6129756"/>
                <a:gd name="connsiteX485" fmla="*/ 313391 w 3765948"/>
                <a:gd name="connsiteY485" fmla="*/ 3981554 h 6129756"/>
                <a:gd name="connsiteX486" fmla="*/ 354591 w 3765948"/>
                <a:gd name="connsiteY486" fmla="*/ 3960549 h 6129756"/>
                <a:gd name="connsiteX487" fmla="*/ 427431 w 3765948"/>
                <a:gd name="connsiteY487" fmla="*/ 3922877 h 6129756"/>
                <a:gd name="connsiteX488" fmla="*/ 327671 w 3765948"/>
                <a:gd name="connsiteY488" fmla="*/ 3926644 h 6129756"/>
                <a:gd name="connsiteX489" fmla="*/ 435799 w 3765948"/>
                <a:gd name="connsiteY489" fmla="*/ 3875263 h 6129756"/>
                <a:gd name="connsiteX490" fmla="*/ 276947 w 3765948"/>
                <a:gd name="connsiteY490" fmla="*/ 3888554 h 6129756"/>
                <a:gd name="connsiteX491" fmla="*/ 215519 w 3765948"/>
                <a:gd name="connsiteY491" fmla="*/ 3900205 h 6129756"/>
                <a:gd name="connsiteX492" fmla="*/ 216661 w 3765948"/>
                <a:gd name="connsiteY492" fmla="*/ 3883085 h 6129756"/>
                <a:gd name="connsiteX493" fmla="*/ 235591 w 3765948"/>
                <a:gd name="connsiteY493" fmla="*/ 3876191 h 6129756"/>
                <a:gd name="connsiteX494" fmla="*/ 244115 w 3765948"/>
                <a:gd name="connsiteY494" fmla="*/ 3861945 h 6129756"/>
                <a:gd name="connsiteX495" fmla="*/ 296795 w 3765948"/>
                <a:gd name="connsiteY495" fmla="*/ 3823046 h 6129756"/>
                <a:gd name="connsiteX496" fmla="*/ 233707 w 3765948"/>
                <a:gd name="connsiteY496" fmla="*/ 3826312 h 6129756"/>
                <a:gd name="connsiteX497" fmla="*/ 269187 w 3765948"/>
                <a:gd name="connsiteY497" fmla="*/ 3782536 h 6129756"/>
                <a:gd name="connsiteX498" fmla="*/ 1478395 w 3765948"/>
                <a:gd name="connsiteY498" fmla="*/ 3852915 h 6129756"/>
                <a:gd name="connsiteX499" fmla="*/ 1331631 w 3765948"/>
                <a:gd name="connsiteY499" fmla="*/ 3694680 h 6129756"/>
                <a:gd name="connsiteX500" fmla="*/ 1383883 w 3765948"/>
                <a:gd name="connsiteY500" fmla="*/ 3492241 h 6129756"/>
                <a:gd name="connsiteX501" fmla="*/ 1646797 w 3765948"/>
                <a:gd name="connsiteY501" fmla="*/ 3440513 h 6129756"/>
                <a:gd name="connsiteX502" fmla="*/ 948205 w 3765948"/>
                <a:gd name="connsiteY502" fmla="*/ 791891 h 6129756"/>
                <a:gd name="connsiteX503" fmla="*/ 986753 w 3765948"/>
                <a:gd name="connsiteY503" fmla="*/ 800538 h 6129756"/>
                <a:gd name="connsiteX504" fmla="*/ 3014421 w 3765948"/>
                <a:gd name="connsiteY504" fmla="*/ 1269733 h 6129756"/>
                <a:gd name="connsiteX505" fmla="*/ 3086441 w 3765948"/>
                <a:gd name="connsiteY505" fmla="*/ 1381589 h 6129756"/>
                <a:gd name="connsiteX506" fmla="*/ 988301 w 3765948"/>
                <a:gd name="connsiteY506" fmla="*/ 890264 h 6129756"/>
                <a:gd name="connsiteX507" fmla="*/ 948205 w 3765948"/>
                <a:gd name="connsiteY507" fmla="*/ 791891 h 6129756"/>
                <a:gd name="connsiteX508" fmla="*/ 851413 w 3765948"/>
                <a:gd name="connsiteY508" fmla="*/ 0 h 6129756"/>
                <a:gd name="connsiteX509" fmla="*/ 800457 w 3765948"/>
                <a:gd name="connsiteY509" fmla="*/ 375138 h 6129756"/>
                <a:gd name="connsiteX510" fmla="*/ 0 w 3765948"/>
                <a:gd name="connsiteY510" fmla="*/ 5877624 h 6129756"/>
                <a:gd name="connsiteX511" fmla="*/ 3645119 w 3765948"/>
                <a:gd name="connsiteY511" fmla="*/ 5873169 h 6129756"/>
                <a:gd name="connsiteX512" fmla="*/ 3526761 w 3765948"/>
                <a:gd name="connsiteY512" fmla="*/ 1735015 h 6129756"/>
                <a:gd name="connsiteX513" fmla="*/ 3247111 w 3765948"/>
                <a:gd name="connsiteY513" fmla="*/ 716889 h 6129756"/>
                <a:gd name="connsiteX514" fmla="*/ 851413 w 3765948"/>
                <a:gd name="connsiteY514" fmla="*/ 0 h 612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</a:cxnLst>
              <a:rect l="l" t="t" r="r" b="b"/>
              <a:pathLst>
                <a:path w="3765948" h="6129756">
                  <a:moveTo>
                    <a:pt x="1645645" y="5817518"/>
                  </a:moveTo>
                  <a:cubicBezTo>
                    <a:pt x="1658985" y="5815911"/>
                    <a:pt x="1669891" y="5821077"/>
                    <a:pt x="1670305" y="5829861"/>
                  </a:cubicBezTo>
                  <a:cubicBezTo>
                    <a:pt x="1698291" y="5830520"/>
                    <a:pt x="1701419" y="5865876"/>
                    <a:pt x="1657417" y="5865315"/>
                  </a:cubicBezTo>
                  <a:cubicBezTo>
                    <a:pt x="1598401" y="5921711"/>
                    <a:pt x="1528735" y="5892431"/>
                    <a:pt x="1513041" y="5882743"/>
                  </a:cubicBezTo>
                  <a:cubicBezTo>
                    <a:pt x="1561795" y="5899269"/>
                    <a:pt x="1592127" y="5874888"/>
                    <a:pt x="1591247" y="5862920"/>
                  </a:cubicBezTo>
                  <a:cubicBezTo>
                    <a:pt x="1569147" y="5845736"/>
                    <a:pt x="1586229" y="5821098"/>
                    <a:pt x="1620751" y="5828407"/>
                  </a:cubicBezTo>
                  <a:cubicBezTo>
                    <a:pt x="1628763" y="5821885"/>
                    <a:pt x="1637643" y="5818483"/>
                    <a:pt x="1645645" y="5817518"/>
                  </a:cubicBezTo>
                  <a:close/>
                  <a:moveTo>
                    <a:pt x="2214767" y="5811371"/>
                  </a:moveTo>
                  <a:cubicBezTo>
                    <a:pt x="2227929" y="5808679"/>
                    <a:pt x="2239221" y="5812936"/>
                    <a:pt x="2240351" y="5821657"/>
                  </a:cubicBezTo>
                  <a:cubicBezTo>
                    <a:pt x="2268297" y="5820027"/>
                    <a:pt x="2274305" y="5855010"/>
                    <a:pt x="2230403" y="5858046"/>
                  </a:cubicBezTo>
                  <a:cubicBezTo>
                    <a:pt x="2176193" y="5919075"/>
                    <a:pt x="2104367" y="5895585"/>
                    <a:pt x="2087935" y="5887211"/>
                  </a:cubicBezTo>
                  <a:cubicBezTo>
                    <a:pt x="2137877" y="5899699"/>
                    <a:pt x="2166115" y="5872922"/>
                    <a:pt x="2164261" y="5861065"/>
                  </a:cubicBezTo>
                  <a:cubicBezTo>
                    <a:pt x="2140829" y="5845745"/>
                    <a:pt x="2155841" y="5819793"/>
                    <a:pt x="2190845" y="5824257"/>
                  </a:cubicBezTo>
                  <a:cubicBezTo>
                    <a:pt x="2198297" y="5817102"/>
                    <a:pt x="2206869" y="5812985"/>
                    <a:pt x="2214767" y="5811371"/>
                  </a:cubicBezTo>
                  <a:close/>
                  <a:moveTo>
                    <a:pt x="3560865" y="5803952"/>
                  </a:moveTo>
                  <a:cubicBezTo>
                    <a:pt x="3440789" y="5957526"/>
                    <a:pt x="2707311" y="6074940"/>
                    <a:pt x="1820629" y="6074940"/>
                  </a:cubicBezTo>
                  <a:cubicBezTo>
                    <a:pt x="949751" y="6074940"/>
                    <a:pt x="226661" y="5961673"/>
                    <a:pt x="87293" y="5812046"/>
                  </a:cubicBezTo>
                  <a:cubicBezTo>
                    <a:pt x="444279" y="5902101"/>
                    <a:pt x="1081567" y="5961645"/>
                    <a:pt x="1808269" y="5961645"/>
                  </a:cubicBezTo>
                  <a:cubicBezTo>
                    <a:pt x="2556927" y="5961645"/>
                    <a:pt x="3210683" y="5898449"/>
                    <a:pt x="3560865" y="5803952"/>
                  </a:cubicBezTo>
                  <a:close/>
                  <a:moveTo>
                    <a:pt x="1075885" y="5793207"/>
                  </a:moveTo>
                  <a:cubicBezTo>
                    <a:pt x="1089289" y="5792276"/>
                    <a:pt x="1099919" y="5797987"/>
                    <a:pt x="1099889" y="5806781"/>
                  </a:cubicBezTo>
                  <a:cubicBezTo>
                    <a:pt x="1127805" y="5808854"/>
                    <a:pt x="1129143" y="5844323"/>
                    <a:pt x="1085225" y="5841538"/>
                  </a:cubicBezTo>
                  <a:cubicBezTo>
                    <a:pt x="1023435" y="5894878"/>
                    <a:pt x="955337" y="5862113"/>
                    <a:pt x="940153" y="5851644"/>
                  </a:cubicBezTo>
                  <a:cubicBezTo>
                    <a:pt x="988009" y="5870614"/>
                    <a:pt x="1019535" y="5847798"/>
                    <a:pt x="1019261" y="5835801"/>
                  </a:cubicBezTo>
                  <a:cubicBezTo>
                    <a:pt x="998057" y="5817522"/>
                    <a:pt x="1016363" y="5793778"/>
                    <a:pt x="1050473" y="5802824"/>
                  </a:cubicBezTo>
                  <a:cubicBezTo>
                    <a:pt x="1058805" y="5796715"/>
                    <a:pt x="1067843" y="5793765"/>
                    <a:pt x="1075885" y="5793207"/>
                  </a:cubicBezTo>
                  <a:close/>
                  <a:moveTo>
                    <a:pt x="2785135" y="5782285"/>
                  </a:moveTo>
                  <a:cubicBezTo>
                    <a:pt x="2798297" y="5779593"/>
                    <a:pt x="2809589" y="5783850"/>
                    <a:pt x="2810719" y="5792571"/>
                  </a:cubicBezTo>
                  <a:cubicBezTo>
                    <a:pt x="2838665" y="5790941"/>
                    <a:pt x="2844673" y="5825924"/>
                    <a:pt x="2800771" y="5828960"/>
                  </a:cubicBezTo>
                  <a:cubicBezTo>
                    <a:pt x="2746561" y="5889989"/>
                    <a:pt x="2674735" y="5866499"/>
                    <a:pt x="2658303" y="5858125"/>
                  </a:cubicBezTo>
                  <a:cubicBezTo>
                    <a:pt x="2708245" y="5870613"/>
                    <a:pt x="2736483" y="5843836"/>
                    <a:pt x="2734629" y="5831979"/>
                  </a:cubicBezTo>
                  <a:cubicBezTo>
                    <a:pt x="2711197" y="5816659"/>
                    <a:pt x="2726209" y="5790707"/>
                    <a:pt x="2761213" y="5795171"/>
                  </a:cubicBezTo>
                  <a:cubicBezTo>
                    <a:pt x="2768665" y="5788016"/>
                    <a:pt x="2777237" y="5783899"/>
                    <a:pt x="2785135" y="5782285"/>
                  </a:cubicBezTo>
                  <a:close/>
                  <a:moveTo>
                    <a:pt x="1663975" y="5739848"/>
                  </a:moveTo>
                  <a:cubicBezTo>
                    <a:pt x="1675627" y="5739712"/>
                    <a:pt x="1686949" y="5744940"/>
                    <a:pt x="1693473" y="5759848"/>
                  </a:cubicBezTo>
                  <a:cubicBezTo>
                    <a:pt x="1722171" y="5750567"/>
                    <a:pt x="1745553" y="5769234"/>
                    <a:pt x="1747707" y="5786459"/>
                  </a:cubicBezTo>
                  <a:cubicBezTo>
                    <a:pt x="1764215" y="5795969"/>
                    <a:pt x="1766379" y="5807043"/>
                    <a:pt x="1762829" y="5819245"/>
                  </a:cubicBezTo>
                  <a:lnTo>
                    <a:pt x="1764355" y="5819821"/>
                  </a:lnTo>
                  <a:lnTo>
                    <a:pt x="1756501" y="5828949"/>
                  </a:lnTo>
                  <a:cubicBezTo>
                    <a:pt x="1751109" y="5835217"/>
                    <a:pt x="1740647" y="5836339"/>
                    <a:pt x="1733135" y="5831454"/>
                  </a:cubicBezTo>
                  <a:cubicBezTo>
                    <a:pt x="1725623" y="5826570"/>
                    <a:pt x="1723905" y="5817528"/>
                    <a:pt x="1729299" y="5811260"/>
                  </a:cubicBezTo>
                  <a:cubicBezTo>
                    <a:pt x="1731657" y="5808518"/>
                    <a:pt x="1734987" y="5806761"/>
                    <a:pt x="1738615" y="5806061"/>
                  </a:cubicBezTo>
                  <a:cubicBezTo>
                    <a:pt x="1733123" y="5806585"/>
                    <a:pt x="1727961" y="5808954"/>
                    <a:pt x="1724465" y="5813016"/>
                  </a:cubicBezTo>
                  <a:cubicBezTo>
                    <a:pt x="1717579" y="5821019"/>
                    <a:pt x="1719773" y="5832563"/>
                    <a:pt x="1729363" y="5838799"/>
                  </a:cubicBezTo>
                  <a:cubicBezTo>
                    <a:pt x="1738955" y="5845036"/>
                    <a:pt x="1752311" y="5843604"/>
                    <a:pt x="1759197" y="5835601"/>
                  </a:cubicBezTo>
                  <a:lnTo>
                    <a:pt x="1770733" y="5822193"/>
                  </a:lnTo>
                  <a:cubicBezTo>
                    <a:pt x="1807159" y="5814797"/>
                    <a:pt x="1810883" y="5844219"/>
                    <a:pt x="1799347" y="5856818"/>
                  </a:cubicBezTo>
                  <a:cubicBezTo>
                    <a:pt x="1817237" y="5874645"/>
                    <a:pt x="1808075" y="5908939"/>
                    <a:pt x="1775075" y="5909211"/>
                  </a:cubicBezTo>
                  <a:lnTo>
                    <a:pt x="1760983" y="5909294"/>
                  </a:lnTo>
                  <a:cubicBezTo>
                    <a:pt x="1734589" y="5899659"/>
                    <a:pt x="1742555" y="5856278"/>
                    <a:pt x="1777951" y="5883782"/>
                  </a:cubicBezTo>
                  <a:cubicBezTo>
                    <a:pt x="1779205" y="5870767"/>
                    <a:pt x="1748693" y="5848845"/>
                    <a:pt x="1719833" y="5868259"/>
                  </a:cubicBezTo>
                  <a:cubicBezTo>
                    <a:pt x="1691789" y="5887123"/>
                    <a:pt x="1680925" y="5902575"/>
                    <a:pt x="1645721" y="5909971"/>
                  </a:cubicBezTo>
                  <a:lnTo>
                    <a:pt x="1625113" y="5910092"/>
                  </a:lnTo>
                  <a:cubicBezTo>
                    <a:pt x="1603229" y="5912013"/>
                    <a:pt x="1580353" y="5908413"/>
                    <a:pt x="1557597" y="5902722"/>
                  </a:cubicBezTo>
                  <a:cubicBezTo>
                    <a:pt x="1589101" y="5909215"/>
                    <a:pt x="1626153" y="5904955"/>
                    <a:pt x="1660791" y="5870804"/>
                  </a:cubicBezTo>
                  <a:cubicBezTo>
                    <a:pt x="1715663" y="5871615"/>
                    <a:pt x="1711691" y="5826120"/>
                    <a:pt x="1676791" y="5825216"/>
                  </a:cubicBezTo>
                  <a:cubicBezTo>
                    <a:pt x="1675939" y="5807132"/>
                    <a:pt x="1641607" y="5800912"/>
                    <a:pt x="1614997" y="5823246"/>
                  </a:cubicBezTo>
                  <a:cubicBezTo>
                    <a:pt x="1571933" y="5813772"/>
                    <a:pt x="1550683" y="5845437"/>
                    <a:pt x="1578277" y="5867590"/>
                  </a:cubicBezTo>
                  <a:cubicBezTo>
                    <a:pt x="1579397" y="5882990"/>
                    <a:pt x="1544223" y="5890058"/>
                    <a:pt x="1483395" y="5868697"/>
                  </a:cubicBezTo>
                  <a:cubicBezTo>
                    <a:pt x="1492363" y="5874417"/>
                    <a:pt x="1514897" y="5890523"/>
                    <a:pt x="1543911" y="5898965"/>
                  </a:cubicBezTo>
                  <a:cubicBezTo>
                    <a:pt x="1483709" y="5882530"/>
                    <a:pt x="1425791" y="5856679"/>
                    <a:pt x="1390269" y="5886751"/>
                  </a:cubicBezTo>
                  <a:cubicBezTo>
                    <a:pt x="1409153" y="5841900"/>
                    <a:pt x="1455841" y="5833386"/>
                    <a:pt x="1474261" y="5836368"/>
                  </a:cubicBezTo>
                  <a:lnTo>
                    <a:pt x="1489791" y="5852687"/>
                  </a:lnTo>
                  <a:cubicBezTo>
                    <a:pt x="1495533" y="5862896"/>
                    <a:pt x="1509733" y="5866994"/>
                    <a:pt x="1521509" y="5861841"/>
                  </a:cubicBezTo>
                  <a:cubicBezTo>
                    <a:pt x="1533285" y="5856688"/>
                    <a:pt x="1538177" y="5844235"/>
                    <a:pt x="1532435" y="5834026"/>
                  </a:cubicBezTo>
                  <a:cubicBezTo>
                    <a:pt x="1529521" y="5828845"/>
                    <a:pt x="1524429" y="5825237"/>
                    <a:pt x="1518575" y="5823624"/>
                  </a:cubicBezTo>
                  <a:cubicBezTo>
                    <a:pt x="1522365" y="5825084"/>
                    <a:pt x="1525599" y="5827666"/>
                    <a:pt x="1527567" y="5831164"/>
                  </a:cubicBezTo>
                  <a:cubicBezTo>
                    <a:pt x="1532063" y="5839159"/>
                    <a:pt x="1528231" y="5848913"/>
                    <a:pt x="1519009" y="5852949"/>
                  </a:cubicBezTo>
                  <a:cubicBezTo>
                    <a:pt x="1509785" y="5856985"/>
                    <a:pt x="1498663" y="5853776"/>
                    <a:pt x="1494167" y="5845780"/>
                  </a:cubicBezTo>
                  <a:lnTo>
                    <a:pt x="1486741" y="5832578"/>
                  </a:lnTo>
                  <a:lnTo>
                    <a:pt x="1487519" y="5832342"/>
                  </a:lnTo>
                  <a:cubicBezTo>
                    <a:pt x="1480781" y="5819542"/>
                    <a:pt x="1490179" y="5802570"/>
                    <a:pt x="1519733" y="5803870"/>
                  </a:cubicBezTo>
                  <a:cubicBezTo>
                    <a:pt x="1506629" y="5791952"/>
                    <a:pt x="1517037" y="5769617"/>
                    <a:pt x="1549987" y="5774660"/>
                  </a:cubicBezTo>
                  <a:cubicBezTo>
                    <a:pt x="1549079" y="5769394"/>
                    <a:pt x="1558511" y="5759410"/>
                    <a:pt x="1576545" y="5767444"/>
                  </a:cubicBezTo>
                  <a:lnTo>
                    <a:pt x="1586425" y="5783663"/>
                  </a:lnTo>
                  <a:cubicBezTo>
                    <a:pt x="1589145" y="5792841"/>
                    <a:pt x="1599905" y="5798254"/>
                    <a:pt x="1610457" y="5795753"/>
                  </a:cubicBezTo>
                  <a:cubicBezTo>
                    <a:pt x="1621011" y="5793252"/>
                    <a:pt x="1627361" y="5783784"/>
                    <a:pt x="1624643" y="5774606"/>
                  </a:cubicBezTo>
                  <a:cubicBezTo>
                    <a:pt x="1623261" y="5769947"/>
                    <a:pt x="1619811" y="5766259"/>
                    <a:pt x="1615361" y="5764090"/>
                  </a:cubicBezTo>
                  <a:cubicBezTo>
                    <a:pt x="1618163" y="5765834"/>
                    <a:pt x="1620299" y="5768414"/>
                    <a:pt x="1621231" y="5771559"/>
                  </a:cubicBezTo>
                  <a:cubicBezTo>
                    <a:pt x="1623361" y="5778747"/>
                    <a:pt x="1618387" y="5786163"/>
                    <a:pt x="1610121" y="5788122"/>
                  </a:cubicBezTo>
                  <a:cubicBezTo>
                    <a:pt x="1601855" y="5790081"/>
                    <a:pt x="1593429" y="5785841"/>
                    <a:pt x="1591299" y="5778652"/>
                  </a:cubicBezTo>
                  <a:lnTo>
                    <a:pt x="1586279" y="5765912"/>
                  </a:lnTo>
                  <a:cubicBezTo>
                    <a:pt x="1587301" y="5749253"/>
                    <a:pt x="1610279" y="5740484"/>
                    <a:pt x="1632499" y="5752030"/>
                  </a:cubicBezTo>
                  <a:cubicBezTo>
                    <a:pt x="1640341" y="5745482"/>
                    <a:pt x="1652323" y="5739983"/>
                    <a:pt x="1663975" y="5739848"/>
                  </a:cubicBezTo>
                  <a:close/>
                  <a:moveTo>
                    <a:pt x="506333" y="5736355"/>
                  </a:moveTo>
                  <a:cubicBezTo>
                    <a:pt x="519763" y="5736750"/>
                    <a:pt x="529779" y="5743481"/>
                    <a:pt x="528881" y="5752229"/>
                  </a:cubicBezTo>
                  <a:cubicBezTo>
                    <a:pt x="556459" y="5757042"/>
                    <a:pt x="554293" y="5792471"/>
                    <a:pt x="510863" y="5785371"/>
                  </a:cubicBezTo>
                  <a:cubicBezTo>
                    <a:pt x="444117" y="5832362"/>
                    <a:pt x="379581" y="5793046"/>
                    <a:pt x="365503" y="5781131"/>
                  </a:cubicBezTo>
                  <a:cubicBezTo>
                    <a:pt x="411257" y="5804725"/>
                    <a:pt x="444877" y="5785127"/>
                    <a:pt x="445787" y="5773161"/>
                  </a:cubicBezTo>
                  <a:cubicBezTo>
                    <a:pt x="426489" y="5752881"/>
                    <a:pt x="447045" y="5731057"/>
                    <a:pt x="480095" y="5743420"/>
                  </a:cubicBezTo>
                  <a:cubicBezTo>
                    <a:pt x="488989" y="5738163"/>
                    <a:pt x="498275" y="5736118"/>
                    <a:pt x="506333" y="5736355"/>
                  </a:cubicBezTo>
                  <a:close/>
                  <a:moveTo>
                    <a:pt x="2226687" y="5732462"/>
                  </a:moveTo>
                  <a:cubicBezTo>
                    <a:pt x="2238289" y="5731375"/>
                    <a:pt x="2250001" y="5735660"/>
                    <a:pt x="2257723" y="5749985"/>
                  </a:cubicBezTo>
                  <a:cubicBezTo>
                    <a:pt x="2285567" y="5738390"/>
                    <a:pt x="2310395" y="5755084"/>
                    <a:pt x="2313949" y="5772076"/>
                  </a:cubicBezTo>
                  <a:cubicBezTo>
                    <a:pt x="2331179" y="5780205"/>
                    <a:pt x="2334239" y="5791065"/>
                    <a:pt x="2331699" y="5803516"/>
                  </a:cubicBezTo>
                  <a:lnTo>
                    <a:pt x="2333267" y="5803966"/>
                  </a:lnTo>
                  <a:lnTo>
                    <a:pt x="2326185" y="5813705"/>
                  </a:lnTo>
                  <a:cubicBezTo>
                    <a:pt x="2321323" y="5820393"/>
                    <a:pt x="2310987" y="5822366"/>
                    <a:pt x="2303103" y="5818111"/>
                  </a:cubicBezTo>
                  <a:cubicBezTo>
                    <a:pt x="2295217" y="5813857"/>
                    <a:pt x="2292765" y="5804986"/>
                    <a:pt x="2297629" y="5798298"/>
                  </a:cubicBezTo>
                  <a:cubicBezTo>
                    <a:pt x="2299755" y="5795373"/>
                    <a:pt x="2302929" y="5793350"/>
                    <a:pt x="2306489" y="5792355"/>
                  </a:cubicBezTo>
                  <a:cubicBezTo>
                    <a:pt x="2301057" y="5793326"/>
                    <a:pt x="2296107" y="5796109"/>
                    <a:pt x="2292955" y="5800443"/>
                  </a:cubicBezTo>
                  <a:cubicBezTo>
                    <a:pt x="2286747" y="5808982"/>
                    <a:pt x="2289875" y="5820308"/>
                    <a:pt x="2299943" y="5825740"/>
                  </a:cubicBezTo>
                  <a:cubicBezTo>
                    <a:pt x="2310013" y="5831172"/>
                    <a:pt x="2323207" y="5828653"/>
                    <a:pt x="2329417" y="5820114"/>
                  </a:cubicBezTo>
                  <a:lnTo>
                    <a:pt x="2339817" y="5805809"/>
                  </a:lnTo>
                  <a:cubicBezTo>
                    <a:pt x="2375517" y="5795462"/>
                    <a:pt x="2381633" y="5824480"/>
                    <a:pt x="2371165" y="5837980"/>
                  </a:cubicBezTo>
                  <a:cubicBezTo>
                    <a:pt x="2390453" y="5854286"/>
                    <a:pt x="2384123" y="5889214"/>
                    <a:pt x="2351255" y="5892182"/>
                  </a:cubicBezTo>
                  <a:lnTo>
                    <a:pt x="2337217" y="5893416"/>
                  </a:lnTo>
                  <a:cubicBezTo>
                    <a:pt x="2310125" y="5885969"/>
                    <a:pt x="2314519" y="5842083"/>
                    <a:pt x="2352045" y="5866603"/>
                  </a:cubicBezTo>
                  <a:cubicBezTo>
                    <a:pt x="2352229" y="5853529"/>
                    <a:pt x="2320029" y="5834173"/>
                    <a:pt x="2292851" y="5855880"/>
                  </a:cubicBezTo>
                  <a:cubicBezTo>
                    <a:pt x="2266443" y="5876972"/>
                    <a:pt x="2256877" y="5893260"/>
                    <a:pt x="2222395" y="5903508"/>
                  </a:cubicBezTo>
                  <a:lnTo>
                    <a:pt x="2201867" y="5905312"/>
                  </a:lnTo>
                  <a:cubicBezTo>
                    <a:pt x="2180213" y="5909015"/>
                    <a:pt x="2157119" y="5907296"/>
                    <a:pt x="2133975" y="5903483"/>
                  </a:cubicBezTo>
                  <a:cubicBezTo>
                    <a:pt x="2165903" y="5907380"/>
                    <a:pt x="2202483" y="5900107"/>
                    <a:pt x="2234215" y="5863241"/>
                  </a:cubicBezTo>
                  <a:cubicBezTo>
                    <a:pt x="2288969" y="5859565"/>
                    <a:pt x="2281293" y="5814547"/>
                    <a:pt x="2246437" y="5816498"/>
                  </a:cubicBezTo>
                  <a:cubicBezTo>
                    <a:pt x="2244109" y="5798543"/>
                    <a:pt x="2209383" y="5795149"/>
                    <a:pt x="2184689" y="5819583"/>
                  </a:cubicBezTo>
                  <a:cubicBezTo>
                    <a:pt x="2140995" y="5813659"/>
                    <a:pt x="2122403" y="5846955"/>
                    <a:pt x="2151715" y="5866779"/>
                  </a:cubicBezTo>
                  <a:cubicBezTo>
                    <a:pt x="2154089" y="5882036"/>
                    <a:pt x="2119609" y="5891954"/>
                    <a:pt x="2057239" y="5875635"/>
                  </a:cubicBezTo>
                  <a:cubicBezTo>
                    <a:pt x="2066645" y="5880604"/>
                    <a:pt x="2090421" y="5894814"/>
                    <a:pt x="2120027" y="5900857"/>
                  </a:cubicBezTo>
                  <a:cubicBezTo>
                    <a:pt x="2058683" y="5889396"/>
                    <a:pt x="1998847" y="5868364"/>
                    <a:pt x="1965901" y="5901238"/>
                  </a:cubicBezTo>
                  <a:cubicBezTo>
                    <a:pt x="1981057" y="5854994"/>
                    <a:pt x="2026893" y="5842694"/>
                    <a:pt x="2045495" y="5844160"/>
                  </a:cubicBezTo>
                  <a:lnTo>
                    <a:pt x="2062307" y="5859156"/>
                  </a:lnTo>
                  <a:cubicBezTo>
                    <a:pt x="2068863" y="5868862"/>
                    <a:pt x="2083351" y="5871786"/>
                    <a:pt x="2094667" y="5865688"/>
                  </a:cubicBezTo>
                  <a:cubicBezTo>
                    <a:pt x="2105981" y="5859590"/>
                    <a:pt x="2109839" y="5846779"/>
                    <a:pt x="2103283" y="5837073"/>
                  </a:cubicBezTo>
                  <a:cubicBezTo>
                    <a:pt x="2099957" y="5832147"/>
                    <a:pt x="2094585" y="5828968"/>
                    <a:pt x="2088621" y="5827839"/>
                  </a:cubicBezTo>
                  <a:cubicBezTo>
                    <a:pt x="2092517" y="5828984"/>
                    <a:pt x="2095951" y="5831293"/>
                    <a:pt x="2098197" y="5834618"/>
                  </a:cubicBezTo>
                  <a:cubicBezTo>
                    <a:pt x="2103331" y="5842220"/>
                    <a:pt x="2100311" y="5852254"/>
                    <a:pt x="2091447" y="5857030"/>
                  </a:cubicBezTo>
                  <a:cubicBezTo>
                    <a:pt x="2082585" y="5861806"/>
                    <a:pt x="2071239" y="5859516"/>
                    <a:pt x="2066103" y="5851915"/>
                  </a:cubicBezTo>
                  <a:lnTo>
                    <a:pt x="2057625" y="5839363"/>
                  </a:lnTo>
                  <a:lnTo>
                    <a:pt x="2058379" y="5839064"/>
                  </a:lnTo>
                  <a:cubicBezTo>
                    <a:pt x="2050619" y="5826858"/>
                    <a:pt x="2058599" y="5809175"/>
                    <a:pt x="2088159" y="5808056"/>
                  </a:cubicBezTo>
                  <a:cubicBezTo>
                    <a:pt x="2074127" y="5797248"/>
                    <a:pt x="2082675" y="5774138"/>
                    <a:pt x="2115925" y="5776471"/>
                  </a:cubicBezTo>
                  <a:cubicBezTo>
                    <a:pt x="2114591" y="5771297"/>
                    <a:pt x="2123175" y="5760576"/>
                    <a:pt x="2141807" y="5767110"/>
                  </a:cubicBezTo>
                  <a:lnTo>
                    <a:pt x="2152977" y="5782467"/>
                  </a:lnTo>
                  <a:cubicBezTo>
                    <a:pt x="2156439" y="5791392"/>
                    <a:pt x="2167605" y="5795908"/>
                    <a:pt x="2177917" y="5792553"/>
                  </a:cubicBezTo>
                  <a:cubicBezTo>
                    <a:pt x="2188231" y="5789198"/>
                    <a:pt x="2193787" y="5779243"/>
                    <a:pt x="2190327" y="5770317"/>
                  </a:cubicBezTo>
                  <a:cubicBezTo>
                    <a:pt x="2188571" y="5765788"/>
                    <a:pt x="2184829" y="5762393"/>
                    <a:pt x="2180219" y="5760595"/>
                  </a:cubicBezTo>
                  <a:cubicBezTo>
                    <a:pt x="2183153" y="5762105"/>
                    <a:pt x="2185493" y="5764502"/>
                    <a:pt x="2186677" y="5767560"/>
                  </a:cubicBezTo>
                  <a:cubicBezTo>
                    <a:pt x="2189389" y="5774550"/>
                    <a:pt x="2185037" y="5782347"/>
                    <a:pt x="2176959" y="5784975"/>
                  </a:cubicBezTo>
                  <a:cubicBezTo>
                    <a:pt x="2168881" y="5787603"/>
                    <a:pt x="2160135" y="5784066"/>
                    <a:pt x="2157425" y="5777075"/>
                  </a:cubicBezTo>
                  <a:lnTo>
                    <a:pt x="2151381" y="5764788"/>
                  </a:lnTo>
                  <a:cubicBezTo>
                    <a:pt x="2151039" y="5748100"/>
                    <a:pt x="2173225" y="5737484"/>
                    <a:pt x="2196313" y="5747176"/>
                  </a:cubicBezTo>
                  <a:cubicBezTo>
                    <a:pt x="2203593" y="5740009"/>
                    <a:pt x="2215085" y="5733549"/>
                    <a:pt x="2226687" y="5732462"/>
                  </a:cubicBezTo>
                  <a:close/>
                  <a:moveTo>
                    <a:pt x="1098117" y="5716562"/>
                  </a:moveTo>
                  <a:cubicBezTo>
                    <a:pt x="1109761" y="5717016"/>
                    <a:pt x="1120805" y="5722810"/>
                    <a:pt x="1126567" y="5738028"/>
                  </a:cubicBezTo>
                  <a:cubicBezTo>
                    <a:pt x="1155699" y="5730210"/>
                    <a:pt x="1178107" y="5750035"/>
                    <a:pt x="1179387" y="5767347"/>
                  </a:cubicBezTo>
                  <a:cubicBezTo>
                    <a:pt x="1195393" y="5777679"/>
                    <a:pt x="1196993" y="5788848"/>
                    <a:pt x="1192831" y="5800855"/>
                  </a:cubicBezTo>
                  <a:lnTo>
                    <a:pt x="1194327" y="5801508"/>
                  </a:lnTo>
                  <a:lnTo>
                    <a:pt x="1186023" y="5810227"/>
                  </a:lnTo>
                  <a:cubicBezTo>
                    <a:pt x="1180319" y="5816215"/>
                    <a:pt x="1169813" y="5816806"/>
                    <a:pt x="1162559" y="5811548"/>
                  </a:cubicBezTo>
                  <a:cubicBezTo>
                    <a:pt x="1155303" y="5806290"/>
                    <a:pt x="1154045" y="5797173"/>
                    <a:pt x="1159749" y="5791186"/>
                  </a:cubicBezTo>
                  <a:cubicBezTo>
                    <a:pt x="1162243" y="5788567"/>
                    <a:pt x="1165657" y="5786980"/>
                    <a:pt x="1169315" y="5786464"/>
                  </a:cubicBezTo>
                  <a:cubicBezTo>
                    <a:pt x="1163803" y="5786710"/>
                    <a:pt x="1158529" y="5788815"/>
                    <a:pt x="1154833" y="5792695"/>
                  </a:cubicBezTo>
                  <a:cubicBezTo>
                    <a:pt x="1147551" y="5800340"/>
                    <a:pt x="1149157" y="5811980"/>
                    <a:pt x="1158421" y="5818693"/>
                  </a:cubicBezTo>
                  <a:cubicBezTo>
                    <a:pt x="1167685" y="5825407"/>
                    <a:pt x="1181097" y="5824651"/>
                    <a:pt x="1188379" y="5817007"/>
                  </a:cubicBezTo>
                  <a:lnTo>
                    <a:pt x="1200577" y="5804200"/>
                  </a:lnTo>
                  <a:cubicBezTo>
                    <a:pt x="1237331" y="5798654"/>
                    <a:pt x="1239561" y="5828227"/>
                    <a:pt x="1227405" y="5840227"/>
                  </a:cubicBezTo>
                  <a:cubicBezTo>
                    <a:pt x="1244371" y="5858935"/>
                    <a:pt x="1233487" y="5892722"/>
                    <a:pt x="1200515" y="5891326"/>
                  </a:cubicBezTo>
                  <a:lnTo>
                    <a:pt x="1186437" y="5890696"/>
                  </a:lnTo>
                  <a:cubicBezTo>
                    <a:pt x="1160563" y="5879739"/>
                    <a:pt x="1170711" y="5836817"/>
                    <a:pt x="1204673" y="5866075"/>
                  </a:cubicBezTo>
                  <a:cubicBezTo>
                    <a:pt x="1206581" y="5853140"/>
                    <a:pt x="1177217" y="5829703"/>
                    <a:pt x="1147413" y="5847633"/>
                  </a:cubicBezTo>
                  <a:cubicBezTo>
                    <a:pt x="1118451" y="5865055"/>
                    <a:pt x="1106819" y="5879938"/>
                    <a:pt x="1071287" y="5885545"/>
                  </a:cubicBezTo>
                  <a:lnTo>
                    <a:pt x="1050701" y="5884624"/>
                  </a:lnTo>
                  <a:cubicBezTo>
                    <a:pt x="1028747" y="5885437"/>
                    <a:pt x="1006081" y="5880684"/>
                    <a:pt x="983643" y="5873850"/>
                  </a:cubicBezTo>
                  <a:cubicBezTo>
                    <a:pt x="1014777" y="5881928"/>
                    <a:pt x="1051997" y="5879546"/>
                    <a:pt x="1088319" y="5847190"/>
                  </a:cubicBezTo>
                  <a:cubicBezTo>
                    <a:pt x="1143079" y="5850774"/>
                    <a:pt x="1141411" y="5805136"/>
                    <a:pt x="1106603" y="5802469"/>
                  </a:cubicBezTo>
                  <a:cubicBezTo>
                    <a:pt x="1106665" y="5784365"/>
                    <a:pt x="1072691" y="5776417"/>
                    <a:pt x="1044987" y="5797378"/>
                  </a:cubicBezTo>
                  <a:cubicBezTo>
                    <a:pt x="1002457" y="5785739"/>
                    <a:pt x="979633" y="5816290"/>
                    <a:pt x="1006071" y="5839809"/>
                  </a:cubicBezTo>
                  <a:cubicBezTo>
                    <a:pt x="1006413" y="5855246"/>
                    <a:pt x="970925" y="5860526"/>
                    <a:pt x="911255" y="5836118"/>
                  </a:cubicBezTo>
                  <a:cubicBezTo>
                    <a:pt x="919921" y="5842284"/>
                    <a:pt x="941615" y="5859508"/>
                    <a:pt x="970163" y="5869406"/>
                  </a:cubicBezTo>
                  <a:cubicBezTo>
                    <a:pt x="910869" y="5849949"/>
                    <a:pt x="854333" y="5821203"/>
                    <a:pt x="817335" y="5849441"/>
                  </a:cubicBezTo>
                  <a:cubicBezTo>
                    <a:pt x="838463" y="5805602"/>
                    <a:pt x="885521" y="5799459"/>
                    <a:pt x="903767" y="5803368"/>
                  </a:cubicBezTo>
                  <a:lnTo>
                    <a:pt x="918453" y="5820452"/>
                  </a:lnTo>
                  <a:cubicBezTo>
                    <a:pt x="923671" y="5830938"/>
                    <a:pt x="937645" y="5835749"/>
                    <a:pt x="949667" y="5831198"/>
                  </a:cubicBezTo>
                  <a:cubicBezTo>
                    <a:pt x="961689" y="5826646"/>
                    <a:pt x="967203" y="5814456"/>
                    <a:pt x="961985" y="5803970"/>
                  </a:cubicBezTo>
                  <a:cubicBezTo>
                    <a:pt x="959337" y="5798648"/>
                    <a:pt x="954433" y="5794788"/>
                    <a:pt x="948669" y="5792882"/>
                  </a:cubicBezTo>
                  <a:cubicBezTo>
                    <a:pt x="952379" y="5794531"/>
                    <a:pt x="955479" y="5797273"/>
                    <a:pt x="957267" y="5800866"/>
                  </a:cubicBezTo>
                  <a:cubicBezTo>
                    <a:pt x="961355" y="5809079"/>
                    <a:pt x="957035" y="5818626"/>
                    <a:pt x="947619" y="5822191"/>
                  </a:cubicBezTo>
                  <a:cubicBezTo>
                    <a:pt x="938203" y="5825756"/>
                    <a:pt x="927259" y="5821987"/>
                    <a:pt x="923171" y="5813775"/>
                  </a:cubicBezTo>
                  <a:lnTo>
                    <a:pt x="916423" y="5800214"/>
                  </a:lnTo>
                  <a:lnTo>
                    <a:pt x="917211" y="5800018"/>
                  </a:lnTo>
                  <a:cubicBezTo>
                    <a:pt x="911129" y="5786894"/>
                    <a:pt x="921373" y="5770419"/>
                    <a:pt x="950825" y="5773211"/>
                  </a:cubicBezTo>
                  <a:cubicBezTo>
                    <a:pt x="938339" y="5760646"/>
                    <a:pt x="949863" y="5738866"/>
                    <a:pt x="982515" y="5745567"/>
                  </a:cubicBezTo>
                  <a:cubicBezTo>
                    <a:pt x="981875" y="5740262"/>
                    <a:pt x="991799" y="5730768"/>
                    <a:pt x="1009405" y="5739704"/>
                  </a:cubicBezTo>
                  <a:lnTo>
                    <a:pt x="1018453" y="5756401"/>
                  </a:lnTo>
                  <a:cubicBezTo>
                    <a:pt x="1020705" y="5765705"/>
                    <a:pt x="1031177" y="5771655"/>
                    <a:pt x="1041843" y="5769690"/>
                  </a:cubicBezTo>
                  <a:cubicBezTo>
                    <a:pt x="1052509" y="5767726"/>
                    <a:pt x="1059331" y="5758591"/>
                    <a:pt x="1057079" y="5749287"/>
                  </a:cubicBezTo>
                  <a:cubicBezTo>
                    <a:pt x="1055935" y="5744565"/>
                    <a:pt x="1052675" y="5740707"/>
                    <a:pt x="1048341" y="5738316"/>
                  </a:cubicBezTo>
                  <a:cubicBezTo>
                    <a:pt x="1051051" y="5740200"/>
                    <a:pt x="1053053" y="5742884"/>
                    <a:pt x="1053825" y="5746072"/>
                  </a:cubicBezTo>
                  <a:cubicBezTo>
                    <a:pt x="1055589" y="5753359"/>
                    <a:pt x="1050247" y="5760514"/>
                    <a:pt x="1041893" y="5762052"/>
                  </a:cubicBezTo>
                  <a:cubicBezTo>
                    <a:pt x="1033539" y="5763591"/>
                    <a:pt x="1025337" y="5758930"/>
                    <a:pt x="1023573" y="5751643"/>
                  </a:cubicBezTo>
                  <a:lnTo>
                    <a:pt x="1019203" y="5738665"/>
                  </a:lnTo>
                  <a:cubicBezTo>
                    <a:pt x="1021067" y="5722079"/>
                    <a:pt x="1044459" y="5714484"/>
                    <a:pt x="1066065" y="5727138"/>
                  </a:cubicBezTo>
                  <a:cubicBezTo>
                    <a:pt x="1074229" y="5720995"/>
                    <a:pt x="1086473" y="5716108"/>
                    <a:pt x="1098117" y="5716562"/>
                  </a:cubicBezTo>
                  <a:close/>
                  <a:moveTo>
                    <a:pt x="2797055" y="5703376"/>
                  </a:moveTo>
                  <a:cubicBezTo>
                    <a:pt x="2808657" y="5702289"/>
                    <a:pt x="2820369" y="5706574"/>
                    <a:pt x="2828091" y="5720899"/>
                  </a:cubicBezTo>
                  <a:cubicBezTo>
                    <a:pt x="2855935" y="5709304"/>
                    <a:pt x="2880763" y="5725998"/>
                    <a:pt x="2884317" y="5742990"/>
                  </a:cubicBezTo>
                  <a:cubicBezTo>
                    <a:pt x="2901547" y="5751119"/>
                    <a:pt x="2904607" y="5761979"/>
                    <a:pt x="2902067" y="5774430"/>
                  </a:cubicBezTo>
                  <a:lnTo>
                    <a:pt x="2903635" y="5774880"/>
                  </a:lnTo>
                  <a:lnTo>
                    <a:pt x="2896553" y="5784619"/>
                  </a:lnTo>
                  <a:cubicBezTo>
                    <a:pt x="2891691" y="5791307"/>
                    <a:pt x="2881355" y="5793280"/>
                    <a:pt x="2873471" y="5789025"/>
                  </a:cubicBezTo>
                  <a:cubicBezTo>
                    <a:pt x="2865585" y="5784771"/>
                    <a:pt x="2863133" y="5775900"/>
                    <a:pt x="2867997" y="5769212"/>
                  </a:cubicBezTo>
                  <a:cubicBezTo>
                    <a:pt x="2870123" y="5766287"/>
                    <a:pt x="2873297" y="5764264"/>
                    <a:pt x="2876857" y="5763269"/>
                  </a:cubicBezTo>
                  <a:cubicBezTo>
                    <a:pt x="2871425" y="5764240"/>
                    <a:pt x="2866475" y="5767023"/>
                    <a:pt x="2863323" y="5771357"/>
                  </a:cubicBezTo>
                  <a:cubicBezTo>
                    <a:pt x="2857115" y="5779896"/>
                    <a:pt x="2860243" y="5791222"/>
                    <a:pt x="2870311" y="5796654"/>
                  </a:cubicBezTo>
                  <a:cubicBezTo>
                    <a:pt x="2880381" y="5802086"/>
                    <a:pt x="2893575" y="5799567"/>
                    <a:pt x="2899785" y="5791028"/>
                  </a:cubicBezTo>
                  <a:lnTo>
                    <a:pt x="2910185" y="5776723"/>
                  </a:lnTo>
                  <a:cubicBezTo>
                    <a:pt x="2945885" y="5766376"/>
                    <a:pt x="2952001" y="5795394"/>
                    <a:pt x="2941533" y="5808894"/>
                  </a:cubicBezTo>
                  <a:cubicBezTo>
                    <a:pt x="2960821" y="5825200"/>
                    <a:pt x="2954491" y="5860128"/>
                    <a:pt x="2921623" y="5863096"/>
                  </a:cubicBezTo>
                  <a:lnTo>
                    <a:pt x="2907585" y="5864330"/>
                  </a:lnTo>
                  <a:cubicBezTo>
                    <a:pt x="2880493" y="5856883"/>
                    <a:pt x="2884887" y="5812997"/>
                    <a:pt x="2922413" y="5837517"/>
                  </a:cubicBezTo>
                  <a:cubicBezTo>
                    <a:pt x="2922597" y="5824443"/>
                    <a:pt x="2890397" y="5805087"/>
                    <a:pt x="2863219" y="5826794"/>
                  </a:cubicBezTo>
                  <a:cubicBezTo>
                    <a:pt x="2836811" y="5847886"/>
                    <a:pt x="2827245" y="5864174"/>
                    <a:pt x="2792763" y="5874422"/>
                  </a:cubicBezTo>
                  <a:lnTo>
                    <a:pt x="2772235" y="5876226"/>
                  </a:lnTo>
                  <a:cubicBezTo>
                    <a:pt x="2750581" y="5879929"/>
                    <a:pt x="2727487" y="5878210"/>
                    <a:pt x="2704343" y="5874397"/>
                  </a:cubicBezTo>
                  <a:cubicBezTo>
                    <a:pt x="2736271" y="5878294"/>
                    <a:pt x="2772851" y="5871021"/>
                    <a:pt x="2804583" y="5834155"/>
                  </a:cubicBezTo>
                  <a:cubicBezTo>
                    <a:pt x="2859337" y="5830479"/>
                    <a:pt x="2851661" y="5785461"/>
                    <a:pt x="2816805" y="5787412"/>
                  </a:cubicBezTo>
                  <a:cubicBezTo>
                    <a:pt x="2814477" y="5769457"/>
                    <a:pt x="2779751" y="5766063"/>
                    <a:pt x="2755057" y="5790497"/>
                  </a:cubicBezTo>
                  <a:cubicBezTo>
                    <a:pt x="2711363" y="5784573"/>
                    <a:pt x="2692771" y="5817869"/>
                    <a:pt x="2722083" y="5837693"/>
                  </a:cubicBezTo>
                  <a:cubicBezTo>
                    <a:pt x="2724457" y="5852950"/>
                    <a:pt x="2689977" y="5862868"/>
                    <a:pt x="2627607" y="5846549"/>
                  </a:cubicBezTo>
                  <a:cubicBezTo>
                    <a:pt x="2637013" y="5851518"/>
                    <a:pt x="2660789" y="5865728"/>
                    <a:pt x="2690395" y="5871771"/>
                  </a:cubicBezTo>
                  <a:cubicBezTo>
                    <a:pt x="2629051" y="5860310"/>
                    <a:pt x="2569215" y="5839278"/>
                    <a:pt x="2536269" y="5872152"/>
                  </a:cubicBezTo>
                  <a:cubicBezTo>
                    <a:pt x="2551425" y="5825908"/>
                    <a:pt x="2597261" y="5813608"/>
                    <a:pt x="2615863" y="5815074"/>
                  </a:cubicBezTo>
                  <a:lnTo>
                    <a:pt x="2632675" y="5830070"/>
                  </a:lnTo>
                  <a:cubicBezTo>
                    <a:pt x="2639231" y="5839776"/>
                    <a:pt x="2653719" y="5842700"/>
                    <a:pt x="2665035" y="5836602"/>
                  </a:cubicBezTo>
                  <a:cubicBezTo>
                    <a:pt x="2676349" y="5830504"/>
                    <a:pt x="2680207" y="5817693"/>
                    <a:pt x="2673651" y="5807987"/>
                  </a:cubicBezTo>
                  <a:cubicBezTo>
                    <a:pt x="2670325" y="5803061"/>
                    <a:pt x="2664953" y="5799882"/>
                    <a:pt x="2658989" y="5798753"/>
                  </a:cubicBezTo>
                  <a:cubicBezTo>
                    <a:pt x="2662885" y="5799898"/>
                    <a:pt x="2666319" y="5802207"/>
                    <a:pt x="2668565" y="5805532"/>
                  </a:cubicBezTo>
                  <a:cubicBezTo>
                    <a:pt x="2673699" y="5813134"/>
                    <a:pt x="2670679" y="5823168"/>
                    <a:pt x="2661815" y="5827944"/>
                  </a:cubicBezTo>
                  <a:cubicBezTo>
                    <a:pt x="2652953" y="5832720"/>
                    <a:pt x="2641607" y="5830430"/>
                    <a:pt x="2636471" y="5822829"/>
                  </a:cubicBezTo>
                  <a:lnTo>
                    <a:pt x="2627993" y="5810277"/>
                  </a:lnTo>
                  <a:lnTo>
                    <a:pt x="2628747" y="5809978"/>
                  </a:lnTo>
                  <a:cubicBezTo>
                    <a:pt x="2620987" y="5797772"/>
                    <a:pt x="2628967" y="5780089"/>
                    <a:pt x="2658527" y="5778970"/>
                  </a:cubicBezTo>
                  <a:cubicBezTo>
                    <a:pt x="2644495" y="5768162"/>
                    <a:pt x="2653043" y="5745052"/>
                    <a:pt x="2686293" y="5747385"/>
                  </a:cubicBezTo>
                  <a:cubicBezTo>
                    <a:pt x="2684959" y="5742211"/>
                    <a:pt x="2693543" y="5731490"/>
                    <a:pt x="2712175" y="5738024"/>
                  </a:cubicBezTo>
                  <a:lnTo>
                    <a:pt x="2723345" y="5753381"/>
                  </a:lnTo>
                  <a:cubicBezTo>
                    <a:pt x="2726807" y="5762306"/>
                    <a:pt x="2737973" y="5766822"/>
                    <a:pt x="2748285" y="5763467"/>
                  </a:cubicBezTo>
                  <a:cubicBezTo>
                    <a:pt x="2758599" y="5760112"/>
                    <a:pt x="2764155" y="5750157"/>
                    <a:pt x="2760695" y="5741231"/>
                  </a:cubicBezTo>
                  <a:cubicBezTo>
                    <a:pt x="2758939" y="5736702"/>
                    <a:pt x="2755197" y="5733307"/>
                    <a:pt x="2750587" y="5731509"/>
                  </a:cubicBezTo>
                  <a:cubicBezTo>
                    <a:pt x="2753521" y="5733019"/>
                    <a:pt x="2755861" y="5735416"/>
                    <a:pt x="2757045" y="5738474"/>
                  </a:cubicBezTo>
                  <a:cubicBezTo>
                    <a:pt x="2759757" y="5745464"/>
                    <a:pt x="2755405" y="5753261"/>
                    <a:pt x="2747327" y="5755889"/>
                  </a:cubicBezTo>
                  <a:cubicBezTo>
                    <a:pt x="2739249" y="5758517"/>
                    <a:pt x="2730503" y="5754980"/>
                    <a:pt x="2727793" y="5747989"/>
                  </a:cubicBezTo>
                  <a:lnTo>
                    <a:pt x="2721749" y="5735702"/>
                  </a:lnTo>
                  <a:cubicBezTo>
                    <a:pt x="2721407" y="5719014"/>
                    <a:pt x="2743593" y="5708398"/>
                    <a:pt x="2766681" y="5718090"/>
                  </a:cubicBezTo>
                  <a:cubicBezTo>
                    <a:pt x="2773961" y="5710923"/>
                    <a:pt x="2785453" y="5704463"/>
                    <a:pt x="2797055" y="5703376"/>
                  </a:cubicBezTo>
                  <a:close/>
                  <a:moveTo>
                    <a:pt x="3370851" y="5693792"/>
                  </a:moveTo>
                  <a:cubicBezTo>
                    <a:pt x="3375619" y="5695141"/>
                    <a:pt x="3379033" y="5698059"/>
                    <a:pt x="3380031" y="5702341"/>
                  </a:cubicBezTo>
                  <a:cubicBezTo>
                    <a:pt x="3407675" y="5697926"/>
                    <a:pt x="3417147" y="5732133"/>
                    <a:pt x="3373769" y="5739541"/>
                  </a:cubicBezTo>
                  <a:cubicBezTo>
                    <a:pt x="3325931" y="5805682"/>
                    <a:pt x="3252117" y="5789489"/>
                    <a:pt x="3234929" y="5782800"/>
                  </a:cubicBezTo>
                  <a:cubicBezTo>
                    <a:pt x="3285869" y="5790234"/>
                    <a:pt x="3311289" y="5760768"/>
                    <a:pt x="3308259" y="5749156"/>
                  </a:cubicBezTo>
                  <a:cubicBezTo>
                    <a:pt x="3283415" y="5736254"/>
                    <a:pt x="3295757" y="5708932"/>
                    <a:pt x="3331033" y="5709875"/>
                  </a:cubicBezTo>
                  <a:cubicBezTo>
                    <a:pt x="3337733" y="5702011"/>
                    <a:pt x="3345849" y="5697059"/>
                    <a:pt x="3353547" y="5694663"/>
                  </a:cubicBezTo>
                  <a:cubicBezTo>
                    <a:pt x="3359959" y="5692666"/>
                    <a:pt x="3366083" y="5692444"/>
                    <a:pt x="3370851" y="5693792"/>
                  </a:cubicBezTo>
                  <a:close/>
                  <a:moveTo>
                    <a:pt x="472901" y="5661425"/>
                  </a:moveTo>
                  <a:cubicBezTo>
                    <a:pt x="481875" y="5659912"/>
                    <a:pt x="492947" y="5662279"/>
                    <a:pt x="503073" y="5669640"/>
                  </a:cubicBezTo>
                  <a:cubicBezTo>
                    <a:pt x="511801" y="5664332"/>
                    <a:pt x="524467" y="5660675"/>
                    <a:pt x="536011" y="5662275"/>
                  </a:cubicBezTo>
                  <a:cubicBezTo>
                    <a:pt x="547553" y="5663874"/>
                    <a:pt x="557973" y="5670728"/>
                    <a:pt x="562207" y="5686440"/>
                  </a:cubicBezTo>
                  <a:cubicBezTo>
                    <a:pt x="591967" y="5681530"/>
                    <a:pt x="612311" y="5703468"/>
                    <a:pt x="611879" y="5720822"/>
                  </a:cubicBezTo>
                  <a:cubicBezTo>
                    <a:pt x="626789" y="5732681"/>
                    <a:pt x="627281" y="5743953"/>
                    <a:pt x="621957" y="5755492"/>
                  </a:cubicBezTo>
                  <a:lnTo>
                    <a:pt x="623381" y="5756288"/>
                  </a:lnTo>
                  <a:lnTo>
                    <a:pt x="614257" y="5764147"/>
                  </a:lnTo>
                  <a:cubicBezTo>
                    <a:pt x="607991" y="5769544"/>
                    <a:pt x="597479" y="5769097"/>
                    <a:pt x="590777" y="5763149"/>
                  </a:cubicBezTo>
                  <a:cubicBezTo>
                    <a:pt x="584075" y="5757201"/>
                    <a:pt x="583721" y="5748005"/>
                    <a:pt x="589987" y="5742609"/>
                  </a:cubicBezTo>
                  <a:cubicBezTo>
                    <a:pt x="592727" y="5740248"/>
                    <a:pt x="596281" y="5739006"/>
                    <a:pt x="599971" y="5738853"/>
                  </a:cubicBezTo>
                  <a:cubicBezTo>
                    <a:pt x="594463" y="5738554"/>
                    <a:pt x="589007" y="5740129"/>
                    <a:pt x="584947" y="5743626"/>
                  </a:cubicBezTo>
                  <a:cubicBezTo>
                    <a:pt x="576947" y="5750516"/>
                    <a:pt x="577399" y="5762258"/>
                    <a:pt x="585955" y="5769851"/>
                  </a:cubicBezTo>
                  <a:cubicBezTo>
                    <a:pt x="594511" y="5777445"/>
                    <a:pt x="607933" y="5778016"/>
                    <a:pt x="615933" y="5771126"/>
                  </a:cubicBezTo>
                  <a:lnTo>
                    <a:pt x="629333" y="5759583"/>
                  </a:lnTo>
                  <a:cubicBezTo>
                    <a:pt x="666455" y="5757687"/>
                    <a:pt x="665761" y="5787335"/>
                    <a:pt x="652481" y="5798079"/>
                  </a:cubicBezTo>
                  <a:cubicBezTo>
                    <a:pt x="667521" y="5818368"/>
                    <a:pt x="653359" y="5850918"/>
                    <a:pt x="620685" y="5846279"/>
                  </a:cubicBezTo>
                  <a:lnTo>
                    <a:pt x="606739" y="5844265"/>
                  </a:lnTo>
                  <a:cubicBezTo>
                    <a:pt x="582071" y="5830812"/>
                    <a:pt x="596399" y="5789098"/>
                    <a:pt x="627313" y="5821561"/>
                  </a:cubicBezTo>
                  <a:cubicBezTo>
                    <a:pt x="630487" y="5808877"/>
                    <a:pt x="603575" y="5782661"/>
                    <a:pt x="572149" y="5797566"/>
                  </a:cubicBezTo>
                  <a:cubicBezTo>
                    <a:pt x="541611" y="5812049"/>
                    <a:pt x="528569" y="5825713"/>
                    <a:pt x="492657" y="5827791"/>
                  </a:cubicBezTo>
                  <a:lnTo>
                    <a:pt x="472261" y="5824846"/>
                  </a:lnTo>
                  <a:cubicBezTo>
                    <a:pt x="450335" y="5823490"/>
                    <a:pt x="428249" y="5816527"/>
                    <a:pt x="406591" y="5807515"/>
                  </a:cubicBezTo>
                  <a:cubicBezTo>
                    <a:pt x="436779" y="5818621"/>
                    <a:pt x="474051" y="5819920"/>
                    <a:pt x="513385" y="5791301"/>
                  </a:cubicBezTo>
                  <a:cubicBezTo>
                    <a:pt x="567525" y="5800264"/>
                    <a:pt x="570363" y="5754684"/>
                    <a:pt x="535987" y="5748600"/>
                  </a:cubicBezTo>
                  <a:cubicBezTo>
                    <a:pt x="537835" y="5730590"/>
                    <a:pt x="504809" y="5719332"/>
                    <a:pt x="475173" y="5737460"/>
                  </a:cubicBezTo>
                  <a:cubicBezTo>
                    <a:pt x="433999" y="5721687"/>
                    <a:pt x="408275" y="5749839"/>
                    <a:pt x="432267" y="5775850"/>
                  </a:cubicBezTo>
                  <a:cubicBezTo>
                    <a:pt x="431083" y="5791245"/>
                    <a:pt x="395249" y="5793003"/>
                    <a:pt x="338275" y="5762832"/>
                  </a:cubicBezTo>
                  <a:cubicBezTo>
                    <a:pt x="346293" y="5769823"/>
                    <a:pt x="366181" y="5789101"/>
                    <a:pt x="393617" y="5801764"/>
                  </a:cubicBezTo>
                  <a:cubicBezTo>
                    <a:pt x="336529" y="5776558"/>
                    <a:pt x="283101" y="5742380"/>
                    <a:pt x="243501" y="5766835"/>
                  </a:cubicBezTo>
                  <a:cubicBezTo>
                    <a:pt x="268845" y="5725291"/>
                    <a:pt x="316279" y="5723816"/>
                    <a:pt x="334051" y="5729504"/>
                  </a:cubicBezTo>
                  <a:lnTo>
                    <a:pt x="346983" y="5747952"/>
                  </a:lnTo>
                  <a:cubicBezTo>
                    <a:pt x="351141" y="5758901"/>
                    <a:pt x="364573" y="5765066"/>
                    <a:pt x="376985" y="5761722"/>
                  </a:cubicBezTo>
                  <a:cubicBezTo>
                    <a:pt x="389397" y="5758377"/>
                    <a:pt x="396085" y="5746790"/>
                    <a:pt x="391927" y="5735841"/>
                  </a:cubicBezTo>
                  <a:cubicBezTo>
                    <a:pt x="389817" y="5730284"/>
                    <a:pt x="385317" y="5725959"/>
                    <a:pt x="379769" y="5723494"/>
                  </a:cubicBezTo>
                  <a:cubicBezTo>
                    <a:pt x="383299" y="5725501"/>
                    <a:pt x="386113" y="5728535"/>
                    <a:pt x="387537" y="5732286"/>
                  </a:cubicBezTo>
                  <a:cubicBezTo>
                    <a:pt x="390795" y="5740862"/>
                    <a:pt x="385555" y="5749937"/>
                    <a:pt x="375835" y="5752557"/>
                  </a:cubicBezTo>
                  <a:cubicBezTo>
                    <a:pt x="366115" y="5755176"/>
                    <a:pt x="355593" y="5750348"/>
                    <a:pt x="352335" y="5741772"/>
                  </a:cubicBezTo>
                  <a:lnTo>
                    <a:pt x="346957" y="5727613"/>
                  </a:lnTo>
                  <a:lnTo>
                    <a:pt x="347761" y="5727495"/>
                  </a:lnTo>
                  <a:cubicBezTo>
                    <a:pt x="343001" y="5713835"/>
                    <a:pt x="354819" y="5698450"/>
                    <a:pt x="383851" y="5704132"/>
                  </a:cubicBezTo>
                  <a:cubicBezTo>
                    <a:pt x="372665" y="5690397"/>
                    <a:pt x="386281" y="5669859"/>
                    <a:pt x="418113" y="5679746"/>
                  </a:cubicBezTo>
                  <a:cubicBezTo>
                    <a:pt x="417999" y="5674403"/>
                    <a:pt x="428809" y="5665933"/>
                    <a:pt x="445449" y="5676560"/>
                  </a:cubicBezTo>
                  <a:lnTo>
                    <a:pt x="452807" y="5694068"/>
                  </a:lnTo>
                  <a:cubicBezTo>
                    <a:pt x="454131" y="5703548"/>
                    <a:pt x="463967" y="5710502"/>
                    <a:pt x="474775" y="5709598"/>
                  </a:cubicBezTo>
                  <a:cubicBezTo>
                    <a:pt x="485581" y="5708695"/>
                    <a:pt x="493271" y="5700277"/>
                    <a:pt x="491947" y="5690796"/>
                  </a:cubicBezTo>
                  <a:cubicBezTo>
                    <a:pt x="491275" y="5685984"/>
                    <a:pt x="488409" y="5681823"/>
                    <a:pt x="484333" y="5679017"/>
                  </a:cubicBezTo>
                  <a:cubicBezTo>
                    <a:pt x="486843" y="5681158"/>
                    <a:pt x="488573" y="5684028"/>
                    <a:pt x="489025" y="5687276"/>
                  </a:cubicBezTo>
                  <a:cubicBezTo>
                    <a:pt x="490063" y="5694701"/>
                    <a:pt x="484041" y="5701294"/>
                    <a:pt x="475577" y="5702002"/>
                  </a:cubicBezTo>
                  <a:cubicBezTo>
                    <a:pt x="467111" y="5702710"/>
                    <a:pt x="459409" y="5697264"/>
                    <a:pt x="458371" y="5689838"/>
                  </a:cubicBezTo>
                  <a:lnTo>
                    <a:pt x="455301" y="5676493"/>
                  </a:lnTo>
                  <a:cubicBezTo>
                    <a:pt x="457047" y="5668332"/>
                    <a:pt x="463925" y="5662938"/>
                    <a:pt x="472901" y="5661425"/>
                  </a:cubicBezTo>
                  <a:close/>
                  <a:moveTo>
                    <a:pt x="3357521" y="5614958"/>
                  </a:moveTo>
                  <a:cubicBezTo>
                    <a:pt x="3368957" y="5612717"/>
                    <a:pt x="3381039" y="5615810"/>
                    <a:pt x="3390151" y="5629291"/>
                  </a:cubicBezTo>
                  <a:cubicBezTo>
                    <a:pt x="3416697" y="5614972"/>
                    <a:pt x="3443071" y="5629101"/>
                    <a:pt x="3448305" y="5645653"/>
                  </a:cubicBezTo>
                  <a:cubicBezTo>
                    <a:pt x="3466261" y="5652019"/>
                    <a:pt x="3470391" y="5662519"/>
                    <a:pt x="3469109" y="5675161"/>
                  </a:cubicBezTo>
                  <a:lnTo>
                    <a:pt x="3470715" y="5675452"/>
                  </a:lnTo>
                  <a:lnTo>
                    <a:pt x="3464641" y="5685850"/>
                  </a:lnTo>
                  <a:cubicBezTo>
                    <a:pt x="3460471" y="5692991"/>
                    <a:pt x="3450385" y="5695986"/>
                    <a:pt x="3442113" y="5692541"/>
                  </a:cubicBezTo>
                  <a:cubicBezTo>
                    <a:pt x="3433841" y="5689096"/>
                    <a:pt x="3430517" y="5680515"/>
                    <a:pt x="3434687" y="5673374"/>
                  </a:cubicBezTo>
                  <a:cubicBezTo>
                    <a:pt x="3436511" y="5670251"/>
                    <a:pt x="3439467" y="5667921"/>
                    <a:pt x="3442909" y="5666576"/>
                  </a:cubicBezTo>
                  <a:cubicBezTo>
                    <a:pt x="3437601" y="5668085"/>
                    <a:pt x="3432953" y="5671348"/>
                    <a:pt x="3430251" y="5675976"/>
                  </a:cubicBezTo>
                  <a:cubicBezTo>
                    <a:pt x="3424927" y="5685092"/>
                    <a:pt x="3429171" y="5696049"/>
                    <a:pt x="3439733" y="5700447"/>
                  </a:cubicBezTo>
                  <a:cubicBezTo>
                    <a:pt x="3450293" y="5704846"/>
                    <a:pt x="3463171" y="5701021"/>
                    <a:pt x="3468495" y="5691904"/>
                  </a:cubicBezTo>
                  <a:lnTo>
                    <a:pt x="3477415" y="5676632"/>
                  </a:lnTo>
                  <a:cubicBezTo>
                    <a:pt x="3511903" y="5662768"/>
                    <a:pt x="3520887" y="5691030"/>
                    <a:pt x="3511821" y="5705508"/>
                  </a:cubicBezTo>
                  <a:cubicBezTo>
                    <a:pt x="3532641" y="5719805"/>
                    <a:pt x="3529835" y="5755190"/>
                    <a:pt x="3497429" y="5761428"/>
                  </a:cubicBezTo>
                  <a:lnTo>
                    <a:pt x="3483585" y="5764059"/>
                  </a:lnTo>
                  <a:cubicBezTo>
                    <a:pt x="3455883" y="5759358"/>
                    <a:pt x="3455869" y="5715252"/>
                    <a:pt x="3495657" y="5735898"/>
                  </a:cubicBezTo>
                  <a:cubicBezTo>
                    <a:pt x="3494535" y="5722872"/>
                    <a:pt x="3460561" y="5706831"/>
                    <a:pt x="3435689" y="5731145"/>
                  </a:cubicBezTo>
                  <a:cubicBezTo>
                    <a:pt x="3411521" y="5754771"/>
                    <a:pt x="3403629" y="5771934"/>
                    <a:pt x="3370345" y="5785576"/>
                  </a:cubicBezTo>
                  <a:lnTo>
                    <a:pt x="3350101" y="5789423"/>
                  </a:lnTo>
                  <a:cubicBezTo>
                    <a:pt x="3328925" y="5795272"/>
                    <a:pt x="3305775" y="5795869"/>
                    <a:pt x="3282365" y="5794389"/>
                  </a:cubicBezTo>
                  <a:cubicBezTo>
                    <a:pt x="3314523" y="5795075"/>
                    <a:pt x="3350193" y="5784183"/>
                    <a:pt x="3378081" y="5744329"/>
                  </a:cubicBezTo>
                  <a:cubicBezTo>
                    <a:pt x="3432195" y="5735200"/>
                    <a:pt x="3420057" y="5691174"/>
                    <a:pt x="3385571" y="5696599"/>
                  </a:cubicBezTo>
                  <a:cubicBezTo>
                    <a:pt x="3381461" y="5678967"/>
                    <a:pt x="3346569" y="5679061"/>
                    <a:pt x="3324439" y="5705840"/>
                  </a:cubicBezTo>
                  <a:cubicBezTo>
                    <a:pt x="3280373" y="5704312"/>
                    <a:pt x="3265201" y="5739300"/>
                    <a:pt x="3296347" y="5756095"/>
                  </a:cubicBezTo>
                  <a:cubicBezTo>
                    <a:pt x="3300235" y="5771039"/>
                    <a:pt x="3266919" y="5784353"/>
                    <a:pt x="3203231" y="5774349"/>
                  </a:cubicBezTo>
                  <a:cubicBezTo>
                    <a:pt x="3213085" y="5778353"/>
                    <a:pt x="3238163" y="5790115"/>
                    <a:pt x="3268225" y="5793169"/>
                  </a:cubicBezTo>
                  <a:cubicBezTo>
                    <a:pt x="3206043" y="5787897"/>
                    <a:pt x="3144405" y="5772950"/>
                    <a:pt x="3114909" y="5808952"/>
                  </a:cubicBezTo>
                  <a:cubicBezTo>
                    <a:pt x="3125367" y="5761425"/>
                    <a:pt x="3169743" y="5744605"/>
                    <a:pt x="3188399" y="5744205"/>
                  </a:cubicBezTo>
                  <a:lnTo>
                    <a:pt x="3206627" y="5757446"/>
                  </a:lnTo>
                  <a:cubicBezTo>
                    <a:pt x="3214119" y="5766448"/>
                    <a:pt x="3228827" y="5767909"/>
                    <a:pt x="3239475" y="5760711"/>
                  </a:cubicBezTo>
                  <a:cubicBezTo>
                    <a:pt x="3250125" y="5753513"/>
                    <a:pt x="3252683" y="5740380"/>
                    <a:pt x="3245191" y="5731378"/>
                  </a:cubicBezTo>
                  <a:cubicBezTo>
                    <a:pt x="3241387" y="5726809"/>
                    <a:pt x="3235725" y="5724183"/>
                    <a:pt x="3229677" y="5723656"/>
                  </a:cubicBezTo>
                  <a:cubicBezTo>
                    <a:pt x="3233669" y="5724406"/>
                    <a:pt x="3237317" y="5726360"/>
                    <a:pt x="3239883" y="5729444"/>
                  </a:cubicBezTo>
                  <a:cubicBezTo>
                    <a:pt x="3245753" y="5736494"/>
                    <a:pt x="3243749" y="5746780"/>
                    <a:pt x="3235409" y="5752418"/>
                  </a:cubicBezTo>
                  <a:cubicBezTo>
                    <a:pt x="3227067" y="5758056"/>
                    <a:pt x="3215549" y="5756911"/>
                    <a:pt x="3209679" y="5749861"/>
                  </a:cubicBezTo>
                  <a:lnTo>
                    <a:pt x="3199989" y="5738220"/>
                  </a:lnTo>
                  <a:lnTo>
                    <a:pt x="3200711" y="5737847"/>
                  </a:lnTo>
                  <a:cubicBezTo>
                    <a:pt x="3191769" y="5726478"/>
                    <a:pt x="3197941" y="5708086"/>
                    <a:pt x="3227243" y="5704018"/>
                  </a:cubicBezTo>
                  <a:cubicBezTo>
                    <a:pt x="3212199" y="5694667"/>
                    <a:pt x="3218395" y="5670818"/>
                    <a:pt x="3251713" y="5669816"/>
                  </a:cubicBezTo>
                  <a:cubicBezTo>
                    <a:pt x="3249867" y="5664801"/>
                    <a:pt x="3257337" y="5653276"/>
                    <a:pt x="3276527" y="5657915"/>
                  </a:cubicBezTo>
                  <a:lnTo>
                    <a:pt x="3289179" y="5672079"/>
                  </a:lnTo>
                  <a:cubicBezTo>
                    <a:pt x="3293513" y="5680613"/>
                    <a:pt x="3305075" y="5683991"/>
                    <a:pt x="3315001" y="5679622"/>
                  </a:cubicBezTo>
                  <a:cubicBezTo>
                    <a:pt x="3324927" y="5675253"/>
                    <a:pt x="3329461" y="5664792"/>
                    <a:pt x="3325127" y="5656258"/>
                  </a:cubicBezTo>
                  <a:cubicBezTo>
                    <a:pt x="3322925" y="5651926"/>
                    <a:pt x="3318865" y="5648923"/>
                    <a:pt x="3314097" y="5647594"/>
                  </a:cubicBezTo>
                  <a:cubicBezTo>
                    <a:pt x="3317167" y="5648803"/>
                    <a:pt x="3319735" y="5650954"/>
                    <a:pt x="3321219" y="5653878"/>
                  </a:cubicBezTo>
                  <a:cubicBezTo>
                    <a:pt x="3324615" y="5660563"/>
                    <a:pt x="3321065" y="5668756"/>
                    <a:pt x="3313289" y="5672178"/>
                  </a:cubicBezTo>
                  <a:cubicBezTo>
                    <a:pt x="3305515" y="5675599"/>
                    <a:pt x="3296459" y="5672954"/>
                    <a:pt x="3293065" y="5666270"/>
                  </a:cubicBezTo>
                  <a:lnTo>
                    <a:pt x="3285823" y="5654648"/>
                  </a:lnTo>
                  <a:cubicBezTo>
                    <a:pt x="3283815" y="5638078"/>
                    <a:pt x="3304829" y="5625298"/>
                    <a:pt x="3328769" y="5632633"/>
                  </a:cubicBezTo>
                  <a:cubicBezTo>
                    <a:pt x="3335297" y="5624775"/>
                    <a:pt x="3346085" y="5617199"/>
                    <a:pt x="3357521" y="5614958"/>
                  </a:cubicBezTo>
                  <a:close/>
                  <a:moveTo>
                    <a:pt x="243939" y="5294983"/>
                  </a:moveTo>
                  <a:cubicBezTo>
                    <a:pt x="302561" y="5411578"/>
                    <a:pt x="343077" y="5488723"/>
                    <a:pt x="506441" y="5589538"/>
                  </a:cubicBezTo>
                  <a:cubicBezTo>
                    <a:pt x="352129" y="5513269"/>
                    <a:pt x="285749" y="5412454"/>
                    <a:pt x="243939" y="5294983"/>
                  </a:cubicBezTo>
                  <a:close/>
                  <a:moveTo>
                    <a:pt x="2115049" y="5176226"/>
                  </a:moveTo>
                  <a:cubicBezTo>
                    <a:pt x="2165169" y="5176226"/>
                    <a:pt x="2205799" y="5216856"/>
                    <a:pt x="2205799" y="5266976"/>
                  </a:cubicBezTo>
                  <a:cubicBezTo>
                    <a:pt x="2205799" y="5317096"/>
                    <a:pt x="2165169" y="5357727"/>
                    <a:pt x="2115049" y="5357727"/>
                  </a:cubicBezTo>
                  <a:cubicBezTo>
                    <a:pt x="2064929" y="5357727"/>
                    <a:pt x="2024299" y="5317096"/>
                    <a:pt x="2024299" y="5266976"/>
                  </a:cubicBezTo>
                  <a:cubicBezTo>
                    <a:pt x="2024299" y="5216856"/>
                    <a:pt x="2064929" y="5176226"/>
                    <a:pt x="2115049" y="5176226"/>
                  </a:cubicBezTo>
                  <a:close/>
                  <a:moveTo>
                    <a:pt x="1827629" y="5166251"/>
                  </a:moveTo>
                  <a:cubicBezTo>
                    <a:pt x="1877749" y="5166251"/>
                    <a:pt x="1918379" y="5206881"/>
                    <a:pt x="1918379" y="5257001"/>
                  </a:cubicBezTo>
                  <a:cubicBezTo>
                    <a:pt x="1918379" y="5307121"/>
                    <a:pt x="1877749" y="5347751"/>
                    <a:pt x="1827629" y="5347751"/>
                  </a:cubicBezTo>
                  <a:cubicBezTo>
                    <a:pt x="1777509" y="5347751"/>
                    <a:pt x="1736879" y="5307121"/>
                    <a:pt x="1736879" y="5257001"/>
                  </a:cubicBezTo>
                  <a:cubicBezTo>
                    <a:pt x="1736879" y="5206881"/>
                    <a:pt x="1777509" y="5166251"/>
                    <a:pt x="1827629" y="5166251"/>
                  </a:cubicBezTo>
                  <a:close/>
                  <a:moveTo>
                    <a:pt x="2381281" y="5166251"/>
                  </a:moveTo>
                  <a:cubicBezTo>
                    <a:pt x="2431401" y="5166251"/>
                    <a:pt x="2472031" y="5206881"/>
                    <a:pt x="2472031" y="5257001"/>
                  </a:cubicBezTo>
                  <a:cubicBezTo>
                    <a:pt x="2472031" y="5307121"/>
                    <a:pt x="2431401" y="5347751"/>
                    <a:pt x="2381281" y="5347751"/>
                  </a:cubicBezTo>
                  <a:cubicBezTo>
                    <a:pt x="2331161" y="5347751"/>
                    <a:pt x="2290531" y="5307121"/>
                    <a:pt x="2290531" y="5257001"/>
                  </a:cubicBezTo>
                  <a:cubicBezTo>
                    <a:pt x="2290531" y="5206881"/>
                    <a:pt x="2331161" y="5166251"/>
                    <a:pt x="2381281" y="5166251"/>
                  </a:cubicBezTo>
                  <a:close/>
                  <a:moveTo>
                    <a:pt x="2380447" y="5108022"/>
                  </a:moveTo>
                  <a:cubicBezTo>
                    <a:pt x="2321211" y="5108022"/>
                    <a:pt x="2269805" y="5141560"/>
                    <a:pt x="2245857" y="5191556"/>
                  </a:cubicBezTo>
                  <a:cubicBezTo>
                    <a:pt x="2221139" y="5146220"/>
                    <a:pt x="2172629" y="5116942"/>
                    <a:pt x="2117279" y="5116942"/>
                  </a:cubicBezTo>
                  <a:cubicBezTo>
                    <a:pt x="2050089" y="5116942"/>
                    <a:pt x="1992975" y="5160090"/>
                    <a:pt x="1973747" y="5220748"/>
                  </a:cubicBezTo>
                  <a:cubicBezTo>
                    <a:pt x="1958173" y="5155408"/>
                    <a:pt x="1898827" y="5108022"/>
                    <a:pt x="1828411" y="5108022"/>
                  </a:cubicBezTo>
                  <a:cubicBezTo>
                    <a:pt x="1743591" y="5108022"/>
                    <a:pt x="1674829" y="5176783"/>
                    <a:pt x="1674829" y="5261605"/>
                  </a:cubicBezTo>
                  <a:cubicBezTo>
                    <a:pt x="1674829" y="5346427"/>
                    <a:pt x="1743591" y="5415187"/>
                    <a:pt x="1828411" y="5415187"/>
                  </a:cubicBezTo>
                  <a:cubicBezTo>
                    <a:pt x="1895605" y="5415187"/>
                    <a:pt x="1952717" y="5372039"/>
                    <a:pt x="1971945" y="5311382"/>
                  </a:cubicBezTo>
                  <a:cubicBezTo>
                    <a:pt x="1987519" y="5376723"/>
                    <a:pt x="2046867" y="5424107"/>
                    <a:pt x="2117279" y="5424107"/>
                  </a:cubicBezTo>
                  <a:cubicBezTo>
                    <a:pt x="2176519" y="5424107"/>
                    <a:pt x="2227923" y="5390571"/>
                    <a:pt x="2251871" y="5340574"/>
                  </a:cubicBezTo>
                  <a:cubicBezTo>
                    <a:pt x="2276589" y="5385911"/>
                    <a:pt x="2325099" y="5415187"/>
                    <a:pt x="2380447" y="5415187"/>
                  </a:cubicBezTo>
                  <a:cubicBezTo>
                    <a:pt x="2465271" y="5415187"/>
                    <a:pt x="2534031" y="5346427"/>
                    <a:pt x="2534031" y="5261605"/>
                  </a:cubicBezTo>
                  <a:cubicBezTo>
                    <a:pt x="2534031" y="5176783"/>
                    <a:pt x="2465271" y="5108022"/>
                    <a:pt x="2380447" y="5108022"/>
                  </a:cubicBezTo>
                  <a:close/>
                  <a:moveTo>
                    <a:pt x="2377135" y="5081049"/>
                  </a:moveTo>
                  <a:cubicBezTo>
                    <a:pt x="2476557" y="5081049"/>
                    <a:pt x="2557155" y="5161647"/>
                    <a:pt x="2557155" y="5261069"/>
                  </a:cubicBezTo>
                  <a:cubicBezTo>
                    <a:pt x="2557155" y="5360491"/>
                    <a:pt x="2476557" y="5441091"/>
                    <a:pt x="2377135" y="5441091"/>
                  </a:cubicBezTo>
                  <a:cubicBezTo>
                    <a:pt x="2327593" y="5441091"/>
                    <a:pt x="2282727" y="5421079"/>
                    <a:pt x="2250241" y="5388631"/>
                  </a:cubicBezTo>
                  <a:cubicBezTo>
                    <a:pt x="2218557" y="5426827"/>
                    <a:pt x="2170509" y="5450163"/>
                    <a:pt x="2117011" y="5450163"/>
                  </a:cubicBezTo>
                  <a:cubicBezTo>
                    <a:pt x="2053571" y="5450163"/>
                    <a:pt x="1997797" y="5417347"/>
                    <a:pt x="1968505" y="5365975"/>
                  </a:cubicBezTo>
                  <a:cubicBezTo>
                    <a:pt x="1938287" y="5412339"/>
                    <a:pt x="1885535" y="5441199"/>
                    <a:pt x="1826043" y="5441199"/>
                  </a:cubicBezTo>
                  <a:cubicBezTo>
                    <a:pt x="1726621" y="5441199"/>
                    <a:pt x="1646023" y="5360599"/>
                    <a:pt x="1646023" y="5261178"/>
                  </a:cubicBezTo>
                  <a:cubicBezTo>
                    <a:pt x="1646023" y="5161756"/>
                    <a:pt x="1726621" y="5081158"/>
                    <a:pt x="1826043" y="5081158"/>
                  </a:cubicBezTo>
                  <a:cubicBezTo>
                    <a:pt x="1889483" y="5081158"/>
                    <a:pt x="1945257" y="5113973"/>
                    <a:pt x="1974549" y="5165348"/>
                  </a:cubicBezTo>
                  <a:cubicBezTo>
                    <a:pt x="2004767" y="5118981"/>
                    <a:pt x="2057519" y="5090123"/>
                    <a:pt x="2117011" y="5090123"/>
                  </a:cubicBezTo>
                  <a:cubicBezTo>
                    <a:pt x="2166553" y="5090123"/>
                    <a:pt x="2211419" y="5110135"/>
                    <a:pt x="2243905" y="5142581"/>
                  </a:cubicBezTo>
                  <a:cubicBezTo>
                    <a:pt x="2275589" y="5104385"/>
                    <a:pt x="2323637" y="5081049"/>
                    <a:pt x="2377135" y="5081049"/>
                  </a:cubicBezTo>
                  <a:close/>
                  <a:moveTo>
                    <a:pt x="232699" y="4795901"/>
                  </a:moveTo>
                  <a:cubicBezTo>
                    <a:pt x="346757" y="5082726"/>
                    <a:pt x="426303" y="5272862"/>
                    <a:pt x="790415" y="5544125"/>
                  </a:cubicBezTo>
                  <a:cubicBezTo>
                    <a:pt x="442565" y="5332567"/>
                    <a:pt x="306967" y="5081321"/>
                    <a:pt x="232699" y="4795901"/>
                  </a:cubicBezTo>
                  <a:close/>
                  <a:moveTo>
                    <a:pt x="163767" y="4263708"/>
                  </a:moveTo>
                  <a:cubicBezTo>
                    <a:pt x="234979" y="4574957"/>
                    <a:pt x="286207" y="4781906"/>
                    <a:pt x="615495" y="5116814"/>
                  </a:cubicBezTo>
                  <a:cubicBezTo>
                    <a:pt x="293383" y="4845512"/>
                    <a:pt x="194525" y="4567225"/>
                    <a:pt x="163767" y="4263708"/>
                  </a:cubicBezTo>
                  <a:close/>
                  <a:moveTo>
                    <a:pt x="2211103" y="4064560"/>
                  </a:moveTo>
                  <a:cubicBezTo>
                    <a:pt x="2317527" y="4058868"/>
                    <a:pt x="2433259" y="4065108"/>
                    <a:pt x="2534119" y="4083230"/>
                  </a:cubicBezTo>
                  <a:cubicBezTo>
                    <a:pt x="2735835" y="4119475"/>
                    <a:pt x="2687631" y="4145171"/>
                    <a:pt x="2764389" y="4176142"/>
                  </a:cubicBezTo>
                  <a:lnTo>
                    <a:pt x="2685059" y="4163797"/>
                  </a:lnTo>
                  <a:lnTo>
                    <a:pt x="2800505" y="4261845"/>
                  </a:lnTo>
                  <a:lnTo>
                    <a:pt x="2579441" y="4192062"/>
                  </a:lnTo>
                  <a:lnTo>
                    <a:pt x="2670475" y="4251366"/>
                  </a:lnTo>
                  <a:lnTo>
                    <a:pt x="2594855" y="4242074"/>
                  </a:lnTo>
                  <a:lnTo>
                    <a:pt x="2660613" y="4286815"/>
                  </a:lnTo>
                  <a:lnTo>
                    <a:pt x="2640119" y="4285519"/>
                  </a:lnTo>
                  <a:lnTo>
                    <a:pt x="2691739" y="4324857"/>
                  </a:lnTo>
                  <a:lnTo>
                    <a:pt x="2560283" y="4300760"/>
                  </a:lnTo>
                  <a:lnTo>
                    <a:pt x="2632041" y="4337990"/>
                  </a:lnTo>
                  <a:lnTo>
                    <a:pt x="2624823" y="4366280"/>
                  </a:lnTo>
                  <a:cubicBezTo>
                    <a:pt x="2497111" y="4313110"/>
                    <a:pt x="2374891" y="4280016"/>
                    <a:pt x="2211031" y="4302906"/>
                  </a:cubicBezTo>
                  <a:cubicBezTo>
                    <a:pt x="2332517" y="4437034"/>
                    <a:pt x="2501199" y="4600638"/>
                    <a:pt x="2490219" y="4765842"/>
                  </a:cubicBezTo>
                  <a:cubicBezTo>
                    <a:pt x="2420133" y="4820216"/>
                    <a:pt x="2350463" y="4943380"/>
                    <a:pt x="2279965" y="4928963"/>
                  </a:cubicBezTo>
                  <a:cubicBezTo>
                    <a:pt x="1790134" y="4751579"/>
                    <a:pt x="1313424" y="4692308"/>
                    <a:pt x="771099" y="4711778"/>
                  </a:cubicBezTo>
                  <a:lnTo>
                    <a:pt x="873003" y="4680459"/>
                  </a:lnTo>
                  <a:lnTo>
                    <a:pt x="918923" y="4665327"/>
                  </a:lnTo>
                  <a:lnTo>
                    <a:pt x="970839" y="4642683"/>
                  </a:lnTo>
                  <a:lnTo>
                    <a:pt x="784111" y="4641581"/>
                  </a:lnTo>
                  <a:lnTo>
                    <a:pt x="856521" y="4620234"/>
                  </a:lnTo>
                  <a:lnTo>
                    <a:pt x="898369" y="4598645"/>
                  </a:lnTo>
                  <a:lnTo>
                    <a:pt x="972355" y="4559924"/>
                  </a:lnTo>
                  <a:lnTo>
                    <a:pt x="870955" y="4563656"/>
                  </a:lnTo>
                  <a:lnTo>
                    <a:pt x="980789" y="4510857"/>
                  </a:lnTo>
                  <a:lnTo>
                    <a:pt x="819335" y="4524317"/>
                  </a:lnTo>
                  <a:lnTo>
                    <a:pt x="659663" y="4554800"/>
                  </a:lnTo>
                  <a:lnTo>
                    <a:pt x="777279" y="4511512"/>
                  </a:lnTo>
                  <a:lnTo>
                    <a:pt x="785923" y="4496840"/>
                  </a:lnTo>
                  <a:lnTo>
                    <a:pt x="839413" y="4456823"/>
                  </a:lnTo>
                  <a:lnTo>
                    <a:pt x="775289" y="4460094"/>
                  </a:lnTo>
                  <a:lnTo>
                    <a:pt x="811287" y="4415025"/>
                  </a:lnTo>
                  <a:cubicBezTo>
                    <a:pt x="1202775" y="4362569"/>
                    <a:pt x="1584907" y="4317975"/>
                    <a:pt x="2040547" y="4489397"/>
                  </a:cubicBezTo>
                  <a:lnTo>
                    <a:pt x="1891123" y="4326071"/>
                  </a:lnTo>
                  <a:lnTo>
                    <a:pt x="1943931" y="4117482"/>
                  </a:lnTo>
                  <a:cubicBezTo>
                    <a:pt x="2007561" y="4087876"/>
                    <a:pt x="2104679" y="4070252"/>
                    <a:pt x="2211103" y="4064560"/>
                  </a:cubicBezTo>
                  <a:close/>
                  <a:moveTo>
                    <a:pt x="2858157" y="3478558"/>
                  </a:moveTo>
                  <a:cubicBezTo>
                    <a:pt x="2875425" y="3476002"/>
                    <a:pt x="2891753" y="3475981"/>
                    <a:pt x="2906295" y="3478937"/>
                  </a:cubicBezTo>
                  <a:cubicBezTo>
                    <a:pt x="2922915" y="3482316"/>
                    <a:pt x="2937205" y="3489583"/>
                    <a:pt x="2947901" y="3501400"/>
                  </a:cubicBezTo>
                  <a:cubicBezTo>
                    <a:pt x="3215653" y="3816118"/>
                    <a:pt x="3383847" y="4391643"/>
                    <a:pt x="3369761" y="4916143"/>
                  </a:cubicBezTo>
                  <a:lnTo>
                    <a:pt x="3322337" y="4877707"/>
                  </a:lnTo>
                  <a:lnTo>
                    <a:pt x="3290387" y="4827637"/>
                  </a:lnTo>
                  <a:lnTo>
                    <a:pt x="3274495" y="4962839"/>
                  </a:lnTo>
                  <a:lnTo>
                    <a:pt x="3261203" y="4803984"/>
                  </a:lnTo>
                  <a:lnTo>
                    <a:pt x="3241509" y="4902861"/>
                  </a:lnTo>
                  <a:lnTo>
                    <a:pt x="3223115" y="4854710"/>
                  </a:lnTo>
                  <a:lnTo>
                    <a:pt x="3187099" y="4925250"/>
                  </a:lnTo>
                  <a:lnTo>
                    <a:pt x="3180877" y="4865809"/>
                  </a:lnTo>
                  <a:lnTo>
                    <a:pt x="3158451" y="4874833"/>
                  </a:lnTo>
                  <a:lnTo>
                    <a:pt x="3129303" y="4787746"/>
                  </a:lnTo>
                  <a:lnTo>
                    <a:pt x="3124391" y="4868384"/>
                  </a:lnTo>
                  <a:lnTo>
                    <a:pt x="3095055" y="4811363"/>
                  </a:lnTo>
                  <a:lnTo>
                    <a:pt x="3066299" y="4951250"/>
                  </a:lnTo>
                  <a:cubicBezTo>
                    <a:pt x="3061083" y="4444350"/>
                    <a:pt x="2982919" y="4165426"/>
                    <a:pt x="2647095" y="3753229"/>
                  </a:cubicBezTo>
                  <a:cubicBezTo>
                    <a:pt x="2570339" y="3638576"/>
                    <a:pt x="2737285" y="3496454"/>
                    <a:pt x="2858157" y="3478558"/>
                  </a:cubicBezTo>
                  <a:close/>
                  <a:moveTo>
                    <a:pt x="1646797" y="3440513"/>
                  </a:moveTo>
                  <a:cubicBezTo>
                    <a:pt x="1751503" y="3434838"/>
                    <a:pt x="1865347" y="3440725"/>
                    <a:pt x="1964545" y="3458160"/>
                  </a:cubicBezTo>
                  <a:cubicBezTo>
                    <a:pt x="2162939" y="3493032"/>
                    <a:pt x="2115479" y="3518031"/>
                    <a:pt x="2190947" y="3547966"/>
                  </a:cubicBezTo>
                  <a:lnTo>
                    <a:pt x="2112919" y="3536104"/>
                  </a:lnTo>
                  <a:lnTo>
                    <a:pt x="2226351" y="3631059"/>
                  </a:lnTo>
                  <a:lnTo>
                    <a:pt x="2008975" y="3563678"/>
                  </a:lnTo>
                  <a:lnTo>
                    <a:pt x="2098447" y="3621080"/>
                  </a:lnTo>
                  <a:lnTo>
                    <a:pt x="2024067" y="3612175"/>
                  </a:lnTo>
                  <a:lnTo>
                    <a:pt x="2088695" y="3655486"/>
                  </a:lnTo>
                  <a:lnTo>
                    <a:pt x="2068535" y="3654258"/>
                  </a:lnTo>
                  <a:lnTo>
                    <a:pt x="2119261" y="3692347"/>
                  </a:lnTo>
                  <a:lnTo>
                    <a:pt x="1989971" y="3669159"/>
                  </a:lnTo>
                  <a:lnTo>
                    <a:pt x="2060511" y="3705175"/>
                  </a:lnTo>
                  <a:lnTo>
                    <a:pt x="2053371" y="3732630"/>
                  </a:lnTo>
                  <a:cubicBezTo>
                    <a:pt x="1927807" y="3681231"/>
                    <a:pt x="1807617" y="3649301"/>
                    <a:pt x="1646383" y="3671744"/>
                  </a:cubicBezTo>
                  <a:cubicBezTo>
                    <a:pt x="1765703" y="3801694"/>
                    <a:pt x="1931411" y="3960171"/>
                    <a:pt x="1920371" y="4120460"/>
                  </a:cubicBezTo>
                  <a:cubicBezTo>
                    <a:pt x="1851347" y="4173312"/>
                    <a:pt x="1782631" y="4292900"/>
                    <a:pt x="1713295" y="4279015"/>
                  </a:cubicBezTo>
                  <a:cubicBezTo>
                    <a:pt x="1226973" y="4118818"/>
                    <a:pt x="740651" y="4063608"/>
                    <a:pt x="254329" y="4074016"/>
                  </a:cubicBezTo>
                  <a:lnTo>
                    <a:pt x="250629" y="4063972"/>
                  </a:lnTo>
                  <a:lnTo>
                    <a:pt x="329519" y="4039958"/>
                  </a:lnTo>
                  <a:lnTo>
                    <a:pt x="374715" y="4025211"/>
                  </a:lnTo>
                  <a:lnTo>
                    <a:pt x="425821" y="4003168"/>
                  </a:lnTo>
                  <a:lnTo>
                    <a:pt x="242123" y="4002369"/>
                  </a:lnTo>
                  <a:lnTo>
                    <a:pt x="313391" y="3981554"/>
                  </a:lnTo>
                  <a:lnTo>
                    <a:pt x="354591" y="3960549"/>
                  </a:lnTo>
                  <a:lnTo>
                    <a:pt x="427431" y="3922877"/>
                  </a:lnTo>
                  <a:lnTo>
                    <a:pt x="327671" y="3926644"/>
                  </a:lnTo>
                  <a:lnTo>
                    <a:pt x="435799" y="3875263"/>
                  </a:lnTo>
                  <a:lnTo>
                    <a:pt x="276947" y="3888554"/>
                  </a:lnTo>
                  <a:lnTo>
                    <a:pt x="215519" y="3900205"/>
                  </a:lnTo>
                  <a:cubicBezTo>
                    <a:pt x="215899" y="3894498"/>
                    <a:pt x="216279" y="3888792"/>
                    <a:pt x="216661" y="3883085"/>
                  </a:cubicBezTo>
                  <a:lnTo>
                    <a:pt x="235591" y="3876191"/>
                  </a:lnTo>
                  <a:lnTo>
                    <a:pt x="244115" y="3861945"/>
                  </a:lnTo>
                  <a:lnTo>
                    <a:pt x="296795" y="3823046"/>
                  </a:lnTo>
                  <a:lnTo>
                    <a:pt x="233707" y="3826312"/>
                  </a:lnTo>
                  <a:lnTo>
                    <a:pt x="269187" y="3782536"/>
                  </a:lnTo>
                  <a:cubicBezTo>
                    <a:pt x="654399" y="3731081"/>
                    <a:pt x="1030395" y="3687267"/>
                    <a:pt x="1478395" y="3852915"/>
                  </a:cubicBezTo>
                  <a:lnTo>
                    <a:pt x="1331631" y="3694680"/>
                  </a:lnTo>
                  <a:lnTo>
                    <a:pt x="1383883" y="3492241"/>
                  </a:lnTo>
                  <a:cubicBezTo>
                    <a:pt x="1446523" y="3463427"/>
                    <a:pt x="1542091" y="3446189"/>
                    <a:pt x="1646797" y="3440513"/>
                  </a:cubicBezTo>
                  <a:close/>
                  <a:moveTo>
                    <a:pt x="948205" y="791891"/>
                  </a:moveTo>
                  <a:cubicBezTo>
                    <a:pt x="958985" y="792719"/>
                    <a:pt x="971805" y="795443"/>
                    <a:pt x="986753" y="800538"/>
                  </a:cubicBezTo>
                  <a:lnTo>
                    <a:pt x="3014421" y="1269733"/>
                  </a:lnTo>
                  <a:cubicBezTo>
                    <a:pt x="3158549" y="1286921"/>
                    <a:pt x="3204393" y="1404595"/>
                    <a:pt x="3086441" y="1381589"/>
                  </a:cubicBezTo>
                  <a:lnTo>
                    <a:pt x="988301" y="890264"/>
                  </a:lnTo>
                  <a:cubicBezTo>
                    <a:pt x="897077" y="873173"/>
                    <a:pt x="872741" y="786090"/>
                    <a:pt x="948205" y="791891"/>
                  </a:cubicBezTo>
                  <a:close/>
                  <a:moveTo>
                    <a:pt x="851413" y="0"/>
                  </a:moveTo>
                  <a:lnTo>
                    <a:pt x="800457" y="375138"/>
                  </a:lnTo>
                  <a:cubicBezTo>
                    <a:pt x="-524479" y="2102338"/>
                    <a:pt x="382192" y="4384886"/>
                    <a:pt x="0" y="5877624"/>
                  </a:cubicBezTo>
                  <a:cubicBezTo>
                    <a:pt x="537542" y="6115892"/>
                    <a:pt x="2645155" y="6301339"/>
                    <a:pt x="3645119" y="5873169"/>
                  </a:cubicBezTo>
                  <a:cubicBezTo>
                    <a:pt x="3888895" y="4493784"/>
                    <a:pt x="3719405" y="3114400"/>
                    <a:pt x="3526761" y="1735015"/>
                  </a:cubicBezTo>
                  <a:cubicBezTo>
                    <a:pt x="3371761" y="1317380"/>
                    <a:pt x="3402111" y="1134524"/>
                    <a:pt x="3247111" y="716889"/>
                  </a:cubicBezTo>
                  <a:cubicBezTo>
                    <a:pt x="2510329" y="556185"/>
                    <a:pt x="1588195" y="160704"/>
                    <a:pt x="851413" y="0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" name="梯形 411"/>
            <p:cNvSpPr/>
            <p:nvPr/>
          </p:nvSpPr>
          <p:spPr>
            <a:xfrm flipH="1">
              <a:off x="9388191" y="3105796"/>
              <a:ext cx="1115913" cy="980856"/>
            </a:xfrm>
            <a:custGeom>
              <a:avLst/>
              <a:gdLst/>
              <a:ahLst/>
              <a:cxnLst/>
              <a:rect l="l" t="t" r="r" b="b"/>
              <a:pathLst>
                <a:path w="5593472" h="4916501">
                  <a:moveTo>
                    <a:pt x="3528188" y="4099983"/>
                  </a:moveTo>
                  <a:cubicBezTo>
                    <a:pt x="3572964" y="4094831"/>
                    <a:pt x="3613440" y="4126955"/>
                    <a:pt x="3618592" y="4171731"/>
                  </a:cubicBezTo>
                  <a:cubicBezTo>
                    <a:pt x="3619284" y="4177751"/>
                    <a:pt x="3619304" y="4183691"/>
                    <a:pt x="3618658" y="4189473"/>
                  </a:cubicBezTo>
                  <a:cubicBezTo>
                    <a:pt x="3618676" y="4188431"/>
                    <a:pt x="3618576" y="4187395"/>
                    <a:pt x="3618458" y="4186357"/>
                  </a:cubicBezTo>
                  <a:cubicBezTo>
                    <a:pt x="3613306" y="4141581"/>
                    <a:pt x="3572830" y="4109457"/>
                    <a:pt x="3528054" y="4114609"/>
                  </a:cubicBezTo>
                  <a:cubicBezTo>
                    <a:pt x="3489294" y="4119069"/>
                    <a:pt x="3460016" y="4149993"/>
                    <a:pt x="3456238" y="4187273"/>
                  </a:cubicBezTo>
                  <a:cubicBezTo>
                    <a:pt x="3452784" y="4143751"/>
                    <a:pt x="3484448" y="4105015"/>
                    <a:pt x="3528188" y="4099983"/>
                  </a:cubicBezTo>
                  <a:close/>
                  <a:moveTo>
                    <a:pt x="3008138" y="4099365"/>
                  </a:moveTo>
                  <a:cubicBezTo>
                    <a:pt x="3053160" y="4097227"/>
                    <a:pt x="3091390" y="4131991"/>
                    <a:pt x="3093528" y="4177013"/>
                  </a:cubicBezTo>
                  <a:cubicBezTo>
                    <a:pt x="3093816" y="4183065"/>
                    <a:pt x="3093436" y="4188993"/>
                    <a:pt x="3092404" y="4194719"/>
                  </a:cubicBezTo>
                  <a:cubicBezTo>
                    <a:pt x="3092492" y="4193681"/>
                    <a:pt x="3092464" y="4192641"/>
                    <a:pt x="3092414" y="4191597"/>
                  </a:cubicBezTo>
                  <a:cubicBezTo>
                    <a:pt x="3090276" y="4146575"/>
                    <a:pt x="3052044" y="4111811"/>
                    <a:pt x="3007022" y="4113949"/>
                  </a:cubicBezTo>
                  <a:cubicBezTo>
                    <a:pt x="2968052" y="4115799"/>
                    <a:pt x="2936766" y="4144693"/>
                    <a:pt x="2930498" y="4181635"/>
                  </a:cubicBezTo>
                  <a:cubicBezTo>
                    <a:pt x="2929968" y="4137981"/>
                    <a:pt x="2964160" y="4101453"/>
                    <a:pt x="3008138" y="4099365"/>
                  </a:cubicBezTo>
                  <a:close/>
                  <a:moveTo>
                    <a:pt x="3524844" y="4043229"/>
                  </a:moveTo>
                  <a:cubicBezTo>
                    <a:pt x="3606248" y="4033863"/>
                    <a:pt x="3679832" y="4092263"/>
                    <a:pt x="3689198" y="4173667"/>
                  </a:cubicBezTo>
                  <a:cubicBezTo>
                    <a:pt x="3690458" y="4184609"/>
                    <a:pt x="3690492" y="4195409"/>
                    <a:pt x="3689318" y="4205921"/>
                  </a:cubicBezTo>
                  <a:cubicBezTo>
                    <a:pt x="3689352" y="4204027"/>
                    <a:pt x="3689170" y="4202145"/>
                    <a:pt x="3688954" y="4200257"/>
                  </a:cubicBezTo>
                  <a:cubicBezTo>
                    <a:pt x="3679588" y="4118853"/>
                    <a:pt x="3606004" y="4060453"/>
                    <a:pt x="3524600" y="4069819"/>
                  </a:cubicBezTo>
                  <a:cubicBezTo>
                    <a:pt x="3454136" y="4077925"/>
                    <a:pt x="3400908" y="4134149"/>
                    <a:pt x="3394040" y="4201921"/>
                  </a:cubicBezTo>
                  <a:cubicBezTo>
                    <a:pt x="3387760" y="4122801"/>
                    <a:pt x="3445326" y="4052377"/>
                    <a:pt x="3524844" y="4043229"/>
                  </a:cubicBezTo>
                  <a:close/>
                  <a:moveTo>
                    <a:pt x="3008606" y="4042515"/>
                  </a:moveTo>
                  <a:cubicBezTo>
                    <a:pt x="3090456" y="4038627"/>
                    <a:pt x="3159960" y="4101829"/>
                    <a:pt x="3163846" y="4183679"/>
                  </a:cubicBezTo>
                  <a:cubicBezTo>
                    <a:pt x="3164368" y="4194679"/>
                    <a:pt x="3163680" y="4205457"/>
                    <a:pt x="3161802" y="4215867"/>
                  </a:cubicBezTo>
                  <a:cubicBezTo>
                    <a:pt x="3161964" y="4213981"/>
                    <a:pt x="3161910" y="4212089"/>
                    <a:pt x="3161820" y="4210191"/>
                  </a:cubicBezTo>
                  <a:cubicBezTo>
                    <a:pt x="3157932" y="4128343"/>
                    <a:pt x="3088430" y="4065141"/>
                    <a:pt x="3006580" y="4069027"/>
                  </a:cubicBezTo>
                  <a:cubicBezTo>
                    <a:pt x="2935730" y="4072393"/>
                    <a:pt x="2878854" y="4124921"/>
                    <a:pt x="2867458" y="4192079"/>
                  </a:cubicBezTo>
                  <a:cubicBezTo>
                    <a:pt x="2866496" y="4112717"/>
                    <a:pt x="2928654" y="4046311"/>
                    <a:pt x="3008606" y="4042515"/>
                  </a:cubicBezTo>
                  <a:close/>
                  <a:moveTo>
                    <a:pt x="3565734" y="3968551"/>
                  </a:moveTo>
                  <a:cubicBezTo>
                    <a:pt x="3665294" y="3977265"/>
                    <a:pt x="3748368" y="4054911"/>
                    <a:pt x="3760234" y="4158065"/>
                  </a:cubicBezTo>
                  <a:cubicBezTo>
                    <a:pt x="3762058" y="4173909"/>
                    <a:pt x="3762108" y="4189551"/>
                    <a:pt x="3760406" y="4204773"/>
                  </a:cubicBezTo>
                  <a:cubicBezTo>
                    <a:pt x="3760456" y="4202033"/>
                    <a:pt x="3760194" y="4199305"/>
                    <a:pt x="3759880" y="4196573"/>
                  </a:cubicBezTo>
                  <a:cubicBezTo>
                    <a:pt x="3746318" y="4078681"/>
                    <a:pt x="3639752" y="3994107"/>
                    <a:pt x="3521862" y="4007671"/>
                  </a:cubicBezTo>
                  <a:cubicBezTo>
                    <a:pt x="3419816" y="4019411"/>
                    <a:pt x="3342732" y="4100833"/>
                    <a:pt x="3332786" y="4198981"/>
                  </a:cubicBezTo>
                  <a:cubicBezTo>
                    <a:pt x="3323690" y="4084399"/>
                    <a:pt x="3407058" y="3982413"/>
                    <a:pt x="3522216" y="3969163"/>
                  </a:cubicBezTo>
                  <a:cubicBezTo>
                    <a:pt x="3536952" y="3967467"/>
                    <a:pt x="3551512" y="3967305"/>
                    <a:pt x="3565734" y="3968551"/>
                  </a:cubicBezTo>
                  <a:close/>
                  <a:moveTo>
                    <a:pt x="3010950" y="3968439"/>
                  </a:moveTo>
                  <a:cubicBezTo>
                    <a:pt x="3129484" y="3962811"/>
                    <a:pt x="3230140" y="4054339"/>
                    <a:pt x="3235768" y="4172873"/>
                  </a:cubicBezTo>
                  <a:cubicBezTo>
                    <a:pt x="3236524" y="4188805"/>
                    <a:pt x="3235526" y="4204413"/>
                    <a:pt x="3232808" y="4219487"/>
                  </a:cubicBezTo>
                  <a:cubicBezTo>
                    <a:pt x="3233042" y="4216757"/>
                    <a:pt x="3232964" y="4214019"/>
                    <a:pt x="3232834" y="4211271"/>
                  </a:cubicBezTo>
                  <a:cubicBezTo>
                    <a:pt x="3227204" y="4092735"/>
                    <a:pt x="3126550" y="4001207"/>
                    <a:pt x="3008014" y="4006837"/>
                  </a:cubicBezTo>
                  <a:cubicBezTo>
                    <a:pt x="2905410" y="4011709"/>
                    <a:pt x="2823042" y="4087781"/>
                    <a:pt x="2806540" y="4185041"/>
                  </a:cubicBezTo>
                  <a:cubicBezTo>
                    <a:pt x="2805144" y="4070107"/>
                    <a:pt x="2895162" y="3973937"/>
                    <a:pt x="3010950" y="3968439"/>
                  </a:cubicBezTo>
                  <a:close/>
                  <a:moveTo>
                    <a:pt x="3749220" y="3837533"/>
                  </a:moveTo>
                  <a:cubicBezTo>
                    <a:pt x="3759548" y="3838359"/>
                    <a:pt x="3769892" y="3841181"/>
                    <a:pt x="3779702" y="3846175"/>
                  </a:cubicBezTo>
                  <a:cubicBezTo>
                    <a:pt x="3819868" y="3866625"/>
                    <a:pt x="3835850" y="3915765"/>
                    <a:pt x="3815400" y="3955931"/>
                  </a:cubicBezTo>
                  <a:cubicBezTo>
                    <a:pt x="3812650" y="3961329"/>
                    <a:pt x="3809384" y="3966291"/>
                    <a:pt x="3805650" y="3970753"/>
                  </a:cubicBezTo>
                  <a:cubicBezTo>
                    <a:pt x="3806242" y="3969895"/>
                    <a:pt x="3806732" y="3968977"/>
                    <a:pt x="3807206" y="3968047"/>
                  </a:cubicBezTo>
                  <a:cubicBezTo>
                    <a:pt x="3827656" y="3927881"/>
                    <a:pt x="3811672" y="3878741"/>
                    <a:pt x="3771508" y="3858291"/>
                  </a:cubicBezTo>
                  <a:cubicBezTo>
                    <a:pt x="3736740" y="3840589"/>
                    <a:pt x="3695248" y="3850183"/>
                    <a:pt x="3671500" y="3879165"/>
                  </a:cubicBezTo>
                  <a:cubicBezTo>
                    <a:pt x="3687378" y="3850529"/>
                    <a:pt x="3718232" y="3835055"/>
                    <a:pt x="3749220" y="3837533"/>
                  </a:cubicBezTo>
                  <a:close/>
                  <a:moveTo>
                    <a:pt x="3288870" y="3836953"/>
                  </a:moveTo>
                  <a:cubicBezTo>
                    <a:pt x="3333460" y="3830381"/>
                    <a:pt x="3374938" y="3861199"/>
                    <a:pt x="3381510" y="3905791"/>
                  </a:cubicBezTo>
                  <a:cubicBezTo>
                    <a:pt x="3382394" y="3911783"/>
                    <a:pt x="3382602" y="3917721"/>
                    <a:pt x="3382140" y="3923521"/>
                  </a:cubicBezTo>
                  <a:cubicBezTo>
                    <a:pt x="3382126" y="3922479"/>
                    <a:pt x="3381994" y="3921447"/>
                    <a:pt x="3381842" y="3920413"/>
                  </a:cubicBezTo>
                  <a:cubicBezTo>
                    <a:pt x="3375268" y="3875823"/>
                    <a:pt x="3333792" y="3845003"/>
                    <a:pt x="3289200" y="3851577"/>
                  </a:cubicBezTo>
                  <a:cubicBezTo>
                    <a:pt x="3250604" y="3857265"/>
                    <a:pt x="3222324" y="3889107"/>
                    <a:pt x="3219734" y="3926487"/>
                  </a:cubicBezTo>
                  <a:cubicBezTo>
                    <a:pt x="3214896" y="3883099"/>
                    <a:pt x="3245314" y="3843375"/>
                    <a:pt x="3288870" y="3836953"/>
                  </a:cubicBezTo>
                  <a:close/>
                  <a:moveTo>
                    <a:pt x="1832544" y="3819201"/>
                  </a:moveTo>
                  <a:cubicBezTo>
                    <a:pt x="1861482" y="3815837"/>
                    <a:pt x="1891718" y="3823269"/>
                    <a:pt x="1916706" y="3842359"/>
                  </a:cubicBezTo>
                  <a:cubicBezTo>
                    <a:pt x="1967868" y="3881449"/>
                    <a:pt x="1977656" y="3954611"/>
                    <a:pt x="1938566" y="4005773"/>
                  </a:cubicBezTo>
                  <a:cubicBezTo>
                    <a:pt x="1933312" y="4012649"/>
                    <a:pt x="1927444" y="4018779"/>
                    <a:pt x="1921048" y="4024085"/>
                  </a:cubicBezTo>
                  <a:cubicBezTo>
                    <a:pt x="1922100" y="4023033"/>
                    <a:pt x="1923024" y="4021869"/>
                    <a:pt x="1923930" y="4020683"/>
                  </a:cubicBezTo>
                  <a:cubicBezTo>
                    <a:pt x="1963018" y="3969521"/>
                    <a:pt x="1953232" y="3896359"/>
                    <a:pt x="1902070" y="3857271"/>
                  </a:cubicBezTo>
                  <a:cubicBezTo>
                    <a:pt x="1857784" y="3823435"/>
                    <a:pt x="1797014" y="3826221"/>
                    <a:pt x="1756174" y="3860819"/>
                  </a:cubicBezTo>
                  <a:cubicBezTo>
                    <a:pt x="1775968" y="3836725"/>
                    <a:pt x="1803608" y="3822565"/>
                    <a:pt x="1832544" y="3819201"/>
                  </a:cubicBezTo>
                  <a:close/>
                  <a:moveTo>
                    <a:pt x="3752862" y="3781313"/>
                  </a:moveTo>
                  <a:cubicBezTo>
                    <a:pt x="3771640" y="3782817"/>
                    <a:pt x="3790446" y="3787945"/>
                    <a:pt x="3808278" y="3797025"/>
                  </a:cubicBezTo>
                  <a:cubicBezTo>
                    <a:pt x="3881300" y="3834205"/>
                    <a:pt x="3910356" y="3923539"/>
                    <a:pt x="3873176" y="3996561"/>
                  </a:cubicBezTo>
                  <a:cubicBezTo>
                    <a:pt x="3868180" y="4006377"/>
                    <a:pt x="3862240" y="4015397"/>
                    <a:pt x="3855452" y="4023509"/>
                  </a:cubicBezTo>
                  <a:cubicBezTo>
                    <a:pt x="3856528" y="4021951"/>
                    <a:pt x="3857416" y="4020281"/>
                    <a:pt x="3858278" y="4018587"/>
                  </a:cubicBezTo>
                  <a:cubicBezTo>
                    <a:pt x="3895458" y="3945565"/>
                    <a:pt x="3866402" y="3856231"/>
                    <a:pt x="3793380" y="3819051"/>
                  </a:cubicBezTo>
                  <a:cubicBezTo>
                    <a:pt x="3730172" y="3786869"/>
                    <a:pt x="3654742" y="3804315"/>
                    <a:pt x="3611566" y="3857003"/>
                  </a:cubicBezTo>
                  <a:cubicBezTo>
                    <a:pt x="3640432" y="3804945"/>
                    <a:pt x="3696526" y="3776807"/>
                    <a:pt x="3752862" y="3781313"/>
                  </a:cubicBezTo>
                  <a:close/>
                  <a:moveTo>
                    <a:pt x="3283722" y="3780335"/>
                  </a:moveTo>
                  <a:cubicBezTo>
                    <a:pt x="3364788" y="3768385"/>
                    <a:pt x="3440194" y="3824413"/>
                    <a:pt x="3452142" y="3905479"/>
                  </a:cubicBezTo>
                  <a:cubicBezTo>
                    <a:pt x="3453750" y="3916375"/>
                    <a:pt x="3454128" y="3927169"/>
                    <a:pt x="3453288" y="3937713"/>
                  </a:cubicBezTo>
                  <a:cubicBezTo>
                    <a:pt x="3453262" y="3935819"/>
                    <a:pt x="3453022" y="3933943"/>
                    <a:pt x="3452744" y="3932063"/>
                  </a:cubicBezTo>
                  <a:cubicBezTo>
                    <a:pt x="3440794" y="3850999"/>
                    <a:pt x="3365390" y="3794969"/>
                    <a:pt x="3284324" y="3806919"/>
                  </a:cubicBezTo>
                  <a:cubicBezTo>
                    <a:pt x="3214154" y="3817263"/>
                    <a:pt x="3162742" y="3875149"/>
                    <a:pt x="3158034" y="3943105"/>
                  </a:cubicBezTo>
                  <a:cubicBezTo>
                    <a:pt x="3149238" y="3864225"/>
                    <a:pt x="3204536" y="3792007"/>
                    <a:pt x="3283722" y="3780335"/>
                  </a:cubicBezTo>
                  <a:close/>
                  <a:moveTo>
                    <a:pt x="1856234" y="3737685"/>
                  </a:moveTo>
                  <a:cubicBezTo>
                    <a:pt x="1896018" y="3740531"/>
                    <a:pt x="1935456" y="3754641"/>
                    <a:pt x="1969528" y="3780671"/>
                  </a:cubicBezTo>
                  <a:cubicBezTo>
                    <a:pt x="2062540" y="3851735"/>
                    <a:pt x="2080334" y="3984743"/>
                    <a:pt x="2009270" y="4077757"/>
                  </a:cubicBezTo>
                  <a:cubicBezTo>
                    <a:pt x="1999718" y="4090257"/>
                    <a:pt x="1989048" y="4101399"/>
                    <a:pt x="1977420" y="4111047"/>
                  </a:cubicBezTo>
                  <a:cubicBezTo>
                    <a:pt x="1979332" y="4109135"/>
                    <a:pt x="1981012" y="4107019"/>
                    <a:pt x="1982660" y="4104863"/>
                  </a:cubicBezTo>
                  <a:cubicBezTo>
                    <a:pt x="2053724" y="4011851"/>
                    <a:pt x="2035930" y="3878841"/>
                    <a:pt x="1942918" y="3807777"/>
                  </a:cubicBezTo>
                  <a:cubicBezTo>
                    <a:pt x="1862406" y="3746265"/>
                    <a:pt x="1751926" y="3751329"/>
                    <a:pt x="1677680" y="3814227"/>
                  </a:cubicBezTo>
                  <a:cubicBezTo>
                    <a:pt x="1722662" y="3759475"/>
                    <a:pt x="1789928" y="3732939"/>
                    <a:pt x="1856234" y="3737685"/>
                  </a:cubicBezTo>
                  <a:close/>
                  <a:moveTo>
                    <a:pt x="3766764" y="3711091"/>
                  </a:moveTo>
                  <a:cubicBezTo>
                    <a:pt x="3793958" y="3713267"/>
                    <a:pt x="3821192" y="3720695"/>
                    <a:pt x="3847016" y="3733843"/>
                  </a:cubicBezTo>
                  <a:cubicBezTo>
                    <a:pt x="3952766" y="3787687"/>
                    <a:pt x="3994846" y="3917063"/>
                    <a:pt x="3941002" y="4022813"/>
                  </a:cubicBezTo>
                  <a:cubicBezTo>
                    <a:pt x="3933766" y="4037027"/>
                    <a:pt x="3925166" y="4050089"/>
                    <a:pt x="3915336" y="4061837"/>
                  </a:cubicBezTo>
                  <a:cubicBezTo>
                    <a:pt x="3916892" y="4059581"/>
                    <a:pt x="3918180" y="4057163"/>
                    <a:pt x="3919428" y="4054711"/>
                  </a:cubicBezTo>
                  <a:cubicBezTo>
                    <a:pt x="3973272" y="3948961"/>
                    <a:pt x="3931192" y="3819585"/>
                    <a:pt x="3825442" y="3765741"/>
                  </a:cubicBezTo>
                  <a:cubicBezTo>
                    <a:pt x="3733904" y="3719135"/>
                    <a:pt x="3624664" y="3744399"/>
                    <a:pt x="3562140" y="3820705"/>
                  </a:cubicBezTo>
                  <a:cubicBezTo>
                    <a:pt x="3603942" y="3745311"/>
                    <a:pt x="3685178" y="3704563"/>
                    <a:pt x="3766764" y="3711091"/>
                  </a:cubicBezTo>
                  <a:close/>
                  <a:moveTo>
                    <a:pt x="3322218" y="3704393"/>
                  </a:moveTo>
                  <a:cubicBezTo>
                    <a:pt x="3422004" y="3709937"/>
                    <a:pt x="3507504" y="3784901"/>
                    <a:pt x="3522646" y="3887627"/>
                  </a:cubicBezTo>
                  <a:cubicBezTo>
                    <a:pt x="3524972" y="3903405"/>
                    <a:pt x="3525520" y="3919035"/>
                    <a:pt x="3524304" y="3934305"/>
                  </a:cubicBezTo>
                  <a:cubicBezTo>
                    <a:pt x="3524268" y="3931565"/>
                    <a:pt x="3523920" y="3928847"/>
                    <a:pt x="3523518" y="3926125"/>
                  </a:cubicBezTo>
                  <a:cubicBezTo>
                    <a:pt x="3506212" y="3808725"/>
                    <a:pt x="3397012" y="3727583"/>
                    <a:pt x="3279612" y="3744889"/>
                  </a:cubicBezTo>
                  <a:cubicBezTo>
                    <a:pt x="3177990" y="3759869"/>
                    <a:pt x="3103536" y="3843701"/>
                    <a:pt x="3096716" y="3942115"/>
                  </a:cubicBezTo>
                  <a:cubicBezTo>
                    <a:pt x="3083980" y="3827881"/>
                    <a:pt x="3164062" y="3723295"/>
                    <a:pt x="3278740" y="3706389"/>
                  </a:cubicBezTo>
                  <a:cubicBezTo>
                    <a:pt x="3293416" y="3704225"/>
                    <a:pt x="3307962" y="3703601"/>
                    <a:pt x="3322218" y="3704393"/>
                  </a:cubicBezTo>
                  <a:close/>
                  <a:moveTo>
                    <a:pt x="1876174" y="3639635"/>
                  </a:moveTo>
                  <a:cubicBezTo>
                    <a:pt x="1933788" y="3643757"/>
                    <a:pt x="1990902" y="3664189"/>
                    <a:pt x="2040244" y="3701887"/>
                  </a:cubicBezTo>
                  <a:cubicBezTo>
                    <a:pt x="2174946" y="3804801"/>
                    <a:pt x="2200714" y="3997425"/>
                    <a:pt x="2097800" y="4132127"/>
                  </a:cubicBezTo>
                  <a:cubicBezTo>
                    <a:pt x="2083968" y="4150231"/>
                    <a:pt x="2068516" y="4166367"/>
                    <a:pt x="2051676" y="4180339"/>
                  </a:cubicBezTo>
                  <a:cubicBezTo>
                    <a:pt x="2054444" y="4177569"/>
                    <a:pt x="2056878" y="4174505"/>
                    <a:pt x="2059264" y="4171381"/>
                  </a:cubicBezTo>
                  <a:cubicBezTo>
                    <a:pt x="2162178" y="4036681"/>
                    <a:pt x="2136410" y="3844057"/>
                    <a:pt x="2001708" y="3741141"/>
                  </a:cubicBezTo>
                  <a:cubicBezTo>
                    <a:pt x="1885112" y="3652059"/>
                    <a:pt x="1725114" y="3659393"/>
                    <a:pt x="1617592" y="3750485"/>
                  </a:cubicBezTo>
                  <a:cubicBezTo>
                    <a:pt x="1682734" y="3671191"/>
                    <a:pt x="1780150" y="3632763"/>
                    <a:pt x="1876174" y="3639635"/>
                  </a:cubicBezTo>
                  <a:close/>
                  <a:moveTo>
                    <a:pt x="5336578" y="3617237"/>
                  </a:moveTo>
                  <a:cubicBezTo>
                    <a:pt x="5253790" y="3747413"/>
                    <a:pt x="5187274" y="3861313"/>
                    <a:pt x="5210240" y="4056565"/>
                  </a:cubicBezTo>
                  <a:cubicBezTo>
                    <a:pt x="5062744" y="4122621"/>
                    <a:pt x="4903048" y="4152073"/>
                    <a:pt x="4767754" y="4327949"/>
                  </a:cubicBezTo>
                  <a:cubicBezTo>
                    <a:pt x="4847696" y="4197117"/>
                    <a:pt x="5000852" y="4062217"/>
                    <a:pt x="5154008" y="4033069"/>
                  </a:cubicBezTo>
                  <a:cubicBezTo>
                    <a:pt x="5166056" y="3874121"/>
                    <a:pt x="5218776" y="3727377"/>
                    <a:pt x="5336578" y="3617237"/>
                  </a:cubicBezTo>
                  <a:close/>
                  <a:moveTo>
                    <a:pt x="394810" y="3578829"/>
                  </a:moveTo>
                  <a:cubicBezTo>
                    <a:pt x="528102" y="3706211"/>
                    <a:pt x="590230" y="3873283"/>
                    <a:pt x="607610" y="4053109"/>
                  </a:cubicBezTo>
                  <a:cubicBezTo>
                    <a:pt x="778014" y="4089913"/>
                    <a:pt x="951100" y="4246159"/>
                    <a:pt x="1042980" y="4395953"/>
                  </a:cubicBezTo>
                  <a:cubicBezTo>
                    <a:pt x="888640" y="4193879"/>
                    <a:pt x="710984" y="4156563"/>
                    <a:pt x="545914" y="4078215"/>
                  </a:cubicBezTo>
                  <a:cubicBezTo>
                    <a:pt x="566400" y="3858279"/>
                    <a:pt x="489824" y="3727949"/>
                    <a:pt x="394810" y="3578829"/>
                  </a:cubicBezTo>
                  <a:close/>
                  <a:moveTo>
                    <a:pt x="1860930" y="3365093"/>
                  </a:moveTo>
                  <a:cubicBezTo>
                    <a:pt x="1881188" y="3362737"/>
                    <a:pt x="1902354" y="3367941"/>
                    <a:pt x="1919846" y="3381305"/>
                  </a:cubicBezTo>
                  <a:cubicBezTo>
                    <a:pt x="1955662" y="3408669"/>
                    <a:pt x="1962514" y="3459885"/>
                    <a:pt x="1935150" y="3495701"/>
                  </a:cubicBezTo>
                  <a:cubicBezTo>
                    <a:pt x="1931472" y="3500515"/>
                    <a:pt x="1927364" y="3504805"/>
                    <a:pt x="1922886" y="3508521"/>
                  </a:cubicBezTo>
                  <a:cubicBezTo>
                    <a:pt x="1923622" y="3507785"/>
                    <a:pt x="1924270" y="3506969"/>
                    <a:pt x="1924904" y="3506139"/>
                  </a:cubicBezTo>
                  <a:cubicBezTo>
                    <a:pt x="1952268" y="3470323"/>
                    <a:pt x="1945416" y="3419107"/>
                    <a:pt x="1909600" y="3391743"/>
                  </a:cubicBezTo>
                  <a:cubicBezTo>
                    <a:pt x="1878598" y="3368057"/>
                    <a:pt x="1836056" y="3370007"/>
                    <a:pt x="1807468" y="3394227"/>
                  </a:cubicBezTo>
                  <a:cubicBezTo>
                    <a:pt x="1821324" y="3377361"/>
                    <a:pt x="1840672" y="3367447"/>
                    <a:pt x="1860930" y="3365093"/>
                  </a:cubicBezTo>
                  <a:close/>
                  <a:moveTo>
                    <a:pt x="5159018" y="3320213"/>
                  </a:moveTo>
                  <a:cubicBezTo>
                    <a:pt x="5051284" y="3489609"/>
                    <a:pt x="4964724" y="3637833"/>
                    <a:pt x="4994610" y="3891925"/>
                  </a:cubicBezTo>
                  <a:cubicBezTo>
                    <a:pt x="4802670" y="3977885"/>
                    <a:pt x="4594850" y="4016209"/>
                    <a:pt x="4418788" y="4245085"/>
                  </a:cubicBezTo>
                  <a:cubicBezTo>
                    <a:pt x="4522820" y="4074829"/>
                    <a:pt x="4722126" y="3899277"/>
                    <a:pt x="4921434" y="3861349"/>
                  </a:cubicBezTo>
                  <a:cubicBezTo>
                    <a:pt x="4937112" y="3654501"/>
                    <a:pt x="5005720" y="3463537"/>
                    <a:pt x="5159018" y="3320213"/>
                  </a:cubicBezTo>
                  <a:close/>
                  <a:moveTo>
                    <a:pt x="1849712" y="3308645"/>
                  </a:moveTo>
                  <a:cubicBezTo>
                    <a:pt x="1886540" y="3304363"/>
                    <a:pt x="1925022" y="3313821"/>
                    <a:pt x="1956824" y="3338119"/>
                  </a:cubicBezTo>
                  <a:cubicBezTo>
                    <a:pt x="2021936" y="3387867"/>
                    <a:pt x="2034392" y="3480979"/>
                    <a:pt x="1984646" y="3546093"/>
                  </a:cubicBezTo>
                  <a:cubicBezTo>
                    <a:pt x="1977960" y="3554843"/>
                    <a:pt x="1970490" y="3562645"/>
                    <a:pt x="1962350" y="3569397"/>
                  </a:cubicBezTo>
                  <a:cubicBezTo>
                    <a:pt x="1963688" y="3568059"/>
                    <a:pt x="1964864" y="3566577"/>
                    <a:pt x="1966018" y="3565069"/>
                  </a:cubicBezTo>
                  <a:cubicBezTo>
                    <a:pt x="2015764" y="3499955"/>
                    <a:pt x="2003308" y="3406843"/>
                    <a:pt x="1938196" y="3357095"/>
                  </a:cubicBezTo>
                  <a:cubicBezTo>
                    <a:pt x="1881834" y="3314033"/>
                    <a:pt x="1804494" y="3317579"/>
                    <a:pt x="1752518" y="3361611"/>
                  </a:cubicBezTo>
                  <a:cubicBezTo>
                    <a:pt x="1777708" y="3330947"/>
                    <a:pt x="1812884" y="3312925"/>
                    <a:pt x="1849712" y="3308645"/>
                  </a:cubicBezTo>
                  <a:close/>
                  <a:moveTo>
                    <a:pt x="1354848" y="3304301"/>
                  </a:moveTo>
                  <a:cubicBezTo>
                    <a:pt x="1383952" y="3305579"/>
                    <a:pt x="1412624" y="3317725"/>
                    <a:pt x="1434258" y="3340545"/>
                  </a:cubicBezTo>
                  <a:cubicBezTo>
                    <a:pt x="1478556" y="3387269"/>
                    <a:pt x="1476588" y="3461057"/>
                    <a:pt x="1429864" y="3505355"/>
                  </a:cubicBezTo>
                  <a:cubicBezTo>
                    <a:pt x="1423584" y="3511309"/>
                    <a:pt x="1416814" y="3516427"/>
                    <a:pt x="1409656" y="3520649"/>
                  </a:cubicBezTo>
                  <a:cubicBezTo>
                    <a:pt x="1410862" y="3519779"/>
                    <a:pt x="1411960" y="3518777"/>
                    <a:pt x="1413042" y="3517749"/>
                  </a:cubicBezTo>
                  <a:cubicBezTo>
                    <a:pt x="1459768" y="3473451"/>
                    <a:pt x="1461734" y="3399663"/>
                    <a:pt x="1417438" y="3352939"/>
                  </a:cubicBezTo>
                  <a:cubicBezTo>
                    <a:pt x="1379094" y="3312493"/>
                    <a:pt x="1318654" y="3305583"/>
                    <a:pt x="1272834" y="3333249"/>
                  </a:cubicBezTo>
                  <a:cubicBezTo>
                    <a:pt x="1296206" y="3312609"/>
                    <a:pt x="1325744" y="3303021"/>
                    <a:pt x="1354848" y="3304301"/>
                  </a:cubicBezTo>
                  <a:close/>
                  <a:moveTo>
                    <a:pt x="1891472" y="3239387"/>
                  </a:moveTo>
                  <a:cubicBezTo>
                    <a:pt x="1931804" y="3242273"/>
                    <a:pt x="1971786" y="3256577"/>
                    <a:pt x="2006328" y="3282967"/>
                  </a:cubicBezTo>
                  <a:cubicBezTo>
                    <a:pt x="2100626" y="3355011"/>
                    <a:pt x="2118664" y="3489857"/>
                    <a:pt x="2046620" y="3584153"/>
                  </a:cubicBezTo>
                  <a:cubicBezTo>
                    <a:pt x="2036938" y="3596827"/>
                    <a:pt x="2026120" y="3608123"/>
                    <a:pt x="2014332" y="3617905"/>
                  </a:cubicBezTo>
                  <a:cubicBezTo>
                    <a:pt x="2016268" y="3615967"/>
                    <a:pt x="2017972" y="3613821"/>
                    <a:pt x="2019644" y="3611635"/>
                  </a:cubicBezTo>
                  <a:cubicBezTo>
                    <a:pt x="2091688" y="3517339"/>
                    <a:pt x="2073648" y="3382493"/>
                    <a:pt x="1979352" y="3310447"/>
                  </a:cubicBezTo>
                  <a:cubicBezTo>
                    <a:pt x="1897730" y="3248087"/>
                    <a:pt x="1785724" y="3253221"/>
                    <a:pt x="1710454" y="3316987"/>
                  </a:cubicBezTo>
                  <a:cubicBezTo>
                    <a:pt x="1756056" y="3261479"/>
                    <a:pt x="1824252" y="3234577"/>
                    <a:pt x="1891472" y="3239387"/>
                  </a:cubicBezTo>
                  <a:close/>
                  <a:moveTo>
                    <a:pt x="584372" y="3238627"/>
                  </a:moveTo>
                  <a:cubicBezTo>
                    <a:pt x="757830" y="3404393"/>
                    <a:pt x="838678" y="3621811"/>
                    <a:pt x="861296" y="3855821"/>
                  </a:cubicBezTo>
                  <a:cubicBezTo>
                    <a:pt x="1083048" y="3903721"/>
                    <a:pt x="1308292" y="4107045"/>
                    <a:pt x="1427858" y="4301979"/>
                  </a:cubicBezTo>
                  <a:cubicBezTo>
                    <a:pt x="1227010" y="4039013"/>
                    <a:pt x="995820" y="3990455"/>
                    <a:pt x="781010" y="3888497"/>
                  </a:cubicBezTo>
                  <a:cubicBezTo>
                    <a:pt x="807668" y="3602287"/>
                    <a:pt x="708016" y="3432683"/>
                    <a:pt x="584372" y="3238627"/>
                  </a:cubicBezTo>
                  <a:close/>
                  <a:moveTo>
                    <a:pt x="1351848" y="3222145"/>
                  </a:moveTo>
                  <a:cubicBezTo>
                    <a:pt x="1404760" y="3224471"/>
                    <a:pt x="1456880" y="3246549"/>
                    <a:pt x="1496214" y="3288037"/>
                  </a:cubicBezTo>
                  <a:cubicBezTo>
                    <a:pt x="1576748" y="3372983"/>
                    <a:pt x="1573170" y="3507129"/>
                    <a:pt x="1488224" y="3587663"/>
                  </a:cubicBezTo>
                  <a:cubicBezTo>
                    <a:pt x="1476808" y="3598487"/>
                    <a:pt x="1464502" y="3607791"/>
                    <a:pt x="1451488" y="3615467"/>
                  </a:cubicBezTo>
                  <a:cubicBezTo>
                    <a:pt x="1453678" y="3613883"/>
                    <a:pt x="1455674" y="3612061"/>
                    <a:pt x="1457644" y="3610195"/>
                  </a:cubicBezTo>
                  <a:cubicBezTo>
                    <a:pt x="1542590" y="3529661"/>
                    <a:pt x="1546166" y="3395515"/>
                    <a:pt x="1465634" y="3310569"/>
                  </a:cubicBezTo>
                  <a:cubicBezTo>
                    <a:pt x="1395924" y="3237039"/>
                    <a:pt x="1286044" y="3224477"/>
                    <a:pt x="1202744" y="3274773"/>
                  </a:cubicBezTo>
                  <a:cubicBezTo>
                    <a:pt x="1245236" y="3237249"/>
                    <a:pt x="1298936" y="3219821"/>
                    <a:pt x="1351848" y="3222145"/>
                  </a:cubicBezTo>
                  <a:close/>
                  <a:moveTo>
                    <a:pt x="1369484" y="3126073"/>
                  </a:moveTo>
                  <a:cubicBezTo>
                    <a:pt x="1446112" y="3129439"/>
                    <a:pt x="1521594" y="3161413"/>
                    <a:pt x="1578556" y="3221497"/>
                  </a:cubicBezTo>
                  <a:cubicBezTo>
                    <a:pt x="1695184" y="3344515"/>
                    <a:pt x="1690004" y="3538787"/>
                    <a:pt x="1566986" y="3655415"/>
                  </a:cubicBezTo>
                  <a:cubicBezTo>
                    <a:pt x="1550452" y="3671089"/>
                    <a:pt x="1532630" y="3684565"/>
                    <a:pt x="1513784" y="3695681"/>
                  </a:cubicBezTo>
                  <a:cubicBezTo>
                    <a:pt x="1516956" y="3693387"/>
                    <a:pt x="1519846" y="3690749"/>
                    <a:pt x="1522700" y="3688045"/>
                  </a:cubicBezTo>
                  <a:cubicBezTo>
                    <a:pt x="1645718" y="3571417"/>
                    <a:pt x="1650898" y="3377145"/>
                    <a:pt x="1534270" y="3254127"/>
                  </a:cubicBezTo>
                  <a:cubicBezTo>
                    <a:pt x="1433316" y="3147643"/>
                    <a:pt x="1274188" y="3129449"/>
                    <a:pt x="1153554" y="3202289"/>
                  </a:cubicBezTo>
                  <a:cubicBezTo>
                    <a:pt x="1215088" y="3147945"/>
                    <a:pt x="1292858" y="3122705"/>
                    <a:pt x="1369484" y="3126073"/>
                  </a:cubicBezTo>
                  <a:close/>
                  <a:moveTo>
                    <a:pt x="1439928" y="2854403"/>
                  </a:moveTo>
                  <a:cubicBezTo>
                    <a:pt x="1459980" y="2858113"/>
                    <a:pt x="1478680" y="2869315"/>
                    <a:pt x="1491464" y="2887235"/>
                  </a:cubicBezTo>
                  <a:cubicBezTo>
                    <a:pt x="1517644" y="2923925"/>
                    <a:pt x="1509120" y="2974891"/>
                    <a:pt x="1472430" y="3001069"/>
                  </a:cubicBezTo>
                  <a:cubicBezTo>
                    <a:pt x="1467498" y="3004589"/>
                    <a:pt x="1462308" y="3007479"/>
                    <a:pt x="1456936" y="3009713"/>
                  </a:cubicBezTo>
                  <a:cubicBezTo>
                    <a:pt x="1457856" y="3009225"/>
                    <a:pt x="1458714" y="3008637"/>
                    <a:pt x="1459566" y="3008031"/>
                  </a:cubicBezTo>
                  <a:cubicBezTo>
                    <a:pt x="1496256" y="2981853"/>
                    <a:pt x="1504778" y="2930887"/>
                    <a:pt x="1478600" y="2894195"/>
                  </a:cubicBezTo>
                  <a:cubicBezTo>
                    <a:pt x="1455942" y="2862435"/>
                    <a:pt x="1414710" y="2851781"/>
                    <a:pt x="1380258" y="2866517"/>
                  </a:cubicBezTo>
                  <a:cubicBezTo>
                    <a:pt x="1398464" y="2854473"/>
                    <a:pt x="1419874" y="2850693"/>
                    <a:pt x="1439928" y="2854403"/>
                  </a:cubicBezTo>
                  <a:close/>
                  <a:moveTo>
                    <a:pt x="4991808" y="2817727"/>
                  </a:moveTo>
                  <a:cubicBezTo>
                    <a:pt x="4827104" y="3076701"/>
                    <a:pt x="4694772" y="3303309"/>
                    <a:pt x="4740464" y="3691757"/>
                  </a:cubicBezTo>
                  <a:cubicBezTo>
                    <a:pt x="4447026" y="3823173"/>
                    <a:pt x="4129314" y="3881761"/>
                    <a:pt x="3860152" y="4231665"/>
                  </a:cubicBezTo>
                  <a:cubicBezTo>
                    <a:pt x="4019194" y="3971377"/>
                    <a:pt x="4323892" y="3702997"/>
                    <a:pt x="4628592" y="3645013"/>
                  </a:cubicBezTo>
                  <a:cubicBezTo>
                    <a:pt x="4652560" y="3328789"/>
                    <a:pt x="4757446" y="3036845"/>
                    <a:pt x="4991808" y="2817727"/>
                  </a:cubicBezTo>
                  <a:close/>
                  <a:moveTo>
                    <a:pt x="1445816" y="2797154"/>
                  </a:moveTo>
                  <a:cubicBezTo>
                    <a:pt x="1482274" y="2803899"/>
                    <a:pt x="1516268" y="2824263"/>
                    <a:pt x="1539512" y="2856841"/>
                  </a:cubicBezTo>
                  <a:cubicBezTo>
                    <a:pt x="1587104" y="2923547"/>
                    <a:pt x="1571610" y="3016203"/>
                    <a:pt x="1504906" y="3063793"/>
                  </a:cubicBezTo>
                  <a:cubicBezTo>
                    <a:pt x="1495940" y="3070191"/>
                    <a:pt x="1486506" y="3075447"/>
                    <a:pt x="1476740" y="3079507"/>
                  </a:cubicBezTo>
                  <a:cubicBezTo>
                    <a:pt x="1478412" y="3078621"/>
                    <a:pt x="1479972" y="3077551"/>
                    <a:pt x="1481518" y="3076449"/>
                  </a:cubicBezTo>
                  <a:cubicBezTo>
                    <a:pt x="1548224" y="3028857"/>
                    <a:pt x="1563718" y="2936201"/>
                    <a:pt x="1516126" y="2869497"/>
                  </a:cubicBezTo>
                  <a:cubicBezTo>
                    <a:pt x="1474930" y="2811757"/>
                    <a:pt x="1399970" y="2792387"/>
                    <a:pt x="1337340" y="2819176"/>
                  </a:cubicBezTo>
                  <a:cubicBezTo>
                    <a:pt x="1370438" y="2797283"/>
                    <a:pt x="1409360" y="2790409"/>
                    <a:pt x="1445816" y="2797154"/>
                  </a:cubicBezTo>
                  <a:close/>
                  <a:moveTo>
                    <a:pt x="1018676" y="2777806"/>
                  </a:moveTo>
                  <a:cubicBezTo>
                    <a:pt x="1054542" y="2772738"/>
                    <a:pt x="1091734" y="2788491"/>
                    <a:pt x="1112454" y="2821067"/>
                  </a:cubicBezTo>
                  <a:cubicBezTo>
                    <a:pt x="1140734" y="2865533"/>
                    <a:pt x="1127614" y="2924505"/>
                    <a:pt x="1083148" y="2952787"/>
                  </a:cubicBezTo>
                  <a:cubicBezTo>
                    <a:pt x="1077172" y="2956587"/>
                    <a:pt x="1070934" y="2959641"/>
                    <a:pt x="1064522" y="2961913"/>
                  </a:cubicBezTo>
                  <a:cubicBezTo>
                    <a:pt x="1065626" y="2961401"/>
                    <a:pt x="1066666" y="2960769"/>
                    <a:pt x="1067696" y="2960113"/>
                  </a:cubicBezTo>
                  <a:cubicBezTo>
                    <a:pt x="1112162" y="2931831"/>
                    <a:pt x="1125282" y="2872859"/>
                    <a:pt x="1097002" y="2828393"/>
                  </a:cubicBezTo>
                  <a:cubicBezTo>
                    <a:pt x="1072522" y="2789904"/>
                    <a:pt x="1025046" y="2774900"/>
                    <a:pt x="983908" y="2789961"/>
                  </a:cubicBezTo>
                  <a:cubicBezTo>
                    <a:pt x="994910" y="2783497"/>
                    <a:pt x="1006720" y="2779495"/>
                    <a:pt x="1018676" y="2777806"/>
                  </a:cubicBezTo>
                  <a:close/>
                  <a:moveTo>
                    <a:pt x="1427284" y="2728662"/>
                  </a:moveTo>
                  <a:cubicBezTo>
                    <a:pt x="1494574" y="2728388"/>
                    <a:pt x="1560976" y="2759722"/>
                    <a:pt x="1603054" y="2818698"/>
                  </a:cubicBezTo>
                  <a:cubicBezTo>
                    <a:pt x="1671978" y="2915299"/>
                    <a:pt x="1649538" y="3049483"/>
                    <a:pt x="1552938" y="3118407"/>
                  </a:cubicBezTo>
                  <a:cubicBezTo>
                    <a:pt x="1539954" y="3127669"/>
                    <a:pt x="1526292" y="3135283"/>
                    <a:pt x="1512146" y="3141163"/>
                  </a:cubicBezTo>
                  <a:cubicBezTo>
                    <a:pt x="1514568" y="3139879"/>
                    <a:pt x="1516828" y="3138331"/>
                    <a:pt x="1519068" y="3136733"/>
                  </a:cubicBezTo>
                  <a:cubicBezTo>
                    <a:pt x="1615670" y="3067809"/>
                    <a:pt x="1638108" y="2933625"/>
                    <a:pt x="1569186" y="2837025"/>
                  </a:cubicBezTo>
                  <a:cubicBezTo>
                    <a:pt x="1509526" y="2753406"/>
                    <a:pt x="1400968" y="2725355"/>
                    <a:pt x="1310268" y="2764151"/>
                  </a:cubicBezTo>
                  <a:cubicBezTo>
                    <a:pt x="1346218" y="2740371"/>
                    <a:pt x="1386910" y="2728827"/>
                    <a:pt x="1427284" y="2728662"/>
                  </a:cubicBezTo>
                  <a:close/>
                  <a:moveTo>
                    <a:pt x="999950" y="2709922"/>
                  </a:moveTo>
                  <a:cubicBezTo>
                    <a:pt x="1065158" y="2700710"/>
                    <a:pt x="1132774" y="2729348"/>
                    <a:pt x="1170440" y="2788572"/>
                  </a:cubicBezTo>
                  <a:cubicBezTo>
                    <a:pt x="1221854" y="2869411"/>
                    <a:pt x="1198002" y="2976623"/>
                    <a:pt x="1117162" y="3028037"/>
                  </a:cubicBezTo>
                  <a:cubicBezTo>
                    <a:pt x="1106298" y="3034947"/>
                    <a:pt x="1094956" y="3040499"/>
                    <a:pt x="1083300" y="3044631"/>
                  </a:cubicBezTo>
                  <a:cubicBezTo>
                    <a:pt x="1085308" y="3043701"/>
                    <a:pt x="1087198" y="3042549"/>
                    <a:pt x="1089072" y="3041357"/>
                  </a:cubicBezTo>
                  <a:cubicBezTo>
                    <a:pt x="1169910" y="2989943"/>
                    <a:pt x="1193762" y="2882731"/>
                    <a:pt x="1142348" y="2801891"/>
                  </a:cubicBezTo>
                  <a:cubicBezTo>
                    <a:pt x="1097844" y="2731917"/>
                    <a:pt x="1011532" y="2704640"/>
                    <a:pt x="936744" y="2732020"/>
                  </a:cubicBezTo>
                  <a:cubicBezTo>
                    <a:pt x="956746" y="2720269"/>
                    <a:pt x="978214" y="2712993"/>
                    <a:pt x="999950" y="2709922"/>
                  </a:cubicBezTo>
                  <a:close/>
                  <a:moveTo>
                    <a:pt x="757306" y="2663254"/>
                  </a:moveTo>
                  <a:cubicBezTo>
                    <a:pt x="1022488" y="2916673"/>
                    <a:pt x="1146090" y="3249061"/>
                    <a:pt x="1180668" y="3606813"/>
                  </a:cubicBezTo>
                  <a:cubicBezTo>
                    <a:pt x="1519680" y="3680037"/>
                    <a:pt x="1864032" y="3990885"/>
                    <a:pt x="2046820" y="4288893"/>
                  </a:cubicBezTo>
                  <a:cubicBezTo>
                    <a:pt x="1739768" y="3886875"/>
                    <a:pt x="1386326" y="3812641"/>
                    <a:pt x="1057926" y="3656767"/>
                  </a:cubicBezTo>
                  <a:cubicBezTo>
                    <a:pt x="1098682" y="3219213"/>
                    <a:pt x="946334" y="2959921"/>
                    <a:pt x="757306" y="2663254"/>
                  </a:cubicBezTo>
                  <a:close/>
                  <a:moveTo>
                    <a:pt x="1047388" y="2631940"/>
                  </a:moveTo>
                  <a:cubicBezTo>
                    <a:pt x="1125966" y="2635805"/>
                    <a:pt x="1201540" y="2676519"/>
                    <a:pt x="1246998" y="2747991"/>
                  </a:cubicBezTo>
                  <a:cubicBezTo>
                    <a:pt x="1321458" y="2865063"/>
                    <a:pt x="1286914" y="3020327"/>
                    <a:pt x="1169842" y="3094785"/>
                  </a:cubicBezTo>
                  <a:cubicBezTo>
                    <a:pt x="1154108" y="3104793"/>
                    <a:pt x="1137684" y="3112831"/>
                    <a:pt x="1120804" y="3118815"/>
                  </a:cubicBezTo>
                  <a:cubicBezTo>
                    <a:pt x="1123712" y="3117469"/>
                    <a:pt x="1126446" y="3115801"/>
                    <a:pt x="1129160" y="3114075"/>
                  </a:cubicBezTo>
                  <a:cubicBezTo>
                    <a:pt x="1246232" y="3039617"/>
                    <a:pt x="1280776" y="2884351"/>
                    <a:pt x="1206316" y="2767280"/>
                  </a:cubicBezTo>
                  <a:cubicBezTo>
                    <a:pt x="1141866" y="2665944"/>
                    <a:pt x="1016870" y="2626442"/>
                    <a:pt x="908562" y="2666094"/>
                  </a:cubicBezTo>
                  <a:cubicBezTo>
                    <a:pt x="952014" y="2640567"/>
                    <a:pt x="1000240" y="2629621"/>
                    <a:pt x="1047388" y="2631940"/>
                  </a:cubicBezTo>
                  <a:close/>
                  <a:moveTo>
                    <a:pt x="3935262" y="2343972"/>
                  </a:moveTo>
                  <a:cubicBezTo>
                    <a:pt x="4017462" y="2432370"/>
                    <a:pt x="4051046" y="2560877"/>
                    <a:pt x="4013570" y="2684816"/>
                  </a:cubicBezTo>
                  <a:cubicBezTo>
                    <a:pt x="3962224" y="2854629"/>
                    <a:pt x="3795082" y="2957665"/>
                    <a:pt x="3624894" y="2932325"/>
                  </a:cubicBezTo>
                  <a:lnTo>
                    <a:pt x="3703494" y="2783326"/>
                  </a:lnTo>
                  <a:cubicBezTo>
                    <a:pt x="3779276" y="2772751"/>
                    <a:pt x="3845498" y="2719229"/>
                    <a:pt x="3869110" y="2641135"/>
                  </a:cubicBezTo>
                  <a:cubicBezTo>
                    <a:pt x="3884606" y="2589891"/>
                    <a:pt x="3878966" y="2537290"/>
                    <a:pt x="3856672" y="2492954"/>
                  </a:cubicBezTo>
                  <a:close/>
                  <a:moveTo>
                    <a:pt x="4023336" y="2177012"/>
                  </a:moveTo>
                  <a:cubicBezTo>
                    <a:pt x="4195910" y="2302932"/>
                    <a:pt x="4277732" y="2528656"/>
                    <a:pt x="4212340" y="2744918"/>
                  </a:cubicBezTo>
                  <a:cubicBezTo>
                    <a:pt x="4128964" y="3020657"/>
                    <a:pt x="3837844" y="3176597"/>
                    <a:pt x="3562108" y="3093221"/>
                  </a:cubicBezTo>
                  <a:cubicBezTo>
                    <a:pt x="3555784" y="3091309"/>
                    <a:pt x="3549522" y="3089289"/>
                    <a:pt x="3543530" y="3086565"/>
                  </a:cubicBezTo>
                  <a:lnTo>
                    <a:pt x="3571644" y="3033273"/>
                  </a:lnTo>
                  <a:lnTo>
                    <a:pt x="3579276" y="3036445"/>
                  </a:lnTo>
                  <a:cubicBezTo>
                    <a:pt x="3823656" y="3110337"/>
                    <a:pt x="4081668" y="2972133"/>
                    <a:pt x="4155562" y="2727750"/>
                  </a:cubicBezTo>
                  <a:cubicBezTo>
                    <a:pt x="4212582" y="2539174"/>
                    <a:pt x="4143310" y="2342481"/>
                    <a:pt x="3995624" y="2229546"/>
                  </a:cubicBezTo>
                  <a:close/>
                  <a:moveTo>
                    <a:pt x="4108362" y="2015834"/>
                  </a:moveTo>
                  <a:cubicBezTo>
                    <a:pt x="4371836" y="2178772"/>
                    <a:pt x="4503534" y="2503950"/>
                    <a:pt x="4409594" y="2814626"/>
                  </a:cubicBezTo>
                  <a:cubicBezTo>
                    <a:pt x="4297336" y="3185885"/>
                    <a:pt x="3905368" y="3395845"/>
                    <a:pt x="3534108" y="3283589"/>
                  </a:cubicBezTo>
                  <a:cubicBezTo>
                    <a:pt x="3506850" y="3275345"/>
                    <a:pt x="3480462" y="3265597"/>
                    <a:pt x="3455212" y="3253985"/>
                  </a:cubicBezTo>
                  <a:lnTo>
                    <a:pt x="3492464" y="3183369"/>
                  </a:lnTo>
                  <a:cubicBezTo>
                    <a:pt x="3513300" y="3192525"/>
                    <a:pt x="3534934" y="3200405"/>
                    <a:pt x="3557224" y="3207141"/>
                  </a:cubicBezTo>
                  <a:cubicBezTo>
                    <a:pt x="3886264" y="3306637"/>
                    <a:pt x="4233656" y="3120553"/>
                    <a:pt x="4333150" y="2791511"/>
                  </a:cubicBezTo>
                  <a:cubicBezTo>
                    <a:pt x="4415826" y="2518083"/>
                    <a:pt x="4301300" y="2231980"/>
                    <a:pt x="4071068" y="2086528"/>
                  </a:cubicBezTo>
                  <a:close/>
                  <a:moveTo>
                    <a:pt x="4964496" y="1166591"/>
                  </a:moveTo>
                  <a:lnTo>
                    <a:pt x="5001784" y="1330870"/>
                  </a:lnTo>
                  <a:cubicBezTo>
                    <a:pt x="4951128" y="1388217"/>
                    <a:pt x="4935680" y="1471951"/>
                    <a:pt x="4968572" y="1546611"/>
                  </a:cubicBezTo>
                  <a:cubicBezTo>
                    <a:pt x="4990156" y="1595603"/>
                    <a:pt x="5028672" y="1631871"/>
                    <a:pt x="5074452" y="1651025"/>
                  </a:cubicBezTo>
                  <a:lnTo>
                    <a:pt x="5111736" y="1815287"/>
                  </a:lnTo>
                  <a:cubicBezTo>
                    <a:pt x="4991796" y="1801664"/>
                    <a:pt x="4882668" y="1725949"/>
                    <a:pt x="4830464" y="1607458"/>
                  </a:cubicBezTo>
                  <a:cubicBezTo>
                    <a:pt x="4758940" y="1445111"/>
                    <a:pt x="4818790" y="1258106"/>
                    <a:pt x="4964496" y="1166591"/>
                  </a:cubicBezTo>
                  <a:close/>
                  <a:moveTo>
                    <a:pt x="4925898" y="996531"/>
                  </a:moveTo>
                  <a:lnTo>
                    <a:pt x="4939234" y="1055291"/>
                  </a:lnTo>
                  <a:lnTo>
                    <a:pt x="4931374" y="1057848"/>
                  </a:lnTo>
                  <a:cubicBezTo>
                    <a:pt x="4697736" y="1160782"/>
                    <a:pt x="4591780" y="1433627"/>
                    <a:pt x="4694714" y="1667265"/>
                  </a:cubicBezTo>
                  <a:cubicBezTo>
                    <a:pt x="4774142" y="1847552"/>
                    <a:pt x="4954744" y="1951813"/>
                    <a:pt x="5140372" y="1941448"/>
                  </a:cubicBezTo>
                  <a:lnTo>
                    <a:pt x="5153518" y="1999371"/>
                  </a:lnTo>
                  <a:cubicBezTo>
                    <a:pt x="4940544" y="2016073"/>
                    <a:pt x="4731522" y="1897936"/>
                    <a:pt x="4640432" y="1691180"/>
                  </a:cubicBezTo>
                  <a:cubicBezTo>
                    <a:pt x="4524290" y="1427563"/>
                    <a:pt x="4643844" y="1119708"/>
                    <a:pt x="4907460" y="1003567"/>
                  </a:cubicBezTo>
                  <a:cubicBezTo>
                    <a:pt x="4913506" y="1000904"/>
                    <a:pt x="4919576" y="998363"/>
                    <a:pt x="4925898" y="996531"/>
                  </a:cubicBezTo>
                  <a:close/>
                  <a:moveTo>
                    <a:pt x="892878" y="993860"/>
                  </a:moveTo>
                  <a:cubicBezTo>
                    <a:pt x="1036436" y="1077603"/>
                    <a:pt x="1131904" y="1233579"/>
                    <a:pt x="1131904" y="1411852"/>
                  </a:cubicBezTo>
                  <a:cubicBezTo>
                    <a:pt x="1131904" y="1656107"/>
                    <a:pt x="952688" y="1858504"/>
                    <a:pt x="718302" y="1892927"/>
                  </a:cubicBezTo>
                  <a:lnTo>
                    <a:pt x="762512" y="1665243"/>
                  </a:lnTo>
                  <a:lnTo>
                    <a:pt x="848672" y="1221521"/>
                  </a:lnTo>
                  <a:close/>
                  <a:moveTo>
                    <a:pt x="4884000" y="811939"/>
                  </a:moveTo>
                  <a:lnTo>
                    <a:pt x="4901670" y="889797"/>
                  </a:lnTo>
                  <a:cubicBezTo>
                    <a:pt x="4879892" y="896406"/>
                    <a:pt x="4858340" y="904504"/>
                    <a:pt x="4837030" y="913892"/>
                  </a:cubicBezTo>
                  <a:cubicBezTo>
                    <a:pt x="4522454" y="1052485"/>
                    <a:pt x="4379792" y="1419849"/>
                    <a:pt x="4518384" y="1734425"/>
                  </a:cubicBezTo>
                  <a:cubicBezTo>
                    <a:pt x="4633552" y="1995834"/>
                    <a:pt x="4906698" y="2138530"/>
                    <a:pt x="5176164" y="2099135"/>
                  </a:cubicBezTo>
                  <a:lnTo>
                    <a:pt x="5193854" y="2177081"/>
                  </a:lnTo>
                  <a:cubicBezTo>
                    <a:pt x="4887770" y="2224832"/>
                    <a:pt x="4576156" y="2063644"/>
                    <a:pt x="4445298" y="1766624"/>
                  </a:cubicBezTo>
                  <a:cubicBezTo>
                    <a:pt x="4288924" y="1411685"/>
                    <a:pt x="4449892" y="997183"/>
                    <a:pt x="4804832" y="840807"/>
                  </a:cubicBezTo>
                  <a:cubicBezTo>
                    <a:pt x="4830892" y="829326"/>
                    <a:pt x="4857272" y="819556"/>
                    <a:pt x="4884000" y="811939"/>
                  </a:cubicBezTo>
                  <a:close/>
                  <a:moveTo>
                    <a:pt x="942418" y="738727"/>
                  </a:moveTo>
                  <a:cubicBezTo>
                    <a:pt x="1220030" y="835906"/>
                    <a:pt x="1417812" y="1100782"/>
                    <a:pt x="1417812" y="1411852"/>
                  </a:cubicBezTo>
                  <a:cubicBezTo>
                    <a:pt x="1417812" y="1808470"/>
                    <a:pt x="1096288" y="2129993"/>
                    <a:pt x="699672" y="2129993"/>
                  </a:cubicBezTo>
                  <a:cubicBezTo>
                    <a:pt x="690576" y="2129993"/>
                    <a:pt x="681518" y="2129824"/>
                    <a:pt x="672536" y="2128623"/>
                  </a:cubicBezTo>
                  <a:lnTo>
                    <a:pt x="688350" y="2047185"/>
                  </a:lnTo>
                  <a:lnTo>
                    <a:pt x="699672" y="2048326"/>
                  </a:lnTo>
                  <a:cubicBezTo>
                    <a:pt x="1051186" y="2048326"/>
                    <a:pt x="1336144" y="1763367"/>
                    <a:pt x="1336144" y="1411852"/>
                  </a:cubicBezTo>
                  <a:cubicBezTo>
                    <a:pt x="1336144" y="1140605"/>
                    <a:pt x="1166468" y="908989"/>
                    <a:pt x="926830" y="819005"/>
                  </a:cubicBezTo>
                  <a:close/>
                  <a:moveTo>
                    <a:pt x="990244" y="492428"/>
                  </a:moveTo>
                  <a:cubicBezTo>
                    <a:pt x="1402404" y="602171"/>
                    <a:pt x="1705552" y="978240"/>
                    <a:pt x="1705552" y="1425114"/>
                  </a:cubicBezTo>
                  <a:cubicBezTo>
                    <a:pt x="1705552" y="1959129"/>
                    <a:pt x="1272648" y="2392034"/>
                    <a:pt x="738632" y="2392034"/>
                  </a:cubicBezTo>
                  <a:cubicBezTo>
                    <a:pt x="699424" y="2392034"/>
                    <a:pt x="660762" y="2389700"/>
                    <a:pt x="622858" y="2384461"/>
                  </a:cubicBezTo>
                  <a:lnTo>
                    <a:pt x="643812" y="2276553"/>
                  </a:lnTo>
                  <a:cubicBezTo>
                    <a:pt x="674922" y="2280315"/>
                    <a:pt x="706572" y="2282076"/>
                    <a:pt x="738632" y="2282076"/>
                  </a:cubicBezTo>
                  <a:cubicBezTo>
                    <a:pt x="1211920" y="2282076"/>
                    <a:pt x="1595594" y="1898401"/>
                    <a:pt x="1595594" y="1425114"/>
                  </a:cubicBezTo>
                  <a:cubicBezTo>
                    <a:pt x="1595594" y="1031817"/>
                    <a:pt x="1330650" y="700401"/>
                    <a:pt x="969266" y="600457"/>
                  </a:cubicBezTo>
                  <a:close/>
                  <a:moveTo>
                    <a:pt x="4013456" y="466734"/>
                  </a:moveTo>
                  <a:cubicBezTo>
                    <a:pt x="3682838" y="1105352"/>
                    <a:pt x="3279614" y="1624061"/>
                    <a:pt x="2566748" y="1916265"/>
                  </a:cubicBezTo>
                  <a:cubicBezTo>
                    <a:pt x="3349934" y="1490922"/>
                    <a:pt x="3618222" y="1084103"/>
                    <a:pt x="4013456" y="466734"/>
                  </a:cubicBezTo>
                  <a:close/>
                  <a:moveTo>
                    <a:pt x="3235034" y="422495"/>
                  </a:moveTo>
                  <a:cubicBezTo>
                    <a:pt x="3193416" y="491172"/>
                    <a:pt x="3131080" y="525497"/>
                    <a:pt x="3069962" y="526819"/>
                  </a:cubicBezTo>
                  <a:cubicBezTo>
                    <a:pt x="3008846" y="528140"/>
                    <a:pt x="2948948" y="496461"/>
                    <a:pt x="2912214" y="433131"/>
                  </a:cubicBezTo>
                  <a:cubicBezTo>
                    <a:pt x="3039632" y="557159"/>
                    <a:pt x="3155812" y="495368"/>
                    <a:pt x="3235034" y="422495"/>
                  </a:cubicBezTo>
                  <a:close/>
                  <a:moveTo>
                    <a:pt x="4237196" y="416129"/>
                  </a:moveTo>
                  <a:cubicBezTo>
                    <a:pt x="3994240" y="1423020"/>
                    <a:pt x="3608516" y="2287143"/>
                    <a:pt x="2711832" y="2940873"/>
                  </a:cubicBezTo>
                  <a:cubicBezTo>
                    <a:pt x="3661114" y="2076747"/>
                    <a:pt x="3896556" y="1415506"/>
                    <a:pt x="4237196" y="416129"/>
                  </a:cubicBezTo>
                  <a:close/>
                  <a:moveTo>
                    <a:pt x="1974834" y="397018"/>
                  </a:moveTo>
                  <a:cubicBezTo>
                    <a:pt x="2076802" y="542693"/>
                    <a:pt x="2202490" y="503724"/>
                    <a:pt x="2293946" y="446958"/>
                  </a:cubicBezTo>
                  <a:cubicBezTo>
                    <a:pt x="2240214" y="506637"/>
                    <a:pt x="2172558" y="528694"/>
                    <a:pt x="2112272" y="518560"/>
                  </a:cubicBezTo>
                  <a:cubicBezTo>
                    <a:pt x="2051986" y="508427"/>
                    <a:pt x="1999074" y="466101"/>
                    <a:pt x="1974834" y="397018"/>
                  </a:cubicBezTo>
                  <a:close/>
                  <a:moveTo>
                    <a:pt x="2436616" y="397018"/>
                  </a:moveTo>
                  <a:cubicBezTo>
                    <a:pt x="2538584" y="542693"/>
                    <a:pt x="2664272" y="503724"/>
                    <a:pt x="2755728" y="446958"/>
                  </a:cubicBezTo>
                  <a:cubicBezTo>
                    <a:pt x="2701994" y="506637"/>
                    <a:pt x="2634340" y="528694"/>
                    <a:pt x="2574054" y="518560"/>
                  </a:cubicBezTo>
                  <a:cubicBezTo>
                    <a:pt x="2513768" y="508426"/>
                    <a:pt x="2460856" y="466101"/>
                    <a:pt x="2436616" y="397018"/>
                  </a:cubicBezTo>
                  <a:close/>
                  <a:moveTo>
                    <a:pt x="4505560" y="396459"/>
                  </a:moveTo>
                  <a:cubicBezTo>
                    <a:pt x="4111352" y="2030187"/>
                    <a:pt x="3485496" y="3432269"/>
                    <a:pt x="2030584" y="4492973"/>
                  </a:cubicBezTo>
                  <a:cubicBezTo>
                    <a:pt x="3570840" y="3090893"/>
                    <a:pt x="3952856" y="2017995"/>
                    <a:pt x="4505560" y="396459"/>
                  </a:cubicBezTo>
                  <a:close/>
                  <a:moveTo>
                    <a:pt x="3660728" y="391610"/>
                  </a:moveTo>
                  <a:cubicBezTo>
                    <a:pt x="3629434" y="465563"/>
                    <a:pt x="3572690" y="508507"/>
                    <a:pt x="3512400" y="518616"/>
                  </a:cubicBezTo>
                  <a:cubicBezTo>
                    <a:pt x="3452110" y="528724"/>
                    <a:pt x="3388276" y="506002"/>
                    <a:pt x="3342804" y="448622"/>
                  </a:cubicBezTo>
                  <a:cubicBezTo>
                    <a:pt x="3486756" y="553008"/>
                    <a:pt x="3592826" y="475130"/>
                    <a:pt x="3660728" y="391610"/>
                  </a:cubicBezTo>
                  <a:close/>
                  <a:moveTo>
                    <a:pt x="3202802" y="374817"/>
                  </a:moveTo>
                  <a:cubicBezTo>
                    <a:pt x="3168790" y="430940"/>
                    <a:pt x="3117848" y="458991"/>
                    <a:pt x="3067902" y="460070"/>
                  </a:cubicBezTo>
                  <a:cubicBezTo>
                    <a:pt x="3017956" y="461152"/>
                    <a:pt x="2969008" y="435263"/>
                    <a:pt x="2938986" y="383509"/>
                  </a:cubicBezTo>
                  <a:cubicBezTo>
                    <a:pt x="3043116" y="484867"/>
                    <a:pt x="3138060" y="434370"/>
                    <a:pt x="3202802" y="374817"/>
                  </a:cubicBezTo>
                  <a:close/>
                  <a:moveTo>
                    <a:pt x="2010416" y="353281"/>
                  </a:moveTo>
                  <a:cubicBezTo>
                    <a:pt x="2093748" y="472327"/>
                    <a:pt x="2196460" y="440482"/>
                    <a:pt x="2271200" y="394092"/>
                  </a:cubicBezTo>
                  <a:cubicBezTo>
                    <a:pt x="2227290" y="442863"/>
                    <a:pt x="2172000" y="460888"/>
                    <a:pt x="2122734" y="452605"/>
                  </a:cubicBezTo>
                  <a:cubicBezTo>
                    <a:pt x="2073468" y="444325"/>
                    <a:pt x="2030226" y="409737"/>
                    <a:pt x="2010416" y="353281"/>
                  </a:cubicBezTo>
                  <a:close/>
                  <a:moveTo>
                    <a:pt x="2472198" y="353281"/>
                  </a:moveTo>
                  <a:cubicBezTo>
                    <a:pt x="2555530" y="472328"/>
                    <a:pt x="2658242" y="440482"/>
                    <a:pt x="2732982" y="394092"/>
                  </a:cubicBezTo>
                  <a:cubicBezTo>
                    <a:pt x="2689072" y="442863"/>
                    <a:pt x="2633782" y="460887"/>
                    <a:pt x="2584516" y="452606"/>
                  </a:cubicBezTo>
                  <a:cubicBezTo>
                    <a:pt x="2535250" y="444325"/>
                    <a:pt x="2492008" y="409737"/>
                    <a:pt x="2472198" y="353281"/>
                  </a:cubicBezTo>
                  <a:close/>
                  <a:moveTo>
                    <a:pt x="3621966" y="349070"/>
                  </a:moveTo>
                  <a:cubicBezTo>
                    <a:pt x="3596392" y="409506"/>
                    <a:pt x="3550018" y="444600"/>
                    <a:pt x="3500748" y="452862"/>
                  </a:cubicBezTo>
                  <a:cubicBezTo>
                    <a:pt x="3451480" y="461123"/>
                    <a:pt x="3399312" y="442553"/>
                    <a:pt x="3362152" y="395662"/>
                  </a:cubicBezTo>
                  <a:cubicBezTo>
                    <a:pt x="3479792" y="480967"/>
                    <a:pt x="3566474" y="417325"/>
                    <a:pt x="3621966" y="349070"/>
                  </a:cubicBezTo>
                  <a:close/>
                  <a:moveTo>
                    <a:pt x="3145086" y="341379"/>
                  </a:moveTo>
                  <a:cubicBezTo>
                    <a:pt x="3125524" y="373660"/>
                    <a:pt x="3096222" y="389796"/>
                    <a:pt x="3067494" y="390417"/>
                  </a:cubicBezTo>
                  <a:cubicBezTo>
                    <a:pt x="3038764" y="391037"/>
                    <a:pt x="3010610" y="376147"/>
                    <a:pt x="2993342" y="346377"/>
                  </a:cubicBezTo>
                  <a:cubicBezTo>
                    <a:pt x="3053236" y="404678"/>
                    <a:pt x="3107846" y="375633"/>
                    <a:pt x="3145086" y="341379"/>
                  </a:cubicBezTo>
                  <a:close/>
                  <a:moveTo>
                    <a:pt x="1509598" y="333844"/>
                  </a:moveTo>
                  <a:cubicBezTo>
                    <a:pt x="1591882" y="491477"/>
                    <a:pt x="1721550" y="469083"/>
                    <a:pt x="1819578" y="424615"/>
                  </a:cubicBezTo>
                  <a:cubicBezTo>
                    <a:pt x="1758584" y="476846"/>
                    <a:pt x="1688644" y="489974"/>
                    <a:pt x="1630174" y="472134"/>
                  </a:cubicBezTo>
                  <a:cubicBezTo>
                    <a:pt x="1571704" y="454290"/>
                    <a:pt x="1524706" y="405482"/>
                    <a:pt x="1509598" y="333844"/>
                  </a:cubicBezTo>
                  <a:close/>
                  <a:moveTo>
                    <a:pt x="2070758" y="326973"/>
                  </a:moveTo>
                  <a:cubicBezTo>
                    <a:pt x="2118690" y="395448"/>
                    <a:pt x="2177768" y="377131"/>
                    <a:pt x="2220758" y="350448"/>
                  </a:cubicBezTo>
                  <a:cubicBezTo>
                    <a:pt x="2195502" y="378500"/>
                    <a:pt x="2163700" y="388869"/>
                    <a:pt x="2135362" y="384105"/>
                  </a:cubicBezTo>
                  <a:cubicBezTo>
                    <a:pt x="2107024" y="379341"/>
                    <a:pt x="2082154" y="359446"/>
                    <a:pt x="2070758" y="326973"/>
                  </a:cubicBezTo>
                  <a:close/>
                  <a:moveTo>
                    <a:pt x="2532540" y="326973"/>
                  </a:moveTo>
                  <a:cubicBezTo>
                    <a:pt x="2580472" y="395447"/>
                    <a:pt x="2639552" y="377131"/>
                    <a:pt x="2682540" y="350448"/>
                  </a:cubicBezTo>
                  <a:cubicBezTo>
                    <a:pt x="2657284" y="378500"/>
                    <a:pt x="2625482" y="388869"/>
                    <a:pt x="2597144" y="384105"/>
                  </a:cubicBezTo>
                  <a:cubicBezTo>
                    <a:pt x="2568806" y="379340"/>
                    <a:pt x="2543934" y="359446"/>
                    <a:pt x="2532540" y="326973"/>
                  </a:cubicBezTo>
                  <a:close/>
                  <a:moveTo>
                    <a:pt x="3560038" y="324292"/>
                  </a:moveTo>
                  <a:cubicBezTo>
                    <a:pt x="3545326" y="359053"/>
                    <a:pt x="3518654" y="379239"/>
                    <a:pt x="3490314" y="383991"/>
                  </a:cubicBezTo>
                  <a:cubicBezTo>
                    <a:pt x="3461974" y="388743"/>
                    <a:pt x="3431970" y="378062"/>
                    <a:pt x="3410594" y="351090"/>
                  </a:cubicBezTo>
                  <a:cubicBezTo>
                    <a:pt x="3478260" y="400158"/>
                    <a:pt x="3528120" y="363551"/>
                    <a:pt x="3560038" y="324292"/>
                  </a:cubicBezTo>
                  <a:close/>
                  <a:moveTo>
                    <a:pt x="4061418" y="320798"/>
                  </a:moveTo>
                  <a:cubicBezTo>
                    <a:pt x="4039194" y="397964"/>
                    <a:pt x="3987994" y="447388"/>
                    <a:pt x="3929348" y="464636"/>
                  </a:cubicBezTo>
                  <a:cubicBezTo>
                    <a:pt x="3870698" y="481885"/>
                    <a:pt x="3804606" y="466960"/>
                    <a:pt x="3752596" y="415432"/>
                  </a:cubicBezTo>
                  <a:cubicBezTo>
                    <a:pt x="3908002" y="501850"/>
                    <a:pt x="4003994" y="411841"/>
                    <a:pt x="4061418" y="320798"/>
                  </a:cubicBezTo>
                  <a:close/>
                  <a:moveTo>
                    <a:pt x="1550536" y="295073"/>
                  </a:moveTo>
                  <a:cubicBezTo>
                    <a:pt x="1617782" y="423893"/>
                    <a:pt x="1723748" y="405592"/>
                    <a:pt x="1803858" y="369251"/>
                  </a:cubicBezTo>
                  <a:cubicBezTo>
                    <a:pt x="1754012" y="411938"/>
                    <a:pt x="1696854" y="422665"/>
                    <a:pt x="1649072" y="408084"/>
                  </a:cubicBezTo>
                  <a:cubicBezTo>
                    <a:pt x="1601290" y="393504"/>
                    <a:pt x="1562880" y="353617"/>
                    <a:pt x="1550536" y="295073"/>
                  </a:cubicBezTo>
                  <a:close/>
                  <a:moveTo>
                    <a:pt x="4017844" y="283201"/>
                  </a:moveTo>
                  <a:cubicBezTo>
                    <a:pt x="3999684" y="346261"/>
                    <a:pt x="3957842" y="386652"/>
                    <a:pt x="3909914" y="400747"/>
                  </a:cubicBezTo>
                  <a:cubicBezTo>
                    <a:pt x="3861988" y="414844"/>
                    <a:pt x="3807974" y="402649"/>
                    <a:pt x="3765470" y="360539"/>
                  </a:cubicBezTo>
                  <a:cubicBezTo>
                    <a:pt x="3892470" y="431159"/>
                    <a:pt x="3970916" y="357604"/>
                    <a:pt x="4017844" y="283201"/>
                  </a:cubicBezTo>
                  <a:close/>
                  <a:moveTo>
                    <a:pt x="1613774" y="276785"/>
                  </a:moveTo>
                  <a:cubicBezTo>
                    <a:pt x="1652452" y="350882"/>
                    <a:pt x="1713404" y="340356"/>
                    <a:pt x="1759480" y="319453"/>
                  </a:cubicBezTo>
                  <a:cubicBezTo>
                    <a:pt x="1730810" y="344006"/>
                    <a:pt x="1697934" y="350176"/>
                    <a:pt x="1670450" y="341790"/>
                  </a:cubicBezTo>
                  <a:cubicBezTo>
                    <a:pt x="1642966" y="333402"/>
                    <a:pt x="1620874" y="310460"/>
                    <a:pt x="1613774" y="276785"/>
                  </a:cubicBezTo>
                  <a:close/>
                  <a:moveTo>
                    <a:pt x="3953396" y="266009"/>
                  </a:moveTo>
                  <a:cubicBezTo>
                    <a:pt x="3942950" y="302281"/>
                    <a:pt x="3918884" y="325513"/>
                    <a:pt x="3891316" y="333621"/>
                  </a:cubicBezTo>
                  <a:cubicBezTo>
                    <a:pt x="3863748" y="341728"/>
                    <a:pt x="3832680" y="334713"/>
                    <a:pt x="3808232" y="310492"/>
                  </a:cubicBezTo>
                  <a:cubicBezTo>
                    <a:pt x="3881282" y="351113"/>
                    <a:pt x="3926404" y="308803"/>
                    <a:pt x="3953396" y="266009"/>
                  </a:cubicBezTo>
                  <a:close/>
                  <a:moveTo>
                    <a:pt x="4462702" y="209488"/>
                  </a:moveTo>
                  <a:cubicBezTo>
                    <a:pt x="4440478" y="286655"/>
                    <a:pt x="4389278" y="336079"/>
                    <a:pt x="4330632" y="353328"/>
                  </a:cubicBezTo>
                  <a:cubicBezTo>
                    <a:pt x="4271984" y="370576"/>
                    <a:pt x="4205890" y="355652"/>
                    <a:pt x="4153880" y="304124"/>
                  </a:cubicBezTo>
                  <a:cubicBezTo>
                    <a:pt x="4309286" y="390541"/>
                    <a:pt x="4405278" y="300531"/>
                    <a:pt x="4462702" y="209488"/>
                  </a:cubicBezTo>
                  <a:close/>
                  <a:moveTo>
                    <a:pt x="1121032" y="200827"/>
                  </a:moveTo>
                  <a:cubicBezTo>
                    <a:pt x="1170520" y="371619"/>
                    <a:pt x="1302058" y="375308"/>
                    <a:pt x="1406940" y="351102"/>
                  </a:cubicBezTo>
                  <a:cubicBezTo>
                    <a:pt x="1336824" y="390242"/>
                    <a:pt x="1265668" y="389280"/>
                    <a:pt x="1211880" y="360229"/>
                  </a:cubicBezTo>
                  <a:cubicBezTo>
                    <a:pt x="1158094" y="331177"/>
                    <a:pt x="1121674" y="274038"/>
                    <a:pt x="1121032" y="200827"/>
                  </a:cubicBezTo>
                  <a:close/>
                  <a:moveTo>
                    <a:pt x="4419128" y="171892"/>
                  </a:moveTo>
                  <a:cubicBezTo>
                    <a:pt x="4400968" y="234953"/>
                    <a:pt x="4359126" y="275343"/>
                    <a:pt x="4311198" y="289439"/>
                  </a:cubicBezTo>
                  <a:cubicBezTo>
                    <a:pt x="4263272" y="303534"/>
                    <a:pt x="4209258" y="291340"/>
                    <a:pt x="4166754" y="249230"/>
                  </a:cubicBezTo>
                  <a:cubicBezTo>
                    <a:pt x="4293754" y="319849"/>
                    <a:pt x="4372200" y="246294"/>
                    <a:pt x="4419128" y="171892"/>
                  </a:cubicBezTo>
                  <a:close/>
                  <a:moveTo>
                    <a:pt x="1168828" y="170918"/>
                  </a:moveTo>
                  <a:cubicBezTo>
                    <a:pt x="1209270" y="310491"/>
                    <a:pt x="1316766" y="313505"/>
                    <a:pt x="1402478" y="293723"/>
                  </a:cubicBezTo>
                  <a:cubicBezTo>
                    <a:pt x="1345178" y="325709"/>
                    <a:pt x="1287028" y="324922"/>
                    <a:pt x="1243070" y="301180"/>
                  </a:cubicBezTo>
                  <a:cubicBezTo>
                    <a:pt x="1199116" y="277440"/>
                    <a:pt x="1169354" y="230745"/>
                    <a:pt x="1168828" y="170918"/>
                  </a:cubicBezTo>
                  <a:close/>
                  <a:moveTo>
                    <a:pt x="1234432" y="165496"/>
                  </a:moveTo>
                  <a:cubicBezTo>
                    <a:pt x="1257694" y="245778"/>
                    <a:pt x="1319526" y="247512"/>
                    <a:pt x="1368826" y="236133"/>
                  </a:cubicBezTo>
                  <a:cubicBezTo>
                    <a:pt x="1335866" y="254532"/>
                    <a:pt x="1302420" y="254079"/>
                    <a:pt x="1277136" y="240424"/>
                  </a:cubicBezTo>
                  <a:cubicBezTo>
                    <a:pt x="1251852" y="226767"/>
                    <a:pt x="1234736" y="199908"/>
                    <a:pt x="1234432" y="165496"/>
                  </a:cubicBezTo>
                  <a:close/>
                  <a:moveTo>
                    <a:pt x="4354680" y="154700"/>
                  </a:moveTo>
                  <a:cubicBezTo>
                    <a:pt x="4344234" y="190971"/>
                    <a:pt x="4320168" y="214203"/>
                    <a:pt x="4292600" y="222312"/>
                  </a:cubicBezTo>
                  <a:cubicBezTo>
                    <a:pt x="4265032" y="230420"/>
                    <a:pt x="4233964" y="223404"/>
                    <a:pt x="4209516" y="199183"/>
                  </a:cubicBezTo>
                  <a:cubicBezTo>
                    <a:pt x="4282566" y="239804"/>
                    <a:pt x="4327688" y="197494"/>
                    <a:pt x="4354680" y="154700"/>
                  </a:cubicBezTo>
                  <a:close/>
                  <a:moveTo>
                    <a:pt x="1000524" y="0"/>
                  </a:moveTo>
                  <a:lnTo>
                    <a:pt x="0" y="4916501"/>
                  </a:lnTo>
                  <a:lnTo>
                    <a:pt x="5593472" y="4916501"/>
                  </a:lnTo>
                  <a:cubicBezTo>
                    <a:pt x="5538260" y="3045753"/>
                    <a:pt x="5078100" y="525840"/>
                    <a:pt x="4605444" y="66450"/>
                  </a:cubicBezTo>
                  <a:cubicBezTo>
                    <a:pt x="3379092" y="415003"/>
                    <a:pt x="1510186" y="355782"/>
                    <a:pt x="1000524" y="0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" name="任意多边形 78"/>
            <p:cNvSpPr/>
            <p:nvPr/>
          </p:nvSpPr>
          <p:spPr>
            <a:xfrm flipH="1">
              <a:off x="9799648" y="3994433"/>
              <a:ext cx="980120" cy="2035137"/>
            </a:xfrm>
            <a:custGeom>
              <a:avLst/>
              <a:gdLst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253982 w 4912813"/>
                <a:gd name="connsiteY299" fmla="*/ 9228608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253982 w 4912813"/>
                <a:gd name="connsiteY299" fmla="*/ 9228608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253982 w 4912813"/>
                <a:gd name="connsiteY299" fmla="*/ 9228608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353735 w 4912813"/>
                <a:gd name="connsiteY299" fmla="*/ 9228608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353735 w 4912813"/>
                <a:gd name="connsiteY299" fmla="*/ 9278484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</a:cxnLst>
              <a:rect l="l" t="t" r="r" b="b"/>
              <a:pathLst>
                <a:path w="4912813" h="10201043">
                  <a:moveTo>
                    <a:pt x="1560344" y="8909198"/>
                  </a:moveTo>
                  <a:cubicBezTo>
                    <a:pt x="2245810" y="9098992"/>
                    <a:pt x="2988702" y="9271236"/>
                    <a:pt x="3663368" y="9339606"/>
                  </a:cubicBezTo>
                  <a:cubicBezTo>
                    <a:pt x="3380360" y="9439562"/>
                    <a:pt x="2307764" y="9206232"/>
                    <a:pt x="1560344" y="8909198"/>
                  </a:cubicBezTo>
                  <a:close/>
                  <a:moveTo>
                    <a:pt x="3064084" y="7579380"/>
                  </a:moveTo>
                  <a:cubicBezTo>
                    <a:pt x="3108758" y="7585362"/>
                    <a:pt x="3140126" y="7626426"/>
                    <a:pt x="3134144" y="7671100"/>
                  </a:cubicBezTo>
                  <a:cubicBezTo>
                    <a:pt x="3133342" y="7677102"/>
                    <a:pt x="3131904" y="7682868"/>
                    <a:pt x="3129860" y="7688316"/>
                  </a:cubicBezTo>
                  <a:cubicBezTo>
                    <a:pt x="3130134" y="7687312"/>
                    <a:pt x="3130292" y="7686282"/>
                    <a:pt x="3130430" y="7685246"/>
                  </a:cubicBezTo>
                  <a:cubicBezTo>
                    <a:pt x="3136410" y="7640572"/>
                    <a:pt x="3105042" y="7599508"/>
                    <a:pt x="3060370" y="7593528"/>
                  </a:cubicBezTo>
                  <a:cubicBezTo>
                    <a:pt x="3021700" y="7588348"/>
                    <a:pt x="2985734" y="7611158"/>
                    <a:pt x="2972934" y="7646372"/>
                  </a:cubicBezTo>
                  <a:cubicBezTo>
                    <a:pt x="2980252" y="7603332"/>
                    <a:pt x="3020446" y="7573538"/>
                    <a:pt x="3064084" y="7579380"/>
                  </a:cubicBezTo>
                  <a:close/>
                  <a:moveTo>
                    <a:pt x="3074754" y="7523536"/>
                  </a:moveTo>
                  <a:cubicBezTo>
                    <a:pt x="3155970" y="7534410"/>
                    <a:pt x="3212996" y="7609066"/>
                    <a:pt x="3202122" y="7690282"/>
                  </a:cubicBezTo>
                  <a:cubicBezTo>
                    <a:pt x="3200664" y="7701198"/>
                    <a:pt x="3198048" y="7711676"/>
                    <a:pt x="3194332" y="7721580"/>
                  </a:cubicBezTo>
                  <a:cubicBezTo>
                    <a:pt x="3194830" y="7719754"/>
                    <a:pt x="3195118" y="7717882"/>
                    <a:pt x="3195368" y="7716002"/>
                  </a:cubicBezTo>
                  <a:cubicBezTo>
                    <a:pt x="3206242" y="7634784"/>
                    <a:pt x="3149218" y="7560130"/>
                    <a:pt x="3067998" y="7549256"/>
                  </a:cubicBezTo>
                  <a:cubicBezTo>
                    <a:pt x="2997698" y="7539846"/>
                    <a:pt x="2932314" y="7581306"/>
                    <a:pt x="2909046" y="7645328"/>
                  </a:cubicBezTo>
                  <a:cubicBezTo>
                    <a:pt x="2922346" y="7567082"/>
                    <a:pt x="2995418" y="7512918"/>
                    <a:pt x="3074754" y="7523536"/>
                  </a:cubicBezTo>
                  <a:close/>
                  <a:moveTo>
                    <a:pt x="2561990" y="7494030"/>
                  </a:moveTo>
                  <a:cubicBezTo>
                    <a:pt x="2606664" y="7500010"/>
                    <a:pt x="2638034" y="7541076"/>
                    <a:pt x="2632050" y="7585750"/>
                  </a:cubicBezTo>
                  <a:cubicBezTo>
                    <a:pt x="2631246" y="7591752"/>
                    <a:pt x="2629810" y="7597518"/>
                    <a:pt x="2627766" y="7602966"/>
                  </a:cubicBezTo>
                  <a:cubicBezTo>
                    <a:pt x="2628040" y="7601960"/>
                    <a:pt x="2628196" y="7600932"/>
                    <a:pt x="2628336" y="7599894"/>
                  </a:cubicBezTo>
                  <a:cubicBezTo>
                    <a:pt x="2634316" y="7555222"/>
                    <a:pt x="2602948" y="7514156"/>
                    <a:pt x="2558276" y="7508178"/>
                  </a:cubicBezTo>
                  <a:cubicBezTo>
                    <a:pt x="2519606" y="7503000"/>
                    <a:pt x="2483640" y="7525808"/>
                    <a:pt x="2470840" y="7561022"/>
                  </a:cubicBezTo>
                  <a:cubicBezTo>
                    <a:pt x="2478158" y="7517980"/>
                    <a:pt x="2518352" y="7488186"/>
                    <a:pt x="2561990" y="7494030"/>
                  </a:cubicBezTo>
                  <a:close/>
                  <a:moveTo>
                    <a:pt x="3047852" y="7449602"/>
                  </a:moveTo>
                  <a:cubicBezTo>
                    <a:pt x="3061778" y="7448708"/>
                    <a:pt x="3075998" y="7449166"/>
                    <a:pt x="3090360" y="7451086"/>
                  </a:cubicBezTo>
                  <a:cubicBezTo>
                    <a:pt x="3207978" y="7466834"/>
                    <a:pt x="3290562" y="7574948"/>
                    <a:pt x="3274816" y="7692568"/>
                  </a:cubicBezTo>
                  <a:cubicBezTo>
                    <a:pt x="3272700" y="7708376"/>
                    <a:pt x="3268916" y="7723550"/>
                    <a:pt x="3263534" y="7737894"/>
                  </a:cubicBezTo>
                  <a:cubicBezTo>
                    <a:pt x="3264254" y="7735250"/>
                    <a:pt x="3264672" y="7732540"/>
                    <a:pt x="3265034" y="7729812"/>
                  </a:cubicBezTo>
                  <a:cubicBezTo>
                    <a:pt x="3280782" y="7612196"/>
                    <a:pt x="3198198" y="7504080"/>
                    <a:pt x="3080580" y="7488334"/>
                  </a:cubicBezTo>
                  <a:cubicBezTo>
                    <a:pt x="2978766" y="7474702"/>
                    <a:pt x="2884078" y="7534748"/>
                    <a:pt x="2850378" y="7627464"/>
                  </a:cubicBezTo>
                  <a:cubicBezTo>
                    <a:pt x="2867236" y="7528312"/>
                    <a:pt x="2950364" y="7455862"/>
                    <a:pt x="3047852" y="7449602"/>
                  </a:cubicBezTo>
                  <a:close/>
                  <a:moveTo>
                    <a:pt x="2572660" y="7438186"/>
                  </a:moveTo>
                  <a:cubicBezTo>
                    <a:pt x="2653876" y="7449062"/>
                    <a:pt x="2710904" y="7523716"/>
                    <a:pt x="2700028" y="7604932"/>
                  </a:cubicBezTo>
                  <a:cubicBezTo>
                    <a:pt x="2698568" y="7615848"/>
                    <a:pt x="2695954" y="7626328"/>
                    <a:pt x="2692238" y="7636230"/>
                  </a:cubicBezTo>
                  <a:cubicBezTo>
                    <a:pt x="2692736" y="7634404"/>
                    <a:pt x="2693022" y="7632532"/>
                    <a:pt x="2693274" y="7630650"/>
                  </a:cubicBezTo>
                  <a:cubicBezTo>
                    <a:pt x="2704148" y="7549434"/>
                    <a:pt x="2647122" y="7474780"/>
                    <a:pt x="2565906" y="7463908"/>
                  </a:cubicBezTo>
                  <a:cubicBezTo>
                    <a:pt x="2495604" y="7454496"/>
                    <a:pt x="2430218" y="7495956"/>
                    <a:pt x="2406950" y="7559978"/>
                  </a:cubicBezTo>
                  <a:cubicBezTo>
                    <a:pt x="2420252" y="7481732"/>
                    <a:pt x="2493324" y="7427568"/>
                    <a:pt x="2572660" y="7438186"/>
                  </a:cubicBezTo>
                  <a:close/>
                  <a:moveTo>
                    <a:pt x="2055972" y="7371900"/>
                  </a:moveTo>
                  <a:cubicBezTo>
                    <a:pt x="2100646" y="7377880"/>
                    <a:pt x="2132014" y="7418944"/>
                    <a:pt x="2126032" y="7463616"/>
                  </a:cubicBezTo>
                  <a:cubicBezTo>
                    <a:pt x="2125228" y="7469622"/>
                    <a:pt x="2123792" y="7475384"/>
                    <a:pt x="2121748" y="7480834"/>
                  </a:cubicBezTo>
                  <a:cubicBezTo>
                    <a:pt x="2122024" y="7479830"/>
                    <a:pt x="2122180" y="7478798"/>
                    <a:pt x="2122318" y="7477764"/>
                  </a:cubicBezTo>
                  <a:cubicBezTo>
                    <a:pt x="2128298" y="7433090"/>
                    <a:pt x="2096930" y="7392026"/>
                    <a:pt x="2052258" y="7386046"/>
                  </a:cubicBezTo>
                  <a:cubicBezTo>
                    <a:pt x="2013588" y="7380868"/>
                    <a:pt x="1977622" y="7403676"/>
                    <a:pt x="1964822" y="7438890"/>
                  </a:cubicBezTo>
                  <a:cubicBezTo>
                    <a:pt x="1972140" y="7395848"/>
                    <a:pt x="2012334" y="7366054"/>
                    <a:pt x="2055972" y="7371900"/>
                  </a:cubicBezTo>
                  <a:close/>
                  <a:moveTo>
                    <a:pt x="2545758" y="7364252"/>
                  </a:moveTo>
                  <a:cubicBezTo>
                    <a:pt x="2559684" y="7363358"/>
                    <a:pt x="2573904" y="7363816"/>
                    <a:pt x="2588266" y="7365738"/>
                  </a:cubicBezTo>
                  <a:cubicBezTo>
                    <a:pt x="2705886" y="7381484"/>
                    <a:pt x="2788468" y="7489600"/>
                    <a:pt x="2772722" y="7607216"/>
                  </a:cubicBezTo>
                  <a:cubicBezTo>
                    <a:pt x="2770608" y="7623024"/>
                    <a:pt x="2766822" y="7638200"/>
                    <a:pt x="2761440" y="7652544"/>
                  </a:cubicBezTo>
                  <a:cubicBezTo>
                    <a:pt x="2762160" y="7649898"/>
                    <a:pt x="2762576" y="7647190"/>
                    <a:pt x="2762940" y="7644464"/>
                  </a:cubicBezTo>
                  <a:cubicBezTo>
                    <a:pt x="2778688" y="7526844"/>
                    <a:pt x="2696104" y="7418730"/>
                    <a:pt x="2578484" y="7402984"/>
                  </a:cubicBezTo>
                  <a:cubicBezTo>
                    <a:pt x="2476672" y="7389354"/>
                    <a:pt x="2381984" y="7449398"/>
                    <a:pt x="2348286" y="7542114"/>
                  </a:cubicBezTo>
                  <a:cubicBezTo>
                    <a:pt x="2365144" y="7442960"/>
                    <a:pt x="2448270" y="7370510"/>
                    <a:pt x="2545758" y="7364252"/>
                  </a:cubicBezTo>
                  <a:close/>
                  <a:moveTo>
                    <a:pt x="2066642" y="7316056"/>
                  </a:moveTo>
                  <a:cubicBezTo>
                    <a:pt x="2147858" y="7326930"/>
                    <a:pt x="2204884" y="7401584"/>
                    <a:pt x="2194010" y="7482798"/>
                  </a:cubicBezTo>
                  <a:cubicBezTo>
                    <a:pt x="2192552" y="7493716"/>
                    <a:pt x="2189936" y="7504196"/>
                    <a:pt x="2186220" y="7514096"/>
                  </a:cubicBezTo>
                  <a:cubicBezTo>
                    <a:pt x="2186718" y="7512270"/>
                    <a:pt x="2187004" y="7510402"/>
                    <a:pt x="2187256" y="7508520"/>
                  </a:cubicBezTo>
                  <a:cubicBezTo>
                    <a:pt x="2198130" y="7427300"/>
                    <a:pt x="2141106" y="7352648"/>
                    <a:pt x="2059886" y="7341776"/>
                  </a:cubicBezTo>
                  <a:cubicBezTo>
                    <a:pt x="1989586" y="7332364"/>
                    <a:pt x="1924202" y="7373822"/>
                    <a:pt x="1900932" y="7437846"/>
                  </a:cubicBezTo>
                  <a:cubicBezTo>
                    <a:pt x="1914234" y="7359600"/>
                    <a:pt x="1987306" y="7305434"/>
                    <a:pt x="2066642" y="7316056"/>
                  </a:cubicBezTo>
                  <a:close/>
                  <a:moveTo>
                    <a:pt x="2842682" y="7281568"/>
                  </a:moveTo>
                  <a:cubicBezTo>
                    <a:pt x="2881760" y="7281566"/>
                    <a:pt x="2913442" y="7313250"/>
                    <a:pt x="2913442" y="7352332"/>
                  </a:cubicBezTo>
                  <a:cubicBezTo>
                    <a:pt x="2913442" y="7357584"/>
                    <a:pt x="2912870" y="7362702"/>
                    <a:pt x="2911742" y="7367620"/>
                  </a:cubicBezTo>
                  <a:cubicBezTo>
                    <a:pt x="2911862" y="7366724"/>
                    <a:pt x="2911876" y="7365822"/>
                    <a:pt x="2911878" y="7364916"/>
                  </a:cubicBezTo>
                  <a:cubicBezTo>
                    <a:pt x="2911876" y="7325836"/>
                    <a:pt x="2880194" y="7294154"/>
                    <a:pt x="2841116" y="7294154"/>
                  </a:cubicBezTo>
                  <a:cubicBezTo>
                    <a:pt x="2807288" y="7294152"/>
                    <a:pt x="2779000" y="7317892"/>
                    <a:pt x="2772052" y="7349628"/>
                  </a:cubicBezTo>
                  <a:cubicBezTo>
                    <a:pt x="2773390" y="7311798"/>
                    <a:pt x="2804504" y="7281568"/>
                    <a:pt x="2842682" y="7281568"/>
                  </a:cubicBezTo>
                  <a:close/>
                  <a:moveTo>
                    <a:pt x="1548526" y="7278848"/>
                  </a:moveTo>
                  <a:cubicBezTo>
                    <a:pt x="1587734" y="7284096"/>
                    <a:pt x="1615264" y="7320134"/>
                    <a:pt x="1610014" y="7359346"/>
                  </a:cubicBezTo>
                  <a:cubicBezTo>
                    <a:pt x="1609310" y="7364616"/>
                    <a:pt x="1608048" y="7369674"/>
                    <a:pt x="1606254" y="7374452"/>
                  </a:cubicBezTo>
                  <a:cubicBezTo>
                    <a:pt x="1606494" y="7373572"/>
                    <a:pt x="1606632" y="7372670"/>
                    <a:pt x="1606754" y="7371762"/>
                  </a:cubicBezTo>
                  <a:cubicBezTo>
                    <a:pt x="1612004" y="7332552"/>
                    <a:pt x="1584474" y="7296512"/>
                    <a:pt x="1545266" y="7291264"/>
                  </a:cubicBezTo>
                  <a:cubicBezTo>
                    <a:pt x="1511326" y="7286720"/>
                    <a:pt x="1479762" y="7306736"/>
                    <a:pt x="1468528" y="7337642"/>
                  </a:cubicBezTo>
                  <a:cubicBezTo>
                    <a:pt x="1474950" y="7299866"/>
                    <a:pt x="1510226" y="7273720"/>
                    <a:pt x="1548526" y="7278848"/>
                  </a:cubicBezTo>
                  <a:close/>
                  <a:moveTo>
                    <a:pt x="2039740" y="7242118"/>
                  </a:moveTo>
                  <a:cubicBezTo>
                    <a:pt x="2053668" y="7241224"/>
                    <a:pt x="2067886" y="7241684"/>
                    <a:pt x="2082248" y="7243606"/>
                  </a:cubicBezTo>
                  <a:cubicBezTo>
                    <a:pt x="2199866" y="7259350"/>
                    <a:pt x="2282450" y="7367468"/>
                    <a:pt x="2266706" y="7485086"/>
                  </a:cubicBezTo>
                  <a:cubicBezTo>
                    <a:pt x="2264588" y="7500894"/>
                    <a:pt x="2260804" y="7516070"/>
                    <a:pt x="2255422" y="7530410"/>
                  </a:cubicBezTo>
                  <a:cubicBezTo>
                    <a:pt x="2256142" y="7527768"/>
                    <a:pt x="2256558" y="7525060"/>
                    <a:pt x="2256922" y="7522332"/>
                  </a:cubicBezTo>
                  <a:cubicBezTo>
                    <a:pt x="2272670" y="7404714"/>
                    <a:pt x="2190086" y="7296598"/>
                    <a:pt x="2072468" y="7280850"/>
                  </a:cubicBezTo>
                  <a:cubicBezTo>
                    <a:pt x="1970654" y="7267222"/>
                    <a:pt x="1875966" y="7327264"/>
                    <a:pt x="1842266" y="7419980"/>
                  </a:cubicBezTo>
                  <a:cubicBezTo>
                    <a:pt x="1859124" y="7320828"/>
                    <a:pt x="1942252" y="7248378"/>
                    <a:pt x="2039740" y="7242118"/>
                  </a:cubicBezTo>
                  <a:close/>
                  <a:moveTo>
                    <a:pt x="2845424" y="7232348"/>
                  </a:moveTo>
                  <a:cubicBezTo>
                    <a:pt x="2916472" y="7232348"/>
                    <a:pt x="2974070" y="7289944"/>
                    <a:pt x="2974070" y="7360996"/>
                  </a:cubicBezTo>
                  <a:cubicBezTo>
                    <a:pt x="2974072" y="7370544"/>
                    <a:pt x="2973032" y="7379852"/>
                    <a:pt x="2970976" y="7388790"/>
                  </a:cubicBezTo>
                  <a:cubicBezTo>
                    <a:pt x="2971194" y="7387162"/>
                    <a:pt x="2971224" y="7385524"/>
                    <a:pt x="2971226" y="7383874"/>
                  </a:cubicBezTo>
                  <a:cubicBezTo>
                    <a:pt x="2971224" y="7312826"/>
                    <a:pt x="2913628" y="7255230"/>
                    <a:pt x="2842580" y="7255228"/>
                  </a:cubicBezTo>
                  <a:cubicBezTo>
                    <a:pt x="2781078" y="7255228"/>
                    <a:pt x="2729656" y="7298384"/>
                    <a:pt x="2717024" y="7356082"/>
                  </a:cubicBezTo>
                  <a:cubicBezTo>
                    <a:pt x="2719454" y="7287306"/>
                    <a:pt x="2776020" y="7232350"/>
                    <a:pt x="2845424" y="7232348"/>
                  </a:cubicBezTo>
                  <a:close/>
                  <a:moveTo>
                    <a:pt x="1557890" y="7229836"/>
                  </a:moveTo>
                  <a:cubicBezTo>
                    <a:pt x="1629172" y="7239380"/>
                    <a:pt x="1679220" y="7304898"/>
                    <a:pt x="1669676" y="7376180"/>
                  </a:cubicBezTo>
                  <a:cubicBezTo>
                    <a:pt x="1668394" y="7385762"/>
                    <a:pt x="1666100" y="7394958"/>
                    <a:pt x="1662840" y="7403650"/>
                  </a:cubicBezTo>
                  <a:cubicBezTo>
                    <a:pt x="1663276" y="7402048"/>
                    <a:pt x="1663528" y="7400406"/>
                    <a:pt x="1663748" y="7398752"/>
                  </a:cubicBezTo>
                  <a:cubicBezTo>
                    <a:pt x="1673294" y="7327470"/>
                    <a:pt x="1623244" y="7261952"/>
                    <a:pt x="1551962" y="7252410"/>
                  </a:cubicBezTo>
                  <a:cubicBezTo>
                    <a:pt x="1490264" y="7244148"/>
                    <a:pt x="1432876" y="7280538"/>
                    <a:pt x="1412454" y="7336724"/>
                  </a:cubicBezTo>
                  <a:cubicBezTo>
                    <a:pt x="1424132" y="7268054"/>
                    <a:pt x="1488262" y="7220516"/>
                    <a:pt x="1557890" y="7229836"/>
                  </a:cubicBezTo>
                  <a:close/>
                  <a:moveTo>
                    <a:pt x="2362710" y="7208352"/>
                  </a:moveTo>
                  <a:cubicBezTo>
                    <a:pt x="2393992" y="7212114"/>
                    <a:pt x="2416302" y="7240522"/>
                    <a:pt x="2412544" y="7271802"/>
                  </a:cubicBezTo>
                  <a:cubicBezTo>
                    <a:pt x="2412036" y="7276006"/>
                    <a:pt x="2411086" y="7280050"/>
                    <a:pt x="2409708" y="7283876"/>
                  </a:cubicBezTo>
                  <a:cubicBezTo>
                    <a:pt x="2409892" y="7283172"/>
                    <a:pt x="2409990" y="7282452"/>
                    <a:pt x="2410078" y="7281724"/>
                  </a:cubicBezTo>
                  <a:cubicBezTo>
                    <a:pt x="2413838" y="7250444"/>
                    <a:pt x="2391530" y="7222036"/>
                    <a:pt x="2360246" y="7218276"/>
                  </a:cubicBezTo>
                  <a:cubicBezTo>
                    <a:pt x="2333168" y="7215020"/>
                    <a:pt x="2308244" y="7231298"/>
                    <a:pt x="2299630" y="7256034"/>
                  </a:cubicBezTo>
                  <a:cubicBezTo>
                    <a:pt x="2304338" y="7225880"/>
                    <a:pt x="2332154" y="7204680"/>
                    <a:pt x="2362710" y="7208352"/>
                  </a:cubicBezTo>
                  <a:close/>
                  <a:moveTo>
                    <a:pt x="2369642" y="7169220"/>
                  </a:moveTo>
                  <a:cubicBezTo>
                    <a:pt x="2426512" y="7176054"/>
                    <a:pt x="2467074" y="7227700"/>
                    <a:pt x="2460236" y="7284572"/>
                  </a:cubicBezTo>
                  <a:cubicBezTo>
                    <a:pt x="2459320" y="7292216"/>
                    <a:pt x="2457590" y="7299564"/>
                    <a:pt x="2455086" y="7306522"/>
                  </a:cubicBezTo>
                  <a:cubicBezTo>
                    <a:pt x="2455418" y="7305240"/>
                    <a:pt x="2455598" y="7303932"/>
                    <a:pt x="2455758" y="7302612"/>
                  </a:cubicBezTo>
                  <a:cubicBezTo>
                    <a:pt x="2462594" y="7245742"/>
                    <a:pt x="2422036" y="7194098"/>
                    <a:pt x="2365162" y="7187260"/>
                  </a:cubicBezTo>
                  <a:cubicBezTo>
                    <a:pt x="2315934" y="7181342"/>
                    <a:pt x="2270622" y="7210936"/>
                    <a:pt x="2254962" y="7255906"/>
                  </a:cubicBezTo>
                  <a:cubicBezTo>
                    <a:pt x="2263522" y="7201088"/>
                    <a:pt x="2314090" y="7162540"/>
                    <a:pt x="2369642" y="7169220"/>
                  </a:cubicBezTo>
                  <a:close/>
                  <a:moveTo>
                    <a:pt x="2850500" y="7168290"/>
                  </a:moveTo>
                  <a:cubicBezTo>
                    <a:pt x="2953394" y="7168290"/>
                    <a:pt x="3036806" y="7251702"/>
                    <a:pt x="3036806" y="7354596"/>
                  </a:cubicBezTo>
                  <a:cubicBezTo>
                    <a:pt x="3036808" y="7368426"/>
                    <a:pt x="3035300" y="7381900"/>
                    <a:pt x="3032326" y="7394844"/>
                  </a:cubicBezTo>
                  <a:cubicBezTo>
                    <a:pt x="3032640" y="7392492"/>
                    <a:pt x="3032686" y="7390114"/>
                    <a:pt x="3032686" y="7387730"/>
                  </a:cubicBezTo>
                  <a:cubicBezTo>
                    <a:pt x="3032686" y="7284834"/>
                    <a:pt x="2949272" y="7201424"/>
                    <a:pt x="2846378" y="7201424"/>
                  </a:cubicBezTo>
                  <a:cubicBezTo>
                    <a:pt x="2757314" y="7201422"/>
                    <a:pt x="2682846" y="7263920"/>
                    <a:pt x="2664552" y="7347480"/>
                  </a:cubicBezTo>
                  <a:cubicBezTo>
                    <a:pt x="2668072" y="7247876"/>
                    <a:pt x="2749990" y="7168288"/>
                    <a:pt x="2850500" y="7168290"/>
                  </a:cubicBezTo>
                  <a:close/>
                  <a:moveTo>
                    <a:pt x="1534278" y="7164946"/>
                  </a:moveTo>
                  <a:cubicBezTo>
                    <a:pt x="1546504" y="7164162"/>
                    <a:pt x="1558982" y="7164560"/>
                    <a:pt x="1571586" y="7166250"/>
                  </a:cubicBezTo>
                  <a:cubicBezTo>
                    <a:pt x="1674816" y="7180070"/>
                    <a:pt x="1747296" y="7274958"/>
                    <a:pt x="1733476" y="7378186"/>
                  </a:cubicBezTo>
                  <a:cubicBezTo>
                    <a:pt x="1731618" y="7392062"/>
                    <a:pt x="1728298" y="7405378"/>
                    <a:pt x="1723576" y="7417968"/>
                  </a:cubicBezTo>
                  <a:cubicBezTo>
                    <a:pt x="1724210" y="7415644"/>
                    <a:pt x="1724572" y="7413270"/>
                    <a:pt x="1724892" y="7410876"/>
                  </a:cubicBezTo>
                  <a:cubicBezTo>
                    <a:pt x="1738712" y="7307648"/>
                    <a:pt x="1666232" y="7212760"/>
                    <a:pt x="1563002" y="7198940"/>
                  </a:cubicBezTo>
                  <a:cubicBezTo>
                    <a:pt x="1473646" y="7186976"/>
                    <a:pt x="1390542" y="7239676"/>
                    <a:pt x="1360966" y="7321048"/>
                  </a:cubicBezTo>
                  <a:cubicBezTo>
                    <a:pt x="1375760" y="7234026"/>
                    <a:pt x="1448718" y="7170440"/>
                    <a:pt x="1534278" y="7164946"/>
                  </a:cubicBezTo>
                  <a:close/>
                  <a:moveTo>
                    <a:pt x="2379868" y="7118430"/>
                  </a:moveTo>
                  <a:cubicBezTo>
                    <a:pt x="2462230" y="7128334"/>
                    <a:pt x="2520970" y="7203126"/>
                    <a:pt x="2511068" y="7285484"/>
                  </a:cubicBezTo>
                  <a:cubicBezTo>
                    <a:pt x="2509740" y="7296556"/>
                    <a:pt x="2507236" y="7307200"/>
                    <a:pt x="2503610" y="7317274"/>
                  </a:cubicBezTo>
                  <a:cubicBezTo>
                    <a:pt x="2504088" y="7315420"/>
                    <a:pt x="2504354" y="7313522"/>
                    <a:pt x="2504582" y="7311612"/>
                  </a:cubicBezTo>
                  <a:cubicBezTo>
                    <a:pt x="2514482" y="7229252"/>
                    <a:pt x="2455742" y="7154460"/>
                    <a:pt x="2373382" y="7144558"/>
                  </a:cubicBezTo>
                  <a:cubicBezTo>
                    <a:pt x="2302090" y="7135988"/>
                    <a:pt x="2236470" y="7178848"/>
                    <a:pt x="2213786" y="7243968"/>
                  </a:cubicBezTo>
                  <a:cubicBezTo>
                    <a:pt x="2226188" y="7164584"/>
                    <a:pt x="2299418" y="7108762"/>
                    <a:pt x="2379868" y="7118430"/>
                  </a:cubicBezTo>
                  <a:close/>
                  <a:moveTo>
                    <a:pt x="1884114" y="7102248"/>
                  </a:moveTo>
                  <a:cubicBezTo>
                    <a:pt x="1918632" y="7100150"/>
                    <a:pt x="1948316" y="7126436"/>
                    <a:pt x="1950412" y="7160956"/>
                  </a:cubicBezTo>
                  <a:cubicBezTo>
                    <a:pt x="1950694" y="7165594"/>
                    <a:pt x="1950462" y="7170148"/>
                    <a:pt x="1949728" y="7174550"/>
                  </a:cubicBezTo>
                  <a:cubicBezTo>
                    <a:pt x="1949786" y="7173752"/>
                    <a:pt x="1949754" y="7172956"/>
                    <a:pt x="1949704" y="7172154"/>
                  </a:cubicBezTo>
                  <a:cubicBezTo>
                    <a:pt x="1947608" y="7137636"/>
                    <a:pt x="1917926" y="7111352"/>
                    <a:pt x="1883406" y="7113448"/>
                  </a:cubicBezTo>
                  <a:cubicBezTo>
                    <a:pt x="1853526" y="7115262"/>
                    <a:pt x="1829816" y="7137744"/>
                    <a:pt x="1825380" y="7166150"/>
                  </a:cubicBezTo>
                  <a:cubicBezTo>
                    <a:pt x="1824532" y="7132662"/>
                    <a:pt x="1850394" y="7104292"/>
                    <a:pt x="1884114" y="7102248"/>
                  </a:cubicBezTo>
                  <a:close/>
                  <a:moveTo>
                    <a:pt x="1883898" y="7058624"/>
                  </a:moveTo>
                  <a:cubicBezTo>
                    <a:pt x="1946654" y="7054816"/>
                    <a:pt x="2000616" y="7102602"/>
                    <a:pt x="2004426" y="7165356"/>
                  </a:cubicBezTo>
                  <a:cubicBezTo>
                    <a:pt x="2004938" y="7173792"/>
                    <a:pt x="2004520" y="7182068"/>
                    <a:pt x="2003184" y="7190072"/>
                  </a:cubicBezTo>
                  <a:cubicBezTo>
                    <a:pt x="2003290" y="7188624"/>
                    <a:pt x="2003228" y="7187172"/>
                    <a:pt x="2003140" y="7185720"/>
                  </a:cubicBezTo>
                  <a:cubicBezTo>
                    <a:pt x="1999330" y="7122962"/>
                    <a:pt x="1945368" y="7075176"/>
                    <a:pt x="1882612" y="7078988"/>
                  </a:cubicBezTo>
                  <a:cubicBezTo>
                    <a:pt x="1828290" y="7082286"/>
                    <a:pt x="1785186" y="7123160"/>
                    <a:pt x="1777122" y="7174802"/>
                  </a:cubicBezTo>
                  <a:cubicBezTo>
                    <a:pt x="1775582" y="7113924"/>
                    <a:pt x="1822596" y="7062348"/>
                    <a:pt x="1883898" y="7058624"/>
                  </a:cubicBezTo>
                  <a:close/>
                  <a:moveTo>
                    <a:pt x="1884946" y="7001770"/>
                  </a:moveTo>
                  <a:cubicBezTo>
                    <a:pt x="1975832" y="6996254"/>
                    <a:pt x="2053978" y="7065456"/>
                    <a:pt x="2059496" y="7156340"/>
                  </a:cubicBezTo>
                  <a:cubicBezTo>
                    <a:pt x="2060238" y="7168556"/>
                    <a:pt x="2059630" y="7180540"/>
                    <a:pt x="2057698" y="7192134"/>
                  </a:cubicBezTo>
                  <a:cubicBezTo>
                    <a:pt x="2057850" y="7190036"/>
                    <a:pt x="2057762" y="7187934"/>
                    <a:pt x="2057636" y="7185828"/>
                  </a:cubicBezTo>
                  <a:cubicBezTo>
                    <a:pt x="2052116" y="7094946"/>
                    <a:pt x="1973968" y="7025740"/>
                    <a:pt x="1883084" y="7031258"/>
                  </a:cubicBezTo>
                  <a:cubicBezTo>
                    <a:pt x="1804414" y="7036034"/>
                    <a:pt x="1741990" y="7095230"/>
                    <a:pt x="1730314" y="7170016"/>
                  </a:cubicBezTo>
                  <a:cubicBezTo>
                    <a:pt x="1728080" y="7081852"/>
                    <a:pt x="1796170" y="7007162"/>
                    <a:pt x="1884946" y="7001770"/>
                  </a:cubicBezTo>
                  <a:close/>
                  <a:moveTo>
                    <a:pt x="844748" y="6718618"/>
                  </a:moveTo>
                  <a:cubicBezTo>
                    <a:pt x="909786" y="6784390"/>
                    <a:pt x="966600" y="6893626"/>
                    <a:pt x="961478" y="6987542"/>
                  </a:cubicBezTo>
                  <a:cubicBezTo>
                    <a:pt x="1052818" y="7017626"/>
                    <a:pt x="1131120" y="7069762"/>
                    <a:pt x="1178552" y="7154706"/>
                  </a:cubicBezTo>
                  <a:cubicBezTo>
                    <a:pt x="1114314" y="7087364"/>
                    <a:pt x="1057246" y="7031908"/>
                    <a:pt x="939572" y="7017070"/>
                  </a:cubicBezTo>
                  <a:cubicBezTo>
                    <a:pt x="922256" y="6921122"/>
                    <a:pt x="928146" y="6823332"/>
                    <a:pt x="844748" y="6718618"/>
                  </a:cubicBezTo>
                  <a:close/>
                  <a:moveTo>
                    <a:pt x="943836" y="6526260"/>
                  </a:moveTo>
                  <a:cubicBezTo>
                    <a:pt x="1028472" y="6611850"/>
                    <a:pt x="1102404" y="6754004"/>
                    <a:pt x="1095742" y="6876220"/>
                  </a:cubicBezTo>
                  <a:cubicBezTo>
                    <a:pt x="1214604" y="6915368"/>
                    <a:pt x="1316500" y="6983214"/>
                    <a:pt x="1378226" y="7093756"/>
                  </a:cubicBezTo>
                  <a:cubicBezTo>
                    <a:pt x="1294630" y="7006120"/>
                    <a:pt x="1220366" y="6933954"/>
                    <a:pt x="1067234" y="6914644"/>
                  </a:cubicBezTo>
                  <a:cubicBezTo>
                    <a:pt x="1044700" y="6789784"/>
                    <a:pt x="1052364" y="6662526"/>
                    <a:pt x="943836" y="6526260"/>
                  </a:cubicBezTo>
                  <a:close/>
                  <a:moveTo>
                    <a:pt x="1032626" y="6201048"/>
                  </a:moveTo>
                  <a:cubicBezTo>
                    <a:pt x="1162018" y="6331898"/>
                    <a:pt x="1275044" y="6549222"/>
                    <a:pt x="1264858" y="6736064"/>
                  </a:cubicBezTo>
                  <a:cubicBezTo>
                    <a:pt x="1446576" y="6795914"/>
                    <a:pt x="1602352" y="6899636"/>
                    <a:pt x="1696720" y="7068630"/>
                  </a:cubicBezTo>
                  <a:cubicBezTo>
                    <a:pt x="1568918" y="6934654"/>
                    <a:pt x="1455384" y="6824326"/>
                    <a:pt x="1221276" y="6794806"/>
                  </a:cubicBezTo>
                  <a:cubicBezTo>
                    <a:pt x="1186828" y="6603922"/>
                    <a:pt x="1198546" y="6409372"/>
                    <a:pt x="1032626" y="6201048"/>
                  </a:cubicBezTo>
                  <a:close/>
                  <a:moveTo>
                    <a:pt x="1521324" y="5921808"/>
                  </a:moveTo>
                  <a:cubicBezTo>
                    <a:pt x="1568880" y="5925872"/>
                    <a:pt x="1604134" y="5967720"/>
                    <a:pt x="1600072" y="6015276"/>
                  </a:cubicBezTo>
                  <a:lnTo>
                    <a:pt x="1585192" y="6189348"/>
                  </a:lnTo>
                  <a:cubicBezTo>
                    <a:pt x="1581128" y="6236904"/>
                    <a:pt x="1539282" y="6272164"/>
                    <a:pt x="1491726" y="6268096"/>
                  </a:cubicBezTo>
                  <a:cubicBezTo>
                    <a:pt x="1444166" y="6264032"/>
                    <a:pt x="1408912" y="6222186"/>
                    <a:pt x="1412976" y="6174628"/>
                  </a:cubicBezTo>
                  <a:lnTo>
                    <a:pt x="1427856" y="6000556"/>
                  </a:lnTo>
                  <a:cubicBezTo>
                    <a:pt x="1431920" y="5953000"/>
                    <a:pt x="1473766" y="5917744"/>
                    <a:pt x="1521324" y="5921808"/>
                  </a:cubicBezTo>
                  <a:close/>
                  <a:moveTo>
                    <a:pt x="1849336" y="5904412"/>
                  </a:moveTo>
                  <a:cubicBezTo>
                    <a:pt x="1897062" y="5903820"/>
                    <a:pt x="1936234" y="5942032"/>
                    <a:pt x="1936826" y="5989758"/>
                  </a:cubicBezTo>
                  <a:lnTo>
                    <a:pt x="1938992" y="6164448"/>
                  </a:lnTo>
                  <a:cubicBezTo>
                    <a:pt x="1939584" y="6212176"/>
                    <a:pt x="1901374" y="6251346"/>
                    <a:pt x="1853648" y="6251936"/>
                  </a:cubicBezTo>
                  <a:cubicBezTo>
                    <a:pt x="1805920" y="6252528"/>
                    <a:pt x="1766752" y="6214318"/>
                    <a:pt x="1766160" y="6166592"/>
                  </a:cubicBezTo>
                  <a:cubicBezTo>
                    <a:pt x="1765440" y="6108362"/>
                    <a:pt x="1764716" y="6050130"/>
                    <a:pt x="1763996" y="5991900"/>
                  </a:cubicBezTo>
                  <a:cubicBezTo>
                    <a:pt x="1763404" y="5944172"/>
                    <a:pt x="1801610" y="5905004"/>
                    <a:pt x="1849336" y="5904412"/>
                  </a:cubicBezTo>
                  <a:close/>
                  <a:moveTo>
                    <a:pt x="2158200" y="5904074"/>
                  </a:moveTo>
                  <a:cubicBezTo>
                    <a:pt x="2205566" y="5898206"/>
                    <a:pt x="2248724" y="5931844"/>
                    <a:pt x="2254594" y="5979212"/>
                  </a:cubicBezTo>
                  <a:lnTo>
                    <a:pt x="2276078" y="6152592"/>
                  </a:lnTo>
                  <a:cubicBezTo>
                    <a:pt x="2281948" y="6199960"/>
                    <a:pt x="2248306" y="6243120"/>
                    <a:pt x="2200942" y="6248986"/>
                  </a:cubicBezTo>
                  <a:cubicBezTo>
                    <a:pt x="2153572" y="6254856"/>
                    <a:pt x="2110416" y="6221218"/>
                    <a:pt x="2104546" y="6173848"/>
                  </a:cubicBezTo>
                  <a:lnTo>
                    <a:pt x="2083062" y="6000468"/>
                  </a:lnTo>
                  <a:cubicBezTo>
                    <a:pt x="2077190" y="5953100"/>
                    <a:pt x="2110830" y="5909944"/>
                    <a:pt x="2158200" y="5904074"/>
                  </a:cubicBezTo>
                  <a:close/>
                  <a:moveTo>
                    <a:pt x="2510236" y="5833022"/>
                  </a:moveTo>
                  <a:cubicBezTo>
                    <a:pt x="2557498" y="5826360"/>
                    <a:pt x="2601210" y="5859274"/>
                    <a:pt x="2607872" y="5906538"/>
                  </a:cubicBezTo>
                  <a:lnTo>
                    <a:pt x="2632252" y="6079534"/>
                  </a:lnTo>
                  <a:cubicBezTo>
                    <a:pt x="2638912" y="6126796"/>
                    <a:pt x="2605998" y="6170510"/>
                    <a:pt x="2558736" y="6177170"/>
                  </a:cubicBezTo>
                  <a:cubicBezTo>
                    <a:pt x="2511470" y="6183830"/>
                    <a:pt x="2467760" y="6150918"/>
                    <a:pt x="2461098" y="6103654"/>
                  </a:cubicBezTo>
                  <a:lnTo>
                    <a:pt x="2436720" y="5930656"/>
                  </a:lnTo>
                  <a:cubicBezTo>
                    <a:pt x="2430056" y="5883394"/>
                    <a:pt x="2462970" y="5839680"/>
                    <a:pt x="2510236" y="5833022"/>
                  </a:cubicBezTo>
                  <a:close/>
                  <a:moveTo>
                    <a:pt x="2864986" y="5763658"/>
                  </a:moveTo>
                  <a:cubicBezTo>
                    <a:pt x="2912538" y="5759566"/>
                    <a:pt x="2954408" y="5794796"/>
                    <a:pt x="2958502" y="5842350"/>
                  </a:cubicBezTo>
                  <a:lnTo>
                    <a:pt x="2973486" y="6016412"/>
                  </a:lnTo>
                  <a:cubicBezTo>
                    <a:pt x="2977578" y="6063968"/>
                    <a:pt x="2942346" y="6105834"/>
                    <a:pt x="2894792" y="6109928"/>
                  </a:cubicBezTo>
                  <a:cubicBezTo>
                    <a:pt x="2847238" y="6114024"/>
                    <a:pt x="2805370" y="6078790"/>
                    <a:pt x="2801278" y="6031236"/>
                  </a:cubicBezTo>
                  <a:lnTo>
                    <a:pt x="2786292" y="5857174"/>
                  </a:lnTo>
                  <a:cubicBezTo>
                    <a:pt x="2782202" y="5809620"/>
                    <a:pt x="2817432" y="5767752"/>
                    <a:pt x="2864986" y="5763658"/>
                  </a:cubicBezTo>
                  <a:close/>
                  <a:moveTo>
                    <a:pt x="3220818" y="5707100"/>
                  </a:moveTo>
                  <a:cubicBezTo>
                    <a:pt x="3268548" y="5707170"/>
                    <a:pt x="3307184" y="5745916"/>
                    <a:pt x="3307116" y="5793646"/>
                  </a:cubicBezTo>
                  <a:cubicBezTo>
                    <a:pt x="3307032" y="5851882"/>
                    <a:pt x="3306944" y="5910118"/>
                    <a:pt x="3306860" y="5968352"/>
                  </a:cubicBezTo>
                  <a:cubicBezTo>
                    <a:pt x="3306792" y="6016082"/>
                    <a:pt x="3268046" y="6054718"/>
                    <a:pt x="3220316" y="6054650"/>
                  </a:cubicBezTo>
                  <a:cubicBezTo>
                    <a:pt x="3172586" y="6054580"/>
                    <a:pt x="3133950" y="6015836"/>
                    <a:pt x="3134020" y="5968106"/>
                  </a:cubicBezTo>
                  <a:lnTo>
                    <a:pt x="3134272" y="5793396"/>
                  </a:lnTo>
                  <a:cubicBezTo>
                    <a:pt x="3134340" y="5745666"/>
                    <a:pt x="3173088" y="5707030"/>
                    <a:pt x="3220818" y="5707100"/>
                  </a:cubicBezTo>
                  <a:close/>
                  <a:moveTo>
                    <a:pt x="3485556" y="5241448"/>
                  </a:moveTo>
                  <a:lnTo>
                    <a:pt x="3438144" y="5521782"/>
                  </a:lnTo>
                  <a:cubicBezTo>
                    <a:pt x="2823018" y="5705530"/>
                    <a:pt x="2094220" y="5851760"/>
                    <a:pt x="1469142" y="5867074"/>
                  </a:cubicBezTo>
                  <a:lnTo>
                    <a:pt x="1476518" y="5716988"/>
                  </a:lnTo>
                  <a:cubicBezTo>
                    <a:pt x="2205386" y="5623572"/>
                    <a:pt x="2871756" y="5520914"/>
                    <a:pt x="3485556" y="5241448"/>
                  </a:cubicBezTo>
                  <a:close/>
                  <a:moveTo>
                    <a:pt x="2428022" y="5138668"/>
                  </a:moveTo>
                  <a:lnTo>
                    <a:pt x="2346172" y="5344730"/>
                  </a:lnTo>
                  <a:cubicBezTo>
                    <a:pt x="2067008" y="5390306"/>
                    <a:pt x="1790042" y="5419156"/>
                    <a:pt x="1530900" y="5425504"/>
                  </a:cubicBezTo>
                  <a:lnTo>
                    <a:pt x="1538276" y="5275418"/>
                  </a:lnTo>
                  <a:cubicBezTo>
                    <a:pt x="1845798" y="5236004"/>
                    <a:pt x="2142196" y="5194944"/>
                    <a:pt x="2428022" y="5138668"/>
                  </a:cubicBezTo>
                  <a:close/>
                  <a:moveTo>
                    <a:pt x="2133022" y="5028170"/>
                  </a:moveTo>
                  <a:cubicBezTo>
                    <a:pt x="2171552" y="5025446"/>
                    <a:pt x="2209526" y="5042940"/>
                    <a:pt x="2232250" y="5075134"/>
                  </a:cubicBezTo>
                  <a:lnTo>
                    <a:pt x="2168700" y="5093818"/>
                  </a:lnTo>
                  <a:cubicBezTo>
                    <a:pt x="2154318" y="5084012"/>
                    <a:pt x="2135420" y="5082280"/>
                    <a:pt x="2118380" y="5089970"/>
                  </a:cubicBezTo>
                  <a:cubicBezTo>
                    <a:pt x="2107206" y="5095014"/>
                    <a:pt x="2098542" y="5103334"/>
                    <a:pt x="2093848" y="5113750"/>
                  </a:cubicBezTo>
                  <a:lnTo>
                    <a:pt x="2029868" y="5129370"/>
                  </a:lnTo>
                  <a:cubicBezTo>
                    <a:pt x="2033106" y="5090636"/>
                    <a:pt x="2056888" y="5054972"/>
                    <a:pt x="2094854" y="5037838"/>
                  </a:cubicBezTo>
                  <a:cubicBezTo>
                    <a:pt x="2107276" y="5032232"/>
                    <a:pt x="2120180" y="5029078"/>
                    <a:pt x="2133022" y="5028170"/>
                  </a:cubicBezTo>
                  <a:close/>
                  <a:moveTo>
                    <a:pt x="2132604" y="4926770"/>
                  </a:moveTo>
                  <a:cubicBezTo>
                    <a:pt x="2212768" y="4924820"/>
                    <a:pt x="2290096" y="4970058"/>
                    <a:pt x="2325280" y="5047636"/>
                  </a:cubicBezTo>
                  <a:cubicBezTo>
                    <a:pt x="2305824" y="5053816"/>
                    <a:pt x="2286366" y="5059836"/>
                    <a:pt x="2266672" y="5065012"/>
                  </a:cubicBezTo>
                  <a:cubicBezTo>
                    <a:pt x="2231528" y="4996664"/>
                    <a:pt x="2148492" y="4967418"/>
                    <a:pt x="2077526" y="4999444"/>
                  </a:cubicBezTo>
                  <a:cubicBezTo>
                    <a:pt x="2021526" y="5024716"/>
                    <a:pt x="1989164" y="5080864"/>
                    <a:pt x="1991690" y="5138692"/>
                  </a:cubicBezTo>
                  <a:cubicBezTo>
                    <a:pt x="1972604" y="5144090"/>
                    <a:pt x="1953146" y="5148396"/>
                    <a:pt x="1933476" y="5152414"/>
                  </a:cubicBezTo>
                  <a:cubicBezTo>
                    <a:pt x="1924346" y="5067122"/>
                    <a:pt x="1970420" y="4982246"/>
                    <a:pt x="2052954" y="4944998"/>
                  </a:cubicBezTo>
                  <a:cubicBezTo>
                    <a:pt x="2078848" y="4933312"/>
                    <a:pt x="2105884" y="4927418"/>
                    <a:pt x="2132604" y="4926770"/>
                  </a:cubicBezTo>
                  <a:close/>
                  <a:moveTo>
                    <a:pt x="3547314" y="4799878"/>
                  </a:moveTo>
                  <a:lnTo>
                    <a:pt x="3499902" y="5080212"/>
                  </a:lnTo>
                  <a:cubicBezTo>
                    <a:pt x="3191536" y="5172326"/>
                    <a:pt x="2854602" y="5255012"/>
                    <a:pt x="2516482" y="5316460"/>
                  </a:cubicBezTo>
                  <a:lnTo>
                    <a:pt x="2598168" y="5104516"/>
                  </a:lnTo>
                  <a:cubicBezTo>
                    <a:pt x="2928204" y="5032796"/>
                    <a:pt x="3244170" y="4937900"/>
                    <a:pt x="3547314" y="4799878"/>
                  </a:cubicBezTo>
                  <a:close/>
                  <a:moveTo>
                    <a:pt x="3030070" y="4785452"/>
                  </a:moveTo>
                  <a:cubicBezTo>
                    <a:pt x="3089452" y="4779322"/>
                    <a:pt x="3148988" y="4804454"/>
                    <a:pt x="3185696" y="4853054"/>
                  </a:cubicBezTo>
                  <a:lnTo>
                    <a:pt x="3088456" y="4885086"/>
                  </a:lnTo>
                  <a:cubicBezTo>
                    <a:pt x="3065750" y="4870654"/>
                    <a:pt x="3036472" y="4868922"/>
                    <a:pt x="3010532" y="4881652"/>
                  </a:cubicBezTo>
                  <a:cubicBezTo>
                    <a:pt x="2993522" y="4889998"/>
                    <a:pt x="2980550" y="4903284"/>
                    <a:pt x="2973818" y="4919606"/>
                  </a:cubicBezTo>
                  <a:lnTo>
                    <a:pt x="2875762" y="4946928"/>
                  </a:lnTo>
                  <a:cubicBezTo>
                    <a:pt x="2878836" y="4886928"/>
                    <a:pt x="2913794" y="4830650"/>
                    <a:pt x="2971588" y="4802290"/>
                  </a:cubicBezTo>
                  <a:cubicBezTo>
                    <a:pt x="2990498" y="4793012"/>
                    <a:pt x="3010276" y="4787494"/>
                    <a:pt x="3030070" y="4785452"/>
                  </a:cubicBezTo>
                  <a:close/>
                  <a:moveTo>
                    <a:pt x="2126754" y="4770514"/>
                  </a:moveTo>
                  <a:cubicBezTo>
                    <a:pt x="2256476" y="4767428"/>
                    <a:pt x="2381584" y="4840796"/>
                    <a:pt x="2438318" y="4966510"/>
                  </a:cubicBezTo>
                  <a:cubicBezTo>
                    <a:pt x="2444154" y="4979442"/>
                    <a:pt x="2449096" y="4992550"/>
                    <a:pt x="2451636" y="5006236"/>
                  </a:cubicBezTo>
                  <a:lnTo>
                    <a:pt x="2360366" y="5036142"/>
                  </a:lnTo>
                  <a:lnTo>
                    <a:pt x="2350334" y="5006216"/>
                  </a:lnTo>
                  <a:cubicBezTo>
                    <a:pt x="2296618" y="4887190"/>
                    <a:pt x="2156586" y="4834246"/>
                    <a:pt x="2037562" y="4887960"/>
                  </a:cubicBezTo>
                  <a:cubicBezTo>
                    <a:pt x="1932492" y="4935378"/>
                    <a:pt x="1878916" y="5050058"/>
                    <a:pt x="1905018" y="5158108"/>
                  </a:cubicBezTo>
                  <a:cubicBezTo>
                    <a:pt x="1873878" y="5164806"/>
                    <a:pt x="1842184" y="5170794"/>
                    <a:pt x="1809830" y="5176038"/>
                  </a:cubicBezTo>
                  <a:cubicBezTo>
                    <a:pt x="1775920" y="5025110"/>
                    <a:pt x="1851334" y="4866100"/>
                    <a:pt x="1997856" y="4799976"/>
                  </a:cubicBezTo>
                  <a:cubicBezTo>
                    <a:pt x="2039760" y="4781066"/>
                    <a:pt x="2083514" y="4771542"/>
                    <a:pt x="2126754" y="4770514"/>
                  </a:cubicBezTo>
                  <a:close/>
                  <a:moveTo>
                    <a:pt x="3024372" y="4628830"/>
                  </a:moveTo>
                  <a:cubicBezTo>
                    <a:pt x="3148108" y="4621822"/>
                    <a:pt x="3269820" y="4687850"/>
                    <a:pt x="3328038" y="4805940"/>
                  </a:cubicBezTo>
                  <a:cubicBezTo>
                    <a:pt x="3298290" y="4816458"/>
                    <a:pt x="3268534" y="4826726"/>
                    <a:pt x="3238368" y="4835704"/>
                  </a:cubicBezTo>
                  <a:cubicBezTo>
                    <a:pt x="3180670" y="4731872"/>
                    <a:pt x="3050938" y="4690832"/>
                    <a:pt x="2942906" y="4743842"/>
                  </a:cubicBezTo>
                  <a:cubicBezTo>
                    <a:pt x="2857660" y="4785674"/>
                    <a:pt x="2810466" y="4874024"/>
                    <a:pt x="2817250" y="4963230"/>
                  </a:cubicBezTo>
                  <a:cubicBezTo>
                    <a:pt x="2788036" y="4972520"/>
                    <a:pt x="2758192" y="4980142"/>
                    <a:pt x="2728004" y="4987330"/>
                  </a:cubicBezTo>
                  <a:cubicBezTo>
                    <a:pt x="2709650" y="4856026"/>
                    <a:pt x="2776594" y="4722614"/>
                    <a:pt x="2902236" y="4660960"/>
                  </a:cubicBezTo>
                  <a:cubicBezTo>
                    <a:pt x="2941656" y="4641618"/>
                    <a:pt x="2983126" y="4631166"/>
                    <a:pt x="3024372" y="4628830"/>
                  </a:cubicBezTo>
                  <a:close/>
                  <a:moveTo>
                    <a:pt x="3007542" y="4387740"/>
                  </a:moveTo>
                  <a:cubicBezTo>
                    <a:pt x="3207782" y="4376506"/>
                    <a:pt x="3404706" y="4483606"/>
                    <a:pt x="3498614" y="4674980"/>
                  </a:cubicBezTo>
                  <a:cubicBezTo>
                    <a:pt x="3508274" y="4694668"/>
                    <a:pt x="3516560" y="4714670"/>
                    <a:pt x="3521166" y="4735688"/>
                  </a:cubicBezTo>
                  <a:lnTo>
                    <a:pt x="3381664" y="4786434"/>
                  </a:lnTo>
                  <a:lnTo>
                    <a:pt x="3364676" y="4740704"/>
                  </a:lnTo>
                  <a:cubicBezTo>
                    <a:pt x="3275764" y="4559512"/>
                    <a:pt x="3056804" y="4484706"/>
                    <a:pt x="2875616" y="4573616"/>
                  </a:cubicBezTo>
                  <a:cubicBezTo>
                    <a:pt x="2715668" y="4652102"/>
                    <a:pt x="2638620" y="4831930"/>
                    <a:pt x="2684328" y="4997544"/>
                  </a:cubicBezTo>
                  <a:cubicBezTo>
                    <a:pt x="2636558" y="5009444"/>
                    <a:pt x="2587894" y="5020272"/>
                    <a:pt x="2538176" y="5029988"/>
                  </a:cubicBezTo>
                  <a:cubicBezTo>
                    <a:pt x="2478268" y="4798524"/>
                    <a:pt x="2586840" y="4549128"/>
                    <a:pt x="2809890" y="4439678"/>
                  </a:cubicBezTo>
                  <a:cubicBezTo>
                    <a:pt x="2873680" y="4408376"/>
                    <a:pt x="2940796" y="4391484"/>
                    <a:pt x="3007542" y="4387740"/>
                  </a:cubicBezTo>
                  <a:close/>
                  <a:moveTo>
                    <a:pt x="3629998" y="1118952"/>
                  </a:moveTo>
                  <a:cubicBezTo>
                    <a:pt x="3809402" y="1838210"/>
                    <a:pt x="3638768" y="2510464"/>
                    <a:pt x="3334628" y="3221862"/>
                  </a:cubicBezTo>
                  <a:cubicBezTo>
                    <a:pt x="3585754" y="2481118"/>
                    <a:pt x="3746784" y="1987498"/>
                    <a:pt x="3629998" y="1118952"/>
                  </a:cubicBezTo>
                  <a:close/>
                  <a:moveTo>
                    <a:pt x="3262464" y="924864"/>
                  </a:moveTo>
                  <a:cubicBezTo>
                    <a:pt x="3290512" y="930736"/>
                    <a:pt x="3209662" y="1430216"/>
                    <a:pt x="3081888" y="2040482"/>
                  </a:cubicBezTo>
                  <a:cubicBezTo>
                    <a:pt x="2954114" y="2650750"/>
                    <a:pt x="2827796" y="3140708"/>
                    <a:pt x="2799750" y="3134836"/>
                  </a:cubicBezTo>
                  <a:cubicBezTo>
                    <a:pt x="2771704" y="3128966"/>
                    <a:pt x="2852552" y="2629486"/>
                    <a:pt x="2980328" y="2019218"/>
                  </a:cubicBezTo>
                  <a:cubicBezTo>
                    <a:pt x="3108102" y="1408950"/>
                    <a:pt x="3234420" y="918992"/>
                    <a:pt x="3262464" y="924864"/>
                  </a:cubicBezTo>
                  <a:close/>
                  <a:moveTo>
                    <a:pt x="2750934" y="904340"/>
                  </a:moveTo>
                  <a:cubicBezTo>
                    <a:pt x="2360950" y="1657396"/>
                    <a:pt x="2336790" y="2173152"/>
                    <a:pt x="2308770" y="2950774"/>
                  </a:cubicBezTo>
                  <a:cubicBezTo>
                    <a:pt x="2281004" y="2179658"/>
                    <a:pt x="2356170" y="1496044"/>
                    <a:pt x="2750934" y="904340"/>
                  </a:cubicBezTo>
                  <a:close/>
                  <a:moveTo>
                    <a:pt x="4178732" y="735316"/>
                  </a:moveTo>
                  <a:cubicBezTo>
                    <a:pt x="4432040" y="3917746"/>
                    <a:pt x="3733628" y="5756568"/>
                    <a:pt x="3613712" y="8397822"/>
                  </a:cubicBezTo>
                  <a:cubicBezTo>
                    <a:pt x="2757368" y="7721524"/>
                    <a:pt x="632064" y="7773016"/>
                    <a:pt x="260912" y="7432622"/>
                  </a:cubicBezTo>
                  <a:lnTo>
                    <a:pt x="565712" y="7026222"/>
                  </a:lnTo>
                  <a:cubicBezTo>
                    <a:pt x="959326" y="7414306"/>
                    <a:pt x="3032448" y="7690424"/>
                    <a:pt x="3332756" y="7873234"/>
                  </a:cubicBezTo>
                  <a:cubicBezTo>
                    <a:pt x="3266406" y="5369520"/>
                    <a:pt x="4245084" y="3948156"/>
                    <a:pt x="4178732" y="735316"/>
                  </a:cubicBezTo>
                  <a:close/>
                  <a:moveTo>
                    <a:pt x="3101928" y="464"/>
                  </a:moveTo>
                  <a:cubicBezTo>
                    <a:pt x="2452564" y="10872"/>
                    <a:pt x="1791772" y="196176"/>
                    <a:pt x="1760148" y="515616"/>
                  </a:cubicBezTo>
                  <a:cubicBezTo>
                    <a:pt x="1530832" y="3234752"/>
                    <a:pt x="2344876" y="5131608"/>
                    <a:pt x="0" y="7329616"/>
                  </a:cubicBezTo>
                  <a:cubicBezTo>
                    <a:pt x="155692" y="8053216"/>
                    <a:pt x="609330" y="8513468"/>
                    <a:pt x="1203572" y="8805560"/>
                  </a:cubicBezTo>
                  <a:cubicBezTo>
                    <a:pt x="1336753" y="8857907"/>
                    <a:pt x="1364641" y="9098675"/>
                    <a:pt x="1353735" y="9278484"/>
                  </a:cubicBezTo>
                  <a:cubicBezTo>
                    <a:pt x="1342829" y="9458293"/>
                    <a:pt x="1211566" y="9861044"/>
                    <a:pt x="1427130" y="9862520"/>
                  </a:cubicBezTo>
                  <a:lnTo>
                    <a:pt x="3967192" y="10145334"/>
                  </a:lnTo>
                  <a:cubicBezTo>
                    <a:pt x="4236526" y="10198836"/>
                    <a:pt x="4455398" y="10282674"/>
                    <a:pt x="4523726" y="10012810"/>
                  </a:cubicBezTo>
                  <a:cubicBezTo>
                    <a:pt x="4578200" y="9881492"/>
                    <a:pt x="4520528" y="9646589"/>
                    <a:pt x="4421494" y="9351885"/>
                  </a:cubicBezTo>
                  <a:cubicBezTo>
                    <a:pt x="4738666" y="9360501"/>
                    <a:pt x="4607840" y="9324392"/>
                    <a:pt x="4877788" y="9325920"/>
                  </a:cubicBezTo>
                  <a:cubicBezTo>
                    <a:pt x="5068050" y="6362368"/>
                    <a:pt x="4423428" y="3458456"/>
                    <a:pt x="4375152" y="534664"/>
                  </a:cubicBezTo>
                  <a:cubicBezTo>
                    <a:pt x="4389232" y="154536"/>
                    <a:pt x="3751292" y="-9948"/>
                    <a:pt x="3101928" y="464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" name="任意多边形 80"/>
            <p:cNvSpPr/>
            <p:nvPr/>
          </p:nvSpPr>
          <p:spPr>
            <a:xfrm flipH="1">
              <a:off x="8806764" y="3980153"/>
              <a:ext cx="1100679" cy="2056784"/>
            </a:xfrm>
            <a:custGeom>
              <a:avLst/>
              <a:gdLst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412408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412408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12408 w 5517109"/>
                <a:gd name="connsiteY157" fmla="*/ 689825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12408 w 5517109"/>
                <a:gd name="connsiteY157" fmla="*/ 689825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12408 w 5517109"/>
                <a:gd name="connsiteY157" fmla="*/ 689825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12408 w 5517109"/>
                <a:gd name="connsiteY157" fmla="*/ 689825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12408 w 5517109"/>
                <a:gd name="connsiteY157" fmla="*/ 689825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64959 w 5517109"/>
                <a:gd name="connsiteY157" fmla="*/ 688774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64959 w 5517109"/>
                <a:gd name="connsiteY161" fmla="*/ 688774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</a:cxnLst>
              <a:rect l="l" t="t" r="r" b="b"/>
              <a:pathLst>
                <a:path w="5517109" h="10309548">
                  <a:moveTo>
                    <a:pt x="3542494" y="9270972"/>
                  </a:moveTo>
                  <a:cubicBezTo>
                    <a:pt x="3305974" y="9455752"/>
                    <a:pt x="2214866" y="9575694"/>
                    <a:pt x="1411784" y="9531812"/>
                  </a:cubicBezTo>
                  <a:cubicBezTo>
                    <a:pt x="2122020" y="9493728"/>
                    <a:pt x="2881118" y="9420740"/>
                    <a:pt x="3542494" y="9270972"/>
                  </a:cubicBezTo>
                  <a:close/>
                  <a:moveTo>
                    <a:pt x="2307252" y="8138652"/>
                  </a:moveTo>
                  <a:cubicBezTo>
                    <a:pt x="2345308" y="8143808"/>
                    <a:pt x="2378444" y="8171090"/>
                    <a:pt x="2389152" y="8210478"/>
                  </a:cubicBezTo>
                  <a:cubicBezTo>
                    <a:pt x="2389922" y="8213304"/>
                    <a:pt x="2390558" y="8216134"/>
                    <a:pt x="2391008" y="8218972"/>
                  </a:cubicBezTo>
                  <a:cubicBezTo>
                    <a:pt x="2373608" y="8171516"/>
                    <a:pt x="2322456" y="8144492"/>
                    <a:pt x="2272764" y="8158002"/>
                  </a:cubicBezTo>
                  <a:cubicBezTo>
                    <a:pt x="2223072" y="8171514"/>
                    <a:pt x="2192648" y="8220720"/>
                    <a:pt x="2201674" y="8270454"/>
                  </a:cubicBezTo>
                  <a:lnTo>
                    <a:pt x="2198972" y="8262190"/>
                  </a:lnTo>
                  <a:cubicBezTo>
                    <a:pt x="2184692" y="8209672"/>
                    <a:pt x="2215690" y="8155522"/>
                    <a:pt x="2268206" y="8141244"/>
                  </a:cubicBezTo>
                  <a:cubicBezTo>
                    <a:pt x="2281336" y="8137674"/>
                    <a:pt x="2294568" y="8136934"/>
                    <a:pt x="2307252" y="8138652"/>
                  </a:cubicBezTo>
                  <a:close/>
                  <a:moveTo>
                    <a:pt x="2742190" y="8137436"/>
                  </a:moveTo>
                  <a:cubicBezTo>
                    <a:pt x="2741230" y="8140376"/>
                    <a:pt x="2741410" y="8143310"/>
                    <a:pt x="2741700" y="8146254"/>
                  </a:cubicBezTo>
                  <a:lnTo>
                    <a:pt x="2740986" y="8137850"/>
                  </a:lnTo>
                  <a:lnTo>
                    <a:pt x="2742190" y="8137436"/>
                  </a:lnTo>
                  <a:close/>
                  <a:moveTo>
                    <a:pt x="2781652" y="8123828"/>
                  </a:moveTo>
                  <a:cubicBezTo>
                    <a:pt x="2780318" y="8125516"/>
                    <a:pt x="2780420" y="8127180"/>
                    <a:pt x="2780584" y="8128854"/>
                  </a:cubicBezTo>
                  <a:lnTo>
                    <a:pt x="2780200" y="8124328"/>
                  </a:lnTo>
                  <a:lnTo>
                    <a:pt x="2781652" y="8123828"/>
                  </a:lnTo>
                  <a:close/>
                  <a:moveTo>
                    <a:pt x="2935074" y="8110082"/>
                  </a:moveTo>
                  <a:cubicBezTo>
                    <a:pt x="2936048" y="8112712"/>
                    <a:pt x="2936386" y="8115424"/>
                    <a:pt x="2936626" y="8118124"/>
                  </a:cubicBezTo>
                  <a:cubicBezTo>
                    <a:pt x="2936384" y="8116718"/>
                    <a:pt x="2936000" y="8115342"/>
                    <a:pt x="2935592" y="8113968"/>
                  </a:cubicBezTo>
                  <a:lnTo>
                    <a:pt x="2933704" y="8110198"/>
                  </a:lnTo>
                  <a:lnTo>
                    <a:pt x="2935074" y="8110082"/>
                  </a:lnTo>
                  <a:close/>
                  <a:moveTo>
                    <a:pt x="2982530" y="8106014"/>
                  </a:moveTo>
                  <a:cubicBezTo>
                    <a:pt x="2983020" y="8107248"/>
                    <a:pt x="2983148" y="8108520"/>
                    <a:pt x="2983260" y="8109790"/>
                  </a:cubicBezTo>
                  <a:lnTo>
                    <a:pt x="2982324" y="8106032"/>
                  </a:lnTo>
                  <a:lnTo>
                    <a:pt x="2982530" y="8106014"/>
                  </a:lnTo>
                  <a:close/>
                  <a:moveTo>
                    <a:pt x="2314126" y="8071846"/>
                  </a:moveTo>
                  <a:cubicBezTo>
                    <a:pt x="2376150" y="8080250"/>
                    <a:pt x="2430158" y="8124716"/>
                    <a:pt x="2447614" y="8188914"/>
                  </a:cubicBezTo>
                  <a:cubicBezTo>
                    <a:pt x="2448866" y="8193518"/>
                    <a:pt x="2449904" y="8198132"/>
                    <a:pt x="2450638" y="8202760"/>
                  </a:cubicBezTo>
                  <a:cubicBezTo>
                    <a:pt x="2422278" y="8125410"/>
                    <a:pt x="2338904" y="8081364"/>
                    <a:pt x="2257912" y="8103386"/>
                  </a:cubicBezTo>
                  <a:cubicBezTo>
                    <a:pt x="2176922" y="8125408"/>
                    <a:pt x="2127332" y="8205608"/>
                    <a:pt x="2142046" y="8286668"/>
                  </a:cubicBezTo>
                  <a:lnTo>
                    <a:pt x="2137642" y="8273198"/>
                  </a:lnTo>
                  <a:cubicBezTo>
                    <a:pt x="2114368" y="8187600"/>
                    <a:pt x="2164890" y="8099344"/>
                    <a:pt x="2250486" y="8076070"/>
                  </a:cubicBezTo>
                  <a:cubicBezTo>
                    <a:pt x="2271884" y="8070252"/>
                    <a:pt x="2293450" y="8069046"/>
                    <a:pt x="2314126" y="8071846"/>
                  </a:cubicBezTo>
                  <a:close/>
                  <a:moveTo>
                    <a:pt x="3264642" y="8032154"/>
                  </a:moveTo>
                  <a:cubicBezTo>
                    <a:pt x="3264984" y="8033016"/>
                    <a:pt x="3265074" y="8033904"/>
                    <a:pt x="3265152" y="8034792"/>
                  </a:cubicBezTo>
                  <a:lnTo>
                    <a:pt x="3264510" y="8032212"/>
                  </a:lnTo>
                  <a:lnTo>
                    <a:pt x="3264642" y="8032154"/>
                  </a:lnTo>
                  <a:close/>
                  <a:moveTo>
                    <a:pt x="3309108" y="8012590"/>
                  </a:moveTo>
                  <a:cubicBezTo>
                    <a:pt x="3310756" y="8017130"/>
                    <a:pt x="3311370" y="8021804"/>
                    <a:pt x="3311784" y="8026458"/>
                  </a:cubicBezTo>
                  <a:cubicBezTo>
                    <a:pt x="3311432" y="8024424"/>
                    <a:pt x="3310878" y="8022430"/>
                    <a:pt x="3310286" y="8020438"/>
                  </a:cubicBezTo>
                  <a:lnTo>
                    <a:pt x="3306852" y="8013582"/>
                  </a:lnTo>
                  <a:lnTo>
                    <a:pt x="3309108" y="8012590"/>
                  </a:lnTo>
                  <a:close/>
                  <a:moveTo>
                    <a:pt x="2277436" y="8005756"/>
                  </a:moveTo>
                  <a:cubicBezTo>
                    <a:pt x="2379830" y="7999230"/>
                    <a:pt x="2476130" y="8065212"/>
                    <a:pt x="2504100" y="8168078"/>
                  </a:cubicBezTo>
                  <a:cubicBezTo>
                    <a:pt x="2505820" y="8174402"/>
                    <a:pt x="2507246" y="8180738"/>
                    <a:pt x="2508254" y="8187094"/>
                  </a:cubicBezTo>
                  <a:cubicBezTo>
                    <a:pt x="2469304" y="8080862"/>
                    <a:pt x="2354798" y="8020366"/>
                    <a:pt x="2243562" y="8050612"/>
                  </a:cubicBezTo>
                  <a:cubicBezTo>
                    <a:pt x="2132328" y="8080856"/>
                    <a:pt x="2064222" y="8191006"/>
                    <a:pt x="2084428" y="8302334"/>
                  </a:cubicBezTo>
                  <a:lnTo>
                    <a:pt x="2078380" y="8283834"/>
                  </a:lnTo>
                  <a:cubicBezTo>
                    <a:pt x="2046416" y="8166274"/>
                    <a:pt x="2115804" y="8045060"/>
                    <a:pt x="2233362" y="8013096"/>
                  </a:cubicBezTo>
                  <a:cubicBezTo>
                    <a:pt x="2248056" y="8009100"/>
                    <a:pt x="2262810" y="8006688"/>
                    <a:pt x="2277436" y="8005756"/>
                  </a:cubicBezTo>
                  <a:close/>
                  <a:moveTo>
                    <a:pt x="2811774" y="7981640"/>
                  </a:moveTo>
                  <a:cubicBezTo>
                    <a:pt x="2870788" y="7970560"/>
                    <a:pt x="2927856" y="8010736"/>
                    <a:pt x="2939242" y="8071376"/>
                  </a:cubicBezTo>
                  <a:cubicBezTo>
                    <a:pt x="2939854" y="8074638"/>
                    <a:pt x="2940322" y="8077894"/>
                    <a:pt x="2940584" y="8081140"/>
                  </a:cubicBezTo>
                  <a:cubicBezTo>
                    <a:pt x="2925344" y="8025912"/>
                    <a:pt x="2871246" y="7990508"/>
                    <a:pt x="2815408" y="8000990"/>
                  </a:cubicBezTo>
                  <a:cubicBezTo>
                    <a:pt x="2759570" y="8011474"/>
                    <a:pt x="2721998" y="8064090"/>
                    <a:pt x="2727828" y="8121086"/>
                  </a:cubicBezTo>
                  <a:lnTo>
                    <a:pt x="2725536" y="8111498"/>
                  </a:lnTo>
                  <a:cubicBezTo>
                    <a:pt x="2714150" y="8050858"/>
                    <a:pt x="2752760" y="7992720"/>
                    <a:pt x="2811774" y="7981640"/>
                  </a:cubicBezTo>
                  <a:close/>
                  <a:moveTo>
                    <a:pt x="2833428" y="7903432"/>
                  </a:moveTo>
                  <a:cubicBezTo>
                    <a:pt x="2915920" y="7905218"/>
                    <a:pt x="2989166" y="7966164"/>
                    <a:pt x="3005402" y="8052644"/>
                  </a:cubicBezTo>
                  <a:cubicBezTo>
                    <a:pt x="3006400" y="8057962"/>
                    <a:pt x="3007164" y="8063268"/>
                    <a:pt x="3007588" y="8068560"/>
                  </a:cubicBezTo>
                  <a:cubicBezTo>
                    <a:pt x="2982750" y="7978546"/>
                    <a:pt x="2894578" y="7920838"/>
                    <a:pt x="2803568" y="7937926"/>
                  </a:cubicBezTo>
                  <a:cubicBezTo>
                    <a:pt x="2712558" y="7955012"/>
                    <a:pt x="2651320" y="8040772"/>
                    <a:pt x="2660822" y="8133666"/>
                  </a:cubicBezTo>
                  <a:lnTo>
                    <a:pt x="2657086" y="8118040"/>
                  </a:lnTo>
                  <a:cubicBezTo>
                    <a:pt x="2638530" y="8019206"/>
                    <a:pt x="2701462" y="7924444"/>
                    <a:pt x="2797646" y="7906386"/>
                  </a:cubicBezTo>
                  <a:cubicBezTo>
                    <a:pt x="2809668" y="7904128"/>
                    <a:pt x="2821642" y="7903176"/>
                    <a:pt x="2833428" y="7903432"/>
                  </a:cubicBezTo>
                  <a:close/>
                  <a:moveTo>
                    <a:pt x="2420240" y="7834526"/>
                  </a:moveTo>
                  <a:cubicBezTo>
                    <a:pt x="2453348" y="7839010"/>
                    <a:pt x="2482180" y="7862748"/>
                    <a:pt x="2491498" y="7897018"/>
                  </a:cubicBezTo>
                  <a:cubicBezTo>
                    <a:pt x="2492166" y="7899476"/>
                    <a:pt x="2492720" y="7901938"/>
                    <a:pt x="2493112" y="7904408"/>
                  </a:cubicBezTo>
                  <a:cubicBezTo>
                    <a:pt x="2477972" y="7863118"/>
                    <a:pt x="2433466" y="7839606"/>
                    <a:pt x="2390232" y="7851362"/>
                  </a:cubicBezTo>
                  <a:cubicBezTo>
                    <a:pt x="2347000" y="7863116"/>
                    <a:pt x="2320528" y="7905928"/>
                    <a:pt x="2328382" y="7949200"/>
                  </a:cubicBezTo>
                  <a:lnTo>
                    <a:pt x="2326030" y="7942008"/>
                  </a:lnTo>
                  <a:cubicBezTo>
                    <a:pt x="2313606" y="7896316"/>
                    <a:pt x="2340576" y="7849204"/>
                    <a:pt x="2386268" y="7836780"/>
                  </a:cubicBezTo>
                  <a:cubicBezTo>
                    <a:pt x="2397692" y="7833674"/>
                    <a:pt x="2409202" y="7833030"/>
                    <a:pt x="2420240" y="7834526"/>
                  </a:cubicBezTo>
                  <a:close/>
                  <a:moveTo>
                    <a:pt x="2833134" y="7829614"/>
                  </a:moveTo>
                  <a:cubicBezTo>
                    <a:pt x="2946434" y="7832070"/>
                    <a:pt x="3047030" y="7915772"/>
                    <a:pt x="3069330" y="8034546"/>
                  </a:cubicBezTo>
                  <a:cubicBezTo>
                    <a:pt x="3070700" y="8041850"/>
                    <a:pt x="3071748" y="8049136"/>
                    <a:pt x="3072332" y="8056406"/>
                  </a:cubicBezTo>
                  <a:cubicBezTo>
                    <a:pt x="3038218" y="7932778"/>
                    <a:pt x="2917120" y="7853522"/>
                    <a:pt x="2792126" y="7876990"/>
                  </a:cubicBezTo>
                  <a:cubicBezTo>
                    <a:pt x="2667132" y="7900458"/>
                    <a:pt x="2583028" y="8018238"/>
                    <a:pt x="2596078" y="8145820"/>
                  </a:cubicBezTo>
                  <a:lnTo>
                    <a:pt x="2590948" y="8124362"/>
                  </a:lnTo>
                  <a:cubicBezTo>
                    <a:pt x="2565462" y="7988620"/>
                    <a:pt x="2651892" y="7858474"/>
                    <a:pt x="2783992" y="7833672"/>
                  </a:cubicBezTo>
                  <a:cubicBezTo>
                    <a:pt x="2800504" y="7830572"/>
                    <a:pt x="2816950" y="7829264"/>
                    <a:pt x="2833134" y="7829614"/>
                  </a:cubicBezTo>
                  <a:close/>
                  <a:moveTo>
                    <a:pt x="3434932" y="7819060"/>
                  </a:moveTo>
                  <a:cubicBezTo>
                    <a:pt x="3505412" y="7805828"/>
                    <a:pt x="3573272" y="7852234"/>
                    <a:pt x="3586506" y="7922714"/>
                  </a:cubicBezTo>
                  <a:cubicBezTo>
                    <a:pt x="3587218" y="7926506"/>
                    <a:pt x="3587756" y="7930290"/>
                    <a:pt x="3588048" y="7934066"/>
                  </a:cubicBezTo>
                  <a:cubicBezTo>
                    <a:pt x="3570186" y="7869904"/>
                    <a:pt x="3505842" y="7829030"/>
                    <a:pt x="3439156" y="7841550"/>
                  </a:cubicBezTo>
                  <a:cubicBezTo>
                    <a:pt x="3372468" y="7854072"/>
                    <a:pt x="3327332" y="7915500"/>
                    <a:pt x="3333958" y="7981772"/>
                  </a:cubicBezTo>
                  <a:lnTo>
                    <a:pt x="3331278" y="7970632"/>
                  </a:lnTo>
                  <a:cubicBezTo>
                    <a:pt x="3318046" y="7900152"/>
                    <a:pt x="3364454" y="7832292"/>
                    <a:pt x="3434932" y="7819060"/>
                  </a:cubicBezTo>
                  <a:close/>
                  <a:moveTo>
                    <a:pt x="2426220" y="7776400"/>
                  </a:moveTo>
                  <a:cubicBezTo>
                    <a:pt x="2480184" y="7783712"/>
                    <a:pt x="2527174" y="7822400"/>
                    <a:pt x="2542360" y="7878256"/>
                  </a:cubicBezTo>
                  <a:cubicBezTo>
                    <a:pt x="2543450" y="7882262"/>
                    <a:pt x="2544354" y="7886276"/>
                    <a:pt x="2544992" y="7890302"/>
                  </a:cubicBezTo>
                  <a:cubicBezTo>
                    <a:pt x="2520318" y="7823004"/>
                    <a:pt x="2447778" y="7784680"/>
                    <a:pt x="2377312" y="7803842"/>
                  </a:cubicBezTo>
                  <a:cubicBezTo>
                    <a:pt x="2306846" y="7823002"/>
                    <a:pt x="2263700" y="7892780"/>
                    <a:pt x="2276502" y="7963306"/>
                  </a:cubicBezTo>
                  <a:lnTo>
                    <a:pt x="2272670" y="7951586"/>
                  </a:lnTo>
                  <a:cubicBezTo>
                    <a:pt x="2252420" y="7877112"/>
                    <a:pt x="2296378" y="7800324"/>
                    <a:pt x="2370850" y="7780074"/>
                  </a:cubicBezTo>
                  <a:cubicBezTo>
                    <a:pt x="2389468" y="7775012"/>
                    <a:pt x="2408232" y="7773962"/>
                    <a:pt x="2426220" y="7776400"/>
                  </a:cubicBezTo>
                  <a:close/>
                  <a:moveTo>
                    <a:pt x="3461222" y="7727950"/>
                  </a:moveTo>
                  <a:cubicBezTo>
                    <a:pt x="3559644" y="7729550"/>
                    <a:pt x="3646686" y="7800024"/>
                    <a:pt x="3665556" y="7900538"/>
                  </a:cubicBezTo>
                  <a:cubicBezTo>
                    <a:pt x="3666716" y="7906718"/>
                    <a:pt x="3667596" y="7912886"/>
                    <a:pt x="3668072" y="7919042"/>
                  </a:cubicBezTo>
                  <a:cubicBezTo>
                    <a:pt x="3638958" y="7814468"/>
                    <a:pt x="3534086" y="7747846"/>
                    <a:pt x="3425394" y="7768254"/>
                  </a:cubicBezTo>
                  <a:cubicBezTo>
                    <a:pt x="3316702" y="7788660"/>
                    <a:pt x="3243136" y="7888782"/>
                    <a:pt x="3253934" y="7996796"/>
                  </a:cubicBezTo>
                  <a:lnTo>
                    <a:pt x="3249568" y="7978640"/>
                  </a:lnTo>
                  <a:cubicBezTo>
                    <a:pt x="3228000" y="7863768"/>
                    <a:pt x="3303640" y="7753162"/>
                    <a:pt x="3418510" y="7731594"/>
                  </a:cubicBezTo>
                  <a:cubicBezTo>
                    <a:pt x="3432870" y="7728898"/>
                    <a:pt x="3447162" y="7727722"/>
                    <a:pt x="3461222" y="7727950"/>
                  </a:cubicBezTo>
                  <a:close/>
                  <a:moveTo>
                    <a:pt x="2394298" y="7718898"/>
                  </a:moveTo>
                  <a:cubicBezTo>
                    <a:pt x="2483386" y="7713222"/>
                    <a:pt x="2567172" y="7770630"/>
                    <a:pt x="2591506" y="7860128"/>
                  </a:cubicBezTo>
                  <a:cubicBezTo>
                    <a:pt x="2593004" y="7865630"/>
                    <a:pt x="2594244" y="7871142"/>
                    <a:pt x="2595120" y="7876672"/>
                  </a:cubicBezTo>
                  <a:cubicBezTo>
                    <a:pt x="2561232" y="7784244"/>
                    <a:pt x="2461606" y="7731610"/>
                    <a:pt x="2364826" y="7757926"/>
                  </a:cubicBezTo>
                  <a:cubicBezTo>
                    <a:pt x="2268048" y="7784240"/>
                    <a:pt x="2208792" y="7880076"/>
                    <a:pt x="2226372" y="7976936"/>
                  </a:cubicBezTo>
                  <a:lnTo>
                    <a:pt x="2221110" y="7960840"/>
                  </a:lnTo>
                  <a:cubicBezTo>
                    <a:pt x="2193298" y="7858558"/>
                    <a:pt x="2253670" y="7753096"/>
                    <a:pt x="2355952" y="7725284"/>
                  </a:cubicBezTo>
                  <a:cubicBezTo>
                    <a:pt x="2368738" y="7721808"/>
                    <a:pt x="2381572" y="7719710"/>
                    <a:pt x="2394298" y="7718898"/>
                  </a:cubicBezTo>
                  <a:close/>
                  <a:moveTo>
                    <a:pt x="3461304" y="7642076"/>
                  </a:moveTo>
                  <a:cubicBezTo>
                    <a:pt x="3596476" y="7644274"/>
                    <a:pt x="3716020" y="7741066"/>
                    <a:pt x="3741938" y="7879112"/>
                  </a:cubicBezTo>
                  <a:cubicBezTo>
                    <a:pt x="3743532" y="7887600"/>
                    <a:pt x="3744740" y="7896070"/>
                    <a:pt x="3745394" y="7904524"/>
                  </a:cubicBezTo>
                  <a:cubicBezTo>
                    <a:pt x="3705408" y="7760900"/>
                    <a:pt x="3561376" y="7669402"/>
                    <a:pt x="3412096" y="7697430"/>
                  </a:cubicBezTo>
                  <a:cubicBezTo>
                    <a:pt x="3262818" y="7725456"/>
                    <a:pt x="3161780" y="7862966"/>
                    <a:pt x="3176612" y="8011312"/>
                  </a:cubicBezTo>
                  <a:lnTo>
                    <a:pt x="3170614" y="7986378"/>
                  </a:lnTo>
                  <a:cubicBezTo>
                    <a:pt x="3140994" y="7828610"/>
                    <a:pt x="3244876" y="7676704"/>
                    <a:pt x="3402644" y="7647082"/>
                  </a:cubicBezTo>
                  <a:cubicBezTo>
                    <a:pt x="3422364" y="7643380"/>
                    <a:pt x="3441994" y="7641764"/>
                    <a:pt x="3461304" y="7642076"/>
                  </a:cubicBezTo>
                  <a:close/>
                  <a:moveTo>
                    <a:pt x="3045880" y="7618964"/>
                  </a:moveTo>
                  <a:cubicBezTo>
                    <a:pt x="3088562" y="7624746"/>
                    <a:pt x="3125728" y="7655348"/>
                    <a:pt x="3137740" y="7699526"/>
                  </a:cubicBezTo>
                  <a:cubicBezTo>
                    <a:pt x="3138602" y="7702694"/>
                    <a:pt x="3139318" y="7705868"/>
                    <a:pt x="3139822" y="7709054"/>
                  </a:cubicBezTo>
                  <a:cubicBezTo>
                    <a:pt x="3120306" y="7655824"/>
                    <a:pt x="3062932" y="7625514"/>
                    <a:pt x="3007196" y="7640668"/>
                  </a:cubicBezTo>
                  <a:cubicBezTo>
                    <a:pt x="2951462" y="7655822"/>
                    <a:pt x="2917338" y="7711014"/>
                    <a:pt x="2927462" y="7766796"/>
                  </a:cubicBezTo>
                  <a:lnTo>
                    <a:pt x="2924432" y="7757526"/>
                  </a:lnTo>
                  <a:cubicBezTo>
                    <a:pt x="2908416" y="7698622"/>
                    <a:pt x="2943182" y="7637888"/>
                    <a:pt x="3002086" y="7621870"/>
                  </a:cubicBezTo>
                  <a:cubicBezTo>
                    <a:pt x="3016812" y="7617866"/>
                    <a:pt x="3031652" y="7617036"/>
                    <a:pt x="3045880" y="7618964"/>
                  </a:cubicBezTo>
                  <a:close/>
                  <a:moveTo>
                    <a:pt x="3018204" y="7542776"/>
                  </a:moveTo>
                  <a:cubicBezTo>
                    <a:pt x="3101824" y="7537448"/>
                    <a:pt x="3180468" y="7591332"/>
                    <a:pt x="3203310" y="7675338"/>
                  </a:cubicBezTo>
                  <a:cubicBezTo>
                    <a:pt x="3204716" y="7680504"/>
                    <a:pt x="3205880" y="7685678"/>
                    <a:pt x="3206702" y="7690868"/>
                  </a:cubicBezTo>
                  <a:cubicBezTo>
                    <a:pt x="3174894" y="7604112"/>
                    <a:pt x="3081380" y="7554708"/>
                    <a:pt x="2990540" y="7579408"/>
                  </a:cubicBezTo>
                  <a:cubicBezTo>
                    <a:pt x="2899700" y="7604108"/>
                    <a:pt x="2844080" y="7694062"/>
                    <a:pt x="2860582" y="7784980"/>
                  </a:cubicBezTo>
                  <a:lnTo>
                    <a:pt x="2855642" y="7769872"/>
                  </a:lnTo>
                  <a:cubicBezTo>
                    <a:pt x="2829538" y="7673866"/>
                    <a:pt x="2886204" y="7574876"/>
                    <a:pt x="2982210" y="7548770"/>
                  </a:cubicBezTo>
                  <a:cubicBezTo>
                    <a:pt x="2994210" y="7545508"/>
                    <a:pt x="3006258" y="7543538"/>
                    <a:pt x="3018204" y="7542776"/>
                  </a:cubicBezTo>
                  <a:close/>
                  <a:moveTo>
                    <a:pt x="3012438" y="7469906"/>
                  </a:moveTo>
                  <a:cubicBezTo>
                    <a:pt x="3127284" y="7462586"/>
                    <a:pt x="3235296" y="7536594"/>
                    <a:pt x="3266666" y="7651968"/>
                  </a:cubicBezTo>
                  <a:cubicBezTo>
                    <a:pt x="3268596" y="7659062"/>
                    <a:pt x="3270196" y="7666168"/>
                    <a:pt x="3271326" y="7673296"/>
                  </a:cubicBezTo>
                  <a:cubicBezTo>
                    <a:pt x="3227638" y="7554146"/>
                    <a:pt x="3099208" y="7486294"/>
                    <a:pt x="2974444" y="7520216"/>
                  </a:cubicBezTo>
                  <a:cubicBezTo>
                    <a:pt x="2849684" y="7554140"/>
                    <a:pt x="2773294" y="7677684"/>
                    <a:pt x="2795958" y="7802552"/>
                  </a:cubicBezTo>
                  <a:lnTo>
                    <a:pt x="2789174" y="7781802"/>
                  </a:lnTo>
                  <a:cubicBezTo>
                    <a:pt x="2753322" y="7649946"/>
                    <a:pt x="2831148" y="7513992"/>
                    <a:pt x="2963004" y="7478138"/>
                  </a:cubicBezTo>
                  <a:cubicBezTo>
                    <a:pt x="2979486" y="7473656"/>
                    <a:pt x="2996032" y="7470952"/>
                    <a:pt x="3012438" y="7469906"/>
                  </a:cubicBezTo>
                  <a:close/>
                  <a:moveTo>
                    <a:pt x="4390902" y="7213920"/>
                  </a:moveTo>
                  <a:cubicBezTo>
                    <a:pt x="4316976" y="7330164"/>
                    <a:pt x="4257578" y="7431874"/>
                    <a:pt x="4278086" y="7606232"/>
                  </a:cubicBezTo>
                  <a:cubicBezTo>
                    <a:pt x="4146376" y="7665218"/>
                    <a:pt x="4003768" y="7691516"/>
                    <a:pt x="3882954" y="7848572"/>
                  </a:cubicBezTo>
                  <a:cubicBezTo>
                    <a:pt x="3954340" y="7731742"/>
                    <a:pt x="4091106" y="7611280"/>
                    <a:pt x="4227872" y="7585250"/>
                  </a:cubicBezTo>
                  <a:cubicBezTo>
                    <a:pt x="4238630" y="7443312"/>
                    <a:pt x="4285708" y="7312272"/>
                    <a:pt x="4390902" y="7213920"/>
                  </a:cubicBezTo>
                  <a:close/>
                  <a:moveTo>
                    <a:pt x="4164252" y="6861132"/>
                  </a:moveTo>
                  <a:cubicBezTo>
                    <a:pt x="4019412" y="6973490"/>
                    <a:pt x="4000480" y="7164218"/>
                    <a:pt x="4027168" y="7391114"/>
                  </a:cubicBezTo>
                  <a:cubicBezTo>
                    <a:pt x="3849830" y="7408501"/>
                    <a:pt x="3504820" y="7385366"/>
                    <a:pt x="3347600" y="7589752"/>
                  </a:cubicBezTo>
                  <a:cubicBezTo>
                    <a:pt x="3428624" y="7402088"/>
                    <a:pt x="3709814" y="7299395"/>
                    <a:pt x="3893732" y="7324902"/>
                  </a:cubicBezTo>
                  <a:cubicBezTo>
                    <a:pt x="3907732" y="7140192"/>
                    <a:pt x="3988452" y="6921024"/>
                    <a:pt x="4164252" y="6861132"/>
                  </a:cubicBezTo>
                  <a:close/>
                  <a:moveTo>
                    <a:pt x="3464959" y="6887744"/>
                  </a:moveTo>
                  <a:cubicBezTo>
                    <a:pt x="3499564" y="6703174"/>
                    <a:pt x="3591782" y="6490733"/>
                    <a:pt x="3950856" y="6475104"/>
                  </a:cubicBezTo>
                  <a:cubicBezTo>
                    <a:pt x="3596507" y="6622669"/>
                    <a:pt x="3557419" y="6857570"/>
                    <a:pt x="3611929" y="7056728"/>
                  </a:cubicBezTo>
                  <a:cubicBezTo>
                    <a:pt x="3373077" y="7007018"/>
                    <a:pt x="2879046" y="6921838"/>
                    <a:pt x="2734236" y="7330280"/>
                  </a:cubicBezTo>
                  <a:cubicBezTo>
                    <a:pt x="2865237" y="6947447"/>
                    <a:pt x="3248757" y="6835860"/>
                    <a:pt x="3464959" y="6887744"/>
                  </a:cubicBezTo>
                  <a:close/>
                  <a:moveTo>
                    <a:pt x="1825232" y="5146424"/>
                  </a:moveTo>
                  <a:cubicBezTo>
                    <a:pt x="1858586" y="5151066"/>
                    <a:pt x="1887560" y="5175100"/>
                    <a:pt x="1896824" y="5209680"/>
                  </a:cubicBezTo>
                  <a:lnTo>
                    <a:pt x="1942044" y="5378432"/>
                  </a:lnTo>
                  <a:cubicBezTo>
                    <a:pt x="1954396" y="5424534"/>
                    <a:pt x="1927038" y="5471924"/>
                    <a:pt x="1880934" y="5484276"/>
                  </a:cubicBezTo>
                  <a:cubicBezTo>
                    <a:pt x="1834830" y="5496632"/>
                    <a:pt x="1787440" y="5469272"/>
                    <a:pt x="1775088" y="5423166"/>
                  </a:cubicBezTo>
                  <a:lnTo>
                    <a:pt x="1729870" y="5254414"/>
                  </a:lnTo>
                  <a:cubicBezTo>
                    <a:pt x="1717518" y="5208308"/>
                    <a:pt x="1744878" y="5160922"/>
                    <a:pt x="1790980" y="5148568"/>
                  </a:cubicBezTo>
                  <a:cubicBezTo>
                    <a:pt x="1802506" y="5145482"/>
                    <a:pt x="1814110" y="5144874"/>
                    <a:pt x="1825232" y="5146424"/>
                  </a:cubicBezTo>
                  <a:close/>
                  <a:moveTo>
                    <a:pt x="2127396" y="5015162"/>
                  </a:moveTo>
                  <a:cubicBezTo>
                    <a:pt x="2161050" y="5016534"/>
                    <a:pt x="2192224" y="5037628"/>
                    <a:pt x="2204818" y="5071136"/>
                  </a:cubicBezTo>
                  <a:lnTo>
                    <a:pt x="2266278" y="5234676"/>
                  </a:lnTo>
                  <a:cubicBezTo>
                    <a:pt x="2283068" y="5279358"/>
                    <a:pt x="2260460" y="5329186"/>
                    <a:pt x="2215780" y="5345976"/>
                  </a:cubicBezTo>
                  <a:cubicBezTo>
                    <a:pt x="2171100" y="5362766"/>
                    <a:pt x="2121270" y="5340158"/>
                    <a:pt x="2104480" y="5295480"/>
                  </a:cubicBezTo>
                  <a:lnTo>
                    <a:pt x="2043022" y="5131938"/>
                  </a:lnTo>
                  <a:cubicBezTo>
                    <a:pt x="2026232" y="5087262"/>
                    <a:pt x="2048840" y="5037430"/>
                    <a:pt x="2093520" y="5020640"/>
                  </a:cubicBezTo>
                  <a:cubicBezTo>
                    <a:pt x="2104690" y="5016444"/>
                    <a:pt x="2116182" y="5014706"/>
                    <a:pt x="2127396" y="5015162"/>
                  </a:cubicBezTo>
                  <a:close/>
                  <a:moveTo>
                    <a:pt x="2416914" y="4906074"/>
                  </a:moveTo>
                  <a:cubicBezTo>
                    <a:pt x="2450510" y="4903712"/>
                    <a:pt x="2483832" y="4921226"/>
                    <a:pt x="2500054" y="4953136"/>
                  </a:cubicBezTo>
                  <a:lnTo>
                    <a:pt x="2579232" y="5108872"/>
                  </a:lnTo>
                  <a:cubicBezTo>
                    <a:pt x="2600864" y="5151420"/>
                    <a:pt x="2583910" y="5203444"/>
                    <a:pt x="2541362" y="5225076"/>
                  </a:cubicBezTo>
                  <a:cubicBezTo>
                    <a:pt x="2498816" y="5246708"/>
                    <a:pt x="2446790" y="5229750"/>
                    <a:pt x="2425158" y="5187204"/>
                  </a:cubicBezTo>
                  <a:lnTo>
                    <a:pt x="2345980" y="5031470"/>
                  </a:lnTo>
                  <a:cubicBezTo>
                    <a:pt x="2324350" y="4988922"/>
                    <a:pt x="2341302" y="4936896"/>
                    <a:pt x="2383848" y="4915266"/>
                  </a:cubicBezTo>
                  <a:cubicBezTo>
                    <a:pt x="2394488" y="4909858"/>
                    <a:pt x="2405716" y="4906862"/>
                    <a:pt x="2416914" y="4906074"/>
                  </a:cubicBezTo>
                  <a:close/>
                  <a:moveTo>
                    <a:pt x="2723634" y="4718964"/>
                  </a:moveTo>
                  <a:cubicBezTo>
                    <a:pt x="2757184" y="4716042"/>
                    <a:pt x="2790794" y="4732996"/>
                    <a:pt x="2807546" y="4764632"/>
                  </a:cubicBezTo>
                  <a:lnTo>
                    <a:pt x="2889318" y="4919022"/>
                  </a:lnTo>
                  <a:cubicBezTo>
                    <a:pt x="2911658" y="4961202"/>
                    <a:pt x="2895574" y="5013504"/>
                    <a:pt x="2853396" y="5035842"/>
                  </a:cubicBezTo>
                  <a:cubicBezTo>
                    <a:pt x="2811216" y="5058182"/>
                    <a:pt x="2758914" y="5042098"/>
                    <a:pt x="2736574" y="4999918"/>
                  </a:cubicBezTo>
                  <a:lnTo>
                    <a:pt x="2654806" y="4845530"/>
                  </a:lnTo>
                  <a:cubicBezTo>
                    <a:pt x="2632466" y="4803350"/>
                    <a:pt x="2648548" y="4751046"/>
                    <a:pt x="2690728" y="4728708"/>
                  </a:cubicBezTo>
                  <a:cubicBezTo>
                    <a:pt x="2701272" y="4723122"/>
                    <a:pt x="2712450" y="4719940"/>
                    <a:pt x="2723634" y="4718964"/>
                  </a:cubicBezTo>
                  <a:close/>
                  <a:moveTo>
                    <a:pt x="3034118" y="4534868"/>
                  </a:moveTo>
                  <a:cubicBezTo>
                    <a:pt x="3067778" y="4533762"/>
                    <a:pt x="3100418" y="4552512"/>
                    <a:pt x="3115440" y="4585008"/>
                  </a:cubicBezTo>
                  <a:lnTo>
                    <a:pt x="3188734" y="4743596"/>
                  </a:lnTo>
                  <a:cubicBezTo>
                    <a:pt x="3208760" y="4786924"/>
                    <a:pt x="3189870" y="4838278"/>
                    <a:pt x="3146544" y="4858302"/>
                  </a:cubicBezTo>
                  <a:cubicBezTo>
                    <a:pt x="3103218" y="4878328"/>
                    <a:pt x="3051862" y="4859438"/>
                    <a:pt x="3031838" y="4816110"/>
                  </a:cubicBezTo>
                  <a:lnTo>
                    <a:pt x="2958540" y="4657522"/>
                  </a:lnTo>
                  <a:cubicBezTo>
                    <a:pt x="2938516" y="4614194"/>
                    <a:pt x="2957408" y="4562840"/>
                    <a:pt x="3000732" y="4542816"/>
                  </a:cubicBezTo>
                  <a:cubicBezTo>
                    <a:pt x="3011566" y="4537810"/>
                    <a:pt x="3022898" y="4535238"/>
                    <a:pt x="3034118" y="4534868"/>
                  </a:cubicBezTo>
                  <a:close/>
                  <a:moveTo>
                    <a:pt x="3350060" y="4363592"/>
                  </a:moveTo>
                  <a:cubicBezTo>
                    <a:pt x="3383690" y="4365426"/>
                    <a:pt x="3414570" y="4386950"/>
                    <a:pt x="3426700" y="4420632"/>
                  </a:cubicBezTo>
                  <a:lnTo>
                    <a:pt x="3485888" y="4585008"/>
                  </a:lnTo>
                  <a:cubicBezTo>
                    <a:pt x="3502058" y="4629914"/>
                    <a:pt x="3478762" y="4679424"/>
                    <a:pt x="3433852" y="4695594"/>
                  </a:cubicBezTo>
                  <a:cubicBezTo>
                    <a:pt x="3388944" y="4711766"/>
                    <a:pt x="3339434" y="4688468"/>
                    <a:pt x="3323262" y="4643562"/>
                  </a:cubicBezTo>
                  <a:lnTo>
                    <a:pt x="3264078" y="4479188"/>
                  </a:lnTo>
                  <a:cubicBezTo>
                    <a:pt x="3247908" y="4434280"/>
                    <a:pt x="3271204" y="4384766"/>
                    <a:pt x="3316110" y="4368598"/>
                  </a:cubicBezTo>
                  <a:cubicBezTo>
                    <a:pt x="3327334" y="4364554"/>
                    <a:pt x="3338852" y="4362978"/>
                    <a:pt x="3350060" y="4363592"/>
                  </a:cubicBezTo>
                  <a:close/>
                  <a:moveTo>
                    <a:pt x="2355874" y="4066812"/>
                  </a:moveTo>
                  <a:lnTo>
                    <a:pt x="2431756" y="4242702"/>
                  </a:lnTo>
                  <a:cubicBezTo>
                    <a:pt x="2141852" y="4399564"/>
                    <a:pt x="1845270" y="4537130"/>
                    <a:pt x="1561988" y="4638392"/>
                  </a:cubicBezTo>
                  <a:lnTo>
                    <a:pt x="1521950" y="4493560"/>
                  </a:lnTo>
                  <a:cubicBezTo>
                    <a:pt x="1813352" y="4354128"/>
                    <a:pt x="2092724" y="4216788"/>
                    <a:pt x="2355874" y="4066812"/>
                  </a:cubicBezTo>
                  <a:close/>
                  <a:moveTo>
                    <a:pt x="2117768" y="3970492"/>
                  </a:moveTo>
                  <a:cubicBezTo>
                    <a:pt x="2160148" y="3975052"/>
                    <a:pt x="2200740" y="3993870"/>
                    <a:pt x="2231848" y="4025424"/>
                  </a:cubicBezTo>
                  <a:lnTo>
                    <a:pt x="2131228" y="4073980"/>
                  </a:lnTo>
                  <a:cubicBezTo>
                    <a:pt x="2104598" y="4061612"/>
                    <a:pt x="2072676" y="4063926"/>
                    <a:pt x="2046432" y="4081406"/>
                  </a:cubicBezTo>
                  <a:cubicBezTo>
                    <a:pt x="2029222" y="4092868"/>
                    <a:pt x="2017090" y="4109094"/>
                    <a:pt x="2012140" y="4127718"/>
                  </a:cubicBezTo>
                  <a:lnTo>
                    <a:pt x="1909962" y="4171294"/>
                  </a:lnTo>
                  <a:cubicBezTo>
                    <a:pt x="1904710" y="4105944"/>
                    <a:pt x="1934484" y="4040060"/>
                    <a:pt x="1992956" y="4001116"/>
                  </a:cubicBezTo>
                  <a:cubicBezTo>
                    <a:pt x="2031218" y="3975632"/>
                    <a:pt x="2075388" y="3965932"/>
                    <a:pt x="2117768" y="3970492"/>
                  </a:cubicBezTo>
                  <a:close/>
                  <a:moveTo>
                    <a:pt x="3352484" y="3853836"/>
                  </a:moveTo>
                  <a:lnTo>
                    <a:pt x="3395328" y="4134904"/>
                  </a:lnTo>
                  <a:cubicBezTo>
                    <a:pt x="2868796" y="4502200"/>
                    <a:pt x="2222558" y="4869496"/>
                    <a:pt x="1633778" y="5079964"/>
                  </a:cubicBezTo>
                  <a:lnTo>
                    <a:pt x="1593740" y="4935130"/>
                  </a:lnTo>
                  <a:cubicBezTo>
                    <a:pt x="2256600" y="4617962"/>
                    <a:pt x="2857212" y="4311610"/>
                    <a:pt x="3352484" y="3853836"/>
                  </a:cubicBezTo>
                  <a:close/>
                  <a:moveTo>
                    <a:pt x="2092058" y="3799816"/>
                  </a:moveTo>
                  <a:cubicBezTo>
                    <a:pt x="2203460" y="3800464"/>
                    <a:pt x="2312550" y="3854574"/>
                    <a:pt x="2379106" y="3954102"/>
                  </a:cubicBezTo>
                  <a:cubicBezTo>
                    <a:pt x="2348428" y="3969732"/>
                    <a:pt x="2317702" y="3985096"/>
                    <a:pt x="2286352" y="3999122"/>
                  </a:cubicBezTo>
                  <a:cubicBezTo>
                    <a:pt x="2209084" y="3895040"/>
                    <a:pt x="2062866" y="3869186"/>
                    <a:pt x="1953568" y="3941984"/>
                  </a:cubicBezTo>
                  <a:cubicBezTo>
                    <a:pt x="1867324" y="3999428"/>
                    <a:pt x="1828898" y="4101758"/>
                    <a:pt x="1848992" y="4197296"/>
                  </a:cubicBezTo>
                  <a:cubicBezTo>
                    <a:pt x="1818714" y="4211524"/>
                    <a:pt x="1787516" y="4224036"/>
                    <a:pt x="1755886" y="4236130"/>
                  </a:cubicBezTo>
                  <a:cubicBezTo>
                    <a:pt x="1717254" y="4096702"/>
                    <a:pt x="1770604" y="3942794"/>
                    <a:pt x="1897718" y="3858130"/>
                  </a:cubicBezTo>
                  <a:cubicBezTo>
                    <a:pt x="1957540" y="3818286"/>
                    <a:pt x="2025214" y="3799428"/>
                    <a:pt x="2092058" y="3799816"/>
                  </a:cubicBezTo>
                  <a:close/>
                  <a:moveTo>
                    <a:pt x="2080684" y="3537700"/>
                  </a:moveTo>
                  <a:cubicBezTo>
                    <a:pt x="2260966" y="3538886"/>
                    <a:pt x="2437460" y="3626688"/>
                    <a:pt x="2544922" y="3788034"/>
                  </a:cubicBezTo>
                  <a:cubicBezTo>
                    <a:pt x="2558188" y="3807950"/>
                    <a:pt x="2570014" y="3828406"/>
                    <a:pt x="2578002" y="3850486"/>
                  </a:cubicBezTo>
                  <a:lnTo>
                    <a:pt x="2434336" y="3925330"/>
                  </a:lnTo>
                  <a:lnTo>
                    <a:pt x="2409416" y="3878286"/>
                  </a:lnTo>
                  <a:cubicBezTo>
                    <a:pt x="2287322" y="3694974"/>
                    <a:pt x="2039742" y="3645348"/>
                    <a:pt x="1856430" y="3767442"/>
                  </a:cubicBezTo>
                  <a:cubicBezTo>
                    <a:pt x="1694612" y="3875222"/>
                    <a:pt x="1636966" y="4080786"/>
                    <a:pt x="1710094" y="4253424"/>
                  </a:cubicBezTo>
                  <a:cubicBezTo>
                    <a:pt x="1660114" y="4273128"/>
                    <a:pt x="1609014" y="4291802"/>
                    <a:pt x="1556616" y="4309420"/>
                  </a:cubicBezTo>
                  <a:cubicBezTo>
                    <a:pt x="1458710" y="4067574"/>
                    <a:pt x="1540514" y="3782238"/>
                    <a:pt x="1766176" y="3631936"/>
                  </a:cubicBezTo>
                  <a:cubicBezTo>
                    <a:pt x="1862982" y="3567458"/>
                    <a:pt x="1972514" y="3536988"/>
                    <a:pt x="2080684" y="3537700"/>
                  </a:cubicBezTo>
                  <a:close/>
                  <a:moveTo>
                    <a:pt x="2963790" y="3499368"/>
                  </a:moveTo>
                  <a:cubicBezTo>
                    <a:pt x="2990452" y="3496640"/>
                    <a:pt x="3017876" y="3502914"/>
                    <a:pt x="3041128" y="3518260"/>
                  </a:cubicBezTo>
                  <a:lnTo>
                    <a:pt x="2985582" y="3561262"/>
                  </a:lnTo>
                  <a:cubicBezTo>
                    <a:pt x="2967588" y="3557132"/>
                    <a:pt x="2948256" y="3562724"/>
                    <a:pt x="2934396" y="3576902"/>
                  </a:cubicBezTo>
                  <a:cubicBezTo>
                    <a:pt x="2925308" y="3586198"/>
                    <a:pt x="2919966" y="3597764"/>
                    <a:pt x="2919352" y="3609864"/>
                  </a:cubicBezTo>
                  <a:lnTo>
                    <a:pt x="2862198" y="3650008"/>
                  </a:lnTo>
                  <a:cubicBezTo>
                    <a:pt x="2850434" y="3610498"/>
                    <a:pt x="2860144" y="3566090"/>
                    <a:pt x="2891022" y="3534502"/>
                  </a:cubicBezTo>
                  <a:cubicBezTo>
                    <a:pt x="2911228" y="3513832"/>
                    <a:pt x="2937128" y="3502098"/>
                    <a:pt x="2963790" y="3499368"/>
                  </a:cubicBezTo>
                  <a:close/>
                  <a:moveTo>
                    <a:pt x="3280694" y="3412266"/>
                  </a:moveTo>
                  <a:lnTo>
                    <a:pt x="3323540" y="3693334"/>
                  </a:lnTo>
                  <a:cubicBezTo>
                    <a:pt x="3088476" y="3857308"/>
                    <a:pt x="2829556" y="4021282"/>
                    <a:pt x="2561322" y="4169134"/>
                  </a:cubicBezTo>
                  <a:lnTo>
                    <a:pt x="2483512" y="3993730"/>
                  </a:lnTo>
                  <a:cubicBezTo>
                    <a:pt x="2771206" y="3823706"/>
                    <a:pt x="3038542" y="3636084"/>
                    <a:pt x="3280694" y="3412266"/>
                  </a:cubicBezTo>
                  <a:close/>
                  <a:moveTo>
                    <a:pt x="2967314" y="3393246"/>
                  </a:moveTo>
                  <a:cubicBezTo>
                    <a:pt x="3023150" y="3392556"/>
                    <a:pt x="3079244" y="3413144"/>
                    <a:pt x="3122388" y="3455164"/>
                  </a:cubicBezTo>
                  <a:cubicBezTo>
                    <a:pt x="3105560" y="3468784"/>
                    <a:pt x="3088668" y="3482246"/>
                    <a:pt x="3071216" y="3494966"/>
                  </a:cubicBezTo>
                  <a:cubicBezTo>
                    <a:pt x="3010102" y="3441038"/>
                    <a:pt x="2916794" y="3444230"/>
                    <a:pt x="2859076" y="3503274"/>
                  </a:cubicBezTo>
                  <a:cubicBezTo>
                    <a:pt x="2813530" y="3549866"/>
                    <a:pt x="2803258" y="3617824"/>
                    <a:pt x="2828092" y="3673962"/>
                  </a:cubicBezTo>
                  <a:cubicBezTo>
                    <a:pt x="2811328" y="3686666"/>
                    <a:pt x="2793772" y="3698436"/>
                    <a:pt x="2775898" y="3710004"/>
                  </a:cubicBezTo>
                  <a:cubicBezTo>
                    <a:pt x="2733932" y="3629292"/>
                    <a:pt x="2746648" y="3527664"/>
                    <a:pt x="2813776" y="3458992"/>
                  </a:cubicBezTo>
                  <a:cubicBezTo>
                    <a:pt x="2855896" y="3415904"/>
                    <a:pt x="2911478" y="3393936"/>
                    <a:pt x="2967314" y="3393246"/>
                  </a:cubicBezTo>
                  <a:close/>
                  <a:moveTo>
                    <a:pt x="2951836" y="3230788"/>
                  </a:moveTo>
                  <a:cubicBezTo>
                    <a:pt x="3042202" y="3229760"/>
                    <a:pt x="3132960" y="3263208"/>
                    <a:pt x="3202690" y="3331370"/>
                  </a:cubicBezTo>
                  <a:cubicBezTo>
                    <a:pt x="3213450" y="3341888"/>
                    <a:pt x="3223394" y="3352926"/>
                    <a:pt x="3231190" y="3365464"/>
                  </a:cubicBezTo>
                  <a:lnTo>
                    <a:pt x="3152600" y="3430256"/>
                  </a:lnTo>
                  <a:lnTo>
                    <a:pt x="3131130" y="3404576"/>
                  </a:lnTo>
                  <a:cubicBezTo>
                    <a:pt x="3032100" y="3307770"/>
                    <a:pt x="2873344" y="3309576"/>
                    <a:pt x="2776540" y="3408606"/>
                  </a:cubicBezTo>
                  <a:cubicBezTo>
                    <a:pt x="2691084" y="3496026"/>
                    <a:pt x="2682472" y="3629986"/>
                    <a:pt x="2749990" y="3726620"/>
                  </a:cubicBezTo>
                  <a:cubicBezTo>
                    <a:pt x="2721824" y="3745264"/>
                    <a:pt x="2692832" y="3763422"/>
                    <a:pt x="2662904" y="3781100"/>
                  </a:cubicBezTo>
                  <a:cubicBezTo>
                    <a:pt x="2571108" y="3645134"/>
                    <a:pt x="2584164" y="3458956"/>
                    <a:pt x="2703334" y="3337046"/>
                  </a:cubicBezTo>
                  <a:cubicBezTo>
                    <a:pt x="2771496" y="3267316"/>
                    <a:pt x="2861470" y="3231816"/>
                    <a:pt x="2951836" y="3230788"/>
                  </a:cubicBezTo>
                  <a:close/>
                  <a:moveTo>
                    <a:pt x="1308896" y="1188306"/>
                  </a:moveTo>
                  <a:cubicBezTo>
                    <a:pt x="1325260" y="2036194"/>
                    <a:pt x="1549996" y="2501040"/>
                    <a:pt x="1896224" y="3197894"/>
                  </a:cubicBezTo>
                  <a:cubicBezTo>
                    <a:pt x="1504064" y="2533364"/>
                    <a:pt x="1244108" y="1896652"/>
                    <a:pt x="1308896" y="1188306"/>
                  </a:cubicBezTo>
                  <a:close/>
                  <a:moveTo>
                    <a:pt x="1768294" y="962392"/>
                  </a:moveTo>
                  <a:cubicBezTo>
                    <a:pt x="1795746" y="954178"/>
                    <a:pt x="1962892" y="1431754"/>
                    <a:pt x="2141628" y="2029086"/>
                  </a:cubicBezTo>
                  <a:cubicBezTo>
                    <a:pt x="2320364" y="2626418"/>
                    <a:pt x="2443004" y="3117310"/>
                    <a:pt x="2415552" y="3125524"/>
                  </a:cubicBezTo>
                  <a:cubicBezTo>
                    <a:pt x="2388102" y="3133738"/>
                    <a:pt x="2220954" y="2656164"/>
                    <a:pt x="2042220" y="2058830"/>
                  </a:cubicBezTo>
                  <a:cubicBezTo>
                    <a:pt x="1863484" y="1461498"/>
                    <a:pt x="1740844" y="970606"/>
                    <a:pt x="1768294" y="962392"/>
                  </a:cubicBezTo>
                  <a:close/>
                  <a:moveTo>
                    <a:pt x="2265800" y="835916"/>
                  </a:moveTo>
                  <a:cubicBezTo>
                    <a:pt x="2650788" y="1661716"/>
                    <a:pt x="2896914" y="2426774"/>
                    <a:pt x="2795472" y="3197892"/>
                  </a:cubicBezTo>
                  <a:cubicBezTo>
                    <a:pt x="2817340" y="2253638"/>
                    <a:pt x="2600600" y="1687190"/>
                    <a:pt x="2265800" y="835916"/>
                  </a:cubicBezTo>
                  <a:close/>
                  <a:moveTo>
                    <a:pt x="834098" y="459800"/>
                  </a:moveTo>
                  <a:cubicBezTo>
                    <a:pt x="1084990" y="3243432"/>
                    <a:pt x="1709102" y="5672500"/>
                    <a:pt x="1978654" y="8418812"/>
                  </a:cubicBezTo>
                  <a:cubicBezTo>
                    <a:pt x="2278962" y="8236000"/>
                    <a:pt x="4352086" y="7959884"/>
                    <a:pt x="4745699" y="7571800"/>
                  </a:cubicBezTo>
                  <a:lnTo>
                    <a:pt x="5050499" y="7978200"/>
                  </a:lnTo>
                  <a:cubicBezTo>
                    <a:pt x="4679346" y="8318596"/>
                    <a:pt x="2554042" y="8267104"/>
                    <a:pt x="1697698" y="8943400"/>
                  </a:cubicBezTo>
                  <a:cubicBezTo>
                    <a:pt x="1559122" y="6078212"/>
                    <a:pt x="935354" y="3362312"/>
                    <a:pt x="834098" y="459800"/>
                  </a:cubicBezTo>
                  <a:close/>
                  <a:moveTo>
                    <a:pt x="1664562" y="8"/>
                  </a:moveTo>
                  <a:cubicBezTo>
                    <a:pt x="932258" y="1864"/>
                    <a:pt x="-19616" y="77596"/>
                    <a:pt x="308" y="498756"/>
                  </a:cubicBezTo>
                  <a:cubicBezTo>
                    <a:pt x="308" y="3272352"/>
                    <a:pt x="776930" y="6305688"/>
                    <a:pt x="776930" y="9079280"/>
                  </a:cubicBezTo>
                  <a:cubicBezTo>
                    <a:pt x="892198" y="9337920"/>
                    <a:pt x="1041106" y="9510638"/>
                    <a:pt x="1211856" y="9619062"/>
                  </a:cubicBezTo>
                  <a:lnTo>
                    <a:pt x="1245224" y="9720044"/>
                  </a:lnTo>
                  <a:cubicBezTo>
                    <a:pt x="1343876" y="9915616"/>
                    <a:pt x="1329638" y="10348256"/>
                    <a:pt x="1541176" y="10306762"/>
                  </a:cubicBezTo>
                  <a:lnTo>
                    <a:pt x="4086668" y="10077934"/>
                  </a:lnTo>
                  <a:cubicBezTo>
                    <a:pt x="4361264" y="10076712"/>
                    <a:pt x="4686504" y="10185940"/>
                    <a:pt x="4605652" y="9837204"/>
                  </a:cubicBezTo>
                  <a:cubicBezTo>
                    <a:pt x="4528508" y="9504460"/>
                    <a:pt x="3988880" y="9531424"/>
                    <a:pt x="3900036" y="9152908"/>
                  </a:cubicBezTo>
                  <a:cubicBezTo>
                    <a:pt x="4551744" y="9027608"/>
                    <a:pt x="5215349" y="9070474"/>
                    <a:pt x="5272407" y="8668068"/>
                  </a:cubicBezTo>
                  <a:cubicBezTo>
                    <a:pt x="6093999" y="8190432"/>
                    <a:pt x="4620018" y="7810256"/>
                    <a:pt x="4175854" y="6432112"/>
                  </a:cubicBezTo>
                  <a:cubicBezTo>
                    <a:pt x="3731694" y="5053968"/>
                    <a:pt x="2975478" y="1736996"/>
                    <a:pt x="2607430" y="399204"/>
                  </a:cubicBezTo>
                  <a:cubicBezTo>
                    <a:pt x="2492662" y="115188"/>
                    <a:pt x="2103946" y="-1104"/>
                    <a:pt x="1664562" y="8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" name="任意多边形 81"/>
            <p:cNvSpPr/>
            <p:nvPr/>
          </p:nvSpPr>
          <p:spPr>
            <a:xfrm rot="240683" flipH="1">
              <a:off x="9020065" y="6022699"/>
              <a:ext cx="565095" cy="160719"/>
            </a:xfrm>
            <a:custGeom>
              <a:avLst/>
              <a:gdLst/>
              <a:ahLst/>
              <a:cxnLst/>
              <a:rect l="l" t="t" r="r" b="b"/>
              <a:pathLst>
                <a:path w="2391508" h="865384">
                  <a:moveTo>
                    <a:pt x="182870" y="372673"/>
                  </a:moveTo>
                  <a:lnTo>
                    <a:pt x="186105" y="613826"/>
                  </a:lnTo>
                  <a:lnTo>
                    <a:pt x="1928553" y="760109"/>
                  </a:lnTo>
                  <a:lnTo>
                    <a:pt x="2055067" y="536088"/>
                  </a:lnTo>
                  <a:close/>
                  <a:moveTo>
                    <a:pt x="2391508" y="0"/>
                  </a:moveTo>
                  <a:lnTo>
                    <a:pt x="1992923" y="865384"/>
                  </a:lnTo>
                  <a:lnTo>
                    <a:pt x="70338" y="683109"/>
                  </a:lnTo>
                  <a:lnTo>
                    <a:pt x="0" y="42696"/>
                  </a:ln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" name="任意多边形 83"/>
            <p:cNvSpPr/>
            <p:nvPr/>
          </p:nvSpPr>
          <p:spPr>
            <a:xfrm flipH="1">
              <a:off x="9921190" y="5983554"/>
              <a:ext cx="566190" cy="176567"/>
            </a:xfrm>
            <a:custGeom>
              <a:avLst/>
              <a:gdLst>
                <a:gd name="connsiteX0" fmla="*/ 178479 w 2376339"/>
                <a:gd name="connsiteY0" fmla="*/ 271546 h 976182"/>
                <a:gd name="connsiteX1" fmla="*/ 208624 w 2376339"/>
                <a:gd name="connsiteY1" fmla="*/ 776064 h 976182"/>
                <a:gd name="connsiteX2" fmla="*/ 1756070 w 2376339"/>
                <a:gd name="connsiteY2" fmla="*/ 854350 h 976182"/>
                <a:gd name="connsiteX3" fmla="*/ 2067569 w 2376339"/>
                <a:gd name="connsiteY3" fmla="*/ 584696 h 976182"/>
                <a:gd name="connsiteX4" fmla="*/ 178479 w 2376339"/>
                <a:gd name="connsiteY4" fmla="*/ 271546 h 976182"/>
                <a:gd name="connsiteX5" fmla="*/ 0 w 2376339"/>
                <a:gd name="connsiteY5" fmla="*/ 0 h 976182"/>
                <a:gd name="connsiteX6" fmla="*/ 2376339 w 2376339"/>
                <a:gd name="connsiteY6" fmla="*/ 454026 h 976182"/>
                <a:gd name="connsiteX7" fmla="*/ 1899139 w 2376339"/>
                <a:gd name="connsiteY7" fmla="*/ 976182 h 976182"/>
                <a:gd name="connsiteX8" fmla="*/ 70339 w 2376339"/>
                <a:gd name="connsiteY8" fmla="*/ 897032 h 976182"/>
                <a:gd name="connsiteX9" fmla="*/ 0 w 2376339"/>
                <a:gd name="connsiteY9" fmla="*/ 0 h 976182"/>
                <a:gd name="connsiteX0" fmla="*/ 178479 w 2376339"/>
                <a:gd name="connsiteY0" fmla="*/ 211624 h 916260"/>
                <a:gd name="connsiteX1" fmla="*/ 208624 w 2376339"/>
                <a:gd name="connsiteY1" fmla="*/ 716142 h 916260"/>
                <a:gd name="connsiteX2" fmla="*/ 1756070 w 2376339"/>
                <a:gd name="connsiteY2" fmla="*/ 794428 h 916260"/>
                <a:gd name="connsiteX3" fmla="*/ 2067569 w 2376339"/>
                <a:gd name="connsiteY3" fmla="*/ 524774 h 916260"/>
                <a:gd name="connsiteX4" fmla="*/ 178479 w 2376339"/>
                <a:gd name="connsiteY4" fmla="*/ 211624 h 916260"/>
                <a:gd name="connsiteX5" fmla="*/ 0 w 2376339"/>
                <a:gd name="connsiteY5" fmla="*/ 0 h 916260"/>
                <a:gd name="connsiteX6" fmla="*/ 2376339 w 2376339"/>
                <a:gd name="connsiteY6" fmla="*/ 394104 h 916260"/>
                <a:gd name="connsiteX7" fmla="*/ 1899139 w 2376339"/>
                <a:gd name="connsiteY7" fmla="*/ 916260 h 916260"/>
                <a:gd name="connsiteX8" fmla="*/ 70339 w 2376339"/>
                <a:gd name="connsiteY8" fmla="*/ 837110 h 916260"/>
                <a:gd name="connsiteX9" fmla="*/ 0 w 2376339"/>
                <a:gd name="connsiteY9" fmla="*/ 0 h 916260"/>
                <a:gd name="connsiteX0" fmla="*/ 178479 w 2376339"/>
                <a:gd name="connsiteY0" fmla="*/ 211624 h 916260"/>
                <a:gd name="connsiteX1" fmla="*/ 208624 w 2376339"/>
                <a:gd name="connsiteY1" fmla="*/ 716142 h 916260"/>
                <a:gd name="connsiteX2" fmla="*/ 1756070 w 2376339"/>
                <a:gd name="connsiteY2" fmla="*/ 794428 h 916260"/>
                <a:gd name="connsiteX3" fmla="*/ 2067569 w 2376339"/>
                <a:gd name="connsiteY3" fmla="*/ 524774 h 916260"/>
                <a:gd name="connsiteX4" fmla="*/ 178479 w 2376339"/>
                <a:gd name="connsiteY4" fmla="*/ 211624 h 916260"/>
                <a:gd name="connsiteX5" fmla="*/ 0 w 2376339"/>
                <a:gd name="connsiteY5" fmla="*/ 0 h 916260"/>
                <a:gd name="connsiteX6" fmla="*/ 2376339 w 2376339"/>
                <a:gd name="connsiteY6" fmla="*/ 310213 h 916260"/>
                <a:gd name="connsiteX7" fmla="*/ 1899139 w 2376339"/>
                <a:gd name="connsiteY7" fmla="*/ 916260 h 916260"/>
                <a:gd name="connsiteX8" fmla="*/ 70339 w 2376339"/>
                <a:gd name="connsiteY8" fmla="*/ 837110 h 916260"/>
                <a:gd name="connsiteX9" fmla="*/ 0 w 2376339"/>
                <a:gd name="connsiteY9" fmla="*/ 0 h 91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6339" h="916260">
                  <a:moveTo>
                    <a:pt x="178479" y="211624"/>
                  </a:moveTo>
                  <a:lnTo>
                    <a:pt x="208624" y="716142"/>
                  </a:lnTo>
                  <a:lnTo>
                    <a:pt x="1756070" y="794428"/>
                  </a:lnTo>
                  <a:lnTo>
                    <a:pt x="2067569" y="524774"/>
                  </a:lnTo>
                  <a:lnTo>
                    <a:pt x="178479" y="211624"/>
                  </a:lnTo>
                  <a:close/>
                  <a:moveTo>
                    <a:pt x="0" y="0"/>
                  </a:moveTo>
                  <a:lnTo>
                    <a:pt x="2376339" y="310213"/>
                  </a:lnTo>
                  <a:lnTo>
                    <a:pt x="1899139" y="916260"/>
                  </a:lnTo>
                  <a:lnTo>
                    <a:pt x="70339" y="8371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" name="椭圆 81"/>
            <p:cNvSpPr/>
            <p:nvPr/>
          </p:nvSpPr>
          <p:spPr>
            <a:xfrm rot="20694639" flipH="1">
              <a:off x="9477835" y="1432913"/>
              <a:ext cx="63965" cy="64749"/>
            </a:xfrm>
            <a:custGeom>
              <a:avLst/>
              <a:gdLst/>
              <a:ahLst/>
              <a:cxnLst/>
              <a:rect l="l" t="t" r="r" b="b"/>
              <a:pathLst>
                <a:path w="222754" h="222754">
                  <a:moveTo>
                    <a:pt x="111377" y="0"/>
                  </a:moveTo>
                  <a:cubicBezTo>
                    <a:pt x="172889" y="0"/>
                    <a:pt x="222754" y="49865"/>
                    <a:pt x="222754" y="111377"/>
                  </a:cubicBezTo>
                  <a:cubicBezTo>
                    <a:pt x="222754" y="172889"/>
                    <a:pt x="172889" y="222754"/>
                    <a:pt x="111377" y="222754"/>
                  </a:cubicBezTo>
                  <a:cubicBezTo>
                    <a:pt x="69342" y="222754"/>
                    <a:pt x="32746" y="199468"/>
                    <a:pt x="15209" y="164307"/>
                  </a:cubicBezTo>
                  <a:lnTo>
                    <a:pt x="60596" y="141613"/>
                  </a:lnTo>
                  <a:lnTo>
                    <a:pt x="5326" y="137757"/>
                  </a:lnTo>
                  <a:cubicBezTo>
                    <a:pt x="1133" y="129656"/>
                    <a:pt x="0" y="120649"/>
                    <a:pt x="0" y="111377"/>
                  </a:cubicBezTo>
                  <a:cubicBezTo>
                    <a:pt x="0" y="49865"/>
                    <a:pt x="49865" y="0"/>
                    <a:pt x="111377" y="0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" name="任意多边形 85"/>
            <p:cNvSpPr/>
            <p:nvPr/>
          </p:nvSpPr>
          <p:spPr>
            <a:xfrm rot="20694639" flipH="1">
              <a:off x="9371402" y="1404264"/>
              <a:ext cx="376587" cy="105650"/>
            </a:xfrm>
            <a:custGeom>
              <a:avLst/>
              <a:gdLst>
                <a:gd name="connsiteX0" fmla="*/ 1099841 w 1736986"/>
                <a:gd name="connsiteY0" fmla="*/ 99670 h 554667"/>
                <a:gd name="connsiteX1" fmla="*/ 459033 w 1736986"/>
                <a:gd name="connsiteY1" fmla="*/ 256783 h 554667"/>
                <a:gd name="connsiteX2" fmla="*/ 1597564 w 1736986"/>
                <a:gd name="connsiteY2" fmla="*/ 330212 h 554667"/>
                <a:gd name="connsiteX3" fmla="*/ 1516252 w 1736986"/>
                <a:gd name="connsiteY3" fmla="*/ 236101 h 554667"/>
                <a:gd name="connsiteX4" fmla="*/ 1099841 w 1736986"/>
                <a:gd name="connsiteY4" fmla="*/ 99670 h 554667"/>
                <a:gd name="connsiteX5" fmla="*/ 0 w 1736986"/>
                <a:gd name="connsiteY5" fmla="*/ 174229 h 554667"/>
                <a:gd name="connsiteX6" fmla="*/ 479234 w 1736986"/>
                <a:gd name="connsiteY6" fmla="*/ 178264 h 554667"/>
                <a:gd name="connsiteX7" fmla="*/ 1151887 w 1736986"/>
                <a:gd name="connsiteY7" fmla="*/ 15 h 554667"/>
                <a:gd name="connsiteX8" fmla="*/ 1736986 w 1736986"/>
                <a:gd name="connsiteY8" fmla="*/ 394558 h 554667"/>
                <a:gd name="connsiteX9" fmla="*/ 0 w 1736986"/>
                <a:gd name="connsiteY9" fmla="*/ 174229 h 554667"/>
                <a:gd name="connsiteX0" fmla="*/ 1099841 w 1736986"/>
                <a:gd name="connsiteY0" fmla="*/ 99670 h 470336"/>
                <a:gd name="connsiteX1" fmla="*/ 459033 w 1736986"/>
                <a:gd name="connsiteY1" fmla="*/ 256783 h 470336"/>
                <a:gd name="connsiteX2" fmla="*/ 1597564 w 1736986"/>
                <a:gd name="connsiteY2" fmla="*/ 330212 h 470336"/>
                <a:gd name="connsiteX3" fmla="*/ 1516252 w 1736986"/>
                <a:gd name="connsiteY3" fmla="*/ 236101 h 470336"/>
                <a:gd name="connsiteX4" fmla="*/ 1099841 w 1736986"/>
                <a:gd name="connsiteY4" fmla="*/ 99670 h 470336"/>
                <a:gd name="connsiteX5" fmla="*/ 0 w 1736986"/>
                <a:gd name="connsiteY5" fmla="*/ 174229 h 470336"/>
                <a:gd name="connsiteX6" fmla="*/ 479234 w 1736986"/>
                <a:gd name="connsiteY6" fmla="*/ 178264 h 470336"/>
                <a:gd name="connsiteX7" fmla="*/ 1151887 w 1736986"/>
                <a:gd name="connsiteY7" fmla="*/ 15 h 470336"/>
                <a:gd name="connsiteX8" fmla="*/ 1736986 w 1736986"/>
                <a:gd name="connsiteY8" fmla="*/ 394558 h 470336"/>
                <a:gd name="connsiteX9" fmla="*/ 0 w 1736986"/>
                <a:gd name="connsiteY9" fmla="*/ 174229 h 470336"/>
                <a:gd name="connsiteX0" fmla="*/ 1099841 w 1736986"/>
                <a:gd name="connsiteY0" fmla="*/ 99670 h 462128"/>
                <a:gd name="connsiteX1" fmla="*/ 459033 w 1736986"/>
                <a:gd name="connsiteY1" fmla="*/ 256783 h 462128"/>
                <a:gd name="connsiteX2" fmla="*/ 1597564 w 1736986"/>
                <a:gd name="connsiteY2" fmla="*/ 330212 h 462128"/>
                <a:gd name="connsiteX3" fmla="*/ 1516252 w 1736986"/>
                <a:gd name="connsiteY3" fmla="*/ 236101 h 462128"/>
                <a:gd name="connsiteX4" fmla="*/ 1099841 w 1736986"/>
                <a:gd name="connsiteY4" fmla="*/ 99670 h 462128"/>
                <a:gd name="connsiteX5" fmla="*/ 0 w 1736986"/>
                <a:gd name="connsiteY5" fmla="*/ 174229 h 462128"/>
                <a:gd name="connsiteX6" fmla="*/ 479234 w 1736986"/>
                <a:gd name="connsiteY6" fmla="*/ 178264 h 462128"/>
                <a:gd name="connsiteX7" fmla="*/ 1151887 w 1736986"/>
                <a:gd name="connsiteY7" fmla="*/ 15 h 462128"/>
                <a:gd name="connsiteX8" fmla="*/ 1736986 w 1736986"/>
                <a:gd name="connsiteY8" fmla="*/ 394558 h 462128"/>
                <a:gd name="connsiteX9" fmla="*/ 0 w 1736986"/>
                <a:gd name="connsiteY9" fmla="*/ 174229 h 462128"/>
                <a:gd name="connsiteX0" fmla="*/ 1099841 w 1736986"/>
                <a:gd name="connsiteY0" fmla="*/ 99670 h 507990"/>
                <a:gd name="connsiteX1" fmla="*/ 459033 w 1736986"/>
                <a:gd name="connsiteY1" fmla="*/ 256783 h 507990"/>
                <a:gd name="connsiteX2" fmla="*/ 1597564 w 1736986"/>
                <a:gd name="connsiteY2" fmla="*/ 330212 h 507990"/>
                <a:gd name="connsiteX3" fmla="*/ 1516252 w 1736986"/>
                <a:gd name="connsiteY3" fmla="*/ 236101 h 507990"/>
                <a:gd name="connsiteX4" fmla="*/ 1099841 w 1736986"/>
                <a:gd name="connsiteY4" fmla="*/ 99670 h 507990"/>
                <a:gd name="connsiteX5" fmla="*/ 0 w 1736986"/>
                <a:gd name="connsiteY5" fmla="*/ 174229 h 507990"/>
                <a:gd name="connsiteX6" fmla="*/ 479234 w 1736986"/>
                <a:gd name="connsiteY6" fmla="*/ 178264 h 507990"/>
                <a:gd name="connsiteX7" fmla="*/ 1151887 w 1736986"/>
                <a:gd name="connsiteY7" fmla="*/ 15 h 507990"/>
                <a:gd name="connsiteX8" fmla="*/ 1736986 w 1736986"/>
                <a:gd name="connsiteY8" fmla="*/ 394558 h 507990"/>
                <a:gd name="connsiteX9" fmla="*/ 0 w 1736986"/>
                <a:gd name="connsiteY9" fmla="*/ 174229 h 507990"/>
                <a:gd name="connsiteX0" fmla="*/ 1099841 w 1736986"/>
                <a:gd name="connsiteY0" fmla="*/ 99670 h 490989"/>
                <a:gd name="connsiteX1" fmla="*/ 459033 w 1736986"/>
                <a:gd name="connsiteY1" fmla="*/ 256783 h 490989"/>
                <a:gd name="connsiteX2" fmla="*/ 1597564 w 1736986"/>
                <a:gd name="connsiteY2" fmla="*/ 330212 h 490989"/>
                <a:gd name="connsiteX3" fmla="*/ 1516252 w 1736986"/>
                <a:gd name="connsiteY3" fmla="*/ 236101 h 490989"/>
                <a:gd name="connsiteX4" fmla="*/ 1099841 w 1736986"/>
                <a:gd name="connsiteY4" fmla="*/ 99670 h 490989"/>
                <a:gd name="connsiteX5" fmla="*/ 0 w 1736986"/>
                <a:gd name="connsiteY5" fmla="*/ 174229 h 490989"/>
                <a:gd name="connsiteX6" fmla="*/ 479234 w 1736986"/>
                <a:gd name="connsiteY6" fmla="*/ 178264 h 490989"/>
                <a:gd name="connsiteX7" fmla="*/ 1151887 w 1736986"/>
                <a:gd name="connsiteY7" fmla="*/ 15 h 490989"/>
                <a:gd name="connsiteX8" fmla="*/ 1736986 w 1736986"/>
                <a:gd name="connsiteY8" fmla="*/ 394558 h 490989"/>
                <a:gd name="connsiteX9" fmla="*/ 0 w 1736986"/>
                <a:gd name="connsiteY9" fmla="*/ 174229 h 490989"/>
                <a:gd name="connsiteX0" fmla="*/ 1099841 w 1736986"/>
                <a:gd name="connsiteY0" fmla="*/ 99670 h 481769"/>
                <a:gd name="connsiteX1" fmla="*/ 459033 w 1736986"/>
                <a:gd name="connsiteY1" fmla="*/ 256783 h 481769"/>
                <a:gd name="connsiteX2" fmla="*/ 1597564 w 1736986"/>
                <a:gd name="connsiteY2" fmla="*/ 330212 h 481769"/>
                <a:gd name="connsiteX3" fmla="*/ 1516252 w 1736986"/>
                <a:gd name="connsiteY3" fmla="*/ 236101 h 481769"/>
                <a:gd name="connsiteX4" fmla="*/ 1099841 w 1736986"/>
                <a:gd name="connsiteY4" fmla="*/ 99670 h 481769"/>
                <a:gd name="connsiteX5" fmla="*/ 0 w 1736986"/>
                <a:gd name="connsiteY5" fmla="*/ 174229 h 481769"/>
                <a:gd name="connsiteX6" fmla="*/ 479234 w 1736986"/>
                <a:gd name="connsiteY6" fmla="*/ 178264 h 481769"/>
                <a:gd name="connsiteX7" fmla="*/ 1151887 w 1736986"/>
                <a:gd name="connsiteY7" fmla="*/ 15 h 481769"/>
                <a:gd name="connsiteX8" fmla="*/ 1736986 w 1736986"/>
                <a:gd name="connsiteY8" fmla="*/ 394558 h 481769"/>
                <a:gd name="connsiteX9" fmla="*/ 0 w 1736986"/>
                <a:gd name="connsiteY9" fmla="*/ 174229 h 481769"/>
                <a:gd name="connsiteX0" fmla="*/ 1099841 w 1736986"/>
                <a:gd name="connsiteY0" fmla="*/ 99670 h 521116"/>
                <a:gd name="connsiteX1" fmla="*/ 459033 w 1736986"/>
                <a:gd name="connsiteY1" fmla="*/ 256783 h 521116"/>
                <a:gd name="connsiteX2" fmla="*/ 1597564 w 1736986"/>
                <a:gd name="connsiteY2" fmla="*/ 330212 h 521116"/>
                <a:gd name="connsiteX3" fmla="*/ 1516252 w 1736986"/>
                <a:gd name="connsiteY3" fmla="*/ 236101 h 521116"/>
                <a:gd name="connsiteX4" fmla="*/ 1099841 w 1736986"/>
                <a:gd name="connsiteY4" fmla="*/ 99670 h 521116"/>
                <a:gd name="connsiteX5" fmla="*/ 0 w 1736986"/>
                <a:gd name="connsiteY5" fmla="*/ 174229 h 521116"/>
                <a:gd name="connsiteX6" fmla="*/ 479234 w 1736986"/>
                <a:gd name="connsiteY6" fmla="*/ 178264 h 521116"/>
                <a:gd name="connsiteX7" fmla="*/ 1151887 w 1736986"/>
                <a:gd name="connsiteY7" fmla="*/ 15 h 521116"/>
                <a:gd name="connsiteX8" fmla="*/ 1736986 w 1736986"/>
                <a:gd name="connsiteY8" fmla="*/ 394558 h 521116"/>
                <a:gd name="connsiteX9" fmla="*/ 0 w 1736986"/>
                <a:gd name="connsiteY9" fmla="*/ 174229 h 521116"/>
                <a:gd name="connsiteX0" fmla="*/ 1099841 w 1736986"/>
                <a:gd name="connsiteY0" fmla="*/ 131111 h 552557"/>
                <a:gd name="connsiteX1" fmla="*/ 459033 w 1736986"/>
                <a:gd name="connsiteY1" fmla="*/ 288224 h 552557"/>
                <a:gd name="connsiteX2" fmla="*/ 1597564 w 1736986"/>
                <a:gd name="connsiteY2" fmla="*/ 361653 h 552557"/>
                <a:gd name="connsiteX3" fmla="*/ 1516252 w 1736986"/>
                <a:gd name="connsiteY3" fmla="*/ 267542 h 552557"/>
                <a:gd name="connsiteX4" fmla="*/ 1099841 w 1736986"/>
                <a:gd name="connsiteY4" fmla="*/ 131111 h 552557"/>
                <a:gd name="connsiteX5" fmla="*/ 0 w 1736986"/>
                <a:gd name="connsiteY5" fmla="*/ 205670 h 552557"/>
                <a:gd name="connsiteX6" fmla="*/ 479234 w 1736986"/>
                <a:gd name="connsiteY6" fmla="*/ 209705 h 552557"/>
                <a:gd name="connsiteX7" fmla="*/ 1151350 w 1736986"/>
                <a:gd name="connsiteY7" fmla="*/ 12 h 552557"/>
                <a:gd name="connsiteX8" fmla="*/ 1736986 w 1736986"/>
                <a:gd name="connsiteY8" fmla="*/ 425999 h 552557"/>
                <a:gd name="connsiteX9" fmla="*/ 0 w 1736986"/>
                <a:gd name="connsiteY9" fmla="*/ 205670 h 552557"/>
                <a:gd name="connsiteX0" fmla="*/ 1099841 w 1736986"/>
                <a:gd name="connsiteY0" fmla="*/ 104220 h 525666"/>
                <a:gd name="connsiteX1" fmla="*/ 459033 w 1736986"/>
                <a:gd name="connsiteY1" fmla="*/ 261333 h 525666"/>
                <a:gd name="connsiteX2" fmla="*/ 1597564 w 1736986"/>
                <a:gd name="connsiteY2" fmla="*/ 334762 h 525666"/>
                <a:gd name="connsiteX3" fmla="*/ 1516252 w 1736986"/>
                <a:gd name="connsiteY3" fmla="*/ 240651 h 525666"/>
                <a:gd name="connsiteX4" fmla="*/ 1099841 w 1736986"/>
                <a:gd name="connsiteY4" fmla="*/ 104220 h 525666"/>
                <a:gd name="connsiteX5" fmla="*/ 0 w 1736986"/>
                <a:gd name="connsiteY5" fmla="*/ 178779 h 525666"/>
                <a:gd name="connsiteX6" fmla="*/ 479234 w 1736986"/>
                <a:gd name="connsiteY6" fmla="*/ 182814 h 525666"/>
                <a:gd name="connsiteX7" fmla="*/ 1194689 w 1736986"/>
                <a:gd name="connsiteY7" fmla="*/ 15 h 525666"/>
                <a:gd name="connsiteX8" fmla="*/ 1736986 w 1736986"/>
                <a:gd name="connsiteY8" fmla="*/ 399108 h 525666"/>
                <a:gd name="connsiteX9" fmla="*/ 0 w 1736986"/>
                <a:gd name="connsiteY9" fmla="*/ 178779 h 525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36986" h="525666">
                  <a:moveTo>
                    <a:pt x="1099841" y="104220"/>
                  </a:moveTo>
                  <a:cubicBezTo>
                    <a:pt x="857923" y="131645"/>
                    <a:pt x="615604" y="275945"/>
                    <a:pt x="459033" y="261333"/>
                  </a:cubicBezTo>
                  <a:cubicBezTo>
                    <a:pt x="805817" y="518799"/>
                    <a:pt x="1428486" y="330626"/>
                    <a:pt x="1597564" y="334762"/>
                  </a:cubicBezTo>
                  <a:lnTo>
                    <a:pt x="1516252" y="240651"/>
                  </a:lnTo>
                  <a:cubicBezTo>
                    <a:pt x="1389998" y="113385"/>
                    <a:pt x="1244992" y="87765"/>
                    <a:pt x="1099841" y="104220"/>
                  </a:cubicBezTo>
                  <a:close/>
                  <a:moveTo>
                    <a:pt x="0" y="178779"/>
                  </a:moveTo>
                  <a:cubicBezTo>
                    <a:pt x="136297" y="294534"/>
                    <a:pt x="305822" y="202894"/>
                    <a:pt x="479234" y="182814"/>
                  </a:cubicBezTo>
                  <a:cubicBezTo>
                    <a:pt x="683622" y="121041"/>
                    <a:pt x="960447" y="2933"/>
                    <a:pt x="1194689" y="15"/>
                  </a:cubicBezTo>
                  <a:cubicBezTo>
                    <a:pt x="1435854" y="-1820"/>
                    <a:pt x="1659604" y="176229"/>
                    <a:pt x="1736986" y="399108"/>
                  </a:cubicBezTo>
                  <a:cubicBezTo>
                    <a:pt x="1332194" y="428616"/>
                    <a:pt x="902959" y="774591"/>
                    <a:pt x="0" y="178779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" name="任意多边形 86"/>
            <p:cNvSpPr/>
            <p:nvPr/>
          </p:nvSpPr>
          <p:spPr>
            <a:xfrm rot="641781" flipH="1">
              <a:off x="9445839" y="1700889"/>
              <a:ext cx="130683" cy="71731"/>
            </a:xfrm>
            <a:custGeom>
              <a:avLst/>
              <a:gdLst>
                <a:gd name="connsiteX0" fmla="*/ 524435 w 524435"/>
                <a:gd name="connsiteY0" fmla="*/ 47065 h 114300"/>
                <a:gd name="connsiteX1" fmla="*/ 0 w 524435"/>
                <a:gd name="connsiteY1" fmla="*/ 0 h 114300"/>
                <a:gd name="connsiteX2" fmla="*/ 396688 w 524435"/>
                <a:gd name="connsiteY2" fmla="*/ 114300 h 114300"/>
                <a:gd name="connsiteX3" fmla="*/ 524435 w 524435"/>
                <a:gd name="connsiteY3" fmla="*/ 4706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435" h="114300">
                  <a:moveTo>
                    <a:pt x="524435" y="47065"/>
                  </a:moveTo>
                  <a:lnTo>
                    <a:pt x="0" y="0"/>
                  </a:lnTo>
                  <a:lnTo>
                    <a:pt x="396688" y="114300"/>
                  </a:lnTo>
                  <a:lnTo>
                    <a:pt x="524435" y="47065"/>
                  </a:ln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" name="任意多边形 87"/>
            <p:cNvSpPr/>
            <p:nvPr/>
          </p:nvSpPr>
          <p:spPr>
            <a:xfrm>
              <a:off x="9354058" y="949316"/>
              <a:ext cx="1195590" cy="1168086"/>
            </a:xfrm>
            <a:custGeom>
              <a:avLst/>
              <a:gdLst/>
              <a:ahLst/>
              <a:cxnLst/>
              <a:rect l="l" t="t" r="r" b="b"/>
              <a:pathLst>
                <a:path w="5992849" h="5702217">
                  <a:moveTo>
                    <a:pt x="2830045" y="2972606"/>
                  </a:moveTo>
                  <a:cubicBezTo>
                    <a:pt x="2809417" y="3162018"/>
                    <a:pt x="2715649" y="3227657"/>
                    <a:pt x="2559993" y="3256724"/>
                  </a:cubicBezTo>
                  <a:cubicBezTo>
                    <a:pt x="2701583" y="3146078"/>
                    <a:pt x="2772847" y="3128261"/>
                    <a:pt x="2830045" y="2972606"/>
                  </a:cubicBezTo>
                  <a:close/>
                  <a:moveTo>
                    <a:pt x="2932905" y="2821430"/>
                  </a:moveTo>
                  <a:cubicBezTo>
                    <a:pt x="2694005" y="3049823"/>
                    <a:pt x="2573765" y="3086600"/>
                    <a:pt x="2477257" y="3407900"/>
                  </a:cubicBezTo>
                  <a:cubicBezTo>
                    <a:pt x="2512063" y="3016921"/>
                    <a:pt x="2670275" y="2881431"/>
                    <a:pt x="2932905" y="2821430"/>
                  </a:cubicBezTo>
                  <a:close/>
                  <a:moveTo>
                    <a:pt x="2936793" y="2578400"/>
                  </a:moveTo>
                  <a:lnTo>
                    <a:pt x="3037277" y="2638690"/>
                  </a:lnTo>
                  <a:cubicBezTo>
                    <a:pt x="3087517" y="2956888"/>
                    <a:pt x="2976337" y="3393829"/>
                    <a:pt x="2863537" y="3538504"/>
                  </a:cubicBezTo>
                  <a:cubicBezTo>
                    <a:pt x="2750735" y="3683179"/>
                    <a:pt x="2470571" y="3617054"/>
                    <a:pt x="2360471" y="3506738"/>
                  </a:cubicBezTo>
                  <a:cubicBezTo>
                    <a:pt x="2551821" y="3606303"/>
                    <a:pt x="2718861" y="3620619"/>
                    <a:pt x="2814915" y="3465896"/>
                  </a:cubicBezTo>
                  <a:cubicBezTo>
                    <a:pt x="2910969" y="3311173"/>
                    <a:pt x="3032413" y="2943058"/>
                    <a:pt x="2936793" y="2578400"/>
                  </a:cubicBezTo>
                  <a:close/>
                  <a:moveTo>
                    <a:pt x="4678689" y="2482028"/>
                  </a:moveTo>
                  <a:lnTo>
                    <a:pt x="4717793" y="3154609"/>
                  </a:lnTo>
                  <a:cubicBezTo>
                    <a:pt x="4713945" y="3327509"/>
                    <a:pt x="4662665" y="3548393"/>
                    <a:pt x="4590945" y="3768554"/>
                  </a:cubicBezTo>
                  <a:cubicBezTo>
                    <a:pt x="4900133" y="3513568"/>
                    <a:pt x="4798825" y="3016626"/>
                    <a:pt x="4678689" y="2482028"/>
                  </a:cubicBezTo>
                  <a:close/>
                  <a:moveTo>
                    <a:pt x="4355093" y="2093914"/>
                  </a:moveTo>
                  <a:cubicBezTo>
                    <a:pt x="4431229" y="2706820"/>
                    <a:pt x="4326677" y="3246130"/>
                    <a:pt x="4098161" y="3905941"/>
                  </a:cubicBezTo>
                  <a:cubicBezTo>
                    <a:pt x="4397741" y="3361130"/>
                    <a:pt x="4588437" y="2571920"/>
                    <a:pt x="4355093" y="2093914"/>
                  </a:cubicBezTo>
                  <a:close/>
                  <a:moveTo>
                    <a:pt x="4068501" y="1973622"/>
                  </a:moveTo>
                  <a:cubicBezTo>
                    <a:pt x="3966289" y="2425084"/>
                    <a:pt x="3780613" y="2802251"/>
                    <a:pt x="3497313" y="3251911"/>
                  </a:cubicBezTo>
                  <a:cubicBezTo>
                    <a:pt x="3793125" y="2893607"/>
                    <a:pt x="4085869" y="2346087"/>
                    <a:pt x="4068501" y="1973622"/>
                  </a:cubicBezTo>
                  <a:close/>
                  <a:moveTo>
                    <a:pt x="3910733" y="1690745"/>
                  </a:moveTo>
                  <a:cubicBezTo>
                    <a:pt x="3786689" y="2007675"/>
                    <a:pt x="3578401" y="2211309"/>
                    <a:pt x="3265433" y="2416319"/>
                  </a:cubicBezTo>
                  <a:cubicBezTo>
                    <a:pt x="3587941" y="2295679"/>
                    <a:pt x="3914529" y="2014219"/>
                    <a:pt x="3910733" y="1690745"/>
                  </a:cubicBezTo>
                  <a:close/>
                  <a:moveTo>
                    <a:pt x="3729977" y="1396393"/>
                  </a:moveTo>
                  <a:cubicBezTo>
                    <a:pt x="3114129" y="1481827"/>
                    <a:pt x="2367413" y="1800629"/>
                    <a:pt x="2123641" y="2273402"/>
                  </a:cubicBezTo>
                  <a:cubicBezTo>
                    <a:pt x="2569525" y="1846042"/>
                    <a:pt x="3064401" y="1607536"/>
                    <a:pt x="3729977" y="1396393"/>
                  </a:cubicBezTo>
                  <a:close/>
                  <a:moveTo>
                    <a:pt x="4537465" y="1362010"/>
                  </a:moveTo>
                  <a:cubicBezTo>
                    <a:pt x="4524265" y="1375447"/>
                    <a:pt x="4508613" y="1385398"/>
                    <a:pt x="4492321" y="1394044"/>
                  </a:cubicBezTo>
                  <a:cubicBezTo>
                    <a:pt x="4483485" y="1433094"/>
                    <a:pt x="4466733" y="1470654"/>
                    <a:pt x="4443641" y="1505895"/>
                  </a:cubicBezTo>
                  <a:cubicBezTo>
                    <a:pt x="4411641" y="1554723"/>
                    <a:pt x="4370697" y="1594162"/>
                    <a:pt x="4323917" y="1622726"/>
                  </a:cubicBezTo>
                  <a:cubicBezTo>
                    <a:pt x="4429341" y="1747173"/>
                    <a:pt x="4518565" y="1886554"/>
                    <a:pt x="4586933" y="2042383"/>
                  </a:cubicBezTo>
                  <a:cubicBezTo>
                    <a:pt x="4542137" y="1806755"/>
                    <a:pt x="4515065" y="1574263"/>
                    <a:pt x="4537465" y="1362010"/>
                  </a:cubicBezTo>
                  <a:close/>
                  <a:moveTo>
                    <a:pt x="867973" y="1253099"/>
                  </a:moveTo>
                  <a:cubicBezTo>
                    <a:pt x="836733" y="1357758"/>
                    <a:pt x="524465" y="1921448"/>
                    <a:pt x="521213" y="2013520"/>
                  </a:cubicBezTo>
                  <a:cubicBezTo>
                    <a:pt x="1025913" y="1949003"/>
                    <a:pt x="1518533" y="1794534"/>
                    <a:pt x="1775709" y="1701218"/>
                  </a:cubicBezTo>
                  <a:cubicBezTo>
                    <a:pt x="1697593" y="1924167"/>
                    <a:pt x="877057" y="2177947"/>
                    <a:pt x="461449" y="2220186"/>
                  </a:cubicBezTo>
                  <a:cubicBezTo>
                    <a:pt x="428309" y="2555135"/>
                    <a:pt x="279221" y="2827709"/>
                    <a:pt x="232209" y="3155289"/>
                  </a:cubicBezTo>
                  <a:lnTo>
                    <a:pt x="437813" y="3259799"/>
                  </a:lnTo>
                  <a:lnTo>
                    <a:pt x="414685" y="3516208"/>
                  </a:lnTo>
                  <a:lnTo>
                    <a:pt x="533865" y="3630666"/>
                  </a:lnTo>
                  <a:cubicBezTo>
                    <a:pt x="534705" y="3683297"/>
                    <a:pt x="535549" y="3735929"/>
                    <a:pt x="536389" y="3788560"/>
                  </a:cubicBezTo>
                  <a:lnTo>
                    <a:pt x="693769" y="3919491"/>
                  </a:lnTo>
                  <a:cubicBezTo>
                    <a:pt x="705669" y="4090979"/>
                    <a:pt x="627797" y="4282841"/>
                    <a:pt x="729465" y="4433955"/>
                  </a:cubicBezTo>
                  <a:cubicBezTo>
                    <a:pt x="831125" y="4585071"/>
                    <a:pt x="1414797" y="4482786"/>
                    <a:pt x="1644721" y="4672609"/>
                  </a:cubicBezTo>
                  <a:cubicBezTo>
                    <a:pt x="1874645" y="4862433"/>
                    <a:pt x="1802825" y="5463833"/>
                    <a:pt x="2109013" y="5572892"/>
                  </a:cubicBezTo>
                  <a:cubicBezTo>
                    <a:pt x="2415201" y="5681951"/>
                    <a:pt x="3269409" y="5475581"/>
                    <a:pt x="3481853" y="5326963"/>
                  </a:cubicBezTo>
                  <a:cubicBezTo>
                    <a:pt x="3586721" y="5259024"/>
                    <a:pt x="3515333" y="4954529"/>
                    <a:pt x="3383677" y="4681166"/>
                  </a:cubicBezTo>
                  <a:cubicBezTo>
                    <a:pt x="3313657" y="4555719"/>
                    <a:pt x="3398017" y="4795792"/>
                    <a:pt x="3158833" y="4651974"/>
                  </a:cubicBezTo>
                  <a:cubicBezTo>
                    <a:pt x="2919653" y="4508158"/>
                    <a:pt x="2756573" y="4079453"/>
                    <a:pt x="2755425" y="3737579"/>
                  </a:cubicBezTo>
                  <a:cubicBezTo>
                    <a:pt x="3125817" y="3599270"/>
                    <a:pt x="3315457" y="2921816"/>
                    <a:pt x="3118313" y="2573836"/>
                  </a:cubicBezTo>
                  <a:cubicBezTo>
                    <a:pt x="2921169" y="2225856"/>
                    <a:pt x="2495005" y="2506073"/>
                    <a:pt x="2197853" y="3088530"/>
                  </a:cubicBezTo>
                  <a:cubicBezTo>
                    <a:pt x="1611589" y="2561604"/>
                    <a:pt x="2472601" y="1522429"/>
                    <a:pt x="1557289" y="1422620"/>
                  </a:cubicBezTo>
                  <a:cubicBezTo>
                    <a:pt x="1252897" y="1400044"/>
                    <a:pt x="1023825" y="1299023"/>
                    <a:pt x="867973" y="1253099"/>
                  </a:cubicBezTo>
                  <a:close/>
                  <a:moveTo>
                    <a:pt x="2365657" y="846670"/>
                  </a:moveTo>
                  <a:cubicBezTo>
                    <a:pt x="2035737" y="849601"/>
                    <a:pt x="1725913" y="916590"/>
                    <a:pt x="1511549" y="1074014"/>
                  </a:cubicBezTo>
                  <a:cubicBezTo>
                    <a:pt x="2101053" y="889794"/>
                    <a:pt x="2650361" y="896494"/>
                    <a:pt x="3340349" y="1003676"/>
                  </a:cubicBezTo>
                  <a:cubicBezTo>
                    <a:pt x="3045597" y="904867"/>
                    <a:pt x="2695577" y="843739"/>
                    <a:pt x="2365657" y="846670"/>
                  </a:cubicBezTo>
                  <a:close/>
                  <a:moveTo>
                    <a:pt x="3629029" y="806622"/>
                  </a:moveTo>
                  <a:cubicBezTo>
                    <a:pt x="3622301" y="817304"/>
                    <a:pt x="3787333" y="933359"/>
                    <a:pt x="3997641" y="1065837"/>
                  </a:cubicBezTo>
                  <a:cubicBezTo>
                    <a:pt x="4207953" y="1198315"/>
                    <a:pt x="4383893" y="1297049"/>
                    <a:pt x="4390625" y="1286367"/>
                  </a:cubicBezTo>
                  <a:cubicBezTo>
                    <a:pt x="4397353" y="1275683"/>
                    <a:pt x="4232321" y="1159630"/>
                    <a:pt x="4022009" y="1027152"/>
                  </a:cubicBezTo>
                  <a:cubicBezTo>
                    <a:pt x="3811701" y="894675"/>
                    <a:pt x="3635757" y="795940"/>
                    <a:pt x="3629029" y="806622"/>
                  </a:cubicBezTo>
                  <a:close/>
                  <a:moveTo>
                    <a:pt x="3834585" y="577070"/>
                  </a:moveTo>
                  <a:cubicBezTo>
                    <a:pt x="3827853" y="587752"/>
                    <a:pt x="3992889" y="703806"/>
                    <a:pt x="4203197" y="836284"/>
                  </a:cubicBezTo>
                  <a:cubicBezTo>
                    <a:pt x="4413505" y="968762"/>
                    <a:pt x="4589449" y="1067496"/>
                    <a:pt x="4596177" y="1056814"/>
                  </a:cubicBezTo>
                  <a:cubicBezTo>
                    <a:pt x="4602905" y="1046131"/>
                    <a:pt x="4437873" y="930078"/>
                    <a:pt x="4227565" y="797600"/>
                  </a:cubicBezTo>
                  <a:cubicBezTo>
                    <a:pt x="4017257" y="665121"/>
                    <a:pt x="3841313" y="566387"/>
                    <a:pt x="3834585" y="577070"/>
                  </a:cubicBezTo>
                  <a:close/>
                  <a:moveTo>
                    <a:pt x="3963069" y="346256"/>
                  </a:moveTo>
                  <a:cubicBezTo>
                    <a:pt x="3956381" y="356967"/>
                    <a:pt x="4121889" y="472344"/>
                    <a:pt x="4332737" y="603961"/>
                  </a:cubicBezTo>
                  <a:cubicBezTo>
                    <a:pt x="4543585" y="735578"/>
                    <a:pt x="4719933" y="833591"/>
                    <a:pt x="4726617" y="822881"/>
                  </a:cubicBezTo>
                  <a:cubicBezTo>
                    <a:pt x="4733305" y="812171"/>
                    <a:pt x="4567797" y="696793"/>
                    <a:pt x="4356949" y="565177"/>
                  </a:cubicBezTo>
                  <a:cubicBezTo>
                    <a:pt x="4146097" y="433561"/>
                    <a:pt x="3969753" y="335547"/>
                    <a:pt x="3963069" y="346256"/>
                  </a:cubicBezTo>
                  <a:close/>
                  <a:moveTo>
                    <a:pt x="4169157" y="39"/>
                  </a:moveTo>
                  <a:cubicBezTo>
                    <a:pt x="4245437" y="-1032"/>
                    <a:pt x="4322845" y="19879"/>
                    <a:pt x="4391457" y="64840"/>
                  </a:cubicBezTo>
                  <a:lnTo>
                    <a:pt x="4788485" y="325015"/>
                  </a:lnTo>
                  <a:cubicBezTo>
                    <a:pt x="4971445" y="444912"/>
                    <a:pt x="5022569" y="690428"/>
                    <a:pt x="4902673" y="873391"/>
                  </a:cubicBezTo>
                  <a:cubicBezTo>
                    <a:pt x="4885857" y="899051"/>
                    <a:pt x="4866569" y="922119"/>
                    <a:pt x="4844753" y="941880"/>
                  </a:cubicBezTo>
                  <a:cubicBezTo>
                    <a:pt x="4838861" y="970178"/>
                    <a:pt x="4829065" y="997841"/>
                    <a:pt x="4814557" y="1023881"/>
                  </a:cubicBezTo>
                  <a:cubicBezTo>
                    <a:pt x="5540793" y="2129592"/>
                    <a:pt x="5962509" y="3746854"/>
                    <a:pt x="5992849" y="5028642"/>
                  </a:cubicBezTo>
                  <a:lnTo>
                    <a:pt x="5333093" y="4820298"/>
                  </a:lnTo>
                  <a:cubicBezTo>
                    <a:pt x="5303513" y="3437587"/>
                    <a:pt x="5369593" y="2256808"/>
                    <a:pt x="4674157" y="1248570"/>
                  </a:cubicBezTo>
                  <a:cubicBezTo>
                    <a:pt x="4690297" y="2007834"/>
                    <a:pt x="5442841" y="3323261"/>
                    <a:pt x="5124745" y="4160541"/>
                  </a:cubicBezTo>
                  <a:lnTo>
                    <a:pt x="4542989" y="3904173"/>
                  </a:lnTo>
                  <a:cubicBezTo>
                    <a:pt x="4427693" y="4227139"/>
                    <a:pt x="4278877" y="4526090"/>
                    <a:pt x="4185921" y="4643683"/>
                  </a:cubicBezTo>
                  <a:cubicBezTo>
                    <a:pt x="4070997" y="4774052"/>
                    <a:pt x="3828709" y="4725466"/>
                    <a:pt x="3764229" y="4704226"/>
                  </a:cubicBezTo>
                  <a:cubicBezTo>
                    <a:pt x="3686369" y="4718670"/>
                    <a:pt x="3579597" y="4617115"/>
                    <a:pt x="3531417" y="4676821"/>
                  </a:cubicBezTo>
                  <a:cubicBezTo>
                    <a:pt x="3493453" y="4794087"/>
                    <a:pt x="3822609" y="5308513"/>
                    <a:pt x="3564349" y="5472825"/>
                  </a:cubicBezTo>
                  <a:cubicBezTo>
                    <a:pt x="3306093" y="5637136"/>
                    <a:pt x="2318501" y="5771939"/>
                    <a:pt x="1981873" y="5662681"/>
                  </a:cubicBezTo>
                  <a:cubicBezTo>
                    <a:pt x="1645249" y="5553423"/>
                    <a:pt x="1784589" y="4997227"/>
                    <a:pt x="1544593" y="4817275"/>
                  </a:cubicBezTo>
                  <a:cubicBezTo>
                    <a:pt x="1304597" y="4637324"/>
                    <a:pt x="652141" y="4735635"/>
                    <a:pt x="541893" y="4582969"/>
                  </a:cubicBezTo>
                  <a:cubicBezTo>
                    <a:pt x="431637" y="4430302"/>
                    <a:pt x="518853" y="4234608"/>
                    <a:pt x="507337" y="4060426"/>
                  </a:cubicBezTo>
                  <a:lnTo>
                    <a:pt x="335733" y="3928774"/>
                  </a:lnTo>
                  <a:cubicBezTo>
                    <a:pt x="335285" y="3875291"/>
                    <a:pt x="334833" y="3821807"/>
                    <a:pt x="334385" y="3768324"/>
                  </a:cubicBezTo>
                  <a:lnTo>
                    <a:pt x="204569" y="3653077"/>
                  </a:lnTo>
                  <a:lnTo>
                    <a:pt x="232269" y="3392271"/>
                  </a:lnTo>
                  <a:cubicBezTo>
                    <a:pt x="157341" y="3357482"/>
                    <a:pt x="63549" y="3490013"/>
                    <a:pt x="7481" y="3287902"/>
                  </a:cubicBezTo>
                  <a:cubicBezTo>
                    <a:pt x="-48587" y="3085791"/>
                    <a:pt x="227577" y="2677201"/>
                    <a:pt x="267921" y="2337418"/>
                  </a:cubicBezTo>
                  <a:cubicBezTo>
                    <a:pt x="267621" y="2337584"/>
                    <a:pt x="267365" y="2337804"/>
                    <a:pt x="267117" y="2338022"/>
                  </a:cubicBezTo>
                  <a:lnTo>
                    <a:pt x="268853" y="2331801"/>
                  </a:lnTo>
                  <a:cubicBezTo>
                    <a:pt x="325485" y="2141586"/>
                    <a:pt x="618169" y="1344461"/>
                    <a:pt x="882585" y="1055531"/>
                  </a:cubicBezTo>
                  <a:cubicBezTo>
                    <a:pt x="1147005" y="766601"/>
                    <a:pt x="1456221" y="658302"/>
                    <a:pt x="1855357" y="598221"/>
                  </a:cubicBezTo>
                  <a:cubicBezTo>
                    <a:pt x="2254497" y="538140"/>
                    <a:pt x="2945633" y="589017"/>
                    <a:pt x="3303405" y="877062"/>
                  </a:cubicBezTo>
                  <a:cubicBezTo>
                    <a:pt x="3312229" y="836058"/>
                    <a:pt x="3359813" y="848520"/>
                    <a:pt x="3384049" y="811534"/>
                  </a:cubicBezTo>
                  <a:lnTo>
                    <a:pt x="3384049" y="811535"/>
                  </a:lnTo>
                  <a:cubicBezTo>
                    <a:pt x="3419701" y="757132"/>
                    <a:pt x="3466457" y="714386"/>
                    <a:pt x="3520237" y="685849"/>
                  </a:cubicBezTo>
                  <a:cubicBezTo>
                    <a:pt x="3529073" y="646800"/>
                    <a:pt x="3545821" y="609240"/>
                    <a:pt x="3568917" y="573999"/>
                  </a:cubicBezTo>
                  <a:lnTo>
                    <a:pt x="3568917" y="574000"/>
                  </a:lnTo>
                  <a:cubicBezTo>
                    <a:pt x="3601749" y="523900"/>
                    <a:pt x="3643997" y="483683"/>
                    <a:pt x="3692413" y="455140"/>
                  </a:cubicBezTo>
                  <a:cubicBezTo>
                    <a:pt x="3701665" y="425224"/>
                    <a:pt x="3715765" y="396483"/>
                    <a:pt x="3733681" y="369141"/>
                  </a:cubicBezTo>
                  <a:lnTo>
                    <a:pt x="3733681" y="369142"/>
                  </a:lnTo>
                  <a:cubicBezTo>
                    <a:pt x="3750497" y="343481"/>
                    <a:pt x="3769785" y="320412"/>
                    <a:pt x="3791605" y="300651"/>
                  </a:cubicBezTo>
                  <a:cubicBezTo>
                    <a:pt x="3800433" y="258249"/>
                    <a:pt x="3818021" y="217274"/>
                    <a:pt x="3843085" y="179031"/>
                  </a:cubicBezTo>
                  <a:cubicBezTo>
                    <a:pt x="3918017" y="64680"/>
                    <a:pt x="4042021" y="1827"/>
                    <a:pt x="4169157" y="39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9" name="任意多边形 88"/>
            <p:cNvSpPr/>
            <p:nvPr/>
          </p:nvSpPr>
          <p:spPr>
            <a:xfrm rot="20711111" flipV="1">
              <a:off x="10023462" y="2244000"/>
              <a:ext cx="109936" cy="39932"/>
            </a:xfrm>
            <a:custGeom>
              <a:avLst/>
              <a:gdLst/>
              <a:ahLst/>
              <a:cxnLst/>
              <a:rect l="l" t="t" r="r" b="b"/>
              <a:pathLst>
                <a:path w="2391680" h="1146854">
                  <a:moveTo>
                    <a:pt x="912300" y="502954"/>
                  </a:moveTo>
                  <a:cubicBezTo>
                    <a:pt x="958314" y="506617"/>
                    <a:pt x="1010035" y="525964"/>
                    <a:pt x="1057710" y="566035"/>
                  </a:cubicBezTo>
                  <a:cubicBezTo>
                    <a:pt x="1252877" y="506700"/>
                    <a:pt x="1357617" y="662450"/>
                    <a:pt x="1236291" y="782352"/>
                  </a:cubicBezTo>
                  <a:cubicBezTo>
                    <a:pt x="1234728" y="861052"/>
                    <a:pt x="1415112" y="1010718"/>
                    <a:pt x="1688939" y="886281"/>
                  </a:cubicBezTo>
                  <a:cubicBezTo>
                    <a:pt x="1602058" y="954954"/>
                    <a:pt x="1212415" y="1169877"/>
                    <a:pt x="858862" y="819985"/>
                  </a:cubicBezTo>
                  <a:cubicBezTo>
                    <a:pt x="607568" y="838254"/>
                    <a:pt x="615221" y="605589"/>
                    <a:pt x="774956" y="591993"/>
                  </a:cubicBezTo>
                  <a:cubicBezTo>
                    <a:pt x="774778" y="534308"/>
                    <a:pt x="835611" y="496848"/>
                    <a:pt x="912300" y="502954"/>
                  </a:cubicBezTo>
                  <a:close/>
                  <a:moveTo>
                    <a:pt x="785092" y="192"/>
                  </a:moveTo>
                  <a:cubicBezTo>
                    <a:pt x="851718" y="-2785"/>
                    <a:pt x="921779" y="29270"/>
                    <a:pt x="968486" y="69566"/>
                  </a:cubicBezTo>
                  <a:cubicBezTo>
                    <a:pt x="1092115" y="-13442"/>
                    <a:pt x="1225962" y="36380"/>
                    <a:pt x="1236629" y="145181"/>
                  </a:cubicBezTo>
                  <a:lnTo>
                    <a:pt x="1211627" y="230311"/>
                  </a:lnTo>
                  <a:cubicBezTo>
                    <a:pt x="1201535" y="278111"/>
                    <a:pt x="1154604" y="308681"/>
                    <a:pt x="1106803" y="298589"/>
                  </a:cubicBezTo>
                  <a:cubicBezTo>
                    <a:pt x="1059002" y="288497"/>
                    <a:pt x="1028433" y="241566"/>
                    <a:pt x="1038525" y="193765"/>
                  </a:cubicBezTo>
                  <a:cubicBezTo>
                    <a:pt x="1042939" y="172856"/>
                    <a:pt x="1054403" y="155244"/>
                    <a:pt x="1069904" y="142890"/>
                  </a:cubicBezTo>
                  <a:cubicBezTo>
                    <a:pt x="1045107" y="158573"/>
                    <a:pt x="1026451" y="183882"/>
                    <a:pt x="1019911" y="214857"/>
                  </a:cubicBezTo>
                  <a:cubicBezTo>
                    <a:pt x="1007026" y="275888"/>
                    <a:pt x="1046056" y="335808"/>
                    <a:pt x="1107086" y="348693"/>
                  </a:cubicBezTo>
                  <a:cubicBezTo>
                    <a:pt x="1168116" y="361578"/>
                    <a:pt x="1228037" y="322548"/>
                    <a:pt x="1240922" y="261518"/>
                  </a:cubicBezTo>
                  <a:lnTo>
                    <a:pt x="1292689" y="151991"/>
                  </a:lnTo>
                  <a:cubicBezTo>
                    <a:pt x="1393429" y="93378"/>
                    <a:pt x="1450211" y="155654"/>
                    <a:pt x="1446548" y="190455"/>
                  </a:cubicBezTo>
                  <a:cubicBezTo>
                    <a:pt x="1633376" y="146495"/>
                    <a:pt x="1699316" y="289364"/>
                    <a:pt x="1627882" y="371789"/>
                  </a:cubicBezTo>
                  <a:cubicBezTo>
                    <a:pt x="1796393" y="353472"/>
                    <a:pt x="1855006" y="461540"/>
                    <a:pt x="1820205" y="547628"/>
                  </a:cubicBezTo>
                  <a:lnTo>
                    <a:pt x="1824715" y="548917"/>
                  </a:lnTo>
                  <a:lnTo>
                    <a:pt x="1786105" y="637871"/>
                  </a:lnTo>
                  <a:cubicBezTo>
                    <a:pt x="1762721" y="691743"/>
                    <a:pt x="1700093" y="716460"/>
                    <a:pt x="1646220" y="693077"/>
                  </a:cubicBezTo>
                  <a:cubicBezTo>
                    <a:pt x="1592347" y="669693"/>
                    <a:pt x="1567631" y="607065"/>
                    <a:pt x="1591014" y="553192"/>
                  </a:cubicBezTo>
                  <a:cubicBezTo>
                    <a:pt x="1601243" y="529627"/>
                    <a:pt x="1618980" y="511640"/>
                    <a:pt x="1640210" y="500819"/>
                  </a:cubicBezTo>
                  <a:cubicBezTo>
                    <a:pt x="1607231" y="513326"/>
                    <a:pt x="1579170" y="538647"/>
                    <a:pt x="1564018" y="573558"/>
                  </a:cubicBezTo>
                  <a:lnTo>
                    <a:pt x="1564017" y="573558"/>
                  </a:lnTo>
                  <a:cubicBezTo>
                    <a:pt x="1534163" y="642341"/>
                    <a:pt x="1565720" y="722303"/>
                    <a:pt x="1634503" y="752158"/>
                  </a:cubicBezTo>
                  <a:cubicBezTo>
                    <a:pt x="1703286" y="782013"/>
                    <a:pt x="1783247" y="750455"/>
                    <a:pt x="1813103" y="681672"/>
                  </a:cubicBezTo>
                  <a:lnTo>
                    <a:pt x="1897134" y="569608"/>
                  </a:lnTo>
                  <a:cubicBezTo>
                    <a:pt x="2001538" y="543965"/>
                    <a:pt x="2270791" y="584261"/>
                    <a:pt x="2391680" y="871830"/>
                  </a:cubicBezTo>
                  <a:cubicBezTo>
                    <a:pt x="2179987" y="686598"/>
                    <a:pt x="1856498" y="875162"/>
                    <a:pt x="1517223" y="1002793"/>
                  </a:cubicBezTo>
                  <a:cubicBezTo>
                    <a:pt x="1680580" y="937866"/>
                    <a:pt x="1804700" y="824883"/>
                    <a:pt x="1854291" y="784433"/>
                  </a:cubicBezTo>
                  <a:cubicBezTo>
                    <a:pt x="1512866" y="944544"/>
                    <a:pt x="1309815" y="909907"/>
                    <a:pt x="1311764" y="808644"/>
                  </a:cubicBezTo>
                  <a:cubicBezTo>
                    <a:pt x="1463041" y="654367"/>
                    <a:pt x="1332444" y="453964"/>
                    <a:pt x="1089097" y="530311"/>
                  </a:cubicBezTo>
                  <a:cubicBezTo>
                    <a:pt x="930579" y="392819"/>
                    <a:pt x="736185" y="444953"/>
                    <a:pt x="736542" y="563711"/>
                  </a:cubicBezTo>
                  <a:cubicBezTo>
                    <a:pt x="537374" y="581204"/>
                    <a:pt x="527831" y="880572"/>
                    <a:pt x="841161" y="857065"/>
                  </a:cubicBezTo>
                  <a:cubicBezTo>
                    <a:pt x="1048986" y="1069307"/>
                    <a:pt x="1261952" y="1084928"/>
                    <a:pt x="1440098" y="1031945"/>
                  </a:cubicBezTo>
                  <a:cubicBezTo>
                    <a:pt x="1311705" y="1076774"/>
                    <a:pt x="1182021" y="1107948"/>
                    <a:pt x="1056406" y="1102619"/>
                  </a:cubicBezTo>
                  <a:lnTo>
                    <a:pt x="938615" y="1108660"/>
                  </a:lnTo>
                  <a:cubicBezTo>
                    <a:pt x="735302" y="1071880"/>
                    <a:pt x="668742" y="974253"/>
                    <a:pt x="503030" y="859969"/>
                  </a:cubicBezTo>
                  <a:cubicBezTo>
                    <a:pt x="332494" y="742357"/>
                    <a:pt x="164477" y="896092"/>
                    <a:pt x="175398" y="980940"/>
                  </a:cubicBezTo>
                  <a:cubicBezTo>
                    <a:pt x="369721" y="789017"/>
                    <a:pt x="427785" y="1070575"/>
                    <a:pt x="279742" y="1142448"/>
                  </a:cubicBezTo>
                  <a:lnTo>
                    <a:pt x="199192" y="1146579"/>
                  </a:lnTo>
                  <a:cubicBezTo>
                    <a:pt x="10532" y="1155737"/>
                    <a:pt x="-51745" y="934107"/>
                    <a:pt x="45333" y="811386"/>
                  </a:cubicBezTo>
                  <a:cubicBezTo>
                    <a:pt x="-24231" y="732669"/>
                    <a:pt x="-11463" y="538687"/>
                    <a:pt x="198836" y="575062"/>
                  </a:cubicBezTo>
                  <a:lnTo>
                    <a:pt x="268634" y="659071"/>
                  </a:lnTo>
                  <a:cubicBezTo>
                    <a:pt x="310298" y="709218"/>
                    <a:pt x="387041" y="714171"/>
                    <a:pt x="440045" y="670133"/>
                  </a:cubicBezTo>
                  <a:cubicBezTo>
                    <a:pt x="493049" y="626095"/>
                    <a:pt x="502242" y="549743"/>
                    <a:pt x="460578" y="499596"/>
                  </a:cubicBezTo>
                  <a:cubicBezTo>
                    <a:pt x="439431" y="474144"/>
                    <a:pt x="409248" y="460335"/>
                    <a:pt x="377713" y="458722"/>
                  </a:cubicBezTo>
                  <a:cubicBezTo>
                    <a:pt x="398645" y="462108"/>
                    <a:pt x="418177" y="472515"/>
                    <a:pt x="432451" y="489696"/>
                  </a:cubicBezTo>
                  <a:cubicBezTo>
                    <a:pt x="465084" y="528972"/>
                    <a:pt x="457884" y="588773"/>
                    <a:pt x="416369" y="623265"/>
                  </a:cubicBezTo>
                  <a:cubicBezTo>
                    <a:pt x="374856" y="657756"/>
                    <a:pt x="314748" y="653878"/>
                    <a:pt x="282115" y="614601"/>
                  </a:cubicBezTo>
                  <a:lnTo>
                    <a:pt x="234592" y="557403"/>
                  </a:lnTo>
                  <a:lnTo>
                    <a:pt x="243152" y="553123"/>
                  </a:lnTo>
                  <a:cubicBezTo>
                    <a:pt x="219340" y="474362"/>
                    <a:pt x="228499" y="401096"/>
                    <a:pt x="320082" y="333324"/>
                  </a:cubicBezTo>
                  <a:cubicBezTo>
                    <a:pt x="327408" y="219761"/>
                    <a:pt x="455623" y="89714"/>
                    <a:pt x="622304" y="141000"/>
                  </a:cubicBezTo>
                  <a:cubicBezTo>
                    <a:pt x="655274" y="41175"/>
                    <a:pt x="718466" y="3169"/>
                    <a:pt x="785092" y="192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92" name="任意多边形 91"/>
            <p:cNvSpPr/>
            <p:nvPr/>
          </p:nvSpPr>
          <p:spPr>
            <a:xfrm rot="5400000" flipH="1">
              <a:off x="8998894" y="2407896"/>
              <a:ext cx="950953" cy="663093"/>
            </a:xfrm>
            <a:custGeom>
              <a:avLst/>
              <a:gdLst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4406 w 5000180"/>
                <a:gd name="connsiteY99" fmla="*/ 3504092 h 3756440"/>
                <a:gd name="connsiteX100" fmla="*/ 1763931 w 5000180"/>
                <a:gd name="connsiteY100" fmla="*/ 3533464 h 3756440"/>
                <a:gd name="connsiteX101" fmla="*/ 1894264 w 5000180"/>
                <a:gd name="connsiteY101" fmla="*/ 3453666 h 3756440"/>
                <a:gd name="connsiteX102" fmla="*/ 1895320 w 5000180"/>
                <a:gd name="connsiteY102" fmla="*/ 3417131 h 3756440"/>
                <a:gd name="connsiteX103" fmla="*/ 2088538 w 5000180"/>
                <a:gd name="connsiteY103" fmla="*/ 3331014 h 3756440"/>
                <a:gd name="connsiteX104" fmla="*/ 2179499 w 5000180"/>
                <a:gd name="connsiteY104" fmla="*/ 3271239 h 3756440"/>
                <a:gd name="connsiteX105" fmla="*/ 2187346 w 5000180"/>
                <a:gd name="connsiteY105" fmla="*/ 3223147 h 3756440"/>
                <a:gd name="connsiteX106" fmla="*/ 2263854 w 5000180"/>
                <a:gd name="connsiteY106" fmla="*/ 3172325 h 3756440"/>
                <a:gd name="connsiteX107" fmla="*/ 2252771 w 5000180"/>
                <a:gd name="connsiteY107" fmla="*/ 3223087 h 3756440"/>
                <a:gd name="connsiteX108" fmla="*/ 2605620 w 5000180"/>
                <a:gd name="connsiteY108" fmla="*/ 2979480 h 3756440"/>
                <a:gd name="connsiteX109" fmla="*/ 2664957 w 5000180"/>
                <a:gd name="connsiteY109" fmla="*/ 2905883 h 3756440"/>
                <a:gd name="connsiteX110" fmla="*/ 3168907 w 5000180"/>
                <a:gd name="connsiteY110" fmla="*/ 2571124 h 3756440"/>
                <a:gd name="connsiteX111" fmla="*/ 3361024 w 5000180"/>
                <a:gd name="connsiteY111" fmla="*/ 2415031 h 3756440"/>
                <a:gd name="connsiteX112" fmla="*/ 3426358 w 5000180"/>
                <a:gd name="connsiteY112" fmla="*/ 2364307 h 3756440"/>
                <a:gd name="connsiteX113" fmla="*/ 3423602 w 5000180"/>
                <a:gd name="connsiteY113" fmla="*/ 2364186 h 3756440"/>
                <a:gd name="connsiteX114" fmla="*/ 3490331 w 5000180"/>
                <a:gd name="connsiteY114" fmla="*/ 2309970 h 3756440"/>
                <a:gd name="connsiteX115" fmla="*/ 3495126 w 5000180"/>
                <a:gd name="connsiteY115" fmla="*/ 2310343 h 3756440"/>
                <a:gd name="connsiteX116" fmla="*/ 3558268 w 5000180"/>
                <a:gd name="connsiteY116" fmla="*/ 2260797 h 3756440"/>
                <a:gd name="connsiteX117" fmla="*/ 3551669 w 5000180"/>
                <a:gd name="connsiteY117" fmla="*/ 2260133 h 3756440"/>
                <a:gd name="connsiteX118" fmla="*/ 3731303 w 5000180"/>
                <a:gd name="connsiteY118" fmla="*/ 2114182 h 3756440"/>
                <a:gd name="connsiteX119" fmla="*/ 3735918 w 5000180"/>
                <a:gd name="connsiteY119" fmla="*/ 2115189 h 3756440"/>
                <a:gd name="connsiteX120" fmla="*/ 3819284 w 5000180"/>
                <a:gd name="connsiteY120" fmla="*/ 2046733 h 3756440"/>
                <a:gd name="connsiteX121" fmla="*/ 3815418 w 5000180"/>
                <a:gd name="connsiteY121" fmla="*/ 2045840 h 3756440"/>
                <a:gd name="connsiteX122" fmla="*/ 3899796 w 5000180"/>
                <a:gd name="connsiteY122" fmla="*/ 1977282 h 3756440"/>
                <a:gd name="connsiteX123" fmla="*/ 3901184 w 5000180"/>
                <a:gd name="connsiteY123" fmla="*/ 1977640 h 3756440"/>
                <a:gd name="connsiteX124" fmla="*/ 3932479 w 5000180"/>
                <a:gd name="connsiteY124" fmla="*/ 1950728 h 3756440"/>
                <a:gd name="connsiteX125" fmla="*/ 4166642 w 5000180"/>
                <a:gd name="connsiteY125" fmla="*/ 1760472 h 3756440"/>
                <a:gd name="connsiteX126" fmla="*/ 4151212 w 5000180"/>
                <a:gd name="connsiteY126" fmla="*/ 1759813 h 3756440"/>
                <a:gd name="connsiteX127" fmla="*/ 4773675 w 5000180"/>
                <a:gd name="connsiteY127" fmla="*/ 1117852 h 3756440"/>
                <a:gd name="connsiteX128" fmla="*/ 4997010 w 5000180"/>
                <a:gd name="connsiteY12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4406 w 5000180"/>
                <a:gd name="connsiteY99" fmla="*/ 3504092 h 3756440"/>
                <a:gd name="connsiteX100" fmla="*/ 1763931 w 5000180"/>
                <a:gd name="connsiteY100" fmla="*/ 3533464 h 3756440"/>
                <a:gd name="connsiteX101" fmla="*/ 1894264 w 5000180"/>
                <a:gd name="connsiteY101" fmla="*/ 3453666 h 3756440"/>
                <a:gd name="connsiteX102" fmla="*/ 2088538 w 5000180"/>
                <a:gd name="connsiteY102" fmla="*/ 3331014 h 3756440"/>
                <a:gd name="connsiteX103" fmla="*/ 2179499 w 5000180"/>
                <a:gd name="connsiteY103" fmla="*/ 3271239 h 3756440"/>
                <a:gd name="connsiteX104" fmla="*/ 2187346 w 5000180"/>
                <a:gd name="connsiteY104" fmla="*/ 3223147 h 3756440"/>
                <a:gd name="connsiteX105" fmla="*/ 2263854 w 5000180"/>
                <a:gd name="connsiteY105" fmla="*/ 3172325 h 3756440"/>
                <a:gd name="connsiteX106" fmla="*/ 2252771 w 5000180"/>
                <a:gd name="connsiteY106" fmla="*/ 3223087 h 3756440"/>
                <a:gd name="connsiteX107" fmla="*/ 2605620 w 5000180"/>
                <a:gd name="connsiteY107" fmla="*/ 2979480 h 3756440"/>
                <a:gd name="connsiteX108" fmla="*/ 2664957 w 5000180"/>
                <a:gd name="connsiteY108" fmla="*/ 2905883 h 3756440"/>
                <a:gd name="connsiteX109" fmla="*/ 3168907 w 5000180"/>
                <a:gd name="connsiteY109" fmla="*/ 2571124 h 3756440"/>
                <a:gd name="connsiteX110" fmla="*/ 3361024 w 5000180"/>
                <a:gd name="connsiteY110" fmla="*/ 2415031 h 3756440"/>
                <a:gd name="connsiteX111" fmla="*/ 3426358 w 5000180"/>
                <a:gd name="connsiteY111" fmla="*/ 2364307 h 3756440"/>
                <a:gd name="connsiteX112" fmla="*/ 3423602 w 5000180"/>
                <a:gd name="connsiteY112" fmla="*/ 2364186 h 3756440"/>
                <a:gd name="connsiteX113" fmla="*/ 3490331 w 5000180"/>
                <a:gd name="connsiteY113" fmla="*/ 2309970 h 3756440"/>
                <a:gd name="connsiteX114" fmla="*/ 3495126 w 5000180"/>
                <a:gd name="connsiteY114" fmla="*/ 2310343 h 3756440"/>
                <a:gd name="connsiteX115" fmla="*/ 3558268 w 5000180"/>
                <a:gd name="connsiteY115" fmla="*/ 2260797 h 3756440"/>
                <a:gd name="connsiteX116" fmla="*/ 3551669 w 5000180"/>
                <a:gd name="connsiteY116" fmla="*/ 2260133 h 3756440"/>
                <a:gd name="connsiteX117" fmla="*/ 3731303 w 5000180"/>
                <a:gd name="connsiteY117" fmla="*/ 2114182 h 3756440"/>
                <a:gd name="connsiteX118" fmla="*/ 3735918 w 5000180"/>
                <a:gd name="connsiteY118" fmla="*/ 2115189 h 3756440"/>
                <a:gd name="connsiteX119" fmla="*/ 3819284 w 5000180"/>
                <a:gd name="connsiteY119" fmla="*/ 2046733 h 3756440"/>
                <a:gd name="connsiteX120" fmla="*/ 3815418 w 5000180"/>
                <a:gd name="connsiteY120" fmla="*/ 2045840 h 3756440"/>
                <a:gd name="connsiteX121" fmla="*/ 3899796 w 5000180"/>
                <a:gd name="connsiteY121" fmla="*/ 1977282 h 3756440"/>
                <a:gd name="connsiteX122" fmla="*/ 3901184 w 5000180"/>
                <a:gd name="connsiteY122" fmla="*/ 1977640 h 3756440"/>
                <a:gd name="connsiteX123" fmla="*/ 3932479 w 5000180"/>
                <a:gd name="connsiteY123" fmla="*/ 1950728 h 3756440"/>
                <a:gd name="connsiteX124" fmla="*/ 4166642 w 5000180"/>
                <a:gd name="connsiteY124" fmla="*/ 1760472 h 3756440"/>
                <a:gd name="connsiteX125" fmla="*/ 4151212 w 5000180"/>
                <a:gd name="connsiteY125" fmla="*/ 1759813 h 3756440"/>
                <a:gd name="connsiteX126" fmla="*/ 4773675 w 5000180"/>
                <a:gd name="connsiteY126" fmla="*/ 1117852 h 3756440"/>
                <a:gd name="connsiteX127" fmla="*/ 4997010 w 5000180"/>
                <a:gd name="connsiteY12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3931 w 5000180"/>
                <a:gd name="connsiteY99" fmla="*/ 3533464 h 3756440"/>
                <a:gd name="connsiteX100" fmla="*/ 1894264 w 5000180"/>
                <a:gd name="connsiteY100" fmla="*/ 3453666 h 3756440"/>
                <a:gd name="connsiteX101" fmla="*/ 2088538 w 5000180"/>
                <a:gd name="connsiteY101" fmla="*/ 3331014 h 3756440"/>
                <a:gd name="connsiteX102" fmla="*/ 2179499 w 5000180"/>
                <a:gd name="connsiteY102" fmla="*/ 3271239 h 3756440"/>
                <a:gd name="connsiteX103" fmla="*/ 2187346 w 5000180"/>
                <a:gd name="connsiteY103" fmla="*/ 3223147 h 3756440"/>
                <a:gd name="connsiteX104" fmla="*/ 2263854 w 5000180"/>
                <a:gd name="connsiteY104" fmla="*/ 3172325 h 3756440"/>
                <a:gd name="connsiteX105" fmla="*/ 2252771 w 5000180"/>
                <a:gd name="connsiteY105" fmla="*/ 3223087 h 3756440"/>
                <a:gd name="connsiteX106" fmla="*/ 2605620 w 5000180"/>
                <a:gd name="connsiteY106" fmla="*/ 2979480 h 3756440"/>
                <a:gd name="connsiteX107" fmla="*/ 2664957 w 5000180"/>
                <a:gd name="connsiteY107" fmla="*/ 2905883 h 3756440"/>
                <a:gd name="connsiteX108" fmla="*/ 3168907 w 5000180"/>
                <a:gd name="connsiteY108" fmla="*/ 2571124 h 3756440"/>
                <a:gd name="connsiteX109" fmla="*/ 3361024 w 5000180"/>
                <a:gd name="connsiteY109" fmla="*/ 2415031 h 3756440"/>
                <a:gd name="connsiteX110" fmla="*/ 3426358 w 5000180"/>
                <a:gd name="connsiteY110" fmla="*/ 2364307 h 3756440"/>
                <a:gd name="connsiteX111" fmla="*/ 3423602 w 5000180"/>
                <a:gd name="connsiteY111" fmla="*/ 2364186 h 3756440"/>
                <a:gd name="connsiteX112" fmla="*/ 3490331 w 5000180"/>
                <a:gd name="connsiteY112" fmla="*/ 2309970 h 3756440"/>
                <a:gd name="connsiteX113" fmla="*/ 3495126 w 5000180"/>
                <a:gd name="connsiteY113" fmla="*/ 2310343 h 3756440"/>
                <a:gd name="connsiteX114" fmla="*/ 3558268 w 5000180"/>
                <a:gd name="connsiteY114" fmla="*/ 2260797 h 3756440"/>
                <a:gd name="connsiteX115" fmla="*/ 3551669 w 5000180"/>
                <a:gd name="connsiteY115" fmla="*/ 2260133 h 3756440"/>
                <a:gd name="connsiteX116" fmla="*/ 3731303 w 5000180"/>
                <a:gd name="connsiteY116" fmla="*/ 2114182 h 3756440"/>
                <a:gd name="connsiteX117" fmla="*/ 3735918 w 5000180"/>
                <a:gd name="connsiteY117" fmla="*/ 2115189 h 3756440"/>
                <a:gd name="connsiteX118" fmla="*/ 3819284 w 5000180"/>
                <a:gd name="connsiteY118" fmla="*/ 2046733 h 3756440"/>
                <a:gd name="connsiteX119" fmla="*/ 3815418 w 5000180"/>
                <a:gd name="connsiteY119" fmla="*/ 2045840 h 3756440"/>
                <a:gd name="connsiteX120" fmla="*/ 3899796 w 5000180"/>
                <a:gd name="connsiteY120" fmla="*/ 1977282 h 3756440"/>
                <a:gd name="connsiteX121" fmla="*/ 3901184 w 5000180"/>
                <a:gd name="connsiteY121" fmla="*/ 1977640 h 3756440"/>
                <a:gd name="connsiteX122" fmla="*/ 3932479 w 5000180"/>
                <a:gd name="connsiteY122" fmla="*/ 1950728 h 3756440"/>
                <a:gd name="connsiteX123" fmla="*/ 4166642 w 5000180"/>
                <a:gd name="connsiteY123" fmla="*/ 1760472 h 3756440"/>
                <a:gd name="connsiteX124" fmla="*/ 4151212 w 5000180"/>
                <a:gd name="connsiteY124" fmla="*/ 1759813 h 3756440"/>
                <a:gd name="connsiteX125" fmla="*/ 4773675 w 5000180"/>
                <a:gd name="connsiteY125" fmla="*/ 1117852 h 3756440"/>
                <a:gd name="connsiteX126" fmla="*/ 4997010 w 5000180"/>
                <a:gd name="connsiteY126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763931 w 5000180"/>
                <a:gd name="connsiteY98" fmla="*/ 3533464 h 3756440"/>
                <a:gd name="connsiteX99" fmla="*/ 1894264 w 5000180"/>
                <a:gd name="connsiteY99" fmla="*/ 3453666 h 3756440"/>
                <a:gd name="connsiteX100" fmla="*/ 2088538 w 5000180"/>
                <a:gd name="connsiteY100" fmla="*/ 3331014 h 3756440"/>
                <a:gd name="connsiteX101" fmla="*/ 2179499 w 5000180"/>
                <a:gd name="connsiteY101" fmla="*/ 3271239 h 3756440"/>
                <a:gd name="connsiteX102" fmla="*/ 2187346 w 5000180"/>
                <a:gd name="connsiteY102" fmla="*/ 3223147 h 3756440"/>
                <a:gd name="connsiteX103" fmla="*/ 2263854 w 5000180"/>
                <a:gd name="connsiteY103" fmla="*/ 3172325 h 3756440"/>
                <a:gd name="connsiteX104" fmla="*/ 2252771 w 5000180"/>
                <a:gd name="connsiteY104" fmla="*/ 3223087 h 3756440"/>
                <a:gd name="connsiteX105" fmla="*/ 2605620 w 5000180"/>
                <a:gd name="connsiteY105" fmla="*/ 2979480 h 3756440"/>
                <a:gd name="connsiteX106" fmla="*/ 2664957 w 5000180"/>
                <a:gd name="connsiteY106" fmla="*/ 2905883 h 3756440"/>
                <a:gd name="connsiteX107" fmla="*/ 3168907 w 5000180"/>
                <a:gd name="connsiteY107" fmla="*/ 2571124 h 3756440"/>
                <a:gd name="connsiteX108" fmla="*/ 3361024 w 5000180"/>
                <a:gd name="connsiteY108" fmla="*/ 2415031 h 3756440"/>
                <a:gd name="connsiteX109" fmla="*/ 3426358 w 5000180"/>
                <a:gd name="connsiteY109" fmla="*/ 2364307 h 3756440"/>
                <a:gd name="connsiteX110" fmla="*/ 3423602 w 5000180"/>
                <a:gd name="connsiteY110" fmla="*/ 2364186 h 3756440"/>
                <a:gd name="connsiteX111" fmla="*/ 3490331 w 5000180"/>
                <a:gd name="connsiteY111" fmla="*/ 2309970 h 3756440"/>
                <a:gd name="connsiteX112" fmla="*/ 3495126 w 5000180"/>
                <a:gd name="connsiteY112" fmla="*/ 2310343 h 3756440"/>
                <a:gd name="connsiteX113" fmla="*/ 3558268 w 5000180"/>
                <a:gd name="connsiteY113" fmla="*/ 2260797 h 3756440"/>
                <a:gd name="connsiteX114" fmla="*/ 3551669 w 5000180"/>
                <a:gd name="connsiteY114" fmla="*/ 2260133 h 3756440"/>
                <a:gd name="connsiteX115" fmla="*/ 3731303 w 5000180"/>
                <a:gd name="connsiteY115" fmla="*/ 2114182 h 3756440"/>
                <a:gd name="connsiteX116" fmla="*/ 3735918 w 5000180"/>
                <a:gd name="connsiteY116" fmla="*/ 2115189 h 3756440"/>
                <a:gd name="connsiteX117" fmla="*/ 3819284 w 5000180"/>
                <a:gd name="connsiteY117" fmla="*/ 2046733 h 3756440"/>
                <a:gd name="connsiteX118" fmla="*/ 3815418 w 5000180"/>
                <a:gd name="connsiteY118" fmla="*/ 2045840 h 3756440"/>
                <a:gd name="connsiteX119" fmla="*/ 3899796 w 5000180"/>
                <a:gd name="connsiteY119" fmla="*/ 1977282 h 3756440"/>
                <a:gd name="connsiteX120" fmla="*/ 3901184 w 5000180"/>
                <a:gd name="connsiteY120" fmla="*/ 1977640 h 3756440"/>
                <a:gd name="connsiteX121" fmla="*/ 3932479 w 5000180"/>
                <a:gd name="connsiteY121" fmla="*/ 1950728 h 3756440"/>
                <a:gd name="connsiteX122" fmla="*/ 4166642 w 5000180"/>
                <a:gd name="connsiteY122" fmla="*/ 1760472 h 3756440"/>
                <a:gd name="connsiteX123" fmla="*/ 4151212 w 5000180"/>
                <a:gd name="connsiteY123" fmla="*/ 1759813 h 3756440"/>
                <a:gd name="connsiteX124" fmla="*/ 4773675 w 5000180"/>
                <a:gd name="connsiteY124" fmla="*/ 1117852 h 3756440"/>
                <a:gd name="connsiteX125" fmla="*/ 4997010 w 5000180"/>
                <a:gd name="connsiteY125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894264 w 5000180"/>
                <a:gd name="connsiteY98" fmla="*/ 3453666 h 3756440"/>
                <a:gd name="connsiteX99" fmla="*/ 2088538 w 5000180"/>
                <a:gd name="connsiteY99" fmla="*/ 3331014 h 3756440"/>
                <a:gd name="connsiteX100" fmla="*/ 2179499 w 5000180"/>
                <a:gd name="connsiteY100" fmla="*/ 3271239 h 3756440"/>
                <a:gd name="connsiteX101" fmla="*/ 2187346 w 5000180"/>
                <a:gd name="connsiteY101" fmla="*/ 3223147 h 3756440"/>
                <a:gd name="connsiteX102" fmla="*/ 2263854 w 5000180"/>
                <a:gd name="connsiteY102" fmla="*/ 3172325 h 3756440"/>
                <a:gd name="connsiteX103" fmla="*/ 2252771 w 5000180"/>
                <a:gd name="connsiteY103" fmla="*/ 3223087 h 3756440"/>
                <a:gd name="connsiteX104" fmla="*/ 2605620 w 5000180"/>
                <a:gd name="connsiteY104" fmla="*/ 2979480 h 3756440"/>
                <a:gd name="connsiteX105" fmla="*/ 2664957 w 5000180"/>
                <a:gd name="connsiteY105" fmla="*/ 2905883 h 3756440"/>
                <a:gd name="connsiteX106" fmla="*/ 3168907 w 5000180"/>
                <a:gd name="connsiteY106" fmla="*/ 2571124 h 3756440"/>
                <a:gd name="connsiteX107" fmla="*/ 3361024 w 5000180"/>
                <a:gd name="connsiteY107" fmla="*/ 2415031 h 3756440"/>
                <a:gd name="connsiteX108" fmla="*/ 3426358 w 5000180"/>
                <a:gd name="connsiteY108" fmla="*/ 2364307 h 3756440"/>
                <a:gd name="connsiteX109" fmla="*/ 3423602 w 5000180"/>
                <a:gd name="connsiteY109" fmla="*/ 2364186 h 3756440"/>
                <a:gd name="connsiteX110" fmla="*/ 3490331 w 5000180"/>
                <a:gd name="connsiteY110" fmla="*/ 2309970 h 3756440"/>
                <a:gd name="connsiteX111" fmla="*/ 3495126 w 5000180"/>
                <a:gd name="connsiteY111" fmla="*/ 2310343 h 3756440"/>
                <a:gd name="connsiteX112" fmla="*/ 3558268 w 5000180"/>
                <a:gd name="connsiteY112" fmla="*/ 2260797 h 3756440"/>
                <a:gd name="connsiteX113" fmla="*/ 3551669 w 5000180"/>
                <a:gd name="connsiteY113" fmla="*/ 2260133 h 3756440"/>
                <a:gd name="connsiteX114" fmla="*/ 3731303 w 5000180"/>
                <a:gd name="connsiteY114" fmla="*/ 2114182 h 3756440"/>
                <a:gd name="connsiteX115" fmla="*/ 3735918 w 5000180"/>
                <a:gd name="connsiteY115" fmla="*/ 2115189 h 3756440"/>
                <a:gd name="connsiteX116" fmla="*/ 3819284 w 5000180"/>
                <a:gd name="connsiteY116" fmla="*/ 2046733 h 3756440"/>
                <a:gd name="connsiteX117" fmla="*/ 3815418 w 5000180"/>
                <a:gd name="connsiteY117" fmla="*/ 2045840 h 3756440"/>
                <a:gd name="connsiteX118" fmla="*/ 3899796 w 5000180"/>
                <a:gd name="connsiteY118" fmla="*/ 1977282 h 3756440"/>
                <a:gd name="connsiteX119" fmla="*/ 3901184 w 5000180"/>
                <a:gd name="connsiteY119" fmla="*/ 1977640 h 3756440"/>
                <a:gd name="connsiteX120" fmla="*/ 3932479 w 5000180"/>
                <a:gd name="connsiteY120" fmla="*/ 1950728 h 3756440"/>
                <a:gd name="connsiteX121" fmla="*/ 4166642 w 5000180"/>
                <a:gd name="connsiteY121" fmla="*/ 1760472 h 3756440"/>
                <a:gd name="connsiteX122" fmla="*/ 4151212 w 5000180"/>
                <a:gd name="connsiteY122" fmla="*/ 1759813 h 3756440"/>
                <a:gd name="connsiteX123" fmla="*/ 4773675 w 5000180"/>
                <a:gd name="connsiteY123" fmla="*/ 1117852 h 3756440"/>
                <a:gd name="connsiteX124" fmla="*/ 4997010 w 5000180"/>
                <a:gd name="connsiteY124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088538 w 5000180"/>
                <a:gd name="connsiteY98" fmla="*/ 3331014 h 3756440"/>
                <a:gd name="connsiteX99" fmla="*/ 2179499 w 5000180"/>
                <a:gd name="connsiteY99" fmla="*/ 3271239 h 3756440"/>
                <a:gd name="connsiteX100" fmla="*/ 2187346 w 5000180"/>
                <a:gd name="connsiteY100" fmla="*/ 3223147 h 3756440"/>
                <a:gd name="connsiteX101" fmla="*/ 2263854 w 5000180"/>
                <a:gd name="connsiteY101" fmla="*/ 3172325 h 3756440"/>
                <a:gd name="connsiteX102" fmla="*/ 2252771 w 5000180"/>
                <a:gd name="connsiteY102" fmla="*/ 3223087 h 3756440"/>
                <a:gd name="connsiteX103" fmla="*/ 2605620 w 5000180"/>
                <a:gd name="connsiteY103" fmla="*/ 2979480 h 3756440"/>
                <a:gd name="connsiteX104" fmla="*/ 2664957 w 5000180"/>
                <a:gd name="connsiteY104" fmla="*/ 2905883 h 3756440"/>
                <a:gd name="connsiteX105" fmla="*/ 3168907 w 5000180"/>
                <a:gd name="connsiteY105" fmla="*/ 2571124 h 3756440"/>
                <a:gd name="connsiteX106" fmla="*/ 3361024 w 5000180"/>
                <a:gd name="connsiteY106" fmla="*/ 2415031 h 3756440"/>
                <a:gd name="connsiteX107" fmla="*/ 3426358 w 5000180"/>
                <a:gd name="connsiteY107" fmla="*/ 2364307 h 3756440"/>
                <a:gd name="connsiteX108" fmla="*/ 3423602 w 5000180"/>
                <a:gd name="connsiteY108" fmla="*/ 2364186 h 3756440"/>
                <a:gd name="connsiteX109" fmla="*/ 3490331 w 5000180"/>
                <a:gd name="connsiteY109" fmla="*/ 2309970 h 3756440"/>
                <a:gd name="connsiteX110" fmla="*/ 3495126 w 5000180"/>
                <a:gd name="connsiteY110" fmla="*/ 2310343 h 3756440"/>
                <a:gd name="connsiteX111" fmla="*/ 3558268 w 5000180"/>
                <a:gd name="connsiteY111" fmla="*/ 2260797 h 3756440"/>
                <a:gd name="connsiteX112" fmla="*/ 3551669 w 5000180"/>
                <a:gd name="connsiteY112" fmla="*/ 2260133 h 3756440"/>
                <a:gd name="connsiteX113" fmla="*/ 3731303 w 5000180"/>
                <a:gd name="connsiteY113" fmla="*/ 2114182 h 3756440"/>
                <a:gd name="connsiteX114" fmla="*/ 3735918 w 5000180"/>
                <a:gd name="connsiteY114" fmla="*/ 2115189 h 3756440"/>
                <a:gd name="connsiteX115" fmla="*/ 3819284 w 5000180"/>
                <a:gd name="connsiteY115" fmla="*/ 2046733 h 3756440"/>
                <a:gd name="connsiteX116" fmla="*/ 3815418 w 5000180"/>
                <a:gd name="connsiteY116" fmla="*/ 2045840 h 3756440"/>
                <a:gd name="connsiteX117" fmla="*/ 3899796 w 5000180"/>
                <a:gd name="connsiteY117" fmla="*/ 1977282 h 3756440"/>
                <a:gd name="connsiteX118" fmla="*/ 3901184 w 5000180"/>
                <a:gd name="connsiteY118" fmla="*/ 1977640 h 3756440"/>
                <a:gd name="connsiteX119" fmla="*/ 3932479 w 5000180"/>
                <a:gd name="connsiteY119" fmla="*/ 1950728 h 3756440"/>
                <a:gd name="connsiteX120" fmla="*/ 4166642 w 5000180"/>
                <a:gd name="connsiteY120" fmla="*/ 1760472 h 3756440"/>
                <a:gd name="connsiteX121" fmla="*/ 4151212 w 5000180"/>
                <a:gd name="connsiteY121" fmla="*/ 1759813 h 3756440"/>
                <a:gd name="connsiteX122" fmla="*/ 4773675 w 5000180"/>
                <a:gd name="connsiteY122" fmla="*/ 1117852 h 3756440"/>
                <a:gd name="connsiteX123" fmla="*/ 4997010 w 5000180"/>
                <a:gd name="connsiteY123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187346 w 5000180"/>
                <a:gd name="connsiteY99" fmla="*/ 3223147 h 3756440"/>
                <a:gd name="connsiteX100" fmla="*/ 2263854 w 5000180"/>
                <a:gd name="connsiteY100" fmla="*/ 3172325 h 3756440"/>
                <a:gd name="connsiteX101" fmla="*/ 2252771 w 5000180"/>
                <a:gd name="connsiteY101" fmla="*/ 3223087 h 3756440"/>
                <a:gd name="connsiteX102" fmla="*/ 2605620 w 5000180"/>
                <a:gd name="connsiteY102" fmla="*/ 2979480 h 3756440"/>
                <a:gd name="connsiteX103" fmla="*/ 2664957 w 5000180"/>
                <a:gd name="connsiteY103" fmla="*/ 2905883 h 3756440"/>
                <a:gd name="connsiteX104" fmla="*/ 3168907 w 5000180"/>
                <a:gd name="connsiteY104" fmla="*/ 2571124 h 3756440"/>
                <a:gd name="connsiteX105" fmla="*/ 3361024 w 5000180"/>
                <a:gd name="connsiteY105" fmla="*/ 2415031 h 3756440"/>
                <a:gd name="connsiteX106" fmla="*/ 3426358 w 5000180"/>
                <a:gd name="connsiteY106" fmla="*/ 2364307 h 3756440"/>
                <a:gd name="connsiteX107" fmla="*/ 3423602 w 5000180"/>
                <a:gd name="connsiteY107" fmla="*/ 2364186 h 3756440"/>
                <a:gd name="connsiteX108" fmla="*/ 3490331 w 5000180"/>
                <a:gd name="connsiteY108" fmla="*/ 2309970 h 3756440"/>
                <a:gd name="connsiteX109" fmla="*/ 3495126 w 5000180"/>
                <a:gd name="connsiteY109" fmla="*/ 2310343 h 3756440"/>
                <a:gd name="connsiteX110" fmla="*/ 3558268 w 5000180"/>
                <a:gd name="connsiteY110" fmla="*/ 2260797 h 3756440"/>
                <a:gd name="connsiteX111" fmla="*/ 3551669 w 5000180"/>
                <a:gd name="connsiteY111" fmla="*/ 2260133 h 3756440"/>
                <a:gd name="connsiteX112" fmla="*/ 3731303 w 5000180"/>
                <a:gd name="connsiteY112" fmla="*/ 2114182 h 3756440"/>
                <a:gd name="connsiteX113" fmla="*/ 3735918 w 5000180"/>
                <a:gd name="connsiteY113" fmla="*/ 2115189 h 3756440"/>
                <a:gd name="connsiteX114" fmla="*/ 3819284 w 5000180"/>
                <a:gd name="connsiteY114" fmla="*/ 2046733 h 3756440"/>
                <a:gd name="connsiteX115" fmla="*/ 3815418 w 5000180"/>
                <a:gd name="connsiteY115" fmla="*/ 2045840 h 3756440"/>
                <a:gd name="connsiteX116" fmla="*/ 3899796 w 5000180"/>
                <a:gd name="connsiteY116" fmla="*/ 1977282 h 3756440"/>
                <a:gd name="connsiteX117" fmla="*/ 3901184 w 5000180"/>
                <a:gd name="connsiteY117" fmla="*/ 1977640 h 3756440"/>
                <a:gd name="connsiteX118" fmla="*/ 3932479 w 5000180"/>
                <a:gd name="connsiteY118" fmla="*/ 1950728 h 3756440"/>
                <a:gd name="connsiteX119" fmla="*/ 4166642 w 5000180"/>
                <a:gd name="connsiteY119" fmla="*/ 1760472 h 3756440"/>
                <a:gd name="connsiteX120" fmla="*/ 4151212 w 5000180"/>
                <a:gd name="connsiteY120" fmla="*/ 1759813 h 3756440"/>
                <a:gd name="connsiteX121" fmla="*/ 4773675 w 5000180"/>
                <a:gd name="connsiteY121" fmla="*/ 1117852 h 3756440"/>
                <a:gd name="connsiteX122" fmla="*/ 4997010 w 5000180"/>
                <a:gd name="connsiteY122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187346 w 5000180"/>
                <a:gd name="connsiteY99" fmla="*/ 3223147 h 3756440"/>
                <a:gd name="connsiteX100" fmla="*/ 2252771 w 5000180"/>
                <a:gd name="connsiteY100" fmla="*/ 3223087 h 3756440"/>
                <a:gd name="connsiteX101" fmla="*/ 2605620 w 5000180"/>
                <a:gd name="connsiteY101" fmla="*/ 2979480 h 3756440"/>
                <a:gd name="connsiteX102" fmla="*/ 2664957 w 5000180"/>
                <a:gd name="connsiteY102" fmla="*/ 2905883 h 3756440"/>
                <a:gd name="connsiteX103" fmla="*/ 3168907 w 5000180"/>
                <a:gd name="connsiteY103" fmla="*/ 2571124 h 3756440"/>
                <a:gd name="connsiteX104" fmla="*/ 3361024 w 5000180"/>
                <a:gd name="connsiteY104" fmla="*/ 2415031 h 3756440"/>
                <a:gd name="connsiteX105" fmla="*/ 3426358 w 5000180"/>
                <a:gd name="connsiteY105" fmla="*/ 2364307 h 3756440"/>
                <a:gd name="connsiteX106" fmla="*/ 3423602 w 5000180"/>
                <a:gd name="connsiteY106" fmla="*/ 2364186 h 3756440"/>
                <a:gd name="connsiteX107" fmla="*/ 3490331 w 5000180"/>
                <a:gd name="connsiteY107" fmla="*/ 2309970 h 3756440"/>
                <a:gd name="connsiteX108" fmla="*/ 3495126 w 5000180"/>
                <a:gd name="connsiteY108" fmla="*/ 2310343 h 3756440"/>
                <a:gd name="connsiteX109" fmla="*/ 3558268 w 5000180"/>
                <a:gd name="connsiteY109" fmla="*/ 2260797 h 3756440"/>
                <a:gd name="connsiteX110" fmla="*/ 3551669 w 5000180"/>
                <a:gd name="connsiteY110" fmla="*/ 2260133 h 3756440"/>
                <a:gd name="connsiteX111" fmla="*/ 3731303 w 5000180"/>
                <a:gd name="connsiteY111" fmla="*/ 2114182 h 3756440"/>
                <a:gd name="connsiteX112" fmla="*/ 3735918 w 5000180"/>
                <a:gd name="connsiteY112" fmla="*/ 2115189 h 3756440"/>
                <a:gd name="connsiteX113" fmla="*/ 3819284 w 5000180"/>
                <a:gd name="connsiteY113" fmla="*/ 2046733 h 3756440"/>
                <a:gd name="connsiteX114" fmla="*/ 3815418 w 5000180"/>
                <a:gd name="connsiteY114" fmla="*/ 2045840 h 3756440"/>
                <a:gd name="connsiteX115" fmla="*/ 3899796 w 5000180"/>
                <a:gd name="connsiteY115" fmla="*/ 1977282 h 3756440"/>
                <a:gd name="connsiteX116" fmla="*/ 3901184 w 5000180"/>
                <a:gd name="connsiteY116" fmla="*/ 1977640 h 3756440"/>
                <a:gd name="connsiteX117" fmla="*/ 3932479 w 5000180"/>
                <a:gd name="connsiteY117" fmla="*/ 1950728 h 3756440"/>
                <a:gd name="connsiteX118" fmla="*/ 4166642 w 5000180"/>
                <a:gd name="connsiteY118" fmla="*/ 1760472 h 3756440"/>
                <a:gd name="connsiteX119" fmla="*/ 4151212 w 5000180"/>
                <a:gd name="connsiteY119" fmla="*/ 1759813 h 3756440"/>
                <a:gd name="connsiteX120" fmla="*/ 4773675 w 5000180"/>
                <a:gd name="connsiteY120" fmla="*/ 1117852 h 3756440"/>
                <a:gd name="connsiteX121" fmla="*/ 4997010 w 5000180"/>
                <a:gd name="connsiteY121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252771 w 5000180"/>
                <a:gd name="connsiteY99" fmla="*/ 3223087 h 3756440"/>
                <a:gd name="connsiteX100" fmla="*/ 2605620 w 5000180"/>
                <a:gd name="connsiteY100" fmla="*/ 2979480 h 3756440"/>
                <a:gd name="connsiteX101" fmla="*/ 2664957 w 5000180"/>
                <a:gd name="connsiteY101" fmla="*/ 2905883 h 3756440"/>
                <a:gd name="connsiteX102" fmla="*/ 3168907 w 5000180"/>
                <a:gd name="connsiteY102" fmla="*/ 2571124 h 3756440"/>
                <a:gd name="connsiteX103" fmla="*/ 3361024 w 5000180"/>
                <a:gd name="connsiteY103" fmla="*/ 2415031 h 3756440"/>
                <a:gd name="connsiteX104" fmla="*/ 3426358 w 5000180"/>
                <a:gd name="connsiteY104" fmla="*/ 2364307 h 3756440"/>
                <a:gd name="connsiteX105" fmla="*/ 3423602 w 5000180"/>
                <a:gd name="connsiteY105" fmla="*/ 2364186 h 3756440"/>
                <a:gd name="connsiteX106" fmla="*/ 3490331 w 5000180"/>
                <a:gd name="connsiteY106" fmla="*/ 2309970 h 3756440"/>
                <a:gd name="connsiteX107" fmla="*/ 3495126 w 5000180"/>
                <a:gd name="connsiteY107" fmla="*/ 2310343 h 3756440"/>
                <a:gd name="connsiteX108" fmla="*/ 3558268 w 5000180"/>
                <a:gd name="connsiteY108" fmla="*/ 2260797 h 3756440"/>
                <a:gd name="connsiteX109" fmla="*/ 3551669 w 5000180"/>
                <a:gd name="connsiteY109" fmla="*/ 2260133 h 3756440"/>
                <a:gd name="connsiteX110" fmla="*/ 3731303 w 5000180"/>
                <a:gd name="connsiteY110" fmla="*/ 2114182 h 3756440"/>
                <a:gd name="connsiteX111" fmla="*/ 3735918 w 5000180"/>
                <a:gd name="connsiteY111" fmla="*/ 2115189 h 3756440"/>
                <a:gd name="connsiteX112" fmla="*/ 3819284 w 5000180"/>
                <a:gd name="connsiteY112" fmla="*/ 2046733 h 3756440"/>
                <a:gd name="connsiteX113" fmla="*/ 3815418 w 5000180"/>
                <a:gd name="connsiteY113" fmla="*/ 2045840 h 3756440"/>
                <a:gd name="connsiteX114" fmla="*/ 3899796 w 5000180"/>
                <a:gd name="connsiteY114" fmla="*/ 1977282 h 3756440"/>
                <a:gd name="connsiteX115" fmla="*/ 3901184 w 5000180"/>
                <a:gd name="connsiteY115" fmla="*/ 1977640 h 3756440"/>
                <a:gd name="connsiteX116" fmla="*/ 3932479 w 5000180"/>
                <a:gd name="connsiteY116" fmla="*/ 1950728 h 3756440"/>
                <a:gd name="connsiteX117" fmla="*/ 4166642 w 5000180"/>
                <a:gd name="connsiteY117" fmla="*/ 1760472 h 3756440"/>
                <a:gd name="connsiteX118" fmla="*/ 4151212 w 5000180"/>
                <a:gd name="connsiteY118" fmla="*/ 1759813 h 3756440"/>
                <a:gd name="connsiteX119" fmla="*/ 4773675 w 5000180"/>
                <a:gd name="connsiteY119" fmla="*/ 1117852 h 3756440"/>
                <a:gd name="connsiteX120" fmla="*/ 4997010 w 5000180"/>
                <a:gd name="connsiteY120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605620 w 5000180"/>
                <a:gd name="connsiteY99" fmla="*/ 2979480 h 3756440"/>
                <a:gd name="connsiteX100" fmla="*/ 2664957 w 5000180"/>
                <a:gd name="connsiteY100" fmla="*/ 2905883 h 3756440"/>
                <a:gd name="connsiteX101" fmla="*/ 3168907 w 5000180"/>
                <a:gd name="connsiteY101" fmla="*/ 2571124 h 3756440"/>
                <a:gd name="connsiteX102" fmla="*/ 3361024 w 5000180"/>
                <a:gd name="connsiteY102" fmla="*/ 2415031 h 3756440"/>
                <a:gd name="connsiteX103" fmla="*/ 3426358 w 5000180"/>
                <a:gd name="connsiteY103" fmla="*/ 2364307 h 3756440"/>
                <a:gd name="connsiteX104" fmla="*/ 3423602 w 5000180"/>
                <a:gd name="connsiteY104" fmla="*/ 2364186 h 3756440"/>
                <a:gd name="connsiteX105" fmla="*/ 3490331 w 5000180"/>
                <a:gd name="connsiteY105" fmla="*/ 2309970 h 3756440"/>
                <a:gd name="connsiteX106" fmla="*/ 3495126 w 5000180"/>
                <a:gd name="connsiteY106" fmla="*/ 2310343 h 3756440"/>
                <a:gd name="connsiteX107" fmla="*/ 3558268 w 5000180"/>
                <a:gd name="connsiteY107" fmla="*/ 2260797 h 3756440"/>
                <a:gd name="connsiteX108" fmla="*/ 3551669 w 5000180"/>
                <a:gd name="connsiteY108" fmla="*/ 2260133 h 3756440"/>
                <a:gd name="connsiteX109" fmla="*/ 3731303 w 5000180"/>
                <a:gd name="connsiteY109" fmla="*/ 2114182 h 3756440"/>
                <a:gd name="connsiteX110" fmla="*/ 3735918 w 5000180"/>
                <a:gd name="connsiteY110" fmla="*/ 2115189 h 3756440"/>
                <a:gd name="connsiteX111" fmla="*/ 3819284 w 5000180"/>
                <a:gd name="connsiteY111" fmla="*/ 2046733 h 3756440"/>
                <a:gd name="connsiteX112" fmla="*/ 3815418 w 5000180"/>
                <a:gd name="connsiteY112" fmla="*/ 2045840 h 3756440"/>
                <a:gd name="connsiteX113" fmla="*/ 3899796 w 5000180"/>
                <a:gd name="connsiteY113" fmla="*/ 1977282 h 3756440"/>
                <a:gd name="connsiteX114" fmla="*/ 3901184 w 5000180"/>
                <a:gd name="connsiteY114" fmla="*/ 1977640 h 3756440"/>
                <a:gd name="connsiteX115" fmla="*/ 3932479 w 5000180"/>
                <a:gd name="connsiteY115" fmla="*/ 1950728 h 3756440"/>
                <a:gd name="connsiteX116" fmla="*/ 4166642 w 5000180"/>
                <a:gd name="connsiteY116" fmla="*/ 1760472 h 3756440"/>
                <a:gd name="connsiteX117" fmla="*/ 4151212 w 5000180"/>
                <a:gd name="connsiteY117" fmla="*/ 1759813 h 3756440"/>
                <a:gd name="connsiteX118" fmla="*/ 4773675 w 5000180"/>
                <a:gd name="connsiteY118" fmla="*/ 1117852 h 3756440"/>
                <a:gd name="connsiteX119" fmla="*/ 4997010 w 5000180"/>
                <a:gd name="connsiteY119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664957 w 5000180"/>
                <a:gd name="connsiteY99" fmla="*/ 2905883 h 3756440"/>
                <a:gd name="connsiteX100" fmla="*/ 3168907 w 5000180"/>
                <a:gd name="connsiteY100" fmla="*/ 2571124 h 3756440"/>
                <a:gd name="connsiteX101" fmla="*/ 3361024 w 5000180"/>
                <a:gd name="connsiteY101" fmla="*/ 2415031 h 3756440"/>
                <a:gd name="connsiteX102" fmla="*/ 3426358 w 5000180"/>
                <a:gd name="connsiteY102" fmla="*/ 2364307 h 3756440"/>
                <a:gd name="connsiteX103" fmla="*/ 3423602 w 5000180"/>
                <a:gd name="connsiteY103" fmla="*/ 2364186 h 3756440"/>
                <a:gd name="connsiteX104" fmla="*/ 3490331 w 5000180"/>
                <a:gd name="connsiteY104" fmla="*/ 2309970 h 3756440"/>
                <a:gd name="connsiteX105" fmla="*/ 3495126 w 5000180"/>
                <a:gd name="connsiteY105" fmla="*/ 2310343 h 3756440"/>
                <a:gd name="connsiteX106" fmla="*/ 3558268 w 5000180"/>
                <a:gd name="connsiteY106" fmla="*/ 2260797 h 3756440"/>
                <a:gd name="connsiteX107" fmla="*/ 3551669 w 5000180"/>
                <a:gd name="connsiteY107" fmla="*/ 2260133 h 3756440"/>
                <a:gd name="connsiteX108" fmla="*/ 3731303 w 5000180"/>
                <a:gd name="connsiteY108" fmla="*/ 2114182 h 3756440"/>
                <a:gd name="connsiteX109" fmla="*/ 3735918 w 5000180"/>
                <a:gd name="connsiteY109" fmla="*/ 2115189 h 3756440"/>
                <a:gd name="connsiteX110" fmla="*/ 3819284 w 5000180"/>
                <a:gd name="connsiteY110" fmla="*/ 2046733 h 3756440"/>
                <a:gd name="connsiteX111" fmla="*/ 3815418 w 5000180"/>
                <a:gd name="connsiteY111" fmla="*/ 2045840 h 3756440"/>
                <a:gd name="connsiteX112" fmla="*/ 3899796 w 5000180"/>
                <a:gd name="connsiteY112" fmla="*/ 1977282 h 3756440"/>
                <a:gd name="connsiteX113" fmla="*/ 3901184 w 5000180"/>
                <a:gd name="connsiteY113" fmla="*/ 1977640 h 3756440"/>
                <a:gd name="connsiteX114" fmla="*/ 3932479 w 5000180"/>
                <a:gd name="connsiteY114" fmla="*/ 1950728 h 3756440"/>
                <a:gd name="connsiteX115" fmla="*/ 4166642 w 5000180"/>
                <a:gd name="connsiteY115" fmla="*/ 1760472 h 3756440"/>
                <a:gd name="connsiteX116" fmla="*/ 4151212 w 5000180"/>
                <a:gd name="connsiteY116" fmla="*/ 1759813 h 3756440"/>
                <a:gd name="connsiteX117" fmla="*/ 4773675 w 5000180"/>
                <a:gd name="connsiteY117" fmla="*/ 1117852 h 3756440"/>
                <a:gd name="connsiteX118" fmla="*/ 4997010 w 5000180"/>
                <a:gd name="connsiteY11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361024 w 5000180"/>
                <a:gd name="connsiteY100" fmla="*/ 2415031 h 3756440"/>
                <a:gd name="connsiteX101" fmla="*/ 3426358 w 5000180"/>
                <a:gd name="connsiteY101" fmla="*/ 2364307 h 3756440"/>
                <a:gd name="connsiteX102" fmla="*/ 3423602 w 5000180"/>
                <a:gd name="connsiteY102" fmla="*/ 2364186 h 3756440"/>
                <a:gd name="connsiteX103" fmla="*/ 3490331 w 5000180"/>
                <a:gd name="connsiteY103" fmla="*/ 2309970 h 3756440"/>
                <a:gd name="connsiteX104" fmla="*/ 3495126 w 5000180"/>
                <a:gd name="connsiteY104" fmla="*/ 2310343 h 3756440"/>
                <a:gd name="connsiteX105" fmla="*/ 3558268 w 5000180"/>
                <a:gd name="connsiteY105" fmla="*/ 2260797 h 3756440"/>
                <a:gd name="connsiteX106" fmla="*/ 3551669 w 5000180"/>
                <a:gd name="connsiteY106" fmla="*/ 2260133 h 3756440"/>
                <a:gd name="connsiteX107" fmla="*/ 3731303 w 5000180"/>
                <a:gd name="connsiteY107" fmla="*/ 2114182 h 3756440"/>
                <a:gd name="connsiteX108" fmla="*/ 3735918 w 5000180"/>
                <a:gd name="connsiteY108" fmla="*/ 2115189 h 3756440"/>
                <a:gd name="connsiteX109" fmla="*/ 3819284 w 5000180"/>
                <a:gd name="connsiteY109" fmla="*/ 2046733 h 3756440"/>
                <a:gd name="connsiteX110" fmla="*/ 3815418 w 5000180"/>
                <a:gd name="connsiteY110" fmla="*/ 2045840 h 3756440"/>
                <a:gd name="connsiteX111" fmla="*/ 3899796 w 5000180"/>
                <a:gd name="connsiteY111" fmla="*/ 1977282 h 3756440"/>
                <a:gd name="connsiteX112" fmla="*/ 3901184 w 5000180"/>
                <a:gd name="connsiteY112" fmla="*/ 1977640 h 3756440"/>
                <a:gd name="connsiteX113" fmla="*/ 3932479 w 5000180"/>
                <a:gd name="connsiteY113" fmla="*/ 1950728 h 3756440"/>
                <a:gd name="connsiteX114" fmla="*/ 4166642 w 5000180"/>
                <a:gd name="connsiteY114" fmla="*/ 1760472 h 3756440"/>
                <a:gd name="connsiteX115" fmla="*/ 4151212 w 5000180"/>
                <a:gd name="connsiteY115" fmla="*/ 1759813 h 3756440"/>
                <a:gd name="connsiteX116" fmla="*/ 4773675 w 5000180"/>
                <a:gd name="connsiteY116" fmla="*/ 1117852 h 3756440"/>
                <a:gd name="connsiteX117" fmla="*/ 4997010 w 5000180"/>
                <a:gd name="connsiteY11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361024 w 5000180"/>
                <a:gd name="connsiteY100" fmla="*/ 2415031 h 3756440"/>
                <a:gd name="connsiteX101" fmla="*/ 3426358 w 5000180"/>
                <a:gd name="connsiteY101" fmla="*/ 2364307 h 3756440"/>
                <a:gd name="connsiteX102" fmla="*/ 3490331 w 5000180"/>
                <a:gd name="connsiteY102" fmla="*/ 2309970 h 3756440"/>
                <a:gd name="connsiteX103" fmla="*/ 3495126 w 5000180"/>
                <a:gd name="connsiteY103" fmla="*/ 2310343 h 3756440"/>
                <a:gd name="connsiteX104" fmla="*/ 3558268 w 5000180"/>
                <a:gd name="connsiteY104" fmla="*/ 2260797 h 3756440"/>
                <a:gd name="connsiteX105" fmla="*/ 3551669 w 5000180"/>
                <a:gd name="connsiteY105" fmla="*/ 2260133 h 3756440"/>
                <a:gd name="connsiteX106" fmla="*/ 3731303 w 5000180"/>
                <a:gd name="connsiteY106" fmla="*/ 2114182 h 3756440"/>
                <a:gd name="connsiteX107" fmla="*/ 3735918 w 5000180"/>
                <a:gd name="connsiteY107" fmla="*/ 2115189 h 3756440"/>
                <a:gd name="connsiteX108" fmla="*/ 3819284 w 5000180"/>
                <a:gd name="connsiteY108" fmla="*/ 2046733 h 3756440"/>
                <a:gd name="connsiteX109" fmla="*/ 3815418 w 5000180"/>
                <a:gd name="connsiteY109" fmla="*/ 2045840 h 3756440"/>
                <a:gd name="connsiteX110" fmla="*/ 3899796 w 5000180"/>
                <a:gd name="connsiteY110" fmla="*/ 1977282 h 3756440"/>
                <a:gd name="connsiteX111" fmla="*/ 3901184 w 5000180"/>
                <a:gd name="connsiteY111" fmla="*/ 1977640 h 3756440"/>
                <a:gd name="connsiteX112" fmla="*/ 3932479 w 5000180"/>
                <a:gd name="connsiteY112" fmla="*/ 1950728 h 3756440"/>
                <a:gd name="connsiteX113" fmla="*/ 4166642 w 5000180"/>
                <a:gd name="connsiteY113" fmla="*/ 1760472 h 3756440"/>
                <a:gd name="connsiteX114" fmla="*/ 4151212 w 5000180"/>
                <a:gd name="connsiteY114" fmla="*/ 1759813 h 3756440"/>
                <a:gd name="connsiteX115" fmla="*/ 4773675 w 5000180"/>
                <a:gd name="connsiteY115" fmla="*/ 1117852 h 3756440"/>
                <a:gd name="connsiteX116" fmla="*/ 4997010 w 5000180"/>
                <a:gd name="connsiteY116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26358 w 5000180"/>
                <a:gd name="connsiteY100" fmla="*/ 2364307 h 3756440"/>
                <a:gd name="connsiteX101" fmla="*/ 3490331 w 5000180"/>
                <a:gd name="connsiteY101" fmla="*/ 2309970 h 3756440"/>
                <a:gd name="connsiteX102" fmla="*/ 3495126 w 5000180"/>
                <a:gd name="connsiteY102" fmla="*/ 2310343 h 3756440"/>
                <a:gd name="connsiteX103" fmla="*/ 3558268 w 5000180"/>
                <a:gd name="connsiteY103" fmla="*/ 2260797 h 3756440"/>
                <a:gd name="connsiteX104" fmla="*/ 3551669 w 5000180"/>
                <a:gd name="connsiteY104" fmla="*/ 2260133 h 3756440"/>
                <a:gd name="connsiteX105" fmla="*/ 3731303 w 5000180"/>
                <a:gd name="connsiteY105" fmla="*/ 2114182 h 3756440"/>
                <a:gd name="connsiteX106" fmla="*/ 3735918 w 5000180"/>
                <a:gd name="connsiteY106" fmla="*/ 2115189 h 3756440"/>
                <a:gd name="connsiteX107" fmla="*/ 3819284 w 5000180"/>
                <a:gd name="connsiteY107" fmla="*/ 2046733 h 3756440"/>
                <a:gd name="connsiteX108" fmla="*/ 3815418 w 5000180"/>
                <a:gd name="connsiteY108" fmla="*/ 2045840 h 3756440"/>
                <a:gd name="connsiteX109" fmla="*/ 3899796 w 5000180"/>
                <a:gd name="connsiteY109" fmla="*/ 1977282 h 3756440"/>
                <a:gd name="connsiteX110" fmla="*/ 3901184 w 5000180"/>
                <a:gd name="connsiteY110" fmla="*/ 1977640 h 3756440"/>
                <a:gd name="connsiteX111" fmla="*/ 3932479 w 5000180"/>
                <a:gd name="connsiteY111" fmla="*/ 1950728 h 3756440"/>
                <a:gd name="connsiteX112" fmla="*/ 4166642 w 5000180"/>
                <a:gd name="connsiteY112" fmla="*/ 1760472 h 3756440"/>
                <a:gd name="connsiteX113" fmla="*/ 4151212 w 5000180"/>
                <a:gd name="connsiteY113" fmla="*/ 1759813 h 3756440"/>
                <a:gd name="connsiteX114" fmla="*/ 4773675 w 5000180"/>
                <a:gd name="connsiteY114" fmla="*/ 1117852 h 3756440"/>
                <a:gd name="connsiteX115" fmla="*/ 4997010 w 5000180"/>
                <a:gd name="connsiteY115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90331 w 5000180"/>
                <a:gd name="connsiteY100" fmla="*/ 2309970 h 3756440"/>
                <a:gd name="connsiteX101" fmla="*/ 3495126 w 5000180"/>
                <a:gd name="connsiteY101" fmla="*/ 2310343 h 3756440"/>
                <a:gd name="connsiteX102" fmla="*/ 3558268 w 5000180"/>
                <a:gd name="connsiteY102" fmla="*/ 2260797 h 3756440"/>
                <a:gd name="connsiteX103" fmla="*/ 3551669 w 5000180"/>
                <a:gd name="connsiteY103" fmla="*/ 2260133 h 3756440"/>
                <a:gd name="connsiteX104" fmla="*/ 3731303 w 5000180"/>
                <a:gd name="connsiteY104" fmla="*/ 2114182 h 3756440"/>
                <a:gd name="connsiteX105" fmla="*/ 3735918 w 5000180"/>
                <a:gd name="connsiteY105" fmla="*/ 2115189 h 3756440"/>
                <a:gd name="connsiteX106" fmla="*/ 3819284 w 5000180"/>
                <a:gd name="connsiteY106" fmla="*/ 2046733 h 3756440"/>
                <a:gd name="connsiteX107" fmla="*/ 3815418 w 5000180"/>
                <a:gd name="connsiteY107" fmla="*/ 2045840 h 3756440"/>
                <a:gd name="connsiteX108" fmla="*/ 3899796 w 5000180"/>
                <a:gd name="connsiteY108" fmla="*/ 1977282 h 3756440"/>
                <a:gd name="connsiteX109" fmla="*/ 3901184 w 5000180"/>
                <a:gd name="connsiteY109" fmla="*/ 1977640 h 3756440"/>
                <a:gd name="connsiteX110" fmla="*/ 3932479 w 5000180"/>
                <a:gd name="connsiteY110" fmla="*/ 1950728 h 3756440"/>
                <a:gd name="connsiteX111" fmla="*/ 4166642 w 5000180"/>
                <a:gd name="connsiteY111" fmla="*/ 1760472 h 3756440"/>
                <a:gd name="connsiteX112" fmla="*/ 4151212 w 5000180"/>
                <a:gd name="connsiteY112" fmla="*/ 1759813 h 3756440"/>
                <a:gd name="connsiteX113" fmla="*/ 4773675 w 5000180"/>
                <a:gd name="connsiteY113" fmla="*/ 1117852 h 3756440"/>
                <a:gd name="connsiteX114" fmla="*/ 4997010 w 5000180"/>
                <a:gd name="connsiteY114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90331 w 5000180"/>
                <a:gd name="connsiteY100" fmla="*/ 2309970 h 3756440"/>
                <a:gd name="connsiteX101" fmla="*/ 3558268 w 5000180"/>
                <a:gd name="connsiteY101" fmla="*/ 2260797 h 3756440"/>
                <a:gd name="connsiteX102" fmla="*/ 3551669 w 5000180"/>
                <a:gd name="connsiteY102" fmla="*/ 2260133 h 3756440"/>
                <a:gd name="connsiteX103" fmla="*/ 3731303 w 5000180"/>
                <a:gd name="connsiteY103" fmla="*/ 2114182 h 3756440"/>
                <a:gd name="connsiteX104" fmla="*/ 3735918 w 5000180"/>
                <a:gd name="connsiteY104" fmla="*/ 2115189 h 3756440"/>
                <a:gd name="connsiteX105" fmla="*/ 3819284 w 5000180"/>
                <a:gd name="connsiteY105" fmla="*/ 2046733 h 3756440"/>
                <a:gd name="connsiteX106" fmla="*/ 3815418 w 5000180"/>
                <a:gd name="connsiteY106" fmla="*/ 2045840 h 3756440"/>
                <a:gd name="connsiteX107" fmla="*/ 3899796 w 5000180"/>
                <a:gd name="connsiteY107" fmla="*/ 1977282 h 3756440"/>
                <a:gd name="connsiteX108" fmla="*/ 3901184 w 5000180"/>
                <a:gd name="connsiteY108" fmla="*/ 1977640 h 3756440"/>
                <a:gd name="connsiteX109" fmla="*/ 3932479 w 5000180"/>
                <a:gd name="connsiteY109" fmla="*/ 1950728 h 3756440"/>
                <a:gd name="connsiteX110" fmla="*/ 4166642 w 5000180"/>
                <a:gd name="connsiteY110" fmla="*/ 1760472 h 3756440"/>
                <a:gd name="connsiteX111" fmla="*/ 4151212 w 5000180"/>
                <a:gd name="connsiteY111" fmla="*/ 1759813 h 3756440"/>
                <a:gd name="connsiteX112" fmla="*/ 4773675 w 5000180"/>
                <a:gd name="connsiteY112" fmla="*/ 1117852 h 3756440"/>
                <a:gd name="connsiteX113" fmla="*/ 4997010 w 5000180"/>
                <a:gd name="connsiteY113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551669 w 5000180"/>
                <a:gd name="connsiteY101" fmla="*/ 2260133 h 3756440"/>
                <a:gd name="connsiteX102" fmla="*/ 3731303 w 5000180"/>
                <a:gd name="connsiteY102" fmla="*/ 2114182 h 3756440"/>
                <a:gd name="connsiteX103" fmla="*/ 3735918 w 5000180"/>
                <a:gd name="connsiteY103" fmla="*/ 2115189 h 3756440"/>
                <a:gd name="connsiteX104" fmla="*/ 3819284 w 5000180"/>
                <a:gd name="connsiteY104" fmla="*/ 2046733 h 3756440"/>
                <a:gd name="connsiteX105" fmla="*/ 3815418 w 5000180"/>
                <a:gd name="connsiteY105" fmla="*/ 2045840 h 3756440"/>
                <a:gd name="connsiteX106" fmla="*/ 3899796 w 5000180"/>
                <a:gd name="connsiteY106" fmla="*/ 1977282 h 3756440"/>
                <a:gd name="connsiteX107" fmla="*/ 3901184 w 5000180"/>
                <a:gd name="connsiteY107" fmla="*/ 1977640 h 3756440"/>
                <a:gd name="connsiteX108" fmla="*/ 3932479 w 5000180"/>
                <a:gd name="connsiteY108" fmla="*/ 1950728 h 3756440"/>
                <a:gd name="connsiteX109" fmla="*/ 4166642 w 5000180"/>
                <a:gd name="connsiteY109" fmla="*/ 1760472 h 3756440"/>
                <a:gd name="connsiteX110" fmla="*/ 4151212 w 5000180"/>
                <a:gd name="connsiteY110" fmla="*/ 1759813 h 3756440"/>
                <a:gd name="connsiteX111" fmla="*/ 4773675 w 5000180"/>
                <a:gd name="connsiteY111" fmla="*/ 1117852 h 3756440"/>
                <a:gd name="connsiteX112" fmla="*/ 4997010 w 5000180"/>
                <a:gd name="connsiteY112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731303 w 5000180"/>
                <a:gd name="connsiteY101" fmla="*/ 2114182 h 3756440"/>
                <a:gd name="connsiteX102" fmla="*/ 3735918 w 5000180"/>
                <a:gd name="connsiteY102" fmla="*/ 2115189 h 3756440"/>
                <a:gd name="connsiteX103" fmla="*/ 3819284 w 5000180"/>
                <a:gd name="connsiteY103" fmla="*/ 2046733 h 3756440"/>
                <a:gd name="connsiteX104" fmla="*/ 3815418 w 5000180"/>
                <a:gd name="connsiteY104" fmla="*/ 2045840 h 3756440"/>
                <a:gd name="connsiteX105" fmla="*/ 3899796 w 5000180"/>
                <a:gd name="connsiteY105" fmla="*/ 1977282 h 3756440"/>
                <a:gd name="connsiteX106" fmla="*/ 3901184 w 5000180"/>
                <a:gd name="connsiteY106" fmla="*/ 1977640 h 3756440"/>
                <a:gd name="connsiteX107" fmla="*/ 3932479 w 5000180"/>
                <a:gd name="connsiteY107" fmla="*/ 1950728 h 3756440"/>
                <a:gd name="connsiteX108" fmla="*/ 4166642 w 5000180"/>
                <a:gd name="connsiteY108" fmla="*/ 1760472 h 3756440"/>
                <a:gd name="connsiteX109" fmla="*/ 4151212 w 5000180"/>
                <a:gd name="connsiteY109" fmla="*/ 1759813 h 3756440"/>
                <a:gd name="connsiteX110" fmla="*/ 4773675 w 5000180"/>
                <a:gd name="connsiteY110" fmla="*/ 1117852 h 3756440"/>
                <a:gd name="connsiteX111" fmla="*/ 4997010 w 5000180"/>
                <a:gd name="connsiteY111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731303 w 5000180"/>
                <a:gd name="connsiteY101" fmla="*/ 2114182 h 3756440"/>
                <a:gd name="connsiteX102" fmla="*/ 3819284 w 5000180"/>
                <a:gd name="connsiteY102" fmla="*/ 2046733 h 3756440"/>
                <a:gd name="connsiteX103" fmla="*/ 3815418 w 5000180"/>
                <a:gd name="connsiteY103" fmla="*/ 2045840 h 3756440"/>
                <a:gd name="connsiteX104" fmla="*/ 3899796 w 5000180"/>
                <a:gd name="connsiteY104" fmla="*/ 1977282 h 3756440"/>
                <a:gd name="connsiteX105" fmla="*/ 3901184 w 5000180"/>
                <a:gd name="connsiteY105" fmla="*/ 1977640 h 3756440"/>
                <a:gd name="connsiteX106" fmla="*/ 3932479 w 5000180"/>
                <a:gd name="connsiteY106" fmla="*/ 1950728 h 3756440"/>
                <a:gd name="connsiteX107" fmla="*/ 4166642 w 5000180"/>
                <a:gd name="connsiteY107" fmla="*/ 1760472 h 3756440"/>
                <a:gd name="connsiteX108" fmla="*/ 4151212 w 5000180"/>
                <a:gd name="connsiteY108" fmla="*/ 1759813 h 3756440"/>
                <a:gd name="connsiteX109" fmla="*/ 4773675 w 5000180"/>
                <a:gd name="connsiteY109" fmla="*/ 1117852 h 3756440"/>
                <a:gd name="connsiteX110" fmla="*/ 4997010 w 5000180"/>
                <a:gd name="connsiteY110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731303 w 5000180"/>
                <a:gd name="connsiteY100" fmla="*/ 2114182 h 3756440"/>
                <a:gd name="connsiteX101" fmla="*/ 3819284 w 5000180"/>
                <a:gd name="connsiteY101" fmla="*/ 2046733 h 3756440"/>
                <a:gd name="connsiteX102" fmla="*/ 3815418 w 5000180"/>
                <a:gd name="connsiteY102" fmla="*/ 2045840 h 3756440"/>
                <a:gd name="connsiteX103" fmla="*/ 3899796 w 5000180"/>
                <a:gd name="connsiteY103" fmla="*/ 1977282 h 3756440"/>
                <a:gd name="connsiteX104" fmla="*/ 3901184 w 5000180"/>
                <a:gd name="connsiteY104" fmla="*/ 1977640 h 3756440"/>
                <a:gd name="connsiteX105" fmla="*/ 3932479 w 5000180"/>
                <a:gd name="connsiteY105" fmla="*/ 1950728 h 3756440"/>
                <a:gd name="connsiteX106" fmla="*/ 4166642 w 5000180"/>
                <a:gd name="connsiteY106" fmla="*/ 1760472 h 3756440"/>
                <a:gd name="connsiteX107" fmla="*/ 4151212 w 5000180"/>
                <a:gd name="connsiteY107" fmla="*/ 1759813 h 3756440"/>
                <a:gd name="connsiteX108" fmla="*/ 4773675 w 5000180"/>
                <a:gd name="connsiteY108" fmla="*/ 1117852 h 3756440"/>
                <a:gd name="connsiteX109" fmla="*/ 4997010 w 5000180"/>
                <a:gd name="connsiteY109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2179499 w 5000180"/>
                <a:gd name="connsiteY97" fmla="*/ 3271239 h 3756440"/>
                <a:gd name="connsiteX98" fmla="*/ 3168907 w 5000180"/>
                <a:gd name="connsiteY98" fmla="*/ 2571124 h 3756440"/>
                <a:gd name="connsiteX99" fmla="*/ 3731303 w 5000180"/>
                <a:gd name="connsiteY99" fmla="*/ 2114182 h 3756440"/>
                <a:gd name="connsiteX100" fmla="*/ 3819284 w 5000180"/>
                <a:gd name="connsiteY100" fmla="*/ 2046733 h 3756440"/>
                <a:gd name="connsiteX101" fmla="*/ 3815418 w 5000180"/>
                <a:gd name="connsiteY101" fmla="*/ 2045840 h 3756440"/>
                <a:gd name="connsiteX102" fmla="*/ 3899796 w 5000180"/>
                <a:gd name="connsiteY102" fmla="*/ 1977282 h 3756440"/>
                <a:gd name="connsiteX103" fmla="*/ 3901184 w 5000180"/>
                <a:gd name="connsiteY103" fmla="*/ 1977640 h 3756440"/>
                <a:gd name="connsiteX104" fmla="*/ 3932479 w 5000180"/>
                <a:gd name="connsiteY104" fmla="*/ 1950728 h 3756440"/>
                <a:gd name="connsiteX105" fmla="*/ 4166642 w 5000180"/>
                <a:gd name="connsiteY105" fmla="*/ 1760472 h 3756440"/>
                <a:gd name="connsiteX106" fmla="*/ 4151212 w 5000180"/>
                <a:gd name="connsiteY106" fmla="*/ 1759813 h 3756440"/>
                <a:gd name="connsiteX107" fmla="*/ 4773675 w 5000180"/>
                <a:gd name="connsiteY107" fmla="*/ 1117852 h 3756440"/>
                <a:gd name="connsiteX108" fmla="*/ 4997010 w 5000180"/>
                <a:gd name="connsiteY10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3168907 w 5000180"/>
                <a:gd name="connsiteY97" fmla="*/ 2571124 h 3756440"/>
                <a:gd name="connsiteX98" fmla="*/ 3731303 w 5000180"/>
                <a:gd name="connsiteY98" fmla="*/ 2114182 h 3756440"/>
                <a:gd name="connsiteX99" fmla="*/ 3819284 w 5000180"/>
                <a:gd name="connsiteY99" fmla="*/ 2046733 h 3756440"/>
                <a:gd name="connsiteX100" fmla="*/ 3815418 w 5000180"/>
                <a:gd name="connsiteY100" fmla="*/ 2045840 h 3756440"/>
                <a:gd name="connsiteX101" fmla="*/ 3899796 w 5000180"/>
                <a:gd name="connsiteY101" fmla="*/ 1977282 h 3756440"/>
                <a:gd name="connsiteX102" fmla="*/ 3901184 w 5000180"/>
                <a:gd name="connsiteY102" fmla="*/ 1977640 h 3756440"/>
                <a:gd name="connsiteX103" fmla="*/ 3932479 w 5000180"/>
                <a:gd name="connsiteY103" fmla="*/ 1950728 h 3756440"/>
                <a:gd name="connsiteX104" fmla="*/ 4166642 w 5000180"/>
                <a:gd name="connsiteY104" fmla="*/ 1760472 h 3756440"/>
                <a:gd name="connsiteX105" fmla="*/ 4151212 w 5000180"/>
                <a:gd name="connsiteY105" fmla="*/ 1759813 h 3756440"/>
                <a:gd name="connsiteX106" fmla="*/ 4773675 w 5000180"/>
                <a:gd name="connsiteY106" fmla="*/ 1117852 h 3756440"/>
                <a:gd name="connsiteX107" fmla="*/ 4997010 w 5000180"/>
                <a:gd name="connsiteY10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3168907 w 5000180"/>
                <a:gd name="connsiteY97" fmla="*/ 2571124 h 3756440"/>
                <a:gd name="connsiteX98" fmla="*/ 3731303 w 5000180"/>
                <a:gd name="connsiteY98" fmla="*/ 2114182 h 3756440"/>
                <a:gd name="connsiteX99" fmla="*/ 3819284 w 5000180"/>
                <a:gd name="connsiteY99" fmla="*/ 2046733 h 3756440"/>
                <a:gd name="connsiteX100" fmla="*/ 3815418 w 5000180"/>
                <a:gd name="connsiteY100" fmla="*/ 2045840 h 3756440"/>
                <a:gd name="connsiteX101" fmla="*/ 3899796 w 5000180"/>
                <a:gd name="connsiteY101" fmla="*/ 1977282 h 3756440"/>
                <a:gd name="connsiteX102" fmla="*/ 3901184 w 5000180"/>
                <a:gd name="connsiteY102" fmla="*/ 1977640 h 3756440"/>
                <a:gd name="connsiteX103" fmla="*/ 3932479 w 5000180"/>
                <a:gd name="connsiteY103" fmla="*/ 1950728 h 3756440"/>
                <a:gd name="connsiteX104" fmla="*/ 4166642 w 5000180"/>
                <a:gd name="connsiteY104" fmla="*/ 1760472 h 3756440"/>
                <a:gd name="connsiteX105" fmla="*/ 4151212 w 5000180"/>
                <a:gd name="connsiteY105" fmla="*/ 1759813 h 3756440"/>
                <a:gd name="connsiteX106" fmla="*/ 4773675 w 5000180"/>
                <a:gd name="connsiteY106" fmla="*/ 1117852 h 3756440"/>
                <a:gd name="connsiteX107" fmla="*/ 4997010 w 5000180"/>
                <a:gd name="connsiteY107" fmla="*/ 613971 h 3756440"/>
                <a:gd name="connsiteX0" fmla="*/ 1428239 w 4856229"/>
                <a:gd name="connsiteY0" fmla="*/ 1555089 h 3780314"/>
                <a:gd name="connsiteX1" fmla="*/ 1381637 w 4856229"/>
                <a:gd name="connsiteY1" fmla="*/ 1444198 h 3780314"/>
                <a:gd name="connsiteX2" fmla="*/ 1166439 w 4856229"/>
                <a:gd name="connsiteY2" fmla="*/ 1388252 h 3780314"/>
                <a:gd name="connsiteX3" fmla="*/ 838057 w 4856229"/>
                <a:gd name="connsiteY3" fmla="*/ 1642677 h 3780314"/>
                <a:gd name="connsiteX4" fmla="*/ 912187 w 4856229"/>
                <a:gd name="connsiteY4" fmla="*/ 2168910 h 3780314"/>
                <a:gd name="connsiteX5" fmla="*/ 1037067 w 4856229"/>
                <a:gd name="connsiteY5" fmla="*/ 2045363 h 3780314"/>
                <a:gd name="connsiteX6" fmla="*/ 887737 w 4856229"/>
                <a:gd name="connsiteY6" fmla="*/ 1678723 h 3780314"/>
                <a:gd name="connsiteX7" fmla="*/ 1325905 w 4856229"/>
                <a:gd name="connsiteY7" fmla="*/ 1644510 h 3780314"/>
                <a:gd name="connsiteX8" fmla="*/ 1428239 w 4856229"/>
                <a:gd name="connsiteY8" fmla="*/ 1555089 h 3780314"/>
                <a:gd name="connsiteX9" fmla="*/ 1481088 w 4856229"/>
                <a:gd name="connsiteY9" fmla="*/ 1557689 h 3780314"/>
                <a:gd name="connsiteX10" fmla="*/ 1264867 w 4856229"/>
                <a:gd name="connsiteY10" fmla="*/ 1690720 h 3780314"/>
                <a:gd name="connsiteX11" fmla="*/ 943176 w 4856229"/>
                <a:gd name="connsiteY11" fmla="*/ 1676466 h 3780314"/>
                <a:gd name="connsiteX12" fmla="*/ 1033870 w 4856229"/>
                <a:gd name="connsiteY12" fmla="*/ 1980701 h 3780314"/>
                <a:gd name="connsiteX13" fmla="*/ 931036 w 4856229"/>
                <a:gd name="connsiteY13" fmla="*/ 2212117 h 3780314"/>
                <a:gd name="connsiteX14" fmla="*/ 839921 w 4856229"/>
                <a:gd name="connsiteY14" fmla="*/ 1537110 h 3780314"/>
                <a:gd name="connsiteX15" fmla="*/ 1216654 w 4856229"/>
                <a:gd name="connsiteY15" fmla="*/ 1326528 h 3780314"/>
                <a:gd name="connsiteX16" fmla="*/ 1448236 w 4856229"/>
                <a:gd name="connsiteY16" fmla="*/ 1437558 h 3780314"/>
                <a:gd name="connsiteX17" fmla="*/ 1481088 w 4856229"/>
                <a:gd name="connsiteY17" fmla="*/ 1557689 h 3780314"/>
                <a:gd name="connsiteX18" fmla="*/ 2119433 w 4856229"/>
                <a:gd name="connsiteY18" fmla="*/ 1866283 h 3780314"/>
                <a:gd name="connsiteX19" fmla="*/ 2022100 w 4856229"/>
                <a:gd name="connsiteY19" fmla="*/ 1732603 h 3780314"/>
                <a:gd name="connsiteX20" fmla="*/ 1891317 w 4856229"/>
                <a:gd name="connsiteY20" fmla="*/ 1710515 h 3780314"/>
                <a:gd name="connsiteX21" fmla="*/ 1845576 w 4856229"/>
                <a:gd name="connsiteY21" fmla="*/ 1773872 h 3780314"/>
                <a:gd name="connsiteX22" fmla="*/ 1759708 w 4856229"/>
                <a:gd name="connsiteY22" fmla="*/ 2157834 h 3780314"/>
                <a:gd name="connsiteX23" fmla="*/ 1370841 w 4856229"/>
                <a:gd name="connsiteY23" fmla="*/ 1966281 h 3780314"/>
                <a:gd name="connsiteX24" fmla="*/ 1208252 w 4856229"/>
                <a:gd name="connsiteY24" fmla="*/ 2106994 h 3780314"/>
                <a:gd name="connsiteX25" fmla="*/ 1780751 w 4856229"/>
                <a:gd name="connsiteY25" fmla="*/ 2213188 h 3780314"/>
                <a:gd name="connsiteX26" fmla="*/ 2119433 w 4856229"/>
                <a:gd name="connsiteY26" fmla="*/ 1866283 h 3780314"/>
                <a:gd name="connsiteX27" fmla="*/ 2154788 w 4856229"/>
                <a:gd name="connsiteY27" fmla="*/ 1871825 h 3780314"/>
                <a:gd name="connsiteX28" fmla="*/ 1718629 w 4856229"/>
                <a:gd name="connsiteY28" fmla="*/ 2282398 h 3780314"/>
                <a:gd name="connsiteX29" fmla="*/ 1148712 w 4856229"/>
                <a:gd name="connsiteY29" fmla="*/ 2060310 h 3780314"/>
                <a:gd name="connsiteX30" fmla="*/ 1449334 w 4856229"/>
                <a:gd name="connsiteY30" fmla="*/ 1939272 h 3780314"/>
                <a:gd name="connsiteX31" fmla="*/ 1712098 w 4856229"/>
                <a:gd name="connsiteY31" fmla="*/ 2113074 h 3780314"/>
                <a:gd name="connsiteX32" fmla="*/ 1811336 w 4856229"/>
                <a:gd name="connsiteY32" fmla="*/ 1811170 h 3780314"/>
                <a:gd name="connsiteX33" fmla="*/ 1928513 w 4856229"/>
                <a:gd name="connsiteY33" fmla="*/ 1643164 h 3780314"/>
                <a:gd name="connsiteX34" fmla="*/ 2031561 w 4856229"/>
                <a:gd name="connsiteY34" fmla="*/ 1667943 h 3780314"/>
                <a:gd name="connsiteX35" fmla="*/ 2154788 w 4856229"/>
                <a:gd name="connsiteY35" fmla="*/ 1871825 h 3780314"/>
                <a:gd name="connsiteX36" fmla="*/ 2524625 w 4856229"/>
                <a:gd name="connsiteY36" fmla="*/ 1164047 h 3780314"/>
                <a:gd name="connsiteX37" fmla="*/ 2224987 w 4856229"/>
                <a:gd name="connsiteY37" fmla="*/ 962011 h 3780314"/>
                <a:gd name="connsiteX38" fmla="*/ 2127404 w 4856229"/>
                <a:gd name="connsiteY38" fmla="*/ 970785 h 3780314"/>
                <a:gd name="connsiteX39" fmla="*/ 1997626 w 4856229"/>
                <a:gd name="connsiteY39" fmla="*/ 1005626 h 3780314"/>
                <a:gd name="connsiteX40" fmla="*/ 1713982 w 4856229"/>
                <a:gd name="connsiteY40" fmla="*/ 1433841 h 3780314"/>
                <a:gd name="connsiteX41" fmla="*/ 1885136 w 4856229"/>
                <a:gd name="connsiteY41" fmla="*/ 1412951 h 3780314"/>
                <a:gd name="connsiteX42" fmla="*/ 2010977 w 4856229"/>
                <a:gd name="connsiteY42" fmla="*/ 1059926 h 3780314"/>
                <a:gd name="connsiteX43" fmla="*/ 2354960 w 4856229"/>
                <a:gd name="connsiteY43" fmla="*/ 1280056 h 3780314"/>
                <a:gd name="connsiteX44" fmla="*/ 2524625 w 4856229"/>
                <a:gd name="connsiteY44" fmla="*/ 1164047 h 3780314"/>
                <a:gd name="connsiteX45" fmla="*/ 2574740 w 4856229"/>
                <a:gd name="connsiteY45" fmla="*/ 1195073 h 3780314"/>
                <a:gd name="connsiteX46" fmla="*/ 2277322 w 4856229"/>
                <a:gd name="connsiteY46" fmla="*/ 1278472 h 3780314"/>
                <a:gd name="connsiteX47" fmla="*/ 2050077 w 4856229"/>
                <a:gd name="connsiteY47" fmla="*/ 1087925 h 3780314"/>
                <a:gd name="connsiteX48" fmla="*/ 1921243 w 4856229"/>
                <a:gd name="connsiteY48" fmla="*/ 1362269 h 3780314"/>
                <a:gd name="connsiteX49" fmla="*/ 1696980 w 4856229"/>
                <a:gd name="connsiteY49" fmla="*/ 1474770 h 3780314"/>
                <a:gd name="connsiteX50" fmla="*/ 2063737 w 4856229"/>
                <a:gd name="connsiteY50" fmla="*/ 927715 h 3780314"/>
                <a:gd name="connsiteX51" fmla="*/ 2137350 w 4856229"/>
                <a:gd name="connsiteY51" fmla="*/ 916402 h 3780314"/>
                <a:gd name="connsiteX52" fmla="*/ 2574740 w 4856229"/>
                <a:gd name="connsiteY52" fmla="*/ 1195073 h 3780314"/>
                <a:gd name="connsiteX53" fmla="*/ 3205219 w 4856229"/>
                <a:gd name="connsiteY53" fmla="*/ 1462299 h 3780314"/>
                <a:gd name="connsiteX54" fmla="*/ 3107887 w 4856229"/>
                <a:gd name="connsiteY54" fmla="*/ 1328617 h 3780314"/>
                <a:gd name="connsiteX55" fmla="*/ 2977104 w 4856229"/>
                <a:gd name="connsiteY55" fmla="*/ 1306532 h 3780314"/>
                <a:gd name="connsiteX56" fmla="*/ 2931363 w 4856229"/>
                <a:gd name="connsiteY56" fmla="*/ 1369888 h 3780314"/>
                <a:gd name="connsiteX57" fmla="*/ 2845494 w 4856229"/>
                <a:gd name="connsiteY57" fmla="*/ 1753850 h 3780314"/>
                <a:gd name="connsiteX58" fmla="*/ 2456628 w 4856229"/>
                <a:gd name="connsiteY58" fmla="*/ 1562297 h 3780314"/>
                <a:gd name="connsiteX59" fmla="*/ 2294038 w 4856229"/>
                <a:gd name="connsiteY59" fmla="*/ 1703010 h 3780314"/>
                <a:gd name="connsiteX60" fmla="*/ 2866537 w 4856229"/>
                <a:gd name="connsiteY60" fmla="*/ 1809202 h 3780314"/>
                <a:gd name="connsiteX61" fmla="*/ 3205219 w 4856229"/>
                <a:gd name="connsiteY61" fmla="*/ 1462299 h 3780314"/>
                <a:gd name="connsiteX62" fmla="*/ 3240575 w 4856229"/>
                <a:gd name="connsiteY62" fmla="*/ 1467839 h 3780314"/>
                <a:gd name="connsiteX63" fmla="*/ 2804415 w 4856229"/>
                <a:gd name="connsiteY63" fmla="*/ 1878412 h 3780314"/>
                <a:gd name="connsiteX64" fmla="*/ 2234497 w 4856229"/>
                <a:gd name="connsiteY64" fmla="*/ 1656326 h 3780314"/>
                <a:gd name="connsiteX65" fmla="*/ 2535120 w 4856229"/>
                <a:gd name="connsiteY65" fmla="*/ 1535286 h 3780314"/>
                <a:gd name="connsiteX66" fmla="*/ 2797885 w 4856229"/>
                <a:gd name="connsiteY66" fmla="*/ 1709088 h 3780314"/>
                <a:gd name="connsiteX67" fmla="*/ 2897122 w 4856229"/>
                <a:gd name="connsiteY67" fmla="*/ 1407186 h 3780314"/>
                <a:gd name="connsiteX68" fmla="*/ 3014299 w 4856229"/>
                <a:gd name="connsiteY68" fmla="*/ 1239178 h 3780314"/>
                <a:gd name="connsiteX69" fmla="*/ 3117348 w 4856229"/>
                <a:gd name="connsiteY69" fmla="*/ 1263957 h 3780314"/>
                <a:gd name="connsiteX70" fmla="*/ 3240575 w 4856229"/>
                <a:gd name="connsiteY70" fmla="*/ 1467839 h 3780314"/>
                <a:gd name="connsiteX71" fmla="*/ 3200724 w 4856229"/>
                <a:gd name="connsiteY71" fmla="*/ 2314433 h 3780314"/>
                <a:gd name="connsiteX72" fmla="*/ 3095175 w 4856229"/>
                <a:gd name="connsiteY72" fmla="*/ 2377967 h 3780314"/>
                <a:gd name="connsiteX73" fmla="*/ 2125921 w 4856229"/>
                <a:gd name="connsiteY73" fmla="*/ 3158255 h 3780314"/>
                <a:gd name="connsiteX74" fmla="*/ 2050097 w 4856229"/>
                <a:gd name="connsiteY74" fmla="*/ 3195569 h 3780314"/>
                <a:gd name="connsiteX75" fmla="*/ 3089280 w 4856229"/>
                <a:gd name="connsiteY75" fmla="*/ 2318035 h 3780314"/>
                <a:gd name="connsiteX76" fmla="*/ 3200724 w 4856229"/>
                <a:gd name="connsiteY76" fmla="*/ 2314433 h 3780314"/>
                <a:gd name="connsiteX77" fmla="*/ 3473662 w 4856229"/>
                <a:gd name="connsiteY77" fmla="*/ 2102874 h 3780314"/>
                <a:gd name="connsiteX78" fmla="*/ 3271112 w 4856229"/>
                <a:gd name="connsiteY78" fmla="*/ 2259876 h 3780314"/>
                <a:gd name="connsiteX79" fmla="*/ 3092654 w 4856229"/>
                <a:gd name="connsiteY79" fmla="*/ 2262427 h 3780314"/>
                <a:gd name="connsiteX80" fmla="*/ 1958482 w 4856229"/>
                <a:gd name="connsiteY80" fmla="*/ 3240653 h 3780314"/>
                <a:gd name="connsiteX81" fmla="*/ 1753950 w 4856229"/>
                <a:gd name="connsiteY81" fmla="*/ 3341308 h 3780314"/>
                <a:gd name="connsiteX82" fmla="*/ 3075235 w 4856229"/>
                <a:gd name="connsiteY82" fmla="*/ 2085322 h 3780314"/>
                <a:gd name="connsiteX83" fmla="*/ 3473662 w 4856229"/>
                <a:gd name="connsiteY83" fmla="*/ 2102874 h 3780314"/>
                <a:gd name="connsiteX84" fmla="*/ 3652588 w 4856229"/>
                <a:gd name="connsiteY84" fmla="*/ 1964186 h 3780314"/>
                <a:gd name="connsiteX85" fmla="*/ 3562357 w 4856229"/>
                <a:gd name="connsiteY85" fmla="*/ 2034126 h 3780314"/>
                <a:gd name="connsiteX86" fmla="*/ 3079460 w 4856229"/>
                <a:gd name="connsiteY86" fmla="*/ 2005909 h 3780314"/>
                <a:gd name="connsiteX87" fmla="*/ 1622261 w 4856229"/>
                <a:gd name="connsiteY87" fmla="*/ 3406115 h 3780314"/>
                <a:gd name="connsiteX88" fmla="*/ 1525916 w 4856229"/>
                <a:gd name="connsiteY88" fmla="*/ 3453528 h 3780314"/>
                <a:gd name="connsiteX89" fmla="*/ 3070858 w 4856229"/>
                <a:gd name="connsiteY89" fmla="*/ 1918455 h 3780314"/>
                <a:gd name="connsiteX90" fmla="*/ 3652588 w 4856229"/>
                <a:gd name="connsiteY90" fmla="*/ 1964186 h 3780314"/>
                <a:gd name="connsiteX91" fmla="*/ 4853059 w 4856229"/>
                <a:gd name="connsiteY91" fmla="*/ 627469 h 3780314"/>
                <a:gd name="connsiteX92" fmla="*/ 4092584 w 4856229"/>
                <a:gd name="connsiteY92" fmla="*/ 52363 h 3780314"/>
                <a:gd name="connsiteX93" fmla="*/ 3537758 w 4856229"/>
                <a:gd name="connsiteY93" fmla="*/ 24214 h 3780314"/>
                <a:gd name="connsiteX94" fmla="*/ 2876732 w 4856229"/>
                <a:gd name="connsiteY94" fmla="*/ 219184 h 3780314"/>
                <a:gd name="connsiteX95" fmla="*/ 66752 w 4856229"/>
                <a:gd name="connsiteY95" fmla="*/ 2092329 h 3780314"/>
                <a:gd name="connsiteX96" fmla="*/ 1528274 w 4856229"/>
                <a:gd name="connsiteY96" fmla="*/ 3600268 h 3780314"/>
                <a:gd name="connsiteX97" fmla="*/ 3024956 w 4856229"/>
                <a:gd name="connsiteY97" fmla="*/ 2584622 h 3780314"/>
                <a:gd name="connsiteX98" fmla="*/ 3587352 w 4856229"/>
                <a:gd name="connsiteY98" fmla="*/ 2127680 h 3780314"/>
                <a:gd name="connsiteX99" fmla="*/ 3675333 w 4856229"/>
                <a:gd name="connsiteY99" fmla="*/ 2060231 h 3780314"/>
                <a:gd name="connsiteX100" fmla="*/ 3671467 w 4856229"/>
                <a:gd name="connsiteY100" fmla="*/ 2059338 h 3780314"/>
                <a:gd name="connsiteX101" fmla="*/ 3755845 w 4856229"/>
                <a:gd name="connsiteY101" fmla="*/ 1990780 h 3780314"/>
                <a:gd name="connsiteX102" fmla="*/ 3757233 w 4856229"/>
                <a:gd name="connsiteY102" fmla="*/ 1991138 h 3780314"/>
                <a:gd name="connsiteX103" fmla="*/ 3788528 w 4856229"/>
                <a:gd name="connsiteY103" fmla="*/ 1964226 h 3780314"/>
                <a:gd name="connsiteX104" fmla="*/ 4022691 w 4856229"/>
                <a:gd name="connsiteY104" fmla="*/ 1773970 h 3780314"/>
                <a:gd name="connsiteX105" fmla="*/ 4007261 w 4856229"/>
                <a:gd name="connsiteY105" fmla="*/ 1773311 h 3780314"/>
                <a:gd name="connsiteX106" fmla="*/ 4629724 w 4856229"/>
                <a:gd name="connsiteY106" fmla="*/ 1131350 h 3780314"/>
                <a:gd name="connsiteX107" fmla="*/ 4853059 w 4856229"/>
                <a:gd name="connsiteY107" fmla="*/ 627469 h 3780314"/>
                <a:gd name="connsiteX0" fmla="*/ 1428239 w 4854894"/>
                <a:gd name="connsiteY0" fmla="*/ 1573233 h 3798458"/>
                <a:gd name="connsiteX1" fmla="*/ 1381637 w 4854894"/>
                <a:gd name="connsiteY1" fmla="*/ 1462342 h 3798458"/>
                <a:gd name="connsiteX2" fmla="*/ 1166439 w 4854894"/>
                <a:gd name="connsiteY2" fmla="*/ 1406396 h 3798458"/>
                <a:gd name="connsiteX3" fmla="*/ 838057 w 4854894"/>
                <a:gd name="connsiteY3" fmla="*/ 1660821 h 3798458"/>
                <a:gd name="connsiteX4" fmla="*/ 912187 w 4854894"/>
                <a:gd name="connsiteY4" fmla="*/ 2187054 h 3798458"/>
                <a:gd name="connsiteX5" fmla="*/ 1037067 w 4854894"/>
                <a:gd name="connsiteY5" fmla="*/ 2063507 h 3798458"/>
                <a:gd name="connsiteX6" fmla="*/ 887737 w 4854894"/>
                <a:gd name="connsiteY6" fmla="*/ 1696867 h 3798458"/>
                <a:gd name="connsiteX7" fmla="*/ 1325905 w 4854894"/>
                <a:gd name="connsiteY7" fmla="*/ 1662654 h 3798458"/>
                <a:gd name="connsiteX8" fmla="*/ 1428239 w 4854894"/>
                <a:gd name="connsiteY8" fmla="*/ 1573233 h 3798458"/>
                <a:gd name="connsiteX9" fmla="*/ 1481088 w 4854894"/>
                <a:gd name="connsiteY9" fmla="*/ 1575833 h 3798458"/>
                <a:gd name="connsiteX10" fmla="*/ 1264867 w 4854894"/>
                <a:gd name="connsiteY10" fmla="*/ 1708864 h 3798458"/>
                <a:gd name="connsiteX11" fmla="*/ 943176 w 4854894"/>
                <a:gd name="connsiteY11" fmla="*/ 1694610 h 3798458"/>
                <a:gd name="connsiteX12" fmla="*/ 1033870 w 4854894"/>
                <a:gd name="connsiteY12" fmla="*/ 1998845 h 3798458"/>
                <a:gd name="connsiteX13" fmla="*/ 931036 w 4854894"/>
                <a:gd name="connsiteY13" fmla="*/ 2230261 h 3798458"/>
                <a:gd name="connsiteX14" fmla="*/ 839921 w 4854894"/>
                <a:gd name="connsiteY14" fmla="*/ 1555254 h 3798458"/>
                <a:gd name="connsiteX15" fmla="*/ 1216654 w 4854894"/>
                <a:gd name="connsiteY15" fmla="*/ 1344672 h 3798458"/>
                <a:gd name="connsiteX16" fmla="*/ 1448236 w 4854894"/>
                <a:gd name="connsiteY16" fmla="*/ 1455702 h 3798458"/>
                <a:gd name="connsiteX17" fmla="*/ 1481088 w 4854894"/>
                <a:gd name="connsiteY17" fmla="*/ 1575833 h 3798458"/>
                <a:gd name="connsiteX18" fmla="*/ 2119433 w 4854894"/>
                <a:gd name="connsiteY18" fmla="*/ 1884427 h 3798458"/>
                <a:gd name="connsiteX19" fmla="*/ 2022100 w 4854894"/>
                <a:gd name="connsiteY19" fmla="*/ 1750747 h 3798458"/>
                <a:gd name="connsiteX20" fmla="*/ 1891317 w 4854894"/>
                <a:gd name="connsiteY20" fmla="*/ 1728659 h 3798458"/>
                <a:gd name="connsiteX21" fmla="*/ 1845576 w 4854894"/>
                <a:gd name="connsiteY21" fmla="*/ 1792016 h 3798458"/>
                <a:gd name="connsiteX22" fmla="*/ 1759708 w 4854894"/>
                <a:gd name="connsiteY22" fmla="*/ 2175978 h 3798458"/>
                <a:gd name="connsiteX23" fmla="*/ 1370841 w 4854894"/>
                <a:gd name="connsiteY23" fmla="*/ 1984425 h 3798458"/>
                <a:gd name="connsiteX24" fmla="*/ 1208252 w 4854894"/>
                <a:gd name="connsiteY24" fmla="*/ 2125138 h 3798458"/>
                <a:gd name="connsiteX25" fmla="*/ 1780751 w 4854894"/>
                <a:gd name="connsiteY25" fmla="*/ 2231332 h 3798458"/>
                <a:gd name="connsiteX26" fmla="*/ 2119433 w 4854894"/>
                <a:gd name="connsiteY26" fmla="*/ 1884427 h 3798458"/>
                <a:gd name="connsiteX27" fmla="*/ 2154788 w 4854894"/>
                <a:gd name="connsiteY27" fmla="*/ 1889969 h 3798458"/>
                <a:gd name="connsiteX28" fmla="*/ 1718629 w 4854894"/>
                <a:gd name="connsiteY28" fmla="*/ 2300542 h 3798458"/>
                <a:gd name="connsiteX29" fmla="*/ 1148712 w 4854894"/>
                <a:gd name="connsiteY29" fmla="*/ 2078454 h 3798458"/>
                <a:gd name="connsiteX30" fmla="*/ 1449334 w 4854894"/>
                <a:gd name="connsiteY30" fmla="*/ 1957416 h 3798458"/>
                <a:gd name="connsiteX31" fmla="*/ 1712098 w 4854894"/>
                <a:gd name="connsiteY31" fmla="*/ 2131218 h 3798458"/>
                <a:gd name="connsiteX32" fmla="*/ 1811336 w 4854894"/>
                <a:gd name="connsiteY32" fmla="*/ 1829314 h 3798458"/>
                <a:gd name="connsiteX33" fmla="*/ 1928513 w 4854894"/>
                <a:gd name="connsiteY33" fmla="*/ 1661308 h 3798458"/>
                <a:gd name="connsiteX34" fmla="*/ 2031561 w 4854894"/>
                <a:gd name="connsiteY34" fmla="*/ 1686087 h 3798458"/>
                <a:gd name="connsiteX35" fmla="*/ 2154788 w 4854894"/>
                <a:gd name="connsiteY35" fmla="*/ 1889969 h 3798458"/>
                <a:gd name="connsiteX36" fmla="*/ 2524625 w 4854894"/>
                <a:gd name="connsiteY36" fmla="*/ 1182191 h 3798458"/>
                <a:gd name="connsiteX37" fmla="*/ 2224987 w 4854894"/>
                <a:gd name="connsiteY37" fmla="*/ 980155 h 3798458"/>
                <a:gd name="connsiteX38" fmla="*/ 2127404 w 4854894"/>
                <a:gd name="connsiteY38" fmla="*/ 988929 h 3798458"/>
                <a:gd name="connsiteX39" fmla="*/ 1997626 w 4854894"/>
                <a:gd name="connsiteY39" fmla="*/ 1023770 h 3798458"/>
                <a:gd name="connsiteX40" fmla="*/ 1713982 w 4854894"/>
                <a:gd name="connsiteY40" fmla="*/ 1451985 h 3798458"/>
                <a:gd name="connsiteX41" fmla="*/ 1885136 w 4854894"/>
                <a:gd name="connsiteY41" fmla="*/ 1431095 h 3798458"/>
                <a:gd name="connsiteX42" fmla="*/ 2010977 w 4854894"/>
                <a:gd name="connsiteY42" fmla="*/ 1078070 h 3798458"/>
                <a:gd name="connsiteX43" fmla="*/ 2354960 w 4854894"/>
                <a:gd name="connsiteY43" fmla="*/ 1298200 h 3798458"/>
                <a:gd name="connsiteX44" fmla="*/ 2524625 w 4854894"/>
                <a:gd name="connsiteY44" fmla="*/ 1182191 h 3798458"/>
                <a:gd name="connsiteX45" fmla="*/ 2574740 w 4854894"/>
                <a:gd name="connsiteY45" fmla="*/ 1213217 h 3798458"/>
                <a:gd name="connsiteX46" fmla="*/ 2277322 w 4854894"/>
                <a:gd name="connsiteY46" fmla="*/ 1296616 h 3798458"/>
                <a:gd name="connsiteX47" fmla="*/ 2050077 w 4854894"/>
                <a:gd name="connsiteY47" fmla="*/ 1106069 h 3798458"/>
                <a:gd name="connsiteX48" fmla="*/ 1921243 w 4854894"/>
                <a:gd name="connsiteY48" fmla="*/ 1380413 h 3798458"/>
                <a:gd name="connsiteX49" fmla="*/ 1696980 w 4854894"/>
                <a:gd name="connsiteY49" fmla="*/ 1492914 h 3798458"/>
                <a:gd name="connsiteX50" fmla="*/ 2063737 w 4854894"/>
                <a:gd name="connsiteY50" fmla="*/ 945859 h 3798458"/>
                <a:gd name="connsiteX51" fmla="*/ 2137350 w 4854894"/>
                <a:gd name="connsiteY51" fmla="*/ 934546 h 3798458"/>
                <a:gd name="connsiteX52" fmla="*/ 2574740 w 4854894"/>
                <a:gd name="connsiteY52" fmla="*/ 1213217 h 3798458"/>
                <a:gd name="connsiteX53" fmla="*/ 3205219 w 4854894"/>
                <a:gd name="connsiteY53" fmla="*/ 1480443 h 3798458"/>
                <a:gd name="connsiteX54" fmla="*/ 3107887 w 4854894"/>
                <a:gd name="connsiteY54" fmla="*/ 1346761 h 3798458"/>
                <a:gd name="connsiteX55" fmla="*/ 2977104 w 4854894"/>
                <a:gd name="connsiteY55" fmla="*/ 1324676 h 3798458"/>
                <a:gd name="connsiteX56" fmla="*/ 2931363 w 4854894"/>
                <a:gd name="connsiteY56" fmla="*/ 1388032 h 3798458"/>
                <a:gd name="connsiteX57" fmla="*/ 2845494 w 4854894"/>
                <a:gd name="connsiteY57" fmla="*/ 1771994 h 3798458"/>
                <a:gd name="connsiteX58" fmla="*/ 2456628 w 4854894"/>
                <a:gd name="connsiteY58" fmla="*/ 1580441 h 3798458"/>
                <a:gd name="connsiteX59" fmla="*/ 2294038 w 4854894"/>
                <a:gd name="connsiteY59" fmla="*/ 1721154 h 3798458"/>
                <a:gd name="connsiteX60" fmla="*/ 2866537 w 4854894"/>
                <a:gd name="connsiteY60" fmla="*/ 1827346 h 3798458"/>
                <a:gd name="connsiteX61" fmla="*/ 3205219 w 4854894"/>
                <a:gd name="connsiteY61" fmla="*/ 1480443 h 3798458"/>
                <a:gd name="connsiteX62" fmla="*/ 3240575 w 4854894"/>
                <a:gd name="connsiteY62" fmla="*/ 1485983 h 3798458"/>
                <a:gd name="connsiteX63" fmla="*/ 2804415 w 4854894"/>
                <a:gd name="connsiteY63" fmla="*/ 1896556 h 3798458"/>
                <a:gd name="connsiteX64" fmla="*/ 2234497 w 4854894"/>
                <a:gd name="connsiteY64" fmla="*/ 1674470 h 3798458"/>
                <a:gd name="connsiteX65" fmla="*/ 2535120 w 4854894"/>
                <a:gd name="connsiteY65" fmla="*/ 1553430 h 3798458"/>
                <a:gd name="connsiteX66" fmla="*/ 2797885 w 4854894"/>
                <a:gd name="connsiteY66" fmla="*/ 1727232 h 3798458"/>
                <a:gd name="connsiteX67" fmla="*/ 2897122 w 4854894"/>
                <a:gd name="connsiteY67" fmla="*/ 1425330 h 3798458"/>
                <a:gd name="connsiteX68" fmla="*/ 3014299 w 4854894"/>
                <a:gd name="connsiteY68" fmla="*/ 1257322 h 3798458"/>
                <a:gd name="connsiteX69" fmla="*/ 3117348 w 4854894"/>
                <a:gd name="connsiteY69" fmla="*/ 1282101 h 3798458"/>
                <a:gd name="connsiteX70" fmla="*/ 3240575 w 4854894"/>
                <a:gd name="connsiteY70" fmla="*/ 1485983 h 3798458"/>
                <a:gd name="connsiteX71" fmla="*/ 3200724 w 4854894"/>
                <a:gd name="connsiteY71" fmla="*/ 2332577 h 3798458"/>
                <a:gd name="connsiteX72" fmla="*/ 3095175 w 4854894"/>
                <a:gd name="connsiteY72" fmla="*/ 2396111 h 3798458"/>
                <a:gd name="connsiteX73" fmla="*/ 2125921 w 4854894"/>
                <a:gd name="connsiteY73" fmla="*/ 3176399 h 3798458"/>
                <a:gd name="connsiteX74" fmla="*/ 2050097 w 4854894"/>
                <a:gd name="connsiteY74" fmla="*/ 3213713 h 3798458"/>
                <a:gd name="connsiteX75" fmla="*/ 3089280 w 4854894"/>
                <a:gd name="connsiteY75" fmla="*/ 2336179 h 3798458"/>
                <a:gd name="connsiteX76" fmla="*/ 3200724 w 4854894"/>
                <a:gd name="connsiteY76" fmla="*/ 2332577 h 3798458"/>
                <a:gd name="connsiteX77" fmla="*/ 3473662 w 4854894"/>
                <a:gd name="connsiteY77" fmla="*/ 2121018 h 3798458"/>
                <a:gd name="connsiteX78" fmla="*/ 3271112 w 4854894"/>
                <a:gd name="connsiteY78" fmla="*/ 2278020 h 3798458"/>
                <a:gd name="connsiteX79" fmla="*/ 3092654 w 4854894"/>
                <a:gd name="connsiteY79" fmla="*/ 2280571 h 3798458"/>
                <a:gd name="connsiteX80" fmla="*/ 1958482 w 4854894"/>
                <a:gd name="connsiteY80" fmla="*/ 3258797 h 3798458"/>
                <a:gd name="connsiteX81" fmla="*/ 1753950 w 4854894"/>
                <a:gd name="connsiteY81" fmla="*/ 3359452 h 3798458"/>
                <a:gd name="connsiteX82" fmla="*/ 3075235 w 4854894"/>
                <a:gd name="connsiteY82" fmla="*/ 2103466 h 3798458"/>
                <a:gd name="connsiteX83" fmla="*/ 3473662 w 4854894"/>
                <a:gd name="connsiteY83" fmla="*/ 2121018 h 3798458"/>
                <a:gd name="connsiteX84" fmla="*/ 3652588 w 4854894"/>
                <a:gd name="connsiteY84" fmla="*/ 1982330 h 3798458"/>
                <a:gd name="connsiteX85" fmla="*/ 3562357 w 4854894"/>
                <a:gd name="connsiteY85" fmla="*/ 2052270 h 3798458"/>
                <a:gd name="connsiteX86" fmla="*/ 3079460 w 4854894"/>
                <a:gd name="connsiteY86" fmla="*/ 2024053 h 3798458"/>
                <a:gd name="connsiteX87" fmla="*/ 1622261 w 4854894"/>
                <a:gd name="connsiteY87" fmla="*/ 3424259 h 3798458"/>
                <a:gd name="connsiteX88" fmla="*/ 1525916 w 4854894"/>
                <a:gd name="connsiteY88" fmla="*/ 3471672 h 3798458"/>
                <a:gd name="connsiteX89" fmla="*/ 3070858 w 4854894"/>
                <a:gd name="connsiteY89" fmla="*/ 1936599 h 3798458"/>
                <a:gd name="connsiteX90" fmla="*/ 3652588 w 4854894"/>
                <a:gd name="connsiteY90" fmla="*/ 1982330 h 3798458"/>
                <a:gd name="connsiteX91" fmla="*/ 4853059 w 4854894"/>
                <a:gd name="connsiteY91" fmla="*/ 645613 h 3798458"/>
                <a:gd name="connsiteX92" fmla="*/ 4092584 w 4854894"/>
                <a:gd name="connsiteY92" fmla="*/ 70507 h 3798458"/>
                <a:gd name="connsiteX93" fmla="*/ 2876732 w 4854894"/>
                <a:gd name="connsiteY93" fmla="*/ 237328 h 3798458"/>
                <a:gd name="connsiteX94" fmla="*/ 66752 w 4854894"/>
                <a:gd name="connsiteY94" fmla="*/ 2110473 h 3798458"/>
                <a:gd name="connsiteX95" fmla="*/ 1528274 w 4854894"/>
                <a:gd name="connsiteY95" fmla="*/ 3618412 h 3798458"/>
                <a:gd name="connsiteX96" fmla="*/ 3024956 w 4854894"/>
                <a:gd name="connsiteY96" fmla="*/ 2602766 h 3798458"/>
                <a:gd name="connsiteX97" fmla="*/ 3587352 w 4854894"/>
                <a:gd name="connsiteY97" fmla="*/ 2145824 h 3798458"/>
                <a:gd name="connsiteX98" fmla="*/ 3675333 w 4854894"/>
                <a:gd name="connsiteY98" fmla="*/ 2078375 h 3798458"/>
                <a:gd name="connsiteX99" fmla="*/ 3671467 w 4854894"/>
                <a:gd name="connsiteY99" fmla="*/ 2077482 h 3798458"/>
                <a:gd name="connsiteX100" fmla="*/ 3755845 w 4854894"/>
                <a:gd name="connsiteY100" fmla="*/ 2008924 h 3798458"/>
                <a:gd name="connsiteX101" fmla="*/ 3757233 w 4854894"/>
                <a:gd name="connsiteY101" fmla="*/ 2009282 h 3798458"/>
                <a:gd name="connsiteX102" fmla="*/ 3788528 w 4854894"/>
                <a:gd name="connsiteY102" fmla="*/ 1982370 h 3798458"/>
                <a:gd name="connsiteX103" fmla="*/ 4022691 w 4854894"/>
                <a:gd name="connsiteY103" fmla="*/ 1792114 h 3798458"/>
                <a:gd name="connsiteX104" fmla="*/ 4007261 w 4854894"/>
                <a:gd name="connsiteY104" fmla="*/ 1791455 h 3798458"/>
                <a:gd name="connsiteX105" fmla="*/ 4629724 w 4854894"/>
                <a:gd name="connsiteY105" fmla="*/ 1149494 h 3798458"/>
                <a:gd name="connsiteX106" fmla="*/ 4853059 w 4854894"/>
                <a:gd name="connsiteY106" fmla="*/ 645613 h 3798458"/>
                <a:gd name="connsiteX0" fmla="*/ 1428239 w 4855395"/>
                <a:gd name="connsiteY0" fmla="*/ 1749936 h 3975161"/>
                <a:gd name="connsiteX1" fmla="*/ 1381637 w 4855395"/>
                <a:gd name="connsiteY1" fmla="*/ 1639045 h 3975161"/>
                <a:gd name="connsiteX2" fmla="*/ 1166439 w 4855395"/>
                <a:gd name="connsiteY2" fmla="*/ 1583099 h 3975161"/>
                <a:gd name="connsiteX3" fmla="*/ 838057 w 4855395"/>
                <a:gd name="connsiteY3" fmla="*/ 1837524 h 3975161"/>
                <a:gd name="connsiteX4" fmla="*/ 912187 w 4855395"/>
                <a:gd name="connsiteY4" fmla="*/ 2363757 h 3975161"/>
                <a:gd name="connsiteX5" fmla="*/ 1037067 w 4855395"/>
                <a:gd name="connsiteY5" fmla="*/ 2240210 h 3975161"/>
                <a:gd name="connsiteX6" fmla="*/ 887737 w 4855395"/>
                <a:gd name="connsiteY6" fmla="*/ 1873570 h 3975161"/>
                <a:gd name="connsiteX7" fmla="*/ 1325905 w 4855395"/>
                <a:gd name="connsiteY7" fmla="*/ 1839357 h 3975161"/>
                <a:gd name="connsiteX8" fmla="*/ 1428239 w 4855395"/>
                <a:gd name="connsiteY8" fmla="*/ 1749936 h 3975161"/>
                <a:gd name="connsiteX9" fmla="*/ 1481088 w 4855395"/>
                <a:gd name="connsiteY9" fmla="*/ 1752536 h 3975161"/>
                <a:gd name="connsiteX10" fmla="*/ 1264867 w 4855395"/>
                <a:gd name="connsiteY10" fmla="*/ 1885567 h 3975161"/>
                <a:gd name="connsiteX11" fmla="*/ 943176 w 4855395"/>
                <a:gd name="connsiteY11" fmla="*/ 1871313 h 3975161"/>
                <a:gd name="connsiteX12" fmla="*/ 1033870 w 4855395"/>
                <a:gd name="connsiteY12" fmla="*/ 2175548 h 3975161"/>
                <a:gd name="connsiteX13" fmla="*/ 931036 w 4855395"/>
                <a:gd name="connsiteY13" fmla="*/ 2406964 h 3975161"/>
                <a:gd name="connsiteX14" fmla="*/ 839921 w 4855395"/>
                <a:gd name="connsiteY14" fmla="*/ 1731957 h 3975161"/>
                <a:gd name="connsiteX15" fmla="*/ 1216654 w 4855395"/>
                <a:gd name="connsiteY15" fmla="*/ 1521375 h 3975161"/>
                <a:gd name="connsiteX16" fmla="*/ 1448236 w 4855395"/>
                <a:gd name="connsiteY16" fmla="*/ 1632405 h 3975161"/>
                <a:gd name="connsiteX17" fmla="*/ 1481088 w 4855395"/>
                <a:gd name="connsiteY17" fmla="*/ 1752536 h 3975161"/>
                <a:gd name="connsiteX18" fmla="*/ 2119433 w 4855395"/>
                <a:gd name="connsiteY18" fmla="*/ 2061130 h 3975161"/>
                <a:gd name="connsiteX19" fmla="*/ 2022100 w 4855395"/>
                <a:gd name="connsiteY19" fmla="*/ 1927450 h 3975161"/>
                <a:gd name="connsiteX20" fmla="*/ 1891317 w 4855395"/>
                <a:gd name="connsiteY20" fmla="*/ 1905362 h 3975161"/>
                <a:gd name="connsiteX21" fmla="*/ 1845576 w 4855395"/>
                <a:gd name="connsiteY21" fmla="*/ 1968719 h 3975161"/>
                <a:gd name="connsiteX22" fmla="*/ 1759708 w 4855395"/>
                <a:gd name="connsiteY22" fmla="*/ 2352681 h 3975161"/>
                <a:gd name="connsiteX23" fmla="*/ 1370841 w 4855395"/>
                <a:gd name="connsiteY23" fmla="*/ 2161128 h 3975161"/>
                <a:gd name="connsiteX24" fmla="*/ 1208252 w 4855395"/>
                <a:gd name="connsiteY24" fmla="*/ 2301841 h 3975161"/>
                <a:gd name="connsiteX25" fmla="*/ 1780751 w 4855395"/>
                <a:gd name="connsiteY25" fmla="*/ 2408035 h 3975161"/>
                <a:gd name="connsiteX26" fmla="*/ 2119433 w 4855395"/>
                <a:gd name="connsiteY26" fmla="*/ 2061130 h 3975161"/>
                <a:gd name="connsiteX27" fmla="*/ 2154788 w 4855395"/>
                <a:gd name="connsiteY27" fmla="*/ 2066672 h 3975161"/>
                <a:gd name="connsiteX28" fmla="*/ 1718629 w 4855395"/>
                <a:gd name="connsiteY28" fmla="*/ 2477245 h 3975161"/>
                <a:gd name="connsiteX29" fmla="*/ 1148712 w 4855395"/>
                <a:gd name="connsiteY29" fmla="*/ 2255157 h 3975161"/>
                <a:gd name="connsiteX30" fmla="*/ 1449334 w 4855395"/>
                <a:gd name="connsiteY30" fmla="*/ 2134119 h 3975161"/>
                <a:gd name="connsiteX31" fmla="*/ 1712098 w 4855395"/>
                <a:gd name="connsiteY31" fmla="*/ 2307921 h 3975161"/>
                <a:gd name="connsiteX32" fmla="*/ 1811336 w 4855395"/>
                <a:gd name="connsiteY32" fmla="*/ 2006017 h 3975161"/>
                <a:gd name="connsiteX33" fmla="*/ 1928513 w 4855395"/>
                <a:gd name="connsiteY33" fmla="*/ 1838011 h 3975161"/>
                <a:gd name="connsiteX34" fmla="*/ 2031561 w 4855395"/>
                <a:gd name="connsiteY34" fmla="*/ 1862790 h 3975161"/>
                <a:gd name="connsiteX35" fmla="*/ 2154788 w 4855395"/>
                <a:gd name="connsiteY35" fmla="*/ 2066672 h 3975161"/>
                <a:gd name="connsiteX36" fmla="*/ 2524625 w 4855395"/>
                <a:gd name="connsiteY36" fmla="*/ 1358894 h 3975161"/>
                <a:gd name="connsiteX37" fmla="*/ 2224987 w 4855395"/>
                <a:gd name="connsiteY37" fmla="*/ 1156858 h 3975161"/>
                <a:gd name="connsiteX38" fmla="*/ 2127404 w 4855395"/>
                <a:gd name="connsiteY38" fmla="*/ 1165632 h 3975161"/>
                <a:gd name="connsiteX39" fmla="*/ 1997626 w 4855395"/>
                <a:gd name="connsiteY39" fmla="*/ 1200473 h 3975161"/>
                <a:gd name="connsiteX40" fmla="*/ 1713982 w 4855395"/>
                <a:gd name="connsiteY40" fmla="*/ 1628688 h 3975161"/>
                <a:gd name="connsiteX41" fmla="*/ 1885136 w 4855395"/>
                <a:gd name="connsiteY41" fmla="*/ 1607798 h 3975161"/>
                <a:gd name="connsiteX42" fmla="*/ 2010977 w 4855395"/>
                <a:gd name="connsiteY42" fmla="*/ 1254773 h 3975161"/>
                <a:gd name="connsiteX43" fmla="*/ 2354960 w 4855395"/>
                <a:gd name="connsiteY43" fmla="*/ 1474903 h 3975161"/>
                <a:gd name="connsiteX44" fmla="*/ 2524625 w 4855395"/>
                <a:gd name="connsiteY44" fmla="*/ 1358894 h 3975161"/>
                <a:gd name="connsiteX45" fmla="*/ 2574740 w 4855395"/>
                <a:gd name="connsiteY45" fmla="*/ 1389920 h 3975161"/>
                <a:gd name="connsiteX46" fmla="*/ 2277322 w 4855395"/>
                <a:gd name="connsiteY46" fmla="*/ 1473319 h 3975161"/>
                <a:gd name="connsiteX47" fmla="*/ 2050077 w 4855395"/>
                <a:gd name="connsiteY47" fmla="*/ 1282772 h 3975161"/>
                <a:gd name="connsiteX48" fmla="*/ 1921243 w 4855395"/>
                <a:gd name="connsiteY48" fmla="*/ 1557116 h 3975161"/>
                <a:gd name="connsiteX49" fmla="*/ 1696980 w 4855395"/>
                <a:gd name="connsiteY49" fmla="*/ 1669617 h 3975161"/>
                <a:gd name="connsiteX50" fmla="*/ 2063737 w 4855395"/>
                <a:gd name="connsiteY50" fmla="*/ 1122562 h 3975161"/>
                <a:gd name="connsiteX51" fmla="*/ 2137350 w 4855395"/>
                <a:gd name="connsiteY51" fmla="*/ 1111249 h 3975161"/>
                <a:gd name="connsiteX52" fmla="*/ 2574740 w 4855395"/>
                <a:gd name="connsiteY52" fmla="*/ 1389920 h 3975161"/>
                <a:gd name="connsiteX53" fmla="*/ 3205219 w 4855395"/>
                <a:gd name="connsiteY53" fmla="*/ 1657146 h 3975161"/>
                <a:gd name="connsiteX54" fmla="*/ 3107887 w 4855395"/>
                <a:gd name="connsiteY54" fmla="*/ 1523464 h 3975161"/>
                <a:gd name="connsiteX55" fmla="*/ 2977104 w 4855395"/>
                <a:gd name="connsiteY55" fmla="*/ 1501379 h 3975161"/>
                <a:gd name="connsiteX56" fmla="*/ 2931363 w 4855395"/>
                <a:gd name="connsiteY56" fmla="*/ 1564735 h 3975161"/>
                <a:gd name="connsiteX57" fmla="*/ 2845494 w 4855395"/>
                <a:gd name="connsiteY57" fmla="*/ 1948697 h 3975161"/>
                <a:gd name="connsiteX58" fmla="*/ 2456628 w 4855395"/>
                <a:gd name="connsiteY58" fmla="*/ 1757144 h 3975161"/>
                <a:gd name="connsiteX59" fmla="*/ 2294038 w 4855395"/>
                <a:gd name="connsiteY59" fmla="*/ 1897857 h 3975161"/>
                <a:gd name="connsiteX60" fmla="*/ 2866537 w 4855395"/>
                <a:gd name="connsiteY60" fmla="*/ 2004049 h 3975161"/>
                <a:gd name="connsiteX61" fmla="*/ 3205219 w 4855395"/>
                <a:gd name="connsiteY61" fmla="*/ 1657146 h 3975161"/>
                <a:gd name="connsiteX62" fmla="*/ 3240575 w 4855395"/>
                <a:gd name="connsiteY62" fmla="*/ 1662686 h 3975161"/>
                <a:gd name="connsiteX63" fmla="*/ 2804415 w 4855395"/>
                <a:gd name="connsiteY63" fmla="*/ 2073259 h 3975161"/>
                <a:gd name="connsiteX64" fmla="*/ 2234497 w 4855395"/>
                <a:gd name="connsiteY64" fmla="*/ 1851173 h 3975161"/>
                <a:gd name="connsiteX65" fmla="*/ 2535120 w 4855395"/>
                <a:gd name="connsiteY65" fmla="*/ 1730133 h 3975161"/>
                <a:gd name="connsiteX66" fmla="*/ 2797885 w 4855395"/>
                <a:gd name="connsiteY66" fmla="*/ 1903935 h 3975161"/>
                <a:gd name="connsiteX67" fmla="*/ 2897122 w 4855395"/>
                <a:gd name="connsiteY67" fmla="*/ 1602033 h 3975161"/>
                <a:gd name="connsiteX68" fmla="*/ 3014299 w 4855395"/>
                <a:gd name="connsiteY68" fmla="*/ 1434025 h 3975161"/>
                <a:gd name="connsiteX69" fmla="*/ 3117348 w 4855395"/>
                <a:gd name="connsiteY69" fmla="*/ 1458804 h 3975161"/>
                <a:gd name="connsiteX70" fmla="*/ 3240575 w 4855395"/>
                <a:gd name="connsiteY70" fmla="*/ 1662686 h 3975161"/>
                <a:gd name="connsiteX71" fmla="*/ 3200724 w 4855395"/>
                <a:gd name="connsiteY71" fmla="*/ 2509280 h 3975161"/>
                <a:gd name="connsiteX72" fmla="*/ 3095175 w 4855395"/>
                <a:gd name="connsiteY72" fmla="*/ 2572814 h 3975161"/>
                <a:gd name="connsiteX73" fmla="*/ 2125921 w 4855395"/>
                <a:gd name="connsiteY73" fmla="*/ 3353102 h 3975161"/>
                <a:gd name="connsiteX74" fmla="*/ 2050097 w 4855395"/>
                <a:gd name="connsiteY74" fmla="*/ 3390416 h 3975161"/>
                <a:gd name="connsiteX75" fmla="*/ 3089280 w 4855395"/>
                <a:gd name="connsiteY75" fmla="*/ 2512882 h 3975161"/>
                <a:gd name="connsiteX76" fmla="*/ 3200724 w 4855395"/>
                <a:gd name="connsiteY76" fmla="*/ 2509280 h 3975161"/>
                <a:gd name="connsiteX77" fmla="*/ 3473662 w 4855395"/>
                <a:gd name="connsiteY77" fmla="*/ 2297721 h 3975161"/>
                <a:gd name="connsiteX78" fmla="*/ 3271112 w 4855395"/>
                <a:gd name="connsiteY78" fmla="*/ 2454723 h 3975161"/>
                <a:gd name="connsiteX79" fmla="*/ 3092654 w 4855395"/>
                <a:gd name="connsiteY79" fmla="*/ 2457274 h 3975161"/>
                <a:gd name="connsiteX80" fmla="*/ 1958482 w 4855395"/>
                <a:gd name="connsiteY80" fmla="*/ 3435500 h 3975161"/>
                <a:gd name="connsiteX81" fmla="*/ 1753950 w 4855395"/>
                <a:gd name="connsiteY81" fmla="*/ 3536155 h 3975161"/>
                <a:gd name="connsiteX82" fmla="*/ 3075235 w 4855395"/>
                <a:gd name="connsiteY82" fmla="*/ 2280169 h 3975161"/>
                <a:gd name="connsiteX83" fmla="*/ 3473662 w 4855395"/>
                <a:gd name="connsiteY83" fmla="*/ 2297721 h 3975161"/>
                <a:gd name="connsiteX84" fmla="*/ 3652588 w 4855395"/>
                <a:gd name="connsiteY84" fmla="*/ 2159033 h 3975161"/>
                <a:gd name="connsiteX85" fmla="*/ 3562357 w 4855395"/>
                <a:gd name="connsiteY85" fmla="*/ 2228973 h 3975161"/>
                <a:gd name="connsiteX86" fmla="*/ 3079460 w 4855395"/>
                <a:gd name="connsiteY86" fmla="*/ 2200756 h 3975161"/>
                <a:gd name="connsiteX87" fmla="*/ 1622261 w 4855395"/>
                <a:gd name="connsiteY87" fmla="*/ 3600962 h 3975161"/>
                <a:gd name="connsiteX88" fmla="*/ 1525916 w 4855395"/>
                <a:gd name="connsiteY88" fmla="*/ 3648375 h 3975161"/>
                <a:gd name="connsiteX89" fmla="*/ 3070858 w 4855395"/>
                <a:gd name="connsiteY89" fmla="*/ 2113302 h 3975161"/>
                <a:gd name="connsiteX90" fmla="*/ 3652588 w 4855395"/>
                <a:gd name="connsiteY90" fmla="*/ 2159033 h 3975161"/>
                <a:gd name="connsiteX91" fmla="*/ 4853059 w 4855395"/>
                <a:gd name="connsiteY91" fmla="*/ 822316 h 3975161"/>
                <a:gd name="connsiteX92" fmla="*/ 4199462 w 4855395"/>
                <a:gd name="connsiteY92" fmla="*/ 21579 h 3975161"/>
                <a:gd name="connsiteX93" fmla="*/ 2876732 w 4855395"/>
                <a:gd name="connsiteY93" fmla="*/ 414031 h 3975161"/>
                <a:gd name="connsiteX94" fmla="*/ 66752 w 4855395"/>
                <a:gd name="connsiteY94" fmla="*/ 2287176 h 3975161"/>
                <a:gd name="connsiteX95" fmla="*/ 1528274 w 4855395"/>
                <a:gd name="connsiteY95" fmla="*/ 3795115 h 3975161"/>
                <a:gd name="connsiteX96" fmla="*/ 3024956 w 4855395"/>
                <a:gd name="connsiteY96" fmla="*/ 2779469 h 3975161"/>
                <a:gd name="connsiteX97" fmla="*/ 3587352 w 4855395"/>
                <a:gd name="connsiteY97" fmla="*/ 2322527 h 3975161"/>
                <a:gd name="connsiteX98" fmla="*/ 3675333 w 4855395"/>
                <a:gd name="connsiteY98" fmla="*/ 2255078 h 3975161"/>
                <a:gd name="connsiteX99" fmla="*/ 3671467 w 4855395"/>
                <a:gd name="connsiteY99" fmla="*/ 2254185 h 3975161"/>
                <a:gd name="connsiteX100" fmla="*/ 3755845 w 4855395"/>
                <a:gd name="connsiteY100" fmla="*/ 2185627 h 3975161"/>
                <a:gd name="connsiteX101" fmla="*/ 3757233 w 4855395"/>
                <a:gd name="connsiteY101" fmla="*/ 2185985 h 3975161"/>
                <a:gd name="connsiteX102" fmla="*/ 3788528 w 4855395"/>
                <a:gd name="connsiteY102" fmla="*/ 2159073 h 3975161"/>
                <a:gd name="connsiteX103" fmla="*/ 4022691 w 4855395"/>
                <a:gd name="connsiteY103" fmla="*/ 1968817 h 3975161"/>
                <a:gd name="connsiteX104" fmla="*/ 4007261 w 4855395"/>
                <a:gd name="connsiteY104" fmla="*/ 1968158 h 3975161"/>
                <a:gd name="connsiteX105" fmla="*/ 4629724 w 4855395"/>
                <a:gd name="connsiteY105" fmla="*/ 1326197 h 3975161"/>
                <a:gd name="connsiteX106" fmla="*/ 4853059 w 4855395"/>
                <a:gd name="connsiteY106" fmla="*/ 822316 h 3975161"/>
                <a:gd name="connsiteX0" fmla="*/ 1428239 w 4855910"/>
                <a:gd name="connsiteY0" fmla="*/ 1838447 h 4063672"/>
                <a:gd name="connsiteX1" fmla="*/ 1381637 w 4855910"/>
                <a:gd name="connsiteY1" fmla="*/ 1727556 h 4063672"/>
                <a:gd name="connsiteX2" fmla="*/ 1166439 w 4855910"/>
                <a:gd name="connsiteY2" fmla="*/ 1671610 h 4063672"/>
                <a:gd name="connsiteX3" fmla="*/ 838057 w 4855910"/>
                <a:gd name="connsiteY3" fmla="*/ 1926035 h 4063672"/>
                <a:gd name="connsiteX4" fmla="*/ 912187 w 4855910"/>
                <a:gd name="connsiteY4" fmla="*/ 2452268 h 4063672"/>
                <a:gd name="connsiteX5" fmla="*/ 1037067 w 4855910"/>
                <a:gd name="connsiteY5" fmla="*/ 2328721 h 4063672"/>
                <a:gd name="connsiteX6" fmla="*/ 887737 w 4855910"/>
                <a:gd name="connsiteY6" fmla="*/ 1962081 h 4063672"/>
                <a:gd name="connsiteX7" fmla="*/ 1325905 w 4855910"/>
                <a:gd name="connsiteY7" fmla="*/ 1927868 h 4063672"/>
                <a:gd name="connsiteX8" fmla="*/ 1428239 w 4855910"/>
                <a:gd name="connsiteY8" fmla="*/ 1838447 h 4063672"/>
                <a:gd name="connsiteX9" fmla="*/ 1481088 w 4855910"/>
                <a:gd name="connsiteY9" fmla="*/ 1841047 h 4063672"/>
                <a:gd name="connsiteX10" fmla="*/ 1264867 w 4855910"/>
                <a:gd name="connsiteY10" fmla="*/ 1974078 h 4063672"/>
                <a:gd name="connsiteX11" fmla="*/ 943176 w 4855910"/>
                <a:gd name="connsiteY11" fmla="*/ 1959824 h 4063672"/>
                <a:gd name="connsiteX12" fmla="*/ 1033870 w 4855910"/>
                <a:gd name="connsiteY12" fmla="*/ 2264059 h 4063672"/>
                <a:gd name="connsiteX13" fmla="*/ 931036 w 4855910"/>
                <a:gd name="connsiteY13" fmla="*/ 2495475 h 4063672"/>
                <a:gd name="connsiteX14" fmla="*/ 839921 w 4855910"/>
                <a:gd name="connsiteY14" fmla="*/ 1820468 h 4063672"/>
                <a:gd name="connsiteX15" fmla="*/ 1216654 w 4855910"/>
                <a:gd name="connsiteY15" fmla="*/ 1609886 h 4063672"/>
                <a:gd name="connsiteX16" fmla="*/ 1448236 w 4855910"/>
                <a:gd name="connsiteY16" fmla="*/ 1720916 h 4063672"/>
                <a:gd name="connsiteX17" fmla="*/ 1481088 w 4855910"/>
                <a:gd name="connsiteY17" fmla="*/ 1841047 h 4063672"/>
                <a:gd name="connsiteX18" fmla="*/ 2119433 w 4855910"/>
                <a:gd name="connsiteY18" fmla="*/ 2149641 h 4063672"/>
                <a:gd name="connsiteX19" fmla="*/ 2022100 w 4855910"/>
                <a:gd name="connsiteY19" fmla="*/ 2015961 h 4063672"/>
                <a:gd name="connsiteX20" fmla="*/ 1891317 w 4855910"/>
                <a:gd name="connsiteY20" fmla="*/ 1993873 h 4063672"/>
                <a:gd name="connsiteX21" fmla="*/ 1845576 w 4855910"/>
                <a:gd name="connsiteY21" fmla="*/ 2057230 h 4063672"/>
                <a:gd name="connsiteX22" fmla="*/ 1759708 w 4855910"/>
                <a:gd name="connsiteY22" fmla="*/ 2441192 h 4063672"/>
                <a:gd name="connsiteX23" fmla="*/ 1370841 w 4855910"/>
                <a:gd name="connsiteY23" fmla="*/ 2249639 h 4063672"/>
                <a:gd name="connsiteX24" fmla="*/ 1208252 w 4855910"/>
                <a:gd name="connsiteY24" fmla="*/ 2390352 h 4063672"/>
                <a:gd name="connsiteX25" fmla="*/ 1780751 w 4855910"/>
                <a:gd name="connsiteY25" fmla="*/ 2496546 h 4063672"/>
                <a:gd name="connsiteX26" fmla="*/ 2119433 w 4855910"/>
                <a:gd name="connsiteY26" fmla="*/ 2149641 h 4063672"/>
                <a:gd name="connsiteX27" fmla="*/ 2154788 w 4855910"/>
                <a:gd name="connsiteY27" fmla="*/ 2155183 h 4063672"/>
                <a:gd name="connsiteX28" fmla="*/ 1718629 w 4855910"/>
                <a:gd name="connsiteY28" fmla="*/ 2565756 h 4063672"/>
                <a:gd name="connsiteX29" fmla="*/ 1148712 w 4855910"/>
                <a:gd name="connsiteY29" fmla="*/ 2343668 h 4063672"/>
                <a:gd name="connsiteX30" fmla="*/ 1449334 w 4855910"/>
                <a:gd name="connsiteY30" fmla="*/ 2222630 h 4063672"/>
                <a:gd name="connsiteX31" fmla="*/ 1712098 w 4855910"/>
                <a:gd name="connsiteY31" fmla="*/ 2396432 h 4063672"/>
                <a:gd name="connsiteX32" fmla="*/ 1811336 w 4855910"/>
                <a:gd name="connsiteY32" fmla="*/ 2094528 h 4063672"/>
                <a:gd name="connsiteX33" fmla="*/ 1928513 w 4855910"/>
                <a:gd name="connsiteY33" fmla="*/ 1926522 h 4063672"/>
                <a:gd name="connsiteX34" fmla="*/ 2031561 w 4855910"/>
                <a:gd name="connsiteY34" fmla="*/ 1951301 h 4063672"/>
                <a:gd name="connsiteX35" fmla="*/ 2154788 w 4855910"/>
                <a:gd name="connsiteY35" fmla="*/ 2155183 h 4063672"/>
                <a:gd name="connsiteX36" fmla="*/ 2524625 w 4855910"/>
                <a:gd name="connsiteY36" fmla="*/ 1447405 h 4063672"/>
                <a:gd name="connsiteX37" fmla="*/ 2224987 w 4855910"/>
                <a:gd name="connsiteY37" fmla="*/ 1245369 h 4063672"/>
                <a:gd name="connsiteX38" fmla="*/ 2127404 w 4855910"/>
                <a:gd name="connsiteY38" fmla="*/ 1254143 h 4063672"/>
                <a:gd name="connsiteX39" fmla="*/ 1997626 w 4855910"/>
                <a:gd name="connsiteY39" fmla="*/ 1288984 h 4063672"/>
                <a:gd name="connsiteX40" fmla="*/ 1713982 w 4855910"/>
                <a:gd name="connsiteY40" fmla="*/ 1717199 h 4063672"/>
                <a:gd name="connsiteX41" fmla="*/ 1885136 w 4855910"/>
                <a:gd name="connsiteY41" fmla="*/ 1696309 h 4063672"/>
                <a:gd name="connsiteX42" fmla="*/ 2010977 w 4855910"/>
                <a:gd name="connsiteY42" fmla="*/ 1343284 h 4063672"/>
                <a:gd name="connsiteX43" fmla="*/ 2354960 w 4855910"/>
                <a:gd name="connsiteY43" fmla="*/ 1563414 h 4063672"/>
                <a:gd name="connsiteX44" fmla="*/ 2524625 w 4855910"/>
                <a:gd name="connsiteY44" fmla="*/ 1447405 h 4063672"/>
                <a:gd name="connsiteX45" fmla="*/ 2574740 w 4855910"/>
                <a:gd name="connsiteY45" fmla="*/ 1478431 h 4063672"/>
                <a:gd name="connsiteX46" fmla="*/ 2277322 w 4855910"/>
                <a:gd name="connsiteY46" fmla="*/ 1561830 h 4063672"/>
                <a:gd name="connsiteX47" fmla="*/ 2050077 w 4855910"/>
                <a:gd name="connsiteY47" fmla="*/ 1371283 h 4063672"/>
                <a:gd name="connsiteX48" fmla="*/ 1921243 w 4855910"/>
                <a:gd name="connsiteY48" fmla="*/ 1645627 h 4063672"/>
                <a:gd name="connsiteX49" fmla="*/ 1696980 w 4855910"/>
                <a:gd name="connsiteY49" fmla="*/ 1758128 h 4063672"/>
                <a:gd name="connsiteX50" fmla="*/ 2063737 w 4855910"/>
                <a:gd name="connsiteY50" fmla="*/ 1211073 h 4063672"/>
                <a:gd name="connsiteX51" fmla="*/ 2137350 w 4855910"/>
                <a:gd name="connsiteY51" fmla="*/ 1199760 h 4063672"/>
                <a:gd name="connsiteX52" fmla="*/ 2574740 w 4855910"/>
                <a:gd name="connsiteY52" fmla="*/ 1478431 h 4063672"/>
                <a:gd name="connsiteX53" fmla="*/ 3205219 w 4855910"/>
                <a:gd name="connsiteY53" fmla="*/ 1745657 h 4063672"/>
                <a:gd name="connsiteX54" fmla="*/ 3107887 w 4855910"/>
                <a:gd name="connsiteY54" fmla="*/ 1611975 h 4063672"/>
                <a:gd name="connsiteX55" fmla="*/ 2977104 w 4855910"/>
                <a:gd name="connsiteY55" fmla="*/ 1589890 h 4063672"/>
                <a:gd name="connsiteX56" fmla="*/ 2931363 w 4855910"/>
                <a:gd name="connsiteY56" fmla="*/ 1653246 h 4063672"/>
                <a:gd name="connsiteX57" fmla="*/ 2845494 w 4855910"/>
                <a:gd name="connsiteY57" fmla="*/ 2037208 h 4063672"/>
                <a:gd name="connsiteX58" fmla="*/ 2456628 w 4855910"/>
                <a:gd name="connsiteY58" fmla="*/ 1845655 h 4063672"/>
                <a:gd name="connsiteX59" fmla="*/ 2294038 w 4855910"/>
                <a:gd name="connsiteY59" fmla="*/ 1986368 h 4063672"/>
                <a:gd name="connsiteX60" fmla="*/ 2866537 w 4855910"/>
                <a:gd name="connsiteY60" fmla="*/ 2092560 h 4063672"/>
                <a:gd name="connsiteX61" fmla="*/ 3205219 w 4855910"/>
                <a:gd name="connsiteY61" fmla="*/ 1745657 h 4063672"/>
                <a:gd name="connsiteX62" fmla="*/ 3240575 w 4855910"/>
                <a:gd name="connsiteY62" fmla="*/ 1751197 h 4063672"/>
                <a:gd name="connsiteX63" fmla="*/ 2804415 w 4855910"/>
                <a:gd name="connsiteY63" fmla="*/ 2161770 h 4063672"/>
                <a:gd name="connsiteX64" fmla="*/ 2234497 w 4855910"/>
                <a:gd name="connsiteY64" fmla="*/ 1939684 h 4063672"/>
                <a:gd name="connsiteX65" fmla="*/ 2535120 w 4855910"/>
                <a:gd name="connsiteY65" fmla="*/ 1818644 h 4063672"/>
                <a:gd name="connsiteX66" fmla="*/ 2797885 w 4855910"/>
                <a:gd name="connsiteY66" fmla="*/ 1992446 h 4063672"/>
                <a:gd name="connsiteX67" fmla="*/ 2897122 w 4855910"/>
                <a:gd name="connsiteY67" fmla="*/ 1690544 h 4063672"/>
                <a:gd name="connsiteX68" fmla="*/ 3014299 w 4855910"/>
                <a:gd name="connsiteY68" fmla="*/ 1522536 h 4063672"/>
                <a:gd name="connsiteX69" fmla="*/ 3117348 w 4855910"/>
                <a:gd name="connsiteY69" fmla="*/ 1547315 h 4063672"/>
                <a:gd name="connsiteX70" fmla="*/ 3240575 w 4855910"/>
                <a:gd name="connsiteY70" fmla="*/ 1751197 h 4063672"/>
                <a:gd name="connsiteX71" fmla="*/ 3200724 w 4855910"/>
                <a:gd name="connsiteY71" fmla="*/ 2597791 h 4063672"/>
                <a:gd name="connsiteX72" fmla="*/ 3095175 w 4855910"/>
                <a:gd name="connsiteY72" fmla="*/ 2661325 h 4063672"/>
                <a:gd name="connsiteX73" fmla="*/ 2125921 w 4855910"/>
                <a:gd name="connsiteY73" fmla="*/ 3441613 h 4063672"/>
                <a:gd name="connsiteX74" fmla="*/ 2050097 w 4855910"/>
                <a:gd name="connsiteY74" fmla="*/ 3478927 h 4063672"/>
                <a:gd name="connsiteX75" fmla="*/ 3089280 w 4855910"/>
                <a:gd name="connsiteY75" fmla="*/ 2601393 h 4063672"/>
                <a:gd name="connsiteX76" fmla="*/ 3200724 w 4855910"/>
                <a:gd name="connsiteY76" fmla="*/ 2597791 h 4063672"/>
                <a:gd name="connsiteX77" fmla="*/ 3473662 w 4855910"/>
                <a:gd name="connsiteY77" fmla="*/ 2386232 h 4063672"/>
                <a:gd name="connsiteX78" fmla="*/ 3271112 w 4855910"/>
                <a:gd name="connsiteY78" fmla="*/ 2543234 h 4063672"/>
                <a:gd name="connsiteX79" fmla="*/ 3092654 w 4855910"/>
                <a:gd name="connsiteY79" fmla="*/ 2545785 h 4063672"/>
                <a:gd name="connsiteX80" fmla="*/ 1958482 w 4855910"/>
                <a:gd name="connsiteY80" fmla="*/ 3524011 h 4063672"/>
                <a:gd name="connsiteX81" fmla="*/ 1753950 w 4855910"/>
                <a:gd name="connsiteY81" fmla="*/ 3624666 h 4063672"/>
                <a:gd name="connsiteX82" fmla="*/ 3075235 w 4855910"/>
                <a:gd name="connsiteY82" fmla="*/ 2368680 h 4063672"/>
                <a:gd name="connsiteX83" fmla="*/ 3473662 w 4855910"/>
                <a:gd name="connsiteY83" fmla="*/ 2386232 h 4063672"/>
                <a:gd name="connsiteX84" fmla="*/ 3652588 w 4855910"/>
                <a:gd name="connsiteY84" fmla="*/ 2247544 h 4063672"/>
                <a:gd name="connsiteX85" fmla="*/ 3562357 w 4855910"/>
                <a:gd name="connsiteY85" fmla="*/ 2317484 h 4063672"/>
                <a:gd name="connsiteX86" fmla="*/ 3079460 w 4855910"/>
                <a:gd name="connsiteY86" fmla="*/ 2289267 h 4063672"/>
                <a:gd name="connsiteX87" fmla="*/ 1622261 w 4855910"/>
                <a:gd name="connsiteY87" fmla="*/ 3689473 h 4063672"/>
                <a:gd name="connsiteX88" fmla="*/ 1525916 w 4855910"/>
                <a:gd name="connsiteY88" fmla="*/ 3736886 h 4063672"/>
                <a:gd name="connsiteX89" fmla="*/ 3070858 w 4855910"/>
                <a:gd name="connsiteY89" fmla="*/ 2201813 h 4063672"/>
                <a:gd name="connsiteX90" fmla="*/ 3652588 w 4855910"/>
                <a:gd name="connsiteY90" fmla="*/ 2247544 h 4063672"/>
                <a:gd name="connsiteX91" fmla="*/ 4853059 w 4855910"/>
                <a:gd name="connsiteY91" fmla="*/ 910827 h 4063672"/>
                <a:gd name="connsiteX92" fmla="*/ 4270714 w 4855910"/>
                <a:gd name="connsiteY92" fmla="*/ 15087 h 4063672"/>
                <a:gd name="connsiteX93" fmla="*/ 2876732 w 4855910"/>
                <a:gd name="connsiteY93" fmla="*/ 502542 h 4063672"/>
                <a:gd name="connsiteX94" fmla="*/ 66752 w 4855910"/>
                <a:gd name="connsiteY94" fmla="*/ 2375687 h 4063672"/>
                <a:gd name="connsiteX95" fmla="*/ 1528274 w 4855910"/>
                <a:gd name="connsiteY95" fmla="*/ 3883626 h 4063672"/>
                <a:gd name="connsiteX96" fmla="*/ 3024956 w 4855910"/>
                <a:gd name="connsiteY96" fmla="*/ 2867980 h 4063672"/>
                <a:gd name="connsiteX97" fmla="*/ 3587352 w 4855910"/>
                <a:gd name="connsiteY97" fmla="*/ 2411038 h 4063672"/>
                <a:gd name="connsiteX98" fmla="*/ 3675333 w 4855910"/>
                <a:gd name="connsiteY98" fmla="*/ 2343589 h 4063672"/>
                <a:gd name="connsiteX99" fmla="*/ 3671467 w 4855910"/>
                <a:gd name="connsiteY99" fmla="*/ 2342696 h 4063672"/>
                <a:gd name="connsiteX100" fmla="*/ 3755845 w 4855910"/>
                <a:gd name="connsiteY100" fmla="*/ 2274138 h 4063672"/>
                <a:gd name="connsiteX101" fmla="*/ 3757233 w 4855910"/>
                <a:gd name="connsiteY101" fmla="*/ 2274496 h 4063672"/>
                <a:gd name="connsiteX102" fmla="*/ 3788528 w 4855910"/>
                <a:gd name="connsiteY102" fmla="*/ 2247584 h 4063672"/>
                <a:gd name="connsiteX103" fmla="*/ 4022691 w 4855910"/>
                <a:gd name="connsiteY103" fmla="*/ 2057328 h 4063672"/>
                <a:gd name="connsiteX104" fmla="*/ 4007261 w 4855910"/>
                <a:gd name="connsiteY104" fmla="*/ 2056669 h 4063672"/>
                <a:gd name="connsiteX105" fmla="*/ 4629724 w 4855910"/>
                <a:gd name="connsiteY105" fmla="*/ 1414708 h 4063672"/>
                <a:gd name="connsiteX106" fmla="*/ 4853059 w 4855910"/>
                <a:gd name="connsiteY106" fmla="*/ 910827 h 4063672"/>
                <a:gd name="connsiteX0" fmla="*/ 1420368 w 4847940"/>
                <a:gd name="connsiteY0" fmla="*/ 1831184 h 4035307"/>
                <a:gd name="connsiteX1" fmla="*/ 1373766 w 4847940"/>
                <a:gd name="connsiteY1" fmla="*/ 1720293 h 4035307"/>
                <a:gd name="connsiteX2" fmla="*/ 1158568 w 4847940"/>
                <a:gd name="connsiteY2" fmla="*/ 1664347 h 4035307"/>
                <a:gd name="connsiteX3" fmla="*/ 830186 w 4847940"/>
                <a:gd name="connsiteY3" fmla="*/ 1918772 h 4035307"/>
                <a:gd name="connsiteX4" fmla="*/ 904316 w 4847940"/>
                <a:gd name="connsiteY4" fmla="*/ 2445005 h 4035307"/>
                <a:gd name="connsiteX5" fmla="*/ 1029196 w 4847940"/>
                <a:gd name="connsiteY5" fmla="*/ 2321458 h 4035307"/>
                <a:gd name="connsiteX6" fmla="*/ 879866 w 4847940"/>
                <a:gd name="connsiteY6" fmla="*/ 1954818 h 4035307"/>
                <a:gd name="connsiteX7" fmla="*/ 1318034 w 4847940"/>
                <a:gd name="connsiteY7" fmla="*/ 1920605 h 4035307"/>
                <a:gd name="connsiteX8" fmla="*/ 1420368 w 4847940"/>
                <a:gd name="connsiteY8" fmla="*/ 1831184 h 4035307"/>
                <a:gd name="connsiteX9" fmla="*/ 1473217 w 4847940"/>
                <a:gd name="connsiteY9" fmla="*/ 1833784 h 4035307"/>
                <a:gd name="connsiteX10" fmla="*/ 1256996 w 4847940"/>
                <a:gd name="connsiteY10" fmla="*/ 1966815 h 4035307"/>
                <a:gd name="connsiteX11" fmla="*/ 935305 w 4847940"/>
                <a:gd name="connsiteY11" fmla="*/ 1952561 h 4035307"/>
                <a:gd name="connsiteX12" fmla="*/ 1025999 w 4847940"/>
                <a:gd name="connsiteY12" fmla="*/ 2256796 h 4035307"/>
                <a:gd name="connsiteX13" fmla="*/ 923165 w 4847940"/>
                <a:gd name="connsiteY13" fmla="*/ 2488212 h 4035307"/>
                <a:gd name="connsiteX14" fmla="*/ 832050 w 4847940"/>
                <a:gd name="connsiteY14" fmla="*/ 1813205 h 4035307"/>
                <a:gd name="connsiteX15" fmla="*/ 1208783 w 4847940"/>
                <a:gd name="connsiteY15" fmla="*/ 1602623 h 4035307"/>
                <a:gd name="connsiteX16" fmla="*/ 1440365 w 4847940"/>
                <a:gd name="connsiteY16" fmla="*/ 1713653 h 4035307"/>
                <a:gd name="connsiteX17" fmla="*/ 1473217 w 4847940"/>
                <a:gd name="connsiteY17" fmla="*/ 1833784 h 4035307"/>
                <a:gd name="connsiteX18" fmla="*/ 2111562 w 4847940"/>
                <a:gd name="connsiteY18" fmla="*/ 2142378 h 4035307"/>
                <a:gd name="connsiteX19" fmla="*/ 2014229 w 4847940"/>
                <a:gd name="connsiteY19" fmla="*/ 2008698 h 4035307"/>
                <a:gd name="connsiteX20" fmla="*/ 1883446 w 4847940"/>
                <a:gd name="connsiteY20" fmla="*/ 1986610 h 4035307"/>
                <a:gd name="connsiteX21" fmla="*/ 1837705 w 4847940"/>
                <a:gd name="connsiteY21" fmla="*/ 2049967 h 4035307"/>
                <a:gd name="connsiteX22" fmla="*/ 1751837 w 4847940"/>
                <a:gd name="connsiteY22" fmla="*/ 2433929 h 4035307"/>
                <a:gd name="connsiteX23" fmla="*/ 1362970 w 4847940"/>
                <a:gd name="connsiteY23" fmla="*/ 2242376 h 4035307"/>
                <a:gd name="connsiteX24" fmla="*/ 1200381 w 4847940"/>
                <a:gd name="connsiteY24" fmla="*/ 2383089 h 4035307"/>
                <a:gd name="connsiteX25" fmla="*/ 1772880 w 4847940"/>
                <a:gd name="connsiteY25" fmla="*/ 2489283 h 4035307"/>
                <a:gd name="connsiteX26" fmla="*/ 2111562 w 4847940"/>
                <a:gd name="connsiteY26" fmla="*/ 2142378 h 4035307"/>
                <a:gd name="connsiteX27" fmla="*/ 2146917 w 4847940"/>
                <a:gd name="connsiteY27" fmla="*/ 2147920 h 4035307"/>
                <a:gd name="connsiteX28" fmla="*/ 1710758 w 4847940"/>
                <a:gd name="connsiteY28" fmla="*/ 2558493 h 4035307"/>
                <a:gd name="connsiteX29" fmla="*/ 1140841 w 4847940"/>
                <a:gd name="connsiteY29" fmla="*/ 2336405 h 4035307"/>
                <a:gd name="connsiteX30" fmla="*/ 1441463 w 4847940"/>
                <a:gd name="connsiteY30" fmla="*/ 2215367 h 4035307"/>
                <a:gd name="connsiteX31" fmla="*/ 1704227 w 4847940"/>
                <a:gd name="connsiteY31" fmla="*/ 2389169 h 4035307"/>
                <a:gd name="connsiteX32" fmla="*/ 1803465 w 4847940"/>
                <a:gd name="connsiteY32" fmla="*/ 2087265 h 4035307"/>
                <a:gd name="connsiteX33" fmla="*/ 1920642 w 4847940"/>
                <a:gd name="connsiteY33" fmla="*/ 1919259 h 4035307"/>
                <a:gd name="connsiteX34" fmla="*/ 2023690 w 4847940"/>
                <a:gd name="connsiteY34" fmla="*/ 1944038 h 4035307"/>
                <a:gd name="connsiteX35" fmla="*/ 2146917 w 4847940"/>
                <a:gd name="connsiteY35" fmla="*/ 2147920 h 4035307"/>
                <a:gd name="connsiteX36" fmla="*/ 2516754 w 4847940"/>
                <a:gd name="connsiteY36" fmla="*/ 1440142 h 4035307"/>
                <a:gd name="connsiteX37" fmla="*/ 2217116 w 4847940"/>
                <a:gd name="connsiteY37" fmla="*/ 1238106 h 4035307"/>
                <a:gd name="connsiteX38" fmla="*/ 2119533 w 4847940"/>
                <a:gd name="connsiteY38" fmla="*/ 1246880 h 4035307"/>
                <a:gd name="connsiteX39" fmla="*/ 1989755 w 4847940"/>
                <a:gd name="connsiteY39" fmla="*/ 1281721 h 4035307"/>
                <a:gd name="connsiteX40" fmla="*/ 1706111 w 4847940"/>
                <a:gd name="connsiteY40" fmla="*/ 1709936 h 4035307"/>
                <a:gd name="connsiteX41" fmla="*/ 1877265 w 4847940"/>
                <a:gd name="connsiteY41" fmla="*/ 1689046 h 4035307"/>
                <a:gd name="connsiteX42" fmla="*/ 2003106 w 4847940"/>
                <a:gd name="connsiteY42" fmla="*/ 1336021 h 4035307"/>
                <a:gd name="connsiteX43" fmla="*/ 2347089 w 4847940"/>
                <a:gd name="connsiteY43" fmla="*/ 1556151 h 4035307"/>
                <a:gd name="connsiteX44" fmla="*/ 2516754 w 4847940"/>
                <a:gd name="connsiteY44" fmla="*/ 1440142 h 4035307"/>
                <a:gd name="connsiteX45" fmla="*/ 2566869 w 4847940"/>
                <a:gd name="connsiteY45" fmla="*/ 1471168 h 4035307"/>
                <a:gd name="connsiteX46" fmla="*/ 2269451 w 4847940"/>
                <a:gd name="connsiteY46" fmla="*/ 1554567 h 4035307"/>
                <a:gd name="connsiteX47" fmla="*/ 2042206 w 4847940"/>
                <a:gd name="connsiteY47" fmla="*/ 1364020 h 4035307"/>
                <a:gd name="connsiteX48" fmla="*/ 1913372 w 4847940"/>
                <a:gd name="connsiteY48" fmla="*/ 1638364 h 4035307"/>
                <a:gd name="connsiteX49" fmla="*/ 1689109 w 4847940"/>
                <a:gd name="connsiteY49" fmla="*/ 1750865 h 4035307"/>
                <a:gd name="connsiteX50" fmla="*/ 2055866 w 4847940"/>
                <a:gd name="connsiteY50" fmla="*/ 1203810 h 4035307"/>
                <a:gd name="connsiteX51" fmla="*/ 2129479 w 4847940"/>
                <a:gd name="connsiteY51" fmla="*/ 1192497 h 4035307"/>
                <a:gd name="connsiteX52" fmla="*/ 2566869 w 4847940"/>
                <a:gd name="connsiteY52" fmla="*/ 1471168 h 4035307"/>
                <a:gd name="connsiteX53" fmla="*/ 3197348 w 4847940"/>
                <a:gd name="connsiteY53" fmla="*/ 1738394 h 4035307"/>
                <a:gd name="connsiteX54" fmla="*/ 3100016 w 4847940"/>
                <a:gd name="connsiteY54" fmla="*/ 1604712 h 4035307"/>
                <a:gd name="connsiteX55" fmla="*/ 2969233 w 4847940"/>
                <a:gd name="connsiteY55" fmla="*/ 1582627 h 4035307"/>
                <a:gd name="connsiteX56" fmla="*/ 2923492 w 4847940"/>
                <a:gd name="connsiteY56" fmla="*/ 1645983 h 4035307"/>
                <a:gd name="connsiteX57" fmla="*/ 2837623 w 4847940"/>
                <a:gd name="connsiteY57" fmla="*/ 2029945 h 4035307"/>
                <a:gd name="connsiteX58" fmla="*/ 2448757 w 4847940"/>
                <a:gd name="connsiteY58" fmla="*/ 1838392 h 4035307"/>
                <a:gd name="connsiteX59" fmla="*/ 2286167 w 4847940"/>
                <a:gd name="connsiteY59" fmla="*/ 1979105 h 4035307"/>
                <a:gd name="connsiteX60" fmla="*/ 2858666 w 4847940"/>
                <a:gd name="connsiteY60" fmla="*/ 2085297 h 4035307"/>
                <a:gd name="connsiteX61" fmla="*/ 3197348 w 4847940"/>
                <a:gd name="connsiteY61" fmla="*/ 1738394 h 4035307"/>
                <a:gd name="connsiteX62" fmla="*/ 3232704 w 4847940"/>
                <a:gd name="connsiteY62" fmla="*/ 1743934 h 4035307"/>
                <a:gd name="connsiteX63" fmla="*/ 2796544 w 4847940"/>
                <a:gd name="connsiteY63" fmla="*/ 2154507 h 4035307"/>
                <a:gd name="connsiteX64" fmla="*/ 2226626 w 4847940"/>
                <a:gd name="connsiteY64" fmla="*/ 1932421 h 4035307"/>
                <a:gd name="connsiteX65" fmla="*/ 2527249 w 4847940"/>
                <a:gd name="connsiteY65" fmla="*/ 1811381 h 4035307"/>
                <a:gd name="connsiteX66" fmla="*/ 2790014 w 4847940"/>
                <a:gd name="connsiteY66" fmla="*/ 1985183 h 4035307"/>
                <a:gd name="connsiteX67" fmla="*/ 2889251 w 4847940"/>
                <a:gd name="connsiteY67" fmla="*/ 1683281 h 4035307"/>
                <a:gd name="connsiteX68" fmla="*/ 3006428 w 4847940"/>
                <a:gd name="connsiteY68" fmla="*/ 1515273 h 4035307"/>
                <a:gd name="connsiteX69" fmla="*/ 3109477 w 4847940"/>
                <a:gd name="connsiteY69" fmla="*/ 1540052 h 4035307"/>
                <a:gd name="connsiteX70" fmla="*/ 3232704 w 4847940"/>
                <a:gd name="connsiteY70" fmla="*/ 1743934 h 4035307"/>
                <a:gd name="connsiteX71" fmla="*/ 3192853 w 4847940"/>
                <a:gd name="connsiteY71" fmla="*/ 2590528 h 4035307"/>
                <a:gd name="connsiteX72" fmla="*/ 3087304 w 4847940"/>
                <a:gd name="connsiteY72" fmla="*/ 2654062 h 4035307"/>
                <a:gd name="connsiteX73" fmla="*/ 2118050 w 4847940"/>
                <a:gd name="connsiteY73" fmla="*/ 3434350 h 4035307"/>
                <a:gd name="connsiteX74" fmla="*/ 2042226 w 4847940"/>
                <a:gd name="connsiteY74" fmla="*/ 3471664 h 4035307"/>
                <a:gd name="connsiteX75" fmla="*/ 3081409 w 4847940"/>
                <a:gd name="connsiteY75" fmla="*/ 2594130 h 4035307"/>
                <a:gd name="connsiteX76" fmla="*/ 3192853 w 4847940"/>
                <a:gd name="connsiteY76" fmla="*/ 2590528 h 4035307"/>
                <a:gd name="connsiteX77" fmla="*/ 3465791 w 4847940"/>
                <a:gd name="connsiteY77" fmla="*/ 2378969 h 4035307"/>
                <a:gd name="connsiteX78" fmla="*/ 3263241 w 4847940"/>
                <a:gd name="connsiteY78" fmla="*/ 2535971 h 4035307"/>
                <a:gd name="connsiteX79" fmla="*/ 3084783 w 4847940"/>
                <a:gd name="connsiteY79" fmla="*/ 2538522 h 4035307"/>
                <a:gd name="connsiteX80" fmla="*/ 1950611 w 4847940"/>
                <a:gd name="connsiteY80" fmla="*/ 3516748 h 4035307"/>
                <a:gd name="connsiteX81" fmla="*/ 1746079 w 4847940"/>
                <a:gd name="connsiteY81" fmla="*/ 3617403 h 4035307"/>
                <a:gd name="connsiteX82" fmla="*/ 3067364 w 4847940"/>
                <a:gd name="connsiteY82" fmla="*/ 2361417 h 4035307"/>
                <a:gd name="connsiteX83" fmla="*/ 3465791 w 4847940"/>
                <a:gd name="connsiteY83" fmla="*/ 2378969 h 4035307"/>
                <a:gd name="connsiteX84" fmla="*/ 3644717 w 4847940"/>
                <a:gd name="connsiteY84" fmla="*/ 2240281 h 4035307"/>
                <a:gd name="connsiteX85" fmla="*/ 3554486 w 4847940"/>
                <a:gd name="connsiteY85" fmla="*/ 2310221 h 4035307"/>
                <a:gd name="connsiteX86" fmla="*/ 3071589 w 4847940"/>
                <a:gd name="connsiteY86" fmla="*/ 2282004 h 4035307"/>
                <a:gd name="connsiteX87" fmla="*/ 1614390 w 4847940"/>
                <a:gd name="connsiteY87" fmla="*/ 3682210 h 4035307"/>
                <a:gd name="connsiteX88" fmla="*/ 1518045 w 4847940"/>
                <a:gd name="connsiteY88" fmla="*/ 3729623 h 4035307"/>
                <a:gd name="connsiteX89" fmla="*/ 3062987 w 4847940"/>
                <a:gd name="connsiteY89" fmla="*/ 2194550 h 4035307"/>
                <a:gd name="connsiteX90" fmla="*/ 3644717 w 4847940"/>
                <a:gd name="connsiteY90" fmla="*/ 2240281 h 4035307"/>
                <a:gd name="connsiteX91" fmla="*/ 4845188 w 4847940"/>
                <a:gd name="connsiteY91" fmla="*/ 903564 h 4035307"/>
                <a:gd name="connsiteX92" fmla="*/ 4262843 w 4847940"/>
                <a:gd name="connsiteY92" fmla="*/ 7824 h 4035307"/>
                <a:gd name="connsiteX93" fmla="*/ 2940112 w 4847940"/>
                <a:gd name="connsiteY93" fmla="*/ 578406 h 4035307"/>
                <a:gd name="connsiteX94" fmla="*/ 58881 w 4847940"/>
                <a:gd name="connsiteY94" fmla="*/ 2368424 h 4035307"/>
                <a:gd name="connsiteX95" fmla="*/ 1520403 w 4847940"/>
                <a:gd name="connsiteY95" fmla="*/ 3876363 h 4035307"/>
                <a:gd name="connsiteX96" fmla="*/ 3017085 w 4847940"/>
                <a:gd name="connsiteY96" fmla="*/ 2860717 h 4035307"/>
                <a:gd name="connsiteX97" fmla="*/ 3579481 w 4847940"/>
                <a:gd name="connsiteY97" fmla="*/ 2403775 h 4035307"/>
                <a:gd name="connsiteX98" fmla="*/ 3667462 w 4847940"/>
                <a:gd name="connsiteY98" fmla="*/ 2336326 h 4035307"/>
                <a:gd name="connsiteX99" fmla="*/ 3663596 w 4847940"/>
                <a:gd name="connsiteY99" fmla="*/ 2335433 h 4035307"/>
                <a:gd name="connsiteX100" fmla="*/ 3747974 w 4847940"/>
                <a:gd name="connsiteY100" fmla="*/ 2266875 h 4035307"/>
                <a:gd name="connsiteX101" fmla="*/ 3749362 w 4847940"/>
                <a:gd name="connsiteY101" fmla="*/ 2267233 h 4035307"/>
                <a:gd name="connsiteX102" fmla="*/ 3780657 w 4847940"/>
                <a:gd name="connsiteY102" fmla="*/ 2240321 h 4035307"/>
                <a:gd name="connsiteX103" fmla="*/ 4014820 w 4847940"/>
                <a:gd name="connsiteY103" fmla="*/ 2050065 h 4035307"/>
                <a:gd name="connsiteX104" fmla="*/ 3999390 w 4847940"/>
                <a:gd name="connsiteY104" fmla="*/ 2049406 h 4035307"/>
                <a:gd name="connsiteX105" fmla="*/ 4621853 w 4847940"/>
                <a:gd name="connsiteY105" fmla="*/ 1407445 h 4035307"/>
                <a:gd name="connsiteX106" fmla="*/ 4845188 w 4847940"/>
                <a:gd name="connsiteY106" fmla="*/ 903564 h 4035307"/>
                <a:gd name="connsiteX0" fmla="*/ 1420368 w 4845188"/>
                <a:gd name="connsiteY0" fmla="*/ 1326234 h 3530357"/>
                <a:gd name="connsiteX1" fmla="*/ 1373766 w 4845188"/>
                <a:gd name="connsiteY1" fmla="*/ 1215343 h 3530357"/>
                <a:gd name="connsiteX2" fmla="*/ 1158568 w 4845188"/>
                <a:gd name="connsiteY2" fmla="*/ 1159397 h 3530357"/>
                <a:gd name="connsiteX3" fmla="*/ 830186 w 4845188"/>
                <a:gd name="connsiteY3" fmla="*/ 1413822 h 3530357"/>
                <a:gd name="connsiteX4" fmla="*/ 904316 w 4845188"/>
                <a:gd name="connsiteY4" fmla="*/ 1940055 h 3530357"/>
                <a:gd name="connsiteX5" fmla="*/ 1029196 w 4845188"/>
                <a:gd name="connsiteY5" fmla="*/ 1816508 h 3530357"/>
                <a:gd name="connsiteX6" fmla="*/ 879866 w 4845188"/>
                <a:gd name="connsiteY6" fmla="*/ 1449868 h 3530357"/>
                <a:gd name="connsiteX7" fmla="*/ 1318034 w 4845188"/>
                <a:gd name="connsiteY7" fmla="*/ 1415655 h 3530357"/>
                <a:gd name="connsiteX8" fmla="*/ 1420368 w 4845188"/>
                <a:gd name="connsiteY8" fmla="*/ 1326234 h 3530357"/>
                <a:gd name="connsiteX9" fmla="*/ 1473217 w 4845188"/>
                <a:gd name="connsiteY9" fmla="*/ 1328834 h 3530357"/>
                <a:gd name="connsiteX10" fmla="*/ 1256996 w 4845188"/>
                <a:gd name="connsiteY10" fmla="*/ 1461865 h 3530357"/>
                <a:gd name="connsiteX11" fmla="*/ 935305 w 4845188"/>
                <a:gd name="connsiteY11" fmla="*/ 1447611 h 3530357"/>
                <a:gd name="connsiteX12" fmla="*/ 1025999 w 4845188"/>
                <a:gd name="connsiteY12" fmla="*/ 1751846 h 3530357"/>
                <a:gd name="connsiteX13" fmla="*/ 923165 w 4845188"/>
                <a:gd name="connsiteY13" fmla="*/ 1983262 h 3530357"/>
                <a:gd name="connsiteX14" fmla="*/ 832050 w 4845188"/>
                <a:gd name="connsiteY14" fmla="*/ 1308255 h 3530357"/>
                <a:gd name="connsiteX15" fmla="*/ 1208783 w 4845188"/>
                <a:gd name="connsiteY15" fmla="*/ 1097673 h 3530357"/>
                <a:gd name="connsiteX16" fmla="*/ 1440365 w 4845188"/>
                <a:gd name="connsiteY16" fmla="*/ 1208703 h 3530357"/>
                <a:gd name="connsiteX17" fmla="*/ 1473217 w 4845188"/>
                <a:gd name="connsiteY17" fmla="*/ 1328834 h 3530357"/>
                <a:gd name="connsiteX18" fmla="*/ 2111562 w 4845188"/>
                <a:gd name="connsiteY18" fmla="*/ 1637428 h 3530357"/>
                <a:gd name="connsiteX19" fmla="*/ 2014229 w 4845188"/>
                <a:gd name="connsiteY19" fmla="*/ 1503748 h 3530357"/>
                <a:gd name="connsiteX20" fmla="*/ 1883446 w 4845188"/>
                <a:gd name="connsiteY20" fmla="*/ 1481660 h 3530357"/>
                <a:gd name="connsiteX21" fmla="*/ 1837705 w 4845188"/>
                <a:gd name="connsiteY21" fmla="*/ 1545017 h 3530357"/>
                <a:gd name="connsiteX22" fmla="*/ 1751837 w 4845188"/>
                <a:gd name="connsiteY22" fmla="*/ 1928979 h 3530357"/>
                <a:gd name="connsiteX23" fmla="*/ 1362970 w 4845188"/>
                <a:gd name="connsiteY23" fmla="*/ 1737426 h 3530357"/>
                <a:gd name="connsiteX24" fmla="*/ 1200381 w 4845188"/>
                <a:gd name="connsiteY24" fmla="*/ 1878139 h 3530357"/>
                <a:gd name="connsiteX25" fmla="*/ 1772880 w 4845188"/>
                <a:gd name="connsiteY25" fmla="*/ 1984333 h 3530357"/>
                <a:gd name="connsiteX26" fmla="*/ 2111562 w 4845188"/>
                <a:gd name="connsiteY26" fmla="*/ 1637428 h 3530357"/>
                <a:gd name="connsiteX27" fmla="*/ 2146917 w 4845188"/>
                <a:gd name="connsiteY27" fmla="*/ 1642970 h 3530357"/>
                <a:gd name="connsiteX28" fmla="*/ 1710758 w 4845188"/>
                <a:gd name="connsiteY28" fmla="*/ 2053543 h 3530357"/>
                <a:gd name="connsiteX29" fmla="*/ 1140841 w 4845188"/>
                <a:gd name="connsiteY29" fmla="*/ 1831455 h 3530357"/>
                <a:gd name="connsiteX30" fmla="*/ 1441463 w 4845188"/>
                <a:gd name="connsiteY30" fmla="*/ 1710417 h 3530357"/>
                <a:gd name="connsiteX31" fmla="*/ 1704227 w 4845188"/>
                <a:gd name="connsiteY31" fmla="*/ 1884219 h 3530357"/>
                <a:gd name="connsiteX32" fmla="*/ 1803465 w 4845188"/>
                <a:gd name="connsiteY32" fmla="*/ 1582315 h 3530357"/>
                <a:gd name="connsiteX33" fmla="*/ 1920642 w 4845188"/>
                <a:gd name="connsiteY33" fmla="*/ 1414309 h 3530357"/>
                <a:gd name="connsiteX34" fmla="*/ 2023690 w 4845188"/>
                <a:gd name="connsiteY34" fmla="*/ 1439088 h 3530357"/>
                <a:gd name="connsiteX35" fmla="*/ 2146917 w 4845188"/>
                <a:gd name="connsiteY35" fmla="*/ 1642970 h 3530357"/>
                <a:gd name="connsiteX36" fmla="*/ 2516754 w 4845188"/>
                <a:gd name="connsiteY36" fmla="*/ 935192 h 3530357"/>
                <a:gd name="connsiteX37" fmla="*/ 2217116 w 4845188"/>
                <a:gd name="connsiteY37" fmla="*/ 733156 h 3530357"/>
                <a:gd name="connsiteX38" fmla="*/ 2119533 w 4845188"/>
                <a:gd name="connsiteY38" fmla="*/ 741930 h 3530357"/>
                <a:gd name="connsiteX39" fmla="*/ 1989755 w 4845188"/>
                <a:gd name="connsiteY39" fmla="*/ 776771 h 3530357"/>
                <a:gd name="connsiteX40" fmla="*/ 1706111 w 4845188"/>
                <a:gd name="connsiteY40" fmla="*/ 1204986 h 3530357"/>
                <a:gd name="connsiteX41" fmla="*/ 1877265 w 4845188"/>
                <a:gd name="connsiteY41" fmla="*/ 1184096 h 3530357"/>
                <a:gd name="connsiteX42" fmla="*/ 2003106 w 4845188"/>
                <a:gd name="connsiteY42" fmla="*/ 831071 h 3530357"/>
                <a:gd name="connsiteX43" fmla="*/ 2347089 w 4845188"/>
                <a:gd name="connsiteY43" fmla="*/ 1051201 h 3530357"/>
                <a:gd name="connsiteX44" fmla="*/ 2516754 w 4845188"/>
                <a:gd name="connsiteY44" fmla="*/ 935192 h 3530357"/>
                <a:gd name="connsiteX45" fmla="*/ 2566869 w 4845188"/>
                <a:gd name="connsiteY45" fmla="*/ 966218 h 3530357"/>
                <a:gd name="connsiteX46" fmla="*/ 2269451 w 4845188"/>
                <a:gd name="connsiteY46" fmla="*/ 1049617 h 3530357"/>
                <a:gd name="connsiteX47" fmla="*/ 2042206 w 4845188"/>
                <a:gd name="connsiteY47" fmla="*/ 859070 h 3530357"/>
                <a:gd name="connsiteX48" fmla="*/ 1913372 w 4845188"/>
                <a:gd name="connsiteY48" fmla="*/ 1133414 h 3530357"/>
                <a:gd name="connsiteX49" fmla="*/ 1689109 w 4845188"/>
                <a:gd name="connsiteY49" fmla="*/ 1245915 h 3530357"/>
                <a:gd name="connsiteX50" fmla="*/ 2055866 w 4845188"/>
                <a:gd name="connsiteY50" fmla="*/ 698860 h 3530357"/>
                <a:gd name="connsiteX51" fmla="*/ 2129479 w 4845188"/>
                <a:gd name="connsiteY51" fmla="*/ 687547 h 3530357"/>
                <a:gd name="connsiteX52" fmla="*/ 2566869 w 4845188"/>
                <a:gd name="connsiteY52" fmla="*/ 966218 h 3530357"/>
                <a:gd name="connsiteX53" fmla="*/ 3197348 w 4845188"/>
                <a:gd name="connsiteY53" fmla="*/ 1233444 h 3530357"/>
                <a:gd name="connsiteX54" fmla="*/ 3100016 w 4845188"/>
                <a:gd name="connsiteY54" fmla="*/ 1099762 h 3530357"/>
                <a:gd name="connsiteX55" fmla="*/ 2969233 w 4845188"/>
                <a:gd name="connsiteY55" fmla="*/ 1077677 h 3530357"/>
                <a:gd name="connsiteX56" fmla="*/ 2923492 w 4845188"/>
                <a:gd name="connsiteY56" fmla="*/ 1141033 h 3530357"/>
                <a:gd name="connsiteX57" fmla="*/ 2837623 w 4845188"/>
                <a:gd name="connsiteY57" fmla="*/ 1524995 h 3530357"/>
                <a:gd name="connsiteX58" fmla="*/ 2448757 w 4845188"/>
                <a:gd name="connsiteY58" fmla="*/ 1333442 h 3530357"/>
                <a:gd name="connsiteX59" fmla="*/ 2286167 w 4845188"/>
                <a:gd name="connsiteY59" fmla="*/ 1474155 h 3530357"/>
                <a:gd name="connsiteX60" fmla="*/ 2858666 w 4845188"/>
                <a:gd name="connsiteY60" fmla="*/ 1580347 h 3530357"/>
                <a:gd name="connsiteX61" fmla="*/ 3197348 w 4845188"/>
                <a:gd name="connsiteY61" fmla="*/ 1233444 h 3530357"/>
                <a:gd name="connsiteX62" fmla="*/ 3232704 w 4845188"/>
                <a:gd name="connsiteY62" fmla="*/ 1238984 h 3530357"/>
                <a:gd name="connsiteX63" fmla="*/ 2796544 w 4845188"/>
                <a:gd name="connsiteY63" fmla="*/ 1649557 h 3530357"/>
                <a:gd name="connsiteX64" fmla="*/ 2226626 w 4845188"/>
                <a:gd name="connsiteY64" fmla="*/ 1427471 h 3530357"/>
                <a:gd name="connsiteX65" fmla="*/ 2527249 w 4845188"/>
                <a:gd name="connsiteY65" fmla="*/ 1306431 h 3530357"/>
                <a:gd name="connsiteX66" fmla="*/ 2790014 w 4845188"/>
                <a:gd name="connsiteY66" fmla="*/ 1480233 h 3530357"/>
                <a:gd name="connsiteX67" fmla="*/ 2889251 w 4845188"/>
                <a:gd name="connsiteY67" fmla="*/ 1178331 h 3530357"/>
                <a:gd name="connsiteX68" fmla="*/ 3006428 w 4845188"/>
                <a:gd name="connsiteY68" fmla="*/ 1010323 h 3530357"/>
                <a:gd name="connsiteX69" fmla="*/ 3109477 w 4845188"/>
                <a:gd name="connsiteY69" fmla="*/ 1035102 h 3530357"/>
                <a:gd name="connsiteX70" fmla="*/ 3232704 w 4845188"/>
                <a:gd name="connsiteY70" fmla="*/ 1238984 h 3530357"/>
                <a:gd name="connsiteX71" fmla="*/ 3192853 w 4845188"/>
                <a:gd name="connsiteY71" fmla="*/ 2085578 h 3530357"/>
                <a:gd name="connsiteX72" fmla="*/ 3087304 w 4845188"/>
                <a:gd name="connsiteY72" fmla="*/ 2149112 h 3530357"/>
                <a:gd name="connsiteX73" fmla="*/ 2118050 w 4845188"/>
                <a:gd name="connsiteY73" fmla="*/ 2929400 h 3530357"/>
                <a:gd name="connsiteX74" fmla="*/ 2042226 w 4845188"/>
                <a:gd name="connsiteY74" fmla="*/ 2966714 h 3530357"/>
                <a:gd name="connsiteX75" fmla="*/ 3081409 w 4845188"/>
                <a:gd name="connsiteY75" fmla="*/ 2089180 h 3530357"/>
                <a:gd name="connsiteX76" fmla="*/ 3192853 w 4845188"/>
                <a:gd name="connsiteY76" fmla="*/ 2085578 h 3530357"/>
                <a:gd name="connsiteX77" fmla="*/ 3465791 w 4845188"/>
                <a:gd name="connsiteY77" fmla="*/ 1874019 h 3530357"/>
                <a:gd name="connsiteX78" fmla="*/ 3263241 w 4845188"/>
                <a:gd name="connsiteY78" fmla="*/ 2031021 h 3530357"/>
                <a:gd name="connsiteX79" fmla="*/ 3084783 w 4845188"/>
                <a:gd name="connsiteY79" fmla="*/ 2033572 h 3530357"/>
                <a:gd name="connsiteX80" fmla="*/ 1950611 w 4845188"/>
                <a:gd name="connsiteY80" fmla="*/ 3011798 h 3530357"/>
                <a:gd name="connsiteX81" fmla="*/ 1746079 w 4845188"/>
                <a:gd name="connsiteY81" fmla="*/ 3112453 h 3530357"/>
                <a:gd name="connsiteX82" fmla="*/ 3067364 w 4845188"/>
                <a:gd name="connsiteY82" fmla="*/ 1856467 h 3530357"/>
                <a:gd name="connsiteX83" fmla="*/ 3465791 w 4845188"/>
                <a:gd name="connsiteY83" fmla="*/ 1874019 h 3530357"/>
                <a:gd name="connsiteX84" fmla="*/ 3644717 w 4845188"/>
                <a:gd name="connsiteY84" fmla="*/ 1735331 h 3530357"/>
                <a:gd name="connsiteX85" fmla="*/ 3554486 w 4845188"/>
                <a:gd name="connsiteY85" fmla="*/ 1805271 h 3530357"/>
                <a:gd name="connsiteX86" fmla="*/ 3071589 w 4845188"/>
                <a:gd name="connsiteY86" fmla="*/ 1777054 h 3530357"/>
                <a:gd name="connsiteX87" fmla="*/ 1614390 w 4845188"/>
                <a:gd name="connsiteY87" fmla="*/ 3177260 h 3530357"/>
                <a:gd name="connsiteX88" fmla="*/ 1518045 w 4845188"/>
                <a:gd name="connsiteY88" fmla="*/ 3224673 h 3530357"/>
                <a:gd name="connsiteX89" fmla="*/ 3062987 w 4845188"/>
                <a:gd name="connsiteY89" fmla="*/ 1689600 h 3530357"/>
                <a:gd name="connsiteX90" fmla="*/ 3644717 w 4845188"/>
                <a:gd name="connsiteY90" fmla="*/ 1735331 h 3530357"/>
                <a:gd name="connsiteX91" fmla="*/ 4845188 w 4845188"/>
                <a:gd name="connsiteY91" fmla="*/ 398614 h 3530357"/>
                <a:gd name="connsiteX92" fmla="*/ 2940112 w 4845188"/>
                <a:gd name="connsiteY92" fmla="*/ 73456 h 3530357"/>
                <a:gd name="connsiteX93" fmla="*/ 58881 w 4845188"/>
                <a:gd name="connsiteY93" fmla="*/ 1863474 h 3530357"/>
                <a:gd name="connsiteX94" fmla="*/ 1520403 w 4845188"/>
                <a:gd name="connsiteY94" fmla="*/ 3371413 h 3530357"/>
                <a:gd name="connsiteX95" fmla="*/ 3017085 w 4845188"/>
                <a:gd name="connsiteY95" fmla="*/ 2355767 h 3530357"/>
                <a:gd name="connsiteX96" fmla="*/ 3579481 w 4845188"/>
                <a:gd name="connsiteY96" fmla="*/ 1898825 h 3530357"/>
                <a:gd name="connsiteX97" fmla="*/ 3667462 w 4845188"/>
                <a:gd name="connsiteY97" fmla="*/ 1831376 h 3530357"/>
                <a:gd name="connsiteX98" fmla="*/ 3663596 w 4845188"/>
                <a:gd name="connsiteY98" fmla="*/ 1830483 h 3530357"/>
                <a:gd name="connsiteX99" fmla="*/ 3747974 w 4845188"/>
                <a:gd name="connsiteY99" fmla="*/ 1761925 h 3530357"/>
                <a:gd name="connsiteX100" fmla="*/ 3749362 w 4845188"/>
                <a:gd name="connsiteY100" fmla="*/ 1762283 h 3530357"/>
                <a:gd name="connsiteX101" fmla="*/ 3780657 w 4845188"/>
                <a:gd name="connsiteY101" fmla="*/ 1735371 h 3530357"/>
                <a:gd name="connsiteX102" fmla="*/ 4014820 w 4845188"/>
                <a:gd name="connsiteY102" fmla="*/ 1545115 h 3530357"/>
                <a:gd name="connsiteX103" fmla="*/ 3999390 w 4845188"/>
                <a:gd name="connsiteY103" fmla="*/ 1544456 h 3530357"/>
                <a:gd name="connsiteX104" fmla="*/ 4621853 w 4845188"/>
                <a:gd name="connsiteY104" fmla="*/ 902495 h 3530357"/>
                <a:gd name="connsiteX105" fmla="*/ 4845188 w 4845188"/>
                <a:gd name="connsiteY105" fmla="*/ 398614 h 3530357"/>
                <a:gd name="connsiteX0" fmla="*/ 1433618 w 4858438"/>
                <a:gd name="connsiteY0" fmla="*/ 1186021 h 3388255"/>
                <a:gd name="connsiteX1" fmla="*/ 1387016 w 4858438"/>
                <a:gd name="connsiteY1" fmla="*/ 1075130 h 3388255"/>
                <a:gd name="connsiteX2" fmla="*/ 1171818 w 4858438"/>
                <a:gd name="connsiteY2" fmla="*/ 1019184 h 3388255"/>
                <a:gd name="connsiteX3" fmla="*/ 843436 w 4858438"/>
                <a:gd name="connsiteY3" fmla="*/ 1273609 h 3388255"/>
                <a:gd name="connsiteX4" fmla="*/ 917566 w 4858438"/>
                <a:gd name="connsiteY4" fmla="*/ 1799842 h 3388255"/>
                <a:gd name="connsiteX5" fmla="*/ 1042446 w 4858438"/>
                <a:gd name="connsiteY5" fmla="*/ 1676295 h 3388255"/>
                <a:gd name="connsiteX6" fmla="*/ 893116 w 4858438"/>
                <a:gd name="connsiteY6" fmla="*/ 1309655 h 3388255"/>
                <a:gd name="connsiteX7" fmla="*/ 1331284 w 4858438"/>
                <a:gd name="connsiteY7" fmla="*/ 1275442 h 3388255"/>
                <a:gd name="connsiteX8" fmla="*/ 1433618 w 4858438"/>
                <a:gd name="connsiteY8" fmla="*/ 1186021 h 3388255"/>
                <a:gd name="connsiteX9" fmla="*/ 1486467 w 4858438"/>
                <a:gd name="connsiteY9" fmla="*/ 1188621 h 3388255"/>
                <a:gd name="connsiteX10" fmla="*/ 1270246 w 4858438"/>
                <a:gd name="connsiteY10" fmla="*/ 1321652 h 3388255"/>
                <a:gd name="connsiteX11" fmla="*/ 948555 w 4858438"/>
                <a:gd name="connsiteY11" fmla="*/ 1307398 h 3388255"/>
                <a:gd name="connsiteX12" fmla="*/ 1039249 w 4858438"/>
                <a:gd name="connsiteY12" fmla="*/ 1611633 h 3388255"/>
                <a:gd name="connsiteX13" fmla="*/ 936415 w 4858438"/>
                <a:gd name="connsiteY13" fmla="*/ 1843049 h 3388255"/>
                <a:gd name="connsiteX14" fmla="*/ 845300 w 4858438"/>
                <a:gd name="connsiteY14" fmla="*/ 1168042 h 3388255"/>
                <a:gd name="connsiteX15" fmla="*/ 1222033 w 4858438"/>
                <a:gd name="connsiteY15" fmla="*/ 957460 h 3388255"/>
                <a:gd name="connsiteX16" fmla="*/ 1453615 w 4858438"/>
                <a:gd name="connsiteY16" fmla="*/ 1068490 h 3388255"/>
                <a:gd name="connsiteX17" fmla="*/ 1486467 w 4858438"/>
                <a:gd name="connsiteY17" fmla="*/ 1188621 h 3388255"/>
                <a:gd name="connsiteX18" fmla="*/ 2124812 w 4858438"/>
                <a:gd name="connsiteY18" fmla="*/ 1497215 h 3388255"/>
                <a:gd name="connsiteX19" fmla="*/ 2027479 w 4858438"/>
                <a:gd name="connsiteY19" fmla="*/ 1363535 h 3388255"/>
                <a:gd name="connsiteX20" fmla="*/ 1896696 w 4858438"/>
                <a:gd name="connsiteY20" fmla="*/ 1341447 h 3388255"/>
                <a:gd name="connsiteX21" fmla="*/ 1850955 w 4858438"/>
                <a:gd name="connsiteY21" fmla="*/ 1404804 h 3388255"/>
                <a:gd name="connsiteX22" fmla="*/ 1765087 w 4858438"/>
                <a:gd name="connsiteY22" fmla="*/ 1788766 h 3388255"/>
                <a:gd name="connsiteX23" fmla="*/ 1376220 w 4858438"/>
                <a:gd name="connsiteY23" fmla="*/ 1597213 h 3388255"/>
                <a:gd name="connsiteX24" fmla="*/ 1213631 w 4858438"/>
                <a:gd name="connsiteY24" fmla="*/ 1737926 h 3388255"/>
                <a:gd name="connsiteX25" fmla="*/ 1786130 w 4858438"/>
                <a:gd name="connsiteY25" fmla="*/ 1844120 h 3388255"/>
                <a:gd name="connsiteX26" fmla="*/ 2124812 w 4858438"/>
                <a:gd name="connsiteY26" fmla="*/ 1497215 h 3388255"/>
                <a:gd name="connsiteX27" fmla="*/ 2160167 w 4858438"/>
                <a:gd name="connsiteY27" fmla="*/ 1502757 h 3388255"/>
                <a:gd name="connsiteX28" fmla="*/ 1724008 w 4858438"/>
                <a:gd name="connsiteY28" fmla="*/ 1913330 h 3388255"/>
                <a:gd name="connsiteX29" fmla="*/ 1154091 w 4858438"/>
                <a:gd name="connsiteY29" fmla="*/ 1691242 h 3388255"/>
                <a:gd name="connsiteX30" fmla="*/ 1454713 w 4858438"/>
                <a:gd name="connsiteY30" fmla="*/ 1570204 h 3388255"/>
                <a:gd name="connsiteX31" fmla="*/ 1717477 w 4858438"/>
                <a:gd name="connsiteY31" fmla="*/ 1744006 h 3388255"/>
                <a:gd name="connsiteX32" fmla="*/ 1816715 w 4858438"/>
                <a:gd name="connsiteY32" fmla="*/ 1442102 h 3388255"/>
                <a:gd name="connsiteX33" fmla="*/ 1933892 w 4858438"/>
                <a:gd name="connsiteY33" fmla="*/ 1274096 h 3388255"/>
                <a:gd name="connsiteX34" fmla="*/ 2036940 w 4858438"/>
                <a:gd name="connsiteY34" fmla="*/ 1298875 h 3388255"/>
                <a:gd name="connsiteX35" fmla="*/ 2160167 w 4858438"/>
                <a:gd name="connsiteY35" fmla="*/ 1502757 h 3388255"/>
                <a:gd name="connsiteX36" fmla="*/ 2530004 w 4858438"/>
                <a:gd name="connsiteY36" fmla="*/ 794979 h 3388255"/>
                <a:gd name="connsiteX37" fmla="*/ 2230366 w 4858438"/>
                <a:gd name="connsiteY37" fmla="*/ 592943 h 3388255"/>
                <a:gd name="connsiteX38" fmla="*/ 2132783 w 4858438"/>
                <a:gd name="connsiteY38" fmla="*/ 601717 h 3388255"/>
                <a:gd name="connsiteX39" fmla="*/ 2003005 w 4858438"/>
                <a:gd name="connsiteY39" fmla="*/ 636558 h 3388255"/>
                <a:gd name="connsiteX40" fmla="*/ 1719361 w 4858438"/>
                <a:gd name="connsiteY40" fmla="*/ 1064773 h 3388255"/>
                <a:gd name="connsiteX41" fmla="*/ 1890515 w 4858438"/>
                <a:gd name="connsiteY41" fmla="*/ 1043883 h 3388255"/>
                <a:gd name="connsiteX42" fmla="*/ 2016356 w 4858438"/>
                <a:gd name="connsiteY42" fmla="*/ 690858 h 3388255"/>
                <a:gd name="connsiteX43" fmla="*/ 2360339 w 4858438"/>
                <a:gd name="connsiteY43" fmla="*/ 910988 h 3388255"/>
                <a:gd name="connsiteX44" fmla="*/ 2530004 w 4858438"/>
                <a:gd name="connsiteY44" fmla="*/ 794979 h 3388255"/>
                <a:gd name="connsiteX45" fmla="*/ 2580119 w 4858438"/>
                <a:gd name="connsiteY45" fmla="*/ 826005 h 3388255"/>
                <a:gd name="connsiteX46" fmla="*/ 2282701 w 4858438"/>
                <a:gd name="connsiteY46" fmla="*/ 909404 h 3388255"/>
                <a:gd name="connsiteX47" fmla="*/ 2055456 w 4858438"/>
                <a:gd name="connsiteY47" fmla="*/ 718857 h 3388255"/>
                <a:gd name="connsiteX48" fmla="*/ 1926622 w 4858438"/>
                <a:gd name="connsiteY48" fmla="*/ 993201 h 3388255"/>
                <a:gd name="connsiteX49" fmla="*/ 1702359 w 4858438"/>
                <a:gd name="connsiteY49" fmla="*/ 1105702 h 3388255"/>
                <a:gd name="connsiteX50" fmla="*/ 2069116 w 4858438"/>
                <a:gd name="connsiteY50" fmla="*/ 558647 h 3388255"/>
                <a:gd name="connsiteX51" fmla="*/ 2142729 w 4858438"/>
                <a:gd name="connsiteY51" fmla="*/ 547334 h 3388255"/>
                <a:gd name="connsiteX52" fmla="*/ 2580119 w 4858438"/>
                <a:gd name="connsiteY52" fmla="*/ 826005 h 3388255"/>
                <a:gd name="connsiteX53" fmla="*/ 3210598 w 4858438"/>
                <a:gd name="connsiteY53" fmla="*/ 1093231 h 3388255"/>
                <a:gd name="connsiteX54" fmla="*/ 3113266 w 4858438"/>
                <a:gd name="connsiteY54" fmla="*/ 959549 h 3388255"/>
                <a:gd name="connsiteX55" fmla="*/ 2982483 w 4858438"/>
                <a:gd name="connsiteY55" fmla="*/ 937464 h 3388255"/>
                <a:gd name="connsiteX56" fmla="*/ 2936742 w 4858438"/>
                <a:gd name="connsiteY56" fmla="*/ 1000820 h 3388255"/>
                <a:gd name="connsiteX57" fmla="*/ 2850873 w 4858438"/>
                <a:gd name="connsiteY57" fmla="*/ 1384782 h 3388255"/>
                <a:gd name="connsiteX58" fmla="*/ 2462007 w 4858438"/>
                <a:gd name="connsiteY58" fmla="*/ 1193229 h 3388255"/>
                <a:gd name="connsiteX59" fmla="*/ 2299417 w 4858438"/>
                <a:gd name="connsiteY59" fmla="*/ 1333942 h 3388255"/>
                <a:gd name="connsiteX60" fmla="*/ 2871916 w 4858438"/>
                <a:gd name="connsiteY60" fmla="*/ 1440134 h 3388255"/>
                <a:gd name="connsiteX61" fmla="*/ 3210598 w 4858438"/>
                <a:gd name="connsiteY61" fmla="*/ 1093231 h 3388255"/>
                <a:gd name="connsiteX62" fmla="*/ 3245954 w 4858438"/>
                <a:gd name="connsiteY62" fmla="*/ 1098771 h 3388255"/>
                <a:gd name="connsiteX63" fmla="*/ 2809794 w 4858438"/>
                <a:gd name="connsiteY63" fmla="*/ 1509344 h 3388255"/>
                <a:gd name="connsiteX64" fmla="*/ 2239876 w 4858438"/>
                <a:gd name="connsiteY64" fmla="*/ 1287258 h 3388255"/>
                <a:gd name="connsiteX65" fmla="*/ 2540499 w 4858438"/>
                <a:gd name="connsiteY65" fmla="*/ 1166218 h 3388255"/>
                <a:gd name="connsiteX66" fmla="*/ 2803264 w 4858438"/>
                <a:gd name="connsiteY66" fmla="*/ 1340020 h 3388255"/>
                <a:gd name="connsiteX67" fmla="*/ 2902501 w 4858438"/>
                <a:gd name="connsiteY67" fmla="*/ 1038118 h 3388255"/>
                <a:gd name="connsiteX68" fmla="*/ 3019678 w 4858438"/>
                <a:gd name="connsiteY68" fmla="*/ 870110 h 3388255"/>
                <a:gd name="connsiteX69" fmla="*/ 3122727 w 4858438"/>
                <a:gd name="connsiteY69" fmla="*/ 894889 h 3388255"/>
                <a:gd name="connsiteX70" fmla="*/ 3245954 w 4858438"/>
                <a:gd name="connsiteY70" fmla="*/ 1098771 h 3388255"/>
                <a:gd name="connsiteX71" fmla="*/ 3206103 w 4858438"/>
                <a:gd name="connsiteY71" fmla="*/ 1945365 h 3388255"/>
                <a:gd name="connsiteX72" fmla="*/ 3100554 w 4858438"/>
                <a:gd name="connsiteY72" fmla="*/ 2008899 h 3388255"/>
                <a:gd name="connsiteX73" fmla="*/ 2131300 w 4858438"/>
                <a:gd name="connsiteY73" fmla="*/ 2789187 h 3388255"/>
                <a:gd name="connsiteX74" fmla="*/ 2055476 w 4858438"/>
                <a:gd name="connsiteY74" fmla="*/ 2826501 h 3388255"/>
                <a:gd name="connsiteX75" fmla="*/ 3094659 w 4858438"/>
                <a:gd name="connsiteY75" fmla="*/ 1948967 h 3388255"/>
                <a:gd name="connsiteX76" fmla="*/ 3206103 w 4858438"/>
                <a:gd name="connsiteY76" fmla="*/ 1945365 h 3388255"/>
                <a:gd name="connsiteX77" fmla="*/ 3479041 w 4858438"/>
                <a:gd name="connsiteY77" fmla="*/ 1733806 h 3388255"/>
                <a:gd name="connsiteX78" fmla="*/ 3276491 w 4858438"/>
                <a:gd name="connsiteY78" fmla="*/ 1890808 h 3388255"/>
                <a:gd name="connsiteX79" fmla="*/ 3098033 w 4858438"/>
                <a:gd name="connsiteY79" fmla="*/ 1893359 h 3388255"/>
                <a:gd name="connsiteX80" fmla="*/ 1963861 w 4858438"/>
                <a:gd name="connsiteY80" fmla="*/ 2871585 h 3388255"/>
                <a:gd name="connsiteX81" fmla="*/ 1759329 w 4858438"/>
                <a:gd name="connsiteY81" fmla="*/ 2972240 h 3388255"/>
                <a:gd name="connsiteX82" fmla="*/ 3080614 w 4858438"/>
                <a:gd name="connsiteY82" fmla="*/ 1716254 h 3388255"/>
                <a:gd name="connsiteX83" fmla="*/ 3479041 w 4858438"/>
                <a:gd name="connsiteY83" fmla="*/ 1733806 h 3388255"/>
                <a:gd name="connsiteX84" fmla="*/ 3657967 w 4858438"/>
                <a:gd name="connsiteY84" fmla="*/ 1595118 h 3388255"/>
                <a:gd name="connsiteX85" fmla="*/ 3567736 w 4858438"/>
                <a:gd name="connsiteY85" fmla="*/ 1665058 h 3388255"/>
                <a:gd name="connsiteX86" fmla="*/ 3084839 w 4858438"/>
                <a:gd name="connsiteY86" fmla="*/ 1636841 h 3388255"/>
                <a:gd name="connsiteX87" fmla="*/ 1627640 w 4858438"/>
                <a:gd name="connsiteY87" fmla="*/ 3037047 h 3388255"/>
                <a:gd name="connsiteX88" fmla="*/ 1531295 w 4858438"/>
                <a:gd name="connsiteY88" fmla="*/ 3084460 h 3388255"/>
                <a:gd name="connsiteX89" fmla="*/ 3076237 w 4858438"/>
                <a:gd name="connsiteY89" fmla="*/ 1549387 h 3388255"/>
                <a:gd name="connsiteX90" fmla="*/ 3657967 w 4858438"/>
                <a:gd name="connsiteY90" fmla="*/ 1595118 h 3388255"/>
                <a:gd name="connsiteX91" fmla="*/ 4858438 w 4858438"/>
                <a:gd name="connsiteY91" fmla="*/ 258401 h 3388255"/>
                <a:gd name="connsiteX92" fmla="*/ 3178993 w 4858438"/>
                <a:gd name="connsiteY92" fmla="*/ 99498 h 3388255"/>
                <a:gd name="connsiteX93" fmla="*/ 72131 w 4858438"/>
                <a:gd name="connsiteY93" fmla="*/ 1723261 h 3388255"/>
                <a:gd name="connsiteX94" fmla="*/ 1533653 w 4858438"/>
                <a:gd name="connsiteY94" fmla="*/ 3231200 h 3388255"/>
                <a:gd name="connsiteX95" fmla="*/ 3030335 w 4858438"/>
                <a:gd name="connsiteY95" fmla="*/ 2215554 h 3388255"/>
                <a:gd name="connsiteX96" fmla="*/ 3592731 w 4858438"/>
                <a:gd name="connsiteY96" fmla="*/ 1758612 h 3388255"/>
                <a:gd name="connsiteX97" fmla="*/ 3680712 w 4858438"/>
                <a:gd name="connsiteY97" fmla="*/ 1691163 h 3388255"/>
                <a:gd name="connsiteX98" fmla="*/ 3676846 w 4858438"/>
                <a:gd name="connsiteY98" fmla="*/ 1690270 h 3388255"/>
                <a:gd name="connsiteX99" fmla="*/ 3761224 w 4858438"/>
                <a:gd name="connsiteY99" fmla="*/ 1621712 h 3388255"/>
                <a:gd name="connsiteX100" fmla="*/ 3762612 w 4858438"/>
                <a:gd name="connsiteY100" fmla="*/ 1622070 h 3388255"/>
                <a:gd name="connsiteX101" fmla="*/ 3793907 w 4858438"/>
                <a:gd name="connsiteY101" fmla="*/ 1595158 h 3388255"/>
                <a:gd name="connsiteX102" fmla="*/ 4028070 w 4858438"/>
                <a:gd name="connsiteY102" fmla="*/ 1404902 h 3388255"/>
                <a:gd name="connsiteX103" fmla="*/ 4012640 w 4858438"/>
                <a:gd name="connsiteY103" fmla="*/ 1404243 h 3388255"/>
                <a:gd name="connsiteX104" fmla="*/ 4635103 w 4858438"/>
                <a:gd name="connsiteY104" fmla="*/ 762282 h 3388255"/>
                <a:gd name="connsiteX105" fmla="*/ 4858438 w 4858438"/>
                <a:gd name="connsiteY105" fmla="*/ 258401 h 3388255"/>
                <a:gd name="connsiteX0" fmla="*/ 1433618 w 4858438"/>
                <a:gd name="connsiteY0" fmla="*/ 1244255 h 3447294"/>
                <a:gd name="connsiteX1" fmla="*/ 1387016 w 4858438"/>
                <a:gd name="connsiteY1" fmla="*/ 1133364 h 3447294"/>
                <a:gd name="connsiteX2" fmla="*/ 1171818 w 4858438"/>
                <a:gd name="connsiteY2" fmla="*/ 1077418 h 3447294"/>
                <a:gd name="connsiteX3" fmla="*/ 843436 w 4858438"/>
                <a:gd name="connsiteY3" fmla="*/ 1331843 h 3447294"/>
                <a:gd name="connsiteX4" fmla="*/ 917566 w 4858438"/>
                <a:gd name="connsiteY4" fmla="*/ 1858076 h 3447294"/>
                <a:gd name="connsiteX5" fmla="*/ 1042446 w 4858438"/>
                <a:gd name="connsiteY5" fmla="*/ 1734529 h 3447294"/>
                <a:gd name="connsiteX6" fmla="*/ 893116 w 4858438"/>
                <a:gd name="connsiteY6" fmla="*/ 1367889 h 3447294"/>
                <a:gd name="connsiteX7" fmla="*/ 1331284 w 4858438"/>
                <a:gd name="connsiteY7" fmla="*/ 1333676 h 3447294"/>
                <a:gd name="connsiteX8" fmla="*/ 1433618 w 4858438"/>
                <a:gd name="connsiteY8" fmla="*/ 1244255 h 3447294"/>
                <a:gd name="connsiteX9" fmla="*/ 1486467 w 4858438"/>
                <a:gd name="connsiteY9" fmla="*/ 1246855 h 3447294"/>
                <a:gd name="connsiteX10" fmla="*/ 1270246 w 4858438"/>
                <a:gd name="connsiteY10" fmla="*/ 1379886 h 3447294"/>
                <a:gd name="connsiteX11" fmla="*/ 948555 w 4858438"/>
                <a:gd name="connsiteY11" fmla="*/ 1365632 h 3447294"/>
                <a:gd name="connsiteX12" fmla="*/ 1039249 w 4858438"/>
                <a:gd name="connsiteY12" fmla="*/ 1669867 h 3447294"/>
                <a:gd name="connsiteX13" fmla="*/ 936415 w 4858438"/>
                <a:gd name="connsiteY13" fmla="*/ 1901283 h 3447294"/>
                <a:gd name="connsiteX14" fmla="*/ 845300 w 4858438"/>
                <a:gd name="connsiteY14" fmla="*/ 1226276 h 3447294"/>
                <a:gd name="connsiteX15" fmla="*/ 1222033 w 4858438"/>
                <a:gd name="connsiteY15" fmla="*/ 1015694 h 3447294"/>
                <a:gd name="connsiteX16" fmla="*/ 1453615 w 4858438"/>
                <a:gd name="connsiteY16" fmla="*/ 1126724 h 3447294"/>
                <a:gd name="connsiteX17" fmla="*/ 1486467 w 4858438"/>
                <a:gd name="connsiteY17" fmla="*/ 1246855 h 3447294"/>
                <a:gd name="connsiteX18" fmla="*/ 2124812 w 4858438"/>
                <a:gd name="connsiteY18" fmla="*/ 1555449 h 3447294"/>
                <a:gd name="connsiteX19" fmla="*/ 2027479 w 4858438"/>
                <a:gd name="connsiteY19" fmla="*/ 1421769 h 3447294"/>
                <a:gd name="connsiteX20" fmla="*/ 1896696 w 4858438"/>
                <a:gd name="connsiteY20" fmla="*/ 1399681 h 3447294"/>
                <a:gd name="connsiteX21" fmla="*/ 1850955 w 4858438"/>
                <a:gd name="connsiteY21" fmla="*/ 1463038 h 3447294"/>
                <a:gd name="connsiteX22" fmla="*/ 1765087 w 4858438"/>
                <a:gd name="connsiteY22" fmla="*/ 1847000 h 3447294"/>
                <a:gd name="connsiteX23" fmla="*/ 1376220 w 4858438"/>
                <a:gd name="connsiteY23" fmla="*/ 1655447 h 3447294"/>
                <a:gd name="connsiteX24" fmla="*/ 1213631 w 4858438"/>
                <a:gd name="connsiteY24" fmla="*/ 1796160 h 3447294"/>
                <a:gd name="connsiteX25" fmla="*/ 1786130 w 4858438"/>
                <a:gd name="connsiteY25" fmla="*/ 1902354 h 3447294"/>
                <a:gd name="connsiteX26" fmla="*/ 2124812 w 4858438"/>
                <a:gd name="connsiteY26" fmla="*/ 1555449 h 3447294"/>
                <a:gd name="connsiteX27" fmla="*/ 2160167 w 4858438"/>
                <a:gd name="connsiteY27" fmla="*/ 1560991 h 3447294"/>
                <a:gd name="connsiteX28" fmla="*/ 1724008 w 4858438"/>
                <a:gd name="connsiteY28" fmla="*/ 1971564 h 3447294"/>
                <a:gd name="connsiteX29" fmla="*/ 1154091 w 4858438"/>
                <a:gd name="connsiteY29" fmla="*/ 1749476 h 3447294"/>
                <a:gd name="connsiteX30" fmla="*/ 1454713 w 4858438"/>
                <a:gd name="connsiteY30" fmla="*/ 1628438 h 3447294"/>
                <a:gd name="connsiteX31" fmla="*/ 1717477 w 4858438"/>
                <a:gd name="connsiteY31" fmla="*/ 1802240 h 3447294"/>
                <a:gd name="connsiteX32" fmla="*/ 1816715 w 4858438"/>
                <a:gd name="connsiteY32" fmla="*/ 1500336 h 3447294"/>
                <a:gd name="connsiteX33" fmla="*/ 1933892 w 4858438"/>
                <a:gd name="connsiteY33" fmla="*/ 1332330 h 3447294"/>
                <a:gd name="connsiteX34" fmla="*/ 2036940 w 4858438"/>
                <a:gd name="connsiteY34" fmla="*/ 1357109 h 3447294"/>
                <a:gd name="connsiteX35" fmla="*/ 2160167 w 4858438"/>
                <a:gd name="connsiteY35" fmla="*/ 1560991 h 3447294"/>
                <a:gd name="connsiteX36" fmla="*/ 2530004 w 4858438"/>
                <a:gd name="connsiteY36" fmla="*/ 853213 h 3447294"/>
                <a:gd name="connsiteX37" fmla="*/ 2230366 w 4858438"/>
                <a:gd name="connsiteY37" fmla="*/ 651177 h 3447294"/>
                <a:gd name="connsiteX38" fmla="*/ 2132783 w 4858438"/>
                <a:gd name="connsiteY38" fmla="*/ 659951 h 3447294"/>
                <a:gd name="connsiteX39" fmla="*/ 2003005 w 4858438"/>
                <a:gd name="connsiteY39" fmla="*/ 694792 h 3447294"/>
                <a:gd name="connsiteX40" fmla="*/ 1719361 w 4858438"/>
                <a:gd name="connsiteY40" fmla="*/ 1123007 h 3447294"/>
                <a:gd name="connsiteX41" fmla="*/ 1890515 w 4858438"/>
                <a:gd name="connsiteY41" fmla="*/ 1102117 h 3447294"/>
                <a:gd name="connsiteX42" fmla="*/ 2016356 w 4858438"/>
                <a:gd name="connsiteY42" fmla="*/ 749092 h 3447294"/>
                <a:gd name="connsiteX43" fmla="*/ 2360339 w 4858438"/>
                <a:gd name="connsiteY43" fmla="*/ 969222 h 3447294"/>
                <a:gd name="connsiteX44" fmla="*/ 2530004 w 4858438"/>
                <a:gd name="connsiteY44" fmla="*/ 853213 h 3447294"/>
                <a:gd name="connsiteX45" fmla="*/ 2580119 w 4858438"/>
                <a:gd name="connsiteY45" fmla="*/ 884239 h 3447294"/>
                <a:gd name="connsiteX46" fmla="*/ 2282701 w 4858438"/>
                <a:gd name="connsiteY46" fmla="*/ 967638 h 3447294"/>
                <a:gd name="connsiteX47" fmla="*/ 2055456 w 4858438"/>
                <a:gd name="connsiteY47" fmla="*/ 777091 h 3447294"/>
                <a:gd name="connsiteX48" fmla="*/ 1926622 w 4858438"/>
                <a:gd name="connsiteY48" fmla="*/ 1051435 h 3447294"/>
                <a:gd name="connsiteX49" fmla="*/ 1702359 w 4858438"/>
                <a:gd name="connsiteY49" fmla="*/ 1163936 h 3447294"/>
                <a:gd name="connsiteX50" fmla="*/ 2069116 w 4858438"/>
                <a:gd name="connsiteY50" fmla="*/ 616881 h 3447294"/>
                <a:gd name="connsiteX51" fmla="*/ 2142729 w 4858438"/>
                <a:gd name="connsiteY51" fmla="*/ 605568 h 3447294"/>
                <a:gd name="connsiteX52" fmla="*/ 2580119 w 4858438"/>
                <a:gd name="connsiteY52" fmla="*/ 884239 h 3447294"/>
                <a:gd name="connsiteX53" fmla="*/ 3210598 w 4858438"/>
                <a:gd name="connsiteY53" fmla="*/ 1151465 h 3447294"/>
                <a:gd name="connsiteX54" fmla="*/ 3113266 w 4858438"/>
                <a:gd name="connsiteY54" fmla="*/ 1017783 h 3447294"/>
                <a:gd name="connsiteX55" fmla="*/ 2982483 w 4858438"/>
                <a:gd name="connsiteY55" fmla="*/ 995698 h 3447294"/>
                <a:gd name="connsiteX56" fmla="*/ 2936742 w 4858438"/>
                <a:gd name="connsiteY56" fmla="*/ 1059054 h 3447294"/>
                <a:gd name="connsiteX57" fmla="*/ 2850873 w 4858438"/>
                <a:gd name="connsiteY57" fmla="*/ 1443016 h 3447294"/>
                <a:gd name="connsiteX58" fmla="*/ 2462007 w 4858438"/>
                <a:gd name="connsiteY58" fmla="*/ 1251463 h 3447294"/>
                <a:gd name="connsiteX59" fmla="*/ 2299417 w 4858438"/>
                <a:gd name="connsiteY59" fmla="*/ 1392176 h 3447294"/>
                <a:gd name="connsiteX60" fmla="*/ 2871916 w 4858438"/>
                <a:gd name="connsiteY60" fmla="*/ 1498368 h 3447294"/>
                <a:gd name="connsiteX61" fmla="*/ 3210598 w 4858438"/>
                <a:gd name="connsiteY61" fmla="*/ 1151465 h 3447294"/>
                <a:gd name="connsiteX62" fmla="*/ 3245954 w 4858438"/>
                <a:gd name="connsiteY62" fmla="*/ 1157005 h 3447294"/>
                <a:gd name="connsiteX63" fmla="*/ 2809794 w 4858438"/>
                <a:gd name="connsiteY63" fmla="*/ 1567578 h 3447294"/>
                <a:gd name="connsiteX64" fmla="*/ 2239876 w 4858438"/>
                <a:gd name="connsiteY64" fmla="*/ 1345492 h 3447294"/>
                <a:gd name="connsiteX65" fmla="*/ 2540499 w 4858438"/>
                <a:gd name="connsiteY65" fmla="*/ 1224452 h 3447294"/>
                <a:gd name="connsiteX66" fmla="*/ 2803264 w 4858438"/>
                <a:gd name="connsiteY66" fmla="*/ 1398254 h 3447294"/>
                <a:gd name="connsiteX67" fmla="*/ 2902501 w 4858438"/>
                <a:gd name="connsiteY67" fmla="*/ 1096352 h 3447294"/>
                <a:gd name="connsiteX68" fmla="*/ 3019678 w 4858438"/>
                <a:gd name="connsiteY68" fmla="*/ 928344 h 3447294"/>
                <a:gd name="connsiteX69" fmla="*/ 3122727 w 4858438"/>
                <a:gd name="connsiteY69" fmla="*/ 953123 h 3447294"/>
                <a:gd name="connsiteX70" fmla="*/ 3245954 w 4858438"/>
                <a:gd name="connsiteY70" fmla="*/ 1157005 h 3447294"/>
                <a:gd name="connsiteX71" fmla="*/ 3206103 w 4858438"/>
                <a:gd name="connsiteY71" fmla="*/ 2003599 h 3447294"/>
                <a:gd name="connsiteX72" fmla="*/ 3100554 w 4858438"/>
                <a:gd name="connsiteY72" fmla="*/ 2067133 h 3447294"/>
                <a:gd name="connsiteX73" fmla="*/ 2131300 w 4858438"/>
                <a:gd name="connsiteY73" fmla="*/ 2847421 h 3447294"/>
                <a:gd name="connsiteX74" fmla="*/ 2055476 w 4858438"/>
                <a:gd name="connsiteY74" fmla="*/ 2884735 h 3447294"/>
                <a:gd name="connsiteX75" fmla="*/ 3094659 w 4858438"/>
                <a:gd name="connsiteY75" fmla="*/ 2007201 h 3447294"/>
                <a:gd name="connsiteX76" fmla="*/ 3206103 w 4858438"/>
                <a:gd name="connsiteY76" fmla="*/ 2003599 h 3447294"/>
                <a:gd name="connsiteX77" fmla="*/ 3479041 w 4858438"/>
                <a:gd name="connsiteY77" fmla="*/ 1792040 h 3447294"/>
                <a:gd name="connsiteX78" fmla="*/ 3276491 w 4858438"/>
                <a:gd name="connsiteY78" fmla="*/ 1949042 h 3447294"/>
                <a:gd name="connsiteX79" fmla="*/ 3098033 w 4858438"/>
                <a:gd name="connsiteY79" fmla="*/ 1951593 h 3447294"/>
                <a:gd name="connsiteX80" fmla="*/ 1963861 w 4858438"/>
                <a:gd name="connsiteY80" fmla="*/ 2929819 h 3447294"/>
                <a:gd name="connsiteX81" fmla="*/ 1759329 w 4858438"/>
                <a:gd name="connsiteY81" fmla="*/ 3030474 h 3447294"/>
                <a:gd name="connsiteX82" fmla="*/ 3080614 w 4858438"/>
                <a:gd name="connsiteY82" fmla="*/ 1774488 h 3447294"/>
                <a:gd name="connsiteX83" fmla="*/ 3479041 w 4858438"/>
                <a:gd name="connsiteY83" fmla="*/ 1792040 h 3447294"/>
                <a:gd name="connsiteX84" fmla="*/ 3657967 w 4858438"/>
                <a:gd name="connsiteY84" fmla="*/ 1653352 h 3447294"/>
                <a:gd name="connsiteX85" fmla="*/ 3567736 w 4858438"/>
                <a:gd name="connsiteY85" fmla="*/ 1723292 h 3447294"/>
                <a:gd name="connsiteX86" fmla="*/ 3084839 w 4858438"/>
                <a:gd name="connsiteY86" fmla="*/ 1695075 h 3447294"/>
                <a:gd name="connsiteX87" fmla="*/ 1627640 w 4858438"/>
                <a:gd name="connsiteY87" fmla="*/ 3095281 h 3447294"/>
                <a:gd name="connsiteX88" fmla="*/ 1531295 w 4858438"/>
                <a:gd name="connsiteY88" fmla="*/ 3142694 h 3447294"/>
                <a:gd name="connsiteX89" fmla="*/ 3076237 w 4858438"/>
                <a:gd name="connsiteY89" fmla="*/ 1607621 h 3447294"/>
                <a:gd name="connsiteX90" fmla="*/ 3657967 w 4858438"/>
                <a:gd name="connsiteY90" fmla="*/ 1653352 h 3447294"/>
                <a:gd name="connsiteX91" fmla="*/ 4858438 w 4858438"/>
                <a:gd name="connsiteY91" fmla="*/ 316635 h 3447294"/>
                <a:gd name="connsiteX92" fmla="*/ 3178993 w 4858438"/>
                <a:gd name="connsiteY92" fmla="*/ 86480 h 3447294"/>
                <a:gd name="connsiteX93" fmla="*/ 72131 w 4858438"/>
                <a:gd name="connsiteY93" fmla="*/ 1781495 h 3447294"/>
                <a:gd name="connsiteX94" fmla="*/ 1533653 w 4858438"/>
                <a:gd name="connsiteY94" fmla="*/ 3289434 h 3447294"/>
                <a:gd name="connsiteX95" fmla="*/ 3030335 w 4858438"/>
                <a:gd name="connsiteY95" fmla="*/ 2273788 h 3447294"/>
                <a:gd name="connsiteX96" fmla="*/ 3592731 w 4858438"/>
                <a:gd name="connsiteY96" fmla="*/ 1816846 h 3447294"/>
                <a:gd name="connsiteX97" fmla="*/ 3680712 w 4858438"/>
                <a:gd name="connsiteY97" fmla="*/ 1749397 h 3447294"/>
                <a:gd name="connsiteX98" fmla="*/ 3676846 w 4858438"/>
                <a:gd name="connsiteY98" fmla="*/ 1748504 h 3447294"/>
                <a:gd name="connsiteX99" fmla="*/ 3761224 w 4858438"/>
                <a:gd name="connsiteY99" fmla="*/ 1679946 h 3447294"/>
                <a:gd name="connsiteX100" fmla="*/ 3762612 w 4858438"/>
                <a:gd name="connsiteY100" fmla="*/ 1680304 h 3447294"/>
                <a:gd name="connsiteX101" fmla="*/ 3793907 w 4858438"/>
                <a:gd name="connsiteY101" fmla="*/ 1653392 h 3447294"/>
                <a:gd name="connsiteX102" fmla="*/ 4028070 w 4858438"/>
                <a:gd name="connsiteY102" fmla="*/ 1463136 h 3447294"/>
                <a:gd name="connsiteX103" fmla="*/ 4012640 w 4858438"/>
                <a:gd name="connsiteY103" fmla="*/ 1462477 h 3447294"/>
                <a:gd name="connsiteX104" fmla="*/ 4635103 w 4858438"/>
                <a:gd name="connsiteY104" fmla="*/ 820516 h 3447294"/>
                <a:gd name="connsiteX105" fmla="*/ 4858438 w 4858438"/>
                <a:gd name="connsiteY105" fmla="*/ 316635 h 3447294"/>
                <a:gd name="connsiteX0" fmla="*/ 1433618 w 4858438"/>
                <a:gd name="connsiteY0" fmla="*/ 1430391 h 3633430"/>
                <a:gd name="connsiteX1" fmla="*/ 1387016 w 4858438"/>
                <a:gd name="connsiteY1" fmla="*/ 1319500 h 3633430"/>
                <a:gd name="connsiteX2" fmla="*/ 1171818 w 4858438"/>
                <a:gd name="connsiteY2" fmla="*/ 1263554 h 3633430"/>
                <a:gd name="connsiteX3" fmla="*/ 843436 w 4858438"/>
                <a:gd name="connsiteY3" fmla="*/ 1517979 h 3633430"/>
                <a:gd name="connsiteX4" fmla="*/ 917566 w 4858438"/>
                <a:gd name="connsiteY4" fmla="*/ 2044212 h 3633430"/>
                <a:gd name="connsiteX5" fmla="*/ 1042446 w 4858438"/>
                <a:gd name="connsiteY5" fmla="*/ 1920665 h 3633430"/>
                <a:gd name="connsiteX6" fmla="*/ 893116 w 4858438"/>
                <a:gd name="connsiteY6" fmla="*/ 1554025 h 3633430"/>
                <a:gd name="connsiteX7" fmla="*/ 1331284 w 4858438"/>
                <a:gd name="connsiteY7" fmla="*/ 1519812 h 3633430"/>
                <a:gd name="connsiteX8" fmla="*/ 1433618 w 4858438"/>
                <a:gd name="connsiteY8" fmla="*/ 1430391 h 3633430"/>
                <a:gd name="connsiteX9" fmla="*/ 1486467 w 4858438"/>
                <a:gd name="connsiteY9" fmla="*/ 1432991 h 3633430"/>
                <a:gd name="connsiteX10" fmla="*/ 1270246 w 4858438"/>
                <a:gd name="connsiteY10" fmla="*/ 1566022 h 3633430"/>
                <a:gd name="connsiteX11" fmla="*/ 948555 w 4858438"/>
                <a:gd name="connsiteY11" fmla="*/ 1551768 h 3633430"/>
                <a:gd name="connsiteX12" fmla="*/ 1039249 w 4858438"/>
                <a:gd name="connsiteY12" fmla="*/ 1856003 h 3633430"/>
                <a:gd name="connsiteX13" fmla="*/ 936415 w 4858438"/>
                <a:gd name="connsiteY13" fmla="*/ 2087419 h 3633430"/>
                <a:gd name="connsiteX14" fmla="*/ 845300 w 4858438"/>
                <a:gd name="connsiteY14" fmla="*/ 1412412 h 3633430"/>
                <a:gd name="connsiteX15" fmla="*/ 1222033 w 4858438"/>
                <a:gd name="connsiteY15" fmla="*/ 1201830 h 3633430"/>
                <a:gd name="connsiteX16" fmla="*/ 1453615 w 4858438"/>
                <a:gd name="connsiteY16" fmla="*/ 1312860 h 3633430"/>
                <a:gd name="connsiteX17" fmla="*/ 1486467 w 4858438"/>
                <a:gd name="connsiteY17" fmla="*/ 1432991 h 3633430"/>
                <a:gd name="connsiteX18" fmla="*/ 2124812 w 4858438"/>
                <a:gd name="connsiteY18" fmla="*/ 1741585 h 3633430"/>
                <a:gd name="connsiteX19" fmla="*/ 2027479 w 4858438"/>
                <a:gd name="connsiteY19" fmla="*/ 1607905 h 3633430"/>
                <a:gd name="connsiteX20" fmla="*/ 1896696 w 4858438"/>
                <a:gd name="connsiteY20" fmla="*/ 1585817 h 3633430"/>
                <a:gd name="connsiteX21" fmla="*/ 1850955 w 4858438"/>
                <a:gd name="connsiteY21" fmla="*/ 1649174 h 3633430"/>
                <a:gd name="connsiteX22" fmla="*/ 1765087 w 4858438"/>
                <a:gd name="connsiteY22" fmla="*/ 2033136 h 3633430"/>
                <a:gd name="connsiteX23" fmla="*/ 1376220 w 4858438"/>
                <a:gd name="connsiteY23" fmla="*/ 1841583 h 3633430"/>
                <a:gd name="connsiteX24" fmla="*/ 1213631 w 4858438"/>
                <a:gd name="connsiteY24" fmla="*/ 1982296 h 3633430"/>
                <a:gd name="connsiteX25" fmla="*/ 1786130 w 4858438"/>
                <a:gd name="connsiteY25" fmla="*/ 2088490 h 3633430"/>
                <a:gd name="connsiteX26" fmla="*/ 2124812 w 4858438"/>
                <a:gd name="connsiteY26" fmla="*/ 1741585 h 3633430"/>
                <a:gd name="connsiteX27" fmla="*/ 2160167 w 4858438"/>
                <a:gd name="connsiteY27" fmla="*/ 1747127 h 3633430"/>
                <a:gd name="connsiteX28" fmla="*/ 1724008 w 4858438"/>
                <a:gd name="connsiteY28" fmla="*/ 2157700 h 3633430"/>
                <a:gd name="connsiteX29" fmla="*/ 1154091 w 4858438"/>
                <a:gd name="connsiteY29" fmla="*/ 1935612 h 3633430"/>
                <a:gd name="connsiteX30" fmla="*/ 1454713 w 4858438"/>
                <a:gd name="connsiteY30" fmla="*/ 1814574 h 3633430"/>
                <a:gd name="connsiteX31" fmla="*/ 1717477 w 4858438"/>
                <a:gd name="connsiteY31" fmla="*/ 1988376 h 3633430"/>
                <a:gd name="connsiteX32" fmla="*/ 1816715 w 4858438"/>
                <a:gd name="connsiteY32" fmla="*/ 1686472 h 3633430"/>
                <a:gd name="connsiteX33" fmla="*/ 1933892 w 4858438"/>
                <a:gd name="connsiteY33" fmla="*/ 1518466 h 3633430"/>
                <a:gd name="connsiteX34" fmla="*/ 2036940 w 4858438"/>
                <a:gd name="connsiteY34" fmla="*/ 1543245 h 3633430"/>
                <a:gd name="connsiteX35" fmla="*/ 2160167 w 4858438"/>
                <a:gd name="connsiteY35" fmla="*/ 1747127 h 3633430"/>
                <a:gd name="connsiteX36" fmla="*/ 2530004 w 4858438"/>
                <a:gd name="connsiteY36" fmla="*/ 1039349 h 3633430"/>
                <a:gd name="connsiteX37" fmla="*/ 2230366 w 4858438"/>
                <a:gd name="connsiteY37" fmla="*/ 837313 h 3633430"/>
                <a:gd name="connsiteX38" fmla="*/ 2132783 w 4858438"/>
                <a:gd name="connsiteY38" fmla="*/ 846087 h 3633430"/>
                <a:gd name="connsiteX39" fmla="*/ 2003005 w 4858438"/>
                <a:gd name="connsiteY39" fmla="*/ 880928 h 3633430"/>
                <a:gd name="connsiteX40" fmla="*/ 1719361 w 4858438"/>
                <a:gd name="connsiteY40" fmla="*/ 1309143 h 3633430"/>
                <a:gd name="connsiteX41" fmla="*/ 1890515 w 4858438"/>
                <a:gd name="connsiteY41" fmla="*/ 1288253 h 3633430"/>
                <a:gd name="connsiteX42" fmla="*/ 2016356 w 4858438"/>
                <a:gd name="connsiteY42" fmla="*/ 935228 h 3633430"/>
                <a:gd name="connsiteX43" fmla="*/ 2360339 w 4858438"/>
                <a:gd name="connsiteY43" fmla="*/ 1155358 h 3633430"/>
                <a:gd name="connsiteX44" fmla="*/ 2530004 w 4858438"/>
                <a:gd name="connsiteY44" fmla="*/ 1039349 h 3633430"/>
                <a:gd name="connsiteX45" fmla="*/ 2580119 w 4858438"/>
                <a:gd name="connsiteY45" fmla="*/ 1070375 h 3633430"/>
                <a:gd name="connsiteX46" fmla="*/ 2282701 w 4858438"/>
                <a:gd name="connsiteY46" fmla="*/ 1153774 h 3633430"/>
                <a:gd name="connsiteX47" fmla="*/ 2055456 w 4858438"/>
                <a:gd name="connsiteY47" fmla="*/ 963227 h 3633430"/>
                <a:gd name="connsiteX48" fmla="*/ 1926622 w 4858438"/>
                <a:gd name="connsiteY48" fmla="*/ 1237571 h 3633430"/>
                <a:gd name="connsiteX49" fmla="*/ 1702359 w 4858438"/>
                <a:gd name="connsiteY49" fmla="*/ 1350072 h 3633430"/>
                <a:gd name="connsiteX50" fmla="*/ 2069116 w 4858438"/>
                <a:gd name="connsiteY50" fmla="*/ 803017 h 3633430"/>
                <a:gd name="connsiteX51" fmla="*/ 2142729 w 4858438"/>
                <a:gd name="connsiteY51" fmla="*/ 791704 h 3633430"/>
                <a:gd name="connsiteX52" fmla="*/ 2580119 w 4858438"/>
                <a:gd name="connsiteY52" fmla="*/ 1070375 h 3633430"/>
                <a:gd name="connsiteX53" fmla="*/ 3210598 w 4858438"/>
                <a:gd name="connsiteY53" fmla="*/ 1337601 h 3633430"/>
                <a:gd name="connsiteX54" fmla="*/ 3113266 w 4858438"/>
                <a:gd name="connsiteY54" fmla="*/ 1203919 h 3633430"/>
                <a:gd name="connsiteX55" fmla="*/ 2982483 w 4858438"/>
                <a:gd name="connsiteY55" fmla="*/ 1181834 h 3633430"/>
                <a:gd name="connsiteX56" fmla="*/ 2936742 w 4858438"/>
                <a:gd name="connsiteY56" fmla="*/ 1245190 h 3633430"/>
                <a:gd name="connsiteX57" fmla="*/ 2850873 w 4858438"/>
                <a:gd name="connsiteY57" fmla="*/ 1629152 h 3633430"/>
                <a:gd name="connsiteX58" fmla="*/ 2462007 w 4858438"/>
                <a:gd name="connsiteY58" fmla="*/ 1437599 h 3633430"/>
                <a:gd name="connsiteX59" fmla="*/ 2299417 w 4858438"/>
                <a:gd name="connsiteY59" fmla="*/ 1578312 h 3633430"/>
                <a:gd name="connsiteX60" fmla="*/ 2871916 w 4858438"/>
                <a:gd name="connsiteY60" fmla="*/ 1684504 h 3633430"/>
                <a:gd name="connsiteX61" fmla="*/ 3210598 w 4858438"/>
                <a:gd name="connsiteY61" fmla="*/ 1337601 h 3633430"/>
                <a:gd name="connsiteX62" fmla="*/ 3245954 w 4858438"/>
                <a:gd name="connsiteY62" fmla="*/ 1343141 h 3633430"/>
                <a:gd name="connsiteX63" fmla="*/ 2809794 w 4858438"/>
                <a:gd name="connsiteY63" fmla="*/ 1753714 h 3633430"/>
                <a:gd name="connsiteX64" fmla="*/ 2239876 w 4858438"/>
                <a:gd name="connsiteY64" fmla="*/ 1531628 h 3633430"/>
                <a:gd name="connsiteX65" fmla="*/ 2540499 w 4858438"/>
                <a:gd name="connsiteY65" fmla="*/ 1410588 h 3633430"/>
                <a:gd name="connsiteX66" fmla="*/ 2803264 w 4858438"/>
                <a:gd name="connsiteY66" fmla="*/ 1584390 h 3633430"/>
                <a:gd name="connsiteX67" fmla="*/ 2902501 w 4858438"/>
                <a:gd name="connsiteY67" fmla="*/ 1282488 h 3633430"/>
                <a:gd name="connsiteX68" fmla="*/ 3019678 w 4858438"/>
                <a:gd name="connsiteY68" fmla="*/ 1114480 h 3633430"/>
                <a:gd name="connsiteX69" fmla="*/ 3122727 w 4858438"/>
                <a:gd name="connsiteY69" fmla="*/ 1139259 h 3633430"/>
                <a:gd name="connsiteX70" fmla="*/ 3245954 w 4858438"/>
                <a:gd name="connsiteY70" fmla="*/ 1343141 h 3633430"/>
                <a:gd name="connsiteX71" fmla="*/ 3206103 w 4858438"/>
                <a:gd name="connsiteY71" fmla="*/ 2189735 h 3633430"/>
                <a:gd name="connsiteX72" fmla="*/ 3100554 w 4858438"/>
                <a:gd name="connsiteY72" fmla="*/ 2253269 h 3633430"/>
                <a:gd name="connsiteX73" fmla="*/ 2131300 w 4858438"/>
                <a:gd name="connsiteY73" fmla="*/ 3033557 h 3633430"/>
                <a:gd name="connsiteX74" fmla="*/ 2055476 w 4858438"/>
                <a:gd name="connsiteY74" fmla="*/ 3070871 h 3633430"/>
                <a:gd name="connsiteX75" fmla="*/ 3094659 w 4858438"/>
                <a:gd name="connsiteY75" fmla="*/ 2193337 h 3633430"/>
                <a:gd name="connsiteX76" fmla="*/ 3206103 w 4858438"/>
                <a:gd name="connsiteY76" fmla="*/ 2189735 h 3633430"/>
                <a:gd name="connsiteX77" fmla="*/ 3479041 w 4858438"/>
                <a:gd name="connsiteY77" fmla="*/ 1978176 h 3633430"/>
                <a:gd name="connsiteX78" fmla="*/ 3276491 w 4858438"/>
                <a:gd name="connsiteY78" fmla="*/ 2135178 h 3633430"/>
                <a:gd name="connsiteX79" fmla="*/ 3098033 w 4858438"/>
                <a:gd name="connsiteY79" fmla="*/ 2137729 h 3633430"/>
                <a:gd name="connsiteX80" fmla="*/ 1963861 w 4858438"/>
                <a:gd name="connsiteY80" fmla="*/ 3115955 h 3633430"/>
                <a:gd name="connsiteX81" fmla="*/ 1759329 w 4858438"/>
                <a:gd name="connsiteY81" fmla="*/ 3216610 h 3633430"/>
                <a:gd name="connsiteX82" fmla="*/ 3080614 w 4858438"/>
                <a:gd name="connsiteY82" fmla="*/ 1960624 h 3633430"/>
                <a:gd name="connsiteX83" fmla="*/ 3479041 w 4858438"/>
                <a:gd name="connsiteY83" fmla="*/ 1978176 h 3633430"/>
                <a:gd name="connsiteX84" fmla="*/ 3657967 w 4858438"/>
                <a:gd name="connsiteY84" fmla="*/ 1839488 h 3633430"/>
                <a:gd name="connsiteX85" fmla="*/ 3567736 w 4858438"/>
                <a:gd name="connsiteY85" fmla="*/ 1909428 h 3633430"/>
                <a:gd name="connsiteX86" fmla="*/ 3084839 w 4858438"/>
                <a:gd name="connsiteY86" fmla="*/ 1881211 h 3633430"/>
                <a:gd name="connsiteX87" fmla="*/ 1627640 w 4858438"/>
                <a:gd name="connsiteY87" fmla="*/ 3281417 h 3633430"/>
                <a:gd name="connsiteX88" fmla="*/ 1531295 w 4858438"/>
                <a:gd name="connsiteY88" fmla="*/ 3328830 h 3633430"/>
                <a:gd name="connsiteX89" fmla="*/ 3076237 w 4858438"/>
                <a:gd name="connsiteY89" fmla="*/ 1793757 h 3633430"/>
                <a:gd name="connsiteX90" fmla="*/ 3657967 w 4858438"/>
                <a:gd name="connsiteY90" fmla="*/ 1839488 h 3633430"/>
                <a:gd name="connsiteX91" fmla="*/ 4858438 w 4858438"/>
                <a:gd name="connsiteY91" fmla="*/ 502771 h 3633430"/>
                <a:gd name="connsiteX92" fmla="*/ 3178993 w 4858438"/>
                <a:gd name="connsiteY92" fmla="*/ 272616 h 3633430"/>
                <a:gd name="connsiteX93" fmla="*/ 72131 w 4858438"/>
                <a:gd name="connsiteY93" fmla="*/ 1967631 h 3633430"/>
                <a:gd name="connsiteX94" fmla="*/ 1533653 w 4858438"/>
                <a:gd name="connsiteY94" fmla="*/ 3475570 h 3633430"/>
                <a:gd name="connsiteX95" fmla="*/ 3030335 w 4858438"/>
                <a:gd name="connsiteY95" fmla="*/ 2459924 h 3633430"/>
                <a:gd name="connsiteX96" fmla="*/ 3592731 w 4858438"/>
                <a:gd name="connsiteY96" fmla="*/ 2002982 h 3633430"/>
                <a:gd name="connsiteX97" fmla="*/ 3680712 w 4858438"/>
                <a:gd name="connsiteY97" fmla="*/ 1935533 h 3633430"/>
                <a:gd name="connsiteX98" fmla="*/ 3676846 w 4858438"/>
                <a:gd name="connsiteY98" fmla="*/ 1934640 h 3633430"/>
                <a:gd name="connsiteX99" fmla="*/ 3761224 w 4858438"/>
                <a:gd name="connsiteY99" fmla="*/ 1866082 h 3633430"/>
                <a:gd name="connsiteX100" fmla="*/ 3762612 w 4858438"/>
                <a:gd name="connsiteY100" fmla="*/ 1866440 h 3633430"/>
                <a:gd name="connsiteX101" fmla="*/ 3793907 w 4858438"/>
                <a:gd name="connsiteY101" fmla="*/ 1839528 h 3633430"/>
                <a:gd name="connsiteX102" fmla="*/ 4028070 w 4858438"/>
                <a:gd name="connsiteY102" fmla="*/ 1649272 h 3633430"/>
                <a:gd name="connsiteX103" fmla="*/ 4012640 w 4858438"/>
                <a:gd name="connsiteY103" fmla="*/ 1648613 h 3633430"/>
                <a:gd name="connsiteX104" fmla="*/ 4635103 w 4858438"/>
                <a:gd name="connsiteY104" fmla="*/ 1006652 h 3633430"/>
                <a:gd name="connsiteX105" fmla="*/ 4858438 w 4858438"/>
                <a:gd name="connsiteY105" fmla="*/ 502771 h 3633430"/>
                <a:gd name="connsiteX0" fmla="*/ 1433618 w 4858438"/>
                <a:gd name="connsiteY0" fmla="*/ 1367754 h 3570793"/>
                <a:gd name="connsiteX1" fmla="*/ 1387016 w 4858438"/>
                <a:gd name="connsiteY1" fmla="*/ 1256863 h 3570793"/>
                <a:gd name="connsiteX2" fmla="*/ 1171818 w 4858438"/>
                <a:gd name="connsiteY2" fmla="*/ 1200917 h 3570793"/>
                <a:gd name="connsiteX3" fmla="*/ 843436 w 4858438"/>
                <a:gd name="connsiteY3" fmla="*/ 1455342 h 3570793"/>
                <a:gd name="connsiteX4" fmla="*/ 917566 w 4858438"/>
                <a:gd name="connsiteY4" fmla="*/ 1981575 h 3570793"/>
                <a:gd name="connsiteX5" fmla="*/ 1042446 w 4858438"/>
                <a:gd name="connsiteY5" fmla="*/ 1858028 h 3570793"/>
                <a:gd name="connsiteX6" fmla="*/ 893116 w 4858438"/>
                <a:gd name="connsiteY6" fmla="*/ 1491388 h 3570793"/>
                <a:gd name="connsiteX7" fmla="*/ 1331284 w 4858438"/>
                <a:gd name="connsiteY7" fmla="*/ 1457175 h 3570793"/>
                <a:gd name="connsiteX8" fmla="*/ 1433618 w 4858438"/>
                <a:gd name="connsiteY8" fmla="*/ 1367754 h 3570793"/>
                <a:gd name="connsiteX9" fmla="*/ 1486467 w 4858438"/>
                <a:gd name="connsiteY9" fmla="*/ 1370354 h 3570793"/>
                <a:gd name="connsiteX10" fmla="*/ 1270246 w 4858438"/>
                <a:gd name="connsiteY10" fmla="*/ 1503385 h 3570793"/>
                <a:gd name="connsiteX11" fmla="*/ 948555 w 4858438"/>
                <a:gd name="connsiteY11" fmla="*/ 1489131 h 3570793"/>
                <a:gd name="connsiteX12" fmla="*/ 1039249 w 4858438"/>
                <a:gd name="connsiteY12" fmla="*/ 1793366 h 3570793"/>
                <a:gd name="connsiteX13" fmla="*/ 936415 w 4858438"/>
                <a:gd name="connsiteY13" fmla="*/ 2024782 h 3570793"/>
                <a:gd name="connsiteX14" fmla="*/ 845300 w 4858438"/>
                <a:gd name="connsiteY14" fmla="*/ 1349775 h 3570793"/>
                <a:gd name="connsiteX15" fmla="*/ 1222033 w 4858438"/>
                <a:gd name="connsiteY15" fmla="*/ 1139193 h 3570793"/>
                <a:gd name="connsiteX16" fmla="*/ 1453615 w 4858438"/>
                <a:gd name="connsiteY16" fmla="*/ 1250223 h 3570793"/>
                <a:gd name="connsiteX17" fmla="*/ 1486467 w 4858438"/>
                <a:gd name="connsiteY17" fmla="*/ 1370354 h 3570793"/>
                <a:gd name="connsiteX18" fmla="*/ 2124812 w 4858438"/>
                <a:gd name="connsiteY18" fmla="*/ 1678948 h 3570793"/>
                <a:gd name="connsiteX19" fmla="*/ 2027479 w 4858438"/>
                <a:gd name="connsiteY19" fmla="*/ 1545268 h 3570793"/>
                <a:gd name="connsiteX20" fmla="*/ 1896696 w 4858438"/>
                <a:gd name="connsiteY20" fmla="*/ 1523180 h 3570793"/>
                <a:gd name="connsiteX21" fmla="*/ 1850955 w 4858438"/>
                <a:gd name="connsiteY21" fmla="*/ 1586537 h 3570793"/>
                <a:gd name="connsiteX22" fmla="*/ 1765087 w 4858438"/>
                <a:gd name="connsiteY22" fmla="*/ 1970499 h 3570793"/>
                <a:gd name="connsiteX23" fmla="*/ 1376220 w 4858438"/>
                <a:gd name="connsiteY23" fmla="*/ 1778946 h 3570793"/>
                <a:gd name="connsiteX24" fmla="*/ 1213631 w 4858438"/>
                <a:gd name="connsiteY24" fmla="*/ 1919659 h 3570793"/>
                <a:gd name="connsiteX25" fmla="*/ 1786130 w 4858438"/>
                <a:gd name="connsiteY25" fmla="*/ 2025853 h 3570793"/>
                <a:gd name="connsiteX26" fmla="*/ 2124812 w 4858438"/>
                <a:gd name="connsiteY26" fmla="*/ 1678948 h 3570793"/>
                <a:gd name="connsiteX27" fmla="*/ 2160167 w 4858438"/>
                <a:gd name="connsiteY27" fmla="*/ 1684490 h 3570793"/>
                <a:gd name="connsiteX28" fmla="*/ 1724008 w 4858438"/>
                <a:gd name="connsiteY28" fmla="*/ 2095063 h 3570793"/>
                <a:gd name="connsiteX29" fmla="*/ 1154091 w 4858438"/>
                <a:gd name="connsiteY29" fmla="*/ 1872975 h 3570793"/>
                <a:gd name="connsiteX30" fmla="*/ 1454713 w 4858438"/>
                <a:gd name="connsiteY30" fmla="*/ 1751937 h 3570793"/>
                <a:gd name="connsiteX31" fmla="*/ 1717477 w 4858438"/>
                <a:gd name="connsiteY31" fmla="*/ 1925739 h 3570793"/>
                <a:gd name="connsiteX32" fmla="*/ 1816715 w 4858438"/>
                <a:gd name="connsiteY32" fmla="*/ 1623835 h 3570793"/>
                <a:gd name="connsiteX33" fmla="*/ 1933892 w 4858438"/>
                <a:gd name="connsiteY33" fmla="*/ 1455829 h 3570793"/>
                <a:gd name="connsiteX34" fmla="*/ 2036940 w 4858438"/>
                <a:gd name="connsiteY34" fmla="*/ 1480608 h 3570793"/>
                <a:gd name="connsiteX35" fmla="*/ 2160167 w 4858438"/>
                <a:gd name="connsiteY35" fmla="*/ 1684490 h 3570793"/>
                <a:gd name="connsiteX36" fmla="*/ 2530004 w 4858438"/>
                <a:gd name="connsiteY36" fmla="*/ 976712 h 3570793"/>
                <a:gd name="connsiteX37" fmla="*/ 2230366 w 4858438"/>
                <a:gd name="connsiteY37" fmla="*/ 774676 h 3570793"/>
                <a:gd name="connsiteX38" fmla="*/ 2132783 w 4858438"/>
                <a:gd name="connsiteY38" fmla="*/ 783450 h 3570793"/>
                <a:gd name="connsiteX39" fmla="*/ 2003005 w 4858438"/>
                <a:gd name="connsiteY39" fmla="*/ 818291 h 3570793"/>
                <a:gd name="connsiteX40" fmla="*/ 1719361 w 4858438"/>
                <a:gd name="connsiteY40" fmla="*/ 1246506 h 3570793"/>
                <a:gd name="connsiteX41" fmla="*/ 1890515 w 4858438"/>
                <a:gd name="connsiteY41" fmla="*/ 1225616 h 3570793"/>
                <a:gd name="connsiteX42" fmla="*/ 2016356 w 4858438"/>
                <a:gd name="connsiteY42" fmla="*/ 872591 h 3570793"/>
                <a:gd name="connsiteX43" fmla="*/ 2360339 w 4858438"/>
                <a:gd name="connsiteY43" fmla="*/ 1092721 h 3570793"/>
                <a:gd name="connsiteX44" fmla="*/ 2530004 w 4858438"/>
                <a:gd name="connsiteY44" fmla="*/ 976712 h 3570793"/>
                <a:gd name="connsiteX45" fmla="*/ 2580119 w 4858438"/>
                <a:gd name="connsiteY45" fmla="*/ 1007738 h 3570793"/>
                <a:gd name="connsiteX46" fmla="*/ 2282701 w 4858438"/>
                <a:gd name="connsiteY46" fmla="*/ 1091137 h 3570793"/>
                <a:gd name="connsiteX47" fmla="*/ 2055456 w 4858438"/>
                <a:gd name="connsiteY47" fmla="*/ 900590 h 3570793"/>
                <a:gd name="connsiteX48" fmla="*/ 1926622 w 4858438"/>
                <a:gd name="connsiteY48" fmla="*/ 1174934 h 3570793"/>
                <a:gd name="connsiteX49" fmla="*/ 1702359 w 4858438"/>
                <a:gd name="connsiteY49" fmla="*/ 1287435 h 3570793"/>
                <a:gd name="connsiteX50" fmla="*/ 2069116 w 4858438"/>
                <a:gd name="connsiteY50" fmla="*/ 740380 h 3570793"/>
                <a:gd name="connsiteX51" fmla="*/ 2142729 w 4858438"/>
                <a:gd name="connsiteY51" fmla="*/ 729067 h 3570793"/>
                <a:gd name="connsiteX52" fmla="*/ 2580119 w 4858438"/>
                <a:gd name="connsiteY52" fmla="*/ 1007738 h 3570793"/>
                <a:gd name="connsiteX53" fmla="*/ 3210598 w 4858438"/>
                <a:gd name="connsiteY53" fmla="*/ 1274964 h 3570793"/>
                <a:gd name="connsiteX54" fmla="*/ 3113266 w 4858438"/>
                <a:gd name="connsiteY54" fmla="*/ 1141282 h 3570793"/>
                <a:gd name="connsiteX55" fmla="*/ 2982483 w 4858438"/>
                <a:gd name="connsiteY55" fmla="*/ 1119197 h 3570793"/>
                <a:gd name="connsiteX56" fmla="*/ 2936742 w 4858438"/>
                <a:gd name="connsiteY56" fmla="*/ 1182553 h 3570793"/>
                <a:gd name="connsiteX57" fmla="*/ 2850873 w 4858438"/>
                <a:gd name="connsiteY57" fmla="*/ 1566515 h 3570793"/>
                <a:gd name="connsiteX58" fmla="*/ 2462007 w 4858438"/>
                <a:gd name="connsiteY58" fmla="*/ 1374962 h 3570793"/>
                <a:gd name="connsiteX59" fmla="*/ 2299417 w 4858438"/>
                <a:gd name="connsiteY59" fmla="*/ 1515675 h 3570793"/>
                <a:gd name="connsiteX60" fmla="*/ 2871916 w 4858438"/>
                <a:gd name="connsiteY60" fmla="*/ 1621867 h 3570793"/>
                <a:gd name="connsiteX61" fmla="*/ 3210598 w 4858438"/>
                <a:gd name="connsiteY61" fmla="*/ 1274964 h 3570793"/>
                <a:gd name="connsiteX62" fmla="*/ 3245954 w 4858438"/>
                <a:gd name="connsiteY62" fmla="*/ 1280504 h 3570793"/>
                <a:gd name="connsiteX63" fmla="*/ 2809794 w 4858438"/>
                <a:gd name="connsiteY63" fmla="*/ 1691077 h 3570793"/>
                <a:gd name="connsiteX64" fmla="*/ 2239876 w 4858438"/>
                <a:gd name="connsiteY64" fmla="*/ 1468991 h 3570793"/>
                <a:gd name="connsiteX65" fmla="*/ 2540499 w 4858438"/>
                <a:gd name="connsiteY65" fmla="*/ 1347951 h 3570793"/>
                <a:gd name="connsiteX66" fmla="*/ 2803264 w 4858438"/>
                <a:gd name="connsiteY66" fmla="*/ 1521753 h 3570793"/>
                <a:gd name="connsiteX67" fmla="*/ 2902501 w 4858438"/>
                <a:gd name="connsiteY67" fmla="*/ 1219851 h 3570793"/>
                <a:gd name="connsiteX68" fmla="*/ 3019678 w 4858438"/>
                <a:gd name="connsiteY68" fmla="*/ 1051843 h 3570793"/>
                <a:gd name="connsiteX69" fmla="*/ 3122727 w 4858438"/>
                <a:gd name="connsiteY69" fmla="*/ 1076622 h 3570793"/>
                <a:gd name="connsiteX70" fmla="*/ 3245954 w 4858438"/>
                <a:gd name="connsiteY70" fmla="*/ 1280504 h 3570793"/>
                <a:gd name="connsiteX71" fmla="*/ 3206103 w 4858438"/>
                <a:gd name="connsiteY71" fmla="*/ 2127098 h 3570793"/>
                <a:gd name="connsiteX72" fmla="*/ 3100554 w 4858438"/>
                <a:gd name="connsiteY72" fmla="*/ 2190632 h 3570793"/>
                <a:gd name="connsiteX73" fmla="*/ 2131300 w 4858438"/>
                <a:gd name="connsiteY73" fmla="*/ 2970920 h 3570793"/>
                <a:gd name="connsiteX74" fmla="*/ 2055476 w 4858438"/>
                <a:gd name="connsiteY74" fmla="*/ 3008234 h 3570793"/>
                <a:gd name="connsiteX75" fmla="*/ 3094659 w 4858438"/>
                <a:gd name="connsiteY75" fmla="*/ 2130700 h 3570793"/>
                <a:gd name="connsiteX76" fmla="*/ 3206103 w 4858438"/>
                <a:gd name="connsiteY76" fmla="*/ 2127098 h 3570793"/>
                <a:gd name="connsiteX77" fmla="*/ 3479041 w 4858438"/>
                <a:gd name="connsiteY77" fmla="*/ 1915539 h 3570793"/>
                <a:gd name="connsiteX78" fmla="*/ 3276491 w 4858438"/>
                <a:gd name="connsiteY78" fmla="*/ 2072541 h 3570793"/>
                <a:gd name="connsiteX79" fmla="*/ 3098033 w 4858438"/>
                <a:gd name="connsiteY79" fmla="*/ 2075092 h 3570793"/>
                <a:gd name="connsiteX80" fmla="*/ 1963861 w 4858438"/>
                <a:gd name="connsiteY80" fmla="*/ 3053318 h 3570793"/>
                <a:gd name="connsiteX81" fmla="*/ 1759329 w 4858438"/>
                <a:gd name="connsiteY81" fmla="*/ 3153973 h 3570793"/>
                <a:gd name="connsiteX82" fmla="*/ 3080614 w 4858438"/>
                <a:gd name="connsiteY82" fmla="*/ 1897987 h 3570793"/>
                <a:gd name="connsiteX83" fmla="*/ 3479041 w 4858438"/>
                <a:gd name="connsiteY83" fmla="*/ 1915539 h 3570793"/>
                <a:gd name="connsiteX84" fmla="*/ 3657967 w 4858438"/>
                <a:gd name="connsiteY84" fmla="*/ 1776851 h 3570793"/>
                <a:gd name="connsiteX85" fmla="*/ 3567736 w 4858438"/>
                <a:gd name="connsiteY85" fmla="*/ 1846791 h 3570793"/>
                <a:gd name="connsiteX86" fmla="*/ 3084839 w 4858438"/>
                <a:gd name="connsiteY86" fmla="*/ 1818574 h 3570793"/>
                <a:gd name="connsiteX87" fmla="*/ 1627640 w 4858438"/>
                <a:gd name="connsiteY87" fmla="*/ 3218780 h 3570793"/>
                <a:gd name="connsiteX88" fmla="*/ 1531295 w 4858438"/>
                <a:gd name="connsiteY88" fmla="*/ 3266193 h 3570793"/>
                <a:gd name="connsiteX89" fmla="*/ 3076237 w 4858438"/>
                <a:gd name="connsiteY89" fmla="*/ 1731120 h 3570793"/>
                <a:gd name="connsiteX90" fmla="*/ 3657967 w 4858438"/>
                <a:gd name="connsiteY90" fmla="*/ 1776851 h 3570793"/>
                <a:gd name="connsiteX91" fmla="*/ 4858438 w 4858438"/>
                <a:gd name="connsiteY91" fmla="*/ 440134 h 3570793"/>
                <a:gd name="connsiteX92" fmla="*/ 3178993 w 4858438"/>
                <a:gd name="connsiteY92" fmla="*/ 209979 h 3570793"/>
                <a:gd name="connsiteX93" fmla="*/ 72131 w 4858438"/>
                <a:gd name="connsiteY93" fmla="*/ 1904994 h 3570793"/>
                <a:gd name="connsiteX94" fmla="*/ 1533653 w 4858438"/>
                <a:gd name="connsiteY94" fmla="*/ 3412933 h 3570793"/>
                <a:gd name="connsiteX95" fmla="*/ 3030335 w 4858438"/>
                <a:gd name="connsiteY95" fmla="*/ 2397287 h 3570793"/>
                <a:gd name="connsiteX96" fmla="*/ 3592731 w 4858438"/>
                <a:gd name="connsiteY96" fmla="*/ 1940345 h 3570793"/>
                <a:gd name="connsiteX97" fmla="*/ 3680712 w 4858438"/>
                <a:gd name="connsiteY97" fmla="*/ 1872896 h 3570793"/>
                <a:gd name="connsiteX98" fmla="*/ 3676846 w 4858438"/>
                <a:gd name="connsiteY98" fmla="*/ 1872003 h 3570793"/>
                <a:gd name="connsiteX99" fmla="*/ 3761224 w 4858438"/>
                <a:gd name="connsiteY99" fmla="*/ 1803445 h 3570793"/>
                <a:gd name="connsiteX100" fmla="*/ 3762612 w 4858438"/>
                <a:gd name="connsiteY100" fmla="*/ 1803803 h 3570793"/>
                <a:gd name="connsiteX101" fmla="*/ 3793907 w 4858438"/>
                <a:gd name="connsiteY101" fmla="*/ 1776891 h 3570793"/>
                <a:gd name="connsiteX102" fmla="*/ 4028070 w 4858438"/>
                <a:gd name="connsiteY102" fmla="*/ 1586635 h 3570793"/>
                <a:gd name="connsiteX103" fmla="*/ 4012640 w 4858438"/>
                <a:gd name="connsiteY103" fmla="*/ 1585976 h 3570793"/>
                <a:gd name="connsiteX104" fmla="*/ 4635103 w 4858438"/>
                <a:gd name="connsiteY104" fmla="*/ 944015 h 3570793"/>
                <a:gd name="connsiteX105" fmla="*/ 4858438 w 4858438"/>
                <a:gd name="connsiteY105" fmla="*/ 440134 h 3570793"/>
                <a:gd name="connsiteX0" fmla="*/ 1433618 w 4916798"/>
                <a:gd name="connsiteY0" fmla="*/ 1508829 h 3711868"/>
                <a:gd name="connsiteX1" fmla="*/ 1387016 w 4916798"/>
                <a:gd name="connsiteY1" fmla="*/ 1397938 h 3711868"/>
                <a:gd name="connsiteX2" fmla="*/ 1171818 w 4916798"/>
                <a:gd name="connsiteY2" fmla="*/ 1341992 h 3711868"/>
                <a:gd name="connsiteX3" fmla="*/ 843436 w 4916798"/>
                <a:gd name="connsiteY3" fmla="*/ 1596417 h 3711868"/>
                <a:gd name="connsiteX4" fmla="*/ 917566 w 4916798"/>
                <a:gd name="connsiteY4" fmla="*/ 2122650 h 3711868"/>
                <a:gd name="connsiteX5" fmla="*/ 1042446 w 4916798"/>
                <a:gd name="connsiteY5" fmla="*/ 1999103 h 3711868"/>
                <a:gd name="connsiteX6" fmla="*/ 893116 w 4916798"/>
                <a:gd name="connsiteY6" fmla="*/ 1632463 h 3711868"/>
                <a:gd name="connsiteX7" fmla="*/ 1331284 w 4916798"/>
                <a:gd name="connsiteY7" fmla="*/ 1598250 h 3711868"/>
                <a:gd name="connsiteX8" fmla="*/ 1433618 w 4916798"/>
                <a:gd name="connsiteY8" fmla="*/ 1508829 h 3711868"/>
                <a:gd name="connsiteX9" fmla="*/ 1486467 w 4916798"/>
                <a:gd name="connsiteY9" fmla="*/ 1511429 h 3711868"/>
                <a:gd name="connsiteX10" fmla="*/ 1270246 w 4916798"/>
                <a:gd name="connsiteY10" fmla="*/ 1644460 h 3711868"/>
                <a:gd name="connsiteX11" fmla="*/ 948555 w 4916798"/>
                <a:gd name="connsiteY11" fmla="*/ 1630206 h 3711868"/>
                <a:gd name="connsiteX12" fmla="*/ 1039249 w 4916798"/>
                <a:gd name="connsiteY12" fmla="*/ 1934441 h 3711868"/>
                <a:gd name="connsiteX13" fmla="*/ 936415 w 4916798"/>
                <a:gd name="connsiteY13" fmla="*/ 2165857 h 3711868"/>
                <a:gd name="connsiteX14" fmla="*/ 845300 w 4916798"/>
                <a:gd name="connsiteY14" fmla="*/ 1490850 h 3711868"/>
                <a:gd name="connsiteX15" fmla="*/ 1222033 w 4916798"/>
                <a:gd name="connsiteY15" fmla="*/ 1280268 h 3711868"/>
                <a:gd name="connsiteX16" fmla="*/ 1453615 w 4916798"/>
                <a:gd name="connsiteY16" fmla="*/ 1391298 h 3711868"/>
                <a:gd name="connsiteX17" fmla="*/ 1486467 w 4916798"/>
                <a:gd name="connsiteY17" fmla="*/ 1511429 h 3711868"/>
                <a:gd name="connsiteX18" fmla="*/ 2124812 w 4916798"/>
                <a:gd name="connsiteY18" fmla="*/ 1820023 h 3711868"/>
                <a:gd name="connsiteX19" fmla="*/ 2027479 w 4916798"/>
                <a:gd name="connsiteY19" fmla="*/ 1686343 h 3711868"/>
                <a:gd name="connsiteX20" fmla="*/ 1896696 w 4916798"/>
                <a:gd name="connsiteY20" fmla="*/ 1664255 h 3711868"/>
                <a:gd name="connsiteX21" fmla="*/ 1850955 w 4916798"/>
                <a:gd name="connsiteY21" fmla="*/ 1727612 h 3711868"/>
                <a:gd name="connsiteX22" fmla="*/ 1765087 w 4916798"/>
                <a:gd name="connsiteY22" fmla="*/ 2111574 h 3711868"/>
                <a:gd name="connsiteX23" fmla="*/ 1376220 w 4916798"/>
                <a:gd name="connsiteY23" fmla="*/ 1920021 h 3711868"/>
                <a:gd name="connsiteX24" fmla="*/ 1213631 w 4916798"/>
                <a:gd name="connsiteY24" fmla="*/ 2060734 h 3711868"/>
                <a:gd name="connsiteX25" fmla="*/ 1786130 w 4916798"/>
                <a:gd name="connsiteY25" fmla="*/ 2166928 h 3711868"/>
                <a:gd name="connsiteX26" fmla="*/ 2124812 w 4916798"/>
                <a:gd name="connsiteY26" fmla="*/ 1820023 h 3711868"/>
                <a:gd name="connsiteX27" fmla="*/ 2160167 w 4916798"/>
                <a:gd name="connsiteY27" fmla="*/ 1825565 h 3711868"/>
                <a:gd name="connsiteX28" fmla="*/ 1724008 w 4916798"/>
                <a:gd name="connsiteY28" fmla="*/ 2236138 h 3711868"/>
                <a:gd name="connsiteX29" fmla="*/ 1154091 w 4916798"/>
                <a:gd name="connsiteY29" fmla="*/ 2014050 h 3711868"/>
                <a:gd name="connsiteX30" fmla="*/ 1454713 w 4916798"/>
                <a:gd name="connsiteY30" fmla="*/ 1893012 h 3711868"/>
                <a:gd name="connsiteX31" fmla="*/ 1717477 w 4916798"/>
                <a:gd name="connsiteY31" fmla="*/ 2066814 h 3711868"/>
                <a:gd name="connsiteX32" fmla="*/ 1816715 w 4916798"/>
                <a:gd name="connsiteY32" fmla="*/ 1764910 h 3711868"/>
                <a:gd name="connsiteX33" fmla="*/ 1933892 w 4916798"/>
                <a:gd name="connsiteY33" fmla="*/ 1596904 h 3711868"/>
                <a:gd name="connsiteX34" fmla="*/ 2036940 w 4916798"/>
                <a:gd name="connsiteY34" fmla="*/ 1621683 h 3711868"/>
                <a:gd name="connsiteX35" fmla="*/ 2160167 w 4916798"/>
                <a:gd name="connsiteY35" fmla="*/ 1825565 h 3711868"/>
                <a:gd name="connsiteX36" fmla="*/ 2530004 w 4916798"/>
                <a:gd name="connsiteY36" fmla="*/ 1117787 h 3711868"/>
                <a:gd name="connsiteX37" fmla="*/ 2230366 w 4916798"/>
                <a:gd name="connsiteY37" fmla="*/ 915751 h 3711868"/>
                <a:gd name="connsiteX38" fmla="*/ 2132783 w 4916798"/>
                <a:gd name="connsiteY38" fmla="*/ 924525 h 3711868"/>
                <a:gd name="connsiteX39" fmla="*/ 2003005 w 4916798"/>
                <a:gd name="connsiteY39" fmla="*/ 959366 h 3711868"/>
                <a:gd name="connsiteX40" fmla="*/ 1719361 w 4916798"/>
                <a:gd name="connsiteY40" fmla="*/ 1387581 h 3711868"/>
                <a:gd name="connsiteX41" fmla="*/ 1890515 w 4916798"/>
                <a:gd name="connsiteY41" fmla="*/ 1366691 h 3711868"/>
                <a:gd name="connsiteX42" fmla="*/ 2016356 w 4916798"/>
                <a:gd name="connsiteY42" fmla="*/ 1013666 h 3711868"/>
                <a:gd name="connsiteX43" fmla="*/ 2360339 w 4916798"/>
                <a:gd name="connsiteY43" fmla="*/ 1233796 h 3711868"/>
                <a:gd name="connsiteX44" fmla="*/ 2530004 w 4916798"/>
                <a:gd name="connsiteY44" fmla="*/ 1117787 h 3711868"/>
                <a:gd name="connsiteX45" fmla="*/ 2580119 w 4916798"/>
                <a:gd name="connsiteY45" fmla="*/ 1148813 h 3711868"/>
                <a:gd name="connsiteX46" fmla="*/ 2282701 w 4916798"/>
                <a:gd name="connsiteY46" fmla="*/ 1232212 h 3711868"/>
                <a:gd name="connsiteX47" fmla="*/ 2055456 w 4916798"/>
                <a:gd name="connsiteY47" fmla="*/ 1041665 h 3711868"/>
                <a:gd name="connsiteX48" fmla="*/ 1926622 w 4916798"/>
                <a:gd name="connsiteY48" fmla="*/ 1316009 h 3711868"/>
                <a:gd name="connsiteX49" fmla="*/ 1702359 w 4916798"/>
                <a:gd name="connsiteY49" fmla="*/ 1428510 h 3711868"/>
                <a:gd name="connsiteX50" fmla="*/ 2069116 w 4916798"/>
                <a:gd name="connsiteY50" fmla="*/ 881455 h 3711868"/>
                <a:gd name="connsiteX51" fmla="*/ 2142729 w 4916798"/>
                <a:gd name="connsiteY51" fmla="*/ 870142 h 3711868"/>
                <a:gd name="connsiteX52" fmla="*/ 2580119 w 4916798"/>
                <a:gd name="connsiteY52" fmla="*/ 1148813 h 3711868"/>
                <a:gd name="connsiteX53" fmla="*/ 3210598 w 4916798"/>
                <a:gd name="connsiteY53" fmla="*/ 1416039 h 3711868"/>
                <a:gd name="connsiteX54" fmla="*/ 3113266 w 4916798"/>
                <a:gd name="connsiteY54" fmla="*/ 1282357 h 3711868"/>
                <a:gd name="connsiteX55" fmla="*/ 2982483 w 4916798"/>
                <a:gd name="connsiteY55" fmla="*/ 1260272 h 3711868"/>
                <a:gd name="connsiteX56" fmla="*/ 2936742 w 4916798"/>
                <a:gd name="connsiteY56" fmla="*/ 1323628 h 3711868"/>
                <a:gd name="connsiteX57" fmla="*/ 2850873 w 4916798"/>
                <a:gd name="connsiteY57" fmla="*/ 1707590 h 3711868"/>
                <a:gd name="connsiteX58" fmla="*/ 2462007 w 4916798"/>
                <a:gd name="connsiteY58" fmla="*/ 1516037 h 3711868"/>
                <a:gd name="connsiteX59" fmla="*/ 2299417 w 4916798"/>
                <a:gd name="connsiteY59" fmla="*/ 1656750 h 3711868"/>
                <a:gd name="connsiteX60" fmla="*/ 2871916 w 4916798"/>
                <a:gd name="connsiteY60" fmla="*/ 1762942 h 3711868"/>
                <a:gd name="connsiteX61" fmla="*/ 3210598 w 4916798"/>
                <a:gd name="connsiteY61" fmla="*/ 1416039 h 3711868"/>
                <a:gd name="connsiteX62" fmla="*/ 3245954 w 4916798"/>
                <a:gd name="connsiteY62" fmla="*/ 1421579 h 3711868"/>
                <a:gd name="connsiteX63" fmla="*/ 2809794 w 4916798"/>
                <a:gd name="connsiteY63" fmla="*/ 1832152 h 3711868"/>
                <a:gd name="connsiteX64" fmla="*/ 2239876 w 4916798"/>
                <a:gd name="connsiteY64" fmla="*/ 1610066 h 3711868"/>
                <a:gd name="connsiteX65" fmla="*/ 2540499 w 4916798"/>
                <a:gd name="connsiteY65" fmla="*/ 1489026 h 3711868"/>
                <a:gd name="connsiteX66" fmla="*/ 2803264 w 4916798"/>
                <a:gd name="connsiteY66" fmla="*/ 1662828 h 3711868"/>
                <a:gd name="connsiteX67" fmla="*/ 2902501 w 4916798"/>
                <a:gd name="connsiteY67" fmla="*/ 1360926 h 3711868"/>
                <a:gd name="connsiteX68" fmla="*/ 3019678 w 4916798"/>
                <a:gd name="connsiteY68" fmla="*/ 1192918 h 3711868"/>
                <a:gd name="connsiteX69" fmla="*/ 3122727 w 4916798"/>
                <a:gd name="connsiteY69" fmla="*/ 1217697 h 3711868"/>
                <a:gd name="connsiteX70" fmla="*/ 3245954 w 4916798"/>
                <a:gd name="connsiteY70" fmla="*/ 1421579 h 3711868"/>
                <a:gd name="connsiteX71" fmla="*/ 3206103 w 4916798"/>
                <a:gd name="connsiteY71" fmla="*/ 2268173 h 3711868"/>
                <a:gd name="connsiteX72" fmla="*/ 3100554 w 4916798"/>
                <a:gd name="connsiteY72" fmla="*/ 2331707 h 3711868"/>
                <a:gd name="connsiteX73" fmla="*/ 2131300 w 4916798"/>
                <a:gd name="connsiteY73" fmla="*/ 3111995 h 3711868"/>
                <a:gd name="connsiteX74" fmla="*/ 2055476 w 4916798"/>
                <a:gd name="connsiteY74" fmla="*/ 3149309 h 3711868"/>
                <a:gd name="connsiteX75" fmla="*/ 3094659 w 4916798"/>
                <a:gd name="connsiteY75" fmla="*/ 2271775 h 3711868"/>
                <a:gd name="connsiteX76" fmla="*/ 3206103 w 4916798"/>
                <a:gd name="connsiteY76" fmla="*/ 2268173 h 3711868"/>
                <a:gd name="connsiteX77" fmla="*/ 3479041 w 4916798"/>
                <a:gd name="connsiteY77" fmla="*/ 2056614 h 3711868"/>
                <a:gd name="connsiteX78" fmla="*/ 3276491 w 4916798"/>
                <a:gd name="connsiteY78" fmla="*/ 2213616 h 3711868"/>
                <a:gd name="connsiteX79" fmla="*/ 3098033 w 4916798"/>
                <a:gd name="connsiteY79" fmla="*/ 2216167 h 3711868"/>
                <a:gd name="connsiteX80" fmla="*/ 1963861 w 4916798"/>
                <a:gd name="connsiteY80" fmla="*/ 3194393 h 3711868"/>
                <a:gd name="connsiteX81" fmla="*/ 1759329 w 4916798"/>
                <a:gd name="connsiteY81" fmla="*/ 3295048 h 3711868"/>
                <a:gd name="connsiteX82" fmla="*/ 3080614 w 4916798"/>
                <a:gd name="connsiteY82" fmla="*/ 2039062 h 3711868"/>
                <a:gd name="connsiteX83" fmla="*/ 3479041 w 4916798"/>
                <a:gd name="connsiteY83" fmla="*/ 2056614 h 3711868"/>
                <a:gd name="connsiteX84" fmla="*/ 3657967 w 4916798"/>
                <a:gd name="connsiteY84" fmla="*/ 1917926 h 3711868"/>
                <a:gd name="connsiteX85" fmla="*/ 3567736 w 4916798"/>
                <a:gd name="connsiteY85" fmla="*/ 1987866 h 3711868"/>
                <a:gd name="connsiteX86" fmla="*/ 3084839 w 4916798"/>
                <a:gd name="connsiteY86" fmla="*/ 1959649 h 3711868"/>
                <a:gd name="connsiteX87" fmla="*/ 1627640 w 4916798"/>
                <a:gd name="connsiteY87" fmla="*/ 3359855 h 3711868"/>
                <a:gd name="connsiteX88" fmla="*/ 1531295 w 4916798"/>
                <a:gd name="connsiteY88" fmla="*/ 3407268 h 3711868"/>
                <a:gd name="connsiteX89" fmla="*/ 3076237 w 4916798"/>
                <a:gd name="connsiteY89" fmla="*/ 1872195 h 3711868"/>
                <a:gd name="connsiteX90" fmla="*/ 3657967 w 4916798"/>
                <a:gd name="connsiteY90" fmla="*/ 1917926 h 3711868"/>
                <a:gd name="connsiteX91" fmla="*/ 4858438 w 4916798"/>
                <a:gd name="connsiteY91" fmla="*/ 581209 h 3711868"/>
                <a:gd name="connsiteX92" fmla="*/ 3178993 w 4916798"/>
                <a:gd name="connsiteY92" fmla="*/ 351054 h 3711868"/>
                <a:gd name="connsiteX93" fmla="*/ 72131 w 4916798"/>
                <a:gd name="connsiteY93" fmla="*/ 2046069 h 3711868"/>
                <a:gd name="connsiteX94" fmla="*/ 1533653 w 4916798"/>
                <a:gd name="connsiteY94" fmla="*/ 3554008 h 3711868"/>
                <a:gd name="connsiteX95" fmla="*/ 3030335 w 4916798"/>
                <a:gd name="connsiteY95" fmla="*/ 2538362 h 3711868"/>
                <a:gd name="connsiteX96" fmla="*/ 3592731 w 4916798"/>
                <a:gd name="connsiteY96" fmla="*/ 2081420 h 3711868"/>
                <a:gd name="connsiteX97" fmla="*/ 3680712 w 4916798"/>
                <a:gd name="connsiteY97" fmla="*/ 2013971 h 3711868"/>
                <a:gd name="connsiteX98" fmla="*/ 3676846 w 4916798"/>
                <a:gd name="connsiteY98" fmla="*/ 2013078 h 3711868"/>
                <a:gd name="connsiteX99" fmla="*/ 3761224 w 4916798"/>
                <a:gd name="connsiteY99" fmla="*/ 1944520 h 3711868"/>
                <a:gd name="connsiteX100" fmla="*/ 3762612 w 4916798"/>
                <a:gd name="connsiteY100" fmla="*/ 1944878 h 3711868"/>
                <a:gd name="connsiteX101" fmla="*/ 3793907 w 4916798"/>
                <a:gd name="connsiteY101" fmla="*/ 1917966 h 3711868"/>
                <a:gd name="connsiteX102" fmla="*/ 4028070 w 4916798"/>
                <a:gd name="connsiteY102" fmla="*/ 1727710 h 3711868"/>
                <a:gd name="connsiteX103" fmla="*/ 4012640 w 4916798"/>
                <a:gd name="connsiteY103" fmla="*/ 1727051 h 3711868"/>
                <a:gd name="connsiteX104" fmla="*/ 4635103 w 4916798"/>
                <a:gd name="connsiteY104" fmla="*/ 1085090 h 3711868"/>
                <a:gd name="connsiteX105" fmla="*/ 4858438 w 4916798"/>
                <a:gd name="connsiteY105" fmla="*/ 581209 h 3711868"/>
                <a:gd name="connsiteX0" fmla="*/ 1433618 w 4858438"/>
                <a:gd name="connsiteY0" fmla="*/ 1553070 h 3756109"/>
                <a:gd name="connsiteX1" fmla="*/ 1387016 w 4858438"/>
                <a:gd name="connsiteY1" fmla="*/ 1442179 h 3756109"/>
                <a:gd name="connsiteX2" fmla="*/ 1171818 w 4858438"/>
                <a:gd name="connsiteY2" fmla="*/ 1386233 h 3756109"/>
                <a:gd name="connsiteX3" fmla="*/ 843436 w 4858438"/>
                <a:gd name="connsiteY3" fmla="*/ 1640658 h 3756109"/>
                <a:gd name="connsiteX4" fmla="*/ 917566 w 4858438"/>
                <a:gd name="connsiteY4" fmla="*/ 2166891 h 3756109"/>
                <a:gd name="connsiteX5" fmla="*/ 1042446 w 4858438"/>
                <a:gd name="connsiteY5" fmla="*/ 2043344 h 3756109"/>
                <a:gd name="connsiteX6" fmla="*/ 893116 w 4858438"/>
                <a:gd name="connsiteY6" fmla="*/ 1676704 h 3756109"/>
                <a:gd name="connsiteX7" fmla="*/ 1331284 w 4858438"/>
                <a:gd name="connsiteY7" fmla="*/ 1642491 h 3756109"/>
                <a:gd name="connsiteX8" fmla="*/ 1433618 w 4858438"/>
                <a:gd name="connsiteY8" fmla="*/ 1553070 h 3756109"/>
                <a:gd name="connsiteX9" fmla="*/ 1486467 w 4858438"/>
                <a:gd name="connsiteY9" fmla="*/ 1555670 h 3756109"/>
                <a:gd name="connsiteX10" fmla="*/ 1270246 w 4858438"/>
                <a:gd name="connsiteY10" fmla="*/ 1688701 h 3756109"/>
                <a:gd name="connsiteX11" fmla="*/ 948555 w 4858438"/>
                <a:gd name="connsiteY11" fmla="*/ 1674447 h 3756109"/>
                <a:gd name="connsiteX12" fmla="*/ 1039249 w 4858438"/>
                <a:gd name="connsiteY12" fmla="*/ 1978682 h 3756109"/>
                <a:gd name="connsiteX13" fmla="*/ 936415 w 4858438"/>
                <a:gd name="connsiteY13" fmla="*/ 2210098 h 3756109"/>
                <a:gd name="connsiteX14" fmla="*/ 845300 w 4858438"/>
                <a:gd name="connsiteY14" fmla="*/ 1535091 h 3756109"/>
                <a:gd name="connsiteX15" fmla="*/ 1222033 w 4858438"/>
                <a:gd name="connsiteY15" fmla="*/ 1324509 h 3756109"/>
                <a:gd name="connsiteX16" fmla="*/ 1453615 w 4858438"/>
                <a:gd name="connsiteY16" fmla="*/ 1435539 h 3756109"/>
                <a:gd name="connsiteX17" fmla="*/ 1486467 w 4858438"/>
                <a:gd name="connsiteY17" fmla="*/ 1555670 h 3756109"/>
                <a:gd name="connsiteX18" fmla="*/ 2124812 w 4858438"/>
                <a:gd name="connsiteY18" fmla="*/ 1864264 h 3756109"/>
                <a:gd name="connsiteX19" fmla="*/ 2027479 w 4858438"/>
                <a:gd name="connsiteY19" fmla="*/ 1730584 h 3756109"/>
                <a:gd name="connsiteX20" fmla="*/ 1896696 w 4858438"/>
                <a:gd name="connsiteY20" fmla="*/ 1708496 h 3756109"/>
                <a:gd name="connsiteX21" fmla="*/ 1850955 w 4858438"/>
                <a:gd name="connsiteY21" fmla="*/ 1771853 h 3756109"/>
                <a:gd name="connsiteX22" fmla="*/ 1765087 w 4858438"/>
                <a:gd name="connsiteY22" fmla="*/ 2155815 h 3756109"/>
                <a:gd name="connsiteX23" fmla="*/ 1376220 w 4858438"/>
                <a:gd name="connsiteY23" fmla="*/ 1964262 h 3756109"/>
                <a:gd name="connsiteX24" fmla="*/ 1213631 w 4858438"/>
                <a:gd name="connsiteY24" fmla="*/ 2104975 h 3756109"/>
                <a:gd name="connsiteX25" fmla="*/ 1786130 w 4858438"/>
                <a:gd name="connsiteY25" fmla="*/ 2211169 h 3756109"/>
                <a:gd name="connsiteX26" fmla="*/ 2124812 w 4858438"/>
                <a:gd name="connsiteY26" fmla="*/ 1864264 h 3756109"/>
                <a:gd name="connsiteX27" fmla="*/ 2160167 w 4858438"/>
                <a:gd name="connsiteY27" fmla="*/ 1869806 h 3756109"/>
                <a:gd name="connsiteX28" fmla="*/ 1724008 w 4858438"/>
                <a:gd name="connsiteY28" fmla="*/ 2280379 h 3756109"/>
                <a:gd name="connsiteX29" fmla="*/ 1154091 w 4858438"/>
                <a:gd name="connsiteY29" fmla="*/ 2058291 h 3756109"/>
                <a:gd name="connsiteX30" fmla="*/ 1454713 w 4858438"/>
                <a:gd name="connsiteY30" fmla="*/ 1937253 h 3756109"/>
                <a:gd name="connsiteX31" fmla="*/ 1717477 w 4858438"/>
                <a:gd name="connsiteY31" fmla="*/ 2111055 h 3756109"/>
                <a:gd name="connsiteX32" fmla="*/ 1816715 w 4858438"/>
                <a:gd name="connsiteY32" fmla="*/ 1809151 h 3756109"/>
                <a:gd name="connsiteX33" fmla="*/ 1933892 w 4858438"/>
                <a:gd name="connsiteY33" fmla="*/ 1641145 h 3756109"/>
                <a:gd name="connsiteX34" fmla="*/ 2036940 w 4858438"/>
                <a:gd name="connsiteY34" fmla="*/ 1665924 h 3756109"/>
                <a:gd name="connsiteX35" fmla="*/ 2160167 w 4858438"/>
                <a:gd name="connsiteY35" fmla="*/ 1869806 h 3756109"/>
                <a:gd name="connsiteX36" fmla="*/ 2530004 w 4858438"/>
                <a:gd name="connsiteY36" fmla="*/ 1162028 h 3756109"/>
                <a:gd name="connsiteX37" fmla="*/ 2230366 w 4858438"/>
                <a:gd name="connsiteY37" fmla="*/ 959992 h 3756109"/>
                <a:gd name="connsiteX38" fmla="*/ 2132783 w 4858438"/>
                <a:gd name="connsiteY38" fmla="*/ 968766 h 3756109"/>
                <a:gd name="connsiteX39" fmla="*/ 2003005 w 4858438"/>
                <a:gd name="connsiteY39" fmla="*/ 1003607 h 3756109"/>
                <a:gd name="connsiteX40" fmla="*/ 1719361 w 4858438"/>
                <a:gd name="connsiteY40" fmla="*/ 1431822 h 3756109"/>
                <a:gd name="connsiteX41" fmla="*/ 1890515 w 4858438"/>
                <a:gd name="connsiteY41" fmla="*/ 1410932 h 3756109"/>
                <a:gd name="connsiteX42" fmla="*/ 2016356 w 4858438"/>
                <a:gd name="connsiteY42" fmla="*/ 1057907 h 3756109"/>
                <a:gd name="connsiteX43" fmla="*/ 2360339 w 4858438"/>
                <a:gd name="connsiteY43" fmla="*/ 1278037 h 3756109"/>
                <a:gd name="connsiteX44" fmla="*/ 2530004 w 4858438"/>
                <a:gd name="connsiteY44" fmla="*/ 1162028 h 3756109"/>
                <a:gd name="connsiteX45" fmla="*/ 2580119 w 4858438"/>
                <a:gd name="connsiteY45" fmla="*/ 1193054 h 3756109"/>
                <a:gd name="connsiteX46" fmla="*/ 2282701 w 4858438"/>
                <a:gd name="connsiteY46" fmla="*/ 1276453 h 3756109"/>
                <a:gd name="connsiteX47" fmla="*/ 2055456 w 4858438"/>
                <a:gd name="connsiteY47" fmla="*/ 1085906 h 3756109"/>
                <a:gd name="connsiteX48" fmla="*/ 1926622 w 4858438"/>
                <a:gd name="connsiteY48" fmla="*/ 1360250 h 3756109"/>
                <a:gd name="connsiteX49" fmla="*/ 1702359 w 4858438"/>
                <a:gd name="connsiteY49" fmla="*/ 1472751 h 3756109"/>
                <a:gd name="connsiteX50" fmla="*/ 2069116 w 4858438"/>
                <a:gd name="connsiteY50" fmla="*/ 925696 h 3756109"/>
                <a:gd name="connsiteX51" fmla="*/ 2142729 w 4858438"/>
                <a:gd name="connsiteY51" fmla="*/ 914383 h 3756109"/>
                <a:gd name="connsiteX52" fmla="*/ 2580119 w 4858438"/>
                <a:gd name="connsiteY52" fmla="*/ 1193054 h 3756109"/>
                <a:gd name="connsiteX53" fmla="*/ 3210598 w 4858438"/>
                <a:gd name="connsiteY53" fmla="*/ 1460280 h 3756109"/>
                <a:gd name="connsiteX54" fmla="*/ 3113266 w 4858438"/>
                <a:gd name="connsiteY54" fmla="*/ 1326598 h 3756109"/>
                <a:gd name="connsiteX55" fmla="*/ 2982483 w 4858438"/>
                <a:gd name="connsiteY55" fmla="*/ 1304513 h 3756109"/>
                <a:gd name="connsiteX56" fmla="*/ 2936742 w 4858438"/>
                <a:gd name="connsiteY56" fmla="*/ 1367869 h 3756109"/>
                <a:gd name="connsiteX57" fmla="*/ 2850873 w 4858438"/>
                <a:gd name="connsiteY57" fmla="*/ 1751831 h 3756109"/>
                <a:gd name="connsiteX58" fmla="*/ 2462007 w 4858438"/>
                <a:gd name="connsiteY58" fmla="*/ 1560278 h 3756109"/>
                <a:gd name="connsiteX59" fmla="*/ 2299417 w 4858438"/>
                <a:gd name="connsiteY59" fmla="*/ 1700991 h 3756109"/>
                <a:gd name="connsiteX60" fmla="*/ 2871916 w 4858438"/>
                <a:gd name="connsiteY60" fmla="*/ 1807183 h 3756109"/>
                <a:gd name="connsiteX61" fmla="*/ 3210598 w 4858438"/>
                <a:gd name="connsiteY61" fmla="*/ 1460280 h 3756109"/>
                <a:gd name="connsiteX62" fmla="*/ 3245954 w 4858438"/>
                <a:gd name="connsiteY62" fmla="*/ 1465820 h 3756109"/>
                <a:gd name="connsiteX63" fmla="*/ 2809794 w 4858438"/>
                <a:gd name="connsiteY63" fmla="*/ 1876393 h 3756109"/>
                <a:gd name="connsiteX64" fmla="*/ 2239876 w 4858438"/>
                <a:gd name="connsiteY64" fmla="*/ 1654307 h 3756109"/>
                <a:gd name="connsiteX65" fmla="*/ 2540499 w 4858438"/>
                <a:gd name="connsiteY65" fmla="*/ 1533267 h 3756109"/>
                <a:gd name="connsiteX66" fmla="*/ 2803264 w 4858438"/>
                <a:gd name="connsiteY66" fmla="*/ 1707069 h 3756109"/>
                <a:gd name="connsiteX67" fmla="*/ 2902501 w 4858438"/>
                <a:gd name="connsiteY67" fmla="*/ 1405167 h 3756109"/>
                <a:gd name="connsiteX68" fmla="*/ 3019678 w 4858438"/>
                <a:gd name="connsiteY68" fmla="*/ 1237159 h 3756109"/>
                <a:gd name="connsiteX69" fmla="*/ 3122727 w 4858438"/>
                <a:gd name="connsiteY69" fmla="*/ 1261938 h 3756109"/>
                <a:gd name="connsiteX70" fmla="*/ 3245954 w 4858438"/>
                <a:gd name="connsiteY70" fmla="*/ 1465820 h 3756109"/>
                <a:gd name="connsiteX71" fmla="*/ 3206103 w 4858438"/>
                <a:gd name="connsiteY71" fmla="*/ 2312414 h 3756109"/>
                <a:gd name="connsiteX72" fmla="*/ 3100554 w 4858438"/>
                <a:gd name="connsiteY72" fmla="*/ 2375948 h 3756109"/>
                <a:gd name="connsiteX73" fmla="*/ 2131300 w 4858438"/>
                <a:gd name="connsiteY73" fmla="*/ 3156236 h 3756109"/>
                <a:gd name="connsiteX74" fmla="*/ 2055476 w 4858438"/>
                <a:gd name="connsiteY74" fmla="*/ 3193550 h 3756109"/>
                <a:gd name="connsiteX75" fmla="*/ 3094659 w 4858438"/>
                <a:gd name="connsiteY75" fmla="*/ 2316016 h 3756109"/>
                <a:gd name="connsiteX76" fmla="*/ 3206103 w 4858438"/>
                <a:gd name="connsiteY76" fmla="*/ 2312414 h 3756109"/>
                <a:gd name="connsiteX77" fmla="*/ 3479041 w 4858438"/>
                <a:gd name="connsiteY77" fmla="*/ 2100855 h 3756109"/>
                <a:gd name="connsiteX78" fmla="*/ 3276491 w 4858438"/>
                <a:gd name="connsiteY78" fmla="*/ 2257857 h 3756109"/>
                <a:gd name="connsiteX79" fmla="*/ 3098033 w 4858438"/>
                <a:gd name="connsiteY79" fmla="*/ 2260408 h 3756109"/>
                <a:gd name="connsiteX80" fmla="*/ 1963861 w 4858438"/>
                <a:gd name="connsiteY80" fmla="*/ 3238634 h 3756109"/>
                <a:gd name="connsiteX81" fmla="*/ 1759329 w 4858438"/>
                <a:gd name="connsiteY81" fmla="*/ 3339289 h 3756109"/>
                <a:gd name="connsiteX82" fmla="*/ 3080614 w 4858438"/>
                <a:gd name="connsiteY82" fmla="*/ 2083303 h 3756109"/>
                <a:gd name="connsiteX83" fmla="*/ 3479041 w 4858438"/>
                <a:gd name="connsiteY83" fmla="*/ 2100855 h 3756109"/>
                <a:gd name="connsiteX84" fmla="*/ 3657967 w 4858438"/>
                <a:gd name="connsiteY84" fmla="*/ 1962167 h 3756109"/>
                <a:gd name="connsiteX85" fmla="*/ 3567736 w 4858438"/>
                <a:gd name="connsiteY85" fmla="*/ 2032107 h 3756109"/>
                <a:gd name="connsiteX86" fmla="*/ 3084839 w 4858438"/>
                <a:gd name="connsiteY86" fmla="*/ 2003890 h 3756109"/>
                <a:gd name="connsiteX87" fmla="*/ 1627640 w 4858438"/>
                <a:gd name="connsiteY87" fmla="*/ 3404096 h 3756109"/>
                <a:gd name="connsiteX88" fmla="*/ 1531295 w 4858438"/>
                <a:gd name="connsiteY88" fmla="*/ 3451509 h 3756109"/>
                <a:gd name="connsiteX89" fmla="*/ 3076237 w 4858438"/>
                <a:gd name="connsiteY89" fmla="*/ 1916436 h 3756109"/>
                <a:gd name="connsiteX90" fmla="*/ 3657967 w 4858438"/>
                <a:gd name="connsiteY90" fmla="*/ 1962167 h 3756109"/>
                <a:gd name="connsiteX91" fmla="*/ 4858438 w 4858438"/>
                <a:gd name="connsiteY91" fmla="*/ 625450 h 3756109"/>
                <a:gd name="connsiteX92" fmla="*/ 3178993 w 4858438"/>
                <a:gd name="connsiteY92" fmla="*/ 395295 h 3756109"/>
                <a:gd name="connsiteX93" fmla="*/ 72131 w 4858438"/>
                <a:gd name="connsiteY93" fmla="*/ 2090310 h 3756109"/>
                <a:gd name="connsiteX94" fmla="*/ 1533653 w 4858438"/>
                <a:gd name="connsiteY94" fmla="*/ 3598249 h 3756109"/>
                <a:gd name="connsiteX95" fmla="*/ 3030335 w 4858438"/>
                <a:gd name="connsiteY95" fmla="*/ 2582603 h 3756109"/>
                <a:gd name="connsiteX96" fmla="*/ 3592731 w 4858438"/>
                <a:gd name="connsiteY96" fmla="*/ 2125661 h 3756109"/>
                <a:gd name="connsiteX97" fmla="*/ 3680712 w 4858438"/>
                <a:gd name="connsiteY97" fmla="*/ 2058212 h 3756109"/>
                <a:gd name="connsiteX98" fmla="*/ 3676846 w 4858438"/>
                <a:gd name="connsiteY98" fmla="*/ 2057319 h 3756109"/>
                <a:gd name="connsiteX99" fmla="*/ 3761224 w 4858438"/>
                <a:gd name="connsiteY99" fmla="*/ 1988761 h 3756109"/>
                <a:gd name="connsiteX100" fmla="*/ 3762612 w 4858438"/>
                <a:gd name="connsiteY100" fmla="*/ 1989119 h 3756109"/>
                <a:gd name="connsiteX101" fmla="*/ 3793907 w 4858438"/>
                <a:gd name="connsiteY101" fmla="*/ 1962207 h 3756109"/>
                <a:gd name="connsiteX102" fmla="*/ 4028070 w 4858438"/>
                <a:gd name="connsiteY102" fmla="*/ 1771951 h 3756109"/>
                <a:gd name="connsiteX103" fmla="*/ 4012640 w 4858438"/>
                <a:gd name="connsiteY103" fmla="*/ 1771292 h 3756109"/>
                <a:gd name="connsiteX104" fmla="*/ 4635103 w 4858438"/>
                <a:gd name="connsiteY104" fmla="*/ 1129331 h 3756109"/>
                <a:gd name="connsiteX105" fmla="*/ 4858438 w 4858438"/>
                <a:gd name="connsiteY105" fmla="*/ 625450 h 3756109"/>
                <a:gd name="connsiteX0" fmla="*/ 1433618 w 4635103"/>
                <a:gd name="connsiteY0" fmla="*/ 1182399 h 3385438"/>
                <a:gd name="connsiteX1" fmla="*/ 1387016 w 4635103"/>
                <a:gd name="connsiteY1" fmla="*/ 1071508 h 3385438"/>
                <a:gd name="connsiteX2" fmla="*/ 1171818 w 4635103"/>
                <a:gd name="connsiteY2" fmla="*/ 1015562 h 3385438"/>
                <a:gd name="connsiteX3" fmla="*/ 843436 w 4635103"/>
                <a:gd name="connsiteY3" fmla="*/ 1269987 h 3385438"/>
                <a:gd name="connsiteX4" fmla="*/ 917566 w 4635103"/>
                <a:gd name="connsiteY4" fmla="*/ 1796220 h 3385438"/>
                <a:gd name="connsiteX5" fmla="*/ 1042446 w 4635103"/>
                <a:gd name="connsiteY5" fmla="*/ 1672673 h 3385438"/>
                <a:gd name="connsiteX6" fmla="*/ 893116 w 4635103"/>
                <a:gd name="connsiteY6" fmla="*/ 1306033 h 3385438"/>
                <a:gd name="connsiteX7" fmla="*/ 1331284 w 4635103"/>
                <a:gd name="connsiteY7" fmla="*/ 1271820 h 3385438"/>
                <a:gd name="connsiteX8" fmla="*/ 1433618 w 4635103"/>
                <a:gd name="connsiteY8" fmla="*/ 1182399 h 3385438"/>
                <a:gd name="connsiteX9" fmla="*/ 1486467 w 4635103"/>
                <a:gd name="connsiteY9" fmla="*/ 1184999 h 3385438"/>
                <a:gd name="connsiteX10" fmla="*/ 1270246 w 4635103"/>
                <a:gd name="connsiteY10" fmla="*/ 1318030 h 3385438"/>
                <a:gd name="connsiteX11" fmla="*/ 948555 w 4635103"/>
                <a:gd name="connsiteY11" fmla="*/ 1303776 h 3385438"/>
                <a:gd name="connsiteX12" fmla="*/ 1039249 w 4635103"/>
                <a:gd name="connsiteY12" fmla="*/ 1608011 h 3385438"/>
                <a:gd name="connsiteX13" fmla="*/ 936415 w 4635103"/>
                <a:gd name="connsiteY13" fmla="*/ 1839427 h 3385438"/>
                <a:gd name="connsiteX14" fmla="*/ 845300 w 4635103"/>
                <a:gd name="connsiteY14" fmla="*/ 1164420 h 3385438"/>
                <a:gd name="connsiteX15" fmla="*/ 1222033 w 4635103"/>
                <a:gd name="connsiteY15" fmla="*/ 953838 h 3385438"/>
                <a:gd name="connsiteX16" fmla="*/ 1453615 w 4635103"/>
                <a:gd name="connsiteY16" fmla="*/ 1064868 h 3385438"/>
                <a:gd name="connsiteX17" fmla="*/ 1486467 w 4635103"/>
                <a:gd name="connsiteY17" fmla="*/ 1184999 h 3385438"/>
                <a:gd name="connsiteX18" fmla="*/ 2124812 w 4635103"/>
                <a:gd name="connsiteY18" fmla="*/ 1493593 h 3385438"/>
                <a:gd name="connsiteX19" fmla="*/ 2027479 w 4635103"/>
                <a:gd name="connsiteY19" fmla="*/ 1359913 h 3385438"/>
                <a:gd name="connsiteX20" fmla="*/ 1896696 w 4635103"/>
                <a:gd name="connsiteY20" fmla="*/ 1337825 h 3385438"/>
                <a:gd name="connsiteX21" fmla="*/ 1850955 w 4635103"/>
                <a:gd name="connsiteY21" fmla="*/ 1401182 h 3385438"/>
                <a:gd name="connsiteX22" fmla="*/ 1765087 w 4635103"/>
                <a:gd name="connsiteY22" fmla="*/ 1785144 h 3385438"/>
                <a:gd name="connsiteX23" fmla="*/ 1376220 w 4635103"/>
                <a:gd name="connsiteY23" fmla="*/ 1593591 h 3385438"/>
                <a:gd name="connsiteX24" fmla="*/ 1213631 w 4635103"/>
                <a:gd name="connsiteY24" fmla="*/ 1734304 h 3385438"/>
                <a:gd name="connsiteX25" fmla="*/ 1786130 w 4635103"/>
                <a:gd name="connsiteY25" fmla="*/ 1840498 h 3385438"/>
                <a:gd name="connsiteX26" fmla="*/ 2124812 w 4635103"/>
                <a:gd name="connsiteY26" fmla="*/ 1493593 h 3385438"/>
                <a:gd name="connsiteX27" fmla="*/ 2160167 w 4635103"/>
                <a:gd name="connsiteY27" fmla="*/ 1499135 h 3385438"/>
                <a:gd name="connsiteX28" fmla="*/ 1724008 w 4635103"/>
                <a:gd name="connsiteY28" fmla="*/ 1909708 h 3385438"/>
                <a:gd name="connsiteX29" fmla="*/ 1154091 w 4635103"/>
                <a:gd name="connsiteY29" fmla="*/ 1687620 h 3385438"/>
                <a:gd name="connsiteX30" fmla="*/ 1454713 w 4635103"/>
                <a:gd name="connsiteY30" fmla="*/ 1566582 h 3385438"/>
                <a:gd name="connsiteX31" fmla="*/ 1717477 w 4635103"/>
                <a:gd name="connsiteY31" fmla="*/ 1740384 h 3385438"/>
                <a:gd name="connsiteX32" fmla="*/ 1816715 w 4635103"/>
                <a:gd name="connsiteY32" fmla="*/ 1438480 h 3385438"/>
                <a:gd name="connsiteX33" fmla="*/ 1933892 w 4635103"/>
                <a:gd name="connsiteY33" fmla="*/ 1270474 h 3385438"/>
                <a:gd name="connsiteX34" fmla="*/ 2036940 w 4635103"/>
                <a:gd name="connsiteY34" fmla="*/ 1295253 h 3385438"/>
                <a:gd name="connsiteX35" fmla="*/ 2160167 w 4635103"/>
                <a:gd name="connsiteY35" fmla="*/ 1499135 h 3385438"/>
                <a:gd name="connsiteX36" fmla="*/ 2530004 w 4635103"/>
                <a:gd name="connsiteY36" fmla="*/ 791357 h 3385438"/>
                <a:gd name="connsiteX37" fmla="*/ 2230366 w 4635103"/>
                <a:gd name="connsiteY37" fmla="*/ 589321 h 3385438"/>
                <a:gd name="connsiteX38" fmla="*/ 2132783 w 4635103"/>
                <a:gd name="connsiteY38" fmla="*/ 598095 h 3385438"/>
                <a:gd name="connsiteX39" fmla="*/ 2003005 w 4635103"/>
                <a:gd name="connsiteY39" fmla="*/ 632936 h 3385438"/>
                <a:gd name="connsiteX40" fmla="*/ 1719361 w 4635103"/>
                <a:gd name="connsiteY40" fmla="*/ 1061151 h 3385438"/>
                <a:gd name="connsiteX41" fmla="*/ 1890515 w 4635103"/>
                <a:gd name="connsiteY41" fmla="*/ 1040261 h 3385438"/>
                <a:gd name="connsiteX42" fmla="*/ 2016356 w 4635103"/>
                <a:gd name="connsiteY42" fmla="*/ 687236 h 3385438"/>
                <a:gd name="connsiteX43" fmla="*/ 2360339 w 4635103"/>
                <a:gd name="connsiteY43" fmla="*/ 907366 h 3385438"/>
                <a:gd name="connsiteX44" fmla="*/ 2530004 w 4635103"/>
                <a:gd name="connsiteY44" fmla="*/ 791357 h 3385438"/>
                <a:gd name="connsiteX45" fmla="*/ 2580119 w 4635103"/>
                <a:gd name="connsiteY45" fmla="*/ 822383 h 3385438"/>
                <a:gd name="connsiteX46" fmla="*/ 2282701 w 4635103"/>
                <a:gd name="connsiteY46" fmla="*/ 905782 h 3385438"/>
                <a:gd name="connsiteX47" fmla="*/ 2055456 w 4635103"/>
                <a:gd name="connsiteY47" fmla="*/ 715235 h 3385438"/>
                <a:gd name="connsiteX48" fmla="*/ 1926622 w 4635103"/>
                <a:gd name="connsiteY48" fmla="*/ 989579 h 3385438"/>
                <a:gd name="connsiteX49" fmla="*/ 1702359 w 4635103"/>
                <a:gd name="connsiteY49" fmla="*/ 1102080 h 3385438"/>
                <a:gd name="connsiteX50" fmla="*/ 2069116 w 4635103"/>
                <a:gd name="connsiteY50" fmla="*/ 555025 h 3385438"/>
                <a:gd name="connsiteX51" fmla="*/ 2142729 w 4635103"/>
                <a:gd name="connsiteY51" fmla="*/ 543712 h 3385438"/>
                <a:gd name="connsiteX52" fmla="*/ 2580119 w 4635103"/>
                <a:gd name="connsiteY52" fmla="*/ 822383 h 3385438"/>
                <a:gd name="connsiteX53" fmla="*/ 3210598 w 4635103"/>
                <a:gd name="connsiteY53" fmla="*/ 1089609 h 3385438"/>
                <a:gd name="connsiteX54" fmla="*/ 3113266 w 4635103"/>
                <a:gd name="connsiteY54" fmla="*/ 955927 h 3385438"/>
                <a:gd name="connsiteX55" fmla="*/ 2982483 w 4635103"/>
                <a:gd name="connsiteY55" fmla="*/ 933842 h 3385438"/>
                <a:gd name="connsiteX56" fmla="*/ 2936742 w 4635103"/>
                <a:gd name="connsiteY56" fmla="*/ 997198 h 3385438"/>
                <a:gd name="connsiteX57" fmla="*/ 2850873 w 4635103"/>
                <a:gd name="connsiteY57" fmla="*/ 1381160 h 3385438"/>
                <a:gd name="connsiteX58" fmla="*/ 2462007 w 4635103"/>
                <a:gd name="connsiteY58" fmla="*/ 1189607 h 3385438"/>
                <a:gd name="connsiteX59" fmla="*/ 2299417 w 4635103"/>
                <a:gd name="connsiteY59" fmla="*/ 1330320 h 3385438"/>
                <a:gd name="connsiteX60" fmla="*/ 2871916 w 4635103"/>
                <a:gd name="connsiteY60" fmla="*/ 1436512 h 3385438"/>
                <a:gd name="connsiteX61" fmla="*/ 3210598 w 4635103"/>
                <a:gd name="connsiteY61" fmla="*/ 1089609 h 3385438"/>
                <a:gd name="connsiteX62" fmla="*/ 3245954 w 4635103"/>
                <a:gd name="connsiteY62" fmla="*/ 1095149 h 3385438"/>
                <a:gd name="connsiteX63" fmla="*/ 2809794 w 4635103"/>
                <a:gd name="connsiteY63" fmla="*/ 1505722 h 3385438"/>
                <a:gd name="connsiteX64" fmla="*/ 2239876 w 4635103"/>
                <a:gd name="connsiteY64" fmla="*/ 1283636 h 3385438"/>
                <a:gd name="connsiteX65" fmla="*/ 2540499 w 4635103"/>
                <a:gd name="connsiteY65" fmla="*/ 1162596 h 3385438"/>
                <a:gd name="connsiteX66" fmla="*/ 2803264 w 4635103"/>
                <a:gd name="connsiteY66" fmla="*/ 1336398 h 3385438"/>
                <a:gd name="connsiteX67" fmla="*/ 2902501 w 4635103"/>
                <a:gd name="connsiteY67" fmla="*/ 1034496 h 3385438"/>
                <a:gd name="connsiteX68" fmla="*/ 3019678 w 4635103"/>
                <a:gd name="connsiteY68" fmla="*/ 866488 h 3385438"/>
                <a:gd name="connsiteX69" fmla="*/ 3122727 w 4635103"/>
                <a:gd name="connsiteY69" fmla="*/ 891267 h 3385438"/>
                <a:gd name="connsiteX70" fmla="*/ 3245954 w 4635103"/>
                <a:gd name="connsiteY70" fmla="*/ 1095149 h 3385438"/>
                <a:gd name="connsiteX71" fmla="*/ 3206103 w 4635103"/>
                <a:gd name="connsiteY71" fmla="*/ 1941743 h 3385438"/>
                <a:gd name="connsiteX72" fmla="*/ 3100554 w 4635103"/>
                <a:gd name="connsiteY72" fmla="*/ 2005277 h 3385438"/>
                <a:gd name="connsiteX73" fmla="*/ 2131300 w 4635103"/>
                <a:gd name="connsiteY73" fmla="*/ 2785565 h 3385438"/>
                <a:gd name="connsiteX74" fmla="*/ 2055476 w 4635103"/>
                <a:gd name="connsiteY74" fmla="*/ 2822879 h 3385438"/>
                <a:gd name="connsiteX75" fmla="*/ 3094659 w 4635103"/>
                <a:gd name="connsiteY75" fmla="*/ 1945345 h 3385438"/>
                <a:gd name="connsiteX76" fmla="*/ 3206103 w 4635103"/>
                <a:gd name="connsiteY76" fmla="*/ 1941743 h 3385438"/>
                <a:gd name="connsiteX77" fmla="*/ 3479041 w 4635103"/>
                <a:gd name="connsiteY77" fmla="*/ 1730184 h 3385438"/>
                <a:gd name="connsiteX78" fmla="*/ 3276491 w 4635103"/>
                <a:gd name="connsiteY78" fmla="*/ 1887186 h 3385438"/>
                <a:gd name="connsiteX79" fmla="*/ 3098033 w 4635103"/>
                <a:gd name="connsiteY79" fmla="*/ 1889737 h 3385438"/>
                <a:gd name="connsiteX80" fmla="*/ 1963861 w 4635103"/>
                <a:gd name="connsiteY80" fmla="*/ 2867963 h 3385438"/>
                <a:gd name="connsiteX81" fmla="*/ 1759329 w 4635103"/>
                <a:gd name="connsiteY81" fmla="*/ 2968618 h 3385438"/>
                <a:gd name="connsiteX82" fmla="*/ 3080614 w 4635103"/>
                <a:gd name="connsiteY82" fmla="*/ 1712632 h 3385438"/>
                <a:gd name="connsiteX83" fmla="*/ 3479041 w 4635103"/>
                <a:gd name="connsiteY83" fmla="*/ 1730184 h 3385438"/>
                <a:gd name="connsiteX84" fmla="*/ 3657967 w 4635103"/>
                <a:gd name="connsiteY84" fmla="*/ 1591496 h 3385438"/>
                <a:gd name="connsiteX85" fmla="*/ 3567736 w 4635103"/>
                <a:gd name="connsiteY85" fmla="*/ 1661436 h 3385438"/>
                <a:gd name="connsiteX86" fmla="*/ 3084839 w 4635103"/>
                <a:gd name="connsiteY86" fmla="*/ 1633219 h 3385438"/>
                <a:gd name="connsiteX87" fmla="*/ 1627640 w 4635103"/>
                <a:gd name="connsiteY87" fmla="*/ 3033425 h 3385438"/>
                <a:gd name="connsiteX88" fmla="*/ 1531295 w 4635103"/>
                <a:gd name="connsiteY88" fmla="*/ 3080838 h 3385438"/>
                <a:gd name="connsiteX89" fmla="*/ 3076237 w 4635103"/>
                <a:gd name="connsiteY89" fmla="*/ 1545765 h 3385438"/>
                <a:gd name="connsiteX90" fmla="*/ 3657967 w 4635103"/>
                <a:gd name="connsiteY90" fmla="*/ 1591496 h 3385438"/>
                <a:gd name="connsiteX91" fmla="*/ 4635103 w 4635103"/>
                <a:gd name="connsiteY91" fmla="*/ 758660 h 3385438"/>
                <a:gd name="connsiteX92" fmla="*/ 3178993 w 4635103"/>
                <a:gd name="connsiteY92" fmla="*/ 24624 h 3385438"/>
                <a:gd name="connsiteX93" fmla="*/ 72131 w 4635103"/>
                <a:gd name="connsiteY93" fmla="*/ 1719639 h 3385438"/>
                <a:gd name="connsiteX94" fmla="*/ 1533653 w 4635103"/>
                <a:gd name="connsiteY94" fmla="*/ 3227578 h 3385438"/>
                <a:gd name="connsiteX95" fmla="*/ 3030335 w 4635103"/>
                <a:gd name="connsiteY95" fmla="*/ 2211932 h 3385438"/>
                <a:gd name="connsiteX96" fmla="*/ 3592731 w 4635103"/>
                <a:gd name="connsiteY96" fmla="*/ 1754990 h 3385438"/>
                <a:gd name="connsiteX97" fmla="*/ 3680712 w 4635103"/>
                <a:gd name="connsiteY97" fmla="*/ 1687541 h 3385438"/>
                <a:gd name="connsiteX98" fmla="*/ 3676846 w 4635103"/>
                <a:gd name="connsiteY98" fmla="*/ 1686648 h 3385438"/>
                <a:gd name="connsiteX99" fmla="*/ 3761224 w 4635103"/>
                <a:gd name="connsiteY99" fmla="*/ 1618090 h 3385438"/>
                <a:gd name="connsiteX100" fmla="*/ 3762612 w 4635103"/>
                <a:gd name="connsiteY100" fmla="*/ 1618448 h 3385438"/>
                <a:gd name="connsiteX101" fmla="*/ 3793907 w 4635103"/>
                <a:gd name="connsiteY101" fmla="*/ 1591536 h 3385438"/>
                <a:gd name="connsiteX102" fmla="*/ 4028070 w 4635103"/>
                <a:gd name="connsiteY102" fmla="*/ 1401280 h 3385438"/>
                <a:gd name="connsiteX103" fmla="*/ 4012640 w 4635103"/>
                <a:gd name="connsiteY103" fmla="*/ 1400621 h 3385438"/>
                <a:gd name="connsiteX104" fmla="*/ 4635103 w 4635103"/>
                <a:gd name="connsiteY104" fmla="*/ 758660 h 3385438"/>
                <a:gd name="connsiteX0" fmla="*/ 1433618 w 4766895"/>
                <a:gd name="connsiteY0" fmla="*/ 1198049 h 3401088"/>
                <a:gd name="connsiteX1" fmla="*/ 1387016 w 4766895"/>
                <a:gd name="connsiteY1" fmla="*/ 1087158 h 3401088"/>
                <a:gd name="connsiteX2" fmla="*/ 1171818 w 4766895"/>
                <a:gd name="connsiteY2" fmla="*/ 1031212 h 3401088"/>
                <a:gd name="connsiteX3" fmla="*/ 843436 w 4766895"/>
                <a:gd name="connsiteY3" fmla="*/ 1285637 h 3401088"/>
                <a:gd name="connsiteX4" fmla="*/ 917566 w 4766895"/>
                <a:gd name="connsiteY4" fmla="*/ 1811870 h 3401088"/>
                <a:gd name="connsiteX5" fmla="*/ 1042446 w 4766895"/>
                <a:gd name="connsiteY5" fmla="*/ 1688323 h 3401088"/>
                <a:gd name="connsiteX6" fmla="*/ 893116 w 4766895"/>
                <a:gd name="connsiteY6" fmla="*/ 1321683 h 3401088"/>
                <a:gd name="connsiteX7" fmla="*/ 1331284 w 4766895"/>
                <a:gd name="connsiteY7" fmla="*/ 1287470 h 3401088"/>
                <a:gd name="connsiteX8" fmla="*/ 1433618 w 4766895"/>
                <a:gd name="connsiteY8" fmla="*/ 1198049 h 3401088"/>
                <a:gd name="connsiteX9" fmla="*/ 1486467 w 4766895"/>
                <a:gd name="connsiteY9" fmla="*/ 1200649 h 3401088"/>
                <a:gd name="connsiteX10" fmla="*/ 1270246 w 4766895"/>
                <a:gd name="connsiteY10" fmla="*/ 1333680 h 3401088"/>
                <a:gd name="connsiteX11" fmla="*/ 948555 w 4766895"/>
                <a:gd name="connsiteY11" fmla="*/ 1319426 h 3401088"/>
                <a:gd name="connsiteX12" fmla="*/ 1039249 w 4766895"/>
                <a:gd name="connsiteY12" fmla="*/ 1623661 h 3401088"/>
                <a:gd name="connsiteX13" fmla="*/ 936415 w 4766895"/>
                <a:gd name="connsiteY13" fmla="*/ 1855077 h 3401088"/>
                <a:gd name="connsiteX14" fmla="*/ 845300 w 4766895"/>
                <a:gd name="connsiteY14" fmla="*/ 1180070 h 3401088"/>
                <a:gd name="connsiteX15" fmla="*/ 1222033 w 4766895"/>
                <a:gd name="connsiteY15" fmla="*/ 969488 h 3401088"/>
                <a:gd name="connsiteX16" fmla="*/ 1453615 w 4766895"/>
                <a:gd name="connsiteY16" fmla="*/ 1080518 h 3401088"/>
                <a:gd name="connsiteX17" fmla="*/ 1486467 w 4766895"/>
                <a:gd name="connsiteY17" fmla="*/ 1200649 h 3401088"/>
                <a:gd name="connsiteX18" fmla="*/ 2124812 w 4766895"/>
                <a:gd name="connsiteY18" fmla="*/ 1509243 h 3401088"/>
                <a:gd name="connsiteX19" fmla="*/ 2027479 w 4766895"/>
                <a:gd name="connsiteY19" fmla="*/ 1375563 h 3401088"/>
                <a:gd name="connsiteX20" fmla="*/ 1896696 w 4766895"/>
                <a:gd name="connsiteY20" fmla="*/ 1353475 h 3401088"/>
                <a:gd name="connsiteX21" fmla="*/ 1850955 w 4766895"/>
                <a:gd name="connsiteY21" fmla="*/ 1416832 h 3401088"/>
                <a:gd name="connsiteX22" fmla="*/ 1765087 w 4766895"/>
                <a:gd name="connsiteY22" fmla="*/ 1800794 h 3401088"/>
                <a:gd name="connsiteX23" fmla="*/ 1376220 w 4766895"/>
                <a:gd name="connsiteY23" fmla="*/ 1609241 h 3401088"/>
                <a:gd name="connsiteX24" fmla="*/ 1213631 w 4766895"/>
                <a:gd name="connsiteY24" fmla="*/ 1749954 h 3401088"/>
                <a:gd name="connsiteX25" fmla="*/ 1786130 w 4766895"/>
                <a:gd name="connsiteY25" fmla="*/ 1856148 h 3401088"/>
                <a:gd name="connsiteX26" fmla="*/ 2124812 w 4766895"/>
                <a:gd name="connsiteY26" fmla="*/ 1509243 h 3401088"/>
                <a:gd name="connsiteX27" fmla="*/ 2160167 w 4766895"/>
                <a:gd name="connsiteY27" fmla="*/ 1514785 h 3401088"/>
                <a:gd name="connsiteX28" fmla="*/ 1724008 w 4766895"/>
                <a:gd name="connsiteY28" fmla="*/ 1925358 h 3401088"/>
                <a:gd name="connsiteX29" fmla="*/ 1154091 w 4766895"/>
                <a:gd name="connsiteY29" fmla="*/ 1703270 h 3401088"/>
                <a:gd name="connsiteX30" fmla="*/ 1454713 w 4766895"/>
                <a:gd name="connsiteY30" fmla="*/ 1582232 h 3401088"/>
                <a:gd name="connsiteX31" fmla="*/ 1717477 w 4766895"/>
                <a:gd name="connsiteY31" fmla="*/ 1756034 h 3401088"/>
                <a:gd name="connsiteX32" fmla="*/ 1816715 w 4766895"/>
                <a:gd name="connsiteY32" fmla="*/ 1454130 h 3401088"/>
                <a:gd name="connsiteX33" fmla="*/ 1933892 w 4766895"/>
                <a:gd name="connsiteY33" fmla="*/ 1286124 h 3401088"/>
                <a:gd name="connsiteX34" fmla="*/ 2036940 w 4766895"/>
                <a:gd name="connsiteY34" fmla="*/ 1310903 h 3401088"/>
                <a:gd name="connsiteX35" fmla="*/ 2160167 w 4766895"/>
                <a:gd name="connsiteY35" fmla="*/ 1514785 h 3401088"/>
                <a:gd name="connsiteX36" fmla="*/ 2530004 w 4766895"/>
                <a:gd name="connsiteY36" fmla="*/ 807007 h 3401088"/>
                <a:gd name="connsiteX37" fmla="*/ 2230366 w 4766895"/>
                <a:gd name="connsiteY37" fmla="*/ 604971 h 3401088"/>
                <a:gd name="connsiteX38" fmla="*/ 2132783 w 4766895"/>
                <a:gd name="connsiteY38" fmla="*/ 613745 h 3401088"/>
                <a:gd name="connsiteX39" fmla="*/ 2003005 w 4766895"/>
                <a:gd name="connsiteY39" fmla="*/ 648586 h 3401088"/>
                <a:gd name="connsiteX40" fmla="*/ 1719361 w 4766895"/>
                <a:gd name="connsiteY40" fmla="*/ 1076801 h 3401088"/>
                <a:gd name="connsiteX41" fmla="*/ 1890515 w 4766895"/>
                <a:gd name="connsiteY41" fmla="*/ 1055911 h 3401088"/>
                <a:gd name="connsiteX42" fmla="*/ 2016356 w 4766895"/>
                <a:gd name="connsiteY42" fmla="*/ 702886 h 3401088"/>
                <a:gd name="connsiteX43" fmla="*/ 2360339 w 4766895"/>
                <a:gd name="connsiteY43" fmla="*/ 923016 h 3401088"/>
                <a:gd name="connsiteX44" fmla="*/ 2530004 w 4766895"/>
                <a:gd name="connsiteY44" fmla="*/ 807007 h 3401088"/>
                <a:gd name="connsiteX45" fmla="*/ 2580119 w 4766895"/>
                <a:gd name="connsiteY45" fmla="*/ 838033 h 3401088"/>
                <a:gd name="connsiteX46" fmla="*/ 2282701 w 4766895"/>
                <a:gd name="connsiteY46" fmla="*/ 921432 h 3401088"/>
                <a:gd name="connsiteX47" fmla="*/ 2055456 w 4766895"/>
                <a:gd name="connsiteY47" fmla="*/ 730885 h 3401088"/>
                <a:gd name="connsiteX48" fmla="*/ 1926622 w 4766895"/>
                <a:gd name="connsiteY48" fmla="*/ 1005229 h 3401088"/>
                <a:gd name="connsiteX49" fmla="*/ 1702359 w 4766895"/>
                <a:gd name="connsiteY49" fmla="*/ 1117730 h 3401088"/>
                <a:gd name="connsiteX50" fmla="*/ 2069116 w 4766895"/>
                <a:gd name="connsiteY50" fmla="*/ 570675 h 3401088"/>
                <a:gd name="connsiteX51" fmla="*/ 2142729 w 4766895"/>
                <a:gd name="connsiteY51" fmla="*/ 559362 h 3401088"/>
                <a:gd name="connsiteX52" fmla="*/ 2580119 w 4766895"/>
                <a:gd name="connsiteY52" fmla="*/ 838033 h 3401088"/>
                <a:gd name="connsiteX53" fmla="*/ 3210598 w 4766895"/>
                <a:gd name="connsiteY53" fmla="*/ 1105259 h 3401088"/>
                <a:gd name="connsiteX54" fmla="*/ 3113266 w 4766895"/>
                <a:gd name="connsiteY54" fmla="*/ 971577 h 3401088"/>
                <a:gd name="connsiteX55" fmla="*/ 2982483 w 4766895"/>
                <a:gd name="connsiteY55" fmla="*/ 949492 h 3401088"/>
                <a:gd name="connsiteX56" fmla="*/ 2936742 w 4766895"/>
                <a:gd name="connsiteY56" fmla="*/ 1012848 h 3401088"/>
                <a:gd name="connsiteX57" fmla="*/ 2850873 w 4766895"/>
                <a:gd name="connsiteY57" fmla="*/ 1396810 h 3401088"/>
                <a:gd name="connsiteX58" fmla="*/ 2462007 w 4766895"/>
                <a:gd name="connsiteY58" fmla="*/ 1205257 h 3401088"/>
                <a:gd name="connsiteX59" fmla="*/ 2299417 w 4766895"/>
                <a:gd name="connsiteY59" fmla="*/ 1345970 h 3401088"/>
                <a:gd name="connsiteX60" fmla="*/ 2871916 w 4766895"/>
                <a:gd name="connsiteY60" fmla="*/ 1452162 h 3401088"/>
                <a:gd name="connsiteX61" fmla="*/ 3210598 w 4766895"/>
                <a:gd name="connsiteY61" fmla="*/ 1105259 h 3401088"/>
                <a:gd name="connsiteX62" fmla="*/ 3245954 w 4766895"/>
                <a:gd name="connsiteY62" fmla="*/ 1110799 h 3401088"/>
                <a:gd name="connsiteX63" fmla="*/ 2809794 w 4766895"/>
                <a:gd name="connsiteY63" fmla="*/ 1521372 h 3401088"/>
                <a:gd name="connsiteX64" fmla="*/ 2239876 w 4766895"/>
                <a:gd name="connsiteY64" fmla="*/ 1299286 h 3401088"/>
                <a:gd name="connsiteX65" fmla="*/ 2540499 w 4766895"/>
                <a:gd name="connsiteY65" fmla="*/ 1178246 h 3401088"/>
                <a:gd name="connsiteX66" fmla="*/ 2803264 w 4766895"/>
                <a:gd name="connsiteY66" fmla="*/ 1352048 h 3401088"/>
                <a:gd name="connsiteX67" fmla="*/ 2902501 w 4766895"/>
                <a:gd name="connsiteY67" fmla="*/ 1050146 h 3401088"/>
                <a:gd name="connsiteX68" fmla="*/ 3019678 w 4766895"/>
                <a:gd name="connsiteY68" fmla="*/ 882138 h 3401088"/>
                <a:gd name="connsiteX69" fmla="*/ 3122727 w 4766895"/>
                <a:gd name="connsiteY69" fmla="*/ 906917 h 3401088"/>
                <a:gd name="connsiteX70" fmla="*/ 3245954 w 4766895"/>
                <a:gd name="connsiteY70" fmla="*/ 1110799 h 3401088"/>
                <a:gd name="connsiteX71" fmla="*/ 3206103 w 4766895"/>
                <a:gd name="connsiteY71" fmla="*/ 1957393 h 3401088"/>
                <a:gd name="connsiteX72" fmla="*/ 3100554 w 4766895"/>
                <a:gd name="connsiteY72" fmla="*/ 2020927 h 3401088"/>
                <a:gd name="connsiteX73" fmla="*/ 2131300 w 4766895"/>
                <a:gd name="connsiteY73" fmla="*/ 2801215 h 3401088"/>
                <a:gd name="connsiteX74" fmla="*/ 2055476 w 4766895"/>
                <a:gd name="connsiteY74" fmla="*/ 2838529 h 3401088"/>
                <a:gd name="connsiteX75" fmla="*/ 3094659 w 4766895"/>
                <a:gd name="connsiteY75" fmla="*/ 1960995 h 3401088"/>
                <a:gd name="connsiteX76" fmla="*/ 3206103 w 4766895"/>
                <a:gd name="connsiteY76" fmla="*/ 1957393 h 3401088"/>
                <a:gd name="connsiteX77" fmla="*/ 3479041 w 4766895"/>
                <a:gd name="connsiteY77" fmla="*/ 1745834 h 3401088"/>
                <a:gd name="connsiteX78" fmla="*/ 3276491 w 4766895"/>
                <a:gd name="connsiteY78" fmla="*/ 1902836 h 3401088"/>
                <a:gd name="connsiteX79" fmla="*/ 3098033 w 4766895"/>
                <a:gd name="connsiteY79" fmla="*/ 1905387 h 3401088"/>
                <a:gd name="connsiteX80" fmla="*/ 1963861 w 4766895"/>
                <a:gd name="connsiteY80" fmla="*/ 2883613 h 3401088"/>
                <a:gd name="connsiteX81" fmla="*/ 1759329 w 4766895"/>
                <a:gd name="connsiteY81" fmla="*/ 2984268 h 3401088"/>
                <a:gd name="connsiteX82" fmla="*/ 3080614 w 4766895"/>
                <a:gd name="connsiteY82" fmla="*/ 1728282 h 3401088"/>
                <a:gd name="connsiteX83" fmla="*/ 3479041 w 4766895"/>
                <a:gd name="connsiteY83" fmla="*/ 1745834 h 3401088"/>
                <a:gd name="connsiteX84" fmla="*/ 3657967 w 4766895"/>
                <a:gd name="connsiteY84" fmla="*/ 1607146 h 3401088"/>
                <a:gd name="connsiteX85" fmla="*/ 3567736 w 4766895"/>
                <a:gd name="connsiteY85" fmla="*/ 1677086 h 3401088"/>
                <a:gd name="connsiteX86" fmla="*/ 3084839 w 4766895"/>
                <a:gd name="connsiteY86" fmla="*/ 1648869 h 3401088"/>
                <a:gd name="connsiteX87" fmla="*/ 1627640 w 4766895"/>
                <a:gd name="connsiteY87" fmla="*/ 3049075 h 3401088"/>
                <a:gd name="connsiteX88" fmla="*/ 1531295 w 4766895"/>
                <a:gd name="connsiteY88" fmla="*/ 3096488 h 3401088"/>
                <a:gd name="connsiteX89" fmla="*/ 3076237 w 4766895"/>
                <a:gd name="connsiteY89" fmla="*/ 1561415 h 3401088"/>
                <a:gd name="connsiteX90" fmla="*/ 3657967 w 4766895"/>
                <a:gd name="connsiteY90" fmla="*/ 1607146 h 3401088"/>
                <a:gd name="connsiteX91" fmla="*/ 4635103 w 4766895"/>
                <a:gd name="connsiteY91" fmla="*/ 774310 h 3401088"/>
                <a:gd name="connsiteX92" fmla="*/ 3178993 w 4766895"/>
                <a:gd name="connsiteY92" fmla="*/ 40274 h 3401088"/>
                <a:gd name="connsiteX93" fmla="*/ 72131 w 4766895"/>
                <a:gd name="connsiteY93" fmla="*/ 1735289 h 3401088"/>
                <a:gd name="connsiteX94" fmla="*/ 1533653 w 4766895"/>
                <a:gd name="connsiteY94" fmla="*/ 3243228 h 3401088"/>
                <a:gd name="connsiteX95" fmla="*/ 3030335 w 4766895"/>
                <a:gd name="connsiteY95" fmla="*/ 2227582 h 3401088"/>
                <a:gd name="connsiteX96" fmla="*/ 3592731 w 4766895"/>
                <a:gd name="connsiteY96" fmla="*/ 1770640 h 3401088"/>
                <a:gd name="connsiteX97" fmla="*/ 3680712 w 4766895"/>
                <a:gd name="connsiteY97" fmla="*/ 1703191 h 3401088"/>
                <a:gd name="connsiteX98" fmla="*/ 3676846 w 4766895"/>
                <a:gd name="connsiteY98" fmla="*/ 1702298 h 3401088"/>
                <a:gd name="connsiteX99" fmla="*/ 3761224 w 4766895"/>
                <a:gd name="connsiteY99" fmla="*/ 1633740 h 3401088"/>
                <a:gd name="connsiteX100" fmla="*/ 3762612 w 4766895"/>
                <a:gd name="connsiteY100" fmla="*/ 1634098 h 3401088"/>
                <a:gd name="connsiteX101" fmla="*/ 3793907 w 4766895"/>
                <a:gd name="connsiteY101" fmla="*/ 1607186 h 3401088"/>
                <a:gd name="connsiteX102" fmla="*/ 4028070 w 4766895"/>
                <a:gd name="connsiteY102" fmla="*/ 1416930 h 3401088"/>
                <a:gd name="connsiteX103" fmla="*/ 4012640 w 4766895"/>
                <a:gd name="connsiteY103" fmla="*/ 1416271 h 3401088"/>
                <a:gd name="connsiteX104" fmla="*/ 4635103 w 4766895"/>
                <a:gd name="connsiteY104" fmla="*/ 774310 h 3401088"/>
                <a:gd name="connsiteX0" fmla="*/ 1433618 w 4820733"/>
                <a:gd name="connsiteY0" fmla="*/ 1325009 h 3528048"/>
                <a:gd name="connsiteX1" fmla="*/ 1387016 w 4820733"/>
                <a:gd name="connsiteY1" fmla="*/ 1214118 h 3528048"/>
                <a:gd name="connsiteX2" fmla="*/ 1171818 w 4820733"/>
                <a:gd name="connsiteY2" fmla="*/ 1158172 h 3528048"/>
                <a:gd name="connsiteX3" fmla="*/ 843436 w 4820733"/>
                <a:gd name="connsiteY3" fmla="*/ 1412597 h 3528048"/>
                <a:gd name="connsiteX4" fmla="*/ 917566 w 4820733"/>
                <a:gd name="connsiteY4" fmla="*/ 1938830 h 3528048"/>
                <a:gd name="connsiteX5" fmla="*/ 1042446 w 4820733"/>
                <a:gd name="connsiteY5" fmla="*/ 1815283 h 3528048"/>
                <a:gd name="connsiteX6" fmla="*/ 893116 w 4820733"/>
                <a:gd name="connsiteY6" fmla="*/ 1448643 h 3528048"/>
                <a:gd name="connsiteX7" fmla="*/ 1331284 w 4820733"/>
                <a:gd name="connsiteY7" fmla="*/ 1414430 h 3528048"/>
                <a:gd name="connsiteX8" fmla="*/ 1433618 w 4820733"/>
                <a:gd name="connsiteY8" fmla="*/ 1325009 h 3528048"/>
                <a:gd name="connsiteX9" fmla="*/ 1486467 w 4820733"/>
                <a:gd name="connsiteY9" fmla="*/ 1327609 h 3528048"/>
                <a:gd name="connsiteX10" fmla="*/ 1270246 w 4820733"/>
                <a:gd name="connsiteY10" fmla="*/ 1460640 h 3528048"/>
                <a:gd name="connsiteX11" fmla="*/ 948555 w 4820733"/>
                <a:gd name="connsiteY11" fmla="*/ 1446386 h 3528048"/>
                <a:gd name="connsiteX12" fmla="*/ 1039249 w 4820733"/>
                <a:gd name="connsiteY12" fmla="*/ 1750621 h 3528048"/>
                <a:gd name="connsiteX13" fmla="*/ 936415 w 4820733"/>
                <a:gd name="connsiteY13" fmla="*/ 1982037 h 3528048"/>
                <a:gd name="connsiteX14" fmla="*/ 845300 w 4820733"/>
                <a:gd name="connsiteY14" fmla="*/ 1307030 h 3528048"/>
                <a:gd name="connsiteX15" fmla="*/ 1222033 w 4820733"/>
                <a:gd name="connsiteY15" fmla="*/ 1096448 h 3528048"/>
                <a:gd name="connsiteX16" fmla="*/ 1453615 w 4820733"/>
                <a:gd name="connsiteY16" fmla="*/ 1207478 h 3528048"/>
                <a:gd name="connsiteX17" fmla="*/ 1486467 w 4820733"/>
                <a:gd name="connsiteY17" fmla="*/ 1327609 h 3528048"/>
                <a:gd name="connsiteX18" fmla="*/ 2124812 w 4820733"/>
                <a:gd name="connsiteY18" fmla="*/ 1636203 h 3528048"/>
                <a:gd name="connsiteX19" fmla="*/ 2027479 w 4820733"/>
                <a:gd name="connsiteY19" fmla="*/ 1502523 h 3528048"/>
                <a:gd name="connsiteX20" fmla="*/ 1896696 w 4820733"/>
                <a:gd name="connsiteY20" fmla="*/ 1480435 h 3528048"/>
                <a:gd name="connsiteX21" fmla="*/ 1850955 w 4820733"/>
                <a:gd name="connsiteY21" fmla="*/ 1543792 h 3528048"/>
                <a:gd name="connsiteX22" fmla="*/ 1765087 w 4820733"/>
                <a:gd name="connsiteY22" fmla="*/ 1927754 h 3528048"/>
                <a:gd name="connsiteX23" fmla="*/ 1376220 w 4820733"/>
                <a:gd name="connsiteY23" fmla="*/ 1736201 h 3528048"/>
                <a:gd name="connsiteX24" fmla="*/ 1213631 w 4820733"/>
                <a:gd name="connsiteY24" fmla="*/ 1876914 h 3528048"/>
                <a:gd name="connsiteX25" fmla="*/ 1786130 w 4820733"/>
                <a:gd name="connsiteY25" fmla="*/ 1983108 h 3528048"/>
                <a:gd name="connsiteX26" fmla="*/ 2124812 w 4820733"/>
                <a:gd name="connsiteY26" fmla="*/ 1636203 h 3528048"/>
                <a:gd name="connsiteX27" fmla="*/ 2160167 w 4820733"/>
                <a:gd name="connsiteY27" fmla="*/ 1641745 h 3528048"/>
                <a:gd name="connsiteX28" fmla="*/ 1724008 w 4820733"/>
                <a:gd name="connsiteY28" fmla="*/ 2052318 h 3528048"/>
                <a:gd name="connsiteX29" fmla="*/ 1154091 w 4820733"/>
                <a:gd name="connsiteY29" fmla="*/ 1830230 h 3528048"/>
                <a:gd name="connsiteX30" fmla="*/ 1454713 w 4820733"/>
                <a:gd name="connsiteY30" fmla="*/ 1709192 h 3528048"/>
                <a:gd name="connsiteX31" fmla="*/ 1717477 w 4820733"/>
                <a:gd name="connsiteY31" fmla="*/ 1882994 h 3528048"/>
                <a:gd name="connsiteX32" fmla="*/ 1816715 w 4820733"/>
                <a:gd name="connsiteY32" fmla="*/ 1581090 h 3528048"/>
                <a:gd name="connsiteX33" fmla="*/ 1933892 w 4820733"/>
                <a:gd name="connsiteY33" fmla="*/ 1413084 h 3528048"/>
                <a:gd name="connsiteX34" fmla="*/ 2036940 w 4820733"/>
                <a:gd name="connsiteY34" fmla="*/ 1437863 h 3528048"/>
                <a:gd name="connsiteX35" fmla="*/ 2160167 w 4820733"/>
                <a:gd name="connsiteY35" fmla="*/ 1641745 h 3528048"/>
                <a:gd name="connsiteX36" fmla="*/ 2530004 w 4820733"/>
                <a:gd name="connsiteY36" fmla="*/ 933967 h 3528048"/>
                <a:gd name="connsiteX37" fmla="*/ 2230366 w 4820733"/>
                <a:gd name="connsiteY37" fmla="*/ 731931 h 3528048"/>
                <a:gd name="connsiteX38" fmla="*/ 2132783 w 4820733"/>
                <a:gd name="connsiteY38" fmla="*/ 740705 h 3528048"/>
                <a:gd name="connsiteX39" fmla="*/ 2003005 w 4820733"/>
                <a:gd name="connsiteY39" fmla="*/ 775546 h 3528048"/>
                <a:gd name="connsiteX40" fmla="*/ 1719361 w 4820733"/>
                <a:gd name="connsiteY40" fmla="*/ 1203761 h 3528048"/>
                <a:gd name="connsiteX41" fmla="*/ 1890515 w 4820733"/>
                <a:gd name="connsiteY41" fmla="*/ 1182871 h 3528048"/>
                <a:gd name="connsiteX42" fmla="*/ 2016356 w 4820733"/>
                <a:gd name="connsiteY42" fmla="*/ 829846 h 3528048"/>
                <a:gd name="connsiteX43" fmla="*/ 2360339 w 4820733"/>
                <a:gd name="connsiteY43" fmla="*/ 1049976 h 3528048"/>
                <a:gd name="connsiteX44" fmla="*/ 2530004 w 4820733"/>
                <a:gd name="connsiteY44" fmla="*/ 933967 h 3528048"/>
                <a:gd name="connsiteX45" fmla="*/ 2580119 w 4820733"/>
                <a:gd name="connsiteY45" fmla="*/ 964993 h 3528048"/>
                <a:gd name="connsiteX46" fmla="*/ 2282701 w 4820733"/>
                <a:gd name="connsiteY46" fmla="*/ 1048392 h 3528048"/>
                <a:gd name="connsiteX47" fmla="*/ 2055456 w 4820733"/>
                <a:gd name="connsiteY47" fmla="*/ 857845 h 3528048"/>
                <a:gd name="connsiteX48" fmla="*/ 1926622 w 4820733"/>
                <a:gd name="connsiteY48" fmla="*/ 1132189 h 3528048"/>
                <a:gd name="connsiteX49" fmla="*/ 1702359 w 4820733"/>
                <a:gd name="connsiteY49" fmla="*/ 1244690 h 3528048"/>
                <a:gd name="connsiteX50" fmla="*/ 2069116 w 4820733"/>
                <a:gd name="connsiteY50" fmla="*/ 697635 h 3528048"/>
                <a:gd name="connsiteX51" fmla="*/ 2142729 w 4820733"/>
                <a:gd name="connsiteY51" fmla="*/ 686322 h 3528048"/>
                <a:gd name="connsiteX52" fmla="*/ 2580119 w 4820733"/>
                <a:gd name="connsiteY52" fmla="*/ 964993 h 3528048"/>
                <a:gd name="connsiteX53" fmla="*/ 3210598 w 4820733"/>
                <a:gd name="connsiteY53" fmla="*/ 1232219 h 3528048"/>
                <a:gd name="connsiteX54" fmla="*/ 3113266 w 4820733"/>
                <a:gd name="connsiteY54" fmla="*/ 1098537 h 3528048"/>
                <a:gd name="connsiteX55" fmla="*/ 2982483 w 4820733"/>
                <a:gd name="connsiteY55" fmla="*/ 1076452 h 3528048"/>
                <a:gd name="connsiteX56" fmla="*/ 2936742 w 4820733"/>
                <a:gd name="connsiteY56" fmla="*/ 1139808 h 3528048"/>
                <a:gd name="connsiteX57" fmla="*/ 2850873 w 4820733"/>
                <a:gd name="connsiteY57" fmla="*/ 1523770 h 3528048"/>
                <a:gd name="connsiteX58" fmla="*/ 2462007 w 4820733"/>
                <a:gd name="connsiteY58" fmla="*/ 1332217 h 3528048"/>
                <a:gd name="connsiteX59" fmla="*/ 2299417 w 4820733"/>
                <a:gd name="connsiteY59" fmla="*/ 1472930 h 3528048"/>
                <a:gd name="connsiteX60" fmla="*/ 2871916 w 4820733"/>
                <a:gd name="connsiteY60" fmla="*/ 1579122 h 3528048"/>
                <a:gd name="connsiteX61" fmla="*/ 3210598 w 4820733"/>
                <a:gd name="connsiteY61" fmla="*/ 1232219 h 3528048"/>
                <a:gd name="connsiteX62" fmla="*/ 3245954 w 4820733"/>
                <a:gd name="connsiteY62" fmla="*/ 1237759 h 3528048"/>
                <a:gd name="connsiteX63" fmla="*/ 2809794 w 4820733"/>
                <a:gd name="connsiteY63" fmla="*/ 1648332 h 3528048"/>
                <a:gd name="connsiteX64" fmla="*/ 2239876 w 4820733"/>
                <a:gd name="connsiteY64" fmla="*/ 1426246 h 3528048"/>
                <a:gd name="connsiteX65" fmla="*/ 2540499 w 4820733"/>
                <a:gd name="connsiteY65" fmla="*/ 1305206 h 3528048"/>
                <a:gd name="connsiteX66" fmla="*/ 2803264 w 4820733"/>
                <a:gd name="connsiteY66" fmla="*/ 1479008 h 3528048"/>
                <a:gd name="connsiteX67" fmla="*/ 2902501 w 4820733"/>
                <a:gd name="connsiteY67" fmla="*/ 1177106 h 3528048"/>
                <a:gd name="connsiteX68" fmla="*/ 3019678 w 4820733"/>
                <a:gd name="connsiteY68" fmla="*/ 1009098 h 3528048"/>
                <a:gd name="connsiteX69" fmla="*/ 3122727 w 4820733"/>
                <a:gd name="connsiteY69" fmla="*/ 1033877 h 3528048"/>
                <a:gd name="connsiteX70" fmla="*/ 3245954 w 4820733"/>
                <a:gd name="connsiteY70" fmla="*/ 1237759 h 3528048"/>
                <a:gd name="connsiteX71" fmla="*/ 3206103 w 4820733"/>
                <a:gd name="connsiteY71" fmla="*/ 2084353 h 3528048"/>
                <a:gd name="connsiteX72" fmla="*/ 3100554 w 4820733"/>
                <a:gd name="connsiteY72" fmla="*/ 2147887 h 3528048"/>
                <a:gd name="connsiteX73" fmla="*/ 2131300 w 4820733"/>
                <a:gd name="connsiteY73" fmla="*/ 2928175 h 3528048"/>
                <a:gd name="connsiteX74" fmla="*/ 2055476 w 4820733"/>
                <a:gd name="connsiteY74" fmla="*/ 2965489 h 3528048"/>
                <a:gd name="connsiteX75" fmla="*/ 3094659 w 4820733"/>
                <a:gd name="connsiteY75" fmla="*/ 2087955 h 3528048"/>
                <a:gd name="connsiteX76" fmla="*/ 3206103 w 4820733"/>
                <a:gd name="connsiteY76" fmla="*/ 2084353 h 3528048"/>
                <a:gd name="connsiteX77" fmla="*/ 3479041 w 4820733"/>
                <a:gd name="connsiteY77" fmla="*/ 1872794 h 3528048"/>
                <a:gd name="connsiteX78" fmla="*/ 3276491 w 4820733"/>
                <a:gd name="connsiteY78" fmla="*/ 2029796 h 3528048"/>
                <a:gd name="connsiteX79" fmla="*/ 3098033 w 4820733"/>
                <a:gd name="connsiteY79" fmla="*/ 2032347 h 3528048"/>
                <a:gd name="connsiteX80" fmla="*/ 1963861 w 4820733"/>
                <a:gd name="connsiteY80" fmla="*/ 3010573 h 3528048"/>
                <a:gd name="connsiteX81" fmla="*/ 1759329 w 4820733"/>
                <a:gd name="connsiteY81" fmla="*/ 3111228 h 3528048"/>
                <a:gd name="connsiteX82" fmla="*/ 3080614 w 4820733"/>
                <a:gd name="connsiteY82" fmla="*/ 1855242 h 3528048"/>
                <a:gd name="connsiteX83" fmla="*/ 3479041 w 4820733"/>
                <a:gd name="connsiteY83" fmla="*/ 1872794 h 3528048"/>
                <a:gd name="connsiteX84" fmla="*/ 3657967 w 4820733"/>
                <a:gd name="connsiteY84" fmla="*/ 1734106 h 3528048"/>
                <a:gd name="connsiteX85" fmla="*/ 3567736 w 4820733"/>
                <a:gd name="connsiteY85" fmla="*/ 1804046 h 3528048"/>
                <a:gd name="connsiteX86" fmla="*/ 3084839 w 4820733"/>
                <a:gd name="connsiteY86" fmla="*/ 1775829 h 3528048"/>
                <a:gd name="connsiteX87" fmla="*/ 1627640 w 4820733"/>
                <a:gd name="connsiteY87" fmla="*/ 3176035 h 3528048"/>
                <a:gd name="connsiteX88" fmla="*/ 1531295 w 4820733"/>
                <a:gd name="connsiteY88" fmla="*/ 3223448 h 3528048"/>
                <a:gd name="connsiteX89" fmla="*/ 3076237 w 4820733"/>
                <a:gd name="connsiteY89" fmla="*/ 1688375 h 3528048"/>
                <a:gd name="connsiteX90" fmla="*/ 3657967 w 4820733"/>
                <a:gd name="connsiteY90" fmla="*/ 1734106 h 3528048"/>
                <a:gd name="connsiteX91" fmla="*/ 4635103 w 4820733"/>
                <a:gd name="connsiteY91" fmla="*/ 901270 h 3528048"/>
                <a:gd name="connsiteX92" fmla="*/ 3178993 w 4820733"/>
                <a:gd name="connsiteY92" fmla="*/ 167234 h 3528048"/>
                <a:gd name="connsiteX93" fmla="*/ 72131 w 4820733"/>
                <a:gd name="connsiteY93" fmla="*/ 1862249 h 3528048"/>
                <a:gd name="connsiteX94" fmla="*/ 1533653 w 4820733"/>
                <a:gd name="connsiteY94" fmla="*/ 3370188 h 3528048"/>
                <a:gd name="connsiteX95" fmla="*/ 3030335 w 4820733"/>
                <a:gd name="connsiteY95" fmla="*/ 2354542 h 3528048"/>
                <a:gd name="connsiteX96" fmla="*/ 3592731 w 4820733"/>
                <a:gd name="connsiteY96" fmla="*/ 1897600 h 3528048"/>
                <a:gd name="connsiteX97" fmla="*/ 3680712 w 4820733"/>
                <a:gd name="connsiteY97" fmla="*/ 1830151 h 3528048"/>
                <a:gd name="connsiteX98" fmla="*/ 3676846 w 4820733"/>
                <a:gd name="connsiteY98" fmla="*/ 1829258 h 3528048"/>
                <a:gd name="connsiteX99" fmla="*/ 3761224 w 4820733"/>
                <a:gd name="connsiteY99" fmla="*/ 1760700 h 3528048"/>
                <a:gd name="connsiteX100" fmla="*/ 3762612 w 4820733"/>
                <a:gd name="connsiteY100" fmla="*/ 1761058 h 3528048"/>
                <a:gd name="connsiteX101" fmla="*/ 3793907 w 4820733"/>
                <a:gd name="connsiteY101" fmla="*/ 1734146 h 3528048"/>
                <a:gd name="connsiteX102" fmla="*/ 4028070 w 4820733"/>
                <a:gd name="connsiteY102" fmla="*/ 1543890 h 3528048"/>
                <a:gd name="connsiteX103" fmla="*/ 4012640 w 4820733"/>
                <a:gd name="connsiteY103" fmla="*/ 1543231 h 3528048"/>
                <a:gd name="connsiteX104" fmla="*/ 4635103 w 4820733"/>
                <a:gd name="connsiteY104" fmla="*/ 901270 h 3528048"/>
                <a:gd name="connsiteX0" fmla="*/ 1433618 w 4772214"/>
                <a:gd name="connsiteY0" fmla="*/ 1349978 h 3553017"/>
                <a:gd name="connsiteX1" fmla="*/ 1387016 w 4772214"/>
                <a:gd name="connsiteY1" fmla="*/ 1239087 h 3553017"/>
                <a:gd name="connsiteX2" fmla="*/ 1171818 w 4772214"/>
                <a:gd name="connsiteY2" fmla="*/ 1183141 h 3553017"/>
                <a:gd name="connsiteX3" fmla="*/ 843436 w 4772214"/>
                <a:gd name="connsiteY3" fmla="*/ 1437566 h 3553017"/>
                <a:gd name="connsiteX4" fmla="*/ 917566 w 4772214"/>
                <a:gd name="connsiteY4" fmla="*/ 1963799 h 3553017"/>
                <a:gd name="connsiteX5" fmla="*/ 1042446 w 4772214"/>
                <a:gd name="connsiteY5" fmla="*/ 1840252 h 3553017"/>
                <a:gd name="connsiteX6" fmla="*/ 893116 w 4772214"/>
                <a:gd name="connsiteY6" fmla="*/ 1473612 h 3553017"/>
                <a:gd name="connsiteX7" fmla="*/ 1331284 w 4772214"/>
                <a:gd name="connsiteY7" fmla="*/ 1439399 h 3553017"/>
                <a:gd name="connsiteX8" fmla="*/ 1433618 w 4772214"/>
                <a:gd name="connsiteY8" fmla="*/ 1349978 h 3553017"/>
                <a:gd name="connsiteX9" fmla="*/ 1486467 w 4772214"/>
                <a:gd name="connsiteY9" fmla="*/ 1352578 h 3553017"/>
                <a:gd name="connsiteX10" fmla="*/ 1270246 w 4772214"/>
                <a:gd name="connsiteY10" fmla="*/ 1485609 h 3553017"/>
                <a:gd name="connsiteX11" fmla="*/ 948555 w 4772214"/>
                <a:gd name="connsiteY11" fmla="*/ 1471355 h 3553017"/>
                <a:gd name="connsiteX12" fmla="*/ 1039249 w 4772214"/>
                <a:gd name="connsiteY12" fmla="*/ 1775590 h 3553017"/>
                <a:gd name="connsiteX13" fmla="*/ 936415 w 4772214"/>
                <a:gd name="connsiteY13" fmla="*/ 2007006 h 3553017"/>
                <a:gd name="connsiteX14" fmla="*/ 845300 w 4772214"/>
                <a:gd name="connsiteY14" fmla="*/ 1331999 h 3553017"/>
                <a:gd name="connsiteX15" fmla="*/ 1222033 w 4772214"/>
                <a:gd name="connsiteY15" fmla="*/ 1121417 h 3553017"/>
                <a:gd name="connsiteX16" fmla="*/ 1453615 w 4772214"/>
                <a:gd name="connsiteY16" fmla="*/ 1232447 h 3553017"/>
                <a:gd name="connsiteX17" fmla="*/ 1486467 w 4772214"/>
                <a:gd name="connsiteY17" fmla="*/ 1352578 h 3553017"/>
                <a:gd name="connsiteX18" fmla="*/ 2124812 w 4772214"/>
                <a:gd name="connsiteY18" fmla="*/ 1661172 h 3553017"/>
                <a:gd name="connsiteX19" fmla="*/ 2027479 w 4772214"/>
                <a:gd name="connsiteY19" fmla="*/ 1527492 h 3553017"/>
                <a:gd name="connsiteX20" fmla="*/ 1896696 w 4772214"/>
                <a:gd name="connsiteY20" fmla="*/ 1505404 h 3553017"/>
                <a:gd name="connsiteX21" fmla="*/ 1850955 w 4772214"/>
                <a:gd name="connsiteY21" fmla="*/ 1568761 h 3553017"/>
                <a:gd name="connsiteX22" fmla="*/ 1765087 w 4772214"/>
                <a:gd name="connsiteY22" fmla="*/ 1952723 h 3553017"/>
                <a:gd name="connsiteX23" fmla="*/ 1376220 w 4772214"/>
                <a:gd name="connsiteY23" fmla="*/ 1761170 h 3553017"/>
                <a:gd name="connsiteX24" fmla="*/ 1213631 w 4772214"/>
                <a:gd name="connsiteY24" fmla="*/ 1901883 h 3553017"/>
                <a:gd name="connsiteX25" fmla="*/ 1786130 w 4772214"/>
                <a:gd name="connsiteY25" fmla="*/ 2008077 h 3553017"/>
                <a:gd name="connsiteX26" fmla="*/ 2124812 w 4772214"/>
                <a:gd name="connsiteY26" fmla="*/ 1661172 h 3553017"/>
                <a:gd name="connsiteX27" fmla="*/ 2160167 w 4772214"/>
                <a:gd name="connsiteY27" fmla="*/ 1666714 h 3553017"/>
                <a:gd name="connsiteX28" fmla="*/ 1724008 w 4772214"/>
                <a:gd name="connsiteY28" fmla="*/ 2077287 h 3553017"/>
                <a:gd name="connsiteX29" fmla="*/ 1154091 w 4772214"/>
                <a:gd name="connsiteY29" fmla="*/ 1855199 h 3553017"/>
                <a:gd name="connsiteX30" fmla="*/ 1454713 w 4772214"/>
                <a:gd name="connsiteY30" fmla="*/ 1734161 h 3553017"/>
                <a:gd name="connsiteX31" fmla="*/ 1717477 w 4772214"/>
                <a:gd name="connsiteY31" fmla="*/ 1907963 h 3553017"/>
                <a:gd name="connsiteX32" fmla="*/ 1816715 w 4772214"/>
                <a:gd name="connsiteY32" fmla="*/ 1606059 h 3553017"/>
                <a:gd name="connsiteX33" fmla="*/ 1933892 w 4772214"/>
                <a:gd name="connsiteY33" fmla="*/ 1438053 h 3553017"/>
                <a:gd name="connsiteX34" fmla="*/ 2036940 w 4772214"/>
                <a:gd name="connsiteY34" fmla="*/ 1462832 h 3553017"/>
                <a:gd name="connsiteX35" fmla="*/ 2160167 w 4772214"/>
                <a:gd name="connsiteY35" fmla="*/ 1666714 h 3553017"/>
                <a:gd name="connsiteX36" fmla="*/ 2530004 w 4772214"/>
                <a:gd name="connsiteY36" fmla="*/ 958936 h 3553017"/>
                <a:gd name="connsiteX37" fmla="*/ 2230366 w 4772214"/>
                <a:gd name="connsiteY37" fmla="*/ 756900 h 3553017"/>
                <a:gd name="connsiteX38" fmla="*/ 2132783 w 4772214"/>
                <a:gd name="connsiteY38" fmla="*/ 765674 h 3553017"/>
                <a:gd name="connsiteX39" fmla="*/ 2003005 w 4772214"/>
                <a:gd name="connsiteY39" fmla="*/ 800515 h 3553017"/>
                <a:gd name="connsiteX40" fmla="*/ 1719361 w 4772214"/>
                <a:gd name="connsiteY40" fmla="*/ 1228730 h 3553017"/>
                <a:gd name="connsiteX41" fmla="*/ 1890515 w 4772214"/>
                <a:gd name="connsiteY41" fmla="*/ 1207840 h 3553017"/>
                <a:gd name="connsiteX42" fmla="*/ 2016356 w 4772214"/>
                <a:gd name="connsiteY42" fmla="*/ 854815 h 3553017"/>
                <a:gd name="connsiteX43" fmla="*/ 2360339 w 4772214"/>
                <a:gd name="connsiteY43" fmla="*/ 1074945 h 3553017"/>
                <a:gd name="connsiteX44" fmla="*/ 2530004 w 4772214"/>
                <a:gd name="connsiteY44" fmla="*/ 958936 h 3553017"/>
                <a:gd name="connsiteX45" fmla="*/ 2580119 w 4772214"/>
                <a:gd name="connsiteY45" fmla="*/ 989962 h 3553017"/>
                <a:gd name="connsiteX46" fmla="*/ 2282701 w 4772214"/>
                <a:gd name="connsiteY46" fmla="*/ 1073361 h 3553017"/>
                <a:gd name="connsiteX47" fmla="*/ 2055456 w 4772214"/>
                <a:gd name="connsiteY47" fmla="*/ 882814 h 3553017"/>
                <a:gd name="connsiteX48" fmla="*/ 1926622 w 4772214"/>
                <a:gd name="connsiteY48" fmla="*/ 1157158 h 3553017"/>
                <a:gd name="connsiteX49" fmla="*/ 1702359 w 4772214"/>
                <a:gd name="connsiteY49" fmla="*/ 1269659 h 3553017"/>
                <a:gd name="connsiteX50" fmla="*/ 2069116 w 4772214"/>
                <a:gd name="connsiteY50" fmla="*/ 722604 h 3553017"/>
                <a:gd name="connsiteX51" fmla="*/ 2142729 w 4772214"/>
                <a:gd name="connsiteY51" fmla="*/ 711291 h 3553017"/>
                <a:gd name="connsiteX52" fmla="*/ 2580119 w 4772214"/>
                <a:gd name="connsiteY52" fmla="*/ 989962 h 3553017"/>
                <a:gd name="connsiteX53" fmla="*/ 3210598 w 4772214"/>
                <a:gd name="connsiteY53" fmla="*/ 1257188 h 3553017"/>
                <a:gd name="connsiteX54" fmla="*/ 3113266 w 4772214"/>
                <a:gd name="connsiteY54" fmla="*/ 1123506 h 3553017"/>
                <a:gd name="connsiteX55" fmla="*/ 2982483 w 4772214"/>
                <a:gd name="connsiteY55" fmla="*/ 1101421 h 3553017"/>
                <a:gd name="connsiteX56" fmla="*/ 2936742 w 4772214"/>
                <a:gd name="connsiteY56" fmla="*/ 1164777 h 3553017"/>
                <a:gd name="connsiteX57" fmla="*/ 2850873 w 4772214"/>
                <a:gd name="connsiteY57" fmla="*/ 1548739 h 3553017"/>
                <a:gd name="connsiteX58" fmla="*/ 2462007 w 4772214"/>
                <a:gd name="connsiteY58" fmla="*/ 1357186 h 3553017"/>
                <a:gd name="connsiteX59" fmla="*/ 2299417 w 4772214"/>
                <a:gd name="connsiteY59" fmla="*/ 1497899 h 3553017"/>
                <a:gd name="connsiteX60" fmla="*/ 2871916 w 4772214"/>
                <a:gd name="connsiteY60" fmla="*/ 1604091 h 3553017"/>
                <a:gd name="connsiteX61" fmla="*/ 3210598 w 4772214"/>
                <a:gd name="connsiteY61" fmla="*/ 1257188 h 3553017"/>
                <a:gd name="connsiteX62" fmla="*/ 3245954 w 4772214"/>
                <a:gd name="connsiteY62" fmla="*/ 1262728 h 3553017"/>
                <a:gd name="connsiteX63" fmla="*/ 2809794 w 4772214"/>
                <a:gd name="connsiteY63" fmla="*/ 1673301 h 3553017"/>
                <a:gd name="connsiteX64" fmla="*/ 2239876 w 4772214"/>
                <a:gd name="connsiteY64" fmla="*/ 1451215 h 3553017"/>
                <a:gd name="connsiteX65" fmla="*/ 2540499 w 4772214"/>
                <a:gd name="connsiteY65" fmla="*/ 1330175 h 3553017"/>
                <a:gd name="connsiteX66" fmla="*/ 2803264 w 4772214"/>
                <a:gd name="connsiteY66" fmla="*/ 1503977 h 3553017"/>
                <a:gd name="connsiteX67" fmla="*/ 2902501 w 4772214"/>
                <a:gd name="connsiteY67" fmla="*/ 1202075 h 3553017"/>
                <a:gd name="connsiteX68" fmla="*/ 3019678 w 4772214"/>
                <a:gd name="connsiteY68" fmla="*/ 1034067 h 3553017"/>
                <a:gd name="connsiteX69" fmla="*/ 3122727 w 4772214"/>
                <a:gd name="connsiteY69" fmla="*/ 1058846 h 3553017"/>
                <a:gd name="connsiteX70" fmla="*/ 3245954 w 4772214"/>
                <a:gd name="connsiteY70" fmla="*/ 1262728 h 3553017"/>
                <a:gd name="connsiteX71" fmla="*/ 3206103 w 4772214"/>
                <a:gd name="connsiteY71" fmla="*/ 2109322 h 3553017"/>
                <a:gd name="connsiteX72" fmla="*/ 3100554 w 4772214"/>
                <a:gd name="connsiteY72" fmla="*/ 2172856 h 3553017"/>
                <a:gd name="connsiteX73" fmla="*/ 2131300 w 4772214"/>
                <a:gd name="connsiteY73" fmla="*/ 2953144 h 3553017"/>
                <a:gd name="connsiteX74" fmla="*/ 2055476 w 4772214"/>
                <a:gd name="connsiteY74" fmla="*/ 2990458 h 3553017"/>
                <a:gd name="connsiteX75" fmla="*/ 3094659 w 4772214"/>
                <a:gd name="connsiteY75" fmla="*/ 2112924 h 3553017"/>
                <a:gd name="connsiteX76" fmla="*/ 3206103 w 4772214"/>
                <a:gd name="connsiteY76" fmla="*/ 2109322 h 3553017"/>
                <a:gd name="connsiteX77" fmla="*/ 3479041 w 4772214"/>
                <a:gd name="connsiteY77" fmla="*/ 1897763 h 3553017"/>
                <a:gd name="connsiteX78" fmla="*/ 3276491 w 4772214"/>
                <a:gd name="connsiteY78" fmla="*/ 2054765 h 3553017"/>
                <a:gd name="connsiteX79" fmla="*/ 3098033 w 4772214"/>
                <a:gd name="connsiteY79" fmla="*/ 2057316 h 3553017"/>
                <a:gd name="connsiteX80" fmla="*/ 1963861 w 4772214"/>
                <a:gd name="connsiteY80" fmla="*/ 3035542 h 3553017"/>
                <a:gd name="connsiteX81" fmla="*/ 1759329 w 4772214"/>
                <a:gd name="connsiteY81" fmla="*/ 3136197 h 3553017"/>
                <a:gd name="connsiteX82" fmla="*/ 3080614 w 4772214"/>
                <a:gd name="connsiteY82" fmla="*/ 1880211 h 3553017"/>
                <a:gd name="connsiteX83" fmla="*/ 3479041 w 4772214"/>
                <a:gd name="connsiteY83" fmla="*/ 1897763 h 3553017"/>
                <a:gd name="connsiteX84" fmla="*/ 3657967 w 4772214"/>
                <a:gd name="connsiteY84" fmla="*/ 1759075 h 3553017"/>
                <a:gd name="connsiteX85" fmla="*/ 3567736 w 4772214"/>
                <a:gd name="connsiteY85" fmla="*/ 1829015 h 3553017"/>
                <a:gd name="connsiteX86" fmla="*/ 3084839 w 4772214"/>
                <a:gd name="connsiteY86" fmla="*/ 1800798 h 3553017"/>
                <a:gd name="connsiteX87" fmla="*/ 1627640 w 4772214"/>
                <a:gd name="connsiteY87" fmla="*/ 3201004 h 3553017"/>
                <a:gd name="connsiteX88" fmla="*/ 1531295 w 4772214"/>
                <a:gd name="connsiteY88" fmla="*/ 3248417 h 3553017"/>
                <a:gd name="connsiteX89" fmla="*/ 3076237 w 4772214"/>
                <a:gd name="connsiteY89" fmla="*/ 1713344 h 3553017"/>
                <a:gd name="connsiteX90" fmla="*/ 3657967 w 4772214"/>
                <a:gd name="connsiteY90" fmla="*/ 1759075 h 3553017"/>
                <a:gd name="connsiteX91" fmla="*/ 4635103 w 4772214"/>
                <a:gd name="connsiteY91" fmla="*/ 926239 h 3553017"/>
                <a:gd name="connsiteX92" fmla="*/ 3178993 w 4772214"/>
                <a:gd name="connsiteY92" fmla="*/ 192203 h 3553017"/>
                <a:gd name="connsiteX93" fmla="*/ 72131 w 4772214"/>
                <a:gd name="connsiteY93" fmla="*/ 1887218 h 3553017"/>
                <a:gd name="connsiteX94" fmla="*/ 1533653 w 4772214"/>
                <a:gd name="connsiteY94" fmla="*/ 3395157 h 3553017"/>
                <a:gd name="connsiteX95" fmla="*/ 3030335 w 4772214"/>
                <a:gd name="connsiteY95" fmla="*/ 2379511 h 3553017"/>
                <a:gd name="connsiteX96" fmla="*/ 3592731 w 4772214"/>
                <a:gd name="connsiteY96" fmla="*/ 1922569 h 3553017"/>
                <a:gd name="connsiteX97" fmla="*/ 3680712 w 4772214"/>
                <a:gd name="connsiteY97" fmla="*/ 1855120 h 3553017"/>
                <a:gd name="connsiteX98" fmla="*/ 3676846 w 4772214"/>
                <a:gd name="connsiteY98" fmla="*/ 1854227 h 3553017"/>
                <a:gd name="connsiteX99" fmla="*/ 3761224 w 4772214"/>
                <a:gd name="connsiteY99" fmla="*/ 1785669 h 3553017"/>
                <a:gd name="connsiteX100" fmla="*/ 3762612 w 4772214"/>
                <a:gd name="connsiteY100" fmla="*/ 1786027 h 3553017"/>
                <a:gd name="connsiteX101" fmla="*/ 3793907 w 4772214"/>
                <a:gd name="connsiteY101" fmla="*/ 1759115 h 3553017"/>
                <a:gd name="connsiteX102" fmla="*/ 4028070 w 4772214"/>
                <a:gd name="connsiteY102" fmla="*/ 1568859 h 3553017"/>
                <a:gd name="connsiteX103" fmla="*/ 4012640 w 4772214"/>
                <a:gd name="connsiteY103" fmla="*/ 1568200 h 3553017"/>
                <a:gd name="connsiteX104" fmla="*/ 4635103 w 4772214"/>
                <a:gd name="connsiteY104" fmla="*/ 926239 h 3553017"/>
                <a:gd name="connsiteX0" fmla="*/ 1433618 w 4689550"/>
                <a:gd name="connsiteY0" fmla="*/ 1341861 h 3544900"/>
                <a:gd name="connsiteX1" fmla="*/ 1387016 w 4689550"/>
                <a:gd name="connsiteY1" fmla="*/ 1230970 h 3544900"/>
                <a:gd name="connsiteX2" fmla="*/ 1171818 w 4689550"/>
                <a:gd name="connsiteY2" fmla="*/ 1175024 h 3544900"/>
                <a:gd name="connsiteX3" fmla="*/ 843436 w 4689550"/>
                <a:gd name="connsiteY3" fmla="*/ 1429449 h 3544900"/>
                <a:gd name="connsiteX4" fmla="*/ 917566 w 4689550"/>
                <a:gd name="connsiteY4" fmla="*/ 1955682 h 3544900"/>
                <a:gd name="connsiteX5" fmla="*/ 1042446 w 4689550"/>
                <a:gd name="connsiteY5" fmla="*/ 1832135 h 3544900"/>
                <a:gd name="connsiteX6" fmla="*/ 893116 w 4689550"/>
                <a:gd name="connsiteY6" fmla="*/ 1465495 h 3544900"/>
                <a:gd name="connsiteX7" fmla="*/ 1331284 w 4689550"/>
                <a:gd name="connsiteY7" fmla="*/ 1431282 h 3544900"/>
                <a:gd name="connsiteX8" fmla="*/ 1433618 w 4689550"/>
                <a:gd name="connsiteY8" fmla="*/ 1341861 h 3544900"/>
                <a:gd name="connsiteX9" fmla="*/ 1486467 w 4689550"/>
                <a:gd name="connsiteY9" fmla="*/ 1344461 h 3544900"/>
                <a:gd name="connsiteX10" fmla="*/ 1270246 w 4689550"/>
                <a:gd name="connsiteY10" fmla="*/ 1477492 h 3544900"/>
                <a:gd name="connsiteX11" fmla="*/ 948555 w 4689550"/>
                <a:gd name="connsiteY11" fmla="*/ 1463238 h 3544900"/>
                <a:gd name="connsiteX12" fmla="*/ 1039249 w 4689550"/>
                <a:gd name="connsiteY12" fmla="*/ 1767473 h 3544900"/>
                <a:gd name="connsiteX13" fmla="*/ 936415 w 4689550"/>
                <a:gd name="connsiteY13" fmla="*/ 1998889 h 3544900"/>
                <a:gd name="connsiteX14" fmla="*/ 845300 w 4689550"/>
                <a:gd name="connsiteY14" fmla="*/ 1323882 h 3544900"/>
                <a:gd name="connsiteX15" fmla="*/ 1222033 w 4689550"/>
                <a:gd name="connsiteY15" fmla="*/ 1113300 h 3544900"/>
                <a:gd name="connsiteX16" fmla="*/ 1453615 w 4689550"/>
                <a:gd name="connsiteY16" fmla="*/ 1224330 h 3544900"/>
                <a:gd name="connsiteX17" fmla="*/ 1486467 w 4689550"/>
                <a:gd name="connsiteY17" fmla="*/ 1344461 h 3544900"/>
                <a:gd name="connsiteX18" fmla="*/ 2124812 w 4689550"/>
                <a:gd name="connsiteY18" fmla="*/ 1653055 h 3544900"/>
                <a:gd name="connsiteX19" fmla="*/ 2027479 w 4689550"/>
                <a:gd name="connsiteY19" fmla="*/ 1519375 h 3544900"/>
                <a:gd name="connsiteX20" fmla="*/ 1896696 w 4689550"/>
                <a:gd name="connsiteY20" fmla="*/ 1497287 h 3544900"/>
                <a:gd name="connsiteX21" fmla="*/ 1850955 w 4689550"/>
                <a:gd name="connsiteY21" fmla="*/ 1560644 h 3544900"/>
                <a:gd name="connsiteX22" fmla="*/ 1765087 w 4689550"/>
                <a:gd name="connsiteY22" fmla="*/ 1944606 h 3544900"/>
                <a:gd name="connsiteX23" fmla="*/ 1376220 w 4689550"/>
                <a:gd name="connsiteY23" fmla="*/ 1753053 h 3544900"/>
                <a:gd name="connsiteX24" fmla="*/ 1213631 w 4689550"/>
                <a:gd name="connsiteY24" fmla="*/ 1893766 h 3544900"/>
                <a:gd name="connsiteX25" fmla="*/ 1786130 w 4689550"/>
                <a:gd name="connsiteY25" fmla="*/ 1999960 h 3544900"/>
                <a:gd name="connsiteX26" fmla="*/ 2124812 w 4689550"/>
                <a:gd name="connsiteY26" fmla="*/ 1653055 h 3544900"/>
                <a:gd name="connsiteX27" fmla="*/ 2160167 w 4689550"/>
                <a:gd name="connsiteY27" fmla="*/ 1658597 h 3544900"/>
                <a:gd name="connsiteX28" fmla="*/ 1724008 w 4689550"/>
                <a:gd name="connsiteY28" fmla="*/ 2069170 h 3544900"/>
                <a:gd name="connsiteX29" fmla="*/ 1154091 w 4689550"/>
                <a:gd name="connsiteY29" fmla="*/ 1847082 h 3544900"/>
                <a:gd name="connsiteX30" fmla="*/ 1454713 w 4689550"/>
                <a:gd name="connsiteY30" fmla="*/ 1726044 h 3544900"/>
                <a:gd name="connsiteX31" fmla="*/ 1717477 w 4689550"/>
                <a:gd name="connsiteY31" fmla="*/ 1899846 h 3544900"/>
                <a:gd name="connsiteX32" fmla="*/ 1816715 w 4689550"/>
                <a:gd name="connsiteY32" fmla="*/ 1597942 h 3544900"/>
                <a:gd name="connsiteX33" fmla="*/ 1933892 w 4689550"/>
                <a:gd name="connsiteY33" fmla="*/ 1429936 h 3544900"/>
                <a:gd name="connsiteX34" fmla="*/ 2036940 w 4689550"/>
                <a:gd name="connsiteY34" fmla="*/ 1454715 h 3544900"/>
                <a:gd name="connsiteX35" fmla="*/ 2160167 w 4689550"/>
                <a:gd name="connsiteY35" fmla="*/ 1658597 h 3544900"/>
                <a:gd name="connsiteX36" fmla="*/ 2530004 w 4689550"/>
                <a:gd name="connsiteY36" fmla="*/ 950819 h 3544900"/>
                <a:gd name="connsiteX37" fmla="*/ 2230366 w 4689550"/>
                <a:gd name="connsiteY37" fmla="*/ 748783 h 3544900"/>
                <a:gd name="connsiteX38" fmla="*/ 2132783 w 4689550"/>
                <a:gd name="connsiteY38" fmla="*/ 757557 h 3544900"/>
                <a:gd name="connsiteX39" fmla="*/ 2003005 w 4689550"/>
                <a:gd name="connsiteY39" fmla="*/ 792398 h 3544900"/>
                <a:gd name="connsiteX40" fmla="*/ 1719361 w 4689550"/>
                <a:gd name="connsiteY40" fmla="*/ 1220613 h 3544900"/>
                <a:gd name="connsiteX41" fmla="*/ 1890515 w 4689550"/>
                <a:gd name="connsiteY41" fmla="*/ 1199723 h 3544900"/>
                <a:gd name="connsiteX42" fmla="*/ 2016356 w 4689550"/>
                <a:gd name="connsiteY42" fmla="*/ 846698 h 3544900"/>
                <a:gd name="connsiteX43" fmla="*/ 2360339 w 4689550"/>
                <a:gd name="connsiteY43" fmla="*/ 1066828 h 3544900"/>
                <a:gd name="connsiteX44" fmla="*/ 2530004 w 4689550"/>
                <a:gd name="connsiteY44" fmla="*/ 950819 h 3544900"/>
                <a:gd name="connsiteX45" fmla="*/ 2580119 w 4689550"/>
                <a:gd name="connsiteY45" fmla="*/ 981845 h 3544900"/>
                <a:gd name="connsiteX46" fmla="*/ 2282701 w 4689550"/>
                <a:gd name="connsiteY46" fmla="*/ 1065244 h 3544900"/>
                <a:gd name="connsiteX47" fmla="*/ 2055456 w 4689550"/>
                <a:gd name="connsiteY47" fmla="*/ 874697 h 3544900"/>
                <a:gd name="connsiteX48" fmla="*/ 1926622 w 4689550"/>
                <a:gd name="connsiteY48" fmla="*/ 1149041 h 3544900"/>
                <a:gd name="connsiteX49" fmla="*/ 1702359 w 4689550"/>
                <a:gd name="connsiteY49" fmla="*/ 1261542 h 3544900"/>
                <a:gd name="connsiteX50" fmla="*/ 2069116 w 4689550"/>
                <a:gd name="connsiteY50" fmla="*/ 714487 h 3544900"/>
                <a:gd name="connsiteX51" fmla="*/ 2142729 w 4689550"/>
                <a:gd name="connsiteY51" fmla="*/ 703174 h 3544900"/>
                <a:gd name="connsiteX52" fmla="*/ 2580119 w 4689550"/>
                <a:gd name="connsiteY52" fmla="*/ 981845 h 3544900"/>
                <a:gd name="connsiteX53" fmla="*/ 3210598 w 4689550"/>
                <a:gd name="connsiteY53" fmla="*/ 1249071 h 3544900"/>
                <a:gd name="connsiteX54" fmla="*/ 3113266 w 4689550"/>
                <a:gd name="connsiteY54" fmla="*/ 1115389 h 3544900"/>
                <a:gd name="connsiteX55" fmla="*/ 2982483 w 4689550"/>
                <a:gd name="connsiteY55" fmla="*/ 1093304 h 3544900"/>
                <a:gd name="connsiteX56" fmla="*/ 2936742 w 4689550"/>
                <a:gd name="connsiteY56" fmla="*/ 1156660 h 3544900"/>
                <a:gd name="connsiteX57" fmla="*/ 2850873 w 4689550"/>
                <a:gd name="connsiteY57" fmla="*/ 1540622 h 3544900"/>
                <a:gd name="connsiteX58" fmla="*/ 2462007 w 4689550"/>
                <a:gd name="connsiteY58" fmla="*/ 1349069 h 3544900"/>
                <a:gd name="connsiteX59" fmla="*/ 2299417 w 4689550"/>
                <a:gd name="connsiteY59" fmla="*/ 1489782 h 3544900"/>
                <a:gd name="connsiteX60" fmla="*/ 2871916 w 4689550"/>
                <a:gd name="connsiteY60" fmla="*/ 1595974 h 3544900"/>
                <a:gd name="connsiteX61" fmla="*/ 3210598 w 4689550"/>
                <a:gd name="connsiteY61" fmla="*/ 1249071 h 3544900"/>
                <a:gd name="connsiteX62" fmla="*/ 3245954 w 4689550"/>
                <a:gd name="connsiteY62" fmla="*/ 1254611 h 3544900"/>
                <a:gd name="connsiteX63" fmla="*/ 2809794 w 4689550"/>
                <a:gd name="connsiteY63" fmla="*/ 1665184 h 3544900"/>
                <a:gd name="connsiteX64" fmla="*/ 2239876 w 4689550"/>
                <a:gd name="connsiteY64" fmla="*/ 1443098 h 3544900"/>
                <a:gd name="connsiteX65" fmla="*/ 2540499 w 4689550"/>
                <a:gd name="connsiteY65" fmla="*/ 1322058 h 3544900"/>
                <a:gd name="connsiteX66" fmla="*/ 2803264 w 4689550"/>
                <a:gd name="connsiteY66" fmla="*/ 1495860 h 3544900"/>
                <a:gd name="connsiteX67" fmla="*/ 2902501 w 4689550"/>
                <a:gd name="connsiteY67" fmla="*/ 1193958 h 3544900"/>
                <a:gd name="connsiteX68" fmla="*/ 3019678 w 4689550"/>
                <a:gd name="connsiteY68" fmla="*/ 1025950 h 3544900"/>
                <a:gd name="connsiteX69" fmla="*/ 3122727 w 4689550"/>
                <a:gd name="connsiteY69" fmla="*/ 1050729 h 3544900"/>
                <a:gd name="connsiteX70" fmla="*/ 3245954 w 4689550"/>
                <a:gd name="connsiteY70" fmla="*/ 1254611 h 3544900"/>
                <a:gd name="connsiteX71" fmla="*/ 3206103 w 4689550"/>
                <a:gd name="connsiteY71" fmla="*/ 2101205 h 3544900"/>
                <a:gd name="connsiteX72" fmla="*/ 3100554 w 4689550"/>
                <a:gd name="connsiteY72" fmla="*/ 2164739 h 3544900"/>
                <a:gd name="connsiteX73" fmla="*/ 2131300 w 4689550"/>
                <a:gd name="connsiteY73" fmla="*/ 2945027 h 3544900"/>
                <a:gd name="connsiteX74" fmla="*/ 2055476 w 4689550"/>
                <a:gd name="connsiteY74" fmla="*/ 2982341 h 3544900"/>
                <a:gd name="connsiteX75" fmla="*/ 3094659 w 4689550"/>
                <a:gd name="connsiteY75" fmla="*/ 2104807 h 3544900"/>
                <a:gd name="connsiteX76" fmla="*/ 3206103 w 4689550"/>
                <a:gd name="connsiteY76" fmla="*/ 2101205 h 3544900"/>
                <a:gd name="connsiteX77" fmla="*/ 3479041 w 4689550"/>
                <a:gd name="connsiteY77" fmla="*/ 1889646 h 3544900"/>
                <a:gd name="connsiteX78" fmla="*/ 3276491 w 4689550"/>
                <a:gd name="connsiteY78" fmla="*/ 2046648 h 3544900"/>
                <a:gd name="connsiteX79" fmla="*/ 3098033 w 4689550"/>
                <a:gd name="connsiteY79" fmla="*/ 2049199 h 3544900"/>
                <a:gd name="connsiteX80" fmla="*/ 1963861 w 4689550"/>
                <a:gd name="connsiteY80" fmla="*/ 3027425 h 3544900"/>
                <a:gd name="connsiteX81" fmla="*/ 1759329 w 4689550"/>
                <a:gd name="connsiteY81" fmla="*/ 3128080 h 3544900"/>
                <a:gd name="connsiteX82" fmla="*/ 3080614 w 4689550"/>
                <a:gd name="connsiteY82" fmla="*/ 1872094 h 3544900"/>
                <a:gd name="connsiteX83" fmla="*/ 3479041 w 4689550"/>
                <a:gd name="connsiteY83" fmla="*/ 1889646 h 3544900"/>
                <a:gd name="connsiteX84" fmla="*/ 3657967 w 4689550"/>
                <a:gd name="connsiteY84" fmla="*/ 1750958 h 3544900"/>
                <a:gd name="connsiteX85" fmla="*/ 3567736 w 4689550"/>
                <a:gd name="connsiteY85" fmla="*/ 1820898 h 3544900"/>
                <a:gd name="connsiteX86" fmla="*/ 3084839 w 4689550"/>
                <a:gd name="connsiteY86" fmla="*/ 1792681 h 3544900"/>
                <a:gd name="connsiteX87" fmla="*/ 1627640 w 4689550"/>
                <a:gd name="connsiteY87" fmla="*/ 3192887 h 3544900"/>
                <a:gd name="connsiteX88" fmla="*/ 1531295 w 4689550"/>
                <a:gd name="connsiteY88" fmla="*/ 3240300 h 3544900"/>
                <a:gd name="connsiteX89" fmla="*/ 3076237 w 4689550"/>
                <a:gd name="connsiteY89" fmla="*/ 1705227 h 3544900"/>
                <a:gd name="connsiteX90" fmla="*/ 3657967 w 4689550"/>
                <a:gd name="connsiteY90" fmla="*/ 1750958 h 3544900"/>
                <a:gd name="connsiteX91" fmla="*/ 4635103 w 4689550"/>
                <a:gd name="connsiteY91" fmla="*/ 918122 h 3544900"/>
                <a:gd name="connsiteX92" fmla="*/ 3178993 w 4689550"/>
                <a:gd name="connsiteY92" fmla="*/ 184086 h 3544900"/>
                <a:gd name="connsiteX93" fmla="*/ 72131 w 4689550"/>
                <a:gd name="connsiteY93" fmla="*/ 1879101 h 3544900"/>
                <a:gd name="connsiteX94" fmla="*/ 1533653 w 4689550"/>
                <a:gd name="connsiteY94" fmla="*/ 3387040 h 3544900"/>
                <a:gd name="connsiteX95" fmla="*/ 3030335 w 4689550"/>
                <a:gd name="connsiteY95" fmla="*/ 2371394 h 3544900"/>
                <a:gd name="connsiteX96" fmla="*/ 3592731 w 4689550"/>
                <a:gd name="connsiteY96" fmla="*/ 1914452 h 3544900"/>
                <a:gd name="connsiteX97" fmla="*/ 3680712 w 4689550"/>
                <a:gd name="connsiteY97" fmla="*/ 1847003 h 3544900"/>
                <a:gd name="connsiteX98" fmla="*/ 3676846 w 4689550"/>
                <a:gd name="connsiteY98" fmla="*/ 1846110 h 3544900"/>
                <a:gd name="connsiteX99" fmla="*/ 3761224 w 4689550"/>
                <a:gd name="connsiteY99" fmla="*/ 1777552 h 3544900"/>
                <a:gd name="connsiteX100" fmla="*/ 3762612 w 4689550"/>
                <a:gd name="connsiteY100" fmla="*/ 1777910 h 3544900"/>
                <a:gd name="connsiteX101" fmla="*/ 3793907 w 4689550"/>
                <a:gd name="connsiteY101" fmla="*/ 1750998 h 3544900"/>
                <a:gd name="connsiteX102" fmla="*/ 4028070 w 4689550"/>
                <a:gd name="connsiteY102" fmla="*/ 1560742 h 3544900"/>
                <a:gd name="connsiteX103" fmla="*/ 4012640 w 4689550"/>
                <a:gd name="connsiteY103" fmla="*/ 1560083 h 3544900"/>
                <a:gd name="connsiteX104" fmla="*/ 4635103 w 4689550"/>
                <a:gd name="connsiteY104" fmla="*/ 918122 h 3544900"/>
                <a:gd name="connsiteX0" fmla="*/ 1432203 w 4687072"/>
                <a:gd name="connsiteY0" fmla="*/ 1382659 h 3586238"/>
                <a:gd name="connsiteX1" fmla="*/ 1385601 w 4687072"/>
                <a:gd name="connsiteY1" fmla="*/ 1271768 h 3586238"/>
                <a:gd name="connsiteX2" fmla="*/ 1170403 w 4687072"/>
                <a:gd name="connsiteY2" fmla="*/ 1215822 h 3586238"/>
                <a:gd name="connsiteX3" fmla="*/ 842021 w 4687072"/>
                <a:gd name="connsiteY3" fmla="*/ 1470247 h 3586238"/>
                <a:gd name="connsiteX4" fmla="*/ 916151 w 4687072"/>
                <a:gd name="connsiteY4" fmla="*/ 1996480 h 3586238"/>
                <a:gd name="connsiteX5" fmla="*/ 1041031 w 4687072"/>
                <a:gd name="connsiteY5" fmla="*/ 1872933 h 3586238"/>
                <a:gd name="connsiteX6" fmla="*/ 891701 w 4687072"/>
                <a:gd name="connsiteY6" fmla="*/ 1506293 h 3586238"/>
                <a:gd name="connsiteX7" fmla="*/ 1329869 w 4687072"/>
                <a:gd name="connsiteY7" fmla="*/ 1472080 h 3586238"/>
                <a:gd name="connsiteX8" fmla="*/ 1432203 w 4687072"/>
                <a:gd name="connsiteY8" fmla="*/ 1382659 h 3586238"/>
                <a:gd name="connsiteX9" fmla="*/ 1485052 w 4687072"/>
                <a:gd name="connsiteY9" fmla="*/ 1385259 h 3586238"/>
                <a:gd name="connsiteX10" fmla="*/ 1268831 w 4687072"/>
                <a:gd name="connsiteY10" fmla="*/ 1518290 h 3586238"/>
                <a:gd name="connsiteX11" fmla="*/ 947140 w 4687072"/>
                <a:gd name="connsiteY11" fmla="*/ 1504036 h 3586238"/>
                <a:gd name="connsiteX12" fmla="*/ 1037834 w 4687072"/>
                <a:gd name="connsiteY12" fmla="*/ 1808271 h 3586238"/>
                <a:gd name="connsiteX13" fmla="*/ 935000 w 4687072"/>
                <a:gd name="connsiteY13" fmla="*/ 2039687 h 3586238"/>
                <a:gd name="connsiteX14" fmla="*/ 843885 w 4687072"/>
                <a:gd name="connsiteY14" fmla="*/ 1364680 h 3586238"/>
                <a:gd name="connsiteX15" fmla="*/ 1220618 w 4687072"/>
                <a:gd name="connsiteY15" fmla="*/ 1154098 h 3586238"/>
                <a:gd name="connsiteX16" fmla="*/ 1452200 w 4687072"/>
                <a:gd name="connsiteY16" fmla="*/ 1265128 h 3586238"/>
                <a:gd name="connsiteX17" fmla="*/ 1485052 w 4687072"/>
                <a:gd name="connsiteY17" fmla="*/ 1385259 h 3586238"/>
                <a:gd name="connsiteX18" fmla="*/ 2123397 w 4687072"/>
                <a:gd name="connsiteY18" fmla="*/ 1693853 h 3586238"/>
                <a:gd name="connsiteX19" fmla="*/ 2026064 w 4687072"/>
                <a:gd name="connsiteY19" fmla="*/ 1560173 h 3586238"/>
                <a:gd name="connsiteX20" fmla="*/ 1895281 w 4687072"/>
                <a:gd name="connsiteY20" fmla="*/ 1538085 h 3586238"/>
                <a:gd name="connsiteX21" fmla="*/ 1849540 w 4687072"/>
                <a:gd name="connsiteY21" fmla="*/ 1601442 h 3586238"/>
                <a:gd name="connsiteX22" fmla="*/ 1763672 w 4687072"/>
                <a:gd name="connsiteY22" fmla="*/ 1985404 h 3586238"/>
                <a:gd name="connsiteX23" fmla="*/ 1374805 w 4687072"/>
                <a:gd name="connsiteY23" fmla="*/ 1793851 h 3586238"/>
                <a:gd name="connsiteX24" fmla="*/ 1212216 w 4687072"/>
                <a:gd name="connsiteY24" fmla="*/ 1934564 h 3586238"/>
                <a:gd name="connsiteX25" fmla="*/ 1784715 w 4687072"/>
                <a:gd name="connsiteY25" fmla="*/ 2040758 h 3586238"/>
                <a:gd name="connsiteX26" fmla="*/ 2123397 w 4687072"/>
                <a:gd name="connsiteY26" fmla="*/ 1693853 h 3586238"/>
                <a:gd name="connsiteX27" fmla="*/ 2158752 w 4687072"/>
                <a:gd name="connsiteY27" fmla="*/ 1699395 h 3586238"/>
                <a:gd name="connsiteX28" fmla="*/ 1722593 w 4687072"/>
                <a:gd name="connsiteY28" fmla="*/ 2109968 h 3586238"/>
                <a:gd name="connsiteX29" fmla="*/ 1152676 w 4687072"/>
                <a:gd name="connsiteY29" fmla="*/ 1887880 h 3586238"/>
                <a:gd name="connsiteX30" fmla="*/ 1453298 w 4687072"/>
                <a:gd name="connsiteY30" fmla="*/ 1766842 h 3586238"/>
                <a:gd name="connsiteX31" fmla="*/ 1716062 w 4687072"/>
                <a:gd name="connsiteY31" fmla="*/ 1940644 h 3586238"/>
                <a:gd name="connsiteX32" fmla="*/ 1815300 w 4687072"/>
                <a:gd name="connsiteY32" fmla="*/ 1638740 h 3586238"/>
                <a:gd name="connsiteX33" fmla="*/ 1932477 w 4687072"/>
                <a:gd name="connsiteY33" fmla="*/ 1470734 h 3586238"/>
                <a:gd name="connsiteX34" fmla="*/ 2035525 w 4687072"/>
                <a:gd name="connsiteY34" fmla="*/ 1495513 h 3586238"/>
                <a:gd name="connsiteX35" fmla="*/ 2158752 w 4687072"/>
                <a:gd name="connsiteY35" fmla="*/ 1699395 h 3586238"/>
                <a:gd name="connsiteX36" fmla="*/ 2528589 w 4687072"/>
                <a:gd name="connsiteY36" fmla="*/ 991617 h 3586238"/>
                <a:gd name="connsiteX37" fmla="*/ 2228951 w 4687072"/>
                <a:gd name="connsiteY37" fmla="*/ 789581 h 3586238"/>
                <a:gd name="connsiteX38" fmla="*/ 2131368 w 4687072"/>
                <a:gd name="connsiteY38" fmla="*/ 798355 h 3586238"/>
                <a:gd name="connsiteX39" fmla="*/ 2001590 w 4687072"/>
                <a:gd name="connsiteY39" fmla="*/ 833196 h 3586238"/>
                <a:gd name="connsiteX40" fmla="*/ 1717946 w 4687072"/>
                <a:gd name="connsiteY40" fmla="*/ 1261411 h 3586238"/>
                <a:gd name="connsiteX41" fmla="*/ 1889100 w 4687072"/>
                <a:gd name="connsiteY41" fmla="*/ 1240521 h 3586238"/>
                <a:gd name="connsiteX42" fmla="*/ 2014941 w 4687072"/>
                <a:gd name="connsiteY42" fmla="*/ 887496 h 3586238"/>
                <a:gd name="connsiteX43" fmla="*/ 2358924 w 4687072"/>
                <a:gd name="connsiteY43" fmla="*/ 1107626 h 3586238"/>
                <a:gd name="connsiteX44" fmla="*/ 2528589 w 4687072"/>
                <a:gd name="connsiteY44" fmla="*/ 991617 h 3586238"/>
                <a:gd name="connsiteX45" fmla="*/ 2578704 w 4687072"/>
                <a:gd name="connsiteY45" fmla="*/ 1022643 h 3586238"/>
                <a:gd name="connsiteX46" fmla="*/ 2281286 w 4687072"/>
                <a:gd name="connsiteY46" fmla="*/ 1106042 h 3586238"/>
                <a:gd name="connsiteX47" fmla="*/ 2054041 w 4687072"/>
                <a:gd name="connsiteY47" fmla="*/ 915495 h 3586238"/>
                <a:gd name="connsiteX48" fmla="*/ 1925207 w 4687072"/>
                <a:gd name="connsiteY48" fmla="*/ 1189839 h 3586238"/>
                <a:gd name="connsiteX49" fmla="*/ 1700944 w 4687072"/>
                <a:gd name="connsiteY49" fmla="*/ 1302340 h 3586238"/>
                <a:gd name="connsiteX50" fmla="*/ 2067701 w 4687072"/>
                <a:gd name="connsiteY50" fmla="*/ 755285 h 3586238"/>
                <a:gd name="connsiteX51" fmla="*/ 2141314 w 4687072"/>
                <a:gd name="connsiteY51" fmla="*/ 743972 h 3586238"/>
                <a:gd name="connsiteX52" fmla="*/ 2578704 w 4687072"/>
                <a:gd name="connsiteY52" fmla="*/ 1022643 h 3586238"/>
                <a:gd name="connsiteX53" fmla="*/ 3209183 w 4687072"/>
                <a:gd name="connsiteY53" fmla="*/ 1289869 h 3586238"/>
                <a:gd name="connsiteX54" fmla="*/ 3111851 w 4687072"/>
                <a:gd name="connsiteY54" fmla="*/ 1156187 h 3586238"/>
                <a:gd name="connsiteX55" fmla="*/ 2981068 w 4687072"/>
                <a:gd name="connsiteY55" fmla="*/ 1134102 h 3586238"/>
                <a:gd name="connsiteX56" fmla="*/ 2935327 w 4687072"/>
                <a:gd name="connsiteY56" fmla="*/ 1197458 h 3586238"/>
                <a:gd name="connsiteX57" fmla="*/ 2849458 w 4687072"/>
                <a:gd name="connsiteY57" fmla="*/ 1581420 h 3586238"/>
                <a:gd name="connsiteX58" fmla="*/ 2460592 w 4687072"/>
                <a:gd name="connsiteY58" fmla="*/ 1389867 h 3586238"/>
                <a:gd name="connsiteX59" fmla="*/ 2298002 w 4687072"/>
                <a:gd name="connsiteY59" fmla="*/ 1530580 h 3586238"/>
                <a:gd name="connsiteX60" fmla="*/ 2870501 w 4687072"/>
                <a:gd name="connsiteY60" fmla="*/ 1636772 h 3586238"/>
                <a:gd name="connsiteX61" fmla="*/ 3209183 w 4687072"/>
                <a:gd name="connsiteY61" fmla="*/ 1289869 h 3586238"/>
                <a:gd name="connsiteX62" fmla="*/ 3244539 w 4687072"/>
                <a:gd name="connsiteY62" fmla="*/ 1295409 h 3586238"/>
                <a:gd name="connsiteX63" fmla="*/ 2808379 w 4687072"/>
                <a:gd name="connsiteY63" fmla="*/ 1705982 h 3586238"/>
                <a:gd name="connsiteX64" fmla="*/ 2238461 w 4687072"/>
                <a:gd name="connsiteY64" fmla="*/ 1483896 h 3586238"/>
                <a:gd name="connsiteX65" fmla="*/ 2539084 w 4687072"/>
                <a:gd name="connsiteY65" fmla="*/ 1362856 h 3586238"/>
                <a:gd name="connsiteX66" fmla="*/ 2801849 w 4687072"/>
                <a:gd name="connsiteY66" fmla="*/ 1536658 h 3586238"/>
                <a:gd name="connsiteX67" fmla="*/ 2901086 w 4687072"/>
                <a:gd name="connsiteY67" fmla="*/ 1234756 h 3586238"/>
                <a:gd name="connsiteX68" fmla="*/ 3018263 w 4687072"/>
                <a:gd name="connsiteY68" fmla="*/ 1066748 h 3586238"/>
                <a:gd name="connsiteX69" fmla="*/ 3121312 w 4687072"/>
                <a:gd name="connsiteY69" fmla="*/ 1091527 h 3586238"/>
                <a:gd name="connsiteX70" fmla="*/ 3244539 w 4687072"/>
                <a:gd name="connsiteY70" fmla="*/ 1295409 h 3586238"/>
                <a:gd name="connsiteX71" fmla="*/ 3204688 w 4687072"/>
                <a:gd name="connsiteY71" fmla="*/ 2142003 h 3586238"/>
                <a:gd name="connsiteX72" fmla="*/ 3099139 w 4687072"/>
                <a:gd name="connsiteY72" fmla="*/ 2205537 h 3586238"/>
                <a:gd name="connsiteX73" fmla="*/ 2129885 w 4687072"/>
                <a:gd name="connsiteY73" fmla="*/ 2985825 h 3586238"/>
                <a:gd name="connsiteX74" fmla="*/ 2054061 w 4687072"/>
                <a:gd name="connsiteY74" fmla="*/ 3023139 h 3586238"/>
                <a:gd name="connsiteX75" fmla="*/ 3093244 w 4687072"/>
                <a:gd name="connsiteY75" fmla="*/ 2145605 h 3586238"/>
                <a:gd name="connsiteX76" fmla="*/ 3204688 w 4687072"/>
                <a:gd name="connsiteY76" fmla="*/ 2142003 h 3586238"/>
                <a:gd name="connsiteX77" fmla="*/ 3477626 w 4687072"/>
                <a:gd name="connsiteY77" fmla="*/ 1930444 h 3586238"/>
                <a:gd name="connsiteX78" fmla="*/ 3275076 w 4687072"/>
                <a:gd name="connsiteY78" fmla="*/ 2087446 h 3586238"/>
                <a:gd name="connsiteX79" fmla="*/ 3096618 w 4687072"/>
                <a:gd name="connsiteY79" fmla="*/ 2089997 h 3586238"/>
                <a:gd name="connsiteX80" fmla="*/ 1962446 w 4687072"/>
                <a:gd name="connsiteY80" fmla="*/ 3068223 h 3586238"/>
                <a:gd name="connsiteX81" fmla="*/ 1757914 w 4687072"/>
                <a:gd name="connsiteY81" fmla="*/ 3168878 h 3586238"/>
                <a:gd name="connsiteX82" fmla="*/ 3079199 w 4687072"/>
                <a:gd name="connsiteY82" fmla="*/ 1912892 h 3586238"/>
                <a:gd name="connsiteX83" fmla="*/ 3477626 w 4687072"/>
                <a:gd name="connsiteY83" fmla="*/ 1930444 h 3586238"/>
                <a:gd name="connsiteX84" fmla="*/ 3656552 w 4687072"/>
                <a:gd name="connsiteY84" fmla="*/ 1791756 h 3586238"/>
                <a:gd name="connsiteX85" fmla="*/ 3566321 w 4687072"/>
                <a:gd name="connsiteY85" fmla="*/ 1861696 h 3586238"/>
                <a:gd name="connsiteX86" fmla="*/ 3083424 w 4687072"/>
                <a:gd name="connsiteY86" fmla="*/ 1833479 h 3586238"/>
                <a:gd name="connsiteX87" fmla="*/ 1626225 w 4687072"/>
                <a:gd name="connsiteY87" fmla="*/ 3233685 h 3586238"/>
                <a:gd name="connsiteX88" fmla="*/ 1529880 w 4687072"/>
                <a:gd name="connsiteY88" fmla="*/ 3281098 h 3586238"/>
                <a:gd name="connsiteX89" fmla="*/ 3074822 w 4687072"/>
                <a:gd name="connsiteY89" fmla="*/ 1746025 h 3586238"/>
                <a:gd name="connsiteX90" fmla="*/ 3656552 w 4687072"/>
                <a:gd name="connsiteY90" fmla="*/ 1791756 h 3586238"/>
                <a:gd name="connsiteX91" fmla="*/ 4633688 w 4687072"/>
                <a:gd name="connsiteY91" fmla="*/ 958920 h 3586238"/>
                <a:gd name="connsiteX92" fmla="*/ 3153827 w 4687072"/>
                <a:gd name="connsiteY92" fmla="*/ 177383 h 3586238"/>
                <a:gd name="connsiteX93" fmla="*/ 70716 w 4687072"/>
                <a:gd name="connsiteY93" fmla="*/ 1919899 h 3586238"/>
                <a:gd name="connsiteX94" fmla="*/ 1532238 w 4687072"/>
                <a:gd name="connsiteY94" fmla="*/ 3427838 h 3586238"/>
                <a:gd name="connsiteX95" fmla="*/ 3028920 w 4687072"/>
                <a:gd name="connsiteY95" fmla="*/ 2412192 h 3586238"/>
                <a:gd name="connsiteX96" fmla="*/ 3591316 w 4687072"/>
                <a:gd name="connsiteY96" fmla="*/ 1955250 h 3586238"/>
                <a:gd name="connsiteX97" fmla="*/ 3679297 w 4687072"/>
                <a:gd name="connsiteY97" fmla="*/ 1887801 h 3586238"/>
                <a:gd name="connsiteX98" fmla="*/ 3675431 w 4687072"/>
                <a:gd name="connsiteY98" fmla="*/ 1886908 h 3586238"/>
                <a:gd name="connsiteX99" fmla="*/ 3759809 w 4687072"/>
                <a:gd name="connsiteY99" fmla="*/ 1818350 h 3586238"/>
                <a:gd name="connsiteX100" fmla="*/ 3761197 w 4687072"/>
                <a:gd name="connsiteY100" fmla="*/ 1818708 h 3586238"/>
                <a:gd name="connsiteX101" fmla="*/ 3792492 w 4687072"/>
                <a:gd name="connsiteY101" fmla="*/ 1791796 h 3586238"/>
                <a:gd name="connsiteX102" fmla="*/ 4026655 w 4687072"/>
                <a:gd name="connsiteY102" fmla="*/ 1601540 h 3586238"/>
                <a:gd name="connsiteX103" fmla="*/ 4011225 w 4687072"/>
                <a:gd name="connsiteY103" fmla="*/ 1600881 h 3586238"/>
                <a:gd name="connsiteX104" fmla="*/ 4633688 w 4687072"/>
                <a:gd name="connsiteY104" fmla="*/ 958920 h 3586238"/>
                <a:gd name="connsiteX0" fmla="*/ 1432203 w 4691338"/>
                <a:gd name="connsiteY0" fmla="*/ 1320562 h 3524141"/>
                <a:gd name="connsiteX1" fmla="*/ 1385601 w 4691338"/>
                <a:gd name="connsiteY1" fmla="*/ 1209671 h 3524141"/>
                <a:gd name="connsiteX2" fmla="*/ 1170403 w 4691338"/>
                <a:gd name="connsiteY2" fmla="*/ 1153725 h 3524141"/>
                <a:gd name="connsiteX3" fmla="*/ 842021 w 4691338"/>
                <a:gd name="connsiteY3" fmla="*/ 1408150 h 3524141"/>
                <a:gd name="connsiteX4" fmla="*/ 916151 w 4691338"/>
                <a:gd name="connsiteY4" fmla="*/ 1934383 h 3524141"/>
                <a:gd name="connsiteX5" fmla="*/ 1041031 w 4691338"/>
                <a:gd name="connsiteY5" fmla="*/ 1810836 h 3524141"/>
                <a:gd name="connsiteX6" fmla="*/ 891701 w 4691338"/>
                <a:gd name="connsiteY6" fmla="*/ 1444196 h 3524141"/>
                <a:gd name="connsiteX7" fmla="*/ 1329869 w 4691338"/>
                <a:gd name="connsiteY7" fmla="*/ 1409983 h 3524141"/>
                <a:gd name="connsiteX8" fmla="*/ 1432203 w 4691338"/>
                <a:gd name="connsiteY8" fmla="*/ 1320562 h 3524141"/>
                <a:gd name="connsiteX9" fmla="*/ 1485052 w 4691338"/>
                <a:gd name="connsiteY9" fmla="*/ 1323162 h 3524141"/>
                <a:gd name="connsiteX10" fmla="*/ 1268831 w 4691338"/>
                <a:gd name="connsiteY10" fmla="*/ 1456193 h 3524141"/>
                <a:gd name="connsiteX11" fmla="*/ 947140 w 4691338"/>
                <a:gd name="connsiteY11" fmla="*/ 1441939 h 3524141"/>
                <a:gd name="connsiteX12" fmla="*/ 1037834 w 4691338"/>
                <a:gd name="connsiteY12" fmla="*/ 1746174 h 3524141"/>
                <a:gd name="connsiteX13" fmla="*/ 935000 w 4691338"/>
                <a:gd name="connsiteY13" fmla="*/ 1977590 h 3524141"/>
                <a:gd name="connsiteX14" fmla="*/ 843885 w 4691338"/>
                <a:gd name="connsiteY14" fmla="*/ 1302583 h 3524141"/>
                <a:gd name="connsiteX15" fmla="*/ 1220618 w 4691338"/>
                <a:gd name="connsiteY15" fmla="*/ 1092001 h 3524141"/>
                <a:gd name="connsiteX16" fmla="*/ 1452200 w 4691338"/>
                <a:gd name="connsiteY16" fmla="*/ 1203031 h 3524141"/>
                <a:gd name="connsiteX17" fmla="*/ 1485052 w 4691338"/>
                <a:gd name="connsiteY17" fmla="*/ 1323162 h 3524141"/>
                <a:gd name="connsiteX18" fmla="*/ 2123397 w 4691338"/>
                <a:gd name="connsiteY18" fmla="*/ 1631756 h 3524141"/>
                <a:gd name="connsiteX19" fmla="*/ 2026064 w 4691338"/>
                <a:gd name="connsiteY19" fmla="*/ 1498076 h 3524141"/>
                <a:gd name="connsiteX20" fmla="*/ 1895281 w 4691338"/>
                <a:gd name="connsiteY20" fmla="*/ 1475988 h 3524141"/>
                <a:gd name="connsiteX21" fmla="*/ 1849540 w 4691338"/>
                <a:gd name="connsiteY21" fmla="*/ 1539345 h 3524141"/>
                <a:gd name="connsiteX22" fmla="*/ 1763672 w 4691338"/>
                <a:gd name="connsiteY22" fmla="*/ 1923307 h 3524141"/>
                <a:gd name="connsiteX23" fmla="*/ 1374805 w 4691338"/>
                <a:gd name="connsiteY23" fmla="*/ 1731754 h 3524141"/>
                <a:gd name="connsiteX24" fmla="*/ 1212216 w 4691338"/>
                <a:gd name="connsiteY24" fmla="*/ 1872467 h 3524141"/>
                <a:gd name="connsiteX25" fmla="*/ 1784715 w 4691338"/>
                <a:gd name="connsiteY25" fmla="*/ 1978661 h 3524141"/>
                <a:gd name="connsiteX26" fmla="*/ 2123397 w 4691338"/>
                <a:gd name="connsiteY26" fmla="*/ 1631756 h 3524141"/>
                <a:gd name="connsiteX27" fmla="*/ 2158752 w 4691338"/>
                <a:gd name="connsiteY27" fmla="*/ 1637298 h 3524141"/>
                <a:gd name="connsiteX28" fmla="*/ 1722593 w 4691338"/>
                <a:gd name="connsiteY28" fmla="*/ 2047871 h 3524141"/>
                <a:gd name="connsiteX29" fmla="*/ 1152676 w 4691338"/>
                <a:gd name="connsiteY29" fmla="*/ 1825783 h 3524141"/>
                <a:gd name="connsiteX30" fmla="*/ 1453298 w 4691338"/>
                <a:gd name="connsiteY30" fmla="*/ 1704745 h 3524141"/>
                <a:gd name="connsiteX31" fmla="*/ 1716062 w 4691338"/>
                <a:gd name="connsiteY31" fmla="*/ 1878547 h 3524141"/>
                <a:gd name="connsiteX32" fmla="*/ 1815300 w 4691338"/>
                <a:gd name="connsiteY32" fmla="*/ 1576643 h 3524141"/>
                <a:gd name="connsiteX33" fmla="*/ 1932477 w 4691338"/>
                <a:gd name="connsiteY33" fmla="*/ 1408637 h 3524141"/>
                <a:gd name="connsiteX34" fmla="*/ 2035525 w 4691338"/>
                <a:gd name="connsiteY34" fmla="*/ 1433416 h 3524141"/>
                <a:gd name="connsiteX35" fmla="*/ 2158752 w 4691338"/>
                <a:gd name="connsiteY35" fmla="*/ 1637298 h 3524141"/>
                <a:gd name="connsiteX36" fmla="*/ 2528589 w 4691338"/>
                <a:gd name="connsiteY36" fmla="*/ 929520 h 3524141"/>
                <a:gd name="connsiteX37" fmla="*/ 2228951 w 4691338"/>
                <a:gd name="connsiteY37" fmla="*/ 727484 h 3524141"/>
                <a:gd name="connsiteX38" fmla="*/ 2131368 w 4691338"/>
                <a:gd name="connsiteY38" fmla="*/ 736258 h 3524141"/>
                <a:gd name="connsiteX39" fmla="*/ 2001590 w 4691338"/>
                <a:gd name="connsiteY39" fmla="*/ 771099 h 3524141"/>
                <a:gd name="connsiteX40" fmla="*/ 1717946 w 4691338"/>
                <a:gd name="connsiteY40" fmla="*/ 1199314 h 3524141"/>
                <a:gd name="connsiteX41" fmla="*/ 1889100 w 4691338"/>
                <a:gd name="connsiteY41" fmla="*/ 1178424 h 3524141"/>
                <a:gd name="connsiteX42" fmla="*/ 2014941 w 4691338"/>
                <a:gd name="connsiteY42" fmla="*/ 825399 h 3524141"/>
                <a:gd name="connsiteX43" fmla="*/ 2358924 w 4691338"/>
                <a:gd name="connsiteY43" fmla="*/ 1045529 h 3524141"/>
                <a:gd name="connsiteX44" fmla="*/ 2528589 w 4691338"/>
                <a:gd name="connsiteY44" fmla="*/ 929520 h 3524141"/>
                <a:gd name="connsiteX45" fmla="*/ 2578704 w 4691338"/>
                <a:gd name="connsiteY45" fmla="*/ 960546 h 3524141"/>
                <a:gd name="connsiteX46" fmla="*/ 2281286 w 4691338"/>
                <a:gd name="connsiteY46" fmla="*/ 1043945 h 3524141"/>
                <a:gd name="connsiteX47" fmla="*/ 2054041 w 4691338"/>
                <a:gd name="connsiteY47" fmla="*/ 853398 h 3524141"/>
                <a:gd name="connsiteX48" fmla="*/ 1925207 w 4691338"/>
                <a:gd name="connsiteY48" fmla="*/ 1127742 h 3524141"/>
                <a:gd name="connsiteX49" fmla="*/ 1700944 w 4691338"/>
                <a:gd name="connsiteY49" fmla="*/ 1240243 h 3524141"/>
                <a:gd name="connsiteX50" fmla="*/ 2067701 w 4691338"/>
                <a:gd name="connsiteY50" fmla="*/ 693188 h 3524141"/>
                <a:gd name="connsiteX51" fmla="*/ 2141314 w 4691338"/>
                <a:gd name="connsiteY51" fmla="*/ 681875 h 3524141"/>
                <a:gd name="connsiteX52" fmla="*/ 2578704 w 4691338"/>
                <a:gd name="connsiteY52" fmla="*/ 960546 h 3524141"/>
                <a:gd name="connsiteX53" fmla="*/ 3209183 w 4691338"/>
                <a:gd name="connsiteY53" fmla="*/ 1227772 h 3524141"/>
                <a:gd name="connsiteX54" fmla="*/ 3111851 w 4691338"/>
                <a:gd name="connsiteY54" fmla="*/ 1094090 h 3524141"/>
                <a:gd name="connsiteX55" fmla="*/ 2981068 w 4691338"/>
                <a:gd name="connsiteY55" fmla="*/ 1072005 h 3524141"/>
                <a:gd name="connsiteX56" fmla="*/ 2935327 w 4691338"/>
                <a:gd name="connsiteY56" fmla="*/ 1135361 h 3524141"/>
                <a:gd name="connsiteX57" fmla="*/ 2849458 w 4691338"/>
                <a:gd name="connsiteY57" fmla="*/ 1519323 h 3524141"/>
                <a:gd name="connsiteX58" fmla="*/ 2460592 w 4691338"/>
                <a:gd name="connsiteY58" fmla="*/ 1327770 h 3524141"/>
                <a:gd name="connsiteX59" fmla="*/ 2298002 w 4691338"/>
                <a:gd name="connsiteY59" fmla="*/ 1468483 h 3524141"/>
                <a:gd name="connsiteX60" fmla="*/ 2870501 w 4691338"/>
                <a:gd name="connsiteY60" fmla="*/ 1574675 h 3524141"/>
                <a:gd name="connsiteX61" fmla="*/ 3209183 w 4691338"/>
                <a:gd name="connsiteY61" fmla="*/ 1227772 h 3524141"/>
                <a:gd name="connsiteX62" fmla="*/ 3244539 w 4691338"/>
                <a:gd name="connsiteY62" fmla="*/ 1233312 h 3524141"/>
                <a:gd name="connsiteX63" fmla="*/ 2808379 w 4691338"/>
                <a:gd name="connsiteY63" fmla="*/ 1643885 h 3524141"/>
                <a:gd name="connsiteX64" fmla="*/ 2238461 w 4691338"/>
                <a:gd name="connsiteY64" fmla="*/ 1421799 h 3524141"/>
                <a:gd name="connsiteX65" fmla="*/ 2539084 w 4691338"/>
                <a:gd name="connsiteY65" fmla="*/ 1300759 h 3524141"/>
                <a:gd name="connsiteX66" fmla="*/ 2801849 w 4691338"/>
                <a:gd name="connsiteY66" fmla="*/ 1474561 h 3524141"/>
                <a:gd name="connsiteX67" fmla="*/ 2901086 w 4691338"/>
                <a:gd name="connsiteY67" fmla="*/ 1172659 h 3524141"/>
                <a:gd name="connsiteX68" fmla="*/ 3018263 w 4691338"/>
                <a:gd name="connsiteY68" fmla="*/ 1004651 h 3524141"/>
                <a:gd name="connsiteX69" fmla="*/ 3121312 w 4691338"/>
                <a:gd name="connsiteY69" fmla="*/ 1029430 h 3524141"/>
                <a:gd name="connsiteX70" fmla="*/ 3244539 w 4691338"/>
                <a:gd name="connsiteY70" fmla="*/ 1233312 h 3524141"/>
                <a:gd name="connsiteX71" fmla="*/ 3204688 w 4691338"/>
                <a:gd name="connsiteY71" fmla="*/ 2079906 h 3524141"/>
                <a:gd name="connsiteX72" fmla="*/ 3099139 w 4691338"/>
                <a:gd name="connsiteY72" fmla="*/ 2143440 h 3524141"/>
                <a:gd name="connsiteX73" fmla="*/ 2129885 w 4691338"/>
                <a:gd name="connsiteY73" fmla="*/ 2923728 h 3524141"/>
                <a:gd name="connsiteX74" fmla="*/ 2054061 w 4691338"/>
                <a:gd name="connsiteY74" fmla="*/ 2961042 h 3524141"/>
                <a:gd name="connsiteX75" fmla="*/ 3093244 w 4691338"/>
                <a:gd name="connsiteY75" fmla="*/ 2083508 h 3524141"/>
                <a:gd name="connsiteX76" fmla="*/ 3204688 w 4691338"/>
                <a:gd name="connsiteY76" fmla="*/ 2079906 h 3524141"/>
                <a:gd name="connsiteX77" fmla="*/ 3477626 w 4691338"/>
                <a:gd name="connsiteY77" fmla="*/ 1868347 h 3524141"/>
                <a:gd name="connsiteX78" fmla="*/ 3275076 w 4691338"/>
                <a:gd name="connsiteY78" fmla="*/ 2025349 h 3524141"/>
                <a:gd name="connsiteX79" fmla="*/ 3096618 w 4691338"/>
                <a:gd name="connsiteY79" fmla="*/ 2027900 h 3524141"/>
                <a:gd name="connsiteX80" fmla="*/ 1962446 w 4691338"/>
                <a:gd name="connsiteY80" fmla="*/ 3006126 h 3524141"/>
                <a:gd name="connsiteX81" fmla="*/ 1757914 w 4691338"/>
                <a:gd name="connsiteY81" fmla="*/ 3106781 h 3524141"/>
                <a:gd name="connsiteX82" fmla="*/ 3079199 w 4691338"/>
                <a:gd name="connsiteY82" fmla="*/ 1850795 h 3524141"/>
                <a:gd name="connsiteX83" fmla="*/ 3477626 w 4691338"/>
                <a:gd name="connsiteY83" fmla="*/ 1868347 h 3524141"/>
                <a:gd name="connsiteX84" fmla="*/ 3656552 w 4691338"/>
                <a:gd name="connsiteY84" fmla="*/ 1729659 h 3524141"/>
                <a:gd name="connsiteX85" fmla="*/ 3566321 w 4691338"/>
                <a:gd name="connsiteY85" fmla="*/ 1799599 h 3524141"/>
                <a:gd name="connsiteX86" fmla="*/ 3083424 w 4691338"/>
                <a:gd name="connsiteY86" fmla="*/ 1771382 h 3524141"/>
                <a:gd name="connsiteX87" fmla="*/ 1626225 w 4691338"/>
                <a:gd name="connsiteY87" fmla="*/ 3171588 h 3524141"/>
                <a:gd name="connsiteX88" fmla="*/ 1529880 w 4691338"/>
                <a:gd name="connsiteY88" fmla="*/ 3219001 h 3524141"/>
                <a:gd name="connsiteX89" fmla="*/ 3074822 w 4691338"/>
                <a:gd name="connsiteY89" fmla="*/ 1683928 h 3524141"/>
                <a:gd name="connsiteX90" fmla="*/ 3656552 w 4691338"/>
                <a:gd name="connsiteY90" fmla="*/ 1729659 h 3524141"/>
                <a:gd name="connsiteX91" fmla="*/ 4633688 w 4691338"/>
                <a:gd name="connsiteY91" fmla="*/ 896823 h 3524141"/>
                <a:gd name="connsiteX92" fmla="*/ 3153827 w 4691338"/>
                <a:gd name="connsiteY92" fmla="*/ 115286 h 3524141"/>
                <a:gd name="connsiteX93" fmla="*/ 70716 w 4691338"/>
                <a:gd name="connsiteY93" fmla="*/ 1857802 h 3524141"/>
                <a:gd name="connsiteX94" fmla="*/ 1532238 w 4691338"/>
                <a:gd name="connsiteY94" fmla="*/ 3365741 h 3524141"/>
                <a:gd name="connsiteX95" fmla="*/ 3028920 w 4691338"/>
                <a:gd name="connsiteY95" fmla="*/ 2350095 h 3524141"/>
                <a:gd name="connsiteX96" fmla="*/ 3591316 w 4691338"/>
                <a:gd name="connsiteY96" fmla="*/ 1893153 h 3524141"/>
                <a:gd name="connsiteX97" fmla="*/ 3679297 w 4691338"/>
                <a:gd name="connsiteY97" fmla="*/ 1825704 h 3524141"/>
                <a:gd name="connsiteX98" fmla="*/ 3675431 w 4691338"/>
                <a:gd name="connsiteY98" fmla="*/ 1824811 h 3524141"/>
                <a:gd name="connsiteX99" fmla="*/ 3759809 w 4691338"/>
                <a:gd name="connsiteY99" fmla="*/ 1756253 h 3524141"/>
                <a:gd name="connsiteX100" fmla="*/ 3761197 w 4691338"/>
                <a:gd name="connsiteY100" fmla="*/ 1756611 h 3524141"/>
                <a:gd name="connsiteX101" fmla="*/ 3792492 w 4691338"/>
                <a:gd name="connsiteY101" fmla="*/ 1729699 h 3524141"/>
                <a:gd name="connsiteX102" fmla="*/ 4026655 w 4691338"/>
                <a:gd name="connsiteY102" fmla="*/ 1539443 h 3524141"/>
                <a:gd name="connsiteX103" fmla="*/ 4011225 w 4691338"/>
                <a:gd name="connsiteY103" fmla="*/ 1538784 h 3524141"/>
                <a:gd name="connsiteX104" fmla="*/ 4633688 w 4691338"/>
                <a:gd name="connsiteY104" fmla="*/ 896823 h 3524141"/>
                <a:gd name="connsiteX0" fmla="*/ 1925044 w 5184179"/>
                <a:gd name="connsiteY0" fmla="*/ 1320562 h 3536689"/>
                <a:gd name="connsiteX1" fmla="*/ 1878442 w 5184179"/>
                <a:gd name="connsiteY1" fmla="*/ 1209671 h 3536689"/>
                <a:gd name="connsiteX2" fmla="*/ 1663244 w 5184179"/>
                <a:gd name="connsiteY2" fmla="*/ 1153725 h 3536689"/>
                <a:gd name="connsiteX3" fmla="*/ 1334862 w 5184179"/>
                <a:gd name="connsiteY3" fmla="*/ 1408150 h 3536689"/>
                <a:gd name="connsiteX4" fmla="*/ 1408992 w 5184179"/>
                <a:gd name="connsiteY4" fmla="*/ 1934383 h 3536689"/>
                <a:gd name="connsiteX5" fmla="*/ 1533872 w 5184179"/>
                <a:gd name="connsiteY5" fmla="*/ 1810836 h 3536689"/>
                <a:gd name="connsiteX6" fmla="*/ 1384542 w 5184179"/>
                <a:gd name="connsiteY6" fmla="*/ 1444196 h 3536689"/>
                <a:gd name="connsiteX7" fmla="*/ 1822710 w 5184179"/>
                <a:gd name="connsiteY7" fmla="*/ 1409983 h 3536689"/>
                <a:gd name="connsiteX8" fmla="*/ 1925044 w 5184179"/>
                <a:gd name="connsiteY8" fmla="*/ 1320562 h 3536689"/>
                <a:gd name="connsiteX9" fmla="*/ 1977893 w 5184179"/>
                <a:gd name="connsiteY9" fmla="*/ 1323162 h 3536689"/>
                <a:gd name="connsiteX10" fmla="*/ 1761672 w 5184179"/>
                <a:gd name="connsiteY10" fmla="*/ 1456193 h 3536689"/>
                <a:gd name="connsiteX11" fmla="*/ 1439981 w 5184179"/>
                <a:gd name="connsiteY11" fmla="*/ 1441939 h 3536689"/>
                <a:gd name="connsiteX12" fmla="*/ 1530675 w 5184179"/>
                <a:gd name="connsiteY12" fmla="*/ 1746174 h 3536689"/>
                <a:gd name="connsiteX13" fmla="*/ 1427841 w 5184179"/>
                <a:gd name="connsiteY13" fmla="*/ 1977590 h 3536689"/>
                <a:gd name="connsiteX14" fmla="*/ 1336726 w 5184179"/>
                <a:gd name="connsiteY14" fmla="*/ 1302583 h 3536689"/>
                <a:gd name="connsiteX15" fmla="*/ 1713459 w 5184179"/>
                <a:gd name="connsiteY15" fmla="*/ 1092001 h 3536689"/>
                <a:gd name="connsiteX16" fmla="*/ 1945041 w 5184179"/>
                <a:gd name="connsiteY16" fmla="*/ 1203031 h 3536689"/>
                <a:gd name="connsiteX17" fmla="*/ 1977893 w 5184179"/>
                <a:gd name="connsiteY17" fmla="*/ 1323162 h 3536689"/>
                <a:gd name="connsiteX18" fmla="*/ 2616238 w 5184179"/>
                <a:gd name="connsiteY18" fmla="*/ 1631756 h 3536689"/>
                <a:gd name="connsiteX19" fmla="*/ 2518905 w 5184179"/>
                <a:gd name="connsiteY19" fmla="*/ 1498076 h 3536689"/>
                <a:gd name="connsiteX20" fmla="*/ 2388122 w 5184179"/>
                <a:gd name="connsiteY20" fmla="*/ 1475988 h 3536689"/>
                <a:gd name="connsiteX21" fmla="*/ 2342381 w 5184179"/>
                <a:gd name="connsiteY21" fmla="*/ 1539345 h 3536689"/>
                <a:gd name="connsiteX22" fmla="*/ 2256513 w 5184179"/>
                <a:gd name="connsiteY22" fmla="*/ 1923307 h 3536689"/>
                <a:gd name="connsiteX23" fmla="*/ 1867646 w 5184179"/>
                <a:gd name="connsiteY23" fmla="*/ 1731754 h 3536689"/>
                <a:gd name="connsiteX24" fmla="*/ 1705057 w 5184179"/>
                <a:gd name="connsiteY24" fmla="*/ 1872467 h 3536689"/>
                <a:gd name="connsiteX25" fmla="*/ 2277556 w 5184179"/>
                <a:gd name="connsiteY25" fmla="*/ 1978661 h 3536689"/>
                <a:gd name="connsiteX26" fmla="*/ 2616238 w 5184179"/>
                <a:gd name="connsiteY26" fmla="*/ 1631756 h 3536689"/>
                <a:gd name="connsiteX27" fmla="*/ 2651593 w 5184179"/>
                <a:gd name="connsiteY27" fmla="*/ 1637298 h 3536689"/>
                <a:gd name="connsiteX28" fmla="*/ 2215434 w 5184179"/>
                <a:gd name="connsiteY28" fmla="*/ 2047871 h 3536689"/>
                <a:gd name="connsiteX29" fmla="*/ 1645517 w 5184179"/>
                <a:gd name="connsiteY29" fmla="*/ 1825783 h 3536689"/>
                <a:gd name="connsiteX30" fmla="*/ 1946139 w 5184179"/>
                <a:gd name="connsiteY30" fmla="*/ 1704745 h 3536689"/>
                <a:gd name="connsiteX31" fmla="*/ 2208903 w 5184179"/>
                <a:gd name="connsiteY31" fmla="*/ 1878547 h 3536689"/>
                <a:gd name="connsiteX32" fmla="*/ 2308141 w 5184179"/>
                <a:gd name="connsiteY32" fmla="*/ 1576643 h 3536689"/>
                <a:gd name="connsiteX33" fmla="*/ 2425318 w 5184179"/>
                <a:gd name="connsiteY33" fmla="*/ 1408637 h 3536689"/>
                <a:gd name="connsiteX34" fmla="*/ 2528366 w 5184179"/>
                <a:gd name="connsiteY34" fmla="*/ 1433416 h 3536689"/>
                <a:gd name="connsiteX35" fmla="*/ 2651593 w 5184179"/>
                <a:gd name="connsiteY35" fmla="*/ 1637298 h 3536689"/>
                <a:gd name="connsiteX36" fmla="*/ 3021430 w 5184179"/>
                <a:gd name="connsiteY36" fmla="*/ 929520 h 3536689"/>
                <a:gd name="connsiteX37" fmla="*/ 2721792 w 5184179"/>
                <a:gd name="connsiteY37" fmla="*/ 727484 h 3536689"/>
                <a:gd name="connsiteX38" fmla="*/ 2624209 w 5184179"/>
                <a:gd name="connsiteY38" fmla="*/ 736258 h 3536689"/>
                <a:gd name="connsiteX39" fmla="*/ 2494431 w 5184179"/>
                <a:gd name="connsiteY39" fmla="*/ 771099 h 3536689"/>
                <a:gd name="connsiteX40" fmla="*/ 2210787 w 5184179"/>
                <a:gd name="connsiteY40" fmla="*/ 1199314 h 3536689"/>
                <a:gd name="connsiteX41" fmla="*/ 2381941 w 5184179"/>
                <a:gd name="connsiteY41" fmla="*/ 1178424 h 3536689"/>
                <a:gd name="connsiteX42" fmla="*/ 2507782 w 5184179"/>
                <a:gd name="connsiteY42" fmla="*/ 825399 h 3536689"/>
                <a:gd name="connsiteX43" fmla="*/ 2851765 w 5184179"/>
                <a:gd name="connsiteY43" fmla="*/ 1045529 h 3536689"/>
                <a:gd name="connsiteX44" fmla="*/ 3021430 w 5184179"/>
                <a:gd name="connsiteY44" fmla="*/ 929520 h 3536689"/>
                <a:gd name="connsiteX45" fmla="*/ 3071545 w 5184179"/>
                <a:gd name="connsiteY45" fmla="*/ 960546 h 3536689"/>
                <a:gd name="connsiteX46" fmla="*/ 2774127 w 5184179"/>
                <a:gd name="connsiteY46" fmla="*/ 1043945 h 3536689"/>
                <a:gd name="connsiteX47" fmla="*/ 2546882 w 5184179"/>
                <a:gd name="connsiteY47" fmla="*/ 853398 h 3536689"/>
                <a:gd name="connsiteX48" fmla="*/ 2418048 w 5184179"/>
                <a:gd name="connsiteY48" fmla="*/ 1127742 h 3536689"/>
                <a:gd name="connsiteX49" fmla="*/ 2193785 w 5184179"/>
                <a:gd name="connsiteY49" fmla="*/ 1240243 h 3536689"/>
                <a:gd name="connsiteX50" fmla="*/ 2560542 w 5184179"/>
                <a:gd name="connsiteY50" fmla="*/ 693188 h 3536689"/>
                <a:gd name="connsiteX51" fmla="*/ 2634155 w 5184179"/>
                <a:gd name="connsiteY51" fmla="*/ 681875 h 3536689"/>
                <a:gd name="connsiteX52" fmla="*/ 3071545 w 5184179"/>
                <a:gd name="connsiteY52" fmla="*/ 960546 h 3536689"/>
                <a:gd name="connsiteX53" fmla="*/ 3702024 w 5184179"/>
                <a:gd name="connsiteY53" fmla="*/ 1227772 h 3536689"/>
                <a:gd name="connsiteX54" fmla="*/ 3604692 w 5184179"/>
                <a:gd name="connsiteY54" fmla="*/ 1094090 h 3536689"/>
                <a:gd name="connsiteX55" fmla="*/ 3473909 w 5184179"/>
                <a:gd name="connsiteY55" fmla="*/ 1072005 h 3536689"/>
                <a:gd name="connsiteX56" fmla="*/ 3428168 w 5184179"/>
                <a:gd name="connsiteY56" fmla="*/ 1135361 h 3536689"/>
                <a:gd name="connsiteX57" fmla="*/ 3342299 w 5184179"/>
                <a:gd name="connsiteY57" fmla="*/ 1519323 h 3536689"/>
                <a:gd name="connsiteX58" fmla="*/ 2953433 w 5184179"/>
                <a:gd name="connsiteY58" fmla="*/ 1327770 h 3536689"/>
                <a:gd name="connsiteX59" fmla="*/ 2790843 w 5184179"/>
                <a:gd name="connsiteY59" fmla="*/ 1468483 h 3536689"/>
                <a:gd name="connsiteX60" fmla="*/ 3363342 w 5184179"/>
                <a:gd name="connsiteY60" fmla="*/ 1574675 h 3536689"/>
                <a:gd name="connsiteX61" fmla="*/ 3702024 w 5184179"/>
                <a:gd name="connsiteY61" fmla="*/ 1227772 h 3536689"/>
                <a:gd name="connsiteX62" fmla="*/ 3737380 w 5184179"/>
                <a:gd name="connsiteY62" fmla="*/ 1233312 h 3536689"/>
                <a:gd name="connsiteX63" fmla="*/ 3301220 w 5184179"/>
                <a:gd name="connsiteY63" fmla="*/ 1643885 h 3536689"/>
                <a:gd name="connsiteX64" fmla="*/ 2731302 w 5184179"/>
                <a:gd name="connsiteY64" fmla="*/ 1421799 h 3536689"/>
                <a:gd name="connsiteX65" fmla="*/ 3031925 w 5184179"/>
                <a:gd name="connsiteY65" fmla="*/ 1300759 h 3536689"/>
                <a:gd name="connsiteX66" fmla="*/ 3294690 w 5184179"/>
                <a:gd name="connsiteY66" fmla="*/ 1474561 h 3536689"/>
                <a:gd name="connsiteX67" fmla="*/ 3393927 w 5184179"/>
                <a:gd name="connsiteY67" fmla="*/ 1172659 h 3536689"/>
                <a:gd name="connsiteX68" fmla="*/ 3511104 w 5184179"/>
                <a:gd name="connsiteY68" fmla="*/ 1004651 h 3536689"/>
                <a:gd name="connsiteX69" fmla="*/ 3614153 w 5184179"/>
                <a:gd name="connsiteY69" fmla="*/ 1029430 h 3536689"/>
                <a:gd name="connsiteX70" fmla="*/ 3737380 w 5184179"/>
                <a:gd name="connsiteY70" fmla="*/ 1233312 h 3536689"/>
                <a:gd name="connsiteX71" fmla="*/ 3697529 w 5184179"/>
                <a:gd name="connsiteY71" fmla="*/ 2079906 h 3536689"/>
                <a:gd name="connsiteX72" fmla="*/ 3591980 w 5184179"/>
                <a:gd name="connsiteY72" fmla="*/ 2143440 h 3536689"/>
                <a:gd name="connsiteX73" fmla="*/ 2622726 w 5184179"/>
                <a:gd name="connsiteY73" fmla="*/ 2923728 h 3536689"/>
                <a:gd name="connsiteX74" fmla="*/ 2546902 w 5184179"/>
                <a:gd name="connsiteY74" fmla="*/ 2961042 h 3536689"/>
                <a:gd name="connsiteX75" fmla="*/ 3586085 w 5184179"/>
                <a:gd name="connsiteY75" fmla="*/ 2083508 h 3536689"/>
                <a:gd name="connsiteX76" fmla="*/ 3697529 w 5184179"/>
                <a:gd name="connsiteY76" fmla="*/ 2079906 h 3536689"/>
                <a:gd name="connsiteX77" fmla="*/ 3970467 w 5184179"/>
                <a:gd name="connsiteY77" fmla="*/ 1868347 h 3536689"/>
                <a:gd name="connsiteX78" fmla="*/ 3767917 w 5184179"/>
                <a:gd name="connsiteY78" fmla="*/ 2025349 h 3536689"/>
                <a:gd name="connsiteX79" fmla="*/ 3589459 w 5184179"/>
                <a:gd name="connsiteY79" fmla="*/ 2027900 h 3536689"/>
                <a:gd name="connsiteX80" fmla="*/ 2455287 w 5184179"/>
                <a:gd name="connsiteY80" fmla="*/ 3006126 h 3536689"/>
                <a:gd name="connsiteX81" fmla="*/ 2250755 w 5184179"/>
                <a:gd name="connsiteY81" fmla="*/ 3106781 h 3536689"/>
                <a:gd name="connsiteX82" fmla="*/ 3572040 w 5184179"/>
                <a:gd name="connsiteY82" fmla="*/ 1850795 h 3536689"/>
                <a:gd name="connsiteX83" fmla="*/ 3970467 w 5184179"/>
                <a:gd name="connsiteY83" fmla="*/ 1868347 h 3536689"/>
                <a:gd name="connsiteX84" fmla="*/ 4149393 w 5184179"/>
                <a:gd name="connsiteY84" fmla="*/ 1729659 h 3536689"/>
                <a:gd name="connsiteX85" fmla="*/ 4059162 w 5184179"/>
                <a:gd name="connsiteY85" fmla="*/ 1799599 h 3536689"/>
                <a:gd name="connsiteX86" fmla="*/ 3576265 w 5184179"/>
                <a:gd name="connsiteY86" fmla="*/ 1771382 h 3536689"/>
                <a:gd name="connsiteX87" fmla="*/ 2119066 w 5184179"/>
                <a:gd name="connsiteY87" fmla="*/ 3171588 h 3536689"/>
                <a:gd name="connsiteX88" fmla="*/ 2022721 w 5184179"/>
                <a:gd name="connsiteY88" fmla="*/ 3219001 h 3536689"/>
                <a:gd name="connsiteX89" fmla="*/ 3567663 w 5184179"/>
                <a:gd name="connsiteY89" fmla="*/ 1683928 h 3536689"/>
                <a:gd name="connsiteX90" fmla="*/ 4149393 w 5184179"/>
                <a:gd name="connsiteY90" fmla="*/ 1729659 h 3536689"/>
                <a:gd name="connsiteX91" fmla="*/ 5126529 w 5184179"/>
                <a:gd name="connsiteY91" fmla="*/ 896823 h 3536689"/>
                <a:gd name="connsiteX92" fmla="*/ 3646668 w 5184179"/>
                <a:gd name="connsiteY92" fmla="*/ 115286 h 3536689"/>
                <a:gd name="connsiteX93" fmla="*/ 43526 w 5184179"/>
                <a:gd name="connsiteY93" fmla="*/ 2017377 h 3536689"/>
                <a:gd name="connsiteX94" fmla="*/ 2025079 w 5184179"/>
                <a:gd name="connsiteY94" fmla="*/ 3365741 h 3536689"/>
                <a:gd name="connsiteX95" fmla="*/ 3521761 w 5184179"/>
                <a:gd name="connsiteY95" fmla="*/ 2350095 h 3536689"/>
                <a:gd name="connsiteX96" fmla="*/ 4084157 w 5184179"/>
                <a:gd name="connsiteY96" fmla="*/ 1893153 h 3536689"/>
                <a:gd name="connsiteX97" fmla="*/ 4172138 w 5184179"/>
                <a:gd name="connsiteY97" fmla="*/ 1825704 h 3536689"/>
                <a:gd name="connsiteX98" fmla="*/ 4168272 w 5184179"/>
                <a:gd name="connsiteY98" fmla="*/ 1824811 h 3536689"/>
                <a:gd name="connsiteX99" fmla="*/ 4252650 w 5184179"/>
                <a:gd name="connsiteY99" fmla="*/ 1756253 h 3536689"/>
                <a:gd name="connsiteX100" fmla="*/ 4254038 w 5184179"/>
                <a:gd name="connsiteY100" fmla="*/ 1756611 h 3536689"/>
                <a:gd name="connsiteX101" fmla="*/ 4285333 w 5184179"/>
                <a:gd name="connsiteY101" fmla="*/ 1729699 h 3536689"/>
                <a:gd name="connsiteX102" fmla="*/ 4519496 w 5184179"/>
                <a:gd name="connsiteY102" fmla="*/ 1539443 h 3536689"/>
                <a:gd name="connsiteX103" fmla="*/ 4504066 w 5184179"/>
                <a:gd name="connsiteY103" fmla="*/ 1538784 h 3536689"/>
                <a:gd name="connsiteX104" fmla="*/ 5126529 w 5184179"/>
                <a:gd name="connsiteY104" fmla="*/ 896823 h 3536689"/>
                <a:gd name="connsiteX0" fmla="*/ 1969589 w 5228724"/>
                <a:gd name="connsiteY0" fmla="*/ 1320562 h 3835674"/>
                <a:gd name="connsiteX1" fmla="*/ 1922987 w 5228724"/>
                <a:gd name="connsiteY1" fmla="*/ 1209671 h 3835674"/>
                <a:gd name="connsiteX2" fmla="*/ 1707789 w 5228724"/>
                <a:gd name="connsiteY2" fmla="*/ 1153725 h 3835674"/>
                <a:gd name="connsiteX3" fmla="*/ 1379407 w 5228724"/>
                <a:gd name="connsiteY3" fmla="*/ 1408150 h 3835674"/>
                <a:gd name="connsiteX4" fmla="*/ 1453537 w 5228724"/>
                <a:gd name="connsiteY4" fmla="*/ 1934383 h 3835674"/>
                <a:gd name="connsiteX5" fmla="*/ 1578417 w 5228724"/>
                <a:gd name="connsiteY5" fmla="*/ 1810836 h 3835674"/>
                <a:gd name="connsiteX6" fmla="*/ 1429087 w 5228724"/>
                <a:gd name="connsiteY6" fmla="*/ 1444196 h 3835674"/>
                <a:gd name="connsiteX7" fmla="*/ 1867255 w 5228724"/>
                <a:gd name="connsiteY7" fmla="*/ 1409983 h 3835674"/>
                <a:gd name="connsiteX8" fmla="*/ 1969589 w 5228724"/>
                <a:gd name="connsiteY8" fmla="*/ 1320562 h 3835674"/>
                <a:gd name="connsiteX9" fmla="*/ 2022438 w 5228724"/>
                <a:gd name="connsiteY9" fmla="*/ 1323162 h 3835674"/>
                <a:gd name="connsiteX10" fmla="*/ 1806217 w 5228724"/>
                <a:gd name="connsiteY10" fmla="*/ 1456193 h 3835674"/>
                <a:gd name="connsiteX11" fmla="*/ 1484526 w 5228724"/>
                <a:gd name="connsiteY11" fmla="*/ 1441939 h 3835674"/>
                <a:gd name="connsiteX12" fmla="*/ 1575220 w 5228724"/>
                <a:gd name="connsiteY12" fmla="*/ 1746174 h 3835674"/>
                <a:gd name="connsiteX13" fmla="*/ 1472386 w 5228724"/>
                <a:gd name="connsiteY13" fmla="*/ 1977590 h 3835674"/>
                <a:gd name="connsiteX14" fmla="*/ 1381271 w 5228724"/>
                <a:gd name="connsiteY14" fmla="*/ 1302583 h 3835674"/>
                <a:gd name="connsiteX15" fmla="*/ 1758004 w 5228724"/>
                <a:gd name="connsiteY15" fmla="*/ 1092001 h 3835674"/>
                <a:gd name="connsiteX16" fmla="*/ 1989586 w 5228724"/>
                <a:gd name="connsiteY16" fmla="*/ 1203031 h 3835674"/>
                <a:gd name="connsiteX17" fmla="*/ 2022438 w 5228724"/>
                <a:gd name="connsiteY17" fmla="*/ 1323162 h 3835674"/>
                <a:gd name="connsiteX18" fmla="*/ 2660783 w 5228724"/>
                <a:gd name="connsiteY18" fmla="*/ 1631756 h 3835674"/>
                <a:gd name="connsiteX19" fmla="*/ 2563450 w 5228724"/>
                <a:gd name="connsiteY19" fmla="*/ 1498076 h 3835674"/>
                <a:gd name="connsiteX20" fmla="*/ 2432667 w 5228724"/>
                <a:gd name="connsiteY20" fmla="*/ 1475988 h 3835674"/>
                <a:gd name="connsiteX21" fmla="*/ 2386926 w 5228724"/>
                <a:gd name="connsiteY21" fmla="*/ 1539345 h 3835674"/>
                <a:gd name="connsiteX22" fmla="*/ 2301058 w 5228724"/>
                <a:gd name="connsiteY22" fmla="*/ 1923307 h 3835674"/>
                <a:gd name="connsiteX23" fmla="*/ 1912191 w 5228724"/>
                <a:gd name="connsiteY23" fmla="*/ 1731754 h 3835674"/>
                <a:gd name="connsiteX24" fmla="*/ 1749602 w 5228724"/>
                <a:gd name="connsiteY24" fmla="*/ 1872467 h 3835674"/>
                <a:gd name="connsiteX25" fmla="*/ 2322101 w 5228724"/>
                <a:gd name="connsiteY25" fmla="*/ 1978661 h 3835674"/>
                <a:gd name="connsiteX26" fmla="*/ 2660783 w 5228724"/>
                <a:gd name="connsiteY26" fmla="*/ 1631756 h 3835674"/>
                <a:gd name="connsiteX27" fmla="*/ 2696138 w 5228724"/>
                <a:gd name="connsiteY27" fmla="*/ 1637298 h 3835674"/>
                <a:gd name="connsiteX28" fmla="*/ 2259979 w 5228724"/>
                <a:gd name="connsiteY28" fmla="*/ 2047871 h 3835674"/>
                <a:gd name="connsiteX29" fmla="*/ 1690062 w 5228724"/>
                <a:gd name="connsiteY29" fmla="*/ 1825783 h 3835674"/>
                <a:gd name="connsiteX30" fmla="*/ 1990684 w 5228724"/>
                <a:gd name="connsiteY30" fmla="*/ 1704745 h 3835674"/>
                <a:gd name="connsiteX31" fmla="*/ 2253448 w 5228724"/>
                <a:gd name="connsiteY31" fmla="*/ 1878547 h 3835674"/>
                <a:gd name="connsiteX32" fmla="*/ 2352686 w 5228724"/>
                <a:gd name="connsiteY32" fmla="*/ 1576643 h 3835674"/>
                <a:gd name="connsiteX33" fmla="*/ 2469863 w 5228724"/>
                <a:gd name="connsiteY33" fmla="*/ 1408637 h 3835674"/>
                <a:gd name="connsiteX34" fmla="*/ 2572911 w 5228724"/>
                <a:gd name="connsiteY34" fmla="*/ 1433416 h 3835674"/>
                <a:gd name="connsiteX35" fmla="*/ 2696138 w 5228724"/>
                <a:gd name="connsiteY35" fmla="*/ 1637298 h 3835674"/>
                <a:gd name="connsiteX36" fmla="*/ 3065975 w 5228724"/>
                <a:gd name="connsiteY36" fmla="*/ 929520 h 3835674"/>
                <a:gd name="connsiteX37" fmla="*/ 2766337 w 5228724"/>
                <a:gd name="connsiteY37" fmla="*/ 727484 h 3835674"/>
                <a:gd name="connsiteX38" fmla="*/ 2668754 w 5228724"/>
                <a:gd name="connsiteY38" fmla="*/ 736258 h 3835674"/>
                <a:gd name="connsiteX39" fmla="*/ 2538976 w 5228724"/>
                <a:gd name="connsiteY39" fmla="*/ 771099 h 3835674"/>
                <a:gd name="connsiteX40" fmla="*/ 2255332 w 5228724"/>
                <a:gd name="connsiteY40" fmla="*/ 1199314 h 3835674"/>
                <a:gd name="connsiteX41" fmla="*/ 2426486 w 5228724"/>
                <a:gd name="connsiteY41" fmla="*/ 1178424 h 3835674"/>
                <a:gd name="connsiteX42" fmla="*/ 2552327 w 5228724"/>
                <a:gd name="connsiteY42" fmla="*/ 825399 h 3835674"/>
                <a:gd name="connsiteX43" fmla="*/ 2896310 w 5228724"/>
                <a:gd name="connsiteY43" fmla="*/ 1045529 h 3835674"/>
                <a:gd name="connsiteX44" fmla="*/ 3065975 w 5228724"/>
                <a:gd name="connsiteY44" fmla="*/ 929520 h 3835674"/>
                <a:gd name="connsiteX45" fmla="*/ 3116090 w 5228724"/>
                <a:gd name="connsiteY45" fmla="*/ 960546 h 3835674"/>
                <a:gd name="connsiteX46" fmla="*/ 2818672 w 5228724"/>
                <a:gd name="connsiteY46" fmla="*/ 1043945 h 3835674"/>
                <a:gd name="connsiteX47" fmla="*/ 2591427 w 5228724"/>
                <a:gd name="connsiteY47" fmla="*/ 853398 h 3835674"/>
                <a:gd name="connsiteX48" fmla="*/ 2462593 w 5228724"/>
                <a:gd name="connsiteY48" fmla="*/ 1127742 h 3835674"/>
                <a:gd name="connsiteX49" fmla="*/ 2238330 w 5228724"/>
                <a:gd name="connsiteY49" fmla="*/ 1240243 h 3835674"/>
                <a:gd name="connsiteX50" fmla="*/ 2605087 w 5228724"/>
                <a:gd name="connsiteY50" fmla="*/ 693188 h 3835674"/>
                <a:gd name="connsiteX51" fmla="*/ 2678700 w 5228724"/>
                <a:gd name="connsiteY51" fmla="*/ 681875 h 3835674"/>
                <a:gd name="connsiteX52" fmla="*/ 3116090 w 5228724"/>
                <a:gd name="connsiteY52" fmla="*/ 960546 h 3835674"/>
                <a:gd name="connsiteX53" fmla="*/ 3746569 w 5228724"/>
                <a:gd name="connsiteY53" fmla="*/ 1227772 h 3835674"/>
                <a:gd name="connsiteX54" fmla="*/ 3649237 w 5228724"/>
                <a:gd name="connsiteY54" fmla="*/ 1094090 h 3835674"/>
                <a:gd name="connsiteX55" fmla="*/ 3518454 w 5228724"/>
                <a:gd name="connsiteY55" fmla="*/ 1072005 h 3835674"/>
                <a:gd name="connsiteX56" fmla="*/ 3472713 w 5228724"/>
                <a:gd name="connsiteY56" fmla="*/ 1135361 h 3835674"/>
                <a:gd name="connsiteX57" fmla="*/ 3386844 w 5228724"/>
                <a:gd name="connsiteY57" fmla="*/ 1519323 h 3835674"/>
                <a:gd name="connsiteX58" fmla="*/ 2997978 w 5228724"/>
                <a:gd name="connsiteY58" fmla="*/ 1327770 h 3835674"/>
                <a:gd name="connsiteX59" fmla="*/ 2835388 w 5228724"/>
                <a:gd name="connsiteY59" fmla="*/ 1468483 h 3835674"/>
                <a:gd name="connsiteX60" fmla="*/ 3407887 w 5228724"/>
                <a:gd name="connsiteY60" fmla="*/ 1574675 h 3835674"/>
                <a:gd name="connsiteX61" fmla="*/ 3746569 w 5228724"/>
                <a:gd name="connsiteY61" fmla="*/ 1227772 h 3835674"/>
                <a:gd name="connsiteX62" fmla="*/ 3781925 w 5228724"/>
                <a:gd name="connsiteY62" fmla="*/ 1233312 h 3835674"/>
                <a:gd name="connsiteX63" fmla="*/ 3345765 w 5228724"/>
                <a:gd name="connsiteY63" fmla="*/ 1643885 h 3835674"/>
                <a:gd name="connsiteX64" fmla="*/ 2775847 w 5228724"/>
                <a:gd name="connsiteY64" fmla="*/ 1421799 h 3835674"/>
                <a:gd name="connsiteX65" fmla="*/ 3076470 w 5228724"/>
                <a:gd name="connsiteY65" fmla="*/ 1300759 h 3835674"/>
                <a:gd name="connsiteX66" fmla="*/ 3339235 w 5228724"/>
                <a:gd name="connsiteY66" fmla="*/ 1474561 h 3835674"/>
                <a:gd name="connsiteX67" fmla="*/ 3438472 w 5228724"/>
                <a:gd name="connsiteY67" fmla="*/ 1172659 h 3835674"/>
                <a:gd name="connsiteX68" fmla="*/ 3555649 w 5228724"/>
                <a:gd name="connsiteY68" fmla="*/ 1004651 h 3835674"/>
                <a:gd name="connsiteX69" fmla="*/ 3658698 w 5228724"/>
                <a:gd name="connsiteY69" fmla="*/ 1029430 h 3835674"/>
                <a:gd name="connsiteX70" fmla="*/ 3781925 w 5228724"/>
                <a:gd name="connsiteY70" fmla="*/ 1233312 h 3835674"/>
                <a:gd name="connsiteX71" fmla="*/ 3742074 w 5228724"/>
                <a:gd name="connsiteY71" fmla="*/ 2079906 h 3835674"/>
                <a:gd name="connsiteX72" fmla="*/ 3636525 w 5228724"/>
                <a:gd name="connsiteY72" fmla="*/ 2143440 h 3835674"/>
                <a:gd name="connsiteX73" fmla="*/ 2667271 w 5228724"/>
                <a:gd name="connsiteY73" fmla="*/ 2923728 h 3835674"/>
                <a:gd name="connsiteX74" fmla="*/ 2591447 w 5228724"/>
                <a:gd name="connsiteY74" fmla="*/ 2961042 h 3835674"/>
                <a:gd name="connsiteX75" fmla="*/ 3630630 w 5228724"/>
                <a:gd name="connsiteY75" fmla="*/ 2083508 h 3835674"/>
                <a:gd name="connsiteX76" fmla="*/ 3742074 w 5228724"/>
                <a:gd name="connsiteY76" fmla="*/ 2079906 h 3835674"/>
                <a:gd name="connsiteX77" fmla="*/ 4015012 w 5228724"/>
                <a:gd name="connsiteY77" fmla="*/ 1868347 h 3835674"/>
                <a:gd name="connsiteX78" fmla="*/ 3812462 w 5228724"/>
                <a:gd name="connsiteY78" fmla="*/ 2025349 h 3835674"/>
                <a:gd name="connsiteX79" fmla="*/ 3634004 w 5228724"/>
                <a:gd name="connsiteY79" fmla="*/ 2027900 h 3835674"/>
                <a:gd name="connsiteX80" fmla="*/ 2499832 w 5228724"/>
                <a:gd name="connsiteY80" fmla="*/ 3006126 h 3835674"/>
                <a:gd name="connsiteX81" fmla="*/ 2295300 w 5228724"/>
                <a:gd name="connsiteY81" fmla="*/ 3106781 h 3835674"/>
                <a:gd name="connsiteX82" fmla="*/ 3616585 w 5228724"/>
                <a:gd name="connsiteY82" fmla="*/ 1850795 h 3835674"/>
                <a:gd name="connsiteX83" fmla="*/ 4015012 w 5228724"/>
                <a:gd name="connsiteY83" fmla="*/ 1868347 h 3835674"/>
                <a:gd name="connsiteX84" fmla="*/ 4193938 w 5228724"/>
                <a:gd name="connsiteY84" fmla="*/ 1729659 h 3835674"/>
                <a:gd name="connsiteX85" fmla="*/ 4103707 w 5228724"/>
                <a:gd name="connsiteY85" fmla="*/ 1799599 h 3835674"/>
                <a:gd name="connsiteX86" fmla="*/ 3620810 w 5228724"/>
                <a:gd name="connsiteY86" fmla="*/ 1771382 h 3835674"/>
                <a:gd name="connsiteX87" fmla="*/ 2163611 w 5228724"/>
                <a:gd name="connsiteY87" fmla="*/ 3171588 h 3835674"/>
                <a:gd name="connsiteX88" fmla="*/ 2067266 w 5228724"/>
                <a:gd name="connsiteY88" fmla="*/ 3219001 h 3835674"/>
                <a:gd name="connsiteX89" fmla="*/ 3612208 w 5228724"/>
                <a:gd name="connsiteY89" fmla="*/ 1683928 h 3835674"/>
                <a:gd name="connsiteX90" fmla="*/ 4193938 w 5228724"/>
                <a:gd name="connsiteY90" fmla="*/ 1729659 h 3835674"/>
                <a:gd name="connsiteX91" fmla="*/ 5171074 w 5228724"/>
                <a:gd name="connsiteY91" fmla="*/ 896823 h 3835674"/>
                <a:gd name="connsiteX92" fmla="*/ 3691213 w 5228724"/>
                <a:gd name="connsiteY92" fmla="*/ 115286 h 3835674"/>
                <a:gd name="connsiteX93" fmla="*/ 88071 w 5228724"/>
                <a:gd name="connsiteY93" fmla="*/ 2017377 h 3835674"/>
                <a:gd name="connsiteX94" fmla="*/ 1646343 w 5228724"/>
                <a:gd name="connsiteY94" fmla="*/ 3684892 h 3835674"/>
                <a:gd name="connsiteX95" fmla="*/ 3566306 w 5228724"/>
                <a:gd name="connsiteY95" fmla="*/ 2350095 h 3835674"/>
                <a:gd name="connsiteX96" fmla="*/ 4128702 w 5228724"/>
                <a:gd name="connsiteY96" fmla="*/ 1893153 h 3835674"/>
                <a:gd name="connsiteX97" fmla="*/ 4216683 w 5228724"/>
                <a:gd name="connsiteY97" fmla="*/ 1825704 h 3835674"/>
                <a:gd name="connsiteX98" fmla="*/ 4212817 w 5228724"/>
                <a:gd name="connsiteY98" fmla="*/ 1824811 h 3835674"/>
                <a:gd name="connsiteX99" fmla="*/ 4297195 w 5228724"/>
                <a:gd name="connsiteY99" fmla="*/ 1756253 h 3835674"/>
                <a:gd name="connsiteX100" fmla="*/ 4298583 w 5228724"/>
                <a:gd name="connsiteY100" fmla="*/ 1756611 h 3835674"/>
                <a:gd name="connsiteX101" fmla="*/ 4329878 w 5228724"/>
                <a:gd name="connsiteY101" fmla="*/ 1729699 h 3835674"/>
                <a:gd name="connsiteX102" fmla="*/ 4564041 w 5228724"/>
                <a:gd name="connsiteY102" fmla="*/ 1539443 h 3835674"/>
                <a:gd name="connsiteX103" fmla="*/ 4548611 w 5228724"/>
                <a:gd name="connsiteY103" fmla="*/ 1538784 h 3835674"/>
                <a:gd name="connsiteX104" fmla="*/ 5171074 w 5228724"/>
                <a:gd name="connsiteY104" fmla="*/ 896823 h 3835674"/>
                <a:gd name="connsiteX0" fmla="*/ 1984157 w 5243292"/>
                <a:gd name="connsiteY0" fmla="*/ 1320562 h 3743159"/>
                <a:gd name="connsiteX1" fmla="*/ 1937555 w 5243292"/>
                <a:gd name="connsiteY1" fmla="*/ 1209671 h 3743159"/>
                <a:gd name="connsiteX2" fmla="*/ 1722357 w 5243292"/>
                <a:gd name="connsiteY2" fmla="*/ 1153725 h 3743159"/>
                <a:gd name="connsiteX3" fmla="*/ 1393975 w 5243292"/>
                <a:gd name="connsiteY3" fmla="*/ 1408150 h 3743159"/>
                <a:gd name="connsiteX4" fmla="*/ 1468105 w 5243292"/>
                <a:gd name="connsiteY4" fmla="*/ 1934383 h 3743159"/>
                <a:gd name="connsiteX5" fmla="*/ 1592985 w 5243292"/>
                <a:gd name="connsiteY5" fmla="*/ 1810836 h 3743159"/>
                <a:gd name="connsiteX6" fmla="*/ 1443655 w 5243292"/>
                <a:gd name="connsiteY6" fmla="*/ 1444196 h 3743159"/>
                <a:gd name="connsiteX7" fmla="*/ 1881823 w 5243292"/>
                <a:gd name="connsiteY7" fmla="*/ 1409983 h 3743159"/>
                <a:gd name="connsiteX8" fmla="*/ 1984157 w 5243292"/>
                <a:gd name="connsiteY8" fmla="*/ 1320562 h 3743159"/>
                <a:gd name="connsiteX9" fmla="*/ 2037006 w 5243292"/>
                <a:gd name="connsiteY9" fmla="*/ 1323162 h 3743159"/>
                <a:gd name="connsiteX10" fmla="*/ 1820785 w 5243292"/>
                <a:gd name="connsiteY10" fmla="*/ 1456193 h 3743159"/>
                <a:gd name="connsiteX11" fmla="*/ 1499094 w 5243292"/>
                <a:gd name="connsiteY11" fmla="*/ 1441939 h 3743159"/>
                <a:gd name="connsiteX12" fmla="*/ 1589788 w 5243292"/>
                <a:gd name="connsiteY12" fmla="*/ 1746174 h 3743159"/>
                <a:gd name="connsiteX13" fmla="*/ 1486954 w 5243292"/>
                <a:gd name="connsiteY13" fmla="*/ 1977590 h 3743159"/>
                <a:gd name="connsiteX14" fmla="*/ 1395839 w 5243292"/>
                <a:gd name="connsiteY14" fmla="*/ 1302583 h 3743159"/>
                <a:gd name="connsiteX15" fmla="*/ 1772572 w 5243292"/>
                <a:gd name="connsiteY15" fmla="*/ 1092001 h 3743159"/>
                <a:gd name="connsiteX16" fmla="*/ 2004154 w 5243292"/>
                <a:gd name="connsiteY16" fmla="*/ 1203031 h 3743159"/>
                <a:gd name="connsiteX17" fmla="*/ 2037006 w 5243292"/>
                <a:gd name="connsiteY17" fmla="*/ 1323162 h 3743159"/>
                <a:gd name="connsiteX18" fmla="*/ 2675351 w 5243292"/>
                <a:gd name="connsiteY18" fmla="*/ 1631756 h 3743159"/>
                <a:gd name="connsiteX19" fmla="*/ 2578018 w 5243292"/>
                <a:gd name="connsiteY19" fmla="*/ 1498076 h 3743159"/>
                <a:gd name="connsiteX20" fmla="*/ 2447235 w 5243292"/>
                <a:gd name="connsiteY20" fmla="*/ 1475988 h 3743159"/>
                <a:gd name="connsiteX21" fmla="*/ 2401494 w 5243292"/>
                <a:gd name="connsiteY21" fmla="*/ 1539345 h 3743159"/>
                <a:gd name="connsiteX22" fmla="*/ 2315626 w 5243292"/>
                <a:gd name="connsiteY22" fmla="*/ 1923307 h 3743159"/>
                <a:gd name="connsiteX23" fmla="*/ 1926759 w 5243292"/>
                <a:gd name="connsiteY23" fmla="*/ 1731754 h 3743159"/>
                <a:gd name="connsiteX24" fmla="*/ 1764170 w 5243292"/>
                <a:gd name="connsiteY24" fmla="*/ 1872467 h 3743159"/>
                <a:gd name="connsiteX25" fmla="*/ 2336669 w 5243292"/>
                <a:gd name="connsiteY25" fmla="*/ 1978661 h 3743159"/>
                <a:gd name="connsiteX26" fmla="*/ 2675351 w 5243292"/>
                <a:gd name="connsiteY26" fmla="*/ 1631756 h 3743159"/>
                <a:gd name="connsiteX27" fmla="*/ 2710706 w 5243292"/>
                <a:gd name="connsiteY27" fmla="*/ 1637298 h 3743159"/>
                <a:gd name="connsiteX28" fmla="*/ 2274547 w 5243292"/>
                <a:gd name="connsiteY28" fmla="*/ 2047871 h 3743159"/>
                <a:gd name="connsiteX29" fmla="*/ 1704630 w 5243292"/>
                <a:gd name="connsiteY29" fmla="*/ 1825783 h 3743159"/>
                <a:gd name="connsiteX30" fmla="*/ 2005252 w 5243292"/>
                <a:gd name="connsiteY30" fmla="*/ 1704745 h 3743159"/>
                <a:gd name="connsiteX31" fmla="*/ 2268016 w 5243292"/>
                <a:gd name="connsiteY31" fmla="*/ 1878547 h 3743159"/>
                <a:gd name="connsiteX32" fmla="*/ 2367254 w 5243292"/>
                <a:gd name="connsiteY32" fmla="*/ 1576643 h 3743159"/>
                <a:gd name="connsiteX33" fmla="*/ 2484431 w 5243292"/>
                <a:gd name="connsiteY33" fmla="*/ 1408637 h 3743159"/>
                <a:gd name="connsiteX34" fmla="*/ 2587479 w 5243292"/>
                <a:gd name="connsiteY34" fmla="*/ 1433416 h 3743159"/>
                <a:gd name="connsiteX35" fmla="*/ 2710706 w 5243292"/>
                <a:gd name="connsiteY35" fmla="*/ 1637298 h 3743159"/>
                <a:gd name="connsiteX36" fmla="*/ 3080543 w 5243292"/>
                <a:gd name="connsiteY36" fmla="*/ 929520 h 3743159"/>
                <a:gd name="connsiteX37" fmla="*/ 2780905 w 5243292"/>
                <a:gd name="connsiteY37" fmla="*/ 727484 h 3743159"/>
                <a:gd name="connsiteX38" fmla="*/ 2683322 w 5243292"/>
                <a:gd name="connsiteY38" fmla="*/ 736258 h 3743159"/>
                <a:gd name="connsiteX39" fmla="*/ 2553544 w 5243292"/>
                <a:gd name="connsiteY39" fmla="*/ 771099 h 3743159"/>
                <a:gd name="connsiteX40" fmla="*/ 2269900 w 5243292"/>
                <a:gd name="connsiteY40" fmla="*/ 1199314 h 3743159"/>
                <a:gd name="connsiteX41" fmla="*/ 2441054 w 5243292"/>
                <a:gd name="connsiteY41" fmla="*/ 1178424 h 3743159"/>
                <a:gd name="connsiteX42" fmla="*/ 2566895 w 5243292"/>
                <a:gd name="connsiteY42" fmla="*/ 825399 h 3743159"/>
                <a:gd name="connsiteX43" fmla="*/ 2910878 w 5243292"/>
                <a:gd name="connsiteY43" fmla="*/ 1045529 h 3743159"/>
                <a:gd name="connsiteX44" fmla="*/ 3080543 w 5243292"/>
                <a:gd name="connsiteY44" fmla="*/ 929520 h 3743159"/>
                <a:gd name="connsiteX45" fmla="*/ 3130658 w 5243292"/>
                <a:gd name="connsiteY45" fmla="*/ 960546 h 3743159"/>
                <a:gd name="connsiteX46" fmla="*/ 2833240 w 5243292"/>
                <a:gd name="connsiteY46" fmla="*/ 1043945 h 3743159"/>
                <a:gd name="connsiteX47" fmla="*/ 2605995 w 5243292"/>
                <a:gd name="connsiteY47" fmla="*/ 853398 h 3743159"/>
                <a:gd name="connsiteX48" fmla="*/ 2477161 w 5243292"/>
                <a:gd name="connsiteY48" fmla="*/ 1127742 h 3743159"/>
                <a:gd name="connsiteX49" fmla="*/ 2252898 w 5243292"/>
                <a:gd name="connsiteY49" fmla="*/ 1240243 h 3743159"/>
                <a:gd name="connsiteX50" fmla="*/ 2619655 w 5243292"/>
                <a:gd name="connsiteY50" fmla="*/ 693188 h 3743159"/>
                <a:gd name="connsiteX51" fmla="*/ 2693268 w 5243292"/>
                <a:gd name="connsiteY51" fmla="*/ 681875 h 3743159"/>
                <a:gd name="connsiteX52" fmla="*/ 3130658 w 5243292"/>
                <a:gd name="connsiteY52" fmla="*/ 960546 h 3743159"/>
                <a:gd name="connsiteX53" fmla="*/ 3761137 w 5243292"/>
                <a:gd name="connsiteY53" fmla="*/ 1227772 h 3743159"/>
                <a:gd name="connsiteX54" fmla="*/ 3663805 w 5243292"/>
                <a:gd name="connsiteY54" fmla="*/ 1094090 h 3743159"/>
                <a:gd name="connsiteX55" fmla="*/ 3533022 w 5243292"/>
                <a:gd name="connsiteY55" fmla="*/ 1072005 h 3743159"/>
                <a:gd name="connsiteX56" fmla="*/ 3487281 w 5243292"/>
                <a:gd name="connsiteY56" fmla="*/ 1135361 h 3743159"/>
                <a:gd name="connsiteX57" fmla="*/ 3401412 w 5243292"/>
                <a:gd name="connsiteY57" fmla="*/ 1519323 h 3743159"/>
                <a:gd name="connsiteX58" fmla="*/ 3012546 w 5243292"/>
                <a:gd name="connsiteY58" fmla="*/ 1327770 h 3743159"/>
                <a:gd name="connsiteX59" fmla="*/ 2849956 w 5243292"/>
                <a:gd name="connsiteY59" fmla="*/ 1468483 h 3743159"/>
                <a:gd name="connsiteX60" fmla="*/ 3422455 w 5243292"/>
                <a:gd name="connsiteY60" fmla="*/ 1574675 h 3743159"/>
                <a:gd name="connsiteX61" fmla="*/ 3761137 w 5243292"/>
                <a:gd name="connsiteY61" fmla="*/ 1227772 h 3743159"/>
                <a:gd name="connsiteX62" fmla="*/ 3796493 w 5243292"/>
                <a:gd name="connsiteY62" fmla="*/ 1233312 h 3743159"/>
                <a:gd name="connsiteX63" fmla="*/ 3360333 w 5243292"/>
                <a:gd name="connsiteY63" fmla="*/ 1643885 h 3743159"/>
                <a:gd name="connsiteX64" fmla="*/ 2790415 w 5243292"/>
                <a:gd name="connsiteY64" fmla="*/ 1421799 h 3743159"/>
                <a:gd name="connsiteX65" fmla="*/ 3091038 w 5243292"/>
                <a:gd name="connsiteY65" fmla="*/ 1300759 h 3743159"/>
                <a:gd name="connsiteX66" fmla="*/ 3353803 w 5243292"/>
                <a:gd name="connsiteY66" fmla="*/ 1474561 h 3743159"/>
                <a:gd name="connsiteX67" fmla="*/ 3453040 w 5243292"/>
                <a:gd name="connsiteY67" fmla="*/ 1172659 h 3743159"/>
                <a:gd name="connsiteX68" fmla="*/ 3570217 w 5243292"/>
                <a:gd name="connsiteY68" fmla="*/ 1004651 h 3743159"/>
                <a:gd name="connsiteX69" fmla="*/ 3673266 w 5243292"/>
                <a:gd name="connsiteY69" fmla="*/ 1029430 h 3743159"/>
                <a:gd name="connsiteX70" fmla="*/ 3796493 w 5243292"/>
                <a:gd name="connsiteY70" fmla="*/ 1233312 h 3743159"/>
                <a:gd name="connsiteX71" fmla="*/ 3756642 w 5243292"/>
                <a:gd name="connsiteY71" fmla="*/ 2079906 h 3743159"/>
                <a:gd name="connsiteX72" fmla="*/ 3651093 w 5243292"/>
                <a:gd name="connsiteY72" fmla="*/ 2143440 h 3743159"/>
                <a:gd name="connsiteX73" fmla="*/ 2681839 w 5243292"/>
                <a:gd name="connsiteY73" fmla="*/ 2923728 h 3743159"/>
                <a:gd name="connsiteX74" fmla="*/ 2606015 w 5243292"/>
                <a:gd name="connsiteY74" fmla="*/ 2961042 h 3743159"/>
                <a:gd name="connsiteX75" fmla="*/ 3645198 w 5243292"/>
                <a:gd name="connsiteY75" fmla="*/ 2083508 h 3743159"/>
                <a:gd name="connsiteX76" fmla="*/ 3756642 w 5243292"/>
                <a:gd name="connsiteY76" fmla="*/ 2079906 h 3743159"/>
                <a:gd name="connsiteX77" fmla="*/ 4029580 w 5243292"/>
                <a:gd name="connsiteY77" fmla="*/ 1868347 h 3743159"/>
                <a:gd name="connsiteX78" fmla="*/ 3827030 w 5243292"/>
                <a:gd name="connsiteY78" fmla="*/ 2025349 h 3743159"/>
                <a:gd name="connsiteX79" fmla="*/ 3648572 w 5243292"/>
                <a:gd name="connsiteY79" fmla="*/ 2027900 h 3743159"/>
                <a:gd name="connsiteX80" fmla="*/ 2514400 w 5243292"/>
                <a:gd name="connsiteY80" fmla="*/ 3006126 h 3743159"/>
                <a:gd name="connsiteX81" fmla="*/ 2309868 w 5243292"/>
                <a:gd name="connsiteY81" fmla="*/ 3106781 h 3743159"/>
                <a:gd name="connsiteX82" fmla="*/ 3631153 w 5243292"/>
                <a:gd name="connsiteY82" fmla="*/ 1850795 h 3743159"/>
                <a:gd name="connsiteX83" fmla="*/ 4029580 w 5243292"/>
                <a:gd name="connsiteY83" fmla="*/ 1868347 h 3743159"/>
                <a:gd name="connsiteX84" fmla="*/ 4208506 w 5243292"/>
                <a:gd name="connsiteY84" fmla="*/ 1729659 h 3743159"/>
                <a:gd name="connsiteX85" fmla="*/ 4118275 w 5243292"/>
                <a:gd name="connsiteY85" fmla="*/ 1799599 h 3743159"/>
                <a:gd name="connsiteX86" fmla="*/ 3635378 w 5243292"/>
                <a:gd name="connsiteY86" fmla="*/ 1771382 h 3743159"/>
                <a:gd name="connsiteX87" fmla="*/ 2178179 w 5243292"/>
                <a:gd name="connsiteY87" fmla="*/ 3171588 h 3743159"/>
                <a:gd name="connsiteX88" fmla="*/ 2081834 w 5243292"/>
                <a:gd name="connsiteY88" fmla="*/ 3219001 h 3743159"/>
                <a:gd name="connsiteX89" fmla="*/ 3626776 w 5243292"/>
                <a:gd name="connsiteY89" fmla="*/ 1683928 h 3743159"/>
                <a:gd name="connsiteX90" fmla="*/ 4208506 w 5243292"/>
                <a:gd name="connsiteY90" fmla="*/ 1729659 h 3743159"/>
                <a:gd name="connsiteX91" fmla="*/ 5185642 w 5243292"/>
                <a:gd name="connsiteY91" fmla="*/ 896823 h 3743159"/>
                <a:gd name="connsiteX92" fmla="*/ 3705781 w 5243292"/>
                <a:gd name="connsiteY92" fmla="*/ 115286 h 3743159"/>
                <a:gd name="connsiteX93" fmla="*/ 102639 w 5243292"/>
                <a:gd name="connsiteY93" fmla="*/ 2017377 h 3743159"/>
                <a:gd name="connsiteX94" fmla="*/ 1564162 w 5243292"/>
                <a:gd name="connsiteY94" fmla="*/ 3586692 h 3743159"/>
                <a:gd name="connsiteX95" fmla="*/ 3580874 w 5243292"/>
                <a:gd name="connsiteY95" fmla="*/ 2350095 h 3743159"/>
                <a:gd name="connsiteX96" fmla="*/ 4143270 w 5243292"/>
                <a:gd name="connsiteY96" fmla="*/ 1893153 h 3743159"/>
                <a:gd name="connsiteX97" fmla="*/ 4231251 w 5243292"/>
                <a:gd name="connsiteY97" fmla="*/ 1825704 h 3743159"/>
                <a:gd name="connsiteX98" fmla="*/ 4227385 w 5243292"/>
                <a:gd name="connsiteY98" fmla="*/ 1824811 h 3743159"/>
                <a:gd name="connsiteX99" fmla="*/ 4311763 w 5243292"/>
                <a:gd name="connsiteY99" fmla="*/ 1756253 h 3743159"/>
                <a:gd name="connsiteX100" fmla="*/ 4313151 w 5243292"/>
                <a:gd name="connsiteY100" fmla="*/ 1756611 h 3743159"/>
                <a:gd name="connsiteX101" fmla="*/ 4344446 w 5243292"/>
                <a:gd name="connsiteY101" fmla="*/ 1729699 h 3743159"/>
                <a:gd name="connsiteX102" fmla="*/ 4578609 w 5243292"/>
                <a:gd name="connsiteY102" fmla="*/ 1539443 h 3743159"/>
                <a:gd name="connsiteX103" fmla="*/ 4563179 w 5243292"/>
                <a:gd name="connsiteY103" fmla="*/ 1538784 h 3743159"/>
                <a:gd name="connsiteX104" fmla="*/ 5185642 w 5243292"/>
                <a:gd name="connsiteY104" fmla="*/ 896823 h 3743159"/>
                <a:gd name="connsiteX0" fmla="*/ 1980326 w 5239461"/>
                <a:gd name="connsiteY0" fmla="*/ 1320562 h 3777802"/>
                <a:gd name="connsiteX1" fmla="*/ 1933724 w 5239461"/>
                <a:gd name="connsiteY1" fmla="*/ 1209671 h 3777802"/>
                <a:gd name="connsiteX2" fmla="*/ 1718526 w 5239461"/>
                <a:gd name="connsiteY2" fmla="*/ 1153725 h 3777802"/>
                <a:gd name="connsiteX3" fmla="*/ 1390144 w 5239461"/>
                <a:gd name="connsiteY3" fmla="*/ 1408150 h 3777802"/>
                <a:gd name="connsiteX4" fmla="*/ 1464274 w 5239461"/>
                <a:gd name="connsiteY4" fmla="*/ 1934383 h 3777802"/>
                <a:gd name="connsiteX5" fmla="*/ 1589154 w 5239461"/>
                <a:gd name="connsiteY5" fmla="*/ 1810836 h 3777802"/>
                <a:gd name="connsiteX6" fmla="*/ 1439824 w 5239461"/>
                <a:gd name="connsiteY6" fmla="*/ 1444196 h 3777802"/>
                <a:gd name="connsiteX7" fmla="*/ 1877992 w 5239461"/>
                <a:gd name="connsiteY7" fmla="*/ 1409983 h 3777802"/>
                <a:gd name="connsiteX8" fmla="*/ 1980326 w 5239461"/>
                <a:gd name="connsiteY8" fmla="*/ 1320562 h 3777802"/>
                <a:gd name="connsiteX9" fmla="*/ 2033175 w 5239461"/>
                <a:gd name="connsiteY9" fmla="*/ 1323162 h 3777802"/>
                <a:gd name="connsiteX10" fmla="*/ 1816954 w 5239461"/>
                <a:gd name="connsiteY10" fmla="*/ 1456193 h 3777802"/>
                <a:gd name="connsiteX11" fmla="*/ 1495263 w 5239461"/>
                <a:gd name="connsiteY11" fmla="*/ 1441939 h 3777802"/>
                <a:gd name="connsiteX12" fmla="*/ 1585957 w 5239461"/>
                <a:gd name="connsiteY12" fmla="*/ 1746174 h 3777802"/>
                <a:gd name="connsiteX13" fmla="*/ 1483123 w 5239461"/>
                <a:gd name="connsiteY13" fmla="*/ 1977590 h 3777802"/>
                <a:gd name="connsiteX14" fmla="*/ 1392008 w 5239461"/>
                <a:gd name="connsiteY14" fmla="*/ 1302583 h 3777802"/>
                <a:gd name="connsiteX15" fmla="*/ 1768741 w 5239461"/>
                <a:gd name="connsiteY15" fmla="*/ 1092001 h 3777802"/>
                <a:gd name="connsiteX16" fmla="*/ 2000323 w 5239461"/>
                <a:gd name="connsiteY16" fmla="*/ 1203031 h 3777802"/>
                <a:gd name="connsiteX17" fmla="*/ 2033175 w 5239461"/>
                <a:gd name="connsiteY17" fmla="*/ 1323162 h 3777802"/>
                <a:gd name="connsiteX18" fmla="*/ 2671520 w 5239461"/>
                <a:gd name="connsiteY18" fmla="*/ 1631756 h 3777802"/>
                <a:gd name="connsiteX19" fmla="*/ 2574187 w 5239461"/>
                <a:gd name="connsiteY19" fmla="*/ 1498076 h 3777802"/>
                <a:gd name="connsiteX20" fmla="*/ 2443404 w 5239461"/>
                <a:gd name="connsiteY20" fmla="*/ 1475988 h 3777802"/>
                <a:gd name="connsiteX21" fmla="*/ 2397663 w 5239461"/>
                <a:gd name="connsiteY21" fmla="*/ 1539345 h 3777802"/>
                <a:gd name="connsiteX22" fmla="*/ 2311795 w 5239461"/>
                <a:gd name="connsiteY22" fmla="*/ 1923307 h 3777802"/>
                <a:gd name="connsiteX23" fmla="*/ 1922928 w 5239461"/>
                <a:gd name="connsiteY23" fmla="*/ 1731754 h 3777802"/>
                <a:gd name="connsiteX24" fmla="*/ 1760339 w 5239461"/>
                <a:gd name="connsiteY24" fmla="*/ 1872467 h 3777802"/>
                <a:gd name="connsiteX25" fmla="*/ 2332838 w 5239461"/>
                <a:gd name="connsiteY25" fmla="*/ 1978661 h 3777802"/>
                <a:gd name="connsiteX26" fmla="*/ 2671520 w 5239461"/>
                <a:gd name="connsiteY26" fmla="*/ 1631756 h 3777802"/>
                <a:gd name="connsiteX27" fmla="*/ 2706875 w 5239461"/>
                <a:gd name="connsiteY27" fmla="*/ 1637298 h 3777802"/>
                <a:gd name="connsiteX28" fmla="*/ 2270716 w 5239461"/>
                <a:gd name="connsiteY28" fmla="*/ 2047871 h 3777802"/>
                <a:gd name="connsiteX29" fmla="*/ 1700799 w 5239461"/>
                <a:gd name="connsiteY29" fmla="*/ 1825783 h 3777802"/>
                <a:gd name="connsiteX30" fmla="*/ 2001421 w 5239461"/>
                <a:gd name="connsiteY30" fmla="*/ 1704745 h 3777802"/>
                <a:gd name="connsiteX31" fmla="*/ 2264185 w 5239461"/>
                <a:gd name="connsiteY31" fmla="*/ 1878547 h 3777802"/>
                <a:gd name="connsiteX32" fmla="*/ 2363423 w 5239461"/>
                <a:gd name="connsiteY32" fmla="*/ 1576643 h 3777802"/>
                <a:gd name="connsiteX33" fmla="*/ 2480600 w 5239461"/>
                <a:gd name="connsiteY33" fmla="*/ 1408637 h 3777802"/>
                <a:gd name="connsiteX34" fmla="*/ 2583648 w 5239461"/>
                <a:gd name="connsiteY34" fmla="*/ 1433416 h 3777802"/>
                <a:gd name="connsiteX35" fmla="*/ 2706875 w 5239461"/>
                <a:gd name="connsiteY35" fmla="*/ 1637298 h 3777802"/>
                <a:gd name="connsiteX36" fmla="*/ 3076712 w 5239461"/>
                <a:gd name="connsiteY36" fmla="*/ 929520 h 3777802"/>
                <a:gd name="connsiteX37" fmla="*/ 2777074 w 5239461"/>
                <a:gd name="connsiteY37" fmla="*/ 727484 h 3777802"/>
                <a:gd name="connsiteX38" fmla="*/ 2679491 w 5239461"/>
                <a:gd name="connsiteY38" fmla="*/ 736258 h 3777802"/>
                <a:gd name="connsiteX39" fmla="*/ 2549713 w 5239461"/>
                <a:gd name="connsiteY39" fmla="*/ 771099 h 3777802"/>
                <a:gd name="connsiteX40" fmla="*/ 2266069 w 5239461"/>
                <a:gd name="connsiteY40" fmla="*/ 1199314 h 3777802"/>
                <a:gd name="connsiteX41" fmla="*/ 2437223 w 5239461"/>
                <a:gd name="connsiteY41" fmla="*/ 1178424 h 3777802"/>
                <a:gd name="connsiteX42" fmla="*/ 2563064 w 5239461"/>
                <a:gd name="connsiteY42" fmla="*/ 825399 h 3777802"/>
                <a:gd name="connsiteX43" fmla="*/ 2907047 w 5239461"/>
                <a:gd name="connsiteY43" fmla="*/ 1045529 h 3777802"/>
                <a:gd name="connsiteX44" fmla="*/ 3076712 w 5239461"/>
                <a:gd name="connsiteY44" fmla="*/ 929520 h 3777802"/>
                <a:gd name="connsiteX45" fmla="*/ 3126827 w 5239461"/>
                <a:gd name="connsiteY45" fmla="*/ 960546 h 3777802"/>
                <a:gd name="connsiteX46" fmla="*/ 2829409 w 5239461"/>
                <a:gd name="connsiteY46" fmla="*/ 1043945 h 3777802"/>
                <a:gd name="connsiteX47" fmla="*/ 2602164 w 5239461"/>
                <a:gd name="connsiteY47" fmla="*/ 853398 h 3777802"/>
                <a:gd name="connsiteX48" fmla="*/ 2473330 w 5239461"/>
                <a:gd name="connsiteY48" fmla="*/ 1127742 h 3777802"/>
                <a:gd name="connsiteX49" fmla="*/ 2249067 w 5239461"/>
                <a:gd name="connsiteY49" fmla="*/ 1240243 h 3777802"/>
                <a:gd name="connsiteX50" fmla="*/ 2615824 w 5239461"/>
                <a:gd name="connsiteY50" fmla="*/ 693188 h 3777802"/>
                <a:gd name="connsiteX51" fmla="*/ 2689437 w 5239461"/>
                <a:gd name="connsiteY51" fmla="*/ 681875 h 3777802"/>
                <a:gd name="connsiteX52" fmla="*/ 3126827 w 5239461"/>
                <a:gd name="connsiteY52" fmla="*/ 960546 h 3777802"/>
                <a:gd name="connsiteX53" fmla="*/ 3757306 w 5239461"/>
                <a:gd name="connsiteY53" fmla="*/ 1227772 h 3777802"/>
                <a:gd name="connsiteX54" fmla="*/ 3659974 w 5239461"/>
                <a:gd name="connsiteY54" fmla="*/ 1094090 h 3777802"/>
                <a:gd name="connsiteX55" fmla="*/ 3529191 w 5239461"/>
                <a:gd name="connsiteY55" fmla="*/ 1072005 h 3777802"/>
                <a:gd name="connsiteX56" fmla="*/ 3483450 w 5239461"/>
                <a:gd name="connsiteY56" fmla="*/ 1135361 h 3777802"/>
                <a:gd name="connsiteX57" fmla="*/ 3397581 w 5239461"/>
                <a:gd name="connsiteY57" fmla="*/ 1519323 h 3777802"/>
                <a:gd name="connsiteX58" fmla="*/ 3008715 w 5239461"/>
                <a:gd name="connsiteY58" fmla="*/ 1327770 h 3777802"/>
                <a:gd name="connsiteX59" fmla="*/ 2846125 w 5239461"/>
                <a:gd name="connsiteY59" fmla="*/ 1468483 h 3777802"/>
                <a:gd name="connsiteX60" fmla="*/ 3418624 w 5239461"/>
                <a:gd name="connsiteY60" fmla="*/ 1574675 h 3777802"/>
                <a:gd name="connsiteX61" fmla="*/ 3757306 w 5239461"/>
                <a:gd name="connsiteY61" fmla="*/ 1227772 h 3777802"/>
                <a:gd name="connsiteX62" fmla="*/ 3792662 w 5239461"/>
                <a:gd name="connsiteY62" fmla="*/ 1233312 h 3777802"/>
                <a:gd name="connsiteX63" fmla="*/ 3356502 w 5239461"/>
                <a:gd name="connsiteY63" fmla="*/ 1643885 h 3777802"/>
                <a:gd name="connsiteX64" fmla="*/ 2786584 w 5239461"/>
                <a:gd name="connsiteY64" fmla="*/ 1421799 h 3777802"/>
                <a:gd name="connsiteX65" fmla="*/ 3087207 w 5239461"/>
                <a:gd name="connsiteY65" fmla="*/ 1300759 h 3777802"/>
                <a:gd name="connsiteX66" fmla="*/ 3349972 w 5239461"/>
                <a:gd name="connsiteY66" fmla="*/ 1474561 h 3777802"/>
                <a:gd name="connsiteX67" fmla="*/ 3449209 w 5239461"/>
                <a:gd name="connsiteY67" fmla="*/ 1172659 h 3777802"/>
                <a:gd name="connsiteX68" fmla="*/ 3566386 w 5239461"/>
                <a:gd name="connsiteY68" fmla="*/ 1004651 h 3777802"/>
                <a:gd name="connsiteX69" fmla="*/ 3669435 w 5239461"/>
                <a:gd name="connsiteY69" fmla="*/ 1029430 h 3777802"/>
                <a:gd name="connsiteX70" fmla="*/ 3792662 w 5239461"/>
                <a:gd name="connsiteY70" fmla="*/ 1233312 h 3777802"/>
                <a:gd name="connsiteX71" fmla="*/ 3752811 w 5239461"/>
                <a:gd name="connsiteY71" fmla="*/ 2079906 h 3777802"/>
                <a:gd name="connsiteX72" fmla="*/ 3647262 w 5239461"/>
                <a:gd name="connsiteY72" fmla="*/ 2143440 h 3777802"/>
                <a:gd name="connsiteX73" fmla="*/ 2678008 w 5239461"/>
                <a:gd name="connsiteY73" fmla="*/ 2923728 h 3777802"/>
                <a:gd name="connsiteX74" fmla="*/ 2602184 w 5239461"/>
                <a:gd name="connsiteY74" fmla="*/ 2961042 h 3777802"/>
                <a:gd name="connsiteX75" fmla="*/ 3641367 w 5239461"/>
                <a:gd name="connsiteY75" fmla="*/ 2083508 h 3777802"/>
                <a:gd name="connsiteX76" fmla="*/ 3752811 w 5239461"/>
                <a:gd name="connsiteY76" fmla="*/ 2079906 h 3777802"/>
                <a:gd name="connsiteX77" fmla="*/ 4025749 w 5239461"/>
                <a:gd name="connsiteY77" fmla="*/ 1868347 h 3777802"/>
                <a:gd name="connsiteX78" fmla="*/ 3823199 w 5239461"/>
                <a:gd name="connsiteY78" fmla="*/ 2025349 h 3777802"/>
                <a:gd name="connsiteX79" fmla="*/ 3644741 w 5239461"/>
                <a:gd name="connsiteY79" fmla="*/ 2027900 h 3777802"/>
                <a:gd name="connsiteX80" fmla="*/ 2510569 w 5239461"/>
                <a:gd name="connsiteY80" fmla="*/ 3006126 h 3777802"/>
                <a:gd name="connsiteX81" fmla="*/ 2306037 w 5239461"/>
                <a:gd name="connsiteY81" fmla="*/ 3106781 h 3777802"/>
                <a:gd name="connsiteX82" fmla="*/ 3627322 w 5239461"/>
                <a:gd name="connsiteY82" fmla="*/ 1850795 h 3777802"/>
                <a:gd name="connsiteX83" fmla="*/ 4025749 w 5239461"/>
                <a:gd name="connsiteY83" fmla="*/ 1868347 h 3777802"/>
                <a:gd name="connsiteX84" fmla="*/ 4204675 w 5239461"/>
                <a:gd name="connsiteY84" fmla="*/ 1729659 h 3777802"/>
                <a:gd name="connsiteX85" fmla="*/ 4114444 w 5239461"/>
                <a:gd name="connsiteY85" fmla="*/ 1799599 h 3777802"/>
                <a:gd name="connsiteX86" fmla="*/ 3631547 w 5239461"/>
                <a:gd name="connsiteY86" fmla="*/ 1771382 h 3777802"/>
                <a:gd name="connsiteX87" fmla="*/ 2174348 w 5239461"/>
                <a:gd name="connsiteY87" fmla="*/ 3171588 h 3777802"/>
                <a:gd name="connsiteX88" fmla="*/ 2078003 w 5239461"/>
                <a:gd name="connsiteY88" fmla="*/ 3219001 h 3777802"/>
                <a:gd name="connsiteX89" fmla="*/ 3622945 w 5239461"/>
                <a:gd name="connsiteY89" fmla="*/ 1683928 h 3777802"/>
                <a:gd name="connsiteX90" fmla="*/ 4204675 w 5239461"/>
                <a:gd name="connsiteY90" fmla="*/ 1729659 h 3777802"/>
                <a:gd name="connsiteX91" fmla="*/ 5181811 w 5239461"/>
                <a:gd name="connsiteY91" fmla="*/ 896823 h 3777802"/>
                <a:gd name="connsiteX92" fmla="*/ 3701950 w 5239461"/>
                <a:gd name="connsiteY92" fmla="*/ 115286 h 3777802"/>
                <a:gd name="connsiteX93" fmla="*/ 98808 w 5239461"/>
                <a:gd name="connsiteY93" fmla="*/ 2017377 h 3777802"/>
                <a:gd name="connsiteX94" fmla="*/ 1584518 w 5239461"/>
                <a:gd name="connsiteY94" fmla="*/ 3623516 h 3777802"/>
                <a:gd name="connsiteX95" fmla="*/ 3577043 w 5239461"/>
                <a:gd name="connsiteY95" fmla="*/ 2350095 h 3777802"/>
                <a:gd name="connsiteX96" fmla="*/ 4139439 w 5239461"/>
                <a:gd name="connsiteY96" fmla="*/ 1893153 h 3777802"/>
                <a:gd name="connsiteX97" fmla="*/ 4227420 w 5239461"/>
                <a:gd name="connsiteY97" fmla="*/ 1825704 h 3777802"/>
                <a:gd name="connsiteX98" fmla="*/ 4223554 w 5239461"/>
                <a:gd name="connsiteY98" fmla="*/ 1824811 h 3777802"/>
                <a:gd name="connsiteX99" fmla="*/ 4307932 w 5239461"/>
                <a:gd name="connsiteY99" fmla="*/ 1756253 h 3777802"/>
                <a:gd name="connsiteX100" fmla="*/ 4309320 w 5239461"/>
                <a:gd name="connsiteY100" fmla="*/ 1756611 h 3777802"/>
                <a:gd name="connsiteX101" fmla="*/ 4340615 w 5239461"/>
                <a:gd name="connsiteY101" fmla="*/ 1729699 h 3777802"/>
                <a:gd name="connsiteX102" fmla="*/ 4574778 w 5239461"/>
                <a:gd name="connsiteY102" fmla="*/ 1539443 h 3777802"/>
                <a:gd name="connsiteX103" fmla="*/ 4559348 w 5239461"/>
                <a:gd name="connsiteY103" fmla="*/ 1538784 h 3777802"/>
                <a:gd name="connsiteX104" fmla="*/ 5181811 w 5239461"/>
                <a:gd name="connsiteY104" fmla="*/ 896823 h 3777802"/>
                <a:gd name="connsiteX0" fmla="*/ 2099489 w 5358624"/>
                <a:gd name="connsiteY0" fmla="*/ 1320562 h 3792546"/>
                <a:gd name="connsiteX1" fmla="*/ 2052887 w 5358624"/>
                <a:gd name="connsiteY1" fmla="*/ 1209671 h 3792546"/>
                <a:gd name="connsiteX2" fmla="*/ 1837689 w 5358624"/>
                <a:gd name="connsiteY2" fmla="*/ 1153725 h 3792546"/>
                <a:gd name="connsiteX3" fmla="*/ 1509307 w 5358624"/>
                <a:gd name="connsiteY3" fmla="*/ 1408150 h 3792546"/>
                <a:gd name="connsiteX4" fmla="*/ 1583437 w 5358624"/>
                <a:gd name="connsiteY4" fmla="*/ 1934383 h 3792546"/>
                <a:gd name="connsiteX5" fmla="*/ 1708317 w 5358624"/>
                <a:gd name="connsiteY5" fmla="*/ 1810836 h 3792546"/>
                <a:gd name="connsiteX6" fmla="*/ 1558987 w 5358624"/>
                <a:gd name="connsiteY6" fmla="*/ 1444196 h 3792546"/>
                <a:gd name="connsiteX7" fmla="*/ 1997155 w 5358624"/>
                <a:gd name="connsiteY7" fmla="*/ 1409983 h 3792546"/>
                <a:gd name="connsiteX8" fmla="*/ 2099489 w 5358624"/>
                <a:gd name="connsiteY8" fmla="*/ 1320562 h 3792546"/>
                <a:gd name="connsiteX9" fmla="*/ 2152338 w 5358624"/>
                <a:gd name="connsiteY9" fmla="*/ 1323162 h 3792546"/>
                <a:gd name="connsiteX10" fmla="*/ 1936117 w 5358624"/>
                <a:gd name="connsiteY10" fmla="*/ 1456193 h 3792546"/>
                <a:gd name="connsiteX11" fmla="*/ 1614426 w 5358624"/>
                <a:gd name="connsiteY11" fmla="*/ 1441939 h 3792546"/>
                <a:gd name="connsiteX12" fmla="*/ 1705120 w 5358624"/>
                <a:gd name="connsiteY12" fmla="*/ 1746174 h 3792546"/>
                <a:gd name="connsiteX13" fmla="*/ 1602286 w 5358624"/>
                <a:gd name="connsiteY13" fmla="*/ 1977590 h 3792546"/>
                <a:gd name="connsiteX14" fmla="*/ 1511171 w 5358624"/>
                <a:gd name="connsiteY14" fmla="*/ 1302583 h 3792546"/>
                <a:gd name="connsiteX15" fmla="*/ 1887904 w 5358624"/>
                <a:gd name="connsiteY15" fmla="*/ 1092001 h 3792546"/>
                <a:gd name="connsiteX16" fmla="*/ 2119486 w 5358624"/>
                <a:gd name="connsiteY16" fmla="*/ 1203031 h 3792546"/>
                <a:gd name="connsiteX17" fmla="*/ 2152338 w 5358624"/>
                <a:gd name="connsiteY17" fmla="*/ 1323162 h 3792546"/>
                <a:gd name="connsiteX18" fmla="*/ 2790683 w 5358624"/>
                <a:gd name="connsiteY18" fmla="*/ 1631756 h 3792546"/>
                <a:gd name="connsiteX19" fmla="*/ 2693350 w 5358624"/>
                <a:gd name="connsiteY19" fmla="*/ 1498076 h 3792546"/>
                <a:gd name="connsiteX20" fmla="*/ 2562567 w 5358624"/>
                <a:gd name="connsiteY20" fmla="*/ 1475988 h 3792546"/>
                <a:gd name="connsiteX21" fmla="*/ 2516826 w 5358624"/>
                <a:gd name="connsiteY21" fmla="*/ 1539345 h 3792546"/>
                <a:gd name="connsiteX22" fmla="*/ 2430958 w 5358624"/>
                <a:gd name="connsiteY22" fmla="*/ 1923307 h 3792546"/>
                <a:gd name="connsiteX23" fmla="*/ 2042091 w 5358624"/>
                <a:gd name="connsiteY23" fmla="*/ 1731754 h 3792546"/>
                <a:gd name="connsiteX24" fmla="*/ 1879502 w 5358624"/>
                <a:gd name="connsiteY24" fmla="*/ 1872467 h 3792546"/>
                <a:gd name="connsiteX25" fmla="*/ 2452001 w 5358624"/>
                <a:gd name="connsiteY25" fmla="*/ 1978661 h 3792546"/>
                <a:gd name="connsiteX26" fmla="*/ 2790683 w 5358624"/>
                <a:gd name="connsiteY26" fmla="*/ 1631756 h 3792546"/>
                <a:gd name="connsiteX27" fmla="*/ 2826038 w 5358624"/>
                <a:gd name="connsiteY27" fmla="*/ 1637298 h 3792546"/>
                <a:gd name="connsiteX28" fmla="*/ 2389879 w 5358624"/>
                <a:gd name="connsiteY28" fmla="*/ 2047871 h 3792546"/>
                <a:gd name="connsiteX29" fmla="*/ 1819962 w 5358624"/>
                <a:gd name="connsiteY29" fmla="*/ 1825783 h 3792546"/>
                <a:gd name="connsiteX30" fmla="*/ 2120584 w 5358624"/>
                <a:gd name="connsiteY30" fmla="*/ 1704745 h 3792546"/>
                <a:gd name="connsiteX31" fmla="*/ 2383348 w 5358624"/>
                <a:gd name="connsiteY31" fmla="*/ 1878547 h 3792546"/>
                <a:gd name="connsiteX32" fmla="*/ 2482586 w 5358624"/>
                <a:gd name="connsiteY32" fmla="*/ 1576643 h 3792546"/>
                <a:gd name="connsiteX33" fmla="*/ 2599763 w 5358624"/>
                <a:gd name="connsiteY33" fmla="*/ 1408637 h 3792546"/>
                <a:gd name="connsiteX34" fmla="*/ 2702811 w 5358624"/>
                <a:gd name="connsiteY34" fmla="*/ 1433416 h 3792546"/>
                <a:gd name="connsiteX35" fmla="*/ 2826038 w 5358624"/>
                <a:gd name="connsiteY35" fmla="*/ 1637298 h 3792546"/>
                <a:gd name="connsiteX36" fmla="*/ 3195875 w 5358624"/>
                <a:gd name="connsiteY36" fmla="*/ 929520 h 3792546"/>
                <a:gd name="connsiteX37" fmla="*/ 2896237 w 5358624"/>
                <a:gd name="connsiteY37" fmla="*/ 727484 h 3792546"/>
                <a:gd name="connsiteX38" fmla="*/ 2798654 w 5358624"/>
                <a:gd name="connsiteY38" fmla="*/ 736258 h 3792546"/>
                <a:gd name="connsiteX39" fmla="*/ 2668876 w 5358624"/>
                <a:gd name="connsiteY39" fmla="*/ 771099 h 3792546"/>
                <a:gd name="connsiteX40" fmla="*/ 2385232 w 5358624"/>
                <a:gd name="connsiteY40" fmla="*/ 1199314 h 3792546"/>
                <a:gd name="connsiteX41" fmla="*/ 2556386 w 5358624"/>
                <a:gd name="connsiteY41" fmla="*/ 1178424 h 3792546"/>
                <a:gd name="connsiteX42" fmla="*/ 2682227 w 5358624"/>
                <a:gd name="connsiteY42" fmla="*/ 825399 h 3792546"/>
                <a:gd name="connsiteX43" fmla="*/ 3026210 w 5358624"/>
                <a:gd name="connsiteY43" fmla="*/ 1045529 h 3792546"/>
                <a:gd name="connsiteX44" fmla="*/ 3195875 w 5358624"/>
                <a:gd name="connsiteY44" fmla="*/ 929520 h 3792546"/>
                <a:gd name="connsiteX45" fmla="*/ 3245990 w 5358624"/>
                <a:gd name="connsiteY45" fmla="*/ 960546 h 3792546"/>
                <a:gd name="connsiteX46" fmla="*/ 2948572 w 5358624"/>
                <a:gd name="connsiteY46" fmla="*/ 1043945 h 3792546"/>
                <a:gd name="connsiteX47" fmla="*/ 2721327 w 5358624"/>
                <a:gd name="connsiteY47" fmla="*/ 853398 h 3792546"/>
                <a:gd name="connsiteX48" fmla="*/ 2592493 w 5358624"/>
                <a:gd name="connsiteY48" fmla="*/ 1127742 h 3792546"/>
                <a:gd name="connsiteX49" fmla="*/ 2368230 w 5358624"/>
                <a:gd name="connsiteY49" fmla="*/ 1240243 h 3792546"/>
                <a:gd name="connsiteX50" fmla="*/ 2734987 w 5358624"/>
                <a:gd name="connsiteY50" fmla="*/ 693188 h 3792546"/>
                <a:gd name="connsiteX51" fmla="*/ 2808600 w 5358624"/>
                <a:gd name="connsiteY51" fmla="*/ 681875 h 3792546"/>
                <a:gd name="connsiteX52" fmla="*/ 3245990 w 5358624"/>
                <a:gd name="connsiteY52" fmla="*/ 960546 h 3792546"/>
                <a:gd name="connsiteX53" fmla="*/ 3876469 w 5358624"/>
                <a:gd name="connsiteY53" fmla="*/ 1227772 h 3792546"/>
                <a:gd name="connsiteX54" fmla="*/ 3779137 w 5358624"/>
                <a:gd name="connsiteY54" fmla="*/ 1094090 h 3792546"/>
                <a:gd name="connsiteX55" fmla="*/ 3648354 w 5358624"/>
                <a:gd name="connsiteY55" fmla="*/ 1072005 h 3792546"/>
                <a:gd name="connsiteX56" fmla="*/ 3602613 w 5358624"/>
                <a:gd name="connsiteY56" fmla="*/ 1135361 h 3792546"/>
                <a:gd name="connsiteX57" fmla="*/ 3516744 w 5358624"/>
                <a:gd name="connsiteY57" fmla="*/ 1519323 h 3792546"/>
                <a:gd name="connsiteX58" fmla="*/ 3127878 w 5358624"/>
                <a:gd name="connsiteY58" fmla="*/ 1327770 h 3792546"/>
                <a:gd name="connsiteX59" fmla="*/ 2965288 w 5358624"/>
                <a:gd name="connsiteY59" fmla="*/ 1468483 h 3792546"/>
                <a:gd name="connsiteX60" fmla="*/ 3537787 w 5358624"/>
                <a:gd name="connsiteY60" fmla="*/ 1574675 h 3792546"/>
                <a:gd name="connsiteX61" fmla="*/ 3876469 w 5358624"/>
                <a:gd name="connsiteY61" fmla="*/ 1227772 h 3792546"/>
                <a:gd name="connsiteX62" fmla="*/ 3911825 w 5358624"/>
                <a:gd name="connsiteY62" fmla="*/ 1233312 h 3792546"/>
                <a:gd name="connsiteX63" fmla="*/ 3475665 w 5358624"/>
                <a:gd name="connsiteY63" fmla="*/ 1643885 h 3792546"/>
                <a:gd name="connsiteX64" fmla="*/ 2905747 w 5358624"/>
                <a:gd name="connsiteY64" fmla="*/ 1421799 h 3792546"/>
                <a:gd name="connsiteX65" fmla="*/ 3206370 w 5358624"/>
                <a:gd name="connsiteY65" fmla="*/ 1300759 h 3792546"/>
                <a:gd name="connsiteX66" fmla="*/ 3469135 w 5358624"/>
                <a:gd name="connsiteY66" fmla="*/ 1474561 h 3792546"/>
                <a:gd name="connsiteX67" fmla="*/ 3568372 w 5358624"/>
                <a:gd name="connsiteY67" fmla="*/ 1172659 h 3792546"/>
                <a:gd name="connsiteX68" fmla="*/ 3685549 w 5358624"/>
                <a:gd name="connsiteY68" fmla="*/ 1004651 h 3792546"/>
                <a:gd name="connsiteX69" fmla="*/ 3788598 w 5358624"/>
                <a:gd name="connsiteY69" fmla="*/ 1029430 h 3792546"/>
                <a:gd name="connsiteX70" fmla="*/ 3911825 w 5358624"/>
                <a:gd name="connsiteY70" fmla="*/ 1233312 h 3792546"/>
                <a:gd name="connsiteX71" fmla="*/ 3871974 w 5358624"/>
                <a:gd name="connsiteY71" fmla="*/ 2079906 h 3792546"/>
                <a:gd name="connsiteX72" fmla="*/ 3766425 w 5358624"/>
                <a:gd name="connsiteY72" fmla="*/ 2143440 h 3792546"/>
                <a:gd name="connsiteX73" fmla="*/ 2797171 w 5358624"/>
                <a:gd name="connsiteY73" fmla="*/ 2923728 h 3792546"/>
                <a:gd name="connsiteX74" fmla="*/ 2721347 w 5358624"/>
                <a:gd name="connsiteY74" fmla="*/ 2961042 h 3792546"/>
                <a:gd name="connsiteX75" fmla="*/ 3760530 w 5358624"/>
                <a:gd name="connsiteY75" fmla="*/ 2083508 h 3792546"/>
                <a:gd name="connsiteX76" fmla="*/ 3871974 w 5358624"/>
                <a:gd name="connsiteY76" fmla="*/ 2079906 h 3792546"/>
                <a:gd name="connsiteX77" fmla="*/ 4144912 w 5358624"/>
                <a:gd name="connsiteY77" fmla="*/ 1868347 h 3792546"/>
                <a:gd name="connsiteX78" fmla="*/ 3942362 w 5358624"/>
                <a:gd name="connsiteY78" fmla="*/ 2025349 h 3792546"/>
                <a:gd name="connsiteX79" fmla="*/ 3763904 w 5358624"/>
                <a:gd name="connsiteY79" fmla="*/ 2027900 h 3792546"/>
                <a:gd name="connsiteX80" fmla="*/ 2629732 w 5358624"/>
                <a:gd name="connsiteY80" fmla="*/ 3006126 h 3792546"/>
                <a:gd name="connsiteX81" fmla="*/ 2425200 w 5358624"/>
                <a:gd name="connsiteY81" fmla="*/ 3106781 h 3792546"/>
                <a:gd name="connsiteX82" fmla="*/ 3746485 w 5358624"/>
                <a:gd name="connsiteY82" fmla="*/ 1850795 h 3792546"/>
                <a:gd name="connsiteX83" fmla="*/ 4144912 w 5358624"/>
                <a:gd name="connsiteY83" fmla="*/ 1868347 h 3792546"/>
                <a:gd name="connsiteX84" fmla="*/ 4323838 w 5358624"/>
                <a:gd name="connsiteY84" fmla="*/ 1729659 h 3792546"/>
                <a:gd name="connsiteX85" fmla="*/ 4233607 w 5358624"/>
                <a:gd name="connsiteY85" fmla="*/ 1799599 h 3792546"/>
                <a:gd name="connsiteX86" fmla="*/ 3750710 w 5358624"/>
                <a:gd name="connsiteY86" fmla="*/ 1771382 h 3792546"/>
                <a:gd name="connsiteX87" fmla="*/ 2293511 w 5358624"/>
                <a:gd name="connsiteY87" fmla="*/ 3171588 h 3792546"/>
                <a:gd name="connsiteX88" fmla="*/ 2197166 w 5358624"/>
                <a:gd name="connsiteY88" fmla="*/ 3219001 h 3792546"/>
                <a:gd name="connsiteX89" fmla="*/ 3742108 w 5358624"/>
                <a:gd name="connsiteY89" fmla="*/ 1683928 h 3792546"/>
                <a:gd name="connsiteX90" fmla="*/ 4323838 w 5358624"/>
                <a:gd name="connsiteY90" fmla="*/ 1729659 h 3792546"/>
                <a:gd name="connsiteX91" fmla="*/ 5300974 w 5358624"/>
                <a:gd name="connsiteY91" fmla="*/ 896823 h 3792546"/>
                <a:gd name="connsiteX92" fmla="*/ 3821113 w 5358624"/>
                <a:gd name="connsiteY92" fmla="*/ 115286 h 3792546"/>
                <a:gd name="connsiteX93" fmla="*/ 217971 w 5358624"/>
                <a:gd name="connsiteY93" fmla="*/ 2017377 h 3792546"/>
                <a:gd name="connsiteX94" fmla="*/ 1703681 w 5358624"/>
                <a:gd name="connsiteY94" fmla="*/ 3623516 h 3792546"/>
                <a:gd name="connsiteX95" fmla="*/ 3696206 w 5358624"/>
                <a:gd name="connsiteY95" fmla="*/ 2350095 h 3792546"/>
                <a:gd name="connsiteX96" fmla="*/ 4258602 w 5358624"/>
                <a:gd name="connsiteY96" fmla="*/ 1893153 h 3792546"/>
                <a:gd name="connsiteX97" fmla="*/ 4346583 w 5358624"/>
                <a:gd name="connsiteY97" fmla="*/ 1825704 h 3792546"/>
                <a:gd name="connsiteX98" fmla="*/ 4342717 w 5358624"/>
                <a:gd name="connsiteY98" fmla="*/ 1824811 h 3792546"/>
                <a:gd name="connsiteX99" fmla="*/ 4427095 w 5358624"/>
                <a:gd name="connsiteY99" fmla="*/ 1756253 h 3792546"/>
                <a:gd name="connsiteX100" fmla="*/ 4428483 w 5358624"/>
                <a:gd name="connsiteY100" fmla="*/ 1756611 h 3792546"/>
                <a:gd name="connsiteX101" fmla="*/ 4459778 w 5358624"/>
                <a:gd name="connsiteY101" fmla="*/ 1729699 h 3792546"/>
                <a:gd name="connsiteX102" fmla="*/ 4693941 w 5358624"/>
                <a:gd name="connsiteY102" fmla="*/ 1539443 h 3792546"/>
                <a:gd name="connsiteX103" fmla="*/ 4678511 w 5358624"/>
                <a:gd name="connsiteY103" fmla="*/ 1538784 h 3792546"/>
                <a:gd name="connsiteX104" fmla="*/ 5300974 w 5358624"/>
                <a:gd name="connsiteY104" fmla="*/ 896823 h 37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358624" h="3792546">
                  <a:moveTo>
                    <a:pt x="2099489" y="1320562"/>
                  </a:moveTo>
                  <a:cubicBezTo>
                    <a:pt x="2099824" y="1282371"/>
                    <a:pt x="2075335" y="1240602"/>
                    <a:pt x="2052887" y="1209671"/>
                  </a:cubicBezTo>
                  <a:cubicBezTo>
                    <a:pt x="2023559" y="1172809"/>
                    <a:pt x="1940056" y="1137402"/>
                    <a:pt x="1837689" y="1153725"/>
                  </a:cubicBezTo>
                  <a:cubicBezTo>
                    <a:pt x="1735321" y="1170047"/>
                    <a:pt x="1614092" y="1238096"/>
                    <a:pt x="1509307" y="1408150"/>
                  </a:cubicBezTo>
                  <a:cubicBezTo>
                    <a:pt x="1299738" y="1748255"/>
                    <a:pt x="1400357" y="1964345"/>
                    <a:pt x="1583437" y="1934383"/>
                  </a:cubicBezTo>
                  <a:cubicBezTo>
                    <a:pt x="1709574" y="1912985"/>
                    <a:pt x="1743469" y="1871176"/>
                    <a:pt x="1708317" y="1810836"/>
                  </a:cubicBezTo>
                  <a:cubicBezTo>
                    <a:pt x="1592534" y="1963347"/>
                    <a:pt x="1300139" y="1870666"/>
                    <a:pt x="1558987" y="1444196"/>
                  </a:cubicBezTo>
                  <a:cubicBezTo>
                    <a:pt x="1817836" y="1017727"/>
                    <a:pt x="2167081" y="1277547"/>
                    <a:pt x="1997155" y="1409983"/>
                  </a:cubicBezTo>
                  <a:cubicBezTo>
                    <a:pt x="2073996" y="1393366"/>
                    <a:pt x="2099153" y="1358753"/>
                    <a:pt x="2099489" y="1320562"/>
                  </a:cubicBezTo>
                  <a:close/>
                  <a:moveTo>
                    <a:pt x="2152338" y="1323162"/>
                  </a:moveTo>
                  <a:cubicBezTo>
                    <a:pt x="2143396" y="1392779"/>
                    <a:pt x="2082452" y="1455916"/>
                    <a:pt x="1936117" y="1456193"/>
                  </a:cubicBezTo>
                  <a:cubicBezTo>
                    <a:pt x="2088363" y="1200893"/>
                    <a:pt x="1804134" y="1192657"/>
                    <a:pt x="1614426" y="1441939"/>
                  </a:cubicBezTo>
                  <a:cubicBezTo>
                    <a:pt x="1424723" y="1691221"/>
                    <a:pt x="1534140" y="1971393"/>
                    <a:pt x="1705120" y="1746174"/>
                  </a:cubicBezTo>
                  <a:cubicBezTo>
                    <a:pt x="1789233" y="1804447"/>
                    <a:pt x="1775838" y="1970504"/>
                    <a:pt x="1602286" y="1977590"/>
                  </a:cubicBezTo>
                  <a:cubicBezTo>
                    <a:pt x="1331923" y="2021836"/>
                    <a:pt x="1231019" y="1622524"/>
                    <a:pt x="1511171" y="1302583"/>
                  </a:cubicBezTo>
                  <a:cubicBezTo>
                    <a:pt x="1651249" y="1142610"/>
                    <a:pt x="1781674" y="1090508"/>
                    <a:pt x="1887904" y="1092001"/>
                  </a:cubicBezTo>
                  <a:cubicBezTo>
                    <a:pt x="1994137" y="1093498"/>
                    <a:pt x="2076175" y="1148598"/>
                    <a:pt x="2119486" y="1203031"/>
                  </a:cubicBezTo>
                  <a:cubicBezTo>
                    <a:pt x="2144349" y="1237289"/>
                    <a:pt x="2157704" y="1281391"/>
                    <a:pt x="2152338" y="1323162"/>
                  </a:cubicBezTo>
                  <a:close/>
                  <a:moveTo>
                    <a:pt x="2790683" y="1631756"/>
                  </a:moveTo>
                  <a:cubicBezTo>
                    <a:pt x="2792250" y="1571522"/>
                    <a:pt x="2757672" y="1523141"/>
                    <a:pt x="2693350" y="1498076"/>
                  </a:cubicBezTo>
                  <a:cubicBezTo>
                    <a:pt x="2634045" y="1475367"/>
                    <a:pt x="2591219" y="1468557"/>
                    <a:pt x="2562567" y="1475988"/>
                  </a:cubicBezTo>
                  <a:cubicBezTo>
                    <a:pt x="2533916" y="1483420"/>
                    <a:pt x="2519438" y="1505090"/>
                    <a:pt x="2516826" y="1539345"/>
                  </a:cubicBezTo>
                  <a:cubicBezTo>
                    <a:pt x="2702408" y="1469102"/>
                    <a:pt x="2895218" y="1694235"/>
                    <a:pt x="2430958" y="1923307"/>
                  </a:cubicBezTo>
                  <a:cubicBezTo>
                    <a:pt x="1966697" y="2152381"/>
                    <a:pt x="1822491" y="1757855"/>
                    <a:pt x="2042091" y="1731754"/>
                  </a:cubicBezTo>
                  <a:cubicBezTo>
                    <a:pt x="1893441" y="1682457"/>
                    <a:pt x="1877393" y="1797775"/>
                    <a:pt x="1879502" y="1872467"/>
                  </a:cubicBezTo>
                  <a:cubicBezTo>
                    <a:pt x="1886353" y="1964073"/>
                    <a:pt x="2079114" y="2159764"/>
                    <a:pt x="2452001" y="1978661"/>
                  </a:cubicBezTo>
                  <a:cubicBezTo>
                    <a:pt x="2685055" y="1865471"/>
                    <a:pt x="2788070" y="1732148"/>
                    <a:pt x="2790683" y="1631756"/>
                  </a:cubicBezTo>
                  <a:close/>
                  <a:moveTo>
                    <a:pt x="2826038" y="1637298"/>
                  </a:moveTo>
                  <a:cubicBezTo>
                    <a:pt x="2808269" y="1786116"/>
                    <a:pt x="2652822" y="1967485"/>
                    <a:pt x="2389879" y="2047871"/>
                  </a:cubicBezTo>
                  <a:cubicBezTo>
                    <a:pt x="1969171" y="2176491"/>
                    <a:pt x="1830078" y="1961059"/>
                    <a:pt x="1819962" y="1825783"/>
                  </a:cubicBezTo>
                  <a:cubicBezTo>
                    <a:pt x="1816847" y="1715482"/>
                    <a:pt x="1923089" y="1587359"/>
                    <a:pt x="2120584" y="1704745"/>
                  </a:cubicBezTo>
                  <a:cubicBezTo>
                    <a:pt x="1844946" y="1843237"/>
                    <a:pt x="2079627" y="1993129"/>
                    <a:pt x="2383348" y="1878547"/>
                  </a:cubicBezTo>
                  <a:cubicBezTo>
                    <a:pt x="2687068" y="1763962"/>
                    <a:pt x="2756642" y="1472913"/>
                    <a:pt x="2482586" y="1576643"/>
                  </a:cubicBezTo>
                  <a:cubicBezTo>
                    <a:pt x="2454672" y="1508097"/>
                    <a:pt x="2507968" y="1416064"/>
                    <a:pt x="2599763" y="1408637"/>
                  </a:cubicBezTo>
                  <a:cubicBezTo>
                    <a:pt x="2630362" y="1406162"/>
                    <a:pt x="2665237" y="1413086"/>
                    <a:pt x="2702811" y="1433416"/>
                  </a:cubicBezTo>
                  <a:cubicBezTo>
                    <a:pt x="2797797" y="1470431"/>
                    <a:pt x="2836700" y="1548004"/>
                    <a:pt x="2826038" y="1637298"/>
                  </a:cubicBezTo>
                  <a:close/>
                  <a:moveTo>
                    <a:pt x="3195875" y="929520"/>
                  </a:moveTo>
                  <a:cubicBezTo>
                    <a:pt x="3199141" y="862901"/>
                    <a:pt x="3106862" y="727686"/>
                    <a:pt x="2896237" y="727484"/>
                  </a:cubicBezTo>
                  <a:cubicBezTo>
                    <a:pt x="2866148" y="727456"/>
                    <a:pt x="2833641" y="730183"/>
                    <a:pt x="2798654" y="736258"/>
                  </a:cubicBezTo>
                  <a:cubicBezTo>
                    <a:pt x="2758671" y="743202"/>
                    <a:pt x="2715445" y="754520"/>
                    <a:pt x="2668876" y="771099"/>
                  </a:cubicBezTo>
                  <a:cubicBezTo>
                    <a:pt x="2296339" y="903726"/>
                    <a:pt x="2231439" y="1118849"/>
                    <a:pt x="2385232" y="1199314"/>
                  </a:cubicBezTo>
                  <a:cubicBezTo>
                    <a:pt x="2491676" y="1254198"/>
                    <a:pt x="2543451" y="1242445"/>
                    <a:pt x="2556386" y="1178424"/>
                  </a:cubicBezTo>
                  <a:cubicBezTo>
                    <a:pt x="2373307" y="1225690"/>
                    <a:pt x="2217980" y="993908"/>
                    <a:pt x="2682227" y="825399"/>
                  </a:cubicBezTo>
                  <a:cubicBezTo>
                    <a:pt x="3146471" y="656889"/>
                    <a:pt x="3236181" y="1043325"/>
                    <a:pt x="3026210" y="1045529"/>
                  </a:cubicBezTo>
                  <a:cubicBezTo>
                    <a:pt x="3160504" y="1107133"/>
                    <a:pt x="3189121" y="1000113"/>
                    <a:pt x="3195875" y="929520"/>
                  </a:cubicBezTo>
                  <a:close/>
                  <a:moveTo>
                    <a:pt x="3245990" y="960546"/>
                  </a:moveTo>
                  <a:cubicBezTo>
                    <a:pt x="3236017" y="1064794"/>
                    <a:pt x="3120921" y="1174684"/>
                    <a:pt x="2948572" y="1043945"/>
                  </a:cubicBezTo>
                  <a:cubicBezTo>
                    <a:pt x="3224493" y="941554"/>
                    <a:pt x="3020909" y="776396"/>
                    <a:pt x="2721327" y="853398"/>
                  </a:cubicBezTo>
                  <a:cubicBezTo>
                    <a:pt x="2421743" y="930397"/>
                    <a:pt x="2322132" y="1197540"/>
                    <a:pt x="2592493" y="1127742"/>
                  </a:cubicBezTo>
                  <a:cubicBezTo>
                    <a:pt x="2616867" y="1217648"/>
                    <a:pt x="2500326" y="1332185"/>
                    <a:pt x="2368230" y="1240243"/>
                  </a:cubicBezTo>
                  <a:cubicBezTo>
                    <a:pt x="2141119" y="1121417"/>
                    <a:pt x="2323534" y="771487"/>
                    <a:pt x="2734987" y="693188"/>
                  </a:cubicBezTo>
                  <a:cubicBezTo>
                    <a:pt x="2760702" y="688294"/>
                    <a:pt x="2785225" y="684553"/>
                    <a:pt x="2808600" y="681875"/>
                  </a:cubicBezTo>
                  <a:cubicBezTo>
                    <a:pt x="3159234" y="641689"/>
                    <a:pt x="3251894" y="840085"/>
                    <a:pt x="3245990" y="960546"/>
                  </a:cubicBezTo>
                  <a:close/>
                  <a:moveTo>
                    <a:pt x="3876469" y="1227772"/>
                  </a:moveTo>
                  <a:cubicBezTo>
                    <a:pt x="3878036" y="1167536"/>
                    <a:pt x="3843458" y="1119155"/>
                    <a:pt x="3779137" y="1094090"/>
                  </a:cubicBezTo>
                  <a:cubicBezTo>
                    <a:pt x="3719831" y="1071383"/>
                    <a:pt x="3677006" y="1064573"/>
                    <a:pt x="3648354" y="1072005"/>
                  </a:cubicBezTo>
                  <a:cubicBezTo>
                    <a:pt x="3619702" y="1079434"/>
                    <a:pt x="3605222" y="1101106"/>
                    <a:pt x="3602613" y="1135361"/>
                  </a:cubicBezTo>
                  <a:cubicBezTo>
                    <a:pt x="3788194" y="1065116"/>
                    <a:pt x="3981005" y="1290249"/>
                    <a:pt x="3516744" y="1519323"/>
                  </a:cubicBezTo>
                  <a:cubicBezTo>
                    <a:pt x="3052483" y="1748396"/>
                    <a:pt x="2908276" y="1353869"/>
                    <a:pt x="3127878" y="1327770"/>
                  </a:cubicBezTo>
                  <a:cubicBezTo>
                    <a:pt x="2979227" y="1278473"/>
                    <a:pt x="2963179" y="1393789"/>
                    <a:pt x="2965288" y="1468483"/>
                  </a:cubicBezTo>
                  <a:cubicBezTo>
                    <a:pt x="2972139" y="1560087"/>
                    <a:pt x="3164900" y="1755780"/>
                    <a:pt x="3537787" y="1574675"/>
                  </a:cubicBezTo>
                  <a:cubicBezTo>
                    <a:pt x="3770841" y="1461485"/>
                    <a:pt x="3873856" y="1328164"/>
                    <a:pt x="3876469" y="1227772"/>
                  </a:cubicBezTo>
                  <a:close/>
                  <a:moveTo>
                    <a:pt x="3911825" y="1233312"/>
                  </a:moveTo>
                  <a:cubicBezTo>
                    <a:pt x="3894055" y="1382132"/>
                    <a:pt x="3738607" y="1563499"/>
                    <a:pt x="3475665" y="1643885"/>
                  </a:cubicBezTo>
                  <a:cubicBezTo>
                    <a:pt x="3054958" y="1772505"/>
                    <a:pt x="2915864" y="1557075"/>
                    <a:pt x="2905747" y="1421799"/>
                  </a:cubicBezTo>
                  <a:cubicBezTo>
                    <a:pt x="2902634" y="1311496"/>
                    <a:pt x="3008875" y="1183375"/>
                    <a:pt x="3206370" y="1300759"/>
                  </a:cubicBezTo>
                  <a:cubicBezTo>
                    <a:pt x="2930732" y="1439253"/>
                    <a:pt x="3165412" y="1589145"/>
                    <a:pt x="3469135" y="1474561"/>
                  </a:cubicBezTo>
                  <a:cubicBezTo>
                    <a:pt x="3772854" y="1359978"/>
                    <a:pt x="3842427" y="1068929"/>
                    <a:pt x="3568372" y="1172659"/>
                  </a:cubicBezTo>
                  <a:cubicBezTo>
                    <a:pt x="3540459" y="1104113"/>
                    <a:pt x="3593752" y="1012078"/>
                    <a:pt x="3685549" y="1004651"/>
                  </a:cubicBezTo>
                  <a:cubicBezTo>
                    <a:pt x="3716149" y="1002178"/>
                    <a:pt x="3751026" y="1009102"/>
                    <a:pt x="3788598" y="1029430"/>
                  </a:cubicBezTo>
                  <a:cubicBezTo>
                    <a:pt x="3883585" y="1066445"/>
                    <a:pt x="3922487" y="1144020"/>
                    <a:pt x="3911825" y="1233312"/>
                  </a:cubicBezTo>
                  <a:close/>
                  <a:moveTo>
                    <a:pt x="3871974" y="2079906"/>
                  </a:moveTo>
                  <a:lnTo>
                    <a:pt x="3766425" y="2143440"/>
                  </a:lnTo>
                  <a:cubicBezTo>
                    <a:pt x="3285186" y="2184672"/>
                    <a:pt x="2904666" y="2508643"/>
                    <a:pt x="2797171" y="2923728"/>
                  </a:cubicBezTo>
                  <a:lnTo>
                    <a:pt x="2721347" y="2961042"/>
                  </a:lnTo>
                  <a:cubicBezTo>
                    <a:pt x="2817126" y="2497271"/>
                    <a:pt x="3231287" y="2128855"/>
                    <a:pt x="3760530" y="2083508"/>
                  </a:cubicBezTo>
                  <a:lnTo>
                    <a:pt x="3871974" y="2079906"/>
                  </a:lnTo>
                  <a:close/>
                  <a:moveTo>
                    <a:pt x="4144912" y="1868347"/>
                  </a:moveTo>
                  <a:lnTo>
                    <a:pt x="3942362" y="2025349"/>
                  </a:lnTo>
                  <a:cubicBezTo>
                    <a:pt x="3883732" y="2021594"/>
                    <a:pt x="3824117" y="2022740"/>
                    <a:pt x="3763904" y="2027900"/>
                  </a:cubicBezTo>
                  <a:cubicBezTo>
                    <a:pt x="3179264" y="2077994"/>
                    <a:pt x="2723742" y="2490553"/>
                    <a:pt x="2629732" y="3006126"/>
                  </a:cubicBezTo>
                  <a:lnTo>
                    <a:pt x="2425200" y="3106781"/>
                  </a:lnTo>
                  <a:cubicBezTo>
                    <a:pt x="2474833" y="2454060"/>
                    <a:pt x="3025226" y="1912593"/>
                    <a:pt x="3746485" y="1850795"/>
                  </a:cubicBezTo>
                  <a:cubicBezTo>
                    <a:pt x="3882932" y="1839105"/>
                    <a:pt x="4016714" y="1845332"/>
                    <a:pt x="4144912" y="1868347"/>
                  </a:cubicBezTo>
                  <a:close/>
                  <a:moveTo>
                    <a:pt x="4323838" y="1729659"/>
                  </a:moveTo>
                  <a:lnTo>
                    <a:pt x="4233607" y="1799599"/>
                  </a:lnTo>
                  <a:cubicBezTo>
                    <a:pt x="4079151" y="1767001"/>
                    <a:pt x="3916719" y="1757157"/>
                    <a:pt x="3750710" y="1771382"/>
                  </a:cubicBezTo>
                  <a:cubicBezTo>
                    <a:pt x="2949904" y="1840003"/>
                    <a:pt x="2340211" y="2445115"/>
                    <a:pt x="2293511" y="3171588"/>
                  </a:cubicBezTo>
                  <a:lnTo>
                    <a:pt x="2197166" y="3219001"/>
                  </a:lnTo>
                  <a:cubicBezTo>
                    <a:pt x="2219677" y="2426691"/>
                    <a:pt x="2875064" y="1758221"/>
                    <a:pt x="3742108" y="1683928"/>
                  </a:cubicBezTo>
                  <a:cubicBezTo>
                    <a:pt x="3943269" y="1666692"/>
                    <a:pt x="4139465" y="1682838"/>
                    <a:pt x="4323838" y="1729659"/>
                  </a:cubicBezTo>
                  <a:close/>
                  <a:moveTo>
                    <a:pt x="5300974" y="896823"/>
                  </a:moveTo>
                  <a:cubicBezTo>
                    <a:pt x="5589545" y="394356"/>
                    <a:pt x="4747862" y="-270508"/>
                    <a:pt x="3821113" y="115286"/>
                  </a:cubicBezTo>
                  <a:cubicBezTo>
                    <a:pt x="2502478" y="596082"/>
                    <a:pt x="652870" y="1490799"/>
                    <a:pt x="217971" y="2017377"/>
                  </a:cubicBezTo>
                  <a:cubicBezTo>
                    <a:pt x="-437278" y="2810757"/>
                    <a:pt x="479969" y="4293031"/>
                    <a:pt x="1703681" y="3623516"/>
                  </a:cubicBezTo>
                  <a:cubicBezTo>
                    <a:pt x="2134769" y="3440991"/>
                    <a:pt x="3353026" y="2595526"/>
                    <a:pt x="3696206" y="2350095"/>
                  </a:cubicBezTo>
                  <a:lnTo>
                    <a:pt x="4258602" y="1893153"/>
                  </a:lnTo>
                  <a:cubicBezTo>
                    <a:pt x="4302105" y="1857476"/>
                    <a:pt x="4332564" y="1837094"/>
                    <a:pt x="4346583" y="1825704"/>
                  </a:cubicBezTo>
                  <a:lnTo>
                    <a:pt x="4342717" y="1824811"/>
                  </a:lnTo>
                  <a:lnTo>
                    <a:pt x="4427095" y="1756253"/>
                  </a:lnTo>
                  <a:cubicBezTo>
                    <a:pt x="4427571" y="1756329"/>
                    <a:pt x="4428027" y="1756470"/>
                    <a:pt x="4428483" y="1756611"/>
                  </a:cubicBezTo>
                  <a:lnTo>
                    <a:pt x="4459778" y="1729699"/>
                  </a:lnTo>
                  <a:lnTo>
                    <a:pt x="4693941" y="1539443"/>
                  </a:lnTo>
                  <a:lnTo>
                    <a:pt x="4678511" y="1538784"/>
                  </a:lnTo>
                  <a:cubicBezTo>
                    <a:pt x="4958137" y="1289022"/>
                    <a:pt x="5012403" y="1399290"/>
                    <a:pt x="5300974" y="896823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3" name="任意多边形 92"/>
            <p:cNvSpPr/>
            <p:nvPr/>
          </p:nvSpPr>
          <p:spPr>
            <a:xfrm rot="10800000" flipV="1">
              <a:off x="10006818" y="2190191"/>
              <a:ext cx="950954" cy="689351"/>
            </a:xfrm>
            <a:custGeom>
              <a:avLst/>
              <a:gdLst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4406 w 5000180"/>
                <a:gd name="connsiteY99" fmla="*/ 3504092 h 3756440"/>
                <a:gd name="connsiteX100" fmla="*/ 1763931 w 5000180"/>
                <a:gd name="connsiteY100" fmla="*/ 3533464 h 3756440"/>
                <a:gd name="connsiteX101" fmla="*/ 1894264 w 5000180"/>
                <a:gd name="connsiteY101" fmla="*/ 3453666 h 3756440"/>
                <a:gd name="connsiteX102" fmla="*/ 1895320 w 5000180"/>
                <a:gd name="connsiteY102" fmla="*/ 3417131 h 3756440"/>
                <a:gd name="connsiteX103" fmla="*/ 2088538 w 5000180"/>
                <a:gd name="connsiteY103" fmla="*/ 3331014 h 3756440"/>
                <a:gd name="connsiteX104" fmla="*/ 2179499 w 5000180"/>
                <a:gd name="connsiteY104" fmla="*/ 3271239 h 3756440"/>
                <a:gd name="connsiteX105" fmla="*/ 2187346 w 5000180"/>
                <a:gd name="connsiteY105" fmla="*/ 3223147 h 3756440"/>
                <a:gd name="connsiteX106" fmla="*/ 2263854 w 5000180"/>
                <a:gd name="connsiteY106" fmla="*/ 3172325 h 3756440"/>
                <a:gd name="connsiteX107" fmla="*/ 2252771 w 5000180"/>
                <a:gd name="connsiteY107" fmla="*/ 3223087 h 3756440"/>
                <a:gd name="connsiteX108" fmla="*/ 2605620 w 5000180"/>
                <a:gd name="connsiteY108" fmla="*/ 2979480 h 3756440"/>
                <a:gd name="connsiteX109" fmla="*/ 2664957 w 5000180"/>
                <a:gd name="connsiteY109" fmla="*/ 2905883 h 3756440"/>
                <a:gd name="connsiteX110" fmla="*/ 3168907 w 5000180"/>
                <a:gd name="connsiteY110" fmla="*/ 2571124 h 3756440"/>
                <a:gd name="connsiteX111" fmla="*/ 3361024 w 5000180"/>
                <a:gd name="connsiteY111" fmla="*/ 2415031 h 3756440"/>
                <a:gd name="connsiteX112" fmla="*/ 3426358 w 5000180"/>
                <a:gd name="connsiteY112" fmla="*/ 2364307 h 3756440"/>
                <a:gd name="connsiteX113" fmla="*/ 3423602 w 5000180"/>
                <a:gd name="connsiteY113" fmla="*/ 2364186 h 3756440"/>
                <a:gd name="connsiteX114" fmla="*/ 3490331 w 5000180"/>
                <a:gd name="connsiteY114" fmla="*/ 2309970 h 3756440"/>
                <a:gd name="connsiteX115" fmla="*/ 3495126 w 5000180"/>
                <a:gd name="connsiteY115" fmla="*/ 2310343 h 3756440"/>
                <a:gd name="connsiteX116" fmla="*/ 3558268 w 5000180"/>
                <a:gd name="connsiteY116" fmla="*/ 2260797 h 3756440"/>
                <a:gd name="connsiteX117" fmla="*/ 3551669 w 5000180"/>
                <a:gd name="connsiteY117" fmla="*/ 2260133 h 3756440"/>
                <a:gd name="connsiteX118" fmla="*/ 3731303 w 5000180"/>
                <a:gd name="connsiteY118" fmla="*/ 2114182 h 3756440"/>
                <a:gd name="connsiteX119" fmla="*/ 3735918 w 5000180"/>
                <a:gd name="connsiteY119" fmla="*/ 2115189 h 3756440"/>
                <a:gd name="connsiteX120" fmla="*/ 3819284 w 5000180"/>
                <a:gd name="connsiteY120" fmla="*/ 2046733 h 3756440"/>
                <a:gd name="connsiteX121" fmla="*/ 3815418 w 5000180"/>
                <a:gd name="connsiteY121" fmla="*/ 2045840 h 3756440"/>
                <a:gd name="connsiteX122" fmla="*/ 3899796 w 5000180"/>
                <a:gd name="connsiteY122" fmla="*/ 1977282 h 3756440"/>
                <a:gd name="connsiteX123" fmla="*/ 3901184 w 5000180"/>
                <a:gd name="connsiteY123" fmla="*/ 1977640 h 3756440"/>
                <a:gd name="connsiteX124" fmla="*/ 3932479 w 5000180"/>
                <a:gd name="connsiteY124" fmla="*/ 1950728 h 3756440"/>
                <a:gd name="connsiteX125" fmla="*/ 4166642 w 5000180"/>
                <a:gd name="connsiteY125" fmla="*/ 1760472 h 3756440"/>
                <a:gd name="connsiteX126" fmla="*/ 4151212 w 5000180"/>
                <a:gd name="connsiteY126" fmla="*/ 1759813 h 3756440"/>
                <a:gd name="connsiteX127" fmla="*/ 4773675 w 5000180"/>
                <a:gd name="connsiteY127" fmla="*/ 1117852 h 3756440"/>
                <a:gd name="connsiteX128" fmla="*/ 4997010 w 5000180"/>
                <a:gd name="connsiteY12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4406 w 5000180"/>
                <a:gd name="connsiteY99" fmla="*/ 3504092 h 3756440"/>
                <a:gd name="connsiteX100" fmla="*/ 1763931 w 5000180"/>
                <a:gd name="connsiteY100" fmla="*/ 3533464 h 3756440"/>
                <a:gd name="connsiteX101" fmla="*/ 1894264 w 5000180"/>
                <a:gd name="connsiteY101" fmla="*/ 3453666 h 3756440"/>
                <a:gd name="connsiteX102" fmla="*/ 2088538 w 5000180"/>
                <a:gd name="connsiteY102" fmla="*/ 3331014 h 3756440"/>
                <a:gd name="connsiteX103" fmla="*/ 2179499 w 5000180"/>
                <a:gd name="connsiteY103" fmla="*/ 3271239 h 3756440"/>
                <a:gd name="connsiteX104" fmla="*/ 2187346 w 5000180"/>
                <a:gd name="connsiteY104" fmla="*/ 3223147 h 3756440"/>
                <a:gd name="connsiteX105" fmla="*/ 2263854 w 5000180"/>
                <a:gd name="connsiteY105" fmla="*/ 3172325 h 3756440"/>
                <a:gd name="connsiteX106" fmla="*/ 2252771 w 5000180"/>
                <a:gd name="connsiteY106" fmla="*/ 3223087 h 3756440"/>
                <a:gd name="connsiteX107" fmla="*/ 2605620 w 5000180"/>
                <a:gd name="connsiteY107" fmla="*/ 2979480 h 3756440"/>
                <a:gd name="connsiteX108" fmla="*/ 2664957 w 5000180"/>
                <a:gd name="connsiteY108" fmla="*/ 2905883 h 3756440"/>
                <a:gd name="connsiteX109" fmla="*/ 3168907 w 5000180"/>
                <a:gd name="connsiteY109" fmla="*/ 2571124 h 3756440"/>
                <a:gd name="connsiteX110" fmla="*/ 3361024 w 5000180"/>
                <a:gd name="connsiteY110" fmla="*/ 2415031 h 3756440"/>
                <a:gd name="connsiteX111" fmla="*/ 3426358 w 5000180"/>
                <a:gd name="connsiteY111" fmla="*/ 2364307 h 3756440"/>
                <a:gd name="connsiteX112" fmla="*/ 3423602 w 5000180"/>
                <a:gd name="connsiteY112" fmla="*/ 2364186 h 3756440"/>
                <a:gd name="connsiteX113" fmla="*/ 3490331 w 5000180"/>
                <a:gd name="connsiteY113" fmla="*/ 2309970 h 3756440"/>
                <a:gd name="connsiteX114" fmla="*/ 3495126 w 5000180"/>
                <a:gd name="connsiteY114" fmla="*/ 2310343 h 3756440"/>
                <a:gd name="connsiteX115" fmla="*/ 3558268 w 5000180"/>
                <a:gd name="connsiteY115" fmla="*/ 2260797 h 3756440"/>
                <a:gd name="connsiteX116" fmla="*/ 3551669 w 5000180"/>
                <a:gd name="connsiteY116" fmla="*/ 2260133 h 3756440"/>
                <a:gd name="connsiteX117" fmla="*/ 3731303 w 5000180"/>
                <a:gd name="connsiteY117" fmla="*/ 2114182 h 3756440"/>
                <a:gd name="connsiteX118" fmla="*/ 3735918 w 5000180"/>
                <a:gd name="connsiteY118" fmla="*/ 2115189 h 3756440"/>
                <a:gd name="connsiteX119" fmla="*/ 3819284 w 5000180"/>
                <a:gd name="connsiteY119" fmla="*/ 2046733 h 3756440"/>
                <a:gd name="connsiteX120" fmla="*/ 3815418 w 5000180"/>
                <a:gd name="connsiteY120" fmla="*/ 2045840 h 3756440"/>
                <a:gd name="connsiteX121" fmla="*/ 3899796 w 5000180"/>
                <a:gd name="connsiteY121" fmla="*/ 1977282 h 3756440"/>
                <a:gd name="connsiteX122" fmla="*/ 3901184 w 5000180"/>
                <a:gd name="connsiteY122" fmla="*/ 1977640 h 3756440"/>
                <a:gd name="connsiteX123" fmla="*/ 3932479 w 5000180"/>
                <a:gd name="connsiteY123" fmla="*/ 1950728 h 3756440"/>
                <a:gd name="connsiteX124" fmla="*/ 4166642 w 5000180"/>
                <a:gd name="connsiteY124" fmla="*/ 1760472 h 3756440"/>
                <a:gd name="connsiteX125" fmla="*/ 4151212 w 5000180"/>
                <a:gd name="connsiteY125" fmla="*/ 1759813 h 3756440"/>
                <a:gd name="connsiteX126" fmla="*/ 4773675 w 5000180"/>
                <a:gd name="connsiteY126" fmla="*/ 1117852 h 3756440"/>
                <a:gd name="connsiteX127" fmla="*/ 4997010 w 5000180"/>
                <a:gd name="connsiteY12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3931 w 5000180"/>
                <a:gd name="connsiteY99" fmla="*/ 3533464 h 3756440"/>
                <a:gd name="connsiteX100" fmla="*/ 1894264 w 5000180"/>
                <a:gd name="connsiteY100" fmla="*/ 3453666 h 3756440"/>
                <a:gd name="connsiteX101" fmla="*/ 2088538 w 5000180"/>
                <a:gd name="connsiteY101" fmla="*/ 3331014 h 3756440"/>
                <a:gd name="connsiteX102" fmla="*/ 2179499 w 5000180"/>
                <a:gd name="connsiteY102" fmla="*/ 3271239 h 3756440"/>
                <a:gd name="connsiteX103" fmla="*/ 2187346 w 5000180"/>
                <a:gd name="connsiteY103" fmla="*/ 3223147 h 3756440"/>
                <a:gd name="connsiteX104" fmla="*/ 2263854 w 5000180"/>
                <a:gd name="connsiteY104" fmla="*/ 3172325 h 3756440"/>
                <a:gd name="connsiteX105" fmla="*/ 2252771 w 5000180"/>
                <a:gd name="connsiteY105" fmla="*/ 3223087 h 3756440"/>
                <a:gd name="connsiteX106" fmla="*/ 2605620 w 5000180"/>
                <a:gd name="connsiteY106" fmla="*/ 2979480 h 3756440"/>
                <a:gd name="connsiteX107" fmla="*/ 2664957 w 5000180"/>
                <a:gd name="connsiteY107" fmla="*/ 2905883 h 3756440"/>
                <a:gd name="connsiteX108" fmla="*/ 3168907 w 5000180"/>
                <a:gd name="connsiteY108" fmla="*/ 2571124 h 3756440"/>
                <a:gd name="connsiteX109" fmla="*/ 3361024 w 5000180"/>
                <a:gd name="connsiteY109" fmla="*/ 2415031 h 3756440"/>
                <a:gd name="connsiteX110" fmla="*/ 3426358 w 5000180"/>
                <a:gd name="connsiteY110" fmla="*/ 2364307 h 3756440"/>
                <a:gd name="connsiteX111" fmla="*/ 3423602 w 5000180"/>
                <a:gd name="connsiteY111" fmla="*/ 2364186 h 3756440"/>
                <a:gd name="connsiteX112" fmla="*/ 3490331 w 5000180"/>
                <a:gd name="connsiteY112" fmla="*/ 2309970 h 3756440"/>
                <a:gd name="connsiteX113" fmla="*/ 3495126 w 5000180"/>
                <a:gd name="connsiteY113" fmla="*/ 2310343 h 3756440"/>
                <a:gd name="connsiteX114" fmla="*/ 3558268 w 5000180"/>
                <a:gd name="connsiteY114" fmla="*/ 2260797 h 3756440"/>
                <a:gd name="connsiteX115" fmla="*/ 3551669 w 5000180"/>
                <a:gd name="connsiteY115" fmla="*/ 2260133 h 3756440"/>
                <a:gd name="connsiteX116" fmla="*/ 3731303 w 5000180"/>
                <a:gd name="connsiteY116" fmla="*/ 2114182 h 3756440"/>
                <a:gd name="connsiteX117" fmla="*/ 3735918 w 5000180"/>
                <a:gd name="connsiteY117" fmla="*/ 2115189 h 3756440"/>
                <a:gd name="connsiteX118" fmla="*/ 3819284 w 5000180"/>
                <a:gd name="connsiteY118" fmla="*/ 2046733 h 3756440"/>
                <a:gd name="connsiteX119" fmla="*/ 3815418 w 5000180"/>
                <a:gd name="connsiteY119" fmla="*/ 2045840 h 3756440"/>
                <a:gd name="connsiteX120" fmla="*/ 3899796 w 5000180"/>
                <a:gd name="connsiteY120" fmla="*/ 1977282 h 3756440"/>
                <a:gd name="connsiteX121" fmla="*/ 3901184 w 5000180"/>
                <a:gd name="connsiteY121" fmla="*/ 1977640 h 3756440"/>
                <a:gd name="connsiteX122" fmla="*/ 3932479 w 5000180"/>
                <a:gd name="connsiteY122" fmla="*/ 1950728 h 3756440"/>
                <a:gd name="connsiteX123" fmla="*/ 4166642 w 5000180"/>
                <a:gd name="connsiteY123" fmla="*/ 1760472 h 3756440"/>
                <a:gd name="connsiteX124" fmla="*/ 4151212 w 5000180"/>
                <a:gd name="connsiteY124" fmla="*/ 1759813 h 3756440"/>
                <a:gd name="connsiteX125" fmla="*/ 4773675 w 5000180"/>
                <a:gd name="connsiteY125" fmla="*/ 1117852 h 3756440"/>
                <a:gd name="connsiteX126" fmla="*/ 4997010 w 5000180"/>
                <a:gd name="connsiteY126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763931 w 5000180"/>
                <a:gd name="connsiteY98" fmla="*/ 3533464 h 3756440"/>
                <a:gd name="connsiteX99" fmla="*/ 1894264 w 5000180"/>
                <a:gd name="connsiteY99" fmla="*/ 3453666 h 3756440"/>
                <a:gd name="connsiteX100" fmla="*/ 2088538 w 5000180"/>
                <a:gd name="connsiteY100" fmla="*/ 3331014 h 3756440"/>
                <a:gd name="connsiteX101" fmla="*/ 2179499 w 5000180"/>
                <a:gd name="connsiteY101" fmla="*/ 3271239 h 3756440"/>
                <a:gd name="connsiteX102" fmla="*/ 2187346 w 5000180"/>
                <a:gd name="connsiteY102" fmla="*/ 3223147 h 3756440"/>
                <a:gd name="connsiteX103" fmla="*/ 2263854 w 5000180"/>
                <a:gd name="connsiteY103" fmla="*/ 3172325 h 3756440"/>
                <a:gd name="connsiteX104" fmla="*/ 2252771 w 5000180"/>
                <a:gd name="connsiteY104" fmla="*/ 3223087 h 3756440"/>
                <a:gd name="connsiteX105" fmla="*/ 2605620 w 5000180"/>
                <a:gd name="connsiteY105" fmla="*/ 2979480 h 3756440"/>
                <a:gd name="connsiteX106" fmla="*/ 2664957 w 5000180"/>
                <a:gd name="connsiteY106" fmla="*/ 2905883 h 3756440"/>
                <a:gd name="connsiteX107" fmla="*/ 3168907 w 5000180"/>
                <a:gd name="connsiteY107" fmla="*/ 2571124 h 3756440"/>
                <a:gd name="connsiteX108" fmla="*/ 3361024 w 5000180"/>
                <a:gd name="connsiteY108" fmla="*/ 2415031 h 3756440"/>
                <a:gd name="connsiteX109" fmla="*/ 3426358 w 5000180"/>
                <a:gd name="connsiteY109" fmla="*/ 2364307 h 3756440"/>
                <a:gd name="connsiteX110" fmla="*/ 3423602 w 5000180"/>
                <a:gd name="connsiteY110" fmla="*/ 2364186 h 3756440"/>
                <a:gd name="connsiteX111" fmla="*/ 3490331 w 5000180"/>
                <a:gd name="connsiteY111" fmla="*/ 2309970 h 3756440"/>
                <a:gd name="connsiteX112" fmla="*/ 3495126 w 5000180"/>
                <a:gd name="connsiteY112" fmla="*/ 2310343 h 3756440"/>
                <a:gd name="connsiteX113" fmla="*/ 3558268 w 5000180"/>
                <a:gd name="connsiteY113" fmla="*/ 2260797 h 3756440"/>
                <a:gd name="connsiteX114" fmla="*/ 3551669 w 5000180"/>
                <a:gd name="connsiteY114" fmla="*/ 2260133 h 3756440"/>
                <a:gd name="connsiteX115" fmla="*/ 3731303 w 5000180"/>
                <a:gd name="connsiteY115" fmla="*/ 2114182 h 3756440"/>
                <a:gd name="connsiteX116" fmla="*/ 3735918 w 5000180"/>
                <a:gd name="connsiteY116" fmla="*/ 2115189 h 3756440"/>
                <a:gd name="connsiteX117" fmla="*/ 3819284 w 5000180"/>
                <a:gd name="connsiteY117" fmla="*/ 2046733 h 3756440"/>
                <a:gd name="connsiteX118" fmla="*/ 3815418 w 5000180"/>
                <a:gd name="connsiteY118" fmla="*/ 2045840 h 3756440"/>
                <a:gd name="connsiteX119" fmla="*/ 3899796 w 5000180"/>
                <a:gd name="connsiteY119" fmla="*/ 1977282 h 3756440"/>
                <a:gd name="connsiteX120" fmla="*/ 3901184 w 5000180"/>
                <a:gd name="connsiteY120" fmla="*/ 1977640 h 3756440"/>
                <a:gd name="connsiteX121" fmla="*/ 3932479 w 5000180"/>
                <a:gd name="connsiteY121" fmla="*/ 1950728 h 3756440"/>
                <a:gd name="connsiteX122" fmla="*/ 4166642 w 5000180"/>
                <a:gd name="connsiteY122" fmla="*/ 1760472 h 3756440"/>
                <a:gd name="connsiteX123" fmla="*/ 4151212 w 5000180"/>
                <a:gd name="connsiteY123" fmla="*/ 1759813 h 3756440"/>
                <a:gd name="connsiteX124" fmla="*/ 4773675 w 5000180"/>
                <a:gd name="connsiteY124" fmla="*/ 1117852 h 3756440"/>
                <a:gd name="connsiteX125" fmla="*/ 4997010 w 5000180"/>
                <a:gd name="connsiteY125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894264 w 5000180"/>
                <a:gd name="connsiteY98" fmla="*/ 3453666 h 3756440"/>
                <a:gd name="connsiteX99" fmla="*/ 2088538 w 5000180"/>
                <a:gd name="connsiteY99" fmla="*/ 3331014 h 3756440"/>
                <a:gd name="connsiteX100" fmla="*/ 2179499 w 5000180"/>
                <a:gd name="connsiteY100" fmla="*/ 3271239 h 3756440"/>
                <a:gd name="connsiteX101" fmla="*/ 2187346 w 5000180"/>
                <a:gd name="connsiteY101" fmla="*/ 3223147 h 3756440"/>
                <a:gd name="connsiteX102" fmla="*/ 2263854 w 5000180"/>
                <a:gd name="connsiteY102" fmla="*/ 3172325 h 3756440"/>
                <a:gd name="connsiteX103" fmla="*/ 2252771 w 5000180"/>
                <a:gd name="connsiteY103" fmla="*/ 3223087 h 3756440"/>
                <a:gd name="connsiteX104" fmla="*/ 2605620 w 5000180"/>
                <a:gd name="connsiteY104" fmla="*/ 2979480 h 3756440"/>
                <a:gd name="connsiteX105" fmla="*/ 2664957 w 5000180"/>
                <a:gd name="connsiteY105" fmla="*/ 2905883 h 3756440"/>
                <a:gd name="connsiteX106" fmla="*/ 3168907 w 5000180"/>
                <a:gd name="connsiteY106" fmla="*/ 2571124 h 3756440"/>
                <a:gd name="connsiteX107" fmla="*/ 3361024 w 5000180"/>
                <a:gd name="connsiteY107" fmla="*/ 2415031 h 3756440"/>
                <a:gd name="connsiteX108" fmla="*/ 3426358 w 5000180"/>
                <a:gd name="connsiteY108" fmla="*/ 2364307 h 3756440"/>
                <a:gd name="connsiteX109" fmla="*/ 3423602 w 5000180"/>
                <a:gd name="connsiteY109" fmla="*/ 2364186 h 3756440"/>
                <a:gd name="connsiteX110" fmla="*/ 3490331 w 5000180"/>
                <a:gd name="connsiteY110" fmla="*/ 2309970 h 3756440"/>
                <a:gd name="connsiteX111" fmla="*/ 3495126 w 5000180"/>
                <a:gd name="connsiteY111" fmla="*/ 2310343 h 3756440"/>
                <a:gd name="connsiteX112" fmla="*/ 3558268 w 5000180"/>
                <a:gd name="connsiteY112" fmla="*/ 2260797 h 3756440"/>
                <a:gd name="connsiteX113" fmla="*/ 3551669 w 5000180"/>
                <a:gd name="connsiteY113" fmla="*/ 2260133 h 3756440"/>
                <a:gd name="connsiteX114" fmla="*/ 3731303 w 5000180"/>
                <a:gd name="connsiteY114" fmla="*/ 2114182 h 3756440"/>
                <a:gd name="connsiteX115" fmla="*/ 3735918 w 5000180"/>
                <a:gd name="connsiteY115" fmla="*/ 2115189 h 3756440"/>
                <a:gd name="connsiteX116" fmla="*/ 3819284 w 5000180"/>
                <a:gd name="connsiteY116" fmla="*/ 2046733 h 3756440"/>
                <a:gd name="connsiteX117" fmla="*/ 3815418 w 5000180"/>
                <a:gd name="connsiteY117" fmla="*/ 2045840 h 3756440"/>
                <a:gd name="connsiteX118" fmla="*/ 3899796 w 5000180"/>
                <a:gd name="connsiteY118" fmla="*/ 1977282 h 3756440"/>
                <a:gd name="connsiteX119" fmla="*/ 3901184 w 5000180"/>
                <a:gd name="connsiteY119" fmla="*/ 1977640 h 3756440"/>
                <a:gd name="connsiteX120" fmla="*/ 3932479 w 5000180"/>
                <a:gd name="connsiteY120" fmla="*/ 1950728 h 3756440"/>
                <a:gd name="connsiteX121" fmla="*/ 4166642 w 5000180"/>
                <a:gd name="connsiteY121" fmla="*/ 1760472 h 3756440"/>
                <a:gd name="connsiteX122" fmla="*/ 4151212 w 5000180"/>
                <a:gd name="connsiteY122" fmla="*/ 1759813 h 3756440"/>
                <a:gd name="connsiteX123" fmla="*/ 4773675 w 5000180"/>
                <a:gd name="connsiteY123" fmla="*/ 1117852 h 3756440"/>
                <a:gd name="connsiteX124" fmla="*/ 4997010 w 5000180"/>
                <a:gd name="connsiteY124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088538 w 5000180"/>
                <a:gd name="connsiteY98" fmla="*/ 3331014 h 3756440"/>
                <a:gd name="connsiteX99" fmla="*/ 2179499 w 5000180"/>
                <a:gd name="connsiteY99" fmla="*/ 3271239 h 3756440"/>
                <a:gd name="connsiteX100" fmla="*/ 2187346 w 5000180"/>
                <a:gd name="connsiteY100" fmla="*/ 3223147 h 3756440"/>
                <a:gd name="connsiteX101" fmla="*/ 2263854 w 5000180"/>
                <a:gd name="connsiteY101" fmla="*/ 3172325 h 3756440"/>
                <a:gd name="connsiteX102" fmla="*/ 2252771 w 5000180"/>
                <a:gd name="connsiteY102" fmla="*/ 3223087 h 3756440"/>
                <a:gd name="connsiteX103" fmla="*/ 2605620 w 5000180"/>
                <a:gd name="connsiteY103" fmla="*/ 2979480 h 3756440"/>
                <a:gd name="connsiteX104" fmla="*/ 2664957 w 5000180"/>
                <a:gd name="connsiteY104" fmla="*/ 2905883 h 3756440"/>
                <a:gd name="connsiteX105" fmla="*/ 3168907 w 5000180"/>
                <a:gd name="connsiteY105" fmla="*/ 2571124 h 3756440"/>
                <a:gd name="connsiteX106" fmla="*/ 3361024 w 5000180"/>
                <a:gd name="connsiteY106" fmla="*/ 2415031 h 3756440"/>
                <a:gd name="connsiteX107" fmla="*/ 3426358 w 5000180"/>
                <a:gd name="connsiteY107" fmla="*/ 2364307 h 3756440"/>
                <a:gd name="connsiteX108" fmla="*/ 3423602 w 5000180"/>
                <a:gd name="connsiteY108" fmla="*/ 2364186 h 3756440"/>
                <a:gd name="connsiteX109" fmla="*/ 3490331 w 5000180"/>
                <a:gd name="connsiteY109" fmla="*/ 2309970 h 3756440"/>
                <a:gd name="connsiteX110" fmla="*/ 3495126 w 5000180"/>
                <a:gd name="connsiteY110" fmla="*/ 2310343 h 3756440"/>
                <a:gd name="connsiteX111" fmla="*/ 3558268 w 5000180"/>
                <a:gd name="connsiteY111" fmla="*/ 2260797 h 3756440"/>
                <a:gd name="connsiteX112" fmla="*/ 3551669 w 5000180"/>
                <a:gd name="connsiteY112" fmla="*/ 2260133 h 3756440"/>
                <a:gd name="connsiteX113" fmla="*/ 3731303 w 5000180"/>
                <a:gd name="connsiteY113" fmla="*/ 2114182 h 3756440"/>
                <a:gd name="connsiteX114" fmla="*/ 3735918 w 5000180"/>
                <a:gd name="connsiteY114" fmla="*/ 2115189 h 3756440"/>
                <a:gd name="connsiteX115" fmla="*/ 3819284 w 5000180"/>
                <a:gd name="connsiteY115" fmla="*/ 2046733 h 3756440"/>
                <a:gd name="connsiteX116" fmla="*/ 3815418 w 5000180"/>
                <a:gd name="connsiteY116" fmla="*/ 2045840 h 3756440"/>
                <a:gd name="connsiteX117" fmla="*/ 3899796 w 5000180"/>
                <a:gd name="connsiteY117" fmla="*/ 1977282 h 3756440"/>
                <a:gd name="connsiteX118" fmla="*/ 3901184 w 5000180"/>
                <a:gd name="connsiteY118" fmla="*/ 1977640 h 3756440"/>
                <a:gd name="connsiteX119" fmla="*/ 3932479 w 5000180"/>
                <a:gd name="connsiteY119" fmla="*/ 1950728 h 3756440"/>
                <a:gd name="connsiteX120" fmla="*/ 4166642 w 5000180"/>
                <a:gd name="connsiteY120" fmla="*/ 1760472 h 3756440"/>
                <a:gd name="connsiteX121" fmla="*/ 4151212 w 5000180"/>
                <a:gd name="connsiteY121" fmla="*/ 1759813 h 3756440"/>
                <a:gd name="connsiteX122" fmla="*/ 4773675 w 5000180"/>
                <a:gd name="connsiteY122" fmla="*/ 1117852 h 3756440"/>
                <a:gd name="connsiteX123" fmla="*/ 4997010 w 5000180"/>
                <a:gd name="connsiteY123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187346 w 5000180"/>
                <a:gd name="connsiteY99" fmla="*/ 3223147 h 3756440"/>
                <a:gd name="connsiteX100" fmla="*/ 2263854 w 5000180"/>
                <a:gd name="connsiteY100" fmla="*/ 3172325 h 3756440"/>
                <a:gd name="connsiteX101" fmla="*/ 2252771 w 5000180"/>
                <a:gd name="connsiteY101" fmla="*/ 3223087 h 3756440"/>
                <a:gd name="connsiteX102" fmla="*/ 2605620 w 5000180"/>
                <a:gd name="connsiteY102" fmla="*/ 2979480 h 3756440"/>
                <a:gd name="connsiteX103" fmla="*/ 2664957 w 5000180"/>
                <a:gd name="connsiteY103" fmla="*/ 2905883 h 3756440"/>
                <a:gd name="connsiteX104" fmla="*/ 3168907 w 5000180"/>
                <a:gd name="connsiteY104" fmla="*/ 2571124 h 3756440"/>
                <a:gd name="connsiteX105" fmla="*/ 3361024 w 5000180"/>
                <a:gd name="connsiteY105" fmla="*/ 2415031 h 3756440"/>
                <a:gd name="connsiteX106" fmla="*/ 3426358 w 5000180"/>
                <a:gd name="connsiteY106" fmla="*/ 2364307 h 3756440"/>
                <a:gd name="connsiteX107" fmla="*/ 3423602 w 5000180"/>
                <a:gd name="connsiteY107" fmla="*/ 2364186 h 3756440"/>
                <a:gd name="connsiteX108" fmla="*/ 3490331 w 5000180"/>
                <a:gd name="connsiteY108" fmla="*/ 2309970 h 3756440"/>
                <a:gd name="connsiteX109" fmla="*/ 3495126 w 5000180"/>
                <a:gd name="connsiteY109" fmla="*/ 2310343 h 3756440"/>
                <a:gd name="connsiteX110" fmla="*/ 3558268 w 5000180"/>
                <a:gd name="connsiteY110" fmla="*/ 2260797 h 3756440"/>
                <a:gd name="connsiteX111" fmla="*/ 3551669 w 5000180"/>
                <a:gd name="connsiteY111" fmla="*/ 2260133 h 3756440"/>
                <a:gd name="connsiteX112" fmla="*/ 3731303 w 5000180"/>
                <a:gd name="connsiteY112" fmla="*/ 2114182 h 3756440"/>
                <a:gd name="connsiteX113" fmla="*/ 3735918 w 5000180"/>
                <a:gd name="connsiteY113" fmla="*/ 2115189 h 3756440"/>
                <a:gd name="connsiteX114" fmla="*/ 3819284 w 5000180"/>
                <a:gd name="connsiteY114" fmla="*/ 2046733 h 3756440"/>
                <a:gd name="connsiteX115" fmla="*/ 3815418 w 5000180"/>
                <a:gd name="connsiteY115" fmla="*/ 2045840 h 3756440"/>
                <a:gd name="connsiteX116" fmla="*/ 3899796 w 5000180"/>
                <a:gd name="connsiteY116" fmla="*/ 1977282 h 3756440"/>
                <a:gd name="connsiteX117" fmla="*/ 3901184 w 5000180"/>
                <a:gd name="connsiteY117" fmla="*/ 1977640 h 3756440"/>
                <a:gd name="connsiteX118" fmla="*/ 3932479 w 5000180"/>
                <a:gd name="connsiteY118" fmla="*/ 1950728 h 3756440"/>
                <a:gd name="connsiteX119" fmla="*/ 4166642 w 5000180"/>
                <a:gd name="connsiteY119" fmla="*/ 1760472 h 3756440"/>
                <a:gd name="connsiteX120" fmla="*/ 4151212 w 5000180"/>
                <a:gd name="connsiteY120" fmla="*/ 1759813 h 3756440"/>
                <a:gd name="connsiteX121" fmla="*/ 4773675 w 5000180"/>
                <a:gd name="connsiteY121" fmla="*/ 1117852 h 3756440"/>
                <a:gd name="connsiteX122" fmla="*/ 4997010 w 5000180"/>
                <a:gd name="connsiteY122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187346 w 5000180"/>
                <a:gd name="connsiteY99" fmla="*/ 3223147 h 3756440"/>
                <a:gd name="connsiteX100" fmla="*/ 2252771 w 5000180"/>
                <a:gd name="connsiteY100" fmla="*/ 3223087 h 3756440"/>
                <a:gd name="connsiteX101" fmla="*/ 2605620 w 5000180"/>
                <a:gd name="connsiteY101" fmla="*/ 2979480 h 3756440"/>
                <a:gd name="connsiteX102" fmla="*/ 2664957 w 5000180"/>
                <a:gd name="connsiteY102" fmla="*/ 2905883 h 3756440"/>
                <a:gd name="connsiteX103" fmla="*/ 3168907 w 5000180"/>
                <a:gd name="connsiteY103" fmla="*/ 2571124 h 3756440"/>
                <a:gd name="connsiteX104" fmla="*/ 3361024 w 5000180"/>
                <a:gd name="connsiteY104" fmla="*/ 2415031 h 3756440"/>
                <a:gd name="connsiteX105" fmla="*/ 3426358 w 5000180"/>
                <a:gd name="connsiteY105" fmla="*/ 2364307 h 3756440"/>
                <a:gd name="connsiteX106" fmla="*/ 3423602 w 5000180"/>
                <a:gd name="connsiteY106" fmla="*/ 2364186 h 3756440"/>
                <a:gd name="connsiteX107" fmla="*/ 3490331 w 5000180"/>
                <a:gd name="connsiteY107" fmla="*/ 2309970 h 3756440"/>
                <a:gd name="connsiteX108" fmla="*/ 3495126 w 5000180"/>
                <a:gd name="connsiteY108" fmla="*/ 2310343 h 3756440"/>
                <a:gd name="connsiteX109" fmla="*/ 3558268 w 5000180"/>
                <a:gd name="connsiteY109" fmla="*/ 2260797 h 3756440"/>
                <a:gd name="connsiteX110" fmla="*/ 3551669 w 5000180"/>
                <a:gd name="connsiteY110" fmla="*/ 2260133 h 3756440"/>
                <a:gd name="connsiteX111" fmla="*/ 3731303 w 5000180"/>
                <a:gd name="connsiteY111" fmla="*/ 2114182 h 3756440"/>
                <a:gd name="connsiteX112" fmla="*/ 3735918 w 5000180"/>
                <a:gd name="connsiteY112" fmla="*/ 2115189 h 3756440"/>
                <a:gd name="connsiteX113" fmla="*/ 3819284 w 5000180"/>
                <a:gd name="connsiteY113" fmla="*/ 2046733 h 3756440"/>
                <a:gd name="connsiteX114" fmla="*/ 3815418 w 5000180"/>
                <a:gd name="connsiteY114" fmla="*/ 2045840 h 3756440"/>
                <a:gd name="connsiteX115" fmla="*/ 3899796 w 5000180"/>
                <a:gd name="connsiteY115" fmla="*/ 1977282 h 3756440"/>
                <a:gd name="connsiteX116" fmla="*/ 3901184 w 5000180"/>
                <a:gd name="connsiteY116" fmla="*/ 1977640 h 3756440"/>
                <a:gd name="connsiteX117" fmla="*/ 3932479 w 5000180"/>
                <a:gd name="connsiteY117" fmla="*/ 1950728 h 3756440"/>
                <a:gd name="connsiteX118" fmla="*/ 4166642 w 5000180"/>
                <a:gd name="connsiteY118" fmla="*/ 1760472 h 3756440"/>
                <a:gd name="connsiteX119" fmla="*/ 4151212 w 5000180"/>
                <a:gd name="connsiteY119" fmla="*/ 1759813 h 3756440"/>
                <a:gd name="connsiteX120" fmla="*/ 4773675 w 5000180"/>
                <a:gd name="connsiteY120" fmla="*/ 1117852 h 3756440"/>
                <a:gd name="connsiteX121" fmla="*/ 4997010 w 5000180"/>
                <a:gd name="connsiteY121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252771 w 5000180"/>
                <a:gd name="connsiteY99" fmla="*/ 3223087 h 3756440"/>
                <a:gd name="connsiteX100" fmla="*/ 2605620 w 5000180"/>
                <a:gd name="connsiteY100" fmla="*/ 2979480 h 3756440"/>
                <a:gd name="connsiteX101" fmla="*/ 2664957 w 5000180"/>
                <a:gd name="connsiteY101" fmla="*/ 2905883 h 3756440"/>
                <a:gd name="connsiteX102" fmla="*/ 3168907 w 5000180"/>
                <a:gd name="connsiteY102" fmla="*/ 2571124 h 3756440"/>
                <a:gd name="connsiteX103" fmla="*/ 3361024 w 5000180"/>
                <a:gd name="connsiteY103" fmla="*/ 2415031 h 3756440"/>
                <a:gd name="connsiteX104" fmla="*/ 3426358 w 5000180"/>
                <a:gd name="connsiteY104" fmla="*/ 2364307 h 3756440"/>
                <a:gd name="connsiteX105" fmla="*/ 3423602 w 5000180"/>
                <a:gd name="connsiteY105" fmla="*/ 2364186 h 3756440"/>
                <a:gd name="connsiteX106" fmla="*/ 3490331 w 5000180"/>
                <a:gd name="connsiteY106" fmla="*/ 2309970 h 3756440"/>
                <a:gd name="connsiteX107" fmla="*/ 3495126 w 5000180"/>
                <a:gd name="connsiteY107" fmla="*/ 2310343 h 3756440"/>
                <a:gd name="connsiteX108" fmla="*/ 3558268 w 5000180"/>
                <a:gd name="connsiteY108" fmla="*/ 2260797 h 3756440"/>
                <a:gd name="connsiteX109" fmla="*/ 3551669 w 5000180"/>
                <a:gd name="connsiteY109" fmla="*/ 2260133 h 3756440"/>
                <a:gd name="connsiteX110" fmla="*/ 3731303 w 5000180"/>
                <a:gd name="connsiteY110" fmla="*/ 2114182 h 3756440"/>
                <a:gd name="connsiteX111" fmla="*/ 3735918 w 5000180"/>
                <a:gd name="connsiteY111" fmla="*/ 2115189 h 3756440"/>
                <a:gd name="connsiteX112" fmla="*/ 3819284 w 5000180"/>
                <a:gd name="connsiteY112" fmla="*/ 2046733 h 3756440"/>
                <a:gd name="connsiteX113" fmla="*/ 3815418 w 5000180"/>
                <a:gd name="connsiteY113" fmla="*/ 2045840 h 3756440"/>
                <a:gd name="connsiteX114" fmla="*/ 3899796 w 5000180"/>
                <a:gd name="connsiteY114" fmla="*/ 1977282 h 3756440"/>
                <a:gd name="connsiteX115" fmla="*/ 3901184 w 5000180"/>
                <a:gd name="connsiteY115" fmla="*/ 1977640 h 3756440"/>
                <a:gd name="connsiteX116" fmla="*/ 3932479 w 5000180"/>
                <a:gd name="connsiteY116" fmla="*/ 1950728 h 3756440"/>
                <a:gd name="connsiteX117" fmla="*/ 4166642 w 5000180"/>
                <a:gd name="connsiteY117" fmla="*/ 1760472 h 3756440"/>
                <a:gd name="connsiteX118" fmla="*/ 4151212 w 5000180"/>
                <a:gd name="connsiteY118" fmla="*/ 1759813 h 3756440"/>
                <a:gd name="connsiteX119" fmla="*/ 4773675 w 5000180"/>
                <a:gd name="connsiteY119" fmla="*/ 1117852 h 3756440"/>
                <a:gd name="connsiteX120" fmla="*/ 4997010 w 5000180"/>
                <a:gd name="connsiteY120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605620 w 5000180"/>
                <a:gd name="connsiteY99" fmla="*/ 2979480 h 3756440"/>
                <a:gd name="connsiteX100" fmla="*/ 2664957 w 5000180"/>
                <a:gd name="connsiteY100" fmla="*/ 2905883 h 3756440"/>
                <a:gd name="connsiteX101" fmla="*/ 3168907 w 5000180"/>
                <a:gd name="connsiteY101" fmla="*/ 2571124 h 3756440"/>
                <a:gd name="connsiteX102" fmla="*/ 3361024 w 5000180"/>
                <a:gd name="connsiteY102" fmla="*/ 2415031 h 3756440"/>
                <a:gd name="connsiteX103" fmla="*/ 3426358 w 5000180"/>
                <a:gd name="connsiteY103" fmla="*/ 2364307 h 3756440"/>
                <a:gd name="connsiteX104" fmla="*/ 3423602 w 5000180"/>
                <a:gd name="connsiteY104" fmla="*/ 2364186 h 3756440"/>
                <a:gd name="connsiteX105" fmla="*/ 3490331 w 5000180"/>
                <a:gd name="connsiteY105" fmla="*/ 2309970 h 3756440"/>
                <a:gd name="connsiteX106" fmla="*/ 3495126 w 5000180"/>
                <a:gd name="connsiteY106" fmla="*/ 2310343 h 3756440"/>
                <a:gd name="connsiteX107" fmla="*/ 3558268 w 5000180"/>
                <a:gd name="connsiteY107" fmla="*/ 2260797 h 3756440"/>
                <a:gd name="connsiteX108" fmla="*/ 3551669 w 5000180"/>
                <a:gd name="connsiteY108" fmla="*/ 2260133 h 3756440"/>
                <a:gd name="connsiteX109" fmla="*/ 3731303 w 5000180"/>
                <a:gd name="connsiteY109" fmla="*/ 2114182 h 3756440"/>
                <a:gd name="connsiteX110" fmla="*/ 3735918 w 5000180"/>
                <a:gd name="connsiteY110" fmla="*/ 2115189 h 3756440"/>
                <a:gd name="connsiteX111" fmla="*/ 3819284 w 5000180"/>
                <a:gd name="connsiteY111" fmla="*/ 2046733 h 3756440"/>
                <a:gd name="connsiteX112" fmla="*/ 3815418 w 5000180"/>
                <a:gd name="connsiteY112" fmla="*/ 2045840 h 3756440"/>
                <a:gd name="connsiteX113" fmla="*/ 3899796 w 5000180"/>
                <a:gd name="connsiteY113" fmla="*/ 1977282 h 3756440"/>
                <a:gd name="connsiteX114" fmla="*/ 3901184 w 5000180"/>
                <a:gd name="connsiteY114" fmla="*/ 1977640 h 3756440"/>
                <a:gd name="connsiteX115" fmla="*/ 3932479 w 5000180"/>
                <a:gd name="connsiteY115" fmla="*/ 1950728 h 3756440"/>
                <a:gd name="connsiteX116" fmla="*/ 4166642 w 5000180"/>
                <a:gd name="connsiteY116" fmla="*/ 1760472 h 3756440"/>
                <a:gd name="connsiteX117" fmla="*/ 4151212 w 5000180"/>
                <a:gd name="connsiteY117" fmla="*/ 1759813 h 3756440"/>
                <a:gd name="connsiteX118" fmla="*/ 4773675 w 5000180"/>
                <a:gd name="connsiteY118" fmla="*/ 1117852 h 3756440"/>
                <a:gd name="connsiteX119" fmla="*/ 4997010 w 5000180"/>
                <a:gd name="connsiteY119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664957 w 5000180"/>
                <a:gd name="connsiteY99" fmla="*/ 2905883 h 3756440"/>
                <a:gd name="connsiteX100" fmla="*/ 3168907 w 5000180"/>
                <a:gd name="connsiteY100" fmla="*/ 2571124 h 3756440"/>
                <a:gd name="connsiteX101" fmla="*/ 3361024 w 5000180"/>
                <a:gd name="connsiteY101" fmla="*/ 2415031 h 3756440"/>
                <a:gd name="connsiteX102" fmla="*/ 3426358 w 5000180"/>
                <a:gd name="connsiteY102" fmla="*/ 2364307 h 3756440"/>
                <a:gd name="connsiteX103" fmla="*/ 3423602 w 5000180"/>
                <a:gd name="connsiteY103" fmla="*/ 2364186 h 3756440"/>
                <a:gd name="connsiteX104" fmla="*/ 3490331 w 5000180"/>
                <a:gd name="connsiteY104" fmla="*/ 2309970 h 3756440"/>
                <a:gd name="connsiteX105" fmla="*/ 3495126 w 5000180"/>
                <a:gd name="connsiteY105" fmla="*/ 2310343 h 3756440"/>
                <a:gd name="connsiteX106" fmla="*/ 3558268 w 5000180"/>
                <a:gd name="connsiteY106" fmla="*/ 2260797 h 3756440"/>
                <a:gd name="connsiteX107" fmla="*/ 3551669 w 5000180"/>
                <a:gd name="connsiteY107" fmla="*/ 2260133 h 3756440"/>
                <a:gd name="connsiteX108" fmla="*/ 3731303 w 5000180"/>
                <a:gd name="connsiteY108" fmla="*/ 2114182 h 3756440"/>
                <a:gd name="connsiteX109" fmla="*/ 3735918 w 5000180"/>
                <a:gd name="connsiteY109" fmla="*/ 2115189 h 3756440"/>
                <a:gd name="connsiteX110" fmla="*/ 3819284 w 5000180"/>
                <a:gd name="connsiteY110" fmla="*/ 2046733 h 3756440"/>
                <a:gd name="connsiteX111" fmla="*/ 3815418 w 5000180"/>
                <a:gd name="connsiteY111" fmla="*/ 2045840 h 3756440"/>
                <a:gd name="connsiteX112" fmla="*/ 3899796 w 5000180"/>
                <a:gd name="connsiteY112" fmla="*/ 1977282 h 3756440"/>
                <a:gd name="connsiteX113" fmla="*/ 3901184 w 5000180"/>
                <a:gd name="connsiteY113" fmla="*/ 1977640 h 3756440"/>
                <a:gd name="connsiteX114" fmla="*/ 3932479 w 5000180"/>
                <a:gd name="connsiteY114" fmla="*/ 1950728 h 3756440"/>
                <a:gd name="connsiteX115" fmla="*/ 4166642 w 5000180"/>
                <a:gd name="connsiteY115" fmla="*/ 1760472 h 3756440"/>
                <a:gd name="connsiteX116" fmla="*/ 4151212 w 5000180"/>
                <a:gd name="connsiteY116" fmla="*/ 1759813 h 3756440"/>
                <a:gd name="connsiteX117" fmla="*/ 4773675 w 5000180"/>
                <a:gd name="connsiteY117" fmla="*/ 1117852 h 3756440"/>
                <a:gd name="connsiteX118" fmla="*/ 4997010 w 5000180"/>
                <a:gd name="connsiteY11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361024 w 5000180"/>
                <a:gd name="connsiteY100" fmla="*/ 2415031 h 3756440"/>
                <a:gd name="connsiteX101" fmla="*/ 3426358 w 5000180"/>
                <a:gd name="connsiteY101" fmla="*/ 2364307 h 3756440"/>
                <a:gd name="connsiteX102" fmla="*/ 3423602 w 5000180"/>
                <a:gd name="connsiteY102" fmla="*/ 2364186 h 3756440"/>
                <a:gd name="connsiteX103" fmla="*/ 3490331 w 5000180"/>
                <a:gd name="connsiteY103" fmla="*/ 2309970 h 3756440"/>
                <a:gd name="connsiteX104" fmla="*/ 3495126 w 5000180"/>
                <a:gd name="connsiteY104" fmla="*/ 2310343 h 3756440"/>
                <a:gd name="connsiteX105" fmla="*/ 3558268 w 5000180"/>
                <a:gd name="connsiteY105" fmla="*/ 2260797 h 3756440"/>
                <a:gd name="connsiteX106" fmla="*/ 3551669 w 5000180"/>
                <a:gd name="connsiteY106" fmla="*/ 2260133 h 3756440"/>
                <a:gd name="connsiteX107" fmla="*/ 3731303 w 5000180"/>
                <a:gd name="connsiteY107" fmla="*/ 2114182 h 3756440"/>
                <a:gd name="connsiteX108" fmla="*/ 3735918 w 5000180"/>
                <a:gd name="connsiteY108" fmla="*/ 2115189 h 3756440"/>
                <a:gd name="connsiteX109" fmla="*/ 3819284 w 5000180"/>
                <a:gd name="connsiteY109" fmla="*/ 2046733 h 3756440"/>
                <a:gd name="connsiteX110" fmla="*/ 3815418 w 5000180"/>
                <a:gd name="connsiteY110" fmla="*/ 2045840 h 3756440"/>
                <a:gd name="connsiteX111" fmla="*/ 3899796 w 5000180"/>
                <a:gd name="connsiteY111" fmla="*/ 1977282 h 3756440"/>
                <a:gd name="connsiteX112" fmla="*/ 3901184 w 5000180"/>
                <a:gd name="connsiteY112" fmla="*/ 1977640 h 3756440"/>
                <a:gd name="connsiteX113" fmla="*/ 3932479 w 5000180"/>
                <a:gd name="connsiteY113" fmla="*/ 1950728 h 3756440"/>
                <a:gd name="connsiteX114" fmla="*/ 4166642 w 5000180"/>
                <a:gd name="connsiteY114" fmla="*/ 1760472 h 3756440"/>
                <a:gd name="connsiteX115" fmla="*/ 4151212 w 5000180"/>
                <a:gd name="connsiteY115" fmla="*/ 1759813 h 3756440"/>
                <a:gd name="connsiteX116" fmla="*/ 4773675 w 5000180"/>
                <a:gd name="connsiteY116" fmla="*/ 1117852 h 3756440"/>
                <a:gd name="connsiteX117" fmla="*/ 4997010 w 5000180"/>
                <a:gd name="connsiteY11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361024 w 5000180"/>
                <a:gd name="connsiteY100" fmla="*/ 2415031 h 3756440"/>
                <a:gd name="connsiteX101" fmla="*/ 3426358 w 5000180"/>
                <a:gd name="connsiteY101" fmla="*/ 2364307 h 3756440"/>
                <a:gd name="connsiteX102" fmla="*/ 3490331 w 5000180"/>
                <a:gd name="connsiteY102" fmla="*/ 2309970 h 3756440"/>
                <a:gd name="connsiteX103" fmla="*/ 3495126 w 5000180"/>
                <a:gd name="connsiteY103" fmla="*/ 2310343 h 3756440"/>
                <a:gd name="connsiteX104" fmla="*/ 3558268 w 5000180"/>
                <a:gd name="connsiteY104" fmla="*/ 2260797 h 3756440"/>
                <a:gd name="connsiteX105" fmla="*/ 3551669 w 5000180"/>
                <a:gd name="connsiteY105" fmla="*/ 2260133 h 3756440"/>
                <a:gd name="connsiteX106" fmla="*/ 3731303 w 5000180"/>
                <a:gd name="connsiteY106" fmla="*/ 2114182 h 3756440"/>
                <a:gd name="connsiteX107" fmla="*/ 3735918 w 5000180"/>
                <a:gd name="connsiteY107" fmla="*/ 2115189 h 3756440"/>
                <a:gd name="connsiteX108" fmla="*/ 3819284 w 5000180"/>
                <a:gd name="connsiteY108" fmla="*/ 2046733 h 3756440"/>
                <a:gd name="connsiteX109" fmla="*/ 3815418 w 5000180"/>
                <a:gd name="connsiteY109" fmla="*/ 2045840 h 3756440"/>
                <a:gd name="connsiteX110" fmla="*/ 3899796 w 5000180"/>
                <a:gd name="connsiteY110" fmla="*/ 1977282 h 3756440"/>
                <a:gd name="connsiteX111" fmla="*/ 3901184 w 5000180"/>
                <a:gd name="connsiteY111" fmla="*/ 1977640 h 3756440"/>
                <a:gd name="connsiteX112" fmla="*/ 3932479 w 5000180"/>
                <a:gd name="connsiteY112" fmla="*/ 1950728 h 3756440"/>
                <a:gd name="connsiteX113" fmla="*/ 4166642 w 5000180"/>
                <a:gd name="connsiteY113" fmla="*/ 1760472 h 3756440"/>
                <a:gd name="connsiteX114" fmla="*/ 4151212 w 5000180"/>
                <a:gd name="connsiteY114" fmla="*/ 1759813 h 3756440"/>
                <a:gd name="connsiteX115" fmla="*/ 4773675 w 5000180"/>
                <a:gd name="connsiteY115" fmla="*/ 1117852 h 3756440"/>
                <a:gd name="connsiteX116" fmla="*/ 4997010 w 5000180"/>
                <a:gd name="connsiteY116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26358 w 5000180"/>
                <a:gd name="connsiteY100" fmla="*/ 2364307 h 3756440"/>
                <a:gd name="connsiteX101" fmla="*/ 3490331 w 5000180"/>
                <a:gd name="connsiteY101" fmla="*/ 2309970 h 3756440"/>
                <a:gd name="connsiteX102" fmla="*/ 3495126 w 5000180"/>
                <a:gd name="connsiteY102" fmla="*/ 2310343 h 3756440"/>
                <a:gd name="connsiteX103" fmla="*/ 3558268 w 5000180"/>
                <a:gd name="connsiteY103" fmla="*/ 2260797 h 3756440"/>
                <a:gd name="connsiteX104" fmla="*/ 3551669 w 5000180"/>
                <a:gd name="connsiteY104" fmla="*/ 2260133 h 3756440"/>
                <a:gd name="connsiteX105" fmla="*/ 3731303 w 5000180"/>
                <a:gd name="connsiteY105" fmla="*/ 2114182 h 3756440"/>
                <a:gd name="connsiteX106" fmla="*/ 3735918 w 5000180"/>
                <a:gd name="connsiteY106" fmla="*/ 2115189 h 3756440"/>
                <a:gd name="connsiteX107" fmla="*/ 3819284 w 5000180"/>
                <a:gd name="connsiteY107" fmla="*/ 2046733 h 3756440"/>
                <a:gd name="connsiteX108" fmla="*/ 3815418 w 5000180"/>
                <a:gd name="connsiteY108" fmla="*/ 2045840 h 3756440"/>
                <a:gd name="connsiteX109" fmla="*/ 3899796 w 5000180"/>
                <a:gd name="connsiteY109" fmla="*/ 1977282 h 3756440"/>
                <a:gd name="connsiteX110" fmla="*/ 3901184 w 5000180"/>
                <a:gd name="connsiteY110" fmla="*/ 1977640 h 3756440"/>
                <a:gd name="connsiteX111" fmla="*/ 3932479 w 5000180"/>
                <a:gd name="connsiteY111" fmla="*/ 1950728 h 3756440"/>
                <a:gd name="connsiteX112" fmla="*/ 4166642 w 5000180"/>
                <a:gd name="connsiteY112" fmla="*/ 1760472 h 3756440"/>
                <a:gd name="connsiteX113" fmla="*/ 4151212 w 5000180"/>
                <a:gd name="connsiteY113" fmla="*/ 1759813 h 3756440"/>
                <a:gd name="connsiteX114" fmla="*/ 4773675 w 5000180"/>
                <a:gd name="connsiteY114" fmla="*/ 1117852 h 3756440"/>
                <a:gd name="connsiteX115" fmla="*/ 4997010 w 5000180"/>
                <a:gd name="connsiteY115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90331 w 5000180"/>
                <a:gd name="connsiteY100" fmla="*/ 2309970 h 3756440"/>
                <a:gd name="connsiteX101" fmla="*/ 3495126 w 5000180"/>
                <a:gd name="connsiteY101" fmla="*/ 2310343 h 3756440"/>
                <a:gd name="connsiteX102" fmla="*/ 3558268 w 5000180"/>
                <a:gd name="connsiteY102" fmla="*/ 2260797 h 3756440"/>
                <a:gd name="connsiteX103" fmla="*/ 3551669 w 5000180"/>
                <a:gd name="connsiteY103" fmla="*/ 2260133 h 3756440"/>
                <a:gd name="connsiteX104" fmla="*/ 3731303 w 5000180"/>
                <a:gd name="connsiteY104" fmla="*/ 2114182 h 3756440"/>
                <a:gd name="connsiteX105" fmla="*/ 3735918 w 5000180"/>
                <a:gd name="connsiteY105" fmla="*/ 2115189 h 3756440"/>
                <a:gd name="connsiteX106" fmla="*/ 3819284 w 5000180"/>
                <a:gd name="connsiteY106" fmla="*/ 2046733 h 3756440"/>
                <a:gd name="connsiteX107" fmla="*/ 3815418 w 5000180"/>
                <a:gd name="connsiteY107" fmla="*/ 2045840 h 3756440"/>
                <a:gd name="connsiteX108" fmla="*/ 3899796 w 5000180"/>
                <a:gd name="connsiteY108" fmla="*/ 1977282 h 3756440"/>
                <a:gd name="connsiteX109" fmla="*/ 3901184 w 5000180"/>
                <a:gd name="connsiteY109" fmla="*/ 1977640 h 3756440"/>
                <a:gd name="connsiteX110" fmla="*/ 3932479 w 5000180"/>
                <a:gd name="connsiteY110" fmla="*/ 1950728 h 3756440"/>
                <a:gd name="connsiteX111" fmla="*/ 4166642 w 5000180"/>
                <a:gd name="connsiteY111" fmla="*/ 1760472 h 3756440"/>
                <a:gd name="connsiteX112" fmla="*/ 4151212 w 5000180"/>
                <a:gd name="connsiteY112" fmla="*/ 1759813 h 3756440"/>
                <a:gd name="connsiteX113" fmla="*/ 4773675 w 5000180"/>
                <a:gd name="connsiteY113" fmla="*/ 1117852 h 3756440"/>
                <a:gd name="connsiteX114" fmla="*/ 4997010 w 5000180"/>
                <a:gd name="connsiteY114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90331 w 5000180"/>
                <a:gd name="connsiteY100" fmla="*/ 2309970 h 3756440"/>
                <a:gd name="connsiteX101" fmla="*/ 3558268 w 5000180"/>
                <a:gd name="connsiteY101" fmla="*/ 2260797 h 3756440"/>
                <a:gd name="connsiteX102" fmla="*/ 3551669 w 5000180"/>
                <a:gd name="connsiteY102" fmla="*/ 2260133 h 3756440"/>
                <a:gd name="connsiteX103" fmla="*/ 3731303 w 5000180"/>
                <a:gd name="connsiteY103" fmla="*/ 2114182 h 3756440"/>
                <a:gd name="connsiteX104" fmla="*/ 3735918 w 5000180"/>
                <a:gd name="connsiteY104" fmla="*/ 2115189 h 3756440"/>
                <a:gd name="connsiteX105" fmla="*/ 3819284 w 5000180"/>
                <a:gd name="connsiteY105" fmla="*/ 2046733 h 3756440"/>
                <a:gd name="connsiteX106" fmla="*/ 3815418 w 5000180"/>
                <a:gd name="connsiteY106" fmla="*/ 2045840 h 3756440"/>
                <a:gd name="connsiteX107" fmla="*/ 3899796 w 5000180"/>
                <a:gd name="connsiteY107" fmla="*/ 1977282 h 3756440"/>
                <a:gd name="connsiteX108" fmla="*/ 3901184 w 5000180"/>
                <a:gd name="connsiteY108" fmla="*/ 1977640 h 3756440"/>
                <a:gd name="connsiteX109" fmla="*/ 3932479 w 5000180"/>
                <a:gd name="connsiteY109" fmla="*/ 1950728 h 3756440"/>
                <a:gd name="connsiteX110" fmla="*/ 4166642 w 5000180"/>
                <a:gd name="connsiteY110" fmla="*/ 1760472 h 3756440"/>
                <a:gd name="connsiteX111" fmla="*/ 4151212 w 5000180"/>
                <a:gd name="connsiteY111" fmla="*/ 1759813 h 3756440"/>
                <a:gd name="connsiteX112" fmla="*/ 4773675 w 5000180"/>
                <a:gd name="connsiteY112" fmla="*/ 1117852 h 3756440"/>
                <a:gd name="connsiteX113" fmla="*/ 4997010 w 5000180"/>
                <a:gd name="connsiteY113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551669 w 5000180"/>
                <a:gd name="connsiteY101" fmla="*/ 2260133 h 3756440"/>
                <a:gd name="connsiteX102" fmla="*/ 3731303 w 5000180"/>
                <a:gd name="connsiteY102" fmla="*/ 2114182 h 3756440"/>
                <a:gd name="connsiteX103" fmla="*/ 3735918 w 5000180"/>
                <a:gd name="connsiteY103" fmla="*/ 2115189 h 3756440"/>
                <a:gd name="connsiteX104" fmla="*/ 3819284 w 5000180"/>
                <a:gd name="connsiteY104" fmla="*/ 2046733 h 3756440"/>
                <a:gd name="connsiteX105" fmla="*/ 3815418 w 5000180"/>
                <a:gd name="connsiteY105" fmla="*/ 2045840 h 3756440"/>
                <a:gd name="connsiteX106" fmla="*/ 3899796 w 5000180"/>
                <a:gd name="connsiteY106" fmla="*/ 1977282 h 3756440"/>
                <a:gd name="connsiteX107" fmla="*/ 3901184 w 5000180"/>
                <a:gd name="connsiteY107" fmla="*/ 1977640 h 3756440"/>
                <a:gd name="connsiteX108" fmla="*/ 3932479 w 5000180"/>
                <a:gd name="connsiteY108" fmla="*/ 1950728 h 3756440"/>
                <a:gd name="connsiteX109" fmla="*/ 4166642 w 5000180"/>
                <a:gd name="connsiteY109" fmla="*/ 1760472 h 3756440"/>
                <a:gd name="connsiteX110" fmla="*/ 4151212 w 5000180"/>
                <a:gd name="connsiteY110" fmla="*/ 1759813 h 3756440"/>
                <a:gd name="connsiteX111" fmla="*/ 4773675 w 5000180"/>
                <a:gd name="connsiteY111" fmla="*/ 1117852 h 3756440"/>
                <a:gd name="connsiteX112" fmla="*/ 4997010 w 5000180"/>
                <a:gd name="connsiteY112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731303 w 5000180"/>
                <a:gd name="connsiteY101" fmla="*/ 2114182 h 3756440"/>
                <a:gd name="connsiteX102" fmla="*/ 3735918 w 5000180"/>
                <a:gd name="connsiteY102" fmla="*/ 2115189 h 3756440"/>
                <a:gd name="connsiteX103" fmla="*/ 3819284 w 5000180"/>
                <a:gd name="connsiteY103" fmla="*/ 2046733 h 3756440"/>
                <a:gd name="connsiteX104" fmla="*/ 3815418 w 5000180"/>
                <a:gd name="connsiteY104" fmla="*/ 2045840 h 3756440"/>
                <a:gd name="connsiteX105" fmla="*/ 3899796 w 5000180"/>
                <a:gd name="connsiteY105" fmla="*/ 1977282 h 3756440"/>
                <a:gd name="connsiteX106" fmla="*/ 3901184 w 5000180"/>
                <a:gd name="connsiteY106" fmla="*/ 1977640 h 3756440"/>
                <a:gd name="connsiteX107" fmla="*/ 3932479 w 5000180"/>
                <a:gd name="connsiteY107" fmla="*/ 1950728 h 3756440"/>
                <a:gd name="connsiteX108" fmla="*/ 4166642 w 5000180"/>
                <a:gd name="connsiteY108" fmla="*/ 1760472 h 3756440"/>
                <a:gd name="connsiteX109" fmla="*/ 4151212 w 5000180"/>
                <a:gd name="connsiteY109" fmla="*/ 1759813 h 3756440"/>
                <a:gd name="connsiteX110" fmla="*/ 4773675 w 5000180"/>
                <a:gd name="connsiteY110" fmla="*/ 1117852 h 3756440"/>
                <a:gd name="connsiteX111" fmla="*/ 4997010 w 5000180"/>
                <a:gd name="connsiteY111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731303 w 5000180"/>
                <a:gd name="connsiteY101" fmla="*/ 2114182 h 3756440"/>
                <a:gd name="connsiteX102" fmla="*/ 3819284 w 5000180"/>
                <a:gd name="connsiteY102" fmla="*/ 2046733 h 3756440"/>
                <a:gd name="connsiteX103" fmla="*/ 3815418 w 5000180"/>
                <a:gd name="connsiteY103" fmla="*/ 2045840 h 3756440"/>
                <a:gd name="connsiteX104" fmla="*/ 3899796 w 5000180"/>
                <a:gd name="connsiteY104" fmla="*/ 1977282 h 3756440"/>
                <a:gd name="connsiteX105" fmla="*/ 3901184 w 5000180"/>
                <a:gd name="connsiteY105" fmla="*/ 1977640 h 3756440"/>
                <a:gd name="connsiteX106" fmla="*/ 3932479 w 5000180"/>
                <a:gd name="connsiteY106" fmla="*/ 1950728 h 3756440"/>
                <a:gd name="connsiteX107" fmla="*/ 4166642 w 5000180"/>
                <a:gd name="connsiteY107" fmla="*/ 1760472 h 3756440"/>
                <a:gd name="connsiteX108" fmla="*/ 4151212 w 5000180"/>
                <a:gd name="connsiteY108" fmla="*/ 1759813 h 3756440"/>
                <a:gd name="connsiteX109" fmla="*/ 4773675 w 5000180"/>
                <a:gd name="connsiteY109" fmla="*/ 1117852 h 3756440"/>
                <a:gd name="connsiteX110" fmla="*/ 4997010 w 5000180"/>
                <a:gd name="connsiteY110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731303 w 5000180"/>
                <a:gd name="connsiteY100" fmla="*/ 2114182 h 3756440"/>
                <a:gd name="connsiteX101" fmla="*/ 3819284 w 5000180"/>
                <a:gd name="connsiteY101" fmla="*/ 2046733 h 3756440"/>
                <a:gd name="connsiteX102" fmla="*/ 3815418 w 5000180"/>
                <a:gd name="connsiteY102" fmla="*/ 2045840 h 3756440"/>
                <a:gd name="connsiteX103" fmla="*/ 3899796 w 5000180"/>
                <a:gd name="connsiteY103" fmla="*/ 1977282 h 3756440"/>
                <a:gd name="connsiteX104" fmla="*/ 3901184 w 5000180"/>
                <a:gd name="connsiteY104" fmla="*/ 1977640 h 3756440"/>
                <a:gd name="connsiteX105" fmla="*/ 3932479 w 5000180"/>
                <a:gd name="connsiteY105" fmla="*/ 1950728 h 3756440"/>
                <a:gd name="connsiteX106" fmla="*/ 4166642 w 5000180"/>
                <a:gd name="connsiteY106" fmla="*/ 1760472 h 3756440"/>
                <a:gd name="connsiteX107" fmla="*/ 4151212 w 5000180"/>
                <a:gd name="connsiteY107" fmla="*/ 1759813 h 3756440"/>
                <a:gd name="connsiteX108" fmla="*/ 4773675 w 5000180"/>
                <a:gd name="connsiteY108" fmla="*/ 1117852 h 3756440"/>
                <a:gd name="connsiteX109" fmla="*/ 4997010 w 5000180"/>
                <a:gd name="connsiteY109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2179499 w 5000180"/>
                <a:gd name="connsiteY97" fmla="*/ 3271239 h 3756440"/>
                <a:gd name="connsiteX98" fmla="*/ 3168907 w 5000180"/>
                <a:gd name="connsiteY98" fmla="*/ 2571124 h 3756440"/>
                <a:gd name="connsiteX99" fmla="*/ 3731303 w 5000180"/>
                <a:gd name="connsiteY99" fmla="*/ 2114182 h 3756440"/>
                <a:gd name="connsiteX100" fmla="*/ 3819284 w 5000180"/>
                <a:gd name="connsiteY100" fmla="*/ 2046733 h 3756440"/>
                <a:gd name="connsiteX101" fmla="*/ 3815418 w 5000180"/>
                <a:gd name="connsiteY101" fmla="*/ 2045840 h 3756440"/>
                <a:gd name="connsiteX102" fmla="*/ 3899796 w 5000180"/>
                <a:gd name="connsiteY102" fmla="*/ 1977282 h 3756440"/>
                <a:gd name="connsiteX103" fmla="*/ 3901184 w 5000180"/>
                <a:gd name="connsiteY103" fmla="*/ 1977640 h 3756440"/>
                <a:gd name="connsiteX104" fmla="*/ 3932479 w 5000180"/>
                <a:gd name="connsiteY104" fmla="*/ 1950728 h 3756440"/>
                <a:gd name="connsiteX105" fmla="*/ 4166642 w 5000180"/>
                <a:gd name="connsiteY105" fmla="*/ 1760472 h 3756440"/>
                <a:gd name="connsiteX106" fmla="*/ 4151212 w 5000180"/>
                <a:gd name="connsiteY106" fmla="*/ 1759813 h 3756440"/>
                <a:gd name="connsiteX107" fmla="*/ 4773675 w 5000180"/>
                <a:gd name="connsiteY107" fmla="*/ 1117852 h 3756440"/>
                <a:gd name="connsiteX108" fmla="*/ 4997010 w 5000180"/>
                <a:gd name="connsiteY10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3168907 w 5000180"/>
                <a:gd name="connsiteY97" fmla="*/ 2571124 h 3756440"/>
                <a:gd name="connsiteX98" fmla="*/ 3731303 w 5000180"/>
                <a:gd name="connsiteY98" fmla="*/ 2114182 h 3756440"/>
                <a:gd name="connsiteX99" fmla="*/ 3819284 w 5000180"/>
                <a:gd name="connsiteY99" fmla="*/ 2046733 h 3756440"/>
                <a:gd name="connsiteX100" fmla="*/ 3815418 w 5000180"/>
                <a:gd name="connsiteY100" fmla="*/ 2045840 h 3756440"/>
                <a:gd name="connsiteX101" fmla="*/ 3899796 w 5000180"/>
                <a:gd name="connsiteY101" fmla="*/ 1977282 h 3756440"/>
                <a:gd name="connsiteX102" fmla="*/ 3901184 w 5000180"/>
                <a:gd name="connsiteY102" fmla="*/ 1977640 h 3756440"/>
                <a:gd name="connsiteX103" fmla="*/ 3932479 w 5000180"/>
                <a:gd name="connsiteY103" fmla="*/ 1950728 h 3756440"/>
                <a:gd name="connsiteX104" fmla="*/ 4166642 w 5000180"/>
                <a:gd name="connsiteY104" fmla="*/ 1760472 h 3756440"/>
                <a:gd name="connsiteX105" fmla="*/ 4151212 w 5000180"/>
                <a:gd name="connsiteY105" fmla="*/ 1759813 h 3756440"/>
                <a:gd name="connsiteX106" fmla="*/ 4773675 w 5000180"/>
                <a:gd name="connsiteY106" fmla="*/ 1117852 h 3756440"/>
                <a:gd name="connsiteX107" fmla="*/ 4997010 w 5000180"/>
                <a:gd name="connsiteY10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3168907 w 5000180"/>
                <a:gd name="connsiteY97" fmla="*/ 2571124 h 3756440"/>
                <a:gd name="connsiteX98" fmla="*/ 3731303 w 5000180"/>
                <a:gd name="connsiteY98" fmla="*/ 2114182 h 3756440"/>
                <a:gd name="connsiteX99" fmla="*/ 3819284 w 5000180"/>
                <a:gd name="connsiteY99" fmla="*/ 2046733 h 3756440"/>
                <a:gd name="connsiteX100" fmla="*/ 3815418 w 5000180"/>
                <a:gd name="connsiteY100" fmla="*/ 2045840 h 3756440"/>
                <a:gd name="connsiteX101" fmla="*/ 3899796 w 5000180"/>
                <a:gd name="connsiteY101" fmla="*/ 1977282 h 3756440"/>
                <a:gd name="connsiteX102" fmla="*/ 3901184 w 5000180"/>
                <a:gd name="connsiteY102" fmla="*/ 1977640 h 3756440"/>
                <a:gd name="connsiteX103" fmla="*/ 3932479 w 5000180"/>
                <a:gd name="connsiteY103" fmla="*/ 1950728 h 3756440"/>
                <a:gd name="connsiteX104" fmla="*/ 4166642 w 5000180"/>
                <a:gd name="connsiteY104" fmla="*/ 1760472 h 3756440"/>
                <a:gd name="connsiteX105" fmla="*/ 4151212 w 5000180"/>
                <a:gd name="connsiteY105" fmla="*/ 1759813 h 3756440"/>
                <a:gd name="connsiteX106" fmla="*/ 4773675 w 5000180"/>
                <a:gd name="connsiteY106" fmla="*/ 1117852 h 3756440"/>
                <a:gd name="connsiteX107" fmla="*/ 4997010 w 5000180"/>
                <a:gd name="connsiteY107" fmla="*/ 613971 h 3756440"/>
                <a:gd name="connsiteX0" fmla="*/ 1428239 w 4856229"/>
                <a:gd name="connsiteY0" fmla="*/ 1555089 h 3780314"/>
                <a:gd name="connsiteX1" fmla="*/ 1381637 w 4856229"/>
                <a:gd name="connsiteY1" fmla="*/ 1444198 h 3780314"/>
                <a:gd name="connsiteX2" fmla="*/ 1166439 w 4856229"/>
                <a:gd name="connsiteY2" fmla="*/ 1388252 h 3780314"/>
                <a:gd name="connsiteX3" fmla="*/ 838057 w 4856229"/>
                <a:gd name="connsiteY3" fmla="*/ 1642677 h 3780314"/>
                <a:gd name="connsiteX4" fmla="*/ 912187 w 4856229"/>
                <a:gd name="connsiteY4" fmla="*/ 2168910 h 3780314"/>
                <a:gd name="connsiteX5" fmla="*/ 1037067 w 4856229"/>
                <a:gd name="connsiteY5" fmla="*/ 2045363 h 3780314"/>
                <a:gd name="connsiteX6" fmla="*/ 887737 w 4856229"/>
                <a:gd name="connsiteY6" fmla="*/ 1678723 h 3780314"/>
                <a:gd name="connsiteX7" fmla="*/ 1325905 w 4856229"/>
                <a:gd name="connsiteY7" fmla="*/ 1644510 h 3780314"/>
                <a:gd name="connsiteX8" fmla="*/ 1428239 w 4856229"/>
                <a:gd name="connsiteY8" fmla="*/ 1555089 h 3780314"/>
                <a:gd name="connsiteX9" fmla="*/ 1481088 w 4856229"/>
                <a:gd name="connsiteY9" fmla="*/ 1557689 h 3780314"/>
                <a:gd name="connsiteX10" fmla="*/ 1264867 w 4856229"/>
                <a:gd name="connsiteY10" fmla="*/ 1690720 h 3780314"/>
                <a:gd name="connsiteX11" fmla="*/ 943176 w 4856229"/>
                <a:gd name="connsiteY11" fmla="*/ 1676466 h 3780314"/>
                <a:gd name="connsiteX12" fmla="*/ 1033870 w 4856229"/>
                <a:gd name="connsiteY12" fmla="*/ 1980701 h 3780314"/>
                <a:gd name="connsiteX13" fmla="*/ 931036 w 4856229"/>
                <a:gd name="connsiteY13" fmla="*/ 2212117 h 3780314"/>
                <a:gd name="connsiteX14" fmla="*/ 839921 w 4856229"/>
                <a:gd name="connsiteY14" fmla="*/ 1537110 h 3780314"/>
                <a:gd name="connsiteX15" fmla="*/ 1216654 w 4856229"/>
                <a:gd name="connsiteY15" fmla="*/ 1326528 h 3780314"/>
                <a:gd name="connsiteX16" fmla="*/ 1448236 w 4856229"/>
                <a:gd name="connsiteY16" fmla="*/ 1437558 h 3780314"/>
                <a:gd name="connsiteX17" fmla="*/ 1481088 w 4856229"/>
                <a:gd name="connsiteY17" fmla="*/ 1557689 h 3780314"/>
                <a:gd name="connsiteX18" fmla="*/ 2119433 w 4856229"/>
                <a:gd name="connsiteY18" fmla="*/ 1866283 h 3780314"/>
                <a:gd name="connsiteX19" fmla="*/ 2022100 w 4856229"/>
                <a:gd name="connsiteY19" fmla="*/ 1732603 h 3780314"/>
                <a:gd name="connsiteX20" fmla="*/ 1891317 w 4856229"/>
                <a:gd name="connsiteY20" fmla="*/ 1710515 h 3780314"/>
                <a:gd name="connsiteX21" fmla="*/ 1845576 w 4856229"/>
                <a:gd name="connsiteY21" fmla="*/ 1773872 h 3780314"/>
                <a:gd name="connsiteX22" fmla="*/ 1759708 w 4856229"/>
                <a:gd name="connsiteY22" fmla="*/ 2157834 h 3780314"/>
                <a:gd name="connsiteX23" fmla="*/ 1370841 w 4856229"/>
                <a:gd name="connsiteY23" fmla="*/ 1966281 h 3780314"/>
                <a:gd name="connsiteX24" fmla="*/ 1208252 w 4856229"/>
                <a:gd name="connsiteY24" fmla="*/ 2106994 h 3780314"/>
                <a:gd name="connsiteX25" fmla="*/ 1780751 w 4856229"/>
                <a:gd name="connsiteY25" fmla="*/ 2213188 h 3780314"/>
                <a:gd name="connsiteX26" fmla="*/ 2119433 w 4856229"/>
                <a:gd name="connsiteY26" fmla="*/ 1866283 h 3780314"/>
                <a:gd name="connsiteX27" fmla="*/ 2154788 w 4856229"/>
                <a:gd name="connsiteY27" fmla="*/ 1871825 h 3780314"/>
                <a:gd name="connsiteX28" fmla="*/ 1718629 w 4856229"/>
                <a:gd name="connsiteY28" fmla="*/ 2282398 h 3780314"/>
                <a:gd name="connsiteX29" fmla="*/ 1148712 w 4856229"/>
                <a:gd name="connsiteY29" fmla="*/ 2060310 h 3780314"/>
                <a:gd name="connsiteX30" fmla="*/ 1449334 w 4856229"/>
                <a:gd name="connsiteY30" fmla="*/ 1939272 h 3780314"/>
                <a:gd name="connsiteX31" fmla="*/ 1712098 w 4856229"/>
                <a:gd name="connsiteY31" fmla="*/ 2113074 h 3780314"/>
                <a:gd name="connsiteX32" fmla="*/ 1811336 w 4856229"/>
                <a:gd name="connsiteY32" fmla="*/ 1811170 h 3780314"/>
                <a:gd name="connsiteX33" fmla="*/ 1928513 w 4856229"/>
                <a:gd name="connsiteY33" fmla="*/ 1643164 h 3780314"/>
                <a:gd name="connsiteX34" fmla="*/ 2031561 w 4856229"/>
                <a:gd name="connsiteY34" fmla="*/ 1667943 h 3780314"/>
                <a:gd name="connsiteX35" fmla="*/ 2154788 w 4856229"/>
                <a:gd name="connsiteY35" fmla="*/ 1871825 h 3780314"/>
                <a:gd name="connsiteX36" fmla="*/ 2524625 w 4856229"/>
                <a:gd name="connsiteY36" fmla="*/ 1164047 h 3780314"/>
                <a:gd name="connsiteX37" fmla="*/ 2224987 w 4856229"/>
                <a:gd name="connsiteY37" fmla="*/ 962011 h 3780314"/>
                <a:gd name="connsiteX38" fmla="*/ 2127404 w 4856229"/>
                <a:gd name="connsiteY38" fmla="*/ 970785 h 3780314"/>
                <a:gd name="connsiteX39" fmla="*/ 1997626 w 4856229"/>
                <a:gd name="connsiteY39" fmla="*/ 1005626 h 3780314"/>
                <a:gd name="connsiteX40" fmla="*/ 1713982 w 4856229"/>
                <a:gd name="connsiteY40" fmla="*/ 1433841 h 3780314"/>
                <a:gd name="connsiteX41" fmla="*/ 1885136 w 4856229"/>
                <a:gd name="connsiteY41" fmla="*/ 1412951 h 3780314"/>
                <a:gd name="connsiteX42" fmla="*/ 2010977 w 4856229"/>
                <a:gd name="connsiteY42" fmla="*/ 1059926 h 3780314"/>
                <a:gd name="connsiteX43" fmla="*/ 2354960 w 4856229"/>
                <a:gd name="connsiteY43" fmla="*/ 1280056 h 3780314"/>
                <a:gd name="connsiteX44" fmla="*/ 2524625 w 4856229"/>
                <a:gd name="connsiteY44" fmla="*/ 1164047 h 3780314"/>
                <a:gd name="connsiteX45" fmla="*/ 2574740 w 4856229"/>
                <a:gd name="connsiteY45" fmla="*/ 1195073 h 3780314"/>
                <a:gd name="connsiteX46" fmla="*/ 2277322 w 4856229"/>
                <a:gd name="connsiteY46" fmla="*/ 1278472 h 3780314"/>
                <a:gd name="connsiteX47" fmla="*/ 2050077 w 4856229"/>
                <a:gd name="connsiteY47" fmla="*/ 1087925 h 3780314"/>
                <a:gd name="connsiteX48" fmla="*/ 1921243 w 4856229"/>
                <a:gd name="connsiteY48" fmla="*/ 1362269 h 3780314"/>
                <a:gd name="connsiteX49" fmla="*/ 1696980 w 4856229"/>
                <a:gd name="connsiteY49" fmla="*/ 1474770 h 3780314"/>
                <a:gd name="connsiteX50" fmla="*/ 2063737 w 4856229"/>
                <a:gd name="connsiteY50" fmla="*/ 927715 h 3780314"/>
                <a:gd name="connsiteX51" fmla="*/ 2137350 w 4856229"/>
                <a:gd name="connsiteY51" fmla="*/ 916402 h 3780314"/>
                <a:gd name="connsiteX52" fmla="*/ 2574740 w 4856229"/>
                <a:gd name="connsiteY52" fmla="*/ 1195073 h 3780314"/>
                <a:gd name="connsiteX53" fmla="*/ 3205219 w 4856229"/>
                <a:gd name="connsiteY53" fmla="*/ 1462299 h 3780314"/>
                <a:gd name="connsiteX54" fmla="*/ 3107887 w 4856229"/>
                <a:gd name="connsiteY54" fmla="*/ 1328617 h 3780314"/>
                <a:gd name="connsiteX55" fmla="*/ 2977104 w 4856229"/>
                <a:gd name="connsiteY55" fmla="*/ 1306532 h 3780314"/>
                <a:gd name="connsiteX56" fmla="*/ 2931363 w 4856229"/>
                <a:gd name="connsiteY56" fmla="*/ 1369888 h 3780314"/>
                <a:gd name="connsiteX57" fmla="*/ 2845494 w 4856229"/>
                <a:gd name="connsiteY57" fmla="*/ 1753850 h 3780314"/>
                <a:gd name="connsiteX58" fmla="*/ 2456628 w 4856229"/>
                <a:gd name="connsiteY58" fmla="*/ 1562297 h 3780314"/>
                <a:gd name="connsiteX59" fmla="*/ 2294038 w 4856229"/>
                <a:gd name="connsiteY59" fmla="*/ 1703010 h 3780314"/>
                <a:gd name="connsiteX60" fmla="*/ 2866537 w 4856229"/>
                <a:gd name="connsiteY60" fmla="*/ 1809202 h 3780314"/>
                <a:gd name="connsiteX61" fmla="*/ 3205219 w 4856229"/>
                <a:gd name="connsiteY61" fmla="*/ 1462299 h 3780314"/>
                <a:gd name="connsiteX62" fmla="*/ 3240575 w 4856229"/>
                <a:gd name="connsiteY62" fmla="*/ 1467839 h 3780314"/>
                <a:gd name="connsiteX63" fmla="*/ 2804415 w 4856229"/>
                <a:gd name="connsiteY63" fmla="*/ 1878412 h 3780314"/>
                <a:gd name="connsiteX64" fmla="*/ 2234497 w 4856229"/>
                <a:gd name="connsiteY64" fmla="*/ 1656326 h 3780314"/>
                <a:gd name="connsiteX65" fmla="*/ 2535120 w 4856229"/>
                <a:gd name="connsiteY65" fmla="*/ 1535286 h 3780314"/>
                <a:gd name="connsiteX66" fmla="*/ 2797885 w 4856229"/>
                <a:gd name="connsiteY66" fmla="*/ 1709088 h 3780314"/>
                <a:gd name="connsiteX67" fmla="*/ 2897122 w 4856229"/>
                <a:gd name="connsiteY67" fmla="*/ 1407186 h 3780314"/>
                <a:gd name="connsiteX68" fmla="*/ 3014299 w 4856229"/>
                <a:gd name="connsiteY68" fmla="*/ 1239178 h 3780314"/>
                <a:gd name="connsiteX69" fmla="*/ 3117348 w 4856229"/>
                <a:gd name="connsiteY69" fmla="*/ 1263957 h 3780314"/>
                <a:gd name="connsiteX70" fmla="*/ 3240575 w 4856229"/>
                <a:gd name="connsiteY70" fmla="*/ 1467839 h 3780314"/>
                <a:gd name="connsiteX71" fmla="*/ 3200724 w 4856229"/>
                <a:gd name="connsiteY71" fmla="*/ 2314433 h 3780314"/>
                <a:gd name="connsiteX72" fmla="*/ 3095175 w 4856229"/>
                <a:gd name="connsiteY72" fmla="*/ 2377967 h 3780314"/>
                <a:gd name="connsiteX73" fmla="*/ 2125921 w 4856229"/>
                <a:gd name="connsiteY73" fmla="*/ 3158255 h 3780314"/>
                <a:gd name="connsiteX74" fmla="*/ 2050097 w 4856229"/>
                <a:gd name="connsiteY74" fmla="*/ 3195569 h 3780314"/>
                <a:gd name="connsiteX75" fmla="*/ 3089280 w 4856229"/>
                <a:gd name="connsiteY75" fmla="*/ 2318035 h 3780314"/>
                <a:gd name="connsiteX76" fmla="*/ 3200724 w 4856229"/>
                <a:gd name="connsiteY76" fmla="*/ 2314433 h 3780314"/>
                <a:gd name="connsiteX77" fmla="*/ 3473662 w 4856229"/>
                <a:gd name="connsiteY77" fmla="*/ 2102874 h 3780314"/>
                <a:gd name="connsiteX78" fmla="*/ 3271112 w 4856229"/>
                <a:gd name="connsiteY78" fmla="*/ 2259876 h 3780314"/>
                <a:gd name="connsiteX79" fmla="*/ 3092654 w 4856229"/>
                <a:gd name="connsiteY79" fmla="*/ 2262427 h 3780314"/>
                <a:gd name="connsiteX80" fmla="*/ 1958482 w 4856229"/>
                <a:gd name="connsiteY80" fmla="*/ 3240653 h 3780314"/>
                <a:gd name="connsiteX81" fmla="*/ 1753950 w 4856229"/>
                <a:gd name="connsiteY81" fmla="*/ 3341308 h 3780314"/>
                <a:gd name="connsiteX82" fmla="*/ 3075235 w 4856229"/>
                <a:gd name="connsiteY82" fmla="*/ 2085322 h 3780314"/>
                <a:gd name="connsiteX83" fmla="*/ 3473662 w 4856229"/>
                <a:gd name="connsiteY83" fmla="*/ 2102874 h 3780314"/>
                <a:gd name="connsiteX84" fmla="*/ 3652588 w 4856229"/>
                <a:gd name="connsiteY84" fmla="*/ 1964186 h 3780314"/>
                <a:gd name="connsiteX85" fmla="*/ 3562357 w 4856229"/>
                <a:gd name="connsiteY85" fmla="*/ 2034126 h 3780314"/>
                <a:gd name="connsiteX86" fmla="*/ 3079460 w 4856229"/>
                <a:gd name="connsiteY86" fmla="*/ 2005909 h 3780314"/>
                <a:gd name="connsiteX87" fmla="*/ 1622261 w 4856229"/>
                <a:gd name="connsiteY87" fmla="*/ 3406115 h 3780314"/>
                <a:gd name="connsiteX88" fmla="*/ 1525916 w 4856229"/>
                <a:gd name="connsiteY88" fmla="*/ 3453528 h 3780314"/>
                <a:gd name="connsiteX89" fmla="*/ 3070858 w 4856229"/>
                <a:gd name="connsiteY89" fmla="*/ 1918455 h 3780314"/>
                <a:gd name="connsiteX90" fmla="*/ 3652588 w 4856229"/>
                <a:gd name="connsiteY90" fmla="*/ 1964186 h 3780314"/>
                <a:gd name="connsiteX91" fmla="*/ 4853059 w 4856229"/>
                <a:gd name="connsiteY91" fmla="*/ 627469 h 3780314"/>
                <a:gd name="connsiteX92" fmla="*/ 4092584 w 4856229"/>
                <a:gd name="connsiteY92" fmla="*/ 52363 h 3780314"/>
                <a:gd name="connsiteX93" fmla="*/ 3537758 w 4856229"/>
                <a:gd name="connsiteY93" fmla="*/ 24214 h 3780314"/>
                <a:gd name="connsiteX94" fmla="*/ 2876732 w 4856229"/>
                <a:gd name="connsiteY94" fmla="*/ 219184 h 3780314"/>
                <a:gd name="connsiteX95" fmla="*/ 66752 w 4856229"/>
                <a:gd name="connsiteY95" fmla="*/ 2092329 h 3780314"/>
                <a:gd name="connsiteX96" fmla="*/ 1528274 w 4856229"/>
                <a:gd name="connsiteY96" fmla="*/ 3600268 h 3780314"/>
                <a:gd name="connsiteX97" fmla="*/ 3024956 w 4856229"/>
                <a:gd name="connsiteY97" fmla="*/ 2584622 h 3780314"/>
                <a:gd name="connsiteX98" fmla="*/ 3587352 w 4856229"/>
                <a:gd name="connsiteY98" fmla="*/ 2127680 h 3780314"/>
                <a:gd name="connsiteX99" fmla="*/ 3675333 w 4856229"/>
                <a:gd name="connsiteY99" fmla="*/ 2060231 h 3780314"/>
                <a:gd name="connsiteX100" fmla="*/ 3671467 w 4856229"/>
                <a:gd name="connsiteY100" fmla="*/ 2059338 h 3780314"/>
                <a:gd name="connsiteX101" fmla="*/ 3755845 w 4856229"/>
                <a:gd name="connsiteY101" fmla="*/ 1990780 h 3780314"/>
                <a:gd name="connsiteX102" fmla="*/ 3757233 w 4856229"/>
                <a:gd name="connsiteY102" fmla="*/ 1991138 h 3780314"/>
                <a:gd name="connsiteX103" fmla="*/ 3788528 w 4856229"/>
                <a:gd name="connsiteY103" fmla="*/ 1964226 h 3780314"/>
                <a:gd name="connsiteX104" fmla="*/ 4022691 w 4856229"/>
                <a:gd name="connsiteY104" fmla="*/ 1773970 h 3780314"/>
                <a:gd name="connsiteX105" fmla="*/ 4007261 w 4856229"/>
                <a:gd name="connsiteY105" fmla="*/ 1773311 h 3780314"/>
                <a:gd name="connsiteX106" fmla="*/ 4629724 w 4856229"/>
                <a:gd name="connsiteY106" fmla="*/ 1131350 h 3780314"/>
                <a:gd name="connsiteX107" fmla="*/ 4853059 w 4856229"/>
                <a:gd name="connsiteY107" fmla="*/ 627469 h 3780314"/>
                <a:gd name="connsiteX0" fmla="*/ 1428239 w 4854894"/>
                <a:gd name="connsiteY0" fmla="*/ 1573233 h 3798458"/>
                <a:gd name="connsiteX1" fmla="*/ 1381637 w 4854894"/>
                <a:gd name="connsiteY1" fmla="*/ 1462342 h 3798458"/>
                <a:gd name="connsiteX2" fmla="*/ 1166439 w 4854894"/>
                <a:gd name="connsiteY2" fmla="*/ 1406396 h 3798458"/>
                <a:gd name="connsiteX3" fmla="*/ 838057 w 4854894"/>
                <a:gd name="connsiteY3" fmla="*/ 1660821 h 3798458"/>
                <a:gd name="connsiteX4" fmla="*/ 912187 w 4854894"/>
                <a:gd name="connsiteY4" fmla="*/ 2187054 h 3798458"/>
                <a:gd name="connsiteX5" fmla="*/ 1037067 w 4854894"/>
                <a:gd name="connsiteY5" fmla="*/ 2063507 h 3798458"/>
                <a:gd name="connsiteX6" fmla="*/ 887737 w 4854894"/>
                <a:gd name="connsiteY6" fmla="*/ 1696867 h 3798458"/>
                <a:gd name="connsiteX7" fmla="*/ 1325905 w 4854894"/>
                <a:gd name="connsiteY7" fmla="*/ 1662654 h 3798458"/>
                <a:gd name="connsiteX8" fmla="*/ 1428239 w 4854894"/>
                <a:gd name="connsiteY8" fmla="*/ 1573233 h 3798458"/>
                <a:gd name="connsiteX9" fmla="*/ 1481088 w 4854894"/>
                <a:gd name="connsiteY9" fmla="*/ 1575833 h 3798458"/>
                <a:gd name="connsiteX10" fmla="*/ 1264867 w 4854894"/>
                <a:gd name="connsiteY10" fmla="*/ 1708864 h 3798458"/>
                <a:gd name="connsiteX11" fmla="*/ 943176 w 4854894"/>
                <a:gd name="connsiteY11" fmla="*/ 1694610 h 3798458"/>
                <a:gd name="connsiteX12" fmla="*/ 1033870 w 4854894"/>
                <a:gd name="connsiteY12" fmla="*/ 1998845 h 3798458"/>
                <a:gd name="connsiteX13" fmla="*/ 931036 w 4854894"/>
                <a:gd name="connsiteY13" fmla="*/ 2230261 h 3798458"/>
                <a:gd name="connsiteX14" fmla="*/ 839921 w 4854894"/>
                <a:gd name="connsiteY14" fmla="*/ 1555254 h 3798458"/>
                <a:gd name="connsiteX15" fmla="*/ 1216654 w 4854894"/>
                <a:gd name="connsiteY15" fmla="*/ 1344672 h 3798458"/>
                <a:gd name="connsiteX16" fmla="*/ 1448236 w 4854894"/>
                <a:gd name="connsiteY16" fmla="*/ 1455702 h 3798458"/>
                <a:gd name="connsiteX17" fmla="*/ 1481088 w 4854894"/>
                <a:gd name="connsiteY17" fmla="*/ 1575833 h 3798458"/>
                <a:gd name="connsiteX18" fmla="*/ 2119433 w 4854894"/>
                <a:gd name="connsiteY18" fmla="*/ 1884427 h 3798458"/>
                <a:gd name="connsiteX19" fmla="*/ 2022100 w 4854894"/>
                <a:gd name="connsiteY19" fmla="*/ 1750747 h 3798458"/>
                <a:gd name="connsiteX20" fmla="*/ 1891317 w 4854894"/>
                <a:gd name="connsiteY20" fmla="*/ 1728659 h 3798458"/>
                <a:gd name="connsiteX21" fmla="*/ 1845576 w 4854894"/>
                <a:gd name="connsiteY21" fmla="*/ 1792016 h 3798458"/>
                <a:gd name="connsiteX22" fmla="*/ 1759708 w 4854894"/>
                <a:gd name="connsiteY22" fmla="*/ 2175978 h 3798458"/>
                <a:gd name="connsiteX23" fmla="*/ 1370841 w 4854894"/>
                <a:gd name="connsiteY23" fmla="*/ 1984425 h 3798458"/>
                <a:gd name="connsiteX24" fmla="*/ 1208252 w 4854894"/>
                <a:gd name="connsiteY24" fmla="*/ 2125138 h 3798458"/>
                <a:gd name="connsiteX25" fmla="*/ 1780751 w 4854894"/>
                <a:gd name="connsiteY25" fmla="*/ 2231332 h 3798458"/>
                <a:gd name="connsiteX26" fmla="*/ 2119433 w 4854894"/>
                <a:gd name="connsiteY26" fmla="*/ 1884427 h 3798458"/>
                <a:gd name="connsiteX27" fmla="*/ 2154788 w 4854894"/>
                <a:gd name="connsiteY27" fmla="*/ 1889969 h 3798458"/>
                <a:gd name="connsiteX28" fmla="*/ 1718629 w 4854894"/>
                <a:gd name="connsiteY28" fmla="*/ 2300542 h 3798458"/>
                <a:gd name="connsiteX29" fmla="*/ 1148712 w 4854894"/>
                <a:gd name="connsiteY29" fmla="*/ 2078454 h 3798458"/>
                <a:gd name="connsiteX30" fmla="*/ 1449334 w 4854894"/>
                <a:gd name="connsiteY30" fmla="*/ 1957416 h 3798458"/>
                <a:gd name="connsiteX31" fmla="*/ 1712098 w 4854894"/>
                <a:gd name="connsiteY31" fmla="*/ 2131218 h 3798458"/>
                <a:gd name="connsiteX32" fmla="*/ 1811336 w 4854894"/>
                <a:gd name="connsiteY32" fmla="*/ 1829314 h 3798458"/>
                <a:gd name="connsiteX33" fmla="*/ 1928513 w 4854894"/>
                <a:gd name="connsiteY33" fmla="*/ 1661308 h 3798458"/>
                <a:gd name="connsiteX34" fmla="*/ 2031561 w 4854894"/>
                <a:gd name="connsiteY34" fmla="*/ 1686087 h 3798458"/>
                <a:gd name="connsiteX35" fmla="*/ 2154788 w 4854894"/>
                <a:gd name="connsiteY35" fmla="*/ 1889969 h 3798458"/>
                <a:gd name="connsiteX36" fmla="*/ 2524625 w 4854894"/>
                <a:gd name="connsiteY36" fmla="*/ 1182191 h 3798458"/>
                <a:gd name="connsiteX37" fmla="*/ 2224987 w 4854894"/>
                <a:gd name="connsiteY37" fmla="*/ 980155 h 3798458"/>
                <a:gd name="connsiteX38" fmla="*/ 2127404 w 4854894"/>
                <a:gd name="connsiteY38" fmla="*/ 988929 h 3798458"/>
                <a:gd name="connsiteX39" fmla="*/ 1997626 w 4854894"/>
                <a:gd name="connsiteY39" fmla="*/ 1023770 h 3798458"/>
                <a:gd name="connsiteX40" fmla="*/ 1713982 w 4854894"/>
                <a:gd name="connsiteY40" fmla="*/ 1451985 h 3798458"/>
                <a:gd name="connsiteX41" fmla="*/ 1885136 w 4854894"/>
                <a:gd name="connsiteY41" fmla="*/ 1431095 h 3798458"/>
                <a:gd name="connsiteX42" fmla="*/ 2010977 w 4854894"/>
                <a:gd name="connsiteY42" fmla="*/ 1078070 h 3798458"/>
                <a:gd name="connsiteX43" fmla="*/ 2354960 w 4854894"/>
                <a:gd name="connsiteY43" fmla="*/ 1298200 h 3798458"/>
                <a:gd name="connsiteX44" fmla="*/ 2524625 w 4854894"/>
                <a:gd name="connsiteY44" fmla="*/ 1182191 h 3798458"/>
                <a:gd name="connsiteX45" fmla="*/ 2574740 w 4854894"/>
                <a:gd name="connsiteY45" fmla="*/ 1213217 h 3798458"/>
                <a:gd name="connsiteX46" fmla="*/ 2277322 w 4854894"/>
                <a:gd name="connsiteY46" fmla="*/ 1296616 h 3798458"/>
                <a:gd name="connsiteX47" fmla="*/ 2050077 w 4854894"/>
                <a:gd name="connsiteY47" fmla="*/ 1106069 h 3798458"/>
                <a:gd name="connsiteX48" fmla="*/ 1921243 w 4854894"/>
                <a:gd name="connsiteY48" fmla="*/ 1380413 h 3798458"/>
                <a:gd name="connsiteX49" fmla="*/ 1696980 w 4854894"/>
                <a:gd name="connsiteY49" fmla="*/ 1492914 h 3798458"/>
                <a:gd name="connsiteX50" fmla="*/ 2063737 w 4854894"/>
                <a:gd name="connsiteY50" fmla="*/ 945859 h 3798458"/>
                <a:gd name="connsiteX51" fmla="*/ 2137350 w 4854894"/>
                <a:gd name="connsiteY51" fmla="*/ 934546 h 3798458"/>
                <a:gd name="connsiteX52" fmla="*/ 2574740 w 4854894"/>
                <a:gd name="connsiteY52" fmla="*/ 1213217 h 3798458"/>
                <a:gd name="connsiteX53" fmla="*/ 3205219 w 4854894"/>
                <a:gd name="connsiteY53" fmla="*/ 1480443 h 3798458"/>
                <a:gd name="connsiteX54" fmla="*/ 3107887 w 4854894"/>
                <a:gd name="connsiteY54" fmla="*/ 1346761 h 3798458"/>
                <a:gd name="connsiteX55" fmla="*/ 2977104 w 4854894"/>
                <a:gd name="connsiteY55" fmla="*/ 1324676 h 3798458"/>
                <a:gd name="connsiteX56" fmla="*/ 2931363 w 4854894"/>
                <a:gd name="connsiteY56" fmla="*/ 1388032 h 3798458"/>
                <a:gd name="connsiteX57" fmla="*/ 2845494 w 4854894"/>
                <a:gd name="connsiteY57" fmla="*/ 1771994 h 3798458"/>
                <a:gd name="connsiteX58" fmla="*/ 2456628 w 4854894"/>
                <a:gd name="connsiteY58" fmla="*/ 1580441 h 3798458"/>
                <a:gd name="connsiteX59" fmla="*/ 2294038 w 4854894"/>
                <a:gd name="connsiteY59" fmla="*/ 1721154 h 3798458"/>
                <a:gd name="connsiteX60" fmla="*/ 2866537 w 4854894"/>
                <a:gd name="connsiteY60" fmla="*/ 1827346 h 3798458"/>
                <a:gd name="connsiteX61" fmla="*/ 3205219 w 4854894"/>
                <a:gd name="connsiteY61" fmla="*/ 1480443 h 3798458"/>
                <a:gd name="connsiteX62" fmla="*/ 3240575 w 4854894"/>
                <a:gd name="connsiteY62" fmla="*/ 1485983 h 3798458"/>
                <a:gd name="connsiteX63" fmla="*/ 2804415 w 4854894"/>
                <a:gd name="connsiteY63" fmla="*/ 1896556 h 3798458"/>
                <a:gd name="connsiteX64" fmla="*/ 2234497 w 4854894"/>
                <a:gd name="connsiteY64" fmla="*/ 1674470 h 3798458"/>
                <a:gd name="connsiteX65" fmla="*/ 2535120 w 4854894"/>
                <a:gd name="connsiteY65" fmla="*/ 1553430 h 3798458"/>
                <a:gd name="connsiteX66" fmla="*/ 2797885 w 4854894"/>
                <a:gd name="connsiteY66" fmla="*/ 1727232 h 3798458"/>
                <a:gd name="connsiteX67" fmla="*/ 2897122 w 4854894"/>
                <a:gd name="connsiteY67" fmla="*/ 1425330 h 3798458"/>
                <a:gd name="connsiteX68" fmla="*/ 3014299 w 4854894"/>
                <a:gd name="connsiteY68" fmla="*/ 1257322 h 3798458"/>
                <a:gd name="connsiteX69" fmla="*/ 3117348 w 4854894"/>
                <a:gd name="connsiteY69" fmla="*/ 1282101 h 3798458"/>
                <a:gd name="connsiteX70" fmla="*/ 3240575 w 4854894"/>
                <a:gd name="connsiteY70" fmla="*/ 1485983 h 3798458"/>
                <a:gd name="connsiteX71" fmla="*/ 3200724 w 4854894"/>
                <a:gd name="connsiteY71" fmla="*/ 2332577 h 3798458"/>
                <a:gd name="connsiteX72" fmla="*/ 3095175 w 4854894"/>
                <a:gd name="connsiteY72" fmla="*/ 2396111 h 3798458"/>
                <a:gd name="connsiteX73" fmla="*/ 2125921 w 4854894"/>
                <a:gd name="connsiteY73" fmla="*/ 3176399 h 3798458"/>
                <a:gd name="connsiteX74" fmla="*/ 2050097 w 4854894"/>
                <a:gd name="connsiteY74" fmla="*/ 3213713 h 3798458"/>
                <a:gd name="connsiteX75" fmla="*/ 3089280 w 4854894"/>
                <a:gd name="connsiteY75" fmla="*/ 2336179 h 3798458"/>
                <a:gd name="connsiteX76" fmla="*/ 3200724 w 4854894"/>
                <a:gd name="connsiteY76" fmla="*/ 2332577 h 3798458"/>
                <a:gd name="connsiteX77" fmla="*/ 3473662 w 4854894"/>
                <a:gd name="connsiteY77" fmla="*/ 2121018 h 3798458"/>
                <a:gd name="connsiteX78" fmla="*/ 3271112 w 4854894"/>
                <a:gd name="connsiteY78" fmla="*/ 2278020 h 3798458"/>
                <a:gd name="connsiteX79" fmla="*/ 3092654 w 4854894"/>
                <a:gd name="connsiteY79" fmla="*/ 2280571 h 3798458"/>
                <a:gd name="connsiteX80" fmla="*/ 1958482 w 4854894"/>
                <a:gd name="connsiteY80" fmla="*/ 3258797 h 3798458"/>
                <a:gd name="connsiteX81" fmla="*/ 1753950 w 4854894"/>
                <a:gd name="connsiteY81" fmla="*/ 3359452 h 3798458"/>
                <a:gd name="connsiteX82" fmla="*/ 3075235 w 4854894"/>
                <a:gd name="connsiteY82" fmla="*/ 2103466 h 3798458"/>
                <a:gd name="connsiteX83" fmla="*/ 3473662 w 4854894"/>
                <a:gd name="connsiteY83" fmla="*/ 2121018 h 3798458"/>
                <a:gd name="connsiteX84" fmla="*/ 3652588 w 4854894"/>
                <a:gd name="connsiteY84" fmla="*/ 1982330 h 3798458"/>
                <a:gd name="connsiteX85" fmla="*/ 3562357 w 4854894"/>
                <a:gd name="connsiteY85" fmla="*/ 2052270 h 3798458"/>
                <a:gd name="connsiteX86" fmla="*/ 3079460 w 4854894"/>
                <a:gd name="connsiteY86" fmla="*/ 2024053 h 3798458"/>
                <a:gd name="connsiteX87" fmla="*/ 1622261 w 4854894"/>
                <a:gd name="connsiteY87" fmla="*/ 3424259 h 3798458"/>
                <a:gd name="connsiteX88" fmla="*/ 1525916 w 4854894"/>
                <a:gd name="connsiteY88" fmla="*/ 3471672 h 3798458"/>
                <a:gd name="connsiteX89" fmla="*/ 3070858 w 4854894"/>
                <a:gd name="connsiteY89" fmla="*/ 1936599 h 3798458"/>
                <a:gd name="connsiteX90" fmla="*/ 3652588 w 4854894"/>
                <a:gd name="connsiteY90" fmla="*/ 1982330 h 3798458"/>
                <a:gd name="connsiteX91" fmla="*/ 4853059 w 4854894"/>
                <a:gd name="connsiteY91" fmla="*/ 645613 h 3798458"/>
                <a:gd name="connsiteX92" fmla="*/ 4092584 w 4854894"/>
                <a:gd name="connsiteY92" fmla="*/ 70507 h 3798458"/>
                <a:gd name="connsiteX93" fmla="*/ 2876732 w 4854894"/>
                <a:gd name="connsiteY93" fmla="*/ 237328 h 3798458"/>
                <a:gd name="connsiteX94" fmla="*/ 66752 w 4854894"/>
                <a:gd name="connsiteY94" fmla="*/ 2110473 h 3798458"/>
                <a:gd name="connsiteX95" fmla="*/ 1528274 w 4854894"/>
                <a:gd name="connsiteY95" fmla="*/ 3618412 h 3798458"/>
                <a:gd name="connsiteX96" fmla="*/ 3024956 w 4854894"/>
                <a:gd name="connsiteY96" fmla="*/ 2602766 h 3798458"/>
                <a:gd name="connsiteX97" fmla="*/ 3587352 w 4854894"/>
                <a:gd name="connsiteY97" fmla="*/ 2145824 h 3798458"/>
                <a:gd name="connsiteX98" fmla="*/ 3675333 w 4854894"/>
                <a:gd name="connsiteY98" fmla="*/ 2078375 h 3798458"/>
                <a:gd name="connsiteX99" fmla="*/ 3671467 w 4854894"/>
                <a:gd name="connsiteY99" fmla="*/ 2077482 h 3798458"/>
                <a:gd name="connsiteX100" fmla="*/ 3755845 w 4854894"/>
                <a:gd name="connsiteY100" fmla="*/ 2008924 h 3798458"/>
                <a:gd name="connsiteX101" fmla="*/ 3757233 w 4854894"/>
                <a:gd name="connsiteY101" fmla="*/ 2009282 h 3798458"/>
                <a:gd name="connsiteX102" fmla="*/ 3788528 w 4854894"/>
                <a:gd name="connsiteY102" fmla="*/ 1982370 h 3798458"/>
                <a:gd name="connsiteX103" fmla="*/ 4022691 w 4854894"/>
                <a:gd name="connsiteY103" fmla="*/ 1792114 h 3798458"/>
                <a:gd name="connsiteX104" fmla="*/ 4007261 w 4854894"/>
                <a:gd name="connsiteY104" fmla="*/ 1791455 h 3798458"/>
                <a:gd name="connsiteX105" fmla="*/ 4629724 w 4854894"/>
                <a:gd name="connsiteY105" fmla="*/ 1149494 h 3798458"/>
                <a:gd name="connsiteX106" fmla="*/ 4853059 w 4854894"/>
                <a:gd name="connsiteY106" fmla="*/ 645613 h 3798458"/>
                <a:gd name="connsiteX0" fmla="*/ 1428239 w 4855395"/>
                <a:gd name="connsiteY0" fmla="*/ 1749936 h 3975161"/>
                <a:gd name="connsiteX1" fmla="*/ 1381637 w 4855395"/>
                <a:gd name="connsiteY1" fmla="*/ 1639045 h 3975161"/>
                <a:gd name="connsiteX2" fmla="*/ 1166439 w 4855395"/>
                <a:gd name="connsiteY2" fmla="*/ 1583099 h 3975161"/>
                <a:gd name="connsiteX3" fmla="*/ 838057 w 4855395"/>
                <a:gd name="connsiteY3" fmla="*/ 1837524 h 3975161"/>
                <a:gd name="connsiteX4" fmla="*/ 912187 w 4855395"/>
                <a:gd name="connsiteY4" fmla="*/ 2363757 h 3975161"/>
                <a:gd name="connsiteX5" fmla="*/ 1037067 w 4855395"/>
                <a:gd name="connsiteY5" fmla="*/ 2240210 h 3975161"/>
                <a:gd name="connsiteX6" fmla="*/ 887737 w 4855395"/>
                <a:gd name="connsiteY6" fmla="*/ 1873570 h 3975161"/>
                <a:gd name="connsiteX7" fmla="*/ 1325905 w 4855395"/>
                <a:gd name="connsiteY7" fmla="*/ 1839357 h 3975161"/>
                <a:gd name="connsiteX8" fmla="*/ 1428239 w 4855395"/>
                <a:gd name="connsiteY8" fmla="*/ 1749936 h 3975161"/>
                <a:gd name="connsiteX9" fmla="*/ 1481088 w 4855395"/>
                <a:gd name="connsiteY9" fmla="*/ 1752536 h 3975161"/>
                <a:gd name="connsiteX10" fmla="*/ 1264867 w 4855395"/>
                <a:gd name="connsiteY10" fmla="*/ 1885567 h 3975161"/>
                <a:gd name="connsiteX11" fmla="*/ 943176 w 4855395"/>
                <a:gd name="connsiteY11" fmla="*/ 1871313 h 3975161"/>
                <a:gd name="connsiteX12" fmla="*/ 1033870 w 4855395"/>
                <a:gd name="connsiteY12" fmla="*/ 2175548 h 3975161"/>
                <a:gd name="connsiteX13" fmla="*/ 931036 w 4855395"/>
                <a:gd name="connsiteY13" fmla="*/ 2406964 h 3975161"/>
                <a:gd name="connsiteX14" fmla="*/ 839921 w 4855395"/>
                <a:gd name="connsiteY14" fmla="*/ 1731957 h 3975161"/>
                <a:gd name="connsiteX15" fmla="*/ 1216654 w 4855395"/>
                <a:gd name="connsiteY15" fmla="*/ 1521375 h 3975161"/>
                <a:gd name="connsiteX16" fmla="*/ 1448236 w 4855395"/>
                <a:gd name="connsiteY16" fmla="*/ 1632405 h 3975161"/>
                <a:gd name="connsiteX17" fmla="*/ 1481088 w 4855395"/>
                <a:gd name="connsiteY17" fmla="*/ 1752536 h 3975161"/>
                <a:gd name="connsiteX18" fmla="*/ 2119433 w 4855395"/>
                <a:gd name="connsiteY18" fmla="*/ 2061130 h 3975161"/>
                <a:gd name="connsiteX19" fmla="*/ 2022100 w 4855395"/>
                <a:gd name="connsiteY19" fmla="*/ 1927450 h 3975161"/>
                <a:gd name="connsiteX20" fmla="*/ 1891317 w 4855395"/>
                <a:gd name="connsiteY20" fmla="*/ 1905362 h 3975161"/>
                <a:gd name="connsiteX21" fmla="*/ 1845576 w 4855395"/>
                <a:gd name="connsiteY21" fmla="*/ 1968719 h 3975161"/>
                <a:gd name="connsiteX22" fmla="*/ 1759708 w 4855395"/>
                <a:gd name="connsiteY22" fmla="*/ 2352681 h 3975161"/>
                <a:gd name="connsiteX23" fmla="*/ 1370841 w 4855395"/>
                <a:gd name="connsiteY23" fmla="*/ 2161128 h 3975161"/>
                <a:gd name="connsiteX24" fmla="*/ 1208252 w 4855395"/>
                <a:gd name="connsiteY24" fmla="*/ 2301841 h 3975161"/>
                <a:gd name="connsiteX25" fmla="*/ 1780751 w 4855395"/>
                <a:gd name="connsiteY25" fmla="*/ 2408035 h 3975161"/>
                <a:gd name="connsiteX26" fmla="*/ 2119433 w 4855395"/>
                <a:gd name="connsiteY26" fmla="*/ 2061130 h 3975161"/>
                <a:gd name="connsiteX27" fmla="*/ 2154788 w 4855395"/>
                <a:gd name="connsiteY27" fmla="*/ 2066672 h 3975161"/>
                <a:gd name="connsiteX28" fmla="*/ 1718629 w 4855395"/>
                <a:gd name="connsiteY28" fmla="*/ 2477245 h 3975161"/>
                <a:gd name="connsiteX29" fmla="*/ 1148712 w 4855395"/>
                <a:gd name="connsiteY29" fmla="*/ 2255157 h 3975161"/>
                <a:gd name="connsiteX30" fmla="*/ 1449334 w 4855395"/>
                <a:gd name="connsiteY30" fmla="*/ 2134119 h 3975161"/>
                <a:gd name="connsiteX31" fmla="*/ 1712098 w 4855395"/>
                <a:gd name="connsiteY31" fmla="*/ 2307921 h 3975161"/>
                <a:gd name="connsiteX32" fmla="*/ 1811336 w 4855395"/>
                <a:gd name="connsiteY32" fmla="*/ 2006017 h 3975161"/>
                <a:gd name="connsiteX33" fmla="*/ 1928513 w 4855395"/>
                <a:gd name="connsiteY33" fmla="*/ 1838011 h 3975161"/>
                <a:gd name="connsiteX34" fmla="*/ 2031561 w 4855395"/>
                <a:gd name="connsiteY34" fmla="*/ 1862790 h 3975161"/>
                <a:gd name="connsiteX35" fmla="*/ 2154788 w 4855395"/>
                <a:gd name="connsiteY35" fmla="*/ 2066672 h 3975161"/>
                <a:gd name="connsiteX36" fmla="*/ 2524625 w 4855395"/>
                <a:gd name="connsiteY36" fmla="*/ 1358894 h 3975161"/>
                <a:gd name="connsiteX37" fmla="*/ 2224987 w 4855395"/>
                <a:gd name="connsiteY37" fmla="*/ 1156858 h 3975161"/>
                <a:gd name="connsiteX38" fmla="*/ 2127404 w 4855395"/>
                <a:gd name="connsiteY38" fmla="*/ 1165632 h 3975161"/>
                <a:gd name="connsiteX39" fmla="*/ 1997626 w 4855395"/>
                <a:gd name="connsiteY39" fmla="*/ 1200473 h 3975161"/>
                <a:gd name="connsiteX40" fmla="*/ 1713982 w 4855395"/>
                <a:gd name="connsiteY40" fmla="*/ 1628688 h 3975161"/>
                <a:gd name="connsiteX41" fmla="*/ 1885136 w 4855395"/>
                <a:gd name="connsiteY41" fmla="*/ 1607798 h 3975161"/>
                <a:gd name="connsiteX42" fmla="*/ 2010977 w 4855395"/>
                <a:gd name="connsiteY42" fmla="*/ 1254773 h 3975161"/>
                <a:gd name="connsiteX43" fmla="*/ 2354960 w 4855395"/>
                <a:gd name="connsiteY43" fmla="*/ 1474903 h 3975161"/>
                <a:gd name="connsiteX44" fmla="*/ 2524625 w 4855395"/>
                <a:gd name="connsiteY44" fmla="*/ 1358894 h 3975161"/>
                <a:gd name="connsiteX45" fmla="*/ 2574740 w 4855395"/>
                <a:gd name="connsiteY45" fmla="*/ 1389920 h 3975161"/>
                <a:gd name="connsiteX46" fmla="*/ 2277322 w 4855395"/>
                <a:gd name="connsiteY46" fmla="*/ 1473319 h 3975161"/>
                <a:gd name="connsiteX47" fmla="*/ 2050077 w 4855395"/>
                <a:gd name="connsiteY47" fmla="*/ 1282772 h 3975161"/>
                <a:gd name="connsiteX48" fmla="*/ 1921243 w 4855395"/>
                <a:gd name="connsiteY48" fmla="*/ 1557116 h 3975161"/>
                <a:gd name="connsiteX49" fmla="*/ 1696980 w 4855395"/>
                <a:gd name="connsiteY49" fmla="*/ 1669617 h 3975161"/>
                <a:gd name="connsiteX50" fmla="*/ 2063737 w 4855395"/>
                <a:gd name="connsiteY50" fmla="*/ 1122562 h 3975161"/>
                <a:gd name="connsiteX51" fmla="*/ 2137350 w 4855395"/>
                <a:gd name="connsiteY51" fmla="*/ 1111249 h 3975161"/>
                <a:gd name="connsiteX52" fmla="*/ 2574740 w 4855395"/>
                <a:gd name="connsiteY52" fmla="*/ 1389920 h 3975161"/>
                <a:gd name="connsiteX53" fmla="*/ 3205219 w 4855395"/>
                <a:gd name="connsiteY53" fmla="*/ 1657146 h 3975161"/>
                <a:gd name="connsiteX54" fmla="*/ 3107887 w 4855395"/>
                <a:gd name="connsiteY54" fmla="*/ 1523464 h 3975161"/>
                <a:gd name="connsiteX55" fmla="*/ 2977104 w 4855395"/>
                <a:gd name="connsiteY55" fmla="*/ 1501379 h 3975161"/>
                <a:gd name="connsiteX56" fmla="*/ 2931363 w 4855395"/>
                <a:gd name="connsiteY56" fmla="*/ 1564735 h 3975161"/>
                <a:gd name="connsiteX57" fmla="*/ 2845494 w 4855395"/>
                <a:gd name="connsiteY57" fmla="*/ 1948697 h 3975161"/>
                <a:gd name="connsiteX58" fmla="*/ 2456628 w 4855395"/>
                <a:gd name="connsiteY58" fmla="*/ 1757144 h 3975161"/>
                <a:gd name="connsiteX59" fmla="*/ 2294038 w 4855395"/>
                <a:gd name="connsiteY59" fmla="*/ 1897857 h 3975161"/>
                <a:gd name="connsiteX60" fmla="*/ 2866537 w 4855395"/>
                <a:gd name="connsiteY60" fmla="*/ 2004049 h 3975161"/>
                <a:gd name="connsiteX61" fmla="*/ 3205219 w 4855395"/>
                <a:gd name="connsiteY61" fmla="*/ 1657146 h 3975161"/>
                <a:gd name="connsiteX62" fmla="*/ 3240575 w 4855395"/>
                <a:gd name="connsiteY62" fmla="*/ 1662686 h 3975161"/>
                <a:gd name="connsiteX63" fmla="*/ 2804415 w 4855395"/>
                <a:gd name="connsiteY63" fmla="*/ 2073259 h 3975161"/>
                <a:gd name="connsiteX64" fmla="*/ 2234497 w 4855395"/>
                <a:gd name="connsiteY64" fmla="*/ 1851173 h 3975161"/>
                <a:gd name="connsiteX65" fmla="*/ 2535120 w 4855395"/>
                <a:gd name="connsiteY65" fmla="*/ 1730133 h 3975161"/>
                <a:gd name="connsiteX66" fmla="*/ 2797885 w 4855395"/>
                <a:gd name="connsiteY66" fmla="*/ 1903935 h 3975161"/>
                <a:gd name="connsiteX67" fmla="*/ 2897122 w 4855395"/>
                <a:gd name="connsiteY67" fmla="*/ 1602033 h 3975161"/>
                <a:gd name="connsiteX68" fmla="*/ 3014299 w 4855395"/>
                <a:gd name="connsiteY68" fmla="*/ 1434025 h 3975161"/>
                <a:gd name="connsiteX69" fmla="*/ 3117348 w 4855395"/>
                <a:gd name="connsiteY69" fmla="*/ 1458804 h 3975161"/>
                <a:gd name="connsiteX70" fmla="*/ 3240575 w 4855395"/>
                <a:gd name="connsiteY70" fmla="*/ 1662686 h 3975161"/>
                <a:gd name="connsiteX71" fmla="*/ 3200724 w 4855395"/>
                <a:gd name="connsiteY71" fmla="*/ 2509280 h 3975161"/>
                <a:gd name="connsiteX72" fmla="*/ 3095175 w 4855395"/>
                <a:gd name="connsiteY72" fmla="*/ 2572814 h 3975161"/>
                <a:gd name="connsiteX73" fmla="*/ 2125921 w 4855395"/>
                <a:gd name="connsiteY73" fmla="*/ 3353102 h 3975161"/>
                <a:gd name="connsiteX74" fmla="*/ 2050097 w 4855395"/>
                <a:gd name="connsiteY74" fmla="*/ 3390416 h 3975161"/>
                <a:gd name="connsiteX75" fmla="*/ 3089280 w 4855395"/>
                <a:gd name="connsiteY75" fmla="*/ 2512882 h 3975161"/>
                <a:gd name="connsiteX76" fmla="*/ 3200724 w 4855395"/>
                <a:gd name="connsiteY76" fmla="*/ 2509280 h 3975161"/>
                <a:gd name="connsiteX77" fmla="*/ 3473662 w 4855395"/>
                <a:gd name="connsiteY77" fmla="*/ 2297721 h 3975161"/>
                <a:gd name="connsiteX78" fmla="*/ 3271112 w 4855395"/>
                <a:gd name="connsiteY78" fmla="*/ 2454723 h 3975161"/>
                <a:gd name="connsiteX79" fmla="*/ 3092654 w 4855395"/>
                <a:gd name="connsiteY79" fmla="*/ 2457274 h 3975161"/>
                <a:gd name="connsiteX80" fmla="*/ 1958482 w 4855395"/>
                <a:gd name="connsiteY80" fmla="*/ 3435500 h 3975161"/>
                <a:gd name="connsiteX81" fmla="*/ 1753950 w 4855395"/>
                <a:gd name="connsiteY81" fmla="*/ 3536155 h 3975161"/>
                <a:gd name="connsiteX82" fmla="*/ 3075235 w 4855395"/>
                <a:gd name="connsiteY82" fmla="*/ 2280169 h 3975161"/>
                <a:gd name="connsiteX83" fmla="*/ 3473662 w 4855395"/>
                <a:gd name="connsiteY83" fmla="*/ 2297721 h 3975161"/>
                <a:gd name="connsiteX84" fmla="*/ 3652588 w 4855395"/>
                <a:gd name="connsiteY84" fmla="*/ 2159033 h 3975161"/>
                <a:gd name="connsiteX85" fmla="*/ 3562357 w 4855395"/>
                <a:gd name="connsiteY85" fmla="*/ 2228973 h 3975161"/>
                <a:gd name="connsiteX86" fmla="*/ 3079460 w 4855395"/>
                <a:gd name="connsiteY86" fmla="*/ 2200756 h 3975161"/>
                <a:gd name="connsiteX87" fmla="*/ 1622261 w 4855395"/>
                <a:gd name="connsiteY87" fmla="*/ 3600962 h 3975161"/>
                <a:gd name="connsiteX88" fmla="*/ 1525916 w 4855395"/>
                <a:gd name="connsiteY88" fmla="*/ 3648375 h 3975161"/>
                <a:gd name="connsiteX89" fmla="*/ 3070858 w 4855395"/>
                <a:gd name="connsiteY89" fmla="*/ 2113302 h 3975161"/>
                <a:gd name="connsiteX90" fmla="*/ 3652588 w 4855395"/>
                <a:gd name="connsiteY90" fmla="*/ 2159033 h 3975161"/>
                <a:gd name="connsiteX91" fmla="*/ 4853059 w 4855395"/>
                <a:gd name="connsiteY91" fmla="*/ 822316 h 3975161"/>
                <a:gd name="connsiteX92" fmla="*/ 4199462 w 4855395"/>
                <a:gd name="connsiteY92" fmla="*/ 21579 h 3975161"/>
                <a:gd name="connsiteX93" fmla="*/ 2876732 w 4855395"/>
                <a:gd name="connsiteY93" fmla="*/ 414031 h 3975161"/>
                <a:gd name="connsiteX94" fmla="*/ 66752 w 4855395"/>
                <a:gd name="connsiteY94" fmla="*/ 2287176 h 3975161"/>
                <a:gd name="connsiteX95" fmla="*/ 1528274 w 4855395"/>
                <a:gd name="connsiteY95" fmla="*/ 3795115 h 3975161"/>
                <a:gd name="connsiteX96" fmla="*/ 3024956 w 4855395"/>
                <a:gd name="connsiteY96" fmla="*/ 2779469 h 3975161"/>
                <a:gd name="connsiteX97" fmla="*/ 3587352 w 4855395"/>
                <a:gd name="connsiteY97" fmla="*/ 2322527 h 3975161"/>
                <a:gd name="connsiteX98" fmla="*/ 3675333 w 4855395"/>
                <a:gd name="connsiteY98" fmla="*/ 2255078 h 3975161"/>
                <a:gd name="connsiteX99" fmla="*/ 3671467 w 4855395"/>
                <a:gd name="connsiteY99" fmla="*/ 2254185 h 3975161"/>
                <a:gd name="connsiteX100" fmla="*/ 3755845 w 4855395"/>
                <a:gd name="connsiteY100" fmla="*/ 2185627 h 3975161"/>
                <a:gd name="connsiteX101" fmla="*/ 3757233 w 4855395"/>
                <a:gd name="connsiteY101" fmla="*/ 2185985 h 3975161"/>
                <a:gd name="connsiteX102" fmla="*/ 3788528 w 4855395"/>
                <a:gd name="connsiteY102" fmla="*/ 2159073 h 3975161"/>
                <a:gd name="connsiteX103" fmla="*/ 4022691 w 4855395"/>
                <a:gd name="connsiteY103" fmla="*/ 1968817 h 3975161"/>
                <a:gd name="connsiteX104" fmla="*/ 4007261 w 4855395"/>
                <a:gd name="connsiteY104" fmla="*/ 1968158 h 3975161"/>
                <a:gd name="connsiteX105" fmla="*/ 4629724 w 4855395"/>
                <a:gd name="connsiteY105" fmla="*/ 1326197 h 3975161"/>
                <a:gd name="connsiteX106" fmla="*/ 4853059 w 4855395"/>
                <a:gd name="connsiteY106" fmla="*/ 822316 h 3975161"/>
                <a:gd name="connsiteX0" fmla="*/ 1428239 w 4855910"/>
                <a:gd name="connsiteY0" fmla="*/ 1838447 h 4063672"/>
                <a:gd name="connsiteX1" fmla="*/ 1381637 w 4855910"/>
                <a:gd name="connsiteY1" fmla="*/ 1727556 h 4063672"/>
                <a:gd name="connsiteX2" fmla="*/ 1166439 w 4855910"/>
                <a:gd name="connsiteY2" fmla="*/ 1671610 h 4063672"/>
                <a:gd name="connsiteX3" fmla="*/ 838057 w 4855910"/>
                <a:gd name="connsiteY3" fmla="*/ 1926035 h 4063672"/>
                <a:gd name="connsiteX4" fmla="*/ 912187 w 4855910"/>
                <a:gd name="connsiteY4" fmla="*/ 2452268 h 4063672"/>
                <a:gd name="connsiteX5" fmla="*/ 1037067 w 4855910"/>
                <a:gd name="connsiteY5" fmla="*/ 2328721 h 4063672"/>
                <a:gd name="connsiteX6" fmla="*/ 887737 w 4855910"/>
                <a:gd name="connsiteY6" fmla="*/ 1962081 h 4063672"/>
                <a:gd name="connsiteX7" fmla="*/ 1325905 w 4855910"/>
                <a:gd name="connsiteY7" fmla="*/ 1927868 h 4063672"/>
                <a:gd name="connsiteX8" fmla="*/ 1428239 w 4855910"/>
                <a:gd name="connsiteY8" fmla="*/ 1838447 h 4063672"/>
                <a:gd name="connsiteX9" fmla="*/ 1481088 w 4855910"/>
                <a:gd name="connsiteY9" fmla="*/ 1841047 h 4063672"/>
                <a:gd name="connsiteX10" fmla="*/ 1264867 w 4855910"/>
                <a:gd name="connsiteY10" fmla="*/ 1974078 h 4063672"/>
                <a:gd name="connsiteX11" fmla="*/ 943176 w 4855910"/>
                <a:gd name="connsiteY11" fmla="*/ 1959824 h 4063672"/>
                <a:gd name="connsiteX12" fmla="*/ 1033870 w 4855910"/>
                <a:gd name="connsiteY12" fmla="*/ 2264059 h 4063672"/>
                <a:gd name="connsiteX13" fmla="*/ 931036 w 4855910"/>
                <a:gd name="connsiteY13" fmla="*/ 2495475 h 4063672"/>
                <a:gd name="connsiteX14" fmla="*/ 839921 w 4855910"/>
                <a:gd name="connsiteY14" fmla="*/ 1820468 h 4063672"/>
                <a:gd name="connsiteX15" fmla="*/ 1216654 w 4855910"/>
                <a:gd name="connsiteY15" fmla="*/ 1609886 h 4063672"/>
                <a:gd name="connsiteX16" fmla="*/ 1448236 w 4855910"/>
                <a:gd name="connsiteY16" fmla="*/ 1720916 h 4063672"/>
                <a:gd name="connsiteX17" fmla="*/ 1481088 w 4855910"/>
                <a:gd name="connsiteY17" fmla="*/ 1841047 h 4063672"/>
                <a:gd name="connsiteX18" fmla="*/ 2119433 w 4855910"/>
                <a:gd name="connsiteY18" fmla="*/ 2149641 h 4063672"/>
                <a:gd name="connsiteX19" fmla="*/ 2022100 w 4855910"/>
                <a:gd name="connsiteY19" fmla="*/ 2015961 h 4063672"/>
                <a:gd name="connsiteX20" fmla="*/ 1891317 w 4855910"/>
                <a:gd name="connsiteY20" fmla="*/ 1993873 h 4063672"/>
                <a:gd name="connsiteX21" fmla="*/ 1845576 w 4855910"/>
                <a:gd name="connsiteY21" fmla="*/ 2057230 h 4063672"/>
                <a:gd name="connsiteX22" fmla="*/ 1759708 w 4855910"/>
                <a:gd name="connsiteY22" fmla="*/ 2441192 h 4063672"/>
                <a:gd name="connsiteX23" fmla="*/ 1370841 w 4855910"/>
                <a:gd name="connsiteY23" fmla="*/ 2249639 h 4063672"/>
                <a:gd name="connsiteX24" fmla="*/ 1208252 w 4855910"/>
                <a:gd name="connsiteY24" fmla="*/ 2390352 h 4063672"/>
                <a:gd name="connsiteX25" fmla="*/ 1780751 w 4855910"/>
                <a:gd name="connsiteY25" fmla="*/ 2496546 h 4063672"/>
                <a:gd name="connsiteX26" fmla="*/ 2119433 w 4855910"/>
                <a:gd name="connsiteY26" fmla="*/ 2149641 h 4063672"/>
                <a:gd name="connsiteX27" fmla="*/ 2154788 w 4855910"/>
                <a:gd name="connsiteY27" fmla="*/ 2155183 h 4063672"/>
                <a:gd name="connsiteX28" fmla="*/ 1718629 w 4855910"/>
                <a:gd name="connsiteY28" fmla="*/ 2565756 h 4063672"/>
                <a:gd name="connsiteX29" fmla="*/ 1148712 w 4855910"/>
                <a:gd name="connsiteY29" fmla="*/ 2343668 h 4063672"/>
                <a:gd name="connsiteX30" fmla="*/ 1449334 w 4855910"/>
                <a:gd name="connsiteY30" fmla="*/ 2222630 h 4063672"/>
                <a:gd name="connsiteX31" fmla="*/ 1712098 w 4855910"/>
                <a:gd name="connsiteY31" fmla="*/ 2396432 h 4063672"/>
                <a:gd name="connsiteX32" fmla="*/ 1811336 w 4855910"/>
                <a:gd name="connsiteY32" fmla="*/ 2094528 h 4063672"/>
                <a:gd name="connsiteX33" fmla="*/ 1928513 w 4855910"/>
                <a:gd name="connsiteY33" fmla="*/ 1926522 h 4063672"/>
                <a:gd name="connsiteX34" fmla="*/ 2031561 w 4855910"/>
                <a:gd name="connsiteY34" fmla="*/ 1951301 h 4063672"/>
                <a:gd name="connsiteX35" fmla="*/ 2154788 w 4855910"/>
                <a:gd name="connsiteY35" fmla="*/ 2155183 h 4063672"/>
                <a:gd name="connsiteX36" fmla="*/ 2524625 w 4855910"/>
                <a:gd name="connsiteY36" fmla="*/ 1447405 h 4063672"/>
                <a:gd name="connsiteX37" fmla="*/ 2224987 w 4855910"/>
                <a:gd name="connsiteY37" fmla="*/ 1245369 h 4063672"/>
                <a:gd name="connsiteX38" fmla="*/ 2127404 w 4855910"/>
                <a:gd name="connsiteY38" fmla="*/ 1254143 h 4063672"/>
                <a:gd name="connsiteX39" fmla="*/ 1997626 w 4855910"/>
                <a:gd name="connsiteY39" fmla="*/ 1288984 h 4063672"/>
                <a:gd name="connsiteX40" fmla="*/ 1713982 w 4855910"/>
                <a:gd name="connsiteY40" fmla="*/ 1717199 h 4063672"/>
                <a:gd name="connsiteX41" fmla="*/ 1885136 w 4855910"/>
                <a:gd name="connsiteY41" fmla="*/ 1696309 h 4063672"/>
                <a:gd name="connsiteX42" fmla="*/ 2010977 w 4855910"/>
                <a:gd name="connsiteY42" fmla="*/ 1343284 h 4063672"/>
                <a:gd name="connsiteX43" fmla="*/ 2354960 w 4855910"/>
                <a:gd name="connsiteY43" fmla="*/ 1563414 h 4063672"/>
                <a:gd name="connsiteX44" fmla="*/ 2524625 w 4855910"/>
                <a:gd name="connsiteY44" fmla="*/ 1447405 h 4063672"/>
                <a:gd name="connsiteX45" fmla="*/ 2574740 w 4855910"/>
                <a:gd name="connsiteY45" fmla="*/ 1478431 h 4063672"/>
                <a:gd name="connsiteX46" fmla="*/ 2277322 w 4855910"/>
                <a:gd name="connsiteY46" fmla="*/ 1561830 h 4063672"/>
                <a:gd name="connsiteX47" fmla="*/ 2050077 w 4855910"/>
                <a:gd name="connsiteY47" fmla="*/ 1371283 h 4063672"/>
                <a:gd name="connsiteX48" fmla="*/ 1921243 w 4855910"/>
                <a:gd name="connsiteY48" fmla="*/ 1645627 h 4063672"/>
                <a:gd name="connsiteX49" fmla="*/ 1696980 w 4855910"/>
                <a:gd name="connsiteY49" fmla="*/ 1758128 h 4063672"/>
                <a:gd name="connsiteX50" fmla="*/ 2063737 w 4855910"/>
                <a:gd name="connsiteY50" fmla="*/ 1211073 h 4063672"/>
                <a:gd name="connsiteX51" fmla="*/ 2137350 w 4855910"/>
                <a:gd name="connsiteY51" fmla="*/ 1199760 h 4063672"/>
                <a:gd name="connsiteX52" fmla="*/ 2574740 w 4855910"/>
                <a:gd name="connsiteY52" fmla="*/ 1478431 h 4063672"/>
                <a:gd name="connsiteX53" fmla="*/ 3205219 w 4855910"/>
                <a:gd name="connsiteY53" fmla="*/ 1745657 h 4063672"/>
                <a:gd name="connsiteX54" fmla="*/ 3107887 w 4855910"/>
                <a:gd name="connsiteY54" fmla="*/ 1611975 h 4063672"/>
                <a:gd name="connsiteX55" fmla="*/ 2977104 w 4855910"/>
                <a:gd name="connsiteY55" fmla="*/ 1589890 h 4063672"/>
                <a:gd name="connsiteX56" fmla="*/ 2931363 w 4855910"/>
                <a:gd name="connsiteY56" fmla="*/ 1653246 h 4063672"/>
                <a:gd name="connsiteX57" fmla="*/ 2845494 w 4855910"/>
                <a:gd name="connsiteY57" fmla="*/ 2037208 h 4063672"/>
                <a:gd name="connsiteX58" fmla="*/ 2456628 w 4855910"/>
                <a:gd name="connsiteY58" fmla="*/ 1845655 h 4063672"/>
                <a:gd name="connsiteX59" fmla="*/ 2294038 w 4855910"/>
                <a:gd name="connsiteY59" fmla="*/ 1986368 h 4063672"/>
                <a:gd name="connsiteX60" fmla="*/ 2866537 w 4855910"/>
                <a:gd name="connsiteY60" fmla="*/ 2092560 h 4063672"/>
                <a:gd name="connsiteX61" fmla="*/ 3205219 w 4855910"/>
                <a:gd name="connsiteY61" fmla="*/ 1745657 h 4063672"/>
                <a:gd name="connsiteX62" fmla="*/ 3240575 w 4855910"/>
                <a:gd name="connsiteY62" fmla="*/ 1751197 h 4063672"/>
                <a:gd name="connsiteX63" fmla="*/ 2804415 w 4855910"/>
                <a:gd name="connsiteY63" fmla="*/ 2161770 h 4063672"/>
                <a:gd name="connsiteX64" fmla="*/ 2234497 w 4855910"/>
                <a:gd name="connsiteY64" fmla="*/ 1939684 h 4063672"/>
                <a:gd name="connsiteX65" fmla="*/ 2535120 w 4855910"/>
                <a:gd name="connsiteY65" fmla="*/ 1818644 h 4063672"/>
                <a:gd name="connsiteX66" fmla="*/ 2797885 w 4855910"/>
                <a:gd name="connsiteY66" fmla="*/ 1992446 h 4063672"/>
                <a:gd name="connsiteX67" fmla="*/ 2897122 w 4855910"/>
                <a:gd name="connsiteY67" fmla="*/ 1690544 h 4063672"/>
                <a:gd name="connsiteX68" fmla="*/ 3014299 w 4855910"/>
                <a:gd name="connsiteY68" fmla="*/ 1522536 h 4063672"/>
                <a:gd name="connsiteX69" fmla="*/ 3117348 w 4855910"/>
                <a:gd name="connsiteY69" fmla="*/ 1547315 h 4063672"/>
                <a:gd name="connsiteX70" fmla="*/ 3240575 w 4855910"/>
                <a:gd name="connsiteY70" fmla="*/ 1751197 h 4063672"/>
                <a:gd name="connsiteX71" fmla="*/ 3200724 w 4855910"/>
                <a:gd name="connsiteY71" fmla="*/ 2597791 h 4063672"/>
                <a:gd name="connsiteX72" fmla="*/ 3095175 w 4855910"/>
                <a:gd name="connsiteY72" fmla="*/ 2661325 h 4063672"/>
                <a:gd name="connsiteX73" fmla="*/ 2125921 w 4855910"/>
                <a:gd name="connsiteY73" fmla="*/ 3441613 h 4063672"/>
                <a:gd name="connsiteX74" fmla="*/ 2050097 w 4855910"/>
                <a:gd name="connsiteY74" fmla="*/ 3478927 h 4063672"/>
                <a:gd name="connsiteX75" fmla="*/ 3089280 w 4855910"/>
                <a:gd name="connsiteY75" fmla="*/ 2601393 h 4063672"/>
                <a:gd name="connsiteX76" fmla="*/ 3200724 w 4855910"/>
                <a:gd name="connsiteY76" fmla="*/ 2597791 h 4063672"/>
                <a:gd name="connsiteX77" fmla="*/ 3473662 w 4855910"/>
                <a:gd name="connsiteY77" fmla="*/ 2386232 h 4063672"/>
                <a:gd name="connsiteX78" fmla="*/ 3271112 w 4855910"/>
                <a:gd name="connsiteY78" fmla="*/ 2543234 h 4063672"/>
                <a:gd name="connsiteX79" fmla="*/ 3092654 w 4855910"/>
                <a:gd name="connsiteY79" fmla="*/ 2545785 h 4063672"/>
                <a:gd name="connsiteX80" fmla="*/ 1958482 w 4855910"/>
                <a:gd name="connsiteY80" fmla="*/ 3524011 h 4063672"/>
                <a:gd name="connsiteX81" fmla="*/ 1753950 w 4855910"/>
                <a:gd name="connsiteY81" fmla="*/ 3624666 h 4063672"/>
                <a:gd name="connsiteX82" fmla="*/ 3075235 w 4855910"/>
                <a:gd name="connsiteY82" fmla="*/ 2368680 h 4063672"/>
                <a:gd name="connsiteX83" fmla="*/ 3473662 w 4855910"/>
                <a:gd name="connsiteY83" fmla="*/ 2386232 h 4063672"/>
                <a:gd name="connsiteX84" fmla="*/ 3652588 w 4855910"/>
                <a:gd name="connsiteY84" fmla="*/ 2247544 h 4063672"/>
                <a:gd name="connsiteX85" fmla="*/ 3562357 w 4855910"/>
                <a:gd name="connsiteY85" fmla="*/ 2317484 h 4063672"/>
                <a:gd name="connsiteX86" fmla="*/ 3079460 w 4855910"/>
                <a:gd name="connsiteY86" fmla="*/ 2289267 h 4063672"/>
                <a:gd name="connsiteX87" fmla="*/ 1622261 w 4855910"/>
                <a:gd name="connsiteY87" fmla="*/ 3689473 h 4063672"/>
                <a:gd name="connsiteX88" fmla="*/ 1525916 w 4855910"/>
                <a:gd name="connsiteY88" fmla="*/ 3736886 h 4063672"/>
                <a:gd name="connsiteX89" fmla="*/ 3070858 w 4855910"/>
                <a:gd name="connsiteY89" fmla="*/ 2201813 h 4063672"/>
                <a:gd name="connsiteX90" fmla="*/ 3652588 w 4855910"/>
                <a:gd name="connsiteY90" fmla="*/ 2247544 h 4063672"/>
                <a:gd name="connsiteX91" fmla="*/ 4853059 w 4855910"/>
                <a:gd name="connsiteY91" fmla="*/ 910827 h 4063672"/>
                <a:gd name="connsiteX92" fmla="*/ 4270714 w 4855910"/>
                <a:gd name="connsiteY92" fmla="*/ 15087 h 4063672"/>
                <a:gd name="connsiteX93" fmla="*/ 2876732 w 4855910"/>
                <a:gd name="connsiteY93" fmla="*/ 502542 h 4063672"/>
                <a:gd name="connsiteX94" fmla="*/ 66752 w 4855910"/>
                <a:gd name="connsiteY94" fmla="*/ 2375687 h 4063672"/>
                <a:gd name="connsiteX95" fmla="*/ 1528274 w 4855910"/>
                <a:gd name="connsiteY95" fmla="*/ 3883626 h 4063672"/>
                <a:gd name="connsiteX96" fmla="*/ 3024956 w 4855910"/>
                <a:gd name="connsiteY96" fmla="*/ 2867980 h 4063672"/>
                <a:gd name="connsiteX97" fmla="*/ 3587352 w 4855910"/>
                <a:gd name="connsiteY97" fmla="*/ 2411038 h 4063672"/>
                <a:gd name="connsiteX98" fmla="*/ 3675333 w 4855910"/>
                <a:gd name="connsiteY98" fmla="*/ 2343589 h 4063672"/>
                <a:gd name="connsiteX99" fmla="*/ 3671467 w 4855910"/>
                <a:gd name="connsiteY99" fmla="*/ 2342696 h 4063672"/>
                <a:gd name="connsiteX100" fmla="*/ 3755845 w 4855910"/>
                <a:gd name="connsiteY100" fmla="*/ 2274138 h 4063672"/>
                <a:gd name="connsiteX101" fmla="*/ 3757233 w 4855910"/>
                <a:gd name="connsiteY101" fmla="*/ 2274496 h 4063672"/>
                <a:gd name="connsiteX102" fmla="*/ 3788528 w 4855910"/>
                <a:gd name="connsiteY102" fmla="*/ 2247584 h 4063672"/>
                <a:gd name="connsiteX103" fmla="*/ 4022691 w 4855910"/>
                <a:gd name="connsiteY103" fmla="*/ 2057328 h 4063672"/>
                <a:gd name="connsiteX104" fmla="*/ 4007261 w 4855910"/>
                <a:gd name="connsiteY104" fmla="*/ 2056669 h 4063672"/>
                <a:gd name="connsiteX105" fmla="*/ 4629724 w 4855910"/>
                <a:gd name="connsiteY105" fmla="*/ 1414708 h 4063672"/>
                <a:gd name="connsiteX106" fmla="*/ 4853059 w 4855910"/>
                <a:gd name="connsiteY106" fmla="*/ 910827 h 4063672"/>
                <a:gd name="connsiteX0" fmla="*/ 1420368 w 4847940"/>
                <a:gd name="connsiteY0" fmla="*/ 1831184 h 4035307"/>
                <a:gd name="connsiteX1" fmla="*/ 1373766 w 4847940"/>
                <a:gd name="connsiteY1" fmla="*/ 1720293 h 4035307"/>
                <a:gd name="connsiteX2" fmla="*/ 1158568 w 4847940"/>
                <a:gd name="connsiteY2" fmla="*/ 1664347 h 4035307"/>
                <a:gd name="connsiteX3" fmla="*/ 830186 w 4847940"/>
                <a:gd name="connsiteY3" fmla="*/ 1918772 h 4035307"/>
                <a:gd name="connsiteX4" fmla="*/ 904316 w 4847940"/>
                <a:gd name="connsiteY4" fmla="*/ 2445005 h 4035307"/>
                <a:gd name="connsiteX5" fmla="*/ 1029196 w 4847940"/>
                <a:gd name="connsiteY5" fmla="*/ 2321458 h 4035307"/>
                <a:gd name="connsiteX6" fmla="*/ 879866 w 4847940"/>
                <a:gd name="connsiteY6" fmla="*/ 1954818 h 4035307"/>
                <a:gd name="connsiteX7" fmla="*/ 1318034 w 4847940"/>
                <a:gd name="connsiteY7" fmla="*/ 1920605 h 4035307"/>
                <a:gd name="connsiteX8" fmla="*/ 1420368 w 4847940"/>
                <a:gd name="connsiteY8" fmla="*/ 1831184 h 4035307"/>
                <a:gd name="connsiteX9" fmla="*/ 1473217 w 4847940"/>
                <a:gd name="connsiteY9" fmla="*/ 1833784 h 4035307"/>
                <a:gd name="connsiteX10" fmla="*/ 1256996 w 4847940"/>
                <a:gd name="connsiteY10" fmla="*/ 1966815 h 4035307"/>
                <a:gd name="connsiteX11" fmla="*/ 935305 w 4847940"/>
                <a:gd name="connsiteY11" fmla="*/ 1952561 h 4035307"/>
                <a:gd name="connsiteX12" fmla="*/ 1025999 w 4847940"/>
                <a:gd name="connsiteY12" fmla="*/ 2256796 h 4035307"/>
                <a:gd name="connsiteX13" fmla="*/ 923165 w 4847940"/>
                <a:gd name="connsiteY13" fmla="*/ 2488212 h 4035307"/>
                <a:gd name="connsiteX14" fmla="*/ 832050 w 4847940"/>
                <a:gd name="connsiteY14" fmla="*/ 1813205 h 4035307"/>
                <a:gd name="connsiteX15" fmla="*/ 1208783 w 4847940"/>
                <a:gd name="connsiteY15" fmla="*/ 1602623 h 4035307"/>
                <a:gd name="connsiteX16" fmla="*/ 1440365 w 4847940"/>
                <a:gd name="connsiteY16" fmla="*/ 1713653 h 4035307"/>
                <a:gd name="connsiteX17" fmla="*/ 1473217 w 4847940"/>
                <a:gd name="connsiteY17" fmla="*/ 1833784 h 4035307"/>
                <a:gd name="connsiteX18" fmla="*/ 2111562 w 4847940"/>
                <a:gd name="connsiteY18" fmla="*/ 2142378 h 4035307"/>
                <a:gd name="connsiteX19" fmla="*/ 2014229 w 4847940"/>
                <a:gd name="connsiteY19" fmla="*/ 2008698 h 4035307"/>
                <a:gd name="connsiteX20" fmla="*/ 1883446 w 4847940"/>
                <a:gd name="connsiteY20" fmla="*/ 1986610 h 4035307"/>
                <a:gd name="connsiteX21" fmla="*/ 1837705 w 4847940"/>
                <a:gd name="connsiteY21" fmla="*/ 2049967 h 4035307"/>
                <a:gd name="connsiteX22" fmla="*/ 1751837 w 4847940"/>
                <a:gd name="connsiteY22" fmla="*/ 2433929 h 4035307"/>
                <a:gd name="connsiteX23" fmla="*/ 1362970 w 4847940"/>
                <a:gd name="connsiteY23" fmla="*/ 2242376 h 4035307"/>
                <a:gd name="connsiteX24" fmla="*/ 1200381 w 4847940"/>
                <a:gd name="connsiteY24" fmla="*/ 2383089 h 4035307"/>
                <a:gd name="connsiteX25" fmla="*/ 1772880 w 4847940"/>
                <a:gd name="connsiteY25" fmla="*/ 2489283 h 4035307"/>
                <a:gd name="connsiteX26" fmla="*/ 2111562 w 4847940"/>
                <a:gd name="connsiteY26" fmla="*/ 2142378 h 4035307"/>
                <a:gd name="connsiteX27" fmla="*/ 2146917 w 4847940"/>
                <a:gd name="connsiteY27" fmla="*/ 2147920 h 4035307"/>
                <a:gd name="connsiteX28" fmla="*/ 1710758 w 4847940"/>
                <a:gd name="connsiteY28" fmla="*/ 2558493 h 4035307"/>
                <a:gd name="connsiteX29" fmla="*/ 1140841 w 4847940"/>
                <a:gd name="connsiteY29" fmla="*/ 2336405 h 4035307"/>
                <a:gd name="connsiteX30" fmla="*/ 1441463 w 4847940"/>
                <a:gd name="connsiteY30" fmla="*/ 2215367 h 4035307"/>
                <a:gd name="connsiteX31" fmla="*/ 1704227 w 4847940"/>
                <a:gd name="connsiteY31" fmla="*/ 2389169 h 4035307"/>
                <a:gd name="connsiteX32" fmla="*/ 1803465 w 4847940"/>
                <a:gd name="connsiteY32" fmla="*/ 2087265 h 4035307"/>
                <a:gd name="connsiteX33" fmla="*/ 1920642 w 4847940"/>
                <a:gd name="connsiteY33" fmla="*/ 1919259 h 4035307"/>
                <a:gd name="connsiteX34" fmla="*/ 2023690 w 4847940"/>
                <a:gd name="connsiteY34" fmla="*/ 1944038 h 4035307"/>
                <a:gd name="connsiteX35" fmla="*/ 2146917 w 4847940"/>
                <a:gd name="connsiteY35" fmla="*/ 2147920 h 4035307"/>
                <a:gd name="connsiteX36" fmla="*/ 2516754 w 4847940"/>
                <a:gd name="connsiteY36" fmla="*/ 1440142 h 4035307"/>
                <a:gd name="connsiteX37" fmla="*/ 2217116 w 4847940"/>
                <a:gd name="connsiteY37" fmla="*/ 1238106 h 4035307"/>
                <a:gd name="connsiteX38" fmla="*/ 2119533 w 4847940"/>
                <a:gd name="connsiteY38" fmla="*/ 1246880 h 4035307"/>
                <a:gd name="connsiteX39" fmla="*/ 1989755 w 4847940"/>
                <a:gd name="connsiteY39" fmla="*/ 1281721 h 4035307"/>
                <a:gd name="connsiteX40" fmla="*/ 1706111 w 4847940"/>
                <a:gd name="connsiteY40" fmla="*/ 1709936 h 4035307"/>
                <a:gd name="connsiteX41" fmla="*/ 1877265 w 4847940"/>
                <a:gd name="connsiteY41" fmla="*/ 1689046 h 4035307"/>
                <a:gd name="connsiteX42" fmla="*/ 2003106 w 4847940"/>
                <a:gd name="connsiteY42" fmla="*/ 1336021 h 4035307"/>
                <a:gd name="connsiteX43" fmla="*/ 2347089 w 4847940"/>
                <a:gd name="connsiteY43" fmla="*/ 1556151 h 4035307"/>
                <a:gd name="connsiteX44" fmla="*/ 2516754 w 4847940"/>
                <a:gd name="connsiteY44" fmla="*/ 1440142 h 4035307"/>
                <a:gd name="connsiteX45" fmla="*/ 2566869 w 4847940"/>
                <a:gd name="connsiteY45" fmla="*/ 1471168 h 4035307"/>
                <a:gd name="connsiteX46" fmla="*/ 2269451 w 4847940"/>
                <a:gd name="connsiteY46" fmla="*/ 1554567 h 4035307"/>
                <a:gd name="connsiteX47" fmla="*/ 2042206 w 4847940"/>
                <a:gd name="connsiteY47" fmla="*/ 1364020 h 4035307"/>
                <a:gd name="connsiteX48" fmla="*/ 1913372 w 4847940"/>
                <a:gd name="connsiteY48" fmla="*/ 1638364 h 4035307"/>
                <a:gd name="connsiteX49" fmla="*/ 1689109 w 4847940"/>
                <a:gd name="connsiteY49" fmla="*/ 1750865 h 4035307"/>
                <a:gd name="connsiteX50" fmla="*/ 2055866 w 4847940"/>
                <a:gd name="connsiteY50" fmla="*/ 1203810 h 4035307"/>
                <a:gd name="connsiteX51" fmla="*/ 2129479 w 4847940"/>
                <a:gd name="connsiteY51" fmla="*/ 1192497 h 4035307"/>
                <a:gd name="connsiteX52" fmla="*/ 2566869 w 4847940"/>
                <a:gd name="connsiteY52" fmla="*/ 1471168 h 4035307"/>
                <a:gd name="connsiteX53" fmla="*/ 3197348 w 4847940"/>
                <a:gd name="connsiteY53" fmla="*/ 1738394 h 4035307"/>
                <a:gd name="connsiteX54" fmla="*/ 3100016 w 4847940"/>
                <a:gd name="connsiteY54" fmla="*/ 1604712 h 4035307"/>
                <a:gd name="connsiteX55" fmla="*/ 2969233 w 4847940"/>
                <a:gd name="connsiteY55" fmla="*/ 1582627 h 4035307"/>
                <a:gd name="connsiteX56" fmla="*/ 2923492 w 4847940"/>
                <a:gd name="connsiteY56" fmla="*/ 1645983 h 4035307"/>
                <a:gd name="connsiteX57" fmla="*/ 2837623 w 4847940"/>
                <a:gd name="connsiteY57" fmla="*/ 2029945 h 4035307"/>
                <a:gd name="connsiteX58" fmla="*/ 2448757 w 4847940"/>
                <a:gd name="connsiteY58" fmla="*/ 1838392 h 4035307"/>
                <a:gd name="connsiteX59" fmla="*/ 2286167 w 4847940"/>
                <a:gd name="connsiteY59" fmla="*/ 1979105 h 4035307"/>
                <a:gd name="connsiteX60" fmla="*/ 2858666 w 4847940"/>
                <a:gd name="connsiteY60" fmla="*/ 2085297 h 4035307"/>
                <a:gd name="connsiteX61" fmla="*/ 3197348 w 4847940"/>
                <a:gd name="connsiteY61" fmla="*/ 1738394 h 4035307"/>
                <a:gd name="connsiteX62" fmla="*/ 3232704 w 4847940"/>
                <a:gd name="connsiteY62" fmla="*/ 1743934 h 4035307"/>
                <a:gd name="connsiteX63" fmla="*/ 2796544 w 4847940"/>
                <a:gd name="connsiteY63" fmla="*/ 2154507 h 4035307"/>
                <a:gd name="connsiteX64" fmla="*/ 2226626 w 4847940"/>
                <a:gd name="connsiteY64" fmla="*/ 1932421 h 4035307"/>
                <a:gd name="connsiteX65" fmla="*/ 2527249 w 4847940"/>
                <a:gd name="connsiteY65" fmla="*/ 1811381 h 4035307"/>
                <a:gd name="connsiteX66" fmla="*/ 2790014 w 4847940"/>
                <a:gd name="connsiteY66" fmla="*/ 1985183 h 4035307"/>
                <a:gd name="connsiteX67" fmla="*/ 2889251 w 4847940"/>
                <a:gd name="connsiteY67" fmla="*/ 1683281 h 4035307"/>
                <a:gd name="connsiteX68" fmla="*/ 3006428 w 4847940"/>
                <a:gd name="connsiteY68" fmla="*/ 1515273 h 4035307"/>
                <a:gd name="connsiteX69" fmla="*/ 3109477 w 4847940"/>
                <a:gd name="connsiteY69" fmla="*/ 1540052 h 4035307"/>
                <a:gd name="connsiteX70" fmla="*/ 3232704 w 4847940"/>
                <a:gd name="connsiteY70" fmla="*/ 1743934 h 4035307"/>
                <a:gd name="connsiteX71" fmla="*/ 3192853 w 4847940"/>
                <a:gd name="connsiteY71" fmla="*/ 2590528 h 4035307"/>
                <a:gd name="connsiteX72" fmla="*/ 3087304 w 4847940"/>
                <a:gd name="connsiteY72" fmla="*/ 2654062 h 4035307"/>
                <a:gd name="connsiteX73" fmla="*/ 2118050 w 4847940"/>
                <a:gd name="connsiteY73" fmla="*/ 3434350 h 4035307"/>
                <a:gd name="connsiteX74" fmla="*/ 2042226 w 4847940"/>
                <a:gd name="connsiteY74" fmla="*/ 3471664 h 4035307"/>
                <a:gd name="connsiteX75" fmla="*/ 3081409 w 4847940"/>
                <a:gd name="connsiteY75" fmla="*/ 2594130 h 4035307"/>
                <a:gd name="connsiteX76" fmla="*/ 3192853 w 4847940"/>
                <a:gd name="connsiteY76" fmla="*/ 2590528 h 4035307"/>
                <a:gd name="connsiteX77" fmla="*/ 3465791 w 4847940"/>
                <a:gd name="connsiteY77" fmla="*/ 2378969 h 4035307"/>
                <a:gd name="connsiteX78" fmla="*/ 3263241 w 4847940"/>
                <a:gd name="connsiteY78" fmla="*/ 2535971 h 4035307"/>
                <a:gd name="connsiteX79" fmla="*/ 3084783 w 4847940"/>
                <a:gd name="connsiteY79" fmla="*/ 2538522 h 4035307"/>
                <a:gd name="connsiteX80" fmla="*/ 1950611 w 4847940"/>
                <a:gd name="connsiteY80" fmla="*/ 3516748 h 4035307"/>
                <a:gd name="connsiteX81" fmla="*/ 1746079 w 4847940"/>
                <a:gd name="connsiteY81" fmla="*/ 3617403 h 4035307"/>
                <a:gd name="connsiteX82" fmla="*/ 3067364 w 4847940"/>
                <a:gd name="connsiteY82" fmla="*/ 2361417 h 4035307"/>
                <a:gd name="connsiteX83" fmla="*/ 3465791 w 4847940"/>
                <a:gd name="connsiteY83" fmla="*/ 2378969 h 4035307"/>
                <a:gd name="connsiteX84" fmla="*/ 3644717 w 4847940"/>
                <a:gd name="connsiteY84" fmla="*/ 2240281 h 4035307"/>
                <a:gd name="connsiteX85" fmla="*/ 3554486 w 4847940"/>
                <a:gd name="connsiteY85" fmla="*/ 2310221 h 4035307"/>
                <a:gd name="connsiteX86" fmla="*/ 3071589 w 4847940"/>
                <a:gd name="connsiteY86" fmla="*/ 2282004 h 4035307"/>
                <a:gd name="connsiteX87" fmla="*/ 1614390 w 4847940"/>
                <a:gd name="connsiteY87" fmla="*/ 3682210 h 4035307"/>
                <a:gd name="connsiteX88" fmla="*/ 1518045 w 4847940"/>
                <a:gd name="connsiteY88" fmla="*/ 3729623 h 4035307"/>
                <a:gd name="connsiteX89" fmla="*/ 3062987 w 4847940"/>
                <a:gd name="connsiteY89" fmla="*/ 2194550 h 4035307"/>
                <a:gd name="connsiteX90" fmla="*/ 3644717 w 4847940"/>
                <a:gd name="connsiteY90" fmla="*/ 2240281 h 4035307"/>
                <a:gd name="connsiteX91" fmla="*/ 4845188 w 4847940"/>
                <a:gd name="connsiteY91" fmla="*/ 903564 h 4035307"/>
                <a:gd name="connsiteX92" fmla="*/ 4262843 w 4847940"/>
                <a:gd name="connsiteY92" fmla="*/ 7824 h 4035307"/>
                <a:gd name="connsiteX93" fmla="*/ 2940112 w 4847940"/>
                <a:gd name="connsiteY93" fmla="*/ 578406 h 4035307"/>
                <a:gd name="connsiteX94" fmla="*/ 58881 w 4847940"/>
                <a:gd name="connsiteY94" fmla="*/ 2368424 h 4035307"/>
                <a:gd name="connsiteX95" fmla="*/ 1520403 w 4847940"/>
                <a:gd name="connsiteY95" fmla="*/ 3876363 h 4035307"/>
                <a:gd name="connsiteX96" fmla="*/ 3017085 w 4847940"/>
                <a:gd name="connsiteY96" fmla="*/ 2860717 h 4035307"/>
                <a:gd name="connsiteX97" fmla="*/ 3579481 w 4847940"/>
                <a:gd name="connsiteY97" fmla="*/ 2403775 h 4035307"/>
                <a:gd name="connsiteX98" fmla="*/ 3667462 w 4847940"/>
                <a:gd name="connsiteY98" fmla="*/ 2336326 h 4035307"/>
                <a:gd name="connsiteX99" fmla="*/ 3663596 w 4847940"/>
                <a:gd name="connsiteY99" fmla="*/ 2335433 h 4035307"/>
                <a:gd name="connsiteX100" fmla="*/ 3747974 w 4847940"/>
                <a:gd name="connsiteY100" fmla="*/ 2266875 h 4035307"/>
                <a:gd name="connsiteX101" fmla="*/ 3749362 w 4847940"/>
                <a:gd name="connsiteY101" fmla="*/ 2267233 h 4035307"/>
                <a:gd name="connsiteX102" fmla="*/ 3780657 w 4847940"/>
                <a:gd name="connsiteY102" fmla="*/ 2240321 h 4035307"/>
                <a:gd name="connsiteX103" fmla="*/ 4014820 w 4847940"/>
                <a:gd name="connsiteY103" fmla="*/ 2050065 h 4035307"/>
                <a:gd name="connsiteX104" fmla="*/ 3999390 w 4847940"/>
                <a:gd name="connsiteY104" fmla="*/ 2049406 h 4035307"/>
                <a:gd name="connsiteX105" fmla="*/ 4621853 w 4847940"/>
                <a:gd name="connsiteY105" fmla="*/ 1407445 h 4035307"/>
                <a:gd name="connsiteX106" fmla="*/ 4845188 w 4847940"/>
                <a:gd name="connsiteY106" fmla="*/ 903564 h 4035307"/>
                <a:gd name="connsiteX0" fmla="*/ 1420368 w 4845188"/>
                <a:gd name="connsiteY0" fmla="*/ 1326234 h 3530357"/>
                <a:gd name="connsiteX1" fmla="*/ 1373766 w 4845188"/>
                <a:gd name="connsiteY1" fmla="*/ 1215343 h 3530357"/>
                <a:gd name="connsiteX2" fmla="*/ 1158568 w 4845188"/>
                <a:gd name="connsiteY2" fmla="*/ 1159397 h 3530357"/>
                <a:gd name="connsiteX3" fmla="*/ 830186 w 4845188"/>
                <a:gd name="connsiteY3" fmla="*/ 1413822 h 3530357"/>
                <a:gd name="connsiteX4" fmla="*/ 904316 w 4845188"/>
                <a:gd name="connsiteY4" fmla="*/ 1940055 h 3530357"/>
                <a:gd name="connsiteX5" fmla="*/ 1029196 w 4845188"/>
                <a:gd name="connsiteY5" fmla="*/ 1816508 h 3530357"/>
                <a:gd name="connsiteX6" fmla="*/ 879866 w 4845188"/>
                <a:gd name="connsiteY6" fmla="*/ 1449868 h 3530357"/>
                <a:gd name="connsiteX7" fmla="*/ 1318034 w 4845188"/>
                <a:gd name="connsiteY7" fmla="*/ 1415655 h 3530357"/>
                <a:gd name="connsiteX8" fmla="*/ 1420368 w 4845188"/>
                <a:gd name="connsiteY8" fmla="*/ 1326234 h 3530357"/>
                <a:gd name="connsiteX9" fmla="*/ 1473217 w 4845188"/>
                <a:gd name="connsiteY9" fmla="*/ 1328834 h 3530357"/>
                <a:gd name="connsiteX10" fmla="*/ 1256996 w 4845188"/>
                <a:gd name="connsiteY10" fmla="*/ 1461865 h 3530357"/>
                <a:gd name="connsiteX11" fmla="*/ 935305 w 4845188"/>
                <a:gd name="connsiteY11" fmla="*/ 1447611 h 3530357"/>
                <a:gd name="connsiteX12" fmla="*/ 1025999 w 4845188"/>
                <a:gd name="connsiteY12" fmla="*/ 1751846 h 3530357"/>
                <a:gd name="connsiteX13" fmla="*/ 923165 w 4845188"/>
                <a:gd name="connsiteY13" fmla="*/ 1983262 h 3530357"/>
                <a:gd name="connsiteX14" fmla="*/ 832050 w 4845188"/>
                <a:gd name="connsiteY14" fmla="*/ 1308255 h 3530357"/>
                <a:gd name="connsiteX15" fmla="*/ 1208783 w 4845188"/>
                <a:gd name="connsiteY15" fmla="*/ 1097673 h 3530357"/>
                <a:gd name="connsiteX16" fmla="*/ 1440365 w 4845188"/>
                <a:gd name="connsiteY16" fmla="*/ 1208703 h 3530357"/>
                <a:gd name="connsiteX17" fmla="*/ 1473217 w 4845188"/>
                <a:gd name="connsiteY17" fmla="*/ 1328834 h 3530357"/>
                <a:gd name="connsiteX18" fmla="*/ 2111562 w 4845188"/>
                <a:gd name="connsiteY18" fmla="*/ 1637428 h 3530357"/>
                <a:gd name="connsiteX19" fmla="*/ 2014229 w 4845188"/>
                <a:gd name="connsiteY19" fmla="*/ 1503748 h 3530357"/>
                <a:gd name="connsiteX20" fmla="*/ 1883446 w 4845188"/>
                <a:gd name="connsiteY20" fmla="*/ 1481660 h 3530357"/>
                <a:gd name="connsiteX21" fmla="*/ 1837705 w 4845188"/>
                <a:gd name="connsiteY21" fmla="*/ 1545017 h 3530357"/>
                <a:gd name="connsiteX22" fmla="*/ 1751837 w 4845188"/>
                <a:gd name="connsiteY22" fmla="*/ 1928979 h 3530357"/>
                <a:gd name="connsiteX23" fmla="*/ 1362970 w 4845188"/>
                <a:gd name="connsiteY23" fmla="*/ 1737426 h 3530357"/>
                <a:gd name="connsiteX24" fmla="*/ 1200381 w 4845188"/>
                <a:gd name="connsiteY24" fmla="*/ 1878139 h 3530357"/>
                <a:gd name="connsiteX25" fmla="*/ 1772880 w 4845188"/>
                <a:gd name="connsiteY25" fmla="*/ 1984333 h 3530357"/>
                <a:gd name="connsiteX26" fmla="*/ 2111562 w 4845188"/>
                <a:gd name="connsiteY26" fmla="*/ 1637428 h 3530357"/>
                <a:gd name="connsiteX27" fmla="*/ 2146917 w 4845188"/>
                <a:gd name="connsiteY27" fmla="*/ 1642970 h 3530357"/>
                <a:gd name="connsiteX28" fmla="*/ 1710758 w 4845188"/>
                <a:gd name="connsiteY28" fmla="*/ 2053543 h 3530357"/>
                <a:gd name="connsiteX29" fmla="*/ 1140841 w 4845188"/>
                <a:gd name="connsiteY29" fmla="*/ 1831455 h 3530357"/>
                <a:gd name="connsiteX30" fmla="*/ 1441463 w 4845188"/>
                <a:gd name="connsiteY30" fmla="*/ 1710417 h 3530357"/>
                <a:gd name="connsiteX31" fmla="*/ 1704227 w 4845188"/>
                <a:gd name="connsiteY31" fmla="*/ 1884219 h 3530357"/>
                <a:gd name="connsiteX32" fmla="*/ 1803465 w 4845188"/>
                <a:gd name="connsiteY32" fmla="*/ 1582315 h 3530357"/>
                <a:gd name="connsiteX33" fmla="*/ 1920642 w 4845188"/>
                <a:gd name="connsiteY33" fmla="*/ 1414309 h 3530357"/>
                <a:gd name="connsiteX34" fmla="*/ 2023690 w 4845188"/>
                <a:gd name="connsiteY34" fmla="*/ 1439088 h 3530357"/>
                <a:gd name="connsiteX35" fmla="*/ 2146917 w 4845188"/>
                <a:gd name="connsiteY35" fmla="*/ 1642970 h 3530357"/>
                <a:gd name="connsiteX36" fmla="*/ 2516754 w 4845188"/>
                <a:gd name="connsiteY36" fmla="*/ 935192 h 3530357"/>
                <a:gd name="connsiteX37" fmla="*/ 2217116 w 4845188"/>
                <a:gd name="connsiteY37" fmla="*/ 733156 h 3530357"/>
                <a:gd name="connsiteX38" fmla="*/ 2119533 w 4845188"/>
                <a:gd name="connsiteY38" fmla="*/ 741930 h 3530357"/>
                <a:gd name="connsiteX39" fmla="*/ 1989755 w 4845188"/>
                <a:gd name="connsiteY39" fmla="*/ 776771 h 3530357"/>
                <a:gd name="connsiteX40" fmla="*/ 1706111 w 4845188"/>
                <a:gd name="connsiteY40" fmla="*/ 1204986 h 3530357"/>
                <a:gd name="connsiteX41" fmla="*/ 1877265 w 4845188"/>
                <a:gd name="connsiteY41" fmla="*/ 1184096 h 3530357"/>
                <a:gd name="connsiteX42" fmla="*/ 2003106 w 4845188"/>
                <a:gd name="connsiteY42" fmla="*/ 831071 h 3530357"/>
                <a:gd name="connsiteX43" fmla="*/ 2347089 w 4845188"/>
                <a:gd name="connsiteY43" fmla="*/ 1051201 h 3530357"/>
                <a:gd name="connsiteX44" fmla="*/ 2516754 w 4845188"/>
                <a:gd name="connsiteY44" fmla="*/ 935192 h 3530357"/>
                <a:gd name="connsiteX45" fmla="*/ 2566869 w 4845188"/>
                <a:gd name="connsiteY45" fmla="*/ 966218 h 3530357"/>
                <a:gd name="connsiteX46" fmla="*/ 2269451 w 4845188"/>
                <a:gd name="connsiteY46" fmla="*/ 1049617 h 3530357"/>
                <a:gd name="connsiteX47" fmla="*/ 2042206 w 4845188"/>
                <a:gd name="connsiteY47" fmla="*/ 859070 h 3530357"/>
                <a:gd name="connsiteX48" fmla="*/ 1913372 w 4845188"/>
                <a:gd name="connsiteY48" fmla="*/ 1133414 h 3530357"/>
                <a:gd name="connsiteX49" fmla="*/ 1689109 w 4845188"/>
                <a:gd name="connsiteY49" fmla="*/ 1245915 h 3530357"/>
                <a:gd name="connsiteX50" fmla="*/ 2055866 w 4845188"/>
                <a:gd name="connsiteY50" fmla="*/ 698860 h 3530357"/>
                <a:gd name="connsiteX51" fmla="*/ 2129479 w 4845188"/>
                <a:gd name="connsiteY51" fmla="*/ 687547 h 3530357"/>
                <a:gd name="connsiteX52" fmla="*/ 2566869 w 4845188"/>
                <a:gd name="connsiteY52" fmla="*/ 966218 h 3530357"/>
                <a:gd name="connsiteX53" fmla="*/ 3197348 w 4845188"/>
                <a:gd name="connsiteY53" fmla="*/ 1233444 h 3530357"/>
                <a:gd name="connsiteX54" fmla="*/ 3100016 w 4845188"/>
                <a:gd name="connsiteY54" fmla="*/ 1099762 h 3530357"/>
                <a:gd name="connsiteX55" fmla="*/ 2969233 w 4845188"/>
                <a:gd name="connsiteY55" fmla="*/ 1077677 h 3530357"/>
                <a:gd name="connsiteX56" fmla="*/ 2923492 w 4845188"/>
                <a:gd name="connsiteY56" fmla="*/ 1141033 h 3530357"/>
                <a:gd name="connsiteX57" fmla="*/ 2837623 w 4845188"/>
                <a:gd name="connsiteY57" fmla="*/ 1524995 h 3530357"/>
                <a:gd name="connsiteX58" fmla="*/ 2448757 w 4845188"/>
                <a:gd name="connsiteY58" fmla="*/ 1333442 h 3530357"/>
                <a:gd name="connsiteX59" fmla="*/ 2286167 w 4845188"/>
                <a:gd name="connsiteY59" fmla="*/ 1474155 h 3530357"/>
                <a:gd name="connsiteX60" fmla="*/ 2858666 w 4845188"/>
                <a:gd name="connsiteY60" fmla="*/ 1580347 h 3530357"/>
                <a:gd name="connsiteX61" fmla="*/ 3197348 w 4845188"/>
                <a:gd name="connsiteY61" fmla="*/ 1233444 h 3530357"/>
                <a:gd name="connsiteX62" fmla="*/ 3232704 w 4845188"/>
                <a:gd name="connsiteY62" fmla="*/ 1238984 h 3530357"/>
                <a:gd name="connsiteX63" fmla="*/ 2796544 w 4845188"/>
                <a:gd name="connsiteY63" fmla="*/ 1649557 h 3530357"/>
                <a:gd name="connsiteX64" fmla="*/ 2226626 w 4845188"/>
                <a:gd name="connsiteY64" fmla="*/ 1427471 h 3530357"/>
                <a:gd name="connsiteX65" fmla="*/ 2527249 w 4845188"/>
                <a:gd name="connsiteY65" fmla="*/ 1306431 h 3530357"/>
                <a:gd name="connsiteX66" fmla="*/ 2790014 w 4845188"/>
                <a:gd name="connsiteY66" fmla="*/ 1480233 h 3530357"/>
                <a:gd name="connsiteX67" fmla="*/ 2889251 w 4845188"/>
                <a:gd name="connsiteY67" fmla="*/ 1178331 h 3530357"/>
                <a:gd name="connsiteX68" fmla="*/ 3006428 w 4845188"/>
                <a:gd name="connsiteY68" fmla="*/ 1010323 h 3530357"/>
                <a:gd name="connsiteX69" fmla="*/ 3109477 w 4845188"/>
                <a:gd name="connsiteY69" fmla="*/ 1035102 h 3530357"/>
                <a:gd name="connsiteX70" fmla="*/ 3232704 w 4845188"/>
                <a:gd name="connsiteY70" fmla="*/ 1238984 h 3530357"/>
                <a:gd name="connsiteX71" fmla="*/ 3192853 w 4845188"/>
                <a:gd name="connsiteY71" fmla="*/ 2085578 h 3530357"/>
                <a:gd name="connsiteX72" fmla="*/ 3087304 w 4845188"/>
                <a:gd name="connsiteY72" fmla="*/ 2149112 h 3530357"/>
                <a:gd name="connsiteX73" fmla="*/ 2118050 w 4845188"/>
                <a:gd name="connsiteY73" fmla="*/ 2929400 h 3530357"/>
                <a:gd name="connsiteX74" fmla="*/ 2042226 w 4845188"/>
                <a:gd name="connsiteY74" fmla="*/ 2966714 h 3530357"/>
                <a:gd name="connsiteX75" fmla="*/ 3081409 w 4845188"/>
                <a:gd name="connsiteY75" fmla="*/ 2089180 h 3530357"/>
                <a:gd name="connsiteX76" fmla="*/ 3192853 w 4845188"/>
                <a:gd name="connsiteY76" fmla="*/ 2085578 h 3530357"/>
                <a:gd name="connsiteX77" fmla="*/ 3465791 w 4845188"/>
                <a:gd name="connsiteY77" fmla="*/ 1874019 h 3530357"/>
                <a:gd name="connsiteX78" fmla="*/ 3263241 w 4845188"/>
                <a:gd name="connsiteY78" fmla="*/ 2031021 h 3530357"/>
                <a:gd name="connsiteX79" fmla="*/ 3084783 w 4845188"/>
                <a:gd name="connsiteY79" fmla="*/ 2033572 h 3530357"/>
                <a:gd name="connsiteX80" fmla="*/ 1950611 w 4845188"/>
                <a:gd name="connsiteY80" fmla="*/ 3011798 h 3530357"/>
                <a:gd name="connsiteX81" fmla="*/ 1746079 w 4845188"/>
                <a:gd name="connsiteY81" fmla="*/ 3112453 h 3530357"/>
                <a:gd name="connsiteX82" fmla="*/ 3067364 w 4845188"/>
                <a:gd name="connsiteY82" fmla="*/ 1856467 h 3530357"/>
                <a:gd name="connsiteX83" fmla="*/ 3465791 w 4845188"/>
                <a:gd name="connsiteY83" fmla="*/ 1874019 h 3530357"/>
                <a:gd name="connsiteX84" fmla="*/ 3644717 w 4845188"/>
                <a:gd name="connsiteY84" fmla="*/ 1735331 h 3530357"/>
                <a:gd name="connsiteX85" fmla="*/ 3554486 w 4845188"/>
                <a:gd name="connsiteY85" fmla="*/ 1805271 h 3530357"/>
                <a:gd name="connsiteX86" fmla="*/ 3071589 w 4845188"/>
                <a:gd name="connsiteY86" fmla="*/ 1777054 h 3530357"/>
                <a:gd name="connsiteX87" fmla="*/ 1614390 w 4845188"/>
                <a:gd name="connsiteY87" fmla="*/ 3177260 h 3530357"/>
                <a:gd name="connsiteX88" fmla="*/ 1518045 w 4845188"/>
                <a:gd name="connsiteY88" fmla="*/ 3224673 h 3530357"/>
                <a:gd name="connsiteX89" fmla="*/ 3062987 w 4845188"/>
                <a:gd name="connsiteY89" fmla="*/ 1689600 h 3530357"/>
                <a:gd name="connsiteX90" fmla="*/ 3644717 w 4845188"/>
                <a:gd name="connsiteY90" fmla="*/ 1735331 h 3530357"/>
                <a:gd name="connsiteX91" fmla="*/ 4845188 w 4845188"/>
                <a:gd name="connsiteY91" fmla="*/ 398614 h 3530357"/>
                <a:gd name="connsiteX92" fmla="*/ 2940112 w 4845188"/>
                <a:gd name="connsiteY92" fmla="*/ 73456 h 3530357"/>
                <a:gd name="connsiteX93" fmla="*/ 58881 w 4845188"/>
                <a:gd name="connsiteY93" fmla="*/ 1863474 h 3530357"/>
                <a:gd name="connsiteX94" fmla="*/ 1520403 w 4845188"/>
                <a:gd name="connsiteY94" fmla="*/ 3371413 h 3530357"/>
                <a:gd name="connsiteX95" fmla="*/ 3017085 w 4845188"/>
                <a:gd name="connsiteY95" fmla="*/ 2355767 h 3530357"/>
                <a:gd name="connsiteX96" fmla="*/ 3579481 w 4845188"/>
                <a:gd name="connsiteY96" fmla="*/ 1898825 h 3530357"/>
                <a:gd name="connsiteX97" fmla="*/ 3667462 w 4845188"/>
                <a:gd name="connsiteY97" fmla="*/ 1831376 h 3530357"/>
                <a:gd name="connsiteX98" fmla="*/ 3663596 w 4845188"/>
                <a:gd name="connsiteY98" fmla="*/ 1830483 h 3530357"/>
                <a:gd name="connsiteX99" fmla="*/ 3747974 w 4845188"/>
                <a:gd name="connsiteY99" fmla="*/ 1761925 h 3530357"/>
                <a:gd name="connsiteX100" fmla="*/ 3749362 w 4845188"/>
                <a:gd name="connsiteY100" fmla="*/ 1762283 h 3530357"/>
                <a:gd name="connsiteX101" fmla="*/ 3780657 w 4845188"/>
                <a:gd name="connsiteY101" fmla="*/ 1735371 h 3530357"/>
                <a:gd name="connsiteX102" fmla="*/ 4014820 w 4845188"/>
                <a:gd name="connsiteY102" fmla="*/ 1545115 h 3530357"/>
                <a:gd name="connsiteX103" fmla="*/ 3999390 w 4845188"/>
                <a:gd name="connsiteY103" fmla="*/ 1544456 h 3530357"/>
                <a:gd name="connsiteX104" fmla="*/ 4621853 w 4845188"/>
                <a:gd name="connsiteY104" fmla="*/ 902495 h 3530357"/>
                <a:gd name="connsiteX105" fmla="*/ 4845188 w 4845188"/>
                <a:gd name="connsiteY105" fmla="*/ 398614 h 3530357"/>
                <a:gd name="connsiteX0" fmla="*/ 1433618 w 4858438"/>
                <a:gd name="connsiteY0" fmla="*/ 1186021 h 3388255"/>
                <a:gd name="connsiteX1" fmla="*/ 1387016 w 4858438"/>
                <a:gd name="connsiteY1" fmla="*/ 1075130 h 3388255"/>
                <a:gd name="connsiteX2" fmla="*/ 1171818 w 4858438"/>
                <a:gd name="connsiteY2" fmla="*/ 1019184 h 3388255"/>
                <a:gd name="connsiteX3" fmla="*/ 843436 w 4858438"/>
                <a:gd name="connsiteY3" fmla="*/ 1273609 h 3388255"/>
                <a:gd name="connsiteX4" fmla="*/ 917566 w 4858438"/>
                <a:gd name="connsiteY4" fmla="*/ 1799842 h 3388255"/>
                <a:gd name="connsiteX5" fmla="*/ 1042446 w 4858438"/>
                <a:gd name="connsiteY5" fmla="*/ 1676295 h 3388255"/>
                <a:gd name="connsiteX6" fmla="*/ 893116 w 4858438"/>
                <a:gd name="connsiteY6" fmla="*/ 1309655 h 3388255"/>
                <a:gd name="connsiteX7" fmla="*/ 1331284 w 4858438"/>
                <a:gd name="connsiteY7" fmla="*/ 1275442 h 3388255"/>
                <a:gd name="connsiteX8" fmla="*/ 1433618 w 4858438"/>
                <a:gd name="connsiteY8" fmla="*/ 1186021 h 3388255"/>
                <a:gd name="connsiteX9" fmla="*/ 1486467 w 4858438"/>
                <a:gd name="connsiteY9" fmla="*/ 1188621 h 3388255"/>
                <a:gd name="connsiteX10" fmla="*/ 1270246 w 4858438"/>
                <a:gd name="connsiteY10" fmla="*/ 1321652 h 3388255"/>
                <a:gd name="connsiteX11" fmla="*/ 948555 w 4858438"/>
                <a:gd name="connsiteY11" fmla="*/ 1307398 h 3388255"/>
                <a:gd name="connsiteX12" fmla="*/ 1039249 w 4858438"/>
                <a:gd name="connsiteY12" fmla="*/ 1611633 h 3388255"/>
                <a:gd name="connsiteX13" fmla="*/ 936415 w 4858438"/>
                <a:gd name="connsiteY13" fmla="*/ 1843049 h 3388255"/>
                <a:gd name="connsiteX14" fmla="*/ 845300 w 4858438"/>
                <a:gd name="connsiteY14" fmla="*/ 1168042 h 3388255"/>
                <a:gd name="connsiteX15" fmla="*/ 1222033 w 4858438"/>
                <a:gd name="connsiteY15" fmla="*/ 957460 h 3388255"/>
                <a:gd name="connsiteX16" fmla="*/ 1453615 w 4858438"/>
                <a:gd name="connsiteY16" fmla="*/ 1068490 h 3388255"/>
                <a:gd name="connsiteX17" fmla="*/ 1486467 w 4858438"/>
                <a:gd name="connsiteY17" fmla="*/ 1188621 h 3388255"/>
                <a:gd name="connsiteX18" fmla="*/ 2124812 w 4858438"/>
                <a:gd name="connsiteY18" fmla="*/ 1497215 h 3388255"/>
                <a:gd name="connsiteX19" fmla="*/ 2027479 w 4858438"/>
                <a:gd name="connsiteY19" fmla="*/ 1363535 h 3388255"/>
                <a:gd name="connsiteX20" fmla="*/ 1896696 w 4858438"/>
                <a:gd name="connsiteY20" fmla="*/ 1341447 h 3388255"/>
                <a:gd name="connsiteX21" fmla="*/ 1850955 w 4858438"/>
                <a:gd name="connsiteY21" fmla="*/ 1404804 h 3388255"/>
                <a:gd name="connsiteX22" fmla="*/ 1765087 w 4858438"/>
                <a:gd name="connsiteY22" fmla="*/ 1788766 h 3388255"/>
                <a:gd name="connsiteX23" fmla="*/ 1376220 w 4858438"/>
                <a:gd name="connsiteY23" fmla="*/ 1597213 h 3388255"/>
                <a:gd name="connsiteX24" fmla="*/ 1213631 w 4858438"/>
                <a:gd name="connsiteY24" fmla="*/ 1737926 h 3388255"/>
                <a:gd name="connsiteX25" fmla="*/ 1786130 w 4858438"/>
                <a:gd name="connsiteY25" fmla="*/ 1844120 h 3388255"/>
                <a:gd name="connsiteX26" fmla="*/ 2124812 w 4858438"/>
                <a:gd name="connsiteY26" fmla="*/ 1497215 h 3388255"/>
                <a:gd name="connsiteX27" fmla="*/ 2160167 w 4858438"/>
                <a:gd name="connsiteY27" fmla="*/ 1502757 h 3388255"/>
                <a:gd name="connsiteX28" fmla="*/ 1724008 w 4858438"/>
                <a:gd name="connsiteY28" fmla="*/ 1913330 h 3388255"/>
                <a:gd name="connsiteX29" fmla="*/ 1154091 w 4858438"/>
                <a:gd name="connsiteY29" fmla="*/ 1691242 h 3388255"/>
                <a:gd name="connsiteX30" fmla="*/ 1454713 w 4858438"/>
                <a:gd name="connsiteY30" fmla="*/ 1570204 h 3388255"/>
                <a:gd name="connsiteX31" fmla="*/ 1717477 w 4858438"/>
                <a:gd name="connsiteY31" fmla="*/ 1744006 h 3388255"/>
                <a:gd name="connsiteX32" fmla="*/ 1816715 w 4858438"/>
                <a:gd name="connsiteY32" fmla="*/ 1442102 h 3388255"/>
                <a:gd name="connsiteX33" fmla="*/ 1933892 w 4858438"/>
                <a:gd name="connsiteY33" fmla="*/ 1274096 h 3388255"/>
                <a:gd name="connsiteX34" fmla="*/ 2036940 w 4858438"/>
                <a:gd name="connsiteY34" fmla="*/ 1298875 h 3388255"/>
                <a:gd name="connsiteX35" fmla="*/ 2160167 w 4858438"/>
                <a:gd name="connsiteY35" fmla="*/ 1502757 h 3388255"/>
                <a:gd name="connsiteX36" fmla="*/ 2530004 w 4858438"/>
                <a:gd name="connsiteY36" fmla="*/ 794979 h 3388255"/>
                <a:gd name="connsiteX37" fmla="*/ 2230366 w 4858438"/>
                <a:gd name="connsiteY37" fmla="*/ 592943 h 3388255"/>
                <a:gd name="connsiteX38" fmla="*/ 2132783 w 4858438"/>
                <a:gd name="connsiteY38" fmla="*/ 601717 h 3388255"/>
                <a:gd name="connsiteX39" fmla="*/ 2003005 w 4858438"/>
                <a:gd name="connsiteY39" fmla="*/ 636558 h 3388255"/>
                <a:gd name="connsiteX40" fmla="*/ 1719361 w 4858438"/>
                <a:gd name="connsiteY40" fmla="*/ 1064773 h 3388255"/>
                <a:gd name="connsiteX41" fmla="*/ 1890515 w 4858438"/>
                <a:gd name="connsiteY41" fmla="*/ 1043883 h 3388255"/>
                <a:gd name="connsiteX42" fmla="*/ 2016356 w 4858438"/>
                <a:gd name="connsiteY42" fmla="*/ 690858 h 3388255"/>
                <a:gd name="connsiteX43" fmla="*/ 2360339 w 4858438"/>
                <a:gd name="connsiteY43" fmla="*/ 910988 h 3388255"/>
                <a:gd name="connsiteX44" fmla="*/ 2530004 w 4858438"/>
                <a:gd name="connsiteY44" fmla="*/ 794979 h 3388255"/>
                <a:gd name="connsiteX45" fmla="*/ 2580119 w 4858438"/>
                <a:gd name="connsiteY45" fmla="*/ 826005 h 3388255"/>
                <a:gd name="connsiteX46" fmla="*/ 2282701 w 4858438"/>
                <a:gd name="connsiteY46" fmla="*/ 909404 h 3388255"/>
                <a:gd name="connsiteX47" fmla="*/ 2055456 w 4858438"/>
                <a:gd name="connsiteY47" fmla="*/ 718857 h 3388255"/>
                <a:gd name="connsiteX48" fmla="*/ 1926622 w 4858438"/>
                <a:gd name="connsiteY48" fmla="*/ 993201 h 3388255"/>
                <a:gd name="connsiteX49" fmla="*/ 1702359 w 4858438"/>
                <a:gd name="connsiteY49" fmla="*/ 1105702 h 3388255"/>
                <a:gd name="connsiteX50" fmla="*/ 2069116 w 4858438"/>
                <a:gd name="connsiteY50" fmla="*/ 558647 h 3388255"/>
                <a:gd name="connsiteX51" fmla="*/ 2142729 w 4858438"/>
                <a:gd name="connsiteY51" fmla="*/ 547334 h 3388255"/>
                <a:gd name="connsiteX52" fmla="*/ 2580119 w 4858438"/>
                <a:gd name="connsiteY52" fmla="*/ 826005 h 3388255"/>
                <a:gd name="connsiteX53" fmla="*/ 3210598 w 4858438"/>
                <a:gd name="connsiteY53" fmla="*/ 1093231 h 3388255"/>
                <a:gd name="connsiteX54" fmla="*/ 3113266 w 4858438"/>
                <a:gd name="connsiteY54" fmla="*/ 959549 h 3388255"/>
                <a:gd name="connsiteX55" fmla="*/ 2982483 w 4858438"/>
                <a:gd name="connsiteY55" fmla="*/ 937464 h 3388255"/>
                <a:gd name="connsiteX56" fmla="*/ 2936742 w 4858438"/>
                <a:gd name="connsiteY56" fmla="*/ 1000820 h 3388255"/>
                <a:gd name="connsiteX57" fmla="*/ 2850873 w 4858438"/>
                <a:gd name="connsiteY57" fmla="*/ 1384782 h 3388255"/>
                <a:gd name="connsiteX58" fmla="*/ 2462007 w 4858438"/>
                <a:gd name="connsiteY58" fmla="*/ 1193229 h 3388255"/>
                <a:gd name="connsiteX59" fmla="*/ 2299417 w 4858438"/>
                <a:gd name="connsiteY59" fmla="*/ 1333942 h 3388255"/>
                <a:gd name="connsiteX60" fmla="*/ 2871916 w 4858438"/>
                <a:gd name="connsiteY60" fmla="*/ 1440134 h 3388255"/>
                <a:gd name="connsiteX61" fmla="*/ 3210598 w 4858438"/>
                <a:gd name="connsiteY61" fmla="*/ 1093231 h 3388255"/>
                <a:gd name="connsiteX62" fmla="*/ 3245954 w 4858438"/>
                <a:gd name="connsiteY62" fmla="*/ 1098771 h 3388255"/>
                <a:gd name="connsiteX63" fmla="*/ 2809794 w 4858438"/>
                <a:gd name="connsiteY63" fmla="*/ 1509344 h 3388255"/>
                <a:gd name="connsiteX64" fmla="*/ 2239876 w 4858438"/>
                <a:gd name="connsiteY64" fmla="*/ 1287258 h 3388255"/>
                <a:gd name="connsiteX65" fmla="*/ 2540499 w 4858438"/>
                <a:gd name="connsiteY65" fmla="*/ 1166218 h 3388255"/>
                <a:gd name="connsiteX66" fmla="*/ 2803264 w 4858438"/>
                <a:gd name="connsiteY66" fmla="*/ 1340020 h 3388255"/>
                <a:gd name="connsiteX67" fmla="*/ 2902501 w 4858438"/>
                <a:gd name="connsiteY67" fmla="*/ 1038118 h 3388255"/>
                <a:gd name="connsiteX68" fmla="*/ 3019678 w 4858438"/>
                <a:gd name="connsiteY68" fmla="*/ 870110 h 3388255"/>
                <a:gd name="connsiteX69" fmla="*/ 3122727 w 4858438"/>
                <a:gd name="connsiteY69" fmla="*/ 894889 h 3388255"/>
                <a:gd name="connsiteX70" fmla="*/ 3245954 w 4858438"/>
                <a:gd name="connsiteY70" fmla="*/ 1098771 h 3388255"/>
                <a:gd name="connsiteX71" fmla="*/ 3206103 w 4858438"/>
                <a:gd name="connsiteY71" fmla="*/ 1945365 h 3388255"/>
                <a:gd name="connsiteX72" fmla="*/ 3100554 w 4858438"/>
                <a:gd name="connsiteY72" fmla="*/ 2008899 h 3388255"/>
                <a:gd name="connsiteX73" fmla="*/ 2131300 w 4858438"/>
                <a:gd name="connsiteY73" fmla="*/ 2789187 h 3388255"/>
                <a:gd name="connsiteX74" fmla="*/ 2055476 w 4858438"/>
                <a:gd name="connsiteY74" fmla="*/ 2826501 h 3388255"/>
                <a:gd name="connsiteX75" fmla="*/ 3094659 w 4858438"/>
                <a:gd name="connsiteY75" fmla="*/ 1948967 h 3388255"/>
                <a:gd name="connsiteX76" fmla="*/ 3206103 w 4858438"/>
                <a:gd name="connsiteY76" fmla="*/ 1945365 h 3388255"/>
                <a:gd name="connsiteX77" fmla="*/ 3479041 w 4858438"/>
                <a:gd name="connsiteY77" fmla="*/ 1733806 h 3388255"/>
                <a:gd name="connsiteX78" fmla="*/ 3276491 w 4858438"/>
                <a:gd name="connsiteY78" fmla="*/ 1890808 h 3388255"/>
                <a:gd name="connsiteX79" fmla="*/ 3098033 w 4858438"/>
                <a:gd name="connsiteY79" fmla="*/ 1893359 h 3388255"/>
                <a:gd name="connsiteX80" fmla="*/ 1963861 w 4858438"/>
                <a:gd name="connsiteY80" fmla="*/ 2871585 h 3388255"/>
                <a:gd name="connsiteX81" fmla="*/ 1759329 w 4858438"/>
                <a:gd name="connsiteY81" fmla="*/ 2972240 h 3388255"/>
                <a:gd name="connsiteX82" fmla="*/ 3080614 w 4858438"/>
                <a:gd name="connsiteY82" fmla="*/ 1716254 h 3388255"/>
                <a:gd name="connsiteX83" fmla="*/ 3479041 w 4858438"/>
                <a:gd name="connsiteY83" fmla="*/ 1733806 h 3388255"/>
                <a:gd name="connsiteX84" fmla="*/ 3657967 w 4858438"/>
                <a:gd name="connsiteY84" fmla="*/ 1595118 h 3388255"/>
                <a:gd name="connsiteX85" fmla="*/ 3567736 w 4858438"/>
                <a:gd name="connsiteY85" fmla="*/ 1665058 h 3388255"/>
                <a:gd name="connsiteX86" fmla="*/ 3084839 w 4858438"/>
                <a:gd name="connsiteY86" fmla="*/ 1636841 h 3388255"/>
                <a:gd name="connsiteX87" fmla="*/ 1627640 w 4858438"/>
                <a:gd name="connsiteY87" fmla="*/ 3037047 h 3388255"/>
                <a:gd name="connsiteX88" fmla="*/ 1531295 w 4858438"/>
                <a:gd name="connsiteY88" fmla="*/ 3084460 h 3388255"/>
                <a:gd name="connsiteX89" fmla="*/ 3076237 w 4858438"/>
                <a:gd name="connsiteY89" fmla="*/ 1549387 h 3388255"/>
                <a:gd name="connsiteX90" fmla="*/ 3657967 w 4858438"/>
                <a:gd name="connsiteY90" fmla="*/ 1595118 h 3388255"/>
                <a:gd name="connsiteX91" fmla="*/ 4858438 w 4858438"/>
                <a:gd name="connsiteY91" fmla="*/ 258401 h 3388255"/>
                <a:gd name="connsiteX92" fmla="*/ 3178993 w 4858438"/>
                <a:gd name="connsiteY92" fmla="*/ 99498 h 3388255"/>
                <a:gd name="connsiteX93" fmla="*/ 72131 w 4858438"/>
                <a:gd name="connsiteY93" fmla="*/ 1723261 h 3388255"/>
                <a:gd name="connsiteX94" fmla="*/ 1533653 w 4858438"/>
                <a:gd name="connsiteY94" fmla="*/ 3231200 h 3388255"/>
                <a:gd name="connsiteX95" fmla="*/ 3030335 w 4858438"/>
                <a:gd name="connsiteY95" fmla="*/ 2215554 h 3388255"/>
                <a:gd name="connsiteX96" fmla="*/ 3592731 w 4858438"/>
                <a:gd name="connsiteY96" fmla="*/ 1758612 h 3388255"/>
                <a:gd name="connsiteX97" fmla="*/ 3680712 w 4858438"/>
                <a:gd name="connsiteY97" fmla="*/ 1691163 h 3388255"/>
                <a:gd name="connsiteX98" fmla="*/ 3676846 w 4858438"/>
                <a:gd name="connsiteY98" fmla="*/ 1690270 h 3388255"/>
                <a:gd name="connsiteX99" fmla="*/ 3761224 w 4858438"/>
                <a:gd name="connsiteY99" fmla="*/ 1621712 h 3388255"/>
                <a:gd name="connsiteX100" fmla="*/ 3762612 w 4858438"/>
                <a:gd name="connsiteY100" fmla="*/ 1622070 h 3388255"/>
                <a:gd name="connsiteX101" fmla="*/ 3793907 w 4858438"/>
                <a:gd name="connsiteY101" fmla="*/ 1595158 h 3388255"/>
                <a:gd name="connsiteX102" fmla="*/ 4028070 w 4858438"/>
                <a:gd name="connsiteY102" fmla="*/ 1404902 h 3388255"/>
                <a:gd name="connsiteX103" fmla="*/ 4012640 w 4858438"/>
                <a:gd name="connsiteY103" fmla="*/ 1404243 h 3388255"/>
                <a:gd name="connsiteX104" fmla="*/ 4635103 w 4858438"/>
                <a:gd name="connsiteY104" fmla="*/ 762282 h 3388255"/>
                <a:gd name="connsiteX105" fmla="*/ 4858438 w 4858438"/>
                <a:gd name="connsiteY105" fmla="*/ 258401 h 3388255"/>
                <a:gd name="connsiteX0" fmla="*/ 1433618 w 4858438"/>
                <a:gd name="connsiteY0" fmla="*/ 1244255 h 3447294"/>
                <a:gd name="connsiteX1" fmla="*/ 1387016 w 4858438"/>
                <a:gd name="connsiteY1" fmla="*/ 1133364 h 3447294"/>
                <a:gd name="connsiteX2" fmla="*/ 1171818 w 4858438"/>
                <a:gd name="connsiteY2" fmla="*/ 1077418 h 3447294"/>
                <a:gd name="connsiteX3" fmla="*/ 843436 w 4858438"/>
                <a:gd name="connsiteY3" fmla="*/ 1331843 h 3447294"/>
                <a:gd name="connsiteX4" fmla="*/ 917566 w 4858438"/>
                <a:gd name="connsiteY4" fmla="*/ 1858076 h 3447294"/>
                <a:gd name="connsiteX5" fmla="*/ 1042446 w 4858438"/>
                <a:gd name="connsiteY5" fmla="*/ 1734529 h 3447294"/>
                <a:gd name="connsiteX6" fmla="*/ 893116 w 4858438"/>
                <a:gd name="connsiteY6" fmla="*/ 1367889 h 3447294"/>
                <a:gd name="connsiteX7" fmla="*/ 1331284 w 4858438"/>
                <a:gd name="connsiteY7" fmla="*/ 1333676 h 3447294"/>
                <a:gd name="connsiteX8" fmla="*/ 1433618 w 4858438"/>
                <a:gd name="connsiteY8" fmla="*/ 1244255 h 3447294"/>
                <a:gd name="connsiteX9" fmla="*/ 1486467 w 4858438"/>
                <a:gd name="connsiteY9" fmla="*/ 1246855 h 3447294"/>
                <a:gd name="connsiteX10" fmla="*/ 1270246 w 4858438"/>
                <a:gd name="connsiteY10" fmla="*/ 1379886 h 3447294"/>
                <a:gd name="connsiteX11" fmla="*/ 948555 w 4858438"/>
                <a:gd name="connsiteY11" fmla="*/ 1365632 h 3447294"/>
                <a:gd name="connsiteX12" fmla="*/ 1039249 w 4858438"/>
                <a:gd name="connsiteY12" fmla="*/ 1669867 h 3447294"/>
                <a:gd name="connsiteX13" fmla="*/ 936415 w 4858438"/>
                <a:gd name="connsiteY13" fmla="*/ 1901283 h 3447294"/>
                <a:gd name="connsiteX14" fmla="*/ 845300 w 4858438"/>
                <a:gd name="connsiteY14" fmla="*/ 1226276 h 3447294"/>
                <a:gd name="connsiteX15" fmla="*/ 1222033 w 4858438"/>
                <a:gd name="connsiteY15" fmla="*/ 1015694 h 3447294"/>
                <a:gd name="connsiteX16" fmla="*/ 1453615 w 4858438"/>
                <a:gd name="connsiteY16" fmla="*/ 1126724 h 3447294"/>
                <a:gd name="connsiteX17" fmla="*/ 1486467 w 4858438"/>
                <a:gd name="connsiteY17" fmla="*/ 1246855 h 3447294"/>
                <a:gd name="connsiteX18" fmla="*/ 2124812 w 4858438"/>
                <a:gd name="connsiteY18" fmla="*/ 1555449 h 3447294"/>
                <a:gd name="connsiteX19" fmla="*/ 2027479 w 4858438"/>
                <a:gd name="connsiteY19" fmla="*/ 1421769 h 3447294"/>
                <a:gd name="connsiteX20" fmla="*/ 1896696 w 4858438"/>
                <a:gd name="connsiteY20" fmla="*/ 1399681 h 3447294"/>
                <a:gd name="connsiteX21" fmla="*/ 1850955 w 4858438"/>
                <a:gd name="connsiteY21" fmla="*/ 1463038 h 3447294"/>
                <a:gd name="connsiteX22" fmla="*/ 1765087 w 4858438"/>
                <a:gd name="connsiteY22" fmla="*/ 1847000 h 3447294"/>
                <a:gd name="connsiteX23" fmla="*/ 1376220 w 4858438"/>
                <a:gd name="connsiteY23" fmla="*/ 1655447 h 3447294"/>
                <a:gd name="connsiteX24" fmla="*/ 1213631 w 4858438"/>
                <a:gd name="connsiteY24" fmla="*/ 1796160 h 3447294"/>
                <a:gd name="connsiteX25" fmla="*/ 1786130 w 4858438"/>
                <a:gd name="connsiteY25" fmla="*/ 1902354 h 3447294"/>
                <a:gd name="connsiteX26" fmla="*/ 2124812 w 4858438"/>
                <a:gd name="connsiteY26" fmla="*/ 1555449 h 3447294"/>
                <a:gd name="connsiteX27" fmla="*/ 2160167 w 4858438"/>
                <a:gd name="connsiteY27" fmla="*/ 1560991 h 3447294"/>
                <a:gd name="connsiteX28" fmla="*/ 1724008 w 4858438"/>
                <a:gd name="connsiteY28" fmla="*/ 1971564 h 3447294"/>
                <a:gd name="connsiteX29" fmla="*/ 1154091 w 4858438"/>
                <a:gd name="connsiteY29" fmla="*/ 1749476 h 3447294"/>
                <a:gd name="connsiteX30" fmla="*/ 1454713 w 4858438"/>
                <a:gd name="connsiteY30" fmla="*/ 1628438 h 3447294"/>
                <a:gd name="connsiteX31" fmla="*/ 1717477 w 4858438"/>
                <a:gd name="connsiteY31" fmla="*/ 1802240 h 3447294"/>
                <a:gd name="connsiteX32" fmla="*/ 1816715 w 4858438"/>
                <a:gd name="connsiteY32" fmla="*/ 1500336 h 3447294"/>
                <a:gd name="connsiteX33" fmla="*/ 1933892 w 4858438"/>
                <a:gd name="connsiteY33" fmla="*/ 1332330 h 3447294"/>
                <a:gd name="connsiteX34" fmla="*/ 2036940 w 4858438"/>
                <a:gd name="connsiteY34" fmla="*/ 1357109 h 3447294"/>
                <a:gd name="connsiteX35" fmla="*/ 2160167 w 4858438"/>
                <a:gd name="connsiteY35" fmla="*/ 1560991 h 3447294"/>
                <a:gd name="connsiteX36" fmla="*/ 2530004 w 4858438"/>
                <a:gd name="connsiteY36" fmla="*/ 853213 h 3447294"/>
                <a:gd name="connsiteX37" fmla="*/ 2230366 w 4858438"/>
                <a:gd name="connsiteY37" fmla="*/ 651177 h 3447294"/>
                <a:gd name="connsiteX38" fmla="*/ 2132783 w 4858438"/>
                <a:gd name="connsiteY38" fmla="*/ 659951 h 3447294"/>
                <a:gd name="connsiteX39" fmla="*/ 2003005 w 4858438"/>
                <a:gd name="connsiteY39" fmla="*/ 694792 h 3447294"/>
                <a:gd name="connsiteX40" fmla="*/ 1719361 w 4858438"/>
                <a:gd name="connsiteY40" fmla="*/ 1123007 h 3447294"/>
                <a:gd name="connsiteX41" fmla="*/ 1890515 w 4858438"/>
                <a:gd name="connsiteY41" fmla="*/ 1102117 h 3447294"/>
                <a:gd name="connsiteX42" fmla="*/ 2016356 w 4858438"/>
                <a:gd name="connsiteY42" fmla="*/ 749092 h 3447294"/>
                <a:gd name="connsiteX43" fmla="*/ 2360339 w 4858438"/>
                <a:gd name="connsiteY43" fmla="*/ 969222 h 3447294"/>
                <a:gd name="connsiteX44" fmla="*/ 2530004 w 4858438"/>
                <a:gd name="connsiteY44" fmla="*/ 853213 h 3447294"/>
                <a:gd name="connsiteX45" fmla="*/ 2580119 w 4858438"/>
                <a:gd name="connsiteY45" fmla="*/ 884239 h 3447294"/>
                <a:gd name="connsiteX46" fmla="*/ 2282701 w 4858438"/>
                <a:gd name="connsiteY46" fmla="*/ 967638 h 3447294"/>
                <a:gd name="connsiteX47" fmla="*/ 2055456 w 4858438"/>
                <a:gd name="connsiteY47" fmla="*/ 777091 h 3447294"/>
                <a:gd name="connsiteX48" fmla="*/ 1926622 w 4858438"/>
                <a:gd name="connsiteY48" fmla="*/ 1051435 h 3447294"/>
                <a:gd name="connsiteX49" fmla="*/ 1702359 w 4858438"/>
                <a:gd name="connsiteY49" fmla="*/ 1163936 h 3447294"/>
                <a:gd name="connsiteX50" fmla="*/ 2069116 w 4858438"/>
                <a:gd name="connsiteY50" fmla="*/ 616881 h 3447294"/>
                <a:gd name="connsiteX51" fmla="*/ 2142729 w 4858438"/>
                <a:gd name="connsiteY51" fmla="*/ 605568 h 3447294"/>
                <a:gd name="connsiteX52" fmla="*/ 2580119 w 4858438"/>
                <a:gd name="connsiteY52" fmla="*/ 884239 h 3447294"/>
                <a:gd name="connsiteX53" fmla="*/ 3210598 w 4858438"/>
                <a:gd name="connsiteY53" fmla="*/ 1151465 h 3447294"/>
                <a:gd name="connsiteX54" fmla="*/ 3113266 w 4858438"/>
                <a:gd name="connsiteY54" fmla="*/ 1017783 h 3447294"/>
                <a:gd name="connsiteX55" fmla="*/ 2982483 w 4858438"/>
                <a:gd name="connsiteY55" fmla="*/ 995698 h 3447294"/>
                <a:gd name="connsiteX56" fmla="*/ 2936742 w 4858438"/>
                <a:gd name="connsiteY56" fmla="*/ 1059054 h 3447294"/>
                <a:gd name="connsiteX57" fmla="*/ 2850873 w 4858438"/>
                <a:gd name="connsiteY57" fmla="*/ 1443016 h 3447294"/>
                <a:gd name="connsiteX58" fmla="*/ 2462007 w 4858438"/>
                <a:gd name="connsiteY58" fmla="*/ 1251463 h 3447294"/>
                <a:gd name="connsiteX59" fmla="*/ 2299417 w 4858438"/>
                <a:gd name="connsiteY59" fmla="*/ 1392176 h 3447294"/>
                <a:gd name="connsiteX60" fmla="*/ 2871916 w 4858438"/>
                <a:gd name="connsiteY60" fmla="*/ 1498368 h 3447294"/>
                <a:gd name="connsiteX61" fmla="*/ 3210598 w 4858438"/>
                <a:gd name="connsiteY61" fmla="*/ 1151465 h 3447294"/>
                <a:gd name="connsiteX62" fmla="*/ 3245954 w 4858438"/>
                <a:gd name="connsiteY62" fmla="*/ 1157005 h 3447294"/>
                <a:gd name="connsiteX63" fmla="*/ 2809794 w 4858438"/>
                <a:gd name="connsiteY63" fmla="*/ 1567578 h 3447294"/>
                <a:gd name="connsiteX64" fmla="*/ 2239876 w 4858438"/>
                <a:gd name="connsiteY64" fmla="*/ 1345492 h 3447294"/>
                <a:gd name="connsiteX65" fmla="*/ 2540499 w 4858438"/>
                <a:gd name="connsiteY65" fmla="*/ 1224452 h 3447294"/>
                <a:gd name="connsiteX66" fmla="*/ 2803264 w 4858438"/>
                <a:gd name="connsiteY66" fmla="*/ 1398254 h 3447294"/>
                <a:gd name="connsiteX67" fmla="*/ 2902501 w 4858438"/>
                <a:gd name="connsiteY67" fmla="*/ 1096352 h 3447294"/>
                <a:gd name="connsiteX68" fmla="*/ 3019678 w 4858438"/>
                <a:gd name="connsiteY68" fmla="*/ 928344 h 3447294"/>
                <a:gd name="connsiteX69" fmla="*/ 3122727 w 4858438"/>
                <a:gd name="connsiteY69" fmla="*/ 953123 h 3447294"/>
                <a:gd name="connsiteX70" fmla="*/ 3245954 w 4858438"/>
                <a:gd name="connsiteY70" fmla="*/ 1157005 h 3447294"/>
                <a:gd name="connsiteX71" fmla="*/ 3206103 w 4858438"/>
                <a:gd name="connsiteY71" fmla="*/ 2003599 h 3447294"/>
                <a:gd name="connsiteX72" fmla="*/ 3100554 w 4858438"/>
                <a:gd name="connsiteY72" fmla="*/ 2067133 h 3447294"/>
                <a:gd name="connsiteX73" fmla="*/ 2131300 w 4858438"/>
                <a:gd name="connsiteY73" fmla="*/ 2847421 h 3447294"/>
                <a:gd name="connsiteX74" fmla="*/ 2055476 w 4858438"/>
                <a:gd name="connsiteY74" fmla="*/ 2884735 h 3447294"/>
                <a:gd name="connsiteX75" fmla="*/ 3094659 w 4858438"/>
                <a:gd name="connsiteY75" fmla="*/ 2007201 h 3447294"/>
                <a:gd name="connsiteX76" fmla="*/ 3206103 w 4858438"/>
                <a:gd name="connsiteY76" fmla="*/ 2003599 h 3447294"/>
                <a:gd name="connsiteX77" fmla="*/ 3479041 w 4858438"/>
                <a:gd name="connsiteY77" fmla="*/ 1792040 h 3447294"/>
                <a:gd name="connsiteX78" fmla="*/ 3276491 w 4858438"/>
                <a:gd name="connsiteY78" fmla="*/ 1949042 h 3447294"/>
                <a:gd name="connsiteX79" fmla="*/ 3098033 w 4858438"/>
                <a:gd name="connsiteY79" fmla="*/ 1951593 h 3447294"/>
                <a:gd name="connsiteX80" fmla="*/ 1963861 w 4858438"/>
                <a:gd name="connsiteY80" fmla="*/ 2929819 h 3447294"/>
                <a:gd name="connsiteX81" fmla="*/ 1759329 w 4858438"/>
                <a:gd name="connsiteY81" fmla="*/ 3030474 h 3447294"/>
                <a:gd name="connsiteX82" fmla="*/ 3080614 w 4858438"/>
                <a:gd name="connsiteY82" fmla="*/ 1774488 h 3447294"/>
                <a:gd name="connsiteX83" fmla="*/ 3479041 w 4858438"/>
                <a:gd name="connsiteY83" fmla="*/ 1792040 h 3447294"/>
                <a:gd name="connsiteX84" fmla="*/ 3657967 w 4858438"/>
                <a:gd name="connsiteY84" fmla="*/ 1653352 h 3447294"/>
                <a:gd name="connsiteX85" fmla="*/ 3567736 w 4858438"/>
                <a:gd name="connsiteY85" fmla="*/ 1723292 h 3447294"/>
                <a:gd name="connsiteX86" fmla="*/ 3084839 w 4858438"/>
                <a:gd name="connsiteY86" fmla="*/ 1695075 h 3447294"/>
                <a:gd name="connsiteX87" fmla="*/ 1627640 w 4858438"/>
                <a:gd name="connsiteY87" fmla="*/ 3095281 h 3447294"/>
                <a:gd name="connsiteX88" fmla="*/ 1531295 w 4858438"/>
                <a:gd name="connsiteY88" fmla="*/ 3142694 h 3447294"/>
                <a:gd name="connsiteX89" fmla="*/ 3076237 w 4858438"/>
                <a:gd name="connsiteY89" fmla="*/ 1607621 h 3447294"/>
                <a:gd name="connsiteX90" fmla="*/ 3657967 w 4858438"/>
                <a:gd name="connsiteY90" fmla="*/ 1653352 h 3447294"/>
                <a:gd name="connsiteX91" fmla="*/ 4858438 w 4858438"/>
                <a:gd name="connsiteY91" fmla="*/ 316635 h 3447294"/>
                <a:gd name="connsiteX92" fmla="*/ 3178993 w 4858438"/>
                <a:gd name="connsiteY92" fmla="*/ 86480 h 3447294"/>
                <a:gd name="connsiteX93" fmla="*/ 72131 w 4858438"/>
                <a:gd name="connsiteY93" fmla="*/ 1781495 h 3447294"/>
                <a:gd name="connsiteX94" fmla="*/ 1533653 w 4858438"/>
                <a:gd name="connsiteY94" fmla="*/ 3289434 h 3447294"/>
                <a:gd name="connsiteX95" fmla="*/ 3030335 w 4858438"/>
                <a:gd name="connsiteY95" fmla="*/ 2273788 h 3447294"/>
                <a:gd name="connsiteX96" fmla="*/ 3592731 w 4858438"/>
                <a:gd name="connsiteY96" fmla="*/ 1816846 h 3447294"/>
                <a:gd name="connsiteX97" fmla="*/ 3680712 w 4858438"/>
                <a:gd name="connsiteY97" fmla="*/ 1749397 h 3447294"/>
                <a:gd name="connsiteX98" fmla="*/ 3676846 w 4858438"/>
                <a:gd name="connsiteY98" fmla="*/ 1748504 h 3447294"/>
                <a:gd name="connsiteX99" fmla="*/ 3761224 w 4858438"/>
                <a:gd name="connsiteY99" fmla="*/ 1679946 h 3447294"/>
                <a:gd name="connsiteX100" fmla="*/ 3762612 w 4858438"/>
                <a:gd name="connsiteY100" fmla="*/ 1680304 h 3447294"/>
                <a:gd name="connsiteX101" fmla="*/ 3793907 w 4858438"/>
                <a:gd name="connsiteY101" fmla="*/ 1653392 h 3447294"/>
                <a:gd name="connsiteX102" fmla="*/ 4028070 w 4858438"/>
                <a:gd name="connsiteY102" fmla="*/ 1463136 h 3447294"/>
                <a:gd name="connsiteX103" fmla="*/ 4012640 w 4858438"/>
                <a:gd name="connsiteY103" fmla="*/ 1462477 h 3447294"/>
                <a:gd name="connsiteX104" fmla="*/ 4635103 w 4858438"/>
                <a:gd name="connsiteY104" fmla="*/ 820516 h 3447294"/>
                <a:gd name="connsiteX105" fmla="*/ 4858438 w 4858438"/>
                <a:gd name="connsiteY105" fmla="*/ 316635 h 3447294"/>
                <a:gd name="connsiteX0" fmla="*/ 1433618 w 4858438"/>
                <a:gd name="connsiteY0" fmla="*/ 1430391 h 3633430"/>
                <a:gd name="connsiteX1" fmla="*/ 1387016 w 4858438"/>
                <a:gd name="connsiteY1" fmla="*/ 1319500 h 3633430"/>
                <a:gd name="connsiteX2" fmla="*/ 1171818 w 4858438"/>
                <a:gd name="connsiteY2" fmla="*/ 1263554 h 3633430"/>
                <a:gd name="connsiteX3" fmla="*/ 843436 w 4858438"/>
                <a:gd name="connsiteY3" fmla="*/ 1517979 h 3633430"/>
                <a:gd name="connsiteX4" fmla="*/ 917566 w 4858438"/>
                <a:gd name="connsiteY4" fmla="*/ 2044212 h 3633430"/>
                <a:gd name="connsiteX5" fmla="*/ 1042446 w 4858438"/>
                <a:gd name="connsiteY5" fmla="*/ 1920665 h 3633430"/>
                <a:gd name="connsiteX6" fmla="*/ 893116 w 4858438"/>
                <a:gd name="connsiteY6" fmla="*/ 1554025 h 3633430"/>
                <a:gd name="connsiteX7" fmla="*/ 1331284 w 4858438"/>
                <a:gd name="connsiteY7" fmla="*/ 1519812 h 3633430"/>
                <a:gd name="connsiteX8" fmla="*/ 1433618 w 4858438"/>
                <a:gd name="connsiteY8" fmla="*/ 1430391 h 3633430"/>
                <a:gd name="connsiteX9" fmla="*/ 1486467 w 4858438"/>
                <a:gd name="connsiteY9" fmla="*/ 1432991 h 3633430"/>
                <a:gd name="connsiteX10" fmla="*/ 1270246 w 4858438"/>
                <a:gd name="connsiteY10" fmla="*/ 1566022 h 3633430"/>
                <a:gd name="connsiteX11" fmla="*/ 948555 w 4858438"/>
                <a:gd name="connsiteY11" fmla="*/ 1551768 h 3633430"/>
                <a:gd name="connsiteX12" fmla="*/ 1039249 w 4858438"/>
                <a:gd name="connsiteY12" fmla="*/ 1856003 h 3633430"/>
                <a:gd name="connsiteX13" fmla="*/ 936415 w 4858438"/>
                <a:gd name="connsiteY13" fmla="*/ 2087419 h 3633430"/>
                <a:gd name="connsiteX14" fmla="*/ 845300 w 4858438"/>
                <a:gd name="connsiteY14" fmla="*/ 1412412 h 3633430"/>
                <a:gd name="connsiteX15" fmla="*/ 1222033 w 4858438"/>
                <a:gd name="connsiteY15" fmla="*/ 1201830 h 3633430"/>
                <a:gd name="connsiteX16" fmla="*/ 1453615 w 4858438"/>
                <a:gd name="connsiteY16" fmla="*/ 1312860 h 3633430"/>
                <a:gd name="connsiteX17" fmla="*/ 1486467 w 4858438"/>
                <a:gd name="connsiteY17" fmla="*/ 1432991 h 3633430"/>
                <a:gd name="connsiteX18" fmla="*/ 2124812 w 4858438"/>
                <a:gd name="connsiteY18" fmla="*/ 1741585 h 3633430"/>
                <a:gd name="connsiteX19" fmla="*/ 2027479 w 4858438"/>
                <a:gd name="connsiteY19" fmla="*/ 1607905 h 3633430"/>
                <a:gd name="connsiteX20" fmla="*/ 1896696 w 4858438"/>
                <a:gd name="connsiteY20" fmla="*/ 1585817 h 3633430"/>
                <a:gd name="connsiteX21" fmla="*/ 1850955 w 4858438"/>
                <a:gd name="connsiteY21" fmla="*/ 1649174 h 3633430"/>
                <a:gd name="connsiteX22" fmla="*/ 1765087 w 4858438"/>
                <a:gd name="connsiteY22" fmla="*/ 2033136 h 3633430"/>
                <a:gd name="connsiteX23" fmla="*/ 1376220 w 4858438"/>
                <a:gd name="connsiteY23" fmla="*/ 1841583 h 3633430"/>
                <a:gd name="connsiteX24" fmla="*/ 1213631 w 4858438"/>
                <a:gd name="connsiteY24" fmla="*/ 1982296 h 3633430"/>
                <a:gd name="connsiteX25" fmla="*/ 1786130 w 4858438"/>
                <a:gd name="connsiteY25" fmla="*/ 2088490 h 3633430"/>
                <a:gd name="connsiteX26" fmla="*/ 2124812 w 4858438"/>
                <a:gd name="connsiteY26" fmla="*/ 1741585 h 3633430"/>
                <a:gd name="connsiteX27" fmla="*/ 2160167 w 4858438"/>
                <a:gd name="connsiteY27" fmla="*/ 1747127 h 3633430"/>
                <a:gd name="connsiteX28" fmla="*/ 1724008 w 4858438"/>
                <a:gd name="connsiteY28" fmla="*/ 2157700 h 3633430"/>
                <a:gd name="connsiteX29" fmla="*/ 1154091 w 4858438"/>
                <a:gd name="connsiteY29" fmla="*/ 1935612 h 3633430"/>
                <a:gd name="connsiteX30" fmla="*/ 1454713 w 4858438"/>
                <a:gd name="connsiteY30" fmla="*/ 1814574 h 3633430"/>
                <a:gd name="connsiteX31" fmla="*/ 1717477 w 4858438"/>
                <a:gd name="connsiteY31" fmla="*/ 1988376 h 3633430"/>
                <a:gd name="connsiteX32" fmla="*/ 1816715 w 4858438"/>
                <a:gd name="connsiteY32" fmla="*/ 1686472 h 3633430"/>
                <a:gd name="connsiteX33" fmla="*/ 1933892 w 4858438"/>
                <a:gd name="connsiteY33" fmla="*/ 1518466 h 3633430"/>
                <a:gd name="connsiteX34" fmla="*/ 2036940 w 4858438"/>
                <a:gd name="connsiteY34" fmla="*/ 1543245 h 3633430"/>
                <a:gd name="connsiteX35" fmla="*/ 2160167 w 4858438"/>
                <a:gd name="connsiteY35" fmla="*/ 1747127 h 3633430"/>
                <a:gd name="connsiteX36" fmla="*/ 2530004 w 4858438"/>
                <a:gd name="connsiteY36" fmla="*/ 1039349 h 3633430"/>
                <a:gd name="connsiteX37" fmla="*/ 2230366 w 4858438"/>
                <a:gd name="connsiteY37" fmla="*/ 837313 h 3633430"/>
                <a:gd name="connsiteX38" fmla="*/ 2132783 w 4858438"/>
                <a:gd name="connsiteY38" fmla="*/ 846087 h 3633430"/>
                <a:gd name="connsiteX39" fmla="*/ 2003005 w 4858438"/>
                <a:gd name="connsiteY39" fmla="*/ 880928 h 3633430"/>
                <a:gd name="connsiteX40" fmla="*/ 1719361 w 4858438"/>
                <a:gd name="connsiteY40" fmla="*/ 1309143 h 3633430"/>
                <a:gd name="connsiteX41" fmla="*/ 1890515 w 4858438"/>
                <a:gd name="connsiteY41" fmla="*/ 1288253 h 3633430"/>
                <a:gd name="connsiteX42" fmla="*/ 2016356 w 4858438"/>
                <a:gd name="connsiteY42" fmla="*/ 935228 h 3633430"/>
                <a:gd name="connsiteX43" fmla="*/ 2360339 w 4858438"/>
                <a:gd name="connsiteY43" fmla="*/ 1155358 h 3633430"/>
                <a:gd name="connsiteX44" fmla="*/ 2530004 w 4858438"/>
                <a:gd name="connsiteY44" fmla="*/ 1039349 h 3633430"/>
                <a:gd name="connsiteX45" fmla="*/ 2580119 w 4858438"/>
                <a:gd name="connsiteY45" fmla="*/ 1070375 h 3633430"/>
                <a:gd name="connsiteX46" fmla="*/ 2282701 w 4858438"/>
                <a:gd name="connsiteY46" fmla="*/ 1153774 h 3633430"/>
                <a:gd name="connsiteX47" fmla="*/ 2055456 w 4858438"/>
                <a:gd name="connsiteY47" fmla="*/ 963227 h 3633430"/>
                <a:gd name="connsiteX48" fmla="*/ 1926622 w 4858438"/>
                <a:gd name="connsiteY48" fmla="*/ 1237571 h 3633430"/>
                <a:gd name="connsiteX49" fmla="*/ 1702359 w 4858438"/>
                <a:gd name="connsiteY49" fmla="*/ 1350072 h 3633430"/>
                <a:gd name="connsiteX50" fmla="*/ 2069116 w 4858438"/>
                <a:gd name="connsiteY50" fmla="*/ 803017 h 3633430"/>
                <a:gd name="connsiteX51" fmla="*/ 2142729 w 4858438"/>
                <a:gd name="connsiteY51" fmla="*/ 791704 h 3633430"/>
                <a:gd name="connsiteX52" fmla="*/ 2580119 w 4858438"/>
                <a:gd name="connsiteY52" fmla="*/ 1070375 h 3633430"/>
                <a:gd name="connsiteX53" fmla="*/ 3210598 w 4858438"/>
                <a:gd name="connsiteY53" fmla="*/ 1337601 h 3633430"/>
                <a:gd name="connsiteX54" fmla="*/ 3113266 w 4858438"/>
                <a:gd name="connsiteY54" fmla="*/ 1203919 h 3633430"/>
                <a:gd name="connsiteX55" fmla="*/ 2982483 w 4858438"/>
                <a:gd name="connsiteY55" fmla="*/ 1181834 h 3633430"/>
                <a:gd name="connsiteX56" fmla="*/ 2936742 w 4858438"/>
                <a:gd name="connsiteY56" fmla="*/ 1245190 h 3633430"/>
                <a:gd name="connsiteX57" fmla="*/ 2850873 w 4858438"/>
                <a:gd name="connsiteY57" fmla="*/ 1629152 h 3633430"/>
                <a:gd name="connsiteX58" fmla="*/ 2462007 w 4858438"/>
                <a:gd name="connsiteY58" fmla="*/ 1437599 h 3633430"/>
                <a:gd name="connsiteX59" fmla="*/ 2299417 w 4858438"/>
                <a:gd name="connsiteY59" fmla="*/ 1578312 h 3633430"/>
                <a:gd name="connsiteX60" fmla="*/ 2871916 w 4858438"/>
                <a:gd name="connsiteY60" fmla="*/ 1684504 h 3633430"/>
                <a:gd name="connsiteX61" fmla="*/ 3210598 w 4858438"/>
                <a:gd name="connsiteY61" fmla="*/ 1337601 h 3633430"/>
                <a:gd name="connsiteX62" fmla="*/ 3245954 w 4858438"/>
                <a:gd name="connsiteY62" fmla="*/ 1343141 h 3633430"/>
                <a:gd name="connsiteX63" fmla="*/ 2809794 w 4858438"/>
                <a:gd name="connsiteY63" fmla="*/ 1753714 h 3633430"/>
                <a:gd name="connsiteX64" fmla="*/ 2239876 w 4858438"/>
                <a:gd name="connsiteY64" fmla="*/ 1531628 h 3633430"/>
                <a:gd name="connsiteX65" fmla="*/ 2540499 w 4858438"/>
                <a:gd name="connsiteY65" fmla="*/ 1410588 h 3633430"/>
                <a:gd name="connsiteX66" fmla="*/ 2803264 w 4858438"/>
                <a:gd name="connsiteY66" fmla="*/ 1584390 h 3633430"/>
                <a:gd name="connsiteX67" fmla="*/ 2902501 w 4858438"/>
                <a:gd name="connsiteY67" fmla="*/ 1282488 h 3633430"/>
                <a:gd name="connsiteX68" fmla="*/ 3019678 w 4858438"/>
                <a:gd name="connsiteY68" fmla="*/ 1114480 h 3633430"/>
                <a:gd name="connsiteX69" fmla="*/ 3122727 w 4858438"/>
                <a:gd name="connsiteY69" fmla="*/ 1139259 h 3633430"/>
                <a:gd name="connsiteX70" fmla="*/ 3245954 w 4858438"/>
                <a:gd name="connsiteY70" fmla="*/ 1343141 h 3633430"/>
                <a:gd name="connsiteX71" fmla="*/ 3206103 w 4858438"/>
                <a:gd name="connsiteY71" fmla="*/ 2189735 h 3633430"/>
                <a:gd name="connsiteX72" fmla="*/ 3100554 w 4858438"/>
                <a:gd name="connsiteY72" fmla="*/ 2253269 h 3633430"/>
                <a:gd name="connsiteX73" fmla="*/ 2131300 w 4858438"/>
                <a:gd name="connsiteY73" fmla="*/ 3033557 h 3633430"/>
                <a:gd name="connsiteX74" fmla="*/ 2055476 w 4858438"/>
                <a:gd name="connsiteY74" fmla="*/ 3070871 h 3633430"/>
                <a:gd name="connsiteX75" fmla="*/ 3094659 w 4858438"/>
                <a:gd name="connsiteY75" fmla="*/ 2193337 h 3633430"/>
                <a:gd name="connsiteX76" fmla="*/ 3206103 w 4858438"/>
                <a:gd name="connsiteY76" fmla="*/ 2189735 h 3633430"/>
                <a:gd name="connsiteX77" fmla="*/ 3479041 w 4858438"/>
                <a:gd name="connsiteY77" fmla="*/ 1978176 h 3633430"/>
                <a:gd name="connsiteX78" fmla="*/ 3276491 w 4858438"/>
                <a:gd name="connsiteY78" fmla="*/ 2135178 h 3633430"/>
                <a:gd name="connsiteX79" fmla="*/ 3098033 w 4858438"/>
                <a:gd name="connsiteY79" fmla="*/ 2137729 h 3633430"/>
                <a:gd name="connsiteX80" fmla="*/ 1963861 w 4858438"/>
                <a:gd name="connsiteY80" fmla="*/ 3115955 h 3633430"/>
                <a:gd name="connsiteX81" fmla="*/ 1759329 w 4858438"/>
                <a:gd name="connsiteY81" fmla="*/ 3216610 h 3633430"/>
                <a:gd name="connsiteX82" fmla="*/ 3080614 w 4858438"/>
                <a:gd name="connsiteY82" fmla="*/ 1960624 h 3633430"/>
                <a:gd name="connsiteX83" fmla="*/ 3479041 w 4858438"/>
                <a:gd name="connsiteY83" fmla="*/ 1978176 h 3633430"/>
                <a:gd name="connsiteX84" fmla="*/ 3657967 w 4858438"/>
                <a:gd name="connsiteY84" fmla="*/ 1839488 h 3633430"/>
                <a:gd name="connsiteX85" fmla="*/ 3567736 w 4858438"/>
                <a:gd name="connsiteY85" fmla="*/ 1909428 h 3633430"/>
                <a:gd name="connsiteX86" fmla="*/ 3084839 w 4858438"/>
                <a:gd name="connsiteY86" fmla="*/ 1881211 h 3633430"/>
                <a:gd name="connsiteX87" fmla="*/ 1627640 w 4858438"/>
                <a:gd name="connsiteY87" fmla="*/ 3281417 h 3633430"/>
                <a:gd name="connsiteX88" fmla="*/ 1531295 w 4858438"/>
                <a:gd name="connsiteY88" fmla="*/ 3328830 h 3633430"/>
                <a:gd name="connsiteX89" fmla="*/ 3076237 w 4858438"/>
                <a:gd name="connsiteY89" fmla="*/ 1793757 h 3633430"/>
                <a:gd name="connsiteX90" fmla="*/ 3657967 w 4858438"/>
                <a:gd name="connsiteY90" fmla="*/ 1839488 h 3633430"/>
                <a:gd name="connsiteX91" fmla="*/ 4858438 w 4858438"/>
                <a:gd name="connsiteY91" fmla="*/ 502771 h 3633430"/>
                <a:gd name="connsiteX92" fmla="*/ 3178993 w 4858438"/>
                <a:gd name="connsiteY92" fmla="*/ 272616 h 3633430"/>
                <a:gd name="connsiteX93" fmla="*/ 72131 w 4858438"/>
                <a:gd name="connsiteY93" fmla="*/ 1967631 h 3633430"/>
                <a:gd name="connsiteX94" fmla="*/ 1533653 w 4858438"/>
                <a:gd name="connsiteY94" fmla="*/ 3475570 h 3633430"/>
                <a:gd name="connsiteX95" fmla="*/ 3030335 w 4858438"/>
                <a:gd name="connsiteY95" fmla="*/ 2459924 h 3633430"/>
                <a:gd name="connsiteX96" fmla="*/ 3592731 w 4858438"/>
                <a:gd name="connsiteY96" fmla="*/ 2002982 h 3633430"/>
                <a:gd name="connsiteX97" fmla="*/ 3680712 w 4858438"/>
                <a:gd name="connsiteY97" fmla="*/ 1935533 h 3633430"/>
                <a:gd name="connsiteX98" fmla="*/ 3676846 w 4858438"/>
                <a:gd name="connsiteY98" fmla="*/ 1934640 h 3633430"/>
                <a:gd name="connsiteX99" fmla="*/ 3761224 w 4858438"/>
                <a:gd name="connsiteY99" fmla="*/ 1866082 h 3633430"/>
                <a:gd name="connsiteX100" fmla="*/ 3762612 w 4858438"/>
                <a:gd name="connsiteY100" fmla="*/ 1866440 h 3633430"/>
                <a:gd name="connsiteX101" fmla="*/ 3793907 w 4858438"/>
                <a:gd name="connsiteY101" fmla="*/ 1839528 h 3633430"/>
                <a:gd name="connsiteX102" fmla="*/ 4028070 w 4858438"/>
                <a:gd name="connsiteY102" fmla="*/ 1649272 h 3633430"/>
                <a:gd name="connsiteX103" fmla="*/ 4012640 w 4858438"/>
                <a:gd name="connsiteY103" fmla="*/ 1648613 h 3633430"/>
                <a:gd name="connsiteX104" fmla="*/ 4635103 w 4858438"/>
                <a:gd name="connsiteY104" fmla="*/ 1006652 h 3633430"/>
                <a:gd name="connsiteX105" fmla="*/ 4858438 w 4858438"/>
                <a:gd name="connsiteY105" fmla="*/ 502771 h 3633430"/>
                <a:gd name="connsiteX0" fmla="*/ 1433618 w 4858438"/>
                <a:gd name="connsiteY0" fmla="*/ 1367754 h 3570793"/>
                <a:gd name="connsiteX1" fmla="*/ 1387016 w 4858438"/>
                <a:gd name="connsiteY1" fmla="*/ 1256863 h 3570793"/>
                <a:gd name="connsiteX2" fmla="*/ 1171818 w 4858438"/>
                <a:gd name="connsiteY2" fmla="*/ 1200917 h 3570793"/>
                <a:gd name="connsiteX3" fmla="*/ 843436 w 4858438"/>
                <a:gd name="connsiteY3" fmla="*/ 1455342 h 3570793"/>
                <a:gd name="connsiteX4" fmla="*/ 917566 w 4858438"/>
                <a:gd name="connsiteY4" fmla="*/ 1981575 h 3570793"/>
                <a:gd name="connsiteX5" fmla="*/ 1042446 w 4858438"/>
                <a:gd name="connsiteY5" fmla="*/ 1858028 h 3570793"/>
                <a:gd name="connsiteX6" fmla="*/ 893116 w 4858438"/>
                <a:gd name="connsiteY6" fmla="*/ 1491388 h 3570793"/>
                <a:gd name="connsiteX7" fmla="*/ 1331284 w 4858438"/>
                <a:gd name="connsiteY7" fmla="*/ 1457175 h 3570793"/>
                <a:gd name="connsiteX8" fmla="*/ 1433618 w 4858438"/>
                <a:gd name="connsiteY8" fmla="*/ 1367754 h 3570793"/>
                <a:gd name="connsiteX9" fmla="*/ 1486467 w 4858438"/>
                <a:gd name="connsiteY9" fmla="*/ 1370354 h 3570793"/>
                <a:gd name="connsiteX10" fmla="*/ 1270246 w 4858438"/>
                <a:gd name="connsiteY10" fmla="*/ 1503385 h 3570793"/>
                <a:gd name="connsiteX11" fmla="*/ 948555 w 4858438"/>
                <a:gd name="connsiteY11" fmla="*/ 1489131 h 3570793"/>
                <a:gd name="connsiteX12" fmla="*/ 1039249 w 4858438"/>
                <a:gd name="connsiteY12" fmla="*/ 1793366 h 3570793"/>
                <a:gd name="connsiteX13" fmla="*/ 936415 w 4858438"/>
                <a:gd name="connsiteY13" fmla="*/ 2024782 h 3570793"/>
                <a:gd name="connsiteX14" fmla="*/ 845300 w 4858438"/>
                <a:gd name="connsiteY14" fmla="*/ 1349775 h 3570793"/>
                <a:gd name="connsiteX15" fmla="*/ 1222033 w 4858438"/>
                <a:gd name="connsiteY15" fmla="*/ 1139193 h 3570793"/>
                <a:gd name="connsiteX16" fmla="*/ 1453615 w 4858438"/>
                <a:gd name="connsiteY16" fmla="*/ 1250223 h 3570793"/>
                <a:gd name="connsiteX17" fmla="*/ 1486467 w 4858438"/>
                <a:gd name="connsiteY17" fmla="*/ 1370354 h 3570793"/>
                <a:gd name="connsiteX18" fmla="*/ 2124812 w 4858438"/>
                <a:gd name="connsiteY18" fmla="*/ 1678948 h 3570793"/>
                <a:gd name="connsiteX19" fmla="*/ 2027479 w 4858438"/>
                <a:gd name="connsiteY19" fmla="*/ 1545268 h 3570793"/>
                <a:gd name="connsiteX20" fmla="*/ 1896696 w 4858438"/>
                <a:gd name="connsiteY20" fmla="*/ 1523180 h 3570793"/>
                <a:gd name="connsiteX21" fmla="*/ 1850955 w 4858438"/>
                <a:gd name="connsiteY21" fmla="*/ 1586537 h 3570793"/>
                <a:gd name="connsiteX22" fmla="*/ 1765087 w 4858438"/>
                <a:gd name="connsiteY22" fmla="*/ 1970499 h 3570793"/>
                <a:gd name="connsiteX23" fmla="*/ 1376220 w 4858438"/>
                <a:gd name="connsiteY23" fmla="*/ 1778946 h 3570793"/>
                <a:gd name="connsiteX24" fmla="*/ 1213631 w 4858438"/>
                <a:gd name="connsiteY24" fmla="*/ 1919659 h 3570793"/>
                <a:gd name="connsiteX25" fmla="*/ 1786130 w 4858438"/>
                <a:gd name="connsiteY25" fmla="*/ 2025853 h 3570793"/>
                <a:gd name="connsiteX26" fmla="*/ 2124812 w 4858438"/>
                <a:gd name="connsiteY26" fmla="*/ 1678948 h 3570793"/>
                <a:gd name="connsiteX27" fmla="*/ 2160167 w 4858438"/>
                <a:gd name="connsiteY27" fmla="*/ 1684490 h 3570793"/>
                <a:gd name="connsiteX28" fmla="*/ 1724008 w 4858438"/>
                <a:gd name="connsiteY28" fmla="*/ 2095063 h 3570793"/>
                <a:gd name="connsiteX29" fmla="*/ 1154091 w 4858438"/>
                <a:gd name="connsiteY29" fmla="*/ 1872975 h 3570793"/>
                <a:gd name="connsiteX30" fmla="*/ 1454713 w 4858438"/>
                <a:gd name="connsiteY30" fmla="*/ 1751937 h 3570793"/>
                <a:gd name="connsiteX31" fmla="*/ 1717477 w 4858438"/>
                <a:gd name="connsiteY31" fmla="*/ 1925739 h 3570793"/>
                <a:gd name="connsiteX32" fmla="*/ 1816715 w 4858438"/>
                <a:gd name="connsiteY32" fmla="*/ 1623835 h 3570793"/>
                <a:gd name="connsiteX33" fmla="*/ 1933892 w 4858438"/>
                <a:gd name="connsiteY33" fmla="*/ 1455829 h 3570793"/>
                <a:gd name="connsiteX34" fmla="*/ 2036940 w 4858438"/>
                <a:gd name="connsiteY34" fmla="*/ 1480608 h 3570793"/>
                <a:gd name="connsiteX35" fmla="*/ 2160167 w 4858438"/>
                <a:gd name="connsiteY35" fmla="*/ 1684490 h 3570793"/>
                <a:gd name="connsiteX36" fmla="*/ 2530004 w 4858438"/>
                <a:gd name="connsiteY36" fmla="*/ 976712 h 3570793"/>
                <a:gd name="connsiteX37" fmla="*/ 2230366 w 4858438"/>
                <a:gd name="connsiteY37" fmla="*/ 774676 h 3570793"/>
                <a:gd name="connsiteX38" fmla="*/ 2132783 w 4858438"/>
                <a:gd name="connsiteY38" fmla="*/ 783450 h 3570793"/>
                <a:gd name="connsiteX39" fmla="*/ 2003005 w 4858438"/>
                <a:gd name="connsiteY39" fmla="*/ 818291 h 3570793"/>
                <a:gd name="connsiteX40" fmla="*/ 1719361 w 4858438"/>
                <a:gd name="connsiteY40" fmla="*/ 1246506 h 3570793"/>
                <a:gd name="connsiteX41" fmla="*/ 1890515 w 4858438"/>
                <a:gd name="connsiteY41" fmla="*/ 1225616 h 3570793"/>
                <a:gd name="connsiteX42" fmla="*/ 2016356 w 4858438"/>
                <a:gd name="connsiteY42" fmla="*/ 872591 h 3570793"/>
                <a:gd name="connsiteX43" fmla="*/ 2360339 w 4858438"/>
                <a:gd name="connsiteY43" fmla="*/ 1092721 h 3570793"/>
                <a:gd name="connsiteX44" fmla="*/ 2530004 w 4858438"/>
                <a:gd name="connsiteY44" fmla="*/ 976712 h 3570793"/>
                <a:gd name="connsiteX45" fmla="*/ 2580119 w 4858438"/>
                <a:gd name="connsiteY45" fmla="*/ 1007738 h 3570793"/>
                <a:gd name="connsiteX46" fmla="*/ 2282701 w 4858438"/>
                <a:gd name="connsiteY46" fmla="*/ 1091137 h 3570793"/>
                <a:gd name="connsiteX47" fmla="*/ 2055456 w 4858438"/>
                <a:gd name="connsiteY47" fmla="*/ 900590 h 3570793"/>
                <a:gd name="connsiteX48" fmla="*/ 1926622 w 4858438"/>
                <a:gd name="connsiteY48" fmla="*/ 1174934 h 3570793"/>
                <a:gd name="connsiteX49" fmla="*/ 1702359 w 4858438"/>
                <a:gd name="connsiteY49" fmla="*/ 1287435 h 3570793"/>
                <a:gd name="connsiteX50" fmla="*/ 2069116 w 4858438"/>
                <a:gd name="connsiteY50" fmla="*/ 740380 h 3570793"/>
                <a:gd name="connsiteX51" fmla="*/ 2142729 w 4858438"/>
                <a:gd name="connsiteY51" fmla="*/ 729067 h 3570793"/>
                <a:gd name="connsiteX52" fmla="*/ 2580119 w 4858438"/>
                <a:gd name="connsiteY52" fmla="*/ 1007738 h 3570793"/>
                <a:gd name="connsiteX53" fmla="*/ 3210598 w 4858438"/>
                <a:gd name="connsiteY53" fmla="*/ 1274964 h 3570793"/>
                <a:gd name="connsiteX54" fmla="*/ 3113266 w 4858438"/>
                <a:gd name="connsiteY54" fmla="*/ 1141282 h 3570793"/>
                <a:gd name="connsiteX55" fmla="*/ 2982483 w 4858438"/>
                <a:gd name="connsiteY55" fmla="*/ 1119197 h 3570793"/>
                <a:gd name="connsiteX56" fmla="*/ 2936742 w 4858438"/>
                <a:gd name="connsiteY56" fmla="*/ 1182553 h 3570793"/>
                <a:gd name="connsiteX57" fmla="*/ 2850873 w 4858438"/>
                <a:gd name="connsiteY57" fmla="*/ 1566515 h 3570793"/>
                <a:gd name="connsiteX58" fmla="*/ 2462007 w 4858438"/>
                <a:gd name="connsiteY58" fmla="*/ 1374962 h 3570793"/>
                <a:gd name="connsiteX59" fmla="*/ 2299417 w 4858438"/>
                <a:gd name="connsiteY59" fmla="*/ 1515675 h 3570793"/>
                <a:gd name="connsiteX60" fmla="*/ 2871916 w 4858438"/>
                <a:gd name="connsiteY60" fmla="*/ 1621867 h 3570793"/>
                <a:gd name="connsiteX61" fmla="*/ 3210598 w 4858438"/>
                <a:gd name="connsiteY61" fmla="*/ 1274964 h 3570793"/>
                <a:gd name="connsiteX62" fmla="*/ 3245954 w 4858438"/>
                <a:gd name="connsiteY62" fmla="*/ 1280504 h 3570793"/>
                <a:gd name="connsiteX63" fmla="*/ 2809794 w 4858438"/>
                <a:gd name="connsiteY63" fmla="*/ 1691077 h 3570793"/>
                <a:gd name="connsiteX64" fmla="*/ 2239876 w 4858438"/>
                <a:gd name="connsiteY64" fmla="*/ 1468991 h 3570793"/>
                <a:gd name="connsiteX65" fmla="*/ 2540499 w 4858438"/>
                <a:gd name="connsiteY65" fmla="*/ 1347951 h 3570793"/>
                <a:gd name="connsiteX66" fmla="*/ 2803264 w 4858438"/>
                <a:gd name="connsiteY66" fmla="*/ 1521753 h 3570793"/>
                <a:gd name="connsiteX67" fmla="*/ 2902501 w 4858438"/>
                <a:gd name="connsiteY67" fmla="*/ 1219851 h 3570793"/>
                <a:gd name="connsiteX68" fmla="*/ 3019678 w 4858438"/>
                <a:gd name="connsiteY68" fmla="*/ 1051843 h 3570793"/>
                <a:gd name="connsiteX69" fmla="*/ 3122727 w 4858438"/>
                <a:gd name="connsiteY69" fmla="*/ 1076622 h 3570793"/>
                <a:gd name="connsiteX70" fmla="*/ 3245954 w 4858438"/>
                <a:gd name="connsiteY70" fmla="*/ 1280504 h 3570793"/>
                <a:gd name="connsiteX71" fmla="*/ 3206103 w 4858438"/>
                <a:gd name="connsiteY71" fmla="*/ 2127098 h 3570793"/>
                <a:gd name="connsiteX72" fmla="*/ 3100554 w 4858438"/>
                <a:gd name="connsiteY72" fmla="*/ 2190632 h 3570793"/>
                <a:gd name="connsiteX73" fmla="*/ 2131300 w 4858438"/>
                <a:gd name="connsiteY73" fmla="*/ 2970920 h 3570793"/>
                <a:gd name="connsiteX74" fmla="*/ 2055476 w 4858438"/>
                <a:gd name="connsiteY74" fmla="*/ 3008234 h 3570793"/>
                <a:gd name="connsiteX75" fmla="*/ 3094659 w 4858438"/>
                <a:gd name="connsiteY75" fmla="*/ 2130700 h 3570793"/>
                <a:gd name="connsiteX76" fmla="*/ 3206103 w 4858438"/>
                <a:gd name="connsiteY76" fmla="*/ 2127098 h 3570793"/>
                <a:gd name="connsiteX77" fmla="*/ 3479041 w 4858438"/>
                <a:gd name="connsiteY77" fmla="*/ 1915539 h 3570793"/>
                <a:gd name="connsiteX78" fmla="*/ 3276491 w 4858438"/>
                <a:gd name="connsiteY78" fmla="*/ 2072541 h 3570793"/>
                <a:gd name="connsiteX79" fmla="*/ 3098033 w 4858438"/>
                <a:gd name="connsiteY79" fmla="*/ 2075092 h 3570793"/>
                <a:gd name="connsiteX80" fmla="*/ 1963861 w 4858438"/>
                <a:gd name="connsiteY80" fmla="*/ 3053318 h 3570793"/>
                <a:gd name="connsiteX81" fmla="*/ 1759329 w 4858438"/>
                <a:gd name="connsiteY81" fmla="*/ 3153973 h 3570793"/>
                <a:gd name="connsiteX82" fmla="*/ 3080614 w 4858438"/>
                <a:gd name="connsiteY82" fmla="*/ 1897987 h 3570793"/>
                <a:gd name="connsiteX83" fmla="*/ 3479041 w 4858438"/>
                <a:gd name="connsiteY83" fmla="*/ 1915539 h 3570793"/>
                <a:gd name="connsiteX84" fmla="*/ 3657967 w 4858438"/>
                <a:gd name="connsiteY84" fmla="*/ 1776851 h 3570793"/>
                <a:gd name="connsiteX85" fmla="*/ 3567736 w 4858438"/>
                <a:gd name="connsiteY85" fmla="*/ 1846791 h 3570793"/>
                <a:gd name="connsiteX86" fmla="*/ 3084839 w 4858438"/>
                <a:gd name="connsiteY86" fmla="*/ 1818574 h 3570793"/>
                <a:gd name="connsiteX87" fmla="*/ 1627640 w 4858438"/>
                <a:gd name="connsiteY87" fmla="*/ 3218780 h 3570793"/>
                <a:gd name="connsiteX88" fmla="*/ 1531295 w 4858438"/>
                <a:gd name="connsiteY88" fmla="*/ 3266193 h 3570793"/>
                <a:gd name="connsiteX89" fmla="*/ 3076237 w 4858438"/>
                <a:gd name="connsiteY89" fmla="*/ 1731120 h 3570793"/>
                <a:gd name="connsiteX90" fmla="*/ 3657967 w 4858438"/>
                <a:gd name="connsiteY90" fmla="*/ 1776851 h 3570793"/>
                <a:gd name="connsiteX91" fmla="*/ 4858438 w 4858438"/>
                <a:gd name="connsiteY91" fmla="*/ 440134 h 3570793"/>
                <a:gd name="connsiteX92" fmla="*/ 3178993 w 4858438"/>
                <a:gd name="connsiteY92" fmla="*/ 209979 h 3570793"/>
                <a:gd name="connsiteX93" fmla="*/ 72131 w 4858438"/>
                <a:gd name="connsiteY93" fmla="*/ 1904994 h 3570793"/>
                <a:gd name="connsiteX94" fmla="*/ 1533653 w 4858438"/>
                <a:gd name="connsiteY94" fmla="*/ 3412933 h 3570793"/>
                <a:gd name="connsiteX95" fmla="*/ 3030335 w 4858438"/>
                <a:gd name="connsiteY95" fmla="*/ 2397287 h 3570793"/>
                <a:gd name="connsiteX96" fmla="*/ 3592731 w 4858438"/>
                <a:gd name="connsiteY96" fmla="*/ 1940345 h 3570793"/>
                <a:gd name="connsiteX97" fmla="*/ 3680712 w 4858438"/>
                <a:gd name="connsiteY97" fmla="*/ 1872896 h 3570793"/>
                <a:gd name="connsiteX98" fmla="*/ 3676846 w 4858438"/>
                <a:gd name="connsiteY98" fmla="*/ 1872003 h 3570793"/>
                <a:gd name="connsiteX99" fmla="*/ 3761224 w 4858438"/>
                <a:gd name="connsiteY99" fmla="*/ 1803445 h 3570793"/>
                <a:gd name="connsiteX100" fmla="*/ 3762612 w 4858438"/>
                <a:gd name="connsiteY100" fmla="*/ 1803803 h 3570793"/>
                <a:gd name="connsiteX101" fmla="*/ 3793907 w 4858438"/>
                <a:gd name="connsiteY101" fmla="*/ 1776891 h 3570793"/>
                <a:gd name="connsiteX102" fmla="*/ 4028070 w 4858438"/>
                <a:gd name="connsiteY102" fmla="*/ 1586635 h 3570793"/>
                <a:gd name="connsiteX103" fmla="*/ 4012640 w 4858438"/>
                <a:gd name="connsiteY103" fmla="*/ 1585976 h 3570793"/>
                <a:gd name="connsiteX104" fmla="*/ 4635103 w 4858438"/>
                <a:gd name="connsiteY104" fmla="*/ 944015 h 3570793"/>
                <a:gd name="connsiteX105" fmla="*/ 4858438 w 4858438"/>
                <a:gd name="connsiteY105" fmla="*/ 440134 h 3570793"/>
                <a:gd name="connsiteX0" fmla="*/ 1433618 w 4916798"/>
                <a:gd name="connsiteY0" fmla="*/ 1508829 h 3711868"/>
                <a:gd name="connsiteX1" fmla="*/ 1387016 w 4916798"/>
                <a:gd name="connsiteY1" fmla="*/ 1397938 h 3711868"/>
                <a:gd name="connsiteX2" fmla="*/ 1171818 w 4916798"/>
                <a:gd name="connsiteY2" fmla="*/ 1341992 h 3711868"/>
                <a:gd name="connsiteX3" fmla="*/ 843436 w 4916798"/>
                <a:gd name="connsiteY3" fmla="*/ 1596417 h 3711868"/>
                <a:gd name="connsiteX4" fmla="*/ 917566 w 4916798"/>
                <a:gd name="connsiteY4" fmla="*/ 2122650 h 3711868"/>
                <a:gd name="connsiteX5" fmla="*/ 1042446 w 4916798"/>
                <a:gd name="connsiteY5" fmla="*/ 1999103 h 3711868"/>
                <a:gd name="connsiteX6" fmla="*/ 893116 w 4916798"/>
                <a:gd name="connsiteY6" fmla="*/ 1632463 h 3711868"/>
                <a:gd name="connsiteX7" fmla="*/ 1331284 w 4916798"/>
                <a:gd name="connsiteY7" fmla="*/ 1598250 h 3711868"/>
                <a:gd name="connsiteX8" fmla="*/ 1433618 w 4916798"/>
                <a:gd name="connsiteY8" fmla="*/ 1508829 h 3711868"/>
                <a:gd name="connsiteX9" fmla="*/ 1486467 w 4916798"/>
                <a:gd name="connsiteY9" fmla="*/ 1511429 h 3711868"/>
                <a:gd name="connsiteX10" fmla="*/ 1270246 w 4916798"/>
                <a:gd name="connsiteY10" fmla="*/ 1644460 h 3711868"/>
                <a:gd name="connsiteX11" fmla="*/ 948555 w 4916798"/>
                <a:gd name="connsiteY11" fmla="*/ 1630206 h 3711868"/>
                <a:gd name="connsiteX12" fmla="*/ 1039249 w 4916798"/>
                <a:gd name="connsiteY12" fmla="*/ 1934441 h 3711868"/>
                <a:gd name="connsiteX13" fmla="*/ 936415 w 4916798"/>
                <a:gd name="connsiteY13" fmla="*/ 2165857 h 3711868"/>
                <a:gd name="connsiteX14" fmla="*/ 845300 w 4916798"/>
                <a:gd name="connsiteY14" fmla="*/ 1490850 h 3711868"/>
                <a:gd name="connsiteX15" fmla="*/ 1222033 w 4916798"/>
                <a:gd name="connsiteY15" fmla="*/ 1280268 h 3711868"/>
                <a:gd name="connsiteX16" fmla="*/ 1453615 w 4916798"/>
                <a:gd name="connsiteY16" fmla="*/ 1391298 h 3711868"/>
                <a:gd name="connsiteX17" fmla="*/ 1486467 w 4916798"/>
                <a:gd name="connsiteY17" fmla="*/ 1511429 h 3711868"/>
                <a:gd name="connsiteX18" fmla="*/ 2124812 w 4916798"/>
                <a:gd name="connsiteY18" fmla="*/ 1820023 h 3711868"/>
                <a:gd name="connsiteX19" fmla="*/ 2027479 w 4916798"/>
                <a:gd name="connsiteY19" fmla="*/ 1686343 h 3711868"/>
                <a:gd name="connsiteX20" fmla="*/ 1896696 w 4916798"/>
                <a:gd name="connsiteY20" fmla="*/ 1664255 h 3711868"/>
                <a:gd name="connsiteX21" fmla="*/ 1850955 w 4916798"/>
                <a:gd name="connsiteY21" fmla="*/ 1727612 h 3711868"/>
                <a:gd name="connsiteX22" fmla="*/ 1765087 w 4916798"/>
                <a:gd name="connsiteY22" fmla="*/ 2111574 h 3711868"/>
                <a:gd name="connsiteX23" fmla="*/ 1376220 w 4916798"/>
                <a:gd name="connsiteY23" fmla="*/ 1920021 h 3711868"/>
                <a:gd name="connsiteX24" fmla="*/ 1213631 w 4916798"/>
                <a:gd name="connsiteY24" fmla="*/ 2060734 h 3711868"/>
                <a:gd name="connsiteX25" fmla="*/ 1786130 w 4916798"/>
                <a:gd name="connsiteY25" fmla="*/ 2166928 h 3711868"/>
                <a:gd name="connsiteX26" fmla="*/ 2124812 w 4916798"/>
                <a:gd name="connsiteY26" fmla="*/ 1820023 h 3711868"/>
                <a:gd name="connsiteX27" fmla="*/ 2160167 w 4916798"/>
                <a:gd name="connsiteY27" fmla="*/ 1825565 h 3711868"/>
                <a:gd name="connsiteX28" fmla="*/ 1724008 w 4916798"/>
                <a:gd name="connsiteY28" fmla="*/ 2236138 h 3711868"/>
                <a:gd name="connsiteX29" fmla="*/ 1154091 w 4916798"/>
                <a:gd name="connsiteY29" fmla="*/ 2014050 h 3711868"/>
                <a:gd name="connsiteX30" fmla="*/ 1454713 w 4916798"/>
                <a:gd name="connsiteY30" fmla="*/ 1893012 h 3711868"/>
                <a:gd name="connsiteX31" fmla="*/ 1717477 w 4916798"/>
                <a:gd name="connsiteY31" fmla="*/ 2066814 h 3711868"/>
                <a:gd name="connsiteX32" fmla="*/ 1816715 w 4916798"/>
                <a:gd name="connsiteY32" fmla="*/ 1764910 h 3711868"/>
                <a:gd name="connsiteX33" fmla="*/ 1933892 w 4916798"/>
                <a:gd name="connsiteY33" fmla="*/ 1596904 h 3711868"/>
                <a:gd name="connsiteX34" fmla="*/ 2036940 w 4916798"/>
                <a:gd name="connsiteY34" fmla="*/ 1621683 h 3711868"/>
                <a:gd name="connsiteX35" fmla="*/ 2160167 w 4916798"/>
                <a:gd name="connsiteY35" fmla="*/ 1825565 h 3711868"/>
                <a:gd name="connsiteX36" fmla="*/ 2530004 w 4916798"/>
                <a:gd name="connsiteY36" fmla="*/ 1117787 h 3711868"/>
                <a:gd name="connsiteX37" fmla="*/ 2230366 w 4916798"/>
                <a:gd name="connsiteY37" fmla="*/ 915751 h 3711868"/>
                <a:gd name="connsiteX38" fmla="*/ 2132783 w 4916798"/>
                <a:gd name="connsiteY38" fmla="*/ 924525 h 3711868"/>
                <a:gd name="connsiteX39" fmla="*/ 2003005 w 4916798"/>
                <a:gd name="connsiteY39" fmla="*/ 959366 h 3711868"/>
                <a:gd name="connsiteX40" fmla="*/ 1719361 w 4916798"/>
                <a:gd name="connsiteY40" fmla="*/ 1387581 h 3711868"/>
                <a:gd name="connsiteX41" fmla="*/ 1890515 w 4916798"/>
                <a:gd name="connsiteY41" fmla="*/ 1366691 h 3711868"/>
                <a:gd name="connsiteX42" fmla="*/ 2016356 w 4916798"/>
                <a:gd name="connsiteY42" fmla="*/ 1013666 h 3711868"/>
                <a:gd name="connsiteX43" fmla="*/ 2360339 w 4916798"/>
                <a:gd name="connsiteY43" fmla="*/ 1233796 h 3711868"/>
                <a:gd name="connsiteX44" fmla="*/ 2530004 w 4916798"/>
                <a:gd name="connsiteY44" fmla="*/ 1117787 h 3711868"/>
                <a:gd name="connsiteX45" fmla="*/ 2580119 w 4916798"/>
                <a:gd name="connsiteY45" fmla="*/ 1148813 h 3711868"/>
                <a:gd name="connsiteX46" fmla="*/ 2282701 w 4916798"/>
                <a:gd name="connsiteY46" fmla="*/ 1232212 h 3711868"/>
                <a:gd name="connsiteX47" fmla="*/ 2055456 w 4916798"/>
                <a:gd name="connsiteY47" fmla="*/ 1041665 h 3711868"/>
                <a:gd name="connsiteX48" fmla="*/ 1926622 w 4916798"/>
                <a:gd name="connsiteY48" fmla="*/ 1316009 h 3711868"/>
                <a:gd name="connsiteX49" fmla="*/ 1702359 w 4916798"/>
                <a:gd name="connsiteY49" fmla="*/ 1428510 h 3711868"/>
                <a:gd name="connsiteX50" fmla="*/ 2069116 w 4916798"/>
                <a:gd name="connsiteY50" fmla="*/ 881455 h 3711868"/>
                <a:gd name="connsiteX51" fmla="*/ 2142729 w 4916798"/>
                <a:gd name="connsiteY51" fmla="*/ 870142 h 3711868"/>
                <a:gd name="connsiteX52" fmla="*/ 2580119 w 4916798"/>
                <a:gd name="connsiteY52" fmla="*/ 1148813 h 3711868"/>
                <a:gd name="connsiteX53" fmla="*/ 3210598 w 4916798"/>
                <a:gd name="connsiteY53" fmla="*/ 1416039 h 3711868"/>
                <a:gd name="connsiteX54" fmla="*/ 3113266 w 4916798"/>
                <a:gd name="connsiteY54" fmla="*/ 1282357 h 3711868"/>
                <a:gd name="connsiteX55" fmla="*/ 2982483 w 4916798"/>
                <a:gd name="connsiteY55" fmla="*/ 1260272 h 3711868"/>
                <a:gd name="connsiteX56" fmla="*/ 2936742 w 4916798"/>
                <a:gd name="connsiteY56" fmla="*/ 1323628 h 3711868"/>
                <a:gd name="connsiteX57" fmla="*/ 2850873 w 4916798"/>
                <a:gd name="connsiteY57" fmla="*/ 1707590 h 3711868"/>
                <a:gd name="connsiteX58" fmla="*/ 2462007 w 4916798"/>
                <a:gd name="connsiteY58" fmla="*/ 1516037 h 3711868"/>
                <a:gd name="connsiteX59" fmla="*/ 2299417 w 4916798"/>
                <a:gd name="connsiteY59" fmla="*/ 1656750 h 3711868"/>
                <a:gd name="connsiteX60" fmla="*/ 2871916 w 4916798"/>
                <a:gd name="connsiteY60" fmla="*/ 1762942 h 3711868"/>
                <a:gd name="connsiteX61" fmla="*/ 3210598 w 4916798"/>
                <a:gd name="connsiteY61" fmla="*/ 1416039 h 3711868"/>
                <a:gd name="connsiteX62" fmla="*/ 3245954 w 4916798"/>
                <a:gd name="connsiteY62" fmla="*/ 1421579 h 3711868"/>
                <a:gd name="connsiteX63" fmla="*/ 2809794 w 4916798"/>
                <a:gd name="connsiteY63" fmla="*/ 1832152 h 3711868"/>
                <a:gd name="connsiteX64" fmla="*/ 2239876 w 4916798"/>
                <a:gd name="connsiteY64" fmla="*/ 1610066 h 3711868"/>
                <a:gd name="connsiteX65" fmla="*/ 2540499 w 4916798"/>
                <a:gd name="connsiteY65" fmla="*/ 1489026 h 3711868"/>
                <a:gd name="connsiteX66" fmla="*/ 2803264 w 4916798"/>
                <a:gd name="connsiteY66" fmla="*/ 1662828 h 3711868"/>
                <a:gd name="connsiteX67" fmla="*/ 2902501 w 4916798"/>
                <a:gd name="connsiteY67" fmla="*/ 1360926 h 3711868"/>
                <a:gd name="connsiteX68" fmla="*/ 3019678 w 4916798"/>
                <a:gd name="connsiteY68" fmla="*/ 1192918 h 3711868"/>
                <a:gd name="connsiteX69" fmla="*/ 3122727 w 4916798"/>
                <a:gd name="connsiteY69" fmla="*/ 1217697 h 3711868"/>
                <a:gd name="connsiteX70" fmla="*/ 3245954 w 4916798"/>
                <a:gd name="connsiteY70" fmla="*/ 1421579 h 3711868"/>
                <a:gd name="connsiteX71" fmla="*/ 3206103 w 4916798"/>
                <a:gd name="connsiteY71" fmla="*/ 2268173 h 3711868"/>
                <a:gd name="connsiteX72" fmla="*/ 3100554 w 4916798"/>
                <a:gd name="connsiteY72" fmla="*/ 2331707 h 3711868"/>
                <a:gd name="connsiteX73" fmla="*/ 2131300 w 4916798"/>
                <a:gd name="connsiteY73" fmla="*/ 3111995 h 3711868"/>
                <a:gd name="connsiteX74" fmla="*/ 2055476 w 4916798"/>
                <a:gd name="connsiteY74" fmla="*/ 3149309 h 3711868"/>
                <a:gd name="connsiteX75" fmla="*/ 3094659 w 4916798"/>
                <a:gd name="connsiteY75" fmla="*/ 2271775 h 3711868"/>
                <a:gd name="connsiteX76" fmla="*/ 3206103 w 4916798"/>
                <a:gd name="connsiteY76" fmla="*/ 2268173 h 3711868"/>
                <a:gd name="connsiteX77" fmla="*/ 3479041 w 4916798"/>
                <a:gd name="connsiteY77" fmla="*/ 2056614 h 3711868"/>
                <a:gd name="connsiteX78" fmla="*/ 3276491 w 4916798"/>
                <a:gd name="connsiteY78" fmla="*/ 2213616 h 3711868"/>
                <a:gd name="connsiteX79" fmla="*/ 3098033 w 4916798"/>
                <a:gd name="connsiteY79" fmla="*/ 2216167 h 3711868"/>
                <a:gd name="connsiteX80" fmla="*/ 1963861 w 4916798"/>
                <a:gd name="connsiteY80" fmla="*/ 3194393 h 3711868"/>
                <a:gd name="connsiteX81" fmla="*/ 1759329 w 4916798"/>
                <a:gd name="connsiteY81" fmla="*/ 3295048 h 3711868"/>
                <a:gd name="connsiteX82" fmla="*/ 3080614 w 4916798"/>
                <a:gd name="connsiteY82" fmla="*/ 2039062 h 3711868"/>
                <a:gd name="connsiteX83" fmla="*/ 3479041 w 4916798"/>
                <a:gd name="connsiteY83" fmla="*/ 2056614 h 3711868"/>
                <a:gd name="connsiteX84" fmla="*/ 3657967 w 4916798"/>
                <a:gd name="connsiteY84" fmla="*/ 1917926 h 3711868"/>
                <a:gd name="connsiteX85" fmla="*/ 3567736 w 4916798"/>
                <a:gd name="connsiteY85" fmla="*/ 1987866 h 3711868"/>
                <a:gd name="connsiteX86" fmla="*/ 3084839 w 4916798"/>
                <a:gd name="connsiteY86" fmla="*/ 1959649 h 3711868"/>
                <a:gd name="connsiteX87" fmla="*/ 1627640 w 4916798"/>
                <a:gd name="connsiteY87" fmla="*/ 3359855 h 3711868"/>
                <a:gd name="connsiteX88" fmla="*/ 1531295 w 4916798"/>
                <a:gd name="connsiteY88" fmla="*/ 3407268 h 3711868"/>
                <a:gd name="connsiteX89" fmla="*/ 3076237 w 4916798"/>
                <a:gd name="connsiteY89" fmla="*/ 1872195 h 3711868"/>
                <a:gd name="connsiteX90" fmla="*/ 3657967 w 4916798"/>
                <a:gd name="connsiteY90" fmla="*/ 1917926 h 3711868"/>
                <a:gd name="connsiteX91" fmla="*/ 4858438 w 4916798"/>
                <a:gd name="connsiteY91" fmla="*/ 581209 h 3711868"/>
                <a:gd name="connsiteX92" fmla="*/ 3178993 w 4916798"/>
                <a:gd name="connsiteY92" fmla="*/ 351054 h 3711868"/>
                <a:gd name="connsiteX93" fmla="*/ 72131 w 4916798"/>
                <a:gd name="connsiteY93" fmla="*/ 2046069 h 3711868"/>
                <a:gd name="connsiteX94" fmla="*/ 1533653 w 4916798"/>
                <a:gd name="connsiteY94" fmla="*/ 3554008 h 3711868"/>
                <a:gd name="connsiteX95" fmla="*/ 3030335 w 4916798"/>
                <a:gd name="connsiteY95" fmla="*/ 2538362 h 3711868"/>
                <a:gd name="connsiteX96" fmla="*/ 3592731 w 4916798"/>
                <a:gd name="connsiteY96" fmla="*/ 2081420 h 3711868"/>
                <a:gd name="connsiteX97" fmla="*/ 3680712 w 4916798"/>
                <a:gd name="connsiteY97" fmla="*/ 2013971 h 3711868"/>
                <a:gd name="connsiteX98" fmla="*/ 3676846 w 4916798"/>
                <a:gd name="connsiteY98" fmla="*/ 2013078 h 3711868"/>
                <a:gd name="connsiteX99" fmla="*/ 3761224 w 4916798"/>
                <a:gd name="connsiteY99" fmla="*/ 1944520 h 3711868"/>
                <a:gd name="connsiteX100" fmla="*/ 3762612 w 4916798"/>
                <a:gd name="connsiteY100" fmla="*/ 1944878 h 3711868"/>
                <a:gd name="connsiteX101" fmla="*/ 3793907 w 4916798"/>
                <a:gd name="connsiteY101" fmla="*/ 1917966 h 3711868"/>
                <a:gd name="connsiteX102" fmla="*/ 4028070 w 4916798"/>
                <a:gd name="connsiteY102" fmla="*/ 1727710 h 3711868"/>
                <a:gd name="connsiteX103" fmla="*/ 4012640 w 4916798"/>
                <a:gd name="connsiteY103" fmla="*/ 1727051 h 3711868"/>
                <a:gd name="connsiteX104" fmla="*/ 4635103 w 4916798"/>
                <a:gd name="connsiteY104" fmla="*/ 1085090 h 3711868"/>
                <a:gd name="connsiteX105" fmla="*/ 4858438 w 4916798"/>
                <a:gd name="connsiteY105" fmla="*/ 581209 h 3711868"/>
                <a:gd name="connsiteX0" fmla="*/ 1433618 w 4858438"/>
                <a:gd name="connsiteY0" fmla="*/ 1553070 h 3756109"/>
                <a:gd name="connsiteX1" fmla="*/ 1387016 w 4858438"/>
                <a:gd name="connsiteY1" fmla="*/ 1442179 h 3756109"/>
                <a:gd name="connsiteX2" fmla="*/ 1171818 w 4858438"/>
                <a:gd name="connsiteY2" fmla="*/ 1386233 h 3756109"/>
                <a:gd name="connsiteX3" fmla="*/ 843436 w 4858438"/>
                <a:gd name="connsiteY3" fmla="*/ 1640658 h 3756109"/>
                <a:gd name="connsiteX4" fmla="*/ 917566 w 4858438"/>
                <a:gd name="connsiteY4" fmla="*/ 2166891 h 3756109"/>
                <a:gd name="connsiteX5" fmla="*/ 1042446 w 4858438"/>
                <a:gd name="connsiteY5" fmla="*/ 2043344 h 3756109"/>
                <a:gd name="connsiteX6" fmla="*/ 893116 w 4858438"/>
                <a:gd name="connsiteY6" fmla="*/ 1676704 h 3756109"/>
                <a:gd name="connsiteX7" fmla="*/ 1331284 w 4858438"/>
                <a:gd name="connsiteY7" fmla="*/ 1642491 h 3756109"/>
                <a:gd name="connsiteX8" fmla="*/ 1433618 w 4858438"/>
                <a:gd name="connsiteY8" fmla="*/ 1553070 h 3756109"/>
                <a:gd name="connsiteX9" fmla="*/ 1486467 w 4858438"/>
                <a:gd name="connsiteY9" fmla="*/ 1555670 h 3756109"/>
                <a:gd name="connsiteX10" fmla="*/ 1270246 w 4858438"/>
                <a:gd name="connsiteY10" fmla="*/ 1688701 h 3756109"/>
                <a:gd name="connsiteX11" fmla="*/ 948555 w 4858438"/>
                <a:gd name="connsiteY11" fmla="*/ 1674447 h 3756109"/>
                <a:gd name="connsiteX12" fmla="*/ 1039249 w 4858438"/>
                <a:gd name="connsiteY12" fmla="*/ 1978682 h 3756109"/>
                <a:gd name="connsiteX13" fmla="*/ 936415 w 4858438"/>
                <a:gd name="connsiteY13" fmla="*/ 2210098 h 3756109"/>
                <a:gd name="connsiteX14" fmla="*/ 845300 w 4858438"/>
                <a:gd name="connsiteY14" fmla="*/ 1535091 h 3756109"/>
                <a:gd name="connsiteX15" fmla="*/ 1222033 w 4858438"/>
                <a:gd name="connsiteY15" fmla="*/ 1324509 h 3756109"/>
                <a:gd name="connsiteX16" fmla="*/ 1453615 w 4858438"/>
                <a:gd name="connsiteY16" fmla="*/ 1435539 h 3756109"/>
                <a:gd name="connsiteX17" fmla="*/ 1486467 w 4858438"/>
                <a:gd name="connsiteY17" fmla="*/ 1555670 h 3756109"/>
                <a:gd name="connsiteX18" fmla="*/ 2124812 w 4858438"/>
                <a:gd name="connsiteY18" fmla="*/ 1864264 h 3756109"/>
                <a:gd name="connsiteX19" fmla="*/ 2027479 w 4858438"/>
                <a:gd name="connsiteY19" fmla="*/ 1730584 h 3756109"/>
                <a:gd name="connsiteX20" fmla="*/ 1896696 w 4858438"/>
                <a:gd name="connsiteY20" fmla="*/ 1708496 h 3756109"/>
                <a:gd name="connsiteX21" fmla="*/ 1850955 w 4858438"/>
                <a:gd name="connsiteY21" fmla="*/ 1771853 h 3756109"/>
                <a:gd name="connsiteX22" fmla="*/ 1765087 w 4858438"/>
                <a:gd name="connsiteY22" fmla="*/ 2155815 h 3756109"/>
                <a:gd name="connsiteX23" fmla="*/ 1376220 w 4858438"/>
                <a:gd name="connsiteY23" fmla="*/ 1964262 h 3756109"/>
                <a:gd name="connsiteX24" fmla="*/ 1213631 w 4858438"/>
                <a:gd name="connsiteY24" fmla="*/ 2104975 h 3756109"/>
                <a:gd name="connsiteX25" fmla="*/ 1786130 w 4858438"/>
                <a:gd name="connsiteY25" fmla="*/ 2211169 h 3756109"/>
                <a:gd name="connsiteX26" fmla="*/ 2124812 w 4858438"/>
                <a:gd name="connsiteY26" fmla="*/ 1864264 h 3756109"/>
                <a:gd name="connsiteX27" fmla="*/ 2160167 w 4858438"/>
                <a:gd name="connsiteY27" fmla="*/ 1869806 h 3756109"/>
                <a:gd name="connsiteX28" fmla="*/ 1724008 w 4858438"/>
                <a:gd name="connsiteY28" fmla="*/ 2280379 h 3756109"/>
                <a:gd name="connsiteX29" fmla="*/ 1154091 w 4858438"/>
                <a:gd name="connsiteY29" fmla="*/ 2058291 h 3756109"/>
                <a:gd name="connsiteX30" fmla="*/ 1454713 w 4858438"/>
                <a:gd name="connsiteY30" fmla="*/ 1937253 h 3756109"/>
                <a:gd name="connsiteX31" fmla="*/ 1717477 w 4858438"/>
                <a:gd name="connsiteY31" fmla="*/ 2111055 h 3756109"/>
                <a:gd name="connsiteX32" fmla="*/ 1816715 w 4858438"/>
                <a:gd name="connsiteY32" fmla="*/ 1809151 h 3756109"/>
                <a:gd name="connsiteX33" fmla="*/ 1933892 w 4858438"/>
                <a:gd name="connsiteY33" fmla="*/ 1641145 h 3756109"/>
                <a:gd name="connsiteX34" fmla="*/ 2036940 w 4858438"/>
                <a:gd name="connsiteY34" fmla="*/ 1665924 h 3756109"/>
                <a:gd name="connsiteX35" fmla="*/ 2160167 w 4858438"/>
                <a:gd name="connsiteY35" fmla="*/ 1869806 h 3756109"/>
                <a:gd name="connsiteX36" fmla="*/ 2530004 w 4858438"/>
                <a:gd name="connsiteY36" fmla="*/ 1162028 h 3756109"/>
                <a:gd name="connsiteX37" fmla="*/ 2230366 w 4858438"/>
                <a:gd name="connsiteY37" fmla="*/ 959992 h 3756109"/>
                <a:gd name="connsiteX38" fmla="*/ 2132783 w 4858438"/>
                <a:gd name="connsiteY38" fmla="*/ 968766 h 3756109"/>
                <a:gd name="connsiteX39" fmla="*/ 2003005 w 4858438"/>
                <a:gd name="connsiteY39" fmla="*/ 1003607 h 3756109"/>
                <a:gd name="connsiteX40" fmla="*/ 1719361 w 4858438"/>
                <a:gd name="connsiteY40" fmla="*/ 1431822 h 3756109"/>
                <a:gd name="connsiteX41" fmla="*/ 1890515 w 4858438"/>
                <a:gd name="connsiteY41" fmla="*/ 1410932 h 3756109"/>
                <a:gd name="connsiteX42" fmla="*/ 2016356 w 4858438"/>
                <a:gd name="connsiteY42" fmla="*/ 1057907 h 3756109"/>
                <a:gd name="connsiteX43" fmla="*/ 2360339 w 4858438"/>
                <a:gd name="connsiteY43" fmla="*/ 1278037 h 3756109"/>
                <a:gd name="connsiteX44" fmla="*/ 2530004 w 4858438"/>
                <a:gd name="connsiteY44" fmla="*/ 1162028 h 3756109"/>
                <a:gd name="connsiteX45" fmla="*/ 2580119 w 4858438"/>
                <a:gd name="connsiteY45" fmla="*/ 1193054 h 3756109"/>
                <a:gd name="connsiteX46" fmla="*/ 2282701 w 4858438"/>
                <a:gd name="connsiteY46" fmla="*/ 1276453 h 3756109"/>
                <a:gd name="connsiteX47" fmla="*/ 2055456 w 4858438"/>
                <a:gd name="connsiteY47" fmla="*/ 1085906 h 3756109"/>
                <a:gd name="connsiteX48" fmla="*/ 1926622 w 4858438"/>
                <a:gd name="connsiteY48" fmla="*/ 1360250 h 3756109"/>
                <a:gd name="connsiteX49" fmla="*/ 1702359 w 4858438"/>
                <a:gd name="connsiteY49" fmla="*/ 1472751 h 3756109"/>
                <a:gd name="connsiteX50" fmla="*/ 2069116 w 4858438"/>
                <a:gd name="connsiteY50" fmla="*/ 925696 h 3756109"/>
                <a:gd name="connsiteX51" fmla="*/ 2142729 w 4858438"/>
                <a:gd name="connsiteY51" fmla="*/ 914383 h 3756109"/>
                <a:gd name="connsiteX52" fmla="*/ 2580119 w 4858438"/>
                <a:gd name="connsiteY52" fmla="*/ 1193054 h 3756109"/>
                <a:gd name="connsiteX53" fmla="*/ 3210598 w 4858438"/>
                <a:gd name="connsiteY53" fmla="*/ 1460280 h 3756109"/>
                <a:gd name="connsiteX54" fmla="*/ 3113266 w 4858438"/>
                <a:gd name="connsiteY54" fmla="*/ 1326598 h 3756109"/>
                <a:gd name="connsiteX55" fmla="*/ 2982483 w 4858438"/>
                <a:gd name="connsiteY55" fmla="*/ 1304513 h 3756109"/>
                <a:gd name="connsiteX56" fmla="*/ 2936742 w 4858438"/>
                <a:gd name="connsiteY56" fmla="*/ 1367869 h 3756109"/>
                <a:gd name="connsiteX57" fmla="*/ 2850873 w 4858438"/>
                <a:gd name="connsiteY57" fmla="*/ 1751831 h 3756109"/>
                <a:gd name="connsiteX58" fmla="*/ 2462007 w 4858438"/>
                <a:gd name="connsiteY58" fmla="*/ 1560278 h 3756109"/>
                <a:gd name="connsiteX59" fmla="*/ 2299417 w 4858438"/>
                <a:gd name="connsiteY59" fmla="*/ 1700991 h 3756109"/>
                <a:gd name="connsiteX60" fmla="*/ 2871916 w 4858438"/>
                <a:gd name="connsiteY60" fmla="*/ 1807183 h 3756109"/>
                <a:gd name="connsiteX61" fmla="*/ 3210598 w 4858438"/>
                <a:gd name="connsiteY61" fmla="*/ 1460280 h 3756109"/>
                <a:gd name="connsiteX62" fmla="*/ 3245954 w 4858438"/>
                <a:gd name="connsiteY62" fmla="*/ 1465820 h 3756109"/>
                <a:gd name="connsiteX63" fmla="*/ 2809794 w 4858438"/>
                <a:gd name="connsiteY63" fmla="*/ 1876393 h 3756109"/>
                <a:gd name="connsiteX64" fmla="*/ 2239876 w 4858438"/>
                <a:gd name="connsiteY64" fmla="*/ 1654307 h 3756109"/>
                <a:gd name="connsiteX65" fmla="*/ 2540499 w 4858438"/>
                <a:gd name="connsiteY65" fmla="*/ 1533267 h 3756109"/>
                <a:gd name="connsiteX66" fmla="*/ 2803264 w 4858438"/>
                <a:gd name="connsiteY66" fmla="*/ 1707069 h 3756109"/>
                <a:gd name="connsiteX67" fmla="*/ 2902501 w 4858438"/>
                <a:gd name="connsiteY67" fmla="*/ 1405167 h 3756109"/>
                <a:gd name="connsiteX68" fmla="*/ 3019678 w 4858438"/>
                <a:gd name="connsiteY68" fmla="*/ 1237159 h 3756109"/>
                <a:gd name="connsiteX69" fmla="*/ 3122727 w 4858438"/>
                <a:gd name="connsiteY69" fmla="*/ 1261938 h 3756109"/>
                <a:gd name="connsiteX70" fmla="*/ 3245954 w 4858438"/>
                <a:gd name="connsiteY70" fmla="*/ 1465820 h 3756109"/>
                <a:gd name="connsiteX71" fmla="*/ 3206103 w 4858438"/>
                <a:gd name="connsiteY71" fmla="*/ 2312414 h 3756109"/>
                <a:gd name="connsiteX72" fmla="*/ 3100554 w 4858438"/>
                <a:gd name="connsiteY72" fmla="*/ 2375948 h 3756109"/>
                <a:gd name="connsiteX73" fmla="*/ 2131300 w 4858438"/>
                <a:gd name="connsiteY73" fmla="*/ 3156236 h 3756109"/>
                <a:gd name="connsiteX74" fmla="*/ 2055476 w 4858438"/>
                <a:gd name="connsiteY74" fmla="*/ 3193550 h 3756109"/>
                <a:gd name="connsiteX75" fmla="*/ 3094659 w 4858438"/>
                <a:gd name="connsiteY75" fmla="*/ 2316016 h 3756109"/>
                <a:gd name="connsiteX76" fmla="*/ 3206103 w 4858438"/>
                <a:gd name="connsiteY76" fmla="*/ 2312414 h 3756109"/>
                <a:gd name="connsiteX77" fmla="*/ 3479041 w 4858438"/>
                <a:gd name="connsiteY77" fmla="*/ 2100855 h 3756109"/>
                <a:gd name="connsiteX78" fmla="*/ 3276491 w 4858438"/>
                <a:gd name="connsiteY78" fmla="*/ 2257857 h 3756109"/>
                <a:gd name="connsiteX79" fmla="*/ 3098033 w 4858438"/>
                <a:gd name="connsiteY79" fmla="*/ 2260408 h 3756109"/>
                <a:gd name="connsiteX80" fmla="*/ 1963861 w 4858438"/>
                <a:gd name="connsiteY80" fmla="*/ 3238634 h 3756109"/>
                <a:gd name="connsiteX81" fmla="*/ 1759329 w 4858438"/>
                <a:gd name="connsiteY81" fmla="*/ 3339289 h 3756109"/>
                <a:gd name="connsiteX82" fmla="*/ 3080614 w 4858438"/>
                <a:gd name="connsiteY82" fmla="*/ 2083303 h 3756109"/>
                <a:gd name="connsiteX83" fmla="*/ 3479041 w 4858438"/>
                <a:gd name="connsiteY83" fmla="*/ 2100855 h 3756109"/>
                <a:gd name="connsiteX84" fmla="*/ 3657967 w 4858438"/>
                <a:gd name="connsiteY84" fmla="*/ 1962167 h 3756109"/>
                <a:gd name="connsiteX85" fmla="*/ 3567736 w 4858438"/>
                <a:gd name="connsiteY85" fmla="*/ 2032107 h 3756109"/>
                <a:gd name="connsiteX86" fmla="*/ 3084839 w 4858438"/>
                <a:gd name="connsiteY86" fmla="*/ 2003890 h 3756109"/>
                <a:gd name="connsiteX87" fmla="*/ 1627640 w 4858438"/>
                <a:gd name="connsiteY87" fmla="*/ 3404096 h 3756109"/>
                <a:gd name="connsiteX88" fmla="*/ 1531295 w 4858438"/>
                <a:gd name="connsiteY88" fmla="*/ 3451509 h 3756109"/>
                <a:gd name="connsiteX89" fmla="*/ 3076237 w 4858438"/>
                <a:gd name="connsiteY89" fmla="*/ 1916436 h 3756109"/>
                <a:gd name="connsiteX90" fmla="*/ 3657967 w 4858438"/>
                <a:gd name="connsiteY90" fmla="*/ 1962167 h 3756109"/>
                <a:gd name="connsiteX91" fmla="*/ 4858438 w 4858438"/>
                <a:gd name="connsiteY91" fmla="*/ 625450 h 3756109"/>
                <a:gd name="connsiteX92" fmla="*/ 3178993 w 4858438"/>
                <a:gd name="connsiteY92" fmla="*/ 395295 h 3756109"/>
                <a:gd name="connsiteX93" fmla="*/ 72131 w 4858438"/>
                <a:gd name="connsiteY93" fmla="*/ 2090310 h 3756109"/>
                <a:gd name="connsiteX94" fmla="*/ 1533653 w 4858438"/>
                <a:gd name="connsiteY94" fmla="*/ 3598249 h 3756109"/>
                <a:gd name="connsiteX95" fmla="*/ 3030335 w 4858438"/>
                <a:gd name="connsiteY95" fmla="*/ 2582603 h 3756109"/>
                <a:gd name="connsiteX96" fmla="*/ 3592731 w 4858438"/>
                <a:gd name="connsiteY96" fmla="*/ 2125661 h 3756109"/>
                <a:gd name="connsiteX97" fmla="*/ 3680712 w 4858438"/>
                <a:gd name="connsiteY97" fmla="*/ 2058212 h 3756109"/>
                <a:gd name="connsiteX98" fmla="*/ 3676846 w 4858438"/>
                <a:gd name="connsiteY98" fmla="*/ 2057319 h 3756109"/>
                <a:gd name="connsiteX99" fmla="*/ 3761224 w 4858438"/>
                <a:gd name="connsiteY99" fmla="*/ 1988761 h 3756109"/>
                <a:gd name="connsiteX100" fmla="*/ 3762612 w 4858438"/>
                <a:gd name="connsiteY100" fmla="*/ 1989119 h 3756109"/>
                <a:gd name="connsiteX101" fmla="*/ 3793907 w 4858438"/>
                <a:gd name="connsiteY101" fmla="*/ 1962207 h 3756109"/>
                <a:gd name="connsiteX102" fmla="*/ 4028070 w 4858438"/>
                <a:gd name="connsiteY102" fmla="*/ 1771951 h 3756109"/>
                <a:gd name="connsiteX103" fmla="*/ 4012640 w 4858438"/>
                <a:gd name="connsiteY103" fmla="*/ 1771292 h 3756109"/>
                <a:gd name="connsiteX104" fmla="*/ 4635103 w 4858438"/>
                <a:gd name="connsiteY104" fmla="*/ 1129331 h 3756109"/>
                <a:gd name="connsiteX105" fmla="*/ 4858438 w 4858438"/>
                <a:gd name="connsiteY105" fmla="*/ 625450 h 3756109"/>
                <a:gd name="connsiteX0" fmla="*/ 1433618 w 4635103"/>
                <a:gd name="connsiteY0" fmla="*/ 1182399 h 3385438"/>
                <a:gd name="connsiteX1" fmla="*/ 1387016 w 4635103"/>
                <a:gd name="connsiteY1" fmla="*/ 1071508 h 3385438"/>
                <a:gd name="connsiteX2" fmla="*/ 1171818 w 4635103"/>
                <a:gd name="connsiteY2" fmla="*/ 1015562 h 3385438"/>
                <a:gd name="connsiteX3" fmla="*/ 843436 w 4635103"/>
                <a:gd name="connsiteY3" fmla="*/ 1269987 h 3385438"/>
                <a:gd name="connsiteX4" fmla="*/ 917566 w 4635103"/>
                <a:gd name="connsiteY4" fmla="*/ 1796220 h 3385438"/>
                <a:gd name="connsiteX5" fmla="*/ 1042446 w 4635103"/>
                <a:gd name="connsiteY5" fmla="*/ 1672673 h 3385438"/>
                <a:gd name="connsiteX6" fmla="*/ 893116 w 4635103"/>
                <a:gd name="connsiteY6" fmla="*/ 1306033 h 3385438"/>
                <a:gd name="connsiteX7" fmla="*/ 1331284 w 4635103"/>
                <a:gd name="connsiteY7" fmla="*/ 1271820 h 3385438"/>
                <a:gd name="connsiteX8" fmla="*/ 1433618 w 4635103"/>
                <a:gd name="connsiteY8" fmla="*/ 1182399 h 3385438"/>
                <a:gd name="connsiteX9" fmla="*/ 1486467 w 4635103"/>
                <a:gd name="connsiteY9" fmla="*/ 1184999 h 3385438"/>
                <a:gd name="connsiteX10" fmla="*/ 1270246 w 4635103"/>
                <a:gd name="connsiteY10" fmla="*/ 1318030 h 3385438"/>
                <a:gd name="connsiteX11" fmla="*/ 948555 w 4635103"/>
                <a:gd name="connsiteY11" fmla="*/ 1303776 h 3385438"/>
                <a:gd name="connsiteX12" fmla="*/ 1039249 w 4635103"/>
                <a:gd name="connsiteY12" fmla="*/ 1608011 h 3385438"/>
                <a:gd name="connsiteX13" fmla="*/ 936415 w 4635103"/>
                <a:gd name="connsiteY13" fmla="*/ 1839427 h 3385438"/>
                <a:gd name="connsiteX14" fmla="*/ 845300 w 4635103"/>
                <a:gd name="connsiteY14" fmla="*/ 1164420 h 3385438"/>
                <a:gd name="connsiteX15" fmla="*/ 1222033 w 4635103"/>
                <a:gd name="connsiteY15" fmla="*/ 953838 h 3385438"/>
                <a:gd name="connsiteX16" fmla="*/ 1453615 w 4635103"/>
                <a:gd name="connsiteY16" fmla="*/ 1064868 h 3385438"/>
                <a:gd name="connsiteX17" fmla="*/ 1486467 w 4635103"/>
                <a:gd name="connsiteY17" fmla="*/ 1184999 h 3385438"/>
                <a:gd name="connsiteX18" fmla="*/ 2124812 w 4635103"/>
                <a:gd name="connsiteY18" fmla="*/ 1493593 h 3385438"/>
                <a:gd name="connsiteX19" fmla="*/ 2027479 w 4635103"/>
                <a:gd name="connsiteY19" fmla="*/ 1359913 h 3385438"/>
                <a:gd name="connsiteX20" fmla="*/ 1896696 w 4635103"/>
                <a:gd name="connsiteY20" fmla="*/ 1337825 h 3385438"/>
                <a:gd name="connsiteX21" fmla="*/ 1850955 w 4635103"/>
                <a:gd name="connsiteY21" fmla="*/ 1401182 h 3385438"/>
                <a:gd name="connsiteX22" fmla="*/ 1765087 w 4635103"/>
                <a:gd name="connsiteY22" fmla="*/ 1785144 h 3385438"/>
                <a:gd name="connsiteX23" fmla="*/ 1376220 w 4635103"/>
                <a:gd name="connsiteY23" fmla="*/ 1593591 h 3385438"/>
                <a:gd name="connsiteX24" fmla="*/ 1213631 w 4635103"/>
                <a:gd name="connsiteY24" fmla="*/ 1734304 h 3385438"/>
                <a:gd name="connsiteX25" fmla="*/ 1786130 w 4635103"/>
                <a:gd name="connsiteY25" fmla="*/ 1840498 h 3385438"/>
                <a:gd name="connsiteX26" fmla="*/ 2124812 w 4635103"/>
                <a:gd name="connsiteY26" fmla="*/ 1493593 h 3385438"/>
                <a:gd name="connsiteX27" fmla="*/ 2160167 w 4635103"/>
                <a:gd name="connsiteY27" fmla="*/ 1499135 h 3385438"/>
                <a:gd name="connsiteX28" fmla="*/ 1724008 w 4635103"/>
                <a:gd name="connsiteY28" fmla="*/ 1909708 h 3385438"/>
                <a:gd name="connsiteX29" fmla="*/ 1154091 w 4635103"/>
                <a:gd name="connsiteY29" fmla="*/ 1687620 h 3385438"/>
                <a:gd name="connsiteX30" fmla="*/ 1454713 w 4635103"/>
                <a:gd name="connsiteY30" fmla="*/ 1566582 h 3385438"/>
                <a:gd name="connsiteX31" fmla="*/ 1717477 w 4635103"/>
                <a:gd name="connsiteY31" fmla="*/ 1740384 h 3385438"/>
                <a:gd name="connsiteX32" fmla="*/ 1816715 w 4635103"/>
                <a:gd name="connsiteY32" fmla="*/ 1438480 h 3385438"/>
                <a:gd name="connsiteX33" fmla="*/ 1933892 w 4635103"/>
                <a:gd name="connsiteY33" fmla="*/ 1270474 h 3385438"/>
                <a:gd name="connsiteX34" fmla="*/ 2036940 w 4635103"/>
                <a:gd name="connsiteY34" fmla="*/ 1295253 h 3385438"/>
                <a:gd name="connsiteX35" fmla="*/ 2160167 w 4635103"/>
                <a:gd name="connsiteY35" fmla="*/ 1499135 h 3385438"/>
                <a:gd name="connsiteX36" fmla="*/ 2530004 w 4635103"/>
                <a:gd name="connsiteY36" fmla="*/ 791357 h 3385438"/>
                <a:gd name="connsiteX37" fmla="*/ 2230366 w 4635103"/>
                <a:gd name="connsiteY37" fmla="*/ 589321 h 3385438"/>
                <a:gd name="connsiteX38" fmla="*/ 2132783 w 4635103"/>
                <a:gd name="connsiteY38" fmla="*/ 598095 h 3385438"/>
                <a:gd name="connsiteX39" fmla="*/ 2003005 w 4635103"/>
                <a:gd name="connsiteY39" fmla="*/ 632936 h 3385438"/>
                <a:gd name="connsiteX40" fmla="*/ 1719361 w 4635103"/>
                <a:gd name="connsiteY40" fmla="*/ 1061151 h 3385438"/>
                <a:gd name="connsiteX41" fmla="*/ 1890515 w 4635103"/>
                <a:gd name="connsiteY41" fmla="*/ 1040261 h 3385438"/>
                <a:gd name="connsiteX42" fmla="*/ 2016356 w 4635103"/>
                <a:gd name="connsiteY42" fmla="*/ 687236 h 3385438"/>
                <a:gd name="connsiteX43" fmla="*/ 2360339 w 4635103"/>
                <a:gd name="connsiteY43" fmla="*/ 907366 h 3385438"/>
                <a:gd name="connsiteX44" fmla="*/ 2530004 w 4635103"/>
                <a:gd name="connsiteY44" fmla="*/ 791357 h 3385438"/>
                <a:gd name="connsiteX45" fmla="*/ 2580119 w 4635103"/>
                <a:gd name="connsiteY45" fmla="*/ 822383 h 3385438"/>
                <a:gd name="connsiteX46" fmla="*/ 2282701 w 4635103"/>
                <a:gd name="connsiteY46" fmla="*/ 905782 h 3385438"/>
                <a:gd name="connsiteX47" fmla="*/ 2055456 w 4635103"/>
                <a:gd name="connsiteY47" fmla="*/ 715235 h 3385438"/>
                <a:gd name="connsiteX48" fmla="*/ 1926622 w 4635103"/>
                <a:gd name="connsiteY48" fmla="*/ 989579 h 3385438"/>
                <a:gd name="connsiteX49" fmla="*/ 1702359 w 4635103"/>
                <a:gd name="connsiteY49" fmla="*/ 1102080 h 3385438"/>
                <a:gd name="connsiteX50" fmla="*/ 2069116 w 4635103"/>
                <a:gd name="connsiteY50" fmla="*/ 555025 h 3385438"/>
                <a:gd name="connsiteX51" fmla="*/ 2142729 w 4635103"/>
                <a:gd name="connsiteY51" fmla="*/ 543712 h 3385438"/>
                <a:gd name="connsiteX52" fmla="*/ 2580119 w 4635103"/>
                <a:gd name="connsiteY52" fmla="*/ 822383 h 3385438"/>
                <a:gd name="connsiteX53" fmla="*/ 3210598 w 4635103"/>
                <a:gd name="connsiteY53" fmla="*/ 1089609 h 3385438"/>
                <a:gd name="connsiteX54" fmla="*/ 3113266 w 4635103"/>
                <a:gd name="connsiteY54" fmla="*/ 955927 h 3385438"/>
                <a:gd name="connsiteX55" fmla="*/ 2982483 w 4635103"/>
                <a:gd name="connsiteY55" fmla="*/ 933842 h 3385438"/>
                <a:gd name="connsiteX56" fmla="*/ 2936742 w 4635103"/>
                <a:gd name="connsiteY56" fmla="*/ 997198 h 3385438"/>
                <a:gd name="connsiteX57" fmla="*/ 2850873 w 4635103"/>
                <a:gd name="connsiteY57" fmla="*/ 1381160 h 3385438"/>
                <a:gd name="connsiteX58" fmla="*/ 2462007 w 4635103"/>
                <a:gd name="connsiteY58" fmla="*/ 1189607 h 3385438"/>
                <a:gd name="connsiteX59" fmla="*/ 2299417 w 4635103"/>
                <a:gd name="connsiteY59" fmla="*/ 1330320 h 3385438"/>
                <a:gd name="connsiteX60" fmla="*/ 2871916 w 4635103"/>
                <a:gd name="connsiteY60" fmla="*/ 1436512 h 3385438"/>
                <a:gd name="connsiteX61" fmla="*/ 3210598 w 4635103"/>
                <a:gd name="connsiteY61" fmla="*/ 1089609 h 3385438"/>
                <a:gd name="connsiteX62" fmla="*/ 3245954 w 4635103"/>
                <a:gd name="connsiteY62" fmla="*/ 1095149 h 3385438"/>
                <a:gd name="connsiteX63" fmla="*/ 2809794 w 4635103"/>
                <a:gd name="connsiteY63" fmla="*/ 1505722 h 3385438"/>
                <a:gd name="connsiteX64" fmla="*/ 2239876 w 4635103"/>
                <a:gd name="connsiteY64" fmla="*/ 1283636 h 3385438"/>
                <a:gd name="connsiteX65" fmla="*/ 2540499 w 4635103"/>
                <a:gd name="connsiteY65" fmla="*/ 1162596 h 3385438"/>
                <a:gd name="connsiteX66" fmla="*/ 2803264 w 4635103"/>
                <a:gd name="connsiteY66" fmla="*/ 1336398 h 3385438"/>
                <a:gd name="connsiteX67" fmla="*/ 2902501 w 4635103"/>
                <a:gd name="connsiteY67" fmla="*/ 1034496 h 3385438"/>
                <a:gd name="connsiteX68" fmla="*/ 3019678 w 4635103"/>
                <a:gd name="connsiteY68" fmla="*/ 866488 h 3385438"/>
                <a:gd name="connsiteX69" fmla="*/ 3122727 w 4635103"/>
                <a:gd name="connsiteY69" fmla="*/ 891267 h 3385438"/>
                <a:gd name="connsiteX70" fmla="*/ 3245954 w 4635103"/>
                <a:gd name="connsiteY70" fmla="*/ 1095149 h 3385438"/>
                <a:gd name="connsiteX71" fmla="*/ 3206103 w 4635103"/>
                <a:gd name="connsiteY71" fmla="*/ 1941743 h 3385438"/>
                <a:gd name="connsiteX72" fmla="*/ 3100554 w 4635103"/>
                <a:gd name="connsiteY72" fmla="*/ 2005277 h 3385438"/>
                <a:gd name="connsiteX73" fmla="*/ 2131300 w 4635103"/>
                <a:gd name="connsiteY73" fmla="*/ 2785565 h 3385438"/>
                <a:gd name="connsiteX74" fmla="*/ 2055476 w 4635103"/>
                <a:gd name="connsiteY74" fmla="*/ 2822879 h 3385438"/>
                <a:gd name="connsiteX75" fmla="*/ 3094659 w 4635103"/>
                <a:gd name="connsiteY75" fmla="*/ 1945345 h 3385438"/>
                <a:gd name="connsiteX76" fmla="*/ 3206103 w 4635103"/>
                <a:gd name="connsiteY76" fmla="*/ 1941743 h 3385438"/>
                <a:gd name="connsiteX77" fmla="*/ 3479041 w 4635103"/>
                <a:gd name="connsiteY77" fmla="*/ 1730184 h 3385438"/>
                <a:gd name="connsiteX78" fmla="*/ 3276491 w 4635103"/>
                <a:gd name="connsiteY78" fmla="*/ 1887186 h 3385438"/>
                <a:gd name="connsiteX79" fmla="*/ 3098033 w 4635103"/>
                <a:gd name="connsiteY79" fmla="*/ 1889737 h 3385438"/>
                <a:gd name="connsiteX80" fmla="*/ 1963861 w 4635103"/>
                <a:gd name="connsiteY80" fmla="*/ 2867963 h 3385438"/>
                <a:gd name="connsiteX81" fmla="*/ 1759329 w 4635103"/>
                <a:gd name="connsiteY81" fmla="*/ 2968618 h 3385438"/>
                <a:gd name="connsiteX82" fmla="*/ 3080614 w 4635103"/>
                <a:gd name="connsiteY82" fmla="*/ 1712632 h 3385438"/>
                <a:gd name="connsiteX83" fmla="*/ 3479041 w 4635103"/>
                <a:gd name="connsiteY83" fmla="*/ 1730184 h 3385438"/>
                <a:gd name="connsiteX84" fmla="*/ 3657967 w 4635103"/>
                <a:gd name="connsiteY84" fmla="*/ 1591496 h 3385438"/>
                <a:gd name="connsiteX85" fmla="*/ 3567736 w 4635103"/>
                <a:gd name="connsiteY85" fmla="*/ 1661436 h 3385438"/>
                <a:gd name="connsiteX86" fmla="*/ 3084839 w 4635103"/>
                <a:gd name="connsiteY86" fmla="*/ 1633219 h 3385438"/>
                <a:gd name="connsiteX87" fmla="*/ 1627640 w 4635103"/>
                <a:gd name="connsiteY87" fmla="*/ 3033425 h 3385438"/>
                <a:gd name="connsiteX88" fmla="*/ 1531295 w 4635103"/>
                <a:gd name="connsiteY88" fmla="*/ 3080838 h 3385438"/>
                <a:gd name="connsiteX89" fmla="*/ 3076237 w 4635103"/>
                <a:gd name="connsiteY89" fmla="*/ 1545765 h 3385438"/>
                <a:gd name="connsiteX90" fmla="*/ 3657967 w 4635103"/>
                <a:gd name="connsiteY90" fmla="*/ 1591496 h 3385438"/>
                <a:gd name="connsiteX91" fmla="*/ 4635103 w 4635103"/>
                <a:gd name="connsiteY91" fmla="*/ 758660 h 3385438"/>
                <a:gd name="connsiteX92" fmla="*/ 3178993 w 4635103"/>
                <a:gd name="connsiteY92" fmla="*/ 24624 h 3385438"/>
                <a:gd name="connsiteX93" fmla="*/ 72131 w 4635103"/>
                <a:gd name="connsiteY93" fmla="*/ 1719639 h 3385438"/>
                <a:gd name="connsiteX94" fmla="*/ 1533653 w 4635103"/>
                <a:gd name="connsiteY94" fmla="*/ 3227578 h 3385438"/>
                <a:gd name="connsiteX95" fmla="*/ 3030335 w 4635103"/>
                <a:gd name="connsiteY95" fmla="*/ 2211932 h 3385438"/>
                <a:gd name="connsiteX96" fmla="*/ 3592731 w 4635103"/>
                <a:gd name="connsiteY96" fmla="*/ 1754990 h 3385438"/>
                <a:gd name="connsiteX97" fmla="*/ 3680712 w 4635103"/>
                <a:gd name="connsiteY97" fmla="*/ 1687541 h 3385438"/>
                <a:gd name="connsiteX98" fmla="*/ 3676846 w 4635103"/>
                <a:gd name="connsiteY98" fmla="*/ 1686648 h 3385438"/>
                <a:gd name="connsiteX99" fmla="*/ 3761224 w 4635103"/>
                <a:gd name="connsiteY99" fmla="*/ 1618090 h 3385438"/>
                <a:gd name="connsiteX100" fmla="*/ 3762612 w 4635103"/>
                <a:gd name="connsiteY100" fmla="*/ 1618448 h 3385438"/>
                <a:gd name="connsiteX101" fmla="*/ 3793907 w 4635103"/>
                <a:gd name="connsiteY101" fmla="*/ 1591536 h 3385438"/>
                <a:gd name="connsiteX102" fmla="*/ 4028070 w 4635103"/>
                <a:gd name="connsiteY102" fmla="*/ 1401280 h 3385438"/>
                <a:gd name="connsiteX103" fmla="*/ 4012640 w 4635103"/>
                <a:gd name="connsiteY103" fmla="*/ 1400621 h 3385438"/>
                <a:gd name="connsiteX104" fmla="*/ 4635103 w 4635103"/>
                <a:gd name="connsiteY104" fmla="*/ 758660 h 3385438"/>
                <a:gd name="connsiteX0" fmla="*/ 1433618 w 4766895"/>
                <a:gd name="connsiteY0" fmla="*/ 1198049 h 3401088"/>
                <a:gd name="connsiteX1" fmla="*/ 1387016 w 4766895"/>
                <a:gd name="connsiteY1" fmla="*/ 1087158 h 3401088"/>
                <a:gd name="connsiteX2" fmla="*/ 1171818 w 4766895"/>
                <a:gd name="connsiteY2" fmla="*/ 1031212 h 3401088"/>
                <a:gd name="connsiteX3" fmla="*/ 843436 w 4766895"/>
                <a:gd name="connsiteY3" fmla="*/ 1285637 h 3401088"/>
                <a:gd name="connsiteX4" fmla="*/ 917566 w 4766895"/>
                <a:gd name="connsiteY4" fmla="*/ 1811870 h 3401088"/>
                <a:gd name="connsiteX5" fmla="*/ 1042446 w 4766895"/>
                <a:gd name="connsiteY5" fmla="*/ 1688323 h 3401088"/>
                <a:gd name="connsiteX6" fmla="*/ 893116 w 4766895"/>
                <a:gd name="connsiteY6" fmla="*/ 1321683 h 3401088"/>
                <a:gd name="connsiteX7" fmla="*/ 1331284 w 4766895"/>
                <a:gd name="connsiteY7" fmla="*/ 1287470 h 3401088"/>
                <a:gd name="connsiteX8" fmla="*/ 1433618 w 4766895"/>
                <a:gd name="connsiteY8" fmla="*/ 1198049 h 3401088"/>
                <a:gd name="connsiteX9" fmla="*/ 1486467 w 4766895"/>
                <a:gd name="connsiteY9" fmla="*/ 1200649 h 3401088"/>
                <a:gd name="connsiteX10" fmla="*/ 1270246 w 4766895"/>
                <a:gd name="connsiteY10" fmla="*/ 1333680 h 3401088"/>
                <a:gd name="connsiteX11" fmla="*/ 948555 w 4766895"/>
                <a:gd name="connsiteY11" fmla="*/ 1319426 h 3401088"/>
                <a:gd name="connsiteX12" fmla="*/ 1039249 w 4766895"/>
                <a:gd name="connsiteY12" fmla="*/ 1623661 h 3401088"/>
                <a:gd name="connsiteX13" fmla="*/ 936415 w 4766895"/>
                <a:gd name="connsiteY13" fmla="*/ 1855077 h 3401088"/>
                <a:gd name="connsiteX14" fmla="*/ 845300 w 4766895"/>
                <a:gd name="connsiteY14" fmla="*/ 1180070 h 3401088"/>
                <a:gd name="connsiteX15" fmla="*/ 1222033 w 4766895"/>
                <a:gd name="connsiteY15" fmla="*/ 969488 h 3401088"/>
                <a:gd name="connsiteX16" fmla="*/ 1453615 w 4766895"/>
                <a:gd name="connsiteY16" fmla="*/ 1080518 h 3401088"/>
                <a:gd name="connsiteX17" fmla="*/ 1486467 w 4766895"/>
                <a:gd name="connsiteY17" fmla="*/ 1200649 h 3401088"/>
                <a:gd name="connsiteX18" fmla="*/ 2124812 w 4766895"/>
                <a:gd name="connsiteY18" fmla="*/ 1509243 h 3401088"/>
                <a:gd name="connsiteX19" fmla="*/ 2027479 w 4766895"/>
                <a:gd name="connsiteY19" fmla="*/ 1375563 h 3401088"/>
                <a:gd name="connsiteX20" fmla="*/ 1896696 w 4766895"/>
                <a:gd name="connsiteY20" fmla="*/ 1353475 h 3401088"/>
                <a:gd name="connsiteX21" fmla="*/ 1850955 w 4766895"/>
                <a:gd name="connsiteY21" fmla="*/ 1416832 h 3401088"/>
                <a:gd name="connsiteX22" fmla="*/ 1765087 w 4766895"/>
                <a:gd name="connsiteY22" fmla="*/ 1800794 h 3401088"/>
                <a:gd name="connsiteX23" fmla="*/ 1376220 w 4766895"/>
                <a:gd name="connsiteY23" fmla="*/ 1609241 h 3401088"/>
                <a:gd name="connsiteX24" fmla="*/ 1213631 w 4766895"/>
                <a:gd name="connsiteY24" fmla="*/ 1749954 h 3401088"/>
                <a:gd name="connsiteX25" fmla="*/ 1786130 w 4766895"/>
                <a:gd name="connsiteY25" fmla="*/ 1856148 h 3401088"/>
                <a:gd name="connsiteX26" fmla="*/ 2124812 w 4766895"/>
                <a:gd name="connsiteY26" fmla="*/ 1509243 h 3401088"/>
                <a:gd name="connsiteX27" fmla="*/ 2160167 w 4766895"/>
                <a:gd name="connsiteY27" fmla="*/ 1514785 h 3401088"/>
                <a:gd name="connsiteX28" fmla="*/ 1724008 w 4766895"/>
                <a:gd name="connsiteY28" fmla="*/ 1925358 h 3401088"/>
                <a:gd name="connsiteX29" fmla="*/ 1154091 w 4766895"/>
                <a:gd name="connsiteY29" fmla="*/ 1703270 h 3401088"/>
                <a:gd name="connsiteX30" fmla="*/ 1454713 w 4766895"/>
                <a:gd name="connsiteY30" fmla="*/ 1582232 h 3401088"/>
                <a:gd name="connsiteX31" fmla="*/ 1717477 w 4766895"/>
                <a:gd name="connsiteY31" fmla="*/ 1756034 h 3401088"/>
                <a:gd name="connsiteX32" fmla="*/ 1816715 w 4766895"/>
                <a:gd name="connsiteY32" fmla="*/ 1454130 h 3401088"/>
                <a:gd name="connsiteX33" fmla="*/ 1933892 w 4766895"/>
                <a:gd name="connsiteY33" fmla="*/ 1286124 h 3401088"/>
                <a:gd name="connsiteX34" fmla="*/ 2036940 w 4766895"/>
                <a:gd name="connsiteY34" fmla="*/ 1310903 h 3401088"/>
                <a:gd name="connsiteX35" fmla="*/ 2160167 w 4766895"/>
                <a:gd name="connsiteY35" fmla="*/ 1514785 h 3401088"/>
                <a:gd name="connsiteX36" fmla="*/ 2530004 w 4766895"/>
                <a:gd name="connsiteY36" fmla="*/ 807007 h 3401088"/>
                <a:gd name="connsiteX37" fmla="*/ 2230366 w 4766895"/>
                <a:gd name="connsiteY37" fmla="*/ 604971 h 3401088"/>
                <a:gd name="connsiteX38" fmla="*/ 2132783 w 4766895"/>
                <a:gd name="connsiteY38" fmla="*/ 613745 h 3401088"/>
                <a:gd name="connsiteX39" fmla="*/ 2003005 w 4766895"/>
                <a:gd name="connsiteY39" fmla="*/ 648586 h 3401088"/>
                <a:gd name="connsiteX40" fmla="*/ 1719361 w 4766895"/>
                <a:gd name="connsiteY40" fmla="*/ 1076801 h 3401088"/>
                <a:gd name="connsiteX41" fmla="*/ 1890515 w 4766895"/>
                <a:gd name="connsiteY41" fmla="*/ 1055911 h 3401088"/>
                <a:gd name="connsiteX42" fmla="*/ 2016356 w 4766895"/>
                <a:gd name="connsiteY42" fmla="*/ 702886 h 3401088"/>
                <a:gd name="connsiteX43" fmla="*/ 2360339 w 4766895"/>
                <a:gd name="connsiteY43" fmla="*/ 923016 h 3401088"/>
                <a:gd name="connsiteX44" fmla="*/ 2530004 w 4766895"/>
                <a:gd name="connsiteY44" fmla="*/ 807007 h 3401088"/>
                <a:gd name="connsiteX45" fmla="*/ 2580119 w 4766895"/>
                <a:gd name="connsiteY45" fmla="*/ 838033 h 3401088"/>
                <a:gd name="connsiteX46" fmla="*/ 2282701 w 4766895"/>
                <a:gd name="connsiteY46" fmla="*/ 921432 h 3401088"/>
                <a:gd name="connsiteX47" fmla="*/ 2055456 w 4766895"/>
                <a:gd name="connsiteY47" fmla="*/ 730885 h 3401088"/>
                <a:gd name="connsiteX48" fmla="*/ 1926622 w 4766895"/>
                <a:gd name="connsiteY48" fmla="*/ 1005229 h 3401088"/>
                <a:gd name="connsiteX49" fmla="*/ 1702359 w 4766895"/>
                <a:gd name="connsiteY49" fmla="*/ 1117730 h 3401088"/>
                <a:gd name="connsiteX50" fmla="*/ 2069116 w 4766895"/>
                <a:gd name="connsiteY50" fmla="*/ 570675 h 3401088"/>
                <a:gd name="connsiteX51" fmla="*/ 2142729 w 4766895"/>
                <a:gd name="connsiteY51" fmla="*/ 559362 h 3401088"/>
                <a:gd name="connsiteX52" fmla="*/ 2580119 w 4766895"/>
                <a:gd name="connsiteY52" fmla="*/ 838033 h 3401088"/>
                <a:gd name="connsiteX53" fmla="*/ 3210598 w 4766895"/>
                <a:gd name="connsiteY53" fmla="*/ 1105259 h 3401088"/>
                <a:gd name="connsiteX54" fmla="*/ 3113266 w 4766895"/>
                <a:gd name="connsiteY54" fmla="*/ 971577 h 3401088"/>
                <a:gd name="connsiteX55" fmla="*/ 2982483 w 4766895"/>
                <a:gd name="connsiteY55" fmla="*/ 949492 h 3401088"/>
                <a:gd name="connsiteX56" fmla="*/ 2936742 w 4766895"/>
                <a:gd name="connsiteY56" fmla="*/ 1012848 h 3401088"/>
                <a:gd name="connsiteX57" fmla="*/ 2850873 w 4766895"/>
                <a:gd name="connsiteY57" fmla="*/ 1396810 h 3401088"/>
                <a:gd name="connsiteX58" fmla="*/ 2462007 w 4766895"/>
                <a:gd name="connsiteY58" fmla="*/ 1205257 h 3401088"/>
                <a:gd name="connsiteX59" fmla="*/ 2299417 w 4766895"/>
                <a:gd name="connsiteY59" fmla="*/ 1345970 h 3401088"/>
                <a:gd name="connsiteX60" fmla="*/ 2871916 w 4766895"/>
                <a:gd name="connsiteY60" fmla="*/ 1452162 h 3401088"/>
                <a:gd name="connsiteX61" fmla="*/ 3210598 w 4766895"/>
                <a:gd name="connsiteY61" fmla="*/ 1105259 h 3401088"/>
                <a:gd name="connsiteX62" fmla="*/ 3245954 w 4766895"/>
                <a:gd name="connsiteY62" fmla="*/ 1110799 h 3401088"/>
                <a:gd name="connsiteX63" fmla="*/ 2809794 w 4766895"/>
                <a:gd name="connsiteY63" fmla="*/ 1521372 h 3401088"/>
                <a:gd name="connsiteX64" fmla="*/ 2239876 w 4766895"/>
                <a:gd name="connsiteY64" fmla="*/ 1299286 h 3401088"/>
                <a:gd name="connsiteX65" fmla="*/ 2540499 w 4766895"/>
                <a:gd name="connsiteY65" fmla="*/ 1178246 h 3401088"/>
                <a:gd name="connsiteX66" fmla="*/ 2803264 w 4766895"/>
                <a:gd name="connsiteY66" fmla="*/ 1352048 h 3401088"/>
                <a:gd name="connsiteX67" fmla="*/ 2902501 w 4766895"/>
                <a:gd name="connsiteY67" fmla="*/ 1050146 h 3401088"/>
                <a:gd name="connsiteX68" fmla="*/ 3019678 w 4766895"/>
                <a:gd name="connsiteY68" fmla="*/ 882138 h 3401088"/>
                <a:gd name="connsiteX69" fmla="*/ 3122727 w 4766895"/>
                <a:gd name="connsiteY69" fmla="*/ 906917 h 3401088"/>
                <a:gd name="connsiteX70" fmla="*/ 3245954 w 4766895"/>
                <a:gd name="connsiteY70" fmla="*/ 1110799 h 3401088"/>
                <a:gd name="connsiteX71" fmla="*/ 3206103 w 4766895"/>
                <a:gd name="connsiteY71" fmla="*/ 1957393 h 3401088"/>
                <a:gd name="connsiteX72" fmla="*/ 3100554 w 4766895"/>
                <a:gd name="connsiteY72" fmla="*/ 2020927 h 3401088"/>
                <a:gd name="connsiteX73" fmla="*/ 2131300 w 4766895"/>
                <a:gd name="connsiteY73" fmla="*/ 2801215 h 3401088"/>
                <a:gd name="connsiteX74" fmla="*/ 2055476 w 4766895"/>
                <a:gd name="connsiteY74" fmla="*/ 2838529 h 3401088"/>
                <a:gd name="connsiteX75" fmla="*/ 3094659 w 4766895"/>
                <a:gd name="connsiteY75" fmla="*/ 1960995 h 3401088"/>
                <a:gd name="connsiteX76" fmla="*/ 3206103 w 4766895"/>
                <a:gd name="connsiteY76" fmla="*/ 1957393 h 3401088"/>
                <a:gd name="connsiteX77" fmla="*/ 3479041 w 4766895"/>
                <a:gd name="connsiteY77" fmla="*/ 1745834 h 3401088"/>
                <a:gd name="connsiteX78" fmla="*/ 3276491 w 4766895"/>
                <a:gd name="connsiteY78" fmla="*/ 1902836 h 3401088"/>
                <a:gd name="connsiteX79" fmla="*/ 3098033 w 4766895"/>
                <a:gd name="connsiteY79" fmla="*/ 1905387 h 3401088"/>
                <a:gd name="connsiteX80" fmla="*/ 1963861 w 4766895"/>
                <a:gd name="connsiteY80" fmla="*/ 2883613 h 3401088"/>
                <a:gd name="connsiteX81" fmla="*/ 1759329 w 4766895"/>
                <a:gd name="connsiteY81" fmla="*/ 2984268 h 3401088"/>
                <a:gd name="connsiteX82" fmla="*/ 3080614 w 4766895"/>
                <a:gd name="connsiteY82" fmla="*/ 1728282 h 3401088"/>
                <a:gd name="connsiteX83" fmla="*/ 3479041 w 4766895"/>
                <a:gd name="connsiteY83" fmla="*/ 1745834 h 3401088"/>
                <a:gd name="connsiteX84" fmla="*/ 3657967 w 4766895"/>
                <a:gd name="connsiteY84" fmla="*/ 1607146 h 3401088"/>
                <a:gd name="connsiteX85" fmla="*/ 3567736 w 4766895"/>
                <a:gd name="connsiteY85" fmla="*/ 1677086 h 3401088"/>
                <a:gd name="connsiteX86" fmla="*/ 3084839 w 4766895"/>
                <a:gd name="connsiteY86" fmla="*/ 1648869 h 3401088"/>
                <a:gd name="connsiteX87" fmla="*/ 1627640 w 4766895"/>
                <a:gd name="connsiteY87" fmla="*/ 3049075 h 3401088"/>
                <a:gd name="connsiteX88" fmla="*/ 1531295 w 4766895"/>
                <a:gd name="connsiteY88" fmla="*/ 3096488 h 3401088"/>
                <a:gd name="connsiteX89" fmla="*/ 3076237 w 4766895"/>
                <a:gd name="connsiteY89" fmla="*/ 1561415 h 3401088"/>
                <a:gd name="connsiteX90" fmla="*/ 3657967 w 4766895"/>
                <a:gd name="connsiteY90" fmla="*/ 1607146 h 3401088"/>
                <a:gd name="connsiteX91" fmla="*/ 4635103 w 4766895"/>
                <a:gd name="connsiteY91" fmla="*/ 774310 h 3401088"/>
                <a:gd name="connsiteX92" fmla="*/ 3178993 w 4766895"/>
                <a:gd name="connsiteY92" fmla="*/ 40274 h 3401088"/>
                <a:gd name="connsiteX93" fmla="*/ 72131 w 4766895"/>
                <a:gd name="connsiteY93" fmla="*/ 1735289 h 3401088"/>
                <a:gd name="connsiteX94" fmla="*/ 1533653 w 4766895"/>
                <a:gd name="connsiteY94" fmla="*/ 3243228 h 3401088"/>
                <a:gd name="connsiteX95" fmla="*/ 3030335 w 4766895"/>
                <a:gd name="connsiteY95" fmla="*/ 2227582 h 3401088"/>
                <a:gd name="connsiteX96" fmla="*/ 3592731 w 4766895"/>
                <a:gd name="connsiteY96" fmla="*/ 1770640 h 3401088"/>
                <a:gd name="connsiteX97" fmla="*/ 3680712 w 4766895"/>
                <a:gd name="connsiteY97" fmla="*/ 1703191 h 3401088"/>
                <a:gd name="connsiteX98" fmla="*/ 3676846 w 4766895"/>
                <a:gd name="connsiteY98" fmla="*/ 1702298 h 3401088"/>
                <a:gd name="connsiteX99" fmla="*/ 3761224 w 4766895"/>
                <a:gd name="connsiteY99" fmla="*/ 1633740 h 3401088"/>
                <a:gd name="connsiteX100" fmla="*/ 3762612 w 4766895"/>
                <a:gd name="connsiteY100" fmla="*/ 1634098 h 3401088"/>
                <a:gd name="connsiteX101" fmla="*/ 3793907 w 4766895"/>
                <a:gd name="connsiteY101" fmla="*/ 1607186 h 3401088"/>
                <a:gd name="connsiteX102" fmla="*/ 4028070 w 4766895"/>
                <a:gd name="connsiteY102" fmla="*/ 1416930 h 3401088"/>
                <a:gd name="connsiteX103" fmla="*/ 4012640 w 4766895"/>
                <a:gd name="connsiteY103" fmla="*/ 1416271 h 3401088"/>
                <a:gd name="connsiteX104" fmla="*/ 4635103 w 4766895"/>
                <a:gd name="connsiteY104" fmla="*/ 774310 h 3401088"/>
                <a:gd name="connsiteX0" fmla="*/ 1433618 w 4820733"/>
                <a:gd name="connsiteY0" fmla="*/ 1325009 h 3528048"/>
                <a:gd name="connsiteX1" fmla="*/ 1387016 w 4820733"/>
                <a:gd name="connsiteY1" fmla="*/ 1214118 h 3528048"/>
                <a:gd name="connsiteX2" fmla="*/ 1171818 w 4820733"/>
                <a:gd name="connsiteY2" fmla="*/ 1158172 h 3528048"/>
                <a:gd name="connsiteX3" fmla="*/ 843436 w 4820733"/>
                <a:gd name="connsiteY3" fmla="*/ 1412597 h 3528048"/>
                <a:gd name="connsiteX4" fmla="*/ 917566 w 4820733"/>
                <a:gd name="connsiteY4" fmla="*/ 1938830 h 3528048"/>
                <a:gd name="connsiteX5" fmla="*/ 1042446 w 4820733"/>
                <a:gd name="connsiteY5" fmla="*/ 1815283 h 3528048"/>
                <a:gd name="connsiteX6" fmla="*/ 893116 w 4820733"/>
                <a:gd name="connsiteY6" fmla="*/ 1448643 h 3528048"/>
                <a:gd name="connsiteX7" fmla="*/ 1331284 w 4820733"/>
                <a:gd name="connsiteY7" fmla="*/ 1414430 h 3528048"/>
                <a:gd name="connsiteX8" fmla="*/ 1433618 w 4820733"/>
                <a:gd name="connsiteY8" fmla="*/ 1325009 h 3528048"/>
                <a:gd name="connsiteX9" fmla="*/ 1486467 w 4820733"/>
                <a:gd name="connsiteY9" fmla="*/ 1327609 h 3528048"/>
                <a:gd name="connsiteX10" fmla="*/ 1270246 w 4820733"/>
                <a:gd name="connsiteY10" fmla="*/ 1460640 h 3528048"/>
                <a:gd name="connsiteX11" fmla="*/ 948555 w 4820733"/>
                <a:gd name="connsiteY11" fmla="*/ 1446386 h 3528048"/>
                <a:gd name="connsiteX12" fmla="*/ 1039249 w 4820733"/>
                <a:gd name="connsiteY12" fmla="*/ 1750621 h 3528048"/>
                <a:gd name="connsiteX13" fmla="*/ 936415 w 4820733"/>
                <a:gd name="connsiteY13" fmla="*/ 1982037 h 3528048"/>
                <a:gd name="connsiteX14" fmla="*/ 845300 w 4820733"/>
                <a:gd name="connsiteY14" fmla="*/ 1307030 h 3528048"/>
                <a:gd name="connsiteX15" fmla="*/ 1222033 w 4820733"/>
                <a:gd name="connsiteY15" fmla="*/ 1096448 h 3528048"/>
                <a:gd name="connsiteX16" fmla="*/ 1453615 w 4820733"/>
                <a:gd name="connsiteY16" fmla="*/ 1207478 h 3528048"/>
                <a:gd name="connsiteX17" fmla="*/ 1486467 w 4820733"/>
                <a:gd name="connsiteY17" fmla="*/ 1327609 h 3528048"/>
                <a:gd name="connsiteX18" fmla="*/ 2124812 w 4820733"/>
                <a:gd name="connsiteY18" fmla="*/ 1636203 h 3528048"/>
                <a:gd name="connsiteX19" fmla="*/ 2027479 w 4820733"/>
                <a:gd name="connsiteY19" fmla="*/ 1502523 h 3528048"/>
                <a:gd name="connsiteX20" fmla="*/ 1896696 w 4820733"/>
                <a:gd name="connsiteY20" fmla="*/ 1480435 h 3528048"/>
                <a:gd name="connsiteX21" fmla="*/ 1850955 w 4820733"/>
                <a:gd name="connsiteY21" fmla="*/ 1543792 h 3528048"/>
                <a:gd name="connsiteX22" fmla="*/ 1765087 w 4820733"/>
                <a:gd name="connsiteY22" fmla="*/ 1927754 h 3528048"/>
                <a:gd name="connsiteX23" fmla="*/ 1376220 w 4820733"/>
                <a:gd name="connsiteY23" fmla="*/ 1736201 h 3528048"/>
                <a:gd name="connsiteX24" fmla="*/ 1213631 w 4820733"/>
                <a:gd name="connsiteY24" fmla="*/ 1876914 h 3528048"/>
                <a:gd name="connsiteX25" fmla="*/ 1786130 w 4820733"/>
                <a:gd name="connsiteY25" fmla="*/ 1983108 h 3528048"/>
                <a:gd name="connsiteX26" fmla="*/ 2124812 w 4820733"/>
                <a:gd name="connsiteY26" fmla="*/ 1636203 h 3528048"/>
                <a:gd name="connsiteX27" fmla="*/ 2160167 w 4820733"/>
                <a:gd name="connsiteY27" fmla="*/ 1641745 h 3528048"/>
                <a:gd name="connsiteX28" fmla="*/ 1724008 w 4820733"/>
                <a:gd name="connsiteY28" fmla="*/ 2052318 h 3528048"/>
                <a:gd name="connsiteX29" fmla="*/ 1154091 w 4820733"/>
                <a:gd name="connsiteY29" fmla="*/ 1830230 h 3528048"/>
                <a:gd name="connsiteX30" fmla="*/ 1454713 w 4820733"/>
                <a:gd name="connsiteY30" fmla="*/ 1709192 h 3528048"/>
                <a:gd name="connsiteX31" fmla="*/ 1717477 w 4820733"/>
                <a:gd name="connsiteY31" fmla="*/ 1882994 h 3528048"/>
                <a:gd name="connsiteX32" fmla="*/ 1816715 w 4820733"/>
                <a:gd name="connsiteY32" fmla="*/ 1581090 h 3528048"/>
                <a:gd name="connsiteX33" fmla="*/ 1933892 w 4820733"/>
                <a:gd name="connsiteY33" fmla="*/ 1413084 h 3528048"/>
                <a:gd name="connsiteX34" fmla="*/ 2036940 w 4820733"/>
                <a:gd name="connsiteY34" fmla="*/ 1437863 h 3528048"/>
                <a:gd name="connsiteX35" fmla="*/ 2160167 w 4820733"/>
                <a:gd name="connsiteY35" fmla="*/ 1641745 h 3528048"/>
                <a:gd name="connsiteX36" fmla="*/ 2530004 w 4820733"/>
                <a:gd name="connsiteY36" fmla="*/ 933967 h 3528048"/>
                <a:gd name="connsiteX37" fmla="*/ 2230366 w 4820733"/>
                <a:gd name="connsiteY37" fmla="*/ 731931 h 3528048"/>
                <a:gd name="connsiteX38" fmla="*/ 2132783 w 4820733"/>
                <a:gd name="connsiteY38" fmla="*/ 740705 h 3528048"/>
                <a:gd name="connsiteX39" fmla="*/ 2003005 w 4820733"/>
                <a:gd name="connsiteY39" fmla="*/ 775546 h 3528048"/>
                <a:gd name="connsiteX40" fmla="*/ 1719361 w 4820733"/>
                <a:gd name="connsiteY40" fmla="*/ 1203761 h 3528048"/>
                <a:gd name="connsiteX41" fmla="*/ 1890515 w 4820733"/>
                <a:gd name="connsiteY41" fmla="*/ 1182871 h 3528048"/>
                <a:gd name="connsiteX42" fmla="*/ 2016356 w 4820733"/>
                <a:gd name="connsiteY42" fmla="*/ 829846 h 3528048"/>
                <a:gd name="connsiteX43" fmla="*/ 2360339 w 4820733"/>
                <a:gd name="connsiteY43" fmla="*/ 1049976 h 3528048"/>
                <a:gd name="connsiteX44" fmla="*/ 2530004 w 4820733"/>
                <a:gd name="connsiteY44" fmla="*/ 933967 h 3528048"/>
                <a:gd name="connsiteX45" fmla="*/ 2580119 w 4820733"/>
                <a:gd name="connsiteY45" fmla="*/ 964993 h 3528048"/>
                <a:gd name="connsiteX46" fmla="*/ 2282701 w 4820733"/>
                <a:gd name="connsiteY46" fmla="*/ 1048392 h 3528048"/>
                <a:gd name="connsiteX47" fmla="*/ 2055456 w 4820733"/>
                <a:gd name="connsiteY47" fmla="*/ 857845 h 3528048"/>
                <a:gd name="connsiteX48" fmla="*/ 1926622 w 4820733"/>
                <a:gd name="connsiteY48" fmla="*/ 1132189 h 3528048"/>
                <a:gd name="connsiteX49" fmla="*/ 1702359 w 4820733"/>
                <a:gd name="connsiteY49" fmla="*/ 1244690 h 3528048"/>
                <a:gd name="connsiteX50" fmla="*/ 2069116 w 4820733"/>
                <a:gd name="connsiteY50" fmla="*/ 697635 h 3528048"/>
                <a:gd name="connsiteX51" fmla="*/ 2142729 w 4820733"/>
                <a:gd name="connsiteY51" fmla="*/ 686322 h 3528048"/>
                <a:gd name="connsiteX52" fmla="*/ 2580119 w 4820733"/>
                <a:gd name="connsiteY52" fmla="*/ 964993 h 3528048"/>
                <a:gd name="connsiteX53" fmla="*/ 3210598 w 4820733"/>
                <a:gd name="connsiteY53" fmla="*/ 1232219 h 3528048"/>
                <a:gd name="connsiteX54" fmla="*/ 3113266 w 4820733"/>
                <a:gd name="connsiteY54" fmla="*/ 1098537 h 3528048"/>
                <a:gd name="connsiteX55" fmla="*/ 2982483 w 4820733"/>
                <a:gd name="connsiteY55" fmla="*/ 1076452 h 3528048"/>
                <a:gd name="connsiteX56" fmla="*/ 2936742 w 4820733"/>
                <a:gd name="connsiteY56" fmla="*/ 1139808 h 3528048"/>
                <a:gd name="connsiteX57" fmla="*/ 2850873 w 4820733"/>
                <a:gd name="connsiteY57" fmla="*/ 1523770 h 3528048"/>
                <a:gd name="connsiteX58" fmla="*/ 2462007 w 4820733"/>
                <a:gd name="connsiteY58" fmla="*/ 1332217 h 3528048"/>
                <a:gd name="connsiteX59" fmla="*/ 2299417 w 4820733"/>
                <a:gd name="connsiteY59" fmla="*/ 1472930 h 3528048"/>
                <a:gd name="connsiteX60" fmla="*/ 2871916 w 4820733"/>
                <a:gd name="connsiteY60" fmla="*/ 1579122 h 3528048"/>
                <a:gd name="connsiteX61" fmla="*/ 3210598 w 4820733"/>
                <a:gd name="connsiteY61" fmla="*/ 1232219 h 3528048"/>
                <a:gd name="connsiteX62" fmla="*/ 3245954 w 4820733"/>
                <a:gd name="connsiteY62" fmla="*/ 1237759 h 3528048"/>
                <a:gd name="connsiteX63" fmla="*/ 2809794 w 4820733"/>
                <a:gd name="connsiteY63" fmla="*/ 1648332 h 3528048"/>
                <a:gd name="connsiteX64" fmla="*/ 2239876 w 4820733"/>
                <a:gd name="connsiteY64" fmla="*/ 1426246 h 3528048"/>
                <a:gd name="connsiteX65" fmla="*/ 2540499 w 4820733"/>
                <a:gd name="connsiteY65" fmla="*/ 1305206 h 3528048"/>
                <a:gd name="connsiteX66" fmla="*/ 2803264 w 4820733"/>
                <a:gd name="connsiteY66" fmla="*/ 1479008 h 3528048"/>
                <a:gd name="connsiteX67" fmla="*/ 2902501 w 4820733"/>
                <a:gd name="connsiteY67" fmla="*/ 1177106 h 3528048"/>
                <a:gd name="connsiteX68" fmla="*/ 3019678 w 4820733"/>
                <a:gd name="connsiteY68" fmla="*/ 1009098 h 3528048"/>
                <a:gd name="connsiteX69" fmla="*/ 3122727 w 4820733"/>
                <a:gd name="connsiteY69" fmla="*/ 1033877 h 3528048"/>
                <a:gd name="connsiteX70" fmla="*/ 3245954 w 4820733"/>
                <a:gd name="connsiteY70" fmla="*/ 1237759 h 3528048"/>
                <a:gd name="connsiteX71" fmla="*/ 3206103 w 4820733"/>
                <a:gd name="connsiteY71" fmla="*/ 2084353 h 3528048"/>
                <a:gd name="connsiteX72" fmla="*/ 3100554 w 4820733"/>
                <a:gd name="connsiteY72" fmla="*/ 2147887 h 3528048"/>
                <a:gd name="connsiteX73" fmla="*/ 2131300 w 4820733"/>
                <a:gd name="connsiteY73" fmla="*/ 2928175 h 3528048"/>
                <a:gd name="connsiteX74" fmla="*/ 2055476 w 4820733"/>
                <a:gd name="connsiteY74" fmla="*/ 2965489 h 3528048"/>
                <a:gd name="connsiteX75" fmla="*/ 3094659 w 4820733"/>
                <a:gd name="connsiteY75" fmla="*/ 2087955 h 3528048"/>
                <a:gd name="connsiteX76" fmla="*/ 3206103 w 4820733"/>
                <a:gd name="connsiteY76" fmla="*/ 2084353 h 3528048"/>
                <a:gd name="connsiteX77" fmla="*/ 3479041 w 4820733"/>
                <a:gd name="connsiteY77" fmla="*/ 1872794 h 3528048"/>
                <a:gd name="connsiteX78" fmla="*/ 3276491 w 4820733"/>
                <a:gd name="connsiteY78" fmla="*/ 2029796 h 3528048"/>
                <a:gd name="connsiteX79" fmla="*/ 3098033 w 4820733"/>
                <a:gd name="connsiteY79" fmla="*/ 2032347 h 3528048"/>
                <a:gd name="connsiteX80" fmla="*/ 1963861 w 4820733"/>
                <a:gd name="connsiteY80" fmla="*/ 3010573 h 3528048"/>
                <a:gd name="connsiteX81" fmla="*/ 1759329 w 4820733"/>
                <a:gd name="connsiteY81" fmla="*/ 3111228 h 3528048"/>
                <a:gd name="connsiteX82" fmla="*/ 3080614 w 4820733"/>
                <a:gd name="connsiteY82" fmla="*/ 1855242 h 3528048"/>
                <a:gd name="connsiteX83" fmla="*/ 3479041 w 4820733"/>
                <a:gd name="connsiteY83" fmla="*/ 1872794 h 3528048"/>
                <a:gd name="connsiteX84" fmla="*/ 3657967 w 4820733"/>
                <a:gd name="connsiteY84" fmla="*/ 1734106 h 3528048"/>
                <a:gd name="connsiteX85" fmla="*/ 3567736 w 4820733"/>
                <a:gd name="connsiteY85" fmla="*/ 1804046 h 3528048"/>
                <a:gd name="connsiteX86" fmla="*/ 3084839 w 4820733"/>
                <a:gd name="connsiteY86" fmla="*/ 1775829 h 3528048"/>
                <a:gd name="connsiteX87" fmla="*/ 1627640 w 4820733"/>
                <a:gd name="connsiteY87" fmla="*/ 3176035 h 3528048"/>
                <a:gd name="connsiteX88" fmla="*/ 1531295 w 4820733"/>
                <a:gd name="connsiteY88" fmla="*/ 3223448 h 3528048"/>
                <a:gd name="connsiteX89" fmla="*/ 3076237 w 4820733"/>
                <a:gd name="connsiteY89" fmla="*/ 1688375 h 3528048"/>
                <a:gd name="connsiteX90" fmla="*/ 3657967 w 4820733"/>
                <a:gd name="connsiteY90" fmla="*/ 1734106 h 3528048"/>
                <a:gd name="connsiteX91" fmla="*/ 4635103 w 4820733"/>
                <a:gd name="connsiteY91" fmla="*/ 901270 h 3528048"/>
                <a:gd name="connsiteX92" fmla="*/ 3178993 w 4820733"/>
                <a:gd name="connsiteY92" fmla="*/ 167234 h 3528048"/>
                <a:gd name="connsiteX93" fmla="*/ 72131 w 4820733"/>
                <a:gd name="connsiteY93" fmla="*/ 1862249 h 3528048"/>
                <a:gd name="connsiteX94" fmla="*/ 1533653 w 4820733"/>
                <a:gd name="connsiteY94" fmla="*/ 3370188 h 3528048"/>
                <a:gd name="connsiteX95" fmla="*/ 3030335 w 4820733"/>
                <a:gd name="connsiteY95" fmla="*/ 2354542 h 3528048"/>
                <a:gd name="connsiteX96" fmla="*/ 3592731 w 4820733"/>
                <a:gd name="connsiteY96" fmla="*/ 1897600 h 3528048"/>
                <a:gd name="connsiteX97" fmla="*/ 3680712 w 4820733"/>
                <a:gd name="connsiteY97" fmla="*/ 1830151 h 3528048"/>
                <a:gd name="connsiteX98" fmla="*/ 3676846 w 4820733"/>
                <a:gd name="connsiteY98" fmla="*/ 1829258 h 3528048"/>
                <a:gd name="connsiteX99" fmla="*/ 3761224 w 4820733"/>
                <a:gd name="connsiteY99" fmla="*/ 1760700 h 3528048"/>
                <a:gd name="connsiteX100" fmla="*/ 3762612 w 4820733"/>
                <a:gd name="connsiteY100" fmla="*/ 1761058 h 3528048"/>
                <a:gd name="connsiteX101" fmla="*/ 3793907 w 4820733"/>
                <a:gd name="connsiteY101" fmla="*/ 1734146 h 3528048"/>
                <a:gd name="connsiteX102" fmla="*/ 4028070 w 4820733"/>
                <a:gd name="connsiteY102" fmla="*/ 1543890 h 3528048"/>
                <a:gd name="connsiteX103" fmla="*/ 4012640 w 4820733"/>
                <a:gd name="connsiteY103" fmla="*/ 1543231 h 3528048"/>
                <a:gd name="connsiteX104" fmla="*/ 4635103 w 4820733"/>
                <a:gd name="connsiteY104" fmla="*/ 901270 h 3528048"/>
                <a:gd name="connsiteX0" fmla="*/ 1433618 w 4772214"/>
                <a:gd name="connsiteY0" fmla="*/ 1349978 h 3553017"/>
                <a:gd name="connsiteX1" fmla="*/ 1387016 w 4772214"/>
                <a:gd name="connsiteY1" fmla="*/ 1239087 h 3553017"/>
                <a:gd name="connsiteX2" fmla="*/ 1171818 w 4772214"/>
                <a:gd name="connsiteY2" fmla="*/ 1183141 h 3553017"/>
                <a:gd name="connsiteX3" fmla="*/ 843436 w 4772214"/>
                <a:gd name="connsiteY3" fmla="*/ 1437566 h 3553017"/>
                <a:gd name="connsiteX4" fmla="*/ 917566 w 4772214"/>
                <a:gd name="connsiteY4" fmla="*/ 1963799 h 3553017"/>
                <a:gd name="connsiteX5" fmla="*/ 1042446 w 4772214"/>
                <a:gd name="connsiteY5" fmla="*/ 1840252 h 3553017"/>
                <a:gd name="connsiteX6" fmla="*/ 893116 w 4772214"/>
                <a:gd name="connsiteY6" fmla="*/ 1473612 h 3553017"/>
                <a:gd name="connsiteX7" fmla="*/ 1331284 w 4772214"/>
                <a:gd name="connsiteY7" fmla="*/ 1439399 h 3553017"/>
                <a:gd name="connsiteX8" fmla="*/ 1433618 w 4772214"/>
                <a:gd name="connsiteY8" fmla="*/ 1349978 h 3553017"/>
                <a:gd name="connsiteX9" fmla="*/ 1486467 w 4772214"/>
                <a:gd name="connsiteY9" fmla="*/ 1352578 h 3553017"/>
                <a:gd name="connsiteX10" fmla="*/ 1270246 w 4772214"/>
                <a:gd name="connsiteY10" fmla="*/ 1485609 h 3553017"/>
                <a:gd name="connsiteX11" fmla="*/ 948555 w 4772214"/>
                <a:gd name="connsiteY11" fmla="*/ 1471355 h 3553017"/>
                <a:gd name="connsiteX12" fmla="*/ 1039249 w 4772214"/>
                <a:gd name="connsiteY12" fmla="*/ 1775590 h 3553017"/>
                <a:gd name="connsiteX13" fmla="*/ 936415 w 4772214"/>
                <a:gd name="connsiteY13" fmla="*/ 2007006 h 3553017"/>
                <a:gd name="connsiteX14" fmla="*/ 845300 w 4772214"/>
                <a:gd name="connsiteY14" fmla="*/ 1331999 h 3553017"/>
                <a:gd name="connsiteX15" fmla="*/ 1222033 w 4772214"/>
                <a:gd name="connsiteY15" fmla="*/ 1121417 h 3553017"/>
                <a:gd name="connsiteX16" fmla="*/ 1453615 w 4772214"/>
                <a:gd name="connsiteY16" fmla="*/ 1232447 h 3553017"/>
                <a:gd name="connsiteX17" fmla="*/ 1486467 w 4772214"/>
                <a:gd name="connsiteY17" fmla="*/ 1352578 h 3553017"/>
                <a:gd name="connsiteX18" fmla="*/ 2124812 w 4772214"/>
                <a:gd name="connsiteY18" fmla="*/ 1661172 h 3553017"/>
                <a:gd name="connsiteX19" fmla="*/ 2027479 w 4772214"/>
                <a:gd name="connsiteY19" fmla="*/ 1527492 h 3553017"/>
                <a:gd name="connsiteX20" fmla="*/ 1896696 w 4772214"/>
                <a:gd name="connsiteY20" fmla="*/ 1505404 h 3553017"/>
                <a:gd name="connsiteX21" fmla="*/ 1850955 w 4772214"/>
                <a:gd name="connsiteY21" fmla="*/ 1568761 h 3553017"/>
                <a:gd name="connsiteX22" fmla="*/ 1765087 w 4772214"/>
                <a:gd name="connsiteY22" fmla="*/ 1952723 h 3553017"/>
                <a:gd name="connsiteX23" fmla="*/ 1376220 w 4772214"/>
                <a:gd name="connsiteY23" fmla="*/ 1761170 h 3553017"/>
                <a:gd name="connsiteX24" fmla="*/ 1213631 w 4772214"/>
                <a:gd name="connsiteY24" fmla="*/ 1901883 h 3553017"/>
                <a:gd name="connsiteX25" fmla="*/ 1786130 w 4772214"/>
                <a:gd name="connsiteY25" fmla="*/ 2008077 h 3553017"/>
                <a:gd name="connsiteX26" fmla="*/ 2124812 w 4772214"/>
                <a:gd name="connsiteY26" fmla="*/ 1661172 h 3553017"/>
                <a:gd name="connsiteX27" fmla="*/ 2160167 w 4772214"/>
                <a:gd name="connsiteY27" fmla="*/ 1666714 h 3553017"/>
                <a:gd name="connsiteX28" fmla="*/ 1724008 w 4772214"/>
                <a:gd name="connsiteY28" fmla="*/ 2077287 h 3553017"/>
                <a:gd name="connsiteX29" fmla="*/ 1154091 w 4772214"/>
                <a:gd name="connsiteY29" fmla="*/ 1855199 h 3553017"/>
                <a:gd name="connsiteX30" fmla="*/ 1454713 w 4772214"/>
                <a:gd name="connsiteY30" fmla="*/ 1734161 h 3553017"/>
                <a:gd name="connsiteX31" fmla="*/ 1717477 w 4772214"/>
                <a:gd name="connsiteY31" fmla="*/ 1907963 h 3553017"/>
                <a:gd name="connsiteX32" fmla="*/ 1816715 w 4772214"/>
                <a:gd name="connsiteY32" fmla="*/ 1606059 h 3553017"/>
                <a:gd name="connsiteX33" fmla="*/ 1933892 w 4772214"/>
                <a:gd name="connsiteY33" fmla="*/ 1438053 h 3553017"/>
                <a:gd name="connsiteX34" fmla="*/ 2036940 w 4772214"/>
                <a:gd name="connsiteY34" fmla="*/ 1462832 h 3553017"/>
                <a:gd name="connsiteX35" fmla="*/ 2160167 w 4772214"/>
                <a:gd name="connsiteY35" fmla="*/ 1666714 h 3553017"/>
                <a:gd name="connsiteX36" fmla="*/ 2530004 w 4772214"/>
                <a:gd name="connsiteY36" fmla="*/ 958936 h 3553017"/>
                <a:gd name="connsiteX37" fmla="*/ 2230366 w 4772214"/>
                <a:gd name="connsiteY37" fmla="*/ 756900 h 3553017"/>
                <a:gd name="connsiteX38" fmla="*/ 2132783 w 4772214"/>
                <a:gd name="connsiteY38" fmla="*/ 765674 h 3553017"/>
                <a:gd name="connsiteX39" fmla="*/ 2003005 w 4772214"/>
                <a:gd name="connsiteY39" fmla="*/ 800515 h 3553017"/>
                <a:gd name="connsiteX40" fmla="*/ 1719361 w 4772214"/>
                <a:gd name="connsiteY40" fmla="*/ 1228730 h 3553017"/>
                <a:gd name="connsiteX41" fmla="*/ 1890515 w 4772214"/>
                <a:gd name="connsiteY41" fmla="*/ 1207840 h 3553017"/>
                <a:gd name="connsiteX42" fmla="*/ 2016356 w 4772214"/>
                <a:gd name="connsiteY42" fmla="*/ 854815 h 3553017"/>
                <a:gd name="connsiteX43" fmla="*/ 2360339 w 4772214"/>
                <a:gd name="connsiteY43" fmla="*/ 1074945 h 3553017"/>
                <a:gd name="connsiteX44" fmla="*/ 2530004 w 4772214"/>
                <a:gd name="connsiteY44" fmla="*/ 958936 h 3553017"/>
                <a:gd name="connsiteX45" fmla="*/ 2580119 w 4772214"/>
                <a:gd name="connsiteY45" fmla="*/ 989962 h 3553017"/>
                <a:gd name="connsiteX46" fmla="*/ 2282701 w 4772214"/>
                <a:gd name="connsiteY46" fmla="*/ 1073361 h 3553017"/>
                <a:gd name="connsiteX47" fmla="*/ 2055456 w 4772214"/>
                <a:gd name="connsiteY47" fmla="*/ 882814 h 3553017"/>
                <a:gd name="connsiteX48" fmla="*/ 1926622 w 4772214"/>
                <a:gd name="connsiteY48" fmla="*/ 1157158 h 3553017"/>
                <a:gd name="connsiteX49" fmla="*/ 1702359 w 4772214"/>
                <a:gd name="connsiteY49" fmla="*/ 1269659 h 3553017"/>
                <a:gd name="connsiteX50" fmla="*/ 2069116 w 4772214"/>
                <a:gd name="connsiteY50" fmla="*/ 722604 h 3553017"/>
                <a:gd name="connsiteX51" fmla="*/ 2142729 w 4772214"/>
                <a:gd name="connsiteY51" fmla="*/ 711291 h 3553017"/>
                <a:gd name="connsiteX52" fmla="*/ 2580119 w 4772214"/>
                <a:gd name="connsiteY52" fmla="*/ 989962 h 3553017"/>
                <a:gd name="connsiteX53" fmla="*/ 3210598 w 4772214"/>
                <a:gd name="connsiteY53" fmla="*/ 1257188 h 3553017"/>
                <a:gd name="connsiteX54" fmla="*/ 3113266 w 4772214"/>
                <a:gd name="connsiteY54" fmla="*/ 1123506 h 3553017"/>
                <a:gd name="connsiteX55" fmla="*/ 2982483 w 4772214"/>
                <a:gd name="connsiteY55" fmla="*/ 1101421 h 3553017"/>
                <a:gd name="connsiteX56" fmla="*/ 2936742 w 4772214"/>
                <a:gd name="connsiteY56" fmla="*/ 1164777 h 3553017"/>
                <a:gd name="connsiteX57" fmla="*/ 2850873 w 4772214"/>
                <a:gd name="connsiteY57" fmla="*/ 1548739 h 3553017"/>
                <a:gd name="connsiteX58" fmla="*/ 2462007 w 4772214"/>
                <a:gd name="connsiteY58" fmla="*/ 1357186 h 3553017"/>
                <a:gd name="connsiteX59" fmla="*/ 2299417 w 4772214"/>
                <a:gd name="connsiteY59" fmla="*/ 1497899 h 3553017"/>
                <a:gd name="connsiteX60" fmla="*/ 2871916 w 4772214"/>
                <a:gd name="connsiteY60" fmla="*/ 1604091 h 3553017"/>
                <a:gd name="connsiteX61" fmla="*/ 3210598 w 4772214"/>
                <a:gd name="connsiteY61" fmla="*/ 1257188 h 3553017"/>
                <a:gd name="connsiteX62" fmla="*/ 3245954 w 4772214"/>
                <a:gd name="connsiteY62" fmla="*/ 1262728 h 3553017"/>
                <a:gd name="connsiteX63" fmla="*/ 2809794 w 4772214"/>
                <a:gd name="connsiteY63" fmla="*/ 1673301 h 3553017"/>
                <a:gd name="connsiteX64" fmla="*/ 2239876 w 4772214"/>
                <a:gd name="connsiteY64" fmla="*/ 1451215 h 3553017"/>
                <a:gd name="connsiteX65" fmla="*/ 2540499 w 4772214"/>
                <a:gd name="connsiteY65" fmla="*/ 1330175 h 3553017"/>
                <a:gd name="connsiteX66" fmla="*/ 2803264 w 4772214"/>
                <a:gd name="connsiteY66" fmla="*/ 1503977 h 3553017"/>
                <a:gd name="connsiteX67" fmla="*/ 2902501 w 4772214"/>
                <a:gd name="connsiteY67" fmla="*/ 1202075 h 3553017"/>
                <a:gd name="connsiteX68" fmla="*/ 3019678 w 4772214"/>
                <a:gd name="connsiteY68" fmla="*/ 1034067 h 3553017"/>
                <a:gd name="connsiteX69" fmla="*/ 3122727 w 4772214"/>
                <a:gd name="connsiteY69" fmla="*/ 1058846 h 3553017"/>
                <a:gd name="connsiteX70" fmla="*/ 3245954 w 4772214"/>
                <a:gd name="connsiteY70" fmla="*/ 1262728 h 3553017"/>
                <a:gd name="connsiteX71" fmla="*/ 3206103 w 4772214"/>
                <a:gd name="connsiteY71" fmla="*/ 2109322 h 3553017"/>
                <a:gd name="connsiteX72" fmla="*/ 3100554 w 4772214"/>
                <a:gd name="connsiteY72" fmla="*/ 2172856 h 3553017"/>
                <a:gd name="connsiteX73" fmla="*/ 2131300 w 4772214"/>
                <a:gd name="connsiteY73" fmla="*/ 2953144 h 3553017"/>
                <a:gd name="connsiteX74" fmla="*/ 2055476 w 4772214"/>
                <a:gd name="connsiteY74" fmla="*/ 2990458 h 3553017"/>
                <a:gd name="connsiteX75" fmla="*/ 3094659 w 4772214"/>
                <a:gd name="connsiteY75" fmla="*/ 2112924 h 3553017"/>
                <a:gd name="connsiteX76" fmla="*/ 3206103 w 4772214"/>
                <a:gd name="connsiteY76" fmla="*/ 2109322 h 3553017"/>
                <a:gd name="connsiteX77" fmla="*/ 3479041 w 4772214"/>
                <a:gd name="connsiteY77" fmla="*/ 1897763 h 3553017"/>
                <a:gd name="connsiteX78" fmla="*/ 3276491 w 4772214"/>
                <a:gd name="connsiteY78" fmla="*/ 2054765 h 3553017"/>
                <a:gd name="connsiteX79" fmla="*/ 3098033 w 4772214"/>
                <a:gd name="connsiteY79" fmla="*/ 2057316 h 3553017"/>
                <a:gd name="connsiteX80" fmla="*/ 1963861 w 4772214"/>
                <a:gd name="connsiteY80" fmla="*/ 3035542 h 3553017"/>
                <a:gd name="connsiteX81" fmla="*/ 1759329 w 4772214"/>
                <a:gd name="connsiteY81" fmla="*/ 3136197 h 3553017"/>
                <a:gd name="connsiteX82" fmla="*/ 3080614 w 4772214"/>
                <a:gd name="connsiteY82" fmla="*/ 1880211 h 3553017"/>
                <a:gd name="connsiteX83" fmla="*/ 3479041 w 4772214"/>
                <a:gd name="connsiteY83" fmla="*/ 1897763 h 3553017"/>
                <a:gd name="connsiteX84" fmla="*/ 3657967 w 4772214"/>
                <a:gd name="connsiteY84" fmla="*/ 1759075 h 3553017"/>
                <a:gd name="connsiteX85" fmla="*/ 3567736 w 4772214"/>
                <a:gd name="connsiteY85" fmla="*/ 1829015 h 3553017"/>
                <a:gd name="connsiteX86" fmla="*/ 3084839 w 4772214"/>
                <a:gd name="connsiteY86" fmla="*/ 1800798 h 3553017"/>
                <a:gd name="connsiteX87" fmla="*/ 1627640 w 4772214"/>
                <a:gd name="connsiteY87" fmla="*/ 3201004 h 3553017"/>
                <a:gd name="connsiteX88" fmla="*/ 1531295 w 4772214"/>
                <a:gd name="connsiteY88" fmla="*/ 3248417 h 3553017"/>
                <a:gd name="connsiteX89" fmla="*/ 3076237 w 4772214"/>
                <a:gd name="connsiteY89" fmla="*/ 1713344 h 3553017"/>
                <a:gd name="connsiteX90" fmla="*/ 3657967 w 4772214"/>
                <a:gd name="connsiteY90" fmla="*/ 1759075 h 3553017"/>
                <a:gd name="connsiteX91" fmla="*/ 4635103 w 4772214"/>
                <a:gd name="connsiteY91" fmla="*/ 926239 h 3553017"/>
                <a:gd name="connsiteX92" fmla="*/ 3178993 w 4772214"/>
                <a:gd name="connsiteY92" fmla="*/ 192203 h 3553017"/>
                <a:gd name="connsiteX93" fmla="*/ 72131 w 4772214"/>
                <a:gd name="connsiteY93" fmla="*/ 1887218 h 3553017"/>
                <a:gd name="connsiteX94" fmla="*/ 1533653 w 4772214"/>
                <a:gd name="connsiteY94" fmla="*/ 3395157 h 3553017"/>
                <a:gd name="connsiteX95" fmla="*/ 3030335 w 4772214"/>
                <a:gd name="connsiteY95" fmla="*/ 2379511 h 3553017"/>
                <a:gd name="connsiteX96" fmla="*/ 3592731 w 4772214"/>
                <a:gd name="connsiteY96" fmla="*/ 1922569 h 3553017"/>
                <a:gd name="connsiteX97" fmla="*/ 3680712 w 4772214"/>
                <a:gd name="connsiteY97" fmla="*/ 1855120 h 3553017"/>
                <a:gd name="connsiteX98" fmla="*/ 3676846 w 4772214"/>
                <a:gd name="connsiteY98" fmla="*/ 1854227 h 3553017"/>
                <a:gd name="connsiteX99" fmla="*/ 3761224 w 4772214"/>
                <a:gd name="connsiteY99" fmla="*/ 1785669 h 3553017"/>
                <a:gd name="connsiteX100" fmla="*/ 3762612 w 4772214"/>
                <a:gd name="connsiteY100" fmla="*/ 1786027 h 3553017"/>
                <a:gd name="connsiteX101" fmla="*/ 3793907 w 4772214"/>
                <a:gd name="connsiteY101" fmla="*/ 1759115 h 3553017"/>
                <a:gd name="connsiteX102" fmla="*/ 4028070 w 4772214"/>
                <a:gd name="connsiteY102" fmla="*/ 1568859 h 3553017"/>
                <a:gd name="connsiteX103" fmla="*/ 4012640 w 4772214"/>
                <a:gd name="connsiteY103" fmla="*/ 1568200 h 3553017"/>
                <a:gd name="connsiteX104" fmla="*/ 4635103 w 4772214"/>
                <a:gd name="connsiteY104" fmla="*/ 926239 h 3553017"/>
                <a:gd name="connsiteX0" fmla="*/ 1433618 w 4689550"/>
                <a:gd name="connsiteY0" fmla="*/ 1341861 h 3544900"/>
                <a:gd name="connsiteX1" fmla="*/ 1387016 w 4689550"/>
                <a:gd name="connsiteY1" fmla="*/ 1230970 h 3544900"/>
                <a:gd name="connsiteX2" fmla="*/ 1171818 w 4689550"/>
                <a:gd name="connsiteY2" fmla="*/ 1175024 h 3544900"/>
                <a:gd name="connsiteX3" fmla="*/ 843436 w 4689550"/>
                <a:gd name="connsiteY3" fmla="*/ 1429449 h 3544900"/>
                <a:gd name="connsiteX4" fmla="*/ 917566 w 4689550"/>
                <a:gd name="connsiteY4" fmla="*/ 1955682 h 3544900"/>
                <a:gd name="connsiteX5" fmla="*/ 1042446 w 4689550"/>
                <a:gd name="connsiteY5" fmla="*/ 1832135 h 3544900"/>
                <a:gd name="connsiteX6" fmla="*/ 893116 w 4689550"/>
                <a:gd name="connsiteY6" fmla="*/ 1465495 h 3544900"/>
                <a:gd name="connsiteX7" fmla="*/ 1331284 w 4689550"/>
                <a:gd name="connsiteY7" fmla="*/ 1431282 h 3544900"/>
                <a:gd name="connsiteX8" fmla="*/ 1433618 w 4689550"/>
                <a:gd name="connsiteY8" fmla="*/ 1341861 h 3544900"/>
                <a:gd name="connsiteX9" fmla="*/ 1486467 w 4689550"/>
                <a:gd name="connsiteY9" fmla="*/ 1344461 h 3544900"/>
                <a:gd name="connsiteX10" fmla="*/ 1270246 w 4689550"/>
                <a:gd name="connsiteY10" fmla="*/ 1477492 h 3544900"/>
                <a:gd name="connsiteX11" fmla="*/ 948555 w 4689550"/>
                <a:gd name="connsiteY11" fmla="*/ 1463238 h 3544900"/>
                <a:gd name="connsiteX12" fmla="*/ 1039249 w 4689550"/>
                <a:gd name="connsiteY12" fmla="*/ 1767473 h 3544900"/>
                <a:gd name="connsiteX13" fmla="*/ 936415 w 4689550"/>
                <a:gd name="connsiteY13" fmla="*/ 1998889 h 3544900"/>
                <a:gd name="connsiteX14" fmla="*/ 845300 w 4689550"/>
                <a:gd name="connsiteY14" fmla="*/ 1323882 h 3544900"/>
                <a:gd name="connsiteX15" fmla="*/ 1222033 w 4689550"/>
                <a:gd name="connsiteY15" fmla="*/ 1113300 h 3544900"/>
                <a:gd name="connsiteX16" fmla="*/ 1453615 w 4689550"/>
                <a:gd name="connsiteY16" fmla="*/ 1224330 h 3544900"/>
                <a:gd name="connsiteX17" fmla="*/ 1486467 w 4689550"/>
                <a:gd name="connsiteY17" fmla="*/ 1344461 h 3544900"/>
                <a:gd name="connsiteX18" fmla="*/ 2124812 w 4689550"/>
                <a:gd name="connsiteY18" fmla="*/ 1653055 h 3544900"/>
                <a:gd name="connsiteX19" fmla="*/ 2027479 w 4689550"/>
                <a:gd name="connsiteY19" fmla="*/ 1519375 h 3544900"/>
                <a:gd name="connsiteX20" fmla="*/ 1896696 w 4689550"/>
                <a:gd name="connsiteY20" fmla="*/ 1497287 h 3544900"/>
                <a:gd name="connsiteX21" fmla="*/ 1850955 w 4689550"/>
                <a:gd name="connsiteY21" fmla="*/ 1560644 h 3544900"/>
                <a:gd name="connsiteX22" fmla="*/ 1765087 w 4689550"/>
                <a:gd name="connsiteY22" fmla="*/ 1944606 h 3544900"/>
                <a:gd name="connsiteX23" fmla="*/ 1376220 w 4689550"/>
                <a:gd name="connsiteY23" fmla="*/ 1753053 h 3544900"/>
                <a:gd name="connsiteX24" fmla="*/ 1213631 w 4689550"/>
                <a:gd name="connsiteY24" fmla="*/ 1893766 h 3544900"/>
                <a:gd name="connsiteX25" fmla="*/ 1786130 w 4689550"/>
                <a:gd name="connsiteY25" fmla="*/ 1999960 h 3544900"/>
                <a:gd name="connsiteX26" fmla="*/ 2124812 w 4689550"/>
                <a:gd name="connsiteY26" fmla="*/ 1653055 h 3544900"/>
                <a:gd name="connsiteX27" fmla="*/ 2160167 w 4689550"/>
                <a:gd name="connsiteY27" fmla="*/ 1658597 h 3544900"/>
                <a:gd name="connsiteX28" fmla="*/ 1724008 w 4689550"/>
                <a:gd name="connsiteY28" fmla="*/ 2069170 h 3544900"/>
                <a:gd name="connsiteX29" fmla="*/ 1154091 w 4689550"/>
                <a:gd name="connsiteY29" fmla="*/ 1847082 h 3544900"/>
                <a:gd name="connsiteX30" fmla="*/ 1454713 w 4689550"/>
                <a:gd name="connsiteY30" fmla="*/ 1726044 h 3544900"/>
                <a:gd name="connsiteX31" fmla="*/ 1717477 w 4689550"/>
                <a:gd name="connsiteY31" fmla="*/ 1899846 h 3544900"/>
                <a:gd name="connsiteX32" fmla="*/ 1816715 w 4689550"/>
                <a:gd name="connsiteY32" fmla="*/ 1597942 h 3544900"/>
                <a:gd name="connsiteX33" fmla="*/ 1933892 w 4689550"/>
                <a:gd name="connsiteY33" fmla="*/ 1429936 h 3544900"/>
                <a:gd name="connsiteX34" fmla="*/ 2036940 w 4689550"/>
                <a:gd name="connsiteY34" fmla="*/ 1454715 h 3544900"/>
                <a:gd name="connsiteX35" fmla="*/ 2160167 w 4689550"/>
                <a:gd name="connsiteY35" fmla="*/ 1658597 h 3544900"/>
                <a:gd name="connsiteX36" fmla="*/ 2530004 w 4689550"/>
                <a:gd name="connsiteY36" fmla="*/ 950819 h 3544900"/>
                <a:gd name="connsiteX37" fmla="*/ 2230366 w 4689550"/>
                <a:gd name="connsiteY37" fmla="*/ 748783 h 3544900"/>
                <a:gd name="connsiteX38" fmla="*/ 2132783 w 4689550"/>
                <a:gd name="connsiteY38" fmla="*/ 757557 h 3544900"/>
                <a:gd name="connsiteX39" fmla="*/ 2003005 w 4689550"/>
                <a:gd name="connsiteY39" fmla="*/ 792398 h 3544900"/>
                <a:gd name="connsiteX40" fmla="*/ 1719361 w 4689550"/>
                <a:gd name="connsiteY40" fmla="*/ 1220613 h 3544900"/>
                <a:gd name="connsiteX41" fmla="*/ 1890515 w 4689550"/>
                <a:gd name="connsiteY41" fmla="*/ 1199723 h 3544900"/>
                <a:gd name="connsiteX42" fmla="*/ 2016356 w 4689550"/>
                <a:gd name="connsiteY42" fmla="*/ 846698 h 3544900"/>
                <a:gd name="connsiteX43" fmla="*/ 2360339 w 4689550"/>
                <a:gd name="connsiteY43" fmla="*/ 1066828 h 3544900"/>
                <a:gd name="connsiteX44" fmla="*/ 2530004 w 4689550"/>
                <a:gd name="connsiteY44" fmla="*/ 950819 h 3544900"/>
                <a:gd name="connsiteX45" fmla="*/ 2580119 w 4689550"/>
                <a:gd name="connsiteY45" fmla="*/ 981845 h 3544900"/>
                <a:gd name="connsiteX46" fmla="*/ 2282701 w 4689550"/>
                <a:gd name="connsiteY46" fmla="*/ 1065244 h 3544900"/>
                <a:gd name="connsiteX47" fmla="*/ 2055456 w 4689550"/>
                <a:gd name="connsiteY47" fmla="*/ 874697 h 3544900"/>
                <a:gd name="connsiteX48" fmla="*/ 1926622 w 4689550"/>
                <a:gd name="connsiteY48" fmla="*/ 1149041 h 3544900"/>
                <a:gd name="connsiteX49" fmla="*/ 1702359 w 4689550"/>
                <a:gd name="connsiteY49" fmla="*/ 1261542 h 3544900"/>
                <a:gd name="connsiteX50" fmla="*/ 2069116 w 4689550"/>
                <a:gd name="connsiteY50" fmla="*/ 714487 h 3544900"/>
                <a:gd name="connsiteX51" fmla="*/ 2142729 w 4689550"/>
                <a:gd name="connsiteY51" fmla="*/ 703174 h 3544900"/>
                <a:gd name="connsiteX52" fmla="*/ 2580119 w 4689550"/>
                <a:gd name="connsiteY52" fmla="*/ 981845 h 3544900"/>
                <a:gd name="connsiteX53" fmla="*/ 3210598 w 4689550"/>
                <a:gd name="connsiteY53" fmla="*/ 1249071 h 3544900"/>
                <a:gd name="connsiteX54" fmla="*/ 3113266 w 4689550"/>
                <a:gd name="connsiteY54" fmla="*/ 1115389 h 3544900"/>
                <a:gd name="connsiteX55" fmla="*/ 2982483 w 4689550"/>
                <a:gd name="connsiteY55" fmla="*/ 1093304 h 3544900"/>
                <a:gd name="connsiteX56" fmla="*/ 2936742 w 4689550"/>
                <a:gd name="connsiteY56" fmla="*/ 1156660 h 3544900"/>
                <a:gd name="connsiteX57" fmla="*/ 2850873 w 4689550"/>
                <a:gd name="connsiteY57" fmla="*/ 1540622 h 3544900"/>
                <a:gd name="connsiteX58" fmla="*/ 2462007 w 4689550"/>
                <a:gd name="connsiteY58" fmla="*/ 1349069 h 3544900"/>
                <a:gd name="connsiteX59" fmla="*/ 2299417 w 4689550"/>
                <a:gd name="connsiteY59" fmla="*/ 1489782 h 3544900"/>
                <a:gd name="connsiteX60" fmla="*/ 2871916 w 4689550"/>
                <a:gd name="connsiteY60" fmla="*/ 1595974 h 3544900"/>
                <a:gd name="connsiteX61" fmla="*/ 3210598 w 4689550"/>
                <a:gd name="connsiteY61" fmla="*/ 1249071 h 3544900"/>
                <a:gd name="connsiteX62" fmla="*/ 3245954 w 4689550"/>
                <a:gd name="connsiteY62" fmla="*/ 1254611 h 3544900"/>
                <a:gd name="connsiteX63" fmla="*/ 2809794 w 4689550"/>
                <a:gd name="connsiteY63" fmla="*/ 1665184 h 3544900"/>
                <a:gd name="connsiteX64" fmla="*/ 2239876 w 4689550"/>
                <a:gd name="connsiteY64" fmla="*/ 1443098 h 3544900"/>
                <a:gd name="connsiteX65" fmla="*/ 2540499 w 4689550"/>
                <a:gd name="connsiteY65" fmla="*/ 1322058 h 3544900"/>
                <a:gd name="connsiteX66" fmla="*/ 2803264 w 4689550"/>
                <a:gd name="connsiteY66" fmla="*/ 1495860 h 3544900"/>
                <a:gd name="connsiteX67" fmla="*/ 2902501 w 4689550"/>
                <a:gd name="connsiteY67" fmla="*/ 1193958 h 3544900"/>
                <a:gd name="connsiteX68" fmla="*/ 3019678 w 4689550"/>
                <a:gd name="connsiteY68" fmla="*/ 1025950 h 3544900"/>
                <a:gd name="connsiteX69" fmla="*/ 3122727 w 4689550"/>
                <a:gd name="connsiteY69" fmla="*/ 1050729 h 3544900"/>
                <a:gd name="connsiteX70" fmla="*/ 3245954 w 4689550"/>
                <a:gd name="connsiteY70" fmla="*/ 1254611 h 3544900"/>
                <a:gd name="connsiteX71" fmla="*/ 3206103 w 4689550"/>
                <a:gd name="connsiteY71" fmla="*/ 2101205 h 3544900"/>
                <a:gd name="connsiteX72" fmla="*/ 3100554 w 4689550"/>
                <a:gd name="connsiteY72" fmla="*/ 2164739 h 3544900"/>
                <a:gd name="connsiteX73" fmla="*/ 2131300 w 4689550"/>
                <a:gd name="connsiteY73" fmla="*/ 2945027 h 3544900"/>
                <a:gd name="connsiteX74" fmla="*/ 2055476 w 4689550"/>
                <a:gd name="connsiteY74" fmla="*/ 2982341 h 3544900"/>
                <a:gd name="connsiteX75" fmla="*/ 3094659 w 4689550"/>
                <a:gd name="connsiteY75" fmla="*/ 2104807 h 3544900"/>
                <a:gd name="connsiteX76" fmla="*/ 3206103 w 4689550"/>
                <a:gd name="connsiteY76" fmla="*/ 2101205 h 3544900"/>
                <a:gd name="connsiteX77" fmla="*/ 3479041 w 4689550"/>
                <a:gd name="connsiteY77" fmla="*/ 1889646 h 3544900"/>
                <a:gd name="connsiteX78" fmla="*/ 3276491 w 4689550"/>
                <a:gd name="connsiteY78" fmla="*/ 2046648 h 3544900"/>
                <a:gd name="connsiteX79" fmla="*/ 3098033 w 4689550"/>
                <a:gd name="connsiteY79" fmla="*/ 2049199 h 3544900"/>
                <a:gd name="connsiteX80" fmla="*/ 1963861 w 4689550"/>
                <a:gd name="connsiteY80" fmla="*/ 3027425 h 3544900"/>
                <a:gd name="connsiteX81" fmla="*/ 1759329 w 4689550"/>
                <a:gd name="connsiteY81" fmla="*/ 3128080 h 3544900"/>
                <a:gd name="connsiteX82" fmla="*/ 3080614 w 4689550"/>
                <a:gd name="connsiteY82" fmla="*/ 1872094 h 3544900"/>
                <a:gd name="connsiteX83" fmla="*/ 3479041 w 4689550"/>
                <a:gd name="connsiteY83" fmla="*/ 1889646 h 3544900"/>
                <a:gd name="connsiteX84" fmla="*/ 3657967 w 4689550"/>
                <a:gd name="connsiteY84" fmla="*/ 1750958 h 3544900"/>
                <a:gd name="connsiteX85" fmla="*/ 3567736 w 4689550"/>
                <a:gd name="connsiteY85" fmla="*/ 1820898 h 3544900"/>
                <a:gd name="connsiteX86" fmla="*/ 3084839 w 4689550"/>
                <a:gd name="connsiteY86" fmla="*/ 1792681 h 3544900"/>
                <a:gd name="connsiteX87" fmla="*/ 1627640 w 4689550"/>
                <a:gd name="connsiteY87" fmla="*/ 3192887 h 3544900"/>
                <a:gd name="connsiteX88" fmla="*/ 1531295 w 4689550"/>
                <a:gd name="connsiteY88" fmla="*/ 3240300 h 3544900"/>
                <a:gd name="connsiteX89" fmla="*/ 3076237 w 4689550"/>
                <a:gd name="connsiteY89" fmla="*/ 1705227 h 3544900"/>
                <a:gd name="connsiteX90" fmla="*/ 3657967 w 4689550"/>
                <a:gd name="connsiteY90" fmla="*/ 1750958 h 3544900"/>
                <a:gd name="connsiteX91" fmla="*/ 4635103 w 4689550"/>
                <a:gd name="connsiteY91" fmla="*/ 918122 h 3544900"/>
                <a:gd name="connsiteX92" fmla="*/ 3178993 w 4689550"/>
                <a:gd name="connsiteY92" fmla="*/ 184086 h 3544900"/>
                <a:gd name="connsiteX93" fmla="*/ 72131 w 4689550"/>
                <a:gd name="connsiteY93" fmla="*/ 1879101 h 3544900"/>
                <a:gd name="connsiteX94" fmla="*/ 1533653 w 4689550"/>
                <a:gd name="connsiteY94" fmla="*/ 3387040 h 3544900"/>
                <a:gd name="connsiteX95" fmla="*/ 3030335 w 4689550"/>
                <a:gd name="connsiteY95" fmla="*/ 2371394 h 3544900"/>
                <a:gd name="connsiteX96" fmla="*/ 3592731 w 4689550"/>
                <a:gd name="connsiteY96" fmla="*/ 1914452 h 3544900"/>
                <a:gd name="connsiteX97" fmla="*/ 3680712 w 4689550"/>
                <a:gd name="connsiteY97" fmla="*/ 1847003 h 3544900"/>
                <a:gd name="connsiteX98" fmla="*/ 3676846 w 4689550"/>
                <a:gd name="connsiteY98" fmla="*/ 1846110 h 3544900"/>
                <a:gd name="connsiteX99" fmla="*/ 3761224 w 4689550"/>
                <a:gd name="connsiteY99" fmla="*/ 1777552 h 3544900"/>
                <a:gd name="connsiteX100" fmla="*/ 3762612 w 4689550"/>
                <a:gd name="connsiteY100" fmla="*/ 1777910 h 3544900"/>
                <a:gd name="connsiteX101" fmla="*/ 3793907 w 4689550"/>
                <a:gd name="connsiteY101" fmla="*/ 1750998 h 3544900"/>
                <a:gd name="connsiteX102" fmla="*/ 4028070 w 4689550"/>
                <a:gd name="connsiteY102" fmla="*/ 1560742 h 3544900"/>
                <a:gd name="connsiteX103" fmla="*/ 4012640 w 4689550"/>
                <a:gd name="connsiteY103" fmla="*/ 1560083 h 3544900"/>
                <a:gd name="connsiteX104" fmla="*/ 4635103 w 4689550"/>
                <a:gd name="connsiteY104" fmla="*/ 918122 h 3544900"/>
                <a:gd name="connsiteX0" fmla="*/ 1432203 w 4687072"/>
                <a:gd name="connsiteY0" fmla="*/ 1382659 h 3586238"/>
                <a:gd name="connsiteX1" fmla="*/ 1385601 w 4687072"/>
                <a:gd name="connsiteY1" fmla="*/ 1271768 h 3586238"/>
                <a:gd name="connsiteX2" fmla="*/ 1170403 w 4687072"/>
                <a:gd name="connsiteY2" fmla="*/ 1215822 h 3586238"/>
                <a:gd name="connsiteX3" fmla="*/ 842021 w 4687072"/>
                <a:gd name="connsiteY3" fmla="*/ 1470247 h 3586238"/>
                <a:gd name="connsiteX4" fmla="*/ 916151 w 4687072"/>
                <a:gd name="connsiteY4" fmla="*/ 1996480 h 3586238"/>
                <a:gd name="connsiteX5" fmla="*/ 1041031 w 4687072"/>
                <a:gd name="connsiteY5" fmla="*/ 1872933 h 3586238"/>
                <a:gd name="connsiteX6" fmla="*/ 891701 w 4687072"/>
                <a:gd name="connsiteY6" fmla="*/ 1506293 h 3586238"/>
                <a:gd name="connsiteX7" fmla="*/ 1329869 w 4687072"/>
                <a:gd name="connsiteY7" fmla="*/ 1472080 h 3586238"/>
                <a:gd name="connsiteX8" fmla="*/ 1432203 w 4687072"/>
                <a:gd name="connsiteY8" fmla="*/ 1382659 h 3586238"/>
                <a:gd name="connsiteX9" fmla="*/ 1485052 w 4687072"/>
                <a:gd name="connsiteY9" fmla="*/ 1385259 h 3586238"/>
                <a:gd name="connsiteX10" fmla="*/ 1268831 w 4687072"/>
                <a:gd name="connsiteY10" fmla="*/ 1518290 h 3586238"/>
                <a:gd name="connsiteX11" fmla="*/ 947140 w 4687072"/>
                <a:gd name="connsiteY11" fmla="*/ 1504036 h 3586238"/>
                <a:gd name="connsiteX12" fmla="*/ 1037834 w 4687072"/>
                <a:gd name="connsiteY12" fmla="*/ 1808271 h 3586238"/>
                <a:gd name="connsiteX13" fmla="*/ 935000 w 4687072"/>
                <a:gd name="connsiteY13" fmla="*/ 2039687 h 3586238"/>
                <a:gd name="connsiteX14" fmla="*/ 843885 w 4687072"/>
                <a:gd name="connsiteY14" fmla="*/ 1364680 h 3586238"/>
                <a:gd name="connsiteX15" fmla="*/ 1220618 w 4687072"/>
                <a:gd name="connsiteY15" fmla="*/ 1154098 h 3586238"/>
                <a:gd name="connsiteX16" fmla="*/ 1452200 w 4687072"/>
                <a:gd name="connsiteY16" fmla="*/ 1265128 h 3586238"/>
                <a:gd name="connsiteX17" fmla="*/ 1485052 w 4687072"/>
                <a:gd name="connsiteY17" fmla="*/ 1385259 h 3586238"/>
                <a:gd name="connsiteX18" fmla="*/ 2123397 w 4687072"/>
                <a:gd name="connsiteY18" fmla="*/ 1693853 h 3586238"/>
                <a:gd name="connsiteX19" fmla="*/ 2026064 w 4687072"/>
                <a:gd name="connsiteY19" fmla="*/ 1560173 h 3586238"/>
                <a:gd name="connsiteX20" fmla="*/ 1895281 w 4687072"/>
                <a:gd name="connsiteY20" fmla="*/ 1538085 h 3586238"/>
                <a:gd name="connsiteX21" fmla="*/ 1849540 w 4687072"/>
                <a:gd name="connsiteY21" fmla="*/ 1601442 h 3586238"/>
                <a:gd name="connsiteX22" fmla="*/ 1763672 w 4687072"/>
                <a:gd name="connsiteY22" fmla="*/ 1985404 h 3586238"/>
                <a:gd name="connsiteX23" fmla="*/ 1374805 w 4687072"/>
                <a:gd name="connsiteY23" fmla="*/ 1793851 h 3586238"/>
                <a:gd name="connsiteX24" fmla="*/ 1212216 w 4687072"/>
                <a:gd name="connsiteY24" fmla="*/ 1934564 h 3586238"/>
                <a:gd name="connsiteX25" fmla="*/ 1784715 w 4687072"/>
                <a:gd name="connsiteY25" fmla="*/ 2040758 h 3586238"/>
                <a:gd name="connsiteX26" fmla="*/ 2123397 w 4687072"/>
                <a:gd name="connsiteY26" fmla="*/ 1693853 h 3586238"/>
                <a:gd name="connsiteX27" fmla="*/ 2158752 w 4687072"/>
                <a:gd name="connsiteY27" fmla="*/ 1699395 h 3586238"/>
                <a:gd name="connsiteX28" fmla="*/ 1722593 w 4687072"/>
                <a:gd name="connsiteY28" fmla="*/ 2109968 h 3586238"/>
                <a:gd name="connsiteX29" fmla="*/ 1152676 w 4687072"/>
                <a:gd name="connsiteY29" fmla="*/ 1887880 h 3586238"/>
                <a:gd name="connsiteX30" fmla="*/ 1453298 w 4687072"/>
                <a:gd name="connsiteY30" fmla="*/ 1766842 h 3586238"/>
                <a:gd name="connsiteX31" fmla="*/ 1716062 w 4687072"/>
                <a:gd name="connsiteY31" fmla="*/ 1940644 h 3586238"/>
                <a:gd name="connsiteX32" fmla="*/ 1815300 w 4687072"/>
                <a:gd name="connsiteY32" fmla="*/ 1638740 h 3586238"/>
                <a:gd name="connsiteX33" fmla="*/ 1932477 w 4687072"/>
                <a:gd name="connsiteY33" fmla="*/ 1470734 h 3586238"/>
                <a:gd name="connsiteX34" fmla="*/ 2035525 w 4687072"/>
                <a:gd name="connsiteY34" fmla="*/ 1495513 h 3586238"/>
                <a:gd name="connsiteX35" fmla="*/ 2158752 w 4687072"/>
                <a:gd name="connsiteY35" fmla="*/ 1699395 h 3586238"/>
                <a:gd name="connsiteX36" fmla="*/ 2528589 w 4687072"/>
                <a:gd name="connsiteY36" fmla="*/ 991617 h 3586238"/>
                <a:gd name="connsiteX37" fmla="*/ 2228951 w 4687072"/>
                <a:gd name="connsiteY37" fmla="*/ 789581 h 3586238"/>
                <a:gd name="connsiteX38" fmla="*/ 2131368 w 4687072"/>
                <a:gd name="connsiteY38" fmla="*/ 798355 h 3586238"/>
                <a:gd name="connsiteX39" fmla="*/ 2001590 w 4687072"/>
                <a:gd name="connsiteY39" fmla="*/ 833196 h 3586238"/>
                <a:gd name="connsiteX40" fmla="*/ 1717946 w 4687072"/>
                <a:gd name="connsiteY40" fmla="*/ 1261411 h 3586238"/>
                <a:gd name="connsiteX41" fmla="*/ 1889100 w 4687072"/>
                <a:gd name="connsiteY41" fmla="*/ 1240521 h 3586238"/>
                <a:gd name="connsiteX42" fmla="*/ 2014941 w 4687072"/>
                <a:gd name="connsiteY42" fmla="*/ 887496 h 3586238"/>
                <a:gd name="connsiteX43" fmla="*/ 2358924 w 4687072"/>
                <a:gd name="connsiteY43" fmla="*/ 1107626 h 3586238"/>
                <a:gd name="connsiteX44" fmla="*/ 2528589 w 4687072"/>
                <a:gd name="connsiteY44" fmla="*/ 991617 h 3586238"/>
                <a:gd name="connsiteX45" fmla="*/ 2578704 w 4687072"/>
                <a:gd name="connsiteY45" fmla="*/ 1022643 h 3586238"/>
                <a:gd name="connsiteX46" fmla="*/ 2281286 w 4687072"/>
                <a:gd name="connsiteY46" fmla="*/ 1106042 h 3586238"/>
                <a:gd name="connsiteX47" fmla="*/ 2054041 w 4687072"/>
                <a:gd name="connsiteY47" fmla="*/ 915495 h 3586238"/>
                <a:gd name="connsiteX48" fmla="*/ 1925207 w 4687072"/>
                <a:gd name="connsiteY48" fmla="*/ 1189839 h 3586238"/>
                <a:gd name="connsiteX49" fmla="*/ 1700944 w 4687072"/>
                <a:gd name="connsiteY49" fmla="*/ 1302340 h 3586238"/>
                <a:gd name="connsiteX50" fmla="*/ 2067701 w 4687072"/>
                <a:gd name="connsiteY50" fmla="*/ 755285 h 3586238"/>
                <a:gd name="connsiteX51" fmla="*/ 2141314 w 4687072"/>
                <a:gd name="connsiteY51" fmla="*/ 743972 h 3586238"/>
                <a:gd name="connsiteX52" fmla="*/ 2578704 w 4687072"/>
                <a:gd name="connsiteY52" fmla="*/ 1022643 h 3586238"/>
                <a:gd name="connsiteX53" fmla="*/ 3209183 w 4687072"/>
                <a:gd name="connsiteY53" fmla="*/ 1289869 h 3586238"/>
                <a:gd name="connsiteX54" fmla="*/ 3111851 w 4687072"/>
                <a:gd name="connsiteY54" fmla="*/ 1156187 h 3586238"/>
                <a:gd name="connsiteX55" fmla="*/ 2981068 w 4687072"/>
                <a:gd name="connsiteY55" fmla="*/ 1134102 h 3586238"/>
                <a:gd name="connsiteX56" fmla="*/ 2935327 w 4687072"/>
                <a:gd name="connsiteY56" fmla="*/ 1197458 h 3586238"/>
                <a:gd name="connsiteX57" fmla="*/ 2849458 w 4687072"/>
                <a:gd name="connsiteY57" fmla="*/ 1581420 h 3586238"/>
                <a:gd name="connsiteX58" fmla="*/ 2460592 w 4687072"/>
                <a:gd name="connsiteY58" fmla="*/ 1389867 h 3586238"/>
                <a:gd name="connsiteX59" fmla="*/ 2298002 w 4687072"/>
                <a:gd name="connsiteY59" fmla="*/ 1530580 h 3586238"/>
                <a:gd name="connsiteX60" fmla="*/ 2870501 w 4687072"/>
                <a:gd name="connsiteY60" fmla="*/ 1636772 h 3586238"/>
                <a:gd name="connsiteX61" fmla="*/ 3209183 w 4687072"/>
                <a:gd name="connsiteY61" fmla="*/ 1289869 h 3586238"/>
                <a:gd name="connsiteX62" fmla="*/ 3244539 w 4687072"/>
                <a:gd name="connsiteY62" fmla="*/ 1295409 h 3586238"/>
                <a:gd name="connsiteX63" fmla="*/ 2808379 w 4687072"/>
                <a:gd name="connsiteY63" fmla="*/ 1705982 h 3586238"/>
                <a:gd name="connsiteX64" fmla="*/ 2238461 w 4687072"/>
                <a:gd name="connsiteY64" fmla="*/ 1483896 h 3586238"/>
                <a:gd name="connsiteX65" fmla="*/ 2539084 w 4687072"/>
                <a:gd name="connsiteY65" fmla="*/ 1362856 h 3586238"/>
                <a:gd name="connsiteX66" fmla="*/ 2801849 w 4687072"/>
                <a:gd name="connsiteY66" fmla="*/ 1536658 h 3586238"/>
                <a:gd name="connsiteX67" fmla="*/ 2901086 w 4687072"/>
                <a:gd name="connsiteY67" fmla="*/ 1234756 h 3586238"/>
                <a:gd name="connsiteX68" fmla="*/ 3018263 w 4687072"/>
                <a:gd name="connsiteY68" fmla="*/ 1066748 h 3586238"/>
                <a:gd name="connsiteX69" fmla="*/ 3121312 w 4687072"/>
                <a:gd name="connsiteY69" fmla="*/ 1091527 h 3586238"/>
                <a:gd name="connsiteX70" fmla="*/ 3244539 w 4687072"/>
                <a:gd name="connsiteY70" fmla="*/ 1295409 h 3586238"/>
                <a:gd name="connsiteX71" fmla="*/ 3204688 w 4687072"/>
                <a:gd name="connsiteY71" fmla="*/ 2142003 h 3586238"/>
                <a:gd name="connsiteX72" fmla="*/ 3099139 w 4687072"/>
                <a:gd name="connsiteY72" fmla="*/ 2205537 h 3586238"/>
                <a:gd name="connsiteX73" fmla="*/ 2129885 w 4687072"/>
                <a:gd name="connsiteY73" fmla="*/ 2985825 h 3586238"/>
                <a:gd name="connsiteX74" fmla="*/ 2054061 w 4687072"/>
                <a:gd name="connsiteY74" fmla="*/ 3023139 h 3586238"/>
                <a:gd name="connsiteX75" fmla="*/ 3093244 w 4687072"/>
                <a:gd name="connsiteY75" fmla="*/ 2145605 h 3586238"/>
                <a:gd name="connsiteX76" fmla="*/ 3204688 w 4687072"/>
                <a:gd name="connsiteY76" fmla="*/ 2142003 h 3586238"/>
                <a:gd name="connsiteX77" fmla="*/ 3477626 w 4687072"/>
                <a:gd name="connsiteY77" fmla="*/ 1930444 h 3586238"/>
                <a:gd name="connsiteX78" fmla="*/ 3275076 w 4687072"/>
                <a:gd name="connsiteY78" fmla="*/ 2087446 h 3586238"/>
                <a:gd name="connsiteX79" fmla="*/ 3096618 w 4687072"/>
                <a:gd name="connsiteY79" fmla="*/ 2089997 h 3586238"/>
                <a:gd name="connsiteX80" fmla="*/ 1962446 w 4687072"/>
                <a:gd name="connsiteY80" fmla="*/ 3068223 h 3586238"/>
                <a:gd name="connsiteX81" fmla="*/ 1757914 w 4687072"/>
                <a:gd name="connsiteY81" fmla="*/ 3168878 h 3586238"/>
                <a:gd name="connsiteX82" fmla="*/ 3079199 w 4687072"/>
                <a:gd name="connsiteY82" fmla="*/ 1912892 h 3586238"/>
                <a:gd name="connsiteX83" fmla="*/ 3477626 w 4687072"/>
                <a:gd name="connsiteY83" fmla="*/ 1930444 h 3586238"/>
                <a:gd name="connsiteX84" fmla="*/ 3656552 w 4687072"/>
                <a:gd name="connsiteY84" fmla="*/ 1791756 h 3586238"/>
                <a:gd name="connsiteX85" fmla="*/ 3566321 w 4687072"/>
                <a:gd name="connsiteY85" fmla="*/ 1861696 h 3586238"/>
                <a:gd name="connsiteX86" fmla="*/ 3083424 w 4687072"/>
                <a:gd name="connsiteY86" fmla="*/ 1833479 h 3586238"/>
                <a:gd name="connsiteX87" fmla="*/ 1626225 w 4687072"/>
                <a:gd name="connsiteY87" fmla="*/ 3233685 h 3586238"/>
                <a:gd name="connsiteX88" fmla="*/ 1529880 w 4687072"/>
                <a:gd name="connsiteY88" fmla="*/ 3281098 h 3586238"/>
                <a:gd name="connsiteX89" fmla="*/ 3074822 w 4687072"/>
                <a:gd name="connsiteY89" fmla="*/ 1746025 h 3586238"/>
                <a:gd name="connsiteX90" fmla="*/ 3656552 w 4687072"/>
                <a:gd name="connsiteY90" fmla="*/ 1791756 h 3586238"/>
                <a:gd name="connsiteX91" fmla="*/ 4633688 w 4687072"/>
                <a:gd name="connsiteY91" fmla="*/ 958920 h 3586238"/>
                <a:gd name="connsiteX92" fmla="*/ 3153827 w 4687072"/>
                <a:gd name="connsiteY92" fmla="*/ 177383 h 3586238"/>
                <a:gd name="connsiteX93" fmla="*/ 70716 w 4687072"/>
                <a:gd name="connsiteY93" fmla="*/ 1919899 h 3586238"/>
                <a:gd name="connsiteX94" fmla="*/ 1532238 w 4687072"/>
                <a:gd name="connsiteY94" fmla="*/ 3427838 h 3586238"/>
                <a:gd name="connsiteX95" fmla="*/ 3028920 w 4687072"/>
                <a:gd name="connsiteY95" fmla="*/ 2412192 h 3586238"/>
                <a:gd name="connsiteX96" fmla="*/ 3591316 w 4687072"/>
                <a:gd name="connsiteY96" fmla="*/ 1955250 h 3586238"/>
                <a:gd name="connsiteX97" fmla="*/ 3679297 w 4687072"/>
                <a:gd name="connsiteY97" fmla="*/ 1887801 h 3586238"/>
                <a:gd name="connsiteX98" fmla="*/ 3675431 w 4687072"/>
                <a:gd name="connsiteY98" fmla="*/ 1886908 h 3586238"/>
                <a:gd name="connsiteX99" fmla="*/ 3759809 w 4687072"/>
                <a:gd name="connsiteY99" fmla="*/ 1818350 h 3586238"/>
                <a:gd name="connsiteX100" fmla="*/ 3761197 w 4687072"/>
                <a:gd name="connsiteY100" fmla="*/ 1818708 h 3586238"/>
                <a:gd name="connsiteX101" fmla="*/ 3792492 w 4687072"/>
                <a:gd name="connsiteY101" fmla="*/ 1791796 h 3586238"/>
                <a:gd name="connsiteX102" fmla="*/ 4026655 w 4687072"/>
                <a:gd name="connsiteY102" fmla="*/ 1601540 h 3586238"/>
                <a:gd name="connsiteX103" fmla="*/ 4011225 w 4687072"/>
                <a:gd name="connsiteY103" fmla="*/ 1600881 h 3586238"/>
                <a:gd name="connsiteX104" fmla="*/ 4633688 w 4687072"/>
                <a:gd name="connsiteY104" fmla="*/ 958920 h 3586238"/>
                <a:gd name="connsiteX0" fmla="*/ 1432203 w 4691338"/>
                <a:gd name="connsiteY0" fmla="*/ 1320562 h 3524141"/>
                <a:gd name="connsiteX1" fmla="*/ 1385601 w 4691338"/>
                <a:gd name="connsiteY1" fmla="*/ 1209671 h 3524141"/>
                <a:gd name="connsiteX2" fmla="*/ 1170403 w 4691338"/>
                <a:gd name="connsiteY2" fmla="*/ 1153725 h 3524141"/>
                <a:gd name="connsiteX3" fmla="*/ 842021 w 4691338"/>
                <a:gd name="connsiteY3" fmla="*/ 1408150 h 3524141"/>
                <a:gd name="connsiteX4" fmla="*/ 916151 w 4691338"/>
                <a:gd name="connsiteY4" fmla="*/ 1934383 h 3524141"/>
                <a:gd name="connsiteX5" fmla="*/ 1041031 w 4691338"/>
                <a:gd name="connsiteY5" fmla="*/ 1810836 h 3524141"/>
                <a:gd name="connsiteX6" fmla="*/ 891701 w 4691338"/>
                <a:gd name="connsiteY6" fmla="*/ 1444196 h 3524141"/>
                <a:gd name="connsiteX7" fmla="*/ 1329869 w 4691338"/>
                <a:gd name="connsiteY7" fmla="*/ 1409983 h 3524141"/>
                <a:gd name="connsiteX8" fmla="*/ 1432203 w 4691338"/>
                <a:gd name="connsiteY8" fmla="*/ 1320562 h 3524141"/>
                <a:gd name="connsiteX9" fmla="*/ 1485052 w 4691338"/>
                <a:gd name="connsiteY9" fmla="*/ 1323162 h 3524141"/>
                <a:gd name="connsiteX10" fmla="*/ 1268831 w 4691338"/>
                <a:gd name="connsiteY10" fmla="*/ 1456193 h 3524141"/>
                <a:gd name="connsiteX11" fmla="*/ 947140 w 4691338"/>
                <a:gd name="connsiteY11" fmla="*/ 1441939 h 3524141"/>
                <a:gd name="connsiteX12" fmla="*/ 1037834 w 4691338"/>
                <a:gd name="connsiteY12" fmla="*/ 1746174 h 3524141"/>
                <a:gd name="connsiteX13" fmla="*/ 935000 w 4691338"/>
                <a:gd name="connsiteY13" fmla="*/ 1977590 h 3524141"/>
                <a:gd name="connsiteX14" fmla="*/ 843885 w 4691338"/>
                <a:gd name="connsiteY14" fmla="*/ 1302583 h 3524141"/>
                <a:gd name="connsiteX15" fmla="*/ 1220618 w 4691338"/>
                <a:gd name="connsiteY15" fmla="*/ 1092001 h 3524141"/>
                <a:gd name="connsiteX16" fmla="*/ 1452200 w 4691338"/>
                <a:gd name="connsiteY16" fmla="*/ 1203031 h 3524141"/>
                <a:gd name="connsiteX17" fmla="*/ 1485052 w 4691338"/>
                <a:gd name="connsiteY17" fmla="*/ 1323162 h 3524141"/>
                <a:gd name="connsiteX18" fmla="*/ 2123397 w 4691338"/>
                <a:gd name="connsiteY18" fmla="*/ 1631756 h 3524141"/>
                <a:gd name="connsiteX19" fmla="*/ 2026064 w 4691338"/>
                <a:gd name="connsiteY19" fmla="*/ 1498076 h 3524141"/>
                <a:gd name="connsiteX20" fmla="*/ 1895281 w 4691338"/>
                <a:gd name="connsiteY20" fmla="*/ 1475988 h 3524141"/>
                <a:gd name="connsiteX21" fmla="*/ 1849540 w 4691338"/>
                <a:gd name="connsiteY21" fmla="*/ 1539345 h 3524141"/>
                <a:gd name="connsiteX22" fmla="*/ 1763672 w 4691338"/>
                <a:gd name="connsiteY22" fmla="*/ 1923307 h 3524141"/>
                <a:gd name="connsiteX23" fmla="*/ 1374805 w 4691338"/>
                <a:gd name="connsiteY23" fmla="*/ 1731754 h 3524141"/>
                <a:gd name="connsiteX24" fmla="*/ 1212216 w 4691338"/>
                <a:gd name="connsiteY24" fmla="*/ 1872467 h 3524141"/>
                <a:gd name="connsiteX25" fmla="*/ 1784715 w 4691338"/>
                <a:gd name="connsiteY25" fmla="*/ 1978661 h 3524141"/>
                <a:gd name="connsiteX26" fmla="*/ 2123397 w 4691338"/>
                <a:gd name="connsiteY26" fmla="*/ 1631756 h 3524141"/>
                <a:gd name="connsiteX27" fmla="*/ 2158752 w 4691338"/>
                <a:gd name="connsiteY27" fmla="*/ 1637298 h 3524141"/>
                <a:gd name="connsiteX28" fmla="*/ 1722593 w 4691338"/>
                <a:gd name="connsiteY28" fmla="*/ 2047871 h 3524141"/>
                <a:gd name="connsiteX29" fmla="*/ 1152676 w 4691338"/>
                <a:gd name="connsiteY29" fmla="*/ 1825783 h 3524141"/>
                <a:gd name="connsiteX30" fmla="*/ 1453298 w 4691338"/>
                <a:gd name="connsiteY30" fmla="*/ 1704745 h 3524141"/>
                <a:gd name="connsiteX31" fmla="*/ 1716062 w 4691338"/>
                <a:gd name="connsiteY31" fmla="*/ 1878547 h 3524141"/>
                <a:gd name="connsiteX32" fmla="*/ 1815300 w 4691338"/>
                <a:gd name="connsiteY32" fmla="*/ 1576643 h 3524141"/>
                <a:gd name="connsiteX33" fmla="*/ 1932477 w 4691338"/>
                <a:gd name="connsiteY33" fmla="*/ 1408637 h 3524141"/>
                <a:gd name="connsiteX34" fmla="*/ 2035525 w 4691338"/>
                <a:gd name="connsiteY34" fmla="*/ 1433416 h 3524141"/>
                <a:gd name="connsiteX35" fmla="*/ 2158752 w 4691338"/>
                <a:gd name="connsiteY35" fmla="*/ 1637298 h 3524141"/>
                <a:gd name="connsiteX36" fmla="*/ 2528589 w 4691338"/>
                <a:gd name="connsiteY36" fmla="*/ 929520 h 3524141"/>
                <a:gd name="connsiteX37" fmla="*/ 2228951 w 4691338"/>
                <a:gd name="connsiteY37" fmla="*/ 727484 h 3524141"/>
                <a:gd name="connsiteX38" fmla="*/ 2131368 w 4691338"/>
                <a:gd name="connsiteY38" fmla="*/ 736258 h 3524141"/>
                <a:gd name="connsiteX39" fmla="*/ 2001590 w 4691338"/>
                <a:gd name="connsiteY39" fmla="*/ 771099 h 3524141"/>
                <a:gd name="connsiteX40" fmla="*/ 1717946 w 4691338"/>
                <a:gd name="connsiteY40" fmla="*/ 1199314 h 3524141"/>
                <a:gd name="connsiteX41" fmla="*/ 1889100 w 4691338"/>
                <a:gd name="connsiteY41" fmla="*/ 1178424 h 3524141"/>
                <a:gd name="connsiteX42" fmla="*/ 2014941 w 4691338"/>
                <a:gd name="connsiteY42" fmla="*/ 825399 h 3524141"/>
                <a:gd name="connsiteX43" fmla="*/ 2358924 w 4691338"/>
                <a:gd name="connsiteY43" fmla="*/ 1045529 h 3524141"/>
                <a:gd name="connsiteX44" fmla="*/ 2528589 w 4691338"/>
                <a:gd name="connsiteY44" fmla="*/ 929520 h 3524141"/>
                <a:gd name="connsiteX45" fmla="*/ 2578704 w 4691338"/>
                <a:gd name="connsiteY45" fmla="*/ 960546 h 3524141"/>
                <a:gd name="connsiteX46" fmla="*/ 2281286 w 4691338"/>
                <a:gd name="connsiteY46" fmla="*/ 1043945 h 3524141"/>
                <a:gd name="connsiteX47" fmla="*/ 2054041 w 4691338"/>
                <a:gd name="connsiteY47" fmla="*/ 853398 h 3524141"/>
                <a:gd name="connsiteX48" fmla="*/ 1925207 w 4691338"/>
                <a:gd name="connsiteY48" fmla="*/ 1127742 h 3524141"/>
                <a:gd name="connsiteX49" fmla="*/ 1700944 w 4691338"/>
                <a:gd name="connsiteY49" fmla="*/ 1240243 h 3524141"/>
                <a:gd name="connsiteX50" fmla="*/ 2067701 w 4691338"/>
                <a:gd name="connsiteY50" fmla="*/ 693188 h 3524141"/>
                <a:gd name="connsiteX51" fmla="*/ 2141314 w 4691338"/>
                <a:gd name="connsiteY51" fmla="*/ 681875 h 3524141"/>
                <a:gd name="connsiteX52" fmla="*/ 2578704 w 4691338"/>
                <a:gd name="connsiteY52" fmla="*/ 960546 h 3524141"/>
                <a:gd name="connsiteX53" fmla="*/ 3209183 w 4691338"/>
                <a:gd name="connsiteY53" fmla="*/ 1227772 h 3524141"/>
                <a:gd name="connsiteX54" fmla="*/ 3111851 w 4691338"/>
                <a:gd name="connsiteY54" fmla="*/ 1094090 h 3524141"/>
                <a:gd name="connsiteX55" fmla="*/ 2981068 w 4691338"/>
                <a:gd name="connsiteY55" fmla="*/ 1072005 h 3524141"/>
                <a:gd name="connsiteX56" fmla="*/ 2935327 w 4691338"/>
                <a:gd name="connsiteY56" fmla="*/ 1135361 h 3524141"/>
                <a:gd name="connsiteX57" fmla="*/ 2849458 w 4691338"/>
                <a:gd name="connsiteY57" fmla="*/ 1519323 h 3524141"/>
                <a:gd name="connsiteX58" fmla="*/ 2460592 w 4691338"/>
                <a:gd name="connsiteY58" fmla="*/ 1327770 h 3524141"/>
                <a:gd name="connsiteX59" fmla="*/ 2298002 w 4691338"/>
                <a:gd name="connsiteY59" fmla="*/ 1468483 h 3524141"/>
                <a:gd name="connsiteX60" fmla="*/ 2870501 w 4691338"/>
                <a:gd name="connsiteY60" fmla="*/ 1574675 h 3524141"/>
                <a:gd name="connsiteX61" fmla="*/ 3209183 w 4691338"/>
                <a:gd name="connsiteY61" fmla="*/ 1227772 h 3524141"/>
                <a:gd name="connsiteX62" fmla="*/ 3244539 w 4691338"/>
                <a:gd name="connsiteY62" fmla="*/ 1233312 h 3524141"/>
                <a:gd name="connsiteX63" fmla="*/ 2808379 w 4691338"/>
                <a:gd name="connsiteY63" fmla="*/ 1643885 h 3524141"/>
                <a:gd name="connsiteX64" fmla="*/ 2238461 w 4691338"/>
                <a:gd name="connsiteY64" fmla="*/ 1421799 h 3524141"/>
                <a:gd name="connsiteX65" fmla="*/ 2539084 w 4691338"/>
                <a:gd name="connsiteY65" fmla="*/ 1300759 h 3524141"/>
                <a:gd name="connsiteX66" fmla="*/ 2801849 w 4691338"/>
                <a:gd name="connsiteY66" fmla="*/ 1474561 h 3524141"/>
                <a:gd name="connsiteX67" fmla="*/ 2901086 w 4691338"/>
                <a:gd name="connsiteY67" fmla="*/ 1172659 h 3524141"/>
                <a:gd name="connsiteX68" fmla="*/ 3018263 w 4691338"/>
                <a:gd name="connsiteY68" fmla="*/ 1004651 h 3524141"/>
                <a:gd name="connsiteX69" fmla="*/ 3121312 w 4691338"/>
                <a:gd name="connsiteY69" fmla="*/ 1029430 h 3524141"/>
                <a:gd name="connsiteX70" fmla="*/ 3244539 w 4691338"/>
                <a:gd name="connsiteY70" fmla="*/ 1233312 h 3524141"/>
                <a:gd name="connsiteX71" fmla="*/ 3204688 w 4691338"/>
                <a:gd name="connsiteY71" fmla="*/ 2079906 h 3524141"/>
                <a:gd name="connsiteX72" fmla="*/ 3099139 w 4691338"/>
                <a:gd name="connsiteY72" fmla="*/ 2143440 h 3524141"/>
                <a:gd name="connsiteX73" fmla="*/ 2129885 w 4691338"/>
                <a:gd name="connsiteY73" fmla="*/ 2923728 h 3524141"/>
                <a:gd name="connsiteX74" fmla="*/ 2054061 w 4691338"/>
                <a:gd name="connsiteY74" fmla="*/ 2961042 h 3524141"/>
                <a:gd name="connsiteX75" fmla="*/ 3093244 w 4691338"/>
                <a:gd name="connsiteY75" fmla="*/ 2083508 h 3524141"/>
                <a:gd name="connsiteX76" fmla="*/ 3204688 w 4691338"/>
                <a:gd name="connsiteY76" fmla="*/ 2079906 h 3524141"/>
                <a:gd name="connsiteX77" fmla="*/ 3477626 w 4691338"/>
                <a:gd name="connsiteY77" fmla="*/ 1868347 h 3524141"/>
                <a:gd name="connsiteX78" fmla="*/ 3275076 w 4691338"/>
                <a:gd name="connsiteY78" fmla="*/ 2025349 h 3524141"/>
                <a:gd name="connsiteX79" fmla="*/ 3096618 w 4691338"/>
                <a:gd name="connsiteY79" fmla="*/ 2027900 h 3524141"/>
                <a:gd name="connsiteX80" fmla="*/ 1962446 w 4691338"/>
                <a:gd name="connsiteY80" fmla="*/ 3006126 h 3524141"/>
                <a:gd name="connsiteX81" fmla="*/ 1757914 w 4691338"/>
                <a:gd name="connsiteY81" fmla="*/ 3106781 h 3524141"/>
                <a:gd name="connsiteX82" fmla="*/ 3079199 w 4691338"/>
                <a:gd name="connsiteY82" fmla="*/ 1850795 h 3524141"/>
                <a:gd name="connsiteX83" fmla="*/ 3477626 w 4691338"/>
                <a:gd name="connsiteY83" fmla="*/ 1868347 h 3524141"/>
                <a:gd name="connsiteX84" fmla="*/ 3656552 w 4691338"/>
                <a:gd name="connsiteY84" fmla="*/ 1729659 h 3524141"/>
                <a:gd name="connsiteX85" fmla="*/ 3566321 w 4691338"/>
                <a:gd name="connsiteY85" fmla="*/ 1799599 h 3524141"/>
                <a:gd name="connsiteX86" fmla="*/ 3083424 w 4691338"/>
                <a:gd name="connsiteY86" fmla="*/ 1771382 h 3524141"/>
                <a:gd name="connsiteX87" fmla="*/ 1626225 w 4691338"/>
                <a:gd name="connsiteY87" fmla="*/ 3171588 h 3524141"/>
                <a:gd name="connsiteX88" fmla="*/ 1529880 w 4691338"/>
                <a:gd name="connsiteY88" fmla="*/ 3219001 h 3524141"/>
                <a:gd name="connsiteX89" fmla="*/ 3074822 w 4691338"/>
                <a:gd name="connsiteY89" fmla="*/ 1683928 h 3524141"/>
                <a:gd name="connsiteX90" fmla="*/ 3656552 w 4691338"/>
                <a:gd name="connsiteY90" fmla="*/ 1729659 h 3524141"/>
                <a:gd name="connsiteX91" fmla="*/ 4633688 w 4691338"/>
                <a:gd name="connsiteY91" fmla="*/ 896823 h 3524141"/>
                <a:gd name="connsiteX92" fmla="*/ 3153827 w 4691338"/>
                <a:gd name="connsiteY92" fmla="*/ 115286 h 3524141"/>
                <a:gd name="connsiteX93" fmla="*/ 70716 w 4691338"/>
                <a:gd name="connsiteY93" fmla="*/ 1857802 h 3524141"/>
                <a:gd name="connsiteX94" fmla="*/ 1532238 w 4691338"/>
                <a:gd name="connsiteY94" fmla="*/ 3365741 h 3524141"/>
                <a:gd name="connsiteX95" fmla="*/ 3028920 w 4691338"/>
                <a:gd name="connsiteY95" fmla="*/ 2350095 h 3524141"/>
                <a:gd name="connsiteX96" fmla="*/ 3591316 w 4691338"/>
                <a:gd name="connsiteY96" fmla="*/ 1893153 h 3524141"/>
                <a:gd name="connsiteX97" fmla="*/ 3679297 w 4691338"/>
                <a:gd name="connsiteY97" fmla="*/ 1825704 h 3524141"/>
                <a:gd name="connsiteX98" fmla="*/ 3675431 w 4691338"/>
                <a:gd name="connsiteY98" fmla="*/ 1824811 h 3524141"/>
                <a:gd name="connsiteX99" fmla="*/ 3759809 w 4691338"/>
                <a:gd name="connsiteY99" fmla="*/ 1756253 h 3524141"/>
                <a:gd name="connsiteX100" fmla="*/ 3761197 w 4691338"/>
                <a:gd name="connsiteY100" fmla="*/ 1756611 h 3524141"/>
                <a:gd name="connsiteX101" fmla="*/ 3792492 w 4691338"/>
                <a:gd name="connsiteY101" fmla="*/ 1729699 h 3524141"/>
                <a:gd name="connsiteX102" fmla="*/ 4026655 w 4691338"/>
                <a:gd name="connsiteY102" fmla="*/ 1539443 h 3524141"/>
                <a:gd name="connsiteX103" fmla="*/ 4011225 w 4691338"/>
                <a:gd name="connsiteY103" fmla="*/ 1538784 h 3524141"/>
                <a:gd name="connsiteX104" fmla="*/ 4633688 w 4691338"/>
                <a:gd name="connsiteY104" fmla="*/ 896823 h 3524141"/>
                <a:gd name="connsiteX0" fmla="*/ 1925044 w 5184179"/>
                <a:gd name="connsiteY0" fmla="*/ 1320562 h 3536689"/>
                <a:gd name="connsiteX1" fmla="*/ 1878442 w 5184179"/>
                <a:gd name="connsiteY1" fmla="*/ 1209671 h 3536689"/>
                <a:gd name="connsiteX2" fmla="*/ 1663244 w 5184179"/>
                <a:gd name="connsiteY2" fmla="*/ 1153725 h 3536689"/>
                <a:gd name="connsiteX3" fmla="*/ 1334862 w 5184179"/>
                <a:gd name="connsiteY3" fmla="*/ 1408150 h 3536689"/>
                <a:gd name="connsiteX4" fmla="*/ 1408992 w 5184179"/>
                <a:gd name="connsiteY4" fmla="*/ 1934383 h 3536689"/>
                <a:gd name="connsiteX5" fmla="*/ 1533872 w 5184179"/>
                <a:gd name="connsiteY5" fmla="*/ 1810836 h 3536689"/>
                <a:gd name="connsiteX6" fmla="*/ 1384542 w 5184179"/>
                <a:gd name="connsiteY6" fmla="*/ 1444196 h 3536689"/>
                <a:gd name="connsiteX7" fmla="*/ 1822710 w 5184179"/>
                <a:gd name="connsiteY7" fmla="*/ 1409983 h 3536689"/>
                <a:gd name="connsiteX8" fmla="*/ 1925044 w 5184179"/>
                <a:gd name="connsiteY8" fmla="*/ 1320562 h 3536689"/>
                <a:gd name="connsiteX9" fmla="*/ 1977893 w 5184179"/>
                <a:gd name="connsiteY9" fmla="*/ 1323162 h 3536689"/>
                <a:gd name="connsiteX10" fmla="*/ 1761672 w 5184179"/>
                <a:gd name="connsiteY10" fmla="*/ 1456193 h 3536689"/>
                <a:gd name="connsiteX11" fmla="*/ 1439981 w 5184179"/>
                <a:gd name="connsiteY11" fmla="*/ 1441939 h 3536689"/>
                <a:gd name="connsiteX12" fmla="*/ 1530675 w 5184179"/>
                <a:gd name="connsiteY12" fmla="*/ 1746174 h 3536689"/>
                <a:gd name="connsiteX13" fmla="*/ 1427841 w 5184179"/>
                <a:gd name="connsiteY13" fmla="*/ 1977590 h 3536689"/>
                <a:gd name="connsiteX14" fmla="*/ 1336726 w 5184179"/>
                <a:gd name="connsiteY14" fmla="*/ 1302583 h 3536689"/>
                <a:gd name="connsiteX15" fmla="*/ 1713459 w 5184179"/>
                <a:gd name="connsiteY15" fmla="*/ 1092001 h 3536689"/>
                <a:gd name="connsiteX16" fmla="*/ 1945041 w 5184179"/>
                <a:gd name="connsiteY16" fmla="*/ 1203031 h 3536689"/>
                <a:gd name="connsiteX17" fmla="*/ 1977893 w 5184179"/>
                <a:gd name="connsiteY17" fmla="*/ 1323162 h 3536689"/>
                <a:gd name="connsiteX18" fmla="*/ 2616238 w 5184179"/>
                <a:gd name="connsiteY18" fmla="*/ 1631756 h 3536689"/>
                <a:gd name="connsiteX19" fmla="*/ 2518905 w 5184179"/>
                <a:gd name="connsiteY19" fmla="*/ 1498076 h 3536689"/>
                <a:gd name="connsiteX20" fmla="*/ 2388122 w 5184179"/>
                <a:gd name="connsiteY20" fmla="*/ 1475988 h 3536689"/>
                <a:gd name="connsiteX21" fmla="*/ 2342381 w 5184179"/>
                <a:gd name="connsiteY21" fmla="*/ 1539345 h 3536689"/>
                <a:gd name="connsiteX22" fmla="*/ 2256513 w 5184179"/>
                <a:gd name="connsiteY22" fmla="*/ 1923307 h 3536689"/>
                <a:gd name="connsiteX23" fmla="*/ 1867646 w 5184179"/>
                <a:gd name="connsiteY23" fmla="*/ 1731754 h 3536689"/>
                <a:gd name="connsiteX24" fmla="*/ 1705057 w 5184179"/>
                <a:gd name="connsiteY24" fmla="*/ 1872467 h 3536689"/>
                <a:gd name="connsiteX25" fmla="*/ 2277556 w 5184179"/>
                <a:gd name="connsiteY25" fmla="*/ 1978661 h 3536689"/>
                <a:gd name="connsiteX26" fmla="*/ 2616238 w 5184179"/>
                <a:gd name="connsiteY26" fmla="*/ 1631756 h 3536689"/>
                <a:gd name="connsiteX27" fmla="*/ 2651593 w 5184179"/>
                <a:gd name="connsiteY27" fmla="*/ 1637298 h 3536689"/>
                <a:gd name="connsiteX28" fmla="*/ 2215434 w 5184179"/>
                <a:gd name="connsiteY28" fmla="*/ 2047871 h 3536689"/>
                <a:gd name="connsiteX29" fmla="*/ 1645517 w 5184179"/>
                <a:gd name="connsiteY29" fmla="*/ 1825783 h 3536689"/>
                <a:gd name="connsiteX30" fmla="*/ 1946139 w 5184179"/>
                <a:gd name="connsiteY30" fmla="*/ 1704745 h 3536689"/>
                <a:gd name="connsiteX31" fmla="*/ 2208903 w 5184179"/>
                <a:gd name="connsiteY31" fmla="*/ 1878547 h 3536689"/>
                <a:gd name="connsiteX32" fmla="*/ 2308141 w 5184179"/>
                <a:gd name="connsiteY32" fmla="*/ 1576643 h 3536689"/>
                <a:gd name="connsiteX33" fmla="*/ 2425318 w 5184179"/>
                <a:gd name="connsiteY33" fmla="*/ 1408637 h 3536689"/>
                <a:gd name="connsiteX34" fmla="*/ 2528366 w 5184179"/>
                <a:gd name="connsiteY34" fmla="*/ 1433416 h 3536689"/>
                <a:gd name="connsiteX35" fmla="*/ 2651593 w 5184179"/>
                <a:gd name="connsiteY35" fmla="*/ 1637298 h 3536689"/>
                <a:gd name="connsiteX36" fmla="*/ 3021430 w 5184179"/>
                <a:gd name="connsiteY36" fmla="*/ 929520 h 3536689"/>
                <a:gd name="connsiteX37" fmla="*/ 2721792 w 5184179"/>
                <a:gd name="connsiteY37" fmla="*/ 727484 h 3536689"/>
                <a:gd name="connsiteX38" fmla="*/ 2624209 w 5184179"/>
                <a:gd name="connsiteY38" fmla="*/ 736258 h 3536689"/>
                <a:gd name="connsiteX39" fmla="*/ 2494431 w 5184179"/>
                <a:gd name="connsiteY39" fmla="*/ 771099 h 3536689"/>
                <a:gd name="connsiteX40" fmla="*/ 2210787 w 5184179"/>
                <a:gd name="connsiteY40" fmla="*/ 1199314 h 3536689"/>
                <a:gd name="connsiteX41" fmla="*/ 2381941 w 5184179"/>
                <a:gd name="connsiteY41" fmla="*/ 1178424 h 3536689"/>
                <a:gd name="connsiteX42" fmla="*/ 2507782 w 5184179"/>
                <a:gd name="connsiteY42" fmla="*/ 825399 h 3536689"/>
                <a:gd name="connsiteX43" fmla="*/ 2851765 w 5184179"/>
                <a:gd name="connsiteY43" fmla="*/ 1045529 h 3536689"/>
                <a:gd name="connsiteX44" fmla="*/ 3021430 w 5184179"/>
                <a:gd name="connsiteY44" fmla="*/ 929520 h 3536689"/>
                <a:gd name="connsiteX45" fmla="*/ 3071545 w 5184179"/>
                <a:gd name="connsiteY45" fmla="*/ 960546 h 3536689"/>
                <a:gd name="connsiteX46" fmla="*/ 2774127 w 5184179"/>
                <a:gd name="connsiteY46" fmla="*/ 1043945 h 3536689"/>
                <a:gd name="connsiteX47" fmla="*/ 2546882 w 5184179"/>
                <a:gd name="connsiteY47" fmla="*/ 853398 h 3536689"/>
                <a:gd name="connsiteX48" fmla="*/ 2418048 w 5184179"/>
                <a:gd name="connsiteY48" fmla="*/ 1127742 h 3536689"/>
                <a:gd name="connsiteX49" fmla="*/ 2193785 w 5184179"/>
                <a:gd name="connsiteY49" fmla="*/ 1240243 h 3536689"/>
                <a:gd name="connsiteX50" fmla="*/ 2560542 w 5184179"/>
                <a:gd name="connsiteY50" fmla="*/ 693188 h 3536689"/>
                <a:gd name="connsiteX51" fmla="*/ 2634155 w 5184179"/>
                <a:gd name="connsiteY51" fmla="*/ 681875 h 3536689"/>
                <a:gd name="connsiteX52" fmla="*/ 3071545 w 5184179"/>
                <a:gd name="connsiteY52" fmla="*/ 960546 h 3536689"/>
                <a:gd name="connsiteX53" fmla="*/ 3702024 w 5184179"/>
                <a:gd name="connsiteY53" fmla="*/ 1227772 h 3536689"/>
                <a:gd name="connsiteX54" fmla="*/ 3604692 w 5184179"/>
                <a:gd name="connsiteY54" fmla="*/ 1094090 h 3536689"/>
                <a:gd name="connsiteX55" fmla="*/ 3473909 w 5184179"/>
                <a:gd name="connsiteY55" fmla="*/ 1072005 h 3536689"/>
                <a:gd name="connsiteX56" fmla="*/ 3428168 w 5184179"/>
                <a:gd name="connsiteY56" fmla="*/ 1135361 h 3536689"/>
                <a:gd name="connsiteX57" fmla="*/ 3342299 w 5184179"/>
                <a:gd name="connsiteY57" fmla="*/ 1519323 h 3536689"/>
                <a:gd name="connsiteX58" fmla="*/ 2953433 w 5184179"/>
                <a:gd name="connsiteY58" fmla="*/ 1327770 h 3536689"/>
                <a:gd name="connsiteX59" fmla="*/ 2790843 w 5184179"/>
                <a:gd name="connsiteY59" fmla="*/ 1468483 h 3536689"/>
                <a:gd name="connsiteX60" fmla="*/ 3363342 w 5184179"/>
                <a:gd name="connsiteY60" fmla="*/ 1574675 h 3536689"/>
                <a:gd name="connsiteX61" fmla="*/ 3702024 w 5184179"/>
                <a:gd name="connsiteY61" fmla="*/ 1227772 h 3536689"/>
                <a:gd name="connsiteX62" fmla="*/ 3737380 w 5184179"/>
                <a:gd name="connsiteY62" fmla="*/ 1233312 h 3536689"/>
                <a:gd name="connsiteX63" fmla="*/ 3301220 w 5184179"/>
                <a:gd name="connsiteY63" fmla="*/ 1643885 h 3536689"/>
                <a:gd name="connsiteX64" fmla="*/ 2731302 w 5184179"/>
                <a:gd name="connsiteY64" fmla="*/ 1421799 h 3536689"/>
                <a:gd name="connsiteX65" fmla="*/ 3031925 w 5184179"/>
                <a:gd name="connsiteY65" fmla="*/ 1300759 h 3536689"/>
                <a:gd name="connsiteX66" fmla="*/ 3294690 w 5184179"/>
                <a:gd name="connsiteY66" fmla="*/ 1474561 h 3536689"/>
                <a:gd name="connsiteX67" fmla="*/ 3393927 w 5184179"/>
                <a:gd name="connsiteY67" fmla="*/ 1172659 h 3536689"/>
                <a:gd name="connsiteX68" fmla="*/ 3511104 w 5184179"/>
                <a:gd name="connsiteY68" fmla="*/ 1004651 h 3536689"/>
                <a:gd name="connsiteX69" fmla="*/ 3614153 w 5184179"/>
                <a:gd name="connsiteY69" fmla="*/ 1029430 h 3536689"/>
                <a:gd name="connsiteX70" fmla="*/ 3737380 w 5184179"/>
                <a:gd name="connsiteY70" fmla="*/ 1233312 h 3536689"/>
                <a:gd name="connsiteX71" fmla="*/ 3697529 w 5184179"/>
                <a:gd name="connsiteY71" fmla="*/ 2079906 h 3536689"/>
                <a:gd name="connsiteX72" fmla="*/ 3591980 w 5184179"/>
                <a:gd name="connsiteY72" fmla="*/ 2143440 h 3536689"/>
                <a:gd name="connsiteX73" fmla="*/ 2622726 w 5184179"/>
                <a:gd name="connsiteY73" fmla="*/ 2923728 h 3536689"/>
                <a:gd name="connsiteX74" fmla="*/ 2546902 w 5184179"/>
                <a:gd name="connsiteY74" fmla="*/ 2961042 h 3536689"/>
                <a:gd name="connsiteX75" fmla="*/ 3586085 w 5184179"/>
                <a:gd name="connsiteY75" fmla="*/ 2083508 h 3536689"/>
                <a:gd name="connsiteX76" fmla="*/ 3697529 w 5184179"/>
                <a:gd name="connsiteY76" fmla="*/ 2079906 h 3536689"/>
                <a:gd name="connsiteX77" fmla="*/ 3970467 w 5184179"/>
                <a:gd name="connsiteY77" fmla="*/ 1868347 h 3536689"/>
                <a:gd name="connsiteX78" fmla="*/ 3767917 w 5184179"/>
                <a:gd name="connsiteY78" fmla="*/ 2025349 h 3536689"/>
                <a:gd name="connsiteX79" fmla="*/ 3589459 w 5184179"/>
                <a:gd name="connsiteY79" fmla="*/ 2027900 h 3536689"/>
                <a:gd name="connsiteX80" fmla="*/ 2455287 w 5184179"/>
                <a:gd name="connsiteY80" fmla="*/ 3006126 h 3536689"/>
                <a:gd name="connsiteX81" fmla="*/ 2250755 w 5184179"/>
                <a:gd name="connsiteY81" fmla="*/ 3106781 h 3536689"/>
                <a:gd name="connsiteX82" fmla="*/ 3572040 w 5184179"/>
                <a:gd name="connsiteY82" fmla="*/ 1850795 h 3536689"/>
                <a:gd name="connsiteX83" fmla="*/ 3970467 w 5184179"/>
                <a:gd name="connsiteY83" fmla="*/ 1868347 h 3536689"/>
                <a:gd name="connsiteX84" fmla="*/ 4149393 w 5184179"/>
                <a:gd name="connsiteY84" fmla="*/ 1729659 h 3536689"/>
                <a:gd name="connsiteX85" fmla="*/ 4059162 w 5184179"/>
                <a:gd name="connsiteY85" fmla="*/ 1799599 h 3536689"/>
                <a:gd name="connsiteX86" fmla="*/ 3576265 w 5184179"/>
                <a:gd name="connsiteY86" fmla="*/ 1771382 h 3536689"/>
                <a:gd name="connsiteX87" fmla="*/ 2119066 w 5184179"/>
                <a:gd name="connsiteY87" fmla="*/ 3171588 h 3536689"/>
                <a:gd name="connsiteX88" fmla="*/ 2022721 w 5184179"/>
                <a:gd name="connsiteY88" fmla="*/ 3219001 h 3536689"/>
                <a:gd name="connsiteX89" fmla="*/ 3567663 w 5184179"/>
                <a:gd name="connsiteY89" fmla="*/ 1683928 h 3536689"/>
                <a:gd name="connsiteX90" fmla="*/ 4149393 w 5184179"/>
                <a:gd name="connsiteY90" fmla="*/ 1729659 h 3536689"/>
                <a:gd name="connsiteX91" fmla="*/ 5126529 w 5184179"/>
                <a:gd name="connsiteY91" fmla="*/ 896823 h 3536689"/>
                <a:gd name="connsiteX92" fmla="*/ 3646668 w 5184179"/>
                <a:gd name="connsiteY92" fmla="*/ 115286 h 3536689"/>
                <a:gd name="connsiteX93" fmla="*/ 43526 w 5184179"/>
                <a:gd name="connsiteY93" fmla="*/ 2017377 h 3536689"/>
                <a:gd name="connsiteX94" fmla="*/ 2025079 w 5184179"/>
                <a:gd name="connsiteY94" fmla="*/ 3365741 h 3536689"/>
                <a:gd name="connsiteX95" fmla="*/ 3521761 w 5184179"/>
                <a:gd name="connsiteY95" fmla="*/ 2350095 h 3536689"/>
                <a:gd name="connsiteX96" fmla="*/ 4084157 w 5184179"/>
                <a:gd name="connsiteY96" fmla="*/ 1893153 h 3536689"/>
                <a:gd name="connsiteX97" fmla="*/ 4172138 w 5184179"/>
                <a:gd name="connsiteY97" fmla="*/ 1825704 h 3536689"/>
                <a:gd name="connsiteX98" fmla="*/ 4168272 w 5184179"/>
                <a:gd name="connsiteY98" fmla="*/ 1824811 h 3536689"/>
                <a:gd name="connsiteX99" fmla="*/ 4252650 w 5184179"/>
                <a:gd name="connsiteY99" fmla="*/ 1756253 h 3536689"/>
                <a:gd name="connsiteX100" fmla="*/ 4254038 w 5184179"/>
                <a:gd name="connsiteY100" fmla="*/ 1756611 h 3536689"/>
                <a:gd name="connsiteX101" fmla="*/ 4285333 w 5184179"/>
                <a:gd name="connsiteY101" fmla="*/ 1729699 h 3536689"/>
                <a:gd name="connsiteX102" fmla="*/ 4519496 w 5184179"/>
                <a:gd name="connsiteY102" fmla="*/ 1539443 h 3536689"/>
                <a:gd name="connsiteX103" fmla="*/ 4504066 w 5184179"/>
                <a:gd name="connsiteY103" fmla="*/ 1538784 h 3536689"/>
                <a:gd name="connsiteX104" fmla="*/ 5126529 w 5184179"/>
                <a:gd name="connsiteY104" fmla="*/ 896823 h 3536689"/>
                <a:gd name="connsiteX0" fmla="*/ 1969589 w 5228724"/>
                <a:gd name="connsiteY0" fmla="*/ 1320562 h 3835674"/>
                <a:gd name="connsiteX1" fmla="*/ 1922987 w 5228724"/>
                <a:gd name="connsiteY1" fmla="*/ 1209671 h 3835674"/>
                <a:gd name="connsiteX2" fmla="*/ 1707789 w 5228724"/>
                <a:gd name="connsiteY2" fmla="*/ 1153725 h 3835674"/>
                <a:gd name="connsiteX3" fmla="*/ 1379407 w 5228724"/>
                <a:gd name="connsiteY3" fmla="*/ 1408150 h 3835674"/>
                <a:gd name="connsiteX4" fmla="*/ 1453537 w 5228724"/>
                <a:gd name="connsiteY4" fmla="*/ 1934383 h 3835674"/>
                <a:gd name="connsiteX5" fmla="*/ 1578417 w 5228724"/>
                <a:gd name="connsiteY5" fmla="*/ 1810836 h 3835674"/>
                <a:gd name="connsiteX6" fmla="*/ 1429087 w 5228724"/>
                <a:gd name="connsiteY6" fmla="*/ 1444196 h 3835674"/>
                <a:gd name="connsiteX7" fmla="*/ 1867255 w 5228724"/>
                <a:gd name="connsiteY7" fmla="*/ 1409983 h 3835674"/>
                <a:gd name="connsiteX8" fmla="*/ 1969589 w 5228724"/>
                <a:gd name="connsiteY8" fmla="*/ 1320562 h 3835674"/>
                <a:gd name="connsiteX9" fmla="*/ 2022438 w 5228724"/>
                <a:gd name="connsiteY9" fmla="*/ 1323162 h 3835674"/>
                <a:gd name="connsiteX10" fmla="*/ 1806217 w 5228724"/>
                <a:gd name="connsiteY10" fmla="*/ 1456193 h 3835674"/>
                <a:gd name="connsiteX11" fmla="*/ 1484526 w 5228724"/>
                <a:gd name="connsiteY11" fmla="*/ 1441939 h 3835674"/>
                <a:gd name="connsiteX12" fmla="*/ 1575220 w 5228724"/>
                <a:gd name="connsiteY12" fmla="*/ 1746174 h 3835674"/>
                <a:gd name="connsiteX13" fmla="*/ 1472386 w 5228724"/>
                <a:gd name="connsiteY13" fmla="*/ 1977590 h 3835674"/>
                <a:gd name="connsiteX14" fmla="*/ 1381271 w 5228724"/>
                <a:gd name="connsiteY14" fmla="*/ 1302583 h 3835674"/>
                <a:gd name="connsiteX15" fmla="*/ 1758004 w 5228724"/>
                <a:gd name="connsiteY15" fmla="*/ 1092001 h 3835674"/>
                <a:gd name="connsiteX16" fmla="*/ 1989586 w 5228724"/>
                <a:gd name="connsiteY16" fmla="*/ 1203031 h 3835674"/>
                <a:gd name="connsiteX17" fmla="*/ 2022438 w 5228724"/>
                <a:gd name="connsiteY17" fmla="*/ 1323162 h 3835674"/>
                <a:gd name="connsiteX18" fmla="*/ 2660783 w 5228724"/>
                <a:gd name="connsiteY18" fmla="*/ 1631756 h 3835674"/>
                <a:gd name="connsiteX19" fmla="*/ 2563450 w 5228724"/>
                <a:gd name="connsiteY19" fmla="*/ 1498076 h 3835674"/>
                <a:gd name="connsiteX20" fmla="*/ 2432667 w 5228724"/>
                <a:gd name="connsiteY20" fmla="*/ 1475988 h 3835674"/>
                <a:gd name="connsiteX21" fmla="*/ 2386926 w 5228724"/>
                <a:gd name="connsiteY21" fmla="*/ 1539345 h 3835674"/>
                <a:gd name="connsiteX22" fmla="*/ 2301058 w 5228724"/>
                <a:gd name="connsiteY22" fmla="*/ 1923307 h 3835674"/>
                <a:gd name="connsiteX23" fmla="*/ 1912191 w 5228724"/>
                <a:gd name="connsiteY23" fmla="*/ 1731754 h 3835674"/>
                <a:gd name="connsiteX24" fmla="*/ 1749602 w 5228724"/>
                <a:gd name="connsiteY24" fmla="*/ 1872467 h 3835674"/>
                <a:gd name="connsiteX25" fmla="*/ 2322101 w 5228724"/>
                <a:gd name="connsiteY25" fmla="*/ 1978661 h 3835674"/>
                <a:gd name="connsiteX26" fmla="*/ 2660783 w 5228724"/>
                <a:gd name="connsiteY26" fmla="*/ 1631756 h 3835674"/>
                <a:gd name="connsiteX27" fmla="*/ 2696138 w 5228724"/>
                <a:gd name="connsiteY27" fmla="*/ 1637298 h 3835674"/>
                <a:gd name="connsiteX28" fmla="*/ 2259979 w 5228724"/>
                <a:gd name="connsiteY28" fmla="*/ 2047871 h 3835674"/>
                <a:gd name="connsiteX29" fmla="*/ 1690062 w 5228724"/>
                <a:gd name="connsiteY29" fmla="*/ 1825783 h 3835674"/>
                <a:gd name="connsiteX30" fmla="*/ 1990684 w 5228724"/>
                <a:gd name="connsiteY30" fmla="*/ 1704745 h 3835674"/>
                <a:gd name="connsiteX31" fmla="*/ 2253448 w 5228724"/>
                <a:gd name="connsiteY31" fmla="*/ 1878547 h 3835674"/>
                <a:gd name="connsiteX32" fmla="*/ 2352686 w 5228724"/>
                <a:gd name="connsiteY32" fmla="*/ 1576643 h 3835674"/>
                <a:gd name="connsiteX33" fmla="*/ 2469863 w 5228724"/>
                <a:gd name="connsiteY33" fmla="*/ 1408637 h 3835674"/>
                <a:gd name="connsiteX34" fmla="*/ 2572911 w 5228724"/>
                <a:gd name="connsiteY34" fmla="*/ 1433416 h 3835674"/>
                <a:gd name="connsiteX35" fmla="*/ 2696138 w 5228724"/>
                <a:gd name="connsiteY35" fmla="*/ 1637298 h 3835674"/>
                <a:gd name="connsiteX36" fmla="*/ 3065975 w 5228724"/>
                <a:gd name="connsiteY36" fmla="*/ 929520 h 3835674"/>
                <a:gd name="connsiteX37" fmla="*/ 2766337 w 5228724"/>
                <a:gd name="connsiteY37" fmla="*/ 727484 h 3835674"/>
                <a:gd name="connsiteX38" fmla="*/ 2668754 w 5228724"/>
                <a:gd name="connsiteY38" fmla="*/ 736258 h 3835674"/>
                <a:gd name="connsiteX39" fmla="*/ 2538976 w 5228724"/>
                <a:gd name="connsiteY39" fmla="*/ 771099 h 3835674"/>
                <a:gd name="connsiteX40" fmla="*/ 2255332 w 5228724"/>
                <a:gd name="connsiteY40" fmla="*/ 1199314 h 3835674"/>
                <a:gd name="connsiteX41" fmla="*/ 2426486 w 5228724"/>
                <a:gd name="connsiteY41" fmla="*/ 1178424 h 3835674"/>
                <a:gd name="connsiteX42" fmla="*/ 2552327 w 5228724"/>
                <a:gd name="connsiteY42" fmla="*/ 825399 h 3835674"/>
                <a:gd name="connsiteX43" fmla="*/ 2896310 w 5228724"/>
                <a:gd name="connsiteY43" fmla="*/ 1045529 h 3835674"/>
                <a:gd name="connsiteX44" fmla="*/ 3065975 w 5228724"/>
                <a:gd name="connsiteY44" fmla="*/ 929520 h 3835674"/>
                <a:gd name="connsiteX45" fmla="*/ 3116090 w 5228724"/>
                <a:gd name="connsiteY45" fmla="*/ 960546 h 3835674"/>
                <a:gd name="connsiteX46" fmla="*/ 2818672 w 5228724"/>
                <a:gd name="connsiteY46" fmla="*/ 1043945 h 3835674"/>
                <a:gd name="connsiteX47" fmla="*/ 2591427 w 5228724"/>
                <a:gd name="connsiteY47" fmla="*/ 853398 h 3835674"/>
                <a:gd name="connsiteX48" fmla="*/ 2462593 w 5228724"/>
                <a:gd name="connsiteY48" fmla="*/ 1127742 h 3835674"/>
                <a:gd name="connsiteX49" fmla="*/ 2238330 w 5228724"/>
                <a:gd name="connsiteY49" fmla="*/ 1240243 h 3835674"/>
                <a:gd name="connsiteX50" fmla="*/ 2605087 w 5228724"/>
                <a:gd name="connsiteY50" fmla="*/ 693188 h 3835674"/>
                <a:gd name="connsiteX51" fmla="*/ 2678700 w 5228724"/>
                <a:gd name="connsiteY51" fmla="*/ 681875 h 3835674"/>
                <a:gd name="connsiteX52" fmla="*/ 3116090 w 5228724"/>
                <a:gd name="connsiteY52" fmla="*/ 960546 h 3835674"/>
                <a:gd name="connsiteX53" fmla="*/ 3746569 w 5228724"/>
                <a:gd name="connsiteY53" fmla="*/ 1227772 h 3835674"/>
                <a:gd name="connsiteX54" fmla="*/ 3649237 w 5228724"/>
                <a:gd name="connsiteY54" fmla="*/ 1094090 h 3835674"/>
                <a:gd name="connsiteX55" fmla="*/ 3518454 w 5228724"/>
                <a:gd name="connsiteY55" fmla="*/ 1072005 h 3835674"/>
                <a:gd name="connsiteX56" fmla="*/ 3472713 w 5228724"/>
                <a:gd name="connsiteY56" fmla="*/ 1135361 h 3835674"/>
                <a:gd name="connsiteX57" fmla="*/ 3386844 w 5228724"/>
                <a:gd name="connsiteY57" fmla="*/ 1519323 h 3835674"/>
                <a:gd name="connsiteX58" fmla="*/ 2997978 w 5228724"/>
                <a:gd name="connsiteY58" fmla="*/ 1327770 h 3835674"/>
                <a:gd name="connsiteX59" fmla="*/ 2835388 w 5228724"/>
                <a:gd name="connsiteY59" fmla="*/ 1468483 h 3835674"/>
                <a:gd name="connsiteX60" fmla="*/ 3407887 w 5228724"/>
                <a:gd name="connsiteY60" fmla="*/ 1574675 h 3835674"/>
                <a:gd name="connsiteX61" fmla="*/ 3746569 w 5228724"/>
                <a:gd name="connsiteY61" fmla="*/ 1227772 h 3835674"/>
                <a:gd name="connsiteX62" fmla="*/ 3781925 w 5228724"/>
                <a:gd name="connsiteY62" fmla="*/ 1233312 h 3835674"/>
                <a:gd name="connsiteX63" fmla="*/ 3345765 w 5228724"/>
                <a:gd name="connsiteY63" fmla="*/ 1643885 h 3835674"/>
                <a:gd name="connsiteX64" fmla="*/ 2775847 w 5228724"/>
                <a:gd name="connsiteY64" fmla="*/ 1421799 h 3835674"/>
                <a:gd name="connsiteX65" fmla="*/ 3076470 w 5228724"/>
                <a:gd name="connsiteY65" fmla="*/ 1300759 h 3835674"/>
                <a:gd name="connsiteX66" fmla="*/ 3339235 w 5228724"/>
                <a:gd name="connsiteY66" fmla="*/ 1474561 h 3835674"/>
                <a:gd name="connsiteX67" fmla="*/ 3438472 w 5228724"/>
                <a:gd name="connsiteY67" fmla="*/ 1172659 h 3835674"/>
                <a:gd name="connsiteX68" fmla="*/ 3555649 w 5228724"/>
                <a:gd name="connsiteY68" fmla="*/ 1004651 h 3835674"/>
                <a:gd name="connsiteX69" fmla="*/ 3658698 w 5228724"/>
                <a:gd name="connsiteY69" fmla="*/ 1029430 h 3835674"/>
                <a:gd name="connsiteX70" fmla="*/ 3781925 w 5228724"/>
                <a:gd name="connsiteY70" fmla="*/ 1233312 h 3835674"/>
                <a:gd name="connsiteX71" fmla="*/ 3742074 w 5228724"/>
                <a:gd name="connsiteY71" fmla="*/ 2079906 h 3835674"/>
                <a:gd name="connsiteX72" fmla="*/ 3636525 w 5228724"/>
                <a:gd name="connsiteY72" fmla="*/ 2143440 h 3835674"/>
                <a:gd name="connsiteX73" fmla="*/ 2667271 w 5228724"/>
                <a:gd name="connsiteY73" fmla="*/ 2923728 h 3835674"/>
                <a:gd name="connsiteX74" fmla="*/ 2591447 w 5228724"/>
                <a:gd name="connsiteY74" fmla="*/ 2961042 h 3835674"/>
                <a:gd name="connsiteX75" fmla="*/ 3630630 w 5228724"/>
                <a:gd name="connsiteY75" fmla="*/ 2083508 h 3835674"/>
                <a:gd name="connsiteX76" fmla="*/ 3742074 w 5228724"/>
                <a:gd name="connsiteY76" fmla="*/ 2079906 h 3835674"/>
                <a:gd name="connsiteX77" fmla="*/ 4015012 w 5228724"/>
                <a:gd name="connsiteY77" fmla="*/ 1868347 h 3835674"/>
                <a:gd name="connsiteX78" fmla="*/ 3812462 w 5228724"/>
                <a:gd name="connsiteY78" fmla="*/ 2025349 h 3835674"/>
                <a:gd name="connsiteX79" fmla="*/ 3634004 w 5228724"/>
                <a:gd name="connsiteY79" fmla="*/ 2027900 h 3835674"/>
                <a:gd name="connsiteX80" fmla="*/ 2499832 w 5228724"/>
                <a:gd name="connsiteY80" fmla="*/ 3006126 h 3835674"/>
                <a:gd name="connsiteX81" fmla="*/ 2295300 w 5228724"/>
                <a:gd name="connsiteY81" fmla="*/ 3106781 h 3835674"/>
                <a:gd name="connsiteX82" fmla="*/ 3616585 w 5228724"/>
                <a:gd name="connsiteY82" fmla="*/ 1850795 h 3835674"/>
                <a:gd name="connsiteX83" fmla="*/ 4015012 w 5228724"/>
                <a:gd name="connsiteY83" fmla="*/ 1868347 h 3835674"/>
                <a:gd name="connsiteX84" fmla="*/ 4193938 w 5228724"/>
                <a:gd name="connsiteY84" fmla="*/ 1729659 h 3835674"/>
                <a:gd name="connsiteX85" fmla="*/ 4103707 w 5228724"/>
                <a:gd name="connsiteY85" fmla="*/ 1799599 h 3835674"/>
                <a:gd name="connsiteX86" fmla="*/ 3620810 w 5228724"/>
                <a:gd name="connsiteY86" fmla="*/ 1771382 h 3835674"/>
                <a:gd name="connsiteX87" fmla="*/ 2163611 w 5228724"/>
                <a:gd name="connsiteY87" fmla="*/ 3171588 h 3835674"/>
                <a:gd name="connsiteX88" fmla="*/ 2067266 w 5228724"/>
                <a:gd name="connsiteY88" fmla="*/ 3219001 h 3835674"/>
                <a:gd name="connsiteX89" fmla="*/ 3612208 w 5228724"/>
                <a:gd name="connsiteY89" fmla="*/ 1683928 h 3835674"/>
                <a:gd name="connsiteX90" fmla="*/ 4193938 w 5228724"/>
                <a:gd name="connsiteY90" fmla="*/ 1729659 h 3835674"/>
                <a:gd name="connsiteX91" fmla="*/ 5171074 w 5228724"/>
                <a:gd name="connsiteY91" fmla="*/ 896823 h 3835674"/>
                <a:gd name="connsiteX92" fmla="*/ 3691213 w 5228724"/>
                <a:gd name="connsiteY92" fmla="*/ 115286 h 3835674"/>
                <a:gd name="connsiteX93" fmla="*/ 88071 w 5228724"/>
                <a:gd name="connsiteY93" fmla="*/ 2017377 h 3835674"/>
                <a:gd name="connsiteX94" fmla="*/ 1646343 w 5228724"/>
                <a:gd name="connsiteY94" fmla="*/ 3684892 h 3835674"/>
                <a:gd name="connsiteX95" fmla="*/ 3566306 w 5228724"/>
                <a:gd name="connsiteY95" fmla="*/ 2350095 h 3835674"/>
                <a:gd name="connsiteX96" fmla="*/ 4128702 w 5228724"/>
                <a:gd name="connsiteY96" fmla="*/ 1893153 h 3835674"/>
                <a:gd name="connsiteX97" fmla="*/ 4216683 w 5228724"/>
                <a:gd name="connsiteY97" fmla="*/ 1825704 h 3835674"/>
                <a:gd name="connsiteX98" fmla="*/ 4212817 w 5228724"/>
                <a:gd name="connsiteY98" fmla="*/ 1824811 h 3835674"/>
                <a:gd name="connsiteX99" fmla="*/ 4297195 w 5228724"/>
                <a:gd name="connsiteY99" fmla="*/ 1756253 h 3835674"/>
                <a:gd name="connsiteX100" fmla="*/ 4298583 w 5228724"/>
                <a:gd name="connsiteY100" fmla="*/ 1756611 h 3835674"/>
                <a:gd name="connsiteX101" fmla="*/ 4329878 w 5228724"/>
                <a:gd name="connsiteY101" fmla="*/ 1729699 h 3835674"/>
                <a:gd name="connsiteX102" fmla="*/ 4564041 w 5228724"/>
                <a:gd name="connsiteY102" fmla="*/ 1539443 h 3835674"/>
                <a:gd name="connsiteX103" fmla="*/ 4548611 w 5228724"/>
                <a:gd name="connsiteY103" fmla="*/ 1538784 h 3835674"/>
                <a:gd name="connsiteX104" fmla="*/ 5171074 w 5228724"/>
                <a:gd name="connsiteY104" fmla="*/ 896823 h 3835674"/>
                <a:gd name="connsiteX0" fmla="*/ 1984157 w 5243292"/>
                <a:gd name="connsiteY0" fmla="*/ 1320562 h 3743159"/>
                <a:gd name="connsiteX1" fmla="*/ 1937555 w 5243292"/>
                <a:gd name="connsiteY1" fmla="*/ 1209671 h 3743159"/>
                <a:gd name="connsiteX2" fmla="*/ 1722357 w 5243292"/>
                <a:gd name="connsiteY2" fmla="*/ 1153725 h 3743159"/>
                <a:gd name="connsiteX3" fmla="*/ 1393975 w 5243292"/>
                <a:gd name="connsiteY3" fmla="*/ 1408150 h 3743159"/>
                <a:gd name="connsiteX4" fmla="*/ 1468105 w 5243292"/>
                <a:gd name="connsiteY4" fmla="*/ 1934383 h 3743159"/>
                <a:gd name="connsiteX5" fmla="*/ 1592985 w 5243292"/>
                <a:gd name="connsiteY5" fmla="*/ 1810836 h 3743159"/>
                <a:gd name="connsiteX6" fmla="*/ 1443655 w 5243292"/>
                <a:gd name="connsiteY6" fmla="*/ 1444196 h 3743159"/>
                <a:gd name="connsiteX7" fmla="*/ 1881823 w 5243292"/>
                <a:gd name="connsiteY7" fmla="*/ 1409983 h 3743159"/>
                <a:gd name="connsiteX8" fmla="*/ 1984157 w 5243292"/>
                <a:gd name="connsiteY8" fmla="*/ 1320562 h 3743159"/>
                <a:gd name="connsiteX9" fmla="*/ 2037006 w 5243292"/>
                <a:gd name="connsiteY9" fmla="*/ 1323162 h 3743159"/>
                <a:gd name="connsiteX10" fmla="*/ 1820785 w 5243292"/>
                <a:gd name="connsiteY10" fmla="*/ 1456193 h 3743159"/>
                <a:gd name="connsiteX11" fmla="*/ 1499094 w 5243292"/>
                <a:gd name="connsiteY11" fmla="*/ 1441939 h 3743159"/>
                <a:gd name="connsiteX12" fmla="*/ 1589788 w 5243292"/>
                <a:gd name="connsiteY12" fmla="*/ 1746174 h 3743159"/>
                <a:gd name="connsiteX13" fmla="*/ 1486954 w 5243292"/>
                <a:gd name="connsiteY13" fmla="*/ 1977590 h 3743159"/>
                <a:gd name="connsiteX14" fmla="*/ 1395839 w 5243292"/>
                <a:gd name="connsiteY14" fmla="*/ 1302583 h 3743159"/>
                <a:gd name="connsiteX15" fmla="*/ 1772572 w 5243292"/>
                <a:gd name="connsiteY15" fmla="*/ 1092001 h 3743159"/>
                <a:gd name="connsiteX16" fmla="*/ 2004154 w 5243292"/>
                <a:gd name="connsiteY16" fmla="*/ 1203031 h 3743159"/>
                <a:gd name="connsiteX17" fmla="*/ 2037006 w 5243292"/>
                <a:gd name="connsiteY17" fmla="*/ 1323162 h 3743159"/>
                <a:gd name="connsiteX18" fmla="*/ 2675351 w 5243292"/>
                <a:gd name="connsiteY18" fmla="*/ 1631756 h 3743159"/>
                <a:gd name="connsiteX19" fmla="*/ 2578018 w 5243292"/>
                <a:gd name="connsiteY19" fmla="*/ 1498076 h 3743159"/>
                <a:gd name="connsiteX20" fmla="*/ 2447235 w 5243292"/>
                <a:gd name="connsiteY20" fmla="*/ 1475988 h 3743159"/>
                <a:gd name="connsiteX21" fmla="*/ 2401494 w 5243292"/>
                <a:gd name="connsiteY21" fmla="*/ 1539345 h 3743159"/>
                <a:gd name="connsiteX22" fmla="*/ 2315626 w 5243292"/>
                <a:gd name="connsiteY22" fmla="*/ 1923307 h 3743159"/>
                <a:gd name="connsiteX23" fmla="*/ 1926759 w 5243292"/>
                <a:gd name="connsiteY23" fmla="*/ 1731754 h 3743159"/>
                <a:gd name="connsiteX24" fmla="*/ 1764170 w 5243292"/>
                <a:gd name="connsiteY24" fmla="*/ 1872467 h 3743159"/>
                <a:gd name="connsiteX25" fmla="*/ 2336669 w 5243292"/>
                <a:gd name="connsiteY25" fmla="*/ 1978661 h 3743159"/>
                <a:gd name="connsiteX26" fmla="*/ 2675351 w 5243292"/>
                <a:gd name="connsiteY26" fmla="*/ 1631756 h 3743159"/>
                <a:gd name="connsiteX27" fmla="*/ 2710706 w 5243292"/>
                <a:gd name="connsiteY27" fmla="*/ 1637298 h 3743159"/>
                <a:gd name="connsiteX28" fmla="*/ 2274547 w 5243292"/>
                <a:gd name="connsiteY28" fmla="*/ 2047871 h 3743159"/>
                <a:gd name="connsiteX29" fmla="*/ 1704630 w 5243292"/>
                <a:gd name="connsiteY29" fmla="*/ 1825783 h 3743159"/>
                <a:gd name="connsiteX30" fmla="*/ 2005252 w 5243292"/>
                <a:gd name="connsiteY30" fmla="*/ 1704745 h 3743159"/>
                <a:gd name="connsiteX31" fmla="*/ 2268016 w 5243292"/>
                <a:gd name="connsiteY31" fmla="*/ 1878547 h 3743159"/>
                <a:gd name="connsiteX32" fmla="*/ 2367254 w 5243292"/>
                <a:gd name="connsiteY32" fmla="*/ 1576643 h 3743159"/>
                <a:gd name="connsiteX33" fmla="*/ 2484431 w 5243292"/>
                <a:gd name="connsiteY33" fmla="*/ 1408637 h 3743159"/>
                <a:gd name="connsiteX34" fmla="*/ 2587479 w 5243292"/>
                <a:gd name="connsiteY34" fmla="*/ 1433416 h 3743159"/>
                <a:gd name="connsiteX35" fmla="*/ 2710706 w 5243292"/>
                <a:gd name="connsiteY35" fmla="*/ 1637298 h 3743159"/>
                <a:gd name="connsiteX36" fmla="*/ 3080543 w 5243292"/>
                <a:gd name="connsiteY36" fmla="*/ 929520 h 3743159"/>
                <a:gd name="connsiteX37" fmla="*/ 2780905 w 5243292"/>
                <a:gd name="connsiteY37" fmla="*/ 727484 h 3743159"/>
                <a:gd name="connsiteX38" fmla="*/ 2683322 w 5243292"/>
                <a:gd name="connsiteY38" fmla="*/ 736258 h 3743159"/>
                <a:gd name="connsiteX39" fmla="*/ 2553544 w 5243292"/>
                <a:gd name="connsiteY39" fmla="*/ 771099 h 3743159"/>
                <a:gd name="connsiteX40" fmla="*/ 2269900 w 5243292"/>
                <a:gd name="connsiteY40" fmla="*/ 1199314 h 3743159"/>
                <a:gd name="connsiteX41" fmla="*/ 2441054 w 5243292"/>
                <a:gd name="connsiteY41" fmla="*/ 1178424 h 3743159"/>
                <a:gd name="connsiteX42" fmla="*/ 2566895 w 5243292"/>
                <a:gd name="connsiteY42" fmla="*/ 825399 h 3743159"/>
                <a:gd name="connsiteX43" fmla="*/ 2910878 w 5243292"/>
                <a:gd name="connsiteY43" fmla="*/ 1045529 h 3743159"/>
                <a:gd name="connsiteX44" fmla="*/ 3080543 w 5243292"/>
                <a:gd name="connsiteY44" fmla="*/ 929520 h 3743159"/>
                <a:gd name="connsiteX45" fmla="*/ 3130658 w 5243292"/>
                <a:gd name="connsiteY45" fmla="*/ 960546 h 3743159"/>
                <a:gd name="connsiteX46" fmla="*/ 2833240 w 5243292"/>
                <a:gd name="connsiteY46" fmla="*/ 1043945 h 3743159"/>
                <a:gd name="connsiteX47" fmla="*/ 2605995 w 5243292"/>
                <a:gd name="connsiteY47" fmla="*/ 853398 h 3743159"/>
                <a:gd name="connsiteX48" fmla="*/ 2477161 w 5243292"/>
                <a:gd name="connsiteY48" fmla="*/ 1127742 h 3743159"/>
                <a:gd name="connsiteX49" fmla="*/ 2252898 w 5243292"/>
                <a:gd name="connsiteY49" fmla="*/ 1240243 h 3743159"/>
                <a:gd name="connsiteX50" fmla="*/ 2619655 w 5243292"/>
                <a:gd name="connsiteY50" fmla="*/ 693188 h 3743159"/>
                <a:gd name="connsiteX51" fmla="*/ 2693268 w 5243292"/>
                <a:gd name="connsiteY51" fmla="*/ 681875 h 3743159"/>
                <a:gd name="connsiteX52" fmla="*/ 3130658 w 5243292"/>
                <a:gd name="connsiteY52" fmla="*/ 960546 h 3743159"/>
                <a:gd name="connsiteX53" fmla="*/ 3761137 w 5243292"/>
                <a:gd name="connsiteY53" fmla="*/ 1227772 h 3743159"/>
                <a:gd name="connsiteX54" fmla="*/ 3663805 w 5243292"/>
                <a:gd name="connsiteY54" fmla="*/ 1094090 h 3743159"/>
                <a:gd name="connsiteX55" fmla="*/ 3533022 w 5243292"/>
                <a:gd name="connsiteY55" fmla="*/ 1072005 h 3743159"/>
                <a:gd name="connsiteX56" fmla="*/ 3487281 w 5243292"/>
                <a:gd name="connsiteY56" fmla="*/ 1135361 h 3743159"/>
                <a:gd name="connsiteX57" fmla="*/ 3401412 w 5243292"/>
                <a:gd name="connsiteY57" fmla="*/ 1519323 h 3743159"/>
                <a:gd name="connsiteX58" fmla="*/ 3012546 w 5243292"/>
                <a:gd name="connsiteY58" fmla="*/ 1327770 h 3743159"/>
                <a:gd name="connsiteX59" fmla="*/ 2849956 w 5243292"/>
                <a:gd name="connsiteY59" fmla="*/ 1468483 h 3743159"/>
                <a:gd name="connsiteX60" fmla="*/ 3422455 w 5243292"/>
                <a:gd name="connsiteY60" fmla="*/ 1574675 h 3743159"/>
                <a:gd name="connsiteX61" fmla="*/ 3761137 w 5243292"/>
                <a:gd name="connsiteY61" fmla="*/ 1227772 h 3743159"/>
                <a:gd name="connsiteX62" fmla="*/ 3796493 w 5243292"/>
                <a:gd name="connsiteY62" fmla="*/ 1233312 h 3743159"/>
                <a:gd name="connsiteX63" fmla="*/ 3360333 w 5243292"/>
                <a:gd name="connsiteY63" fmla="*/ 1643885 h 3743159"/>
                <a:gd name="connsiteX64" fmla="*/ 2790415 w 5243292"/>
                <a:gd name="connsiteY64" fmla="*/ 1421799 h 3743159"/>
                <a:gd name="connsiteX65" fmla="*/ 3091038 w 5243292"/>
                <a:gd name="connsiteY65" fmla="*/ 1300759 h 3743159"/>
                <a:gd name="connsiteX66" fmla="*/ 3353803 w 5243292"/>
                <a:gd name="connsiteY66" fmla="*/ 1474561 h 3743159"/>
                <a:gd name="connsiteX67" fmla="*/ 3453040 w 5243292"/>
                <a:gd name="connsiteY67" fmla="*/ 1172659 h 3743159"/>
                <a:gd name="connsiteX68" fmla="*/ 3570217 w 5243292"/>
                <a:gd name="connsiteY68" fmla="*/ 1004651 h 3743159"/>
                <a:gd name="connsiteX69" fmla="*/ 3673266 w 5243292"/>
                <a:gd name="connsiteY69" fmla="*/ 1029430 h 3743159"/>
                <a:gd name="connsiteX70" fmla="*/ 3796493 w 5243292"/>
                <a:gd name="connsiteY70" fmla="*/ 1233312 h 3743159"/>
                <a:gd name="connsiteX71" fmla="*/ 3756642 w 5243292"/>
                <a:gd name="connsiteY71" fmla="*/ 2079906 h 3743159"/>
                <a:gd name="connsiteX72" fmla="*/ 3651093 w 5243292"/>
                <a:gd name="connsiteY72" fmla="*/ 2143440 h 3743159"/>
                <a:gd name="connsiteX73" fmla="*/ 2681839 w 5243292"/>
                <a:gd name="connsiteY73" fmla="*/ 2923728 h 3743159"/>
                <a:gd name="connsiteX74" fmla="*/ 2606015 w 5243292"/>
                <a:gd name="connsiteY74" fmla="*/ 2961042 h 3743159"/>
                <a:gd name="connsiteX75" fmla="*/ 3645198 w 5243292"/>
                <a:gd name="connsiteY75" fmla="*/ 2083508 h 3743159"/>
                <a:gd name="connsiteX76" fmla="*/ 3756642 w 5243292"/>
                <a:gd name="connsiteY76" fmla="*/ 2079906 h 3743159"/>
                <a:gd name="connsiteX77" fmla="*/ 4029580 w 5243292"/>
                <a:gd name="connsiteY77" fmla="*/ 1868347 h 3743159"/>
                <a:gd name="connsiteX78" fmla="*/ 3827030 w 5243292"/>
                <a:gd name="connsiteY78" fmla="*/ 2025349 h 3743159"/>
                <a:gd name="connsiteX79" fmla="*/ 3648572 w 5243292"/>
                <a:gd name="connsiteY79" fmla="*/ 2027900 h 3743159"/>
                <a:gd name="connsiteX80" fmla="*/ 2514400 w 5243292"/>
                <a:gd name="connsiteY80" fmla="*/ 3006126 h 3743159"/>
                <a:gd name="connsiteX81" fmla="*/ 2309868 w 5243292"/>
                <a:gd name="connsiteY81" fmla="*/ 3106781 h 3743159"/>
                <a:gd name="connsiteX82" fmla="*/ 3631153 w 5243292"/>
                <a:gd name="connsiteY82" fmla="*/ 1850795 h 3743159"/>
                <a:gd name="connsiteX83" fmla="*/ 4029580 w 5243292"/>
                <a:gd name="connsiteY83" fmla="*/ 1868347 h 3743159"/>
                <a:gd name="connsiteX84" fmla="*/ 4208506 w 5243292"/>
                <a:gd name="connsiteY84" fmla="*/ 1729659 h 3743159"/>
                <a:gd name="connsiteX85" fmla="*/ 4118275 w 5243292"/>
                <a:gd name="connsiteY85" fmla="*/ 1799599 h 3743159"/>
                <a:gd name="connsiteX86" fmla="*/ 3635378 w 5243292"/>
                <a:gd name="connsiteY86" fmla="*/ 1771382 h 3743159"/>
                <a:gd name="connsiteX87" fmla="*/ 2178179 w 5243292"/>
                <a:gd name="connsiteY87" fmla="*/ 3171588 h 3743159"/>
                <a:gd name="connsiteX88" fmla="*/ 2081834 w 5243292"/>
                <a:gd name="connsiteY88" fmla="*/ 3219001 h 3743159"/>
                <a:gd name="connsiteX89" fmla="*/ 3626776 w 5243292"/>
                <a:gd name="connsiteY89" fmla="*/ 1683928 h 3743159"/>
                <a:gd name="connsiteX90" fmla="*/ 4208506 w 5243292"/>
                <a:gd name="connsiteY90" fmla="*/ 1729659 h 3743159"/>
                <a:gd name="connsiteX91" fmla="*/ 5185642 w 5243292"/>
                <a:gd name="connsiteY91" fmla="*/ 896823 h 3743159"/>
                <a:gd name="connsiteX92" fmla="*/ 3705781 w 5243292"/>
                <a:gd name="connsiteY92" fmla="*/ 115286 h 3743159"/>
                <a:gd name="connsiteX93" fmla="*/ 102639 w 5243292"/>
                <a:gd name="connsiteY93" fmla="*/ 2017377 h 3743159"/>
                <a:gd name="connsiteX94" fmla="*/ 1564162 w 5243292"/>
                <a:gd name="connsiteY94" fmla="*/ 3586692 h 3743159"/>
                <a:gd name="connsiteX95" fmla="*/ 3580874 w 5243292"/>
                <a:gd name="connsiteY95" fmla="*/ 2350095 h 3743159"/>
                <a:gd name="connsiteX96" fmla="*/ 4143270 w 5243292"/>
                <a:gd name="connsiteY96" fmla="*/ 1893153 h 3743159"/>
                <a:gd name="connsiteX97" fmla="*/ 4231251 w 5243292"/>
                <a:gd name="connsiteY97" fmla="*/ 1825704 h 3743159"/>
                <a:gd name="connsiteX98" fmla="*/ 4227385 w 5243292"/>
                <a:gd name="connsiteY98" fmla="*/ 1824811 h 3743159"/>
                <a:gd name="connsiteX99" fmla="*/ 4311763 w 5243292"/>
                <a:gd name="connsiteY99" fmla="*/ 1756253 h 3743159"/>
                <a:gd name="connsiteX100" fmla="*/ 4313151 w 5243292"/>
                <a:gd name="connsiteY100" fmla="*/ 1756611 h 3743159"/>
                <a:gd name="connsiteX101" fmla="*/ 4344446 w 5243292"/>
                <a:gd name="connsiteY101" fmla="*/ 1729699 h 3743159"/>
                <a:gd name="connsiteX102" fmla="*/ 4578609 w 5243292"/>
                <a:gd name="connsiteY102" fmla="*/ 1539443 h 3743159"/>
                <a:gd name="connsiteX103" fmla="*/ 4563179 w 5243292"/>
                <a:gd name="connsiteY103" fmla="*/ 1538784 h 3743159"/>
                <a:gd name="connsiteX104" fmla="*/ 5185642 w 5243292"/>
                <a:gd name="connsiteY104" fmla="*/ 896823 h 3743159"/>
                <a:gd name="connsiteX0" fmla="*/ 1980326 w 5239461"/>
                <a:gd name="connsiteY0" fmla="*/ 1320562 h 3777802"/>
                <a:gd name="connsiteX1" fmla="*/ 1933724 w 5239461"/>
                <a:gd name="connsiteY1" fmla="*/ 1209671 h 3777802"/>
                <a:gd name="connsiteX2" fmla="*/ 1718526 w 5239461"/>
                <a:gd name="connsiteY2" fmla="*/ 1153725 h 3777802"/>
                <a:gd name="connsiteX3" fmla="*/ 1390144 w 5239461"/>
                <a:gd name="connsiteY3" fmla="*/ 1408150 h 3777802"/>
                <a:gd name="connsiteX4" fmla="*/ 1464274 w 5239461"/>
                <a:gd name="connsiteY4" fmla="*/ 1934383 h 3777802"/>
                <a:gd name="connsiteX5" fmla="*/ 1589154 w 5239461"/>
                <a:gd name="connsiteY5" fmla="*/ 1810836 h 3777802"/>
                <a:gd name="connsiteX6" fmla="*/ 1439824 w 5239461"/>
                <a:gd name="connsiteY6" fmla="*/ 1444196 h 3777802"/>
                <a:gd name="connsiteX7" fmla="*/ 1877992 w 5239461"/>
                <a:gd name="connsiteY7" fmla="*/ 1409983 h 3777802"/>
                <a:gd name="connsiteX8" fmla="*/ 1980326 w 5239461"/>
                <a:gd name="connsiteY8" fmla="*/ 1320562 h 3777802"/>
                <a:gd name="connsiteX9" fmla="*/ 2033175 w 5239461"/>
                <a:gd name="connsiteY9" fmla="*/ 1323162 h 3777802"/>
                <a:gd name="connsiteX10" fmla="*/ 1816954 w 5239461"/>
                <a:gd name="connsiteY10" fmla="*/ 1456193 h 3777802"/>
                <a:gd name="connsiteX11" fmla="*/ 1495263 w 5239461"/>
                <a:gd name="connsiteY11" fmla="*/ 1441939 h 3777802"/>
                <a:gd name="connsiteX12" fmla="*/ 1585957 w 5239461"/>
                <a:gd name="connsiteY12" fmla="*/ 1746174 h 3777802"/>
                <a:gd name="connsiteX13" fmla="*/ 1483123 w 5239461"/>
                <a:gd name="connsiteY13" fmla="*/ 1977590 h 3777802"/>
                <a:gd name="connsiteX14" fmla="*/ 1392008 w 5239461"/>
                <a:gd name="connsiteY14" fmla="*/ 1302583 h 3777802"/>
                <a:gd name="connsiteX15" fmla="*/ 1768741 w 5239461"/>
                <a:gd name="connsiteY15" fmla="*/ 1092001 h 3777802"/>
                <a:gd name="connsiteX16" fmla="*/ 2000323 w 5239461"/>
                <a:gd name="connsiteY16" fmla="*/ 1203031 h 3777802"/>
                <a:gd name="connsiteX17" fmla="*/ 2033175 w 5239461"/>
                <a:gd name="connsiteY17" fmla="*/ 1323162 h 3777802"/>
                <a:gd name="connsiteX18" fmla="*/ 2671520 w 5239461"/>
                <a:gd name="connsiteY18" fmla="*/ 1631756 h 3777802"/>
                <a:gd name="connsiteX19" fmla="*/ 2574187 w 5239461"/>
                <a:gd name="connsiteY19" fmla="*/ 1498076 h 3777802"/>
                <a:gd name="connsiteX20" fmla="*/ 2443404 w 5239461"/>
                <a:gd name="connsiteY20" fmla="*/ 1475988 h 3777802"/>
                <a:gd name="connsiteX21" fmla="*/ 2397663 w 5239461"/>
                <a:gd name="connsiteY21" fmla="*/ 1539345 h 3777802"/>
                <a:gd name="connsiteX22" fmla="*/ 2311795 w 5239461"/>
                <a:gd name="connsiteY22" fmla="*/ 1923307 h 3777802"/>
                <a:gd name="connsiteX23" fmla="*/ 1922928 w 5239461"/>
                <a:gd name="connsiteY23" fmla="*/ 1731754 h 3777802"/>
                <a:gd name="connsiteX24" fmla="*/ 1760339 w 5239461"/>
                <a:gd name="connsiteY24" fmla="*/ 1872467 h 3777802"/>
                <a:gd name="connsiteX25" fmla="*/ 2332838 w 5239461"/>
                <a:gd name="connsiteY25" fmla="*/ 1978661 h 3777802"/>
                <a:gd name="connsiteX26" fmla="*/ 2671520 w 5239461"/>
                <a:gd name="connsiteY26" fmla="*/ 1631756 h 3777802"/>
                <a:gd name="connsiteX27" fmla="*/ 2706875 w 5239461"/>
                <a:gd name="connsiteY27" fmla="*/ 1637298 h 3777802"/>
                <a:gd name="connsiteX28" fmla="*/ 2270716 w 5239461"/>
                <a:gd name="connsiteY28" fmla="*/ 2047871 h 3777802"/>
                <a:gd name="connsiteX29" fmla="*/ 1700799 w 5239461"/>
                <a:gd name="connsiteY29" fmla="*/ 1825783 h 3777802"/>
                <a:gd name="connsiteX30" fmla="*/ 2001421 w 5239461"/>
                <a:gd name="connsiteY30" fmla="*/ 1704745 h 3777802"/>
                <a:gd name="connsiteX31" fmla="*/ 2264185 w 5239461"/>
                <a:gd name="connsiteY31" fmla="*/ 1878547 h 3777802"/>
                <a:gd name="connsiteX32" fmla="*/ 2363423 w 5239461"/>
                <a:gd name="connsiteY32" fmla="*/ 1576643 h 3777802"/>
                <a:gd name="connsiteX33" fmla="*/ 2480600 w 5239461"/>
                <a:gd name="connsiteY33" fmla="*/ 1408637 h 3777802"/>
                <a:gd name="connsiteX34" fmla="*/ 2583648 w 5239461"/>
                <a:gd name="connsiteY34" fmla="*/ 1433416 h 3777802"/>
                <a:gd name="connsiteX35" fmla="*/ 2706875 w 5239461"/>
                <a:gd name="connsiteY35" fmla="*/ 1637298 h 3777802"/>
                <a:gd name="connsiteX36" fmla="*/ 3076712 w 5239461"/>
                <a:gd name="connsiteY36" fmla="*/ 929520 h 3777802"/>
                <a:gd name="connsiteX37" fmla="*/ 2777074 w 5239461"/>
                <a:gd name="connsiteY37" fmla="*/ 727484 h 3777802"/>
                <a:gd name="connsiteX38" fmla="*/ 2679491 w 5239461"/>
                <a:gd name="connsiteY38" fmla="*/ 736258 h 3777802"/>
                <a:gd name="connsiteX39" fmla="*/ 2549713 w 5239461"/>
                <a:gd name="connsiteY39" fmla="*/ 771099 h 3777802"/>
                <a:gd name="connsiteX40" fmla="*/ 2266069 w 5239461"/>
                <a:gd name="connsiteY40" fmla="*/ 1199314 h 3777802"/>
                <a:gd name="connsiteX41" fmla="*/ 2437223 w 5239461"/>
                <a:gd name="connsiteY41" fmla="*/ 1178424 h 3777802"/>
                <a:gd name="connsiteX42" fmla="*/ 2563064 w 5239461"/>
                <a:gd name="connsiteY42" fmla="*/ 825399 h 3777802"/>
                <a:gd name="connsiteX43" fmla="*/ 2907047 w 5239461"/>
                <a:gd name="connsiteY43" fmla="*/ 1045529 h 3777802"/>
                <a:gd name="connsiteX44" fmla="*/ 3076712 w 5239461"/>
                <a:gd name="connsiteY44" fmla="*/ 929520 h 3777802"/>
                <a:gd name="connsiteX45" fmla="*/ 3126827 w 5239461"/>
                <a:gd name="connsiteY45" fmla="*/ 960546 h 3777802"/>
                <a:gd name="connsiteX46" fmla="*/ 2829409 w 5239461"/>
                <a:gd name="connsiteY46" fmla="*/ 1043945 h 3777802"/>
                <a:gd name="connsiteX47" fmla="*/ 2602164 w 5239461"/>
                <a:gd name="connsiteY47" fmla="*/ 853398 h 3777802"/>
                <a:gd name="connsiteX48" fmla="*/ 2473330 w 5239461"/>
                <a:gd name="connsiteY48" fmla="*/ 1127742 h 3777802"/>
                <a:gd name="connsiteX49" fmla="*/ 2249067 w 5239461"/>
                <a:gd name="connsiteY49" fmla="*/ 1240243 h 3777802"/>
                <a:gd name="connsiteX50" fmla="*/ 2615824 w 5239461"/>
                <a:gd name="connsiteY50" fmla="*/ 693188 h 3777802"/>
                <a:gd name="connsiteX51" fmla="*/ 2689437 w 5239461"/>
                <a:gd name="connsiteY51" fmla="*/ 681875 h 3777802"/>
                <a:gd name="connsiteX52" fmla="*/ 3126827 w 5239461"/>
                <a:gd name="connsiteY52" fmla="*/ 960546 h 3777802"/>
                <a:gd name="connsiteX53" fmla="*/ 3757306 w 5239461"/>
                <a:gd name="connsiteY53" fmla="*/ 1227772 h 3777802"/>
                <a:gd name="connsiteX54" fmla="*/ 3659974 w 5239461"/>
                <a:gd name="connsiteY54" fmla="*/ 1094090 h 3777802"/>
                <a:gd name="connsiteX55" fmla="*/ 3529191 w 5239461"/>
                <a:gd name="connsiteY55" fmla="*/ 1072005 h 3777802"/>
                <a:gd name="connsiteX56" fmla="*/ 3483450 w 5239461"/>
                <a:gd name="connsiteY56" fmla="*/ 1135361 h 3777802"/>
                <a:gd name="connsiteX57" fmla="*/ 3397581 w 5239461"/>
                <a:gd name="connsiteY57" fmla="*/ 1519323 h 3777802"/>
                <a:gd name="connsiteX58" fmla="*/ 3008715 w 5239461"/>
                <a:gd name="connsiteY58" fmla="*/ 1327770 h 3777802"/>
                <a:gd name="connsiteX59" fmla="*/ 2846125 w 5239461"/>
                <a:gd name="connsiteY59" fmla="*/ 1468483 h 3777802"/>
                <a:gd name="connsiteX60" fmla="*/ 3418624 w 5239461"/>
                <a:gd name="connsiteY60" fmla="*/ 1574675 h 3777802"/>
                <a:gd name="connsiteX61" fmla="*/ 3757306 w 5239461"/>
                <a:gd name="connsiteY61" fmla="*/ 1227772 h 3777802"/>
                <a:gd name="connsiteX62" fmla="*/ 3792662 w 5239461"/>
                <a:gd name="connsiteY62" fmla="*/ 1233312 h 3777802"/>
                <a:gd name="connsiteX63" fmla="*/ 3356502 w 5239461"/>
                <a:gd name="connsiteY63" fmla="*/ 1643885 h 3777802"/>
                <a:gd name="connsiteX64" fmla="*/ 2786584 w 5239461"/>
                <a:gd name="connsiteY64" fmla="*/ 1421799 h 3777802"/>
                <a:gd name="connsiteX65" fmla="*/ 3087207 w 5239461"/>
                <a:gd name="connsiteY65" fmla="*/ 1300759 h 3777802"/>
                <a:gd name="connsiteX66" fmla="*/ 3349972 w 5239461"/>
                <a:gd name="connsiteY66" fmla="*/ 1474561 h 3777802"/>
                <a:gd name="connsiteX67" fmla="*/ 3449209 w 5239461"/>
                <a:gd name="connsiteY67" fmla="*/ 1172659 h 3777802"/>
                <a:gd name="connsiteX68" fmla="*/ 3566386 w 5239461"/>
                <a:gd name="connsiteY68" fmla="*/ 1004651 h 3777802"/>
                <a:gd name="connsiteX69" fmla="*/ 3669435 w 5239461"/>
                <a:gd name="connsiteY69" fmla="*/ 1029430 h 3777802"/>
                <a:gd name="connsiteX70" fmla="*/ 3792662 w 5239461"/>
                <a:gd name="connsiteY70" fmla="*/ 1233312 h 3777802"/>
                <a:gd name="connsiteX71" fmla="*/ 3752811 w 5239461"/>
                <a:gd name="connsiteY71" fmla="*/ 2079906 h 3777802"/>
                <a:gd name="connsiteX72" fmla="*/ 3647262 w 5239461"/>
                <a:gd name="connsiteY72" fmla="*/ 2143440 h 3777802"/>
                <a:gd name="connsiteX73" fmla="*/ 2678008 w 5239461"/>
                <a:gd name="connsiteY73" fmla="*/ 2923728 h 3777802"/>
                <a:gd name="connsiteX74" fmla="*/ 2602184 w 5239461"/>
                <a:gd name="connsiteY74" fmla="*/ 2961042 h 3777802"/>
                <a:gd name="connsiteX75" fmla="*/ 3641367 w 5239461"/>
                <a:gd name="connsiteY75" fmla="*/ 2083508 h 3777802"/>
                <a:gd name="connsiteX76" fmla="*/ 3752811 w 5239461"/>
                <a:gd name="connsiteY76" fmla="*/ 2079906 h 3777802"/>
                <a:gd name="connsiteX77" fmla="*/ 4025749 w 5239461"/>
                <a:gd name="connsiteY77" fmla="*/ 1868347 h 3777802"/>
                <a:gd name="connsiteX78" fmla="*/ 3823199 w 5239461"/>
                <a:gd name="connsiteY78" fmla="*/ 2025349 h 3777802"/>
                <a:gd name="connsiteX79" fmla="*/ 3644741 w 5239461"/>
                <a:gd name="connsiteY79" fmla="*/ 2027900 h 3777802"/>
                <a:gd name="connsiteX80" fmla="*/ 2510569 w 5239461"/>
                <a:gd name="connsiteY80" fmla="*/ 3006126 h 3777802"/>
                <a:gd name="connsiteX81" fmla="*/ 2306037 w 5239461"/>
                <a:gd name="connsiteY81" fmla="*/ 3106781 h 3777802"/>
                <a:gd name="connsiteX82" fmla="*/ 3627322 w 5239461"/>
                <a:gd name="connsiteY82" fmla="*/ 1850795 h 3777802"/>
                <a:gd name="connsiteX83" fmla="*/ 4025749 w 5239461"/>
                <a:gd name="connsiteY83" fmla="*/ 1868347 h 3777802"/>
                <a:gd name="connsiteX84" fmla="*/ 4204675 w 5239461"/>
                <a:gd name="connsiteY84" fmla="*/ 1729659 h 3777802"/>
                <a:gd name="connsiteX85" fmla="*/ 4114444 w 5239461"/>
                <a:gd name="connsiteY85" fmla="*/ 1799599 h 3777802"/>
                <a:gd name="connsiteX86" fmla="*/ 3631547 w 5239461"/>
                <a:gd name="connsiteY86" fmla="*/ 1771382 h 3777802"/>
                <a:gd name="connsiteX87" fmla="*/ 2174348 w 5239461"/>
                <a:gd name="connsiteY87" fmla="*/ 3171588 h 3777802"/>
                <a:gd name="connsiteX88" fmla="*/ 2078003 w 5239461"/>
                <a:gd name="connsiteY88" fmla="*/ 3219001 h 3777802"/>
                <a:gd name="connsiteX89" fmla="*/ 3622945 w 5239461"/>
                <a:gd name="connsiteY89" fmla="*/ 1683928 h 3777802"/>
                <a:gd name="connsiteX90" fmla="*/ 4204675 w 5239461"/>
                <a:gd name="connsiteY90" fmla="*/ 1729659 h 3777802"/>
                <a:gd name="connsiteX91" fmla="*/ 5181811 w 5239461"/>
                <a:gd name="connsiteY91" fmla="*/ 896823 h 3777802"/>
                <a:gd name="connsiteX92" fmla="*/ 3701950 w 5239461"/>
                <a:gd name="connsiteY92" fmla="*/ 115286 h 3777802"/>
                <a:gd name="connsiteX93" fmla="*/ 98808 w 5239461"/>
                <a:gd name="connsiteY93" fmla="*/ 2017377 h 3777802"/>
                <a:gd name="connsiteX94" fmla="*/ 1584518 w 5239461"/>
                <a:gd name="connsiteY94" fmla="*/ 3623516 h 3777802"/>
                <a:gd name="connsiteX95" fmla="*/ 3577043 w 5239461"/>
                <a:gd name="connsiteY95" fmla="*/ 2350095 h 3777802"/>
                <a:gd name="connsiteX96" fmla="*/ 4139439 w 5239461"/>
                <a:gd name="connsiteY96" fmla="*/ 1893153 h 3777802"/>
                <a:gd name="connsiteX97" fmla="*/ 4227420 w 5239461"/>
                <a:gd name="connsiteY97" fmla="*/ 1825704 h 3777802"/>
                <a:gd name="connsiteX98" fmla="*/ 4223554 w 5239461"/>
                <a:gd name="connsiteY98" fmla="*/ 1824811 h 3777802"/>
                <a:gd name="connsiteX99" fmla="*/ 4307932 w 5239461"/>
                <a:gd name="connsiteY99" fmla="*/ 1756253 h 3777802"/>
                <a:gd name="connsiteX100" fmla="*/ 4309320 w 5239461"/>
                <a:gd name="connsiteY100" fmla="*/ 1756611 h 3777802"/>
                <a:gd name="connsiteX101" fmla="*/ 4340615 w 5239461"/>
                <a:gd name="connsiteY101" fmla="*/ 1729699 h 3777802"/>
                <a:gd name="connsiteX102" fmla="*/ 4574778 w 5239461"/>
                <a:gd name="connsiteY102" fmla="*/ 1539443 h 3777802"/>
                <a:gd name="connsiteX103" fmla="*/ 4559348 w 5239461"/>
                <a:gd name="connsiteY103" fmla="*/ 1538784 h 3777802"/>
                <a:gd name="connsiteX104" fmla="*/ 5181811 w 5239461"/>
                <a:gd name="connsiteY104" fmla="*/ 896823 h 3777802"/>
                <a:gd name="connsiteX0" fmla="*/ 2099489 w 5358624"/>
                <a:gd name="connsiteY0" fmla="*/ 1320562 h 3792546"/>
                <a:gd name="connsiteX1" fmla="*/ 2052887 w 5358624"/>
                <a:gd name="connsiteY1" fmla="*/ 1209671 h 3792546"/>
                <a:gd name="connsiteX2" fmla="*/ 1837689 w 5358624"/>
                <a:gd name="connsiteY2" fmla="*/ 1153725 h 3792546"/>
                <a:gd name="connsiteX3" fmla="*/ 1509307 w 5358624"/>
                <a:gd name="connsiteY3" fmla="*/ 1408150 h 3792546"/>
                <a:gd name="connsiteX4" fmla="*/ 1583437 w 5358624"/>
                <a:gd name="connsiteY4" fmla="*/ 1934383 h 3792546"/>
                <a:gd name="connsiteX5" fmla="*/ 1708317 w 5358624"/>
                <a:gd name="connsiteY5" fmla="*/ 1810836 h 3792546"/>
                <a:gd name="connsiteX6" fmla="*/ 1558987 w 5358624"/>
                <a:gd name="connsiteY6" fmla="*/ 1444196 h 3792546"/>
                <a:gd name="connsiteX7" fmla="*/ 1997155 w 5358624"/>
                <a:gd name="connsiteY7" fmla="*/ 1409983 h 3792546"/>
                <a:gd name="connsiteX8" fmla="*/ 2099489 w 5358624"/>
                <a:gd name="connsiteY8" fmla="*/ 1320562 h 3792546"/>
                <a:gd name="connsiteX9" fmla="*/ 2152338 w 5358624"/>
                <a:gd name="connsiteY9" fmla="*/ 1323162 h 3792546"/>
                <a:gd name="connsiteX10" fmla="*/ 1936117 w 5358624"/>
                <a:gd name="connsiteY10" fmla="*/ 1456193 h 3792546"/>
                <a:gd name="connsiteX11" fmla="*/ 1614426 w 5358624"/>
                <a:gd name="connsiteY11" fmla="*/ 1441939 h 3792546"/>
                <a:gd name="connsiteX12" fmla="*/ 1705120 w 5358624"/>
                <a:gd name="connsiteY12" fmla="*/ 1746174 h 3792546"/>
                <a:gd name="connsiteX13" fmla="*/ 1602286 w 5358624"/>
                <a:gd name="connsiteY13" fmla="*/ 1977590 h 3792546"/>
                <a:gd name="connsiteX14" fmla="*/ 1511171 w 5358624"/>
                <a:gd name="connsiteY14" fmla="*/ 1302583 h 3792546"/>
                <a:gd name="connsiteX15" fmla="*/ 1887904 w 5358624"/>
                <a:gd name="connsiteY15" fmla="*/ 1092001 h 3792546"/>
                <a:gd name="connsiteX16" fmla="*/ 2119486 w 5358624"/>
                <a:gd name="connsiteY16" fmla="*/ 1203031 h 3792546"/>
                <a:gd name="connsiteX17" fmla="*/ 2152338 w 5358624"/>
                <a:gd name="connsiteY17" fmla="*/ 1323162 h 3792546"/>
                <a:gd name="connsiteX18" fmla="*/ 2790683 w 5358624"/>
                <a:gd name="connsiteY18" fmla="*/ 1631756 h 3792546"/>
                <a:gd name="connsiteX19" fmla="*/ 2693350 w 5358624"/>
                <a:gd name="connsiteY19" fmla="*/ 1498076 h 3792546"/>
                <a:gd name="connsiteX20" fmla="*/ 2562567 w 5358624"/>
                <a:gd name="connsiteY20" fmla="*/ 1475988 h 3792546"/>
                <a:gd name="connsiteX21" fmla="*/ 2516826 w 5358624"/>
                <a:gd name="connsiteY21" fmla="*/ 1539345 h 3792546"/>
                <a:gd name="connsiteX22" fmla="*/ 2430958 w 5358624"/>
                <a:gd name="connsiteY22" fmla="*/ 1923307 h 3792546"/>
                <a:gd name="connsiteX23" fmla="*/ 2042091 w 5358624"/>
                <a:gd name="connsiteY23" fmla="*/ 1731754 h 3792546"/>
                <a:gd name="connsiteX24" fmla="*/ 1879502 w 5358624"/>
                <a:gd name="connsiteY24" fmla="*/ 1872467 h 3792546"/>
                <a:gd name="connsiteX25" fmla="*/ 2452001 w 5358624"/>
                <a:gd name="connsiteY25" fmla="*/ 1978661 h 3792546"/>
                <a:gd name="connsiteX26" fmla="*/ 2790683 w 5358624"/>
                <a:gd name="connsiteY26" fmla="*/ 1631756 h 3792546"/>
                <a:gd name="connsiteX27" fmla="*/ 2826038 w 5358624"/>
                <a:gd name="connsiteY27" fmla="*/ 1637298 h 3792546"/>
                <a:gd name="connsiteX28" fmla="*/ 2389879 w 5358624"/>
                <a:gd name="connsiteY28" fmla="*/ 2047871 h 3792546"/>
                <a:gd name="connsiteX29" fmla="*/ 1819962 w 5358624"/>
                <a:gd name="connsiteY29" fmla="*/ 1825783 h 3792546"/>
                <a:gd name="connsiteX30" fmla="*/ 2120584 w 5358624"/>
                <a:gd name="connsiteY30" fmla="*/ 1704745 h 3792546"/>
                <a:gd name="connsiteX31" fmla="*/ 2383348 w 5358624"/>
                <a:gd name="connsiteY31" fmla="*/ 1878547 h 3792546"/>
                <a:gd name="connsiteX32" fmla="*/ 2482586 w 5358624"/>
                <a:gd name="connsiteY32" fmla="*/ 1576643 h 3792546"/>
                <a:gd name="connsiteX33" fmla="*/ 2599763 w 5358624"/>
                <a:gd name="connsiteY33" fmla="*/ 1408637 h 3792546"/>
                <a:gd name="connsiteX34" fmla="*/ 2702811 w 5358624"/>
                <a:gd name="connsiteY34" fmla="*/ 1433416 h 3792546"/>
                <a:gd name="connsiteX35" fmla="*/ 2826038 w 5358624"/>
                <a:gd name="connsiteY35" fmla="*/ 1637298 h 3792546"/>
                <a:gd name="connsiteX36" fmla="*/ 3195875 w 5358624"/>
                <a:gd name="connsiteY36" fmla="*/ 929520 h 3792546"/>
                <a:gd name="connsiteX37" fmla="*/ 2896237 w 5358624"/>
                <a:gd name="connsiteY37" fmla="*/ 727484 h 3792546"/>
                <a:gd name="connsiteX38" fmla="*/ 2798654 w 5358624"/>
                <a:gd name="connsiteY38" fmla="*/ 736258 h 3792546"/>
                <a:gd name="connsiteX39" fmla="*/ 2668876 w 5358624"/>
                <a:gd name="connsiteY39" fmla="*/ 771099 h 3792546"/>
                <a:gd name="connsiteX40" fmla="*/ 2385232 w 5358624"/>
                <a:gd name="connsiteY40" fmla="*/ 1199314 h 3792546"/>
                <a:gd name="connsiteX41" fmla="*/ 2556386 w 5358624"/>
                <a:gd name="connsiteY41" fmla="*/ 1178424 h 3792546"/>
                <a:gd name="connsiteX42" fmla="*/ 2682227 w 5358624"/>
                <a:gd name="connsiteY42" fmla="*/ 825399 h 3792546"/>
                <a:gd name="connsiteX43" fmla="*/ 3026210 w 5358624"/>
                <a:gd name="connsiteY43" fmla="*/ 1045529 h 3792546"/>
                <a:gd name="connsiteX44" fmla="*/ 3195875 w 5358624"/>
                <a:gd name="connsiteY44" fmla="*/ 929520 h 3792546"/>
                <a:gd name="connsiteX45" fmla="*/ 3245990 w 5358624"/>
                <a:gd name="connsiteY45" fmla="*/ 960546 h 3792546"/>
                <a:gd name="connsiteX46" fmla="*/ 2948572 w 5358624"/>
                <a:gd name="connsiteY46" fmla="*/ 1043945 h 3792546"/>
                <a:gd name="connsiteX47" fmla="*/ 2721327 w 5358624"/>
                <a:gd name="connsiteY47" fmla="*/ 853398 h 3792546"/>
                <a:gd name="connsiteX48" fmla="*/ 2592493 w 5358624"/>
                <a:gd name="connsiteY48" fmla="*/ 1127742 h 3792546"/>
                <a:gd name="connsiteX49" fmla="*/ 2368230 w 5358624"/>
                <a:gd name="connsiteY49" fmla="*/ 1240243 h 3792546"/>
                <a:gd name="connsiteX50" fmla="*/ 2734987 w 5358624"/>
                <a:gd name="connsiteY50" fmla="*/ 693188 h 3792546"/>
                <a:gd name="connsiteX51" fmla="*/ 2808600 w 5358624"/>
                <a:gd name="connsiteY51" fmla="*/ 681875 h 3792546"/>
                <a:gd name="connsiteX52" fmla="*/ 3245990 w 5358624"/>
                <a:gd name="connsiteY52" fmla="*/ 960546 h 3792546"/>
                <a:gd name="connsiteX53" fmla="*/ 3876469 w 5358624"/>
                <a:gd name="connsiteY53" fmla="*/ 1227772 h 3792546"/>
                <a:gd name="connsiteX54" fmla="*/ 3779137 w 5358624"/>
                <a:gd name="connsiteY54" fmla="*/ 1094090 h 3792546"/>
                <a:gd name="connsiteX55" fmla="*/ 3648354 w 5358624"/>
                <a:gd name="connsiteY55" fmla="*/ 1072005 h 3792546"/>
                <a:gd name="connsiteX56" fmla="*/ 3602613 w 5358624"/>
                <a:gd name="connsiteY56" fmla="*/ 1135361 h 3792546"/>
                <a:gd name="connsiteX57" fmla="*/ 3516744 w 5358624"/>
                <a:gd name="connsiteY57" fmla="*/ 1519323 h 3792546"/>
                <a:gd name="connsiteX58" fmla="*/ 3127878 w 5358624"/>
                <a:gd name="connsiteY58" fmla="*/ 1327770 h 3792546"/>
                <a:gd name="connsiteX59" fmla="*/ 2965288 w 5358624"/>
                <a:gd name="connsiteY59" fmla="*/ 1468483 h 3792546"/>
                <a:gd name="connsiteX60" fmla="*/ 3537787 w 5358624"/>
                <a:gd name="connsiteY60" fmla="*/ 1574675 h 3792546"/>
                <a:gd name="connsiteX61" fmla="*/ 3876469 w 5358624"/>
                <a:gd name="connsiteY61" fmla="*/ 1227772 h 3792546"/>
                <a:gd name="connsiteX62" fmla="*/ 3911825 w 5358624"/>
                <a:gd name="connsiteY62" fmla="*/ 1233312 h 3792546"/>
                <a:gd name="connsiteX63" fmla="*/ 3475665 w 5358624"/>
                <a:gd name="connsiteY63" fmla="*/ 1643885 h 3792546"/>
                <a:gd name="connsiteX64" fmla="*/ 2905747 w 5358624"/>
                <a:gd name="connsiteY64" fmla="*/ 1421799 h 3792546"/>
                <a:gd name="connsiteX65" fmla="*/ 3206370 w 5358624"/>
                <a:gd name="connsiteY65" fmla="*/ 1300759 h 3792546"/>
                <a:gd name="connsiteX66" fmla="*/ 3469135 w 5358624"/>
                <a:gd name="connsiteY66" fmla="*/ 1474561 h 3792546"/>
                <a:gd name="connsiteX67" fmla="*/ 3568372 w 5358624"/>
                <a:gd name="connsiteY67" fmla="*/ 1172659 h 3792546"/>
                <a:gd name="connsiteX68" fmla="*/ 3685549 w 5358624"/>
                <a:gd name="connsiteY68" fmla="*/ 1004651 h 3792546"/>
                <a:gd name="connsiteX69" fmla="*/ 3788598 w 5358624"/>
                <a:gd name="connsiteY69" fmla="*/ 1029430 h 3792546"/>
                <a:gd name="connsiteX70" fmla="*/ 3911825 w 5358624"/>
                <a:gd name="connsiteY70" fmla="*/ 1233312 h 3792546"/>
                <a:gd name="connsiteX71" fmla="*/ 3871974 w 5358624"/>
                <a:gd name="connsiteY71" fmla="*/ 2079906 h 3792546"/>
                <a:gd name="connsiteX72" fmla="*/ 3766425 w 5358624"/>
                <a:gd name="connsiteY72" fmla="*/ 2143440 h 3792546"/>
                <a:gd name="connsiteX73" fmla="*/ 2797171 w 5358624"/>
                <a:gd name="connsiteY73" fmla="*/ 2923728 h 3792546"/>
                <a:gd name="connsiteX74" fmla="*/ 2721347 w 5358624"/>
                <a:gd name="connsiteY74" fmla="*/ 2961042 h 3792546"/>
                <a:gd name="connsiteX75" fmla="*/ 3760530 w 5358624"/>
                <a:gd name="connsiteY75" fmla="*/ 2083508 h 3792546"/>
                <a:gd name="connsiteX76" fmla="*/ 3871974 w 5358624"/>
                <a:gd name="connsiteY76" fmla="*/ 2079906 h 3792546"/>
                <a:gd name="connsiteX77" fmla="*/ 4144912 w 5358624"/>
                <a:gd name="connsiteY77" fmla="*/ 1868347 h 3792546"/>
                <a:gd name="connsiteX78" fmla="*/ 3942362 w 5358624"/>
                <a:gd name="connsiteY78" fmla="*/ 2025349 h 3792546"/>
                <a:gd name="connsiteX79" fmla="*/ 3763904 w 5358624"/>
                <a:gd name="connsiteY79" fmla="*/ 2027900 h 3792546"/>
                <a:gd name="connsiteX80" fmla="*/ 2629732 w 5358624"/>
                <a:gd name="connsiteY80" fmla="*/ 3006126 h 3792546"/>
                <a:gd name="connsiteX81" fmla="*/ 2425200 w 5358624"/>
                <a:gd name="connsiteY81" fmla="*/ 3106781 h 3792546"/>
                <a:gd name="connsiteX82" fmla="*/ 3746485 w 5358624"/>
                <a:gd name="connsiteY82" fmla="*/ 1850795 h 3792546"/>
                <a:gd name="connsiteX83" fmla="*/ 4144912 w 5358624"/>
                <a:gd name="connsiteY83" fmla="*/ 1868347 h 3792546"/>
                <a:gd name="connsiteX84" fmla="*/ 4323838 w 5358624"/>
                <a:gd name="connsiteY84" fmla="*/ 1729659 h 3792546"/>
                <a:gd name="connsiteX85" fmla="*/ 4233607 w 5358624"/>
                <a:gd name="connsiteY85" fmla="*/ 1799599 h 3792546"/>
                <a:gd name="connsiteX86" fmla="*/ 3750710 w 5358624"/>
                <a:gd name="connsiteY86" fmla="*/ 1771382 h 3792546"/>
                <a:gd name="connsiteX87" fmla="*/ 2293511 w 5358624"/>
                <a:gd name="connsiteY87" fmla="*/ 3171588 h 3792546"/>
                <a:gd name="connsiteX88" fmla="*/ 2197166 w 5358624"/>
                <a:gd name="connsiteY88" fmla="*/ 3219001 h 3792546"/>
                <a:gd name="connsiteX89" fmla="*/ 3742108 w 5358624"/>
                <a:gd name="connsiteY89" fmla="*/ 1683928 h 3792546"/>
                <a:gd name="connsiteX90" fmla="*/ 4323838 w 5358624"/>
                <a:gd name="connsiteY90" fmla="*/ 1729659 h 3792546"/>
                <a:gd name="connsiteX91" fmla="*/ 5300974 w 5358624"/>
                <a:gd name="connsiteY91" fmla="*/ 896823 h 3792546"/>
                <a:gd name="connsiteX92" fmla="*/ 3821113 w 5358624"/>
                <a:gd name="connsiteY92" fmla="*/ 115286 h 3792546"/>
                <a:gd name="connsiteX93" fmla="*/ 217971 w 5358624"/>
                <a:gd name="connsiteY93" fmla="*/ 2017377 h 3792546"/>
                <a:gd name="connsiteX94" fmla="*/ 1703681 w 5358624"/>
                <a:gd name="connsiteY94" fmla="*/ 3623516 h 3792546"/>
                <a:gd name="connsiteX95" fmla="*/ 3696206 w 5358624"/>
                <a:gd name="connsiteY95" fmla="*/ 2350095 h 3792546"/>
                <a:gd name="connsiteX96" fmla="*/ 4258602 w 5358624"/>
                <a:gd name="connsiteY96" fmla="*/ 1893153 h 3792546"/>
                <a:gd name="connsiteX97" fmla="*/ 4346583 w 5358624"/>
                <a:gd name="connsiteY97" fmla="*/ 1825704 h 3792546"/>
                <a:gd name="connsiteX98" fmla="*/ 4342717 w 5358624"/>
                <a:gd name="connsiteY98" fmla="*/ 1824811 h 3792546"/>
                <a:gd name="connsiteX99" fmla="*/ 4427095 w 5358624"/>
                <a:gd name="connsiteY99" fmla="*/ 1756253 h 3792546"/>
                <a:gd name="connsiteX100" fmla="*/ 4428483 w 5358624"/>
                <a:gd name="connsiteY100" fmla="*/ 1756611 h 3792546"/>
                <a:gd name="connsiteX101" fmla="*/ 4459778 w 5358624"/>
                <a:gd name="connsiteY101" fmla="*/ 1729699 h 3792546"/>
                <a:gd name="connsiteX102" fmla="*/ 4693941 w 5358624"/>
                <a:gd name="connsiteY102" fmla="*/ 1539443 h 3792546"/>
                <a:gd name="connsiteX103" fmla="*/ 4678511 w 5358624"/>
                <a:gd name="connsiteY103" fmla="*/ 1538784 h 3792546"/>
                <a:gd name="connsiteX104" fmla="*/ 5300974 w 5358624"/>
                <a:gd name="connsiteY104" fmla="*/ 896823 h 37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358624" h="3792546">
                  <a:moveTo>
                    <a:pt x="2099489" y="1320562"/>
                  </a:moveTo>
                  <a:cubicBezTo>
                    <a:pt x="2099824" y="1282371"/>
                    <a:pt x="2075335" y="1240602"/>
                    <a:pt x="2052887" y="1209671"/>
                  </a:cubicBezTo>
                  <a:cubicBezTo>
                    <a:pt x="2023559" y="1172809"/>
                    <a:pt x="1940056" y="1137402"/>
                    <a:pt x="1837689" y="1153725"/>
                  </a:cubicBezTo>
                  <a:cubicBezTo>
                    <a:pt x="1735321" y="1170047"/>
                    <a:pt x="1614092" y="1238096"/>
                    <a:pt x="1509307" y="1408150"/>
                  </a:cubicBezTo>
                  <a:cubicBezTo>
                    <a:pt x="1299738" y="1748255"/>
                    <a:pt x="1400357" y="1964345"/>
                    <a:pt x="1583437" y="1934383"/>
                  </a:cubicBezTo>
                  <a:cubicBezTo>
                    <a:pt x="1709574" y="1912985"/>
                    <a:pt x="1743469" y="1871176"/>
                    <a:pt x="1708317" y="1810836"/>
                  </a:cubicBezTo>
                  <a:cubicBezTo>
                    <a:pt x="1592534" y="1963347"/>
                    <a:pt x="1300139" y="1870666"/>
                    <a:pt x="1558987" y="1444196"/>
                  </a:cubicBezTo>
                  <a:cubicBezTo>
                    <a:pt x="1817836" y="1017727"/>
                    <a:pt x="2167081" y="1277547"/>
                    <a:pt x="1997155" y="1409983"/>
                  </a:cubicBezTo>
                  <a:cubicBezTo>
                    <a:pt x="2073996" y="1393366"/>
                    <a:pt x="2099153" y="1358753"/>
                    <a:pt x="2099489" y="1320562"/>
                  </a:cubicBezTo>
                  <a:close/>
                  <a:moveTo>
                    <a:pt x="2152338" y="1323162"/>
                  </a:moveTo>
                  <a:cubicBezTo>
                    <a:pt x="2143396" y="1392779"/>
                    <a:pt x="2082452" y="1455916"/>
                    <a:pt x="1936117" y="1456193"/>
                  </a:cubicBezTo>
                  <a:cubicBezTo>
                    <a:pt x="2088363" y="1200893"/>
                    <a:pt x="1804134" y="1192657"/>
                    <a:pt x="1614426" y="1441939"/>
                  </a:cubicBezTo>
                  <a:cubicBezTo>
                    <a:pt x="1424723" y="1691221"/>
                    <a:pt x="1534140" y="1971393"/>
                    <a:pt x="1705120" y="1746174"/>
                  </a:cubicBezTo>
                  <a:cubicBezTo>
                    <a:pt x="1789233" y="1804447"/>
                    <a:pt x="1775838" y="1970504"/>
                    <a:pt x="1602286" y="1977590"/>
                  </a:cubicBezTo>
                  <a:cubicBezTo>
                    <a:pt x="1331923" y="2021836"/>
                    <a:pt x="1231019" y="1622524"/>
                    <a:pt x="1511171" y="1302583"/>
                  </a:cubicBezTo>
                  <a:cubicBezTo>
                    <a:pt x="1651249" y="1142610"/>
                    <a:pt x="1781674" y="1090508"/>
                    <a:pt x="1887904" y="1092001"/>
                  </a:cubicBezTo>
                  <a:cubicBezTo>
                    <a:pt x="1994137" y="1093498"/>
                    <a:pt x="2076175" y="1148598"/>
                    <a:pt x="2119486" y="1203031"/>
                  </a:cubicBezTo>
                  <a:cubicBezTo>
                    <a:pt x="2144349" y="1237289"/>
                    <a:pt x="2157704" y="1281391"/>
                    <a:pt x="2152338" y="1323162"/>
                  </a:cubicBezTo>
                  <a:close/>
                  <a:moveTo>
                    <a:pt x="2790683" y="1631756"/>
                  </a:moveTo>
                  <a:cubicBezTo>
                    <a:pt x="2792250" y="1571522"/>
                    <a:pt x="2757672" y="1523141"/>
                    <a:pt x="2693350" y="1498076"/>
                  </a:cubicBezTo>
                  <a:cubicBezTo>
                    <a:pt x="2634045" y="1475367"/>
                    <a:pt x="2591219" y="1468557"/>
                    <a:pt x="2562567" y="1475988"/>
                  </a:cubicBezTo>
                  <a:cubicBezTo>
                    <a:pt x="2533916" y="1483420"/>
                    <a:pt x="2519438" y="1505090"/>
                    <a:pt x="2516826" y="1539345"/>
                  </a:cubicBezTo>
                  <a:cubicBezTo>
                    <a:pt x="2702408" y="1469102"/>
                    <a:pt x="2895218" y="1694235"/>
                    <a:pt x="2430958" y="1923307"/>
                  </a:cubicBezTo>
                  <a:cubicBezTo>
                    <a:pt x="1966697" y="2152381"/>
                    <a:pt x="1822491" y="1757855"/>
                    <a:pt x="2042091" y="1731754"/>
                  </a:cubicBezTo>
                  <a:cubicBezTo>
                    <a:pt x="1893441" y="1682457"/>
                    <a:pt x="1877393" y="1797775"/>
                    <a:pt x="1879502" y="1872467"/>
                  </a:cubicBezTo>
                  <a:cubicBezTo>
                    <a:pt x="1886353" y="1964073"/>
                    <a:pt x="2079114" y="2159764"/>
                    <a:pt x="2452001" y="1978661"/>
                  </a:cubicBezTo>
                  <a:cubicBezTo>
                    <a:pt x="2685055" y="1865471"/>
                    <a:pt x="2788070" y="1732148"/>
                    <a:pt x="2790683" y="1631756"/>
                  </a:cubicBezTo>
                  <a:close/>
                  <a:moveTo>
                    <a:pt x="2826038" y="1637298"/>
                  </a:moveTo>
                  <a:cubicBezTo>
                    <a:pt x="2808269" y="1786116"/>
                    <a:pt x="2652822" y="1967485"/>
                    <a:pt x="2389879" y="2047871"/>
                  </a:cubicBezTo>
                  <a:cubicBezTo>
                    <a:pt x="1969171" y="2176491"/>
                    <a:pt x="1830078" y="1961059"/>
                    <a:pt x="1819962" y="1825783"/>
                  </a:cubicBezTo>
                  <a:cubicBezTo>
                    <a:pt x="1816847" y="1715482"/>
                    <a:pt x="1923089" y="1587359"/>
                    <a:pt x="2120584" y="1704745"/>
                  </a:cubicBezTo>
                  <a:cubicBezTo>
                    <a:pt x="1844946" y="1843237"/>
                    <a:pt x="2079627" y="1993129"/>
                    <a:pt x="2383348" y="1878547"/>
                  </a:cubicBezTo>
                  <a:cubicBezTo>
                    <a:pt x="2687068" y="1763962"/>
                    <a:pt x="2756642" y="1472913"/>
                    <a:pt x="2482586" y="1576643"/>
                  </a:cubicBezTo>
                  <a:cubicBezTo>
                    <a:pt x="2454672" y="1508097"/>
                    <a:pt x="2507968" y="1416064"/>
                    <a:pt x="2599763" y="1408637"/>
                  </a:cubicBezTo>
                  <a:cubicBezTo>
                    <a:pt x="2630362" y="1406162"/>
                    <a:pt x="2665237" y="1413086"/>
                    <a:pt x="2702811" y="1433416"/>
                  </a:cubicBezTo>
                  <a:cubicBezTo>
                    <a:pt x="2797797" y="1470431"/>
                    <a:pt x="2836700" y="1548004"/>
                    <a:pt x="2826038" y="1637298"/>
                  </a:cubicBezTo>
                  <a:close/>
                  <a:moveTo>
                    <a:pt x="3195875" y="929520"/>
                  </a:moveTo>
                  <a:cubicBezTo>
                    <a:pt x="3199141" y="862901"/>
                    <a:pt x="3106862" y="727686"/>
                    <a:pt x="2896237" y="727484"/>
                  </a:cubicBezTo>
                  <a:cubicBezTo>
                    <a:pt x="2866148" y="727456"/>
                    <a:pt x="2833641" y="730183"/>
                    <a:pt x="2798654" y="736258"/>
                  </a:cubicBezTo>
                  <a:cubicBezTo>
                    <a:pt x="2758671" y="743202"/>
                    <a:pt x="2715445" y="754520"/>
                    <a:pt x="2668876" y="771099"/>
                  </a:cubicBezTo>
                  <a:cubicBezTo>
                    <a:pt x="2296339" y="903726"/>
                    <a:pt x="2231439" y="1118849"/>
                    <a:pt x="2385232" y="1199314"/>
                  </a:cubicBezTo>
                  <a:cubicBezTo>
                    <a:pt x="2491676" y="1254198"/>
                    <a:pt x="2543451" y="1242445"/>
                    <a:pt x="2556386" y="1178424"/>
                  </a:cubicBezTo>
                  <a:cubicBezTo>
                    <a:pt x="2373307" y="1225690"/>
                    <a:pt x="2217980" y="993908"/>
                    <a:pt x="2682227" y="825399"/>
                  </a:cubicBezTo>
                  <a:cubicBezTo>
                    <a:pt x="3146471" y="656889"/>
                    <a:pt x="3236181" y="1043325"/>
                    <a:pt x="3026210" y="1045529"/>
                  </a:cubicBezTo>
                  <a:cubicBezTo>
                    <a:pt x="3160504" y="1107133"/>
                    <a:pt x="3189121" y="1000113"/>
                    <a:pt x="3195875" y="929520"/>
                  </a:cubicBezTo>
                  <a:close/>
                  <a:moveTo>
                    <a:pt x="3245990" y="960546"/>
                  </a:moveTo>
                  <a:cubicBezTo>
                    <a:pt x="3236017" y="1064794"/>
                    <a:pt x="3120921" y="1174684"/>
                    <a:pt x="2948572" y="1043945"/>
                  </a:cubicBezTo>
                  <a:cubicBezTo>
                    <a:pt x="3224493" y="941554"/>
                    <a:pt x="3020909" y="776396"/>
                    <a:pt x="2721327" y="853398"/>
                  </a:cubicBezTo>
                  <a:cubicBezTo>
                    <a:pt x="2421743" y="930397"/>
                    <a:pt x="2322132" y="1197540"/>
                    <a:pt x="2592493" y="1127742"/>
                  </a:cubicBezTo>
                  <a:cubicBezTo>
                    <a:pt x="2616867" y="1217648"/>
                    <a:pt x="2500326" y="1332185"/>
                    <a:pt x="2368230" y="1240243"/>
                  </a:cubicBezTo>
                  <a:cubicBezTo>
                    <a:pt x="2141119" y="1121417"/>
                    <a:pt x="2323534" y="771487"/>
                    <a:pt x="2734987" y="693188"/>
                  </a:cubicBezTo>
                  <a:cubicBezTo>
                    <a:pt x="2760702" y="688294"/>
                    <a:pt x="2785225" y="684553"/>
                    <a:pt x="2808600" y="681875"/>
                  </a:cubicBezTo>
                  <a:cubicBezTo>
                    <a:pt x="3159234" y="641689"/>
                    <a:pt x="3251894" y="840085"/>
                    <a:pt x="3245990" y="960546"/>
                  </a:cubicBezTo>
                  <a:close/>
                  <a:moveTo>
                    <a:pt x="3876469" y="1227772"/>
                  </a:moveTo>
                  <a:cubicBezTo>
                    <a:pt x="3878036" y="1167536"/>
                    <a:pt x="3843458" y="1119155"/>
                    <a:pt x="3779137" y="1094090"/>
                  </a:cubicBezTo>
                  <a:cubicBezTo>
                    <a:pt x="3719831" y="1071383"/>
                    <a:pt x="3677006" y="1064573"/>
                    <a:pt x="3648354" y="1072005"/>
                  </a:cubicBezTo>
                  <a:cubicBezTo>
                    <a:pt x="3619702" y="1079434"/>
                    <a:pt x="3605222" y="1101106"/>
                    <a:pt x="3602613" y="1135361"/>
                  </a:cubicBezTo>
                  <a:cubicBezTo>
                    <a:pt x="3788194" y="1065116"/>
                    <a:pt x="3981005" y="1290249"/>
                    <a:pt x="3516744" y="1519323"/>
                  </a:cubicBezTo>
                  <a:cubicBezTo>
                    <a:pt x="3052483" y="1748396"/>
                    <a:pt x="2908276" y="1353869"/>
                    <a:pt x="3127878" y="1327770"/>
                  </a:cubicBezTo>
                  <a:cubicBezTo>
                    <a:pt x="2979227" y="1278473"/>
                    <a:pt x="2963179" y="1393789"/>
                    <a:pt x="2965288" y="1468483"/>
                  </a:cubicBezTo>
                  <a:cubicBezTo>
                    <a:pt x="2972139" y="1560087"/>
                    <a:pt x="3164900" y="1755780"/>
                    <a:pt x="3537787" y="1574675"/>
                  </a:cubicBezTo>
                  <a:cubicBezTo>
                    <a:pt x="3770841" y="1461485"/>
                    <a:pt x="3873856" y="1328164"/>
                    <a:pt x="3876469" y="1227772"/>
                  </a:cubicBezTo>
                  <a:close/>
                  <a:moveTo>
                    <a:pt x="3911825" y="1233312"/>
                  </a:moveTo>
                  <a:cubicBezTo>
                    <a:pt x="3894055" y="1382132"/>
                    <a:pt x="3738607" y="1563499"/>
                    <a:pt x="3475665" y="1643885"/>
                  </a:cubicBezTo>
                  <a:cubicBezTo>
                    <a:pt x="3054958" y="1772505"/>
                    <a:pt x="2915864" y="1557075"/>
                    <a:pt x="2905747" y="1421799"/>
                  </a:cubicBezTo>
                  <a:cubicBezTo>
                    <a:pt x="2902634" y="1311496"/>
                    <a:pt x="3008875" y="1183375"/>
                    <a:pt x="3206370" y="1300759"/>
                  </a:cubicBezTo>
                  <a:cubicBezTo>
                    <a:pt x="2930732" y="1439253"/>
                    <a:pt x="3165412" y="1589145"/>
                    <a:pt x="3469135" y="1474561"/>
                  </a:cubicBezTo>
                  <a:cubicBezTo>
                    <a:pt x="3772854" y="1359978"/>
                    <a:pt x="3842427" y="1068929"/>
                    <a:pt x="3568372" y="1172659"/>
                  </a:cubicBezTo>
                  <a:cubicBezTo>
                    <a:pt x="3540459" y="1104113"/>
                    <a:pt x="3593752" y="1012078"/>
                    <a:pt x="3685549" y="1004651"/>
                  </a:cubicBezTo>
                  <a:cubicBezTo>
                    <a:pt x="3716149" y="1002178"/>
                    <a:pt x="3751026" y="1009102"/>
                    <a:pt x="3788598" y="1029430"/>
                  </a:cubicBezTo>
                  <a:cubicBezTo>
                    <a:pt x="3883585" y="1066445"/>
                    <a:pt x="3922487" y="1144020"/>
                    <a:pt x="3911825" y="1233312"/>
                  </a:cubicBezTo>
                  <a:close/>
                  <a:moveTo>
                    <a:pt x="3871974" y="2079906"/>
                  </a:moveTo>
                  <a:lnTo>
                    <a:pt x="3766425" y="2143440"/>
                  </a:lnTo>
                  <a:cubicBezTo>
                    <a:pt x="3285186" y="2184672"/>
                    <a:pt x="2904666" y="2508643"/>
                    <a:pt x="2797171" y="2923728"/>
                  </a:cubicBezTo>
                  <a:lnTo>
                    <a:pt x="2721347" y="2961042"/>
                  </a:lnTo>
                  <a:cubicBezTo>
                    <a:pt x="2817126" y="2497271"/>
                    <a:pt x="3231287" y="2128855"/>
                    <a:pt x="3760530" y="2083508"/>
                  </a:cubicBezTo>
                  <a:lnTo>
                    <a:pt x="3871974" y="2079906"/>
                  </a:lnTo>
                  <a:close/>
                  <a:moveTo>
                    <a:pt x="4144912" y="1868347"/>
                  </a:moveTo>
                  <a:lnTo>
                    <a:pt x="3942362" y="2025349"/>
                  </a:lnTo>
                  <a:cubicBezTo>
                    <a:pt x="3883732" y="2021594"/>
                    <a:pt x="3824117" y="2022740"/>
                    <a:pt x="3763904" y="2027900"/>
                  </a:cubicBezTo>
                  <a:cubicBezTo>
                    <a:pt x="3179264" y="2077994"/>
                    <a:pt x="2723742" y="2490553"/>
                    <a:pt x="2629732" y="3006126"/>
                  </a:cubicBezTo>
                  <a:lnTo>
                    <a:pt x="2425200" y="3106781"/>
                  </a:lnTo>
                  <a:cubicBezTo>
                    <a:pt x="2474833" y="2454060"/>
                    <a:pt x="3025226" y="1912593"/>
                    <a:pt x="3746485" y="1850795"/>
                  </a:cubicBezTo>
                  <a:cubicBezTo>
                    <a:pt x="3882932" y="1839105"/>
                    <a:pt x="4016714" y="1845332"/>
                    <a:pt x="4144912" y="1868347"/>
                  </a:cubicBezTo>
                  <a:close/>
                  <a:moveTo>
                    <a:pt x="4323838" y="1729659"/>
                  </a:moveTo>
                  <a:lnTo>
                    <a:pt x="4233607" y="1799599"/>
                  </a:lnTo>
                  <a:cubicBezTo>
                    <a:pt x="4079151" y="1767001"/>
                    <a:pt x="3916719" y="1757157"/>
                    <a:pt x="3750710" y="1771382"/>
                  </a:cubicBezTo>
                  <a:cubicBezTo>
                    <a:pt x="2949904" y="1840003"/>
                    <a:pt x="2340211" y="2445115"/>
                    <a:pt x="2293511" y="3171588"/>
                  </a:cubicBezTo>
                  <a:lnTo>
                    <a:pt x="2197166" y="3219001"/>
                  </a:lnTo>
                  <a:cubicBezTo>
                    <a:pt x="2219677" y="2426691"/>
                    <a:pt x="2875064" y="1758221"/>
                    <a:pt x="3742108" y="1683928"/>
                  </a:cubicBezTo>
                  <a:cubicBezTo>
                    <a:pt x="3943269" y="1666692"/>
                    <a:pt x="4139465" y="1682838"/>
                    <a:pt x="4323838" y="1729659"/>
                  </a:cubicBezTo>
                  <a:close/>
                  <a:moveTo>
                    <a:pt x="5300974" y="896823"/>
                  </a:moveTo>
                  <a:cubicBezTo>
                    <a:pt x="5589545" y="394356"/>
                    <a:pt x="4747862" y="-270508"/>
                    <a:pt x="3821113" y="115286"/>
                  </a:cubicBezTo>
                  <a:cubicBezTo>
                    <a:pt x="2502478" y="596082"/>
                    <a:pt x="652870" y="1490799"/>
                    <a:pt x="217971" y="2017377"/>
                  </a:cubicBezTo>
                  <a:cubicBezTo>
                    <a:pt x="-437278" y="2810757"/>
                    <a:pt x="479969" y="4293031"/>
                    <a:pt x="1703681" y="3623516"/>
                  </a:cubicBezTo>
                  <a:cubicBezTo>
                    <a:pt x="2134769" y="3440991"/>
                    <a:pt x="3353026" y="2595526"/>
                    <a:pt x="3696206" y="2350095"/>
                  </a:cubicBezTo>
                  <a:lnTo>
                    <a:pt x="4258602" y="1893153"/>
                  </a:lnTo>
                  <a:cubicBezTo>
                    <a:pt x="4302105" y="1857476"/>
                    <a:pt x="4332564" y="1837094"/>
                    <a:pt x="4346583" y="1825704"/>
                  </a:cubicBezTo>
                  <a:lnTo>
                    <a:pt x="4342717" y="1824811"/>
                  </a:lnTo>
                  <a:lnTo>
                    <a:pt x="4427095" y="1756253"/>
                  </a:lnTo>
                  <a:cubicBezTo>
                    <a:pt x="4427571" y="1756329"/>
                    <a:pt x="4428027" y="1756470"/>
                    <a:pt x="4428483" y="1756611"/>
                  </a:cubicBezTo>
                  <a:lnTo>
                    <a:pt x="4459778" y="1729699"/>
                  </a:lnTo>
                  <a:lnTo>
                    <a:pt x="4693941" y="1539443"/>
                  </a:lnTo>
                  <a:lnTo>
                    <a:pt x="4678511" y="1538784"/>
                  </a:lnTo>
                  <a:cubicBezTo>
                    <a:pt x="4958137" y="1289022"/>
                    <a:pt x="5012403" y="1399290"/>
                    <a:pt x="5300974" y="896823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1544722" y="917278"/>
            <a:ext cx="1556719" cy="5266140"/>
            <a:chOff x="1544722" y="917278"/>
            <a:chExt cx="1556719" cy="5266140"/>
          </a:xfrm>
        </p:grpSpPr>
        <p:sp>
          <p:nvSpPr>
            <p:cNvPr id="97" name="任意多边形 96"/>
            <p:cNvSpPr/>
            <p:nvPr/>
          </p:nvSpPr>
          <p:spPr>
            <a:xfrm flipH="1">
              <a:off x="2454730" y="2561173"/>
              <a:ext cx="646711" cy="544323"/>
            </a:xfrm>
            <a:custGeom>
              <a:avLst/>
              <a:gdLst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624789 w 3474828"/>
                <a:gd name="connsiteY7" fmla="*/ 22124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844909 w 3474828"/>
                <a:gd name="connsiteY10" fmla="*/ 831963 h 2924692"/>
                <a:gd name="connsiteX11" fmla="*/ 925987 w 3474828"/>
                <a:gd name="connsiteY11" fmla="*/ 1436030 h 2924692"/>
                <a:gd name="connsiteX12" fmla="*/ 412804 w 3474828"/>
                <a:gd name="connsiteY12" fmla="*/ 1896767 h 2924692"/>
                <a:gd name="connsiteX13" fmla="*/ 976126 w 3474828"/>
                <a:gd name="connsiteY13" fmla="*/ 1508599 h 2924692"/>
                <a:gd name="connsiteX14" fmla="*/ 1844909 w 3474828"/>
                <a:gd name="connsiteY14" fmla="*/ 8319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624789 w 3474828"/>
                <a:gd name="connsiteY7" fmla="*/ 22124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844909 w 3474828"/>
                <a:gd name="connsiteY10" fmla="*/ 831963 h 2924692"/>
                <a:gd name="connsiteX11" fmla="*/ 925987 w 3474828"/>
                <a:gd name="connsiteY11" fmla="*/ 1436030 h 2924692"/>
                <a:gd name="connsiteX12" fmla="*/ 590604 w 3474828"/>
                <a:gd name="connsiteY12" fmla="*/ 1731667 h 2924692"/>
                <a:gd name="connsiteX13" fmla="*/ 976126 w 3474828"/>
                <a:gd name="connsiteY13" fmla="*/ 1508599 h 2924692"/>
                <a:gd name="connsiteX14" fmla="*/ 1844909 w 3474828"/>
                <a:gd name="connsiteY14" fmla="*/ 8319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1188111 w 3474828"/>
                <a:gd name="connsiteY7" fmla="*/ 1824288 h 2924692"/>
                <a:gd name="connsiteX8" fmla="*/ 1701294 w 3474828"/>
                <a:gd name="connsiteY8" fmla="*/ 1363551 h 2924692"/>
                <a:gd name="connsiteX9" fmla="*/ 1844909 w 3474828"/>
                <a:gd name="connsiteY9" fmla="*/ 831963 h 2924692"/>
                <a:gd name="connsiteX10" fmla="*/ 925987 w 3474828"/>
                <a:gd name="connsiteY10" fmla="*/ 1436030 h 2924692"/>
                <a:gd name="connsiteX11" fmla="*/ 590604 w 3474828"/>
                <a:gd name="connsiteY11" fmla="*/ 1731667 h 2924692"/>
                <a:gd name="connsiteX12" fmla="*/ 976126 w 3474828"/>
                <a:gd name="connsiteY12" fmla="*/ 1508599 h 2924692"/>
                <a:gd name="connsiteX13" fmla="*/ 1844909 w 3474828"/>
                <a:gd name="connsiteY13" fmla="*/ 831963 h 2924692"/>
                <a:gd name="connsiteX14" fmla="*/ 2717379 w 3474828"/>
                <a:gd name="connsiteY14" fmla="*/ 1269 h 2924692"/>
                <a:gd name="connsiteX15" fmla="*/ 3282835 w 3474828"/>
                <a:gd name="connsiteY15" fmla="*/ 957798 h 2924692"/>
                <a:gd name="connsiteX16" fmla="*/ 1172681 w 3474828"/>
                <a:gd name="connsiteY16" fmla="*/ 2763152 h 2924692"/>
                <a:gd name="connsiteX17" fmla="*/ 164496 w 3474828"/>
                <a:gd name="connsiteY17" fmla="*/ 1614289 h 2924692"/>
                <a:gd name="connsiteX18" fmla="*/ 2485665 w 3474828"/>
                <a:gd name="connsiteY18" fmla="*/ 19953 h 2924692"/>
                <a:gd name="connsiteX19" fmla="*/ 2717379 w 3474828"/>
                <a:gd name="connsiteY19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840994 w 3474828"/>
                <a:gd name="connsiteY5" fmla="*/ 1249251 h 2924692"/>
                <a:gd name="connsiteX6" fmla="*/ 1137971 w 3474828"/>
                <a:gd name="connsiteY6" fmla="*/ 1751718 h 2924692"/>
                <a:gd name="connsiteX7" fmla="*/ 1188111 w 3474828"/>
                <a:gd name="connsiteY7" fmla="*/ 1824288 h 2924692"/>
                <a:gd name="connsiteX8" fmla="*/ 1840994 w 3474828"/>
                <a:gd name="connsiteY8" fmla="*/ 1249251 h 2924692"/>
                <a:gd name="connsiteX9" fmla="*/ 1844909 w 3474828"/>
                <a:gd name="connsiteY9" fmla="*/ 831963 h 2924692"/>
                <a:gd name="connsiteX10" fmla="*/ 925987 w 3474828"/>
                <a:gd name="connsiteY10" fmla="*/ 1436030 h 2924692"/>
                <a:gd name="connsiteX11" fmla="*/ 590604 w 3474828"/>
                <a:gd name="connsiteY11" fmla="*/ 1731667 h 2924692"/>
                <a:gd name="connsiteX12" fmla="*/ 976126 w 3474828"/>
                <a:gd name="connsiteY12" fmla="*/ 1508599 h 2924692"/>
                <a:gd name="connsiteX13" fmla="*/ 1844909 w 3474828"/>
                <a:gd name="connsiteY13" fmla="*/ 831963 h 2924692"/>
                <a:gd name="connsiteX14" fmla="*/ 2717379 w 3474828"/>
                <a:gd name="connsiteY14" fmla="*/ 1269 h 2924692"/>
                <a:gd name="connsiteX15" fmla="*/ 3282835 w 3474828"/>
                <a:gd name="connsiteY15" fmla="*/ 957798 h 2924692"/>
                <a:gd name="connsiteX16" fmla="*/ 1172681 w 3474828"/>
                <a:gd name="connsiteY16" fmla="*/ 2763152 h 2924692"/>
                <a:gd name="connsiteX17" fmla="*/ 164496 w 3474828"/>
                <a:gd name="connsiteY17" fmla="*/ 1614289 h 2924692"/>
                <a:gd name="connsiteX18" fmla="*/ 2485665 w 3474828"/>
                <a:gd name="connsiteY18" fmla="*/ 19953 h 2924692"/>
                <a:gd name="connsiteX19" fmla="*/ 2717379 w 3474828"/>
                <a:gd name="connsiteY19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1222933 w 3474828"/>
                <a:gd name="connsiteY2" fmla="*/ 23550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840994 w 3474828"/>
                <a:gd name="connsiteY5" fmla="*/ 1249251 h 2924692"/>
                <a:gd name="connsiteX6" fmla="*/ 1137971 w 3474828"/>
                <a:gd name="connsiteY6" fmla="*/ 1751718 h 2924692"/>
                <a:gd name="connsiteX7" fmla="*/ 1188111 w 3474828"/>
                <a:gd name="connsiteY7" fmla="*/ 1824288 h 2924692"/>
                <a:gd name="connsiteX8" fmla="*/ 1840994 w 3474828"/>
                <a:gd name="connsiteY8" fmla="*/ 1249251 h 2924692"/>
                <a:gd name="connsiteX9" fmla="*/ 1844909 w 3474828"/>
                <a:gd name="connsiteY9" fmla="*/ 831963 h 2924692"/>
                <a:gd name="connsiteX10" fmla="*/ 925987 w 3474828"/>
                <a:gd name="connsiteY10" fmla="*/ 1436030 h 2924692"/>
                <a:gd name="connsiteX11" fmla="*/ 590604 w 3474828"/>
                <a:gd name="connsiteY11" fmla="*/ 1731667 h 2924692"/>
                <a:gd name="connsiteX12" fmla="*/ 976126 w 3474828"/>
                <a:gd name="connsiteY12" fmla="*/ 1508599 h 2924692"/>
                <a:gd name="connsiteX13" fmla="*/ 1844909 w 3474828"/>
                <a:gd name="connsiteY13" fmla="*/ 831963 h 2924692"/>
                <a:gd name="connsiteX14" fmla="*/ 2717379 w 3474828"/>
                <a:gd name="connsiteY14" fmla="*/ 1269 h 2924692"/>
                <a:gd name="connsiteX15" fmla="*/ 3282835 w 3474828"/>
                <a:gd name="connsiteY15" fmla="*/ 957798 h 2924692"/>
                <a:gd name="connsiteX16" fmla="*/ 1172681 w 3474828"/>
                <a:gd name="connsiteY16" fmla="*/ 2763152 h 2924692"/>
                <a:gd name="connsiteX17" fmla="*/ 164496 w 3474828"/>
                <a:gd name="connsiteY17" fmla="*/ 1614289 h 2924692"/>
                <a:gd name="connsiteX18" fmla="*/ 2485665 w 3474828"/>
                <a:gd name="connsiteY18" fmla="*/ 19953 h 2924692"/>
                <a:gd name="connsiteX19" fmla="*/ 2717379 w 3474828"/>
                <a:gd name="connsiteY19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1222933 w 3474828"/>
                <a:gd name="connsiteY2" fmla="*/ 23550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840994 w 3474828"/>
                <a:gd name="connsiteY5" fmla="*/ 1249251 h 2924692"/>
                <a:gd name="connsiteX6" fmla="*/ 1137971 w 3474828"/>
                <a:gd name="connsiteY6" fmla="*/ 1751718 h 2924692"/>
                <a:gd name="connsiteX7" fmla="*/ 1188111 w 3474828"/>
                <a:gd name="connsiteY7" fmla="*/ 1824288 h 2924692"/>
                <a:gd name="connsiteX8" fmla="*/ 1840994 w 3474828"/>
                <a:gd name="connsiteY8" fmla="*/ 1249251 h 2924692"/>
                <a:gd name="connsiteX9" fmla="*/ 1844909 w 3474828"/>
                <a:gd name="connsiteY9" fmla="*/ 831963 h 2924692"/>
                <a:gd name="connsiteX10" fmla="*/ 925987 w 3474828"/>
                <a:gd name="connsiteY10" fmla="*/ 1436030 h 2924692"/>
                <a:gd name="connsiteX11" fmla="*/ 692204 w 3474828"/>
                <a:gd name="connsiteY11" fmla="*/ 1655467 h 2924692"/>
                <a:gd name="connsiteX12" fmla="*/ 976126 w 3474828"/>
                <a:gd name="connsiteY12" fmla="*/ 1508599 h 2924692"/>
                <a:gd name="connsiteX13" fmla="*/ 1844909 w 3474828"/>
                <a:gd name="connsiteY13" fmla="*/ 831963 h 2924692"/>
                <a:gd name="connsiteX14" fmla="*/ 2717379 w 3474828"/>
                <a:gd name="connsiteY14" fmla="*/ 1269 h 2924692"/>
                <a:gd name="connsiteX15" fmla="*/ 3282835 w 3474828"/>
                <a:gd name="connsiteY15" fmla="*/ 957798 h 2924692"/>
                <a:gd name="connsiteX16" fmla="*/ 1172681 w 3474828"/>
                <a:gd name="connsiteY16" fmla="*/ 2763152 h 2924692"/>
                <a:gd name="connsiteX17" fmla="*/ 164496 w 3474828"/>
                <a:gd name="connsiteY17" fmla="*/ 1614289 h 2924692"/>
                <a:gd name="connsiteX18" fmla="*/ 2485665 w 3474828"/>
                <a:gd name="connsiteY18" fmla="*/ 19953 h 2924692"/>
                <a:gd name="connsiteX19" fmla="*/ 2717379 w 3474828"/>
                <a:gd name="connsiteY19" fmla="*/ 1269 h 2924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74828" h="2924692">
                  <a:moveTo>
                    <a:pt x="1918439" y="1785570"/>
                  </a:moveTo>
                  <a:cubicBezTo>
                    <a:pt x="1813529" y="1835687"/>
                    <a:pt x="1471034" y="2078821"/>
                    <a:pt x="1355116" y="2173738"/>
                  </a:cubicBezTo>
                  <a:cubicBezTo>
                    <a:pt x="1239198" y="2268655"/>
                    <a:pt x="1293053" y="2266537"/>
                    <a:pt x="1222933" y="2355075"/>
                  </a:cubicBezTo>
                  <a:cubicBezTo>
                    <a:pt x="1327842" y="2304958"/>
                    <a:pt x="1289338" y="2341224"/>
                    <a:pt x="1405256" y="2246307"/>
                  </a:cubicBezTo>
                  <a:cubicBezTo>
                    <a:pt x="1521174" y="2151390"/>
                    <a:pt x="1848319" y="1874108"/>
                    <a:pt x="1918439" y="1785570"/>
                  </a:cubicBezTo>
                  <a:close/>
                  <a:moveTo>
                    <a:pt x="1840994" y="1249251"/>
                  </a:moveTo>
                  <a:cubicBezTo>
                    <a:pt x="1736085" y="1299368"/>
                    <a:pt x="1246785" y="1655878"/>
                    <a:pt x="1137971" y="1751718"/>
                  </a:cubicBezTo>
                  <a:cubicBezTo>
                    <a:pt x="1029157" y="1847558"/>
                    <a:pt x="1070941" y="1908033"/>
                    <a:pt x="1188111" y="1824288"/>
                  </a:cubicBezTo>
                  <a:cubicBezTo>
                    <a:pt x="1305282" y="1740544"/>
                    <a:pt x="1770875" y="1337790"/>
                    <a:pt x="1840994" y="1249251"/>
                  </a:cubicBezTo>
                  <a:close/>
                  <a:moveTo>
                    <a:pt x="1844909" y="831963"/>
                  </a:moveTo>
                  <a:cubicBezTo>
                    <a:pt x="1740000" y="882080"/>
                    <a:pt x="1118104" y="1298779"/>
                    <a:pt x="925987" y="1436030"/>
                  </a:cubicBezTo>
                  <a:cubicBezTo>
                    <a:pt x="733870" y="1573281"/>
                    <a:pt x="762322" y="1566929"/>
                    <a:pt x="692204" y="1655467"/>
                  </a:cubicBezTo>
                  <a:cubicBezTo>
                    <a:pt x="797113" y="1605350"/>
                    <a:pt x="784009" y="1645850"/>
                    <a:pt x="976126" y="1508599"/>
                  </a:cubicBezTo>
                  <a:cubicBezTo>
                    <a:pt x="1168243" y="1371348"/>
                    <a:pt x="1774790" y="920501"/>
                    <a:pt x="1844909" y="831963"/>
                  </a:cubicBezTo>
                  <a:close/>
                  <a:moveTo>
                    <a:pt x="2717379" y="1269"/>
                  </a:moveTo>
                  <a:cubicBezTo>
                    <a:pt x="3258900" y="29905"/>
                    <a:pt x="3761528" y="537233"/>
                    <a:pt x="3282835" y="957798"/>
                  </a:cubicBezTo>
                  <a:cubicBezTo>
                    <a:pt x="2735758" y="1438444"/>
                    <a:pt x="1821358" y="2364567"/>
                    <a:pt x="1172681" y="2763152"/>
                  </a:cubicBezTo>
                  <a:cubicBezTo>
                    <a:pt x="242650" y="3372752"/>
                    <a:pt x="-288797" y="2094935"/>
                    <a:pt x="164496" y="1614289"/>
                  </a:cubicBezTo>
                  <a:cubicBezTo>
                    <a:pt x="617789" y="1133643"/>
                    <a:pt x="1876065" y="156722"/>
                    <a:pt x="2485665" y="19953"/>
                  </a:cubicBezTo>
                  <a:cubicBezTo>
                    <a:pt x="2561865" y="2857"/>
                    <a:pt x="2640019" y="-2821"/>
                    <a:pt x="2717379" y="1269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" name="任意多边形 99"/>
            <p:cNvSpPr/>
            <p:nvPr/>
          </p:nvSpPr>
          <p:spPr>
            <a:xfrm>
              <a:off x="2002904" y="2232244"/>
              <a:ext cx="753500" cy="1164666"/>
            </a:xfrm>
            <a:custGeom>
              <a:avLst/>
              <a:gdLst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246140 w 4048614"/>
                <a:gd name="connsiteY1516" fmla="*/ 1689909 h 6257845"/>
                <a:gd name="connsiteX1517" fmla="*/ 3329354 w 4048614"/>
                <a:gd name="connsiteY1517" fmla="*/ 1735015 h 6257845"/>
                <a:gd name="connsiteX1518" fmla="*/ 3352800 w 4048614"/>
                <a:gd name="connsiteY1518" fmla="*/ 5838093 h 6257845"/>
                <a:gd name="connsiteX1519" fmla="*/ 0 w 4048614"/>
                <a:gd name="connsiteY1519" fmla="*/ 5884985 h 6257845"/>
                <a:gd name="connsiteX1520" fmla="*/ 820616 w 4048614"/>
                <a:gd name="connsiteY1520" fmla="*/ 375138 h 6257845"/>
                <a:gd name="connsiteX1521" fmla="*/ 867506 w 4048614"/>
                <a:gd name="connsiteY1521" fmla="*/ 0 h 6257845"/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329354 w 4048614"/>
                <a:gd name="connsiteY1516" fmla="*/ 1735015 h 6257845"/>
                <a:gd name="connsiteX1517" fmla="*/ 3352800 w 4048614"/>
                <a:gd name="connsiteY1517" fmla="*/ 5838093 h 6257845"/>
                <a:gd name="connsiteX1518" fmla="*/ 0 w 4048614"/>
                <a:gd name="connsiteY1518" fmla="*/ 5884985 h 6257845"/>
                <a:gd name="connsiteX1519" fmla="*/ 820616 w 4048614"/>
                <a:gd name="connsiteY1519" fmla="*/ 375138 h 6257845"/>
                <a:gd name="connsiteX1520" fmla="*/ 867506 w 4048614"/>
                <a:gd name="connsiteY1520" fmla="*/ 0 h 6257845"/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329354 w 4048614"/>
                <a:gd name="connsiteY1516" fmla="*/ 1735015 h 6257845"/>
                <a:gd name="connsiteX1517" fmla="*/ 3352800 w 4048614"/>
                <a:gd name="connsiteY1517" fmla="*/ 5838093 h 6257845"/>
                <a:gd name="connsiteX1518" fmla="*/ 0 w 4048614"/>
                <a:gd name="connsiteY1518" fmla="*/ 5884985 h 6257845"/>
                <a:gd name="connsiteX1519" fmla="*/ 820616 w 4048614"/>
                <a:gd name="connsiteY1519" fmla="*/ 375138 h 6257845"/>
                <a:gd name="connsiteX1520" fmla="*/ 867506 w 4048614"/>
                <a:gd name="connsiteY1520" fmla="*/ 0 h 6257845"/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329354 w 4048614"/>
                <a:gd name="connsiteY1516" fmla="*/ 1735015 h 6257845"/>
                <a:gd name="connsiteX1517" fmla="*/ 3352800 w 4048614"/>
                <a:gd name="connsiteY1517" fmla="*/ 5838093 h 6257845"/>
                <a:gd name="connsiteX1518" fmla="*/ 0 w 4048614"/>
                <a:gd name="connsiteY1518" fmla="*/ 5884985 h 6257845"/>
                <a:gd name="connsiteX1519" fmla="*/ 820616 w 4048614"/>
                <a:gd name="connsiteY1519" fmla="*/ 375138 h 6257845"/>
                <a:gd name="connsiteX1520" fmla="*/ 867506 w 4048614"/>
                <a:gd name="connsiteY1520" fmla="*/ 0 h 6257845"/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329354 w 4048614"/>
                <a:gd name="connsiteY1516" fmla="*/ 1735015 h 6257845"/>
                <a:gd name="connsiteX1517" fmla="*/ 3352800 w 4048614"/>
                <a:gd name="connsiteY1517" fmla="*/ 5838093 h 6257845"/>
                <a:gd name="connsiteX1518" fmla="*/ 0 w 4048614"/>
                <a:gd name="connsiteY1518" fmla="*/ 5884985 h 6257845"/>
                <a:gd name="connsiteX1519" fmla="*/ 820616 w 4048614"/>
                <a:gd name="connsiteY1519" fmla="*/ 375138 h 6257845"/>
                <a:gd name="connsiteX1520" fmla="*/ 867506 w 4048614"/>
                <a:gd name="connsiteY1520" fmla="*/ 0 h 6257845"/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329354 w 4048614"/>
                <a:gd name="connsiteY1516" fmla="*/ 1735015 h 6257845"/>
                <a:gd name="connsiteX1517" fmla="*/ 3352800 w 4048614"/>
                <a:gd name="connsiteY1517" fmla="*/ 5838093 h 6257845"/>
                <a:gd name="connsiteX1518" fmla="*/ 0 w 4048614"/>
                <a:gd name="connsiteY1518" fmla="*/ 5884985 h 6257845"/>
                <a:gd name="connsiteX1519" fmla="*/ 820616 w 4048614"/>
                <a:gd name="connsiteY1519" fmla="*/ 375138 h 6257845"/>
                <a:gd name="connsiteX1520" fmla="*/ 867506 w 4048614"/>
                <a:gd name="connsiteY1520" fmla="*/ 0 h 625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</a:cxnLst>
              <a:rect l="l" t="t" r="r" b="b"/>
              <a:pathLst>
                <a:path w="4048614" h="6257845">
                  <a:moveTo>
                    <a:pt x="2080248" y="5930173"/>
                  </a:moveTo>
                  <a:lnTo>
                    <a:pt x="1977928" y="5931724"/>
                  </a:lnTo>
                  <a:cubicBezTo>
                    <a:pt x="1979660" y="5934734"/>
                    <a:pt x="1979772" y="5937895"/>
                    <a:pt x="1979748" y="5941086"/>
                  </a:cubicBezTo>
                  <a:cubicBezTo>
                    <a:pt x="1979302" y="6002631"/>
                    <a:pt x="1929048" y="6052162"/>
                    <a:pt x="1867504" y="6051714"/>
                  </a:cubicBezTo>
                  <a:cubicBezTo>
                    <a:pt x="1805956" y="6051268"/>
                    <a:pt x="1756428" y="6001013"/>
                    <a:pt x="1756872" y="5939468"/>
                  </a:cubicBezTo>
                  <a:lnTo>
                    <a:pt x="1757796" y="5935060"/>
                  </a:lnTo>
                  <a:lnTo>
                    <a:pt x="1678888" y="5936256"/>
                  </a:lnTo>
                  <a:cubicBezTo>
                    <a:pt x="1680568" y="6047090"/>
                    <a:pt x="1771776" y="6135576"/>
                    <a:pt x="1882610" y="6133896"/>
                  </a:cubicBezTo>
                  <a:cubicBezTo>
                    <a:pt x="1993440" y="6132217"/>
                    <a:pt x="2081928" y="6041008"/>
                    <a:pt x="2080248" y="5930173"/>
                  </a:cubicBezTo>
                  <a:close/>
                  <a:moveTo>
                    <a:pt x="2628524" y="5843433"/>
                  </a:moveTo>
                  <a:lnTo>
                    <a:pt x="2527644" y="5860604"/>
                  </a:lnTo>
                  <a:cubicBezTo>
                    <a:pt x="2529816" y="5863314"/>
                    <a:pt x="2530408" y="5866420"/>
                    <a:pt x="2530874" y="5869577"/>
                  </a:cubicBezTo>
                  <a:cubicBezTo>
                    <a:pt x="2539840" y="5930467"/>
                    <a:pt x="2497746" y="5987097"/>
                    <a:pt x="2436856" y="5996062"/>
                  </a:cubicBezTo>
                  <a:cubicBezTo>
                    <a:pt x="2375964" y="6005028"/>
                    <a:pt x="2319336" y="5962934"/>
                    <a:pt x="2310368" y="5902043"/>
                  </a:cubicBezTo>
                  <a:lnTo>
                    <a:pt x="2310608" y="5897546"/>
                  </a:lnTo>
                  <a:lnTo>
                    <a:pt x="2232808" y="5910788"/>
                  </a:lnTo>
                  <a:cubicBezTo>
                    <a:pt x="2251408" y="6020062"/>
                    <a:pt x="2355070" y="6093569"/>
                    <a:pt x="2464344" y="6074968"/>
                  </a:cubicBezTo>
                  <a:cubicBezTo>
                    <a:pt x="2573618" y="6056369"/>
                    <a:pt x="2647124" y="5952707"/>
                    <a:pt x="2628524" y="5843433"/>
                  </a:cubicBezTo>
                  <a:close/>
                  <a:moveTo>
                    <a:pt x="750982" y="5823834"/>
                  </a:moveTo>
                  <a:lnTo>
                    <a:pt x="829176" y="5837916"/>
                  </a:lnTo>
                  <a:cubicBezTo>
                    <a:pt x="817584" y="5846462"/>
                    <a:pt x="810476" y="5859962"/>
                    <a:pt x="810476" y="5875045"/>
                  </a:cubicBezTo>
                  <a:cubicBezTo>
                    <a:pt x="810476" y="5902252"/>
                    <a:pt x="833604" y="5924308"/>
                    <a:pt x="862136" y="5924308"/>
                  </a:cubicBezTo>
                  <a:cubicBezTo>
                    <a:pt x="890668" y="5924308"/>
                    <a:pt x="913798" y="5902252"/>
                    <a:pt x="913798" y="5875045"/>
                  </a:cubicBezTo>
                  <a:cubicBezTo>
                    <a:pt x="913798" y="5866545"/>
                    <a:pt x="911540" y="5858548"/>
                    <a:pt x="906946" y="5851922"/>
                  </a:cubicBezTo>
                  <a:cubicBezTo>
                    <a:pt x="926828" y="5856454"/>
                    <a:pt x="947140" y="5859715"/>
                    <a:pt x="967680" y="5862859"/>
                  </a:cubicBezTo>
                  <a:cubicBezTo>
                    <a:pt x="968718" y="5866329"/>
                    <a:pt x="968014" y="5869717"/>
                    <a:pt x="967144" y="5873101"/>
                  </a:cubicBezTo>
                  <a:cubicBezTo>
                    <a:pt x="951816" y="5932707"/>
                    <a:pt x="891068" y="5968604"/>
                    <a:pt x="831460" y="5953274"/>
                  </a:cubicBezTo>
                  <a:cubicBezTo>
                    <a:pt x="773858" y="5938462"/>
                    <a:pt x="738400" y="5881235"/>
                    <a:pt x="750982" y="5823834"/>
                  </a:cubicBezTo>
                  <a:close/>
                  <a:moveTo>
                    <a:pt x="3172566" y="5732106"/>
                  </a:moveTo>
                  <a:lnTo>
                    <a:pt x="3072566" y="5753821"/>
                  </a:lnTo>
                  <a:cubicBezTo>
                    <a:pt x="3074858" y="5756430"/>
                    <a:pt x="3075592" y="5759507"/>
                    <a:pt x="3076198" y="5762640"/>
                  </a:cubicBezTo>
                  <a:cubicBezTo>
                    <a:pt x="3087908" y="5823063"/>
                    <a:pt x="3048416" y="5881538"/>
                    <a:pt x="2987996" y="5893248"/>
                  </a:cubicBezTo>
                  <a:cubicBezTo>
                    <a:pt x="2927572" y="5904957"/>
                    <a:pt x="2869096" y="5865467"/>
                    <a:pt x="2857388" y="5805044"/>
                  </a:cubicBezTo>
                  <a:cubicBezTo>
                    <a:pt x="2857400" y="5803543"/>
                    <a:pt x="2857412" y="5802041"/>
                    <a:pt x="2857422" y="5800540"/>
                  </a:cubicBezTo>
                  <a:lnTo>
                    <a:pt x="2780300" y="5817287"/>
                  </a:lnTo>
                  <a:cubicBezTo>
                    <a:pt x="2803824" y="5925609"/>
                    <a:pt x="2910704" y="5994352"/>
                    <a:pt x="3019024" y="5970830"/>
                  </a:cubicBezTo>
                  <a:cubicBezTo>
                    <a:pt x="3127346" y="5947307"/>
                    <a:pt x="3196088" y="5840427"/>
                    <a:pt x="3172566" y="5732106"/>
                  </a:cubicBezTo>
                  <a:close/>
                  <a:moveTo>
                    <a:pt x="215700" y="5689420"/>
                  </a:moveTo>
                  <a:cubicBezTo>
                    <a:pt x="181564" y="5794878"/>
                    <a:pt x="239380" y="5908043"/>
                    <a:pt x="344836" y="5942180"/>
                  </a:cubicBezTo>
                  <a:cubicBezTo>
                    <a:pt x="450296" y="5976317"/>
                    <a:pt x="563460" y="5918501"/>
                    <a:pt x="597596" y="5813043"/>
                  </a:cubicBezTo>
                  <a:lnTo>
                    <a:pt x="500240" y="5781528"/>
                  </a:lnTo>
                  <a:cubicBezTo>
                    <a:pt x="500910" y="5784935"/>
                    <a:pt x="499996" y="5787962"/>
                    <a:pt x="498946" y="5790975"/>
                  </a:cubicBezTo>
                  <a:cubicBezTo>
                    <a:pt x="478684" y="5849091"/>
                    <a:pt x="415144" y="5879777"/>
                    <a:pt x="357028" y="5859516"/>
                  </a:cubicBezTo>
                  <a:cubicBezTo>
                    <a:pt x="298912" y="5839253"/>
                    <a:pt x="268224" y="5775715"/>
                    <a:pt x="288488" y="5717599"/>
                  </a:cubicBezTo>
                  <a:lnTo>
                    <a:pt x="290568" y="5713655"/>
                  </a:lnTo>
                  <a:lnTo>
                    <a:pt x="215700" y="5689420"/>
                  </a:lnTo>
                  <a:close/>
                  <a:moveTo>
                    <a:pt x="3363342" y="5605845"/>
                  </a:moveTo>
                  <a:cubicBezTo>
                    <a:pt x="3008296" y="5689503"/>
                    <a:pt x="2440496" y="5879080"/>
                    <a:pt x="1722800" y="5879080"/>
                  </a:cubicBezTo>
                  <a:cubicBezTo>
                    <a:pt x="1100024" y="5879080"/>
                    <a:pt x="481444" y="5703153"/>
                    <a:pt x="112968" y="5637800"/>
                  </a:cubicBezTo>
                  <a:cubicBezTo>
                    <a:pt x="172490" y="5663647"/>
                    <a:pt x="252794" y="5693164"/>
                    <a:pt x="350328" y="5723017"/>
                  </a:cubicBezTo>
                  <a:cubicBezTo>
                    <a:pt x="336546" y="5731173"/>
                    <a:pt x="327876" y="5745900"/>
                    <a:pt x="327876" y="5762558"/>
                  </a:cubicBezTo>
                  <a:cubicBezTo>
                    <a:pt x="327876" y="5789765"/>
                    <a:pt x="351004" y="5811821"/>
                    <a:pt x="379536" y="5811821"/>
                  </a:cubicBezTo>
                  <a:cubicBezTo>
                    <a:pt x="408068" y="5811821"/>
                    <a:pt x="431198" y="5789765"/>
                    <a:pt x="431198" y="5762558"/>
                  </a:cubicBezTo>
                  <a:cubicBezTo>
                    <a:pt x="431198" y="5756326"/>
                    <a:pt x="429984" y="5750364"/>
                    <a:pt x="427480" y="5744994"/>
                  </a:cubicBezTo>
                  <a:cubicBezTo>
                    <a:pt x="517462" y="5771477"/>
                    <a:pt x="619512" y="5796832"/>
                    <a:pt x="731154" y="5819983"/>
                  </a:cubicBezTo>
                  <a:lnTo>
                    <a:pt x="665252" y="5810196"/>
                  </a:lnTo>
                  <a:cubicBezTo>
                    <a:pt x="648968" y="5919840"/>
                    <a:pt x="724652" y="6021924"/>
                    <a:pt x="834294" y="6038208"/>
                  </a:cubicBezTo>
                  <a:cubicBezTo>
                    <a:pt x="941810" y="6054174"/>
                    <a:pt x="1042054" y="5981713"/>
                    <a:pt x="1060722" y="5875414"/>
                  </a:cubicBezTo>
                  <a:lnTo>
                    <a:pt x="1150524" y="5887532"/>
                  </a:lnTo>
                  <a:cubicBezTo>
                    <a:pt x="1136364" y="5996729"/>
                    <a:pt x="1213060" y="6096988"/>
                    <a:pt x="1322358" y="6111877"/>
                  </a:cubicBezTo>
                  <a:cubicBezTo>
                    <a:pt x="1432188" y="6126837"/>
                    <a:pt x="1533352" y="6049929"/>
                    <a:pt x="1548314" y="5940097"/>
                  </a:cubicBezTo>
                  <a:lnTo>
                    <a:pt x="1446920" y="5926286"/>
                  </a:lnTo>
                  <a:cubicBezTo>
                    <a:pt x="1448180" y="5929522"/>
                    <a:pt x="1447816" y="5932663"/>
                    <a:pt x="1447314" y="5935815"/>
                  </a:cubicBezTo>
                  <a:cubicBezTo>
                    <a:pt x="1437642" y="5996597"/>
                    <a:pt x="1380528" y="6038031"/>
                    <a:pt x="1319746" y="6028360"/>
                  </a:cubicBezTo>
                  <a:cubicBezTo>
                    <a:pt x="1258964" y="6018687"/>
                    <a:pt x="1217528" y="5961574"/>
                    <a:pt x="1227200" y="5900791"/>
                  </a:cubicBezTo>
                  <a:lnTo>
                    <a:pt x="1228776" y="5896571"/>
                  </a:lnTo>
                  <a:lnTo>
                    <a:pt x="1223016" y="5895786"/>
                  </a:lnTo>
                  <a:lnTo>
                    <a:pt x="1298344" y="5901954"/>
                  </a:lnTo>
                  <a:cubicBezTo>
                    <a:pt x="1290336" y="5910063"/>
                    <a:pt x="1285820" y="5921079"/>
                    <a:pt x="1285820" y="5933101"/>
                  </a:cubicBezTo>
                  <a:cubicBezTo>
                    <a:pt x="1285820" y="5960308"/>
                    <a:pt x="1308948" y="5982364"/>
                    <a:pt x="1337480" y="5982364"/>
                  </a:cubicBezTo>
                  <a:cubicBezTo>
                    <a:pt x="1366012" y="5982364"/>
                    <a:pt x="1389142" y="5960308"/>
                    <a:pt x="1389142" y="5933101"/>
                  </a:cubicBezTo>
                  <a:cubicBezTo>
                    <a:pt x="1389142" y="5924067"/>
                    <a:pt x="1386592" y="5915601"/>
                    <a:pt x="1381428" y="5908758"/>
                  </a:cubicBezTo>
                  <a:cubicBezTo>
                    <a:pt x="1488668" y="5918040"/>
                    <a:pt x="1599516" y="5922332"/>
                    <a:pt x="1712802" y="5922332"/>
                  </a:cubicBezTo>
                  <a:lnTo>
                    <a:pt x="1817802" y="5919284"/>
                  </a:lnTo>
                  <a:cubicBezTo>
                    <a:pt x="1809488" y="5927560"/>
                    <a:pt x="1804704" y="5938869"/>
                    <a:pt x="1804704" y="5951244"/>
                  </a:cubicBezTo>
                  <a:cubicBezTo>
                    <a:pt x="1804704" y="5978451"/>
                    <a:pt x="1827832" y="6000507"/>
                    <a:pt x="1856364" y="6000507"/>
                  </a:cubicBezTo>
                  <a:cubicBezTo>
                    <a:pt x="1884896" y="6000507"/>
                    <a:pt x="1908026" y="5978451"/>
                    <a:pt x="1908026" y="5951244"/>
                  </a:cubicBezTo>
                  <a:cubicBezTo>
                    <a:pt x="1908026" y="5937928"/>
                    <a:pt x="1902486" y="5925847"/>
                    <a:pt x="1893376" y="5917090"/>
                  </a:cubicBezTo>
                  <a:cubicBezTo>
                    <a:pt x="2057962" y="5913111"/>
                    <a:pt x="2215344" y="5899371"/>
                    <a:pt x="2362142" y="5878856"/>
                  </a:cubicBezTo>
                  <a:lnTo>
                    <a:pt x="2359876" y="5889559"/>
                  </a:lnTo>
                  <a:cubicBezTo>
                    <a:pt x="2359876" y="5916766"/>
                    <a:pt x="2383004" y="5938822"/>
                    <a:pt x="2411536" y="5938822"/>
                  </a:cubicBezTo>
                  <a:cubicBezTo>
                    <a:pt x="2440068" y="5938822"/>
                    <a:pt x="2463198" y="5916766"/>
                    <a:pt x="2463198" y="5889559"/>
                  </a:cubicBezTo>
                  <a:cubicBezTo>
                    <a:pt x="2463198" y="5880812"/>
                    <a:pt x="2460808" y="5872597"/>
                    <a:pt x="2455946" y="5865870"/>
                  </a:cubicBezTo>
                  <a:cubicBezTo>
                    <a:pt x="2624144" y="5842193"/>
                    <a:pt x="2776678" y="5810487"/>
                    <a:pt x="2908308" y="5775878"/>
                  </a:cubicBezTo>
                  <a:cubicBezTo>
                    <a:pt x="2909198" y="5801967"/>
                    <a:pt x="2931784" y="5822708"/>
                    <a:pt x="2959452" y="5822708"/>
                  </a:cubicBezTo>
                  <a:cubicBezTo>
                    <a:pt x="2987984" y="5822708"/>
                    <a:pt x="3011114" y="5800652"/>
                    <a:pt x="3011114" y="5773445"/>
                  </a:cubicBezTo>
                  <a:cubicBezTo>
                    <a:pt x="3011114" y="5764617"/>
                    <a:pt x="3008678" y="5756332"/>
                    <a:pt x="3003732" y="5749572"/>
                  </a:cubicBezTo>
                  <a:cubicBezTo>
                    <a:pt x="3170448" y="5701248"/>
                    <a:pt x="3294962" y="5649665"/>
                    <a:pt x="3363342" y="5605845"/>
                  </a:cubicBezTo>
                  <a:close/>
                  <a:moveTo>
                    <a:pt x="1954626" y="4824881"/>
                  </a:moveTo>
                  <a:cubicBezTo>
                    <a:pt x="1904506" y="4824881"/>
                    <a:pt x="1863876" y="4865511"/>
                    <a:pt x="1863876" y="4915631"/>
                  </a:cubicBezTo>
                  <a:cubicBezTo>
                    <a:pt x="1863876" y="4965751"/>
                    <a:pt x="1904506" y="5006381"/>
                    <a:pt x="1954626" y="5006381"/>
                  </a:cubicBezTo>
                  <a:cubicBezTo>
                    <a:pt x="2004746" y="5006381"/>
                    <a:pt x="2045376" y="4965751"/>
                    <a:pt x="2045376" y="4915631"/>
                  </a:cubicBezTo>
                  <a:cubicBezTo>
                    <a:pt x="2045376" y="4865511"/>
                    <a:pt x="2004746" y="4824881"/>
                    <a:pt x="1954626" y="4824881"/>
                  </a:cubicBezTo>
                  <a:close/>
                  <a:moveTo>
                    <a:pt x="2242046" y="4814906"/>
                  </a:moveTo>
                  <a:cubicBezTo>
                    <a:pt x="2191926" y="4814906"/>
                    <a:pt x="2151296" y="4855536"/>
                    <a:pt x="2151296" y="4905656"/>
                  </a:cubicBezTo>
                  <a:cubicBezTo>
                    <a:pt x="2151296" y="4955776"/>
                    <a:pt x="2191926" y="4996406"/>
                    <a:pt x="2242046" y="4996406"/>
                  </a:cubicBezTo>
                  <a:cubicBezTo>
                    <a:pt x="2292166" y="4996406"/>
                    <a:pt x="2332796" y="4955776"/>
                    <a:pt x="2332796" y="4905656"/>
                  </a:cubicBezTo>
                  <a:cubicBezTo>
                    <a:pt x="2332796" y="4855536"/>
                    <a:pt x="2292166" y="4814906"/>
                    <a:pt x="2242046" y="4814906"/>
                  </a:cubicBezTo>
                  <a:close/>
                  <a:moveTo>
                    <a:pt x="1688394" y="4814906"/>
                  </a:moveTo>
                  <a:cubicBezTo>
                    <a:pt x="1638274" y="4814906"/>
                    <a:pt x="1597644" y="4855536"/>
                    <a:pt x="1597644" y="4905656"/>
                  </a:cubicBezTo>
                  <a:cubicBezTo>
                    <a:pt x="1597644" y="4955776"/>
                    <a:pt x="1638274" y="4996406"/>
                    <a:pt x="1688394" y="4996406"/>
                  </a:cubicBezTo>
                  <a:cubicBezTo>
                    <a:pt x="1738514" y="4996406"/>
                    <a:pt x="1779144" y="4955776"/>
                    <a:pt x="1779144" y="4905656"/>
                  </a:cubicBezTo>
                  <a:cubicBezTo>
                    <a:pt x="1779144" y="4855536"/>
                    <a:pt x="1738514" y="4814906"/>
                    <a:pt x="1688394" y="4814906"/>
                  </a:cubicBezTo>
                  <a:close/>
                  <a:moveTo>
                    <a:pt x="1689228" y="4756677"/>
                  </a:moveTo>
                  <a:cubicBezTo>
                    <a:pt x="1748464" y="4756677"/>
                    <a:pt x="1799870" y="4790215"/>
                    <a:pt x="1823818" y="4840211"/>
                  </a:cubicBezTo>
                  <a:cubicBezTo>
                    <a:pt x="1848536" y="4794875"/>
                    <a:pt x="1897046" y="4765597"/>
                    <a:pt x="1952396" y="4765597"/>
                  </a:cubicBezTo>
                  <a:cubicBezTo>
                    <a:pt x="2019586" y="4765597"/>
                    <a:pt x="2076700" y="4808745"/>
                    <a:pt x="2095928" y="4869403"/>
                  </a:cubicBezTo>
                  <a:cubicBezTo>
                    <a:pt x="2111502" y="4804063"/>
                    <a:pt x="2170848" y="4756677"/>
                    <a:pt x="2241264" y="4756677"/>
                  </a:cubicBezTo>
                  <a:cubicBezTo>
                    <a:pt x="2326084" y="4756677"/>
                    <a:pt x="2394846" y="4825438"/>
                    <a:pt x="2394846" y="4910260"/>
                  </a:cubicBezTo>
                  <a:cubicBezTo>
                    <a:pt x="2394846" y="4995082"/>
                    <a:pt x="2326084" y="5063843"/>
                    <a:pt x="2241264" y="5063843"/>
                  </a:cubicBezTo>
                  <a:cubicBezTo>
                    <a:pt x="2174070" y="5063843"/>
                    <a:pt x="2116958" y="5020695"/>
                    <a:pt x="2097730" y="4960037"/>
                  </a:cubicBezTo>
                  <a:cubicBezTo>
                    <a:pt x="2082156" y="5025377"/>
                    <a:pt x="2022808" y="5072763"/>
                    <a:pt x="1952396" y="5072763"/>
                  </a:cubicBezTo>
                  <a:cubicBezTo>
                    <a:pt x="1893156" y="5072763"/>
                    <a:pt x="1841752" y="5039225"/>
                    <a:pt x="1817804" y="4989229"/>
                  </a:cubicBezTo>
                  <a:cubicBezTo>
                    <a:pt x="1793086" y="5034565"/>
                    <a:pt x="1744576" y="5063843"/>
                    <a:pt x="1689228" y="5063843"/>
                  </a:cubicBezTo>
                  <a:cubicBezTo>
                    <a:pt x="1604404" y="5063843"/>
                    <a:pt x="1535644" y="4995082"/>
                    <a:pt x="1535644" y="4910260"/>
                  </a:cubicBezTo>
                  <a:cubicBezTo>
                    <a:pt x="1535644" y="4825438"/>
                    <a:pt x="1604404" y="4756677"/>
                    <a:pt x="1689228" y="4756677"/>
                  </a:cubicBezTo>
                  <a:close/>
                  <a:moveTo>
                    <a:pt x="1692540" y="4729704"/>
                  </a:moveTo>
                  <a:cubicBezTo>
                    <a:pt x="1593118" y="4729704"/>
                    <a:pt x="1512520" y="4810302"/>
                    <a:pt x="1512520" y="4909724"/>
                  </a:cubicBezTo>
                  <a:cubicBezTo>
                    <a:pt x="1512520" y="5009146"/>
                    <a:pt x="1593118" y="5089744"/>
                    <a:pt x="1692540" y="5089744"/>
                  </a:cubicBezTo>
                  <a:cubicBezTo>
                    <a:pt x="1742082" y="5089744"/>
                    <a:pt x="1786948" y="5069732"/>
                    <a:pt x="1819434" y="5037286"/>
                  </a:cubicBezTo>
                  <a:cubicBezTo>
                    <a:pt x="1851118" y="5075482"/>
                    <a:pt x="1899166" y="5098818"/>
                    <a:pt x="1952664" y="5098818"/>
                  </a:cubicBezTo>
                  <a:cubicBezTo>
                    <a:pt x="2016104" y="5098818"/>
                    <a:pt x="2071878" y="5066003"/>
                    <a:pt x="2101170" y="5014628"/>
                  </a:cubicBezTo>
                  <a:cubicBezTo>
                    <a:pt x="2131388" y="5060995"/>
                    <a:pt x="2184140" y="5089853"/>
                    <a:pt x="2243632" y="5089853"/>
                  </a:cubicBezTo>
                  <a:cubicBezTo>
                    <a:pt x="2343054" y="5089853"/>
                    <a:pt x="2423652" y="5009255"/>
                    <a:pt x="2423652" y="4909833"/>
                  </a:cubicBezTo>
                  <a:cubicBezTo>
                    <a:pt x="2423652" y="4810411"/>
                    <a:pt x="2343054" y="4729813"/>
                    <a:pt x="2243632" y="4729813"/>
                  </a:cubicBezTo>
                  <a:cubicBezTo>
                    <a:pt x="2180192" y="4729813"/>
                    <a:pt x="2124418" y="4762628"/>
                    <a:pt x="2095126" y="4814003"/>
                  </a:cubicBezTo>
                  <a:cubicBezTo>
                    <a:pt x="2064908" y="4767636"/>
                    <a:pt x="2012156" y="4738778"/>
                    <a:pt x="1952664" y="4738778"/>
                  </a:cubicBezTo>
                  <a:cubicBezTo>
                    <a:pt x="1903122" y="4738778"/>
                    <a:pt x="1858256" y="4758790"/>
                    <a:pt x="1825770" y="4791236"/>
                  </a:cubicBezTo>
                  <a:cubicBezTo>
                    <a:pt x="1794086" y="4753040"/>
                    <a:pt x="1746038" y="4729704"/>
                    <a:pt x="1692540" y="4729704"/>
                  </a:cubicBezTo>
                  <a:close/>
                  <a:moveTo>
                    <a:pt x="1858572" y="3713215"/>
                  </a:moveTo>
                  <a:cubicBezTo>
                    <a:pt x="1752148" y="3707523"/>
                    <a:pt x="1636416" y="3713763"/>
                    <a:pt x="1535556" y="3731885"/>
                  </a:cubicBezTo>
                  <a:cubicBezTo>
                    <a:pt x="1333840" y="3768130"/>
                    <a:pt x="1382044" y="3793826"/>
                    <a:pt x="1305286" y="3824797"/>
                  </a:cubicBezTo>
                  <a:lnTo>
                    <a:pt x="1384616" y="3812452"/>
                  </a:lnTo>
                  <a:lnTo>
                    <a:pt x="1269170" y="3910500"/>
                  </a:lnTo>
                  <a:lnTo>
                    <a:pt x="1490234" y="3840717"/>
                  </a:lnTo>
                  <a:lnTo>
                    <a:pt x="1399200" y="3900021"/>
                  </a:lnTo>
                  <a:lnTo>
                    <a:pt x="1474820" y="3890729"/>
                  </a:lnTo>
                  <a:lnTo>
                    <a:pt x="1409062" y="3935470"/>
                  </a:lnTo>
                  <a:lnTo>
                    <a:pt x="1429556" y="3934174"/>
                  </a:lnTo>
                  <a:lnTo>
                    <a:pt x="1377936" y="3973512"/>
                  </a:lnTo>
                  <a:lnTo>
                    <a:pt x="1509392" y="3949415"/>
                  </a:lnTo>
                  <a:lnTo>
                    <a:pt x="1437634" y="3986645"/>
                  </a:lnTo>
                  <a:lnTo>
                    <a:pt x="1444852" y="4014935"/>
                  </a:lnTo>
                  <a:cubicBezTo>
                    <a:pt x="1572564" y="3961765"/>
                    <a:pt x="1694784" y="3928671"/>
                    <a:pt x="1858644" y="3951561"/>
                  </a:cubicBezTo>
                  <a:cubicBezTo>
                    <a:pt x="1737158" y="4085689"/>
                    <a:pt x="1568476" y="4249293"/>
                    <a:pt x="1579456" y="4414497"/>
                  </a:cubicBezTo>
                  <a:cubicBezTo>
                    <a:pt x="1649542" y="4468871"/>
                    <a:pt x="1719212" y="4592035"/>
                    <a:pt x="1789710" y="4577618"/>
                  </a:cubicBezTo>
                  <a:cubicBezTo>
                    <a:pt x="2208258" y="4392681"/>
                    <a:pt x="2795621" y="4334354"/>
                    <a:pt x="3298576" y="4360433"/>
                  </a:cubicBezTo>
                  <a:lnTo>
                    <a:pt x="3196672" y="4329114"/>
                  </a:lnTo>
                  <a:lnTo>
                    <a:pt x="3150752" y="4313982"/>
                  </a:lnTo>
                  <a:lnTo>
                    <a:pt x="3098836" y="4291338"/>
                  </a:lnTo>
                  <a:lnTo>
                    <a:pt x="3285564" y="4290236"/>
                  </a:lnTo>
                  <a:lnTo>
                    <a:pt x="3213154" y="4268889"/>
                  </a:lnTo>
                  <a:lnTo>
                    <a:pt x="3171306" y="4247300"/>
                  </a:lnTo>
                  <a:lnTo>
                    <a:pt x="3097320" y="4208579"/>
                  </a:lnTo>
                  <a:lnTo>
                    <a:pt x="3198720" y="4212311"/>
                  </a:lnTo>
                  <a:lnTo>
                    <a:pt x="3088886" y="4159512"/>
                  </a:lnTo>
                  <a:lnTo>
                    <a:pt x="3250340" y="4172972"/>
                  </a:lnTo>
                  <a:lnTo>
                    <a:pt x="3410012" y="4203455"/>
                  </a:lnTo>
                  <a:lnTo>
                    <a:pt x="3292396" y="4160167"/>
                  </a:lnTo>
                  <a:lnTo>
                    <a:pt x="3283752" y="4145495"/>
                  </a:lnTo>
                  <a:lnTo>
                    <a:pt x="3230262" y="4105478"/>
                  </a:lnTo>
                  <a:lnTo>
                    <a:pt x="3294386" y="4108749"/>
                  </a:lnTo>
                  <a:lnTo>
                    <a:pt x="3258388" y="4063680"/>
                  </a:lnTo>
                  <a:cubicBezTo>
                    <a:pt x="2866900" y="4011224"/>
                    <a:pt x="2484768" y="3966630"/>
                    <a:pt x="2029128" y="4138052"/>
                  </a:cubicBezTo>
                  <a:lnTo>
                    <a:pt x="2178552" y="3974726"/>
                  </a:lnTo>
                  <a:lnTo>
                    <a:pt x="2125744" y="3766137"/>
                  </a:lnTo>
                  <a:cubicBezTo>
                    <a:pt x="2062114" y="3736531"/>
                    <a:pt x="1964996" y="3718907"/>
                    <a:pt x="1858572" y="3713215"/>
                  </a:cubicBezTo>
                  <a:close/>
                  <a:moveTo>
                    <a:pt x="1211518" y="3127213"/>
                  </a:moveTo>
                  <a:cubicBezTo>
                    <a:pt x="1194250" y="3124657"/>
                    <a:pt x="1177922" y="3124636"/>
                    <a:pt x="1163380" y="3127592"/>
                  </a:cubicBezTo>
                  <a:cubicBezTo>
                    <a:pt x="1146760" y="3130971"/>
                    <a:pt x="1132470" y="3138238"/>
                    <a:pt x="1121774" y="3150055"/>
                  </a:cubicBezTo>
                  <a:cubicBezTo>
                    <a:pt x="854022" y="3464773"/>
                    <a:pt x="685828" y="4040298"/>
                    <a:pt x="699914" y="4564798"/>
                  </a:cubicBezTo>
                  <a:lnTo>
                    <a:pt x="747338" y="4526362"/>
                  </a:lnTo>
                  <a:lnTo>
                    <a:pt x="779288" y="4476292"/>
                  </a:lnTo>
                  <a:lnTo>
                    <a:pt x="795180" y="4611494"/>
                  </a:lnTo>
                  <a:lnTo>
                    <a:pt x="808472" y="4452639"/>
                  </a:lnTo>
                  <a:lnTo>
                    <a:pt x="828166" y="4551516"/>
                  </a:lnTo>
                  <a:lnTo>
                    <a:pt x="846560" y="4503365"/>
                  </a:lnTo>
                  <a:lnTo>
                    <a:pt x="882576" y="4573905"/>
                  </a:lnTo>
                  <a:lnTo>
                    <a:pt x="888798" y="4514464"/>
                  </a:lnTo>
                  <a:lnTo>
                    <a:pt x="911224" y="4523488"/>
                  </a:lnTo>
                  <a:lnTo>
                    <a:pt x="940372" y="4436401"/>
                  </a:lnTo>
                  <a:lnTo>
                    <a:pt x="945284" y="4517039"/>
                  </a:lnTo>
                  <a:lnTo>
                    <a:pt x="974620" y="4460018"/>
                  </a:lnTo>
                  <a:lnTo>
                    <a:pt x="1003376" y="4599905"/>
                  </a:lnTo>
                  <a:cubicBezTo>
                    <a:pt x="1008592" y="4093005"/>
                    <a:pt x="1086756" y="3814081"/>
                    <a:pt x="1422580" y="3401884"/>
                  </a:cubicBezTo>
                  <a:cubicBezTo>
                    <a:pt x="1499336" y="3287231"/>
                    <a:pt x="1332390" y="3145109"/>
                    <a:pt x="1211518" y="3127213"/>
                  </a:cubicBezTo>
                  <a:close/>
                  <a:moveTo>
                    <a:pt x="2422878" y="3089168"/>
                  </a:moveTo>
                  <a:cubicBezTo>
                    <a:pt x="2318172" y="3083493"/>
                    <a:pt x="2204328" y="3089380"/>
                    <a:pt x="2105130" y="3106815"/>
                  </a:cubicBezTo>
                  <a:cubicBezTo>
                    <a:pt x="1906736" y="3141687"/>
                    <a:pt x="1954196" y="3166686"/>
                    <a:pt x="1878728" y="3196621"/>
                  </a:cubicBezTo>
                  <a:lnTo>
                    <a:pt x="1956756" y="3184759"/>
                  </a:lnTo>
                  <a:lnTo>
                    <a:pt x="1843324" y="3279714"/>
                  </a:lnTo>
                  <a:lnTo>
                    <a:pt x="2060700" y="3212333"/>
                  </a:lnTo>
                  <a:lnTo>
                    <a:pt x="1971228" y="3269735"/>
                  </a:lnTo>
                  <a:lnTo>
                    <a:pt x="2045608" y="3260830"/>
                  </a:lnTo>
                  <a:lnTo>
                    <a:pt x="1980980" y="3304141"/>
                  </a:lnTo>
                  <a:lnTo>
                    <a:pt x="2001140" y="3302913"/>
                  </a:lnTo>
                  <a:lnTo>
                    <a:pt x="1950414" y="3341002"/>
                  </a:lnTo>
                  <a:lnTo>
                    <a:pt x="2079704" y="3317814"/>
                  </a:lnTo>
                  <a:lnTo>
                    <a:pt x="2009164" y="3353830"/>
                  </a:lnTo>
                  <a:lnTo>
                    <a:pt x="2016304" y="3381285"/>
                  </a:lnTo>
                  <a:cubicBezTo>
                    <a:pt x="2141868" y="3329886"/>
                    <a:pt x="2262058" y="3297956"/>
                    <a:pt x="2423292" y="3320399"/>
                  </a:cubicBezTo>
                  <a:cubicBezTo>
                    <a:pt x="2303972" y="3450349"/>
                    <a:pt x="2138264" y="3608826"/>
                    <a:pt x="2149304" y="3769115"/>
                  </a:cubicBezTo>
                  <a:cubicBezTo>
                    <a:pt x="2218328" y="3821967"/>
                    <a:pt x="2287044" y="3941555"/>
                    <a:pt x="2356380" y="3927670"/>
                  </a:cubicBezTo>
                  <a:cubicBezTo>
                    <a:pt x="2865139" y="3773755"/>
                    <a:pt x="3345761" y="3718314"/>
                    <a:pt x="3840452" y="3719143"/>
                  </a:cubicBezTo>
                  <a:lnTo>
                    <a:pt x="3740156" y="3688613"/>
                  </a:lnTo>
                  <a:lnTo>
                    <a:pt x="3694960" y="3673866"/>
                  </a:lnTo>
                  <a:lnTo>
                    <a:pt x="3643854" y="3651823"/>
                  </a:lnTo>
                  <a:lnTo>
                    <a:pt x="3827552" y="3651024"/>
                  </a:lnTo>
                  <a:lnTo>
                    <a:pt x="3756284" y="3630209"/>
                  </a:lnTo>
                  <a:lnTo>
                    <a:pt x="3715084" y="3609204"/>
                  </a:lnTo>
                  <a:lnTo>
                    <a:pt x="3642244" y="3571532"/>
                  </a:lnTo>
                  <a:lnTo>
                    <a:pt x="3742004" y="3575299"/>
                  </a:lnTo>
                  <a:lnTo>
                    <a:pt x="3633876" y="3523918"/>
                  </a:lnTo>
                  <a:lnTo>
                    <a:pt x="3792728" y="3537209"/>
                  </a:lnTo>
                  <a:lnTo>
                    <a:pt x="3949856" y="3567012"/>
                  </a:lnTo>
                  <a:lnTo>
                    <a:pt x="3834084" y="3524846"/>
                  </a:lnTo>
                  <a:lnTo>
                    <a:pt x="3825560" y="3510600"/>
                  </a:lnTo>
                  <a:lnTo>
                    <a:pt x="3772880" y="3471701"/>
                  </a:lnTo>
                  <a:lnTo>
                    <a:pt x="3835968" y="3474967"/>
                  </a:lnTo>
                  <a:lnTo>
                    <a:pt x="3800488" y="3431191"/>
                  </a:lnTo>
                  <a:cubicBezTo>
                    <a:pt x="3415276" y="3379736"/>
                    <a:pt x="3039280" y="3335922"/>
                    <a:pt x="2591280" y="3501570"/>
                  </a:cubicBezTo>
                  <a:lnTo>
                    <a:pt x="2738044" y="3343335"/>
                  </a:lnTo>
                  <a:lnTo>
                    <a:pt x="2685792" y="3140896"/>
                  </a:lnTo>
                  <a:cubicBezTo>
                    <a:pt x="2623152" y="3112082"/>
                    <a:pt x="2527584" y="3094844"/>
                    <a:pt x="2422878" y="3089168"/>
                  </a:cubicBezTo>
                  <a:close/>
                  <a:moveTo>
                    <a:pt x="2838954" y="1695143"/>
                  </a:moveTo>
                  <a:cubicBezTo>
                    <a:pt x="2841478" y="1702645"/>
                    <a:pt x="2842598" y="1714513"/>
                    <a:pt x="2841674" y="1727717"/>
                  </a:cubicBezTo>
                  <a:cubicBezTo>
                    <a:pt x="2840708" y="1741503"/>
                    <a:pt x="2837740" y="1753535"/>
                    <a:pt x="2833986" y="1760598"/>
                  </a:cubicBezTo>
                  <a:cubicBezTo>
                    <a:pt x="2831462" y="1753096"/>
                    <a:pt x="2830342" y="1741228"/>
                    <a:pt x="2831266" y="1728024"/>
                  </a:cubicBezTo>
                  <a:cubicBezTo>
                    <a:pt x="2832230" y="1714238"/>
                    <a:pt x="2835200" y="1702206"/>
                    <a:pt x="2838954" y="1695143"/>
                  </a:cubicBezTo>
                  <a:close/>
                  <a:moveTo>
                    <a:pt x="2794884" y="1664312"/>
                  </a:moveTo>
                  <a:lnTo>
                    <a:pt x="2795718" y="1664787"/>
                  </a:lnTo>
                  <a:cubicBezTo>
                    <a:pt x="2788126" y="1671016"/>
                    <a:pt x="2782110" y="1684655"/>
                    <a:pt x="2780190" y="1700930"/>
                  </a:cubicBezTo>
                  <a:cubicBezTo>
                    <a:pt x="2778268" y="1717206"/>
                    <a:pt x="2780946" y="1731869"/>
                    <a:pt x="2786880" y="1739695"/>
                  </a:cubicBezTo>
                  <a:cubicBezTo>
                    <a:pt x="2786586" y="1740020"/>
                    <a:pt x="2786272" y="1740000"/>
                    <a:pt x="2785958" y="1739962"/>
                  </a:cubicBezTo>
                  <a:cubicBezTo>
                    <a:pt x="2775970" y="1738785"/>
                    <a:pt x="2769872" y="1720894"/>
                    <a:pt x="2772338" y="1700004"/>
                  </a:cubicBezTo>
                  <a:cubicBezTo>
                    <a:pt x="2774494" y="1681724"/>
                    <a:pt x="2782492" y="1667205"/>
                    <a:pt x="2791148" y="1664650"/>
                  </a:cubicBezTo>
                  <a:lnTo>
                    <a:pt x="2794884" y="1664312"/>
                  </a:lnTo>
                  <a:close/>
                  <a:moveTo>
                    <a:pt x="2936438" y="1614546"/>
                  </a:moveTo>
                  <a:cubicBezTo>
                    <a:pt x="2941668" y="1621124"/>
                    <a:pt x="2952790" y="1625895"/>
                    <a:pt x="2965902" y="1626814"/>
                  </a:cubicBezTo>
                  <a:cubicBezTo>
                    <a:pt x="2979014" y="1627732"/>
                    <a:pt x="2990692" y="1624555"/>
                    <a:pt x="2996788" y="1618770"/>
                  </a:cubicBezTo>
                  <a:lnTo>
                    <a:pt x="2997030" y="1619594"/>
                  </a:lnTo>
                  <a:cubicBezTo>
                    <a:pt x="2996390" y="1628724"/>
                    <a:pt x="2982230" y="1635169"/>
                    <a:pt x="2965400" y="1633990"/>
                  </a:cubicBezTo>
                  <a:cubicBezTo>
                    <a:pt x="2948570" y="1632813"/>
                    <a:pt x="2935444" y="1624457"/>
                    <a:pt x="2936082" y="1615328"/>
                  </a:cubicBezTo>
                  <a:cubicBezTo>
                    <a:pt x="2936102" y="1615041"/>
                    <a:pt x="2936136" y="1614756"/>
                    <a:pt x="2936438" y="1614546"/>
                  </a:cubicBezTo>
                  <a:close/>
                  <a:moveTo>
                    <a:pt x="2451780" y="1614310"/>
                  </a:moveTo>
                  <a:cubicBezTo>
                    <a:pt x="2454304" y="1621812"/>
                    <a:pt x="2455424" y="1633680"/>
                    <a:pt x="2454500" y="1646884"/>
                  </a:cubicBezTo>
                  <a:cubicBezTo>
                    <a:pt x="2453534" y="1660670"/>
                    <a:pt x="2450566" y="1672702"/>
                    <a:pt x="2446812" y="1679765"/>
                  </a:cubicBezTo>
                  <a:cubicBezTo>
                    <a:pt x="2444288" y="1672263"/>
                    <a:pt x="2443168" y="1660395"/>
                    <a:pt x="2444092" y="1647191"/>
                  </a:cubicBezTo>
                  <a:cubicBezTo>
                    <a:pt x="2445056" y="1633405"/>
                    <a:pt x="2448026" y="1621373"/>
                    <a:pt x="2451780" y="1614310"/>
                  </a:cubicBezTo>
                  <a:close/>
                  <a:moveTo>
                    <a:pt x="2976194" y="1593217"/>
                  </a:moveTo>
                  <a:cubicBezTo>
                    <a:pt x="2989978" y="1594182"/>
                    <a:pt x="3002010" y="1597150"/>
                    <a:pt x="3009074" y="1600905"/>
                  </a:cubicBezTo>
                  <a:cubicBezTo>
                    <a:pt x="3001572" y="1603429"/>
                    <a:pt x="2989704" y="1604549"/>
                    <a:pt x="2976500" y="1603625"/>
                  </a:cubicBezTo>
                  <a:cubicBezTo>
                    <a:pt x="2962714" y="1602660"/>
                    <a:pt x="2950682" y="1599691"/>
                    <a:pt x="2943620" y="1595937"/>
                  </a:cubicBezTo>
                  <a:cubicBezTo>
                    <a:pt x="2945494" y="1595306"/>
                    <a:pt x="2947644" y="1594762"/>
                    <a:pt x="2950018" y="1594317"/>
                  </a:cubicBezTo>
                  <a:lnTo>
                    <a:pt x="2976194" y="1593217"/>
                  </a:lnTo>
                  <a:close/>
                  <a:moveTo>
                    <a:pt x="2407710" y="1583479"/>
                  </a:moveTo>
                  <a:lnTo>
                    <a:pt x="2408544" y="1583954"/>
                  </a:lnTo>
                  <a:cubicBezTo>
                    <a:pt x="2400952" y="1590183"/>
                    <a:pt x="2394936" y="1603822"/>
                    <a:pt x="2393016" y="1620097"/>
                  </a:cubicBezTo>
                  <a:cubicBezTo>
                    <a:pt x="2391094" y="1636373"/>
                    <a:pt x="2393772" y="1651036"/>
                    <a:pt x="2399706" y="1658862"/>
                  </a:cubicBezTo>
                  <a:cubicBezTo>
                    <a:pt x="2399412" y="1659187"/>
                    <a:pt x="2399098" y="1659167"/>
                    <a:pt x="2398784" y="1659129"/>
                  </a:cubicBezTo>
                  <a:cubicBezTo>
                    <a:pt x="2388796" y="1657952"/>
                    <a:pt x="2382698" y="1640061"/>
                    <a:pt x="2385164" y="1619171"/>
                  </a:cubicBezTo>
                  <a:cubicBezTo>
                    <a:pt x="2387320" y="1600891"/>
                    <a:pt x="2395318" y="1586372"/>
                    <a:pt x="2403974" y="1583817"/>
                  </a:cubicBezTo>
                  <a:lnTo>
                    <a:pt x="2407710" y="1583479"/>
                  </a:lnTo>
                  <a:close/>
                  <a:moveTo>
                    <a:pt x="2846220" y="1570929"/>
                  </a:moveTo>
                  <a:cubicBezTo>
                    <a:pt x="2843450" y="1570735"/>
                    <a:pt x="2840770" y="1571112"/>
                    <a:pt x="2838300" y="1571959"/>
                  </a:cubicBezTo>
                  <a:cubicBezTo>
                    <a:pt x="2830884" y="1574501"/>
                    <a:pt x="2825332" y="1581278"/>
                    <a:pt x="2824750" y="1589590"/>
                  </a:cubicBezTo>
                  <a:cubicBezTo>
                    <a:pt x="2823974" y="1600672"/>
                    <a:pt x="2832328" y="1610285"/>
                    <a:pt x="2843410" y="1611061"/>
                  </a:cubicBezTo>
                  <a:cubicBezTo>
                    <a:pt x="2854492" y="1611837"/>
                    <a:pt x="2864106" y="1603482"/>
                    <a:pt x="2864882" y="1592400"/>
                  </a:cubicBezTo>
                  <a:cubicBezTo>
                    <a:pt x="2865658" y="1581317"/>
                    <a:pt x="2857302" y="1571705"/>
                    <a:pt x="2846220" y="1570929"/>
                  </a:cubicBezTo>
                  <a:close/>
                  <a:moveTo>
                    <a:pt x="2966476" y="1558661"/>
                  </a:moveTo>
                  <a:cubicBezTo>
                    <a:pt x="2983304" y="1559838"/>
                    <a:pt x="2996412" y="1568461"/>
                    <a:pt x="2995748" y="1577921"/>
                  </a:cubicBezTo>
                  <a:lnTo>
                    <a:pt x="2995392" y="1578733"/>
                  </a:lnTo>
                  <a:cubicBezTo>
                    <a:pt x="2990180" y="1571931"/>
                    <a:pt x="2979066" y="1567015"/>
                    <a:pt x="2965954" y="1566097"/>
                  </a:cubicBezTo>
                  <a:cubicBezTo>
                    <a:pt x="2952842" y="1565180"/>
                    <a:pt x="2941154" y="1568500"/>
                    <a:pt x="2935044" y="1574509"/>
                  </a:cubicBezTo>
                  <a:cubicBezTo>
                    <a:pt x="2934776" y="1574249"/>
                    <a:pt x="2934782" y="1573953"/>
                    <a:pt x="2934804" y="1573655"/>
                  </a:cubicBezTo>
                  <a:cubicBezTo>
                    <a:pt x="2935134" y="1568925"/>
                    <a:pt x="2938844" y="1564883"/>
                    <a:pt x="2944576" y="1562169"/>
                  </a:cubicBezTo>
                  <a:cubicBezTo>
                    <a:pt x="2947442" y="1560812"/>
                    <a:pt x="2950814" y="1559788"/>
                    <a:pt x="2954520" y="1559176"/>
                  </a:cubicBezTo>
                  <a:lnTo>
                    <a:pt x="2966476" y="1558661"/>
                  </a:lnTo>
                  <a:close/>
                  <a:moveTo>
                    <a:pt x="2549264" y="1533713"/>
                  </a:moveTo>
                  <a:cubicBezTo>
                    <a:pt x="2554494" y="1540291"/>
                    <a:pt x="2565616" y="1545062"/>
                    <a:pt x="2578728" y="1545981"/>
                  </a:cubicBezTo>
                  <a:cubicBezTo>
                    <a:pt x="2591840" y="1546899"/>
                    <a:pt x="2603518" y="1543722"/>
                    <a:pt x="2609614" y="1537937"/>
                  </a:cubicBezTo>
                  <a:lnTo>
                    <a:pt x="2609856" y="1538761"/>
                  </a:lnTo>
                  <a:cubicBezTo>
                    <a:pt x="2609216" y="1547891"/>
                    <a:pt x="2595056" y="1554336"/>
                    <a:pt x="2578226" y="1553157"/>
                  </a:cubicBezTo>
                  <a:cubicBezTo>
                    <a:pt x="2561396" y="1551980"/>
                    <a:pt x="2548270" y="1543624"/>
                    <a:pt x="2548908" y="1534495"/>
                  </a:cubicBezTo>
                  <a:cubicBezTo>
                    <a:pt x="2548928" y="1534208"/>
                    <a:pt x="2548962" y="1533923"/>
                    <a:pt x="2549264" y="1533713"/>
                  </a:cubicBezTo>
                  <a:close/>
                  <a:moveTo>
                    <a:pt x="2949094" y="1530425"/>
                  </a:moveTo>
                  <a:cubicBezTo>
                    <a:pt x="2969984" y="1532890"/>
                    <a:pt x="2985966" y="1542984"/>
                    <a:pt x="2984786" y="1552971"/>
                  </a:cubicBezTo>
                  <a:lnTo>
                    <a:pt x="2984312" y="1553806"/>
                  </a:lnTo>
                  <a:cubicBezTo>
                    <a:pt x="2978082" y="1546215"/>
                    <a:pt x="2964444" y="1540197"/>
                    <a:pt x="2948168" y="1538277"/>
                  </a:cubicBezTo>
                  <a:cubicBezTo>
                    <a:pt x="2931894" y="1536357"/>
                    <a:pt x="2917228" y="1539035"/>
                    <a:pt x="2909402" y="1544968"/>
                  </a:cubicBezTo>
                  <a:cubicBezTo>
                    <a:pt x="2909078" y="1544673"/>
                    <a:pt x="2909098" y="1544359"/>
                    <a:pt x="2909136" y="1544045"/>
                  </a:cubicBezTo>
                  <a:cubicBezTo>
                    <a:pt x="2909724" y="1539052"/>
                    <a:pt x="2914492" y="1535030"/>
                    <a:pt x="2921724" y="1532566"/>
                  </a:cubicBezTo>
                  <a:lnTo>
                    <a:pt x="2949094" y="1530425"/>
                  </a:lnTo>
                  <a:close/>
                  <a:moveTo>
                    <a:pt x="2847356" y="1525774"/>
                  </a:moveTo>
                  <a:cubicBezTo>
                    <a:pt x="2862222" y="1526815"/>
                    <a:pt x="2873430" y="1539710"/>
                    <a:pt x="2872390" y="1554576"/>
                  </a:cubicBezTo>
                  <a:cubicBezTo>
                    <a:pt x="2872008" y="1560025"/>
                    <a:pt x="2870034" y="1564982"/>
                    <a:pt x="2866558" y="1568724"/>
                  </a:cubicBezTo>
                  <a:cubicBezTo>
                    <a:pt x="2869974" y="1567382"/>
                    <a:pt x="2873734" y="1566813"/>
                    <a:pt x="2877628" y="1567086"/>
                  </a:cubicBezTo>
                  <a:cubicBezTo>
                    <a:pt x="2892494" y="1568127"/>
                    <a:pt x="2903702" y="1581022"/>
                    <a:pt x="2902662" y="1595888"/>
                  </a:cubicBezTo>
                  <a:cubicBezTo>
                    <a:pt x="2901622" y="1610755"/>
                    <a:pt x="2888726" y="1621963"/>
                    <a:pt x="2873860" y="1620922"/>
                  </a:cubicBezTo>
                  <a:lnTo>
                    <a:pt x="2864332" y="1618294"/>
                  </a:lnTo>
                  <a:cubicBezTo>
                    <a:pt x="2866718" y="1622213"/>
                    <a:pt x="2867698" y="1626885"/>
                    <a:pt x="2867358" y="1631768"/>
                  </a:cubicBezTo>
                  <a:cubicBezTo>
                    <a:pt x="2866316" y="1646635"/>
                    <a:pt x="2853422" y="1657843"/>
                    <a:pt x="2838554" y="1656802"/>
                  </a:cubicBezTo>
                  <a:cubicBezTo>
                    <a:pt x="2823688" y="1655762"/>
                    <a:pt x="2812480" y="1642866"/>
                    <a:pt x="2813520" y="1628000"/>
                  </a:cubicBezTo>
                  <a:cubicBezTo>
                    <a:pt x="2813918" y="1622324"/>
                    <a:pt x="2816044" y="1617181"/>
                    <a:pt x="2819736" y="1613361"/>
                  </a:cubicBezTo>
                  <a:cubicBezTo>
                    <a:pt x="2815878" y="1615623"/>
                    <a:pt x="2811322" y="1616544"/>
                    <a:pt x="2806564" y="1616211"/>
                  </a:cubicBezTo>
                  <a:cubicBezTo>
                    <a:pt x="2791698" y="1615170"/>
                    <a:pt x="2780490" y="1602275"/>
                    <a:pt x="2781530" y="1587409"/>
                  </a:cubicBezTo>
                  <a:cubicBezTo>
                    <a:pt x="2782572" y="1572543"/>
                    <a:pt x="2795466" y="1561335"/>
                    <a:pt x="2810334" y="1562375"/>
                  </a:cubicBezTo>
                  <a:cubicBezTo>
                    <a:pt x="2815248" y="1562719"/>
                    <a:pt x="2819762" y="1564359"/>
                    <a:pt x="2823322" y="1567300"/>
                  </a:cubicBezTo>
                  <a:cubicBezTo>
                    <a:pt x="2819790" y="1562773"/>
                    <a:pt x="2818124" y="1556958"/>
                    <a:pt x="2818554" y="1550808"/>
                  </a:cubicBezTo>
                  <a:cubicBezTo>
                    <a:pt x="2819334" y="1539658"/>
                    <a:pt x="2826784" y="1530566"/>
                    <a:pt x="2836730" y="1527156"/>
                  </a:cubicBezTo>
                  <a:lnTo>
                    <a:pt x="2847356" y="1525774"/>
                  </a:lnTo>
                  <a:close/>
                  <a:moveTo>
                    <a:pt x="2847890" y="1519090"/>
                  </a:moveTo>
                  <a:cubicBezTo>
                    <a:pt x="2843794" y="1518804"/>
                    <a:pt x="2839834" y="1519361"/>
                    <a:pt x="2836180" y="1520614"/>
                  </a:cubicBezTo>
                  <a:cubicBezTo>
                    <a:pt x="2825216" y="1524372"/>
                    <a:pt x="2817008" y="1534392"/>
                    <a:pt x="2816146" y="1546680"/>
                  </a:cubicBezTo>
                  <a:cubicBezTo>
                    <a:pt x="2815672" y="1553459"/>
                    <a:pt x="2817508" y="1559867"/>
                    <a:pt x="2821400" y="1564857"/>
                  </a:cubicBezTo>
                  <a:cubicBezTo>
                    <a:pt x="2817478" y="1561615"/>
                    <a:pt x="2812504" y="1559808"/>
                    <a:pt x="2807088" y="1559429"/>
                  </a:cubicBezTo>
                  <a:cubicBezTo>
                    <a:pt x="2790702" y="1558282"/>
                    <a:pt x="2776492" y="1570634"/>
                    <a:pt x="2775344" y="1587019"/>
                  </a:cubicBezTo>
                  <a:cubicBezTo>
                    <a:pt x="2774198" y="1603403"/>
                    <a:pt x="2786550" y="1617615"/>
                    <a:pt x="2802934" y="1618762"/>
                  </a:cubicBezTo>
                  <a:cubicBezTo>
                    <a:pt x="2808178" y="1619128"/>
                    <a:pt x="2813198" y="1618114"/>
                    <a:pt x="2817450" y="1615620"/>
                  </a:cubicBezTo>
                  <a:cubicBezTo>
                    <a:pt x="2813380" y="1619831"/>
                    <a:pt x="2811038" y="1625498"/>
                    <a:pt x="2810600" y="1631753"/>
                  </a:cubicBezTo>
                  <a:cubicBezTo>
                    <a:pt x="2809452" y="1648138"/>
                    <a:pt x="2821806" y="1662350"/>
                    <a:pt x="2838190" y="1663497"/>
                  </a:cubicBezTo>
                  <a:cubicBezTo>
                    <a:pt x="2854574" y="1664644"/>
                    <a:pt x="2868786" y="1652291"/>
                    <a:pt x="2869932" y="1635907"/>
                  </a:cubicBezTo>
                  <a:cubicBezTo>
                    <a:pt x="2870310" y="1630524"/>
                    <a:pt x="2869230" y="1625376"/>
                    <a:pt x="2866598" y="1621058"/>
                  </a:cubicBezTo>
                  <a:lnTo>
                    <a:pt x="2877100" y="1623954"/>
                  </a:lnTo>
                  <a:cubicBezTo>
                    <a:pt x="2893484" y="1625100"/>
                    <a:pt x="2907696" y="1612748"/>
                    <a:pt x="2908842" y="1596364"/>
                  </a:cubicBezTo>
                  <a:cubicBezTo>
                    <a:pt x="2909990" y="1579979"/>
                    <a:pt x="2897638" y="1565768"/>
                    <a:pt x="2881254" y="1564620"/>
                  </a:cubicBezTo>
                  <a:cubicBezTo>
                    <a:pt x="2876960" y="1564320"/>
                    <a:pt x="2872818" y="1564946"/>
                    <a:pt x="2869052" y="1566426"/>
                  </a:cubicBezTo>
                  <a:cubicBezTo>
                    <a:pt x="2872884" y="1562302"/>
                    <a:pt x="2875060" y="1556839"/>
                    <a:pt x="2875480" y="1550834"/>
                  </a:cubicBezTo>
                  <a:cubicBezTo>
                    <a:pt x="2876626" y="1534449"/>
                    <a:pt x="2864274" y="1520237"/>
                    <a:pt x="2847890" y="1519090"/>
                  </a:cubicBezTo>
                  <a:close/>
                  <a:moveTo>
                    <a:pt x="2742910" y="1518202"/>
                  </a:moveTo>
                  <a:cubicBezTo>
                    <a:pt x="2763802" y="1520666"/>
                    <a:pt x="2779782" y="1530761"/>
                    <a:pt x="2778604" y="1540747"/>
                  </a:cubicBezTo>
                  <a:lnTo>
                    <a:pt x="2778128" y="1541584"/>
                  </a:lnTo>
                  <a:cubicBezTo>
                    <a:pt x="2771898" y="1533992"/>
                    <a:pt x="2758260" y="1527974"/>
                    <a:pt x="2741986" y="1526053"/>
                  </a:cubicBezTo>
                  <a:cubicBezTo>
                    <a:pt x="2725710" y="1524133"/>
                    <a:pt x="2711046" y="1526812"/>
                    <a:pt x="2703220" y="1532745"/>
                  </a:cubicBezTo>
                  <a:cubicBezTo>
                    <a:pt x="2702894" y="1532450"/>
                    <a:pt x="2702914" y="1532136"/>
                    <a:pt x="2702952" y="1531822"/>
                  </a:cubicBezTo>
                  <a:cubicBezTo>
                    <a:pt x="2703542" y="1526829"/>
                    <a:pt x="2708308" y="1522807"/>
                    <a:pt x="2715540" y="1520342"/>
                  </a:cubicBezTo>
                  <a:lnTo>
                    <a:pt x="2742910" y="1518202"/>
                  </a:lnTo>
                  <a:close/>
                  <a:moveTo>
                    <a:pt x="2589020" y="1512384"/>
                  </a:moveTo>
                  <a:cubicBezTo>
                    <a:pt x="2602804" y="1513349"/>
                    <a:pt x="2614836" y="1516317"/>
                    <a:pt x="2621900" y="1520072"/>
                  </a:cubicBezTo>
                  <a:cubicBezTo>
                    <a:pt x="2614398" y="1522596"/>
                    <a:pt x="2602530" y="1523716"/>
                    <a:pt x="2589326" y="1522792"/>
                  </a:cubicBezTo>
                  <a:cubicBezTo>
                    <a:pt x="2575540" y="1521827"/>
                    <a:pt x="2563508" y="1518858"/>
                    <a:pt x="2556446" y="1515104"/>
                  </a:cubicBezTo>
                  <a:cubicBezTo>
                    <a:pt x="2558320" y="1514473"/>
                    <a:pt x="2560470" y="1513929"/>
                    <a:pt x="2562844" y="1513484"/>
                  </a:cubicBezTo>
                  <a:lnTo>
                    <a:pt x="2589020" y="1512384"/>
                  </a:lnTo>
                  <a:close/>
                  <a:moveTo>
                    <a:pt x="2064604" y="1501681"/>
                  </a:moveTo>
                  <a:cubicBezTo>
                    <a:pt x="2067128" y="1509183"/>
                    <a:pt x="2068248" y="1521051"/>
                    <a:pt x="2067324" y="1534255"/>
                  </a:cubicBezTo>
                  <a:cubicBezTo>
                    <a:pt x="2066358" y="1548041"/>
                    <a:pt x="2063390" y="1560073"/>
                    <a:pt x="2059636" y="1567136"/>
                  </a:cubicBezTo>
                  <a:cubicBezTo>
                    <a:pt x="2057112" y="1559634"/>
                    <a:pt x="2055992" y="1547766"/>
                    <a:pt x="2056916" y="1534562"/>
                  </a:cubicBezTo>
                  <a:cubicBezTo>
                    <a:pt x="2057880" y="1520776"/>
                    <a:pt x="2060850" y="1508744"/>
                    <a:pt x="2064604" y="1501681"/>
                  </a:cubicBezTo>
                  <a:close/>
                  <a:moveTo>
                    <a:pt x="2459046" y="1490096"/>
                  </a:moveTo>
                  <a:cubicBezTo>
                    <a:pt x="2456276" y="1489902"/>
                    <a:pt x="2453596" y="1490279"/>
                    <a:pt x="2451126" y="1491126"/>
                  </a:cubicBezTo>
                  <a:cubicBezTo>
                    <a:pt x="2443710" y="1493668"/>
                    <a:pt x="2438158" y="1500445"/>
                    <a:pt x="2437576" y="1508757"/>
                  </a:cubicBezTo>
                  <a:cubicBezTo>
                    <a:pt x="2436800" y="1519839"/>
                    <a:pt x="2445154" y="1529452"/>
                    <a:pt x="2456236" y="1530228"/>
                  </a:cubicBezTo>
                  <a:cubicBezTo>
                    <a:pt x="2467318" y="1531004"/>
                    <a:pt x="2476932" y="1522649"/>
                    <a:pt x="2477708" y="1511567"/>
                  </a:cubicBezTo>
                  <a:cubicBezTo>
                    <a:pt x="2478484" y="1500484"/>
                    <a:pt x="2470128" y="1490872"/>
                    <a:pt x="2459046" y="1490096"/>
                  </a:cubicBezTo>
                  <a:close/>
                  <a:moveTo>
                    <a:pt x="2579302" y="1477828"/>
                  </a:moveTo>
                  <a:cubicBezTo>
                    <a:pt x="2596130" y="1479005"/>
                    <a:pt x="2609238" y="1487628"/>
                    <a:pt x="2608574" y="1497088"/>
                  </a:cubicBezTo>
                  <a:lnTo>
                    <a:pt x="2608218" y="1497900"/>
                  </a:lnTo>
                  <a:cubicBezTo>
                    <a:pt x="2603006" y="1491098"/>
                    <a:pt x="2591892" y="1486182"/>
                    <a:pt x="2578780" y="1485264"/>
                  </a:cubicBezTo>
                  <a:cubicBezTo>
                    <a:pt x="2565668" y="1484347"/>
                    <a:pt x="2553980" y="1487667"/>
                    <a:pt x="2547870" y="1493676"/>
                  </a:cubicBezTo>
                  <a:cubicBezTo>
                    <a:pt x="2547602" y="1493416"/>
                    <a:pt x="2547608" y="1493120"/>
                    <a:pt x="2547630" y="1492822"/>
                  </a:cubicBezTo>
                  <a:cubicBezTo>
                    <a:pt x="2547960" y="1488092"/>
                    <a:pt x="2551670" y="1484050"/>
                    <a:pt x="2557402" y="1481336"/>
                  </a:cubicBezTo>
                  <a:cubicBezTo>
                    <a:pt x="2560268" y="1479979"/>
                    <a:pt x="2563640" y="1478955"/>
                    <a:pt x="2567346" y="1478343"/>
                  </a:cubicBezTo>
                  <a:lnTo>
                    <a:pt x="2579302" y="1477828"/>
                  </a:lnTo>
                  <a:close/>
                  <a:moveTo>
                    <a:pt x="2020534" y="1470850"/>
                  </a:moveTo>
                  <a:lnTo>
                    <a:pt x="2021368" y="1471325"/>
                  </a:lnTo>
                  <a:cubicBezTo>
                    <a:pt x="2013776" y="1477554"/>
                    <a:pt x="2007760" y="1491193"/>
                    <a:pt x="2005840" y="1507468"/>
                  </a:cubicBezTo>
                  <a:cubicBezTo>
                    <a:pt x="2003918" y="1523744"/>
                    <a:pt x="2006596" y="1538407"/>
                    <a:pt x="2012530" y="1546233"/>
                  </a:cubicBezTo>
                  <a:cubicBezTo>
                    <a:pt x="2012236" y="1546558"/>
                    <a:pt x="2011922" y="1546538"/>
                    <a:pt x="2011608" y="1546500"/>
                  </a:cubicBezTo>
                  <a:cubicBezTo>
                    <a:pt x="2001620" y="1545323"/>
                    <a:pt x="1995522" y="1527432"/>
                    <a:pt x="1997988" y="1506542"/>
                  </a:cubicBezTo>
                  <a:cubicBezTo>
                    <a:pt x="2000144" y="1488262"/>
                    <a:pt x="2008142" y="1473743"/>
                    <a:pt x="2016798" y="1471188"/>
                  </a:cubicBezTo>
                  <a:lnTo>
                    <a:pt x="2020534" y="1470850"/>
                  </a:lnTo>
                  <a:close/>
                  <a:moveTo>
                    <a:pt x="2561920" y="1449592"/>
                  </a:moveTo>
                  <a:cubicBezTo>
                    <a:pt x="2582810" y="1452057"/>
                    <a:pt x="2598792" y="1462151"/>
                    <a:pt x="2597612" y="1472138"/>
                  </a:cubicBezTo>
                  <a:lnTo>
                    <a:pt x="2597138" y="1472973"/>
                  </a:lnTo>
                  <a:cubicBezTo>
                    <a:pt x="2590908" y="1465382"/>
                    <a:pt x="2577270" y="1459364"/>
                    <a:pt x="2560994" y="1457444"/>
                  </a:cubicBezTo>
                  <a:cubicBezTo>
                    <a:pt x="2544720" y="1455524"/>
                    <a:pt x="2530054" y="1458202"/>
                    <a:pt x="2522228" y="1464135"/>
                  </a:cubicBezTo>
                  <a:cubicBezTo>
                    <a:pt x="2521904" y="1463840"/>
                    <a:pt x="2521924" y="1463526"/>
                    <a:pt x="2521962" y="1463212"/>
                  </a:cubicBezTo>
                  <a:cubicBezTo>
                    <a:pt x="2522550" y="1458219"/>
                    <a:pt x="2527318" y="1454197"/>
                    <a:pt x="2534550" y="1451733"/>
                  </a:cubicBezTo>
                  <a:lnTo>
                    <a:pt x="2561920" y="1449592"/>
                  </a:lnTo>
                  <a:close/>
                  <a:moveTo>
                    <a:pt x="2460182" y="1444941"/>
                  </a:moveTo>
                  <a:cubicBezTo>
                    <a:pt x="2475048" y="1445982"/>
                    <a:pt x="2486256" y="1458877"/>
                    <a:pt x="2485216" y="1473743"/>
                  </a:cubicBezTo>
                  <a:cubicBezTo>
                    <a:pt x="2484834" y="1479192"/>
                    <a:pt x="2482860" y="1484149"/>
                    <a:pt x="2479384" y="1487891"/>
                  </a:cubicBezTo>
                  <a:cubicBezTo>
                    <a:pt x="2482800" y="1486549"/>
                    <a:pt x="2486560" y="1485980"/>
                    <a:pt x="2490454" y="1486253"/>
                  </a:cubicBezTo>
                  <a:cubicBezTo>
                    <a:pt x="2505320" y="1487294"/>
                    <a:pt x="2516528" y="1500189"/>
                    <a:pt x="2515488" y="1515055"/>
                  </a:cubicBezTo>
                  <a:cubicBezTo>
                    <a:pt x="2514448" y="1529922"/>
                    <a:pt x="2501552" y="1541130"/>
                    <a:pt x="2486686" y="1540089"/>
                  </a:cubicBezTo>
                  <a:lnTo>
                    <a:pt x="2477158" y="1537461"/>
                  </a:lnTo>
                  <a:cubicBezTo>
                    <a:pt x="2479544" y="1541380"/>
                    <a:pt x="2480524" y="1546052"/>
                    <a:pt x="2480184" y="1550935"/>
                  </a:cubicBezTo>
                  <a:cubicBezTo>
                    <a:pt x="2479142" y="1565802"/>
                    <a:pt x="2466248" y="1577010"/>
                    <a:pt x="2451380" y="1575969"/>
                  </a:cubicBezTo>
                  <a:cubicBezTo>
                    <a:pt x="2436514" y="1574929"/>
                    <a:pt x="2425306" y="1562033"/>
                    <a:pt x="2426346" y="1547167"/>
                  </a:cubicBezTo>
                  <a:cubicBezTo>
                    <a:pt x="2426744" y="1541491"/>
                    <a:pt x="2428870" y="1536348"/>
                    <a:pt x="2432562" y="1532528"/>
                  </a:cubicBezTo>
                  <a:cubicBezTo>
                    <a:pt x="2428704" y="1534790"/>
                    <a:pt x="2424148" y="1535711"/>
                    <a:pt x="2419390" y="1535378"/>
                  </a:cubicBezTo>
                  <a:cubicBezTo>
                    <a:pt x="2404524" y="1534337"/>
                    <a:pt x="2393316" y="1521442"/>
                    <a:pt x="2394356" y="1506576"/>
                  </a:cubicBezTo>
                  <a:cubicBezTo>
                    <a:pt x="2395398" y="1491710"/>
                    <a:pt x="2408292" y="1480502"/>
                    <a:pt x="2423160" y="1481542"/>
                  </a:cubicBezTo>
                  <a:cubicBezTo>
                    <a:pt x="2428074" y="1481886"/>
                    <a:pt x="2432588" y="1483526"/>
                    <a:pt x="2436148" y="1486467"/>
                  </a:cubicBezTo>
                  <a:cubicBezTo>
                    <a:pt x="2432616" y="1481940"/>
                    <a:pt x="2430950" y="1476125"/>
                    <a:pt x="2431380" y="1469975"/>
                  </a:cubicBezTo>
                  <a:cubicBezTo>
                    <a:pt x="2432160" y="1458825"/>
                    <a:pt x="2439610" y="1449733"/>
                    <a:pt x="2449556" y="1446323"/>
                  </a:cubicBezTo>
                  <a:lnTo>
                    <a:pt x="2460182" y="1444941"/>
                  </a:lnTo>
                  <a:close/>
                  <a:moveTo>
                    <a:pt x="2460716" y="1438257"/>
                  </a:moveTo>
                  <a:cubicBezTo>
                    <a:pt x="2456620" y="1437971"/>
                    <a:pt x="2452660" y="1438528"/>
                    <a:pt x="2449006" y="1439781"/>
                  </a:cubicBezTo>
                  <a:cubicBezTo>
                    <a:pt x="2438042" y="1443539"/>
                    <a:pt x="2429834" y="1453559"/>
                    <a:pt x="2428972" y="1465847"/>
                  </a:cubicBezTo>
                  <a:cubicBezTo>
                    <a:pt x="2428498" y="1472626"/>
                    <a:pt x="2430334" y="1479034"/>
                    <a:pt x="2434226" y="1484024"/>
                  </a:cubicBezTo>
                  <a:cubicBezTo>
                    <a:pt x="2430304" y="1480782"/>
                    <a:pt x="2425330" y="1478975"/>
                    <a:pt x="2419914" y="1478596"/>
                  </a:cubicBezTo>
                  <a:cubicBezTo>
                    <a:pt x="2403528" y="1477449"/>
                    <a:pt x="2389318" y="1489801"/>
                    <a:pt x="2388170" y="1506186"/>
                  </a:cubicBezTo>
                  <a:cubicBezTo>
                    <a:pt x="2387024" y="1522570"/>
                    <a:pt x="2399376" y="1536782"/>
                    <a:pt x="2415760" y="1537929"/>
                  </a:cubicBezTo>
                  <a:cubicBezTo>
                    <a:pt x="2421004" y="1538295"/>
                    <a:pt x="2426024" y="1537281"/>
                    <a:pt x="2430276" y="1534787"/>
                  </a:cubicBezTo>
                  <a:cubicBezTo>
                    <a:pt x="2426206" y="1538998"/>
                    <a:pt x="2423864" y="1544665"/>
                    <a:pt x="2423426" y="1550920"/>
                  </a:cubicBezTo>
                  <a:cubicBezTo>
                    <a:pt x="2422278" y="1567305"/>
                    <a:pt x="2434632" y="1581517"/>
                    <a:pt x="2451016" y="1582664"/>
                  </a:cubicBezTo>
                  <a:cubicBezTo>
                    <a:pt x="2467400" y="1583811"/>
                    <a:pt x="2481612" y="1571458"/>
                    <a:pt x="2482758" y="1555074"/>
                  </a:cubicBezTo>
                  <a:cubicBezTo>
                    <a:pt x="2483136" y="1549691"/>
                    <a:pt x="2482056" y="1544543"/>
                    <a:pt x="2479424" y="1540225"/>
                  </a:cubicBezTo>
                  <a:lnTo>
                    <a:pt x="2489926" y="1543121"/>
                  </a:lnTo>
                  <a:cubicBezTo>
                    <a:pt x="2506310" y="1544267"/>
                    <a:pt x="2520522" y="1531915"/>
                    <a:pt x="2521668" y="1515531"/>
                  </a:cubicBezTo>
                  <a:cubicBezTo>
                    <a:pt x="2522816" y="1499146"/>
                    <a:pt x="2510464" y="1484935"/>
                    <a:pt x="2494080" y="1483787"/>
                  </a:cubicBezTo>
                  <a:cubicBezTo>
                    <a:pt x="2489786" y="1483487"/>
                    <a:pt x="2485644" y="1484113"/>
                    <a:pt x="2481878" y="1485593"/>
                  </a:cubicBezTo>
                  <a:cubicBezTo>
                    <a:pt x="2485710" y="1481469"/>
                    <a:pt x="2487886" y="1476006"/>
                    <a:pt x="2488306" y="1470001"/>
                  </a:cubicBezTo>
                  <a:cubicBezTo>
                    <a:pt x="2489452" y="1453616"/>
                    <a:pt x="2477100" y="1439404"/>
                    <a:pt x="2460716" y="1438257"/>
                  </a:cubicBezTo>
                  <a:close/>
                  <a:moveTo>
                    <a:pt x="2355736" y="1437369"/>
                  </a:moveTo>
                  <a:cubicBezTo>
                    <a:pt x="2376628" y="1439833"/>
                    <a:pt x="2392608" y="1449928"/>
                    <a:pt x="2391430" y="1459914"/>
                  </a:cubicBezTo>
                  <a:lnTo>
                    <a:pt x="2390954" y="1460751"/>
                  </a:lnTo>
                  <a:cubicBezTo>
                    <a:pt x="2384724" y="1453159"/>
                    <a:pt x="2371086" y="1447141"/>
                    <a:pt x="2354812" y="1445220"/>
                  </a:cubicBezTo>
                  <a:cubicBezTo>
                    <a:pt x="2338536" y="1443300"/>
                    <a:pt x="2323872" y="1445979"/>
                    <a:pt x="2316046" y="1451912"/>
                  </a:cubicBezTo>
                  <a:cubicBezTo>
                    <a:pt x="2315720" y="1451617"/>
                    <a:pt x="2315740" y="1451303"/>
                    <a:pt x="2315778" y="1450989"/>
                  </a:cubicBezTo>
                  <a:cubicBezTo>
                    <a:pt x="2316368" y="1445996"/>
                    <a:pt x="2321134" y="1441974"/>
                    <a:pt x="2328366" y="1439509"/>
                  </a:cubicBezTo>
                  <a:lnTo>
                    <a:pt x="2355736" y="1437369"/>
                  </a:lnTo>
                  <a:close/>
                  <a:moveTo>
                    <a:pt x="2892744" y="1431387"/>
                  </a:moveTo>
                  <a:cubicBezTo>
                    <a:pt x="2905180" y="1429980"/>
                    <a:pt x="2917146" y="1445490"/>
                    <a:pt x="2919470" y="1466030"/>
                  </a:cubicBezTo>
                  <a:cubicBezTo>
                    <a:pt x="2921792" y="1486570"/>
                    <a:pt x="2913596" y="1504360"/>
                    <a:pt x="2901160" y="1505767"/>
                  </a:cubicBezTo>
                  <a:cubicBezTo>
                    <a:pt x="2900768" y="1505812"/>
                    <a:pt x="2900378" y="1505839"/>
                    <a:pt x="2900024" y="1505526"/>
                  </a:cubicBezTo>
                  <a:cubicBezTo>
                    <a:pt x="2907662" y="1497664"/>
                    <a:pt x="2911504" y="1483138"/>
                    <a:pt x="2909692" y="1467136"/>
                  </a:cubicBezTo>
                  <a:cubicBezTo>
                    <a:pt x="2907882" y="1451134"/>
                    <a:pt x="2900894" y="1437833"/>
                    <a:pt x="2891690" y="1431876"/>
                  </a:cubicBezTo>
                  <a:lnTo>
                    <a:pt x="2892744" y="1431387"/>
                  </a:lnTo>
                  <a:close/>
                  <a:moveTo>
                    <a:pt x="2876842" y="1427623"/>
                  </a:moveTo>
                  <a:cubicBezTo>
                    <a:pt x="2885970" y="1428262"/>
                    <a:pt x="2892416" y="1442423"/>
                    <a:pt x="2891238" y="1459254"/>
                  </a:cubicBezTo>
                  <a:cubicBezTo>
                    <a:pt x="2890060" y="1476083"/>
                    <a:pt x="2881704" y="1489209"/>
                    <a:pt x="2872576" y="1488570"/>
                  </a:cubicBezTo>
                  <a:cubicBezTo>
                    <a:pt x="2872288" y="1488550"/>
                    <a:pt x="2872004" y="1488516"/>
                    <a:pt x="2871792" y="1488214"/>
                  </a:cubicBezTo>
                  <a:cubicBezTo>
                    <a:pt x="2878370" y="1482985"/>
                    <a:pt x="2883144" y="1471863"/>
                    <a:pt x="2884060" y="1458751"/>
                  </a:cubicBezTo>
                  <a:cubicBezTo>
                    <a:pt x="2884978" y="1445639"/>
                    <a:pt x="2881802" y="1433960"/>
                    <a:pt x="2876018" y="1427866"/>
                  </a:cubicBezTo>
                  <a:lnTo>
                    <a:pt x="2876842" y="1427623"/>
                  </a:lnTo>
                  <a:close/>
                  <a:moveTo>
                    <a:pt x="2811074" y="1427622"/>
                  </a:moveTo>
                  <a:lnTo>
                    <a:pt x="2811910" y="1428097"/>
                  </a:lnTo>
                  <a:cubicBezTo>
                    <a:pt x="2804318" y="1434327"/>
                    <a:pt x="2798300" y="1447965"/>
                    <a:pt x="2796380" y="1464241"/>
                  </a:cubicBezTo>
                  <a:cubicBezTo>
                    <a:pt x="2794460" y="1480516"/>
                    <a:pt x="2797138" y="1495180"/>
                    <a:pt x="2803070" y="1503006"/>
                  </a:cubicBezTo>
                  <a:cubicBezTo>
                    <a:pt x="2802776" y="1503330"/>
                    <a:pt x="2802462" y="1503311"/>
                    <a:pt x="2802148" y="1503273"/>
                  </a:cubicBezTo>
                  <a:cubicBezTo>
                    <a:pt x="2792162" y="1502095"/>
                    <a:pt x="2786064" y="1484204"/>
                    <a:pt x="2788528" y="1463314"/>
                  </a:cubicBezTo>
                  <a:cubicBezTo>
                    <a:pt x="2790684" y="1445035"/>
                    <a:pt x="2798682" y="1430516"/>
                    <a:pt x="2807338" y="1427961"/>
                  </a:cubicBezTo>
                  <a:lnTo>
                    <a:pt x="2811074" y="1427622"/>
                  </a:lnTo>
                  <a:close/>
                  <a:moveTo>
                    <a:pt x="2835456" y="1424725"/>
                  </a:moveTo>
                  <a:lnTo>
                    <a:pt x="2836268" y="1425082"/>
                  </a:lnTo>
                  <a:cubicBezTo>
                    <a:pt x="2829468" y="1430295"/>
                    <a:pt x="2824550" y="1441408"/>
                    <a:pt x="2823632" y="1454520"/>
                  </a:cubicBezTo>
                  <a:cubicBezTo>
                    <a:pt x="2822714" y="1467632"/>
                    <a:pt x="2826034" y="1479321"/>
                    <a:pt x="2832044" y="1485431"/>
                  </a:cubicBezTo>
                  <a:cubicBezTo>
                    <a:pt x="2831784" y="1485700"/>
                    <a:pt x="2831488" y="1485692"/>
                    <a:pt x="2831190" y="1485672"/>
                  </a:cubicBezTo>
                  <a:cubicBezTo>
                    <a:pt x="2821730" y="1485010"/>
                    <a:pt x="2815018" y="1470829"/>
                    <a:pt x="2816196" y="1454000"/>
                  </a:cubicBezTo>
                  <a:cubicBezTo>
                    <a:pt x="2817226" y="1439274"/>
                    <a:pt x="2823958" y="1427398"/>
                    <a:pt x="2831962" y="1425103"/>
                  </a:cubicBezTo>
                  <a:lnTo>
                    <a:pt x="2835456" y="1424725"/>
                  </a:lnTo>
                  <a:close/>
                  <a:moveTo>
                    <a:pt x="2857694" y="1422091"/>
                  </a:moveTo>
                  <a:cubicBezTo>
                    <a:pt x="2860218" y="1429593"/>
                    <a:pt x="2861338" y="1441461"/>
                    <a:pt x="2860414" y="1454666"/>
                  </a:cubicBezTo>
                  <a:cubicBezTo>
                    <a:pt x="2859488" y="1467893"/>
                    <a:pt x="2856718" y="1479506"/>
                    <a:pt x="2853118" y="1486633"/>
                  </a:cubicBezTo>
                  <a:cubicBezTo>
                    <a:pt x="2875214" y="1489615"/>
                    <a:pt x="2891408" y="1509352"/>
                    <a:pt x="2889826" y="1531949"/>
                  </a:cubicBezTo>
                  <a:cubicBezTo>
                    <a:pt x="2889218" y="1540625"/>
                    <a:pt x="2886076" y="1548517"/>
                    <a:pt x="2880542" y="1554475"/>
                  </a:cubicBezTo>
                  <a:cubicBezTo>
                    <a:pt x="2885978" y="1552338"/>
                    <a:pt x="2891964" y="1551433"/>
                    <a:pt x="2898166" y="1551867"/>
                  </a:cubicBezTo>
                  <a:cubicBezTo>
                    <a:pt x="2921836" y="1553525"/>
                    <a:pt x="2939680" y="1574055"/>
                    <a:pt x="2938024" y="1597725"/>
                  </a:cubicBezTo>
                  <a:cubicBezTo>
                    <a:pt x="2936782" y="1615457"/>
                    <a:pt x="2924948" y="1629921"/>
                    <a:pt x="2909136" y="1635359"/>
                  </a:cubicBezTo>
                  <a:cubicBezTo>
                    <a:pt x="2915520" y="1644184"/>
                    <a:pt x="2928992" y="1650477"/>
                    <a:pt x="2944892" y="1651591"/>
                  </a:cubicBezTo>
                  <a:cubicBezTo>
                    <a:pt x="2960956" y="1652715"/>
                    <a:pt x="2975304" y="1648257"/>
                    <a:pt x="2982834" y="1640289"/>
                  </a:cubicBezTo>
                  <a:lnTo>
                    <a:pt x="2983122" y="1641413"/>
                  </a:lnTo>
                  <a:cubicBezTo>
                    <a:pt x="2982248" y="1653899"/>
                    <a:pt x="2964824" y="1662849"/>
                    <a:pt x="2944204" y="1661405"/>
                  </a:cubicBezTo>
                  <a:cubicBezTo>
                    <a:pt x="2923584" y="1659963"/>
                    <a:pt x="2907578" y="1648671"/>
                    <a:pt x="2908450" y="1636187"/>
                  </a:cubicBezTo>
                  <a:cubicBezTo>
                    <a:pt x="2908470" y="1635910"/>
                    <a:pt x="2908498" y="1635636"/>
                    <a:pt x="2908752" y="1635461"/>
                  </a:cubicBezTo>
                  <a:cubicBezTo>
                    <a:pt x="2903572" y="1637225"/>
                    <a:pt x="2897964" y="1637989"/>
                    <a:pt x="2892166" y="1637583"/>
                  </a:cubicBezTo>
                  <a:lnTo>
                    <a:pt x="2876996" y="1633399"/>
                  </a:lnTo>
                  <a:cubicBezTo>
                    <a:pt x="2880796" y="1639638"/>
                    <a:pt x="2882356" y="1647076"/>
                    <a:pt x="2881812" y="1654852"/>
                  </a:cubicBezTo>
                  <a:cubicBezTo>
                    <a:pt x="2881480" y="1659593"/>
                    <a:pt x="2880390" y="1664100"/>
                    <a:pt x="2878486" y="1668187"/>
                  </a:cubicBezTo>
                  <a:cubicBezTo>
                    <a:pt x="2890206" y="1668314"/>
                    <a:pt x="2901068" y="1683262"/>
                    <a:pt x="2903270" y="1702727"/>
                  </a:cubicBezTo>
                  <a:cubicBezTo>
                    <a:pt x="2905594" y="1723267"/>
                    <a:pt x="2897398" y="1741058"/>
                    <a:pt x="2884962" y="1742465"/>
                  </a:cubicBezTo>
                  <a:cubicBezTo>
                    <a:pt x="2884570" y="1742509"/>
                    <a:pt x="2884180" y="1742537"/>
                    <a:pt x="2883824" y="1742224"/>
                  </a:cubicBezTo>
                  <a:cubicBezTo>
                    <a:pt x="2891464" y="1734362"/>
                    <a:pt x="2895304" y="1719835"/>
                    <a:pt x="2893494" y="1703834"/>
                  </a:cubicBezTo>
                  <a:cubicBezTo>
                    <a:pt x="2891836" y="1689186"/>
                    <a:pt x="2885842" y="1676803"/>
                    <a:pt x="2877600" y="1670463"/>
                  </a:cubicBezTo>
                  <a:cubicBezTo>
                    <a:pt x="2873780" y="1678573"/>
                    <a:pt x="2867454" y="1685193"/>
                    <a:pt x="2859672" y="1689412"/>
                  </a:cubicBezTo>
                  <a:cubicBezTo>
                    <a:pt x="2868420" y="1690536"/>
                    <a:pt x="2874462" y="1704362"/>
                    <a:pt x="2873318" y="1720702"/>
                  </a:cubicBezTo>
                  <a:cubicBezTo>
                    <a:pt x="2872142" y="1737532"/>
                    <a:pt x="2863786" y="1750658"/>
                    <a:pt x="2854658" y="1750019"/>
                  </a:cubicBezTo>
                  <a:cubicBezTo>
                    <a:pt x="2854370" y="1749998"/>
                    <a:pt x="2854086" y="1749965"/>
                    <a:pt x="2853874" y="1749663"/>
                  </a:cubicBezTo>
                  <a:cubicBezTo>
                    <a:pt x="2860452" y="1744434"/>
                    <a:pt x="2865224" y="1733312"/>
                    <a:pt x="2866142" y="1720200"/>
                  </a:cubicBezTo>
                  <a:cubicBezTo>
                    <a:pt x="2867034" y="1707474"/>
                    <a:pt x="2864066" y="1696098"/>
                    <a:pt x="2858526" y="1689934"/>
                  </a:cubicBezTo>
                  <a:cubicBezTo>
                    <a:pt x="2851844" y="1693547"/>
                    <a:pt x="2844084" y="1695279"/>
                    <a:pt x="2835954" y="1694710"/>
                  </a:cubicBezTo>
                  <a:cubicBezTo>
                    <a:pt x="2828824" y="1694211"/>
                    <a:pt x="2822222" y="1691999"/>
                    <a:pt x="2816624" y="1688338"/>
                  </a:cubicBezTo>
                  <a:cubicBezTo>
                    <a:pt x="2810644" y="1693870"/>
                    <a:pt x="2806536" y="1704101"/>
                    <a:pt x="2805704" y="1715972"/>
                  </a:cubicBezTo>
                  <a:cubicBezTo>
                    <a:pt x="2804788" y="1729084"/>
                    <a:pt x="2808108" y="1740773"/>
                    <a:pt x="2814116" y="1746883"/>
                  </a:cubicBezTo>
                  <a:cubicBezTo>
                    <a:pt x="2813856" y="1747151"/>
                    <a:pt x="2813560" y="1747144"/>
                    <a:pt x="2813262" y="1747124"/>
                  </a:cubicBezTo>
                  <a:cubicBezTo>
                    <a:pt x="2803804" y="1746461"/>
                    <a:pt x="2797090" y="1732281"/>
                    <a:pt x="2798268" y="1715452"/>
                  </a:cubicBezTo>
                  <a:cubicBezTo>
                    <a:pt x="2799294" y="1700797"/>
                    <a:pt x="2805966" y="1688966"/>
                    <a:pt x="2813926" y="1686619"/>
                  </a:cubicBezTo>
                  <a:cubicBezTo>
                    <a:pt x="2802192" y="1678315"/>
                    <a:pt x="2795018" y="1664247"/>
                    <a:pt x="2796096" y="1648851"/>
                  </a:cubicBezTo>
                  <a:cubicBezTo>
                    <a:pt x="2796728" y="1639814"/>
                    <a:pt x="2800112" y="1631627"/>
                    <a:pt x="2805990" y="1625544"/>
                  </a:cubicBezTo>
                  <a:cubicBezTo>
                    <a:pt x="2799850" y="1629146"/>
                    <a:pt x="2792596" y="1630613"/>
                    <a:pt x="2785022" y="1630083"/>
                  </a:cubicBezTo>
                  <a:cubicBezTo>
                    <a:pt x="2781270" y="1629820"/>
                    <a:pt x="2777664" y="1629083"/>
                    <a:pt x="2774312" y="1627778"/>
                  </a:cubicBezTo>
                  <a:cubicBezTo>
                    <a:pt x="2771604" y="1638139"/>
                    <a:pt x="2757732" y="1647154"/>
                    <a:pt x="2740192" y="1649139"/>
                  </a:cubicBezTo>
                  <a:cubicBezTo>
                    <a:pt x="2719652" y="1651463"/>
                    <a:pt x="2701860" y="1643266"/>
                    <a:pt x="2700454" y="1630829"/>
                  </a:cubicBezTo>
                  <a:cubicBezTo>
                    <a:pt x="2700410" y="1630439"/>
                    <a:pt x="2700382" y="1630049"/>
                    <a:pt x="2700694" y="1629693"/>
                  </a:cubicBezTo>
                  <a:cubicBezTo>
                    <a:pt x="2708556" y="1637332"/>
                    <a:pt x="2723084" y="1641172"/>
                    <a:pt x="2739084" y="1639363"/>
                  </a:cubicBezTo>
                  <a:cubicBezTo>
                    <a:pt x="2752078" y="1637893"/>
                    <a:pt x="2763290" y="1633009"/>
                    <a:pt x="2770072" y="1626129"/>
                  </a:cubicBezTo>
                  <a:cubicBezTo>
                    <a:pt x="2762316" y="1622691"/>
                    <a:pt x="2755894" y="1616939"/>
                    <a:pt x="2751584" y="1609789"/>
                  </a:cubicBezTo>
                  <a:cubicBezTo>
                    <a:pt x="2747328" y="1616228"/>
                    <a:pt x="2735622" y="1620121"/>
                    <a:pt x="2722224" y="1619183"/>
                  </a:cubicBezTo>
                  <a:cubicBezTo>
                    <a:pt x="2705394" y="1618005"/>
                    <a:pt x="2692268" y="1609649"/>
                    <a:pt x="2692908" y="1600521"/>
                  </a:cubicBezTo>
                  <a:cubicBezTo>
                    <a:pt x="2692928" y="1600234"/>
                    <a:pt x="2692962" y="1599950"/>
                    <a:pt x="2693264" y="1599738"/>
                  </a:cubicBezTo>
                  <a:cubicBezTo>
                    <a:pt x="2698492" y="1606315"/>
                    <a:pt x="2709614" y="1611089"/>
                    <a:pt x="2722726" y="1612005"/>
                  </a:cubicBezTo>
                  <a:cubicBezTo>
                    <a:pt x="2733554" y="1612764"/>
                    <a:pt x="2743404" y="1610730"/>
                    <a:pt x="2749834" y="1606566"/>
                  </a:cubicBezTo>
                  <a:cubicBezTo>
                    <a:pt x="2746464" y="1600287"/>
                    <a:pt x="2744780" y="1593054"/>
                    <a:pt x="2745202" y="1585471"/>
                  </a:cubicBezTo>
                  <a:cubicBezTo>
                    <a:pt x="2737728" y="1587558"/>
                    <a:pt x="2727002" y="1588362"/>
                    <a:pt x="2715210" y="1587537"/>
                  </a:cubicBezTo>
                  <a:cubicBezTo>
                    <a:pt x="2701424" y="1586572"/>
                    <a:pt x="2689392" y="1583604"/>
                    <a:pt x="2682328" y="1579849"/>
                  </a:cubicBezTo>
                  <a:cubicBezTo>
                    <a:pt x="2684204" y="1579218"/>
                    <a:pt x="2686352" y="1578674"/>
                    <a:pt x="2688726" y="1578229"/>
                  </a:cubicBezTo>
                  <a:cubicBezTo>
                    <a:pt x="2695848" y="1576892"/>
                    <a:pt x="2705000" y="1576436"/>
                    <a:pt x="2714902" y="1577129"/>
                  </a:cubicBezTo>
                  <a:cubicBezTo>
                    <a:pt x="2727184" y="1577989"/>
                    <a:pt x="2738074" y="1580439"/>
                    <a:pt x="2745248" y="1583730"/>
                  </a:cubicBezTo>
                  <a:cubicBezTo>
                    <a:pt x="2745880" y="1575390"/>
                    <a:pt x="2748904" y="1567793"/>
                    <a:pt x="2753642" y="1561589"/>
                  </a:cubicBezTo>
                  <a:cubicBezTo>
                    <a:pt x="2747960" y="1556081"/>
                    <a:pt x="2738192" y="1552359"/>
                    <a:pt x="2726956" y="1551572"/>
                  </a:cubicBezTo>
                  <a:cubicBezTo>
                    <a:pt x="2713844" y="1550654"/>
                    <a:pt x="2702154" y="1553975"/>
                    <a:pt x="2696046" y="1559984"/>
                  </a:cubicBezTo>
                  <a:cubicBezTo>
                    <a:pt x="2695776" y="1559723"/>
                    <a:pt x="2695784" y="1559428"/>
                    <a:pt x="2695804" y="1559130"/>
                  </a:cubicBezTo>
                  <a:cubicBezTo>
                    <a:pt x="2696136" y="1554400"/>
                    <a:pt x="2699846" y="1550357"/>
                    <a:pt x="2705578" y="1547643"/>
                  </a:cubicBezTo>
                  <a:cubicBezTo>
                    <a:pt x="2708444" y="1546287"/>
                    <a:pt x="2711814" y="1545262"/>
                    <a:pt x="2715522" y="1544650"/>
                  </a:cubicBezTo>
                  <a:cubicBezTo>
                    <a:pt x="2719228" y="1544039"/>
                    <a:pt x="2723270" y="1543840"/>
                    <a:pt x="2727476" y="1544134"/>
                  </a:cubicBezTo>
                  <a:cubicBezTo>
                    <a:pt x="2741572" y="1545122"/>
                    <a:pt x="2753056" y="1551331"/>
                    <a:pt x="2755920" y="1558922"/>
                  </a:cubicBezTo>
                  <a:cubicBezTo>
                    <a:pt x="2764342" y="1549129"/>
                    <a:pt x="2777142" y="1543395"/>
                    <a:pt x="2791022" y="1544367"/>
                  </a:cubicBezTo>
                  <a:cubicBezTo>
                    <a:pt x="2798846" y="1544914"/>
                    <a:pt x="2806034" y="1547525"/>
                    <a:pt x="2811700" y="1552208"/>
                  </a:cubicBezTo>
                  <a:cubicBezTo>
                    <a:pt x="2806078" y="1544999"/>
                    <a:pt x="2803424" y="1535743"/>
                    <a:pt x="2804110" y="1525949"/>
                  </a:cubicBezTo>
                  <a:cubicBezTo>
                    <a:pt x="2805352" y="1508197"/>
                    <a:pt x="2817212" y="1493721"/>
                    <a:pt x="2833050" y="1488292"/>
                  </a:cubicBezTo>
                  <a:cubicBezTo>
                    <a:pt x="2838330" y="1486482"/>
                    <a:pt x="2844050" y="1485676"/>
                    <a:pt x="2849968" y="1486091"/>
                  </a:cubicBezTo>
                  <a:lnTo>
                    <a:pt x="2852466" y="1486521"/>
                  </a:lnTo>
                  <a:cubicBezTo>
                    <a:pt x="2850108" y="1479007"/>
                    <a:pt x="2849122" y="1467601"/>
                    <a:pt x="2850006" y="1454973"/>
                  </a:cubicBezTo>
                  <a:cubicBezTo>
                    <a:pt x="2850972" y="1441187"/>
                    <a:pt x="2853940" y="1429154"/>
                    <a:pt x="2857694" y="1422091"/>
                  </a:cubicBezTo>
                  <a:close/>
                  <a:moveTo>
                    <a:pt x="2162088" y="1421084"/>
                  </a:moveTo>
                  <a:cubicBezTo>
                    <a:pt x="2167318" y="1427662"/>
                    <a:pt x="2178440" y="1432433"/>
                    <a:pt x="2191552" y="1433352"/>
                  </a:cubicBezTo>
                  <a:cubicBezTo>
                    <a:pt x="2204664" y="1434270"/>
                    <a:pt x="2216342" y="1431093"/>
                    <a:pt x="2222438" y="1425308"/>
                  </a:cubicBezTo>
                  <a:lnTo>
                    <a:pt x="2222680" y="1426132"/>
                  </a:lnTo>
                  <a:cubicBezTo>
                    <a:pt x="2222040" y="1435262"/>
                    <a:pt x="2207880" y="1441707"/>
                    <a:pt x="2191050" y="1440528"/>
                  </a:cubicBezTo>
                  <a:cubicBezTo>
                    <a:pt x="2174220" y="1439351"/>
                    <a:pt x="2161094" y="1430995"/>
                    <a:pt x="2161732" y="1421866"/>
                  </a:cubicBezTo>
                  <a:cubicBezTo>
                    <a:pt x="2161752" y="1421579"/>
                    <a:pt x="2161786" y="1421294"/>
                    <a:pt x="2162088" y="1421084"/>
                  </a:cubicBezTo>
                  <a:close/>
                  <a:moveTo>
                    <a:pt x="1677430" y="1420851"/>
                  </a:moveTo>
                  <a:cubicBezTo>
                    <a:pt x="1679954" y="1428353"/>
                    <a:pt x="1681074" y="1440221"/>
                    <a:pt x="1680150" y="1453425"/>
                  </a:cubicBezTo>
                  <a:cubicBezTo>
                    <a:pt x="1679184" y="1467211"/>
                    <a:pt x="1676216" y="1479243"/>
                    <a:pt x="1672462" y="1486306"/>
                  </a:cubicBezTo>
                  <a:cubicBezTo>
                    <a:pt x="1669938" y="1478804"/>
                    <a:pt x="1668818" y="1466936"/>
                    <a:pt x="1669742" y="1453732"/>
                  </a:cubicBezTo>
                  <a:cubicBezTo>
                    <a:pt x="1670706" y="1439946"/>
                    <a:pt x="1673676" y="1427914"/>
                    <a:pt x="1677430" y="1420851"/>
                  </a:cubicBezTo>
                  <a:close/>
                  <a:moveTo>
                    <a:pt x="2856502" y="1405904"/>
                  </a:moveTo>
                  <a:cubicBezTo>
                    <a:pt x="2846192" y="1405182"/>
                    <a:pt x="2836226" y="1406584"/>
                    <a:pt x="2827028" y="1409737"/>
                  </a:cubicBezTo>
                  <a:cubicBezTo>
                    <a:pt x="2799434" y="1419197"/>
                    <a:pt x="2778772" y="1444418"/>
                    <a:pt x="2776606" y="1475347"/>
                  </a:cubicBezTo>
                  <a:cubicBezTo>
                    <a:pt x="2775412" y="1492410"/>
                    <a:pt x="2780034" y="1508536"/>
                    <a:pt x="2789830" y="1521096"/>
                  </a:cubicBezTo>
                  <a:cubicBezTo>
                    <a:pt x="2779958" y="1512937"/>
                    <a:pt x="2767436" y="1508389"/>
                    <a:pt x="2753802" y="1507435"/>
                  </a:cubicBezTo>
                  <a:cubicBezTo>
                    <a:pt x="2712564" y="1504548"/>
                    <a:pt x="2676792" y="1535639"/>
                    <a:pt x="2673906" y="1576878"/>
                  </a:cubicBezTo>
                  <a:cubicBezTo>
                    <a:pt x="2671018" y="1618116"/>
                    <a:pt x="2702110" y="1653887"/>
                    <a:pt x="2743348" y="1656774"/>
                  </a:cubicBezTo>
                  <a:cubicBezTo>
                    <a:pt x="2756546" y="1657698"/>
                    <a:pt x="2769184" y="1655142"/>
                    <a:pt x="2779882" y="1648868"/>
                  </a:cubicBezTo>
                  <a:cubicBezTo>
                    <a:pt x="2769642" y="1659466"/>
                    <a:pt x="2763746" y="1673731"/>
                    <a:pt x="2762644" y="1689475"/>
                  </a:cubicBezTo>
                  <a:cubicBezTo>
                    <a:pt x="2759758" y="1730714"/>
                    <a:pt x="2790848" y="1766485"/>
                    <a:pt x="2832086" y="1769371"/>
                  </a:cubicBezTo>
                  <a:cubicBezTo>
                    <a:pt x="2873326" y="1772258"/>
                    <a:pt x="2909096" y="1741168"/>
                    <a:pt x="2911984" y="1699929"/>
                  </a:cubicBezTo>
                  <a:cubicBezTo>
                    <a:pt x="2912932" y="1686381"/>
                    <a:pt x="2910212" y="1673422"/>
                    <a:pt x="2903592" y="1662552"/>
                  </a:cubicBezTo>
                  <a:lnTo>
                    <a:pt x="2930022" y="1669842"/>
                  </a:lnTo>
                  <a:cubicBezTo>
                    <a:pt x="2971262" y="1672728"/>
                    <a:pt x="3007032" y="1641638"/>
                    <a:pt x="3009920" y="1600399"/>
                  </a:cubicBezTo>
                  <a:cubicBezTo>
                    <a:pt x="3012806" y="1559160"/>
                    <a:pt x="2981716" y="1523389"/>
                    <a:pt x="2940476" y="1520503"/>
                  </a:cubicBezTo>
                  <a:cubicBezTo>
                    <a:pt x="2929672" y="1519746"/>
                    <a:pt x="2919242" y="1521322"/>
                    <a:pt x="2909770" y="1525046"/>
                  </a:cubicBezTo>
                  <a:cubicBezTo>
                    <a:pt x="2919412" y="1514667"/>
                    <a:pt x="2924888" y="1500915"/>
                    <a:pt x="2925946" y="1485801"/>
                  </a:cubicBezTo>
                  <a:cubicBezTo>
                    <a:pt x="2928832" y="1444562"/>
                    <a:pt x="2897742" y="1408791"/>
                    <a:pt x="2856502" y="1405904"/>
                  </a:cubicBezTo>
                  <a:close/>
                  <a:moveTo>
                    <a:pt x="2201844" y="1399755"/>
                  </a:moveTo>
                  <a:cubicBezTo>
                    <a:pt x="2215628" y="1400720"/>
                    <a:pt x="2227660" y="1403688"/>
                    <a:pt x="2234724" y="1407443"/>
                  </a:cubicBezTo>
                  <a:cubicBezTo>
                    <a:pt x="2227222" y="1409967"/>
                    <a:pt x="2215354" y="1411087"/>
                    <a:pt x="2202150" y="1410163"/>
                  </a:cubicBezTo>
                  <a:cubicBezTo>
                    <a:pt x="2188364" y="1409198"/>
                    <a:pt x="2176332" y="1406229"/>
                    <a:pt x="2169270" y="1402475"/>
                  </a:cubicBezTo>
                  <a:cubicBezTo>
                    <a:pt x="2171144" y="1401844"/>
                    <a:pt x="2173294" y="1401300"/>
                    <a:pt x="2175668" y="1400855"/>
                  </a:cubicBezTo>
                  <a:lnTo>
                    <a:pt x="2201844" y="1399755"/>
                  </a:lnTo>
                  <a:close/>
                  <a:moveTo>
                    <a:pt x="1633360" y="1390020"/>
                  </a:moveTo>
                  <a:lnTo>
                    <a:pt x="1634194" y="1390495"/>
                  </a:lnTo>
                  <a:cubicBezTo>
                    <a:pt x="1626602" y="1396724"/>
                    <a:pt x="1620586" y="1410363"/>
                    <a:pt x="1618666" y="1426638"/>
                  </a:cubicBezTo>
                  <a:cubicBezTo>
                    <a:pt x="1616744" y="1442914"/>
                    <a:pt x="1619422" y="1457577"/>
                    <a:pt x="1625356" y="1465403"/>
                  </a:cubicBezTo>
                  <a:cubicBezTo>
                    <a:pt x="1625062" y="1465728"/>
                    <a:pt x="1624748" y="1465708"/>
                    <a:pt x="1624434" y="1465670"/>
                  </a:cubicBezTo>
                  <a:cubicBezTo>
                    <a:pt x="1614446" y="1464493"/>
                    <a:pt x="1608348" y="1446602"/>
                    <a:pt x="1610814" y="1425712"/>
                  </a:cubicBezTo>
                  <a:cubicBezTo>
                    <a:pt x="1612970" y="1407432"/>
                    <a:pt x="1620968" y="1392913"/>
                    <a:pt x="1629624" y="1390358"/>
                  </a:cubicBezTo>
                  <a:lnTo>
                    <a:pt x="1633360" y="1390020"/>
                  </a:lnTo>
                  <a:close/>
                  <a:moveTo>
                    <a:pt x="2071870" y="1377467"/>
                  </a:moveTo>
                  <a:cubicBezTo>
                    <a:pt x="2069100" y="1377273"/>
                    <a:pt x="2066420" y="1377650"/>
                    <a:pt x="2063950" y="1378497"/>
                  </a:cubicBezTo>
                  <a:cubicBezTo>
                    <a:pt x="2056534" y="1381039"/>
                    <a:pt x="2050982" y="1387816"/>
                    <a:pt x="2050400" y="1396128"/>
                  </a:cubicBezTo>
                  <a:cubicBezTo>
                    <a:pt x="2049624" y="1407210"/>
                    <a:pt x="2057978" y="1416823"/>
                    <a:pt x="2069060" y="1417599"/>
                  </a:cubicBezTo>
                  <a:cubicBezTo>
                    <a:pt x="2080142" y="1418375"/>
                    <a:pt x="2089756" y="1410020"/>
                    <a:pt x="2090532" y="1398938"/>
                  </a:cubicBezTo>
                  <a:cubicBezTo>
                    <a:pt x="2091308" y="1387855"/>
                    <a:pt x="2082952" y="1378243"/>
                    <a:pt x="2071870" y="1377467"/>
                  </a:cubicBezTo>
                  <a:close/>
                  <a:moveTo>
                    <a:pt x="2192126" y="1365199"/>
                  </a:moveTo>
                  <a:cubicBezTo>
                    <a:pt x="2208954" y="1366376"/>
                    <a:pt x="2222062" y="1374999"/>
                    <a:pt x="2221398" y="1384459"/>
                  </a:cubicBezTo>
                  <a:lnTo>
                    <a:pt x="2221042" y="1385271"/>
                  </a:lnTo>
                  <a:cubicBezTo>
                    <a:pt x="2215830" y="1378469"/>
                    <a:pt x="2204716" y="1373553"/>
                    <a:pt x="2191604" y="1372635"/>
                  </a:cubicBezTo>
                  <a:cubicBezTo>
                    <a:pt x="2178492" y="1371718"/>
                    <a:pt x="2166804" y="1375038"/>
                    <a:pt x="2160694" y="1381047"/>
                  </a:cubicBezTo>
                  <a:cubicBezTo>
                    <a:pt x="2160426" y="1380787"/>
                    <a:pt x="2160432" y="1380491"/>
                    <a:pt x="2160454" y="1380193"/>
                  </a:cubicBezTo>
                  <a:cubicBezTo>
                    <a:pt x="2160784" y="1375463"/>
                    <a:pt x="2164494" y="1371421"/>
                    <a:pt x="2170226" y="1368707"/>
                  </a:cubicBezTo>
                  <a:cubicBezTo>
                    <a:pt x="2173092" y="1367350"/>
                    <a:pt x="2176464" y="1366326"/>
                    <a:pt x="2180170" y="1365714"/>
                  </a:cubicBezTo>
                  <a:lnTo>
                    <a:pt x="2192126" y="1365199"/>
                  </a:lnTo>
                  <a:close/>
                  <a:moveTo>
                    <a:pt x="2505570" y="1350554"/>
                  </a:moveTo>
                  <a:cubicBezTo>
                    <a:pt x="2518006" y="1349147"/>
                    <a:pt x="2529972" y="1364657"/>
                    <a:pt x="2532296" y="1385197"/>
                  </a:cubicBezTo>
                  <a:cubicBezTo>
                    <a:pt x="2534618" y="1405737"/>
                    <a:pt x="2526422" y="1423527"/>
                    <a:pt x="2513986" y="1424934"/>
                  </a:cubicBezTo>
                  <a:cubicBezTo>
                    <a:pt x="2513594" y="1424979"/>
                    <a:pt x="2513204" y="1425006"/>
                    <a:pt x="2512850" y="1424693"/>
                  </a:cubicBezTo>
                  <a:cubicBezTo>
                    <a:pt x="2520488" y="1416831"/>
                    <a:pt x="2524330" y="1402305"/>
                    <a:pt x="2522518" y="1386303"/>
                  </a:cubicBezTo>
                  <a:cubicBezTo>
                    <a:pt x="2520708" y="1370301"/>
                    <a:pt x="2513720" y="1357000"/>
                    <a:pt x="2504516" y="1351043"/>
                  </a:cubicBezTo>
                  <a:lnTo>
                    <a:pt x="2505570" y="1350554"/>
                  </a:lnTo>
                  <a:close/>
                  <a:moveTo>
                    <a:pt x="2489668" y="1346790"/>
                  </a:moveTo>
                  <a:cubicBezTo>
                    <a:pt x="2498796" y="1347429"/>
                    <a:pt x="2505242" y="1361590"/>
                    <a:pt x="2504064" y="1378421"/>
                  </a:cubicBezTo>
                  <a:cubicBezTo>
                    <a:pt x="2502886" y="1395250"/>
                    <a:pt x="2494530" y="1408376"/>
                    <a:pt x="2485402" y="1407737"/>
                  </a:cubicBezTo>
                  <a:cubicBezTo>
                    <a:pt x="2485114" y="1407717"/>
                    <a:pt x="2484830" y="1407683"/>
                    <a:pt x="2484618" y="1407381"/>
                  </a:cubicBezTo>
                  <a:cubicBezTo>
                    <a:pt x="2491196" y="1402152"/>
                    <a:pt x="2495970" y="1391030"/>
                    <a:pt x="2496886" y="1377918"/>
                  </a:cubicBezTo>
                  <a:cubicBezTo>
                    <a:pt x="2497804" y="1364806"/>
                    <a:pt x="2494628" y="1353127"/>
                    <a:pt x="2488844" y="1347033"/>
                  </a:cubicBezTo>
                  <a:lnTo>
                    <a:pt x="2489668" y="1346790"/>
                  </a:lnTo>
                  <a:close/>
                  <a:moveTo>
                    <a:pt x="2423900" y="1346789"/>
                  </a:moveTo>
                  <a:lnTo>
                    <a:pt x="2424736" y="1347264"/>
                  </a:lnTo>
                  <a:cubicBezTo>
                    <a:pt x="2417144" y="1353494"/>
                    <a:pt x="2411126" y="1367132"/>
                    <a:pt x="2409206" y="1383408"/>
                  </a:cubicBezTo>
                  <a:cubicBezTo>
                    <a:pt x="2407286" y="1399683"/>
                    <a:pt x="2409964" y="1414347"/>
                    <a:pt x="2415896" y="1422173"/>
                  </a:cubicBezTo>
                  <a:cubicBezTo>
                    <a:pt x="2415602" y="1422497"/>
                    <a:pt x="2415288" y="1422478"/>
                    <a:pt x="2414974" y="1422440"/>
                  </a:cubicBezTo>
                  <a:cubicBezTo>
                    <a:pt x="2404988" y="1421262"/>
                    <a:pt x="2398890" y="1403371"/>
                    <a:pt x="2401354" y="1382481"/>
                  </a:cubicBezTo>
                  <a:cubicBezTo>
                    <a:pt x="2403510" y="1364202"/>
                    <a:pt x="2411508" y="1349683"/>
                    <a:pt x="2420164" y="1347128"/>
                  </a:cubicBezTo>
                  <a:lnTo>
                    <a:pt x="2423900" y="1346789"/>
                  </a:lnTo>
                  <a:close/>
                  <a:moveTo>
                    <a:pt x="2448282" y="1343892"/>
                  </a:moveTo>
                  <a:lnTo>
                    <a:pt x="2449094" y="1344249"/>
                  </a:lnTo>
                  <a:cubicBezTo>
                    <a:pt x="2442294" y="1349462"/>
                    <a:pt x="2437376" y="1360575"/>
                    <a:pt x="2436458" y="1373687"/>
                  </a:cubicBezTo>
                  <a:cubicBezTo>
                    <a:pt x="2435540" y="1386799"/>
                    <a:pt x="2438860" y="1398488"/>
                    <a:pt x="2444870" y="1404598"/>
                  </a:cubicBezTo>
                  <a:cubicBezTo>
                    <a:pt x="2444610" y="1404867"/>
                    <a:pt x="2444314" y="1404859"/>
                    <a:pt x="2444016" y="1404839"/>
                  </a:cubicBezTo>
                  <a:cubicBezTo>
                    <a:pt x="2434556" y="1404177"/>
                    <a:pt x="2427844" y="1389996"/>
                    <a:pt x="2429022" y="1373167"/>
                  </a:cubicBezTo>
                  <a:cubicBezTo>
                    <a:pt x="2430052" y="1358441"/>
                    <a:pt x="2436784" y="1346565"/>
                    <a:pt x="2444788" y="1344270"/>
                  </a:cubicBezTo>
                  <a:lnTo>
                    <a:pt x="2448282" y="1343892"/>
                  </a:lnTo>
                  <a:close/>
                  <a:moveTo>
                    <a:pt x="2470520" y="1341258"/>
                  </a:moveTo>
                  <a:cubicBezTo>
                    <a:pt x="2473044" y="1348760"/>
                    <a:pt x="2474164" y="1360628"/>
                    <a:pt x="2473240" y="1373833"/>
                  </a:cubicBezTo>
                  <a:cubicBezTo>
                    <a:pt x="2472314" y="1387060"/>
                    <a:pt x="2469544" y="1398673"/>
                    <a:pt x="2465944" y="1405800"/>
                  </a:cubicBezTo>
                  <a:cubicBezTo>
                    <a:pt x="2488040" y="1408782"/>
                    <a:pt x="2504234" y="1428519"/>
                    <a:pt x="2502652" y="1451116"/>
                  </a:cubicBezTo>
                  <a:cubicBezTo>
                    <a:pt x="2502044" y="1459792"/>
                    <a:pt x="2498902" y="1467684"/>
                    <a:pt x="2493368" y="1473642"/>
                  </a:cubicBezTo>
                  <a:cubicBezTo>
                    <a:pt x="2498804" y="1471505"/>
                    <a:pt x="2504790" y="1470600"/>
                    <a:pt x="2510992" y="1471034"/>
                  </a:cubicBezTo>
                  <a:cubicBezTo>
                    <a:pt x="2534662" y="1472692"/>
                    <a:pt x="2552506" y="1493222"/>
                    <a:pt x="2550850" y="1516892"/>
                  </a:cubicBezTo>
                  <a:cubicBezTo>
                    <a:pt x="2549608" y="1534624"/>
                    <a:pt x="2537774" y="1549088"/>
                    <a:pt x="2521962" y="1554526"/>
                  </a:cubicBezTo>
                  <a:cubicBezTo>
                    <a:pt x="2528346" y="1563351"/>
                    <a:pt x="2541818" y="1569644"/>
                    <a:pt x="2557718" y="1570758"/>
                  </a:cubicBezTo>
                  <a:cubicBezTo>
                    <a:pt x="2573782" y="1571882"/>
                    <a:pt x="2588130" y="1567424"/>
                    <a:pt x="2595660" y="1559456"/>
                  </a:cubicBezTo>
                  <a:lnTo>
                    <a:pt x="2595948" y="1560580"/>
                  </a:lnTo>
                  <a:cubicBezTo>
                    <a:pt x="2595074" y="1573066"/>
                    <a:pt x="2577650" y="1582016"/>
                    <a:pt x="2557030" y="1580572"/>
                  </a:cubicBezTo>
                  <a:cubicBezTo>
                    <a:pt x="2536410" y="1579130"/>
                    <a:pt x="2520404" y="1567838"/>
                    <a:pt x="2521276" y="1555354"/>
                  </a:cubicBezTo>
                  <a:cubicBezTo>
                    <a:pt x="2521296" y="1555077"/>
                    <a:pt x="2521324" y="1554803"/>
                    <a:pt x="2521578" y="1554628"/>
                  </a:cubicBezTo>
                  <a:cubicBezTo>
                    <a:pt x="2516398" y="1556392"/>
                    <a:pt x="2510790" y="1557156"/>
                    <a:pt x="2504992" y="1556750"/>
                  </a:cubicBezTo>
                  <a:lnTo>
                    <a:pt x="2489822" y="1552566"/>
                  </a:lnTo>
                  <a:cubicBezTo>
                    <a:pt x="2493622" y="1558805"/>
                    <a:pt x="2495182" y="1566243"/>
                    <a:pt x="2494638" y="1574019"/>
                  </a:cubicBezTo>
                  <a:cubicBezTo>
                    <a:pt x="2494306" y="1578760"/>
                    <a:pt x="2493216" y="1583267"/>
                    <a:pt x="2491312" y="1587354"/>
                  </a:cubicBezTo>
                  <a:cubicBezTo>
                    <a:pt x="2503032" y="1587481"/>
                    <a:pt x="2513894" y="1602429"/>
                    <a:pt x="2516096" y="1621894"/>
                  </a:cubicBezTo>
                  <a:cubicBezTo>
                    <a:pt x="2518420" y="1642434"/>
                    <a:pt x="2510224" y="1660225"/>
                    <a:pt x="2497788" y="1661632"/>
                  </a:cubicBezTo>
                  <a:cubicBezTo>
                    <a:pt x="2497396" y="1661676"/>
                    <a:pt x="2497006" y="1661704"/>
                    <a:pt x="2496650" y="1661391"/>
                  </a:cubicBezTo>
                  <a:cubicBezTo>
                    <a:pt x="2504290" y="1653529"/>
                    <a:pt x="2508130" y="1639002"/>
                    <a:pt x="2506320" y="1623001"/>
                  </a:cubicBezTo>
                  <a:cubicBezTo>
                    <a:pt x="2504662" y="1608353"/>
                    <a:pt x="2498668" y="1595970"/>
                    <a:pt x="2490426" y="1589630"/>
                  </a:cubicBezTo>
                  <a:cubicBezTo>
                    <a:pt x="2486606" y="1597740"/>
                    <a:pt x="2480280" y="1604360"/>
                    <a:pt x="2472498" y="1608579"/>
                  </a:cubicBezTo>
                  <a:cubicBezTo>
                    <a:pt x="2481246" y="1609703"/>
                    <a:pt x="2487288" y="1623529"/>
                    <a:pt x="2486144" y="1639869"/>
                  </a:cubicBezTo>
                  <a:cubicBezTo>
                    <a:pt x="2484968" y="1656699"/>
                    <a:pt x="2476612" y="1669825"/>
                    <a:pt x="2467484" y="1669186"/>
                  </a:cubicBezTo>
                  <a:cubicBezTo>
                    <a:pt x="2467196" y="1669165"/>
                    <a:pt x="2466912" y="1669132"/>
                    <a:pt x="2466700" y="1668830"/>
                  </a:cubicBezTo>
                  <a:cubicBezTo>
                    <a:pt x="2473278" y="1663601"/>
                    <a:pt x="2478050" y="1652479"/>
                    <a:pt x="2478968" y="1639367"/>
                  </a:cubicBezTo>
                  <a:cubicBezTo>
                    <a:pt x="2479860" y="1626641"/>
                    <a:pt x="2476892" y="1615265"/>
                    <a:pt x="2471352" y="1609101"/>
                  </a:cubicBezTo>
                  <a:cubicBezTo>
                    <a:pt x="2464670" y="1612714"/>
                    <a:pt x="2456910" y="1614446"/>
                    <a:pt x="2448780" y="1613877"/>
                  </a:cubicBezTo>
                  <a:cubicBezTo>
                    <a:pt x="2441650" y="1613378"/>
                    <a:pt x="2435048" y="1611166"/>
                    <a:pt x="2429450" y="1607505"/>
                  </a:cubicBezTo>
                  <a:cubicBezTo>
                    <a:pt x="2423470" y="1613037"/>
                    <a:pt x="2419362" y="1623268"/>
                    <a:pt x="2418530" y="1635139"/>
                  </a:cubicBezTo>
                  <a:cubicBezTo>
                    <a:pt x="2417614" y="1648251"/>
                    <a:pt x="2420934" y="1659940"/>
                    <a:pt x="2426942" y="1666050"/>
                  </a:cubicBezTo>
                  <a:cubicBezTo>
                    <a:pt x="2426682" y="1666318"/>
                    <a:pt x="2426386" y="1666311"/>
                    <a:pt x="2426088" y="1666291"/>
                  </a:cubicBezTo>
                  <a:cubicBezTo>
                    <a:pt x="2416630" y="1665628"/>
                    <a:pt x="2409916" y="1651448"/>
                    <a:pt x="2411094" y="1634619"/>
                  </a:cubicBezTo>
                  <a:cubicBezTo>
                    <a:pt x="2412120" y="1619964"/>
                    <a:pt x="2418792" y="1608133"/>
                    <a:pt x="2426752" y="1605786"/>
                  </a:cubicBezTo>
                  <a:cubicBezTo>
                    <a:pt x="2415018" y="1597482"/>
                    <a:pt x="2407844" y="1583414"/>
                    <a:pt x="2408922" y="1568018"/>
                  </a:cubicBezTo>
                  <a:cubicBezTo>
                    <a:pt x="2409554" y="1558981"/>
                    <a:pt x="2412938" y="1550794"/>
                    <a:pt x="2418816" y="1544711"/>
                  </a:cubicBezTo>
                  <a:cubicBezTo>
                    <a:pt x="2412676" y="1548313"/>
                    <a:pt x="2405422" y="1549780"/>
                    <a:pt x="2397848" y="1549250"/>
                  </a:cubicBezTo>
                  <a:cubicBezTo>
                    <a:pt x="2394096" y="1548987"/>
                    <a:pt x="2390490" y="1548250"/>
                    <a:pt x="2387138" y="1546945"/>
                  </a:cubicBezTo>
                  <a:cubicBezTo>
                    <a:pt x="2384430" y="1557306"/>
                    <a:pt x="2370558" y="1566321"/>
                    <a:pt x="2353018" y="1568306"/>
                  </a:cubicBezTo>
                  <a:cubicBezTo>
                    <a:pt x="2332478" y="1570630"/>
                    <a:pt x="2314686" y="1562433"/>
                    <a:pt x="2313280" y="1549996"/>
                  </a:cubicBezTo>
                  <a:cubicBezTo>
                    <a:pt x="2313236" y="1549606"/>
                    <a:pt x="2313208" y="1549216"/>
                    <a:pt x="2313520" y="1548860"/>
                  </a:cubicBezTo>
                  <a:cubicBezTo>
                    <a:pt x="2321382" y="1556499"/>
                    <a:pt x="2335910" y="1560339"/>
                    <a:pt x="2351910" y="1558530"/>
                  </a:cubicBezTo>
                  <a:cubicBezTo>
                    <a:pt x="2364904" y="1557060"/>
                    <a:pt x="2376116" y="1552176"/>
                    <a:pt x="2382898" y="1545296"/>
                  </a:cubicBezTo>
                  <a:cubicBezTo>
                    <a:pt x="2375142" y="1541858"/>
                    <a:pt x="2368720" y="1536106"/>
                    <a:pt x="2364410" y="1528956"/>
                  </a:cubicBezTo>
                  <a:cubicBezTo>
                    <a:pt x="2360154" y="1535395"/>
                    <a:pt x="2348448" y="1539288"/>
                    <a:pt x="2335050" y="1538350"/>
                  </a:cubicBezTo>
                  <a:cubicBezTo>
                    <a:pt x="2318220" y="1537172"/>
                    <a:pt x="2305094" y="1528816"/>
                    <a:pt x="2305734" y="1519688"/>
                  </a:cubicBezTo>
                  <a:cubicBezTo>
                    <a:pt x="2305754" y="1519401"/>
                    <a:pt x="2305788" y="1519117"/>
                    <a:pt x="2306090" y="1518905"/>
                  </a:cubicBezTo>
                  <a:cubicBezTo>
                    <a:pt x="2311318" y="1525482"/>
                    <a:pt x="2322440" y="1530256"/>
                    <a:pt x="2335552" y="1531172"/>
                  </a:cubicBezTo>
                  <a:cubicBezTo>
                    <a:pt x="2346380" y="1531931"/>
                    <a:pt x="2356230" y="1529897"/>
                    <a:pt x="2362660" y="1525733"/>
                  </a:cubicBezTo>
                  <a:cubicBezTo>
                    <a:pt x="2359290" y="1519454"/>
                    <a:pt x="2357606" y="1512221"/>
                    <a:pt x="2358028" y="1504638"/>
                  </a:cubicBezTo>
                  <a:cubicBezTo>
                    <a:pt x="2350554" y="1506725"/>
                    <a:pt x="2339828" y="1507529"/>
                    <a:pt x="2328036" y="1506704"/>
                  </a:cubicBezTo>
                  <a:cubicBezTo>
                    <a:pt x="2314250" y="1505739"/>
                    <a:pt x="2302218" y="1502771"/>
                    <a:pt x="2295154" y="1499016"/>
                  </a:cubicBezTo>
                  <a:cubicBezTo>
                    <a:pt x="2297030" y="1498385"/>
                    <a:pt x="2299178" y="1497841"/>
                    <a:pt x="2301552" y="1497396"/>
                  </a:cubicBezTo>
                  <a:cubicBezTo>
                    <a:pt x="2308674" y="1496059"/>
                    <a:pt x="2317826" y="1495603"/>
                    <a:pt x="2327728" y="1496296"/>
                  </a:cubicBezTo>
                  <a:cubicBezTo>
                    <a:pt x="2340010" y="1497156"/>
                    <a:pt x="2350900" y="1499606"/>
                    <a:pt x="2358074" y="1502897"/>
                  </a:cubicBezTo>
                  <a:cubicBezTo>
                    <a:pt x="2358706" y="1494557"/>
                    <a:pt x="2361730" y="1486960"/>
                    <a:pt x="2366468" y="1480756"/>
                  </a:cubicBezTo>
                  <a:cubicBezTo>
                    <a:pt x="2360786" y="1475248"/>
                    <a:pt x="2351018" y="1471526"/>
                    <a:pt x="2339782" y="1470739"/>
                  </a:cubicBezTo>
                  <a:cubicBezTo>
                    <a:pt x="2326670" y="1469821"/>
                    <a:pt x="2314980" y="1473142"/>
                    <a:pt x="2308872" y="1479151"/>
                  </a:cubicBezTo>
                  <a:cubicBezTo>
                    <a:pt x="2308602" y="1478890"/>
                    <a:pt x="2308610" y="1478595"/>
                    <a:pt x="2308630" y="1478297"/>
                  </a:cubicBezTo>
                  <a:cubicBezTo>
                    <a:pt x="2308962" y="1473567"/>
                    <a:pt x="2312672" y="1469524"/>
                    <a:pt x="2318404" y="1466810"/>
                  </a:cubicBezTo>
                  <a:cubicBezTo>
                    <a:pt x="2321270" y="1465454"/>
                    <a:pt x="2324640" y="1464429"/>
                    <a:pt x="2328348" y="1463817"/>
                  </a:cubicBezTo>
                  <a:cubicBezTo>
                    <a:pt x="2332054" y="1463206"/>
                    <a:pt x="2336096" y="1463007"/>
                    <a:pt x="2340302" y="1463301"/>
                  </a:cubicBezTo>
                  <a:cubicBezTo>
                    <a:pt x="2354398" y="1464289"/>
                    <a:pt x="2365882" y="1470498"/>
                    <a:pt x="2368746" y="1478089"/>
                  </a:cubicBezTo>
                  <a:cubicBezTo>
                    <a:pt x="2377168" y="1468296"/>
                    <a:pt x="2389968" y="1462562"/>
                    <a:pt x="2403848" y="1463534"/>
                  </a:cubicBezTo>
                  <a:cubicBezTo>
                    <a:pt x="2411672" y="1464081"/>
                    <a:pt x="2418860" y="1466692"/>
                    <a:pt x="2424526" y="1471375"/>
                  </a:cubicBezTo>
                  <a:cubicBezTo>
                    <a:pt x="2418904" y="1464166"/>
                    <a:pt x="2416250" y="1454910"/>
                    <a:pt x="2416936" y="1445116"/>
                  </a:cubicBezTo>
                  <a:cubicBezTo>
                    <a:pt x="2418178" y="1427364"/>
                    <a:pt x="2430038" y="1412888"/>
                    <a:pt x="2445876" y="1407459"/>
                  </a:cubicBezTo>
                  <a:cubicBezTo>
                    <a:pt x="2451156" y="1405649"/>
                    <a:pt x="2456876" y="1404843"/>
                    <a:pt x="2462794" y="1405258"/>
                  </a:cubicBezTo>
                  <a:lnTo>
                    <a:pt x="2465292" y="1405688"/>
                  </a:lnTo>
                  <a:cubicBezTo>
                    <a:pt x="2462934" y="1398174"/>
                    <a:pt x="2461948" y="1386768"/>
                    <a:pt x="2462832" y="1374140"/>
                  </a:cubicBezTo>
                  <a:cubicBezTo>
                    <a:pt x="2463798" y="1360354"/>
                    <a:pt x="2466766" y="1348321"/>
                    <a:pt x="2470520" y="1341258"/>
                  </a:cubicBezTo>
                  <a:close/>
                  <a:moveTo>
                    <a:pt x="1774914" y="1340254"/>
                  </a:moveTo>
                  <a:cubicBezTo>
                    <a:pt x="1780144" y="1346832"/>
                    <a:pt x="1791266" y="1351603"/>
                    <a:pt x="1804378" y="1352522"/>
                  </a:cubicBezTo>
                  <a:cubicBezTo>
                    <a:pt x="1817490" y="1353440"/>
                    <a:pt x="1829168" y="1350263"/>
                    <a:pt x="1835264" y="1344478"/>
                  </a:cubicBezTo>
                  <a:lnTo>
                    <a:pt x="1835506" y="1345302"/>
                  </a:lnTo>
                  <a:cubicBezTo>
                    <a:pt x="1834866" y="1354432"/>
                    <a:pt x="1820706" y="1360877"/>
                    <a:pt x="1803876" y="1359698"/>
                  </a:cubicBezTo>
                  <a:cubicBezTo>
                    <a:pt x="1787046" y="1358521"/>
                    <a:pt x="1773920" y="1350165"/>
                    <a:pt x="1774558" y="1341036"/>
                  </a:cubicBezTo>
                  <a:cubicBezTo>
                    <a:pt x="1774578" y="1340749"/>
                    <a:pt x="1774612" y="1340464"/>
                    <a:pt x="1774914" y="1340254"/>
                  </a:cubicBezTo>
                  <a:close/>
                  <a:moveTo>
                    <a:pt x="2174744" y="1336963"/>
                  </a:moveTo>
                  <a:cubicBezTo>
                    <a:pt x="2195634" y="1339428"/>
                    <a:pt x="2211616" y="1349522"/>
                    <a:pt x="2210436" y="1359509"/>
                  </a:cubicBezTo>
                  <a:lnTo>
                    <a:pt x="2209962" y="1360344"/>
                  </a:lnTo>
                  <a:cubicBezTo>
                    <a:pt x="2203732" y="1352753"/>
                    <a:pt x="2190094" y="1346735"/>
                    <a:pt x="2173818" y="1344815"/>
                  </a:cubicBezTo>
                  <a:cubicBezTo>
                    <a:pt x="2157544" y="1342895"/>
                    <a:pt x="2142878" y="1345573"/>
                    <a:pt x="2135052" y="1351506"/>
                  </a:cubicBezTo>
                  <a:cubicBezTo>
                    <a:pt x="2134728" y="1351211"/>
                    <a:pt x="2134748" y="1350897"/>
                    <a:pt x="2134786" y="1350583"/>
                  </a:cubicBezTo>
                  <a:cubicBezTo>
                    <a:pt x="2135374" y="1345590"/>
                    <a:pt x="2140142" y="1341568"/>
                    <a:pt x="2147374" y="1339104"/>
                  </a:cubicBezTo>
                  <a:lnTo>
                    <a:pt x="2174744" y="1336963"/>
                  </a:lnTo>
                  <a:close/>
                  <a:moveTo>
                    <a:pt x="2073006" y="1332312"/>
                  </a:moveTo>
                  <a:cubicBezTo>
                    <a:pt x="2087872" y="1333353"/>
                    <a:pt x="2099080" y="1346248"/>
                    <a:pt x="2098040" y="1361114"/>
                  </a:cubicBezTo>
                  <a:cubicBezTo>
                    <a:pt x="2097658" y="1366563"/>
                    <a:pt x="2095684" y="1371520"/>
                    <a:pt x="2092208" y="1375262"/>
                  </a:cubicBezTo>
                  <a:cubicBezTo>
                    <a:pt x="2095624" y="1373920"/>
                    <a:pt x="2099384" y="1373351"/>
                    <a:pt x="2103278" y="1373624"/>
                  </a:cubicBezTo>
                  <a:cubicBezTo>
                    <a:pt x="2118144" y="1374665"/>
                    <a:pt x="2129352" y="1387560"/>
                    <a:pt x="2128312" y="1402426"/>
                  </a:cubicBezTo>
                  <a:cubicBezTo>
                    <a:pt x="2127272" y="1417293"/>
                    <a:pt x="2114376" y="1428501"/>
                    <a:pt x="2099510" y="1427460"/>
                  </a:cubicBezTo>
                  <a:lnTo>
                    <a:pt x="2089982" y="1424832"/>
                  </a:lnTo>
                  <a:cubicBezTo>
                    <a:pt x="2092368" y="1428751"/>
                    <a:pt x="2093348" y="1433423"/>
                    <a:pt x="2093008" y="1438306"/>
                  </a:cubicBezTo>
                  <a:cubicBezTo>
                    <a:pt x="2091966" y="1453173"/>
                    <a:pt x="2079072" y="1464381"/>
                    <a:pt x="2064204" y="1463340"/>
                  </a:cubicBezTo>
                  <a:cubicBezTo>
                    <a:pt x="2049338" y="1462300"/>
                    <a:pt x="2038130" y="1449404"/>
                    <a:pt x="2039170" y="1434538"/>
                  </a:cubicBezTo>
                  <a:cubicBezTo>
                    <a:pt x="2039568" y="1428862"/>
                    <a:pt x="2041694" y="1423719"/>
                    <a:pt x="2045386" y="1419899"/>
                  </a:cubicBezTo>
                  <a:cubicBezTo>
                    <a:pt x="2041528" y="1422161"/>
                    <a:pt x="2036972" y="1423082"/>
                    <a:pt x="2032214" y="1422749"/>
                  </a:cubicBezTo>
                  <a:cubicBezTo>
                    <a:pt x="2017348" y="1421708"/>
                    <a:pt x="2006140" y="1408813"/>
                    <a:pt x="2007180" y="1393947"/>
                  </a:cubicBezTo>
                  <a:cubicBezTo>
                    <a:pt x="2008222" y="1379081"/>
                    <a:pt x="2021116" y="1367873"/>
                    <a:pt x="2035984" y="1368913"/>
                  </a:cubicBezTo>
                  <a:cubicBezTo>
                    <a:pt x="2040898" y="1369257"/>
                    <a:pt x="2045412" y="1370897"/>
                    <a:pt x="2048972" y="1373838"/>
                  </a:cubicBezTo>
                  <a:cubicBezTo>
                    <a:pt x="2045440" y="1369311"/>
                    <a:pt x="2043774" y="1363496"/>
                    <a:pt x="2044204" y="1357346"/>
                  </a:cubicBezTo>
                  <a:cubicBezTo>
                    <a:pt x="2044984" y="1346196"/>
                    <a:pt x="2052434" y="1337104"/>
                    <a:pt x="2062380" y="1333694"/>
                  </a:cubicBezTo>
                  <a:lnTo>
                    <a:pt x="2073006" y="1332312"/>
                  </a:lnTo>
                  <a:close/>
                  <a:moveTo>
                    <a:pt x="2073540" y="1325628"/>
                  </a:moveTo>
                  <a:cubicBezTo>
                    <a:pt x="2069444" y="1325342"/>
                    <a:pt x="2065484" y="1325899"/>
                    <a:pt x="2061830" y="1327152"/>
                  </a:cubicBezTo>
                  <a:cubicBezTo>
                    <a:pt x="2050866" y="1330910"/>
                    <a:pt x="2042658" y="1340930"/>
                    <a:pt x="2041796" y="1353218"/>
                  </a:cubicBezTo>
                  <a:cubicBezTo>
                    <a:pt x="2041322" y="1359997"/>
                    <a:pt x="2043158" y="1366405"/>
                    <a:pt x="2047050" y="1371395"/>
                  </a:cubicBezTo>
                  <a:cubicBezTo>
                    <a:pt x="2043128" y="1368153"/>
                    <a:pt x="2038154" y="1366346"/>
                    <a:pt x="2032738" y="1365967"/>
                  </a:cubicBezTo>
                  <a:cubicBezTo>
                    <a:pt x="2016352" y="1364820"/>
                    <a:pt x="2002142" y="1377172"/>
                    <a:pt x="2000994" y="1393557"/>
                  </a:cubicBezTo>
                  <a:cubicBezTo>
                    <a:pt x="1999848" y="1409941"/>
                    <a:pt x="2012200" y="1424153"/>
                    <a:pt x="2028584" y="1425300"/>
                  </a:cubicBezTo>
                  <a:cubicBezTo>
                    <a:pt x="2033828" y="1425666"/>
                    <a:pt x="2038848" y="1424652"/>
                    <a:pt x="2043100" y="1422158"/>
                  </a:cubicBezTo>
                  <a:cubicBezTo>
                    <a:pt x="2039030" y="1426369"/>
                    <a:pt x="2036688" y="1432036"/>
                    <a:pt x="2036250" y="1438291"/>
                  </a:cubicBezTo>
                  <a:cubicBezTo>
                    <a:pt x="2035102" y="1454676"/>
                    <a:pt x="2047456" y="1468888"/>
                    <a:pt x="2063840" y="1470035"/>
                  </a:cubicBezTo>
                  <a:cubicBezTo>
                    <a:pt x="2080224" y="1471182"/>
                    <a:pt x="2094436" y="1458829"/>
                    <a:pt x="2095582" y="1442445"/>
                  </a:cubicBezTo>
                  <a:cubicBezTo>
                    <a:pt x="2095960" y="1437062"/>
                    <a:pt x="2094880" y="1431914"/>
                    <a:pt x="2092248" y="1427596"/>
                  </a:cubicBezTo>
                  <a:lnTo>
                    <a:pt x="2102750" y="1430492"/>
                  </a:lnTo>
                  <a:cubicBezTo>
                    <a:pt x="2119134" y="1431638"/>
                    <a:pt x="2133346" y="1419286"/>
                    <a:pt x="2134492" y="1402902"/>
                  </a:cubicBezTo>
                  <a:cubicBezTo>
                    <a:pt x="2135640" y="1386517"/>
                    <a:pt x="2123288" y="1372306"/>
                    <a:pt x="2106904" y="1371158"/>
                  </a:cubicBezTo>
                  <a:cubicBezTo>
                    <a:pt x="2102610" y="1370858"/>
                    <a:pt x="2098468" y="1371484"/>
                    <a:pt x="2094702" y="1372964"/>
                  </a:cubicBezTo>
                  <a:cubicBezTo>
                    <a:pt x="2098534" y="1368840"/>
                    <a:pt x="2100710" y="1363377"/>
                    <a:pt x="2101130" y="1357372"/>
                  </a:cubicBezTo>
                  <a:cubicBezTo>
                    <a:pt x="2102276" y="1340987"/>
                    <a:pt x="2089924" y="1326775"/>
                    <a:pt x="2073540" y="1325628"/>
                  </a:cubicBezTo>
                  <a:close/>
                  <a:moveTo>
                    <a:pt x="2469328" y="1325071"/>
                  </a:moveTo>
                  <a:cubicBezTo>
                    <a:pt x="2459018" y="1324349"/>
                    <a:pt x="2449052" y="1325751"/>
                    <a:pt x="2439854" y="1328904"/>
                  </a:cubicBezTo>
                  <a:cubicBezTo>
                    <a:pt x="2412260" y="1338364"/>
                    <a:pt x="2391598" y="1363585"/>
                    <a:pt x="2389432" y="1394514"/>
                  </a:cubicBezTo>
                  <a:cubicBezTo>
                    <a:pt x="2388238" y="1411577"/>
                    <a:pt x="2392860" y="1427703"/>
                    <a:pt x="2402656" y="1440263"/>
                  </a:cubicBezTo>
                  <a:cubicBezTo>
                    <a:pt x="2392784" y="1432104"/>
                    <a:pt x="2380262" y="1427556"/>
                    <a:pt x="2366628" y="1426602"/>
                  </a:cubicBezTo>
                  <a:cubicBezTo>
                    <a:pt x="2325390" y="1423715"/>
                    <a:pt x="2289618" y="1454806"/>
                    <a:pt x="2286732" y="1496045"/>
                  </a:cubicBezTo>
                  <a:cubicBezTo>
                    <a:pt x="2283844" y="1537283"/>
                    <a:pt x="2314936" y="1573054"/>
                    <a:pt x="2356174" y="1575941"/>
                  </a:cubicBezTo>
                  <a:cubicBezTo>
                    <a:pt x="2369372" y="1576865"/>
                    <a:pt x="2382010" y="1574309"/>
                    <a:pt x="2392708" y="1568035"/>
                  </a:cubicBezTo>
                  <a:cubicBezTo>
                    <a:pt x="2382468" y="1578633"/>
                    <a:pt x="2376572" y="1592898"/>
                    <a:pt x="2375470" y="1608642"/>
                  </a:cubicBezTo>
                  <a:cubicBezTo>
                    <a:pt x="2372584" y="1649881"/>
                    <a:pt x="2403674" y="1685652"/>
                    <a:pt x="2444912" y="1688538"/>
                  </a:cubicBezTo>
                  <a:cubicBezTo>
                    <a:pt x="2486152" y="1691425"/>
                    <a:pt x="2521922" y="1660335"/>
                    <a:pt x="2524810" y="1619096"/>
                  </a:cubicBezTo>
                  <a:cubicBezTo>
                    <a:pt x="2525758" y="1605548"/>
                    <a:pt x="2523038" y="1592589"/>
                    <a:pt x="2516418" y="1581719"/>
                  </a:cubicBezTo>
                  <a:lnTo>
                    <a:pt x="2542848" y="1589009"/>
                  </a:lnTo>
                  <a:cubicBezTo>
                    <a:pt x="2584088" y="1591895"/>
                    <a:pt x="2619858" y="1560805"/>
                    <a:pt x="2622746" y="1519566"/>
                  </a:cubicBezTo>
                  <a:cubicBezTo>
                    <a:pt x="2625632" y="1478327"/>
                    <a:pt x="2594542" y="1442556"/>
                    <a:pt x="2553302" y="1439670"/>
                  </a:cubicBezTo>
                  <a:cubicBezTo>
                    <a:pt x="2542498" y="1438913"/>
                    <a:pt x="2532068" y="1440489"/>
                    <a:pt x="2522596" y="1444213"/>
                  </a:cubicBezTo>
                  <a:cubicBezTo>
                    <a:pt x="2532238" y="1433834"/>
                    <a:pt x="2537714" y="1420082"/>
                    <a:pt x="2538772" y="1404968"/>
                  </a:cubicBezTo>
                  <a:cubicBezTo>
                    <a:pt x="2541658" y="1363729"/>
                    <a:pt x="2510568" y="1327958"/>
                    <a:pt x="2469328" y="1325071"/>
                  </a:cubicBezTo>
                  <a:close/>
                  <a:moveTo>
                    <a:pt x="1968560" y="1324740"/>
                  </a:moveTo>
                  <a:cubicBezTo>
                    <a:pt x="1989452" y="1327204"/>
                    <a:pt x="2005432" y="1337299"/>
                    <a:pt x="2004254" y="1347285"/>
                  </a:cubicBezTo>
                  <a:lnTo>
                    <a:pt x="2003778" y="1348122"/>
                  </a:lnTo>
                  <a:cubicBezTo>
                    <a:pt x="1997548" y="1340530"/>
                    <a:pt x="1983910" y="1334512"/>
                    <a:pt x="1967636" y="1332591"/>
                  </a:cubicBezTo>
                  <a:cubicBezTo>
                    <a:pt x="1951360" y="1330671"/>
                    <a:pt x="1936696" y="1333350"/>
                    <a:pt x="1928870" y="1339283"/>
                  </a:cubicBezTo>
                  <a:cubicBezTo>
                    <a:pt x="1928544" y="1338988"/>
                    <a:pt x="1928564" y="1338674"/>
                    <a:pt x="1928602" y="1338360"/>
                  </a:cubicBezTo>
                  <a:cubicBezTo>
                    <a:pt x="1929192" y="1333367"/>
                    <a:pt x="1933958" y="1329345"/>
                    <a:pt x="1941190" y="1326880"/>
                  </a:cubicBezTo>
                  <a:lnTo>
                    <a:pt x="1968560" y="1324740"/>
                  </a:lnTo>
                  <a:close/>
                  <a:moveTo>
                    <a:pt x="1814670" y="1318925"/>
                  </a:moveTo>
                  <a:cubicBezTo>
                    <a:pt x="1828454" y="1319890"/>
                    <a:pt x="1840486" y="1322858"/>
                    <a:pt x="1847550" y="1326613"/>
                  </a:cubicBezTo>
                  <a:cubicBezTo>
                    <a:pt x="1840048" y="1329137"/>
                    <a:pt x="1828180" y="1330257"/>
                    <a:pt x="1814976" y="1329333"/>
                  </a:cubicBezTo>
                  <a:cubicBezTo>
                    <a:pt x="1801190" y="1328368"/>
                    <a:pt x="1789158" y="1325399"/>
                    <a:pt x="1782096" y="1321645"/>
                  </a:cubicBezTo>
                  <a:cubicBezTo>
                    <a:pt x="1783970" y="1321014"/>
                    <a:pt x="1786120" y="1320470"/>
                    <a:pt x="1788494" y="1320025"/>
                  </a:cubicBezTo>
                  <a:lnTo>
                    <a:pt x="1814670" y="1318925"/>
                  </a:lnTo>
                  <a:close/>
                  <a:moveTo>
                    <a:pt x="1290254" y="1308224"/>
                  </a:moveTo>
                  <a:cubicBezTo>
                    <a:pt x="1292778" y="1315726"/>
                    <a:pt x="1293898" y="1327594"/>
                    <a:pt x="1292974" y="1340798"/>
                  </a:cubicBezTo>
                  <a:cubicBezTo>
                    <a:pt x="1292008" y="1354584"/>
                    <a:pt x="1289040" y="1366616"/>
                    <a:pt x="1285286" y="1373679"/>
                  </a:cubicBezTo>
                  <a:cubicBezTo>
                    <a:pt x="1282762" y="1366177"/>
                    <a:pt x="1281642" y="1354309"/>
                    <a:pt x="1282566" y="1341105"/>
                  </a:cubicBezTo>
                  <a:cubicBezTo>
                    <a:pt x="1283530" y="1327319"/>
                    <a:pt x="1286500" y="1315287"/>
                    <a:pt x="1290254" y="1308224"/>
                  </a:cubicBezTo>
                  <a:close/>
                  <a:moveTo>
                    <a:pt x="1684696" y="1296637"/>
                  </a:moveTo>
                  <a:cubicBezTo>
                    <a:pt x="1681926" y="1296443"/>
                    <a:pt x="1679246" y="1296820"/>
                    <a:pt x="1676776" y="1297667"/>
                  </a:cubicBezTo>
                  <a:cubicBezTo>
                    <a:pt x="1669360" y="1300209"/>
                    <a:pt x="1663808" y="1306986"/>
                    <a:pt x="1663226" y="1315298"/>
                  </a:cubicBezTo>
                  <a:cubicBezTo>
                    <a:pt x="1662450" y="1326380"/>
                    <a:pt x="1670804" y="1335993"/>
                    <a:pt x="1681886" y="1336769"/>
                  </a:cubicBezTo>
                  <a:cubicBezTo>
                    <a:pt x="1692968" y="1337545"/>
                    <a:pt x="1702582" y="1329190"/>
                    <a:pt x="1703358" y="1318108"/>
                  </a:cubicBezTo>
                  <a:cubicBezTo>
                    <a:pt x="1704134" y="1307025"/>
                    <a:pt x="1695778" y="1297413"/>
                    <a:pt x="1684696" y="1296637"/>
                  </a:cubicBezTo>
                  <a:close/>
                  <a:moveTo>
                    <a:pt x="1804952" y="1284369"/>
                  </a:moveTo>
                  <a:cubicBezTo>
                    <a:pt x="1821780" y="1285546"/>
                    <a:pt x="1834888" y="1294169"/>
                    <a:pt x="1834224" y="1303629"/>
                  </a:cubicBezTo>
                  <a:lnTo>
                    <a:pt x="1833868" y="1304441"/>
                  </a:lnTo>
                  <a:cubicBezTo>
                    <a:pt x="1828656" y="1297639"/>
                    <a:pt x="1817542" y="1292723"/>
                    <a:pt x="1804430" y="1291805"/>
                  </a:cubicBezTo>
                  <a:cubicBezTo>
                    <a:pt x="1791318" y="1290888"/>
                    <a:pt x="1779630" y="1294208"/>
                    <a:pt x="1773520" y="1300217"/>
                  </a:cubicBezTo>
                  <a:cubicBezTo>
                    <a:pt x="1773252" y="1299957"/>
                    <a:pt x="1773258" y="1299661"/>
                    <a:pt x="1773280" y="1299363"/>
                  </a:cubicBezTo>
                  <a:cubicBezTo>
                    <a:pt x="1773610" y="1294633"/>
                    <a:pt x="1777320" y="1290591"/>
                    <a:pt x="1783052" y="1287877"/>
                  </a:cubicBezTo>
                  <a:cubicBezTo>
                    <a:pt x="1785918" y="1286520"/>
                    <a:pt x="1789290" y="1285496"/>
                    <a:pt x="1792996" y="1284884"/>
                  </a:cubicBezTo>
                  <a:lnTo>
                    <a:pt x="1804952" y="1284369"/>
                  </a:lnTo>
                  <a:close/>
                  <a:moveTo>
                    <a:pt x="1246184" y="1277393"/>
                  </a:moveTo>
                  <a:lnTo>
                    <a:pt x="1247018" y="1277868"/>
                  </a:lnTo>
                  <a:cubicBezTo>
                    <a:pt x="1239426" y="1284097"/>
                    <a:pt x="1233410" y="1297736"/>
                    <a:pt x="1231490" y="1314011"/>
                  </a:cubicBezTo>
                  <a:cubicBezTo>
                    <a:pt x="1229568" y="1330287"/>
                    <a:pt x="1232246" y="1344950"/>
                    <a:pt x="1238180" y="1352776"/>
                  </a:cubicBezTo>
                  <a:cubicBezTo>
                    <a:pt x="1237886" y="1353101"/>
                    <a:pt x="1237572" y="1353081"/>
                    <a:pt x="1237258" y="1353043"/>
                  </a:cubicBezTo>
                  <a:cubicBezTo>
                    <a:pt x="1227270" y="1351866"/>
                    <a:pt x="1221172" y="1333975"/>
                    <a:pt x="1223638" y="1313085"/>
                  </a:cubicBezTo>
                  <a:cubicBezTo>
                    <a:pt x="1225794" y="1294805"/>
                    <a:pt x="1233792" y="1280286"/>
                    <a:pt x="1242448" y="1277731"/>
                  </a:cubicBezTo>
                  <a:lnTo>
                    <a:pt x="1246184" y="1277393"/>
                  </a:lnTo>
                  <a:close/>
                  <a:moveTo>
                    <a:pt x="1787570" y="1256133"/>
                  </a:moveTo>
                  <a:cubicBezTo>
                    <a:pt x="1808460" y="1258598"/>
                    <a:pt x="1824442" y="1268692"/>
                    <a:pt x="1823262" y="1278679"/>
                  </a:cubicBezTo>
                  <a:lnTo>
                    <a:pt x="1822788" y="1279514"/>
                  </a:lnTo>
                  <a:cubicBezTo>
                    <a:pt x="1816558" y="1271923"/>
                    <a:pt x="1802920" y="1265905"/>
                    <a:pt x="1786644" y="1263985"/>
                  </a:cubicBezTo>
                  <a:cubicBezTo>
                    <a:pt x="1770370" y="1262065"/>
                    <a:pt x="1755704" y="1264743"/>
                    <a:pt x="1747878" y="1270676"/>
                  </a:cubicBezTo>
                  <a:cubicBezTo>
                    <a:pt x="1747554" y="1270381"/>
                    <a:pt x="1747574" y="1270067"/>
                    <a:pt x="1747612" y="1269753"/>
                  </a:cubicBezTo>
                  <a:cubicBezTo>
                    <a:pt x="1748200" y="1264760"/>
                    <a:pt x="1752968" y="1260738"/>
                    <a:pt x="1760200" y="1258274"/>
                  </a:cubicBezTo>
                  <a:lnTo>
                    <a:pt x="1787570" y="1256133"/>
                  </a:lnTo>
                  <a:close/>
                  <a:moveTo>
                    <a:pt x="1685832" y="1251482"/>
                  </a:moveTo>
                  <a:cubicBezTo>
                    <a:pt x="1700698" y="1252523"/>
                    <a:pt x="1711906" y="1265418"/>
                    <a:pt x="1710866" y="1280284"/>
                  </a:cubicBezTo>
                  <a:cubicBezTo>
                    <a:pt x="1710484" y="1285733"/>
                    <a:pt x="1708510" y="1290690"/>
                    <a:pt x="1705034" y="1294432"/>
                  </a:cubicBezTo>
                  <a:cubicBezTo>
                    <a:pt x="1708450" y="1293090"/>
                    <a:pt x="1712210" y="1292521"/>
                    <a:pt x="1716104" y="1292794"/>
                  </a:cubicBezTo>
                  <a:cubicBezTo>
                    <a:pt x="1730970" y="1293835"/>
                    <a:pt x="1742178" y="1306730"/>
                    <a:pt x="1741138" y="1321596"/>
                  </a:cubicBezTo>
                  <a:cubicBezTo>
                    <a:pt x="1740098" y="1336463"/>
                    <a:pt x="1727202" y="1347671"/>
                    <a:pt x="1712336" y="1346630"/>
                  </a:cubicBezTo>
                  <a:lnTo>
                    <a:pt x="1702808" y="1344002"/>
                  </a:lnTo>
                  <a:cubicBezTo>
                    <a:pt x="1705194" y="1347921"/>
                    <a:pt x="1706174" y="1352593"/>
                    <a:pt x="1705834" y="1357476"/>
                  </a:cubicBezTo>
                  <a:cubicBezTo>
                    <a:pt x="1704792" y="1372343"/>
                    <a:pt x="1691898" y="1383551"/>
                    <a:pt x="1677030" y="1382510"/>
                  </a:cubicBezTo>
                  <a:cubicBezTo>
                    <a:pt x="1662164" y="1381470"/>
                    <a:pt x="1650956" y="1368574"/>
                    <a:pt x="1651996" y="1353708"/>
                  </a:cubicBezTo>
                  <a:cubicBezTo>
                    <a:pt x="1652394" y="1348032"/>
                    <a:pt x="1654520" y="1342889"/>
                    <a:pt x="1658212" y="1339069"/>
                  </a:cubicBezTo>
                  <a:cubicBezTo>
                    <a:pt x="1654354" y="1341331"/>
                    <a:pt x="1649798" y="1342252"/>
                    <a:pt x="1645040" y="1341919"/>
                  </a:cubicBezTo>
                  <a:cubicBezTo>
                    <a:pt x="1630174" y="1340878"/>
                    <a:pt x="1618966" y="1327983"/>
                    <a:pt x="1620006" y="1313117"/>
                  </a:cubicBezTo>
                  <a:cubicBezTo>
                    <a:pt x="1621048" y="1298251"/>
                    <a:pt x="1633942" y="1287043"/>
                    <a:pt x="1648810" y="1288083"/>
                  </a:cubicBezTo>
                  <a:cubicBezTo>
                    <a:pt x="1653724" y="1288427"/>
                    <a:pt x="1658238" y="1290067"/>
                    <a:pt x="1661798" y="1293008"/>
                  </a:cubicBezTo>
                  <a:cubicBezTo>
                    <a:pt x="1658266" y="1288481"/>
                    <a:pt x="1656600" y="1282666"/>
                    <a:pt x="1657030" y="1276516"/>
                  </a:cubicBezTo>
                  <a:cubicBezTo>
                    <a:pt x="1657810" y="1265366"/>
                    <a:pt x="1665260" y="1256274"/>
                    <a:pt x="1675206" y="1252864"/>
                  </a:cubicBezTo>
                  <a:lnTo>
                    <a:pt x="1685832" y="1251482"/>
                  </a:lnTo>
                  <a:close/>
                  <a:moveTo>
                    <a:pt x="1686366" y="1244798"/>
                  </a:moveTo>
                  <a:cubicBezTo>
                    <a:pt x="1682270" y="1244512"/>
                    <a:pt x="1678310" y="1245069"/>
                    <a:pt x="1674656" y="1246322"/>
                  </a:cubicBezTo>
                  <a:cubicBezTo>
                    <a:pt x="1663692" y="1250080"/>
                    <a:pt x="1655484" y="1260100"/>
                    <a:pt x="1654622" y="1272388"/>
                  </a:cubicBezTo>
                  <a:cubicBezTo>
                    <a:pt x="1654148" y="1279167"/>
                    <a:pt x="1655984" y="1285575"/>
                    <a:pt x="1659876" y="1290565"/>
                  </a:cubicBezTo>
                  <a:cubicBezTo>
                    <a:pt x="1655954" y="1287323"/>
                    <a:pt x="1650980" y="1285516"/>
                    <a:pt x="1645564" y="1285137"/>
                  </a:cubicBezTo>
                  <a:cubicBezTo>
                    <a:pt x="1629178" y="1283990"/>
                    <a:pt x="1614968" y="1296342"/>
                    <a:pt x="1613820" y="1312727"/>
                  </a:cubicBezTo>
                  <a:cubicBezTo>
                    <a:pt x="1612674" y="1329111"/>
                    <a:pt x="1625026" y="1343323"/>
                    <a:pt x="1641410" y="1344470"/>
                  </a:cubicBezTo>
                  <a:cubicBezTo>
                    <a:pt x="1646654" y="1344836"/>
                    <a:pt x="1651674" y="1343822"/>
                    <a:pt x="1655926" y="1341328"/>
                  </a:cubicBezTo>
                  <a:cubicBezTo>
                    <a:pt x="1651856" y="1345539"/>
                    <a:pt x="1649514" y="1351206"/>
                    <a:pt x="1649076" y="1357461"/>
                  </a:cubicBezTo>
                  <a:cubicBezTo>
                    <a:pt x="1647928" y="1373846"/>
                    <a:pt x="1660282" y="1388058"/>
                    <a:pt x="1676666" y="1389205"/>
                  </a:cubicBezTo>
                  <a:cubicBezTo>
                    <a:pt x="1693050" y="1390352"/>
                    <a:pt x="1707262" y="1377999"/>
                    <a:pt x="1708408" y="1361615"/>
                  </a:cubicBezTo>
                  <a:cubicBezTo>
                    <a:pt x="1708786" y="1356232"/>
                    <a:pt x="1707706" y="1351084"/>
                    <a:pt x="1705074" y="1346766"/>
                  </a:cubicBezTo>
                  <a:lnTo>
                    <a:pt x="1715576" y="1349662"/>
                  </a:lnTo>
                  <a:cubicBezTo>
                    <a:pt x="1731960" y="1350808"/>
                    <a:pt x="1746172" y="1338456"/>
                    <a:pt x="1747318" y="1322072"/>
                  </a:cubicBezTo>
                  <a:cubicBezTo>
                    <a:pt x="1748466" y="1305687"/>
                    <a:pt x="1736114" y="1291476"/>
                    <a:pt x="1719730" y="1290328"/>
                  </a:cubicBezTo>
                  <a:cubicBezTo>
                    <a:pt x="1715436" y="1290028"/>
                    <a:pt x="1711294" y="1290654"/>
                    <a:pt x="1707528" y="1292134"/>
                  </a:cubicBezTo>
                  <a:cubicBezTo>
                    <a:pt x="1711360" y="1288010"/>
                    <a:pt x="1713536" y="1282547"/>
                    <a:pt x="1713956" y="1276542"/>
                  </a:cubicBezTo>
                  <a:cubicBezTo>
                    <a:pt x="1715102" y="1260157"/>
                    <a:pt x="1702750" y="1245945"/>
                    <a:pt x="1686366" y="1244798"/>
                  </a:cubicBezTo>
                  <a:close/>
                  <a:moveTo>
                    <a:pt x="1581386" y="1243910"/>
                  </a:moveTo>
                  <a:cubicBezTo>
                    <a:pt x="1602278" y="1246374"/>
                    <a:pt x="1618258" y="1256469"/>
                    <a:pt x="1617080" y="1266455"/>
                  </a:cubicBezTo>
                  <a:lnTo>
                    <a:pt x="1616604" y="1267292"/>
                  </a:lnTo>
                  <a:cubicBezTo>
                    <a:pt x="1610374" y="1259700"/>
                    <a:pt x="1596736" y="1253682"/>
                    <a:pt x="1580462" y="1251761"/>
                  </a:cubicBezTo>
                  <a:cubicBezTo>
                    <a:pt x="1564186" y="1249841"/>
                    <a:pt x="1549522" y="1252520"/>
                    <a:pt x="1541696" y="1258453"/>
                  </a:cubicBezTo>
                  <a:cubicBezTo>
                    <a:pt x="1541370" y="1258158"/>
                    <a:pt x="1541390" y="1257844"/>
                    <a:pt x="1541428" y="1257530"/>
                  </a:cubicBezTo>
                  <a:cubicBezTo>
                    <a:pt x="1542018" y="1252537"/>
                    <a:pt x="1546784" y="1248515"/>
                    <a:pt x="1554016" y="1246050"/>
                  </a:cubicBezTo>
                  <a:lnTo>
                    <a:pt x="1581386" y="1243910"/>
                  </a:lnTo>
                  <a:close/>
                  <a:moveTo>
                    <a:pt x="2118394" y="1237925"/>
                  </a:moveTo>
                  <a:cubicBezTo>
                    <a:pt x="2130830" y="1236518"/>
                    <a:pt x="2142796" y="1252028"/>
                    <a:pt x="2145120" y="1272568"/>
                  </a:cubicBezTo>
                  <a:cubicBezTo>
                    <a:pt x="2147442" y="1293108"/>
                    <a:pt x="2139246" y="1310898"/>
                    <a:pt x="2126810" y="1312305"/>
                  </a:cubicBezTo>
                  <a:cubicBezTo>
                    <a:pt x="2126418" y="1312350"/>
                    <a:pt x="2126028" y="1312377"/>
                    <a:pt x="2125674" y="1312064"/>
                  </a:cubicBezTo>
                  <a:cubicBezTo>
                    <a:pt x="2133312" y="1304202"/>
                    <a:pt x="2137154" y="1289676"/>
                    <a:pt x="2135342" y="1273674"/>
                  </a:cubicBezTo>
                  <a:cubicBezTo>
                    <a:pt x="2133532" y="1257672"/>
                    <a:pt x="2126544" y="1244371"/>
                    <a:pt x="2117340" y="1238414"/>
                  </a:cubicBezTo>
                  <a:lnTo>
                    <a:pt x="2118394" y="1237925"/>
                  </a:lnTo>
                  <a:close/>
                  <a:moveTo>
                    <a:pt x="2102492" y="1234161"/>
                  </a:moveTo>
                  <a:cubicBezTo>
                    <a:pt x="2111620" y="1234800"/>
                    <a:pt x="2118066" y="1248961"/>
                    <a:pt x="2116888" y="1265792"/>
                  </a:cubicBezTo>
                  <a:cubicBezTo>
                    <a:pt x="2115710" y="1282621"/>
                    <a:pt x="2107354" y="1295747"/>
                    <a:pt x="2098226" y="1295108"/>
                  </a:cubicBezTo>
                  <a:cubicBezTo>
                    <a:pt x="2097938" y="1295088"/>
                    <a:pt x="2097654" y="1295054"/>
                    <a:pt x="2097442" y="1294752"/>
                  </a:cubicBezTo>
                  <a:cubicBezTo>
                    <a:pt x="2104020" y="1289523"/>
                    <a:pt x="2108794" y="1278401"/>
                    <a:pt x="2109710" y="1265289"/>
                  </a:cubicBezTo>
                  <a:cubicBezTo>
                    <a:pt x="2110628" y="1252177"/>
                    <a:pt x="2107452" y="1240498"/>
                    <a:pt x="2101668" y="1234404"/>
                  </a:cubicBezTo>
                  <a:lnTo>
                    <a:pt x="2102492" y="1234161"/>
                  </a:lnTo>
                  <a:close/>
                  <a:moveTo>
                    <a:pt x="2036724" y="1234160"/>
                  </a:moveTo>
                  <a:lnTo>
                    <a:pt x="2037560" y="1234635"/>
                  </a:lnTo>
                  <a:cubicBezTo>
                    <a:pt x="2029968" y="1240865"/>
                    <a:pt x="2023950" y="1254503"/>
                    <a:pt x="2022030" y="1270779"/>
                  </a:cubicBezTo>
                  <a:cubicBezTo>
                    <a:pt x="2020110" y="1287054"/>
                    <a:pt x="2022788" y="1301718"/>
                    <a:pt x="2028720" y="1309544"/>
                  </a:cubicBezTo>
                  <a:cubicBezTo>
                    <a:pt x="2028426" y="1309868"/>
                    <a:pt x="2028112" y="1309849"/>
                    <a:pt x="2027798" y="1309811"/>
                  </a:cubicBezTo>
                  <a:cubicBezTo>
                    <a:pt x="2017812" y="1308633"/>
                    <a:pt x="2011714" y="1290742"/>
                    <a:pt x="2014178" y="1269852"/>
                  </a:cubicBezTo>
                  <a:cubicBezTo>
                    <a:pt x="2016334" y="1251573"/>
                    <a:pt x="2024332" y="1237054"/>
                    <a:pt x="2032988" y="1234499"/>
                  </a:cubicBezTo>
                  <a:lnTo>
                    <a:pt x="2036724" y="1234160"/>
                  </a:lnTo>
                  <a:close/>
                  <a:moveTo>
                    <a:pt x="2061106" y="1231263"/>
                  </a:moveTo>
                  <a:lnTo>
                    <a:pt x="2061918" y="1231620"/>
                  </a:lnTo>
                  <a:cubicBezTo>
                    <a:pt x="2055118" y="1236833"/>
                    <a:pt x="2050200" y="1247946"/>
                    <a:pt x="2049282" y="1261058"/>
                  </a:cubicBezTo>
                  <a:cubicBezTo>
                    <a:pt x="2048364" y="1274170"/>
                    <a:pt x="2051684" y="1285859"/>
                    <a:pt x="2057694" y="1291969"/>
                  </a:cubicBezTo>
                  <a:cubicBezTo>
                    <a:pt x="2057434" y="1292238"/>
                    <a:pt x="2057138" y="1292230"/>
                    <a:pt x="2056840" y="1292210"/>
                  </a:cubicBezTo>
                  <a:cubicBezTo>
                    <a:pt x="2047380" y="1291548"/>
                    <a:pt x="2040668" y="1277367"/>
                    <a:pt x="2041846" y="1260538"/>
                  </a:cubicBezTo>
                  <a:cubicBezTo>
                    <a:pt x="2042876" y="1245812"/>
                    <a:pt x="2049608" y="1233936"/>
                    <a:pt x="2057612" y="1231641"/>
                  </a:cubicBezTo>
                  <a:lnTo>
                    <a:pt x="2061106" y="1231263"/>
                  </a:lnTo>
                  <a:close/>
                  <a:moveTo>
                    <a:pt x="2083344" y="1228629"/>
                  </a:moveTo>
                  <a:cubicBezTo>
                    <a:pt x="2085868" y="1236131"/>
                    <a:pt x="2086988" y="1247999"/>
                    <a:pt x="2086064" y="1261204"/>
                  </a:cubicBezTo>
                  <a:cubicBezTo>
                    <a:pt x="2085138" y="1274431"/>
                    <a:pt x="2082368" y="1286044"/>
                    <a:pt x="2078768" y="1293171"/>
                  </a:cubicBezTo>
                  <a:cubicBezTo>
                    <a:pt x="2100864" y="1296153"/>
                    <a:pt x="2117058" y="1315890"/>
                    <a:pt x="2115476" y="1338487"/>
                  </a:cubicBezTo>
                  <a:cubicBezTo>
                    <a:pt x="2114868" y="1347163"/>
                    <a:pt x="2111726" y="1355055"/>
                    <a:pt x="2106192" y="1361013"/>
                  </a:cubicBezTo>
                  <a:cubicBezTo>
                    <a:pt x="2111628" y="1358876"/>
                    <a:pt x="2117614" y="1357971"/>
                    <a:pt x="2123816" y="1358405"/>
                  </a:cubicBezTo>
                  <a:cubicBezTo>
                    <a:pt x="2147486" y="1360063"/>
                    <a:pt x="2165330" y="1380593"/>
                    <a:pt x="2163674" y="1404263"/>
                  </a:cubicBezTo>
                  <a:cubicBezTo>
                    <a:pt x="2162432" y="1421995"/>
                    <a:pt x="2150598" y="1436459"/>
                    <a:pt x="2134786" y="1441897"/>
                  </a:cubicBezTo>
                  <a:cubicBezTo>
                    <a:pt x="2141170" y="1450722"/>
                    <a:pt x="2154642" y="1457015"/>
                    <a:pt x="2170542" y="1458129"/>
                  </a:cubicBezTo>
                  <a:cubicBezTo>
                    <a:pt x="2186606" y="1459253"/>
                    <a:pt x="2200954" y="1454795"/>
                    <a:pt x="2208484" y="1446827"/>
                  </a:cubicBezTo>
                  <a:lnTo>
                    <a:pt x="2208772" y="1447951"/>
                  </a:lnTo>
                  <a:cubicBezTo>
                    <a:pt x="2207898" y="1460437"/>
                    <a:pt x="2190474" y="1469387"/>
                    <a:pt x="2169854" y="1467943"/>
                  </a:cubicBezTo>
                  <a:cubicBezTo>
                    <a:pt x="2149234" y="1466501"/>
                    <a:pt x="2133228" y="1455209"/>
                    <a:pt x="2134100" y="1442725"/>
                  </a:cubicBezTo>
                  <a:cubicBezTo>
                    <a:pt x="2134120" y="1442448"/>
                    <a:pt x="2134148" y="1442174"/>
                    <a:pt x="2134402" y="1441999"/>
                  </a:cubicBezTo>
                  <a:cubicBezTo>
                    <a:pt x="2129222" y="1443763"/>
                    <a:pt x="2123614" y="1444527"/>
                    <a:pt x="2117816" y="1444121"/>
                  </a:cubicBezTo>
                  <a:lnTo>
                    <a:pt x="2102646" y="1439937"/>
                  </a:lnTo>
                  <a:cubicBezTo>
                    <a:pt x="2106446" y="1446176"/>
                    <a:pt x="2108006" y="1453614"/>
                    <a:pt x="2107462" y="1461390"/>
                  </a:cubicBezTo>
                  <a:cubicBezTo>
                    <a:pt x="2107130" y="1466131"/>
                    <a:pt x="2106040" y="1470638"/>
                    <a:pt x="2104136" y="1474725"/>
                  </a:cubicBezTo>
                  <a:cubicBezTo>
                    <a:pt x="2115856" y="1474852"/>
                    <a:pt x="2126718" y="1489800"/>
                    <a:pt x="2128920" y="1509265"/>
                  </a:cubicBezTo>
                  <a:cubicBezTo>
                    <a:pt x="2131244" y="1529805"/>
                    <a:pt x="2123048" y="1547596"/>
                    <a:pt x="2110612" y="1549003"/>
                  </a:cubicBezTo>
                  <a:cubicBezTo>
                    <a:pt x="2110220" y="1549047"/>
                    <a:pt x="2109830" y="1549075"/>
                    <a:pt x="2109474" y="1548762"/>
                  </a:cubicBezTo>
                  <a:cubicBezTo>
                    <a:pt x="2117114" y="1540900"/>
                    <a:pt x="2120954" y="1526373"/>
                    <a:pt x="2119144" y="1510372"/>
                  </a:cubicBezTo>
                  <a:cubicBezTo>
                    <a:pt x="2117486" y="1495724"/>
                    <a:pt x="2111492" y="1483341"/>
                    <a:pt x="2103250" y="1477001"/>
                  </a:cubicBezTo>
                  <a:cubicBezTo>
                    <a:pt x="2099430" y="1485111"/>
                    <a:pt x="2093104" y="1491731"/>
                    <a:pt x="2085322" y="1495950"/>
                  </a:cubicBezTo>
                  <a:cubicBezTo>
                    <a:pt x="2094070" y="1497074"/>
                    <a:pt x="2100112" y="1510900"/>
                    <a:pt x="2098968" y="1527240"/>
                  </a:cubicBezTo>
                  <a:cubicBezTo>
                    <a:pt x="2097792" y="1544070"/>
                    <a:pt x="2089436" y="1557196"/>
                    <a:pt x="2080308" y="1556557"/>
                  </a:cubicBezTo>
                  <a:cubicBezTo>
                    <a:pt x="2080020" y="1556536"/>
                    <a:pt x="2079736" y="1556503"/>
                    <a:pt x="2079524" y="1556201"/>
                  </a:cubicBezTo>
                  <a:cubicBezTo>
                    <a:pt x="2086102" y="1550972"/>
                    <a:pt x="2090874" y="1539850"/>
                    <a:pt x="2091792" y="1526738"/>
                  </a:cubicBezTo>
                  <a:cubicBezTo>
                    <a:pt x="2092684" y="1514012"/>
                    <a:pt x="2089716" y="1502636"/>
                    <a:pt x="2084176" y="1496472"/>
                  </a:cubicBezTo>
                  <a:cubicBezTo>
                    <a:pt x="2077494" y="1500085"/>
                    <a:pt x="2069734" y="1501817"/>
                    <a:pt x="2061604" y="1501248"/>
                  </a:cubicBezTo>
                  <a:cubicBezTo>
                    <a:pt x="2054474" y="1500749"/>
                    <a:pt x="2047872" y="1498537"/>
                    <a:pt x="2042274" y="1494876"/>
                  </a:cubicBezTo>
                  <a:cubicBezTo>
                    <a:pt x="2036294" y="1500408"/>
                    <a:pt x="2032186" y="1510639"/>
                    <a:pt x="2031354" y="1522510"/>
                  </a:cubicBezTo>
                  <a:cubicBezTo>
                    <a:pt x="2030438" y="1535622"/>
                    <a:pt x="2033758" y="1547311"/>
                    <a:pt x="2039766" y="1553421"/>
                  </a:cubicBezTo>
                  <a:cubicBezTo>
                    <a:pt x="2039506" y="1553689"/>
                    <a:pt x="2039210" y="1553682"/>
                    <a:pt x="2038912" y="1553662"/>
                  </a:cubicBezTo>
                  <a:cubicBezTo>
                    <a:pt x="2029454" y="1552999"/>
                    <a:pt x="2022740" y="1538819"/>
                    <a:pt x="2023918" y="1521990"/>
                  </a:cubicBezTo>
                  <a:cubicBezTo>
                    <a:pt x="2024944" y="1507335"/>
                    <a:pt x="2031616" y="1495504"/>
                    <a:pt x="2039576" y="1493157"/>
                  </a:cubicBezTo>
                  <a:cubicBezTo>
                    <a:pt x="2027842" y="1484853"/>
                    <a:pt x="2020668" y="1470785"/>
                    <a:pt x="2021746" y="1455389"/>
                  </a:cubicBezTo>
                  <a:cubicBezTo>
                    <a:pt x="2022378" y="1446352"/>
                    <a:pt x="2025762" y="1438165"/>
                    <a:pt x="2031640" y="1432082"/>
                  </a:cubicBezTo>
                  <a:cubicBezTo>
                    <a:pt x="2025500" y="1435684"/>
                    <a:pt x="2018246" y="1437151"/>
                    <a:pt x="2010672" y="1436621"/>
                  </a:cubicBezTo>
                  <a:cubicBezTo>
                    <a:pt x="2006920" y="1436358"/>
                    <a:pt x="2003314" y="1435621"/>
                    <a:pt x="1999962" y="1434316"/>
                  </a:cubicBezTo>
                  <a:cubicBezTo>
                    <a:pt x="1997254" y="1444677"/>
                    <a:pt x="1983382" y="1453692"/>
                    <a:pt x="1965842" y="1455677"/>
                  </a:cubicBezTo>
                  <a:cubicBezTo>
                    <a:pt x="1945302" y="1458001"/>
                    <a:pt x="1927510" y="1449804"/>
                    <a:pt x="1926104" y="1437367"/>
                  </a:cubicBezTo>
                  <a:cubicBezTo>
                    <a:pt x="1926060" y="1436977"/>
                    <a:pt x="1926032" y="1436587"/>
                    <a:pt x="1926344" y="1436231"/>
                  </a:cubicBezTo>
                  <a:cubicBezTo>
                    <a:pt x="1934206" y="1443870"/>
                    <a:pt x="1948734" y="1447710"/>
                    <a:pt x="1964734" y="1445901"/>
                  </a:cubicBezTo>
                  <a:cubicBezTo>
                    <a:pt x="1977728" y="1444431"/>
                    <a:pt x="1988940" y="1439547"/>
                    <a:pt x="1995722" y="1432667"/>
                  </a:cubicBezTo>
                  <a:cubicBezTo>
                    <a:pt x="1987966" y="1429229"/>
                    <a:pt x="1981544" y="1423477"/>
                    <a:pt x="1977234" y="1416327"/>
                  </a:cubicBezTo>
                  <a:cubicBezTo>
                    <a:pt x="1972978" y="1422766"/>
                    <a:pt x="1961272" y="1426659"/>
                    <a:pt x="1947874" y="1425721"/>
                  </a:cubicBezTo>
                  <a:cubicBezTo>
                    <a:pt x="1931044" y="1424543"/>
                    <a:pt x="1917918" y="1416187"/>
                    <a:pt x="1918558" y="1407059"/>
                  </a:cubicBezTo>
                  <a:cubicBezTo>
                    <a:pt x="1918578" y="1406772"/>
                    <a:pt x="1918612" y="1406488"/>
                    <a:pt x="1918914" y="1406276"/>
                  </a:cubicBezTo>
                  <a:cubicBezTo>
                    <a:pt x="1924142" y="1412853"/>
                    <a:pt x="1935264" y="1417627"/>
                    <a:pt x="1948376" y="1418543"/>
                  </a:cubicBezTo>
                  <a:cubicBezTo>
                    <a:pt x="1959204" y="1419302"/>
                    <a:pt x="1969054" y="1417268"/>
                    <a:pt x="1975484" y="1413104"/>
                  </a:cubicBezTo>
                  <a:cubicBezTo>
                    <a:pt x="1972114" y="1406825"/>
                    <a:pt x="1970430" y="1399592"/>
                    <a:pt x="1970852" y="1392009"/>
                  </a:cubicBezTo>
                  <a:cubicBezTo>
                    <a:pt x="1963378" y="1394096"/>
                    <a:pt x="1952652" y="1394900"/>
                    <a:pt x="1940860" y="1394075"/>
                  </a:cubicBezTo>
                  <a:cubicBezTo>
                    <a:pt x="1927074" y="1393110"/>
                    <a:pt x="1915042" y="1390142"/>
                    <a:pt x="1907978" y="1386387"/>
                  </a:cubicBezTo>
                  <a:cubicBezTo>
                    <a:pt x="1909854" y="1385756"/>
                    <a:pt x="1912002" y="1385212"/>
                    <a:pt x="1914376" y="1384767"/>
                  </a:cubicBezTo>
                  <a:cubicBezTo>
                    <a:pt x="1921498" y="1383430"/>
                    <a:pt x="1930650" y="1382974"/>
                    <a:pt x="1940552" y="1383667"/>
                  </a:cubicBezTo>
                  <a:cubicBezTo>
                    <a:pt x="1952834" y="1384527"/>
                    <a:pt x="1963724" y="1386977"/>
                    <a:pt x="1970898" y="1390268"/>
                  </a:cubicBezTo>
                  <a:cubicBezTo>
                    <a:pt x="1971530" y="1381928"/>
                    <a:pt x="1974554" y="1374331"/>
                    <a:pt x="1979292" y="1368127"/>
                  </a:cubicBezTo>
                  <a:cubicBezTo>
                    <a:pt x="1973610" y="1362619"/>
                    <a:pt x="1963842" y="1358897"/>
                    <a:pt x="1952606" y="1358110"/>
                  </a:cubicBezTo>
                  <a:cubicBezTo>
                    <a:pt x="1939494" y="1357192"/>
                    <a:pt x="1927804" y="1360513"/>
                    <a:pt x="1921696" y="1366522"/>
                  </a:cubicBezTo>
                  <a:cubicBezTo>
                    <a:pt x="1921426" y="1366261"/>
                    <a:pt x="1921434" y="1365966"/>
                    <a:pt x="1921454" y="1365668"/>
                  </a:cubicBezTo>
                  <a:cubicBezTo>
                    <a:pt x="1921786" y="1360938"/>
                    <a:pt x="1925496" y="1356895"/>
                    <a:pt x="1931228" y="1354181"/>
                  </a:cubicBezTo>
                  <a:cubicBezTo>
                    <a:pt x="1934094" y="1352825"/>
                    <a:pt x="1937464" y="1351800"/>
                    <a:pt x="1941172" y="1351188"/>
                  </a:cubicBezTo>
                  <a:cubicBezTo>
                    <a:pt x="1944878" y="1350577"/>
                    <a:pt x="1948920" y="1350378"/>
                    <a:pt x="1953126" y="1350672"/>
                  </a:cubicBezTo>
                  <a:cubicBezTo>
                    <a:pt x="1967222" y="1351660"/>
                    <a:pt x="1978706" y="1357869"/>
                    <a:pt x="1981570" y="1365460"/>
                  </a:cubicBezTo>
                  <a:cubicBezTo>
                    <a:pt x="1989992" y="1355667"/>
                    <a:pt x="2002792" y="1349933"/>
                    <a:pt x="2016672" y="1350905"/>
                  </a:cubicBezTo>
                  <a:cubicBezTo>
                    <a:pt x="2024496" y="1351452"/>
                    <a:pt x="2031684" y="1354063"/>
                    <a:pt x="2037350" y="1358746"/>
                  </a:cubicBezTo>
                  <a:cubicBezTo>
                    <a:pt x="2031728" y="1351537"/>
                    <a:pt x="2029074" y="1342281"/>
                    <a:pt x="2029760" y="1332487"/>
                  </a:cubicBezTo>
                  <a:cubicBezTo>
                    <a:pt x="2031002" y="1314735"/>
                    <a:pt x="2042862" y="1300259"/>
                    <a:pt x="2058700" y="1294830"/>
                  </a:cubicBezTo>
                  <a:cubicBezTo>
                    <a:pt x="2063980" y="1293020"/>
                    <a:pt x="2069700" y="1292214"/>
                    <a:pt x="2075618" y="1292629"/>
                  </a:cubicBezTo>
                  <a:lnTo>
                    <a:pt x="2078116" y="1293059"/>
                  </a:lnTo>
                  <a:cubicBezTo>
                    <a:pt x="2075758" y="1285545"/>
                    <a:pt x="2074772" y="1274139"/>
                    <a:pt x="2075656" y="1261511"/>
                  </a:cubicBezTo>
                  <a:cubicBezTo>
                    <a:pt x="2076622" y="1247725"/>
                    <a:pt x="2079590" y="1235692"/>
                    <a:pt x="2083344" y="1228629"/>
                  </a:cubicBezTo>
                  <a:close/>
                  <a:moveTo>
                    <a:pt x="1387738" y="1227627"/>
                  </a:moveTo>
                  <a:cubicBezTo>
                    <a:pt x="1392968" y="1234205"/>
                    <a:pt x="1404090" y="1238976"/>
                    <a:pt x="1417202" y="1239895"/>
                  </a:cubicBezTo>
                  <a:cubicBezTo>
                    <a:pt x="1430314" y="1240813"/>
                    <a:pt x="1441992" y="1237636"/>
                    <a:pt x="1448088" y="1231851"/>
                  </a:cubicBezTo>
                  <a:lnTo>
                    <a:pt x="1448330" y="1232675"/>
                  </a:lnTo>
                  <a:cubicBezTo>
                    <a:pt x="1447690" y="1241805"/>
                    <a:pt x="1433530" y="1248250"/>
                    <a:pt x="1416700" y="1247071"/>
                  </a:cubicBezTo>
                  <a:cubicBezTo>
                    <a:pt x="1399870" y="1245894"/>
                    <a:pt x="1386744" y="1237538"/>
                    <a:pt x="1387382" y="1228409"/>
                  </a:cubicBezTo>
                  <a:cubicBezTo>
                    <a:pt x="1387402" y="1228122"/>
                    <a:pt x="1387436" y="1227837"/>
                    <a:pt x="1387738" y="1227627"/>
                  </a:cubicBezTo>
                  <a:close/>
                  <a:moveTo>
                    <a:pt x="903080" y="1227392"/>
                  </a:moveTo>
                  <a:cubicBezTo>
                    <a:pt x="905604" y="1234894"/>
                    <a:pt x="906724" y="1246762"/>
                    <a:pt x="905800" y="1259966"/>
                  </a:cubicBezTo>
                  <a:cubicBezTo>
                    <a:pt x="904834" y="1273752"/>
                    <a:pt x="901866" y="1285784"/>
                    <a:pt x="898112" y="1292847"/>
                  </a:cubicBezTo>
                  <a:cubicBezTo>
                    <a:pt x="895588" y="1285345"/>
                    <a:pt x="894468" y="1273477"/>
                    <a:pt x="895392" y="1260273"/>
                  </a:cubicBezTo>
                  <a:cubicBezTo>
                    <a:pt x="896356" y="1246487"/>
                    <a:pt x="899326" y="1234455"/>
                    <a:pt x="903080" y="1227392"/>
                  </a:cubicBezTo>
                  <a:close/>
                  <a:moveTo>
                    <a:pt x="2082152" y="1212442"/>
                  </a:moveTo>
                  <a:cubicBezTo>
                    <a:pt x="2071842" y="1211720"/>
                    <a:pt x="2061876" y="1213122"/>
                    <a:pt x="2052678" y="1216275"/>
                  </a:cubicBezTo>
                  <a:cubicBezTo>
                    <a:pt x="2025084" y="1225735"/>
                    <a:pt x="2004422" y="1250956"/>
                    <a:pt x="2002256" y="1281885"/>
                  </a:cubicBezTo>
                  <a:cubicBezTo>
                    <a:pt x="2001062" y="1298948"/>
                    <a:pt x="2005684" y="1315074"/>
                    <a:pt x="2015480" y="1327634"/>
                  </a:cubicBezTo>
                  <a:cubicBezTo>
                    <a:pt x="2005608" y="1319475"/>
                    <a:pt x="1993086" y="1314927"/>
                    <a:pt x="1979452" y="1313973"/>
                  </a:cubicBezTo>
                  <a:cubicBezTo>
                    <a:pt x="1938214" y="1311086"/>
                    <a:pt x="1902442" y="1342177"/>
                    <a:pt x="1899556" y="1383416"/>
                  </a:cubicBezTo>
                  <a:cubicBezTo>
                    <a:pt x="1896668" y="1424654"/>
                    <a:pt x="1927760" y="1460425"/>
                    <a:pt x="1968998" y="1463312"/>
                  </a:cubicBezTo>
                  <a:cubicBezTo>
                    <a:pt x="1982196" y="1464236"/>
                    <a:pt x="1994834" y="1461680"/>
                    <a:pt x="2005532" y="1455406"/>
                  </a:cubicBezTo>
                  <a:cubicBezTo>
                    <a:pt x="1995292" y="1466004"/>
                    <a:pt x="1989396" y="1480269"/>
                    <a:pt x="1988294" y="1496013"/>
                  </a:cubicBezTo>
                  <a:cubicBezTo>
                    <a:pt x="1985408" y="1537252"/>
                    <a:pt x="2016498" y="1573023"/>
                    <a:pt x="2057736" y="1575909"/>
                  </a:cubicBezTo>
                  <a:cubicBezTo>
                    <a:pt x="2098976" y="1578796"/>
                    <a:pt x="2134746" y="1547706"/>
                    <a:pt x="2137634" y="1506467"/>
                  </a:cubicBezTo>
                  <a:cubicBezTo>
                    <a:pt x="2138582" y="1492919"/>
                    <a:pt x="2135862" y="1479960"/>
                    <a:pt x="2129242" y="1469090"/>
                  </a:cubicBezTo>
                  <a:lnTo>
                    <a:pt x="2155672" y="1476380"/>
                  </a:lnTo>
                  <a:cubicBezTo>
                    <a:pt x="2196912" y="1479266"/>
                    <a:pt x="2232682" y="1448176"/>
                    <a:pt x="2235570" y="1406937"/>
                  </a:cubicBezTo>
                  <a:cubicBezTo>
                    <a:pt x="2238456" y="1365698"/>
                    <a:pt x="2207366" y="1329927"/>
                    <a:pt x="2166126" y="1327041"/>
                  </a:cubicBezTo>
                  <a:cubicBezTo>
                    <a:pt x="2155322" y="1326284"/>
                    <a:pt x="2144892" y="1327860"/>
                    <a:pt x="2135420" y="1331584"/>
                  </a:cubicBezTo>
                  <a:cubicBezTo>
                    <a:pt x="2145062" y="1321205"/>
                    <a:pt x="2150538" y="1307453"/>
                    <a:pt x="2151596" y="1292339"/>
                  </a:cubicBezTo>
                  <a:cubicBezTo>
                    <a:pt x="2154482" y="1251100"/>
                    <a:pt x="2123392" y="1215329"/>
                    <a:pt x="2082152" y="1212442"/>
                  </a:cubicBezTo>
                  <a:close/>
                  <a:moveTo>
                    <a:pt x="1427494" y="1206298"/>
                  </a:moveTo>
                  <a:cubicBezTo>
                    <a:pt x="1441278" y="1207263"/>
                    <a:pt x="1453310" y="1210231"/>
                    <a:pt x="1460374" y="1213986"/>
                  </a:cubicBezTo>
                  <a:cubicBezTo>
                    <a:pt x="1452872" y="1216510"/>
                    <a:pt x="1441004" y="1217630"/>
                    <a:pt x="1427800" y="1216706"/>
                  </a:cubicBezTo>
                  <a:cubicBezTo>
                    <a:pt x="1414014" y="1215741"/>
                    <a:pt x="1401982" y="1212772"/>
                    <a:pt x="1394920" y="1209018"/>
                  </a:cubicBezTo>
                  <a:cubicBezTo>
                    <a:pt x="1396794" y="1208387"/>
                    <a:pt x="1398944" y="1207843"/>
                    <a:pt x="1401318" y="1207398"/>
                  </a:cubicBezTo>
                  <a:lnTo>
                    <a:pt x="1427494" y="1206298"/>
                  </a:lnTo>
                  <a:close/>
                  <a:moveTo>
                    <a:pt x="859010" y="1196561"/>
                  </a:moveTo>
                  <a:lnTo>
                    <a:pt x="859844" y="1197036"/>
                  </a:lnTo>
                  <a:cubicBezTo>
                    <a:pt x="852252" y="1203265"/>
                    <a:pt x="846236" y="1216904"/>
                    <a:pt x="844316" y="1233179"/>
                  </a:cubicBezTo>
                  <a:cubicBezTo>
                    <a:pt x="842394" y="1249455"/>
                    <a:pt x="845072" y="1264118"/>
                    <a:pt x="851006" y="1271944"/>
                  </a:cubicBezTo>
                  <a:cubicBezTo>
                    <a:pt x="850712" y="1272269"/>
                    <a:pt x="850398" y="1272249"/>
                    <a:pt x="850084" y="1272211"/>
                  </a:cubicBezTo>
                  <a:cubicBezTo>
                    <a:pt x="840096" y="1271034"/>
                    <a:pt x="833998" y="1253143"/>
                    <a:pt x="836464" y="1232253"/>
                  </a:cubicBezTo>
                  <a:cubicBezTo>
                    <a:pt x="838620" y="1213973"/>
                    <a:pt x="846618" y="1199454"/>
                    <a:pt x="855274" y="1196899"/>
                  </a:cubicBezTo>
                  <a:lnTo>
                    <a:pt x="859010" y="1196561"/>
                  </a:lnTo>
                  <a:close/>
                  <a:moveTo>
                    <a:pt x="1297520" y="1184010"/>
                  </a:moveTo>
                  <a:cubicBezTo>
                    <a:pt x="1294750" y="1183816"/>
                    <a:pt x="1292070" y="1184193"/>
                    <a:pt x="1289600" y="1185040"/>
                  </a:cubicBezTo>
                  <a:cubicBezTo>
                    <a:pt x="1282184" y="1187582"/>
                    <a:pt x="1276632" y="1194359"/>
                    <a:pt x="1276050" y="1202671"/>
                  </a:cubicBezTo>
                  <a:cubicBezTo>
                    <a:pt x="1275274" y="1213753"/>
                    <a:pt x="1283628" y="1223366"/>
                    <a:pt x="1294710" y="1224142"/>
                  </a:cubicBezTo>
                  <a:cubicBezTo>
                    <a:pt x="1305792" y="1224918"/>
                    <a:pt x="1315406" y="1216563"/>
                    <a:pt x="1316182" y="1205481"/>
                  </a:cubicBezTo>
                  <a:cubicBezTo>
                    <a:pt x="1316958" y="1194398"/>
                    <a:pt x="1308602" y="1184786"/>
                    <a:pt x="1297520" y="1184010"/>
                  </a:cubicBezTo>
                  <a:close/>
                  <a:moveTo>
                    <a:pt x="1417776" y="1171742"/>
                  </a:moveTo>
                  <a:cubicBezTo>
                    <a:pt x="1434604" y="1172919"/>
                    <a:pt x="1447712" y="1181542"/>
                    <a:pt x="1447048" y="1191002"/>
                  </a:cubicBezTo>
                  <a:lnTo>
                    <a:pt x="1446692" y="1191814"/>
                  </a:lnTo>
                  <a:cubicBezTo>
                    <a:pt x="1441480" y="1185012"/>
                    <a:pt x="1430366" y="1180096"/>
                    <a:pt x="1417254" y="1179178"/>
                  </a:cubicBezTo>
                  <a:cubicBezTo>
                    <a:pt x="1404142" y="1178261"/>
                    <a:pt x="1392454" y="1181581"/>
                    <a:pt x="1386344" y="1187590"/>
                  </a:cubicBezTo>
                  <a:cubicBezTo>
                    <a:pt x="1386076" y="1187330"/>
                    <a:pt x="1386082" y="1187034"/>
                    <a:pt x="1386104" y="1186736"/>
                  </a:cubicBezTo>
                  <a:cubicBezTo>
                    <a:pt x="1386434" y="1182006"/>
                    <a:pt x="1390144" y="1177964"/>
                    <a:pt x="1395876" y="1175250"/>
                  </a:cubicBezTo>
                  <a:cubicBezTo>
                    <a:pt x="1398742" y="1173893"/>
                    <a:pt x="1402114" y="1172869"/>
                    <a:pt x="1405820" y="1172257"/>
                  </a:cubicBezTo>
                  <a:lnTo>
                    <a:pt x="1417776" y="1171742"/>
                  </a:lnTo>
                  <a:close/>
                  <a:moveTo>
                    <a:pt x="1731220" y="1157095"/>
                  </a:moveTo>
                  <a:cubicBezTo>
                    <a:pt x="1743656" y="1155688"/>
                    <a:pt x="1755622" y="1171198"/>
                    <a:pt x="1757946" y="1191738"/>
                  </a:cubicBezTo>
                  <a:cubicBezTo>
                    <a:pt x="1760268" y="1212278"/>
                    <a:pt x="1752072" y="1230068"/>
                    <a:pt x="1739636" y="1231475"/>
                  </a:cubicBezTo>
                  <a:cubicBezTo>
                    <a:pt x="1739244" y="1231520"/>
                    <a:pt x="1738854" y="1231547"/>
                    <a:pt x="1738500" y="1231234"/>
                  </a:cubicBezTo>
                  <a:cubicBezTo>
                    <a:pt x="1746138" y="1223372"/>
                    <a:pt x="1749980" y="1208846"/>
                    <a:pt x="1748168" y="1192844"/>
                  </a:cubicBezTo>
                  <a:cubicBezTo>
                    <a:pt x="1746358" y="1176842"/>
                    <a:pt x="1739370" y="1163541"/>
                    <a:pt x="1730166" y="1157584"/>
                  </a:cubicBezTo>
                  <a:lnTo>
                    <a:pt x="1731220" y="1157095"/>
                  </a:lnTo>
                  <a:close/>
                  <a:moveTo>
                    <a:pt x="1715318" y="1153331"/>
                  </a:moveTo>
                  <a:cubicBezTo>
                    <a:pt x="1724446" y="1153970"/>
                    <a:pt x="1730892" y="1168131"/>
                    <a:pt x="1729714" y="1184962"/>
                  </a:cubicBezTo>
                  <a:cubicBezTo>
                    <a:pt x="1728536" y="1201791"/>
                    <a:pt x="1720180" y="1214917"/>
                    <a:pt x="1711052" y="1214278"/>
                  </a:cubicBezTo>
                  <a:cubicBezTo>
                    <a:pt x="1710764" y="1214258"/>
                    <a:pt x="1710480" y="1214224"/>
                    <a:pt x="1710268" y="1213922"/>
                  </a:cubicBezTo>
                  <a:cubicBezTo>
                    <a:pt x="1716846" y="1208693"/>
                    <a:pt x="1721620" y="1197571"/>
                    <a:pt x="1722536" y="1184459"/>
                  </a:cubicBezTo>
                  <a:cubicBezTo>
                    <a:pt x="1723454" y="1171347"/>
                    <a:pt x="1720278" y="1159668"/>
                    <a:pt x="1714494" y="1153574"/>
                  </a:cubicBezTo>
                  <a:lnTo>
                    <a:pt x="1715318" y="1153331"/>
                  </a:lnTo>
                  <a:close/>
                  <a:moveTo>
                    <a:pt x="1649550" y="1153330"/>
                  </a:moveTo>
                  <a:lnTo>
                    <a:pt x="1650386" y="1153805"/>
                  </a:lnTo>
                  <a:cubicBezTo>
                    <a:pt x="1642794" y="1160035"/>
                    <a:pt x="1636776" y="1173673"/>
                    <a:pt x="1634856" y="1189949"/>
                  </a:cubicBezTo>
                  <a:cubicBezTo>
                    <a:pt x="1632936" y="1206224"/>
                    <a:pt x="1635614" y="1220888"/>
                    <a:pt x="1641546" y="1228714"/>
                  </a:cubicBezTo>
                  <a:cubicBezTo>
                    <a:pt x="1641252" y="1229038"/>
                    <a:pt x="1640938" y="1229019"/>
                    <a:pt x="1640624" y="1228981"/>
                  </a:cubicBezTo>
                  <a:cubicBezTo>
                    <a:pt x="1630638" y="1227803"/>
                    <a:pt x="1624540" y="1209912"/>
                    <a:pt x="1627004" y="1189022"/>
                  </a:cubicBezTo>
                  <a:cubicBezTo>
                    <a:pt x="1629160" y="1170743"/>
                    <a:pt x="1637158" y="1156224"/>
                    <a:pt x="1645814" y="1153669"/>
                  </a:cubicBezTo>
                  <a:lnTo>
                    <a:pt x="1649550" y="1153330"/>
                  </a:lnTo>
                  <a:close/>
                  <a:moveTo>
                    <a:pt x="1673932" y="1150433"/>
                  </a:moveTo>
                  <a:lnTo>
                    <a:pt x="1674744" y="1150790"/>
                  </a:lnTo>
                  <a:cubicBezTo>
                    <a:pt x="1667944" y="1156003"/>
                    <a:pt x="1663026" y="1167116"/>
                    <a:pt x="1662108" y="1180228"/>
                  </a:cubicBezTo>
                  <a:cubicBezTo>
                    <a:pt x="1661190" y="1193340"/>
                    <a:pt x="1664510" y="1205029"/>
                    <a:pt x="1670520" y="1211139"/>
                  </a:cubicBezTo>
                  <a:cubicBezTo>
                    <a:pt x="1670260" y="1211408"/>
                    <a:pt x="1669964" y="1211400"/>
                    <a:pt x="1669666" y="1211380"/>
                  </a:cubicBezTo>
                  <a:cubicBezTo>
                    <a:pt x="1660206" y="1210718"/>
                    <a:pt x="1653494" y="1196537"/>
                    <a:pt x="1654672" y="1179708"/>
                  </a:cubicBezTo>
                  <a:cubicBezTo>
                    <a:pt x="1655702" y="1164982"/>
                    <a:pt x="1662434" y="1153106"/>
                    <a:pt x="1670438" y="1150811"/>
                  </a:cubicBezTo>
                  <a:lnTo>
                    <a:pt x="1673932" y="1150433"/>
                  </a:lnTo>
                  <a:close/>
                  <a:moveTo>
                    <a:pt x="1696170" y="1147799"/>
                  </a:moveTo>
                  <a:cubicBezTo>
                    <a:pt x="1698694" y="1155301"/>
                    <a:pt x="1699814" y="1167169"/>
                    <a:pt x="1698890" y="1180374"/>
                  </a:cubicBezTo>
                  <a:cubicBezTo>
                    <a:pt x="1697964" y="1193601"/>
                    <a:pt x="1695194" y="1205214"/>
                    <a:pt x="1691594" y="1212341"/>
                  </a:cubicBezTo>
                  <a:cubicBezTo>
                    <a:pt x="1713690" y="1215323"/>
                    <a:pt x="1729884" y="1235060"/>
                    <a:pt x="1728302" y="1257657"/>
                  </a:cubicBezTo>
                  <a:cubicBezTo>
                    <a:pt x="1727694" y="1266333"/>
                    <a:pt x="1724552" y="1274225"/>
                    <a:pt x="1719018" y="1280183"/>
                  </a:cubicBezTo>
                  <a:cubicBezTo>
                    <a:pt x="1724454" y="1278046"/>
                    <a:pt x="1730440" y="1277141"/>
                    <a:pt x="1736642" y="1277575"/>
                  </a:cubicBezTo>
                  <a:cubicBezTo>
                    <a:pt x="1760312" y="1279233"/>
                    <a:pt x="1778156" y="1299763"/>
                    <a:pt x="1776500" y="1323433"/>
                  </a:cubicBezTo>
                  <a:cubicBezTo>
                    <a:pt x="1775258" y="1341165"/>
                    <a:pt x="1763424" y="1355629"/>
                    <a:pt x="1747612" y="1361067"/>
                  </a:cubicBezTo>
                  <a:cubicBezTo>
                    <a:pt x="1753996" y="1369892"/>
                    <a:pt x="1767468" y="1376185"/>
                    <a:pt x="1783368" y="1377299"/>
                  </a:cubicBezTo>
                  <a:cubicBezTo>
                    <a:pt x="1799432" y="1378423"/>
                    <a:pt x="1813780" y="1373965"/>
                    <a:pt x="1821310" y="1365997"/>
                  </a:cubicBezTo>
                  <a:lnTo>
                    <a:pt x="1821598" y="1367121"/>
                  </a:lnTo>
                  <a:cubicBezTo>
                    <a:pt x="1820724" y="1379607"/>
                    <a:pt x="1803300" y="1388557"/>
                    <a:pt x="1782680" y="1387113"/>
                  </a:cubicBezTo>
                  <a:cubicBezTo>
                    <a:pt x="1762060" y="1385671"/>
                    <a:pt x="1746054" y="1374379"/>
                    <a:pt x="1746926" y="1361895"/>
                  </a:cubicBezTo>
                  <a:cubicBezTo>
                    <a:pt x="1746946" y="1361618"/>
                    <a:pt x="1746974" y="1361344"/>
                    <a:pt x="1747228" y="1361169"/>
                  </a:cubicBezTo>
                  <a:cubicBezTo>
                    <a:pt x="1742048" y="1362933"/>
                    <a:pt x="1736440" y="1363697"/>
                    <a:pt x="1730642" y="1363291"/>
                  </a:cubicBezTo>
                  <a:lnTo>
                    <a:pt x="1715472" y="1359107"/>
                  </a:lnTo>
                  <a:cubicBezTo>
                    <a:pt x="1719272" y="1365346"/>
                    <a:pt x="1720832" y="1372784"/>
                    <a:pt x="1720288" y="1380560"/>
                  </a:cubicBezTo>
                  <a:cubicBezTo>
                    <a:pt x="1719956" y="1385301"/>
                    <a:pt x="1718866" y="1389808"/>
                    <a:pt x="1716962" y="1393895"/>
                  </a:cubicBezTo>
                  <a:cubicBezTo>
                    <a:pt x="1728682" y="1394022"/>
                    <a:pt x="1739544" y="1408970"/>
                    <a:pt x="1741746" y="1428435"/>
                  </a:cubicBezTo>
                  <a:cubicBezTo>
                    <a:pt x="1744070" y="1448975"/>
                    <a:pt x="1735874" y="1466766"/>
                    <a:pt x="1723438" y="1468173"/>
                  </a:cubicBezTo>
                  <a:cubicBezTo>
                    <a:pt x="1723046" y="1468217"/>
                    <a:pt x="1722656" y="1468245"/>
                    <a:pt x="1722300" y="1467932"/>
                  </a:cubicBezTo>
                  <a:cubicBezTo>
                    <a:pt x="1729940" y="1460070"/>
                    <a:pt x="1733780" y="1445543"/>
                    <a:pt x="1731970" y="1429542"/>
                  </a:cubicBezTo>
                  <a:cubicBezTo>
                    <a:pt x="1730312" y="1414894"/>
                    <a:pt x="1724318" y="1402511"/>
                    <a:pt x="1716076" y="1396171"/>
                  </a:cubicBezTo>
                  <a:cubicBezTo>
                    <a:pt x="1712256" y="1404281"/>
                    <a:pt x="1705930" y="1410901"/>
                    <a:pt x="1698148" y="1415120"/>
                  </a:cubicBezTo>
                  <a:cubicBezTo>
                    <a:pt x="1706896" y="1416244"/>
                    <a:pt x="1712938" y="1430070"/>
                    <a:pt x="1711794" y="1446410"/>
                  </a:cubicBezTo>
                  <a:cubicBezTo>
                    <a:pt x="1710618" y="1463240"/>
                    <a:pt x="1702262" y="1476366"/>
                    <a:pt x="1693134" y="1475727"/>
                  </a:cubicBezTo>
                  <a:cubicBezTo>
                    <a:pt x="1692846" y="1475706"/>
                    <a:pt x="1692562" y="1475673"/>
                    <a:pt x="1692350" y="1475371"/>
                  </a:cubicBezTo>
                  <a:cubicBezTo>
                    <a:pt x="1698928" y="1470142"/>
                    <a:pt x="1703700" y="1459020"/>
                    <a:pt x="1704618" y="1445908"/>
                  </a:cubicBezTo>
                  <a:cubicBezTo>
                    <a:pt x="1705510" y="1433182"/>
                    <a:pt x="1702542" y="1421806"/>
                    <a:pt x="1697002" y="1415642"/>
                  </a:cubicBezTo>
                  <a:cubicBezTo>
                    <a:pt x="1690320" y="1419255"/>
                    <a:pt x="1682560" y="1420987"/>
                    <a:pt x="1674430" y="1420418"/>
                  </a:cubicBezTo>
                  <a:cubicBezTo>
                    <a:pt x="1667300" y="1419919"/>
                    <a:pt x="1660698" y="1417707"/>
                    <a:pt x="1655100" y="1414046"/>
                  </a:cubicBezTo>
                  <a:cubicBezTo>
                    <a:pt x="1649120" y="1419578"/>
                    <a:pt x="1645012" y="1429809"/>
                    <a:pt x="1644180" y="1441680"/>
                  </a:cubicBezTo>
                  <a:cubicBezTo>
                    <a:pt x="1643264" y="1454792"/>
                    <a:pt x="1646584" y="1466481"/>
                    <a:pt x="1652592" y="1472591"/>
                  </a:cubicBezTo>
                  <a:cubicBezTo>
                    <a:pt x="1652332" y="1472859"/>
                    <a:pt x="1652036" y="1472852"/>
                    <a:pt x="1651738" y="1472832"/>
                  </a:cubicBezTo>
                  <a:cubicBezTo>
                    <a:pt x="1642280" y="1472169"/>
                    <a:pt x="1635566" y="1457989"/>
                    <a:pt x="1636744" y="1441160"/>
                  </a:cubicBezTo>
                  <a:cubicBezTo>
                    <a:pt x="1637770" y="1426505"/>
                    <a:pt x="1644442" y="1414674"/>
                    <a:pt x="1652402" y="1412327"/>
                  </a:cubicBezTo>
                  <a:cubicBezTo>
                    <a:pt x="1640668" y="1404023"/>
                    <a:pt x="1633494" y="1389955"/>
                    <a:pt x="1634572" y="1374559"/>
                  </a:cubicBezTo>
                  <a:cubicBezTo>
                    <a:pt x="1635204" y="1365522"/>
                    <a:pt x="1638588" y="1357335"/>
                    <a:pt x="1644466" y="1351252"/>
                  </a:cubicBezTo>
                  <a:cubicBezTo>
                    <a:pt x="1638326" y="1354854"/>
                    <a:pt x="1631072" y="1356321"/>
                    <a:pt x="1623498" y="1355791"/>
                  </a:cubicBezTo>
                  <a:cubicBezTo>
                    <a:pt x="1619746" y="1355528"/>
                    <a:pt x="1616140" y="1354791"/>
                    <a:pt x="1612788" y="1353486"/>
                  </a:cubicBezTo>
                  <a:cubicBezTo>
                    <a:pt x="1610080" y="1363847"/>
                    <a:pt x="1596208" y="1372862"/>
                    <a:pt x="1578668" y="1374847"/>
                  </a:cubicBezTo>
                  <a:cubicBezTo>
                    <a:pt x="1558128" y="1377171"/>
                    <a:pt x="1540336" y="1368974"/>
                    <a:pt x="1538930" y="1356537"/>
                  </a:cubicBezTo>
                  <a:cubicBezTo>
                    <a:pt x="1538886" y="1356147"/>
                    <a:pt x="1538858" y="1355757"/>
                    <a:pt x="1539170" y="1355401"/>
                  </a:cubicBezTo>
                  <a:cubicBezTo>
                    <a:pt x="1547032" y="1363040"/>
                    <a:pt x="1561560" y="1366880"/>
                    <a:pt x="1577560" y="1365071"/>
                  </a:cubicBezTo>
                  <a:cubicBezTo>
                    <a:pt x="1590554" y="1363601"/>
                    <a:pt x="1601766" y="1358717"/>
                    <a:pt x="1608548" y="1351837"/>
                  </a:cubicBezTo>
                  <a:cubicBezTo>
                    <a:pt x="1600792" y="1348399"/>
                    <a:pt x="1594370" y="1342647"/>
                    <a:pt x="1590060" y="1335497"/>
                  </a:cubicBezTo>
                  <a:cubicBezTo>
                    <a:pt x="1585804" y="1341936"/>
                    <a:pt x="1574098" y="1345829"/>
                    <a:pt x="1560700" y="1344891"/>
                  </a:cubicBezTo>
                  <a:cubicBezTo>
                    <a:pt x="1543870" y="1343713"/>
                    <a:pt x="1530744" y="1335357"/>
                    <a:pt x="1531384" y="1326229"/>
                  </a:cubicBezTo>
                  <a:cubicBezTo>
                    <a:pt x="1531404" y="1325942"/>
                    <a:pt x="1531438" y="1325658"/>
                    <a:pt x="1531740" y="1325446"/>
                  </a:cubicBezTo>
                  <a:cubicBezTo>
                    <a:pt x="1536968" y="1332023"/>
                    <a:pt x="1548090" y="1336797"/>
                    <a:pt x="1561202" y="1337713"/>
                  </a:cubicBezTo>
                  <a:cubicBezTo>
                    <a:pt x="1572030" y="1338472"/>
                    <a:pt x="1581880" y="1336438"/>
                    <a:pt x="1588310" y="1332274"/>
                  </a:cubicBezTo>
                  <a:cubicBezTo>
                    <a:pt x="1584940" y="1325995"/>
                    <a:pt x="1583256" y="1318762"/>
                    <a:pt x="1583678" y="1311179"/>
                  </a:cubicBezTo>
                  <a:cubicBezTo>
                    <a:pt x="1576204" y="1313266"/>
                    <a:pt x="1565478" y="1314070"/>
                    <a:pt x="1553686" y="1313245"/>
                  </a:cubicBezTo>
                  <a:cubicBezTo>
                    <a:pt x="1539900" y="1312280"/>
                    <a:pt x="1527868" y="1309312"/>
                    <a:pt x="1520804" y="1305557"/>
                  </a:cubicBezTo>
                  <a:cubicBezTo>
                    <a:pt x="1522680" y="1304926"/>
                    <a:pt x="1524828" y="1304382"/>
                    <a:pt x="1527202" y="1303937"/>
                  </a:cubicBezTo>
                  <a:cubicBezTo>
                    <a:pt x="1534324" y="1302600"/>
                    <a:pt x="1543476" y="1302144"/>
                    <a:pt x="1553378" y="1302837"/>
                  </a:cubicBezTo>
                  <a:cubicBezTo>
                    <a:pt x="1565660" y="1303697"/>
                    <a:pt x="1576550" y="1306147"/>
                    <a:pt x="1583724" y="1309438"/>
                  </a:cubicBezTo>
                  <a:cubicBezTo>
                    <a:pt x="1584356" y="1301098"/>
                    <a:pt x="1587380" y="1293501"/>
                    <a:pt x="1592118" y="1287297"/>
                  </a:cubicBezTo>
                  <a:cubicBezTo>
                    <a:pt x="1586436" y="1281789"/>
                    <a:pt x="1576668" y="1278067"/>
                    <a:pt x="1565432" y="1277280"/>
                  </a:cubicBezTo>
                  <a:cubicBezTo>
                    <a:pt x="1552320" y="1276362"/>
                    <a:pt x="1540630" y="1279683"/>
                    <a:pt x="1534522" y="1285692"/>
                  </a:cubicBezTo>
                  <a:cubicBezTo>
                    <a:pt x="1534252" y="1285431"/>
                    <a:pt x="1534260" y="1285136"/>
                    <a:pt x="1534280" y="1284838"/>
                  </a:cubicBezTo>
                  <a:cubicBezTo>
                    <a:pt x="1534612" y="1280108"/>
                    <a:pt x="1538322" y="1276065"/>
                    <a:pt x="1544054" y="1273351"/>
                  </a:cubicBezTo>
                  <a:cubicBezTo>
                    <a:pt x="1546920" y="1271995"/>
                    <a:pt x="1550290" y="1270970"/>
                    <a:pt x="1553998" y="1270358"/>
                  </a:cubicBezTo>
                  <a:cubicBezTo>
                    <a:pt x="1557704" y="1269747"/>
                    <a:pt x="1561746" y="1269548"/>
                    <a:pt x="1565952" y="1269842"/>
                  </a:cubicBezTo>
                  <a:cubicBezTo>
                    <a:pt x="1580048" y="1270830"/>
                    <a:pt x="1591532" y="1277039"/>
                    <a:pt x="1594396" y="1284630"/>
                  </a:cubicBezTo>
                  <a:cubicBezTo>
                    <a:pt x="1602818" y="1274837"/>
                    <a:pt x="1615618" y="1269103"/>
                    <a:pt x="1629498" y="1270075"/>
                  </a:cubicBezTo>
                  <a:cubicBezTo>
                    <a:pt x="1637322" y="1270622"/>
                    <a:pt x="1644510" y="1273233"/>
                    <a:pt x="1650176" y="1277916"/>
                  </a:cubicBezTo>
                  <a:cubicBezTo>
                    <a:pt x="1644554" y="1270707"/>
                    <a:pt x="1641900" y="1261451"/>
                    <a:pt x="1642586" y="1251657"/>
                  </a:cubicBezTo>
                  <a:cubicBezTo>
                    <a:pt x="1643828" y="1233905"/>
                    <a:pt x="1655688" y="1219429"/>
                    <a:pt x="1671526" y="1214000"/>
                  </a:cubicBezTo>
                  <a:cubicBezTo>
                    <a:pt x="1676806" y="1212190"/>
                    <a:pt x="1682526" y="1211384"/>
                    <a:pt x="1688444" y="1211799"/>
                  </a:cubicBezTo>
                  <a:lnTo>
                    <a:pt x="1690942" y="1212229"/>
                  </a:lnTo>
                  <a:cubicBezTo>
                    <a:pt x="1688584" y="1204715"/>
                    <a:pt x="1687598" y="1193309"/>
                    <a:pt x="1688482" y="1180681"/>
                  </a:cubicBezTo>
                  <a:cubicBezTo>
                    <a:pt x="1689448" y="1166895"/>
                    <a:pt x="1692416" y="1154862"/>
                    <a:pt x="1696170" y="1147799"/>
                  </a:cubicBezTo>
                  <a:close/>
                  <a:moveTo>
                    <a:pt x="1000564" y="1146795"/>
                  </a:moveTo>
                  <a:cubicBezTo>
                    <a:pt x="1005794" y="1153373"/>
                    <a:pt x="1016916" y="1158144"/>
                    <a:pt x="1030028" y="1159063"/>
                  </a:cubicBezTo>
                  <a:cubicBezTo>
                    <a:pt x="1043140" y="1159981"/>
                    <a:pt x="1054818" y="1156804"/>
                    <a:pt x="1060914" y="1151019"/>
                  </a:cubicBezTo>
                  <a:lnTo>
                    <a:pt x="1061156" y="1151843"/>
                  </a:lnTo>
                  <a:cubicBezTo>
                    <a:pt x="1060516" y="1160973"/>
                    <a:pt x="1046356" y="1167418"/>
                    <a:pt x="1029526" y="1166239"/>
                  </a:cubicBezTo>
                  <a:cubicBezTo>
                    <a:pt x="1012696" y="1165062"/>
                    <a:pt x="999570" y="1156706"/>
                    <a:pt x="1000208" y="1147577"/>
                  </a:cubicBezTo>
                  <a:cubicBezTo>
                    <a:pt x="1000228" y="1147290"/>
                    <a:pt x="1000262" y="1147005"/>
                    <a:pt x="1000564" y="1146795"/>
                  </a:cubicBezTo>
                  <a:close/>
                  <a:moveTo>
                    <a:pt x="1400394" y="1143506"/>
                  </a:moveTo>
                  <a:cubicBezTo>
                    <a:pt x="1421284" y="1145971"/>
                    <a:pt x="1437266" y="1156065"/>
                    <a:pt x="1436086" y="1166052"/>
                  </a:cubicBezTo>
                  <a:lnTo>
                    <a:pt x="1435612" y="1166887"/>
                  </a:lnTo>
                  <a:cubicBezTo>
                    <a:pt x="1429382" y="1159296"/>
                    <a:pt x="1415744" y="1153278"/>
                    <a:pt x="1399468" y="1151358"/>
                  </a:cubicBezTo>
                  <a:cubicBezTo>
                    <a:pt x="1383194" y="1149438"/>
                    <a:pt x="1368528" y="1152116"/>
                    <a:pt x="1360702" y="1158049"/>
                  </a:cubicBezTo>
                  <a:cubicBezTo>
                    <a:pt x="1360378" y="1157754"/>
                    <a:pt x="1360398" y="1157440"/>
                    <a:pt x="1360436" y="1157126"/>
                  </a:cubicBezTo>
                  <a:cubicBezTo>
                    <a:pt x="1361024" y="1152133"/>
                    <a:pt x="1365792" y="1148111"/>
                    <a:pt x="1373024" y="1145647"/>
                  </a:cubicBezTo>
                  <a:lnTo>
                    <a:pt x="1400394" y="1143506"/>
                  </a:lnTo>
                  <a:close/>
                  <a:moveTo>
                    <a:pt x="1298656" y="1138855"/>
                  </a:moveTo>
                  <a:cubicBezTo>
                    <a:pt x="1313522" y="1139896"/>
                    <a:pt x="1324730" y="1152791"/>
                    <a:pt x="1323690" y="1167657"/>
                  </a:cubicBezTo>
                  <a:cubicBezTo>
                    <a:pt x="1323308" y="1173106"/>
                    <a:pt x="1321334" y="1178063"/>
                    <a:pt x="1317858" y="1181805"/>
                  </a:cubicBezTo>
                  <a:cubicBezTo>
                    <a:pt x="1321274" y="1180463"/>
                    <a:pt x="1325034" y="1179894"/>
                    <a:pt x="1328928" y="1180167"/>
                  </a:cubicBezTo>
                  <a:cubicBezTo>
                    <a:pt x="1343794" y="1181208"/>
                    <a:pt x="1355002" y="1194103"/>
                    <a:pt x="1353962" y="1208969"/>
                  </a:cubicBezTo>
                  <a:cubicBezTo>
                    <a:pt x="1352922" y="1223836"/>
                    <a:pt x="1340026" y="1235044"/>
                    <a:pt x="1325160" y="1234003"/>
                  </a:cubicBezTo>
                  <a:lnTo>
                    <a:pt x="1315632" y="1231375"/>
                  </a:lnTo>
                  <a:cubicBezTo>
                    <a:pt x="1318018" y="1235294"/>
                    <a:pt x="1318998" y="1239966"/>
                    <a:pt x="1318658" y="1244849"/>
                  </a:cubicBezTo>
                  <a:cubicBezTo>
                    <a:pt x="1317616" y="1259716"/>
                    <a:pt x="1304722" y="1270924"/>
                    <a:pt x="1289854" y="1269883"/>
                  </a:cubicBezTo>
                  <a:cubicBezTo>
                    <a:pt x="1274988" y="1268843"/>
                    <a:pt x="1263780" y="1255947"/>
                    <a:pt x="1264820" y="1241081"/>
                  </a:cubicBezTo>
                  <a:cubicBezTo>
                    <a:pt x="1265218" y="1235405"/>
                    <a:pt x="1267344" y="1230262"/>
                    <a:pt x="1271036" y="1226442"/>
                  </a:cubicBezTo>
                  <a:cubicBezTo>
                    <a:pt x="1267178" y="1228704"/>
                    <a:pt x="1262622" y="1229625"/>
                    <a:pt x="1257864" y="1229292"/>
                  </a:cubicBezTo>
                  <a:cubicBezTo>
                    <a:pt x="1242998" y="1228251"/>
                    <a:pt x="1231790" y="1215356"/>
                    <a:pt x="1232830" y="1200490"/>
                  </a:cubicBezTo>
                  <a:cubicBezTo>
                    <a:pt x="1233872" y="1185624"/>
                    <a:pt x="1246766" y="1174416"/>
                    <a:pt x="1261634" y="1175456"/>
                  </a:cubicBezTo>
                  <a:cubicBezTo>
                    <a:pt x="1266548" y="1175800"/>
                    <a:pt x="1271062" y="1177440"/>
                    <a:pt x="1274622" y="1180381"/>
                  </a:cubicBezTo>
                  <a:cubicBezTo>
                    <a:pt x="1271090" y="1175854"/>
                    <a:pt x="1269424" y="1170039"/>
                    <a:pt x="1269854" y="1163889"/>
                  </a:cubicBezTo>
                  <a:cubicBezTo>
                    <a:pt x="1270634" y="1152739"/>
                    <a:pt x="1278084" y="1143647"/>
                    <a:pt x="1288030" y="1140237"/>
                  </a:cubicBezTo>
                  <a:lnTo>
                    <a:pt x="1298656" y="1138855"/>
                  </a:lnTo>
                  <a:close/>
                  <a:moveTo>
                    <a:pt x="1299190" y="1132171"/>
                  </a:moveTo>
                  <a:cubicBezTo>
                    <a:pt x="1295094" y="1131885"/>
                    <a:pt x="1291134" y="1132442"/>
                    <a:pt x="1287480" y="1133695"/>
                  </a:cubicBezTo>
                  <a:cubicBezTo>
                    <a:pt x="1276516" y="1137453"/>
                    <a:pt x="1268308" y="1147473"/>
                    <a:pt x="1267446" y="1159761"/>
                  </a:cubicBezTo>
                  <a:cubicBezTo>
                    <a:pt x="1266972" y="1166540"/>
                    <a:pt x="1268808" y="1172948"/>
                    <a:pt x="1272700" y="1177938"/>
                  </a:cubicBezTo>
                  <a:cubicBezTo>
                    <a:pt x="1268778" y="1174696"/>
                    <a:pt x="1263804" y="1172889"/>
                    <a:pt x="1258388" y="1172510"/>
                  </a:cubicBezTo>
                  <a:cubicBezTo>
                    <a:pt x="1242002" y="1171363"/>
                    <a:pt x="1227792" y="1183715"/>
                    <a:pt x="1226644" y="1200100"/>
                  </a:cubicBezTo>
                  <a:cubicBezTo>
                    <a:pt x="1225498" y="1216484"/>
                    <a:pt x="1237850" y="1230696"/>
                    <a:pt x="1254234" y="1231843"/>
                  </a:cubicBezTo>
                  <a:cubicBezTo>
                    <a:pt x="1259478" y="1232209"/>
                    <a:pt x="1264498" y="1231195"/>
                    <a:pt x="1268750" y="1228701"/>
                  </a:cubicBezTo>
                  <a:cubicBezTo>
                    <a:pt x="1264680" y="1232912"/>
                    <a:pt x="1262338" y="1238579"/>
                    <a:pt x="1261900" y="1244834"/>
                  </a:cubicBezTo>
                  <a:cubicBezTo>
                    <a:pt x="1260752" y="1261219"/>
                    <a:pt x="1273106" y="1275431"/>
                    <a:pt x="1289490" y="1276578"/>
                  </a:cubicBezTo>
                  <a:cubicBezTo>
                    <a:pt x="1305874" y="1277725"/>
                    <a:pt x="1320086" y="1265372"/>
                    <a:pt x="1321232" y="1248988"/>
                  </a:cubicBezTo>
                  <a:cubicBezTo>
                    <a:pt x="1321610" y="1243605"/>
                    <a:pt x="1320530" y="1238457"/>
                    <a:pt x="1317898" y="1234139"/>
                  </a:cubicBezTo>
                  <a:lnTo>
                    <a:pt x="1328400" y="1237035"/>
                  </a:lnTo>
                  <a:cubicBezTo>
                    <a:pt x="1344784" y="1238181"/>
                    <a:pt x="1358996" y="1225829"/>
                    <a:pt x="1360142" y="1209445"/>
                  </a:cubicBezTo>
                  <a:cubicBezTo>
                    <a:pt x="1361290" y="1193060"/>
                    <a:pt x="1348938" y="1178849"/>
                    <a:pt x="1332554" y="1177701"/>
                  </a:cubicBezTo>
                  <a:cubicBezTo>
                    <a:pt x="1328260" y="1177401"/>
                    <a:pt x="1324118" y="1178027"/>
                    <a:pt x="1320352" y="1179507"/>
                  </a:cubicBezTo>
                  <a:cubicBezTo>
                    <a:pt x="1324184" y="1175383"/>
                    <a:pt x="1326360" y="1169920"/>
                    <a:pt x="1326780" y="1163915"/>
                  </a:cubicBezTo>
                  <a:cubicBezTo>
                    <a:pt x="1327926" y="1147530"/>
                    <a:pt x="1315574" y="1133318"/>
                    <a:pt x="1299190" y="1132171"/>
                  </a:cubicBezTo>
                  <a:close/>
                  <a:moveTo>
                    <a:pt x="1694978" y="1131612"/>
                  </a:moveTo>
                  <a:cubicBezTo>
                    <a:pt x="1684668" y="1130890"/>
                    <a:pt x="1674702" y="1132292"/>
                    <a:pt x="1665504" y="1135445"/>
                  </a:cubicBezTo>
                  <a:cubicBezTo>
                    <a:pt x="1637910" y="1144905"/>
                    <a:pt x="1617248" y="1170126"/>
                    <a:pt x="1615082" y="1201055"/>
                  </a:cubicBezTo>
                  <a:cubicBezTo>
                    <a:pt x="1613888" y="1218118"/>
                    <a:pt x="1618510" y="1234244"/>
                    <a:pt x="1628306" y="1246804"/>
                  </a:cubicBezTo>
                  <a:cubicBezTo>
                    <a:pt x="1618434" y="1238645"/>
                    <a:pt x="1605912" y="1234097"/>
                    <a:pt x="1592278" y="1233143"/>
                  </a:cubicBezTo>
                  <a:cubicBezTo>
                    <a:pt x="1551040" y="1230256"/>
                    <a:pt x="1515268" y="1261347"/>
                    <a:pt x="1512382" y="1302586"/>
                  </a:cubicBezTo>
                  <a:cubicBezTo>
                    <a:pt x="1509494" y="1343824"/>
                    <a:pt x="1540586" y="1379595"/>
                    <a:pt x="1581824" y="1382482"/>
                  </a:cubicBezTo>
                  <a:cubicBezTo>
                    <a:pt x="1595022" y="1383406"/>
                    <a:pt x="1607660" y="1380850"/>
                    <a:pt x="1618358" y="1374576"/>
                  </a:cubicBezTo>
                  <a:cubicBezTo>
                    <a:pt x="1608118" y="1385174"/>
                    <a:pt x="1602222" y="1399439"/>
                    <a:pt x="1601120" y="1415183"/>
                  </a:cubicBezTo>
                  <a:cubicBezTo>
                    <a:pt x="1598234" y="1456422"/>
                    <a:pt x="1629324" y="1492193"/>
                    <a:pt x="1670562" y="1495079"/>
                  </a:cubicBezTo>
                  <a:cubicBezTo>
                    <a:pt x="1711802" y="1497966"/>
                    <a:pt x="1747572" y="1466876"/>
                    <a:pt x="1750460" y="1425637"/>
                  </a:cubicBezTo>
                  <a:cubicBezTo>
                    <a:pt x="1751408" y="1412089"/>
                    <a:pt x="1748688" y="1399130"/>
                    <a:pt x="1742068" y="1388260"/>
                  </a:cubicBezTo>
                  <a:lnTo>
                    <a:pt x="1768498" y="1395550"/>
                  </a:lnTo>
                  <a:cubicBezTo>
                    <a:pt x="1809738" y="1398436"/>
                    <a:pt x="1845508" y="1367346"/>
                    <a:pt x="1848396" y="1326107"/>
                  </a:cubicBezTo>
                  <a:cubicBezTo>
                    <a:pt x="1851282" y="1284868"/>
                    <a:pt x="1820192" y="1249097"/>
                    <a:pt x="1778952" y="1246211"/>
                  </a:cubicBezTo>
                  <a:cubicBezTo>
                    <a:pt x="1768148" y="1245454"/>
                    <a:pt x="1757718" y="1247030"/>
                    <a:pt x="1748246" y="1250754"/>
                  </a:cubicBezTo>
                  <a:cubicBezTo>
                    <a:pt x="1757888" y="1240375"/>
                    <a:pt x="1763364" y="1226623"/>
                    <a:pt x="1764422" y="1211509"/>
                  </a:cubicBezTo>
                  <a:cubicBezTo>
                    <a:pt x="1767308" y="1170270"/>
                    <a:pt x="1736218" y="1134499"/>
                    <a:pt x="1694978" y="1131612"/>
                  </a:cubicBezTo>
                  <a:close/>
                  <a:moveTo>
                    <a:pt x="1194210" y="1131283"/>
                  </a:moveTo>
                  <a:cubicBezTo>
                    <a:pt x="1215102" y="1133747"/>
                    <a:pt x="1231082" y="1143842"/>
                    <a:pt x="1229904" y="1153828"/>
                  </a:cubicBezTo>
                  <a:lnTo>
                    <a:pt x="1229428" y="1154665"/>
                  </a:lnTo>
                  <a:cubicBezTo>
                    <a:pt x="1223198" y="1147073"/>
                    <a:pt x="1209560" y="1141055"/>
                    <a:pt x="1193286" y="1139134"/>
                  </a:cubicBezTo>
                  <a:cubicBezTo>
                    <a:pt x="1177010" y="1137214"/>
                    <a:pt x="1162346" y="1139893"/>
                    <a:pt x="1154520" y="1145826"/>
                  </a:cubicBezTo>
                  <a:cubicBezTo>
                    <a:pt x="1154194" y="1145531"/>
                    <a:pt x="1154214" y="1145217"/>
                    <a:pt x="1154252" y="1144903"/>
                  </a:cubicBezTo>
                  <a:cubicBezTo>
                    <a:pt x="1154842" y="1139910"/>
                    <a:pt x="1159608" y="1135888"/>
                    <a:pt x="1166840" y="1133423"/>
                  </a:cubicBezTo>
                  <a:lnTo>
                    <a:pt x="1194210" y="1131283"/>
                  </a:lnTo>
                  <a:close/>
                  <a:moveTo>
                    <a:pt x="1040320" y="1125466"/>
                  </a:moveTo>
                  <a:cubicBezTo>
                    <a:pt x="1054104" y="1126431"/>
                    <a:pt x="1066136" y="1129399"/>
                    <a:pt x="1073200" y="1133154"/>
                  </a:cubicBezTo>
                  <a:cubicBezTo>
                    <a:pt x="1065698" y="1135678"/>
                    <a:pt x="1053830" y="1136798"/>
                    <a:pt x="1040626" y="1135874"/>
                  </a:cubicBezTo>
                  <a:cubicBezTo>
                    <a:pt x="1026840" y="1134909"/>
                    <a:pt x="1014808" y="1131940"/>
                    <a:pt x="1007746" y="1128186"/>
                  </a:cubicBezTo>
                  <a:cubicBezTo>
                    <a:pt x="1009620" y="1127555"/>
                    <a:pt x="1011770" y="1127011"/>
                    <a:pt x="1014144" y="1126566"/>
                  </a:cubicBezTo>
                  <a:lnTo>
                    <a:pt x="1040320" y="1125466"/>
                  </a:lnTo>
                  <a:close/>
                  <a:moveTo>
                    <a:pt x="910346" y="1103178"/>
                  </a:moveTo>
                  <a:cubicBezTo>
                    <a:pt x="907576" y="1102984"/>
                    <a:pt x="904896" y="1103361"/>
                    <a:pt x="902426" y="1104208"/>
                  </a:cubicBezTo>
                  <a:cubicBezTo>
                    <a:pt x="895010" y="1106750"/>
                    <a:pt x="889458" y="1113527"/>
                    <a:pt x="888876" y="1121839"/>
                  </a:cubicBezTo>
                  <a:cubicBezTo>
                    <a:pt x="888100" y="1132921"/>
                    <a:pt x="896454" y="1142534"/>
                    <a:pt x="907536" y="1143310"/>
                  </a:cubicBezTo>
                  <a:cubicBezTo>
                    <a:pt x="918618" y="1144086"/>
                    <a:pt x="928232" y="1135731"/>
                    <a:pt x="929008" y="1124649"/>
                  </a:cubicBezTo>
                  <a:cubicBezTo>
                    <a:pt x="929784" y="1113566"/>
                    <a:pt x="921428" y="1103954"/>
                    <a:pt x="910346" y="1103178"/>
                  </a:cubicBezTo>
                  <a:close/>
                  <a:moveTo>
                    <a:pt x="1030602" y="1090910"/>
                  </a:moveTo>
                  <a:cubicBezTo>
                    <a:pt x="1047430" y="1092087"/>
                    <a:pt x="1060538" y="1100710"/>
                    <a:pt x="1059874" y="1110170"/>
                  </a:cubicBezTo>
                  <a:lnTo>
                    <a:pt x="1059518" y="1110982"/>
                  </a:lnTo>
                  <a:cubicBezTo>
                    <a:pt x="1054306" y="1104180"/>
                    <a:pt x="1043192" y="1099264"/>
                    <a:pt x="1030080" y="1098346"/>
                  </a:cubicBezTo>
                  <a:cubicBezTo>
                    <a:pt x="1016968" y="1097429"/>
                    <a:pt x="1005280" y="1100749"/>
                    <a:pt x="999170" y="1106758"/>
                  </a:cubicBezTo>
                  <a:cubicBezTo>
                    <a:pt x="998902" y="1106498"/>
                    <a:pt x="998908" y="1106202"/>
                    <a:pt x="998930" y="1105904"/>
                  </a:cubicBezTo>
                  <a:cubicBezTo>
                    <a:pt x="999260" y="1101174"/>
                    <a:pt x="1002970" y="1097132"/>
                    <a:pt x="1008702" y="1094418"/>
                  </a:cubicBezTo>
                  <a:cubicBezTo>
                    <a:pt x="1011568" y="1093061"/>
                    <a:pt x="1014940" y="1092037"/>
                    <a:pt x="1018646" y="1091425"/>
                  </a:cubicBezTo>
                  <a:lnTo>
                    <a:pt x="1030602" y="1090910"/>
                  </a:lnTo>
                  <a:close/>
                  <a:moveTo>
                    <a:pt x="1013220" y="1062674"/>
                  </a:moveTo>
                  <a:cubicBezTo>
                    <a:pt x="1034110" y="1065139"/>
                    <a:pt x="1050092" y="1075233"/>
                    <a:pt x="1048912" y="1085220"/>
                  </a:cubicBezTo>
                  <a:lnTo>
                    <a:pt x="1048438" y="1086055"/>
                  </a:lnTo>
                  <a:cubicBezTo>
                    <a:pt x="1042208" y="1078464"/>
                    <a:pt x="1028570" y="1072446"/>
                    <a:pt x="1012294" y="1070526"/>
                  </a:cubicBezTo>
                  <a:cubicBezTo>
                    <a:pt x="996020" y="1068606"/>
                    <a:pt x="981354" y="1071284"/>
                    <a:pt x="973528" y="1077217"/>
                  </a:cubicBezTo>
                  <a:cubicBezTo>
                    <a:pt x="973204" y="1076922"/>
                    <a:pt x="973224" y="1076608"/>
                    <a:pt x="973262" y="1076294"/>
                  </a:cubicBezTo>
                  <a:cubicBezTo>
                    <a:pt x="973850" y="1071301"/>
                    <a:pt x="978618" y="1067279"/>
                    <a:pt x="985850" y="1064815"/>
                  </a:cubicBezTo>
                  <a:lnTo>
                    <a:pt x="1013220" y="1062674"/>
                  </a:lnTo>
                  <a:close/>
                  <a:moveTo>
                    <a:pt x="911482" y="1058023"/>
                  </a:moveTo>
                  <a:cubicBezTo>
                    <a:pt x="926348" y="1059064"/>
                    <a:pt x="937556" y="1071959"/>
                    <a:pt x="936516" y="1086825"/>
                  </a:cubicBezTo>
                  <a:cubicBezTo>
                    <a:pt x="936134" y="1092274"/>
                    <a:pt x="934160" y="1097231"/>
                    <a:pt x="930684" y="1100973"/>
                  </a:cubicBezTo>
                  <a:cubicBezTo>
                    <a:pt x="934100" y="1099631"/>
                    <a:pt x="937860" y="1099062"/>
                    <a:pt x="941754" y="1099335"/>
                  </a:cubicBezTo>
                  <a:cubicBezTo>
                    <a:pt x="956620" y="1100376"/>
                    <a:pt x="967828" y="1113271"/>
                    <a:pt x="966788" y="1128137"/>
                  </a:cubicBezTo>
                  <a:cubicBezTo>
                    <a:pt x="965748" y="1143004"/>
                    <a:pt x="952852" y="1154212"/>
                    <a:pt x="937986" y="1153171"/>
                  </a:cubicBezTo>
                  <a:lnTo>
                    <a:pt x="928458" y="1150543"/>
                  </a:lnTo>
                  <a:cubicBezTo>
                    <a:pt x="930844" y="1154462"/>
                    <a:pt x="931824" y="1159134"/>
                    <a:pt x="931484" y="1164017"/>
                  </a:cubicBezTo>
                  <a:cubicBezTo>
                    <a:pt x="930442" y="1178884"/>
                    <a:pt x="917548" y="1190092"/>
                    <a:pt x="902680" y="1189051"/>
                  </a:cubicBezTo>
                  <a:cubicBezTo>
                    <a:pt x="887814" y="1188011"/>
                    <a:pt x="876606" y="1175115"/>
                    <a:pt x="877646" y="1160249"/>
                  </a:cubicBezTo>
                  <a:cubicBezTo>
                    <a:pt x="878044" y="1154573"/>
                    <a:pt x="880170" y="1149430"/>
                    <a:pt x="883862" y="1145610"/>
                  </a:cubicBezTo>
                  <a:cubicBezTo>
                    <a:pt x="880004" y="1147872"/>
                    <a:pt x="875448" y="1148793"/>
                    <a:pt x="870690" y="1148460"/>
                  </a:cubicBezTo>
                  <a:cubicBezTo>
                    <a:pt x="855824" y="1147419"/>
                    <a:pt x="844616" y="1134524"/>
                    <a:pt x="845656" y="1119658"/>
                  </a:cubicBezTo>
                  <a:cubicBezTo>
                    <a:pt x="846698" y="1104792"/>
                    <a:pt x="859592" y="1093584"/>
                    <a:pt x="874460" y="1094624"/>
                  </a:cubicBezTo>
                  <a:cubicBezTo>
                    <a:pt x="879374" y="1094968"/>
                    <a:pt x="883888" y="1096608"/>
                    <a:pt x="887448" y="1099549"/>
                  </a:cubicBezTo>
                  <a:cubicBezTo>
                    <a:pt x="883916" y="1095022"/>
                    <a:pt x="882250" y="1089207"/>
                    <a:pt x="882680" y="1083057"/>
                  </a:cubicBezTo>
                  <a:cubicBezTo>
                    <a:pt x="883460" y="1071907"/>
                    <a:pt x="890910" y="1062815"/>
                    <a:pt x="900856" y="1059405"/>
                  </a:cubicBezTo>
                  <a:lnTo>
                    <a:pt x="911482" y="1058023"/>
                  </a:lnTo>
                  <a:close/>
                  <a:moveTo>
                    <a:pt x="912016" y="1051339"/>
                  </a:moveTo>
                  <a:cubicBezTo>
                    <a:pt x="907920" y="1051053"/>
                    <a:pt x="903960" y="1051610"/>
                    <a:pt x="900306" y="1052863"/>
                  </a:cubicBezTo>
                  <a:cubicBezTo>
                    <a:pt x="889342" y="1056621"/>
                    <a:pt x="881134" y="1066641"/>
                    <a:pt x="880272" y="1078929"/>
                  </a:cubicBezTo>
                  <a:cubicBezTo>
                    <a:pt x="879798" y="1085708"/>
                    <a:pt x="881634" y="1092116"/>
                    <a:pt x="885526" y="1097106"/>
                  </a:cubicBezTo>
                  <a:cubicBezTo>
                    <a:pt x="881604" y="1093864"/>
                    <a:pt x="876630" y="1092057"/>
                    <a:pt x="871214" y="1091678"/>
                  </a:cubicBezTo>
                  <a:cubicBezTo>
                    <a:pt x="854828" y="1090531"/>
                    <a:pt x="840618" y="1102883"/>
                    <a:pt x="839470" y="1119268"/>
                  </a:cubicBezTo>
                  <a:cubicBezTo>
                    <a:pt x="838324" y="1135652"/>
                    <a:pt x="850676" y="1149864"/>
                    <a:pt x="867060" y="1151011"/>
                  </a:cubicBezTo>
                  <a:cubicBezTo>
                    <a:pt x="872304" y="1151377"/>
                    <a:pt x="877324" y="1150363"/>
                    <a:pt x="881576" y="1147869"/>
                  </a:cubicBezTo>
                  <a:cubicBezTo>
                    <a:pt x="877506" y="1152080"/>
                    <a:pt x="875164" y="1157747"/>
                    <a:pt x="874726" y="1164002"/>
                  </a:cubicBezTo>
                  <a:cubicBezTo>
                    <a:pt x="873578" y="1180387"/>
                    <a:pt x="885932" y="1194599"/>
                    <a:pt x="902316" y="1195746"/>
                  </a:cubicBezTo>
                  <a:cubicBezTo>
                    <a:pt x="918700" y="1196893"/>
                    <a:pt x="932912" y="1184540"/>
                    <a:pt x="934058" y="1168156"/>
                  </a:cubicBezTo>
                  <a:cubicBezTo>
                    <a:pt x="934436" y="1162773"/>
                    <a:pt x="933356" y="1157625"/>
                    <a:pt x="930724" y="1153307"/>
                  </a:cubicBezTo>
                  <a:lnTo>
                    <a:pt x="941226" y="1156203"/>
                  </a:lnTo>
                  <a:cubicBezTo>
                    <a:pt x="957610" y="1157349"/>
                    <a:pt x="971822" y="1144997"/>
                    <a:pt x="972968" y="1128613"/>
                  </a:cubicBezTo>
                  <a:cubicBezTo>
                    <a:pt x="974116" y="1112228"/>
                    <a:pt x="961764" y="1098017"/>
                    <a:pt x="945380" y="1096869"/>
                  </a:cubicBezTo>
                  <a:cubicBezTo>
                    <a:pt x="941086" y="1096569"/>
                    <a:pt x="936944" y="1097195"/>
                    <a:pt x="933178" y="1098675"/>
                  </a:cubicBezTo>
                  <a:cubicBezTo>
                    <a:pt x="937010" y="1094551"/>
                    <a:pt x="939186" y="1089088"/>
                    <a:pt x="939606" y="1083083"/>
                  </a:cubicBezTo>
                  <a:cubicBezTo>
                    <a:pt x="940752" y="1066698"/>
                    <a:pt x="928400" y="1052486"/>
                    <a:pt x="912016" y="1051339"/>
                  </a:cubicBezTo>
                  <a:close/>
                  <a:moveTo>
                    <a:pt x="807036" y="1050451"/>
                  </a:moveTo>
                  <a:cubicBezTo>
                    <a:pt x="827928" y="1052915"/>
                    <a:pt x="843908" y="1063010"/>
                    <a:pt x="842730" y="1072996"/>
                  </a:cubicBezTo>
                  <a:lnTo>
                    <a:pt x="842254" y="1073833"/>
                  </a:lnTo>
                  <a:cubicBezTo>
                    <a:pt x="836024" y="1066241"/>
                    <a:pt x="822386" y="1060223"/>
                    <a:pt x="806112" y="1058302"/>
                  </a:cubicBezTo>
                  <a:cubicBezTo>
                    <a:pt x="789836" y="1056382"/>
                    <a:pt x="775172" y="1059061"/>
                    <a:pt x="767346" y="1064994"/>
                  </a:cubicBezTo>
                  <a:cubicBezTo>
                    <a:pt x="767020" y="1064699"/>
                    <a:pt x="767040" y="1064385"/>
                    <a:pt x="767078" y="1064071"/>
                  </a:cubicBezTo>
                  <a:cubicBezTo>
                    <a:pt x="767668" y="1059078"/>
                    <a:pt x="772434" y="1055056"/>
                    <a:pt x="779666" y="1052591"/>
                  </a:cubicBezTo>
                  <a:lnTo>
                    <a:pt x="807036" y="1050451"/>
                  </a:lnTo>
                  <a:close/>
                  <a:moveTo>
                    <a:pt x="1344044" y="1044468"/>
                  </a:moveTo>
                  <a:cubicBezTo>
                    <a:pt x="1356480" y="1043061"/>
                    <a:pt x="1368446" y="1058571"/>
                    <a:pt x="1370770" y="1079111"/>
                  </a:cubicBezTo>
                  <a:cubicBezTo>
                    <a:pt x="1373092" y="1099651"/>
                    <a:pt x="1364896" y="1117441"/>
                    <a:pt x="1352460" y="1118848"/>
                  </a:cubicBezTo>
                  <a:cubicBezTo>
                    <a:pt x="1352068" y="1118893"/>
                    <a:pt x="1351678" y="1118920"/>
                    <a:pt x="1351324" y="1118607"/>
                  </a:cubicBezTo>
                  <a:cubicBezTo>
                    <a:pt x="1358962" y="1110745"/>
                    <a:pt x="1362804" y="1096219"/>
                    <a:pt x="1360992" y="1080217"/>
                  </a:cubicBezTo>
                  <a:cubicBezTo>
                    <a:pt x="1359182" y="1064215"/>
                    <a:pt x="1352194" y="1050914"/>
                    <a:pt x="1342990" y="1044957"/>
                  </a:cubicBezTo>
                  <a:lnTo>
                    <a:pt x="1344044" y="1044468"/>
                  </a:lnTo>
                  <a:close/>
                  <a:moveTo>
                    <a:pt x="1328142" y="1040704"/>
                  </a:moveTo>
                  <a:cubicBezTo>
                    <a:pt x="1337270" y="1041343"/>
                    <a:pt x="1343716" y="1055504"/>
                    <a:pt x="1342538" y="1072335"/>
                  </a:cubicBezTo>
                  <a:cubicBezTo>
                    <a:pt x="1341360" y="1089164"/>
                    <a:pt x="1333004" y="1102290"/>
                    <a:pt x="1323876" y="1101651"/>
                  </a:cubicBezTo>
                  <a:cubicBezTo>
                    <a:pt x="1323588" y="1101631"/>
                    <a:pt x="1323304" y="1101597"/>
                    <a:pt x="1323092" y="1101295"/>
                  </a:cubicBezTo>
                  <a:cubicBezTo>
                    <a:pt x="1329670" y="1096066"/>
                    <a:pt x="1334444" y="1084944"/>
                    <a:pt x="1335360" y="1071832"/>
                  </a:cubicBezTo>
                  <a:cubicBezTo>
                    <a:pt x="1336278" y="1058720"/>
                    <a:pt x="1333102" y="1047041"/>
                    <a:pt x="1327318" y="1040947"/>
                  </a:cubicBezTo>
                  <a:lnTo>
                    <a:pt x="1328142" y="1040704"/>
                  </a:lnTo>
                  <a:close/>
                  <a:moveTo>
                    <a:pt x="1262374" y="1040703"/>
                  </a:moveTo>
                  <a:lnTo>
                    <a:pt x="1263210" y="1041178"/>
                  </a:lnTo>
                  <a:cubicBezTo>
                    <a:pt x="1255618" y="1047408"/>
                    <a:pt x="1249600" y="1061046"/>
                    <a:pt x="1247680" y="1077322"/>
                  </a:cubicBezTo>
                  <a:cubicBezTo>
                    <a:pt x="1245760" y="1093597"/>
                    <a:pt x="1248438" y="1108261"/>
                    <a:pt x="1254370" y="1116087"/>
                  </a:cubicBezTo>
                  <a:cubicBezTo>
                    <a:pt x="1254076" y="1116411"/>
                    <a:pt x="1253762" y="1116392"/>
                    <a:pt x="1253448" y="1116354"/>
                  </a:cubicBezTo>
                  <a:cubicBezTo>
                    <a:pt x="1243462" y="1115176"/>
                    <a:pt x="1237364" y="1097285"/>
                    <a:pt x="1239828" y="1076395"/>
                  </a:cubicBezTo>
                  <a:cubicBezTo>
                    <a:pt x="1241984" y="1058116"/>
                    <a:pt x="1249982" y="1043597"/>
                    <a:pt x="1258638" y="1041042"/>
                  </a:cubicBezTo>
                  <a:lnTo>
                    <a:pt x="1262374" y="1040703"/>
                  </a:lnTo>
                  <a:close/>
                  <a:moveTo>
                    <a:pt x="1286756" y="1037806"/>
                  </a:moveTo>
                  <a:lnTo>
                    <a:pt x="1287568" y="1038163"/>
                  </a:lnTo>
                  <a:cubicBezTo>
                    <a:pt x="1280768" y="1043376"/>
                    <a:pt x="1275850" y="1054489"/>
                    <a:pt x="1274932" y="1067601"/>
                  </a:cubicBezTo>
                  <a:cubicBezTo>
                    <a:pt x="1274014" y="1080713"/>
                    <a:pt x="1277334" y="1092402"/>
                    <a:pt x="1283344" y="1098512"/>
                  </a:cubicBezTo>
                  <a:cubicBezTo>
                    <a:pt x="1283084" y="1098781"/>
                    <a:pt x="1282788" y="1098773"/>
                    <a:pt x="1282490" y="1098753"/>
                  </a:cubicBezTo>
                  <a:cubicBezTo>
                    <a:pt x="1273030" y="1098091"/>
                    <a:pt x="1266318" y="1083910"/>
                    <a:pt x="1267496" y="1067081"/>
                  </a:cubicBezTo>
                  <a:cubicBezTo>
                    <a:pt x="1268526" y="1052355"/>
                    <a:pt x="1275258" y="1040479"/>
                    <a:pt x="1283262" y="1038184"/>
                  </a:cubicBezTo>
                  <a:lnTo>
                    <a:pt x="1286756" y="1037806"/>
                  </a:lnTo>
                  <a:close/>
                  <a:moveTo>
                    <a:pt x="1308994" y="1035172"/>
                  </a:moveTo>
                  <a:cubicBezTo>
                    <a:pt x="1311518" y="1042674"/>
                    <a:pt x="1312638" y="1054542"/>
                    <a:pt x="1311714" y="1067747"/>
                  </a:cubicBezTo>
                  <a:cubicBezTo>
                    <a:pt x="1310788" y="1080974"/>
                    <a:pt x="1308018" y="1092587"/>
                    <a:pt x="1304418" y="1099714"/>
                  </a:cubicBezTo>
                  <a:cubicBezTo>
                    <a:pt x="1326514" y="1102696"/>
                    <a:pt x="1342708" y="1122433"/>
                    <a:pt x="1341126" y="1145030"/>
                  </a:cubicBezTo>
                  <a:cubicBezTo>
                    <a:pt x="1340518" y="1153706"/>
                    <a:pt x="1337376" y="1161598"/>
                    <a:pt x="1331842" y="1167556"/>
                  </a:cubicBezTo>
                  <a:cubicBezTo>
                    <a:pt x="1337278" y="1165419"/>
                    <a:pt x="1343264" y="1164514"/>
                    <a:pt x="1349466" y="1164948"/>
                  </a:cubicBezTo>
                  <a:cubicBezTo>
                    <a:pt x="1373136" y="1166606"/>
                    <a:pt x="1390980" y="1187136"/>
                    <a:pt x="1389324" y="1210806"/>
                  </a:cubicBezTo>
                  <a:cubicBezTo>
                    <a:pt x="1388082" y="1228538"/>
                    <a:pt x="1376248" y="1243002"/>
                    <a:pt x="1360436" y="1248440"/>
                  </a:cubicBezTo>
                  <a:cubicBezTo>
                    <a:pt x="1366820" y="1257265"/>
                    <a:pt x="1380292" y="1263558"/>
                    <a:pt x="1396192" y="1264672"/>
                  </a:cubicBezTo>
                  <a:cubicBezTo>
                    <a:pt x="1412256" y="1265796"/>
                    <a:pt x="1426604" y="1261338"/>
                    <a:pt x="1434134" y="1253370"/>
                  </a:cubicBezTo>
                  <a:lnTo>
                    <a:pt x="1434422" y="1254494"/>
                  </a:lnTo>
                  <a:cubicBezTo>
                    <a:pt x="1433548" y="1266980"/>
                    <a:pt x="1416124" y="1275930"/>
                    <a:pt x="1395504" y="1274486"/>
                  </a:cubicBezTo>
                  <a:cubicBezTo>
                    <a:pt x="1374884" y="1273044"/>
                    <a:pt x="1358878" y="1261752"/>
                    <a:pt x="1359750" y="1249268"/>
                  </a:cubicBezTo>
                  <a:cubicBezTo>
                    <a:pt x="1359770" y="1248991"/>
                    <a:pt x="1359798" y="1248717"/>
                    <a:pt x="1360052" y="1248542"/>
                  </a:cubicBezTo>
                  <a:cubicBezTo>
                    <a:pt x="1354872" y="1250306"/>
                    <a:pt x="1349264" y="1251070"/>
                    <a:pt x="1343466" y="1250664"/>
                  </a:cubicBezTo>
                  <a:lnTo>
                    <a:pt x="1328296" y="1246480"/>
                  </a:lnTo>
                  <a:cubicBezTo>
                    <a:pt x="1332096" y="1252719"/>
                    <a:pt x="1333656" y="1260157"/>
                    <a:pt x="1333112" y="1267933"/>
                  </a:cubicBezTo>
                  <a:cubicBezTo>
                    <a:pt x="1332780" y="1272674"/>
                    <a:pt x="1331690" y="1277181"/>
                    <a:pt x="1329786" y="1281268"/>
                  </a:cubicBezTo>
                  <a:cubicBezTo>
                    <a:pt x="1341506" y="1281395"/>
                    <a:pt x="1352368" y="1296343"/>
                    <a:pt x="1354570" y="1315808"/>
                  </a:cubicBezTo>
                  <a:cubicBezTo>
                    <a:pt x="1356894" y="1336348"/>
                    <a:pt x="1348698" y="1354139"/>
                    <a:pt x="1336262" y="1355546"/>
                  </a:cubicBezTo>
                  <a:cubicBezTo>
                    <a:pt x="1335870" y="1355590"/>
                    <a:pt x="1335480" y="1355618"/>
                    <a:pt x="1335124" y="1355305"/>
                  </a:cubicBezTo>
                  <a:cubicBezTo>
                    <a:pt x="1342764" y="1347443"/>
                    <a:pt x="1346604" y="1332916"/>
                    <a:pt x="1344794" y="1316915"/>
                  </a:cubicBezTo>
                  <a:cubicBezTo>
                    <a:pt x="1343136" y="1302267"/>
                    <a:pt x="1337142" y="1289884"/>
                    <a:pt x="1328900" y="1283544"/>
                  </a:cubicBezTo>
                  <a:cubicBezTo>
                    <a:pt x="1325080" y="1291654"/>
                    <a:pt x="1318754" y="1298274"/>
                    <a:pt x="1310972" y="1302493"/>
                  </a:cubicBezTo>
                  <a:cubicBezTo>
                    <a:pt x="1319720" y="1303617"/>
                    <a:pt x="1325762" y="1317443"/>
                    <a:pt x="1324618" y="1333783"/>
                  </a:cubicBezTo>
                  <a:cubicBezTo>
                    <a:pt x="1323442" y="1350613"/>
                    <a:pt x="1315086" y="1363739"/>
                    <a:pt x="1305958" y="1363100"/>
                  </a:cubicBezTo>
                  <a:cubicBezTo>
                    <a:pt x="1305670" y="1363079"/>
                    <a:pt x="1305386" y="1363046"/>
                    <a:pt x="1305174" y="1362744"/>
                  </a:cubicBezTo>
                  <a:cubicBezTo>
                    <a:pt x="1311752" y="1357515"/>
                    <a:pt x="1316524" y="1346393"/>
                    <a:pt x="1317442" y="1333281"/>
                  </a:cubicBezTo>
                  <a:cubicBezTo>
                    <a:pt x="1318334" y="1320555"/>
                    <a:pt x="1315366" y="1309179"/>
                    <a:pt x="1309826" y="1303015"/>
                  </a:cubicBezTo>
                  <a:cubicBezTo>
                    <a:pt x="1303144" y="1306628"/>
                    <a:pt x="1295384" y="1308360"/>
                    <a:pt x="1287254" y="1307791"/>
                  </a:cubicBezTo>
                  <a:cubicBezTo>
                    <a:pt x="1280124" y="1307292"/>
                    <a:pt x="1273522" y="1305080"/>
                    <a:pt x="1267924" y="1301419"/>
                  </a:cubicBezTo>
                  <a:cubicBezTo>
                    <a:pt x="1261944" y="1306951"/>
                    <a:pt x="1257836" y="1317182"/>
                    <a:pt x="1257004" y="1329053"/>
                  </a:cubicBezTo>
                  <a:cubicBezTo>
                    <a:pt x="1256088" y="1342165"/>
                    <a:pt x="1259408" y="1353854"/>
                    <a:pt x="1265416" y="1359964"/>
                  </a:cubicBezTo>
                  <a:cubicBezTo>
                    <a:pt x="1265156" y="1360232"/>
                    <a:pt x="1264860" y="1360225"/>
                    <a:pt x="1264562" y="1360205"/>
                  </a:cubicBezTo>
                  <a:cubicBezTo>
                    <a:pt x="1255104" y="1359542"/>
                    <a:pt x="1248390" y="1345362"/>
                    <a:pt x="1249568" y="1328533"/>
                  </a:cubicBezTo>
                  <a:cubicBezTo>
                    <a:pt x="1250594" y="1313878"/>
                    <a:pt x="1257266" y="1302047"/>
                    <a:pt x="1265226" y="1299700"/>
                  </a:cubicBezTo>
                  <a:cubicBezTo>
                    <a:pt x="1253492" y="1291396"/>
                    <a:pt x="1246318" y="1277328"/>
                    <a:pt x="1247396" y="1261932"/>
                  </a:cubicBezTo>
                  <a:cubicBezTo>
                    <a:pt x="1248028" y="1252895"/>
                    <a:pt x="1251412" y="1244708"/>
                    <a:pt x="1257290" y="1238625"/>
                  </a:cubicBezTo>
                  <a:cubicBezTo>
                    <a:pt x="1251150" y="1242227"/>
                    <a:pt x="1243896" y="1243694"/>
                    <a:pt x="1236322" y="1243164"/>
                  </a:cubicBezTo>
                  <a:cubicBezTo>
                    <a:pt x="1232570" y="1242901"/>
                    <a:pt x="1228964" y="1242164"/>
                    <a:pt x="1225612" y="1240859"/>
                  </a:cubicBezTo>
                  <a:cubicBezTo>
                    <a:pt x="1222904" y="1251220"/>
                    <a:pt x="1209032" y="1260235"/>
                    <a:pt x="1191492" y="1262220"/>
                  </a:cubicBezTo>
                  <a:cubicBezTo>
                    <a:pt x="1170952" y="1264544"/>
                    <a:pt x="1153160" y="1256347"/>
                    <a:pt x="1151754" y="1243910"/>
                  </a:cubicBezTo>
                  <a:cubicBezTo>
                    <a:pt x="1151710" y="1243520"/>
                    <a:pt x="1151682" y="1243130"/>
                    <a:pt x="1151994" y="1242774"/>
                  </a:cubicBezTo>
                  <a:cubicBezTo>
                    <a:pt x="1159856" y="1250413"/>
                    <a:pt x="1174384" y="1254253"/>
                    <a:pt x="1190384" y="1252444"/>
                  </a:cubicBezTo>
                  <a:cubicBezTo>
                    <a:pt x="1203378" y="1250974"/>
                    <a:pt x="1214590" y="1246090"/>
                    <a:pt x="1221372" y="1239210"/>
                  </a:cubicBezTo>
                  <a:cubicBezTo>
                    <a:pt x="1213616" y="1235772"/>
                    <a:pt x="1207194" y="1230020"/>
                    <a:pt x="1202884" y="1222870"/>
                  </a:cubicBezTo>
                  <a:cubicBezTo>
                    <a:pt x="1198628" y="1229309"/>
                    <a:pt x="1186922" y="1233202"/>
                    <a:pt x="1173524" y="1232264"/>
                  </a:cubicBezTo>
                  <a:cubicBezTo>
                    <a:pt x="1156694" y="1231086"/>
                    <a:pt x="1143568" y="1222730"/>
                    <a:pt x="1144208" y="1213602"/>
                  </a:cubicBezTo>
                  <a:cubicBezTo>
                    <a:pt x="1144228" y="1213315"/>
                    <a:pt x="1144262" y="1213031"/>
                    <a:pt x="1144564" y="1212819"/>
                  </a:cubicBezTo>
                  <a:cubicBezTo>
                    <a:pt x="1149792" y="1219396"/>
                    <a:pt x="1160914" y="1224170"/>
                    <a:pt x="1174026" y="1225086"/>
                  </a:cubicBezTo>
                  <a:cubicBezTo>
                    <a:pt x="1184854" y="1225845"/>
                    <a:pt x="1194704" y="1223811"/>
                    <a:pt x="1201134" y="1219647"/>
                  </a:cubicBezTo>
                  <a:cubicBezTo>
                    <a:pt x="1197764" y="1213368"/>
                    <a:pt x="1196080" y="1206135"/>
                    <a:pt x="1196502" y="1198552"/>
                  </a:cubicBezTo>
                  <a:cubicBezTo>
                    <a:pt x="1189028" y="1200639"/>
                    <a:pt x="1178302" y="1201443"/>
                    <a:pt x="1166510" y="1200618"/>
                  </a:cubicBezTo>
                  <a:cubicBezTo>
                    <a:pt x="1152724" y="1199653"/>
                    <a:pt x="1140692" y="1196685"/>
                    <a:pt x="1133628" y="1192930"/>
                  </a:cubicBezTo>
                  <a:cubicBezTo>
                    <a:pt x="1135504" y="1192299"/>
                    <a:pt x="1137652" y="1191755"/>
                    <a:pt x="1140026" y="1191310"/>
                  </a:cubicBezTo>
                  <a:cubicBezTo>
                    <a:pt x="1147148" y="1189973"/>
                    <a:pt x="1156300" y="1189517"/>
                    <a:pt x="1166202" y="1190210"/>
                  </a:cubicBezTo>
                  <a:cubicBezTo>
                    <a:pt x="1178484" y="1191070"/>
                    <a:pt x="1189374" y="1193520"/>
                    <a:pt x="1196548" y="1196811"/>
                  </a:cubicBezTo>
                  <a:cubicBezTo>
                    <a:pt x="1197180" y="1188471"/>
                    <a:pt x="1200204" y="1180874"/>
                    <a:pt x="1204942" y="1174670"/>
                  </a:cubicBezTo>
                  <a:cubicBezTo>
                    <a:pt x="1199260" y="1169162"/>
                    <a:pt x="1189492" y="1165440"/>
                    <a:pt x="1178256" y="1164653"/>
                  </a:cubicBezTo>
                  <a:cubicBezTo>
                    <a:pt x="1165144" y="1163735"/>
                    <a:pt x="1153454" y="1167056"/>
                    <a:pt x="1147346" y="1173065"/>
                  </a:cubicBezTo>
                  <a:cubicBezTo>
                    <a:pt x="1147076" y="1172804"/>
                    <a:pt x="1147084" y="1172509"/>
                    <a:pt x="1147104" y="1172211"/>
                  </a:cubicBezTo>
                  <a:cubicBezTo>
                    <a:pt x="1147436" y="1167481"/>
                    <a:pt x="1151146" y="1163438"/>
                    <a:pt x="1156878" y="1160724"/>
                  </a:cubicBezTo>
                  <a:cubicBezTo>
                    <a:pt x="1159744" y="1159368"/>
                    <a:pt x="1163114" y="1158343"/>
                    <a:pt x="1166822" y="1157731"/>
                  </a:cubicBezTo>
                  <a:cubicBezTo>
                    <a:pt x="1170528" y="1157120"/>
                    <a:pt x="1174570" y="1156921"/>
                    <a:pt x="1178776" y="1157215"/>
                  </a:cubicBezTo>
                  <a:cubicBezTo>
                    <a:pt x="1192872" y="1158203"/>
                    <a:pt x="1204356" y="1164412"/>
                    <a:pt x="1207220" y="1172003"/>
                  </a:cubicBezTo>
                  <a:cubicBezTo>
                    <a:pt x="1215642" y="1162210"/>
                    <a:pt x="1228442" y="1156476"/>
                    <a:pt x="1242322" y="1157448"/>
                  </a:cubicBezTo>
                  <a:cubicBezTo>
                    <a:pt x="1250146" y="1157995"/>
                    <a:pt x="1257334" y="1160606"/>
                    <a:pt x="1263000" y="1165289"/>
                  </a:cubicBezTo>
                  <a:cubicBezTo>
                    <a:pt x="1257378" y="1158080"/>
                    <a:pt x="1254724" y="1148824"/>
                    <a:pt x="1255410" y="1139030"/>
                  </a:cubicBezTo>
                  <a:cubicBezTo>
                    <a:pt x="1256652" y="1121278"/>
                    <a:pt x="1268512" y="1106802"/>
                    <a:pt x="1284350" y="1101373"/>
                  </a:cubicBezTo>
                  <a:cubicBezTo>
                    <a:pt x="1289630" y="1099563"/>
                    <a:pt x="1295350" y="1098757"/>
                    <a:pt x="1301268" y="1099172"/>
                  </a:cubicBezTo>
                  <a:lnTo>
                    <a:pt x="1303766" y="1099602"/>
                  </a:lnTo>
                  <a:cubicBezTo>
                    <a:pt x="1301408" y="1092088"/>
                    <a:pt x="1300422" y="1080682"/>
                    <a:pt x="1301306" y="1068054"/>
                  </a:cubicBezTo>
                  <a:cubicBezTo>
                    <a:pt x="1302272" y="1054268"/>
                    <a:pt x="1305240" y="1042235"/>
                    <a:pt x="1308994" y="1035172"/>
                  </a:cubicBezTo>
                  <a:close/>
                  <a:moveTo>
                    <a:pt x="1307802" y="1018985"/>
                  </a:moveTo>
                  <a:cubicBezTo>
                    <a:pt x="1297492" y="1018263"/>
                    <a:pt x="1287526" y="1019665"/>
                    <a:pt x="1278328" y="1022818"/>
                  </a:cubicBezTo>
                  <a:cubicBezTo>
                    <a:pt x="1250734" y="1032278"/>
                    <a:pt x="1230072" y="1057499"/>
                    <a:pt x="1227906" y="1088428"/>
                  </a:cubicBezTo>
                  <a:cubicBezTo>
                    <a:pt x="1226712" y="1105491"/>
                    <a:pt x="1231334" y="1121617"/>
                    <a:pt x="1241130" y="1134177"/>
                  </a:cubicBezTo>
                  <a:cubicBezTo>
                    <a:pt x="1231258" y="1126018"/>
                    <a:pt x="1218736" y="1121470"/>
                    <a:pt x="1205102" y="1120516"/>
                  </a:cubicBezTo>
                  <a:cubicBezTo>
                    <a:pt x="1163864" y="1117629"/>
                    <a:pt x="1128092" y="1148720"/>
                    <a:pt x="1125206" y="1189959"/>
                  </a:cubicBezTo>
                  <a:cubicBezTo>
                    <a:pt x="1122318" y="1231197"/>
                    <a:pt x="1153410" y="1266968"/>
                    <a:pt x="1194648" y="1269855"/>
                  </a:cubicBezTo>
                  <a:cubicBezTo>
                    <a:pt x="1207846" y="1270779"/>
                    <a:pt x="1220484" y="1268223"/>
                    <a:pt x="1231182" y="1261949"/>
                  </a:cubicBezTo>
                  <a:cubicBezTo>
                    <a:pt x="1220942" y="1272547"/>
                    <a:pt x="1215046" y="1286812"/>
                    <a:pt x="1213944" y="1302556"/>
                  </a:cubicBezTo>
                  <a:cubicBezTo>
                    <a:pt x="1211058" y="1343795"/>
                    <a:pt x="1242148" y="1379566"/>
                    <a:pt x="1283386" y="1382452"/>
                  </a:cubicBezTo>
                  <a:cubicBezTo>
                    <a:pt x="1324626" y="1385339"/>
                    <a:pt x="1360396" y="1354249"/>
                    <a:pt x="1363284" y="1313010"/>
                  </a:cubicBezTo>
                  <a:cubicBezTo>
                    <a:pt x="1364232" y="1299462"/>
                    <a:pt x="1361512" y="1286503"/>
                    <a:pt x="1354892" y="1275633"/>
                  </a:cubicBezTo>
                  <a:lnTo>
                    <a:pt x="1381322" y="1282923"/>
                  </a:lnTo>
                  <a:cubicBezTo>
                    <a:pt x="1422562" y="1285809"/>
                    <a:pt x="1458332" y="1254719"/>
                    <a:pt x="1461220" y="1213480"/>
                  </a:cubicBezTo>
                  <a:cubicBezTo>
                    <a:pt x="1464106" y="1172241"/>
                    <a:pt x="1433016" y="1136470"/>
                    <a:pt x="1391776" y="1133584"/>
                  </a:cubicBezTo>
                  <a:cubicBezTo>
                    <a:pt x="1380972" y="1132827"/>
                    <a:pt x="1370542" y="1134403"/>
                    <a:pt x="1361070" y="1138127"/>
                  </a:cubicBezTo>
                  <a:cubicBezTo>
                    <a:pt x="1370712" y="1127748"/>
                    <a:pt x="1376188" y="1113996"/>
                    <a:pt x="1377246" y="1098882"/>
                  </a:cubicBezTo>
                  <a:cubicBezTo>
                    <a:pt x="1380132" y="1057643"/>
                    <a:pt x="1349042" y="1021872"/>
                    <a:pt x="1307802" y="1018985"/>
                  </a:cubicBezTo>
                  <a:close/>
                  <a:moveTo>
                    <a:pt x="956870" y="963636"/>
                  </a:moveTo>
                  <a:cubicBezTo>
                    <a:pt x="969306" y="962229"/>
                    <a:pt x="981272" y="977739"/>
                    <a:pt x="983596" y="998279"/>
                  </a:cubicBezTo>
                  <a:cubicBezTo>
                    <a:pt x="985918" y="1018819"/>
                    <a:pt x="977722" y="1036609"/>
                    <a:pt x="965286" y="1038016"/>
                  </a:cubicBezTo>
                  <a:cubicBezTo>
                    <a:pt x="964894" y="1038061"/>
                    <a:pt x="964504" y="1038088"/>
                    <a:pt x="964150" y="1037775"/>
                  </a:cubicBezTo>
                  <a:cubicBezTo>
                    <a:pt x="971788" y="1029913"/>
                    <a:pt x="975630" y="1015387"/>
                    <a:pt x="973818" y="999385"/>
                  </a:cubicBezTo>
                  <a:cubicBezTo>
                    <a:pt x="972008" y="983383"/>
                    <a:pt x="965020" y="970082"/>
                    <a:pt x="955816" y="964125"/>
                  </a:cubicBezTo>
                  <a:lnTo>
                    <a:pt x="956870" y="963636"/>
                  </a:lnTo>
                  <a:close/>
                  <a:moveTo>
                    <a:pt x="940968" y="959872"/>
                  </a:moveTo>
                  <a:cubicBezTo>
                    <a:pt x="950096" y="960511"/>
                    <a:pt x="956542" y="974672"/>
                    <a:pt x="955364" y="991503"/>
                  </a:cubicBezTo>
                  <a:cubicBezTo>
                    <a:pt x="954186" y="1008332"/>
                    <a:pt x="945830" y="1021458"/>
                    <a:pt x="936702" y="1020819"/>
                  </a:cubicBezTo>
                  <a:cubicBezTo>
                    <a:pt x="936414" y="1020799"/>
                    <a:pt x="936130" y="1020765"/>
                    <a:pt x="935918" y="1020463"/>
                  </a:cubicBezTo>
                  <a:cubicBezTo>
                    <a:pt x="942496" y="1015234"/>
                    <a:pt x="947270" y="1004112"/>
                    <a:pt x="948186" y="991000"/>
                  </a:cubicBezTo>
                  <a:cubicBezTo>
                    <a:pt x="949104" y="977888"/>
                    <a:pt x="945928" y="966209"/>
                    <a:pt x="940144" y="960115"/>
                  </a:cubicBezTo>
                  <a:lnTo>
                    <a:pt x="940968" y="959872"/>
                  </a:lnTo>
                  <a:close/>
                  <a:moveTo>
                    <a:pt x="875200" y="959871"/>
                  </a:moveTo>
                  <a:lnTo>
                    <a:pt x="876036" y="960346"/>
                  </a:lnTo>
                  <a:cubicBezTo>
                    <a:pt x="868444" y="966576"/>
                    <a:pt x="862426" y="980214"/>
                    <a:pt x="860506" y="996490"/>
                  </a:cubicBezTo>
                  <a:cubicBezTo>
                    <a:pt x="858586" y="1012765"/>
                    <a:pt x="861264" y="1027429"/>
                    <a:pt x="867196" y="1035255"/>
                  </a:cubicBezTo>
                  <a:cubicBezTo>
                    <a:pt x="866902" y="1035579"/>
                    <a:pt x="866588" y="1035560"/>
                    <a:pt x="866274" y="1035522"/>
                  </a:cubicBezTo>
                  <a:cubicBezTo>
                    <a:pt x="856288" y="1034344"/>
                    <a:pt x="850190" y="1016453"/>
                    <a:pt x="852654" y="995563"/>
                  </a:cubicBezTo>
                  <a:cubicBezTo>
                    <a:pt x="854810" y="977284"/>
                    <a:pt x="862808" y="962765"/>
                    <a:pt x="871464" y="960210"/>
                  </a:cubicBezTo>
                  <a:lnTo>
                    <a:pt x="875200" y="959871"/>
                  </a:lnTo>
                  <a:close/>
                  <a:moveTo>
                    <a:pt x="899582" y="956974"/>
                  </a:moveTo>
                  <a:lnTo>
                    <a:pt x="900394" y="957331"/>
                  </a:lnTo>
                  <a:cubicBezTo>
                    <a:pt x="893594" y="962544"/>
                    <a:pt x="888676" y="973657"/>
                    <a:pt x="887758" y="986769"/>
                  </a:cubicBezTo>
                  <a:cubicBezTo>
                    <a:pt x="886840" y="999881"/>
                    <a:pt x="890160" y="1011570"/>
                    <a:pt x="896170" y="1017680"/>
                  </a:cubicBezTo>
                  <a:cubicBezTo>
                    <a:pt x="895910" y="1017949"/>
                    <a:pt x="895614" y="1017941"/>
                    <a:pt x="895316" y="1017921"/>
                  </a:cubicBezTo>
                  <a:cubicBezTo>
                    <a:pt x="885856" y="1017259"/>
                    <a:pt x="879144" y="1003078"/>
                    <a:pt x="880322" y="986249"/>
                  </a:cubicBezTo>
                  <a:cubicBezTo>
                    <a:pt x="881352" y="971523"/>
                    <a:pt x="888084" y="959647"/>
                    <a:pt x="896088" y="957352"/>
                  </a:cubicBezTo>
                  <a:lnTo>
                    <a:pt x="899582" y="956974"/>
                  </a:lnTo>
                  <a:close/>
                  <a:moveTo>
                    <a:pt x="921820" y="954340"/>
                  </a:moveTo>
                  <a:cubicBezTo>
                    <a:pt x="924344" y="961842"/>
                    <a:pt x="925464" y="973710"/>
                    <a:pt x="924540" y="986915"/>
                  </a:cubicBezTo>
                  <a:cubicBezTo>
                    <a:pt x="923614" y="1000142"/>
                    <a:pt x="920844" y="1011755"/>
                    <a:pt x="917244" y="1018882"/>
                  </a:cubicBezTo>
                  <a:cubicBezTo>
                    <a:pt x="939340" y="1021864"/>
                    <a:pt x="955534" y="1041601"/>
                    <a:pt x="953952" y="1064198"/>
                  </a:cubicBezTo>
                  <a:cubicBezTo>
                    <a:pt x="953344" y="1072874"/>
                    <a:pt x="950202" y="1080766"/>
                    <a:pt x="944668" y="1086724"/>
                  </a:cubicBezTo>
                  <a:cubicBezTo>
                    <a:pt x="950104" y="1084587"/>
                    <a:pt x="956090" y="1083682"/>
                    <a:pt x="962292" y="1084116"/>
                  </a:cubicBezTo>
                  <a:cubicBezTo>
                    <a:pt x="985962" y="1085774"/>
                    <a:pt x="1003806" y="1106304"/>
                    <a:pt x="1002150" y="1129974"/>
                  </a:cubicBezTo>
                  <a:cubicBezTo>
                    <a:pt x="1000908" y="1147706"/>
                    <a:pt x="989074" y="1162170"/>
                    <a:pt x="973262" y="1167608"/>
                  </a:cubicBezTo>
                  <a:cubicBezTo>
                    <a:pt x="979646" y="1176433"/>
                    <a:pt x="993118" y="1182726"/>
                    <a:pt x="1009018" y="1183840"/>
                  </a:cubicBezTo>
                  <a:cubicBezTo>
                    <a:pt x="1025082" y="1184964"/>
                    <a:pt x="1039430" y="1180506"/>
                    <a:pt x="1046960" y="1172538"/>
                  </a:cubicBezTo>
                  <a:lnTo>
                    <a:pt x="1047248" y="1173662"/>
                  </a:lnTo>
                  <a:cubicBezTo>
                    <a:pt x="1046374" y="1186148"/>
                    <a:pt x="1028950" y="1195098"/>
                    <a:pt x="1008330" y="1193654"/>
                  </a:cubicBezTo>
                  <a:cubicBezTo>
                    <a:pt x="987710" y="1192212"/>
                    <a:pt x="971704" y="1180920"/>
                    <a:pt x="972576" y="1168436"/>
                  </a:cubicBezTo>
                  <a:cubicBezTo>
                    <a:pt x="972596" y="1168159"/>
                    <a:pt x="972624" y="1167885"/>
                    <a:pt x="972878" y="1167710"/>
                  </a:cubicBezTo>
                  <a:cubicBezTo>
                    <a:pt x="967698" y="1169474"/>
                    <a:pt x="962090" y="1170238"/>
                    <a:pt x="956292" y="1169832"/>
                  </a:cubicBezTo>
                  <a:lnTo>
                    <a:pt x="941122" y="1165648"/>
                  </a:lnTo>
                  <a:cubicBezTo>
                    <a:pt x="944922" y="1171887"/>
                    <a:pt x="946482" y="1179325"/>
                    <a:pt x="945938" y="1187101"/>
                  </a:cubicBezTo>
                  <a:cubicBezTo>
                    <a:pt x="945606" y="1191842"/>
                    <a:pt x="944516" y="1196349"/>
                    <a:pt x="942612" y="1200436"/>
                  </a:cubicBezTo>
                  <a:cubicBezTo>
                    <a:pt x="954332" y="1200563"/>
                    <a:pt x="965194" y="1215511"/>
                    <a:pt x="967396" y="1234976"/>
                  </a:cubicBezTo>
                  <a:cubicBezTo>
                    <a:pt x="969720" y="1255516"/>
                    <a:pt x="961524" y="1273307"/>
                    <a:pt x="949088" y="1274714"/>
                  </a:cubicBezTo>
                  <a:cubicBezTo>
                    <a:pt x="948696" y="1274758"/>
                    <a:pt x="948306" y="1274786"/>
                    <a:pt x="947950" y="1274473"/>
                  </a:cubicBezTo>
                  <a:cubicBezTo>
                    <a:pt x="955590" y="1266611"/>
                    <a:pt x="959430" y="1252084"/>
                    <a:pt x="957620" y="1236083"/>
                  </a:cubicBezTo>
                  <a:cubicBezTo>
                    <a:pt x="955962" y="1221435"/>
                    <a:pt x="949968" y="1209052"/>
                    <a:pt x="941726" y="1202712"/>
                  </a:cubicBezTo>
                  <a:cubicBezTo>
                    <a:pt x="937906" y="1210822"/>
                    <a:pt x="931580" y="1217442"/>
                    <a:pt x="923798" y="1221661"/>
                  </a:cubicBezTo>
                  <a:cubicBezTo>
                    <a:pt x="932546" y="1222785"/>
                    <a:pt x="938588" y="1236611"/>
                    <a:pt x="937444" y="1252951"/>
                  </a:cubicBezTo>
                  <a:cubicBezTo>
                    <a:pt x="936268" y="1269781"/>
                    <a:pt x="927912" y="1282907"/>
                    <a:pt x="918784" y="1282268"/>
                  </a:cubicBezTo>
                  <a:cubicBezTo>
                    <a:pt x="918496" y="1282247"/>
                    <a:pt x="918212" y="1282214"/>
                    <a:pt x="918000" y="1281912"/>
                  </a:cubicBezTo>
                  <a:cubicBezTo>
                    <a:pt x="924578" y="1276683"/>
                    <a:pt x="929350" y="1265561"/>
                    <a:pt x="930268" y="1252449"/>
                  </a:cubicBezTo>
                  <a:cubicBezTo>
                    <a:pt x="931160" y="1239723"/>
                    <a:pt x="928192" y="1228347"/>
                    <a:pt x="922652" y="1222183"/>
                  </a:cubicBezTo>
                  <a:cubicBezTo>
                    <a:pt x="915970" y="1225796"/>
                    <a:pt x="908210" y="1227528"/>
                    <a:pt x="900080" y="1226959"/>
                  </a:cubicBezTo>
                  <a:cubicBezTo>
                    <a:pt x="892950" y="1226460"/>
                    <a:pt x="886348" y="1224248"/>
                    <a:pt x="880750" y="1220587"/>
                  </a:cubicBezTo>
                  <a:cubicBezTo>
                    <a:pt x="874770" y="1226119"/>
                    <a:pt x="870662" y="1236350"/>
                    <a:pt x="869830" y="1248221"/>
                  </a:cubicBezTo>
                  <a:cubicBezTo>
                    <a:pt x="868914" y="1261333"/>
                    <a:pt x="872234" y="1273022"/>
                    <a:pt x="878242" y="1279132"/>
                  </a:cubicBezTo>
                  <a:cubicBezTo>
                    <a:pt x="877982" y="1279400"/>
                    <a:pt x="877686" y="1279393"/>
                    <a:pt x="877388" y="1279373"/>
                  </a:cubicBezTo>
                  <a:cubicBezTo>
                    <a:pt x="867930" y="1278710"/>
                    <a:pt x="861216" y="1264530"/>
                    <a:pt x="862394" y="1247701"/>
                  </a:cubicBezTo>
                  <a:cubicBezTo>
                    <a:pt x="863420" y="1233046"/>
                    <a:pt x="870092" y="1221215"/>
                    <a:pt x="878052" y="1218868"/>
                  </a:cubicBezTo>
                  <a:cubicBezTo>
                    <a:pt x="866318" y="1210564"/>
                    <a:pt x="859144" y="1196496"/>
                    <a:pt x="860222" y="1181100"/>
                  </a:cubicBezTo>
                  <a:cubicBezTo>
                    <a:pt x="860854" y="1172063"/>
                    <a:pt x="864238" y="1163876"/>
                    <a:pt x="870116" y="1157793"/>
                  </a:cubicBezTo>
                  <a:cubicBezTo>
                    <a:pt x="863976" y="1161395"/>
                    <a:pt x="856722" y="1162862"/>
                    <a:pt x="849148" y="1162332"/>
                  </a:cubicBezTo>
                  <a:cubicBezTo>
                    <a:pt x="845396" y="1162069"/>
                    <a:pt x="841790" y="1161332"/>
                    <a:pt x="838438" y="1160027"/>
                  </a:cubicBezTo>
                  <a:cubicBezTo>
                    <a:pt x="835730" y="1170388"/>
                    <a:pt x="821858" y="1179403"/>
                    <a:pt x="804318" y="1181388"/>
                  </a:cubicBezTo>
                  <a:cubicBezTo>
                    <a:pt x="783778" y="1183712"/>
                    <a:pt x="765986" y="1175515"/>
                    <a:pt x="764580" y="1163078"/>
                  </a:cubicBezTo>
                  <a:cubicBezTo>
                    <a:pt x="764536" y="1162688"/>
                    <a:pt x="764508" y="1162298"/>
                    <a:pt x="764820" y="1161942"/>
                  </a:cubicBezTo>
                  <a:cubicBezTo>
                    <a:pt x="772682" y="1169581"/>
                    <a:pt x="787210" y="1173421"/>
                    <a:pt x="803210" y="1171612"/>
                  </a:cubicBezTo>
                  <a:cubicBezTo>
                    <a:pt x="816204" y="1170142"/>
                    <a:pt x="827416" y="1165258"/>
                    <a:pt x="834198" y="1158378"/>
                  </a:cubicBezTo>
                  <a:cubicBezTo>
                    <a:pt x="826442" y="1154940"/>
                    <a:pt x="820020" y="1149188"/>
                    <a:pt x="815710" y="1142038"/>
                  </a:cubicBezTo>
                  <a:cubicBezTo>
                    <a:pt x="811454" y="1148477"/>
                    <a:pt x="799748" y="1152370"/>
                    <a:pt x="786350" y="1151432"/>
                  </a:cubicBezTo>
                  <a:cubicBezTo>
                    <a:pt x="769520" y="1150254"/>
                    <a:pt x="756394" y="1141898"/>
                    <a:pt x="757034" y="1132770"/>
                  </a:cubicBezTo>
                  <a:cubicBezTo>
                    <a:pt x="757054" y="1132483"/>
                    <a:pt x="757088" y="1132199"/>
                    <a:pt x="757390" y="1131987"/>
                  </a:cubicBezTo>
                  <a:cubicBezTo>
                    <a:pt x="762618" y="1138564"/>
                    <a:pt x="773740" y="1143338"/>
                    <a:pt x="786852" y="1144254"/>
                  </a:cubicBezTo>
                  <a:cubicBezTo>
                    <a:pt x="797680" y="1145013"/>
                    <a:pt x="807530" y="1142979"/>
                    <a:pt x="813960" y="1138815"/>
                  </a:cubicBezTo>
                  <a:cubicBezTo>
                    <a:pt x="810590" y="1132536"/>
                    <a:pt x="808906" y="1125303"/>
                    <a:pt x="809328" y="1117720"/>
                  </a:cubicBezTo>
                  <a:cubicBezTo>
                    <a:pt x="801854" y="1119807"/>
                    <a:pt x="791128" y="1120611"/>
                    <a:pt x="779336" y="1119786"/>
                  </a:cubicBezTo>
                  <a:cubicBezTo>
                    <a:pt x="765550" y="1118821"/>
                    <a:pt x="753518" y="1115853"/>
                    <a:pt x="746454" y="1112098"/>
                  </a:cubicBezTo>
                  <a:cubicBezTo>
                    <a:pt x="748330" y="1111467"/>
                    <a:pt x="750478" y="1110923"/>
                    <a:pt x="752852" y="1110478"/>
                  </a:cubicBezTo>
                  <a:cubicBezTo>
                    <a:pt x="759974" y="1109141"/>
                    <a:pt x="769126" y="1108685"/>
                    <a:pt x="779028" y="1109378"/>
                  </a:cubicBezTo>
                  <a:cubicBezTo>
                    <a:pt x="791310" y="1110238"/>
                    <a:pt x="802200" y="1112688"/>
                    <a:pt x="809374" y="1115979"/>
                  </a:cubicBezTo>
                  <a:cubicBezTo>
                    <a:pt x="810006" y="1107639"/>
                    <a:pt x="813030" y="1100042"/>
                    <a:pt x="817768" y="1093838"/>
                  </a:cubicBezTo>
                  <a:cubicBezTo>
                    <a:pt x="812086" y="1088330"/>
                    <a:pt x="802318" y="1084608"/>
                    <a:pt x="791082" y="1083821"/>
                  </a:cubicBezTo>
                  <a:cubicBezTo>
                    <a:pt x="777970" y="1082903"/>
                    <a:pt x="766280" y="1086224"/>
                    <a:pt x="760172" y="1092233"/>
                  </a:cubicBezTo>
                  <a:cubicBezTo>
                    <a:pt x="759902" y="1091972"/>
                    <a:pt x="759910" y="1091677"/>
                    <a:pt x="759930" y="1091379"/>
                  </a:cubicBezTo>
                  <a:cubicBezTo>
                    <a:pt x="760262" y="1086649"/>
                    <a:pt x="763972" y="1082606"/>
                    <a:pt x="769704" y="1079892"/>
                  </a:cubicBezTo>
                  <a:cubicBezTo>
                    <a:pt x="772570" y="1078536"/>
                    <a:pt x="775940" y="1077511"/>
                    <a:pt x="779648" y="1076899"/>
                  </a:cubicBezTo>
                  <a:cubicBezTo>
                    <a:pt x="783354" y="1076288"/>
                    <a:pt x="787396" y="1076089"/>
                    <a:pt x="791602" y="1076383"/>
                  </a:cubicBezTo>
                  <a:cubicBezTo>
                    <a:pt x="805698" y="1077371"/>
                    <a:pt x="817182" y="1083580"/>
                    <a:pt x="820046" y="1091171"/>
                  </a:cubicBezTo>
                  <a:cubicBezTo>
                    <a:pt x="828468" y="1081378"/>
                    <a:pt x="841268" y="1075644"/>
                    <a:pt x="855148" y="1076616"/>
                  </a:cubicBezTo>
                  <a:cubicBezTo>
                    <a:pt x="862972" y="1077163"/>
                    <a:pt x="870160" y="1079774"/>
                    <a:pt x="875826" y="1084457"/>
                  </a:cubicBezTo>
                  <a:cubicBezTo>
                    <a:pt x="870204" y="1077248"/>
                    <a:pt x="867550" y="1067992"/>
                    <a:pt x="868236" y="1058198"/>
                  </a:cubicBezTo>
                  <a:cubicBezTo>
                    <a:pt x="869478" y="1040446"/>
                    <a:pt x="881338" y="1025970"/>
                    <a:pt x="897176" y="1020541"/>
                  </a:cubicBezTo>
                  <a:cubicBezTo>
                    <a:pt x="902456" y="1018731"/>
                    <a:pt x="908176" y="1017925"/>
                    <a:pt x="914094" y="1018340"/>
                  </a:cubicBezTo>
                  <a:lnTo>
                    <a:pt x="916592" y="1018770"/>
                  </a:lnTo>
                  <a:cubicBezTo>
                    <a:pt x="914234" y="1011256"/>
                    <a:pt x="913248" y="999850"/>
                    <a:pt x="914132" y="987222"/>
                  </a:cubicBezTo>
                  <a:cubicBezTo>
                    <a:pt x="915098" y="973436"/>
                    <a:pt x="918066" y="961403"/>
                    <a:pt x="921820" y="954340"/>
                  </a:cubicBezTo>
                  <a:close/>
                  <a:moveTo>
                    <a:pt x="920628" y="938153"/>
                  </a:moveTo>
                  <a:cubicBezTo>
                    <a:pt x="910318" y="937431"/>
                    <a:pt x="900352" y="938833"/>
                    <a:pt x="891154" y="941986"/>
                  </a:cubicBezTo>
                  <a:cubicBezTo>
                    <a:pt x="863560" y="951446"/>
                    <a:pt x="842898" y="976667"/>
                    <a:pt x="840732" y="1007596"/>
                  </a:cubicBezTo>
                  <a:cubicBezTo>
                    <a:pt x="839538" y="1024659"/>
                    <a:pt x="844160" y="1040785"/>
                    <a:pt x="853956" y="1053345"/>
                  </a:cubicBezTo>
                  <a:cubicBezTo>
                    <a:pt x="844084" y="1045186"/>
                    <a:pt x="831562" y="1040638"/>
                    <a:pt x="817928" y="1039684"/>
                  </a:cubicBezTo>
                  <a:cubicBezTo>
                    <a:pt x="776690" y="1036797"/>
                    <a:pt x="740918" y="1067888"/>
                    <a:pt x="738032" y="1109127"/>
                  </a:cubicBezTo>
                  <a:cubicBezTo>
                    <a:pt x="735144" y="1150365"/>
                    <a:pt x="766236" y="1186136"/>
                    <a:pt x="807474" y="1189023"/>
                  </a:cubicBezTo>
                  <a:cubicBezTo>
                    <a:pt x="820672" y="1189947"/>
                    <a:pt x="833310" y="1187391"/>
                    <a:pt x="844008" y="1181117"/>
                  </a:cubicBezTo>
                  <a:cubicBezTo>
                    <a:pt x="833768" y="1191715"/>
                    <a:pt x="827872" y="1205980"/>
                    <a:pt x="826770" y="1221724"/>
                  </a:cubicBezTo>
                  <a:cubicBezTo>
                    <a:pt x="823884" y="1262963"/>
                    <a:pt x="854974" y="1298734"/>
                    <a:pt x="896212" y="1301620"/>
                  </a:cubicBezTo>
                  <a:cubicBezTo>
                    <a:pt x="937452" y="1304507"/>
                    <a:pt x="973222" y="1273417"/>
                    <a:pt x="976110" y="1232178"/>
                  </a:cubicBezTo>
                  <a:cubicBezTo>
                    <a:pt x="977058" y="1218630"/>
                    <a:pt x="974338" y="1205671"/>
                    <a:pt x="967718" y="1194801"/>
                  </a:cubicBezTo>
                  <a:lnTo>
                    <a:pt x="994148" y="1202091"/>
                  </a:lnTo>
                  <a:cubicBezTo>
                    <a:pt x="1035388" y="1204977"/>
                    <a:pt x="1071158" y="1173887"/>
                    <a:pt x="1074046" y="1132648"/>
                  </a:cubicBezTo>
                  <a:cubicBezTo>
                    <a:pt x="1076932" y="1091409"/>
                    <a:pt x="1045842" y="1055638"/>
                    <a:pt x="1004602" y="1052752"/>
                  </a:cubicBezTo>
                  <a:cubicBezTo>
                    <a:pt x="993798" y="1051995"/>
                    <a:pt x="983368" y="1053571"/>
                    <a:pt x="973896" y="1057295"/>
                  </a:cubicBezTo>
                  <a:cubicBezTo>
                    <a:pt x="983538" y="1046916"/>
                    <a:pt x="989014" y="1033164"/>
                    <a:pt x="990072" y="1018050"/>
                  </a:cubicBezTo>
                  <a:cubicBezTo>
                    <a:pt x="992958" y="976811"/>
                    <a:pt x="961868" y="941040"/>
                    <a:pt x="920628" y="938153"/>
                  </a:cubicBezTo>
                  <a:close/>
                  <a:moveTo>
                    <a:pt x="956576" y="791891"/>
                  </a:moveTo>
                  <a:cubicBezTo>
                    <a:pt x="887134" y="786090"/>
                    <a:pt x="909528" y="873173"/>
                    <a:pt x="993470" y="890264"/>
                  </a:cubicBezTo>
                  <a:lnTo>
                    <a:pt x="2924172" y="1381589"/>
                  </a:lnTo>
                  <a:cubicBezTo>
                    <a:pt x="3032710" y="1404595"/>
                    <a:pt x="2990524" y="1286921"/>
                    <a:pt x="2857900" y="1269733"/>
                  </a:cubicBezTo>
                  <a:lnTo>
                    <a:pt x="992048" y="800538"/>
                  </a:lnTo>
                  <a:cubicBezTo>
                    <a:pt x="978292" y="795443"/>
                    <a:pt x="966496" y="792719"/>
                    <a:pt x="956576" y="791891"/>
                  </a:cubicBezTo>
                  <a:close/>
                  <a:moveTo>
                    <a:pt x="867506" y="0"/>
                  </a:moveTo>
                  <a:lnTo>
                    <a:pt x="2901460" y="482111"/>
                  </a:lnTo>
                  <a:lnTo>
                    <a:pt x="3329354" y="1735015"/>
                  </a:lnTo>
                  <a:cubicBezTo>
                    <a:pt x="4603262" y="3470030"/>
                    <a:pt x="3907692" y="4525109"/>
                    <a:pt x="3352800" y="5838093"/>
                  </a:cubicBezTo>
                  <a:cubicBezTo>
                    <a:pt x="2546252" y="6455509"/>
                    <a:pt x="515816" y="6322646"/>
                    <a:pt x="0" y="5884985"/>
                  </a:cubicBezTo>
                  <a:cubicBezTo>
                    <a:pt x="351692" y="4392247"/>
                    <a:pt x="-398584" y="2102338"/>
                    <a:pt x="820616" y="375138"/>
                  </a:cubicBezTo>
                  <a:lnTo>
                    <a:pt x="867506" y="0"/>
                  </a:ln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" name="任意多边形 100"/>
            <p:cNvSpPr/>
            <p:nvPr/>
          </p:nvSpPr>
          <p:spPr>
            <a:xfrm>
              <a:off x="1849449" y="3314425"/>
              <a:ext cx="998794" cy="913034"/>
            </a:xfrm>
            <a:custGeom>
              <a:avLst/>
              <a:gdLst/>
              <a:ahLst/>
              <a:cxnLst/>
              <a:rect l="l" t="t" r="r" b="b"/>
              <a:pathLst>
                <a:path w="5366596" h="4905805">
                  <a:moveTo>
                    <a:pt x="1646315" y="3751211"/>
                  </a:moveTo>
                  <a:cubicBezTo>
                    <a:pt x="1649870" y="3790399"/>
                    <a:pt x="1667900" y="3846331"/>
                    <a:pt x="1697670" y="3904435"/>
                  </a:cubicBezTo>
                  <a:cubicBezTo>
                    <a:pt x="1728883" y="3965351"/>
                    <a:pt x="1765699" y="4014399"/>
                    <a:pt x="1796329" y="4039315"/>
                  </a:cubicBezTo>
                  <a:cubicBezTo>
                    <a:pt x="1792773" y="4000123"/>
                    <a:pt x="1774743" y="3944195"/>
                    <a:pt x="1744973" y="3886091"/>
                  </a:cubicBezTo>
                  <a:cubicBezTo>
                    <a:pt x="1729367" y="3855635"/>
                    <a:pt x="1712360" y="3828143"/>
                    <a:pt x="1695425" y="3805151"/>
                  </a:cubicBezTo>
                  <a:cubicBezTo>
                    <a:pt x="1678491" y="3782159"/>
                    <a:pt x="1661630" y="3763671"/>
                    <a:pt x="1646315" y="3751211"/>
                  </a:cubicBezTo>
                  <a:close/>
                  <a:moveTo>
                    <a:pt x="1612549" y="3737387"/>
                  </a:moveTo>
                  <a:cubicBezTo>
                    <a:pt x="1588840" y="3766679"/>
                    <a:pt x="1563389" y="3817167"/>
                    <a:pt x="1544094" y="3877011"/>
                  </a:cubicBezTo>
                  <a:cubicBezTo>
                    <a:pt x="1523865" y="3939755"/>
                    <a:pt x="1515137" y="3998107"/>
                    <a:pt x="1518421" y="4035739"/>
                  </a:cubicBezTo>
                  <a:cubicBezTo>
                    <a:pt x="1542130" y="4006447"/>
                    <a:pt x="1567581" y="3955959"/>
                    <a:pt x="1586876" y="3896115"/>
                  </a:cubicBezTo>
                  <a:cubicBezTo>
                    <a:pt x="1607105" y="3833371"/>
                    <a:pt x="1615833" y="3775023"/>
                    <a:pt x="1612549" y="3737387"/>
                  </a:cubicBezTo>
                  <a:close/>
                  <a:moveTo>
                    <a:pt x="1690634" y="3728779"/>
                  </a:moveTo>
                  <a:cubicBezTo>
                    <a:pt x="1713542" y="3762771"/>
                    <a:pt x="1758219" y="3803983"/>
                    <a:pt x="1814839" y="3840571"/>
                  </a:cubicBezTo>
                  <a:cubicBezTo>
                    <a:pt x="1874203" y="3878931"/>
                    <a:pt x="1932808" y="3903235"/>
                    <a:pt x="1973610" y="3908855"/>
                  </a:cubicBezTo>
                  <a:cubicBezTo>
                    <a:pt x="1950702" y="3874863"/>
                    <a:pt x="1906025" y="3833651"/>
                    <a:pt x="1849405" y="3797063"/>
                  </a:cubicBezTo>
                  <a:cubicBezTo>
                    <a:pt x="1790041" y="3758703"/>
                    <a:pt x="1731436" y="3734403"/>
                    <a:pt x="1690634" y="3728779"/>
                  </a:cubicBezTo>
                  <a:close/>
                  <a:moveTo>
                    <a:pt x="1757818" y="3718847"/>
                  </a:moveTo>
                  <a:cubicBezTo>
                    <a:pt x="1795917" y="3745511"/>
                    <a:pt x="1860430" y="3775563"/>
                    <a:pt x="1936085" y="3799955"/>
                  </a:cubicBezTo>
                  <a:cubicBezTo>
                    <a:pt x="2015408" y="3825527"/>
                    <a:pt x="2088421" y="3838899"/>
                    <a:pt x="2134846" y="3838323"/>
                  </a:cubicBezTo>
                  <a:cubicBezTo>
                    <a:pt x="2096748" y="3811659"/>
                    <a:pt x="2032235" y="3781607"/>
                    <a:pt x="1956580" y="3757215"/>
                  </a:cubicBezTo>
                  <a:cubicBezTo>
                    <a:pt x="1877257" y="3731643"/>
                    <a:pt x="1804244" y="3718271"/>
                    <a:pt x="1757818" y="3718847"/>
                  </a:cubicBezTo>
                  <a:close/>
                  <a:moveTo>
                    <a:pt x="1594688" y="3672555"/>
                  </a:moveTo>
                  <a:cubicBezTo>
                    <a:pt x="1557210" y="3676507"/>
                    <a:pt x="1503513" y="3694207"/>
                    <a:pt x="1447554" y="3722883"/>
                  </a:cubicBezTo>
                  <a:cubicBezTo>
                    <a:pt x="1388882" y="3752943"/>
                    <a:pt x="1341451" y="3788031"/>
                    <a:pt x="1317162" y="3816967"/>
                  </a:cubicBezTo>
                  <a:cubicBezTo>
                    <a:pt x="1354639" y="3813019"/>
                    <a:pt x="1408337" y="3795315"/>
                    <a:pt x="1464296" y="3766643"/>
                  </a:cubicBezTo>
                  <a:cubicBezTo>
                    <a:pt x="1522968" y="3736579"/>
                    <a:pt x="1570398" y="3701491"/>
                    <a:pt x="1594688" y="3672555"/>
                  </a:cubicBezTo>
                  <a:close/>
                  <a:moveTo>
                    <a:pt x="1351960" y="3434579"/>
                  </a:moveTo>
                  <a:cubicBezTo>
                    <a:pt x="1374118" y="3465063"/>
                    <a:pt x="1416298" y="3502715"/>
                    <a:pt x="1469109" y="3536839"/>
                  </a:cubicBezTo>
                  <a:cubicBezTo>
                    <a:pt x="1524479" y="3572619"/>
                    <a:pt x="1578582" y="3596151"/>
                    <a:pt x="1615785" y="3602719"/>
                  </a:cubicBezTo>
                  <a:cubicBezTo>
                    <a:pt x="1593626" y="3572239"/>
                    <a:pt x="1551447" y="3534587"/>
                    <a:pt x="1498635" y="3500459"/>
                  </a:cubicBezTo>
                  <a:cubicBezTo>
                    <a:pt x="1443265" y="3464683"/>
                    <a:pt x="1389162" y="3441147"/>
                    <a:pt x="1351960" y="3434579"/>
                  </a:cubicBezTo>
                  <a:close/>
                  <a:moveTo>
                    <a:pt x="1968832" y="3432235"/>
                  </a:moveTo>
                  <a:cubicBezTo>
                    <a:pt x="1930756" y="3448635"/>
                    <a:pt x="1878741" y="3484079"/>
                    <a:pt x="1826691" y="3531159"/>
                  </a:cubicBezTo>
                  <a:cubicBezTo>
                    <a:pt x="1772118" y="3580523"/>
                    <a:pt x="1730274" y="3631127"/>
                    <a:pt x="1711159" y="3667919"/>
                  </a:cubicBezTo>
                  <a:cubicBezTo>
                    <a:pt x="1749236" y="3651519"/>
                    <a:pt x="1801251" y="3616071"/>
                    <a:pt x="1853302" y="3568991"/>
                  </a:cubicBezTo>
                  <a:cubicBezTo>
                    <a:pt x="1907875" y="3519631"/>
                    <a:pt x="1949718" y="3469027"/>
                    <a:pt x="1968832" y="3432235"/>
                  </a:cubicBezTo>
                  <a:close/>
                  <a:moveTo>
                    <a:pt x="3965303" y="3376468"/>
                  </a:moveTo>
                  <a:cubicBezTo>
                    <a:pt x="3988964" y="3461731"/>
                    <a:pt x="4050761" y="3579227"/>
                    <a:pt x="4138838" y="3697715"/>
                  </a:cubicBezTo>
                  <a:cubicBezTo>
                    <a:pt x="4231183" y="3821943"/>
                    <a:pt x="4330815" y="3918195"/>
                    <a:pt x="4407228" y="3963235"/>
                  </a:cubicBezTo>
                  <a:cubicBezTo>
                    <a:pt x="4383567" y="3877975"/>
                    <a:pt x="4321771" y="3760479"/>
                    <a:pt x="4233695" y="3641991"/>
                  </a:cubicBezTo>
                  <a:cubicBezTo>
                    <a:pt x="4141348" y="3517763"/>
                    <a:pt x="4041717" y="3421512"/>
                    <a:pt x="3965303" y="3376468"/>
                  </a:cubicBezTo>
                  <a:close/>
                  <a:moveTo>
                    <a:pt x="3817029" y="3322204"/>
                  </a:moveTo>
                  <a:cubicBezTo>
                    <a:pt x="3773470" y="3399224"/>
                    <a:pt x="3734084" y="3526003"/>
                    <a:pt x="3712582" y="3672067"/>
                  </a:cubicBezTo>
                  <a:cubicBezTo>
                    <a:pt x="3690037" y="3825207"/>
                    <a:pt x="3692426" y="3963719"/>
                    <a:pt x="3714610" y="4049599"/>
                  </a:cubicBezTo>
                  <a:cubicBezTo>
                    <a:pt x="3758168" y="3972579"/>
                    <a:pt x="3797554" y="3845799"/>
                    <a:pt x="3819057" y="3699739"/>
                  </a:cubicBezTo>
                  <a:cubicBezTo>
                    <a:pt x="3841601" y="3546595"/>
                    <a:pt x="3839212" y="3408088"/>
                    <a:pt x="3817029" y="3322204"/>
                  </a:cubicBezTo>
                  <a:close/>
                  <a:moveTo>
                    <a:pt x="4207847" y="3310464"/>
                  </a:moveTo>
                  <a:cubicBezTo>
                    <a:pt x="4140807" y="3311480"/>
                    <a:pt x="4082469" y="3318494"/>
                    <a:pt x="4037771" y="3330778"/>
                  </a:cubicBezTo>
                  <a:cubicBezTo>
                    <a:pt x="4117529" y="3377424"/>
                    <a:pt x="4249025" y="3419232"/>
                    <a:pt x="4400677" y="3441559"/>
                  </a:cubicBezTo>
                  <a:cubicBezTo>
                    <a:pt x="4559678" y="3464963"/>
                    <a:pt x="4703636" y="3461479"/>
                    <a:pt x="4793031" y="3436911"/>
                  </a:cubicBezTo>
                  <a:cubicBezTo>
                    <a:pt x="4713273" y="3390264"/>
                    <a:pt x="4581777" y="3348456"/>
                    <a:pt x="4430125" y="3326130"/>
                  </a:cubicBezTo>
                  <a:cubicBezTo>
                    <a:pt x="4350626" y="3314426"/>
                    <a:pt x="4274885" y="3309446"/>
                    <a:pt x="4207847" y="3310464"/>
                  </a:cubicBezTo>
                  <a:close/>
                  <a:moveTo>
                    <a:pt x="1691626" y="3283170"/>
                  </a:moveTo>
                  <a:cubicBezTo>
                    <a:pt x="1676298" y="3321690"/>
                    <a:pt x="1664581" y="3383534"/>
                    <a:pt x="1661068" y="3453631"/>
                  </a:cubicBezTo>
                  <a:cubicBezTo>
                    <a:pt x="1657384" y="3527123"/>
                    <a:pt x="1663579" y="3592495"/>
                    <a:pt x="1676077" y="3632027"/>
                  </a:cubicBezTo>
                  <a:cubicBezTo>
                    <a:pt x="1691405" y="3593507"/>
                    <a:pt x="1703122" y="3531659"/>
                    <a:pt x="1706636" y="3461567"/>
                  </a:cubicBezTo>
                  <a:cubicBezTo>
                    <a:pt x="1710320" y="3388072"/>
                    <a:pt x="1704125" y="3322702"/>
                    <a:pt x="1691626" y="3283170"/>
                  </a:cubicBezTo>
                  <a:close/>
                  <a:moveTo>
                    <a:pt x="3712309" y="3186646"/>
                  </a:moveTo>
                  <a:cubicBezTo>
                    <a:pt x="3623829" y="3187434"/>
                    <a:pt x="3494342" y="3216714"/>
                    <a:pt x="3357097" y="3271124"/>
                  </a:cubicBezTo>
                  <a:cubicBezTo>
                    <a:pt x="3213200" y="3328170"/>
                    <a:pt x="3094442" y="3399494"/>
                    <a:pt x="3031158" y="3461647"/>
                  </a:cubicBezTo>
                  <a:cubicBezTo>
                    <a:pt x="3119637" y="3460859"/>
                    <a:pt x="3249125" y="3431579"/>
                    <a:pt x="3386369" y="3377170"/>
                  </a:cubicBezTo>
                  <a:cubicBezTo>
                    <a:pt x="3530266" y="3320124"/>
                    <a:pt x="3649025" y="3248800"/>
                    <a:pt x="3712309" y="3186646"/>
                  </a:cubicBezTo>
                  <a:close/>
                  <a:moveTo>
                    <a:pt x="5021422" y="3176092"/>
                  </a:moveTo>
                  <a:cubicBezTo>
                    <a:pt x="5107003" y="3535125"/>
                    <a:pt x="5159123" y="4108337"/>
                    <a:pt x="5133296" y="4439497"/>
                  </a:cubicBezTo>
                  <a:lnTo>
                    <a:pt x="5212231" y="4333545"/>
                  </a:lnTo>
                  <a:cubicBezTo>
                    <a:pt x="5234700" y="3963411"/>
                    <a:pt x="5163431" y="3605825"/>
                    <a:pt x="5098650" y="3254759"/>
                  </a:cubicBezTo>
                  <a:close/>
                  <a:moveTo>
                    <a:pt x="2564451" y="3134362"/>
                  </a:moveTo>
                  <a:cubicBezTo>
                    <a:pt x="2574528" y="3170674"/>
                    <a:pt x="2600847" y="3220714"/>
                    <a:pt x="2638358" y="3271178"/>
                  </a:cubicBezTo>
                  <a:cubicBezTo>
                    <a:pt x="2677687" y="3324086"/>
                    <a:pt x="2720120" y="3365080"/>
                    <a:pt x="2752664" y="3384262"/>
                  </a:cubicBezTo>
                  <a:cubicBezTo>
                    <a:pt x="2742587" y="3347950"/>
                    <a:pt x="2716268" y="3297908"/>
                    <a:pt x="2678757" y="3247446"/>
                  </a:cubicBezTo>
                  <a:cubicBezTo>
                    <a:pt x="2639427" y="3194538"/>
                    <a:pt x="2596995" y="3153546"/>
                    <a:pt x="2564451" y="3134362"/>
                  </a:cubicBezTo>
                  <a:close/>
                  <a:moveTo>
                    <a:pt x="736839" y="3132884"/>
                  </a:moveTo>
                  <a:cubicBezTo>
                    <a:pt x="746738" y="3159994"/>
                    <a:pt x="768871" y="3198216"/>
                    <a:pt x="798684" y="3237524"/>
                  </a:cubicBezTo>
                  <a:cubicBezTo>
                    <a:pt x="829941" y="3278736"/>
                    <a:pt x="862328" y="3311496"/>
                    <a:pt x="886149" y="3327708"/>
                  </a:cubicBezTo>
                  <a:cubicBezTo>
                    <a:pt x="876249" y="3300600"/>
                    <a:pt x="854116" y="3262376"/>
                    <a:pt x="824304" y="3223070"/>
                  </a:cubicBezTo>
                  <a:cubicBezTo>
                    <a:pt x="793046" y="3181858"/>
                    <a:pt x="760660" y="3149096"/>
                    <a:pt x="736839" y="3132884"/>
                  </a:cubicBezTo>
                  <a:close/>
                  <a:moveTo>
                    <a:pt x="699131" y="3114050"/>
                  </a:moveTo>
                  <a:cubicBezTo>
                    <a:pt x="698698" y="3139488"/>
                    <a:pt x="706772" y="3176336"/>
                    <a:pt x="722566" y="3215078"/>
                  </a:cubicBezTo>
                  <a:cubicBezTo>
                    <a:pt x="739125" y="3255698"/>
                    <a:pt x="760297" y="3288896"/>
                    <a:pt x="779053" y="3306262"/>
                  </a:cubicBezTo>
                  <a:cubicBezTo>
                    <a:pt x="779486" y="3280826"/>
                    <a:pt x="771412" y="3243978"/>
                    <a:pt x="755618" y="3205236"/>
                  </a:cubicBezTo>
                  <a:cubicBezTo>
                    <a:pt x="739059" y="3164616"/>
                    <a:pt x="717888" y="3131418"/>
                    <a:pt x="699131" y="3114050"/>
                  </a:cubicBezTo>
                  <a:close/>
                  <a:moveTo>
                    <a:pt x="2501302" y="3111250"/>
                  </a:moveTo>
                  <a:cubicBezTo>
                    <a:pt x="2482750" y="3144054"/>
                    <a:pt x="2465976" y="3198048"/>
                    <a:pt x="2456818" y="3260254"/>
                  </a:cubicBezTo>
                  <a:cubicBezTo>
                    <a:pt x="2447217" y="3325478"/>
                    <a:pt x="2448234" y="3384468"/>
                    <a:pt x="2457682" y="3421044"/>
                  </a:cubicBezTo>
                  <a:cubicBezTo>
                    <a:pt x="2476233" y="3388242"/>
                    <a:pt x="2493008" y="3334248"/>
                    <a:pt x="2502165" y="3272040"/>
                  </a:cubicBezTo>
                  <a:cubicBezTo>
                    <a:pt x="2511767" y="3206818"/>
                    <a:pt x="2510749" y="3147828"/>
                    <a:pt x="2501302" y="3111250"/>
                  </a:cubicBezTo>
                  <a:close/>
                  <a:moveTo>
                    <a:pt x="668612" y="3109704"/>
                  </a:moveTo>
                  <a:cubicBezTo>
                    <a:pt x="656486" y="3130904"/>
                    <a:pt x="645772" y="3165766"/>
                    <a:pt x="640259" y="3205904"/>
                  </a:cubicBezTo>
                  <a:cubicBezTo>
                    <a:pt x="634478" y="3247990"/>
                    <a:pt x="635767" y="3286030"/>
                    <a:pt x="642489" y="3309594"/>
                  </a:cubicBezTo>
                  <a:cubicBezTo>
                    <a:pt x="654614" y="3288394"/>
                    <a:pt x="665328" y="3253532"/>
                    <a:pt x="670842" y="3213394"/>
                  </a:cubicBezTo>
                  <a:cubicBezTo>
                    <a:pt x="673732" y="3192352"/>
                    <a:pt x="674855" y="3172320"/>
                    <a:pt x="674415" y="3154604"/>
                  </a:cubicBezTo>
                  <a:close/>
                  <a:moveTo>
                    <a:pt x="2667749" y="3106250"/>
                  </a:moveTo>
                  <a:cubicBezTo>
                    <a:pt x="2639197" y="3106684"/>
                    <a:pt x="2614351" y="3109672"/>
                    <a:pt x="2595314" y="3114902"/>
                  </a:cubicBezTo>
                  <a:cubicBezTo>
                    <a:pt x="2629283" y="3134768"/>
                    <a:pt x="2685286" y="3152574"/>
                    <a:pt x="2749874" y="3162082"/>
                  </a:cubicBezTo>
                  <a:cubicBezTo>
                    <a:pt x="2817591" y="3172052"/>
                    <a:pt x="2878902" y="3170566"/>
                    <a:pt x="2916975" y="3160104"/>
                  </a:cubicBezTo>
                  <a:cubicBezTo>
                    <a:pt x="2883006" y="3140238"/>
                    <a:pt x="2827003" y="3122432"/>
                    <a:pt x="2762416" y="3112924"/>
                  </a:cubicBezTo>
                  <a:cubicBezTo>
                    <a:pt x="2728557" y="3107938"/>
                    <a:pt x="2696300" y="3105818"/>
                    <a:pt x="2667749" y="3106250"/>
                  </a:cubicBezTo>
                  <a:close/>
                  <a:moveTo>
                    <a:pt x="656350" y="3090666"/>
                  </a:moveTo>
                  <a:cubicBezTo>
                    <a:pt x="633875" y="3097138"/>
                    <a:pt x="602978" y="3113772"/>
                    <a:pt x="571886" y="3137354"/>
                  </a:cubicBezTo>
                  <a:cubicBezTo>
                    <a:pt x="539288" y="3162078"/>
                    <a:pt x="514102" y="3188658"/>
                    <a:pt x="502392" y="3208968"/>
                  </a:cubicBezTo>
                  <a:cubicBezTo>
                    <a:pt x="524867" y="3202498"/>
                    <a:pt x="555764" y="3185864"/>
                    <a:pt x="586856" y="3162282"/>
                  </a:cubicBezTo>
                  <a:cubicBezTo>
                    <a:pt x="619455" y="3137558"/>
                    <a:pt x="644640" y="3110978"/>
                    <a:pt x="656350" y="3090666"/>
                  </a:cubicBezTo>
                  <a:close/>
                  <a:moveTo>
                    <a:pt x="899098" y="3058016"/>
                  </a:moveTo>
                  <a:cubicBezTo>
                    <a:pt x="880781" y="3057932"/>
                    <a:pt x="860211" y="3059176"/>
                    <a:pt x="838603" y="3061898"/>
                  </a:cubicBezTo>
                  <a:cubicBezTo>
                    <a:pt x="793292" y="3067604"/>
                    <a:pt x="754015" y="3078470"/>
                    <a:pt x="731211" y="3090388"/>
                  </a:cubicBezTo>
                  <a:cubicBezTo>
                    <a:pt x="756411" y="3095584"/>
                    <a:pt x="795473" y="3096046"/>
                    <a:pt x="838689" y="3090604"/>
                  </a:cubicBezTo>
                  <a:cubicBezTo>
                    <a:pt x="884000" y="3084896"/>
                    <a:pt x="923277" y="3074032"/>
                    <a:pt x="946080" y="3062112"/>
                  </a:cubicBezTo>
                  <a:cubicBezTo>
                    <a:pt x="933481" y="3059516"/>
                    <a:pt x="917415" y="3058100"/>
                    <a:pt x="899098" y="3058016"/>
                  </a:cubicBezTo>
                  <a:close/>
                  <a:moveTo>
                    <a:pt x="2456702" y="3053518"/>
                  </a:moveTo>
                  <a:cubicBezTo>
                    <a:pt x="2419019" y="3053854"/>
                    <a:pt x="2363871" y="3066324"/>
                    <a:pt x="2305419" y="3089496"/>
                  </a:cubicBezTo>
                  <a:cubicBezTo>
                    <a:pt x="2244135" y="3113792"/>
                    <a:pt x="2193557" y="3144168"/>
                    <a:pt x="2166604" y="3170638"/>
                  </a:cubicBezTo>
                  <a:cubicBezTo>
                    <a:pt x="2204287" y="3170304"/>
                    <a:pt x="2259435" y="3157834"/>
                    <a:pt x="2317886" y="3134660"/>
                  </a:cubicBezTo>
                  <a:cubicBezTo>
                    <a:pt x="2379171" y="3110366"/>
                    <a:pt x="2429750" y="3079988"/>
                    <a:pt x="2456702" y="3053518"/>
                  </a:cubicBezTo>
                  <a:close/>
                  <a:moveTo>
                    <a:pt x="520978" y="3021008"/>
                  </a:moveTo>
                  <a:cubicBezTo>
                    <a:pt x="503930" y="3021318"/>
                    <a:pt x="489118" y="3023084"/>
                    <a:pt x="477797" y="3026126"/>
                  </a:cubicBezTo>
                  <a:cubicBezTo>
                    <a:pt x="498265" y="3037442"/>
                    <a:pt x="531875" y="3047528"/>
                    <a:pt x="570535" y="3052838"/>
                  </a:cubicBezTo>
                  <a:cubicBezTo>
                    <a:pt x="611069" y="3058406"/>
                    <a:pt x="647671" y="3057420"/>
                    <a:pt x="670314" y="3051338"/>
                  </a:cubicBezTo>
                  <a:cubicBezTo>
                    <a:pt x="649846" y="3040022"/>
                    <a:pt x="616237" y="3029936"/>
                    <a:pt x="577577" y="3024626"/>
                  </a:cubicBezTo>
                  <a:cubicBezTo>
                    <a:pt x="557310" y="3021842"/>
                    <a:pt x="538025" y="3020696"/>
                    <a:pt x="520978" y="3021008"/>
                  </a:cubicBezTo>
                  <a:close/>
                  <a:moveTo>
                    <a:pt x="2913732" y="2940018"/>
                  </a:moveTo>
                  <a:cubicBezTo>
                    <a:pt x="2872755" y="2938924"/>
                    <a:pt x="2813259" y="2951360"/>
                    <a:pt x="2750591" y="2976204"/>
                  </a:cubicBezTo>
                  <a:cubicBezTo>
                    <a:pt x="2684886" y="3002252"/>
                    <a:pt x="2631068" y="3035846"/>
                    <a:pt x="2602793" y="3065798"/>
                  </a:cubicBezTo>
                  <a:cubicBezTo>
                    <a:pt x="2643770" y="3066890"/>
                    <a:pt x="2703266" y="3054454"/>
                    <a:pt x="2765933" y="3029610"/>
                  </a:cubicBezTo>
                  <a:cubicBezTo>
                    <a:pt x="2831639" y="3003562"/>
                    <a:pt x="2885458" y="2969968"/>
                    <a:pt x="2913732" y="2940018"/>
                  </a:cubicBezTo>
                  <a:close/>
                  <a:moveTo>
                    <a:pt x="4785417" y="2920148"/>
                  </a:moveTo>
                  <a:cubicBezTo>
                    <a:pt x="4689202" y="2917580"/>
                    <a:pt x="4549505" y="2946780"/>
                    <a:pt x="4402361" y="3005112"/>
                  </a:cubicBezTo>
                  <a:cubicBezTo>
                    <a:pt x="4248086" y="3066274"/>
                    <a:pt x="4121720" y="3145154"/>
                    <a:pt x="4055332" y="3215478"/>
                  </a:cubicBezTo>
                  <a:cubicBezTo>
                    <a:pt x="4151546" y="3218044"/>
                    <a:pt x="4291242" y="3188846"/>
                    <a:pt x="4438385" y="3130512"/>
                  </a:cubicBezTo>
                  <a:cubicBezTo>
                    <a:pt x="4592662" y="3069352"/>
                    <a:pt x="4719029" y="2990470"/>
                    <a:pt x="4785417" y="2920148"/>
                  </a:cubicBezTo>
                  <a:close/>
                  <a:moveTo>
                    <a:pt x="858068" y="2887728"/>
                  </a:moveTo>
                  <a:cubicBezTo>
                    <a:pt x="836575" y="2901872"/>
                    <a:pt x="808627" y="2929166"/>
                    <a:pt x="781918" y="2963574"/>
                  </a:cubicBezTo>
                  <a:cubicBezTo>
                    <a:pt x="753914" y="2999650"/>
                    <a:pt x="733824" y="3035104"/>
                    <a:pt x="726126" y="3059658"/>
                  </a:cubicBezTo>
                  <a:cubicBezTo>
                    <a:pt x="747619" y="3045512"/>
                    <a:pt x="775567" y="3018218"/>
                    <a:pt x="802277" y="2983812"/>
                  </a:cubicBezTo>
                  <a:cubicBezTo>
                    <a:pt x="830281" y="2947736"/>
                    <a:pt x="850371" y="2912280"/>
                    <a:pt x="858068" y="2887728"/>
                  </a:cubicBezTo>
                  <a:close/>
                  <a:moveTo>
                    <a:pt x="631452" y="2843984"/>
                  </a:moveTo>
                  <a:cubicBezTo>
                    <a:pt x="631885" y="2867368"/>
                    <a:pt x="639955" y="2901516"/>
                    <a:pt x="654687" y="2937652"/>
                  </a:cubicBezTo>
                  <a:cubicBezTo>
                    <a:pt x="670131" y="2975540"/>
                    <a:pt x="689286" y="3006746"/>
                    <a:pt x="705876" y="3023314"/>
                  </a:cubicBezTo>
                  <a:cubicBezTo>
                    <a:pt x="705441" y="2999930"/>
                    <a:pt x="697372" y="2965780"/>
                    <a:pt x="682640" y="2929644"/>
                  </a:cubicBezTo>
                  <a:cubicBezTo>
                    <a:pt x="667195" y="2891758"/>
                    <a:pt x="648041" y="2860552"/>
                    <a:pt x="631452" y="2843984"/>
                  </a:cubicBezTo>
                  <a:close/>
                  <a:moveTo>
                    <a:pt x="2240613" y="2806192"/>
                  </a:moveTo>
                  <a:cubicBezTo>
                    <a:pt x="2263069" y="2841042"/>
                    <a:pt x="2306610" y="2886498"/>
                    <a:pt x="2361632" y="2930068"/>
                  </a:cubicBezTo>
                  <a:cubicBezTo>
                    <a:pt x="2419321" y="2975750"/>
                    <a:pt x="2476134" y="3008670"/>
                    <a:pt x="2515575" y="3021454"/>
                  </a:cubicBezTo>
                  <a:cubicBezTo>
                    <a:pt x="2493119" y="2986606"/>
                    <a:pt x="2449578" y="2941150"/>
                    <a:pt x="2394556" y="2897580"/>
                  </a:cubicBezTo>
                  <a:cubicBezTo>
                    <a:pt x="2336867" y="2851898"/>
                    <a:pt x="2280053" y="2818976"/>
                    <a:pt x="2240613" y="2806192"/>
                  </a:cubicBezTo>
                  <a:close/>
                  <a:moveTo>
                    <a:pt x="2949954" y="2767798"/>
                  </a:moveTo>
                  <a:cubicBezTo>
                    <a:pt x="2906121" y="2783326"/>
                    <a:pt x="2844191" y="2818392"/>
                    <a:pt x="2780395" y="2865814"/>
                  </a:cubicBezTo>
                  <a:cubicBezTo>
                    <a:pt x="2713508" y="2915536"/>
                    <a:pt x="2660219" y="2967206"/>
                    <a:pt x="2633726" y="3005336"/>
                  </a:cubicBezTo>
                  <a:cubicBezTo>
                    <a:pt x="2677559" y="2989806"/>
                    <a:pt x="2739489" y="2954740"/>
                    <a:pt x="2803285" y="2907318"/>
                  </a:cubicBezTo>
                  <a:cubicBezTo>
                    <a:pt x="2870172" y="2857598"/>
                    <a:pt x="2923461" y="2805926"/>
                    <a:pt x="2949954" y="2767798"/>
                  </a:cubicBezTo>
                  <a:close/>
                  <a:moveTo>
                    <a:pt x="2522955" y="2667100"/>
                  </a:moveTo>
                  <a:cubicBezTo>
                    <a:pt x="2514191" y="2707620"/>
                    <a:pt x="2512837" y="2770550"/>
                    <a:pt x="2520935" y="2840266"/>
                  </a:cubicBezTo>
                  <a:cubicBezTo>
                    <a:pt x="2529425" y="2913360"/>
                    <a:pt x="2546319" y="2976812"/>
                    <a:pt x="2565168" y="3013740"/>
                  </a:cubicBezTo>
                  <a:cubicBezTo>
                    <a:pt x="2573932" y="2973220"/>
                    <a:pt x="2575285" y="2910290"/>
                    <a:pt x="2567188" y="2840574"/>
                  </a:cubicBezTo>
                  <a:cubicBezTo>
                    <a:pt x="2558698" y="2767480"/>
                    <a:pt x="2541804" y="2704028"/>
                    <a:pt x="2522955" y="2667100"/>
                  </a:cubicBezTo>
                  <a:close/>
                  <a:moveTo>
                    <a:pt x="3204932" y="2605926"/>
                  </a:moveTo>
                  <a:cubicBezTo>
                    <a:pt x="3257658" y="2687752"/>
                    <a:pt x="3359893" y="2794482"/>
                    <a:pt x="3489084" y="2896784"/>
                  </a:cubicBezTo>
                  <a:cubicBezTo>
                    <a:pt x="3624538" y="3004046"/>
                    <a:pt x="3757936" y="3081346"/>
                    <a:pt x="3850542" y="3111362"/>
                  </a:cubicBezTo>
                  <a:cubicBezTo>
                    <a:pt x="3797815" y="3029536"/>
                    <a:pt x="3695581" y="2922806"/>
                    <a:pt x="3566390" y="2820504"/>
                  </a:cubicBezTo>
                  <a:cubicBezTo>
                    <a:pt x="3430935" y="2713242"/>
                    <a:pt x="3297537" y="2635942"/>
                    <a:pt x="3204932" y="2605926"/>
                  </a:cubicBezTo>
                  <a:close/>
                  <a:moveTo>
                    <a:pt x="4870466" y="2515774"/>
                  </a:moveTo>
                  <a:cubicBezTo>
                    <a:pt x="4767546" y="2552234"/>
                    <a:pt x="4622135" y="2634568"/>
                    <a:pt x="4472342" y="2745916"/>
                  </a:cubicBezTo>
                  <a:cubicBezTo>
                    <a:pt x="4315290" y="2862662"/>
                    <a:pt x="4190166" y="2983986"/>
                    <a:pt x="4127962" y="3073514"/>
                  </a:cubicBezTo>
                  <a:cubicBezTo>
                    <a:pt x="4230883" y="3037052"/>
                    <a:pt x="4376294" y="2954718"/>
                    <a:pt x="4526086" y="2843370"/>
                  </a:cubicBezTo>
                  <a:cubicBezTo>
                    <a:pt x="4683138" y="2726624"/>
                    <a:pt x="4808262" y="2605298"/>
                    <a:pt x="4870466" y="2515774"/>
                  </a:cubicBezTo>
                  <a:close/>
                  <a:moveTo>
                    <a:pt x="3867871" y="2279337"/>
                  </a:moveTo>
                  <a:cubicBezTo>
                    <a:pt x="3847294" y="2374478"/>
                    <a:pt x="3844115" y="2522238"/>
                    <a:pt x="3863128" y="2685930"/>
                  </a:cubicBezTo>
                  <a:cubicBezTo>
                    <a:pt x="3883063" y="2857556"/>
                    <a:pt x="3922729" y="3006542"/>
                    <a:pt x="3966987" y="3093250"/>
                  </a:cubicBezTo>
                  <a:cubicBezTo>
                    <a:pt x="3987564" y="2998106"/>
                    <a:pt x="3990743" y="2850346"/>
                    <a:pt x="3971729" y="2686654"/>
                  </a:cubicBezTo>
                  <a:cubicBezTo>
                    <a:pt x="3951796" y="2515028"/>
                    <a:pt x="3912128" y="2366042"/>
                    <a:pt x="3867871" y="2279337"/>
                  </a:cubicBezTo>
                  <a:close/>
                  <a:moveTo>
                    <a:pt x="585702" y="1942749"/>
                  </a:moveTo>
                  <a:lnTo>
                    <a:pt x="483925" y="2083503"/>
                  </a:lnTo>
                  <a:cubicBezTo>
                    <a:pt x="330355" y="2641350"/>
                    <a:pt x="256133" y="3204574"/>
                    <a:pt x="179128" y="3756169"/>
                  </a:cubicBezTo>
                  <a:lnTo>
                    <a:pt x="211881" y="3896149"/>
                  </a:lnTo>
                  <a:cubicBezTo>
                    <a:pt x="275220" y="3326988"/>
                    <a:pt x="443738" y="2440366"/>
                    <a:pt x="585702" y="1942749"/>
                  </a:cubicBezTo>
                  <a:close/>
                  <a:moveTo>
                    <a:pt x="4126644" y="1889514"/>
                  </a:moveTo>
                  <a:cubicBezTo>
                    <a:pt x="4136721" y="1925826"/>
                    <a:pt x="4163040" y="1975867"/>
                    <a:pt x="4200551" y="2026330"/>
                  </a:cubicBezTo>
                  <a:cubicBezTo>
                    <a:pt x="4239881" y="2079238"/>
                    <a:pt x="4282313" y="2120231"/>
                    <a:pt x="4314857" y="2139414"/>
                  </a:cubicBezTo>
                  <a:cubicBezTo>
                    <a:pt x="4304780" y="2103102"/>
                    <a:pt x="4278462" y="2053061"/>
                    <a:pt x="4240950" y="2002599"/>
                  </a:cubicBezTo>
                  <a:cubicBezTo>
                    <a:pt x="4201620" y="1949690"/>
                    <a:pt x="4159188" y="1908698"/>
                    <a:pt x="4126644" y="1889514"/>
                  </a:cubicBezTo>
                  <a:close/>
                  <a:moveTo>
                    <a:pt x="4063495" y="1866403"/>
                  </a:moveTo>
                  <a:cubicBezTo>
                    <a:pt x="4044944" y="1899205"/>
                    <a:pt x="4028169" y="1953200"/>
                    <a:pt x="4019012" y="2015407"/>
                  </a:cubicBezTo>
                  <a:cubicBezTo>
                    <a:pt x="4009410" y="2080629"/>
                    <a:pt x="4010428" y="2139620"/>
                    <a:pt x="4019875" y="2176196"/>
                  </a:cubicBezTo>
                  <a:cubicBezTo>
                    <a:pt x="4038426" y="2143394"/>
                    <a:pt x="4055201" y="2089399"/>
                    <a:pt x="4064359" y="2027192"/>
                  </a:cubicBezTo>
                  <a:cubicBezTo>
                    <a:pt x="4073960" y="1961970"/>
                    <a:pt x="4072943" y="1902981"/>
                    <a:pt x="4063495" y="1866403"/>
                  </a:cubicBezTo>
                  <a:close/>
                  <a:moveTo>
                    <a:pt x="4229942" y="1861403"/>
                  </a:moveTo>
                  <a:cubicBezTo>
                    <a:pt x="4201390" y="1861836"/>
                    <a:pt x="4176544" y="1864823"/>
                    <a:pt x="4157508" y="1870055"/>
                  </a:cubicBezTo>
                  <a:cubicBezTo>
                    <a:pt x="4191476" y="1889921"/>
                    <a:pt x="4247479" y="1907726"/>
                    <a:pt x="4312067" y="1917235"/>
                  </a:cubicBezTo>
                  <a:cubicBezTo>
                    <a:pt x="4379784" y="1927204"/>
                    <a:pt x="4441095" y="1925719"/>
                    <a:pt x="4479168" y="1915255"/>
                  </a:cubicBezTo>
                  <a:cubicBezTo>
                    <a:pt x="4445200" y="1895389"/>
                    <a:pt x="4389196" y="1877584"/>
                    <a:pt x="4324609" y="1868075"/>
                  </a:cubicBezTo>
                  <a:cubicBezTo>
                    <a:pt x="4290751" y="1863090"/>
                    <a:pt x="4258493" y="1860970"/>
                    <a:pt x="4229942" y="1861403"/>
                  </a:cubicBezTo>
                  <a:close/>
                  <a:moveTo>
                    <a:pt x="4018895" y="1808670"/>
                  </a:moveTo>
                  <a:cubicBezTo>
                    <a:pt x="3981212" y="1809005"/>
                    <a:pt x="3926065" y="1821475"/>
                    <a:pt x="3867613" y="1844648"/>
                  </a:cubicBezTo>
                  <a:cubicBezTo>
                    <a:pt x="3806328" y="1868944"/>
                    <a:pt x="3755750" y="1899320"/>
                    <a:pt x="3728797" y="1925790"/>
                  </a:cubicBezTo>
                  <a:cubicBezTo>
                    <a:pt x="3766480" y="1925456"/>
                    <a:pt x="3821628" y="1912986"/>
                    <a:pt x="3880080" y="1889813"/>
                  </a:cubicBezTo>
                  <a:cubicBezTo>
                    <a:pt x="3941364" y="1865517"/>
                    <a:pt x="3991943" y="1835141"/>
                    <a:pt x="4018895" y="1808670"/>
                  </a:cubicBezTo>
                  <a:close/>
                  <a:moveTo>
                    <a:pt x="4475925" y="1695170"/>
                  </a:moveTo>
                  <a:cubicBezTo>
                    <a:pt x="4434948" y="1694076"/>
                    <a:pt x="4375452" y="1706512"/>
                    <a:pt x="4312784" y="1731355"/>
                  </a:cubicBezTo>
                  <a:cubicBezTo>
                    <a:pt x="4247080" y="1757404"/>
                    <a:pt x="4193261" y="1790998"/>
                    <a:pt x="4164987" y="1820949"/>
                  </a:cubicBezTo>
                  <a:cubicBezTo>
                    <a:pt x="4205964" y="1822042"/>
                    <a:pt x="4265459" y="1809607"/>
                    <a:pt x="4328127" y="1784763"/>
                  </a:cubicBezTo>
                  <a:cubicBezTo>
                    <a:pt x="4393832" y="1758715"/>
                    <a:pt x="4447651" y="1725120"/>
                    <a:pt x="4475925" y="1695170"/>
                  </a:cubicBezTo>
                  <a:close/>
                  <a:moveTo>
                    <a:pt x="3802807" y="1561345"/>
                  </a:moveTo>
                  <a:cubicBezTo>
                    <a:pt x="3825262" y="1596194"/>
                    <a:pt x="3868803" y="1641650"/>
                    <a:pt x="3923825" y="1685219"/>
                  </a:cubicBezTo>
                  <a:cubicBezTo>
                    <a:pt x="3981514" y="1730901"/>
                    <a:pt x="4038328" y="1763823"/>
                    <a:pt x="4077768" y="1776607"/>
                  </a:cubicBezTo>
                  <a:cubicBezTo>
                    <a:pt x="4055312" y="1741757"/>
                    <a:pt x="4011771" y="1696302"/>
                    <a:pt x="3956749" y="1652732"/>
                  </a:cubicBezTo>
                  <a:cubicBezTo>
                    <a:pt x="3899060" y="1607050"/>
                    <a:pt x="3842247" y="1574128"/>
                    <a:pt x="3802807" y="1561345"/>
                  </a:cubicBezTo>
                  <a:close/>
                  <a:moveTo>
                    <a:pt x="4512147" y="1522950"/>
                  </a:moveTo>
                  <a:cubicBezTo>
                    <a:pt x="4468314" y="1538478"/>
                    <a:pt x="4406384" y="1573543"/>
                    <a:pt x="4342589" y="1620966"/>
                  </a:cubicBezTo>
                  <a:cubicBezTo>
                    <a:pt x="4275701" y="1670687"/>
                    <a:pt x="4222412" y="1722358"/>
                    <a:pt x="4195919" y="1760487"/>
                  </a:cubicBezTo>
                  <a:cubicBezTo>
                    <a:pt x="4239753" y="1744958"/>
                    <a:pt x="4301682" y="1709893"/>
                    <a:pt x="4365478" y="1662471"/>
                  </a:cubicBezTo>
                  <a:cubicBezTo>
                    <a:pt x="4432365" y="1612749"/>
                    <a:pt x="4485655" y="1561077"/>
                    <a:pt x="4512147" y="1522950"/>
                  </a:cubicBezTo>
                  <a:close/>
                  <a:moveTo>
                    <a:pt x="4085148" y="1422252"/>
                  </a:moveTo>
                  <a:cubicBezTo>
                    <a:pt x="4076385" y="1462773"/>
                    <a:pt x="4075031" y="1525702"/>
                    <a:pt x="4083128" y="1595418"/>
                  </a:cubicBezTo>
                  <a:cubicBezTo>
                    <a:pt x="4091618" y="1668512"/>
                    <a:pt x="4108512" y="1731965"/>
                    <a:pt x="4127361" y="1768893"/>
                  </a:cubicBezTo>
                  <a:cubicBezTo>
                    <a:pt x="4136125" y="1728372"/>
                    <a:pt x="4137479" y="1665442"/>
                    <a:pt x="4129381" y="1595726"/>
                  </a:cubicBezTo>
                  <a:cubicBezTo>
                    <a:pt x="4120891" y="1522632"/>
                    <a:pt x="4103997" y="1459180"/>
                    <a:pt x="4085148" y="1422252"/>
                  </a:cubicBezTo>
                  <a:close/>
                  <a:moveTo>
                    <a:pt x="3710142" y="1103372"/>
                  </a:moveTo>
                  <a:cubicBezTo>
                    <a:pt x="3218928" y="1900369"/>
                    <a:pt x="2393912" y="2367840"/>
                    <a:pt x="1616913" y="2540256"/>
                  </a:cubicBezTo>
                  <a:cubicBezTo>
                    <a:pt x="2404203" y="2454642"/>
                    <a:pt x="3269353" y="1986958"/>
                    <a:pt x="3710142" y="1103372"/>
                  </a:cubicBezTo>
                  <a:close/>
                  <a:moveTo>
                    <a:pt x="697302" y="942153"/>
                  </a:moveTo>
                  <a:lnTo>
                    <a:pt x="609418" y="1053040"/>
                  </a:lnTo>
                  <a:cubicBezTo>
                    <a:pt x="436029" y="1504598"/>
                    <a:pt x="317567" y="1964416"/>
                    <a:pt x="198530" y="2414531"/>
                  </a:cubicBezTo>
                  <a:lnTo>
                    <a:pt x="204940" y="2531287"/>
                  </a:lnTo>
                  <a:cubicBezTo>
                    <a:pt x="316482" y="2066058"/>
                    <a:pt x="539150" y="1344715"/>
                    <a:pt x="697302" y="942153"/>
                  </a:cubicBezTo>
                  <a:close/>
                  <a:moveTo>
                    <a:pt x="3747524" y="686093"/>
                  </a:moveTo>
                  <a:cubicBezTo>
                    <a:pt x="2999300" y="1248815"/>
                    <a:pt x="2060577" y="1382909"/>
                    <a:pt x="1274253" y="1259830"/>
                  </a:cubicBezTo>
                  <a:cubicBezTo>
                    <a:pt x="2012226" y="1508341"/>
                    <a:pt x="3073593" y="1432331"/>
                    <a:pt x="3747524" y="686093"/>
                  </a:cubicBezTo>
                  <a:close/>
                  <a:moveTo>
                    <a:pt x="3941473" y="180865"/>
                  </a:moveTo>
                  <a:cubicBezTo>
                    <a:pt x="3620952" y="355209"/>
                    <a:pt x="3077363" y="469846"/>
                    <a:pt x="2460722" y="469846"/>
                  </a:cubicBezTo>
                  <a:cubicBezTo>
                    <a:pt x="1895541" y="469846"/>
                    <a:pt x="1391727" y="373545"/>
                    <a:pt x="1065088" y="222700"/>
                  </a:cubicBezTo>
                  <a:cubicBezTo>
                    <a:pt x="1324904" y="437099"/>
                    <a:pt x="1860697" y="583595"/>
                    <a:pt x="2479339" y="583595"/>
                  </a:cubicBezTo>
                  <a:cubicBezTo>
                    <a:pt x="3138187" y="583595"/>
                    <a:pt x="3703066" y="417440"/>
                    <a:pt x="3941473" y="180865"/>
                  </a:cubicBezTo>
                  <a:close/>
                  <a:moveTo>
                    <a:pt x="4185408" y="0"/>
                  </a:moveTo>
                  <a:cubicBezTo>
                    <a:pt x="4208855" y="797170"/>
                    <a:pt x="5412154" y="2696308"/>
                    <a:pt x="5365261" y="4595447"/>
                  </a:cubicBezTo>
                  <a:cubicBezTo>
                    <a:pt x="3763107" y="5025291"/>
                    <a:pt x="1578708" y="4880707"/>
                    <a:pt x="0" y="4888523"/>
                  </a:cubicBezTo>
                  <a:cubicBezTo>
                    <a:pt x="164123" y="3216032"/>
                    <a:pt x="-277446" y="1860060"/>
                    <a:pt x="824523" y="70338"/>
                  </a:cubicBezTo>
                  <a:cubicBezTo>
                    <a:pt x="1934308" y="515814"/>
                    <a:pt x="3494457" y="521144"/>
                    <a:pt x="4185408" y="0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" name="任意多边形 101"/>
            <p:cNvSpPr/>
            <p:nvPr/>
          </p:nvSpPr>
          <p:spPr>
            <a:xfrm>
              <a:off x="1544722" y="4141430"/>
              <a:ext cx="842181" cy="1458574"/>
            </a:xfrm>
            <a:custGeom>
              <a:avLst/>
              <a:gdLst>
                <a:gd name="connsiteX0" fmla="*/ 3633745 w 4525107"/>
                <a:gd name="connsiteY0" fmla="*/ 6789684 h 7929296"/>
                <a:gd name="connsiteX1" fmla="*/ 3629790 w 4525107"/>
                <a:gd name="connsiteY1" fmla="*/ 6871698 h 7929296"/>
                <a:gd name="connsiteX2" fmla="*/ 3599816 w 4525107"/>
                <a:gd name="connsiteY2" fmla="*/ 6951052 h 7929296"/>
                <a:gd name="connsiteX3" fmla="*/ 3603770 w 4525107"/>
                <a:gd name="connsiteY3" fmla="*/ 6869036 h 7929296"/>
                <a:gd name="connsiteX4" fmla="*/ 3633745 w 4525107"/>
                <a:gd name="connsiteY4" fmla="*/ 6789684 h 7929296"/>
                <a:gd name="connsiteX5" fmla="*/ 3524733 w 4525107"/>
                <a:gd name="connsiteY5" fmla="*/ 6698002 h 7929296"/>
                <a:gd name="connsiteX6" fmla="*/ 3534146 w 4525107"/>
                <a:gd name="connsiteY6" fmla="*/ 6698390 h 7929296"/>
                <a:gd name="connsiteX7" fmla="*/ 3536070 w 4525107"/>
                <a:gd name="connsiteY7" fmla="*/ 6699848 h 7929296"/>
                <a:gd name="connsiteX8" fmla="*/ 3485494 w 4525107"/>
                <a:gd name="connsiteY8" fmla="*/ 6784742 h 7929296"/>
                <a:gd name="connsiteX9" fmla="*/ 3489391 w 4525107"/>
                <a:gd name="connsiteY9" fmla="*/ 6883484 h 7929296"/>
                <a:gd name="connsiteX10" fmla="*/ 3487005 w 4525107"/>
                <a:gd name="connsiteY10" fmla="*/ 6883846 h 7929296"/>
                <a:gd name="connsiteX11" fmla="*/ 3466246 w 4525107"/>
                <a:gd name="connsiteY11" fmla="*/ 6779850 h 7929296"/>
                <a:gd name="connsiteX12" fmla="*/ 3524733 w 4525107"/>
                <a:gd name="connsiteY12" fmla="*/ 6698002 h 7929296"/>
                <a:gd name="connsiteX13" fmla="*/ 2429818 w 4525107"/>
                <a:gd name="connsiteY13" fmla="*/ 6639282 h 7929296"/>
                <a:gd name="connsiteX14" fmla="*/ 2416829 w 4525107"/>
                <a:gd name="connsiteY14" fmla="*/ 6720358 h 7929296"/>
                <a:gd name="connsiteX15" fmla="*/ 2378274 w 4525107"/>
                <a:gd name="connsiteY15" fmla="*/ 6795914 h 7929296"/>
                <a:gd name="connsiteX16" fmla="*/ 2391262 w 4525107"/>
                <a:gd name="connsiteY16" fmla="*/ 6714838 h 7929296"/>
                <a:gd name="connsiteX17" fmla="*/ 2429818 w 4525107"/>
                <a:gd name="connsiteY17" fmla="*/ 6639282 h 7929296"/>
                <a:gd name="connsiteX18" fmla="*/ 3903054 w 4525107"/>
                <a:gd name="connsiteY18" fmla="*/ 6621070 h 7929296"/>
                <a:gd name="connsiteX19" fmla="*/ 3972388 w 4525107"/>
                <a:gd name="connsiteY19" fmla="*/ 6661324 h 7929296"/>
                <a:gd name="connsiteX20" fmla="*/ 4051953 w 4525107"/>
                <a:gd name="connsiteY20" fmla="*/ 6651464 h 7929296"/>
                <a:gd name="connsiteX21" fmla="*/ 4052284 w 4525107"/>
                <a:gd name="connsiteY21" fmla="*/ 6653596 h 7929296"/>
                <a:gd name="connsiteX22" fmla="*/ 3968775 w 4525107"/>
                <a:gd name="connsiteY22" fmla="*/ 6679032 h 7929296"/>
                <a:gd name="connsiteX23" fmla="*/ 3901912 w 4525107"/>
                <a:gd name="connsiteY23" fmla="*/ 6622902 h 7929296"/>
                <a:gd name="connsiteX24" fmla="*/ 3903054 w 4525107"/>
                <a:gd name="connsiteY24" fmla="*/ 6621070 h 7929296"/>
                <a:gd name="connsiteX25" fmla="*/ 662179 w 4525107"/>
                <a:gd name="connsiteY25" fmla="*/ 6600758 h 7929296"/>
                <a:gd name="connsiteX26" fmla="*/ 2520599 w 4525107"/>
                <a:gd name="connsiteY26" fmla="*/ 7426664 h 7929296"/>
                <a:gd name="connsiteX27" fmla="*/ 4097485 w 4525107"/>
                <a:gd name="connsiteY27" fmla="*/ 7164018 h 7929296"/>
                <a:gd name="connsiteX28" fmla="*/ 2625841 w 4525107"/>
                <a:gd name="connsiteY28" fmla="*/ 7286950 h 7929296"/>
                <a:gd name="connsiteX29" fmla="*/ 662179 w 4525107"/>
                <a:gd name="connsiteY29" fmla="*/ 6600758 h 7929296"/>
                <a:gd name="connsiteX30" fmla="*/ 3943532 w 4525107"/>
                <a:gd name="connsiteY30" fmla="*/ 6575166 h 7929296"/>
                <a:gd name="connsiteX31" fmla="*/ 4009081 w 4525107"/>
                <a:gd name="connsiteY31" fmla="*/ 6581048 h 7929296"/>
                <a:gd name="connsiteX32" fmla="*/ 4088433 w 4525107"/>
                <a:gd name="connsiteY32" fmla="*/ 6611020 h 7929296"/>
                <a:gd name="connsiteX33" fmla="*/ 4006417 w 4525107"/>
                <a:gd name="connsiteY33" fmla="*/ 6607066 h 7929296"/>
                <a:gd name="connsiteX34" fmla="*/ 3927066 w 4525107"/>
                <a:gd name="connsiteY34" fmla="*/ 6577092 h 7929296"/>
                <a:gd name="connsiteX35" fmla="*/ 3943532 w 4525107"/>
                <a:gd name="connsiteY35" fmla="*/ 6575166 h 7929296"/>
                <a:gd name="connsiteX36" fmla="*/ 2331600 w 4525107"/>
                <a:gd name="connsiteY36" fmla="*/ 6536122 h 7929296"/>
                <a:gd name="connsiteX37" fmla="*/ 2340912 w 4525107"/>
                <a:gd name="connsiteY37" fmla="*/ 6537546 h 7929296"/>
                <a:gd name="connsiteX38" fmla="*/ 2342664 w 4525107"/>
                <a:gd name="connsiteY38" fmla="*/ 6539206 h 7929296"/>
                <a:gd name="connsiteX39" fmla="*/ 2283020 w 4525107"/>
                <a:gd name="connsiteY39" fmla="*/ 6617996 h 7929296"/>
                <a:gd name="connsiteX40" fmla="*/ 2275988 w 4525107"/>
                <a:gd name="connsiteY40" fmla="*/ 6716564 h 7929296"/>
                <a:gd name="connsiteX41" fmla="*/ 2273576 w 4525107"/>
                <a:gd name="connsiteY41" fmla="*/ 6716660 h 7929296"/>
                <a:gd name="connsiteX42" fmla="*/ 2264430 w 4525107"/>
                <a:gd name="connsiteY42" fmla="*/ 6611008 h 7929296"/>
                <a:gd name="connsiteX43" fmla="*/ 2331600 w 4525107"/>
                <a:gd name="connsiteY43" fmla="*/ 6536122 h 7929296"/>
                <a:gd name="connsiteX44" fmla="*/ 2716104 w 4525107"/>
                <a:gd name="connsiteY44" fmla="*/ 6501446 h 7929296"/>
                <a:gd name="connsiteX45" fmla="*/ 2780567 w 4525107"/>
                <a:gd name="connsiteY45" fmla="*/ 6549112 h 7929296"/>
                <a:gd name="connsiteX46" fmla="*/ 2860734 w 4525107"/>
                <a:gd name="connsiteY46" fmla="*/ 6548100 h 7929296"/>
                <a:gd name="connsiteX47" fmla="*/ 2860828 w 4525107"/>
                <a:gd name="connsiteY47" fmla="*/ 6550256 h 7929296"/>
                <a:gd name="connsiteX48" fmla="*/ 2775020 w 4525107"/>
                <a:gd name="connsiteY48" fmla="*/ 6566312 h 7929296"/>
                <a:gd name="connsiteX49" fmla="*/ 2714766 w 4525107"/>
                <a:gd name="connsiteY49" fmla="*/ 6503140 h 7929296"/>
                <a:gd name="connsiteX50" fmla="*/ 2716104 w 4525107"/>
                <a:gd name="connsiteY50" fmla="*/ 6501446 h 7929296"/>
                <a:gd name="connsiteX51" fmla="*/ 3966317 w 4525107"/>
                <a:gd name="connsiteY51" fmla="*/ 6489136 h 7929296"/>
                <a:gd name="connsiteX52" fmla="*/ 3996260 w 4525107"/>
                <a:gd name="connsiteY52" fmla="*/ 6491790 h 7929296"/>
                <a:gd name="connsiteX53" fmla="*/ 4062819 w 4525107"/>
                <a:gd name="connsiteY53" fmla="*/ 6549394 h 7929296"/>
                <a:gd name="connsiteX54" fmla="*/ 4061663 w 4525107"/>
                <a:gd name="connsiteY54" fmla="*/ 6551298 h 7929296"/>
                <a:gd name="connsiteX55" fmla="*/ 3992514 w 4525107"/>
                <a:gd name="connsiteY55" fmla="*/ 6510136 h 7929296"/>
                <a:gd name="connsiteX56" fmla="*/ 3912767 w 4525107"/>
                <a:gd name="connsiteY56" fmla="*/ 6520906 h 7929296"/>
                <a:gd name="connsiteX57" fmla="*/ 3912449 w 4525107"/>
                <a:gd name="connsiteY57" fmla="*/ 6518700 h 7929296"/>
                <a:gd name="connsiteX58" fmla="*/ 3940569 w 4525107"/>
                <a:gd name="connsiteY58" fmla="*/ 6493314 h 7929296"/>
                <a:gd name="connsiteX59" fmla="*/ 3966317 w 4525107"/>
                <a:gd name="connsiteY59" fmla="*/ 6489136 h 7929296"/>
                <a:gd name="connsiteX60" fmla="*/ 3672679 w 4525107"/>
                <a:gd name="connsiteY60" fmla="*/ 6482698 h 7929296"/>
                <a:gd name="connsiteX61" fmla="*/ 3633129 w 4525107"/>
                <a:gd name="connsiteY61" fmla="*/ 6522142 h 7929296"/>
                <a:gd name="connsiteX62" fmla="*/ 3672532 w 4525107"/>
                <a:gd name="connsiteY62" fmla="*/ 6581758 h 7929296"/>
                <a:gd name="connsiteX63" fmla="*/ 3732146 w 4525107"/>
                <a:gd name="connsiteY63" fmla="*/ 6542356 h 7929296"/>
                <a:gd name="connsiteX64" fmla="*/ 3692744 w 4525107"/>
                <a:gd name="connsiteY64" fmla="*/ 6482740 h 7929296"/>
                <a:gd name="connsiteX65" fmla="*/ 3672679 w 4525107"/>
                <a:gd name="connsiteY65" fmla="*/ 6482698 h 7929296"/>
                <a:gd name="connsiteX66" fmla="*/ 2761404 w 4525107"/>
                <a:gd name="connsiteY66" fmla="*/ 6460294 h 7929296"/>
                <a:gd name="connsiteX67" fmla="*/ 2825903 w 4525107"/>
                <a:gd name="connsiteY67" fmla="*/ 6473380 h 7929296"/>
                <a:gd name="connsiteX68" fmla="*/ 2901458 w 4525107"/>
                <a:gd name="connsiteY68" fmla="*/ 6511934 h 7929296"/>
                <a:gd name="connsiteX69" fmla="*/ 2820381 w 4525107"/>
                <a:gd name="connsiteY69" fmla="*/ 6498946 h 7929296"/>
                <a:gd name="connsiteX70" fmla="*/ 2744826 w 4525107"/>
                <a:gd name="connsiteY70" fmla="*/ 6460390 h 7929296"/>
                <a:gd name="connsiteX71" fmla="*/ 2761404 w 4525107"/>
                <a:gd name="connsiteY71" fmla="*/ 6460294 h 7929296"/>
                <a:gd name="connsiteX72" fmla="*/ 1374430 w 4525107"/>
                <a:gd name="connsiteY72" fmla="*/ 6423260 h 7929296"/>
                <a:gd name="connsiteX73" fmla="*/ 1361441 w 4525107"/>
                <a:gd name="connsiteY73" fmla="*/ 6504336 h 7929296"/>
                <a:gd name="connsiteX74" fmla="*/ 1322886 w 4525107"/>
                <a:gd name="connsiteY74" fmla="*/ 6579892 h 7929296"/>
                <a:gd name="connsiteX75" fmla="*/ 1335874 w 4525107"/>
                <a:gd name="connsiteY75" fmla="*/ 6498816 h 7929296"/>
                <a:gd name="connsiteX76" fmla="*/ 1374430 w 4525107"/>
                <a:gd name="connsiteY76" fmla="*/ 6423260 h 7929296"/>
                <a:gd name="connsiteX77" fmla="*/ 3925293 w 4525107"/>
                <a:gd name="connsiteY77" fmla="*/ 6410060 h 7929296"/>
                <a:gd name="connsiteX78" fmla="*/ 3962272 w 4525107"/>
                <a:gd name="connsiteY78" fmla="*/ 6415750 h 7929296"/>
                <a:gd name="connsiteX79" fmla="*/ 4043734 w 4525107"/>
                <a:gd name="connsiteY79" fmla="*/ 6483650 h 7929296"/>
                <a:gd name="connsiteX80" fmla="*/ 4042277 w 4525107"/>
                <a:gd name="connsiteY80" fmla="*/ 6485574 h 7929296"/>
                <a:gd name="connsiteX81" fmla="*/ 3957382 w 4525107"/>
                <a:gd name="connsiteY81" fmla="*/ 6434998 h 7929296"/>
                <a:gd name="connsiteX82" fmla="*/ 3858639 w 4525107"/>
                <a:gd name="connsiteY82" fmla="*/ 6438896 h 7929296"/>
                <a:gd name="connsiteX83" fmla="*/ 3858277 w 4525107"/>
                <a:gd name="connsiteY83" fmla="*/ 6436510 h 7929296"/>
                <a:gd name="connsiteX84" fmla="*/ 3893405 w 4525107"/>
                <a:gd name="connsiteY84" fmla="*/ 6412068 h 7929296"/>
                <a:gd name="connsiteX85" fmla="*/ 3925293 w 4525107"/>
                <a:gd name="connsiteY85" fmla="*/ 6410060 h 7929296"/>
                <a:gd name="connsiteX86" fmla="*/ 2793552 w 4525107"/>
                <a:gd name="connsiteY86" fmla="*/ 6377306 h 7929296"/>
                <a:gd name="connsiteX87" fmla="*/ 2823019 w 4525107"/>
                <a:gd name="connsiteY87" fmla="*/ 6383252 h 7929296"/>
                <a:gd name="connsiteX88" fmla="*/ 2882808 w 4525107"/>
                <a:gd name="connsiteY88" fmla="*/ 6447856 h 7929296"/>
                <a:gd name="connsiteX89" fmla="*/ 2881449 w 4525107"/>
                <a:gd name="connsiteY89" fmla="*/ 6449620 h 7929296"/>
                <a:gd name="connsiteX90" fmla="*/ 2817269 w 4525107"/>
                <a:gd name="connsiteY90" fmla="*/ 6401072 h 7929296"/>
                <a:gd name="connsiteX91" fmla="*/ 2736820 w 4525107"/>
                <a:gd name="connsiteY91" fmla="*/ 6402968 h 7929296"/>
                <a:gd name="connsiteX92" fmla="*/ 2736748 w 4525107"/>
                <a:gd name="connsiteY92" fmla="*/ 6400740 h 7929296"/>
                <a:gd name="connsiteX93" fmla="*/ 2767500 w 4525107"/>
                <a:gd name="connsiteY93" fmla="*/ 6378616 h 7929296"/>
                <a:gd name="connsiteX94" fmla="*/ 2793552 w 4525107"/>
                <a:gd name="connsiteY94" fmla="*/ 6377306 h 7929296"/>
                <a:gd name="connsiteX95" fmla="*/ 3683526 w 4525107"/>
                <a:gd name="connsiteY95" fmla="*/ 6370606 h 7929296"/>
                <a:gd name="connsiteX96" fmla="*/ 3710443 w 4525107"/>
                <a:gd name="connsiteY96" fmla="*/ 6370664 h 7929296"/>
                <a:gd name="connsiteX97" fmla="*/ 3763301 w 4525107"/>
                <a:gd name="connsiteY97" fmla="*/ 6450634 h 7929296"/>
                <a:gd name="connsiteX98" fmla="*/ 3744120 w 4525107"/>
                <a:gd name="connsiteY98" fmla="*/ 6483948 h 7929296"/>
                <a:gd name="connsiteX99" fmla="*/ 3772227 w 4525107"/>
                <a:gd name="connsiteY99" fmla="*/ 6483514 h 7929296"/>
                <a:gd name="connsiteX100" fmla="*/ 3825084 w 4525107"/>
                <a:gd name="connsiteY100" fmla="*/ 6563484 h 7929296"/>
                <a:gd name="connsiteX101" fmla="*/ 3745113 w 4525107"/>
                <a:gd name="connsiteY101" fmla="*/ 6616342 h 7929296"/>
                <a:gd name="connsiteX102" fmla="*/ 3722251 w 4525107"/>
                <a:gd name="connsiteY102" fmla="*/ 6606660 h 7929296"/>
                <a:gd name="connsiteX103" fmla="*/ 3725347 w 4525107"/>
                <a:gd name="connsiteY103" fmla="*/ 6641210 h 7929296"/>
                <a:gd name="connsiteX104" fmla="*/ 3645374 w 4525107"/>
                <a:gd name="connsiteY104" fmla="*/ 6694070 h 7929296"/>
                <a:gd name="connsiteX105" fmla="*/ 3592517 w 4525107"/>
                <a:gd name="connsiteY105" fmla="*/ 6614100 h 7929296"/>
                <a:gd name="connsiteX106" fmla="*/ 3612814 w 4525107"/>
                <a:gd name="connsiteY106" fmla="*/ 6579690 h 7929296"/>
                <a:gd name="connsiteX107" fmla="*/ 3579077 w 4525107"/>
                <a:gd name="connsiteY107" fmla="*/ 6582450 h 7929296"/>
                <a:gd name="connsiteX108" fmla="*/ 3526219 w 4525107"/>
                <a:gd name="connsiteY108" fmla="*/ 6502480 h 7929296"/>
                <a:gd name="connsiteX109" fmla="*/ 3606190 w 4525107"/>
                <a:gd name="connsiteY109" fmla="*/ 6449622 h 7929296"/>
                <a:gd name="connsiteX110" fmla="*/ 3636912 w 4525107"/>
                <a:gd name="connsiteY110" fmla="*/ 6466164 h 7929296"/>
                <a:gd name="connsiteX111" fmla="*/ 3630472 w 4525107"/>
                <a:gd name="connsiteY111" fmla="*/ 6423522 h 7929296"/>
                <a:gd name="connsiteX112" fmla="*/ 3683526 w 4525107"/>
                <a:gd name="connsiteY112" fmla="*/ 6370606 h 7929296"/>
                <a:gd name="connsiteX113" fmla="*/ 3684309 w 4525107"/>
                <a:gd name="connsiteY113" fmla="*/ 6354132 h 7929296"/>
                <a:gd name="connsiteX114" fmla="*/ 3625837 w 4525107"/>
                <a:gd name="connsiteY114" fmla="*/ 6412448 h 7929296"/>
                <a:gd name="connsiteX115" fmla="*/ 3632934 w 4525107"/>
                <a:gd name="connsiteY115" fmla="*/ 6459446 h 7929296"/>
                <a:gd name="connsiteX116" fmla="*/ 3599077 w 4525107"/>
                <a:gd name="connsiteY116" fmla="*/ 6441216 h 7929296"/>
                <a:gd name="connsiteX117" fmla="*/ 3510940 w 4525107"/>
                <a:gd name="connsiteY117" fmla="*/ 6499470 h 7929296"/>
                <a:gd name="connsiteX118" fmla="*/ 3569193 w 4525107"/>
                <a:gd name="connsiteY118" fmla="*/ 6587606 h 7929296"/>
                <a:gd name="connsiteX119" fmla="*/ 3606377 w 4525107"/>
                <a:gd name="connsiteY119" fmla="*/ 6584562 h 7929296"/>
                <a:gd name="connsiteX120" fmla="*/ 3584009 w 4525107"/>
                <a:gd name="connsiteY120" fmla="*/ 6622484 h 7929296"/>
                <a:gd name="connsiteX121" fmla="*/ 3642262 w 4525107"/>
                <a:gd name="connsiteY121" fmla="*/ 6710620 h 7929296"/>
                <a:gd name="connsiteX122" fmla="*/ 3730399 w 4525107"/>
                <a:gd name="connsiteY122" fmla="*/ 6652366 h 7929296"/>
                <a:gd name="connsiteX123" fmla="*/ 3726985 w 4525107"/>
                <a:gd name="connsiteY123" fmla="*/ 6614288 h 7929296"/>
                <a:gd name="connsiteX124" fmla="*/ 3752183 w 4525107"/>
                <a:gd name="connsiteY124" fmla="*/ 6624960 h 7929296"/>
                <a:gd name="connsiteX125" fmla="*/ 3840320 w 4525107"/>
                <a:gd name="connsiteY125" fmla="*/ 6566706 h 7929296"/>
                <a:gd name="connsiteX126" fmla="*/ 3782066 w 4525107"/>
                <a:gd name="connsiteY126" fmla="*/ 6478566 h 7929296"/>
                <a:gd name="connsiteX127" fmla="*/ 3751088 w 4525107"/>
                <a:gd name="connsiteY127" fmla="*/ 6479044 h 7929296"/>
                <a:gd name="connsiteX128" fmla="*/ 3772228 w 4525107"/>
                <a:gd name="connsiteY128" fmla="*/ 6442332 h 7929296"/>
                <a:gd name="connsiteX129" fmla="*/ 3713975 w 4525107"/>
                <a:gd name="connsiteY129" fmla="*/ 6354194 h 7929296"/>
                <a:gd name="connsiteX130" fmla="*/ 3684309 w 4525107"/>
                <a:gd name="connsiteY130" fmla="*/ 6354132 h 7929296"/>
                <a:gd name="connsiteX131" fmla="*/ 2502421 w 4525107"/>
                <a:gd name="connsiteY131" fmla="*/ 6338474 h 7929296"/>
                <a:gd name="connsiteX132" fmla="*/ 2458757 w 4525107"/>
                <a:gd name="connsiteY132" fmla="*/ 6373310 h 7929296"/>
                <a:gd name="connsiteX133" fmla="*/ 2491334 w 4525107"/>
                <a:gd name="connsiteY133" fmla="*/ 6436912 h 7929296"/>
                <a:gd name="connsiteX134" fmla="*/ 2554936 w 4525107"/>
                <a:gd name="connsiteY134" fmla="*/ 6404338 h 7929296"/>
                <a:gd name="connsiteX135" fmla="*/ 2522359 w 4525107"/>
                <a:gd name="connsiteY135" fmla="*/ 6340734 h 7929296"/>
                <a:gd name="connsiteX136" fmla="*/ 2502421 w 4525107"/>
                <a:gd name="connsiteY136" fmla="*/ 6338474 h 7929296"/>
                <a:gd name="connsiteX137" fmla="*/ 1276212 w 4525107"/>
                <a:gd name="connsiteY137" fmla="*/ 6320100 h 7929296"/>
                <a:gd name="connsiteX138" fmla="*/ 1285524 w 4525107"/>
                <a:gd name="connsiteY138" fmla="*/ 6321524 h 7929296"/>
                <a:gd name="connsiteX139" fmla="*/ 1287276 w 4525107"/>
                <a:gd name="connsiteY139" fmla="*/ 6323184 h 7929296"/>
                <a:gd name="connsiteX140" fmla="*/ 1227632 w 4525107"/>
                <a:gd name="connsiteY140" fmla="*/ 6401974 h 7929296"/>
                <a:gd name="connsiteX141" fmla="*/ 1220600 w 4525107"/>
                <a:gd name="connsiteY141" fmla="*/ 6500542 h 7929296"/>
                <a:gd name="connsiteX142" fmla="*/ 1218188 w 4525107"/>
                <a:gd name="connsiteY142" fmla="*/ 6500638 h 7929296"/>
                <a:gd name="connsiteX143" fmla="*/ 1209042 w 4525107"/>
                <a:gd name="connsiteY143" fmla="*/ 6394986 h 7929296"/>
                <a:gd name="connsiteX144" fmla="*/ 1276212 w 4525107"/>
                <a:gd name="connsiteY144" fmla="*/ 6320100 h 7929296"/>
                <a:gd name="connsiteX145" fmla="*/ 3415853 w 4525107"/>
                <a:gd name="connsiteY145" fmla="*/ 6311722 h 7929296"/>
                <a:gd name="connsiteX146" fmla="*/ 3452831 w 4525107"/>
                <a:gd name="connsiteY146" fmla="*/ 6317414 h 7929296"/>
                <a:gd name="connsiteX147" fmla="*/ 3534295 w 4525107"/>
                <a:gd name="connsiteY147" fmla="*/ 6385310 h 7929296"/>
                <a:gd name="connsiteX148" fmla="*/ 3532837 w 4525107"/>
                <a:gd name="connsiteY148" fmla="*/ 6387238 h 7929296"/>
                <a:gd name="connsiteX149" fmla="*/ 3447941 w 4525107"/>
                <a:gd name="connsiteY149" fmla="*/ 6336660 h 7929296"/>
                <a:gd name="connsiteX150" fmla="*/ 3349197 w 4525107"/>
                <a:gd name="connsiteY150" fmla="*/ 6340558 h 7929296"/>
                <a:gd name="connsiteX151" fmla="*/ 3348836 w 4525107"/>
                <a:gd name="connsiteY151" fmla="*/ 6338172 h 7929296"/>
                <a:gd name="connsiteX152" fmla="*/ 3383964 w 4525107"/>
                <a:gd name="connsiteY152" fmla="*/ 6313728 h 7929296"/>
                <a:gd name="connsiteX153" fmla="*/ 3415853 w 4525107"/>
                <a:gd name="connsiteY153" fmla="*/ 6311722 h 7929296"/>
                <a:gd name="connsiteX154" fmla="*/ 2729599 w 4525107"/>
                <a:gd name="connsiteY154" fmla="*/ 6292658 h 7929296"/>
                <a:gd name="connsiteX155" fmla="*/ 2797638 w 4525107"/>
                <a:gd name="connsiteY155" fmla="*/ 6303924 h 7929296"/>
                <a:gd name="connsiteX156" fmla="*/ 2871101 w 4525107"/>
                <a:gd name="connsiteY156" fmla="*/ 6380406 h 7929296"/>
                <a:gd name="connsiteX157" fmla="*/ 2869440 w 4525107"/>
                <a:gd name="connsiteY157" fmla="*/ 6382156 h 7929296"/>
                <a:gd name="connsiteX158" fmla="*/ 2790651 w 4525107"/>
                <a:gd name="connsiteY158" fmla="*/ 6322514 h 7929296"/>
                <a:gd name="connsiteX159" fmla="*/ 2692082 w 4525107"/>
                <a:gd name="connsiteY159" fmla="*/ 6315480 h 7929296"/>
                <a:gd name="connsiteX160" fmla="*/ 2691986 w 4525107"/>
                <a:gd name="connsiteY160" fmla="*/ 6313070 h 7929296"/>
                <a:gd name="connsiteX161" fmla="*/ 2729599 w 4525107"/>
                <a:gd name="connsiteY161" fmla="*/ 6292658 h 7929296"/>
                <a:gd name="connsiteX162" fmla="*/ 1660716 w 4525107"/>
                <a:gd name="connsiteY162" fmla="*/ 6285424 h 7929296"/>
                <a:gd name="connsiteX163" fmla="*/ 1725179 w 4525107"/>
                <a:gd name="connsiteY163" fmla="*/ 6333090 h 7929296"/>
                <a:gd name="connsiteX164" fmla="*/ 1805346 w 4525107"/>
                <a:gd name="connsiteY164" fmla="*/ 6332078 h 7929296"/>
                <a:gd name="connsiteX165" fmla="*/ 1805440 w 4525107"/>
                <a:gd name="connsiteY165" fmla="*/ 6334234 h 7929296"/>
                <a:gd name="connsiteX166" fmla="*/ 1719632 w 4525107"/>
                <a:gd name="connsiteY166" fmla="*/ 6350290 h 7929296"/>
                <a:gd name="connsiteX167" fmla="*/ 1659378 w 4525107"/>
                <a:gd name="connsiteY167" fmla="*/ 6287118 h 7929296"/>
                <a:gd name="connsiteX168" fmla="*/ 1660716 w 4525107"/>
                <a:gd name="connsiteY168" fmla="*/ 6285424 h 7929296"/>
                <a:gd name="connsiteX169" fmla="*/ 1706016 w 4525107"/>
                <a:gd name="connsiteY169" fmla="*/ 6244272 h 7929296"/>
                <a:gd name="connsiteX170" fmla="*/ 1770515 w 4525107"/>
                <a:gd name="connsiteY170" fmla="*/ 6257358 h 7929296"/>
                <a:gd name="connsiteX171" fmla="*/ 1846070 w 4525107"/>
                <a:gd name="connsiteY171" fmla="*/ 6295912 h 7929296"/>
                <a:gd name="connsiteX172" fmla="*/ 1764993 w 4525107"/>
                <a:gd name="connsiteY172" fmla="*/ 6282924 h 7929296"/>
                <a:gd name="connsiteX173" fmla="*/ 1689438 w 4525107"/>
                <a:gd name="connsiteY173" fmla="*/ 6244368 h 7929296"/>
                <a:gd name="connsiteX174" fmla="*/ 1706016 w 4525107"/>
                <a:gd name="connsiteY174" fmla="*/ 6244272 h 7929296"/>
                <a:gd name="connsiteX175" fmla="*/ 2525583 w 4525107"/>
                <a:gd name="connsiteY175" fmla="*/ 6228266 h 7929296"/>
                <a:gd name="connsiteX176" fmla="*/ 2552329 w 4525107"/>
                <a:gd name="connsiteY176" fmla="*/ 6231298 h 7929296"/>
                <a:gd name="connsiteX177" fmla="*/ 2596031 w 4525107"/>
                <a:gd name="connsiteY177" fmla="*/ 6316616 h 7929296"/>
                <a:gd name="connsiteX178" fmla="*/ 2573288 w 4525107"/>
                <a:gd name="connsiteY178" fmla="*/ 6347608 h 7929296"/>
                <a:gd name="connsiteX179" fmla="*/ 2601271 w 4525107"/>
                <a:gd name="connsiteY179" fmla="*/ 6350282 h 7929296"/>
                <a:gd name="connsiteX180" fmla="*/ 2644972 w 4525107"/>
                <a:gd name="connsiteY180" fmla="*/ 6435600 h 7929296"/>
                <a:gd name="connsiteX181" fmla="*/ 2559652 w 4525107"/>
                <a:gd name="connsiteY181" fmla="*/ 6479302 h 7929296"/>
                <a:gd name="connsiteX182" fmla="*/ 2537998 w 4525107"/>
                <a:gd name="connsiteY182" fmla="*/ 6467154 h 7929296"/>
                <a:gd name="connsiteX183" fmla="*/ 2537260 w 4525107"/>
                <a:gd name="connsiteY183" fmla="*/ 6501836 h 7929296"/>
                <a:gd name="connsiteX184" fmla="*/ 2451937 w 4525107"/>
                <a:gd name="connsiteY184" fmla="*/ 6545538 h 7929296"/>
                <a:gd name="connsiteX185" fmla="*/ 2408237 w 4525107"/>
                <a:gd name="connsiteY185" fmla="*/ 6460218 h 7929296"/>
                <a:gd name="connsiteX186" fmla="*/ 2432210 w 4525107"/>
                <a:gd name="connsiteY186" fmla="*/ 6428260 h 7929296"/>
                <a:gd name="connsiteX187" fmla="*/ 2398374 w 4525107"/>
                <a:gd name="connsiteY187" fmla="*/ 6427278 h 7929296"/>
                <a:gd name="connsiteX188" fmla="*/ 2354673 w 4525107"/>
                <a:gd name="connsiteY188" fmla="*/ 6341958 h 7929296"/>
                <a:gd name="connsiteX189" fmla="*/ 2439993 w 4525107"/>
                <a:gd name="connsiteY189" fmla="*/ 6298258 h 7929296"/>
                <a:gd name="connsiteX190" fmla="*/ 2468700 w 4525107"/>
                <a:gd name="connsiteY190" fmla="*/ 6318092 h 7929296"/>
                <a:gd name="connsiteX191" fmla="*/ 2467010 w 4525107"/>
                <a:gd name="connsiteY191" fmla="*/ 6274998 h 7929296"/>
                <a:gd name="connsiteX192" fmla="*/ 2525583 w 4525107"/>
                <a:gd name="connsiteY192" fmla="*/ 6228266 h 7929296"/>
                <a:gd name="connsiteX193" fmla="*/ 2528181 w 4525107"/>
                <a:gd name="connsiteY193" fmla="*/ 6211980 h 7929296"/>
                <a:gd name="connsiteX194" fmla="*/ 2463625 w 4525107"/>
                <a:gd name="connsiteY194" fmla="*/ 6263482 h 7929296"/>
                <a:gd name="connsiteX195" fmla="*/ 2465489 w 4525107"/>
                <a:gd name="connsiteY195" fmla="*/ 6310974 h 7929296"/>
                <a:gd name="connsiteX196" fmla="*/ 2433852 w 4525107"/>
                <a:gd name="connsiteY196" fmla="*/ 6289118 h 7929296"/>
                <a:gd name="connsiteX197" fmla="*/ 2339820 w 4525107"/>
                <a:gd name="connsiteY197" fmla="*/ 6337280 h 7929296"/>
                <a:gd name="connsiteX198" fmla="*/ 2387982 w 4525107"/>
                <a:gd name="connsiteY198" fmla="*/ 6431312 h 7929296"/>
                <a:gd name="connsiteX199" fmla="*/ 2425274 w 4525107"/>
                <a:gd name="connsiteY199" fmla="*/ 6432394 h 7929296"/>
                <a:gd name="connsiteX200" fmla="*/ 2398855 w 4525107"/>
                <a:gd name="connsiteY200" fmla="*/ 6467612 h 7929296"/>
                <a:gd name="connsiteX201" fmla="*/ 2447016 w 4525107"/>
                <a:gd name="connsiteY201" fmla="*/ 6561644 h 7929296"/>
                <a:gd name="connsiteX202" fmla="*/ 2541048 w 4525107"/>
                <a:gd name="connsiteY202" fmla="*/ 6513480 h 7929296"/>
                <a:gd name="connsiteX203" fmla="*/ 2541861 w 4525107"/>
                <a:gd name="connsiteY203" fmla="*/ 6475258 h 7929296"/>
                <a:gd name="connsiteX204" fmla="*/ 2565726 w 4525107"/>
                <a:gd name="connsiteY204" fmla="*/ 6488648 h 7929296"/>
                <a:gd name="connsiteX205" fmla="*/ 2659758 w 4525107"/>
                <a:gd name="connsiteY205" fmla="*/ 6440484 h 7929296"/>
                <a:gd name="connsiteX206" fmla="*/ 2611595 w 4525107"/>
                <a:gd name="connsiteY206" fmla="*/ 6346450 h 7929296"/>
                <a:gd name="connsiteX207" fmla="*/ 2580755 w 4525107"/>
                <a:gd name="connsiteY207" fmla="*/ 6343504 h 7929296"/>
                <a:gd name="connsiteX208" fmla="*/ 2605820 w 4525107"/>
                <a:gd name="connsiteY208" fmla="*/ 6309352 h 7929296"/>
                <a:gd name="connsiteX209" fmla="*/ 2557659 w 4525107"/>
                <a:gd name="connsiteY209" fmla="*/ 6215320 h 7929296"/>
                <a:gd name="connsiteX210" fmla="*/ 2528181 w 4525107"/>
                <a:gd name="connsiteY210" fmla="*/ 6211980 h 7929296"/>
                <a:gd name="connsiteX211" fmla="*/ 1738164 w 4525107"/>
                <a:gd name="connsiteY211" fmla="*/ 6161284 h 7929296"/>
                <a:gd name="connsiteX212" fmla="*/ 1767631 w 4525107"/>
                <a:gd name="connsiteY212" fmla="*/ 6167230 h 7929296"/>
                <a:gd name="connsiteX213" fmla="*/ 1827420 w 4525107"/>
                <a:gd name="connsiteY213" fmla="*/ 6231834 h 7929296"/>
                <a:gd name="connsiteX214" fmla="*/ 1826061 w 4525107"/>
                <a:gd name="connsiteY214" fmla="*/ 6233598 h 7929296"/>
                <a:gd name="connsiteX215" fmla="*/ 1761881 w 4525107"/>
                <a:gd name="connsiteY215" fmla="*/ 6185050 h 7929296"/>
                <a:gd name="connsiteX216" fmla="*/ 1681432 w 4525107"/>
                <a:gd name="connsiteY216" fmla="*/ 6186946 h 7929296"/>
                <a:gd name="connsiteX217" fmla="*/ 1681360 w 4525107"/>
                <a:gd name="connsiteY217" fmla="*/ 6184718 h 7929296"/>
                <a:gd name="connsiteX218" fmla="*/ 1712112 w 4525107"/>
                <a:gd name="connsiteY218" fmla="*/ 6162594 h 7929296"/>
                <a:gd name="connsiteX219" fmla="*/ 1738164 w 4525107"/>
                <a:gd name="connsiteY219" fmla="*/ 6161284 h 7929296"/>
                <a:gd name="connsiteX220" fmla="*/ 3854558 w 4525107"/>
                <a:gd name="connsiteY220" fmla="*/ 6150556 h 7929296"/>
                <a:gd name="connsiteX221" fmla="*/ 3909703 w 4525107"/>
                <a:gd name="connsiteY221" fmla="*/ 6245628 h 7929296"/>
                <a:gd name="connsiteX222" fmla="*/ 3851021 w 4525107"/>
                <a:gd name="connsiteY222" fmla="*/ 6338558 h 7929296"/>
                <a:gd name="connsiteX223" fmla="*/ 3848270 w 4525107"/>
                <a:gd name="connsiteY223" fmla="*/ 6337582 h 7929296"/>
                <a:gd name="connsiteX224" fmla="*/ 3884992 w 4525107"/>
                <a:gd name="connsiteY224" fmla="*/ 6245162 h 7929296"/>
                <a:gd name="connsiteX225" fmla="*/ 3851771 w 4525107"/>
                <a:gd name="connsiteY225" fmla="*/ 6151426 h 7929296"/>
                <a:gd name="connsiteX226" fmla="*/ 3854558 w 4525107"/>
                <a:gd name="connsiteY226" fmla="*/ 6150556 h 7929296"/>
                <a:gd name="connsiteX227" fmla="*/ 2234137 w 4525107"/>
                <a:gd name="connsiteY227" fmla="*/ 6138650 h 7929296"/>
                <a:gd name="connsiteX228" fmla="*/ 2302176 w 4525107"/>
                <a:gd name="connsiteY228" fmla="*/ 6149918 h 7929296"/>
                <a:gd name="connsiteX229" fmla="*/ 2375641 w 4525107"/>
                <a:gd name="connsiteY229" fmla="*/ 6226398 h 7929296"/>
                <a:gd name="connsiteX230" fmla="*/ 2373979 w 4525107"/>
                <a:gd name="connsiteY230" fmla="*/ 6228152 h 7929296"/>
                <a:gd name="connsiteX231" fmla="*/ 2295189 w 4525107"/>
                <a:gd name="connsiteY231" fmla="*/ 6168508 h 7929296"/>
                <a:gd name="connsiteX232" fmla="*/ 2196619 w 4525107"/>
                <a:gd name="connsiteY232" fmla="*/ 6161476 h 7929296"/>
                <a:gd name="connsiteX233" fmla="*/ 2196524 w 4525107"/>
                <a:gd name="connsiteY233" fmla="*/ 6159062 h 7929296"/>
                <a:gd name="connsiteX234" fmla="*/ 2234137 w 4525107"/>
                <a:gd name="connsiteY234" fmla="*/ 6138650 h 7929296"/>
                <a:gd name="connsiteX235" fmla="*/ 3816194 w 4525107"/>
                <a:gd name="connsiteY235" fmla="*/ 6135944 h 7929296"/>
                <a:gd name="connsiteX236" fmla="*/ 3841628 w 4525107"/>
                <a:gd name="connsiteY236" fmla="*/ 6219456 h 7929296"/>
                <a:gd name="connsiteX237" fmla="*/ 3785498 w 4525107"/>
                <a:gd name="connsiteY237" fmla="*/ 6286318 h 7929296"/>
                <a:gd name="connsiteX238" fmla="*/ 3783667 w 4525107"/>
                <a:gd name="connsiteY238" fmla="*/ 6285174 h 7929296"/>
                <a:gd name="connsiteX239" fmla="*/ 3823921 w 4525107"/>
                <a:gd name="connsiteY239" fmla="*/ 6215840 h 7929296"/>
                <a:gd name="connsiteX240" fmla="*/ 3814060 w 4525107"/>
                <a:gd name="connsiteY240" fmla="*/ 6136278 h 7929296"/>
                <a:gd name="connsiteX241" fmla="*/ 3816194 w 4525107"/>
                <a:gd name="connsiteY241" fmla="*/ 6135944 h 7929296"/>
                <a:gd name="connsiteX242" fmla="*/ 1447033 w 4525107"/>
                <a:gd name="connsiteY242" fmla="*/ 6122452 h 7929296"/>
                <a:gd name="connsiteX243" fmla="*/ 1403369 w 4525107"/>
                <a:gd name="connsiteY243" fmla="*/ 6157288 h 7929296"/>
                <a:gd name="connsiteX244" fmla="*/ 1435946 w 4525107"/>
                <a:gd name="connsiteY244" fmla="*/ 6220890 h 7929296"/>
                <a:gd name="connsiteX245" fmla="*/ 1499548 w 4525107"/>
                <a:gd name="connsiteY245" fmla="*/ 6188316 h 7929296"/>
                <a:gd name="connsiteX246" fmla="*/ 1466971 w 4525107"/>
                <a:gd name="connsiteY246" fmla="*/ 6124712 h 7929296"/>
                <a:gd name="connsiteX247" fmla="*/ 1447033 w 4525107"/>
                <a:gd name="connsiteY247" fmla="*/ 6122452 h 7929296"/>
                <a:gd name="connsiteX248" fmla="*/ 3770332 w 4525107"/>
                <a:gd name="connsiteY248" fmla="*/ 6115864 h 7929296"/>
                <a:gd name="connsiteX249" fmla="*/ 3766377 w 4525107"/>
                <a:gd name="connsiteY249" fmla="*/ 6197880 h 7929296"/>
                <a:gd name="connsiteX250" fmla="*/ 3737681 w 4525107"/>
                <a:gd name="connsiteY250" fmla="*/ 6275088 h 7929296"/>
                <a:gd name="connsiteX251" fmla="*/ 3814172 w 4525107"/>
                <a:gd name="connsiteY251" fmla="*/ 6400028 h 7929296"/>
                <a:gd name="connsiteX252" fmla="*/ 3783635 w 4525107"/>
                <a:gd name="connsiteY252" fmla="*/ 6453066 h 7929296"/>
                <a:gd name="connsiteX253" fmla="*/ 3828384 w 4525107"/>
                <a:gd name="connsiteY253" fmla="*/ 6452376 h 7929296"/>
                <a:gd name="connsiteX254" fmla="*/ 3912542 w 4525107"/>
                <a:gd name="connsiteY254" fmla="*/ 6579702 h 7929296"/>
                <a:gd name="connsiteX255" fmla="*/ 3828207 w 4525107"/>
                <a:gd name="connsiteY255" fmla="*/ 6663912 h 7929296"/>
                <a:gd name="connsiteX256" fmla="*/ 3911906 w 4525107"/>
                <a:gd name="connsiteY256" fmla="*/ 6716108 h 7929296"/>
                <a:gd name="connsiteX257" fmla="*/ 4010117 w 4525107"/>
                <a:gd name="connsiteY257" fmla="*/ 6700458 h 7929296"/>
                <a:gd name="connsiteX258" fmla="*/ 4010466 w 4525107"/>
                <a:gd name="connsiteY258" fmla="*/ 6703354 h 7929296"/>
                <a:gd name="connsiteX259" fmla="*/ 3906963 w 4525107"/>
                <a:gd name="connsiteY259" fmla="*/ 6740324 h 7929296"/>
                <a:gd name="connsiteX260" fmla="*/ 3826230 w 4525107"/>
                <a:gd name="connsiteY260" fmla="*/ 6665748 h 7929296"/>
                <a:gd name="connsiteX261" fmla="*/ 3827217 w 4525107"/>
                <a:gd name="connsiteY261" fmla="*/ 6664040 h 7929296"/>
                <a:gd name="connsiteX262" fmla="*/ 3785215 w 4525107"/>
                <a:gd name="connsiteY262" fmla="*/ 6663862 h 7929296"/>
                <a:gd name="connsiteX263" fmla="*/ 3748813 w 4525107"/>
                <a:gd name="connsiteY263" fmla="*/ 6648446 h 7929296"/>
                <a:gd name="connsiteX264" fmla="*/ 3753742 w 4525107"/>
                <a:gd name="connsiteY264" fmla="*/ 6703458 h 7929296"/>
                <a:gd name="connsiteX265" fmla="*/ 3741069 w 4525107"/>
                <a:gd name="connsiteY265" fmla="*/ 6735570 h 7929296"/>
                <a:gd name="connsiteX266" fmla="*/ 3791417 w 4525107"/>
                <a:gd name="connsiteY266" fmla="*/ 6829750 h 7929296"/>
                <a:gd name="connsiteX267" fmla="*/ 3732734 w 4525107"/>
                <a:gd name="connsiteY267" fmla="*/ 6922682 h 7929296"/>
                <a:gd name="connsiteX268" fmla="*/ 3729983 w 4525107"/>
                <a:gd name="connsiteY268" fmla="*/ 6921706 h 7929296"/>
                <a:gd name="connsiteX269" fmla="*/ 3766705 w 4525107"/>
                <a:gd name="connsiteY269" fmla="*/ 6829286 h 7929296"/>
                <a:gd name="connsiteX270" fmla="*/ 3738115 w 4525107"/>
                <a:gd name="connsiteY270" fmla="*/ 6740948 h 7929296"/>
                <a:gd name="connsiteX271" fmla="*/ 3687226 w 4525107"/>
                <a:gd name="connsiteY271" fmla="*/ 6782234 h 7929296"/>
                <a:gd name="connsiteX272" fmla="*/ 3710908 w 4525107"/>
                <a:gd name="connsiteY272" fmla="*/ 6864650 h 7929296"/>
                <a:gd name="connsiteX273" fmla="*/ 3654779 w 4525107"/>
                <a:gd name="connsiteY273" fmla="*/ 6931512 h 7929296"/>
                <a:gd name="connsiteX274" fmla="*/ 3652947 w 4525107"/>
                <a:gd name="connsiteY274" fmla="*/ 6930370 h 7929296"/>
                <a:gd name="connsiteX275" fmla="*/ 3693202 w 4525107"/>
                <a:gd name="connsiteY275" fmla="*/ 6861036 h 7929296"/>
                <a:gd name="connsiteX276" fmla="*/ 3684200 w 4525107"/>
                <a:gd name="connsiteY276" fmla="*/ 6783156 h 7929296"/>
                <a:gd name="connsiteX277" fmla="*/ 3626415 w 4525107"/>
                <a:gd name="connsiteY277" fmla="*/ 6787616 h 7929296"/>
                <a:gd name="connsiteX278" fmla="*/ 3580378 w 4525107"/>
                <a:gd name="connsiteY278" fmla="*/ 6765382 h 7929296"/>
                <a:gd name="connsiteX279" fmla="*/ 3544083 w 4525107"/>
                <a:gd name="connsiteY279" fmla="*/ 6830606 h 7929296"/>
                <a:gd name="connsiteX280" fmla="*/ 3554852 w 4525107"/>
                <a:gd name="connsiteY280" fmla="*/ 6910352 h 7929296"/>
                <a:gd name="connsiteX281" fmla="*/ 3552646 w 4525107"/>
                <a:gd name="connsiteY281" fmla="*/ 6910672 h 7929296"/>
                <a:gd name="connsiteX282" fmla="*/ 3525736 w 4525107"/>
                <a:gd name="connsiteY282" fmla="*/ 6826860 h 7929296"/>
                <a:gd name="connsiteX283" fmla="*/ 3574225 w 4525107"/>
                <a:gd name="connsiteY283" fmla="*/ 6760214 h 7929296"/>
                <a:gd name="connsiteX284" fmla="*/ 3542258 w 4525107"/>
                <a:gd name="connsiteY284" fmla="*/ 6660286 h 7929296"/>
                <a:gd name="connsiteX285" fmla="*/ 3574572 w 4525107"/>
                <a:gd name="connsiteY285" fmla="*/ 6605504 h 7929296"/>
                <a:gd name="connsiteX286" fmla="*/ 3520858 w 4525107"/>
                <a:gd name="connsiteY286" fmla="*/ 6609900 h 7929296"/>
                <a:gd name="connsiteX287" fmla="*/ 3494948 w 4525107"/>
                <a:gd name="connsiteY287" fmla="*/ 6600634 h 7929296"/>
                <a:gd name="connsiteX288" fmla="*/ 3402940 w 4525107"/>
                <a:gd name="connsiteY288" fmla="*/ 6642596 h 7929296"/>
                <a:gd name="connsiteX289" fmla="*/ 3310009 w 4525107"/>
                <a:gd name="connsiteY289" fmla="*/ 6583910 h 7929296"/>
                <a:gd name="connsiteX290" fmla="*/ 3310985 w 4525107"/>
                <a:gd name="connsiteY290" fmla="*/ 6581160 h 7929296"/>
                <a:gd name="connsiteX291" fmla="*/ 3403404 w 4525107"/>
                <a:gd name="connsiteY291" fmla="*/ 6617884 h 7929296"/>
                <a:gd name="connsiteX292" fmla="*/ 3484931 w 4525107"/>
                <a:gd name="connsiteY292" fmla="*/ 6595132 h 7929296"/>
                <a:gd name="connsiteX293" fmla="*/ 3444269 w 4525107"/>
                <a:gd name="connsiteY293" fmla="*/ 6548350 h 7929296"/>
                <a:gd name="connsiteX294" fmla="*/ 3368061 w 4525107"/>
                <a:gd name="connsiteY294" fmla="*/ 6562076 h 7929296"/>
                <a:gd name="connsiteX295" fmla="*/ 3301199 w 4525107"/>
                <a:gd name="connsiteY295" fmla="*/ 6505948 h 7929296"/>
                <a:gd name="connsiteX296" fmla="*/ 3302342 w 4525107"/>
                <a:gd name="connsiteY296" fmla="*/ 6504116 h 7929296"/>
                <a:gd name="connsiteX297" fmla="*/ 3371676 w 4525107"/>
                <a:gd name="connsiteY297" fmla="*/ 6544368 h 7929296"/>
                <a:gd name="connsiteX298" fmla="*/ 3440974 w 4525107"/>
                <a:gd name="connsiteY298" fmla="*/ 6539748 h 7929296"/>
                <a:gd name="connsiteX299" fmla="*/ 3436385 w 4525107"/>
                <a:gd name="connsiteY299" fmla="*/ 6485690 h 7929296"/>
                <a:gd name="connsiteX300" fmla="*/ 3361014 w 4525107"/>
                <a:gd name="connsiteY300" fmla="*/ 6480958 h 7929296"/>
                <a:gd name="connsiteX301" fmla="*/ 3281660 w 4525107"/>
                <a:gd name="connsiteY301" fmla="*/ 6450984 h 7929296"/>
                <a:gd name="connsiteX302" fmla="*/ 3298127 w 4525107"/>
                <a:gd name="connsiteY302" fmla="*/ 6449056 h 7929296"/>
                <a:gd name="connsiteX303" fmla="*/ 3363678 w 4525107"/>
                <a:gd name="connsiteY303" fmla="*/ 6454938 h 7929296"/>
                <a:gd name="connsiteX304" fmla="*/ 3437074 w 4525107"/>
                <a:gd name="connsiteY304" fmla="*/ 6481370 h 7929296"/>
                <a:gd name="connsiteX305" fmla="*/ 3465268 w 4525107"/>
                <a:gd name="connsiteY305" fmla="*/ 6428994 h 7929296"/>
                <a:gd name="connsiteX306" fmla="*/ 3402111 w 4525107"/>
                <a:gd name="connsiteY306" fmla="*/ 6395260 h 7929296"/>
                <a:gd name="connsiteX307" fmla="*/ 3322363 w 4525107"/>
                <a:gd name="connsiteY307" fmla="*/ 6406030 h 7929296"/>
                <a:gd name="connsiteX308" fmla="*/ 3322044 w 4525107"/>
                <a:gd name="connsiteY308" fmla="*/ 6403824 h 7929296"/>
                <a:gd name="connsiteX309" fmla="*/ 3350166 w 4525107"/>
                <a:gd name="connsiteY309" fmla="*/ 6378438 h 7929296"/>
                <a:gd name="connsiteX310" fmla="*/ 3375913 w 4525107"/>
                <a:gd name="connsiteY310" fmla="*/ 6374258 h 7929296"/>
                <a:gd name="connsiteX311" fmla="*/ 3405856 w 4525107"/>
                <a:gd name="connsiteY311" fmla="*/ 6376910 h 7929296"/>
                <a:gd name="connsiteX312" fmla="*/ 3471819 w 4525107"/>
                <a:gd name="connsiteY312" fmla="*/ 6423104 h 7929296"/>
                <a:gd name="connsiteX313" fmla="*/ 3564027 w 4525107"/>
                <a:gd name="connsiteY313" fmla="*/ 6398414 h 7929296"/>
                <a:gd name="connsiteX314" fmla="*/ 3612941 w 4525107"/>
                <a:gd name="connsiteY314" fmla="*/ 6424752 h 7929296"/>
                <a:gd name="connsiteX315" fmla="*/ 3602687 w 4525107"/>
                <a:gd name="connsiteY315" fmla="*/ 6356858 h 7929296"/>
                <a:gd name="connsiteX316" fmla="*/ 3687158 w 4525107"/>
                <a:gd name="connsiteY316" fmla="*/ 6272610 h 7929296"/>
                <a:gd name="connsiteX317" fmla="*/ 3730014 w 4525107"/>
                <a:gd name="connsiteY317" fmla="*/ 6272700 h 7929296"/>
                <a:gd name="connsiteX318" fmla="*/ 3736096 w 4525107"/>
                <a:gd name="connsiteY318" fmla="*/ 6274594 h 7929296"/>
                <a:gd name="connsiteX319" fmla="*/ 3740357 w 4525107"/>
                <a:gd name="connsiteY319" fmla="*/ 6195218 h 7929296"/>
                <a:gd name="connsiteX320" fmla="*/ 3770332 w 4525107"/>
                <a:gd name="connsiteY320" fmla="*/ 6115864 h 7929296"/>
                <a:gd name="connsiteX321" fmla="*/ 3705256 w 4525107"/>
                <a:gd name="connsiteY321" fmla="*/ 6114890 h 7929296"/>
                <a:gd name="connsiteX322" fmla="*/ 3714084 w 4525107"/>
                <a:gd name="connsiteY322" fmla="*/ 6115100 h 7929296"/>
                <a:gd name="connsiteX323" fmla="*/ 3715987 w 4525107"/>
                <a:gd name="connsiteY323" fmla="*/ 6116256 h 7929296"/>
                <a:gd name="connsiteX324" fmla="*/ 3674828 w 4525107"/>
                <a:gd name="connsiteY324" fmla="*/ 6185404 h 7929296"/>
                <a:gd name="connsiteX325" fmla="*/ 3685596 w 4525107"/>
                <a:gd name="connsiteY325" fmla="*/ 6265154 h 7929296"/>
                <a:gd name="connsiteX326" fmla="*/ 3683388 w 4525107"/>
                <a:gd name="connsiteY326" fmla="*/ 6265472 h 7929296"/>
                <a:gd name="connsiteX327" fmla="*/ 3656478 w 4525107"/>
                <a:gd name="connsiteY327" fmla="*/ 6181660 h 7929296"/>
                <a:gd name="connsiteX328" fmla="*/ 3705256 w 4525107"/>
                <a:gd name="connsiteY328" fmla="*/ 6114890 h 7929296"/>
                <a:gd name="connsiteX329" fmla="*/ 3642996 w 4525107"/>
                <a:gd name="connsiteY329" fmla="*/ 6113898 h 7929296"/>
                <a:gd name="connsiteX330" fmla="*/ 3652409 w 4525107"/>
                <a:gd name="connsiteY330" fmla="*/ 6114284 h 7929296"/>
                <a:gd name="connsiteX331" fmla="*/ 3654335 w 4525107"/>
                <a:gd name="connsiteY331" fmla="*/ 6115742 h 7929296"/>
                <a:gd name="connsiteX332" fmla="*/ 3603757 w 4525107"/>
                <a:gd name="connsiteY332" fmla="*/ 6200638 h 7929296"/>
                <a:gd name="connsiteX333" fmla="*/ 3607654 w 4525107"/>
                <a:gd name="connsiteY333" fmla="*/ 6299380 h 7929296"/>
                <a:gd name="connsiteX334" fmla="*/ 3605268 w 4525107"/>
                <a:gd name="connsiteY334" fmla="*/ 6299742 h 7929296"/>
                <a:gd name="connsiteX335" fmla="*/ 3584511 w 4525107"/>
                <a:gd name="connsiteY335" fmla="*/ 6195746 h 7929296"/>
                <a:gd name="connsiteX336" fmla="*/ 3642996 w 4525107"/>
                <a:gd name="connsiteY336" fmla="*/ 6113898 h 7929296"/>
                <a:gd name="connsiteX337" fmla="*/ 1674211 w 4525107"/>
                <a:gd name="connsiteY337" fmla="*/ 6076636 h 7929296"/>
                <a:gd name="connsiteX338" fmla="*/ 1742250 w 4525107"/>
                <a:gd name="connsiteY338" fmla="*/ 6087902 h 7929296"/>
                <a:gd name="connsiteX339" fmla="*/ 1815713 w 4525107"/>
                <a:gd name="connsiteY339" fmla="*/ 6164384 h 7929296"/>
                <a:gd name="connsiteX340" fmla="*/ 1814052 w 4525107"/>
                <a:gd name="connsiteY340" fmla="*/ 6166134 h 7929296"/>
                <a:gd name="connsiteX341" fmla="*/ 1735263 w 4525107"/>
                <a:gd name="connsiteY341" fmla="*/ 6106492 h 7929296"/>
                <a:gd name="connsiteX342" fmla="*/ 1636694 w 4525107"/>
                <a:gd name="connsiteY342" fmla="*/ 6099458 h 7929296"/>
                <a:gd name="connsiteX343" fmla="*/ 1636598 w 4525107"/>
                <a:gd name="connsiteY343" fmla="*/ 6097048 h 7929296"/>
                <a:gd name="connsiteX344" fmla="*/ 1674211 w 4525107"/>
                <a:gd name="connsiteY344" fmla="*/ 6076636 h 7929296"/>
                <a:gd name="connsiteX345" fmla="*/ 3734801 w 4525107"/>
                <a:gd name="connsiteY345" fmla="*/ 6071324 h 7929296"/>
                <a:gd name="connsiteX346" fmla="*/ 3698028 w 4525107"/>
                <a:gd name="connsiteY346" fmla="*/ 6075000 h 7929296"/>
                <a:gd name="connsiteX347" fmla="*/ 3550857 w 4525107"/>
                <a:gd name="connsiteY347" fmla="*/ 6221784 h 7929296"/>
                <a:gd name="connsiteX348" fmla="*/ 3568722 w 4525107"/>
                <a:gd name="connsiteY348" fmla="*/ 6340070 h 7929296"/>
                <a:gd name="connsiteX349" fmla="*/ 3483501 w 4525107"/>
                <a:gd name="connsiteY349" fmla="*/ 6294186 h 7929296"/>
                <a:gd name="connsiteX350" fmla="*/ 3261663 w 4525107"/>
                <a:gd name="connsiteY350" fmla="*/ 6440810 h 7929296"/>
                <a:gd name="connsiteX351" fmla="*/ 3408289 w 4525107"/>
                <a:gd name="connsiteY351" fmla="*/ 6662648 h 7929296"/>
                <a:gd name="connsiteX352" fmla="*/ 3501875 w 4525107"/>
                <a:gd name="connsiteY352" fmla="*/ 6654990 h 7929296"/>
                <a:gd name="connsiteX353" fmla="*/ 3445574 w 4525107"/>
                <a:gd name="connsiteY353" fmla="*/ 6750438 h 7929296"/>
                <a:gd name="connsiteX354" fmla="*/ 3592199 w 4525107"/>
                <a:gd name="connsiteY354" fmla="*/ 6972274 h 7929296"/>
                <a:gd name="connsiteX355" fmla="*/ 3814037 w 4525107"/>
                <a:gd name="connsiteY355" fmla="*/ 6825650 h 7929296"/>
                <a:gd name="connsiteX356" fmla="*/ 3805447 w 4525107"/>
                <a:gd name="connsiteY356" fmla="*/ 6729806 h 7929296"/>
                <a:gd name="connsiteX357" fmla="*/ 3868868 w 4525107"/>
                <a:gd name="connsiteY357" fmla="*/ 6756664 h 7929296"/>
                <a:gd name="connsiteX358" fmla="*/ 4090706 w 4525107"/>
                <a:gd name="connsiteY358" fmla="*/ 6610038 h 7929296"/>
                <a:gd name="connsiteX359" fmla="*/ 3944080 w 4525107"/>
                <a:gd name="connsiteY359" fmla="*/ 6388202 h 7929296"/>
                <a:gd name="connsiteX360" fmla="*/ 3866115 w 4525107"/>
                <a:gd name="connsiteY360" fmla="*/ 6389404 h 7929296"/>
                <a:gd name="connsiteX361" fmla="*/ 3919320 w 4525107"/>
                <a:gd name="connsiteY361" fmla="*/ 6296996 h 7929296"/>
                <a:gd name="connsiteX362" fmla="*/ 3772695 w 4525107"/>
                <a:gd name="connsiteY362" fmla="*/ 6075160 h 7929296"/>
                <a:gd name="connsiteX363" fmla="*/ 3734801 w 4525107"/>
                <a:gd name="connsiteY363" fmla="*/ 6071324 h 7929296"/>
                <a:gd name="connsiteX364" fmla="*/ 2719874 w 4525107"/>
                <a:gd name="connsiteY364" fmla="*/ 6028454 h 7929296"/>
                <a:gd name="connsiteX365" fmla="*/ 2764180 w 4525107"/>
                <a:gd name="connsiteY365" fmla="*/ 6129036 h 7929296"/>
                <a:gd name="connsiteX366" fmla="*/ 2695593 w 4525107"/>
                <a:gd name="connsiteY366" fmla="*/ 6214916 h 7929296"/>
                <a:gd name="connsiteX367" fmla="*/ 2692967 w 4525107"/>
                <a:gd name="connsiteY367" fmla="*/ 6213642 h 7929296"/>
                <a:gd name="connsiteX368" fmla="*/ 2739672 w 4525107"/>
                <a:gd name="connsiteY368" fmla="*/ 6125844 h 7929296"/>
                <a:gd name="connsiteX369" fmla="*/ 2717008 w 4525107"/>
                <a:gd name="connsiteY369" fmla="*/ 6029012 h 7929296"/>
                <a:gd name="connsiteX370" fmla="*/ 2719874 w 4525107"/>
                <a:gd name="connsiteY370" fmla="*/ 6028454 h 7929296"/>
                <a:gd name="connsiteX371" fmla="*/ 1470195 w 4525107"/>
                <a:gd name="connsiteY371" fmla="*/ 6012244 h 7929296"/>
                <a:gd name="connsiteX372" fmla="*/ 1496941 w 4525107"/>
                <a:gd name="connsiteY372" fmla="*/ 6015276 h 7929296"/>
                <a:gd name="connsiteX373" fmla="*/ 1540643 w 4525107"/>
                <a:gd name="connsiteY373" fmla="*/ 6100594 h 7929296"/>
                <a:gd name="connsiteX374" fmla="*/ 1517900 w 4525107"/>
                <a:gd name="connsiteY374" fmla="*/ 6131586 h 7929296"/>
                <a:gd name="connsiteX375" fmla="*/ 1545883 w 4525107"/>
                <a:gd name="connsiteY375" fmla="*/ 6134260 h 7929296"/>
                <a:gd name="connsiteX376" fmla="*/ 1589584 w 4525107"/>
                <a:gd name="connsiteY376" fmla="*/ 6219578 h 7929296"/>
                <a:gd name="connsiteX377" fmla="*/ 1504264 w 4525107"/>
                <a:gd name="connsiteY377" fmla="*/ 6263280 h 7929296"/>
                <a:gd name="connsiteX378" fmla="*/ 1482610 w 4525107"/>
                <a:gd name="connsiteY378" fmla="*/ 6251132 h 7929296"/>
                <a:gd name="connsiteX379" fmla="*/ 1481872 w 4525107"/>
                <a:gd name="connsiteY379" fmla="*/ 6285814 h 7929296"/>
                <a:gd name="connsiteX380" fmla="*/ 1396549 w 4525107"/>
                <a:gd name="connsiteY380" fmla="*/ 6329516 h 7929296"/>
                <a:gd name="connsiteX381" fmla="*/ 1352849 w 4525107"/>
                <a:gd name="connsiteY381" fmla="*/ 6244196 h 7929296"/>
                <a:gd name="connsiteX382" fmla="*/ 1376822 w 4525107"/>
                <a:gd name="connsiteY382" fmla="*/ 6212238 h 7929296"/>
                <a:gd name="connsiteX383" fmla="*/ 1342986 w 4525107"/>
                <a:gd name="connsiteY383" fmla="*/ 6211256 h 7929296"/>
                <a:gd name="connsiteX384" fmla="*/ 1299285 w 4525107"/>
                <a:gd name="connsiteY384" fmla="*/ 6125936 h 7929296"/>
                <a:gd name="connsiteX385" fmla="*/ 1384605 w 4525107"/>
                <a:gd name="connsiteY385" fmla="*/ 6082236 h 7929296"/>
                <a:gd name="connsiteX386" fmla="*/ 1413312 w 4525107"/>
                <a:gd name="connsiteY386" fmla="*/ 6102070 h 7929296"/>
                <a:gd name="connsiteX387" fmla="*/ 1411622 w 4525107"/>
                <a:gd name="connsiteY387" fmla="*/ 6058976 h 7929296"/>
                <a:gd name="connsiteX388" fmla="*/ 1470195 w 4525107"/>
                <a:gd name="connsiteY388" fmla="*/ 6012244 h 7929296"/>
                <a:gd name="connsiteX389" fmla="*/ 2683359 w 4525107"/>
                <a:gd name="connsiteY389" fmla="*/ 6009694 h 7929296"/>
                <a:gd name="connsiteX390" fmla="*/ 2699413 w 4525107"/>
                <a:gd name="connsiteY390" fmla="*/ 6095506 h 7929296"/>
                <a:gd name="connsiteX391" fmla="*/ 2636242 w 4525107"/>
                <a:gd name="connsiteY391" fmla="*/ 6155758 h 7929296"/>
                <a:gd name="connsiteX392" fmla="*/ 2634548 w 4525107"/>
                <a:gd name="connsiteY392" fmla="*/ 6154418 h 7929296"/>
                <a:gd name="connsiteX393" fmla="*/ 2682214 w 4525107"/>
                <a:gd name="connsiteY393" fmla="*/ 6089956 h 7929296"/>
                <a:gd name="connsiteX394" fmla="*/ 2681201 w 4525107"/>
                <a:gd name="connsiteY394" fmla="*/ 6009790 h 7929296"/>
                <a:gd name="connsiteX395" fmla="*/ 2683359 w 4525107"/>
                <a:gd name="connsiteY395" fmla="*/ 6009694 h 7929296"/>
                <a:gd name="connsiteX396" fmla="*/ 1472793 w 4525107"/>
                <a:gd name="connsiteY396" fmla="*/ 5995958 h 7929296"/>
                <a:gd name="connsiteX397" fmla="*/ 1408237 w 4525107"/>
                <a:gd name="connsiteY397" fmla="*/ 6047460 h 7929296"/>
                <a:gd name="connsiteX398" fmla="*/ 1410101 w 4525107"/>
                <a:gd name="connsiteY398" fmla="*/ 6094952 h 7929296"/>
                <a:gd name="connsiteX399" fmla="*/ 1378464 w 4525107"/>
                <a:gd name="connsiteY399" fmla="*/ 6073096 h 7929296"/>
                <a:gd name="connsiteX400" fmla="*/ 1284432 w 4525107"/>
                <a:gd name="connsiteY400" fmla="*/ 6121258 h 7929296"/>
                <a:gd name="connsiteX401" fmla="*/ 1332594 w 4525107"/>
                <a:gd name="connsiteY401" fmla="*/ 6215290 h 7929296"/>
                <a:gd name="connsiteX402" fmla="*/ 1369886 w 4525107"/>
                <a:gd name="connsiteY402" fmla="*/ 6216372 h 7929296"/>
                <a:gd name="connsiteX403" fmla="*/ 1343467 w 4525107"/>
                <a:gd name="connsiteY403" fmla="*/ 6251590 h 7929296"/>
                <a:gd name="connsiteX404" fmla="*/ 1391628 w 4525107"/>
                <a:gd name="connsiteY404" fmla="*/ 6345622 h 7929296"/>
                <a:gd name="connsiteX405" fmla="*/ 1485660 w 4525107"/>
                <a:gd name="connsiteY405" fmla="*/ 6297458 h 7929296"/>
                <a:gd name="connsiteX406" fmla="*/ 1486473 w 4525107"/>
                <a:gd name="connsiteY406" fmla="*/ 6259236 h 7929296"/>
                <a:gd name="connsiteX407" fmla="*/ 1510338 w 4525107"/>
                <a:gd name="connsiteY407" fmla="*/ 6272626 h 7929296"/>
                <a:gd name="connsiteX408" fmla="*/ 1604370 w 4525107"/>
                <a:gd name="connsiteY408" fmla="*/ 6224462 h 7929296"/>
                <a:gd name="connsiteX409" fmla="*/ 1556207 w 4525107"/>
                <a:gd name="connsiteY409" fmla="*/ 6130428 h 7929296"/>
                <a:gd name="connsiteX410" fmla="*/ 1525367 w 4525107"/>
                <a:gd name="connsiteY410" fmla="*/ 6127482 h 7929296"/>
                <a:gd name="connsiteX411" fmla="*/ 1550432 w 4525107"/>
                <a:gd name="connsiteY411" fmla="*/ 6093330 h 7929296"/>
                <a:gd name="connsiteX412" fmla="*/ 1502271 w 4525107"/>
                <a:gd name="connsiteY412" fmla="*/ 5999298 h 7929296"/>
                <a:gd name="connsiteX413" fmla="*/ 1472793 w 4525107"/>
                <a:gd name="connsiteY413" fmla="*/ 5995958 h 7929296"/>
                <a:gd name="connsiteX414" fmla="*/ 2639995 w 4525107"/>
                <a:gd name="connsiteY414" fmla="*/ 5984672 h 7929296"/>
                <a:gd name="connsiteX415" fmla="*/ 2627005 w 4525107"/>
                <a:gd name="connsiteY415" fmla="*/ 6065750 h 7929296"/>
                <a:gd name="connsiteX416" fmla="*/ 2589958 w 4525107"/>
                <a:gd name="connsiteY416" fmla="*/ 6139314 h 7929296"/>
                <a:gd name="connsiteX417" fmla="*/ 2652180 w 4525107"/>
                <a:gd name="connsiteY417" fmla="*/ 6271940 h 7929296"/>
                <a:gd name="connsiteX418" fmla="*/ 2615972 w 4525107"/>
                <a:gd name="connsiteY418" fmla="*/ 6321280 h 7929296"/>
                <a:gd name="connsiteX419" fmla="*/ 2660523 w 4525107"/>
                <a:gd name="connsiteY419" fmla="*/ 6325536 h 7929296"/>
                <a:gd name="connsiteX420" fmla="*/ 2730103 w 4525107"/>
                <a:gd name="connsiteY420" fmla="*/ 6461380 h 7929296"/>
                <a:gd name="connsiteX421" fmla="*/ 2636983 w 4525107"/>
                <a:gd name="connsiteY421" fmla="*/ 6535758 h 7929296"/>
                <a:gd name="connsiteX422" fmla="*/ 2714404 w 4525107"/>
                <a:gd name="connsiteY422" fmla="*/ 6596880 h 7929296"/>
                <a:gd name="connsiteX423" fmla="*/ 2813743 w 4525107"/>
                <a:gd name="connsiteY423" fmla="*/ 6592174 h 7929296"/>
                <a:gd name="connsiteX424" fmla="*/ 2813770 w 4525107"/>
                <a:gd name="connsiteY424" fmla="*/ 6595090 h 7929296"/>
                <a:gd name="connsiteX425" fmla="*/ 2706817 w 4525107"/>
                <a:gd name="connsiteY425" fmla="*/ 6620402 h 7929296"/>
                <a:gd name="connsiteX426" fmla="*/ 2634815 w 4525107"/>
                <a:gd name="connsiteY426" fmla="*/ 6537364 h 7929296"/>
                <a:gd name="connsiteX427" fmla="*/ 2635985 w 4525107"/>
                <a:gd name="connsiteY427" fmla="*/ 6535776 h 7929296"/>
                <a:gd name="connsiteX428" fmla="*/ 2594259 w 4525107"/>
                <a:gd name="connsiteY428" fmla="*/ 6530960 h 7929296"/>
                <a:gd name="connsiteX429" fmla="*/ 2559782 w 4525107"/>
                <a:gd name="connsiteY429" fmla="*/ 6511618 h 7929296"/>
                <a:gd name="connsiteX430" fmla="*/ 2558606 w 4525107"/>
                <a:gd name="connsiteY430" fmla="*/ 6566838 h 7929296"/>
                <a:gd name="connsiteX431" fmla="*/ 2542463 w 4525107"/>
                <a:gd name="connsiteY431" fmla="*/ 6597354 h 7929296"/>
                <a:gd name="connsiteX432" fmla="*/ 2582100 w 4525107"/>
                <a:gd name="connsiteY432" fmla="*/ 6696518 h 7929296"/>
                <a:gd name="connsiteX433" fmla="*/ 2513512 w 4525107"/>
                <a:gd name="connsiteY433" fmla="*/ 6782400 h 7929296"/>
                <a:gd name="connsiteX434" fmla="*/ 2510886 w 4525107"/>
                <a:gd name="connsiteY434" fmla="*/ 6781126 h 7929296"/>
                <a:gd name="connsiteX435" fmla="*/ 2557591 w 4525107"/>
                <a:gd name="connsiteY435" fmla="*/ 6693328 h 7929296"/>
                <a:gd name="connsiteX436" fmla="*/ 2538933 w 4525107"/>
                <a:gd name="connsiteY436" fmla="*/ 6602372 h 7929296"/>
                <a:gd name="connsiteX437" fmla="*/ 2483796 w 4525107"/>
                <a:gd name="connsiteY437" fmla="*/ 6637784 h 7929296"/>
                <a:gd name="connsiteX438" fmla="*/ 2498229 w 4525107"/>
                <a:gd name="connsiteY438" fmla="*/ 6722314 h 7929296"/>
                <a:gd name="connsiteX439" fmla="*/ 2435059 w 4525107"/>
                <a:gd name="connsiteY439" fmla="*/ 6782566 h 7929296"/>
                <a:gd name="connsiteX440" fmla="*/ 2433363 w 4525107"/>
                <a:gd name="connsiteY440" fmla="*/ 6781228 h 7929296"/>
                <a:gd name="connsiteX441" fmla="*/ 2481030 w 4525107"/>
                <a:gd name="connsiteY441" fmla="*/ 6716766 h 7929296"/>
                <a:gd name="connsiteX442" fmla="*/ 2480686 w 4525107"/>
                <a:gd name="connsiteY442" fmla="*/ 6638368 h 7929296"/>
                <a:gd name="connsiteX443" fmla="*/ 2422762 w 4525107"/>
                <a:gd name="connsiteY443" fmla="*/ 6636416 h 7929296"/>
                <a:gd name="connsiteX444" fmla="*/ 2379463 w 4525107"/>
                <a:gd name="connsiteY444" fmla="*/ 6609236 h 7929296"/>
                <a:gd name="connsiteX445" fmla="*/ 2336185 w 4525107"/>
                <a:gd name="connsiteY445" fmla="*/ 6670050 h 7929296"/>
                <a:gd name="connsiteX446" fmla="*/ 2338080 w 4525107"/>
                <a:gd name="connsiteY446" fmla="*/ 6750498 h 7929296"/>
                <a:gd name="connsiteX447" fmla="*/ 2335852 w 4525107"/>
                <a:gd name="connsiteY447" fmla="*/ 6750572 h 7929296"/>
                <a:gd name="connsiteX448" fmla="*/ 2318364 w 4525107"/>
                <a:gd name="connsiteY448" fmla="*/ 6664300 h 7929296"/>
                <a:gd name="connsiteX449" fmla="*/ 2373918 w 4525107"/>
                <a:gd name="connsiteY449" fmla="*/ 6603418 h 7929296"/>
                <a:gd name="connsiteX450" fmla="*/ 2353183 w 4525107"/>
                <a:gd name="connsiteY450" fmla="*/ 6500572 h 7929296"/>
                <a:gd name="connsiteX451" fmla="*/ 2391351 w 4525107"/>
                <a:gd name="connsiteY451" fmla="*/ 6449692 h 7929296"/>
                <a:gd name="connsiteX452" fmla="*/ 2337480 w 4525107"/>
                <a:gd name="connsiteY452" fmla="*/ 6448130 h 7929296"/>
                <a:gd name="connsiteX453" fmla="*/ 2312752 w 4525107"/>
                <a:gd name="connsiteY453" fmla="*/ 6436058 h 7929296"/>
                <a:gd name="connsiteX454" fmla="*/ 2216672 w 4525107"/>
                <a:gd name="connsiteY454" fmla="*/ 6467600 h 7929296"/>
                <a:gd name="connsiteX455" fmla="*/ 2130792 w 4525107"/>
                <a:gd name="connsiteY455" fmla="*/ 6399010 h 7929296"/>
                <a:gd name="connsiteX456" fmla="*/ 2132065 w 4525107"/>
                <a:gd name="connsiteY456" fmla="*/ 6396384 h 7929296"/>
                <a:gd name="connsiteX457" fmla="*/ 2219863 w 4525107"/>
                <a:gd name="connsiteY457" fmla="*/ 6443092 h 7929296"/>
                <a:gd name="connsiteX458" fmla="*/ 2303404 w 4525107"/>
                <a:gd name="connsiteY458" fmla="*/ 6429484 h 7929296"/>
                <a:gd name="connsiteX459" fmla="*/ 2268158 w 4525107"/>
                <a:gd name="connsiteY459" fmla="*/ 6378496 h 7929296"/>
                <a:gd name="connsiteX460" fmla="*/ 2190900 w 4525107"/>
                <a:gd name="connsiteY460" fmla="*/ 6383722 h 7929296"/>
                <a:gd name="connsiteX461" fmla="*/ 2130647 w 4525107"/>
                <a:gd name="connsiteY461" fmla="*/ 6320552 h 7929296"/>
                <a:gd name="connsiteX462" fmla="*/ 2131985 w 4525107"/>
                <a:gd name="connsiteY462" fmla="*/ 6318856 h 7929296"/>
                <a:gd name="connsiteX463" fmla="*/ 2196449 w 4525107"/>
                <a:gd name="connsiteY463" fmla="*/ 6366520 h 7929296"/>
                <a:gd name="connsiteX464" fmla="*/ 2265833 w 4525107"/>
                <a:gd name="connsiteY464" fmla="*/ 6369584 h 7929296"/>
                <a:gd name="connsiteX465" fmla="*/ 2267243 w 4525107"/>
                <a:gd name="connsiteY465" fmla="*/ 6315350 h 7929296"/>
                <a:gd name="connsiteX466" fmla="*/ 2192855 w 4525107"/>
                <a:gd name="connsiteY466" fmla="*/ 6302322 h 7929296"/>
                <a:gd name="connsiteX467" fmla="*/ 2117299 w 4525107"/>
                <a:gd name="connsiteY467" fmla="*/ 6263766 h 7929296"/>
                <a:gd name="connsiteX468" fmla="*/ 2133877 w 4525107"/>
                <a:gd name="connsiteY468" fmla="*/ 6263668 h 7929296"/>
                <a:gd name="connsiteX469" fmla="*/ 2198377 w 4525107"/>
                <a:gd name="connsiteY469" fmla="*/ 6276754 h 7929296"/>
                <a:gd name="connsiteX470" fmla="*/ 2268406 w 4525107"/>
                <a:gd name="connsiteY470" fmla="*/ 6311132 h 7929296"/>
                <a:gd name="connsiteX471" fmla="*/ 2302211 w 4525107"/>
                <a:gd name="connsiteY471" fmla="*/ 6262190 h 7929296"/>
                <a:gd name="connsiteX472" fmla="*/ 2243167 w 4525107"/>
                <a:gd name="connsiteY472" fmla="*/ 6221688 h 7929296"/>
                <a:gd name="connsiteX473" fmla="*/ 2162718 w 4525107"/>
                <a:gd name="connsiteY473" fmla="*/ 6223582 h 7929296"/>
                <a:gd name="connsiteX474" fmla="*/ 2162644 w 4525107"/>
                <a:gd name="connsiteY474" fmla="*/ 6221354 h 7929296"/>
                <a:gd name="connsiteX475" fmla="*/ 2193398 w 4525107"/>
                <a:gd name="connsiteY475" fmla="*/ 6199230 h 7929296"/>
                <a:gd name="connsiteX476" fmla="*/ 2219449 w 4525107"/>
                <a:gd name="connsiteY476" fmla="*/ 6197920 h 7929296"/>
                <a:gd name="connsiteX477" fmla="*/ 2248916 w 4525107"/>
                <a:gd name="connsiteY477" fmla="*/ 6203862 h 7929296"/>
                <a:gd name="connsiteX478" fmla="*/ 2309373 w 4525107"/>
                <a:gd name="connsiteY478" fmla="*/ 6257060 h 7929296"/>
                <a:gd name="connsiteX479" fmla="*/ 2403744 w 4525107"/>
                <a:gd name="connsiteY479" fmla="*/ 6242706 h 7929296"/>
                <a:gd name="connsiteX480" fmla="*/ 2449450 w 4525107"/>
                <a:gd name="connsiteY480" fmla="*/ 6274286 h 7929296"/>
                <a:gd name="connsiteX481" fmla="*/ 2446758 w 4525107"/>
                <a:gd name="connsiteY481" fmla="*/ 6205674 h 7929296"/>
                <a:gd name="connsiteX482" fmla="*/ 2540017 w 4525107"/>
                <a:gd name="connsiteY482" fmla="*/ 6131272 h 7929296"/>
                <a:gd name="connsiteX483" fmla="*/ 2582601 w 4525107"/>
                <a:gd name="connsiteY483" fmla="*/ 6136096 h 7929296"/>
                <a:gd name="connsiteX484" fmla="*/ 2588437 w 4525107"/>
                <a:gd name="connsiteY484" fmla="*/ 6138650 h 7929296"/>
                <a:gd name="connsiteX485" fmla="*/ 2601439 w 4525107"/>
                <a:gd name="connsiteY485" fmla="*/ 6060228 h 7929296"/>
                <a:gd name="connsiteX486" fmla="*/ 2639995 w 4525107"/>
                <a:gd name="connsiteY486" fmla="*/ 5984672 h 7929296"/>
                <a:gd name="connsiteX487" fmla="*/ 2575425 w 4525107"/>
                <a:gd name="connsiteY487" fmla="*/ 5976516 h 7929296"/>
                <a:gd name="connsiteX488" fmla="*/ 2584175 w 4525107"/>
                <a:gd name="connsiteY488" fmla="*/ 5977700 h 7929296"/>
                <a:gd name="connsiteX489" fmla="*/ 2585940 w 4525107"/>
                <a:gd name="connsiteY489" fmla="*/ 5979058 h 7929296"/>
                <a:gd name="connsiteX490" fmla="*/ 2537394 w 4525107"/>
                <a:gd name="connsiteY490" fmla="*/ 6043238 h 7929296"/>
                <a:gd name="connsiteX491" fmla="*/ 2539288 w 4525107"/>
                <a:gd name="connsiteY491" fmla="*/ 6123688 h 7929296"/>
                <a:gd name="connsiteX492" fmla="*/ 2537059 w 4525107"/>
                <a:gd name="connsiteY492" fmla="*/ 6123760 h 7929296"/>
                <a:gd name="connsiteX493" fmla="*/ 2519571 w 4525107"/>
                <a:gd name="connsiteY493" fmla="*/ 6037490 h 7929296"/>
                <a:gd name="connsiteX494" fmla="*/ 2575425 w 4525107"/>
                <a:gd name="connsiteY494" fmla="*/ 5976516 h 7929296"/>
                <a:gd name="connsiteX495" fmla="*/ 2513656 w 4525107"/>
                <a:gd name="connsiteY495" fmla="*/ 5968652 h 7929296"/>
                <a:gd name="connsiteX496" fmla="*/ 2522969 w 4525107"/>
                <a:gd name="connsiteY496" fmla="*/ 5970078 h 7929296"/>
                <a:gd name="connsiteX497" fmla="*/ 2524721 w 4525107"/>
                <a:gd name="connsiteY497" fmla="*/ 5971738 h 7929296"/>
                <a:gd name="connsiteX498" fmla="*/ 2465076 w 4525107"/>
                <a:gd name="connsiteY498" fmla="*/ 6050528 h 7929296"/>
                <a:gd name="connsiteX499" fmla="*/ 2458043 w 4525107"/>
                <a:gd name="connsiteY499" fmla="*/ 6149098 h 7929296"/>
                <a:gd name="connsiteX500" fmla="*/ 2455632 w 4525107"/>
                <a:gd name="connsiteY500" fmla="*/ 6149194 h 7929296"/>
                <a:gd name="connsiteX501" fmla="*/ 2446488 w 4525107"/>
                <a:gd name="connsiteY501" fmla="*/ 6043540 h 7929296"/>
                <a:gd name="connsiteX502" fmla="*/ 2513656 w 4525107"/>
                <a:gd name="connsiteY502" fmla="*/ 5968652 h 7929296"/>
                <a:gd name="connsiteX503" fmla="*/ 2572647 w 4525107"/>
                <a:gd name="connsiteY503" fmla="*/ 5936070 h 7929296"/>
                <a:gd name="connsiteX504" fmla="*/ 2410164 w 4525107"/>
                <a:gd name="connsiteY504" fmla="*/ 6065702 h 7929296"/>
                <a:gd name="connsiteX505" fmla="*/ 2414854 w 4525107"/>
                <a:gd name="connsiteY505" fmla="*/ 6185238 h 7929296"/>
                <a:gd name="connsiteX506" fmla="*/ 2335223 w 4525107"/>
                <a:gd name="connsiteY506" fmla="*/ 6130220 h 7929296"/>
                <a:gd name="connsiteX507" fmla="*/ 2098547 w 4525107"/>
                <a:gd name="connsiteY507" fmla="*/ 6251446 h 7929296"/>
                <a:gd name="connsiteX508" fmla="*/ 2219773 w 4525107"/>
                <a:gd name="connsiteY508" fmla="*/ 6488120 h 7929296"/>
                <a:gd name="connsiteX509" fmla="*/ 2313633 w 4525107"/>
                <a:gd name="connsiteY509" fmla="*/ 6490846 h 7929296"/>
                <a:gd name="connsiteX510" fmla="*/ 2247133 w 4525107"/>
                <a:gd name="connsiteY510" fmla="*/ 6579492 h 7929296"/>
                <a:gd name="connsiteX511" fmla="*/ 2368359 w 4525107"/>
                <a:gd name="connsiteY511" fmla="*/ 6816166 h 7929296"/>
                <a:gd name="connsiteX512" fmla="*/ 2605035 w 4525107"/>
                <a:gd name="connsiteY512" fmla="*/ 6694942 h 7929296"/>
                <a:gd name="connsiteX513" fmla="*/ 2607083 w 4525107"/>
                <a:gd name="connsiteY513" fmla="*/ 6598736 h 7929296"/>
                <a:gd name="connsiteX514" fmla="*/ 2667150 w 4525107"/>
                <a:gd name="connsiteY514" fmla="*/ 6632434 h 7929296"/>
                <a:gd name="connsiteX515" fmla="*/ 2903825 w 4525107"/>
                <a:gd name="connsiteY515" fmla="*/ 6511208 h 7929296"/>
                <a:gd name="connsiteX516" fmla="*/ 2782600 w 4525107"/>
                <a:gd name="connsiteY516" fmla="*/ 6274534 h 7929296"/>
                <a:gd name="connsiteX517" fmla="*/ 2704979 w 4525107"/>
                <a:gd name="connsiteY517" fmla="*/ 6267118 h 7929296"/>
                <a:gd name="connsiteX518" fmla="*/ 2768065 w 4525107"/>
                <a:gd name="connsiteY518" fmla="*/ 6181152 h 7929296"/>
                <a:gd name="connsiteX519" fmla="*/ 2646839 w 4525107"/>
                <a:gd name="connsiteY519" fmla="*/ 5944478 h 7929296"/>
                <a:gd name="connsiteX520" fmla="*/ 2572647 w 4525107"/>
                <a:gd name="connsiteY520" fmla="*/ 5936070 h 7929296"/>
                <a:gd name="connsiteX521" fmla="*/ 1178749 w 4525107"/>
                <a:gd name="connsiteY521" fmla="*/ 5922628 h 7929296"/>
                <a:gd name="connsiteX522" fmla="*/ 1246788 w 4525107"/>
                <a:gd name="connsiteY522" fmla="*/ 5933896 h 7929296"/>
                <a:gd name="connsiteX523" fmla="*/ 1320253 w 4525107"/>
                <a:gd name="connsiteY523" fmla="*/ 6010376 h 7929296"/>
                <a:gd name="connsiteX524" fmla="*/ 1318591 w 4525107"/>
                <a:gd name="connsiteY524" fmla="*/ 6012130 h 7929296"/>
                <a:gd name="connsiteX525" fmla="*/ 1239801 w 4525107"/>
                <a:gd name="connsiteY525" fmla="*/ 5952486 h 7929296"/>
                <a:gd name="connsiteX526" fmla="*/ 1141231 w 4525107"/>
                <a:gd name="connsiteY526" fmla="*/ 5945454 h 7929296"/>
                <a:gd name="connsiteX527" fmla="*/ 1141136 w 4525107"/>
                <a:gd name="connsiteY527" fmla="*/ 5943040 h 7929296"/>
                <a:gd name="connsiteX528" fmla="*/ 1178749 w 4525107"/>
                <a:gd name="connsiteY528" fmla="*/ 5922628 h 7929296"/>
                <a:gd name="connsiteX529" fmla="*/ 1664486 w 4525107"/>
                <a:gd name="connsiteY529" fmla="*/ 5812432 h 7929296"/>
                <a:gd name="connsiteX530" fmla="*/ 1708792 w 4525107"/>
                <a:gd name="connsiteY530" fmla="*/ 5913014 h 7929296"/>
                <a:gd name="connsiteX531" fmla="*/ 1640205 w 4525107"/>
                <a:gd name="connsiteY531" fmla="*/ 5998894 h 7929296"/>
                <a:gd name="connsiteX532" fmla="*/ 1637579 w 4525107"/>
                <a:gd name="connsiteY532" fmla="*/ 5997620 h 7929296"/>
                <a:gd name="connsiteX533" fmla="*/ 1684284 w 4525107"/>
                <a:gd name="connsiteY533" fmla="*/ 5909822 h 7929296"/>
                <a:gd name="connsiteX534" fmla="*/ 1661620 w 4525107"/>
                <a:gd name="connsiteY534" fmla="*/ 5812990 h 7929296"/>
                <a:gd name="connsiteX535" fmla="*/ 1664486 w 4525107"/>
                <a:gd name="connsiteY535" fmla="*/ 5812432 h 7929296"/>
                <a:gd name="connsiteX536" fmla="*/ 1627971 w 4525107"/>
                <a:gd name="connsiteY536" fmla="*/ 5793672 h 7929296"/>
                <a:gd name="connsiteX537" fmla="*/ 1644025 w 4525107"/>
                <a:gd name="connsiteY537" fmla="*/ 5879484 h 7929296"/>
                <a:gd name="connsiteX538" fmla="*/ 1580854 w 4525107"/>
                <a:gd name="connsiteY538" fmla="*/ 5939736 h 7929296"/>
                <a:gd name="connsiteX539" fmla="*/ 1579160 w 4525107"/>
                <a:gd name="connsiteY539" fmla="*/ 5938396 h 7929296"/>
                <a:gd name="connsiteX540" fmla="*/ 1626826 w 4525107"/>
                <a:gd name="connsiteY540" fmla="*/ 5873934 h 7929296"/>
                <a:gd name="connsiteX541" fmla="*/ 1625813 w 4525107"/>
                <a:gd name="connsiteY541" fmla="*/ 5793768 h 7929296"/>
                <a:gd name="connsiteX542" fmla="*/ 1627971 w 4525107"/>
                <a:gd name="connsiteY542" fmla="*/ 5793672 h 7929296"/>
                <a:gd name="connsiteX543" fmla="*/ 1584607 w 4525107"/>
                <a:gd name="connsiteY543" fmla="*/ 5768650 h 7929296"/>
                <a:gd name="connsiteX544" fmla="*/ 1571617 w 4525107"/>
                <a:gd name="connsiteY544" fmla="*/ 5849728 h 7929296"/>
                <a:gd name="connsiteX545" fmla="*/ 1534570 w 4525107"/>
                <a:gd name="connsiteY545" fmla="*/ 5923292 h 7929296"/>
                <a:gd name="connsiteX546" fmla="*/ 1596792 w 4525107"/>
                <a:gd name="connsiteY546" fmla="*/ 6055918 h 7929296"/>
                <a:gd name="connsiteX547" fmla="*/ 1560584 w 4525107"/>
                <a:gd name="connsiteY547" fmla="*/ 6105258 h 7929296"/>
                <a:gd name="connsiteX548" fmla="*/ 1605135 w 4525107"/>
                <a:gd name="connsiteY548" fmla="*/ 6109514 h 7929296"/>
                <a:gd name="connsiteX549" fmla="*/ 1674715 w 4525107"/>
                <a:gd name="connsiteY549" fmla="*/ 6245358 h 7929296"/>
                <a:gd name="connsiteX550" fmla="*/ 1581595 w 4525107"/>
                <a:gd name="connsiteY550" fmla="*/ 6319736 h 7929296"/>
                <a:gd name="connsiteX551" fmla="*/ 1659016 w 4525107"/>
                <a:gd name="connsiteY551" fmla="*/ 6380858 h 7929296"/>
                <a:gd name="connsiteX552" fmla="*/ 1758355 w 4525107"/>
                <a:gd name="connsiteY552" fmla="*/ 6376152 h 7929296"/>
                <a:gd name="connsiteX553" fmla="*/ 1758382 w 4525107"/>
                <a:gd name="connsiteY553" fmla="*/ 6379068 h 7929296"/>
                <a:gd name="connsiteX554" fmla="*/ 1651429 w 4525107"/>
                <a:gd name="connsiteY554" fmla="*/ 6404380 h 7929296"/>
                <a:gd name="connsiteX555" fmla="*/ 1579427 w 4525107"/>
                <a:gd name="connsiteY555" fmla="*/ 6321342 h 7929296"/>
                <a:gd name="connsiteX556" fmla="*/ 1580597 w 4525107"/>
                <a:gd name="connsiteY556" fmla="*/ 6319754 h 7929296"/>
                <a:gd name="connsiteX557" fmla="*/ 1538871 w 4525107"/>
                <a:gd name="connsiteY557" fmla="*/ 6314938 h 7929296"/>
                <a:gd name="connsiteX558" fmla="*/ 1504394 w 4525107"/>
                <a:gd name="connsiteY558" fmla="*/ 6295596 h 7929296"/>
                <a:gd name="connsiteX559" fmla="*/ 1503218 w 4525107"/>
                <a:gd name="connsiteY559" fmla="*/ 6350816 h 7929296"/>
                <a:gd name="connsiteX560" fmla="*/ 1487075 w 4525107"/>
                <a:gd name="connsiteY560" fmla="*/ 6381332 h 7929296"/>
                <a:gd name="connsiteX561" fmla="*/ 1526712 w 4525107"/>
                <a:gd name="connsiteY561" fmla="*/ 6480496 h 7929296"/>
                <a:gd name="connsiteX562" fmla="*/ 1458124 w 4525107"/>
                <a:gd name="connsiteY562" fmla="*/ 6566378 h 7929296"/>
                <a:gd name="connsiteX563" fmla="*/ 1455498 w 4525107"/>
                <a:gd name="connsiteY563" fmla="*/ 6565104 h 7929296"/>
                <a:gd name="connsiteX564" fmla="*/ 1502203 w 4525107"/>
                <a:gd name="connsiteY564" fmla="*/ 6477306 h 7929296"/>
                <a:gd name="connsiteX565" fmla="*/ 1483545 w 4525107"/>
                <a:gd name="connsiteY565" fmla="*/ 6386350 h 7929296"/>
                <a:gd name="connsiteX566" fmla="*/ 1428408 w 4525107"/>
                <a:gd name="connsiteY566" fmla="*/ 6421762 h 7929296"/>
                <a:gd name="connsiteX567" fmla="*/ 1442841 w 4525107"/>
                <a:gd name="connsiteY567" fmla="*/ 6506292 h 7929296"/>
                <a:gd name="connsiteX568" fmla="*/ 1379671 w 4525107"/>
                <a:gd name="connsiteY568" fmla="*/ 6566544 h 7929296"/>
                <a:gd name="connsiteX569" fmla="*/ 1377975 w 4525107"/>
                <a:gd name="connsiteY569" fmla="*/ 6565206 h 7929296"/>
                <a:gd name="connsiteX570" fmla="*/ 1425642 w 4525107"/>
                <a:gd name="connsiteY570" fmla="*/ 6500744 h 7929296"/>
                <a:gd name="connsiteX571" fmla="*/ 1425298 w 4525107"/>
                <a:gd name="connsiteY571" fmla="*/ 6422346 h 7929296"/>
                <a:gd name="connsiteX572" fmla="*/ 1367374 w 4525107"/>
                <a:gd name="connsiteY572" fmla="*/ 6420394 h 7929296"/>
                <a:gd name="connsiteX573" fmla="*/ 1324075 w 4525107"/>
                <a:gd name="connsiteY573" fmla="*/ 6393214 h 7929296"/>
                <a:gd name="connsiteX574" fmla="*/ 1280797 w 4525107"/>
                <a:gd name="connsiteY574" fmla="*/ 6454028 h 7929296"/>
                <a:gd name="connsiteX575" fmla="*/ 1282692 w 4525107"/>
                <a:gd name="connsiteY575" fmla="*/ 6534476 h 7929296"/>
                <a:gd name="connsiteX576" fmla="*/ 1280464 w 4525107"/>
                <a:gd name="connsiteY576" fmla="*/ 6534550 h 7929296"/>
                <a:gd name="connsiteX577" fmla="*/ 1262976 w 4525107"/>
                <a:gd name="connsiteY577" fmla="*/ 6448278 h 7929296"/>
                <a:gd name="connsiteX578" fmla="*/ 1318530 w 4525107"/>
                <a:gd name="connsiteY578" fmla="*/ 6387396 h 7929296"/>
                <a:gd name="connsiteX579" fmla="*/ 1297795 w 4525107"/>
                <a:gd name="connsiteY579" fmla="*/ 6284550 h 7929296"/>
                <a:gd name="connsiteX580" fmla="*/ 1335963 w 4525107"/>
                <a:gd name="connsiteY580" fmla="*/ 6233670 h 7929296"/>
                <a:gd name="connsiteX581" fmla="*/ 1282092 w 4525107"/>
                <a:gd name="connsiteY581" fmla="*/ 6232108 h 7929296"/>
                <a:gd name="connsiteX582" fmla="*/ 1257364 w 4525107"/>
                <a:gd name="connsiteY582" fmla="*/ 6220036 h 7929296"/>
                <a:gd name="connsiteX583" fmla="*/ 1161284 w 4525107"/>
                <a:gd name="connsiteY583" fmla="*/ 6251578 h 7929296"/>
                <a:gd name="connsiteX584" fmla="*/ 1075404 w 4525107"/>
                <a:gd name="connsiteY584" fmla="*/ 6182988 h 7929296"/>
                <a:gd name="connsiteX585" fmla="*/ 1076677 w 4525107"/>
                <a:gd name="connsiteY585" fmla="*/ 6180362 h 7929296"/>
                <a:gd name="connsiteX586" fmla="*/ 1164475 w 4525107"/>
                <a:gd name="connsiteY586" fmla="*/ 6227070 h 7929296"/>
                <a:gd name="connsiteX587" fmla="*/ 1248016 w 4525107"/>
                <a:gd name="connsiteY587" fmla="*/ 6213462 h 7929296"/>
                <a:gd name="connsiteX588" fmla="*/ 1212770 w 4525107"/>
                <a:gd name="connsiteY588" fmla="*/ 6162474 h 7929296"/>
                <a:gd name="connsiteX589" fmla="*/ 1135512 w 4525107"/>
                <a:gd name="connsiteY589" fmla="*/ 6167700 h 7929296"/>
                <a:gd name="connsiteX590" fmla="*/ 1075259 w 4525107"/>
                <a:gd name="connsiteY590" fmla="*/ 6104530 h 7929296"/>
                <a:gd name="connsiteX591" fmla="*/ 1076597 w 4525107"/>
                <a:gd name="connsiteY591" fmla="*/ 6102834 h 7929296"/>
                <a:gd name="connsiteX592" fmla="*/ 1141061 w 4525107"/>
                <a:gd name="connsiteY592" fmla="*/ 6150498 h 7929296"/>
                <a:gd name="connsiteX593" fmla="*/ 1210445 w 4525107"/>
                <a:gd name="connsiteY593" fmla="*/ 6153562 h 7929296"/>
                <a:gd name="connsiteX594" fmla="*/ 1211855 w 4525107"/>
                <a:gd name="connsiteY594" fmla="*/ 6099328 h 7929296"/>
                <a:gd name="connsiteX595" fmla="*/ 1137467 w 4525107"/>
                <a:gd name="connsiteY595" fmla="*/ 6086300 h 7929296"/>
                <a:gd name="connsiteX596" fmla="*/ 1061910 w 4525107"/>
                <a:gd name="connsiteY596" fmla="*/ 6047744 h 7929296"/>
                <a:gd name="connsiteX597" fmla="*/ 1078489 w 4525107"/>
                <a:gd name="connsiteY597" fmla="*/ 6047646 h 7929296"/>
                <a:gd name="connsiteX598" fmla="*/ 1142989 w 4525107"/>
                <a:gd name="connsiteY598" fmla="*/ 6060732 h 7929296"/>
                <a:gd name="connsiteX599" fmla="*/ 1213018 w 4525107"/>
                <a:gd name="connsiteY599" fmla="*/ 6095110 h 7929296"/>
                <a:gd name="connsiteX600" fmla="*/ 1246823 w 4525107"/>
                <a:gd name="connsiteY600" fmla="*/ 6046168 h 7929296"/>
                <a:gd name="connsiteX601" fmla="*/ 1187779 w 4525107"/>
                <a:gd name="connsiteY601" fmla="*/ 6005666 h 7929296"/>
                <a:gd name="connsiteX602" fmla="*/ 1107330 w 4525107"/>
                <a:gd name="connsiteY602" fmla="*/ 6007560 h 7929296"/>
                <a:gd name="connsiteX603" fmla="*/ 1107256 w 4525107"/>
                <a:gd name="connsiteY603" fmla="*/ 6005332 h 7929296"/>
                <a:gd name="connsiteX604" fmla="*/ 1138010 w 4525107"/>
                <a:gd name="connsiteY604" fmla="*/ 5983208 h 7929296"/>
                <a:gd name="connsiteX605" fmla="*/ 1164061 w 4525107"/>
                <a:gd name="connsiteY605" fmla="*/ 5981898 h 7929296"/>
                <a:gd name="connsiteX606" fmla="*/ 1193528 w 4525107"/>
                <a:gd name="connsiteY606" fmla="*/ 5987840 h 7929296"/>
                <a:gd name="connsiteX607" fmla="*/ 1253985 w 4525107"/>
                <a:gd name="connsiteY607" fmla="*/ 6041038 h 7929296"/>
                <a:gd name="connsiteX608" fmla="*/ 1348356 w 4525107"/>
                <a:gd name="connsiteY608" fmla="*/ 6026684 h 7929296"/>
                <a:gd name="connsiteX609" fmla="*/ 1394062 w 4525107"/>
                <a:gd name="connsiteY609" fmla="*/ 6058264 h 7929296"/>
                <a:gd name="connsiteX610" fmla="*/ 1391370 w 4525107"/>
                <a:gd name="connsiteY610" fmla="*/ 5989652 h 7929296"/>
                <a:gd name="connsiteX611" fmla="*/ 1484629 w 4525107"/>
                <a:gd name="connsiteY611" fmla="*/ 5915250 h 7929296"/>
                <a:gd name="connsiteX612" fmla="*/ 1527213 w 4525107"/>
                <a:gd name="connsiteY612" fmla="*/ 5920074 h 7929296"/>
                <a:gd name="connsiteX613" fmla="*/ 1533049 w 4525107"/>
                <a:gd name="connsiteY613" fmla="*/ 5922628 h 7929296"/>
                <a:gd name="connsiteX614" fmla="*/ 1546051 w 4525107"/>
                <a:gd name="connsiteY614" fmla="*/ 5844206 h 7929296"/>
                <a:gd name="connsiteX615" fmla="*/ 1584607 w 4525107"/>
                <a:gd name="connsiteY615" fmla="*/ 5768650 h 7929296"/>
                <a:gd name="connsiteX616" fmla="*/ 1520037 w 4525107"/>
                <a:gd name="connsiteY616" fmla="*/ 5760494 h 7929296"/>
                <a:gd name="connsiteX617" fmla="*/ 1528787 w 4525107"/>
                <a:gd name="connsiteY617" fmla="*/ 5761678 h 7929296"/>
                <a:gd name="connsiteX618" fmla="*/ 1530552 w 4525107"/>
                <a:gd name="connsiteY618" fmla="*/ 5763036 h 7929296"/>
                <a:gd name="connsiteX619" fmla="*/ 1482006 w 4525107"/>
                <a:gd name="connsiteY619" fmla="*/ 5827216 h 7929296"/>
                <a:gd name="connsiteX620" fmla="*/ 1483900 w 4525107"/>
                <a:gd name="connsiteY620" fmla="*/ 5907666 h 7929296"/>
                <a:gd name="connsiteX621" fmla="*/ 1481671 w 4525107"/>
                <a:gd name="connsiteY621" fmla="*/ 5907738 h 7929296"/>
                <a:gd name="connsiteX622" fmla="*/ 1464183 w 4525107"/>
                <a:gd name="connsiteY622" fmla="*/ 5821468 h 7929296"/>
                <a:gd name="connsiteX623" fmla="*/ 1520037 w 4525107"/>
                <a:gd name="connsiteY623" fmla="*/ 5760494 h 7929296"/>
                <a:gd name="connsiteX624" fmla="*/ 1458268 w 4525107"/>
                <a:gd name="connsiteY624" fmla="*/ 5752630 h 7929296"/>
                <a:gd name="connsiteX625" fmla="*/ 1467581 w 4525107"/>
                <a:gd name="connsiteY625" fmla="*/ 5754056 h 7929296"/>
                <a:gd name="connsiteX626" fmla="*/ 1469333 w 4525107"/>
                <a:gd name="connsiteY626" fmla="*/ 5755716 h 7929296"/>
                <a:gd name="connsiteX627" fmla="*/ 1409688 w 4525107"/>
                <a:gd name="connsiteY627" fmla="*/ 5834506 h 7929296"/>
                <a:gd name="connsiteX628" fmla="*/ 1402655 w 4525107"/>
                <a:gd name="connsiteY628" fmla="*/ 5933076 h 7929296"/>
                <a:gd name="connsiteX629" fmla="*/ 1400244 w 4525107"/>
                <a:gd name="connsiteY629" fmla="*/ 5933172 h 7929296"/>
                <a:gd name="connsiteX630" fmla="*/ 1391100 w 4525107"/>
                <a:gd name="connsiteY630" fmla="*/ 5827518 h 7929296"/>
                <a:gd name="connsiteX631" fmla="*/ 1458268 w 4525107"/>
                <a:gd name="connsiteY631" fmla="*/ 5752630 h 7929296"/>
                <a:gd name="connsiteX632" fmla="*/ 1517259 w 4525107"/>
                <a:gd name="connsiteY632" fmla="*/ 5720048 h 7929296"/>
                <a:gd name="connsiteX633" fmla="*/ 1354776 w 4525107"/>
                <a:gd name="connsiteY633" fmla="*/ 5849680 h 7929296"/>
                <a:gd name="connsiteX634" fmla="*/ 1359466 w 4525107"/>
                <a:gd name="connsiteY634" fmla="*/ 5969216 h 7929296"/>
                <a:gd name="connsiteX635" fmla="*/ 1279835 w 4525107"/>
                <a:gd name="connsiteY635" fmla="*/ 5914198 h 7929296"/>
                <a:gd name="connsiteX636" fmla="*/ 1043159 w 4525107"/>
                <a:gd name="connsiteY636" fmla="*/ 6035424 h 7929296"/>
                <a:gd name="connsiteX637" fmla="*/ 1164385 w 4525107"/>
                <a:gd name="connsiteY637" fmla="*/ 6272098 h 7929296"/>
                <a:gd name="connsiteX638" fmla="*/ 1258245 w 4525107"/>
                <a:gd name="connsiteY638" fmla="*/ 6274824 h 7929296"/>
                <a:gd name="connsiteX639" fmla="*/ 1191745 w 4525107"/>
                <a:gd name="connsiteY639" fmla="*/ 6363470 h 7929296"/>
                <a:gd name="connsiteX640" fmla="*/ 1312971 w 4525107"/>
                <a:gd name="connsiteY640" fmla="*/ 6600144 h 7929296"/>
                <a:gd name="connsiteX641" fmla="*/ 1549647 w 4525107"/>
                <a:gd name="connsiteY641" fmla="*/ 6478920 h 7929296"/>
                <a:gd name="connsiteX642" fmla="*/ 1551695 w 4525107"/>
                <a:gd name="connsiteY642" fmla="*/ 6382714 h 7929296"/>
                <a:gd name="connsiteX643" fmla="*/ 1611762 w 4525107"/>
                <a:gd name="connsiteY643" fmla="*/ 6416412 h 7929296"/>
                <a:gd name="connsiteX644" fmla="*/ 1848437 w 4525107"/>
                <a:gd name="connsiteY644" fmla="*/ 6295186 h 7929296"/>
                <a:gd name="connsiteX645" fmla="*/ 1727212 w 4525107"/>
                <a:gd name="connsiteY645" fmla="*/ 6058512 h 7929296"/>
                <a:gd name="connsiteX646" fmla="*/ 1649591 w 4525107"/>
                <a:gd name="connsiteY646" fmla="*/ 6051096 h 7929296"/>
                <a:gd name="connsiteX647" fmla="*/ 1712677 w 4525107"/>
                <a:gd name="connsiteY647" fmla="*/ 5965130 h 7929296"/>
                <a:gd name="connsiteX648" fmla="*/ 1591451 w 4525107"/>
                <a:gd name="connsiteY648" fmla="*/ 5728456 h 7929296"/>
                <a:gd name="connsiteX649" fmla="*/ 1517259 w 4525107"/>
                <a:gd name="connsiteY649" fmla="*/ 5720048 h 7929296"/>
                <a:gd name="connsiteX650" fmla="*/ 3166250 w 4525107"/>
                <a:gd name="connsiteY650" fmla="*/ 4921056 h 7929296"/>
                <a:gd name="connsiteX651" fmla="*/ 3065518 w 4525107"/>
                <a:gd name="connsiteY651" fmla="*/ 5005116 h 7929296"/>
                <a:gd name="connsiteX652" fmla="*/ 2954036 w 4525107"/>
                <a:gd name="connsiteY652" fmla="*/ 5378664 h 7929296"/>
                <a:gd name="connsiteX653" fmla="*/ 3033822 w 4525107"/>
                <a:gd name="connsiteY653" fmla="*/ 5526330 h 7929296"/>
                <a:gd name="connsiteX654" fmla="*/ 3033821 w 4525107"/>
                <a:gd name="connsiteY654" fmla="*/ 5526332 h 7929296"/>
                <a:gd name="connsiteX655" fmla="*/ 3181488 w 4525107"/>
                <a:gd name="connsiteY655" fmla="*/ 5446546 h 7929296"/>
                <a:gd name="connsiteX656" fmla="*/ 3292970 w 4525107"/>
                <a:gd name="connsiteY656" fmla="*/ 5072998 h 7929296"/>
                <a:gd name="connsiteX657" fmla="*/ 3213185 w 4525107"/>
                <a:gd name="connsiteY657" fmla="*/ 4925330 h 7929296"/>
                <a:gd name="connsiteX658" fmla="*/ 3166250 w 4525107"/>
                <a:gd name="connsiteY658" fmla="*/ 4921056 h 7929296"/>
                <a:gd name="connsiteX659" fmla="*/ 2612904 w 4525107"/>
                <a:gd name="connsiteY659" fmla="*/ 4915060 h 7929296"/>
                <a:gd name="connsiteX660" fmla="*/ 2516662 w 4525107"/>
                <a:gd name="connsiteY660" fmla="*/ 4991844 h 7929296"/>
                <a:gd name="connsiteX661" fmla="*/ 2385024 w 4525107"/>
                <a:gd name="connsiteY661" fmla="*/ 5399930 h 7929296"/>
                <a:gd name="connsiteX662" fmla="*/ 2456829 w 4525107"/>
                <a:gd name="connsiteY662" fmla="*/ 5540118 h 7929296"/>
                <a:gd name="connsiteX663" fmla="*/ 2456827 w 4525107"/>
                <a:gd name="connsiteY663" fmla="*/ 5540118 h 7929296"/>
                <a:gd name="connsiteX664" fmla="*/ 2597015 w 4525107"/>
                <a:gd name="connsiteY664" fmla="*/ 5468314 h 7929296"/>
                <a:gd name="connsiteX665" fmla="*/ 2728654 w 4525107"/>
                <a:gd name="connsiteY665" fmla="*/ 5060226 h 7929296"/>
                <a:gd name="connsiteX666" fmla="*/ 2656850 w 4525107"/>
                <a:gd name="connsiteY666" fmla="*/ 4920040 h 7929296"/>
                <a:gd name="connsiteX667" fmla="*/ 2612904 w 4525107"/>
                <a:gd name="connsiteY667" fmla="*/ 4915060 h 7929296"/>
                <a:gd name="connsiteX668" fmla="*/ 2100172 w 4525107"/>
                <a:gd name="connsiteY668" fmla="*/ 4907616 h 7929296"/>
                <a:gd name="connsiteX669" fmla="*/ 1999440 w 4525107"/>
                <a:gd name="connsiteY669" fmla="*/ 4991676 h 7929296"/>
                <a:gd name="connsiteX670" fmla="*/ 1887958 w 4525107"/>
                <a:gd name="connsiteY670" fmla="*/ 5365224 h 7929296"/>
                <a:gd name="connsiteX671" fmla="*/ 1967744 w 4525107"/>
                <a:gd name="connsiteY671" fmla="*/ 5512890 h 7929296"/>
                <a:gd name="connsiteX672" fmla="*/ 1967743 w 4525107"/>
                <a:gd name="connsiteY672" fmla="*/ 5512892 h 7929296"/>
                <a:gd name="connsiteX673" fmla="*/ 2115410 w 4525107"/>
                <a:gd name="connsiteY673" fmla="*/ 5433106 h 7929296"/>
                <a:gd name="connsiteX674" fmla="*/ 2226892 w 4525107"/>
                <a:gd name="connsiteY674" fmla="*/ 5059558 h 7929296"/>
                <a:gd name="connsiteX675" fmla="*/ 2147107 w 4525107"/>
                <a:gd name="connsiteY675" fmla="*/ 4911890 h 7929296"/>
                <a:gd name="connsiteX676" fmla="*/ 2100172 w 4525107"/>
                <a:gd name="connsiteY676" fmla="*/ 4907616 h 7929296"/>
                <a:gd name="connsiteX677" fmla="*/ 3690182 w 4525107"/>
                <a:gd name="connsiteY677" fmla="*/ 4906320 h 7929296"/>
                <a:gd name="connsiteX678" fmla="*/ 3593940 w 4525107"/>
                <a:gd name="connsiteY678" fmla="*/ 4983104 h 7929296"/>
                <a:gd name="connsiteX679" fmla="*/ 3462302 w 4525107"/>
                <a:gd name="connsiteY679" fmla="*/ 5391190 h 7929296"/>
                <a:gd name="connsiteX680" fmla="*/ 3534107 w 4525107"/>
                <a:gd name="connsiteY680" fmla="*/ 5531378 h 7929296"/>
                <a:gd name="connsiteX681" fmla="*/ 3534105 w 4525107"/>
                <a:gd name="connsiteY681" fmla="*/ 5531378 h 7929296"/>
                <a:gd name="connsiteX682" fmla="*/ 3674293 w 4525107"/>
                <a:gd name="connsiteY682" fmla="*/ 5459574 h 7929296"/>
                <a:gd name="connsiteX683" fmla="*/ 3805932 w 4525107"/>
                <a:gd name="connsiteY683" fmla="*/ 5051486 h 7929296"/>
                <a:gd name="connsiteX684" fmla="*/ 3734128 w 4525107"/>
                <a:gd name="connsiteY684" fmla="*/ 4911300 h 7929296"/>
                <a:gd name="connsiteX685" fmla="*/ 3690182 w 4525107"/>
                <a:gd name="connsiteY685" fmla="*/ 4906320 h 7929296"/>
                <a:gd name="connsiteX686" fmla="*/ 1602040 w 4525107"/>
                <a:gd name="connsiteY686" fmla="*/ 4795094 h 7929296"/>
                <a:gd name="connsiteX687" fmla="*/ 1505798 w 4525107"/>
                <a:gd name="connsiteY687" fmla="*/ 4871878 h 7929296"/>
                <a:gd name="connsiteX688" fmla="*/ 1374160 w 4525107"/>
                <a:gd name="connsiteY688" fmla="*/ 5279964 h 7929296"/>
                <a:gd name="connsiteX689" fmla="*/ 1445965 w 4525107"/>
                <a:gd name="connsiteY689" fmla="*/ 5420152 h 7929296"/>
                <a:gd name="connsiteX690" fmla="*/ 1445963 w 4525107"/>
                <a:gd name="connsiteY690" fmla="*/ 5420152 h 7929296"/>
                <a:gd name="connsiteX691" fmla="*/ 1586151 w 4525107"/>
                <a:gd name="connsiteY691" fmla="*/ 5348348 h 7929296"/>
                <a:gd name="connsiteX692" fmla="*/ 1717790 w 4525107"/>
                <a:gd name="connsiteY692" fmla="*/ 4940260 h 7929296"/>
                <a:gd name="connsiteX693" fmla="*/ 1645986 w 4525107"/>
                <a:gd name="connsiteY693" fmla="*/ 4800074 h 7929296"/>
                <a:gd name="connsiteX694" fmla="*/ 1602040 w 4525107"/>
                <a:gd name="connsiteY694" fmla="*/ 4795094 h 7929296"/>
                <a:gd name="connsiteX695" fmla="*/ 1522491 w 4525107"/>
                <a:gd name="connsiteY695" fmla="*/ 4291316 h 7929296"/>
                <a:gd name="connsiteX696" fmla="*/ 1431337 w 4525107"/>
                <a:gd name="connsiteY696" fmla="*/ 4509526 h 7929296"/>
                <a:gd name="connsiteX697" fmla="*/ 4069278 w 4525107"/>
                <a:gd name="connsiteY697" fmla="*/ 4569260 h 7929296"/>
                <a:gd name="connsiteX698" fmla="*/ 4128948 w 4525107"/>
                <a:gd name="connsiteY698" fmla="*/ 4327576 h 7929296"/>
                <a:gd name="connsiteX699" fmla="*/ 1522491 w 4525107"/>
                <a:gd name="connsiteY699" fmla="*/ 4291316 h 7929296"/>
                <a:gd name="connsiteX700" fmla="*/ 1634156 w 4525107"/>
                <a:gd name="connsiteY700" fmla="*/ 3874978 h 7929296"/>
                <a:gd name="connsiteX701" fmla="*/ 1547841 w 4525107"/>
                <a:gd name="connsiteY701" fmla="*/ 4095146 h 7929296"/>
                <a:gd name="connsiteX702" fmla="*/ 2655837 w 4525107"/>
                <a:gd name="connsiteY702" fmla="*/ 4295258 h 7929296"/>
                <a:gd name="connsiteX703" fmla="*/ 2714237 w 4525107"/>
                <a:gd name="connsiteY703" fmla="*/ 4081122 h 7929296"/>
                <a:gd name="connsiteX704" fmla="*/ 1634156 w 4525107"/>
                <a:gd name="connsiteY704" fmla="*/ 3874978 h 7929296"/>
                <a:gd name="connsiteX705" fmla="*/ 4240779 w 4525107"/>
                <a:gd name="connsiteY705" fmla="*/ 3853692 h 7929296"/>
                <a:gd name="connsiteX706" fmla="*/ 2987347 w 4525107"/>
                <a:gd name="connsiteY706" fmla="*/ 4090548 h 7929296"/>
                <a:gd name="connsiteX707" fmla="*/ 2929464 w 4525107"/>
                <a:gd name="connsiteY707" fmla="*/ 4306294 h 7929296"/>
                <a:gd name="connsiteX708" fmla="*/ 4186459 w 4525107"/>
                <a:gd name="connsiteY708" fmla="*/ 4096634 h 7929296"/>
                <a:gd name="connsiteX709" fmla="*/ 4240779 w 4525107"/>
                <a:gd name="connsiteY709" fmla="*/ 3853692 h 7929296"/>
                <a:gd name="connsiteX710" fmla="*/ 3696218 w 4525107"/>
                <a:gd name="connsiteY710" fmla="*/ 897090 h 7929296"/>
                <a:gd name="connsiteX711" fmla="*/ 3672479 w 4525107"/>
                <a:gd name="connsiteY711" fmla="*/ 1937524 h 7929296"/>
                <a:gd name="connsiteX712" fmla="*/ 3441169 w 4525107"/>
                <a:gd name="connsiteY712" fmla="*/ 3019646 h 7929296"/>
                <a:gd name="connsiteX713" fmla="*/ 3750295 w 4525107"/>
                <a:gd name="connsiteY713" fmla="*/ 1964162 h 7929296"/>
                <a:gd name="connsiteX714" fmla="*/ 3696218 w 4525107"/>
                <a:gd name="connsiteY714" fmla="*/ 897090 h 7929296"/>
                <a:gd name="connsiteX715" fmla="*/ 3179811 w 4525107"/>
                <a:gd name="connsiteY715" fmla="*/ 887516 h 7929296"/>
                <a:gd name="connsiteX716" fmla="*/ 3156072 w 4525107"/>
                <a:gd name="connsiteY716" fmla="*/ 1927950 h 7929296"/>
                <a:gd name="connsiteX717" fmla="*/ 2924762 w 4525107"/>
                <a:gd name="connsiteY717" fmla="*/ 3010072 h 7929296"/>
                <a:gd name="connsiteX718" fmla="*/ 3233888 w 4525107"/>
                <a:gd name="connsiteY718" fmla="*/ 1954588 h 7929296"/>
                <a:gd name="connsiteX719" fmla="*/ 3179811 w 4525107"/>
                <a:gd name="connsiteY719" fmla="*/ 887516 h 7929296"/>
                <a:gd name="connsiteX720" fmla="*/ 2620412 w 4525107"/>
                <a:gd name="connsiteY720" fmla="*/ 758026 h 7929296"/>
                <a:gd name="connsiteX721" fmla="*/ 2596673 w 4525107"/>
                <a:gd name="connsiteY721" fmla="*/ 1798460 h 7929296"/>
                <a:gd name="connsiteX722" fmla="*/ 2365363 w 4525107"/>
                <a:gd name="connsiteY722" fmla="*/ 2880582 h 7929296"/>
                <a:gd name="connsiteX723" fmla="*/ 2674489 w 4525107"/>
                <a:gd name="connsiteY723" fmla="*/ 1825098 h 7929296"/>
                <a:gd name="connsiteX724" fmla="*/ 2620412 w 4525107"/>
                <a:gd name="connsiteY724" fmla="*/ 758026 h 7929296"/>
                <a:gd name="connsiteX725" fmla="*/ 3285393 w 4525107"/>
                <a:gd name="connsiteY725" fmla="*/ 33804 h 7929296"/>
                <a:gd name="connsiteX726" fmla="*/ 4407877 w 4525107"/>
                <a:gd name="connsiteY726" fmla="*/ 895450 h 7929296"/>
                <a:gd name="connsiteX727" fmla="*/ 4525107 w 4525107"/>
                <a:gd name="connsiteY727" fmla="*/ 7929296 h 7929296"/>
                <a:gd name="connsiteX728" fmla="*/ 0 w 4525107"/>
                <a:gd name="connsiteY728" fmla="*/ 6850772 h 7929296"/>
                <a:gd name="connsiteX729" fmla="*/ 1985519 w 4525107"/>
                <a:gd name="connsiteY729" fmla="*/ 526482 h 7929296"/>
                <a:gd name="connsiteX730" fmla="*/ 3285393 w 4525107"/>
                <a:gd name="connsiteY730" fmla="*/ 33804 h 7929296"/>
                <a:gd name="connsiteX0" fmla="*/ 3633745 w 4525107"/>
                <a:gd name="connsiteY0" fmla="*/ 6764153 h 7903765"/>
                <a:gd name="connsiteX1" fmla="*/ 3629790 w 4525107"/>
                <a:gd name="connsiteY1" fmla="*/ 6846167 h 7903765"/>
                <a:gd name="connsiteX2" fmla="*/ 3599816 w 4525107"/>
                <a:gd name="connsiteY2" fmla="*/ 6925521 h 7903765"/>
                <a:gd name="connsiteX3" fmla="*/ 3603770 w 4525107"/>
                <a:gd name="connsiteY3" fmla="*/ 6843505 h 7903765"/>
                <a:gd name="connsiteX4" fmla="*/ 3633745 w 4525107"/>
                <a:gd name="connsiteY4" fmla="*/ 6764153 h 7903765"/>
                <a:gd name="connsiteX5" fmla="*/ 3524733 w 4525107"/>
                <a:gd name="connsiteY5" fmla="*/ 6672471 h 7903765"/>
                <a:gd name="connsiteX6" fmla="*/ 3534146 w 4525107"/>
                <a:gd name="connsiteY6" fmla="*/ 6672859 h 7903765"/>
                <a:gd name="connsiteX7" fmla="*/ 3536070 w 4525107"/>
                <a:gd name="connsiteY7" fmla="*/ 6674317 h 7903765"/>
                <a:gd name="connsiteX8" fmla="*/ 3485494 w 4525107"/>
                <a:gd name="connsiteY8" fmla="*/ 6759211 h 7903765"/>
                <a:gd name="connsiteX9" fmla="*/ 3489391 w 4525107"/>
                <a:gd name="connsiteY9" fmla="*/ 6857953 h 7903765"/>
                <a:gd name="connsiteX10" fmla="*/ 3487005 w 4525107"/>
                <a:gd name="connsiteY10" fmla="*/ 6858315 h 7903765"/>
                <a:gd name="connsiteX11" fmla="*/ 3466246 w 4525107"/>
                <a:gd name="connsiteY11" fmla="*/ 6754319 h 7903765"/>
                <a:gd name="connsiteX12" fmla="*/ 3524733 w 4525107"/>
                <a:gd name="connsiteY12" fmla="*/ 6672471 h 7903765"/>
                <a:gd name="connsiteX13" fmla="*/ 2429818 w 4525107"/>
                <a:gd name="connsiteY13" fmla="*/ 6613751 h 7903765"/>
                <a:gd name="connsiteX14" fmla="*/ 2416829 w 4525107"/>
                <a:gd name="connsiteY14" fmla="*/ 6694827 h 7903765"/>
                <a:gd name="connsiteX15" fmla="*/ 2378274 w 4525107"/>
                <a:gd name="connsiteY15" fmla="*/ 6770383 h 7903765"/>
                <a:gd name="connsiteX16" fmla="*/ 2391262 w 4525107"/>
                <a:gd name="connsiteY16" fmla="*/ 6689307 h 7903765"/>
                <a:gd name="connsiteX17" fmla="*/ 2429818 w 4525107"/>
                <a:gd name="connsiteY17" fmla="*/ 6613751 h 7903765"/>
                <a:gd name="connsiteX18" fmla="*/ 3903054 w 4525107"/>
                <a:gd name="connsiteY18" fmla="*/ 6595539 h 7903765"/>
                <a:gd name="connsiteX19" fmla="*/ 3972388 w 4525107"/>
                <a:gd name="connsiteY19" fmla="*/ 6635793 h 7903765"/>
                <a:gd name="connsiteX20" fmla="*/ 4051953 w 4525107"/>
                <a:gd name="connsiteY20" fmla="*/ 6625933 h 7903765"/>
                <a:gd name="connsiteX21" fmla="*/ 4052284 w 4525107"/>
                <a:gd name="connsiteY21" fmla="*/ 6628065 h 7903765"/>
                <a:gd name="connsiteX22" fmla="*/ 3968775 w 4525107"/>
                <a:gd name="connsiteY22" fmla="*/ 6653501 h 7903765"/>
                <a:gd name="connsiteX23" fmla="*/ 3901912 w 4525107"/>
                <a:gd name="connsiteY23" fmla="*/ 6597371 h 7903765"/>
                <a:gd name="connsiteX24" fmla="*/ 3903054 w 4525107"/>
                <a:gd name="connsiteY24" fmla="*/ 6595539 h 7903765"/>
                <a:gd name="connsiteX25" fmla="*/ 662179 w 4525107"/>
                <a:gd name="connsiteY25" fmla="*/ 6575227 h 7903765"/>
                <a:gd name="connsiteX26" fmla="*/ 2520599 w 4525107"/>
                <a:gd name="connsiteY26" fmla="*/ 7401133 h 7903765"/>
                <a:gd name="connsiteX27" fmla="*/ 4097485 w 4525107"/>
                <a:gd name="connsiteY27" fmla="*/ 7138487 h 7903765"/>
                <a:gd name="connsiteX28" fmla="*/ 2625841 w 4525107"/>
                <a:gd name="connsiteY28" fmla="*/ 7261419 h 7903765"/>
                <a:gd name="connsiteX29" fmla="*/ 662179 w 4525107"/>
                <a:gd name="connsiteY29" fmla="*/ 6575227 h 7903765"/>
                <a:gd name="connsiteX30" fmla="*/ 3943532 w 4525107"/>
                <a:gd name="connsiteY30" fmla="*/ 6549635 h 7903765"/>
                <a:gd name="connsiteX31" fmla="*/ 4009081 w 4525107"/>
                <a:gd name="connsiteY31" fmla="*/ 6555517 h 7903765"/>
                <a:gd name="connsiteX32" fmla="*/ 4088433 w 4525107"/>
                <a:gd name="connsiteY32" fmla="*/ 6585489 h 7903765"/>
                <a:gd name="connsiteX33" fmla="*/ 4006417 w 4525107"/>
                <a:gd name="connsiteY33" fmla="*/ 6581535 h 7903765"/>
                <a:gd name="connsiteX34" fmla="*/ 3927066 w 4525107"/>
                <a:gd name="connsiteY34" fmla="*/ 6551561 h 7903765"/>
                <a:gd name="connsiteX35" fmla="*/ 3943532 w 4525107"/>
                <a:gd name="connsiteY35" fmla="*/ 6549635 h 7903765"/>
                <a:gd name="connsiteX36" fmla="*/ 2331600 w 4525107"/>
                <a:gd name="connsiteY36" fmla="*/ 6510591 h 7903765"/>
                <a:gd name="connsiteX37" fmla="*/ 2340912 w 4525107"/>
                <a:gd name="connsiteY37" fmla="*/ 6512015 h 7903765"/>
                <a:gd name="connsiteX38" fmla="*/ 2342664 w 4525107"/>
                <a:gd name="connsiteY38" fmla="*/ 6513675 h 7903765"/>
                <a:gd name="connsiteX39" fmla="*/ 2283020 w 4525107"/>
                <a:gd name="connsiteY39" fmla="*/ 6592465 h 7903765"/>
                <a:gd name="connsiteX40" fmla="*/ 2275988 w 4525107"/>
                <a:gd name="connsiteY40" fmla="*/ 6691033 h 7903765"/>
                <a:gd name="connsiteX41" fmla="*/ 2273576 w 4525107"/>
                <a:gd name="connsiteY41" fmla="*/ 6691129 h 7903765"/>
                <a:gd name="connsiteX42" fmla="*/ 2264430 w 4525107"/>
                <a:gd name="connsiteY42" fmla="*/ 6585477 h 7903765"/>
                <a:gd name="connsiteX43" fmla="*/ 2331600 w 4525107"/>
                <a:gd name="connsiteY43" fmla="*/ 6510591 h 7903765"/>
                <a:gd name="connsiteX44" fmla="*/ 2716104 w 4525107"/>
                <a:gd name="connsiteY44" fmla="*/ 6475915 h 7903765"/>
                <a:gd name="connsiteX45" fmla="*/ 2780567 w 4525107"/>
                <a:gd name="connsiteY45" fmla="*/ 6523581 h 7903765"/>
                <a:gd name="connsiteX46" fmla="*/ 2860734 w 4525107"/>
                <a:gd name="connsiteY46" fmla="*/ 6522569 h 7903765"/>
                <a:gd name="connsiteX47" fmla="*/ 2860828 w 4525107"/>
                <a:gd name="connsiteY47" fmla="*/ 6524725 h 7903765"/>
                <a:gd name="connsiteX48" fmla="*/ 2775020 w 4525107"/>
                <a:gd name="connsiteY48" fmla="*/ 6540781 h 7903765"/>
                <a:gd name="connsiteX49" fmla="*/ 2714766 w 4525107"/>
                <a:gd name="connsiteY49" fmla="*/ 6477609 h 7903765"/>
                <a:gd name="connsiteX50" fmla="*/ 2716104 w 4525107"/>
                <a:gd name="connsiteY50" fmla="*/ 6475915 h 7903765"/>
                <a:gd name="connsiteX51" fmla="*/ 3966317 w 4525107"/>
                <a:gd name="connsiteY51" fmla="*/ 6463605 h 7903765"/>
                <a:gd name="connsiteX52" fmla="*/ 3996260 w 4525107"/>
                <a:gd name="connsiteY52" fmla="*/ 6466259 h 7903765"/>
                <a:gd name="connsiteX53" fmla="*/ 4062819 w 4525107"/>
                <a:gd name="connsiteY53" fmla="*/ 6523863 h 7903765"/>
                <a:gd name="connsiteX54" fmla="*/ 4061663 w 4525107"/>
                <a:gd name="connsiteY54" fmla="*/ 6525767 h 7903765"/>
                <a:gd name="connsiteX55" fmla="*/ 3992514 w 4525107"/>
                <a:gd name="connsiteY55" fmla="*/ 6484605 h 7903765"/>
                <a:gd name="connsiteX56" fmla="*/ 3912767 w 4525107"/>
                <a:gd name="connsiteY56" fmla="*/ 6495375 h 7903765"/>
                <a:gd name="connsiteX57" fmla="*/ 3912449 w 4525107"/>
                <a:gd name="connsiteY57" fmla="*/ 6493169 h 7903765"/>
                <a:gd name="connsiteX58" fmla="*/ 3940569 w 4525107"/>
                <a:gd name="connsiteY58" fmla="*/ 6467783 h 7903765"/>
                <a:gd name="connsiteX59" fmla="*/ 3966317 w 4525107"/>
                <a:gd name="connsiteY59" fmla="*/ 6463605 h 7903765"/>
                <a:gd name="connsiteX60" fmla="*/ 3672679 w 4525107"/>
                <a:gd name="connsiteY60" fmla="*/ 6457167 h 7903765"/>
                <a:gd name="connsiteX61" fmla="*/ 3633129 w 4525107"/>
                <a:gd name="connsiteY61" fmla="*/ 6496611 h 7903765"/>
                <a:gd name="connsiteX62" fmla="*/ 3672532 w 4525107"/>
                <a:gd name="connsiteY62" fmla="*/ 6556227 h 7903765"/>
                <a:gd name="connsiteX63" fmla="*/ 3732146 w 4525107"/>
                <a:gd name="connsiteY63" fmla="*/ 6516825 h 7903765"/>
                <a:gd name="connsiteX64" fmla="*/ 3692744 w 4525107"/>
                <a:gd name="connsiteY64" fmla="*/ 6457209 h 7903765"/>
                <a:gd name="connsiteX65" fmla="*/ 3672679 w 4525107"/>
                <a:gd name="connsiteY65" fmla="*/ 6457167 h 7903765"/>
                <a:gd name="connsiteX66" fmla="*/ 2761404 w 4525107"/>
                <a:gd name="connsiteY66" fmla="*/ 6434763 h 7903765"/>
                <a:gd name="connsiteX67" fmla="*/ 2825903 w 4525107"/>
                <a:gd name="connsiteY67" fmla="*/ 6447849 h 7903765"/>
                <a:gd name="connsiteX68" fmla="*/ 2901458 w 4525107"/>
                <a:gd name="connsiteY68" fmla="*/ 6486403 h 7903765"/>
                <a:gd name="connsiteX69" fmla="*/ 2820381 w 4525107"/>
                <a:gd name="connsiteY69" fmla="*/ 6473415 h 7903765"/>
                <a:gd name="connsiteX70" fmla="*/ 2744826 w 4525107"/>
                <a:gd name="connsiteY70" fmla="*/ 6434859 h 7903765"/>
                <a:gd name="connsiteX71" fmla="*/ 2761404 w 4525107"/>
                <a:gd name="connsiteY71" fmla="*/ 6434763 h 7903765"/>
                <a:gd name="connsiteX72" fmla="*/ 1374430 w 4525107"/>
                <a:gd name="connsiteY72" fmla="*/ 6397729 h 7903765"/>
                <a:gd name="connsiteX73" fmla="*/ 1361441 w 4525107"/>
                <a:gd name="connsiteY73" fmla="*/ 6478805 h 7903765"/>
                <a:gd name="connsiteX74" fmla="*/ 1322886 w 4525107"/>
                <a:gd name="connsiteY74" fmla="*/ 6554361 h 7903765"/>
                <a:gd name="connsiteX75" fmla="*/ 1335874 w 4525107"/>
                <a:gd name="connsiteY75" fmla="*/ 6473285 h 7903765"/>
                <a:gd name="connsiteX76" fmla="*/ 1374430 w 4525107"/>
                <a:gd name="connsiteY76" fmla="*/ 6397729 h 7903765"/>
                <a:gd name="connsiteX77" fmla="*/ 3925293 w 4525107"/>
                <a:gd name="connsiteY77" fmla="*/ 6384529 h 7903765"/>
                <a:gd name="connsiteX78" fmla="*/ 3962272 w 4525107"/>
                <a:gd name="connsiteY78" fmla="*/ 6390219 h 7903765"/>
                <a:gd name="connsiteX79" fmla="*/ 4043734 w 4525107"/>
                <a:gd name="connsiteY79" fmla="*/ 6458119 h 7903765"/>
                <a:gd name="connsiteX80" fmla="*/ 4042277 w 4525107"/>
                <a:gd name="connsiteY80" fmla="*/ 6460043 h 7903765"/>
                <a:gd name="connsiteX81" fmla="*/ 3957382 w 4525107"/>
                <a:gd name="connsiteY81" fmla="*/ 6409467 h 7903765"/>
                <a:gd name="connsiteX82" fmla="*/ 3858639 w 4525107"/>
                <a:gd name="connsiteY82" fmla="*/ 6413365 h 7903765"/>
                <a:gd name="connsiteX83" fmla="*/ 3858277 w 4525107"/>
                <a:gd name="connsiteY83" fmla="*/ 6410979 h 7903765"/>
                <a:gd name="connsiteX84" fmla="*/ 3893405 w 4525107"/>
                <a:gd name="connsiteY84" fmla="*/ 6386537 h 7903765"/>
                <a:gd name="connsiteX85" fmla="*/ 3925293 w 4525107"/>
                <a:gd name="connsiteY85" fmla="*/ 6384529 h 7903765"/>
                <a:gd name="connsiteX86" fmla="*/ 2793552 w 4525107"/>
                <a:gd name="connsiteY86" fmla="*/ 6351775 h 7903765"/>
                <a:gd name="connsiteX87" fmla="*/ 2823019 w 4525107"/>
                <a:gd name="connsiteY87" fmla="*/ 6357721 h 7903765"/>
                <a:gd name="connsiteX88" fmla="*/ 2882808 w 4525107"/>
                <a:gd name="connsiteY88" fmla="*/ 6422325 h 7903765"/>
                <a:gd name="connsiteX89" fmla="*/ 2881449 w 4525107"/>
                <a:gd name="connsiteY89" fmla="*/ 6424089 h 7903765"/>
                <a:gd name="connsiteX90" fmla="*/ 2817269 w 4525107"/>
                <a:gd name="connsiteY90" fmla="*/ 6375541 h 7903765"/>
                <a:gd name="connsiteX91" fmla="*/ 2736820 w 4525107"/>
                <a:gd name="connsiteY91" fmla="*/ 6377437 h 7903765"/>
                <a:gd name="connsiteX92" fmla="*/ 2736748 w 4525107"/>
                <a:gd name="connsiteY92" fmla="*/ 6375209 h 7903765"/>
                <a:gd name="connsiteX93" fmla="*/ 2767500 w 4525107"/>
                <a:gd name="connsiteY93" fmla="*/ 6353085 h 7903765"/>
                <a:gd name="connsiteX94" fmla="*/ 2793552 w 4525107"/>
                <a:gd name="connsiteY94" fmla="*/ 6351775 h 7903765"/>
                <a:gd name="connsiteX95" fmla="*/ 3683526 w 4525107"/>
                <a:gd name="connsiteY95" fmla="*/ 6345075 h 7903765"/>
                <a:gd name="connsiteX96" fmla="*/ 3710443 w 4525107"/>
                <a:gd name="connsiteY96" fmla="*/ 6345133 h 7903765"/>
                <a:gd name="connsiteX97" fmla="*/ 3763301 w 4525107"/>
                <a:gd name="connsiteY97" fmla="*/ 6425103 h 7903765"/>
                <a:gd name="connsiteX98" fmla="*/ 3744120 w 4525107"/>
                <a:gd name="connsiteY98" fmla="*/ 6458417 h 7903765"/>
                <a:gd name="connsiteX99" fmla="*/ 3772227 w 4525107"/>
                <a:gd name="connsiteY99" fmla="*/ 6457983 h 7903765"/>
                <a:gd name="connsiteX100" fmla="*/ 3825084 w 4525107"/>
                <a:gd name="connsiteY100" fmla="*/ 6537953 h 7903765"/>
                <a:gd name="connsiteX101" fmla="*/ 3745113 w 4525107"/>
                <a:gd name="connsiteY101" fmla="*/ 6590811 h 7903765"/>
                <a:gd name="connsiteX102" fmla="*/ 3722251 w 4525107"/>
                <a:gd name="connsiteY102" fmla="*/ 6581129 h 7903765"/>
                <a:gd name="connsiteX103" fmla="*/ 3725347 w 4525107"/>
                <a:gd name="connsiteY103" fmla="*/ 6615679 h 7903765"/>
                <a:gd name="connsiteX104" fmla="*/ 3645374 w 4525107"/>
                <a:gd name="connsiteY104" fmla="*/ 6668539 h 7903765"/>
                <a:gd name="connsiteX105" fmla="*/ 3592517 w 4525107"/>
                <a:gd name="connsiteY105" fmla="*/ 6588569 h 7903765"/>
                <a:gd name="connsiteX106" fmla="*/ 3612814 w 4525107"/>
                <a:gd name="connsiteY106" fmla="*/ 6554159 h 7903765"/>
                <a:gd name="connsiteX107" fmla="*/ 3579077 w 4525107"/>
                <a:gd name="connsiteY107" fmla="*/ 6556919 h 7903765"/>
                <a:gd name="connsiteX108" fmla="*/ 3526219 w 4525107"/>
                <a:gd name="connsiteY108" fmla="*/ 6476949 h 7903765"/>
                <a:gd name="connsiteX109" fmla="*/ 3606190 w 4525107"/>
                <a:gd name="connsiteY109" fmla="*/ 6424091 h 7903765"/>
                <a:gd name="connsiteX110" fmla="*/ 3636912 w 4525107"/>
                <a:gd name="connsiteY110" fmla="*/ 6440633 h 7903765"/>
                <a:gd name="connsiteX111" fmla="*/ 3630472 w 4525107"/>
                <a:gd name="connsiteY111" fmla="*/ 6397991 h 7903765"/>
                <a:gd name="connsiteX112" fmla="*/ 3683526 w 4525107"/>
                <a:gd name="connsiteY112" fmla="*/ 6345075 h 7903765"/>
                <a:gd name="connsiteX113" fmla="*/ 3684309 w 4525107"/>
                <a:gd name="connsiteY113" fmla="*/ 6328601 h 7903765"/>
                <a:gd name="connsiteX114" fmla="*/ 3625837 w 4525107"/>
                <a:gd name="connsiteY114" fmla="*/ 6386917 h 7903765"/>
                <a:gd name="connsiteX115" fmla="*/ 3632934 w 4525107"/>
                <a:gd name="connsiteY115" fmla="*/ 6433915 h 7903765"/>
                <a:gd name="connsiteX116" fmla="*/ 3599077 w 4525107"/>
                <a:gd name="connsiteY116" fmla="*/ 6415685 h 7903765"/>
                <a:gd name="connsiteX117" fmla="*/ 3510940 w 4525107"/>
                <a:gd name="connsiteY117" fmla="*/ 6473939 h 7903765"/>
                <a:gd name="connsiteX118" fmla="*/ 3569193 w 4525107"/>
                <a:gd name="connsiteY118" fmla="*/ 6562075 h 7903765"/>
                <a:gd name="connsiteX119" fmla="*/ 3606377 w 4525107"/>
                <a:gd name="connsiteY119" fmla="*/ 6559031 h 7903765"/>
                <a:gd name="connsiteX120" fmla="*/ 3584009 w 4525107"/>
                <a:gd name="connsiteY120" fmla="*/ 6596953 h 7903765"/>
                <a:gd name="connsiteX121" fmla="*/ 3642262 w 4525107"/>
                <a:gd name="connsiteY121" fmla="*/ 6685089 h 7903765"/>
                <a:gd name="connsiteX122" fmla="*/ 3730399 w 4525107"/>
                <a:gd name="connsiteY122" fmla="*/ 6626835 h 7903765"/>
                <a:gd name="connsiteX123" fmla="*/ 3726985 w 4525107"/>
                <a:gd name="connsiteY123" fmla="*/ 6588757 h 7903765"/>
                <a:gd name="connsiteX124" fmla="*/ 3752183 w 4525107"/>
                <a:gd name="connsiteY124" fmla="*/ 6599429 h 7903765"/>
                <a:gd name="connsiteX125" fmla="*/ 3840320 w 4525107"/>
                <a:gd name="connsiteY125" fmla="*/ 6541175 h 7903765"/>
                <a:gd name="connsiteX126" fmla="*/ 3782066 w 4525107"/>
                <a:gd name="connsiteY126" fmla="*/ 6453035 h 7903765"/>
                <a:gd name="connsiteX127" fmla="*/ 3751088 w 4525107"/>
                <a:gd name="connsiteY127" fmla="*/ 6453513 h 7903765"/>
                <a:gd name="connsiteX128" fmla="*/ 3772228 w 4525107"/>
                <a:gd name="connsiteY128" fmla="*/ 6416801 h 7903765"/>
                <a:gd name="connsiteX129" fmla="*/ 3713975 w 4525107"/>
                <a:gd name="connsiteY129" fmla="*/ 6328663 h 7903765"/>
                <a:gd name="connsiteX130" fmla="*/ 3684309 w 4525107"/>
                <a:gd name="connsiteY130" fmla="*/ 6328601 h 7903765"/>
                <a:gd name="connsiteX131" fmla="*/ 2502421 w 4525107"/>
                <a:gd name="connsiteY131" fmla="*/ 6312943 h 7903765"/>
                <a:gd name="connsiteX132" fmla="*/ 2458757 w 4525107"/>
                <a:gd name="connsiteY132" fmla="*/ 6347779 h 7903765"/>
                <a:gd name="connsiteX133" fmla="*/ 2491334 w 4525107"/>
                <a:gd name="connsiteY133" fmla="*/ 6411381 h 7903765"/>
                <a:gd name="connsiteX134" fmla="*/ 2554936 w 4525107"/>
                <a:gd name="connsiteY134" fmla="*/ 6378807 h 7903765"/>
                <a:gd name="connsiteX135" fmla="*/ 2522359 w 4525107"/>
                <a:gd name="connsiteY135" fmla="*/ 6315203 h 7903765"/>
                <a:gd name="connsiteX136" fmla="*/ 2502421 w 4525107"/>
                <a:gd name="connsiteY136" fmla="*/ 6312943 h 7903765"/>
                <a:gd name="connsiteX137" fmla="*/ 1276212 w 4525107"/>
                <a:gd name="connsiteY137" fmla="*/ 6294569 h 7903765"/>
                <a:gd name="connsiteX138" fmla="*/ 1285524 w 4525107"/>
                <a:gd name="connsiteY138" fmla="*/ 6295993 h 7903765"/>
                <a:gd name="connsiteX139" fmla="*/ 1287276 w 4525107"/>
                <a:gd name="connsiteY139" fmla="*/ 6297653 h 7903765"/>
                <a:gd name="connsiteX140" fmla="*/ 1227632 w 4525107"/>
                <a:gd name="connsiteY140" fmla="*/ 6376443 h 7903765"/>
                <a:gd name="connsiteX141" fmla="*/ 1220600 w 4525107"/>
                <a:gd name="connsiteY141" fmla="*/ 6475011 h 7903765"/>
                <a:gd name="connsiteX142" fmla="*/ 1218188 w 4525107"/>
                <a:gd name="connsiteY142" fmla="*/ 6475107 h 7903765"/>
                <a:gd name="connsiteX143" fmla="*/ 1209042 w 4525107"/>
                <a:gd name="connsiteY143" fmla="*/ 6369455 h 7903765"/>
                <a:gd name="connsiteX144" fmla="*/ 1276212 w 4525107"/>
                <a:gd name="connsiteY144" fmla="*/ 6294569 h 7903765"/>
                <a:gd name="connsiteX145" fmla="*/ 3415853 w 4525107"/>
                <a:gd name="connsiteY145" fmla="*/ 6286191 h 7903765"/>
                <a:gd name="connsiteX146" fmla="*/ 3452831 w 4525107"/>
                <a:gd name="connsiteY146" fmla="*/ 6291883 h 7903765"/>
                <a:gd name="connsiteX147" fmla="*/ 3534295 w 4525107"/>
                <a:gd name="connsiteY147" fmla="*/ 6359779 h 7903765"/>
                <a:gd name="connsiteX148" fmla="*/ 3532837 w 4525107"/>
                <a:gd name="connsiteY148" fmla="*/ 6361707 h 7903765"/>
                <a:gd name="connsiteX149" fmla="*/ 3447941 w 4525107"/>
                <a:gd name="connsiteY149" fmla="*/ 6311129 h 7903765"/>
                <a:gd name="connsiteX150" fmla="*/ 3349197 w 4525107"/>
                <a:gd name="connsiteY150" fmla="*/ 6315027 h 7903765"/>
                <a:gd name="connsiteX151" fmla="*/ 3348836 w 4525107"/>
                <a:gd name="connsiteY151" fmla="*/ 6312641 h 7903765"/>
                <a:gd name="connsiteX152" fmla="*/ 3383964 w 4525107"/>
                <a:gd name="connsiteY152" fmla="*/ 6288197 h 7903765"/>
                <a:gd name="connsiteX153" fmla="*/ 3415853 w 4525107"/>
                <a:gd name="connsiteY153" fmla="*/ 6286191 h 7903765"/>
                <a:gd name="connsiteX154" fmla="*/ 2729599 w 4525107"/>
                <a:gd name="connsiteY154" fmla="*/ 6267127 h 7903765"/>
                <a:gd name="connsiteX155" fmla="*/ 2797638 w 4525107"/>
                <a:gd name="connsiteY155" fmla="*/ 6278393 h 7903765"/>
                <a:gd name="connsiteX156" fmla="*/ 2871101 w 4525107"/>
                <a:gd name="connsiteY156" fmla="*/ 6354875 h 7903765"/>
                <a:gd name="connsiteX157" fmla="*/ 2869440 w 4525107"/>
                <a:gd name="connsiteY157" fmla="*/ 6356625 h 7903765"/>
                <a:gd name="connsiteX158" fmla="*/ 2790651 w 4525107"/>
                <a:gd name="connsiteY158" fmla="*/ 6296983 h 7903765"/>
                <a:gd name="connsiteX159" fmla="*/ 2692082 w 4525107"/>
                <a:gd name="connsiteY159" fmla="*/ 6289949 h 7903765"/>
                <a:gd name="connsiteX160" fmla="*/ 2691986 w 4525107"/>
                <a:gd name="connsiteY160" fmla="*/ 6287539 h 7903765"/>
                <a:gd name="connsiteX161" fmla="*/ 2729599 w 4525107"/>
                <a:gd name="connsiteY161" fmla="*/ 6267127 h 7903765"/>
                <a:gd name="connsiteX162" fmla="*/ 1660716 w 4525107"/>
                <a:gd name="connsiteY162" fmla="*/ 6259893 h 7903765"/>
                <a:gd name="connsiteX163" fmla="*/ 1725179 w 4525107"/>
                <a:gd name="connsiteY163" fmla="*/ 6307559 h 7903765"/>
                <a:gd name="connsiteX164" fmla="*/ 1805346 w 4525107"/>
                <a:gd name="connsiteY164" fmla="*/ 6306547 h 7903765"/>
                <a:gd name="connsiteX165" fmla="*/ 1805440 w 4525107"/>
                <a:gd name="connsiteY165" fmla="*/ 6308703 h 7903765"/>
                <a:gd name="connsiteX166" fmla="*/ 1719632 w 4525107"/>
                <a:gd name="connsiteY166" fmla="*/ 6324759 h 7903765"/>
                <a:gd name="connsiteX167" fmla="*/ 1659378 w 4525107"/>
                <a:gd name="connsiteY167" fmla="*/ 6261587 h 7903765"/>
                <a:gd name="connsiteX168" fmla="*/ 1660716 w 4525107"/>
                <a:gd name="connsiteY168" fmla="*/ 6259893 h 7903765"/>
                <a:gd name="connsiteX169" fmla="*/ 1706016 w 4525107"/>
                <a:gd name="connsiteY169" fmla="*/ 6218741 h 7903765"/>
                <a:gd name="connsiteX170" fmla="*/ 1770515 w 4525107"/>
                <a:gd name="connsiteY170" fmla="*/ 6231827 h 7903765"/>
                <a:gd name="connsiteX171" fmla="*/ 1846070 w 4525107"/>
                <a:gd name="connsiteY171" fmla="*/ 6270381 h 7903765"/>
                <a:gd name="connsiteX172" fmla="*/ 1764993 w 4525107"/>
                <a:gd name="connsiteY172" fmla="*/ 6257393 h 7903765"/>
                <a:gd name="connsiteX173" fmla="*/ 1689438 w 4525107"/>
                <a:gd name="connsiteY173" fmla="*/ 6218837 h 7903765"/>
                <a:gd name="connsiteX174" fmla="*/ 1706016 w 4525107"/>
                <a:gd name="connsiteY174" fmla="*/ 6218741 h 7903765"/>
                <a:gd name="connsiteX175" fmla="*/ 2525583 w 4525107"/>
                <a:gd name="connsiteY175" fmla="*/ 6202735 h 7903765"/>
                <a:gd name="connsiteX176" fmla="*/ 2552329 w 4525107"/>
                <a:gd name="connsiteY176" fmla="*/ 6205767 h 7903765"/>
                <a:gd name="connsiteX177" fmla="*/ 2596031 w 4525107"/>
                <a:gd name="connsiteY177" fmla="*/ 6291085 h 7903765"/>
                <a:gd name="connsiteX178" fmla="*/ 2573288 w 4525107"/>
                <a:gd name="connsiteY178" fmla="*/ 6322077 h 7903765"/>
                <a:gd name="connsiteX179" fmla="*/ 2601271 w 4525107"/>
                <a:gd name="connsiteY179" fmla="*/ 6324751 h 7903765"/>
                <a:gd name="connsiteX180" fmla="*/ 2644972 w 4525107"/>
                <a:gd name="connsiteY180" fmla="*/ 6410069 h 7903765"/>
                <a:gd name="connsiteX181" fmla="*/ 2559652 w 4525107"/>
                <a:gd name="connsiteY181" fmla="*/ 6453771 h 7903765"/>
                <a:gd name="connsiteX182" fmla="*/ 2537998 w 4525107"/>
                <a:gd name="connsiteY182" fmla="*/ 6441623 h 7903765"/>
                <a:gd name="connsiteX183" fmla="*/ 2537260 w 4525107"/>
                <a:gd name="connsiteY183" fmla="*/ 6476305 h 7903765"/>
                <a:gd name="connsiteX184" fmla="*/ 2451937 w 4525107"/>
                <a:gd name="connsiteY184" fmla="*/ 6520007 h 7903765"/>
                <a:gd name="connsiteX185" fmla="*/ 2408237 w 4525107"/>
                <a:gd name="connsiteY185" fmla="*/ 6434687 h 7903765"/>
                <a:gd name="connsiteX186" fmla="*/ 2432210 w 4525107"/>
                <a:gd name="connsiteY186" fmla="*/ 6402729 h 7903765"/>
                <a:gd name="connsiteX187" fmla="*/ 2398374 w 4525107"/>
                <a:gd name="connsiteY187" fmla="*/ 6401747 h 7903765"/>
                <a:gd name="connsiteX188" fmla="*/ 2354673 w 4525107"/>
                <a:gd name="connsiteY188" fmla="*/ 6316427 h 7903765"/>
                <a:gd name="connsiteX189" fmla="*/ 2439993 w 4525107"/>
                <a:gd name="connsiteY189" fmla="*/ 6272727 h 7903765"/>
                <a:gd name="connsiteX190" fmla="*/ 2468700 w 4525107"/>
                <a:gd name="connsiteY190" fmla="*/ 6292561 h 7903765"/>
                <a:gd name="connsiteX191" fmla="*/ 2467010 w 4525107"/>
                <a:gd name="connsiteY191" fmla="*/ 6249467 h 7903765"/>
                <a:gd name="connsiteX192" fmla="*/ 2525583 w 4525107"/>
                <a:gd name="connsiteY192" fmla="*/ 6202735 h 7903765"/>
                <a:gd name="connsiteX193" fmla="*/ 2528181 w 4525107"/>
                <a:gd name="connsiteY193" fmla="*/ 6186449 h 7903765"/>
                <a:gd name="connsiteX194" fmla="*/ 2463625 w 4525107"/>
                <a:gd name="connsiteY194" fmla="*/ 6237951 h 7903765"/>
                <a:gd name="connsiteX195" fmla="*/ 2465489 w 4525107"/>
                <a:gd name="connsiteY195" fmla="*/ 6285443 h 7903765"/>
                <a:gd name="connsiteX196" fmla="*/ 2433852 w 4525107"/>
                <a:gd name="connsiteY196" fmla="*/ 6263587 h 7903765"/>
                <a:gd name="connsiteX197" fmla="*/ 2339820 w 4525107"/>
                <a:gd name="connsiteY197" fmla="*/ 6311749 h 7903765"/>
                <a:gd name="connsiteX198" fmla="*/ 2387982 w 4525107"/>
                <a:gd name="connsiteY198" fmla="*/ 6405781 h 7903765"/>
                <a:gd name="connsiteX199" fmla="*/ 2425274 w 4525107"/>
                <a:gd name="connsiteY199" fmla="*/ 6406863 h 7903765"/>
                <a:gd name="connsiteX200" fmla="*/ 2398855 w 4525107"/>
                <a:gd name="connsiteY200" fmla="*/ 6442081 h 7903765"/>
                <a:gd name="connsiteX201" fmla="*/ 2447016 w 4525107"/>
                <a:gd name="connsiteY201" fmla="*/ 6536113 h 7903765"/>
                <a:gd name="connsiteX202" fmla="*/ 2541048 w 4525107"/>
                <a:gd name="connsiteY202" fmla="*/ 6487949 h 7903765"/>
                <a:gd name="connsiteX203" fmla="*/ 2541861 w 4525107"/>
                <a:gd name="connsiteY203" fmla="*/ 6449727 h 7903765"/>
                <a:gd name="connsiteX204" fmla="*/ 2565726 w 4525107"/>
                <a:gd name="connsiteY204" fmla="*/ 6463117 h 7903765"/>
                <a:gd name="connsiteX205" fmla="*/ 2659758 w 4525107"/>
                <a:gd name="connsiteY205" fmla="*/ 6414953 h 7903765"/>
                <a:gd name="connsiteX206" fmla="*/ 2611595 w 4525107"/>
                <a:gd name="connsiteY206" fmla="*/ 6320919 h 7903765"/>
                <a:gd name="connsiteX207" fmla="*/ 2580755 w 4525107"/>
                <a:gd name="connsiteY207" fmla="*/ 6317973 h 7903765"/>
                <a:gd name="connsiteX208" fmla="*/ 2605820 w 4525107"/>
                <a:gd name="connsiteY208" fmla="*/ 6283821 h 7903765"/>
                <a:gd name="connsiteX209" fmla="*/ 2557659 w 4525107"/>
                <a:gd name="connsiteY209" fmla="*/ 6189789 h 7903765"/>
                <a:gd name="connsiteX210" fmla="*/ 2528181 w 4525107"/>
                <a:gd name="connsiteY210" fmla="*/ 6186449 h 7903765"/>
                <a:gd name="connsiteX211" fmla="*/ 1738164 w 4525107"/>
                <a:gd name="connsiteY211" fmla="*/ 6135753 h 7903765"/>
                <a:gd name="connsiteX212" fmla="*/ 1767631 w 4525107"/>
                <a:gd name="connsiteY212" fmla="*/ 6141699 h 7903765"/>
                <a:gd name="connsiteX213" fmla="*/ 1827420 w 4525107"/>
                <a:gd name="connsiteY213" fmla="*/ 6206303 h 7903765"/>
                <a:gd name="connsiteX214" fmla="*/ 1826061 w 4525107"/>
                <a:gd name="connsiteY214" fmla="*/ 6208067 h 7903765"/>
                <a:gd name="connsiteX215" fmla="*/ 1761881 w 4525107"/>
                <a:gd name="connsiteY215" fmla="*/ 6159519 h 7903765"/>
                <a:gd name="connsiteX216" fmla="*/ 1681432 w 4525107"/>
                <a:gd name="connsiteY216" fmla="*/ 6161415 h 7903765"/>
                <a:gd name="connsiteX217" fmla="*/ 1681360 w 4525107"/>
                <a:gd name="connsiteY217" fmla="*/ 6159187 h 7903765"/>
                <a:gd name="connsiteX218" fmla="*/ 1712112 w 4525107"/>
                <a:gd name="connsiteY218" fmla="*/ 6137063 h 7903765"/>
                <a:gd name="connsiteX219" fmla="*/ 1738164 w 4525107"/>
                <a:gd name="connsiteY219" fmla="*/ 6135753 h 7903765"/>
                <a:gd name="connsiteX220" fmla="*/ 3854558 w 4525107"/>
                <a:gd name="connsiteY220" fmla="*/ 6125025 h 7903765"/>
                <a:gd name="connsiteX221" fmla="*/ 3909703 w 4525107"/>
                <a:gd name="connsiteY221" fmla="*/ 6220097 h 7903765"/>
                <a:gd name="connsiteX222" fmla="*/ 3851021 w 4525107"/>
                <a:gd name="connsiteY222" fmla="*/ 6313027 h 7903765"/>
                <a:gd name="connsiteX223" fmla="*/ 3848270 w 4525107"/>
                <a:gd name="connsiteY223" fmla="*/ 6312051 h 7903765"/>
                <a:gd name="connsiteX224" fmla="*/ 3884992 w 4525107"/>
                <a:gd name="connsiteY224" fmla="*/ 6219631 h 7903765"/>
                <a:gd name="connsiteX225" fmla="*/ 3851771 w 4525107"/>
                <a:gd name="connsiteY225" fmla="*/ 6125895 h 7903765"/>
                <a:gd name="connsiteX226" fmla="*/ 3854558 w 4525107"/>
                <a:gd name="connsiteY226" fmla="*/ 6125025 h 7903765"/>
                <a:gd name="connsiteX227" fmla="*/ 2234137 w 4525107"/>
                <a:gd name="connsiteY227" fmla="*/ 6113119 h 7903765"/>
                <a:gd name="connsiteX228" fmla="*/ 2302176 w 4525107"/>
                <a:gd name="connsiteY228" fmla="*/ 6124387 h 7903765"/>
                <a:gd name="connsiteX229" fmla="*/ 2375641 w 4525107"/>
                <a:gd name="connsiteY229" fmla="*/ 6200867 h 7903765"/>
                <a:gd name="connsiteX230" fmla="*/ 2373979 w 4525107"/>
                <a:gd name="connsiteY230" fmla="*/ 6202621 h 7903765"/>
                <a:gd name="connsiteX231" fmla="*/ 2295189 w 4525107"/>
                <a:gd name="connsiteY231" fmla="*/ 6142977 h 7903765"/>
                <a:gd name="connsiteX232" fmla="*/ 2196619 w 4525107"/>
                <a:gd name="connsiteY232" fmla="*/ 6135945 h 7903765"/>
                <a:gd name="connsiteX233" fmla="*/ 2196524 w 4525107"/>
                <a:gd name="connsiteY233" fmla="*/ 6133531 h 7903765"/>
                <a:gd name="connsiteX234" fmla="*/ 2234137 w 4525107"/>
                <a:gd name="connsiteY234" fmla="*/ 6113119 h 7903765"/>
                <a:gd name="connsiteX235" fmla="*/ 3816194 w 4525107"/>
                <a:gd name="connsiteY235" fmla="*/ 6110413 h 7903765"/>
                <a:gd name="connsiteX236" fmla="*/ 3841628 w 4525107"/>
                <a:gd name="connsiteY236" fmla="*/ 6193925 h 7903765"/>
                <a:gd name="connsiteX237" fmla="*/ 3785498 w 4525107"/>
                <a:gd name="connsiteY237" fmla="*/ 6260787 h 7903765"/>
                <a:gd name="connsiteX238" fmla="*/ 3783667 w 4525107"/>
                <a:gd name="connsiteY238" fmla="*/ 6259643 h 7903765"/>
                <a:gd name="connsiteX239" fmla="*/ 3823921 w 4525107"/>
                <a:gd name="connsiteY239" fmla="*/ 6190309 h 7903765"/>
                <a:gd name="connsiteX240" fmla="*/ 3814060 w 4525107"/>
                <a:gd name="connsiteY240" fmla="*/ 6110747 h 7903765"/>
                <a:gd name="connsiteX241" fmla="*/ 3816194 w 4525107"/>
                <a:gd name="connsiteY241" fmla="*/ 6110413 h 7903765"/>
                <a:gd name="connsiteX242" fmla="*/ 1447033 w 4525107"/>
                <a:gd name="connsiteY242" fmla="*/ 6096921 h 7903765"/>
                <a:gd name="connsiteX243" fmla="*/ 1403369 w 4525107"/>
                <a:gd name="connsiteY243" fmla="*/ 6131757 h 7903765"/>
                <a:gd name="connsiteX244" fmla="*/ 1435946 w 4525107"/>
                <a:gd name="connsiteY244" fmla="*/ 6195359 h 7903765"/>
                <a:gd name="connsiteX245" fmla="*/ 1499548 w 4525107"/>
                <a:gd name="connsiteY245" fmla="*/ 6162785 h 7903765"/>
                <a:gd name="connsiteX246" fmla="*/ 1466971 w 4525107"/>
                <a:gd name="connsiteY246" fmla="*/ 6099181 h 7903765"/>
                <a:gd name="connsiteX247" fmla="*/ 1447033 w 4525107"/>
                <a:gd name="connsiteY247" fmla="*/ 6096921 h 7903765"/>
                <a:gd name="connsiteX248" fmla="*/ 3770332 w 4525107"/>
                <a:gd name="connsiteY248" fmla="*/ 6090333 h 7903765"/>
                <a:gd name="connsiteX249" fmla="*/ 3766377 w 4525107"/>
                <a:gd name="connsiteY249" fmla="*/ 6172349 h 7903765"/>
                <a:gd name="connsiteX250" fmla="*/ 3737681 w 4525107"/>
                <a:gd name="connsiteY250" fmla="*/ 6249557 h 7903765"/>
                <a:gd name="connsiteX251" fmla="*/ 3814172 w 4525107"/>
                <a:gd name="connsiteY251" fmla="*/ 6374497 h 7903765"/>
                <a:gd name="connsiteX252" fmla="*/ 3783635 w 4525107"/>
                <a:gd name="connsiteY252" fmla="*/ 6427535 h 7903765"/>
                <a:gd name="connsiteX253" fmla="*/ 3828384 w 4525107"/>
                <a:gd name="connsiteY253" fmla="*/ 6426845 h 7903765"/>
                <a:gd name="connsiteX254" fmla="*/ 3912542 w 4525107"/>
                <a:gd name="connsiteY254" fmla="*/ 6554171 h 7903765"/>
                <a:gd name="connsiteX255" fmla="*/ 3828207 w 4525107"/>
                <a:gd name="connsiteY255" fmla="*/ 6638381 h 7903765"/>
                <a:gd name="connsiteX256" fmla="*/ 3911906 w 4525107"/>
                <a:gd name="connsiteY256" fmla="*/ 6690577 h 7903765"/>
                <a:gd name="connsiteX257" fmla="*/ 4010117 w 4525107"/>
                <a:gd name="connsiteY257" fmla="*/ 6674927 h 7903765"/>
                <a:gd name="connsiteX258" fmla="*/ 4010466 w 4525107"/>
                <a:gd name="connsiteY258" fmla="*/ 6677823 h 7903765"/>
                <a:gd name="connsiteX259" fmla="*/ 3906963 w 4525107"/>
                <a:gd name="connsiteY259" fmla="*/ 6714793 h 7903765"/>
                <a:gd name="connsiteX260" fmla="*/ 3826230 w 4525107"/>
                <a:gd name="connsiteY260" fmla="*/ 6640217 h 7903765"/>
                <a:gd name="connsiteX261" fmla="*/ 3827217 w 4525107"/>
                <a:gd name="connsiteY261" fmla="*/ 6638509 h 7903765"/>
                <a:gd name="connsiteX262" fmla="*/ 3785215 w 4525107"/>
                <a:gd name="connsiteY262" fmla="*/ 6638331 h 7903765"/>
                <a:gd name="connsiteX263" fmla="*/ 3748813 w 4525107"/>
                <a:gd name="connsiteY263" fmla="*/ 6622915 h 7903765"/>
                <a:gd name="connsiteX264" fmla="*/ 3753742 w 4525107"/>
                <a:gd name="connsiteY264" fmla="*/ 6677927 h 7903765"/>
                <a:gd name="connsiteX265" fmla="*/ 3741069 w 4525107"/>
                <a:gd name="connsiteY265" fmla="*/ 6710039 h 7903765"/>
                <a:gd name="connsiteX266" fmla="*/ 3791417 w 4525107"/>
                <a:gd name="connsiteY266" fmla="*/ 6804219 h 7903765"/>
                <a:gd name="connsiteX267" fmla="*/ 3732734 w 4525107"/>
                <a:gd name="connsiteY267" fmla="*/ 6897151 h 7903765"/>
                <a:gd name="connsiteX268" fmla="*/ 3729983 w 4525107"/>
                <a:gd name="connsiteY268" fmla="*/ 6896175 h 7903765"/>
                <a:gd name="connsiteX269" fmla="*/ 3766705 w 4525107"/>
                <a:gd name="connsiteY269" fmla="*/ 6803755 h 7903765"/>
                <a:gd name="connsiteX270" fmla="*/ 3738115 w 4525107"/>
                <a:gd name="connsiteY270" fmla="*/ 6715417 h 7903765"/>
                <a:gd name="connsiteX271" fmla="*/ 3687226 w 4525107"/>
                <a:gd name="connsiteY271" fmla="*/ 6756703 h 7903765"/>
                <a:gd name="connsiteX272" fmla="*/ 3710908 w 4525107"/>
                <a:gd name="connsiteY272" fmla="*/ 6839119 h 7903765"/>
                <a:gd name="connsiteX273" fmla="*/ 3654779 w 4525107"/>
                <a:gd name="connsiteY273" fmla="*/ 6905981 h 7903765"/>
                <a:gd name="connsiteX274" fmla="*/ 3652947 w 4525107"/>
                <a:gd name="connsiteY274" fmla="*/ 6904839 h 7903765"/>
                <a:gd name="connsiteX275" fmla="*/ 3693202 w 4525107"/>
                <a:gd name="connsiteY275" fmla="*/ 6835505 h 7903765"/>
                <a:gd name="connsiteX276" fmla="*/ 3684200 w 4525107"/>
                <a:gd name="connsiteY276" fmla="*/ 6757625 h 7903765"/>
                <a:gd name="connsiteX277" fmla="*/ 3626415 w 4525107"/>
                <a:gd name="connsiteY277" fmla="*/ 6762085 h 7903765"/>
                <a:gd name="connsiteX278" fmla="*/ 3580378 w 4525107"/>
                <a:gd name="connsiteY278" fmla="*/ 6739851 h 7903765"/>
                <a:gd name="connsiteX279" fmla="*/ 3544083 w 4525107"/>
                <a:gd name="connsiteY279" fmla="*/ 6805075 h 7903765"/>
                <a:gd name="connsiteX280" fmla="*/ 3554852 w 4525107"/>
                <a:gd name="connsiteY280" fmla="*/ 6884821 h 7903765"/>
                <a:gd name="connsiteX281" fmla="*/ 3552646 w 4525107"/>
                <a:gd name="connsiteY281" fmla="*/ 6885141 h 7903765"/>
                <a:gd name="connsiteX282" fmla="*/ 3525736 w 4525107"/>
                <a:gd name="connsiteY282" fmla="*/ 6801329 h 7903765"/>
                <a:gd name="connsiteX283" fmla="*/ 3574225 w 4525107"/>
                <a:gd name="connsiteY283" fmla="*/ 6734683 h 7903765"/>
                <a:gd name="connsiteX284" fmla="*/ 3542258 w 4525107"/>
                <a:gd name="connsiteY284" fmla="*/ 6634755 h 7903765"/>
                <a:gd name="connsiteX285" fmla="*/ 3574572 w 4525107"/>
                <a:gd name="connsiteY285" fmla="*/ 6579973 h 7903765"/>
                <a:gd name="connsiteX286" fmla="*/ 3520858 w 4525107"/>
                <a:gd name="connsiteY286" fmla="*/ 6584369 h 7903765"/>
                <a:gd name="connsiteX287" fmla="*/ 3494948 w 4525107"/>
                <a:gd name="connsiteY287" fmla="*/ 6575103 h 7903765"/>
                <a:gd name="connsiteX288" fmla="*/ 3402940 w 4525107"/>
                <a:gd name="connsiteY288" fmla="*/ 6617065 h 7903765"/>
                <a:gd name="connsiteX289" fmla="*/ 3310009 w 4525107"/>
                <a:gd name="connsiteY289" fmla="*/ 6558379 h 7903765"/>
                <a:gd name="connsiteX290" fmla="*/ 3310985 w 4525107"/>
                <a:gd name="connsiteY290" fmla="*/ 6555629 h 7903765"/>
                <a:gd name="connsiteX291" fmla="*/ 3403404 w 4525107"/>
                <a:gd name="connsiteY291" fmla="*/ 6592353 h 7903765"/>
                <a:gd name="connsiteX292" fmla="*/ 3484931 w 4525107"/>
                <a:gd name="connsiteY292" fmla="*/ 6569601 h 7903765"/>
                <a:gd name="connsiteX293" fmla="*/ 3444269 w 4525107"/>
                <a:gd name="connsiteY293" fmla="*/ 6522819 h 7903765"/>
                <a:gd name="connsiteX294" fmla="*/ 3368061 w 4525107"/>
                <a:gd name="connsiteY294" fmla="*/ 6536545 h 7903765"/>
                <a:gd name="connsiteX295" fmla="*/ 3301199 w 4525107"/>
                <a:gd name="connsiteY295" fmla="*/ 6480417 h 7903765"/>
                <a:gd name="connsiteX296" fmla="*/ 3302342 w 4525107"/>
                <a:gd name="connsiteY296" fmla="*/ 6478585 h 7903765"/>
                <a:gd name="connsiteX297" fmla="*/ 3371676 w 4525107"/>
                <a:gd name="connsiteY297" fmla="*/ 6518837 h 7903765"/>
                <a:gd name="connsiteX298" fmla="*/ 3440974 w 4525107"/>
                <a:gd name="connsiteY298" fmla="*/ 6514217 h 7903765"/>
                <a:gd name="connsiteX299" fmla="*/ 3436385 w 4525107"/>
                <a:gd name="connsiteY299" fmla="*/ 6460159 h 7903765"/>
                <a:gd name="connsiteX300" fmla="*/ 3361014 w 4525107"/>
                <a:gd name="connsiteY300" fmla="*/ 6455427 h 7903765"/>
                <a:gd name="connsiteX301" fmla="*/ 3281660 w 4525107"/>
                <a:gd name="connsiteY301" fmla="*/ 6425453 h 7903765"/>
                <a:gd name="connsiteX302" fmla="*/ 3298127 w 4525107"/>
                <a:gd name="connsiteY302" fmla="*/ 6423525 h 7903765"/>
                <a:gd name="connsiteX303" fmla="*/ 3363678 w 4525107"/>
                <a:gd name="connsiteY303" fmla="*/ 6429407 h 7903765"/>
                <a:gd name="connsiteX304" fmla="*/ 3437074 w 4525107"/>
                <a:gd name="connsiteY304" fmla="*/ 6455839 h 7903765"/>
                <a:gd name="connsiteX305" fmla="*/ 3465268 w 4525107"/>
                <a:gd name="connsiteY305" fmla="*/ 6403463 h 7903765"/>
                <a:gd name="connsiteX306" fmla="*/ 3402111 w 4525107"/>
                <a:gd name="connsiteY306" fmla="*/ 6369729 h 7903765"/>
                <a:gd name="connsiteX307" fmla="*/ 3322363 w 4525107"/>
                <a:gd name="connsiteY307" fmla="*/ 6380499 h 7903765"/>
                <a:gd name="connsiteX308" fmla="*/ 3322044 w 4525107"/>
                <a:gd name="connsiteY308" fmla="*/ 6378293 h 7903765"/>
                <a:gd name="connsiteX309" fmla="*/ 3350166 w 4525107"/>
                <a:gd name="connsiteY309" fmla="*/ 6352907 h 7903765"/>
                <a:gd name="connsiteX310" fmla="*/ 3375913 w 4525107"/>
                <a:gd name="connsiteY310" fmla="*/ 6348727 h 7903765"/>
                <a:gd name="connsiteX311" fmla="*/ 3405856 w 4525107"/>
                <a:gd name="connsiteY311" fmla="*/ 6351379 h 7903765"/>
                <a:gd name="connsiteX312" fmla="*/ 3471819 w 4525107"/>
                <a:gd name="connsiteY312" fmla="*/ 6397573 h 7903765"/>
                <a:gd name="connsiteX313" fmla="*/ 3564027 w 4525107"/>
                <a:gd name="connsiteY313" fmla="*/ 6372883 h 7903765"/>
                <a:gd name="connsiteX314" fmla="*/ 3612941 w 4525107"/>
                <a:gd name="connsiteY314" fmla="*/ 6399221 h 7903765"/>
                <a:gd name="connsiteX315" fmla="*/ 3602687 w 4525107"/>
                <a:gd name="connsiteY315" fmla="*/ 6331327 h 7903765"/>
                <a:gd name="connsiteX316" fmla="*/ 3687158 w 4525107"/>
                <a:gd name="connsiteY316" fmla="*/ 6247079 h 7903765"/>
                <a:gd name="connsiteX317" fmla="*/ 3730014 w 4525107"/>
                <a:gd name="connsiteY317" fmla="*/ 6247169 h 7903765"/>
                <a:gd name="connsiteX318" fmla="*/ 3736096 w 4525107"/>
                <a:gd name="connsiteY318" fmla="*/ 6249063 h 7903765"/>
                <a:gd name="connsiteX319" fmla="*/ 3740357 w 4525107"/>
                <a:gd name="connsiteY319" fmla="*/ 6169687 h 7903765"/>
                <a:gd name="connsiteX320" fmla="*/ 3770332 w 4525107"/>
                <a:gd name="connsiteY320" fmla="*/ 6090333 h 7903765"/>
                <a:gd name="connsiteX321" fmla="*/ 3705256 w 4525107"/>
                <a:gd name="connsiteY321" fmla="*/ 6089359 h 7903765"/>
                <a:gd name="connsiteX322" fmla="*/ 3714084 w 4525107"/>
                <a:gd name="connsiteY322" fmla="*/ 6089569 h 7903765"/>
                <a:gd name="connsiteX323" fmla="*/ 3715987 w 4525107"/>
                <a:gd name="connsiteY323" fmla="*/ 6090725 h 7903765"/>
                <a:gd name="connsiteX324" fmla="*/ 3674828 w 4525107"/>
                <a:gd name="connsiteY324" fmla="*/ 6159873 h 7903765"/>
                <a:gd name="connsiteX325" fmla="*/ 3685596 w 4525107"/>
                <a:gd name="connsiteY325" fmla="*/ 6239623 h 7903765"/>
                <a:gd name="connsiteX326" fmla="*/ 3683388 w 4525107"/>
                <a:gd name="connsiteY326" fmla="*/ 6239941 h 7903765"/>
                <a:gd name="connsiteX327" fmla="*/ 3656478 w 4525107"/>
                <a:gd name="connsiteY327" fmla="*/ 6156129 h 7903765"/>
                <a:gd name="connsiteX328" fmla="*/ 3705256 w 4525107"/>
                <a:gd name="connsiteY328" fmla="*/ 6089359 h 7903765"/>
                <a:gd name="connsiteX329" fmla="*/ 3642996 w 4525107"/>
                <a:gd name="connsiteY329" fmla="*/ 6088367 h 7903765"/>
                <a:gd name="connsiteX330" fmla="*/ 3652409 w 4525107"/>
                <a:gd name="connsiteY330" fmla="*/ 6088753 h 7903765"/>
                <a:gd name="connsiteX331" fmla="*/ 3654335 w 4525107"/>
                <a:gd name="connsiteY331" fmla="*/ 6090211 h 7903765"/>
                <a:gd name="connsiteX332" fmla="*/ 3603757 w 4525107"/>
                <a:gd name="connsiteY332" fmla="*/ 6175107 h 7903765"/>
                <a:gd name="connsiteX333" fmla="*/ 3607654 w 4525107"/>
                <a:gd name="connsiteY333" fmla="*/ 6273849 h 7903765"/>
                <a:gd name="connsiteX334" fmla="*/ 3605268 w 4525107"/>
                <a:gd name="connsiteY334" fmla="*/ 6274211 h 7903765"/>
                <a:gd name="connsiteX335" fmla="*/ 3584511 w 4525107"/>
                <a:gd name="connsiteY335" fmla="*/ 6170215 h 7903765"/>
                <a:gd name="connsiteX336" fmla="*/ 3642996 w 4525107"/>
                <a:gd name="connsiteY336" fmla="*/ 6088367 h 7903765"/>
                <a:gd name="connsiteX337" fmla="*/ 1674211 w 4525107"/>
                <a:gd name="connsiteY337" fmla="*/ 6051105 h 7903765"/>
                <a:gd name="connsiteX338" fmla="*/ 1742250 w 4525107"/>
                <a:gd name="connsiteY338" fmla="*/ 6062371 h 7903765"/>
                <a:gd name="connsiteX339" fmla="*/ 1815713 w 4525107"/>
                <a:gd name="connsiteY339" fmla="*/ 6138853 h 7903765"/>
                <a:gd name="connsiteX340" fmla="*/ 1814052 w 4525107"/>
                <a:gd name="connsiteY340" fmla="*/ 6140603 h 7903765"/>
                <a:gd name="connsiteX341" fmla="*/ 1735263 w 4525107"/>
                <a:gd name="connsiteY341" fmla="*/ 6080961 h 7903765"/>
                <a:gd name="connsiteX342" fmla="*/ 1636694 w 4525107"/>
                <a:gd name="connsiteY342" fmla="*/ 6073927 h 7903765"/>
                <a:gd name="connsiteX343" fmla="*/ 1636598 w 4525107"/>
                <a:gd name="connsiteY343" fmla="*/ 6071517 h 7903765"/>
                <a:gd name="connsiteX344" fmla="*/ 1674211 w 4525107"/>
                <a:gd name="connsiteY344" fmla="*/ 6051105 h 7903765"/>
                <a:gd name="connsiteX345" fmla="*/ 3734801 w 4525107"/>
                <a:gd name="connsiteY345" fmla="*/ 6045793 h 7903765"/>
                <a:gd name="connsiteX346" fmla="*/ 3698028 w 4525107"/>
                <a:gd name="connsiteY346" fmla="*/ 6049469 h 7903765"/>
                <a:gd name="connsiteX347" fmla="*/ 3550857 w 4525107"/>
                <a:gd name="connsiteY347" fmla="*/ 6196253 h 7903765"/>
                <a:gd name="connsiteX348" fmla="*/ 3568722 w 4525107"/>
                <a:gd name="connsiteY348" fmla="*/ 6314539 h 7903765"/>
                <a:gd name="connsiteX349" fmla="*/ 3483501 w 4525107"/>
                <a:gd name="connsiteY349" fmla="*/ 6268655 h 7903765"/>
                <a:gd name="connsiteX350" fmla="*/ 3261663 w 4525107"/>
                <a:gd name="connsiteY350" fmla="*/ 6415279 h 7903765"/>
                <a:gd name="connsiteX351" fmla="*/ 3408289 w 4525107"/>
                <a:gd name="connsiteY351" fmla="*/ 6637117 h 7903765"/>
                <a:gd name="connsiteX352" fmla="*/ 3501875 w 4525107"/>
                <a:gd name="connsiteY352" fmla="*/ 6629459 h 7903765"/>
                <a:gd name="connsiteX353" fmla="*/ 3445574 w 4525107"/>
                <a:gd name="connsiteY353" fmla="*/ 6724907 h 7903765"/>
                <a:gd name="connsiteX354" fmla="*/ 3592199 w 4525107"/>
                <a:gd name="connsiteY354" fmla="*/ 6946743 h 7903765"/>
                <a:gd name="connsiteX355" fmla="*/ 3814037 w 4525107"/>
                <a:gd name="connsiteY355" fmla="*/ 6800119 h 7903765"/>
                <a:gd name="connsiteX356" fmla="*/ 3805447 w 4525107"/>
                <a:gd name="connsiteY356" fmla="*/ 6704275 h 7903765"/>
                <a:gd name="connsiteX357" fmla="*/ 3868868 w 4525107"/>
                <a:gd name="connsiteY357" fmla="*/ 6731133 h 7903765"/>
                <a:gd name="connsiteX358" fmla="*/ 4090706 w 4525107"/>
                <a:gd name="connsiteY358" fmla="*/ 6584507 h 7903765"/>
                <a:gd name="connsiteX359" fmla="*/ 3944080 w 4525107"/>
                <a:gd name="connsiteY359" fmla="*/ 6362671 h 7903765"/>
                <a:gd name="connsiteX360" fmla="*/ 3866115 w 4525107"/>
                <a:gd name="connsiteY360" fmla="*/ 6363873 h 7903765"/>
                <a:gd name="connsiteX361" fmla="*/ 3919320 w 4525107"/>
                <a:gd name="connsiteY361" fmla="*/ 6271465 h 7903765"/>
                <a:gd name="connsiteX362" fmla="*/ 3772695 w 4525107"/>
                <a:gd name="connsiteY362" fmla="*/ 6049629 h 7903765"/>
                <a:gd name="connsiteX363" fmla="*/ 3734801 w 4525107"/>
                <a:gd name="connsiteY363" fmla="*/ 6045793 h 7903765"/>
                <a:gd name="connsiteX364" fmla="*/ 2719874 w 4525107"/>
                <a:gd name="connsiteY364" fmla="*/ 6002923 h 7903765"/>
                <a:gd name="connsiteX365" fmla="*/ 2764180 w 4525107"/>
                <a:gd name="connsiteY365" fmla="*/ 6103505 h 7903765"/>
                <a:gd name="connsiteX366" fmla="*/ 2695593 w 4525107"/>
                <a:gd name="connsiteY366" fmla="*/ 6189385 h 7903765"/>
                <a:gd name="connsiteX367" fmla="*/ 2692967 w 4525107"/>
                <a:gd name="connsiteY367" fmla="*/ 6188111 h 7903765"/>
                <a:gd name="connsiteX368" fmla="*/ 2739672 w 4525107"/>
                <a:gd name="connsiteY368" fmla="*/ 6100313 h 7903765"/>
                <a:gd name="connsiteX369" fmla="*/ 2717008 w 4525107"/>
                <a:gd name="connsiteY369" fmla="*/ 6003481 h 7903765"/>
                <a:gd name="connsiteX370" fmla="*/ 2719874 w 4525107"/>
                <a:gd name="connsiteY370" fmla="*/ 6002923 h 7903765"/>
                <a:gd name="connsiteX371" fmla="*/ 1470195 w 4525107"/>
                <a:gd name="connsiteY371" fmla="*/ 5986713 h 7903765"/>
                <a:gd name="connsiteX372" fmla="*/ 1496941 w 4525107"/>
                <a:gd name="connsiteY372" fmla="*/ 5989745 h 7903765"/>
                <a:gd name="connsiteX373" fmla="*/ 1540643 w 4525107"/>
                <a:gd name="connsiteY373" fmla="*/ 6075063 h 7903765"/>
                <a:gd name="connsiteX374" fmla="*/ 1517900 w 4525107"/>
                <a:gd name="connsiteY374" fmla="*/ 6106055 h 7903765"/>
                <a:gd name="connsiteX375" fmla="*/ 1545883 w 4525107"/>
                <a:gd name="connsiteY375" fmla="*/ 6108729 h 7903765"/>
                <a:gd name="connsiteX376" fmla="*/ 1589584 w 4525107"/>
                <a:gd name="connsiteY376" fmla="*/ 6194047 h 7903765"/>
                <a:gd name="connsiteX377" fmla="*/ 1504264 w 4525107"/>
                <a:gd name="connsiteY377" fmla="*/ 6237749 h 7903765"/>
                <a:gd name="connsiteX378" fmla="*/ 1482610 w 4525107"/>
                <a:gd name="connsiteY378" fmla="*/ 6225601 h 7903765"/>
                <a:gd name="connsiteX379" fmla="*/ 1481872 w 4525107"/>
                <a:gd name="connsiteY379" fmla="*/ 6260283 h 7903765"/>
                <a:gd name="connsiteX380" fmla="*/ 1396549 w 4525107"/>
                <a:gd name="connsiteY380" fmla="*/ 6303985 h 7903765"/>
                <a:gd name="connsiteX381" fmla="*/ 1352849 w 4525107"/>
                <a:gd name="connsiteY381" fmla="*/ 6218665 h 7903765"/>
                <a:gd name="connsiteX382" fmla="*/ 1376822 w 4525107"/>
                <a:gd name="connsiteY382" fmla="*/ 6186707 h 7903765"/>
                <a:gd name="connsiteX383" fmla="*/ 1342986 w 4525107"/>
                <a:gd name="connsiteY383" fmla="*/ 6185725 h 7903765"/>
                <a:gd name="connsiteX384" fmla="*/ 1299285 w 4525107"/>
                <a:gd name="connsiteY384" fmla="*/ 6100405 h 7903765"/>
                <a:gd name="connsiteX385" fmla="*/ 1384605 w 4525107"/>
                <a:gd name="connsiteY385" fmla="*/ 6056705 h 7903765"/>
                <a:gd name="connsiteX386" fmla="*/ 1413312 w 4525107"/>
                <a:gd name="connsiteY386" fmla="*/ 6076539 h 7903765"/>
                <a:gd name="connsiteX387" fmla="*/ 1411622 w 4525107"/>
                <a:gd name="connsiteY387" fmla="*/ 6033445 h 7903765"/>
                <a:gd name="connsiteX388" fmla="*/ 1470195 w 4525107"/>
                <a:gd name="connsiteY388" fmla="*/ 5986713 h 7903765"/>
                <a:gd name="connsiteX389" fmla="*/ 2683359 w 4525107"/>
                <a:gd name="connsiteY389" fmla="*/ 5984163 h 7903765"/>
                <a:gd name="connsiteX390" fmla="*/ 2699413 w 4525107"/>
                <a:gd name="connsiteY390" fmla="*/ 6069975 h 7903765"/>
                <a:gd name="connsiteX391" fmla="*/ 2636242 w 4525107"/>
                <a:gd name="connsiteY391" fmla="*/ 6130227 h 7903765"/>
                <a:gd name="connsiteX392" fmla="*/ 2634548 w 4525107"/>
                <a:gd name="connsiteY392" fmla="*/ 6128887 h 7903765"/>
                <a:gd name="connsiteX393" fmla="*/ 2682214 w 4525107"/>
                <a:gd name="connsiteY393" fmla="*/ 6064425 h 7903765"/>
                <a:gd name="connsiteX394" fmla="*/ 2681201 w 4525107"/>
                <a:gd name="connsiteY394" fmla="*/ 5984259 h 7903765"/>
                <a:gd name="connsiteX395" fmla="*/ 2683359 w 4525107"/>
                <a:gd name="connsiteY395" fmla="*/ 5984163 h 7903765"/>
                <a:gd name="connsiteX396" fmla="*/ 1472793 w 4525107"/>
                <a:gd name="connsiteY396" fmla="*/ 5970427 h 7903765"/>
                <a:gd name="connsiteX397" fmla="*/ 1408237 w 4525107"/>
                <a:gd name="connsiteY397" fmla="*/ 6021929 h 7903765"/>
                <a:gd name="connsiteX398" fmla="*/ 1410101 w 4525107"/>
                <a:gd name="connsiteY398" fmla="*/ 6069421 h 7903765"/>
                <a:gd name="connsiteX399" fmla="*/ 1378464 w 4525107"/>
                <a:gd name="connsiteY399" fmla="*/ 6047565 h 7903765"/>
                <a:gd name="connsiteX400" fmla="*/ 1284432 w 4525107"/>
                <a:gd name="connsiteY400" fmla="*/ 6095727 h 7903765"/>
                <a:gd name="connsiteX401" fmla="*/ 1332594 w 4525107"/>
                <a:gd name="connsiteY401" fmla="*/ 6189759 h 7903765"/>
                <a:gd name="connsiteX402" fmla="*/ 1369886 w 4525107"/>
                <a:gd name="connsiteY402" fmla="*/ 6190841 h 7903765"/>
                <a:gd name="connsiteX403" fmla="*/ 1343467 w 4525107"/>
                <a:gd name="connsiteY403" fmla="*/ 6226059 h 7903765"/>
                <a:gd name="connsiteX404" fmla="*/ 1391628 w 4525107"/>
                <a:gd name="connsiteY404" fmla="*/ 6320091 h 7903765"/>
                <a:gd name="connsiteX405" fmla="*/ 1485660 w 4525107"/>
                <a:gd name="connsiteY405" fmla="*/ 6271927 h 7903765"/>
                <a:gd name="connsiteX406" fmla="*/ 1486473 w 4525107"/>
                <a:gd name="connsiteY406" fmla="*/ 6233705 h 7903765"/>
                <a:gd name="connsiteX407" fmla="*/ 1510338 w 4525107"/>
                <a:gd name="connsiteY407" fmla="*/ 6247095 h 7903765"/>
                <a:gd name="connsiteX408" fmla="*/ 1604370 w 4525107"/>
                <a:gd name="connsiteY408" fmla="*/ 6198931 h 7903765"/>
                <a:gd name="connsiteX409" fmla="*/ 1556207 w 4525107"/>
                <a:gd name="connsiteY409" fmla="*/ 6104897 h 7903765"/>
                <a:gd name="connsiteX410" fmla="*/ 1525367 w 4525107"/>
                <a:gd name="connsiteY410" fmla="*/ 6101951 h 7903765"/>
                <a:gd name="connsiteX411" fmla="*/ 1550432 w 4525107"/>
                <a:gd name="connsiteY411" fmla="*/ 6067799 h 7903765"/>
                <a:gd name="connsiteX412" fmla="*/ 1502271 w 4525107"/>
                <a:gd name="connsiteY412" fmla="*/ 5973767 h 7903765"/>
                <a:gd name="connsiteX413" fmla="*/ 1472793 w 4525107"/>
                <a:gd name="connsiteY413" fmla="*/ 5970427 h 7903765"/>
                <a:gd name="connsiteX414" fmla="*/ 2639995 w 4525107"/>
                <a:gd name="connsiteY414" fmla="*/ 5959141 h 7903765"/>
                <a:gd name="connsiteX415" fmla="*/ 2627005 w 4525107"/>
                <a:gd name="connsiteY415" fmla="*/ 6040219 h 7903765"/>
                <a:gd name="connsiteX416" fmla="*/ 2589958 w 4525107"/>
                <a:gd name="connsiteY416" fmla="*/ 6113783 h 7903765"/>
                <a:gd name="connsiteX417" fmla="*/ 2652180 w 4525107"/>
                <a:gd name="connsiteY417" fmla="*/ 6246409 h 7903765"/>
                <a:gd name="connsiteX418" fmla="*/ 2615972 w 4525107"/>
                <a:gd name="connsiteY418" fmla="*/ 6295749 h 7903765"/>
                <a:gd name="connsiteX419" fmla="*/ 2660523 w 4525107"/>
                <a:gd name="connsiteY419" fmla="*/ 6300005 h 7903765"/>
                <a:gd name="connsiteX420" fmla="*/ 2730103 w 4525107"/>
                <a:gd name="connsiteY420" fmla="*/ 6435849 h 7903765"/>
                <a:gd name="connsiteX421" fmla="*/ 2636983 w 4525107"/>
                <a:gd name="connsiteY421" fmla="*/ 6510227 h 7903765"/>
                <a:gd name="connsiteX422" fmla="*/ 2714404 w 4525107"/>
                <a:gd name="connsiteY422" fmla="*/ 6571349 h 7903765"/>
                <a:gd name="connsiteX423" fmla="*/ 2813743 w 4525107"/>
                <a:gd name="connsiteY423" fmla="*/ 6566643 h 7903765"/>
                <a:gd name="connsiteX424" fmla="*/ 2813770 w 4525107"/>
                <a:gd name="connsiteY424" fmla="*/ 6569559 h 7903765"/>
                <a:gd name="connsiteX425" fmla="*/ 2706817 w 4525107"/>
                <a:gd name="connsiteY425" fmla="*/ 6594871 h 7903765"/>
                <a:gd name="connsiteX426" fmla="*/ 2634815 w 4525107"/>
                <a:gd name="connsiteY426" fmla="*/ 6511833 h 7903765"/>
                <a:gd name="connsiteX427" fmla="*/ 2635985 w 4525107"/>
                <a:gd name="connsiteY427" fmla="*/ 6510245 h 7903765"/>
                <a:gd name="connsiteX428" fmla="*/ 2594259 w 4525107"/>
                <a:gd name="connsiteY428" fmla="*/ 6505429 h 7903765"/>
                <a:gd name="connsiteX429" fmla="*/ 2559782 w 4525107"/>
                <a:gd name="connsiteY429" fmla="*/ 6486087 h 7903765"/>
                <a:gd name="connsiteX430" fmla="*/ 2558606 w 4525107"/>
                <a:gd name="connsiteY430" fmla="*/ 6541307 h 7903765"/>
                <a:gd name="connsiteX431" fmla="*/ 2542463 w 4525107"/>
                <a:gd name="connsiteY431" fmla="*/ 6571823 h 7903765"/>
                <a:gd name="connsiteX432" fmla="*/ 2582100 w 4525107"/>
                <a:gd name="connsiteY432" fmla="*/ 6670987 h 7903765"/>
                <a:gd name="connsiteX433" fmla="*/ 2513512 w 4525107"/>
                <a:gd name="connsiteY433" fmla="*/ 6756869 h 7903765"/>
                <a:gd name="connsiteX434" fmla="*/ 2510886 w 4525107"/>
                <a:gd name="connsiteY434" fmla="*/ 6755595 h 7903765"/>
                <a:gd name="connsiteX435" fmla="*/ 2557591 w 4525107"/>
                <a:gd name="connsiteY435" fmla="*/ 6667797 h 7903765"/>
                <a:gd name="connsiteX436" fmla="*/ 2538933 w 4525107"/>
                <a:gd name="connsiteY436" fmla="*/ 6576841 h 7903765"/>
                <a:gd name="connsiteX437" fmla="*/ 2483796 w 4525107"/>
                <a:gd name="connsiteY437" fmla="*/ 6612253 h 7903765"/>
                <a:gd name="connsiteX438" fmla="*/ 2498229 w 4525107"/>
                <a:gd name="connsiteY438" fmla="*/ 6696783 h 7903765"/>
                <a:gd name="connsiteX439" fmla="*/ 2435059 w 4525107"/>
                <a:gd name="connsiteY439" fmla="*/ 6757035 h 7903765"/>
                <a:gd name="connsiteX440" fmla="*/ 2433363 w 4525107"/>
                <a:gd name="connsiteY440" fmla="*/ 6755697 h 7903765"/>
                <a:gd name="connsiteX441" fmla="*/ 2481030 w 4525107"/>
                <a:gd name="connsiteY441" fmla="*/ 6691235 h 7903765"/>
                <a:gd name="connsiteX442" fmla="*/ 2480686 w 4525107"/>
                <a:gd name="connsiteY442" fmla="*/ 6612837 h 7903765"/>
                <a:gd name="connsiteX443" fmla="*/ 2422762 w 4525107"/>
                <a:gd name="connsiteY443" fmla="*/ 6610885 h 7903765"/>
                <a:gd name="connsiteX444" fmla="*/ 2379463 w 4525107"/>
                <a:gd name="connsiteY444" fmla="*/ 6583705 h 7903765"/>
                <a:gd name="connsiteX445" fmla="*/ 2336185 w 4525107"/>
                <a:gd name="connsiteY445" fmla="*/ 6644519 h 7903765"/>
                <a:gd name="connsiteX446" fmla="*/ 2338080 w 4525107"/>
                <a:gd name="connsiteY446" fmla="*/ 6724967 h 7903765"/>
                <a:gd name="connsiteX447" fmla="*/ 2335852 w 4525107"/>
                <a:gd name="connsiteY447" fmla="*/ 6725041 h 7903765"/>
                <a:gd name="connsiteX448" fmla="*/ 2318364 w 4525107"/>
                <a:gd name="connsiteY448" fmla="*/ 6638769 h 7903765"/>
                <a:gd name="connsiteX449" fmla="*/ 2373918 w 4525107"/>
                <a:gd name="connsiteY449" fmla="*/ 6577887 h 7903765"/>
                <a:gd name="connsiteX450" fmla="*/ 2353183 w 4525107"/>
                <a:gd name="connsiteY450" fmla="*/ 6475041 h 7903765"/>
                <a:gd name="connsiteX451" fmla="*/ 2391351 w 4525107"/>
                <a:gd name="connsiteY451" fmla="*/ 6424161 h 7903765"/>
                <a:gd name="connsiteX452" fmla="*/ 2337480 w 4525107"/>
                <a:gd name="connsiteY452" fmla="*/ 6422599 h 7903765"/>
                <a:gd name="connsiteX453" fmla="*/ 2312752 w 4525107"/>
                <a:gd name="connsiteY453" fmla="*/ 6410527 h 7903765"/>
                <a:gd name="connsiteX454" fmla="*/ 2216672 w 4525107"/>
                <a:gd name="connsiteY454" fmla="*/ 6442069 h 7903765"/>
                <a:gd name="connsiteX455" fmla="*/ 2130792 w 4525107"/>
                <a:gd name="connsiteY455" fmla="*/ 6373479 h 7903765"/>
                <a:gd name="connsiteX456" fmla="*/ 2132065 w 4525107"/>
                <a:gd name="connsiteY456" fmla="*/ 6370853 h 7903765"/>
                <a:gd name="connsiteX457" fmla="*/ 2219863 w 4525107"/>
                <a:gd name="connsiteY457" fmla="*/ 6417561 h 7903765"/>
                <a:gd name="connsiteX458" fmla="*/ 2303404 w 4525107"/>
                <a:gd name="connsiteY458" fmla="*/ 6403953 h 7903765"/>
                <a:gd name="connsiteX459" fmla="*/ 2268158 w 4525107"/>
                <a:gd name="connsiteY459" fmla="*/ 6352965 h 7903765"/>
                <a:gd name="connsiteX460" fmla="*/ 2190900 w 4525107"/>
                <a:gd name="connsiteY460" fmla="*/ 6358191 h 7903765"/>
                <a:gd name="connsiteX461" fmla="*/ 2130647 w 4525107"/>
                <a:gd name="connsiteY461" fmla="*/ 6295021 h 7903765"/>
                <a:gd name="connsiteX462" fmla="*/ 2131985 w 4525107"/>
                <a:gd name="connsiteY462" fmla="*/ 6293325 h 7903765"/>
                <a:gd name="connsiteX463" fmla="*/ 2196449 w 4525107"/>
                <a:gd name="connsiteY463" fmla="*/ 6340989 h 7903765"/>
                <a:gd name="connsiteX464" fmla="*/ 2265833 w 4525107"/>
                <a:gd name="connsiteY464" fmla="*/ 6344053 h 7903765"/>
                <a:gd name="connsiteX465" fmla="*/ 2267243 w 4525107"/>
                <a:gd name="connsiteY465" fmla="*/ 6289819 h 7903765"/>
                <a:gd name="connsiteX466" fmla="*/ 2192855 w 4525107"/>
                <a:gd name="connsiteY466" fmla="*/ 6276791 h 7903765"/>
                <a:gd name="connsiteX467" fmla="*/ 2117299 w 4525107"/>
                <a:gd name="connsiteY467" fmla="*/ 6238235 h 7903765"/>
                <a:gd name="connsiteX468" fmla="*/ 2133877 w 4525107"/>
                <a:gd name="connsiteY468" fmla="*/ 6238137 h 7903765"/>
                <a:gd name="connsiteX469" fmla="*/ 2198377 w 4525107"/>
                <a:gd name="connsiteY469" fmla="*/ 6251223 h 7903765"/>
                <a:gd name="connsiteX470" fmla="*/ 2268406 w 4525107"/>
                <a:gd name="connsiteY470" fmla="*/ 6285601 h 7903765"/>
                <a:gd name="connsiteX471" fmla="*/ 2302211 w 4525107"/>
                <a:gd name="connsiteY471" fmla="*/ 6236659 h 7903765"/>
                <a:gd name="connsiteX472" fmla="*/ 2243167 w 4525107"/>
                <a:gd name="connsiteY472" fmla="*/ 6196157 h 7903765"/>
                <a:gd name="connsiteX473" fmla="*/ 2162718 w 4525107"/>
                <a:gd name="connsiteY473" fmla="*/ 6198051 h 7903765"/>
                <a:gd name="connsiteX474" fmla="*/ 2162644 w 4525107"/>
                <a:gd name="connsiteY474" fmla="*/ 6195823 h 7903765"/>
                <a:gd name="connsiteX475" fmla="*/ 2193398 w 4525107"/>
                <a:gd name="connsiteY475" fmla="*/ 6173699 h 7903765"/>
                <a:gd name="connsiteX476" fmla="*/ 2219449 w 4525107"/>
                <a:gd name="connsiteY476" fmla="*/ 6172389 h 7903765"/>
                <a:gd name="connsiteX477" fmla="*/ 2248916 w 4525107"/>
                <a:gd name="connsiteY477" fmla="*/ 6178331 h 7903765"/>
                <a:gd name="connsiteX478" fmla="*/ 2309373 w 4525107"/>
                <a:gd name="connsiteY478" fmla="*/ 6231529 h 7903765"/>
                <a:gd name="connsiteX479" fmla="*/ 2403744 w 4525107"/>
                <a:gd name="connsiteY479" fmla="*/ 6217175 h 7903765"/>
                <a:gd name="connsiteX480" fmla="*/ 2449450 w 4525107"/>
                <a:gd name="connsiteY480" fmla="*/ 6248755 h 7903765"/>
                <a:gd name="connsiteX481" fmla="*/ 2446758 w 4525107"/>
                <a:gd name="connsiteY481" fmla="*/ 6180143 h 7903765"/>
                <a:gd name="connsiteX482" fmla="*/ 2540017 w 4525107"/>
                <a:gd name="connsiteY482" fmla="*/ 6105741 h 7903765"/>
                <a:gd name="connsiteX483" fmla="*/ 2582601 w 4525107"/>
                <a:gd name="connsiteY483" fmla="*/ 6110565 h 7903765"/>
                <a:gd name="connsiteX484" fmla="*/ 2588437 w 4525107"/>
                <a:gd name="connsiteY484" fmla="*/ 6113119 h 7903765"/>
                <a:gd name="connsiteX485" fmla="*/ 2601439 w 4525107"/>
                <a:gd name="connsiteY485" fmla="*/ 6034697 h 7903765"/>
                <a:gd name="connsiteX486" fmla="*/ 2639995 w 4525107"/>
                <a:gd name="connsiteY486" fmla="*/ 5959141 h 7903765"/>
                <a:gd name="connsiteX487" fmla="*/ 2575425 w 4525107"/>
                <a:gd name="connsiteY487" fmla="*/ 5950985 h 7903765"/>
                <a:gd name="connsiteX488" fmla="*/ 2584175 w 4525107"/>
                <a:gd name="connsiteY488" fmla="*/ 5952169 h 7903765"/>
                <a:gd name="connsiteX489" fmla="*/ 2585940 w 4525107"/>
                <a:gd name="connsiteY489" fmla="*/ 5953527 h 7903765"/>
                <a:gd name="connsiteX490" fmla="*/ 2537394 w 4525107"/>
                <a:gd name="connsiteY490" fmla="*/ 6017707 h 7903765"/>
                <a:gd name="connsiteX491" fmla="*/ 2539288 w 4525107"/>
                <a:gd name="connsiteY491" fmla="*/ 6098157 h 7903765"/>
                <a:gd name="connsiteX492" fmla="*/ 2537059 w 4525107"/>
                <a:gd name="connsiteY492" fmla="*/ 6098229 h 7903765"/>
                <a:gd name="connsiteX493" fmla="*/ 2519571 w 4525107"/>
                <a:gd name="connsiteY493" fmla="*/ 6011959 h 7903765"/>
                <a:gd name="connsiteX494" fmla="*/ 2575425 w 4525107"/>
                <a:gd name="connsiteY494" fmla="*/ 5950985 h 7903765"/>
                <a:gd name="connsiteX495" fmla="*/ 2513656 w 4525107"/>
                <a:gd name="connsiteY495" fmla="*/ 5943121 h 7903765"/>
                <a:gd name="connsiteX496" fmla="*/ 2522969 w 4525107"/>
                <a:gd name="connsiteY496" fmla="*/ 5944547 h 7903765"/>
                <a:gd name="connsiteX497" fmla="*/ 2524721 w 4525107"/>
                <a:gd name="connsiteY497" fmla="*/ 5946207 h 7903765"/>
                <a:gd name="connsiteX498" fmla="*/ 2465076 w 4525107"/>
                <a:gd name="connsiteY498" fmla="*/ 6024997 h 7903765"/>
                <a:gd name="connsiteX499" fmla="*/ 2458043 w 4525107"/>
                <a:gd name="connsiteY499" fmla="*/ 6123567 h 7903765"/>
                <a:gd name="connsiteX500" fmla="*/ 2455632 w 4525107"/>
                <a:gd name="connsiteY500" fmla="*/ 6123663 h 7903765"/>
                <a:gd name="connsiteX501" fmla="*/ 2446488 w 4525107"/>
                <a:gd name="connsiteY501" fmla="*/ 6018009 h 7903765"/>
                <a:gd name="connsiteX502" fmla="*/ 2513656 w 4525107"/>
                <a:gd name="connsiteY502" fmla="*/ 5943121 h 7903765"/>
                <a:gd name="connsiteX503" fmla="*/ 2572647 w 4525107"/>
                <a:gd name="connsiteY503" fmla="*/ 5910539 h 7903765"/>
                <a:gd name="connsiteX504" fmla="*/ 2410164 w 4525107"/>
                <a:gd name="connsiteY504" fmla="*/ 6040171 h 7903765"/>
                <a:gd name="connsiteX505" fmla="*/ 2414854 w 4525107"/>
                <a:gd name="connsiteY505" fmla="*/ 6159707 h 7903765"/>
                <a:gd name="connsiteX506" fmla="*/ 2335223 w 4525107"/>
                <a:gd name="connsiteY506" fmla="*/ 6104689 h 7903765"/>
                <a:gd name="connsiteX507" fmla="*/ 2098547 w 4525107"/>
                <a:gd name="connsiteY507" fmla="*/ 6225915 h 7903765"/>
                <a:gd name="connsiteX508" fmla="*/ 2219773 w 4525107"/>
                <a:gd name="connsiteY508" fmla="*/ 6462589 h 7903765"/>
                <a:gd name="connsiteX509" fmla="*/ 2313633 w 4525107"/>
                <a:gd name="connsiteY509" fmla="*/ 6465315 h 7903765"/>
                <a:gd name="connsiteX510" fmla="*/ 2247133 w 4525107"/>
                <a:gd name="connsiteY510" fmla="*/ 6553961 h 7903765"/>
                <a:gd name="connsiteX511" fmla="*/ 2368359 w 4525107"/>
                <a:gd name="connsiteY511" fmla="*/ 6790635 h 7903765"/>
                <a:gd name="connsiteX512" fmla="*/ 2605035 w 4525107"/>
                <a:gd name="connsiteY512" fmla="*/ 6669411 h 7903765"/>
                <a:gd name="connsiteX513" fmla="*/ 2607083 w 4525107"/>
                <a:gd name="connsiteY513" fmla="*/ 6573205 h 7903765"/>
                <a:gd name="connsiteX514" fmla="*/ 2667150 w 4525107"/>
                <a:gd name="connsiteY514" fmla="*/ 6606903 h 7903765"/>
                <a:gd name="connsiteX515" fmla="*/ 2903825 w 4525107"/>
                <a:gd name="connsiteY515" fmla="*/ 6485677 h 7903765"/>
                <a:gd name="connsiteX516" fmla="*/ 2782600 w 4525107"/>
                <a:gd name="connsiteY516" fmla="*/ 6249003 h 7903765"/>
                <a:gd name="connsiteX517" fmla="*/ 2704979 w 4525107"/>
                <a:gd name="connsiteY517" fmla="*/ 6241587 h 7903765"/>
                <a:gd name="connsiteX518" fmla="*/ 2768065 w 4525107"/>
                <a:gd name="connsiteY518" fmla="*/ 6155621 h 7903765"/>
                <a:gd name="connsiteX519" fmla="*/ 2646839 w 4525107"/>
                <a:gd name="connsiteY519" fmla="*/ 5918947 h 7903765"/>
                <a:gd name="connsiteX520" fmla="*/ 2572647 w 4525107"/>
                <a:gd name="connsiteY520" fmla="*/ 5910539 h 7903765"/>
                <a:gd name="connsiteX521" fmla="*/ 1178749 w 4525107"/>
                <a:gd name="connsiteY521" fmla="*/ 5897097 h 7903765"/>
                <a:gd name="connsiteX522" fmla="*/ 1246788 w 4525107"/>
                <a:gd name="connsiteY522" fmla="*/ 5908365 h 7903765"/>
                <a:gd name="connsiteX523" fmla="*/ 1320253 w 4525107"/>
                <a:gd name="connsiteY523" fmla="*/ 5984845 h 7903765"/>
                <a:gd name="connsiteX524" fmla="*/ 1318591 w 4525107"/>
                <a:gd name="connsiteY524" fmla="*/ 5986599 h 7903765"/>
                <a:gd name="connsiteX525" fmla="*/ 1239801 w 4525107"/>
                <a:gd name="connsiteY525" fmla="*/ 5926955 h 7903765"/>
                <a:gd name="connsiteX526" fmla="*/ 1141231 w 4525107"/>
                <a:gd name="connsiteY526" fmla="*/ 5919923 h 7903765"/>
                <a:gd name="connsiteX527" fmla="*/ 1141136 w 4525107"/>
                <a:gd name="connsiteY527" fmla="*/ 5917509 h 7903765"/>
                <a:gd name="connsiteX528" fmla="*/ 1178749 w 4525107"/>
                <a:gd name="connsiteY528" fmla="*/ 5897097 h 7903765"/>
                <a:gd name="connsiteX529" fmla="*/ 1664486 w 4525107"/>
                <a:gd name="connsiteY529" fmla="*/ 5786901 h 7903765"/>
                <a:gd name="connsiteX530" fmla="*/ 1708792 w 4525107"/>
                <a:gd name="connsiteY530" fmla="*/ 5887483 h 7903765"/>
                <a:gd name="connsiteX531" fmla="*/ 1640205 w 4525107"/>
                <a:gd name="connsiteY531" fmla="*/ 5973363 h 7903765"/>
                <a:gd name="connsiteX532" fmla="*/ 1637579 w 4525107"/>
                <a:gd name="connsiteY532" fmla="*/ 5972089 h 7903765"/>
                <a:gd name="connsiteX533" fmla="*/ 1684284 w 4525107"/>
                <a:gd name="connsiteY533" fmla="*/ 5884291 h 7903765"/>
                <a:gd name="connsiteX534" fmla="*/ 1661620 w 4525107"/>
                <a:gd name="connsiteY534" fmla="*/ 5787459 h 7903765"/>
                <a:gd name="connsiteX535" fmla="*/ 1664486 w 4525107"/>
                <a:gd name="connsiteY535" fmla="*/ 5786901 h 7903765"/>
                <a:gd name="connsiteX536" fmla="*/ 1627971 w 4525107"/>
                <a:gd name="connsiteY536" fmla="*/ 5768141 h 7903765"/>
                <a:gd name="connsiteX537" fmla="*/ 1644025 w 4525107"/>
                <a:gd name="connsiteY537" fmla="*/ 5853953 h 7903765"/>
                <a:gd name="connsiteX538" fmla="*/ 1580854 w 4525107"/>
                <a:gd name="connsiteY538" fmla="*/ 5914205 h 7903765"/>
                <a:gd name="connsiteX539" fmla="*/ 1579160 w 4525107"/>
                <a:gd name="connsiteY539" fmla="*/ 5912865 h 7903765"/>
                <a:gd name="connsiteX540" fmla="*/ 1626826 w 4525107"/>
                <a:gd name="connsiteY540" fmla="*/ 5848403 h 7903765"/>
                <a:gd name="connsiteX541" fmla="*/ 1625813 w 4525107"/>
                <a:gd name="connsiteY541" fmla="*/ 5768237 h 7903765"/>
                <a:gd name="connsiteX542" fmla="*/ 1627971 w 4525107"/>
                <a:gd name="connsiteY542" fmla="*/ 5768141 h 7903765"/>
                <a:gd name="connsiteX543" fmla="*/ 1584607 w 4525107"/>
                <a:gd name="connsiteY543" fmla="*/ 5743119 h 7903765"/>
                <a:gd name="connsiteX544" fmla="*/ 1571617 w 4525107"/>
                <a:gd name="connsiteY544" fmla="*/ 5824197 h 7903765"/>
                <a:gd name="connsiteX545" fmla="*/ 1534570 w 4525107"/>
                <a:gd name="connsiteY545" fmla="*/ 5897761 h 7903765"/>
                <a:gd name="connsiteX546" fmla="*/ 1596792 w 4525107"/>
                <a:gd name="connsiteY546" fmla="*/ 6030387 h 7903765"/>
                <a:gd name="connsiteX547" fmla="*/ 1560584 w 4525107"/>
                <a:gd name="connsiteY547" fmla="*/ 6079727 h 7903765"/>
                <a:gd name="connsiteX548" fmla="*/ 1605135 w 4525107"/>
                <a:gd name="connsiteY548" fmla="*/ 6083983 h 7903765"/>
                <a:gd name="connsiteX549" fmla="*/ 1674715 w 4525107"/>
                <a:gd name="connsiteY549" fmla="*/ 6219827 h 7903765"/>
                <a:gd name="connsiteX550" fmla="*/ 1581595 w 4525107"/>
                <a:gd name="connsiteY550" fmla="*/ 6294205 h 7903765"/>
                <a:gd name="connsiteX551" fmla="*/ 1659016 w 4525107"/>
                <a:gd name="connsiteY551" fmla="*/ 6355327 h 7903765"/>
                <a:gd name="connsiteX552" fmla="*/ 1758355 w 4525107"/>
                <a:gd name="connsiteY552" fmla="*/ 6350621 h 7903765"/>
                <a:gd name="connsiteX553" fmla="*/ 1758382 w 4525107"/>
                <a:gd name="connsiteY553" fmla="*/ 6353537 h 7903765"/>
                <a:gd name="connsiteX554" fmla="*/ 1651429 w 4525107"/>
                <a:gd name="connsiteY554" fmla="*/ 6378849 h 7903765"/>
                <a:gd name="connsiteX555" fmla="*/ 1579427 w 4525107"/>
                <a:gd name="connsiteY555" fmla="*/ 6295811 h 7903765"/>
                <a:gd name="connsiteX556" fmla="*/ 1580597 w 4525107"/>
                <a:gd name="connsiteY556" fmla="*/ 6294223 h 7903765"/>
                <a:gd name="connsiteX557" fmla="*/ 1538871 w 4525107"/>
                <a:gd name="connsiteY557" fmla="*/ 6289407 h 7903765"/>
                <a:gd name="connsiteX558" fmla="*/ 1504394 w 4525107"/>
                <a:gd name="connsiteY558" fmla="*/ 6270065 h 7903765"/>
                <a:gd name="connsiteX559" fmla="*/ 1503218 w 4525107"/>
                <a:gd name="connsiteY559" fmla="*/ 6325285 h 7903765"/>
                <a:gd name="connsiteX560" fmla="*/ 1487075 w 4525107"/>
                <a:gd name="connsiteY560" fmla="*/ 6355801 h 7903765"/>
                <a:gd name="connsiteX561" fmla="*/ 1526712 w 4525107"/>
                <a:gd name="connsiteY561" fmla="*/ 6454965 h 7903765"/>
                <a:gd name="connsiteX562" fmla="*/ 1458124 w 4525107"/>
                <a:gd name="connsiteY562" fmla="*/ 6540847 h 7903765"/>
                <a:gd name="connsiteX563" fmla="*/ 1455498 w 4525107"/>
                <a:gd name="connsiteY563" fmla="*/ 6539573 h 7903765"/>
                <a:gd name="connsiteX564" fmla="*/ 1502203 w 4525107"/>
                <a:gd name="connsiteY564" fmla="*/ 6451775 h 7903765"/>
                <a:gd name="connsiteX565" fmla="*/ 1483545 w 4525107"/>
                <a:gd name="connsiteY565" fmla="*/ 6360819 h 7903765"/>
                <a:gd name="connsiteX566" fmla="*/ 1428408 w 4525107"/>
                <a:gd name="connsiteY566" fmla="*/ 6396231 h 7903765"/>
                <a:gd name="connsiteX567" fmla="*/ 1442841 w 4525107"/>
                <a:gd name="connsiteY567" fmla="*/ 6480761 h 7903765"/>
                <a:gd name="connsiteX568" fmla="*/ 1379671 w 4525107"/>
                <a:gd name="connsiteY568" fmla="*/ 6541013 h 7903765"/>
                <a:gd name="connsiteX569" fmla="*/ 1377975 w 4525107"/>
                <a:gd name="connsiteY569" fmla="*/ 6539675 h 7903765"/>
                <a:gd name="connsiteX570" fmla="*/ 1425642 w 4525107"/>
                <a:gd name="connsiteY570" fmla="*/ 6475213 h 7903765"/>
                <a:gd name="connsiteX571" fmla="*/ 1425298 w 4525107"/>
                <a:gd name="connsiteY571" fmla="*/ 6396815 h 7903765"/>
                <a:gd name="connsiteX572" fmla="*/ 1367374 w 4525107"/>
                <a:gd name="connsiteY572" fmla="*/ 6394863 h 7903765"/>
                <a:gd name="connsiteX573" fmla="*/ 1324075 w 4525107"/>
                <a:gd name="connsiteY573" fmla="*/ 6367683 h 7903765"/>
                <a:gd name="connsiteX574" fmla="*/ 1280797 w 4525107"/>
                <a:gd name="connsiteY574" fmla="*/ 6428497 h 7903765"/>
                <a:gd name="connsiteX575" fmla="*/ 1282692 w 4525107"/>
                <a:gd name="connsiteY575" fmla="*/ 6508945 h 7903765"/>
                <a:gd name="connsiteX576" fmla="*/ 1280464 w 4525107"/>
                <a:gd name="connsiteY576" fmla="*/ 6509019 h 7903765"/>
                <a:gd name="connsiteX577" fmla="*/ 1262976 w 4525107"/>
                <a:gd name="connsiteY577" fmla="*/ 6422747 h 7903765"/>
                <a:gd name="connsiteX578" fmla="*/ 1318530 w 4525107"/>
                <a:gd name="connsiteY578" fmla="*/ 6361865 h 7903765"/>
                <a:gd name="connsiteX579" fmla="*/ 1297795 w 4525107"/>
                <a:gd name="connsiteY579" fmla="*/ 6259019 h 7903765"/>
                <a:gd name="connsiteX580" fmla="*/ 1335963 w 4525107"/>
                <a:gd name="connsiteY580" fmla="*/ 6208139 h 7903765"/>
                <a:gd name="connsiteX581" fmla="*/ 1282092 w 4525107"/>
                <a:gd name="connsiteY581" fmla="*/ 6206577 h 7903765"/>
                <a:gd name="connsiteX582" fmla="*/ 1257364 w 4525107"/>
                <a:gd name="connsiteY582" fmla="*/ 6194505 h 7903765"/>
                <a:gd name="connsiteX583" fmla="*/ 1161284 w 4525107"/>
                <a:gd name="connsiteY583" fmla="*/ 6226047 h 7903765"/>
                <a:gd name="connsiteX584" fmla="*/ 1075404 w 4525107"/>
                <a:gd name="connsiteY584" fmla="*/ 6157457 h 7903765"/>
                <a:gd name="connsiteX585" fmla="*/ 1076677 w 4525107"/>
                <a:gd name="connsiteY585" fmla="*/ 6154831 h 7903765"/>
                <a:gd name="connsiteX586" fmla="*/ 1164475 w 4525107"/>
                <a:gd name="connsiteY586" fmla="*/ 6201539 h 7903765"/>
                <a:gd name="connsiteX587" fmla="*/ 1248016 w 4525107"/>
                <a:gd name="connsiteY587" fmla="*/ 6187931 h 7903765"/>
                <a:gd name="connsiteX588" fmla="*/ 1212770 w 4525107"/>
                <a:gd name="connsiteY588" fmla="*/ 6136943 h 7903765"/>
                <a:gd name="connsiteX589" fmla="*/ 1135512 w 4525107"/>
                <a:gd name="connsiteY589" fmla="*/ 6142169 h 7903765"/>
                <a:gd name="connsiteX590" fmla="*/ 1075259 w 4525107"/>
                <a:gd name="connsiteY590" fmla="*/ 6078999 h 7903765"/>
                <a:gd name="connsiteX591" fmla="*/ 1076597 w 4525107"/>
                <a:gd name="connsiteY591" fmla="*/ 6077303 h 7903765"/>
                <a:gd name="connsiteX592" fmla="*/ 1141061 w 4525107"/>
                <a:gd name="connsiteY592" fmla="*/ 6124967 h 7903765"/>
                <a:gd name="connsiteX593" fmla="*/ 1210445 w 4525107"/>
                <a:gd name="connsiteY593" fmla="*/ 6128031 h 7903765"/>
                <a:gd name="connsiteX594" fmla="*/ 1211855 w 4525107"/>
                <a:gd name="connsiteY594" fmla="*/ 6073797 h 7903765"/>
                <a:gd name="connsiteX595" fmla="*/ 1137467 w 4525107"/>
                <a:gd name="connsiteY595" fmla="*/ 6060769 h 7903765"/>
                <a:gd name="connsiteX596" fmla="*/ 1061910 w 4525107"/>
                <a:gd name="connsiteY596" fmla="*/ 6022213 h 7903765"/>
                <a:gd name="connsiteX597" fmla="*/ 1078489 w 4525107"/>
                <a:gd name="connsiteY597" fmla="*/ 6022115 h 7903765"/>
                <a:gd name="connsiteX598" fmla="*/ 1142989 w 4525107"/>
                <a:gd name="connsiteY598" fmla="*/ 6035201 h 7903765"/>
                <a:gd name="connsiteX599" fmla="*/ 1213018 w 4525107"/>
                <a:gd name="connsiteY599" fmla="*/ 6069579 h 7903765"/>
                <a:gd name="connsiteX600" fmla="*/ 1246823 w 4525107"/>
                <a:gd name="connsiteY600" fmla="*/ 6020637 h 7903765"/>
                <a:gd name="connsiteX601" fmla="*/ 1187779 w 4525107"/>
                <a:gd name="connsiteY601" fmla="*/ 5980135 h 7903765"/>
                <a:gd name="connsiteX602" fmla="*/ 1107330 w 4525107"/>
                <a:gd name="connsiteY602" fmla="*/ 5982029 h 7903765"/>
                <a:gd name="connsiteX603" fmla="*/ 1107256 w 4525107"/>
                <a:gd name="connsiteY603" fmla="*/ 5979801 h 7903765"/>
                <a:gd name="connsiteX604" fmla="*/ 1138010 w 4525107"/>
                <a:gd name="connsiteY604" fmla="*/ 5957677 h 7903765"/>
                <a:gd name="connsiteX605" fmla="*/ 1164061 w 4525107"/>
                <a:gd name="connsiteY605" fmla="*/ 5956367 h 7903765"/>
                <a:gd name="connsiteX606" fmla="*/ 1193528 w 4525107"/>
                <a:gd name="connsiteY606" fmla="*/ 5962309 h 7903765"/>
                <a:gd name="connsiteX607" fmla="*/ 1253985 w 4525107"/>
                <a:gd name="connsiteY607" fmla="*/ 6015507 h 7903765"/>
                <a:gd name="connsiteX608" fmla="*/ 1348356 w 4525107"/>
                <a:gd name="connsiteY608" fmla="*/ 6001153 h 7903765"/>
                <a:gd name="connsiteX609" fmla="*/ 1394062 w 4525107"/>
                <a:gd name="connsiteY609" fmla="*/ 6032733 h 7903765"/>
                <a:gd name="connsiteX610" fmla="*/ 1391370 w 4525107"/>
                <a:gd name="connsiteY610" fmla="*/ 5964121 h 7903765"/>
                <a:gd name="connsiteX611" fmla="*/ 1484629 w 4525107"/>
                <a:gd name="connsiteY611" fmla="*/ 5889719 h 7903765"/>
                <a:gd name="connsiteX612" fmla="*/ 1527213 w 4525107"/>
                <a:gd name="connsiteY612" fmla="*/ 5894543 h 7903765"/>
                <a:gd name="connsiteX613" fmla="*/ 1533049 w 4525107"/>
                <a:gd name="connsiteY613" fmla="*/ 5897097 h 7903765"/>
                <a:gd name="connsiteX614" fmla="*/ 1546051 w 4525107"/>
                <a:gd name="connsiteY614" fmla="*/ 5818675 h 7903765"/>
                <a:gd name="connsiteX615" fmla="*/ 1584607 w 4525107"/>
                <a:gd name="connsiteY615" fmla="*/ 5743119 h 7903765"/>
                <a:gd name="connsiteX616" fmla="*/ 1520037 w 4525107"/>
                <a:gd name="connsiteY616" fmla="*/ 5734963 h 7903765"/>
                <a:gd name="connsiteX617" fmla="*/ 1528787 w 4525107"/>
                <a:gd name="connsiteY617" fmla="*/ 5736147 h 7903765"/>
                <a:gd name="connsiteX618" fmla="*/ 1530552 w 4525107"/>
                <a:gd name="connsiteY618" fmla="*/ 5737505 h 7903765"/>
                <a:gd name="connsiteX619" fmla="*/ 1482006 w 4525107"/>
                <a:gd name="connsiteY619" fmla="*/ 5801685 h 7903765"/>
                <a:gd name="connsiteX620" fmla="*/ 1483900 w 4525107"/>
                <a:gd name="connsiteY620" fmla="*/ 5882135 h 7903765"/>
                <a:gd name="connsiteX621" fmla="*/ 1481671 w 4525107"/>
                <a:gd name="connsiteY621" fmla="*/ 5882207 h 7903765"/>
                <a:gd name="connsiteX622" fmla="*/ 1464183 w 4525107"/>
                <a:gd name="connsiteY622" fmla="*/ 5795937 h 7903765"/>
                <a:gd name="connsiteX623" fmla="*/ 1520037 w 4525107"/>
                <a:gd name="connsiteY623" fmla="*/ 5734963 h 7903765"/>
                <a:gd name="connsiteX624" fmla="*/ 1458268 w 4525107"/>
                <a:gd name="connsiteY624" fmla="*/ 5727099 h 7903765"/>
                <a:gd name="connsiteX625" fmla="*/ 1467581 w 4525107"/>
                <a:gd name="connsiteY625" fmla="*/ 5728525 h 7903765"/>
                <a:gd name="connsiteX626" fmla="*/ 1469333 w 4525107"/>
                <a:gd name="connsiteY626" fmla="*/ 5730185 h 7903765"/>
                <a:gd name="connsiteX627" fmla="*/ 1409688 w 4525107"/>
                <a:gd name="connsiteY627" fmla="*/ 5808975 h 7903765"/>
                <a:gd name="connsiteX628" fmla="*/ 1402655 w 4525107"/>
                <a:gd name="connsiteY628" fmla="*/ 5907545 h 7903765"/>
                <a:gd name="connsiteX629" fmla="*/ 1400244 w 4525107"/>
                <a:gd name="connsiteY629" fmla="*/ 5907641 h 7903765"/>
                <a:gd name="connsiteX630" fmla="*/ 1391100 w 4525107"/>
                <a:gd name="connsiteY630" fmla="*/ 5801987 h 7903765"/>
                <a:gd name="connsiteX631" fmla="*/ 1458268 w 4525107"/>
                <a:gd name="connsiteY631" fmla="*/ 5727099 h 7903765"/>
                <a:gd name="connsiteX632" fmla="*/ 1517259 w 4525107"/>
                <a:gd name="connsiteY632" fmla="*/ 5694517 h 7903765"/>
                <a:gd name="connsiteX633" fmla="*/ 1354776 w 4525107"/>
                <a:gd name="connsiteY633" fmla="*/ 5824149 h 7903765"/>
                <a:gd name="connsiteX634" fmla="*/ 1359466 w 4525107"/>
                <a:gd name="connsiteY634" fmla="*/ 5943685 h 7903765"/>
                <a:gd name="connsiteX635" fmla="*/ 1279835 w 4525107"/>
                <a:gd name="connsiteY635" fmla="*/ 5888667 h 7903765"/>
                <a:gd name="connsiteX636" fmla="*/ 1043159 w 4525107"/>
                <a:gd name="connsiteY636" fmla="*/ 6009893 h 7903765"/>
                <a:gd name="connsiteX637" fmla="*/ 1164385 w 4525107"/>
                <a:gd name="connsiteY637" fmla="*/ 6246567 h 7903765"/>
                <a:gd name="connsiteX638" fmla="*/ 1258245 w 4525107"/>
                <a:gd name="connsiteY638" fmla="*/ 6249293 h 7903765"/>
                <a:gd name="connsiteX639" fmla="*/ 1191745 w 4525107"/>
                <a:gd name="connsiteY639" fmla="*/ 6337939 h 7903765"/>
                <a:gd name="connsiteX640" fmla="*/ 1312971 w 4525107"/>
                <a:gd name="connsiteY640" fmla="*/ 6574613 h 7903765"/>
                <a:gd name="connsiteX641" fmla="*/ 1549647 w 4525107"/>
                <a:gd name="connsiteY641" fmla="*/ 6453389 h 7903765"/>
                <a:gd name="connsiteX642" fmla="*/ 1551695 w 4525107"/>
                <a:gd name="connsiteY642" fmla="*/ 6357183 h 7903765"/>
                <a:gd name="connsiteX643" fmla="*/ 1611762 w 4525107"/>
                <a:gd name="connsiteY643" fmla="*/ 6390881 h 7903765"/>
                <a:gd name="connsiteX644" fmla="*/ 1848437 w 4525107"/>
                <a:gd name="connsiteY644" fmla="*/ 6269655 h 7903765"/>
                <a:gd name="connsiteX645" fmla="*/ 1727212 w 4525107"/>
                <a:gd name="connsiteY645" fmla="*/ 6032981 h 7903765"/>
                <a:gd name="connsiteX646" fmla="*/ 1649591 w 4525107"/>
                <a:gd name="connsiteY646" fmla="*/ 6025565 h 7903765"/>
                <a:gd name="connsiteX647" fmla="*/ 1712677 w 4525107"/>
                <a:gd name="connsiteY647" fmla="*/ 5939599 h 7903765"/>
                <a:gd name="connsiteX648" fmla="*/ 1591451 w 4525107"/>
                <a:gd name="connsiteY648" fmla="*/ 5702925 h 7903765"/>
                <a:gd name="connsiteX649" fmla="*/ 1517259 w 4525107"/>
                <a:gd name="connsiteY649" fmla="*/ 5694517 h 7903765"/>
                <a:gd name="connsiteX650" fmla="*/ 3166250 w 4525107"/>
                <a:gd name="connsiteY650" fmla="*/ 4895525 h 7903765"/>
                <a:gd name="connsiteX651" fmla="*/ 3065518 w 4525107"/>
                <a:gd name="connsiteY651" fmla="*/ 4979585 h 7903765"/>
                <a:gd name="connsiteX652" fmla="*/ 2954036 w 4525107"/>
                <a:gd name="connsiteY652" fmla="*/ 5353133 h 7903765"/>
                <a:gd name="connsiteX653" fmla="*/ 3033822 w 4525107"/>
                <a:gd name="connsiteY653" fmla="*/ 5500799 h 7903765"/>
                <a:gd name="connsiteX654" fmla="*/ 3033821 w 4525107"/>
                <a:gd name="connsiteY654" fmla="*/ 5500801 h 7903765"/>
                <a:gd name="connsiteX655" fmla="*/ 3181488 w 4525107"/>
                <a:gd name="connsiteY655" fmla="*/ 5421015 h 7903765"/>
                <a:gd name="connsiteX656" fmla="*/ 3292970 w 4525107"/>
                <a:gd name="connsiteY656" fmla="*/ 5047467 h 7903765"/>
                <a:gd name="connsiteX657" fmla="*/ 3213185 w 4525107"/>
                <a:gd name="connsiteY657" fmla="*/ 4899799 h 7903765"/>
                <a:gd name="connsiteX658" fmla="*/ 3166250 w 4525107"/>
                <a:gd name="connsiteY658" fmla="*/ 4895525 h 7903765"/>
                <a:gd name="connsiteX659" fmla="*/ 2612904 w 4525107"/>
                <a:gd name="connsiteY659" fmla="*/ 4889529 h 7903765"/>
                <a:gd name="connsiteX660" fmla="*/ 2516662 w 4525107"/>
                <a:gd name="connsiteY660" fmla="*/ 4966313 h 7903765"/>
                <a:gd name="connsiteX661" fmla="*/ 2385024 w 4525107"/>
                <a:gd name="connsiteY661" fmla="*/ 5374399 h 7903765"/>
                <a:gd name="connsiteX662" fmla="*/ 2456829 w 4525107"/>
                <a:gd name="connsiteY662" fmla="*/ 5514587 h 7903765"/>
                <a:gd name="connsiteX663" fmla="*/ 2456827 w 4525107"/>
                <a:gd name="connsiteY663" fmla="*/ 5514587 h 7903765"/>
                <a:gd name="connsiteX664" fmla="*/ 2597015 w 4525107"/>
                <a:gd name="connsiteY664" fmla="*/ 5442783 h 7903765"/>
                <a:gd name="connsiteX665" fmla="*/ 2728654 w 4525107"/>
                <a:gd name="connsiteY665" fmla="*/ 5034695 h 7903765"/>
                <a:gd name="connsiteX666" fmla="*/ 2656850 w 4525107"/>
                <a:gd name="connsiteY666" fmla="*/ 4894509 h 7903765"/>
                <a:gd name="connsiteX667" fmla="*/ 2612904 w 4525107"/>
                <a:gd name="connsiteY667" fmla="*/ 4889529 h 7903765"/>
                <a:gd name="connsiteX668" fmla="*/ 2100172 w 4525107"/>
                <a:gd name="connsiteY668" fmla="*/ 4882085 h 7903765"/>
                <a:gd name="connsiteX669" fmla="*/ 1999440 w 4525107"/>
                <a:gd name="connsiteY669" fmla="*/ 4966145 h 7903765"/>
                <a:gd name="connsiteX670" fmla="*/ 1887958 w 4525107"/>
                <a:gd name="connsiteY670" fmla="*/ 5339693 h 7903765"/>
                <a:gd name="connsiteX671" fmla="*/ 1967744 w 4525107"/>
                <a:gd name="connsiteY671" fmla="*/ 5487359 h 7903765"/>
                <a:gd name="connsiteX672" fmla="*/ 1967743 w 4525107"/>
                <a:gd name="connsiteY672" fmla="*/ 5487361 h 7903765"/>
                <a:gd name="connsiteX673" fmla="*/ 2115410 w 4525107"/>
                <a:gd name="connsiteY673" fmla="*/ 5407575 h 7903765"/>
                <a:gd name="connsiteX674" fmla="*/ 2226892 w 4525107"/>
                <a:gd name="connsiteY674" fmla="*/ 5034027 h 7903765"/>
                <a:gd name="connsiteX675" fmla="*/ 2147107 w 4525107"/>
                <a:gd name="connsiteY675" fmla="*/ 4886359 h 7903765"/>
                <a:gd name="connsiteX676" fmla="*/ 2100172 w 4525107"/>
                <a:gd name="connsiteY676" fmla="*/ 4882085 h 7903765"/>
                <a:gd name="connsiteX677" fmla="*/ 3690182 w 4525107"/>
                <a:gd name="connsiteY677" fmla="*/ 4880789 h 7903765"/>
                <a:gd name="connsiteX678" fmla="*/ 3593940 w 4525107"/>
                <a:gd name="connsiteY678" fmla="*/ 4957573 h 7903765"/>
                <a:gd name="connsiteX679" fmla="*/ 3462302 w 4525107"/>
                <a:gd name="connsiteY679" fmla="*/ 5365659 h 7903765"/>
                <a:gd name="connsiteX680" fmla="*/ 3534107 w 4525107"/>
                <a:gd name="connsiteY680" fmla="*/ 5505847 h 7903765"/>
                <a:gd name="connsiteX681" fmla="*/ 3534105 w 4525107"/>
                <a:gd name="connsiteY681" fmla="*/ 5505847 h 7903765"/>
                <a:gd name="connsiteX682" fmla="*/ 3674293 w 4525107"/>
                <a:gd name="connsiteY682" fmla="*/ 5434043 h 7903765"/>
                <a:gd name="connsiteX683" fmla="*/ 3805932 w 4525107"/>
                <a:gd name="connsiteY683" fmla="*/ 5025955 h 7903765"/>
                <a:gd name="connsiteX684" fmla="*/ 3734128 w 4525107"/>
                <a:gd name="connsiteY684" fmla="*/ 4885769 h 7903765"/>
                <a:gd name="connsiteX685" fmla="*/ 3690182 w 4525107"/>
                <a:gd name="connsiteY685" fmla="*/ 4880789 h 7903765"/>
                <a:gd name="connsiteX686" fmla="*/ 1602040 w 4525107"/>
                <a:gd name="connsiteY686" fmla="*/ 4769563 h 7903765"/>
                <a:gd name="connsiteX687" fmla="*/ 1505798 w 4525107"/>
                <a:gd name="connsiteY687" fmla="*/ 4846347 h 7903765"/>
                <a:gd name="connsiteX688" fmla="*/ 1374160 w 4525107"/>
                <a:gd name="connsiteY688" fmla="*/ 5254433 h 7903765"/>
                <a:gd name="connsiteX689" fmla="*/ 1445965 w 4525107"/>
                <a:gd name="connsiteY689" fmla="*/ 5394621 h 7903765"/>
                <a:gd name="connsiteX690" fmla="*/ 1445963 w 4525107"/>
                <a:gd name="connsiteY690" fmla="*/ 5394621 h 7903765"/>
                <a:gd name="connsiteX691" fmla="*/ 1586151 w 4525107"/>
                <a:gd name="connsiteY691" fmla="*/ 5322817 h 7903765"/>
                <a:gd name="connsiteX692" fmla="*/ 1717790 w 4525107"/>
                <a:gd name="connsiteY692" fmla="*/ 4914729 h 7903765"/>
                <a:gd name="connsiteX693" fmla="*/ 1645986 w 4525107"/>
                <a:gd name="connsiteY693" fmla="*/ 4774543 h 7903765"/>
                <a:gd name="connsiteX694" fmla="*/ 1602040 w 4525107"/>
                <a:gd name="connsiteY694" fmla="*/ 4769563 h 7903765"/>
                <a:gd name="connsiteX695" fmla="*/ 1522491 w 4525107"/>
                <a:gd name="connsiteY695" fmla="*/ 4265785 h 7903765"/>
                <a:gd name="connsiteX696" fmla="*/ 1431337 w 4525107"/>
                <a:gd name="connsiteY696" fmla="*/ 4483995 h 7903765"/>
                <a:gd name="connsiteX697" fmla="*/ 4069278 w 4525107"/>
                <a:gd name="connsiteY697" fmla="*/ 4543729 h 7903765"/>
                <a:gd name="connsiteX698" fmla="*/ 4128948 w 4525107"/>
                <a:gd name="connsiteY698" fmla="*/ 4302045 h 7903765"/>
                <a:gd name="connsiteX699" fmla="*/ 1522491 w 4525107"/>
                <a:gd name="connsiteY699" fmla="*/ 4265785 h 7903765"/>
                <a:gd name="connsiteX700" fmla="*/ 1634156 w 4525107"/>
                <a:gd name="connsiteY700" fmla="*/ 3849447 h 7903765"/>
                <a:gd name="connsiteX701" fmla="*/ 1547841 w 4525107"/>
                <a:gd name="connsiteY701" fmla="*/ 4069615 h 7903765"/>
                <a:gd name="connsiteX702" fmla="*/ 2655837 w 4525107"/>
                <a:gd name="connsiteY702" fmla="*/ 4269727 h 7903765"/>
                <a:gd name="connsiteX703" fmla="*/ 2714237 w 4525107"/>
                <a:gd name="connsiteY703" fmla="*/ 4055591 h 7903765"/>
                <a:gd name="connsiteX704" fmla="*/ 1634156 w 4525107"/>
                <a:gd name="connsiteY704" fmla="*/ 3849447 h 7903765"/>
                <a:gd name="connsiteX705" fmla="*/ 4240779 w 4525107"/>
                <a:gd name="connsiteY705" fmla="*/ 3828161 h 7903765"/>
                <a:gd name="connsiteX706" fmla="*/ 2987347 w 4525107"/>
                <a:gd name="connsiteY706" fmla="*/ 4065017 h 7903765"/>
                <a:gd name="connsiteX707" fmla="*/ 2929464 w 4525107"/>
                <a:gd name="connsiteY707" fmla="*/ 4280763 h 7903765"/>
                <a:gd name="connsiteX708" fmla="*/ 4186459 w 4525107"/>
                <a:gd name="connsiteY708" fmla="*/ 4071103 h 7903765"/>
                <a:gd name="connsiteX709" fmla="*/ 4240779 w 4525107"/>
                <a:gd name="connsiteY709" fmla="*/ 3828161 h 7903765"/>
                <a:gd name="connsiteX710" fmla="*/ 3696218 w 4525107"/>
                <a:gd name="connsiteY710" fmla="*/ 871559 h 7903765"/>
                <a:gd name="connsiteX711" fmla="*/ 3672479 w 4525107"/>
                <a:gd name="connsiteY711" fmla="*/ 1911993 h 7903765"/>
                <a:gd name="connsiteX712" fmla="*/ 3441169 w 4525107"/>
                <a:gd name="connsiteY712" fmla="*/ 2994115 h 7903765"/>
                <a:gd name="connsiteX713" fmla="*/ 3750295 w 4525107"/>
                <a:gd name="connsiteY713" fmla="*/ 1938631 h 7903765"/>
                <a:gd name="connsiteX714" fmla="*/ 3696218 w 4525107"/>
                <a:gd name="connsiteY714" fmla="*/ 871559 h 7903765"/>
                <a:gd name="connsiteX715" fmla="*/ 3179811 w 4525107"/>
                <a:gd name="connsiteY715" fmla="*/ 861985 h 7903765"/>
                <a:gd name="connsiteX716" fmla="*/ 3156072 w 4525107"/>
                <a:gd name="connsiteY716" fmla="*/ 1902419 h 7903765"/>
                <a:gd name="connsiteX717" fmla="*/ 2924762 w 4525107"/>
                <a:gd name="connsiteY717" fmla="*/ 2984541 h 7903765"/>
                <a:gd name="connsiteX718" fmla="*/ 3233888 w 4525107"/>
                <a:gd name="connsiteY718" fmla="*/ 1929057 h 7903765"/>
                <a:gd name="connsiteX719" fmla="*/ 3179811 w 4525107"/>
                <a:gd name="connsiteY719" fmla="*/ 861985 h 7903765"/>
                <a:gd name="connsiteX720" fmla="*/ 2620412 w 4525107"/>
                <a:gd name="connsiteY720" fmla="*/ 732495 h 7903765"/>
                <a:gd name="connsiteX721" fmla="*/ 2596673 w 4525107"/>
                <a:gd name="connsiteY721" fmla="*/ 1772929 h 7903765"/>
                <a:gd name="connsiteX722" fmla="*/ 2365363 w 4525107"/>
                <a:gd name="connsiteY722" fmla="*/ 2855051 h 7903765"/>
                <a:gd name="connsiteX723" fmla="*/ 2674489 w 4525107"/>
                <a:gd name="connsiteY723" fmla="*/ 1799567 h 7903765"/>
                <a:gd name="connsiteX724" fmla="*/ 2620412 w 4525107"/>
                <a:gd name="connsiteY724" fmla="*/ 732495 h 7903765"/>
                <a:gd name="connsiteX725" fmla="*/ 3285393 w 4525107"/>
                <a:gd name="connsiteY725" fmla="*/ 8273 h 7903765"/>
                <a:gd name="connsiteX726" fmla="*/ 4391835 w 4525107"/>
                <a:gd name="connsiteY726" fmla="*/ 516993 h 7903765"/>
                <a:gd name="connsiteX727" fmla="*/ 4525107 w 4525107"/>
                <a:gd name="connsiteY727" fmla="*/ 7903765 h 7903765"/>
                <a:gd name="connsiteX728" fmla="*/ 0 w 4525107"/>
                <a:gd name="connsiteY728" fmla="*/ 6825241 h 7903765"/>
                <a:gd name="connsiteX729" fmla="*/ 1985519 w 4525107"/>
                <a:gd name="connsiteY729" fmla="*/ 500951 h 7903765"/>
                <a:gd name="connsiteX730" fmla="*/ 3285393 w 4525107"/>
                <a:gd name="connsiteY730" fmla="*/ 8273 h 7903765"/>
                <a:gd name="connsiteX0" fmla="*/ 3633745 w 4525107"/>
                <a:gd name="connsiteY0" fmla="*/ 6764153 h 7903765"/>
                <a:gd name="connsiteX1" fmla="*/ 3629790 w 4525107"/>
                <a:gd name="connsiteY1" fmla="*/ 6846167 h 7903765"/>
                <a:gd name="connsiteX2" fmla="*/ 3599816 w 4525107"/>
                <a:gd name="connsiteY2" fmla="*/ 6925521 h 7903765"/>
                <a:gd name="connsiteX3" fmla="*/ 3603770 w 4525107"/>
                <a:gd name="connsiteY3" fmla="*/ 6843505 h 7903765"/>
                <a:gd name="connsiteX4" fmla="*/ 3633745 w 4525107"/>
                <a:gd name="connsiteY4" fmla="*/ 6764153 h 7903765"/>
                <a:gd name="connsiteX5" fmla="*/ 3524733 w 4525107"/>
                <a:gd name="connsiteY5" fmla="*/ 6672471 h 7903765"/>
                <a:gd name="connsiteX6" fmla="*/ 3534146 w 4525107"/>
                <a:gd name="connsiteY6" fmla="*/ 6672859 h 7903765"/>
                <a:gd name="connsiteX7" fmla="*/ 3536070 w 4525107"/>
                <a:gd name="connsiteY7" fmla="*/ 6674317 h 7903765"/>
                <a:gd name="connsiteX8" fmla="*/ 3485494 w 4525107"/>
                <a:gd name="connsiteY8" fmla="*/ 6759211 h 7903765"/>
                <a:gd name="connsiteX9" fmla="*/ 3489391 w 4525107"/>
                <a:gd name="connsiteY9" fmla="*/ 6857953 h 7903765"/>
                <a:gd name="connsiteX10" fmla="*/ 3487005 w 4525107"/>
                <a:gd name="connsiteY10" fmla="*/ 6858315 h 7903765"/>
                <a:gd name="connsiteX11" fmla="*/ 3466246 w 4525107"/>
                <a:gd name="connsiteY11" fmla="*/ 6754319 h 7903765"/>
                <a:gd name="connsiteX12" fmla="*/ 3524733 w 4525107"/>
                <a:gd name="connsiteY12" fmla="*/ 6672471 h 7903765"/>
                <a:gd name="connsiteX13" fmla="*/ 2429818 w 4525107"/>
                <a:gd name="connsiteY13" fmla="*/ 6613751 h 7903765"/>
                <a:gd name="connsiteX14" fmla="*/ 2416829 w 4525107"/>
                <a:gd name="connsiteY14" fmla="*/ 6694827 h 7903765"/>
                <a:gd name="connsiteX15" fmla="*/ 2378274 w 4525107"/>
                <a:gd name="connsiteY15" fmla="*/ 6770383 h 7903765"/>
                <a:gd name="connsiteX16" fmla="*/ 2391262 w 4525107"/>
                <a:gd name="connsiteY16" fmla="*/ 6689307 h 7903765"/>
                <a:gd name="connsiteX17" fmla="*/ 2429818 w 4525107"/>
                <a:gd name="connsiteY17" fmla="*/ 6613751 h 7903765"/>
                <a:gd name="connsiteX18" fmla="*/ 3903054 w 4525107"/>
                <a:gd name="connsiteY18" fmla="*/ 6595539 h 7903765"/>
                <a:gd name="connsiteX19" fmla="*/ 3972388 w 4525107"/>
                <a:gd name="connsiteY19" fmla="*/ 6635793 h 7903765"/>
                <a:gd name="connsiteX20" fmla="*/ 4051953 w 4525107"/>
                <a:gd name="connsiteY20" fmla="*/ 6625933 h 7903765"/>
                <a:gd name="connsiteX21" fmla="*/ 4052284 w 4525107"/>
                <a:gd name="connsiteY21" fmla="*/ 6628065 h 7903765"/>
                <a:gd name="connsiteX22" fmla="*/ 3968775 w 4525107"/>
                <a:gd name="connsiteY22" fmla="*/ 6653501 h 7903765"/>
                <a:gd name="connsiteX23" fmla="*/ 3901912 w 4525107"/>
                <a:gd name="connsiteY23" fmla="*/ 6597371 h 7903765"/>
                <a:gd name="connsiteX24" fmla="*/ 3903054 w 4525107"/>
                <a:gd name="connsiteY24" fmla="*/ 6595539 h 7903765"/>
                <a:gd name="connsiteX25" fmla="*/ 662179 w 4525107"/>
                <a:gd name="connsiteY25" fmla="*/ 6575227 h 7903765"/>
                <a:gd name="connsiteX26" fmla="*/ 2520599 w 4525107"/>
                <a:gd name="connsiteY26" fmla="*/ 7401133 h 7903765"/>
                <a:gd name="connsiteX27" fmla="*/ 4097485 w 4525107"/>
                <a:gd name="connsiteY27" fmla="*/ 7138487 h 7903765"/>
                <a:gd name="connsiteX28" fmla="*/ 2625841 w 4525107"/>
                <a:gd name="connsiteY28" fmla="*/ 7261419 h 7903765"/>
                <a:gd name="connsiteX29" fmla="*/ 662179 w 4525107"/>
                <a:gd name="connsiteY29" fmla="*/ 6575227 h 7903765"/>
                <a:gd name="connsiteX30" fmla="*/ 3943532 w 4525107"/>
                <a:gd name="connsiteY30" fmla="*/ 6549635 h 7903765"/>
                <a:gd name="connsiteX31" fmla="*/ 4009081 w 4525107"/>
                <a:gd name="connsiteY31" fmla="*/ 6555517 h 7903765"/>
                <a:gd name="connsiteX32" fmla="*/ 4088433 w 4525107"/>
                <a:gd name="connsiteY32" fmla="*/ 6585489 h 7903765"/>
                <a:gd name="connsiteX33" fmla="*/ 4006417 w 4525107"/>
                <a:gd name="connsiteY33" fmla="*/ 6581535 h 7903765"/>
                <a:gd name="connsiteX34" fmla="*/ 3927066 w 4525107"/>
                <a:gd name="connsiteY34" fmla="*/ 6551561 h 7903765"/>
                <a:gd name="connsiteX35" fmla="*/ 3943532 w 4525107"/>
                <a:gd name="connsiteY35" fmla="*/ 6549635 h 7903765"/>
                <a:gd name="connsiteX36" fmla="*/ 2331600 w 4525107"/>
                <a:gd name="connsiteY36" fmla="*/ 6510591 h 7903765"/>
                <a:gd name="connsiteX37" fmla="*/ 2340912 w 4525107"/>
                <a:gd name="connsiteY37" fmla="*/ 6512015 h 7903765"/>
                <a:gd name="connsiteX38" fmla="*/ 2342664 w 4525107"/>
                <a:gd name="connsiteY38" fmla="*/ 6513675 h 7903765"/>
                <a:gd name="connsiteX39" fmla="*/ 2283020 w 4525107"/>
                <a:gd name="connsiteY39" fmla="*/ 6592465 h 7903765"/>
                <a:gd name="connsiteX40" fmla="*/ 2275988 w 4525107"/>
                <a:gd name="connsiteY40" fmla="*/ 6691033 h 7903765"/>
                <a:gd name="connsiteX41" fmla="*/ 2273576 w 4525107"/>
                <a:gd name="connsiteY41" fmla="*/ 6691129 h 7903765"/>
                <a:gd name="connsiteX42" fmla="*/ 2264430 w 4525107"/>
                <a:gd name="connsiteY42" fmla="*/ 6585477 h 7903765"/>
                <a:gd name="connsiteX43" fmla="*/ 2331600 w 4525107"/>
                <a:gd name="connsiteY43" fmla="*/ 6510591 h 7903765"/>
                <a:gd name="connsiteX44" fmla="*/ 2716104 w 4525107"/>
                <a:gd name="connsiteY44" fmla="*/ 6475915 h 7903765"/>
                <a:gd name="connsiteX45" fmla="*/ 2780567 w 4525107"/>
                <a:gd name="connsiteY45" fmla="*/ 6523581 h 7903765"/>
                <a:gd name="connsiteX46" fmla="*/ 2860734 w 4525107"/>
                <a:gd name="connsiteY46" fmla="*/ 6522569 h 7903765"/>
                <a:gd name="connsiteX47" fmla="*/ 2860828 w 4525107"/>
                <a:gd name="connsiteY47" fmla="*/ 6524725 h 7903765"/>
                <a:gd name="connsiteX48" fmla="*/ 2775020 w 4525107"/>
                <a:gd name="connsiteY48" fmla="*/ 6540781 h 7903765"/>
                <a:gd name="connsiteX49" fmla="*/ 2714766 w 4525107"/>
                <a:gd name="connsiteY49" fmla="*/ 6477609 h 7903765"/>
                <a:gd name="connsiteX50" fmla="*/ 2716104 w 4525107"/>
                <a:gd name="connsiteY50" fmla="*/ 6475915 h 7903765"/>
                <a:gd name="connsiteX51" fmla="*/ 3966317 w 4525107"/>
                <a:gd name="connsiteY51" fmla="*/ 6463605 h 7903765"/>
                <a:gd name="connsiteX52" fmla="*/ 3996260 w 4525107"/>
                <a:gd name="connsiteY52" fmla="*/ 6466259 h 7903765"/>
                <a:gd name="connsiteX53" fmla="*/ 4062819 w 4525107"/>
                <a:gd name="connsiteY53" fmla="*/ 6523863 h 7903765"/>
                <a:gd name="connsiteX54" fmla="*/ 4061663 w 4525107"/>
                <a:gd name="connsiteY54" fmla="*/ 6525767 h 7903765"/>
                <a:gd name="connsiteX55" fmla="*/ 3992514 w 4525107"/>
                <a:gd name="connsiteY55" fmla="*/ 6484605 h 7903765"/>
                <a:gd name="connsiteX56" fmla="*/ 3912767 w 4525107"/>
                <a:gd name="connsiteY56" fmla="*/ 6495375 h 7903765"/>
                <a:gd name="connsiteX57" fmla="*/ 3912449 w 4525107"/>
                <a:gd name="connsiteY57" fmla="*/ 6493169 h 7903765"/>
                <a:gd name="connsiteX58" fmla="*/ 3940569 w 4525107"/>
                <a:gd name="connsiteY58" fmla="*/ 6467783 h 7903765"/>
                <a:gd name="connsiteX59" fmla="*/ 3966317 w 4525107"/>
                <a:gd name="connsiteY59" fmla="*/ 6463605 h 7903765"/>
                <a:gd name="connsiteX60" fmla="*/ 3672679 w 4525107"/>
                <a:gd name="connsiteY60" fmla="*/ 6457167 h 7903765"/>
                <a:gd name="connsiteX61" fmla="*/ 3633129 w 4525107"/>
                <a:gd name="connsiteY61" fmla="*/ 6496611 h 7903765"/>
                <a:gd name="connsiteX62" fmla="*/ 3672532 w 4525107"/>
                <a:gd name="connsiteY62" fmla="*/ 6556227 h 7903765"/>
                <a:gd name="connsiteX63" fmla="*/ 3732146 w 4525107"/>
                <a:gd name="connsiteY63" fmla="*/ 6516825 h 7903765"/>
                <a:gd name="connsiteX64" fmla="*/ 3692744 w 4525107"/>
                <a:gd name="connsiteY64" fmla="*/ 6457209 h 7903765"/>
                <a:gd name="connsiteX65" fmla="*/ 3672679 w 4525107"/>
                <a:gd name="connsiteY65" fmla="*/ 6457167 h 7903765"/>
                <a:gd name="connsiteX66" fmla="*/ 2761404 w 4525107"/>
                <a:gd name="connsiteY66" fmla="*/ 6434763 h 7903765"/>
                <a:gd name="connsiteX67" fmla="*/ 2825903 w 4525107"/>
                <a:gd name="connsiteY67" fmla="*/ 6447849 h 7903765"/>
                <a:gd name="connsiteX68" fmla="*/ 2901458 w 4525107"/>
                <a:gd name="connsiteY68" fmla="*/ 6486403 h 7903765"/>
                <a:gd name="connsiteX69" fmla="*/ 2820381 w 4525107"/>
                <a:gd name="connsiteY69" fmla="*/ 6473415 h 7903765"/>
                <a:gd name="connsiteX70" fmla="*/ 2744826 w 4525107"/>
                <a:gd name="connsiteY70" fmla="*/ 6434859 h 7903765"/>
                <a:gd name="connsiteX71" fmla="*/ 2761404 w 4525107"/>
                <a:gd name="connsiteY71" fmla="*/ 6434763 h 7903765"/>
                <a:gd name="connsiteX72" fmla="*/ 1374430 w 4525107"/>
                <a:gd name="connsiteY72" fmla="*/ 6397729 h 7903765"/>
                <a:gd name="connsiteX73" fmla="*/ 1361441 w 4525107"/>
                <a:gd name="connsiteY73" fmla="*/ 6478805 h 7903765"/>
                <a:gd name="connsiteX74" fmla="*/ 1322886 w 4525107"/>
                <a:gd name="connsiteY74" fmla="*/ 6554361 h 7903765"/>
                <a:gd name="connsiteX75" fmla="*/ 1335874 w 4525107"/>
                <a:gd name="connsiteY75" fmla="*/ 6473285 h 7903765"/>
                <a:gd name="connsiteX76" fmla="*/ 1374430 w 4525107"/>
                <a:gd name="connsiteY76" fmla="*/ 6397729 h 7903765"/>
                <a:gd name="connsiteX77" fmla="*/ 3925293 w 4525107"/>
                <a:gd name="connsiteY77" fmla="*/ 6384529 h 7903765"/>
                <a:gd name="connsiteX78" fmla="*/ 3962272 w 4525107"/>
                <a:gd name="connsiteY78" fmla="*/ 6390219 h 7903765"/>
                <a:gd name="connsiteX79" fmla="*/ 4043734 w 4525107"/>
                <a:gd name="connsiteY79" fmla="*/ 6458119 h 7903765"/>
                <a:gd name="connsiteX80" fmla="*/ 4042277 w 4525107"/>
                <a:gd name="connsiteY80" fmla="*/ 6460043 h 7903765"/>
                <a:gd name="connsiteX81" fmla="*/ 3957382 w 4525107"/>
                <a:gd name="connsiteY81" fmla="*/ 6409467 h 7903765"/>
                <a:gd name="connsiteX82" fmla="*/ 3858639 w 4525107"/>
                <a:gd name="connsiteY82" fmla="*/ 6413365 h 7903765"/>
                <a:gd name="connsiteX83" fmla="*/ 3858277 w 4525107"/>
                <a:gd name="connsiteY83" fmla="*/ 6410979 h 7903765"/>
                <a:gd name="connsiteX84" fmla="*/ 3893405 w 4525107"/>
                <a:gd name="connsiteY84" fmla="*/ 6386537 h 7903765"/>
                <a:gd name="connsiteX85" fmla="*/ 3925293 w 4525107"/>
                <a:gd name="connsiteY85" fmla="*/ 6384529 h 7903765"/>
                <a:gd name="connsiteX86" fmla="*/ 2793552 w 4525107"/>
                <a:gd name="connsiteY86" fmla="*/ 6351775 h 7903765"/>
                <a:gd name="connsiteX87" fmla="*/ 2823019 w 4525107"/>
                <a:gd name="connsiteY87" fmla="*/ 6357721 h 7903765"/>
                <a:gd name="connsiteX88" fmla="*/ 2882808 w 4525107"/>
                <a:gd name="connsiteY88" fmla="*/ 6422325 h 7903765"/>
                <a:gd name="connsiteX89" fmla="*/ 2881449 w 4525107"/>
                <a:gd name="connsiteY89" fmla="*/ 6424089 h 7903765"/>
                <a:gd name="connsiteX90" fmla="*/ 2817269 w 4525107"/>
                <a:gd name="connsiteY90" fmla="*/ 6375541 h 7903765"/>
                <a:gd name="connsiteX91" fmla="*/ 2736820 w 4525107"/>
                <a:gd name="connsiteY91" fmla="*/ 6377437 h 7903765"/>
                <a:gd name="connsiteX92" fmla="*/ 2736748 w 4525107"/>
                <a:gd name="connsiteY92" fmla="*/ 6375209 h 7903765"/>
                <a:gd name="connsiteX93" fmla="*/ 2767500 w 4525107"/>
                <a:gd name="connsiteY93" fmla="*/ 6353085 h 7903765"/>
                <a:gd name="connsiteX94" fmla="*/ 2793552 w 4525107"/>
                <a:gd name="connsiteY94" fmla="*/ 6351775 h 7903765"/>
                <a:gd name="connsiteX95" fmla="*/ 3683526 w 4525107"/>
                <a:gd name="connsiteY95" fmla="*/ 6345075 h 7903765"/>
                <a:gd name="connsiteX96" fmla="*/ 3710443 w 4525107"/>
                <a:gd name="connsiteY96" fmla="*/ 6345133 h 7903765"/>
                <a:gd name="connsiteX97" fmla="*/ 3763301 w 4525107"/>
                <a:gd name="connsiteY97" fmla="*/ 6425103 h 7903765"/>
                <a:gd name="connsiteX98" fmla="*/ 3744120 w 4525107"/>
                <a:gd name="connsiteY98" fmla="*/ 6458417 h 7903765"/>
                <a:gd name="connsiteX99" fmla="*/ 3772227 w 4525107"/>
                <a:gd name="connsiteY99" fmla="*/ 6457983 h 7903765"/>
                <a:gd name="connsiteX100" fmla="*/ 3825084 w 4525107"/>
                <a:gd name="connsiteY100" fmla="*/ 6537953 h 7903765"/>
                <a:gd name="connsiteX101" fmla="*/ 3745113 w 4525107"/>
                <a:gd name="connsiteY101" fmla="*/ 6590811 h 7903765"/>
                <a:gd name="connsiteX102" fmla="*/ 3722251 w 4525107"/>
                <a:gd name="connsiteY102" fmla="*/ 6581129 h 7903765"/>
                <a:gd name="connsiteX103" fmla="*/ 3725347 w 4525107"/>
                <a:gd name="connsiteY103" fmla="*/ 6615679 h 7903765"/>
                <a:gd name="connsiteX104" fmla="*/ 3645374 w 4525107"/>
                <a:gd name="connsiteY104" fmla="*/ 6668539 h 7903765"/>
                <a:gd name="connsiteX105" fmla="*/ 3592517 w 4525107"/>
                <a:gd name="connsiteY105" fmla="*/ 6588569 h 7903765"/>
                <a:gd name="connsiteX106" fmla="*/ 3612814 w 4525107"/>
                <a:gd name="connsiteY106" fmla="*/ 6554159 h 7903765"/>
                <a:gd name="connsiteX107" fmla="*/ 3579077 w 4525107"/>
                <a:gd name="connsiteY107" fmla="*/ 6556919 h 7903765"/>
                <a:gd name="connsiteX108" fmla="*/ 3526219 w 4525107"/>
                <a:gd name="connsiteY108" fmla="*/ 6476949 h 7903765"/>
                <a:gd name="connsiteX109" fmla="*/ 3606190 w 4525107"/>
                <a:gd name="connsiteY109" fmla="*/ 6424091 h 7903765"/>
                <a:gd name="connsiteX110" fmla="*/ 3636912 w 4525107"/>
                <a:gd name="connsiteY110" fmla="*/ 6440633 h 7903765"/>
                <a:gd name="connsiteX111" fmla="*/ 3630472 w 4525107"/>
                <a:gd name="connsiteY111" fmla="*/ 6397991 h 7903765"/>
                <a:gd name="connsiteX112" fmla="*/ 3683526 w 4525107"/>
                <a:gd name="connsiteY112" fmla="*/ 6345075 h 7903765"/>
                <a:gd name="connsiteX113" fmla="*/ 3684309 w 4525107"/>
                <a:gd name="connsiteY113" fmla="*/ 6328601 h 7903765"/>
                <a:gd name="connsiteX114" fmla="*/ 3625837 w 4525107"/>
                <a:gd name="connsiteY114" fmla="*/ 6386917 h 7903765"/>
                <a:gd name="connsiteX115" fmla="*/ 3632934 w 4525107"/>
                <a:gd name="connsiteY115" fmla="*/ 6433915 h 7903765"/>
                <a:gd name="connsiteX116" fmla="*/ 3599077 w 4525107"/>
                <a:gd name="connsiteY116" fmla="*/ 6415685 h 7903765"/>
                <a:gd name="connsiteX117" fmla="*/ 3510940 w 4525107"/>
                <a:gd name="connsiteY117" fmla="*/ 6473939 h 7903765"/>
                <a:gd name="connsiteX118" fmla="*/ 3569193 w 4525107"/>
                <a:gd name="connsiteY118" fmla="*/ 6562075 h 7903765"/>
                <a:gd name="connsiteX119" fmla="*/ 3606377 w 4525107"/>
                <a:gd name="connsiteY119" fmla="*/ 6559031 h 7903765"/>
                <a:gd name="connsiteX120" fmla="*/ 3584009 w 4525107"/>
                <a:gd name="connsiteY120" fmla="*/ 6596953 h 7903765"/>
                <a:gd name="connsiteX121" fmla="*/ 3642262 w 4525107"/>
                <a:gd name="connsiteY121" fmla="*/ 6685089 h 7903765"/>
                <a:gd name="connsiteX122" fmla="*/ 3730399 w 4525107"/>
                <a:gd name="connsiteY122" fmla="*/ 6626835 h 7903765"/>
                <a:gd name="connsiteX123" fmla="*/ 3726985 w 4525107"/>
                <a:gd name="connsiteY123" fmla="*/ 6588757 h 7903765"/>
                <a:gd name="connsiteX124" fmla="*/ 3752183 w 4525107"/>
                <a:gd name="connsiteY124" fmla="*/ 6599429 h 7903765"/>
                <a:gd name="connsiteX125" fmla="*/ 3840320 w 4525107"/>
                <a:gd name="connsiteY125" fmla="*/ 6541175 h 7903765"/>
                <a:gd name="connsiteX126" fmla="*/ 3782066 w 4525107"/>
                <a:gd name="connsiteY126" fmla="*/ 6453035 h 7903765"/>
                <a:gd name="connsiteX127" fmla="*/ 3751088 w 4525107"/>
                <a:gd name="connsiteY127" fmla="*/ 6453513 h 7903765"/>
                <a:gd name="connsiteX128" fmla="*/ 3772228 w 4525107"/>
                <a:gd name="connsiteY128" fmla="*/ 6416801 h 7903765"/>
                <a:gd name="connsiteX129" fmla="*/ 3713975 w 4525107"/>
                <a:gd name="connsiteY129" fmla="*/ 6328663 h 7903765"/>
                <a:gd name="connsiteX130" fmla="*/ 3684309 w 4525107"/>
                <a:gd name="connsiteY130" fmla="*/ 6328601 h 7903765"/>
                <a:gd name="connsiteX131" fmla="*/ 2502421 w 4525107"/>
                <a:gd name="connsiteY131" fmla="*/ 6312943 h 7903765"/>
                <a:gd name="connsiteX132" fmla="*/ 2458757 w 4525107"/>
                <a:gd name="connsiteY132" fmla="*/ 6347779 h 7903765"/>
                <a:gd name="connsiteX133" fmla="*/ 2491334 w 4525107"/>
                <a:gd name="connsiteY133" fmla="*/ 6411381 h 7903765"/>
                <a:gd name="connsiteX134" fmla="*/ 2554936 w 4525107"/>
                <a:gd name="connsiteY134" fmla="*/ 6378807 h 7903765"/>
                <a:gd name="connsiteX135" fmla="*/ 2522359 w 4525107"/>
                <a:gd name="connsiteY135" fmla="*/ 6315203 h 7903765"/>
                <a:gd name="connsiteX136" fmla="*/ 2502421 w 4525107"/>
                <a:gd name="connsiteY136" fmla="*/ 6312943 h 7903765"/>
                <a:gd name="connsiteX137" fmla="*/ 1276212 w 4525107"/>
                <a:gd name="connsiteY137" fmla="*/ 6294569 h 7903765"/>
                <a:gd name="connsiteX138" fmla="*/ 1285524 w 4525107"/>
                <a:gd name="connsiteY138" fmla="*/ 6295993 h 7903765"/>
                <a:gd name="connsiteX139" fmla="*/ 1287276 w 4525107"/>
                <a:gd name="connsiteY139" fmla="*/ 6297653 h 7903765"/>
                <a:gd name="connsiteX140" fmla="*/ 1227632 w 4525107"/>
                <a:gd name="connsiteY140" fmla="*/ 6376443 h 7903765"/>
                <a:gd name="connsiteX141" fmla="*/ 1220600 w 4525107"/>
                <a:gd name="connsiteY141" fmla="*/ 6475011 h 7903765"/>
                <a:gd name="connsiteX142" fmla="*/ 1218188 w 4525107"/>
                <a:gd name="connsiteY142" fmla="*/ 6475107 h 7903765"/>
                <a:gd name="connsiteX143" fmla="*/ 1209042 w 4525107"/>
                <a:gd name="connsiteY143" fmla="*/ 6369455 h 7903765"/>
                <a:gd name="connsiteX144" fmla="*/ 1276212 w 4525107"/>
                <a:gd name="connsiteY144" fmla="*/ 6294569 h 7903765"/>
                <a:gd name="connsiteX145" fmla="*/ 3415853 w 4525107"/>
                <a:gd name="connsiteY145" fmla="*/ 6286191 h 7903765"/>
                <a:gd name="connsiteX146" fmla="*/ 3452831 w 4525107"/>
                <a:gd name="connsiteY146" fmla="*/ 6291883 h 7903765"/>
                <a:gd name="connsiteX147" fmla="*/ 3534295 w 4525107"/>
                <a:gd name="connsiteY147" fmla="*/ 6359779 h 7903765"/>
                <a:gd name="connsiteX148" fmla="*/ 3532837 w 4525107"/>
                <a:gd name="connsiteY148" fmla="*/ 6361707 h 7903765"/>
                <a:gd name="connsiteX149" fmla="*/ 3447941 w 4525107"/>
                <a:gd name="connsiteY149" fmla="*/ 6311129 h 7903765"/>
                <a:gd name="connsiteX150" fmla="*/ 3349197 w 4525107"/>
                <a:gd name="connsiteY150" fmla="*/ 6315027 h 7903765"/>
                <a:gd name="connsiteX151" fmla="*/ 3348836 w 4525107"/>
                <a:gd name="connsiteY151" fmla="*/ 6312641 h 7903765"/>
                <a:gd name="connsiteX152" fmla="*/ 3383964 w 4525107"/>
                <a:gd name="connsiteY152" fmla="*/ 6288197 h 7903765"/>
                <a:gd name="connsiteX153" fmla="*/ 3415853 w 4525107"/>
                <a:gd name="connsiteY153" fmla="*/ 6286191 h 7903765"/>
                <a:gd name="connsiteX154" fmla="*/ 2729599 w 4525107"/>
                <a:gd name="connsiteY154" fmla="*/ 6267127 h 7903765"/>
                <a:gd name="connsiteX155" fmla="*/ 2797638 w 4525107"/>
                <a:gd name="connsiteY155" fmla="*/ 6278393 h 7903765"/>
                <a:gd name="connsiteX156" fmla="*/ 2871101 w 4525107"/>
                <a:gd name="connsiteY156" fmla="*/ 6354875 h 7903765"/>
                <a:gd name="connsiteX157" fmla="*/ 2869440 w 4525107"/>
                <a:gd name="connsiteY157" fmla="*/ 6356625 h 7903765"/>
                <a:gd name="connsiteX158" fmla="*/ 2790651 w 4525107"/>
                <a:gd name="connsiteY158" fmla="*/ 6296983 h 7903765"/>
                <a:gd name="connsiteX159" fmla="*/ 2692082 w 4525107"/>
                <a:gd name="connsiteY159" fmla="*/ 6289949 h 7903765"/>
                <a:gd name="connsiteX160" fmla="*/ 2691986 w 4525107"/>
                <a:gd name="connsiteY160" fmla="*/ 6287539 h 7903765"/>
                <a:gd name="connsiteX161" fmla="*/ 2729599 w 4525107"/>
                <a:gd name="connsiteY161" fmla="*/ 6267127 h 7903765"/>
                <a:gd name="connsiteX162" fmla="*/ 1660716 w 4525107"/>
                <a:gd name="connsiteY162" fmla="*/ 6259893 h 7903765"/>
                <a:gd name="connsiteX163" fmla="*/ 1725179 w 4525107"/>
                <a:gd name="connsiteY163" fmla="*/ 6307559 h 7903765"/>
                <a:gd name="connsiteX164" fmla="*/ 1805346 w 4525107"/>
                <a:gd name="connsiteY164" fmla="*/ 6306547 h 7903765"/>
                <a:gd name="connsiteX165" fmla="*/ 1805440 w 4525107"/>
                <a:gd name="connsiteY165" fmla="*/ 6308703 h 7903765"/>
                <a:gd name="connsiteX166" fmla="*/ 1719632 w 4525107"/>
                <a:gd name="connsiteY166" fmla="*/ 6324759 h 7903765"/>
                <a:gd name="connsiteX167" fmla="*/ 1659378 w 4525107"/>
                <a:gd name="connsiteY167" fmla="*/ 6261587 h 7903765"/>
                <a:gd name="connsiteX168" fmla="*/ 1660716 w 4525107"/>
                <a:gd name="connsiteY168" fmla="*/ 6259893 h 7903765"/>
                <a:gd name="connsiteX169" fmla="*/ 1706016 w 4525107"/>
                <a:gd name="connsiteY169" fmla="*/ 6218741 h 7903765"/>
                <a:gd name="connsiteX170" fmla="*/ 1770515 w 4525107"/>
                <a:gd name="connsiteY170" fmla="*/ 6231827 h 7903765"/>
                <a:gd name="connsiteX171" fmla="*/ 1846070 w 4525107"/>
                <a:gd name="connsiteY171" fmla="*/ 6270381 h 7903765"/>
                <a:gd name="connsiteX172" fmla="*/ 1764993 w 4525107"/>
                <a:gd name="connsiteY172" fmla="*/ 6257393 h 7903765"/>
                <a:gd name="connsiteX173" fmla="*/ 1689438 w 4525107"/>
                <a:gd name="connsiteY173" fmla="*/ 6218837 h 7903765"/>
                <a:gd name="connsiteX174" fmla="*/ 1706016 w 4525107"/>
                <a:gd name="connsiteY174" fmla="*/ 6218741 h 7903765"/>
                <a:gd name="connsiteX175" fmla="*/ 2525583 w 4525107"/>
                <a:gd name="connsiteY175" fmla="*/ 6202735 h 7903765"/>
                <a:gd name="connsiteX176" fmla="*/ 2552329 w 4525107"/>
                <a:gd name="connsiteY176" fmla="*/ 6205767 h 7903765"/>
                <a:gd name="connsiteX177" fmla="*/ 2596031 w 4525107"/>
                <a:gd name="connsiteY177" fmla="*/ 6291085 h 7903765"/>
                <a:gd name="connsiteX178" fmla="*/ 2573288 w 4525107"/>
                <a:gd name="connsiteY178" fmla="*/ 6322077 h 7903765"/>
                <a:gd name="connsiteX179" fmla="*/ 2601271 w 4525107"/>
                <a:gd name="connsiteY179" fmla="*/ 6324751 h 7903765"/>
                <a:gd name="connsiteX180" fmla="*/ 2644972 w 4525107"/>
                <a:gd name="connsiteY180" fmla="*/ 6410069 h 7903765"/>
                <a:gd name="connsiteX181" fmla="*/ 2559652 w 4525107"/>
                <a:gd name="connsiteY181" fmla="*/ 6453771 h 7903765"/>
                <a:gd name="connsiteX182" fmla="*/ 2537998 w 4525107"/>
                <a:gd name="connsiteY182" fmla="*/ 6441623 h 7903765"/>
                <a:gd name="connsiteX183" fmla="*/ 2537260 w 4525107"/>
                <a:gd name="connsiteY183" fmla="*/ 6476305 h 7903765"/>
                <a:gd name="connsiteX184" fmla="*/ 2451937 w 4525107"/>
                <a:gd name="connsiteY184" fmla="*/ 6520007 h 7903765"/>
                <a:gd name="connsiteX185" fmla="*/ 2408237 w 4525107"/>
                <a:gd name="connsiteY185" fmla="*/ 6434687 h 7903765"/>
                <a:gd name="connsiteX186" fmla="*/ 2432210 w 4525107"/>
                <a:gd name="connsiteY186" fmla="*/ 6402729 h 7903765"/>
                <a:gd name="connsiteX187" fmla="*/ 2398374 w 4525107"/>
                <a:gd name="connsiteY187" fmla="*/ 6401747 h 7903765"/>
                <a:gd name="connsiteX188" fmla="*/ 2354673 w 4525107"/>
                <a:gd name="connsiteY188" fmla="*/ 6316427 h 7903765"/>
                <a:gd name="connsiteX189" fmla="*/ 2439993 w 4525107"/>
                <a:gd name="connsiteY189" fmla="*/ 6272727 h 7903765"/>
                <a:gd name="connsiteX190" fmla="*/ 2468700 w 4525107"/>
                <a:gd name="connsiteY190" fmla="*/ 6292561 h 7903765"/>
                <a:gd name="connsiteX191" fmla="*/ 2467010 w 4525107"/>
                <a:gd name="connsiteY191" fmla="*/ 6249467 h 7903765"/>
                <a:gd name="connsiteX192" fmla="*/ 2525583 w 4525107"/>
                <a:gd name="connsiteY192" fmla="*/ 6202735 h 7903765"/>
                <a:gd name="connsiteX193" fmla="*/ 2528181 w 4525107"/>
                <a:gd name="connsiteY193" fmla="*/ 6186449 h 7903765"/>
                <a:gd name="connsiteX194" fmla="*/ 2463625 w 4525107"/>
                <a:gd name="connsiteY194" fmla="*/ 6237951 h 7903765"/>
                <a:gd name="connsiteX195" fmla="*/ 2465489 w 4525107"/>
                <a:gd name="connsiteY195" fmla="*/ 6285443 h 7903765"/>
                <a:gd name="connsiteX196" fmla="*/ 2433852 w 4525107"/>
                <a:gd name="connsiteY196" fmla="*/ 6263587 h 7903765"/>
                <a:gd name="connsiteX197" fmla="*/ 2339820 w 4525107"/>
                <a:gd name="connsiteY197" fmla="*/ 6311749 h 7903765"/>
                <a:gd name="connsiteX198" fmla="*/ 2387982 w 4525107"/>
                <a:gd name="connsiteY198" fmla="*/ 6405781 h 7903765"/>
                <a:gd name="connsiteX199" fmla="*/ 2425274 w 4525107"/>
                <a:gd name="connsiteY199" fmla="*/ 6406863 h 7903765"/>
                <a:gd name="connsiteX200" fmla="*/ 2398855 w 4525107"/>
                <a:gd name="connsiteY200" fmla="*/ 6442081 h 7903765"/>
                <a:gd name="connsiteX201" fmla="*/ 2447016 w 4525107"/>
                <a:gd name="connsiteY201" fmla="*/ 6536113 h 7903765"/>
                <a:gd name="connsiteX202" fmla="*/ 2541048 w 4525107"/>
                <a:gd name="connsiteY202" fmla="*/ 6487949 h 7903765"/>
                <a:gd name="connsiteX203" fmla="*/ 2541861 w 4525107"/>
                <a:gd name="connsiteY203" fmla="*/ 6449727 h 7903765"/>
                <a:gd name="connsiteX204" fmla="*/ 2565726 w 4525107"/>
                <a:gd name="connsiteY204" fmla="*/ 6463117 h 7903765"/>
                <a:gd name="connsiteX205" fmla="*/ 2659758 w 4525107"/>
                <a:gd name="connsiteY205" fmla="*/ 6414953 h 7903765"/>
                <a:gd name="connsiteX206" fmla="*/ 2611595 w 4525107"/>
                <a:gd name="connsiteY206" fmla="*/ 6320919 h 7903765"/>
                <a:gd name="connsiteX207" fmla="*/ 2580755 w 4525107"/>
                <a:gd name="connsiteY207" fmla="*/ 6317973 h 7903765"/>
                <a:gd name="connsiteX208" fmla="*/ 2605820 w 4525107"/>
                <a:gd name="connsiteY208" fmla="*/ 6283821 h 7903765"/>
                <a:gd name="connsiteX209" fmla="*/ 2557659 w 4525107"/>
                <a:gd name="connsiteY209" fmla="*/ 6189789 h 7903765"/>
                <a:gd name="connsiteX210" fmla="*/ 2528181 w 4525107"/>
                <a:gd name="connsiteY210" fmla="*/ 6186449 h 7903765"/>
                <a:gd name="connsiteX211" fmla="*/ 1738164 w 4525107"/>
                <a:gd name="connsiteY211" fmla="*/ 6135753 h 7903765"/>
                <a:gd name="connsiteX212" fmla="*/ 1767631 w 4525107"/>
                <a:gd name="connsiteY212" fmla="*/ 6141699 h 7903765"/>
                <a:gd name="connsiteX213" fmla="*/ 1827420 w 4525107"/>
                <a:gd name="connsiteY213" fmla="*/ 6206303 h 7903765"/>
                <a:gd name="connsiteX214" fmla="*/ 1826061 w 4525107"/>
                <a:gd name="connsiteY214" fmla="*/ 6208067 h 7903765"/>
                <a:gd name="connsiteX215" fmla="*/ 1761881 w 4525107"/>
                <a:gd name="connsiteY215" fmla="*/ 6159519 h 7903765"/>
                <a:gd name="connsiteX216" fmla="*/ 1681432 w 4525107"/>
                <a:gd name="connsiteY216" fmla="*/ 6161415 h 7903765"/>
                <a:gd name="connsiteX217" fmla="*/ 1681360 w 4525107"/>
                <a:gd name="connsiteY217" fmla="*/ 6159187 h 7903765"/>
                <a:gd name="connsiteX218" fmla="*/ 1712112 w 4525107"/>
                <a:gd name="connsiteY218" fmla="*/ 6137063 h 7903765"/>
                <a:gd name="connsiteX219" fmla="*/ 1738164 w 4525107"/>
                <a:gd name="connsiteY219" fmla="*/ 6135753 h 7903765"/>
                <a:gd name="connsiteX220" fmla="*/ 3854558 w 4525107"/>
                <a:gd name="connsiteY220" fmla="*/ 6125025 h 7903765"/>
                <a:gd name="connsiteX221" fmla="*/ 3909703 w 4525107"/>
                <a:gd name="connsiteY221" fmla="*/ 6220097 h 7903765"/>
                <a:gd name="connsiteX222" fmla="*/ 3851021 w 4525107"/>
                <a:gd name="connsiteY222" fmla="*/ 6313027 h 7903765"/>
                <a:gd name="connsiteX223" fmla="*/ 3848270 w 4525107"/>
                <a:gd name="connsiteY223" fmla="*/ 6312051 h 7903765"/>
                <a:gd name="connsiteX224" fmla="*/ 3884992 w 4525107"/>
                <a:gd name="connsiteY224" fmla="*/ 6219631 h 7903765"/>
                <a:gd name="connsiteX225" fmla="*/ 3851771 w 4525107"/>
                <a:gd name="connsiteY225" fmla="*/ 6125895 h 7903765"/>
                <a:gd name="connsiteX226" fmla="*/ 3854558 w 4525107"/>
                <a:gd name="connsiteY226" fmla="*/ 6125025 h 7903765"/>
                <a:gd name="connsiteX227" fmla="*/ 2234137 w 4525107"/>
                <a:gd name="connsiteY227" fmla="*/ 6113119 h 7903765"/>
                <a:gd name="connsiteX228" fmla="*/ 2302176 w 4525107"/>
                <a:gd name="connsiteY228" fmla="*/ 6124387 h 7903765"/>
                <a:gd name="connsiteX229" fmla="*/ 2375641 w 4525107"/>
                <a:gd name="connsiteY229" fmla="*/ 6200867 h 7903765"/>
                <a:gd name="connsiteX230" fmla="*/ 2373979 w 4525107"/>
                <a:gd name="connsiteY230" fmla="*/ 6202621 h 7903765"/>
                <a:gd name="connsiteX231" fmla="*/ 2295189 w 4525107"/>
                <a:gd name="connsiteY231" fmla="*/ 6142977 h 7903765"/>
                <a:gd name="connsiteX232" fmla="*/ 2196619 w 4525107"/>
                <a:gd name="connsiteY232" fmla="*/ 6135945 h 7903765"/>
                <a:gd name="connsiteX233" fmla="*/ 2196524 w 4525107"/>
                <a:gd name="connsiteY233" fmla="*/ 6133531 h 7903765"/>
                <a:gd name="connsiteX234" fmla="*/ 2234137 w 4525107"/>
                <a:gd name="connsiteY234" fmla="*/ 6113119 h 7903765"/>
                <a:gd name="connsiteX235" fmla="*/ 3816194 w 4525107"/>
                <a:gd name="connsiteY235" fmla="*/ 6110413 h 7903765"/>
                <a:gd name="connsiteX236" fmla="*/ 3841628 w 4525107"/>
                <a:gd name="connsiteY236" fmla="*/ 6193925 h 7903765"/>
                <a:gd name="connsiteX237" fmla="*/ 3785498 w 4525107"/>
                <a:gd name="connsiteY237" fmla="*/ 6260787 h 7903765"/>
                <a:gd name="connsiteX238" fmla="*/ 3783667 w 4525107"/>
                <a:gd name="connsiteY238" fmla="*/ 6259643 h 7903765"/>
                <a:gd name="connsiteX239" fmla="*/ 3823921 w 4525107"/>
                <a:gd name="connsiteY239" fmla="*/ 6190309 h 7903765"/>
                <a:gd name="connsiteX240" fmla="*/ 3814060 w 4525107"/>
                <a:gd name="connsiteY240" fmla="*/ 6110747 h 7903765"/>
                <a:gd name="connsiteX241" fmla="*/ 3816194 w 4525107"/>
                <a:gd name="connsiteY241" fmla="*/ 6110413 h 7903765"/>
                <a:gd name="connsiteX242" fmla="*/ 1447033 w 4525107"/>
                <a:gd name="connsiteY242" fmla="*/ 6096921 h 7903765"/>
                <a:gd name="connsiteX243" fmla="*/ 1403369 w 4525107"/>
                <a:gd name="connsiteY243" fmla="*/ 6131757 h 7903765"/>
                <a:gd name="connsiteX244" fmla="*/ 1435946 w 4525107"/>
                <a:gd name="connsiteY244" fmla="*/ 6195359 h 7903765"/>
                <a:gd name="connsiteX245" fmla="*/ 1499548 w 4525107"/>
                <a:gd name="connsiteY245" fmla="*/ 6162785 h 7903765"/>
                <a:gd name="connsiteX246" fmla="*/ 1466971 w 4525107"/>
                <a:gd name="connsiteY246" fmla="*/ 6099181 h 7903765"/>
                <a:gd name="connsiteX247" fmla="*/ 1447033 w 4525107"/>
                <a:gd name="connsiteY247" fmla="*/ 6096921 h 7903765"/>
                <a:gd name="connsiteX248" fmla="*/ 3770332 w 4525107"/>
                <a:gd name="connsiteY248" fmla="*/ 6090333 h 7903765"/>
                <a:gd name="connsiteX249" fmla="*/ 3766377 w 4525107"/>
                <a:gd name="connsiteY249" fmla="*/ 6172349 h 7903765"/>
                <a:gd name="connsiteX250" fmla="*/ 3737681 w 4525107"/>
                <a:gd name="connsiteY250" fmla="*/ 6249557 h 7903765"/>
                <a:gd name="connsiteX251" fmla="*/ 3814172 w 4525107"/>
                <a:gd name="connsiteY251" fmla="*/ 6374497 h 7903765"/>
                <a:gd name="connsiteX252" fmla="*/ 3783635 w 4525107"/>
                <a:gd name="connsiteY252" fmla="*/ 6427535 h 7903765"/>
                <a:gd name="connsiteX253" fmla="*/ 3828384 w 4525107"/>
                <a:gd name="connsiteY253" fmla="*/ 6426845 h 7903765"/>
                <a:gd name="connsiteX254" fmla="*/ 3912542 w 4525107"/>
                <a:gd name="connsiteY254" fmla="*/ 6554171 h 7903765"/>
                <a:gd name="connsiteX255" fmla="*/ 3828207 w 4525107"/>
                <a:gd name="connsiteY255" fmla="*/ 6638381 h 7903765"/>
                <a:gd name="connsiteX256" fmla="*/ 3911906 w 4525107"/>
                <a:gd name="connsiteY256" fmla="*/ 6690577 h 7903765"/>
                <a:gd name="connsiteX257" fmla="*/ 4010117 w 4525107"/>
                <a:gd name="connsiteY257" fmla="*/ 6674927 h 7903765"/>
                <a:gd name="connsiteX258" fmla="*/ 4010466 w 4525107"/>
                <a:gd name="connsiteY258" fmla="*/ 6677823 h 7903765"/>
                <a:gd name="connsiteX259" fmla="*/ 3906963 w 4525107"/>
                <a:gd name="connsiteY259" fmla="*/ 6714793 h 7903765"/>
                <a:gd name="connsiteX260" fmla="*/ 3826230 w 4525107"/>
                <a:gd name="connsiteY260" fmla="*/ 6640217 h 7903765"/>
                <a:gd name="connsiteX261" fmla="*/ 3827217 w 4525107"/>
                <a:gd name="connsiteY261" fmla="*/ 6638509 h 7903765"/>
                <a:gd name="connsiteX262" fmla="*/ 3785215 w 4525107"/>
                <a:gd name="connsiteY262" fmla="*/ 6638331 h 7903765"/>
                <a:gd name="connsiteX263" fmla="*/ 3748813 w 4525107"/>
                <a:gd name="connsiteY263" fmla="*/ 6622915 h 7903765"/>
                <a:gd name="connsiteX264" fmla="*/ 3753742 w 4525107"/>
                <a:gd name="connsiteY264" fmla="*/ 6677927 h 7903765"/>
                <a:gd name="connsiteX265" fmla="*/ 3741069 w 4525107"/>
                <a:gd name="connsiteY265" fmla="*/ 6710039 h 7903765"/>
                <a:gd name="connsiteX266" fmla="*/ 3791417 w 4525107"/>
                <a:gd name="connsiteY266" fmla="*/ 6804219 h 7903765"/>
                <a:gd name="connsiteX267" fmla="*/ 3732734 w 4525107"/>
                <a:gd name="connsiteY267" fmla="*/ 6897151 h 7903765"/>
                <a:gd name="connsiteX268" fmla="*/ 3729983 w 4525107"/>
                <a:gd name="connsiteY268" fmla="*/ 6896175 h 7903765"/>
                <a:gd name="connsiteX269" fmla="*/ 3766705 w 4525107"/>
                <a:gd name="connsiteY269" fmla="*/ 6803755 h 7903765"/>
                <a:gd name="connsiteX270" fmla="*/ 3738115 w 4525107"/>
                <a:gd name="connsiteY270" fmla="*/ 6715417 h 7903765"/>
                <a:gd name="connsiteX271" fmla="*/ 3687226 w 4525107"/>
                <a:gd name="connsiteY271" fmla="*/ 6756703 h 7903765"/>
                <a:gd name="connsiteX272" fmla="*/ 3710908 w 4525107"/>
                <a:gd name="connsiteY272" fmla="*/ 6839119 h 7903765"/>
                <a:gd name="connsiteX273" fmla="*/ 3654779 w 4525107"/>
                <a:gd name="connsiteY273" fmla="*/ 6905981 h 7903765"/>
                <a:gd name="connsiteX274" fmla="*/ 3652947 w 4525107"/>
                <a:gd name="connsiteY274" fmla="*/ 6904839 h 7903765"/>
                <a:gd name="connsiteX275" fmla="*/ 3693202 w 4525107"/>
                <a:gd name="connsiteY275" fmla="*/ 6835505 h 7903765"/>
                <a:gd name="connsiteX276" fmla="*/ 3684200 w 4525107"/>
                <a:gd name="connsiteY276" fmla="*/ 6757625 h 7903765"/>
                <a:gd name="connsiteX277" fmla="*/ 3626415 w 4525107"/>
                <a:gd name="connsiteY277" fmla="*/ 6762085 h 7903765"/>
                <a:gd name="connsiteX278" fmla="*/ 3580378 w 4525107"/>
                <a:gd name="connsiteY278" fmla="*/ 6739851 h 7903765"/>
                <a:gd name="connsiteX279" fmla="*/ 3544083 w 4525107"/>
                <a:gd name="connsiteY279" fmla="*/ 6805075 h 7903765"/>
                <a:gd name="connsiteX280" fmla="*/ 3554852 w 4525107"/>
                <a:gd name="connsiteY280" fmla="*/ 6884821 h 7903765"/>
                <a:gd name="connsiteX281" fmla="*/ 3552646 w 4525107"/>
                <a:gd name="connsiteY281" fmla="*/ 6885141 h 7903765"/>
                <a:gd name="connsiteX282" fmla="*/ 3525736 w 4525107"/>
                <a:gd name="connsiteY282" fmla="*/ 6801329 h 7903765"/>
                <a:gd name="connsiteX283" fmla="*/ 3574225 w 4525107"/>
                <a:gd name="connsiteY283" fmla="*/ 6734683 h 7903765"/>
                <a:gd name="connsiteX284" fmla="*/ 3542258 w 4525107"/>
                <a:gd name="connsiteY284" fmla="*/ 6634755 h 7903765"/>
                <a:gd name="connsiteX285" fmla="*/ 3574572 w 4525107"/>
                <a:gd name="connsiteY285" fmla="*/ 6579973 h 7903765"/>
                <a:gd name="connsiteX286" fmla="*/ 3520858 w 4525107"/>
                <a:gd name="connsiteY286" fmla="*/ 6584369 h 7903765"/>
                <a:gd name="connsiteX287" fmla="*/ 3494948 w 4525107"/>
                <a:gd name="connsiteY287" fmla="*/ 6575103 h 7903765"/>
                <a:gd name="connsiteX288" fmla="*/ 3402940 w 4525107"/>
                <a:gd name="connsiteY288" fmla="*/ 6617065 h 7903765"/>
                <a:gd name="connsiteX289" fmla="*/ 3310009 w 4525107"/>
                <a:gd name="connsiteY289" fmla="*/ 6558379 h 7903765"/>
                <a:gd name="connsiteX290" fmla="*/ 3310985 w 4525107"/>
                <a:gd name="connsiteY290" fmla="*/ 6555629 h 7903765"/>
                <a:gd name="connsiteX291" fmla="*/ 3403404 w 4525107"/>
                <a:gd name="connsiteY291" fmla="*/ 6592353 h 7903765"/>
                <a:gd name="connsiteX292" fmla="*/ 3484931 w 4525107"/>
                <a:gd name="connsiteY292" fmla="*/ 6569601 h 7903765"/>
                <a:gd name="connsiteX293" fmla="*/ 3444269 w 4525107"/>
                <a:gd name="connsiteY293" fmla="*/ 6522819 h 7903765"/>
                <a:gd name="connsiteX294" fmla="*/ 3368061 w 4525107"/>
                <a:gd name="connsiteY294" fmla="*/ 6536545 h 7903765"/>
                <a:gd name="connsiteX295" fmla="*/ 3301199 w 4525107"/>
                <a:gd name="connsiteY295" fmla="*/ 6480417 h 7903765"/>
                <a:gd name="connsiteX296" fmla="*/ 3302342 w 4525107"/>
                <a:gd name="connsiteY296" fmla="*/ 6478585 h 7903765"/>
                <a:gd name="connsiteX297" fmla="*/ 3371676 w 4525107"/>
                <a:gd name="connsiteY297" fmla="*/ 6518837 h 7903765"/>
                <a:gd name="connsiteX298" fmla="*/ 3440974 w 4525107"/>
                <a:gd name="connsiteY298" fmla="*/ 6514217 h 7903765"/>
                <a:gd name="connsiteX299" fmla="*/ 3436385 w 4525107"/>
                <a:gd name="connsiteY299" fmla="*/ 6460159 h 7903765"/>
                <a:gd name="connsiteX300" fmla="*/ 3361014 w 4525107"/>
                <a:gd name="connsiteY300" fmla="*/ 6455427 h 7903765"/>
                <a:gd name="connsiteX301" fmla="*/ 3281660 w 4525107"/>
                <a:gd name="connsiteY301" fmla="*/ 6425453 h 7903765"/>
                <a:gd name="connsiteX302" fmla="*/ 3298127 w 4525107"/>
                <a:gd name="connsiteY302" fmla="*/ 6423525 h 7903765"/>
                <a:gd name="connsiteX303" fmla="*/ 3363678 w 4525107"/>
                <a:gd name="connsiteY303" fmla="*/ 6429407 h 7903765"/>
                <a:gd name="connsiteX304" fmla="*/ 3437074 w 4525107"/>
                <a:gd name="connsiteY304" fmla="*/ 6455839 h 7903765"/>
                <a:gd name="connsiteX305" fmla="*/ 3465268 w 4525107"/>
                <a:gd name="connsiteY305" fmla="*/ 6403463 h 7903765"/>
                <a:gd name="connsiteX306" fmla="*/ 3402111 w 4525107"/>
                <a:gd name="connsiteY306" fmla="*/ 6369729 h 7903765"/>
                <a:gd name="connsiteX307" fmla="*/ 3322363 w 4525107"/>
                <a:gd name="connsiteY307" fmla="*/ 6380499 h 7903765"/>
                <a:gd name="connsiteX308" fmla="*/ 3322044 w 4525107"/>
                <a:gd name="connsiteY308" fmla="*/ 6378293 h 7903765"/>
                <a:gd name="connsiteX309" fmla="*/ 3350166 w 4525107"/>
                <a:gd name="connsiteY309" fmla="*/ 6352907 h 7903765"/>
                <a:gd name="connsiteX310" fmla="*/ 3375913 w 4525107"/>
                <a:gd name="connsiteY310" fmla="*/ 6348727 h 7903765"/>
                <a:gd name="connsiteX311" fmla="*/ 3405856 w 4525107"/>
                <a:gd name="connsiteY311" fmla="*/ 6351379 h 7903765"/>
                <a:gd name="connsiteX312" fmla="*/ 3471819 w 4525107"/>
                <a:gd name="connsiteY312" fmla="*/ 6397573 h 7903765"/>
                <a:gd name="connsiteX313" fmla="*/ 3564027 w 4525107"/>
                <a:gd name="connsiteY313" fmla="*/ 6372883 h 7903765"/>
                <a:gd name="connsiteX314" fmla="*/ 3612941 w 4525107"/>
                <a:gd name="connsiteY314" fmla="*/ 6399221 h 7903765"/>
                <a:gd name="connsiteX315" fmla="*/ 3602687 w 4525107"/>
                <a:gd name="connsiteY315" fmla="*/ 6331327 h 7903765"/>
                <a:gd name="connsiteX316" fmla="*/ 3687158 w 4525107"/>
                <a:gd name="connsiteY316" fmla="*/ 6247079 h 7903765"/>
                <a:gd name="connsiteX317" fmla="*/ 3730014 w 4525107"/>
                <a:gd name="connsiteY317" fmla="*/ 6247169 h 7903765"/>
                <a:gd name="connsiteX318" fmla="*/ 3736096 w 4525107"/>
                <a:gd name="connsiteY318" fmla="*/ 6249063 h 7903765"/>
                <a:gd name="connsiteX319" fmla="*/ 3740357 w 4525107"/>
                <a:gd name="connsiteY319" fmla="*/ 6169687 h 7903765"/>
                <a:gd name="connsiteX320" fmla="*/ 3770332 w 4525107"/>
                <a:gd name="connsiteY320" fmla="*/ 6090333 h 7903765"/>
                <a:gd name="connsiteX321" fmla="*/ 3705256 w 4525107"/>
                <a:gd name="connsiteY321" fmla="*/ 6089359 h 7903765"/>
                <a:gd name="connsiteX322" fmla="*/ 3714084 w 4525107"/>
                <a:gd name="connsiteY322" fmla="*/ 6089569 h 7903765"/>
                <a:gd name="connsiteX323" fmla="*/ 3715987 w 4525107"/>
                <a:gd name="connsiteY323" fmla="*/ 6090725 h 7903765"/>
                <a:gd name="connsiteX324" fmla="*/ 3674828 w 4525107"/>
                <a:gd name="connsiteY324" fmla="*/ 6159873 h 7903765"/>
                <a:gd name="connsiteX325" fmla="*/ 3685596 w 4525107"/>
                <a:gd name="connsiteY325" fmla="*/ 6239623 h 7903765"/>
                <a:gd name="connsiteX326" fmla="*/ 3683388 w 4525107"/>
                <a:gd name="connsiteY326" fmla="*/ 6239941 h 7903765"/>
                <a:gd name="connsiteX327" fmla="*/ 3656478 w 4525107"/>
                <a:gd name="connsiteY327" fmla="*/ 6156129 h 7903765"/>
                <a:gd name="connsiteX328" fmla="*/ 3705256 w 4525107"/>
                <a:gd name="connsiteY328" fmla="*/ 6089359 h 7903765"/>
                <a:gd name="connsiteX329" fmla="*/ 3642996 w 4525107"/>
                <a:gd name="connsiteY329" fmla="*/ 6088367 h 7903765"/>
                <a:gd name="connsiteX330" fmla="*/ 3652409 w 4525107"/>
                <a:gd name="connsiteY330" fmla="*/ 6088753 h 7903765"/>
                <a:gd name="connsiteX331" fmla="*/ 3654335 w 4525107"/>
                <a:gd name="connsiteY331" fmla="*/ 6090211 h 7903765"/>
                <a:gd name="connsiteX332" fmla="*/ 3603757 w 4525107"/>
                <a:gd name="connsiteY332" fmla="*/ 6175107 h 7903765"/>
                <a:gd name="connsiteX333" fmla="*/ 3607654 w 4525107"/>
                <a:gd name="connsiteY333" fmla="*/ 6273849 h 7903765"/>
                <a:gd name="connsiteX334" fmla="*/ 3605268 w 4525107"/>
                <a:gd name="connsiteY334" fmla="*/ 6274211 h 7903765"/>
                <a:gd name="connsiteX335" fmla="*/ 3584511 w 4525107"/>
                <a:gd name="connsiteY335" fmla="*/ 6170215 h 7903765"/>
                <a:gd name="connsiteX336" fmla="*/ 3642996 w 4525107"/>
                <a:gd name="connsiteY336" fmla="*/ 6088367 h 7903765"/>
                <a:gd name="connsiteX337" fmla="*/ 1674211 w 4525107"/>
                <a:gd name="connsiteY337" fmla="*/ 6051105 h 7903765"/>
                <a:gd name="connsiteX338" fmla="*/ 1742250 w 4525107"/>
                <a:gd name="connsiteY338" fmla="*/ 6062371 h 7903765"/>
                <a:gd name="connsiteX339" fmla="*/ 1815713 w 4525107"/>
                <a:gd name="connsiteY339" fmla="*/ 6138853 h 7903765"/>
                <a:gd name="connsiteX340" fmla="*/ 1814052 w 4525107"/>
                <a:gd name="connsiteY340" fmla="*/ 6140603 h 7903765"/>
                <a:gd name="connsiteX341" fmla="*/ 1735263 w 4525107"/>
                <a:gd name="connsiteY341" fmla="*/ 6080961 h 7903765"/>
                <a:gd name="connsiteX342" fmla="*/ 1636694 w 4525107"/>
                <a:gd name="connsiteY342" fmla="*/ 6073927 h 7903765"/>
                <a:gd name="connsiteX343" fmla="*/ 1636598 w 4525107"/>
                <a:gd name="connsiteY343" fmla="*/ 6071517 h 7903765"/>
                <a:gd name="connsiteX344" fmla="*/ 1674211 w 4525107"/>
                <a:gd name="connsiteY344" fmla="*/ 6051105 h 7903765"/>
                <a:gd name="connsiteX345" fmla="*/ 3734801 w 4525107"/>
                <a:gd name="connsiteY345" fmla="*/ 6045793 h 7903765"/>
                <a:gd name="connsiteX346" fmla="*/ 3698028 w 4525107"/>
                <a:gd name="connsiteY346" fmla="*/ 6049469 h 7903765"/>
                <a:gd name="connsiteX347" fmla="*/ 3550857 w 4525107"/>
                <a:gd name="connsiteY347" fmla="*/ 6196253 h 7903765"/>
                <a:gd name="connsiteX348" fmla="*/ 3568722 w 4525107"/>
                <a:gd name="connsiteY348" fmla="*/ 6314539 h 7903765"/>
                <a:gd name="connsiteX349" fmla="*/ 3483501 w 4525107"/>
                <a:gd name="connsiteY349" fmla="*/ 6268655 h 7903765"/>
                <a:gd name="connsiteX350" fmla="*/ 3261663 w 4525107"/>
                <a:gd name="connsiteY350" fmla="*/ 6415279 h 7903765"/>
                <a:gd name="connsiteX351" fmla="*/ 3408289 w 4525107"/>
                <a:gd name="connsiteY351" fmla="*/ 6637117 h 7903765"/>
                <a:gd name="connsiteX352" fmla="*/ 3501875 w 4525107"/>
                <a:gd name="connsiteY352" fmla="*/ 6629459 h 7903765"/>
                <a:gd name="connsiteX353" fmla="*/ 3445574 w 4525107"/>
                <a:gd name="connsiteY353" fmla="*/ 6724907 h 7903765"/>
                <a:gd name="connsiteX354" fmla="*/ 3592199 w 4525107"/>
                <a:gd name="connsiteY354" fmla="*/ 6946743 h 7903765"/>
                <a:gd name="connsiteX355" fmla="*/ 3814037 w 4525107"/>
                <a:gd name="connsiteY355" fmla="*/ 6800119 h 7903765"/>
                <a:gd name="connsiteX356" fmla="*/ 3805447 w 4525107"/>
                <a:gd name="connsiteY356" fmla="*/ 6704275 h 7903765"/>
                <a:gd name="connsiteX357" fmla="*/ 3868868 w 4525107"/>
                <a:gd name="connsiteY357" fmla="*/ 6731133 h 7903765"/>
                <a:gd name="connsiteX358" fmla="*/ 4090706 w 4525107"/>
                <a:gd name="connsiteY358" fmla="*/ 6584507 h 7903765"/>
                <a:gd name="connsiteX359" fmla="*/ 3944080 w 4525107"/>
                <a:gd name="connsiteY359" fmla="*/ 6362671 h 7903765"/>
                <a:gd name="connsiteX360" fmla="*/ 3866115 w 4525107"/>
                <a:gd name="connsiteY360" fmla="*/ 6363873 h 7903765"/>
                <a:gd name="connsiteX361" fmla="*/ 3919320 w 4525107"/>
                <a:gd name="connsiteY361" fmla="*/ 6271465 h 7903765"/>
                <a:gd name="connsiteX362" fmla="*/ 3772695 w 4525107"/>
                <a:gd name="connsiteY362" fmla="*/ 6049629 h 7903765"/>
                <a:gd name="connsiteX363" fmla="*/ 3734801 w 4525107"/>
                <a:gd name="connsiteY363" fmla="*/ 6045793 h 7903765"/>
                <a:gd name="connsiteX364" fmla="*/ 2719874 w 4525107"/>
                <a:gd name="connsiteY364" fmla="*/ 6002923 h 7903765"/>
                <a:gd name="connsiteX365" fmla="*/ 2764180 w 4525107"/>
                <a:gd name="connsiteY365" fmla="*/ 6103505 h 7903765"/>
                <a:gd name="connsiteX366" fmla="*/ 2695593 w 4525107"/>
                <a:gd name="connsiteY366" fmla="*/ 6189385 h 7903765"/>
                <a:gd name="connsiteX367" fmla="*/ 2692967 w 4525107"/>
                <a:gd name="connsiteY367" fmla="*/ 6188111 h 7903765"/>
                <a:gd name="connsiteX368" fmla="*/ 2739672 w 4525107"/>
                <a:gd name="connsiteY368" fmla="*/ 6100313 h 7903765"/>
                <a:gd name="connsiteX369" fmla="*/ 2717008 w 4525107"/>
                <a:gd name="connsiteY369" fmla="*/ 6003481 h 7903765"/>
                <a:gd name="connsiteX370" fmla="*/ 2719874 w 4525107"/>
                <a:gd name="connsiteY370" fmla="*/ 6002923 h 7903765"/>
                <a:gd name="connsiteX371" fmla="*/ 1470195 w 4525107"/>
                <a:gd name="connsiteY371" fmla="*/ 5986713 h 7903765"/>
                <a:gd name="connsiteX372" fmla="*/ 1496941 w 4525107"/>
                <a:gd name="connsiteY372" fmla="*/ 5989745 h 7903765"/>
                <a:gd name="connsiteX373" fmla="*/ 1540643 w 4525107"/>
                <a:gd name="connsiteY373" fmla="*/ 6075063 h 7903765"/>
                <a:gd name="connsiteX374" fmla="*/ 1517900 w 4525107"/>
                <a:gd name="connsiteY374" fmla="*/ 6106055 h 7903765"/>
                <a:gd name="connsiteX375" fmla="*/ 1545883 w 4525107"/>
                <a:gd name="connsiteY375" fmla="*/ 6108729 h 7903765"/>
                <a:gd name="connsiteX376" fmla="*/ 1589584 w 4525107"/>
                <a:gd name="connsiteY376" fmla="*/ 6194047 h 7903765"/>
                <a:gd name="connsiteX377" fmla="*/ 1504264 w 4525107"/>
                <a:gd name="connsiteY377" fmla="*/ 6237749 h 7903765"/>
                <a:gd name="connsiteX378" fmla="*/ 1482610 w 4525107"/>
                <a:gd name="connsiteY378" fmla="*/ 6225601 h 7903765"/>
                <a:gd name="connsiteX379" fmla="*/ 1481872 w 4525107"/>
                <a:gd name="connsiteY379" fmla="*/ 6260283 h 7903765"/>
                <a:gd name="connsiteX380" fmla="*/ 1396549 w 4525107"/>
                <a:gd name="connsiteY380" fmla="*/ 6303985 h 7903765"/>
                <a:gd name="connsiteX381" fmla="*/ 1352849 w 4525107"/>
                <a:gd name="connsiteY381" fmla="*/ 6218665 h 7903765"/>
                <a:gd name="connsiteX382" fmla="*/ 1376822 w 4525107"/>
                <a:gd name="connsiteY382" fmla="*/ 6186707 h 7903765"/>
                <a:gd name="connsiteX383" fmla="*/ 1342986 w 4525107"/>
                <a:gd name="connsiteY383" fmla="*/ 6185725 h 7903765"/>
                <a:gd name="connsiteX384" fmla="*/ 1299285 w 4525107"/>
                <a:gd name="connsiteY384" fmla="*/ 6100405 h 7903765"/>
                <a:gd name="connsiteX385" fmla="*/ 1384605 w 4525107"/>
                <a:gd name="connsiteY385" fmla="*/ 6056705 h 7903765"/>
                <a:gd name="connsiteX386" fmla="*/ 1413312 w 4525107"/>
                <a:gd name="connsiteY386" fmla="*/ 6076539 h 7903765"/>
                <a:gd name="connsiteX387" fmla="*/ 1411622 w 4525107"/>
                <a:gd name="connsiteY387" fmla="*/ 6033445 h 7903765"/>
                <a:gd name="connsiteX388" fmla="*/ 1470195 w 4525107"/>
                <a:gd name="connsiteY388" fmla="*/ 5986713 h 7903765"/>
                <a:gd name="connsiteX389" fmla="*/ 2683359 w 4525107"/>
                <a:gd name="connsiteY389" fmla="*/ 5984163 h 7903765"/>
                <a:gd name="connsiteX390" fmla="*/ 2699413 w 4525107"/>
                <a:gd name="connsiteY390" fmla="*/ 6069975 h 7903765"/>
                <a:gd name="connsiteX391" fmla="*/ 2636242 w 4525107"/>
                <a:gd name="connsiteY391" fmla="*/ 6130227 h 7903765"/>
                <a:gd name="connsiteX392" fmla="*/ 2634548 w 4525107"/>
                <a:gd name="connsiteY392" fmla="*/ 6128887 h 7903765"/>
                <a:gd name="connsiteX393" fmla="*/ 2682214 w 4525107"/>
                <a:gd name="connsiteY393" fmla="*/ 6064425 h 7903765"/>
                <a:gd name="connsiteX394" fmla="*/ 2681201 w 4525107"/>
                <a:gd name="connsiteY394" fmla="*/ 5984259 h 7903765"/>
                <a:gd name="connsiteX395" fmla="*/ 2683359 w 4525107"/>
                <a:gd name="connsiteY395" fmla="*/ 5984163 h 7903765"/>
                <a:gd name="connsiteX396" fmla="*/ 1472793 w 4525107"/>
                <a:gd name="connsiteY396" fmla="*/ 5970427 h 7903765"/>
                <a:gd name="connsiteX397" fmla="*/ 1408237 w 4525107"/>
                <a:gd name="connsiteY397" fmla="*/ 6021929 h 7903765"/>
                <a:gd name="connsiteX398" fmla="*/ 1410101 w 4525107"/>
                <a:gd name="connsiteY398" fmla="*/ 6069421 h 7903765"/>
                <a:gd name="connsiteX399" fmla="*/ 1378464 w 4525107"/>
                <a:gd name="connsiteY399" fmla="*/ 6047565 h 7903765"/>
                <a:gd name="connsiteX400" fmla="*/ 1284432 w 4525107"/>
                <a:gd name="connsiteY400" fmla="*/ 6095727 h 7903765"/>
                <a:gd name="connsiteX401" fmla="*/ 1332594 w 4525107"/>
                <a:gd name="connsiteY401" fmla="*/ 6189759 h 7903765"/>
                <a:gd name="connsiteX402" fmla="*/ 1369886 w 4525107"/>
                <a:gd name="connsiteY402" fmla="*/ 6190841 h 7903765"/>
                <a:gd name="connsiteX403" fmla="*/ 1343467 w 4525107"/>
                <a:gd name="connsiteY403" fmla="*/ 6226059 h 7903765"/>
                <a:gd name="connsiteX404" fmla="*/ 1391628 w 4525107"/>
                <a:gd name="connsiteY404" fmla="*/ 6320091 h 7903765"/>
                <a:gd name="connsiteX405" fmla="*/ 1485660 w 4525107"/>
                <a:gd name="connsiteY405" fmla="*/ 6271927 h 7903765"/>
                <a:gd name="connsiteX406" fmla="*/ 1486473 w 4525107"/>
                <a:gd name="connsiteY406" fmla="*/ 6233705 h 7903765"/>
                <a:gd name="connsiteX407" fmla="*/ 1510338 w 4525107"/>
                <a:gd name="connsiteY407" fmla="*/ 6247095 h 7903765"/>
                <a:gd name="connsiteX408" fmla="*/ 1604370 w 4525107"/>
                <a:gd name="connsiteY408" fmla="*/ 6198931 h 7903765"/>
                <a:gd name="connsiteX409" fmla="*/ 1556207 w 4525107"/>
                <a:gd name="connsiteY409" fmla="*/ 6104897 h 7903765"/>
                <a:gd name="connsiteX410" fmla="*/ 1525367 w 4525107"/>
                <a:gd name="connsiteY410" fmla="*/ 6101951 h 7903765"/>
                <a:gd name="connsiteX411" fmla="*/ 1550432 w 4525107"/>
                <a:gd name="connsiteY411" fmla="*/ 6067799 h 7903765"/>
                <a:gd name="connsiteX412" fmla="*/ 1502271 w 4525107"/>
                <a:gd name="connsiteY412" fmla="*/ 5973767 h 7903765"/>
                <a:gd name="connsiteX413" fmla="*/ 1472793 w 4525107"/>
                <a:gd name="connsiteY413" fmla="*/ 5970427 h 7903765"/>
                <a:gd name="connsiteX414" fmla="*/ 2639995 w 4525107"/>
                <a:gd name="connsiteY414" fmla="*/ 5959141 h 7903765"/>
                <a:gd name="connsiteX415" fmla="*/ 2627005 w 4525107"/>
                <a:gd name="connsiteY415" fmla="*/ 6040219 h 7903765"/>
                <a:gd name="connsiteX416" fmla="*/ 2589958 w 4525107"/>
                <a:gd name="connsiteY416" fmla="*/ 6113783 h 7903765"/>
                <a:gd name="connsiteX417" fmla="*/ 2652180 w 4525107"/>
                <a:gd name="connsiteY417" fmla="*/ 6246409 h 7903765"/>
                <a:gd name="connsiteX418" fmla="*/ 2615972 w 4525107"/>
                <a:gd name="connsiteY418" fmla="*/ 6295749 h 7903765"/>
                <a:gd name="connsiteX419" fmla="*/ 2660523 w 4525107"/>
                <a:gd name="connsiteY419" fmla="*/ 6300005 h 7903765"/>
                <a:gd name="connsiteX420" fmla="*/ 2730103 w 4525107"/>
                <a:gd name="connsiteY420" fmla="*/ 6435849 h 7903765"/>
                <a:gd name="connsiteX421" fmla="*/ 2636983 w 4525107"/>
                <a:gd name="connsiteY421" fmla="*/ 6510227 h 7903765"/>
                <a:gd name="connsiteX422" fmla="*/ 2714404 w 4525107"/>
                <a:gd name="connsiteY422" fmla="*/ 6571349 h 7903765"/>
                <a:gd name="connsiteX423" fmla="*/ 2813743 w 4525107"/>
                <a:gd name="connsiteY423" fmla="*/ 6566643 h 7903765"/>
                <a:gd name="connsiteX424" fmla="*/ 2813770 w 4525107"/>
                <a:gd name="connsiteY424" fmla="*/ 6569559 h 7903765"/>
                <a:gd name="connsiteX425" fmla="*/ 2706817 w 4525107"/>
                <a:gd name="connsiteY425" fmla="*/ 6594871 h 7903765"/>
                <a:gd name="connsiteX426" fmla="*/ 2634815 w 4525107"/>
                <a:gd name="connsiteY426" fmla="*/ 6511833 h 7903765"/>
                <a:gd name="connsiteX427" fmla="*/ 2635985 w 4525107"/>
                <a:gd name="connsiteY427" fmla="*/ 6510245 h 7903765"/>
                <a:gd name="connsiteX428" fmla="*/ 2594259 w 4525107"/>
                <a:gd name="connsiteY428" fmla="*/ 6505429 h 7903765"/>
                <a:gd name="connsiteX429" fmla="*/ 2559782 w 4525107"/>
                <a:gd name="connsiteY429" fmla="*/ 6486087 h 7903765"/>
                <a:gd name="connsiteX430" fmla="*/ 2558606 w 4525107"/>
                <a:gd name="connsiteY430" fmla="*/ 6541307 h 7903765"/>
                <a:gd name="connsiteX431" fmla="*/ 2542463 w 4525107"/>
                <a:gd name="connsiteY431" fmla="*/ 6571823 h 7903765"/>
                <a:gd name="connsiteX432" fmla="*/ 2582100 w 4525107"/>
                <a:gd name="connsiteY432" fmla="*/ 6670987 h 7903765"/>
                <a:gd name="connsiteX433" fmla="*/ 2513512 w 4525107"/>
                <a:gd name="connsiteY433" fmla="*/ 6756869 h 7903765"/>
                <a:gd name="connsiteX434" fmla="*/ 2510886 w 4525107"/>
                <a:gd name="connsiteY434" fmla="*/ 6755595 h 7903765"/>
                <a:gd name="connsiteX435" fmla="*/ 2557591 w 4525107"/>
                <a:gd name="connsiteY435" fmla="*/ 6667797 h 7903765"/>
                <a:gd name="connsiteX436" fmla="*/ 2538933 w 4525107"/>
                <a:gd name="connsiteY436" fmla="*/ 6576841 h 7903765"/>
                <a:gd name="connsiteX437" fmla="*/ 2483796 w 4525107"/>
                <a:gd name="connsiteY437" fmla="*/ 6612253 h 7903765"/>
                <a:gd name="connsiteX438" fmla="*/ 2498229 w 4525107"/>
                <a:gd name="connsiteY438" fmla="*/ 6696783 h 7903765"/>
                <a:gd name="connsiteX439" fmla="*/ 2435059 w 4525107"/>
                <a:gd name="connsiteY439" fmla="*/ 6757035 h 7903765"/>
                <a:gd name="connsiteX440" fmla="*/ 2433363 w 4525107"/>
                <a:gd name="connsiteY440" fmla="*/ 6755697 h 7903765"/>
                <a:gd name="connsiteX441" fmla="*/ 2481030 w 4525107"/>
                <a:gd name="connsiteY441" fmla="*/ 6691235 h 7903765"/>
                <a:gd name="connsiteX442" fmla="*/ 2480686 w 4525107"/>
                <a:gd name="connsiteY442" fmla="*/ 6612837 h 7903765"/>
                <a:gd name="connsiteX443" fmla="*/ 2422762 w 4525107"/>
                <a:gd name="connsiteY443" fmla="*/ 6610885 h 7903765"/>
                <a:gd name="connsiteX444" fmla="*/ 2379463 w 4525107"/>
                <a:gd name="connsiteY444" fmla="*/ 6583705 h 7903765"/>
                <a:gd name="connsiteX445" fmla="*/ 2336185 w 4525107"/>
                <a:gd name="connsiteY445" fmla="*/ 6644519 h 7903765"/>
                <a:gd name="connsiteX446" fmla="*/ 2338080 w 4525107"/>
                <a:gd name="connsiteY446" fmla="*/ 6724967 h 7903765"/>
                <a:gd name="connsiteX447" fmla="*/ 2335852 w 4525107"/>
                <a:gd name="connsiteY447" fmla="*/ 6725041 h 7903765"/>
                <a:gd name="connsiteX448" fmla="*/ 2318364 w 4525107"/>
                <a:gd name="connsiteY448" fmla="*/ 6638769 h 7903765"/>
                <a:gd name="connsiteX449" fmla="*/ 2373918 w 4525107"/>
                <a:gd name="connsiteY449" fmla="*/ 6577887 h 7903765"/>
                <a:gd name="connsiteX450" fmla="*/ 2353183 w 4525107"/>
                <a:gd name="connsiteY450" fmla="*/ 6475041 h 7903765"/>
                <a:gd name="connsiteX451" fmla="*/ 2391351 w 4525107"/>
                <a:gd name="connsiteY451" fmla="*/ 6424161 h 7903765"/>
                <a:gd name="connsiteX452" fmla="*/ 2337480 w 4525107"/>
                <a:gd name="connsiteY452" fmla="*/ 6422599 h 7903765"/>
                <a:gd name="connsiteX453" fmla="*/ 2312752 w 4525107"/>
                <a:gd name="connsiteY453" fmla="*/ 6410527 h 7903765"/>
                <a:gd name="connsiteX454" fmla="*/ 2216672 w 4525107"/>
                <a:gd name="connsiteY454" fmla="*/ 6442069 h 7903765"/>
                <a:gd name="connsiteX455" fmla="*/ 2130792 w 4525107"/>
                <a:gd name="connsiteY455" fmla="*/ 6373479 h 7903765"/>
                <a:gd name="connsiteX456" fmla="*/ 2132065 w 4525107"/>
                <a:gd name="connsiteY456" fmla="*/ 6370853 h 7903765"/>
                <a:gd name="connsiteX457" fmla="*/ 2219863 w 4525107"/>
                <a:gd name="connsiteY457" fmla="*/ 6417561 h 7903765"/>
                <a:gd name="connsiteX458" fmla="*/ 2303404 w 4525107"/>
                <a:gd name="connsiteY458" fmla="*/ 6403953 h 7903765"/>
                <a:gd name="connsiteX459" fmla="*/ 2268158 w 4525107"/>
                <a:gd name="connsiteY459" fmla="*/ 6352965 h 7903765"/>
                <a:gd name="connsiteX460" fmla="*/ 2190900 w 4525107"/>
                <a:gd name="connsiteY460" fmla="*/ 6358191 h 7903765"/>
                <a:gd name="connsiteX461" fmla="*/ 2130647 w 4525107"/>
                <a:gd name="connsiteY461" fmla="*/ 6295021 h 7903765"/>
                <a:gd name="connsiteX462" fmla="*/ 2131985 w 4525107"/>
                <a:gd name="connsiteY462" fmla="*/ 6293325 h 7903765"/>
                <a:gd name="connsiteX463" fmla="*/ 2196449 w 4525107"/>
                <a:gd name="connsiteY463" fmla="*/ 6340989 h 7903765"/>
                <a:gd name="connsiteX464" fmla="*/ 2265833 w 4525107"/>
                <a:gd name="connsiteY464" fmla="*/ 6344053 h 7903765"/>
                <a:gd name="connsiteX465" fmla="*/ 2267243 w 4525107"/>
                <a:gd name="connsiteY465" fmla="*/ 6289819 h 7903765"/>
                <a:gd name="connsiteX466" fmla="*/ 2192855 w 4525107"/>
                <a:gd name="connsiteY466" fmla="*/ 6276791 h 7903765"/>
                <a:gd name="connsiteX467" fmla="*/ 2117299 w 4525107"/>
                <a:gd name="connsiteY467" fmla="*/ 6238235 h 7903765"/>
                <a:gd name="connsiteX468" fmla="*/ 2133877 w 4525107"/>
                <a:gd name="connsiteY468" fmla="*/ 6238137 h 7903765"/>
                <a:gd name="connsiteX469" fmla="*/ 2198377 w 4525107"/>
                <a:gd name="connsiteY469" fmla="*/ 6251223 h 7903765"/>
                <a:gd name="connsiteX470" fmla="*/ 2268406 w 4525107"/>
                <a:gd name="connsiteY470" fmla="*/ 6285601 h 7903765"/>
                <a:gd name="connsiteX471" fmla="*/ 2302211 w 4525107"/>
                <a:gd name="connsiteY471" fmla="*/ 6236659 h 7903765"/>
                <a:gd name="connsiteX472" fmla="*/ 2243167 w 4525107"/>
                <a:gd name="connsiteY472" fmla="*/ 6196157 h 7903765"/>
                <a:gd name="connsiteX473" fmla="*/ 2162718 w 4525107"/>
                <a:gd name="connsiteY473" fmla="*/ 6198051 h 7903765"/>
                <a:gd name="connsiteX474" fmla="*/ 2162644 w 4525107"/>
                <a:gd name="connsiteY474" fmla="*/ 6195823 h 7903765"/>
                <a:gd name="connsiteX475" fmla="*/ 2193398 w 4525107"/>
                <a:gd name="connsiteY475" fmla="*/ 6173699 h 7903765"/>
                <a:gd name="connsiteX476" fmla="*/ 2219449 w 4525107"/>
                <a:gd name="connsiteY476" fmla="*/ 6172389 h 7903765"/>
                <a:gd name="connsiteX477" fmla="*/ 2248916 w 4525107"/>
                <a:gd name="connsiteY477" fmla="*/ 6178331 h 7903765"/>
                <a:gd name="connsiteX478" fmla="*/ 2309373 w 4525107"/>
                <a:gd name="connsiteY478" fmla="*/ 6231529 h 7903765"/>
                <a:gd name="connsiteX479" fmla="*/ 2403744 w 4525107"/>
                <a:gd name="connsiteY479" fmla="*/ 6217175 h 7903765"/>
                <a:gd name="connsiteX480" fmla="*/ 2449450 w 4525107"/>
                <a:gd name="connsiteY480" fmla="*/ 6248755 h 7903765"/>
                <a:gd name="connsiteX481" fmla="*/ 2446758 w 4525107"/>
                <a:gd name="connsiteY481" fmla="*/ 6180143 h 7903765"/>
                <a:gd name="connsiteX482" fmla="*/ 2540017 w 4525107"/>
                <a:gd name="connsiteY482" fmla="*/ 6105741 h 7903765"/>
                <a:gd name="connsiteX483" fmla="*/ 2582601 w 4525107"/>
                <a:gd name="connsiteY483" fmla="*/ 6110565 h 7903765"/>
                <a:gd name="connsiteX484" fmla="*/ 2588437 w 4525107"/>
                <a:gd name="connsiteY484" fmla="*/ 6113119 h 7903765"/>
                <a:gd name="connsiteX485" fmla="*/ 2601439 w 4525107"/>
                <a:gd name="connsiteY485" fmla="*/ 6034697 h 7903765"/>
                <a:gd name="connsiteX486" fmla="*/ 2639995 w 4525107"/>
                <a:gd name="connsiteY486" fmla="*/ 5959141 h 7903765"/>
                <a:gd name="connsiteX487" fmla="*/ 2575425 w 4525107"/>
                <a:gd name="connsiteY487" fmla="*/ 5950985 h 7903765"/>
                <a:gd name="connsiteX488" fmla="*/ 2584175 w 4525107"/>
                <a:gd name="connsiteY488" fmla="*/ 5952169 h 7903765"/>
                <a:gd name="connsiteX489" fmla="*/ 2585940 w 4525107"/>
                <a:gd name="connsiteY489" fmla="*/ 5953527 h 7903765"/>
                <a:gd name="connsiteX490" fmla="*/ 2537394 w 4525107"/>
                <a:gd name="connsiteY490" fmla="*/ 6017707 h 7903765"/>
                <a:gd name="connsiteX491" fmla="*/ 2539288 w 4525107"/>
                <a:gd name="connsiteY491" fmla="*/ 6098157 h 7903765"/>
                <a:gd name="connsiteX492" fmla="*/ 2537059 w 4525107"/>
                <a:gd name="connsiteY492" fmla="*/ 6098229 h 7903765"/>
                <a:gd name="connsiteX493" fmla="*/ 2519571 w 4525107"/>
                <a:gd name="connsiteY493" fmla="*/ 6011959 h 7903765"/>
                <a:gd name="connsiteX494" fmla="*/ 2575425 w 4525107"/>
                <a:gd name="connsiteY494" fmla="*/ 5950985 h 7903765"/>
                <a:gd name="connsiteX495" fmla="*/ 2513656 w 4525107"/>
                <a:gd name="connsiteY495" fmla="*/ 5943121 h 7903765"/>
                <a:gd name="connsiteX496" fmla="*/ 2522969 w 4525107"/>
                <a:gd name="connsiteY496" fmla="*/ 5944547 h 7903765"/>
                <a:gd name="connsiteX497" fmla="*/ 2524721 w 4525107"/>
                <a:gd name="connsiteY497" fmla="*/ 5946207 h 7903765"/>
                <a:gd name="connsiteX498" fmla="*/ 2465076 w 4525107"/>
                <a:gd name="connsiteY498" fmla="*/ 6024997 h 7903765"/>
                <a:gd name="connsiteX499" fmla="*/ 2458043 w 4525107"/>
                <a:gd name="connsiteY499" fmla="*/ 6123567 h 7903765"/>
                <a:gd name="connsiteX500" fmla="*/ 2455632 w 4525107"/>
                <a:gd name="connsiteY500" fmla="*/ 6123663 h 7903765"/>
                <a:gd name="connsiteX501" fmla="*/ 2446488 w 4525107"/>
                <a:gd name="connsiteY501" fmla="*/ 6018009 h 7903765"/>
                <a:gd name="connsiteX502" fmla="*/ 2513656 w 4525107"/>
                <a:gd name="connsiteY502" fmla="*/ 5943121 h 7903765"/>
                <a:gd name="connsiteX503" fmla="*/ 2572647 w 4525107"/>
                <a:gd name="connsiteY503" fmla="*/ 5910539 h 7903765"/>
                <a:gd name="connsiteX504" fmla="*/ 2410164 w 4525107"/>
                <a:gd name="connsiteY504" fmla="*/ 6040171 h 7903765"/>
                <a:gd name="connsiteX505" fmla="*/ 2414854 w 4525107"/>
                <a:gd name="connsiteY505" fmla="*/ 6159707 h 7903765"/>
                <a:gd name="connsiteX506" fmla="*/ 2335223 w 4525107"/>
                <a:gd name="connsiteY506" fmla="*/ 6104689 h 7903765"/>
                <a:gd name="connsiteX507" fmla="*/ 2098547 w 4525107"/>
                <a:gd name="connsiteY507" fmla="*/ 6225915 h 7903765"/>
                <a:gd name="connsiteX508" fmla="*/ 2219773 w 4525107"/>
                <a:gd name="connsiteY508" fmla="*/ 6462589 h 7903765"/>
                <a:gd name="connsiteX509" fmla="*/ 2313633 w 4525107"/>
                <a:gd name="connsiteY509" fmla="*/ 6465315 h 7903765"/>
                <a:gd name="connsiteX510" fmla="*/ 2247133 w 4525107"/>
                <a:gd name="connsiteY510" fmla="*/ 6553961 h 7903765"/>
                <a:gd name="connsiteX511" fmla="*/ 2368359 w 4525107"/>
                <a:gd name="connsiteY511" fmla="*/ 6790635 h 7903765"/>
                <a:gd name="connsiteX512" fmla="*/ 2605035 w 4525107"/>
                <a:gd name="connsiteY512" fmla="*/ 6669411 h 7903765"/>
                <a:gd name="connsiteX513" fmla="*/ 2607083 w 4525107"/>
                <a:gd name="connsiteY513" fmla="*/ 6573205 h 7903765"/>
                <a:gd name="connsiteX514" fmla="*/ 2667150 w 4525107"/>
                <a:gd name="connsiteY514" fmla="*/ 6606903 h 7903765"/>
                <a:gd name="connsiteX515" fmla="*/ 2903825 w 4525107"/>
                <a:gd name="connsiteY515" fmla="*/ 6485677 h 7903765"/>
                <a:gd name="connsiteX516" fmla="*/ 2782600 w 4525107"/>
                <a:gd name="connsiteY516" fmla="*/ 6249003 h 7903765"/>
                <a:gd name="connsiteX517" fmla="*/ 2704979 w 4525107"/>
                <a:gd name="connsiteY517" fmla="*/ 6241587 h 7903765"/>
                <a:gd name="connsiteX518" fmla="*/ 2768065 w 4525107"/>
                <a:gd name="connsiteY518" fmla="*/ 6155621 h 7903765"/>
                <a:gd name="connsiteX519" fmla="*/ 2646839 w 4525107"/>
                <a:gd name="connsiteY519" fmla="*/ 5918947 h 7903765"/>
                <a:gd name="connsiteX520" fmla="*/ 2572647 w 4525107"/>
                <a:gd name="connsiteY520" fmla="*/ 5910539 h 7903765"/>
                <a:gd name="connsiteX521" fmla="*/ 1178749 w 4525107"/>
                <a:gd name="connsiteY521" fmla="*/ 5897097 h 7903765"/>
                <a:gd name="connsiteX522" fmla="*/ 1246788 w 4525107"/>
                <a:gd name="connsiteY522" fmla="*/ 5908365 h 7903765"/>
                <a:gd name="connsiteX523" fmla="*/ 1320253 w 4525107"/>
                <a:gd name="connsiteY523" fmla="*/ 5984845 h 7903765"/>
                <a:gd name="connsiteX524" fmla="*/ 1318591 w 4525107"/>
                <a:gd name="connsiteY524" fmla="*/ 5986599 h 7903765"/>
                <a:gd name="connsiteX525" fmla="*/ 1239801 w 4525107"/>
                <a:gd name="connsiteY525" fmla="*/ 5926955 h 7903765"/>
                <a:gd name="connsiteX526" fmla="*/ 1141231 w 4525107"/>
                <a:gd name="connsiteY526" fmla="*/ 5919923 h 7903765"/>
                <a:gd name="connsiteX527" fmla="*/ 1141136 w 4525107"/>
                <a:gd name="connsiteY527" fmla="*/ 5917509 h 7903765"/>
                <a:gd name="connsiteX528" fmla="*/ 1178749 w 4525107"/>
                <a:gd name="connsiteY528" fmla="*/ 5897097 h 7903765"/>
                <a:gd name="connsiteX529" fmla="*/ 1664486 w 4525107"/>
                <a:gd name="connsiteY529" fmla="*/ 5786901 h 7903765"/>
                <a:gd name="connsiteX530" fmla="*/ 1708792 w 4525107"/>
                <a:gd name="connsiteY530" fmla="*/ 5887483 h 7903765"/>
                <a:gd name="connsiteX531" fmla="*/ 1640205 w 4525107"/>
                <a:gd name="connsiteY531" fmla="*/ 5973363 h 7903765"/>
                <a:gd name="connsiteX532" fmla="*/ 1637579 w 4525107"/>
                <a:gd name="connsiteY532" fmla="*/ 5972089 h 7903765"/>
                <a:gd name="connsiteX533" fmla="*/ 1684284 w 4525107"/>
                <a:gd name="connsiteY533" fmla="*/ 5884291 h 7903765"/>
                <a:gd name="connsiteX534" fmla="*/ 1661620 w 4525107"/>
                <a:gd name="connsiteY534" fmla="*/ 5787459 h 7903765"/>
                <a:gd name="connsiteX535" fmla="*/ 1664486 w 4525107"/>
                <a:gd name="connsiteY535" fmla="*/ 5786901 h 7903765"/>
                <a:gd name="connsiteX536" fmla="*/ 1627971 w 4525107"/>
                <a:gd name="connsiteY536" fmla="*/ 5768141 h 7903765"/>
                <a:gd name="connsiteX537" fmla="*/ 1644025 w 4525107"/>
                <a:gd name="connsiteY537" fmla="*/ 5853953 h 7903765"/>
                <a:gd name="connsiteX538" fmla="*/ 1580854 w 4525107"/>
                <a:gd name="connsiteY538" fmla="*/ 5914205 h 7903765"/>
                <a:gd name="connsiteX539" fmla="*/ 1579160 w 4525107"/>
                <a:gd name="connsiteY539" fmla="*/ 5912865 h 7903765"/>
                <a:gd name="connsiteX540" fmla="*/ 1626826 w 4525107"/>
                <a:gd name="connsiteY540" fmla="*/ 5848403 h 7903765"/>
                <a:gd name="connsiteX541" fmla="*/ 1625813 w 4525107"/>
                <a:gd name="connsiteY541" fmla="*/ 5768237 h 7903765"/>
                <a:gd name="connsiteX542" fmla="*/ 1627971 w 4525107"/>
                <a:gd name="connsiteY542" fmla="*/ 5768141 h 7903765"/>
                <a:gd name="connsiteX543" fmla="*/ 1584607 w 4525107"/>
                <a:gd name="connsiteY543" fmla="*/ 5743119 h 7903765"/>
                <a:gd name="connsiteX544" fmla="*/ 1571617 w 4525107"/>
                <a:gd name="connsiteY544" fmla="*/ 5824197 h 7903765"/>
                <a:gd name="connsiteX545" fmla="*/ 1534570 w 4525107"/>
                <a:gd name="connsiteY545" fmla="*/ 5897761 h 7903765"/>
                <a:gd name="connsiteX546" fmla="*/ 1596792 w 4525107"/>
                <a:gd name="connsiteY546" fmla="*/ 6030387 h 7903765"/>
                <a:gd name="connsiteX547" fmla="*/ 1560584 w 4525107"/>
                <a:gd name="connsiteY547" fmla="*/ 6079727 h 7903765"/>
                <a:gd name="connsiteX548" fmla="*/ 1605135 w 4525107"/>
                <a:gd name="connsiteY548" fmla="*/ 6083983 h 7903765"/>
                <a:gd name="connsiteX549" fmla="*/ 1674715 w 4525107"/>
                <a:gd name="connsiteY549" fmla="*/ 6219827 h 7903765"/>
                <a:gd name="connsiteX550" fmla="*/ 1581595 w 4525107"/>
                <a:gd name="connsiteY550" fmla="*/ 6294205 h 7903765"/>
                <a:gd name="connsiteX551" fmla="*/ 1659016 w 4525107"/>
                <a:gd name="connsiteY551" fmla="*/ 6355327 h 7903765"/>
                <a:gd name="connsiteX552" fmla="*/ 1758355 w 4525107"/>
                <a:gd name="connsiteY552" fmla="*/ 6350621 h 7903765"/>
                <a:gd name="connsiteX553" fmla="*/ 1758382 w 4525107"/>
                <a:gd name="connsiteY553" fmla="*/ 6353537 h 7903765"/>
                <a:gd name="connsiteX554" fmla="*/ 1651429 w 4525107"/>
                <a:gd name="connsiteY554" fmla="*/ 6378849 h 7903765"/>
                <a:gd name="connsiteX555" fmla="*/ 1579427 w 4525107"/>
                <a:gd name="connsiteY555" fmla="*/ 6295811 h 7903765"/>
                <a:gd name="connsiteX556" fmla="*/ 1580597 w 4525107"/>
                <a:gd name="connsiteY556" fmla="*/ 6294223 h 7903765"/>
                <a:gd name="connsiteX557" fmla="*/ 1538871 w 4525107"/>
                <a:gd name="connsiteY557" fmla="*/ 6289407 h 7903765"/>
                <a:gd name="connsiteX558" fmla="*/ 1504394 w 4525107"/>
                <a:gd name="connsiteY558" fmla="*/ 6270065 h 7903765"/>
                <a:gd name="connsiteX559" fmla="*/ 1503218 w 4525107"/>
                <a:gd name="connsiteY559" fmla="*/ 6325285 h 7903765"/>
                <a:gd name="connsiteX560" fmla="*/ 1487075 w 4525107"/>
                <a:gd name="connsiteY560" fmla="*/ 6355801 h 7903765"/>
                <a:gd name="connsiteX561" fmla="*/ 1526712 w 4525107"/>
                <a:gd name="connsiteY561" fmla="*/ 6454965 h 7903765"/>
                <a:gd name="connsiteX562" fmla="*/ 1458124 w 4525107"/>
                <a:gd name="connsiteY562" fmla="*/ 6540847 h 7903765"/>
                <a:gd name="connsiteX563" fmla="*/ 1455498 w 4525107"/>
                <a:gd name="connsiteY563" fmla="*/ 6539573 h 7903765"/>
                <a:gd name="connsiteX564" fmla="*/ 1502203 w 4525107"/>
                <a:gd name="connsiteY564" fmla="*/ 6451775 h 7903765"/>
                <a:gd name="connsiteX565" fmla="*/ 1483545 w 4525107"/>
                <a:gd name="connsiteY565" fmla="*/ 6360819 h 7903765"/>
                <a:gd name="connsiteX566" fmla="*/ 1428408 w 4525107"/>
                <a:gd name="connsiteY566" fmla="*/ 6396231 h 7903765"/>
                <a:gd name="connsiteX567" fmla="*/ 1442841 w 4525107"/>
                <a:gd name="connsiteY567" fmla="*/ 6480761 h 7903765"/>
                <a:gd name="connsiteX568" fmla="*/ 1379671 w 4525107"/>
                <a:gd name="connsiteY568" fmla="*/ 6541013 h 7903765"/>
                <a:gd name="connsiteX569" fmla="*/ 1377975 w 4525107"/>
                <a:gd name="connsiteY569" fmla="*/ 6539675 h 7903765"/>
                <a:gd name="connsiteX570" fmla="*/ 1425642 w 4525107"/>
                <a:gd name="connsiteY570" fmla="*/ 6475213 h 7903765"/>
                <a:gd name="connsiteX571" fmla="*/ 1425298 w 4525107"/>
                <a:gd name="connsiteY571" fmla="*/ 6396815 h 7903765"/>
                <a:gd name="connsiteX572" fmla="*/ 1367374 w 4525107"/>
                <a:gd name="connsiteY572" fmla="*/ 6394863 h 7903765"/>
                <a:gd name="connsiteX573" fmla="*/ 1324075 w 4525107"/>
                <a:gd name="connsiteY573" fmla="*/ 6367683 h 7903765"/>
                <a:gd name="connsiteX574" fmla="*/ 1280797 w 4525107"/>
                <a:gd name="connsiteY574" fmla="*/ 6428497 h 7903765"/>
                <a:gd name="connsiteX575" fmla="*/ 1282692 w 4525107"/>
                <a:gd name="connsiteY575" fmla="*/ 6508945 h 7903765"/>
                <a:gd name="connsiteX576" fmla="*/ 1280464 w 4525107"/>
                <a:gd name="connsiteY576" fmla="*/ 6509019 h 7903765"/>
                <a:gd name="connsiteX577" fmla="*/ 1262976 w 4525107"/>
                <a:gd name="connsiteY577" fmla="*/ 6422747 h 7903765"/>
                <a:gd name="connsiteX578" fmla="*/ 1318530 w 4525107"/>
                <a:gd name="connsiteY578" fmla="*/ 6361865 h 7903765"/>
                <a:gd name="connsiteX579" fmla="*/ 1297795 w 4525107"/>
                <a:gd name="connsiteY579" fmla="*/ 6259019 h 7903765"/>
                <a:gd name="connsiteX580" fmla="*/ 1335963 w 4525107"/>
                <a:gd name="connsiteY580" fmla="*/ 6208139 h 7903765"/>
                <a:gd name="connsiteX581" fmla="*/ 1282092 w 4525107"/>
                <a:gd name="connsiteY581" fmla="*/ 6206577 h 7903765"/>
                <a:gd name="connsiteX582" fmla="*/ 1257364 w 4525107"/>
                <a:gd name="connsiteY582" fmla="*/ 6194505 h 7903765"/>
                <a:gd name="connsiteX583" fmla="*/ 1161284 w 4525107"/>
                <a:gd name="connsiteY583" fmla="*/ 6226047 h 7903765"/>
                <a:gd name="connsiteX584" fmla="*/ 1075404 w 4525107"/>
                <a:gd name="connsiteY584" fmla="*/ 6157457 h 7903765"/>
                <a:gd name="connsiteX585" fmla="*/ 1076677 w 4525107"/>
                <a:gd name="connsiteY585" fmla="*/ 6154831 h 7903765"/>
                <a:gd name="connsiteX586" fmla="*/ 1164475 w 4525107"/>
                <a:gd name="connsiteY586" fmla="*/ 6201539 h 7903765"/>
                <a:gd name="connsiteX587" fmla="*/ 1248016 w 4525107"/>
                <a:gd name="connsiteY587" fmla="*/ 6187931 h 7903765"/>
                <a:gd name="connsiteX588" fmla="*/ 1212770 w 4525107"/>
                <a:gd name="connsiteY588" fmla="*/ 6136943 h 7903765"/>
                <a:gd name="connsiteX589" fmla="*/ 1135512 w 4525107"/>
                <a:gd name="connsiteY589" fmla="*/ 6142169 h 7903765"/>
                <a:gd name="connsiteX590" fmla="*/ 1075259 w 4525107"/>
                <a:gd name="connsiteY590" fmla="*/ 6078999 h 7903765"/>
                <a:gd name="connsiteX591" fmla="*/ 1076597 w 4525107"/>
                <a:gd name="connsiteY591" fmla="*/ 6077303 h 7903765"/>
                <a:gd name="connsiteX592" fmla="*/ 1141061 w 4525107"/>
                <a:gd name="connsiteY592" fmla="*/ 6124967 h 7903765"/>
                <a:gd name="connsiteX593" fmla="*/ 1210445 w 4525107"/>
                <a:gd name="connsiteY593" fmla="*/ 6128031 h 7903765"/>
                <a:gd name="connsiteX594" fmla="*/ 1211855 w 4525107"/>
                <a:gd name="connsiteY594" fmla="*/ 6073797 h 7903765"/>
                <a:gd name="connsiteX595" fmla="*/ 1137467 w 4525107"/>
                <a:gd name="connsiteY595" fmla="*/ 6060769 h 7903765"/>
                <a:gd name="connsiteX596" fmla="*/ 1061910 w 4525107"/>
                <a:gd name="connsiteY596" fmla="*/ 6022213 h 7903765"/>
                <a:gd name="connsiteX597" fmla="*/ 1078489 w 4525107"/>
                <a:gd name="connsiteY597" fmla="*/ 6022115 h 7903765"/>
                <a:gd name="connsiteX598" fmla="*/ 1142989 w 4525107"/>
                <a:gd name="connsiteY598" fmla="*/ 6035201 h 7903765"/>
                <a:gd name="connsiteX599" fmla="*/ 1213018 w 4525107"/>
                <a:gd name="connsiteY599" fmla="*/ 6069579 h 7903765"/>
                <a:gd name="connsiteX600" fmla="*/ 1246823 w 4525107"/>
                <a:gd name="connsiteY600" fmla="*/ 6020637 h 7903765"/>
                <a:gd name="connsiteX601" fmla="*/ 1187779 w 4525107"/>
                <a:gd name="connsiteY601" fmla="*/ 5980135 h 7903765"/>
                <a:gd name="connsiteX602" fmla="*/ 1107330 w 4525107"/>
                <a:gd name="connsiteY602" fmla="*/ 5982029 h 7903765"/>
                <a:gd name="connsiteX603" fmla="*/ 1107256 w 4525107"/>
                <a:gd name="connsiteY603" fmla="*/ 5979801 h 7903765"/>
                <a:gd name="connsiteX604" fmla="*/ 1138010 w 4525107"/>
                <a:gd name="connsiteY604" fmla="*/ 5957677 h 7903765"/>
                <a:gd name="connsiteX605" fmla="*/ 1164061 w 4525107"/>
                <a:gd name="connsiteY605" fmla="*/ 5956367 h 7903765"/>
                <a:gd name="connsiteX606" fmla="*/ 1193528 w 4525107"/>
                <a:gd name="connsiteY606" fmla="*/ 5962309 h 7903765"/>
                <a:gd name="connsiteX607" fmla="*/ 1253985 w 4525107"/>
                <a:gd name="connsiteY607" fmla="*/ 6015507 h 7903765"/>
                <a:gd name="connsiteX608" fmla="*/ 1348356 w 4525107"/>
                <a:gd name="connsiteY608" fmla="*/ 6001153 h 7903765"/>
                <a:gd name="connsiteX609" fmla="*/ 1394062 w 4525107"/>
                <a:gd name="connsiteY609" fmla="*/ 6032733 h 7903765"/>
                <a:gd name="connsiteX610" fmla="*/ 1391370 w 4525107"/>
                <a:gd name="connsiteY610" fmla="*/ 5964121 h 7903765"/>
                <a:gd name="connsiteX611" fmla="*/ 1484629 w 4525107"/>
                <a:gd name="connsiteY611" fmla="*/ 5889719 h 7903765"/>
                <a:gd name="connsiteX612" fmla="*/ 1527213 w 4525107"/>
                <a:gd name="connsiteY612" fmla="*/ 5894543 h 7903765"/>
                <a:gd name="connsiteX613" fmla="*/ 1533049 w 4525107"/>
                <a:gd name="connsiteY613" fmla="*/ 5897097 h 7903765"/>
                <a:gd name="connsiteX614" fmla="*/ 1546051 w 4525107"/>
                <a:gd name="connsiteY614" fmla="*/ 5818675 h 7903765"/>
                <a:gd name="connsiteX615" fmla="*/ 1584607 w 4525107"/>
                <a:gd name="connsiteY615" fmla="*/ 5743119 h 7903765"/>
                <a:gd name="connsiteX616" fmla="*/ 1520037 w 4525107"/>
                <a:gd name="connsiteY616" fmla="*/ 5734963 h 7903765"/>
                <a:gd name="connsiteX617" fmla="*/ 1528787 w 4525107"/>
                <a:gd name="connsiteY617" fmla="*/ 5736147 h 7903765"/>
                <a:gd name="connsiteX618" fmla="*/ 1530552 w 4525107"/>
                <a:gd name="connsiteY618" fmla="*/ 5737505 h 7903765"/>
                <a:gd name="connsiteX619" fmla="*/ 1482006 w 4525107"/>
                <a:gd name="connsiteY619" fmla="*/ 5801685 h 7903765"/>
                <a:gd name="connsiteX620" fmla="*/ 1483900 w 4525107"/>
                <a:gd name="connsiteY620" fmla="*/ 5882135 h 7903765"/>
                <a:gd name="connsiteX621" fmla="*/ 1481671 w 4525107"/>
                <a:gd name="connsiteY621" fmla="*/ 5882207 h 7903765"/>
                <a:gd name="connsiteX622" fmla="*/ 1464183 w 4525107"/>
                <a:gd name="connsiteY622" fmla="*/ 5795937 h 7903765"/>
                <a:gd name="connsiteX623" fmla="*/ 1520037 w 4525107"/>
                <a:gd name="connsiteY623" fmla="*/ 5734963 h 7903765"/>
                <a:gd name="connsiteX624" fmla="*/ 1458268 w 4525107"/>
                <a:gd name="connsiteY624" fmla="*/ 5727099 h 7903765"/>
                <a:gd name="connsiteX625" fmla="*/ 1467581 w 4525107"/>
                <a:gd name="connsiteY625" fmla="*/ 5728525 h 7903765"/>
                <a:gd name="connsiteX626" fmla="*/ 1469333 w 4525107"/>
                <a:gd name="connsiteY626" fmla="*/ 5730185 h 7903765"/>
                <a:gd name="connsiteX627" fmla="*/ 1409688 w 4525107"/>
                <a:gd name="connsiteY627" fmla="*/ 5808975 h 7903765"/>
                <a:gd name="connsiteX628" fmla="*/ 1402655 w 4525107"/>
                <a:gd name="connsiteY628" fmla="*/ 5907545 h 7903765"/>
                <a:gd name="connsiteX629" fmla="*/ 1400244 w 4525107"/>
                <a:gd name="connsiteY629" fmla="*/ 5907641 h 7903765"/>
                <a:gd name="connsiteX630" fmla="*/ 1391100 w 4525107"/>
                <a:gd name="connsiteY630" fmla="*/ 5801987 h 7903765"/>
                <a:gd name="connsiteX631" fmla="*/ 1458268 w 4525107"/>
                <a:gd name="connsiteY631" fmla="*/ 5727099 h 7903765"/>
                <a:gd name="connsiteX632" fmla="*/ 1517259 w 4525107"/>
                <a:gd name="connsiteY632" fmla="*/ 5694517 h 7903765"/>
                <a:gd name="connsiteX633" fmla="*/ 1354776 w 4525107"/>
                <a:gd name="connsiteY633" fmla="*/ 5824149 h 7903765"/>
                <a:gd name="connsiteX634" fmla="*/ 1359466 w 4525107"/>
                <a:gd name="connsiteY634" fmla="*/ 5943685 h 7903765"/>
                <a:gd name="connsiteX635" fmla="*/ 1279835 w 4525107"/>
                <a:gd name="connsiteY635" fmla="*/ 5888667 h 7903765"/>
                <a:gd name="connsiteX636" fmla="*/ 1043159 w 4525107"/>
                <a:gd name="connsiteY636" fmla="*/ 6009893 h 7903765"/>
                <a:gd name="connsiteX637" fmla="*/ 1164385 w 4525107"/>
                <a:gd name="connsiteY637" fmla="*/ 6246567 h 7903765"/>
                <a:gd name="connsiteX638" fmla="*/ 1258245 w 4525107"/>
                <a:gd name="connsiteY638" fmla="*/ 6249293 h 7903765"/>
                <a:gd name="connsiteX639" fmla="*/ 1191745 w 4525107"/>
                <a:gd name="connsiteY639" fmla="*/ 6337939 h 7903765"/>
                <a:gd name="connsiteX640" fmla="*/ 1312971 w 4525107"/>
                <a:gd name="connsiteY640" fmla="*/ 6574613 h 7903765"/>
                <a:gd name="connsiteX641" fmla="*/ 1549647 w 4525107"/>
                <a:gd name="connsiteY641" fmla="*/ 6453389 h 7903765"/>
                <a:gd name="connsiteX642" fmla="*/ 1551695 w 4525107"/>
                <a:gd name="connsiteY642" fmla="*/ 6357183 h 7903765"/>
                <a:gd name="connsiteX643" fmla="*/ 1611762 w 4525107"/>
                <a:gd name="connsiteY643" fmla="*/ 6390881 h 7903765"/>
                <a:gd name="connsiteX644" fmla="*/ 1848437 w 4525107"/>
                <a:gd name="connsiteY644" fmla="*/ 6269655 h 7903765"/>
                <a:gd name="connsiteX645" fmla="*/ 1727212 w 4525107"/>
                <a:gd name="connsiteY645" fmla="*/ 6032981 h 7903765"/>
                <a:gd name="connsiteX646" fmla="*/ 1649591 w 4525107"/>
                <a:gd name="connsiteY646" fmla="*/ 6025565 h 7903765"/>
                <a:gd name="connsiteX647" fmla="*/ 1712677 w 4525107"/>
                <a:gd name="connsiteY647" fmla="*/ 5939599 h 7903765"/>
                <a:gd name="connsiteX648" fmla="*/ 1591451 w 4525107"/>
                <a:gd name="connsiteY648" fmla="*/ 5702925 h 7903765"/>
                <a:gd name="connsiteX649" fmla="*/ 1517259 w 4525107"/>
                <a:gd name="connsiteY649" fmla="*/ 5694517 h 7903765"/>
                <a:gd name="connsiteX650" fmla="*/ 3166250 w 4525107"/>
                <a:gd name="connsiteY650" fmla="*/ 4895525 h 7903765"/>
                <a:gd name="connsiteX651" fmla="*/ 3065518 w 4525107"/>
                <a:gd name="connsiteY651" fmla="*/ 4979585 h 7903765"/>
                <a:gd name="connsiteX652" fmla="*/ 2954036 w 4525107"/>
                <a:gd name="connsiteY652" fmla="*/ 5353133 h 7903765"/>
                <a:gd name="connsiteX653" fmla="*/ 3033822 w 4525107"/>
                <a:gd name="connsiteY653" fmla="*/ 5500799 h 7903765"/>
                <a:gd name="connsiteX654" fmla="*/ 3033821 w 4525107"/>
                <a:gd name="connsiteY654" fmla="*/ 5500801 h 7903765"/>
                <a:gd name="connsiteX655" fmla="*/ 3181488 w 4525107"/>
                <a:gd name="connsiteY655" fmla="*/ 5421015 h 7903765"/>
                <a:gd name="connsiteX656" fmla="*/ 3292970 w 4525107"/>
                <a:gd name="connsiteY656" fmla="*/ 5047467 h 7903765"/>
                <a:gd name="connsiteX657" fmla="*/ 3213185 w 4525107"/>
                <a:gd name="connsiteY657" fmla="*/ 4899799 h 7903765"/>
                <a:gd name="connsiteX658" fmla="*/ 3166250 w 4525107"/>
                <a:gd name="connsiteY658" fmla="*/ 4895525 h 7903765"/>
                <a:gd name="connsiteX659" fmla="*/ 2612904 w 4525107"/>
                <a:gd name="connsiteY659" fmla="*/ 4889529 h 7903765"/>
                <a:gd name="connsiteX660" fmla="*/ 2516662 w 4525107"/>
                <a:gd name="connsiteY660" fmla="*/ 4966313 h 7903765"/>
                <a:gd name="connsiteX661" fmla="*/ 2385024 w 4525107"/>
                <a:gd name="connsiteY661" fmla="*/ 5374399 h 7903765"/>
                <a:gd name="connsiteX662" fmla="*/ 2456829 w 4525107"/>
                <a:gd name="connsiteY662" fmla="*/ 5514587 h 7903765"/>
                <a:gd name="connsiteX663" fmla="*/ 2456827 w 4525107"/>
                <a:gd name="connsiteY663" fmla="*/ 5514587 h 7903765"/>
                <a:gd name="connsiteX664" fmla="*/ 2597015 w 4525107"/>
                <a:gd name="connsiteY664" fmla="*/ 5442783 h 7903765"/>
                <a:gd name="connsiteX665" fmla="*/ 2728654 w 4525107"/>
                <a:gd name="connsiteY665" fmla="*/ 5034695 h 7903765"/>
                <a:gd name="connsiteX666" fmla="*/ 2656850 w 4525107"/>
                <a:gd name="connsiteY666" fmla="*/ 4894509 h 7903765"/>
                <a:gd name="connsiteX667" fmla="*/ 2612904 w 4525107"/>
                <a:gd name="connsiteY667" fmla="*/ 4889529 h 7903765"/>
                <a:gd name="connsiteX668" fmla="*/ 2100172 w 4525107"/>
                <a:gd name="connsiteY668" fmla="*/ 4882085 h 7903765"/>
                <a:gd name="connsiteX669" fmla="*/ 1999440 w 4525107"/>
                <a:gd name="connsiteY669" fmla="*/ 4966145 h 7903765"/>
                <a:gd name="connsiteX670" fmla="*/ 1887958 w 4525107"/>
                <a:gd name="connsiteY670" fmla="*/ 5339693 h 7903765"/>
                <a:gd name="connsiteX671" fmla="*/ 1967744 w 4525107"/>
                <a:gd name="connsiteY671" fmla="*/ 5487359 h 7903765"/>
                <a:gd name="connsiteX672" fmla="*/ 1967743 w 4525107"/>
                <a:gd name="connsiteY672" fmla="*/ 5487361 h 7903765"/>
                <a:gd name="connsiteX673" fmla="*/ 2115410 w 4525107"/>
                <a:gd name="connsiteY673" fmla="*/ 5407575 h 7903765"/>
                <a:gd name="connsiteX674" fmla="*/ 2226892 w 4525107"/>
                <a:gd name="connsiteY674" fmla="*/ 5034027 h 7903765"/>
                <a:gd name="connsiteX675" fmla="*/ 2147107 w 4525107"/>
                <a:gd name="connsiteY675" fmla="*/ 4886359 h 7903765"/>
                <a:gd name="connsiteX676" fmla="*/ 2100172 w 4525107"/>
                <a:gd name="connsiteY676" fmla="*/ 4882085 h 7903765"/>
                <a:gd name="connsiteX677" fmla="*/ 3690182 w 4525107"/>
                <a:gd name="connsiteY677" fmla="*/ 4880789 h 7903765"/>
                <a:gd name="connsiteX678" fmla="*/ 3593940 w 4525107"/>
                <a:gd name="connsiteY678" fmla="*/ 4957573 h 7903765"/>
                <a:gd name="connsiteX679" fmla="*/ 3462302 w 4525107"/>
                <a:gd name="connsiteY679" fmla="*/ 5365659 h 7903765"/>
                <a:gd name="connsiteX680" fmla="*/ 3534107 w 4525107"/>
                <a:gd name="connsiteY680" fmla="*/ 5505847 h 7903765"/>
                <a:gd name="connsiteX681" fmla="*/ 3534105 w 4525107"/>
                <a:gd name="connsiteY681" fmla="*/ 5505847 h 7903765"/>
                <a:gd name="connsiteX682" fmla="*/ 3674293 w 4525107"/>
                <a:gd name="connsiteY682" fmla="*/ 5434043 h 7903765"/>
                <a:gd name="connsiteX683" fmla="*/ 3805932 w 4525107"/>
                <a:gd name="connsiteY683" fmla="*/ 5025955 h 7903765"/>
                <a:gd name="connsiteX684" fmla="*/ 3734128 w 4525107"/>
                <a:gd name="connsiteY684" fmla="*/ 4885769 h 7903765"/>
                <a:gd name="connsiteX685" fmla="*/ 3690182 w 4525107"/>
                <a:gd name="connsiteY685" fmla="*/ 4880789 h 7903765"/>
                <a:gd name="connsiteX686" fmla="*/ 1602040 w 4525107"/>
                <a:gd name="connsiteY686" fmla="*/ 4769563 h 7903765"/>
                <a:gd name="connsiteX687" fmla="*/ 1505798 w 4525107"/>
                <a:gd name="connsiteY687" fmla="*/ 4846347 h 7903765"/>
                <a:gd name="connsiteX688" fmla="*/ 1374160 w 4525107"/>
                <a:gd name="connsiteY688" fmla="*/ 5254433 h 7903765"/>
                <a:gd name="connsiteX689" fmla="*/ 1445965 w 4525107"/>
                <a:gd name="connsiteY689" fmla="*/ 5394621 h 7903765"/>
                <a:gd name="connsiteX690" fmla="*/ 1445963 w 4525107"/>
                <a:gd name="connsiteY690" fmla="*/ 5394621 h 7903765"/>
                <a:gd name="connsiteX691" fmla="*/ 1586151 w 4525107"/>
                <a:gd name="connsiteY691" fmla="*/ 5322817 h 7903765"/>
                <a:gd name="connsiteX692" fmla="*/ 1717790 w 4525107"/>
                <a:gd name="connsiteY692" fmla="*/ 4914729 h 7903765"/>
                <a:gd name="connsiteX693" fmla="*/ 1645986 w 4525107"/>
                <a:gd name="connsiteY693" fmla="*/ 4774543 h 7903765"/>
                <a:gd name="connsiteX694" fmla="*/ 1602040 w 4525107"/>
                <a:gd name="connsiteY694" fmla="*/ 4769563 h 7903765"/>
                <a:gd name="connsiteX695" fmla="*/ 1522491 w 4525107"/>
                <a:gd name="connsiteY695" fmla="*/ 4265785 h 7903765"/>
                <a:gd name="connsiteX696" fmla="*/ 1431337 w 4525107"/>
                <a:gd name="connsiteY696" fmla="*/ 4483995 h 7903765"/>
                <a:gd name="connsiteX697" fmla="*/ 4069278 w 4525107"/>
                <a:gd name="connsiteY697" fmla="*/ 4543729 h 7903765"/>
                <a:gd name="connsiteX698" fmla="*/ 4128948 w 4525107"/>
                <a:gd name="connsiteY698" fmla="*/ 4302045 h 7903765"/>
                <a:gd name="connsiteX699" fmla="*/ 1522491 w 4525107"/>
                <a:gd name="connsiteY699" fmla="*/ 4265785 h 7903765"/>
                <a:gd name="connsiteX700" fmla="*/ 1634156 w 4525107"/>
                <a:gd name="connsiteY700" fmla="*/ 3849447 h 7903765"/>
                <a:gd name="connsiteX701" fmla="*/ 1547841 w 4525107"/>
                <a:gd name="connsiteY701" fmla="*/ 4069615 h 7903765"/>
                <a:gd name="connsiteX702" fmla="*/ 2655837 w 4525107"/>
                <a:gd name="connsiteY702" fmla="*/ 4269727 h 7903765"/>
                <a:gd name="connsiteX703" fmla="*/ 2714237 w 4525107"/>
                <a:gd name="connsiteY703" fmla="*/ 4055591 h 7903765"/>
                <a:gd name="connsiteX704" fmla="*/ 1634156 w 4525107"/>
                <a:gd name="connsiteY704" fmla="*/ 3849447 h 7903765"/>
                <a:gd name="connsiteX705" fmla="*/ 4240779 w 4525107"/>
                <a:gd name="connsiteY705" fmla="*/ 3828161 h 7903765"/>
                <a:gd name="connsiteX706" fmla="*/ 2987347 w 4525107"/>
                <a:gd name="connsiteY706" fmla="*/ 4065017 h 7903765"/>
                <a:gd name="connsiteX707" fmla="*/ 2929464 w 4525107"/>
                <a:gd name="connsiteY707" fmla="*/ 4280763 h 7903765"/>
                <a:gd name="connsiteX708" fmla="*/ 4186459 w 4525107"/>
                <a:gd name="connsiteY708" fmla="*/ 4071103 h 7903765"/>
                <a:gd name="connsiteX709" fmla="*/ 4240779 w 4525107"/>
                <a:gd name="connsiteY709" fmla="*/ 3828161 h 7903765"/>
                <a:gd name="connsiteX710" fmla="*/ 3696218 w 4525107"/>
                <a:gd name="connsiteY710" fmla="*/ 871559 h 7903765"/>
                <a:gd name="connsiteX711" fmla="*/ 3672479 w 4525107"/>
                <a:gd name="connsiteY711" fmla="*/ 1911993 h 7903765"/>
                <a:gd name="connsiteX712" fmla="*/ 3441169 w 4525107"/>
                <a:gd name="connsiteY712" fmla="*/ 2994115 h 7903765"/>
                <a:gd name="connsiteX713" fmla="*/ 3750295 w 4525107"/>
                <a:gd name="connsiteY713" fmla="*/ 1938631 h 7903765"/>
                <a:gd name="connsiteX714" fmla="*/ 3696218 w 4525107"/>
                <a:gd name="connsiteY714" fmla="*/ 871559 h 7903765"/>
                <a:gd name="connsiteX715" fmla="*/ 3179811 w 4525107"/>
                <a:gd name="connsiteY715" fmla="*/ 861985 h 7903765"/>
                <a:gd name="connsiteX716" fmla="*/ 3156072 w 4525107"/>
                <a:gd name="connsiteY716" fmla="*/ 1902419 h 7903765"/>
                <a:gd name="connsiteX717" fmla="*/ 2924762 w 4525107"/>
                <a:gd name="connsiteY717" fmla="*/ 2984541 h 7903765"/>
                <a:gd name="connsiteX718" fmla="*/ 3233888 w 4525107"/>
                <a:gd name="connsiteY718" fmla="*/ 1929057 h 7903765"/>
                <a:gd name="connsiteX719" fmla="*/ 3179811 w 4525107"/>
                <a:gd name="connsiteY719" fmla="*/ 861985 h 7903765"/>
                <a:gd name="connsiteX720" fmla="*/ 2620412 w 4525107"/>
                <a:gd name="connsiteY720" fmla="*/ 732495 h 7903765"/>
                <a:gd name="connsiteX721" fmla="*/ 2596673 w 4525107"/>
                <a:gd name="connsiteY721" fmla="*/ 1772929 h 7903765"/>
                <a:gd name="connsiteX722" fmla="*/ 2365363 w 4525107"/>
                <a:gd name="connsiteY722" fmla="*/ 2855051 h 7903765"/>
                <a:gd name="connsiteX723" fmla="*/ 2674489 w 4525107"/>
                <a:gd name="connsiteY723" fmla="*/ 1799567 h 7903765"/>
                <a:gd name="connsiteX724" fmla="*/ 2620412 w 4525107"/>
                <a:gd name="connsiteY724" fmla="*/ 732495 h 7903765"/>
                <a:gd name="connsiteX725" fmla="*/ 3285393 w 4525107"/>
                <a:gd name="connsiteY725" fmla="*/ 8273 h 7903765"/>
                <a:gd name="connsiteX726" fmla="*/ 4391835 w 4525107"/>
                <a:gd name="connsiteY726" fmla="*/ 516993 h 7903765"/>
                <a:gd name="connsiteX727" fmla="*/ 4525107 w 4525107"/>
                <a:gd name="connsiteY727" fmla="*/ 7903765 h 7903765"/>
                <a:gd name="connsiteX728" fmla="*/ 0 w 4525107"/>
                <a:gd name="connsiteY728" fmla="*/ 6825241 h 7903765"/>
                <a:gd name="connsiteX729" fmla="*/ 1985519 w 4525107"/>
                <a:gd name="connsiteY729" fmla="*/ 500951 h 7903765"/>
                <a:gd name="connsiteX730" fmla="*/ 3285393 w 4525107"/>
                <a:gd name="connsiteY730" fmla="*/ 8273 h 7903765"/>
                <a:gd name="connsiteX0" fmla="*/ 3633745 w 4525107"/>
                <a:gd name="connsiteY0" fmla="*/ 6755915 h 7895527"/>
                <a:gd name="connsiteX1" fmla="*/ 3629790 w 4525107"/>
                <a:gd name="connsiteY1" fmla="*/ 6837929 h 7895527"/>
                <a:gd name="connsiteX2" fmla="*/ 3599816 w 4525107"/>
                <a:gd name="connsiteY2" fmla="*/ 6917283 h 7895527"/>
                <a:gd name="connsiteX3" fmla="*/ 3603770 w 4525107"/>
                <a:gd name="connsiteY3" fmla="*/ 6835267 h 7895527"/>
                <a:gd name="connsiteX4" fmla="*/ 3633745 w 4525107"/>
                <a:gd name="connsiteY4" fmla="*/ 6755915 h 7895527"/>
                <a:gd name="connsiteX5" fmla="*/ 3524733 w 4525107"/>
                <a:gd name="connsiteY5" fmla="*/ 6664233 h 7895527"/>
                <a:gd name="connsiteX6" fmla="*/ 3534146 w 4525107"/>
                <a:gd name="connsiteY6" fmla="*/ 6664621 h 7895527"/>
                <a:gd name="connsiteX7" fmla="*/ 3536070 w 4525107"/>
                <a:gd name="connsiteY7" fmla="*/ 6666079 h 7895527"/>
                <a:gd name="connsiteX8" fmla="*/ 3485494 w 4525107"/>
                <a:gd name="connsiteY8" fmla="*/ 6750973 h 7895527"/>
                <a:gd name="connsiteX9" fmla="*/ 3489391 w 4525107"/>
                <a:gd name="connsiteY9" fmla="*/ 6849715 h 7895527"/>
                <a:gd name="connsiteX10" fmla="*/ 3487005 w 4525107"/>
                <a:gd name="connsiteY10" fmla="*/ 6850077 h 7895527"/>
                <a:gd name="connsiteX11" fmla="*/ 3466246 w 4525107"/>
                <a:gd name="connsiteY11" fmla="*/ 6746081 h 7895527"/>
                <a:gd name="connsiteX12" fmla="*/ 3524733 w 4525107"/>
                <a:gd name="connsiteY12" fmla="*/ 6664233 h 7895527"/>
                <a:gd name="connsiteX13" fmla="*/ 2429818 w 4525107"/>
                <a:gd name="connsiteY13" fmla="*/ 6605513 h 7895527"/>
                <a:gd name="connsiteX14" fmla="*/ 2416829 w 4525107"/>
                <a:gd name="connsiteY14" fmla="*/ 6686589 h 7895527"/>
                <a:gd name="connsiteX15" fmla="*/ 2378274 w 4525107"/>
                <a:gd name="connsiteY15" fmla="*/ 6762145 h 7895527"/>
                <a:gd name="connsiteX16" fmla="*/ 2391262 w 4525107"/>
                <a:gd name="connsiteY16" fmla="*/ 6681069 h 7895527"/>
                <a:gd name="connsiteX17" fmla="*/ 2429818 w 4525107"/>
                <a:gd name="connsiteY17" fmla="*/ 6605513 h 7895527"/>
                <a:gd name="connsiteX18" fmla="*/ 3903054 w 4525107"/>
                <a:gd name="connsiteY18" fmla="*/ 6587301 h 7895527"/>
                <a:gd name="connsiteX19" fmla="*/ 3972388 w 4525107"/>
                <a:gd name="connsiteY19" fmla="*/ 6627555 h 7895527"/>
                <a:gd name="connsiteX20" fmla="*/ 4051953 w 4525107"/>
                <a:gd name="connsiteY20" fmla="*/ 6617695 h 7895527"/>
                <a:gd name="connsiteX21" fmla="*/ 4052284 w 4525107"/>
                <a:gd name="connsiteY21" fmla="*/ 6619827 h 7895527"/>
                <a:gd name="connsiteX22" fmla="*/ 3968775 w 4525107"/>
                <a:gd name="connsiteY22" fmla="*/ 6645263 h 7895527"/>
                <a:gd name="connsiteX23" fmla="*/ 3901912 w 4525107"/>
                <a:gd name="connsiteY23" fmla="*/ 6589133 h 7895527"/>
                <a:gd name="connsiteX24" fmla="*/ 3903054 w 4525107"/>
                <a:gd name="connsiteY24" fmla="*/ 6587301 h 7895527"/>
                <a:gd name="connsiteX25" fmla="*/ 662179 w 4525107"/>
                <a:gd name="connsiteY25" fmla="*/ 6566989 h 7895527"/>
                <a:gd name="connsiteX26" fmla="*/ 2520599 w 4525107"/>
                <a:gd name="connsiteY26" fmla="*/ 7392895 h 7895527"/>
                <a:gd name="connsiteX27" fmla="*/ 4097485 w 4525107"/>
                <a:gd name="connsiteY27" fmla="*/ 7130249 h 7895527"/>
                <a:gd name="connsiteX28" fmla="*/ 2625841 w 4525107"/>
                <a:gd name="connsiteY28" fmla="*/ 7253181 h 7895527"/>
                <a:gd name="connsiteX29" fmla="*/ 662179 w 4525107"/>
                <a:gd name="connsiteY29" fmla="*/ 6566989 h 7895527"/>
                <a:gd name="connsiteX30" fmla="*/ 3943532 w 4525107"/>
                <a:gd name="connsiteY30" fmla="*/ 6541397 h 7895527"/>
                <a:gd name="connsiteX31" fmla="*/ 4009081 w 4525107"/>
                <a:gd name="connsiteY31" fmla="*/ 6547279 h 7895527"/>
                <a:gd name="connsiteX32" fmla="*/ 4088433 w 4525107"/>
                <a:gd name="connsiteY32" fmla="*/ 6577251 h 7895527"/>
                <a:gd name="connsiteX33" fmla="*/ 4006417 w 4525107"/>
                <a:gd name="connsiteY33" fmla="*/ 6573297 h 7895527"/>
                <a:gd name="connsiteX34" fmla="*/ 3927066 w 4525107"/>
                <a:gd name="connsiteY34" fmla="*/ 6543323 h 7895527"/>
                <a:gd name="connsiteX35" fmla="*/ 3943532 w 4525107"/>
                <a:gd name="connsiteY35" fmla="*/ 6541397 h 7895527"/>
                <a:gd name="connsiteX36" fmla="*/ 2331600 w 4525107"/>
                <a:gd name="connsiteY36" fmla="*/ 6502353 h 7895527"/>
                <a:gd name="connsiteX37" fmla="*/ 2340912 w 4525107"/>
                <a:gd name="connsiteY37" fmla="*/ 6503777 h 7895527"/>
                <a:gd name="connsiteX38" fmla="*/ 2342664 w 4525107"/>
                <a:gd name="connsiteY38" fmla="*/ 6505437 h 7895527"/>
                <a:gd name="connsiteX39" fmla="*/ 2283020 w 4525107"/>
                <a:gd name="connsiteY39" fmla="*/ 6584227 h 7895527"/>
                <a:gd name="connsiteX40" fmla="*/ 2275988 w 4525107"/>
                <a:gd name="connsiteY40" fmla="*/ 6682795 h 7895527"/>
                <a:gd name="connsiteX41" fmla="*/ 2273576 w 4525107"/>
                <a:gd name="connsiteY41" fmla="*/ 6682891 h 7895527"/>
                <a:gd name="connsiteX42" fmla="*/ 2264430 w 4525107"/>
                <a:gd name="connsiteY42" fmla="*/ 6577239 h 7895527"/>
                <a:gd name="connsiteX43" fmla="*/ 2331600 w 4525107"/>
                <a:gd name="connsiteY43" fmla="*/ 6502353 h 7895527"/>
                <a:gd name="connsiteX44" fmla="*/ 2716104 w 4525107"/>
                <a:gd name="connsiteY44" fmla="*/ 6467677 h 7895527"/>
                <a:gd name="connsiteX45" fmla="*/ 2780567 w 4525107"/>
                <a:gd name="connsiteY45" fmla="*/ 6515343 h 7895527"/>
                <a:gd name="connsiteX46" fmla="*/ 2860734 w 4525107"/>
                <a:gd name="connsiteY46" fmla="*/ 6514331 h 7895527"/>
                <a:gd name="connsiteX47" fmla="*/ 2860828 w 4525107"/>
                <a:gd name="connsiteY47" fmla="*/ 6516487 h 7895527"/>
                <a:gd name="connsiteX48" fmla="*/ 2775020 w 4525107"/>
                <a:gd name="connsiteY48" fmla="*/ 6532543 h 7895527"/>
                <a:gd name="connsiteX49" fmla="*/ 2714766 w 4525107"/>
                <a:gd name="connsiteY49" fmla="*/ 6469371 h 7895527"/>
                <a:gd name="connsiteX50" fmla="*/ 2716104 w 4525107"/>
                <a:gd name="connsiteY50" fmla="*/ 6467677 h 7895527"/>
                <a:gd name="connsiteX51" fmla="*/ 3966317 w 4525107"/>
                <a:gd name="connsiteY51" fmla="*/ 6455367 h 7895527"/>
                <a:gd name="connsiteX52" fmla="*/ 3996260 w 4525107"/>
                <a:gd name="connsiteY52" fmla="*/ 6458021 h 7895527"/>
                <a:gd name="connsiteX53" fmla="*/ 4062819 w 4525107"/>
                <a:gd name="connsiteY53" fmla="*/ 6515625 h 7895527"/>
                <a:gd name="connsiteX54" fmla="*/ 4061663 w 4525107"/>
                <a:gd name="connsiteY54" fmla="*/ 6517529 h 7895527"/>
                <a:gd name="connsiteX55" fmla="*/ 3992514 w 4525107"/>
                <a:gd name="connsiteY55" fmla="*/ 6476367 h 7895527"/>
                <a:gd name="connsiteX56" fmla="*/ 3912767 w 4525107"/>
                <a:gd name="connsiteY56" fmla="*/ 6487137 h 7895527"/>
                <a:gd name="connsiteX57" fmla="*/ 3912449 w 4525107"/>
                <a:gd name="connsiteY57" fmla="*/ 6484931 h 7895527"/>
                <a:gd name="connsiteX58" fmla="*/ 3940569 w 4525107"/>
                <a:gd name="connsiteY58" fmla="*/ 6459545 h 7895527"/>
                <a:gd name="connsiteX59" fmla="*/ 3966317 w 4525107"/>
                <a:gd name="connsiteY59" fmla="*/ 6455367 h 7895527"/>
                <a:gd name="connsiteX60" fmla="*/ 3672679 w 4525107"/>
                <a:gd name="connsiteY60" fmla="*/ 6448929 h 7895527"/>
                <a:gd name="connsiteX61" fmla="*/ 3633129 w 4525107"/>
                <a:gd name="connsiteY61" fmla="*/ 6488373 h 7895527"/>
                <a:gd name="connsiteX62" fmla="*/ 3672532 w 4525107"/>
                <a:gd name="connsiteY62" fmla="*/ 6547989 h 7895527"/>
                <a:gd name="connsiteX63" fmla="*/ 3732146 w 4525107"/>
                <a:gd name="connsiteY63" fmla="*/ 6508587 h 7895527"/>
                <a:gd name="connsiteX64" fmla="*/ 3692744 w 4525107"/>
                <a:gd name="connsiteY64" fmla="*/ 6448971 h 7895527"/>
                <a:gd name="connsiteX65" fmla="*/ 3672679 w 4525107"/>
                <a:gd name="connsiteY65" fmla="*/ 6448929 h 7895527"/>
                <a:gd name="connsiteX66" fmla="*/ 2761404 w 4525107"/>
                <a:gd name="connsiteY66" fmla="*/ 6426525 h 7895527"/>
                <a:gd name="connsiteX67" fmla="*/ 2825903 w 4525107"/>
                <a:gd name="connsiteY67" fmla="*/ 6439611 h 7895527"/>
                <a:gd name="connsiteX68" fmla="*/ 2901458 w 4525107"/>
                <a:gd name="connsiteY68" fmla="*/ 6478165 h 7895527"/>
                <a:gd name="connsiteX69" fmla="*/ 2820381 w 4525107"/>
                <a:gd name="connsiteY69" fmla="*/ 6465177 h 7895527"/>
                <a:gd name="connsiteX70" fmla="*/ 2744826 w 4525107"/>
                <a:gd name="connsiteY70" fmla="*/ 6426621 h 7895527"/>
                <a:gd name="connsiteX71" fmla="*/ 2761404 w 4525107"/>
                <a:gd name="connsiteY71" fmla="*/ 6426525 h 7895527"/>
                <a:gd name="connsiteX72" fmla="*/ 1374430 w 4525107"/>
                <a:gd name="connsiteY72" fmla="*/ 6389491 h 7895527"/>
                <a:gd name="connsiteX73" fmla="*/ 1361441 w 4525107"/>
                <a:gd name="connsiteY73" fmla="*/ 6470567 h 7895527"/>
                <a:gd name="connsiteX74" fmla="*/ 1322886 w 4525107"/>
                <a:gd name="connsiteY74" fmla="*/ 6546123 h 7895527"/>
                <a:gd name="connsiteX75" fmla="*/ 1335874 w 4525107"/>
                <a:gd name="connsiteY75" fmla="*/ 6465047 h 7895527"/>
                <a:gd name="connsiteX76" fmla="*/ 1374430 w 4525107"/>
                <a:gd name="connsiteY76" fmla="*/ 6389491 h 7895527"/>
                <a:gd name="connsiteX77" fmla="*/ 3925293 w 4525107"/>
                <a:gd name="connsiteY77" fmla="*/ 6376291 h 7895527"/>
                <a:gd name="connsiteX78" fmla="*/ 3962272 w 4525107"/>
                <a:gd name="connsiteY78" fmla="*/ 6381981 h 7895527"/>
                <a:gd name="connsiteX79" fmla="*/ 4043734 w 4525107"/>
                <a:gd name="connsiteY79" fmla="*/ 6449881 h 7895527"/>
                <a:gd name="connsiteX80" fmla="*/ 4042277 w 4525107"/>
                <a:gd name="connsiteY80" fmla="*/ 6451805 h 7895527"/>
                <a:gd name="connsiteX81" fmla="*/ 3957382 w 4525107"/>
                <a:gd name="connsiteY81" fmla="*/ 6401229 h 7895527"/>
                <a:gd name="connsiteX82" fmla="*/ 3858639 w 4525107"/>
                <a:gd name="connsiteY82" fmla="*/ 6405127 h 7895527"/>
                <a:gd name="connsiteX83" fmla="*/ 3858277 w 4525107"/>
                <a:gd name="connsiteY83" fmla="*/ 6402741 h 7895527"/>
                <a:gd name="connsiteX84" fmla="*/ 3893405 w 4525107"/>
                <a:gd name="connsiteY84" fmla="*/ 6378299 h 7895527"/>
                <a:gd name="connsiteX85" fmla="*/ 3925293 w 4525107"/>
                <a:gd name="connsiteY85" fmla="*/ 6376291 h 7895527"/>
                <a:gd name="connsiteX86" fmla="*/ 2793552 w 4525107"/>
                <a:gd name="connsiteY86" fmla="*/ 6343537 h 7895527"/>
                <a:gd name="connsiteX87" fmla="*/ 2823019 w 4525107"/>
                <a:gd name="connsiteY87" fmla="*/ 6349483 h 7895527"/>
                <a:gd name="connsiteX88" fmla="*/ 2882808 w 4525107"/>
                <a:gd name="connsiteY88" fmla="*/ 6414087 h 7895527"/>
                <a:gd name="connsiteX89" fmla="*/ 2881449 w 4525107"/>
                <a:gd name="connsiteY89" fmla="*/ 6415851 h 7895527"/>
                <a:gd name="connsiteX90" fmla="*/ 2817269 w 4525107"/>
                <a:gd name="connsiteY90" fmla="*/ 6367303 h 7895527"/>
                <a:gd name="connsiteX91" fmla="*/ 2736820 w 4525107"/>
                <a:gd name="connsiteY91" fmla="*/ 6369199 h 7895527"/>
                <a:gd name="connsiteX92" fmla="*/ 2736748 w 4525107"/>
                <a:gd name="connsiteY92" fmla="*/ 6366971 h 7895527"/>
                <a:gd name="connsiteX93" fmla="*/ 2767500 w 4525107"/>
                <a:gd name="connsiteY93" fmla="*/ 6344847 h 7895527"/>
                <a:gd name="connsiteX94" fmla="*/ 2793552 w 4525107"/>
                <a:gd name="connsiteY94" fmla="*/ 6343537 h 7895527"/>
                <a:gd name="connsiteX95" fmla="*/ 3683526 w 4525107"/>
                <a:gd name="connsiteY95" fmla="*/ 6336837 h 7895527"/>
                <a:gd name="connsiteX96" fmla="*/ 3710443 w 4525107"/>
                <a:gd name="connsiteY96" fmla="*/ 6336895 h 7895527"/>
                <a:gd name="connsiteX97" fmla="*/ 3763301 w 4525107"/>
                <a:gd name="connsiteY97" fmla="*/ 6416865 h 7895527"/>
                <a:gd name="connsiteX98" fmla="*/ 3744120 w 4525107"/>
                <a:gd name="connsiteY98" fmla="*/ 6450179 h 7895527"/>
                <a:gd name="connsiteX99" fmla="*/ 3772227 w 4525107"/>
                <a:gd name="connsiteY99" fmla="*/ 6449745 h 7895527"/>
                <a:gd name="connsiteX100" fmla="*/ 3825084 w 4525107"/>
                <a:gd name="connsiteY100" fmla="*/ 6529715 h 7895527"/>
                <a:gd name="connsiteX101" fmla="*/ 3745113 w 4525107"/>
                <a:gd name="connsiteY101" fmla="*/ 6582573 h 7895527"/>
                <a:gd name="connsiteX102" fmla="*/ 3722251 w 4525107"/>
                <a:gd name="connsiteY102" fmla="*/ 6572891 h 7895527"/>
                <a:gd name="connsiteX103" fmla="*/ 3725347 w 4525107"/>
                <a:gd name="connsiteY103" fmla="*/ 6607441 h 7895527"/>
                <a:gd name="connsiteX104" fmla="*/ 3645374 w 4525107"/>
                <a:gd name="connsiteY104" fmla="*/ 6660301 h 7895527"/>
                <a:gd name="connsiteX105" fmla="*/ 3592517 w 4525107"/>
                <a:gd name="connsiteY105" fmla="*/ 6580331 h 7895527"/>
                <a:gd name="connsiteX106" fmla="*/ 3612814 w 4525107"/>
                <a:gd name="connsiteY106" fmla="*/ 6545921 h 7895527"/>
                <a:gd name="connsiteX107" fmla="*/ 3579077 w 4525107"/>
                <a:gd name="connsiteY107" fmla="*/ 6548681 h 7895527"/>
                <a:gd name="connsiteX108" fmla="*/ 3526219 w 4525107"/>
                <a:gd name="connsiteY108" fmla="*/ 6468711 h 7895527"/>
                <a:gd name="connsiteX109" fmla="*/ 3606190 w 4525107"/>
                <a:gd name="connsiteY109" fmla="*/ 6415853 h 7895527"/>
                <a:gd name="connsiteX110" fmla="*/ 3636912 w 4525107"/>
                <a:gd name="connsiteY110" fmla="*/ 6432395 h 7895527"/>
                <a:gd name="connsiteX111" fmla="*/ 3630472 w 4525107"/>
                <a:gd name="connsiteY111" fmla="*/ 6389753 h 7895527"/>
                <a:gd name="connsiteX112" fmla="*/ 3683526 w 4525107"/>
                <a:gd name="connsiteY112" fmla="*/ 6336837 h 7895527"/>
                <a:gd name="connsiteX113" fmla="*/ 3684309 w 4525107"/>
                <a:gd name="connsiteY113" fmla="*/ 6320363 h 7895527"/>
                <a:gd name="connsiteX114" fmla="*/ 3625837 w 4525107"/>
                <a:gd name="connsiteY114" fmla="*/ 6378679 h 7895527"/>
                <a:gd name="connsiteX115" fmla="*/ 3632934 w 4525107"/>
                <a:gd name="connsiteY115" fmla="*/ 6425677 h 7895527"/>
                <a:gd name="connsiteX116" fmla="*/ 3599077 w 4525107"/>
                <a:gd name="connsiteY116" fmla="*/ 6407447 h 7895527"/>
                <a:gd name="connsiteX117" fmla="*/ 3510940 w 4525107"/>
                <a:gd name="connsiteY117" fmla="*/ 6465701 h 7895527"/>
                <a:gd name="connsiteX118" fmla="*/ 3569193 w 4525107"/>
                <a:gd name="connsiteY118" fmla="*/ 6553837 h 7895527"/>
                <a:gd name="connsiteX119" fmla="*/ 3606377 w 4525107"/>
                <a:gd name="connsiteY119" fmla="*/ 6550793 h 7895527"/>
                <a:gd name="connsiteX120" fmla="*/ 3584009 w 4525107"/>
                <a:gd name="connsiteY120" fmla="*/ 6588715 h 7895527"/>
                <a:gd name="connsiteX121" fmla="*/ 3642262 w 4525107"/>
                <a:gd name="connsiteY121" fmla="*/ 6676851 h 7895527"/>
                <a:gd name="connsiteX122" fmla="*/ 3730399 w 4525107"/>
                <a:gd name="connsiteY122" fmla="*/ 6618597 h 7895527"/>
                <a:gd name="connsiteX123" fmla="*/ 3726985 w 4525107"/>
                <a:gd name="connsiteY123" fmla="*/ 6580519 h 7895527"/>
                <a:gd name="connsiteX124" fmla="*/ 3752183 w 4525107"/>
                <a:gd name="connsiteY124" fmla="*/ 6591191 h 7895527"/>
                <a:gd name="connsiteX125" fmla="*/ 3840320 w 4525107"/>
                <a:gd name="connsiteY125" fmla="*/ 6532937 h 7895527"/>
                <a:gd name="connsiteX126" fmla="*/ 3782066 w 4525107"/>
                <a:gd name="connsiteY126" fmla="*/ 6444797 h 7895527"/>
                <a:gd name="connsiteX127" fmla="*/ 3751088 w 4525107"/>
                <a:gd name="connsiteY127" fmla="*/ 6445275 h 7895527"/>
                <a:gd name="connsiteX128" fmla="*/ 3772228 w 4525107"/>
                <a:gd name="connsiteY128" fmla="*/ 6408563 h 7895527"/>
                <a:gd name="connsiteX129" fmla="*/ 3713975 w 4525107"/>
                <a:gd name="connsiteY129" fmla="*/ 6320425 h 7895527"/>
                <a:gd name="connsiteX130" fmla="*/ 3684309 w 4525107"/>
                <a:gd name="connsiteY130" fmla="*/ 6320363 h 7895527"/>
                <a:gd name="connsiteX131" fmla="*/ 2502421 w 4525107"/>
                <a:gd name="connsiteY131" fmla="*/ 6304705 h 7895527"/>
                <a:gd name="connsiteX132" fmla="*/ 2458757 w 4525107"/>
                <a:gd name="connsiteY132" fmla="*/ 6339541 h 7895527"/>
                <a:gd name="connsiteX133" fmla="*/ 2491334 w 4525107"/>
                <a:gd name="connsiteY133" fmla="*/ 6403143 h 7895527"/>
                <a:gd name="connsiteX134" fmla="*/ 2554936 w 4525107"/>
                <a:gd name="connsiteY134" fmla="*/ 6370569 h 7895527"/>
                <a:gd name="connsiteX135" fmla="*/ 2522359 w 4525107"/>
                <a:gd name="connsiteY135" fmla="*/ 6306965 h 7895527"/>
                <a:gd name="connsiteX136" fmla="*/ 2502421 w 4525107"/>
                <a:gd name="connsiteY136" fmla="*/ 6304705 h 7895527"/>
                <a:gd name="connsiteX137" fmla="*/ 1276212 w 4525107"/>
                <a:gd name="connsiteY137" fmla="*/ 6286331 h 7895527"/>
                <a:gd name="connsiteX138" fmla="*/ 1285524 w 4525107"/>
                <a:gd name="connsiteY138" fmla="*/ 6287755 h 7895527"/>
                <a:gd name="connsiteX139" fmla="*/ 1287276 w 4525107"/>
                <a:gd name="connsiteY139" fmla="*/ 6289415 h 7895527"/>
                <a:gd name="connsiteX140" fmla="*/ 1227632 w 4525107"/>
                <a:gd name="connsiteY140" fmla="*/ 6368205 h 7895527"/>
                <a:gd name="connsiteX141" fmla="*/ 1220600 w 4525107"/>
                <a:gd name="connsiteY141" fmla="*/ 6466773 h 7895527"/>
                <a:gd name="connsiteX142" fmla="*/ 1218188 w 4525107"/>
                <a:gd name="connsiteY142" fmla="*/ 6466869 h 7895527"/>
                <a:gd name="connsiteX143" fmla="*/ 1209042 w 4525107"/>
                <a:gd name="connsiteY143" fmla="*/ 6361217 h 7895527"/>
                <a:gd name="connsiteX144" fmla="*/ 1276212 w 4525107"/>
                <a:gd name="connsiteY144" fmla="*/ 6286331 h 7895527"/>
                <a:gd name="connsiteX145" fmla="*/ 3415853 w 4525107"/>
                <a:gd name="connsiteY145" fmla="*/ 6277953 h 7895527"/>
                <a:gd name="connsiteX146" fmla="*/ 3452831 w 4525107"/>
                <a:gd name="connsiteY146" fmla="*/ 6283645 h 7895527"/>
                <a:gd name="connsiteX147" fmla="*/ 3534295 w 4525107"/>
                <a:gd name="connsiteY147" fmla="*/ 6351541 h 7895527"/>
                <a:gd name="connsiteX148" fmla="*/ 3532837 w 4525107"/>
                <a:gd name="connsiteY148" fmla="*/ 6353469 h 7895527"/>
                <a:gd name="connsiteX149" fmla="*/ 3447941 w 4525107"/>
                <a:gd name="connsiteY149" fmla="*/ 6302891 h 7895527"/>
                <a:gd name="connsiteX150" fmla="*/ 3349197 w 4525107"/>
                <a:gd name="connsiteY150" fmla="*/ 6306789 h 7895527"/>
                <a:gd name="connsiteX151" fmla="*/ 3348836 w 4525107"/>
                <a:gd name="connsiteY151" fmla="*/ 6304403 h 7895527"/>
                <a:gd name="connsiteX152" fmla="*/ 3383964 w 4525107"/>
                <a:gd name="connsiteY152" fmla="*/ 6279959 h 7895527"/>
                <a:gd name="connsiteX153" fmla="*/ 3415853 w 4525107"/>
                <a:gd name="connsiteY153" fmla="*/ 6277953 h 7895527"/>
                <a:gd name="connsiteX154" fmla="*/ 2729599 w 4525107"/>
                <a:gd name="connsiteY154" fmla="*/ 6258889 h 7895527"/>
                <a:gd name="connsiteX155" fmla="*/ 2797638 w 4525107"/>
                <a:gd name="connsiteY155" fmla="*/ 6270155 h 7895527"/>
                <a:gd name="connsiteX156" fmla="*/ 2871101 w 4525107"/>
                <a:gd name="connsiteY156" fmla="*/ 6346637 h 7895527"/>
                <a:gd name="connsiteX157" fmla="*/ 2869440 w 4525107"/>
                <a:gd name="connsiteY157" fmla="*/ 6348387 h 7895527"/>
                <a:gd name="connsiteX158" fmla="*/ 2790651 w 4525107"/>
                <a:gd name="connsiteY158" fmla="*/ 6288745 h 7895527"/>
                <a:gd name="connsiteX159" fmla="*/ 2692082 w 4525107"/>
                <a:gd name="connsiteY159" fmla="*/ 6281711 h 7895527"/>
                <a:gd name="connsiteX160" fmla="*/ 2691986 w 4525107"/>
                <a:gd name="connsiteY160" fmla="*/ 6279301 h 7895527"/>
                <a:gd name="connsiteX161" fmla="*/ 2729599 w 4525107"/>
                <a:gd name="connsiteY161" fmla="*/ 6258889 h 7895527"/>
                <a:gd name="connsiteX162" fmla="*/ 1660716 w 4525107"/>
                <a:gd name="connsiteY162" fmla="*/ 6251655 h 7895527"/>
                <a:gd name="connsiteX163" fmla="*/ 1725179 w 4525107"/>
                <a:gd name="connsiteY163" fmla="*/ 6299321 h 7895527"/>
                <a:gd name="connsiteX164" fmla="*/ 1805346 w 4525107"/>
                <a:gd name="connsiteY164" fmla="*/ 6298309 h 7895527"/>
                <a:gd name="connsiteX165" fmla="*/ 1805440 w 4525107"/>
                <a:gd name="connsiteY165" fmla="*/ 6300465 h 7895527"/>
                <a:gd name="connsiteX166" fmla="*/ 1719632 w 4525107"/>
                <a:gd name="connsiteY166" fmla="*/ 6316521 h 7895527"/>
                <a:gd name="connsiteX167" fmla="*/ 1659378 w 4525107"/>
                <a:gd name="connsiteY167" fmla="*/ 6253349 h 7895527"/>
                <a:gd name="connsiteX168" fmla="*/ 1660716 w 4525107"/>
                <a:gd name="connsiteY168" fmla="*/ 6251655 h 7895527"/>
                <a:gd name="connsiteX169" fmla="*/ 1706016 w 4525107"/>
                <a:gd name="connsiteY169" fmla="*/ 6210503 h 7895527"/>
                <a:gd name="connsiteX170" fmla="*/ 1770515 w 4525107"/>
                <a:gd name="connsiteY170" fmla="*/ 6223589 h 7895527"/>
                <a:gd name="connsiteX171" fmla="*/ 1846070 w 4525107"/>
                <a:gd name="connsiteY171" fmla="*/ 6262143 h 7895527"/>
                <a:gd name="connsiteX172" fmla="*/ 1764993 w 4525107"/>
                <a:gd name="connsiteY172" fmla="*/ 6249155 h 7895527"/>
                <a:gd name="connsiteX173" fmla="*/ 1689438 w 4525107"/>
                <a:gd name="connsiteY173" fmla="*/ 6210599 h 7895527"/>
                <a:gd name="connsiteX174" fmla="*/ 1706016 w 4525107"/>
                <a:gd name="connsiteY174" fmla="*/ 6210503 h 7895527"/>
                <a:gd name="connsiteX175" fmla="*/ 2525583 w 4525107"/>
                <a:gd name="connsiteY175" fmla="*/ 6194497 h 7895527"/>
                <a:gd name="connsiteX176" fmla="*/ 2552329 w 4525107"/>
                <a:gd name="connsiteY176" fmla="*/ 6197529 h 7895527"/>
                <a:gd name="connsiteX177" fmla="*/ 2596031 w 4525107"/>
                <a:gd name="connsiteY177" fmla="*/ 6282847 h 7895527"/>
                <a:gd name="connsiteX178" fmla="*/ 2573288 w 4525107"/>
                <a:gd name="connsiteY178" fmla="*/ 6313839 h 7895527"/>
                <a:gd name="connsiteX179" fmla="*/ 2601271 w 4525107"/>
                <a:gd name="connsiteY179" fmla="*/ 6316513 h 7895527"/>
                <a:gd name="connsiteX180" fmla="*/ 2644972 w 4525107"/>
                <a:gd name="connsiteY180" fmla="*/ 6401831 h 7895527"/>
                <a:gd name="connsiteX181" fmla="*/ 2559652 w 4525107"/>
                <a:gd name="connsiteY181" fmla="*/ 6445533 h 7895527"/>
                <a:gd name="connsiteX182" fmla="*/ 2537998 w 4525107"/>
                <a:gd name="connsiteY182" fmla="*/ 6433385 h 7895527"/>
                <a:gd name="connsiteX183" fmla="*/ 2537260 w 4525107"/>
                <a:gd name="connsiteY183" fmla="*/ 6468067 h 7895527"/>
                <a:gd name="connsiteX184" fmla="*/ 2451937 w 4525107"/>
                <a:gd name="connsiteY184" fmla="*/ 6511769 h 7895527"/>
                <a:gd name="connsiteX185" fmla="*/ 2408237 w 4525107"/>
                <a:gd name="connsiteY185" fmla="*/ 6426449 h 7895527"/>
                <a:gd name="connsiteX186" fmla="*/ 2432210 w 4525107"/>
                <a:gd name="connsiteY186" fmla="*/ 6394491 h 7895527"/>
                <a:gd name="connsiteX187" fmla="*/ 2398374 w 4525107"/>
                <a:gd name="connsiteY187" fmla="*/ 6393509 h 7895527"/>
                <a:gd name="connsiteX188" fmla="*/ 2354673 w 4525107"/>
                <a:gd name="connsiteY188" fmla="*/ 6308189 h 7895527"/>
                <a:gd name="connsiteX189" fmla="*/ 2439993 w 4525107"/>
                <a:gd name="connsiteY189" fmla="*/ 6264489 h 7895527"/>
                <a:gd name="connsiteX190" fmla="*/ 2468700 w 4525107"/>
                <a:gd name="connsiteY190" fmla="*/ 6284323 h 7895527"/>
                <a:gd name="connsiteX191" fmla="*/ 2467010 w 4525107"/>
                <a:gd name="connsiteY191" fmla="*/ 6241229 h 7895527"/>
                <a:gd name="connsiteX192" fmla="*/ 2525583 w 4525107"/>
                <a:gd name="connsiteY192" fmla="*/ 6194497 h 7895527"/>
                <a:gd name="connsiteX193" fmla="*/ 2528181 w 4525107"/>
                <a:gd name="connsiteY193" fmla="*/ 6178211 h 7895527"/>
                <a:gd name="connsiteX194" fmla="*/ 2463625 w 4525107"/>
                <a:gd name="connsiteY194" fmla="*/ 6229713 h 7895527"/>
                <a:gd name="connsiteX195" fmla="*/ 2465489 w 4525107"/>
                <a:gd name="connsiteY195" fmla="*/ 6277205 h 7895527"/>
                <a:gd name="connsiteX196" fmla="*/ 2433852 w 4525107"/>
                <a:gd name="connsiteY196" fmla="*/ 6255349 h 7895527"/>
                <a:gd name="connsiteX197" fmla="*/ 2339820 w 4525107"/>
                <a:gd name="connsiteY197" fmla="*/ 6303511 h 7895527"/>
                <a:gd name="connsiteX198" fmla="*/ 2387982 w 4525107"/>
                <a:gd name="connsiteY198" fmla="*/ 6397543 h 7895527"/>
                <a:gd name="connsiteX199" fmla="*/ 2425274 w 4525107"/>
                <a:gd name="connsiteY199" fmla="*/ 6398625 h 7895527"/>
                <a:gd name="connsiteX200" fmla="*/ 2398855 w 4525107"/>
                <a:gd name="connsiteY200" fmla="*/ 6433843 h 7895527"/>
                <a:gd name="connsiteX201" fmla="*/ 2447016 w 4525107"/>
                <a:gd name="connsiteY201" fmla="*/ 6527875 h 7895527"/>
                <a:gd name="connsiteX202" fmla="*/ 2541048 w 4525107"/>
                <a:gd name="connsiteY202" fmla="*/ 6479711 h 7895527"/>
                <a:gd name="connsiteX203" fmla="*/ 2541861 w 4525107"/>
                <a:gd name="connsiteY203" fmla="*/ 6441489 h 7895527"/>
                <a:gd name="connsiteX204" fmla="*/ 2565726 w 4525107"/>
                <a:gd name="connsiteY204" fmla="*/ 6454879 h 7895527"/>
                <a:gd name="connsiteX205" fmla="*/ 2659758 w 4525107"/>
                <a:gd name="connsiteY205" fmla="*/ 6406715 h 7895527"/>
                <a:gd name="connsiteX206" fmla="*/ 2611595 w 4525107"/>
                <a:gd name="connsiteY206" fmla="*/ 6312681 h 7895527"/>
                <a:gd name="connsiteX207" fmla="*/ 2580755 w 4525107"/>
                <a:gd name="connsiteY207" fmla="*/ 6309735 h 7895527"/>
                <a:gd name="connsiteX208" fmla="*/ 2605820 w 4525107"/>
                <a:gd name="connsiteY208" fmla="*/ 6275583 h 7895527"/>
                <a:gd name="connsiteX209" fmla="*/ 2557659 w 4525107"/>
                <a:gd name="connsiteY209" fmla="*/ 6181551 h 7895527"/>
                <a:gd name="connsiteX210" fmla="*/ 2528181 w 4525107"/>
                <a:gd name="connsiteY210" fmla="*/ 6178211 h 7895527"/>
                <a:gd name="connsiteX211" fmla="*/ 1738164 w 4525107"/>
                <a:gd name="connsiteY211" fmla="*/ 6127515 h 7895527"/>
                <a:gd name="connsiteX212" fmla="*/ 1767631 w 4525107"/>
                <a:gd name="connsiteY212" fmla="*/ 6133461 h 7895527"/>
                <a:gd name="connsiteX213" fmla="*/ 1827420 w 4525107"/>
                <a:gd name="connsiteY213" fmla="*/ 6198065 h 7895527"/>
                <a:gd name="connsiteX214" fmla="*/ 1826061 w 4525107"/>
                <a:gd name="connsiteY214" fmla="*/ 6199829 h 7895527"/>
                <a:gd name="connsiteX215" fmla="*/ 1761881 w 4525107"/>
                <a:gd name="connsiteY215" fmla="*/ 6151281 h 7895527"/>
                <a:gd name="connsiteX216" fmla="*/ 1681432 w 4525107"/>
                <a:gd name="connsiteY216" fmla="*/ 6153177 h 7895527"/>
                <a:gd name="connsiteX217" fmla="*/ 1681360 w 4525107"/>
                <a:gd name="connsiteY217" fmla="*/ 6150949 h 7895527"/>
                <a:gd name="connsiteX218" fmla="*/ 1712112 w 4525107"/>
                <a:gd name="connsiteY218" fmla="*/ 6128825 h 7895527"/>
                <a:gd name="connsiteX219" fmla="*/ 1738164 w 4525107"/>
                <a:gd name="connsiteY219" fmla="*/ 6127515 h 7895527"/>
                <a:gd name="connsiteX220" fmla="*/ 3854558 w 4525107"/>
                <a:gd name="connsiteY220" fmla="*/ 6116787 h 7895527"/>
                <a:gd name="connsiteX221" fmla="*/ 3909703 w 4525107"/>
                <a:gd name="connsiteY221" fmla="*/ 6211859 h 7895527"/>
                <a:gd name="connsiteX222" fmla="*/ 3851021 w 4525107"/>
                <a:gd name="connsiteY222" fmla="*/ 6304789 h 7895527"/>
                <a:gd name="connsiteX223" fmla="*/ 3848270 w 4525107"/>
                <a:gd name="connsiteY223" fmla="*/ 6303813 h 7895527"/>
                <a:gd name="connsiteX224" fmla="*/ 3884992 w 4525107"/>
                <a:gd name="connsiteY224" fmla="*/ 6211393 h 7895527"/>
                <a:gd name="connsiteX225" fmla="*/ 3851771 w 4525107"/>
                <a:gd name="connsiteY225" fmla="*/ 6117657 h 7895527"/>
                <a:gd name="connsiteX226" fmla="*/ 3854558 w 4525107"/>
                <a:gd name="connsiteY226" fmla="*/ 6116787 h 7895527"/>
                <a:gd name="connsiteX227" fmla="*/ 2234137 w 4525107"/>
                <a:gd name="connsiteY227" fmla="*/ 6104881 h 7895527"/>
                <a:gd name="connsiteX228" fmla="*/ 2302176 w 4525107"/>
                <a:gd name="connsiteY228" fmla="*/ 6116149 h 7895527"/>
                <a:gd name="connsiteX229" fmla="*/ 2375641 w 4525107"/>
                <a:gd name="connsiteY229" fmla="*/ 6192629 h 7895527"/>
                <a:gd name="connsiteX230" fmla="*/ 2373979 w 4525107"/>
                <a:gd name="connsiteY230" fmla="*/ 6194383 h 7895527"/>
                <a:gd name="connsiteX231" fmla="*/ 2295189 w 4525107"/>
                <a:gd name="connsiteY231" fmla="*/ 6134739 h 7895527"/>
                <a:gd name="connsiteX232" fmla="*/ 2196619 w 4525107"/>
                <a:gd name="connsiteY232" fmla="*/ 6127707 h 7895527"/>
                <a:gd name="connsiteX233" fmla="*/ 2196524 w 4525107"/>
                <a:gd name="connsiteY233" fmla="*/ 6125293 h 7895527"/>
                <a:gd name="connsiteX234" fmla="*/ 2234137 w 4525107"/>
                <a:gd name="connsiteY234" fmla="*/ 6104881 h 7895527"/>
                <a:gd name="connsiteX235" fmla="*/ 3816194 w 4525107"/>
                <a:gd name="connsiteY235" fmla="*/ 6102175 h 7895527"/>
                <a:gd name="connsiteX236" fmla="*/ 3841628 w 4525107"/>
                <a:gd name="connsiteY236" fmla="*/ 6185687 h 7895527"/>
                <a:gd name="connsiteX237" fmla="*/ 3785498 w 4525107"/>
                <a:gd name="connsiteY237" fmla="*/ 6252549 h 7895527"/>
                <a:gd name="connsiteX238" fmla="*/ 3783667 w 4525107"/>
                <a:gd name="connsiteY238" fmla="*/ 6251405 h 7895527"/>
                <a:gd name="connsiteX239" fmla="*/ 3823921 w 4525107"/>
                <a:gd name="connsiteY239" fmla="*/ 6182071 h 7895527"/>
                <a:gd name="connsiteX240" fmla="*/ 3814060 w 4525107"/>
                <a:gd name="connsiteY240" fmla="*/ 6102509 h 7895527"/>
                <a:gd name="connsiteX241" fmla="*/ 3816194 w 4525107"/>
                <a:gd name="connsiteY241" fmla="*/ 6102175 h 7895527"/>
                <a:gd name="connsiteX242" fmla="*/ 1447033 w 4525107"/>
                <a:gd name="connsiteY242" fmla="*/ 6088683 h 7895527"/>
                <a:gd name="connsiteX243" fmla="*/ 1403369 w 4525107"/>
                <a:gd name="connsiteY243" fmla="*/ 6123519 h 7895527"/>
                <a:gd name="connsiteX244" fmla="*/ 1435946 w 4525107"/>
                <a:gd name="connsiteY244" fmla="*/ 6187121 h 7895527"/>
                <a:gd name="connsiteX245" fmla="*/ 1499548 w 4525107"/>
                <a:gd name="connsiteY245" fmla="*/ 6154547 h 7895527"/>
                <a:gd name="connsiteX246" fmla="*/ 1466971 w 4525107"/>
                <a:gd name="connsiteY246" fmla="*/ 6090943 h 7895527"/>
                <a:gd name="connsiteX247" fmla="*/ 1447033 w 4525107"/>
                <a:gd name="connsiteY247" fmla="*/ 6088683 h 7895527"/>
                <a:gd name="connsiteX248" fmla="*/ 3770332 w 4525107"/>
                <a:gd name="connsiteY248" fmla="*/ 6082095 h 7895527"/>
                <a:gd name="connsiteX249" fmla="*/ 3766377 w 4525107"/>
                <a:gd name="connsiteY249" fmla="*/ 6164111 h 7895527"/>
                <a:gd name="connsiteX250" fmla="*/ 3737681 w 4525107"/>
                <a:gd name="connsiteY250" fmla="*/ 6241319 h 7895527"/>
                <a:gd name="connsiteX251" fmla="*/ 3814172 w 4525107"/>
                <a:gd name="connsiteY251" fmla="*/ 6366259 h 7895527"/>
                <a:gd name="connsiteX252" fmla="*/ 3783635 w 4525107"/>
                <a:gd name="connsiteY252" fmla="*/ 6419297 h 7895527"/>
                <a:gd name="connsiteX253" fmla="*/ 3828384 w 4525107"/>
                <a:gd name="connsiteY253" fmla="*/ 6418607 h 7895527"/>
                <a:gd name="connsiteX254" fmla="*/ 3912542 w 4525107"/>
                <a:gd name="connsiteY254" fmla="*/ 6545933 h 7895527"/>
                <a:gd name="connsiteX255" fmla="*/ 3828207 w 4525107"/>
                <a:gd name="connsiteY255" fmla="*/ 6630143 h 7895527"/>
                <a:gd name="connsiteX256" fmla="*/ 3911906 w 4525107"/>
                <a:gd name="connsiteY256" fmla="*/ 6682339 h 7895527"/>
                <a:gd name="connsiteX257" fmla="*/ 4010117 w 4525107"/>
                <a:gd name="connsiteY257" fmla="*/ 6666689 h 7895527"/>
                <a:gd name="connsiteX258" fmla="*/ 4010466 w 4525107"/>
                <a:gd name="connsiteY258" fmla="*/ 6669585 h 7895527"/>
                <a:gd name="connsiteX259" fmla="*/ 3906963 w 4525107"/>
                <a:gd name="connsiteY259" fmla="*/ 6706555 h 7895527"/>
                <a:gd name="connsiteX260" fmla="*/ 3826230 w 4525107"/>
                <a:gd name="connsiteY260" fmla="*/ 6631979 h 7895527"/>
                <a:gd name="connsiteX261" fmla="*/ 3827217 w 4525107"/>
                <a:gd name="connsiteY261" fmla="*/ 6630271 h 7895527"/>
                <a:gd name="connsiteX262" fmla="*/ 3785215 w 4525107"/>
                <a:gd name="connsiteY262" fmla="*/ 6630093 h 7895527"/>
                <a:gd name="connsiteX263" fmla="*/ 3748813 w 4525107"/>
                <a:gd name="connsiteY263" fmla="*/ 6614677 h 7895527"/>
                <a:gd name="connsiteX264" fmla="*/ 3753742 w 4525107"/>
                <a:gd name="connsiteY264" fmla="*/ 6669689 h 7895527"/>
                <a:gd name="connsiteX265" fmla="*/ 3741069 w 4525107"/>
                <a:gd name="connsiteY265" fmla="*/ 6701801 h 7895527"/>
                <a:gd name="connsiteX266" fmla="*/ 3791417 w 4525107"/>
                <a:gd name="connsiteY266" fmla="*/ 6795981 h 7895527"/>
                <a:gd name="connsiteX267" fmla="*/ 3732734 w 4525107"/>
                <a:gd name="connsiteY267" fmla="*/ 6888913 h 7895527"/>
                <a:gd name="connsiteX268" fmla="*/ 3729983 w 4525107"/>
                <a:gd name="connsiteY268" fmla="*/ 6887937 h 7895527"/>
                <a:gd name="connsiteX269" fmla="*/ 3766705 w 4525107"/>
                <a:gd name="connsiteY269" fmla="*/ 6795517 h 7895527"/>
                <a:gd name="connsiteX270" fmla="*/ 3738115 w 4525107"/>
                <a:gd name="connsiteY270" fmla="*/ 6707179 h 7895527"/>
                <a:gd name="connsiteX271" fmla="*/ 3687226 w 4525107"/>
                <a:gd name="connsiteY271" fmla="*/ 6748465 h 7895527"/>
                <a:gd name="connsiteX272" fmla="*/ 3710908 w 4525107"/>
                <a:gd name="connsiteY272" fmla="*/ 6830881 h 7895527"/>
                <a:gd name="connsiteX273" fmla="*/ 3654779 w 4525107"/>
                <a:gd name="connsiteY273" fmla="*/ 6897743 h 7895527"/>
                <a:gd name="connsiteX274" fmla="*/ 3652947 w 4525107"/>
                <a:gd name="connsiteY274" fmla="*/ 6896601 h 7895527"/>
                <a:gd name="connsiteX275" fmla="*/ 3693202 w 4525107"/>
                <a:gd name="connsiteY275" fmla="*/ 6827267 h 7895527"/>
                <a:gd name="connsiteX276" fmla="*/ 3684200 w 4525107"/>
                <a:gd name="connsiteY276" fmla="*/ 6749387 h 7895527"/>
                <a:gd name="connsiteX277" fmla="*/ 3626415 w 4525107"/>
                <a:gd name="connsiteY277" fmla="*/ 6753847 h 7895527"/>
                <a:gd name="connsiteX278" fmla="*/ 3580378 w 4525107"/>
                <a:gd name="connsiteY278" fmla="*/ 6731613 h 7895527"/>
                <a:gd name="connsiteX279" fmla="*/ 3544083 w 4525107"/>
                <a:gd name="connsiteY279" fmla="*/ 6796837 h 7895527"/>
                <a:gd name="connsiteX280" fmla="*/ 3554852 w 4525107"/>
                <a:gd name="connsiteY280" fmla="*/ 6876583 h 7895527"/>
                <a:gd name="connsiteX281" fmla="*/ 3552646 w 4525107"/>
                <a:gd name="connsiteY281" fmla="*/ 6876903 h 7895527"/>
                <a:gd name="connsiteX282" fmla="*/ 3525736 w 4525107"/>
                <a:gd name="connsiteY282" fmla="*/ 6793091 h 7895527"/>
                <a:gd name="connsiteX283" fmla="*/ 3574225 w 4525107"/>
                <a:gd name="connsiteY283" fmla="*/ 6726445 h 7895527"/>
                <a:gd name="connsiteX284" fmla="*/ 3542258 w 4525107"/>
                <a:gd name="connsiteY284" fmla="*/ 6626517 h 7895527"/>
                <a:gd name="connsiteX285" fmla="*/ 3574572 w 4525107"/>
                <a:gd name="connsiteY285" fmla="*/ 6571735 h 7895527"/>
                <a:gd name="connsiteX286" fmla="*/ 3520858 w 4525107"/>
                <a:gd name="connsiteY286" fmla="*/ 6576131 h 7895527"/>
                <a:gd name="connsiteX287" fmla="*/ 3494948 w 4525107"/>
                <a:gd name="connsiteY287" fmla="*/ 6566865 h 7895527"/>
                <a:gd name="connsiteX288" fmla="*/ 3402940 w 4525107"/>
                <a:gd name="connsiteY288" fmla="*/ 6608827 h 7895527"/>
                <a:gd name="connsiteX289" fmla="*/ 3310009 w 4525107"/>
                <a:gd name="connsiteY289" fmla="*/ 6550141 h 7895527"/>
                <a:gd name="connsiteX290" fmla="*/ 3310985 w 4525107"/>
                <a:gd name="connsiteY290" fmla="*/ 6547391 h 7895527"/>
                <a:gd name="connsiteX291" fmla="*/ 3403404 w 4525107"/>
                <a:gd name="connsiteY291" fmla="*/ 6584115 h 7895527"/>
                <a:gd name="connsiteX292" fmla="*/ 3484931 w 4525107"/>
                <a:gd name="connsiteY292" fmla="*/ 6561363 h 7895527"/>
                <a:gd name="connsiteX293" fmla="*/ 3444269 w 4525107"/>
                <a:gd name="connsiteY293" fmla="*/ 6514581 h 7895527"/>
                <a:gd name="connsiteX294" fmla="*/ 3368061 w 4525107"/>
                <a:gd name="connsiteY294" fmla="*/ 6528307 h 7895527"/>
                <a:gd name="connsiteX295" fmla="*/ 3301199 w 4525107"/>
                <a:gd name="connsiteY295" fmla="*/ 6472179 h 7895527"/>
                <a:gd name="connsiteX296" fmla="*/ 3302342 w 4525107"/>
                <a:gd name="connsiteY296" fmla="*/ 6470347 h 7895527"/>
                <a:gd name="connsiteX297" fmla="*/ 3371676 w 4525107"/>
                <a:gd name="connsiteY297" fmla="*/ 6510599 h 7895527"/>
                <a:gd name="connsiteX298" fmla="*/ 3440974 w 4525107"/>
                <a:gd name="connsiteY298" fmla="*/ 6505979 h 7895527"/>
                <a:gd name="connsiteX299" fmla="*/ 3436385 w 4525107"/>
                <a:gd name="connsiteY299" fmla="*/ 6451921 h 7895527"/>
                <a:gd name="connsiteX300" fmla="*/ 3361014 w 4525107"/>
                <a:gd name="connsiteY300" fmla="*/ 6447189 h 7895527"/>
                <a:gd name="connsiteX301" fmla="*/ 3281660 w 4525107"/>
                <a:gd name="connsiteY301" fmla="*/ 6417215 h 7895527"/>
                <a:gd name="connsiteX302" fmla="*/ 3298127 w 4525107"/>
                <a:gd name="connsiteY302" fmla="*/ 6415287 h 7895527"/>
                <a:gd name="connsiteX303" fmla="*/ 3363678 w 4525107"/>
                <a:gd name="connsiteY303" fmla="*/ 6421169 h 7895527"/>
                <a:gd name="connsiteX304" fmla="*/ 3437074 w 4525107"/>
                <a:gd name="connsiteY304" fmla="*/ 6447601 h 7895527"/>
                <a:gd name="connsiteX305" fmla="*/ 3465268 w 4525107"/>
                <a:gd name="connsiteY305" fmla="*/ 6395225 h 7895527"/>
                <a:gd name="connsiteX306" fmla="*/ 3402111 w 4525107"/>
                <a:gd name="connsiteY306" fmla="*/ 6361491 h 7895527"/>
                <a:gd name="connsiteX307" fmla="*/ 3322363 w 4525107"/>
                <a:gd name="connsiteY307" fmla="*/ 6372261 h 7895527"/>
                <a:gd name="connsiteX308" fmla="*/ 3322044 w 4525107"/>
                <a:gd name="connsiteY308" fmla="*/ 6370055 h 7895527"/>
                <a:gd name="connsiteX309" fmla="*/ 3350166 w 4525107"/>
                <a:gd name="connsiteY309" fmla="*/ 6344669 h 7895527"/>
                <a:gd name="connsiteX310" fmla="*/ 3375913 w 4525107"/>
                <a:gd name="connsiteY310" fmla="*/ 6340489 h 7895527"/>
                <a:gd name="connsiteX311" fmla="*/ 3405856 w 4525107"/>
                <a:gd name="connsiteY311" fmla="*/ 6343141 h 7895527"/>
                <a:gd name="connsiteX312" fmla="*/ 3471819 w 4525107"/>
                <a:gd name="connsiteY312" fmla="*/ 6389335 h 7895527"/>
                <a:gd name="connsiteX313" fmla="*/ 3564027 w 4525107"/>
                <a:gd name="connsiteY313" fmla="*/ 6364645 h 7895527"/>
                <a:gd name="connsiteX314" fmla="*/ 3612941 w 4525107"/>
                <a:gd name="connsiteY314" fmla="*/ 6390983 h 7895527"/>
                <a:gd name="connsiteX315" fmla="*/ 3602687 w 4525107"/>
                <a:gd name="connsiteY315" fmla="*/ 6323089 h 7895527"/>
                <a:gd name="connsiteX316" fmla="*/ 3687158 w 4525107"/>
                <a:gd name="connsiteY316" fmla="*/ 6238841 h 7895527"/>
                <a:gd name="connsiteX317" fmla="*/ 3730014 w 4525107"/>
                <a:gd name="connsiteY317" fmla="*/ 6238931 h 7895527"/>
                <a:gd name="connsiteX318" fmla="*/ 3736096 w 4525107"/>
                <a:gd name="connsiteY318" fmla="*/ 6240825 h 7895527"/>
                <a:gd name="connsiteX319" fmla="*/ 3740357 w 4525107"/>
                <a:gd name="connsiteY319" fmla="*/ 6161449 h 7895527"/>
                <a:gd name="connsiteX320" fmla="*/ 3770332 w 4525107"/>
                <a:gd name="connsiteY320" fmla="*/ 6082095 h 7895527"/>
                <a:gd name="connsiteX321" fmla="*/ 3705256 w 4525107"/>
                <a:gd name="connsiteY321" fmla="*/ 6081121 h 7895527"/>
                <a:gd name="connsiteX322" fmla="*/ 3714084 w 4525107"/>
                <a:gd name="connsiteY322" fmla="*/ 6081331 h 7895527"/>
                <a:gd name="connsiteX323" fmla="*/ 3715987 w 4525107"/>
                <a:gd name="connsiteY323" fmla="*/ 6082487 h 7895527"/>
                <a:gd name="connsiteX324" fmla="*/ 3674828 w 4525107"/>
                <a:gd name="connsiteY324" fmla="*/ 6151635 h 7895527"/>
                <a:gd name="connsiteX325" fmla="*/ 3685596 w 4525107"/>
                <a:gd name="connsiteY325" fmla="*/ 6231385 h 7895527"/>
                <a:gd name="connsiteX326" fmla="*/ 3683388 w 4525107"/>
                <a:gd name="connsiteY326" fmla="*/ 6231703 h 7895527"/>
                <a:gd name="connsiteX327" fmla="*/ 3656478 w 4525107"/>
                <a:gd name="connsiteY327" fmla="*/ 6147891 h 7895527"/>
                <a:gd name="connsiteX328" fmla="*/ 3705256 w 4525107"/>
                <a:gd name="connsiteY328" fmla="*/ 6081121 h 7895527"/>
                <a:gd name="connsiteX329" fmla="*/ 3642996 w 4525107"/>
                <a:gd name="connsiteY329" fmla="*/ 6080129 h 7895527"/>
                <a:gd name="connsiteX330" fmla="*/ 3652409 w 4525107"/>
                <a:gd name="connsiteY330" fmla="*/ 6080515 h 7895527"/>
                <a:gd name="connsiteX331" fmla="*/ 3654335 w 4525107"/>
                <a:gd name="connsiteY331" fmla="*/ 6081973 h 7895527"/>
                <a:gd name="connsiteX332" fmla="*/ 3603757 w 4525107"/>
                <a:gd name="connsiteY332" fmla="*/ 6166869 h 7895527"/>
                <a:gd name="connsiteX333" fmla="*/ 3607654 w 4525107"/>
                <a:gd name="connsiteY333" fmla="*/ 6265611 h 7895527"/>
                <a:gd name="connsiteX334" fmla="*/ 3605268 w 4525107"/>
                <a:gd name="connsiteY334" fmla="*/ 6265973 h 7895527"/>
                <a:gd name="connsiteX335" fmla="*/ 3584511 w 4525107"/>
                <a:gd name="connsiteY335" fmla="*/ 6161977 h 7895527"/>
                <a:gd name="connsiteX336" fmla="*/ 3642996 w 4525107"/>
                <a:gd name="connsiteY336" fmla="*/ 6080129 h 7895527"/>
                <a:gd name="connsiteX337" fmla="*/ 1674211 w 4525107"/>
                <a:gd name="connsiteY337" fmla="*/ 6042867 h 7895527"/>
                <a:gd name="connsiteX338" fmla="*/ 1742250 w 4525107"/>
                <a:gd name="connsiteY338" fmla="*/ 6054133 h 7895527"/>
                <a:gd name="connsiteX339" fmla="*/ 1815713 w 4525107"/>
                <a:gd name="connsiteY339" fmla="*/ 6130615 h 7895527"/>
                <a:gd name="connsiteX340" fmla="*/ 1814052 w 4525107"/>
                <a:gd name="connsiteY340" fmla="*/ 6132365 h 7895527"/>
                <a:gd name="connsiteX341" fmla="*/ 1735263 w 4525107"/>
                <a:gd name="connsiteY341" fmla="*/ 6072723 h 7895527"/>
                <a:gd name="connsiteX342" fmla="*/ 1636694 w 4525107"/>
                <a:gd name="connsiteY342" fmla="*/ 6065689 h 7895527"/>
                <a:gd name="connsiteX343" fmla="*/ 1636598 w 4525107"/>
                <a:gd name="connsiteY343" fmla="*/ 6063279 h 7895527"/>
                <a:gd name="connsiteX344" fmla="*/ 1674211 w 4525107"/>
                <a:gd name="connsiteY344" fmla="*/ 6042867 h 7895527"/>
                <a:gd name="connsiteX345" fmla="*/ 3734801 w 4525107"/>
                <a:gd name="connsiteY345" fmla="*/ 6037555 h 7895527"/>
                <a:gd name="connsiteX346" fmla="*/ 3698028 w 4525107"/>
                <a:gd name="connsiteY346" fmla="*/ 6041231 h 7895527"/>
                <a:gd name="connsiteX347" fmla="*/ 3550857 w 4525107"/>
                <a:gd name="connsiteY347" fmla="*/ 6188015 h 7895527"/>
                <a:gd name="connsiteX348" fmla="*/ 3568722 w 4525107"/>
                <a:gd name="connsiteY348" fmla="*/ 6306301 h 7895527"/>
                <a:gd name="connsiteX349" fmla="*/ 3483501 w 4525107"/>
                <a:gd name="connsiteY349" fmla="*/ 6260417 h 7895527"/>
                <a:gd name="connsiteX350" fmla="*/ 3261663 w 4525107"/>
                <a:gd name="connsiteY350" fmla="*/ 6407041 h 7895527"/>
                <a:gd name="connsiteX351" fmla="*/ 3408289 w 4525107"/>
                <a:gd name="connsiteY351" fmla="*/ 6628879 h 7895527"/>
                <a:gd name="connsiteX352" fmla="*/ 3501875 w 4525107"/>
                <a:gd name="connsiteY352" fmla="*/ 6621221 h 7895527"/>
                <a:gd name="connsiteX353" fmla="*/ 3445574 w 4525107"/>
                <a:gd name="connsiteY353" fmla="*/ 6716669 h 7895527"/>
                <a:gd name="connsiteX354" fmla="*/ 3592199 w 4525107"/>
                <a:gd name="connsiteY354" fmla="*/ 6938505 h 7895527"/>
                <a:gd name="connsiteX355" fmla="*/ 3814037 w 4525107"/>
                <a:gd name="connsiteY355" fmla="*/ 6791881 h 7895527"/>
                <a:gd name="connsiteX356" fmla="*/ 3805447 w 4525107"/>
                <a:gd name="connsiteY356" fmla="*/ 6696037 h 7895527"/>
                <a:gd name="connsiteX357" fmla="*/ 3868868 w 4525107"/>
                <a:gd name="connsiteY357" fmla="*/ 6722895 h 7895527"/>
                <a:gd name="connsiteX358" fmla="*/ 4090706 w 4525107"/>
                <a:gd name="connsiteY358" fmla="*/ 6576269 h 7895527"/>
                <a:gd name="connsiteX359" fmla="*/ 3944080 w 4525107"/>
                <a:gd name="connsiteY359" fmla="*/ 6354433 h 7895527"/>
                <a:gd name="connsiteX360" fmla="*/ 3866115 w 4525107"/>
                <a:gd name="connsiteY360" fmla="*/ 6355635 h 7895527"/>
                <a:gd name="connsiteX361" fmla="*/ 3919320 w 4525107"/>
                <a:gd name="connsiteY361" fmla="*/ 6263227 h 7895527"/>
                <a:gd name="connsiteX362" fmla="*/ 3772695 w 4525107"/>
                <a:gd name="connsiteY362" fmla="*/ 6041391 h 7895527"/>
                <a:gd name="connsiteX363" fmla="*/ 3734801 w 4525107"/>
                <a:gd name="connsiteY363" fmla="*/ 6037555 h 7895527"/>
                <a:gd name="connsiteX364" fmla="*/ 2719874 w 4525107"/>
                <a:gd name="connsiteY364" fmla="*/ 5994685 h 7895527"/>
                <a:gd name="connsiteX365" fmla="*/ 2764180 w 4525107"/>
                <a:gd name="connsiteY365" fmla="*/ 6095267 h 7895527"/>
                <a:gd name="connsiteX366" fmla="*/ 2695593 w 4525107"/>
                <a:gd name="connsiteY366" fmla="*/ 6181147 h 7895527"/>
                <a:gd name="connsiteX367" fmla="*/ 2692967 w 4525107"/>
                <a:gd name="connsiteY367" fmla="*/ 6179873 h 7895527"/>
                <a:gd name="connsiteX368" fmla="*/ 2739672 w 4525107"/>
                <a:gd name="connsiteY368" fmla="*/ 6092075 h 7895527"/>
                <a:gd name="connsiteX369" fmla="*/ 2717008 w 4525107"/>
                <a:gd name="connsiteY369" fmla="*/ 5995243 h 7895527"/>
                <a:gd name="connsiteX370" fmla="*/ 2719874 w 4525107"/>
                <a:gd name="connsiteY370" fmla="*/ 5994685 h 7895527"/>
                <a:gd name="connsiteX371" fmla="*/ 1470195 w 4525107"/>
                <a:gd name="connsiteY371" fmla="*/ 5978475 h 7895527"/>
                <a:gd name="connsiteX372" fmla="*/ 1496941 w 4525107"/>
                <a:gd name="connsiteY372" fmla="*/ 5981507 h 7895527"/>
                <a:gd name="connsiteX373" fmla="*/ 1540643 w 4525107"/>
                <a:gd name="connsiteY373" fmla="*/ 6066825 h 7895527"/>
                <a:gd name="connsiteX374" fmla="*/ 1517900 w 4525107"/>
                <a:gd name="connsiteY374" fmla="*/ 6097817 h 7895527"/>
                <a:gd name="connsiteX375" fmla="*/ 1545883 w 4525107"/>
                <a:gd name="connsiteY375" fmla="*/ 6100491 h 7895527"/>
                <a:gd name="connsiteX376" fmla="*/ 1589584 w 4525107"/>
                <a:gd name="connsiteY376" fmla="*/ 6185809 h 7895527"/>
                <a:gd name="connsiteX377" fmla="*/ 1504264 w 4525107"/>
                <a:gd name="connsiteY377" fmla="*/ 6229511 h 7895527"/>
                <a:gd name="connsiteX378" fmla="*/ 1482610 w 4525107"/>
                <a:gd name="connsiteY378" fmla="*/ 6217363 h 7895527"/>
                <a:gd name="connsiteX379" fmla="*/ 1481872 w 4525107"/>
                <a:gd name="connsiteY379" fmla="*/ 6252045 h 7895527"/>
                <a:gd name="connsiteX380" fmla="*/ 1396549 w 4525107"/>
                <a:gd name="connsiteY380" fmla="*/ 6295747 h 7895527"/>
                <a:gd name="connsiteX381" fmla="*/ 1352849 w 4525107"/>
                <a:gd name="connsiteY381" fmla="*/ 6210427 h 7895527"/>
                <a:gd name="connsiteX382" fmla="*/ 1376822 w 4525107"/>
                <a:gd name="connsiteY382" fmla="*/ 6178469 h 7895527"/>
                <a:gd name="connsiteX383" fmla="*/ 1342986 w 4525107"/>
                <a:gd name="connsiteY383" fmla="*/ 6177487 h 7895527"/>
                <a:gd name="connsiteX384" fmla="*/ 1299285 w 4525107"/>
                <a:gd name="connsiteY384" fmla="*/ 6092167 h 7895527"/>
                <a:gd name="connsiteX385" fmla="*/ 1384605 w 4525107"/>
                <a:gd name="connsiteY385" fmla="*/ 6048467 h 7895527"/>
                <a:gd name="connsiteX386" fmla="*/ 1413312 w 4525107"/>
                <a:gd name="connsiteY386" fmla="*/ 6068301 h 7895527"/>
                <a:gd name="connsiteX387" fmla="*/ 1411622 w 4525107"/>
                <a:gd name="connsiteY387" fmla="*/ 6025207 h 7895527"/>
                <a:gd name="connsiteX388" fmla="*/ 1470195 w 4525107"/>
                <a:gd name="connsiteY388" fmla="*/ 5978475 h 7895527"/>
                <a:gd name="connsiteX389" fmla="*/ 2683359 w 4525107"/>
                <a:gd name="connsiteY389" fmla="*/ 5975925 h 7895527"/>
                <a:gd name="connsiteX390" fmla="*/ 2699413 w 4525107"/>
                <a:gd name="connsiteY390" fmla="*/ 6061737 h 7895527"/>
                <a:gd name="connsiteX391" fmla="*/ 2636242 w 4525107"/>
                <a:gd name="connsiteY391" fmla="*/ 6121989 h 7895527"/>
                <a:gd name="connsiteX392" fmla="*/ 2634548 w 4525107"/>
                <a:gd name="connsiteY392" fmla="*/ 6120649 h 7895527"/>
                <a:gd name="connsiteX393" fmla="*/ 2682214 w 4525107"/>
                <a:gd name="connsiteY393" fmla="*/ 6056187 h 7895527"/>
                <a:gd name="connsiteX394" fmla="*/ 2681201 w 4525107"/>
                <a:gd name="connsiteY394" fmla="*/ 5976021 h 7895527"/>
                <a:gd name="connsiteX395" fmla="*/ 2683359 w 4525107"/>
                <a:gd name="connsiteY395" fmla="*/ 5975925 h 7895527"/>
                <a:gd name="connsiteX396" fmla="*/ 1472793 w 4525107"/>
                <a:gd name="connsiteY396" fmla="*/ 5962189 h 7895527"/>
                <a:gd name="connsiteX397" fmla="*/ 1408237 w 4525107"/>
                <a:gd name="connsiteY397" fmla="*/ 6013691 h 7895527"/>
                <a:gd name="connsiteX398" fmla="*/ 1410101 w 4525107"/>
                <a:gd name="connsiteY398" fmla="*/ 6061183 h 7895527"/>
                <a:gd name="connsiteX399" fmla="*/ 1378464 w 4525107"/>
                <a:gd name="connsiteY399" fmla="*/ 6039327 h 7895527"/>
                <a:gd name="connsiteX400" fmla="*/ 1284432 w 4525107"/>
                <a:gd name="connsiteY400" fmla="*/ 6087489 h 7895527"/>
                <a:gd name="connsiteX401" fmla="*/ 1332594 w 4525107"/>
                <a:gd name="connsiteY401" fmla="*/ 6181521 h 7895527"/>
                <a:gd name="connsiteX402" fmla="*/ 1369886 w 4525107"/>
                <a:gd name="connsiteY402" fmla="*/ 6182603 h 7895527"/>
                <a:gd name="connsiteX403" fmla="*/ 1343467 w 4525107"/>
                <a:gd name="connsiteY403" fmla="*/ 6217821 h 7895527"/>
                <a:gd name="connsiteX404" fmla="*/ 1391628 w 4525107"/>
                <a:gd name="connsiteY404" fmla="*/ 6311853 h 7895527"/>
                <a:gd name="connsiteX405" fmla="*/ 1485660 w 4525107"/>
                <a:gd name="connsiteY405" fmla="*/ 6263689 h 7895527"/>
                <a:gd name="connsiteX406" fmla="*/ 1486473 w 4525107"/>
                <a:gd name="connsiteY406" fmla="*/ 6225467 h 7895527"/>
                <a:gd name="connsiteX407" fmla="*/ 1510338 w 4525107"/>
                <a:gd name="connsiteY407" fmla="*/ 6238857 h 7895527"/>
                <a:gd name="connsiteX408" fmla="*/ 1604370 w 4525107"/>
                <a:gd name="connsiteY408" fmla="*/ 6190693 h 7895527"/>
                <a:gd name="connsiteX409" fmla="*/ 1556207 w 4525107"/>
                <a:gd name="connsiteY409" fmla="*/ 6096659 h 7895527"/>
                <a:gd name="connsiteX410" fmla="*/ 1525367 w 4525107"/>
                <a:gd name="connsiteY410" fmla="*/ 6093713 h 7895527"/>
                <a:gd name="connsiteX411" fmla="*/ 1550432 w 4525107"/>
                <a:gd name="connsiteY411" fmla="*/ 6059561 h 7895527"/>
                <a:gd name="connsiteX412" fmla="*/ 1502271 w 4525107"/>
                <a:gd name="connsiteY412" fmla="*/ 5965529 h 7895527"/>
                <a:gd name="connsiteX413" fmla="*/ 1472793 w 4525107"/>
                <a:gd name="connsiteY413" fmla="*/ 5962189 h 7895527"/>
                <a:gd name="connsiteX414" fmla="*/ 2639995 w 4525107"/>
                <a:gd name="connsiteY414" fmla="*/ 5950903 h 7895527"/>
                <a:gd name="connsiteX415" fmla="*/ 2627005 w 4525107"/>
                <a:gd name="connsiteY415" fmla="*/ 6031981 h 7895527"/>
                <a:gd name="connsiteX416" fmla="*/ 2589958 w 4525107"/>
                <a:gd name="connsiteY416" fmla="*/ 6105545 h 7895527"/>
                <a:gd name="connsiteX417" fmla="*/ 2652180 w 4525107"/>
                <a:gd name="connsiteY417" fmla="*/ 6238171 h 7895527"/>
                <a:gd name="connsiteX418" fmla="*/ 2615972 w 4525107"/>
                <a:gd name="connsiteY418" fmla="*/ 6287511 h 7895527"/>
                <a:gd name="connsiteX419" fmla="*/ 2660523 w 4525107"/>
                <a:gd name="connsiteY419" fmla="*/ 6291767 h 7895527"/>
                <a:gd name="connsiteX420" fmla="*/ 2730103 w 4525107"/>
                <a:gd name="connsiteY420" fmla="*/ 6427611 h 7895527"/>
                <a:gd name="connsiteX421" fmla="*/ 2636983 w 4525107"/>
                <a:gd name="connsiteY421" fmla="*/ 6501989 h 7895527"/>
                <a:gd name="connsiteX422" fmla="*/ 2714404 w 4525107"/>
                <a:gd name="connsiteY422" fmla="*/ 6563111 h 7895527"/>
                <a:gd name="connsiteX423" fmla="*/ 2813743 w 4525107"/>
                <a:gd name="connsiteY423" fmla="*/ 6558405 h 7895527"/>
                <a:gd name="connsiteX424" fmla="*/ 2813770 w 4525107"/>
                <a:gd name="connsiteY424" fmla="*/ 6561321 h 7895527"/>
                <a:gd name="connsiteX425" fmla="*/ 2706817 w 4525107"/>
                <a:gd name="connsiteY425" fmla="*/ 6586633 h 7895527"/>
                <a:gd name="connsiteX426" fmla="*/ 2634815 w 4525107"/>
                <a:gd name="connsiteY426" fmla="*/ 6503595 h 7895527"/>
                <a:gd name="connsiteX427" fmla="*/ 2635985 w 4525107"/>
                <a:gd name="connsiteY427" fmla="*/ 6502007 h 7895527"/>
                <a:gd name="connsiteX428" fmla="*/ 2594259 w 4525107"/>
                <a:gd name="connsiteY428" fmla="*/ 6497191 h 7895527"/>
                <a:gd name="connsiteX429" fmla="*/ 2559782 w 4525107"/>
                <a:gd name="connsiteY429" fmla="*/ 6477849 h 7895527"/>
                <a:gd name="connsiteX430" fmla="*/ 2558606 w 4525107"/>
                <a:gd name="connsiteY430" fmla="*/ 6533069 h 7895527"/>
                <a:gd name="connsiteX431" fmla="*/ 2542463 w 4525107"/>
                <a:gd name="connsiteY431" fmla="*/ 6563585 h 7895527"/>
                <a:gd name="connsiteX432" fmla="*/ 2582100 w 4525107"/>
                <a:gd name="connsiteY432" fmla="*/ 6662749 h 7895527"/>
                <a:gd name="connsiteX433" fmla="*/ 2513512 w 4525107"/>
                <a:gd name="connsiteY433" fmla="*/ 6748631 h 7895527"/>
                <a:gd name="connsiteX434" fmla="*/ 2510886 w 4525107"/>
                <a:gd name="connsiteY434" fmla="*/ 6747357 h 7895527"/>
                <a:gd name="connsiteX435" fmla="*/ 2557591 w 4525107"/>
                <a:gd name="connsiteY435" fmla="*/ 6659559 h 7895527"/>
                <a:gd name="connsiteX436" fmla="*/ 2538933 w 4525107"/>
                <a:gd name="connsiteY436" fmla="*/ 6568603 h 7895527"/>
                <a:gd name="connsiteX437" fmla="*/ 2483796 w 4525107"/>
                <a:gd name="connsiteY437" fmla="*/ 6604015 h 7895527"/>
                <a:gd name="connsiteX438" fmla="*/ 2498229 w 4525107"/>
                <a:gd name="connsiteY438" fmla="*/ 6688545 h 7895527"/>
                <a:gd name="connsiteX439" fmla="*/ 2435059 w 4525107"/>
                <a:gd name="connsiteY439" fmla="*/ 6748797 h 7895527"/>
                <a:gd name="connsiteX440" fmla="*/ 2433363 w 4525107"/>
                <a:gd name="connsiteY440" fmla="*/ 6747459 h 7895527"/>
                <a:gd name="connsiteX441" fmla="*/ 2481030 w 4525107"/>
                <a:gd name="connsiteY441" fmla="*/ 6682997 h 7895527"/>
                <a:gd name="connsiteX442" fmla="*/ 2480686 w 4525107"/>
                <a:gd name="connsiteY442" fmla="*/ 6604599 h 7895527"/>
                <a:gd name="connsiteX443" fmla="*/ 2422762 w 4525107"/>
                <a:gd name="connsiteY443" fmla="*/ 6602647 h 7895527"/>
                <a:gd name="connsiteX444" fmla="*/ 2379463 w 4525107"/>
                <a:gd name="connsiteY444" fmla="*/ 6575467 h 7895527"/>
                <a:gd name="connsiteX445" fmla="*/ 2336185 w 4525107"/>
                <a:gd name="connsiteY445" fmla="*/ 6636281 h 7895527"/>
                <a:gd name="connsiteX446" fmla="*/ 2338080 w 4525107"/>
                <a:gd name="connsiteY446" fmla="*/ 6716729 h 7895527"/>
                <a:gd name="connsiteX447" fmla="*/ 2335852 w 4525107"/>
                <a:gd name="connsiteY447" fmla="*/ 6716803 h 7895527"/>
                <a:gd name="connsiteX448" fmla="*/ 2318364 w 4525107"/>
                <a:gd name="connsiteY448" fmla="*/ 6630531 h 7895527"/>
                <a:gd name="connsiteX449" fmla="*/ 2373918 w 4525107"/>
                <a:gd name="connsiteY449" fmla="*/ 6569649 h 7895527"/>
                <a:gd name="connsiteX450" fmla="*/ 2353183 w 4525107"/>
                <a:gd name="connsiteY450" fmla="*/ 6466803 h 7895527"/>
                <a:gd name="connsiteX451" fmla="*/ 2391351 w 4525107"/>
                <a:gd name="connsiteY451" fmla="*/ 6415923 h 7895527"/>
                <a:gd name="connsiteX452" fmla="*/ 2337480 w 4525107"/>
                <a:gd name="connsiteY452" fmla="*/ 6414361 h 7895527"/>
                <a:gd name="connsiteX453" fmla="*/ 2312752 w 4525107"/>
                <a:gd name="connsiteY453" fmla="*/ 6402289 h 7895527"/>
                <a:gd name="connsiteX454" fmla="*/ 2216672 w 4525107"/>
                <a:gd name="connsiteY454" fmla="*/ 6433831 h 7895527"/>
                <a:gd name="connsiteX455" fmla="*/ 2130792 w 4525107"/>
                <a:gd name="connsiteY455" fmla="*/ 6365241 h 7895527"/>
                <a:gd name="connsiteX456" fmla="*/ 2132065 w 4525107"/>
                <a:gd name="connsiteY456" fmla="*/ 6362615 h 7895527"/>
                <a:gd name="connsiteX457" fmla="*/ 2219863 w 4525107"/>
                <a:gd name="connsiteY457" fmla="*/ 6409323 h 7895527"/>
                <a:gd name="connsiteX458" fmla="*/ 2303404 w 4525107"/>
                <a:gd name="connsiteY458" fmla="*/ 6395715 h 7895527"/>
                <a:gd name="connsiteX459" fmla="*/ 2268158 w 4525107"/>
                <a:gd name="connsiteY459" fmla="*/ 6344727 h 7895527"/>
                <a:gd name="connsiteX460" fmla="*/ 2190900 w 4525107"/>
                <a:gd name="connsiteY460" fmla="*/ 6349953 h 7895527"/>
                <a:gd name="connsiteX461" fmla="*/ 2130647 w 4525107"/>
                <a:gd name="connsiteY461" fmla="*/ 6286783 h 7895527"/>
                <a:gd name="connsiteX462" fmla="*/ 2131985 w 4525107"/>
                <a:gd name="connsiteY462" fmla="*/ 6285087 h 7895527"/>
                <a:gd name="connsiteX463" fmla="*/ 2196449 w 4525107"/>
                <a:gd name="connsiteY463" fmla="*/ 6332751 h 7895527"/>
                <a:gd name="connsiteX464" fmla="*/ 2265833 w 4525107"/>
                <a:gd name="connsiteY464" fmla="*/ 6335815 h 7895527"/>
                <a:gd name="connsiteX465" fmla="*/ 2267243 w 4525107"/>
                <a:gd name="connsiteY465" fmla="*/ 6281581 h 7895527"/>
                <a:gd name="connsiteX466" fmla="*/ 2192855 w 4525107"/>
                <a:gd name="connsiteY466" fmla="*/ 6268553 h 7895527"/>
                <a:gd name="connsiteX467" fmla="*/ 2117299 w 4525107"/>
                <a:gd name="connsiteY467" fmla="*/ 6229997 h 7895527"/>
                <a:gd name="connsiteX468" fmla="*/ 2133877 w 4525107"/>
                <a:gd name="connsiteY468" fmla="*/ 6229899 h 7895527"/>
                <a:gd name="connsiteX469" fmla="*/ 2198377 w 4525107"/>
                <a:gd name="connsiteY469" fmla="*/ 6242985 h 7895527"/>
                <a:gd name="connsiteX470" fmla="*/ 2268406 w 4525107"/>
                <a:gd name="connsiteY470" fmla="*/ 6277363 h 7895527"/>
                <a:gd name="connsiteX471" fmla="*/ 2302211 w 4525107"/>
                <a:gd name="connsiteY471" fmla="*/ 6228421 h 7895527"/>
                <a:gd name="connsiteX472" fmla="*/ 2243167 w 4525107"/>
                <a:gd name="connsiteY472" fmla="*/ 6187919 h 7895527"/>
                <a:gd name="connsiteX473" fmla="*/ 2162718 w 4525107"/>
                <a:gd name="connsiteY473" fmla="*/ 6189813 h 7895527"/>
                <a:gd name="connsiteX474" fmla="*/ 2162644 w 4525107"/>
                <a:gd name="connsiteY474" fmla="*/ 6187585 h 7895527"/>
                <a:gd name="connsiteX475" fmla="*/ 2193398 w 4525107"/>
                <a:gd name="connsiteY475" fmla="*/ 6165461 h 7895527"/>
                <a:gd name="connsiteX476" fmla="*/ 2219449 w 4525107"/>
                <a:gd name="connsiteY476" fmla="*/ 6164151 h 7895527"/>
                <a:gd name="connsiteX477" fmla="*/ 2248916 w 4525107"/>
                <a:gd name="connsiteY477" fmla="*/ 6170093 h 7895527"/>
                <a:gd name="connsiteX478" fmla="*/ 2309373 w 4525107"/>
                <a:gd name="connsiteY478" fmla="*/ 6223291 h 7895527"/>
                <a:gd name="connsiteX479" fmla="*/ 2403744 w 4525107"/>
                <a:gd name="connsiteY479" fmla="*/ 6208937 h 7895527"/>
                <a:gd name="connsiteX480" fmla="*/ 2449450 w 4525107"/>
                <a:gd name="connsiteY480" fmla="*/ 6240517 h 7895527"/>
                <a:gd name="connsiteX481" fmla="*/ 2446758 w 4525107"/>
                <a:gd name="connsiteY481" fmla="*/ 6171905 h 7895527"/>
                <a:gd name="connsiteX482" fmla="*/ 2540017 w 4525107"/>
                <a:gd name="connsiteY482" fmla="*/ 6097503 h 7895527"/>
                <a:gd name="connsiteX483" fmla="*/ 2582601 w 4525107"/>
                <a:gd name="connsiteY483" fmla="*/ 6102327 h 7895527"/>
                <a:gd name="connsiteX484" fmla="*/ 2588437 w 4525107"/>
                <a:gd name="connsiteY484" fmla="*/ 6104881 h 7895527"/>
                <a:gd name="connsiteX485" fmla="*/ 2601439 w 4525107"/>
                <a:gd name="connsiteY485" fmla="*/ 6026459 h 7895527"/>
                <a:gd name="connsiteX486" fmla="*/ 2639995 w 4525107"/>
                <a:gd name="connsiteY486" fmla="*/ 5950903 h 7895527"/>
                <a:gd name="connsiteX487" fmla="*/ 2575425 w 4525107"/>
                <a:gd name="connsiteY487" fmla="*/ 5942747 h 7895527"/>
                <a:gd name="connsiteX488" fmla="*/ 2584175 w 4525107"/>
                <a:gd name="connsiteY488" fmla="*/ 5943931 h 7895527"/>
                <a:gd name="connsiteX489" fmla="*/ 2585940 w 4525107"/>
                <a:gd name="connsiteY489" fmla="*/ 5945289 h 7895527"/>
                <a:gd name="connsiteX490" fmla="*/ 2537394 w 4525107"/>
                <a:gd name="connsiteY490" fmla="*/ 6009469 h 7895527"/>
                <a:gd name="connsiteX491" fmla="*/ 2539288 w 4525107"/>
                <a:gd name="connsiteY491" fmla="*/ 6089919 h 7895527"/>
                <a:gd name="connsiteX492" fmla="*/ 2537059 w 4525107"/>
                <a:gd name="connsiteY492" fmla="*/ 6089991 h 7895527"/>
                <a:gd name="connsiteX493" fmla="*/ 2519571 w 4525107"/>
                <a:gd name="connsiteY493" fmla="*/ 6003721 h 7895527"/>
                <a:gd name="connsiteX494" fmla="*/ 2575425 w 4525107"/>
                <a:gd name="connsiteY494" fmla="*/ 5942747 h 7895527"/>
                <a:gd name="connsiteX495" fmla="*/ 2513656 w 4525107"/>
                <a:gd name="connsiteY495" fmla="*/ 5934883 h 7895527"/>
                <a:gd name="connsiteX496" fmla="*/ 2522969 w 4525107"/>
                <a:gd name="connsiteY496" fmla="*/ 5936309 h 7895527"/>
                <a:gd name="connsiteX497" fmla="*/ 2524721 w 4525107"/>
                <a:gd name="connsiteY497" fmla="*/ 5937969 h 7895527"/>
                <a:gd name="connsiteX498" fmla="*/ 2465076 w 4525107"/>
                <a:gd name="connsiteY498" fmla="*/ 6016759 h 7895527"/>
                <a:gd name="connsiteX499" fmla="*/ 2458043 w 4525107"/>
                <a:gd name="connsiteY499" fmla="*/ 6115329 h 7895527"/>
                <a:gd name="connsiteX500" fmla="*/ 2455632 w 4525107"/>
                <a:gd name="connsiteY500" fmla="*/ 6115425 h 7895527"/>
                <a:gd name="connsiteX501" fmla="*/ 2446488 w 4525107"/>
                <a:gd name="connsiteY501" fmla="*/ 6009771 h 7895527"/>
                <a:gd name="connsiteX502" fmla="*/ 2513656 w 4525107"/>
                <a:gd name="connsiteY502" fmla="*/ 5934883 h 7895527"/>
                <a:gd name="connsiteX503" fmla="*/ 2572647 w 4525107"/>
                <a:gd name="connsiteY503" fmla="*/ 5902301 h 7895527"/>
                <a:gd name="connsiteX504" fmla="*/ 2410164 w 4525107"/>
                <a:gd name="connsiteY504" fmla="*/ 6031933 h 7895527"/>
                <a:gd name="connsiteX505" fmla="*/ 2414854 w 4525107"/>
                <a:gd name="connsiteY505" fmla="*/ 6151469 h 7895527"/>
                <a:gd name="connsiteX506" fmla="*/ 2335223 w 4525107"/>
                <a:gd name="connsiteY506" fmla="*/ 6096451 h 7895527"/>
                <a:gd name="connsiteX507" fmla="*/ 2098547 w 4525107"/>
                <a:gd name="connsiteY507" fmla="*/ 6217677 h 7895527"/>
                <a:gd name="connsiteX508" fmla="*/ 2219773 w 4525107"/>
                <a:gd name="connsiteY508" fmla="*/ 6454351 h 7895527"/>
                <a:gd name="connsiteX509" fmla="*/ 2313633 w 4525107"/>
                <a:gd name="connsiteY509" fmla="*/ 6457077 h 7895527"/>
                <a:gd name="connsiteX510" fmla="*/ 2247133 w 4525107"/>
                <a:gd name="connsiteY510" fmla="*/ 6545723 h 7895527"/>
                <a:gd name="connsiteX511" fmla="*/ 2368359 w 4525107"/>
                <a:gd name="connsiteY511" fmla="*/ 6782397 h 7895527"/>
                <a:gd name="connsiteX512" fmla="*/ 2605035 w 4525107"/>
                <a:gd name="connsiteY512" fmla="*/ 6661173 h 7895527"/>
                <a:gd name="connsiteX513" fmla="*/ 2607083 w 4525107"/>
                <a:gd name="connsiteY513" fmla="*/ 6564967 h 7895527"/>
                <a:gd name="connsiteX514" fmla="*/ 2667150 w 4525107"/>
                <a:gd name="connsiteY514" fmla="*/ 6598665 h 7895527"/>
                <a:gd name="connsiteX515" fmla="*/ 2903825 w 4525107"/>
                <a:gd name="connsiteY515" fmla="*/ 6477439 h 7895527"/>
                <a:gd name="connsiteX516" fmla="*/ 2782600 w 4525107"/>
                <a:gd name="connsiteY516" fmla="*/ 6240765 h 7895527"/>
                <a:gd name="connsiteX517" fmla="*/ 2704979 w 4525107"/>
                <a:gd name="connsiteY517" fmla="*/ 6233349 h 7895527"/>
                <a:gd name="connsiteX518" fmla="*/ 2768065 w 4525107"/>
                <a:gd name="connsiteY518" fmla="*/ 6147383 h 7895527"/>
                <a:gd name="connsiteX519" fmla="*/ 2646839 w 4525107"/>
                <a:gd name="connsiteY519" fmla="*/ 5910709 h 7895527"/>
                <a:gd name="connsiteX520" fmla="*/ 2572647 w 4525107"/>
                <a:gd name="connsiteY520" fmla="*/ 5902301 h 7895527"/>
                <a:gd name="connsiteX521" fmla="*/ 1178749 w 4525107"/>
                <a:gd name="connsiteY521" fmla="*/ 5888859 h 7895527"/>
                <a:gd name="connsiteX522" fmla="*/ 1246788 w 4525107"/>
                <a:gd name="connsiteY522" fmla="*/ 5900127 h 7895527"/>
                <a:gd name="connsiteX523" fmla="*/ 1320253 w 4525107"/>
                <a:gd name="connsiteY523" fmla="*/ 5976607 h 7895527"/>
                <a:gd name="connsiteX524" fmla="*/ 1318591 w 4525107"/>
                <a:gd name="connsiteY524" fmla="*/ 5978361 h 7895527"/>
                <a:gd name="connsiteX525" fmla="*/ 1239801 w 4525107"/>
                <a:gd name="connsiteY525" fmla="*/ 5918717 h 7895527"/>
                <a:gd name="connsiteX526" fmla="*/ 1141231 w 4525107"/>
                <a:gd name="connsiteY526" fmla="*/ 5911685 h 7895527"/>
                <a:gd name="connsiteX527" fmla="*/ 1141136 w 4525107"/>
                <a:gd name="connsiteY527" fmla="*/ 5909271 h 7895527"/>
                <a:gd name="connsiteX528" fmla="*/ 1178749 w 4525107"/>
                <a:gd name="connsiteY528" fmla="*/ 5888859 h 7895527"/>
                <a:gd name="connsiteX529" fmla="*/ 1664486 w 4525107"/>
                <a:gd name="connsiteY529" fmla="*/ 5778663 h 7895527"/>
                <a:gd name="connsiteX530" fmla="*/ 1708792 w 4525107"/>
                <a:gd name="connsiteY530" fmla="*/ 5879245 h 7895527"/>
                <a:gd name="connsiteX531" fmla="*/ 1640205 w 4525107"/>
                <a:gd name="connsiteY531" fmla="*/ 5965125 h 7895527"/>
                <a:gd name="connsiteX532" fmla="*/ 1637579 w 4525107"/>
                <a:gd name="connsiteY532" fmla="*/ 5963851 h 7895527"/>
                <a:gd name="connsiteX533" fmla="*/ 1684284 w 4525107"/>
                <a:gd name="connsiteY533" fmla="*/ 5876053 h 7895527"/>
                <a:gd name="connsiteX534" fmla="*/ 1661620 w 4525107"/>
                <a:gd name="connsiteY534" fmla="*/ 5779221 h 7895527"/>
                <a:gd name="connsiteX535" fmla="*/ 1664486 w 4525107"/>
                <a:gd name="connsiteY535" fmla="*/ 5778663 h 7895527"/>
                <a:gd name="connsiteX536" fmla="*/ 1627971 w 4525107"/>
                <a:gd name="connsiteY536" fmla="*/ 5759903 h 7895527"/>
                <a:gd name="connsiteX537" fmla="*/ 1644025 w 4525107"/>
                <a:gd name="connsiteY537" fmla="*/ 5845715 h 7895527"/>
                <a:gd name="connsiteX538" fmla="*/ 1580854 w 4525107"/>
                <a:gd name="connsiteY538" fmla="*/ 5905967 h 7895527"/>
                <a:gd name="connsiteX539" fmla="*/ 1579160 w 4525107"/>
                <a:gd name="connsiteY539" fmla="*/ 5904627 h 7895527"/>
                <a:gd name="connsiteX540" fmla="*/ 1626826 w 4525107"/>
                <a:gd name="connsiteY540" fmla="*/ 5840165 h 7895527"/>
                <a:gd name="connsiteX541" fmla="*/ 1625813 w 4525107"/>
                <a:gd name="connsiteY541" fmla="*/ 5759999 h 7895527"/>
                <a:gd name="connsiteX542" fmla="*/ 1627971 w 4525107"/>
                <a:gd name="connsiteY542" fmla="*/ 5759903 h 7895527"/>
                <a:gd name="connsiteX543" fmla="*/ 1584607 w 4525107"/>
                <a:gd name="connsiteY543" fmla="*/ 5734881 h 7895527"/>
                <a:gd name="connsiteX544" fmla="*/ 1571617 w 4525107"/>
                <a:gd name="connsiteY544" fmla="*/ 5815959 h 7895527"/>
                <a:gd name="connsiteX545" fmla="*/ 1534570 w 4525107"/>
                <a:gd name="connsiteY545" fmla="*/ 5889523 h 7895527"/>
                <a:gd name="connsiteX546" fmla="*/ 1596792 w 4525107"/>
                <a:gd name="connsiteY546" fmla="*/ 6022149 h 7895527"/>
                <a:gd name="connsiteX547" fmla="*/ 1560584 w 4525107"/>
                <a:gd name="connsiteY547" fmla="*/ 6071489 h 7895527"/>
                <a:gd name="connsiteX548" fmla="*/ 1605135 w 4525107"/>
                <a:gd name="connsiteY548" fmla="*/ 6075745 h 7895527"/>
                <a:gd name="connsiteX549" fmla="*/ 1674715 w 4525107"/>
                <a:gd name="connsiteY549" fmla="*/ 6211589 h 7895527"/>
                <a:gd name="connsiteX550" fmla="*/ 1581595 w 4525107"/>
                <a:gd name="connsiteY550" fmla="*/ 6285967 h 7895527"/>
                <a:gd name="connsiteX551" fmla="*/ 1659016 w 4525107"/>
                <a:gd name="connsiteY551" fmla="*/ 6347089 h 7895527"/>
                <a:gd name="connsiteX552" fmla="*/ 1758355 w 4525107"/>
                <a:gd name="connsiteY552" fmla="*/ 6342383 h 7895527"/>
                <a:gd name="connsiteX553" fmla="*/ 1758382 w 4525107"/>
                <a:gd name="connsiteY553" fmla="*/ 6345299 h 7895527"/>
                <a:gd name="connsiteX554" fmla="*/ 1651429 w 4525107"/>
                <a:gd name="connsiteY554" fmla="*/ 6370611 h 7895527"/>
                <a:gd name="connsiteX555" fmla="*/ 1579427 w 4525107"/>
                <a:gd name="connsiteY555" fmla="*/ 6287573 h 7895527"/>
                <a:gd name="connsiteX556" fmla="*/ 1580597 w 4525107"/>
                <a:gd name="connsiteY556" fmla="*/ 6285985 h 7895527"/>
                <a:gd name="connsiteX557" fmla="*/ 1538871 w 4525107"/>
                <a:gd name="connsiteY557" fmla="*/ 6281169 h 7895527"/>
                <a:gd name="connsiteX558" fmla="*/ 1504394 w 4525107"/>
                <a:gd name="connsiteY558" fmla="*/ 6261827 h 7895527"/>
                <a:gd name="connsiteX559" fmla="*/ 1503218 w 4525107"/>
                <a:gd name="connsiteY559" fmla="*/ 6317047 h 7895527"/>
                <a:gd name="connsiteX560" fmla="*/ 1487075 w 4525107"/>
                <a:gd name="connsiteY560" fmla="*/ 6347563 h 7895527"/>
                <a:gd name="connsiteX561" fmla="*/ 1526712 w 4525107"/>
                <a:gd name="connsiteY561" fmla="*/ 6446727 h 7895527"/>
                <a:gd name="connsiteX562" fmla="*/ 1458124 w 4525107"/>
                <a:gd name="connsiteY562" fmla="*/ 6532609 h 7895527"/>
                <a:gd name="connsiteX563" fmla="*/ 1455498 w 4525107"/>
                <a:gd name="connsiteY563" fmla="*/ 6531335 h 7895527"/>
                <a:gd name="connsiteX564" fmla="*/ 1502203 w 4525107"/>
                <a:gd name="connsiteY564" fmla="*/ 6443537 h 7895527"/>
                <a:gd name="connsiteX565" fmla="*/ 1483545 w 4525107"/>
                <a:gd name="connsiteY565" fmla="*/ 6352581 h 7895527"/>
                <a:gd name="connsiteX566" fmla="*/ 1428408 w 4525107"/>
                <a:gd name="connsiteY566" fmla="*/ 6387993 h 7895527"/>
                <a:gd name="connsiteX567" fmla="*/ 1442841 w 4525107"/>
                <a:gd name="connsiteY567" fmla="*/ 6472523 h 7895527"/>
                <a:gd name="connsiteX568" fmla="*/ 1379671 w 4525107"/>
                <a:gd name="connsiteY568" fmla="*/ 6532775 h 7895527"/>
                <a:gd name="connsiteX569" fmla="*/ 1377975 w 4525107"/>
                <a:gd name="connsiteY569" fmla="*/ 6531437 h 7895527"/>
                <a:gd name="connsiteX570" fmla="*/ 1425642 w 4525107"/>
                <a:gd name="connsiteY570" fmla="*/ 6466975 h 7895527"/>
                <a:gd name="connsiteX571" fmla="*/ 1425298 w 4525107"/>
                <a:gd name="connsiteY571" fmla="*/ 6388577 h 7895527"/>
                <a:gd name="connsiteX572" fmla="*/ 1367374 w 4525107"/>
                <a:gd name="connsiteY572" fmla="*/ 6386625 h 7895527"/>
                <a:gd name="connsiteX573" fmla="*/ 1324075 w 4525107"/>
                <a:gd name="connsiteY573" fmla="*/ 6359445 h 7895527"/>
                <a:gd name="connsiteX574" fmla="*/ 1280797 w 4525107"/>
                <a:gd name="connsiteY574" fmla="*/ 6420259 h 7895527"/>
                <a:gd name="connsiteX575" fmla="*/ 1282692 w 4525107"/>
                <a:gd name="connsiteY575" fmla="*/ 6500707 h 7895527"/>
                <a:gd name="connsiteX576" fmla="*/ 1280464 w 4525107"/>
                <a:gd name="connsiteY576" fmla="*/ 6500781 h 7895527"/>
                <a:gd name="connsiteX577" fmla="*/ 1262976 w 4525107"/>
                <a:gd name="connsiteY577" fmla="*/ 6414509 h 7895527"/>
                <a:gd name="connsiteX578" fmla="*/ 1318530 w 4525107"/>
                <a:gd name="connsiteY578" fmla="*/ 6353627 h 7895527"/>
                <a:gd name="connsiteX579" fmla="*/ 1297795 w 4525107"/>
                <a:gd name="connsiteY579" fmla="*/ 6250781 h 7895527"/>
                <a:gd name="connsiteX580" fmla="*/ 1335963 w 4525107"/>
                <a:gd name="connsiteY580" fmla="*/ 6199901 h 7895527"/>
                <a:gd name="connsiteX581" fmla="*/ 1282092 w 4525107"/>
                <a:gd name="connsiteY581" fmla="*/ 6198339 h 7895527"/>
                <a:gd name="connsiteX582" fmla="*/ 1257364 w 4525107"/>
                <a:gd name="connsiteY582" fmla="*/ 6186267 h 7895527"/>
                <a:gd name="connsiteX583" fmla="*/ 1161284 w 4525107"/>
                <a:gd name="connsiteY583" fmla="*/ 6217809 h 7895527"/>
                <a:gd name="connsiteX584" fmla="*/ 1075404 w 4525107"/>
                <a:gd name="connsiteY584" fmla="*/ 6149219 h 7895527"/>
                <a:gd name="connsiteX585" fmla="*/ 1076677 w 4525107"/>
                <a:gd name="connsiteY585" fmla="*/ 6146593 h 7895527"/>
                <a:gd name="connsiteX586" fmla="*/ 1164475 w 4525107"/>
                <a:gd name="connsiteY586" fmla="*/ 6193301 h 7895527"/>
                <a:gd name="connsiteX587" fmla="*/ 1248016 w 4525107"/>
                <a:gd name="connsiteY587" fmla="*/ 6179693 h 7895527"/>
                <a:gd name="connsiteX588" fmla="*/ 1212770 w 4525107"/>
                <a:gd name="connsiteY588" fmla="*/ 6128705 h 7895527"/>
                <a:gd name="connsiteX589" fmla="*/ 1135512 w 4525107"/>
                <a:gd name="connsiteY589" fmla="*/ 6133931 h 7895527"/>
                <a:gd name="connsiteX590" fmla="*/ 1075259 w 4525107"/>
                <a:gd name="connsiteY590" fmla="*/ 6070761 h 7895527"/>
                <a:gd name="connsiteX591" fmla="*/ 1076597 w 4525107"/>
                <a:gd name="connsiteY591" fmla="*/ 6069065 h 7895527"/>
                <a:gd name="connsiteX592" fmla="*/ 1141061 w 4525107"/>
                <a:gd name="connsiteY592" fmla="*/ 6116729 h 7895527"/>
                <a:gd name="connsiteX593" fmla="*/ 1210445 w 4525107"/>
                <a:gd name="connsiteY593" fmla="*/ 6119793 h 7895527"/>
                <a:gd name="connsiteX594" fmla="*/ 1211855 w 4525107"/>
                <a:gd name="connsiteY594" fmla="*/ 6065559 h 7895527"/>
                <a:gd name="connsiteX595" fmla="*/ 1137467 w 4525107"/>
                <a:gd name="connsiteY595" fmla="*/ 6052531 h 7895527"/>
                <a:gd name="connsiteX596" fmla="*/ 1061910 w 4525107"/>
                <a:gd name="connsiteY596" fmla="*/ 6013975 h 7895527"/>
                <a:gd name="connsiteX597" fmla="*/ 1078489 w 4525107"/>
                <a:gd name="connsiteY597" fmla="*/ 6013877 h 7895527"/>
                <a:gd name="connsiteX598" fmla="*/ 1142989 w 4525107"/>
                <a:gd name="connsiteY598" fmla="*/ 6026963 h 7895527"/>
                <a:gd name="connsiteX599" fmla="*/ 1213018 w 4525107"/>
                <a:gd name="connsiteY599" fmla="*/ 6061341 h 7895527"/>
                <a:gd name="connsiteX600" fmla="*/ 1246823 w 4525107"/>
                <a:gd name="connsiteY600" fmla="*/ 6012399 h 7895527"/>
                <a:gd name="connsiteX601" fmla="*/ 1187779 w 4525107"/>
                <a:gd name="connsiteY601" fmla="*/ 5971897 h 7895527"/>
                <a:gd name="connsiteX602" fmla="*/ 1107330 w 4525107"/>
                <a:gd name="connsiteY602" fmla="*/ 5973791 h 7895527"/>
                <a:gd name="connsiteX603" fmla="*/ 1107256 w 4525107"/>
                <a:gd name="connsiteY603" fmla="*/ 5971563 h 7895527"/>
                <a:gd name="connsiteX604" fmla="*/ 1138010 w 4525107"/>
                <a:gd name="connsiteY604" fmla="*/ 5949439 h 7895527"/>
                <a:gd name="connsiteX605" fmla="*/ 1164061 w 4525107"/>
                <a:gd name="connsiteY605" fmla="*/ 5948129 h 7895527"/>
                <a:gd name="connsiteX606" fmla="*/ 1193528 w 4525107"/>
                <a:gd name="connsiteY606" fmla="*/ 5954071 h 7895527"/>
                <a:gd name="connsiteX607" fmla="*/ 1253985 w 4525107"/>
                <a:gd name="connsiteY607" fmla="*/ 6007269 h 7895527"/>
                <a:gd name="connsiteX608" fmla="*/ 1348356 w 4525107"/>
                <a:gd name="connsiteY608" fmla="*/ 5992915 h 7895527"/>
                <a:gd name="connsiteX609" fmla="*/ 1394062 w 4525107"/>
                <a:gd name="connsiteY609" fmla="*/ 6024495 h 7895527"/>
                <a:gd name="connsiteX610" fmla="*/ 1391370 w 4525107"/>
                <a:gd name="connsiteY610" fmla="*/ 5955883 h 7895527"/>
                <a:gd name="connsiteX611" fmla="*/ 1484629 w 4525107"/>
                <a:gd name="connsiteY611" fmla="*/ 5881481 h 7895527"/>
                <a:gd name="connsiteX612" fmla="*/ 1527213 w 4525107"/>
                <a:gd name="connsiteY612" fmla="*/ 5886305 h 7895527"/>
                <a:gd name="connsiteX613" fmla="*/ 1533049 w 4525107"/>
                <a:gd name="connsiteY613" fmla="*/ 5888859 h 7895527"/>
                <a:gd name="connsiteX614" fmla="*/ 1546051 w 4525107"/>
                <a:gd name="connsiteY614" fmla="*/ 5810437 h 7895527"/>
                <a:gd name="connsiteX615" fmla="*/ 1584607 w 4525107"/>
                <a:gd name="connsiteY615" fmla="*/ 5734881 h 7895527"/>
                <a:gd name="connsiteX616" fmla="*/ 1520037 w 4525107"/>
                <a:gd name="connsiteY616" fmla="*/ 5726725 h 7895527"/>
                <a:gd name="connsiteX617" fmla="*/ 1528787 w 4525107"/>
                <a:gd name="connsiteY617" fmla="*/ 5727909 h 7895527"/>
                <a:gd name="connsiteX618" fmla="*/ 1530552 w 4525107"/>
                <a:gd name="connsiteY618" fmla="*/ 5729267 h 7895527"/>
                <a:gd name="connsiteX619" fmla="*/ 1482006 w 4525107"/>
                <a:gd name="connsiteY619" fmla="*/ 5793447 h 7895527"/>
                <a:gd name="connsiteX620" fmla="*/ 1483900 w 4525107"/>
                <a:gd name="connsiteY620" fmla="*/ 5873897 h 7895527"/>
                <a:gd name="connsiteX621" fmla="*/ 1481671 w 4525107"/>
                <a:gd name="connsiteY621" fmla="*/ 5873969 h 7895527"/>
                <a:gd name="connsiteX622" fmla="*/ 1464183 w 4525107"/>
                <a:gd name="connsiteY622" fmla="*/ 5787699 h 7895527"/>
                <a:gd name="connsiteX623" fmla="*/ 1520037 w 4525107"/>
                <a:gd name="connsiteY623" fmla="*/ 5726725 h 7895527"/>
                <a:gd name="connsiteX624" fmla="*/ 1458268 w 4525107"/>
                <a:gd name="connsiteY624" fmla="*/ 5718861 h 7895527"/>
                <a:gd name="connsiteX625" fmla="*/ 1467581 w 4525107"/>
                <a:gd name="connsiteY625" fmla="*/ 5720287 h 7895527"/>
                <a:gd name="connsiteX626" fmla="*/ 1469333 w 4525107"/>
                <a:gd name="connsiteY626" fmla="*/ 5721947 h 7895527"/>
                <a:gd name="connsiteX627" fmla="*/ 1409688 w 4525107"/>
                <a:gd name="connsiteY627" fmla="*/ 5800737 h 7895527"/>
                <a:gd name="connsiteX628" fmla="*/ 1402655 w 4525107"/>
                <a:gd name="connsiteY628" fmla="*/ 5899307 h 7895527"/>
                <a:gd name="connsiteX629" fmla="*/ 1400244 w 4525107"/>
                <a:gd name="connsiteY629" fmla="*/ 5899403 h 7895527"/>
                <a:gd name="connsiteX630" fmla="*/ 1391100 w 4525107"/>
                <a:gd name="connsiteY630" fmla="*/ 5793749 h 7895527"/>
                <a:gd name="connsiteX631" fmla="*/ 1458268 w 4525107"/>
                <a:gd name="connsiteY631" fmla="*/ 5718861 h 7895527"/>
                <a:gd name="connsiteX632" fmla="*/ 1517259 w 4525107"/>
                <a:gd name="connsiteY632" fmla="*/ 5686279 h 7895527"/>
                <a:gd name="connsiteX633" fmla="*/ 1354776 w 4525107"/>
                <a:gd name="connsiteY633" fmla="*/ 5815911 h 7895527"/>
                <a:gd name="connsiteX634" fmla="*/ 1359466 w 4525107"/>
                <a:gd name="connsiteY634" fmla="*/ 5935447 h 7895527"/>
                <a:gd name="connsiteX635" fmla="*/ 1279835 w 4525107"/>
                <a:gd name="connsiteY635" fmla="*/ 5880429 h 7895527"/>
                <a:gd name="connsiteX636" fmla="*/ 1043159 w 4525107"/>
                <a:gd name="connsiteY636" fmla="*/ 6001655 h 7895527"/>
                <a:gd name="connsiteX637" fmla="*/ 1164385 w 4525107"/>
                <a:gd name="connsiteY637" fmla="*/ 6238329 h 7895527"/>
                <a:gd name="connsiteX638" fmla="*/ 1258245 w 4525107"/>
                <a:gd name="connsiteY638" fmla="*/ 6241055 h 7895527"/>
                <a:gd name="connsiteX639" fmla="*/ 1191745 w 4525107"/>
                <a:gd name="connsiteY639" fmla="*/ 6329701 h 7895527"/>
                <a:gd name="connsiteX640" fmla="*/ 1312971 w 4525107"/>
                <a:gd name="connsiteY640" fmla="*/ 6566375 h 7895527"/>
                <a:gd name="connsiteX641" fmla="*/ 1549647 w 4525107"/>
                <a:gd name="connsiteY641" fmla="*/ 6445151 h 7895527"/>
                <a:gd name="connsiteX642" fmla="*/ 1551695 w 4525107"/>
                <a:gd name="connsiteY642" fmla="*/ 6348945 h 7895527"/>
                <a:gd name="connsiteX643" fmla="*/ 1611762 w 4525107"/>
                <a:gd name="connsiteY643" fmla="*/ 6382643 h 7895527"/>
                <a:gd name="connsiteX644" fmla="*/ 1848437 w 4525107"/>
                <a:gd name="connsiteY644" fmla="*/ 6261417 h 7895527"/>
                <a:gd name="connsiteX645" fmla="*/ 1727212 w 4525107"/>
                <a:gd name="connsiteY645" fmla="*/ 6024743 h 7895527"/>
                <a:gd name="connsiteX646" fmla="*/ 1649591 w 4525107"/>
                <a:gd name="connsiteY646" fmla="*/ 6017327 h 7895527"/>
                <a:gd name="connsiteX647" fmla="*/ 1712677 w 4525107"/>
                <a:gd name="connsiteY647" fmla="*/ 5931361 h 7895527"/>
                <a:gd name="connsiteX648" fmla="*/ 1591451 w 4525107"/>
                <a:gd name="connsiteY648" fmla="*/ 5694687 h 7895527"/>
                <a:gd name="connsiteX649" fmla="*/ 1517259 w 4525107"/>
                <a:gd name="connsiteY649" fmla="*/ 5686279 h 7895527"/>
                <a:gd name="connsiteX650" fmla="*/ 3166250 w 4525107"/>
                <a:gd name="connsiteY650" fmla="*/ 4887287 h 7895527"/>
                <a:gd name="connsiteX651" fmla="*/ 3065518 w 4525107"/>
                <a:gd name="connsiteY651" fmla="*/ 4971347 h 7895527"/>
                <a:gd name="connsiteX652" fmla="*/ 2954036 w 4525107"/>
                <a:gd name="connsiteY652" fmla="*/ 5344895 h 7895527"/>
                <a:gd name="connsiteX653" fmla="*/ 3033822 w 4525107"/>
                <a:gd name="connsiteY653" fmla="*/ 5492561 h 7895527"/>
                <a:gd name="connsiteX654" fmla="*/ 3033821 w 4525107"/>
                <a:gd name="connsiteY654" fmla="*/ 5492563 h 7895527"/>
                <a:gd name="connsiteX655" fmla="*/ 3181488 w 4525107"/>
                <a:gd name="connsiteY655" fmla="*/ 5412777 h 7895527"/>
                <a:gd name="connsiteX656" fmla="*/ 3292970 w 4525107"/>
                <a:gd name="connsiteY656" fmla="*/ 5039229 h 7895527"/>
                <a:gd name="connsiteX657" fmla="*/ 3213185 w 4525107"/>
                <a:gd name="connsiteY657" fmla="*/ 4891561 h 7895527"/>
                <a:gd name="connsiteX658" fmla="*/ 3166250 w 4525107"/>
                <a:gd name="connsiteY658" fmla="*/ 4887287 h 7895527"/>
                <a:gd name="connsiteX659" fmla="*/ 2612904 w 4525107"/>
                <a:gd name="connsiteY659" fmla="*/ 4881291 h 7895527"/>
                <a:gd name="connsiteX660" fmla="*/ 2516662 w 4525107"/>
                <a:gd name="connsiteY660" fmla="*/ 4958075 h 7895527"/>
                <a:gd name="connsiteX661" fmla="*/ 2385024 w 4525107"/>
                <a:gd name="connsiteY661" fmla="*/ 5366161 h 7895527"/>
                <a:gd name="connsiteX662" fmla="*/ 2456829 w 4525107"/>
                <a:gd name="connsiteY662" fmla="*/ 5506349 h 7895527"/>
                <a:gd name="connsiteX663" fmla="*/ 2456827 w 4525107"/>
                <a:gd name="connsiteY663" fmla="*/ 5506349 h 7895527"/>
                <a:gd name="connsiteX664" fmla="*/ 2597015 w 4525107"/>
                <a:gd name="connsiteY664" fmla="*/ 5434545 h 7895527"/>
                <a:gd name="connsiteX665" fmla="*/ 2728654 w 4525107"/>
                <a:gd name="connsiteY665" fmla="*/ 5026457 h 7895527"/>
                <a:gd name="connsiteX666" fmla="*/ 2656850 w 4525107"/>
                <a:gd name="connsiteY666" fmla="*/ 4886271 h 7895527"/>
                <a:gd name="connsiteX667" fmla="*/ 2612904 w 4525107"/>
                <a:gd name="connsiteY667" fmla="*/ 4881291 h 7895527"/>
                <a:gd name="connsiteX668" fmla="*/ 2100172 w 4525107"/>
                <a:gd name="connsiteY668" fmla="*/ 4873847 h 7895527"/>
                <a:gd name="connsiteX669" fmla="*/ 1999440 w 4525107"/>
                <a:gd name="connsiteY669" fmla="*/ 4957907 h 7895527"/>
                <a:gd name="connsiteX670" fmla="*/ 1887958 w 4525107"/>
                <a:gd name="connsiteY670" fmla="*/ 5331455 h 7895527"/>
                <a:gd name="connsiteX671" fmla="*/ 1967744 w 4525107"/>
                <a:gd name="connsiteY671" fmla="*/ 5479121 h 7895527"/>
                <a:gd name="connsiteX672" fmla="*/ 1967743 w 4525107"/>
                <a:gd name="connsiteY672" fmla="*/ 5479123 h 7895527"/>
                <a:gd name="connsiteX673" fmla="*/ 2115410 w 4525107"/>
                <a:gd name="connsiteY673" fmla="*/ 5399337 h 7895527"/>
                <a:gd name="connsiteX674" fmla="*/ 2226892 w 4525107"/>
                <a:gd name="connsiteY674" fmla="*/ 5025789 h 7895527"/>
                <a:gd name="connsiteX675" fmla="*/ 2147107 w 4525107"/>
                <a:gd name="connsiteY675" fmla="*/ 4878121 h 7895527"/>
                <a:gd name="connsiteX676" fmla="*/ 2100172 w 4525107"/>
                <a:gd name="connsiteY676" fmla="*/ 4873847 h 7895527"/>
                <a:gd name="connsiteX677" fmla="*/ 3690182 w 4525107"/>
                <a:gd name="connsiteY677" fmla="*/ 4872551 h 7895527"/>
                <a:gd name="connsiteX678" fmla="*/ 3593940 w 4525107"/>
                <a:gd name="connsiteY678" fmla="*/ 4949335 h 7895527"/>
                <a:gd name="connsiteX679" fmla="*/ 3462302 w 4525107"/>
                <a:gd name="connsiteY679" fmla="*/ 5357421 h 7895527"/>
                <a:gd name="connsiteX680" fmla="*/ 3534107 w 4525107"/>
                <a:gd name="connsiteY680" fmla="*/ 5497609 h 7895527"/>
                <a:gd name="connsiteX681" fmla="*/ 3534105 w 4525107"/>
                <a:gd name="connsiteY681" fmla="*/ 5497609 h 7895527"/>
                <a:gd name="connsiteX682" fmla="*/ 3674293 w 4525107"/>
                <a:gd name="connsiteY682" fmla="*/ 5425805 h 7895527"/>
                <a:gd name="connsiteX683" fmla="*/ 3805932 w 4525107"/>
                <a:gd name="connsiteY683" fmla="*/ 5017717 h 7895527"/>
                <a:gd name="connsiteX684" fmla="*/ 3734128 w 4525107"/>
                <a:gd name="connsiteY684" fmla="*/ 4877531 h 7895527"/>
                <a:gd name="connsiteX685" fmla="*/ 3690182 w 4525107"/>
                <a:gd name="connsiteY685" fmla="*/ 4872551 h 7895527"/>
                <a:gd name="connsiteX686" fmla="*/ 1602040 w 4525107"/>
                <a:gd name="connsiteY686" fmla="*/ 4761325 h 7895527"/>
                <a:gd name="connsiteX687" fmla="*/ 1505798 w 4525107"/>
                <a:gd name="connsiteY687" fmla="*/ 4838109 h 7895527"/>
                <a:gd name="connsiteX688" fmla="*/ 1374160 w 4525107"/>
                <a:gd name="connsiteY688" fmla="*/ 5246195 h 7895527"/>
                <a:gd name="connsiteX689" fmla="*/ 1445965 w 4525107"/>
                <a:gd name="connsiteY689" fmla="*/ 5386383 h 7895527"/>
                <a:gd name="connsiteX690" fmla="*/ 1445963 w 4525107"/>
                <a:gd name="connsiteY690" fmla="*/ 5386383 h 7895527"/>
                <a:gd name="connsiteX691" fmla="*/ 1586151 w 4525107"/>
                <a:gd name="connsiteY691" fmla="*/ 5314579 h 7895527"/>
                <a:gd name="connsiteX692" fmla="*/ 1717790 w 4525107"/>
                <a:gd name="connsiteY692" fmla="*/ 4906491 h 7895527"/>
                <a:gd name="connsiteX693" fmla="*/ 1645986 w 4525107"/>
                <a:gd name="connsiteY693" fmla="*/ 4766305 h 7895527"/>
                <a:gd name="connsiteX694" fmla="*/ 1602040 w 4525107"/>
                <a:gd name="connsiteY694" fmla="*/ 4761325 h 7895527"/>
                <a:gd name="connsiteX695" fmla="*/ 1522491 w 4525107"/>
                <a:gd name="connsiteY695" fmla="*/ 4257547 h 7895527"/>
                <a:gd name="connsiteX696" fmla="*/ 1431337 w 4525107"/>
                <a:gd name="connsiteY696" fmla="*/ 4475757 h 7895527"/>
                <a:gd name="connsiteX697" fmla="*/ 4069278 w 4525107"/>
                <a:gd name="connsiteY697" fmla="*/ 4535491 h 7895527"/>
                <a:gd name="connsiteX698" fmla="*/ 4128948 w 4525107"/>
                <a:gd name="connsiteY698" fmla="*/ 4293807 h 7895527"/>
                <a:gd name="connsiteX699" fmla="*/ 1522491 w 4525107"/>
                <a:gd name="connsiteY699" fmla="*/ 4257547 h 7895527"/>
                <a:gd name="connsiteX700" fmla="*/ 1634156 w 4525107"/>
                <a:gd name="connsiteY700" fmla="*/ 3841209 h 7895527"/>
                <a:gd name="connsiteX701" fmla="*/ 1547841 w 4525107"/>
                <a:gd name="connsiteY701" fmla="*/ 4061377 h 7895527"/>
                <a:gd name="connsiteX702" fmla="*/ 2655837 w 4525107"/>
                <a:gd name="connsiteY702" fmla="*/ 4261489 h 7895527"/>
                <a:gd name="connsiteX703" fmla="*/ 2714237 w 4525107"/>
                <a:gd name="connsiteY703" fmla="*/ 4047353 h 7895527"/>
                <a:gd name="connsiteX704" fmla="*/ 1634156 w 4525107"/>
                <a:gd name="connsiteY704" fmla="*/ 3841209 h 7895527"/>
                <a:gd name="connsiteX705" fmla="*/ 4240779 w 4525107"/>
                <a:gd name="connsiteY705" fmla="*/ 3819923 h 7895527"/>
                <a:gd name="connsiteX706" fmla="*/ 2987347 w 4525107"/>
                <a:gd name="connsiteY706" fmla="*/ 4056779 h 7895527"/>
                <a:gd name="connsiteX707" fmla="*/ 2929464 w 4525107"/>
                <a:gd name="connsiteY707" fmla="*/ 4272525 h 7895527"/>
                <a:gd name="connsiteX708" fmla="*/ 4186459 w 4525107"/>
                <a:gd name="connsiteY708" fmla="*/ 4062865 h 7895527"/>
                <a:gd name="connsiteX709" fmla="*/ 4240779 w 4525107"/>
                <a:gd name="connsiteY709" fmla="*/ 3819923 h 7895527"/>
                <a:gd name="connsiteX710" fmla="*/ 3696218 w 4525107"/>
                <a:gd name="connsiteY710" fmla="*/ 863321 h 7895527"/>
                <a:gd name="connsiteX711" fmla="*/ 3672479 w 4525107"/>
                <a:gd name="connsiteY711" fmla="*/ 1903755 h 7895527"/>
                <a:gd name="connsiteX712" fmla="*/ 3441169 w 4525107"/>
                <a:gd name="connsiteY712" fmla="*/ 2985877 h 7895527"/>
                <a:gd name="connsiteX713" fmla="*/ 3750295 w 4525107"/>
                <a:gd name="connsiteY713" fmla="*/ 1930393 h 7895527"/>
                <a:gd name="connsiteX714" fmla="*/ 3696218 w 4525107"/>
                <a:gd name="connsiteY714" fmla="*/ 863321 h 7895527"/>
                <a:gd name="connsiteX715" fmla="*/ 3179811 w 4525107"/>
                <a:gd name="connsiteY715" fmla="*/ 853747 h 7895527"/>
                <a:gd name="connsiteX716" fmla="*/ 3156072 w 4525107"/>
                <a:gd name="connsiteY716" fmla="*/ 1894181 h 7895527"/>
                <a:gd name="connsiteX717" fmla="*/ 2924762 w 4525107"/>
                <a:gd name="connsiteY717" fmla="*/ 2976303 h 7895527"/>
                <a:gd name="connsiteX718" fmla="*/ 3233888 w 4525107"/>
                <a:gd name="connsiteY718" fmla="*/ 1920819 h 7895527"/>
                <a:gd name="connsiteX719" fmla="*/ 3179811 w 4525107"/>
                <a:gd name="connsiteY719" fmla="*/ 853747 h 7895527"/>
                <a:gd name="connsiteX720" fmla="*/ 2620412 w 4525107"/>
                <a:gd name="connsiteY720" fmla="*/ 724257 h 7895527"/>
                <a:gd name="connsiteX721" fmla="*/ 2596673 w 4525107"/>
                <a:gd name="connsiteY721" fmla="*/ 1764691 h 7895527"/>
                <a:gd name="connsiteX722" fmla="*/ 2365363 w 4525107"/>
                <a:gd name="connsiteY722" fmla="*/ 2846813 h 7895527"/>
                <a:gd name="connsiteX723" fmla="*/ 2674489 w 4525107"/>
                <a:gd name="connsiteY723" fmla="*/ 1791329 h 7895527"/>
                <a:gd name="connsiteX724" fmla="*/ 2620412 w 4525107"/>
                <a:gd name="connsiteY724" fmla="*/ 724257 h 7895527"/>
                <a:gd name="connsiteX725" fmla="*/ 3285393 w 4525107"/>
                <a:gd name="connsiteY725" fmla="*/ 35 h 7895527"/>
                <a:gd name="connsiteX726" fmla="*/ 4391835 w 4525107"/>
                <a:gd name="connsiteY726" fmla="*/ 508755 h 7895527"/>
                <a:gd name="connsiteX727" fmla="*/ 4525107 w 4525107"/>
                <a:gd name="connsiteY727" fmla="*/ 7895527 h 7895527"/>
                <a:gd name="connsiteX728" fmla="*/ 0 w 4525107"/>
                <a:gd name="connsiteY728" fmla="*/ 6817003 h 7895527"/>
                <a:gd name="connsiteX729" fmla="*/ 1985519 w 4525107"/>
                <a:gd name="connsiteY729" fmla="*/ 492713 h 7895527"/>
                <a:gd name="connsiteX730" fmla="*/ 3285393 w 4525107"/>
                <a:gd name="connsiteY730" fmla="*/ 35 h 7895527"/>
                <a:gd name="connsiteX0" fmla="*/ 3633745 w 4525107"/>
                <a:gd name="connsiteY0" fmla="*/ 7113047 h 8252659"/>
                <a:gd name="connsiteX1" fmla="*/ 3629790 w 4525107"/>
                <a:gd name="connsiteY1" fmla="*/ 7195061 h 8252659"/>
                <a:gd name="connsiteX2" fmla="*/ 3599816 w 4525107"/>
                <a:gd name="connsiteY2" fmla="*/ 7274415 h 8252659"/>
                <a:gd name="connsiteX3" fmla="*/ 3603770 w 4525107"/>
                <a:gd name="connsiteY3" fmla="*/ 7192399 h 8252659"/>
                <a:gd name="connsiteX4" fmla="*/ 3633745 w 4525107"/>
                <a:gd name="connsiteY4" fmla="*/ 7113047 h 8252659"/>
                <a:gd name="connsiteX5" fmla="*/ 3524733 w 4525107"/>
                <a:gd name="connsiteY5" fmla="*/ 7021365 h 8252659"/>
                <a:gd name="connsiteX6" fmla="*/ 3534146 w 4525107"/>
                <a:gd name="connsiteY6" fmla="*/ 7021753 h 8252659"/>
                <a:gd name="connsiteX7" fmla="*/ 3536070 w 4525107"/>
                <a:gd name="connsiteY7" fmla="*/ 7023211 h 8252659"/>
                <a:gd name="connsiteX8" fmla="*/ 3485494 w 4525107"/>
                <a:gd name="connsiteY8" fmla="*/ 7108105 h 8252659"/>
                <a:gd name="connsiteX9" fmla="*/ 3489391 w 4525107"/>
                <a:gd name="connsiteY9" fmla="*/ 7206847 h 8252659"/>
                <a:gd name="connsiteX10" fmla="*/ 3487005 w 4525107"/>
                <a:gd name="connsiteY10" fmla="*/ 7207209 h 8252659"/>
                <a:gd name="connsiteX11" fmla="*/ 3466246 w 4525107"/>
                <a:gd name="connsiteY11" fmla="*/ 7103213 h 8252659"/>
                <a:gd name="connsiteX12" fmla="*/ 3524733 w 4525107"/>
                <a:gd name="connsiteY12" fmla="*/ 7021365 h 8252659"/>
                <a:gd name="connsiteX13" fmla="*/ 2429818 w 4525107"/>
                <a:gd name="connsiteY13" fmla="*/ 6962645 h 8252659"/>
                <a:gd name="connsiteX14" fmla="*/ 2416829 w 4525107"/>
                <a:gd name="connsiteY14" fmla="*/ 7043721 h 8252659"/>
                <a:gd name="connsiteX15" fmla="*/ 2378274 w 4525107"/>
                <a:gd name="connsiteY15" fmla="*/ 7119277 h 8252659"/>
                <a:gd name="connsiteX16" fmla="*/ 2391262 w 4525107"/>
                <a:gd name="connsiteY16" fmla="*/ 7038201 h 8252659"/>
                <a:gd name="connsiteX17" fmla="*/ 2429818 w 4525107"/>
                <a:gd name="connsiteY17" fmla="*/ 6962645 h 8252659"/>
                <a:gd name="connsiteX18" fmla="*/ 3903054 w 4525107"/>
                <a:gd name="connsiteY18" fmla="*/ 6944433 h 8252659"/>
                <a:gd name="connsiteX19" fmla="*/ 3972388 w 4525107"/>
                <a:gd name="connsiteY19" fmla="*/ 6984687 h 8252659"/>
                <a:gd name="connsiteX20" fmla="*/ 4051953 w 4525107"/>
                <a:gd name="connsiteY20" fmla="*/ 6974827 h 8252659"/>
                <a:gd name="connsiteX21" fmla="*/ 4052284 w 4525107"/>
                <a:gd name="connsiteY21" fmla="*/ 6976959 h 8252659"/>
                <a:gd name="connsiteX22" fmla="*/ 3968775 w 4525107"/>
                <a:gd name="connsiteY22" fmla="*/ 7002395 h 8252659"/>
                <a:gd name="connsiteX23" fmla="*/ 3901912 w 4525107"/>
                <a:gd name="connsiteY23" fmla="*/ 6946265 h 8252659"/>
                <a:gd name="connsiteX24" fmla="*/ 3903054 w 4525107"/>
                <a:gd name="connsiteY24" fmla="*/ 6944433 h 8252659"/>
                <a:gd name="connsiteX25" fmla="*/ 662179 w 4525107"/>
                <a:gd name="connsiteY25" fmla="*/ 6924121 h 8252659"/>
                <a:gd name="connsiteX26" fmla="*/ 2520599 w 4525107"/>
                <a:gd name="connsiteY26" fmla="*/ 7750027 h 8252659"/>
                <a:gd name="connsiteX27" fmla="*/ 4097485 w 4525107"/>
                <a:gd name="connsiteY27" fmla="*/ 7487381 h 8252659"/>
                <a:gd name="connsiteX28" fmla="*/ 2625841 w 4525107"/>
                <a:gd name="connsiteY28" fmla="*/ 7610313 h 8252659"/>
                <a:gd name="connsiteX29" fmla="*/ 662179 w 4525107"/>
                <a:gd name="connsiteY29" fmla="*/ 6924121 h 8252659"/>
                <a:gd name="connsiteX30" fmla="*/ 3943532 w 4525107"/>
                <a:gd name="connsiteY30" fmla="*/ 6898529 h 8252659"/>
                <a:gd name="connsiteX31" fmla="*/ 4009081 w 4525107"/>
                <a:gd name="connsiteY31" fmla="*/ 6904411 h 8252659"/>
                <a:gd name="connsiteX32" fmla="*/ 4088433 w 4525107"/>
                <a:gd name="connsiteY32" fmla="*/ 6934383 h 8252659"/>
                <a:gd name="connsiteX33" fmla="*/ 4006417 w 4525107"/>
                <a:gd name="connsiteY33" fmla="*/ 6930429 h 8252659"/>
                <a:gd name="connsiteX34" fmla="*/ 3927066 w 4525107"/>
                <a:gd name="connsiteY34" fmla="*/ 6900455 h 8252659"/>
                <a:gd name="connsiteX35" fmla="*/ 3943532 w 4525107"/>
                <a:gd name="connsiteY35" fmla="*/ 6898529 h 8252659"/>
                <a:gd name="connsiteX36" fmla="*/ 2331600 w 4525107"/>
                <a:gd name="connsiteY36" fmla="*/ 6859485 h 8252659"/>
                <a:gd name="connsiteX37" fmla="*/ 2340912 w 4525107"/>
                <a:gd name="connsiteY37" fmla="*/ 6860909 h 8252659"/>
                <a:gd name="connsiteX38" fmla="*/ 2342664 w 4525107"/>
                <a:gd name="connsiteY38" fmla="*/ 6862569 h 8252659"/>
                <a:gd name="connsiteX39" fmla="*/ 2283020 w 4525107"/>
                <a:gd name="connsiteY39" fmla="*/ 6941359 h 8252659"/>
                <a:gd name="connsiteX40" fmla="*/ 2275988 w 4525107"/>
                <a:gd name="connsiteY40" fmla="*/ 7039927 h 8252659"/>
                <a:gd name="connsiteX41" fmla="*/ 2273576 w 4525107"/>
                <a:gd name="connsiteY41" fmla="*/ 7040023 h 8252659"/>
                <a:gd name="connsiteX42" fmla="*/ 2264430 w 4525107"/>
                <a:gd name="connsiteY42" fmla="*/ 6934371 h 8252659"/>
                <a:gd name="connsiteX43" fmla="*/ 2331600 w 4525107"/>
                <a:gd name="connsiteY43" fmla="*/ 6859485 h 8252659"/>
                <a:gd name="connsiteX44" fmla="*/ 2716104 w 4525107"/>
                <a:gd name="connsiteY44" fmla="*/ 6824809 h 8252659"/>
                <a:gd name="connsiteX45" fmla="*/ 2780567 w 4525107"/>
                <a:gd name="connsiteY45" fmla="*/ 6872475 h 8252659"/>
                <a:gd name="connsiteX46" fmla="*/ 2860734 w 4525107"/>
                <a:gd name="connsiteY46" fmla="*/ 6871463 h 8252659"/>
                <a:gd name="connsiteX47" fmla="*/ 2860828 w 4525107"/>
                <a:gd name="connsiteY47" fmla="*/ 6873619 h 8252659"/>
                <a:gd name="connsiteX48" fmla="*/ 2775020 w 4525107"/>
                <a:gd name="connsiteY48" fmla="*/ 6889675 h 8252659"/>
                <a:gd name="connsiteX49" fmla="*/ 2714766 w 4525107"/>
                <a:gd name="connsiteY49" fmla="*/ 6826503 h 8252659"/>
                <a:gd name="connsiteX50" fmla="*/ 2716104 w 4525107"/>
                <a:gd name="connsiteY50" fmla="*/ 6824809 h 8252659"/>
                <a:gd name="connsiteX51" fmla="*/ 3966317 w 4525107"/>
                <a:gd name="connsiteY51" fmla="*/ 6812499 h 8252659"/>
                <a:gd name="connsiteX52" fmla="*/ 3996260 w 4525107"/>
                <a:gd name="connsiteY52" fmla="*/ 6815153 h 8252659"/>
                <a:gd name="connsiteX53" fmla="*/ 4062819 w 4525107"/>
                <a:gd name="connsiteY53" fmla="*/ 6872757 h 8252659"/>
                <a:gd name="connsiteX54" fmla="*/ 4061663 w 4525107"/>
                <a:gd name="connsiteY54" fmla="*/ 6874661 h 8252659"/>
                <a:gd name="connsiteX55" fmla="*/ 3992514 w 4525107"/>
                <a:gd name="connsiteY55" fmla="*/ 6833499 h 8252659"/>
                <a:gd name="connsiteX56" fmla="*/ 3912767 w 4525107"/>
                <a:gd name="connsiteY56" fmla="*/ 6844269 h 8252659"/>
                <a:gd name="connsiteX57" fmla="*/ 3912449 w 4525107"/>
                <a:gd name="connsiteY57" fmla="*/ 6842063 h 8252659"/>
                <a:gd name="connsiteX58" fmla="*/ 3940569 w 4525107"/>
                <a:gd name="connsiteY58" fmla="*/ 6816677 h 8252659"/>
                <a:gd name="connsiteX59" fmla="*/ 3966317 w 4525107"/>
                <a:gd name="connsiteY59" fmla="*/ 6812499 h 8252659"/>
                <a:gd name="connsiteX60" fmla="*/ 3672679 w 4525107"/>
                <a:gd name="connsiteY60" fmla="*/ 6806061 h 8252659"/>
                <a:gd name="connsiteX61" fmla="*/ 3633129 w 4525107"/>
                <a:gd name="connsiteY61" fmla="*/ 6845505 h 8252659"/>
                <a:gd name="connsiteX62" fmla="*/ 3672532 w 4525107"/>
                <a:gd name="connsiteY62" fmla="*/ 6905121 h 8252659"/>
                <a:gd name="connsiteX63" fmla="*/ 3732146 w 4525107"/>
                <a:gd name="connsiteY63" fmla="*/ 6865719 h 8252659"/>
                <a:gd name="connsiteX64" fmla="*/ 3692744 w 4525107"/>
                <a:gd name="connsiteY64" fmla="*/ 6806103 h 8252659"/>
                <a:gd name="connsiteX65" fmla="*/ 3672679 w 4525107"/>
                <a:gd name="connsiteY65" fmla="*/ 6806061 h 8252659"/>
                <a:gd name="connsiteX66" fmla="*/ 2761404 w 4525107"/>
                <a:gd name="connsiteY66" fmla="*/ 6783657 h 8252659"/>
                <a:gd name="connsiteX67" fmla="*/ 2825903 w 4525107"/>
                <a:gd name="connsiteY67" fmla="*/ 6796743 h 8252659"/>
                <a:gd name="connsiteX68" fmla="*/ 2901458 w 4525107"/>
                <a:gd name="connsiteY68" fmla="*/ 6835297 h 8252659"/>
                <a:gd name="connsiteX69" fmla="*/ 2820381 w 4525107"/>
                <a:gd name="connsiteY69" fmla="*/ 6822309 h 8252659"/>
                <a:gd name="connsiteX70" fmla="*/ 2744826 w 4525107"/>
                <a:gd name="connsiteY70" fmla="*/ 6783753 h 8252659"/>
                <a:gd name="connsiteX71" fmla="*/ 2761404 w 4525107"/>
                <a:gd name="connsiteY71" fmla="*/ 6783657 h 8252659"/>
                <a:gd name="connsiteX72" fmla="*/ 1374430 w 4525107"/>
                <a:gd name="connsiteY72" fmla="*/ 6746623 h 8252659"/>
                <a:gd name="connsiteX73" fmla="*/ 1361441 w 4525107"/>
                <a:gd name="connsiteY73" fmla="*/ 6827699 h 8252659"/>
                <a:gd name="connsiteX74" fmla="*/ 1322886 w 4525107"/>
                <a:gd name="connsiteY74" fmla="*/ 6903255 h 8252659"/>
                <a:gd name="connsiteX75" fmla="*/ 1335874 w 4525107"/>
                <a:gd name="connsiteY75" fmla="*/ 6822179 h 8252659"/>
                <a:gd name="connsiteX76" fmla="*/ 1374430 w 4525107"/>
                <a:gd name="connsiteY76" fmla="*/ 6746623 h 8252659"/>
                <a:gd name="connsiteX77" fmla="*/ 3925293 w 4525107"/>
                <a:gd name="connsiteY77" fmla="*/ 6733423 h 8252659"/>
                <a:gd name="connsiteX78" fmla="*/ 3962272 w 4525107"/>
                <a:gd name="connsiteY78" fmla="*/ 6739113 h 8252659"/>
                <a:gd name="connsiteX79" fmla="*/ 4043734 w 4525107"/>
                <a:gd name="connsiteY79" fmla="*/ 6807013 h 8252659"/>
                <a:gd name="connsiteX80" fmla="*/ 4042277 w 4525107"/>
                <a:gd name="connsiteY80" fmla="*/ 6808937 h 8252659"/>
                <a:gd name="connsiteX81" fmla="*/ 3957382 w 4525107"/>
                <a:gd name="connsiteY81" fmla="*/ 6758361 h 8252659"/>
                <a:gd name="connsiteX82" fmla="*/ 3858639 w 4525107"/>
                <a:gd name="connsiteY82" fmla="*/ 6762259 h 8252659"/>
                <a:gd name="connsiteX83" fmla="*/ 3858277 w 4525107"/>
                <a:gd name="connsiteY83" fmla="*/ 6759873 h 8252659"/>
                <a:gd name="connsiteX84" fmla="*/ 3893405 w 4525107"/>
                <a:gd name="connsiteY84" fmla="*/ 6735431 h 8252659"/>
                <a:gd name="connsiteX85" fmla="*/ 3925293 w 4525107"/>
                <a:gd name="connsiteY85" fmla="*/ 6733423 h 8252659"/>
                <a:gd name="connsiteX86" fmla="*/ 2793552 w 4525107"/>
                <a:gd name="connsiteY86" fmla="*/ 6700669 h 8252659"/>
                <a:gd name="connsiteX87" fmla="*/ 2823019 w 4525107"/>
                <a:gd name="connsiteY87" fmla="*/ 6706615 h 8252659"/>
                <a:gd name="connsiteX88" fmla="*/ 2882808 w 4525107"/>
                <a:gd name="connsiteY88" fmla="*/ 6771219 h 8252659"/>
                <a:gd name="connsiteX89" fmla="*/ 2881449 w 4525107"/>
                <a:gd name="connsiteY89" fmla="*/ 6772983 h 8252659"/>
                <a:gd name="connsiteX90" fmla="*/ 2817269 w 4525107"/>
                <a:gd name="connsiteY90" fmla="*/ 6724435 h 8252659"/>
                <a:gd name="connsiteX91" fmla="*/ 2736820 w 4525107"/>
                <a:gd name="connsiteY91" fmla="*/ 6726331 h 8252659"/>
                <a:gd name="connsiteX92" fmla="*/ 2736748 w 4525107"/>
                <a:gd name="connsiteY92" fmla="*/ 6724103 h 8252659"/>
                <a:gd name="connsiteX93" fmla="*/ 2767500 w 4525107"/>
                <a:gd name="connsiteY93" fmla="*/ 6701979 h 8252659"/>
                <a:gd name="connsiteX94" fmla="*/ 2793552 w 4525107"/>
                <a:gd name="connsiteY94" fmla="*/ 6700669 h 8252659"/>
                <a:gd name="connsiteX95" fmla="*/ 3683526 w 4525107"/>
                <a:gd name="connsiteY95" fmla="*/ 6693969 h 8252659"/>
                <a:gd name="connsiteX96" fmla="*/ 3710443 w 4525107"/>
                <a:gd name="connsiteY96" fmla="*/ 6694027 h 8252659"/>
                <a:gd name="connsiteX97" fmla="*/ 3763301 w 4525107"/>
                <a:gd name="connsiteY97" fmla="*/ 6773997 h 8252659"/>
                <a:gd name="connsiteX98" fmla="*/ 3744120 w 4525107"/>
                <a:gd name="connsiteY98" fmla="*/ 6807311 h 8252659"/>
                <a:gd name="connsiteX99" fmla="*/ 3772227 w 4525107"/>
                <a:gd name="connsiteY99" fmla="*/ 6806877 h 8252659"/>
                <a:gd name="connsiteX100" fmla="*/ 3825084 w 4525107"/>
                <a:gd name="connsiteY100" fmla="*/ 6886847 h 8252659"/>
                <a:gd name="connsiteX101" fmla="*/ 3745113 w 4525107"/>
                <a:gd name="connsiteY101" fmla="*/ 6939705 h 8252659"/>
                <a:gd name="connsiteX102" fmla="*/ 3722251 w 4525107"/>
                <a:gd name="connsiteY102" fmla="*/ 6930023 h 8252659"/>
                <a:gd name="connsiteX103" fmla="*/ 3725347 w 4525107"/>
                <a:gd name="connsiteY103" fmla="*/ 6964573 h 8252659"/>
                <a:gd name="connsiteX104" fmla="*/ 3645374 w 4525107"/>
                <a:gd name="connsiteY104" fmla="*/ 7017433 h 8252659"/>
                <a:gd name="connsiteX105" fmla="*/ 3592517 w 4525107"/>
                <a:gd name="connsiteY105" fmla="*/ 6937463 h 8252659"/>
                <a:gd name="connsiteX106" fmla="*/ 3612814 w 4525107"/>
                <a:gd name="connsiteY106" fmla="*/ 6903053 h 8252659"/>
                <a:gd name="connsiteX107" fmla="*/ 3579077 w 4525107"/>
                <a:gd name="connsiteY107" fmla="*/ 6905813 h 8252659"/>
                <a:gd name="connsiteX108" fmla="*/ 3526219 w 4525107"/>
                <a:gd name="connsiteY108" fmla="*/ 6825843 h 8252659"/>
                <a:gd name="connsiteX109" fmla="*/ 3606190 w 4525107"/>
                <a:gd name="connsiteY109" fmla="*/ 6772985 h 8252659"/>
                <a:gd name="connsiteX110" fmla="*/ 3636912 w 4525107"/>
                <a:gd name="connsiteY110" fmla="*/ 6789527 h 8252659"/>
                <a:gd name="connsiteX111" fmla="*/ 3630472 w 4525107"/>
                <a:gd name="connsiteY111" fmla="*/ 6746885 h 8252659"/>
                <a:gd name="connsiteX112" fmla="*/ 3683526 w 4525107"/>
                <a:gd name="connsiteY112" fmla="*/ 6693969 h 8252659"/>
                <a:gd name="connsiteX113" fmla="*/ 3684309 w 4525107"/>
                <a:gd name="connsiteY113" fmla="*/ 6677495 h 8252659"/>
                <a:gd name="connsiteX114" fmla="*/ 3625837 w 4525107"/>
                <a:gd name="connsiteY114" fmla="*/ 6735811 h 8252659"/>
                <a:gd name="connsiteX115" fmla="*/ 3632934 w 4525107"/>
                <a:gd name="connsiteY115" fmla="*/ 6782809 h 8252659"/>
                <a:gd name="connsiteX116" fmla="*/ 3599077 w 4525107"/>
                <a:gd name="connsiteY116" fmla="*/ 6764579 h 8252659"/>
                <a:gd name="connsiteX117" fmla="*/ 3510940 w 4525107"/>
                <a:gd name="connsiteY117" fmla="*/ 6822833 h 8252659"/>
                <a:gd name="connsiteX118" fmla="*/ 3569193 w 4525107"/>
                <a:gd name="connsiteY118" fmla="*/ 6910969 h 8252659"/>
                <a:gd name="connsiteX119" fmla="*/ 3606377 w 4525107"/>
                <a:gd name="connsiteY119" fmla="*/ 6907925 h 8252659"/>
                <a:gd name="connsiteX120" fmla="*/ 3584009 w 4525107"/>
                <a:gd name="connsiteY120" fmla="*/ 6945847 h 8252659"/>
                <a:gd name="connsiteX121" fmla="*/ 3642262 w 4525107"/>
                <a:gd name="connsiteY121" fmla="*/ 7033983 h 8252659"/>
                <a:gd name="connsiteX122" fmla="*/ 3730399 w 4525107"/>
                <a:gd name="connsiteY122" fmla="*/ 6975729 h 8252659"/>
                <a:gd name="connsiteX123" fmla="*/ 3726985 w 4525107"/>
                <a:gd name="connsiteY123" fmla="*/ 6937651 h 8252659"/>
                <a:gd name="connsiteX124" fmla="*/ 3752183 w 4525107"/>
                <a:gd name="connsiteY124" fmla="*/ 6948323 h 8252659"/>
                <a:gd name="connsiteX125" fmla="*/ 3840320 w 4525107"/>
                <a:gd name="connsiteY125" fmla="*/ 6890069 h 8252659"/>
                <a:gd name="connsiteX126" fmla="*/ 3782066 w 4525107"/>
                <a:gd name="connsiteY126" fmla="*/ 6801929 h 8252659"/>
                <a:gd name="connsiteX127" fmla="*/ 3751088 w 4525107"/>
                <a:gd name="connsiteY127" fmla="*/ 6802407 h 8252659"/>
                <a:gd name="connsiteX128" fmla="*/ 3772228 w 4525107"/>
                <a:gd name="connsiteY128" fmla="*/ 6765695 h 8252659"/>
                <a:gd name="connsiteX129" fmla="*/ 3713975 w 4525107"/>
                <a:gd name="connsiteY129" fmla="*/ 6677557 h 8252659"/>
                <a:gd name="connsiteX130" fmla="*/ 3684309 w 4525107"/>
                <a:gd name="connsiteY130" fmla="*/ 6677495 h 8252659"/>
                <a:gd name="connsiteX131" fmla="*/ 2502421 w 4525107"/>
                <a:gd name="connsiteY131" fmla="*/ 6661837 h 8252659"/>
                <a:gd name="connsiteX132" fmla="*/ 2458757 w 4525107"/>
                <a:gd name="connsiteY132" fmla="*/ 6696673 h 8252659"/>
                <a:gd name="connsiteX133" fmla="*/ 2491334 w 4525107"/>
                <a:gd name="connsiteY133" fmla="*/ 6760275 h 8252659"/>
                <a:gd name="connsiteX134" fmla="*/ 2554936 w 4525107"/>
                <a:gd name="connsiteY134" fmla="*/ 6727701 h 8252659"/>
                <a:gd name="connsiteX135" fmla="*/ 2522359 w 4525107"/>
                <a:gd name="connsiteY135" fmla="*/ 6664097 h 8252659"/>
                <a:gd name="connsiteX136" fmla="*/ 2502421 w 4525107"/>
                <a:gd name="connsiteY136" fmla="*/ 6661837 h 8252659"/>
                <a:gd name="connsiteX137" fmla="*/ 1276212 w 4525107"/>
                <a:gd name="connsiteY137" fmla="*/ 6643463 h 8252659"/>
                <a:gd name="connsiteX138" fmla="*/ 1285524 w 4525107"/>
                <a:gd name="connsiteY138" fmla="*/ 6644887 h 8252659"/>
                <a:gd name="connsiteX139" fmla="*/ 1287276 w 4525107"/>
                <a:gd name="connsiteY139" fmla="*/ 6646547 h 8252659"/>
                <a:gd name="connsiteX140" fmla="*/ 1227632 w 4525107"/>
                <a:gd name="connsiteY140" fmla="*/ 6725337 h 8252659"/>
                <a:gd name="connsiteX141" fmla="*/ 1220600 w 4525107"/>
                <a:gd name="connsiteY141" fmla="*/ 6823905 h 8252659"/>
                <a:gd name="connsiteX142" fmla="*/ 1218188 w 4525107"/>
                <a:gd name="connsiteY142" fmla="*/ 6824001 h 8252659"/>
                <a:gd name="connsiteX143" fmla="*/ 1209042 w 4525107"/>
                <a:gd name="connsiteY143" fmla="*/ 6718349 h 8252659"/>
                <a:gd name="connsiteX144" fmla="*/ 1276212 w 4525107"/>
                <a:gd name="connsiteY144" fmla="*/ 6643463 h 8252659"/>
                <a:gd name="connsiteX145" fmla="*/ 3415853 w 4525107"/>
                <a:gd name="connsiteY145" fmla="*/ 6635085 h 8252659"/>
                <a:gd name="connsiteX146" fmla="*/ 3452831 w 4525107"/>
                <a:gd name="connsiteY146" fmla="*/ 6640777 h 8252659"/>
                <a:gd name="connsiteX147" fmla="*/ 3534295 w 4525107"/>
                <a:gd name="connsiteY147" fmla="*/ 6708673 h 8252659"/>
                <a:gd name="connsiteX148" fmla="*/ 3532837 w 4525107"/>
                <a:gd name="connsiteY148" fmla="*/ 6710601 h 8252659"/>
                <a:gd name="connsiteX149" fmla="*/ 3447941 w 4525107"/>
                <a:gd name="connsiteY149" fmla="*/ 6660023 h 8252659"/>
                <a:gd name="connsiteX150" fmla="*/ 3349197 w 4525107"/>
                <a:gd name="connsiteY150" fmla="*/ 6663921 h 8252659"/>
                <a:gd name="connsiteX151" fmla="*/ 3348836 w 4525107"/>
                <a:gd name="connsiteY151" fmla="*/ 6661535 h 8252659"/>
                <a:gd name="connsiteX152" fmla="*/ 3383964 w 4525107"/>
                <a:gd name="connsiteY152" fmla="*/ 6637091 h 8252659"/>
                <a:gd name="connsiteX153" fmla="*/ 3415853 w 4525107"/>
                <a:gd name="connsiteY153" fmla="*/ 6635085 h 8252659"/>
                <a:gd name="connsiteX154" fmla="*/ 2729599 w 4525107"/>
                <a:gd name="connsiteY154" fmla="*/ 6616021 h 8252659"/>
                <a:gd name="connsiteX155" fmla="*/ 2797638 w 4525107"/>
                <a:gd name="connsiteY155" fmla="*/ 6627287 h 8252659"/>
                <a:gd name="connsiteX156" fmla="*/ 2871101 w 4525107"/>
                <a:gd name="connsiteY156" fmla="*/ 6703769 h 8252659"/>
                <a:gd name="connsiteX157" fmla="*/ 2869440 w 4525107"/>
                <a:gd name="connsiteY157" fmla="*/ 6705519 h 8252659"/>
                <a:gd name="connsiteX158" fmla="*/ 2790651 w 4525107"/>
                <a:gd name="connsiteY158" fmla="*/ 6645877 h 8252659"/>
                <a:gd name="connsiteX159" fmla="*/ 2692082 w 4525107"/>
                <a:gd name="connsiteY159" fmla="*/ 6638843 h 8252659"/>
                <a:gd name="connsiteX160" fmla="*/ 2691986 w 4525107"/>
                <a:gd name="connsiteY160" fmla="*/ 6636433 h 8252659"/>
                <a:gd name="connsiteX161" fmla="*/ 2729599 w 4525107"/>
                <a:gd name="connsiteY161" fmla="*/ 6616021 h 8252659"/>
                <a:gd name="connsiteX162" fmla="*/ 1660716 w 4525107"/>
                <a:gd name="connsiteY162" fmla="*/ 6608787 h 8252659"/>
                <a:gd name="connsiteX163" fmla="*/ 1725179 w 4525107"/>
                <a:gd name="connsiteY163" fmla="*/ 6656453 h 8252659"/>
                <a:gd name="connsiteX164" fmla="*/ 1805346 w 4525107"/>
                <a:gd name="connsiteY164" fmla="*/ 6655441 h 8252659"/>
                <a:gd name="connsiteX165" fmla="*/ 1805440 w 4525107"/>
                <a:gd name="connsiteY165" fmla="*/ 6657597 h 8252659"/>
                <a:gd name="connsiteX166" fmla="*/ 1719632 w 4525107"/>
                <a:gd name="connsiteY166" fmla="*/ 6673653 h 8252659"/>
                <a:gd name="connsiteX167" fmla="*/ 1659378 w 4525107"/>
                <a:gd name="connsiteY167" fmla="*/ 6610481 h 8252659"/>
                <a:gd name="connsiteX168" fmla="*/ 1660716 w 4525107"/>
                <a:gd name="connsiteY168" fmla="*/ 6608787 h 8252659"/>
                <a:gd name="connsiteX169" fmla="*/ 1706016 w 4525107"/>
                <a:gd name="connsiteY169" fmla="*/ 6567635 h 8252659"/>
                <a:gd name="connsiteX170" fmla="*/ 1770515 w 4525107"/>
                <a:gd name="connsiteY170" fmla="*/ 6580721 h 8252659"/>
                <a:gd name="connsiteX171" fmla="*/ 1846070 w 4525107"/>
                <a:gd name="connsiteY171" fmla="*/ 6619275 h 8252659"/>
                <a:gd name="connsiteX172" fmla="*/ 1764993 w 4525107"/>
                <a:gd name="connsiteY172" fmla="*/ 6606287 h 8252659"/>
                <a:gd name="connsiteX173" fmla="*/ 1689438 w 4525107"/>
                <a:gd name="connsiteY173" fmla="*/ 6567731 h 8252659"/>
                <a:gd name="connsiteX174" fmla="*/ 1706016 w 4525107"/>
                <a:gd name="connsiteY174" fmla="*/ 6567635 h 8252659"/>
                <a:gd name="connsiteX175" fmla="*/ 2525583 w 4525107"/>
                <a:gd name="connsiteY175" fmla="*/ 6551629 h 8252659"/>
                <a:gd name="connsiteX176" fmla="*/ 2552329 w 4525107"/>
                <a:gd name="connsiteY176" fmla="*/ 6554661 h 8252659"/>
                <a:gd name="connsiteX177" fmla="*/ 2596031 w 4525107"/>
                <a:gd name="connsiteY177" fmla="*/ 6639979 h 8252659"/>
                <a:gd name="connsiteX178" fmla="*/ 2573288 w 4525107"/>
                <a:gd name="connsiteY178" fmla="*/ 6670971 h 8252659"/>
                <a:gd name="connsiteX179" fmla="*/ 2601271 w 4525107"/>
                <a:gd name="connsiteY179" fmla="*/ 6673645 h 8252659"/>
                <a:gd name="connsiteX180" fmla="*/ 2644972 w 4525107"/>
                <a:gd name="connsiteY180" fmla="*/ 6758963 h 8252659"/>
                <a:gd name="connsiteX181" fmla="*/ 2559652 w 4525107"/>
                <a:gd name="connsiteY181" fmla="*/ 6802665 h 8252659"/>
                <a:gd name="connsiteX182" fmla="*/ 2537998 w 4525107"/>
                <a:gd name="connsiteY182" fmla="*/ 6790517 h 8252659"/>
                <a:gd name="connsiteX183" fmla="*/ 2537260 w 4525107"/>
                <a:gd name="connsiteY183" fmla="*/ 6825199 h 8252659"/>
                <a:gd name="connsiteX184" fmla="*/ 2451937 w 4525107"/>
                <a:gd name="connsiteY184" fmla="*/ 6868901 h 8252659"/>
                <a:gd name="connsiteX185" fmla="*/ 2408237 w 4525107"/>
                <a:gd name="connsiteY185" fmla="*/ 6783581 h 8252659"/>
                <a:gd name="connsiteX186" fmla="*/ 2432210 w 4525107"/>
                <a:gd name="connsiteY186" fmla="*/ 6751623 h 8252659"/>
                <a:gd name="connsiteX187" fmla="*/ 2398374 w 4525107"/>
                <a:gd name="connsiteY187" fmla="*/ 6750641 h 8252659"/>
                <a:gd name="connsiteX188" fmla="*/ 2354673 w 4525107"/>
                <a:gd name="connsiteY188" fmla="*/ 6665321 h 8252659"/>
                <a:gd name="connsiteX189" fmla="*/ 2439993 w 4525107"/>
                <a:gd name="connsiteY189" fmla="*/ 6621621 h 8252659"/>
                <a:gd name="connsiteX190" fmla="*/ 2468700 w 4525107"/>
                <a:gd name="connsiteY190" fmla="*/ 6641455 h 8252659"/>
                <a:gd name="connsiteX191" fmla="*/ 2467010 w 4525107"/>
                <a:gd name="connsiteY191" fmla="*/ 6598361 h 8252659"/>
                <a:gd name="connsiteX192" fmla="*/ 2525583 w 4525107"/>
                <a:gd name="connsiteY192" fmla="*/ 6551629 h 8252659"/>
                <a:gd name="connsiteX193" fmla="*/ 2528181 w 4525107"/>
                <a:gd name="connsiteY193" fmla="*/ 6535343 h 8252659"/>
                <a:gd name="connsiteX194" fmla="*/ 2463625 w 4525107"/>
                <a:gd name="connsiteY194" fmla="*/ 6586845 h 8252659"/>
                <a:gd name="connsiteX195" fmla="*/ 2465489 w 4525107"/>
                <a:gd name="connsiteY195" fmla="*/ 6634337 h 8252659"/>
                <a:gd name="connsiteX196" fmla="*/ 2433852 w 4525107"/>
                <a:gd name="connsiteY196" fmla="*/ 6612481 h 8252659"/>
                <a:gd name="connsiteX197" fmla="*/ 2339820 w 4525107"/>
                <a:gd name="connsiteY197" fmla="*/ 6660643 h 8252659"/>
                <a:gd name="connsiteX198" fmla="*/ 2387982 w 4525107"/>
                <a:gd name="connsiteY198" fmla="*/ 6754675 h 8252659"/>
                <a:gd name="connsiteX199" fmla="*/ 2425274 w 4525107"/>
                <a:gd name="connsiteY199" fmla="*/ 6755757 h 8252659"/>
                <a:gd name="connsiteX200" fmla="*/ 2398855 w 4525107"/>
                <a:gd name="connsiteY200" fmla="*/ 6790975 h 8252659"/>
                <a:gd name="connsiteX201" fmla="*/ 2447016 w 4525107"/>
                <a:gd name="connsiteY201" fmla="*/ 6885007 h 8252659"/>
                <a:gd name="connsiteX202" fmla="*/ 2541048 w 4525107"/>
                <a:gd name="connsiteY202" fmla="*/ 6836843 h 8252659"/>
                <a:gd name="connsiteX203" fmla="*/ 2541861 w 4525107"/>
                <a:gd name="connsiteY203" fmla="*/ 6798621 h 8252659"/>
                <a:gd name="connsiteX204" fmla="*/ 2565726 w 4525107"/>
                <a:gd name="connsiteY204" fmla="*/ 6812011 h 8252659"/>
                <a:gd name="connsiteX205" fmla="*/ 2659758 w 4525107"/>
                <a:gd name="connsiteY205" fmla="*/ 6763847 h 8252659"/>
                <a:gd name="connsiteX206" fmla="*/ 2611595 w 4525107"/>
                <a:gd name="connsiteY206" fmla="*/ 6669813 h 8252659"/>
                <a:gd name="connsiteX207" fmla="*/ 2580755 w 4525107"/>
                <a:gd name="connsiteY207" fmla="*/ 6666867 h 8252659"/>
                <a:gd name="connsiteX208" fmla="*/ 2605820 w 4525107"/>
                <a:gd name="connsiteY208" fmla="*/ 6632715 h 8252659"/>
                <a:gd name="connsiteX209" fmla="*/ 2557659 w 4525107"/>
                <a:gd name="connsiteY209" fmla="*/ 6538683 h 8252659"/>
                <a:gd name="connsiteX210" fmla="*/ 2528181 w 4525107"/>
                <a:gd name="connsiteY210" fmla="*/ 6535343 h 8252659"/>
                <a:gd name="connsiteX211" fmla="*/ 1738164 w 4525107"/>
                <a:gd name="connsiteY211" fmla="*/ 6484647 h 8252659"/>
                <a:gd name="connsiteX212" fmla="*/ 1767631 w 4525107"/>
                <a:gd name="connsiteY212" fmla="*/ 6490593 h 8252659"/>
                <a:gd name="connsiteX213" fmla="*/ 1827420 w 4525107"/>
                <a:gd name="connsiteY213" fmla="*/ 6555197 h 8252659"/>
                <a:gd name="connsiteX214" fmla="*/ 1826061 w 4525107"/>
                <a:gd name="connsiteY214" fmla="*/ 6556961 h 8252659"/>
                <a:gd name="connsiteX215" fmla="*/ 1761881 w 4525107"/>
                <a:gd name="connsiteY215" fmla="*/ 6508413 h 8252659"/>
                <a:gd name="connsiteX216" fmla="*/ 1681432 w 4525107"/>
                <a:gd name="connsiteY216" fmla="*/ 6510309 h 8252659"/>
                <a:gd name="connsiteX217" fmla="*/ 1681360 w 4525107"/>
                <a:gd name="connsiteY217" fmla="*/ 6508081 h 8252659"/>
                <a:gd name="connsiteX218" fmla="*/ 1712112 w 4525107"/>
                <a:gd name="connsiteY218" fmla="*/ 6485957 h 8252659"/>
                <a:gd name="connsiteX219" fmla="*/ 1738164 w 4525107"/>
                <a:gd name="connsiteY219" fmla="*/ 6484647 h 8252659"/>
                <a:gd name="connsiteX220" fmla="*/ 3854558 w 4525107"/>
                <a:gd name="connsiteY220" fmla="*/ 6473919 h 8252659"/>
                <a:gd name="connsiteX221" fmla="*/ 3909703 w 4525107"/>
                <a:gd name="connsiteY221" fmla="*/ 6568991 h 8252659"/>
                <a:gd name="connsiteX222" fmla="*/ 3851021 w 4525107"/>
                <a:gd name="connsiteY222" fmla="*/ 6661921 h 8252659"/>
                <a:gd name="connsiteX223" fmla="*/ 3848270 w 4525107"/>
                <a:gd name="connsiteY223" fmla="*/ 6660945 h 8252659"/>
                <a:gd name="connsiteX224" fmla="*/ 3884992 w 4525107"/>
                <a:gd name="connsiteY224" fmla="*/ 6568525 h 8252659"/>
                <a:gd name="connsiteX225" fmla="*/ 3851771 w 4525107"/>
                <a:gd name="connsiteY225" fmla="*/ 6474789 h 8252659"/>
                <a:gd name="connsiteX226" fmla="*/ 3854558 w 4525107"/>
                <a:gd name="connsiteY226" fmla="*/ 6473919 h 8252659"/>
                <a:gd name="connsiteX227" fmla="*/ 2234137 w 4525107"/>
                <a:gd name="connsiteY227" fmla="*/ 6462013 h 8252659"/>
                <a:gd name="connsiteX228" fmla="*/ 2302176 w 4525107"/>
                <a:gd name="connsiteY228" fmla="*/ 6473281 h 8252659"/>
                <a:gd name="connsiteX229" fmla="*/ 2375641 w 4525107"/>
                <a:gd name="connsiteY229" fmla="*/ 6549761 h 8252659"/>
                <a:gd name="connsiteX230" fmla="*/ 2373979 w 4525107"/>
                <a:gd name="connsiteY230" fmla="*/ 6551515 h 8252659"/>
                <a:gd name="connsiteX231" fmla="*/ 2295189 w 4525107"/>
                <a:gd name="connsiteY231" fmla="*/ 6491871 h 8252659"/>
                <a:gd name="connsiteX232" fmla="*/ 2196619 w 4525107"/>
                <a:gd name="connsiteY232" fmla="*/ 6484839 h 8252659"/>
                <a:gd name="connsiteX233" fmla="*/ 2196524 w 4525107"/>
                <a:gd name="connsiteY233" fmla="*/ 6482425 h 8252659"/>
                <a:gd name="connsiteX234" fmla="*/ 2234137 w 4525107"/>
                <a:gd name="connsiteY234" fmla="*/ 6462013 h 8252659"/>
                <a:gd name="connsiteX235" fmla="*/ 3816194 w 4525107"/>
                <a:gd name="connsiteY235" fmla="*/ 6459307 h 8252659"/>
                <a:gd name="connsiteX236" fmla="*/ 3841628 w 4525107"/>
                <a:gd name="connsiteY236" fmla="*/ 6542819 h 8252659"/>
                <a:gd name="connsiteX237" fmla="*/ 3785498 w 4525107"/>
                <a:gd name="connsiteY237" fmla="*/ 6609681 h 8252659"/>
                <a:gd name="connsiteX238" fmla="*/ 3783667 w 4525107"/>
                <a:gd name="connsiteY238" fmla="*/ 6608537 h 8252659"/>
                <a:gd name="connsiteX239" fmla="*/ 3823921 w 4525107"/>
                <a:gd name="connsiteY239" fmla="*/ 6539203 h 8252659"/>
                <a:gd name="connsiteX240" fmla="*/ 3814060 w 4525107"/>
                <a:gd name="connsiteY240" fmla="*/ 6459641 h 8252659"/>
                <a:gd name="connsiteX241" fmla="*/ 3816194 w 4525107"/>
                <a:gd name="connsiteY241" fmla="*/ 6459307 h 8252659"/>
                <a:gd name="connsiteX242" fmla="*/ 1447033 w 4525107"/>
                <a:gd name="connsiteY242" fmla="*/ 6445815 h 8252659"/>
                <a:gd name="connsiteX243" fmla="*/ 1403369 w 4525107"/>
                <a:gd name="connsiteY243" fmla="*/ 6480651 h 8252659"/>
                <a:gd name="connsiteX244" fmla="*/ 1435946 w 4525107"/>
                <a:gd name="connsiteY244" fmla="*/ 6544253 h 8252659"/>
                <a:gd name="connsiteX245" fmla="*/ 1499548 w 4525107"/>
                <a:gd name="connsiteY245" fmla="*/ 6511679 h 8252659"/>
                <a:gd name="connsiteX246" fmla="*/ 1466971 w 4525107"/>
                <a:gd name="connsiteY246" fmla="*/ 6448075 h 8252659"/>
                <a:gd name="connsiteX247" fmla="*/ 1447033 w 4525107"/>
                <a:gd name="connsiteY247" fmla="*/ 6445815 h 8252659"/>
                <a:gd name="connsiteX248" fmla="*/ 3770332 w 4525107"/>
                <a:gd name="connsiteY248" fmla="*/ 6439227 h 8252659"/>
                <a:gd name="connsiteX249" fmla="*/ 3766377 w 4525107"/>
                <a:gd name="connsiteY249" fmla="*/ 6521243 h 8252659"/>
                <a:gd name="connsiteX250" fmla="*/ 3737681 w 4525107"/>
                <a:gd name="connsiteY250" fmla="*/ 6598451 h 8252659"/>
                <a:gd name="connsiteX251" fmla="*/ 3814172 w 4525107"/>
                <a:gd name="connsiteY251" fmla="*/ 6723391 h 8252659"/>
                <a:gd name="connsiteX252" fmla="*/ 3783635 w 4525107"/>
                <a:gd name="connsiteY252" fmla="*/ 6776429 h 8252659"/>
                <a:gd name="connsiteX253" fmla="*/ 3828384 w 4525107"/>
                <a:gd name="connsiteY253" fmla="*/ 6775739 h 8252659"/>
                <a:gd name="connsiteX254" fmla="*/ 3912542 w 4525107"/>
                <a:gd name="connsiteY254" fmla="*/ 6903065 h 8252659"/>
                <a:gd name="connsiteX255" fmla="*/ 3828207 w 4525107"/>
                <a:gd name="connsiteY255" fmla="*/ 6987275 h 8252659"/>
                <a:gd name="connsiteX256" fmla="*/ 3911906 w 4525107"/>
                <a:gd name="connsiteY256" fmla="*/ 7039471 h 8252659"/>
                <a:gd name="connsiteX257" fmla="*/ 4010117 w 4525107"/>
                <a:gd name="connsiteY257" fmla="*/ 7023821 h 8252659"/>
                <a:gd name="connsiteX258" fmla="*/ 4010466 w 4525107"/>
                <a:gd name="connsiteY258" fmla="*/ 7026717 h 8252659"/>
                <a:gd name="connsiteX259" fmla="*/ 3906963 w 4525107"/>
                <a:gd name="connsiteY259" fmla="*/ 7063687 h 8252659"/>
                <a:gd name="connsiteX260" fmla="*/ 3826230 w 4525107"/>
                <a:gd name="connsiteY260" fmla="*/ 6989111 h 8252659"/>
                <a:gd name="connsiteX261" fmla="*/ 3827217 w 4525107"/>
                <a:gd name="connsiteY261" fmla="*/ 6987403 h 8252659"/>
                <a:gd name="connsiteX262" fmla="*/ 3785215 w 4525107"/>
                <a:gd name="connsiteY262" fmla="*/ 6987225 h 8252659"/>
                <a:gd name="connsiteX263" fmla="*/ 3748813 w 4525107"/>
                <a:gd name="connsiteY263" fmla="*/ 6971809 h 8252659"/>
                <a:gd name="connsiteX264" fmla="*/ 3753742 w 4525107"/>
                <a:gd name="connsiteY264" fmla="*/ 7026821 h 8252659"/>
                <a:gd name="connsiteX265" fmla="*/ 3741069 w 4525107"/>
                <a:gd name="connsiteY265" fmla="*/ 7058933 h 8252659"/>
                <a:gd name="connsiteX266" fmla="*/ 3791417 w 4525107"/>
                <a:gd name="connsiteY266" fmla="*/ 7153113 h 8252659"/>
                <a:gd name="connsiteX267" fmla="*/ 3732734 w 4525107"/>
                <a:gd name="connsiteY267" fmla="*/ 7246045 h 8252659"/>
                <a:gd name="connsiteX268" fmla="*/ 3729983 w 4525107"/>
                <a:gd name="connsiteY268" fmla="*/ 7245069 h 8252659"/>
                <a:gd name="connsiteX269" fmla="*/ 3766705 w 4525107"/>
                <a:gd name="connsiteY269" fmla="*/ 7152649 h 8252659"/>
                <a:gd name="connsiteX270" fmla="*/ 3738115 w 4525107"/>
                <a:gd name="connsiteY270" fmla="*/ 7064311 h 8252659"/>
                <a:gd name="connsiteX271" fmla="*/ 3687226 w 4525107"/>
                <a:gd name="connsiteY271" fmla="*/ 7105597 h 8252659"/>
                <a:gd name="connsiteX272" fmla="*/ 3710908 w 4525107"/>
                <a:gd name="connsiteY272" fmla="*/ 7188013 h 8252659"/>
                <a:gd name="connsiteX273" fmla="*/ 3654779 w 4525107"/>
                <a:gd name="connsiteY273" fmla="*/ 7254875 h 8252659"/>
                <a:gd name="connsiteX274" fmla="*/ 3652947 w 4525107"/>
                <a:gd name="connsiteY274" fmla="*/ 7253733 h 8252659"/>
                <a:gd name="connsiteX275" fmla="*/ 3693202 w 4525107"/>
                <a:gd name="connsiteY275" fmla="*/ 7184399 h 8252659"/>
                <a:gd name="connsiteX276" fmla="*/ 3684200 w 4525107"/>
                <a:gd name="connsiteY276" fmla="*/ 7106519 h 8252659"/>
                <a:gd name="connsiteX277" fmla="*/ 3626415 w 4525107"/>
                <a:gd name="connsiteY277" fmla="*/ 7110979 h 8252659"/>
                <a:gd name="connsiteX278" fmla="*/ 3580378 w 4525107"/>
                <a:gd name="connsiteY278" fmla="*/ 7088745 h 8252659"/>
                <a:gd name="connsiteX279" fmla="*/ 3544083 w 4525107"/>
                <a:gd name="connsiteY279" fmla="*/ 7153969 h 8252659"/>
                <a:gd name="connsiteX280" fmla="*/ 3554852 w 4525107"/>
                <a:gd name="connsiteY280" fmla="*/ 7233715 h 8252659"/>
                <a:gd name="connsiteX281" fmla="*/ 3552646 w 4525107"/>
                <a:gd name="connsiteY281" fmla="*/ 7234035 h 8252659"/>
                <a:gd name="connsiteX282" fmla="*/ 3525736 w 4525107"/>
                <a:gd name="connsiteY282" fmla="*/ 7150223 h 8252659"/>
                <a:gd name="connsiteX283" fmla="*/ 3574225 w 4525107"/>
                <a:gd name="connsiteY283" fmla="*/ 7083577 h 8252659"/>
                <a:gd name="connsiteX284" fmla="*/ 3542258 w 4525107"/>
                <a:gd name="connsiteY284" fmla="*/ 6983649 h 8252659"/>
                <a:gd name="connsiteX285" fmla="*/ 3574572 w 4525107"/>
                <a:gd name="connsiteY285" fmla="*/ 6928867 h 8252659"/>
                <a:gd name="connsiteX286" fmla="*/ 3520858 w 4525107"/>
                <a:gd name="connsiteY286" fmla="*/ 6933263 h 8252659"/>
                <a:gd name="connsiteX287" fmla="*/ 3494948 w 4525107"/>
                <a:gd name="connsiteY287" fmla="*/ 6923997 h 8252659"/>
                <a:gd name="connsiteX288" fmla="*/ 3402940 w 4525107"/>
                <a:gd name="connsiteY288" fmla="*/ 6965959 h 8252659"/>
                <a:gd name="connsiteX289" fmla="*/ 3310009 w 4525107"/>
                <a:gd name="connsiteY289" fmla="*/ 6907273 h 8252659"/>
                <a:gd name="connsiteX290" fmla="*/ 3310985 w 4525107"/>
                <a:gd name="connsiteY290" fmla="*/ 6904523 h 8252659"/>
                <a:gd name="connsiteX291" fmla="*/ 3403404 w 4525107"/>
                <a:gd name="connsiteY291" fmla="*/ 6941247 h 8252659"/>
                <a:gd name="connsiteX292" fmla="*/ 3484931 w 4525107"/>
                <a:gd name="connsiteY292" fmla="*/ 6918495 h 8252659"/>
                <a:gd name="connsiteX293" fmla="*/ 3444269 w 4525107"/>
                <a:gd name="connsiteY293" fmla="*/ 6871713 h 8252659"/>
                <a:gd name="connsiteX294" fmla="*/ 3368061 w 4525107"/>
                <a:gd name="connsiteY294" fmla="*/ 6885439 h 8252659"/>
                <a:gd name="connsiteX295" fmla="*/ 3301199 w 4525107"/>
                <a:gd name="connsiteY295" fmla="*/ 6829311 h 8252659"/>
                <a:gd name="connsiteX296" fmla="*/ 3302342 w 4525107"/>
                <a:gd name="connsiteY296" fmla="*/ 6827479 h 8252659"/>
                <a:gd name="connsiteX297" fmla="*/ 3371676 w 4525107"/>
                <a:gd name="connsiteY297" fmla="*/ 6867731 h 8252659"/>
                <a:gd name="connsiteX298" fmla="*/ 3440974 w 4525107"/>
                <a:gd name="connsiteY298" fmla="*/ 6863111 h 8252659"/>
                <a:gd name="connsiteX299" fmla="*/ 3436385 w 4525107"/>
                <a:gd name="connsiteY299" fmla="*/ 6809053 h 8252659"/>
                <a:gd name="connsiteX300" fmla="*/ 3361014 w 4525107"/>
                <a:gd name="connsiteY300" fmla="*/ 6804321 h 8252659"/>
                <a:gd name="connsiteX301" fmla="*/ 3281660 w 4525107"/>
                <a:gd name="connsiteY301" fmla="*/ 6774347 h 8252659"/>
                <a:gd name="connsiteX302" fmla="*/ 3298127 w 4525107"/>
                <a:gd name="connsiteY302" fmla="*/ 6772419 h 8252659"/>
                <a:gd name="connsiteX303" fmla="*/ 3363678 w 4525107"/>
                <a:gd name="connsiteY303" fmla="*/ 6778301 h 8252659"/>
                <a:gd name="connsiteX304" fmla="*/ 3437074 w 4525107"/>
                <a:gd name="connsiteY304" fmla="*/ 6804733 h 8252659"/>
                <a:gd name="connsiteX305" fmla="*/ 3465268 w 4525107"/>
                <a:gd name="connsiteY305" fmla="*/ 6752357 h 8252659"/>
                <a:gd name="connsiteX306" fmla="*/ 3402111 w 4525107"/>
                <a:gd name="connsiteY306" fmla="*/ 6718623 h 8252659"/>
                <a:gd name="connsiteX307" fmla="*/ 3322363 w 4525107"/>
                <a:gd name="connsiteY307" fmla="*/ 6729393 h 8252659"/>
                <a:gd name="connsiteX308" fmla="*/ 3322044 w 4525107"/>
                <a:gd name="connsiteY308" fmla="*/ 6727187 h 8252659"/>
                <a:gd name="connsiteX309" fmla="*/ 3350166 w 4525107"/>
                <a:gd name="connsiteY309" fmla="*/ 6701801 h 8252659"/>
                <a:gd name="connsiteX310" fmla="*/ 3375913 w 4525107"/>
                <a:gd name="connsiteY310" fmla="*/ 6697621 h 8252659"/>
                <a:gd name="connsiteX311" fmla="*/ 3405856 w 4525107"/>
                <a:gd name="connsiteY311" fmla="*/ 6700273 h 8252659"/>
                <a:gd name="connsiteX312" fmla="*/ 3471819 w 4525107"/>
                <a:gd name="connsiteY312" fmla="*/ 6746467 h 8252659"/>
                <a:gd name="connsiteX313" fmla="*/ 3564027 w 4525107"/>
                <a:gd name="connsiteY313" fmla="*/ 6721777 h 8252659"/>
                <a:gd name="connsiteX314" fmla="*/ 3612941 w 4525107"/>
                <a:gd name="connsiteY314" fmla="*/ 6748115 h 8252659"/>
                <a:gd name="connsiteX315" fmla="*/ 3602687 w 4525107"/>
                <a:gd name="connsiteY315" fmla="*/ 6680221 h 8252659"/>
                <a:gd name="connsiteX316" fmla="*/ 3687158 w 4525107"/>
                <a:gd name="connsiteY316" fmla="*/ 6595973 h 8252659"/>
                <a:gd name="connsiteX317" fmla="*/ 3730014 w 4525107"/>
                <a:gd name="connsiteY317" fmla="*/ 6596063 h 8252659"/>
                <a:gd name="connsiteX318" fmla="*/ 3736096 w 4525107"/>
                <a:gd name="connsiteY318" fmla="*/ 6597957 h 8252659"/>
                <a:gd name="connsiteX319" fmla="*/ 3740357 w 4525107"/>
                <a:gd name="connsiteY319" fmla="*/ 6518581 h 8252659"/>
                <a:gd name="connsiteX320" fmla="*/ 3770332 w 4525107"/>
                <a:gd name="connsiteY320" fmla="*/ 6439227 h 8252659"/>
                <a:gd name="connsiteX321" fmla="*/ 3705256 w 4525107"/>
                <a:gd name="connsiteY321" fmla="*/ 6438253 h 8252659"/>
                <a:gd name="connsiteX322" fmla="*/ 3714084 w 4525107"/>
                <a:gd name="connsiteY322" fmla="*/ 6438463 h 8252659"/>
                <a:gd name="connsiteX323" fmla="*/ 3715987 w 4525107"/>
                <a:gd name="connsiteY323" fmla="*/ 6439619 h 8252659"/>
                <a:gd name="connsiteX324" fmla="*/ 3674828 w 4525107"/>
                <a:gd name="connsiteY324" fmla="*/ 6508767 h 8252659"/>
                <a:gd name="connsiteX325" fmla="*/ 3685596 w 4525107"/>
                <a:gd name="connsiteY325" fmla="*/ 6588517 h 8252659"/>
                <a:gd name="connsiteX326" fmla="*/ 3683388 w 4525107"/>
                <a:gd name="connsiteY326" fmla="*/ 6588835 h 8252659"/>
                <a:gd name="connsiteX327" fmla="*/ 3656478 w 4525107"/>
                <a:gd name="connsiteY327" fmla="*/ 6505023 h 8252659"/>
                <a:gd name="connsiteX328" fmla="*/ 3705256 w 4525107"/>
                <a:gd name="connsiteY328" fmla="*/ 6438253 h 8252659"/>
                <a:gd name="connsiteX329" fmla="*/ 3642996 w 4525107"/>
                <a:gd name="connsiteY329" fmla="*/ 6437261 h 8252659"/>
                <a:gd name="connsiteX330" fmla="*/ 3652409 w 4525107"/>
                <a:gd name="connsiteY330" fmla="*/ 6437647 h 8252659"/>
                <a:gd name="connsiteX331" fmla="*/ 3654335 w 4525107"/>
                <a:gd name="connsiteY331" fmla="*/ 6439105 h 8252659"/>
                <a:gd name="connsiteX332" fmla="*/ 3603757 w 4525107"/>
                <a:gd name="connsiteY332" fmla="*/ 6524001 h 8252659"/>
                <a:gd name="connsiteX333" fmla="*/ 3607654 w 4525107"/>
                <a:gd name="connsiteY333" fmla="*/ 6622743 h 8252659"/>
                <a:gd name="connsiteX334" fmla="*/ 3605268 w 4525107"/>
                <a:gd name="connsiteY334" fmla="*/ 6623105 h 8252659"/>
                <a:gd name="connsiteX335" fmla="*/ 3584511 w 4525107"/>
                <a:gd name="connsiteY335" fmla="*/ 6519109 h 8252659"/>
                <a:gd name="connsiteX336" fmla="*/ 3642996 w 4525107"/>
                <a:gd name="connsiteY336" fmla="*/ 6437261 h 8252659"/>
                <a:gd name="connsiteX337" fmla="*/ 1674211 w 4525107"/>
                <a:gd name="connsiteY337" fmla="*/ 6399999 h 8252659"/>
                <a:gd name="connsiteX338" fmla="*/ 1742250 w 4525107"/>
                <a:gd name="connsiteY338" fmla="*/ 6411265 h 8252659"/>
                <a:gd name="connsiteX339" fmla="*/ 1815713 w 4525107"/>
                <a:gd name="connsiteY339" fmla="*/ 6487747 h 8252659"/>
                <a:gd name="connsiteX340" fmla="*/ 1814052 w 4525107"/>
                <a:gd name="connsiteY340" fmla="*/ 6489497 h 8252659"/>
                <a:gd name="connsiteX341" fmla="*/ 1735263 w 4525107"/>
                <a:gd name="connsiteY341" fmla="*/ 6429855 h 8252659"/>
                <a:gd name="connsiteX342" fmla="*/ 1636694 w 4525107"/>
                <a:gd name="connsiteY342" fmla="*/ 6422821 h 8252659"/>
                <a:gd name="connsiteX343" fmla="*/ 1636598 w 4525107"/>
                <a:gd name="connsiteY343" fmla="*/ 6420411 h 8252659"/>
                <a:gd name="connsiteX344" fmla="*/ 1674211 w 4525107"/>
                <a:gd name="connsiteY344" fmla="*/ 6399999 h 8252659"/>
                <a:gd name="connsiteX345" fmla="*/ 3734801 w 4525107"/>
                <a:gd name="connsiteY345" fmla="*/ 6394687 h 8252659"/>
                <a:gd name="connsiteX346" fmla="*/ 3698028 w 4525107"/>
                <a:gd name="connsiteY346" fmla="*/ 6398363 h 8252659"/>
                <a:gd name="connsiteX347" fmla="*/ 3550857 w 4525107"/>
                <a:gd name="connsiteY347" fmla="*/ 6545147 h 8252659"/>
                <a:gd name="connsiteX348" fmla="*/ 3568722 w 4525107"/>
                <a:gd name="connsiteY348" fmla="*/ 6663433 h 8252659"/>
                <a:gd name="connsiteX349" fmla="*/ 3483501 w 4525107"/>
                <a:gd name="connsiteY349" fmla="*/ 6617549 h 8252659"/>
                <a:gd name="connsiteX350" fmla="*/ 3261663 w 4525107"/>
                <a:gd name="connsiteY350" fmla="*/ 6764173 h 8252659"/>
                <a:gd name="connsiteX351" fmla="*/ 3408289 w 4525107"/>
                <a:gd name="connsiteY351" fmla="*/ 6986011 h 8252659"/>
                <a:gd name="connsiteX352" fmla="*/ 3501875 w 4525107"/>
                <a:gd name="connsiteY352" fmla="*/ 6978353 h 8252659"/>
                <a:gd name="connsiteX353" fmla="*/ 3445574 w 4525107"/>
                <a:gd name="connsiteY353" fmla="*/ 7073801 h 8252659"/>
                <a:gd name="connsiteX354" fmla="*/ 3592199 w 4525107"/>
                <a:gd name="connsiteY354" fmla="*/ 7295637 h 8252659"/>
                <a:gd name="connsiteX355" fmla="*/ 3814037 w 4525107"/>
                <a:gd name="connsiteY355" fmla="*/ 7149013 h 8252659"/>
                <a:gd name="connsiteX356" fmla="*/ 3805447 w 4525107"/>
                <a:gd name="connsiteY356" fmla="*/ 7053169 h 8252659"/>
                <a:gd name="connsiteX357" fmla="*/ 3868868 w 4525107"/>
                <a:gd name="connsiteY357" fmla="*/ 7080027 h 8252659"/>
                <a:gd name="connsiteX358" fmla="*/ 4090706 w 4525107"/>
                <a:gd name="connsiteY358" fmla="*/ 6933401 h 8252659"/>
                <a:gd name="connsiteX359" fmla="*/ 3944080 w 4525107"/>
                <a:gd name="connsiteY359" fmla="*/ 6711565 h 8252659"/>
                <a:gd name="connsiteX360" fmla="*/ 3866115 w 4525107"/>
                <a:gd name="connsiteY360" fmla="*/ 6712767 h 8252659"/>
                <a:gd name="connsiteX361" fmla="*/ 3919320 w 4525107"/>
                <a:gd name="connsiteY361" fmla="*/ 6620359 h 8252659"/>
                <a:gd name="connsiteX362" fmla="*/ 3772695 w 4525107"/>
                <a:gd name="connsiteY362" fmla="*/ 6398523 h 8252659"/>
                <a:gd name="connsiteX363" fmla="*/ 3734801 w 4525107"/>
                <a:gd name="connsiteY363" fmla="*/ 6394687 h 8252659"/>
                <a:gd name="connsiteX364" fmla="*/ 2719874 w 4525107"/>
                <a:gd name="connsiteY364" fmla="*/ 6351817 h 8252659"/>
                <a:gd name="connsiteX365" fmla="*/ 2764180 w 4525107"/>
                <a:gd name="connsiteY365" fmla="*/ 6452399 h 8252659"/>
                <a:gd name="connsiteX366" fmla="*/ 2695593 w 4525107"/>
                <a:gd name="connsiteY366" fmla="*/ 6538279 h 8252659"/>
                <a:gd name="connsiteX367" fmla="*/ 2692967 w 4525107"/>
                <a:gd name="connsiteY367" fmla="*/ 6537005 h 8252659"/>
                <a:gd name="connsiteX368" fmla="*/ 2739672 w 4525107"/>
                <a:gd name="connsiteY368" fmla="*/ 6449207 h 8252659"/>
                <a:gd name="connsiteX369" fmla="*/ 2717008 w 4525107"/>
                <a:gd name="connsiteY369" fmla="*/ 6352375 h 8252659"/>
                <a:gd name="connsiteX370" fmla="*/ 2719874 w 4525107"/>
                <a:gd name="connsiteY370" fmla="*/ 6351817 h 8252659"/>
                <a:gd name="connsiteX371" fmla="*/ 1470195 w 4525107"/>
                <a:gd name="connsiteY371" fmla="*/ 6335607 h 8252659"/>
                <a:gd name="connsiteX372" fmla="*/ 1496941 w 4525107"/>
                <a:gd name="connsiteY372" fmla="*/ 6338639 h 8252659"/>
                <a:gd name="connsiteX373" fmla="*/ 1540643 w 4525107"/>
                <a:gd name="connsiteY373" fmla="*/ 6423957 h 8252659"/>
                <a:gd name="connsiteX374" fmla="*/ 1517900 w 4525107"/>
                <a:gd name="connsiteY374" fmla="*/ 6454949 h 8252659"/>
                <a:gd name="connsiteX375" fmla="*/ 1545883 w 4525107"/>
                <a:gd name="connsiteY375" fmla="*/ 6457623 h 8252659"/>
                <a:gd name="connsiteX376" fmla="*/ 1589584 w 4525107"/>
                <a:gd name="connsiteY376" fmla="*/ 6542941 h 8252659"/>
                <a:gd name="connsiteX377" fmla="*/ 1504264 w 4525107"/>
                <a:gd name="connsiteY377" fmla="*/ 6586643 h 8252659"/>
                <a:gd name="connsiteX378" fmla="*/ 1482610 w 4525107"/>
                <a:gd name="connsiteY378" fmla="*/ 6574495 h 8252659"/>
                <a:gd name="connsiteX379" fmla="*/ 1481872 w 4525107"/>
                <a:gd name="connsiteY379" fmla="*/ 6609177 h 8252659"/>
                <a:gd name="connsiteX380" fmla="*/ 1396549 w 4525107"/>
                <a:gd name="connsiteY380" fmla="*/ 6652879 h 8252659"/>
                <a:gd name="connsiteX381" fmla="*/ 1352849 w 4525107"/>
                <a:gd name="connsiteY381" fmla="*/ 6567559 h 8252659"/>
                <a:gd name="connsiteX382" fmla="*/ 1376822 w 4525107"/>
                <a:gd name="connsiteY382" fmla="*/ 6535601 h 8252659"/>
                <a:gd name="connsiteX383" fmla="*/ 1342986 w 4525107"/>
                <a:gd name="connsiteY383" fmla="*/ 6534619 h 8252659"/>
                <a:gd name="connsiteX384" fmla="*/ 1299285 w 4525107"/>
                <a:gd name="connsiteY384" fmla="*/ 6449299 h 8252659"/>
                <a:gd name="connsiteX385" fmla="*/ 1384605 w 4525107"/>
                <a:gd name="connsiteY385" fmla="*/ 6405599 h 8252659"/>
                <a:gd name="connsiteX386" fmla="*/ 1413312 w 4525107"/>
                <a:gd name="connsiteY386" fmla="*/ 6425433 h 8252659"/>
                <a:gd name="connsiteX387" fmla="*/ 1411622 w 4525107"/>
                <a:gd name="connsiteY387" fmla="*/ 6382339 h 8252659"/>
                <a:gd name="connsiteX388" fmla="*/ 1470195 w 4525107"/>
                <a:gd name="connsiteY388" fmla="*/ 6335607 h 8252659"/>
                <a:gd name="connsiteX389" fmla="*/ 2683359 w 4525107"/>
                <a:gd name="connsiteY389" fmla="*/ 6333057 h 8252659"/>
                <a:gd name="connsiteX390" fmla="*/ 2699413 w 4525107"/>
                <a:gd name="connsiteY390" fmla="*/ 6418869 h 8252659"/>
                <a:gd name="connsiteX391" fmla="*/ 2636242 w 4525107"/>
                <a:gd name="connsiteY391" fmla="*/ 6479121 h 8252659"/>
                <a:gd name="connsiteX392" fmla="*/ 2634548 w 4525107"/>
                <a:gd name="connsiteY392" fmla="*/ 6477781 h 8252659"/>
                <a:gd name="connsiteX393" fmla="*/ 2682214 w 4525107"/>
                <a:gd name="connsiteY393" fmla="*/ 6413319 h 8252659"/>
                <a:gd name="connsiteX394" fmla="*/ 2681201 w 4525107"/>
                <a:gd name="connsiteY394" fmla="*/ 6333153 h 8252659"/>
                <a:gd name="connsiteX395" fmla="*/ 2683359 w 4525107"/>
                <a:gd name="connsiteY395" fmla="*/ 6333057 h 8252659"/>
                <a:gd name="connsiteX396" fmla="*/ 1472793 w 4525107"/>
                <a:gd name="connsiteY396" fmla="*/ 6319321 h 8252659"/>
                <a:gd name="connsiteX397" fmla="*/ 1408237 w 4525107"/>
                <a:gd name="connsiteY397" fmla="*/ 6370823 h 8252659"/>
                <a:gd name="connsiteX398" fmla="*/ 1410101 w 4525107"/>
                <a:gd name="connsiteY398" fmla="*/ 6418315 h 8252659"/>
                <a:gd name="connsiteX399" fmla="*/ 1378464 w 4525107"/>
                <a:gd name="connsiteY399" fmla="*/ 6396459 h 8252659"/>
                <a:gd name="connsiteX400" fmla="*/ 1284432 w 4525107"/>
                <a:gd name="connsiteY400" fmla="*/ 6444621 h 8252659"/>
                <a:gd name="connsiteX401" fmla="*/ 1332594 w 4525107"/>
                <a:gd name="connsiteY401" fmla="*/ 6538653 h 8252659"/>
                <a:gd name="connsiteX402" fmla="*/ 1369886 w 4525107"/>
                <a:gd name="connsiteY402" fmla="*/ 6539735 h 8252659"/>
                <a:gd name="connsiteX403" fmla="*/ 1343467 w 4525107"/>
                <a:gd name="connsiteY403" fmla="*/ 6574953 h 8252659"/>
                <a:gd name="connsiteX404" fmla="*/ 1391628 w 4525107"/>
                <a:gd name="connsiteY404" fmla="*/ 6668985 h 8252659"/>
                <a:gd name="connsiteX405" fmla="*/ 1485660 w 4525107"/>
                <a:gd name="connsiteY405" fmla="*/ 6620821 h 8252659"/>
                <a:gd name="connsiteX406" fmla="*/ 1486473 w 4525107"/>
                <a:gd name="connsiteY406" fmla="*/ 6582599 h 8252659"/>
                <a:gd name="connsiteX407" fmla="*/ 1510338 w 4525107"/>
                <a:gd name="connsiteY407" fmla="*/ 6595989 h 8252659"/>
                <a:gd name="connsiteX408" fmla="*/ 1604370 w 4525107"/>
                <a:gd name="connsiteY408" fmla="*/ 6547825 h 8252659"/>
                <a:gd name="connsiteX409" fmla="*/ 1556207 w 4525107"/>
                <a:gd name="connsiteY409" fmla="*/ 6453791 h 8252659"/>
                <a:gd name="connsiteX410" fmla="*/ 1525367 w 4525107"/>
                <a:gd name="connsiteY410" fmla="*/ 6450845 h 8252659"/>
                <a:gd name="connsiteX411" fmla="*/ 1550432 w 4525107"/>
                <a:gd name="connsiteY411" fmla="*/ 6416693 h 8252659"/>
                <a:gd name="connsiteX412" fmla="*/ 1502271 w 4525107"/>
                <a:gd name="connsiteY412" fmla="*/ 6322661 h 8252659"/>
                <a:gd name="connsiteX413" fmla="*/ 1472793 w 4525107"/>
                <a:gd name="connsiteY413" fmla="*/ 6319321 h 8252659"/>
                <a:gd name="connsiteX414" fmla="*/ 2639995 w 4525107"/>
                <a:gd name="connsiteY414" fmla="*/ 6308035 h 8252659"/>
                <a:gd name="connsiteX415" fmla="*/ 2627005 w 4525107"/>
                <a:gd name="connsiteY415" fmla="*/ 6389113 h 8252659"/>
                <a:gd name="connsiteX416" fmla="*/ 2589958 w 4525107"/>
                <a:gd name="connsiteY416" fmla="*/ 6462677 h 8252659"/>
                <a:gd name="connsiteX417" fmla="*/ 2652180 w 4525107"/>
                <a:gd name="connsiteY417" fmla="*/ 6595303 h 8252659"/>
                <a:gd name="connsiteX418" fmla="*/ 2615972 w 4525107"/>
                <a:gd name="connsiteY418" fmla="*/ 6644643 h 8252659"/>
                <a:gd name="connsiteX419" fmla="*/ 2660523 w 4525107"/>
                <a:gd name="connsiteY419" fmla="*/ 6648899 h 8252659"/>
                <a:gd name="connsiteX420" fmla="*/ 2730103 w 4525107"/>
                <a:gd name="connsiteY420" fmla="*/ 6784743 h 8252659"/>
                <a:gd name="connsiteX421" fmla="*/ 2636983 w 4525107"/>
                <a:gd name="connsiteY421" fmla="*/ 6859121 h 8252659"/>
                <a:gd name="connsiteX422" fmla="*/ 2714404 w 4525107"/>
                <a:gd name="connsiteY422" fmla="*/ 6920243 h 8252659"/>
                <a:gd name="connsiteX423" fmla="*/ 2813743 w 4525107"/>
                <a:gd name="connsiteY423" fmla="*/ 6915537 h 8252659"/>
                <a:gd name="connsiteX424" fmla="*/ 2813770 w 4525107"/>
                <a:gd name="connsiteY424" fmla="*/ 6918453 h 8252659"/>
                <a:gd name="connsiteX425" fmla="*/ 2706817 w 4525107"/>
                <a:gd name="connsiteY425" fmla="*/ 6943765 h 8252659"/>
                <a:gd name="connsiteX426" fmla="*/ 2634815 w 4525107"/>
                <a:gd name="connsiteY426" fmla="*/ 6860727 h 8252659"/>
                <a:gd name="connsiteX427" fmla="*/ 2635985 w 4525107"/>
                <a:gd name="connsiteY427" fmla="*/ 6859139 h 8252659"/>
                <a:gd name="connsiteX428" fmla="*/ 2594259 w 4525107"/>
                <a:gd name="connsiteY428" fmla="*/ 6854323 h 8252659"/>
                <a:gd name="connsiteX429" fmla="*/ 2559782 w 4525107"/>
                <a:gd name="connsiteY429" fmla="*/ 6834981 h 8252659"/>
                <a:gd name="connsiteX430" fmla="*/ 2558606 w 4525107"/>
                <a:gd name="connsiteY430" fmla="*/ 6890201 h 8252659"/>
                <a:gd name="connsiteX431" fmla="*/ 2542463 w 4525107"/>
                <a:gd name="connsiteY431" fmla="*/ 6920717 h 8252659"/>
                <a:gd name="connsiteX432" fmla="*/ 2582100 w 4525107"/>
                <a:gd name="connsiteY432" fmla="*/ 7019881 h 8252659"/>
                <a:gd name="connsiteX433" fmla="*/ 2513512 w 4525107"/>
                <a:gd name="connsiteY433" fmla="*/ 7105763 h 8252659"/>
                <a:gd name="connsiteX434" fmla="*/ 2510886 w 4525107"/>
                <a:gd name="connsiteY434" fmla="*/ 7104489 h 8252659"/>
                <a:gd name="connsiteX435" fmla="*/ 2557591 w 4525107"/>
                <a:gd name="connsiteY435" fmla="*/ 7016691 h 8252659"/>
                <a:gd name="connsiteX436" fmla="*/ 2538933 w 4525107"/>
                <a:gd name="connsiteY436" fmla="*/ 6925735 h 8252659"/>
                <a:gd name="connsiteX437" fmla="*/ 2483796 w 4525107"/>
                <a:gd name="connsiteY437" fmla="*/ 6961147 h 8252659"/>
                <a:gd name="connsiteX438" fmla="*/ 2498229 w 4525107"/>
                <a:gd name="connsiteY438" fmla="*/ 7045677 h 8252659"/>
                <a:gd name="connsiteX439" fmla="*/ 2435059 w 4525107"/>
                <a:gd name="connsiteY439" fmla="*/ 7105929 h 8252659"/>
                <a:gd name="connsiteX440" fmla="*/ 2433363 w 4525107"/>
                <a:gd name="connsiteY440" fmla="*/ 7104591 h 8252659"/>
                <a:gd name="connsiteX441" fmla="*/ 2481030 w 4525107"/>
                <a:gd name="connsiteY441" fmla="*/ 7040129 h 8252659"/>
                <a:gd name="connsiteX442" fmla="*/ 2480686 w 4525107"/>
                <a:gd name="connsiteY442" fmla="*/ 6961731 h 8252659"/>
                <a:gd name="connsiteX443" fmla="*/ 2422762 w 4525107"/>
                <a:gd name="connsiteY443" fmla="*/ 6959779 h 8252659"/>
                <a:gd name="connsiteX444" fmla="*/ 2379463 w 4525107"/>
                <a:gd name="connsiteY444" fmla="*/ 6932599 h 8252659"/>
                <a:gd name="connsiteX445" fmla="*/ 2336185 w 4525107"/>
                <a:gd name="connsiteY445" fmla="*/ 6993413 h 8252659"/>
                <a:gd name="connsiteX446" fmla="*/ 2338080 w 4525107"/>
                <a:gd name="connsiteY446" fmla="*/ 7073861 h 8252659"/>
                <a:gd name="connsiteX447" fmla="*/ 2335852 w 4525107"/>
                <a:gd name="connsiteY447" fmla="*/ 7073935 h 8252659"/>
                <a:gd name="connsiteX448" fmla="*/ 2318364 w 4525107"/>
                <a:gd name="connsiteY448" fmla="*/ 6987663 h 8252659"/>
                <a:gd name="connsiteX449" fmla="*/ 2373918 w 4525107"/>
                <a:gd name="connsiteY449" fmla="*/ 6926781 h 8252659"/>
                <a:gd name="connsiteX450" fmla="*/ 2353183 w 4525107"/>
                <a:gd name="connsiteY450" fmla="*/ 6823935 h 8252659"/>
                <a:gd name="connsiteX451" fmla="*/ 2391351 w 4525107"/>
                <a:gd name="connsiteY451" fmla="*/ 6773055 h 8252659"/>
                <a:gd name="connsiteX452" fmla="*/ 2337480 w 4525107"/>
                <a:gd name="connsiteY452" fmla="*/ 6771493 h 8252659"/>
                <a:gd name="connsiteX453" fmla="*/ 2312752 w 4525107"/>
                <a:gd name="connsiteY453" fmla="*/ 6759421 h 8252659"/>
                <a:gd name="connsiteX454" fmla="*/ 2216672 w 4525107"/>
                <a:gd name="connsiteY454" fmla="*/ 6790963 h 8252659"/>
                <a:gd name="connsiteX455" fmla="*/ 2130792 w 4525107"/>
                <a:gd name="connsiteY455" fmla="*/ 6722373 h 8252659"/>
                <a:gd name="connsiteX456" fmla="*/ 2132065 w 4525107"/>
                <a:gd name="connsiteY456" fmla="*/ 6719747 h 8252659"/>
                <a:gd name="connsiteX457" fmla="*/ 2219863 w 4525107"/>
                <a:gd name="connsiteY457" fmla="*/ 6766455 h 8252659"/>
                <a:gd name="connsiteX458" fmla="*/ 2303404 w 4525107"/>
                <a:gd name="connsiteY458" fmla="*/ 6752847 h 8252659"/>
                <a:gd name="connsiteX459" fmla="*/ 2268158 w 4525107"/>
                <a:gd name="connsiteY459" fmla="*/ 6701859 h 8252659"/>
                <a:gd name="connsiteX460" fmla="*/ 2190900 w 4525107"/>
                <a:gd name="connsiteY460" fmla="*/ 6707085 h 8252659"/>
                <a:gd name="connsiteX461" fmla="*/ 2130647 w 4525107"/>
                <a:gd name="connsiteY461" fmla="*/ 6643915 h 8252659"/>
                <a:gd name="connsiteX462" fmla="*/ 2131985 w 4525107"/>
                <a:gd name="connsiteY462" fmla="*/ 6642219 h 8252659"/>
                <a:gd name="connsiteX463" fmla="*/ 2196449 w 4525107"/>
                <a:gd name="connsiteY463" fmla="*/ 6689883 h 8252659"/>
                <a:gd name="connsiteX464" fmla="*/ 2265833 w 4525107"/>
                <a:gd name="connsiteY464" fmla="*/ 6692947 h 8252659"/>
                <a:gd name="connsiteX465" fmla="*/ 2267243 w 4525107"/>
                <a:gd name="connsiteY465" fmla="*/ 6638713 h 8252659"/>
                <a:gd name="connsiteX466" fmla="*/ 2192855 w 4525107"/>
                <a:gd name="connsiteY466" fmla="*/ 6625685 h 8252659"/>
                <a:gd name="connsiteX467" fmla="*/ 2117299 w 4525107"/>
                <a:gd name="connsiteY467" fmla="*/ 6587129 h 8252659"/>
                <a:gd name="connsiteX468" fmla="*/ 2133877 w 4525107"/>
                <a:gd name="connsiteY468" fmla="*/ 6587031 h 8252659"/>
                <a:gd name="connsiteX469" fmla="*/ 2198377 w 4525107"/>
                <a:gd name="connsiteY469" fmla="*/ 6600117 h 8252659"/>
                <a:gd name="connsiteX470" fmla="*/ 2268406 w 4525107"/>
                <a:gd name="connsiteY470" fmla="*/ 6634495 h 8252659"/>
                <a:gd name="connsiteX471" fmla="*/ 2302211 w 4525107"/>
                <a:gd name="connsiteY471" fmla="*/ 6585553 h 8252659"/>
                <a:gd name="connsiteX472" fmla="*/ 2243167 w 4525107"/>
                <a:gd name="connsiteY472" fmla="*/ 6545051 h 8252659"/>
                <a:gd name="connsiteX473" fmla="*/ 2162718 w 4525107"/>
                <a:gd name="connsiteY473" fmla="*/ 6546945 h 8252659"/>
                <a:gd name="connsiteX474" fmla="*/ 2162644 w 4525107"/>
                <a:gd name="connsiteY474" fmla="*/ 6544717 h 8252659"/>
                <a:gd name="connsiteX475" fmla="*/ 2193398 w 4525107"/>
                <a:gd name="connsiteY475" fmla="*/ 6522593 h 8252659"/>
                <a:gd name="connsiteX476" fmla="*/ 2219449 w 4525107"/>
                <a:gd name="connsiteY476" fmla="*/ 6521283 h 8252659"/>
                <a:gd name="connsiteX477" fmla="*/ 2248916 w 4525107"/>
                <a:gd name="connsiteY477" fmla="*/ 6527225 h 8252659"/>
                <a:gd name="connsiteX478" fmla="*/ 2309373 w 4525107"/>
                <a:gd name="connsiteY478" fmla="*/ 6580423 h 8252659"/>
                <a:gd name="connsiteX479" fmla="*/ 2403744 w 4525107"/>
                <a:gd name="connsiteY479" fmla="*/ 6566069 h 8252659"/>
                <a:gd name="connsiteX480" fmla="*/ 2449450 w 4525107"/>
                <a:gd name="connsiteY480" fmla="*/ 6597649 h 8252659"/>
                <a:gd name="connsiteX481" fmla="*/ 2446758 w 4525107"/>
                <a:gd name="connsiteY481" fmla="*/ 6529037 h 8252659"/>
                <a:gd name="connsiteX482" fmla="*/ 2540017 w 4525107"/>
                <a:gd name="connsiteY482" fmla="*/ 6454635 h 8252659"/>
                <a:gd name="connsiteX483" fmla="*/ 2582601 w 4525107"/>
                <a:gd name="connsiteY483" fmla="*/ 6459459 h 8252659"/>
                <a:gd name="connsiteX484" fmla="*/ 2588437 w 4525107"/>
                <a:gd name="connsiteY484" fmla="*/ 6462013 h 8252659"/>
                <a:gd name="connsiteX485" fmla="*/ 2601439 w 4525107"/>
                <a:gd name="connsiteY485" fmla="*/ 6383591 h 8252659"/>
                <a:gd name="connsiteX486" fmla="*/ 2639995 w 4525107"/>
                <a:gd name="connsiteY486" fmla="*/ 6308035 h 8252659"/>
                <a:gd name="connsiteX487" fmla="*/ 2575425 w 4525107"/>
                <a:gd name="connsiteY487" fmla="*/ 6299879 h 8252659"/>
                <a:gd name="connsiteX488" fmla="*/ 2584175 w 4525107"/>
                <a:gd name="connsiteY488" fmla="*/ 6301063 h 8252659"/>
                <a:gd name="connsiteX489" fmla="*/ 2585940 w 4525107"/>
                <a:gd name="connsiteY489" fmla="*/ 6302421 h 8252659"/>
                <a:gd name="connsiteX490" fmla="*/ 2537394 w 4525107"/>
                <a:gd name="connsiteY490" fmla="*/ 6366601 h 8252659"/>
                <a:gd name="connsiteX491" fmla="*/ 2539288 w 4525107"/>
                <a:gd name="connsiteY491" fmla="*/ 6447051 h 8252659"/>
                <a:gd name="connsiteX492" fmla="*/ 2537059 w 4525107"/>
                <a:gd name="connsiteY492" fmla="*/ 6447123 h 8252659"/>
                <a:gd name="connsiteX493" fmla="*/ 2519571 w 4525107"/>
                <a:gd name="connsiteY493" fmla="*/ 6360853 h 8252659"/>
                <a:gd name="connsiteX494" fmla="*/ 2575425 w 4525107"/>
                <a:gd name="connsiteY494" fmla="*/ 6299879 h 8252659"/>
                <a:gd name="connsiteX495" fmla="*/ 2513656 w 4525107"/>
                <a:gd name="connsiteY495" fmla="*/ 6292015 h 8252659"/>
                <a:gd name="connsiteX496" fmla="*/ 2522969 w 4525107"/>
                <a:gd name="connsiteY496" fmla="*/ 6293441 h 8252659"/>
                <a:gd name="connsiteX497" fmla="*/ 2524721 w 4525107"/>
                <a:gd name="connsiteY497" fmla="*/ 6295101 h 8252659"/>
                <a:gd name="connsiteX498" fmla="*/ 2465076 w 4525107"/>
                <a:gd name="connsiteY498" fmla="*/ 6373891 h 8252659"/>
                <a:gd name="connsiteX499" fmla="*/ 2458043 w 4525107"/>
                <a:gd name="connsiteY499" fmla="*/ 6472461 h 8252659"/>
                <a:gd name="connsiteX500" fmla="*/ 2455632 w 4525107"/>
                <a:gd name="connsiteY500" fmla="*/ 6472557 h 8252659"/>
                <a:gd name="connsiteX501" fmla="*/ 2446488 w 4525107"/>
                <a:gd name="connsiteY501" fmla="*/ 6366903 h 8252659"/>
                <a:gd name="connsiteX502" fmla="*/ 2513656 w 4525107"/>
                <a:gd name="connsiteY502" fmla="*/ 6292015 h 8252659"/>
                <a:gd name="connsiteX503" fmla="*/ 2572647 w 4525107"/>
                <a:gd name="connsiteY503" fmla="*/ 6259433 h 8252659"/>
                <a:gd name="connsiteX504" fmla="*/ 2410164 w 4525107"/>
                <a:gd name="connsiteY504" fmla="*/ 6389065 h 8252659"/>
                <a:gd name="connsiteX505" fmla="*/ 2414854 w 4525107"/>
                <a:gd name="connsiteY505" fmla="*/ 6508601 h 8252659"/>
                <a:gd name="connsiteX506" fmla="*/ 2335223 w 4525107"/>
                <a:gd name="connsiteY506" fmla="*/ 6453583 h 8252659"/>
                <a:gd name="connsiteX507" fmla="*/ 2098547 w 4525107"/>
                <a:gd name="connsiteY507" fmla="*/ 6574809 h 8252659"/>
                <a:gd name="connsiteX508" fmla="*/ 2219773 w 4525107"/>
                <a:gd name="connsiteY508" fmla="*/ 6811483 h 8252659"/>
                <a:gd name="connsiteX509" fmla="*/ 2313633 w 4525107"/>
                <a:gd name="connsiteY509" fmla="*/ 6814209 h 8252659"/>
                <a:gd name="connsiteX510" fmla="*/ 2247133 w 4525107"/>
                <a:gd name="connsiteY510" fmla="*/ 6902855 h 8252659"/>
                <a:gd name="connsiteX511" fmla="*/ 2368359 w 4525107"/>
                <a:gd name="connsiteY511" fmla="*/ 7139529 h 8252659"/>
                <a:gd name="connsiteX512" fmla="*/ 2605035 w 4525107"/>
                <a:gd name="connsiteY512" fmla="*/ 7018305 h 8252659"/>
                <a:gd name="connsiteX513" fmla="*/ 2607083 w 4525107"/>
                <a:gd name="connsiteY513" fmla="*/ 6922099 h 8252659"/>
                <a:gd name="connsiteX514" fmla="*/ 2667150 w 4525107"/>
                <a:gd name="connsiteY514" fmla="*/ 6955797 h 8252659"/>
                <a:gd name="connsiteX515" fmla="*/ 2903825 w 4525107"/>
                <a:gd name="connsiteY515" fmla="*/ 6834571 h 8252659"/>
                <a:gd name="connsiteX516" fmla="*/ 2782600 w 4525107"/>
                <a:gd name="connsiteY516" fmla="*/ 6597897 h 8252659"/>
                <a:gd name="connsiteX517" fmla="*/ 2704979 w 4525107"/>
                <a:gd name="connsiteY517" fmla="*/ 6590481 h 8252659"/>
                <a:gd name="connsiteX518" fmla="*/ 2768065 w 4525107"/>
                <a:gd name="connsiteY518" fmla="*/ 6504515 h 8252659"/>
                <a:gd name="connsiteX519" fmla="*/ 2646839 w 4525107"/>
                <a:gd name="connsiteY519" fmla="*/ 6267841 h 8252659"/>
                <a:gd name="connsiteX520" fmla="*/ 2572647 w 4525107"/>
                <a:gd name="connsiteY520" fmla="*/ 6259433 h 8252659"/>
                <a:gd name="connsiteX521" fmla="*/ 1178749 w 4525107"/>
                <a:gd name="connsiteY521" fmla="*/ 6245991 h 8252659"/>
                <a:gd name="connsiteX522" fmla="*/ 1246788 w 4525107"/>
                <a:gd name="connsiteY522" fmla="*/ 6257259 h 8252659"/>
                <a:gd name="connsiteX523" fmla="*/ 1320253 w 4525107"/>
                <a:gd name="connsiteY523" fmla="*/ 6333739 h 8252659"/>
                <a:gd name="connsiteX524" fmla="*/ 1318591 w 4525107"/>
                <a:gd name="connsiteY524" fmla="*/ 6335493 h 8252659"/>
                <a:gd name="connsiteX525" fmla="*/ 1239801 w 4525107"/>
                <a:gd name="connsiteY525" fmla="*/ 6275849 h 8252659"/>
                <a:gd name="connsiteX526" fmla="*/ 1141231 w 4525107"/>
                <a:gd name="connsiteY526" fmla="*/ 6268817 h 8252659"/>
                <a:gd name="connsiteX527" fmla="*/ 1141136 w 4525107"/>
                <a:gd name="connsiteY527" fmla="*/ 6266403 h 8252659"/>
                <a:gd name="connsiteX528" fmla="*/ 1178749 w 4525107"/>
                <a:gd name="connsiteY528" fmla="*/ 6245991 h 8252659"/>
                <a:gd name="connsiteX529" fmla="*/ 1664486 w 4525107"/>
                <a:gd name="connsiteY529" fmla="*/ 6135795 h 8252659"/>
                <a:gd name="connsiteX530" fmla="*/ 1708792 w 4525107"/>
                <a:gd name="connsiteY530" fmla="*/ 6236377 h 8252659"/>
                <a:gd name="connsiteX531" fmla="*/ 1640205 w 4525107"/>
                <a:gd name="connsiteY531" fmla="*/ 6322257 h 8252659"/>
                <a:gd name="connsiteX532" fmla="*/ 1637579 w 4525107"/>
                <a:gd name="connsiteY532" fmla="*/ 6320983 h 8252659"/>
                <a:gd name="connsiteX533" fmla="*/ 1684284 w 4525107"/>
                <a:gd name="connsiteY533" fmla="*/ 6233185 h 8252659"/>
                <a:gd name="connsiteX534" fmla="*/ 1661620 w 4525107"/>
                <a:gd name="connsiteY534" fmla="*/ 6136353 h 8252659"/>
                <a:gd name="connsiteX535" fmla="*/ 1664486 w 4525107"/>
                <a:gd name="connsiteY535" fmla="*/ 6135795 h 8252659"/>
                <a:gd name="connsiteX536" fmla="*/ 1627971 w 4525107"/>
                <a:gd name="connsiteY536" fmla="*/ 6117035 h 8252659"/>
                <a:gd name="connsiteX537" fmla="*/ 1644025 w 4525107"/>
                <a:gd name="connsiteY537" fmla="*/ 6202847 h 8252659"/>
                <a:gd name="connsiteX538" fmla="*/ 1580854 w 4525107"/>
                <a:gd name="connsiteY538" fmla="*/ 6263099 h 8252659"/>
                <a:gd name="connsiteX539" fmla="*/ 1579160 w 4525107"/>
                <a:gd name="connsiteY539" fmla="*/ 6261759 h 8252659"/>
                <a:gd name="connsiteX540" fmla="*/ 1626826 w 4525107"/>
                <a:gd name="connsiteY540" fmla="*/ 6197297 h 8252659"/>
                <a:gd name="connsiteX541" fmla="*/ 1625813 w 4525107"/>
                <a:gd name="connsiteY541" fmla="*/ 6117131 h 8252659"/>
                <a:gd name="connsiteX542" fmla="*/ 1627971 w 4525107"/>
                <a:gd name="connsiteY542" fmla="*/ 6117035 h 8252659"/>
                <a:gd name="connsiteX543" fmla="*/ 1584607 w 4525107"/>
                <a:gd name="connsiteY543" fmla="*/ 6092013 h 8252659"/>
                <a:gd name="connsiteX544" fmla="*/ 1571617 w 4525107"/>
                <a:gd name="connsiteY544" fmla="*/ 6173091 h 8252659"/>
                <a:gd name="connsiteX545" fmla="*/ 1534570 w 4525107"/>
                <a:gd name="connsiteY545" fmla="*/ 6246655 h 8252659"/>
                <a:gd name="connsiteX546" fmla="*/ 1596792 w 4525107"/>
                <a:gd name="connsiteY546" fmla="*/ 6379281 h 8252659"/>
                <a:gd name="connsiteX547" fmla="*/ 1560584 w 4525107"/>
                <a:gd name="connsiteY547" fmla="*/ 6428621 h 8252659"/>
                <a:gd name="connsiteX548" fmla="*/ 1605135 w 4525107"/>
                <a:gd name="connsiteY548" fmla="*/ 6432877 h 8252659"/>
                <a:gd name="connsiteX549" fmla="*/ 1674715 w 4525107"/>
                <a:gd name="connsiteY549" fmla="*/ 6568721 h 8252659"/>
                <a:gd name="connsiteX550" fmla="*/ 1581595 w 4525107"/>
                <a:gd name="connsiteY550" fmla="*/ 6643099 h 8252659"/>
                <a:gd name="connsiteX551" fmla="*/ 1659016 w 4525107"/>
                <a:gd name="connsiteY551" fmla="*/ 6704221 h 8252659"/>
                <a:gd name="connsiteX552" fmla="*/ 1758355 w 4525107"/>
                <a:gd name="connsiteY552" fmla="*/ 6699515 h 8252659"/>
                <a:gd name="connsiteX553" fmla="*/ 1758382 w 4525107"/>
                <a:gd name="connsiteY553" fmla="*/ 6702431 h 8252659"/>
                <a:gd name="connsiteX554" fmla="*/ 1651429 w 4525107"/>
                <a:gd name="connsiteY554" fmla="*/ 6727743 h 8252659"/>
                <a:gd name="connsiteX555" fmla="*/ 1579427 w 4525107"/>
                <a:gd name="connsiteY555" fmla="*/ 6644705 h 8252659"/>
                <a:gd name="connsiteX556" fmla="*/ 1580597 w 4525107"/>
                <a:gd name="connsiteY556" fmla="*/ 6643117 h 8252659"/>
                <a:gd name="connsiteX557" fmla="*/ 1538871 w 4525107"/>
                <a:gd name="connsiteY557" fmla="*/ 6638301 h 8252659"/>
                <a:gd name="connsiteX558" fmla="*/ 1504394 w 4525107"/>
                <a:gd name="connsiteY558" fmla="*/ 6618959 h 8252659"/>
                <a:gd name="connsiteX559" fmla="*/ 1503218 w 4525107"/>
                <a:gd name="connsiteY559" fmla="*/ 6674179 h 8252659"/>
                <a:gd name="connsiteX560" fmla="*/ 1487075 w 4525107"/>
                <a:gd name="connsiteY560" fmla="*/ 6704695 h 8252659"/>
                <a:gd name="connsiteX561" fmla="*/ 1526712 w 4525107"/>
                <a:gd name="connsiteY561" fmla="*/ 6803859 h 8252659"/>
                <a:gd name="connsiteX562" fmla="*/ 1458124 w 4525107"/>
                <a:gd name="connsiteY562" fmla="*/ 6889741 h 8252659"/>
                <a:gd name="connsiteX563" fmla="*/ 1455498 w 4525107"/>
                <a:gd name="connsiteY563" fmla="*/ 6888467 h 8252659"/>
                <a:gd name="connsiteX564" fmla="*/ 1502203 w 4525107"/>
                <a:gd name="connsiteY564" fmla="*/ 6800669 h 8252659"/>
                <a:gd name="connsiteX565" fmla="*/ 1483545 w 4525107"/>
                <a:gd name="connsiteY565" fmla="*/ 6709713 h 8252659"/>
                <a:gd name="connsiteX566" fmla="*/ 1428408 w 4525107"/>
                <a:gd name="connsiteY566" fmla="*/ 6745125 h 8252659"/>
                <a:gd name="connsiteX567" fmla="*/ 1442841 w 4525107"/>
                <a:gd name="connsiteY567" fmla="*/ 6829655 h 8252659"/>
                <a:gd name="connsiteX568" fmla="*/ 1379671 w 4525107"/>
                <a:gd name="connsiteY568" fmla="*/ 6889907 h 8252659"/>
                <a:gd name="connsiteX569" fmla="*/ 1377975 w 4525107"/>
                <a:gd name="connsiteY569" fmla="*/ 6888569 h 8252659"/>
                <a:gd name="connsiteX570" fmla="*/ 1425642 w 4525107"/>
                <a:gd name="connsiteY570" fmla="*/ 6824107 h 8252659"/>
                <a:gd name="connsiteX571" fmla="*/ 1425298 w 4525107"/>
                <a:gd name="connsiteY571" fmla="*/ 6745709 h 8252659"/>
                <a:gd name="connsiteX572" fmla="*/ 1367374 w 4525107"/>
                <a:gd name="connsiteY572" fmla="*/ 6743757 h 8252659"/>
                <a:gd name="connsiteX573" fmla="*/ 1324075 w 4525107"/>
                <a:gd name="connsiteY573" fmla="*/ 6716577 h 8252659"/>
                <a:gd name="connsiteX574" fmla="*/ 1280797 w 4525107"/>
                <a:gd name="connsiteY574" fmla="*/ 6777391 h 8252659"/>
                <a:gd name="connsiteX575" fmla="*/ 1282692 w 4525107"/>
                <a:gd name="connsiteY575" fmla="*/ 6857839 h 8252659"/>
                <a:gd name="connsiteX576" fmla="*/ 1280464 w 4525107"/>
                <a:gd name="connsiteY576" fmla="*/ 6857913 h 8252659"/>
                <a:gd name="connsiteX577" fmla="*/ 1262976 w 4525107"/>
                <a:gd name="connsiteY577" fmla="*/ 6771641 h 8252659"/>
                <a:gd name="connsiteX578" fmla="*/ 1318530 w 4525107"/>
                <a:gd name="connsiteY578" fmla="*/ 6710759 h 8252659"/>
                <a:gd name="connsiteX579" fmla="*/ 1297795 w 4525107"/>
                <a:gd name="connsiteY579" fmla="*/ 6607913 h 8252659"/>
                <a:gd name="connsiteX580" fmla="*/ 1335963 w 4525107"/>
                <a:gd name="connsiteY580" fmla="*/ 6557033 h 8252659"/>
                <a:gd name="connsiteX581" fmla="*/ 1282092 w 4525107"/>
                <a:gd name="connsiteY581" fmla="*/ 6555471 h 8252659"/>
                <a:gd name="connsiteX582" fmla="*/ 1257364 w 4525107"/>
                <a:gd name="connsiteY582" fmla="*/ 6543399 h 8252659"/>
                <a:gd name="connsiteX583" fmla="*/ 1161284 w 4525107"/>
                <a:gd name="connsiteY583" fmla="*/ 6574941 h 8252659"/>
                <a:gd name="connsiteX584" fmla="*/ 1075404 w 4525107"/>
                <a:gd name="connsiteY584" fmla="*/ 6506351 h 8252659"/>
                <a:gd name="connsiteX585" fmla="*/ 1076677 w 4525107"/>
                <a:gd name="connsiteY585" fmla="*/ 6503725 h 8252659"/>
                <a:gd name="connsiteX586" fmla="*/ 1164475 w 4525107"/>
                <a:gd name="connsiteY586" fmla="*/ 6550433 h 8252659"/>
                <a:gd name="connsiteX587" fmla="*/ 1248016 w 4525107"/>
                <a:gd name="connsiteY587" fmla="*/ 6536825 h 8252659"/>
                <a:gd name="connsiteX588" fmla="*/ 1212770 w 4525107"/>
                <a:gd name="connsiteY588" fmla="*/ 6485837 h 8252659"/>
                <a:gd name="connsiteX589" fmla="*/ 1135512 w 4525107"/>
                <a:gd name="connsiteY589" fmla="*/ 6491063 h 8252659"/>
                <a:gd name="connsiteX590" fmla="*/ 1075259 w 4525107"/>
                <a:gd name="connsiteY590" fmla="*/ 6427893 h 8252659"/>
                <a:gd name="connsiteX591" fmla="*/ 1076597 w 4525107"/>
                <a:gd name="connsiteY591" fmla="*/ 6426197 h 8252659"/>
                <a:gd name="connsiteX592" fmla="*/ 1141061 w 4525107"/>
                <a:gd name="connsiteY592" fmla="*/ 6473861 h 8252659"/>
                <a:gd name="connsiteX593" fmla="*/ 1210445 w 4525107"/>
                <a:gd name="connsiteY593" fmla="*/ 6476925 h 8252659"/>
                <a:gd name="connsiteX594" fmla="*/ 1211855 w 4525107"/>
                <a:gd name="connsiteY594" fmla="*/ 6422691 h 8252659"/>
                <a:gd name="connsiteX595" fmla="*/ 1137467 w 4525107"/>
                <a:gd name="connsiteY595" fmla="*/ 6409663 h 8252659"/>
                <a:gd name="connsiteX596" fmla="*/ 1061910 w 4525107"/>
                <a:gd name="connsiteY596" fmla="*/ 6371107 h 8252659"/>
                <a:gd name="connsiteX597" fmla="*/ 1078489 w 4525107"/>
                <a:gd name="connsiteY597" fmla="*/ 6371009 h 8252659"/>
                <a:gd name="connsiteX598" fmla="*/ 1142989 w 4525107"/>
                <a:gd name="connsiteY598" fmla="*/ 6384095 h 8252659"/>
                <a:gd name="connsiteX599" fmla="*/ 1213018 w 4525107"/>
                <a:gd name="connsiteY599" fmla="*/ 6418473 h 8252659"/>
                <a:gd name="connsiteX600" fmla="*/ 1246823 w 4525107"/>
                <a:gd name="connsiteY600" fmla="*/ 6369531 h 8252659"/>
                <a:gd name="connsiteX601" fmla="*/ 1187779 w 4525107"/>
                <a:gd name="connsiteY601" fmla="*/ 6329029 h 8252659"/>
                <a:gd name="connsiteX602" fmla="*/ 1107330 w 4525107"/>
                <a:gd name="connsiteY602" fmla="*/ 6330923 h 8252659"/>
                <a:gd name="connsiteX603" fmla="*/ 1107256 w 4525107"/>
                <a:gd name="connsiteY603" fmla="*/ 6328695 h 8252659"/>
                <a:gd name="connsiteX604" fmla="*/ 1138010 w 4525107"/>
                <a:gd name="connsiteY604" fmla="*/ 6306571 h 8252659"/>
                <a:gd name="connsiteX605" fmla="*/ 1164061 w 4525107"/>
                <a:gd name="connsiteY605" fmla="*/ 6305261 h 8252659"/>
                <a:gd name="connsiteX606" fmla="*/ 1193528 w 4525107"/>
                <a:gd name="connsiteY606" fmla="*/ 6311203 h 8252659"/>
                <a:gd name="connsiteX607" fmla="*/ 1253985 w 4525107"/>
                <a:gd name="connsiteY607" fmla="*/ 6364401 h 8252659"/>
                <a:gd name="connsiteX608" fmla="*/ 1348356 w 4525107"/>
                <a:gd name="connsiteY608" fmla="*/ 6350047 h 8252659"/>
                <a:gd name="connsiteX609" fmla="*/ 1394062 w 4525107"/>
                <a:gd name="connsiteY609" fmla="*/ 6381627 h 8252659"/>
                <a:gd name="connsiteX610" fmla="*/ 1391370 w 4525107"/>
                <a:gd name="connsiteY610" fmla="*/ 6313015 h 8252659"/>
                <a:gd name="connsiteX611" fmla="*/ 1484629 w 4525107"/>
                <a:gd name="connsiteY611" fmla="*/ 6238613 h 8252659"/>
                <a:gd name="connsiteX612" fmla="*/ 1527213 w 4525107"/>
                <a:gd name="connsiteY612" fmla="*/ 6243437 h 8252659"/>
                <a:gd name="connsiteX613" fmla="*/ 1533049 w 4525107"/>
                <a:gd name="connsiteY613" fmla="*/ 6245991 h 8252659"/>
                <a:gd name="connsiteX614" fmla="*/ 1546051 w 4525107"/>
                <a:gd name="connsiteY614" fmla="*/ 6167569 h 8252659"/>
                <a:gd name="connsiteX615" fmla="*/ 1584607 w 4525107"/>
                <a:gd name="connsiteY615" fmla="*/ 6092013 h 8252659"/>
                <a:gd name="connsiteX616" fmla="*/ 1520037 w 4525107"/>
                <a:gd name="connsiteY616" fmla="*/ 6083857 h 8252659"/>
                <a:gd name="connsiteX617" fmla="*/ 1528787 w 4525107"/>
                <a:gd name="connsiteY617" fmla="*/ 6085041 h 8252659"/>
                <a:gd name="connsiteX618" fmla="*/ 1530552 w 4525107"/>
                <a:gd name="connsiteY618" fmla="*/ 6086399 h 8252659"/>
                <a:gd name="connsiteX619" fmla="*/ 1482006 w 4525107"/>
                <a:gd name="connsiteY619" fmla="*/ 6150579 h 8252659"/>
                <a:gd name="connsiteX620" fmla="*/ 1483900 w 4525107"/>
                <a:gd name="connsiteY620" fmla="*/ 6231029 h 8252659"/>
                <a:gd name="connsiteX621" fmla="*/ 1481671 w 4525107"/>
                <a:gd name="connsiteY621" fmla="*/ 6231101 h 8252659"/>
                <a:gd name="connsiteX622" fmla="*/ 1464183 w 4525107"/>
                <a:gd name="connsiteY622" fmla="*/ 6144831 h 8252659"/>
                <a:gd name="connsiteX623" fmla="*/ 1520037 w 4525107"/>
                <a:gd name="connsiteY623" fmla="*/ 6083857 h 8252659"/>
                <a:gd name="connsiteX624" fmla="*/ 1458268 w 4525107"/>
                <a:gd name="connsiteY624" fmla="*/ 6075993 h 8252659"/>
                <a:gd name="connsiteX625" fmla="*/ 1467581 w 4525107"/>
                <a:gd name="connsiteY625" fmla="*/ 6077419 h 8252659"/>
                <a:gd name="connsiteX626" fmla="*/ 1469333 w 4525107"/>
                <a:gd name="connsiteY626" fmla="*/ 6079079 h 8252659"/>
                <a:gd name="connsiteX627" fmla="*/ 1409688 w 4525107"/>
                <a:gd name="connsiteY627" fmla="*/ 6157869 h 8252659"/>
                <a:gd name="connsiteX628" fmla="*/ 1402655 w 4525107"/>
                <a:gd name="connsiteY628" fmla="*/ 6256439 h 8252659"/>
                <a:gd name="connsiteX629" fmla="*/ 1400244 w 4525107"/>
                <a:gd name="connsiteY629" fmla="*/ 6256535 h 8252659"/>
                <a:gd name="connsiteX630" fmla="*/ 1391100 w 4525107"/>
                <a:gd name="connsiteY630" fmla="*/ 6150881 h 8252659"/>
                <a:gd name="connsiteX631" fmla="*/ 1458268 w 4525107"/>
                <a:gd name="connsiteY631" fmla="*/ 6075993 h 8252659"/>
                <a:gd name="connsiteX632" fmla="*/ 1517259 w 4525107"/>
                <a:gd name="connsiteY632" fmla="*/ 6043411 h 8252659"/>
                <a:gd name="connsiteX633" fmla="*/ 1354776 w 4525107"/>
                <a:gd name="connsiteY633" fmla="*/ 6173043 h 8252659"/>
                <a:gd name="connsiteX634" fmla="*/ 1359466 w 4525107"/>
                <a:gd name="connsiteY634" fmla="*/ 6292579 h 8252659"/>
                <a:gd name="connsiteX635" fmla="*/ 1279835 w 4525107"/>
                <a:gd name="connsiteY635" fmla="*/ 6237561 h 8252659"/>
                <a:gd name="connsiteX636" fmla="*/ 1043159 w 4525107"/>
                <a:gd name="connsiteY636" fmla="*/ 6358787 h 8252659"/>
                <a:gd name="connsiteX637" fmla="*/ 1164385 w 4525107"/>
                <a:gd name="connsiteY637" fmla="*/ 6595461 h 8252659"/>
                <a:gd name="connsiteX638" fmla="*/ 1258245 w 4525107"/>
                <a:gd name="connsiteY638" fmla="*/ 6598187 h 8252659"/>
                <a:gd name="connsiteX639" fmla="*/ 1191745 w 4525107"/>
                <a:gd name="connsiteY639" fmla="*/ 6686833 h 8252659"/>
                <a:gd name="connsiteX640" fmla="*/ 1312971 w 4525107"/>
                <a:gd name="connsiteY640" fmla="*/ 6923507 h 8252659"/>
                <a:gd name="connsiteX641" fmla="*/ 1549647 w 4525107"/>
                <a:gd name="connsiteY641" fmla="*/ 6802283 h 8252659"/>
                <a:gd name="connsiteX642" fmla="*/ 1551695 w 4525107"/>
                <a:gd name="connsiteY642" fmla="*/ 6706077 h 8252659"/>
                <a:gd name="connsiteX643" fmla="*/ 1611762 w 4525107"/>
                <a:gd name="connsiteY643" fmla="*/ 6739775 h 8252659"/>
                <a:gd name="connsiteX644" fmla="*/ 1848437 w 4525107"/>
                <a:gd name="connsiteY644" fmla="*/ 6618549 h 8252659"/>
                <a:gd name="connsiteX645" fmla="*/ 1727212 w 4525107"/>
                <a:gd name="connsiteY645" fmla="*/ 6381875 h 8252659"/>
                <a:gd name="connsiteX646" fmla="*/ 1649591 w 4525107"/>
                <a:gd name="connsiteY646" fmla="*/ 6374459 h 8252659"/>
                <a:gd name="connsiteX647" fmla="*/ 1712677 w 4525107"/>
                <a:gd name="connsiteY647" fmla="*/ 6288493 h 8252659"/>
                <a:gd name="connsiteX648" fmla="*/ 1591451 w 4525107"/>
                <a:gd name="connsiteY648" fmla="*/ 6051819 h 8252659"/>
                <a:gd name="connsiteX649" fmla="*/ 1517259 w 4525107"/>
                <a:gd name="connsiteY649" fmla="*/ 6043411 h 8252659"/>
                <a:gd name="connsiteX650" fmla="*/ 3166250 w 4525107"/>
                <a:gd name="connsiteY650" fmla="*/ 5244419 h 8252659"/>
                <a:gd name="connsiteX651" fmla="*/ 3065518 w 4525107"/>
                <a:gd name="connsiteY651" fmla="*/ 5328479 h 8252659"/>
                <a:gd name="connsiteX652" fmla="*/ 2954036 w 4525107"/>
                <a:gd name="connsiteY652" fmla="*/ 5702027 h 8252659"/>
                <a:gd name="connsiteX653" fmla="*/ 3033822 w 4525107"/>
                <a:gd name="connsiteY653" fmla="*/ 5849693 h 8252659"/>
                <a:gd name="connsiteX654" fmla="*/ 3033821 w 4525107"/>
                <a:gd name="connsiteY654" fmla="*/ 5849695 h 8252659"/>
                <a:gd name="connsiteX655" fmla="*/ 3181488 w 4525107"/>
                <a:gd name="connsiteY655" fmla="*/ 5769909 h 8252659"/>
                <a:gd name="connsiteX656" fmla="*/ 3292970 w 4525107"/>
                <a:gd name="connsiteY656" fmla="*/ 5396361 h 8252659"/>
                <a:gd name="connsiteX657" fmla="*/ 3213185 w 4525107"/>
                <a:gd name="connsiteY657" fmla="*/ 5248693 h 8252659"/>
                <a:gd name="connsiteX658" fmla="*/ 3166250 w 4525107"/>
                <a:gd name="connsiteY658" fmla="*/ 5244419 h 8252659"/>
                <a:gd name="connsiteX659" fmla="*/ 2612904 w 4525107"/>
                <a:gd name="connsiteY659" fmla="*/ 5238423 h 8252659"/>
                <a:gd name="connsiteX660" fmla="*/ 2516662 w 4525107"/>
                <a:gd name="connsiteY660" fmla="*/ 5315207 h 8252659"/>
                <a:gd name="connsiteX661" fmla="*/ 2385024 w 4525107"/>
                <a:gd name="connsiteY661" fmla="*/ 5723293 h 8252659"/>
                <a:gd name="connsiteX662" fmla="*/ 2456829 w 4525107"/>
                <a:gd name="connsiteY662" fmla="*/ 5863481 h 8252659"/>
                <a:gd name="connsiteX663" fmla="*/ 2456827 w 4525107"/>
                <a:gd name="connsiteY663" fmla="*/ 5863481 h 8252659"/>
                <a:gd name="connsiteX664" fmla="*/ 2597015 w 4525107"/>
                <a:gd name="connsiteY664" fmla="*/ 5791677 h 8252659"/>
                <a:gd name="connsiteX665" fmla="*/ 2728654 w 4525107"/>
                <a:gd name="connsiteY665" fmla="*/ 5383589 h 8252659"/>
                <a:gd name="connsiteX666" fmla="*/ 2656850 w 4525107"/>
                <a:gd name="connsiteY666" fmla="*/ 5243403 h 8252659"/>
                <a:gd name="connsiteX667" fmla="*/ 2612904 w 4525107"/>
                <a:gd name="connsiteY667" fmla="*/ 5238423 h 8252659"/>
                <a:gd name="connsiteX668" fmla="*/ 2100172 w 4525107"/>
                <a:gd name="connsiteY668" fmla="*/ 5230979 h 8252659"/>
                <a:gd name="connsiteX669" fmla="*/ 1999440 w 4525107"/>
                <a:gd name="connsiteY669" fmla="*/ 5315039 h 8252659"/>
                <a:gd name="connsiteX670" fmla="*/ 1887958 w 4525107"/>
                <a:gd name="connsiteY670" fmla="*/ 5688587 h 8252659"/>
                <a:gd name="connsiteX671" fmla="*/ 1967744 w 4525107"/>
                <a:gd name="connsiteY671" fmla="*/ 5836253 h 8252659"/>
                <a:gd name="connsiteX672" fmla="*/ 1967743 w 4525107"/>
                <a:gd name="connsiteY672" fmla="*/ 5836255 h 8252659"/>
                <a:gd name="connsiteX673" fmla="*/ 2115410 w 4525107"/>
                <a:gd name="connsiteY673" fmla="*/ 5756469 h 8252659"/>
                <a:gd name="connsiteX674" fmla="*/ 2226892 w 4525107"/>
                <a:gd name="connsiteY674" fmla="*/ 5382921 h 8252659"/>
                <a:gd name="connsiteX675" fmla="*/ 2147107 w 4525107"/>
                <a:gd name="connsiteY675" fmla="*/ 5235253 h 8252659"/>
                <a:gd name="connsiteX676" fmla="*/ 2100172 w 4525107"/>
                <a:gd name="connsiteY676" fmla="*/ 5230979 h 8252659"/>
                <a:gd name="connsiteX677" fmla="*/ 3690182 w 4525107"/>
                <a:gd name="connsiteY677" fmla="*/ 5229683 h 8252659"/>
                <a:gd name="connsiteX678" fmla="*/ 3593940 w 4525107"/>
                <a:gd name="connsiteY678" fmla="*/ 5306467 h 8252659"/>
                <a:gd name="connsiteX679" fmla="*/ 3462302 w 4525107"/>
                <a:gd name="connsiteY679" fmla="*/ 5714553 h 8252659"/>
                <a:gd name="connsiteX680" fmla="*/ 3534107 w 4525107"/>
                <a:gd name="connsiteY680" fmla="*/ 5854741 h 8252659"/>
                <a:gd name="connsiteX681" fmla="*/ 3534105 w 4525107"/>
                <a:gd name="connsiteY681" fmla="*/ 5854741 h 8252659"/>
                <a:gd name="connsiteX682" fmla="*/ 3674293 w 4525107"/>
                <a:gd name="connsiteY682" fmla="*/ 5782937 h 8252659"/>
                <a:gd name="connsiteX683" fmla="*/ 3805932 w 4525107"/>
                <a:gd name="connsiteY683" fmla="*/ 5374849 h 8252659"/>
                <a:gd name="connsiteX684" fmla="*/ 3734128 w 4525107"/>
                <a:gd name="connsiteY684" fmla="*/ 5234663 h 8252659"/>
                <a:gd name="connsiteX685" fmla="*/ 3690182 w 4525107"/>
                <a:gd name="connsiteY685" fmla="*/ 5229683 h 8252659"/>
                <a:gd name="connsiteX686" fmla="*/ 1602040 w 4525107"/>
                <a:gd name="connsiteY686" fmla="*/ 5118457 h 8252659"/>
                <a:gd name="connsiteX687" fmla="*/ 1505798 w 4525107"/>
                <a:gd name="connsiteY687" fmla="*/ 5195241 h 8252659"/>
                <a:gd name="connsiteX688" fmla="*/ 1374160 w 4525107"/>
                <a:gd name="connsiteY688" fmla="*/ 5603327 h 8252659"/>
                <a:gd name="connsiteX689" fmla="*/ 1445965 w 4525107"/>
                <a:gd name="connsiteY689" fmla="*/ 5743515 h 8252659"/>
                <a:gd name="connsiteX690" fmla="*/ 1445963 w 4525107"/>
                <a:gd name="connsiteY690" fmla="*/ 5743515 h 8252659"/>
                <a:gd name="connsiteX691" fmla="*/ 1586151 w 4525107"/>
                <a:gd name="connsiteY691" fmla="*/ 5671711 h 8252659"/>
                <a:gd name="connsiteX692" fmla="*/ 1717790 w 4525107"/>
                <a:gd name="connsiteY692" fmla="*/ 5263623 h 8252659"/>
                <a:gd name="connsiteX693" fmla="*/ 1645986 w 4525107"/>
                <a:gd name="connsiteY693" fmla="*/ 5123437 h 8252659"/>
                <a:gd name="connsiteX694" fmla="*/ 1602040 w 4525107"/>
                <a:gd name="connsiteY694" fmla="*/ 5118457 h 8252659"/>
                <a:gd name="connsiteX695" fmla="*/ 1522491 w 4525107"/>
                <a:gd name="connsiteY695" fmla="*/ 4614679 h 8252659"/>
                <a:gd name="connsiteX696" fmla="*/ 1431337 w 4525107"/>
                <a:gd name="connsiteY696" fmla="*/ 4832889 h 8252659"/>
                <a:gd name="connsiteX697" fmla="*/ 4069278 w 4525107"/>
                <a:gd name="connsiteY697" fmla="*/ 4892623 h 8252659"/>
                <a:gd name="connsiteX698" fmla="*/ 4128948 w 4525107"/>
                <a:gd name="connsiteY698" fmla="*/ 4650939 h 8252659"/>
                <a:gd name="connsiteX699" fmla="*/ 1522491 w 4525107"/>
                <a:gd name="connsiteY699" fmla="*/ 4614679 h 8252659"/>
                <a:gd name="connsiteX700" fmla="*/ 1634156 w 4525107"/>
                <a:gd name="connsiteY700" fmla="*/ 4198341 h 8252659"/>
                <a:gd name="connsiteX701" fmla="*/ 1547841 w 4525107"/>
                <a:gd name="connsiteY701" fmla="*/ 4418509 h 8252659"/>
                <a:gd name="connsiteX702" fmla="*/ 2655837 w 4525107"/>
                <a:gd name="connsiteY702" fmla="*/ 4618621 h 8252659"/>
                <a:gd name="connsiteX703" fmla="*/ 2714237 w 4525107"/>
                <a:gd name="connsiteY703" fmla="*/ 4404485 h 8252659"/>
                <a:gd name="connsiteX704" fmla="*/ 1634156 w 4525107"/>
                <a:gd name="connsiteY704" fmla="*/ 4198341 h 8252659"/>
                <a:gd name="connsiteX705" fmla="*/ 4240779 w 4525107"/>
                <a:gd name="connsiteY705" fmla="*/ 4177055 h 8252659"/>
                <a:gd name="connsiteX706" fmla="*/ 2987347 w 4525107"/>
                <a:gd name="connsiteY706" fmla="*/ 4413911 h 8252659"/>
                <a:gd name="connsiteX707" fmla="*/ 2929464 w 4525107"/>
                <a:gd name="connsiteY707" fmla="*/ 4629657 h 8252659"/>
                <a:gd name="connsiteX708" fmla="*/ 4186459 w 4525107"/>
                <a:gd name="connsiteY708" fmla="*/ 4419997 h 8252659"/>
                <a:gd name="connsiteX709" fmla="*/ 4240779 w 4525107"/>
                <a:gd name="connsiteY709" fmla="*/ 4177055 h 8252659"/>
                <a:gd name="connsiteX710" fmla="*/ 3696218 w 4525107"/>
                <a:gd name="connsiteY710" fmla="*/ 1220453 h 8252659"/>
                <a:gd name="connsiteX711" fmla="*/ 3672479 w 4525107"/>
                <a:gd name="connsiteY711" fmla="*/ 2260887 h 8252659"/>
                <a:gd name="connsiteX712" fmla="*/ 3441169 w 4525107"/>
                <a:gd name="connsiteY712" fmla="*/ 3343009 h 8252659"/>
                <a:gd name="connsiteX713" fmla="*/ 3750295 w 4525107"/>
                <a:gd name="connsiteY713" fmla="*/ 2287525 h 8252659"/>
                <a:gd name="connsiteX714" fmla="*/ 3696218 w 4525107"/>
                <a:gd name="connsiteY714" fmla="*/ 1220453 h 8252659"/>
                <a:gd name="connsiteX715" fmla="*/ 3179811 w 4525107"/>
                <a:gd name="connsiteY715" fmla="*/ 1210879 h 8252659"/>
                <a:gd name="connsiteX716" fmla="*/ 3156072 w 4525107"/>
                <a:gd name="connsiteY716" fmla="*/ 2251313 h 8252659"/>
                <a:gd name="connsiteX717" fmla="*/ 2924762 w 4525107"/>
                <a:gd name="connsiteY717" fmla="*/ 3333435 h 8252659"/>
                <a:gd name="connsiteX718" fmla="*/ 3233888 w 4525107"/>
                <a:gd name="connsiteY718" fmla="*/ 2277951 h 8252659"/>
                <a:gd name="connsiteX719" fmla="*/ 3179811 w 4525107"/>
                <a:gd name="connsiteY719" fmla="*/ 1210879 h 8252659"/>
                <a:gd name="connsiteX720" fmla="*/ 2620412 w 4525107"/>
                <a:gd name="connsiteY720" fmla="*/ 1081389 h 8252659"/>
                <a:gd name="connsiteX721" fmla="*/ 2596673 w 4525107"/>
                <a:gd name="connsiteY721" fmla="*/ 2121823 h 8252659"/>
                <a:gd name="connsiteX722" fmla="*/ 2365363 w 4525107"/>
                <a:gd name="connsiteY722" fmla="*/ 3203945 h 8252659"/>
                <a:gd name="connsiteX723" fmla="*/ 2674489 w 4525107"/>
                <a:gd name="connsiteY723" fmla="*/ 2148461 h 8252659"/>
                <a:gd name="connsiteX724" fmla="*/ 2620412 w 4525107"/>
                <a:gd name="connsiteY724" fmla="*/ 1081389 h 8252659"/>
                <a:gd name="connsiteX725" fmla="*/ 1985519 w 4525107"/>
                <a:gd name="connsiteY725" fmla="*/ 849845 h 8252659"/>
                <a:gd name="connsiteX726" fmla="*/ 4391835 w 4525107"/>
                <a:gd name="connsiteY726" fmla="*/ 865887 h 8252659"/>
                <a:gd name="connsiteX727" fmla="*/ 4525107 w 4525107"/>
                <a:gd name="connsiteY727" fmla="*/ 8252659 h 8252659"/>
                <a:gd name="connsiteX728" fmla="*/ 0 w 4525107"/>
                <a:gd name="connsiteY728" fmla="*/ 7174135 h 8252659"/>
                <a:gd name="connsiteX729" fmla="*/ 1985519 w 4525107"/>
                <a:gd name="connsiteY729" fmla="*/ 849845 h 8252659"/>
                <a:gd name="connsiteX0" fmla="*/ 3633745 w 4525107"/>
                <a:gd name="connsiteY0" fmla="*/ 6941464 h 8081076"/>
                <a:gd name="connsiteX1" fmla="*/ 3629790 w 4525107"/>
                <a:gd name="connsiteY1" fmla="*/ 7023478 h 8081076"/>
                <a:gd name="connsiteX2" fmla="*/ 3599816 w 4525107"/>
                <a:gd name="connsiteY2" fmla="*/ 7102832 h 8081076"/>
                <a:gd name="connsiteX3" fmla="*/ 3603770 w 4525107"/>
                <a:gd name="connsiteY3" fmla="*/ 7020816 h 8081076"/>
                <a:gd name="connsiteX4" fmla="*/ 3633745 w 4525107"/>
                <a:gd name="connsiteY4" fmla="*/ 6941464 h 8081076"/>
                <a:gd name="connsiteX5" fmla="*/ 3524733 w 4525107"/>
                <a:gd name="connsiteY5" fmla="*/ 6849782 h 8081076"/>
                <a:gd name="connsiteX6" fmla="*/ 3534146 w 4525107"/>
                <a:gd name="connsiteY6" fmla="*/ 6850170 h 8081076"/>
                <a:gd name="connsiteX7" fmla="*/ 3536070 w 4525107"/>
                <a:gd name="connsiteY7" fmla="*/ 6851628 h 8081076"/>
                <a:gd name="connsiteX8" fmla="*/ 3485494 w 4525107"/>
                <a:gd name="connsiteY8" fmla="*/ 6936522 h 8081076"/>
                <a:gd name="connsiteX9" fmla="*/ 3489391 w 4525107"/>
                <a:gd name="connsiteY9" fmla="*/ 7035264 h 8081076"/>
                <a:gd name="connsiteX10" fmla="*/ 3487005 w 4525107"/>
                <a:gd name="connsiteY10" fmla="*/ 7035626 h 8081076"/>
                <a:gd name="connsiteX11" fmla="*/ 3466246 w 4525107"/>
                <a:gd name="connsiteY11" fmla="*/ 6931630 h 8081076"/>
                <a:gd name="connsiteX12" fmla="*/ 3524733 w 4525107"/>
                <a:gd name="connsiteY12" fmla="*/ 6849782 h 8081076"/>
                <a:gd name="connsiteX13" fmla="*/ 2429818 w 4525107"/>
                <a:gd name="connsiteY13" fmla="*/ 6791062 h 8081076"/>
                <a:gd name="connsiteX14" fmla="*/ 2416829 w 4525107"/>
                <a:gd name="connsiteY14" fmla="*/ 6872138 h 8081076"/>
                <a:gd name="connsiteX15" fmla="*/ 2378274 w 4525107"/>
                <a:gd name="connsiteY15" fmla="*/ 6947694 h 8081076"/>
                <a:gd name="connsiteX16" fmla="*/ 2391262 w 4525107"/>
                <a:gd name="connsiteY16" fmla="*/ 6866618 h 8081076"/>
                <a:gd name="connsiteX17" fmla="*/ 2429818 w 4525107"/>
                <a:gd name="connsiteY17" fmla="*/ 6791062 h 8081076"/>
                <a:gd name="connsiteX18" fmla="*/ 3903054 w 4525107"/>
                <a:gd name="connsiteY18" fmla="*/ 6772850 h 8081076"/>
                <a:gd name="connsiteX19" fmla="*/ 3972388 w 4525107"/>
                <a:gd name="connsiteY19" fmla="*/ 6813104 h 8081076"/>
                <a:gd name="connsiteX20" fmla="*/ 4051953 w 4525107"/>
                <a:gd name="connsiteY20" fmla="*/ 6803244 h 8081076"/>
                <a:gd name="connsiteX21" fmla="*/ 4052284 w 4525107"/>
                <a:gd name="connsiteY21" fmla="*/ 6805376 h 8081076"/>
                <a:gd name="connsiteX22" fmla="*/ 3968775 w 4525107"/>
                <a:gd name="connsiteY22" fmla="*/ 6830812 h 8081076"/>
                <a:gd name="connsiteX23" fmla="*/ 3901912 w 4525107"/>
                <a:gd name="connsiteY23" fmla="*/ 6774682 h 8081076"/>
                <a:gd name="connsiteX24" fmla="*/ 3903054 w 4525107"/>
                <a:gd name="connsiteY24" fmla="*/ 6772850 h 8081076"/>
                <a:gd name="connsiteX25" fmla="*/ 662179 w 4525107"/>
                <a:gd name="connsiteY25" fmla="*/ 6752538 h 8081076"/>
                <a:gd name="connsiteX26" fmla="*/ 2520599 w 4525107"/>
                <a:gd name="connsiteY26" fmla="*/ 7578444 h 8081076"/>
                <a:gd name="connsiteX27" fmla="*/ 4097485 w 4525107"/>
                <a:gd name="connsiteY27" fmla="*/ 7315798 h 8081076"/>
                <a:gd name="connsiteX28" fmla="*/ 2625841 w 4525107"/>
                <a:gd name="connsiteY28" fmla="*/ 7438730 h 8081076"/>
                <a:gd name="connsiteX29" fmla="*/ 662179 w 4525107"/>
                <a:gd name="connsiteY29" fmla="*/ 6752538 h 8081076"/>
                <a:gd name="connsiteX30" fmla="*/ 3943532 w 4525107"/>
                <a:gd name="connsiteY30" fmla="*/ 6726946 h 8081076"/>
                <a:gd name="connsiteX31" fmla="*/ 4009081 w 4525107"/>
                <a:gd name="connsiteY31" fmla="*/ 6732828 h 8081076"/>
                <a:gd name="connsiteX32" fmla="*/ 4088433 w 4525107"/>
                <a:gd name="connsiteY32" fmla="*/ 6762800 h 8081076"/>
                <a:gd name="connsiteX33" fmla="*/ 4006417 w 4525107"/>
                <a:gd name="connsiteY33" fmla="*/ 6758846 h 8081076"/>
                <a:gd name="connsiteX34" fmla="*/ 3927066 w 4525107"/>
                <a:gd name="connsiteY34" fmla="*/ 6728872 h 8081076"/>
                <a:gd name="connsiteX35" fmla="*/ 3943532 w 4525107"/>
                <a:gd name="connsiteY35" fmla="*/ 6726946 h 8081076"/>
                <a:gd name="connsiteX36" fmla="*/ 2331600 w 4525107"/>
                <a:gd name="connsiteY36" fmla="*/ 6687902 h 8081076"/>
                <a:gd name="connsiteX37" fmla="*/ 2340912 w 4525107"/>
                <a:gd name="connsiteY37" fmla="*/ 6689326 h 8081076"/>
                <a:gd name="connsiteX38" fmla="*/ 2342664 w 4525107"/>
                <a:gd name="connsiteY38" fmla="*/ 6690986 h 8081076"/>
                <a:gd name="connsiteX39" fmla="*/ 2283020 w 4525107"/>
                <a:gd name="connsiteY39" fmla="*/ 6769776 h 8081076"/>
                <a:gd name="connsiteX40" fmla="*/ 2275988 w 4525107"/>
                <a:gd name="connsiteY40" fmla="*/ 6868344 h 8081076"/>
                <a:gd name="connsiteX41" fmla="*/ 2273576 w 4525107"/>
                <a:gd name="connsiteY41" fmla="*/ 6868440 h 8081076"/>
                <a:gd name="connsiteX42" fmla="*/ 2264430 w 4525107"/>
                <a:gd name="connsiteY42" fmla="*/ 6762788 h 8081076"/>
                <a:gd name="connsiteX43" fmla="*/ 2331600 w 4525107"/>
                <a:gd name="connsiteY43" fmla="*/ 6687902 h 8081076"/>
                <a:gd name="connsiteX44" fmla="*/ 2716104 w 4525107"/>
                <a:gd name="connsiteY44" fmla="*/ 6653226 h 8081076"/>
                <a:gd name="connsiteX45" fmla="*/ 2780567 w 4525107"/>
                <a:gd name="connsiteY45" fmla="*/ 6700892 h 8081076"/>
                <a:gd name="connsiteX46" fmla="*/ 2860734 w 4525107"/>
                <a:gd name="connsiteY46" fmla="*/ 6699880 h 8081076"/>
                <a:gd name="connsiteX47" fmla="*/ 2860828 w 4525107"/>
                <a:gd name="connsiteY47" fmla="*/ 6702036 h 8081076"/>
                <a:gd name="connsiteX48" fmla="*/ 2775020 w 4525107"/>
                <a:gd name="connsiteY48" fmla="*/ 6718092 h 8081076"/>
                <a:gd name="connsiteX49" fmla="*/ 2714766 w 4525107"/>
                <a:gd name="connsiteY49" fmla="*/ 6654920 h 8081076"/>
                <a:gd name="connsiteX50" fmla="*/ 2716104 w 4525107"/>
                <a:gd name="connsiteY50" fmla="*/ 6653226 h 8081076"/>
                <a:gd name="connsiteX51" fmla="*/ 3966317 w 4525107"/>
                <a:gd name="connsiteY51" fmla="*/ 6640916 h 8081076"/>
                <a:gd name="connsiteX52" fmla="*/ 3996260 w 4525107"/>
                <a:gd name="connsiteY52" fmla="*/ 6643570 h 8081076"/>
                <a:gd name="connsiteX53" fmla="*/ 4062819 w 4525107"/>
                <a:gd name="connsiteY53" fmla="*/ 6701174 h 8081076"/>
                <a:gd name="connsiteX54" fmla="*/ 4061663 w 4525107"/>
                <a:gd name="connsiteY54" fmla="*/ 6703078 h 8081076"/>
                <a:gd name="connsiteX55" fmla="*/ 3992514 w 4525107"/>
                <a:gd name="connsiteY55" fmla="*/ 6661916 h 8081076"/>
                <a:gd name="connsiteX56" fmla="*/ 3912767 w 4525107"/>
                <a:gd name="connsiteY56" fmla="*/ 6672686 h 8081076"/>
                <a:gd name="connsiteX57" fmla="*/ 3912449 w 4525107"/>
                <a:gd name="connsiteY57" fmla="*/ 6670480 h 8081076"/>
                <a:gd name="connsiteX58" fmla="*/ 3940569 w 4525107"/>
                <a:gd name="connsiteY58" fmla="*/ 6645094 h 8081076"/>
                <a:gd name="connsiteX59" fmla="*/ 3966317 w 4525107"/>
                <a:gd name="connsiteY59" fmla="*/ 6640916 h 8081076"/>
                <a:gd name="connsiteX60" fmla="*/ 3672679 w 4525107"/>
                <a:gd name="connsiteY60" fmla="*/ 6634478 h 8081076"/>
                <a:gd name="connsiteX61" fmla="*/ 3633129 w 4525107"/>
                <a:gd name="connsiteY61" fmla="*/ 6673922 h 8081076"/>
                <a:gd name="connsiteX62" fmla="*/ 3672532 w 4525107"/>
                <a:gd name="connsiteY62" fmla="*/ 6733538 h 8081076"/>
                <a:gd name="connsiteX63" fmla="*/ 3732146 w 4525107"/>
                <a:gd name="connsiteY63" fmla="*/ 6694136 h 8081076"/>
                <a:gd name="connsiteX64" fmla="*/ 3692744 w 4525107"/>
                <a:gd name="connsiteY64" fmla="*/ 6634520 h 8081076"/>
                <a:gd name="connsiteX65" fmla="*/ 3672679 w 4525107"/>
                <a:gd name="connsiteY65" fmla="*/ 6634478 h 8081076"/>
                <a:gd name="connsiteX66" fmla="*/ 2761404 w 4525107"/>
                <a:gd name="connsiteY66" fmla="*/ 6612074 h 8081076"/>
                <a:gd name="connsiteX67" fmla="*/ 2825903 w 4525107"/>
                <a:gd name="connsiteY67" fmla="*/ 6625160 h 8081076"/>
                <a:gd name="connsiteX68" fmla="*/ 2901458 w 4525107"/>
                <a:gd name="connsiteY68" fmla="*/ 6663714 h 8081076"/>
                <a:gd name="connsiteX69" fmla="*/ 2820381 w 4525107"/>
                <a:gd name="connsiteY69" fmla="*/ 6650726 h 8081076"/>
                <a:gd name="connsiteX70" fmla="*/ 2744826 w 4525107"/>
                <a:gd name="connsiteY70" fmla="*/ 6612170 h 8081076"/>
                <a:gd name="connsiteX71" fmla="*/ 2761404 w 4525107"/>
                <a:gd name="connsiteY71" fmla="*/ 6612074 h 8081076"/>
                <a:gd name="connsiteX72" fmla="*/ 1374430 w 4525107"/>
                <a:gd name="connsiteY72" fmla="*/ 6575040 h 8081076"/>
                <a:gd name="connsiteX73" fmla="*/ 1361441 w 4525107"/>
                <a:gd name="connsiteY73" fmla="*/ 6656116 h 8081076"/>
                <a:gd name="connsiteX74" fmla="*/ 1322886 w 4525107"/>
                <a:gd name="connsiteY74" fmla="*/ 6731672 h 8081076"/>
                <a:gd name="connsiteX75" fmla="*/ 1335874 w 4525107"/>
                <a:gd name="connsiteY75" fmla="*/ 6650596 h 8081076"/>
                <a:gd name="connsiteX76" fmla="*/ 1374430 w 4525107"/>
                <a:gd name="connsiteY76" fmla="*/ 6575040 h 8081076"/>
                <a:gd name="connsiteX77" fmla="*/ 3925293 w 4525107"/>
                <a:gd name="connsiteY77" fmla="*/ 6561840 h 8081076"/>
                <a:gd name="connsiteX78" fmla="*/ 3962272 w 4525107"/>
                <a:gd name="connsiteY78" fmla="*/ 6567530 h 8081076"/>
                <a:gd name="connsiteX79" fmla="*/ 4043734 w 4525107"/>
                <a:gd name="connsiteY79" fmla="*/ 6635430 h 8081076"/>
                <a:gd name="connsiteX80" fmla="*/ 4042277 w 4525107"/>
                <a:gd name="connsiteY80" fmla="*/ 6637354 h 8081076"/>
                <a:gd name="connsiteX81" fmla="*/ 3957382 w 4525107"/>
                <a:gd name="connsiteY81" fmla="*/ 6586778 h 8081076"/>
                <a:gd name="connsiteX82" fmla="*/ 3858639 w 4525107"/>
                <a:gd name="connsiteY82" fmla="*/ 6590676 h 8081076"/>
                <a:gd name="connsiteX83" fmla="*/ 3858277 w 4525107"/>
                <a:gd name="connsiteY83" fmla="*/ 6588290 h 8081076"/>
                <a:gd name="connsiteX84" fmla="*/ 3893405 w 4525107"/>
                <a:gd name="connsiteY84" fmla="*/ 6563848 h 8081076"/>
                <a:gd name="connsiteX85" fmla="*/ 3925293 w 4525107"/>
                <a:gd name="connsiteY85" fmla="*/ 6561840 h 8081076"/>
                <a:gd name="connsiteX86" fmla="*/ 2793552 w 4525107"/>
                <a:gd name="connsiteY86" fmla="*/ 6529086 h 8081076"/>
                <a:gd name="connsiteX87" fmla="*/ 2823019 w 4525107"/>
                <a:gd name="connsiteY87" fmla="*/ 6535032 h 8081076"/>
                <a:gd name="connsiteX88" fmla="*/ 2882808 w 4525107"/>
                <a:gd name="connsiteY88" fmla="*/ 6599636 h 8081076"/>
                <a:gd name="connsiteX89" fmla="*/ 2881449 w 4525107"/>
                <a:gd name="connsiteY89" fmla="*/ 6601400 h 8081076"/>
                <a:gd name="connsiteX90" fmla="*/ 2817269 w 4525107"/>
                <a:gd name="connsiteY90" fmla="*/ 6552852 h 8081076"/>
                <a:gd name="connsiteX91" fmla="*/ 2736820 w 4525107"/>
                <a:gd name="connsiteY91" fmla="*/ 6554748 h 8081076"/>
                <a:gd name="connsiteX92" fmla="*/ 2736748 w 4525107"/>
                <a:gd name="connsiteY92" fmla="*/ 6552520 h 8081076"/>
                <a:gd name="connsiteX93" fmla="*/ 2767500 w 4525107"/>
                <a:gd name="connsiteY93" fmla="*/ 6530396 h 8081076"/>
                <a:gd name="connsiteX94" fmla="*/ 2793552 w 4525107"/>
                <a:gd name="connsiteY94" fmla="*/ 6529086 h 8081076"/>
                <a:gd name="connsiteX95" fmla="*/ 3683526 w 4525107"/>
                <a:gd name="connsiteY95" fmla="*/ 6522386 h 8081076"/>
                <a:gd name="connsiteX96" fmla="*/ 3710443 w 4525107"/>
                <a:gd name="connsiteY96" fmla="*/ 6522444 h 8081076"/>
                <a:gd name="connsiteX97" fmla="*/ 3763301 w 4525107"/>
                <a:gd name="connsiteY97" fmla="*/ 6602414 h 8081076"/>
                <a:gd name="connsiteX98" fmla="*/ 3744120 w 4525107"/>
                <a:gd name="connsiteY98" fmla="*/ 6635728 h 8081076"/>
                <a:gd name="connsiteX99" fmla="*/ 3772227 w 4525107"/>
                <a:gd name="connsiteY99" fmla="*/ 6635294 h 8081076"/>
                <a:gd name="connsiteX100" fmla="*/ 3825084 w 4525107"/>
                <a:gd name="connsiteY100" fmla="*/ 6715264 h 8081076"/>
                <a:gd name="connsiteX101" fmla="*/ 3745113 w 4525107"/>
                <a:gd name="connsiteY101" fmla="*/ 6768122 h 8081076"/>
                <a:gd name="connsiteX102" fmla="*/ 3722251 w 4525107"/>
                <a:gd name="connsiteY102" fmla="*/ 6758440 h 8081076"/>
                <a:gd name="connsiteX103" fmla="*/ 3725347 w 4525107"/>
                <a:gd name="connsiteY103" fmla="*/ 6792990 h 8081076"/>
                <a:gd name="connsiteX104" fmla="*/ 3645374 w 4525107"/>
                <a:gd name="connsiteY104" fmla="*/ 6845850 h 8081076"/>
                <a:gd name="connsiteX105" fmla="*/ 3592517 w 4525107"/>
                <a:gd name="connsiteY105" fmla="*/ 6765880 h 8081076"/>
                <a:gd name="connsiteX106" fmla="*/ 3612814 w 4525107"/>
                <a:gd name="connsiteY106" fmla="*/ 6731470 h 8081076"/>
                <a:gd name="connsiteX107" fmla="*/ 3579077 w 4525107"/>
                <a:gd name="connsiteY107" fmla="*/ 6734230 h 8081076"/>
                <a:gd name="connsiteX108" fmla="*/ 3526219 w 4525107"/>
                <a:gd name="connsiteY108" fmla="*/ 6654260 h 8081076"/>
                <a:gd name="connsiteX109" fmla="*/ 3606190 w 4525107"/>
                <a:gd name="connsiteY109" fmla="*/ 6601402 h 8081076"/>
                <a:gd name="connsiteX110" fmla="*/ 3636912 w 4525107"/>
                <a:gd name="connsiteY110" fmla="*/ 6617944 h 8081076"/>
                <a:gd name="connsiteX111" fmla="*/ 3630472 w 4525107"/>
                <a:gd name="connsiteY111" fmla="*/ 6575302 h 8081076"/>
                <a:gd name="connsiteX112" fmla="*/ 3683526 w 4525107"/>
                <a:gd name="connsiteY112" fmla="*/ 6522386 h 8081076"/>
                <a:gd name="connsiteX113" fmla="*/ 3684309 w 4525107"/>
                <a:gd name="connsiteY113" fmla="*/ 6505912 h 8081076"/>
                <a:gd name="connsiteX114" fmla="*/ 3625837 w 4525107"/>
                <a:gd name="connsiteY114" fmla="*/ 6564228 h 8081076"/>
                <a:gd name="connsiteX115" fmla="*/ 3632934 w 4525107"/>
                <a:gd name="connsiteY115" fmla="*/ 6611226 h 8081076"/>
                <a:gd name="connsiteX116" fmla="*/ 3599077 w 4525107"/>
                <a:gd name="connsiteY116" fmla="*/ 6592996 h 8081076"/>
                <a:gd name="connsiteX117" fmla="*/ 3510940 w 4525107"/>
                <a:gd name="connsiteY117" fmla="*/ 6651250 h 8081076"/>
                <a:gd name="connsiteX118" fmla="*/ 3569193 w 4525107"/>
                <a:gd name="connsiteY118" fmla="*/ 6739386 h 8081076"/>
                <a:gd name="connsiteX119" fmla="*/ 3606377 w 4525107"/>
                <a:gd name="connsiteY119" fmla="*/ 6736342 h 8081076"/>
                <a:gd name="connsiteX120" fmla="*/ 3584009 w 4525107"/>
                <a:gd name="connsiteY120" fmla="*/ 6774264 h 8081076"/>
                <a:gd name="connsiteX121" fmla="*/ 3642262 w 4525107"/>
                <a:gd name="connsiteY121" fmla="*/ 6862400 h 8081076"/>
                <a:gd name="connsiteX122" fmla="*/ 3730399 w 4525107"/>
                <a:gd name="connsiteY122" fmla="*/ 6804146 h 8081076"/>
                <a:gd name="connsiteX123" fmla="*/ 3726985 w 4525107"/>
                <a:gd name="connsiteY123" fmla="*/ 6766068 h 8081076"/>
                <a:gd name="connsiteX124" fmla="*/ 3752183 w 4525107"/>
                <a:gd name="connsiteY124" fmla="*/ 6776740 h 8081076"/>
                <a:gd name="connsiteX125" fmla="*/ 3840320 w 4525107"/>
                <a:gd name="connsiteY125" fmla="*/ 6718486 h 8081076"/>
                <a:gd name="connsiteX126" fmla="*/ 3782066 w 4525107"/>
                <a:gd name="connsiteY126" fmla="*/ 6630346 h 8081076"/>
                <a:gd name="connsiteX127" fmla="*/ 3751088 w 4525107"/>
                <a:gd name="connsiteY127" fmla="*/ 6630824 h 8081076"/>
                <a:gd name="connsiteX128" fmla="*/ 3772228 w 4525107"/>
                <a:gd name="connsiteY128" fmla="*/ 6594112 h 8081076"/>
                <a:gd name="connsiteX129" fmla="*/ 3713975 w 4525107"/>
                <a:gd name="connsiteY129" fmla="*/ 6505974 h 8081076"/>
                <a:gd name="connsiteX130" fmla="*/ 3684309 w 4525107"/>
                <a:gd name="connsiteY130" fmla="*/ 6505912 h 8081076"/>
                <a:gd name="connsiteX131" fmla="*/ 2502421 w 4525107"/>
                <a:gd name="connsiteY131" fmla="*/ 6490254 h 8081076"/>
                <a:gd name="connsiteX132" fmla="*/ 2458757 w 4525107"/>
                <a:gd name="connsiteY132" fmla="*/ 6525090 h 8081076"/>
                <a:gd name="connsiteX133" fmla="*/ 2491334 w 4525107"/>
                <a:gd name="connsiteY133" fmla="*/ 6588692 h 8081076"/>
                <a:gd name="connsiteX134" fmla="*/ 2554936 w 4525107"/>
                <a:gd name="connsiteY134" fmla="*/ 6556118 h 8081076"/>
                <a:gd name="connsiteX135" fmla="*/ 2522359 w 4525107"/>
                <a:gd name="connsiteY135" fmla="*/ 6492514 h 8081076"/>
                <a:gd name="connsiteX136" fmla="*/ 2502421 w 4525107"/>
                <a:gd name="connsiteY136" fmla="*/ 6490254 h 8081076"/>
                <a:gd name="connsiteX137" fmla="*/ 1276212 w 4525107"/>
                <a:gd name="connsiteY137" fmla="*/ 6471880 h 8081076"/>
                <a:gd name="connsiteX138" fmla="*/ 1285524 w 4525107"/>
                <a:gd name="connsiteY138" fmla="*/ 6473304 h 8081076"/>
                <a:gd name="connsiteX139" fmla="*/ 1287276 w 4525107"/>
                <a:gd name="connsiteY139" fmla="*/ 6474964 h 8081076"/>
                <a:gd name="connsiteX140" fmla="*/ 1227632 w 4525107"/>
                <a:gd name="connsiteY140" fmla="*/ 6553754 h 8081076"/>
                <a:gd name="connsiteX141" fmla="*/ 1220600 w 4525107"/>
                <a:gd name="connsiteY141" fmla="*/ 6652322 h 8081076"/>
                <a:gd name="connsiteX142" fmla="*/ 1218188 w 4525107"/>
                <a:gd name="connsiteY142" fmla="*/ 6652418 h 8081076"/>
                <a:gd name="connsiteX143" fmla="*/ 1209042 w 4525107"/>
                <a:gd name="connsiteY143" fmla="*/ 6546766 h 8081076"/>
                <a:gd name="connsiteX144" fmla="*/ 1276212 w 4525107"/>
                <a:gd name="connsiteY144" fmla="*/ 6471880 h 8081076"/>
                <a:gd name="connsiteX145" fmla="*/ 3415853 w 4525107"/>
                <a:gd name="connsiteY145" fmla="*/ 6463502 h 8081076"/>
                <a:gd name="connsiteX146" fmla="*/ 3452831 w 4525107"/>
                <a:gd name="connsiteY146" fmla="*/ 6469194 h 8081076"/>
                <a:gd name="connsiteX147" fmla="*/ 3534295 w 4525107"/>
                <a:gd name="connsiteY147" fmla="*/ 6537090 h 8081076"/>
                <a:gd name="connsiteX148" fmla="*/ 3532837 w 4525107"/>
                <a:gd name="connsiteY148" fmla="*/ 6539018 h 8081076"/>
                <a:gd name="connsiteX149" fmla="*/ 3447941 w 4525107"/>
                <a:gd name="connsiteY149" fmla="*/ 6488440 h 8081076"/>
                <a:gd name="connsiteX150" fmla="*/ 3349197 w 4525107"/>
                <a:gd name="connsiteY150" fmla="*/ 6492338 h 8081076"/>
                <a:gd name="connsiteX151" fmla="*/ 3348836 w 4525107"/>
                <a:gd name="connsiteY151" fmla="*/ 6489952 h 8081076"/>
                <a:gd name="connsiteX152" fmla="*/ 3383964 w 4525107"/>
                <a:gd name="connsiteY152" fmla="*/ 6465508 h 8081076"/>
                <a:gd name="connsiteX153" fmla="*/ 3415853 w 4525107"/>
                <a:gd name="connsiteY153" fmla="*/ 6463502 h 8081076"/>
                <a:gd name="connsiteX154" fmla="*/ 2729599 w 4525107"/>
                <a:gd name="connsiteY154" fmla="*/ 6444438 h 8081076"/>
                <a:gd name="connsiteX155" fmla="*/ 2797638 w 4525107"/>
                <a:gd name="connsiteY155" fmla="*/ 6455704 h 8081076"/>
                <a:gd name="connsiteX156" fmla="*/ 2871101 w 4525107"/>
                <a:gd name="connsiteY156" fmla="*/ 6532186 h 8081076"/>
                <a:gd name="connsiteX157" fmla="*/ 2869440 w 4525107"/>
                <a:gd name="connsiteY157" fmla="*/ 6533936 h 8081076"/>
                <a:gd name="connsiteX158" fmla="*/ 2790651 w 4525107"/>
                <a:gd name="connsiteY158" fmla="*/ 6474294 h 8081076"/>
                <a:gd name="connsiteX159" fmla="*/ 2692082 w 4525107"/>
                <a:gd name="connsiteY159" fmla="*/ 6467260 h 8081076"/>
                <a:gd name="connsiteX160" fmla="*/ 2691986 w 4525107"/>
                <a:gd name="connsiteY160" fmla="*/ 6464850 h 8081076"/>
                <a:gd name="connsiteX161" fmla="*/ 2729599 w 4525107"/>
                <a:gd name="connsiteY161" fmla="*/ 6444438 h 8081076"/>
                <a:gd name="connsiteX162" fmla="*/ 1660716 w 4525107"/>
                <a:gd name="connsiteY162" fmla="*/ 6437204 h 8081076"/>
                <a:gd name="connsiteX163" fmla="*/ 1725179 w 4525107"/>
                <a:gd name="connsiteY163" fmla="*/ 6484870 h 8081076"/>
                <a:gd name="connsiteX164" fmla="*/ 1805346 w 4525107"/>
                <a:gd name="connsiteY164" fmla="*/ 6483858 h 8081076"/>
                <a:gd name="connsiteX165" fmla="*/ 1805440 w 4525107"/>
                <a:gd name="connsiteY165" fmla="*/ 6486014 h 8081076"/>
                <a:gd name="connsiteX166" fmla="*/ 1719632 w 4525107"/>
                <a:gd name="connsiteY166" fmla="*/ 6502070 h 8081076"/>
                <a:gd name="connsiteX167" fmla="*/ 1659378 w 4525107"/>
                <a:gd name="connsiteY167" fmla="*/ 6438898 h 8081076"/>
                <a:gd name="connsiteX168" fmla="*/ 1660716 w 4525107"/>
                <a:gd name="connsiteY168" fmla="*/ 6437204 h 8081076"/>
                <a:gd name="connsiteX169" fmla="*/ 1706016 w 4525107"/>
                <a:gd name="connsiteY169" fmla="*/ 6396052 h 8081076"/>
                <a:gd name="connsiteX170" fmla="*/ 1770515 w 4525107"/>
                <a:gd name="connsiteY170" fmla="*/ 6409138 h 8081076"/>
                <a:gd name="connsiteX171" fmla="*/ 1846070 w 4525107"/>
                <a:gd name="connsiteY171" fmla="*/ 6447692 h 8081076"/>
                <a:gd name="connsiteX172" fmla="*/ 1764993 w 4525107"/>
                <a:gd name="connsiteY172" fmla="*/ 6434704 h 8081076"/>
                <a:gd name="connsiteX173" fmla="*/ 1689438 w 4525107"/>
                <a:gd name="connsiteY173" fmla="*/ 6396148 h 8081076"/>
                <a:gd name="connsiteX174" fmla="*/ 1706016 w 4525107"/>
                <a:gd name="connsiteY174" fmla="*/ 6396052 h 8081076"/>
                <a:gd name="connsiteX175" fmla="*/ 2525583 w 4525107"/>
                <a:gd name="connsiteY175" fmla="*/ 6380046 h 8081076"/>
                <a:gd name="connsiteX176" fmla="*/ 2552329 w 4525107"/>
                <a:gd name="connsiteY176" fmla="*/ 6383078 h 8081076"/>
                <a:gd name="connsiteX177" fmla="*/ 2596031 w 4525107"/>
                <a:gd name="connsiteY177" fmla="*/ 6468396 h 8081076"/>
                <a:gd name="connsiteX178" fmla="*/ 2573288 w 4525107"/>
                <a:gd name="connsiteY178" fmla="*/ 6499388 h 8081076"/>
                <a:gd name="connsiteX179" fmla="*/ 2601271 w 4525107"/>
                <a:gd name="connsiteY179" fmla="*/ 6502062 h 8081076"/>
                <a:gd name="connsiteX180" fmla="*/ 2644972 w 4525107"/>
                <a:gd name="connsiteY180" fmla="*/ 6587380 h 8081076"/>
                <a:gd name="connsiteX181" fmla="*/ 2559652 w 4525107"/>
                <a:gd name="connsiteY181" fmla="*/ 6631082 h 8081076"/>
                <a:gd name="connsiteX182" fmla="*/ 2537998 w 4525107"/>
                <a:gd name="connsiteY182" fmla="*/ 6618934 h 8081076"/>
                <a:gd name="connsiteX183" fmla="*/ 2537260 w 4525107"/>
                <a:gd name="connsiteY183" fmla="*/ 6653616 h 8081076"/>
                <a:gd name="connsiteX184" fmla="*/ 2451937 w 4525107"/>
                <a:gd name="connsiteY184" fmla="*/ 6697318 h 8081076"/>
                <a:gd name="connsiteX185" fmla="*/ 2408237 w 4525107"/>
                <a:gd name="connsiteY185" fmla="*/ 6611998 h 8081076"/>
                <a:gd name="connsiteX186" fmla="*/ 2432210 w 4525107"/>
                <a:gd name="connsiteY186" fmla="*/ 6580040 h 8081076"/>
                <a:gd name="connsiteX187" fmla="*/ 2398374 w 4525107"/>
                <a:gd name="connsiteY187" fmla="*/ 6579058 h 8081076"/>
                <a:gd name="connsiteX188" fmla="*/ 2354673 w 4525107"/>
                <a:gd name="connsiteY188" fmla="*/ 6493738 h 8081076"/>
                <a:gd name="connsiteX189" fmla="*/ 2439993 w 4525107"/>
                <a:gd name="connsiteY189" fmla="*/ 6450038 h 8081076"/>
                <a:gd name="connsiteX190" fmla="*/ 2468700 w 4525107"/>
                <a:gd name="connsiteY190" fmla="*/ 6469872 h 8081076"/>
                <a:gd name="connsiteX191" fmla="*/ 2467010 w 4525107"/>
                <a:gd name="connsiteY191" fmla="*/ 6426778 h 8081076"/>
                <a:gd name="connsiteX192" fmla="*/ 2525583 w 4525107"/>
                <a:gd name="connsiteY192" fmla="*/ 6380046 h 8081076"/>
                <a:gd name="connsiteX193" fmla="*/ 2528181 w 4525107"/>
                <a:gd name="connsiteY193" fmla="*/ 6363760 h 8081076"/>
                <a:gd name="connsiteX194" fmla="*/ 2463625 w 4525107"/>
                <a:gd name="connsiteY194" fmla="*/ 6415262 h 8081076"/>
                <a:gd name="connsiteX195" fmla="*/ 2465489 w 4525107"/>
                <a:gd name="connsiteY195" fmla="*/ 6462754 h 8081076"/>
                <a:gd name="connsiteX196" fmla="*/ 2433852 w 4525107"/>
                <a:gd name="connsiteY196" fmla="*/ 6440898 h 8081076"/>
                <a:gd name="connsiteX197" fmla="*/ 2339820 w 4525107"/>
                <a:gd name="connsiteY197" fmla="*/ 6489060 h 8081076"/>
                <a:gd name="connsiteX198" fmla="*/ 2387982 w 4525107"/>
                <a:gd name="connsiteY198" fmla="*/ 6583092 h 8081076"/>
                <a:gd name="connsiteX199" fmla="*/ 2425274 w 4525107"/>
                <a:gd name="connsiteY199" fmla="*/ 6584174 h 8081076"/>
                <a:gd name="connsiteX200" fmla="*/ 2398855 w 4525107"/>
                <a:gd name="connsiteY200" fmla="*/ 6619392 h 8081076"/>
                <a:gd name="connsiteX201" fmla="*/ 2447016 w 4525107"/>
                <a:gd name="connsiteY201" fmla="*/ 6713424 h 8081076"/>
                <a:gd name="connsiteX202" fmla="*/ 2541048 w 4525107"/>
                <a:gd name="connsiteY202" fmla="*/ 6665260 h 8081076"/>
                <a:gd name="connsiteX203" fmla="*/ 2541861 w 4525107"/>
                <a:gd name="connsiteY203" fmla="*/ 6627038 h 8081076"/>
                <a:gd name="connsiteX204" fmla="*/ 2565726 w 4525107"/>
                <a:gd name="connsiteY204" fmla="*/ 6640428 h 8081076"/>
                <a:gd name="connsiteX205" fmla="*/ 2659758 w 4525107"/>
                <a:gd name="connsiteY205" fmla="*/ 6592264 h 8081076"/>
                <a:gd name="connsiteX206" fmla="*/ 2611595 w 4525107"/>
                <a:gd name="connsiteY206" fmla="*/ 6498230 h 8081076"/>
                <a:gd name="connsiteX207" fmla="*/ 2580755 w 4525107"/>
                <a:gd name="connsiteY207" fmla="*/ 6495284 h 8081076"/>
                <a:gd name="connsiteX208" fmla="*/ 2605820 w 4525107"/>
                <a:gd name="connsiteY208" fmla="*/ 6461132 h 8081076"/>
                <a:gd name="connsiteX209" fmla="*/ 2557659 w 4525107"/>
                <a:gd name="connsiteY209" fmla="*/ 6367100 h 8081076"/>
                <a:gd name="connsiteX210" fmla="*/ 2528181 w 4525107"/>
                <a:gd name="connsiteY210" fmla="*/ 6363760 h 8081076"/>
                <a:gd name="connsiteX211" fmla="*/ 1738164 w 4525107"/>
                <a:gd name="connsiteY211" fmla="*/ 6313064 h 8081076"/>
                <a:gd name="connsiteX212" fmla="*/ 1767631 w 4525107"/>
                <a:gd name="connsiteY212" fmla="*/ 6319010 h 8081076"/>
                <a:gd name="connsiteX213" fmla="*/ 1827420 w 4525107"/>
                <a:gd name="connsiteY213" fmla="*/ 6383614 h 8081076"/>
                <a:gd name="connsiteX214" fmla="*/ 1826061 w 4525107"/>
                <a:gd name="connsiteY214" fmla="*/ 6385378 h 8081076"/>
                <a:gd name="connsiteX215" fmla="*/ 1761881 w 4525107"/>
                <a:gd name="connsiteY215" fmla="*/ 6336830 h 8081076"/>
                <a:gd name="connsiteX216" fmla="*/ 1681432 w 4525107"/>
                <a:gd name="connsiteY216" fmla="*/ 6338726 h 8081076"/>
                <a:gd name="connsiteX217" fmla="*/ 1681360 w 4525107"/>
                <a:gd name="connsiteY217" fmla="*/ 6336498 h 8081076"/>
                <a:gd name="connsiteX218" fmla="*/ 1712112 w 4525107"/>
                <a:gd name="connsiteY218" fmla="*/ 6314374 h 8081076"/>
                <a:gd name="connsiteX219" fmla="*/ 1738164 w 4525107"/>
                <a:gd name="connsiteY219" fmla="*/ 6313064 h 8081076"/>
                <a:gd name="connsiteX220" fmla="*/ 3854558 w 4525107"/>
                <a:gd name="connsiteY220" fmla="*/ 6302336 h 8081076"/>
                <a:gd name="connsiteX221" fmla="*/ 3909703 w 4525107"/>
                <a:gd name="connsiteY221" fmla="*/ 6397408 h 8081076"/>
                <a:gd name="connsiteX222" fmla="*/ 3851021 w 4525107"/>
                <a:gd name="connsiteY222" fmla="*/ 6490338 h 8081076"/>
                <a:gd name="connsiteX223" fmla="*/ 3848270 w 4525107"/>
                <a:gd name="connsiteY223" fmla="*/ 6489362 h 8081076"/>
                <a:gd name="connsiteX224" fmla="*/ 3884992 w 4525107"/>
                <a:gd name="connsiteY224" fmla="*/ 6396942 h 8081076"/>
                <a:gd name="connsiteX225" fmla="*/ 3851771 w 4525107"/>
                <a:gd name="connsiteY225" fmla="*/ 6303206 h 8081076"/>
                <a:gd name="connsiteX226" fmla="*/ 3854558 w 4525107"/>
                <a:gd name="connsiteY226" fmla="*/ 6302336 h 8081076"/>
                <a:gd name="connsiteX227" fmla="*/ 2234137 w 4525107"/>
                <a:gd name="connsiteY227" fmla="*/ 6290430 h 8081076"/>
                <a:gd name="connsiteX228" fmla="*/ 2302176 w 4525107"/>
                <a:gd name="connsiteY228" fmla="*/ 6301698 h 8081076"/>
                <a:gd name="connsiteX229" fmla="*/ 2375641 w 4525107"/>
                <a:gd name="connsiteY229" fmla="*/ 6378178 h 8081076"/>
                <a:gd name="connsiteX230" fmla="*/ 2373979 w 4525107"/>
                <a:gd name="connsiteY230" fmla="*/ 6379932 h 8081076"/>
                <a:gd name="connsiteX231" fmla="*/ 2295189 w 4525107"/>
                <a:gd name="connsiteY231" fmla="*/ 6320288 h 8081076"/>
                <a:gd name="connsiteX232" fmla="*/ 2196619 w 4525107"/>
                <a:gd name="connsiteY232" fmla="*/ 6313256 h 8081076"/>
                <a:gd name="connsiteX233" fmla="*/ 2196524 w 4525107"/>
                <a:gd name="connsiteY233" fmla="*/ 6310842 h 8081076"/>
                <a:gd name="connsiteX234" fmla="*/ 2234137 w 4525107"/>
                <a:gd name="connsiteY234" fmla="*/ 6290430 h 8081076"/>
                <a:gd name="connsiteX235" fmla="*/ 3816194 w 4525107"/>
                <a:gd name="connsiteY235" fmla="*/ 6287724 h 8081076"/>
                <a:gd name="connsiteX236" fmla="*/ 3841628 w 4525107"/>
                <a:gd name="connsiteY236" fmla="*/ 6371236 h 8081076"/>
                <a:gd name="connsiteX237" fmla="*/ 3785498 w 4525107"/>
                <a:gd name="connsiteY237" fmla="*/ 6438098 h 8081076"/>
                <a:gd name="connsiteX238" fmla="*/ 3783667 w 4525107"/>
                <a:gd name="connsiteY238" fmla="*/ 6436954 h 8081076"/>
                <a:gd name="connsiteX239" fmla="*/ 3823921 w 4525107"/>
                <a:gd name="connsiteY239" fmla="*/ 6367620 h 8081076"/>
                <a:gd name="connsiteX240" fmla="*/ 3814060 w 4525107"/>
                <a:gd name="connsiteY240" fmla="*/ 6288058 h 8081076"/>
                <a:gd name="connsiteX241" fmla="*/ 3816194 w 4525107"/>
                <a:gd name="connsiteY241" fmla="*/ 6287724 h 8081076"/>
                <a:gd name="connsiteX242" fmla="*/ 1447033 w 4525107"/>
                <a:gd name="connsiteY242" fmla="*/ 6274232 h 8081076"/>
                <a:gd name="connsiteX243" fmla="*/ 1403369 w 4525107"/>
                <a:gd name="connsiteY243" fmla="*/ 6309068 h 8081076"/>
                <a:gd name="connsiteX244" fmla="*/ 1435946 w 4525107"/>
                <a:gd name="connsiteY244" fmla="*/ 6372670 h 8081076"/>
                <a:gd name="connsiteX245" fmla="*/ 1499548 w 4525107"/>
                <a:gd name="connsiteY245" fmla="*/ 6340096 h 8081076"/>
                <a:gd name="connsiteX246" fmla="*/ 1466971 w 4525107"/>
                <a:gd name="connsiteY246" fmla="*/ 6276492 h 8081076"/>
                <a:gd name="connsiteX247" fmla="*/ 1447033 w 4525107"/>
                <a:gd name="connsiteY247" fmla="*/ 6274232 h 8081076"/>
                <a:gd name="connsiteX248" fmla="*/ 3770332 w 4525107"/>
                <a:gd name="connsiteY248" fmla="*/ 6267644 h 8081076"/>
                <a:gd name="connsiteX249" fmla="*/ 3766377 w 4525107"/>
                <a:gd name="connsiteY249" fmla="*/ 6349660 h 8081076"/>
                <a:gd name="connsiteX250" fmla="*/ 3737681 w 4525107"/>
                <a:gd name="connsiteY250" fmla="*/ 6426868 h 8081076"/>
                <a:gd name="connsiteX251" fmla="*/ 3814172 w 4525107"/>
                <a:gd name="connsiteY251" fmla="*/ 6551808 h 8081076"/>
                <a:gd name="connsiteX252" fmla="*/ 3783635 w 4525107"/>
                <a:gd name="connsiteY252" fmla="*/ 6604846 h 8081076"/>
                <a:gd name="connsiteX253" fmla="*/ 3828384 w 4525107"/>
                <a:gd name="connsiteY253" fmla="*/ 6604156 h 8081076"/>
                <a:gd name="connsiteX254" fmla="*/ 3912542 w 4525107"/>
                <a:gd name="connsiteY254" fmla="*/ 6731482 h 8081076"/>
                <a:gd name="connsiteX255" fmla="*/ 3828207 w 4525107"/>
                <a:gd name="connsiteY255" fmla="*/ 6815692 h 8081076"/>
                <a:gd name="connsiteX256" fmla="*/ 3911906 w 4525107"/>
                <a:gd name="connsiteY256" fmla="*/ 6867888 h 8081076"/>
                <a:gd name="connsiteX257" fmla="*/ 4010117 w 4525107"/>
                <a:gd name="connsiteY257" fmla="*/ 6852238 h 8081076"/>
                <a:gd name="connsiteX258" fmla="*/ 4010466 w 4525107"/>
                <a:gd name="connsiteY258" fmla="*/ 6855134 h 8081076"/>
                <a:gd name="connsiteX259" fmla="*/ 3906963 w 4525107"/>
                <a:gd name="connsiteY259" fmla="*/ 6892104 h 8081076"/>
                <a:gd name="connsiteX260" fmla="*/ 3826230 w 4525107"/>
                <a:gd name="connsiteY260" fmla="*/ 6817528 h 8081076"/>
                <a:gd name="connsiteX261" fmla="*/ 3827217 w 4525107"/>
                <a:gd name="connsiteY261" fmla="*/ 6815820 h 8081076"/>
                <a:gd name="connsiteX262" fmla="*/ 3785215 w 4525107"/>
                <a:gd name="connsiteY262" fmla="*/ 6815642 h 8081076"/>
                <a:gd name="connsiteX263" fmla="*/ 3748813 w 4525107"/>
                <a:gd name="connsiteY263" fmla="*/ 6800226 h 8081076"/>
                <a:gd name="connsiteX264" fmla="*/ 3753742 w 4525107"/>
                <a:gd name="connsiteY264" fmla="*/ 6855238 h 8081076"/>
                <a:gd name="connsiteX265" fmla="*/ 3741069 w 4525107"/>
                <a:gd name="connsiteY265" fmla="*/ 6887350 h 8081076"/>
                <a:gd name="connsiteX266" fmla="*/ 3791417 w 4525107"/>
                <a:gd name="connsiteY266" fmla="*/ 6981530 h 8081076"/>
                <a:gd name="connsiteX267" fmla="*/ 3732734 w 4525107"/>
                <a:gd name="connsiteY267" fmla="*/ 7074462 h 8081076"/>
                <a:gd name="connsiteX268" fmla="*/ 3729983 w 4525107"/>
                <a:gd name="connsiteY268" fmla="*/ 7073486 h 8081076"/>
                <a:gd name="connsiteX269" fmla="*/ 3766705 w 4525107"/>
                <a:gd name="connsiteY269" fmla="*/ 6981066 h 8081076"/>
                <a:gd name="connsiteX270" fmla="*/ 3738115 w 4525107"/>
                <a:gd name="connsiteY270" fmla="*/ 6892728 h 8081076"/>
                <a:gd name="connsiteX271" fmla="*/ 3687226 w 4525107"/>
                <a:gd name="connsiteY271" fmla="*/ 6934014 h 8081076"/>
                <a:gd name="connsiteX272" fmla="*/ 3710908 w 4525107"/>
                <a:gd name="connsiteY272" fmla="*/ 7016430 h 8081076"/>
                <a:gd name="connsiteX273" fmla="*/ 3654779 w 4525107"/>
                <a:gd name="connsiteY273" fmla="*/ 7083292 h 8081076"/>
                <a:gd name="connsiteX274" fmla="*/ 3652947 w 4525107"/>
                <a:gd name="connsiteY274" fmla="*/ 7082150 h 8081076"/>
                <a:gd name="connsiteX275" fmla="*/ 3693202 w 4525107"/>
                <a:gd name="connsiteY275" fmla="*/ 7012816 h 8081076"/>
                <a:gd name="connsiteX276" fmla="*/ 3684200 w 4525107"/>
                <a:gd name="connsiteY276" fmla="*/ 6934936 h 8081076"/>
                <a:gd name="connsiteX277" fmla="*/ 3626415 w 4525107"/>
                <a:gd name="connsiteY277" fmla="*/ 6939396 h 8081076"/>
                <a:gd name="connsiteX278" fmla="*/ 3580378 w 4525107"/>
                <a:gd name="connsiteY278" fmla="*/ 6917162 h 8081076"/>
                <a:gd name="connsiteX279" fmla="*/ 3544083 w 4525107"/>
                <a:gd name="connsiteY279" fmla="*/ 6982386 h 8081076"/>
                <a:gd name="connsiteX280" fmla="*/ 3554852 w 4525107"/>
                <a:gd name="connsiteY280" fmla="*/ 7062132 h 8081076"/>
                <a:gd name="connsiteX281" fmla="*/ 3552646 w 4525107"/>
                <a:gd name="connsiteY281" fmla="*/ 7062452 h 8081076"/>
                <a:gd name="connsiteX282" fmla="*/ 3525736 w 4525107"/>
                <a:gd name="connsiteY282" fmla="*/ 6978640 h 8081076"/>
                <a:gd name="connsiteX283" fmla="*/ 3574225 w 4525107"/>
                <a:gd name="connsiteY283" fmla="*/ 6911994 h 8081076"/>
                <a:gd name="connsiteX284" fmla="*/ 3542258 w 4525107"/>
                <a:gd name="connsiteY284" fmla="*/ 6812066 h 8081076"/>
                <a:gd name="connsiteX285" fmla="*/ 3574572 w 4525107"/>
                <a:gd name="connsiteY285" fmla="*/ 6757284 h 8081076"/>
                <a:gd name="connsiteX286" fmla="*/ 3520858 w 4525107"/>
                <a:gd name="connsiteY286" fmla="*/ 6761680 h 8081076"/>
                <a:gd name="connsiteX287" fmla="*/ 3494948 w 4525107"/>
                <a:gd name="connsiteY287" fmla="*/ 6752414 h 8081076"/>
                <a:gd name="connsiteX288" fmla="*/ 3402940 w 4525107"/>
                <a:gd name="connsiteY288" fmla="*/ 6794376 h 8081076"/>
                <a:gd name="connsiteX289" fmla="*/ 3310009 w 4525107"/>
                <a:gd name="connsiteY289" fmla="*/ 6735690 h 8081076"/>
                <a:gd name="connsiteX290" fmla="*/ 3310985 w 4525107"/>
                <a:gd name="connsiteY290" fmla="*/ 6732940 h 8081076"/>
                <a:gd name="connsiteX291" fmla="*/ 3403404 w 4525107"/>
                <a:gd name="connsiteY291" fmla="*/ 6769664 h 8081076"/>
                <a:gd name="connsiteX292" fmla="*/ 3484931 w 4525107"/>
                <a:gd name="connsiteY292" fmla="*/ 6746912 h 8081076"/>
                <a:gd name="connsiteX293" fmla="*/ 3444269 w 4525107"/>
                <a:gd name="connsiteY293" fmla="*/ 6700130 h 8081076"/>
                <a:gd name="connsiteX294" fmla="*/ 3368061 w 4525107"/>
                <a:gd name="connsiteY294" fmla="*/ 6713856 h 8081076"/>
                <a:gd name="connsiteX295" fmla="*/ 3301199 w 4525107"/>
                <a:gd name="connsiteY295" fmla="*/ 6657728 h 8081076"/>
                <a:gd name="connsiteX296" fmla="*/ 3302342 w 4525107"/>
                <a:gd name="connsiteY296" fmla="*/ 6655896 h 8081076"/>
                <a:gd name="connsiteX297" fmla="*/ 3371676 w 4525107"/>
                <a:gd name="connsiteY297" fmla="*/ 6696148 h 8081076"/>
                <a:gd name="connsiteX298" fmla="*/ 3440974 w 4525107"/>
                <a:gd name="connsiteY298" fmla="*/ 6691528 h 8081076"/>
                <a:gd name="connsiteX299" fmla="*/ 3436385 w 4525107"/>
                <a:gd name="connsiteY299" fmla="*/ 6637470 h 8081076"/>
                <a:gd name="connsiteX300" fmla="*/ 3361014 w 4525107"/>
                <a:gd name="connsiteY300" fmla="*/ 6632738 h 8081076"/>
                <a:gd name="connsiteX301" fmla="*/ 3281660 w 4525107"/>
                <a:gd name="connsiteY301" fmla="*/ 6602764 h 8081076"/>
                <a:gd name="connsiteX302" fmla="*/ 3298127 w 4525107"/>
                <a:gd name="connsiteY302" fmla="*/ 6600836 h 8081076"/>
                <a:gd name="connsiteX303" fmla="*/ 3363678 w 4525107"/>
                <a:gd name="connsiteY303" fmla="*/ 6606718 h 8081076"/>
                <a:gd name="connsiteX304" fmla="*/ 3437074 w 4525107"/>
                <a:gd name="connsiteY304" fmla="*/ 6633150 h 8081076"/>
                <a:gd name="connsiteX305" fmla="*/ 3465268 w 4525107"/>
                <a:gd name="connsiteY305" fmla="*/ 6580774 h 8081076"/>
                <a:gd name="connsiteX306" fmla="*/ 3402111 w 4525107"/>
                <a:gd name="connsiteY306" fmla="*/ 6547040 h 8081076"/>
                <a:gd name="connsiteX307" fmla="*/ 3322363 w 4525107"/>
                <a:gd name="connsiteY307" fmla="*/ 6557810 h 8081076"/>
                <a:gd name="connsiteX308" fmla="*/ 3322044 w 4525107"/>
                <a:gd name="connsiteY308" fmla="*/ 6555604 h 8081076"/>
                <a:gd name="connsiteX309" fmla="*/ 3350166 w 4525107"/>
                <a:gd name="connsiteY309" fmla="*/ 6530218 h 8081076"/>
                <a:gd name="connsiteX310" fmla="*/ 3375913 w 4525107"/>
                <a:gd name="connsiteY310" fmla="*/ 6526038 h 8081076"/>
                <a:gd name="connsiteX311" fmla="*/ 3405856 w 4525107"/>
                <a:gd name="connsiteY311" fmla="*/ 6528690 h 8081076"/>
                <a:gd name="connsiteX312" fmla="*/ 3471819 w 4525107"/>
                <a:gd name="connsiteY312" fmla="*/ 6574884 h 8081076"/>
                <a:gd name="connsiteX313" fmla="*/ 3564027 w 4525107"/>
                <a:gd name="connsiteY313" fmla="*/ 6550194 h 8081076"/>
                <a:gd name="connsiteX314" fmla="*/ 3612941 w 4525107"/>
                <a:gd name="connsiteY314" fmla="*/ 6576532 h 8081076"/>
                <a:gd name="connsiteX315" fmla="*/ 3602687 w 4525107"/>
                <a:gd name="connsiteY315" fmla="*/ 6508638 h 8081076"/>
                <a:gd name="connsiteX316" fmla="*/ 3687158 w 4525107"/>
                <a:gd name="connsiteY316" fmla="*/ 6424390 h 8081076"/>
                <a:gd name="connsiteX317" fmla="*/ 3730014 w 4525107"/>
                <a:gd name="connsiteY317" fmla="*/ 6424480 h 8081076"/>
                <a:gd name="connsiteX318" fmla="*/ 3736096 w 4525107"/>
                <a:gd name="connsiteY318" fmla="*/ 6426374 h 8081076"/>
                <a:gd name="connsiteX319" fmla="*/ 3740357 w 4525107"/>
                <a:gd name="connsiteY319" fmla="*/ 6346998 h 8081076"/>
                <a:gd name="connsiteX320" fmla="*/ 3770332 w 4525107"/>
                <a:gd name="connsiteY320" fmla="*/ 6267644 h 8081076"/>
                <a:gd name="connsiteX321" fmla="*/ 3705256 w 4525107"/>
                <a:gd name="connsiteY321" fmla="*/ 6266670 h 8081076"/>
                <a:gd name="connsiteX322" fmla="*/ 3714084 w 4525107"/>
                <a:gd name="connsiteY322" fmla="*/ 6266880 h 8081076"/>
                <a:gd name="connsiteX323" fmla="*/ 3715987 w 4525107"/>
                <a:gd name="connsiteY323" fmla="*/ 6268036 h 8081076"/>
                <a:gd name="connsiteX324" fmla="*/ 3674828 w 4525107"/>
                <a:gd name="connsiteY324" fmla="*/ 6337184 h 8081076"/>
                <a:gd name="connsiteX325" fmla="*/ 3685596 w 4525107"/>
                <a:gd name="connsiteY325" fmla="*/ 6416934 h 8081076"/>
                <a:gd name="connsiteX326" fmla="*/ 3683388 w 4525107"/>
                <a:gd name="connsiteY326" fmla="*/ 6417252 h 8081076"/>
                <a:gd name="connsiteX327" fmla="*/ 3656478 w 4525107"/>
                <a:gd name="connsiteY327" fmla="*/ 6333440 h 8081076"/>
                <a:gd name="connsiteX328" fmla="*/ 3705256 w 4525107"/>
                <a:gd name="connsiteY328" fmla="*/ 6266670 h 8081076"/>
                <a:gd name="connsiteX329" fmla="*/ 3642996 w 4525107"/>
                <a:gd name="connsiteY329" fmla="*/ 6265678 h 8081076"/>
                <a:gd name="connsiteX330" fmla="*/ 3652409 w 4525107"/>
                <a:gd name="connsiteY330" fmla="*/ 6266064 h 8081076"/>
                <a:gd name="connsiteX331" fmla="*/ 3654335 w 4525107"/>
                <a:gd name="connsiteY331" fmla="*/ 6267522 h 8081076"/>
                <a:gd name="connsiteX332" fmla="*/ 3603757 w 4525107"/>
                <a:gd name="connsiteY332" fmla="*/ 6352418 h 8081076"/>
                <a:gd name="connsiteX333" fmla="*/ 3607654 w 4525107"/>
                <a:gd name="connsiteY333" fmla="*/ 6451160 h 8081076"/>
                <a:gd name="connsiteX334" fmla="*/ 3605268 w 4525107"/>
                <a:gd name="connsiteY334" fmla="*/ 6451522 h 8081076"/>
                <a:gd name="connsiteX335" fmla="*/ 3584511 w 4525107"/>
                <a:gd name="connsiteY335" fmla="*/ 6347526 h 8081076"/>
                <a:gd name="connsiteX336" fmla="*/ 3642996 w 4525107"/>
                <a:gd name="connsiteY336" fmla="*/ 6265678 h 8081076"/>
                <a:gd name="connsiteX337" fmla="*/ 1674211 w 4525107"/>
                <a:gd name="connsiteY337" fmla="*/ 6228416 h 8081076"/>
                <a:gd name="connsiteX338" fmla="*/ 1742250 w 4525107"/>
                <a:gd name="connsiteY338" fmla="*/ 6239682 h 8081076"/>
                <a:gd name="connsiteX339" fmla="*/ 1815713 w 4525107"/>
                <a:gd name="connsiteY339" fmla="*/ 6316164 h 8081076"/>
                <a:gd name="connsiteX340" fmla="*/ 1814052 w 4525107"/>
                <a:gd name="connsiteY340" fmla="*/ 6317914 h 8081076"/>
                <a:gd name="connsiteX341" fmla="*/ 1735263 w 4525107"/>
                <a:gd name="connsiteY341" fmla="*/ 6258272 h 8081076"/>
                <a:gd name="connsiteX342" fmla="*/ 1636694 w 4525107"/>
                <a:gd name="connsiteY342" fmla="*/ 6251238 h 8081076"/>
                <a:gd name="connsiteX343" fmla="*/ 1636598 w 4525107"/>
                <a:gd name="connsiteY343" fmla="*/ 6248828 h 8081076"/>
                <a:gd name="connsiteX344" fmla="*/ 1674211 w 4525107"/>
                <a:gd name="connsiteY344" fmla="*/ 6228416 h 8081076"/>
                <a:gd name="connsiteX345" fmla="*/ 3734801 w 4525107"/>
                <a:gd name="connsiteY345" fmla="*/ 6223104 h 8081076"/>
                <a:gd name="connsiteX346" fmla="*/ 3698028 w 4525107"/>
                <a:gd name="connsiteY346" fmla="*/ 6226780 h 8081076"/>
                <a:gd name="connsiteX347" fmla="*/ 3550857 w 4525107"/>
                <a:gd name="connsiteY347" fmla="*/ 6373564 h 8081076"/>
                <a:gd name="connsiteX348" fmla="*/ 3568722 w 4525107"/>
                <a:gd name="connsiteY348" fmla="*/ 6491850 h 8081076"/>
                <a:gd name="connsiteX349" fmla="*/ 3483501 w 4525107"/>
                <a:gd name="connsiteY349" fmla="*/ 6445966 h 8081076"/>
                <a:gd name="connsiteX350" fmla="*/ 3261663 w 4525107"/>
                <a:gd name="connsiteY350" fmla="*/ 6592590 h 8081076"/>
                <a:gd name="connsiteX351" fmla="*/ 3408289 w 4525107"/>
                <a:gd name="connsiteY351" fmla="*/ 6814428 h 8081076"/>
                <a:gd name="connsiteX352" fmla="*/ 3501875 w 4525107"/>
                <a:gd name="connsiteY352" fmla="*/ 6806770 h 8081076"/>
                <a:gd name="connsiteX353" fmla="*/ 3445574 w 4525107"/>
                <a:gd name="connsiteY353" fmla="*/ 6902218 h 8081076"/>
                <a:gd name="connsiteX354" fmla="*/ 3592199 w 4525107"/>
                <a:gd name="connsiteY354" fmla="*/ 7124054 h 8081076"/>
                <a:gd name="connsiteX355" fmla="*/ 3814037 w 4525107"/>
                <a:gd name="connsiteY355" fmla="*/ 6977430 h 8081076"/>
                <a:gd name="connsiteX356" fmla="*/ 3805447 w 4525107"/>
                <a:gd name="connsiteY356" fmla="*/ 6881586 h 8081076"/>
                <a:gd name="connsiteX357" fmla="*/ 3868868 w 4525107"/>
                <a:gd name="connsiteY357" fmla="*/ 6908444 h 8081076"/>
                <a:gd name="connsiteX358" fmla="*/ 4090706 w 4525107"/>
                <a:gd name="connsiteY358" fmla="*/ 6761818 h 8081076"/>
                <a:gd name="connsiteX359" fmla="*/ 3944080 w 4525107"/>
                <a:gd name="connsiteY359" fmla="*/ 6539982 h 8081076"/>
                <a:gd name="connsiteX360" fmla="*/ 3866115 w 4525107"/>
                <a:gd name="connsiteY360" fmla="*/ 6541184 h 8081076"/>
                <a:gd name="connsiteX361" fmla="*/ 3919320 w 4525107"/>
                <a:gd name="connsiteY361" fmla="*/ 6448776 h 8081076"/>
                <a:gd name="connsiteX362" fmla="*/ 3772695 w 4525107"/>
                <a:gd name="connsiteY362" fmla="*/ 6226940 h 8081076"/>
                <a:gd name="connsiteX363" fmla="*/ 3734801 w 4525107"/>
                <a:gd name="connsiteY363" fmla="*/ 6223104 h 8081076"/>
                <a:gd name="connsiteX364" fmla="*/ 2719874 w 4525107"/>
                <a:gd name="connsiteY364" fmla="*/ 6180234 h 8081076"/>
                <a:gd name="connsiteX365" fmla="*/ 2764180 w 4525107"/>
                <a:gd name="connsiteY365" fmla="*/ 6280816 h 8081076"/>
                <a:gd name="connsiteX366" fmla="*/ 2695593 w 4525107"/>
                <a:gd name="connsiteY366" fmla="*/ 6366696 h 8081076"/>
                <a:gd name="connsiteX367" fmla="*/ 2692967 w 4525107"/>
                <a:gd name="connsiteY367" fmla="*/ 6365422 h 8081076"/>
                <a:gd name="connsiteX368" fmla="*/ 2739672 w 4525107"/>
                <a:gd name="connsiteY368" fmla="*/ 6277624 h 8081076"/>
                <a:gd name="connsiteX369" fmla="*/ 2717008 w 4525107"/>
                <a:gd name="connsiteY369" fmla="*/ 6180792 h 8081076"/>
                <a:gd name="connsiteX370" fmla="*/ 2719874 w 4525107"/>
                <a:gd name="connsiteY370" fmla="*/ 6180234 h 8081076"/>
                <a:gd name="connsiteX371" fmla="*/ 1470195 w 4525107"/>
                <a:gd name="connsiteY371" fmla="*/ 6164024 h 8081076"/>
                <a:gd name="connsiteX372" fmla="*/ 1496941 w 4525107"/>
                <a:gd name="connsiteY372" fmla="*/ 6167056 h 8081076"/>
                <a:gd name="connsiteX373" fmla="*/ 1540643 w 4525107"/>
                <a:gd name="connsiteY373" fmla="*/ 6252374 h 8081076"/>
                <a:gd name="connsiteX374" fmla="*/ 1517900 w 4525107"/>
                <a:gd name="connsiteY374" fmla="*/ 6283366 h 8081076"/>
                <a:gd name="connsiteX375" fmla="*/ 1545883 w 4525107"/>
                <a:gd name="connsiteY375" fmla="*/ 6286040 h 8081076"/>
                <a:gd name="connsiteX376" fmla="*/ 1589584 w 4525107"/>
                <a:gd name="connsiteY376" fmla="*/ 6371358 h 8081076"/>
                <a:gd name="connsiteX377" fmla="*/ 1504264 w 4525107"/>
                <a:gd name="connsiteY377" fmla="*/ 6415060 h 8081076"/>
                <a:gd name="connsiteX378" fmla="*/ 1482610 w 4525107"/>
                <a:gd name="connsiteY378" fmla="*/ 6402912 h 8081076"/>
                <a:gd name="connsiteX379" fmla="*/ 1481872 w 4525107"/>
                <a:gd name="connsiteY379" fmla="*/ 6437594 h 8081076"/>
                <a:gd name="connsiteX380" fmla="*/ 1396549 w 4525107"/>
                <a:gd name="connsiteY380" fmla="*/ 6481296 h 8081076"/>
                <a:gd name="connsiteX381" fmla="*/ 1352849 w 4525107"/>
                <a:gd name="connsiteY381" fmla="*/ 6395976 h 8081076"/>
                <a:gd name="connsiteX382" fmla="*/ 1376822 w 4525107"/>
                <a:gd name="connsiteY382" fmla="*/ 6364018 h 8081076"/>
                <a:gd name="connsiteX383" fmla="*/ 1342986 w 4525107"/>
                <a:gd name="connsiteY383" fmla="*/ 6363036 h 8081076"/>
                <a:gd name="connsiteX384" fmla="*/ 1299285 w 4525107"/>
                <a:gd name="connsiteY384" fmla="*/ 6277716 h 8081076"/>
                <a:gd name="connsiteX385" fmla="*/ 1384605 w 4525107"/>
                <a:gd name="connsiteY385" fmla="*/ 6234016 h 8081076"/>
                <a:gd name="connsiteX386" fmla="*/ 1413312 w 4525107"/>
                <a:gd name="connsiteY386" fmla="*/ 6253850 h 8081076"/>
                <a:gd name="connsiteX387" fmla="*/ 1411622 w 4525107"/>
                <a:gd name="connsiteY387" fmla="*/ 6210756 h 8081076"/>
                <a:gd name="connsiteX388" fmla="*/ 1470195 w 4525107"/>
                <a:gd name="connsiteY388" fmla="*/ 6164024 h 8081076"/>
                <a:gd name="connsiteX389" fmla="*/ 2683359 w 4525107"/>
                <a:gd name="connsiteY389" fmla="*/ 6161474 h 8081076"/>
                <a:gd name="connsiteX390" fmla="*/ 2699413 w 4525107"/>
                <a:gd name="connsiteY390" fmla="*/ 6247286 h 8081076"/>
                <a:gd name="connsiteX391" fmla="*/ 2636242 w 4525107"/>
                <a:gd name="connsiteY391" fmla="*/ 6307538 h 8081076"/>
                <a:gd name="connsiteX392" fmla="*/ 2634548 w 4525107"/>
                <a:gd name="connsiteY392" fmla="*/ 6306198 h 8081076"/>
                <a:gd name="connsiteX393" fmla="*/ 2682214 w 4525107"/>
                <a:gd name="connsiteY393" fmla="*/ 6241736 h 8081076"/>
                <a:gd name="connsiteX394" fmla="*/ 2681201 w 4525107"/>
                <a:gd name="connsiteY394" fmla="*/ 6161570 h 8081076"/>
                <a:gd name="connsiteX395" fmla="*/ 2683359 w 4525107"/>
                <a:gd name="connsiteY395" fmla="*/ 6161474 h 8081076"/>
                <a:gd name="connsiteX396" fmla="*/ 1472793 w 4525107"/>
                <a:gd name="connsiteY396" fmla="*/ 6147738 h 8081076"/>
                <a:gd name="connsiteX397" fmla="*/ 1408237 w 4525107"/>
                <a:gd name="connsiteY397" fmla="*/ 6199240 h 8081076"/>
                <a:gd name="connsiteX398" fmla="*/ 1410101 w 4525107"/>
                <a:gd name="connsiteY398" fmla="*/ 6246732 h 8081076"/>
                <a:gd name="connsiteX399" fmla="*/ 1378464 w 4525107"/>
                <a:gd name="connsiteY399" fmla="*/ 6224876 h 8081076"/>
                <a:gd name="connsiteX400" fmla="*/ 1284432 w 4525107"/>
                <a:gd name="connsiteY400" fmla="*/ 6273038 h 8081076"/>
                <a:gd name="connsiteX401" fmla="*/ 1332594 w 4525107"/>
                <a:gd name="connsiteY401" fmla="*/ 6367070 h 8081076"/>
                <a:gd name="connsiteX402" fmla="*/ 1369886 w 4525107"/>
                <a:gd name="connsiteY402" fmla="*/ 6368152 h 8081076"/>
                <a:gd name="connsiteX403" fmla="*/ 1343467 w 4525107"/>
                <a:gd name="connsiteY403" fmla="*/ 6403370 h 8081076"/>
                <a:gd name="connsiteX404" fmla="*/ 1391628 w 4525107"/>
                <a:gd name="connsiteY404" fmla="*/ 6497402 h 8081076"/>
                <a:gd name="connsiteX405" fmla="*/ 1485660 w 4525107"/>
                <a:gd name="connsiteY405" fmla="*/ 6449238 h 8081076"/>
                <a:gd name="connsiteX406" fmla="*/ 1486473 w 4525107"/>
                <a:gd name="connsiteY406" fmla="*/ 6411016 h 8081076"/>
                <a:gd name="connsiteX407" fmla="*/ 1510338 w 4525107"/>
                <a:gd name="connsiteY407" fmla="*/ 6424406 h 8081076"/>
                <a:gd name="connsiteX408" fmla="*/ 1604370 w 4525107"/>
                <a:gd name="connsiteY408" fmla="*/ 6376242 h 8081076"/>
                <a:gd name="connsiteX409" fmla="*/ 1556207 w 4525107"/>
                <a:gd name="connsiteY409" fmla="*/ 6282208 h 8081076"/>
                <a:gd name="connsiteX410" fmla="*/ 1525367 w 4525107"/>
                <a:gd name="connsiteY410" fmla="*/ 6279262 h 8081076"/>
                <a:gd name="connsiteX411" fmla="*/ 1550432 w 4525107"/>
                <a:gd name="connsiteY411" fmla="*/ 6245110 h 8081076"/>
                <a:gd name="connsiteX412" fmla="*/ 1502271 w 4525107"/>
                <a:gd name="connsiteY412" fmla="*/ 6151078 h 8081076"/>
                <a:gd name="connsiteX413" fmla="*/ 1472793 w 4525107"/>
                <a:gd name="connsiteY413" fmla="*/ 6147738 h 8081076"/>
                <a:gd name="connsiteX414" fmla="*/ 2639995 w 4525107"/>
                <a:gd name="connsiteY414" fmla="*/ 6136452 h 8081076"/>
                <a:gd name="connsiteX415" fmla="*/ 2627005 w 4525107"/>
                <a:gd name="connsiteY415" fmla="*/ 6217530 h 8081076"/>
                <a:gd name="connsiteX416" fmla="*/ 2589958 w 4525107"/>
                <a:gd name="connsiteY416" fmla="*/ 6291094 h 8081076"/>
                <a:gd name="connsiteX417" fmla="*/ 2652180 w 4525107"/>
                <a:gd name="connsiteY417" fmla="*/ 6423720 h 8081076"/>
                <a:gd name="connsiteX418" fmla="*/ 2615972 w 4525107"/>
                <a:gd name="connsiteY418" fmla="*/ 6473060 h 8081076"/>
                <a:gd name="connsiteX419" fmla="*/ 2660523 w 4525107"/>
                <a:gd name="connsiteY419" fmla="*/ 6477316 h 8081076"/>
                <a:gd name="connsiteX420" fmla="*/ 2730103 w 4525107"/>
                <a:gd name="connsiteY420" fmla="*/ 6613160 h 8081076"/>
                <a:gd name="connsiteX421" fmla="*/ 2636983 w 4525107"/>
                <a:gd name="connsiteY421" fmla="*/ 6687538 h 8081076"/>
                <a:gd name="connsiteX422" fmla="*/ 2714404 w 4525107"/>
                <a:gd name="connsiteY422" fmla="*/ 6748660 h 8081076"/>
                <a:gd name="connsiteX423" fmla="*/ 2813743 w 4525107"/>
                <a:gd name="connsiteY423" fmla="*/ 6743954 h 8081076"/>
                <a:gd name="connsiteX424" fmla="*/ 2813770 w 4525107"/>
                <a:gd name="connsiteY424" fmla="*/ 6746870 h 8081076"/>
                <a:gd name="connsiteX425" fmla="*/ 2706817 w 4525107"/>
                <a:gd name="connsiteY425" fmla="*/ 6772182 h 8081076"/>
                <a:gd name="connsiteX426" fmla="*/ 2634815 w 4525107"/>
                <a:gd name="connsiteY426" fmla="*/ 6689144 h 8081076"/>
                <a:gd name="connsiteX427" fmla="*/ 2635985 w 4525107"/>
                <a:gd name="connsiteY427" fmla="*/ 6687556 h 8081076"/>
                <a:gd name="connsiteX428" fmla="*/ 2594259 w 4525107"/>
                <a:gd name="connsiteY428" fmla="*/ 6682740 h 8081076"/>
                <a:gd name="connsiteX429" fmla="*/ 2559782 w 4525107"/>
                <a:gd name="connsiteY429" fmla="*/ 6663398 h 8081076"/>
                <a:gd name="connsiteX430" fmla="*/ 2558606 w 4525107"/>
                <a:gd name="connsiteY430" fmla="*/ 6718618 h 8081076"/>
                <a:gd name="connsiteX431" fmla="*/ 2542463 w 4525107"/>
                <a:gd name="connsiteY431" fmla="*/ 6749134 h 8081076"/>
                <a:gd name="connsiteX432" fmla="*/ 2582100 w 4525107"/>
                <a:gd name="connsiteY432" fmla="*/ 6848298 h 8081076"/>
                <a:gd name="connsiteX433" fmla="*/ 2513512 w 4525107"/>
                <a:gd name="connsiteY433" fmla="*/ 6934180 h 8081076"/>
                <a:gd name="connsiteX434" fmla="*/ 2510886 w 4525107"/>
                <a:gd name="connsiteY434" fmla="*/ 6932906 h 8081076"/>
                <a:gd name="connsiteX435" fmla="*/ 2557591 w 4525107"/>
                <a:gd name="connsiteY435" fmla="*/ 6845108 h 8081076"/>
                <a:gd name="connsiteX436" fmla="*/ 2538933 w 4525107"/>
                <a:gd name="connsiteY436" fmla="*/ 6754152 h 8081076"/>
                <a:gd name="connsiteX437" fmla="*/ 2483796 w 4525107"/>
                <a:gd name="connsiteY437" fmla="*/ 6789564 h 8081076"/>
                <a:gd name="connsiteX438" fmla="*/ 2498229 w 4525107"/>
                <a:gd name="connsiteY438" fmla="*/ 6874094 h 8081076"/>
                <a:gd name="connsiteX439" fmla="*/ 2435059 w 4525107"/>
                <a:gd name="connsiteY439" fmla="*/ 6934346 h 8081076"/>
                <a:gd name="connsiteX440" fmla="*/ 2433363 w 4525107"/>
                <a:gd name="connsiteY440" fmla="*/ 6933008 h 8081076"/>
                <a:gd name="connsiteX441" fmla="*/ 2481030 w 4525107"/>
                <a:gd name="connsiteY441" fmla="*/ 6868546 h 8081076"/>
                <a:gd name="connsiteX442" fmla="*/ 2480686 w 4525107"/>
                <a:gd name="connsiteY442" fmla="*/ 6790148 h 8081076"/>
                <a:gd name="connsiteX443" fmla="*/ 2422762 w 4525107"/>
                <a:gd name="connsiteY443" fmla="*/ 6788196 h 8081076"/>
                <a:gd name="connsiteX444" fmla="*/ 2379463 w 4525107"/>
                <a:gd name="connsiteY444" fmla="*/ 6761016 h 8081076"/>
                <a:gd name="connsiteX445" fmla="*/ 2336185 w 4525107"/>
                <a:gd name="connsiteY445" fmla="*/ 6821830 h 8081076"/>
                <a:gd name="connsiteX446" fmla="*/ 2338080 w 4525107"/>
                <a:gd name="connsiteY446" fmla="*/ 6902278 h 8081076"/>
                <a:gd name="connsiteX447" fmla="*/ 2335852 w 4525107"/>
                <a:gd name="connsiteY447" fmla="*/ 6902352 h 8081076"/>
                <a:gd name="connsiteX448" fmla="*/ 2318364 w 4525107"/>
                <a:gd name="connsiteY448" fmla="*/ 6816080 h 8081076"/>
                <a:gd name="connsiteX449" fmla="*/ 2373918 w 4525107"/>
                <a:gd name="connsiteY449" fmla="*/ 6755198 h 8081076"/>
                <a:gd name="connsiteX450" fmla="*/ 2353183 w 4525107"/>
                <a:gd name="connsiteY450" fmla="*/ 6652352 h 8081076"/>
                <a:gd name="connsiteX451" fmla="*/ 2391351 w 4525107"/>
                <a:gd name="connsiteY451" fmla="*/ 6601472 h 8081076"/>
                <a:gd name="connsiteX452" fmla="*/ 2337480 w 4525107"/>
                <a:gd name="connsiteY452" fmla="*/ 6599910 h 8081076"/>
                <a:gd name="connsiteX453" fmla="*/ 2312752 w 4525107"/>
                <a:gd name="connsiteY453" fmla="*/ 6587838 h 8081076"/>
                <a:gd name="connsiteX454" fmla="*/ 2216672 w 4525107"/>
                <a:gd name="connsiteY454" fmla="*/ 6619380 h 8081076"/>
                <a:gd name="connsiteX455" fmla="*/ 2130792 w 4525107"/>
                <a:gd name="connsiteY455" fmla="*/ 6550790 h 8081076"/>
                <a:gd name="connsiteX456" fmla="*/ 2132065 w 4525107"/>
                <a:gd name="connsiteY456" fmla="*/ 6548164 h 8081076"/>
                <a:gd name="connsiteX457" fmla="*/ 2219863 w 4525107"/>
                <a:gd name="connsiteY457" fmla="*/ 6594872 h 8081076"/>
                <a:gd name="connsiteX458" fmla="*/ 2303404 w 4525107"/>
                <a:gd name="connsiteY458" fmla="*/ 6581264 h 8081076"/>
                <a:gd name="connsiteX459" fmla="*/ 2268158 w 4525107"/>
                <a:gd name="connsiteY459" fmla="*/ 6530276 h 8081076"/>
                <a:gd name="connsiteX460" fmla="*/ 2190900 w 4525107"/>
                <a:gd name="connsiteY460" fmla="*/ 6535502 h 8081076"/>
                <a:gd name="connsiteX461" fmla="*/ 2130647 w 4525107"/>
                <a:gd name="connsiteY461" fmla="*/ 6472332 h 8081076"/>
                <a:gd name="connsiteX462" fmla="*/ 2131985 w 4525107"/>
                <a:gd name="connsiteY462" fmla="*/ 6470636 h 8081076"/>
                <a:gd name="connsiteX463" fmla="*/ 2196449 w 4525107"/>
                <a:gd name="connsiteY463" fmla="*/ 6518300 h 8081076"/>
                <a:gd name="connsiteX464" fmla="*/ 2265833 w 4525107"/>
                <a:gd name="connsiteY464" fmla="*/ 6521364 h 8081076"/>
                <a:gd name="connsiteX465" fmla="*/ 2267243 w 4525107"/>
                <a:gd name="connsiteY465" fmla="*/ 6467130 h 8081076"/>
                <a:gd name="connsiteX466" fmla="*/ 2192855 w 4525107"/>
                <a:gd name="connsiteY466" fmla="*/ 6454102 h 8081076"/>
                <a:gd name="connsiteX467" fmla="*/ 2117299 w 4525107"/>
                <a:gd name="connsiteY467" fmla="*/ 6415546 h 8081076"/>
                <a:gd name="connsiteX468" fmla="*/ 2133877 w 4525107"/>
                <a:gd name="connsiteY468" fmla="*/ 6415448 h 8081076"/>
                <a:gd name="connsiteX469" fmla="*/ 2198377 w 4525107"/>
                <a:gd name="connsiteY469" fmla="*/ 6428534 h 8081076"/>
                <a:gd name="connsiteX470" fmla="*/ 2268406 w 4525107"/>
                <a:gd name="connsiteY470" fmla="*/ 6462912 h 8081076"/>
                <a:gd name="connsiteX471" fmla="*/ 2302211 w 4525107"/>
                <a:gd name="connsiteY471" fmla="*/ 6413970 h 8081076"/>
                <a:gd name="connsiteX472" fmla="*/ 2243167 w 4525107"/>
                <a:gd name="connsiteY472" fmla="*/ 6373468 h 8081076"/>
                <a:gd name="connsiteX473" fmla="*/ 2162718 w 4525107"/>
                <a:gd name="connsiteY473" fmla="*/ 6375362 h 8081076"/>
                <a:gd name="connsiteX474" fmla="*/ 2162644 w 4525107"/>
                <a:gd name="connsiteY474" fmla="*/ 6373134 h 8081076"/>
                <a:gd name="connsiteX475" fmla="*/ 2193398 w 4525107"/>
                <a:gd name="connsiteY475" fmla="*/ 6351010 h 8081076"/>
                <a:gd name="connsiteX476" fmla="*/ 2219449 w 4525107"/>
                <a:gd name="connsiteY476" fmla="*/ 6349700 h 8081076"/>
                <a:gd name="connsiteX477" fmla="*/ 2248916 w 4525107"/>
                <a:gd name="connsiteY477" fmla="*/ 6355642 h 8081076"/>
                <a:gd name="connsiteX478" fmla="*/ 2309373 w 4525107"/>
                <a:gd name="connsiteY478" fmla="*/ 6408840 h 8081076"/>
                <a:gd name="connsiteX479" fmla="*/ 2403744 w 4525107"/>
                <a:gd name="connsiteY479" fmla="*/ 6394486 h 8081076"/>
                <a:gd name="connsiteX480" fmla="*/ 2449450 w 4525107"/>
                <a:gd name="connsiteY480" fmla="*/ 6426066 h 8081076"/>
                <a:gd name="connsiteX481" fmla="*/ 2446758 w 4525107"/>
                <a:gd name="connsiteY481" fmla="*/ 6357454 h 8081076"/>
                <a:gd name="connsiteX482" fmla="*/ 2540017 w 4525107"/>
                <a:gd name="connsiteY482" fmla="*/ 6283052 h 8081076"/>
                <a:gd name="connsiteX483" fmla="*/ 2582601 w 4525107"/>
                <a:gd name="connsiteY483" fmla="*/ 6287876 h 8081076"/>
                <a:gd name="connsiteX484" fmla="*/ 2588437 w 4525107"/>
                <a:gd name="connsiteY484" fmla="*/ 6290430 h 8081076"/>
                <a:gd name="connsiteX485" fmla="*/ 2601439 w 4525107"/>
                <a:gd name="connsiteY485" fmla="*/ 6212008 h 8081076"/>
                <a:gd name="connsiteX486" fmla="*/ 2639995 w 4525107"/>
                <a:gd name="connsiteY486" fmla="*/ 6136452 h 8081076"/>
                <a:gd name="connsiteX487" fmla="*/ 2575425 w 4525107"/>
                <a:gd name="connsiteY487" fmla="*/ 6128296 h 8081076"/>
                <a:gd name="connsiteX488" fmla="*/ 2584175 w 4525107"/>
                <a:gd name="connsiteY488" fmla="*/ 6129480 h 8081076"/>
                <a:gd name="connsiteX489" fmla="*/ 2585940 w 4525107"/>
                <a:gd name="connsiteY489" fmla="*/ 6130838 h 8081076"/>
                <a:gd name="connsiteX490" fmla="*/ 2537394 w 4525107"/>
                <a:gd name="connsiteY490" fmla="*/ 6195018 h 8081076"/>
                <a:gd name="connsiteX491" fmla="*/ 2539288 w 4525107"/>
                <a:gd name="connsiteY491" fmla="*/ 6275468 h 8081076"/>
                <a:gd name="connsiteX492" fmla="*/ 2537059 w 4525107"/>
                <a:gd name="connsiteY492" fmla="*/ 6275540 h 8081076"/>
                <a:gd name="connsiteX493" fmla="*/ 2519571 w 4525107"/>
                <a:gd name="connsiteY493" fmla="*/ 6189270 h 8081076"/>
                <a:gd name="connsiteX494" fmla="*/ 2575425 w 4525107"/>
                <a:gd name="connsiteY494" fmla="*/ 6128296 h 8081076"/>
                <a:gd name="connsiteX495" fmla="*/ 2513656 w 4525107"/>
                <a:gd name="connsiteY495" fmla="*/ 6120432 h 8081076"/>
                <a:gd name="connsiteX496" fmla="*/ 2522969 w 4525107"/>
                <a:gd name="connsiteY496" fmla="*/ 6121858 h 8081076"/>
                <a:gd name="connsiteX497" fmla="*/ 2524721 w 4525107"/>
                <a:gd name="connsiteY497" fmla="*/ 6123518 h 8081076"/>
                <a:gd name="connsiteX498" fmla="*/ 2465076 w 4525107"/>
                <a:gd name="connsiteY498" fmla="*/ 6202308 h 8081076"/>
                <a:gd name="connsiteX499" fmla="*/ 2458043 w 4525107"/>
                <a:gd name="connsiteY499" fmla="*/ 6300878 h 8081076"/>
                <a:gd name="connsiteX500" fmla="*/ 2455632 w 4525107"/>
                <a:gd name="connsiteY500" fmla="*/ 6300974 h 8081076"/>
                <a:gd name="connsiteX501" fmla="*/ 2446488 w 4525107"/>
                <a:gd name="connsiteY501" fmla="*/ 6195320 h 8081076"/>
                <a:gd name="connsiteX502" fmla="*/ 2513656 w 4525107"/>
                <a:gd name="connsiteY502" fmla="*/ 6120432 h 8081076"/>
                <a:gd name="connsiteX503" fmla="*/ 2572647 w 4525107"/>
                <a:gd name="connsiteY503" fmla="*/ 6087850 h 8081076"/>
                <a:gd name="connsiteX504" fmla="*/ 2410164 w 4525107"/>
                <a:gd name="connsiteY504" fmla="*/ 6217482 h 8081076"/>
                <a:gd name="connsiteX505" fmla="*/ 2414854 w 4525107"/>
                <a:gd name="connsiteY505" fmla="*/ 6337018 h 8081076"/>
                <a:gd name="connsiteX506" fmla="*/ 2335223 w 4525107"/>
                <a:gd name="connsiteY506" fmla="*/ 6282000 h 8081076"/>
                <a:gd name="connsiteX507" fmla="*/ 2098547 w 4525107"/>
                <a:gd name="connsiteY507" fmla="*/ 6403226 h 8081076"/>
                <a:gd name="connsiteX508" fmla="*/ 2219773 w 4525107"/>
                <a:gd name="connsiteY508" fmla="*/ 6639900 h 8081076"/>
                <a:gd name="connsiteX509" fmla="*/ 2313633 w 4525107"/>
                <a:gd name="connsiteY509" fmla="*/ 6642626 h 8081076"/>
                <a:gd name="connsiteX510" fmla="*/ 2247133 w 4525107"/>
                <a:gd name="connsiteY510" fmla="*/ 6731272 h 8081076"/>
                <a:gd name="connsiteX511" fmla="*/ 2368359 w 4525107"/>
                <a:gd name="connsiteY511" fmla="*/ 6967946 h 8081076"/>
                <a:gd name="connsiteX512" fmla="*/ 2605035 w 4525107"/>
                <a:gd name="connsiteY512" fmla="*/ 6846722 h 8081076"/>
                <a:gd name="connsiteX513" fmla="*/ 2607083 w 4525107"/>
                <a:gd name="connsiteY513" fmla="*/ 6750516 h 8081076"/>
                <a:gd name="connsiteX514" fmla="*/ 2667150 w 4525107"/>
                <a:gd name="connsiteY514" fmla="*/ 6784214 h 8081076"/>
                <a:gd name="connsiteX515" fmla="*/ 2903825 w 4525107"/>
                <a:gd name="connsiteY515" fmla="*/ 6662988 h 8081076"/>
                <a:gd name="connsiteX516" fmla="*/ 2782600 w 4525107"/>
                <a:gd name="connsiteY516" fmla="*/ 6426314 h 8081076"/>
                <a:gd name="connsiteX517" fmla="*/ 2704979 w 4525107"/>
                <a:gd name="connsiteY517" fmla="*/ 6418898 h 8081076"/>
                <a:gd name="connsiteX518" fmla="*/ 2768065 w 4525107"/>
                <a:gd name="connsiteY518" fmla="*/ 6332932 h 8081076"/>
                <a:gd name="connsiteX519" fmla="*/ 2646839 w 4525107"/>
                <a:gd name="connsiteY519" fmla="*/ 6096258 h 8081076"/>
                <a:gd name="connsiteX520" fmla="*/ 2572647 w 4525107"/>
                <a:gd name="connsiteY520" fmla="*/ 6087850 h 8081076"/>
                <a:gd name="connsiteX521" fmla="*/ 1178749 w 4525107"/>
                <a:gd name="connsiteY521" fmla="*/ 6074408 h 8081076"/>
                <a:gd name="connsiteX522" fmla="*/ 1246788 w 4525107"/>
                <a:gd name="connsiteY522" fmla="*/ 6085676 h 8081076"/>
                <a:gd name="connsiteX523" fmla="*/ 1320253 w 4525107"/>
                <a:gd name="connsiteY523" fmla="*/ 6162156 h 8081076"/>
                <a:gd name="connsiteX524" fmla="*/ 1318591 w 4525107"/>
                <a:gd name="connsiteY524" fmla="*/ 6163910 h 8081076"/>
                <a:gd name="connsiteX525" fmla="*/ 1239801 w 4525107"/>
                <a:gd name="connsiteY525" fmla="*/ 6104266 h 8081076"/>
                <a:gd name="connsiteX526" fmla="*/ 1141231 w 4525107"/>
                <a:gd name="connsiteY526" fmla="*/ 6097234 h 8081076"/>
                <a:gd name="connsiteX527" fmla="*/ 1141136 w 4525107"/>
                <a:gd name="connsiteY527" fmla="*/ 6094820 h 8081076"/>
                <a:gd name="connsiteX528" fmla="*/ 1178749 w 4525107"/>
                <a:gd name="connsiteY528" fmla="*/ 6074408 h 8081076"/>
                <a:gd name="connsiteX529" fmla="*/ 1664486 w 4525107"/>
                <a:gd name="connsiteY529" fmla="*/ 5964212 h 8081076"/>
                <a:gd name="connsiteX530" fmla="*/ 1708792 w 4525107"/>
                <a:gd name="connsiteY530" fmla="*/ 6064794 h 8081076"/>
                <a:gd name="connsiteX531" fmla="*/ 1640205 w 4525107"/>
                <a:gd name="connsiteY531" fmla="*/ 6150674 h 8081076"/>
                <a:gd name="connsiteX532" fmla="*/ 1637579 w 4525107"/>
                <a:gd name="connsiteY532" fmla="*/ 6149400 h 8081076"/>
                <a:gd name="connsiteX533" fmla="*/ 1684284 w 4525107"/>
                <a:gd name="connsiteY533" fmla="*/ 6061602 h 8081076"/>
                <a:gd name="connsiteX534" fmla="*/ 1661620 w 4525107"/>
                <a:gd name="connsiteY534" fmla="*/ 5964770 h 8081076"/>
                <a:gd name="connsiteX535" fmla="*/ 1664486 w 4525107"/>
                <a:gd name="connsiteY535" fmla="*/ 5964212 h 8081076"/>
                <a:gd name="connsiteX536" fmla="*/ 1627971 w 4525107"/>
                <a:gd name="connsiteY536" fmla="*/ 5945452 h 8081076"/>
                <a:gd name="connsiteX537" fmla="*/ 1644025 w 4525107"/>
                <a:gd name="connsiteY537" fmla="*/ 6031264 h 8081076"/>
                <a:gd name="connsiteX538" fmla="*/ 1580854 w 4525107"/>
                <a:gd name="connsiteY538" fmla="*/ 6091516 h 8081076"/>
                <a:gd name="connsiteX539" fmla="*/ 1579160 w 4525107"/>
                <a:gd name="connsiteY539" fmla="*/ 6090176 h 8081076"/>
                <a:gd name="connsiteX540" fmla="*/ 1626826 w 4525107"/>
                <a:gd name="connsiteY540" fmla="*/ 6025714 h 8081076"/>
                <a:gd name="connsiteX541" fmla="*/ 1625813 w 4525107"/>
                <a:gd name="connsiteY541" fmla="*/ 5945548 h 8081076"/>
                <a:gd name="connsiteX542" fmla="*/ 1627971 w 4525107"/>
                <a:gd name="connsiteY542" fmla="*/ 5945452 h 8081076"/>
                <a:gd name="connsiteX543" fmla="*/ 1584607 w 4525107"/>
                <a:gd name="connsiteY543" fmla="*/ 5920430 h 8081076"/>
                <a:gd name="connsiteX544" fmla="*/ 1571617 w 4525107"/>
                <a:gd name="connsiteY544" fmla="*/ 6001508 h 8081076"/>
                <a:gd name="connsiteX545" fmla="*/ 1534570 w 4525107"/>
                <a:gd name="connsiteY545" fmla="*/ 6075072 h 8081076"/>
                <a:gd name="connsiteX546" fmla="*/ 1596792 w 4525107"/>
                <a:gd name="connsiteY546" fmla="*/ 6207698 h 8081076"/>
                <a:gd name="connsiteX547" fmla="*/ 1560584 w 4525107"/>
                <a:gd name="connsiteY547" fmla="*/ 6257038 h 8081076"/>
                <a:gd name="connsiteX548" fmla="*/ 1605135 w 4525107"/>
                <a:gd name="connsiteY548" fmla="*/ 6261294 h 8081076"/>
                <a:gd name="connsiteX549" fmla="*/ 1674715 w 4525107"/>
                <a:gd name="connsiteY549" fmla="*/ 6397138 h 8081076"/>
                <a:gd name="connsiteX550" fmla="*/ 1581595 w 4525107"/>
                <a:gd name="connsiteY550" fmla="*/ 6471516 h 8081076"/>
                <a:gd name="connsiteX551" fmla="*/ 1659016 w 4525107"/>
                <a:gd name="connsiteY551" fmla="*/ 6532638 h 8081076"/>
                <a:gd name="connsiteX552" fmla="*/ 1758355 w 4525107"/>
                <a:gd name="connsiteY552" fmla="*/ 6527932 h 8081076"/>
                <a:gd name="connsiteX553" fmla="*/ 1758382 w 4525107"/>
                <a:gd name="connsiteY553" fmla="*/ 6530848 h 8081076"/>
                <a:gd name="connsiteX554" fmla="*/ 1651429 w 4525107"/>
                <a:gd name="connsiteY554" fmla="*/ 6556160 h 8081076"/>
                <a:gd name="connsiteX555" fmla="*/ 1579427 w 4525107"/>
                <a:gd name="connsiteY555" fmla="*/ 6473122 h 8081076"/>
                <a:gd name="connsiteX556" fmla="*/ 1580597 w 4525107"/>
                <a:gd name="connsiteY556" fmla="*/ 6471534 h 8081076"/>
                <a:gd name="connsiteX557" fmla="*/ 1538871 w 4525107"/>
                <a:gd name="connsiteY557" fmla="*/ 6466718 h 8081076"/>
                <a:gd name="connsiteX558" fmla="*/ 1504394 w 4525107"/>
                <a:gd name="connsiteY558" fmla="*/ 6447376 h 8081076"/>
                <a:gd name="connsiteX559" fmla="*/ 1503218 w 4525107"/>
                <a:gd name="connsiteY559" fmla="*/ 6502596 h 8081076"/>
                <a:gd name="connsiteX560" fmla="*/ 1487075 w 4525107"/>
                <a:gd name="connsiteY560" fmla="*/ 6533112 h 8081076"/>
                <a:gd name="connsiteX561" fmla="*/ 1526712 w 4525107"/>
                <a:gd name="connsiteY561" fmla="*/ 6632276 h 8081076"/>
                <a:gd name="connsiteX562" fmla="*/ 1458124 w 4525107"/>
                <a:gd name="connsiteY562" fmla="*/ 6718158 h 8081076"/>
                <a:gd name="connsiteX563" fmla="*/ 1455498 w 4525107"/>
                <a:gd name="connsiteY563" fmla="*/ 6716884 h 8081076"/>
                <a:gd name="connsiteX564" fmla="*/ 1502203 w 4525107"/>
                <a:gd name="connsiteY564" fmla="*/ 6629086 h 8081076"/>
                <a:gd name="connsiteX565" fmla="*/ 1483545 w 4525107"/>
                <a:gd name="connsiteY565" fmla="*/ 6538130 h 8081076"/>
                <a:gd name="connsiteX566" fmla="*/ 1428408 w 4525107"/>
                <a:gd name="connsiteY566" fmla="*/ 6573542 h 8081076"/>
                <a:gd name="connsiteX567" fmla="*/ 1442841 w 4525107"/>
                <a:gd name="connsiteY567" fmla="*/ 6658072 h 8081076"/>
                <a:gd name="connsiteX568" fmla="*/ 1379671 w 4525107"/>
                <a:gd name="connsiteY568" fmla="*/ 6718324 h 8081076"/>
                <a:gd name="connsiteX569" fmla="*/ 1377975 w 4525107"/>
                <a:gd name="connsiteY569" fmla="*/ 6716986 h 8081076"/>
                <a:gd name="connsiteX570" fmla="*/ 1425642 w 4525107"/>
                <a:gd name="connsiteY570" fmla="*/ 6652524 h 8081076"/>
                <a:gd name="connsiteX571" fmla="*/ 1425298 w 4525107"/>
                <a:gd name="connsiteY571" fmla="*/ 6574126 h 8081076"/>
                <a:gd name="connsiteX572" fmla="*/ 1367374 w 4525107"/>
                <a:gd name="connsiteY572" fmla="*/ 6572174 h 8081076"/>
                <a:gd name="connsiteX573" fmla="*/ 1324075 w 4525107"/>
                <a:gd name="connsiteY573" fmla="*/ 6544994 h 8081076"/>
                <a:gd name="connsiteX574" fmla="*/ 1280797 w 4525107"/>
                <a:gd name="connsiteY574" fmla="*/ 6605808 h 8081076"/>
                <a:gd name="connsiteX575" fmla="*/ 1282692 w 4525107"/>
                <a:gd name="connsiteY575" fmla="*/ 6686256 h 8081076"/>
                <a:gd name="connsiteX576" fmla="*/ 1280464 w 4525107"/>
                <a:gd name="connsiteY576" fmla="*/ 6686330 h 8081076"/>
                <a:gd name="connsiteX577" fmla="*/ 1262976 w 4525107"/>
                <a:gd name="connsiteY577" fmla="*/ 6600058 h 8081076"/>
                <a:gd name="connsiteX578" fmla="*/ 1318530 w 4525107"/>
                <a:gd name="connsiteY578" fmla="*/ 6539176 h 8081076"/>
                <a:gd name="connsiteX579" fmla="*/ 1297795 w 4525107"/>
                <a:gd name="connsiteY579" fmla="*/ 6436330 h 8081076"/>
                <a:gd name="connsiteX580" fmla="*/ 1335963 w 4525107"/>
                <a:gd name="connsiteY580" fmla="*/ 6385450 h 8081076"/>
                <a:gd name="connsiteX581" fmla="*/ 1282092 w 4525107"/>
                <a:gd name="connsiteY581" fmla="*/ 6383888 h 8081076"/>
                <a:gd name="connsiteX582" fmla="*/ 1257364 w 4525107"/>
                <a:gd name="connsiteY582" fmla="*/ 6371816 h 8081076"/>
                <a:gd name="connsiteX583" fmla="*/ 1161284 w 4525107"/>
                <a:gd name="connsiteY583" fmla="*/ 6403358 h 8081076"/>
                <a:gd name="connsiteX584" fmla="*/ 1075404 w 4525107"/>
                <a:gd name="connsiteY584" fmla="*/ 6334768 h 8081076"/>
                <a:gd name="connsiteX585" fmla="*/ 1076677 w 4525107"/>
                <a:gd name="connsiteY585" fmla="*/ 6332142 h 8081076"/>
                <a:gd name="connsiteX586" fmla="*/ 1164475 w 4525107"/>
                <a:gd name="connsiteY586" fmla="*/ 6378850 h 8081076"/>
                <a:gd name="connsiteX587" fmla="*/ 1248016 w 4525107"/>
                <a:gd name="connsiteY587" fmla="*/ 6365242 h 8081076"/>
                <a:gd name="connsiteX588" fmla="*/ 1212770 w 4525107"/>
                <a:gd name="connsiteY588" fmla="*/ 6314254 h 8081076"/>
                <a:gd name="connsiteX589" fmla="*/ 1135512 w 4525107"/>
                <a:gd name="connsiteY589" fmla="*/ 6319480 h 8081076"/>
                <a:gd name="connsiteX590" fmla="*/ 1075259 w 4525107"/>
                <a:gd name="connsiteY590" fmla="*/ 6256310 h 8081076"/>
                <a:gd name="connsiteX591" fmla="*/ 1076597 w 4525107"/>
                <a:gd name="connsiteY591" fmla="*/ 6254614 h 8081076"/>
                <a:gd name="connsiteX592" fmla="*/ 1141061 w 4525107"/>
                <a:gd name="connsiteY592" fmla="*/ 6302278 h 8081076"/>
                <a:gd name="connsiteX593" fmla="*/ 1210445 w 4525107"/>
                <a:gd name="connsiteY593" fmla="*/ 6305342 h 8081076"/>
                <a:gd name="connsiteX594" fmla="*/ 1211855 w 4525107"/>
                <a:gd name="connsiteY594" fmla="*/ 6251108 h 8081076"/>
                <a:gd name="connsiteX595" fmla="*/ 1137467 w 4525107"/>
                <a:gd name="connsiteY595" fmla="*/ 6238080 h 8081076"/>
                <a:gd name="connsiteX596" fmla="*/ 1061910 w 4525107"/>
                <a:gd name="connsiteY596" fmla="*/ 6199524 h 8081076"/>
                <a:gd name="connsiteX597" fmla="*/ 1078489 w 4525107"/>
                <a:gd name="connsiteY597" fmla="*/ 6199426 h 8081076"/>
                <a:gd name="connsiteX598" fmla="*/ 1142989 w 4525107"/>
                <a:gd name="connsiteY598" fmla="*/ 6212512 h 8081076"/>
                <a:gd name="connsiteX599" fmla="*/ 1213018 w 4525107"/>
                <a:gd name="connsiteY599" fmla="*/ 6246890 h 8081076"/>
                <a:gd name="connsiteX600" fmla="*/ 1246823 w 4525107"/>
                <a:gd name="connsiteY600" fmla="*/ 6197948 h 8081076"/>
                <a:gd name="connsiteX601" fmla="*/ 1187779 w 4525107"/>
                <a:gd name="connsiteY601" fmla="*/ 6157446 h 8081076"/>
                <a:gd name="connsiteX602" fmla="*/ 1107330 w 4525107"/>
                <a:gd name="connsiteY602" fmla="*/ 6159340 h 8081076"/>
                <a:gd name="connsiteX603" fmla="*/ 1107256 w 4525107"/>
                <a:gd name="connsiteY603" fmla="*/ 6157112 h 8081076"/>
                <a:gd name="connsiteX604" fmla="*/ 1138010 w 4525107"/>
                <a:gd name="connsiteY604" fmla="*/ 6134988 h 8081076"/>
                <a:gd name="connsiteX605" fmla="*/ 1164061 w 4525107"/>
                <a:gd name="connsiteY605" fmla="*/ 6133678 h 8081076"/>
                <a:gd name="connsiteX606" fmla="*/ 1193528 w 4525107"/>
                <a:gd name="connsiteY606" fmla="*/ 6139620 h 8081076"/>
                <a:gd name="connsiteX607" fmla="*/ 1253985 w 4525107"/>
                <a:gd name="connsiteY607" fmla="*/ 6192818 h 8081076"/>
                <a:gd name="connsiteX608" fmla="*/ 1348356 w 4525107"/>
                <a:gd name="connsiteY608" fmla="*/ 6178464 h 8081076"/>
                <a:gd name="connsiteX609" fmla="*/ 1394062 w 4525107"/>
                <a:gd name="connsiteY609" fmla="*/ 6210044 h 8081076"/>
                <a:gd name="connsiteX610" fmla="*/ 1391370 w 4525107"/>
                <a:gd name="connsiteY610" fmla="*/ 6141432 h 8081076"/>
                <a:gd name="connsiteX611" fmla="*/ 1484629 w 4525107"/>
                <a:gd name="connsiteY611" fmla="*/ 6067030 h 8081076"/>
                <a:gd name="connsiteX612" fmla="*/ 1527213 w 4525107"/>
                <a:gd name="connsiteY612" fmla="*/ 6071854 h 8081076"/>
                <a:gd name="connsiteX613" fmla="*/ 1533049 w 4525107"/>
                <a:gd name="connsiteY613" fmla="*/ 6074408 h 8081076"/>
                <a:gd name="connsiteX614" fmla="*/ 1546051 w 4525107"/>
                <a:gd name="connsiteY614" fmla="*/ 5995986 h 8081076"/>
                <a:gd name="connsiteX615" fmla="*/ 1584607 w 4525107"/>
                <a:gd name="connsiteY615" fmla="*/ 5920430 h 8081076"/>
                <a:gd name="connsiteX616" fmla="*/ 1520037 w 4525107"/>
                <a:gd name="connsiteY616" fmla="*/ 5912274 h 8081076"/>
                <a:gd name="connsiteX617" fmla="*/ 1528787 w 4525107"/>
                <a:gd name="connsiteY617" fmla="*/ 5913458 h 8081076"/>
                <a:gd name="connsiteX618" fmla="*/ 1530552 w 4525107"/>
                <a:gd name="connsiteY618" fmla="*/ 5914816 h 8081076"/>
                <a:gd name="connsiteX619" fmla="*/ 1482006 w 4525107"/>
                <a:gd name="connsiteY619" fmla="*/ 5978996 h 8081076"/>
                <a:gd name="connsiteX620" fmla="*/ 1483900 w 4525107"/>
                <a:gd name="connsiteY620" fmla="*/ 6059446 h 8081076"/>
                <a:gd name="connsiteX621" fmla="*/ 1481671 w 4525107"/>
                <a:gd name="connsiteY621" fmla="*/ 6059518 h 8081076"/>
                <a:gd name="connsiteX622" fmla="*/ 1464183 w 4525107"/>
                <a:gd name="connsiteY622" fmla="*/ 5973248 h 8081076"/>
                <a:gd name="connsiteX623" fmla="*/ 1520037 w 4525107"/>
                <a:gd name="connsiteY623" fmla="*/ 5912274 h 8081076"/>
                <a:gd name="connsiteX624" fmla="*/ 1458268 w 4525107"/>
                <a:gd name="connsiteY624" fmla="*/ 5904410 h 8081076"/>
                <a:gd name="connsiteX625" fmla="*/ 1467581 w 4525107"/>
                <a:gd name="connsiteY625" fmla="*/ 5905836 h 8081076"/>
                <a:gd name="connsiteX626" fmla="*/ 1469333 w 4525107"/>
                <a:gd name="connsiteY626" fmla="*/ 5907496 h 8081076"/>
                <a:gd name="connsiteX627" fmla="*/ 1409688 w 4525107"/>
                <a:gd name="connsiteY627" fmla="*/ 5986286 h 8081076"/>
                <a:gd name="connsiteX628" fmla="*/ 1402655 w 4525107"/>
                <a:gd name="connsiteY628" fmla="*/ 6084856 h 8081076"/>
                <a:gd name="connsiteX629" fmla="*/ 1400244 w 4525107"/>
                <a:gd name="connsiteY629" fmla="*/ 6084952 h 8081076"/>
                <a:gd name="connsiteX630" fmla="*/ 1391100 w 4525107"/>
                <a:gd name="connsiteY630" fmla="*/ 5979298 h 8081076"/>
                <a:gd name="connsiteX631" fmla="*/ 1458268 w 4525107"/>
                <a:gd name="connsiteY631" fmla="*/ 5904410 h 8081076"/>
                <a:gd name="connsiteX632" fmla="*/ 1517259 w 4525107"/>
                <a:gd name="connsiteY632" fmla="*/ 5871828 h 8081076"/>
                <a:gd name="connsiteX633" fmla="*/ 1354776 w 4525107"/>
                <a:gd name="connsiteY633" fmla="*/ 6001460 h 8081076"/>
                <a:gd name="connsiteX634" fmla="*/ 1359466 w 4525107"/>
                <a:gd name="connsiteY634" fmla="*/ 6120996 h 8081076"/>
                <a:gd name="connsiteX635" fmla="*/ 1279835 w 4525107"/>
                <a:gd name="connsiteY635" fmla="*/ 6065978 h 8081076"/>
                <a:gd name="connsiteX636" fmla="*/ 1043159 w 4525107"/>
                <a:gd name="connsiteY636" fmla="*/ 6187204 h 8081076"/>
                <a:gd name="connsiteX637" fmla="*/ 1164385 w 4525107"/>
                <a:gd name="connsiteY637" fmla="*/ 6423878 h 8081076"/>
                <a:gd name="connsiteX638" fmla="*/ 1258245 w 4525107"/>
                <a:gd name="connsiteY638" fmla="*/ 6426604 h 8081076"/>
                <a:gd name="connsiteX639" fmla="*/ 1191745 w 4525107"/>
                <a:gd name="connsiteY639" fmla="*/ 6515250 h 8081076"/>
                <a:gd name="connsiteX640" fmla="*/ 1312971 w 4525107"/>
                <a:gd name="connsiteY640" fmla="*/ 6751924 h 8081076"/>
                <a:gd name="connsiteX641" fmla="*/ 1549647 w 4525107"/>
                <a:gd name="connsiteY641" fmla="*/ 6630700 h 8081076"/>
                <a:gd name="connsiteX642" fmla="*/ 1551695 w 4525107"/>
                <a:gd name="connsiteY642" fmla="*/ 6534494 h 8081076"/>
                <a:gd name="connsiteX643" fmla="*/ 1611762 w 4525107"/>
                <a:gd name="connsiteY643" fmla="*/ 6568192 h 8081076"/>
                <a:gd name="connsiteX644" fmla="*/ 1848437 w 4525107"/>
                <a:gd name="connsiteY644" fmla="*/ 6446966 h 8081076"/>
                <a:gd name="connsiteX645" fmla="*/ 1727212 w 4525107"/>
                <a:gd name="connsiteY645" fmla="*/ 6210292 h 8081076"/>
                <a:gd name="connsiteX646" fmla="*/ 1649591 w 4525107"/>
                <a:gd name="connsiteY646" fmla="*/ 6202876 h 8081076"/>
                <a:gd name="connsiteX647" fmla="*/ 1712677 w 4525107"/>
                <a:gd name="connsiteY647" fmla="*/ 6116910 h 8081076"/>
                <a:gd name="connsiteX648" fmla="*/ 1591451 w 4525107"/>
                <a:gd name="connsiteY648" fmla="*/ 5880236 h 8081076"/>
                <a:gd name="connsiteX649" fmla="*/ 1517259 w 4525107"/>
                <a:gd name="connsiteY649" fmla="*/ 5871828 h 8081076"/>
                <a:gd name="connsiteX650" fmla="*/ 3166250 w 4525107"/>
                <a:gd name="connsiteY650" fmla="*/ 5072836 h 8081076"/>
                <a:gd name="connsiteX651" fmla="*/ 3065518 w 4525107"/>
                <a:gd name="connsiteY651" fmla="*/ 5156896 h 8081076"/>
                <a:gd name="connsiteX652" fmla="*/ 2954036 w 4525107"/>
                <a:gd name="connsiteY652" fmla="*/ 5530444 h 8081076"/>
                <a:gd name="connsiteX653" fmla="*/ 3033822 w 4525107"/>
                <a:gd name="connsiteY653" fmla="*/ 5678110 h 8081076"/>
                <a:gd name="connsiteX654" fmla="*/ 3033821 w 4525107"/>
                <a:gd name="connsiteY654" fmla="*/ 5678112 h 8081076"/>
                <a:gd name="connsiteX655" fmla="*/ 3181488 w 4525107"/>
                <a:gd name="connsiteY655" fmla="*/ 5598326 h 8081076"/>
                <a:gd name="connsiteX656" fmla="*/ 3292970 w 4525107"/>
                <a:gd name="connsiteY656" fmla="*/ 5224778 h 8081076"/>
                <a:gd name="connsiteX657" fmla="*/ 3213185 w 4525107"/>
                <a:gd name="connsiteY657" fmla="*/ 5077110 h 8081076"/>
                <a:gd name="connsiteX658" fmla="*/ 3166250 w 4525107"/>
                <a:gd name="connsiteY658" fmla="*/ 5072836 h 8081076"/>
                <a:gd name="connsiteX659" fmla="*/ 2612904 w 4525107"/>
                <a:gd name="connsiteY659" fmla="*/ 5066840 h 8081076"/>
                <a:gd name="connsiteX660" fmla="*/ 2516662 w 4525107"/>
                <a:gd name="connsiteY660" fmla="*/ 5143624 h 8081076"/>
                <a:gd name="connsiteX661" fmla="*/ 2385024 w 4525107"/>
                <a:gd name="connsiteY661" fmla="*/ 5551710 h 8081076"/>
                <a:gd name="connsiteX662" fmla="*/ 2456829 w 4525107"/>
                <a:gd name="connsiteY662" fmla="*/ 5691898 h 8081076"/>
                <a:gd name="connsiteX663" fmla="*/ 2456827 w 4525107"/>
                <a:gd name="connsiteY663" fmla="*/ 5691898 h 8081076"/>
                <a:gd name="connsiteX664" fmla="*/ 2597015 w 4525107"/>
                <a:gd name="connsiteY664" fmla="*/ 5620094 h 8081076"/>
                <a:gd name="connsiteX665" fmla="*/ 2728654 w 4525107"/>
                <a:gd name="connsiteY665" fmla="*/ 5212006 h 8081076"/>
                <a:gd name="connsiteX666" fmla="*/ 2656850 w 4525107"/>
                <a:gd name="connsiteY666" fmla="*/ 5071820 h 8081076"/>
                <a:gd name="connsiteX667" fmla="*/ 2612904 w 4525107"/>
                <a:gd name="connsiteY667" fmla="*/ 5066840 h 8081076"/>
                <a:gd name="connsiteX668" fmla="*/ 2100172 w 4525107"/>
                <a:gd name="connsiteY668" fmla="*/ 5059396 h 8081076"/>
                <a:gd name="connsiteX669" fmla="*/ 1999440 w 4525107"/>
                <a:gd name="connsiteY669" fmla="*/ 5143456 h 8081076"/>
                <a:gd name="connsiteX670" fmla="*/ 1887958 w 4525107"/>
                <a:gd name="connsiteY670" fmla="*/ 5517004 h 8081076"/>
                <a:gd name="connsiteX671" fmla="*/ 1967744 w 4525107"/>
                <a:gd name="connsiteY671" fmla="*/ 5664670 h 8081076"/>
                <a:gd name="connsiteX672" fmla="*/ 1967743 w 4525107"/>
                <a:gd name="connsiteY672" fmla="*/ 5664672 h 8081076"/>
                <a:gd name="connsiteX673" fmla="*/ 2115410 w 4525107"/>
                <a:gd name="connsiteY673" fmla="*/ 5584886 h 8081076"/>
                <a:gd name="connsiteX674" fmla="*/ 2226892 w 4525107"/>
                <a:gd name="connsiteY674" fmla="*/ 5211338 h 8081076"/>
                <a:gd name="connsiteX675" fmla="*/ 2147107 w 4525107"/>
                <a:gd name="connsiteY675" fmla="*/ 5063670 h 8081076"/>
                <a:gd name="connsiteX676" fmla="*/ 2100172 w 4525107"/>
                <a:gd name="connsiteY676" fmla="*/ 5059396 h 8081076"/>
                <a:gd name="connsiteX677" fmla="*/ 3690182 w 4525107"/>
                <a:gd name="connsiteY677" fmla="*/ 5058100 h 8081076"/>
                <a:gd name="connsiteX678" fmla="*/ 3593940 w 4525107"/>
                <a:gd name="connsiteY678" fmla="*/ 5134884 h 8081076"/>
                <a:gd name="connsiteX679" fmla="*/ 3462302 w 4525107"/>
                <a:gd name="connsiteY679" fmla="*/ 5542970 h 8081076"/>
                <a:gd name="connsiteX680" fmla="*/ 3534107 w 4525107"/>
                <a:gd name="connsiteY680" fmla="*/ 5683158 h 8081076"/>
                <a:gd name="connsiteX681" fmla="*/ 3534105 w 4525107"/>
                <a:gd name="connsiteY681" fmla="*/ 5683158 h 8081076"/>
                <a:gd name="connsiteX682" fmla="*/ 3674293 w 4525107"/>
                <a:gd name="connsiteY682" fmla="*/ 5611354 h 8081076"/>
                <a:gd name="connsiteX683" fmla="*/ 3805932 w 4525107"/>
                <a:gd name="connsiteY683" fmla="*/ 5203266 h 8081076"/>
                <a:gd name="connsiteX684" fmla="*/ 3734128 w 4525107"/>
                <a:gd name="connsiteY684" fmla="*/ 5063080 h 8081076"/>
                <a:gd name="connsiteX685" fmla="*/ 3690182 w 4525107"/>
                <a:gd name="connsiteY685" fmla="*/ 5058100 h 8081076"/>
                <a:gd name="connsiteX686" fmla="*/ 1602040 w 4525107"/>
                <a:gd name="connsiteY686" fmla="*/ 4946874 h 8081076"/>
                <a:gd name="connsiteX687" fmla="*/ 1505798 w 4525107"/>
                <a:gd name="connsiteY687" fmla="*/ 5023658 h 8081076"/>
                <a:gd name="connsiteX688" fmla="*/ 1374160 w 4525107"/>
                <a:gd name="connsiteY688" fmla="*/ 5431744 h 8081076"/>
                <a:gd name="connsiteX689" fmla="*/ 1445965 w 4525107"/>
                <a:gd name="connsiteY689" fmla="*/ 5571932 h 8081076"/>
                <a:gd name="connsiteX690" fmla="*/ 1445963 w 4525107"/>
                <a:gd name="connsiteY690" fmla="*/ 5571932 h 8081076"/>
                <a:gd name="connsiteX691" fmla="*/ 1586151 w 4525107"/>
                <a:gd name="connsiteY691" fmla="*/ 5500128 h 8081076"/>
                <a:gd name="connsiteX692" fmla="*/ 1717790 w 4525107"/>
                <a:gd name="connsiteY692" fmla="*/ 5092040 h 8081076"/>
                <a:gd name="connsiteX693" fmla="*/ 1645986 w 4525107"/>
                <a:gd name="connsiteY693" fmla="*/ 4951854 h 8081076"/>
                <a:gd name="connsiteX694" fmla="*/ 1602040 w 4525107"/>
                <a:gd name="connsiteY694" fmla="*/ 4946874 h 8081076"/>
                <a:gd name="connsiteX695" fmla="*/ 1522491 w 4525107"/>
                <a:gd name="connsiteY695" fmla="*/ 4443096 h 8081076"/>
                <a:gd name="connsiteX696" fmla="*/ 1431337 w 4525107"/>
                <a:gd name="connsiteY696" fmla="*/ 4661306 h 8081076"/>
                <a:gd name="connsiteX697" fmla="*/ 4069278 w 4525107"/>
                <a:gd name="connsiteY697" fmla="*/ 4721040 h 8081076"/>
                <a:gd name="connsiteX698" fmla="*/ 4128948 w 4525107"/>
                <a:gd name="connsiteY698" fmla="*/ 4479356 h 8081076"/>
                <a:gd name="connsiteX699" fmla="*/ 1522491 w 4525107"/>
                <a:gd name="connsiteY699" fmla="*/ 4443096 h 8081076"/>
                <a:gd name="connsiteX700" fmla="*/ 1634156 w 4525107"/>
                <a:gd name="connsiteY700" fmla="*/ 4026758 h 8081076"/>
                <a:gd name="connsiteX701" fmla="*/ 1547841 w 4525107"/>
                <a:gd name="connsiteY701" fmla="*/ 4246926 h 8081076"/>
                <a:gd name="connsiteX702" fmla="*/ 2655837 w 4525107"/>
                <a:gd name="connsiteY702" fmla="*/ 4447038 h 8081076"/>
                <a:gd name="connsiteX703" fmla="*/ 2714237 w 4525107"/>
                <a:gd name="connsiteY703" fmla="*/ 4232902 h 8081076"/>
                <a:gd name="connsiteX704" fmla="*/ 1634156 w 4525107"/>
                <a:gd name="connsiteY704" fmla="*/ 4026758 h 8081076"/>
                <a:gd name="connsiteX705" fmla="*/ 4240779 w 4525107"/>
                <a:gd name="connsiteY705" fmla="*/ 4005472 h 8081076"/>
                <a:gd name="connsiteX706" fmla="*/ 2987347 w 4525107"/>
                <a:gd name="connsiteY706" fmla="*/ 4242328 h 8081076"/>
                <a:gd name="connsiteX707" fmla="*/ 2929464 w 4525107"/>
                <a:gd name="connsiteY707" fmla="*/ 4458074 h 8081076"/>
                <a:gd name="connsiteX708" fmla="*/ 4186459 w 4525107"/>
                <a:gd name="connsiteY708" fmla="*/ 4248414 h 8081076"/>
                <a:gd name="connsiteX709" fmla="*/ 4240779 w 4525107"/>
                <a:gd name="connsiteY709" fmla="*/ 4005472 h 8081076"/>
                <a:gd name="connsiteX710" fmla="*/ 3696218 w 4525107"/>
                <a:gd name="connsiteY710" fmla="*/ 1048870 h 8081076"/>
                <a:gd name="connsiteX711" fmla="*/ 3672479 w 4525107"/>
                <a:gd name="connsiteY711" fmla="*/ 2089304 h 8081076"/>
                <a:gd name="connsiteX712" fmla="*/ 3441169 w 4525107"/>
                <a:gd name="connsiteY712" fmla="*/ 3171426 h 8081076"/>
                <a:gd name="connsiteX713" fmla="*/ 3750295 w 4525107"/>
                <a:gd name="connsiteY713" fmla="*/ 2115942 h 8081076"/>
                <a:gd name="connsiteX714" fmla="*/ 3696218 w 4525107"/>
                <a:gd name="connsiteY714" fmla="*/ 1048870 h 8081076"/>
                <a:gd name="connsiteX715" fmla="*/ 3179811 w 4525107"/>
                <a:gd name="connsiteY715" fmla="*/ 1039296 h 8081076"/>
                <a:gd name="connsiteX716" fmla="*/ 3156072 w 4525107"/>
                <a:gd name="connsiteY716" fmla="*/ 2079730 h 8081076"/>
                <a:gd name="connsiteX717" fmla="*/ 2924762 w 4525107"/>
                <a:gd name="connsiteY717" fmla="*/ 3161852 h 8081076"/>
                <a:gd name="connsiteX718" fmla="*/ 3233888 w 4525107"/>
                <a:gd name="connsiteY718" fmla="*/ 2106368 h 8081076"/>
                <a:gd name="connsiteX719" fmla="*/ 3179811 w 4525107"/>
                <a:gd name="connsiteY719" fmla="*/ 1039296 h 8081076"/>
                <a:gd name="connsiteX720" fmla="*/ 2620412 w 4525107"/>
                <a:gd name="connsiteY720" fmla="*/ 909806 h 8081076"/>
                <a:gd name="connsiteX721" fmla="*/ 2596673 w 4525107"/>
                <a:gd name="connsiteY721" fmla="*/ 1950240 h 8081076"/>
                <a:gd name="connsiteX722" fmla="*/ 2365363 w 4525107"/>
                <a:gd name="connsiteY722" fmla="*/ 3032362 h 8081076"/>
                <a:gd name="connsiteX723" fmla="*/ 2674489 w 4525107"/>
                <a:gd name="connsiteY723" fmla="*/ 1976878 h 8081076"/>
                <a:gd name="connsiteX724" fmla="*/ 2620412 w 4525107"/>
                <a:gd name="connsiteY724" fmla="*/ 909806 h 8081076"/>
                <a:gd name="connsiteX725" fmla="*/ 1985519 w 4525107"/>
                <a:gd name="connsiteY725" fmla="*/ 678262 h 8081076"/>
                <a:gd name="connsiteX726" fmla="*/ 4391835 w 4525107"/>
                <a:gd name="connsiteY726" fmla="*/ 694304 h 8081076"/>
                <a:gd name="connsiteX727" fmla="*/ 4525107 w 4525107"/>
                <a:gd name="connsiteY727" fmla="*/ 8081076 h 8081076"/>
                <a:gd name="connsiteX728" fmla="*/ 0 w 4525107"/>
                <a:gd name="connsiteY728" fmla="*/ 7002552 h 8081076"/>
                <a:gd name="connsiteX729" fmla="*/ 1985519 w 4525107"/>
                <a:gd name="connsiteY729" fmla="*/ 678262 h 8081076"/>
                <a:gd name="connsiteX0" fmla="*/ 3633745 w 4525107"/>
                <a:gd name="connsiteY0" fmla="*/ 6660998 h 7800610"/>
                <a:gd name="connsiteX1" fmla="*/ 3629790 w 4525107"/>
                <a:gd name="connsiteY1" fmla="*/ 6743012 h 7800610"/>
                <a:gd name="connsiteX2" fmla="*/ 3599816 w 4525107"/>
                <a:gd name="connsiteY2" fmla="*/ 6822366 h 7800610"/>
                <a:gd name="connsiteX3" fmla="*/ 3603770 w 4525107"/>
                <a:gd name="connsiteY3" fmla="*/ 6740350 h 7800610"/>
                <a:gd name="connsiteX4" fmla="*/ 3633745 w 4525107"/>
                <a:gd name="connsiteY4" fmla="*/ 6660998 h 7800610"/>
                <a:gd name="connsiteX5" fmla="*/ 3524733 w 4525107"/>
                <a:gd name="connsiteY5" fmla="*/ 6569316 h 7800610"/>
                <a:gd name="connsiteX6" fmla="*/ 3534146 w 4525107"/>
                <a:gd name="connsiteY6" fmla="*/ 6569704 h 7800610"/>
                <a:gd name="connsiteX7" fmla="*/ 3536070 w 4525107"/>
                <a:gd name="connsiteY7" fmla="*/ 6571162 h 7800610"/>
                <a:gd name="connsiteX8" fmla="*/ 3485494 w 4525107"/>
                <a:gd name="connsiteY8" fmla="*/ 6656056 h 7800610"/>
                <a:gd name="connsiteX9" fmla="*/ 3489391 w 4525107"/>
                <a:gd name="connsiteY9" fmla="*/ 6754798 h 7800610"/>
                <a:gd name="connsiteX10" fmla="*/ 3487005 w 4525107"/>
                <a:gd name="connsiteY10" fmla="*/ 6755160 h 7800610"/>
                <a:gd name="connsiteX11" fmla="*/ 3466246 w 4525107"/>
                <a:gd name="connsiteY11" fmla="*/ 6651164 h 7800610"/>
                <a:gd name="connsiteX12" fmla="*/ 3524733 w 4525107"/>
                <a:gd name="connsiteY12" fmla="*/ 6569316 h 7800610"/>
                <a:gd name="connsiteX13" fmla="*/ 2429818 w 4525107"/>
                <a:gd name="connsiteY13" fmla="*/ 6510596 h 7800610"/>
                <a:gd name="connsiteX14" fmla="*/ 2416829 w 4525107"/>
                <a:gd name="connsiteY14" fmla="*/ 6591672 h 7800610"/>
                <a:gd name="connsiteX15" fmla="*/ 2378274 w 4525107"/>
                <a:gd name="connsiteY15" fmla="*/ 6667228 h 7800610"/>
                <a:gd name="connsiteX16" fmla="*/ 2391262 w 4525107"/>
                <a:gd name="connsiteY16" fmla="*/ 6586152 h 7800610"/>
                <a:gd name="connsiteX17" fmla="*/ 2429818 w 4525107"/>
                <a:gd name="connsiteY17" fmla="*/ 6510596 h 7800610"/>
                <a:gd name="connsiteX18" fmla="*/ 3903054 w 4525107"/>
                <a:gd name="connsiteY18" fmla="*/ 6492384 h 7800610"/>
                <a:gd name="connsiteX19" fmla="*/ 3972388 w 4525107"/>
                <a:gd name="connsiteY19" fmla="*/ 6532638 h 7800610"/>
                <a:gd name="connsiteX20" fmla="*/ 4051953 w 4525107"/>
                <a:gd name="connsiteY20" fmla="*/ 6522778 h 7800610"/>
                <a:gd name="connsiteX21" fmla="*/ 4052284 w 4525107"/>
                <a:gd name="connsiteY21" fmla="*/ 6524910 h 7800610"/>
                <a:gd name="connsiteX22" fmla="*/ 3968775 w 4525107"/>
                <a:gd name="connsiteY22" fmla="*/ 6550346 h 7800610"/>
                <a:gd name="connsiteX23" fmla="*/ 3901912 w 4525107"/>
                <a:gd name="connsiteY23" fmla="*/ 6494216 h 7800610"/>
                <a:gd name="connsiteX24" fmla="*/ 3903054 w 4525107"/>
                <a:gd name="connsiteY24" fmla="*/ 6492384 h 7800610"/>
                <a:gd name="connsiteX25" fmla="*/ 662179 w 4525107"/>
                <a:gd name="connsiteY25" fmla="*/ 6472072 h 7800610"/>
                <a:gd name="connsiteX26" fmla="*/ 2520599 w 4525107"/>
                <a:gd name="connsiteY26" fmla="*/ 7297978 h 7800610"/>
                <a:gd name="connsiteX27" fmla="*/ 4097485 w 4525107"/>
                <a:gd name="connsiteY27" fmla="*/ 7035332 h 7800610"/>
                <a:gd name="connsiteX28" fmla="*/ 2625841 w 4525107"/>
                <a:gd name="connsiteY28" fmla="*/ 7158264 h 7800610"/>
                <a:gd name="connsiteX29" fmla="*/ 662179 w 4525107"/>
                <a:gd name="connsiteY29" fmla="*/ 6472072 h 7800610"/>
                <a:gd name="connsiteX30" fmla="*/ 3943532 w 4525107"/>
                <a:gd name="connsiteY30" fmla="*/ 6446480 h 7800610"/>
                <a:gd name="connsiteX31" fmla="*/ 4009081 w 4525107"/>
                <a:gd name="connsiteY31" fmla="*/ 6452362 h 7800610"/>
                <a:gd name="connsiteX32" fmla="*/ 4088433 w 4525107"/>
                <a:gd name="connsiteY32" fmla="*/ 6482334 h 7800610"/>
                <a:gd name="connsiteX33" fmla="*/ 4006417 w 4525107"/>
                <a:gd name="connsiteY33" fmla="*/ 6478380 h 7800610"/>
                <a:gd name="connsiteX34" fmla="*/ 3927066 w 4525107"/>
                <a:gd name="connsiteY34" fmla="*/ 6448406 h 7800610"/>
                <a:gd name="connsiteX35" fmla="*/ 3943532 w 4525107"/>
                <a:gd name="connsiteY35" fmla="*/ 6446480 h 7800610"/>
                <a:gd name="connsiteX36" fmla="*/ 2331600 w 4525107"/>
                <a:gd name="connsiteY36" fmla="*/ 6407436 h 7800610"/>
                <a:gd name="connsiteX37" fmla="*/ 2340912 w 4525107"/>
                <a:gd name="connsiteY37" fmla="*/ 6408860 h 7800610"/>
                <a:gd name="connsiteX38" fmla="*/ 2342664 w 4525107"/>
                <a:gd name="connsiteY38" fmla="*/ 6410520 h 7800610"/>
                <a:gd name="connsiteX39" fmla="*/ 2283020 w 4525107"/>
                <a:gd name="connsiteY39" fmla="*/ 6489310 h 7800610"/>
                <a:gd name="connsiteX40" fmla="*/ 2275988 w 4525107"/>
                <a:gd name="connsiteY40" fmla="*/ 6587878 h 7800610"/>
                <a:gd name="connsiteX41" fmla="*/ 2273576 w 4525107"/>
                <a:gd name="connsiteY41" fmla="*/ 6587974 h 7800610"/>
                <a:gd name="connsiteX42" fmla="*/ 2264430 w 4525107"/>
                <a:gd name="connsiteY42" fmla="*/ 6482322 h 7800610"/>
                <a:gd name="connsiteX43" fmla="*/ 2331600 w 4525107"/>
                <a:gd name="connsiteY43" fmla="*/ 6407436 h 7800610"/>
                <a:gd name="connsiteX44" fmla="*/ 2716104 w 4525107"/>
                <a:gd name="connsiteY44" fmla="*/ 6372760 h 7800610"/>
                <a:gd name="connsiteX45" fmla="*/ 2780567 w 4525107"/>
                <a:gd name="connsiteY45" fmla="*/ 6420426 h 7800610"/>
                <a:gd name="connsiteX46" fmla="*/ 2860734 w 4525107"/>
                <a:gd name="connsiteY46" fmla="*/ 6419414 h 7800610"/>
                <a:gd name="connsiteX47" fmla="*/ 2860828 w 4525107"/>
                <a:gd name="connsiteY47" fmla="*/ 6421570 h 7800610"/>
                <a:gd name="connsiteX48" fmla="*/ 2775020 w 4525107"/>
                <a:gd name="connsiteY48" fmla="*/ 6437626 h 7800610"/>
                <a:gd name="connsiteX49" fmla="*/ 2714766 w 4525107"/>
                <a:gd name="connsiteY49" fmla="*/ 6374454 h 7800610"/>
                <a:gd name="connsiteX50" fmla="*/ 2716104 w 4525107"/>
                <a:gd name="connsiteY50" fmla="*/ 6372760 h 7800610"/>
                <a:gd name="connsiteX51" fmla="*/ 3966317 w 4525107"/>
                <a:gd name="connsiteY51" fmla="*/ 6360450 h 7800610"/>
                <a:gd name="connsiteX52" fmla="*/ 3996260 w 4525107"/>
                <a:gd name="connsiteY52" fmla="*/ 6363104 h 7800610"/>
                <a:gd name="connsiteX53" fmla="*/ 4062819 w 4525107"/>
                <a:gd name="connsiteY53" fmla="*/ 6420708 h 7800610"/>
                <a:gd name="connsiteX54" fmla="*/ 4061663 w 4525107"/>
                <a:gd name="connsiteY54" fmla="*/ 6422612 h 7800610"/>
                <a:gd name="connsiteX55" fmla="*/ 3992514 w 4525107"/>
                <a:gd name="connsiteY55" fmla="*/ 6381450 h 7800610"/>
                <a:gd name="connsiteX56" fmla="*/ 3912767 w 4525107"/>
                <a:gd name="connsiteY56" fmla="*/ 6392220 h 7800610"/>
                <a:gd name="connsiteX57" fmla="*/ 3912449 w 4525107"/>
                <a:gd name="connsiteY57" fmla="*/ 6390014 h 7800610"/>
                <a:gd name="connsiteX58" fmla="*/ 3940569 w 4525107"/>
                <a:gd name="connsiteY58" fmla="*/ 6364628 h 7800610"/>
                <a:gd name="connsiteX59" fmla="*/ 3966317 w 4525107"/>
                <a:gd name="connsiteY59" fmla="*/ 6360450 h 7800610"/>
                <a:gd name="connsiteX60" fmla="*/ 3672679 w 4525107"/>
                <a:gd name="connsiteY60" fmla="*/ 6354012 h 7800610"/>
                <a:gd name="connsiteX61" fmla="*/ 3633129 w 4525107"/>
                <a:gd name="connsiteY61" fmla="*/ 6393456 h 7800610"/>
                <a:gd name="connsiteX62" fmla="*/ 3672532 w 4525107"/>
                <a:gd name="connsiteY62" fmla="*/ 6453072 h 7800610"/>
                <a:gd name="connsiteX63" fmla="*/ 3732146 w 4525107"/>
                <a:gd name="connsiteY63" fmla="*/ 6413670 h 7800610"/>
                <a:gd name="connsiteX64" fmla="*/ 3692744 w 4525107"/>
                <a:gd name="connsiteY64" fmla="*/ 6354054 h 7800610"/>
                <a:gd name="connsiteX65" fmla="*/ 3672679 w 4525107"/>
                <a:gd name="connsiteY65" fmla="*/ 6354012 h 7800610"/>
                <a:gd name="connsiteX66" fmla="*/ 2761404 w 4525107"/>
                <a:gd name="connsiteY66" fmla="*/ 6331608 h 7800610"/>
                <a:gd name="connsiteX67" fmla="*/ 2825903 w 4525107"/>
                <a:gd name="connsiteY67" fmla="*/ 6344694 h 7800610"/>
                <a:gd name="connsiteX68" fmla="*/ 2901458 w 4525107"/>
                <a:gd name="connsiteY68" fmla="*/ 6383248 h 7800610"/>
                <a:gd name="connsiteX69" fmla="*/ 2820381 w 4525107"/>
                <a:gd name="connsiteY69" fmla="*/ 6370260 h 7800610"/>
                <a:gd name="connsiteX70" fmla="*/ 2744826 w 4525107"/>
                <a:gd name="connsiteY70" fmla="*/ 6331704 h 7800610"/>
                <a:gd name="connsiteX71" fmla="*/ 2761404 w 4525107"/>
                <a:gd name="connsiteY71" fmla="*/ 6331608 h 7800610"/>
                <a:gd name="connsiteX72" fmla="*/ 1374430 w 4525107"/>
                <a:gd name="connsiteY72" fmla="*/ 6294574 h 7800610"/>
                <a:gd name="connsiteX73" fmla="*/ 1361441 w 4525107"/>
                <a:gd name="connsiteY73" fmla="*/ 6375650 h 7800610"/>
                <a:gd name="connsiteX74" fmla="*/ 1322886 w 4525107"/>
                <a:gd name="connsiteY74" fmla="*/ 6451206 h 7800610"/>
                <a:gd name="connsiteX75" fmla="*/ 1335874 w 4525107"/>
                <a:gd name="connsiteY75" fmla="*/ 6370130 h 7800610"/>
                <a:gd name="connsiteX76" fmla="*/ 1374430 w 4525107"/>
                <a:gd name="connsiteY76" fmla="*/ 6294574 h 7800610"/>
                <a:gd name="connsiteX77" fmla="*/ 3925293 w 4525107"/>
                <a:gd name="connsiteY77" fmla="*/ 6281374 h 7800610"/>
                <a:gd name="connsiteX78" fmla="*/ 3962272 w 4525107"/>
                <a:gd name="connsiteY78" fmla="*/ 6287064 h 7800610"/>
                <a:gd name="connsiteX79" fmla="*/ 4043734 w 4525107"/>
                <a:gd name="connsiteY79" fmla="*/ 6354964 h 7800610"/>
                <a:gd name="connsiteX80" fmla="*/ 4042277 w 4525107"/>
                <a:gd name="connsiteY80" fmla="*/ 6356888 h 7800610"/>
                <a:gd name="connsiteX81" fmla="*/ 3957382 w 4525107"/>
                <a:gd name="connsiteY81" fmla="*/ 6306312 h 7800610"/>
                <a:gd name="connsiteX82" fmla="*/ 3858639 w 4525107"/>
                <a:gd name="connsiteY82" fmla="*/ 6310210 h 7800610"/>
                <a:gd name="connsiteX83" fmla="*/ 3858277 w 4525107"/>
                <a:gd name="connsiteY83" fmla="*/ 6307824 h 7800610"/>
                <a:gd name="connsiteX84" fmla="*/ 3893405 w 4525107"/>
                <a:gd name="connsiteY84" fmla="*/ 6283382 h 7800610"/>
                <a:gd name="connsiteX85" fmla="*/ 3925293 w 4525107"/>
                <a:gd name="connsiteY85" fmla="*/ 6281374 h 7800610"/>
                <a:gd name="connsiteX86" fmla="*/ 2793552 w 4525107"/>
                <a:gd name="connsiteY86" fmla="*/ 6248620 h 7800610"/>
                <a:gd name="connsiteX87" fmla="*/ 2823019 w 4525107"/>
                <a:gd name="connsiteY87" fmla="*/ 6254566 h 7800610"/>
                <a:gd name="connsiteX88" fmla="*/ 2882808 w 4525107"/>
                <a:gd name="connsiteY88" fmla="*/ 6319170 h 7800610"/>
                <a:gd name="connsiteX89" fmla="*/ 2881449 w 4525107"/>
                <a:gd name="connsiteY89" fmla="*/ 6320934 h 7800610"/>
                <a:gd name="connsiteX90" fmla="*/ 2817269 w 4525107"/>
                <a:gd name="connsiteY90" fmla="*/ 6272386 h 7800610"/>
                <a:gd name="connsiteX91" fmla="*/ 2736820 w 4525107"/>
                <a:gd name="connsiteY91" fmla="*/ 6274282 h 7800610"/>
                <a:gd name="connsiteX92" fmla="*/ 2736748 w 4525107"/>
                <a:gd name="connsiteY92" fmla="*/ 6272054 h 7800610"/>
                <a:gd name="connsiteX93" fmla="*/ 2767500 w 4525107"/>
                <a:gd name="connsiteY93" fmla="*/ 6249930 h 7800610"/>
                <a:gd name="connsiteX94" fmla="*/ 2793552 w 4525107"/>
                <a:gd name="connsiteY94" fmla="*/ 6248620 h 7800610"/>
                <a:gd name="connsiteX95" fmla="*/ 3683526 w 4525107"/>
                <a:gd name="connsiteY95" fmla="*/ 6241920 h 7800610"/>
                <a:gd name="connsiteX96" fmla="*/ 3710443 w 4525107"/>
                <a:gd name="connsiteY96" fmla="*/ 6241978 h 7800610"/>
                <a:gd name="connsiteX97" fmla="*/ 3763301 w 4525107"/>
                <a:gd name="connsiteY97" fmla="*/ 6321948 h 7800610"/>
                <a:gd name="connsiteX98" fmla="*/ 3744120 w 4525107"/>
                <a:gd name="connsiteY98" fmla="*/ 6355262 h 7800610"/>
                <a:gd name="connsiteX99" fmla="*/ 3772227 w 4525107"/>
                <a:gd name="connsiteY99" fmla="*/ 6354828 h 7800610"/>
                <a:gd name="connsiteX100" fmla="*/ 3825084 w 4525107"/>
                <a:gd name="connsiteY100" fmla="*/ 6434798 h 7800610"/>
                <a:gd name="connsiteX101" fmla="*/ 3745113 w 4525107"/>
                <a:gd name="connsiteY101" fmla="*/ 6487656 h 7800610"/>
                <a:gd name="connsiteX102" fmla="*/ 3722251 w 4525107"/>
                <a:gd name="connsiteY102" fmla="*/ 6477974 h 7800610"/>
                <a:gd name="connsiteX103" fmla="*/ 3725347 w 4525107"/>
                <a:gd name="connsiteY103" fmla="*/ 6512524 h 7800610"/>
                <a:gd name="connsiteX104" fmla="*/ 3645374 w 4525107"/>
                <a:gd name="connsiteY104" fmla="*/ 6565384 h 7800610"/>
                <a:gd name="connsiteX105" fmla="*/ 3592517 w 4525107"/>
                <a:gd name="connsiteY105" fmla="*/ 6485414 h 7800610"/>
                <a:gd name="connsiteX106" fmla="*/ 3612814 w 4525107"/>
                <a:gd name="connsiteY106" fmla="*/ 6451004 h 7800610"/>
                <a:gd name="connsiteX107" fmla="*/ 3579077 w 4525107"/>
                <a:gd name="connsiteY107" fmla="*/ 6453764 h 7800610"/>
                <a:gd name="connsiteX108" fmla="*/ 3526219 w 4525107"/>
                <a:gd name="connsiteY108" fmla="*/ 6373794 h 7800610"/>
                <a:gd name="connsiteX109" fmla="*/ 3606190 w 4525107"/>
                <a:gd name="connsiteY109" fmla="*/ 6320936 h 7800610"/>
                <a:gd name="connsiteX110" fmla="*/ 3636912 w 4525107"/>
                <a:gd name="connsiteY110" fmla="*/ 6337478 h 7800610"/>
                <a:gd name="connsiteX111" fmla="*/ 3630472 w 4525107"/>
                <a:gd name="connsiteY111" fmla="*/ 6294836 h 7800610"/>
                <a:gd name="connsiteX112" fmla="*/ 3683526 w 4525107"/>
                <a:gd name="connsiteY112" fmla="*/ 6241920 h 7800610"/>
                <a:gd name="connsiteX113" fmla="*/ 3684309 w 4525107"/>
                <a:gd name="connsiteY113" fmla="*/ 6225446 h 7800610"/>
                <a:gd name="connsiteX114" fmla="*/ 3625837 w 4525107"/>
                <a:gd name="connsiteY114" fmla="*/ 6283762 h 7800610"/>
                <a:gd name="connsiteX115" fmla="*/ 3632934 w 4525107"/>
                <a:gd name="connsiteY115" fmla="*/ 6330760 h 7800610"/>
                <a:gd name="connsiteX116" fmla="*/ 3599077 w 4525107"/>
                <a:gd name="connsiteY116" fmla="*/ 6312530 h 7800610"/>
                <a:gd name="connsiteX117" fmla="*/ 3510940 w 4525107"/>
                <a:gd name="connsiteY117" fmla="*/ 6370784 h 7800610"/>
                <a:gd name="connsiteX118" fmla="*/ 3569193 w 4525107"/>
                <a:gd name="connsiteY118" fmla="*/ 6458920 h 7800610"/>
                <a:gd name="connsiteX119" fmla="*/ 3606377 w 4525107"/>
                <a:gd name="connsiteY119" fmla="*/ 6455876 h 7800610"/>
                <a:gd name="connsiteX120" fmla="*/ 3584009 w 4525107"/>
                <a:gd name="connsiteY120" fmla="*/ 6493798 h 7800610"/>
                <a:gd name="connsiteX121" fmla="*/ 3642262 w 4525107"/>
                <a:gd name="connsiteY121" fmla="*/ 6581934 h 7800610"/>
                <a:gd name="connsiteX122" fmla="*/ 3730399 w 4525107"/>
                <a:gd name="connsiteY122" fmla="*/ 6523680 h 7800610"/>
                <a:gd name="connsiteX123" fmla="*/ 3726985 w 4525107"/>
                <a:gd name="connsiteY123" fmla="*/ 6485602 h 7800610"/>
                <a:gd name="connsiteX124" fmla="*/ 3752183 w 4525107"/>
                <a:gd name="connsiteY124" fmla="*/ 6496274 h 7800610"/>
                <a:gd name="connsiteX125" fmla="*/ 3840320 w 4525107"/>
                <a:gd name="connsiteY125" fmla="*/ 6438020 h 7800610"/>
                <a:gd name="connsiteX126" fmla="*/ 3782066 w 4525107"/>
                <a:gd name="connsiteY126" fmla="*/ 6349880 h 7800610"/>
                <a:gd name="connsiteX127" fmla="*/ 3751088 w 4525107"/>
                <a:gd name="connsiteY127" fmla="*/ 6350358 h 7800610"/>
                <a:gd name="connsiteX128" fmla="*/ 3772228 w 4525107"/>
                <a:gd name="connsiteY128" fmla="*/ 6313646 h 7800610"/>
                <a:gd name="connsiteX129" fmla="*/ 3713975 w 4525107"/>
                <a:gd name="connsiteY129" fmla="*/ 6225508 h 7800610"/>
                <a:gd name="connsiteX130" fmla="*/ 3684309 w 4525107"/>
                <a:gd name="connsiteY130" fmla="*/ 6225446 h 7800610"/>
                <a:gd name="connsiteX131" fmla="*/ 2502421 w 4525107"/>
                <a:gd name="connsiteY131" fmla="*/ 6209788 h 7800610"/>
                <a:gd name="connsiteX132" fmla="*/ 2458757 w 4525107"/>
                <a:gd name="connsiteY132" fmla="*/ 6244624 h 7800610"/>
                <a:gd name="connsiteX133" fmla="*/ 2491334 w 4525107"/>
                <a:gd name="connsiteY133" fmla="*/ 6308226 h 7800610"/>
                <a:gd name="connsiteX134" fmla="*/ 2554936 w 4525107"/>
                <a:gd name="connsiteY134" fmla="*/ 6275652 h 7800610"/>
                <a:gd name="connsiteX135" fmla="*/ 2522359 w 4525107"/>
                <a:gd name="connsiteY135" fmla="*/ 6212048 h 7800610"/>
                <a:gd name="connsiteX136" fmla="*/ 2502421 w 4525107"/>
                <a:gd name="connsiteY136" fmla="*/ 6209788 h 7800610"/>
                <a:gd name="connsiteX137" fmla="*/ 1276212 w 4525107"/>
                <a:gd name="connsiteY137" fmla="*/ 6191414 h 7800610"/>
                <a:gd name="connsiteX138" fmla="*/ 1285524 w 4525107"/>
                <a:gd name="connsiteY138" fmla="*/ 6192838 h 7800610"/>
                <a:gd name="connsiteX139" fmla="*/ 1287276 w 4525107"/>
                <a:gd name="connsiteY139" fmla="*/ 6194498 h 7800610"/>
                <a:gd name="connsiteX140" fmla="*/ 1227632 w 4525107"/>
                <a:gd name="connsiteY140" fmla="*/ 6273288 h 7800610"/>
                <a:gd name="connsiteX141" fmla="*/ 1220600 w 4525107"/>
                <a:gd name="connsiteY141" fmla="*/ 6371856 h 7800610"/>
                <a:gd name="connsiteX142" fmla="*/ 1218188 w 4525107"/>
                <a:gd name="connsiteY142" fmla="*/ 6371952 h 7800610"/>
                <a:gd name="connsiteX143" fmla="*/ 1209042 w 4525107"/>
                <a:gd name="connsiteY143" fmla="*/ 6266300 h 7800610"/>
                <a:gd name="connsiteX144" fmla="*/ 1276212 w 4525107"/>
                <a:gd name="connsiteY144" fmla="*/ 6191414 h 7800610"/>
                <a:gd name="connsiteX145" fmla="*/ 3415853 w 4525107"/>
                <a:gd name="connsiteY145" fmla="*/ 6183036 h 7800610"/>
                <a:gd name="connsiteX146" fmla="*/ 3452831 w 4525107"/>
                <a:gd name="connsiteY146" fmla="*/ 6188728 h 7800610"/>
                <a:gd name="connsiteX147" fmla="*/ 3534295 w 4525107"/>
                <a:gd name="connsiteY147" fmla="*/ 6256624 h 7800610"/>
                <a:gd name="connsiteX148" fmla="*/ 3532837 w 4525107"/>
                <a:gd name="connsiteY148" fmla="*/ 6258552 h 7800610"/>
                <a:gd name="connsiteX149" fmla="*/ 3447941 w 4525107"/>
                <a:gd name="connsiteY149" fmla="*/ 6207974 h 7800610"/>
                <a:gd name="connsiteX150" fmla="*/ 3349197 w 4525107"/>
                <a:gd name="connsiteY150" fmla="*/ 6211872 h 7800610"/>
                <a:gd name="connsiteX151" fmla="*/ 3348836 w 4525107"/>
                <a:gd name="connsiteY151" fmla="*/ 6209486 h 7800610"/>
                <a:gd name="connsiteX152" fmla="*/ 3383964 w 4525107"/>
                <a:gd name="connsiteY152" fmla="*/ 6185042 h 7800610"/>
                <a:gd name="connsiteX153" fmla="*/ 3415853 w 4525107"/>
                <a:gd name="connsiteY153" fmla="*/ 6183036 h 7800610"/>
                <a:gd name="connsiteX154" fmla="*/ 2729599 w 4525107"/>
                <a:gd name="connsiteY154" fmla="*/ 6163972 h 7800610"/>
                <a:gd name="connsiteX155" fmla="*/ 2797638 w 4525107"/>
                <a:gd name="connsiteY155" fmla="*/ 6175238 h 7800610"/>
                <a:gd name="connsiteX156" fmla="*/ 2871101 w 4525107"/>
                <a:gd name="connsiteY156" fmla="*/ 6251720 h 7800610"/>
                <a:gd name="connsiteX157" fmla="*/ 2869440 w 4525107"/>
                <a:gd name="connsiteY157" fmla="*/ 6253470 h 7800610"/>
                <a:gd name="connsiteX158" fmla="*/ 2790651 w 4525107"/>
                <a:gd name="connsiteY158" fmla="*/ 6193828 h 7800610"/>
                <a:gd name="connsiteX159" fmla="*/ 2692082 w 4525107"/>
                <a:gd name="connsiteY159" fmla="*/ 6186794 h 7800610"/>
                <a:gd name="connsiteX160" fmla="*/ 2691986 w 4525107"/>
                <a:gd name="connsiteY160" fmla="*/ 6184384 h 7800610"/>
                <a:gd name="connsiteX161" fmla="*/ 2729599 w 4525107"/>
                <a:gd name="connsiteY161" fmla="*/ 6163972 h 7800610"/>
                <a:gd name="connsiteX162" fmla="*/ 1660716 w 4525107"/>
                <a:gd name="connsiteY162" fmla="*/ 6156738 h 7800610"/>
                <a:gd name="connsiteX163" fmla="*/ 1725179 w 4525107"/>
                <a:gd name="connsiteY163" fmla="*/ 6204404 h 7800610"/>
                <a:gd name="connsiteX164" fmla="*/ 1805346 w 4525107"/>
                <a:gd name="connsiteY164" fmla="*/ 6203392 h 7800610"/>
                <a:gd name="connsiteX165" fmla="*/ 1805440 w 4525107"/>
                <a:gd name="connsiteY165" fmla="*/ 6205548 h 7800610"/>
                <a:gd name="connsiteX166" fmla="*/ 1719632 w 4525107"/>
                <a:gd name="connsiteY166" fmla="*/ 6221604 h 7800610"/>
                <a:gd name="connsiteX167" fmla="*/ 1659378 w 4525107"/>
                <a:gd name="connsiteY167" fmla="*/ 6158432 h 7800610"/>
                <a:gd name="connsiteX168" fmla="*/ 1660716 w 4525107"/>
                <a:gd name="connsiteY168" fmla="*/ 6156738 h 7800610"/>
                <a:gd name="connsiteX169" fmla="*/ 1706016 w 4525107"/>
                <a:gd name="connsiteY169" fmla="*/ 6115586 h 7800610"/>
                <a:gd name="connsiteX170" fmla="*/ 1770515 w 4525107"/>
                <a:gd name="connsiteY170" fmla="*/ 6128672 h 7800610"/>
                <a:gd name="connsiteX171" fmla="*/ 1846070 w 4525107"/>
                <a:gd name="connsiteY171" fmla="*/ 6167226 h 7800610"/>
                <a:gd name="connsiteX172" fmla="*/ 1764993 w 4525107"/>
                <a:gd name="connsiteY172" fmla="*/ 6154238 h 7800610"/>
                <a:gd name="connsiteX173" fmla="*/ 1689438 w 4525107"/>
                <a:gd name="connsiteY173" fmla="*/ 6115682 h 7800610"/>
                <a:gd name="connsiteX174" fmla="*/ 1706016 w 4525107"/>
                <a:gd name="connsiteY174" fmla="*/ 6115586 h 7800610"/>
                <a:gd name="connsiteX175" fmla="*/ 2525583 w 4525107"/>
                <a:gd name="connsiteY175" fmla="*/ 6099580 h 7800610"/>
                <a:gd name="connsiteX176" fmla="*/ 2552329 w 4525107"/>
                <a:gd name="connsiteY176" fmla="*/ 6102612 h 7800610"/>
                <a:gd name="connsiteX177" fmla="*/ 2596031 w 4525107"/>
                <a:gd name="connsiteY177" fmla="*/ 6187930 h 7800610"/>
                <a:gd name="connsiteX178" fmla="*/ 2573288 w 4525107"/>
                <a:gd name="connsiteY178" fmla="*/ 6218922 h 7800610"/>
                <a:gd name="connsiteX179" fmla="*/ 2601271 w 4525107"/>
                <a:gd name="connsiteY179" fmla="*/ 6221596 h 7800610"/>
                <a:gd name="connsiteX180" fmla="*/ 2644972 w 4525107"/>
                <a:gd name="connsiteY180" fmla="*/ 6306914 h 7800610"/>
                <a:gd name="connsiteX181" fmla="*/ 2559652 w 4525107"/>
                <a:gd name="connsiteY181" fmla="*/ 6350616 h 7800610"/>
                <a:gd name="connsiteX182" fmla="*/ 2537998 w 4525107"/>
                <a:gd name="connsiteY182" fmla="*/ 6338468 h 7800610"/>
                <a:gd name="connsiteX183" fmla="*/ 2537260 w 4525107"/>
                <a:gd name="connsiteY183" fmla="*/ 6373150 h 7800610"/>
                <a:gd name="connsiteX184" fmla="*/ 2451937 w 4525107"/>
                <a:gd name="connsiteY184" fmla="*/ 6416852 h 7800610"/>
                <a:gd name="connsiteX185" fmla="*/ 2408237 w 4525107"/>
                <a:gd name="connsiteY185" fmla="*/ 6331532 h 7800610"/>
                <a:gd name="connsiteX186" fmla="*/ 2432210 w 4525107"/>
                <a:gd name="connsiteY186" fmla="*/ 6299574 h 7800610"/>
                <a:gd name="connsiteX187" fmla="*/ 2398374 w 4525107"/>
                <a:gd name="connsiteY187" fmla="*/ 6298592 h 7800610"/>
                <a:gd name="connsiteX188" fmla="*/ 2354673 w 4525107"/>
                <a:gd name="connsiteY188" fmla="*/ 6213272 h 7800610"/>
                <a:gd name="connsiteX189" fmla="*/ 2439993 w 4525107"/>
                <a:gd name="connsiteY189" fmla="*/ 6169572 h 7800610"/>
                <a:gd name="connsiteX190" fmla="*/ 2468700 w 4525107"/>
                <a:gd name="connsiteY190" fmla="*/ 6189406 h 7800610"/>
                <a:gd name="connsiteX191" fmla="*/ 2467010 w 4525107"/>
                <a:gd name="connsiteY191" fmla="*/ 6146312 h 7800610"/>
                <a:gd name="connsiteX192" fmla="*/ 2525583 w 4525107"/>
                <a:gd name="connsiteY192" fmla="*/ 6099580 h 7800610"/>
                <a:gd name="connsiteX193" fmla="*/ 2528181 w 4525107"/>
                <a:gd name="connsiteY193" fmla="*/ 6083294 h 7800610"/>
                <a:gd name="connsiteX194" fmla="*/ 2463625 w 4525107"/>
                <a:gd name="connsiteY194" fmla="*/ 6134796 h 7800610"/>
                <a:gd name="connsiteX195" fmla="*/ 2465489 w 4525107"/>
                <a:gd name="connsiteY195" fmla="*/ 6182288 h 7800610"/>
                <a:gd name="connsiteX196" fmla="*/ 2433852 w 4525107"/>
                <a:gd name="connsiteY196" fmla="*/ 6160432 h 7800610"/>
                <a:gd name="connsiteX197" fmla="*/ 2339820 w 4525107"/>
                <a:gd name="connsiteY197" fmla="*/ 6208594 h 7800610"/>
                <a:gd name="connsiteX198" fmla="*/ 2387982 w 4525107"/>
                <a:gd name="connsiteY198" fmla="*/ 6302626 h 7800610"/>
                <a:gd name="connsiteX199" fmla="*/ 2425274 w 4525107"/>
                <a:gd name="connsiteY199" fmla="*/ 6303708 h 7800610"/>
                <a:gd name="connsiteX200" fmla="*/ 2398855 w 4525107"/>
                <a:gd name="connsiteY200" fmla="*/ 6338926 h 7800610"/>
                <a:gd name="connsiteX201" fmla="*/ 2447016 w 4525107"/>
                <a:gd name="connsiteY201" fmla="*/ 6432958 h 7800610"/>
                <a:gd name="connsiteX202" fmla="*/ 2541048 w 4525107"/>
                <a:gd name="connsiteY202" fmla="*/ 6384794 h 7800610"/>
                <a:gd name="connsiteX203" fmla="*/ 2541861 w 4525107"/>
                <a:gd name="connsiteY203" fmla="*/ 6346572 h 7800610"/>
                <a:gd name="connsiteX204" fmla="*/ 2565726 w 4525107"/>
                <a:gd name="connsiteY204" fmla="*/ 6359962 h 7800610"/>
                <a:gd name="connsiteX205" fmla="*/ 2659758 w 4525107"/>
                <a:gd name="connsiteY205" fmla="*/ 6311798 h 7800610"/>
                <a:gd name="connsiteX206" fmla="*/ 2611595 w 4525107"/>
                <a:gd name="connsiteY206" fmla="*/ 6217764 h 7800610"/>
                <a:gd name="connsiteX207" fmla="*/ 2580755 w 4525107"/>
                <a:gd name="connsiteY207" fmla="*/ 6214818 h 7800610"/>
                <a:gd name="connsiteX208" fmla="*/ 2605820 w 4525107"/>
                <a:gd name="connsiteY208" fmla="*/ 6180666 h 7800610"/>
                <a:gd name="connsiteX209" fmla="*/ 2557659 w 4525107"/>
                <a:gd name="connsiteY209" fmla="*/ 6086634 h 7800610"/>
                <a:gd name="connsiteX210" fmla="*/ 2528181 w 4525107"/>
                <a:gd name="connsiteY210" fmla="*/ 6083294 h 7800610"/>
                <a:gd name="connsiteX211" fmla="*/ 1738164 w 4525107"/>
                <a:gd name="connsiteY211" fmla="*/ 6032598 h 7800610"/>
                <a:gd name="connsiteX212" fmla="*/ 1767631 w 4525107"/>
                <a:gd name="connsiteY212" fmla="*/ 6038544 h 7800610"/>
                <a:gd name="connsiteX213" fmla="*/ 1827420 w 4525107"/>
                <a:gd name="connsiteY213" fmla="*/ 6103148 h 7800610"/>
                <a:gd name="connsiteX214" fmla="*/ 1826061 w 4525107"/>
                <a:gd name="connsiteY214" fmla="*/ 6104912 h 7800610"/>
                <a:gd name="connsiteX215" fmla="*/ 1761881 w 4525107"/>
                <a:gd name="connsiteY215" fmla="*/ 6056364 h 7800610"/>
                <a:gd name="connsiteX216" fmla="*/ 1681432 w 4525107"/>
                <a:gd name="connsiteY216" fmla="*/ 6058260 h 7800610"/>
                <a:gd name="connsiteX217" fmla="*/ 1681360 w 4525107"/>
                <a:gd name="connsiteY217" fmla="*/ 6056032 h 7800610"/>
                <a:gd name="connsiteX218" fmla="*/ 1712112 w 4525107"/>
                <a:gd name="connsiteY218" fmla="*/ 6033908 h 7800610"/>
                <a:gd name="connsiteX219" fmla="*/ 1738164 w 4525107"/>
                <a:gd name="connsiteY219" fmla="*/ 6032598 h 7800610"/>
                <a:gd name="connsiteX220" fmla="*/ 3854558 w 4525107"/>
                <a:gd name="connsiteY220" fmla="*/ 6021870 h 7800610"/>
                <a:gd name="connsiteX221" fmla="*/ 3909703 w 4525107"/>
                <a:gd name="connsiteY221" fmla="*/ 6116942 h 7800610"/>
                <a:gd name="connsiteX222" fmla="*/ 3851021 w 4525107"/>
                <a:gd name="connsiteY222" fmla="*/ 6209872 h 7800610"/>
                <a:gd name="connsiteX223" fmla="*/ 3848270 w 4525107"/>
                <a:gd name="connsiteY223" fmla="*/ 6208896 h 7800610"/>
                <a:gd name="connsiteX224" fmla="*/ 3884992 w 4525107"/>
                <a:gd name="connsiteY224" fmla="*/ 6116476 h 7800610"/>
                <a:gd name="connsiteX225" fmla="*/ 3851771 w 4525107"/>
                <a:gd name="connsiteY225" fmla="*/ 6022740 h 7800610"/>
                <a:gd name="connsiteX226" fmla="*/ 3854558 w 4525107"/>
                <a:gd name="connsiteY226" fmla="*/ 6021870 h 7800610"/>
                <a:gd name="connsiteX227" fmla="*/ 2234137 w 4525107"/>
                <a:gd name="connsiteY227" fmla="*/ 6009964 h 7800610"/>
                <a:gd name="connsiteX228" fmla="*/ 2302176 w 4525107"/>
                <a:gd name="connsiteY228" fmla="*/ 6021232 h 7800610"/>
                <a:gd name="connsiteX229" fmla="*/ 2375641 w 4525107"/>
                <a:gd name="connsiteY229" fmla="*/ 6097712 h 7800610"/>
                <a:gd name="connsiteX230" fmla="*/ 2373979 w 4525107"/>
                <a:gd name="connsiteY230" fmla="*/ 6099466 h 7800610"/>
                <a:gd name="connsiteX231" fmla="*/ 2295189 w 4525107"/>
                <a:gd name="connsiteY231" fmla="*/ 6039822 h 7800610"/>
                <a:gd name="connsiteX232" fmla="*/ 2196619 w 4525107"/>
                <a:gd name="connsiteY232" fmla="*/ 6032790 h 7800610"/>
                <a:gd name="connsiteX233" fmla="*/ 2196524 w 4525107"/>
                <a:gd name="connsiteY233" fmla="*/ 6030376 h 7800610"/>
                <a:gd name="connsiteX234" fmla="*/ 2234137 w 4525107"/>
                <a:gd name="connsiteY234" fmla="*/ 6009964 h 7800610"/>
                <a:gd name="connsiteX235" fmla="*/ 3816194 w 4525107"/>
                <a:gd name="connsiteY235" fmla="*/ 6007258 h 7800610"/>
                <a:gd name="connsiteX236" fmla="*/ 3841628 w 4525107"/>
                <a:gd name="connsiteY236" fmla="*/ 6090770 h 7800610"/>
                <a:gd name="connsiteX237" fmla="*/ 3785498 w 4525107"/>
                <a:gd name="connsiteY237" fmla="*/ 6157632 h 7800610"/>
                <a:gd name="connsiteX238" fmla="*/ 3783667 w 4525107"/>
                <a:gd name="connsiteY238" fmla="*/ 6156488 h 7800610"/>
                <a:gd name="connsiteX239" fmla="*/ 3823921 w 4525107"/>
                <a:gd name="connsiteY239" fmla="*/ 6087154 h 7800610"/>
                <a:gd name="connsiteX240" fmla="*/ 3814060 w 4525107"/>
                <a:gd name="connsiteY240" fmla="*/ 6007592 h 7800610"/>
                <a:gd name="connsiteX241" fmla="*/ 3816194 w 4525107"/>
                <a:gd name="connsiteY241" fmla="*/ 6007258 h 7800610"/>
                <a:gd name="connsiteX242" fmla="*/ 1447033 w 4525107"/>
                <a:gd name="connsiteY242" fmla="*/ 5993766 h 7800610"/>
                <a:gd name="connsiteX243" fmla="*/ 1403369 w 4525107"/>
                <a:gd name="connsiteY243" fmla="*/ 6028602 h 7800610"/>
                <a:gd name="connsiteX244" fmla="*/ 1435946 w 4525107"/>
                <a:gd name="connsiteY244" fmla="*/ 6092204 h 7800610"/>
                <a:gd name="connsiteX245" fmla="*/ 1499548 w 4525107"/>
                <a:gd name="connsiteY245" fmla="*/ 6059630 h 7800610"/>
                <a:gd name="connsiteX246" fmla="*/ 1466971 w 4525107"/>
                <a:gd name="connsiteY246" fmla="*/ 5996026 h 7800610"/>
                <a:gd name="connsiteX247" fmla="*/ 1447033 w 4525107"/>
                <a:gd name="connsiteY247" fmla="*/ 5993766 h 7800610"/>
                <a:gd name="connsiteX248" fmla="*/ 3770332 w 4525107"/>
                <a:gd name="connsiteY248" fmla="*/ 5987178 h 7800610"/>
                <a:gd name="connsiteX249" fmla="*/ 3766377 w 4525107"/>
                <a:gd name="connsiteY249" fmla="*/ 6069194 h 7800610"/>
                <a:gd name="connsiteX250" fmla="*/ 3737681 w 4525107"/>
                <a:gd name="connsiteY250" fmla="*/ 6146402 h 7800610"/>
                <a:gd name="connsiteX251" fmla="*/ 3814172 w 4525107"/>
                <a:gd name="connsiteY251" fmla="*/ 6271342 h 7800610"/>
                <a:gd name="connsiteX252" fmla="*/ 3783635 w 4525107"/>
                <a:gd name="connsiteY252" fmla="*/ 6324380 h 7800610"/>
                <a:gd name="connsiteX253" fmla="*/ 3828384 w 4525107"/>
                <a:gd name="connsiteY253" fmla="*/ 6323690 h 7800610"/>
                <a:gd name="connsiteX254" fmla="*/ 3912542 w 4525107"/>
                <a:gd name="connsiteY254" fmla="*/ 6451016 h 7800610"/>
                <a:gd name="connsiteX255" fmla="*/ 3828207 w 4525107"/>
                <a:gd name="connsiteY255" fmla="*/ 6535226 h 7800610"/>
                <a:gd name="connsiteX256" fmla="*/ 3911906 w 4525107"/>
                <a:gd name="connsiteY256" fmla="*/ 6587422 h 7800610"/>
                <a:gd name="connsiteX257" fmla="*/ 4010117 w 4525107"/>
                <a:gd name="connsiteY257" fmla="*/ 6571772 h 7800610"/>
                <a:gd name="connsiteX258" fmla="*/ 4010466 w 4525107"/>
                <a:gd name="connsiteY258" fmla="*/ 6574668 h 7800610"/>
                <a:gd name="connsiteX259" fmla="*/ 3906963 w 4525107"/>
                <a:gd name="connsiteY259" fmla="*/ 6611638 h 7800610"/>
                <a:gd name="connsiteX260" fmla="*/ 3826230 w 4525107"/>
                <a:gd name="connsiteY260" fmla="*/ 6537062 h 7800610"/>
                <a:gd name="connsiteX261" fmla="*/ 3827217 w 4525107"/>
                <a:gd name="connsiteY261" fmla="*/ 6535354 h 7800610"/>
                <a:gd name="connsiteX262" fmla="*/ 3785215 w 4525107"/>
                <a:gd name="connsiteY262" fmla="*/ 6535176 h 7800610"/>
                <a:gd name="connsiteX263" fmla="*/ 3748813 w 4525107"/>
                <a:gd name="connsiteY263" fmla="*/ 6519760 h 7800610"/>
                <a:gd name="connsiteX264" fmla="*/ 3753742 w 4525107"/>
                <a:gd name="connsiteY264" fmla="*/ 6574772 h 7800610"/>
                <a:gd name="connsiteX265" fmla="*/ 3741069 w 4525107"/>
                <a:gd name="connsiteY265" fmla="*/ 6606884 h 7800610"/>
                <a:gd name="connsiteX266" fmla="*/ 3791417 w 4525107"/>
                <a:gd name="connsiteY266" fmla="*/ 6701064 h 7800610"/>
                <a:gd name="connsiteX267" fmla="*/ 3732734 w 4525107"/>
                <a:gd name="connsiteY267" fmla="*/ 6793996 h 7800610"/>
                <a:gd name="connsiteX268" fmla="*/ 3729983 w 4525107"/>
                <a:gd name="connsiteY268" fmla="*/ 6793020 h 7800610"/>
                <a:gd name="connsiteX269" fmla="*/ 3766705 w 4525107"/>
                <a:gd name="connsiteY269" fmla="*/ 6700600 h 7800610"/>
                <a:gd name="connsiteX270" fmla="*/ 3738115 w 4525107"/>
                <a:gd name="connsiteY270" fmla="*/ 6612262 h 7800610"/>
                <a:gd name="connsiteX271" fmla="*/ 3687226 w 4525107"/>
                <a:gd name="connsiteY271" fmla="*/ 6653548 h 7800610"/>
                <a:gd name="connsiteX272" fmla="*/ 3710908 w 4525107"/>
                <a:gd name="connsiteY272" fmla="*/ 6735964 h 7800610"/>
                <a:gd name="connsiteX273" fmla="*/ 3654779 w 4525107"/>
                <a:gd name="connsiteY273" fmla="*/ 6802826 h 7800610"/>
                <a:gd name="connsiteX274" fmla="*/ 3652947 w 4525107"/>
                <a:gd name="connsiteY274" fmla="*/ 6801684 h 7800610"/>
                <a:gd name="connsiteX275" fmla="*/ 3693202 w 4525107"/>
                <a:gd name="connsiteY275" fmla="*/ 6732350 h 7800610"/>
                <a:gd name="connsiteX276" fmla="*/ 3684200 w 4525107"/>
                <a:gd name="connsiteY276" fmla="*/ 6654470 h 7800610"/>
                <a:gd name="connsiteX277" fmla="*/ 3626415 w 4525107"/>
                <a:gd name="connsiteY277" fmla="*/ 6658930 h 7800610"/>
                <a:gd name="connsiteX278" fmla="*/ 3580378 w 4525107"/>
                <a:gd name="connsiteY278" fmla="*/ 6636696 h 7800610"/>
                <a:gd name="connsiteX279" fmla="*/ 3544083 w 4525107"/>
                <a:gd name="connsiteY279" fmla="*/ 6701920 h 7800610"/>
                <a:gd name="connsiteX280" fmla="*/ 3554852 w 4525107"/>
                <a:gd name="connsiteY280" fmla="*/ 6781666 h 7800610"/>
                <a:gd name="connsiteX281" fmla="*/ 3552646 w 4525107"/>
                <a:gd name="connsiteY281" fmla="*/ 6781986 h 7800610"/>
                <a:gd name="connsiteX282" fmla="*/ 3525736 w 4525107"/>
                <a:gd name="connsiteY282" fmla="*/ 6698174 h 7800610"/>
                <a:gd name="connsiteX283" fmla="*/ 3574225 w 4525107"/>
                <a:gd name="connsiteY283" fmla="*/ 6631528 h 7800610"/>
                <a:gd name="connsiteX284" fmla="*/ 3542258 w 4525107"/>
                <a:gd name="connsiteY284" fmla="*/ 6531600 h 7800610"/>
                <a:gd name="connsiteX285" fmla="*/ 3574572 w 4525107"/>
                <a:gd name="connsiteY285" fmla="*/ 6476818 h 7800610"/>
                <a:gd name="connsiteX286" fmla="*/ 3520858 w 4525107"/>
                <a:gd name="connsiteY286" fmla="*/ 6481214 h 7800610"/>
                <a:gd name="connsiteX287" fmla="*/ 3494948 w 4525107"/>
                <a:gd name="connsiteY287" fmla="*/ 6471948 h 7800610"/>
                <a:gd name="connsiteX288" fmla="*/ 3402940 w 4525107"/>
                <a:gd name="connsiteY288" fmla="*/ 6513910 h 7800610"/>
                <a:gd name="connsiteX289" fmla="*/ 3310009 w 4525107"/>
                <a:gd name="connsiteY289" fmla="*/ 6455224 h 7800610"/>
                <a:gd name="connsiteX290" fmla="*/ 3310985 w 4525107"/>
                <a:gd name="connsiteY290" fmla="*/ 6452474 h 7800610"/>
                <a:gd name="connsiteX291" fmla="*/ 3403404 w 4525107"/>
                <a:gd name="connsiteY291" fmla="*/ 6489198 h 7800610"/>
                <a:gd name="connsiteX292" fmla="*/ 3484931 w 4525107"/>
                <a:gd name="connsiteY292" fmla="*/ 6466446 h 7800610"/>
                <a:gd name="connsiteX293" fmla="*/ 3444269 w 4525107"/>
                <a:gd name="connsiteY293" fmla="*/ 6419664 h 7800610"/>
                <a:gd name="connsiteX294" fmla="*/ 3368061 w 4525107"/>
                <a:gd name="connsiteY294" fmla="*/ 6433390 h 7800610"/>
                <a:gd name="connsiteX295" fmla="*/ 3301199 w 4525107"/>
                <a:gd name="connsiteY295" fmla="*/ 6377262 h 7800610"/>
                <a:gd name="connsiteX296" fmla="*/ 3302342 w 4525107"/>
                <a:gd name="connsiteY296" fmla="*/ 6375430 h 7800610"/>
                <a:gd name="connsiteX297" fmla="*/ 3371676 w 4525107"/>
                <a:gd name="connsiteY297" fmla="*/ 6415682 h 7800610"/>
                <a:gd name="connsiteX298" fmla="*/ 3440974 w 4525107"/>
                <a:gd name="connsiteY298" fmla="*/ 6411062 h 7800610"/>
                <a:gd name="connsiteX299" fmla="*/ 3436385 w 4525107"/>
                <a:gd name="connsiteY299" fmla="*/ 6357004 h 7800610"/>
                <a:gd name="connsiteX300" fmla="*/ 3361014 w 4525107"/>
                <a:gd name="connsiteY300" fmla="*/ 6352272 h 7800610"/>
                <a:gd name="connsiteX301" fmla="*/ 3281660 w 4525107"/>
                <a:gd name="connsiteY301" fmla="*/ 6322298 h 7800610"/>
                <a:gd name="connsiteX302" fmla="*/ 3298127 w 4525107"/>
                <a:gd name="connsiteY302" fmla="*/ 6320370 h 7800610"/>
                <a:gd name="connsiteX303" fmla="*/ 3363678 w 4525107"/>
                <a:gd name="connsiteY303" fmla="*/ 6326252 h 7800610"/>
                <a:gd name="connsiteX304" fmla="*/ 3437074 w 4525107"/>
                <a:gd name="connsiteY304" fmla="*/ 6352684 h 7800610"/>
                <a:gd name="connsiteX305" fmla="*/ 3465268 w 4525107"/>
                <a:gd name="connsiteY305" fmla="*/ 6300308 h 7800610"/>
                <a:gd name="connsiteX306" fmla="*/ 3402111 w 4525107"/>
                <a:gd name="connsiteY306" fmla="*/ 6266574 h 7800610"/>
                <a:gd name="connsiteX307" fmla="*/ 3322363 w 4525107"/>
                <a:gd name="connsiteY307" fmla="*/ 6277344 h 7800610"/>
                <a:gd name="connsiteX308" fmla="*/ 3322044 w 4525107"/>
                <a:gd name="connsiteY308" fmla="*/ 6275138 h 7800610"/>
                <a:gd name="connsiteX309" fmla="*/ 3350166 w 4525107"/>
                <a:gd name="connsiteY309" fmla="*/ 6249752 h 7800610"/>
                <a:gd name="connsiteX310" fmla="*/ 3375913 w 4525107"/>
                <a:gd name="connsiteY310" fmla="*/ 6245572 h 7800610"/>
                <a:gd name="connsiteX311" fmla="*/ 3405856 w 4525107"/>
                <a:gd name="connsiteY311" fmla="*/ 6248224 h 7800610"/>
                <a:gd name="connsiteX312" fmla="*/ 3471819 w 4525107"/>
                <a:gd name="connsiteY312" fmla="*/ 6294418 h 7800610"/>
                <a:gd name="connsiteX313" fmla="*/ 3564027 w 4525107"/>
                <a:gd name="connsiteY313" fmla="*/ 6269728 h 7800610"/>
                <a:gd name="connsiteX314" fmla="*/ 3612941 w 4525107"/>
                <a:gd name="connsiteY314" fmla="*/ 6296066 h 7800610"/>
                <a:gd name="connsiteX315" fmla="*/ 3602687 w 4525107"/>
                <a:gd name="connsiteY315" fmla="*/ 6228172 h 7800610"/>
                <a:gd name="connsiteX316" fmla="*/ 3687158 w 4525107"/>
                <a:gd name="connsiteY316" fmla="*/ 6143924 h 7800610"/>
                <a:gd name="connsiteX317" fmla="*/ 3730014 w 4525107"/>
                <a:gd name="connsiteY317" fmla="*/ 6144014 h 7800610"/>
                <a:gd name="connsiteX318" fmla="*/ 3736096 w 4525107"/>
                <a:gd name="connsiteY318" fmla="*/ 6145908 h 7800610"/>
                <a:gd name="connsiteX319" fmla="*/ 3740357 w 4525107"/>
                <a:gd name="connsiteY319" fmla="*/ 6066532 h 7800610"/>
                <a:gd name="connsiteX320" fmla="*/ 3770332 w 4525107"/>
                <a:gd name="connsiteY320" fmla="*/ 5987178 h 7800610"/>
                <a:gd name="connsiteX321" fmla="*/ 3705256 w 4525107"/>
                <a:gd name="connsiteY321" fmla="*/ 5986204 h 7800610"/>
                <a:gd name="connsiteX322" fmla="*/ 3714084 w 4525107"/>
                <a:gd name="connsiteY322" fmla="*/ 5986414 h 7800610"/>
                <a:gd name="connsiteX323" fmla="*/ 3715987 w 4525107"/>
                <a:gd name="connsiteY323" fmla="*/ 5987570 h 7800610"/>
                <a:gd name="connsiteX324" fmla="*/ 3674828 w 4525107"/>
                <a:gd name="connsiteY324" fmla="*/ 6056718 h 7800610"/>
                <a:gd name="connsiteX325" fmla="*/ 3685596 w 4525107"/>
                <a:gd name="connsiteY325" fmla="*/ 6136468 h 7800610"/>
                <a:gd name="connsiteX326" fmla="*/ 3683388 w 4525107"/>
                <a:gd name="connsiteY326" fmla="*/ 6136786 h 7800610"/>
                <a:gd name="connsiteX327" fmla="*/ 3656478 w 4525107"/>
                <a:gd name="connsiteY327" fmla="*/ 6052974 h 7800610"/>
                <a:gd name="connsiteX328" fmla="*/ 3705256 w 4525107"/>
                <a:gd name="connsiteY328" fmla="*/ 5986204 h 7800610"/>
                <a:gd name="connsiteX329" fmla="*/ 3642996 w 4525107"/>
                <a:gd name="connsiteY329" fmla="*/ 5985212 h 7800610"/>
                <a:gd name="connsiteX330" fmla="*/ 3652409 w 4525107"/>
                <a:gd name="connsiteY330" fmla="*/ 5985598 h 7800610"/>
                <a:gd name="connsiteX331" fmla="*/ 3654335 w 4525107"/>
                <a:gd name="connsiteY331" fmla="*/ 5987056 h 7800610"/>
                <a:gd name="connsiteX332" fmla="*/ 3603757 w 4525107"/>
                <a:gd name="connsiteY332" fmla="*/ 6071952 h 7800610"/>
                <a:gd name="connsiteX333" fmla="*/ 3607654 w 4525107"/>
                <a:gd name="connsiteY333" fmla="*/ 6170694 h 7800610"/>
                <a:gd name="connsiteX334" fmla="*/ 3605268 w 4525107"/>
                <a:gd name="connsiteY334" fmla="*/ 6171056 h 7800610"/>
                <a:gd name="connsiteX335" fmla="*/ 3584511 w 4525107"/>
                <a:gd name="connsiteY335" fmla="*/ 6067060 h 7800610"/>
                <a:gd name="connsiteX336" fmla="*/ 3642996 w 4525107"/>
                <a:gd name="connsiteY336" fmla="*/ 5985212 h 7800610"/>
                <a:gd name="connsiteX337" fmla="*/ 1674211 w 4525107"/>
                <a:gd name="connsiteY337" fmla="*/ 5947950 h 7800610"/>
                <a:gd name="connsiteX338" fmla="*/ 1742250 w 4525107"/>
                <a:gd name="connsiteY338" fmla="*/ 5959216 h 7800610"/>
                <a:gd name="connsiteX339" fmla="*/ 1815713 w 4525107"/>
                <a:gd name="connsiteY339" fmla="*/ 6035698 h 7800610"/>
                <a:gd name="connsiteX340" fmla="*/ 1814052 w 4525107"/>
                <a:gd name="connsiteY340" fmla="*/ 6037448 h 7800610"/>
                <a:gd name="connsiteX341" fmla="*/ 1735263 w 4525107"/>
                <a:gd name="connsiteY341" fmla="*/ 5977806 h 7800610"/>
                <a:gd name="connsiteX342" fmla="*/ 1636694 w 4525107"/>
                <a:gd name="connsiteY342" fmla="*/ 5970772 h 7800610"/>
                <a:gd name="connsiteX343" fmla="*/ 1636598 w 4525107"/>
                <a:gd name="connsiteY343" fmla="*/ 5968362 h 7800610"/>
                <a:gd name="connsiteX344" fmla="*/ 1674211 w 4525107"/>
                <a:gd name="connsiteY344" fmla="*/ 5947950 h 7800610"/>
                <a:gd name="connsiteX345" fmla="*/ 3734801 w 4525107"/>
                <a:gd name="connsiteY345" fmla="*/ 5942638 h 7800610"/>
                <a:gd name="connsiteX346" fmla="*/ 3698028 w 4525107"/>
                <a:gd name="connsiteY346" fmla="*/ 5946314 h 7800610"/>
                <a:gd name="connsiteX347" fmla="*/ 3550857 w 4525107"/>
                <a:gd name="connsiteY347" fmla="*/ 6093098 h 7800610"/>
                <a:gd name="connsiteX348" fmla="*/ 3568722 w 4525107"/>
                <a:gd name="connsiteY348" fmla="*/ 6211384 h 7800610"/>
                <a:gd name="connsiteX349" fmla="*/ 3483501 w 4525107"/>
                <a:gd name="connsiteY349" fmla="*/ 6165500 h 7800610"/>
                <a:gd name="connsiteX350" fmla="*/ 3261663 w 4525107"/>
                <a:gd name="connsiteY350" fmla="*/ 6312124 h 7800610"/>
                <a:gd name="connsiteX351" fmla="*/ 3408289 w 4525107"/>
                <a:gd name="connsiteY351" fmla="*/ 6533962 h 7800610"/>
                <a:gd name="connsiteX352" fmla="*/ 3501875 w 4525107"/>
                <a:gd name="connsiteY352" fmla="*/ 6526304 h 7800610"/>
                <a:gd name="connsiteX353" fmla="*/ 3445574 w 4525107"/>
                <a:gd name="connsiteY353" fmla="*/ 6621752 h 7800610"/>
                <a:gd name="connsiteX354" fmla="*/ 3592199 w 4525107"/>
                <a:gd name="connsiteY354" fmla="*/ 6843588 h 7800610"/>
                <a:gd name="connsiteX355" fmla="*/ 3814037 w 4525107"/>
                <a:gd name="connsiteY355" fmla="*/ 6696964 h 7800610"/>
                <a:gd name="connsiteX356" fmla="*/ 3805447 w 4525107"/>
                <a:gd name="connsiteY356" fmla="*/ 6601120 h 7800610"/>
                <a:gd name="connsiteX357" fmla="*/ 3868868 w 4525107"/>
                <a:gd name="connsiteY357" fmla="*/ 6627978 h 7800610"/>
                <a:gd name="connsiteX358" fmla="*/ 4090706 w 4525107"/>
                <a:gd name="connsiteY358" fmla="*/ 6481352 h 7800610"/>
                <a:gd name="connsiteX359" fmla="*/ 3944080 w 4525107"/>
                <a:gd name="connsiteY359" fmla="*/ 6259516 h 7800610"/>
                <a:gd name="connsiteX360" fmla="*/ 3866115 w 4525107"/>
                <a:gd name="connsiteY360" fmla="*/ 6260718 h 7800610"/>
                <a:gd name="connsiteX361" fmla="*/ 3919320 w 4525107"/>
                <a:gd name="connsiteY361" fmla="*/ 6168310 h 7800610"/>
                <a:gd name="connsiteX362" fmla="*/ 3772695 w 4525107"/>
                <a:gd name="connsiteY362" fmla="*/ 5946474 h 7800610"/>
                <a:gd name="connsiteX363" fmla="*/ 3734801 w 4525107"/>
                <a:gd name="connsiteY363" fmla="*/ 5942638 h 7800610"/>
                <a:gd name="connsiteX364" fmla="*/ 2719874 w 4525107"/>
                <a:gd name="connsiteY364" fmla="*/ 5899768 h 7800610"/>
                <a:gd name="connsiteX365" fmla="*/ 2764180 w 4525107"/>
                <a:gd name="connsiteY365" fmla="*/ 6000350 h 7800610"/>
                <a:gd name="connsiteX366" fmla="*/ 2695593 w 4525107"/>
                <a:gd name="connsiteY366" fmla="*/ 6086230 h 7800610"/>
                <a:gd name="connsiteX367" fmla="*/ 2692967 w 4525107"/>
                <a:gd name="connsiteY367" fmla="*/ 6084956 h 7800610"/>
                <a:gd name="connsiteX368" fmla="*/ 2739672 w 4525107"/>
                <a:gd name="connsiteY368" fmla="*/ 5997158 h 7800610"/>
                <a:gd name="connsiteX369" fmla="*/ 2717008 w 4525107"/>
                <a:gd name="connsiteY369" fmla="*/ 5900326 h 7800610"/>
                <a:gd name="connsiteX370" fmla="*/ 2719874 w 4525107"/>
                <a:gd name="connsiteY370" fmla="*/ 5899768 h 7800610"/>
                <a:gd name="connsiteX371" fmla="*/ 1470195 w 4525107"/>
                <a:gd name="connsiteY371" fmla="*/ 5883558 h 7800610"/>
                <a:gd name="connsiteX372" fmla="*/ 1496941 w 4525107"/>
                <a:gd name="connsiteY372" fmla="*/ 5886590 h 7800610"/>
                <a:gd name="connsiteX373" fmla="*/ 1540643 w 4525107"/>
                <a:gd name="connsiteY373" fmla="*/ 5971908 h 7800610"/>
                <a:gd name="connsiteX374" fmla="*/ 1517900 w 4525107"/>
                <a:gd name="connsiteY374" fmla="*/ 6002900 h 7800610"/>
                <a:gd name="connsiteX375" fmla="*/ 1545883 w 4525107"/>
                <a:gd name="connsiteY375" fmla="*/ 6005574 h 7800610"/>
                <a:gd name="connsiteX376" fmla="*/ 1589584 w 4525107"/>
                <a:gd name="connsiteY376" fmla="*/ 6090892 h 7800610"/>
                <a:gd name="connsiteX377" fmla="*/ 1504264 w 4525107"/>
                <a:gd name="connsiteY377" fmla="*/ 6134594 h 7800610"/>
                <a:gd name="connsiteX378" fmla="*/ 1482610 w 4525107"/>
                <a:gd name="connsiteY378" fmla="*/ 6122446 h 7800610"/>
                <a:gd name="connsiteX379" fmla="*/ 1481872 w 4525107"/>
                <a:gd name="connsiteY379" fmla="*/ 6157128 h 7800610"/>
                <a:gd name="connsiteX380" fmla="*/ 1396549 w 4525107"/>
                <a:gd name="connsiteY380" fmla="*/ 6200830 h 7800610"/>
                <a:gd name="connsiteX381" fmla="*/ 1352849 w 4525107"/>
                <a:gd name="connsiteY381" fmla="*/ 6115510 h 7800610"/>
                <a:gd name="connsiteX382" fmla="*/ 1376822 w 4525107"/>
                <a:gd name="connsiteY382" fmla="*/ 6083552 h 7800610"/>
                <a:gd name="connsiteX383" fmla="*/ 1342986 w 4525107"/>
                <a:gd name="connsiteY383" fmla="*/ 6082570 h 7800610"/>
                <a:gd name="connsiteX384" fmla="*/ 1299285 w 4525107"/>
                <a:gd name="connsiteY384" fmla="*/ 5997250 h 7800610"/>
                <a:gd name="connsiteX385" fmla="*/ 1384605 w 4525107"/>
                <a:gd name="connsiteY385" fmla="*/ 5953550 h 7800610"/>
                <a:gd name="connsiteX386" fmla="*/ 1413312 w 4525107"/>
                <a:gd name="connsiteY386" fmla="*/ 5973384 h 7800610"/>
                <a:gd name="connsiteX387" fmla="*/ 1411622 w 4525107"/>
                <a:gd name="connsiteY387" fmla="*/ 5930290 h 7800610"/>
                <a:gd name="connsiteX388" fmla="*/ 1470195 w 4525107"/>
                <a:gd name="connsiteY388" fmla="*/ 5883558 h 7800610"/>
                <a:gd name="connsiteX389" fmla="*/ 2683359 w 4525107"/>
                <a:gd name="connsiteY389" fmla="*/ 5881008 h 7800610"/>
                <a:gd name="connsiteX390" fmla="*/ 2699413 w 4525107"/>
                <a:gd name="connsiteY390" fmla="*/ 5966820 h 7800610"/>
                <a:gd name="connsiteX391" fmla="*/ 2636242 w 4525107"/>
                <a:gd name="connsiteY391" fmla="*/ 6027072 h 7800610"/>
                <a:gd name="connsiteX392" fmla="*/ 2634548 w 4525107"/>
                <a:gd name="connsiteY392" fmla="*/ 6025732 h 7800610"/>
                <a:gd name="connsiteX393" fmla="*/ 2682214 w 4525107"/>
                <a:gd name="connsiteY393" fmla="*/ 5961270 h 7800610"/>
                <a:gd name="connsiteX394" fmla="*/ 2681201 w 4525107"/>
                <a:gd name="connsiteY394" fmla="*/ 5881104 h 7800610"/>
                <a:gd name="connsiteX395" fmla="*/ 2683359 w 4525107"/>
                <a:gd name="connsiteY395" fmla="*/ 5881008 h 7800610"/>
                <a:gd name="connsiteX396" fmla="*/ 1472793 w 4525107"/>
                <a:gd name="connsiteY396" fmla="*/ 5867272 h 7800610"/>
                <a:gd name="connsiteX397" fmla="*/ 1408237 w 4525107"/>
                <a:gd name="connsiteY397" fmla="*/ 5918774 h 7800610"/>
                <a:gd name="connsiteX398" fmla="*/ 1410101 w 4525107"/>
                <a:gd name="connsiteY398" fmla="*/ 5966266 h 7800610"/>
                <a:gd name="connsiteX399" fmla="*/ 1378464 w 4525107"/>
                <a:gd name="connsiteY399" fmla="*/ 5944410 h 7800610"/>
                <a:gd name="connsiteX400" fmla="*/ 1284432 w 4525107"/>
                <a:gd name="connsiteY400" fmla="*/ 5992572 h 7800610"/>
                <a:gd name="connsiteX401" fmla="*/ 1332594 w 4525107"/>
                <a:gd name="connsiteY401" fmla="*/ 6086604 h 7800610"/>
                <a:gd name="connsiteX402" fmla="*/ 1369886 w 4525107"/>
                <a:gd name="connsiteY402" fmla="*/ 6087686 h 7800610"/>
                <a:gd name="connsiteX403" fmla="*/ 1343467 w 4525107"/>
                <a:gd name="connsiteY403" fmla="*/ 6122904 h 7800610"/>
                <a:gd name="connsiteX404" fmla="*/ 1391628 w 4525107"/>
                <a:gd name="connsiteY404" fmla="*/ 6216936 h 7800610"/>
                <a:gd name="connsiteX405" fmla="*/ 1485660 w 4525107"/>
                <a:gd name="connsiteY405" fmla="*/ 6168772 h 7800610"/>
                <a:gd name="connsiteX406" fmla="*/ 1486473 w 4525107"/>
                <a:gd name="connsiteY406" fmla="*/ 6130550 h 7800610"/>
                <a:gd name="connsiteX407" fmla="*/ 1510338 w 4525107"/>
                <a:gd name="connsiteY407" fmla="*/ 6143940 h 7800610"/>
                <a:gd name="connsiteX408" fmla="*/ 1604370 w 4525107"/>
                <a:gd name="connsiteY408" fmla="*/ 6095776 h 7800610"/>
                <a:gd name="connsiteX409" fmla="*/ 1556207 w 4525107"/>
                <a:gd name="connsiteY409" fmla="*/ 6001742 h 7800610"/>
                <a:gd name="connsiteX410" fmla="*/ 1525367 w 4525107"/>
                <a:gd name="connsiteY410" fmla="*/ 5998796 h 7800610"/>
                <a:gd name="connsiteX411" fmla="*/ 1550432 w 4525107"/>
                <a:gd name="connsiteY411" fmla="*/ 5964644 h 7800610"/>
                <a:gd name="connsiteX412" fmla="*/ 1502271 w 4525107"/>
                <a:gd name="connsiteY412" fmla="*/ 5870612 h 7800610"/>
                <a:gd name="connsiteX413" fmla="*/ 1472793 w 4525107"/>
                <a:gd name="connsiteY413" fmla="*/ 5867272 h 7800610"/>
                <a:gd name="connsiteX414" fmla="*/ 2639995 w 4525107"/>
                <a:gd name="connsiteY414" fmla="*/ 5855986 h 7800610"/>
                <a:gd name="connsiteX415" fmla="*/ 2627005 w 4525107"/>
                <a:gd name="connsiteY415" fmla="*/ 5937064 h 7800610"/>
                <a:gd name="connsiteX416" fmla="*/ 2589958 w 4525107"/>
                <a:gd name="connsiteY416" fmla="*/ 6010628 h 7800610"/>
                <a:gd name="connsiteX417" fmla="*/ 2652180 w 4525107"/>
                <a:gd name="connsiteY417" fmla="*/ 6143254 h 7800610"/>
                <a:gd name="connsiteX418" fmla="*/ 2615972 w 4525107"/>
                <a:gd name="connsiteY418" fmla="*/ 6192594 h 7800610"/>
                <a:gd name="connsiteX419" fmla="*/ 2660523 w 4525107"/>
                <a:gd name="connsiteY419" fmla="*/ 6196850 h 7800610"/>
                <a:gd name="connsiteX420" fmla="*/ 2730103 w 4525107"/>
                <a:gd name="connsiteY420" fmla="*/ 6332694 h 7800610"/>
                <a:gd name="connsiteX421" fmla="*/ 2636983 w 4525107"/>
                <a:gd name="connsiteY421" fmla="*/ 6407072 h 7800610"/>
                <a:gd name="connsiteX422" fmla="*/ 2714404 w 4525107"/>
                <a:gd name="connsiteY422" fmla="*/ 6468194 h 7800610"/>
                <a:gd name="connsiteX423" fmla="*/ 2813743 w 4525107"/>
                <a:gd name="connsiteY423" fmla="*/ 6463488 h 7800610"/>
                <a:gd name="connsiteX424" fmla="*/ 2813770 w 4525107"/>
                <a:gd name="connsiteY424" fmla="*/ 6466404 h 7800610"/>
                <a:gd name="connsiteX425" fmla="*/ 2706817 w 4525107"/>
                <a:gd name="connsiteY425" fmla="*/ 6491716 h 7800610"/>
                <a:gd name="connsiteX426" fmla="*/ 2634815 w 4525107"/>
                <a:gd name="connsiteY426" fmla="*/ 6408678 h 7800610"/>
                <a:gd name="connsiteX427" fmla="*/ 2635985 w 4525107"/>
                <a:gd name="connsiteY427" fmla="*/ 6407090 h 7800610"/>
                <a:gd name="connsiteX428" fmla="*/ 2594259 w 4525107"/>
                <a:gd name="connsiteY428" fmla="*/ 6402274 h 7800610"/>
                <a:gd name="connsiteX429" fmla="*/ 2559782 w 4525107"/>
                <a:gd name="connsiteY429" fmla="*/ 6382932 h 7800610"/>
                <a:gd name="connsiteX430" fmla="*/ 2558606 w 4525107"/>
                <a:gd name="connsiteY430" fmla="*/ 6438152 h 7800610"/>
                <a:gd name="connsiteX431" fmla="*/ 2542463 w 4525107"/>
                <a:gd name="connsiteY431" fmla="*/ 6468668 h 7800610"/>
                <a:gd name="connsiteX432" fmla="*/ 2582100 w 4525107"/>
                <a:gd name="connsiteY432" fmla="*/ 6567832 h 7800610"/>
                <a:gd name="connsiteX433" fmla="*/ 2513512 w 4525107"/>
                <a:gd name="connsiteY433" fmla="*/ 6653714 h 7800610"/>
                <a:gd name="connsiteX434" fmla="*/ 2510886 w 4525107"/>
                <a:gd name="connsiteY434" fmla="*/ 6652440 h 7800610"/>
                <a:gd name="connsiteX435" fmla="*/ 2557591 w 4525107"/>
                <a:gd name="connsiteY435" fmla="*/ 6564642 h 7800610"/>
                <a:gd name="connsiteX436" fmla="*/ 2538933 w 4525107"/>
                <a:gd name="connsiteY436" fmla="*/ 6473686 h 7800610"/>
                <a:gd name="connsiteX437" fmla="*/ 2483796 w 4525107"/>
                <a:gd name="connsiteY437" fmla="*/ 6509098 h 7800610"/>
                <a:gd name="connsiteX438" fmla="*/ 2498229 w 4525107"/>
                <a:gd name="connsiteY438" fmla="*/ 6593628 h 7800610"/>
                <a:gd name="connsiteX439" fmla="*/ 2435059 w 4525107"/>
                <a:gd name="connsiteY439" fmla="*/ 6653880 h 7800610"/>
                <a:gd name="connsiteX440" fmla="*/ 2433363 w 4525107"/>
                <a:gd name="connsiteY440" fmla="*/ 6652542 h 7800610"/>
                <a:gd name="connsiteX441" fmla="*/ 2481030 w 4525107"/>
                <a:gd name="connsiteY441" fmla="*/ 6588080 h 7800610"/>
                <a:gd name="connsiteX442" fmla="*/ 2480686 w 4525107"/>
                <a:gd name="connsiteY442" fmla="*/ 6509682 h 7800610"/>
                <a:gd name="connsiteX443" fmla="*/ 2422762 w 4525107"/>
                <a:gd name="connsiteY443" fmla="*/ 6507730 h 7800610"/>
                <a:gd name="connsiteX444" fmla="*/ 2379463 w 4525107"/>
                <a:gd name="connsiteY444" fmla="*/ 6480550 h 7800610"/>
                <a:gd name="connsiteX445" fmla="*/ 2336185 w 4525107"/>
                <a:gd name="connsiteY445" fmla="*/ 6541364 h 7800610"/>
                <a:gd name="connsiteX446" fmla="*/ 2338080 w 4525107"/>
                <a:gd name="connsiteY446" fmla="*/ 6621812 h 7800610"/>
                <a:gd name="connsiteX447" fmla="*/ 2335852 w 4525107"/>
                <a:gd name="connsiteY447" fmla="*/ 6621886 h 7800610"/>
                <a:gd name="connsiteX448" fmla="*/ 2318364 w 4525107"/>
                <a:gd name="connsiteY448" fmla="*/ 6535614 h 7800610"/>
                <a:gd name="connsiteX449" fmla="*/ 2373918 w 4525107"/>
                <a:gd name="connsiteY449" fmla="*/ 6474732 h 7800610"/>
                <a:gd name="connsiteX450" fmla="*/ 2353183 w 4525107"/>
                <a:gd name="connsiteY450" fmla="*/ 6371886 h 7800610"/>
                <a:gd name="connsiteX451" fmla="*/ 2391351 w 4525107"/>
                <a:gd name="connsiteY451" fmla="*/ 6321006 h 7800610"/>
                <a:gd name="connsiteX452" fmla="*/ 2337480 w 4525107"/>
                <a:gd name="connsiteY452" fmla="*/ 6319444 h 7800610"/>
                <a:gd name="connsiteX453" fmla="*/ 2312752 w 4525107"/>
                <a:gd name="connsiteY453" fmla="*/ 6307372 h 7800610"/>
                <a:gd name="connsiteX454" fmla="*/ 2216672 w 4525107"/>
                <a:gd name="connsiteY454" fmla="*/ 6338914 h 7800610"/>
                <a:gd name="connsiteX455" fmla="*/ 2130792 w 4525107"/>
                <a:gd name="connsiteY455" fmla="*/ 6270324 h 7800610"/>
                <a:gd name="connsiteX456" fmla="*/ 2132065 w 4525107"/>
                <a:gd name="connsiteY456" fmla="*/ 6267698 h 7800610"/>
                <a:gd name="connsiteX457" fmla="*/ 2219863 w 4525107"/>
                <a:gd name="connsiteY457" fmla="*/ 6314406 h 7800610"/>
                <a:gd name="connsiteX458" fmla="*/ 2303404 w 4525107"/>
                <a:gd name="connsiteY458" fmla="*/ 6300798 h 7800610"/>
                <a:gd name="connsiteX459" fmla="*/ 2268158 w 4525107"/>
                <a:gd name="connsiteY459" fmla="*/ 6249810 h 7800610"/>
                <a:gd name="connsiteX460" fmla="*/ 2190900 w 4525107"/>
                <a:gd name="connsiteY460" fmla="*/ 6255036 h 7800610"/>
                <a:gd name="connsiteX461" fmla="*/ 2130647 w 4525107"/>
                <a:gd name="connsiteY461" fmla="*/ 6191866 h 7800610"/>
                <a:gd name="connsiteX462" fmla="*/ 2131985 w 4525107"/>
                <a:gd name="connsiteY462" fmla="*/ 6190170 h 7800610"/>
                <a:gd name="connsiteX463" fmla="*/ 2196449 w 4525107"/>
                <a:gd name="connsiteY463" fmla="*/ 6237834 h 7800610"/>
                <a:gd name="connsiteX464" fmla="*/ 2265833 w 4525107"/>
                <a:gd name="connsiteY464" fmla="*/ 6240898 h 7800610"/>
                <a:gd name="connsiteX465" fmla="*/ 2267243 w 4525107"/>
                <a:gd name="connsiteY465" fmla="*/ 6186664 h 7800610"/>
                <a:gd name="connsiteX466" fmla="*/ 2192855 w 4525107"/>
                <a:gd name="connsiteY466" fmla="*/ 6173636 h 7800610"/>
                <a:gd name="connsiteX467" fmla="*/ 2117299 w 4525107"/>
                <a:gd name="connsiteY467" fmla="*/ 6135080 h 7800610"/>
                <a:gd name="connsiteX468" fmla="*/ 2133877 w 4525107"/>
                <a:gd name="connsiteY468" fmla="*/ 6134982 h 7800610"/>
                <a:gd name="connsiteX469" fmla="*/ 2198377 w 4525107"/>
                <a:gd name="connsiteY469" fmla="*/ 6148068 h 7800610"/>
                <a:gd name="connsiteX470" fmla="*/ 2268406 w 4525107"/>
                <a:gd name="connsiteY470" fmla="*/ 6182446 h 7800610"/>
                <a:gd name="connsiteX471" fmla="*/ 2302211 w 4525107"/>
                <a:gd name="connsiteY471" fmla="*/ 6133504 h 7800610"/>
                <a:gd name="connsiteX472" fmla="*/ 2243167 w 4525107"/>
                <a:gd name="connsiteY472" fmla="*/ 6093002 h 7800610"/>
                <a:gd name="connsiteX473" fmla="*/ 2162718 w 4525107"/>
                <a:gd name="connsiteY473" fmla="*/ 6094896 h 7800610"/>
                <a:gd name="connsiteX474" fmla="*/ 2162644 w 4525107"/>
                <a:gd name="connsiteY474" fmla="*/ 6092668 h 7800610"/>
                <a:gd name="connsiteX475" fmla="*/ 2193398 w 4525107"/>
                <a:gd name="connsiteY475" fmla="*/ 6070544 h 7800610"/>
                <a:gd name="connsiteX476" fmla="*/ 2219449 w 4525107"/>
                <a:gd name="connsiteY476" fmla="*/ 6069234 h 7800610"/>
                <a:gd name="connsiteX477" fmla="*/ 2248916 w 4525107"/>
                <a:gd name="connsiteY477" fmla="*/ 6075176 h 7800610"/>
                <a:gd name="connsiteX478" fmla="*/ 2309373 w 4525107"/>
                <a:gd name="connsiteY478" fmla="*/ 6128374 h 7800610"/>
                <a:gd name="connsiteX479" fmla="*/ 2403744 w 4525107"/>
                <a:gd name="connsiteY479" fmla="*/ 6114020 h 7800610"/>
                <a:gd name="connsiteX480" fmla="*/ 2449450 w 4525107"/>
                <a:gd name="connsiteY480" fmla="*/ 6145600 h 7800610"/>
                <a:gd name="connsiteX481" fmla="*/ 2446758 w 4525107"/>
                <a:gd name="connsiteY481" fmla="*/ 6076988 h 7800610"/>
                <a:gd name="connsiteX482" fmla="*/ 2540017 w 4525107"/>
                <a:gd name="connsiteY482" fmla="*/ 6002586 h 7800610"/>
                <a:gd name="connsiteX483" fmla="*/ 2582601 w 4525107"/>
                <a:gd name="connsiteY483" fmla="*/ 6007410 h 7800610"/>
                <a:gd name="connsiteX484" fmla="*/ 2588437 w 4525107"/>
                <a:gd name="connsiteY484" fmla="*/ 6009964 h 7800610"/>
                <a:gd name="connsiteX485" fmla="*/ 2601439 w 4525107"/>
                <a:gd name="connsiteY485" fmla="*/ 5931542 h 7800610"/>
                <a:gd name="connsiteX486" fmla="*/ 2639995 w 4525107"/>
                <a:gd name="connsiteY486" fmla="*/ 5855986 h 7800610"/>
                <a:gd name="connsiteX487" fmla="*/ 2575425 w 4525107"/>
                <a:gd name="connsiteY487" fmla="*/ 5847830 h 7800610"/>
                <a:gd name="connsiteX488" fmla="*/ 2584175 w 4525107"/>
                <a:gd name="connsiteY488" fmla="*/ 5849014 h 7800610"/>
                <a:gd name="connsiteX489" fmla="*/ 2585940 w 4525107"/>
                <a:gd name="connsiteY489" fmla="*/ 5850372 h 7800610"/>
                <a:gd name="connsiteX490" fmla="*/ 2537394 w 4525107"/>
                <a:gd name="connsiteY490" fmla="*/ 5914552 h 7800610"/>
                <a:gd name="connsiteX491" fmla="*/ 2539288 w 4525107"/>
                <a:gd name="connsiteY491" fmla="*/ 5995002 h 7800610"/>
                <a:gd name="connsiteX492" fmla="*/ 2537059 w 4525107"/>
                <a:gd name="connsiteY492" fmla="*/ 5995074 h 7800610"/>
                <a:gd name="connsiteX493" fmla="*/ 2519571 w 4525107"/>
                <a:gd name="connsiteY493" fmla="*/ 5908804 h 7800610"/>
                <a:gd name="connsiteX494" fmla="*/ 2575425 w 4525107"/>
                <a:gd name="connsiteY494" fmla="*/ 5847830 h 7800610"/>
                <a:gd name="connsiteX495" fmla="*/ 2513656 w 4525107"/>
                <a:gd name="connsiteY495" fmla="*/ 5839966 h 7800610"/>
                <a:gd name="connsiteX496" fmla="*/ 2522969 w 4525107"/>
                <a:gd name="connsiteY496" fmla="*/ 5841392 h 7800610"/>
                <a:gd name="connsiteX497" fmla="*/ 2524721 w 4525107"/>
                <a:gd name="connsiteY497" fmla="*/ 5843052 h 7800610"/>
                <a:gd name="connsiteX498" fmla="*/ 2465076 w 4525107"/>
                <a:gd name="connsiteY498" fmla="*/ 5921842 h 7800610"/>
                <a:gd name="connsiteX499" fmla="*/ 2458043 w 4525107"/>
                <a:gd name="connsiteY499" fmla="*/ 6020412 h 7800610"/>
                <a:gd name="connsiteX500" fmla="*/ 2455632 w 4525107"/>
                <a:gd name="connsiteY500" fmla="*/ 6020508 h 7800610"/>
                <a:gd name="connsiteX501" fmla="*/ 2446488 w 4525107"/>
                <a:gd name="connsiteY501" fmla="*/ 5914854 h 7800610"/>
                <a:gd name="connsiteX502" fmla="*/ 2513656 w 4525107"/>
                <a:gd name="connsiteY502" fmla="*/ 5839966 h 7800610"/>
                <a:gd name="connsiteX503" fmla="*/ 2572647 w 4525107"/>
                <a:gd name="connsiteY503" fmla="*/ 5807384 h 7800610"/>
                <a:gd name="connsiteX504" fmla="*/ 2410164 w 4525107"/>
                <a:gd name="connsiteY504" fmla="*/ 5937016 h 7800610"/>
                <a:gd name="connsiteX505" fmla="*/ 2414854 w 4525107"/>
                <a:gd name="connsiteY505" fmla="*/ 6056552 h 7800610"/>
                <a:gd name="connsiteX506" fmla="*/ 2335223 w 4525107"/>
                <a:gd name="connsiteY506" fmla="*/ 6001534 h 7800610"/>
                <a:gd name="connsiteX507" fmla="*/ 2098547 w 4525107"/>
                <a:gd name="connsiteY507" fmla="*/ 6122760 h 7800610"/>
                <a:gd name="connsiteX508" fmla="*/ 2219773 w 4525107"/>
                <a:gd name="connsiteY508" fmla="*/ 6359434 h 7800610"/>
                <a:gd name="connsiteX509" fmla="*/ 2313633 w 4525107"/>
                <a:gd name="connsiteY509" fmla="*/ 6362160 h 7800610"/>
                <a:gd name="connsiteX510" fmla="*/ 2247133 w 4525107"/>
                <a:gd name="connsiteY510" fmla="*/ 6450806 h 7800610"/>
                <a:gd name="connsiteX511" fmla="*/ 2368359 w 4525107"/>
                <a:gd name="connsiteY511" fmla="*/ 6687480 h 7800610"/>
                <a:gd name="connsiteX512" fmla="*/ 2605035 w 4525107"/>
                <a:gd name="connsiteY512" fmla="*/ 6566256 h 7800610"/>
                <a:gd name="connsiteX513" fmla="*/ 2607083 w 4525107"/>
                <a:gd name="connsiteY513" fmla="*/ 6470050 h 7800610"/>
                <a:gd name="connsiteX514" fmla="*/ 2667150 w 4525107"/>
                <a:gd name="connsiteY514" fmla="*/ 6503748 h 7800610"/>
                <a:gd name="connsiteX515" fmla="*/ 2903825 w 4525107"/>
                <a:gd name="connsiteY515" fmla="*/ 6382522 h 7800610"/>
                <a:gd name="connsiteX516" fmla="*/ 2782600 w 4525107"/>
                <a:gd name="connsiteY516" fmla="*/ 6145848 h 7800610"/>
                <a:gd name="connsiteX517" fmla="*/ 2704979 w 4525107"/>
                <a:gd name="connsiteY517" fmla="*/ 6138432 h 7800610"/>
                <a:gd name="connsiteX518" fmla="*/ 2768065 w 4525107"/>
                <a:gd name="connsiteY518" fmla="*/ 6052466 h 7800610"/>
                <a:gd name="connsiteX519" fmla="*/ 2646839 w 4525107"/>
                <a:gd name="connsiteY519" fmla="*/ 5815792 h 7800610"/>
                <a:gd name="connsiteX520" fmla="*/ 2572647 w 4525107"/>
                <a:gd name="connsiteY520" fmla="*/ 5807384 h 7800610"/>
                <a:gd name="connsiteX521" fmla="*/ 1178749 w 4525107"/>
                <a:gd name="connsiteY521" fmla="*/ 5793942 h 7800610"/>
                <a:gd name="connsiteX522" fmla="*/ 1246788 w 4525107"/>
                <a:gd name="connsiteY522" fmla="*/ 5805210 h 7800610"/>
                <a:gd name="connsiteX523" fmla="*/ 1320253 w 4525107"/>
                <a:gd name="connsiteY523" fmla="*/ 5881690 h 7800610"/>
                <a:gd name="connsiteX524" fmla="*/ 1318591 w 4525107"/>
                <a:gd name="connsiteY524" fmla="*/ 5883444 h 7800610"/>
                <a:gd name="connsiteX525" fmla="*/ 1239801 w 4525107"/>
                <a:gd name="connsiteY525" fmla="*/ 5823800 h 7800610"/>
                <a:gd name="connsiteX526" fmla="*/ 1141231 w 4525107"/>
                <a:gd name="connsiteY526" fmla="*/ 5816768 h 7800610"/>
                <a:gd name="connsiteX527" fmla="*/ 1141136 w 4525107"/>
                <a:gd name="connsiteY527" fmla="*/ 5814354 h 7800610"/>
                <a:gd name="connsiteX528" fmla="*/ 1178749 w 4525107"/>
                <a:gd name="connsiteY528" fmla="*/ 5793942 h 7800610"/>
                <a:gd name="connsiteX529" fmla="*/ 1664486 w 4525107"/>
                <a:gd name="connsiteY529" fmla="*/ 5683746 h 7800610"/>
                <a:gd name="connsiteX530" fmla="*/ 1708792 w 4525107"/>
                <a:gd name="connsiteY530" fmla="*/ 5784328 h 7800610"/>
                <a:gd name="connsiteX531" fmla="*/ 1640205 w 4525107"/>
                <a:gd name="connsiteY531" fmla="*/ 5870208 h 7800610"/>
                <a:gd name="connsiteX532" fmla="*/ 1637579 w 4525107"/>
                <a:gd name="connsiteY532" fmla="*/ 5868934 h 7800610"/>
                <a:gd name="connsiteX533" fmla="*/ 1684284 w 4525107"/>
                <a:gd name="connsiteY533" fmla="*/ 5781136 h 7800610"/>
                <a:gd name="connsiteX534" fmla="*/ 1661620 w 4525107"/>
                <a:gd name="connsiteY534" fmla="*/ 5684304 h 7800610"/>
                <a:gd name="connsiteX535" fmla="*/ 1664486 w 4525107"/>
                <a:gd name="connsiteY535" fmla="*/ 5683746 h 7800610"/>
                <a:gd name="connsiteX536" fmla="*/ 1627971 w 4525107"/>
                <a:gd name="connsiteY536" fmla="*/ 5664986 h 7800610"/>
                <a:gd name="connsiteX537" fmla="*/ 1644025 w 4525107"/>
                <a:gd name="connsiteY537" fmla="*/ 5750798 h 7800610"/>
                <a:gd name="connsiteX538" fmla="*/ 1580854 w 4525107"/>
                <a:gd name="connsiteY538" fmla="*/ 5811050 h 7800610"/>
                <a:gd name="connsiteX539" fmla="*/ 1579160 w 4525107"/>
                <a:gd name="connsiteY539" fmla="*/ 5809710 h 7800610"/>
                <a:gd name="connsiteX540" fmla="*/ 1626826 w 4525107"/>
                <a:gd name="connsiteY540" fmla="*/ 5745248 h 7800610"/>
                <a:gd name="connsiteX541" fmla="*/ 1625813 w 4525107"/>
                <a:gd name="connsiteY541" fmla="*/ 5665082 h 7800610"/>
                <a:gd name="connsiteX542" fmla="*/ 1627971 w 4525107"/>
                <a:gd name="connsiteY542" fmla="*/ 5664986 h 7800610"/>
                <a:gd name="connsiteX543" fmla="*/ 1584607 w 4525107"/>
                <a:gd name="connsiteY543" fmla="*/ 5639964 h 7800610"/>
                <a:gd name="connsiteX544" fmla="*/ 1571617 w 4525107"/>
                <a:gd name="connsiteY544" fmla="*/ 5721042 h 7800610"/>
                <a:gd name="connsiteX545" fmla="*/ 1534570 w 4525107"/>
                <a:gd name="connsiteY545" fmla="*/ 5794606 h 7800610"/>
                <a:gd name="connsiteX546" fmla="*/ 1596792 w 4525107"/>
                <a:gd name="connsiteY546" fmla="*/ 5927232 h 7800610"/>
                <a:gd name="connsiteX547" fmla="*/ 1560584 w 4525107"/>
                <a:gd name="connsiteY547" fmla="*/ 5976572 h 7800610"/>
                <a:gd name="connsiteX548" fmla="*/ 1605135 w 4525107"/>
                <a:gd name="connsiteY548" fmla="*/ 5980828 h 7800610"/>
                <a:gd name="connsiteX549" fmla="*/ 1674715 w 4525107"/>
                <a:gd name="connsiteY549" fmla="*/ 6116672 h 7800610"/>
                <a:gd name="connsiteX550" fmla="*/ 1581595 w 4525107"/>
                <a:gd name="connsiteY550" fmla="*/ 6191050 h 7800610"/>
                <a:gd name="connsiteX551" fmla="*/ 1659016 w 4525107"/>
                <a:gd name="connsiteY551" fmla="*/ 6252172 h 7800610"/>
                <a:gd name="connsiteX552" fmla="*/ 1758355 w 4525107"/>
                <a:gd name="connsiteY552" fmla="*/ 6247466 h 7800610"/>
                <a:gd name="connsiteX553" fmla="*/ 1758382 w 4525107"/>
                <a:gd name="connsiteY553" fmla="*/ 6250382 h 7800610"/>
                <a:gd name="connsiteX554" fmla="*/ 1651429 w 4525107"/>
                <a:gd name="connsiteY554" fmla="*/ 6275694 h 7800610"/>
                <a:gd name="connsiteX555" fmla="*/ 1579427 w 4525107"/>
                <a:gd name="connsiteY555" fmla="*/ 6192656 h 7800610"/>
                <a:gd name="connsiteX556" fmla="*/ 1580597 w 4525107"/>
                <a:gd name="connsiteY556" fmla="*/ 6191068 h 7800610"/>
                <a:gd name="connsiteX557" fmla="*/ 1538871 w 4525107"/>
                <a:gd name="connsiteY557" fmla="*/ 6186252 h 7800610"/>
                <a:gd name="connsiteX558" fmla="*/ 1504394 w 4525107"/>
                <a:gd name="connsiteY558" fmla="*/ 6166910 h 7800610"/>
                <a:gd name="connsiteX559" fmla="*/ 1503218 w 4525107"/>
                <a:gd name="connsiteY559" fmla="*/ 6222130 h 7800610"/>
                <a:gd name="connsiteX560" fmla="*/ 1487075 w 4525107"/>
                <a:gd name="connsiteY560" fmla="*/ 6252646 h 7800610"/>
                <a:gd name="connsiteX561" fmla="*/ 1526712 w 4525107"/>
                <a:gd name="connsiteY561" fmla="*/ 6351810 h 7800610"/>
                <a:gd name="connsiteX562" fmla="*/ 1458124 w 4525107"/>
                <a:gd name="connsiteY562" fmla="*/ 6437692 h 7800610"/>
                <a:gd name="connsiteX563" fmla="*/ 1455498 w 4525107"/>
                <a:gd name="connsiteY563" fmla="*/ 6436418 h 7800610"/>
                <a:gd name="connsiteX564" fmla="*/ 1502203 w 4525107"/>
                <a:gd name="connsiteY564" fmla="*/ 6348620 h 7800610"/>
                <a:gd name="connsiteX565" fmla="*/ 1483545 w 4525107"/>
                <a:gd name="connsiteY565" fmla="*/ 6257664 h 7800610"/>
                <a:gd name="connsiteX566" fmla="*/ 1428408 w 4525107"/>
                <a:gd name="connsiteY566" fmla="*/ 6293076 h 7800610"/>
                <a:gd name="connsiteX567" fmla="*/ 1442841 w 4525107"/>
                <a:gd name="connsiteY567" fmla="*/ 6377606 h 7800610"/>
                <a:gd name="connsiteX568" fmla="*/ 1379671 w 4525107"/>
                <a:gd name="connsiteY568" fmla="*/ 6437858 h 7800610"/>
                <a:gd name="connsiteX569" fmla="*/ 1377975 w 4525107"/>
                <a:gd name="connsiteY569" fmla="*/ 6436520 h 7800610"/>
                <a:gd name="connsiteX570" fmla="*/ 1425642 w 4525107"/>
                <a:gd name="connsiteY570" fmla="*/ 6372058 h 7800610"/>
                <a:gd name="connsiteX571" fmla="*/ 1425298 w 4525107"/>
                <a:gd name="connsiteY571" fmla="*/ 6293660 h 7800610"/>
                <a:gd name="connsiteX572" fmla="*/ 1367374 w 4525107"/>
                <a:gd name="connsiteY572" fmla="*/ 6291708 h 7800610"/>
                <a:gd name="connsiteX573" fmla="*/ 1324075 w 4525107"/>
                <a:gd name="connsiteY573" fmla="*/ 6264528 h 7800610"/>
                <a:gd name="connsiteX574" fmla="*/ 1280797 w 4525107"/>
                <a:gd name="connsiteY574" fmla="*/ 6325342 h 7800610"/>
                <a:gd name="connsiteX575" fmla="*/ 1282692 w 4525107"/>
                <a:gd name="connsiteY575" fmla="*/ 6405790 h 7800610"/>
                <a:gd name="connsiteX576" fmla="*/ 1280464 w 4525107"/>
                <a:gd name="connsiteY576" fmla="*/ 6405864 h 7800610"/>
                <a:gd name="connsiteX577" fmla="*/ 1262976 w 4525107"/>
                <a:gd name="connsiteY577" fmla="*/ 6319592 h 7800610"/>
                <a:gd name="connsiteX578" fmla="*/ 1318530 w 4525107"/>
                <a:gd name="connsiteY578" fmla="*/ 6258710 h 7800610"/>
                <a:gd name="connsiteX579" fmla="*/ 1297795 w 4525107"/>
                <a:gd name="connsiteY579" fmla="*/ 6155864 h 7800610"/>
                <a:gd name="connsiteX580" fmla="*/ 1335963 w 4525107"/>
                <a:gd name="connsiteY580" fmla="*/ 6104984 h 7800610"/>
                <a:gd name="connsiteX581" fmla="*/ 1282092 w 4525107"/>
                <a:gd name="connsiteY581" fmla="*/ 6103422 h 7800610"/>
                <a:gd name="connsiteX582" fmla="*/ 1257364 w 4525107"/>
                <a:gd name="connsiteY582" fmla="*/ 6091350 h 7800610"/>
                <a:gd name="connsiteX583" fmla="*/ 1161284 w 4525107"/>
                <a:gd name="connsiteY583" fmla="*/ 6122892 h 7800610"/>
                <a:gd name="connsiteX584" fmla="*/ 1075404 w 4525107"/>
                <a:gd name="connsiteY584" fmla="*/ 6054302 h 7800610"/>
                <a:gd name="connsiteX585" fmla="*/ 1076677 w 4525107"/>
                <a:gd name="connsiteY585" fmla="*/ 6051676 h 7800610"/>
                <a:gd name="connsiteX586" fmla="*/ 1164475 w 4525107"/>
                <a:gd name="connsiteY586" fmla="*/ 6098384 h 7800610"/>
                <a:gd name="connsiteX587" fmla="*/ 1248016 w 4525107"/>
                <a:gd name="connsiteY587" fmla="*/ 6084776 h 7800610"/>
                <a:gd name="connsiteX588" fmla="*/ 1212770 w 4525107"/>
                <a:gd name="connsiteY588" fmla="*/ 6033788 h 7800610"/>
                <a:gd name="connsiteX589" fmla="*/ 1135512 w 4525107"/>
                <a:gd name="connsiteY589" fmla="*/ 6039014 h 7800610"/>
                <a:gd name="connsiteX590" fmla="*/ 1075259 w 4525107"/>
                <a:gd name="connsiteY590" fmla="*/ 5975844 h 7800610"/>
                <a:gd name="connsiteX591" fmla="*/ 1076597 w 4525107"/>
                <a:gd name="connsiteY591" fmla="*/ 5974148 h 7800610"/>
                <a:gd name="connsiteX592" fmla="*/ 1141061 w 4525107"/>
                <a:gd name="connsiteY592" fmla="*/ 6021812 h 7800610"/>
                <a:gd name="connsiteX593" fmla="*/ 1210445 w 4525107"/>
                <a:gd name="connsiteY593" fmla="*/ 6024876 h 7800610"/>
                <a:gd name="connsiteX594" fmla="*/ 1211855 w 4525107"/>
                <a:gd name="connsiteY594" fmla="*/ 5970642 h 7800610"/>
                <a:gd name="connsiteX595" fmla="*/ 1137467 w 4525107"/>
                <a:gd name="connsiteY595" fmla="*/ 5957614 h 7800610"/>
                <a:gd name="connsiteX596" fmla="*/ 1061910 w 4525107"/>
                <a:gd name="connsiteY596" fmla="*/ 5919058 h 7800610"/>
                <a:gd name="connsiteX597" fmla="*/ 1078489 w 4525107"/>
                <a:gd name="connsiteY597" fmla="*/ 5918960 h 7800610"/>
                <a:gd name="connsiteX598" fmla="*/ 1142989 w 4525107"/>
                <a:gd name="connsiteY598" fmla="*/ 5932046 h 7800610"/>
                <a:gd name="connsiteX599" fmla="*/ 1213018 w 4525107"/>
                <a:gd name="connsiteY599" fmla="*/ 5966424 h 7800610"/>
                <a:gd name="connsiteX600" fmla="*/ 1246823 w 4525107"/>
                <a:gd name="connsiteY600" fmla="*/ 5917482 h 7800610"/>
                <a:gd name="connsiteX601" fmla="*/ 1187779 w 4525107"/>
                <a:gd name="connsiteY601" fmla="*/ 5876980 h 7800610"/>
                <a:gd name="connsiteX602" fmla="*/ 1107330 w 4525107"/>
                <a:gd name="connsiteY602" fmla="*/ 5878874 h 7800610"/>
                <a:gd name="connsiteX603" fmla="*/ 1107256 w 4525107"/>
                <a:gd name="connsiteY603" fmla="*/ 5876646 h 7800610"/>
                <a:gd name="connsiteX604" fmla="*/ 1138010 w 4525107"/>
                <a:gd name="connsiteY604" fmla="*/ 5854522 h 7800610"/>
                <a:gd name="connsiteX605" fmla="*/ 1164061 w 4525107"/>
                <a:gd name="connsiteY605" fmla="*/ 5853212 h 7800610"/>
                <a:gd name="connsiteX606" fmla="*/ 1193528 w 4525107"/>
                <a:gd name="connsiteY606" fmla="*/ 5859154 h 7800610"/>
                <a:gd name="connsiteX607" fmla="*/ 1253985 w 4525107"/>
                <a:gd name="connsiteY607" fmla="*/ 5912352 h 7800610"/>
                <a:gd name="connsiteX608" fmla="*/ 1348356 w 4525107"/>
                <a:gd name="connsiteY608" fmla="*/ 5897998 h 7800610"/>
                <a:gd name="connsiteX609" fmla="*/ 1394062 w 4525107"/>
                <a:gd name="connsiteY609" fmla="*/ 5929578 h 7800610"/>
                <a:gd name="connsiteX610" fmla="*/ 1391370 w 4525107"/>
                <a:gd name="connsiteY610" fmla="*/ 5860966 h 7800610"/>
                <a:gd name="connsiteX611" fmla="*/ 1484629 w 4525107"/>
                <a:gd name="connsiteY611" fmla="*/ 5786564 h 7800610"/>
                <a:gd name="connsiteX612" fmla="*/ 1527213 w 4525107"/>
                <a:gd name="connsiteY612" fmla="*/ 5791388 h 7800610"/>
                <a:gd name="connsiteX613" fmla="*/ 1533049 w 4525107"/>
                <a:gd name="connsiteY613" fmla="*/ 5793942 h 7800610"/>
                <a:gd name="connsiteX614" fmla="*/ 1546051 w 4525107"/>
                <a:gd name="connsiteY614" fmla="*/ 5715520 h 7800610"/>
                <a:gd name="connsiteX615" fmla="*/ 1584607 w 4525107"/>
                <a:gd name="connsiteY615" fmla="*/ 5639964 h 7800610"/>
                <a:gd name="connsiteX616" fmla="*/ 1520037 w 4525107"/>
                <a:gd name="connsiteY616" fmla="*/ 5631808 h 7800610"/>
                <a:gd name="connsiteX617" fmla="*/ 1528787 w 4525107"/>
                <a:gd name="connsiteY617" fmla="*/ 5632992 h 7800610"/>
                <a:gd name="connsiteX618" fmla="*/ 1530552 w 4525107"/>
                <a:gd name="connsiteY618" fmla="*/ 5634350 h 7800610"/>
                <a:gd name="connsiteX619" fmla="*/ 1482006 w 4525107"/>
                <a:gd name="connsiteY619" fmla="*/ 5698530 h 7800610"/>
                <a:gd name="connsiteX620" fmla="*/ 1483900 w 4525107"/>
                <a:gd name="connsiteY620" fmla="*/ 5778980 h 7800610"/>
                <a:gd name="connsiteX621" fmla="*/ 1481671 w 4525107"/>
                <a:gd name="connsiteY621" fmla="*/ 5779052 h 7800610"/>
                <a:gd name="connsiteX622" fmla="*/ 1464183 w 4525107"/>
                <a:gd name="connsiteY622" fmla="*/ 5692782 h 7800610"/>
                <a:gd name="connsiteX623" fmla="*/ 1520037 w 4525107"/>
                <a:gd name="connsiteY623" fmla="*/ 5631808 h 7800610"/>
                <a:gd name="connsiteX624" fmla="*/ 1458268 w 4525107"/>
                <a:gd name="connsiteY624" fmla="*/ 5623944 h 7800610"/>
                <a:gd name="connsiteX625" fmla="*/ 1467581 w 4525107"/>
                <a:gd name="connsiteY625" fmla="*/ 5625370 h 7800610"/>
                <a:gd name="connsiteX626" fmla="*/ 1469333 w 4525107"/>
                <a:gd name="connsiteY626" fmla="*/ 5627030 h 7800610"/>
                <a:gd name="connsiteX627" fmla="*/ 1409688 w 4525107"/>
                <a:gd name="connsiteY627" fmla="*/ 5705820 h 7800610"/>
                <a:gd name="connsiteX628" fmla="*/ 1402655 w 4525107"/>
                <a:gd name="connsiteY628" fmla="*/ 5804390 h 7800610"/>
                <a:gd name="connsiteX629" fmla="*/ 1400244 w 4525107"/>
                <a:gd name="connsiteY629" fmla="*/ 5804486 h 7800610"/>
                <a:gd name="connsiteX630" fmla="*/ 1391100 w 4525107"/>
                <a:gd name="connsiteY630" fmla="*/ 5698832 h 7800610"/>
                <a:gd name="connsiteX631" fmla="*/ 1458268 w 4525107"/>
                <a:gd name="connsiteY631" fmla="*/ 5623944 h 7800610"/>
                <a:gd name="connsiteX632" fmla="*/ 1517259 w 4525107"/>
                <a:gd name="connsiteY632" fmla="*/ 5591362 h 7800610"/>
                <a:gd name="connsiteX633" fmla="*/ 1354776 w 4525107"/>
                <a:gd name="connsiteY633" fmla="*/ 5720994 h 7800610"/>
                <a:gd name="connsiteX634" fmla="*/ 1359466 w 4525107"/>
                <a:gd name="connsiteY634" fmla="*/ 5840530 h 7800610"/>
                <a:gd name="connsiteX635" fmla="*/ 1279835 w 4525107"/>
                <a:gd name="connsiteY635" fmla="*/ 5785512 h 7800610"/>
                <a:gd name="connsiteX636" fmla="*/ 1043159 w 4525107"/>
                <a:gd name="connsiteY636" fmla="*/ 5906738 h 7800610"/>
                <a:gd name="connsiteX637" fmla="*/ 1164385 w 4525107"/>
                <a:gd name="connsiteY637" fmla="*/ 6143412 h 7800610"/>
                <a:gd name="connsiteX638" fmla="*/ 1258245 w 4525107"/>
                <a:gd name="connsiteY638" fmla="*/ 6146138 h 7800610"/>
                <a:gd name="connsiteX639" fmla="*/ 1191745 w 4525107"/>
                <a:gd name="connsiteY639" fmla="*/ 6234784 h 7800610"/>
                <a:gd name="connsiteX640" fmla="*/ 1312971 w 4525107"/>
                <a:gd name="connsiteY640" fmla="*/ 6471458 h 7800610"/>
                <a:gd name="connsiteX641" fmla="*/ 1549647 w 4525107"/>
                <a:gd name="connsiteY641" fmla="*/ 6350234 h 7800610"/>
                <a:gd name="connsiteX642" fmla="*/ 1551695 w 4525107"/>
                <a:gd name="connsiteY642" fmla="*/ 6254028 h 7800610"/>
                <a:gd name="connsiteX643" fmla="*/ 1611762 w 4525107"/>
                <a:gd name="connsiteY643" fmla="*/ 6287726 h 7800610"/>
                <a:gd name="connsiteX644" fmla="*/ 1848437 w 4525107"/>
                <a:gd name="connsiteY644" fmla="*/ 6166500 h 7800610"/>
                <a:gd name="connsiteX645" fmla="*/ 1727212 w 4525107"/>
                <a:gd name="connsiteY645" fmla="*/ 5929826 h 7800610"/>
                <a:gd name="connsiteX646" fmla="*/ 1649591 w 4525107"/>
                <a:gd name="connsiteY646" fmla="*/ 5922410 h 7800610"/>
                <a:gd name="connsiteX647" fmla="*/ 1712677 w 4525107"/>
                <a:gd name="connsiteY647" fmla="*/ 5836444 h 7800610"/>
                <a:gd name="connsiteX648" fmla="*/ 1591451 w 4525107"/>
                <a:gd name="connsiteY648" fmla="*/ 5599770 h 7800610"/>
                <a:gd name="connsiteX649" fmla="*/ 1517259 w 4525107"/>
                <a:gd name="connsiteY649" fmla="*/ 5591362 h 7800610"/>
                <a:gd name="connsiteX650" fmla="*/ 3166250 w 4525107"/>
                <a:gd name="connsiteY650" fmla="*/ 4792370 h 7800610"/>
                <a:gd name="connsiteX651" fmla="*/ 3065518 w 4525107"/>
                <a:gd name="connsiteY651" fmla="*/ 4876430 h 7800610"/>
                <a:gd name="connsiteX652" fmla="*/ 2954036 w 4525107"/>
                <a:gd name="connsiteY652" fmla="*/ 5249978 h 7800610"/>
                <a:gd name="connsiteX653" fmla="*/ 3033822 w 4525107"/>
                <a:gd name="connsiteY653" fmla="*/ 5397644 h 7800610"/>
                <a:gd name="connsiteX654" fmla="*/ 3033821 w 4525107"/>
                <a:gd name="connsiteY654" fmla="*/ 5397646 h 7800610"/>
                <a:gd name="connsiteX655" fmla="*/ 3181488 w 4525107"/>
                <a:gd name="connsiteY655" fmla="*/ 5317860 h 7800610"/>
                <a:gd name="connsiteX656" fmla="*/ 3292970 w 4525107"/>
                <a:gd name="connsiteY656" fmla="*/ 4944312 h 7800610"/>
                <a:gd name="connsiteX657" fmla="*/ 3213185 w 4525107"/>
                <a:gd name="connsiteY657" fmla="*/ 4796644 h 7800610"/>
                <a:gd name="connsiteX658" fmla="*/ 3166250 w 4525107"/>
                <a:gd name="connsiteY658" fmla="*/ 4792370 h 7800610"/>
                <a:gd name="connsiteX659" fmla="*/ 2612904 w 4525107"/>
                <a:gd name="connsiteY659" fmla="*/ 4786374 h 7800610"/>
                <a:gd name="connsiteX660" fmla="*/ 2516662 w 4525107"/>
                <a:gd name="connsiteY660" fmla="*/ 4863158 h 7800610"/>
                <a:gd name="connsiteX661" fmla="*/ 2385024 w 4525107"/>
                <a:gd name="connsiteY661" fmla="*/ 5271244 h 7800610"/>
                <a:gd name="connsiteX662" fmla="*/ 2456829 w 4525107"/>
                <a:gd name="connsiteY662" fmla="*/ 5411432 h 7800610"/>
                <a:gd name="connsiteX663" fmla="*/ 2456827 w 4525107"/>
                <a:gd name="connsiteY663" fmla="*/ 5411432 h 7800610"/>
                <a:gd name="connsiteX664" fmla="*/ 2597015 w 4525107"/>
                <a:gd name="connsiteY664" fmla="*/ 5339628 h 7800610"/>
                <a:gd name="connsiteX665" fmla="*/ 2728654 w 4525107"/>
                <a:gd name="connsiteY665" fmla="*/ 4931540 h 7800610"/>
                <a:gd name="connsiteX666" fmla="*/ 2656850 w 4525107"/>
                <a:gd name="connsiteY666" fmla="*/ 4791354 h 7800610"/>
                <a:gd name="connsiteX667" fmla="*/ 2612904 w 4525107"/>
                <a:gd name="connsiteY667" fmla="*/ 4786374 h 7800610"/>
                <a:gd name="connsiteX668" fmla="*/ 2100172 w 4525107"/>
                <a:gd name="connsiteY668" fmla="*/ 4778930 h 7800610"/>
                <a:gd name="connsiteX669" fmla="*/ 1999440 w 4525107"/>
                <a:gd name="connsiteY669" fmla="*/ 4862990 h 7800610"/>
                <a:gd name="connsiteX670" fmla="*/ 1887958 w 4525107"/>
                <a:gd name="connsiteY670" fmla="*/ 5236538 h 7800610"/>
                <a:gd name="connsiteX671" fmla="*/ 1967744 w 4525107"/>
                <a:gd name="connsiteY671" fmla="*/ 5384204 h 7800610"/>
                <a:gd name="connsiteX672" fmla="*/ 1967743 w 4525107"/>
                <a:gd name="connsiteY672" fmla="*/ 5384206 h 7800610"/>
                <a:gd name="connsiteX673" fmla="*/ 2115410 w 4525107"/>
                <a:gd name="connsiteY673" fmla="*/ 5304420 h 7800610"/>
                <a:gd name="connsiteX674" fmla="*/ 2226892 w 4525107"/>
                <a:gd name="connsiteY674" fmla="*/ 4930872 h 7800610"/>
                <a:gd name="connsiteX675" fmla="*/ 2147107 w 4525107"/>
                <a:gd name="connsiteY675" fmla="*/ 4783204 h 7800610"/>
                <a:gd name="connsiteX676" fmla="*/ 2100172 w 4525107"/>
                <a:gd name="connsiteY676" fmla="*/ 4778930 h 7800610"/>
                <a:gd name="connsiteX677" fmla="*/ 3690182 w 4525107"/>
                <a:gd name="connsiteY677" fmla="*/ 4777634 h 7800610"/>
                <a:gd name="connsiteX678" fmla="*/ 3593940 w 4525107"/>
                <a:gd name="connsiteY678" fmla="*/ 4854418 h 7800610"/>
                <a:gd name="connsiteX679" fmla="*/ 3462302 w 4525107"/>
                <a:gd name="connsiteY679" fmla="*/ 5262504 h 7800610"/>
                <a:gd name="connsiteX680" fmla="*/ 3534107 w 4525107"/>
                <a:gd name="connsiteY680" fmla="*/ 5402692 h 7800610"/>
                <a:gd name="connsiteX681" fmla="*/ 3534105 w 4525107"/>
                <a:gd name="connsiteY681" fmla="*/ 5402692 h 7800610"/>
                <a:gd name="connsiteX682" fmla="*/ 3674293 w 4525107"/>
                <a:gd name="connsiteY682" fmla="*/ 5330888 h 7800610"/>
                <a:gd name="connsiteX683" fmla="*/ 3805932 w 4525107"/>
                <a:gd name="connsiteY683" fmla="*/ 4922800 h 7800610"/>
                <a:gd name="connsiteX684" fmla="*/ 3734128 w 4525107"/>
                <a:gd name="connsiteY684" fmla="*/ 4782614 h 7800610"/>
                <a:gd name="connsiteX685" fmla="*/ 3690182 w 4525107"/>
                <a:gd name="connsiteY685" fmla="*/ 4777634 h 7800610"/>
                <a:gd name="connsiteX686" fmla="*/ 1602040 w 4525107"/>
                <a:gd name="connsiteY686" fmla="*/ 4666408 h 7800610"/>
                <a:gd name="connsiteX687" fmla="*/ 1505798 w 4525107"/>
                <a:gd name="connsiteY687" fmla="*/ 4743192 h 7800610"/>
                <a:gd name="connsiteX688" fmla="*/ 1374160 w 4525107"/>
                <a:gd name="connsiteY688" fmla="*/ 5151278 h 7800610"/>
                <a:gd name="connsiteX689" fmla="*/ 1445965 w 4525107"/>
                <a:gd name="connsiteY689" fmla="*/ 5291466 h 7800610"/>
                <a:gd name="connsiteX690" fmla="*/ 1445963 w 4525107"/>
                <a:gd name="connsiteY690" fmla="*/ 5291466 h 7800610"/>
                <a:gd name="connsiteX691" fmla="*/ 1586151 w 4525107"/>
                <a:gd name="connsiteY691" fmla="*/ 5219662 h 7800610"/>
                <a:gd name="connsiteX692" fmla="*/ 1717790 w 4525107"/>
                <a:gd name="connsiteY692" fmla="*/ 4811574 h 7800610"/>
                <a:gd name="connsiteX693" fmla="*/ 1645986 w 4525107"/>
                <a:gd name="connsiteY693" fmla="*/ 4671388 h 7800610"/>
                <a:gd name="connsiteX694" fmla="*/ 1602040 w 4525107"/>
                <a:gd name="connsiteY694" fmla="*/ 4666408 h 7800610"/>
                <a:gd name="connsiteX695" fmla="*/ 1522491 w 4525107"/>
                <a:gd name="connsiteY695" fmla="*/ 4162630 h 7800610"/>
                <a:gd name="connsiteX696" fmla="*/ 1431337 w 4525107"/>
                <a:gd name="connsiteY696" fmla="*/ 4380840 h 7800610"/>
                <a:gd name="connsiteX697" fmla="*/ 4069278 w 4525107"/>
                <a:gd name="connsiteY697" fmla="*/ 4440574 h 7800610"/>
                <a:gd name="connsiteX698" fmla="*/ 4128948 w 4525107"/>
                <a:gd name="connsiteY698" fmla="*/ 4198890 h 7800610"/>
                <a:gd name="connsiteX699" fmla="*/ 1522491 w 4525107"/>
                <a:gd name="connsiteY699" fmla="*/ 4162630 h 7800610"/>
                <a:gd name="connsiteX700" fmla="*/ 1634156 w 4525107"/>
                <a:gd name="connsiteY700" fmla="*/ 3746292 h 7800610"/>
                <a:gd name="connsiteX701" fmla="*/ 1547841 w 4525107"/>
                <a:gd name="connsiteY701" fmla="*/ 3966460 h 7800610"/>
                <a:gd name="connsiteX702" fmla="*/ 2655837 w 4525107"/>
                <a:gd name="connsiteY702" fmla="*/ 4166572 h 7800610"/>
                <a:gd name="connsiteX703" fmla="*/ 2714237 w 4525107"/>
                <a:gd name="connsiteY703" fmla="*/ 3952436 h 7800610"/>
                <a:gd name="connsiteX704" fmla="*/ 1634156 w 4525107"/>
                <a:gd name="connsiteY704" fmla="*/ 3746292 h 7800610"/>
                <a:gd name="connsiteX705" fmla="*/ 4240779 w 4525107"/>
                <a:gd name="connsiteY705" fmla="*/ 3725006 h 7800610"/>
                <a:gd name="connsiteX706" fmla="*/ 2987347 w 4525107"/>
                <a:gd name="connsiteY706" fmla="*/ 3961862 h 7800610"/>
                <a:gd name="connsiteX707" fmla="*/ 2929464 w 4525107"/>
                <a:gd name="connsiteY707" fmla="*/ 4177608 h 7800610"/>
                <a:gd name="connsiteX708" fmla="*/ 4186459 w 4525107"/>
                <a:gd name="connsiteY708" fmla="*/ 3967948 h 7800610"/>
                <a:gd name="connsiteX709" fmla="*/ 4240779 w 4525107"/>
                <a:gd name="connsiteY709" fmla="*/ 3725006 h 7800610"/>
                <a:gd name="connsiteX710" fmla="*/ 3696218 w 4525107"/>
                <a:gd name="connsiteY710" fmla="*/ 768404 h 7800610"/>
                <a:gd name="connsiteX711" fmla="*/ 3672479 w 4525107"/>
                <a:gd name="connsiteY711" fmla="*/ 1808838 h 7800610"/>
                <a:gd name="connsiteX712" fmla="*/ 3441169 w 4525107"/>
                <a:gd name="connsiteY712" fmla="*/ 2890960 h 7800610"/>
                <a:gd name="connsiteX713" fmla="*/ 3750295 w 4525107"/>
                <a:gd name="connsiteY713" fmla="*/ 1835476 h 7800610"/>
                <a:gd name="connsiteX714" fmla="*/ 3696218 w 4525107"/>
                <a:gd name="connsiteY714" fmla="*/ 768404 h 7800610"/>
                <a:gd name="connsiteX715" fmla="*/ 3179811 w 4525107"/>
                <a:gd name="connsiteY715" fmla="*/ 758830 h 7800610"/>
                <a:gd name="connsiteX716" fmla="*/ 3156072 w 4525107"/>
                <a:gd name="connsiteY716" fmla="*/ 1799264 h 7800610"/>
                <a:gd name="connsiteX717" fmla="*/ 2924762 w 4525107"/>
                <a:gd name="connsiteY717" fmla="*/ 2881386 h 7800610"/>
                <a:gd name="connsiteX718" fmla="*/ 3233888 w 4525107"/>
                <a:gd name="connsiteY718" fmla="*/ 1825902 h 7800610"/>
                <a:gd name="connsiteX719" fmla="*/ 3179811 w 4525107"/>
                <a:gd name="connsiteY719" fmla="*/ 758830 h 7800610"/>
                <a:gd name="connsiteX720" fmla="*/ 2620412 w 4525107"/>
                <a:gd name="connsiteY720" fmla="*/ 629340 h 7800610"/>
                <a:gd name="connsiteX721" fmla="*/ 2596673 w 4525107"/>
                <a:gd name="connsiteY721" fmla="*/ 1669774 h 7800610"/>
                <a:gd name="connsiteX722" fmla="*/ 2365363 w 4525107"/>
                <a:gd name="connsiteY722" fmla="*/ 2751896 h 7800610"/>
                <a:gd name="connsiteX723" fmla="*/ 2674489 w 4525107"/>
                <a:gd name="connsiteY723" fmla="*/ 1696412 h 7800610"/>
                <a:gd name="connsiteX724" fmla="*/ 2620412 w 4525107"/>
                <a:gd name="connsiteY724" fmla="*/ 629340 h 7800610"/>
                <a:gd name="connsiteX725" fmla="*/ 1985519 w 4525107"/>
                <a:gd name="connsiteY725" fmla="*/ 397796 h 7800610"/>
                <a:gd name="connsiteX726" fmla="*/ 4391835 w 4525107"/>
                <a:gd name="connsiteY726" fmla="*/ 413838 h 7800610"/>
                <a:gd name="connsiteX727" fmla="*/ 4525107 w 4525107"/>
                <a:gd name="connsiteY727" fmla="*/ 7800610 h 7800610"/>
                <a:gd name="connsiteX728" fmla="*/ 0 w 4525107"/>
                <a:gd name="connsiteY728" fmla="*/ 6722086 h 7800610"/>
                <a:gd name="connsiteX729" fmla="*/ 1985519 w 4525107"/>
                <a:gd name="connsiteY729" fmla="*/ 397796 h 7800610"/>
                <a:gd name="connsiteX0" fmla="*/ 3633745 w 4525107"/>
                <a:gd name="connsiteY0" fmla="*/ 6697423 h 7837035"/>
                <a:gd name="connsiteX1" fmla="*/ 3629790 w 4525107"/>
                <a:gd name="connsiteY1" fmla="*/ 6779437 h 7837035"/>
                <a:gd name="connsiteX2" fmla="*/ 3599816 w 4525107"/>
                <a:gd name="connsiteY2" fmla="*/ 6858791 h 7837035"/>
                <a:gd name="connsiteX3" fmla="*/ 3603770 w 4525107"/>
                <a:gd name="connsiteY3" fmla="*/ 6776775 h 7837035"/>
                <a:gd name="connsiteX4" fmla="*/ 3633745 w 4525107"/>
                <a:gd name="connsiteY4" fmla="*/ 6697423 h 7837035"/>
                <a:gd name="connsiteX5" fmla="*/ 3524733 w 4525107"/>
                <a:gd name="connsiteY5" fmla="*/ 6605741 h 7837035"/>
                <a:gd name="connsiteX6" fmla="*/ 3534146 w 4525107"/>
                <a:gd name="connsiteY6" fmla="*/ 6606129 h 7837035"/>
                <a:gd name="connsiteX7" fmla="*/ 3536070 w 4525107"/>
                <a:gd name="connsiteY7" fmla="*/ 6607587 h 7837035"/>
                <a:gd name="connsiteX8" fmla="*/ 3485494 w 4525107"/>
                <a:gd name="connsiteY8" fmla="*/ 6692481 h 7837035"/>
                <a:gd name="connsiteX9" fmla="*/ 3489391 w 4525107"/>
                <a:gd name="connsiteY9" fmla="*/ 6791223 h 7837035"/>
                <a:gd name="connsiteX10" fmla="*/ 3487005 w 4525107"/>
                <a:gd name="connsiteY10" fmla="*/ 6791585 h 7837035"/>
                <a:gd name="connsiteX11" fmla="*/ 3466246 w 4525107"/>
                <a:gd name="connsiteY11" fmla="*/ 6687589 h 7837035"/>
                <a:gd name="connsiteX12" fmla="*/ 3524733 w 4525107"/>
                <a:gd name="connsiteY12" fmla="*/ 6605741 h 7837035"/>
                <a:gd name="connsiteX13" fmla="*/ 2429818 w 4525107"/>
                <a:gd name="connsiteY13" fmla="*/ 6547021 h 7837035"/>
                <a:gd name="connsiteX14" fmla="*/ 2416829 w 4525107"/>
                <a:gd name="connsiteY14" fmla="*/ 6628097 h 7837035"/>
                <a:gd name="connsiteX15" fmla="*/ 2378274 w 4525107"/>
                <a:gd name="connsiteY15" fmla="*/ 6703653 h 7837035"/>
                <a:gd name="connsiteX16" fmla="*/ 2391262 w 4525107"/>
                <a:gd name="connsiteY16" fmla="*/ 6622577 h 7837035"/>
                <a:gd name="connsiteX17" fmla="*/ 2429818 w 4525107"/>
                <a:gd name="connsiteY17" fmla="*/ 6547021 h 7837035"/>
                <a:gd name="connsiteX18" fmla="*/ 3903054 w 4525107"/>
                <a:gd name="connsiteY18" fmla="*/ 6528809 h 7837035"/>
                <a:gd name="connsiteX19" fmla="*/ 3972388 w 4525107"/>
                <a:gd name="connsiteY19" fmla="*/ 6569063 h 7837035"/>
                <a:gd name="connsiteX20" fmla="*/ 4051953 w 4525107"/>
                <a:gd name="connsiteY20" fmla="*/ 6559203 h 7837035"/>
                <a:gd name="connsiteX21" fmla="*/ 4052284 w 4525107"/>
                <a:gd name="connsiteY21" fmla="*/ 6561335 h 7837035"/>
                <a:gd name="connsiteX22" fmla="*/ 3968775 w 4525107"/>
                <a:gd name="connsiteY22" fmla="*/ 6586771 h 7837035"/>
                <a:gd name="connsiteX23" fmla="*/ 3901912 w 4525107"/>
                <a:gd name="connsiteY23" fmla="*/ 6530641 h 7837035"/>
                <a:gd name="connsiteX24" fmla="*/ 3903054 w 4525107"/>
                <a:gd name="connsiteY24" fmla="*/ 6528809 h 7837035"/>
                <a:gd name="connsiteX25" fmla="*/ 662179 w 4525107"/>
                <a:gd name="connsiteY25" fmla="*/ 6508497 h 7837035"/>
                <a:gd name="connsiteX26" fmla="*/ 2520599 w 4525107"/>
                <a:gd name="connsiteY26" fmla="*/ 7334403 h 7837035"/>
                <a:gd name="connsiteX27" fmla="*/ 4097485 w 4525107"/>
                <a:gd name="connsiteY27" fmla="*/ 7071757 h 7837035"/>
                <a:gd name="connsiteX28" fmla="*/ 2625841 w 4525107"/>
                <a:gd name="connsiteY28" fmla="*/ 7194689 h 7837035"/>
                <a:gd name="connsiteX29" fmla="*/ 662179 w 4525107"/>
                <a:gd name="connsiteY29" fmla="*/ 6508497 h 7837035"/>
                <a:gd name="connsiteX30" fmla="*/ 3943532 w 4525107"/>
                <a:gd name="connsiteY30" fmla="*/ 6482905 h 7837035"/>
                <a:gd name="connsiteX31" fmla="*/ 4009081 w 4525107"/>
                <a:gd name="connsiteY31" fmla="*/ 6488787 h 7837035"/>
                <a:gd name="connsiteX32" fmla="*/ 4088433 w 4525107"/>
                <a:gd name="connsiteY32" fmla="*/ 6518759 h 7837035"/>
                <a:gd name="connsiteX33" fmla="*/ 4006417 w 4525107"/>
                <a:gd name="connsiteY33" fmla="*/ 6514805 h 7837035"/>
                <a:gd name="connsiteX34" fmla="*/ 3927066 w 4525107"/>
                <a:gd name="connsiteY34" fmla="*/ 6484831 h 7837035"/>
                <a:gd name="connsiteX35" fmla="*/ 3943532 w 4525107"/>
                <a:gd name="connsiteY35" fmla="*/ 6482905 h 7837035"/>
                <a:gd name="connsiteX36" fmla="*/ 2331600 w 4525107"/>
                <a:gd name="connsiteY36" fmla="*/ 6443861 h 7837035"/>
                <a:gd name="connsiteX37" fmla="*/ 2340912 w 4525107"/>
                <a:gd name="connsiteY37" fmla="*/ 6445285 h 7837035"/>
                <a:gd name="connsiteX38" fmla="*/ 2342664 w 4525107"/>
                <a:gd name="connsiteY38" fmla="*/ 6446945 h 7837035"/>
                <a:gd name="connsiteX39" fmla="*/ 2283020 w 4525107"/>
                <a:gd name="connsiteY39" fmla="*/ 6525735 h 7837035"/>
                <a:gd name="connsiteX40" fmla="*/ 2275988 w 4525107"/>
                <a:gd name="connsiteY40" fmla="*/ 6624303 h 7837035"/>
                <a:gd name="connsiteX41" fmla="*/ 2273576 w 4525107"/>
                <a:gd name="connsiteY41" fmla="*/ 6624399 h 7837035"/>
                <a:gd name="connsiteX42" fmla="*/ 2264430 w 4525107"/>
                <a:gd name="connsiteY42" fmla="*/ 6518747 h 7837035"/>
                <a:gd name="connsiteX43" fmla="*/ 2331600 w 4525107"/>
                <a:gd name="connsiteY43" fmla="*/ 6443861 h 7837035"/>
                <a:gd name="connsiteX44" fmla="*/ 2716104 w 4525107"/>
                <a:gd name="connsiteY44" fmla="*/ 6409185 h 7837035"/>
                <a:gd name="connsiteX45" fmla="*/ 2780567 w 4525107"/>
                <a:gd name="connsiteY45" fmla="*/ 6456851 h 7837035"/>
                <a:gd name="connsiteX46" fmla="*/ 2860734 w 4525107"/>
                <a:gd name="connsiteY46" fmla="*/ 6455839 h 7837035"/>
                <a:gd name="connsiteX47" fmla="*/ 2860828 w 4525107"/>
                <a:gd name="connsiteY47" fmla="*/ 6457995 h 7837035"/>
                <a:gd name="connsiteX48" fmla="*/ 2775020 w 4525107"/>
                <a:gd name="connsiteY48" fmla="*/ 6474051 h 7837035"/>
                <a:gd name="connsiteX49" fmla="*/ 2714766 w 4525107"/>
                <a:gd name="connsiteY49" fmla="*/ 6410879 h 7837035"/>
                <a:gd name="connsiteX50" fmla="*/ 2716104 w 4525107"/>
                <a:gd name="connsiteY50" fmla="*/ 6409185 h 7837035"/>
                <a:gd name="connsiteX51" fmla="*/ 3966317 w 4525107"/>
                <a:gd name="connsiteY51" fmla="*/ 6396875 h 7837035"/>
                <a:gd name="connsiteX52" fmla="*/ 3996260 w 4525107"/>
                <a:gd name="connsiteY52" fmla="*/ 6399529 h 7837035"/>
                <a:gd name="connsiteX53" fmla="*/ 4062819 w 4525107"/>
                <a:gd name="connsiteY53" fmla="*/ 6457133 h 7837035"/>
                <a:gd name="connsiteX54" fmla="*/ 4061663 w 4525107"/>
                <a:gd name="connsiteY54" fmla="*/ 6459037 h 7837035"/>
                <a:gd name="connsiteX55" fmla="*/ 3992514 w 4525107"/>
                <a:gd name="connsiteY55" fmla="*/ 6417875 h 7837035"/>
                <a:gd name="connsiteX56" fmla="*/ 3912767 w 4525107"/>
                <a:gd name="connsiteY56" fmla="*/ 6428645 h 7837035"/>
                <a:gd name="connsiteX57" fmla="*/ 3912449 w 4525107"/>
                <a:gd name="connsiteY57" fmla="*/ 6426439 h 7837035"/>
                <a:gd name="connsiteX58" fmla="*/ 3940569 w 4525107"/>
                <a:gd name="connsiteY58" fmla="*/ 6401053 h 7837035"/>
                <a:gd name="connsiteX59" fmla="*/ 3966317 w 4525107"/>
                <a:gd name="connsiteY59" fmla="*/ 6396875 h 7837035"/>
                <a:gd name="connsiteX60" fmla="*/ 3672679 w 4525107"/>
                <a:gd name="connsiteY60" fmla="*/ 6390437 h 7837035"/>
                <a:gd name="connsiteX61" fmla="*/ 3633129 w 4525107"/>
                <a:gd name="connsiteY61" fmla="*/ 6429881 h 7837035"/>
                <a:gd name="connsiteX62" fmla="*/ 3672532 w 4525107"/>
                <a:gd name="connsiteY62" fmla="*/ 6489497 h 7837035"/>
                <a:gd name="connsiteX63" fmla="*/ 3732146 w 4525107"/>
                <a:gd name="connsiteY63" fmla="*/ 6450095 h 7837035"/>
                <a:gd name="connsiteX64" fmla="*/ 3692744 w 4525107"/>
                <a:gd name="connsiteY64" fmla="*/ 6390479 h 7837035"/>
                <a:gd name="connsiteX65" fmla="*/ 3672679 w 4525107"/>
                <a:gd name="connsiteY65" fmla="*/ 6390437 h 7837035"/>
                <a:gd name="connsiteX66" fmla="*/ 2761404 w 4525107"/>
                <a:gd name="connsiteY66" fmla="*/ 6368033 h 7837035"/>
                <a:gd name="connsiteX67" fmla="*/ 2825903 w 4525107"/>
                <a:gd name="connsiteY67" fmla="*/ 6381119 h 7837035"/>
                <a:gd name="connsiteX68" fmla="*/ 2901458 w 4525107"/>
                <a:gd name="connsiteY68" fmla="*/ 6419673 h 7837035"/>
                <a:gd name="connsiteX69" fmla="*/ 2820381 w 4525107"/>
                <a:gd name="connsiteY69" fmla="*/ 6406685 h 7837035"/>
                <a:gd name="connsiteX70" fmla="*/ 2744826 w 4525107"/>
                <a:gd name="connsiteY70" fmla="*/ 6368129 h 7837035"/>
                <a:gd name="connsiteX71" fmla="*/ 2761404 w 4525107"/>
                <a:gd name="connsiteY71" fmla="*/ 6368033 h 7837035"/>
                <a:gd name="connsiteX72" fmla="*/ 1374430 w 4525107"/>
                <a:gd name="connsiteY72" fmla="*/ 6330999 h 7837035"/>
                <a:gd name="connsiteX73" fmla="*/ 1361441 w 4525107"/>
                <a:gd name="connsiteY73" fmla="*/ 6412075 h 7837035"/>
                <a:gd name="connsiteX74" fmla="*/ 1322886 w 4525107"/>
                <a:gd name="connsiteY74" fmla="*/ 6487631 h 7837035"/>
                <a:gd name="connsiteX75" fmla="*/ 1335874 w 4525107"/>
                <a:gd name="connsiteY75" fmla="*/ 6406555 h 7837035"/>
                <a:gd name="connsiteX76" fmla="*/ 1374430 w 4525107"/>
                <a:gd name="connsiteY76" fmla="*/ 6330999 h 7837035"/>
                <a:gd name="connsiteX77" fmla="*/ 3925293 w 4525107"/>
                <a:gd name="connsiteY77" fmla="*/ 6317799 h 7837035"/>
                <a:gd name="connsiteX78" fmla="*/ 3962272 w 4525107"/>
                <a:gd name="connsiteY78" fmla="*/ 6323489 h 7837035"/>
                <a:gd name="connsiteX79" fmla="*/ 4043734 w 4525107"/>
                <a:gd name="connsiteY79" fmla="*/ 6391389 h 7837035"/>
                <a:gd name="connsiteX80" fmla="*/ 4042277 w 4525107"/>
                <a:gd name="connsiteY80" fmla="*/ 6393313 h 7837035"/>
                <a:gd name="connsiteX81" fmla="*/ 3957382 w 4525107"/>
                <a:gd name="connsiteY81" fmla="*/ 6342737 h 7837035"/>
                <a:gd name="connsiteX82" fmla="*/ 3858639 w 4525107"/>
                <a:gd name="connsiteY82" fmla="*/ 6346635 h 7837035"/>
                <a:gd name="connsiteX83" fmla="*/ 3858277 w 4525107"/>
                <a:gd name="connsiteY83" fmla="*/ 6344249 h 7837035"/>
                <a:gd name="connsiteX84" fmla="*/ 3893405 w 4525107"/>
                <a:gd name="connsiteY84" fmla="*/ 6319807 h 7837035"/>
                <a:gd name="connsiteX85" fmla="*/ 3925293 w 4525107"/>
                <a:gd name="connsiteY85" fmla="*/ 6317799 h 7837035"/>
                <a:gd name="connsiteX86" fmla="*/ 2793552 w 4525107"/>
                <a:gd name="connsiteY86" fmla="*/ 6285045 h 7837035"/>
                <a:gd name="connsiteX87" fmla="*/ 2823019 w 4525107"/>
                <a:gd name="connsiteY87" fmla="*/ 6290991 h 7837035"/>
                <a:gd name="connsiteX88" fmla="*/ 2882808 w 4525107"/>
                <a:gd name="connsiteY88" fmla="*/ 6355595 h 7837035"/>
                <a:gd name="connsiteX89" fmla="*/ 2881449 w 4525107"/>
                <a:gd name="connsiteY89" fmla="*/ 6357359 h 7837035"/>
                <a:gd name="connsiteX90" fmla="*/ 2817269 w 4525107"/>
                <a:gd name="connsiteY90" fmla="*/ 6308811 h 7837035"/>
                <a:gd name="connsiteX91" fmla="*/ 2736820 w 4525107"/>
                <a:gd name="connsiteY91" fmla="*/ 6310707 h 7837035"/>
                <a:gd name="connsiteX92" fmla="*/ 2736748 w 4525107"/>
                <a:gd name="connsiteY92" fmla="*/ 6308479 h 7837035"/>
                <a:gd name="connsiteX93" fmla="*/ 2767500 w 4525107"/>
                <a:gd name="connsiteY93" fmla="*/ 6286355 h 7837035"/>
                <a:gd name="connsiteX94" fmla="*/ 2793552 w 4525107"/>
                <a:gd name="connsiteY94" fmla="*/ 6285045 h 7837035"/>
                <a:gd name="connsiteX95" fmla="*/ 3683526 w 4525107"/>
                <a:gd name="connsiteY95" fmla="*/ 6278345 h 7837035"/>
                <a:gd name="connsiteX96" fmla="*/ 3710443 w 4525107"/>
                <a:gd name="connsiteY96" fmla="*/ 6278403 h 7837035"/>
                <a:gd name="connsiteX97" fmla="*/ 3763301 w 4525107"/>
                <a:gd name="connsiteY97" fmla="*/ 6358373 h 7837035"/>
                <a:gd name="connsiteX98" fmla="*/ 3744120 w 4525107"/>
                <a:gd name="connsiteY98" fmla="*/ 6391687 h 7837035"/>
                <a:gd name="connsiteX99" fmla="*/ 3772227 w 4525107"/>
                <a:gd name="connsiteY99" fmla="*/ 6391253 h 7837035"/>
                <a:gd name="connsiteX100" fmla="*/ 3825084 w 4525107"/>
                <a:gd name="connsiteY100" fmla="*/ 6471223 h 7837035"/>
                <a:gd name="connsiteX101" fmla="*/ 3745113 w 4525107"/>
                <a:gd name="connsiteY101" fmla="*/ 6524081 h 7837035"/>
                <a:gd name="connsiteX102" fmla="*/ 3722251 w 4525107"/>
                <a:gd name="connsiteY102" fmla="*/ 6514399 h 7837035"/>
                <a:gd name="connsiteX103" fmla="*/ 3725347 w 4525107"/>
                <a:gd name="connsiteY103" fmla="*/ 6548949 h 7837035"/>
                <a:gd name="connsiteX104" fmla="*/ 3645374 w 4525107"/>
                <a:gd name="connsiteY104" fmla="*/ 6601809 h 7837035"/>
                <a:gd name="connsiteX105" fmla="*/ 3592517 w 4525107"/>
                <a:gd name="connsiteY105" fmla="*/ 6521839 h 7837035"/>
                <a:gd name="connsiteX106" fmla="*/ 3612814 w 4525107"/>
                <a:gd name="connsiteY106" fmla="*/ 6487429 h 7837035"/>
                <a:gd name="connsiteX107" fmla="*/ 3579077 w 4525107"/>
                <a:gd name="connsiteY107" fmla="*/ 6490189 h 7837035"/>
                <a:gd name="connsiteX108" fmla="*/ 3526219 w 4525107"/>
                <a:gd name="connsiteY108" fmla="*/ 6410219 h 7837035"/>
                <a:gd name="connsiteX109" fmla="*/ 3606190 w 4525107"/>
                <a:gd name="connsiteY109" fmla="*/ 6357361 h 7837035"/>
                <a:gd name="connsiteX110" fmla="*/ 3636912 w 4525107"/>
                <a:gd name="connsiteY110" fmla="*/ 6373903 h 7837035"/>
                <a:gd name="connsiteX111" fmla="*/ 3630472 w 4525107"/>
                <a:gd name="connsiteY111" fmla="*/ 6331261 h 7837035"/>
                <a:gd name="connsiteX112" fmla="*/ 3683526 w 4525107"/>
                <a:gd name="connsiteY112" fmla="*/ 6278345 h 7837035"/>
                <a:gd name="connsiteX113" fmla="*/ 3684309 w 4525107"/>
                <a:gd name="connsiteY113" fmla="*/ 6261871 h 7837035"/>
                <a:gd name="connsiteX114" fmla="*/ 3625837 w 4525107"/>
                <a:gd name="connsiteY114" fmla="*/ 6320187 h 7837035"/>
                <a:gd name="connsiteX115" fmla="*/ 3632934 w 4525107"/>
                <a:gd name="connsiteY115" fmla="*/ 6367185 h 7837035"/>
                <a:gd name="connsiteX116" fmla="*/ 3599077 w 4525107"/>
                <a:gd name="connsiteY116" fmla="*/ 6348955 h 7837035"/>
                <a:gd name="connsiteX117" fmla="*/ 3510940 w 4525107"/>
                <a:gd name="connsiteY117" fmla="*/ 6407209 h 7837035"/>
                <a:gd name="connsiteX118" fmla="*/ 3569193 w 4525107"/>
                <a:gd name="connsiteY118" fmla="*/ 6495345 h 7837035"/>
                <a:gd name="connsiteX119" fmla="*/ 3606377 w 4525107"/>
                <a:gd name="connsiteY119" fmla="*/ 6492301 h 7837035"/>
                <a:gd name="connsiteX120" fmla="*/ 3584009 w 4525107"/>
                <a:gd name="connsiteY120" fmla="*/ 6530223 h 7837035"/>
                <a:gd name="connsiteX121" fmla="*/ 3642262 w 4525107"/>
                <a:gd name="connsiteY121" fmla="*/ 6618359 h 7837035"/>
                <a:gd name="connsiteX122" fmla="*/ 3730399 w 4525107"/>
                <a:gd name="connsiteY122" fmla="*/ 6560105 h 7837035"/>
                <a:gd name="connsiteX123" fmla="*/ 3726985 w 4525107"/>
                <a:gd name="connsiteY123" fmla="*/ 6522027 h 7837035"/>
                <a:gd name="connsiteX124" fmla="*/ 3752183 w 4525107"/>
                <a:gd name="connsiteY124" fmla="*/ 6532699 h 7837035"/>
                <a:gd name="connsiteX125" fmla="*/ 3840320 w 4525107"/>
                <a:gd name="connsiteY125" fmla="*/ 6474445 h 7837035"/>
                <a:gd name="connsiteX126" fmla="*/ 3782066 w 4525107"/>
                <a:gd name="connsiteY126" fmla="*/ 6386305 h 7837035"/>
                <a:gd name="connsiteX127" fmla="*/ 3751088 w 4525107"/>
                <a:gd name="connsiteY127" fmla="*/ 6386783 h 7837035"/>
                <a:gd name="connsiteX128" fmla="*/ 3772228 w 4525107"/>
                <a:gd name="connsiteY128" fmla="*/ 6350071 h 7837035"/>
                <a:gd name="connsiteX129" fmla="*/ 3713975 w 4525107"/>
                <a:gd name="connsiteY129" fmla="*/ 6261933 h 7837035"/>
                <a:gd name="connsiteX130" fmla="*/ 3684309 w 4525107"/>
                <a:gd name="connsiteY130" fmla="*/ 6261871 h 7837035"/>
                <a:gd name="connsiteX131" fmla="*/ 2502421 w 4525107"/>
                <a:gd name="connsiteY131" fmla="*/ 6246213 h 7837035"/>
                <a:gd name="connsiteX132" fmla="*/ 2458757 w 4525107"/>
                <a:gd name="connsiteY132" fmla="*/ 6281049 h 7837035"/>
                <a:gd name="connsiteX133" fmla="*/ 2491334 w 4525107"/>
                <a:gd name="connsiteY133" fmla="*/ 6344651 h 7837035"/>
                <a:gd name="connsiteX134" fmla="*/ 2554936 w 4525107"/>
                <a:gd name="connsiteY134" fmla="*/ 6312077 h 7837035"/>
                <a:gd name="connsiteX135" fmla="*/ 2522359 w 4525107"/>
                <a:gd name="connsiteY135" fmla="*/ 6248473 h 7837035"/>
                <a:gd name="connsiteX136" fmla="*/ 2502421 w 4525107"/>
                <a:gd name="connsiteY136" fmla="*/ 6246213 h 7837035"/>
                <a:gd name="connsiteX137" fmla="*/ 1276212 w 4525107"/>
                <a:gd name="connsiteY137" fmla="*/ 6227839 h 7837035"/>
                <a:gd name="connsiteX138" fmla="*/ 1285524 w 4525107"/>
                <a:gd name="connsiteY138" fmla="*/ 6229263 h 7837035"/>
                <a:gd name="connsiteX139" fmla="*/ 1287276 w 4525107"/>
                <a:gd name="connsiteY139" fmla="*/ 6230923 h 7837035"/>
                <a:gd name="connsiteX140" fmla="*/ 1227632 w 4525107"/>
                <a:gd name="connsiteY140" fmla="*/ 6309713 h 7837035"/>
                <a:gd name="connsiteX141" fmla="*/ 1220600 w 4525107"/>
                <a:gd name="connsiteY141" fmla="*/ 6408281 h 7837035"/>
                <a:gd name="connsiteX142" fmla="*/ 1218188 w 4525107"/>
                <a:gd name="connsiteY142" fmla="*/ 6408377 h 7837035"/>
                <a:gd name="connsiteX143" fmla="*/ 1209042 w 4525107"/>
                <a:gd name="connsiteY143" fmla="*/ 6302725 h 7837035"/>
                <a:gd name="connsiteX144" fmla="*/ 1276212 w 4525107"/>
                <a:gd name="connsiteY144" fmla="*/ 6227839 h 7837035"/>
                <a:gd name="connsiteX145" fmla="*/ 3415853 w 4525107"/>
                <a:gd name="connsiteY145" fmla="*/ 6219461 h 7837035"/>
                <a:gd name="connsiteX146" fmla="*/ 3452831 w 4525107"/>
                <a:gd name="connsiteY146" fmla="*/ 6225153 h 7837035"/>
                <a:gd name="connsiteX147" fmla="*/ 3534295 w 4525107"/>
                <a:gd name="connsiteY147" fmla="*/ 6293049 h 7837035"/>
                <a:gd name="connsiteX148" fmla="*/ 3532837 w 4525107"/>
                <a:gd name="connsiteY148" fmla="*/ 6294977 h 7837035"/>
                <a:gd name="connsiteX149" fmla="*/ 3447941 w 4525107"/>
                <a:gd name="connsiteY149" fmla="*/ 6244399 h 7837035"/>
                <a:gd name="connsiteX150" fmla="*/ 3349197 w 4525107"/>
                <a:gd name="connsiteY150" fmla="*/ 6248297 h 7837035"/>
                <a:gd name="connsiteX151" fmla="*/ 3348836 w 4525107"/>
                <a:gd name="connsiteY151" fmla="*/ 6245911 h 7837035"/>
                <a:gd name="connsiteX152" fmla="*/ 3383964 w 4525107"/>
                <a:gd name="connsiteY152" fmla="*/ 6221467 h 7837035"/>
                <a:gd name="connsiteX153" fmla="*/ 3415853 w 4525107"/>
                <a:gd name="connsiteY153" fmla="*/ 6219461 h 7837035"/>
                <a:gd name="connsiteX154" fmla="*/ 2729599 w 4525107"/>
                <a:gd name="connsiteY154" fmla="*/ 6200397 h 7837035"/>
                <a:gd name="connsiteX155" fmla="*/ 2797638 w 4525107"/>
                <a:gd name="connsiteY155" fmla="*/ 6211663 h 7837035"/>
                <a:gd name="connsiteX156" fmla="*/ 2871101 w 4525107"/>
                <a:gd name="connsiteY156" fmla="*/ 6288145 h 7837035"/>
                <a:gd name="connsiteX157" fmla="*/ 2869440 w 4525107"/>
                <a:gd name="connsiteY157" fmla="*/ 6289895 h 7837035"/>
                <a:gd name="connsiteX158" fmla="*/ 2790651 w 4525107"/>
                <a:gd name="connsiteY158" fmla="*/ 6230253 h 7837035"/>
                <a:gd name="connsiteX159" fmla="*/ 2692082 w 4525107"/>
                <a:gd name="connsiteY159" fmla="*/ 6223219 h 7837035"/>
                <a:gd name="connsiteX160" fmla="*/ 2691986 w 4525107"/>
                <a:gd name="connsiteY160" fmla="*/ 6220809 h 7837035"/>
                <a:gd name="connsiteX161" fmla="*/ 2729599 w 4525107"/>
                <a:gd name="connsiteY161" fmla="*/ 6200397 h 7837035"/>
                <a:gd name="connsiteX162" fmla="*/ 1660716 w 4525107"/>
                <a:gd name="connsiteY162" fmla="*/ 6193163 h 7837035"/>
                <a:gd name="connsiteX163" fmla="*/ 1725179 w 4525107"/>
                <a:gd name="connsiteY163" fmla="*/ 6240829 h 7837035"/>
                <a:gd name="connsiteX164" fmla="*/ 1805346 w 4525107"/>
                <a:gd name="connsiteY164" fmla="*/ 6239817 h 7837035"/>
                <a:gd name="connsiteX165" fmla="*/ 1805440 w 4525107"/>
                <a:gd name="connsiteY165" fmla="*/ 6241973 h 7837035"/>
                <a:gd name="connsiteX166" fmla="*/ 1719632 w 4525107"/>
                <a:gd name="connsiteY166" fmla="*/ 6258029 h 7837035"/>
                <a:gd name="connsiteX167" fmla="*/ 1659378 w 4525107"/>
                <a:gd name="connsiteY167" fmla="*/ 6194857 h 7837035"/>
                <a:gd name="connsiteX168" fmla="*/ 1660716 w 4525107"/>
                <a:gd name="connsiteY168" fmla="*/ 6193163 h 7837035"/>
                <a:gd name="connsiteX169" fmla="*/ 1706016 w 4525107"/>
                <a:gd name="connsiteY169" fmla="*/ 6152011 h 7837035"/>
                <a:gd name="connsiteX170" fmla="*/ 1770515 w 4525107"/>
                <a:gd name="connsiteY170" fmla="*/ 6165097 h 7837035"/>
                <a:gd name="connsiteX171" fmla="*/ 1846070 w 4525107"/>
                <a:gd name="connsiteY171" fmla="*/ 6203651 h 7837035"/>
                <a:gd name="connsiteX172" fmla="*/ 1764993 w 4525107"/>
                <a:gd name="connsiteY172" fmla="*/ 6190663 h 7837035"/>
                <a:gd name="connsiteX173" fmla="*/ 1689438 w 4525107"/>
                <a:gd name="connsiteY173" fmla="*/ 6152107 h 7837035"/>
                <a:gd name="connsiteX174" fmla="*/ 1706016 w 4525107"/>
                <a:gd name="connsiteY174" fmla="*/ 6152011 h 7837035"/>
                <a:gd name="connsiteX175" fmla="*/ 2525583 w 4525107"/>
                <a:gd name="connsiteY175" fmla="*/ 6136005 h 7837035"/>
                <a:gd name="connsiteX176" fmla="*/ 2552329 w 4525107"/>
                <a:gd name="connsiteY176" fmla="*/ 6139037 h 7837035"/>
                <a:gd name="connsiteX177" fmla="*/ 2596031 w 4525107"/>
                <a:gd name="connsiteY177" fmla="*/ 6224355 h 7837035"/>
                <a:gd name="connsiteX178" fmla="*/ 2573288 w 4525107"/>
                <a:gd name="connsiteY178" fmla="*/ 6255347 h 7837035"/>
                <a:gd name="connsiteX179" fmla="*/ 2601271 w 4525107"/>
                <a:gd name="connsiteY179" fmla="*/ 6258021 h 7837035"/>
                <a:gd name="connsiteX180" fmla="*/ 2644972 w 4525107"/>
                <a:gd name="connsiteY180" fmla="*/ 6343339 h 7837035"/>
                <a:gd name="connsiteX181" fmla="*/ 2559652 w 4525107"/>
                <a:gd name="connsiteY181" fmla="*/ 6387041 h 7837035"/>
                <a:gd name="connsiteX182" fmla="*/ 2537998 w 4525107"/>
                <a:gd name="connsiteY182" fmla="*/ 6374893 h 7837035"/>
                <a:gd name="connsiteX183" fmla="*/ 2537260 w 4525107"/>
                <a:gd name="connsiteY183" fmla="*/ 6409575 h 7837035"/>
                <a:gd name="connsiteX184" fmla="*/ 2451937 w 4525107"/>
                <a:gd name="connsiteY184" fmla="*/ 6453277 h 7837035"/>
                <a:gd name="connsiteX185" fmla="*/ 2408237 w 4525107"/>
                <a:gd name="connsiteY185" fmla="*/ 6367957 h 7837035"/>
                <a:gd name="connsiteX186" fmla="*/ 2432210 w 4525107"/>
                <a:gd name="connsiteY186" fmla="*/ 6335999 h 7837035"/>
                <a:gd name="connsiteX187" fmla="*/ 2398374 w 4525107"/>
                <a:gd name="connsiteY187" fmla="*/ 6335017 h 7837035"/>
                <a:gd name="connsiteX188" fmla="*/ 2354673 w 4525107"/>
                <a:gd name="connsiteY188" fmla="*/ 6249697 h 7837035"/>
                <a:gd name="connsiteX189" fmla="*/ 2439993 w 4525107"/>
                <a:gd name="connsiteY189" fmla="*/ 6205997 h 7837035"/>
                <a:gd name="connsiteX190" fmla="*/ 2468700 w 4525107"/>
                <a:gd name="connsiteY190" fmla="*/ 6225831 h 7837035"/>
                <a:gd name="connsiteX191" fmla="*/ 2467010 w 4525107"/>
                <a:gd name="connsiteY191" fmla="*/ 6182737 h 7837035"/>
                <a:gd name="connsiteX192" fmla="*/ 2525583 w 4525107"/>
                <a:gd name="connsiteY192" fmla="*/ 6136005 h 7837035"/>
                <a:gd name="connsiteX193" fmla="*/ 2528181 w 4525107"/>
                <a:gd name="connsiteY193" fmla="*/ 6119719 h 7837035"/>
                <a:gd name="connsiteX194" fmla="*/ 2463625 w 4525107"/>
                <a:gd name="connsiteY194" fmla="*/ 6171221 h 7837035"/>
                <a:gd name="connsiteX195" fmla="*/ 2465489 w 4525107"/>
                <a:gd name="connsiteY195" fmla="*/ 6218713 h 7837035"/>
                <a:gd name="connsiteX196" fmla="*/ 2433852 w 4525107"/>
                <a:gd name="connsiteY196" fmla="*/ 6196857 h 7837035"/>
                <a:gd name="connsiteX197" fmla="*/ 2339820 w 4525107"/>
                <a:gd name="connsiteY197" fmla="*/ 6245019 h 7837035"/>
                <a:gd name="connsiteX198" fmla="*/ 2387982 w 4525107"/>
                <a:gd name="connsiteY198" fmla="*/ 6339051 h 7837035"/>
                <a:gd name="connsiteX199" fmla="*/ 2425274 w 4525107"/>
                <a:gd name="connsiteY199" fmla="*/ 6340133 h 7837035"/>
                <a:gd name="connsiteX200" fmla="*/ 2398855 w 4525107"/>
                <a:gd name="connsiteY200" fmla="*/ 6375351 h 7837035"/>
                <a:gd name="connsiteX201" fmla="*/ 2447016 w 4525107"/>
                <a:gd name="connsiteY201" fmla="*/ 6469383 h 7837035"/>
                <a:gd name="connsiteX202" fmla="*/ 2541048 w 4525107"/>
                <a:gd name="connsiteY202" fmla="*/ 6421219 h 7837035"/>
                <a:gd name="connsiteX203" fmla="*/ 2541861 w 4525107"/>
                <a:gd name="connsiteY203" fmla="*/ 6382997 h 7837035"/>
                <a:gd name="connsiteX204" fmla="*/ 2565726 w 4525107"/>
                <a:gd name="connsiteY204" fmla="*/ 6396387 h 7837035"/>
                <a:gd name="connsiteX205" fmla="*/ 2659758 w 4525107"/>
                <a:gd name="connsiteY205" fmla="*/ 6348223 h 7837035"/>
                <a:gd name="connsiteX206" fmla="*/ 2611595 w 4525107"/>
                <a:gd name="connsiteY206" fmla="*/ 6254189 h 7837035"/>
                <a:gd name="connsiteX207" fmla="*/ 2580755 w 4525107"/>
                <a:gd name="connsiteY207" fmla="*/ 6251243 h 7837035"/>
                <a:gd name="connsiteX208" fmla="*/ 2605820 w 4525107"/>
                <a:gd name="connsiteY208" fmla="*/ 6217091 h 7837035"/>
                <a:gd name="connsiteX209" fmla="*/ 2557659 w 4525107"/>
                <a:gd name="connsiteY209" fmla="*/ 6123059 h 7837035"/>
                <a:gd name="connsiteX210" fmla="*/ 2528181 w 4525107"/>
                <a:gd name="connsiteY210" fmla="*/ 6119719 h 7837035"/>
                <a:gd name="connsiteX211" fmla="*/ 1738164 w 4525107"/>
                <a:gd name="connsiteY211" fmla="*/ 6069023 h 7837035"/>
                <a:gd name="connsiteX212" fmla="*/ 1767631 w 4525107"/>
                <a:gd name="connsiteY212" fmla="*/ 6074969 h 7837035"/>
                <a:gd name="connsiteX213" fmla="*/ 1827420 w 4525107"/>
                <a:gd name="connsiteY213" fmla="*/ 6139573 h 7837035"/>
                <a:gd name="connsiteX214" fmla="*/ 1826061 w 4525107"/>
                <a:gd name="connsiteY214" fmla="*/ 6141337 h 7837035"/>
                <a:gd name="connsiteX215" fmla="*/ 1761881 w 4525107"/>
                <a:gd name="connsiteY215" fmla="*/ 6092789 h 7837035"/>
                <a:gd name="connsiteX216" fmla="*/ 1681432 w 4525107"/>
                <a:gd name="connsiteY216" fmla="*/ 6094685 h 7837035"/>
                <a:gd name="connsiteX217" fmla="*/ 1681360 w 4525107"/>
                <a:gd name="connsiteY217" fmla="*/ 6092457 h 7837035"/>
                <a:gd name="connsiteX218" fmla="*/ 1712112 w 4525107"/>
                <a:gd name="connsiteY218" fmla="*/ 6070333 h 7837035"/>
                <a:gd name="connsiteX219" fmla="*/ 1738164 w 4525107"/>
                <a:gd name="connsiteY219" fmla="*/ 6069023 h 7837035"/>
                <a:gd name="connsiteX220" fmla="*/ 3854558 w 4525107"/>
                <a:gd name="connsiteY220" fmla="*/ 6058295 h 7837035"/>
                <a:gd name="connsiteX221" fmla="*/ 3909703 w 4525107"/>
                <a:gd name="connsiteY221" fmla="*/ 6153367 h 7837035"/>
                <a:gd name="connsiteX222" fmla="*/ 3851021 w 4525107"/>
                <a:gd name="connsiteY222" fmla="*/ 6246297 h 7837035"/>
                <a:gd name="connsiteX223" fmla="*/ 3848270 w 4525107"/>
                <a:gd name="connsiteY223" fmla="*/ 6245321 h 7837035"/>
                <a:gd name="connsiteX224" fmla="*/ 3884992 w 4525107"/>
                <a:gd name="connsiteY224" fmla="*/ 6152901 h 7837035"/>
                <a:gd name="connsiteX225" fmla="*/ 3851771 w 4525107"/>
                <a:gd name="connsiteY225" fmla="*/ 6059165 h 7837035"/>
                <a:gd name="connsiteX226" fmla="*/ 3854558 w 4525107"/>
                <a:gd name="connsiteY226" fmla="*/ 6058295 h 7837035"/>
                <a:gd name="connsiteX227" fmla="*/ 2234137 w 4525107"/>
                <a:gd name="connsiteY227" fmla="*/ 6046389 h 7837035"/>
                <a:gd name="connsiteX228" fmla="*/ 2302176 w 4525107"/>
                <a:gd name="connsiteY228" fmla="*/ 6057657 h 7837035"/>
                <a:gd name="connsiteX229" fmla="*/ 2375641 w 4525107"/>
                <a:gd name="connsiteY229" fmla="*/ 6134137 h 7837035"/>
                <a:gd name="connsiteX230" fmla="*/ 2373979 w 4525107"/>
                <a:gd name="connsiteY230" fmla="*/ 6135891 h 7837035"/>
                <a:gd name="connsiteX231" fmla="*/ 2295189 w 4525107"/>
                <a:gd name="connsiteY231" fmla="*/ 6076247 h 7837035"/>
                <a:gd name="connsiteX232" fmla="*/ 2196619 w 4525107"/>
                <a:gd name="connsiteY232" fmla="*/ 6069215 h 7837035"/>
                <a:gd name="connsiteX233" fmla="*/ 2196524 w 4525107"/>
                <a:gd name="connsiteY233" fmla="*/ 6066801 h 7837035"/>
                <a:gd name="connsiteX234" fmla="*/ 2234137 w 4525107"/>
                <a:gd name="connsiteY234" fmla="*/ 6046389 h 7837035"/>
                <a:gd name="connsiteX235" fmla="*/ 3816194 w 4525107"/>
                <a:gd name="connsiteY235" fmla="*/ 6043683 h 7837035"/>
                <a:gd name="connsiteX236" fmla="*/ 3841628 w 4525107"/>
                <a:gd name="connsiteY236" fmla="*/ 6127195 h 7837035"/>
                <a:gd name="connsiteX237" fmla="*/ 3785498 w 4525107"/>
                <a:gd name="connsiteY237" fmla="*/ 6194057 h 7837035"/>
                <a:gd name="connsiteX238" fmla="*/ 3783667 w 4525107"/>
                <a:gd name="connsiteY238" fmla="*/ 6192913 h 7837035"/>
                <a:gd name="connsiteX239" fmla="*/ 3823921 w 4525107"/>
                <a:gd name="connsiteY239" fmla="*/ 6123579 h 7837035"/>
                <a:gd name="connsiteX240" fmla="*/ 3814060 w 4525107"/>
                <a:gd name="connsiteY240" fmla="*/ 6044017 h 7837035"/>
                <a:gd name="connsiteX241" fmla="*/ 3816194 w 4525107"/>
                <a:gd name="connsiteY241" fmla="*/ 6043683 h 7837035"/>
                <a:gd name="connsiteX242" fmla="*/ 1447033 w 4525107"/>
                <a:gd name="connsiteY242" fmla="*/ 6030191 h 7837035"/>
                <a:gd name="connsiteX243" fmla="*/ 1403369 w 4525107"/>
                <a:gd name="connsiteY243" fmla="*/ 6065027 h 7837035"/>
                <a:gd name="connsiteX244" fmla="*/ 1435946 w 4525107"/>
                <a:gd name="connsiteY244" fmla="*/ 6128629 h 7837035"/>
                <a:gd name="connsiteX245" fmla="*/ 1499548 w 4525107"/>
                <a:gd name="connsiteY245" fmla="*/ 6096055 h 7837035"/>
                <a:gd name="connsiteX246" fmla="*/ 1466971 w 4525107"/>
                <a:gd name="connsiteY246" fmla="*/ 6032451 h 7837035"/>
                <a:gd name="connsiteX247" fmla="*/ 1447033 w 4525107"/>
                <a:gd name="connsiteY247" fmla="*/ 6030191 h 7837035"/>
                <a:gd name="connsiteX248" fmla="*/ 3770332 w 4525107"/>
                <a:gd name="connsiteY248" fmla="*/ 6023603 h 7837035"/>
                <a:gd name="connsiteX249" fmla="*/ 3766377 w 4525107"/>
                <a:gd name="connsiteY249" fmla="*/ 6105619 h 7837035"/>
                <a:gd name="connsiteX250" fmla="*/ 3737681 w 4525107"/>
                <a:gd name="connsiteY250" fmla="*/ 6182827 h 7837035"/>
                <a:gd name="connsiteX251" fmla="*/ 3814172 w 4525107"/>
                <a:gd name="connsiteY251" fmla="*/ 6307767 h 7837035"/>
                <a:gd name="connsiteX252" fmla="*/ 3783635 w 4525107"/>
                <a:gd name="connsiteY252" fmla="*/ 6360805 h 7837035"/>
                <a:gd name="connsiteX253" fmla="*/ 3828384 w 4525107"/>
                <a:gd name="connsiteY253" fmla="*/ 6360115 h 7837035"/>
                <a:gd name="connsiteX254" fmla="*/ 3912542 w 4525107"/>
                <a:gd name="connsiteY254" fmla="*/ 6487441 h 7837035"/>
                <a:gd name="connsiteX255" fmla="*/ 3828207 w 4525107"/>
                <a:gd name="connsiteY255" fmla="*/ 6571651 h 7837035"/>
                <a:gd name="connsiteX256" fmla="*/ 3911906 w 4525107"/>
                <a:gd name="connsiteY256" fmla="*/ 6623847 h 7837035"/>
                <a:gd name="connsiteX257" fmla="*/ 4010117 w 4525107"/>
                <a:gd name="connsiteY257" fmla="*/ 6608197 h 7837035"/>
                <a:gd name="connsiteX258" fmla="*/ 4010466 w 4525107"/>
                <a:gd name="connsiteY258" fmla="*/ 6611093 h 7837035"/>
                <a:gd name="connsiteX259" fmla="*/ 3906963 w 4525107"/>
                <a:gd name="connsiteY259" fmla="*/ 6648063 h 7837035"/>
                <a:gd name="connsiteX260" fmla="*/ 3826230 w 4525107"/>
                <a:gd name="connsiteY260" fmla="*/ 6573487 h 7837035"/>
                <a:gd name="connsiteX261" fmla="*/ 3827217 w 4525107"/>
                <a:gd name="connsiteY261" fmla="*/ 6571779 h 7837035"/>
                <a:gd name="connsiteX262" fmla="*/ 3785215 w 4525107"/>
                <a:gd name="connsiteY262" fmla="*/ 6571601 h 7837035"/>
                <a:gd name="connsiteX263" fmla="*/ 3748813 w 4525107"/>
                <a:gd name="connsiteY263" fmla="*/ 6556185 h 7837035"/>
                <a:gd name="connsiteX264" fmla="*/ 3753742 w 4525107"/>
                <a:gd name="connsiteY264" fmla="*/ 6611197 h 7837035"/>
                <a:gd name="connsiteX265" fmla="*/ 3741069 w 4525107"/>
                <a:gd name="connsiteY265" fmla="*/ 6643309 h 7837035"/>
                <a:gd name="connsiteX266" fmla="*/ 3791417 w 4525107"/>
                <a:gd name="connsiteY266" fmla="*/ 6737489 h 7837035"/>
                <a:gd name="connsiteX267" fmla="*/ 3732734 w 4525107"/>
                <a:gd name="connsiteY267" fmla="*/ 6830421 h 7837035"/>
                <a:gd name="connsiteX268" fmla="*/ 3729983 w 4525107"/>
                <a:gd name="connsiteY268" fmla="*/ 6829445 h 7837035"/>
                <a:gd name="connsiteX269" fmla="*/ 3766705 w 4525107"/>
                <a:gd name="connsiteY269" fmla="*/ 6737025 h 7837035"/>
                <a:gd name="connsiteX270" fmla="*/ 3738115 w 4525107"/>
                <a:gd name="connsiteY270" fmla="*/ 6648687 h 7837035"/>
                <a:gd name="connsiteX271" fmla="*/ 3687226 w 4525107"/>
                <a:gd name="connsiteY271" fmla="*/ 6689973 h 7837035"/>
                <a:gd name="connsiteX272" fmla="*/ 3710908 w 4525107"/>
                <a:gd name="connsiteY272" fmla="*/ 6772389 h 7837035"/>
                <a:gd name="connsiteX273" fmla="*/ 3654779 w 4525107"/>
                <a:gd name="connsiteY273" fmla="*/ 6839251 h 7837035"/>
                <a:gd name="connsiteX274" fmla="*/ 3652947 w 4525107"/>
                <a:gd name="connsiteY274" fmla="*/ 6838109 h 7837035"/>
                <a:gd name="connsiteX275" fmla="*/ 3693202 w 4525107"/>
                <a:gd name="connsiteY275" fmla="*/ 6768775 h 7837035"/>
                <a:gd name="connsiteX276" fmla="*/ 3684200 w 4525107"/>
                <a:gd name="connsiteY276" fmla="*/ 6690895 h 7837035"/>
                <a:gd name="connsiteX277" fmla="*/ 3626415 w 4525107"/>
                <a:gd name="connsiteY277" fmla="*/ 6695355 h 7837035"/>
                <a:gd name="connsiteX278" fmla="*/ 3580378 w 4525107"/>
                <a:gd name="connsiteY278" fmla="*/ 6673121 h 7837035"/>
                <a:gd name="connsiteX279" fmla="*/ 3544083 w 4525107"/>
                <a:gd name="connsiteY279" fmla="*/ 6738345 h 7837035"/>
                <a:gd name="connsiteX280" fmla="*/ 3554852 w 4525107"/>
                <a:gd name="connsiteY280" fmla="*/ 6818091 h 7837035"/>
                <a:gd name="connsiteX281" fmla="*/ 3552646 w 4525107"/>
                <a:gd name="connsiteY281" fmla="*/ 6818411 h 7837035"/>
                <a:gd name="connsiteX282" fmla="*/ 3525736 w 4525107"/>
                <a:gd name="connsiteY282" fmla="*/ 6734599 h 7837035"/>
                <a:gd name="connsiteX283" fmla="*/ 3574225 w 4525107"/>
                <a:gd name="connsiteY283" fmla="*/ 6667953 h 7837035"/>
                <a:gd name="connsiteX284" fmla="*/ 3542258 w 4525107"/>
                <a:gd name="connsiteY284" fmla="*/ 6568025 h 7837035"/>
                <a:gd name="connsiteX285" fmla="*/ 3574572 w 4525107"/>
                <a:gd name="connsiteY285" fmla="*/ 6513243 h 7837035"/>
                <a:gd name="connsiteX286" fmla="*/ 3520858 w 4525107"/>
                <a:gd name="connsiteY286" fmla="*/ 6517639 h 7837035"/>
                <a:gd name="connsiteX287" fmla="*/ 3494948 w 4525107"/>
                <a:gd name="connsiteY287" fmla="*/ 6508373 h 7837035"/>
                <a:gd name="connsiteX288" fmla="*/ 3402940 w 4525107"/>
                <a:gd name="connsiteY288" fmla="*/ 6550335 h 7837035"/>
                <a:gd name="connsiteX289" fmla="*/ 3310009 w 4525107"/>
                <a:gd name="connsiteY289" fmla="*/ 6491649 h 7837035"/>
                <a:gd name="connsiteX290" fmla="*/ 3310985 w 4525107"/>
                <a:gd name="connsiteY290" fmla="*/ 6488899 h 7837035"/>
                <a:gd name="connsiteX291" fmla="*/ 3403404 w 4525107"/>
                <a:gd name="connsiteY291" fmla="*/ 6525623 h 7837035"/>
                <a:gd name="connsiteX292" fmla="*/ 3484931 w 4525107"/>
                <a:gd name="connsiteY292" fmla="*/ 6502871 h 7837035"/>
                <a:gd name="connsiteX293" fmla="*/ 3444269 w 4525107"/>
                <a:gd name="connsiteY293" fmla="*/ 6456089 h 7837035"/>
                <a:gd name="connsiteX294" fmla="*/ 3368061 w 4525107"/>
                <a:gd name="connsiteY294" fmla="*/ 6469815 h 7837035"/>
                <a:gd name="connsiteX295" fmla="*/ 3301199 w 4525107"/>
                <a:gd name="connsiteY295" fmla="*/ 6413687 h 7837035"/>
                <a:gd name="connsiteX296" fmla="*/ 3302342 w 4525107"/>
                <a:gd name="connsiteY296" fmla="*/ 6411855 h 7837035"/>
                <a:gd name="connsiteX297" fmla="*/ 3371676 w 4525107"/>
                <a:gd name="connsiteY297" fmla="*/ 6452107 h 7837035"/>
                <a:gd name="connsiteX298" fmla="*/ 3440974 w 4525107"/>
                <a:gd name="connsiteY298" fmla="*/ 6447487 h 7837035"/>
                <a:gd name="connsiteX299" fmla="*/ 3436385 w 4525107"/>
                <a:gd name="connsiteY299" fmla="*/ 6393429 h 7837035"/>
                <a:gd name="connsiteX300" fmla="*/ 3361014 w 4525107"/>
                <a:gd name="connsiteY300" fmla="*/ 6388697 h 7837035"/>
                <a:gd name="connsiteX301" fmla="*/ 3281660 w 4525107"/>
                <a:gd name="connsiteY301" fmla="*/ 6358723 h 7837035"/>
                <a:gd name="connsiteX302" fmla="*/ 3298127 w 4525107"/>
                <a:gd name="connsiteY302" fmla="*/ 6356795 h 7837035"/>
                <a:gd name="connsiteX303" fmla="*/ 3363678 w 4525107"/>
                <a:gd name="connsiteY303" fmla="*/ 6362677 h 7837035"/>
                <a:gd name="connsiteX304" fmla="*/ 3437074 w 4525107"/>
                <a:gd name="connsiteY304" fmla="*/ 6389109 h 7837035"/>
                <a:gd name="connsiteX305" fmla="*/ 3465268 w 4525107"/>
                <a:gd name="connsiteY305" fmla="*/ 6336733 h 7837035"/>
                <a:gd name="connsiteX306" fmla="*/ 3402111 w 4525107"/>
                <a:gd name="connsiteY306" fmla="*/ 6302999 h 7837035"/>
                <a:gd name="connsiteX307" fmla="*/ 3322363 w 4525107"/>
                <a:gd name="connsiteY307" fmla="*/ 6313769 h 7837035"/>
                <a:gd name="connsiteX308" fmla="*/ 3322044 w 4525107"/>
                <a:gd name="connsiteY308" fmla="*/ 6311563 h 7837035"/>
                <a:gd name="connsiteX309" fmla="*/ 3350166 w 4525107"/>
                <a:gd name="connsiteY309" fmla="*/ 6286177 h 7837035"/>
                <a:gd name="connsiteX310" fmla="*/ 3375913 w 4525107"/>
                <a:gd name="connsiteY310" fmla="*/ 6281997 h 7837035"/>
                <a:gd name="connsiteX311" fmla="*/ 3405856 w 4525107"/>
                <a:gd name="connsiteY311" fmla="*/ 6284649 h 7837035"/>
                <a:gd name="connsiteX312" fmla="*/ 3471819 w 4525107"/>
                <a:gd name="connsiteY312" fmla="*/ 6330843 h 7837035"/>
                <a:gd name="connsiteX313" fmla="*/ 3564027 w 4525107"/>
                <a:gd name="connsiteY313" fmla="*/ 6306153 h 7837035"/>
                <a:gd name="connsiteX314" fmla="*/ 3612941 w 4525107"/>
                <a:gd name="connsiteY314" fmla="*/ 6332491 h 7837035"/>
                <a:gd name="connsiteX315" fmla="*/ 3602687 w 4525107"/>
                <a:gd name="connsiteY315" fmla="*/ 6264597 h 7837035"/>
                <a:gd name="connsiteX316" fmla="*/ 3687158 w 4525107"/>
                <a:gd name="connsiteY316" fmla="*/ 6180349 h 7837035"/>
                <a:gd name="connsiteX317" fmla="*/ 3730014 w 4525107"/>
                <a:gd name="connsiteY317" fmla="*/ 6180439 h 7837035"/>
                <a:gd name="connsiteX318" fmla="*/ 3736096 w 4525107"/>
                <a:gd name="connsiteY318" fmla="*/ 6182333 h 7837035"/>
                <a:gd name="connsiteX319" fmla="*/ 3740357 w 4525107"/>
                <a:gd name="connsiteY319" fmla="*/ 6102957 h 7837035"/>
                <a:gd name="connsiteX320" fmla="*/ 3770332 w 4525107"/>
                <a:gd name="connsiteY320" fmla="*/ 6023603 h 7837035"/>
                <a:gd name="connsiteX321" fmla="*/ 3705256 w 4525107"/>
                <a:gd name="connsiteY321" fmla="*/ 6022629 h 7837035"/>
                <a:gd name="connsiteX322" fmla="*/ 3714084 w 4525107"/>
                <a:gd name="connsiteY322" fmla="*/ 6022839 h 7837035"/>
                <a:gd name="connsiteX323" fmla="*/ 3715987 w 4525107"/>
                <a:gd name="connsiteY323" fmla="*/ 6023995 h 7837035"/>
                <a:gd name="connsiteX324" fmla="*/ 3674828 w 4525107"/>
                <a:gd name="connsiteY324" fmla="*/ 6093143 h 7837035"/>
                <a:gd name="connsiteX325" fmla="*/ 3685596 w 4525107"/>
                <a:gd name="connsiteY325" fmla="*/ 6172893 h 7837035"/>
                <a:gd name="connsiteX326" fmla="*/ 3683388 w 4525107"/>
                <a:gd name="connsiteY326" fmla="*/ 6173211 h 7837035"/>
                <a:gd name="connsiteX327" fmla="*/ 3656478 w 4525107"/>
                <a:gd name="connsiteY327" fmla="*/ 6089399 h 7837035"/>
                <a:gd name="connsiteX328" fmla="*/ 3705256 w 4525107"/>
                <a:gd name="connsiteY328" fmla="*/ 6022629 h 7837035"/>
                <a:gd name="connsiteX329" fmla="*/ 3642996 w 4525107"/>
                <a:gd name="connsiteY329" fmla="*/ 6021637 h 7837035"/>
                <a:gd name="connsiteX330" fmla="*/ 3652409 w 4525107"/>
                <a:gd name="connsiteY330" fmla="*/ 6022023 h 7837035"/>
                <a:gd name="connsiteX331" fmla="*/ 3654335 w 4525107"/>
                <a:gd name="connsiteY331" fmla="*/ 6023481 h 7837035"/>
                <a:gd name="connsiteX332" fmla="*/ 3603757 w 4525107"/>
                <a:gd name="connsiteY332" fmla="*/ 6108377 h 7837035"/>
                <a:gd name="connsiteX333" fmla="*/ 3607654 w 4525107"/>
                <a:gd name="connsiteY333" fmla="*/ 6207119 h 7837035"/>
                <a:gd name="connsiteX334" fmla="*/ 3605268 w 4525107"/>
                <a:gd name="connsiteY334" fmla="*/ 6207481 h 7837035"/>
                <a:gd name="connsiteX335" fmla="*/ 3584511 w 4525107"/>
                <a:gd name="connsiteY335" fmla="*/ 6103485 h 7837035"/>
                <a:gd name="connsiteX336" fmla="*/ 3642996 w 4525107"/>
                <a:gd name="connsiteY336" fmla="*/ 6021637 h 7837035"/>
                <a:gd name="connsiteX337" fmla="*/ 1674211 w 4525107"/>
                <a:gd name="connsiteY337" fmla="*/ 5984375 h 7837035"/>
                <a:gd name="connsiteX338" fmla="*/ 1742250 w 4525107"/>
                <a:gd name="connsiteY338" fmla="*/ 5995641 h 7837035"/>
                <a:gd name="connsiteX339" fmla="*/ 1815713 w 4525107"/>
                <a:gd name="connsiteY339" fmla="*/ 6072123 h 7837035"/>
                <a:gd name="connsiteX340" fmla="*/ 1814052 w 4525107"/>
                <a:gd name="connsiteY340" fmla="*/ 6073873 h 7837035"/>
                <a:gd name="connsiteX341" fmla="*/ 1735263 w 4525107"/>
                <a:gd name="connsiteY341" fmla="*/ 6014231 h 7837035"/>
                <a:gd name="connsiteX342" fmla="*/ 1636694 w 4525107"/>
                <a:gd name="connsiteY342" fmla="*/ 6007197 h 7837035"/>
                <a:gd name="connsiteX343" fmla="*/ 1636598 w 4525107"/>
                <a:gd name="connsiteY343" fmla="*/ 6004787 h 7837035"/>
                <a:gd name="connsiteX344" fmla="*/ 1674211 w 4525107"/>
                <a:gd name="connsiteY344" fmla="*/ 5984375 h 7837035"/>
                <a:gd name="connsiteX345" fmla="*/ 3734801 w 4525107"/>
                <a:gd name="connsiteY345" fmla="*/ 5979063 h 7837035"/>
                <a:gd name="connsiteX346" fmla="*/ 3698028 w 4525107"/>
                <a:gd name="connsiteY346" fmla="*/ 5982739 h 7837035"/>
                <a:gd name="connsiteX347" fmla="*/ 3550857 w 4525107"/>
                <a:gd name="connsiteY347" fmla="*/ 6129523 h 7837035"/>
                <a:gd name="connsiteX348" fmla="*/ 3568722 w 4525107"/>
                <a:gd name="connsiteY348" fmla="*/ 6247809 h 7837035"/>
                <a:gd name="connsiteX349" fmla="*/ 3483501 w 4525107"/>
                <a:gd name="connsiteY349" fmla="*/ 6201925 h 7837035"/>
                <a:gd name="connsiteX350" fmla="*/ 3261663 w 4525107"/>
                <a:gd name="connsiteY350" fmla="*/ 6348549 h 7837035"/>
                <a:gd name="connsiteX351" fmla="*/ 3408289 w 4525107"/>
                <a:gd name="connsiteY351" fmla="*/ 6570387 h 7837035"/>
                <a:gd name="connsiteX352" fmla="*/ 3501875 w 4525107"/>
                <a:gd name="connsiteY352" fmla="*/ 6562729 h 7837035"/>
                <a:gd name="connsiteX353" fmla="*/ 3445574 w 4525107"/>
                <a:gd name="connsiteY353" fmla="*/ 6658177 h 7837035"/>
                <a:gd name="connsiteX354" fmla="*/ 3592199 w 4525107"/>
                <a:gd name="connsiteY354" fmla="*/ 6880013 h 7837035"/>
                <a:gd name="connsiteX355" fmla="*/ 3814037 w 4525107"/>
                <a:gd name="connsiteY355" fmla="*/ 6733389 h 7837035"/>
                <a:gd name="connsiteX356" fmla="*/ 3805447 w 4525107"/>
                <a:gd name="connsiteY356" fmla="*/ 6637545 h 7837035"/>
                <a:gd name="connsiteX357" fmla="*/ 3868868 w 4525107"/>
                <a:gd name="connsiteY357" fmla="*/ 6664403 h 7837035"/>
                <a:gd name="connsiteX358" fmla="*/ 4090706 w 4525107"/>
                <a:gd name="connsiteY358" fmla="*/ 6517777 h 7837035"/>
                <a:gd name="connsiteX359" fmla="*/ 3944080 w 4525107"/>
                <a:gd name="connsiteY359" fmla="*/ 6295941 h 7837035"/>
                <a:gd name="connsiteX360" fmla="*/ 3866115 w 4525107"/>
                <a:gd name="connsiteY360" fmla="*/ 6297143 h 7837035"/>
                <a:gd name="connsiteX361" fmla="*/ 3919320 w 4525107"/>
                <a:gd name="connsiteY361" fmla="*/ 6204735 h 7837035"/>
                <a:gd name="connsiteX362" fmla="*/ 3772695 w 4525107"/>
                <a:gd name="connsiteY362" fmla="*/ 5982899 h 7837035"/>
                <a:gd name="connsiteX363" fmla="*/ 3734801 w 4525107"/>
                <a:gd name="connsiteY363" fmla="*/ 5979063 h 7837035"/>
                <a:gd name="connsiteX364" fmla="*/ 2719874 w 4525107"/>
                <a:gd name="connsiteY364" fmla="*/ 5936193 h 7837035"/>
                <a:gd name="connsiteX365" fmla="*/ 2764180 w 4525107"/>
                <a:gd name="connsiteY365" fmla="*/ 6036775 h 7837035"/>
                <a:gd name="connsiteX366" fmla="*/ 2695593 w 4525107"/>
                <a:gd name="connsiteY366" fmla="*/ 6122655 h 7837035"/>
                <a:gd name="connsiteX367" fmla="*/ 2692967 w 4525107"/>
                <a:gd name="connsiteY367" fmla="*/ 6121381 h 7837035"/>
                <a:gd name="connsiteX368" fmla="*/ 2739672 w 4525107"/>
                <a:gd name="connsiteY368" fmla="*/ 6033583 h 7837035"/>
                <a:gd name="connsiteX369" fmla="*/ 2717008 w 4525107"/>
                <a:gd name="connsiteY369" fmla="*/ 5936751 h 7837035"/>
                <a:gd name="connsiteX370" fmla="*/ 2719874 w 4525107"/>
                <a:gd name="connsiteY370" fmla="*/ 5936193 h 7837035"/>
                <a:gd name="connsiteX371" fmla="*/ 1470195 w 4525107"/>
                <a:gd name="connsiteY371" fmla="*/ 5919983 h 7837035"/>
                <a:gd name="connsiteX372" fmla="*/ 1496941 w 4525107"/>
                <a:gd name="connsiteY372" fmla="*/ 5923015 h 7837035"/>
                <a:gd name="connsiteX373" fmla="*/ 1540643 w 4525107"/>
                <a:gd name="connsiteY373" fmla="*/ 6008333 h 7837035"/>
                <a:gd name="connsiteX374" fmla="*/ 1517900 w 4525107"/>
                <a:gd name="connsiteY374" fmla="*/ 6039325 h 7837035"/>
                <a:gd name="connsiteX375" fmla="*/ 1545883 w 4525107"/>
                <a:gd name="connsiteY375" fmla="*/ 6041999 h 7837035"/>
                <a:gd name="connsiteX376" fmla="*/ 1589584 w 4525107"/>
                <a:gd name="connsiteY376" fmla="*/ 6127317 h 7837035"/>
                <a:gd name="connsiteX377" fmla="*/ 1504264 w 4525107"/>
                <a:gd name="connsiteY377" fmla="*/ 6171019 h 7837035"/>
                <a:gd name="connsiteX378" fmla="*/ 1482610 w 4525107"/>
                <a:gd name="connsiteY378" fmla="*/ 6158871 h 7837035"/>
                <a:gd name="connsiteX379" fmla="*/ 1481872 w 4525107"/>
                <a:gd name="connsiteY379" fmla="*/ 6193553 h 7837035"/>
                <a:gd name="connsiteX380" fmla="*/ 1396549 w 4525107"/>
                <a:gd name="connsiteY380" fmla="*/ 6237255 h 7837035"/>
                <a:gd name="connsiteX381" fmla="*/ 1352849 w 4525107"/>
                <a:gd name="connsiteY381" fmla="*/ 6151935 h 7837035"/>
                <a:gd name="connsiteX382" fmla="*/ 1376822 w 4525107"/>
                <a:gd name="connsiteY382" fmla="*/ 6119977 h 7837035"/>
                <a:gd name="connsiteX383" fmla="*/ 1342986 w 4525107"/>
                <a:gd name="connsiteY383" fmla="*/ 6118995 h 7837035"/>
                <a:gd name="connsiteX384" fmla="*/ 1299285 w 4525107"/>
                <a:gd name="connsiteY384" fmla="*/ 6033675 h 7837035"/>
                <a:gd name="connsiteX385" fmla="*/ 1384605 w 4525107"/>
                <a:gd name="connsiteY385" fmla="*/ 5989975 h 7837035"/>
                <a:gd name="connsiteX386" fmla="*/ 1413312 w 4525107"/>
                <a:gd name="connsiteY386" fmla="*/ 6009809 h 7837035"/>
                <a:gd name="connsiteX387" fmla="*/ 1411622 w 4525107"/>
                <a:gd name="connsiteY387" fmla="*/ 5966715 h 7837035"/>
                <a:gd name="connsiteX388" fmla="*/ 1470195 w 4525107"/>
                <a:gd name="connsiteY388" fmla="*/ 5919983 h 7837035"/>
                <a:gd name="connsiteX389" fmla="*/ 2683359 w 4525107"/>
                <a:gd name="connsiteY389" fmla="*/ 5917433 h 7837035"/>
                <a:gd name="connsiteX390" fmla="*/ 2699413 w 4525107"/>
                <a:gd name="connsiteY390" fmla="*/ 6003245 h 7837035"/>
                <a:gd name="connsiteX391" fmla="*/ 2636242 w 4525107"/>
                <a:gd name="connsiteY391" fmla="*/ 6063497 h 7837035"/>
                <a:gd name="connsiteX392" fmla="*/ 2634548 w 4525107"/>
                <a:gd name="connsiteY392" fmla="*/ 6062157 h 7837035"/>
                <a:gd name="connsiteX393" fmla="*/ 2682214 w 4525107"/>
                <a:gd name="connsiteY393" fmla="*/ 5997695 h 7837035"/>
                <a:gd name="connsiteX394" fmla="*/ 2681201 w 4525107"/>
                <a:gd name="connsiteY394" fmla="*/ 5917529 h 7837035"/>
                <a:gd name="connsiteX395" fmla="*/ 2683359 w 4525107"/>
                <a:gd name="connsiteY395" fmla="*/ 5917433 h 7837035"/>
                <a:gd name="connsiteX396" fmla="*/ 1472793 w 4525107"/>
                <a:gd name="connsiteY396" fmla="*/ 5903697 h 7837035"/>
                <a:gd name="connsiteX397" fmla="*/ 1408237 w 4525107"/>
                <a:gd name="connsiteY397" fmla="*/ 5955199 h 7837035"/>
                <a:gd name="connsiteX398" fmla="*/ 1410101 w 4525107"/>
                <a:gd name="connsiteY398" fmla="*/ 6002691 h 7837035"/>
                <a:gd name="connsiteX399" fmla="*/ 1378464 w 4525107"/>
                <a:gd name="connsiteY399" fmla="*/ 5980835 h 7837035"/>
                <a:gd name="connsiteX400" fmla="*/ 1284432 w 4525107"/>
                <a:gd name="connsiteY400" fmla="*/ 6028997 h 7837035"/>
                <a:gd name="connsiteX401" fmla="*/ 1332594 w 4525107"/>
                <a:gd name="connsiteY401" fmla="*/ 6123029 h 7837035"/>
                <a:gd name="connsiteX402" fmla="*/ 1369886 w 4525107"/>
                <a:gd name="connsiteY402" fmla="*/ 6124111 h 7837035"/>
                <a:gd name="connsiteX403" fmla="*/ 1343467 w 4525107"/>
                <a:gd name="connsiteY403" fmla="*/ 6159329 h 7837035"/>
                <a:gd name="connsiteX404" fmla="*/ 1391628 w 4525107"/>
                <a:gd name="connsiteY404" fmla="*/ 6253361 h 7837035"/>
                <a:gd name="connsiteX405" fmla="*/ 1485660 w 4525107"/>
                <a:gd name="connsiteY405" fmla="*/ 6205197 h 7837035"/>
                <a:gd name="connsiteX406" fmla="*/ 1486473 w 4525107"/>
                <a:gd name="connsiteY406" fmla="*/ 6166975 h 7837035"/>
                <a:gd name="connsiteX407" fmla="*/ 1510338 w 4525107"/>
                <a:gd name="connsiteY407" fmla="*/ 6180365 h 7837035"/>
                <a:gd name="connsiteX408" fmla="*/ 1604370 w 4525107"/>
                <a:gd name="connsiteY408" fmla="*/ 6132201 h 7837035"/>
                <a:gd name="connsiteX409" fmla="*/ 1556207 w 4525107"/>
                <a:gd name="connsiteY409" fmla="*/ 6038167 h 7837035"/>
                <a:gd name="connsiteX410" fmla="*/ 1525367 w 4525107"/>
                <a:gd name="connsiteY410" fmla="*/ 6035221 h 7837035"/>
                <a:gd name="connsiteX411" fmla="*/ 1550432 w 4525107"/>
                <a:gd name="connsiteY411" fmla="*/ 6001069 h 7837035"/>
                <a:gd name="connsiteX412" fmla="*/ 1502271 w 4525107"/>
                <a:gd name="connsiteY412" fmla="*/ 5907037 h 7837035"/>
                <a:gd name="connsiteX413" fmla="*/ 1472793 w 4525107"/>
                <a:gd name="connsiteY413" fmla="*/ 5903697 h 7837035"/>
                <a:gd name="connsiteX414" fmla="*/ 2639995 w 4525107"/>
                <a:gd name="connsiteY414" fmla="*/ 5892411 h 7837035"/>
                <a:gd name="connsiteX415" fmla="*/ 2627005 w 4525107"/>
                <a:gd name="connsiteY415" fmla="*/ 5973489 h 7837035"/>
                <a:gd name="connsiteX416" fmla="*/ 2589958 w 4525107"/>
                <a:gd name="connsiteY416" fmla="*/ 6047053 h 7837035"/>
                <a:gd name="connsiteX417" fmla="*/ 2652180 w 4525107"/>
                <a:gd name="connsiteY417" fmla="*/ 6179679 h 7837035"/>
                <a:gd name="connsiteX418" fmla="*/ 2615972 w 4525107"/>
                <a:gd name="connsiteY418" fmla="*/ 6229019 h 7837035"/>
                <a:gd name="connsiteX419" fmla="*/ 2660523 w 4525107"/>
                <a:gd name="connsiteY419" fmla="*/ 6233275 h 7837035"/>
                <a:gd name="connsiteX420" fmla="*/ 2730103 w 4525107"/>
                <a:gd name="connsiteY420" fmla="*/ 6369119 h 7837035"/>
                <a:gd name="connsiteX421" fmla="*/ 2636983 w 4525107"/>
                <a:gd name="connsiteY421" fmla="*/ 6443497 h 7837035"/>
                <a:gd name="connsiteX422" fmla="*/ 2714404 w 4525107"/>
                <a:gd name="connsiteY422" fmla="*/ 6504619 h 7837035"/>
                <a:gd name="connsiteX423" fmla="*/ 2813743 w 4525107"/>
                <a:gd name="connsiteY423" fmla="*/ 6499913 h 7837035"/>
                <a:gd name="connsiteX424" fmla="*/ 2813770 w 4525107"/>
                <a:gd name="connsiteY424" fmla="*/ 6502829 h 7837035"/>
                <a:gd name="connsiteX425" fmla="*/ 2706817 w 4525107"/>
                <a:gd name="connsiteY425" fmla="*/ 6528141 h 7837035"/>
                <a:gd name="connsiteX426" fmla="*/ 2634815 w 4525107"/>
                <a:gd name="connsiteY426" fmla="*/ 6445103 h 7837035"/>
                <a:gd name="connsiteX427" fmla="*/ 2635985 w 4525107"/>
                <a:gd name="connsiteY427" fmla="*/ 6443515 h 7837035"/>
                <a:gd name="connsiteX428" fmla="*/ 2594259 w 4525107"/>
                <a:gd name="connsiteY428" fmla="*/ 6438699 h 7837035"/>
                <a:gd name="connsiteX429" fmla="*/ 2559782 w 4525107"/>
                <a:gd name="connsiteY429" fmla="*/ 6419357 h 7837035"/>
                <a:gd name="connsiteX430" fmla="*/ 2558606 w 4525107"/>
                <a:gd name="connsiteY430" fmla="*/ 6474577 h 7837035"/>
                <a:gd name="connsiteX431" fmla="*/ 2542463 w 4525107"/>
                <a:gd name="connsiteY431" fmla="*/ 6505093 h 7837035"/>
                <a:gd name="connsiteX432" fmla="*/ 2582100 w 4525107"/>
                <a:gd name="connsiteY432" fmla="*/ 6604257 h 7837035"/>
                <a:gd name="connsiteX433" fmla="*/ 2513512 w 4525107"/>
                <a:gd name="connsiteY433" fmla="*/ 6690139 h 7837035"/>
                <a:gd name="connsiteX434" fmla="*/ 2510886 w 4525107"/>
                <a:gd name="connsiteY434" fmla="*/ 6688865 h 7837035"/>
                <a:gd name="connsiteX435" fmla="*/ 2557591 w 4525107"/>
                <a:gd name="connsiteY435" fmla="*/ 6601067 h 7837035"/>
                <a:gd name="connsiteX436" fmla="*/ 2538933 w 4525107"/>
                <a:gd name="connsiteY436" fmla="*/ 6510111 h 7837035"/>
                <a:gd name="connsiteX437" fmla="*/ 2483796 w 4525107"/>
                <a:gd name="connsiteY437" fmla="*/ 6545523 h 7837035"/>
                <a:gd name="connsiteX438" fmla="*/ 2498229 w 4525107"/>
                <a:gd name="connsiteY438" fmla="*/ 6630053 h 7837035"/>
                <a:gd name="connsiteX439" fmla="*/ 2435059 w 4525107"/>
                <a:gd name="connsiteY439" fmla="*/ 6690305 h 7837035"/>
                <a:gd name="connsiteX440" fmla="*/ 2433363 w 4525107"/>
                <a:gd name="connsiteY440" fmla="*/ 6688967 h 7837035"/>
                <a:gd name="connsiteX441" fmla="*/ 2481030 w 4525107"/>
                <a:gd name="connsiteY441" fmla="*/ 6624505 h 7837035"/>
                <a:gd name="connsiteX442" fmla="*/ 2480686 w 4525107"/>
                <a:gd name="connsiteY442" fmla="*/ 6546107 h 7837035"/>
                <a:gd name="connsiteX443" fmla="*/ 2422762 w 4525107"/>
                <a:gd name="connsiteY443" fmla="*/ 6544155 h 7837035"/>
                <a:gd name="connsiteX444" fmla="*/ 2379463 w 4525107"/>
                <a:gd name="connsiteY444" fmla="*/ 6516975 h 7837035"/>
                <a:gd name="connsiteX445" fmla="*/ 2336185 w 4525107"/>
                <a:gd name="connsiteY445" fmla="*/ 6577789 h 7837035"/>
                <a:gd name="connsiteX446" fmla="*/ 2338080 w 4525107"/>
                <a:gd name="connsiteY446" fmla="*/ 6658237 h 7837035"/>
                <a:gd name="connsiteX447" fmla="*/ 2335852 w 4525107"/>
                <a:gd name="connsiteY447" fmla="*/ 6658311 h 7837035"/>
                <a:gd name="connsiteX448" fmla="*/ 2318364 w 4525107"/>
                <a:gd name="connsiteY448" fmla="*/ 6572039 h 7837035"/>
                <a:gd name="connsiteX449" fmla="*/ 2373918 w 4525107"/>
                <a:gd name="connsiteY449" fmla="*/ 6511157 h 7837035"/>
                <a:gd name="connsiteX450" fmla="*/ 2353183 w 4525107"/>
                <a:gd name="connsiteY450" fmla="*/ 6408311 h 7837035"/>
                <a:gd name="connsiteX451" fmla="*/ 2391351 w 4525107"/>
                <a:gd name="connsiteY451" fmla="*/ 6357431 h 7837035"/>
                <a:gd name="connsiteX452" fmla="*/ 2337480 w 4525107"/>
                <a:gd name="connsiteY452" fmla="*/ 6355869 h 7837035"/>
                <a:gd name="connsiteX453" fmla="*/ 2312752 w 4525107"/>
                <a:gd name="connsiteY453" fmla="*/ 6343797 h 7837035"/>
                <a:gd name="connsiteX454" fmla="*/ 2216672 w 4525107"/>
                <a:gd name="connsiteY454" fmla="*/ 6375339 h 7837035"/>
                <a:gd name="connsiteX455" fmla="*/ 2130792 w 4525107"/>
                <a:gd name="connsiteY455" fmla="*/ 6306749 h 7837035"/>
                <a:gd name="connsiteX456" fmla="*/ 2132065 w 4525107"/>
                <a:gd name="connsiteY456" fmla="*/ 6304123 h 7837035"/>
                <a:gd name="connsiteX457" fmla="*/ 2219863 w 4525107"/>
                <a:gd name="connsiteY457" fmla="*/ 6350831 h 7837035"/>
                <a:gd name="connsiteX458" fmla="*/ 2303404 w 4525107"/>
                <a:gd name="connsiteY458" fmla="*/ 6337223 h 7837035"/>
                <a:gd name="connsiteX459" fmla="*/ 2268158 w 4525107"/>
                <a:gd name="connsiteY459" fmla="*/ 6286235 h 7837035"/>
                <a:gd name="connsiteX460" fmla="*/ 2190900 w 4525107"/>
                <a:gd name="connsiteY460" fmla="*/ 6291461 h 7837035"/>
                <a:gd name="connsiteX461" fmla="*/ 2130647 w 4525107"/>
                <a:gd name="connsiteY461" fmla="*/ 6228291 h 7837035"/>
                <a:gd name="connsiteX462" fmla="*/ 2131985 w 4525107"/>
                <a:gd name="connsiteY462" fmla="*/ 6226595 h 7837035"/>
                <a:gd name="connsiteX463" fmla="*/ 2196449 w 4525107"/>
                <a:gd name="connsiteY463" fmla="*/ 6274259 h 7837035"/>
                <a:gd name="connsiteX464" fmla="*/ 2265833 w 4525107"/>
                <a:gd name="connsiteY464" fmla="*/ 6277323 h 7837035"/>
                <a:gd name="connsiteX465" fmla="*/ 2267243 w 4525107"/>
                <a:gd name="connsiteY465" fmla="*/ 6223089 h 7837035"/>
                <a:gd name="connsiteX466" fmla="*/ 2192855 w 4525107"/>
                <a:gd name="connsiteY466" fmla="*/ 6210061 h 7837035"/>
                <a:gd name="connsiteX467" fmla="*/ 2117299 w 4525107"/>
                <a:gd name="connsiteY467" fmla="*/ 6171505 h 7837035"/>
                <a:gd name="connsiteX468" fmla="*/ 2133877 w 4525107"/>
                <a:gd name="connsiteY468" fmla="*/ 6171407 h 7837035"/>
                <a:gd name="connsiteX469" fmla="*/ 2198377 w 4525107"/>
                <a:gd name="connsiteY469" fmla="*/ 6184493 h 7837035"/>
                <a:gd name="connsiteX470" fmla="*/ 2268406 w 4525107"/>
                <a:gd name="connsiteY470" fmla="*/ 6218871 h 7837035"/>
                <a:gd name="connsiteX471" fmla="*/ 2302211 w 4525107"/>
                <a:gd name="connsiteY471" fmla="*/ 6169929 h 7837035"/>
                <a:gd name="connsiteX472" fmla="*/ 2243167 w 4525107"/>
                <a:gd name="connsiteY472" fmla="*/ 6129427 h 7837035"/>
                <a:gd name="connsiteX473" fmla="*/ 2162718 w 4525107"/>
                <a:gd name="connsiteY473" fmla="*/ 6131321 h 7837035"/>
                <a:gd name="connsiteX474" fmla="*/ 2162644 w 4525107"/>
                <a:gd name="connsiteY474" fmla="*/ 6129093 h 7837035"/>
                <a:gd name="connsiteX475" fmla="*/ 2193398 w 4525107"/>
                <a:gd name="connsiteY475" fmla="*/ 6106969 h 7837035"/>
                <a:gd name="connsiteX476" fmla="*/ 2219449 w 4525107"/>
                <a:gd name="connsiteY476" fmla="*/ 6105659 h 7837035"/>
                <a:gd name="connsiteX477" fmla="*/ 2248916 w 4525107"/>
                <a:gd name="connsiteY477" fmla="*/ 6111601 h 7837035"/>
                <a:gd name="connsiteX478" fmla="*/ 2309373 w 4525107"/>
                <a:gd name="connsiteY478" fmla="*/ 6164799 h 7837035"/>
                <a:gd name="connsiteX479" fmla="*/ 2403744 w 4525107"/>
                <a:gd name="connsiteY479" fmla="*/ 6150445 h 7837035"/>
                <a:gd name="connsiteX480" fmla="*/ 2449450 w 4525107"/>
                <a:gd name="connsiteY480" fmla="*/ 6182025 h 7837035"/>
                <a:gd name="connsiteX481" fmla="*/ 2446758 w 4525107"/>
                <a:gd name="connsiteY481" fmla="*/ 6113413 h 7837035"/>
                <a:gd name="connsiteX482" fmla="*/ 2540017 w 4525107"/>
                <a:gd name="connsiteY482" fmla="*/ 6039011 h 7837035"/>
                <a:gd name="connsiteX483" fmla="*/ 2582601 w 4525107"/>
                <a:gd name="connsiteY483" fmla="*/ 6043835 h 7837035"/>
                <a:gd name="connsiteX484" fmla="*/ 2588437 w 4525107"/>
                <a:gd name="connsiteY484" fmla="*/ 6046389 h 7837035"/>
                <a:gd name="connsiteX485" fmla="*/ 2601439 w 4525107"/>
                <a:gd name="connsiteY485" fmla="*/ 5967967 h 7837035"/>
                <a:gd name="connsiteX486" fmla="*/ 2639995 w 4525107"/>
                <a:gd name="connsiteY486" fmla="*/ 5892411 h 7837035"/>
                <a:gd name="connsiteX487" fmla="*/ 2575425 w 4525107"/>
                <a:gd name="connsiteY487" fmla="*/ 5884255 h 7837035"/>
                <a:gd name="connsiteX488" fmla="*/ 2584175 w 4525107"/>
                <a:gd name="connsiteY488" fmla="*/ 5885439 h 7837035"/>
                <a:gd name="connsiteX489" fmla="*/ 2585940 w 4525107"/>
                <a:gd name="connsiteY489" fmla="*/ 5886797 h 7837035"/>
                <a:gd name="connsiteX490" fmla="*/ 2537394 w 4525107"/>
                <a:gd name="connsiteY490" fmla="*/ 5950977 h 7837035"/>
                <a:gd name="connsiteX491" fmla="*/ 2539288 w 4525107"/>
                <a:gd name="connsiteY491" fmla="*/ 6031427 h 7837035"/>
                <a:gd name="connsiteX492" fmla="*/ 2537059 w 4525107"/>
                <a:gd name="connsiteY492" fmla="*/ 6031499 h 7837035"/>
                <a:gd name="connsiteX493" fmla="*/ 2519571 w 4525107"/>
                <a:gd name="connsiteY493" fmla="*/ 5945229 h 7837035"/>
                <a:gd name="connsiteX494" fmla="*/ 2575425 w 4525107"/>
                <a:gd name="connsiteY494" fmla="*/ 5884255 h 7837035"/>
                <a:gd name="connsiteX495" fmla="*/ 2513656 w 4525107"/>
                <a:gd name="connsiteY495" fmla="*/ 5876391 h 7837035"/>
                <a:gd name="connsiteX496" fmla="*/ 2522969 w 4525107"/>
                <a:gd name="connsiteY496" fmla="*/ 5877817 h 7837035"/>
                <a:gd name="connsiteX497" fmla="*/ 2524721 w 4525107"/>
                <a:gd name="connsiteY497" fmla="*/ 5879477 h 7837035"/>
                <a:gd name="connsiteX498" fmla="*/ 2465076 w 4525107"/>
                <a:gd name="connsiteY498" fmla="*/ 5958267 h 7837035"/>
                <a:gd name="connsiteX499" fmla="*/ 2458043 w 4525107"/>
                <a:gd name="connsiteY499" fmla="*/ 6056837 h 7837035"/>
                <a:gd name="connsiteX500" fmla="*/ 2455632 w 4525107"/>
                <a:gd name="connsiteY500" fmla="*/ 6056933 h 7837035"/>
                <a:gd name="connsiteX501" fmla="*/ 2446488 w 4525107"/>
                <a:gd name="connsiteY501" fmla="*/ 5951279 h 7837035"/>
                <a:gd name="connsiteX502" fmla="*/ 2513656 w 4525107"/>
                <a:gd name="connsiteY502" fmla="*/ 5876391 h 7837035"/>
                <a:gd name="connsiteX503" fmla="*/ 2572647 w 4525107"/>
                <a:gd name="connsiteY503" fmla="*/ 5843809 h 7837035"/>
                <a:gd name="connsiteX504" fmla="*/ 2410164 w 4525107"/>
                <a:gd name="connsiteY504" fmla="*/ 5973441 h 7837035"/>
                <a:gd name="connsiteX505" fmla="*/ 2414854 w 4525107"/>
                <a:gd name="connsiteY505" fmla="*/ 6092977 h 7837035"/>
                <a:gd name="connsiteX506" fmla="*/ 2335223 w 4525107"/>
                <a:gd name="connsiteY506" fmla="*/ 6037959 h 7837035"/>
                <a:gd name="connsiteX507" fmla="*/ 2098547 w 4525107"/>
                <a:gd name="connsiteY507" fmla="*/ 6159185 h 7837035"/>
                <a:gd name="connsiteX508" fmla="*/ 2219773 w 4525107"/>
                <a:gd name="connsiteY508" fmla="*/ 6395859 h 7837035"/>
                <a:gd name="connsiteX509" fmla="*/ 2313633 w 4525107"/>
                <a:gd name="connsiteY509" fmla="*/ 6398585 h 7837035"/>
                <a:gd name="connsiteX510" fmla="*/ 2247133 w 4525107"/>
                <a:gd name="connsiteY510" fmla="*/ 6487231 h 7837035"/>
                <a:gd name="connsiteX511" fmla="*/ 2368359 w 4525107"/>
                <a:gd name="connsiteY511" fmla="*/ 6723905 h 7837035"/>
                <a:gd name="connsiteX512" fmla="*/ 2605035 w 4525107"/>
                <a:gd name="connsiteY512" fmla="*/ 6602681 h 7837035"/>
                <a:gd name="connsiteX513" fmla="*/ 2607083 w 4525107"/>
                <a:gd name="connsiteY513" fmla="*/ 6506475 h 7837035"/>
                <a:gd name="connsiteX514" fmla="*/ 2667150 w 4525107"/>
                <a:gd name="connsiteY514" fmla="*/ 6540173 h 7837035"/>
                <a:gd name="connsiteX515" fmla="*/ 2903825 w 4525107"/>
                <a:gd name="connsiteY515" fmla="*/ 6418947 h 7837035"/>
                <a:gd name="connsiteX516" fmla="*/ 2782600 w 4525107"/>
                <a:gd name="connsiteY516" fmla="*/ 6182273 h 7837035"/>
                <a:gd name="connsiteX517" fmla="*/ 2704979 w 4525107"/>
                <a:gd name="connsiteY517" fmla="*/ 6174857 h 7837035"/>
                <a:gd name="connsiteX518" fmla="*/ 2768065 w 4525107"/>
                <a:gd name="connsiteY518" fmla="*/ 6088891 h 7837035"/>
                <a:gd name="connsiteX519" fmla="*/ 2646839 w 4525107"/>
                <a:gd name="connsiteY519" fmla="*/ 5852217 h 7837035"/>
                <a:gd name="connsiteX520" fmla="*/ 2572647 w 4525107"/>
                <a:gd name="connsiteY520" fmla="*/ 5843809 h 7837035"/>
                <a:gd name="connsiteX521" fmla="*/ 1178749 w 4525107"/>
                <a:gd name="connsiteY521" fmla="*/ 5830367 h 7837035"/>
                <a:gd name="connsiteX522" fmla="*/ 1246788 w 4525107"/>
                <a:gd name="connsiteY522" fmla="*/ 5841635 h 7837035"/>
                <a:gd name="connsiteX523" fmla="*/ 1320253 w 4525107"/>
                <a:gd name="connsiteY523" fmla="*/ 5918115 h 7837035"/>
                <a:gd name="connsiteX524" fmla="*/ 1318591 w 4525107"/>
                <a:gd name="connsiteY524" fmla="*/ 5919869 h 7837035"/>
                <a:gd name="connsiteX525" fmla="*/ 1239801 w 4525107"/>
                <a:gd name="connsiteY525" fmla="*/ 5860225 h 7837035"/>
                <a:gd name="connsiteX526" fmla="*/ 1141231 w 4525107"/>
                <a:gd name="connsiteY526" fmla="*/ 5853193 h 7837035"/>
                <a:gd name="connsiteX527" fmla="*/ 1141136 w 4525107"/>
                <a:gd name="connsiteY527" fmla="*/ 5850779 h 7837035"/>
                <a:gd name="connsiteX528" fmla="*/ 1178749 w 4525107"/>
                <a:gd name="connsiteY528" fmla="*/ 5830367 h 7837035"/>
                <a:gd name="connsiteX529" fmla="*/ 1664486 w 4525107"/>
                <a:gd name="connsiteY529" fmla="*/ 5720171 h 7837035"/>
                <a:gd name="connsiteX530" fmla="*/ 1708792 w 4525107"/>
                <a:gd name="connsiteY530" fmla="*/ 5820753 h 7837035"/>
                <a:gd name="connsiteX531" fmla="*/ 1640205 w 4525107"/>
                <a:gd name="connsiteY531" fmla="*/ 5906633 h 7837035"/>
                <a:gd name="connsiteX532" fmla="*/ 1637579 w 4525107"/>
                <a:gd name="connsiteY532" fmla="*/ 5905359 h 7837035"/>
                <a:gd name="connsiteX533" fmla="*/ 1684284 w 4525107"/>
                <a:gd name="connsiteY533" fmla="*/ 5817561 h 7837035"/>
                <a:gd name="connsiteX534" fmla="*/ 1661620 w 4525107"/>
                <a:gd name="connsiteY534" fmla="*/ 5720729 h 7837035"/>
                <a:gd name="connsiteX535" fmla="*/ 1664486 w 4525107"/>
                <a:gd name="connsiteY535" fmla="*/ 5720171 h 7837035"/>
                <a:gd name="connsiteX536" fmla="*/ 1627971 w 4525107"/>
                <a:gd name="connsiteY536" fmla="*/ 5701411 h 7837035"/>
                <a:gd name="connsiteX537" fmla="*/ 1644025 w 4525107"/>
                <a:gd name="connsiteY537" fmla="*/ 5787223 h 7837035"/>
                <a:gd name="connsiteX538" fmla="*/ 1580854 w 4525107"/>
                <a:gd name="connsiteY538" fmla="*/ 5847475 h 7837035"/>
                <a:gd name="connsiteX539" fmla="*/ 1579160 w 4525107"/>
                <a:gd name="connsiteY539" fmla="*/ 5846135 h 7837035"/>
                <a:gd name="connsiteX540" fmla="*/ 1626826 w 4525107"/>
                <a:gd name="connsiteY540" fmla="*/ 5781673 h 7837035"/>
                <a:gd name="connsiteX541" fmla="*/ 1625813 w 4525107"/>
                <a:gd name="connsiteY541" fmla="*/ 5701507 h 7837035"/>
                <a:gd name="connsiteX542" fmla="*/ 1627971 w 4525107"/>
                <a:gd name="connsiteY542" fmla="*/ 5701411 h 7837035"/>
                <a:gd name="connsiteX543" fmla="*/ 1584607 w 4525107"/>
                <a:gd name="connsiteY543" fmla="*/ 5676389 h 7837035"/>
                <a:gd name="connsiteX544" fmla="*/ 1571617 w 4525107"/>
                <a:gd name="connsiteY544" fmla="*/ 5757467 h 7837035"/>
                <a:gd name="connsiteX545" fmla="*/ 1534570 w 4525107"/>
                <a:gd name="connsiteY545" fmla="*/ 5831031 h 7837035"/>
                <a:gd name="connsiteX546" fmla="*/ 1596792 w 4525107"/>
                <a:gd name="connsiteY546" fmla="*/ 5963657 h 7837035"/>
                <a:gd name="connsiteX547" fmla="*/ 1560584 w 4525107"/>
                <a:gd name="connsiteY547" fmla="*/ 6012997 h 7837035"/>
                <a:gd name="connsiteX548" fmla="*/ 1605135 w 4525107"/>
                <a:gd name="connsiteY548" fmla="*/ 6017253 h 7837035"/>
                <a:gd name="connsiteX549" fmla="*/ 1674715 w 4525107"/>
                <a:gd name="connsiteY549" fmla="*/ 6153097 h 7837035"/>
                <a:gd name="connsiteX550" fmla="*/ 1581595 w 4525107"/>
                <a:gd name="connsiteY550" fmla="*/ 6227475 h 7837035"/>
                <a:gd name="connsiteX551" fmla="*/ 1659016 w 4525107"/>
                <a:gd name="connsiteY551" fmla="*/ 6288597 h 7837035"/>
                <a:gd name="connsiteX552" fmla="*/ 1758355 w 4525107"/>
                <a:gd name="connsiteY552" fmla="*/ 6283891 h 7837035"/>
                <a:gd name="connsiteX553" fmla="*/ 1758382 w 4525107"/>
                <a:gd name="connsiteY553" fmla="*/ 6286807 h 7837035"/>
                <a:gd name="connsiteX554" fmla="*/ 1651429 w 4525107"/>
                <a:gd name="connsiteY554" fmla="*/ 6312119 h 7837035"/>
                <a:gd name="connsiteX555" fmla="*/ 1579427 w 4525107"/>
                <a:gd name="connsiteY555" fmla="*/ 6229081 h 7837035"/>
                <a:gd name="connsiteX556" fmla="*/ 1580597 w 4525107"/>
                <a:gd name="connsiteY556" fmla="*/ 6227493 h 7837035"/>
                <a:gd name="connsiteX557" fmla="*/ 1538871 w 4525107"/>
                <a:gd name="connsiteY557" fmla="*/ 6222677 h 7837035"/>
                <a:gd name="connsiteX558" fmla="*/ 1504394 w 4525107"/>
                <a:gd name="connsiteY558" fmla="*/ 6203335 h 7837035"/>
                <a:gd name="connsiteX559" fmla="*/ 1503218 w 4525107"/>
                <a:gd name="connsiteY559" fmla="*/ 6258555 h 7837035"/>
                <a:gd name="connsiteX560" fmla="*/ 1487075 w 4525107"/>
                <a:gd name="connsiteY560" fmla="*/ 6289071 h 7837035"/>
                <a:gd name="connsiteX561" fmla="*/ 1526712 w 4525107"/>
                <a:gd name="connsiteY561" fmla="*/ 6388235 h 7837035"/>
                <a:gd name="connsiteX562" fmla="*/ 1458124 w 4525107"/>
                <a:gd name="connsiteY562" fmla="*/ 6474117 h 7837035"/>
                <a:gd name="connsiteX563" fmla="*/ 1455498 w 4525107"/>
                <a:gd name="connsiteY563" fmla="*/ 6472843 h 7837035"/>
                <a:gd name="connsiteX564" fmla="*/ 1502203 w 4525107"/>
                <a:gd name="connsiteY564" fmla="*/ 6385045 h 7837035"/>
                <a:gd name="connsiteX565" fmla="*/ 1483545 w 4525107"/>
                <a:gd name="connsiteY565" fmla="*/ 6294089 h 7837035"/>
                <a:gd name="connsiteX566" fmla="*/ 1428408 w 4525107"/>
                <a:gd name="connsiteY566" fmla="*/ 6329501 h 7837035"/>
                <a:gd name="connsiteX567" fmla="*/ 1442841 w 4525107"/>
                <a:gd name="connsiteY567" fmla="*/ 6414031 h 7837035"/>
                <a:gd name="connsiteX568" fmla="*/ 1379671 w 4525107"/>
                <a:gd name="connsiteY568" fmla="*/ 6474283 h 7837035"/>
                <a:gd name="connsiteX569" fmla="*/ 1377975 w 4525107"/>
                <a:gd name="connsiteY569" fmla="*/ 6472945 h 7837035"/>
                <a:gd name="connsiteX570" fmla="*/ 1425642 w 4525107"/>
                <a:gd name="connsiteY570" fmla="*/ 6408483 h 7837035"/>
                <a:gd name="connsiteX571" fmla="*/ 1425298 w 4525107"/>
                <a:gd name="connsiteY571" fmla="*/ 6330085 h 7837035"/>
                <a:gd name="connsiteX572" fmla="*/ 1367374 w 4525107"/>
                <a:gd name="connsiteY572" fmla="*/ 6328133 h 7837035"/>
                <a:gd name="connsiteX573" fmla="*/ 1324075 w 4525107"/>
                <a:gd name="connsiteY573" fmla="*/ 6300953 h 7837035"/>
                <a:gd name="connsiteX574" fmla="*/ 1280797 w 4525107"/>
                <a:gd name="connsiteY574" fmla="*/ 6361767 h 7837035"/>
                <a:gd name="connsiteX575" fmla="*/ 1282692 w 4525107"/>
                <a:gd name="connsiteY575" fmla="*/ 6442215 h 7837035"/>
                <a:gd name="connsiteX576" fmla="*/ 1280464 w 4525107"/>
                <a:gd name="connsiteY576" fmla="*/ 6442289 h 7837035"/>
                <a:gd name="connsiteX577" fmla="*/ 1262976 w 4525107"/>
                <a:gd name="connsiteY577" fmla="*/ 6356017 h 7837035"/>
                <a:gd name="connsiteX578" fmla="*/ 1318530 w 4525107"/>
                <a:gd name="connsiteY578" fmla="*/ 6295135 h 7837035"/>
                <a:gd name="connsiteX579" fmla="*/ 1297795 w 4525107"/>
                <a:gd name="connsiteY579" fmla="*/ 6192289 h 7837035"/>
                <a:gd name="connsiteX580" fmla="*/ 1335963 w 4525107"/>
                <a:gd name="connsiteY580" fmla="*/ 6141409 h 7837035"/>
                <a:gd name="connsiteX581" fmla="*/ 1282092 w 4525107"/>
                <a:gd name="connsiteY581" fmla="*/ 6139847 h 7837035"/>
                <a:gd name="connsiteX582" fmla="*/ 1257364 w 4525107"/>
                <a:gd name="connsiteY582" fmla="*/ 6127775 h 7837035"/>
                <a:gd name="connsiteX583" fmla="*/ 1161284 w 4525107"/>
                <a:gd name="connsiteY583" fmla="*/ 6159317 h 7837035"/>
                <a:gd name="connsiteX584" fmla="*/ 1075404 w 4525107"/>
                <a:gd name="connsiteY584" fmla="*/ 6090727 h 7837035"/>
                <a:gd name="connsiteX585" fmla="*/ 1076677 w 4525107"/>
                <a:gd name="connsiteY585" fmla="*/ 6088101 h 7837035"/>
                <a:gd name="connsiteX586" fmla="*/ 1164475 w 4525107"/>
                <a:gd name="connsiteY586" fmla="*/ 6134809 h 7837035"/>
                <a:gd name="connsiteX587" fmla="*/ 1248016 w 4525107"/>
                <a:gd name="connsiteY587" fmla="*/ 6121201 h 7837035"/>
                <a:gd name="connsiteX588" fmla="*/ 1212770 w 4525107"/>
                <a:gd name="connsiteY588" fmla="*/ 6070213 h 7837035"/>
                <a:gd name="connsiteX589" fmla="*/ 1135512 w 4525107"/>
                <a:gd name="connsiteY589" fmla="*/ 6075439 h 7837035"/>
                <a:gd name="connsiteX590" fmla="*/ 1075259 w 4525107"/>
                <a:gd name="connsiteY590" fmla="*/ 6012269 h 7837035"/>
                <a:gd name="connsiteX591" fmla="*/ 1076597 w 4525107"/>
                <a:gd name="connsiteY591" fmla="*/ 6010573 h 7837035"/>
                <a:gd name="connsiteX592" fmla="*/ 1141061 w 4525107"/>
                <a:gd name="connsiteY592" fmla="*/ 6058237 h 7837035"/>
                <a:gd name="connsiteX593" fmla="*/ 1210445 w 4525107"/>
                <a:gd name="connsiteY593" fmla="*/ 6061301 h 7837035"/>
                <a:gd name="connsiteX594" fmla="*/ 1211855 w 4525107"/>
                <a:gd name="connsiteY594" fmla="*/ 6007067 h 7837035"/>
                <a:gd name="connsiteX595" fmla="*/ 1137467 w 4525107"/>
                <a:gd name="connsiteY595" fmla="*/ 5994039 h 7837035"/>
                <a:gd name="connsiteX596" fmla="*/ 1061910 w 4525107"/>
                <a:gd name="connsiteY596" fmla="*/ 5955483 h 7837035"/>
                <a:gd name="connsiteX597" fmla="*/ 1078489 w 4525107"/>
                <a:gd name="connsiteY597" fmla="*/ 5955385 h 7837035"/>
                <a:gd name="connsiteX598" fmla="*/ 1142989 w 4525107"/>
                <a:gd name="connsiteY598" fmla="*/ 5968471 h 7837035"/>
                <a:gd name="connsiteX599" fmla="*/ 1213018 w 4525107"/>
                <a:gd name="connsiteY599" fmla="*/ 6002849 h 7837035"/>
                <a:gd name="connsiteX600" fmla="*/ 1246823 w 4525107"/>
                <a:gd name="connsiteY600" fmla="*/ 5953907 h 7837035"/>
                <a:gd name="connsiteX601" fmla="*/ 1187779 w 4525107"/>
                <a:gd name="connsiteY601" fmla="*/ 5913405 h 7837035"/>
                <a:gd name="connsiteX602" fmla="*/ 1107330 w 4525107"/>
                <a:gd name="connsiteY602" fmla="*/ 5915299 h 7837035"/>
                <a:gd name="connsiteX603" fmla="*/ 1107256 w 4525107"/>
                <a:gd name="connsiteY603" fmla="*/ 5913071 h 7837035"/>
                <a:gd name="connsiteX604" fmla="*/ 1138010 w 4525107"/>
                <a:gd name="connsiteY604" fmla="*/ 5890947 h 7837035"/>
                <a:gd name="connsiteX605" fmla="*/ 1164061 w 4525107"/>
                <a:gd name="connsiteY605" fmla="*/ 5889637 h 7837035"/>
                <a:gd name="connsiteX606" fmla="*/ 1193528 w 4525107"/>
                <a:gd name="connsiteY606" fmla="*/ 5895579 h 7837035"/>
                <a:gd name="connsiteX607" fmla="*/ 1253985 w 4525107"/>
                <a:gd name="connsiteY607" fmla="*/ 5948777 h 7837035"/>
                <a:gd name="connsiteX608" fmla="*/ 1348356 w 4525107"/>
                <a:gd name="connsiteY608" fmla="*/ 5934423 h 7837035"/>
                <a:gd name="connsiteX609" fmla="*/ 1394062 w 4525107"/>
                <a:gd name="connsiteY609" fmla="*/ 5966003 h 7837035"/>
                <a:gd name="connsiteX610" fmla="*/ 1391370 w 4525107"/>
                <a:gd name="connsiteY610" fmla="*/ 5897391 h 7837035"/>
                <a:gd name="connsiteX611" fmla="*/ 1484629 w 4525107"/>
                <a:gd name="connsiteY611" fmla="*/ 5822989 h 7837035"/>
                <a:gd name="connsiteX612" fmla="*/ 1527213 w 4525107"/>
                <a:gd name="connsiteY612" fmla="*/ 5827813 h 7837035"/>
                <a:gd name="connsiteX613" fmla="*/ 1533049 w 4525107"/>
                <a:gd name="connsiteY613" fmla="*/ 5830367 h 7837035"/>
                <a:gd name="connsiteX614" fmla="*/ 1546051 w 4525107"/>
                <a:gd name="connsiteY614" fmla="*/ 5751945 h 7837035"/>
                <a:gd name="connsiteX615" fmla="*/ 1584607 w 4525107"/>
                <a:gd name="connsiteY615" fmla="*/ 5676389 h 7837035"/>
                <a:gd name="connsiteX616" fmla="*/ 1520037 w 4525107"/>
                <a:gd name="connsiteY616" fmla="*/ 5668233 h 7837035"/>
                <a:gd name="connsiteX617" fmla="*/ 1528787 w 4525107"/>
                <a:gd name="connsiteY617" fmla="*/ 5669417 h 7837035"/>
                <a:gd name="connsiteX618" fmla="*/ 1530552 w 4525107"/>
                <a:gd name="connsiteY618" fmla="*/ 5670775 h 7837035"/>
                <a:gd name="connsiteX619" fmla="*/ 1482006 w 4525107"/>
                <a:gd name="connsiteY619" fmla="*/ 5734955 h 7837035"/>
                <a:gd name="connsiteX620" fmla="*/ 1483900 w 4525107"/>
                <a:gd name="connsiteY620" fmla="*/ 5815405 h 7837035"/>
                <a:gd name="connsiteX621" fmla="*/ 1481671 w 4525107"/>
                <a:gd name="connsiteY621" fmla="*/ 5815477 h 7837035"/>
                <a:gd name="connsiteX622" fmla="*/ 1464183 w 4525107"/>
                <a:gd name="connsiteY622" fmla="*/ 5729207 h 7837035"/>
                <a:gd name="connsiteX623" fmla="*/ 1520037 w 4525107"/>
                <a:gd name="connsiteY623" fmla="*/ 5668233 h 7837035"/>
                <a:gd name="connsiteX624" fmla="*/ 1458268 w 4525107"/>
                <a:gd name="connsiteY624" fmla="*/ 5660369 h 7837035"/>
                <a:gd name="connsiteX625" fmla="*/ 1467581 w 4525107"/>
                <a:gd name="connsiteY625" fmla="*/ 5661795 h 7837035"/>
                <a:gd name="connsiteX626" fmla="*/ 1469333 w 4525107"/>
                <a:gd name="connsiteY626" fmla="*/ 5663455 h 7837035"/>
                <a:gd name="connsiteX627" fmla="*/ 1409688 w 4525107"/>
                <a:gd name="connsiteY627" fmla="*/ 5742245 h 7837035"/>
                <a:gd name="connsiteX628" fmla="*/ 1402655 w 4525107"/>
                <a:gd name="connsiteY628" fmla="*/ 5840815 h 7837035"/>
                <a:gd name="connsiteX629" fmla="*/ 1400244 w 4525107"/>
                <a:gd name="connsiteY629" fmla="*/ 5840911 h 7837035"/>
                <a:gd name="connsiteX630" fmla="*/ 1391100 w 4525107"/>
                <a:gd name="connsiteY630" fmla="*/ 5735257 h 7837035"/>
                <a:gd name="connsiteX631" fmla="*/ 1458268 w 4525107"/>
                <a:gd name="connsiteY631" fmla="*/ 5660369 h 7837035"/>
                <a:gd name="connsiteX632" fmla="*/ 1517259 w 4525107"/>
                <a:gd name="connsiteY632" fmla="*/ 5627787 h 7837035"/>
                <a:gd name="connsiteX633" fmla="*/ 1354776 w 4525107"/>
                <a:gd name="connsiteY633" fmla="*/ 5757419 h 7837035"/>
                <a:gd name="connsiteX634" fmla="*/ 1359466 w 4525107"/>
                <a:gd name="connsiteY634" fmla="*/ 5876955 h 7837035"/>
                <a:gd name="connsiteX635" fmla="*/ 1279835 w 4525107"/>
                <a:gd name="connsiteY635" fmla="*/ 5821937 h 7837035"/>
                <a:gd name="connsiteX636" fmla="*/ 1043159 w 4525107"/>
                <a:gd name="connsiteY636" fmla="*/ 5943163 h 7837035"/>
                <a:gd name="connsiteX637" fmla="*/ 1164385 w 4525107"/>
                <a:gd name="connsiteY637" fmla="*/ 6179837 h 7837035"/>
                <a:gd name="connsiteX638" fmla="*/ 1258245 w 4525107"/>
                <a:gd name="connsiteY638" fmla="*/ 6182563 h 7837035"/>
                <a:gd name="connsiteX639" fmla="*/ 1191745 w 4525107"/>
                <a:gd name="connsiteY639" fmla="*/ 6271209 h 7837035"/>
                <a:gd name="connsiteX640" fmla="*/ 1312971 w 4525107"/>
                <a:gd name="connsiteY640" fmla="*/ 6507883 h 7837035"/>
                <a:gd name="connsiteX641" fmla="*/ 1549647 w 4525107"/>
                <a:gd name="connsiteY641" fmla="*/ 6386659 h 7837035"/>
                <a:gd name="connsiteX642" fmla="*/ 1551695 w 4525107"/>
                <a:gd name="connsiteY642" fmla="*/ 6290453 h 7837035"/>
                <a:gd name="connsiteX643" fmla="*/ 1611762 w 4525107"/>
                <a:gd name="connsiteY643" fmla="*/ 6324151 h 7837035"/>
                <a:gd name="connsiteX644" fmla="*/ 1848437 w 4525107"/>
                <a:gd name="connsiteY644" fmla="*/ 6202925 h 7837035"/>
                <a:gd name="connsiteX645" fmla="*/ 1727212 w 4525107"/>
                <a:gd name="connsiteY645" fmla="*/ 5966251 h 7837035"/>
                <a:gd name="connsiteX646" fmla="*/ 1649591 w 4525107"/>
                <a:gd name="connsiteY646" fmla="*/ 5958835 h 7837035"/>
                <a:gd name="connsiteX647" fmla="*/ 1712677 w 4525107"/>
                <a:gd name="connsiteY647" fmla="*/ 5872869 h 7837035"/>
                <a:gd name="connsiteX648" fmla="*/ 1591451 w 4525107"/>
                <a:gd name="connsiteY648" fmla="*/ 5636195 h 7837035"/>
                <a:gd name="connsiteX649" fmla="*/ 1517259 w 4525107"/>
                <a:gd name="connsiteY649" fmla="*/ 5627787 h 7837035"/>
                <a:gd name="connsiteX650" fmla="*/ 3166250 w 4525107"/>
                <a:gd name="connsiteY650" fmla="*/ 4828795 h 7837035"/>
                <a:gd name="connsiteX651" fmla="*/ 3065518 w 4525107"/>
                <a:gd name="connsiteY651" fmla="*/ 4912855 h 7837035"/>
                <a:gd name="connsiteX652" fmla="*/ 2954036 w 4525107"/>
                <a:gd name="connsiteY652" fmla="*/ 5286403 h 7837035"/>
                <a:gd name="connsiteX653" fmla="*/ 3033822 w 4525107"/>
                <a:gd name="connsiteY653" fmla="*/ 5434069 h 7837035"/>
                <a:gd name="connsiteX654" fmla="*/ 3033821 w 4525107"/>
                <a:gd name="connsiteY654" fmla="*/ 5434071 h 7837035"/>
                <a:gd name="connsiteX655" fmla="*/ 3181488 w 4525107"/>
                <a:gd name="connsiteY655" fmla="*/ 5354285 h 7837035"/>
                <a:gd name="connsiteX656" fmla="*/ 3292970 w 4525107"/>
                <a:gd name="connsiteY656" fmla="*/ 4980737 h 7837035"/>
                <a:gd name="connsiteX657" fmla="*/ 3213185 w 4525107"/>
                <a:gd name="connsiteY657" fmla="*/ 4833069 h 7837035"/>
                <a:gd name="connsiteX658" fmla="*/ 3166250 w 4525107"/>
                <a:gd name="connsiteY658" fmla="*/ 4828795 h 7837035"/>
                <a:gd name="connsiteX659" fmla="*/ 2612904 w 4525107"/>
                <a:gd name="connsiteY659" fmla="*/ 4822799 h 7837035"/>
                <a:gd name="connsiteX660" fmla="*/ 2516662 w 4525107"/>
                <a:gd name="connsiteY660" fmla="*/ 4899583 h 7837035"/>
                <a:gd name="connsiteX661" fmla="*/ 2385024 w 4525107"/>
                <a:gd name="connsiteY661" fmla="*/ 5307669 h 7837035"/>
                <a:gd name="connsiteX662" fmla="*/ 2456829 w 4525107"/>
                <a:gd name="connsiteY662" fmla="*/ 5447857 h 7837035"/>
                <a:gd name="connsiteX663" fmla="*/ 2456827 w 4525107"/>
                <a:gd name="connsiteY663" fmla="*/ 5447857 h 7837035"/>
                <a:gd name="connsiteX664" fmla="*/ 2597015 w 4525107"/>
                <a:gd name="connsiteY664" fmla="*/ 5376053 h 7837035"/>
                <a:gd name="connsiteX665" fmla="*/ 2728654 w 4525107"/>
                <a:gd name="connsiteY665" fmla="*/ 4967965 h 7837035"/>
                <a:gd name="connsiteX666" fmla="*/ 2656850 w 4525107"/>
                <a:gd name="connsiteY666" fmla="*/ 4827779 h 7837035"/>
                <a:gd name="connsiteX667" fmla="*/ 2612904 w 4525107"/>
                <a:gd name="connsiteY667" fmla="*/ 4822799 h 7837035"/>
                <a:gd name="connsiteX668" fmla="*/ 2100172 w 4525107"/>
                <a:gd name="connsiteY668" fmla="*/ 4815355 h 7837035"/>
                <a:gd name="connsiteX669" fmla="*/ 1999440 w 4525107"/>
                <a:gd name="connsiteY669" fmla="*/ 4899415 h 7837035"/>
                <a:gd name="connsiteX670" fmla="*/ 1887958 w 4525107"/>
                <a:gd name="connsiteY670" fmla="*/ 5272963 h 7837035"/>
                <a:gd name="connsiteX671" fmla="*/ 1967744 w 4525107"/>
                <a:gd name="connsiteY671" fmla="*/ 5420629 h 7837035"/>
                <a:gd name="connsiteX672" fmla="*/ 1967743 w 4525107"/>
                <a:gd name="connsiteY672" fmla="*/ 5420631 h 7837035"/>
                <a:gd name="connsiteX673" fmla="*/ 2115410 w 4525107"/>
                <a:gd name="connsiteY673" fmla="*/ 5340845 h 7837035"/>
                <a:gd name="connsiteX674" fmla="*/ 2226892 w 4525107"/>
                <a:gd name="connsiteY674" fmla="*/ 4967297 h 7837035"/>
                <a:gd name="connsiteX675" fmla="*/ 2147107 w 4525107"/>
                <a:gd name="connsiteY675" fmla="*/ 4819629 h 7837035"/>
                <a:gd name="connsiteX676" fmla="*/ 2100172 w 4525107"/>
                <a:gd name="connsiteY676" fmla="*/ 4815355 h 7837035"/>
                <a:gd name="connsiteX677" fmla="*/ 3690182 w 4525107"/>
                <a:gd name="connsiteY677" fmla="*/ 4814059 h 7837035"/>
                <a:gd name="connsiteX678" fmla="*/ 3593940 w 4525107"/>
                <a:gd name="connsiteY678" fmla="*/ 4890843 h 7837035"/>
                <a:gd name="connsiteX679" fmla="*/ 3462302 w 4525107"/>
                <a:gd name="connsiteY679" fmla="*/ 5298929 h 7837035"/>
                <a:gd name="connsiteX680" fmla="*/ 3534107 w 4525107"/>
                <a:gd name="connsiteY680" fmla="*/ 5439117 h 7837035"/>
                <a:gd name="connsiteX681" fmla="*/ 3534105 w 4525107"/>
                <a:gd name="connsiteY681" fmla="*/ 5439117 h 7837035"/>
                <a:gd name="connsiteX682" fmla="*/ 3674293 w 4525107"/>
                <a:gd name="connsiteY682" fmla="*/ 5367313 h 7837035"/>
                <a:gd name="connsiteX683" fmla="*/ 3805932 w 4525107"/>
                <a:gd name="connsiteY683" fmla="*/ 4959225 h 7837035"/>
                <a:gd name="connsiteX684" fmla="*/ 3734128 w 4525107"/>
                <a:gd name="connsiteY684" fmla="*/ 4819039 h 7837035"/>
                <a:gd name="connsiteX685" fmla="*/ 3690182 w 4525107"/>
                <a:gd name="connsiteY685" fmla="*/ 4814059 h 7837035"/>
                <a:gd name="connsiteX686" fmla="*/ 1602040 w 4525107"/>
                <a:gd name="connsiteY686" fmla="*/ 4702833 h 7837035"/>
                <a:gd name="connsiteX687" fmla="*/ 1505798 w 4525107"/>
                <a:gd name="connsiteY687" fmla="*/ 4779617 h 7837035"/>
                <a:gd name="connsiteX688" fmla="*/ 1374160 w 4525107"/>
                <a:gd name="connsiteY688" fmla="*/ 5187703 h 7837035"/>
                <a:gd name="connsiteX689" fmla="*/ 1445965 w 4525107"/>
                <a:gd name="connsiteY689" fmla="*/ 5327891 h 7837035"/>
                <a:gd name="connsiteX690" fmla="*/ 1445963 w 4525107"/>
                <a:gd name="connsiteY690" fmla="*/ 5327891 h 7837035"/>
                <a:gd name="connsiteX691" fmla="*/ 1586151 w 4525107"/>
                <a:gd name="connsiteY691" fmla="*/ 5256087 h 7837035"/>
                <a:gd name="connsiteX692" fmla="*/ 1717790 w 4525107"/>
                <a:gd name="connsiteY692" fmla="*/ 4847999 h 7837035"/>
                <a:gd name="connsiteX693" fmla="*/ 1645986 w 4525107"/>
                <a:gd name="connsiteY693" fmla="*/ 4707813 h 7837035"/>
                <a:gd name="connsiteX694" fmla="*/ 1602040 w 4525107"/>
                <a:gd name="connsiteY694" fmla="*/ 4702833 h 7837035"/>
                <a:gd name="connsiteX695" fmla="*/ 1522491 w 4525107"/>
                <a:gd name="connsiteY695" fmla="*/ 4199055 h 7837035"/>
                <a:gd name="connsiteX696" fmla="*/ 1431337 w 4525107"/>
                <a:gd name="connsiteY696" fmla="*/ 4417265 h 7837035"/>
                <a:gd name="connsiteX697" fmla="*/ 4069278 w 4525107"/>
                <a:gd name="connsiteY697" fmla="*/ 4476999 h 7837035"/>
                <a:gd name="connsiteX698" fmla="*/ 4128948 w 4525107"/>
                <a:gd name="connsiteY698" fmla="*/ 4235315 h 7837035"/>
                <a:gd name="connsiteX699" fmla="*/ 1522491 w 4525107"/>
                <a:gd name="connsiteY699" fmla="*/ 4199055 h 7837035"/>
                <a:gd name="connsiteX700" fmla="*/ 1634156 w 4525107"/>
                <a:gd name="connsiteY700" fmla="*/ 3782717 h 7837035"/>
                <a:gd name="connsiteX701" fmla="*/ 1547841 w 4525107"/>
                <a:gd name="connsiteY701" fmla="*/ 4002885 h 7837035"/>
                <a:gd name="connsiteX702" fmla="*/ 2655837 w 4525107"/>
                <a:gd name="connsiteY702" fmla="*/ 4202997 h 7837035"/>
                <a:gd name="connsiteX703" fmla="*/ 2714237 w 4525107"/>
                <a:gd name="connsiteY703" fmla="*/ 3988861 h 7837035"/>
                <a:gd name="connsiteX704" fmla="*/ 1634156 w 4525107"/>
                <a:gd name="connsiteY704" fmla="*/ 3782717 h 7837035"/>
                <a:gd name="connsiteX705" fmla="*/ 4240779 w 4525107"/>
                <a:gd name="connsiteY705" fmla="*/ 3761431 h 7837035"/>
                <a:gd name="connsiteX706" fmla="*/ 2987347 w 4525107"/>
                <a:gd name="connsiteY706" fmla="*/ 3998287 h 7837035"/>
                <a:gd name="connsiteX707" fmla="*/ 2929464 w 4525107"/>
                <a:gd name="connsiteY707" fmla="*/ 4214033 h 7837035"/>
                <a:gd name="connsiteX708" fmla="*/ 4186459 w 4525107"/>
                <a:gd name="connsiteY708" fmla="*/ 4004373 h 7837035"/>
                <a:gd name="connsiteX709" fmla="*/ 4240779 w 4525107"/>
                <a:gd name="connsiteY709" fmla="*/ 3761431 h 7837035"/>
                <a:gd name="connsiteX710" fmla="*/ 3696218 w 4525107"/>
                <a:gd name="connsiteY710" fmla="*/ 804829 h 7837035"/>
                <a:gd name="connsiteX711" fmla="*/ 3672479 w 4525107"/>
                <a:gd name="connsiteY711" fmla="*/ 1845263 h 7837035"/>
                <a:gd name="connsiteX712" fmla="*/ 3441169 w 4525107"/>
                <a:gd name="connsiteY712" fmla="*/ 2927385 h 7837035"/>
                <a:gd name="connsiteX713" fmla="*/ 3750295 w 4525107"/>
                <a:gd name="connsiteY713" fmla="*/ 1871901 h 7837035"/>
                <a:gd name="connsiteX714" fmla="*/ 3696218 w 4525107"/>
                <a:gd name="connsiteY714" fmla="*/ 804829 h 7837035"/>
                <a:gd name="connsiteX715" fmla="*/ 3179811 w 4525107"/>
                <a:gd name="connsiteY715" fmla="*/ 795255 h 7837035"/>
                <a:gd name="connsiteX716" fmla="*/ 3156072 w 4525107"/>
                <a:gd name="connsiteY716" fmla="*/ 1835689 h 7837035"/>
                <a:gd name="connsiteX717" fmla="*/ 2924762 w 4525107"/>
                <a:gd name="connsiteY717" fmla="*/ 2917811 h 7837035"/>
                <a:gd name="connsiteX718" fmla="*/ 3233888 w 4525107"/>
                <a:gd name="connsiteY718" fmla="*/ 1862327 h 7837035"/>
                <a:gd name="connsiteX719" fmla="*/ 3179811 w 4525107"/>
                <a:gd name="connsiteY719" fmla="*/ 795255 h 7837035"/>
                <a:gd name="connsiteX720" fmla="*/ 2620412 w 4525107"/>
                <a:gd name="connsiteY720" fmla="*/ 665765 h 7837035"/>
                <a:gd name="connsiteX721" fmla="*/ 2596673 w 4525107"/>
                <a:gd name="connsiteY721" fmla="*/ 1706199 h 7837035"/>
                <a:gd name="connsiteX722" fmla="*/ 2365363 w 4525107"/>
                <a:gd name="connsiteY722" fmla="*/ 2788321 h 7837035"/>
                <a:gd name="connsiteX723" fmla="*/ 2674489 w 4525107"/>
                <a:gd name="connsiteY723" fmla="*/ 1732837 h 7837035"/>
                <a:gd name="connsiteX724" fmla="*/ 2620412 w 4525107"/>
                <a:gd name="connsiteY724" fmla="*/ 665765 h 7837035"/>
                <a:gd name="connsiteX725" fmla="*/ 1985519 w 4525107"/>
                <a:gd name="connsiteY725" fmla="*/ 434221 h 7837035"/>
                <a:gd name="connsiteX726" fmla="*/ 4391835 w 4525107"/>
                <a:gd name="connsiteY726" fmla="*/ 450263 h 7837035"/>
                <a:gd name="connsiteX727" fmla="*/ 4525107 w 4525107"/>
                <a:gd name="connsiteY727" fmla="*/ 7837035 h 7837035"/>
                <a:gd name="connsiteX728" fmla="*/ 0 w 4525107"/>
                <a:gd name="connsiteY728" fmla="*/ 6758511 h 7837035"/>
                <a:gd name="connsiteX729" fmla="*/ 1985519 w 4525107"/>
                <a:gd name="connsiteY729" fmla="*/ 434221 h 7837035"/>
                <a:gd name="connsiteX0" fmla="*/ 3633745 w 4525107"/>
                <a:gd name="connsiteY0" fmla="*/ 6697423 h 7837035"/>
                <a:gd name="connsiteX1" fmla="*/ 3629790 w 4525107"/>
                <a:gd name="connsiteY1" fmla="*/ 6779437 h 7837035"/>
                <a:gd name="connsiteX2" fmla="*/ 3599816 w 4525107"/>
                <a:gd name="connsiteY2" fmla="*/ 6858791 h 7837035"/>
                <a:gd name="connsiteX3" fmla="*/ 3603770 w 4525107"/>
                <a:gd name="connsiteY3" fmla="*/ 6776775 h 7837035"/>
                <a:gd name="connsiteX4" fmla="*/ 3633745 w 4525107"/>
                <a:gd name="connsiteY4" fmla="*/ 6697423 h 7837035"/>
                <a:gd name="connsiteX5" fmla="*/ 3524733 w 4525107"/>
                <a:gd name="connsiteY5" fmla="*/ 6605741 h 7837035"/>
                <a:gd name="connsiteX6" fmla="*/ 3534146 w 4525107"/>
                <a:gd name="connsiteY6" fmla="*/ 6606129 h 7837035"/>
                <a:gd name="connsiteX7" fmla="*/ 3536070 w 4525107"/>
                <a:gd name="connsiteY7" fmla="*/ 6607587 h 7837035"/>
                <a:gd name="connsiteX8" fmla="*/ 3485494 w 4525107"/>
                <a:gd name="connsiteY8" fmla="*/ 6692481 h 7837035"/>
                <a:gd name="connsiteX9" fmla="*/ 3489391 w 4525107"/>
                <a:gd name="connsiteY9" fmla="*/ 6791223 h 7837035"/>
                <a:gd name="connsiteX10" fmla="*/ 3487005 w 4525107"/>
                <a:gd name="connsiteY10" fmla="*/ 6791585 h 7837035"/>
                <a:gd name="connsiteX11" fmla="*/ 3466246 w 4525107"/>
                <a:gd name="connsiteY11" fmla="*/ 6687589 h 7837035"/>
                <a:gd name="connsiteX12" fmla="*/ 3524733 w 4525107"/>
                <a:gd name="connsiteY12" fmla="*/ 6605741 h 7837035"/>
                <a:gd name="connsiteX13" fmla="*/ 2429818 w 4525107"/>
                <a:gd name="connsiteY13" fmla="*/ 6547021 h 7837035"/>
                <a:gd name="connsiteX14" fmla="*/ 2416829 w 4525107"/>
                <a:gd name="connsiteY14" fmla="*/ 6628097 h 7837035"/>
                <a:gd name="connsiteX15" fmla="*/ 2378274 w 4525107"/>
                <a:gd name="connsiteY15" fmla="*/ 6703653 h 7837035"/>
                <a:gd name="connsiteX16" fmla="*/ 2391262 w 4525107"/>
                <a:gd name="connsiteY16" fmla="*/ 6622577 h 7837035"/>
                <a:gd name="connsiteX17" fmla="*/ 2429818 w 4525107"/>
                <a:gd name="connsiteY17" fmla="*/ 6547021 h 7837035"/>
                <a:gd name="connsiteX18" fmla="*/ 3903054 w 4525107"/>
                <a:gd name="connsiteY18" fmla="*/ 6528809 h 7837035"/>
                <a:gd name="connsiteX19" fmla="*/ 3972388 w 4525107"/>
                <a:gd name="connsiteY19" fmla="*/ 6569063 h 7837035"/>
                <a:gd name="connsiteX20" fmla="*/ 4051953 w 4525107"/>
                <a:gd name="connsiteY20" fmla="*/ 6559203 h 7837035"/>
                <a:gd name="connsiteX21" fmla="*/ 4052284 w 4525107"/>
                <a:gd name="connsiteY21" fmla="*/ 6561335 h 7837035"/>
                <a:gd name="connsiteX22" fmla="*/ 3968775 w 4525107"/>
                <a:gd name="connsiteY22" fmla="*/ 6586771 h 7837035"/>
                <a:gd name="connsiteX23" fmla="*/ 3901912 w 4525107"/>
                <a:gd name="connsiteY23" fmla="*/ 6530641 h 7837035"/>
                <a:gd name="connsiteX24" fmla="*/ 3903054 w 4525107"/>
                <a:gd name="connsiteY24" fmla="*/ 6528809 h 7837035"/>
                <a:gd name="connsiteX25" fmla="*/ 662179 w 4525107"/>
                <a:gd name="connsiteY25" fmla="*/ 6508497 h 7837035"/>
                <a:gd name="connsiteX26" fmla="*/ 2520599 w 4525107"/>
                <a:gd name="connsiteY26" fmla="*/ 7334403 h 7837035"/>
                <a:gd name="connsiteX27" fmla="*/ 4097485 w 4525107"/>
                <a:gd name="connsiteY27" fmla="*/ 7071757 h 7837035"/>
                <a:gd name="connsiteX28" fmla="*/ 2625841 w 4525107"/>
                <a:gd name="connsiteY28" fmla="*/ 7194689 h 7837035"/>
                <a:gd name="connsiteX29" fmla="*/ 662179 w 4525107"/>
                <a:gd name="connsiteY29" fmla="*/ 6508497 h 7837035"/>
                <a:gd name="connsiteX30" fmla="*/ 3943532 w 4525107"/>
                <a:gd name="connsiteY30" fmla="*/ 6482905 h 7837035"/>
                <a:gd name="connsiteX31" fmla="*/ 4009081 w 4525107"/>
                <a:gd name="connsiteY31" fmla="*/ 6488787 h 7837035"/>
                <a:gd name="connsiteX32" fmla="*/ 4088433 w 4525107"/>
                <a:gd name="connsiteY32" fmla="*/ 6518759 h 7837035"/>
                <a:gd name="connsiteX33" fmla="*/ 4006417 w 4525107"/>
                <a:gd name="connsiteY33" fmla="*/ 6514805 h 7837035"/>
                <a:gd name="connsiteX34" fmla="*/ 3927066 w 4525107"/>
                <a:gd name="connsiteY34" fmla="*/ 6484831 h 7837035"/>
                <a:gd name="connsiteX35" fmla="*/ 3943532 w 4525107"/>
                <a:gd name="connsiteY35" fmla="*/ 6482905 h 7837035"/>
                <a:gd name="connsiteX36" fmla="*/ 2331600 w 4525107"/>
                <a:gd name="connsiteY36" fmla="*/ 6443861 h 7837035"/>
                <a:gd name="connsiteX37" fmla="*/ 2340912 w 4525107"/>
                <a:gd name="connsiteY37" fmla="*/ 6445285 h 7837035"/>
                <a:gd name="connsiteX38" fmla="*/ 2342664 w 4525107"/>
                <a:gd name="connsiteY38" fmla="*/ 6446945 h 7837035"/>
                <a:gd name="connsiteX39" fmla="*/ 2283020 w 4525107"/>
                <a:gd name="connsiteY39" fmla="*/ 6525735 h 7837035"/>
                <a:gd name="connsiteX40" fmla="*/ 2275988 w 4525107"/>
                <a:gd name="connsiteY40" fmla="*/ 6624303 h 7837035"/>
                <a:gd name="connsiteX41" fmla="*/ 2273576 w 4525107"/>
                <a:gd name="connsiteY41" fmla="*/ 6624399 h 7837035"/>
                <a:gd name="connsiteX42" fmla="*/ 2264430 w 4525107"/>
                <a:gd name="connsiteY42" fmla="*/ 6518747 h 7837035"/>
                <a:gd name="connsiteX43" fmla="*/ 2331600 w 4525107"/>
                <a:gd name="connsiteY43" fmla="*/ 6443861 h 7837035"/>
                <a:gd name="connsiteX44" fmla="*/ 2716104 w 4525107"/>
                <a:gd name="connsiteY44" fmla="*/ 6409185 h 7837035"/>
                <a:gd name="connsiteX45" fmla="*/ 2780567 w 4525107"/>
                <a:gd name="connsiteY45" fmla="*/ 6456851 h 7837035"/>
                <a:gd name="connsiteX46" fmla="*/ 2860734 w 4525107"/>
                <a:gd name="connsiteY46" fmla="*/ 6455839 h 7837035"/>
                <a:gd name="connsiteX47" fmla="*/ 2860828 w 4525107"/>
                <a:gd name="connsiteY47" fmla="*/ 6457995 h 7837035"/>
                <a:gd name="connsiteX48" fmla="*/ 2775020 w 4525107"/>
                <a:gd name="connsiteY48" fmla="*/ 6474051 h 7837035"/>
                <a:gd name="connsiteX49" fmla="*/ 2714766 w 4525107"/>
                <a:gd name="connsiteY49" fmla="*/ 6410879 h 7837035"/>
                <a:gd name="connsiteX50" fmla="*/ 2716104 w 4525107"/>
                <a:gd name="connsiteY50" fmla="*/ 6409185 h 7837035"/>
                <a:gd name="connsiteX51" fmla="*/ 3966317 w 4525107"/>
                <a:gd name="connsiteY51" fmla="*/ 6396875 h 7837035"/>
                <a:gd name="connsiteX52" fmla="*/ 3996260 w 4525107"/>
                <a:gd name="connsiteY52" fmla="*/ 6399529 h 7837035"/>
                <a:gd name="connsiteX53" fmla="*/ 4062819 w 4525107"/>
                <a:gd name="connsiteY53" fmla="*/ 6457133 h 7837035"/>
                <a:gd name="connsiteX54" fmla="*/ 4061663 w 4525107"/>
                <a:gd name="connsiteY54" fmla="*/ 6459037 h 7837035"/>
                <a:gd name="connsiteX55" fmla="*/ 3992514 w 4525107"/>
                <a:gd name="connsiteY55" fmla="*/ 6417875 h 7837035"/>
                <a:gd name="connsiteX56" fmla="*/ 3912767 w 4525107"/>
                <a:gd name="connsiteY56" fmla="*/ 6428645 h 7837035"/>
                <a:gd name="connsiteX57" fmla="*/ 3912449 w 4525107"/>
                <a:gd name="connsiteY57" fmla="*/ 6426439 h 7837035"/>
                <a:gd name="connsiteX58" fmla="*/ 3940569 w 4525107"/>
                <a:gd name="connsiteY58" fmla="*/ 6401053 h 7837035"/>
                <a:gd name="connsiteX59" fmla="*/ 3966317 w 4525107"/>
                <a:gd name="connsiteY59" fmla="*/ 6396875 h 7837035"/>
                <a:gd name="connsiteX60" fmla="*/ 3672679 w 4525107"/>
                <a:gd name="connsiteY60" fmla="*/ 6390437 h 7837035"/>
                <a:gd name="connsiteX61" fmla="*/ 3633129 w 4525107"/>
                <a:gd name="connsiteY61" fmla="*/ 6429881 h 7837035"/>
                <a:gd name="connsiteX62" fmla="*/ 3672532 w 4525107"/>
                <a:gd name="connsiteY62" fmla="*/ 6489497 h 7837035"/>
                <a:gd name="connsiteX63" fmla="*/ 3732146 w 4525107"/>
                <a:gd name="connsiteY63" fmla="*/ 6450095 h 7837035"/>
                <a:gd name="connsiteX64" fmla="*/ 3692744 w 4525107"/>
                <a:gd name="connsiteY64" fmla="*/ 6390479 h 7837035"/>
                <a:gd name="connsiteX65" fmla="*/ 3672679 w 4525107"/>
                <a:gd name="connsiteY65" fmla="*/ 6390437 h 7837035"/>
                <a:gd name="connsiteX66" fmla="*/ 2761404 w 4525107"/>
                <a:gd name="connsiteY66" fmla="*/ 6368033 h 7837035"/>
                <a:gd name="connsiteX67" fmla="*/ 2825903 w 4525107"/>
                <a:gd name="connsiteY67" fmla="*/ 6381119 h 7837035"/>
                <a:gd name="connsiteX68" fmla="*/ 2901458 w 4525107"/>
                <a:gd name="connsiteY68" fmla="*/ 6419673 h 7837035"/>
                <a:gd name="connsiteX69" fmla="*/ 2820381 w 4525107"/>
                <a:gd name="connsiteY69" fmla="*/ 6406685 h 7837035"/>
                <a:gd name="connsiteX70" fmla="*/ 2744826 w 4525107"/>
                <a:gd name="connsiteY70" fmla="*/ 6368129 h 7837035"/>
                <a:gd name="connsiteX71" fmla="*/ 2761404 w 4525107"/>
                <a:gd name="connsiteY71" fmla="*/ 6368033 h 7837035"/>
                <a:gd name="connsiteX72" fmla="*/ 1374430 w 4525107"/>
                <a:gd name="connsiteY72" fmla="*/ 6330999 h 7837035"/>
                <a:gd name="connsiteX73" fmla="*/ 1361441 w 4525107"/>
                <a:gd name="connsiteY73" fmla="*/ 6412075 h 7837035"/>
                <a:gd name="connsiteX74" fmla="*/ 1322886 w 4525107"/>
                <a:gd name="connsiteY74" fmla="*/ 6487631 h 7837035"/>
                <a:gd name="connsiteX75" fmla="*/ 1335874 w 4525107"/>
                <a:gd name="connsiteY75" fmla="*/ 6406555 h 7837035"/>
                <a:gd name="connsiteX76" fmla="*/ 1374430 w 4525107"/>
                <a:gd name="connsiteY76" fmla="*/ 6330999 h 7837035"/>
                <a:gd name="connsiteX77" fmla="*/ 3925293 w 4525107"/>
                <a:gd name="connsiteY77" fmla="*/ 6317799 h 7837035"/>
                <a:gd name="connsiteX78" fmla="*/ 3962272 w 4525107"/>
                <a:gd name="connsiteY78" fmla="*/ 6323489 h 7837035"/>
                <a:gd name="connsiteX79" fmla="*/ 4043734 w 4525107"/>
                <a:gd name="connsiteY79" fmla="*/ 6391389 h 7837035"/>
                <a:gd name="connsiteX80" fmla="*/ 4042277 w 4525107"/>
                <a:gd name="connsiteY80" fmla="*/ 6393313 h 7837035"/>
                <a:gd name="connsiteX81" fmla="*/ 3957382 w 4525107"/>
                <a:gd name="connsiteY81" fmla="*/ 6342737 h 7837035"/>
                <a:gd name="connsiteX82" fmla="*/ 3858639 w 4525107"/>
                <a:gd name="connsiteY82" fmla="*/ 6346635 h 7837035"/>
                <a:gd name="connsiteX83" fmla="*/ 3858277 w 4525107"/>
                <a:gd name="connsiteY83" fmla="*/ 6344249 h 7837035"/>
                <a:gd name="connsiteX84" fmla="*/ 3893405 w 4525107"/>
                <a:gd name="connsiteY84" fmla="*/ 6319807 h 7837035"/>
                <a:gd name="connsiteX85" fmla="*/ 3925293 w 4525107"/>
                <a:gd name="connsiteY85" fmla="*/ 6317799 h 7837035"/>
                <a:gd name="connsiteX86" fmla="*/ 2793552 w 4525107"/>
                <a:gd name="connsiteY86" fmla="*/ 6285045 h 7837035"/>
                <a:gd name="connsiteX87" fmla="*/ 2823019 w 4525107"/>
                <a:gd name="connsiteY87" fmla="*/ 6290991 h 7837035"/>
                <a:gd name="connsiteX88" fmla="*/ 2882808 w 4525107"/>
                <a:gd name="connsiteY88" fmla="*/ 6355595 h 7837035"/>
                <a:gd name="connsiteX89" fmla="*/ 2881449 w 4525107"/>
                <a:gd name="connsiteY89" fmla="*/ 6357359 h 7837035"/>
                <a:gd name="connsiteX90" fmla="*/ 2817269 w 4525107"/>
                <a:gd name="connsiteY90" fmla="*/ 6308811 h 7837035"/>
                <a:gd name="connsiteX91" fmla="*/ 2736820 w 4525107"/>
                <a:gd name="connsiteY91" fmla="*/ 6310707 h 7837035"/>
                <a:gd name="connsiteX92" fmla="*/ 2736748 w 4525107"/>
                <a:gd name="connsiteY92" fmla="*/ 6308479 h 7837035"/>
                <a:gd name="connsiteX93" fmla="*/ 2767500 w 4525107"/>
                <a:gd name="connsiteY93" fmla="*/ 6286355 h 7837035"/>
                <a:gd name="connsiteX94" fmla="*/ 2793552 w 4525107"/>
                <a:gd name="connsiteY94" fmla="*/ 6285045 h 7837035"/>
                <a:gd name="connsiteX95" fmla="*/ 3683526 w 4525107"/>
                <a:gd name="connsiteY95" fmla="*/ 6278345 h 7837035"/>
                <a:gd name="connsiteX96" fmla="*/ 3710443 w 4525107"/>
                <a:gd name="connsiteY96" fmla="*/ 6278403 h 7837035"/>
                <a:gd name="connsiteX97" fmla="*/ 3763301 w 4525107"/>
                <a:gd name="connsiteY97" fmla="*/ 6358373 h 7837035"/>
                <a:gd name="connsiteX98" fmla="*/ 3744120 w 4525107"/>
                <a:gd name="connsiteY98" fmla="*/ 6391687 h 7837035"/>
                <a:gd name="connsiteX99" fmla="*/ 3772227 w 4525107"/>
                <a:gd name="connsiteY99" fmla="*/ 6391253 h 7837035"/>
                <a:gd name="connsiteX100" fmla="*/ 3825084 w 4525107"/>
                <a:gd name="connsiteY100" fmla="*/ 6471223 h 7837035"/>
                <a:gd name="connsiteX101" fmla="*/ 3745113 w 4525107"/>
                <a:gd name="connsiteY101" fmla="*/ 6524081 h 7837035"/>
                <a:gd name="connsiteX102" fmla="*/ 3722251 w 4525107"/>
                <a:gd name="connsiteY102" fmla="*/ 6514399 h 7837035"/>
                <a:gd name="connsiteX103" fmla="*/ 3725347 w 4525107"/>
                <a:gd name="connsiteY103" fmla="*/ 6548949 h 7837035"/>
                <a:gd name="connsiteX104" fmla="*/ 3645374 w 4525107"/>
                <a:gd name="connsiteY104" fmla="*/ 6601809 h 7837035"/>
                <a:gd name="connsiteX105" fmla="*/ 3592517 w 4525107"/>
                <a:gd name="connsiteY105" fmla="*/ 6521839 h 7837035"/>
                <a:gd name="connsiteX106" fmla="*/ 3612814 w 4525107"/>
                <a:gd name="connsiteY106" fmla="*/ 6487429 h 7837035"/>
                <a:gd name="connsiteX107" fmla="*/ 3579077 w 4525107"/>
                <a:gd name="connsiteY107" fmla="*/ 6490189 h 7837035"/>
                <a:gd name="connsiteX108" fmla="*/ 3526219 w 4525107"/>
                <a:gd name="connsiteY108" fmla="*/ 6410219 h 7837035"/>
                <a:gd name="connsiteX109" fmla="*/ 3606190 w 4525107"/>
                <a:gd name="connsiteY109" fmla="*/ 6357361 h 7837035"/>
                <a:gd name="connsiteX110" fmla="*/ 3636912 w 4525107"/>
                <a:gd name="connsiteY110" fmla="*/ 6373903 h 7837035"/>
                <a:gd name="connsiteX111" fmla="*/ 3630472 w 4525107"/>
                <a:gd name="connsiteY111" fmla="*/ 6331261 h 7837035"/>
                <a:gd name="connsiteX112" fmla="*/ 3683526 w 4525107"/>
                <a:gd name="connsiteY112" fmla="*/ 6278345 h 7837035"/>
                <a:gd name="connsiteX113" fmla="*/ 3684309 w 4525107"/>
                <a:gd name="connsiteY113" fmla="*/ 6261871 h 7837035"/>
                <a:gd name="connsiteX114" fmla="*/ 3625837 w 4525107"/>
                <a:gd name="connsiteY114" fmla="*/ 6320187 h 7837035"/>
                <a:gd name="connsiteX115" fmla="*/ 3632934 w 4525107"/>
                <a:gd name="connsiteY115" fmla="*/ 6367185 h 7837035"/>
                <a:gd name="connsiteX116" fmla="*/ 3599077 w 4525107"/>
                <a:gd name="connsiteY116" fmla="*/ 6348955 h 7837035"/>
                <a:gd name="connsiteX117" fmla="*/ 3510940 w 4525107"/>
                <a:gd name="connsiteY117" fmla="*/ 6407209 h 7837035"/>
                <a:gd name="connsiteX118" fmla="*/ 3569193 w 4525107"/>
                <a:gd name="connsiteY118" fmla="*/ 6495345 h 7837035"/>
                <a:gd name="connsiteX119" fmla="*/ 3606377 w 4525107"/>
                <a:gd name="connsiteY119" fmla="*/ 6492301 h 7837035"/>
                <a:gd name="connsiteX120" fmla="*/ 3584009 w 4525107"/>
                <a:gd name="connsiteY120" fmla="*/ 6530223 h 7837035"/>
                <a:gd name="connsiteX121" fmla="*/ 3642262 w 4525107"/>
                <a:gd name="connsiteY121" fmla="*/ 6618359 h 7837035"/>
                <a:gd name="connsiteX122" fmla="*/ 3730399 w 4525107"/>
                <a:gd name="connsiteY122" fmla="*/ 6560105 h 7837035"/>
                <a:gd name="connsiteX123" fmla="*/ 3726985 w 4525107"/>
                <a:gd name="connsiteY123" fmla="*/ 6522027 h 7837035"/>
                <a:gd name="connsiteX124" fmla="*/ 3752183 w 4525107"/>
                <a:gd name="connsiteY124" fmla="*/ 6532699 h 7837035"/>
                <a:gd name="connsiteX125" fmla="*/ 3840320 w 4525107"/>
                <a:gd name="connsiteY125" fmla="*/ 6474445 h 7837035"/>
                <a:gd name="connsiteX126" fmla="*/ 3782066 w 4525107"/>
                <a:gd name="connsiteY126" fmla="*/ 6386305 h 7837035"/>
                <a:gd name="connsiteX127" fmla="*/ 3751088 w 4525107"/>
                <a:gd name="connsiteY127" fmla="*/ 6386783 h 7837035"/>
                <a:gd name="connsiteX128" fmla="*/ 3772228 w 4525107"/>
                <a:gd name="connsiteY128" fmla="*/ 6350071 h 7837035"/>
                <a:gd name="connsiteX129" fmla="*/ 3713975 w 4525107"/>
                <a:gd name="connsiteY129" fmla="*/ 6261933 h 7837035"/>
                <a:gd name="connsiteX130" fmla="*/ 3684309 w 4525107"/>
                <a:gd name="connsiteY130" fmla="*/ 6261871 h 7837035"/>
                <a:gd name="connsiteX131" fmla="*/ 2502421 w 4525107"/>
                <a:gd name="connsiteY131" fmla="*/ 6246213 h 7837035"/>
                <a:gd name="connsiteX132" fmla="*/ 2458757 w 4525107"/>
                <a:gd name="connsiteY132" fmla="*/ 6281049 h 7837035"/>
                <a:gd name="connsiteX133" fmla="*/ 2491334 w 4525107"/>
                <a:gd name="connsiteY133" fmla="*/ 6344651 h 7837035"/>
                <a:gd name="connsiteX134" fmla="*/ 2554936 w 4525107"/>
                <a:gd name="connsiteY134" fmla="*/ 6312077 h 7837035"/>
                <a:gd name="connsiteX135" fmla="*/ 2522359 w 4525107"/>
                <a:gd name="connsiteY135" fmla="*/ 6248473 h 7837035"/>
                <a:gd name="connsiteX136" fmla="*/ 2502421 w 4525107"/>
                <a:gd name="connsiteY136" fmla="*/ 6246213 h 7837035"/>
                <a:gd name="connsiteX137" fmla="*/ 1276212 w 4525107"/>
                <a:gd name="connsiteY137" fmla="*/ 6227839 h 7837035"/>
                <a:gd name="connsiteX138" fmla="*/ 1285524 w 4525107"/>
                <a:gd name="connsiteY138" fmla="*/ 6229263 h 7837035"/>
                <a:gd name="connsiteX139" fmla="*/ 1287276 w 4525107"/>
                <a:gd name="connsiteY139" fmla="*/ 6230923 h 7837035"/>
                <a:gd name="connsiteX140" fmla="*/ 1227632 w 4525107"/>
                <a:gd name="connsiteY140" fmla="*/ 6309713 h 7837035"/>
                <a:gd name="connsiteX141" fmla="*/ 1220600 w 4525107"/>
                <a:gd name="connsiteY141" fmla="*/ 6408281 h 7837035"/>
                <a:gd name="connsiteX142" fmla="*/ 1218188 w 4525107"/>
                <a:gd name="connsiteY142" fmla="*/ 6408377 h 7837035"/>
                <a:gd name="connsiteX143" fmla="*/ 1209042 w 4525107"/>
                <a:gd name="connsiteY143" fmla="*/ 6302725 h 7837035"/>
                <a:gd name="connsiteX144" fmla="*/ 1276212 w 4525107"/>
                <a:gd name="connsiteY144" fmla="*/ 6227839 h 7837035"/>
                <a:gd name="connsiteX145" fmla="*/ 3415853 w 4525107"/>
                <a:gd name="connsiteY145" fmla="*/ 6219461 h 7837035"/>
                <a:gd name="connsiteX146" fmla="*/ 3452831 w 4525107"/>
                <a:gd name="connsiteY146" fmla="*/ 6225153 h 7837035"/>
                <a:gd name="connsiteX147" fmla="*/ 3534295 w 4525107"/>
                <a:gd name="connsiteY147" fmla="*/ 6293049 h 7837035"/>
                <a:gd name="connsiteX148" fmla="*/ 3532837 w 4525107"/>
                <a:gd name="connsiteY148" fmla="*/ 6294977 h 7837035"/>
                <a:gd name="connsiteX149" fmla="*/ 3447941 w 4525107"/>
                <a:gd name="connsiteY149" fmla="*/ 6244399 h 7837035"/>
                <a:gd name="connsiteX150" fmla="*/ 3349197 w 4525107"/>
                <a:gd name="connsiteY150" fmla="*/ 6248297 h 7837035"/>
                <a:gd name="connsiteX151" fmla="*/ 3348836 w 4525107"/>
                <a:gd name="connsiteY151" fmla="*/ 6245911 h 7837035"/>
                <a:gd name="connsiteX152" fmla="*/ 3383964 w 4525107"/>
                <a:gd name="connsiteY152" fmla="*/ 6221467 h 7837035"/>
                <a:gd name="connsiteX153" fmla="*/ 3415853 w 4525107"/>
                <a:gd name="connsiteY153" fmla="*/ 6219461 h 7837035"/>
                <a:gd name="connsiteX154" fmla="*/ 2729599 w 4525107"/>
                <a:gd name="connsiteY154" fmla="*/ 6200397 h 7837035"/>
                <a:gd name="connsiteX155" fmla="*/ 2797638 w 4525107"/>
                <a:gd name="connsiteY155" fmla="*/ 6211663 h 7837035"/>
                <a:gd name="connsiteX156" fmla="*/ 2871101 w 4525107"/>
                <a:gd name="connsiteY156" fmla="*/ 6288145 h 7837035"/>
                <a:gd name="connsiteX157" fmla="*/ 2869440 w 4525107"/>
                <a:gd name="connsiteY157" fmla="*/ 6289895 h 7837035"/>
                <a:gd name="connsiteX158" fmla="*/ 2790651 w 4525107"/>
                <a:gd name="connsiteY158" fmla="*/ 6230253 h 7837035"/>
                <a:gd name="connsiteX159" fmla="*/ 2692082 w 4525107"/>
                <a:gd name="connsiteY159" fmla="*/ 6223219 h 7837035"/>
                <a:gd name="connsiteX160" fmla="*/ 2691986 w 4525107"/>
                <a:gd name="connsiteY160" fmla="*/ 6220809 h 7837035"/>
                <a:gd name="connsiteX161" fmla="*/ 2729599 w 4525107"/>
                <a:gd name="connsiteY161" fmla="*/ 6200397 h 7837035"/>
                <a:gd name="connsiteX162" fmla="*/ 1660716 w 4525107"/>
                <a:gd name="connsiteY162" fmla="*/ 6193163 h 7837035"/>
                <a:gd name="connsiteX163" fmla="*/ 1725179 w 4525107"/>
                <a:gd name="connsiteY163" fmla="*/ 6240829 h 7837035"/>
                <a:gd name="connsiteX164" fmla="*/ 1805346 w 4525107"/>
                <a:gd name="connsiteY164" fmla="*/ 6239817 h 7837035"/>
                <a:gd name="connsiteX165" fmla="*/ 1805440 w 4525107"/>
                <a:gd name="connsiteY165" fmla="*/ 6241973 h 7837035"/>
                <a:gd name="connsiteX166" fmla="*/ 1719632 w 4525107"/>
                <a:gd name="connsiteY166" fmla="*/ 6258029 h 7837035"/>
                <a:gd name="connsiteX167" fmla="*/ 1659378 w 4525107"/>
                <a:gd name="connsiteY167" fmla="*/ 6194857 h 7837035"/>
                <a:gd name="connsiteX168" fmla="*/ 1660716 w 4525107"/>
                <a:gd name="connsiteY168" fmla="*/ 6193163 h 7837035"/>
                <a:gd name="connsiteX169" fmla="*/ 1706016 w 4525107"/>
                <a:gd name="connsiteY169" fmla="*/ 6152011 h 7837035"/>
                <a:gd name="connsiteX170" fmla="*/ 1770515 w 4525107"/>
                <a:gd name="connsiteY170" fmla="*/ 6165097 h 7837035"/>
                <a:gd name="connsiteX171" fmla="*/ 1846070 w 4525107"/>
                <a:gd name="connsiteY171" fmla="*/ 6203651 h 7837035"/>
                <a:gd name="connsiteX172" fmla="*/ 1764993 w 4525107"/>
                <a:gd name="connsiteY172" fmla="*/ 6190663 h 7837035"/>
                <a:gd name="connsiteX173" fmla="*/ 1689438 w 4525107"/>
                <a:gd name="connsiteY173" fmla="*/ 6152107 h 7837035"/>
                <a:gd name="connsiteX174" fmla="*/ 1706016 w 4525107"/>
                <a:gd name="connsiteY174" fmla="*/ 6152011 h 7837035"/>
                <a:gd name="connsiteX175" fmla="*/ 2525583 w 4525107"/>
                <a:gd name="connsiteY175" fmla="*/ 6136005 h 7837035"/>
                <a:gd name="connsiteX176" fmla="*/ 2552329 w 4525107"/>
                <a:gd name="connsiteY176" fmla="*/ 6139037 h 7837035"/>
                <a:gd name="connsiteX177" fmla="*/ 2596031 w 4525107"/>
                <a:gd name="connsiteY177" fmla="*/ 6224355 h 7837035"/>
                <a:gd name="connsiteX178" fmla="*/ 2573288 w 4525107"/>
                <a:gd name="connsiteY178" fmla="*/ 6255347 h 7837035"/>
                <a:gd name="connsiteX179" fmla="*/ 2601271 w 4525107"/>
                <a:gd name="connsiteY179" fmla="*/ 6258021 h 7837035"/>
                <a:gd name="connsiteX180" fmla="*/ 2644972 w 4525107"/>
                <a:gd name="connsiteY180" fmla="*/ 6343339 h 7837035"/>
                <a:gd name="connsiteX181" fmla="*/ 2559652 w 4525107"/>
                <a:gd name="connsiteY181" fmla="*/ 6387041 h 7837035"/>
                <a:gd name="connsiteX182" fmla="*/ 2537998 w 4525107"/>
                <a:gd name="connsiteY182" fmla="*/ 6374893 h 7837035"/>
                <a:gd name="connsiteX183" fmla="*/ 2537260 w 4525107"/>
                <a:gd name="connsiteY183" fmla="*/ 6409575 h 7837035"/>
                <a:gd name="connsiteX184" fmla="*/ 2451937 w 4525107"/>
                <a:gd name="connsiteY184" fmla="*/ 6453277 h 7837035"/>
                <a:gd name="connsiteX185" fmla="*/ 2408237 w 4525107"/>
                <a:gd name="connsiteY185" fmla="*/ 6367957 h 7837035"/>
                <a:gd name="connsiteX186" fmla="*/ 2432210 w 4525107"/>
                <a:gd name="connsiteY186" fmla="*/ 6335999 h 7837035"/>
                <a:gd name="connsiteX187" fmla="*/ 2398374 w 4525107"/>
                <a:gd name="connsiteY187" fmla="*/ 6335017 h 7837035"/>
                <a:gd name="connsiteX188" fmla="*/ 2354673 w 4525107"/>
                <a:gd name="connsiteY188" fmla="*/ 6249697 h 7837035"/>
                <a:gd name="connsiteX189" fmla="*/ 2439993 w 4525107"/>
                <a:gd name="connsiteY189" fmla="*/ 6205997 h 7837035"/>
                <a:gd name="connsiteX190" fmla="*/ 2468700 w 4525107"/>
                <a:gd name="connsiteY190" fmla="*/ 6225831 h 7837035"/>
                <a:gd name="connsiteX191" fmla="*/ 2467010 w 4525107"/>
                <a:gd name="connsiteY191" fmla="*/ 6182737 h 7837035"/>
                <a:gd name="connsiteX192" fmla="*/ 2525583 w 4525107"/>
                <a:gd name="connsiteY192" fmla="*/ 6136005 h 7837035"/>
                <a:gd name="connsiteX193" fmla="*/ 2528181 w 4525107"/>
                <a:gd name="connsiteY193" fmla="*/ 6119719 h 7837035"/>
                <a:gd name="connsiteX194" fmla="*/ 2463625 w 4525107"/>
                <a:gd name="connsiteY194" fmla="*/ 6171221 h 7837035"/>
                <a:gd name="connsiteX195" fmla="*/ 2465489 w 4525107"/>
                <a:gd name="connsiteY195" fmla="*/ 6218713 h 7837035"/>
                <a:gd name="connsiteX196" fmla="*/ 2433852 w 4525107"/>
                <a:gd name="connsiteY196" fmla="*/ 6196857 h 7837035"/>
                <a:gd name="connsiteX197" fmla="*/ 2339820 w 4525107"/>
                <a:gd name="connsiteY197" fmla="*/ 6245019 h 7837035"/>
                <a:gd name="connsiteX198" fmla="*/ 2387982 w 4525107"/>
                <a:gd name="connsiteY198" fmla="*/ 6339051 h 7837035"/>
                <a:gd name="connsiteX199" fmla="*/ 2425274 w 4525107"/>
                <a:gd name="connsiteY199" fmla="*/ 6340133 h 7837035"/>
                <a:gd name="connsiteX200" fmla="*/ 2398855 w 4525107"/>
                <a:gd name="connsiteY200" fmla="*/ 6375351 h 7837035"/>
                <a:gd name="connsiteX201" fmla="*/ 2447016 w 4525107"/>
                <a:gd name="connsiteY201" fmla="*/ 6469383 h 7837035"/>
                <a:gd name="connsiteX202" fmla="*/ 2541048 w 4525107"/>
                <a:gd name="connsiteY202" fmla="*/ 6421219 h 7837035"/>
                <a:gd name="connsiteX203" fmla="*/ 2541861 w 4525107"/>
                <a:gd name="connsiteY203" fmla="*/ 6382997 h 7837035"/>
                <a:gd name="connsiteX204" fmla="*/ 2565726 w 4525107"/>
                <a:gd name="connsiteY204" fmla="*/ 6396387 h 7837035"/>
                <a:gd name="connsiteX205" fmla="*/ 2659758 w 4525107"/>
                <a:gd name="connsiteY205" fmla="*/ 6348223 h 7837035"/>
                <a:gd name="connsiteX206" fmla="*/ 2611595 w 4525107"/>
                <a:gd name="connsiteY206" fmla="*/ 6254189 h 7837035"/>
                <a:gd name="connsiteX207" fmla="*/ 2580755 w 4525107"/>
                <a:gd name="connsiteY207" fmla="*/ 6251243 h 7837035"/>
                <a:gd name="connsiteX208" fmla="*/ 2605820 w 4525107"/>
                <a:gd name="connsiteY208" fmla="*/ 6217091 h 7837035"/>
                <a:gd name="connsiteX209" fmla="*/ 2557659 w 4525107"/>
                <a:gd name="connsiteY209" fmla="*/ 6123059 h 7837035"/>
                <a:gd name="connsiteX210" fmla="*/ 2528181 w 4525107"/>
                <a:gd name="connsiteY210" fmla="*/ 6119719 h 7837035"/>
                <a:gd name="connsiteX211" fmla="*/ 1738164 w 4525107"/>
                <a:gd name="connsiteY211" fmla="*/ 6069023 h 7837035"/>
                <a:gd name="connsiteX212" fmla="*/ 1767631 w 4525107"/>
                <a:gd name="connsiteY212" fmla="*/ 6074969 h 7837035"/>
                <a:gd name="connsiteX213" fmla="*/ 1827420 w 4525107"/>
                <a:gd name="connsiteY213" fmla="*/ 6139573 h 7837035"/>
                <a:gd name="connsiteX214" fmla="*/ 1826061 w 4525107"/>
                <a:gd name="connsiteY214" fmla="*/ 6141337 h 7837035"/>
                <a:gd name="connsiteX215" fmla="*/ 1761881 w 4525107"/>
                <a:gd name="connsiteY215" fmla="*/ 6092789 h 7837035"/>
                <a:gd name="connsiteX216" fmla="*/ 1681432 w 4525107"/>
                <a:gd name="connsiteY216" fmla="*/ 6094685 h 7837035"/>
                <a:gd name="connsiteX217" fmla="*/ 1681360 w 4525107"/>
                <a:gd name="connsiteY217" fmla="*/ 6092457 h 7837035"/>
                <a:gd name="connsiteX218" fmla="*/ 1712112 w 4525107"/>
                <a:gd name="connsiteY218" fmla="*/ 6070333 h 7837035"/>
                <a:gd name="connsiteX219" fmla="*/ 1738164 w 4525107"/>
                <a:gd name="connsiteY219" fmla="*/ 6069023 h 7837035"/>
                <a:gd name="connsiteX220" fmla="*/ 3854558 w 4525107"/>
                <a:gd name="connsiteY220" fmla="*/ 6058295 h 7837035"/>
                <a:gd name="connsiteX221" fmla="*/ 3909703 w 4525107"/>
                <a:gd name="connsiteY221" fmla="*/ 6153367 h 7837035"/>
                <a:gd name="connsiteX222" fmla="*/ 3851021 w 4525107"/>
                <a:gd name="connsiteY222" fmla="*/ 6246297 h 7837035"/>
                <a:gd name="connsiteX223" fmla="*/ 3848270 w 4525107"/>
                <a:gd name="connsiteY223" fmla="*/ 6245321 h 7837035"/>
                <a:gd name="connsiteX224" fmla="*/ 3884992 w 4525107"/>
                <a:gd name="connsiteY224" fmla="*/ 6152901 h 7837035"/>
                <a:gd name="connsiteX225" fmla="*/ 3851771 w 4525107"/>
                <a:gd name="connsiteY225" fmla="*/ 6059165 h 7837035"/>
                <a:gd name="connsiteX226" fmla="*/ 3854558 w 4525107"/>
                <a:gd name="connsiteY226" fmla="*/ 6058295 h 7837035"/>
                <a:gd name="connsiteX227" fmla="*/ 2234137 w 4525107"/>
                <a:gd name="connsiteY227" fmla="*/ 6046389 h 7837035"/>
                <a:gd name="connsiteX228" fmla="*/ 2302176 w 4525107"/>
                <a:gd name="connsiteY228" fmla="*/ 6057657 h 7837035"/>
                <a:gd name="connsiteX229" fmla="*/ 2375641 w 4525107"/>
                <a:gd name="connsiteY229" fmla="*/ 6134137 h 7837035"/>
                <a:gd name="connsiteX230" fmla="*/ 2373979 w 4525107"/>
                <a:gd name="connsiteY230" fmla="*/ 6135891 h 7837035"/>
                <a:gd name="connsiteX231" fmla="*/ 2295189 w 4525107"/>
                <a:gd name="connsiteY231" fmla="*/ 6076247 h 7837035"/>
                <a:gd name="connsiteX232" fmla="*/ 2196619 w 4525107"/>
                <a:gd name="connsiteY232" fmla="*/ 6069215 h 7837035"/>
                <a:gd name="connsiteX233" fmla="*/ 2196524 w 4525107"/>
                <a:gd name="connsiteY233" fmla="*/ 6066801 h 7837035"/>
                <a:gd name="connsiteX234" fmla="*/ 2234137 w 4525107"/>
                <a:gd name="connsiteY234" fmla="*/ 6046389 h 7837035"/>
                <a:gd name="connsiteX235" fmla="*/ 3816194 w 4525107"/>
                <a:gd name="connsiteY235" fmla="*/ 6043683 h 7837035"/>
                <a:gd name="connsiteX236" fmla="*/ 3841628 w 4525107"/>
                <a:gd name="connsiteY236" fmla="*/ 6127195 h 7837035"/>
                <a:gd name="connsiteX237" fmla="*/ 3785498 w 4525107"/>
                <a:gd name="connsiteY237" fmla="*/ 6194057 h 7837035"/>
                <a:gd name="connsiteX238" fmla="*/ 3783667 w 4525107"/>
                <a:gd name="connsiteY238" fmla="*/ 6192913 h 7837035"/>
                <a:gd name="connsiteX239" fmla="*/ 3823921 w 4525107"/>
                <a:gd name="connsiteY239" fmla="*/ 6123579 h 7837035"/>
                <a:gd name="connsiteX240" fmla="*/ 3814060 w 4525107"/>
                <a:gd name="connsiteY240" fmla="*/ 6044017 h 7837035"/>
                <a:gd name="connsiteX241" fmla="*/ 3816194 w 4525107"/>
                <a:gd name="connsiteY241" fmla="*/ 6043683 h 7837035"/>
                <a:gd name="connsiteX242" fmla="*/ 1447033 w 4525107"/>
                <a:gd name="connsiteY242" fmla="*/ 6030191 h 7837035"/>
                <a:gd name="connsiteX243" fmla="*/ 1403369 w 4525107"/>
                <a:gd name="connsiteY243" fmla="*/ 6065027 h 7837035"/>
                <a:gd name="connsiteX244" fmla="*/ 1435946 w 4525107"/>
                <a:gd name="connsiteY244" fmla="*/ 6128629 h 7837035"/>
                <a:gd name="connsiteX245" fmla="*/ 1499548 w 4525107"/>
                <a:gd name="connsiteY245" fmla="*/ 6096055 h 7837035"/>
                <a:gd name="connsiteX246" fmla="*/ 1466971 w 4525107"/>
                <a:gd name="connsiteY246" fmla="*/ 6032451 h 7837035"/>
                <a:gd name="connsiteX247" fmla="*/ 1447033 w 4525107"/>
                <a:gd name="connsiteY247" fmla="*/ 6030191 h 7837035"/>
                <a:gd name="connsiteX248" fmla="*/ 3770332 w 4525107"/>
                <a:gd name="connsiteY248" fmla="*/ 6023603 h 7837035"/>
                <a:gd name="connsiteX249" fmla="*/ 3766377 w 4525107"/>
                <a:gd name="connsiteY249" fmla="*/ 6105619 h 7837035"/>
                <a:gd name="connsiteX250" fmla="*/ 3737681 w 4525107"/>
                <a:gd name="connsiteY250" fmla="*/ 6182827 h 7837035"/>
                <a:gd name="connsiteX251" fmla="*/ 3814172 w 4525107"/>
                <a:gd name="connsiteY251" fmla="*/ 6307767 h 7837035"/>
                <a:gd name="connsiteX252" fmla="*/ 3783635 w 4525107"/>
                <a:gd name="connsiteY252" fmla="*/ 6360805 h 7837035"/>
                <a:gd name="connsiteX253" fmla="*/ 3828384 w 4525107"/>
                <a:gd name="connsiteY253" fmla="*/ 6360115 h 7837035"/>
                <a:gd name="connsiteX254" fmla="*/ 3912542 w 4525107"/>
                <a:gd name="connsiteY254" fmla="*/ 6487441 h 7837035"/>
                <a:gd name="connsiteX255" fmla="*/ 3828207 w 4525107"/>
                <a:gd name="connsiteY255" fmla="*/ 6571651 h 7837035"/>
                <a:gd name="connsiteX256" fmla="*/ 3911906 w 4525107"/>
                <a:gd name="connsiteY256" fmla="*/ 6623847 h 7837035"/>
                <a:gd name="connsiteX257" fmla="*/ 4010117 w 4525107"/>
                <a:gd name="connsiteY257" fmla="*/ 6608197 h 7837035"/>
                <a:gd name="connsiteX258" fmla="*/ 4010466 w 4525107"/>
                <a:gd name="connsiteY258" fmla="*/ 6611093 h 7837035"/>
                <a:gd name="connsiteX259" fmla="*/ 3906963 w 4525107"/>
                <a:gd name="connsiteY259" fmla="*/ 6648063 h 7837035"/>
                <a:gd name="connsiteX260" fmla="*/ 3826230 w 4525107"/>
                <a:gd name="connsiteY260" fmla="*/ 6573487 h 7837035"/>
                <a:gd name="connsiteX261" fmla="*/ 3827217 w 4525107"/>
                <a:gd name="connsiteY261" fmla="*/ 6571779 h 7837035"/>
                <a:gd name="connsiteX262" fmla="*/ 3785215 w 4525107"/>
                <a:gd name="connsiteY262" fmla="*/ 6571601 h 7837035"/>
                <a:gd name="connsiteX263" fmla="*/ 3748813 w 4525107"/>
                <a:gd name="connsiteY263" fmla="*/ 6556185 h 7837035"/>
                <a:gd name="connsiteX264" fmla="*/ 3753742 w 4525107"/>
                <a:gd name="connsiteY264" fmla="*/ 6611197 h 7837035"/>
                <a:gd name="connsiteX265" fmla="*/ 3741069 w 4525107"/>
                <a:gd name="connsiteY265" fmla="*/ 6643309 h 7837035"/>
                <a:gd name="connsiteX266" fmla="*/ 3791417 w 4525107"/>
                <a:gd name="connsiteY266" fmla="*/ 6737489 h 7837035"/>
                <a:gd name="connsiteX267" fmla="*/ 3732734 w 4525107"/>
                <a:gd name="connsiteY267" fmla="*/ 6830421 h 7837035"/>
                <a:gd name="connsiteX268" fmla="*/ 3729983 w 4525107"/>
                <a:gd name="connsiteY268" fmla="*/ 6829445 h 7837035"/>
                <a:gd name="connsiteX269" fmla="*/ 3766705 w 4525107"/>
                <a:gd name="connsiteY269" fmla="*/ 6737025 h 7837035"/>
                <a:gd name="connsiteX270" fmla="*/ 3738115 w 4525107"/>
                <a:gd name="connsiteY270" fmla="*/ 6648687 h 7837035"/>
                <a:gd name="connsiteX271" fmla="*/ 3687226 w 4525107"/>
                <a:gd name="connsiteY271" fmla="*/ 6689973 h 7837035"/>
                <a:gd name="connsiteX272" fmla="*/ 3710908 w 4525107"/>
                <a:gd name="connsiteY272" fmla="*/ 6772389 h 7837035"/>
                <a:gd name="connsiteX273" fmla="*/ 3654779 w 4525107"/>
                <a:gd name="connsiteY273" fmla="*/ 6839251 h 7837035"/>
                <a:gd name="connsiteX274" fmla="*/ 3652947 w 4525107"/>
                <a:gd name="connsiteY274" fmla="*/ 6838109 h 7837035"/>
                <a:gd name="connsiteX275" fmla="*/ 3693202 w 4525107"/>
                <a:gd name="connsiteY275" fmla="*/ 6768775 h 7837035"/>
                <a:gd name="connsiteX276" fmla="*/ 3684200 w 4525107"/>
                <a:gd name="connsiteY276" fmla="*/ 6690895 h 7837035"/>
                <a:gd name="connsiteX277" fmla="*/ 3626415 w 4525107"/>
                <a:gd name="connsiteY277" fmla="*/ 6695355 h 7837035"/>
                <a:gd name="connsiteX278" fmla="*/ 3580378 w 4525107"/>
                <a:gd name="connsiteY278" fmla="*/ 6673121 h 7837035"/>
                <a:gd name="connsiteX279" fmla="*/ 3544083 w 4525107"/>
                <a:gd name="connsiteY279" fmla="*/ 6738345 h 7837035"/>
                <a:gd name="connsiteX280" fmla="*/ 3554852 w 4525107"/>
                <a:gd name="connsiteY280" fmla="*/ 6818091 h 7837035"/>
                <a:gd name="connsiteX281" fmla="*/ 3552646 w 4525107"/>
                <a:gd name="connsiteY281" fmla="*/ 6818411 h 7837035"/>
                <a:gd name="connsiteX282" fmla="*/ 3525736 w 4525107"/>
                <a:gd name="connsiteY282" fmla="*/ 6734599 h 7837035"/>
                <a:gd name="connsiteX283" fmla="*/ 3574225 w 4525107"/>
                <a:gd name="connsiteY283" fmla="*/ 6667953 h 7837035"/>
                <a:gd name="connsiteX284" fmla="*/ 3542258 w 4525107"/>
                <a:gd name="connsiteY284" fmla="*/ 6568025 h 7837035"/>
                <a:gd name="connsiteX285" fmla="*/ 3574572 w 4525107"/>
                <a:gd name="connsiteY285" fmla="*/ 6513243 h 7837035"/>
                <a:gd name="connsiteX286" fmla="*/ 3520858 w 4525107"/>
                <a:gd name="connsiteY286" fmla="*/ 6517639 h 7837035"/>
                <a:gd name="connsiteX287" fmla="*/ 3494948 w 4525107"/>
                <a:gd name="connsiteY287" fmla="*/ 6508373 h 7837035"/>
                <a:gd name="connsiteX288" fmla="*/ 3402940 w 4525107"/>
                <a:gd name="connsiteY288" fmla="*/ 6550335 h 7837035"/>
                <a:gd name="connsiteX289" fmla="*/ 3310009 w 4525107"/>
                <a:gd name="connsiteY289" fmla="*/ 6491649 h 7837035"/>
                <a:gd name="connsiteX290" fmla="*/ 3310985 w 4525107"/>
                <a:gd name="connsiteY290" fmla="*/ 6488899 h 7837035"/>
                <a:gd name="connsiteX291" fmla="*/ 3403404 w 4525107"/>
                <a:gd name="connsiteY291" fmla="*/ 6525623 h 7837035"/>
                <a:gd name="connsiteX292" fmla="*/ 3484931 w 4525107"/>
                <a:gd name="connsiteY292" fmla="*/ 6502871 h 7837035"/>
                <a:gd name="connsiteX293" fmla="*/ 3444269 w 4525107"/>
                <a:gd name="connsiteY293" fmla="*/ 6456089 h 7837035"/>
                <a:gd name="connsiteX294" fmla="*/ 3368061 w 4525107"/>
                <a:gd name="connsiteY294" fmla="*/ 6469815 h 7837035"/>
                <a:gd name="connsiteX295" fmla="*/ 3301199 w 4525107"/>
                <a:gd name="connsiteY295" fmla="*/ 6413687 h 7837035"/>
                <a:gd name="connsiteX296" fmla="*/ 3302342 w 4525107"/>
                <a:gd name="connsiteY296" fmla="*/ 6411855 h 7837035"/>
                <a:gd name="connsiteX297" fmla="*/ 3371676 w 4525107"/>
                <a:gd name="connsiteY297" fmla="*/ 6452107 h 7837035"/>
                <a:gd name="connsiteX298" fmla="*/ 3440974 w 4525107"/>
                <a:gd name="connsiteY298" fmla="*/ 6447487 h 7837035"/>
                <a:gd name="connsiteX299" fmla="*/ 3436385 w 4525107"/>
                <a:gd name="connsiteY299" fmla="*/ 6393429 h 7837035"/>
                <a:gd name="connsiteX300" fmla="*/ 3361014 w 4525107"/>
                <a:gd name="connsiteY300" fmla="*/ 6388697 h 7837035"/>
                <a:gd name="connsiteX301" fmla="*/ 3281660 w 4525107"/>
                <a:gd name="connsiteY301" fmla="*/ 6358723 h 7837035"/>
                <a:gd name="connsiteX302" fmla="*/ 3298127 w 4525107"/>
                <a:gd name="connsiteY302" fmla="*/ 6356795 h 7837035"/>
                <a:gd name="connsiteX303" fmla="*/ 3363678 w 4525107"/>
                <a:gd name="connsiteY303" fmla="*/ 6362677 h 7837035"/>
                <a:gd name="connsiteX304" fmla="*/ 3437074 w 4525107"/>
                <a:gd name="connsiteY304" fmla="*/ 6389109 h 7837035"/>
                <a:gd name="connsiteX305" fmla="*/ 3465268 w 4525107"/>
                <a:gd name="connsiteY305" fmla="*/ 6336733 h 7837035"/>
                <a:gd name="connsiteX306" fmla="*/ 3402111 w 4525107"/>
                <a:gd name="connsiteY306" fmla="*/ 6302999 h 7837035"/>
                <a:gd name="connsiteX307" fmla="*/ 3322363 w 4525107"/>
                <a:gd name="connsiteY307" fmla="*/ 6313769 h 7837035"/>
                <a:gd name="connsiteX308" fmla="*/ 3322044 w 4525107"/>
                <a:gd name="connsiteY308" fmla="*/ 6311563 h 7837035"/>
                <a:gd name="connsiteX309" fmla="*/ 3350166 w 4525107"/>
                <a:gd name="connsiteY309" fmla="*/ 6286177 h 7837035"/>
                <a:gd name="connsiteX310" fmla="*/ 3375913 w 4525107"/>
                <a:gd name="connsiteY310" fmla="*/ 6281997 h 7837035"/>
                <a:gd name="connsiteX311" fmla="*/ 3405856 w 4525107"/>
                <a:gd name="connsiteY311" fmla="*/ 6284649 h 7837035"/>
                <a:gd name="connsiteX312" fmla="*/ 3471819 w 4525107"/>
                <a:gd name="connsiteY312" fmla="*/ 6330843 h 7837035"/>
                <a:gd name="connsiteX313" fmla="*/ 3564027 w 4525107"/>
                <a:gd name="connsiteY313" fmla="*/ 6306153 h 7837035"/>
                <a:gd name="connsiteX314" fmla="*/ 3612941 w 4525107"/>
                <a:gd name="connsiteY314" fmla="*/ 6332491 h 7837035"/>
                <a:gd name="connsiteX315" fmla="*/ 3602687 w 4525107"/>
                <a:gd name="connsiteY315" fmla="*/ 6264597 h 7837035"/>
                <a:gd name="connsiteX316" fmla="*/ 3687158 w 4525107"/>
                <a:gd name="connsiteY316" fmla="*/ 6180349 h 7837035"/>
                <a:gd name="connsiteX317" fmla="*/ 3730014 w 4525107"/>
                <a:gd name="connsiteY317" fmla="*/ 6180439 h 7837035"/>
                <a:gd name="connsiteX318" fmla="*/ 3736096 w 4525107"/>
                <a:gd name="connsiteY318" fmla="*/ 6182333 h 7837035"/>
                <a:gd name="connsiteX319" fmla="*/ 3740357 w 4525107"/>
                <a:gd name="connsiteY319" fmla="*/ 6102957 h 7837035"/>
                <a:gd name="connsiteX320" fmla="*/ 3770332 w 4525107"/>
                <a:gd name="connsiteY320" fmla="*/ 6023603 h 7837035"/>
                <a:gd name="connsiteX321" fmla="*/ 3705256 w 4525107"/>
                <a:gd name="connsiteY321" fmla="*/ 6022629 h 7837035"/>
                <a:gd name="connsiteX322" fmla="*/ 3714084 w 4525107"/>
                <a:gd name="connsiteY322" fmla="*/ 6022839 h 7837035"/>
                <a:gd name="connsiteX323" fmla="*/ 3715987 w 4525107"/>
                <a:gd name="connsiteY323" fmla="*/ 6023995 h 7837035"/>
                <a:gd name="connsiteX324" fmla="*/ 3674828 w 4525107"/>
                <a:gd name="connsiteY324" fmla="*/ 6093143 h 7837035"/>
                <a:gd name="connsiteX325" fmla="*/ 3685596 w 4525107"/>
                <a:gd name="connsiteY325" fmla="*/ 6172893 h 7837035"/>
                <a:gd name="connsiteX326" fmla="*/ 3683388 w 4525107"/>
                <a:gd name="connsiteY326" fmla="*/ 6173211 h 7837035"/>
                <a:gd name="connsiteX327" fmla="*/ 3656478 w 4525107"/>
                <a:gd name="connsiteY327" fmla="*/ 6089399 h 7837035"/>
                <a:gd name="connsiteX328" fmla="*/ 3705256 w 4525107"/>
                <a:gd name="connsiteY328" fmla="*/ 6022629 h 7837035"/>
                <a:gd name="connsiteX329" fmla="*/ 3642996 w 4525107"/>
                <a:gd name="connsiteY329" fmla="*/ 6021637 h 7837035"/>
                <a:gd name="connsiteX330" fmla="*/ 3652409 w 4525107"/>
                <a:gd name="connsiteY330" fmla="*/ 6022023 h 7837035"/>
                <a:gd name="connsiteX331" fmla="*/ 3654335 w 4525107"/>
                <a:gd name="connsiteY331" fmla="*/ 6023481 h 7837035"/>
                <a:gd name="connsiteX332" fmla="*/ 3603757 w 4525107"/>
                <a:gd name="connsiteY332" fmla="*/ 6108377 h 7837035"/>
                <a:gd name="connsiteX333" fmla="*/ 3607654 w 4525107"/>
                <a:gd name="connsiteY333" fmla="*/ 6207119 h 7837035"/>
                <a:gd name="connsiteX334" fmla="*/ 3605268 w 4525107"/>
                <a:gd name="connsiteY334" fmla="*/ 6207481 h 7837035"/>
                <a:gd name="connsiteX335" fmla="*/ 3584511 w 4525107"/>
                <a:gd name="connsiteY335" fmla="*/ 6103485 h 7837035"/>
                <a:gd name="connsiteX336" fmla="*/ 3642996 w 4525107"/>
                <a:gd name="connsiteY336" fmla="*/ 6021637 h 7837035"/>
                <a:gd name="connsiteX337" fmla="*/ 1674211 w 4525107"/>
                <a:gd name="connsiteY337" fmla="*/ 5984375 h 7837035"/>
                <a:gd name="connsiteX338" fmla="*/ 1742250 w 4525107"/>
                <a:gd name="connsiteY338" fmla="*/ 5995641 h 7837035"/>
                <a:gd name="connsiteX339" fmla="*/ 1815713 w 4525107"/>
                <a:gd name="connsiteY339" fmla="*/ 6072123 h 7837035"/>
                <a:gd name="connsiteX340" fmla="*/ 1814052 w 4525107"/>
                <a:gd name="connsiteY340" fmla="*/ 6073873 h 7837035"/>
                <a:gd name="connsiteX341" fmla="*/ 1735263 w 4525107"/>
                <a:gd name="connsiteY341" fmla="*/ 6014231 h 7837035"/>
                <a:gd name="connsiteX342" fmla="*/ 1636694 w 4525107"/>
                <a:gd name="connsiteY342" fmla="*/ 6007197 h 7837035"/>
                <a:gd name="connsiteX343" fmla="*/ 1636598 w 4525107"/>
                <a:gd name="connsiteY343" fmla="*/ 6004787 h 7837035"/>
                <a:gd name="connsiteX344" fmla="*/ 1674211 w 4525107"/>
                <a:gd name="connsiteY344" fmla="*/ 5984375 h 7837035"/>
                <a:gd name="connsiteX345" fmla="*/ 3734801 w 4525107"/>
                <a:gd name="connsiteY345" fmla="*/ 5979063 h 7837035"/>
                <a:gd name="connsiteX346" fmla="*/ 3698028 w 4525107"/>
                <a:gd name="connsiteY346" fmla="*/ 5982739 h 7837035"/>
                <a:gd name="connsiteX347" fmla="*/ 3550857 w 4525107"/>
                <a:gd name="connsiteY347" fmla="*/ 6129523 h 7837035"/>
                <a:gd name="connsiteX348" fmla="*/ 3568722 w 4525107"/>
                <a:gd name="connsiteY348" fmla="*/ 6247809 h 7837035"/>
                <a:gd name="connsiteX349" fmla="*/ 3483501 w 4525107"/>
                <a:gd name="connsiteY349" fmla="*/ 6201925 h 7837035"/>
                <a:gd name="connsiteX350" fmla="*/ 3261663 w 4525107"/>
                <a:gd name="connsiteY350" fmla="*/ 6348549 h 7837035"/>
                <a:gd name="connsiteX351" fmla="*/ 3408289 w 4525107"/>
                <a:gd name="connsiteY351" fmla="*/ 6570387 h 7837035"/>
                <a:gd name="connsiteX352" fmla="*/ 3501875 w 4525107"/>
                <a:gd name="connsiteY352" fmla="*/ 6562729 h 7837035"/>
                <a:gd name="connsiteX353" fmla="*/ 3445574 w 4525107"/>
                <a:gd name="connsiteY353" fmla="*/ 6658177 h 7837035"/>
                <a:gd name="connsiteX354" fmla="*/ 3592199 w 4525107"/>
                <a:gd name="connsiteY354" fmla="*/ 6880013 h 7837035"/>
                <a:gd name="connsiteX355" fmla="*/ 3814037 w 4525107"/>
                <a:gd name="connsiteY355" fmla="*/ 6733389 h 7837035"/>
                <a:gd name="connsiteX356" fmla="*/ 3805447 w 4525107"/>
                <a:gd name="connsiteY356" fmla="*/ 6637545 h 7837035"/>
                <a:gd name="connsiteX357" fmla="*/ 3868868 w 4525107"/>
                <a:gd name="connsiteY357" fmla="*/ 6664403 h 7837035"/>
                <a:gd name="connsiteX358" fmla="*/ 4090706 w 4525107"/>
                <a:gd name="connsiteY358" fmla="*/ 6517777 h 7837035"/>
                <a:gd name="connsiteX359" fmla="*/ 3944080 w 4525107"/>
                <a:gd name="connsiteY359" fmla="*/ 6295941 h 7837035"/>
                <a:gd name="connsiteX360" fmla="*/ 3866115 w 4525107"/>
                <a:gd name="connsiteY360" fmla="*/ 6297143 h 7837035"/>
                <a:gd name="connsiteX361" fmla="*/ 3919320 w 4525107"/>
                <a:gd name="connsiteY361" fmla="*/ 6204735 h 7837035"/>
                <a:gd name="connsiteX362" fmla="*/ 3772695 w 4525107"/>
                <a:gd name="connsiteY362" fmla="*/ 5982899 h 7837035"/>
                <a:gd name="connsiteX363" fmla="*/ 3734801 w 4525107"/>
                <a:gd name="connsiteY363" fmla="*/ 5979063 h 7837035"/>
                <a:gd name="connsiteX364" fmla="*/ 2719874 w 4525107"/>
                <a:gd name="connsiteY364" fmla="*/ 5936193 h 7837035"/>
                <a:gd name="connsiteX365" fmla="*/ 2764180 w 4525107"/>
                <a:gd name="connsiteY365" fmla="*/ 6036775 h 7837035"/>
                <a:gd name="connsiteX366" fmla="*/ 2695593 w 4525107"/>
                <a:gd name="connsiteY366" fmla="*/ 6122655 h 7837035"/>
                <a:gd name="connsiteX367" fmla="*/ 2692967 w 4525107"/>
                <a:gd name="connsiteY367" fmla="*/ 6121381 h 7837035"/>
                <a:gd name="connsiteX368" fmla="*/ 2739672 w 4525107"/>
                <a:gd name="connsiteY368" fmla="*/ 6033583 h 7837035"/>
                <a:gd name="connsiteX369" fmla="*/ 2717008 w 4525107"/>
                <a:gd name="connsiteY369" fmla="*/ 5936751 h 7837035"/>
                <a:gd name="connsiteX370" fmla="*/ 2719874 w 4525107"/>
                <a:gd name="connsiteY370" fmla="*/ 5936193 h 7837035"/>
                <a:gd name="connsiteX371" fmla="*/ 1470195 w 4525107"/>
                <a:gd name="connsiteY371" fmla="*/ 5919983 h 7837035"/>
                <a:gd name="connsiteX372" fmla="*/ 1496941 w 4525107"/>
                <a:gd name="connsiteY372" fmla="*/ 5923015 h 7837035"/>
                <a:gd name="connsiteX373" fmla="*/ 1540643 w 4525107"/>
                <a:gd name="connsiteY373" fmla="*/ 6008333 h 7837035"/>
                <a:gd name="connsiteX374" fmla="*/ 1517900 w 4525107"/>
                <a:gd name="connsiteY374" fmla="*/ 6039325 h 7837035"/>
                <a:gd name="connsiteX375" fmla="*/ 1545883 w 4525107"/>
                <a:gd name="connsiteY375" fmla="*/ 6041999 h 7837035"/>
                <a:gd name="connsiteX376" fmla="*/ 1589584 w 4525107"/>
                <a:gd name="connsiteY376" fmla="*/ 6127317 h 7837035"/>
                <a:gd name="connsiteX377" fmla="*/ 1504264 w 4525107"/>
                <a:gd name="connsiteY377" fmla="*/ 6171019 h 7837035"/>
                <a:gd name="connsiteX378" fmla="*/ 1482610 w 4525107"/>
                <a:gd name="connsiteY378" fmla="*/ 6158871 h 7837035"/>
                <a:gd name="connsiteX379" fmla="*/ 1481872 w 4525107"/>
                <a:gd name="connsiteY379" fmla="*/ 6193553 h 7837035"/>
                <a:gd name="connsiteX380" fmla="*/ 1396549 w 4525107"/>
                <a:gd name="connsiteY380" fmla="*/ 6237255 h 7837035"/>
                <a:gd name="connsiteX381" fmla="*/ 1352849 w 4525107"/>
                <a:gd name="connsiteY381" fmla="*/ 6151935 h 7837035"/>
                <a:gd name="connsiteX382" fmla="*/ 1376822 w 4525107"/>
                <a:gd name="connsiteY382" fmla="*/ 6119977 h 7837035"/>
                <a:gd name="connsiteX383" fmla="*/ 1342986 w 4525107"/>
                <a:gd name="connsiteY383" fmla="*/ 6118995 h 7837035"/>
                <a:gd name="connsiteX384" fmla="*/ 1299285 w 4525107"/>
                <a:gd name="connsiteY384" fmla="*/ 6033675 h 7837035"/>
                <a:gd name="connsiteX385" fmla="*/ 1384605 w 4525107"/>
                <a:gd name="connsiteY385" fmla="*/ 5989975 h 7837035"/>
                <a:gd name="connsiteX386" fmla="*/ 1413312 w 4525107"/>
                <a:gd name="connsiteY386" fmla="*/ 6009809 h 7837035"/>
                <a:gd name="connsiteX387" fmla="*/ 1411622 w 4525107"/>
                <a:gd name="connsiteY387" fmla="*/ 5966715 h 7837035"/>
                <a:gd name="connsiteX388" fmla="*/ 1470195 w 4525107"/>
                <a:gd name="connsiteY388" fmla="*/ 5919983 h 7837035"/>
                <a:gd name="connsiteX389" fmla="*/ 2683359 w 4525107"/>
                <a:gd name="connsiteY389" fmla="*/ 5917433 h 7837035"/>
                <a:gd name="connsiteX390" fmla="*/ 2699413 w 4525107"/>
                <a:gd name="connsiteY390" fmla="*/ 6003245 h 7837035"/>
                <a:gd name="connsiteX391" fmla="*/ 2636242 w 4525107"/>
                <a:gd name="connsiteY391" fmla="*/ 6063497 h 7837035"/>
                <a:gd name="connsiteX392" fmla="*/ 2634548 w 4525107"/>
                <a:gd name="connsiteY392" fmla="*/ 6062157 h 7837035"/>
                <a:gd name="connsiteX393" fmla="*/ 2682214 w 4525107"/>
                <a:gd name="connsiteY393" fmla="*/ 5997695 h 7837035"/>
                <a:gd name="connsiteX394" fmla="*/ 2681201 w 4525107"/>
                <a:gd name="connsiteY394" fmla="*/ 5917529 h 7837035"/>
                <a:gd name="connsiteX395" fmla="*/ 2683359 w 4525107"/>
                <a:gd name="connsiteY395" fmla="*/ 5917433 h 7837035"/>
                <a:gd name="connsiteX396" fmla="*/ 1472793 w 4525107"/>
                <a:gd name="connsiteY396" fmla="*/ 5903697 h 7837035"/>
                <a:gd name="connsiteX397" fmla="*/ 1408237 w 4525107"/>
                <a:gd name="connsiteY397" fmla="*/ 5955199 h 7837035"/>
                <a:gd name="connsiteX398" fmla="*/ 1410101 w 4525107"/>
                <a:gd name="connsiteY398" fmla="*/ 6002691 h 7837035"/>
                <a:gd name="connsiteX399" fmla="*/ 1378464 w 4525107"/>
                <a:gd name="connsiteY399" fmla="*/ 5980835 h 7837035"/>
                <a:gd name="connsiteX400" fmla="*/ 1284432 w 4525107"/>
                <a:gd name="connsiteY400" fmla="*/ 6028997 h 7837035"/>
                <a:gd name="connsiteX401" fmla="*/ 1332594 w 4525107"/>
                <a:gd name="connsiteY401" fmla="*/ 6123029 h 7837035"/>
                <a:gd name="connsiteX402" fmla="*/ 1369886 w 4525107"/>
                <a:gd name="connsiteY402" fmla="*/ 6124111 h 7837035"/>
                <a:gd name="connsiteX403" fmla="*/ 1343467 w 4525107"/>
                <a:gd name="connsiteY403" fmla="*/ 6159329 h 7837035"/>
                <a:gd name="connsiteX404" fmla="*/ 1391628 w 4525107"/>
                <a:gd name="connsiteY404" fmla="*/ 6253361 h 7837035"/>
                <a:gd name="connsiteX405" fmla="*/ 1485660 w 4525107"/>
                <a:gd name="connsiteY405" fmla="*/ 6205197 h 7837035"/>
                <a:gd name="connsiteX406" fmla="*/ 1486473 w 4525107"/>
                <a:gd name="connsiteY406" fmla="*/ 6166975 h 7837035"/>
                <a:gd name="connsiteX407" fmla="*/ 1510338 w 4525107"/>
                <a:gd name="connsiteY407" fmla="*/ 6180365 h 7837035"/>
                <a:gd name="connsiteX408" fmla="*/ 1604370 w 4525107"/>
                <a:gd name="connsiteY408" fmla="*/ 6132201 h 7837035"/>
                <a:gd name="connsiteX409" fmla="*/ 1556207 w 4525107"/>
                <a:gd name="connsiteY409" fmla="*/ 6038167 h 7837035"/>
                <a:gd name="connsiteX410" fmla="*/ 1525367 w 4525107"/>
                <a:gd name="connsiteY410" fmla="*/ 6035221 h 7837035"/>
                <a:gd name="connsiteX411" fmla="*/ 1550432 w 4525107"/>
                <a:gd name="connsiteY411" fmla="*/ 6001069 h 7837035"/>
                <a:gd name="connsiteX412" fmla="*/ 1502271 w 4525107"/>
                <a:gd name="connsiteY412" fmla="*/ 5907037 h 7837035"/>
                <a:gd name="connsiteX413" fmla="*/ 1472793 w 4525107"/>
                <a:gd name="connsiteY413" fmla="*/ 5903697 h 7837035"/>
                <a:gd name="connsiteX414" fmla="*/ 2639995 w 4525107"/>
                <a:gd name="connsiteY414" fmla="*/ 5892411 h 7837035"/>
                <a:gd name="connsiteX415" fmla="*/ 2627005 w 4525107"/>
                <a:gd name="connsiteY415" fmla="*/ 5973489 h 7837035"/>
                <a:gd name="connsiteX416" fmla="*/ 2589958 w 4525107"/>
                <a:gd name="connsiteY416" fmla="*/ 6047053 h 7837035"/>
                <a:gd name="connsiteX417" fmla="*/ 2652180 w 4525107"/>
                <a:gd name="connsiteY417" fmla="*/ 6179679 h 7837035"/>
                <a:gd name="connsiteX418" fmla="*/ 2615972 w 4525107"/>
                <a:gd name="connsiteY418" fmla="*/ 6229019 h 7837035"/>
                <a:gd name="connsiteX419" fmla="*/ 2660523 w 4525107"/>
                <a:gd name="connsiteY419" fmla="*/ 6233275 h 7837035"/>
                <a:gd name="connsiteX420" fmla="*/ 2730103 w 4525107"/>
                <a:gd name="connsiteY420" fmla="*/ 6369119 h 7837035"/>
                <a:gd name="connsiteX421" fmla="*/ 2636983 w 4525107"/>
                <a:gd name="connsiteY421" fmla="*/ 6443497 h 7837035"/>
                <a:gd name="connsiteX422" fmla="*/ 2714404 w 4525107"/>
                <a:gd name="connsiteY422" fmla="*/ 6504619 h 7837035"/>
                <a:gd name="connsiteX423" fmla="*/ 2813743 w 4525107"/>
                <a:gd name="connsiteY423" fmla="*/ 6499913 h 7837035"/>
                <a:gd name="connsiteX424" fmla="*/ 2813770 w 4525107"/>
                <a:gd name="connsiteY424" fmla="*/ 6502829 h 7837035"/>
                <a:gd name="connsiteX425" fmla="*/ 2706817 w 4525107"/>
                <a:gd name="connsiteY425" fmla="*/ 6528141 h 7837035"/>
                <a:gd name="connsiteX426" fmla="*/ 2634815 w 4525107"/>
                <a:gd name="connsiteY426" fmla="*/ 6445103 h 7837035"/>
                <a:gd name="connsiteX427" fmla="*/ 2635985 w 4525107"/>
                <a:gd name="connsiteY427" fmla="*/ 6443515 h 7837035"/>
                <a:gd name="connsiteX428" fmla="*/ 2594259 w 4525107"/>
                <a:gd name="connsiteY428" fmla="*/ 6438699 h 7837035"/>
                <a:gd name="connsiteX429" fmla="*/ 2559782 w 4525107"/>
                <a:gd name="connsiteY429" fmla="*/ 6419357 h 7837035"/>
                <a:gd name="connsiteX430" fmla="*/ 2558606 w 4525107"/>
                <a:gd name="connsiteY430" fmla="*/ 6474577 h 7837035"/>
                <a:gd name="connsiteX431" fmla="*/ 2542463 w 4525107"/>
                <a:gd name="connsiteY431" fmla="*/ 6505093 h 7837035"/>
                <a:gd name="connsiteX432" fmla="*/ 2582100 w 4525107"/>
                <a:gd name="connsiteY432" fmla="*/ 6604257 h 7837035"/>
                <a:gd name="connsiteX433" fmla="*/ 2513512 w 4525107"/>
                <a:gd name="connsiteY433" fmla="*/ 6690139 h 7837035"/>
                <a:gd name="connsiteX434" fmla="*/ 2510886 w 4525107"/>
                <a:gd name="connsiteY434" fmla="*/ 6688865 h 7837035"/>
                <a:gd name="connsiteX435" fmla="*/ 2557591 w 4525107"/>
                <a:gd name="connsiteY435" fmla="*/ 6601067 h 7837035"/>
                <a:gd name="connsiteX436" fmla="*/ 2538933 w 4525107"/>
                <a:gd name="connsiteY436" fmla="*/ 6510111 h 7837035"/>
                <a:gd name="connsiteX437" fmla="*/ 2483796 w 4525107"/>
                <a:gd name="connsiteY437" fmla="*/ 6545523 h 7837035"/>
                <a:gd name="connsiteX438" fmla="*/ 2498229 w 4525107"/>
                <a:gd name="connsiteY438" fmla="*/ 6630053 h 7837035"/>
                <a:gd name="connsiteX439" fmla="*/ 2435059 w 4525107"/>
                <a:gd name="connsiteY439" fmla="*/ 6690305 h 7837035"/>
                <a:gd name="connsiteX440" fmla="*/ 2433363 w 4525107"/>
                <a:gd name="connsiteY440" fmla="*/ 6688967 h 7837035"/>
                <a:gd name="connsiteX441" fmla="*/ 2481030 w 4525107"/>
                <a:gd name="connsiteY441" fmla="*/ 6624505 h 7837035"/>
                <a:gd name="connsiteX442" fmla="*/ 2480686 w 4525107"/>
                <a:gd name="connsiteY442" fmla="*/ 6546107 h 7837035"/>
                <a:gd name="connsiteX443" fmla="*/ 2422762 w 4525107"/>
                <a:gd name="connsiteY443" fmla="*/ 6544155 h 7837035"/>
                <a:gd name="connsiteX444" fmla="*/ 2379463 w 4525107"/>
                <a:gd name="connsiteY444" fmla="*/ 6516975 h 7837035"/>
                <a:gd name="connsiteX445" fmla="*/ 2336185 w 4525107"/>
                <a:gd name="connsiteY445" fmla="*/ 6577789 h 7837035"/>
                <a:gd name="connsiteX446" fmla="*/ 2338080 w 4525107"/>
                <a:gd name="connsiteY446" fmla="*/ 6658237 h 7837035"/>
                <a:gd name="connsiteX447" fmla="*/ 2335852 w 4525107"/>
                <a:gd name="connsiteY447" fmla="*/ 6658311 h 7837035"/>
                <a:gd name="connsiteX448" fmla="*/ 2318364 w 4525107"/>
                <a:gd name="connsiteY448" fmla="*/ 6572039 h 7837035"/>
                <a:gd name="connsiteX449" fmla="*/ 2373918 w 4525107"/>
                <a:gd name="connsiteY449" fmla="*/ 6511157 h 7837035"/>
                <a:gd name="connsiteX450" fmla="*/ 2353183 w 4525107"/>
                <a:gd name="connsiteY450" fmla="*/ 6408311 h 7837035"/>
                <a:gd name="connsiteX451" fmla="*/ 2391351 w 4525107"/>
                <a:gd name="connsiteY451" fmla="*/ 6357431 h 7837035"/>
                <a:gd name="connsiteX452" fmla="*/ 2337480 w 4525107"/>
                <a:gd name="connsiteY452" fmla="*/ 6355869 h 7837035"/>
                <a:gd name="connsiteX453" fmla="*/ 2312752 w 4525107"/>
                <a:gd name="connsiteY453" fmla="*/ 6343797 h 7837035"/>
                <a:gd name="connsiteX454" fmla="*/ 2216672 w 4525107"/>
                <a:gd name="connsiteY454" fmla="*/ 6375339 h 7837035"/>
                <a:gd name="connsiteX455" fmla="*/ 2130792 w 4525107"/>
                <a:gd name="connsiteY455" fmla="*/ 6306749 h 7837035"/>
                <a:gd name="connsiteX456" fmla="*/ 2132065 w 4525107"/>
                <a:gd name="connsiteY456" fmla="*/ 6304123 h 7837035"/>
                <a:gd name="connsiteX457" fmla="*/ 2219863 w 4525107"/>
                <a:gd name="connsiteY457" fmla="*/ 6350831 h 7837035"/>
                <a:gd name="connsiteX458" fmla="*/ 2303404 w 4525107"/>
                <a:gd name="connsiteY458" fmla="*/ 6337223 h 7837035"/>
                <a:gd name="connsiteX459" fmla="*/ 2268158 w 4525107"/>
                <a:gd name="connsiteY459" fmla="*/ 6286235 h 7837035"/>
                <a:gd name="connsiteX460" fmla="*/ 2190900 w 4525107"/>
                <a:gd name="connsiteY460" fmla="*/ 6291461 h 7837035"/>
                <a:gd name="connsiteX461" fmla="*/ 2130647 w 4525107"/>
                <a:gd name="connsiteY461" fmla="*/ 6228291 h 7837035"/>
                <a:gd name="connsiteX462" fmla="*/ 2131985 w 4525107"/>
                <a:gd name="connsiteY462" fmla="*/ 6226595 h 7837035"/>
                <a:gd name="connsiteX463" fmla="*/ 2196449 w 4525107"/>
                <a:gd name="connsiteY463" fmla="*/ 6274259 h 7837035"/>
                <a:gd name="connsiteX464" fmla="*/ 2265833 w 4525107"/>
                <a:gd name="connsiteY464" fmla="*/ 6277323 h 7837035"/>
                <a:gd name="connsiteX465" fmla="*/ 2267243 w 4525107"/>
                <a:gd name="connsiteY465" fmla="*/ 6223089 h 7837035"/>
                <a:gd name="connsiteX466" fmla="*/ 2192855 w 4525107"/>
                <a:gd name="connsiteY466" fmla="*/ 6210061 h 7837035"/>
                <a:gd name="connsiteX467" fmla="*/ 2117299 w 4525107"/>
                <a:gd name="connsiteY467" fmla="*/ 6171505 h 7837035"/>
                <a:gd name="connsiteX468" fmla="*/ 2133877 w 4525107"/>
                <a:gd name="connsiteY468" fmla="*/ 6171407 h 7837035"/>
                <a:gd name="connsiteX469" fmla="*/ 2198377 w 4525107"/>
                <a:gd name="connsiteY469" fmla="*/ 6184493 h 7837035"/>
                <a:gd name="connsiteX470" fmla="*/ 2268406 w 4525107"/>
                <a:gd name="connsiteY470" fmla="*/ 6218871 h 7837035"/>
                <a:gd name="connsiteX471" fmla="*/ 2302211 w 4525107"/>
                <a:gd name="connsiteY471" fmla="*/ 6169929 h 7837035"/>
                <a:gd name="connsiteX472" fmla="*/ 2243167 w 4525107"/>
                <a:gd name="connsiteY472" fmla="*/ 6129427 h 7837035"/>
                <a:gd name="connsiteX473" fmla="*/ 2162718 w 4525107"/>
                <a:gd name="connsiteY473" fmla="*/ 6131321 h 7837035"/>
                <a:gd name="connsiteX474" fmla="*/ 2162644 w 4525107"/>
                <a:gd name="connsiteY474" fmla="*/ 6129093 h 7837035"/>
                <a:gd name="connsiteX475" fmla="*/ 2193398 w 4525107"/>
                <a:gd name="connsiteY475" fmla="*/ 6106969 h 7837035"/>
                <a:gd name="connsiteX476" fmla="*/ 2219449 w 4525107"/>
                <a:gd name="connsiteY476" fmla="*/ 6105659 h 7837035"/>
                <a:gd name="connsiteX477" fmla="*/ 2248916 w 4525107"/>
                <a:gd name="connsiteY477" fmla="*/ 6111601 h 7837035"/>
                <a:gd name="connsiteX478" fmla="*/ 2309373 w 4525107"/>
                <a:gd name="connsiteY478" fmla="*/ 6164799 h 7837035"/>
                <a:gd name="connsiteX479" fmla="*/ 2403744 w 4525107"/>
                <a:gd name="connsiteY479" fmla="*/ 6150445 h 7837035"/>
                <a:gd name="connsiteX480" fmla="*/ 2449450 w 4525107"/>
                <a:gd name="connsiteY480" fmla="*/ 6182025 h 7837035"/>
                <a:gd name="connsiteX481" fmla="*/ 2446758 w 4525107"/>
                <a:gd name="connsiteY481" fmla="*/ 6113413 h 7837035"/>
                <a:gd name="connsiteX482" fmla="*/ 2540017 w 4525107"/>
                <a:gd name="connsiteY482" fmla="*/ 6039011 h 7837035"/>
                <a:gd name="connsiteX483" fmla="*/ 2582601 w 4525107"/>
                <a:gd name="connsiteY483" fmla="*/ 6043835 h 7837035"/>
                <a:gd name="connsiteX484" fmla="*/ 2588437 w 4525107"/>
                <a:gd name="connsiteY484" fmla="*/ 6046389 h 7837035"/>
                <a:gd name="connsiteX485" fmla="*/ 2601439 w 4525107"/>
                <a:gd name="connsiteY485" fmla="*/ 5967967 h 7837035"/>
                <a:gd name="connsiteX486" fmla="*/ 2639995 w 4525107"/>
                <a:gd name="connsiteY486" fmla="*/ 5892411 h 7837035"/>
                <a:gd name="connsiteX487" fmla="*/ 2575425 w 4525107"/>
                <a:gd name="connsiteY487" fmla="*/ 5884255 h 7837035"/>
                <a:gd name="connsiteX488" fmla="*/ 2584175 w 4525107"/>
                <a:gd name="connsiteY488" fmla="*/ 5885439 h 7837035"/>
                <a:gd name="connsiteX489" fmla="*/ 2585940 w 4525107"/>
                <a:gd name="connsiteY489" fmla="*/ 5886797 h 7837035"/>
                <a:gd name="connsiteX490" fmla="*/ 2537394 w 4525107"/>
                <a:gd name="connsiteY490" fmla="*/ 5950977 h 7837035"/>
                <a:gd name="connsiteX491" fmla="*/ 2539288 w 4525107"/>
                <a:gd name="connsiteY491" fmla="*/ 6031427 h 7837035"/>
                <a:gd name="connsiteX492" fmla="*/ 2537059 w 4525107"/>
                <a:gd name="connsiteY492" fmla="*/ 6031499 h 7837035"/>
                <a:gd name="connsiteX493" fmla="*/ 2519571 w 4525107"/>
                <a:gd name="connsiteY493" fmla="*/ 5945229 h 7837035"/>
                <a:gd name="connsiteX494" fmla="*/ 2575425 w 4525107"/>
                <a:gd name="connsiteY494" fmla="*/ 5884255 h 7837035"/>
                <a:gd name="connsiteX495" fmla="*/ 2513656 w 4525107"/>
                <a:gd name="connsiteY495" fmla="*/ 5876391 h 7837035"/>
                <a:gd name="connsiteX496" fmla="*/ 2522969 w 4525107"/>
                <a:gd name="connsiteY496" fmla="*/ 5877817 h 7837035"/>
                <a:gd name="connsiteX497" fmla="*/ 2524721 w 4525107"/>
                <a:gd name="connsiteY497" fmla="*/ 5879477 h 7837035"/>
                <a:gd name="connsiteX498" fmla="*/ 2465076 w 4525107"/>
                <a:gd name="connsiteY498" fmla="*/ 5958267 h 7837035"/>
                <a:gd name="connsiteX499" fmla="*/ 2458043 w 4525107"/>
                <a:gd name="connsiteY499" fmla="*/ 6056837 h 7837035"/>
                <a:gd name="connsiteX500" fmla="*/ 2455632 w 4525107"/>
                <a:gd name="connsiteY500" fmla="*/ 6056933 h 7837035"/>
                <a:gd name="connsiteX501" fmla="*/ 2446488 w 4525107"/>
                <a:gd name="connsiteY501" fmla="*/ 5951279 h 7837035"/>
                <a:gd name="connsiteX502" fmla="*/ 2513656 w 4525107"/>
                <a:gd name="connsiteY502" fmla="*/ 5876391 h 7837035"/>
                <a:gd name="connsiteX503" fmla="*/ 2572647 w 4525107"/>
                <a:gd name="connsiteY503" fmla="*/ 5843809 h 7837035"/>
                <a:gd name="connsiteX504" fmla="*/ 2410164 w 4525107"/>
                <a:gd name="connsiteY504" fmla="*/ 5973441 h 7837035"/>
                <a:gd name="connsiteX505" fmla="*/ 2414854 w 4525107"/>
                <a:gd name="connsiteY505" fmla="*/ 6092977 h 7837035"/>
                <a:gd name="connsiteX506" fmla="*/ 2335223 w 4525107"/>
                <a:gd name="connsiteY506" fmla="*/ 6037959 h 7837035"/>
                <a:gd name="connsiteX507" fmla="*/ 2098547 w 4525107"/>
                <a:gd name="connsiteY507" fmla="*/ 6159185 h 7837035"/>
                <a:gd name="connsiteX508" fmla="*/ 2219773 w 4525107"/>
                <a:gd name="connsiteY508" fmla="*/ 6395859 h 7837035"/>
                <a:gd name="connsiteX509" fmla="*/ 2313633 w 4525107"/>
                <a:gd name="connsiteY509" fmla="*/ 6398585 h 7837035"/>
                <a:gd name="connsiteX510" fmla="*/ 2247133 w 4525107"/>
                <a:gd name="connsiteY510" fmla="*/ 6487231 h 7837035"/>
                <a:gd name="connsiteX511" fmla="*/ 2368359 w 4525107"/>
                <a:gd name="connsiteY511" fmla="*/ 6723905 h 7837035"/>
                <a:gd name="connsiteX512" fmla="*/ 2605035 w 4525107"/>
                <a:gd name="connsiteY512" fmla="*/ 6602681 h 7837035"/>
                <a:gd name="connsiteX513" fmla="*/ 2607083 w 4525107"/>
                <a:gd name="connsiteY513" fmla="*/ 6506475 h 7837035"/>
                <a:gd name="connsiteX514" fmla="*/ 2667150 w 4525107"/>
                <a:gd name="connsiteY514" fmla="*/ 6540173 h 7837035"/>
                <a:gd name="connsiteX515" fmla="*/ 2903825 w 4525107"/>
                <a:gd name="connsiteY515" fmla="*/ 6418947 h 7837035"/>
                <a:gd name="connsiteX516" fmla="*/ 2782600 w 4525107"/>
                <a:gd name="connsiteY516" fmla="*/ 6182273 h 7837035"/>
                <a:gd name="connsiteX517" fmla="*/ 2704979 w 4525107"/>
                <a:gd name="connsiteY517" fmla="*/ 6174857 h 7837035"/>
                <a:gd name="connsiteX518" fmla="*/ 2768065 w 4525107"/>
                <a:gd name="connsiteY518" fmla="*/ 6088891 h 7837035"/>
                <a:gd name="connsiteX519" fmla="*/ 2646839 w 4525107"/>
                <a:gd name="connsiteY519" fmla="*/ 5852217 h 7837035"/>
                <a:gd name="connsiteX520" fmla="*/ 2572647 w 4525107"/>
                <a:gd name="connsiteY520" fmla="*/ 5843809 h 7837035"/>
                <a:gd name="connsiteX521" fmla="*/ 1178749 w 4525107"/>
                <a:gd name="connsiteY521" fmla="*/ 5830367 h 7837035"/>
                <a:gd name="connsiteX522" fmla="*/ 1246788 w 4525107"/>
                <a:gd name="connsiteY522" fmla="*/ 5841635 h 7837035"/>
                <a:gd name="connsiteX523" fmla="*/ 1320253 w 4525107"/>
                <a:gd name="connsiteY523" fmla="*/ 5918115 h 7837035"/>
                <a:gd name="connsiteX524" fmla="*/ 1318591 w 4525107"/>
                <a:gd name="connsiteY524" fmla="*/ 5919869 h 7837035"/>
                <a:gd name="connsiteX525" fmla="*/ 1239801 w 4525107"/>
                <a:gd name="connsiteY525" fmla="*/ 5860225 h 7837035"/>
                <a:gd name="connsiteX526" fmla="*/ 1141231 w 4525107"/>
                <a:gd name="connsiteY526" fmla="*/ 5853193 h 7837035"/>
                <a:gd name="connsiteX527" fmla="*/ 1141136 w 4525107"/>
                <a:gd name="connsiteY527" fmla="*/ 5850779 h 7837035"/>
                <a:gd name="connsiteX528" fmla="*/ 1178749 w 4525107"/>
                <a:gd name="connsiteY528" fmla="*/ 5830367 h 7837035"/>
                <a:gd name="connsiteX529" fmla="*/ 1664486 w 4525107"/>
                <a:gd name="connsiteY529" fmla="*/ 5720171 h 7837035"/>
                <a:gd name="connsiteX530" fmla="*/ 1708792 w 4525107"/>
                <a:gd name="connsiteY530" fmla="*/ 5820753 h 7837035"/>
                <a:gd name="connsiteX531" fmla="*/ 1640205 w 4525107"/>
                <a:gd name="connsiteY531" fmla="*/ 5906633 h 7837035"/>
                <a:gd name="connsiteX532" fmla="*/ 1637579 w 4525107"/>
                <a:gd name="connsiteY532" fmla="*/ 5905359 h 7837035"/>
                <a:gd name="connsiteX533" fmla="*/ 1684284 w 4525107"/>
                <a:gd name="connsiteY533" fmla="*/ 5817561 h 7837035"/>
                <a:gd name="connsiteX534" fmla="*/ 1661620 w 4525107"/>
                <a:gd name="connsiteY534" fmla="*/ 5720729 h 7837035"/>
                <a:gd name="connsiteX535" fmla="*/ 1664486 w 4525107"/>
                <a:gd name="connsiteY535" fmla="*/ 5720171 h 7837035"/>
                <a:gd name="connsiteX536" fmla="*/ 1627971 w 4525107"/>
                <a:gd name="connsiteY536" fmla="*/ 5701411 h 7837035"/>
                <a:gd name="connsiteX537" fmla="*/ 1644025 w 4525107"/>
                <a:gd name="connsiteY537" fmla="*/ 5787223 h 7837035"/>
                <a:gd name="connsiteX538" fmla="*/ 1580854 w 4525107"/>
                <a:gd name="connsiteY538" fmla="*/ 5847475 h 7837035"/>
                <a:gd name="connsiteX539" fmla="*/ 1579160 w 4525107"/>
                <a:gd name="connsiteY539" fmla="*/ 5846135 h 7837035"/>
                <a:gd name="connsiteX540" fmla="*/ 1626826 w 4525107"/>
                <a:gd name="connsiteY540" fmla="*/ 5781673 h 7837035"/>
                <a:gd name="connsiteX541" fmla="*/ 1625813 w 4525107"/>
                <a:gd name="connsiteY541" fmla="*/ 5701507 h 7837035"/>
                <a:gd name="connsiteX542" fmla="*/ 1627971 w 4525107"/>
                <a:gd name="connsiteY542" fmla="*/ 5701411 h 7837035"/>
                <a:gd name="connsiteX543" fmla="*/ 1584607 w 4525107"/>
                <a:gd name="connsiteY543" fmla="*/ 5676389 h 7837035"/>
                <a:gd name="connsiteX544" fmla="*/ 1571617 w 4525107"/>
                <a:gd name="connsiteY544" fmla="*/ 5757467 h 7837035"/>
                <a:gd name="connsiteX545" fmla="*/ 1534570 w 4525107"/>
                <a:gd name="connsiteY545" fmla="*/ 5831031 h 7837035"/>
                <a:gd name="connsiteX546" fmla="*/ 1596792 w 4525107"/>
                <a:gd name="connsiteY546" fmla="*/ 5963657 h 7837035"/>
                <a:gd name="connsiteX547" fmla="*/ 1560584 w 4525107"/>
                <a:gd name="connsiteY547" fmla="*/ 6012997 h 7837035"/>
                <a:gd name="connsiteX548" fmla="*/ 1605135 w 4525107"/>
                <a:gd name="connsiteY548" fmla="*/ 6017253 h 7837035"/>
                <a:gd name="connsiteX549" fmla="*/ 1674715 w 4525107"/>
                <a:gd name="connsiteY549" fmla="*/ 6153097 h 7837035"/>
                <a:gd name="connsiteX550" fmla="*/ 1581595 w 4525107"/>
                <a:gd name="connsiteY550" fmla="*/ 6227475 h 7837035"/>
                <a:gd name="connsiteX551" fmla="*/ 1659016 w 4525107"/>
                <a:gd name="connsiteY551" fmla="*/ 6288597 h 7837035"/>
                <a:gd name="connsiteX552" fmla="*/ 1758355 w 4525107"/>
                <a:gd name="connsiteY552" fmla="*/ 6283891 h 7837035"/>
                <a:gd name="connsiteX553" fmla="*/ 1758382 w 4525107"/>
                <a:gd name="connsiteY553" fmla="*/ 6286807 h 7837035"/>
                <a:gd name="connsiteX554" fmla="*/ 1651429 w 4525107"/>
                <a:gd name="connsiteY554" fmla="*/ 6312119 h 7837035"/>
                <a:gd name="connsiteX555" fmla="*/ 1579427 w 4525107"/>
                <a:gd name="connsiteY555" fmla="*/ 6229081 h 7837035"/>
                <a:gd name="connsiteX556" fmla="*/ 1580597 w 4525107"/>
                <a:gd name="connsiteY556" fmla="*/ 6227493 h 7837035"/>
                <a:gd name="connsiteX557" fmla="*/ 1538871 w 4525107"/>
                <a:gd name="connsiteY557" fmla="*/ 6222677 h 7837035"/>
                <a:gd name="connsiteX558" fmla="*/ 1504394 w 4525107"/>
                <a:gd name="connsiteY558" fmla="*/ 6203335 h 7837035"/>
                <a:gd name="connsiteX559" fmla="*/ 1503218 w 4525107"/>
                <a:gd name="connsiteY559" fmla="*/ 6258555 h 7837035"/>
                <a:gd name="connsiteX560" fmla="*/ 1487075 w 4525107"/>
                <a:gd name="connsiteY560" fmla="*/ 6289071 h 7837035"/>
                <a:gd name="connsiteX561" fmla="*/ 1526712 w 4525107"/>
                <a:gd name="connsiteY561" fmla="*/ 6388235 h 7837035"/>
                <a:gd name="connsiteX562" fmla="*/ 1458124 w 4525107"/>
                <a:gd name="connsiteY562" fmla="*/ 6474117 h 7837035"/>
                <a:gd name="connsiteX563" fmla="*/ 1455498 w 4525107"/>
                <a:gd name="connsiteY563" fmla="*/ 6472843 h 7837035"/>
                <a:gd name="connsiteX564" fmla="*/ 1502203 w 4525107"/>
                <a:gd name="connsiteY564" fmla="*/ 6385045 h 7837035"/>
                <a:gd name="connsiteX565" fmla="*/ 1483545 w 4525107"/>
                <a:gd name="connsiteY565" fmla="*/ 6294089 h 7837035"/>
                <a:gd name="connsiteX566" fmla="*/ 1428408 w 4525107"/>
                <a:gd name="connsiteY566" fmla="*/ 6329501 h 7837035"/>
                <a:gd name="connsiteX567" fmla="*/ 1442841 w 4525107"/>
                <a:gd name="connsiteY567" fmla="*/ 6414031 h 7837035"/>
                <a:gd name="connsiteX568" fmla="*/ 1379671 w 4525107"/>
                <a:gd name="connsiteY568" fmla="*/ 6474283 h 7837035"/>
                <a:gd name="connsiteX569" fmla="*/ 1377975 w 4525107"/>
                <a:gd name="connsiteY569" fmla="*/ 6472945 h 7837035"/>
                <a:gd name="connsiteX570" fmla="*/ 1425642 w 4525107"/>
                <a:gd name="connsiteY570" fmla="*/ 6408483 h 7837035"/>
                <a:gd name="connsiteX571" fmla="*/ 1425298 w 4525107"/>
                <a:gd name="connsiteY571" fmla="*/ 6330085 h 7837035"/>
                <a:gd name="connsiteX572" fmla="*/ 1367374 w 4525107"/>
                <a:gd name="connsiteY572" fmla="*/ 6328133 h 7837035"/>
                <a:gd name="connsiteX573" fmla="*/ 1324075 w 4525107"/>
                <a:gd name="connsiteY573" fmla="*/ 6300953 h 7837035"/>
                <a:gd name="connsiteX574" fmla="*/ 1280797 w 4525107"/>
                <a:gd name="connsiteY574" fmla="*/ 6361767 h 7837035"/>
                <a:gd name="connsiteX575" fmla="*/ 1282692 w 4525107"/>
                <a:gd name="connsiteY575" fmla="*/ 6442215 h 7837035"/>
                <a:gd name="connsiteX576" fmla="*/ 1280464 w 4525107"/>
                <a:gd name="connsiteY576" fmla="*/ 6442289 h 7837035"/>
                <a:gd name="connsiteX577" fmla="*/ 1262976 w 4525107"/>
                <a:gd name="connsiteY577" fmla="*/ 6356017 h 7837035"/>
                <a:gd name="connsiteX578" fmla="*/ 1318530 w 4525107"/>
                <a:gd name="connsiteY578" fmla="*/ 6295135 h 7837035"/>
                <a:gd name="connsiteX579" fmla="*/ 1297795 w 4525107"/>
                <a:gd name="connsiteY579" fmla="*/ 6192289 h 7837035"/>
                <a:gd name="connsiteX580" fmla="*/ 1335963 w 4525107"/>
                <a:gd name="connsiteY580" fmla="*/ 6141409 h 7837035"/>
                <a:gd name="connsiteX581" fmla="*/ 1282092 w 4525107"/>
                <a:gd name="connsiteY581" fmla="*/ 6139847 h 7837035"/>
                <a:gd name="connsiteX582" fmla="*/ 1257364 w 4525107"/>
                <a:gd name="connsiteY582" fmla="*/ 6127775 h 7837035"/>
                <a:gd name="connsiteX583" fmla="*/ 1161284 w 4525107"/>
                <a:gd name="connsiteY583" fmla="*/ 6159317 h 7837035"/>
                <a:gd name="connsiteX584" fmla="*/ 1075404 w 4525107"/>
                <a:gd name="connsiteY584" fmla="*/ 6090727 h 7837035"/>
                <a:gd name="connsiteX585" fmla="*/ 1076677 w 4525107"/>
                <a:gd name="connsiteY585" fmla="*/ 6088101 h 7837035"/>
                <a:gd name="connsiteX586" fmla="*/ 1164475 w 4525107"/>
                <a:gd name="connsiteY586" fmla="*/ 6134809 h 7837035"/>
                <a:gd name="connsiteX587" fmla="*/ 1248016 w 4525107"/>
                <a:gd name="connsiteY587" fmla="*/ 6121201 h 7837035"/>
                <a:gd name="connsiteX588" fmla="*/ 1212770 w 4525107"/>
                <a:gd name="connsiteY588" fmla="*/ 6070213 h 7837035"/>
                <a:gd name="connsiteX589" fmla="*/ 1135512 w 4525107"/>
                <a:gd name="connsiteY589" fmla="*/ 6075439 h 7837035"/>
                <a:gd name="connsiteX590" fmla="*/ 1075259 w 4525107"/>
                <a:gd name="connsiteY590" fmla="*/ 6012269 h 7837035"/>
                <a:gd name="connsiteX591" fmla="*/ 1076597 w 4525107"/>
                <a:gd name="connsiteY591" fmla="*/ 6010573 h 7837035"/>
                <a:gd name="connsiteX592" fmla="*/ 1141061 w 4525107"/>
                <a:gd name="connsiteY592" fmla="*/ 6058237 h 7837035"/>
                <a:gd name="connsiteX593" fmla="*/ 1210445 w 4525107"/>
                <a:gd name="connsiteY593" fmla="*/ 6061301 h 7837035"/>
                <a:gd name="connsiteX594" fmla="*/ 1211855 w 4525107"/>
                <a:gd name="connsiteY594" fmla="*/ 6007067 h 7837035"/>
                <a:gd name="connsiteX595" fmla="*/ 1137467 w 4525107"/>
                <a:gd name="connsiteY595" fmla="*/ 5994039 h 7837035"/>
                <a:gd name="connsiteX596" fmla="*/ 1061910 w 4525107"/>
                <a:gd name="connsiteY596" fmla="*/ 5955483 h 7837035"/>
                <a:gd name="connsiteX597" fmla="*/ 1078489 w 4525107"/>
                <a:gd name="connsiteY597" fmla="*/ 5955385 h 7837035"/>
                <a:gd name="connsiteX598" fmla="*/ 1142989 w 4525107"/>
                <a:gd name="connsiteY598" fmla="*/ 5968471 h 7837035"/>
                <a:gd name="connsiteX599" fmla="*/ 1213018 w 4525107"/>
                <a:gd name="connsiteY599" fmla="*/ 6002849 h 7837035"/>
                <a:gd name="connsiteX600" fmla="*/ 1246823 w 4525107"/>
                <a:gd name="connsiteY600" fmla="*/ 5953907 h 7837035"/>
                <a:gd name="connsiteX601" fmla="*/ 1187779 w 4525107"/>
                <a:gd name="connsiteY601" fmla="*/ 5913405 h 7837035"/>
                <a:gd name="connsiteX602" fmla="*/ 1107330 w 4525107"/>
                <a:gd name="connsiteY602" fmla="*/ 5915299 h 7837035"/>
                <a:gd name="connsiteX603" fmla="*/ 1107256 w 4525107"/>
                <a:gd name="connsiteY603" fmla="*/ 5913071 h 7837035"/>
                <a:gd name="connsiteX604" fmla="*/ 1138010 w 4525107"/>
                <a:gd name="connsiteY604" fmla="*/ 5890947 h 7837035"/>
                <a:gd name="connsiteX605" fmla="*/ 1164061 w 4525107"/>
                <a:gd name="connsiteY605" fmla="*/ 5889637 h 7837035"/>
                <a:gd name="connsiteX606" fmla="*/ 1193528 w 4525107"/>
                <a:gd name="connsiteY606" fmla="*/ 5895579 h 7837035"/>
                <a:gd name="connsiteX607" fmla="*/ 1253985 w 4525107"/>
                <a:gd name="connsiteY607" fmla="*/ 5948777 h 7837035"/>
                <a:gd name="connsiteX608" fmla="*/ 1348356 w 4525107"/>
                <a:gd name="connsiteY608" fmla="*/ 5934423 h 7837035"/>
                <a:gd name="connsiteX609" fmla="*/ 1394062 w 4525107"/>
                <a:gd name="connsiteY609" fmla="*/ 5966003 h 7837035"/>
                <a:gd name="connsiteX610" fmla="*/ 1391370 w 4525107"/>
                <a:gd name="connsiteY610" fmla="*/ 5897391 h 7837035"/>
                <a:gd name="connsiteX611" fmla="*/ 1484629 w 4525107"/>
                <a:gd name="connsiteY611" fmla="*/ 5822989 h 7837035"/>
                <a:gd name="connsiteX612" fmla="*/ 1527213 w 4525107"/>
                <a:gd name="connsiteY612" fmla="*/ 5827813 h 7837035"/>
                <a:gd name="connsiteX613" fmla="*/ 1533049 w 4525107"/>
                <a:gd name="connsiteY613" fmla="*/ 5830367 h 7837035"/>
                <a:gd name="connsiteX614" fmla="*/ 1546051 w 4525107"/>
                <a:gd name="connsiteY614" fmla="*/ 5751945 h 7837035"/>
                <a:gd name="connsiteX615" fmla="*/ 1584607 w 4525107"/>
                <a:gd name="connsiteY615" fmla="*/ 5676389 h 7837035"/>
                <a:gd name="connsiteX616" fmla="*/ 1520037 w 4525107"/>
                <a:gd name="connsiteY616" fmla="*/ 5668233 h 7837035"/>
                <a:gd name="connsiteX617" fmla="*/ 1528787 w 4525107"/>
                <a:gd name="connsiteY617" fmla="*/ 5669417 h 7837035"/>
                <a:gd name="connsiteX618" fmla="*/ 1530552 w 4525107"/>
                <a:gd name="connsiteY618" fmla="*/ 5670775 h 7837035"/>
                <a:gd name="connsiteX619" fmla="*/ 1482006 w 4525107"/>
                <a:gd name="connsiteY619" fmla="*/ 5734955 h 7837035"/>
                <a:gd name="connsiteX620" fmla="*/ 1483900 w 4525107"/>
                <a:gd name="connsiteY620" fmla="*/ 5815405 h 7837035"/>
                <a:gd name="connsiteX621" fmla="*/ 1481671 w 4525107"/>
                <a:gd name="connsiteY621" fmla="*/ 5815477 h 7837035"/>
                <a:gd name="connsiteX622" fmla="*/ 1464183 w 4525107"/>
                <a:gd name="connsiteY622" fmla="*/ 5729207 h 7837035"/>
                <a:gd name="connsiteX623" fmla="*/ 1520037 w 4525107"/>
                <a:gd name="connsiteY623" fmla="*/ 5668233 h 7837035"/>
                <a:gd name="connsiteX624" fmla="*/ 1458268 w 4525107"/>
                <a:gd name="connsiteY624" fmla="*/ 5660369 h 7837035"/>
                <a:gd name="connsiteX625" fmla="*/ 1467581 w 4525107"/>
                <a:gd name="connsiteY625" fmla="*/ 5661795 h 7837035"/>
                <a:gd name="connsiteX626" fmla="*/ 1469333 w 4525107"/>
                <a:gd name="connsiteY626" fmla="*/ 5663455 h 7837035"/>
                <a:gd name="connsiteX627" fmla="*/ 1409688 w 4525107"/>
                <a:gd name="connsiteY627" fmla="*/ 5742245 h 7837035"/>
                <a:gd name="connsiteX628" fmla="*/ 1402655 w 4525107"/>
                <a:gd name="connsiteY628" fmla="*/ 5840815 h 7837035"/>
                <a:gd name="connsiteX629" fmla="*/ 1400244 w 4525107"/>
                <a:gd name="connsiteY629" fmla="*/ 5840911 h 7837035"/>
                <a:gd name="connsiteX630" fmla="*/ 1391100 w 4525107"/>
                <a:gd name="connsiteY630" fmla="*/ 5735257 h 7837035"/>
                <a:gd name="connsiteX631" fmla="*/ 1458268 w 4525107"/>
                <a:gd name="connsiteY631" fmla="*/ 5660369 h 7837035"/>
                <a:gd name="connsiteX632" fmla="*/ 1517259 w 4525107"/>
                <a:gd name="connsiteY632" fmla="*/ 5627787 h 7837035"/>
                <a:gd name="connsiteX633" fmla="*/ 1354776 w 4525107"/>
                <a:gd name="connsiteY633" fmla="*/ 5757419 h 7837035"/>
                <a:gd name="connsiteX634" fmla="*/ 1359466 w 4525107"/>
                <a:gd name="connsiteY634" fmla="*/ 5876955 h 7837035"/>
                <a:gd name="connsiteX635" fmla="*/ 1279835 w 4525107"/>
                <a:gd name="connsiteY635" fmla="*/ 5821937 h 7837035"/>
                <a:gd name="connsiteX636" fmla="*/ 1043159 w 4525107"/>
                <a:gd name="connsiteY636" fmla="*/ 5943163 h 7837035"/>
                <a:gd name="connsiteX637" fmla="*/ 1164385 w 4525107"/>
                <a:gd name="connsiteY637" fmla="*/ 6179837 h 7837035"/>
                <a:gd name="connsiteX638" fmla="*/ 1258245 w 4525107"/>
                <a:gd name="connsiteY638" fmla="*/ 6182563 h 7837035"/>
                <a:gd name="connsiteX639" fmla="*/ 1191745 w 4525107"/>
                <a:gd name="connsiteY639" fmla="*/ 6271209 h 7837035"/>
                <a:gd name="connsiteX640" fmla="*/ 1312971 w 4525107"/>
                <a:gd name="connsiteY640" fmla="*/ 6507883 h 7837035"/>
                <a:gd name="connsiteX641" fmla="*/ 1549647 w 4525107"/>
                <a:gd name="connsiteY641" fmla="*/ 6386659 h 7837035"/>
                <a:gd name="connsiteX642" fmla="*/ 1551695 w 4525107"/>
                <a:gd name="connsiteY642" fmla="*/ 6290453 h 7837035"/>
                <a:gd name="connsiteX643" fmla="*/ 1611762 w 4525107"/>
                <a:gd name="connsiteY643" fmla="*/ 6324151 h 7837035"/>
                <a:gd name="connsiteX644" fmla="*/ 1848437 w 4525107"/>
                <a:gd name="connsiteY644" fmla="*/ 6202925 h 7837035"/>
                <a:gd name="connsiteX645" fmla="*/ 1727212 w 4525107"/>
                <a:gd name="connsiteY645" fmla="*/ 5966251 h 7837035"/>
                <a:gd name="connsiteX646" fmla="*/ 1649591 w 4525107"/>
                <a:gd name="connsiteY646" fmla="*/ 5958835 h 7837035"/>
                <a:gd name="connsiteX647" fmla="*/ 1712677 w 4525107"/>
                <a:gd name="connsiteY647" fmla="*/ 5872869 h 7837035"/>
                <a:gd name="connsiteX648" fmla="*/ 1591451 w 4525107"/>
                <a:gd name="connsiteY648" fmla="*/ 5636195 h 7837035"/>
                <a:gd name="connsiteX649" fmla="*/ 1517259 w 4525107"/>
                <a:gd name="connsiteY649" fmla="*/ 5627787 h 7837035"/>
                <a:gd name="connsiteX650" fmla="*/ 3166250 w 4525107"/>
                <a:gd name="connsiteY650" fmla="*/ 4828795 h 7837035"/>
                <a:gd name="connsiteX651" fmla="*/ 3065518 w 4525107"/>
                <a:gd name="connsiteY651" fmla="*/ 4912855 h 7837035"/>
                <a:gd name="connsiteX652" fmla="*/ 2954036 w 4525107"/>
                <a:gd name="connsiteY652" fmla="*/ 5286403 h 7837035"/>
                <a:gd name="connsiteX653" fmla="*/ 3033822 w 4525107"/>
                <a:gd name="connsiteY653" fmla="*/ 5434069 h 7837035"/>
                <a:gd name="connsiteX654" fmla="*/ 3033821 w 4525107"/>
                <a:gd name="connsiteY654" fmla="*/ 5434071 h 7837035"/>
                <a:gd name="connsiteX655" fmla="*/ 3181488 w 4525107"/>
                <a:gd name="connsiteY655" fmla="*/ 5354285 h 7837035"/>
                <a:gd name="connsiteX656" fmla="*/ 3292970 w 4525107"/>
                <a:gd name="connsiteY656" fmla="*/ 4980737 h 7837035"/>
                <a:gd name="connsiteX657" fmla="*/ 3213185 w 4525107"/>
                <a:gd name="connsiteY657" fmla="*/ 4833069 h 7837035"/>
                <a:gd name="connsiteX658" fmla="*/ 3166250 w 4525107"/>
                <a:gd name="connsiteY658" fmla="*/ 4828795 h 7837035"/>
                <a:gd name="connsiteX659" fmla="*/ 2612904 w 4525107"/>
                <a:gd name="connsiteY659" fmla="*/ 4822799 h 7837035"/>
                <a:gd name="connsiteX660" fmla="*/ 2516662 w 4525107"/>
                <a:gd name="connsiteY660" fmla="*/ 4899583 h 7837035"/>
                <a:gd name="connsiteX661" fmla="*/ 2385024 w 4525107"/>
                <a:gd name="connsiteY661" fmla="*/ 5307669 h 7837035"/>
                <a:gd name="connsiteX662" fmla="*/ 2456829 w 4525107"/>
                <a:gd name="connsiteY662" fmla="*/ 5447857 h 7837035"/>
                <a:gd name="connsiteX663" fmla="*/ 2456827 w 4525107"/>
                <a:gd name="connsiteY663" fmla="*/ 5447857 h 7837035"/>
                <a:gd name="connsiteX664" fmla="*/ 2597015 w 4525107"/>
                <a:gd name="connsiteY664" fmla="*/ 5376053 h 7837035"/>
                <a:gd name="connsiteX665" fmla="*/ 2728654 w 4525107"/>
                <a:gd name="connsiteY665" fmla="*/ 4967965 h 7837035"/>
                <a:gd name="connsiteX666" fmla="*/ 2656850 w 4525107"/>
                <a:gd name="connsiteY666" fmla="*/ 4827779 h 7837035"/>
                <a:gd name="connsiteX667" fmla="*/ 2612904 w 4525107"/>
                <a:gd name="connsiteY667" fmla="*/ 4822799 h 7837035"/>
                <a:gd name="connsiteX668" fmla="*/ 2100172 w 4525107"/>
                <a:gd name="connsiteY668" fmla="*/ 4815355 h 7837035"/>
                <a:gd name="connsiteX669" fmla="*/ 1999440 w 4525107"/>
                <a:gd name="connsiteY669" fmla="*/ 4899415 h 7837035"/>
                <a:gd name="connsiteX670" fmla="*/ 1887958 w 4525107"/>
                <a:gd name="connsiteY670" fmla="*/ 5272963 h 7837035"/>
                <a:gd name="connsiteX671" fmla="*/ 1967744 w 4525107"/>
                <a:gd name="connsiteY671" fmla="*/ 5420629 h 7837035"/>
                <a:gd name="connsiteX672" fmla="*/ 1967743 w 4525107"/>
                <a:gd name="connsiteY672" fmla="*/ 5420631 h 7837035"/>
                <a:gd name="connsiteX673" fmla="*/ 2115410 w 4525107"/>
                <a:gd name="connsiteY673" fmla="*/ 5340845 h 7837035"/>
                <a:gd name="connsiteX674" fmla="*/ 2226892 w 4525107"/>
                <a:gd name="connsiteY674" fmla="*/ 4967297 h 7837035"/>
                <a:gd name="connsiteX675" fmla="*/ 2147107 w 4525107"/>
                <a:gd name="connsiteY675" fmla="*/ 4819629 h 7837035"/>
                <a:gd name="connsiteX676" fmla="*/ 2100172 w 4525107"/>
                <a:gd name="connsiteY676" fmla="*/ 4815355 h 7837035"/>
                <a:gd name="connsiteX677" fmla="*/ 3690182 w 4525107"/>
                <a:gd name="connsiteY677" fmla="*/ 4814059 h 7837035"/>
                <a:gd name="connsiteX678" fmla="*/ 3593940 w 4525107"/>
                <a:gd name="connsiteY678" fmla="*/ 4890843 h 7837035"/>
                <a:gd name="connsiteX679" fmla="*/ 3462302 w 4525107"/>
                <a:gd name="connsiteY679" fmla="*/ 5298929 h 7837035"/>
                <a:gd name="connsiteX680" fmla="*/ 3534107 w 4525107"/>
                <a:gd name="connsiteY680" fmla="*/ 5439117 h 7837035"/>
                <a:gd name="connsiteX681" fmla="*/ 3534105 w 4525107"/>
                <a:gd name="connsiteY681" fmla="*/ 5439117 h 7837035"/>
                <a:gd name="connsiteX682" fmla="*/ 3674293 w 4525107"/>
                <a:gd name="connsiteY682" fmla="*/ 5367313 h 7837035"/>
                <a:gd name="connsiteX683" fmla="*/ 3805932 w 4525107"/>
                <a:gd name="connsiteY683" fmla="*/ 4959225 h 7837035"/>
                <a:gd name="connsiteX684" fmla="*/ 3734128 w 4525107"/>
                <a:gd name="connsiteY684" fmla="*/ 4819039 h 7837035"/>
                <a:gd name="connsiteX685" fmla="*/ 3690182 w 4525107"/>
                <a:gd name="connsiteY685" fmla="*/ 4814059 h 7837035"/>
                <a:gd name="connsiteX686" fmla="*/ 1602040 w 4525107"/>
                <a:gd name="connsiteY686" fmla="*/ 4702833 h 7837035"/>
                <a:gd name="connsiteX687" fmla="*/ 1505798 w 4525107"/>
                <a:gd name="connsiteY687" fmla="*/ 4779617 h 7837035"/>
                <a:gd name="connsiteX688" fmla="*/ 1374160 w 4525107"/>
                <a:gd name="connsiteY688" fmla="*/ 5187703 h 7837035"/>
                <a:gd name="connsiteX689" fmla="*/ 1445965 w 4525107"/>
                <a:gd name="connsiteY689" fmla="*/ 5327891 h 7837035"/>
                <a:gd name="connsiteX690" fmla="*/ 1445963 w 4525107"/>
                <a:gd name="connsiteY690" fmla="*/ 5327891 h 7837035"/>
                <a:gd name="connsiteX691" fmla="*/ 1586151 w 4525107"/>
                <a:gd name="connsiteY691" fmla="*/ 5256087 h 7837035"/>
                <a:gd name="connsiteX692" fmla="*/ 1717790 w 4525107"/>
                <a:gd name="connsiteY692" fmla="*/ 4847999 h 7837035"/>
                <a:gd name="connsiteX693" fmla="*/ 1645986 w 4525107"/>
                <a:gd name="connsiteY693" fmla="*/ 4707813 h 7837035"/>
                <a:gd name="connsiteX694" fmla="*/ 1602040 w 4525107"/>
                <a:gd name="connsiteY694" fmla="*/ 4702833 h 7837035"/>
                <a:gd name="connsiteX695" fmla="*/ 1522491 w 4525107"/>
                <a:gd name="connsiteY695" fmla="*/ 4199055 h 7837035"/>
                <a:gd name="connsiteX696" fmla="*/ 1431337 w 4525107"/>
                <a:gd name="connsiteY696" fmla="*/ 4417265 h 7837035"/>
                <a:gd name="connsiteX697" fmla="*/ 4069278 w 4525107"/>
                <a:gd name="connsiteY697" fmla="*/ 4476999 h 7837035"/>
                <a:gd name="connsiteX698" fmla="*/ 4128948 w 4525107"/>
                <a:gd name="connsiteY698" fmla="*/ 4235315 h 7837035"/>
                <a:gd name="connsiteX699" fmla="*/ 1522491 w 4525107"/>
                <a:gd name="connsiteY699" fmla="*/ 4199055 h 7837035"/>
                <a:gd name="connsiteX700" fmla="*/ 1634156 w 4525107"/>
                <a:gd name="connsiteY700" fmla="*/ 3782717 h 7837035"/>
                <a:gd name="connsiteX701" fmla="*/ 1547841 w 4525107"/>
                <a:gd name="connsiteY701" fmla="*/ 4002885 h 7837035"/>
                <a:gd name="connsiteX702" fmla="*/ 2655837 w 4525107"/>
                <a:gd name="connsiteY702" fmla="*/ 4202997 h 7837035"/>
                <a:gd name="connsiteX703" fmla="*/ 2714237 w 4525107"/>
                <a:gd name="connsiteY703" fmla="*/ 3988861 h 7837035"/>
                <a:gd name="connsiteX704" fmla="*/ 1634156 w 4525107"/>
                <a:gd name="connsiteY704" fmla="*/ 3782717 h 7837035"/>
                <a:gd name="connsiteX705" fmla="*/ 4240779 w 4525107"/>
                <a:gd name="connsiteY705" fmla="*/ 3761431 h 7837035"/>
                <a:gd name="connsiteX706" fmla="*/ 2987347 w 4525107"/>
                <a:gd name="connsiteY706" fmla="*/ 3998287 h 7837035"/>
                <a:gd name="connsiteX707" fmla="*/ 2929464 w 4525107"/>
                <a:gd name="connsiteY707" fmla="*/ 4214033 h 7837035"/>
                <a:gd name="connsiteX708" fmla="*/ 4186459 w 4525107"/>
                <a:gd name="connsiteY708" fmla="*/ 4004373 h 7837035"/>
                <a:gd name="connsiteX709" fmla="*/ 4240779 w 4525107"/>
                <a:gd name="connsiteY709" fmla="*/ 3761431 h 7837035"/>
                <a:gd name="connsiteX710" fmla="*/ 3696218 w 4525107"/>
                <a:gd name="connsiteY710" fmla="*/ 804829 h 7837035"/>
                <a:gd name="connsiteX711" fmla="*/ 3672479 w 4525107"/>
                <a:gd name="connsiteY711" fmla="*/ 1845263 h 7837035"/>
                <a:gd name="connsiteX712" fmla="*/ 3344917 w 4525107"/>
                <a:gd name="connsiteY712" fmla="*/ 3376564 h 7837035"/>
                <a:gd name="connsiteX713" fmla="*/ 3750295 w 4525107"/>
                <a:gd name="connsiteY713" fmla="*/ 1871901 h 7837035"/>
                <a:gd name="connsiteX714" fmla="*/ 3696218 w 4525107"/>
                <a:gd name="connsiteY714" fmla="*/ 804829 h 7837035"/>
                <a:gd name="connsiteX715" fmla="*/ 3179811 w 4525107"/>
                <a:gd name="connsiteY715" fmla="*/ 795255 h 7837035"/>
                <a:gd name="connsiteX716" fmla="*/ 3156072 w 4525107"/>
                <a:gd name="connsiteY716" fmla="*/ 1835689 h 7837035"/>
                <a:gd name="connsiteX717" fmla="*/ 2924762 w 4525107"/>
                <a:gd name="connsiteY717" fmla="*/ 2917811 h 7837035"/>
                <a:gd name="connsiteX718" fmla="*/ 3233888 w 4525107"/>
                <a:gd name="connsiteY718" fmla="*/ 1862327 h 7837035"/>
                <a:gd name="connsiteX719" fmla="*/ 3179811 w 4525107"/>
                <a:gd name="connsiteY719" fmla="*/ 795255 h 7837035"/>
                <a:gd name="connsiteX720" fmla="*/ 2620412 w 4525107"/>
                <a:gd name="connsiteY720" fmla="*/ 665765 h 7837035"/>
                <a:gd name="connsiteX721" fmla="*/ 2596673 w 4525107"/>
                <a:gd name="connsiteY721" fmla="*/ 1706199 h 7837035"/>
                <a:gd name="connsiteX722" fmla="*/ 2365363 w 4525107"/>
                <a:gd name="connsiteY722" fmla="*/ 2788321 h 7837035"/>
                <a:gd name="connsiteX723" fmla="*/ 2674489 w 4525107"/>
                <a:gd name="connsiteY723" fmla="*/ 1732837 h 7837035"/>
                <a:gd name="connsiteX724" fmla="*/ 2620412 w 4525107"/>
                <a:gd name="connsiteY724" fmla="*/ 665765 h 7837035"/>
                <a:gd name="connsiteX725" fmla="*/ 1985519 w 4525107"/>
                <a:gd name="connsiteY725" fmla="*/ 434221 h 7837035"/>
                <a:gd name="connsiteX726" fmla="*/ 4391835 w 4525107"/>
                <a:gd name="connsiteY726" fmla="*/ 450263 h 7837035"/>
                <a:gd name="connsiteX727" fmla="*/ 4525107 w 4525107"/>
                <a:gd name="connsiteY727" fmla="*/ 7837035 h 7837035"/>
                <a:gd name="connsiteX728" fmla="*/ 0 w 4525107"/>
                <a:gd name="connsiteY728" fmla="*/ 6758511 h 7837035"/>
                <a:gd name="connsiteX729" fmla="*/ 1985519 w 4525107"/>
                <a:gd name="connsiteY729" fmla="*/ 434221 h 7837035"/>
                <a:gd name="connsiteX0" fmla="*/ 3633745 w 4525107"/>
                <a:gd name="connsiteY0" fmla="*/ 6697423 h 7837035"/>
                <a:gd name="connsiteX1" fmla="*/ 3629790 w 4525107"/>
                <a:gd name="connsiteY1" fmla="*/ 6779437 h 7837035"/>
                <a:gd name="connsiteX2" fmla="*/ 3599816 w 4525107"/>
                <a:gd name="connsiteY2" fmla="*/ 6858791 h 7837035"/>
                <a:gd name="connsiteX3" fmla="*/ 3603770 w 4525107"/>
                <a:gd name="connsiteY3" fmla="*/ 6776775 h 7837035"/>
                <a:gd name="connsiteX4" fmla="*/ 3633745 w 4525107"/>
                <a:gd name="connsiteY4" fmla="*/ 6697423 h 7837035"/>
                <a:gd name="connsiteX5" fmla="*/ 3524733 w 4525107"/>
                <a:gd name="connsiteY5" fmla="*/ 6605741 h 7837035"/>
                <a:gd name="connsiteX6" fmla="*/ 3534146 w 4525107"/>
                <a:gd name="connsiteY6" fmla="*/ 6606129 h 7837035"/>
                <a:gd name="connsiteX7" fmla="*/ 3536070 w 4525107"/>
                <a:gd name="connsiteY7" fmla="*/ 6607587 h 7837035"/>
                <a:gd name="connsiteX8" fmla="*/ 3485494 w 4525107"/>
                <a:gd name="connsiteY8" fmla="*/ 6692481 h 7837035"/>
                <a:gd name="connsiteX9" fmla="*/ 3489391 w 4525107"/>
                <a:gd name="connsiteY9" fmla="*/ 6791223 h 7837035"/>
                <a:gd name="connsiteX10" fmla="*/ 3487005 w 4525107"/>
                <a:gd name="connsiteY10" fmla="*/ 6791585 h 7837035"/>
                <a:gd name="connsiteX11" fmla="*/ 3466246 w 4525107"/>
                <a:gd name="connsiteY11" fmla="*/ 6687589 h 7837035"/>
                <a:gd name="connsiteX12" fmla="*/ 3524733 w 4525107"/>
                <a:gd name="connsiteY12" fmla="*/ 6605741 h 7837035"/>
                <a:gd name="connsiteX13" fmla="*/ 2429818 w 4525107"/>
                <a:gd name="connsiteY13" fmla="*/ 6547021 h 7837035"/>
                <a:gd name="connsiteX14" fmla="*/ 2416829 w 4525107"/>
                <a:gd name="connsiteY14" fmla="*/ 6628097 h 7837035"/>
                <a:gd name="connsiteX15" fmla="*/ 2378274 w 4525107"/>
                <a:gd name="connsiteY15" fmla="*/ 6703653 h 7837035"/>
                <a:gd name="connsiteX16" fmla="*/ 2391262 w 4525107"/>
                <a:gd name="connsiteY16" fmla="*/ 6622577 h 7837035"/>
                <a:gd name="connsiteX17" fmla="*/ 2429818 w 4525107"/>
                <a:gd name="connsiteY17" fmla="*/ 6547021 h 7837035"/>
                <a:gd name="connsiteX18" fmla="*/ 3903054 w 4525107"/>
                <a:gd name="connsiteY18" fmla="*/ 6528809 h 7837035"/>
                <a:gd name="connsiteX19" fmla="*/ 3972388 w 4525107"/>
                <a:gd name="connsiteY19" fmla="*/ 6569063 h 7837035"/>
                <a:gd name="connsiteX20" fmla="*/ 4051953 w 4525107"/>
                <a:gd name="connsiteY20" fmla="*/ 6559203 h 7837035"/>
                <a:gd name="connsiteX21" fmla="*/ 4052284 w 4525107"/>
                <a:gd name="connsiteY21" fmla="*/ 6561335 h 7837035"/>
                <a:gd name="connsiteX22" fmla="*/ 3968775 w 4525107"/>
                <a:gd name="connsiteY22" fmla="*/ 6586771 h 7837035"/>
                <a:gd name="connsiteX23" fmla="*/ 3901912 w 4525107"/>
                <a:gd name="connsiteY23" fmla="*/ 6530641 h 7837035"/>
                <a:gd name="connsiteX24" fmla="*/ 3903054 w 4525107"/>
                <a:gd name="connsiteY24" fmla="*/ 6528809 h 7837035"/>
                <a:gd name="connsiteX25" fmla="*/ 662179 w 4525107"/>
                <a:gd name="connsiteY25" fmla="*/ 6508497 h 7837035"/>
                <a:gd name="connsiteX26" fmla="*/ 2520599 w 4525107"/>
                <a:gd name="connsiteY26" fmla="*/ 7334403 h 7837035"/>
                <a:gd name="connsiteX27" fmla="*/ 4097485 w 4525107"/>
                <a:gd name="connsiteY27" fmla="*/ 7071757 h 7837035"/>
                <a:gd name="connsiteX28" fmla="*/ 2625841 w 4525107"/>
                <a:gd name="connsiteY28" fmla="*/ 7194689 h 7837035"/>
                <a:gd name="connsiteX29" fmla="*/ 662179 w 4525107"/>
                <a:gd name="connsiteY29" fmla="*/ 6508497 h 7837035"/>
                <a:gd name="connsiteX30" fmla="*/ 3943532 w 4525107"/>
                <a:gd name="connsiteY30" fmla="*/ 6482905 h 7837035"/>
                <a:gd name="connsiteX31" fmla="*/ 4009081 w 4525107"/>
                <a:gd name="connsiteY31" fmla="*/ 6488787 h 7837035"/>
                <a:gd name="connsiteX32" fmla="*/ 4088433 w 4525107"/>
                <a:gd name="connsiteY32" fmla="*/ 6518759 h 7837035"/>
                <a:gd name="connsiteX33" fmla="*/ 4006417 w 4525107"/>
                <a:gd name="connsiteY33" fmla="*/ 6514805 h 7837035"/>
                <a:gd name="connsiteX34" fmla="*/ 3927066 w 4525107"/>
                <a:gd name="connsiteY34" fmla="*/ 6484831 h 7837035"/>
                <a:gd name="connsiteX35" fmla="*/ 3943532 w 4525107"/>
                <a:gd name="connsiteY35" fmla="*/ 6482905 h 7837035"/>
                <a:gd name="connsiteX36" fmla="*/ 2331600 w 4525107"/>
                <a:gd name="connsiteY36" fmla="*/ 6443861 h 7837035"/>
                <a:gd name="connsiteX37" fmla="*/ 2340912 w 4525107"/>
                <a:gd name="connsiteY37" fmla="*/ 6445285 h 7837035"/>
                <a:gd name="connsiteX38" fmla="*/ 2342664 w 4525107"/>
                <a:gd name="connsiteY38" fmla="*/ 6446945 h 7837035"/>
                <a:gd name="connsiteX39" fmla="*/ 2283020 w 4525107"/>
                <a:gd name="connsiteY39" fmla="*/ 6525735 h 7837035"/>
                <a:gd name="connsiteX40" fmla="*/ 2275988 w 4525107"/>
                <a:gd name="connsiteY40" fmla="*/ 6624303 h 7837035"/>
                <a:gd name="connsiteX41" fmla="*/ 2273576 w 4525107"/>
                <a:gd name="connsiteY41" fmla="*/ 6624399 h 7837035"/>
                <a:gd name="connsiteX42" fmla="*/ 2264430 w 4525107"/>
                <a:gd name="connsiteY42" fmla="*/ 6518747 h 7837035"/>
                <a:gd name="connsiteX43" fmla="*/ 2331600 w 4525107"/>
                <a:gd name="connsiteY43" fmla="*/ 6443861 h 7837035"/>
                <a:gd name="connsiteX44" fmla="*/ 2716104 w 4525107"/>
                <a:gd name="connsiteY44" fmla="*/ 6409185 h 7837035"/>
                <a:gd name="connsiteX45" fmla="*/ 2780567 w 4525107"/>
                <a:gd name="connsiteY45" fmla="*/ 6456851 h 7837035"/>
                <a:gd name="connsiteX46" fmla="*/ 2860734 w 4525107"/>
                <a:gd name="connsiteY46" fmla="*/ 6455839 h 7837035"/>
                <a:gd name="connsiteX47" fmla="*/ 2860828 w 4525107"/>
                <a:gd name="connsiteY47" fmla="*/ 6457995 h 7837035"/>
                <a:gd name="connsiteX48" fmla="*/ 2775020 w 4525107"/>
                <a:gd name="connsiteY48" fmla="*/ 6474051 h 7837035"/>
                <a:gd name="connsiteX49" fmla="*/ 2714766 w 4525107"/>
                <a:gd name="connsiteY49" fmla="*/ 6410879 h 7837035"/>
                <a:gd name="connsiteX50" fmla="*/ 2716104 w 4525107"/>
                <a:gd name="connsiteY50" fmla="*/ 6409185 h 7837035"/>
                <a:gd name="connsiteX51" fmla="*/ 3966317 w 4525107"/>
                <a:gd name="connsiteY51" fmla="*/ 6396875 h 7837035"/>
                <a:gd name="connsiteX52" fmla="*/ 3996260 w 4525107"/>
                <a:gd name="connsiteY52" fmla="*/ 6399529 h 7837035"/>
                <a:gd name="connsiteX53" fmla="*/ 4062819 w 4525107"/>
                <a:gd name="connsiteY53" fmla="*/ 6457133 h 7837035"/>
                <a:gd name="connsiteX54" fmla="*/ 4061663 w 4525107"/>
                <a:gd name="connsiteY54" fmla="*/ 6459037 h 7837035"/>
                <a:gd name="connsiteX55" fmla="*/ 3992514 w 4525107"/>
                <a:gd name="connsiteY55" fmla="*/ 6417875 h 7837035"/>
                <a:gd name="connsiteX56" fmla="*/ 3912767 w 4525107"/>
                <a:gd name="connsiteY56" fmla="*/ 6428645 h 7837035"/>
                <a:gd name="connsiteX57" fmla="*/ 3912449 w 4525107"/>
                <a:gd name="connsiteY57" fmla="*/ 6426439 h 7837035"/>
                <a:gd name="connsiteX58" fmla="*/ 3940569 w 4525107"/>
                <a:gd name="connsiteY58" fmla="*/ 6401053 h 7837035"/>
                <a:gd name="connsiteX59" fmla="*/ 3966317 w 4525107"/>
                <a:gd name="connsiteY59" fmla="*/ 6396875 h 7837035"/>
                <a:gd name="connsiteX60" fmla="*/ 3672679 w 4525107"/>
                <a:gd name="connsiteY60" fmla="*/ 6390437 h 7837035"/>
                <a:gd name="connsiteX61" fmla="*/ 3633129 w 4525107"/>
                <a:gd name="connsiteY61" fmla="*/ 6429881 h 7837035"/>
                <a:gd name="connsiteX62" fmla="*/ 3672532 w 4525107"/>
                <a:gd name="connsiteY62" fmla="*/ 6489497 h 7837035"/>
                <a:gd name="connsiteX63" fmla="*/ 3732146 w 4525107"/>
                <a:gd name="connsiteY63" fmla="*/ 6450095 h 7837035"/>
                <a:gd name="connsiteX64" fmla="*/ 3692744 w 4525107"/>
                <a:gd name="connsiteY64" fmla="*/ 6390479 h 7837035"/>
                <a:gd name="connsiteX65" fmla="*/ 3672679 w 4525107"/>
                <a:gd name="connsiteY65" fmla="*/ 6390437 h 7837035"/>
                <a:gd name="connsiteX66" fmla="*/ 2761404 w 4525107"/>
                <a:gd name="connsiteY66" fmla="*/ 6368033 h 7837035"/>
                <a:gd name="connsiteX67" fmla="*/ 2825903 w 4525107"/>
                <a:gd name="connsiteY67" fmla="*/ 6381119 h 7837035"/>
                <a:gd name="connsiteX68" fmla="*/ 2901458 w 4525107"/>
                <a:gd name="connsiteY68" fmla="*/ 6419673 h 7837035"/>
                <a:gd name="connsiteX69" fmla="*/ 2820381 w 4525107"/>
                <a:gd name="connsiteY69" fmla="*/ 6406685 h 7837035"/>
                <a:gd name="connsiteX70" fmla="*/ 2744826 w 4525107"/>
                <a:gd name="connsiteY70" fmla="*/ 6368129 h 7837035"/>
                <a:gd name="connsiteX71" fmla="*/ 2761404 w 4525107"/>
                <a:gd name="connsiteY71" fmla="*/ 6368033 h 7837035"/>
                <a:gd name="connsiteX72" fmla="*/ 1374430 w 4525107"/>
                <a:gd name="connsiteY72" fmla="*/ 6330999 h 7837035"/>
                <a:gd name="connsiteX73" fmla="*/ 1361441 w 4525107"/>
                <a:gd name="connsiteY73" fmla="*/ 6412075 h 7837035"/>
                <a:gd name="connsiteX74" fmla="*/ 1322886 w 4525107"/>
                <a:gd name="connsiteY74" fmla="*/ 6487631 h 7837035"/>
                <a:gd name="connsiteX75" fmla="*/ 1335874 w 4525107"/>
                <a:gd name="connsiteY75" fmla="*/ 6406555 h 7837035"/>
                <a:gd name="connsiteX76" fmla="*/ 1374430 w 4525107"/>
                <a:gd name="connsiteY76" fmla="*/ 6330999 h 7837035"/>
                <a:gd name="connsiteX77" fmla="*/ 3925293 w 4525107"/>
                <a:gd name="connsiteY77" fmla="*/ 6317799 h 7837035"/>
                <a:gd name="connsiteX78" fmla="*/ 3962272 w 4525107"/>
                <a:gd name="connsiteY78" fmla="*/ 6323489 h 7837035"/>
                <a:gd name="connsiteX79" fmla="*/ 4043734 w 4525107"/>
                <a:gd name="connsiteY79" fmla="*/ 6391389 h 7837035"/>
                <a:gd name="connsiteX80" fmla="*/ 4042277 w 4525107"/>
                <a:gd name="connsiteY80" fmla="*/ 6393313 h 7837035"/>
                <a:gd name="connsiteX81" fmla="*/ 3957382 w 4525107"/>
                <a:gd name="connsiteY81" fmla="*/ 6342737 h 7837035"/>
                <a:gd name="connsiteX82" fmla="*/ 3858639 w 4525107"/>
                <a:gd name="connsiteY82" fmla="*/ 6346635 h 7837035"/>
                <a:gd name="connsiteX83" fmla="*/ 3858277 w 4525107"/>
                <a:gd name="connsiteY83" fmla="*/ 6344249 h 7837035"/>
                <a:gd name="connsiteX84" fmla="*/ 3893405 w 4525107"/>
                <a:gd name="connsiteY84" fmla="*/ 6319807 h 7837035"/>
                <a:gd name="connsiteX85" fmla="*/ 3925293 w 4525107"/>
                <a:gd name="connsiteY85" fmla="*/ 6317799 h 7837035"/>
                <a:gd name="connsiteX86" fmla="*/ 2793552 w 4525107"/>
                <a:gd name="connsiteY86" fmla="*/ 6285045 h 7837035"/>
                <a:gd name="connsiteX87" fmla="*/ 2823019 w 4525107"/>
                <a:gd name="connsiteY87" fmla="*/ 6290991 h 7837035"/>
                <a:gd name="connsiteX88" fmla="*/ 2882808 w 4525107"/>
                <a:gd name="connsiteY88" fmla="*/ 6355595 h 7837035"/>
                <a:gd name="connsiteX89" fmla="*/ 2881449 w 4525107"/>
                <a:gd name="connsiteY89" fmla="*/ 6357359 h 7837035"/>
                <a:gd name="connsiteX90" fmla="*/ 2817269 w 4525107"/>
                <a:gd name="connsiteY90" fmla="*/ 6308811 h 7837035"/>
                <a:gd name="connsiteX91" fmla="*/ 2736820 w 4525107"/>
                <a:gd name="connsiteY91" fmla="*/ 6310707 h 7837035"/>
                <a:gd name="connsiteX92" fmla="*/ 2736748 w 4525107"/>
                <a:gd name="connsiteY92" fmla="*/ 6308479 h 7837035"/>
                <a:gd name="connsiteX93" fmla="*/ 2767500 w 4525107"/>
                <a:gd name="connsiteY93" fmla="*/ 6286355 h 7837035"/>
                <a:gd name="connsiteX94" fmla="*/ 2793552 w 4525107"/>
                <a:gd name="connsiteY94" fmla="*/ 6285045 h 7837035"/>
                <a:gd name="connsiteX95" fmla="*/ 3683526 w 4525107"/>
                <a:gd name="connsiteY95" fmla="*/ 6278345 h 7837035"/>
                <a:gd name="connsiteX96" fmla="*/ 3710443 w 4525107"/>
                <a:gd name="connsiteY96" fmla="*/ 6278403 h 7837035"/>
                <a:gd name="connsiteX97" fmla="*/ 3763301 w 4525107"/>
                <a:gd name="connsiteY97" fmla="*/ 6358373 h 7837035"/>
                <a:gd name="connsiteX98" fmla="*/ 3744120 w 4525107"/>
                <a:gd name="connsiteY98" fmla="*/ 6391687 h 7837035"/>
                <a:gd name="connsiteX99" fmla="*/ 3772227 w 4525107"/>
                <a:gd name="connsiteY99" fmla="*/ 6391253 h 7837035"/>
                <a:gd name="connsiteX100" fmla="*/ 3825084 w 4525107"/>
                <a:gd name="connsiteY100" fmla="*/ 6471223 h 7837035"/>
                <a:gd name="connsiteX101" fmla="*/ 3745113 w 4525107"/>
                <a:gd name="connsiteY101" fmla="*/ 6524081 h 7837035"/>
                <a:gd name="connsiteX102" fmla="*/ 3722251 w 4525107"/>
                <a:gd name="connsiteY102" fmla="*/ 6514399 h 7837035"/>
                <a:gd name="connsiteX103" fmla="*/ 3725347 w 4525107"/>
                <a:gd name="connsiteY103" fmla="*/ 6548949 h 7837035"/>
                <a:gd name="connsiteX104" fmla="*/ 3645374 w 4525107"/>
                <a:gd name="connsiteY104" fmla="*/ 6601809 h 7837035"/>
                <a:gd name="connsiteX105" fmla="*/ 3592517 w 4525107"/>
                <a:gd name="connsiteY105" fmla="*/ 6521839 h 7837035"/>
                <a:gd name="connsiteX106" fmla="*/ 3612814 w 4525107"/>
                <a:gd name="connsiteY106" fmla="*/ 6487429 h 7837035"/>
                <a:gd name="connsiteX107" fmla="*/ 3579077 w 4525107"/>
                <a:gd name="connsiteY107" fmla="*/ 6490189 h 7837035"/>
                <a:gd name="connsiteX108" fmla="*/ 3526219 w 4525107"/>
                <a:gd name="connsiteY108" fmla="*/ 6410219 h 7837035"/>
                <a:gd name="connsiteX109" fmla="*/ 3606190 w 4525107"/>
                <a:gd name="connsiteY109" fmla="*/ 6357361 h 7837035"/>
                <a:gd name="connsiteX110" fmla="*/ 3636912 w 4525107"/>
                <a:gd name="connsiteY110" fmla="*/ 6373903 h 7837035"/>
                <a:gd name="connsiteX111" fmla="*/ 3630472 w 4525107"/>
                <a:gd name="connsiteY111" fmla="*/ 6331261 h 7837035"/>
                <a:gd name="connsiteX112" fmla="*/ 3683526 w 4525107"/>
                <a:gd name="connsiteY112" fmla="*/ 6278345 h 7837035"/>
                <a:gd name="connsiteX113" fmla="*/ 3684309 w 4525107"/>
                <a:gd name="connsiteY113" fmla="*/ 6261871 h 7837035"/>
                <a:gd name="connsiteX114" fmla="*/ 3625837 w 4525107"/>
                <a:gd name="connsiteY114" fmla="*/ 6320187 h 7837035"/>
                <a:gd name="connsiteX115" fmla="*/ 3632934 w 4525107"/>
                <a:gd name="connsiteY115" fmla="*/ 6367185 h 7837035"/>
                <a:gd name="connsiteX116" fmla="*/ 3599077 w 4525107"/>
                <a:gd name="connsiteY116" fmla="*/ 6348955 h 7837035"/>
                <a:gd name="connsiteX117" fmla="*/ 3510940 w 4525107"/>
                <a:gd name="connsiteY117" fmla="*/ 6407209 h 7837035"/>
                <a:gd name="connsiteX118" fmla="*/ 3569193 w 4525107"/>
                <a:gd name="connsiteY118" fmla="*/ 6495345 h 7837035"/>
                <a:gd name="connsiteX119" fmla="*/ 3606377 w 4525107"/>
                <a:gd name="connsiteY119" fmla="*/ 6492301 h 7837035"/>
                <a:gd name="connsiteX120" fmla="*/ 3584009 w 4525107"/>
                <a:gd name="connsiteY120" fmla="*/ 6530223 h 7837035"/>
                <a:gd name="connsiteX121" fmla="*/ 3642262 w 4525107"/>
                <a:gd name="connsiteY121" fmla="*/ 6618359 h 7837035"/>
                <a:gd name="connsiteX122" fmla="*/ 3730399 w 4525107"/>
                <a:gd name="connsiteY122" fmla="*/ 6560105 h 7837035"/>
                <a:gd name="connsiteX123" fmla="*/ 3726985 w 4525107"/>
                <a:gd name="connsiteY123" fmla="*/ 6522027 h 7837035"/>
                <a:gd name="connsiteX124" fmla="*/ 3752183 w 4525107"/>
                <a:gd name="connsiteY124" fmla="*/ 6532699 h 7837035"/>
                <a:gd name="connsiteX125" fmla="*/ 3840320 w 4525107"/>
                <a:gd name="connsiteY125" fmla="*/ 6474445 h 7837035"/>
                <a:gd name="connsiteX126" fmla="*/ 3782066 w 4525107"/>
                <a:gd name="connsiteY126" fmla="*/ 6386305 h 7837035"/>
                <a:gd name="connsiteX127" fmla="*/ 3751088 w 4525107"/>
                <a:gd name="connsiteY127" fmla="*/ 6386783 h 7837035"/>
                <a:gd name="connsiteX128" fmla="*/ 3772228 w 4525107"/>
                <a:gd name="connsiteY128" fmla="*/ 6350071 h 7837035"/>
                <a:gd name="connsiteX129" fmla="*/ 3713975 w 4525107"/>
                <a:gd name="connsiteY129" fmla="*/ 6261933 h 7837035"/>
                <a:gd name="connsiteX130" fmla="*/ 3684309 w 4525107"/>
                <a:gd name="connsiteY130" fmla="*/ 6261871 h 7837035"/>
                <a:gd name="connsiteX131" fmla="*/ 2502421 w 4525107"/>
                <a:gd name="connsiteY131" fmla="*/ 6246213 h 7837035"/>
                <a:gd name="connsiteX132" fmla="*/ 2458757 w 4525107"/>
                <a:gd name="connsiteY132" fmla="*/ 6281049 h 7837035"/>
                <a:gd name="connsiteX133" fmla="*/ 2491334 w 4525107"/>
                <a:gd name="connsiteY133" fmla="*/ 6344651 h 7837035"/>
                <a:gd name="connsiteX134" fmla="*/ 2554936 w 4525107"/>
                <a:gd name="connsiteY134" fmla="*/ 6312077 h 7837035"/>
                <a:gd name="connsiteX135" fmla="*/ 2522359 w 4525107"/>
                <a:gd name="connsiteY135" fmla="*/ 6248473 h 7837035"/>
                <a:gd name="connsiteX136" fmla="*/ 2502421 w 4525107"/>
                <a:gd name="connsiteY136" fmla="*/ 6246213 h 7837035"/>
                <a:gd name="connsiteX137" fmla="*/ 1276212 w 4525107"/>
                <a:gd name="connsiteY137" fmla="*/ 6227839 h 7837035"/>
                <a:gd name="connsiteX138" fmla="*/ 1285524 w 4525107"/>
                <a:gd name="connsiteY138" fmla="*/ 6229263 h 7837035"/>
                <a:gd name="connsiteX139" fmla="*/ 1287276 w 4525107"/>
                <a:gd name="connsiteY139" fmla="*/ 6230923 h 7837035"/>
                <a:gd name="connsiteX140" fmla="*/ 1227632 w 4525107"/>
                <a:gd name="connsiteY140" fmla="*/ 6309713 h 7837035"/>
                <a:gd name="connsiteX141" fmla="*/ 1220600 w 4525107"/>
                <a:gd name="connsiteY141" fmla="*/ 6408281 h 7837035"/>
                <a:gd name="connsiteX142" fmla="*/ 1218188 w 4525107"/>
                <a:gd name="connsiteY142" fmla="*/ 6408377 h 7837035"/>
                <a:gd name="connsiteX143" fmla="*/ 1209042 w 4525107"/>
                <a:gd name="connsiteY143" fmla="*/ 6302725 h 7837035"/>
                <a:gd name="connsiteX144" fmla="*/ 1276212 w 4525107"/>
                <a:gd name="connsiteY144" fmla="*/ 6227839 h 7837035"/>
                <a:gd name="connsiteX145" fmla="*/ 3415853 w 4525107"/>
                <a:gd name="connsiteY145" fmla="*/ 6219461 h 7837035"/>
                <a:gd name="connsiteX146" fmla="*/ 3452831 w 4525107"/>
                <a:gd name="connsiteY146" fmla="*/ 6225153 h 7837035"/>
                <a:gd name="connsiteX147" fmla="*/ 3534295 w 4525107"/>
                <a:gd name="connsiteY147" fmla="*/ 6293049 h 7837035"/>
                <a:gd name="connsiteX148" fmla="*/ 3532837 w 4525107"/>
                <a:gd name="connsiteY148" fmla="*/ 6294977 h 7837035"/>
                <a:gd name="connsiteX149" fmla="*/ 3447941 w 4525107"/>
                <a:gd name="connsiteY149" fmla="*/ 6244399 h 7837035"/>
                <a:gd name="connsiteX150" fmla="*/ 3349197 w 4525107"/>
                <a:gd name="connsiteY150" fmla="*/ 6248297 h 7837035"/>
                <a:gd name="connsiteX151" fmla="*/ 3348836 w 4525107"/>
                <a:gd name="connsiteY151" fmla="*/ 6245911 h 7837035"/>
                <a:gd name="connsiteX152" fmla="*/ 3383964 w 4525107"/>
                <a:gd name="connsiteY152" fmla="*/ 6221467 h 7837035"/>
                <a:gd name="connsiteX153" fmla="*/ 3415853 w 4525107"/>
                <a:gd name="connsiteY153" fmla="*/ 6219461 h 7837035"/>
                <a:gd name="connsiteX154" fmla="*/ 2729599 w 4525107"/>
                <a:gd name="connsiteY154" fmla="*/ 6200397 h 7837035"/>
                <a:gd name="connsiteX155" fmla="*/ 2797638 w 4525107"/>
                <a:gd name="connsiteY155" fmla="*/ 6211663 h 7837035"/>
                <a:gd name="connsiteX156" fmla="*/ 2871101 w 4525107"/>
                <a:gd name="connsiteY156" fmla="*/ 6288145 h 7837035"/>
                <a:gd name="connsiteX157" fmla="*/ 2869440 w 4525107"/>
                <a:gd name="connsiteY157" fmla="*/ 6289895 h 7837035"/>
                <a:gd name="connsiteX158" fmla="*/ 2790651 w 4525107"/>
                <a:gd name="connsiteY158" fmla="*/ 6230253 h 7837035"/>
                <a:gd name="connsiteX159" fmla="*/ 2692082 w 4525107"/>
                <a:gd name="connsiteY159" fmla="*/ 6223219 h 7837035"/>
                <a:gd name="connsiteX160" fmla="*/ 2691986 w 4525107"/>
                <a:gd name="connsiteY160" fmla="*/ 6220809 h 7837035"/>
                <a:gd name="connsiteX161" fmla="*/ 2729599 w 4525107"/>
                <a:gd name="connsiteY161" fmla="*/ 6200397 h 7837035"/>
                <a:gd name="connsiteX162" fmla="*/ 1660716 w 4525107"/>
                <a:gd name="connsiteY162" fmla="*/ 6193163 h 7837035"/>
                <a:gd name="connsiteX163" fmla="*/ 1725179 w 4525107"/>
                <a:gd name="connsiteY163" fmla="*/ 6240829 h 7837035"/>
                <a:gd name="connsiteX164" fmla="*/ 1805346 w 4525107"/>
                <a:gd name="connsiteY164" fmla="*/ 6239817 h 7837035"/>
                <a:gd name="connsiteX165" fmla="*/ 1805440 w 4525107"/>
                <a:gd name="connsiteY165" fmla="*/ 6241973 h 7837035"/>
                <a:gd name="connsiteX166" fmla="*/ 1719632 w 4525107"/>
                <a:gd name="connsiteY166" fmla="*/ 6258029 h 7837035"/>
                <a:gd name="connsiteX167" fmla="*/ 1659378 w 4525107"/>
                <a:gd name="connsiteY167" fmla="*/ 6194857 h 7837035"/>
                <a:gd name="connsiteX168" fmla="*/ 1660716 w 4525107"/>
                <a:gd name="connsiteY168" fmla="*/ 6193163 h 7837035"/>
                <a:gd name="connsiteX169" fmla="*/ 1706016 w 4525107"/>
                <a:gd name="connsiteY169" fmla="*/ 6152011 h 7837035"/>
                <a:gd name="connsiteX170" fmla="*/ 1770515 w 4525107"/>
                <a:gd name="connsiteY170" fmla="*/ 6165097 h 7837035"/>
                <a:gd name="connsiteX171" fmla="*/ 1846070 w 4525107"/>
                <a:gd name="connsiteY171" fmla="*/ 6203651 h 7837035"/>
                <a:gd name="connsiteX172" fmla="*/ 1764993 w 4525107"/>
                <a:gd name="connsiteY172" fmla="*/ 6190663 h 7837035"/>
                <a:gd name="connsiteX173" fmla="*/ 1689438 w 4525107"/>
                <a:gd name="connsiteY173" fmla="*/ 6152107 h 7837035"/>
                <a:gd name="connsiteX174" fmla="*/ 1706016 w 4525107"/>
                <a:gd name="connsiteY174" fmla="*/ 6152011 h 7837035"/>
                <a:gd name="connsiteX175" fmla="*/ 2525583 w 4525107"/>
                <a:gd name="connsiteY175" fmla="*/ 6136005 h 7837035"/>
                <a:gd name="connsiteX176" fmla="*/ 2552329 w 4525107"/>
                <a:gd name="connsiteY176" fmla="*/ 6139037 h 7837035"/>
                <a:gd name="connsiteX177" fmla="*/ 2596031 w 4525107"/>
                <a:gd name="connsiteY177" fmla="*/ 6224355 h 7837035"/>
                <a:gd name="connsiteX178" fmla="*/ 2573288 w 4525107"/>
                <a:gd name="connsiteY178" fmla="*/ 6255347 h 7837035"/>
                <a:gd name="connsiteX179" fmla="*/ 2601271 w 4525107"/>
                <a:gd name="connsiteY179" fmla="*/ 6258021 h 7837035"/>
                <a:gd name="connsiteX180" fmla="*/ 2644972 w 4525107"/>
                <a:gd name="connsiteY180" fmla="*/ 6343339 h 7837035"/>
                <a:gd name="connsiteX181" fmla="*/ 2559652 w 4525107"/>
                <a:gd name="connsiteY181" fmla="*/ 6387041 h 7837035"/>
                <a:gd name="connsiteX182" fmla="*/ 2537998 w 4525107"/>
                <a:gd name="connsiteY182" fmla="*/ 6374893 h 7837035"/>
                <a:gd name="connsiteX183" fmla="*/ 2537260 w 4525107"/>
                <a:gd name="connsiteY183" fmla="*/ 6409575 h 7837035"/>
                <a:gd name="connsiteX184" fmla="*/ 2451937 w 4525107"/>
                <a:gd name="connsiteY184" fmla="*/ 6453277 h 7837035"/>
                <a:gd name="connsiteX185" fmla="*/ 2408237 w 4525107"/>
                <a:gd name="connsiteY185" fmla="*/ 6367957 h 7837035"/>
                <a:gd name="connsiteX186" fmla="*/ 2432210 w 4525107"/>
                <a:gd name="connsiteY186" fmla="*/ 6335999 h 7837035"/>
                <a:gd name="connsiteX187" fmla="*/ 2398374 w 4525107"/>
                <a:gd name="connsiteY187" fmla="*/ 6335017 h 7837035"/>
                <a:gd name="connsiteX188" fmla="*/ 2354673 w 4525107"/>
                <a:gd name="connsiteY188" fmla="*/ 6249697 h 7837035"/>
                <a:gd name="connsiteX189" fmla="*/ 2439993 w 4525107"/>
                <a:gd name="connsiteY189" fmla="*/ 6205997 h 7837035"/>
                <a:gd name="connsiteX190" fmla="*/ 2468700 w 4525107"/>
                <a:gd name="connsiteY190" fmla="*/ 6225831 h 7837035"/>
                <a:gd name="connsiteX191" fmla="*/ 2467010 w 4525107"/>
                <a:gd name="connsiteY191" fmla="*/ 6182737 h 7837035"/>
                <a:gd name="connsiteX192" fmla="*/ 2525583 w 4525107"/>
                <a:gd name="connsiteY192" fmla="*/ 6136005 h 7837035"/>
                <a:gd name="connsiteX193" fmla="*/ 2528181 w 4525107"/>
                <a:gd name="connsiteY193" fmla="*/ 6119719 h 7837035"/>
                <a:gd name="connsiteX194" fmla="*/ 2463625 w 4525107"/>
                <a:gd name="connsiteY194" fmla="*/ 6171221 h 7837035"/>
                <a:gd name="connsiteX195" fmla="*/ 2465489 w 4525107"/>
                <a:gd name="connsiteY195" fmla="*/ 6218713 h 7837035"/>
                <a:gd name="connsiteX196" fmla="*/ 2433852 w 4525107"/>
                <a:gd name="connsiteY196" fmla="*/ 6196857 h 7837035"/>
                <a:gd name="connsiteX197" fmla="*/ 2339820 w 4525107"/>
                <a:gd name="connsiteY197" fmla="*/ 6245019 h 7837035"/>
                <a:gd name="connsiteX198" fmla="*/ 2387982 w 4525107"/>
                <a:gd name="connsiteY198" fmla="*/ 6339051 h 7837035"/>
                <a:gd name="connsiteX199" fmla="*/ 2425274 w 4525107"/>
                <a:gd name="connsiteY199" fmla="*/ 6340133 h 7837035"/>
                <a:gd name="connsiteX200" fmla="*/ 2398855 w 4525107"/>
                <a:gd name="connsiteY200" fmla="*/ 6375351 h 7837035"/>
                <a:gd name="connsiteX201" fmla="*/ 2447016 w 4525107"/>
                <a:gd name="connsiteY201" fmla="*/ 6469383 h 7837035"/>
                <a:gd name="connsiteX202" fmla="*/ 2541048 w 4525107"/>
                <a:gd name="connsiteY202" fmla="*/ 6421219 h 7837035"/>
                <a:gd name="connsiteX203" fmla="*/ 2541861 w 4525107"/>
                <a:gd name="connsiteY203" fmla="*/ 6382997 h 7837035"/>
                <a:gd name="connsiteX204" fmla="*/ 2565726 w 4525107"/>
                <a:gd name="connsiteY204" fmla="*/ 6396387 h 7837035"/>
                <a:gd name="connsiteX205" fmla="*/ 2659758 w 4525107"/>
                <a:gd name="connsiteY205" fmla="*/ 6348223 h 7837035"/>
                <a:gd name="connsiteX206" fmla="*/ 2611595 w 4525107"/>
                <a:gd name="connsiteY206" fmla="*/ 6254189 h 7837035"/>
                <a:gd name="connsiteX207" fmla="*/ 2580755 w 4525107"/>
                <a:gd name="connsiteY207" fmla="*/ 6251243 h 7837035"/>
                <a:gd name="connsiteX208" fmla="*/ 2605820 w 4525107"/>
                <a:gd name="connsiteY208" fmla="*/ 6217091 h 7837035"/>
                <a:gd name="connsiteX209" fmla="*/ 2557659 w 4525107"/>
                <a:gd name="connsiteY209" fmla="*/ 6123059 h 7837035"/>
                <a:gd name="connsiteX210" fmla="*/ 2528181 w 4525107"/>
                <a:gd name="connsiteY210" fmla="*/ 6119719 h 7837035"/>
                <a:gd name="connsiteX211" fmla="*/ 1738164 w 4525107"/>
                <a:gd name="connsiteY211" fmla="*/ 6069023 h 7837035"/>
                <a:gd name="connsiteX212" fmla="*/ 1767631 w 4525107"/>
                <a:gd name="connsiteY212" fmla="*/ 6074969 h 7837035"/>
                <a:gd name="connsiteX213" fmla="*/ 1827420 w 4525107"/>
                <a:gd name="connsiteY213" fmla="*/ 6139573 h 7837035"/>
                <a:gd name="connsiteX214" fmla="*/ 1826061 w 4525107"/>
                <a:gd name="connsiteY214" fmla="*/ 6141337 h 7837035"/>
                <a:gd name="connsiteX215" fmla="*/ 1761881 w 4525107"/>
                <a:gd name="connsiteY215" fmla="*/ 6092789 h 7837035"/>
                <a:gd name="connsiteX216" fmla="*/ 1681432 w 4525107"/>
                <a:gd name="connsiteY216" fmla="*/ 6094685 h 7837035"/>
                <a:gd name="connsiteX217" fmla="*/ 1681360 w 4525107"/>
                <a:gd name="connsiteY217" fmla="*/ 6092457 h 7837035"/>
                <a:gd name="connsiteX218" fmla="*/ 1712112 w 4525107"/>
                <a:gd name="connsiteY218" fmla="*/ 6070333 h 7837035"/>
                <a:gd name="connsiteX219" fmla="*/ 1738164 w 4525107"/>
                <a:gd name="connsiteY219" fmla="*/ 6069023 h 7837035"/>
                <a:gd name="connsiteX220" fmla="*/ 3854558 w 4525107"/>
                <a:gd name="connsiteY220" fmla="*/ 6058295 h 7837035"/>
                <a:gd name="connsiteX221" fmla="*/ 3909703 w 4525107"/>
                <a:gd name="connsiteY221" fmla="*/ 6153367 h 7837035"/>
                <a:gd name="connsiteX222" fmla="*/ 3851021 w 4525107"/>
                <a:gd name="connsiteY222" fmla="*/ 6246297 h 7837035"/>
                <a:gd name="connsiteX223" fmla="*/ 3848270 w 4525107"/>
                <a:gd name="connsiteY223" fmla="*/ 6245321 h 7837035"/>
                <a:gd name="connsiteX224" fmla="*/ 3884992 w 4525107"/>
                <a:gd name="connsiteY224" fmla="*/ 6152901 h 7837035"/>
                <a:gd name="connsiteX225" fmla="*/ 3851771 w 4525107"/>
                <a:gd name="connsiteY225" fmla="*/ 6059165 h 7837035"/>
                <a:gd name="connsiteX226" fmla="*/ 3854558 w 4525107"/>
                <a:gd name="connsiteY226" fmla="*/ 6058295 h 7837035"/>
                <a:gd name="connsiteX227" fmla="*/ 2234137 w 4525107"/>
                <a:gd name="connsiteY227" fmla="*/ 6046389 h 7837035"/>
                <a:gd name="connsiteX228" fmla="*/ 2302176 w 4525107"/>
                <a:gd name="connsiteY228" fmla="*/ 6057657 h 7837035"/>
                <a:gd name="connsiteX229" fmla="*/ 2375641 w 4525107"/>
                <a:gd name="connsiteY229" fmla="*/ 6134137 h 7837035"/>
                <a:gd name="connsiteX230" fmla="*/ 2373979 w 4525107"/>
                <a:gd name="connsiteY230" fmla="*/ 6135891 h 7837035"/>
                <a:gd name="connsiteX231" fmla="*/ 2295189 w 4525107"/>
                <a:gd name="connsiteY231" fmla="*/ 6076247 h 7837035"/>
                <a:gd name="connsiteX232" fmla="*/ 2196619 w 4525107"/>
                <a:gd name="connsiteY232" fmla="*/ 6069215 h 7837035"/>
                <a:gd name="connsiteX233" fmla="*/ 2196524 w 4525107"/>
                <a:gd name="connsiteY233" fmla="*/ 6066801 h 7837035"/>
                <a:gd name="connsiteX234" fmla="*/ 2234137 w 4525107"/>
                <a:gd name="connsiteY234" fmla="*/ 6046389 h 7837035"/>
                <a:gd name="connsiteX235" fmla="*/ 3816194 w 4525107"/>
                <a:gd name="connsiteY235" fmla="*/ 6043683 h 7837035"/>
                <a:gd name="connsiteX236" fmla="*/ 3841628 w 4525107"/>
                <a:gd name="connsiteY236" fmla="*/ 6127195 h 7837035"/>
                <a:gd name="connsiteX237" fmla="*/ 3785498 w 4525107"/>
                <a:gd name="connsiteY237" fmla="*/ 6194057 h 7837035"/>
                <a:gd name="connsiteX238" fmla="*/ 3783667 w 4525107"/>
                <a:gd name="connsiteY238" fmla="*/ 6192913 h 7837035"/>
                <a:gd name="connsiteX239" fmla="*/ 3823921 w 4525107"/>
                <a:gd name="connsiteY239" fmla="*/ 6123579 h 7837035"/>
                <a:gd name="connsiteX240" fmla="*/ 3814060 w 4525107"/>
                <a:gd name="connsiteY240" fmla="*/ 6044017 h 7837035"/>
                <a:gd name="connsiteX241" fmla="*/ 3816194 w 4525107"/>
                <a:gd name="connsiteY241" fmla="*/ 6043683 h 7837035"/>
                <a:gd name="connsiteX242" fmla="*/ 1447033 w 4525107"/>
                <a:gd name="connsiteY242" fmla="*/ 6030191 h 7837035"/>
                <a:gd name="connsiteX243" fmla="*/ 1403369 w 4525107"/>
                <a:gd name="connsiteY243" fmla="*/ 6065027 h 7837035"/>
                <a:gd name="connsiteX244" fmla="*/ 1435946 w 4525107"/>
                <a:gd name="connsiteY244" fmla="*/ 6128629 h 7837035"/>
                <a:gd name="connsiteX245" fmla="*/ 1499548 w 4525107"/>
                <a:gd name="connsiteY245" fmla="*/ 6096055 h 7837035"/>
                <a:gd name="connsiteX246" fmla="*/ 1466971 w 4525107"/>
                <a:gd name="connsiteY246" fmla="*/ 6032451 h 7837035"/>
                <a:gd name="connsiteX247" fmla="*/ 1447033 w 4525107"/>
                <a:gd name="connsiteY247" fmla="*/ 6030191 h 7837035"/>
                <a:gd name="connsiteX248" fmla="*/ 3770332 w 4525107"/>
                <a:gd name="connsiteY248" fmla="*/ 6023603 h 7837035"/>
                <a:gd name="connsiteX249" fmla="*/ 3766377 w 4525107"/>
                <a:gd name="connsiteY249" fmla="*/ 6105619 h 7837035"/>
                <a:gd name="connsiteX250" fmla="*/ 3737681 w 4525107"/>
                <a:gd name="connsiteY250" fmla="*/ 6182827 h 7837035"/>
                <a:gd name="connsiteX251" fmla="*/ 3814172 w 4525107"/>
                <a:gd name="connsiteY251" fmla="*/ 6307767 h 7837035"/>
                <a:gd name="connsiteX252" fmla="*/ 3783635 w 4525107"/>
                <a:gd name="connsiteY252" fmla="*/ 6360805 h 7837035"/>
                <a:gd name="connsiteX253" fmla="*/ 3828384 w 4525107"/>
                <a:gd name="connsiteY253" fmla="*/ 6360115 h 7837035"/>
                <a:gd name="connsiteX254" fmla="*/ 3912542 w 4525107"/>
                <a:gd name="connsiteY254" fmla="*/ 6487441 h 7837035"/>
                <a:gd name="connsiteX255" fmla="*/ 3828207 w 4525107"/>
                <a:gd name="connsiteY255" fmla="*/ 6571651 h 7837035"/>
                <a:gd name="connsiteX256" fmla="*/ 3911906 w 4525107"/>
                <a:gd name="connsiteY256" fmla="*/ 6623847 h 7837035"/>
                <a:gd name="connsiteX257" fmla="*/ 4010117 w 4525107"/>
                <a:gd name="connsiteY257" fmla="*/ 6608197 h 7837035"/>
                <a:gd name="connsiteX258" fmla="*/ 4010466 w 4525107"/>
                <a:gd name="connsiteY258" fmla="*/ 6611093 h 7837035"/>
                <a:gd name="connsiteX259" fmla="*/ 3906963 w 4525107"/>
                <a:gd name="connsiteY259" fmla="*/ 6648063 h 7837035"/>
                <a:gd name="connsiteX260" fmla="*/ 3826230 w 4525107"/>
                <a:gd name="connsiteY260" fmla="*/ 6573487 h 7837035"/>
                <a:gd name="connsiteX261" fmla="*/ 3827217 w 4525107"/>
                <a:gd name="connsiteY261" fmla="*/ 6571779 h 7837035"/>
                <a:gd name="connsiteX262" fmla="*/ 3785215 w 4525107"/>
                <a:gd name="connsiteY262" fmla="*/ 6571601 h 7837035"/>
                <a:gd name="connsiteX263" fmla="*/ 3748813 w 4525107"/>
                <a:gd name="connsiteY263" fmla="*/ 6556185 h 7837035"/>
                <a:gd name="connsiteX264" fmla="*/ 3753742 w 4525107"/>
                <a:gd name="connsiteY264" fmla="*/ 6611197 h 7837035"/>
                <a:gd name="connsiteX265" fmla="*/ 3741069 w 4525107"/>
                <a:gd name="connsiteY265" fmla="*/ 6643309 h 7837035"/>
                <a:gd name="connsiteX266" fmla="*/ 3791417 w 4525107"/>
                <a:gd name="connsiteY266" fmla="*/ 6737489 h 7837035"/>
                <a:gd name="connsiteX267" fmla="*/ 3732734 w 4525107"/>
                <a:gd name="connsiteY267" fmla="*/ 6830421 h 7837035"/>
                <a:gd name="connsiteX268" fmla="*/ 3729983 w 4525107"/>
                <a:gd name="connsiteY268" fmla="*/ 6829445 h 7837035"/>
                <a:gd name="connsiteX269" fmla="*/ 3766705 w 4525107"/>
                <a:gd name="connsiteY269" fmla="*/ 6737025 h 7837035"/>
                <a:gd name="connsiteX270" fmla="*/ 3738115 w 4525107"/>
                <a:gd name="connsiteY270" fmla="*/ 6648687 h 7837035"/>
                <a:gd name="connsiteX271" fmla="*/ 3687226 w 4525107"/>
                <a:gd name="connsiteY271" fmla="*/ 6689973 h 7837035"/>
                <a:gd name="connsiteX272" fmla="*/ 3710908 w 4525107"/>
                <a:gd name="connsiteY272" fmla="*/ 6772389 h 7837035"/>
                <a:gd name="connsiteX273" fmla="*/ 3654779 w 4525107"/>
                <a:gd name="connsiteY273" fmla="*/ 6839251 h 7837035"/>
                <a:gd name="connsiteX274" fmla="*/ 3652947 w 4525107"/>
                <a:gd name="connsiteY274" fmla="*/ 6838109 h 7837035"/>
                <a:gd name="connsiteX275" fmla="*/ 3693202 w 4525107"/>
                <a:gd name="connsiteY275" fmla="*/ 6768775 h 7837035"/>
                <a:gd name="connsiteX276" fmla="*/ 3684200 w 4525107"/>
                <a:gd name="connsiteY276" fmla="*/ 6690895 h 7837035"/>
                <a:gd name="connsiteX277" fmla="*/ 3626415 w 4525107"/>
                <a:gd name="connsiteY277" fmla="*/ 6695355 h 7837035"/>
                <a:gd name="connsiteX278" fmla="*/ 3580378 w 4525107"/>
                <a:gd name="connsiteY278" fmla="*/ 6673121 h 7837035"/>
                <a:gd name="connsiteX279" fmla="*/ 3544083 w 4525107"/>
                <a:gd name="connsiteY279" fmla="*/ 6738345 h 7837035"/>
                <a:gd name="connsiteX280" fmla="*/ 3554852 w 4525107"/>
                <a:gd name="connsiteY280" fmla="*/ 6818091 h 7837035"/>
                <a:gd name="connsiteX281" fmla="*/ 3552646 w 4525107"/>
                <a:gd name="connsiteY281" fmla="*/ 6818411 h 7837035"/>
                <a:gd name="connsiteX282" fmla="*/ 3525736 w 4525107"/>
                <a:gd name="connsiteY282" fmla="*/ 6734599 h 7837035"/>
                <a:gd name="connsiteX283" fmla="*/ 3574225 w 4525107"/>
                <a:gd name="connsiteY283" fmla="*/ 6667953 h 7837035"/>
                <a:gd name="connsiteX284" fmla="*/ 3542258 w 4525107"/>
                <a:gd name="connsiteY284" fmla="*/ 6568025 h 7837035"/>
                <a:gd name="connsiteX285" fmla="*/ 3574572 w 4525107"/>
                <a:gd name="connsiteY285" fmla="*/ 6513243 h 7837035"/>
                <a:gd name="connsiteX286" fmla="*/ 3520858 w 4525107"/>
                <a:gd name="connsiteY286" fmla="*/ 6517639 h 7837035"/>
                <a:gd name="connsiteX287" fmla="*/ 3494948 w 4525107"/>
                <a:gd name="connsiteY287" fmla="*/ 6508373 h 7837035"/>
                <a:gd name="connsiteX288" fmla="*/ 3402940 w 4525107"/>
                <a:gd name="connsiteY288" fmla="*/ 6550335 h 7837035"/>
                <a:gd name="connsiteX289" fmla="*/ 3310009 w 4525107"/>
                <a:gd name="connsiteY289" fmla="*/ 6491649 h 7837035"/>
                <a:gd name="connsiteX290" fmla="*/ 3310985 w 4525107"/>
                <a:gd name="connsiteY290" fmla="*/ 6488899 h 7837035"/>
                <a:gd name="connsiteX291" fmla="*/ 3403404 w 4525107"/>
                <a:gd name="connsiteY291" fmla="*/ 6525623 h 7837035"/>
                <a:gd name="connsiteX292" fmla="*/ 3484931 w 4525107"/>
                <a:gd name="connsiteY292" fmla="*/ 6502871 h 7837035"/>
                <a:gd name="connsiteX293" fmla="*/ 3444269 w 4525107"/>
                <a:gd name="connsiteY293" fmla="*/ 6456089 h 7837035"/>
                <a:gd name="connsiteX294" fmla="*/ 3368061 w 4525107"/>
                <a:gd name="connsiteY294" fmla="*/ 6469815 h 7837035"/>
                <a:gd name="connsiteX295" fmla="*/ 3301199 w 4525107"/>
                <a:gd name="connsiteY295" fmla="*/ 6413687 h 7837035"/>
                <a:gd name="connsiteX296" fmla="*/ 3302342 w 4525107"/>
                <a:gd name="connsiteY296" fmla="*/ 6411855 h 7837035"/>
                <a:gd name="connsiteX297" fmla="*/ 3371676 w 4525107"/>
                <a:gd name="connsiteY297" fmla="*/ 6452107 h 7837035"/>
                <a:gd name="connsiteX298" fmla="*/ 3440974 w 4525107"/>
                <a:gd name="connsiteY298" fmla="*/ 6447487 h 7837035"/>
                <a:gd name="connsiteX299" fmla="*/ 3436385 w 4525107"/>
                <a:gd name="connsiteY299" fmla="*/ 6393429 h 7837035"/>
                <a:gd name="connsiteX300" fmla="*/ 3361014 w 4525107"/>
                <a:gd name="connsiteY300" fmla="*/ 6388697 h 7837035"/>
                <a:gd name="connsiteX301" fmla="*/ 3281660 w 4525107"/>
                <a:gd name="connsiteY301" fmla="*/ 6358723 h 7837035"/>
                <a:gd name="connsiteX302" fmla="*/ 3298127 w 4525107"/>
                <a:gd name="connsiteY302" fmla="*/ 6356795 h 7837035"/>
                <a:gd name="connsiteX303" fmla="*/ 3363678 w 4525107"/>
                <a:gd name="connsiteY303" fmla="*/ 6362677 h 7837035"/>
                <a:gd name="connsiteX304" fmla="*/ 3437074 w 4525107"/>
                <a:gd name="connsiteY304" fmla="*/ 6389109 h 7837035"/>
                <a:gd name="connsiteX305" fmla="*/ 3465268 w 4525107"/>
                <a:gd name="connsiteY305" fmla="*/ 6336733 h 7837035"/>
                <a:gd name="connsiteX306" fmla="*/ 3402111 w 4525107"/>
                <a:gd name="connsiteY306" fmla="*/ 6302999 h 7837035"/>
                <a:gd name="connsiteX307" fmla="*/ 3322363 w 4525107"/>
                <a:gd name="connsiteY307" fmla="*/ 6313769 h 7837035"/>
                <a:gd name="connsiteX308" fmla="*/ 3322044 w 4525107"/>
                <a:gd name="connsiteY308" fmla="*/ 6311563 h 7837035"/>
                <a:gd name="connsiteX309" fmla="*/ 3350166 w 4525107"/>
                <a:gd name="connsiteY309" fmla="*/ 6286177 h 7837035"/>
                <a:gd name="connsiteX310" fmla="*/ 3375913 w 4525107"/>
                <a:gd name="connsiteY310" fmla="*/ 6281997 h 7837035"/>
                <a:gd name="connsiteX311" fmla="*/ 3405856 w 4525107"/>
                <a:gd name="connsiteY311" fmla="*/ 6284649 h 7837035"/>
                <a:gd name="connsiteX312" fmla="*/ 3471819 w 4525107"/>
                <a:gd name="connsiteY312" fmla="*/ 6330843 h 7837035"/>
                <a:gd name="connsiteX313" fmla="*/ 3564027 w 4525107"/>
                <a:gd name="connsiteY313" fmla="*/ 6306153 h 7837035"/>
                <a:gd name="connsiteX314" fmla="*/ 3612941 w 4525107"/>
                <a:gd name="connsiteY314" fmla="*/ 6332491 h 7837035"/>
                <a:gd name="connsiteX315" fmla="*/ 3602687 w 4525107"/>
                <a:gd name="connsiteY315" fmla="*/ 6264597 h 7837035"/>
                <a:gd name="connsiteX316" fmla="*/ 3687158 w 4525107"/>
                <a:gd name="connsiteY316" fmla="*/ 6180349 h 7837035"/>
                <a:gd name="connsiteX317" fmla="*/ 3730014 w 4525107"/>
                <a:gd name="connsiteY317" fmla="*/ 6180439 h 7837035"/>
                <a:gd name="connsiteX318" fmla="*/ 3736096 w 4525107"/>
                <a:gd name="connsiteY318" fmla="*/ 6182333 h 7837035"/>
                <a:gd name="connsiteX319" fmla="*/ 3740357 w 4525107"/>
                <a:gd name="connsiteY319" fmla="*/ 6102957 h 7837035"/>
                <a:gd name="connsiteX320" fmla="*/ 3770332 w 4525107"/>
                <a:gd name="connsiteY320" fmla="*/ 6023603 h 7837035"/>
                <a:gd name="connsiteX321" fmla="*/ 3705256 w 4525107"/>
                <a:gd name="connsiteY321" fmla="*/ 6022629 h 7837035"/>
                <a:gd name="connsiteX322" fmla="*/ 3714084 w 4525107"/>
                <a:gd name="connsiteY322" fmla="*/ 6022839 h 7837035"/>
                <a:gd name="connsiteX323" fmla="*/ 3715987 w 4525107"/>
                <a:gd name="connsiteY323" fmla="*/ 6023995 h 7837035"/>
                <a:gd name="connsiteX324" fmla="*/ 3674828 w 4525107"/>
                <a:gd name="connsiteY324" fmla="*/ 6093143 h 7837035"/>
                <a:gd name="connsiteX325" fmla="*/ 3685596 w 4525107"/>
                <a:gd name="connsiteY325" fmla="*/ 6172893 h 7837035"/>
                <a:gd name="connsiteX326" fmla="*/ 3683388 w 4525107"/>
                <a:gd name="connsiteY326" fmla="*/ 6173211 h 7837035"/>
                <a:gd name="connsiteX327" fmla="*/ 3656478 w 4525107"/>
                <a:gd name="connsiteY327" fmla="*/ 6089399 h 7837035"/>
                <a:gd name="connsiteX328" fmla="*/ 3705256 w 4525107"/>
                <a:gd name="connsiteY328" fmla="*/ 6022629 h 7837035"/>
                <a:gd name="connsiteX329" fmla="*/ 3642996 w 4525107"/>
                <a:gd name="connsiteY329" fmla="*/ 6021637 h 7837035"/>
                <a:gd name="connsiteX330" fmla="*/ 3652409 w 4525107"/>
                <a:gd name="connsiteY330" fmla="*/ 6022023 h 7837035"/>
                <a:gd name="connsiteX331" fmla="*/ 3654335 w 4525107"/>
                <a:gd name="connsiteY331" fmla="*/ 6023481 h 7837035"/>
                <a:gd name="connsiteX332" fmla="*/ 3603757 w 4525107"/>
                <a:gd name="connsiteY332" fmla="*/ 6108377 h 7837035"/>
                <a:gd name="connsiteX333" fmla="*/ 3607654 w 4525107"/>
                <a:gd name="connsiteY333" fmla="*/ 6207119 h 7837035"/>
                <a:gd name="connsiteX334" fmla="*/ 3605268 w 4525107"/>
                <a:gd name="connsiteY334" fmla="*/ 6207481 h 7837035"/>
                <a:gd name="connsiteX335" fmla="*/ 3584511 w 4525107"/>
                <a:gd name="connsiteY335" fmla="*/ 6103485 h 7837035"/>
                <a:gd name="connsiteX336" fmla="*/ 3642996 w 4525107"/>
                <a:gd name="connsiteY336" fmla="*/ 6021637 h 7837035"/>
                <a:gd name="connsiteX337" fmla="*/ 1674211 w 4525107"/>
                <a:gd name="connsiteY337" fmla="*/ 5984375 h 7837035"/>
                <a:gd name="connsiteX338" fmla="*/ 1742250 w 4525107"/>
                <a:gd name="connsiteY338" fmla="*/ 5995641 h 7837035"/>
                <a:gd name="connsiteX339" fmla="*/ 1815713 w 4525107"/>
                <a:gd name="connsiteY339" fmla="*/ 6072123 h 7837035"/>
                <a:gd name="connsiteX340" fmla="*/ 1814052 w 4525107"/>
                <a:gd name="connsiteY340" fmla="*/ 6073873 h 7837035"/>
                <a:gd name="connsiteX341" fmla="*/ 1735263 w 4525107"/>
                <a:gd name="connsiteY341" fmla="*/ 6014231 h 7837035"/>
                <a:gd name="connsiteX342" fmla="*/ 1636694 w 4525107"/>
                <a:gd name="connsiteY342" fmla="*/ 6007197 h 7837035"/>
                <a:gd name="connsiteX343" fmla="*/ 1636598 w 4525107"/>
                <a:gd name="connsiteY343" fmla="*/ 6004787 h 7837035"/>
                <a:gd name="connsiteX344" fmla="*/ 1674211 w 4525107"/>
                <a:gd name="connsiteY344" fmla="*/ 5984375 h 7837035"/>
                <a:gd name="connsiteX345" fmla="*/ 3734801 w 4525107"/>
                <a:gd name="connsiteY345" fmla="*/ 5979063 h 7837035"/>
                <a:gd name="connsiteX346" fmla="*/ 3698028 w 4525107"/>
                <a:gd name="connsiteY346" fmla="*/ 5982739 h 7837035"/>
                <a:gd name="connsiteX347" fmla="*/ 3550857 w 4525107"/>
                <a:gd name="connsiteY347" fmla="*/ 6129523 h 7837035"/>
                <a:gd name="connsiteX348" fmla="*/ 3568722 w 4525107"/>
                <a:gd name="connsiteY348" fmla="*/ 6247809 h 7837035"/>
                <a:gd name="connsiteX349" fmla="*/ 3483501 w 4525107"/>
                <a:gd name="connsiteY349" fmla="*/ 6201925 h 7837035"/>
                <a:gd name="connsiteX350" fmla="*/ 3261663 w 4525107"/>
                <a:gd name="connsiteY350" fmla="*/ 6348549 h 7837035"/>
                <a:gd name="connsiteX351" fmla="*/ 3408289 w 4525107"/>
                <a:gd name="connsiteY351" fmla="*/ 6570387 h 7837035"/>
                <a:gd name="connsiteX352" fmla="*/ 3501875 w 4525107"/>
                <a:gd name="connsiteY352" fmla="*/ 6562729 h 7837035"/>
                <a:gd name="connsiteX353" fmla="*/ 3445574 w 4525107"/>
                <a:gd name="connsiteY353" fmla="*/ 6658177 h 7837035"/>
                <a:gd name="connsiteX354" fmla="*/ 3592199 w 4525107"/>
                <a:gd name="connsiteY354" fmla="*/ 6880013 h 7837035"/>
                <a:gd name="connsiteX355" fmla="*/ 3814037 w 4525107"/>
                <a:gd name="connsiteY355" fmla="*/ 6733389 h 7837035"/>
                <a:gd name="connsiteX356" fmla="*/ 3805447 w 4525107"/>
                <a:gd name="connsiteY356" fmla="*/ 6637545 h 7837035"/>
                <a:gd name="connsiteX357" fmla="*/ 3868868 w 4525107"/>
                <a:gd name="connsiteY357" fmla="*/ 6664403 h 7837035"/>
                <a:gd name="connsiteX358" fmla="*/ 4090706 w 4525107"/>
                <a:gd name="connsiteY358" fmla="*/ 6517777 h 7837035"/>
                <a:gd name="connsiteX359" fmla="*/ 3944080 w 4525107"/>
                <a:gd name="connsiteY359" fmla="*/ 6295941 h 7837035"/>
                <a:gd name="connsiteX360" fmla="*/ 3866115 w 4525107"/>
                <a:gd name="connsiteY360" fmla="*/ 6297143 h 7837035"/>
                <a:gd name="connsiteX361" fmla="*/ 3919320 w 4525107"/>
                <a:gd name="connsiteY361" fmla="*/ 6204735 h 7837035"/>
                <a:gd name="connsiteX362" fmla="*/ 3772695 w 4525107"/>
                <a:gd name="connsiteY362" fmla="*/ 5982899 h 7837035"/>
                <a:gd name="connsiteX363" fmla="*/ 3734801 w 4525107"/>
                <a:gd name="connsiteY363" fmla="*/ 5979063 h 7837035"/>
                <a:gd name="connsiteX364" fmla="*/ 2719874 w 4525107"/>
                <a:gd name="connsiteY364" fmla="*/ 5936193 h 7837035"/>
                <a:gd name="connsiteX365" fmla="*/ 2764180 w 4525107"/>
                <a:gd name="connsiteY365" fmla="*/ 6036775 h 7837035"/>
                <a:gd name="connsiteX366" fmla="*/ 2695593 w 4525107"/>
                <a:gd name="connsiteY366" fmla="*/ 6122655 h 7837035"/>
                <a:gd name="connsiteX367" fmla="*/ 2692967 w 4525107"/>
                <a:gd name="connsiteY367" fmla="*/ 6121381 h 7837035"/>
                <a:gd name="connsiteX368" fmla="*/ 2739672 w 4525107"/>
                <a:gd name="connsiteY368" fmla="*/ 6033583 h 7837035"/>
                <a:gd name="connsiteX369" fmla="*/ 2717008 w 4525107"/>
                <a:gd name="connsiteY369" fmla="*/ 5936751 h 7837035"/>
                <a:gd name="connsiteX370" fmla="*/ 2719874 w 4525107"/>
                <a:gd name="connsiteY370" fmla="*/ 5936193 h 7837035"/>
                <a:gd name="connsiteX371" fmla="*/ 1470195 w 4525107"/>
                <a:gd name="connsiteY371" fmla="*/ 5919983 h 7837035"/>
                <a:gd name="connsiteX372" fmla="*/ 1496941 w 4525107"/>
                <a:gd name="connsiteY372" fmla="*/ 5923015 h 7837035"/>
                <a:gd name="connsiteX373" fmla="*/ 1540643 w 4525107"/>
                <a:gd name="connsiteY373" fmla="*/ 6008333 h 7837035"/>
                <a:gd name="connsiteX374" fmla="*/ 1517900 w 4525107"/>
                <a:gd name="connsiteY374" fmla="*/ 6039325 h 7837035"/>
                <a:gd name="connsiteX375" fmla="*/ 1545883 w 4525107"/>
                <a:gd name="connsiteY375" fmla="*/ 6041999 h 7837035"/>
                <a:gd name="connsiteX376" fmla="*/ 1589584 w 4525107"/>
                <a:gd name="connsiteY376" fmla="*/ 6127317 h 7837035"/>
                <a:gd name="connsiteX377" fmla="*/ 1504264 w 4525107"/>
                <a:gd name="connsiteY377" fmla="*/ 6171019 h 7837035"/>
                <a:gd name="connsiteX378" fmla="*/ 1482610 w 4525107"/>
                <a:gd name="connsiteY378" fmla="*/ 6158871 h 7837035"/>
                <a:gd name="connsiteX379" fmla="*/ 1481872 w 4525107"/>
                <a:gd name="connsiteY379" fmla="*/ 6193553 h 7837035"/>
                <a:gd name="connsiteX380" fmla="*/ 1396549 w 4525107"/>
                <a:gd name="connsiteY380" fmla="*/ 6237255 h 7837035"/>
                <a:gd name="connsiteX381" fmla="*/ 1352849 w 4525107"/>
                <a:gd name="connsiteY381" fmla="*/ 6151935 h 7837035"/>
                <a:gd name="connsiteX382" fmla="*/ 1376822 w 4525107"/>
                <a:gd name="connsiteY382" fmla="*/ 6119977 h 7837035"/>
                <a:gd name="connsiteX383" fmla="*/ 1342986 w 4525107"/>
                <a:gd name="connsiteY383" fmla="*/ 6118995 h 7837035"/>
                <a:gd name="connsiteX384" fmla="*/ 1299285 w 4525107"/>
                <a:gd name="connsiteY384" fmla="*/ 6033675 h 7837035"/>
                <a:gd name="connsiteX385" fmla="*/ 1384605 w 4525107"/>
                <a:gd name="connsiteY385" fmla="*/ 5989975 h 7837035"/>
                <a:gd name="connsiteX386" fmla="*/ 1413312 w 4525107"/>
                <a:gd name="connsiteY386" fmla="*/ 6009809 h 7837035"/>
                <a:gd name="connsiteX387" fmla="*/ 1411622 w 4525107"/>
                <a:gd name="connsiteY387" fmla="*/ 5966715 h 7837035"/>
                <a:gd name="connsiteX388" fmla="*/ 1470195 w 4525107"/>
                <a:gd name="connsiteY388" fmla="*/ 5919983 h 7837035"/>
                <a:gd name="connsiteX389" fmla="*/ 2683359 w 4525107"/>
                <a:gd name="connsiteY389" fmla="*/ 5917433 h 7837035"/>
                <a:gd name="connsiteX390" fmla="*/ 2699413 w 4525107"/>
                <a:gd name="connsiteY390" fmla="*/ 6003245 h 7837035"/>
                <a:gd name="connsiteX391" fmla="*/ 2636242 w 4525107"/>
                <a:gd name="connsiteY391" fmla="*/ 6063497 h 7837035"/>
                <a:gd name="connsiteX392" fmla="*/ 2634548 w 4525107"/>
                <a:gd name="connsiteY392" fmla="*/ 6062157 h 7837035"/>
                <a:gd name="connsiteX393" fmla="*/ 2682214 w 4525107"/>
                <a:gd name="connsiteY393" fmla="*/ 5997695 h 7837035"/>
                <a:gd name="connsiteX394" fmla="*/ 2681201 w 4525107"/>
                <a:gd name="connsiteY394" fmla="*/ 5917529 h 7837035"/>
                <a:gd name="connsiteX395" fmla="*/ 2683359 w 4525107"/>
                <a:gd name="connsiteY395" fmla="*/ 5917433 h 7837035"/>
                <a:gd name="connsiteX396" fmla="*/ 1472793 w 4525107"/>
                <a:gd name="connsiteY396" fmla="*/ 5903697 h 7837035"/>
                <a:gd name="connsiteX397" fmla="*/ 1408237 w 4525107"/>
                <a:gd name="connsiteY397" fmla="*/ 5955199 h 7837035"/>
                <a:gd name="connsiteX398" fmla="*/ 1410101 w 4525107"/>
                <a:gd name="connsiteY398" fmla="*/ 6002691 h 7837035"/>
                <a:gd name="connsiteX399" fmla="*/ 1378464 w 4525107"/>
                <a:gd name="connsiteY399" fmla="*/ 5980835 h 7837035"/>
                <a:gd name="connsiteX400" fmla="*/ 1284432 w 4525107"/>
                <a:gd name="connsiteY400" fmla="*/ 6028997 h 7837035"/>
                <a:gd name="connsiteX401" fmla="*/ 1332594 w 4525107"/>
                <a:gd name="connsiteY401" fmla="*/ 6123029 h 7837035"/>
                <a:gd name="connsiteX402" fmla="*/ 1369886 w 4525107"/>
                <a:gd name="connsiteY402" fmla="*/ 6124111 h 7837035"/>
                <a:gd name="connsiteX403" fmla="*/ 1343467 w 4525107"/>
                <a:gd name="connsiteY403" fmla="*/ 6159329 h 7837035"/>
                <a:gd name="connsiteX404" fmla="*/ 1391628 w 4525107"/>
                <a:gd name="connsiteY404" fmla="*/ 6253361 h 7837035"/>
                <a:gd name="connsiteX405" fmla="*/ 1485660 w 4525107"/>
                <a:gd name="connsiteY405" fmla="*/ 6205197 h 7837035"/>
                <a:gd name="connsiteX406" fmla="*/ 1486473 w 4525107"/>
                <a:gd name="connsiteY406" fmla="*/ 6166975 h 7837035"/>
                <a:gd name="connsiteX407" fmla="*/ 1510338 w 4525107"/>
                <a:gd name="connsiteY407" fmla="*/ 6180365 h 7837035"/>
                <a:gd name="connsiteX408" fmla="*/ 1604370 w 4525107"/>
                <a:gd name="connsiteY408" fmla="*/ 6132201 h 7837035"/>
                <a:gd name="connsiteX409" fmla="*/ 1556207 w 4525107"/>
                <a:gd name="connsiteY409" fmla="*/ 6038167 h 7837035"/>
                <a:gd name="connsiteX410" fmla="*/ 1525367 w 4525107"/>
                <a:gd name="connsiteY410" fmla="*/ 6035221 h 7837035"/>
                <a:gd name="connsiteX411" fmla="*/ 1550432 w 4525107"/>
                <a:gd name="connsiteY411" fmla="*/ 6001069 h 7837035"/>
                <a:gd name="connsiteX412" fmla="*/ 1502271 w 4525107"/>
                <a:gd name="connsiteY412" fmla="*/ 5907037 h 7837035"/>
                <a:gd name="connsiteX413" fmla="*/ 1472793 w 4525107"/>
                <a:gd name="connsiteY413" fmla="*/ 5903697 h 7837035"/>
                <a:gd name="connsiteX414" fmla="*/ 2639995 w 4525107"/>
                <a:gd name="connsiteY414" fmla="*/ 5892411 h 7837035"/>
                <a:gd name="connsiteX415" fmla="*/ 2627005 w 4525107"/>
                <a:gd name="connsiteY415" fmla="*/ 5973489 h 7837035"/>
                <a:gd name="connsiteX416" fmla="*/ 2589958 w 4525107"/>
                <a:gd name="connsiteY416" fmla="*/ 6047053 h 7837035"/>
                <a:gd name="connsiteX417" fmla="*/ 2652180 w 4525107"/>
                <a:gd name="connsiteY417" fmla="*/ 6179679 h 7837035"/>
                <a:gd name="connsiteX418" fmla="*/ 2615972 w 4525107"/>
                <a:gd name="connsiteY418" fmla="*/ 6229019 h 7837035"/>
                <a:gd name="connsiteX419" fmla="*/ 2660523 w 4525107"/>
                <a:gd name="connsiteY419" fmla="*/ 6233275 h 7837035"/>
                <a:gd name="connsiteX420" fmla="*/ 2730103 w 4525107"/>
                <a:gd name="connsiteY420" fmla="*/ 6369119 h 7837035"/>
                <a:gd name="connsiteX421" fmla="*/ 2636983 w 4525107"/>
                <a:gd name="connsiteY421" fmla="*/ 6443497 h 7837035"/>
                <a:gd name="connsiteX422" fmla="*/ 2714404 w 4525107"/>
                <a:gd name="connsiteY422" fmla="*/ 6504619 h 7837035"/>
                <a:gd name="connsiteX423" fmla="*/ 2813743 w 4525107"/>
                <a:gd name="connsiteY423" fmla="*/ 6499913 h 7837035"/>
                <a:gd name="connsiteX424" fmla="*/ 2813770 w 4525107"/>
                <a:gd name="connsiteY424" fmla="*/ 6502829 h 7837035"/>
                <a:gd name="connsiteX425" fmla="*/ 2706817 w 4525107"/>
                <a:gd name="connsiteY425" fmla="*/ 6528141 h 7837035"/>
                <a:gd name="connsiteX426" fmla="*/ 2634815 w 4525107"/>
                <a:gd name="connsiteY426" fmla="*/ 6445103 h 7837035"/>
                <a:gd name="connsiteX427" fmla="*/ 2635985 w 4525107"/>
                <a:gd name="connsiteY427" fmla="*/ 6443515 h 7837035"/>
                <a:gd name="connsiteX428" fmla="*/ 2594259 w 4525107"/>
                <a:gd name="connsiteY428" fmla="*/ 6438699 h 7837035"/>
                <a:gd name="connsiteX429" fmla="*/ 2559782 w 4525107"/>
                <a:gd name="connsiteY429" fmla="*/ 6419357 h 7837035"/>
                <a:gd name="connsiteX430" fmla="*/ 2558606 w 4525107"/>
                <a:gd name="connsiteY430" fmla="*/ 6474577 h 7837035"/>
                <a:gd name="connsiteX431" fmla="*/ 2542463 w 4525107"/>
                <a:gd name="connsiteY431" fmla="*/ 6505093 h 7837035"/>
                <a:gd name="connsiteX432" fmla="*/ 2582100 w 4525107"/>
                <a:gd name="connsiteY432" fmla="*/ 6604257 h 7837035"/>
                <a:gd name="connsiteX433" fmla="*/ 2513512 w 4525107"/>
                <a:gd name="connsiteY433" fmla="*/ 6690139 h 7837035"/>
                <a:gd name="connsiteX434" fmla="*/ 2510886 w 4525107"/>
                <a:gd name="connsiteY434" fmla="*/ 6688865 h 7837035"/>
                <a:gd name="connsiteX435" fmla="*/ 2557591 w 4525107"/>
                <a:gd name="connsiteY435" fmla="*/ 6601067 h 7837035"/>
                <a:gd name="connsiteX436" fmla="*/ 2538933 w 4525107"/>
                <a:gd name="connsiteY436" fmla="*/ 6510111 h 7837035"/>
                <a:gd name="connsiteX437" fmla="*/ 2483796 w 4525107"/>
                <a:gd name="connsiteY437" fmla="*/ 6545523 h 7837035"/>
                <a:gd name="connsiteX438" fmla="*/ 2498229 w 4525107"/>
                <a:gd name="connsiteY438" fmla="*/ 6630053 h 7837035"/>
                <a:gd name="connsiteX439" fmla="*/ 2435059 w 4525107"/>
                <a:gd name="connsiteY439" fmla="*/ 6690305 h 7837035"/>
                <a:gd name="connsiteX440" fmla="*/ 2433363 w 4525107"/>
                <a:gd name="connsiteY440" fmla="*/ 6688967 h 7837035"/>
                <a:gd name="connsiteX441" fmla="*/ 2481030 w 4525107"/>
                <a:gd name="connsiteY441" fmla="*/ 6624505 h 7837035"/>
                <a:gd name="connsiteX442" fmla="*/ 2480686 w 4525107"/>
                <a:gd name="connsiteY442" fmla="*/ 6546107 h 7837035"/>
                <a:gd name="connsiteX443" fmla="*/ 2422762 w 4525107"/>
                <a:gd name="connsiteY443" fmla="*/ 6544155 h 7837035"/>
                <a:gd name="connsiteX444" fmla="*/ 2379463 w 4525107"/>
                <a:gd name="connsiteY444" fmla="*/ 6516975 h 7837035"/>
                <a:gd name="connsiteX445" fmla="*/ 2336185 w 4525107"/>
                <a:gd name="connsiteY445" fmla="*/ 6577789 h 7837035"/>
                <a:gd name="connsiteX446" fmla="*/ 2338080 w 4525107"/>
                <a:gd name="connsiteY446" fmla="*/ 6658237 h 7837035"/>
                <a:gd name="connsiteX447" fmla="*/ 2335852 w 4525107"/>
                <a:gd name="connsiteY447" fmla="*/ 6658311 h 7837035"/>
                <a:gd name="connsiteX448" fmla="*/ 2318364 w 4525107"/>
                <a:gd name="connsiteY448" fmla="*/ 6572039 h 7837035"/>
                <a:gd name="connsiteX449" fmla="*/ 2373918 w 4525107"/>
                <a:gd name="connsiteY449" fmla="*/ 6511157 h 7837035"/>
                <a:gd name="connsiteX450" fmla="*/ 2353183 w 4525107"/>
                <a:gd name="connsiteY450" fmla="*/ 6408311 h 7837035"/>
                <a:gd name="connsiteX451" fmla="*/ 2391351 w 4525107"/>
                <a:gd name="connsiteY451" fmla="*/ 6357431 h 7837035"/>
                <a:gd name="connsiteX452" fmla="*/ 2337480 w 4525107"/>
                <a:gd name="connsiteY452" fmla="*/ 6355869 h 7837035"/>
                <a:gd name="connsiteX453" fmla="*/ 2312752 w 4525107"/>
                <a:gd name="connsiteY453" fmla="*/ 6343797 h 7837035"/>
                <a:gd name="connsiteX454" fmla="*/ 2216672 w 4525107"/>
                <a:gd name="connsiteY454" fmla="*/ 6375339 h 7837035"/>
                <a:gd name="connsiteX455" fmla="*/ 2130792 w 4525107"/>
                <a:gd name="connsiteY455" fmla="*/ 6306749 h 7837035"/>
                <a:gd name="connsiteX456" fmla="*/ 2132065 w 4525107"/>
                <a:gd name="connsiteY456" fmla="*/ 6304123 h 7837035"/>
                <a:gd name="connsiteX457" fmla="*/ 2219863 w 4525107"/>
                <a:gd name="connsiteY457" fmla="*/ 6350831 h 7837035"/>
                <a:gd name="connsiteX458" fmla="*/ 2303404 w 4525107"/>
                <a:gd name="connsiteY458" fmla="*/ 6337223 h 7837035"/>
                <a:gd name="connsiteX459" fmla="*/ 2268158 w 4525107"/>
                <a:gd name="connsiteY459" fmla="*/ 6286235 h 7837035"/>
                <a:gd name="connsiteX460" fmla="*/ 2190900 w 4525107"/>
                <a:gd name="connsiteY460" fmla="*/ 6291461 h 7837035"/>
                <a:gd name="connsiteX461" fmla="*/ 2130647 w 4525107"/>
                <a:gd name="connsiteY461" fmla="*/ 6228291 h 7837035"/>
                <a:gd name="connsiteX462" fmla="*/ 2131985 w 4525107"/>
                <a:gd name="connsiteY462" fmla="*/ 6226595 h 7837035"/>
                <a:gd name="connsiteX463" fmla="*/ 2196449 w 4525107"/>
                <a:gd name="connsiteY463" fmla="*/ 6274259 h 7837035"/>
                <a:gd name="connsiteX464" fmla="*/ 2265833 w 4525107"/>
                <a:gd name="connsiteY464" fmla="*/ 6277323 h 7837035"/>
                <a:gd name="connsiteX465" fmla="*/ 2267243 w 4525107"/>
                <a:gd name="connsiteY465" fmla="*/ 6223089 h 7837035"/>
                <a:gd name="connsiteX466" fmla="*/ 2192855 w 4525107"/>
                <a:gd name="connsiteY466" fmla="*/ 6210061 h 7837035"/>
                <a:gd name="connsiteX467" fmla="*/ 2117299 w 4525107"/>
                <a:gd name="connsiteY467" fmla="*/ 6171505 h 7837035"/>
                <a:gd name="connsiteX468" fmla="*/ 2133877 w 4525107"/>
                <a:gd name="connsiteY468" fmla="*/ 6171407 h 7837035"/>
                <a:gd name="connsiteX469" fmla="*/ 2198377 w 4525107"/>
                <a:gd name="connsiteY469" fmla="*/ 6184493 h 7837035"/>
                <a:gd name="connsiteX470" fmla="*/ 2268406 w 4525107"/>
                <a:gd name="connsiteY470" fmla="*/ 6218871 h 7837035"/>
                <a:gd name="connsiteX471" fmla="*/ 2302211 w 4525107"/>
                <a:gd name="connsiteY471" fmla="*/ 6169929 h 7837035"/>
                <a:gd name="connsiteX472" fmla="*/ 2243167 w 4525107"/>
                <a:gd name="connsiteY472" fmla="*/ 6129427 h 7837035"/>
                <a:gd name="connsiteX473" fmla="*/ 2162718 w 4525107"/>
                <a:gd name="connsiteY473" fmla="*/ 6131321 h 7837035"/>
                <a:gd name="connsiteX474" fmla="*/ 2162644 w 4525107"/>
                <a:gd name="connsiteY474" fmla="*/ 6129093 h 7837035"/>
                <a:gd name="connsiteX475" fmla="*/ 2193398 w 4525107"/>
                <a:gd name="connsiteY475" fmla="*/ 6106969 h 7837035"/>
                <a:gd name="connsiteX476" fmla="*/ 2219449 w 4525107"/>
                <a:gd name="connsiteY476" fmla="*/ 6105659 h 7837035"/>
                <a:gd name="connsiteX477" fmla="*/ 2248916 w 4525107"/>
                <a:gd name="connsiteY477" fmla="*/ 6111601 h 7837035"/>
                <a:gd name="connsiteX478" fmla="*/ 2309373 w 4525107"/>
                <a:gd name="connsiteY478" fmla="*/ 6164799 h 7837035"/>
                <a:gd name="connsiteX479" fmla="*/ 2403744 w 4525107"/>
                <a:gd name="connsiteY479" fmla="*/ 6150445 h 7837035"/>
                <a:gd name="connsiteX480" fmla="*/ 2449450 w 4525107"/>
                <a:gd name="connsiteY480" fmla="*/ 6182025 h 7837035"/>
                <a:gd name="connsiteX481" fmla="*/ 2446758 w 4525107"/>
                <a:gd name="connsiteY481" fmla="*/ 6113413 h 7837035"/>
                <a:gd name="connsiteX482" fmla="*/ 2540017 w 4525107"/>
                <a:gd name="connsiteY482" fmla="*/ 6039011 h 7837035"/>
                <a:gd name="connsiteX483" fmla="*/ 2582601 w 4525107"/>
                <a:gd name="connsiteY483" fmla="*/ 6043835 h 7837035"/>
                <a:gd name="connsiteX484" fmla="*/ 2588437 w 4525107"/>
                <a:gd name="connsiteY484" fmla="*/ 6046389 h 7837035"/>
                <a:gd name="connsiteX485" fmla="*/ 2601439 w 4525107"/>
                <a:gd name="connsiteY485" fmla="*/ 5967967 h 7837035"/>
                <a:gd name="connsiteX486" fmla="*/ 2639995 w 4525107"/>
                <a:gd name="connsiteY486" fmla="*/ 5892411 h 7837035"/>
                <a:gd name="connsiteX487" fmla="*/ 2575425 w 4525107"/>
                <a:gd name="connsiteY487" fmla="*/ 5884255 h 7837035"/>
                <a:gd name="connsiteX488" fmla="*/ 2584175 w 4525107"/>
                <a:gd name="connsiteY488" fmla="*/ 5885439 h 7837035"/>
                <a:gd name="connsiteX489" fmla="*/ 2585940 w 4525107"/>
                <a:gd name="connsiteY489" fmla="*/ 5886797 h 7837035"/>
                <a:gd name="connsiteX490" fmla="*/ 2537394 w 4525107"/>
                <a:gd name="connsiteY490" fmla="*/ 5950977 h 7837035"/>
                <a:gd name="connsiteX491" fmla="*/ 2539288 w 4525107"/>
                <a:gd name="connsiteY491" fmla="*/ 6031427 h 7837035"/>
                <a:gd name="connsiteX492" fmla="*/ 2537059 w 4525107"/>
                <a:gd name="connsiteY492" fmla="*/ 6031499 h 7837035"/>
                <a:gd name="connsiteX493" fmla="*/ 2519571 w 4525107"/>
                <a:gd name="connsiteY493" fmla="*/ 5945229 h 7837035"/>
                <a:gd name="connsiteX494" fmla="*/ 2575425 w 4525107"/>
                <a:gd name="connsiteY494" fmla="*/ 5884255 h 7837035"/>
                <a:gd name="connsiteX495" fmla="*/ 2513656 w 4525107"/>
                <a:gd name="connsiteY495" fmla="*/ 5876391 h 7837035"/>
                <a:gd name="connsiteX496" fmla="*/ 2522969 w 4525107"/>
                <a:gd name="connsiteY496" fmla="*/ 5877817 h 7837035"/>
                <a:gd name="connsiteX497" fmla="*/ 2524721 w 4525107"/>
                <a:gd name="connsiteY497" fmla="*/ 5879477 h 7837035"/>
                <a:gd name="connsiteX498" fmla="*/ 2465076 w 4525107"/>
                <a:gd name="connsiteY498" fmla="*/ 5958267 h 7837035"/>
                <a:gd name="connsiteX499" fmla="*/ 2458043 w 4525107"/>
                <a:gd name="connsiteY499" fmla="*/ 6056837 h 7837035"/>
                <a:gd name="connsiteX500" fmla="*/ 2455632 w 4525107"/>
                <a:gd name="connsiteY500" fmla="*/ 6056933 h 7837035"/>
                <a:gd name="connsiteX501" fmla="*/ 2446488 w 4525107"/>
                <a:gd name="connsiteY501" fmla="*/ 5951279 h 7837035"/>
                <a:gd name="connsiteX502" fmla="*/ 2513656 w 4525107"/>
                <a:gd name="connsiteY502" fmla="*/ 5876391 h 7837035"/>
                <a:gd name="connsiteX503" fmla="*/ 2572647 w 4525107"/>
                <a:gd name="connsiteY503" fmla="*/ 5843809 h 7837035"/>
                <a:gd name="connsiteX504" fmla="*/ 2410164 w 4525107"/>
                <a:gd name="connsiteY504" fmla="*/ 5973441 h 7837035"/>
                <a:gd name="connsiteX505" fmla="*/ 2414854 w 4525107"/>
                <a:gd name="connsiteY505" fmla="*/ 6092977 h 7837035"/>
                <a:gd name="connsiteX506" fmla="*/ 2335223 w 4525107"/>
                <a:gd name="connsiteY506" fmla="*/ 6037959 h 7837035"/>
                <a:gd name="connsiteX507" fmla="*/ 2098547 w 4525107"/>
                <a:gd name="connsiteY507" fmla="*/ 6159185 h 7837035"/>
                <a:gd name="connsiteX508" fmla="*/ 2219773 w 4525107"/>
                <a:gd name="connsiteY508" fmla="*/ 6395859 h 7837035"/>
                <a:gd name="connsiteX509" fmla="*/ 2313633 w 4525107"/>
                <a:gd name="connsiteY509" fmla="*/ 6398585 h 7837035"/>
                <a:gd name="connsiteX510" fmla="*/ 2247133 w 4525107"/>
                <a:gd name="connsiteY510" fmla="*/ 6487231 h 7837035"/>
                <a:gd name="connsiteX511" fmla="*/ 2368359 w 4525107"/>
                <a:gd name="connsiteY511" fmla="*/ 6723905 h 7837035"/>
                <a:gd name="connsiteX512" fmla="*/ 2605035 w 4525107"/>
                <a:gd name="connsiteY512" fmla="*/ 6602681 h 7837035"/>
                <a:gd name="connsiteX513" fmla="*/ 2607083 w 4525107"/>
                <a:gd name="connsiteY513" fmla="*/ 6506475 h 7837035"/>
                <a:gd name="connsiteX514" fmla="*/ 2667150 w 4525107"/>
                <a:gd name="connsiteY514" fmla="*/ 6540173 h 7837035"/>
                <a:gd name="connsiteX515" fmla="*/ 2903825 w 4525107"/>
                <a:gd name="connsiteY515" fmla="*/ 6418947 h 7837035"/>
                <a:gd name="connsiteX516" fmla="*/ 2782600 w 4525107"/>
                <a:gd name="connsiteY516" fmla="*/ 6182273 h 7837035"/>
                <a:gd name="connsiteX517" fmla="*/ 2704979 w 4525107"/>
                <a:gd name="connsiteY517" fmla="*/ 6174857 h 7837035"/>
                <a:gd name="connsiteX518" fmla="*/ 2768065 w 4525107"/>
                <a:gd name="connsiteY518" fmla="*/ 6088891 h 7837035"/>
                <a:gd name="connsiteX519" fmla="*/ 2646839 w 4525107"/>
                <a:gd name="connsiteY519" fmla="*/ 5852217 h 7837035"/>
                <a:gd name="connsiteX520" fmla="*/ 2572647 w 4525107"/>
                <a:gd name="connsiteY520" fmla="*/ 5843809 h 7837035"/>
                <a:gd name="connsiteX521" fmla="*/ 1178749 w 4525107"/>
                <a:gd name="connsiteY521" fmla="*/ 5830367 h 7837035"/>
                <a:gd name="connsiteX522" fmla="*/ 1246788 w 4525107"/>
                <a:gd name="connsiteY522" fmla="*/ 5841635 h 7837035"/>
                <a:gd name="connsiteX523" fmla="*/ 1320253 w 4525107"/>
                <a:gd name="connsiteY523" fmla="*/ 5918115 h 7837035"/>
                <a:gd name="connsiteX524" fmla="*/ 1318591 w 4525107"/>
                <a:gd name="connsiteY524" fmla="*/ 5919869 h 7837035"/>
                <a:gd name="connsiteX525" fmla="*/ 1239801 w 4525107"/>
                <a:gd name="connsiteY525" fmla="*/ 5860225 h 7837035"/>
                <a:gd name="connsiteX526" fmla="*/ 1141231 w 4525107"/>
                <a:gd name="connsiteY526" fmla="*/ 5853193 h 7837035"/>
                <a:gd name="connsiteX527" fmla="*/ 1141136 w 4525107"/>
                <a:gd name="connsiteY527" fmla="*/ 5850779 h 7837035"/>
                <a:gd name="connsiteX528" fmla="*/ 1178749 w 4525107"/>
                <a:gd name="connsiteY528" fmla="*/ 5830367 h 7837035"/>
                <a:gd name="connsiteX529" fmla="*/ 1664486 w 4525107"/>
                <a:gd name="connsiteY529" fmla="*/ 5720171 h 7837035"/>
                <a:gd name="connsiteX530" fmla="*/ 1708792 w 4525107"/>
                <a:gd name="connsiteY530" fmla="*/ 5820753 h 7837035"/>
                <a:gd name="connsiteX531" fmla="*/ 1640205 w 4525107"/>
                <a:gd name="connsiteY531" fmla="*/ 5906633 h 7837035"/>
                <a:gd name="connsiteX532" fmla="*/ 1637579 w 4525107"/>
                <a:gd name="connsiteY532" fmla="*/ 5905359 h 7837035"/>
                <a:gd name="connsiteX533" fmla="*/ 1684284 w 4525107"/>
                <a:gd name="connsiteY533" fmla="*/ 5817561 h 7837035"/>
                <a:gd name="connsiteX534" fmla="*/ 1661620 w 4525107"/>
                <a:gd name="connsiteY534" fmla="*/ 5720729 h 7837035"/>
                <a:gd name="connsiteX535" fmla="*/ 1664486 w 4525107"/>
                <a:gd name="connsiteY535" fmla="*/ 5720171 h 7837035"/>
                <a:gd name="connsiteX536" fmla="*/ 1627971 w 4525107"/>
                <a:gd name="connsiteY536" fmla="*/ 5701411 h 7837035"/>
                <a:gd name="connsiteX537" fmla="*/ 1644025 w 4525107"/>
                <a:gd name="connsiteY537" fmla="*/ 5787223 h 7837035"/>
                <a:gd name="connsiteX538" fmla="*/ 1580854 w 4525107"/>
                <a:gd name="connsiteY538" fmla="*/ 5847475 h 7837035"/>
                <a:gd name="connsiteX539" fmla="*/ 1579160 w 4525107"/>
                <a:gd name="connsiteY539" fmla="*/ 5846135 h 7837035"/>
                <a:gd name="connsiteX540" fmla="*/ 1626826 w 4525107"/>
                <a:gd name="connsiteY540" fmla="*/ 5781673 h 7837035"/>
                <a:gd name="connsiteX541" fmla="*/ 1625813 w 4525107"/>
                <a:gd name="connsiteY541" fmla="*/ 5701507 h 7837035"/>
                <a:gd name="connsiteX542" fmla="*/ 1627971 w 4525107"/>
                <a:gd name="connsiteY542" fmla="*/ 5701411 h 7837035"/>
                <a:gd name="connsiteX543" fmla="*/ 1584607 w 4525107"/>
                <a:gd name="connsiteY543" fmla="*/ 5676389 h 7837035"/>
                <a:gd name="connsiteX544" fmla="*/ 1571617 w 4525107"/>
                <a:gd name="connsiteY544" fmla="*/ 5757467 h 7837035"/>
                <a:gd name="connsiteX545" fmla="*/ 1534570 w 4525107"/>
                <a:gd name="connsiteY545" fmla="*/ 5831031 h 7837035"/>
                <a:gd name="connsiteX546" fmla="*/ 1596792 w 4525107"/>
                <a:gd name="connsiteY546" fmla="*/ 5963657 h 7837035"/>
                <a:gd name="connsiteX547" fmla="*/ 1560584 w 4525107"/>
                <a:gd name="connsiteY547" fmla="*/ 6012997 h 7837035"/>
                <a:gd name="connsiteX548" fmla="*/ 1605135 w 4525107"/>
                <a:gd name="connsiteY548" fmla="*/ 6017253 h 7837035"/>
                <a:gd name="connsiteX549" fmla="*/ 1674715 w 4525107"/>
                <a:gd name="connsiteY549" fmla="*/ 6153097 h 7837035"/>
                <a:gd name="connsiteX550" fmla="*/ 1581595 w 4525107"/>
                <a:gd name="connsiteY550" fmla="*/ 6227475 h 7837035"/>
                <a:gd name="connsiteX551" fmla="*/ 1659016 w 4525107"/>
                <a:gd name="connsiteY551" fmla="*/ 6288597 h 7837035"/>
                <a:gd name="connsiteX552" fmla="*/ 1758355 w 4525107"/>
                <a:gd name="connsiteY552" fmla="*/ 6283891 h 7837035"/>
                <a:gd name="connsiteX553" fmla="*/ 1758382 w 4525107"/>
                <a:gd name="connsiteY553" fmla="*/ 6286807 h 7837035"/>
                <a:gd name="connsiteX554" fmla="*/ 1651429 w 4525107"/>
                <a:gd name="connsiteY554" fmla="*/ 6312119 h 7837035"/>
                <a:gd name="connsiteX555" fmla="*/ 1579427 w 4525107"/>
                <a:gd name="connsiteY555" fmla="*/ 6229081 h 7837035"/>
                <a:gd name="connsiteX556" fmla="*/ 1580597 w 4525107"/>
                <a:gd name="connsiteY556" fmla="*/ 6227493 h 7837035"/>
                <a:gd name="connsiteX557" fmla="*/ 1538871 w 4525107"/>
                <a:gd name="connsiteY557" fmla="*/ 6222677 h 7837035"/>
                <a:gd name="connsiteX558" fmla="*/ 1504394 w 4525107"/>
                <a:gd name="connsiteY558" fmla="*/ 6203335 h 7837035"/>
                <a:gd name="connsiteX559" fmla="*/ 1503218 w 4525107"/>
                <a:gd name="connsiteY559" fmla="*/ 6258555 h 7837035"/>
                <a:gd name="connsiteX560" fmla="*/ 1487075 w 4525107"/>
                <a:gd name="connsiteY560" fmla="*/ 6289071 h 7837035"/>
                <a:gd name="connsiteX561" fmla="*/ 1526712 w 4525107"/>
                <a:gd name="connsiteY561" fmla="*/ 6388235 h 7837035"/>
                <a:gd name="connsiteX562" fmla="*/ 1458124 w 4525107"/>
                <a:gd name="connsiteY562" fmla="*/ 6474117 h 7837035"/>
                <a:gd name="connsiteX563" fmla="*/ 1455498 w 4525107"/>
                <a:gd name="connsiteY563" fmla="*/ 6472843 h 7837035"/>
                <a:gd name="connsiteX564" fmla="*/ 1502203 w 4525107"/>
                <a:gd name="connsiteY564" fmla="*/ 6385045 h 7837035"/>
                <a:gd name="connsiteX565" fmla="*/ 1483545 w 4525107"/>
                <a:gd name="connsiteY565" fmla="*/ 6294089 h 7837035"/>
                <a:gd name="connsiteX566" fmla="*/ 1428408 w 4525107"/>
                <a:gd name="connsiteY566" fmla="*/ 6329501 h 7837035"/>
                <a:gd name="connsiteX567" fmla="*/ 1442841 w 4525107"/>
                <a:gd name="connsiteY567" fmla="*/ 6414031 h 7837035"/>
                <a:gd name="connsiteX568" fmla="*/ 1379671 w 4525107"/>
                <a:gd name="connsiteY568" fmla="*/ 6474283 h 7837035"/>
                <a:gd name="connsiteX569" fmla="*/ 1377975 w 4525107"/>
                <a:gd name="connsiteY569" fmla="*/ 6472945 h 7837035"/>
                <a:gd name="connsiteX570" fmla="*/ 1425642 w 4525107"/>
                <a:gd name="connsiteY570" fmla="*/ 6408483 h 7837035"/>
                <a:gd name="connsiteX571" fmla="*/ 1425298 w 4525107"/>
                <a:gd name="connsiteY571" fmla="*/ 6330085 h 7837035"/>
                <a:gd name="connsiteX572" fmla="*/ 1367374 w 4525107"/>
                <a:gd name="connsiteY572" fmla="*/ 6328133 h 7837035"/>
                <a:gd name="connsiteX573" fmla="*/ 1324075 w 4525107"/>
                <a:gd name="connsiteY573" fmla="*/ 6300953 h 7837035"/>
                <a:gd name="connsiteX574" fmla="*/ 1280797 w 4525107"/>
                <a:gd name="connsiteY574" fmla="*/ 6361767 h 7837035"/>
                <a:gd name="connsiteX575" fmla="*/ 1282692 w 4525107"/>
                <a:gd name="connsiteY575" fmla="*/ 6442215 h 7837035"/>
                <a:gd name="connsiteX576" fmla="*/ 1280464 w 4525107"/>
                <a:gd name="connsiteY576" fmla="*/ 6442289 h 7837035"/>
                <a:gd name="connsiteX577" fmla="*/ 1262976 w 4525107"/>
                <a:gd name="connsiteY577" fmla="*/ 6356017 h 7837035"/>
                <a:gd name="connsiteX578" fmla="*/ 1318530 w 4525107"/>
                <a:gd name="connsiteY578" fmla="*/ 6295135 h 7837035"/>
                <a:gd name="connsiteX579" fmla="*/ 1297795 w 4525107"/>
                <a:gd name="connsiteY579" fmla="*/ 6192289 h 7837035"/>
                <a:gd name="connsiteX580" fmla="*/ 1335963 w 4525107"/>
                <a:gd name="connsiteY580" fmla="*/ 6141409 h 7837035"/>
                <a:gd name="connsiteX581" fmla="*/ 1282092 w 4525107"/>
                <a:gd name="connsiteY581" fmla="*/ 6139847 h 7837035"/>
                <a:gd name="connsiteX582" fmla="*/ 1257364 w 4525107"/>
                <a:gd name="connsiteY582" fmla="*/ 6127775 h 7837035"/>
                <a:gd name="connsiteX583" fmla="*/ 1161284 w 4525107"/>
                <a:gd name="connsiteY583" fmla="*/ 6159317 h 7837035"/>
                <a:gd name="connsiteX584" fmla="*/ 1075404 w 4525107"/>
                <a:gd name="connsiteY584" fmla="*/ 6090727 h 7837035"/>
                <a:gd name="connsiteX585" fmla="*/ 1076677 w 4525107"/>
                <a:gd name="connsiteY585" fmla="*/ 6088101 h 7837035"/>
                <a:gd name="connsiteX586" fmla="*/ 1164475 w 4525107"/>
                <a:gd name="connsiteY586" fmla="*/ 6134809 h 7837035"/>
                <a:gd name="connsiteX587" fmla="*/ 1248016 w 4525107"/>
                <a:gd name="connsiteY587" fmla="*/ 6121201 h 7837035"/>
                <a:gd name="connsiteX588" fmla="*/ 1212770 w 4525107"/>
                <a:gd name="connsiteY588" fmla="*/ 6070213 h 7837035"/>
                <a:gd name="connsiteX589" fmla="*/ 1135512 w 4525107"/>
                <a:gd name="connsiteY589" fmla="*/ 6075439 h 7837035"/>
                <a:gd name="connsiteX590" fmla="*/ 1075259 w 4525107"/>
                <a:gd name="connsiteY590" fmla="*/ 6012269 h 7837035"/>
                <a:gd name="connsiteX591" fmla="*/ 1076597 w 4525107"/>
                <a:gd name="connsiteY591" fmla="*/ 6010573 h 7837035"/>
                <a:gd name="connsiteX592" fmla="*/ 1141061 w 4525107"/>
                <a:gd name="connsiteY592" fmla="*/ 6058237 h 7837035"/>
                <a:gd name="connsiteX593" fmla="*/ 1210445 w 4525107"/>
                <a:gd name="connsiteY593" fmla="*/ 6061301 h 7837035"/>
                <a:gd name="connsiteX594" fmla="*/ 1211855 w 4525107"/>
                <a:gd name="connsiteY594" fmla="*/ 6007067 h 7837035"/>
                <a:gd name="connsiteX595" fmla="*/ 1137467 w 4525107"/>
                <a:gd name="connsiteY595" fmla="*/ 5994039 h 7837035"/>
                <a:gd name="connsiteX596" fmla="*/ 1061910 w 4525107"/>
                <a:gd name="connsiteY596" fmla="*/ 5955483 h 7837035"/>
                <a:gd name="connsiteX597" fmla="*/ 1078489 w 4525107"/>
                <a:gd name="connsiteY597" fmla="*/ 5955385 h 7837035"/>
                <a:gd name="connsiteX598" fmla="*/ 1142989 w 4525107"/>
                <a:gd name="connsiteY598" fmla="*/ 5968471 h 7837035"/>
                <a:gd name="connsiteX599" fmla="*/ 1213018 w 4525107"/>
                <a:gd name="connsiteY599" fmla="*/ 6002849 h 7837035"/>
                <a:gd name="connsiteX600" fmla="*/ 1246823 w 4525107"/>
                <a:gd name="connsiteY600" fmla="*/ 5953907 h 7837035"/>
                <a:gd name="connsiteX601" fmla="*/ 1187779 w 4525107"/>
                <a:gd name="connsiteY601" fmla="*/ 5913405 h 7837035"/>
                <a:gd name="connsiteX602" fmla="*/ 1107330 w 4525107"/>
                <a:gd name="connsiteY602" fmla="*/ 5915299 h 7837035"/>
                <a:gd name="connsiteX603" fmla="*/ 1107256 w 4525107"/>
                <a:gd name="connsiteY603" fmla="*/ 5913071 h 7837035"/>
                <a:gd name="connsiteX604" fmla="*/ 1138010 w 4525107"/>
                <a:gd name="connsiteY604" fmla="*/ 5890947 h 7837035"/>
                <a:gd name="connsiteX605" fmla="*/ 1164061 w 4525107"/>
                <a:gd name="connsiteY605" fmla="*/ 5889637 h 7837035"/>
                <a:gd name="connsiteX606" fmla="*/ 1193528 w 4525107"/>
                <a:gd name="connsiteY606" fmla="*/ 5895579 h 7837035"/>
                <a:gd name="connsiteX607" fmla="*/ 1253985 w 4525107"/>
                <a:gd name="connsiteY607" fmla="*/ 5948777 h 7837035"/>
                <a:gd name="connsiteX608" fmla="*/ 1348356 w 4525107"/>
                <a:gd name="connsiteY608" fmla="*/ 5934423 h 7837035"/>
                <a:gd name="connsiteX609" fmla="*/ 1394062 w 4525107"/>
                <a:gd name="connsiteY609" fmla="*/ 5966003 h 7837035"/>
                <a:gd name="connsiteX610" fmla="*/ 1391370 w 4525107"/>
                <a:gd name="connsiteY610" fmla="*/ 5897391 h 7837035"/>
                <a:gd name="connsiteX611" fmla="*/ 1484629 w 4525107"/>
                <a:gd name="connsiteY611" fmla="*/ 5822989 h 7837035"/>
                <a:gd name="connsiteX612" fmla="*/ 1527213 w 4525107"/>
                <a:gd name="connsiteY612" fmla="*/ 5827813 h 7837035"/>
                <a:gd name="connsiteX613" fmla="*/ 1533049 w 4525107"/>
                <a:gd name="connsiteY613" fmla="*/ 5830367 h 7837035"/>
                <a:gd name="connsiteX614" fmla="*/ 1546051 w 4525107"/>
                <a:gd name="connsiteY614" fmla="*/ 5751945 h 7837035"/>
                <a:gd name="connsiteX615" fmla="*/ 1584607 w 4525107"/>
                <a:gd name="connsiteY615" fmla="*/ 5676389 h 7837035"/>
                <a:gd name="connsiteX616" fmla="*/ 1520037 w 4525107"/>
                <a:gd name="connsiteY616" fmla="*/ 5668233 h 7837035"/>
                <a:gd name="connsiteX617" fmla="*/ 1528787 w 4525107"/>
                <a:gd name="connsiteY617" fmla="*/ 5669417 h 7837035"/>
                <a:gd name="connsiteX618" fmla="*/ 1530552 w 4525107"/>
                <a:gd name="connsiteY618" fmla="*/ 5670775 h 7837035"/>
                <a:gd name="connsiteX619" fmla="*/ 1482006 w 4525107"/>
                <a:gd name="connsiteY619" fmla="*/ 5734955 h 7837035"/>
                <a:gd name="connsiteX620" fmla="*/ 1483900 w 4525107"/>
                <a:gd name="connsiteY620" fmla="*/ 5815405 h 7837035"/>
                <a:gd name="connsiteX621" fmla="*/ 1481671 w 4525107"/>
                <a:gd name="connsiteY621" fmla="*/ 5815477 h 7837035"/>
                <a:gd name="connsiteX622" fmla="*/ 1464183 w 4525107"/>
                <a:gd name="connsiteY622" fmla="*/ 5729207 h 7837035"/>
                <a:gd name="connsiteX623" fmla="*/ 1520037 w 4525107"/>
                <a:gd name="connsiteY623" fmla="*/ 5668233 h 7837035"/>
                <a:gd name="connsiteX624" fmla="*/ 1458268 w 4525107"/>
                <a:gd name="connsiteY624" fmla="*/ 5660369 h 7837035"/>
                <a:gd name="connsiteX625" fmla="*/ 1467581 w 4525107"/>
                <a:gd name="connsiteY625" fmla="*/ 5661795 h 7837035"/>
                <a:gd name="connsiteX626" fmla="*/ 1469333 w 4525107"/>
                <a:gd name="connsiteY626" fmla="*/ 5663455 h 7837035"/>
                <a:gd name="connsiteX627" fmla="*/ 1409688 w 4525107"/>
                <a:gd name="connsiteY627" fmla="*/ 5742245 h 7837035"/>
                <a:gd name="connsiteX628" fmla="*/ 1402655 w 4525107"/>
                <a:gd name="connsiteY628" fmla="*/ 5840815 h 7837035"/>
                <a:gd name="connsiteX629" fmla="*/ 1400244 w 4525107"/>
                <a:gd name="connsiteY629" fmla="*/ 5840911 h 7837035"/>
                <a:gd name="connsiteX630" fmla="*/ 1391100 w 4525107"/>
                <a:gd name="connsiteY630" fmla="*/ 5735257 h 7837035"/>
                <a:gd name="connsiteX631" fmla="*/ 1458268 w 4525107"/>
                <a:gd name="connsiteY631" fmla="*/ 5660369 h 7837035"/>
                <a:gd name="connsiteX632" fmla="*/ 1517259 w 4525107"/>
                <a:gd name="connsiteY632" fmla="*/ 5627787 h 7837035"/>
                <a:gd name="connsiteX633" fmla="*/ 1354776 w 4525107"/>
                <a:gd name="connsiteY633" fmla="*/ 5757419 h 7837035"/>
                <a:gd name="connsiteX634" fmla="*/ 1359466 w 4525107"/>
                <a:gd name="connsiteY634" fmla="*/ 5876955 h 7837035"/>
                <a:gd name="connsiteX635" fmla="*/ 1279835 w 4525107"/>
                <a:gd name="connsiteY635" fmla="*/ 5821937 h 7837035"/>
                <a:gd name="connsiteX636" fmla="*/ 1043159 w 4525107"/>
                <a:gd name="connsiteY636" fmla="*/ 5943163 h 7837035"/>
                <a:gd name="connsiteX637" fmla="*/ 1164385 w 4525107"/>
                <a:gd name="connsiteY637" fmla="*/ 6179837 h 7837035"/>
                <a:gd name="connsiteX638" fmla="*/ 1258245 w 4525107"/>
                <a:gd name="connsiteY638" fmla="*/ 6182563 h 7837035"/>
                <a:gd name="connsiteX639" fmla="*/ 1191745 w 4525107"/>
                <a:gd name="connsiteY639" fmla="*/ 6271209 h 7837035"/>
                <a:gd name="connsiteX640" fmla="*/ 1312971 w 4525107"/>
                <a:gd name="connsiteY640" fmla="*/ 6507883 h 7837035"/>
                <a:gd name="connsiteX641" fmla="*/ 1549647 w 4525107"/>
                <a:gd name="connsiteY641" fmla="*/ 6386659 h 7837035"/>
                <a:gd name="connsiteX642" fmla="*/ 1551695 w 4525107"/>
                <a:gd name="connsiteY642" fmla="*/ 6290453 h 7837035"/>
                <a:gd name="connsiteX643" fmla="*/ 1611762 w 4525107"/>
                <a:gd name="connsiteY643" fmla="*/ 6324151 h 7837035"/>
                <a:gd name="connsiteX644" fmla="*/ 1848437 w 4525107"/>
                <a:gd name="connsiteY644" fmla="*/ 6202925 h 7837035"/>
                <a:gd name="connsiteX645" fmla="*/ 1727212 w 4525107"/>
                <a:gd name="connsiteY645" fmla="*/ 5966251 h 7837035"/>
                <a:gd name="connsiteX646" fmla="*/ 1649591 w 4525107"/>
                <a:gd name="connsiteY646" fmla="*/ 5958835 h 7837035"/>
                <a:gd name="connsiteX647" fmla="*/ 1712677 w 4525107"/>
                <a:gd name="connsiteY647" fmla="*/ 5872869 h 7837035"/>
                <a:gd name="connsiteX648" fmla="*/ 1591451 w 4525107"/>
                <a:gd name="connsiteY648" fmla="*/ 5636195 h 7837035"/>
                <a:gd name="connsiteX649" fmla="*/ 1517259 w 4525107"/>
                <a:gd name="connsiteY649" fmla="*/ 5627787 h 7837035"/>
                <a:gd name="connsiteX650" fmla="*/ 3166250 w 4525107"/>
                <a:gd name="connsiteY650" fmla="*/ 4828795 h 7837035"/>
                <a:gd name="connsiteX651" fmla="*/ 3065518 w 4525107"/>
                <a:gd name="connsiteY651" fmla="*/ 4912855 h 7837035"/>
                <a:gd name="connsiteX652" fmla="*/ 2954036 w 4525107"/>
                <a:gd name="connsiteY652" fmla="*/ 5286403 h 7837035"/>
                <a:gd name="connsiteX653" fmla="*/ 3033822 w 4525107"/>
                <a:gd name="connsiteY653" fmla="*/ 5434069 h 7837035"/>
                <a:gd name="connsiteX654" fmla="*/ 3033821 w 4525107"/>
                <a:gd name="connsiteY654" fmla="*/ 5434071 h 7837035"/>
                <a:gd name="connsiteX655" fmla="*/ 3181488 w 4525107"/>
                <a:gd name="connsiteY655" fmla="*/ 5354285 h 7837035"/>
                <a:gd name="connsiteX656" fmla="*/ 3292970 w 4525107"/>
                <a:gd name="connsiteY656" fmla="*/ 4980737 h 7837035"/>
                <a:gd name="connsiteX657" fmla="*/ 3213185 w 4525107"/>
                <a:gd name="connsiteY657" fmla="*/ 4833069 h 7837035"/>
                <a:gd name="connsiteX658" fmla="*/ 3166250 w 4525107"/>
                <a:gd name="connsiteY658" fmla="*/ 4828795 h 7837035"/>
                <a:gd name="connsiteX659" fmla="*/ 2612904 w 4525107"/>
                <a:gd name="connsiteY659" fmla="*/ 4822799 h 7837035"/>
                <a:gd name="connsiteX660" fmla="*/ 2516662 w 4525107"/>
                <a:gd name="connsiteY660" fmla="*/ 4899583 h 7837035"/>
                <a:gd name="connsiteX661" fmla="*/ 2385024 w 4525107"/>
                <a:gd name="connsiteY661" fmla="*/ 5307669 h 7837035"/>
                <a:gd name="connsiteX662" fmla="*/ 2456829 w 4525107"/>
                <a:gd name="connsiteY662" fmla="*/ 5447857 h 7837035"/>
                <a:gd name="connsiteX663" fmla="*/ 2456827 w 4525107"/>
                <a:gd name="connsiteY663" fmla="*/ 5447857 h 7837035"/>
                <a:gd name="connsiteX664" fmla="*/ 2597015 w 4525107"/>
                <a:gd name="connsiteY664" fmla="*/ 5376053 h 7837035"/>
                <a:gd name="connsiteX665" fmla="*/ 2728654 w 4525107"/>
                <a:gd name="connsiteY665" fmla="*/ 4967965 h 7837035"/>
                <a:gd name="connsiteX666" fmla="*/ 2656850 w 4525107"/>
                <a:gd name="connsiteY666" fmla="*/ 4827779 h 7837035"/>
                <a:gd name="connsiteX667" fmla="*/ 2612904 w 4525107"/>
                <a:gd name="connsiteY667" fmla="*/ 4822799 h 7837035"/>
                <a:gd name="connsiteX668" fmla="*/ 2100172 w 4525107"/>
                <a:gd name="connsiteY668" fmla="*/ 4815355 h 7837035"/>
                <a:gd name="connsiteX669" fmla="*/ 1999440 w 4525107"/>
                <a:gd name="connsiteY669" fmla="*/ 4899415 h 7837035"/>
                <a:gd name="connsiteX670" fmla="*/ 1887958 w 4525107"/>
                <a:gd name="connsiteY670" fmla="*/ 5272963 h 7837035"/>
                <a:gd name="connsiteX671" fmla="*/ 1967744 w 4525107"/>
                <a:gd name="connsiteY671" fmla="*/ 5420629 h 7837035"/>
                <a:gd name="connsiteX672" fmla="*/ 1967743 w 4525107"/>
                <a:gd name="connsiteY672" fmla="*/ 5420631 h 7837035"/>
                <a:gd name="connsiteX673" fmla="*/ 2115410 w 4525107"/>
                <a:gd name="connsiteY673" fmla="*/ 5340845 h 7837035"/>
                <a:gd name="connsiteX674" fmla="*/ 2226892 w 4525107"/>
                <a:gd name="connsiteY674" fmla="*/ 4967297 h 7837035"/>
                <a:gd name="connsiteX675" fmla="*/ 2147107 w 4525107"/>
                <a:gd name="connsiteY675" fmla="*/ 4819629 h 7837035"/>
                <a:gd name="connsiteX676" fmla="*/ 2100172 w 4525107"/>
                <a:gd name="connsiteY676" fmla="*/ 4815355 h 7837035"/>
                <a:gd name="connsiteX677" fmla="*/ 3690182 w 4525107"/>
                <a:gd name="connsiteY677" fmla="*/ 4814059 h 7837035"/>
                <a:gd name="connsiteX678" fmla="*/ 3593940 w 4525107"/>
                <a:gd name="connsiteY678" fmla="*/ 4890843 h 7837035"/>
                <a:gd name="connsiteX679" fmla="*/ 3462302 w 4525107"/>
                <a:gd name="connsiteY679" fmla="*/ 5298929 h 7837035"/>
                <a:gd name="connsiteX680" fmla="*/ 3534107 w 4525107"/>
                <a:gd name="connsiteY680" fmla="*/ 5439117 h 7837035"/>
                <a:gd name="connsiteX681" fmla="*/ 3534105 w 4525107"/>
                <a:gd name="connsiteY681" fmla="*/ 5439117 h 7837035"/>
                <a:gd name="connsiteX682" fmla="*/ 3674293 w 4525107"/>
                <a:gd name="connsiteY682" fmla="*/ 5367313 h 7837035"/>
                <a:gd name="connsiteX683" fmla="*/ 3805932 w 4525107"/>
                <a:gd name="connsiteY683" fmla="*/ 4959225 h 7837035"/>
                <a:gd name="connsiteX684" fmla="*/ 3734128 w 4525107"/>
                <a:gd name="connsiteY684" fmla="*/ 4819039 h 7837035"/>
                <a:gd name="connsiteX685" fmla="*/ 3690182 w 4525107"/>
                <a:gd name="connsiteY685" fmla="*/ 4814059 h 7837035"/>
                <a:gd name="connsiteX686" fmla="*/ 1602040 w 4525107"/>
                <a:gd name="connsiteY686" fmla="*/ 4702833 h 7837035"/>
                <a:gd name="connsiteX687" fmla="*/ 1505798 w 4525107"/>
                <a:gd name="connsiteY687" fmla="*/ 4779617 h 7837035"/>
                <a:gd name="connsiteX688" fmla="*/ 1374160 w 4525107"/>
                <a:gd name="connsiteY688" fmla="*/ 5187703 h 7837035"/>
                <a:gd name="connsiteX689" fmla="*/ 1445965 w 4525107"/>
                <a:gd name="connsiteY689" fmla="*/ 5327891 h 7837035"/>
                <a:gd name="connsiteX690" fmla="*/ 1445963 w 4525107"/>
                <a:gd name="connsiteY690" fmla="*/ 5327891 h 7837035"/>
                <a:gd name="connsiteX691" fmla="*/ 1586151 w 4525107"/>
                <a:gd name="connsiteY691" fmla="*/ 5256087 h 7837035"/>
                <a:gd name="connsiteX692" fmla="*/ 1717790 w 4525107"/>
                <a:gd name="connsiteY692" fmla="*/ 4847999 h 7837035"/>
                <a:gd name="connsiteX693" fmla="*/ 1645986 w 4525107"/>
                <a:gd name="connsiteY693" fmla="*/ 4707813 h 7837035"/>
                <a:gd name="connsiteX694" fmla="*/ 1602040 w 4525107"/>
                <a:gd name="connsiteY694" fmla="*/ 4702833 h 7837035"/>
                <a:gd name="connsiteX695" fmla="*/ 1522491 w 4525107"/>
                <a:gd name="connsiteY695" fmla="*/ 4199055 h 7837035"/>
                <a:gd name="connsiteX696" fmla="*/ 1431337 w 4525107"/>
                <a:gd name="connsiteY696" fmla="*/ 4417265 h 7837035"/>
                <a:gd name="connsiteX697" fmla="*/ 4069278 w 4525107"/>
                <a:gd name="connsiteY697" fmla="*/ 4476999 h 7837035"/>
                <a:gd name="connsiteX698" fmla="*/ 4128948 w 4525107"/>
                <a:gd name="connsiteY698" fmla="*/ 4235315 h 7837035"/>
                <a:gd name="connsiteX699" fmla="*/ 1522491 w 4525107"/>
                <a:gd name="connsiteY699" fmla="*/ 4199055 h 7837035"/>
                <a:gd name="connsiteX700" fmla="*/ 1634156 w 4525107"/>
                <a:gd name="connsiteY700" fmla="*/ 3782717 h 7837035"/>
                <a:gd name="connsiteX701" fmla="*/ 1547841 w 4525107"/>
                <a:gd name="connsiteY701" fmla="*/ 4002885 h 7837035"/>
                <a:gd name="connsiteX702" fmla="*/ 2655837 w 4525107"/>
                <a:gd name="connsiteY702" fmla="*/ 4202997 h 7837035"/>
                <a:gd name="connsiteX703" fmla="*/ 2714237 w 4525107"/>
                <a:gd name="connsiteY703" fmla="*/ 3988861 h 7837035"/>
                <a:gd name="connsiteX704" fmla="*/ 1634156 w 4525107"/>
                <a:gd name="connsiteY704" fmla="*/ 3782717 h 7837035"/>
                <a:gd name="connsiteX705" fmla="*/ 4240779 w 4525107"/>
                <a:gd name="connsiteY705" fmla="*/ 3761431 h 7837035"/>
                <a:gd name="connsiteX706" fmla="*/ 2987347 w 4525107"/>
                <a:gd name="connsiteY706" fmla="*/ 3998287 h 7837035"/>
                <a:gd name="connsiteX707" fmla="*/ 2929464 w 4525107"/>
                <a:gd name="connsiteY707" fmla="*/ 4214033 h 7837035"/>
                <a:gd name="connsiteX708" fmla="*/ 4186459 w 4525107"/>
                <a:gd name="connsiteY708" fmla="*/ 4004373 h 7837035"/>
                <a:gd name="connsiteX709" fmla="*/ 4240779 w 4525107"/>
                <a:gd name="connsiteY709" fmla="*/ 3761431 h 7837035"/>
                <a:gd name="connsiteX710" fmla="*/ 3696218 w 4525107"/>
                <a:gd name="connsiteY710" fmla="*/ 804829 h 7837035"/>
                <a:gd name="connsiteX711" fmla="*/ 3672479 w 4525107"/>
                <a:gd name="connsiteY711" fmla="*/ 1845263 h 7837035"/>
                <a:gd name="connsiteX712" fmla="*/ 3344917 w 4525107"/>
                <a:gd name="connsiteY712" fmla="*/ 3376564 h 7837035"/>
                <a:gd name="connsiteX713" fmla="*/ 3750295 w 4525107"/>
                <a:gd name="connsiteY713" fmla="*/ 1871901 h 7837035"/>
                <a:gd name="connsiteX714" fmla="*/ 3696218 w 4525107"/>
                <a:gd name="connsiteY714" fmla="*/ 804829 h 7837035"/>
                <a:gd name="connsiteX715" fmla="*/ 3179811 w 4525107"/>
                <a:gd name="connsiteY715" fmla="*/ 795255 h 7837035"/>
                <a:gd name="connsiteX716" fmla="*/ 3156072 w 4525107"/>
                <a:gd name="connsiteY716" fmla="*/ 1835689 h 7837035"/>
                <a:gd name="connsiteX717" fmla="*/ 2780383 w 4525107"/>
                <a:gd name="connsiteY717" fmla="*/ 3206569 h 7837035"/>
                <a:gd name="connsiteX718" fmla="*/ 3233888 w 4525107"/>
                <a:gd name="connsiteY718" fmla="*/ 1862327 h 7837035"/>
                <a:gd name="connsiteX719" fmla="*/ 3179811 w 4525107"/>
                <a:gd name="connsiteY719" fmla="*/ 795255 h 7837035"/>
                <a:gd name="connsiteX720" fmla="*/ 2620412 w 4525107"/>
                <a:gd name="connsiteY720" fmla="*/ 665765 h 7837035"/>
                <a:gd name="connsiteX721" fmla="*/ 2596673 w 4525107"/>
                <a:gd name="connsiteY721" fmla="*/ 1706199 h 7837035"/>
                <a:gd name="connsiteX722" fmla="*/ 2365363 w 4525107"/>
                <a:gd name="connsiteY722" fmla="*/ 2788321 h 7837035"/>
                <a:gd name="connsiteX723" fmla="*/ 2674489 w 4525107"/>
                <a:gd name="connsiteY723" fmla="*/ 1732837 h 7837035"/>
                <a:gd name="connsiteX724" fmla="*/ 2620412 w 4525107"/>
                <a:gd name="connsiteY724" fmla="*/ 665765 h 7837035"/>
                <a:gd name="connsiteX725" fmla="*/ 1985519 w 4525107"/>
                <a:gd name="connsiteY725" fmla="*/ 434221 h 7837035"/>
                <a:gd name="connsiteX726" fmla="*/ 4391835 w 4525107"/>
                <a:gd name="connsiteY726" fmla="*/ 450263 h 7837035"/>
                <a:gd name="connsiteX727" fmla="*/ 4525107 w 4525107"/>
                <a:gd name="connsiteY727" fmla="*/ 7837035 h 7837035"/>
                <a:gd name="connsiteX728" fmla="*/ 0 w 4525107"/>
                <a:gd name="connsiteY728" fmla="*/ 6758511 h 7837035"/>
                <a:gd name="connsiteX729" fmla="*/ 1985519 w 4525107"/>
                <a:gd name="connsiteY729" fmla="*/ 434221 h 7837035"/>
                <a:gd name="connsiteX0" fmla="*/ 3633745 w 4525107"/>
                <a:gd name="connsiteY0" fmla="*/ 6697423 h 7837035"/>
                <a:gd name="connsiteX1" fmla="*/ 3629790 w 4525107"/>
                <a:gd name="connsiteY1" fmla="*/ 6779437 h 7837035"/>
                <a:gd name="connsiteX2" fmla="*/ 3599816 w 4525107"/>
                <a:gd name="connsiteY2" fmla="*/ 6858791 h 7837035"/>
                <a:gd name="connsiteX3" fmla="*/ 3603770 w 4525107"/>
                <a:gd name="connsiteY3" fmla="*/ 6776775 h 7837035"/>
                <a:gd name="connsiteX4" fmla="*/ 3633745 w 4525107"/>
                <a:gd name="connsiteY4" fmla="*/ 6697423 h 7837035"/>
                <a:gd name="connsiteX5" fmla="*/ 3524733 w 4525107"/>
                <a:gd name="connsiteY5" fmla="*/ 6605741 h 7837035"/>
                <a:gd name="connsiteX6" fmla="*/ 3534146 w 4525107"/>
                <a:gd name="connsiteY6" fmla="*/ 6606129 h 7837035"/>
                <a:gd name="connsiteX7" fmla="*/ 3536070 w 4525107"/>
                <a:gd name="connsiteY7" fmla="*/ 6607587 h 7837035"/>
                <a:gd name="connsiteX8" fmla="*/ 3485494 w 4525107"/>
                <a:gd name="connsiteY8" fmla="*/ 6692481 h 7837035"/>
                <a:gd name="connsiteX9" fmla="*/ 3489391 w 4525107"/>
                <a:gd name="connsiteY9" fmla="*/ 6791223 h 7837035"/>
                <a:gd name="connsiteX10" fmla="*/ 3487005 w 4525107"/>
                <a:gd name="connsiteY10" fmla="*/ 6791585 h 7837035"/>
                <a:gd name="connsiteX11" fmla="*/ 3466246 w 4525107"/>
                <a:gd name="connsiteY11" fmla="*/ 6687589 h 7837035"/>
                <a:gd name="connsiteX12" fmla="*/ 3524733 w 4525107"/>
                <a:gd name="connsiteY12" fmla="*/ 6605741 h 7837035"/>
                <a:gd name="connsiteX13" fmla="*/ 2429818 w 4525107"/>
                <a:gd name="connsiteY13" fmla="*/ 6547021 h 7837035"/>
                <a:gd name="connsiteX14" fmla="*/ 2416829 w 4525107"/>
                <a:gd name="connsiteY14" fmla="*/ 6628097 h 7837035"/>
                <a:gd name="connsiteX15" fmla="*/ 2378274 w 4525107"/>
                <a:gd name="connsiteY15" fmla="*/ 6703653 h 7837035"/>
                <a:gd name="connsiteX16" fmla="*/ 2391262 w 4525107"/>
                <a:gd name="connsiteY16" fmla="*/ 6622577 h 7837035"/>
                <a:gd name="connsiteX17" fmla="*/ 2429818 w 4525107"/>
                <a:gd name="connsiteY17" fmla="*/ 6547021 h 7837035"/>
                <a:gd name="connsiteX18" fmla="*/ 3903054 w 4525107"/>
                <a:gd name="connsiteY18" fmla="*/ 6528809 h 7837035"/>
                <a:gd name="connsiteX19" fmla="*/ 3972388 w 4525107"/>
                <a:gd name="connsiteY19" fmla="*/ 6569063 h 7837035"/>
                <a:gd name="connsiteX20" fmla="*/ 4051953 w 4525107"/>
                <a:gd name="connsiteY20" fmla="*/ 6559203 h 7837035"/>
                <a:gd name="connsiteX21" fmla="*/ 4052284 w 4525107"/>
                <a:gd name="connsiteY21" fmla="*/ 6561335 h 7837035"/>
                <a:gd name="connsiteX22" fmla="*/ 3968775 w 4525107"/>
                <a:gd name="connsiteY22" fmla="*/ 6586771 h 7837035"/>
                <a:gd name="connsiteX23" fmla="*/ 3901912 w 4525107"/>
                <a:gd name="connsiteY23" fmla="*/ 6530641 h 7837035"/>
                <a:gd name="connsiteX24" fmla="*/ 3903054 w 4525107"/>
                <a:gd name="connsiteY24" fmla="*/ 6528809 h 7837035"/>
                <a:gd name="connsiteX25" fmla="*/ 662179 w 4525107"/>
                <a:gd name="connsiteY25" fmla="*/ 6508497 h 7837035"/>
                <a:gd name="connsiteX26" fmla="*/ 2520599 w 4525107"/>
                <a:gd name="connsiteY26" fmla="*/ 7334403 h 7837035"/>
                <a:gd name="connsiteX27" fmla="*/ 4097485 w 4525107"/>
                <a:gd name="connsiteY27" fmla="*/ 7071757 h 7837035"/>
                <a:gd name="connsiteX28" fmla="*/ 2625841 w 4525107"/>
                <a:gd name="connsiteY28" fmla="*/ 7194689 h 7837035"/>
                <a:gd name="connsiteX29" fmla="*/ 662179 w 4525107"/>
                <a:gd name="connsiteY29" fmla="*/ 6508497 h 7837035"/>
                <a:gd name="connsiteX30" fmla="*/ 3943532 w 4525107"/>
                <a:gd name="connsiteY30" fmla="*/ 6482905 h 7837035"/>
                <a:gd name="connsiteX31" fmla="*/ 4009081 w 4525107"/>
                <a:gd name="connsiteY31" fmla="*/ 6488787 h 7837035"/>
                <a:gd name="connsiteX32" fmla="*/ 4088433 w 4525107"/>
                <a:gd name="connsiteY32" fmla="*/ 6518759 h 7837035"/>
                <a:gd name="connsiteX33" fmla="*/ 4006417 w 4525107"/>
                <a:gd name="connsiteY33" fmla="*/ 6514805 h 7837035"/>
                <a:gd name="connsiteX34" fmla="*/ 3927066 w 4525107"/>
                <a:gd name="connsiteY34" fmla="*/ 6484831 h 7837035"/>
                <a:gd name="connsiteX35" fmla="*/ 3943532 w 4525107"/>
                <a:gd name="connsiteY35" fmla="*/ 6482905 h 7837035"/>
                <a:gd name="connsiteX36" fmla="*/ 2331600 w 4525107"/>
                <a:gd name="connsiteY36" fmla="*/ 6443861 h 7837035"/>
                <a:gd name="connsiteX37" fmla="*/ 2340912 w 4525107"/>
                <a:gd name="connsiteY37" fmla="*/ 6445285 h 7837035"/>
                <a:gd name="connsiteX38" fmla="*/ 2342664 w 4525107"/>
                <a:gd name="connsiteY38" fmla="*/ 6446945 h 7837035"/>
                <a:gd name="connsiteX39" fmla="*/ 2283020 w 4525107"/>
                <a:gd name="connsiteY39" fmla="*/ 6525735 h 7837035"/>
                <a:gd name="connsiteX40" fmla="*/ 2275988 w 4525107"/>
                <a:gd name="connsiteY40" fmla="*/ 6624303 h 7837035"/>
                <a:gd name="connsiteX41" fmla="*/ 2273576 w 4525107"/>
                <a:gd name="connsiteY41" fmla="*/ 6624399 h 7837035"/>
                <a:gd name="connsiteX42" fmla="*/ 2264430 w 4525107"/>
                <a:gd name="connsiteY42" fmla="*/ 6518747 h 7837035"/>
                <a:gd name="connsiteX43" fmla="*/ 2331600 w 4525107"/>
                <a:gd name="connsiteY43" fmla="*/ 6443861 h 7837035"/>
                <a:gd name="connsiteX44" fmla="*/ 2716104 w 4525107"/>
                <a:gd name="connsiteY44" fmla="*/ 6409185 h 7837035"/>
                <a:gd name="connsiteX45" fmla="*/ 2780567 w 4525107"/>
                <a:gd name="connsiteY45" fmla="*/ 6456851 h 7837035"/>
                <a:gd name="connsiteX46" fmla="*/ 2860734 w 4525107"/>
                <a:gd name="connsiteY46" fmla="*/ 6455839 h 7837035"/>
                <a:gd name="connsiteX47" fmla="*/ 2860828 w 4525107"/>
                <a:gd name="connsiteY47" fmla="*/ 6457995 h 7837035"/>
                <a:gd name="connsiteX48" fmla="*/ 2775020 w 4525107"/>
                <a:gd name="connsiteY48" fmla="*/ 6474051 h 7837035"/>
                <a:gd name="connsiteX49" fmla="*/ 2714766 w 4525107"/>
                <a:gd name="connsiteY49" fmla="*/ 6410879 h 7837035"/>
                <a:gd name="connsiteX50" fmla="*/ 2716104 w 4525107"/>
                <a:gd name="connsiteY50" fmla="*/ 6409185 h 7837035"/>
                <a:gd name="connsiteX51" fmla="*/ 3966317 w 4525107"/>
                <a:gd name="connsiteY51" fmla="*/ 6396875 h 7837035"/>
                <a:gd name="connsiteX52" fmla="*/ 3996260 w 4525107"/>
                <a:gd name="connsiteY52" fmla="*/ 6399529 h 7837035"/>
                <a:gd name="connsiteX53" fmla="*/ 4062819 w 4525107"/>
                <a:gd name="connsiteY53" fmla="*/ 6457133 h 7837035"/>
                <a:gd name="connsiteX54" fmla="*/ 4061663 w 4525107"/>
                <a:gd name="connsiteY54" fmla="*/ 6459037 h 7837035"/>
                <a:gd name="connsiteX55" fmla="*/ 3992514 w 4525107"/>
                <a:gd name="connsiteY55" fmla="*/ 6417875 h 7837035"/>
                <a:gd name="connsiteX56" fmla="*/ 3912767 w 4525107"/>
                <a:gd name="connsiteY56" fmla="*/ 6428645 h 7837035"/>
                <a:gd name="connsiteX57" fmla="*/ 3912449 w 4525107"/>
                <a:gd name="connsiteY57" fmla="*/ 6426439 h 7837035"/>
                <a:gd name="connsiteX58" fmla="*/ 3940569 w 4525107"/>
                <a:gd name="connsiteY58" fmla="*/ 6401053 h 7837035"/>
                <a:gd name="connsiteX59" fmla="*/ 3966317 w 4525107"/>
                <a:gd name="connsiteY59" fmla="*/ 6396875 h 7837035"/>
                <a:gd name="connsiteX60" fmla="*/ 3672679 w 4525107"/>
                <a:gd name="connsiteY60" fmla="*/ 6390437 h 7837035"/>
                <a:gd name="connsiteX61" fmla="*/ 3633129 w 4525107"/>
                <a:gd name="connsiteY61" fmla="*/ 6429881 h 7837035"/>
                <a:gd name="connsiteX62" fmla="*/ 3672532 w 4525107"/>
                <a:gd name="connsiteY62" fmla="*/ 6489497 h 7837035"/>
                <a:gd name="connsiteX63" fmla="*/ 3732146 w 4525107"/>
                <a:gd name="connsiteY63" fmla="*/ 6450095 h 7837035"/>
                <a:gd name="connsiteX64" fmla="*/ 3692744 w 4525107"/>
                <a:gd name="connsiteY64" fmla="*/ 6390479 h 7837035"/>
                <a:gd name="connsiteX65" fmla="*/ 3672679 w 4525107"/>
                <a:gd name="connsiteY65" fmla="*/ 6390437 h 7837035"/>
                <a:gd name="connsiteX66" fmla="*/ 2761404 w 4525107"/>
                <a:gd name="connsiteY66" fmla="*/ 6368033 h 7837035"/>
                <a:gd name="connsiteX67" fmla="*/ 2825903 w 4525107"/>
                <a:gd name="connsiteY67" fmla="*/ 6381119 h 7837035"/>
                <a:gd name="connsiteX68" fmla="*/ 2901458 w 4525107"/>
                <a:gd name="connsiteY68" fmla="*/ 6419673 h 7837035"/>
                <a:gd name="connsiteX69" fmla="*/ 2820381 w 4525107"/>
                <a:gd name="connsiteY69" fmla="*/ 6406685 h 7837035"/>
                <a:gd name="connsiteX70" fmla="*/ 2744826 w 4525107"/>
                <a:gd name="connsiteY70" fmla="*/ 6368129 h 7837035"/>
                <a:gd name="connsiteX71" fmla="*/ 2761404 w 4525107"/>
                <a:gd name="connsiteY71" fmla="*/ 6368033 h 7837035"/>
                <a:gd name="connsiteX72" fmla="*/ 1374430 w 4525107"/>
                <a:gd name="connsiteY72" fmla="*/ 6330999 h 7837035"/>
                <a:gd name="connsiteX73" fmla="*/ 1361441 w 4525107"/>
                <a:gd name="connsiteY73" fmla="*/ 6412075 h 7837035"/>
                <a:gd name="connsiteX74" fmla="*/ 1322886 w 4525107"/>
                <a:gd name="connsiteY74" fmla="*/ 6487631 h 7837035"/>
                <a:gd name="connsiteX75" fmla="*/ 1335874 w 4525107"/>
                <a:gd name="connsiteY75" fmla="*/ 6406555 h 7837035"/>
                <a:gd name="connsiteX76" fmla="*/ 1374430 w 4525107"/>
                <a:gd name="connsiteY76" fmla="*/ 6330999 h 7837035"/>
                <a:gd name="connsiteX77" fmla="*/ 3925293 w 4525107"/>
                <a:gd name="connsiteY77" fmla="*/ 6317799 h 7837035"/>
                <a:gd name="connsiteX78" fmla="*/ 3962272 w 4525107"/>
                <a:gd name="connsiteY78" fmla="*/ 6323489 h 7837035"/>
                <a:gd name="connsiteX79" fmla="*/ 4043734 w 4525107"/>
                <a:gd name="connsiteY79" fmla="*/ 6391389 h 7837035"/>
                <a:gd name="connsiteX80" fmla="*/ 4042277 w 4525107"/>
                <a:gd name="connsiteY80" fmla="*/ 6393313 h 7837035"/>
                <a:gd name="connsiteX81" fmla="*/ 3957382 w 4525107"/>
                <a:gd name="connsiteY81" fmla="*/ 6342737 h 7837035"/>
                <a:gd name="connsiteX82" fmla="*/ 3858639 w 4525107"/>
                <a:gd name="connsiteY82" fmla="*/ 6346635 h 7837035"/>
                <a:gd name="connsiteX83" fmla="*/ 3858277 w 4525107"/>
                <a:gd name="connsiteY83" fmla="*/ 6344249 h 7837035"/>
                <a:gd name="connsiteX84" fmla="*/ 3893405 w 4525107"/>
                <a:gd name="connsiteY84" fmla="*/ 6319807 h 7837035"/>
                <a:gd name="connsiteX85" fmla="*/ 3925293 w 4525107"/>
                <a:gd name="connsiteY85" fmla="*/ 6317799 h 7837035"/>
                <a:gd name="connsiteX86" fmla="*/ 2793552 w 4525107"/>
                <a:gd name="connsiteY86" fmla="*/ 6285045 h 7837035"/>
                <a:gd name="connsiteX87" fmla="*/ 2823019 w 4525107"/>
                <a:gd name="connsiteY87" fmla="*/ 6290991 h 7837035"/>
                <a:gd name="connsiteX88" fmla="*/ 2882808 w 4525107"/>
                <a:gd name="connsiteY88" fmla="*/ 6355595 h 7837035"/>
                <a:gd name="connsiteX89" fmla="*/ 2881449 w 4525107"/>
                <a:gd name="connsiteY89" fmla="*/ 6357359 h 7837035"/>
                <a:gd name="connsiteX90" fmla="*/ 2817269 w 4525107"/>
                <a:gd name="connsiteY90" fmla="*/ 6308811 h 7837035"/>
                <a:gd name="connsiteX91" fmla="*/ 2736820 w 4525107"/>
                <a:gd name="connsiteY91" fmla="*/ 6310707 h 7837035"/>
                <a:gd name="connsiteX92" fmla="*/ 2736748 w 4525107"/>
                <a:gd name="connsiteY92" fmla="*/ 6308479 h 7837035"/>
                <a:gd name="connsiteX93" fmla="*/ 2767500 w 4525107"/>
                <a:gd name="connsiteY93" fmla="*/ 6286355 h 7837035"/>
                <a:gd name="connsiteX94" fmla="*/ 2793552 w 4525107"/>
                <a:gd name="connsiteY94" fmla="*/ 6285045 h 7837035"/>
                <a:gd name="connsiteX95" fmla="*/ 3683526 w 4525107"/>
                <a:gd name="connsiteY95" fmla="*/ 6278345 h 7837035"/>
                <a:gd name="connsiteX96" fmla="*/ 3710443 w 4525107"/>
                <a:gd name="connsiteY96" fmla="*/ 6278403 h 7837035"/>
                <a:gd name="connsiteX97" fmla="*/ 3763301 w 4525107"/>
                <a:gd name="connsiteY97" fmla="*/ 6358373 h 7837035"/>
                <a:gd name="connsiteX98" fmla="*/ 3744120 w 4525107"/>
                <a:gd name="connsiteY98" fmla="*/ 6391687 h 7837035"/>
                <a:gd name="connsiteX99" fmla="*/ 3772227 w 4525107"/>
                <a:gd name="connsiteY99" fmla="*/ 6391253 h 7837035"/>
                <a:gd name="connsiteX100" fmla="*/ 3825084 w 4525107"/>
                <a:gd name="connsiteY100" fmla="*/ 6471223 h 7837035"/>
                <a:gd name="connsiteX101" fmla="*/ 3745113 w 4525107"/>
                <a:gd name="connsiteY101" fmla="*/ 6524081 h 7837035"/>
                <a:gd name="connsiteX102" fmla="*/ 3722251 w 4525107"/>
                <a:gd name="connsiteY102" fmla="*/ 6514399 h 7837035"/>
                <a:gd name="connsiteX103" fmla="*/ 3725347 w 4525107"/>
                <a:gd name="connsiteY103" fmla="*/ 6548949 h 7837035"/>
                <a:gd name="connsiteX104" fmla="*/ 3645374 w 4525107"/>
                <a:gd name="connsiteY104" fmla="*/ 6601809 h 7837035"/>
                <a:gd name="connsiteX105" fmla="*/ 3592517 w 4525107"/>
                <a:gd name="connsiteY105" fmla="*/ 6521839 h 7837035"/>
                <a:gd name="connsiteX106" fmla="*/ 3612814 w 4525107"/>
                <a:gd name="connsiteY106" fmla="*/ 6487429 h 7837035"/>
                <a:gd name="connsiteX107" fmla="*/ 3579077 w 4525107"/>
                <a:gd name="connsiteY107" fmla="*/ 6490189 h 7837035"/>
                <a:gd name="connsiteX108" fmla="*/ 3526219 w 4525107"/>
                <a:gd name="connsiteY108" fmla="*/ 6410219 h 7837035"/>
                <a:gd name="connsiteX109" fmla="*/ 3606190 w 4525107"/>
                <a:gd name="connsiteY109" fmla="*/ 6357361 h 7837035"/>
                <a:gd name="connsiteX110" fmla="*/ 3636912 w 4525107"/>
                <a:gd name="connsiteY110" fmla="*/ 6373903 h 7837035"/>
                <a:gd name="connsiteX111" fmla="*/ 3630472 w 4525107"/>
                <a:gd name="connsiteY111" fmla="*/ 6331261 h 7837035"/>
                <a:gd name="connsiteX112" fmla="*/ 3683526 w 4525107"/>
                <a:gd name="connsiteY112" fmla="*/ 6278345 h 7837035"/>
                <a:gd name="connsiteX113" fmla="*/ 3684309 w 4525107"/>
                <a:gd name="connsiteY113" fmla="*/ 6261871 h 7837035"/>
                <a:gd name="connsiteX114" fmla="*/ 3625837 w 4525107"/>
                <a:gd name="connsiteY114" fmla="*/ 6320187 h 7837035"/>
                <a:gd name="connsiteX115" fmla="*/ 3632934 w 4525107"/>
                <a:gd name="connsiteY115" fmla="*/ 6367185 h 7837035"/>
                <a:gd name="connsiteX116" fmla="*/ 3599077 w 4525107"/>
                <a:gd name="connsiteY116" fmla="*/ 6348955 h 7837035"/>
                <a:gd name="connsiteX117" fmla="*/ 3510940 w 4525107"/>
                <a:gd name="connsiteY117" fmla="*/ 6407209 h 7837035"/>
                <a:gd name="connsiteX118" fmla="*/ 3569193 w 4525107"/>
                <a:gd name="connsiteY118" fmla="*/ 6495345 h 7837035"/>
                <a:gd name="connsiteX119" fmla="*/ 3606377 w 4525107"/>
                <a:gd name="connsiteY119" fmla="*/ 6492301 h 7837035"/>
                <a:gd name="connsiteX120" fmla="*/ 3584009 w 4525107"/>
                <a:gd name="connsiteY120" fmla="*/ 6530223 h 7837035"/>
                <a:gd name="connsiteX121" fmla="*/ 3642262 w 4525107"/>
                <a:gd name="connsiteY121" fmla="*/ 6618359 h 7837035"/>
                <a:gd name="connsiteX122" fmla="*/ 3730399 w 4525107"/>
                <a:gd name="connsiteY122" fmla="*/ 6560105 h 7837035"/>
                <a:gd name="connsiteX123" fmla="*/ 3726985 w 4525107"/>
                <a:gd name="connsiteY123" fmla="*/ 6522027 h 7837035"/>
                <a:gd name="connsiteX124" fmla="*/ 3752183 w 4525107"/>
                <a:gd name="connsiteY124" fmla="*/ 6532699 h 7837035"/>
                <a:gd name="connsiteX125" fmla="*/ 3840320 w 4525107"/>
                <a:gd name="connsiteY125" fmla="*/ 6474445 h 7837035"/>
                <a:gd name="connsiteX126" fmla="*/ 3782066 w 4525107"/>
                <a:gd name="connsiteY126" fmla="*/ 6386305 h 7837035"/>
                <a:gd name="connsiteX127" fmla="*/ 3751088 w 4525107"/>
                <a:gd name="connsiteY127" fmla="*/ 6386783 h 7837035"/>
                <a:gd name="connsiteX128" fmla="*/ 3772228 w 4525107"/>
                <a:gd name="connsiteY128" fmla="*/ 6350071 h 7837035"/>
                <a:gd name="connsiteX129" fmla="*/ 3713975 w 4525107"/>
                <a:gd name="connsiteY129" fmla="*/ 6261933 h 7837035"/>
                <a:gd name="connsiteX130" fmla="*/ 3684309 w 4525107"/>
                <a:gd name="connsiteY130" fmla="*/ 6261871 h 7837035"/>
                <a:gd name="connsiteX131" fmla="*/ 2502421 w 4525107"/>
                <a:gd name="connsiteY131" fmla="*/ 6246213 h 7837035"/>
                <a:gd name="connsiteX132" fmla="*/ 2458757 w 4525107"/>
                <a:gd name="connsiteY132" fmla="*/ 6281049 h 7837035"/>
                <a:gd name="connsiteX133" fmla="*/ 2491334 w 4525107"/>
                <a:gd name="connsiteY133" fmla="*/ 6344651 h 7837035"/>
                <a:gd name="connsiteX134" fmla="*/ 2554936 w 4525107"/>
                <a:gd name="connsiteY134" fmla="*/ 6312077 h 7837035"/>
                <a:gd name="connsiteX135" fmla="*/ 2522359 w 4525107"/>
                <a:gd name="connsiteY135" fmla="*/ 6248473 h 7837035"/>
                <a:gd name="connsiteX136" fmla="*/ 2502421 w 4525107"/>
                <a:gd name="connsiteY136" fmla="*/ 6246213 h 7837035"/>
                <a:gd name="connsiteX137" fmla="*/ 1276212 w 4525107"/>
                <a:gd name="connsiteY137" fmla="*/ 6227839 h 7837035"/>
                <a:gd name="connsiteX138" fmla="*/ 1285524 w 4525107"/>
                <a:gd name="connsiteY138" fmla="*/ 6229263 h 7837035"/>
                <a:gd name="connsiteX139" fmla="*/ 1287276 w 4525107"/>
                <a:gd name="connsiteY139" fmla="*/ 6230923 h 7837035"/>
                <a:gd name="connsiteX140" fmla="*/ 1227632 w 4525107"/>
                <a:gd name="connsiteY140" fmla="*/ 6309713 h 7837035"/>
                <a:gd name="connsiteX141" fmla="*/ 1220600 w 4525107"/>
                <a:gd name="connsiteY141" fmla="*/ 6408281 h 7837035"/>
                <a:gd name="connsiteX142" fmla="*/ 1218188 w 4525107"/>
                <a:gd name="connsiteY142" fmla="*/ 6408377 h 7837035"/>
                <a:gd name="connsiteX143" fmla="*/ 1209042 w 4525107"/>
                <a:gd name="connsiteY143" fmla="*/ 6302725 h 7837035"/>
                <a:gd name="connsiteX144" fmla="*/ 1276212 w 4525107"/>
                <a:gd name="connsiteY144" fmla="*/ 6227839 h 7837035"/>
                <a:gd name="connsiteX145" fmla="*/ 3415853 w 4525107"/>
                <a:gd name="connsiteY145" fmla="*/ 6219461 h 7837035"/>
                <a:gd name="connsiteX146" fmla="*/ 3452831 w 4525107"/>
                <a:gd name="connsiteY146" fmla="*/ 6225153 h 7837035"/>
                <a:gd name="connsiteX147" fmla="*/ 3534295 w 4525107"/>
                <a:gd name="connsiteY147" fmla="*/ 6293049 h 7837035"/>
                <a:gd name="connsiteX148" fmla="*/ 3532837 w 4525107"/>
                <a:gd name="connsiteY148" fmla="*/ 6294977 h 7837035"/>
                <a:gd name="connsiteX149" fmla="*/ 3447941 w 4525107"/>
                <a:gd name="connsiteY149" fmla="*/ 6244399 h 7837035"/>
                <a:gd name="connsiteX150" fmla="*/ 3349197 w 4525107"/>
                <a:gd name="connsiteY150" fmla="*/ 6248297 h 7837035"/>
                <a:gd name="connsiteX151" fmla="*/ 3348836 w 4525107"/>
                <a:gd name="connsiteY151" fmla="*/ 6245911 h 7837035"/>
                <a:gd name="connsiteX152" fmla="*/ 3383964 w 4525107"/>
                <a:gd name="connsiteY152" fmla="*/ 6221467 h 7837035"/>
                <a:gd name="connsiteX153" fmla="*/ 3415853 w 4525107"/>
                <a:gd name="connsiteY153" fmla="*/ 6219461 h 7837035"/>
                <a:gd name="connsiteX154" fmla="*/ 2729599 w 4525107"/>
                <a:gd name="connsiteY154" fmla="*/ 6200397 h 7837035"/>
                <a:gd name="connsiteX155" fmla="*/ 2797638 w 4525107"/>
                <a:gd name="connsiteY155" fmla="*/ 6211663 h 7837035"/>
                <a:gd name="connsiteX156" fmla="*/ 2871101 w 4525107"/>
                <a:gd name="connsiteY156" fmla="*/ 6288145 h 7837035"/>
                <a:gd name="connsiteX157" fmla="*/ 2869440 w 4525107"/>
                <a:gd name="connsiteY157" fmla="*/ 6289895 h 7837035"/>
                <a:gd name="connsiteX158" fmla="*/ 2790651 w 4525107"/>
                <a:gd name="connsiteY158" fmla="*/ 6230253 h 7837035"/>
                <a:gd name="connsiteX159" fmla="*/ 2692082 w 4525107"/>
                <a:gd name="connsiteY159" fmla="*/ 6223219 h 7837035"/>
                <a:gd name="connsiteX160" fmla="*/ 2691986 w 4525107"/>
                <a:gd name="connsiteY160" fmla="*/ 6220809 h 7837035"/>
                <a:gd name="connsiteX161" fmla="*/ 2729599 w 4525107"/>
                <a:gd name="connsiteY161" fmla="*/ 6200397 h 7837035"/>
                <a:gd name="connsiteX162" fmla="*/ 1660716 w 4525107"/>
                <a:gd name="connsiteY162" fmla="*/ 6193163 h 7837035"/>
                <a:gd name="connsiteX163" fmla="*/ 1725179 w 4525107"/>
                <a:gd name="connsiteY163" fmla="*/ 6240829 h 7837035"/>
                <a:gd name="connsiteX164" fmla="*/ 1805346 w 4525107"/>
                <a:gd name="connsiteY164" fmla="*/ 6239817 h 7837035"/>
                <a:gd name="connsiteX165" fmla="*/ 1805440 w 4525107"/>
                <a:gd name="connsiteY165" fmla="*/ 6241973 h 7837035"/>
                <a:gd name="connsiteX166" fmla="*/ 1719632 w 4525107"/>
                <a:gd name="connsiteY166" fmla="*/ 6258029 h 7837035"/>
                <a:gd name="connsiteX167" fmla="*/ 1659378 w 4525107"/>
                <a:gd name="connsiteY167" fmla="*/ 6194857 h 7837035"/>
                <a:gd name="connsiteX168" fmla="*/ 1660716 w 4525107"/>
                <a:gd name="connsiteY168" fmla="*/ 6193163 h 7837035"/>
                <a:gd name="connsiteX169" fmla="*/ 1706016 w 4525107"/>
                <a:gd name="connsiteY169" fmla="*/ 6152011 h 7837035"/>
                <a:gd name="connsiteX170" fmla="*/ 1770515 w 4525107"/>
                <a:gd name="connsiteY170" fmla="*/ 6165097 h 7837035"/>
                <a:gd name="connsiteX171" fmla="*/ 1846070 w 4525107"/>
                <a:gd name="connsiteY171" fmla="*/ 6203651 h 7837035"/>
                <a:gd name="connsiteX172" fmla="*/ 1764993 w 4525107"/>
                <a:gd name="connsiteY172" fmla="*/ 6190663 h 7837035"/>
                <a:gd name="connsiteX173" fmla="*/ 1689438 w 4525107"/>
                <a:gd name="connsiteY173" fmla="*/ 6152107 h 7837035"/>
                <a:gd name="connsiteX174" fmla="*/ 1706016 w 4525107"/>
                <a:gd name="connsiteY174" fmla="*/ 6152011 h 7837035"/>
                <a:gd name="connsiteX175" fmla="*/ 2525583 w 4525107"/>
                <a:gd name="connsiteY175" fmla="*/ 6136005 h 7837035"/>
                <a:gd name="connsiteX176" fmla="*/ 2552329 w 4525107"/>
                <a:gd name="connsiteY176" fmla="*/ 6139037 h 7837035"/>
                <a:gd name="connsiteX177" fmla="*/ 2596031 w 4525107"/>
                <a:gd name="connsiteY177" fmla="*/ 6224355 h 7837035"/>
                <a:gd name="connsiteX178" fmla="*/ 2573288 w 4525107"/>
                <a:gd name="connsiteY178" fmla="*/ 6255347 h 7837035"/>
                <a:gd name="connsiteX179" fmla="*/ 2601271 w 4525107"/>
                <a:gd name="connsiteY179" fmla="*/ 6258021 h 7837035"/>
                <a:gd name="connsiteX180" fmla="*/ 2644972 w 4525107"/>
                <a:gd name="connsiteY180" fmla="*/ 6343339 h 7837035"/>
                <a:gd name="connsiteX181" fmla="*/ 2559652 w 4525107"/>
                <a:gd name="connsiteY181" fmla="*/ 6387041 h 7837035"/>
                <a:gd name="connsiteX182" fmla="*/ 2537998 w 4525107"/>
                <a:gd name="connsiteY182" fmla="*/ 6374893 h 7837035"/>
                <a:gd name="connsiteX183" fmla="*/ 2537260 w 4525107"/>
                <a:gd name="connsiteY183" fmla="*/ 6409575 h 7837035"/>
                <a:gd name="connsiteX184" fmla="*/ 2451937 w 4525107"/>
                <a:gd name="connsiteY184" fmla="*/ 6453277 h 7837035"/>
                <a:gd name="connsiteX185" fmla="*/ 2408237 w 4525107"/>
                <a:gd name="connsiteY185" fmla="*/ 6367957 h 7837035"/>
                <a:gd name="connsiteX186" fmla="*/ 2432210 w 4525107"/>
                <a:gd name="connsiteY186" fmla="*/ 6335999 h 7837035"/>
                <a:gd name="connsiteX187" fmla="*/ 2398374 w 4525107"/>
                <a:gd name="connsiteY187" fmla="*/ 6335017 h 7837035"/>
                <a:gd name="connsiteX188" fmla="*/ 2354673 w 4525107"/>
                <a:gd name="connsiteY188" fmla="*/ 6249697 h 7837035"/>
                <a:gd name="connsiteX189" fmla="*/ 2439993 w 4525107"/>
                <a:gd name="connsiteY189" fmla="*/ 6205997 h 7837035"/>
                <a:gd name="connsiteX190" fmla="*/ 2468700 w 4525107"/>
                <a:gd name="connsiteY190" fmla="*/ 6225831 h 7837035"/>
                <a:gd name="connsiteX191" fmla="*/ 2467010 w 4525107"/>
                <a:gd name="connsiteY191" fmla="*/ 6182737 h 7837035"/>
                <a:gd name="connsiteX192" fmla="*/ 2525583 w 4525107"/>
                <a:gd name="connsiteY192" fmla="*/ 6136005 h 7837035"/>
                <a:gd name="connsiteX193" fmla="*/ 2528181 w 4525107"/>
                <a:gd name="connsiteY193" fmla="*/ 6119719 h 7837035"/>
                <a:gd name="connsiteX194" fmla="*/ 2463625 w 4525107"/>
                <a:gd name="connsiteY194" fmla="*/ 6171221 h 7837035"/>
                <a:gd name="connsiteX195" fmla="*/ 2465489 w 4525107"/>
                <a:gd name="connsiteY195" fmla="*/ 6218713 h 7837035"/>
                <a:gd name="connsiteX196" fmla="*/ 2433852 w 4525107"/>
                <a:gd name="connsiteY196" fmla="*/ 6196857 h 7837035"/>
                <a:gd name="connsiteX197" fmla="*/ 2339820 w 4525107"/>
                <a:gd name="connsiteY197" fmla="*/ 6245019 h 7837035"/>
                <a:gd name="connsiteX198" fmla="*/ 2387982 w 4525107"/>
                <a:gd name="connsiteY198" fmla="*/ 6339051 h 7837035"/>
                <a:gd name="connsiteX199" fmla="*/ 2425274 w 4525107"/>
                <a:gd name="connsiteY199" fmla="*/ 6340133 h 7837035"/>
                <a:gd name="connsiteX200" fmla="*/ 2398855 w 4525107"/>
                <a:gd name="connsiteY200" fmla="*/ 6375351 h 7837035"/>
                <a:gd name="connsiteX201" fmla="*/ 2447016 w 4525107"/>
                <a:gd name="connsiteY201" fmla="*/ 6469383 h 7837035"/>
                <a:gd name="connsiteX202" fmla="*/ 2541048 w 4525107"/>
                <a:gd name="connsiteY202" fmla="*/ 6421219 h 7837035"/>
                <a:gd name="connsiteX203" fmla="*/ 2541861 w 4525107"/>
                <a:gd name="connsiteY203" fmla="*/ 6382997 h 7837035"/>
                <a:gd name="connsiteX204" fmla="*/ 2565726 w 4525107"/>
                <a:gd name="connsiteY204" fmla="*/ 6396387 h 7837035"/>
                <a:gd name="connsiteX205" fmla="*/ 2659758 w 4525107"/>
                <a:gd name="connsiteY205" fmla="*/ 6348223 h 7837035"/>
                <a:gd name="connsiteX206" fmla="*/ 2611595 w 4525107"/>
                <a:gd name="connsiteY206" fmla="*/ 6254189 h 7837035"/>
                <a:gd name="connsiteX207" fmla="*/ 2580755 w 4525107"/>
                <a:gd name="connsiteY207" fmla="*/ 6251243 h 7837035"/>
                <a:gd name="connsiteX208" fmla="*/ 2605820 w 4525107"/>
                <a:gd name="connsiteY208" fmla="*/ 6217091 h 7837035"/>
                <a:gd name="connsiteX209" fmla="*/ 2557659 w 4525107"/>
                <a:gd name="connsiteY209" fmla="*/ 6123059 h 7837035"/>
                <a:gd name="connsiteX210" fmla="*/ 2528181 w 4525107"/>
                <a:gd name="connsiteY210" fmla="*/ 6119719 h 7837035"/>
                <a:gd name="connsiteX211" fmla="*/ 1738164 w 4525107"/>
                <a:gd name="connsiteY211" fmla="*/ 6069023 h 7837035"/>
                <a:gd name="connsiteX212" fmla="*/ 1767631 w 4525107"/>
                <a:gd name="connsiteY212" fmla="*/ 6074969 h 7837035"/>
                <a:gd name="connsiteX213" fmla="*/ 1827420 w 4525107"/>
                <a:gd name="connsiteY213" fmla="*/ 6139573 h 7837035"/>
                <a:gd name="connsiteX214" fmla="*/ 1826061 w 4525107"/>
                <a:gd name="connsiteY214" fmla="*/ 6141337 h 7837035"/>
                <a:gd name="connsiteX215" fmla="*/ 1761881 w 4525107"/>
                <a:gd name="connsiteY215" fmla="*/ 6092789 h 7837035"/>
                <a:gd name="connsiteX216" fmla="*/ 1681432 w 4525107"/>
                <a:gd name="connsiteY216" fmla="*/ 6094685 h 7837035"/>
                <a:gd name="connsiteX217" fmla="*/ 1681360 w 4525107"/>
                <a:gd name="connsiteY217" fmla="*/ 6092457 h 7837035"/>
                <a:gd name="connsiteX218" fmla="*/ 1712112 w 4525107"/>
                <a:gd name="connsiteY218" fmla="*/ 6070333 h 7837035"/>
                <a:gd name="connsiteX219" fmla="*/ 1738164 w 4525107"/>
                <a:gd name="connsiteY219" fmla="*/ 6069023 h 7837035"/>
                <a:gd name="connsiteX220" fmla="*/ 3854558 w 4525107"/>
                <a:gd name="connsiteY220" fmla="*/ 6058295 h 7837035"/>
                <a:gd name="connsiteX221" fmla="*/ 3909703 w 4525107"/>
                <a:gd name="connsiteY221" fmla="*/ 6153367 h 7837035"/>
                <a:gd name="connsiteX222" fmla="*/ 3851021 w 4525107"/>
                <a:gd name="connsiteY222" fmla="*/ 6246297 h 7837035"/>
                <a:gd name="connsiteX223" fmla="*/ 3848270 w 4525107"/>
                <a:gd name="connsiteY223" fmla="*/ 6245321 h 7837035"/>
                <a:gd name="connsiteX224" fmla="*/ 3884992 w 4525107"/>
                <a:gd name="connsiteY224" fmla="*/ 6152901 h 7837035"/>
                <a:gd name="connsiteX225" fmla="*/ 3851771 w 4525107"/>
                <a:gd name="connsiteY225" fmla="*/ 6059165 h 7837035"/>
                <a:gd name="connsiteX226" fmla="*/ 3854558 w 4525107"/>
                <a:gd name="connsiteY226" fmla="*/ 6058295 h 7837035"/>
                <a:gd name="connsiteX227" fmla="*/ 2234137 w 4525107"/>
                <a:gd name="connsiteY227" fmla="*/ 6046389 h 7837035"/>
                <a:gd name="connsiteX228" fmla="*/ 2302176 w 4525107"/>
                <a:gd name="connsiteY228" fmla="*/ 6057657 h 7837035"/>
                <a:gd name="connsiteX229" fmla="*/ 2375641 w 4525107"/>
                <a:gd name="connsiteY229" fmla="*/ 6134137 h 7837035"/>
                <a:gd name="connsiteX230" fmla="*/ 2373979 w 4525107"/>
                <a:gd name="connsiteY230" fmla="*/ 6135891 h 7837035"/>
                <a:gd name="connsiteX231" fmla="*/ 2295189 w 4525107"/>
                <a:gd name="connsiteY231" fmla="*/ 6076247 h 7837035"/>
                <a:gd name="connsiteX232" fmla="*/ 2196619 w 4525107"/>
                <a:gd name="connsiteY232" fmla="*/ 6069215 h 7837035"/>
                <a:gd name="connsiteX233" fmla="*/ 2196524 w 4525107"/>
                <a:gd name="connsiteY233" fmla="*/ 6066801 h 7837035"/>
                <a:gd name="connsiteX234" fmla="*/ 2234137 w 4525107"/>
                <a:gd name="connsiteY234" fmla="*/ 6046389 h 7837035"/>
                <a:gd name="connsiteX235" fmla="*/ 3816194 w 4525107"/>
                <a:gd name="connsiteY235" fmla="*/ 6043683 h 7837035"/>
                <a:gd name="connsiteX236" fmla="*/ 3841628 w 4525107"/>
                <a:gd name="connsiteY236" fmla="*/ 6127195 h 7837035"/>
                <a:gd name="connsiteX237" fmla="*/ 3785498 w 4525107"/>
                <a:gd name="connsiteY237" fmla="*/ 6194057 h 7837035"/>
                <a:gd name="connsiteX238" fmla="*/ 3783667 w 4525107"/>
                <a:gd name="connsiteY238" fmla="*/ 6192913 h 7837035"/>
                <a:gd name="connsiteX239" fmla="*/ 3823921 w 4525107"/>
                <a:gd name="connsiteY239" fmla="*/ 6123579 h 7837035"/>
                <a:gd name="connsiteX240" fmla="*/ 3814060 w 4525107"/>
                <a:gd name="connsiteY240" fmla="*/ 6044017 h 7837035"/>
                <a:gd name="connsiteX241" fmla="*/ 3816194 w 4525107"/>
                <a:gd name="connsiteY241" fmla="*/ 6043683 h 7837035"/>
                <a:gd name="connsiteX242" fmla="*/ 1447033 w 4525107"/>
                <a:gd name="connsiteY242" fmla="*/ 6030191 h 7837035"/>
                <a:gd name="connsiteX243" fmla="*/ 1403369 w 4525107"/>
                <a:gd name="connsiteY243" fmla="*/ 6065027 h 7837035"/>
                <a:gd name="connsiteX244" fmla="*/ 1435946 w 4525107"/>
                <a:gd name="connsiteY244" fmla="*/ 6128629 h 7837035"/>
                <a:gd name="connsiteX245" fmla="*/ 1499548 w 4525107"/>
                <a:gd name="connsiteY245" fmla="*/ 6096055 h 7837035"/>
                <a:gd name="connsiteX246" fmla="*/ 1466971 w 4525107"/>
                <a:gd name="connsiteY246" fmla="*/ 6032451 h 7837035"/>
                <a:gd name="connsiteX247" fmla="*/ 1447033 w 4525107"/>
                <a:gd name="connsiteY247" fmla="*/ 6030191 h 7837035"/>
                <a:gd name="connsiteX248" fmla="*/ 3770332 w 4525107"/>
                <a:gd name="connsiteY248" fmla="*/ 6023603 h 7837035"/>
                <a:gd name="connsiteX249" fmla="*/ 3766377 w 4525107"/>
                <a:gd name="connsiteY249" fmla="*/ 6105619 h 7837035"/>
                <a:gd name="connsiteX250" fmla="*/ 3737681 w 4525107"/>
                <a:gd name="connsiteY250" fmla="*/ 6182827 h 7837035"/>
                <a:gd name="connsiteX251" fmla="*/ 3814172 w 4525107"/>
                <a:gd name="connsiteY251" fmla="*/ 6307767 h 7837035"/>
                <a:gd name="connsiteX252" fmla="*/ 3783635 w 4525107"/>
                <a:gd name="connsiteY252" fmla="*/ 6360805 h 7837035"/>
                <a:gd name="connsiteX253" fmla="*/ 3828384 w 4525107"/>
                <a:gd name="connsiteY253" fmla="*/ 6360115 h 7837035"/>
                <a:gd name="connsiteX254" fmla="*/ 3912542 w 4525107"/>
                <a:gd name="connsiteY254" fmla="*/ 6487441 h 7837035"/>
                <a:gd name="connsiteX255" fmla="*/ 3828207 w 4525107"/>
                <a:gd name="connsiteY255" fmla="*/ 6571651 h 7837035"/>
                <a:gd name="connsiteX256" fmla="*/ 3911906 w 4525107"/>
                <a:gd name="connsiteY256" fmla="*/ 6623847 h 7837035"/>
                <a:gd name="connsiteX257" fmla="*/ 4010117 w 4525107"/>
                <a:gd name="connsiteY257" fmla="*/ 6608197 h 7837035"/>
                <a:gd name="connsiteX258" fmla="*/ 4010466 w 4525107"/>
                <a:gd name="connsiteY258" fmla="*/ 6611093 h 7837035"/>
                <a:gd name="connsiteX259" fmla="*/ 3906963 w 4525107"/>
                <a:gd name="connsiteY259" fmla="*/ 6648063 h 7837035"/>
                <a:gd name="connsiteX260" fmla="*/ 3826230 w 4525107"/>
                <a:gd name="connsiteY260" fmla="*/ 6573487 h 7837035"/>
                <a:gd name="connsiteX261" fmla="*/ 3827217 w 4525107"/>
                <a:gd name="connsiteY261" fmla="*/ 6571779 h 7837035"/>
                <a:gd name="connsiteX262" fmla="*/ 3785215 w 4525107"/>
                <a:gd name="connsiteY262" fmla="*/ 6571601 h 7837035"/>
                <a:gd name="connsiteX263" fmla="*/ 3748813 w 4525107"/>
                <a:gd name="connsiteY263" fmla="*/ 6556185 h 7837035"/>
                <a:gd name="connsiteX264" fmla="*/ 3753742 w 4525107"/>
                <a:gd name="connsiteY264" fmla="*/ 6611197 h 7837035"/>
                <a:gd name="connsiteX265" fmla="*/ 3741069 w 4525107"/>
                <a:gd name="connsiteY265" fmla="*/ 6643309 h 7837035"/>
                <a:gd name="connsiteX266" fmla="*/ 3791417 w 4525107"/>
                <a:gd name="connsiteY266" fmla="*/ 6737489 h 7837035"/>
                <a:gd name="connsiteX267" fmla="*/ 3732734 w 4525107"/>
                <a:gd name="connsiteY267" fmla="*/ 6830421 h 7837035"/>
                <a:gd name="connsiteX268" fmla="*/ 3729983 w 4525107"/>
                <a:gd name="connsiteY268" fmla="*/ 6829445 h 7837035"/>
                <a:gd name="connsiteX269" fmla="*/ 3766705 w 4525107"/>
                <a:gd name="connsiteY269" fmla="*/ 6737025 h 7837035"/>
                <a:gd name="connsiteX270" fmla="*/ 3738115 w 4525107"/>
                <a:gd name="connsiteY270" fmla="*/ 6648687 h 7837035"/>
                <a:gd name="connsiteX271" fmla="*/ 3687226 w 4525107"/>
                <a:gd name="connsiteY271" fmla="*/ 6689973 h 7837035"/>
                <a:gd name="connsiteX272" fmla="*/ 3710908 w 4525107"/>
                <a:gd name="connsiteY272" fmla="*/ 6772389 h 7837035"/>
                <a:gd name="connsiteX273" fmla="*/ 3654779 w 4525107"/>
                <a:gd name="connsiteY273" fmla="*/ 6839251 h 7837035"/>
                <a:gd name="connsiteX274" fmla="*/ 3652947 w 4525107"/>
                <a:gd name="connsiteY274" fmla="*/ 6838109 h 7837035"/>
                <a:gd name="connsiteX275" fmla="*/ 3693202 w 4525107"/>
                <a:gd name="connsiteY275" fmla="*/ 6768775 h 7837035"/>
                <a:gd name="connsiteX276" fmla="*/ 3684200 w 4525107"/>
                <a:gd name="connsiteY276" fmla="*/ 6690895 h 7837035"/>
                <a:gd name="connsiteX277" fmla="*/ 3626415 w 4525107"/>
                <a:gd name="connsiteY277" fmla="*/ 6695355 h 7837035"/>
                <a:gd name="connsiteX278" fmla="*/ 3580378 w 4525107"/>
                <a:gd name="connsiteY278" fmla="*/ 6673121 h 7837035"/>
                <a:gd name="connsiteX279" fmla="*/ 3544083 w 4525107"/>
                <a:gd name="connsiteY279" fmla="*/ 6738345 h 7837035"/>
                <a:gd name="connsiteX280" fmla="*/ 3554852 w 4525107"/>
                <a:gd name="connsiteY280" fmla="*/ 6818091 h 7837035"/>
                <a:gd name="connsiteX281" fmla="*/ 3552646 w 4525107"/>
                <a:gd name="connsiteY281" fmla="*/ 6818411 h 7837035"/>
                <a:gd name="connsiteX282" fmla="*/ 3525736 w 4525107"/>
                <a:gd name="connsiteY282" fmla="*/ 6734599 h 7837035"/>
                <a:gd name="connsiteX283" fmla="*/ 3574225 w 4525107"/>
                <a:gd name="connsiteY283" fmla="*/ 6667953 h 7837035"/>
                <a:gd name="connsiteX284" fmla="*/ 3542258 w 4525107"/>
                <a:gd name="connsiteY284" fmla="*/ 6568025 h 7837035"/>
                <a:gd name="connsiteX285" fmla="*/ 3574572 w 4525107"/>
                <a:gd name="connsiteY285" fmla="*/ 6513243 h 7837035"/>
                <a:gd name="connsiteX286" fmla="*/ 3520858 w 4525107"/>
                <a:gd name="connsiteY286" fmla="*/ 6517639 h 7837035"/>
                <a:gd name="connsiteX287" fmla="*/ 3494948 w 4525107"/>
                <a:gd name="connsiteY287" fmla="*/ 6508373 h 7837035"/>
                <a:gd name="connsiteX288" fmla="*/ 3402940 w 4525107"/>
                <a:gd name="connsiteY288" fmla="*/ 6550335 h 7837035"/>
                <a:gd name="connsiteX289" fmla="*/ 3310009 w 4525107"/>
                <a:gd name="connsiteY289" fmla="*/ 6491649 h 7837035"/>
                <a:gd name="connsiteX290" fmla="*/ 3310985 w 4525107"/>
                <a:gd name="connsiteY290" fmla="*/ 6488899 h 7837035"/>
                <a:gd name="connsiteX291" fmla="*/ 3403404 w 4525107"/>
                <a:gd name="connsiteY291" fmla="*/ 6525623 h 7837035"/>
                <a:gd name="connsiteX292" fmla="*/ 3484931 w 4525107"/>
                <a:gd name="connsiteY292" fmla="*/ 6502871 h 7837035"/>
                <a:gd name="connsiteX293" fmla="*/ 3444269 w 4525107"/>
                <a:gd name="connsiteY293" fmla="*/ 6456089 h 7837035"/>
                <a:gd name="connsiteX294" fmla="*/ 3368061 w 4525107"/>
                <a:gd name="connsiteY294" fmla="*/ 6469815 h 7837035"/>
                <a:gd name="connsiteX295" fmla="*/ 3301199 w 4525107"/>
                <a:gd name="connsiteY295" fmla="*/ 6413687 h 7837035"/>
                <a:gd name="connsiteX296" fmla="*/ 3302342 w 4525107"/>
                <a:gd name="connsiteY296" fmla="*/ 6411855 h 7837035"/>
                <a:gd name="connsiteX297" fmla="*/ 3371676 w 4525107"/>
                <a:gd name="connsiteY297" fmla="*/ 6452107 h 7837035"/>
                <a:gd name="connsiteX298" fmla="*/ 3440974 w 4525107"/>
                <a:gd name="connsiteY298" fmla="*/ 6447487 h 7837035"/>
                <a:gd name="connsiteX299" fmla="*/ 3436385 w 4525107"/>
                <a:gd name="connsiteY299" fmla="*/ 6393429 h 7837035"/>
                <a:gd name="connsiteX300" fmla="*/ 3361014 w 4525107"/>
                <a:gd name="connsiteY300" fmla="*/ 6388697 h 7837035"/>
                <a:gd name="connsiteX301" fmla="*/ 3281660 w 4525107"/>
                <a:gd name="connsiteY301" fmla="*/ 6358723 h 7837035"/>
                <a:gd name="connsiteX302" fmla="*/ 3298127 w 4525107"/>
                <a:gd name="connsiteY302" fmla="*/ 6356795 h 7837035"/>
                <a:gd name="connsiteX303" fmla="*/ 3363678 w 4525107"/>
                <a:gd name="connsiteY303" fmla="*/ 6362677 h 7837035"/>
                <a:gd name="connsiteX304" fmla="*/ 3437074 w 4525107"/>
                <a:gd name="connsiteY304" fmla="*/ 6389109 h 7837035"/>
                <a:gd name="connsiteX305" fmla="*/ 3465268 w 4525107"/>
                <a:gd name="connsiteY305" fmla="*/ 6336733 h 7837035"/>
                <a:gd name="connsiteX306" fmla="*/ 3402111 w 4525107"/>
                <a:gd name="connsiteY306" fmla="*/ 6302999 h 7837035"/>
                <a:gd name="connsiteX307" fmla="*/ 3322363 w 4525107"/>
                <a:gd name="connsiteY307" fmla="*/ 6313769 h 7837035"/>
                <a:gd name="connsiteX308" fmla="*/ 3322044 w 4525107"/>
                <a:gd name="connsiteY308" fmla="*/ 6311563 h 7837035"/>
                <a:gd name="connsiteX309" fmla="*/ 3350166 w 4525107"/>
                <a:gd name="connsiteY309" fmla="*/ 6286177 h 7837035"/>
                <a:gd name="connsiteX310" fmla="*/ 3375913 w 4525107"/>
                <a:gd name="connsiteY310" fmla="*/ 6281997 h 7837035"/>
                <a:gd name="connsiteX311" fmla="*/ 3405856 w 4525107"/>
                <a:gd name="connsiteY311" fmla="*/ 6284649 h 7837035"/>
                <a:gd name="connsiteX312" fmla="*/ 3471819 w 4525107"/>
                <a:gd name="connsiteY312" fmla="*/ 6330843 h 7837035"/>
                <a:gd name="connsiteX313" fmla="*/ 3564027 w 4525107"/>
                <a:gd name="connsiteY313" fmla="*/ 6306153 h 7837035"/>
                <a:gd name="connsiteX314" fmla="*/ 3612941 w 4525107"/>
                <a:gd name="connsiteY314" fmla="*/ 6332491 h 7837035"/>
                <a:gd name="connsiteX315" fmla="*/ 3602687 w 4525107"/>
                <a:gd name="connsiteY315" fmla="*/ 6264597 h 7837035"/>
                <a:gd name="connsiteX316" fmla="*/ 3687158 w 4525107"/>
                <a:gd name="connsiteY316" fmla="*/ 6180349 h 7837035"/>
                <a:gd name="connsiteX317" fmla="*/ 3730014 w 4525107"/>
                <a:gd name="connsiteY317" fmla="*/ 6180439 h 7837035"/>
                <a:gd name="connsiteX318" fmla="*/ 3736096 w 4525107"/>
                <a:gd name="connsiteY318" fmla="*/ 6182333 h 7837035"/>
                <a:gd name="connsiteX319" fmla="*/ 3740357 w 4525107"/>
                <a:gd name="connsiteY319" fmla="*/ 6102957 h 7837035"/>
                <a:gd name="connsiteX320" fmla="*/ 3770332 w 4525107"/>
                <a:gd name="connsiteY320" fmla="*/ 6023603 h 7837035"/>
                <a:gd name="connsiteX321" fmla="*/ 3705256 w 4525107"/>
                <a:gd name="connsiteY321" fmla="*/ 6022629 h 7837035"/>
                <a:gd name="connsiteX322" fmla="*/ 3714084 w 4525107"/>
                <a:gd name="connsiteY322" fmla="*/ 6022839 h 7837035"/>
                <a:gd name="connsiteX323" fmla="*/ 3715987 w 4525107"/>
                <a:gd name="connsiteY323" fmla="*/ 6023995 h 7837035"/>
                <a:gd name="connsiteX324" fmla="*/ 3674828 w 4525107"/>
                <a:gd name="connsiteY324" fmla="*/ 6093143 h 7837035"/>
                <a:gd name="connsiteX325" fmla="*/ 3685596 w 4525107"/>
                <a:gd name="connsiteY325" fmla="*/ 6172893 h 7837035"/>
                <a:gd name="connsiteX326" fmla="*/ 3683388 w 4525107"/>
                <a:gd name="connsiteY326" fmla="*/ 6173211 h 7837035"/>
                <a:gd name="connsiteX327" fmla="*/ 3656478 w 4525107"/>
                <a:gd name="connsiteY327" fmla="*/ 6089399 h 7837035"/>
                <a:gd name="connsiteX328" fmla="*/ 3705256 w 4525107"/>
                <a:gd name="connsiteY328" fmla="*/ 6022629 h 7837035"/>
                <a:gd name="connsiteX329" fmla="*/ 3642996 w 4525107"/>
                <a:gd name="connsiteY329" fmla="*/ 6021637 h 7837035"/>
                <a:gd name="connsiteX330" fmla="*/ 3652409 w 4525107"/>
                <a:gd name="connsiteY330" fmla="*/ 6022023 h 7837035"/>
                <a:gd name="connsiteX331" fmla="*/ 3654335 w 4525107"/>
                <a:gd name="connsiteY331" fmla="*/ 6023481 h 7837035"/>
                <a:gd name="connsiteX332" fmla="*/ 3603757 w 4525107"/>
                <a:gd name="connsiteY332" fmla="*/ 6108377 h 7837035"/>
                <a:gd name="connsiteX333" fmla="*/ 3607654 w 4525107"/>
                <a:gd name="connsiteY333" fmla="*/ 6207119 h 7837035"/>
                <a:gd name="connsiteX334" fmla="*/ 3605268 w 4525107"/>
                <a:gd name="connsiteY334" fmla="*/ 6207481 h 7837035"/>
                <a:gd name="connsiteX335" fmla="*/ 3584511 w 4525107"/>
                <a:gd name="connsiteY335" fmla="*/ 6103485 h 7837035"/>
                <a:gd name="connsiteX336" fmla="*/ 3642996 w 4525107"/>
                <a:gd name="connsiteY336" fmla="*/ 6021637 h 7837035"/>
                <a:gd name="connsiteX337" fmla="*/ 1674211 w 4525107"/>
                <a:gd name="connsiteY337" fmla="*/ 5984375 h 7837035"/>
                <a:gd name="connsiteX338" fmla="*/ 1742250 w 4525107"/>
                <a:gd name="connsiteY338" fmla="*/ 5995641 h 7837035"/>
                <a:gd name="connsiteX339" fmla="*/ 1815713 w 4525107"/>
                <a:gd name="connsiteY339" fmla="*/ 6072123 h 7837035"/>
                <a:gd name="connsiteX340" fmla="*/ 1814052 w 4525107"/>
                <a:gd name="connsiteY340" fmla="*/ 6073873 h 7837035"/>
                <a:gd name="connsiteX341" fmla="*/ 1735263 w 4525107"/>
                <a:gd name="connsiteY341" fmla="*/ 6014231 h 7837035"/>
                <a:gd name="connsiteX342" fmla="*/ 1636694 w 4525107"/>
                <a:gd name="connsiteY342" fmla="*/ 6007197 h 7837035"/>
                <a:gd name="connsiteX343" fmla="*/ 1636598 w 4525107"/>
                <a:gd name="connsiteY343" fmla="*/ 6004787 h 7837035"/>
                <a:gd name="connsiteX344" fmla="*/ 1674211 w 4525107"/>
                <a:gd name="connsiteY344" fmla="*/ 5984375 h 7837035"/>
                <a:gd name="connsiteX345" fmla="*/ 3734801 w 4525107"/>
                <a:gd name="connsiteY345" fmla="*/ 5979063 h 7837035"/>
                <a:gd name="connsiteX346" fmla="*/ 3698028 w 4525107"/>
                <a:gd name="connsiteY346" fmla="*/ 5982739 h 7837035"/>
                <a:gd name="connsiteX347" fmla="*/ 3550857 w 4525107"/>
                <a:gd name="connsiteY347" fmla="*/ 6129523 h 7837035"/>
                <a:gd name="connsiteX348" fmla="*/ 3568722 w 4525107"/>
                <a:gd name="connsiteY348" fmla="*/ 6247809 h 7837035"/>
                <a:gd name="connsiteX349" fmla="*/ 3483501 w 4525107"/>
                <a:gd name="connsiteY349" fmla="*/ 6201925 h 7837035"/>
                <a:gd name="connsiteX350" fmla="*/ 3261663 w 4525107"/>
                <a:gd name="connsiteY350" fmla="*/ 6348549 h 7837035"/>
                <a:gd name="connsiteX351" fmla="*/ 3408289 w 4525107"/>
                <a:gd name="connsiteY351" fmla="*/ 6570387 h 7837035"/>
                <a:gd name="connsiteX352" fmla="*/ 3501875 w 4525107"/>
                <a:gd name="connsiteY352" fmla="*/ 6562729 h 7837035"/>
                <a:gd name="connsiteX353" fmla="*/ 3445574 w 4525107"/>
                <a:gd name="connsiteY353" fmla="*/ 6658177 h 7837035"/>
                <a:gd name="connsiteX354" fmla="*/ 3592199 w 4525107"/>
                <a:gd name="connsiteY354" fmla="*/ 6880013 h 7837035"/>
                <a:gd name="connsiteX355" fmla="*/ 3814037 w 4525107"/>
                <a:gd name="connsiteY355" fmla="*/ 6733389 h 7837035"/>
                <a:gd name="connsiteX356" fmla="*/ 3805447 w 4525107"/>
                <a:gd name="connsiteY356" fmla="*/ 6637545 h 7837035"/>
                <a:gd name="connsiteX357" fmla="*/ 3868868 w 4525107"/>
                <a:gd name="connsiteY357" fmla="*/ 6664403 h 7837035"/>
                <a:gd name="connsiteX358" fmla="*/ 4090706 w 4525107"/>
                <a:gd name="connsiteY358" fmla="*/ 6517777 h 7837035"/>
                <a:gd name="connsiteX359" fmla="*/ 3944080 w 4525107"/>
                <a:gd name="connsiteY359" fmla="*/ 6295941 h 7837035"/>
                <a:gd name="connsiteX360" fmla="*/ 3866115 w 4525107"/>
                <a:gd name="connsiteY360" fmla="*/ 6297143 h 7837035"/>
                <a:gd name="connsiteX361" fmla="*/ 3919320 w 4525107"/>
                <a:gd name="connsiteY361" fmla="*/ 6204735 h 7837035"/>
                <a:gd name="connsiteX362" fmla="*/ 3772695 w 4525107"/>
                <a:gd name="connsiteY362" fmla="*/ 5982899 h 7837035"/>
                <a:gd name="connsiteX363" fmla="*/ 3734801 w 4525107"/>
                <a:gd name="connsiteY363" fmla="*/ 5979063 h 7837035"/>
                <a:gd name="connsiteX364" fmla="*/ 2719874 w 4525107"/>
                <a:gd name="connsiteY364" fmla="*/ 5936193 h 7837035"/>
                <a:gd name="connsiteX365" fmla="*/ 2764180 w 4525107"/>
                <a:gd name="connsiteY365" fmla="*/ 6036775 h 7837035"/>
                <a:gd name="connsiteX366" fmla="*/ 2695593 w 4525107"/>
                <a:gd name="connsiteY366" fmla="*/ 6122655 h 7837035"/>
                <a:gd name="connsiteX367" fmla="*/ 2692967 w 4525107"/>
                <a:gd name="connsiteY367" fmla="*/ 6121381 h 7837035"/>
                <a:gd name="connsiteX368" fmla="*/ 2739672 w 4525107"/>
                <a:gd name="connsiteY368" fmla="*/ 6033583 h 7837035"/>
                <a:gd name="connsiteX369" fmla="*/ 2717008 w 4525107"/>
                <a:gd name="connsiteY369" fmla="*/ 5936751 h 7837035"/>
                <a:gd name="connsiteX370" fmla="*/ 2719874 w 4525107"/>
                <a:gd name="connsiteY370" fmla="*/ 5936193 h 7837035"/>
                <a:gd name="connsiteX371" fmla="*/ 1470195 w 4525107"/>
                <a:gd name="connsiteY371" fmla="*/ 5919983 h 7837035"/>
                <a:gd name="connsiteX372" fmla="*/ 1496941 w 4525107"/>
                <a:gd name="connsiteY372" fmla="*/ 5923015 h 7837035"/>
                <a:gd name="connsiteX373" fmla="*/ 1540643 w 4525107"/>
                <a:gd name="connsiteY373" fmla="*/ 6008333 h 7837035"/>
                <a:gd name="connsiteX374" fmla="*/ 1517900 w 4525107"/>
                <a:gd name="connsiteY374" fmla="*/ 6039325 h 7837035"/>
                <a:gd name="connsiteX375" fmla="*/ 1545883 w 4525107"/>
                <a:gd name="connsiteY375" fmla="*/ 6041999 h 7837035"/>
                <a:gd name="connsiteX376" fmla="*/ 1589584 w 4525107"/>
                <a:gd name="connsiteY376" fmla="*/ 6127317 h 7837035"/>
                <a:gd name="connsiteX377" fmla="*/ 1504264 w 4525107"/>
                <a:gd name="connsiteY377" fmla="*/ 6171019 h 7837035"/>
                <a:gd name="connsiteX378" fmla="*/ 1482610 w 4525107"/>
                <a:gd name="connsiteY378" fmla="*/ 6158871 h 7837035"/>
                <a:gd name="connsiteX379" fmla="*/ 1481872 w 4525107"/>
                <a:gd name="connsiteY379" fmla="*/ 6193553 h 7837035"/>
                <a:gd name="connsiteX380" fmla="*/ 1396549 w 4525107"/>
                <a:gd name="connsiteY380" fmla="*/ 6237255 h 7837035"/>
                <a:gd name="connsiteX381" fmla="*/ 1352849 w 4525107"/>
                <a:gd name="connsiteY381" fmla="*/ 6151935 h 7837035"/>
                <a:gd name="connsiteX382" fmla="*/ 1376822 w 4525107"/>
                <a:gd name="connsiteY382" fmla="*/ 6119977 h 7837035"/>
                <a:gd name="connsiteX383" fmla="*/ 1342986 w 4525107"/>
                <a:gd name="connsiteY383" fmla="*/ 6118995 h 7837035"/>
                <a:gd name="connsiteX384" fmla="*/ 1299285 w 4525107"/>
                <a:gd name="connsiteY384" fmla="*/ 6033675 h 7837035"/>
                <a:gd name="connsiteX385" fmla="*/ 1384605 w 4525107"/>
                <a:gd name="connsiteY385" fmla="*/ 5989975 h 7837035"/>
                <a:gd name="connsiteX386" fmla="*/ 1413312 w 4525107"/>
                <a:gd name="connsiteY386" fmla="*/ 6009809 h 7837035"/>
                <a:gd name="connsiteX387" fmla="*/ 1411622 w 4525107"/>
                <a:gd name="connsiteY387" fmla="*/ 5966715 h 7837035"/>
                <a:gd name="connsiteX388" fmla="*/ 1470195 w 4525107"/>
                <a:gd name="connsiteY388" fmla="*/ 5919983 h 7837035"/>
                <a:gd name="connsiteX389" fmla="*/ 2683359 w 4525107"/>
                <a:gd name="connsiteY389" fmla="*/ 5917433 h 7837035"/>
                <a:gd name="connsiteX390" fmla="*/ 2699413 w 4525107"/>
                <a:gd name="connsiteY390" fmla="*/ 6003245 h 7837035"/>
                <a:gd name="connsiteX391" fmla="*/ 2636242 w 4525107"/>
                <a:gd name="connsiteY391" fmla="*/ 6063497 h 7837035"/>
                <a:gd name="connsiteX392" fmla="*/ 2634548 w 4525107"/>
                <a:gd name="connsiteY392" fmla="*/ 6062157 h 7837035"/>
                <a:gd name="connsiteX393" fmla="*/ 2682214 w 4525107"/>
                <a:gd name="connsiteY393" fmla="*/ 5997695 h 7837035"/>
                <a:gd name="connsiteX394" fmla="*/ 2681201 w 4525107"/>
                <a:gd name="connsiteY394" fmla="*/ 5917529 h 7837035"/>
                <a:gd name="connsiteX395" fmla="*/ 2683359 w 4525107"/>
                <a:gd name="connsiteY395" fmla="*/ 5917433 h 7837035"/>
                <a:gd name="connsiteX396" fmla="*/ 1472793 w 4525107"/>
                <a:gd name="connsiteY396" fmla="*/ 5903697 h 7837035"/>
                <a:gd name="connsiteX397" fmla="*/ 1408237 w 4525107"/>
                <a:gd name="connsiteY397" fmla="*/ 5955199 h 7837035"/>
                <a:gd name="connsiteX398" fmla="*/ 1410101 w 4525107"/>
                <a:gd name="connsiteY398" fmla="*/ 6002691 h 7837035"/>
                <a:gd name="connsiteX399" fmla="*/ 1378464 w 4525107"/>
                <a:gd name="connsiteY399" fmla="*/ 5980835 h 7837035"/>
                <a:gd name="connsiteX400" fmla="*/ 1284432 w 4525107"/>
                <a:gd name="connsiteY400" fmla="*/ 6028997 h 7837035"/>
                <a:gd name="connsiteX401" fmla="*/ 1332594 w 4525107"/>
                <a:gd name="connsiteY401" fmla="*/ 6123029 h 7837035"/>
                <a:gd name="connsiteX402" fmla="*/ 1369886 w 4525107"/>
                <a:gd name="connsiteY402" fmla="*/ 6124111 h 7837035"/>
                <a:gd name="connsiteX403" fmla="*/ 1343467 w 4525107"/>
                <a:gd name="connsiteY403" fmla="*/ 6159329 h 7837035"/>
                <a:gd name="connsiteX404" fmla="*/ 1391628 w 4525107"/>
                <a:gd name="connsiteY404" fmla="*/ 6253361 h 7837035"/>
                <a:gd name="connsiteX405" fmla="*/ 1485660 w 4525107"/>
                <a:gd name="connsiteY405" fmla="*/ 6205197 h 7837035"/>
                <a:gd name="connsiteX406" fmla="*/ 1486473 w 4525107"/>
                <a:gd name="connsiteY406" fmla="*/ 6166975 h 7837035"/>
                <a:gd name="connsiteX407" fmla="*/ 1510338 w 4525107"/>
                <a:gd name="connsiteY407" fmla="*/ 6180365 h 7837035"/>
                <a:gd name="connsiteX408" fmla="*/ 1604370 w 4525107"/>
                <a:gd name="connsiteY408" fmla="*/ 6132201 h 7837035"/>
                <a:gd name="connsiteX409" fmla="*/ 1556207 w 4525107"/>
                <a:gd name="connsiteY409" fmla="*/ 6038167 h 7837035"/>
                <a:gd name="connsiteX410" fmla="*/ 1525367 w 4525107"/>
                <a:gd name="connsiteY410" fmla="*/ 6035221 h 7837035"/>
                <a:gd name="connsiteX411" fmla="*/ 1550432 w 4525107"/>
                <a:gd name="connsiteY411" fmla="*/ 6001069 h 7837035"/>
                <a:gd name="connsiteX412" fmla="*/ 1502271 w 4525107"/>
                <a:gd name="connsiteY412" fmla="*/ 5907037 h 7837035"/>
                <a:gd name="connsiteX413" fmla="*/ 1472793 w 4525107"/>
                <a:gd name="connsiteY413" fmla="*/ 5903697 h 7837035"/>
                <a:gd name="connsiteX414" fmla="*/ 2639995 w 4525107"/>
                <a:gd name="connsiteY414" fmla="*/ 5892411 h 7837035"/>
                <a:gd name="connsiteX415" fmla="*/ 2627005 w 4525107"/>
                <a:gd name="connsiteY415" fmla="*/ 5973489 h 7837035"/>
                <a:gd name="connsiteX416" fmla="*/ 2589958 w 4525107"/>
                <a:gd name="connsiteY416" fmla="*/ 6047053 h 7837035"/>
                <a:gd name="connsiteX417" fmla="*/ 2652180 w 4525107"/>
                <a:gd name="connsiteY417" fmla="*/ 6179679 h 7837035"/>
                <a:gd name="connsiteX418" fmla="*/ 2615972 w 4525107"/>
                <a:gd name="connsiteY418" fmla="*/ 6229019 h 7837035"/>
                <a:gd name="connsiteX419" fmla="*/ 2660523 w 4525107"/>
                <a:gd name="connsiteY419" fmla="*/ 6233275 h 7837035"/>
                <a:gd name="connsiteX420" fmla="*/ 2730103 w 4525107"/>
                <a:gd name="connsiteY420" fmla="*/ 6369119 h 7837035"/>
                <a:gd name="connsiteX421" fmla="*/ 2636983 w 4525107"/>
                <a:gd name="connsiteY421" fmla="*/ 6443497 h 7837035"/>
                <a:gd name="connsiteX422" fmla="*/ 2714404 w 4525107"/>
                <a:gd name="connsiteY422" fmla="*/ 6504619 h 7837035"/>
                <a:gd name="connsiteX423" fmla="*/ 2813743 w 4525107"/>
                <a:gd name="connsiteY423" fmla="*/ 6499913 h 7837035"/>
                <a:gd name="connsiteX424" fmla="*/ 2813770 w 4525107"/>
                <a:gd name="connsiteY424" fmla="*/ 6502829 h 7837035"/>
                <a:gd name="connsiteX425" fmla="*/ 2706817 w 4525107"/>
                <a:gd name="connsiteY425" fmla="*/ 6528141 h 7837035"/>
                <a:gd name="connsiteX426" fmla="*/ 2634815 w 4525107"/>
                <a:gd name="connsiteY426" fmla="*/ 6445103 h 7837035"/>
                <a:gd name="connsiteX427" fmla="*/ 2635985 w 4525107"/>
                <a:gd name="connsiteY427" fmla="*/ 6443515 h 7837035"/>
                <a:gd name="connsiteX428" fmla="*/ 2594259 w 4525107"/>
                <a:gd name="connsiteY428" fmla="*/ 6438699 h 7837035"/>
                <a:gd name="connsiteX429" fmla="*/ 2559782 w 4525107"/>
                <a:gd name="connsiteY429" fmla="*/ 6419357 h 7837035"/>
                <a:gd name="connsiteX430" fmla="*/ 2558606 w 4525107"/>
                <a:gd name="connsiteY430" fmla="*/ 6474577 h 7837035"/>
                <a:gd name="connsiteX431" fmla="*/ 2542463 w 4525107"/>
                <a:gd name="connsiteY431" fmla="*/ 6505093 h 7837035"/>
                <a:gd name="connsiteX432" fmla="*/ 2582100 w 4525107"/>
                <a:gd name="connsiteY432" fmla="*/ 6604257 h 7837035"/>
                <a:gd name="connsiteX433" fmla="*/ 2513512 w 4525107"/>
                <a:gd name="connsiteY433" fmla="*/ 6690139 h 7837035"/>
                <a:gd name="connsiteX434" fmla="*/ 2510886 w 4525107"/>
                <a:gd name="connsiteY434" fmla="*/ 6688865 h 7837035"/>
                <a:gd name="connsiteX435" fmla="*/ 2557591 w 4525107"/>
                <a:gd name="connsiteY435" fmla="*/ 6601067 h 7837035"/>
                <a:gd name="connsiteX436" fmla="*/ 2538933 w 4525107"/>
                <a:gd name="connsiteY436" fmla="*/ 6510111 h 7837035"/>
                <a:gd name="connsiteX437" fmla="*/ 2483796 w 4525107"/>
                <a:gd name="connsiteY437" fmla="*/ 6545523 h 7837035"/>
                <a:gd name="connsiteX438" fmla="*/ 2498229 w 4525107"/>
                <a:gd name="connsiteY438" fmla="*/ 6630053 h 7837035"/>
                <a:gd name="connsiteX439" fmla="*/ 2435059 w 4525107"/>
                <a:gd name="connsiteY439" fmla="*/ 6690305 h 7837035"/>
                <a:gd name="connsiteX440" fmla="*/ 2433363 w 4525107"/>
                <a:gd name="connsiteY440" fmla="*/ 6688967 h 7837035"/>
                <a:gd name="connsiteX441" fmla="*/ 2481030 w 4525107"/>
                <a:gd name="connsiteY441" fmla="*/ 6624505 h 7837035"/>
                <a:gd name="connsiteX442" fmla="*/ 2480686 w 4525107"/>
                <a:gd name="connsiteY442" fmla="*/ 6546107 h 7837035"/>
                <a:gd name="connsiteX443" fmla="*/ 2422762 w 4525107"/>
                <a:gd name="connsiteY443" fmla="*/ 6544155 h 7837035"/>
                <a:gd name="connsiteX444" fmla="*/ 2379463 w 4525107"/>
                <a:gd name="connsiteY444" fmla="*/ 6516975 h 7837035"/>
                <a:gd name="connsiteX445" fmla="*/ 2336185 w 4525107"/>
                <a:gd name="connsiteY445" fmla="*/ 6577789 h 7837035"/>
                <a:gd name="connsiteX446" fmla="*/ 2338080 w 4525107"/>
                <a:gd name="connsiteY446" fmla="*/ 6658237 h 7837035"/>
                <a:gd name="connsiteX447" fmla="*/ 2335852 w 4525107"/>
                <a:gd name="connsiteY447" fmla="*/ 6658311 h 7837035"/>
                <a:gd name="connsiteX448" fmla="*/ 2318364 w 4525107"/>
                <a:gd name="connsiteY448" fmla="*/ 6572039 h 7837035"/>
                <a:gd name="connsiteX449" fmla="*/ 2373918 w 4525107"/>
                <a:gd name="connsiteY449" fmla="*/ 6511157 h 7837035"/>
                <a:gd name="connsiteX450" fmla="*/ 2353183 w 4525107"/>
                <a:gd name="connsiteY450" fmla="*/ 6408311 h 7837035"/>
                <a:gd name="connsiteX451" fmla="*/ 2391351 w 4525107"/>
                <a:gd name="connsiteY451" fmla="*/ 6357431 h 7837035"/>
                <a:gd name="connsiteX452" fmla="*/ 2337480 w 4525107"/>
                <a:gd name="connsiteY452" fmla="*/ 6355869 h 7837035"/>
                <a:gd name="connsiteX453" fmla="*/ 2312752 w 4525107"/>
                <a:gd name="connsiteY453" fmla="*/ 6343797 h 7837035"/>
                <a:gd name="connsiteX454" fmla="*/ 2216672 w 4525107"/>
                <a:gd name="connsiteY454" fmla="*/ 6375339 h 7837035"/>
                <a:gd name="connsiteX455" fmla="*/ 2130792 w 4525107"/>
                <a:gd name="connsiteY455" fmla="*/ 6306749 h 7837035"/>
                <a:gd name="connsiteX456" fmla="*/ 2132065 w 4525107"/>
                <a:gd name="connsiteY456" fmla="*/ 6304123 h 7837035"/>
                <a:gd name="connsiteX457" fmla="*/ 2219863 w 4525107"/>
                <a:gd name="connsiteY457" fmla="*/ 6350831 h 7837035"/>
                <a:gd name="connsiteX458" fmla="*/ 2303404 w 4525107"/>
                <a:gd name="connsiteY458" fmla="*/ 6337223 h 7837035"/>
                <a:gd name="connsiteX459" fmla="*/ 2268158 w 4525107"/>
                <a:gd name="connsiteY459" fmla="*/ 6286235 h 7837035"/>
                <a:gd name="connsiteX460" fmla="*/ 2190900 w 4525107"/>
                <a:gd name="connsiteY460" fmla="*/ 6291461 h 7837035"/>
                <a:gd name="connsiteX461" fmla="*/ 2130647 w 4525107"/>
                <a:gd name="connsiteY461" fmla="*/ 6228291 h 7837035"/>
                <a:gd name="connsiteX462" fmla="*/ 2131985 w 4525107"/>
                <a:gd name="connsiteY462" fmla="*/ 6226595 h 7837035"/>
                <a:gd name="connsiteX463" fmla="*/ 2196449 w 4525107"/>
                <a:gd name="connsiteY463" fmla="*/ 6274259 h 7837035"/>
                <a:gd name="connsiteX464" fmla="*/ 2265833 w 4525107"/>
                <a:gd name="connsiteY464" fmla="*/ 6277323 h 7837035"/>
                <a:gd name="connsiteX465" fmla="*/ 2267243 w 4525107"/>
                <a:gd name="connsiteY465" fmla="*/ 6223089 h 7837035"/>
                <a:gd name="connsiteX466" fmla="*/ 2192855 w 4525107"/>
                <a:gd name="connsiteY466" fmla="*/ 6210061 h 7837035"/>
                <a:gd name="connsiteX467" fmla="*/ 2117299 w 4525107"/>
                <a:gd name="connsiteY467" fmla="*/ 6171505 h 7837035"/>
                <a:gd name="connsiteX468" fmla="*/ 2133877 w 4525107"/>
                <a:gd name="connsiteY468" fmla="*/ 6171407 h 7837035"/>
                <a:gd name="connsiteX469" fmla="*/ 2198377 w 4525107"/>
                <a:gd name="connsiteY469" fmla="*/ 6184493 h 7837035"/>
                <a:gd name="connsiteX470" fmla="*/ 2268406 w 4525107"/>
                <a:gd name="connsiteY470" fmla="*/ 6218871 h 7837035"/>
                <a:gd name="connsiteX471" fmla="*/ 2302211 w 4525107"/>
                <a:gd name="connsiteY471" fmla="*/ 6169929 h 7837035"/>
                <a:gd name="connsiteX472" fmla="*/ 2243167 w 4525107"/>
                <a:gd name="connsiteY472" fmla="*/ 6129427 h 7837035"/>
                <a:gd name="connsiteX473" fmla="*/ 2162718 w 4525107"/>
                <a:gd name="connsiteY473" fmla="*/ 6131321 h 7837035"/>
                <a:gd name="connsiteX474" fmla="*/ 2162644 w 4525107"/>
                <a:gd name="connsiteY474" fmla="*/ 6129093 h 7837035"/>
                <a:gd name="connsiteX475" fmla="*/ 2193398 w 4525107"/>
                <a:gd name="connsiteY475" fmla="*/ 6106969 h 7837035"/>
                <a:gd name="connsiteX476" fmla="*/ 2219449 w 4525107"/>
                <a:gd name="connsiteY476" fmla="*/ 6105659 h 7837035"/>
                <a:gd name="connsiteX477" fmla="*/ 2248916 w 4525107"/>
                <a:gd name="connsiteY477" fmla="*/ 6111601 h 7837035"/>
                <a:gd name="connsiteX478" fmla="*/ 2309373 w 4525107"/>
                <a:gd name="connsiteY478" fmla="*/ 6164799 h 7837035"/>
                <a:gd name="connsiteX479" fmla="*/ 2403744 w 4525107"/>
                <a:gd name="connsiteY479" fmla="*/ 6150445 h 7837035"/>
                <a:gd name="connsiteX480" fmla="*/ 2449450 w 4525107"/>
                <a:gd name="connsiteY480" fmla="*/ 6182025 h 7837035"/>
                <a:gd name="connsiteX481" fmla="*/ 2446758 w 4525107"/>
                <a:gd name="connsiteY481" fmla="*/ 6113413 h 7837035"/>
                <a:gd name="connsiteX482" fmla="*/ 2540017 w 4525107"/>
                <a:gd name="connsiteY482" fmla="*/ 6039011 h 7837035"/>
                <a:gd name="connsiteX483" fmla="*/ 2582601 w 4525107"/>
                <a:gd name="connsiteY483" fmla="*/ 6043835 h 7837035"/>
                <a:gd name="connsiteX484" fmla="*/ 2588437 w 4525107"/>
                <a:gd name="connsiteY484" fmla="*/ 6046389 h 7837035"/>
                <a:gd name="connsiteX485" fmla="*/ 2601439 w 4525107"/>
                <a:gd name="connsiteY485" fmla="*/ 5967967 h 7837035"/>
                <a:gd name="connsiteX486" fmla="*/ 2639995 w 4525107"/>
                <a:gd name="connsiteY486" fmla="*/ 5892411 h 7837035"/>
                <a:gd name="connsiteX487" fmla="*/ 2575425 w 4525107"/>
                <a:gd name="connsiteY487" fmla="*/ 5884255 h 7837035"/>
                <a:gd name="connsiteX488" fmla="*/ 2584175 w 4525107"/>
                <a:gd name="connsiteY488" fmla="*/ 5885439 h 7837035"/>
                <a:gd name="connsiteX489" fmla="*/ 2585940 w 4525107"/>
                <a:gd name="connsiteY489" fmla="*/ 5886797 h 7837035"/>
                <a:gd name="connsiteX490" fmla="*/ 2537394 w 4525107"/>
                <a:gd name="connsiteY490" fmla="*/ 5950977 h 7837035"/>
                <a:gd name="connsiteX491" fmla="*/ 2539288 w 4525107"/>
                <a:gd name="connsiteY491" fmla="*/ 6031427 h 7837035"/>
                <a:gd name="connsiteX492" fmla="*/ 2537059 w 4525107"/>
                <a:gd name="connsiteY492" fmla="*/ 6031499 h 7837035"/>
                <a:gd name="connsiteX493" fmla="*/ 2519571 w 4525107"/>
                <a:gd name="connsiteY493" fmla="*/ 5945229 h 7837035"/>
                <a:gd name="connsiteX494" fmla="*/ 2575425 w 4525107"/>
                <a:gd name="connsiteY494" fmla="*/ 5884255 h 7837035"/>
                <a:gd name="connsiteX495" fmla="*/ 2513656 w 4525107"/>
                <a:gd name="connsiteY495" fmla="*/ 5876391 h 7837035"/>
                <a:gd name="connsiteX496" fmla="*/ 2522969 w 4525107"/>
                <a:gd name="connsiteY496" fmla="*/ 5877817 h 7837035"/>
                <a:gd name="connsiteX497" fmla="*/ 2524721 w 4525107"/>
                <a:gd name="connsiteY497" fmla="*/ 5879477 h 7837035"/>
                <a:gd name="connsiteX498" fmla="*/ 2465076 w 4525107"/>
                <a:gd name="connsiteY498" fmla="*/ 5958267 h 7837035"/>
                <a:gd name="connsiteX499" fmla="*/ 2458043 w 4525107"/>
                <a:gd name="connsiteY499" fmla="*/ 6056837 h 7837035"/>
                <a:gd name="connsiteX500" fmla="*/ 2455632 w 4525107"/>
                <a:gd name="connsiteY500" fmla="*/ 6056933 h 7837035"/>
                <a:gd name="connsiteX501" fmla="*/ 2446488 w 4525107"/>
                <a:gd name="connsiteY501" fmla="*/ 5951279 h 7837035"/>
                <a:gd name="connsiteX502" fmla="*/ 2513656 w 4525107"/>
                <a:gd name="connsiteY502" fmla="*/ 5876391 h 7837035"/>
                <a:gd name="connsiteX503" fmla="*/ 2572647 w 4525107"/>
                <a:gd name="connsiteY503" fmla="*/ 5843809 h 7837035"/>
                <a:gd name="connsiteX504" fmla="*/ 2410164 w 4525107"/>
                <a:gd name="connsiteY504" fmla="*/ 5973441 h 7837035"/>
                <a:gd name="connsiteX505" fmla="*/ 2414854 w 4525107"/>
                <a:gd name="connsiteY505" fmla="*/ 6092977 h 7837035"/>
                <a:gd name="connsiteX506" fmla="*/ 2335223 w 4525107"/>
                <a:gd name="connsiteY506" fmla="*/ 6037959 h 7837035"/>
                <a:gd name="connsiteX507" fmla="*/ 2098547 w 4525107"/>
                <a:gd name="connsiteY507" fmla="*/ 6159185 h 7837035"/>
                <a:gd name="connsiteX508" fmla="*/ 2219773 w 4525107"/>
                <a:gd name="connsiteY508" fmla="*/ 6395859 h 7837035"/>
                <a:gd name="connsiteX509" fmla="*/ 2313633 w 4525107"/>
                <a:gd name="connsiteY509" fmla="*/ 6398585 h 7837035"/>
                <a:gd name="connsiteX510" fmla="*/ 2247133 w 4525107"/>
                <a:gd name="connsiteY510" fmla="*/ 6487231 h 7837035"/>
                <a:gd name="connsiteX511" fmla="*/ 2368359 w 4525107"/>
                <a:gd name="connsiteY511" fmla="*/ 6723905 h 7837035"/>
                <a:gd name="connsiteX512" fmla="*/ 2605035 w 4525107"/>
                <a:gd name="connsiteY512" fmla="*/ 6602681 h 7837035"/>
                <a:gd name="connsiteX513" fmla="*/ 2607083 w 4525107"/>
                <a:gd name="connsiteY513" fmla="*/ 6506475 h 7837035"/>
                <a:gd name="connsiteX514" fmla="*/ 2667150 w 4525107"/>
                <a:gd name="connsiteY514" fmla="*/ 6540173 h 7837035"/>
                <a:gd name="connsiteX515" fmla="*/ 2903825 w 4525107"/>
                <a:gd name="connsiteY515" fmla="*/ 6418947 h 7837035"/>
                <a:gd name="connsiteX516" fmla="*/ 2782600 w 4525107"/>
                <a:gd name="connsiteY516" fmla="*/ 6182273 h 7837035"/>
                <a:gd name="connsiteX517" fmla="*/ 2704979 w 4525107"/>
                <a:gd name="connsiteY517" fmla="*/ 6174857 h 7837035"/>
                <a:gd name="connsiteX518" fmla="*/ 2768065 w 4525107"/>
                <a:gd name="connsiteY518" fmla="*/ 6088891 h 7837035"/>
                <a:gd name="connsiteX519" fmla="*/ 2646839 w 4525107"/>
                <a:gd name="connsiteY519" fmla="*/ 5852217 h 7837035"/>
                <a:gd name="connsiteX520" fmla="*/ 2572647 w 4525107"/>
                <a:gd name="connsiteY520" fmla="*/ 5843809 h 7837035"/>
                <a:gd name="connsiteX521" fmla="*/ 1178749 w 4525107"/>
                <a:gd name="connsiteY521" fmla="*/ 5830367 h 7837035"/>
                <a:gd name="connsiteX522" fmla="*/ 1246788 w 4525107"/>
                <a:gd name="connsiteY522" fmla="*/ 5841635 h 7837035"/>
                <a:gd name="connsiteX523" fmla="*/ 1320253 w 4525107"/>
                <a:gd name="connsiteY523" fmla="*/ 5918115 h 7837035"/>
                <a:gd name="connsiteX524" fmla="*/ 1318591 w 4525107"/>
                <a:gd name="connsiteY524" fmla="*/ 5919869 h 7837035"/>
                <a:gd name="connsiteX525" fmla="*/ 1239801 w 4525107"/>
                <a:gd name="connsiteY525" fmla="*/ 5860225 h 7837035"/>
                <a:gd name="connsiteX526" fmla="*/ 1141231 w 4525107"/>
                <a:gd name="connsiteY526" fmla="*/ 5853193 h 7837035"/>
                <a:gd name="connsiteX527" fmla="*/ 1141136 w 4525107"/>
                <a:gd name="connsiteY527" fmla="*/ 5850779 h 7837035"/>
                <a:gd name="connsiteX528" fmla="*/ 1178749 w 4525107"/>
                <a:gd name="connsiteY528" fmla="*/ 5830367 h 7837035"/>
                <a:gd name="connsiteX529" fmla="*/ 1664486 w 4525107"/>
                <a:gd name="connsiteY529" fmla="*/ 5720171 h 7837035"/>
                <a:gd name="connsiteX530" fmla="*/ 1708792 w 4525107"/>
                <a:gd name="connsiteY530" fmla="*/ 5820753 h 7837035"/>
                <a:gd name="connsiteX531" fmla="*/ 1640205 w 4525107"/>
                <a:gd name="connsiteY531" fmla="*/ 5906633 h 7837035"/>
                <a:gd name="connsiteX532" fmla="*/ 1637579 w 4525107"/>
                <a:gd name="connsiteY532" fmla="*/ 5905359 h 7837035"/>
                <a:gd name="connsiteX533" fmla="*/ 1684284 w 4525107"/>
                <a:gd name="connsiteY533" fmla="*/ 5817561 h 7837035"/>
                <a:gd name="connsiteX534" fmla="*/ 1661620 w 4525107"/>
                <a:gd name="connsiteY534" fmla="*/ 5720729 h 7837035"/>
                <a:gd name="connsiteX535" fmla="*/ 1664486 w 4525107"/>
                <a:gd name="connsiteY535" fmla="*/ 5720171 h 7837035"/>
                <a:gd name="connsiteX536" fmla="*/ 1627971 w 4525107"/>
                <a:gd name="connsiteY536" fmla="*/ 5701411 h 7837035"/>
                <a:gd name="connsiteX537" fmla="*/ 1644025 w 4525107"/>
                <a:gd name="connsiteY537" fmla="*/ 5787223 h 7837035"/>
                <a:gd name="connsiteX538" fmla="*/ 1580854 w 4525107"/>
                <a:gd name="connsiteY538" fmla="*/ 5847475 h 7837035"/>
                <a:gd name="connsiteX539" fmla="*/ 1579160 w 4525107"/>
                <a:gd name="connsiteY539" fmla="*/ 5846135 h 7837035"/>
                <a:gd name="connsiteX540" fmla="*/ 1626826 w 4525107"/>
                <a:gd name="connsiteY540" fmla="*/ 5781673 h 7837035"/>
                <a:gd name="connsiteX541" fmla="*/ 1625813 w 4525107"/>
                <a:gd name="connsiteY541" fmla="*/ 5701507 h 7837035"/>
                <a:gd name="connsiteX542" fmla="*/ 1627971 w 4525107"/>
                <a:gd name="connsiteY542" fmla="*/ 5701411 h 7837035"/>
                <a:gd name="connsiteX543" fmla="*/ 1584607 w 4525107"/>
                <a:gd name="connsiteY543" fmla="*/ 5676389 h 7837035"/>
                <a:gd name="connsiteX544" fmla="*/ 1571617 w 4525107"/>
                <a:gd name="connsiteY544" fmla="*/ 5757467 h 7837035"/>
                <a:gd name="connsiteX545" fmla="*/ 1534570 w 4525107"/>
                <a:gd name="connsiteY545" fmla="*/ 5831031 h 7837035"/>
                <a:gd name="connsiteX546" fmla="*/ 1596792 w 4525107"/>
                <a:gd name="connsiteY546" fmla="*/ 5963657 h 7837035"/>
                <a:gd name="connsiteX547" fmla="*/ 1560584 w 4525107"/>
                <a:gd name="connsiteY547" fmla="*/ 6012997 h 7837035"/>
                <a:gd name="connsiteX548" fmla="*/ 1605135 w 4525107"/>
                <a:gd name="connsiteY548" fmla="*/ 6017253 h 7837035"/>
                <a:gd name="connsiteX549" fmla="*/ 1674715 w 4525107"/>
                <a:gd name="connsiteY549" fmla="*/ 6153097 h 7837035"/>
                <a:gd name="connsiteX550" fmla="*/ 1581595 w 4525107"/>
                <a:gd name="connsiteY550" fmla="*/ 6227475 h 7837035"/>
                <a:gd name="connsiteX551" fmla="*/ 1659016 w 4525107"/>
                <a:gd name="connsiteY551" fmla="*/ 6288597 h 7837035"/>
                <a:gd name="connsiteX552" fmla="*/ 1758355 w 4525107"/>
                <a:gd name="connsiteY552" fmla="*/ 6283891 h 7837035"/>
                <a:gd name="connsiteX553" fmla="*/ 1758382 w 4525107"/>
                <a:gd name="connsiteY553" fmla="*/ 6286807 h 7837035"/>
                <a:gd name="connsiteX554" fmla="*/ 1651429 w 4525107"/>
                <a:gd name="connsiteY554" fmla="*/ 6312119 h 7837035"/>
                <a:gd name="connsiteX555" fmla="*/ 1579427 w 4525107"/>
                <a:gd name="connsiteY555" fmla="*/ 6229081 h 7837035"/>
                <a:gd name="connsiteX556" fmla="*/ 1580597 w 4525107"/>
                <a:gd name="connsiteY556" fmla="*/ 6227493 h 7837035"/>
                <a:gd name="connsiteX557" fmla="*/ 1538871 w 4525107"/>
                <a:gd name="connsiteY557" fmla="*/ 6222677 h 7837035"/>
                <a:gd name="connsiteX558" fmla="*/ 1504394 w 4525107"/>
                <a:gd name="connsiteY558" fmla="*/ 6203335 h 7837035"/>
                <a:gd name="connsiteX559" fmla="*/ 1503218 w 4525107"/>
                <a:gd name="connsiteY559" fmla="*/ 6258555 h 7837035"/>
                <a:gd name="connsiteX560" fmla="*/ 1487075 w 4525107"/>
                <a:gd name="connsiteY560" fmla="*/ 6289071 h 7837035"/>
                <a:gd name="connsiteX561" fmla="*/ 1526712 w 4525107"/>
                <a:gd name="connsiteY561" fmla="*/ 6388235 h 7837035"/>
                <a:gd name="connsiteX562" fmla="*/ 1458124 w 4525107"/>
                <a:gd name="connsiteY562" fmla="*/ 6474117 h 7837035"/>
                <a:gd name="connsiteX563" fmla="*/ 1455498 w 4525107"/>
                <a:gd name="connsiteY563" fmla="*/ 6472843 h 7837035"/>
                <a:gd name="connsiteX564" fmla="*/ 1502203 w 4525107"/>
                <a:gd name="connsiteY564" fmla="*/ 6385045 h 7837035"/>
                <a:gd name="connsiteX565" fmla="*/ 1483545 w 4525107"/>
                <a:gd name="connsiteY565" fmla="*/ 6294089 h 7837035"/>
                <a:gd name="connsiteX566" fmla="*/ 1428408 w 4525107"/>
                <a:gd name="connsiteY566" fmla="*/ 6329501 h 7837035"/>
                <a:gd name="connsiteX567" fmla="*/ 1442841 w 4525107"/>
                <a:gd name="connsiteY567" fmla="*/ 6414031 h 7837035"/>
                <a:gd name="connsiteX568" fmla="*/ 1379671 w 4525107"/>
                <a:gd name="connsiteY568" fmla="*/ 6474283 h 7837035"/>
                <a:gd name="connsiteX569" fmla="*/ 1377975 w 4525107"/>
                <a:gd name="connsiteY569" fmla="*/ 6472945 h 7837035"/>
                <a:gd name="connsiteX570" fmla="*/ 1425642 w 4525107"/>
                <a:gd name="connsiteY570" fmla="*/ 6408483 h 7837035"/>
                <a:gd name="connsiteX571" fmla="*/ 1425298 w 4525107"/>
                <a:gd name="connsiteY571" fmla="*/ 6330085 h 7837035"/>
                <a:gd name="connsiteX572" fmla="*/ 1367374 w 4525107"/>
                <a:gd name="connsiteY572" fmla="*/ 6328133 h 7837035"/>
                <a:gd name="connsiteX573" fmla="*/ 1324075 w 4525107"/>
                <a:gd name="connsiteY573" fmla="*/ 6300953 h 7837035"/>
                <a:gd name="connsiteX574" fmla="*/ 1280797 w 4525107"/>
                <a:gd name="connsiteY574" fmla="*/ 6361767 h 7837035"/>
                <a:gd name="connsiteX575" fmla="*/ 1282692 w 4525107"/>
                <a:gd name="connsiteY575" fmla="*/ 6442215 h 7837035"/>
                <a:gd name="connsiteX576" fmla="*/ 1280464 w 4525107"/>
                <a:gd name="connsiteY576" fmla="*/ 6442289 h 7837035"/>
                <a:gd name="connsiteX577" fmla="*/ 1262976 w 4525107"/>
                <a:gd name="connsiteY577" fmla="*/ 6356017 h 7837035"/>
                <a:gd name="connsiteX578" fmla="*/ 1318530 w 4525107"/>
                <a:gd name="connsiteY578" fmla="*/ 6295135 h 7837035"/>
                <a:gd name="connsiteX579" fmla="*/ 1297795 w 4525107"/>
                <a:gd name="connsiteY579" fmla="*/ 6192289 h 7837035"/>
                <a:gd name="connsiteX580" fmla="*/ 1335963 w 4525107"/>
                <a:gd name="connsiteY580" fmla="*/ 6141409 h 7837035"/>
                <a:gd name="connsiteX581" fmla="*/ 1282092 w 4525107"/>
                <a:gd name="connsiteY581" fmla="*/ 6139847 h 7837035"/>
                <a:gd name="connsiteX582" fmla="*/ 1257364 w 4525107"/>
                <a:gd name="connsiteY582" fmla="*/ 6127775 h 7837035"/>
                <a:gd name="connsiteX583" fmla="*/ 1161284 w 4525107"/>
                <a:gd name="connsiteY583" fmla="*/ 6159317 h 7837035"/>
                <a:gd name="connsiteX584" fmla="*/ 1075404 w 4525107"/>
                <a:gd name="connsiteY584" fmla="*/ 6090727 h 7837035"/>
                <a:gd name="connsiteX585" fmla="*/ 1076677 w 4525107"/>
                <a:gd name="connsiteY585" fmla="*/ 6088101 h 7837035"/>
                <a:gd name="connsiteX586" fmla="*/ 1164475 w 4525107"/>
                <a:gd name="connsiteY586" fmla="*/ 6134809 h 7837035"/>
                <a:gd name="connsiteX587" fmla="*/ 1248016 w 4525107"/>
                <a:gd name="connsiteY587" fmla="*/ 6121201 h 7837035"/>
                <a:gd name="connsiteX588" fmla="*/ 1212770 w 4525107"/>
                <a:gd name="connsiteY588" fmla="*/ 6070213 h 7837035"/>
                <a:gd name="connsiteX589" fmla="*/ 1135512 w 4525107"/>
                <a:gd name="connsiteY589" fmla="*/ 6075439 h 7837035"/>
                <a:gd name="connsiteX590" fmla="*/ 1075259 w 4525107"/>
                <a:gd name="connsiteY590" fmla="*/ 6012269 h 7837035"/>
                <a:gd name="connsiteX591" fmla="*/ 1076597 w 4525107"/>
                <a:gd name="connsiteY591" fmla="*/ 6010573 h 7837035"/>
                <a:gd name="connsiteX592" fmla="*/ 1141061 w 4525107"/>
                <a:gd name="connsiteY592" fmla="*/ 6058237 h 7837035"/>
                <a:gd name="connsiteX593" fmla="*/ 1210445 w 4525107"/>
                <a:gd name="connsiteY593" fmla="*/ 6061301 h 7837035"/>
                <a:gd name="connsiteX594" fmla="*/ 1211855 w 4525107"/>
                <a:gd name="connsiteY594" fmla="*/ 6007067 h 7837035"/>
                <a:gd name="connsiteX595" fmla="*/ 1137467 w 4525107"/>
                <a:gd name="connsiteY595" fmla="*/ 5994039 h 7837035"/>
                <a:gd name="connsiteX596" fmla="*/ 1061910 w 4525107"/>
                <a:gd name="connsiteY596" fmla="*/ 5955483 h 7837035"/>
                <a:gd name="connsiteX597" fmla="*/ 1078489 w 4525107"/>
                <a:gd name="connsiteY597" fmla="*/ 5955385 h 7837035"/>
                <a:gd name="connsiteX598" fmla="*/ 1142989 w 4525107"/>
                <a:gd name="connsiteY598" fmla="*/ 5968471 h 7837035"/>
                <a:gd name="connsiteX599" fmla="*/ 1213018 w 4525107"/>
                <a:gd name="connsiteY599" fmla="*/ 6002849 h 7837035"/>
                <a:gd name="connsiteX600" fmla="*/ 1246823 w 4525107"/>
                <a:gd name="connsiteY600" fmla="*/ 5953907 h 7837035"/>
                <a:gd name="connsiteX601" fmla="*/ 1187779 w 4525107"/>
                <a:gd name="connsiteY601" fmla="*/ 5913405 h 7837035"/>
                <a:gd name="connsiteX602" fmla="*/ 1107330 w 4525107"/>
                <a:gd name="connsiteY602" fmla="*/ 5915299 h 7837035"/>
                <a:gd name="connsiteX603" fmla="*/ 1107256 w 4525107"/>
                <a:gd name="connsiteY603" fmla="*/ 5913071 h 7837035"/>
                <a:gd name="connsiteX604" fmla="*/ 1138010 w 4525107"/>
                <a:gd name="connsiteY604" fmla="*/ 5890947 h 7837035"/>
                <a:gd name="connsiteX605" fmla="*/ 1164061 w 4525107"/>
                <a:gd name="connsiteY605" fmla="*/ 5889637 h 7837035"/>
                <a:gd name="connsiteX606" fmla="*/ 1193528 w 4525107"/>
                <a:gd name="connsiteY606" fmla="*/ 5895579 h 7837035"/>
                <a:gd name="connsiteX607" fmla="*/ 1253985 w 4525107"/>
                <a:gd name="connsiteY607" fmla="*/ 5948777 h 7837035"/>
                <a:gd name="connsiteX608" fmla="*/ 1348356 w 4525107"/>
                <a:gd name="connsiteY608" fmla="*/ 5934423 h 7837035"/>
                <a:gd name="connsiteX609" fmla="*/ 1394062 w 4525107"/>
                <a:gd name="connsiteY609" fmla="*/ 5966003 h 7837035"/>
                <a:gd name="connsiteX610" fmla="*/ 1391370 w 4525107"/>
                <a:gd name="connsiteY610" fmla="*/ 5897391 h 7837035"/>
                <a:gd name="connsiteX611" fmla="*/ 1484629 w 4525107"/>
                <a:gd name="connsiteY611" fmla="*/ 5822989 h 7837035"/>
                <a:gd name="connsiteX612" fmla="*/ 1527213 w 4525107"/>
                <a:gd name="connsiteY612" fmla="*/ 5827813 h 7837035"/>
                <a:gd name="connsiteX613" fmla="*/ 1533049 w 4525107"/>
                <a:gd name="connsiteY613" fmla="*/ 5830367 h 7837035"/>
                <a:gd name="connsiteX614" fmla="*/ 1546051 w 4525107"/>
                <a:gd name="connsiteY614" fmla="*/ 5751945 h 7837035"/>
                <a:gd name="connsiteX615" fmla="*/ 1584607 w 4525107"/>
                <a:gd name="connsiteY615" fmla="*/ 5676389 h 7837035"/>
                <a:gd name="connsiteX616" fmla="*/ 1520037 w 4525107"/>
                <a:gd name="connsiteY616" fmla="*/ 5668233 h 7837035"/>
                <a:gd name="connsiteX617" fmla="*/ 1528787 w 4525107"/>
                <a:gd name="connsiteY617" fmla="*/ 5669417 h 7837035"/>
                <a:gd name="connsiteX618" fmla="*/ 1530552 w 4525107"/>
                <a:gd name="connsiteY618" fmla="*/ 5670775 h 7837035"/>
                <a:gd name="connsiteX619" fmla="*/ 1482006 w 4525107"/>
                <a:gd name="connsiteY619" fmla="*/ 5734955 h 7837035"/>
                <a:gd name="connsiteX620" fmla="*/ 1483900 w 4525107"/>
                <a:gd name="connsiteY620" fmla="*/ 5815405 h 7837035"/>
                <a:gd name="connsiteX621" fmla="*/ 1481671 w 4525107"/>
                <a:gd name="connsiteY621" fmla="*/ 5815477 h 7837035"/>
                <a:gd name="connsiteX622" fmla="*/ 1464183 w 4525107"/>
                <a:gd name="connsiteY622" fmla="*/ 5729207 h 7837035"/>
                <a:gd name="connsiteX623" fmla="*/ 1520037 w 4525107"/>
                <a:gd name="connsiteY623" fmla="*/ 5668233 h 7837035"/>
                <a:gd name="connsiteX624" fmla="*/ 1458268 w 4525107"/>
                <a:gd name="connsiteY624" fmla="*/ 5660369 h 7837035"/>
                <a:gd name="connsiteX625" fmla="*/ 1467581 w 4525107"/>
                <a:gd name="connsiteY625" fmla="*/ 5661795 h 7837035"/>
                <a:gd name="connsiteX626" fmla="*/ 1469333 w 4525107"/>
                <a:gd name="connsiteY626" fmla="*/ 5663455 h 7837035"/>
                <a:gd name="connsiteX627" fmla="*/ 1409688 w 4525107"/>
                <a:gd name="connsiteY627" fmla="*/ 5742245 h 7837035"/>
                <a:gd name="connsiteX628" fmla="*/ 1402655 w 4525107"/>
                <a:gd name="connsiteY628" fmla="*/ 5840815 h 7837035"/>
                <a:gd name="connsiteX629" fmla="*/ 1400244 w 4525107"/>
                <a:gd name="connsiteY629" fmla="*/ 5840911 h 7837035"/>
                <a:gd name="connsiteX630" fmla="*/ 1391100 w 4525107"/>
                <a:gd name="connsiteY630" fmla="*/ 5735257 h 7837035"/>
                <a:gd name="connsiteX631" fmla="*/ 1458268 w 4525107"/>
                <a:gd name="connsiteY631" fmla="*/ 5660369 h 7837035"/>
                <a:gd name="connsiteX632" fmla="*/ 1517259 w 4525107"/>
                <a:gd name="connsiteY632" fmla="*/ 5627787 h 7837035"/>
                <a:gd name="connsiteX633" fmla="*/ 1354776 w 4525107"/>
                <a:gd name="connsiteY633" fmla="*/ 5757419 h 7837035"/>
                <a:gd name="connsiteX634" fmla="*/ 1359466 w 4525107"/>
                <a:gd name="connsiteY634" fmla="*/ 5876955 h 7837035"/>
                <a:gd name="connsiteX635" fmla="*/ 1279835 w 4525107"/>
                <a:gd name="connsiteY635" fmla="*/ 5821937 h 7837035"/>
                <a:gd name="connsiteX636" fmla="*/ 1043159 w 4525107"/>
                <a:gd name="connsiteY636" fmla="*/ 5943163 h 7837035"/>
                <a:gd name="connsiteX637" fmla="*/ 1164385 w 4525107"/>
                <a:gd name="connsiteY637" fmla="*/ 6179837 h 7837035"/>
                <a:gd name="connsiteX638" fmla="*/ 1258245 w 4525107"/>
                <a:gd name="connsiteY638" fmla="*/ 6182563 h 7837035"/>
                <a:gd name="connsiteX639" fmla="*/ 1191745 w 4525107"/>
                <a:gd name="connsiteY639" fmla="*/ 6271209 h 7837035"/>
                <a:gd name="connsiteX640" fmla="*/ 1312971 w 4525107"/>
                <a:gd name="connsiteY640" fmla="*/ 6507883 h 7837035"/>
                <a:gd name="connsiteX641" fmla="*/ 1549647 w 4525107"/>
                <a:gd name="connsiteY641" fmla="*/ 6386659 h 7837035"/>
                <a:gd name="connsiteX642" fmla="*/ 1551695 w 4525107"/>
                <a:gd name="connsiteY642" fmla="*/ 6290453 h 7837035"/>
                <a:gd name="connsiteX643" fmla="*/ 1611762 w 4525107"/>
                <a:gd name="connsiteY643" fmla="*/ 6324151 h 7837035"/>
                <a:gd name="connsiteX644" fmla="*/ 1848437 w 4525107"/>
                <a:gd name="connsiteY644" fmla="*/ 6202925 h 7837035"/>
                <a:gd name="connsiteX645" fmla="*/ 1727212 w 4525107"/>
                <a:gd name="connsiteY645" fmla="*/ 5966251 h 7837035"/>
                <a:gd name="connsiteX646" fmla="*/ 1649591 w 4525107"/>
                <a:gd name="connsiteY646" fmla="*/ 5958835 h 7837035"/>
                <a:gd name="connsiteX647" fmla="*/ 1712677 w 4525107"/>
                <a:gd name="connsiteY647" fmla="*/ 5872869 h 7837035"/>
                <a:gd name="connsiteX648" fmla="*/ 1591451 w 4525107"/>
                <a:gd name="connsiteY648" fmla="*/ 5636195 h 7837035"/>
                <a:gd name="connsiteX649" fmla="*/ 1517259 w 4525107"/>
                <a:gd name="connsiteY649" fmla="*/ 5627787 h 7837035"/>
                <a:gd name="connsiteX650" fmla="*/ 3166250 w 4525107"/>
                <a:gd name="connsiteY650" fmla="*/ 4828795 h 7837035"/>
                <a:gd name="connsiteX651" fmla="*/ 3065518 w 4525107"/>
                <a:gd name="connsiteY651" fmla="*/ 4912855 h 7837035"/>
                <a:gd name="connsiteX652" fmla="*/ 2954036 w 4525107"/>
                <a:gd name="connsiteY652" fmla="*/ 5286403 h 7837035"/>
                <a:gd name="connsiteX653" fmla="*/ 3033822 w 4525107"/>
                <a:gd name="connsiteY653" fmla="*/ 5434069 h 7837035"/>
                <a:gd name="connsiteX654" fmla="*/ 3033821 w 4525107"/>
                <a:gd name="connsiteY654" fmla="*/ 5434071 h 7837035"/>
                <a:gd name="connsiteX655" fmla="*/ 3181488 w 4525107"/>
                <a:gd name="connsiteY655" fmla="*/ 5354285 h 7837035"/>
                <a:gd name="connsiteX656" fmla="*/ 3292970 w 4525107"/>
                <a:gd name="connsiteY656" fmla="*/ 4980737 h 7837035"/>
                <a:gd name="connsiteX657" fmla="*/ 3213185 w 4525107"/>
                <a:gd name="connsiteY657" fmla="*/ 4833069 h 7837035"/>
                <a:gd name="connsiteX658" fmla="*/ 3166250 w 4525107"/>
                <a:gd name="connsiteY658" fmla="*/ 4828795 h 7837035"/>
                <a:gd name="connsiteX659" fmla="*/ 2612904 w 4525107"/>
                <a:gd name="connsiteY659" fmla="*/ 4822799 h 7837035"/>
                <a:gd name="connsiteX660" fmla="*/ 2516662 w 4525107"/>
                <a:gd name="connsiteY660" fmla="*/ 4899583 h 7837035"/>
                <a:gd name="connsiteX661" fmla="*/ 2385024 w 4525107"/>
                <a:gd name="connsiteY661" fmla="*/ 5307669 h 7837035"/>
                <a:gd name="connsiteX662" fmla="*/ 2456829 w 4525107"/>
                <a:gd name="connsiteY662" fmla="*/ 5447857 h 7837035"/>
                <a:gd name="connsiteX663" fmla="*/ 2456827 w 4525107"/>
                <a:gd name="connsiteY663" fmla="*/ 5447857 h 7837035"/>
                <a:gd name="connsiteX664" fmla="*/ 2597015 w 4525107"/>
                <a:gd name="connsiteY664" fmla="*/ 5376053 h 7837035"/>
                <a:gd name="connsiteX665" fmla="*/ 2728654 w 4525107"/>
                <a:gd name="connsiteY665" fmla="*/ 4967965 h 7837035"/>
                <a:gd name="connsiteX666" fmla="*/ 2656850 w 4525107"/>
                <a:gd name="connsiteY666" fmla="*/ 4827779 h 7837035"/>
                <a:gd name="connsiteX667" fmla="*/ 2612904 w 4525107"/>
                <a:gd name="connsiteY667" fmla="*/ 4822799 h 7837035"/>
                <a:gd name="connsiteX668" fmla="*/ 2100172 w 4525107"/>
                <a:gd name="connsiteY668" fmla="*/ 4815355 h 7837035"/>
                <a:gd name="connsiteX669" fmla="*/ 1999440 w 4525107"/>
                <a:gd name="connsiteY669" fmla="*/ 4899415 h 7837035"/>
                <a:gd name="connsiteX670" fmla="*/ 1887958 w 4525107"/>
                <a:gd name="connsiteY670" fmla="*/ 5272963 h 7837035"/>
                <a:gd name="connsiteX671" fmla="*/ 1967744 w 4525107"/>
                <a:gd name="connsiteY671" fmla="*/ 5420629 h 7837035"/>
                <a:gd name="connsiteX672" fmla="*/ 1967743 w 4525107"/>
                <a:gd name="connsiteY672" fmla="*/ 5420631 h 7837035"/>
                <a:gd name="connsiteX673" fmla="*/ 2115410 w 4525107"/>
                <a:gd name="connsiteY673" fmla="*/ 5340845 h 7837035"/>
                <a:gd name="connsiteX674" fmla="*/ 2226892 w 4525107"/>
                <a:gd name="connsiteY674" fmla="*/ 4967297 h 7837035"/>
                <a:gd name="connsiteX675" fmla="*/ 2147107 w 4525107"/>
                <a:gd name="connsiteY675" fmla="*/ 4819629 h 7837035"/>
                <a:gd name="connsiteX676" fmla="*/ 2100172 w 4525107"/>
                <a:gd name="connsiteY676" fmla="*/ 4815355 h 7837035"/>
                <a:gd name="connsiteX677" fmla="*/ 3690182 w 4525107"/>
                <a:gd name="connsiteY677" fmla="*/ 4814059 h 7837035"/>
                <a:gd name="connsiteX678" fmla="*/ 3593940 w 4525107"/>
                <a:gd name="connsiteY678" fmla="*/ 4890843 h 7837035"/>
                <a:gd name="connsiteX679" fmla="*/ 3462302 w 4525107"/>
                <a:gd name="connsiteY679" fmla="*/ 5298929 h 7837035"/>
                <a:gd name="connsiteX680" fmla="*/ 3534107 w 4525107"/>
                <a:gd name="connsiteY680" fmla="*/ 5439117 h 7837035"/>
                <a:gd name="connsiteX681" fmla="*/ 3534105 w 4525107"/>
                <a:gd name="connsiteY681" fmla="*/ 5439117 h 7837035"/>
                <a:gd name="connsiteX682" fmla="*/ 3674293 w 4525107"/>
                <a:gd name="connsiteY682" fmla="*/ 5367313 h 7837035"/>
                <a:gd name="connsiteX683" fmla="*/ 3805932 w 4525107"/>
                <a:gd name="connsiteY683" fmla="*/ 4959225 h 7837035"/>
                <a:gd name="connsiteX684" fmla="*/ 3734128 w 4525107"/>
                <a:gd name="connsiteY684" fmla="*/ 4819039 h 7837035"/>
                <a:gd name="connsiteX685" fmla="*/ 3690182 w 4525107"/>
                <a:gd name="connsiteY685" fmla="*/ 4814059 h 7837035"/>
                <a:gd name="connsiteX686" fmla="*/ 1602040 w 4525107"/>
                <a:gd name="connsiteY686" fmla="*/ 4702833 h 7837035"/>
                <a:gd name="connsiteX687" fmla="*/ 1505798 w 4525107"/>
                <a:gd name="connsiteY687" fmla="*/ 4779617 h 7837035"/>
                <a:gd name="connsiteX688" fmla="*/ 1374160 w 4525107"/>
                <a:gd name="connsiteY688" fmla="*/ 5187703 h 7837035"/>
                <a:gd name="connsiteX689" fmla="*/ 1445965 w 4525107"/>
                <a:gd name="connsiteY689" fmla="*/ 5327891 h 7837035"/>
                <a:gd name="connsiteX690" fmla="*/ 1445963 w 4525107"/>
                <a:gd name="connsiteY690" fmla="*/ 5327891 h 7837035"/>
                <a:gd name="connsiteX691" fmla="*/ 1586151 w 4525107"/>
                <a:gd name="connsiteY691" fmla="*/ 5256087 h 7837035"/>
                <a:gd name="connsiteX692" fmla="*/ 1717790 w 4525107"/>
                <a:gd name="connsiteY692" fmla="*/ 4847999 h 7837035"/>
                <a:gd name="connsiteX693" fmla="*/ 1645986 w 4525107"/>
                <a:gd name="connsiteY693" fmla="*/ 4707813 h 7837035"/>
                <a:gd name="connsiteX694" fmla="*/ 1602040 w 4525107"/>
                <a:gd name="connsiteY694" fmla="*/ 4702833 h 7837035"/>
                <a:gd name="connsiteX695" fmla="*/ 1522491 w 4525107"/>
                <a:gd name="connsiteY695" fmla="*/ 4199055 h 7837035"/>
                <a:gd name="connsiteX696" fmla="*/ 1431337 w 4525107"/>
                <a:gd name="connsiteY696" fmla="*/ 4417265 h 7837035"/>
                <a:gd name="connsiteX697" fmla="*/ 4069278 w 4525107"/>
                <a:gd name="connsiteY697" fmla="*/ 4476999 h 7837035"/>
                <a:gd name="connsiteX698" fmla="*/ 4128948 w 4525107"/>
                <a:gd name="connsiteY698" fmla="*/ 4235315 h 7837035"/>
                <a:gd name="connsiteX699" fmla="*/ 1522491 w 4525107"/>
                <a:gd name="connsiteY699" fmla="*/ 4199055 h 7837035"/>
                <a:gd name="connsiteX700" fmla="*/ 1634156 w 4525107"/>
                <a:gd name="connsiteY700" fmla="*/ 3782717 h 7837035"/>
                <a:gd name="connsiteX701" fmla="*/ 1547841 w 4525107"/>
                <a:gd name="connsiteY701" fmla="*/ 4002885 h 7837035"/>
                <a:gd name="connsiteX702" fmla="*/ 2655837 w 4525107"/>
                <a:gd name="connsiteY702" fmla="*/ 4202997 h 7837035"/>
                <a:gd name="connsiteX703" fmla="*/ 2714237 w 4525107"/>
                <a:gd name="connsiteY703" fmla="*/ 3988861 h 7837035"/>
                <a:gd name="connsiteX704" fmla="*/ 1634156 w 4525107"/>
                <a:gd name="connsiteY704" fmla="*/ 3782717 h 7837035"/>
                <a:gd name="connsiteX705" fmla="*/ 4240779 w 4525107"/>
                <a:gd name="connsiteY705" fmla="*/ 3761431 h 7837035"/>
                <a:gd name="connsiteX706" fmla="*/ 2987347 w 4525107"/>
                <a:gd name="connsiteY706" fmla="*/ 3998287 h 7837035"/>
                <a:gd name="connsiteX707" fmla="*/ 2929464 w 4525107"/>
                <a:gd name="connsiteY707" fmla="*/ 4214033 h 7837035"/>
                <a:gd name="connsiteX708" fmla="*/ 4186459 w 4525107"/>
                <a:gd name="connsiteY708" fmla="*/ 4004373 h 7837035"/>
                <a:gd name="connsiteX709" fmla="*/ 4240779 w 4525107"/>
                <a:gd name="connsiteY709" fmla="*/ 3761431 h 7837035"/>
                <a:gd name="connsiteX710" fmla="*/ 3696218 w 4525107"/>
                <a:gd name="connsiteY710" fmla="*/ 804829 h 7837035"/>
                <a:gd name="connsiteX711" fmla="*/ 3672479 w 4525107"/>
                <a:gd name="connsiteY711" fmla="*/ 1845263 h 7837035"/>
                <a:gd name="connsiteX712" fmla="*/ 3344917 w 4525107"/>
                <a:gd name="connsiteY712" fmla="*/ 3376564 h 7837035"/>
                <a:gd name="connsiteX713" fmla="*/ 3750295 w 4525107"/>
                <a:gd name="connsiteY713" fmla="*/ 1871901 h 7837035"/>
                <a:gd name="connsiteX714" fmla="*/ 3696218 w 4525107"/>
                <a:gd name="connsiteY714" fmla="*/ 804829 h 7837035"/>
                <a:gd name="connsiteX715" fmla="*/ 3179811 w 4525107"/>
                <a:gd name="connsiteY715" fmla="*/ 795255 h 7837035"/>
                <a:gd name="connsiteX716" fmla="*/ 3156072 w 4525107"/>
                <a:gd name="connsiteY716" fmla="*/ 1835689 h 7837035"/>
                <a:gd name="connsiteX717" fmla="*/ 2780383 w 4525107"/>
                <a:gd name="connsiteY717" fmla="*/ 3206569 h 7837035"/>
                <a:gd name="connsiteX718" fmla="*/ 3233888 w 4525107"/>
                <a:gd name="connsiteY718" fmla="*/ 1862327 h 7837035"/>
                <a:gd name="connsiteX719" fmla="*/ 3179811 w 4525107"/>
                <a:gd name="connsiteY719" fmla="*/ 795255 h 7837035"/>
                <a:gd name="connsiteX720" fmla="*/ 2620412 w 4525107"/>
                <a:gd name="connsiteY720" fmla="*/ 665765 h 7837035"/>
                <a:gd name="connsiteX721" fmla="*/ 2596673 w 4525107"/>
                <a:gd name="connsiteY721" fmla="*/ 1706199 h 7837035"/>
                <a:gd name="connsiteX722" fmla="*/ 2188900 w 4525107"/>
                <a:gd name="connsiteY722" fmla="*/ 3093121 h 7837035"/>
                <a:gd name="connsiteX723" fmla="*/ 2674489 w 4525107"/>
                <a:gd name="connsiteY723" fmla="*/ 1732837 h 7837035"/>
                <a:gd name="connsiteX724" fmla="*/ 2620412 w 4525107"/>
                <a:gd name="connsiteY724" fmla="*/ 665765 h 7837035"/>
                <a:gd name="connsiteX725" fmla="*/ 1985519 w 4525107"/>
                <a:gd name="connsiteY725" fmla="*/ 434221 h 7837035"/>
                <a:gd name="connsiteX726" fmla="*/ 4391835 w 4525107"/>
                <a:gd name="connsiteY726" fmla="*/ 450263 h 7837035"/>
                <a:gd name="connsiteX727" fmla="*/ 4525107 w 4525107"/>
                <a:gd name="connsiteY727" fmla="*/ 7837035 h 7837035"/>
                <a:gd name="connsiteX728" fmla="*/ 0 w 4525107"/>
                <a:gd name="connsiteY728" fmla="*/ 6758511 h 7837035"/>
                <a:gd name="connsiteX729" fmla="*/ 1985519 w 4525107"/>
                <a:gd name="connsiteY729" fmla="*/ 434221 h 783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</a:cxnLst>
              <a:rect l="l" t="t" r="r" b="b"/>
              <a:pathLst>
                <a:path w="4525107" h="7837035">
                  <a:moveTo>
                    <a:pt x="3633745" y="6697423"/>
                  </a:moveTo>
                  <a:cubicBezTo>
                    <a:pt x="3637560" y="6716937"/>
                    <a:pt x="3636441" y="6746859"/>
                    <a:pt x="3629790" y="6779437"/>
                  </a:cubicBezTo>
                  <a:cubicBezTo>
                    <a:pt x="3622848" y="6813451"/>
                    <a:pt x="3611493" y="6842439"/>
                    <a:pt x="3599816" y="6858791"/>
                  </a:cubicBezTo>
                  <a:cubicBezTo>
                    <a:pt x="3596001" y="6839275"/>
                    <a:pt x="3597121" y="6809353"/>
                    <a:pt x="3603770" y="6776775"/>
                  </a:cubicBezTo>
                  <a:cubicBezTo>
                    <a:pt x="3610713" y="6742761"/>
                    <a:pt x="3622068" y="6713773"/>
                    <a:pt x="3633745" y="6697423"/>
                  </a:cubicBezTo>
                  <a:close/>
                  <a:moveTo>
                    <a:pt x="3524733" y="6605741"/>
                  </a:moveTo>
                  <a:cubicBezTo>
                    <a:pt x="3527933" y="6605239"/>
                    <a:pt x="3531085" y="6605351"/>
                    <a:pt x="3534146" y="6606129"/>
                  </a:cubicBezTo>
                  <a:lnTo>
                    <a:pt x="3536070" y="6607587"/>
                  </a:lnTo>
                  <a:cubicBezTo>
                    <a:pt x="3515113" y="6620599"/>
                    <a:pt x="3495636" y="6652583"/>
                    <a:pt x="3485494" y="6692481"/>
                  </a:cubicBezTo>
                  <a:cubicBezTo>
                    <a:pt x="3475352" y="6732381"/>
                    <a:pt x="3477193" y="6769781"/>
                    <a:pt x="3489391" y="6791223"/>
                  </a:cubicBezTo>
                  <a:cubicBezTo>
                    <a:pt x="3488550" y="6791935"/>
                    <a:pt x="3487775" y="6791783"/>
                    <a:pt x="3487005" y="6791585"/>
                  </a:cubicBezTo>
                  <a:cubicBezTo>
                    <a:pt x="3462522" y="6785363"/>
                    <a:pt x="3453228" y="6738801"/>
                    <a:pt x="3466246" y="6687589"/>
                  </a:cubicBezTo>
                  <a:cubicBezTo>
                    <a:pt x="3477636" y="6642777"/>
                    <a:pt x="3502335" y="6609253"/>
                    <a:pt x="3524733" y="6605741"/>
                  </a:cubicBezTo>
                  <a:close/>
                  <a:moveTo>
                    <a:pt x="2429818" y="6547021"/>
                  </a:moveTo>
                  <a:cubicBezTo>
                    <a:pt x="2431455" y="6566837"/>
                    <a:pt x="2427037" y="6596453"/>
                    <a:pt x="2416829" y="6628097"/>
                  </a:cubicBezTo>
                  <a:cubicBezTo>
                    <a:pt x="2406173" y="6661135"/>
                    <a:pt x="2391685" y="6688691"/>
                    <a:pt x="2378274" y="6703653"/>
                  </a:cubicBezTo>
                  <a:cubicBezTo>
                    <a:pt x="2376638" y="6683837"/>
                    <a:pt x="2381055" y="6654221"/>
                    <a:pt x="2391262" y="6622577"/>
                  </a:cubicBezTo>
                  <a:cubicBezTo>
                    <a:pt x="2401920" y="6589539"/>
                    <a:pt x="2416407" y="6561983"/>
                    <a:pt x="2429818" y="6547021"/>
                  </a:cubicBezTo>
                  <a:close/>
                  <a:moveTo>
                    <a:pt x="3903054" y="6528809"/>
                  </a:moveTo>
                  <a:cubicBezTo>
                    <a:pt x="3913911" y="6546913"/>
                    <a:pt x="3940037" y="6562459"/>
                    <a:pt x="3972388" y="6569063"/>
                  </a:cubicBezTo>
                  <a:cubicBezTo>
                    <a:pt x="4004740" y="6575667"/>
                    <a:pt x="4034870" y="6571603"/>
                    <a:pt x="4051953" y="6559203"/>
                  </a:cubicBezTo>
                  <a:cubicBezTo>
                    <a:pt x="4052063" y="6559914"/>
                    <a:pt x="4052174" y="6560624"/>
                    <a:pt x="4052284" y="6561335"/>
                  </a:cubicBezTo>
                  <a:cubicBezTo>
                    <a:pt x="4047688" y="6583861"/>
                    <a:pt x="4010299" y="6595247"/>
                    <a:pt x="3968775" y="6586771"/>
                  </a:cubicBezTo>
                  <a:cubicBezTo>
                    <a:pt x="3927249" y="6578295"/>
                    <a:pt x="3897314" y="6553163"/>
                    <a:pt x="3901912" y="6530641"/>
                  </a:cubicBezTo>
                  <a:cubicBezTo>
                    <a:pt x="3902056" y="6529933"/>
                    <a:pt x="3902234" y="6529235"/>
                    <a:pt x="3903054" y="6528809"/>
                  </a:cubicBezTo>
                  <a:close/>
                  <a:moveTo>
                    <a:pt x="662179" y="6508497"/>
                  </a:moveTo>
                  <a:cubicBezTo>
                    <a:pt x="1084780" y="6952025"/>
                    <a:pt x="1750963" y="7268131"/>
                    <a:pt x="2520599" y="7334403"/>
                  </a:cubicBezTo>
                  <a:cubicBezTo>
                    <a:pt x="3103550" y="7384601"/>
                    <a:pt x="3652521" y="7283431"/>
                    <a:pt x="4097485" y="7071757"/>
                  </a:cubicBezTo>
                  <a:cubicBezTo>
                    <a:pt x="3657964" y="7193275"/>
                    <a:pt x="3154547" y="7240215"/>
                    <a:pt x="2625841" y="7194689"/>
                  </a:cubicBezTo>
                  <a:cubicBezTo>
                    <a:pt x="1846140" y="7127551"/>
                    <a:pt x="1155012" y="6871673"/>
                    <a:pt x="662179" y="6508497"/>
                  </a:cubicBezTo>
                  <a:close/>
                  <a:moveTo>
                    <a:pt x="3943532" y="6482905"/>
                  </a:moveTo>
                  <a:cubicBezTo>
                    <a:pt x="3961708" y="6481921"/>
                    <a:pt x="3984648" y="6483799"/>
                    <a:pt x="4009081" y="6488787"/>
                  </a:cubicBezTo>
                  <a:cubicBezTo>
                    <a:pt x="4043095" y="6495727"/>
                    <a:pt x="4072081" y="6507083"/>
                    <a:pt x="4088433" y="6518759"/>
                  </a:cubicBezTo>
                  <a:cubicBezTo>
                    <a:pt x="4068920" y="6522575"/>
                    <a:pt x="4038998" y="6521455"/>
                    <a:pt x="4006417" y="6514805"/>
                  </a:cubicBezTo>
                  <a:cubicBezTo>
                    <a:pt x="3972404" y="6507863"/>
                    <a:pt x="3943420" y="6496507"/>
                    <a:pt x="3927066" y="6484831"/>
                  </a:cubicBezTo>
                  <a:cubicBezTo>
                    <a:pt x="3931945" y="6483877"/>
                    <a:pt x="3937474" y="6483233"/>
                    <a:pt x="3943532" y="6482905"/>
                  </a:cubicBezTo>
                  <a:close/>
                  <a:moveTo>
                    <a:pt x="2331600" y="6443861"/>
                  </a:moveTo>
                  <a:cubicBezTo>
                    <a:pt x="2334836" y="6443715"/>
                    <a:pt x="2337957" y="6444173"/>
                    <a:pt x="2340912" y="6445285"/>
                  </a:cubicBezTo>
                  <a:lnTo>
                    <a:pt x="2342664" y="6446945"/>
                  </a:lnTo>
                  <a:cubicBezTo>
                    <a:pt x="2320398" y="6457565"/>
                    <a:pt x="2297507" y="6487201"/>
                    <a:pt x="2283020" y="6525735"/>
                  </a:cubicBezTo>
                  <a:cubicBezTo>
                    <a:pt x="2268533" y="6564271"/>
                    <a:pt x="2266232" y="6601645"/>
                    <a:pt x="2275988" y="6624303"/>
                  </a:cubicBezTo>
                  <a:cubicBezTo>
                    <a:pt x="2275073" y="6624917"/>
                    <a:pt x="2274319" y="6624681"/>
                    <a:pt x="2273576" y="6624399"/>
                  </a:cubicBezTo>
                  <a:cubicBezTo>
                    <a:pt x="2249930" y="6615511"/>
                    <a:pt x="2245835" y="6568209"/>
                    <a:pt x="2264430" y="6518747"/>
                  </a:cubicBezTo>
                  <a:cubicBezTo>
                    <a:pt x="2280700" y="6475467"/>
                    <a:pt x="2308951" y="6444875"/>
                    <a:pt x="2331600" y="6443861"/>
                  </a:cubicBezTo>
                  <a:close/>
                  <a:moveTo>
                    <a:pt x="2716104" y="6409185"/>
                  </a:moveTo>
                  <a:cubicBezTo>
                    <a:pt x="2724895" y="6428377"/>
                    <a:pt x="2749144" y="6446713"/>
                    <a:pt x="2780567" y="6456851"/>
                  </a:cubicBezTo>
                  <a:cubicBezTo>
                    <a:pt x="2811992" y="6466989"/>
                    <a:pt x="2842387" y="6466277"/>
                    <a:pt x="2860734" y="6455839"/>
                  </a:cubicBezTo>
                  <a:cubicBezTo>
                    <a:pt x="2860765" y="6456558"/>
                    <a:pt x="2860797" y="6457276"/>
                    <a:pt x="2860828" y="6457995"/>
                  </a:cubicBezTo>
                  <a:cubicBezTo>
                    <a:pt x="2853772" y="6479875"/>
                    <a:pt x="2815354" y="6487061"/>
                    <a:pt x="2775020" y="6474051"/>
                  </a:cubicBezTo>
                  <a:cubicBezTo>
                    <a:pt x="2734685" y="6461041"/>
                    <a:pt x="2707709" y="6432757"/>
                    <a:pt x="2714766" y="6410879"/>
                  </a:cubicBezTo>
                  <a:cubicBezTo>
                    <a:pt x="2714988" y="6410193"/>
                    <a:pt x="2715242" y="6409517"/>
                    <a:pt x="2716104" y="6409185"/>
                  </a:cubicBezTo>
                  <a:close/>
                  <a:moveTo>
                    <a:pt x="3966317" y="6396875"/>
                  </a:moveTo>
                  <a:cubicBezTo>
                    <a:pt x="3975748" y="6396573"/>
                    <a:pt x="3985879" y="6397409"/>
                    <a:pt x="3996260" y="6399529"/>
                  </a:cubicBezTo>
                  <a:cubicBezTo>
                    <a:pt x="4037782" y="6408003"/>
                    <a:pt x="4067583" y="6433793"/>
                    <a:pt x="4062819" y="6457133"/>
                  </a:cubicBezTo>
                  <a:lnTo>
                    <a:pt x="4061663" y="6459037"/>
                  </a:lnTo>
                  <a:cubicBezTo>
                    <a:pt x="4050921" y="6440383"/>
                    <a:pt x="4024865" y="6424481"/>
                    <a:pt x="3992514" y="6417875"/>
                  </a:cubicBezTo>
                  <a:cubicBezTo>
                    <a:pt x="3960163" y="6411273"/>
                    <a:pt x="3929962" y="6415693"/>
                    <a:pt x="3912767" y="6428645"/>
                  </a:cubicBezTo>
                  <a:cubicBezTo>
                    <a:pt x="3912183" y="6427909"/>
                    <a:pt x="3912298" y="6427175"/>
                    <a:pt x="3912449" y="6426439"/>
                  </a:cubicBezTo>
                  <a:cubicBezTo>
                    <a:pt x="3914831" y="6414769"/>
                    <a:pt x="3925402" y="6405923"/>
                    <a:pt x="3940569" y="6401053"/>
                  </a:cubicBezTo>
                  <a:cubicBezTo>
                    <a:pt x="3948153" y="6398619"/>
                    <a:pt x="3956885" y="6397177"/>
                    <a:pt x="3966317" y="6396875"/>
                  </a:cubicBezTo>
                  <a:close/>
                  <a:moveTo>
                    <a:pt x="3672679" y="6390437"/>
                  </a:moveTo>
                  <a:cubicBezTo>
                    <a:pt x="3653375" y="6394325"/>
                    <a:pt x="3637315" y="6409375"/>
                    <a:pt x="3633129" y="6429881"/>
                  </a:cubicBezTo>
                  <a:cubicBezTo>
                    <a:pt x="3627548" y="6457225"/>
                    <a:pt x="3645189" y="6483915"/>
                    <a:pt x="3672532" y="6489497"/>
                  </a:cubicBezTo>
                  <a:cubicBezTo>
                    <a:pt x="3699875" y="6495077"/>
                    <a:pt x="3726565" y="6477437"/>
                    <a:pt x="3732146" y="6450095"/>
                  </a:cubicBezTo>
                  <a:cubicBezTo>
                    <a:pt x="3737728" y="6422751"/>
                    <a:pt x="3720087" y="6396061"/>
                    <a:pt x="3692744" y="6390479"/>
                  </a:cubicBezTo>
                  <a:cubicBezTo>
                    <a:pt x="3685908" y="6389085"/>
                    <a:pt x="3679113" y="6389141"/>
                    <a:pt x="3672679" y="6390437"/>
                  </a:cubicBezTo>
                  <a:close/>
                  <a:moveTo>
                    <a:pt x="2761404" y="6368033"/>
                  </a:moveTo>
                  <a:cubicBezTo>
                    <a:pt x="2779577" y="6369063"/>
                    <a:pt x="2802170" y="6373463"/>
                    <a:pt x="2825903" y="6381119"/>
                  </a:cubicBezTo>
                  <a:cubicBezTo>
                    <a:pt x="2858941" y="6391775"/>
                    <a:pt x="2886496" y="6406261"/>
                    <a:pt x="2901458" y="6419673"/>
                  </a:cubicBezTo>
                  <a:cubicBezTo>
                    <a:pt x="2881644" y="6421309"/>
                    <a:pt x="2852028" y="6416891"/>
                    <a:pt x="2820381" y="6406685"/>
                  </a:cubicBezTo>
                  <a:cubicBezTo>
                    <a:pt x="2787343" y="6396027"/>
                    <a:pt x="2759790" y="6381541"/>
                    <a:pt x="2744826" y="6368129"/>
                  </a:cubicBezTo>
                  <a:cubicBezTo>
                    <a:pt x="2749780" y="6367719"/>
                    <a:pt x="2755347" y="6367689"/>
                    <a:pt x="2761404" y="6368033"/>
                  </a:cubicBezTo>
                  <a:close/>
                  <a:moveTo>
                    <a:pt x="1374430" y="6330999"/>
                  </a:moveTo>
                  <a:cubicBezTo>
                    <a:pt x="1376067" y="6350815"/>
                    <a:pt x="1371649" y="6380431"/>
                    <a:pt x="1361441" y="6412075"/>
                  </a:cubicBezTo>
                  <a:cubicBezTo>
                    <a:pt x="1350785" y="6445113"/>
                    <a:pt x="1336297" y="6472669"/>
                    <a:pt x="1322886" y="6487631"/>
                  </a:cubicBezTo>
                  <a:cubicBezTo>
                    <a:pt x="1321250" y="6467815"/>
                    <a:pt x="1325667" y="6438199"/>
                    <a:pt x="1335874" y="6406555"/>
                  </a:cubicBezTo>
                  <a:cubicBezTo>
                    <a:pt x="1346532" y="6373517"/>
                    <a:pt x="1361019" y="6345961"/>
                    <a:pt x="1374430" y="6330999"/>
                  </a:cubicBezTo>
                  <a:close/>
                  <a:moveTo>
                    <a:pt x="3925293" y="6317799"/>
                  </a:moveTo>
                  <a:cubicBezTo>
                    <a:pt x="3936957" y="6318375"/>
                    <a:pt x="3949469" y="6320235"/>
                    <a:pt x="3962272" y="6323489"/>
                  </a:cubicBezTo>
                  <a:cubicBezTo>
                    <a:pt x="4013487" y="6336507"/>
                    <a:pt x="4049958" y="6366907"/>
                    <a:pt x="4043734" y="6391389"/>
                  </a:cubicBezTo>
                  <a:lnTo>
                    <a:pt x="4042277" y="6393313"/>
                  </a:lnTo>
                  <a:cubicBezTo>
                    <a:pt x="4029263" y="6372357"/>
                    <a:pt x="3997282" y="6352879"/>
                    <a:pt x="3957382" y="6342737"/>
                  </a:cubicBezTo>
                  <a:cubicBezTo>
                    <a:pt x="3917483" y="6332597"/>
                    <a:pt x="3880080" y="6334435"/>
                    <a:pt x="3858639" y="6346635"/>
                  </a:cubicBezTo>
                  <a:cubicBezTo>
                    <a:pt x="3857927" y="6345793"/>
                    <a:pt x="3858080" y="6345019"/>
                    <a:pt x="3858277" y="6344249"/>
                  </a:cubicBezTo>
                  <a:cubicBezTo>
                    <a:pt x="3861389" y="6332007"/>
                    <a:pt x="3874584" y="6323563"/>
                    <a:pt x="3893405" y="6319807"/>
                  </a:cubicBezTo>
                  <a:cubicBezTo>
                    <a:pt x="3902813" y="6317929"/>
                    <a:pt x="3913629" y="6317223"/>
                    <a:pt x="3925293" y="6317799"/>
                  </a:cubicBezTo>
                  <a:close/>
                  <a:moveTo>
                    <a:pt x="2793552" y="6285045"/>
                  </a:moveTo>
                  <a:cubicBezTo>
                    <a:pt x="2802959" y="6285787"/>
                    <a:pt x="2812935" y="6287737"/>
                    <a:pt x="2823019" y="6290991"/>
                  </a:cubicBezTo>
                  <a:cubicBezTo>
                    <a:pt x="2863351" y="6303999"/>
                    <a:pt x="2890121" y="6332923"/>
                    <a:pt x="2882808" y="6355595"/>
                  </a:cubicBezTo>
                  <a:lnTo>
                    <a:pt x="2881449" y="6357359"/>
                  </a:lnTo>
                  <a:cubicBezTo>
                    <a:pt x="2872833" y="6337633"/>
                    <a:pt x="2848693" y="6318949"/>
                    <a:pt x="2817269" y="6308811"/>
                  </a:cubicBezTo>
                  <a:cubicBezTo>
                    <a:pt x="2785846" y="6298677"/>
                    <a:pt x="2755341" y="6299733"/>
                    <a:pt x="2736820" y="6310707"/>
                  </a:cubicBezTo>
                  <a:cubicBezTo>
                    <a:pt x="2736321" y="6309911"/>
                    <a:pt x="2736517" y="6309193"/>
                    <a:pt x="2736748" y="6308479"/>
                  </a:cubicBezTo>
                  <a:cubicBezTo>
                    <a:pt x="2740404" y="6297145"/>
                    <a:pt x="2751888" y="6289521"/>
                    <a:pt x="2767500" y="6286355"/>
                  </a:cubicBezTo>
                  <a:cubicBezTo>
                    <a:pt x="2775307" y="6284771"/>
                    <a:pt x="2784144" y="6284305"/>
                    <a:pt x="2793552" y="6285045"/>
                  </a:cubicBezTo>
                  <a:close/>
                  <a:moveTo>
                    <a:pt x="3683526" y="6278345"/>
                  </a:moveTo>
                  <a:cubicBezTo>
                    <a:pt x="3692158" y="6276605"/>
                    <a:pt x="3701273" y="6276531"/>
                    <a:pt x="3710443" y="6278403"/>
                  </a:cubicBezTo>
                  <a:cubicBezTo>
                    <a:pt x="3747123" y="6285889"/>
                    <a:pt x="3770788" y="6321693"/>
                    <a:pt x="3763301" y="6358373"/>
                  </a:cubicBezTo>
                  <a:cubicBezTo>
                    <a:pt x="3760556" y="6371819"/>
                    <a:pt x="3754008" y="6383513"/>
                    <a:pt x="3744120" y="6391687"/>
                  </a:cubicBezTo>
                  <a:cubicBezTo>
                    <a:pt x="3753068" y="6389469"/>
                    <a:pt x="3762616" y="6389291"/>
                    <a:pt x="3772227" y="6391253"/>
                  </a:cubicBezTo>
                  <a:cubicBezTo>
                    <a:pt x="3808906" y="6398741"/>
                    <a:pt x="3832571" y="6434543"/>
                    <a:pt x="3825084" y="6471223"/>
                  </a:cubicBezTo>
                  <a:cubicBezTo>
                    <a:pt x="3817597" y="6507903"/>
                    <a:pt x="3781793" y="6531567"/>
                    <a:pt x="3745113" y="6524081"/>
                  </a:cubicBezTo>
                  <a:lnTo>
                    <a:pt x="3722251" y="6514399"/>
                  </a:lnTo>
                  <a:cubicBezTo>
                    <a:pt x="3726903" y="6524945"/>
                    <a:pt x="3727807" y="6536901"/>
                    <a:pt x="3725347" y="6548949"/>
                  </a:cubicBezTo>
                  <a:cubicBezTo>
                    <a:pt x="3717858" y="6585631"/>
                    <a:pt x="3682056" y="6609297"/>
                    <a:pt x="3645374" y="6601809"/>
                  </a:cubicBezTo>
                  <a:cubicBezTo>
                    <a:pt x="3608694" y="6594321"/>
                    <a:pt x="3585030" y="6558515"/>
                    <a:pt x="3592517" y="6521839"/>
                  </a:cubicBezTo>
                  <a:cubicBezTo>
                    <a:pt x="3595376" y="6507833"/>
                    <a:pt x="3602361" y="6495727"/>
                    <a:pt x="3612814" y="6487429"/>
                  </a:cubicBezTo>
                  <a:cubicBezTo>
                    <a:pt x="3602464" y="6491791"/>
                    <a:pt x="3590815" y="6492585"/>
                    <a:pt x="3579077" y="6490189"/>
                  </a:cubicBezTo>
                  <a:cubicBezTo>
                    <a:pt x="3542397" y="6482701"/>
                    <a:pt x="3518732" y="6446897"/>
                    <a:pt x="3526219" y="6410219"/>
                  </a:cubicBezTo>
                  <a:cubicBezTo>
                    <a:pt x="3533706" y="6373539"/>
                    <a:pt x="3569510" y="6349873"/>
                    <a:pt x="3606190" y="6357361"/>
                  </a:cubicBezTo>
                  <a:cubicBezTo>
                    <a:pt x="3618316" y="6359835"/>
                    <a:pt x="3629018" y="6365405"/>
                    <a:pt x="3636912" y="6373903"/>
                  </a:cubicBezTo>
                  <a:cubicBezTo>
                    <a:pt x="3629608" y="6361465"/>
                    <a:pt x="3627374" y="6346435"/>
                    <a:pt x="3630472" y="6331261"/>
                  </a:cubicBezTo>
                  <a:cubicBezTo>
                    <a:pt x="3636088" y="6303751"/>
                    <a:pt x="3657631" y="6283561"/>
                    <a:pt x="3683526" y="6278345"/>
                  </a:cubicBezTo>
                  <a:close/>
                  <a:moveTo>
                    <a:pt x="3684309" y="6261871"/>
                  </a:moveTo>
                  <a:cubicBezTo>
                    <a:pt x="3655769" y="6267621"/>
                    <a:pt x="3632025" y="6289871"/>
                    <a:pt x="3625837" y="6320187"/>
                  </a:cubicBezTo>
                  <a:cubicBezTo>
                    <a:pt x="3622423" y="6336913"/>
                    <a:pt x="3624886" y="6353477"/>
                    <a:pt x="3632934" y="6367185"/>
                  </a:cubicBezTo>
                  <a:cubicBezTo>
                    <a:pt x="3624234" y="6357819"/>
                    <a:pt x="3612441" y="6351681"/>
                    <a:pt x="3599077" y="6348955"/>
                  </a:cubicBezTo>
                  <a:cubicBezTo>
                    <a:pt x="3558652" y="6340703"/>
                    <a:pt x="3519192" y="6366783"/>
                    <a:pt x="3510940" y="6407209"/>
                  </a:cubicBezTo>
                  <a:cubicBezTo>
                    <a:pt x="3502689" y="6447633"/>
                    <a:pt x="3528769" y="6487095"/>
                    <a:pt x="3569193" y="6495345"/>
                  </a:cubicBezTo>
                  <a:cubicBezTo>
                    <a:pt x="3582132" y="6497985"/>
                    <a:pt x="3594969" y="6497111"/>
                    <a:pt x="3606377" y="6492301"/>
                  </a:cubicBezTo>
                  <a:cubicBezTo>
                    <a:pt x="3594857" y="6501449"/>
                    <a:pt x="3587159" y="6514789"/>
                    <a:pt x="3584009" y="6530223"/>
                  </a:cubicBezTo>
                  <a:cubicBezTo>
                    <a:pt x="3575756" y="6570649"/>
                    <a:pt x="3601838" y="6610109"/>
                    <a:pt x="3642262" y="6618359"/>
                  </a:cubicBezTo>
                  <a:cubicBezTo>
                    <a:pt x="3682688" y="6626611"/>
                    <a:pt x="3722147" y="6600531"/>
                    <a:pt x="3730399" y="6560105"/>
                  </a:cubicBezTo>
                  <a:cubicBezTo>
                    <a:pt x="3733109" y="6546825"/>
                    <a:pt x="3732114" y="6533647"/>
                    <a:pt x="3726985" y="6522027"/>
                  </a:cubicBezTo>
                  <a:lnTo>
                    <a:pt x="3752183" y="6532699"/>
                  </a:lnTo>
                  <a:cubicBezTo>
                    <a:pt x="3792607" y="6540947"/>
                    <a:pt x="3832069" y="6514867"/>
                    <a:pt x="3840320" y="6474445"/>
                  </a:cubicBezTo>
                  <a:cubicBezTo>
                    <a:pt x="3848572" y="6434019"/>
                    <a:pt x="3822490" y="6394559"/>
                    <a:pt x="3782066" y="6386305"/>
                  </a:cubicBezTo>
                  <a:cubicBezTo>
                    <a:pt x="3771473" y="6384143"/>
                    <a:pt x="3760950" y="6384339"/>
                    <a:pt x="3751088" y="6386783"/>
                  </a:cubicBezTo>
                  <a:cubicBezTo>
                    <a:pt x="3761987" y="6377777"/>
                    <a:pt x="3769204" y="6364887"/>
                    <a:pt x="3772228" y="6350071"/>
                  </a:cubicBezTo>
                  <a:cubicBezTo>
                    <a:pt x="3780480" y="6309647"/>
                    <a:pt x="3754399" y="6270185"/>
                    <a:pt x="3713975" y="6261933"/>
                  </a:cubicBezTo>
                  <a:cubicBezTo>
                    <a:pt x="3703868" y="6259871"/>
                    <a:pt x="3693822" y="6259955"/>
                    <a:pt x="3684309" y="6261871"/>
                  </a:cubicBezTo>
                  <a:close/>
                  <a:moveTo>
                    <a:pt x="2502421" y="6246213"/>
                  </a:moveTo>
                  <a:cubicBezTo>
                    <a:pt x="2482807" y="6247947"/>
                    <a:pt x="2465183" y="6261129"/>
                    <a:pt x="2458757" y="6281049"/>
                  </a:cubicBezTo>
                  <a:cubicBezTo>
                    <a:pt x="2450190" y="6307609"/>
                    <a:pt x="2464775" y="6336083"/>
                    <a:pt x="2491334" y="6344651"/>
                  </a:cubicBezTo>
                  <a:cubicBezTo>
                    <a:pt x="2517893" y="6353219"/>
                    <a:pt x="2546369" y="6338633"/>
                    <a:pt x="2554936" y="6312077"/>
                  </a:cubicBezTo>
                  <a:cubicBezTo>
                    <a:pt x="2563504" y="6285515"/>
                    <a:pt x="2548918" y="6257039"/>
                    <a:pt x="2522359" y="6248473"/>
                  </a:cubicBezTo>
                  <a:cubicBezTo>
                    <a:pt x="2515719" y="6246331"/>
                    <a:pt x="2508960" y="6245635"/>
                    <a:pt x="2502421" y="6246213"/>
                  </a:cubicBezTo>
                  <a:close/>
                  <a:moveTo>
                    <a:pt x="1276212" y="6227839"/>
                  </a:moveTo>
                  <a:cubicBezTo>
                    <a:pt x="1279448" y="6227693"/>
                    <a:pt x="1282569" y="6228151"/>
                    <a:pt x="1285524" y="6229263"/>
                  </a:cubicBezTo>
                  <a:lnTo>
                    <a:pt x="1287276" y="6230923"/>
                  </a:lnTo>
                  <a:cubicBezTo>
                    <a:pt x="1265010" y="6241543"/>
                    <a:pt x="1242119" y="6271179"/>
                    <a:pt x="1227632" y="6309713"/>
                  </a:cubicBezTo>
                  <a:cubicBezTo>
                    <a:pt x="1213145" y="6348249"/>
                    <a:pt x="1210844" y="6385623"/>
                    <a:pt x="1220600" y="6408281"/>
                  </a:cubicBezTo>
                  <a:cubicBezTo>
                    <a:pt x="1219685" y="6408895"/>
                    <a:pt x="1218931" y="6408659"/>
                    <a:pt x="1218188" y="6408377"/>
                  </a:cubicBezTo>
                  <a:cubicBezTo>
                    <a:pt x="1194542" y="6399489"/>
                    <a:pt x="1190447" y="6352187"/>
                    <a:pt x="1209042" y="6302725"/>
                  </a:cubicBezTo>
                  <a:cubicBezTo>
                    <a:pt x="1225312" y="6259445"/>
                    <a:pt x="1253563" y="6228853"/>
                    <a:pt x="1276212" y="6227839"/>
                  </a:cubicBezTo>
                  <a:close/>
                  <a:moveTo>
                    <a:pt x="3415853" y="6219461"/>
                  </a:moveTo>
                  <a:cubicBezTo>
                    <a:pt x="3427517" y="6220037"/>
                    <a:pt x="3440029" y="6221899"/>
                    <a:pt x="3452831" y="6225153"/>
                  </a:cubicBezTo>
                  <a:cubicBezTo>
                    <a:pt x="3504046" y="6238169"/>
                    <a:pt x="3540516" y="6268569"/>
                    <a:pt x="3534295" y="6293049"/>
                  </a:cubicBezTo>
                  <a:lnTo>
                    <a:pt x="3532837" y="6294977"/>
                  </a:lnTo>
                  <a:cubicBezTo>
                    <a:pt x="3519822" y="6274019"/>
                    <a:pt x="3487841" y="6254543"/>
                    <a:pt x="3447941" y="6244399"/>
                  </a:cubicBezTo>
                  <a:cubicBezTo>
                    <a:pt x="3408042" y="6234257"/>
                    <a:pt x="3370641" y="6236099"/>
                    <a:pt x="3349197" y="6248297"/>
                  </a:cubicBezTo>
                  <a:cubicBezTo>
                    <a:pt x="3348486" y="6247457"/>
                    <a:pt x="3348639" y="6246679"/>
                    <a:pt x="3348836" y="6245911"/>
                  </a:cubicBezTo>
                  <a:cubicBezTo>
                    <a:pt x="3351948" y="6233669"/>
                    <a:pt x="3365143" y="6225225"/>
                    <a:pt x="3383964" y="6221467"/>
                  </a:cubicBezTo>
                  <a:cubicBezTo>
                    <a:pt x="3393374" y="6219589"/>
                    <a:pt x="3404189" y="6218883"/>
                    <a:pt x="3415853" y="6219461"/>
                  </a:cubicBezTo>
                  <a:close/>
                  <a:moveTo>
                    <a:pt x="2729599" y="6200397"/>
                  </a:moveTo>
                  <a:cubicBezTo>
                    <a:pt x="2748715" y="6198741"/>
                    <a:pt x="2772907" y="6202365"/>
                    <a:pt x="2797638" y="6211663"/>
                  </a:cubicBezTo>
                  <a:cubicBezTo>
                    <a:pt x="2847101" y="6230257"/>
                    <a:pt x="2879992" y="6264501"/>
                    <a:pt x="2871101" y="6288145"/>
                  </a:cubicBezTo>
                  <a:lnTo>
                    <a:pt x="2869440" y="6289895"/>
                  </a:lnTo>
                  <a:cubicBezTo>
                    <a:pt x="2858821" y="6267629"/>
                    <a:pt x="2829187" y="6244741"/>
                    <a:pt x="2790651" y="6230253"/>
                  </a:cubicBezTo>
                  <a:cubicBezTo>
                    <a:pt x="2752117" y="6215767"/>
                    <a:pt x="2714739" y="6213463"/>
                    <a:pt x="2692082" y="6223219"/>
                  </a:cubicBezTo>
                  <a:cubicBezTo>
                    <a:pt x="2691468" y="6222305"/>
                    <a:pt x="2691705" y="6221551"/>
                    <a:pt x="2691986" y="6220809"/>
                  </a:cubicBezTo>
                  <a:cubicBezTo>
                    <a:pt x="2696431" y="6208985"/>
                    <a:pt x="2710478" y="6202049"/>
                    <a:pt x="2729599" y="6200397"/>
                  </a:cubicBezTo>
                  <a:close/>
                  <a:moveTo>
                    <a:pt x="1660716" y="6193163"/>
                  </a:moveTo>
                  <a:cubicBezTo>
                    <a:pt x="1669507" y="6212355"/>
                    <a:pt x="1693756" y="6230691"/>
                    <a:pt x="1725179" y="6240829"/>
                  </a:cubicBezTo>
                  <a:cubicBezTo>
                    <a:pt x="1756604" y="6250967"/>
                    <a:pt x="1786999" y="6250255"/>
                    <a:pt x="1805346" y="6239817"/>
                  </a:cubicBezTo>
                  <a:cubicBezTo>
                    <a:pt x="1805377" y="6240536"/>
                    <a:pt x="1805409" y="6241254"/>
                    <a:pt x="1805440" y="6241973"/>
                  </a:cubicBezTo>
                  <a:cubicBezTo>
                    <a:pt x="1798384" y="6263853"/>
                    <a:pt x="1759966" y="6271039"/>
                    <a:pt x="1719632" y="6258029"/>
                  </a:cubicBezTo>
                  <a:cubicBezTo>
                    <a:pt x="1679297" y="6245019"/>
                    <a:pt x="1652321" y="6216735"/>
                    <a:pt x="1659378" y="6194857"/>
                  </a:cubicBezTo>
                  <a:cubicBezTo>
                    <a:pt x="1659600" y="6194171"/>
                    <a:pt x="1659854" y="6193495"/>
                    <a:pt x="1660716" y="6193163"/>
                  </a:cubicBezTo>
                  <a:close/>
                  <a:moveTo>
                    <a:pt x="1706016" y="6152011"/>
                  </a:moveTo>
                  <a:cubicBezTo>
                    <a:pt x="1724189" y="6153041"/>
                    <a:pt x="1746782" y="6157441"/>
                    <a:pt x="1770515" y="6165097"/>
                  </a:cubicBezTo>
                  <a:cubicBezTo>
                    <a:pt x="1803553" y="6175753"/>
                    <a:pt x="1831108" y="6190239"/>
                    <a:pt x="1846070" y="6203651"/>
                  </a:cubicBezTo>
                  <a:cubicBezTo>
                    <a:pt x="1826256" y="6205287"/>
                    <a:pt x="1796640" y="6200869"/>
                    <a:pt x="1764993" y="6190663"/>
                  </a:cubicBezTo>
                  <a:cubicBezTo>
                    <a:pt x="1731955" y="6180005"/>
                    <a:pt x="1704402" y="6165519"/>
                    <a:pt x="1689438" y="6152107"/>
                  </a:cubicBezTo>
                  <a:cubicBezTo>
                    <a:pt x="1694392" y="6151697"/>
                    <a:pt x="1699959" y="6151667"/>
                    <a:pt x="1706016" y="6152011"/>
                  </a:cubicBezTo>
                  <a:close/>
                  <a:moveTo>
                    <a:pt x="2525583" y="6136005"/>
                  </a:moveTo>
                  <a:cubicBezTo>
                    <a:pt x="2534354" y="6135231"/>
                    <a:pt x="2543422" y="6136163"/>
                    <a:pt x="2552329" y="6139037"/>
                  </a:cubicBezTo>
                  <a:cubicBezTo>
                    <a:pt x="2587958" y="6150529"/>
                    <a:pt x="2607523" y="6188727"/>
                    <a:pt x="2596031" y="6224355"/>
                  </a:cubicBezTo>
                  <a:cubicBezTo>
                    <a:pt x="2591817" y="6237415"/>
                    <a:pt x="2584018" y="6248315"/>
                    <a:pt x="2573288" y="6255347"/>
                  </a:cubicBezTo>
                  <a:cubicBezTo>
                    <a:pt x="2582426" y="6254131"/>
                    <a:pt x="2591935" y="6255009"/>
                    <a:pt x="2601271" y="6258021"/>
                  </a:cubicBezTo>
                  <a:cubicBezTo>
                    <a:pt x="2636899" y="6269513"/>
                    <a:pt x="2656464" y="6307711"/>
                    <a:pt x="2644972" y="6343339"/>
                  </a:cubicBezTo>
                  <a:cubicBezTo>
                    <a:pt x="2633478" y="6378969"/>
                    <a:pt x="2595280" y="6398533"/>
                    <a:pt x="2559652" y="6387041"/>
                  </a:cubicBezTo>
                  <a:lnTo>
                    <a:pt x="2537998" y="6374893"/>
                  </a:lnTo>
                  <a:cubicBezTo>
                    <a:pt x="2541458" y="6385887"/>
                    <a:pt x="2541035" y="6397871"/>
                    <a:pt x="2537260" y="6409575"/>
                  </a:cubicBezTo>
                  <a:cubicBezTo>
                    <a:pt x="2525765" y="6445205"/>
                    <a:pt x="2487568" y="6464771"/>
                    <a:pt x="2451937" y="6453277"/>
                  </a:cubicBezTo>
                  <a:cubicBezTo>
                    <a:pt x="2416309" y="6441783"/>
                    <a:pt x="2396744" y="6403583"/>
                    <a:pt x="2408237" y="6367957"/>
                  </a:cubicBezTo>
                  <a:cubicBezTo>
                    <a:pt x="2412625" y="6354353"/>
                    <a:pt x="2420905" y="6343093"/>
                    <a:pt x="2432210" y="6335999"/>
                  </a:cubicBezTo>
                  <a:cubicBezTo>
                    <a:pt x="2421442" y="6339193"/>
                    <a:pt x="2409776" y="6338695"/>
                    <a:pt x="2398374" y="6335017"/>
                  </a:cubicBezTo>
                  <a:cubicBezTo>
                    <a:pt x="2362746" y="6323523"/>
                    <a:pt x="2343180" y="6285325"/>
                    <a:pt x="2354673" y="6249697"/>
                  </a:cubicBezTo>
                  <a:cubicBezTo>
                    <a:pt x="2366166" y="6214069"/>
                    <a:pt x="2404365" y="6194503"/>
                    <a:pt x="2439993" y="6205997"/>
                  </a:cubicBezTo>
                  <a:cubicBezTo>
                    <a:pt x="2451772" y="6209793"/>
                    <a:pt x="2461793" y="6216513"/>
                    <a:pt x="2468700" y="6225831"/>
                  </a:cubicBezTo>
                  <a:cubicBezTo>
                    <a:pt x="2462814" y="6212661"/>
                    <a:pt x="2462254" y="6197479"/>
                    <a:pt x="2467010" y="6182737"/>
                  </a:cubicBezTo>
                  <a:cubicBezTo>
                    <a:pt x="2475629" y="6156015"/>
                    <a:pt x="2499271" y="6138331"/>
                    <a:pt x="2525583" y="6136005"/>
                  </a:cubicBezTo>
                  <a:close/>
                  <a:moveTo>
                    <a:pt x="2528181" y="6119719"/>
                  </a:moveTo>
                  <a:cubicBezTo>
                    <a:pt x="2499180" y="6122281"/>
                    <a:pt x="2473125" y="6141773"/>
                    <a:pt x="2463625" y="6171221"/>
                  </a:cubicBezTo>
                  <a:cubicBezTo>
                    <a:pt x="2458385" y="6187467"/>
                    <a:pt x="2459004" y="6204201"/>
                    <a:pt x="2465489" y="6218713"/>
                  </a:cubicBezTo>
                  <a:cubicBezTo>
                    <a:pt x="2457876" y="6208445"/>
                    <a:pt x="2446834" y="6201041"/>
                    <a:pt x="2433852" y="6196857"/>
                  </a:cubicBezTo>
                  <a:cubicBezTo>
                    <a:pt x="2394585" y="6184189"/>
                    <a:pt x="2352486" y="6205753"/>
                    <a:pt x="2339820" y="6245019"/>
                  </a:cubicBezTo>
                  <a:cubicBezTo>
                    <a:pt x="2327154" y="6284283"/>
                    <a:pt x="2348716" y="6326385"/>
                    <a:pt x="2387982" y="6339051"/>
                  </a:cubicBezTo>
                  <a:cubicBezTo>
                    <a:pt x="2400550" y="6343103"/>
                    <a:pt x="2413405" y="6343651"/>
                    <a:pt x="2425274" y="6340133"/>
                  </a:cubicBezTo>
                  <a:cubicBezTo>
                    <a:pt x="2412815" y="6347951"/>
                    <a:pt x="2403690" y="6360361"/>
                    <a:pt x="2398855" y="6375351"/>
                  </a:cubicBezTo>
                  <a:cubicBezTo>
                    <a:pt x="2386187" y="6414617"/>
                    <a:pt x="2407751" y="6456717"/>
                    <a:pt x="2447016" y="6469383"/>
                  </a:cubicBezTo>
                  <a:cubicBezTo>
                    <a:pt x="2486283" y="6482049"/>
                    <a:pt x="2528382" y="6460485"/>
                    <a:pt x="2541048" y="6421219"/>
                  </a:cubicBezTo>
                  <a:cubicBezTo>
                    <a:pt x="2545209" y="6408321"/>
                    <a:pt x="2545675" y="6395113"/>
                    <a:pt x="2541861" y="6382997"/>
                  </a:cubicBezTo>
                  <a:lnTo>
                    <a:pt x="2565726" y="6396387"/>
                  </a:lnTo>
                  <a:cubicBezTo>
                    <a:pt x="2604992" y="6409051"/>
                    <a:pt x="2647093" y="6387489"/>
                    <a:pt x="2659758" y="6348223"/>
                  </a:cubicBezTo>
                  <a:cubicBezTo>
                    <a:pt x="2672425" y="6308957"/>
                    <a:pt x="2650861" y="6266857"/>
                    <a:pt x="2611595" y="6254189"/>
                  </a:cubicBezTo>
                  <a:cubicBezTo>
                    <a:pt x="2601307" y="6250871"/>
                    <a:pt x="2590826" y="6249903"/>
                    <a:pt x="2580755" y="6251243"/>
                  </a:cubicBezTo>
                  <a:cubicBezTo>
                    <a:pt x="2592581" y="6243495"/>
                    <a:pt x="2601178" y="6231481"/>
                    <a:pt x="2605820" y="6217091"/>
                  </a:cubicBezTo>
                  <a:cubicBezTo>
                    <a:pt x="2618487" y="6177825"/>
                    <a:pt x="2596924" y="6135725"/>
                    <a:pt x="2557659" y="6123059"/>
                  </a:cubicBezTo>
                  <a:cubicBezTo>
                    <a:pt x="2547842" y="6119893"/>
                    <a:pt x="2537848" y="6118865"/>
                    <a:pt x="2528181" y="6119719"/>
                  </a:cubicBezTo>
                  <a:close/>
                  <a:moveTo>
                    <a:pt x="1738164" y="6069023"/>
                  </a:moveTo>
                  <a:cubicBezTo>
                    <a:pt x="1747571" y="6069765"/>
                    <a:pt x="1757547" y="6071715"/>
                    <a:pt x="1767631" y="6074969"/>
                  </a:cubicBezTo>
                  <a:cubicBezTo>
                    <a:pt x="1807963" y="6087977"/>
                    <a:pt x="1834733" y="6116901"/>
                    <a:pt x="1827420" y="6139573"/>
                  </a:cubicBezTo>
                  <a:lnTo>
                    <a:pt x="1826061" y="6141337"/>
                  </a:lnTo>
                  <a:cubicBezTo>
                    <a:pt x="1817445" y="6121611"/>
                    <a:pt x="1793305" y="6102927"/>
                    <a:pt x="1761881" y="6092789"/>
                  </a:cubicBezTo>
                  <a:cubicBezTo>
                    <a:pt x="1730458" y="6082655"/>
                    <a:pt x="1699953" y="6083711"/>
                    <a:pt x="1681432" y="6094685"/>
                  </a:cubicBezTo>
                  <a:cubicBezTo>
                    <a:pt x="1680933" y="6093889"/>
                    <a:pt x="1681129" y="6093171"/>
                    <a:pt x="1681360" y="6092457"/>
                  </a:cubicBezTo>
                  <a:cubicBezTo>
                    <a:pt x="1685016" y="6081123"/>
                    <a:pt x="1696500" y="6073499"/>
                    <a:pt x="1712112" y="6070333"/>
                  </a:cubicBezTo>
                  <a:cubicBezTo>
                    <a:pt x="1719919" y="6068749"/>
                    <a:pt x="1728756" y="6068283"/>
                    <a:pt x="1738164" y="6069023"/>
                  </a:cubicBezTo>
                  <a:close/>
                  <a:moveTo>
                    <a:pt x="3854558" y="6058295"/>
                  </a:moveTo>
                  <a:cubicBezTo>
                    <a:pt x="3885991" y="6058887"/>
                    <a:pt x="3910680" y="6101451"/>
                    <a:pt x="3909703" y="6153367"/>
                  </a:cubicBezTo>
                  <a:cubicBezTo>
                    <a:pt x="3908726" y="6205283"/>
                    <a:pt x="3882454" y="6246887"/>
                    <a:pt x="3851021" y="6246297"/>
                  </a:cubicBezTo>
                  <a:cubicBezTo>
                    <a:pt x="3850031" y="6246279"/>
                    <a:pt x="3849051" y="6246217"/>
                    <a:pt x="3848270" y="6245321"/>
                  </a:cubicBezTo>
                  <a:cubicBezTo>
                    <a:pt x="3869883" y="6228259"/>
                    <a:pt x="3884231" y="6193349"/>
                    <a:pt x="3884992" y="6152901"/>
                  </a:cubicBezTo>
                  <a:cubicBezTo>
                    <a:pt x="3885752" y="6112455"/>
                    <a:pt x="3872729" y="6077031"/>
                    <a:pt x="3851771" y="6059165"/>
                  </a:cubicBezTo>
                  <a:lnTo>
                    <a:pt x="3854558" y="6058295"/>
                  </a:lnTo>
                  <a:close/>
                  <a:moveTo>
                    <a:pt x="2234137" y="6046389"/>
                  </a:moveTo>
                  <a:cubicBezTo>
                    <a:pt x="2253256" y="6044733"/>
                    <a:pt x="2277447" y="6048359"/>
                    <a:pt x="2302176" y="6057657"/>
                  </a:cubicBezTo>
                  <a:cubicBezTo>
                    <a:pt x="2351639" y="6076251"/>
                    <a:pt x="2384528" y="6110493"/>
                    <a:pt x="2375641" y="6134137"/>
                  </a:cubicBezTo>
                  <a:lnTo>
                    <a:pt x="2373979" y="6135891"/>
                  </a:lnTo>
                  <a:cubicBezTo>
                    <a:pt x="2363359" y="6113625"/>
                    <a:pt x="2333724" y="6090735"/>
                    <a:pt x="2295189" y="6076247"/>
                  </a:cubicBezTo>
                  <a:cubicBezTo>
                    <a:pt x="2256655" y="6061759"/>
                    <a:pt x="2219279" y="6059459"/>
                    <a:pt x="2196619" y="6069215"/>
                  </a:cubicBezTo>
                  <a:cubicBezTo>
                    <a:pt x="2196005" y="6068301"/>
                    <a:pt x="2196243" y="6067545"/>
                    <a:pt x="2196524" y="6066801"/>
                  </a:cubicBezTo>
                  <a:cubicBezTo>
                    <a:pt x="2200968" y="6054981"/>
                    <a:pt x="2215016" y="6048045"/>
                    <a:pt x="2234137" y="6046389"/>
                  </a:cubicBezTo>
                  <a:close/>
                  <a:moveTo>
                    <a:pt x="3816194" y="6043683"/>
                  </a:moveTo>
                  <a:cubicBezTo>
                    <a:pt x="3838718" y="6048281"/>
                    <a:pt x="3850104" y="6085671"/>
                    <a:pt x="3841628" y="6127195"/>
                  </a:cubicBezTo>
                  <a:cubicBezTo>
                    <a:pt x="3833152" y="6168719"/>
                    <a:pt x="3808024" y="6198655"/>
                    <a:pt x="3785498" y="6194057"/>
                  </a:cubicBezTo>
                  <a:cubicBezTo>
                    <a:pt x="3784790" y="6193911"/>
                    <a:pt x="3784094" y="6193735"/>
                    <a:pt x="3783667" y="6192913"/>
                  </a:cubicBezTo>
                  <a:cubicBezTo>
                    <a:pt x="3801771" y="6182057"/>
                    <a:pt x="3817319" y="6155931"/>
                    <a:pt x="3823921" y="6123579"/>
                  </a:cubicBezTo>
                  <a:cubicBezTo>
                    <a:pt x="3830525" y="6091229"/>
                    <a:pt x="3826460" y="6061099"/>
                    <a:pt x="3814060" y="6044017"/>
                  </a:cubicBezTo>
                  <a:lnTo>
                    <a:pt x="3816194" y="6043683"/>
                  </a:lnTo>
                  <a:close/>
                  <a:moveTo>
                    <a:pt x="1447033" y="6030191"/>
                  </a:moveTo>
                  <a:cubicBezTo>
                    <a:pt x="1427419" y="6031925"/>
                    <a:pt x="1409795" y="6045107"/>
                    <a:pt x="1403369" y="6065027"/>
                  </a:cubicBezTo>
                  <a:cubicBezTo>
                    <a:pt x="1394802" y="6091587"/>
                    <a:pt x="1409387" y="6120061"/>
                    <a:pt x="1435946" y="6128629"/>
                  </a:cubicBezTo>
                  <a:cubicBezTo>
                    <a:pt x="1462505" y="6137197"/>
                    <a:pt x="1490981" y="6122611"/>
                    <a:pt x="1499548" y="6096055"/>
                  </a:cubicBezTo>
                  <a:cubicBezTo>
                    <a:pt x="1508116" y="6069493"/>
                    <a:pt x="1493530" y="6041017"/>
                    <a:pt x="1466971" y="6032451"/>
                  </a:cubicBezTo>
                  <a:cubicBezTo>
                    <a:pt x="1460331" y="6030309"/>
                    <a:pt x="1453572" y="6029613"/>
                    <a:pt x="1447033" y="6030191"/>
                  </a:cubicBezTo>
                  <a:close/>
                  <a:moveTo>
                    <a:pt x="3770332" y="6023603"/>
                  </a:moveTo>
                  <a:cubicBezTo>
                    <a:pt x="3774147" y="6043115"/>
                    <a:pt x="3773028" y="6073039"/>
                    <a:pt x="3766377" y="6105619"/>
                  </a:cubicBezTo>
                  <a:cubicBezTo>
                    <a:pt x="3759717" y="6138255"/>
                    <a:pt x="3748993" y="6166261"/>
                    <a:pt x="3737681" y="6182827"/>
                  </a:cubicBezTo>
                  <a:cubicBezTo>
                    <a:pt x="3791724" y="6197529"/>
                    <a:pt x="3825553" y="6252013"/>
                    <a:pt x="3814172" y="6307767"/>
                  </a:cubicBezTo>
                  <a:cubicBezTo>
                    <a:pt x="3809804" y="6329171"/>
                    <a:pt x="3799378" y="6347791"/>
                    <a:pt x="3783635" y="6360805"/>
                  </a:cubicBezTo>
                  <a:cubicBezTo>
                    <a:pt x="3797877" y="6357273"/>
                    <a:pt x="3813081" y="6356991"/>
                    <a:pt x="3828384" y="6360115"/>
                  </a:cubicBezTo>
                  <a:cubicBezTo>
                    <a:pt x="3886784" y="6372037"/>
                    <a:pt x="3924463" y="6429041"/>
                    <a:pt x="3912542" y="6487441"/>
                  </a:cubicBezTo>
                  <a:cubicBezTo>
                    <a:pt x="3903611" y="6531193"/>
                    <a:pt x="3869377" y="6563315"/>
                    <a:pt x="3828207" y="6571651"/>
                  </a:cubicBezTo>
                  <a:cubicBezTo>
                    <a:pt x="3841202" y="6595731"/>
                    <a:pt x="3872681" y="6615839"/>
                    <a:pt x="3911906" y="6623847"/>
                  </a:cubicBezTo>
                  <a:cubicBezTo>
                    <a:pt x="3951543" y="6631939"/>
                    <a:pt x="3988744" y="6625563"/>
                    <a:pt x="4010117" y="6608197"/>
                  </a:cubicBezTo>
                  <a:cubicBezTo>
                    <a:pt x="4010233" y="6609162"/>
                    <a:pt x="4010350" y="6610128"/>
                    <a:pt x="4010466" y="6611093"/>
                  </a:cubicBezTo>
                  <a:cubicBezTo>
                    <a:pt x="4004178" y="6641897"/>
                    <a:pt x="3957838" y="6658449"/>
                    <a:pt x="3906963" y="6648063"/>
                  </a:cubicBezTo>
                  <a:cubicBezTo>
                    <a:pt x="3856089" y="6637679"/>
                    <a:pt x="3819943" y="6604289"/>
                    <a:pt x="3826230" y="6573487"/>
                  </a:cubicBezTo>
                  <a:cubicBezTo>
                    <a:pt x="3826369" y="6572803"/>
                    <a:pt x="3826529" y="6572129"/>
                    <a:pt x="3827217" y="6571779"/>
                  </a:cubicBezTo>
                  <a:cubicBezTo>
                    <a:pt x="3813738" y="6574465"/>
                    <a:pt x="3799518" y="6574521"/>
                    <a:pt x="3785215" y="6571601"/>
                  </a:cubicBezTo>
                  <a:lnTo>
                    <a:pt x="3748813" y="6556185"/>
                  </a:lnTo>
                  <a:cubicBezTo>
                    <a:pt x="3756221" y="6572975"/>
                    <a:pt x="3757657" y="6592011"/>
                    <a:pt x="3753742" y="6611197"/>
                  </a:cubicBezTo>
                  <a:cubicBezTo>
                    <a:pt x="3751355" y="6622893"/>
                    <a:pt x="3747158" y="6633759"/>
                    <a:pt x="3741069" y="6643309"/>
                  </a:cubicBezTo>
                  <a:cubicBezTo>
                    <a:pt x="3770215" y="6647485"/>
                    <a:pt x="3792342" y="6688289"/>
                    <a:pt x="3791417" y="6737489"/>
                  </a:cubicBezTo>
                  <a:cubicBezTo>
                    <a:pt x="3790439" y="6789405"/>
                    <a:pt x="3764167" y="6831011"/>
                    <a:pt x="3732734" y="6830421"/>
                  </a:cubicBezTo>
                  <a:cubicBezTo>
                    <a:pt x="3731745" y="6830401"/>
                    <a:pt x="3730764" y="6830341"/>
                    <a:pt x="3729983" y="6829445"/>
                  </a:cubicBezTo>
                  <a:cubicBezTo>
                    <a:pt x="3751597" y="6812381"/>
                    <a:pt x="3765945" y="6777471"/>
                    <a:pt x="3766705" y="6737025"/>
                  </a:cubicBezTo>
                  <a:cubicBezTo>
                    <a:pt x="3767402" y="6700001"/>
                    <a:pt x="3756550" y="6667189"/>
                    <a:pt x="3738115" y="6648687"/>
                  </a:cubicBezTo>
                  <a:cubicBezTo>
                    <a:pt x="3725930" y="6667627"/>
                    <a:pt x="3707996" y="6682027"/>
                    <a:pt x="3687226" y="6689973"/>
                  </a:cubicBezTo>
                  <a:cubicBezTo>
                    <a:pt x="3708642" y="6695653"/>
                    <a:pt x="3719137" y="6732073"/>
                    <a:pt x="3710908" y="6772389"/>
                  </a:cubicBezTo>
                  <a:cubicBezTo>
                    <a:pt x="3702433" y="6813913"/>
                    <a:pt x="3677303" y="6843849"/>
                    <a:pt x="3654779" y="6839251"/>
                  </a:cubicBezTo>
                  <a:cubicBezTo>
                    <a:pt x="3654071" y="6839107"/>
                    <a:pt x="3653374" y="6838929"/>
                    <a:pt x="3652947" y="6838109"/>
                  </a:cubicBezTo>
                  <a:cubicBezTo>
                    <a:pt x="3671050" y="6827253"/>
                    <a:pt x="3686598" y="6801125"/>
                    <a:pt x="3693202" y="6768775"/>
                  </a:cubicBezTo>
                  <a:cubicBezTo>
                    <a:pt x="3699610" y="6737377"/>
                    <a:pt x="3695969" y="6708069"/>
                    <a:pt x="3684200" y="6690895"/>
                  </a:cubicBezTo>
                  <a:cubicBezTo>
                    <a:pt x="3666369" y="6697693"/>
                    <a:pt x="3646474" y="6699449"/>
                    <a:pt x="3626415" y="6695355"/>
                  </a:cubicBezTo>
                  <a:cubicBezTo>
                    <a:pt x="3608823" y="6691763"/>
                    <a:pt x="3593111" y="6684081"/>
                    <a:pt x="3580378" y="6673121"/>
                  </a:cubicBezTo>
                  <a:cubicBezTo>
                    <a:pt x="3563662" y="6684929"/>
                    <a:pt x="3550062" y="6709055"/>
                    <a:pt x="3544083" y="6738345"/>
                  </a:cubicBezTo>
                  <a:cubicBezTo>
                    <a:pt x="3537481" y="6770693"/>
                    <a:pt x="3541900" y="6800897"/>
                    <a:pt x="3554852" y="6818091"/>
                  </a:cubicBezTo>
                  <a:cubicBezTo>
                    <a:pt x="3554116" y="6818675"/>
                    <a:pt x="3553381" y="6818561"/>
                    <a:pt x="3552646" y="6818411"/>
                  </a:cubicBezTo>
                  <a:cubicBezTo>
                    <a:pt x="3529308" y="6813647"/>
                    <a:pt x="3517260" y="6776123"/>
                    <a:pt x="3525736" y="6734599"/>
                  </a:cubicBezTo>
                  <a:cubicBezTo>
                    <a:pt x="3533114" y="6698441"/>
                    <a:pt x="3553625" y="6671175"/>
                    <a:pt x="3574225" y="6667953"/>
                  </a:cubicBezTo>
                  <a:cubicBezTo>
                    <a:pt x="3547734" y="6643407"/>
                    <a:pt x="3534504" y="6606011"/>
                    <a:pt x="3542258" y="6568025"/>
                  </a:cubicBezTo>
                  <a:cubicBezTo>
                    <a:pt x="3546809" y="6545729"/>
                    <a:pt x="3557932" y="6526455"/>
                    <a:pt x="3574572" y="6513243"/>
                  </a:cubicBezTo>
                  <a:cubicBezTo>
                    <a:pt x="3558094" y="6520189"/>
                    <a:pt x="3539547" y="6521455"/>
                    <a:pt x="3520858" y="6517639"/>
                  </a:cubicBezTo>
                  <a:cubicBezTo>
                    <a:pt x="3511601" y="6515749"/>
                    <a:pt x="3502865" y="6512727"/>
                    <a:pt x="3494948" y="6508373"/>
                  </a:cubicBezTo>
                  <a:cubicBezTo>
                    <a:pt x="3484792" y="6533283"/>
                    <a:pt x="3447277" y="6551167"/>
                    <a:pt x="3402940" y="6550335"/>
                  </a:cubicBezTo>
                  <a:cubicBezTo>
                    <a:pt x="3351025" y="6549357"/>
                    <a:pt x="3309418" y="6523085"/>
                    <a:pt x="3310009" y="6491649"/>
                  </a:cubicBezTo>
                  <a:cubicBezTo>
                    <a:pt x="3310029" y="6490663"/>
                    <a:pt x="3310088" y="6489681"/>
                    <a:pt x="3310985" y="6488899"/>
                  </a:cubicBezTo>
                  <a:cubicBezTo>
                    <a:pt x="3328047" y="6510511"/>
                    <a:pt x="3362960" y="6524859"/>
                    <a:pt x="3403404" y="6525623"/>
                  </a:cubicBezTo>
                  <a:cubicBezTo>
                    <a:pt x="3436246" y="6526241"/>
                    <a:pt x="3465776" y="6517769"/>
                    <a:pt x="3484931" y="6502871"/>
                  </a:cubicBezTo>
                  <a:cubicBezTo>
                    <a:pt x="3466748" y="6491755"/>
                    <a:pt x="3452648" y="6475315"/>
                    <a:pt x="3444269" y="6456089"/>
                  </a:cubicBezTo>
                  <a:cubicBezTo>
                    <a:pt x="3431550" y="6470725"/>
                    <a:pt x="3401116" y="6476565"/>
                    <a:pt x="3368061" y="6469815"/>
                  </a:cubicBezTo>
                  <a:cubicBezTo>
                    <a:pt x="3326537" y="6461341"/>
                    <a:pt x="3296602" y="6436207"/>
                    <a:pt x="3301199" y="6413687"/>
                  </a:cubicBezTo>
                  <a:cubicBezTo>
                    <a:pt x="3301344" y="6412979"/>
                    <a:pt x="3301521" y="6412281"/>
                    <a:pt x="3302342" y="6411855"/>
                  </a:cubicBezTo>
                  <a:cubicBezTo>
                    <a:pt x="3313199" y="6429957"/>
                    <a:pt x="3339325" y="6445505"/>
                    <a:pt x="3371676" y="6452107"/>
                  </a:cubicBezTo>
                  <a:cubicBezTo>
                    <a:pt x="3398391" y="6457561"/>
                    <a:pt x="3423592" y="6455741"/>
                    <a:pt x="3440974" y="6447487"/>
                  </a:cubicBezTo>
                  <a:cubicBezTo>
                    <a:pt x="3434648" y="6430741"/>
                    <a:pt x="3432836" y="6412173"/>
                    <a:pt x="3436385" y="6393429"/>
                  </a:cubicBezTo>
                  <a:cubicBezTo>
                    <a:pt x="3417084" y="6396163"/>
                    <a:pt x="3390108" y="6394635"/>
                    <a:pt x="3361014" y="6388697"/>
                  </a:cubicBezTo>
                  <a:cubicBezTo>
                    <a:pt x="3327000" y="6381755"/>
                    <a:pt x="3298014" y="6370399"/>
                    <a:pt x="3281660" y="6358723"/>
                  </a:cubicBezTo>
                  <a:cubicBezTo>
                    <a:pt x="3286539" y="6357769"/>
                    <a:pt x="3292068" y="6357123"/>
                    <a:pt x="3298127" y="6356795"/>
                  </a:cubicBezTo>
                  <a:cubicBezTo>
                    <a:pt x="3316302" y="6355811"/>
                    <a:pt x="3339243" y="6357689"/>
                    <a:pt x="3363678" y="6362677"/>
                  </a:cubicBezTo>
                  <a:cubicBezTo>
                    <a:pt x="3393978" y="6368863"/>
                    <a:pt x="3420291" y="6378549"/>
                    <a:pt x="3437074" y="6389109"/>
                  </a:cubicBezTo>
                  <a:cubicBezTo>
                    <a:pt x="3441394" y="6368547"/>
                    <a:pt x="3451425" y="6350623"/>
                    <a:pt x="3465268" y="6336733"/>
                  </a:cubicBezTo>
                  <a:cubicBezTo>
                    <a:pt x="3452931" y="6321145"/>
                    <a:pt x="3429832" y="6308659"/>
                    <a:pt x="3402111" y="6302999"/>
                  </a:cubicBezTo>
                  <a:cubicBezTo>
                    <a:pt x="3369759" y="6296395"/>
                    <a:pt x="3339555" y="6300817"/>
                    <a:pt x="3322363" y="6313769"/>
                  </a:cubicBezTo>
                  <a:cubicBezTo>
                    <a:pt x="3321778" y="6313033"/>
                    <a:pt x="3321894" y="6312297"/>
                    <a:pt x="3322044" y="6311563"/>
                  </a:cubicBezTo>
                  <a:cubicBezTo>
                    <a:pt x="3324425" y="6299893"/>
                    <a:pt x="3334999" y="6291047"/>
                    <a:pt x="3350166" y="6286177"/>
                  </a:cubicBezTo>
                  <a:cubicBezTo>
                    <a:pt x="3357749" y="6283741"/>
                    <a:pt x="3366481" y="6282301"/>
                    <a:pt x="3375913" y="6281997"/>
                  </a:cubicBezTo>
                  <a:cubicBezTo>
                    <a:pt x="3385344" y="6281695"/>
                    <a:pt x="3395475" y="6282531"/>
                    <a:pt x="3405856" y="6284649"/>
                  </a:cubicBezTo>
                  <a:cubicBezTo>
                    <a:pt x="3440634" y="6291749"/>
                    <a:pt x="3467188" y="6310995"/>
                    <a:pt x="3471819" y="6330843"/>
                  </a:cubicBezTo>
                  <a:cubicBezTo>
                    <a:pt x="3496017" y="6309227"/>
                    <a:pt x="3529783" y="6299163"/>
                    <a:pt x="3564027" y="6306153"/>
                  </a:cubicBezTo>
                  <a:cubicBezTo>
                    <a:pt x="3583333" y="6310093"/>
                    <a:pt x="3600373" y="6318961"/>
                    <a:pt x="3612941" y="6332491"/>
                  </a:cubicBezTo>
                  <a:cubicBezTo>
                    <a:pt x="3601313" y="6312685"/>
                    <a:pt x="3597755" y="6288761"/>
                    <a:pt x="3602687" y="6264597"/>
                  </a:cubicBezTo>
                  <a:cubicBezTo>
                    <a:pt x="3611628" y="6220799"/>
                    <a:pt x="3645929" y="6188653"/>
                    <a:pt x="3687158" y="6180349"/>
                  </a:cubicBezTo>
                  <a:cubicBezTo>
                    <a:pt x="3700902" y="6177579"/>
                    <a:pt x="3715414" y="6177457"/>
                    <a:pt x="3730014" y="6180439"/>
                  </a:cubicBezTo>
                  <a:lnTo>
                    <a:pt x="3736096" y="6182333"/>
                  </a:lnTo>
                  <a:cubicBezTo>
                    <a:pt x="3732697" y="6162843"/>
                    <a:pt x="3733997" y="6134115"/>
                    <a:pt x="3740357" y="6102957"/>
                  </a:cubicBezTo>
                  <a:cubicBezTo>
                    <a:pt x="3747300" y="6068943"/>
                    <a:pt x="3758656" y="6039955"/>
                    <a:pt x="3770332" y="6023603"/>
                  </a:cubicBezTo>
                  <a:close/>
                  <a:moveTo>
                    <a:pt x="3705256" y="6022629"/>
                  </a:moveTo>
                  <a:cubicBezTo>
                    <a:pt x="3708211" y="6022189"/>
                    <a:pt x="3711167" y="6022243"/>
                    <a:pt x="3714084" y="6022839"/>
                  </a:cubicBezTo>
                  <a:lnTo>
                    <a:pt x="3715987" y="6023995"/>
                  </a:lnTo>
                  <a:cubicBezTo>
                    <a:pt x="3697335" y="6034737"/>
                    <a:pt x="3681432" y="6060793"/>
                    <a:pt x="3674828" y="6093143"/>
                  </a:cubicBezTo>
                  <a:cubicBezTo>
                    <a:pt x="3668223" y="6125495"/>
                    <a:pt x="3672643" y="6155697"/>
                    <a:pt x="3685596" y="6172893"/>
                  </a:cubicBezTo>
                  <a:cubicBezTo>
                    <a:pt x="3684860" y="6173477"/>
                    <a:pt x="3684123" y="6173361"/>
                    <a:pt x="3683388" y="6173211"/>
                  </a:cubicBezTo>
                  <a:cubicBezTo>
                    <a:pt x="3660050" y="6168447"/>
                    <a:pt x="3648002" y="6130923"/>
                    <a:pt x="3656478" y="6089399"/>
                  </a:cubicBezTo>
                  <a:cubicBezTo>
                    <a:pt x="3663895" y="6053067"/>
                    <a:pt x="3684568" y="6025709"/>
                    <a:pt x="3705256" y="6022629"/>
                  </a:cubicBezTo>
                  <a:close/>
                  <a:moveTo>
                    <a:pt x="3642996" y="6021637"/>
                  </a:moveTo>
                  <a:cubicBezTo>
                    <a:pt x="3646196" y="6021135"/>
                    <a:pt x="3649349" y="6021245"/>
                    <a:pt x="3652409" y="6022023"/>
                  </a:cubicBezTo>
                  <a:lnTo>
                    <a:pt x="3654335" y="6023481"/>
                  </a:lnTo>
                  <a:cubicBezTo>
                    <a:pt x="3633376" y="6036497"/>
                    <a:pt x="3613899" y="6068477"/>
                    <a:pt x="3603757" y="6108377"/>
                  </a:cubicBezTo>
                  <a:cubicBezTo>
                    <a:pt x="3593615" y="6148275"/>
                    <a:pt x="3595456" y="6185677"/>
                    <a:pt x="3607654" y="6207119"/>
                  </a:cubicBezTo>
                  <a:cubicBezTo>
                    <a:pt x="3606814" y="6207829"/>
                    <a:pt x="3606038" y="6207677"/>
                    <a:pt x="3605268" y="6207481"/>
                  </a:cubicBezTo>
                  <a:cubicBezTo>
                    <a:pt x="3580786" y="6201259"/>
                    <a:pt x="3571491" y="6154697"/>
                    <a:pt x="3584511" y="6103485"/>
                  </a:cubicBezTo>
                  <a:cubicBezTo>
                    <a:pt x="3595899" y="6058675"/>
                    <a:pt x="3620598" y="6025149"/>
                    <a:pt x="3642996" y="6021637"/>
                  </a:cubicBezTo>
                  <a:close/>
                  <a:moveTo>
                    <a:pt x="1674211" y="5984375"/>
                  </a:moveTo>
                  <a:cubicBezTo>
                    <a:pt x="1693327" y="5982719"/>
                    <a:pt x="1717519" y="5986343"/>
                    <a:pt x="1742250" y="5995641"/>
                  </a:cubicBezTo>
                  <a:cubicBezTo>
                    <a:pt x="1791713" y="6014235"/>
                    <a:pt x="1824604" y="6048479"/>
                    <a:pt x="1815713" y="6072123"/>
                  </a:cubicBezTo>
                  <a:lnTo>
                    <a:pt x="1814052" y="6073873"/>
                  </a:lnTo>
                  <a:cubicBezTo>
                    <a:pt x="1803433" y="6051607"/>
                    <a:pt x="1773799" y="6028719"/>
                    <a:pt x="1735263" y="6014231"/>
                  </a:cubicBezTo>
                  <a:cubicBezTo>
                    <a:pt x="1696729" y="5999745"/>
                    <a:pt x="1659351" y="5997441"/>
                    <a:pt x="1636694" y="6007197"/>
                  </a:cubicBezTo>
                  <a:cubicBezTo>
                    <a:pt x="1636080" y="6006283"/>
                    <a:pt x="1636317" y="6005529"/>
                    <a:pt x="1636598" y="6004787"/>
                  </a:cubicBezTo>
                  <a:cubicBezTo>
                    <a:pt x="1641043" y="5992963"/>
                    <a:pt x="1655090" y="5986027"/>
                    <a:pt x="1674211" y="5984375"/>
                  </a:cubicBezTo>
                  <a:close/>
                  <a:moveTo>
                    <a:pt x="3734801" y="5979063"/>
                  </a:moveTo>
                  <a:cubicBezTo>
                    <a:pt x="3722307" y="5979069"/>
                    <a:pt x="3710000" y="5980327"/>
                    <a:pt x="3698028" y="5982739"/>
                  </a:cubicBezTo>
                  <a:cubicBezTo>
                    <a:pt x="3626195" y="5997209"/>
                    <a:pt x="3566434" y="6053213"/>
                    <a:pt x="3550857" y="6129523"/>
                  </a:cubicBezTo>
                  <a:cubicBezTo>
                    <a:pt x="3542263" y="6171623"/>
                    <a:pt x="3548463" y="6213305"/>
                    <a:pt x="3568722" y="6247809"/>
                  </a:cubicBezTo>
                  <a:cubicBezTo>
                    <a:pt x="3546826" y="6224239"/>
                    <a:pt x="3517137" y="6208791"/>
                    <a:pt x="3483501" y="6201925"/>
                  </a:cubicBezTo>
                  <a:cubicBezTo>
                    <a:pt x="3381753" y="6181155"/>
                    <a:pt x="3282432" y="6246801"/>
                    <a:pt x="3261663" y="6348549"/>
                  </a:cubicBezTo>
                  <a:cubicBezTo>
                    <a:pt x="3240894" y="6450297"/>
                    <a:pt x="3306540" y="6549617"/>
                    <a:pt x="3408289" y="6570387"/>
                  </a:cubicBezTo>
                  <a:cubicBezTo>
                    <a:pt x="3440851" y="6577033"/>
                    <a:pt x="3473164" y="6574831"/>
                    <a:pt x="3501875" y="6562729"/>
                  </a:cubicBezTo>
                  <a:cubicBezTo>
                    <a:pt x="3472881" y="6585747"/>
                    <a:pt x="3453503" y="6619331"/>
                    <a:pt x="3445574" y="6658177"/>
                  </a:cubicBezTo>
                  <a:cubicBezTo>
                    <a:pt x="3424804" y="6759925"/>
                    <a:pt x="3490450" y="6859245"/>
                    <a:pt x="3592199" y="6880013"/>
                  </a:cubicBezTo>
                  <a:cubicBezTo>
                    <a:pt x="3693947" y="6900783"/>
                    <a:pt x="3793267" y="6835137"/>
                    <a:pt x="3814037" y="6733389"/>
                  </a:cubicBezTo>
                  <a:cubicBezTo>
                    <a:pt x="3820860" y="6699963"/>
                    <a:pt x="3818355" y="6666795"/>
                    <a:pt x="3805447" y="6637545"/>
                  </a:cubicBezTo>
                  <a:lnTo>
                    <a:pt x="3868868" y="6664403"/>
                  </a:lnTo>
                  <a:cubicBezTo>
                    <a:pt x="3970616" y="6685171"/>
                    <a:pt x="4069936" y="6619525"/>
                    <a:pt x="4090706" y="6517777"/>
                  </a:cubicBezTo>
                  <a:cubicBezTo>
                    <a:pt x="4111475" y="6416029"/>
                    <a:pt x="4045829" y="6316709"/>
                    <a:pt x="3944080" y="6295941"/>
                  </a:cubicBezTo>
                  <a:cubicBezTo>
                    <a:pt x="3917420" y="6290499"/>
                    <a:pt x="3890931" y="6290989"/>
                    <a:pt x="3866115" y="6297143"/>
                  </a:cubicBezTo>
                  <a:cubicBezTo>
                    <a:pt x="3893543" y="6274471"/>
                    <a:pt x="3911708" y="6242029"/>
                    <a:pt x="3919320" y="6204735"/>
                  </a:cubicBezTo>
                  <a:cubicBezTo>
                    <a:pt x="3940089" y="6102987"/>
                    <a:pt x="3874443" y="6003667"/>
                    <a:pt x="3772695" y="5982899"/>
                  </a:cubicBezTo>
                  <a:cubicBezTo>
                    <a:pt x="3759976" y="5980303"/>
                    <a:pt x="3747295" y="5979057"/>
                    <a:pt x="3734801" y="5979063"/>
                  </a:cubicBezTo>
                  <a:close/>
                  <a:moveTo>
                    <a:pt x="2719874" y="5936193"/>
                  </a:moveTo>
                  <a:cubicBezTo>
                    <a:pt x="2751049" y="5940253"/>
                    <a:pt x="2770886" y="5985285"/>
                    <a:pt x="2764180" y="6036775"/>
                  </a:cubicBezTo>
                  <a:cubicBezTo>
                    <a:pt x="2757475" y="6088265"/>
                    <a:pt x="2726769" y="6126713"/>
                    <a:pt x="2695593" y="6122655"/>
                  </a:cubicBezTo>
                  <a:cubicBezTo>
                    <a:pt x="2694612" y="6122527"/>
                    <a:pt x="2693644" y="6122359"/>
                    <a:pt x="2692967" y="6121381"/>
                  </a:cubicBezTo>
                  <a:cubicBezTo>
                    <a:pt x="2716333" y="6106809"/>
                    <a:pt x="2734449" y="6073699"/>
                    <a:pt x="2739672" y="6033583"/>
                  </a:cubicBezTo>
                  <a:cubicBezTo>
                    <a:pt x="2744895" y="5993467"/>
                    <a:pt x="2735865" y="5956821"/>
                    <a:pt x="2717008" y="5936751"/>
                  </a:cubicBezTo>
                  <a:lnTo>
                    <a:pt x="2719874" y="5936193"/>
                  </a:lnTo>
                  <a:close/>
                  <a:moveTo>
                    <a:pt x="1470195" y="5919983"/>
                  </a:moveTo>
                  <a:cubicBezTo>
                    <a:pt x="1478966" y="5919209"/>
                    <a:pt x="1488034" y="5920141"/>
                    <a:pt x="1496941" y="5923015"/>
                  </a:cubicBezTo>
                  <a:cubicBezTo>
                    <a:pt x="1532570" y="5934507"/>
                    <a:pt x="1552135" y="5972705"/>
                    <a:pt x="1540643" y="6008333"/>
                  </a:cubicBezTo>
                  <a:cubicBezTo>
                    <a:pt x="1536429" y="6021393"/>
                    <a:pt x="1528630" y="6032293"/>
                    <a:pt x="1517900" y="6039325"/>
                  </a:cubicBezTo>
                  <a:cubicBezTo>
                    <a:pt x="1527038" y="6038109"/>
                    <a:pt x="1536547" y="6038987"/>
                    <a:pt x="1545883" y="6041999"/>
                  </a:cubicBezTo>
                  <a:cubicBezTo>
                    <a:pt x="1581511" y="6053491"/>
                    <a:pt x="1601076" y="6091689"/>
                    <a:pt x="1589584" y="6127317"/>
                  </a:cubicBezTo>
                  <a:cubicBezTo>
                    <a:pt x="1578090" y="6162947"/>
                    <a:pt x="1539892" y="6182511"/>
                    <a:pt x="1504264" y="6171019"/>
                  </a:cubicBezTo>
                  <a:lnTo>
                    <a:pt x="1482610" y="6158871"/>
                  </a:lnTo>
                  <a:cubicBezTo>
                    <a:pt x="1486070" y="6169865"/>
                    <a:pt x="1485647" y="6181849"/>
                    <a:pt x="1481872" y="6193553"/>
                  </a:cubicBezTo>
                  <a:cubicBezTo>
                    <a:pt x="1470377" y="6229183"/>
                    <a:pt x="1432180" y="6248749"/>
                    <a:pt x="1396549" y="6237255"/>
                  </a:cubicBezTo>
                  <a:cubicBezTo>
                    <a:pt x="1360921" y="6225761"/>
                    <a:pt x="1341356" y="6187561"/>
                    <a:pt x="1352849" y="6151935"/>
                  </a:cubicBezTo>
                  <a:cubicBezTo>
                    <a:pt x="1357237" y="6138331"/>
                    <a:pt x="1365517" y="6127071"/>
                    <a:pt x="1376822" y="6119977"/>
                  </a:cubicBezTo>
                  <a:cubicBezTo>
                    <a:pt x="1366054" y="6123171"/>
                    <a:pt x="1354388" y="6122673"/>
                    <a:pt x="1342986" y="6118995"/>
                  </a:cubicBezTo>
                  <a:cubicBezTo>
                    <a:pt x="1307358" y="6107501"/>
                    <a:pt x="1287792" y="6069303"/>
                    <a:pt x="1299285" y="6033675"/>
                  </a:cubicBezTo>
                  <a:cubicBezTo>
                    <a:pt x="1310778" y="5998047"/>
                    <a:pt x="1348977" y="5978481"/>
                    <a:pt x="1384605" y="5989975"/>
                  </a:cubicBezTo>
                  <a:cubicBezTo>
                    <a:pt x="1396384" y="5993771"/>
                    <a:pt x="1406405" y="6000491"/>
                    <a:pt x="1413312" y="6009809"/>
                  </a:cubicBezTo>
                  <a:cubicBezTo>
                    <a:pt x="1407426" y="5996639"/>
                    <a:pt x="1406866" y="5981457"/>
                    <a:pt x="1411622" y="5966715"/>
                  </a:cubicBezTo>
                  <a:cubicBezTo>
                    <a:pt x="1420241" y="5939993"/>
                    <a:pt x="1443883" y="5922309"/>
                    <a:pt x="1470195" y="5919983"/>
                  </a:cubicBezTo>
                  <a:close/>
                  <a:moveTo>
                    <a:pt x="2683359" y="5917433"/>
                  </a:moveTo>
                  <a:cubicBezTo>
                    <a:pt x="2705237" y="5924491"/>
                    <a:pt x="2712424" y="5962909"/>
                    <a:pt x="2699413" y="6003245"/>
                  </a:cubicBezTo>
                  <a:cubicBezTo>
                    <a:pt x="2686402" y="6043577"/>
                    <a:pt x="2658121" y="6070555"/>
                    <a:pt x="2636242" y="6063497"/>
                  </a:cubicBezTo>
                  <a:cubicBezTo>
                    <a:pt x="2635553" y="6063275"/>
                    <a:pt x="2634882" y="6063023"/>
                    <a:pt x="2634548" y="6062157"/>
                  </a:cubicBezTo>
                  <a:cubicBezTo>
                    <a:pt x="2653740" y="6053369"/>
                    <a:pt x="2672078" y="6029119"/>
                    <a:pt x="2682214" y="5997695"/>
                  </a:cubicBezTo>
                  <a:cubicBezTo>
                    <a:pt x="2692350" y="5966271"/>
                    <a:pt x="2691638" y="5935877"/>
                    <a:pt x="2681201" y="5917529"/>
                  </a:cubicBezTo>
                  <a:lnTo>
                    <a:pt x="2683359" y="5917433"/>
                  </a:lnTo>
                  <a:close/>
                  <a:moveTo>
                    <a:pt x="1472793" y="5903697"/>
                  </a:moveTo>
                  <a:cubicBezTo>
                    <a:pt x="1443792" y="5906259"/>
                    <a:pt x="1417737" y="5925751"/>
                    <a:pt x="1408237" y="5955199"/>
                  </a:cubicBezTo>
                  <a:cubicBezTo>
                    <a:pt x="1402997" y="5971445"/>
                    <a:pt x="1403616" y="5988179"/>
                    <a:pt x="1410101" y="6002691"/>
                  </a:cubicBezTo>
                  <a:cubicBezTo>
                    <a:pt x="1402488" y="5992423"/>
                    <a:pt x="1391446" y="5985019"/>
                    <a:pt x="1378464" y="5980835"/>
                  </a:cubicBezTo>
                  <a:cubicBezTo>
                    <a:pt x="1339197" y="5968167"/>
                    <a:pt x="1297098" y="5989731"/>
                    <a:pt x="1284432" y="6028997"/>
                  </a:cubicBezTo>
                  <a:cubicBezTo>
                    <a:pt x="1271766" y="6068261"/>
                    <a:pt x="1293328" y="6110363"/>
                    <a:pt x="1332594" y="6123029"/>
                  </a:cubicBezTo>
                  <a:cubicBezTo>
                    <a:pt x="1345162" y="6127081"/>
                    <a:pt x="1358017" y="6127629"/>
                    <a:pt x="1369886" y="6124111"/>
                  </a:cubicBezTo>
                  <a:cubicBezTo>
                    <a:pt x="1357427" y="6131929"/>
                    <a:pt x="1348302" y="6144339"/>
                    <a:pt x="1343467" y="6159329"/>
                  </a:cubicBezTo>
                  <a:cubicBezTo>
                    <a:pt x="1330799" y="6198595"/>
                    <a:pt x="1352363" y="6240695"/>
                    <a:pt x="1391628" y="6253361"/>
                  </a:cubicBezTo>
                  <a:cubicBezTo>
                    <a:pt x="1430895" y="6266027"/>
                    <a:pt x="1472994" y="6244463"/>
                    <a:pt x="1485660" y="6205197"/>
                  </a:cubicBezTo>
                  <a:cubicBezTo>
                    <a:pt x="1489821" y="6192299"/>
                    <a:pt x="1490287" y="6179091"/>
                    <a:pt x="1486473" y="6166975"/>
                  </a:cubicBezTo>
                  <a:lnTo>
                    <a:pt x="1510338" y="6180365"/>
                  </a:lnTo>
                  <a:cubicBezTo>
                    <a:pt x="1549604" y="6193029"/>
                    <a:pt x="1591705" y="6171467"/>
                    <a:pt x="1604370" y="6132201"/>
                  </a:cubicBezTo>
                  <a:cubicBezTo>
                    <a:pt x="1617037" y="6092935"/>
                    <a:pt x="1595473" y="6050835"/>
                    <a:pt x="1556207" y="6038167"/>
                  </a:cubicBezTo>
                  <a:cubicBezTo>
                    <a:pt x="1545919" y="6034849"/>
                    <a:pt x="1535438" y="6033881"/>
                    <a:pt x="1525367" y="6035221"/>
                  </a:cubicBezTo>
                  <a:cubicBezTo>
                    <a:pt x="1537193" y="6027473"/>
                    <a:pt x="1545790" y="6015459"/>
                    <a:pt x="1550432" y="6001069"/>
                  </a:cubicBezTo>
                  <a:cubicBezTo>
                    <a:pt x="1563099" y="5961803"/>
                    <a:pt x="1541536" y="5919703"/>
                    <a:pt x="1502271" y="5907037"/>
                  </a:cubicBezTo>
                  <a:cubicBezTo>
                    <a:pt x="1492454" y="5903871"/>
                    <a:pt x="1482460" y="5902843"/>
                    <a:pt x="1472793" y="5903697"/>
                  </a:cubicBezTo>
                  <a:close/>
                  <a:moveTo>
                    <a:pt x="2639995" y="5892411"/>
                  </a:moveTo>
                  <a:cubicBezTo>
                    <a:pt x="2641632" y="5912225"/>
                    <a:pt x="2637214" y="5941841"/>
                    <a:pt x="2627005" y="5973489"/>
                  </a:cubicBezTo>
                  <a:cubicBezTo>
                    <a:pt x="2616781" y="6005189"/>
                    <a:pt x="2603030" y="6031839"/>
                    <a:pt x="2589958" y="6047053"/>
                  </a:cubicBezTo>
                  <a:cubicBezTo>
                    <a:pt x="2642046" y="6067635"/>
                    <a:pt x="2669650" y="6125521"/>
                    <a:pt x="2652180" y="6179679"/>
                  </a:cubicBezTo>
                  <a:cubicBezTo>
                    <a:pt x="2645475" y="6200469"/>
                    <a:pt x="2633056" y="6217825"/>
                    <a:pt x="2615972" y="6229019"/>
                  </a:cubicBezTo>
                  <a:cubicBezTo>
                    <a:pt x="2630517" y="6227083"/>
                    <a:pt x="2645659" y="6228481"/>
                    <a:pt x="2660523" y="6233275"/>
                  </a:cubicBezTo>
                  <a:cubicBezTo>
                    <a:pt x="2717249" y="6251575"/>
                    <a:pt x="2748401" y="6312393"/>
                    <a:pt x="2730103" y="6369119"/>
                  </a:cubicBezTo>
                  <a:cubicBezTo>
                    <a:pt x="2716394" y="6411617"/>
                    <a:pt x="2678822" y="6439759"/>
                    <a:pt x="2636983" y="6443497"/>
                  </a:cubicBezTo>
                  <a:cubicBezTo>
                    <a:pt x="2647238" y="6468865"/>
                    <a:pt x="2676303" y="6492329"/>
                    <a:pt x="2714404" y="6504619"/>
                  </a:cubicBezTo>
                  <a:cubicBezTo>
                    <a:pt x="2752905" y="6517039"/>
                    <a:pt x="2790582" y="6514811"/>
                    <a:pt x="2813743" y="6499913"/>
                  </a:cubicBezTo>
                  <a:lnTo>
                    <a:pt x="2813770" y="6502829"/>
                  </a:lnTo>
                  <a:cubicBezTo>
                    <a:pt x="2804118" y="6532751"/>
                    <a:pt x="2756233" y="6544083"/>
                    <a:pt x="2706817" y="6528141"/>
                  </a:cubicBezTo>
                  <a:cubicBezTo>
                    <a:pt x="2657401" y="6512203"/>
                    <a:pt x="2625164" y="6475023"/>
                    <a:pt x="2634815" y="6445103"/>
                  </a:cubicBezTo>
                  <a:cubicBezTo>
                    <a:pt x="2635029" y="6444441"/>
                    <a:pt x="2635262" y="6443789"/>
                    <a:pt x="2635985" y="6443515"/>
                  </a:cubicBezTo>
                  <a:cubicBezTo>
                    <a:pt x="2622291" y="6444697"/>
                    <a:pt x="2608152" y="6443181"/>
                    <a:pt x="2594259" y="6438699"/>
                  </a:cubicBezTo>
                  <a:lnTo>
                    <a:pt x="2559782" y="6419357"/>
                  </a:lnTo>
                  <a:cubicBezTo>
                    <a:pt x="2565291" y="6436861"/>
                    <a:pt x="2564615" y="6455941"/>
                    <a:pt x="2558606" y="6474577"/>
                  </a:cubicBezTo>
                  <a:cubicBezTo>
                    <a:pt x="2554941" y="6485937"/>
                    <a:pt x="2549570" y="6496273"/>
                    <a:pt x="2542463" y="6505093"/>
                  </a:cubicBezTo>
                  <a:cubicBezTo>
                    <a:pt x="2570970" y="6512463"/>
                    <a:pt x="2588454" y="6555461"/>
                    <a:pt x="2582100" y="6604257"/>
                  </a:cubicBezTo>
                  <a:cubicBezTo>
                    <a:pt x="2575394" y="6655747"/>
                    <a:pt x="2544688" y="6694197"/>
                    <a:pt x="2513512" y="6690139"/>
                  </a:cubicBezTo>
                  <a:cubicBezTo>
                    <a:pt x="2512531" y="6690011"/>
                    <a:pt x="2511563" y="6689843"/>
                    <a:pt x="2510886" y="6688865"/>
                  </a:cubicBezTo>
                  <a:cubicBezTo>
                    <a:pt x="2534252" y="6674293"/>
                    <a:pt x="2552368" y="6641181"/>
                    <a:pt x="2557591" y="6601067"/>
                  </a:cubicBezTo>
                  <a:cubicBezTo>
                    <a:pt x="2562373" y="6564347"/>
                    <a:pt x="2555211" y="6530535"/>
                    <a:pt x="2538933" y="6510111"/>
                  </a:cubicBezTo>
                  <a:cubicBezTo>
                    <a:pt x="2524730" y="6527589"/>
                    <a:pt x="2505315" y="6539921"/>
                    <a:pt x="2483796" y="6545523"/>
                  </a:cubicBezTo>
                  <a:cubicBezTo>
                    <a:pt x="2504452" y="6553535"/>
                    <a:pt x="2510861" y="6590891"/>
                    <a:pt x="2498229" y="6630053"/>
                  </a:cubicBezTo>
                  <a:cubicBezTo>
                    <a:pt x="2485220" y="6670385"/>
                    <a:pt x="2456937" y="6697363"/>
                    <a:pt x="2435059" y="6690305"/>
                  </a:cubicBezTo>
                  <a:cubicBezTo>
                    <a:pt x="2434371" y="6690083"/>
                    <a:pt x="2433698" y="6689829"/>
                    <a:pt x="2433363" y="6688967"/>
                  </a:cubicBezTo>
                  <a:cubicBezTo>
                    <a:pt x="2452555" y="6680177"/>
                    <a:pt x="2470893" y="6655927"/>
                    <a:pt x="2481030" y="6624505"/>
                  </a:cubicBezTo>
                  <a:cubicBezTo>
                    <a:pt x="2490868" y="6594005"/>
                    <a:pt x="2490486" y="6564475"/>
                    <a:pt x="2480686" y="6546107"/>
                  </a:cubicBezTo>
                  <a:cubicBezTo>
                    <a:pt x="2462213" y="6550893"/>
                    <a:pt x="2442246" y="6550441"/>
                    <a:pt x="2422762" y="6544155"/>
                  </a:cubicBezTo>
                  <a:cubicBezTo>
                    <a:pt x="2405674" y="6538643"/>
                    <a:pt x="2390907" y="6529273"/>
                    <a:pt x="2379463" y="6516975"/>
                  </a:cubicBezTo>
                  <a:cubicBezTo>
                    <a:pt x="2361544" y="6526863"/>
                    <a:pt x="2345363" y="6549339"/>
                    <a:pt x="2336185" y="6577789"/>
                  </a:cubicBezTo>
                  <a:cubicBezTo>
                    <a:pt x="2326050" y="6609211"/>
                    <a:pt x="2327107" y="6639717"/>
                    <a:pt x="2338080" y="6658237"/>
                  </a:cubicBezTo>
                  <a:cubicBezTo>
                    <a:pt x="2337284" y="6658735"/>
                    <a:pt x="2336566" y="6658541"/>
                    <a:pt x="2335852" y="6658311"/>
                  </a:cubicBezTo>
                  <a:cubicBezTo>
                    <a:pt x="2313183" y="6650997"/>
                    <a:pt x="2305353" y="6612373"/>
                    <a:pt x="2318364" y="6572039"/>
                  </a:cubicBezTo>
                  <a:cubicBezTo>
                    <a:pt x="2329691" y="6536919"/>
                    <a:pt x="2353088" y="6512083"/>
                    <a:pt x="2373918" y="6511157"/>
                  </a:cubicBezTo>
                  <a:cubicBezTo>
                    <a:pt x="2350300" y="6483837"/>
                    <a:pt x="2341281" y="6445209"/>
                    <a:pt x="2353183" y="6408311"/>
                  </a:cubicBezTo>
                  <a:cubicBezTo>
                    <a:pt x="2360169" y="6386653"/>
                    <a:pt x="2373353" y="6368727"/>
                    <a:pt x="2391351" y="6357431"/>
                  </a:cubicBezTo>
                  <a:cubicBezTo>
                    <a:pt x="2374206" y="6362517"/>
                    <a:pt x="2355634" y="6361725"/>
                    <a:pt x="2337480" y="6355869"/>
                  </a:cubicBezTo>
                  <a:cubicBezTo>
                    <a:pt x="2328488" y="6352969"/>
                    <a:pt x="2320139" y="6348999"/>
                    <a:pt x="2312752" y="6343797"/>
                  </a:cubicBezTo>
                  <a:cubicBezTo>
                    <a:pt x="2299907" y="6367433"/>
                    <a:pt x="2260646" y="6381063"/>
                    <a:pt x="2216672" y="6375339"/>
                  </a:cubicBezTo>
                  <a:cubicBezTo>
                    <a:pt x="2165182" y="6368633"/>
                    <a:pt x="2126732" y="6337927"/>
                    <a:pt x="2130792" y="6306749"/>
                  </a:cubicBezTo>
                  <a:cubicBezTo>
                    <a:pt x="2130920" y="6305771"/>
                    <a:pt x="2131088" y="6304803"/>
                    <a:pt x="2132065" y="6304123"/>
                  </a:cubicBezTo>
                  <a:cubicBezTo>
                    <a:pt x="2146636" y="6327489"/>
                    <a:pt x="2179750" y="6345605"/>
                    <a:pt x="2219863" y="6350831"/>
                  </a:cubicBezTo>
                  <a:cubicBezTo>
                    <a:pt x="2252436" y="6355071"/>
                    <a:pt x="2282720" y="6349915"/>
                    <a:pt x="2303404" y="6337223"/>
                  </a:cubicBezTo>
                  <a:cubicBezTo>
                    <a:pt x="2286560" y="6324167"/>
                    <a:pt x="2274362" y="6306269"/>
                    <a:pt x="2268158" y="6286235"/>
                  </a:cubicBezTo>
                  <a:cubicBezTo>
                    <a:pt x="2253900" y="6299377"/>
                    <a:pt x="2223007" y="6301819"/>
                    <a:pt x="2190900" y="6291461"/>
                  </a:cubicBezTo>
                  <a:cubicBezTo>
                    <a:pt x="2150566" y="6278451"/>
                    <a:pt x="2123591" y="6250165"/>
                    <a:pt x="2130647" y="6228291"/>
                  </a:cubicBezTo>
                  <a:cubicBezTo>
                    <a:pt x="2130869" y="6227603"/>
                    <a:pt x="2131122" y="6226929"/>
                    <a:pt x="2131985" y="6226595"/>
                  </a:cubicBezTo>
                  <a:cubicBezTo>
                    <a:pt x="2140777" y="6245785"/>
                    <a:pt x="2165025" y="6264125"/>
                    <a:pt x="2196449" y="6274259"/>
                  </a:cubicBezTo>
                  <a:cubicBezTo>
                    <a:pt x="2222398" y="6282631"/>
                    <a:pt x="2247646" y="6283607"/>
                    <a:pt x="2265833" y="6277323"/>
                  </a:cubicBezTo>
                  <a:cubicBezTo>
                    <a:pt x="2261395" y="6259979"/>
                    <a:pt x="2261646" y="6241327"/>
                    <a:pt x="2267243" y="6223089"/>
                  </a:cubicBezTo>
                  <a:cubicBezTo>
                    <a:pt x="2247758" y="6223675"/>
                    <a:pt x="2221116" y="6219175"/>
                    <a:pt x="2192855" y="6210061"/>
                  </a:cubicBezTo>
                  <a:cubicBezTo>
                    <a:pt x="2159817" y="6199403"/>
                    <a:pt x="2132263" y="6184915"/>
                    <a:pt x="2117299" y="6171505"/>
                  </a:cubicBezTo>
                  <a:cubicBezTo>
                    <a:pt x="2122253" y="6171095"/>
                    <a:pt x="2127819" y="6171065"/>
                    <a:pt x="2133877" y="6171407"/>
                  </a:cubicBezTo>
                  <a:cubicBezTo>
                    <a:pt x="2152050" y="6172437"/>
                    <a:pt x="2174643" y="6176837"/>
                    <a:pt x="2198377" y="6184493"/>
                  </a:cubicBezTo>
                  <a:cubicBezTo>
                    <a:pt x="2227809" y="6193989"/>
                    <a:pt x="2252891" y="6206523"/>
                    <a:pt x="2268406" y="6218871"/>
                  </a:cubicBezTo>
                  <a:cubicBezTo>
                    <a:pt x="2274970" y="6198911"/>
                    <a:pt x="2286919" y="6182205"/>
                    <a:pt x="2302211" y="6169929"/>
                  </a:cubicBezTo>
                  <a:cubicBezTo>
                    <a:pt x="2291672" y="6153073"/>
                    <a:pt x="2270093" y="6138113"/>
                    <a:pt x="2243167" y="6129427"/>
                  </a:cubicBezTo>
                  <a:cubicBezTo>
                    <a:pt x="2211742" y="6119289"/>
                    <a:pt x="2181235" y="6120347"/>
                    <a:pt x="2162718" y="6131321"/>
                  </a:cubicBezTo>
                  <a:cubicBezTo>
                    <a:pt x="2162217" y="6130525"/>
                    <a:pt x="2162413" y="6129807"/>
                    <a:pt x="2162644" y="6129093"/>
                  </a:cubicBezTo>
                  <a:cubicBezTo>
                    <a:pt x="2166300" y="6117759"/>
                    <a:pt x="2177786" y="6110133"/>
                    <a:pt x="2193398" y="6106969"/>
                  </a:cubicBezTo>
                  <a:cubicBezTo>
                    <a:pt x="2201204" y="6105387"/>
                    <a:pt x="2210042" y="6104919"/>
                    <a:pt x="2219449" y="6105659"/>
                  </a:cubicBezTo>
                  <a:cubicBezTo>
                    <a:pt x="2228856" y="6106401"/>
                    <a:pt x="2238833" y="6108349"/>
                    <a:pt x="2248916" y="6111601"/>
                  </a:cubicBezTo>
                  <a:cubicBezTo>
                    <a:pt x="2282697" y="6122501"/>
                    <a:pt x="2306962" y="6144561"/>
                    <a:pt x="2309373" y="6164799"/>
                  </a:cubicBezTo>
                  <a:cubicBezTo>
                    <a:pt x="2335811" y="6145989"/>
                    <a:pt x="2370481" y="6139715"/>
                    <a:pt x="2403744" y="6150445"/>
                  </a:cubicBezTo>
                  <a:cubicBezTo>
                    <a:pt x="2422497" y="6156493"/>
                    <a:pt x="2438453" y="6167189"/>
                    <a:pt x="2449450" y="6182025"/>
                  </a:cubicBezTo>
                  <a:cubicBezTo>
                    <a:pt x="2440080" y="6161055"/>
                    <a:pt x="2439186" y="6136885"/>
                    <a:pt x="2446758" y="6113413"/>
                  </a:cubicBezTo>
                  <a:cubicBezTo>
                    <a:pt x="2460481" y="6070869"/>
                    <a:pt x="2498123" y="6042709"/>
                    <a:pt x="2540017" y="6039011"/>
                  </a:cubicBezTo>
                  <a:cubicBezTo>
                    <a:pt x="2553982" y="6037775"/>
                    <a:pt x="2568419" y="6039259"/>
                    <a:pt x="2582601" y="6043835"/>
                  </a:cubicBezTo>
                  <a:lnTo>
                    <a:pt x="2588437" y="6046389"/>
                  </a:lnTo>
                  <a:cubicBezTo>
                    <a:pt x="2587211" y="6026641"/>
                    <a:pt x="2591677" y="5998233"/>
                    <a:pt x="2601439" y="5967967"/>
                  </a:cubicBezTo>
                  <a:cubicBezTo>
                    <a:pt x="2612097" y="5934929"/>
                    <a:pt x="2626584" y="5907373"/>
                    <a:pt x="2639995" y="5892411"/>
                  </a:cubicBezTo>
                  <a:close/>
                  <a:moveTo>
                    <a:pt x="2575425" y="5884255"/>
                  </a:moveTo>
                  <a:cubicBezTo>
                    <a:pt x="2578410" y="5884143"/>
                    <a:pt x="2581342" y="5884525"/>
                    <a:pt x="2584175" y="5885439"/>
                  </a:cubicBezTo>
                  <a:lnTo>
                    <a:pt x="2585940" y="5886797"/>
                  </a:lnTo>
                  <a:cubicBezTo>
                    <a:pt x="2566215" y="5895415"/>
                    <a:pt x="2547531" y="5919555"/>
                    <a:pt x="2537394" y="5950977"/>
                  </a:cubicBezTo>
                  <a:cubicBezTo>
                    <a:pt x="2527257" y="5982401"/>
                    <a:pt x="2528313" y="6012907"/>
                    <a:pt x="2539288" y="6031427"/>
                  </a:cubicBezTo>
                  <a:cubicBezTo>
                    <a:pt x="2538492" y="6031927"/>
                    <a:pt x="2537773" y="6031729"/>
                    <a:pt x="2537059" y="6031499"/>
                  </a:cubicBezTo>
                  <a:cubicBezTo>
                    <a:pt x="2514389" y="6024187"/>
                    <a:pt x="2506560" y="5985563"/>
                    <a:pt x="2519571" y="5945229"/>
                  </a:cubicBezTo>
                  <a:cubicBezTo>
                    <a:pt x="2530955" y="5909937"/>
                    <a:pt x="2554523" y="5885031"/>
                    <a:pt x="2575425" y="5884255"/>
                  </a:cubicBezTo>
                  <a:close/>
                  <a:moveTo>
                    <a:pt x="2513656" y="5876391"/>
                  </a:moveTo>
                  <a:cubicBezTo>
                    <a:pt x="2516892" y="5876247"/>
                    <a:pt x="2520013" y="5876705"/>
                    <a:pt x="2522969" y="5877817"/>
                  </a:cubicBezTo>
                  <a:lnTo>
                    <a:pt x="2524721" y="5879477"/>
                  </a:lnTo>
                  <a:cubicBezTo>
                    <a:pt x="2502453" y="5890097"/>
                    <a:pt x="2479563" y="5919731"/>
                    <a:pt x="2465076" y="5958267"/>
                  </a:cubicBezTo>
                  <a:cubicBezTo>
                    <a:pt x="2450589" y="5996801"/>
                    <a:pt x="2448287" y="6034177"/>
                    <a:pt x="2458043" y="6056837"/>
                  </a:cubicBezTo>
                  <a:cubicBezTo>
                    <a:pt x="2457129" y="6057449"/>
                    <a:pt x="2456375" y="6057211"/>
                    <a:pt x="2455632" y="6056933"/>
                  </a:cubicBezTo>
                  <a:cubicBezTo>
                    <a:pt x="2431986" y="6048043"/>
                    <a:pt x="2427892" y="6000739"/>
                    <a:pt x="2446488" y="5951279"/>
                  </a:cubicBezTo>
                  <a:cubicBezTo>
                    <a:pt x="2462756" y="5908001"/>
                    <a:pt x="2491007" y="5877409"/>
                    <a:pt x="2513656" y="5876391"/>
                  </a:cubicBezTo>
                  <a:close/>
                  <a:moveTo>
                    <a:pt x="2572647" y="5843809"/>
                  </a:moveTo>
                  <a:cubicBezTo>
                    <a:pt x="2499656" y="5850257"/>
                    <a:pt x="2434074" y="5899317"/>
                    <a:pt x="2410164" y="5973441"/>
                  </a:cubicBezTo>
                  <a:cubicBezTo>
                    <a:pt x="2396973" y="6014335"/>
                    <a:pt x="2398531" y="6056447"/>
                    <a:pt x="2414854" y="6092977"/>
                  </a:cubicBezTo>
                  <a:cubicBezTo>
                    <a:pt x="2395696" y="6067133"/>
                    <a:pt x="2367895" y="6048499"/>
                    <a:pt x="2335223" y="6037959"/>
                  </a:cubicBezTo>
                  <a:cubicBezTo>
                    <a:pt x="2236391" y="6006079"/>
                    <a:pt x="2130428" y="6060353"/>
                    <a:pt x="2098547" y="6159185"/>
                  </a:cubicBezTo>
                  <a:cubicBezTo>
                    <a:pt x="2066667" y="6258017"/>
                    <a:pt x="2120941" y="6363979"/>
                    <a:pt x="2219773" y="6395859"/>
                  </a:cubicBezTo>
                  <a:cubicBezTo>
                    <a:pt x="2251402" y="6406063"/>
                    <a:pt x="2283761" y="6407443"/>
                    <a:pt x="2313633" y="6398585"/>
                  </a:cubicBezTo>
                  <a:cubicBezTo>
                    <a:pt x="2282274" y="6418261"/>
                    <a:pt x="2259305" y="6449499"/>
                    <a:pt x="2247133" y="6487231"/>
                  </a:cubicBezTo>
                  <a:cubicBezTo>
                    <a:pt x="2215253" y="6586063"/>
                    <a:pt x="2269527" y="6692025"/>
                    <a:pt x="2368359" y="6723905"/>
                  </a:cubicBezTo>
                  <a:cubicBezTo>
                    <a:pt x="2467191" y="6755787"/>
                    <a:pt x="2573154" y="6701513"/>
                    <a:pt x="2605035" y="6602681"/>
                  </a:cubicBezTo>
                  <a:cubicBezTo>
                    <a:pt x="2615508" y="6570213"/>
                    <a:pt x="2616682" y="6536973"/>
                    <a:pt x="2607083" y="6506475"/>
                  </a:cubicBezTo>
                  <a:lnTo>
                    <a:pt x="2667150" y="6540173"/>
                  </a:lnTo>
                  <a:cubicBezTo>
                    <a:pt x="2765982" y="6572053"/>
                    <a:pt x="2871945" y="6517779"/>
                    <a:pt x="2903825" y="6418947"/>
                  </a:cubicBezTo>
                  <a:cubicBezTo>
                    <a:pt x="2935706" y="6320115"/>
                    <a:pt x="2881432" y="6214153"/>
                    <a:pt x="2782600" y="6182273"/>
                  </a:cubicBezTo>
                  <a:cubicBezTo>
                    <a:pt x="2756704" y="6173919"/>
                    <a:pt x="2730322" y="6171481"/>
                    <a:pt x="2704979" y="6174857"/>
                  </a:cubicBezTo>
                  <a:cubicBezTo>
                    <a:pt x="2734743" y="6155353"/>
                    <a:pt x="2756380" y="6125115"/>
                    <a:pt x="2768065" y="6088891"/>
                  </a:cubicBezTo>
                  <a:cubicBezTo>
                    <a:pt x="2799946" y="5990059"/>
                    <a:pt x="2745671" y="5884097"/>
                    <a:pt x="2646839" y="5852217"/>
                  </a:cubicBezTo>
                  <a:cubicBezTo>
                    <a:pt x="2622131" y="5844245"/>
                    <a:pt x="2596978" y="5841661"/>
                    <a:pt x="2572647" y="5843809"/>
                  </a:cubicBezTo>
                  <a:close/>
                  <a:moveTo>
                    <a:pt x="1178749" y="5830367"/>
                  </a:moveTo>
                  <a:cubicBezTo>
                    <a:pt x="1197868" y="5828711"/>
                    <a:pt x="1222059" y="5832337"/>
                    <a:pt x="1246788" y="5841635"/>
                  </a:cubicBezTo>
                  <a:cubicBezTo>
                    <a:pt x="1296251" y="5860229"/>
                    <a:pt x="1329140" y="5894471"/>
                    <a:pt x="1320253" y="5918115"/>
                  </a:cubicBezTo>
                  <a:lnTo>
                    <a:pt x="1318591" y="5919869"/>
                  </a:lnTo>
                  <a:cubicBezTo>
                    <a:pt x="1307971" y="5897603"/>
                    <a:pt x="1278336" y="5874713"/>
                    <a:pt x="1239801" y="5860225"/>
                  </a:cubicBezTo>
                  <a:cubicBezTo>
                    <a:pt x="1201267" y="5845737"/>
                    <a:pt x="1163891" y="5843437"/>
                    <a:pt x="1141231" y="5853193"/>
                  </a:cubicBezTo>
                  <a:cubicBezTo>
                    <a:pt x="1140617" y="5852279"/>
                    <a:pt x="1140855" y="5851523"/>
                    <a:pt x="1141136" y="5850779"/>
                  </a:cubicBezTo>
                  <a:cubicBezTo>
                    <a:pt x="1145580" y="5838959"/>
                    <a:pt x="1159628" y="5832023"/>
                    <a:pt x="1178749" y="5830367"/>
                  </a:cubicBezTo>
                  <a:close/>
                  <a:moveTo>
                    <a:pt x="1664486" y="5720171"/>
                  </a:moveTo>
                  <a:cubicBezTo>
                    <a:pt x="1695661" y="5724231"/>
                    <a:pt x="1715498" y="5769263"/>
                    <a:pt x="1708792" y="5820753"/>
                  </a:cubicBezTo>
                  <a:cubicBezTo>
                    <a:pt x="1702087" y="5872243"/>
                    <a:pt x="1671381" y="5910691"/>
                    <a:pt x="1640205" y="5906633"/>
                  </a:cubicBezTo>
                  <a:cubicBezTo>
                    <a:pt x="1639224" y="5906505"/>
                    <a:pt x="1638256" y="5906337"/>
                    <a:pt x="1637579" y="5905359"/>
                  </a:cubicBezTo>
                  <a:cubicBezTo>
                    <a:pt x="1660945" y="5890787"/>
                    <a:pt x="1679061" y="5857677"/>
                    <a:pt x="1684284" y="5817561"/>
                  </a:cubicBezTo>
                  <a:cubicBezTo>
                    <a:pt x="1689507" y="5777445"/>
                    <a:pt x="1680477" y="5740799"/>
                    <a:pt x="1661620" y="5720729"/>
                  </a:cubicBezTo>
                  <a:lnTo>
                    <a:pt x="1664486" y="5720171"/>
                  </a:lnTo>
                  <a:close/>
                  <a:moveTo>
                    <a:pt x="1627971" y="5701411"/>
                  </a:moveTo>
                  <a:cubicBezTo>
                    <a:pt x="1649849" y="5708469"/>
                    <a:pt x="1657036" y="5746887"/>
                    <a:pt x="1644025" y="5787223"/>
                  </a:cubicBezTo>
                  <a:cubicBezTo>
                    <a:pt x="1631014" y="5827555"/>
                    <a:pt x="1602733" y="5854533"/>
                    <a:pt x="1580854" y="5847475"/>
                  </a:cubicBezTo>
                  <a:cubicBezTo>
                    <a:pt x="1580165" y="5847253"/>
                    <a:pt x="1579494" y="5847001"/>
                    <a:pt x="1579160" y="5846135"/>
                  </a:cubicBezTo>
                  <a:cubicBezTo>
                    <a:pt x="1598352" y="5837347"/>
                    <a:pt x="1616690" y="5813097"/>
                    <a:pt x="1626826" y="5781673"/>
                  </a:cubicBezTo>
                  <a:cubicBezTo>
                    <a:pt x="1636962" y="5750249"/>
                    <a:pt x="1636250" y="5719855"/>
                    <a:pt x="1625813" y="5701507"/>
                  </a:cubicBezTo>
                  <a:lnTo>
                    <a:pt x="1627971" y="5701411"/>
                  </a:lnTo>
                  <a:close/>
                  <a:moveTo>
                    <a:pt x="1584607" y="5676389"/>
                  </a:moveTo>
                  <a:cubicBezTo>
                    <a:pt x="1586244" y="5696203"/>
                    <a:pt x="1581826" y="5725819"/>
                    <a:pt x="1571617" y="5757467"/>
                  </a:cubicBezTo>
                  <a:cubicBezTo>
                    <a:pt x="1561393" y="5789167"/>
                    <a:pt x="1547642" y="5815817"/>
                    <a:pt x="1534570" y="5831031"/>
                  </a:cubicBezTo>
                  <a:cubicBezTo>
                    <a:pt x="1586658" y="5851613"/>
                    <a:pt x="1614262" y="5909499"/>
                    <a:pt x="1596792" y="5963657"/>
                  </a:cubicBezTo>
                  <a:cubicBezTo>
                    <a:pt x="1590087" y="5984447"/>
                    <a:pt x="1577668" y="6001803"/>
                    <a:pt x="1560584" y="6012997"/>
                  </a:cubicBezTo>
                  <a:cubicBezTo>
                    <a:pt x="1575129" y="6011061"/>
                    <a:pt x="1590271" y="6012459"/>
                    <a:pt x="1605135" y="6017253"/>
                  </a:cubicBezTo>
                  <a:cubicBezTo>
                    <a:pt x="1661861" y="6035553"/>
                    <a:pt x="1693013" y="6096371"/>
                    <a:pt x="1674715" y="6153097"/>
                  </a:cubicBezTo>
                  <a:cubicBezTo>
                    <a:pt x="1661006" y="6195595"/>
                    <a:pt x="1623434" y="6223737"/>
                    <a:pt x="1581595" y="6227475"/>
                  </a:cubicBezTo>
                  <a:cubicBezTo>
                    <a:pt x="1591850" y="6252843"/>
                    <a:pt x="1620915" y="6276307"/>
                    <a:pt x="1659016" y="6288597"/>
                  </a:cubicBezTo>
                  <a:cubicBezTo>
                    <a:pt x="1697517" y="6301017"/>
                    <a:pt x="1735194" y="6298789"/>
                    <a:pt x="1758355" y="6283891"/>
                  </a:cubicBezTo>
                  <a:lnTo>
                    <a:pt x="1758382" y="6286807"/>
                  </a:lnTo>
                  <a:cubicBezTo>
                    <a:pt x="1748730" y="6316729"/>
                    <a:pt x="1700845" y="6328061"/>
                    <a:pt x="1651429" y="6312119"/>
                  </a:cubicBezTo>
                  <a:cubicBezTo>
                    <a:pt x="1602013" y="6296181"/>
                    <a:pt x="1569776" y="6259001"/>
                    <a:pt x="1579427" y="6229081"/>
                  </a:cubicBezTo>
                  <a:cubicBezTo>
                    <a:pt x="1579641" y="6228419"/>
                    <a:pt x="1579874" y="6227767"/>
                    <a:pt x="1580597" y="6227493"/>
                  </a:cubicBezTo>
                  <a:cubicBezTo>
                    <a:pt x="1566903" y="6228675"/>
                    <a:pt x="1552764" y="6227159"/>
                    <a:pt x="1538871" y="6222677"/>
                  </a:cubicBezTo>
                  <a:lnTo>
                    <a:pt x="1504394" y="6203335"/>
                  </a:lnTo>
                  <a:cubicBezTo>
                    <a:pt x="1509903" y="6220839"/>
                    <a:pt x="1509227" y="6239919"/>
                    <a:pt x="1503218" y="6258555"/>
                  </a:cubicBezTo>
                  <a:cubicBezTo>
                    <a:pt x="1499553" y="6269915"/>
                    <a:pt x="1494182" y="6280251"/>
                    <a:pt x="1487075" y="6289071"/>
                  </a:cubicBezTo>
                  <a:cubicBezTo>
                    <a:pt x="1515582" y="6296441"/>
                    <a:pt x="1533066" y="6339439"/>
                    <a:pt x="1526712" y="6388235"/>
                  </a:cubicBezTo>
                  <a:cubicBezTo>
                    <a:pt x="1520006" y="6439725"/>
                    <a:pt x="1489300" y="6478175"/>
                    <a:pt x="1458124" y="6474117"/>
                  </a:cubicBezTo>
                  <a:cubicBezTo>
                    <a:pt x="1457143" y="6473989"/>
                    <a:pt x="1456175" y="6473821"/>
                    <a:pt x="1455498" y="6472843"/>
                  </a:cubicBezTo>
                  <a:cubicBezTo>
                    <a:pt x="1478864" y="6458271"/>
                    <a:pt x="1496980" y="6425159"/>
                    <a:pt x="1502203" y="6385045"/>
                  </a:cubicBezTo>
                  <a:cubicBezTo>
                    <a:pt x="1506985" y="6348325"/>
                    <a:pt x="1499823" y="6314513"/>
                    <a:pt x="1483545" y="6294089"/>
                  </a:cubicBezTo>
                  <a:cubicBezTo>
                    <a:pt x="1469342" y="6311567"/>
                    <a:pt x="1449927" y="6323899"/>
                    <a:pt x="1428408" y="6329501"/>
                  </a:cubicBezTo>
                  <a:cubicBezTo>
                    <a:pt x="1449064" y="6337513"/>
                    <a:pt x="1455473" y="6374869"/>
                    <a:pt x="1442841" y="6414031"/>
                  </a:cubicBezTo>
                  <a:cubicBezTo>
                    <a:pt x="1429832" y="6454363"/>
                    <a:pt x="1401549" y="6481341"/>
                    <a:pt x="1379671" y="6474283"/>
                  </a:cubicBezTo>
                  <a:cubicBezTo>
                    <a:pt x="1378983" y="6474061"/>
                    <a:pt x="1378310" y="6473807"/>
                    <a:pt x="1377975" y="6472945"/>
                  </a:cubicBezTo>
                  <a:cubicBezTo>
                    <a:pt x="1397167" y="6464155"/>
                    <a:pt x="1415505" y="6439905"/>
                    <a:pt x="1425642" y="6408483"/>
                  </a:cubicBezTo>
                  <a:cubicBezTo>
                    <a:pt x="1435480" y="6377983"/>
                    <a:pt x="1435098" y="6348453"/>
                    <a:pt x="1425298" y="6330085"/>
                  </a:cubicBezTo>
                  <a:cubicBezTo>
                    <a:pt x="1406825" y="6334871"/>
                    <a:pt x="1386858" y="6334419"/>
                    <a:pt x="1367374" y="6328133"/>
                  </a:cubicBezTo>
                  <a:cubicBezTo>
                    <a:pt x="1350286" y="6322621"/>
                    <a:pt x="1335519" y="6313251"/>
                    <a:pt x="1324075" y="6300953"/>
                  </a:cubicBezTo>
                  <a:cubicBezTo>
                    <a:pt x="1306156" y="6310841"/>
                    <a:pt x="1289975" y="6333317"/>
                    <a:pt x="1280797" y="6361767"/>
                  </a:cubicBezTo>
                  <a:cubicBezTo>
                    <a:pt x="1270662" y="6393189"/>
                    <a:pt x="1271719" y="6423695"/>
                    <a:pt x="1282692" y="6442215"/>
                  </a:cubicBezTo>
                  <a:cubicBezTo>
                    <a:pt x="1281896" y="6442713"/>
                    <a:pt x="1281178" y="6442519"/>
                    <a:pt x="1280464" y="6442289"/>
                  </a:cubicBezTo>
                  <a:cubicBezTo>
                    <a:pt x="1257795" y="6434975"/>
                    <a:pt x="1249965" y="6396351"/>
                    <a:pt x="1262976" y="6356017"/>
                  </a:cubicBezTo>
                  <a:cubicBezTo>
                    <a:pt x="1274303" y="6320897"/>
                    <a:pt x="1297700" y="6296061"/>
                    <a:pt x="1318530" y="6295135"/>
                  </a:cubicBezTo>
                  <a:cubicBezTo>
                    <a:pt x="1294912" y="6267815"/>
                    <a:pt x="1285893" y="6229187"/>
                    <a:pt x="1297795" y="6192289"/>
                  </a:cubicBezTo>
                  <a:cubicBezTo>
                    <a:pt x="1304781" y="6170631"/>
                    <a:pt x="1317965" y="6152705"/>
                    <a:pt x="1335963" y="6141409"/>
                  </a:cubicBezTo>
                  <a:cubicBezTo>
                    <a:pt x="1318818" y="6146495"/>
                    <a:pt x="1300246" y="6145703"/>
                    <a:pt x="1282092" y="6139847"/>
                  </a:cubicBezTo>
                  <a:cubicBezTo>
                    <a:pt x="1273100" y="6136947"/>
                    <a:pt x="1264751" y="6132977"/>
                    <a:pt x="1257364" y="6127775"/>
                  </a:cubicBezTo>
                  <a:cubicBezTo>
                    <a:pt x="1244519" y="6151411"/>
                    <a:pt x="1205258" y="6165041"/>
                    <a:pt x="1161284" y="6159317"/>
                  </a:cubicBezTo>
                  <a:cubicBezTo>
                    <a:pt x="1109794" y="6152611"/>
                    <a:pt x="1071344" y="6121905"/>
                    <a:pt x="1075404" y="6090727"/>
                  </a:cubicBezTo>
                  <a:cubicBezTo>
                    <a:pt x="1075532" y="6089749"/>
                    <a:pt x="1075700" y="6088781"/>
                    <a:pt x="1076677" y="6088101"/>
                  </a:cubicBezTo>
                  <a:cubicBezTo>
                    <a:pt x="1091248" y="6111467"/>
                    <a:pt x="1124362" y="6129583"/>
                    <a:pt x="1164475" y="6134809"/>
                  </a:cubicBezTo>
                  <a:cubicBezTo>
                    <a:pt x="1197048" y="6139049"/>
                    <a:pt x="1227332" y="6133893"/>
                    <a:pt x="1248016" y="6121201"/>
                  </a:cubicBezTo>
                  <a:cubicBezTo>
                    <a:pt x="1231172" y="6108145"/>
                    <a:pt x="1218974" y="6090247"/>
                    <a:pt x="1212770" y="6070213"/>
                  </a:cubicBezTo>
                  <a:cubicBezTo>
                    <a:pt x="1198512" y="6083355"/>
                    <a:pt x="1167619" y="6085797"/>
                    <a:pt x="1135512" y="6075439"/>
                  </a:cubicBezTo>
                  <a:cubicBezTo>
                    <a:pt x="1095178" y="6062429"/>
                    <a:pt x="1068202" y="6034143"/>
                    <a:pt x="1075259" y="6012269"/>
                  </a:cubicBezTo>
                  <a:cubicBezTo>
                    <a:pt x="1075481" y="6011581"/>
                    <a:pt x="1075734" y="6010907"/>
                    <a:pt x="1076597" y="6010573"/>
                  </a:cubicBezTo>
                  <a:cubicBezTo>
                    <a:pt x="1085388" y="6029763"/>
                    <a:pt x="1109636" y="6048103"/>
                    <a:pt x="1141061" y="6058237"/>
                  </a:cubicBezTo>
                  <a:cubicBezTo>
                    <a:pt x="1167010" y="6066609"/>
                    <a:pt x="1192258" y="6067585"/>
                    <a:pt x="1210445" y="6061301"/>
                  </a:cubicBezTo>
                  <a:cubicBezTo>
                    <a:pt x="1206007" y="6043957"/>
                    <a:pt x="1206258" y="6025305"/>
                    <a:pt x="1211855" y="6007067"/>
                  </a:cubicBezTo>
                  <a:cubicBezTo>
                    <a:pt x="1192370" y="6007653"/>
                    <a:pt x="1165728" y="6003153"/>
                    <a:pt x="1137467" y="5994039"/>
                  </a:cubicBezTo>
                  <a:cubicBezTo>
                    <a:pt x="1104429" y="5983381"/>
                    <a:pt x="1076874" y="5968893"/>
                    <a:pt x="1061910" y="5955483"/>
                  </a:cubicBezTo>
                  <a:cubicBezTo>
                    <a:pt x="1066865" y="5955073"/>
                    <a:pt x="1072431" y="5955043"/>
                    <a:pt x="1078489" y="5955385"/>
                  </a:cubicBezTo>
                  <a:cubicBezTo>
                    <a:pt x="1096662" y="5956415"/>
                    <a:pt x="1119255" y="5960815"/>
                    <a:pt x="1142989" y="5968471"/>
                  </a:cubicBezTo>
                  <a:cubicBezTo>
                    <a:pt x="1172421" y="5977967"/>
                    <a:pt x="1197503" y="5990501"/>
                    <a:pt x="1213018" y="6002849"/>
                  </a:cubicBezTo>
                  <a:cubicBezTo>
                    <a:pt x="1219582" y="5982889"/>
                    <a:pt x="1231531" y="5966183"/>
                    <a:pt x="1246823" y="5953907"/>
                  </a:cubicBezTo>
                  <a:cubicBezTo>
                    <a:pt x="1236284" y="5937051"/>
                    <a:pt x="1214705" y="5922091"/>
                    <a:pt x="1187779" y="5913405"/>
                  </a:cubicBezTo>
                  <a:cubicBezTo>
                    <a:pt x="1156354" y="5903267"/>
                    <a:pt x="1125847" y="5904325"/>
                    <a:pt x="1107330" y="5915299"/>
                  </a:cubicBezTo>
                  <a:cubicBezTo>
                    <a:pt x="1106829" y="5914503"/>
                    <a:pt x="1107025" y="5913785"/>
                    <a:pt x="1107256" y="5913071"/>
                  </a:cubicBezTo>
                  <a:cubicBezTo>
                    <a:pt x="1110912" y="5901737"/>
                    <a:pt x="1122398" y="5894111"/>
                    <a:pt x="1138010" y="5890947"/>
                  </a:cubicBezTo>
                  <a:cubicBezTo>
                    <a:pt x="1145816" y="5889365"/>
                    <a:pt x="1154654" y="5888897"/>
                    <a:pt x="1164061" y="5889637"/>
                  </a:cubicBezTo>
                  <a:cubicBezTo>
                    <a:pt x="1173468" y="5890379"/>
                    <a:pt x="1183445" y="5892327"/>
                    <a:pt x="1193528" y="5895579"/>
                  </a:cubicBezTo>
                  <a:cubicBezTo>
                    <a:pt x="1227309" y="5906479"/>
                    <a:pt x="1251574" y="5928539"/>
                    <a:pt x="1253985" y="5948777"/>
                  </a:cubicBezTo>
                  <a:cubicBezTo>
                    <a:pt x="1280423" y="5929967"/>
                    <a:pt x="1315093" y="5923693"/>
                    <a:pt x="1348356" y="5934423"/>
                  </a:cubicBezTo>
                  <a:cubicBezTo>
                    <a:pt x="1367109" y="5940471"/>
                    <a:pt x="1383065" y="5951167"/>
                    <a:pt x="1394062" y="5966003"/>
                  </a:cubicBezTo>
                  <a:cubicBezTo>
                    <a:pt x="1384692" y="5945033"/>
                    <a:pt x="1383798" y="5920863"/>
                    <a:pt x="1391370" y="5897391"/>
                  </a:cubicBezTo>
                  <a:cubicBezTo>
                    <a:pt x="1405093" y="5854847"/>
                    <a:pt x="1442735" y="5826687"/>
                    <a:pt x="1484629" y="5822989"/>
                  </a:cubicBezTo>
                  <a:cubicBezTo>
                    <a:pt x="1498594" y="5821753"/>
                    <a:pt x="1513031" y="5823237"/>
                    <a:pt x="1527213" y="5827813"/>
                  </a:cubicBezTo>
                  <a:lnTo>
                    <a:pt x="1533049" y="5830367"/>
                  </a:lnTo>
                  <a:cubicBezTo>
                    <a:pt x="1531823" y="5810619"/>
                    <a:pt x="1536289" y="5782211"/>
                    <a:pt x="1546051" y="5751945"/>
                  </a:cubicBezTo>
                  <a:cubicBezTo>
                    <a:pt x="1556709" y="5718907"/>
                    <a:pt x="1571196" y="5691351"/>
                    <a:pt x="1584607" y="5676389"/>
                  </a:cubicBezTo>
                  <a:close/>
                  <a:moveTo>
                    <a:pt x="1520037" y="5668233"/>
                  </a:moveTo>
                  <a:cubicBezTo>
                    <a:pt x="1523022" y="5668121"/>
                    <a:pt x="1525954" y="5668503"/>
                    <a:pt x="1528787" y="5669417"/>
                  </a:cubicBezTo>
                  <a:lnTo>
                    <a:pt x="1530552" y="5670775"/>
                  </a:lnTo>
                  <a:cubicBezTo>
                    <a:pt x="1510827" y="5679393"/>
                    <a:pt x="1492143" y="5703533"/>
                    <a:pt x="1482006" y="5734955"/>
                  </a:cubicBezTo>
                  <a:cubicBezTo>
                    <a:pt x="1471869" y="5766379"/>
                    <a:pt x="1472925" y="5796885"/>
                    <a:pt x="1483900" y="5815405"/>
                  </a:cubicBezTo>
                  <a:cubicBezTo>
                    <a:pt x="1483104" y="5815905"/>
                    <a:pt x="1482385" y="5815707"/>
                    <a:pt x="1481671" y="5815477"/>
                  </a:cubicBezTo>
                  <a:cubicBezTo>
                    <a:pt x="1459001" y="5808165"/>
                    <a:pt x="1451172" y="5769541"/>
                    <a:pt x="1464183" y="5729207"/>
                  </a:cubicBezTo>
                  <a:cubicBezTo>
                    <a:pt x="1475567" y="5693915"/>
                    <a:pt x="1499135" y="5669009"/>
                    <a:pt x="1520037" y="5668233"/>
                  </a:cubicBezTo>
                  <a:close/>
                  <a:moveTo>
                    <a:pt x="1458268" y="5660369"/>
                  </a:moveTo>
                  <a:cubicBezTo>
                    <a:pt x="1461504" y="5660225"/>
                    <a:pt x="1464625" y="5660683"/>
                    <a:pt x="1467581" y="5661795"/>
                  </a:cubicBezTo>
                  <a:lnTo>
                    <a:pt x="1469333" y="5663455"/>
                  </a:lnTo>
                  <a:cubicBezTo>
                    <a:pt x="1447065" y="5674075"/>
                    <a:pt x="1424175" y="5703709"/>
                    <a:pt x="1409688" y="5742245"/>
                  </a:cubicBezTo>
                  <a:cubicBezTo>
                    <a:pt x="1395201" y="5780779"/>
                    <a:pt x="1392899" y="5818155"/>
                    <a:pt x="1402655" y="5840815"/>
                  </a:cubicBezTo>
                  <a:cubicBezTo>
                    <a:pt x="1401741" y="5841427"/>
                    <a:pt x="1400987" y="5841189"/>
                    <a:pt x="1400244" y="5840911"/>
                  </a:cubicBezTo>
                  <a:cubicBezTo>
                    <a:pt x="1376598" y="5832021"/>
                    <a:pt x="1372504" y="5784717"/>
                    <a:pt x="1391100" y="5735257"/>
                  </a:cubicBezTo>
                  <a:cubicBezTo>
                    <a:pt x="1407368" y="5691979"/>
                    <a:pt x="1435619" y="5661387"/>
                    <a:pt x="1458268" y="5660369"/>
                  </a:cubicBezTo>
                  <a:close/>
                  <a:moveTo>
                    <a:pt x="1517259" y="5627787"/>
                  </a:moveTo>
                  <a:cubicBezTo>
                    <a:pt x="1444268" y="5634235"/>
                    <a:pt x="1378686" y="5683295"/>
                    <a:pt x="1354776" y="5757419"/>
                  </a:cubicBezTo>
                  <a:cubicBezTo>
                    <a:pt x="1341585" y="5798313"/>
                    <a:pt x="1343143" y="5840425"/>
                    <a:pt x="1359466" y="5876955"/>
                  </a:cubicBezTo>
                  <a:cubicBezTo>
                    <a:pt x="1340308" y="5851111"/>
                    <a:pt x="1312507" y="5832477"/>
                    <a:pt x="1279835" y="5821937"/>
                  </a:cubicBezTo>
                  <a:cubicBezTo>
                    <a:pt x="1181003" y="5790057"/>
                    <a:pt x="1075040" y="5844331"/>
                    <a:pt x="1043159" y="5943163"/>
                  </a:cubicBezTo>
                  <a:cubicBezTo>
                    <a:pt x="1011279" y="6041995"/>
                    <a:pt x="1065553" y="6147957"/>
                    <a:pt x="1164385" y="6179837"/>
                  </a:cubicBezTo>
                  <a:cubicBezTo>
                    <a:pt x="1196014" y="6190041"/>
                    <a:pt x="1228373" y="6191421"/>
                    <a:pt x="1258245" y="6182563"/>
                  </a:cubicBezTo>
                  <a:cubicBezTo>
                    <a:pt x="1226886" y="6202239"/>
                    <a:pt x="1203917" y="6233477"/>
                    <a:pt x="1191745" y="6271209"/>
                  </a:cubicBezTo>
                  <a:cubicBezTo>
                    <a:pt x="1159865" y="6370041"/>
                    <a:pt x="1214139" y="6476003"/>
                    <a:pt x="1312971" y="6507883"/>
                  </a:cubicBezTo>
                  <a:cubicBezTo>
                    <a:pt x="1411803" y="6539765"/>
                    <a:pt x="1517766" y="6485491"/>
                    <a:pt x="1549647" y="6386659"/>
                  </a:cubicBezTo>
                  <a:cubicBezTo>
                    <a:pt x="1560120" y="6354191"/>
                    <a:pt x="1561294" y="6320951"/>
                    <a:pt x="1551695" y="6290453"/>
                  </a:cubicBezTo>
                  <a:lnTo>
                    <a:pt x="1611762" y="6324151"/>
                  </a:lnTo>
                  <a:cubicBezTo>
                    <a:pt x="1710594" y="6356031"/>
                    <a:pt x="1816557" y="6301757"/>
                    <a:pt x="1848437" y="6202925"/>
                  </a:cubicBezTo>
                  <a:cubicBezTo>
                    <a:pt x="1880318" y="6104093"/>
                    <a:pt x="1826044" y="5998131"/>
                    <a:pt x="1727212" y="5966251"/>
                  </a:cubicBezTo>
                  <a:cubicBezTo>
                    <a:pt x="1701316" y="5957897"/>
                    <a:pt x="1674934" y="5955459"/>
                    <a:pt x="1649591" y="5958835"/>
                  </a:cubicBezTo>
                  <a:cubicBezTo>
                    <a:pt x="1679355" y="5939331"/>
                    <a:pt x="1700992" y="5909093"/>
                    <a:pt x="1712677" y="5872869"/>
                  </a:cubicBezTo>
                  <a:cubicBezTo>
                    <a:pt x="1744558" y="5774037"/>
                    <a:pt x="1690283" y="5668075"/>
                    <a:pt x="1591451" y="5636195"/>
                  </a:cubicBezTo>
                  <a:cubicBezTo>
                    <a:pt x="1566743" y="5628223"/>
                    <a:pt x="1541590" y="5625639"/>
                    <a:pt x="1517259" y="5627787"/>
                  </a:cubicBezTo>
                  <a:close/>
                  <a:moveTo>
                    <a:pt x="3166250" y="4828795"/>
                  </a:moveTo>
                  <a:cubicBezTo>
                    <a:pt x="3120279" y="4833879"/>
                    <a:pt x="3079576" y="4865747"/>
                    <a:pt x="3065518" y="4912855"/>
                  </a:cubicBezTo>
                  <a:lnTo>
                    <a:pt x="2954036" y="5286403"/>
                  </a:lnTo>
                  <a:cubicBezTo>
                    <a:pt x="2935291" y="5349213"/>
                    <a:pt x="2971012" y="5415325"/>
                    <a:pt x="3033822" y="5434069"/>
                  </a:cubicBezTo>
                  <a:cubicBezTo>
                    <a:pt x="3033822" y="5434070"/>
                    <a:pt x="3033821" y="5434070"/>
                    <a:pt x="3033821" y="5434071"/>
                  </a:cubicBezTo>
                  <a:cubicBezTo>
                    <a:pt x="3096630" y="5452815"/>
                    <a:pt x="3162743" y="5417095"/>
                    <a:pt x="3181488" y="5354285"/>
                  </a:cubicBezTo>
                  <a:lnTo>
                    <a:pt x="3292970" y="4980737"/>
                  </a:lnTo>
                  <a:cubicBezTo>
                    <a:pt x="3311715" y="4917927"/>
                    <a:pt x="3275994" y="4851815"/>
                    <a:pt x="3213185" y="4833069"/>
                  </a:cubicBezTo>
                  <a:cubicBezTo>
                    <a:pt x="3197482" y="4828383"/>
                    <a:pt x="3181574" y="4827101"/>
                    <a:pt x="3166250" y="4828795"/>
                  </a:cubicBezTo>
                  <a:close/>
                  <a:moveTo>
                    <a:pt x="2612904" y="4822799"/>
                  </a:moveTo>
                  <a:cubicBezTo>
                    <a:pt x="2569670" y="4826619"/>
                    <a:pt x="2530825" y="4855679"/>
                    <a:pt x="2516662" y="4899583"/>
                  </a:cubicBezTo>
                  <a:lnTo>
                    <a:pt x="2385024" y="5307669"/>
                  </a:lnTo>
                  <a:cubicBezTo>
                    <a:pt x="2366141" y="5366209"/>
                    <a:pt x="2398289" y="5428973"/>
                    <a:pt x="2456829" y="5447857"/>
                  </a:cubicBezTo>
                  <a:lnTo>
                    <a:pt x="2456827" y="5447857"/>
                  </a:lnTo>
                  <a:cubicBezTo>
                    <a:pt x="2515367" y="5466741"/>
                    <a:pt x="2578131" y="5434593"/>
                    <a:pt x="2597015" y="5376053"/>
                  </a:cubicBezTo>
                  <a:lnTo>
                    <a:pt x="2728654" y="4967965"/>
                  </a:lnTo>
                  <a:cubicBezTo>
                    <a:pt x="2747537" y="4909427"/>
                    <a:pt x="2715389" y="4846661"/>
                    <a:pt x="2656850" y="4827779"/>
                  </a:cubicBezTo>
                  <a:cubicBezTo>
                    <a:pt x="2642215" y="4823059"/>
                    <a:pt x="2627316" y="4821527"/>
                    <a:pt x="2612904" y="4822799"/>
                  </a:cubicBezTo>
                  <a:close/>
                  <a:moveTo>
                    <a:pt x="2100172" y="4815355"/>
                  </a:moveTo>
                  <a:cubicBezTo>
                    <a:pt x="2054201" y="4820439"/>
                    <a:pt x="2013498" y="4852307"/>
                    <a:pt x="1999440" y="4899415"/>
                  </a:cubicBezTo>
                  <a:lnTo>
                    <a:pt x="1887958" y="5272963"/>
                  </a:lnTo>
                  <a:cubicBezTo>
                    <a:pt x="1869213" y="5335773"/>
                    <a:pt x="1904934" y="5401885"/>
                    <a:pt x="1967744" y="5420629"/>
                  </a:cubicBezTo>
                  <a:cubicBezTo>
                    <a:pt x="1967744" y="5420630"/>
                    <a:pt x="1967743" y="5420630"/>
                    <a:pt x="1967743" y="5420631"/>
                  </a:cubicBezTo>
                  <a:cubicBezTo>
                    <a:pt x="2030552" y="5439375"/>
                    <a:pt x="2096665" y="5403655"/>
                    <a:pt x="2115410" y="5340845"/>
                  </a:cubicBezTo>
                  <a:lnTo>
                    <a:pt x="2226892" y="4967297"/>
                  </a:lnTo>
                  <a:cubicBezTo>
                    <a:pt x="2245637" y="4904487"/>
                    <a:pt x="2209916" y="4838375"/>
                    <a:pt x="2147107" y="4819629"/>
                  </a:cubicBezTo>
                  <a:cubicBezTo>
                    <a:pt x="2131404" y="4814943"/>
                    <a:pt x="2115496" y="4813661"/>
                    <a:pt x="2100172" y="4815355"/>
                  </a:cubicBezTo>
                  <a:close/>
                  <a:moveTo>
                    <a:pt x="3690182" y="4814059"/>
                  </a:moveTo>
                  <a:cubicBezTo>
                    <a:pt x="3646948" y="4817879"/>
                    <a:pt x="3608103" y="4846939"/>
                    <a:pt x="3593940" y="4890843"/>
                  </a:cubicBezTo>
                  <a:lnTo>
                    <a:pt x="3462302" y="5298929"/>
                  </a:lnTo>
                  <a:cubicBezTo>
                    <a:pt x="3443419" y="5357469"/>
                    <a:pt x="3475567" y="5420233"/>
                    <a:pt x="3534107" y="5439117"/>
                  </a:cubicBezTo>
                  <a:lnTo>
                    <a:pt x="3534105" y="5439117"/>
                  </a:lnTo>
                  <a:cubicBezTo>
                    <a:pt x="3592645" y="5458001"/>
                    <a:pt x="3655409" y="5425853"/>
                    <a:pt x="3674293" y="5367313"/>
                  </a:cubicBezTo>
                  <a:lnTo>
                    <a:pt x="3805932" y="4959225"/>
                  </a:lnTo>
                  <a:cubicBezTo>
                    <a:pt x="3824815" y="4900687"/>
                    <a:pt x="3792667" y="4837921"/>
                    <a:pt x="3734128" y="4819039"/>
                  </a:cubicBezTo>
                  <a:cubicBezTo>
                    <a:pt x="3719493" y="4814319"/>
                    <a:pt x="3704594" y="4812787"/>
                    <a:pt x="3690182" y="4814059"/>
                  </a:cubicBezTo>
                  <a:close/>
                  <a:moveTo>
                    <a:pt x="1602040" y="4702833"/>
                  </a:moveTo>
                  <a:cubicBezTo>
                    <a:pt x="1558806" y="4706653"/>
                    <a:pt x="1519961" y="4735711"/>
                    <a:pt x="1505798" y="4779617"/>
                  </a:cubicBezTo>
                  <a:lnTo>
                    <a:pt x="1374160" y="5187703"/>
                  </a:lnTo>
                  <a:cubicBezTo>
                    <a:pt x="1355277" y="5246243"/>
                    <a:pt x="1387425" y="5309007"/>
                    <a:pt x="1445965" y="5327891"/>
                  </a:cubicBezTo>
                  <a:lnTo>
                    <a:pt x="1445963" y="5327891"/>
                  </a:lnTo>
                  <a:cubicBezTo>
                    <a:pt x="1504503" y="5346775"/>
                    <a:pt x="1567267" y="5314627"/>
                    <a:pt x="1586151" y="5256087"/>
                  </a:cubicBezTo>
                  <a:lnTo>
                    <a:pt x="1717790" y="4847999"/>
                  </a:lnTo>
                  <a:cubicBezTo>
                    <a:pt x="1736673" y="4789461"/>
                    <a:pt x="1704525" y="4726695"/>
                    <a:pt x="1645986" y="4707813"/>
                  </a:cubicBezTo>
                  <a:cubicBezTo>
                    <a:pt x="1631351" y="4703091"/>
                    <a:pt x="1616452" y="4701561"/>
                    <a:pt x="1602040" y="4702833"/>
                  </a:cubicBezTo>
                  <a:close/>
                  <a:moveTo>
                    <a:pt x="1522491" y="4199055"/>
                  </a:moveTo>
                  <a:lnTo>
                    <a:pt x="1431337" y="4417265"/>
                  </a:lnTo>
                  <a:cubicBezTo>
                    <a:pt x="2305269" y="4713641"/>
                    <a:pt x="3391923" y="4747907"/>
                    <a:pt x="4069278" y="4476999"/>
                  </a:cubicBezTo>
                  <a:lnTo>
                    <a:pt x="4128948" y="4235315"/>
                  </a:lnTo>
                  <a:cubicBezTo>
                    <a:pt x="3228306" y="4571229"/>
                    <a:pt x="2254798" y="4463797"/>
                    <a:pt x="1522491" y="4199055"/>
                  </a:cubicBezTo>
                  <a:close/>
                  <a:moveTo>
                    <a:pt x="1634156" y="3782717"/>
                  </a:moveTo>
                  <a:lnTo>
                    <a:pt x="1547841" y="4002885"/>
                  </a:lnTo>
                  <a:cubicBezTo>
                    <a:pt x="1897501" y="4112921"/>
                    <a:pt x="2279805" y="4180867"/>
                    <a:pt x="2655837" y="4202997"/>
                  </a:cubicBezTo>
                  <a:lnTo>
                    <a:pt x="2714237" y="3988861"/>
                  </a:lnTo>
                  <a:cubicBezTo>
                    <a:pt x="2326414" y="3969261"/>
                    <a:pt x="1957475" y="3891595"/>
                    <a:pt x="1634156" y="3782717"/>
                  </a:cubicBezTo>
                  <a:close/>
                  <a:moveTo>
                    <a:pt x="4240779" y="3761431"/>
                  </a:moveTo>
                  <a:cubicBezTo>
                    <a:pt x="3830064" y="3925031"/>
                    <a:pt x="3401868" y="3995215"/>
                    <a:pt x="2987347" y="3998287"/>
                  </a:cubicBezTo>
                  <a:lnTo>
                    <a:pt x="2929464" y="4214033"/>
                  </a:lnTo>
                  <a:cubicBezTo>
                    <a:pt x="3401136" y="4217727"/>
                    <a:pt x="3846993" y="4148913"/>
                    <a:pt x="4186459" y="4004373"/>
                  </a:cubicBezTo>
                  <a:lnTo>
                    <a:pt x="4240779" y="3761431"/>
                  </a:lnTo>
                  <a:close/>
                  <a:moveTo>
                    <a:pt x="3696218" y="804829"/>
                  </a:moveTo>
                  <a:cubicBezTo>
                    <a:pt x="3722551" y="1097071"/>
                    <a:pt x="3731029" y="1416641"/>
                    <a:pt x="3672479" y="1845263"/>
                  </a:cubicBezTo>
                  <a:cubicBezTo>
                    <a:pt x="3613929" y="2273886"/>
                    <a:pt x="3445299" y="3088400"/>
                    <a:pt x="3344917" y="3376564"/>
                  </a:cubicBezTo>
                  <a:cubicBezTo>
                    <a:pt x="3485828" y="3147140"/>
                    <a:pt x="3691745" y="2300524"/>
                    <a:pt x="3750295" y="1871901"/>
                  </a:cubicBezTo>
                  <a:cubicBezTo>
                    <a:pt x="3808845" y="1443279"/>
                    <a:pt x="3774094" y="1061033"/>
                    <a:pt x="3696218" y="804829"/>
                  </a:cubicBezTo>
                  <a:close/>
                  <a:moveTo>
                    <a:pt x="3179811" y="795255"/>
                  </a:moveTo>
                  <a:cubicBezTo>
                    <a:pt x="3206144" y="1087497"/>
                    <a:pt x="3222643" y="1433803"/>
                    <a:pt x="3156072" y="1835689"/>
                  </a:cubicBezTo>
                  <a:cubicBezTo>
                    <a:pt x="3089501" y="2237575"/>
                    <a:pt x="2880765" y="2918405"/>
                    <a:pt x="2780383" y="3206569"/>
                  </a:cubicBezTo>
                  <a:cubicBezTo>
                    <a:pt x="2921294" y="2977145"/>
                    <a:pt x="3167317" y="2264213"/>
                    <a:pt x="3233888" y="1862327"/>
                  </a:cubicBezTo>
                  <a:cubicBezTo>
                    <a:pt x="3300459" y="1460441"/>
                    <a:pt x="3257687" y="1051459"/>
                    <a:pt x="3179811" y="795255"/>
                  </a:cubicBezTo>
                  <a:close/>
                  <a:moveTo>
                    <a:pt x="2620412" y="665765"/>
                  </a:moveTo>
                  <a:cubicBezTo>
                    <a:pt x="2646745" y="958007"/>
                    <a:pt x="2668592" y="1301640"/>
                    <a:pt x="2596673" y="1706199"/>
                  </a:cubicBezTo>
                  <a:cubicBezTo>
                    <a:pt x="2524754" y="2110758"/>
                    <a:pt x="2289282" y="2804957"/>
                    <a:pt x="2188900" y="3093121"/>
                  </a:cubicBezTo>
                  <a:cubicBezTo>
                    <a:pt x="2329811" y="2863697"/>
                    <a:pt x="2602570" y="2137396"/>
                    <a:pt x="2674489" y="1732837"/>
                  </a:cubicBezTo>
                  <a:cubicBezTo>
                    <a:pt x="2746408" y="1328278"/>
                    <a:pt x="2698288" y="921969"/>
                    <a:pt x="2620412" y="665765"/>
                  </a:cubicBezTo>
                  <a:close/>
                  <a:moveTo>
                    <a:pt x="1985519" y="434221"/>
                  </a:moveTo>
                  <a:cubicBezTo>
                    <a:pt x="2043722" y="-103807"/>
                    <a:pt x="4417749" y="-189981"/>
                    <a:pt x="4391835" y="450263"/>
                  </a:cubicBezTo>
                  <a:lnTo>
                    <a:pt x="4525107" y="7837035"/>
                  </a:lnTo>
                  <a:cubicBezTo>
                    <a:pt x="3016738" y="7829219"/>
                    <a:pt x="1391139" y="7704175"/>
                    <a:pt x="0" y="6758511"/>
                  </a:cubicBezTo>
                  <a:cubicBezTo>
                    <a:pt x="1078523" y="5125095"/>
                    <a:pt x="1774503" y="2724129"/>
                    <a:pt x="1985519" y="434221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" name="任意多边形 102"/>
            <p:cNvSpPr/>
            <p:nvPr/>
          </p:nvSpPr>
          <p:spPr>
            <a:xfrm>
              <a:off x="2375161" y="4113567"/>
              <a:ext cx="725897" cy="1477709"/>
            </a:xfrm>
            <a:custGeom>
              <a:avLst/>
              <a:gdLst>
                <a:gd name="connsiteX0" fmla="*/ 656007 w 3900143"/>
                <a:gd name="connsiteY0" fmla="*/ 6128794 h 7362092"/>
                <a:gd name="connsiteX1" fmla="*/ 664653 w 3900143"/>
                <a:gd name="connsiteY1" fmla="*/ 6210448 h 7362092"/>
                <a:gd name="connsiteX2" fmla="*/ 647180 w 3900143"/>
                <a:gd name="connsiteY2" fmla="*/ 6293454 h 7362092"/>
                <a:gd name="connsiteX3" fmla="*/ 638532 w 3900143"/>
                <a:gd name="connsiteY3" fmla="*/ 6211800 h 7362092"/>
                <a:gd name="connsiteX4" fmla="*/ 656007 w 3900143"/>
                <a:gd name="connsiteY4" fmla="*/ 6128794 h 7362092"/>
                <a:gd name="connsiteX5" fmla="*/ 543607 w 3900143"/>
                <a:gd name="connsiteY5" fmla="*/ 6053824 h 7362092"/>
                <a:gd name="connsiteX6" fmla="*/ 545731 w 3900143"/>
                <a:gd name="connsiteY6" fmla="*/ 6054968 h 7362092"/>
                <a:gd name="connsiteX7" fmla="*/ 508747 w 3900143"/>
                <a:gd name="connsiteY7" fmla="*/ 6146604 h 7362092"/>
                <a:gd name="connsiteX8" fmla="*/ 527714 w 3900143"/>
                <a:gd name="connsiteY8" fmla="*/ 6243586 h 7362092"/>
                <a:gd name="connsiteX9" fmla="*/ 525411 w 3900143"/>
                <a:gd name="connsiteY9" fmla="*/ 6244310 h 7362092"/>
                <a:gd name="connsiteX10" fmla="*/ 488977 w 3900143"/>
                <a:gd name="connsiteY10" fmla="*/ 6144718 h 7362092"/>
                <a:gd name="connsiteX11" fmla="*/ 534246 w 3900143"/>
                <a:gd name="connsiteY11" fmla="*/ 6054880 h 7362092"/>
                <a:gd name="connsiteX12" fmla="*/ 543607 w 3900143"/>
                <a:gd name="connsiteY12" fmla="*/ 6053824 h 7362092"/>
                <a:gd name="connsiteX13" fmla="*/ 1779641 w 3900143"/>
                <a:gd name="connsiteY13" fmla="*/ 5942864 h 7362092"/>
                <a:gd name="connsiteX14" fmla="*/ 1805277 w 3900143"/>
                <a:gd name="connsiteY14" fmla="*/ 6020870 h 7362092"/>
                <a:gd name="connsiteX15" fmla="*/ 1805663 w 3900143"/>
                <a:gd name="connsiteY15" fmla="*/ 6105694 h 7362092"/>
                <a:gd name="connsiteX16" fmla="*/ 1780026 w 3900143"/>
                <a:gd name="connsiteY16" fmla="*/ 6027690 h 7362092"/>
                <a:gd name="connsiteX17" fmla="*/ 1779641 w 3900143"/>
                <a:gd name="connsiteY17" fmla="*/ 5942864 h 7362092"/>
                <a:gd name="connsiteX18" fmla="*/ 896331 w 3900143"/>
                <a:gd name="connsiteY18" fmla="*/ 5920942 h 7362092"/>
                <a:gd name="connsiteX19" fmla="*/ 971009 w 3900143"/>
                <a:gd name="connsiteY19" fmla="*/ 5950108 h 7362092"/>
                <a:gd name="connsiteX20" fmla="*/ 1048127 w 3900143"/>
                <a:gd name="connsiteY20" fmla="*/ 5928184 h 7362092"/>
                <a:gd name="connsiteX21" fmla="*/ 1048781 w 3900143"/>
                <a:gd name="connsiteY21" fmla="*/ 5930242 h 7362092"/>
                <a:gd name="connsiteX22" fmla="*/ 970150 w 3900143"/>
                <a:gd name="connsiteY22" fmla="*/ 5968160 h 7362092"/>
                <a:gd name="connsiteX23" fmla="*/ 895482 w 3900143"/>
                <a:gd name="connsiteY23" fmla="*/ 5922926 h 7362092"/>
                <a:gd name="connsiteX24" fmla="*/ 896331 w 3900143"/>
                <a:gd name="connsiteY24" fmla="*/ 5920942 h 7362092"/>
                <a:gd name="connsiteX25" fmla="*/ 1653982 w 3900143"/>
                <a:gd name="connsiteY25" fmla="*/ 5893226 h 7362092"/>
                <a:gd name="connsiteX26" fmla="*/ 1656300 w 3900143"/>
                <a:gd name="connsiteY26" fmla="*/ 5893898 h 7362092"/>
                <a:gd name="connsiteX27" fmla="*/ 1639427 w 3900143"/>
                <a:gd name="connsiteY27" fmla="*/ 5991266 h 7362092"/>
                <a:gd name="connsiteX28" fmla="*/ 1678378 w 3900143"/>
                <a:gd name="connsiteY28" fmla="*/ 6082084 h 7362092"/>
                <a:gd name="connsiteX29" fmla="*/ 1676279 w 3900143"/>
                <a:gd name="connsiteY29" fmla="*/ 6083276 h 7362092"/>
                <a:gd name="connsiteX30" fmla="*/ 1619703 w 3900143"/>
                <a:gd name="connsiteY30" fmla="*/ 5993582 h 7362092"/>
                <a:gd name="connsiteX31" fmla="*/ 1645053 w 3900143"/>
                <a:gd name="connsiteY31" fmla="*/ 5896230 h 7362092"/>
                <a:gd name="connsiteX32" fmla="*/ 1653982 w 3900143"/>
                <a:gd name="connsiteY32" fmla="*/ 5893226 h 7362092"/>
                <a:gd name="connsiteX33" fmla="*/ 3336490 w 3900143"/>
                <a:gd name="connsiteY33" fmla="*/ 5869164 h 7362092"/>
                <a:gd name="connsiteX34" fmla="*/ 2136436 w 3900143"/>
                <a:gd name="connsiteY34" fmla="*/ 6505180 h 7362092"/>
                <a:gd name="connsiteX35" fmla="*/ 221352 w 3900143"/>
                <a:gd name="connsiteY35" fmla="*/ 6588924 h 7362092"/>
                <a:gd name="connsiteX36" fmla="*/ 2098939 w 3900143"/>
                <a:gd name="connsiteY36" fmla="*/ 6668450 h 7362092"/>
                <a:gd name="connsiteX37" fmla="*/ 3336490 w 3900143"/>
                <a:gd name="connsiteY37" fmla="*/ 5869164 h 7362092"/>
                <a:gd name="connsiteX38" fmla="*/ 994981 w 3900143"/>
                <a:gd name="connsiteY38" fmla="*/ 5865160 h 7362092"/>
                <a:gd name="connsiteX39" fmla="*/ 1077986 w 3900143"/>
                <a:gd name="connsiteY39" fmla="*/ 5882634 h 7362092"/>
                <a:gd name="connsiteX40" fmla="*/ 996332 w 3900143"/>
                <a:gd name="connsiteY40" fmla="*/ 5891282 h 7362092"/>
                <a:gd name="connsiteX41" fmla="*/ 913327 w 3900143"/>
                <a:gd name="connsiteY41" fmla="*/ 5873808 h 7362092"/>
                <a:gd name="connsiteX42" fmla="*/ 929305 w 3900143"/>
                <a:gd name="connsiteY42" fmla="*/ 5869382 h 7362092"/>
                <a:gd name="connsiteX43" fmla="*/ 994981 w 3900143"/>
                <a:gd name="connsiteY43" fmla="*/ 5865160 h 7362092"/>
                <a:gd name="connsiteX44" fmla="*/ 667324 w 3900143"/>
                <a:gd name="connsiteY44" fmla="*/ 5816438 h 7362092"/>
                <a:gd name="connsiteX45" fmla="*/ 647489 w 3900143"/>
                <a:gd name="connsiteY45" fmla="*/ 5819466 h 7362092"/>
                <a:gd name="connsiteX46" fmla="*/ 614444 w 3900143"/>
                <a:gd name="connsiteY46" fmla="*/ 5864500 h 7362092"/>
                <a:gd name="connsiteX47" fmla="*/ 662508 w 3900143"/>
                <a:gd name="connsiteY47" fmla="*/ 5917380 h 7362092"/>
                <a:gd name="connsiteX48" fmla="*/ 715388 w 3900143"/>
                <a:gd name="connsiteY48" fmla="*/ 5869320 h 7362092"/>
                <a:gd name="connsiteX49" fmla="*/ 667324 w 3900143"/>
                <a:gd name="connsiteY49" fmla="*/ 5816438 h 7362092"/>
                <a:gd name="connsiteX50" fmla="*/ 968648 w 3900143"/>
                <a:gd name="connsiteY50" fmla="*/ 5778918 h 7362092"/>
                <a:gd name="connsiteX51" fmla="*/ 1043240 w 3900143"/>
                <a:gd name="connsiteY51" fmla="*/ 5825656 h 7362092"/>
                <a:gd name="connsiteX52" fmla="*/ 1042390 w 3900143"/>
                <a:gd name="connsiteY52" fmla="*/ 5827714 h 7362092"/>
                <a:gd name="connsiteX53" fmla="*/ 967755 w 3900143"/>
                <a:gd name="connsiteY53" fmla="*/ 5797622 h 7362092"/>
                <a:gd name="connsiteX54" fmla="*/ 890596 w 3900143"/>
                <a:gd name="connsiteY54" fmla="*/ 5820472 h 7362092"/>
                <a:gd name="connsiteX55" fmla="*/ 889944 w 3900143"/>
                <a:gd name="connsiteY55" fmla="*/ 5818340 h 7362092"/>
                <a:gd name="connsiteX56" fmla="*/ 913846 w 3900143"/>
                <a:gd name="connsiteY56" fmla="*/ 5788950 h 7362092"/>
                <a:gd name="connsiteX57" fmla="*/ 938651 w 3900143"/>
                <a:gd name="connsiteY57" fmla="*/ 5780878 h 7362092"/>
                <a:gd name="connsiteX58" fmla="*/ 968648 w 3900143"/>
                <a:gd name="connsiteY58" fmla="*/ 5778918 h 7362092"/>
                <a:gd name="connsiteX59" fmla="*/ 923421 w 3900143"/>
                <a:gd name="connsiteY59" fmla="*/ 5708978 h 7362092"/>
                <a:gd name="connsiteX60" fmla="*/ 1014316 w 3900143"/>
                <a:gd name="connsiteY60" fmla="*/ 5763608 h 7362092"/>
                <a:gd name="connsiteX61" fmla="*/ 1013171 w 3900143"/>
                <a:gd name="connsiteY61" fmla="*/ 5765732 h 7362092"/>
                <a:gd name="connsiteX62" fmla="*/ 921534 w 3900143"/>
                <a:gd name="connsiteY62" fmla="*/ 5728748 h 7362092"/>
                <a:gd name="connsiteX63" fmla="*/ 824552 w 3900143"/>
                <a:gd name="connsiteY63" fmla="*/ 5747714 h 7362092"/>
                <a:gd name="connsiteX64" fmla="*/ 823830 w 3900143"/>
                <a:gd name="connsiteY64" fmla="*/ 5745412 h 7362092"/>
                <a:gd name="connsiteX65" fmla="*/ 854802 w 3900143"/>
                <a:gd name="connsiteY65" fmla="*/ 5715880 h 7362092"/>
                <a:gd name="connsiteX66" fmla="*/ 923421 w 3900143"/>
                <a:gd name="connsiteY66" fmla="*/ 5708978 h 7362092"/>
                <a:gd name="connsiteX67" fmla="*/ 667658 w 3900143"/>
                <a:gd name="connsiteY67" fmla="*/ 5702972 h 7362092"/>
                <a:gd name="connsiteX68" fmla="*/ 732135 w 3900143"/>
                <a:gd name="connsiteY68" fmla="*/ 5773908 h 7362092"/>
                <a:gd name="connsiteX69" fmla="*/ 718280 w 3900143"/>
                <a:gd name="connsiteY69" fmla="*/ 5809766 h 7362092"/>
                <a:gd name="connsiteX70" fmla="*/ 745989 w 3900143"/>
                <a:gd name="connsiteY70" fmla="*/ 5805034 h 7362092"/>
                <a:gd name="connsiteX71" fmla="*/ 810465 w 3900143"/>
                <a:gd name="connsiteY71" fmla="*/ 5875972 h 7362092"/>
                <a:gd name="connsiteX72" fmla="*/ 739528 w 3900143"/>
                <a:gd name="connsiteY72" fmla="*/ 5940448 h 7362092"/>
                <a:gd name="connsiteX73" fmla="*/ 715453 w 3900143"/>
                <a:gd name="connsiteY73" fmla="*/ 5934380 h 7362092"/>
                <a:gd name="connsiteX74" fmla="*/ 723802 w 3900143"/>
                <a:gd name="connsiteY74" fmla="*/ 5968050 h 7362092"/>
                <a:gd name="connsiteX75" fmla="*/ 652863 w 3900143"/>
                <a:gd name="connsiteY75" fmla="*/ 6032528 h 7362092"/>
                <a:gd name="connsiteX76" fmla="*/ 588387 w 3900143"/>
                <a:gd name="connsiteY76" fmla="*/ 5961590 h 7362092"/>
                <a:gd name="connsiteX77" fmla="*/ 603177 w 3900143"/>
                <a:gd name="connsiteY77" fmla="*/ 5924478 h 7362092"/>
                <a:gd name="connsiteX78" fmla="*/ 570260 w 3900143"/>
                <a:gd name="connsiteY78" fmla="*/ 5932372 h 7362092"/>
                <a:gd name="connsiteX79" fmla="*/ 505783 w 3900143"/>
                <a:gd name="connsiteY79" fmla="*/ 5861434 h 7362092"/>
                <a:gd name="connsiteX80" fmla="*/ 576721 w 3900143"/>
                <a:gd name="connsiteY80" fmla="*/ 5796958 h 7362092"/>
                <a:gd name="connsiteX81" fmla="*/ 609613 w 3900143"/>
                <a:gd name="connsiteY81" fmla="*/ 5808602 h 7362092"/>
                <a:gd name="connsiteX82" fmla="*/ 596721 w 3900143"/>
                <a:gd name="connsiteY82" fmla="*/ 5767448 h 7362092"/>
                <a:gd name="connsiteX83" fmla="*/ 641049 w 3900143"/>
                <a:gd name="connsiteY83" fmla="*/ 5707036 h 7362092"/>
                <a:gd name="connsiteX84" fmla="*/ 667658 w 3900143"/>
                <a:gd name="connsiteY84" fmla="*/ 5702972 h 7362092"/>
                <a:gd name="connsiteX85" fmla="*/ 404931 w 3900143"/>
                <a:gd name="connsiteY85" fmla="*/ 5689784 h 7362092"/>
                <a:gd name="connsiteX86" fmla="*/ 495828 w 3900143"/>
                <a:gd name="connsiteY86" fmla="*/ 5744410 h 7362092"/>
                <a:gd name="connsiteX87" fmla="*/ 494682 w 3900143"/>
                <a:gd name="connsiteY87" fmla="*/ 5746538 h 7362092"/>
                <a:gd name="connsiteX88" fmla="*/ 403045 w 3900143"/>
                <a:gd name="connsiteY88" fmla="*/ 5709552 h 7362092"/>
                <a:gd name="connsiteX89" fmla="*/ 306062 w 3900143"/>
                <a:gd name="connsiteY89" fmla="*/ 5728520 h 7362092"/>
                <a:gd name="connsiteX90" fmla="*/ 305339 w 3900143"/>
                <a:gd name="connsiteY90" fmla="*/ 5726216 h 7362092"/>
                <a:gd name="connsiteX91" fmla="*/ 336312 w 3900143"/>
                <a:gd name="connsiteY91" fmla="*/ 5696686 h 7362092"/>
                <a:gd name="connsiteX92" fmla="*/ 404931 w 3900143"/>
                <a:gd name="connsiteY92" fmla="*/ 5689784 h 7362092"/>
                <a:gd name="connsiteX93" fmla="*/ 668628 w 3900143"/>
                <a:gd name="connsiteY93" fmla="*/ 5686156 h 7362092"/>
                <a:gd name="connsiteX94" fmla="*/ 639301 w 3900143"/>
                <a:gd name="connsiteY94" fmla="*/ 5690636 h 7362092"/>
                <a:gd name="connsiteX95" fmla="*/ 590445 w 3900143"/>
                <a:gd name="connsiteY95" fmla="*/ 5757216 h 7362092"/>
                <a:gd name="connsiteX96" fmla="*/ 604654 w 3900143"/>
                <a:gd name="connsiteY96" fmla="*/ 5802572 h 7362092"/>
                <a:gd name="connsiteX97" fmla="*/ 568405 w 3900143"/>
                <a:gd name="connsiteY97" fmla="*/ 5789740 h 7362092"/>
                <a:gd name="connsiteX98" fmla="*/ 490224 w 3900143"/>
                <a:gd name="connsiteY98" fmla="*/ 5860800 h 7362092"/>
                <a:gd name="connsiteX99" fmla="*/ 561282 w 3900143"/>
                <a:gd name="connsiteY99" fmla="*/ 5938980 h 7362092"/>
                <a:gd name="connsiteX100" fmla="*/ 597562 w 3900143"/>
                <a:gd name="connsiteY100" fmla="*/ 5930280 h 7362092"/>
                <a:gd name="connsiteX101" fmla="*/ 581263 w 3900143"/>
                <a:gd name="connsiteY101" fmla="*/ 5971178 h 7362092"/>
                <a:gd name="connsiteX102" fmla="*/ 652321 w 3900143"/>
                <a:gd name="connsiteY102" fmla="*/ 6049360 h 7362092"/>
                <a:gd name="connsiteX103" fmla="*/ 730501 w 3900143"/>
                <a:gd name="connsiteY103" fmla="*/ 5978300 h 7362092"/>
                <a:gd name="connsiteX104" fmla="*/ 721299 w 3900143"/>
                <a:gd name="connsiteY104" fmla="*/ 5941194 h 7362092"/>
                <a:gd name="connsiteX105" fmla="*/ 747834 w 3900143"/>
                <a:gd name="connsiteY105" fmla="*/ 5947880 h 7362092"/>
                <a:gd name="connsiteX106" fmla="*/ 826014 w 3900143"/>
                <a:gd name="connsiteY106" fmla="*/ 5876822 h 7362092"/>
                <a:gd name="connsiteX107" fmla="*/ 754954 w 3900143"/>
                <a:gd name="connsiteY107" fmla="*/ 5798640 h 7362092"/>
                <a:gd name="connsiteX108" fmla="*/ 724415 w 3900143"/>
                <a:gd name="connsiteY108" fmla="*/ 5803854 h 7362092"/>
                <a:gd name="connsiteX109" fmla="*/ 739686 w 3900143"/>
                <a:gd name="connsiteY109" fmla="*/ 5764338 h 7362092"/>
                <a:gd name="connsiteX110" fmla="*/ 668628 w 3900143"/>
                <a:gd name="connsiteY110" fmla="*/ 5686156 h 7362092"/>
                <a:gd name="connsiteX111" fmla="*/ 2120766 w 3900143"/>
                <a:gd name="connsiteY111" fmla="*/ 5664230 h 7362092"/>
                <a:gd name="connsiteX112" fmla="*/ 2121838 w 3900143"/>
                <a:gd name="connsiteY112" fmla="*/ 5666104 h 7362092"/>
                <a:gd name="connsiteX113" fmla="*/ 2052947 w 3900143"/>
                <a:gd name="connsiteY113" fmla="*/ 5719720 h 7362092"/>
                <a:gd name="connsiteX114" fmla="*/ 1970433 w 3900143"/>
                <a:gd name="connsiteY114" fmla="*/ 5691212 h 7362092"/>
                <a:gd name="connsiteX115" fmla="*/ 1970845 w 3900143"/>
                <a:gd name="connsiteY115" fmla="*/ 5689094 h 7362092"/>
                <a:gd name="connsiteX116" fmla="*/ 2049989 w 3900143"/>
                <a:gd name="connsiteY116" fmla="*/ 5701892 h 7362092"/>
                <a:gd name="connsiteX117" fmla="*/ 2120766 w 3900143"/>
                <a:gd name="connsiteY117" fmla="*/ 5664230 h 7362092"/>
                <a:gd name="connsiteX118" fmla="*/ 1724974 w 3900143"/>
                <a:gd name="connsiteY118" fmla="*/ 5635120 h 7362092"/>
                <a:gd name="connsiteX119" fmla="*/ 1706220 w 3900143"/>
                <a:gd name="connsiteY119" fmla="*/ 5642256 h 7362092"/>
                <a:gd name="connsiteX120" fmla="*/ 1683392 w 3900143"/>
                <a:gd name="connsiteY120" fmla="*/ 5693236 h 7362092"/>
                <a:gd name="connsiteX121" fmla="*/ 1741508 w 3900143"/>
                <a:gd name="connsiteY121" fmla="*/ 5734818 h 7362092"/>
                <a:gd name="connsiteX122" fmla="*/ 1783090 w 3900143"/>
                <a:gd name="connsiteY122" fmla="*/ 5676704 h 7362092"/>
                <a:gd name="connsiteX123" fmla="*/ 1724974 w 3900143"/>
                <a:gd name="connsiteY123" fmla="*/ 5635120 h 7362092"/>
                <a:gd name="connsiteX124" fmla="*/ 2103510 w 3900143"/>
                <a:gd name="connsiteY124" fmla="*/ 5609582 h 7362092"/>
                <a:gd name="connsiteX125" fmla="*/ 2140371 w 3900143"/>
                <a:gd name="connsiteY125" fmla="*/ 5613416 h 7362092"/>
                <a:gd name="connsiteX126" fmla="*/ 2062365 w 3900143"/>
                <a:gd name="connsiteY126" fmla="*/ 5639054 h 7362092"/>
                <a:gd name="connsiteX127" fmla="*/ 1977542 w 3900143"/>
                <a:gd name="connsiteY127" fmla="*/ 5639438 h 7362092"/>
                <a:gd name="connsiteX128" fmla="*/ 1992230 w 3900143"/>
                <a:gd name="connsiteY128" fmla="*/ 5631750 h 7362092"/>
                <a:gd name="connsiteX129" fmla="*/ 2055548 w 3900143"/>
                <a:gd name="connsiteY129" fmla="*/ 5613802 h 7362092"/>
                <a:gd name="connsiteX130" fmla="*/ 2103510 w 3900143"/>
                <a:gd name="connsiteY130" fmla="*/ 5609582 h 7362092"/>
                <a:gd name="connsiteX131" fmla="*/ 1479212 w 3900143"/>
                <a:gd name="connsiteY131" fmla="*/ 5565750 h 7362092"/>
                <a:gd name="connsiteX132" fmla="*/ 1542161 w 3900143"/>
                <a:gd name="connsiteY132" fmla="*/ 5600796 h 7362092"/>
                <a:gd name="connsiteX133" fmla="*/ 1541489 w 3900143"/>
                <a:gd name="connsiteY133" fmla="*/ 5603118 h 7362092"/>
                <a:gd name="connsiteX134" fmla="*/ 1444120 w 3900143"/>
                <a:gd name="connsiteY134" fmla="*/ 5586244 h 7362092"/>
                <a:gd name="connsiteX135" fmla="*/ 1353300 w 3900143"/>
                <a:gd name="connsiteY135" fmla="*/ 5625196 h 7362092"/>
                <a:gd name="connsiteX136" fmla="*/ 1352109 w 3900143"/>
                <a:gd name="connsiteY136" fmla="*/ 5623096 h 7362092"/>
                <a:gd name="connsiteX137" fmla="*/ 1376173 w 3900143"/>
                <a:gd name="connsiteY137" fmla="*/ 5587708 h 7362092"/>
                <a:gd name="connsiteX138" fmla="*/ 1441804 w 3900143"/>
                <a:gd name="connsiteY138" fmla="*/ 5566520 h 7362092"/>
                <a:gd name="connsiteX139" fmla="*/ 1479212 w 3900143"/>
                <a:gd name="connsiteY139" fmla="*/ 5565750 h 7362092"/>
                <a:gd name="connsiteX140" fmla="*/ 2730124 w 3900143"/>
                <a:gd name="connsiteY140" fmla="*/ 5553090 h 7362092"/>
                <a:gd name="connsiteX141" fmla="*/ 2761293 w 3900143"/>
                <a:gd name="connsiteY141" fmla="*/ 5629054 h 7362092"/>
                <a:gd name="connsiteX142" fmla="*/ 2767766 w 3900143"/>
                <a:gd name="connsiteY142" fmla="*/ 5713632 h 7362092"/>
                <a:gd name="connsiteX143" fmla="*/ 2736596 w 3900143"/>
                <a:gd name="connsiteY143" fmla="*/ 5637668 h 7362092"/>
                <a:gd name="connsiteX144" fmla="*/ 2730124 w 3900143"/>
                <a:gd name="connsiteY144" fmla="*/ 5553090 h 7362092"/>
                <a:gd name="connsiteX145" fmla="*/ 2041676 w 3900143"/>
                <a:gd name="connsiteY145" fmla="*/ 5533488 h 7362092"/>
                <a:gd name="connsiteX146" fmla="*/ 2094413 w 3900143"/>
                <a:gd name="connsiteY146" fmla="*/ 5565026 h 7362092"/>
                <a:gd name="connsiteX147" fmla="*/ 2094015 w 3900143"/>
                <a:gd name="connsiteY147" fmla="*/ 5567218 h 7362092"/>
                <a:gd name="connsiteX148" fmla="*/ 2014718 w 3900143"/>
                <a:gd name="connsiteY148" fmla="*/ 5553506 h 7362092"/>
                <a:gd name="connsiteX149" fmla="*/ 1944096 w 3900143"/>
                <a:gd name="connsiteY149" fmla="*/ 5592080 h 7362092"/>
                <a:gd name="connsiteX150" fmla="*/ 1943009 w 3900143"/>
                <a:gd name="connsiteY150" fmla="*/ 5590134 h 7362092"/>
                <a:gd name="connsiteX151" fmla="*/ 1960192 w 3900143"/>
                <a:gd name="connsiteY151" fmla="*/ 5556372 h 7362092"/>
                <a:gd name="connsiteX152" fmla="*/ 1982743 w 3900143"/>
                <a:gd name="connsiteY152" fmla="*/ 5543262 h 7362092"/>
                <a:gd name="connsiteX153" fmla="*/ 2011656 w 3900143"/>
                <a:gd name="connsiteY153" fmla="*/ 5535032 h 7362092"/>
                <a:gd name="connsiteX154" fmla="*/ 2041676 w 3900143"/>
                <a:gd name="connsiteY154" fmla="*/ 5533488 h 7362092"/>
                <a:gd name="connsiteX155" fmla="*/ 1701423 w 3900143"/>
                <a:gd name="connsiteY155" fmla="*/ 5524126 h 7362092"/>
                <a:gd name="connsiteX156" fmla="*/ 1779384 w 3900143"/>
                <a:gd name="connsiteY156" fmla="*/ 5579906 h 7362092"/>
                <a:gd name="connsiteX157" fmla="*/ 1773385 w 3900143"/>
                <a:gd name="connsiteY157" fmla="*/ 5617876 h 7362092"/>
                <a:gd name="connsiteX158" fmla="*/ 1799478 w 3900143"/>
                <a:gd name="connsiteY158" fmla="*/ 5607420 h 7362092"/>
                <a:gd name="connsiteX159" fmla="*/ 1877438 w 3900143"/>
                <a:gd name="connsiteY159" fmla="*/ 5663200 h 7362092"/>
                <a:gd name="connsiteX160" fmla="*/ 1821657 w 3900143"/>
                <a:gd name="connsiteY160" fmla="*/ 5741160 h 7362092"/>
                <a:gd name="connsiteX161" fmla="*/ 1796844 w 3900143"/>
                <a:gd name="connsiteY161" fmla="*/ 5740294 h 7362092"/>
                <a:gd name="connsiteX162" fmla="*/ 1812092 w 3900143"/>
                <a:gd name="connsiteY162" fmla="*/ 5771452 h 7362092"/>
                <a:gd name="connsiteX163" fmla="*/ 1756310 w 3900143"/>
                <a:gd name="connsiteY163" fmla="*/ 5849416 h 7362092"/>
                <a:gd name="connsiteX164" fmla="*/ 1678350 w 3900143"/>
                <a:gd name="connsiteY164" fmla="*/ 5793634 h 7362092"/>
                <a:gd name="connsiteX165" fmla="*/ 1685000 w 3900143"/>
                <a:gd name="connsiteY165" fmla="*/ 5754242 h 7362092"/>
                <a:gd name="connsiteX166" fmla="*/ 1654480 w 3900143"/>
                <a:gd name="connsiteY166" fmla="*/ 5768884 h 7362092"/>
                <a:gd name="connsiteX167" fmla="*/ 1576520 w 3900143"/>
                <a:gd name="connsiteY167" fmla="*/ 5713104 h 7362092"/>
                <a:gd name="connsiteX168" fmla="*/ 1632300 w 3900143"/>
                <a:gd name="connsiteY168" fmla="*/ 5635144 h 7362092"/>
                <a:gd name="connsiteX169" fmla="*/ 1666906 w 3900143"/>
                <a:gd name="connsiteY169" fmla="*/ 5639606 h 7362092"/>
                <a:gd name="connsiteX170" fmla="*/ 1645643 w 3900143"/>
                <a:gd name="connsiteY170" fmla="*/ 5602086 h 7362092"/>
                <a:gd name="connsiteX171" fmla="*/ 1676266 w 3900143"/>
                <a:gd name="connsiteY171" fmla="*/ 5533698 h 7362092"/>
                <a:gd name="connsiteX172" fmla="*/ 1701423 w 3900143"/>
                <a:gd name="connsiteY172" fmla="*/ 5524126 h 7362092"/>
                <a:gd name="connsiteX173" fmla="*/ 2601226 w 3900143"/>
                <a:gd name="connsiteY173" fmla="*/ 5512598 h 7362092"/>
                <a:gd name="connsiteX174" fmla="*/ 2603586 w 3900143"/>
                <a:gd name="connsiteY174" fmla="*/ 5513102 h 7362092"/>
                <a:gd name="connsiteX175" fmla="*/ 2593745 w 3900143"/>
                <a:gd name="connsiteY175" fmla="*/ 5611430 h 7362092"/>
                <a:gd name="connsiteX176" fmla="*/ 2639114 w 3900143"/>
                <a:gd name="connsiteY176" fmla="*/ 5699218 h 7362092"/>
                <a:gd name="connsiteX177" fmla="*/ 2637106 w 3900143"/>
                <a:gd name="connsiteY177" fmla="*/ 5700558 h 7362092"/>
                <a:gd name="connsiteX178" fmla="*/ 2574238 w 3900143"/>
                <a:gd name="connsiteY178" fmla="*/ 5615154 h 7362092"/>
                <a:gd name="connsiteX179" fmla="*/ 2592536 w 3900143"/>
                <a:gd name="connsiteY179" fmla="*/ 5516234 h 7362092"/>
                <a:gd name="connsiteX180" fmla="*/ 2601226 w 3900143"/>
                <a:gd name="connsiteY180" fmla="*/ 5512598 h 7362092"/>
                <a:gd name="connsiteX181" fmla="*/ 1698833 w 3900143"/>
                <a:gd name="connsiteY181" fmla="*/ 5507484 h 7362092"/>
                <a:gd name="connsiteX182" fmla="*/ 1671105 w 3900143"/>
                <a:gd name="connsiteY182" fmla="*/ 5518034 h 7362092"/>
                <a:gd name="connsiteX183" fmla="*/ 1637355 w 3900143"/>
                <a:gd name="connsiteY183" fmla="*/ 5593404 h 7362092"/>
                <a:gd name="connsiteX184" fmla="*/ 1660789 w 3900143"/>
                <a:gd name="connsiteY184" fmla="*/ 5634754 h 7362092"/>
                <a:gd name="connsiteX185" fmla="*/ 1622652 w 3900143"/>
                <a:gd name="connsiteY185" fmla="*/ 5629838 h 7362092"/>
                <a:gd name="connsiteX186" fmla="*/ 1561175 w 3900143"/>
                <a:gd name="connsiteY186" fmla="*/ 5715758 h 7362092"/>
                <a:gd name="connsiteX187" fmla="*/ 1647094 w 3900143"/>
                <a:gd name="connsiteY187" fmla="*/ 5777236 h 7362092"/>
                <a:gd name="connsiteX188" fmla="*/ 1680731 w 3900143"/>
                <a:gd name="connsiteY188" fmla="*/ 5761096 h 7362092"/>
                <a:gd name="connsiteX189" fmla="*/ 1673403 w 3900143"/>
                <a:gd name="connsiteY189" fmla="*/ 5804508 h 7362092"/>
                <a:gd name="connsiteX190" fmla="*/ 1759322 w 3900143"/>
                <a:gd name="connsiteY190" fmla="*/ 5865984 h 7362092"/>
                <a:gd name="connsiteX191" fmla="*/ 1820798 w 3900143"/>
                <a:gd name="connsiteY191" fmla="*/ 5780064 h 7362092"/>
                <a:gd name="connsiteX192" fmla="*/ 1803994 w 3900143"/>
                <a:gd name="connsiteY192" fmla="*/ 5745726 h 7362092"/>
                <a:gd name="connsiteX193" fmla="*/ 1831341 w 3900143"/>
                <a:gd name="connsiteY193" fmla="*/ 5746680 h 7362092"/>
                <a:gd name="connsiteX194" fmla="*/ 1892818 w 3900143"/>
                <a:gd name="connsiteY194" fmla="*/ 5660758 h 7362092"/>
                <a:gd name="connsiteX195" fmla="*/ 1806896 w 3900143"/>
                <a:gd name="connsiteY195" fmla="*/ 5599280 h 7362092"/>
                <a:gd name="connsiteX196" fmla="*/ 1778139 w 3900143"/>
                <a:gd name="connsiteY196" fmla="*/ 5610806 h 7362092"/>
                <a:gd name="connsiteX197" fmla="*/ 1784752 w 3900143"/>
                <a:gd name="connsiteY197" fmla="*/ 5568962 h 7362092"/>
                <a:gd name="connsiteX198" fmla="*/ 1698833 w 3900143"/>
                <a:gd name="connsiteY198" fmla="*/ 5507484 h 7362092"/>
                <a:gd name="connsiteX199" fmla="*/ 1990131 w 3900143"/>
                <a:gd name="connsiteY199" fmla="*/ 5475406 h 7362092"/>
                <a:gd name="connsiteX200" fmla="*/ 2053079 w 3900143"/>
                <a:gd name="connsiteY200" fmla="*/ 5510454 h 7362092"/>
                <a:gd name="connsiteX201" fmla="*/ 2052406 w 3900143"/>
                <a:gd name="connsiteY201" fmla="*/ 5512772 h 7362092"/>
                <a:gd name="connsiteX202" fmla="*/ 1955039 w 3900143"/>
                <a:gd name="connsiteY202" fmla="*/ 5495900 h 7362092"/>
                <a:gd name="connsiteX203" fmla="*/ 1864219 w 3900143"/>
                <a:gd name="connsiteY203" fmla="*/ 5534850 h 7362092"/>
                <a:gd name="connsiteX204" fmla="*/ 1863029 w 3900143"/>
                <a:gd name="connsiteY204" fmla="*/ 5532752 h 7362092"/>
                <a:gd name="connsiteX205" fmla="*/ 1887093 w 3900143"/>
                <a:gd name="connsiteY205" fmla="*/ 5497364 h 7362092"/>
                <a:gd name="connsiteX206" fmla="*/ 1952723 w 3900143"/>
                <a:gd name="connsiteY206" fmla="*/ 5476176 h 7362092"/>
                <a:gd name="connsiteX207" fmla="*/ 1990131 w 3900143"/>
                <a:gd name="connsiteY207" fmla="*/ 5475406 h 7362092"/>
                <a:gd name="connsiteX208" fmla="*/ 776380 w 3900143"/>
                <a:gd name="connsiteY208" fmla="*/ 5463396 h 7362092"/>
                <a:gd name="connsiteX209" fmla="*/ 845429 w 3900143"/>
                <a:gd name="connsiteY209" fmla="*/ 5548908 h 7362092"/>
                <a:gd name="connsiteX210" fmla="*/ 801664 w 3900143"/>
                <a:gd name="connsiteY210" fmla="*/ 5649726 h 7362092"/>
                <a:gd name="connsiteX211" fmla="*/ 798797 w 3900143"/>
                <a:gd name="connsiteY211" fmla="*/ 5649182 h 7362092"/>
                <a:gd name="connsiteX212" fmla="*/ 820938 w 3900143"/>
                <a:gd name="connsiteY212" fmla="*/ 5552230 h 7362092"/>
                <a:gd name="connsiteX213" fmla="*/ 773760 w 3900143"/>
                <a:gd name="connsiteY213" fmla="*/ 5464684 h 7362092"/>
                <a:gd name="connsiteX214" fmla="*/ 776380 w 3900143"/>
                <a:gd name="connsiteY214" fmla="*/ 5463396 h 7362092"/>
                <a:gd name="connsiteX215" fmla="*/ 571062 w 3900143"/>
                <a:gd name="connsiteY215" fmla="*/ 5458498 h 7362092"/>
                <a:gd name="connsiteX216" fmla="*/ 573188 w 3900143"/>
                <a:gd name="connsiteY216" fmla="*/ 5459644 h 7362092"/>
                <a:gd name="connsiteX217" fmla="*/ 536202 w 3900143"/>
                <a:gd name="connsiteY217" fmla="*/ 5551282 h 7362092"/>
                <a:gd name="connsiteX218" fmla="*/ 555169 w 3900143"/>
                <a:gd name="connsiteY218" fmla="*/ 5648264 h 7362092"/>
                <a:gd name="connsiteX219" fmla="*/ 552866 w 3900143"/>
                <a:gd name="connsiteY219" fmla="*/ 5648986 h 7362092"/>
                <a:gd name="connsiteX220" fmla="*/ 516434 w 3900143"/>
                <a:gd name="connsiteY220" fmla="*/ 5549394 h 7362092"/>
                <a:gd name="connsiteX221" fmla="*/ 561701 w 3900143"/>
                <a:gd name="connsiteY221" fmla="*/ 5459558 h 7362092"/>
                <a:gd name="connsiteX222" fmla="*/ 571062 w 3900143"/>
                <a:gd name="connsiteY222" fmla="*/ 5458498 h 7362092"/>
                <a:gd name="connsiteX223" fmla="*/ 736232 w 3900143"/>
                <a:gd name="connsiteY223" fmla="*/ 5454830 h 7362092"/>
                <a:gd name="connsiteX224" fmla="*/ 774150 w 3900143"/>
                <a:gd name="connsiteY224" fmla="*/ 5533466 h 7362092"/>
                <a:gd name="connsiteX225" fmla="*/ 728917 w 3900143"/>
                <a:gd name="connsiteY225" fmla="*/ 5608132 h 7362092"/>
                <a:gd name="connsiteX226" fmla="*/ 726933 w 3900143"/>
                <a:gd name="connsiteY226" fmla="*/ 5607280 h 7362092"/>
                <a:gd name="connsiteX227" fmla="*/ 756099 w 3900143"/>
                <a:gd name="connsiteY227" fmla="*/ 5532602 h 7362092"/>
                <a:gd name="connsiteX228" fmla="*/ 734175 w 3900143"/>
                <a:gd name="connsiteY228" fmla="*/ 5455486 h 7362092"/>
                <a:gd name="connsiteX229" fmla="*/ 736232 w 3900143"/>
                <a:gd name="connsiteY229" fmla="*/ 5454830 h 7362092"/>
                <a:gd name="connsiteX230" fmla="*/ 632135 w 3900143"/>
                <a:gd name="connsiteY230" fmla="*/ 5449864 h 7362092"/>
                <a:gd name="connsiteX231" fmla="*/ 634193 w 3900143"/>
                <a:gd name="connsiteY231" fmla="*/ 5450714 h 7362092"/>
                <a:gd name="connsiteX232" fmla="*/ 604103 w 3900143"/>
                <a:gd name="connsiteY232" fmla="*/ 5525348 h 7362092"/>
                <a:gd name="connsiteX233" fmla="*/ 626953 w 3900143"/>
                <a:gd name="connsiteY233" fmla="*/ 5602510 h 7362092"/>
                <a:gd name="connsiteX234" fmla="*/ 624820 w 3900143"/>
                <a:gd name="connsiteY234" fmla="*/ 5603162 h 7362092"/>
                <a:gd name="connsiteX235" fmla="*/ 585397 w 3900143"/>
                <a:gd name="connsiteY235" fmla="*/ 5524458 h 7362092"/>
                <a:gd name="connsiteX236" fmla="*/ 623378 w 3900143"/>
                <a:gd name="connsiteY236" fmla="*/ 5451006 h 7362092"/>
                <a:gd name="connsiteX237" fmla="*/ 632135 w 3900143"/>
                <a:gd name="connsiteY237" fmla="*/ 5449864 h 7362092"/>
                <a:gd name="connsiteX238" fmla="*/ 687837 w 3900143"/>
                <a:gd name="connsiteY238" fmla="*/ 5442008 h 7362092"/>
                <a:gd name="connsiteX239" fmla="*/ 696483 w 3900143"/>
                <a:gd name="connsiteY239" fmla="*/ 5523664 h 7362092"/>
                <a:gd name="connsiteX240" fmla="*/ 679945 w 3900143"/>
                <a:gd name="connsiteY240" fmla="*/ 5604354 h 7362092"/>
                <a:gd name="connsiteX241" fmla="*/ 774659 w 3900143"/>
                <a:gd name="connsiteY241" fmla="*/ 5716112 h 7362092"/>
                <a:gd name="connsiteX242" fmla="*/ 752601 w 3900143"/>
                <a:gd name="connsiteY242" fmla="*/ 5773200 h 7362092"/>
                <a:gd name="connsiteX243" fmla="*/ 796718 w 3900143"/>
                <a:gd name="connsiteY243" fmla="*/ 5765668 h 7362092"/>
                <a:gd name="connsiteX244" fmla="*/ 899374 w 3900143"/>
                <a:gd name="connsiteY244" fmla="*/ 5878610 h 7362092"/>
                <a:gd name="connsiteX245" fmla="*/ 828924 w 3900143"/>
                <a:gd name="connsiteY245" fmla="*/ 5974736 h 7362092"/>
                <a:gd name="connsiteX246" fmla="*/ 919627 w 3900143"/>
                <a:gd name="connsiteY246" fmla="*/ 6013506 h 7362092"/>
                <a:gd name="connsiteX247" fmla="*/ 1014284 w 3900143"/>
                <a:gd name="connsiteY247" fmla="*/ 5983006 h 7362092"/>
                <a:gd name="connsiteX248" fmla="*/ 1015072 w 3900143"/>
                <a:gd name="connsiteY248" fmla="*/ 5985814 h 7362092"/>
                <a:gd name="connsiteX249" fmla="*/ 918449 w 3900143"/>
                <a:gd name="connsiteY249" fmla="*/ 6038192 h 7362092"/>
                <a:gd name="connsiteX250" fmla="*/ 827251 w 3900143"/>
                <a:gd name="connsiteY250" fmla="*/ 5976854 h 7362092"/>
                <a:gd name="connsiteX251" fmla="*/ 827965 w 3900143"/>
                <a:gd name="connsiteY251" fmla="*/ 5975014 h 7362092"/>
                <a:gd name="connsiteX252" fmla="*/ 786431 w 3900143"/>
                <a:gd name="connsiteY252" fmla="*/ 5981268 h 7362092"/>
                <a:gd name="connsiteX253" fmla="*/ 748098 w 3900143"/>
                <a:gd name="connsiteY253" fmla="*/ 5971606 h 7362092"/>
                <a:gd name="connsiteX254" fmla="*/ 761391 w 3900143"/>
                <a:gd name="connsiteY254" fmla="*/ 6025216 h 7362092"/>
                <a:gd name="connsiteX255" fmla="*/ 753783 w 3900143"/>
                <a:gd name="connsiteY255" fmla="*/ 6058890 h 7362092"/>
                <a:gd name="connsiteX256" fmla="*/ 817954 w 3900143"/>
                <a:gd name="connsiteY256" fmla="*/ 6144252 h 7362092"/>
                <a:gd name="connsiteX257" fmla="*/ 774189 w 3900143"/>
                <a:gd name="connsiteY257" fmla="*/ 6245072 h 7362092"/>
                <a:gd name="connsiteX258" fmla="*/ 771321 w 3900143"/>
                <a:gd name="connsiteY258" fmla="*/ 6244528 h 7362092"/>
                <a:gd name="connsiteX259" fmla="*/ 793463 w 3900143"/>
                <a:gd name="connsiteY259" fmla="*/ 6147576 h 7362092"/>
                <a:gd name="connsiteX260" fmla="*/ 751686 w 3900143"/>
                <a:gd name="connsiteY260" fmla="*/ 6064656 h 7362092"/>
                <a:gd name="connsiteX261" fmla="*/ 707718 w 3900143"/>
                <a:gd name="connsiteY261" fmla="*/ 6113246 h 7362092"/>
                <a:gd name="connsiteX262" fmla="*/ 743736 w 3900143"/>
                <a:gd name="connsiteY262" fmla="*/ 6191066 h 7362092"/>
                <a:gd name="connsiteX263" fmla="*/ 698505 w 3900143"/>
                <a:gd name="connsiteY263" fmla="*/ 6265732 h 7362092"/>
                <a:gd name="connsiteX264" fmla="*/ 696518 w 3900143"/>
                <a:gd name="connsiteY264" fmla="*/ 6264882 h 7362092"/>
                <a:gd name="connsiteX265" fmla="*/ 725686 w 3900143"/>
                <a:gd name="connsiteY265" fmla="*/ 6190204 h 7362092"/>
                <a:gd name="connsiteX266" fmla="*/ 704868 w 3900143"/>
                <a:gd name="connsiteY266" fmla="*/ 6114620 h 7362092"/>
                <a:gd name="connsiteX267" fmla="*/ 648447 w 3900143"/>
                <a:gd name="connsiteY267" fmla="*/ 6127872 h 7362092"/>
                <a:gd name="connsiteX268" fmla="*/ 599550 w 3900143"/>
                <a:gd name="connsiteY268" fmla="*/ 6112948 h 7362092"/>
                <a:gd name="connsiteX269" fmla="*/ 573666 w 3900143"/>
                <a:gd name="connsiteY269" fmla="*/ 6182960 h 7362092"/>
                <a:gd name="connsiteX270" fmla="*/ 596516 w 3900143"/>
                <a:gd name="connsiteY270" fmla="*/ 6260118 h 7362092"/>
                <a:gd name="connsiteX271" fmla="*/ 594385 w 3900143"/>
                <a:gd name="connsiteY271" fmla="*/ 6260770 h 7362092"/>
                <a:gd name="connsiteX272" fmla="*/ 554962 w 3900143"/>
                <a:gd name="connsiteY272" fmla="*/ 6182066 h 7362092"/>
                <a:gd name="connsiteX273" fmla="*/ 592677 w 3900143"/>
                <a:gd name="connsiteY273" fmla="*/ 6108782 h 7362092"/>
                <a:gd name="connsiteX274" fmla="*/ 545790 w 3900143"/>
                <a:gd name="connsiteY274" fmla="*/ 6014928 h 7362092"/>
                <a:gd name="connsiteX275" fmla="*/ 569338 w 3900143"/>
                <a:gd name="connsiteY275" fmla="*/ 5955842 h 7362092"/>
                <a:gd name="connsiteX276" fmla="*/ 516929 w 3900143"/>
                <a:gd name="connsiteY276" fmla="*/ 5968410 h 7362092"/>
                <a:gd name="connsiteX277" fmla="*/ 489906 w 3900143"/>
                <a:gd name="connsiteY277" fmla="*/ 5963220 h 7362092"/>
                <a:gd name="connsiteX278" fmla="*/ 405406 w 3900143"/>
                <a:gd name="connsiteY278" fmla="*/ 6018770 h 7362092"/>
                <a:gd name="connsiteX279" fmla="*/ 304588 w 3900143"/>
                <a:gd name="connsiteY279" fmla="*/ 5975004 h 7362092"/>
                <a:gd name="connsiteX280" fmla="*/ 305130 w 3900143"/>
                <a:gd name="connsiteY280" fmla="*/ 5972136 h 7362092"/>
                <a:gd name="connsiteX281" fmla="*/ 402082 w 3900143"/>
                <a:gd name="connsiteY281" fmla="*/ 5994280 h 7362092"/>
                <a:gd name="connsiteX282" fmla="*/ 479165 w 3900143"/>
                <a:gd name="connsiteY282" fmla="*/ 5959316 h 7362092"/>
                <a:gd name="connsiteX283" fmla="*/ 431821 w 3900143"/>
                <a:gd name="connsiteY283" fmla="*/ 5919310 h 7362092"/>
                <a:gd name="connsiteX284" fmla="*/ 358613 w 3900143"/>
                <a:gd name="connsiteY284" fmla="*/ 5944540 h 7362092"/>
                <a:gd name="connsiteX285" fmla="*/ 283947 w 3900143"/>
                <a:gd name="connsiteY285" fmla="*/ 5899308 h 7362092"/>
                <a:gd name="connsiteX286" fmla="*/ 284795 w 3900143"/>
                <a:gd name="connsiteY286" fmla="*/ 5897322 h 7362092"/>
                <a:gd name="connsiteX287" fmla="*/ 359474 w 3900143"/>
                <a:gd name="connsiteY287" fmla="*/ 5926486 h 7362092"/>
                <a:gd name="connsiteX288" fmla="*/ 427248 w 3900143"/>
                <a:gd name="connsiteY288" fmla="*/ 5911314 h 7362092"/>
                <a:gd name="connsiteX289" fmla="*/ 414438 w 3900143"/>
                <a:gd name="connsiteY289" fmla="*/ 5858596 h 7362092"/>
                <a:gd name="connsiteX290" fmla="*/ 339231 w 3900143"/>
                <a:gd name="connsiteY290" fmla="*/ 5865458 h 7362092"/>
                <a:gd name="connsiteX291" fmla="*/ 256224 w 3900143"/>
                <a:gd name="connsiteY291" fmla="*/ 5847982 h 7362092"/>
                <a:gd name="connsiteX292" fmla="*/ 272202 w 3900143"/>
                <a:gd name="connsiteY292" fmla="*/ 5843558 h 7362092"/>
                <a:gd name="connsiteX293" fmla="*/ 337880 w 3900143"/>
                <a:gd name="connsiteY293" fmla="*/ 5839334 h 7362092"/>
                <a:gd name="connsiteX294" fmla="*/ 414458 w 3900143"/>
                <a:gd name="connsiteY294" fmla="*/ 5854220 h 7362092"/>
                <a:gd name="connsiteX295" fmla="*/ 434301 w 3900143"/>
                <a:gd name="connsiteY295" fmla="*/ 5798146 h 7362092"/>
                <a:gd name="connsiteX296" fmla="*/ 366725 w 3900143"/>
                <a:gd name="connsiteY296" fmla="*/ 5774478 h 7362092"/>
                <a:gd name="connsiteX297" fmla="*/ 289566 w 3900143"/>
                <a:gd name="connsiteY297" fmla="*/ 5797328 h 7362092"/>
                <a:gd name="connsiteX298" fmla="*/ 288912 w 3900143"/>
                <a:gd name="connsiteY298" fmla="*/ 5795196 h 7362092"/>
                <a:gd name="connsiteX299" fmla="*/ 312817 w 3900143"/>
                <a:gd name="connsiteY299" fmla="*/ 5765804 h 7362092"/>
                <a:gd name="connsiteX300" fmla="*/ 337621 w 3900143"/>
                <a:gd name="connsiteY300" fmla="*/ 5757734 h 7362092"/>
                <a:gd name="connsiteX301" fmla="*/ 367617 w 3900143"/>
                <a:gd name="connsiteY301" fmla="*/ 5755770 h 7362092"/>
                <a:gd name="connsiteX302" fmla="*/ 439874 w 3900143"/>
                <a:gd name="connsiteY302" fmla="*/ 5791322 h 7362092"/>
                <a:gd name="connsiteX303" fmla="*/ 527216 w 3900143"/>
                <a:gd name="connsiteY303" fmla="*/ 5752808 h 7362092"/>
                <a:gd name="connsiteX304" fmla="*/ 579585 w 3900143"/>
                <a:gd name="connsiteY304" fmla="*/ 5771348 h 7362092"/>
                <a:gd name="connsiteX305" fmla="*/ 559059 w 3900143"/>
                <a:gd name="connsiteY305" fmla="*/ 5705824 h 7362092"/>
                <a:gd name="connsiteX306" fmla="*/ 629638 w 3900143"/>
                <a:gd name="connsiteY306" fmla="*/ 5609638 h 7362092"/>
                <a:gd name="connsiteX307" fmla="*/ 672003 w 3900143"/>
                <a:gd name="connsiteY307" fmla="*/ 5603168 h 7362092"/>
                <a:gd name="connsiteX308" fmla="*/ 678303 w 3900143"/>
                <a:gd name="connsiteY308" fmla="*/ 5604108 h 7362092"/>
                <a:gd name="connsiteX309" fmla="*/ 670362 w 3900143"/>
                <a:gd name="connsiteY309" fmla="*/ 5525014 h 7362092"/>
                <a:gd name="connsiteX310" fmla="*/ 687837 w 3900143"/>
                <a:gd name="connsiteY310" fmla="*/ 5442008 h 7362092"/>
                <a:gd name="connsiteX311" fmla="*/ 683941 w 3900143"/>
                <a:gd name="connsiteY311" fmla="*/ 5401422 h 7362092"/>
                <a:gd name="connsiteX312" fmla="*/ 610129 w 3900143"/>
                <a:gd name="connsiteY312" fmla="*/ 5412692 h 7362092"/>
                <a:gd name="connsiteX313" fmla="*/ 487163 w 3900143"/>
                <a:gd name="connsiteY313" fmla="*/ 5580276 h 7362092"/>
                <a:gd name="connsiteX314" fmla="*/ 522924 w 3900143"/>
                <a:gd name="connsiteY314" fmla="*/ 5694434 h 7362092"/>
                <a:gd name="connsiteX315" fmla="*/ 431684 w 3900143"/>
                <a:gd name="connsiteY315" fmla="*/ 5662136 h 7362092"/>
                <a:gd name="connsiteX316" fmla="*/ 234905 w 3900143"/>
                <a:gd name="connsiteY316" fmla="*/ 5840990 h 7362092"/>
                <a:gd name="connsiteX317" fmla="*/ 413762 w 3900143"/>
                <a:gd name="connsiteY317" fmla="*/ 6037768 h 7362092"/>
                <a:gd name="connsiteX318" fmla="*/ 505072 w 3900143"/>
                <a:gd name="connsiteY318" fmla="*/ 6015874 h 7362092"/>
                <a:gd name="connsiteX319" fmla="*/ 464046 w 3900143"/>
                <a:gd name="connsiteY319" fmla="*/ 6118816 h 7362092"/>
                <a:gd name="connsiteX320" fmla="*/ 642901 w 3900143"/>
                <a:gd name="connsiteY320" fmla="*/ 6315594 h 7362092"/>
                <a:gd name="connsiteX321" fmla="*/ 839680 w 3900143"/>
                <a:gd name="connsiteY321" fmla="*/ 6136738 h 7362092"/>
                <a:gd name="connsiteX322" fmla="*/ 816519 w 3900143"/>
                <a:gd name="connsiteY322" fmla="*/ 6043340 h 7362092"/>
                <a:gd name="connsiteX323" fmla="*/ 883304 w 3900143"/>
                <a:gd name="connsiteY323" fmla="*/ 6060170 h 7362092"/>
                <a:gd name="connsiteX324" fmla="*/ 1080082 w 3900143"/>
                <a:gd name="connsiteY324" fmla="*/ 5881316 h 7362092"/>
                <a:gd name="connsiteX325" fmla="*/ 901226 w 3900143"/>
                <a:gd name="connsiteY325" fmla="*/ 5684538 h 7362092"/>
                <a:gd name="connsiteX326" fmla="*/ 824364 w 3900143"/>
                <a:gd name="connsiteY326" fmla="*/ 5697662 h 7362092"/>
                <a:gd name="connsiteX327" fmla="*/ 862796 w 3900143"/>
                <a:gd name="connsiteY327" fmla="*/ 5598198 h 7362092"/>
                <a:gd name="connsiteX328" fmla="*/ 683941 w 3900143"/>
                <a:gd name="connsiteY328" fmla="*/ 5401422 h 7362092"/>
                <a:gd name="connsiteX329" fmla="*/ 1555544 w 3900143"/>
                <a:gd name="connsiteY329" fmla="*/ 5305454 h 7362092"/>
                <a:gd name="connsiteX330" fmla="*/ 1557864 w 3900143"/>
                <a:gd name="connsiteY330" fmla="*/ 5306126 h 7362092"/>
                <a:gd name="connsiteX331" fmla="*/ 1540990 w 3900143"/>
                <a:gd name="connsiteY331" fmla="*/ 5403496 h 7362092"/>
                <a:gd name="connsiteX332" fmla="*/ 1579940 w 3900143"/>
                <a:gd name="connsiteY332" fmla="*/ 5494316 h 7362092"/>
                <a:gd name="connsiteX333" fmla="*/ 1577842 w 3900143"/>
                <a:gd name="connsiteY333" fmla="*/ 5495506 h 7362092"/>
                <a:gd name="connsiteX334" fmla="*/ 1521267 w 3900143"/>
                <a:gd name="connsiteY334" fmla="*/ 5405810 h 7362092"/>
                <a:gd name="connsiteX335" fmla="*/ 1546615 w 3900143"/>
                <a:gd name="connsiteY335" fmla="*/ 5308460 h 7362092"/>
                <a:gd name="connsiteX336" fmla="*/ 1555544 w 3900143"/>
                <a:gd name="connsiteY336" fmla="*/ 5305454 h 7362092"/>
                <a:gd name="connsiteX337" fmla="*/ 1613432 w 3900143"/>
                <a:gd name="connsiteY337" fmla="*/ 5284160 h 7362092"/>
                <a:gd name="connsiteX338" fmla="*/ 1615623 w 3900143"/>
                <a:gd name="connsiteY338" fmla="*/ 5284558 h 7362092"/>
                <a:gd name="connsiteX339" fmla="*/ 1601913 w 3900143"/>
                <a:gd name="connsiteY339" fmla="*/ 5363854 h 7362092"/>
                <a:gd name="connsiteX340" fmla="*/ 1640488 w 3900143"/>
                <a:gd name="connsiteY340" fmla="*/ 5434480 h 7362092"/>
                <a:gd name="connsiteX341" fmla="*/ 1638540 w 3900143"/>
                <a:gd name="connsiteY341" fmla="*/ 5435566 h 7362092"/>
                <a:gd name="connsiteX342" fmla="*/ 1583438 w 3900143"/>
                <a:gd name="connsiteY342" fmla="*/ 5366920 h 7362092"/>
                <a:gd name="connsiteX343" fmla="*/ 1605112 w 3900143"/>
                <a:gd name="connsiteY343" fmla="*/ 5287120 h 7362092"/>
                <a:gd name="connsiteX344" fmla="*/ 1613432 w 3900143"/>
                <a:gd name="connsiteY344" fmla="*/ 5284160 h 7362092"/>
                <a:gd name="connsiteX345" fmla="*/ 1716244 w 3900143"/>
                <a:gd name="connsiteY345" fmla="*/ 5267110 h 7362092"/>
                <a:gd name="connsiteX346" fmla="*/ 1769861 w 3900143"/>
                <a:gd name="connsiteY346" fmla="*/ 5336006 h 7362092"/>
                <a:gd name="connsiteX347" fmla="*/ 1741353 w 3900143"/>
                <a:gd name="connsiteY347" fmla="*/ 5418518 h 7362092"/>
                <a:gd name="connsiteX348" fmla="*/ 1739234 w 3900143"/>
                <a:gd name="connsiteY348" fmla="*/ 5418104 h 7362092"/>
                <a:gd name="connsiteX349" fmla="*/ 1752031 w 3900143"/>
                <a:gd name="connsiteY349" fmla="*/ 5338960 h 7362092"/>
                <a:gd name="connsiteX350" fmla="*/ 1714370 w 3900143"/>
                <a:gd name="connsiteY350" fmla="*/ 5268186 h 7362092"/>
                <a:gd name="connsiteX351" fmla="*/ 1716244 w 3900143"/>
                <a:gd name="connsiteY351" fmla="*/ 5267110 h 7362092"/>
                <a:gd name="connsiteX352" fmla="*/ 1780646 w 3900143"/>
                <a:gd name="connsiteY352" fmla="*/ 5266452 h 7362092"/>
                <a:gd name="connsiteX353" fmla="*/ 1842793 w 3900143"/>
                <a:gd name="connsiteY353" fmla="*/ 5336102 h 7362092"/>
                <a:gd name="connsiteX354" fmla="*/ 1821224 w 3900143"/>
                <a:gd name="connsiteY354" fmla="*/ 5443872 h 7362092"/>
                <a:gd name="connsiteX355" fmla="*/ 1818306 w 3900143"/>
                <a:gd name="connsiteY355" fmla="*/ 5443944 h 7362092"/>
                <a:gd name="connsiteX356" fmla="*/ 1819550 w 3900143"/>
                <a:gd name="connsiteY356" fmla="*/ 5344504 h 7362092"/>
                <a:gd name="connsiteX357" fmla="*/ 1755005 w 3900143"/>
                <a:gd name="connsiteY357" fmla="*/ 5268846 h 7362092"/>
                <a:gd name="connsiteX358" fmla="*/ 1757296 w 3900143"/>
                <a:gd name="connsiteY358" fmla="*/ 5267036 h 7362092"/>
                <a:gd name="connsiteX359" fmla="*/ 1780646 w 3900143"/>
                <a:gd name="connsiteY359" fmla="*/ 5266452 h 7362092"/>
                <a:gd name="connsiteX360" fmla="*/ 1666234 w 3900143"/>
                <a:gd name="connsiteY360" fmla="*/ 5264760 h 7362092"/>
                <a:gd name="connsiteX361" fmla="*/ 1691870 w 3900143"/>
                <a:gd name="connsiteY361" fmla="*/ 5342766 h 7362092"/>
                <a:gd name="connsiteX362" fmla="*/ 1692682 w 3900143"/>
                <a:gd name="connsiteY362" fmla="*/ 5425130 h 7362092"/>
                <a:gd name="connsiteX363" fmla="*/ 1808794 w 3900143"/>
                <a:gd name="connsiteY363" fmla="*/ 5514454 h 7362092"/>
                <a:gd name="connsiteX364" fmla="*/ 1799243 w 3900143"/>
                <a:gd name="connsiteY364" fmla="*/ 5574906 h 7362092"/>
                <a:gd name="connsiteX365" fmla="*/ 1840786 w 3900143"/>
                <a:gd name="connsiteY365" fmla="*/ 5558258 h 7362092"/>
                <a:gd name="connsiteX366" fmla="*/ 1964912 w 3900143"/>
                <a:gd name="connsiteY366" fmla="*/ 5647070 h 7362092"/>
                <a:gd name="connsiteX367" fmla="*/ 1916268 w 3900143"/>
                <a:gd name="connsiteY367" fmla="*/ 5755868 h 7362092"/>
                <a:gd name="connsiteX368" fmla="*/ 2013097 w 3900143"/>
                <a:gd name="connsiteY368" fmla="*/ 5774682 h 7362092"/>
                <a:gd name="connsiteX369" fmla="*/ 2099217 w 3900143"/>
                <a:gd name="connsiteY369" fmla="*/ 5724946 h 7362092"/>
                <a:gd name="connsiteX370" fmla="*/ 2100578 w 3900143"/>
                <a:gd name="connsiteY370" fmla="*/ 5727526 h 7362092"/>
                <a:gd name="connsiteX371" fmla="*/ 2017142 w 3900143"/>
                <a:gd name="connsiteY371" fmla="*/ 5799064 h 7362092"/>
                <a:gd name="connsiteX372" fmla="*/ 1915077 w 3900143"/>
                <a:gd name="connsiteY372" fmla="*/ 5758290 h 7362092"/>
                <a:gd name="connsiteX373" fmla="*/ 1915388 w 3900143"/>
                <a:gd name="connsiteY373" fmla="*/ 5756342 h 7362092"/>
                <a:gd name="connsiteX374" fmla="*/ 1876100 w 3900143"/>
                <a:gd name="connsiteY374" fmla="*/ 5771196 h 7362092"/>
                <a:gd name="connsiteX375" fmla="*/ 1836593 w 3900143"/>
                <a:gd name="connsiteY375" fmla="*/ 5769818 h 7362092"/>
                <a:gd name="connsiteX376" fmla="*/ 1860869 w 3900143"/>
                <a:gd name="connsiteY376" fmla="*/ 5819430 h 7362092"/>
                <a:gd name="connsiteX377" fmla="*/ 1860517 w 3900143"/>
                <a:gd name="connsiteY377" fmla="*/ 5853950 h 7362092"/>
                <a:gd name="connsiteX378" fmla="*/ 1941215 w 3900143"/>
                <a:gd name="connsiteY378" fmla="*/ 5923898 h 7362092"/>
                <a:gd name="connsiteX379" fmla="*/ 1919646 w 3900143"/>
                <a:gd name="connsiteY379" fmla="*/ 6031668 h 7362092"/>
                <a:gd name="connsiteX380" fmla="*/ 1916728 w 3900143"/>
                <a:gd name="connsiteY380" fmla="*/ 6031742 h 7362092"/>
                <a:gd name="connsiteX381" fmla="*/ 1917972 w 3900143"/>
                <a:gd name="connsiteY381" fmla="*/ 5932302 h 7362092"/>
                <a:gd name="connsiteX382" fmla="*/ 1859682 w 3900143"/>
                <a:gd name="connsiteY382" fmla="*/ 5860030 h 7362092"/>
                <a:gd name="connsiteX383" fmla="*/ 1826923 w 3900143"/>
                <a:gd name="connsiteY383" fmla="*/ 5916782 h 7362092"/>
                <a:gd name="connsiteX384" fmla="*/ 1878511 w 3900143"/>
                <a:gd name="connsiteY384" fmla="*/ 5985280 h 7362092"/>
                <a:gd name="connsiteX385" fmla="*/ 1850004 w 3900143"/>
                <a:gd name="connsiteY385" fmla="*/ 6067792 h 7362092"/>
                <a:gd name="connsiteX386" fmla="*/ 1847884 w 3900143"/>
                <a:gd name="connsiteY386" fmla="*/ 6067380 h 7362092"/>
                <a:gd name="connsiteX387" fmla="*/ 1860683 w 3900143"/>
                <a:gd name="connsiteY387" fmla="*/ 5988238 h 7362092"/>
                <a:gd name="connsiteX388" fmla="*/ 1824426 w 3900143"/>
                <a:gd name="connsiteY388" fmla="*/ 5918726 h 7362092"/>
                <a:gd name="connsiteX389" fmla="*/ 1772057 w 3900143"/>
                <a:gd name="connsiteY389" fmla="*/ 5943554 h 7362092"/>
                <a:gd name="connsiteX390" fmla="*/ 1721114 w 3900143"/>
                <a:gd name="connsiteY390" fmla="*/ 5939256 h 7362092"/>
                <a:gd name="connsiteX391" fmla="*/ 1710543 w 3900143"/>
                <a:gd name="connsiteY391" fmla="*/ 6013144 h 7362092"/>
                <a:gd name="connsiteX392" fmla="*/ 1749118 w 3900143"/>
                <a:gd name="connsiteY392" fmla="*/ 6083768 h 7362092"/>
                <a:gd name="connsiteX393" fmla="*/ 1747172 w 3900143"/>
                <a:gd name="connsiteY393" fmla="*/ 6084854 h 7362092"/>
                <a:gd name="connsiteX394" fmla="*/ 1692070 w 3900143"/>
                <a:gd name="connsiteY394" fmla="*/ 6016208 h 7362092"/>
                <a:gd name="connsiteX395" fmla="*/ 1713519 w 3900143"/>
                <a:gd name="connsiteY395" fmla="*/ 5936628 h 7362092"/>
                <a:gd name="connsiteX396" fmla="*/ 1647931 w 3900143"/>
                <a:gd name="connsiteY396" fmla="*/ 5854742 h 7362092"/>
                <a:gd name="connsiteX397" fmla="*/ 1658518 w 3900143"/>
                <a:gd name="connsiteY397" fmla="*/ 5792024 h 7362092"/>
                <a:gd name="connsiteX398" fmla="*/ 1609928 w 3900143"/>
                <a:gd name="connsiteY398" fmla="*/ 5815340 h 7362092"/>
                <a:gd name="connsiteX399" fmla="*/ 1582417 w 3900143"/>
                <a:gd name="connsiteY399" fmla="*/ 5815952 h 7362092"/>
                <a:gd name="connsiteX400" fmla="*/ 1511500 w 3900143"/>
                <a:gd name="connsiteY400" fmla="*/ 5888040 h 7362092"/>
                <a:gd name="connsiteX401" fmla="*/ 1403728 w 3900143"/>
                <a:gd name="connsiteY401" fmla="*/ 5866470 h 7362092"/>
                <a:gd name="connsiteX402" fmla="*/ 1403655 w 3900143"/>
                <a:gd name="connsiteY402" fmla="*/ 5863552 h 7362092"/>
                <a:gd name="connsiteX403" fmla="*/ 1503096 w 3900143"/>
                <a:gd name="connsiteY403" fmla="*/ 5864798 h 7362092"/>
                <a:gd name="connsiteX404" fmla="*/ 1571095 w 3900143"/>
                <a:gd name="connsiteY404" fmla="*/ 5814394 h 7362092"/>
                <a:gd name="connsiteX405" fmla="*/ 1516393 w 3900143"/>
                <a:gd name="connsiteY405" fmla="*/ 5785248 h 7362092"/>
                <a:gd name="connsiteX406" fmla="*/ 1450133 w 3900143"/>
                <a:gd name="connsiteY406" fmla="*/ 5825320 h 7362092"/>
                <a:gd name="connsiteX407" fmla="*/ 1367621 w 3900143"/>
                <a:gd name="connsiteY407" fmla="*/ 5796814 h 7362092"/>
                <a:gd name="connsiteX408" fmla="*/ 1368032 w 3900143"/>
                <a:gd name="connsiteY408" fmla="*/ 5794692 h 7362092"/>
                <a:gd name="connsiteX409" fmla="*/ 1447176 w 3900143"/>
                <a:gd name="connsiteY409" fmla="*/ 5807488 h 7362092"/>
                <a:gd name="connsiteX410" fmla="*/ 1510240 w 3900143"/>
                <a:gd name="connsiteY410" fmla="*/ 5778394 h 7362092"/>
                <a:gd name="connsiteX411" fmla="*/ 1486622 w 3900143"/>
                <a:gd name="connsiteY411" fmla="*/ 5729552 h 7362092"/>
                <a:gd name="connsiteX412" fmla="*/ 1414543 w 3900143"/>
                <a:gd name="connsiteY412" fmla="*/ 5752086 h 7362092"/>
                <a:gd name="connsiteX413" fmla="*/ 1329718 w 3900143"/>
                <a:gd name="connsiteY413" fmla="*/ 5752470 h 7362092"/>
                <a:gd name="connsiteX414" fmla="*/ 1344406 w 3900143"/>
                <a:gd name="connsiteY414" fmla="*/ 5744782 h 7362092"/>
                <a:gd name="connsiteX415" fmla="*/ 1407726 w 3900143"/>
                <a:gd name="connsiteY415" fmla="*/ 5726832 h 7362092"/>
                <a:gd name="connsiteX416" fmla="*/ 1485721 w 3900143"/>
                <a:gd name="connsiteY416" fmla="*/ 5725270 h 7362092"/>
                <a:gd name="connsiteX417" fmla="*/ 1493320 w 3900143"/>
                <a:gd name="connsiteY417" fmla="*/ 5666276 h 7362092"/>
                <a:gd name="connsiteX418" fmla="*/ 1422277 w 3900143"/>
                <a:gd name="connsiteY418" fmla="*/ 5657358 h 7362092"/>
                <a:gd name="connsiteX419" fmla="*/ 1351654 w 3900143"/>
                <a:gd name="connsiteY419" fmla="*/ 5695934 h 7362092"/>
                <a:gd name="connsiteX420" fmla="*/ 1350566 w 3900143"/>
                <a:gd name="connsiteY420" fmla="*/ 5693988 h 7362092"/>
                <a:gd name="connsiteX421" fmla="*/ 1367750 w 3900143"/>
                <a:gd name="connsiteY421" fmla="*/ 5660224 h 7362092"/>
                <a:gd name="connsiteX422" fmla="*/ 1390300 w 3900143"/>
                <a:gd name="connsiteY422" fmla="*/ 5647114 h 7362092"/>
                <a:gd name="connsiteX423" fmla="*/ 1419212 w 3900143"/>
                <a:gd name="connsiteY423" fmla="*/ 5638882 h 7362092"/>
                <a:gd name="connsiteX424" fmla="*/ 1497332 w 3900143"/>
                <a:gd name="connsiteY424" fmla="*/ 5658432 h 7362092"/>
                <a:gd name="connsiteX425" fmla="*/ 1574613 w 3900143"/>
                <a:gd name="connsiteY425" fmla="*/ 5602400 h 7362092"/>
                <a:gd name="connsiteX426" fmla="*/ 1629712 w 3900143"/>
                <a:gd name="connsiteY426" fmla="*/ 5609506 h 7362092"/>
                <a:gd name="connsiteX427" fmla="*/ 1595856 w 3900143"/>
                <a:gd name="connsiteY427" fmla="*/ 5549768 h 7362092"/>
                <a:gd name="connsiteX428" fmla="*/ 1644613 w 3900143"/>
                <a:gd name="connsiteY428" fmla="*/ 5440882 h 7362092"/>
                <a:gd name="connsiteX429" fmla="*/ 1684668 w 3900143"/>
                <a:gd name="connsiteY429" fmla="*/ 5425642 h 7362092"/>
                <a:gd name="connsiteX430" fmla="*/ 1691025 w 3900143"/>
                <a:gd name="connsiteY430" fmla="*/ 5425236 h 7362092"/>
                <a:gd name="connsiteX431" fmla="*/ 1666618 w 3900143"/>
                <a:gd name="connsiteY431" fmla="*/ 5349584 h 7362092"/>
                <a:gd name="connsiteX432" fmla="*/ 1666234 w 3900143"/>
                <a:gd name="connsiteY432" fmla="*/ 5264760 h 7362092"/>
                <a:gd name="connsiteX433" fmla="*/ 3050371 w 3900143"/>
                <a:gd name="connsiteY433" fmla="*/ 5250692 h 7362092"/>
                <a:gd name="connsiteX434" fmla="*/ 3051574 w 3900143"/>
                <a:gd name="connsiteY434" fmla="*/ 5252484 h 7362092"/>
                <a:gd name="connsiteX435" fmla="*/ 2986710 w 3900143"/>
                <a:gd name="connsiteY435" fmla="*/ 5310906 h 7362092"/>
                <a:gd name="connsiteX436" fmla="*/ 2902362 w 3900143"/>
                <a:gd name="connsiteY436" fmla="*/ 5288394 h 7362092"/>
                <a:gd name="connsiteX437" fmla="*/ 2902621 w 3900143"/>
                <a:gd name="connsiteY437" fmla="*/ 5286252 h 7362092"/>
                <a:gd name="connsiteX438" fmla="*/ 2982479 w 3900143"/>
                <a:gd name="connsiteY438" fmla="*/ 5293336 h 7362092"/>
                <a:gd name="connsiteX439" fmla="*/ 3050371 w 3900143"/>
                <a:gd name="connsiteY439" fmla="*/ 5250692 h 7362092"/>
                <a:gd name="connsiteX440" fmla="*/ 2673562 w 3900143"/>
                <a:gd name="connsiteY440" fmla="*/ 5249322 h 7362092"/>
                <a:gd name="connsiteX441" fmla="*/ 2653511 w 3900143"/>
                <a:gd name="connsiteY441" fmla="*/ 5250064 h 7362092"/>
                <a:gd name="connsiteX442" fmla="*/ 2635317 w 3900143"/>
                <a:gd name="connsiteY442" fmla="*/ 5258526 h 7362092"/>
                <a:gd name="connsiteX443" fmla="*/ 2616207 w 3900143"/>
                <a:gd name="connsiteY443" fmla="*/ 5311014 h 7362092"/>
                <a:gd name="connsiteX444" fmla="*/ 2677157 w 3900143"/>
                <a:gd name="connsiteY444" fmla="*/ 5348316 h 7362092"/>
                <a:gd name="connsiteX445" fmla="*/ 2714461 w 3900143"/>
                <a:gd name="connsiteY445" fmla="*/ 5287368 h 7362092"/>
                <a:gd name="connsiteX446" fmla="*/ 2673562 w 3900143"/>
                <a:gd name="connsiteY446" fmla="*/ 5249322 h 7362092"/>
                <a:gd name="connsiteX447" fmla="*/ 1691893 w 3900143"/>
                <a:gd name="connsiteY447" fmla="*/ 5223470 h 7362092"/>
                <a:gd name="connsiteX448" fmla="*/ 1653884 w 3900143"/>
                <a:gd name="connsiteY448" fmla="*/ 5225902 h 7362092"/>
                <a:gd name="connsiteX449" fmla="*/ 1584097 w 3900143"/>
                <a:gd name="connsiteY449" fmla="*/ 5252454 h 7362092"/>
                <a:gd name="connsiteX450" fmla="*/ 1499150 w 3900143"/>
                <a:gd name="connsiteY450" fmla="*/ 5442160 h 7362092"/>
                <a:gd name="connsiteX451" fmla="*/ 1558133 w 3900143"/>
                <a:gd name="connsiteY451" fmla="*/ 5546236 h 7362092"/>
                <a:gd name="connsiteX452" fmla="*/ 1462139 w 3900143"/>
                <a:gd name="connsiteY452" fmla="*/ 5533862 h 7362092"/>
                <a:gd name="connsiteX453" fmla="*/ 1307405 w 3900143"/>
                <a:gd name="connsiteY453" fmla="*/ 5750122 h 7362092"/>
                <a:gd name="connsiteX454" fmla="*/ 1523666 w 3900143"/>
                <a:gd name="connsiteY454" fmla="*/ 5904854 h 7362092"/>
                <a:gd name="connsiteX455" fmla="*/ 1608324 w 3900143"/>
                <a:gd name="connsiteY455" fmla="*/ 5864236 h 7362092"/>
                <a:gd name="connsiteX456" fmla="*/ 1589879 w 3900143"/>
                <a:gd name="connsiteY456" fmla="*/ 5973506 h 7362092"/>
                <a:gd name="connsiteX457" fmla="*/ 1806139 w 3900143"/>
                <a:gd name="connsiteY457" fmla="*/ 6128238 h 7362092"/>
                <a:gd name="connsiteX458" fmla="*/ 1960873 w 3900143"/>
                <a:gd name="connsiteY458" fmla="*/ 5911978 h 7362092"/>
                <a:gd name="connsiteX459" fmla="*/ 1918577 w 3900143"/>
                <a:gd name="connsiteY459" fmla="*/ 5825546 h 7362092"/>
                <a:gd name="connsiteX460" fmla="*/ 1987408 w 3900143"/>
                <a:gd name="connsiteY460" fmla="*/ 5827946 h 7362092"/>
                <a:gd name="connsiteX461" fmla="*/ 2142142 w 3900143"/>
                <a:gd name="connsiteY461" fmla="*/ 5611686 h 7362092"/>
                <a:gd name="connsiteX462" fmla="*/ 1925882 w 3900143"/>
                <a:gd name="connsiteY462" fmla="*/ 5456954 h 7362092"/>
                <a:gd name="connsiteX463" fmla="*/ 1853503 w 3900143"/>
                <a:gd name="connsiteY463" fmla="*/ 5485958 h 7362092"/>
                <a:gd name="connsiteX464" fmla="*/ 1870144 w 3900143"/>
                <a:gd name="connsiteY464" fmla="*/ 5380634 h 7362092"/>
                <a:gd name="connsiteX465" fmla="*/ 1691893 w 3900143"/>
                <a:gd name="connsiteY465" fmla="*/ 5223470 h 7362092"/>
                <a:gd name="connsiteX466" fmla="*/ 2403404 w 3900143"/>
                <a:gd name="connsiteY466" fmla="*/ 5198510 h 7362092"/>
                <a:gd name="connsiteX467" fmla="*/ 2468706 w 3900143"/>
                <a:gd name="connsiteY467" fmla="*/ 5228948 h 7362092"/>
                <a:gd name="connsiteX468" fmla="*/ 2468202 w 3900143"/>
                <a:gd name="connsiteY468" fmla="*/ 5231312 h 7362092"/>
                <a:gd name="connsiteX469" fmla="*/ 2369873 w 3900143"/>
                <a:gd name="connsiteY469" fmla="*/ 5221470 h 7362092"/>
                <a:gd name="connsiteX470" fmla="*/ 2282083 w 3900143"/>
                <a:gd name="connsiteY470" fmla="*/ 5266840 h 7362092"/>
                <a:gd name="connsiteX471" fmla="*/ 2280744 w 3900143"/>
                <a:gd name="connsiteY471" fmla="*/ 5264830 h 7362092"/>
                <a:gd name="connsiteX472" fmla="*/ 2302207 w 3900143"/>
                <a:gd name="connsiteY472" fmla="*/ 5227806 h 7362092"/>
                <a:gd name="connsiteX473" fmla="*/ 2366148 w 3900143"/>
                <a:gd name="connsiteY473" fmla="*/ 5201964 h 7362092"/>
                <a:gd name="connsiteX474" fmla="*/ 2403404 w 3900143"/>
                <a:gd name="connsiteY474" fmla="*/ 5198510 h 7362092"/>
                <a:gd name="connsiteX475" fmla="*/ 3029237 w 3900143"/>
                <a:gd name="connsiteY475" fmla="*/ 5197422 h 7362092"/>
                <a:gd name="connsiteX476" fmla="*/ 3066278 w 3900143"/>
                <a:gd name="connsiteY476" fmla="*/ 5198600 h 7362092"/>
                <a:gd name="connsiteX477" fmla="*/ 2990313 w 3900143"/>
                <a:gd name="connsiteY477" fmla="*/ 5229770 h 7362092"/>
                <a:gd name="connsiteX478" fmla="*/ 2905737 w 3900143"/>
                <a:gd name="connsiteY478" fmla="*/ 5236242 h 7362092"/>
                <a:gd name="connsiteX479" fmla="*/ 2919835 w 3900143"/>
                <a:gd name="connsiteY479" fmla="*/ 5227520 h 7362092"/>
                <a:gd name="connsiteX480" fmla="*/ 2981702 w 3900143"/>
                <a:gd name="connsiteY480" fmla="*/ 5205074 h 7362092"/>
                <a:gd name="connsiteX481" fmla="*/ 3029237 w 3900143"/>
                <a:gd name="connsiteY481" fmla="*/ 5197422 h 7362092"/>
                <a:gd name="connsiteX482" fmla="*/ 2648953 w 3900143"/>
                <a:gd name="connsiteY482" fmla="*/ 5140050 h 7362092"/>
                <a:gd name="connsiteX483" fmla="*/ 2703817 w 3900143"/>
                <a:gd name="connsiteY483" fmla="*/ 5191086 h 7362092"/>
                <a:gd name="connsiteX484" fmla="*/ 2700559 w 3900143"/>
                <a:gd name="connsiteY484" fmla="*/ 5229388 h 7362092"/>
                <a:gd name="connsiteX485" fmla="*/ 2725834 w 3900143"/>
                <a:gd name="connsiteY485" fmla="*/ 5217086 h 7362092"/>
                <a:gd name="connsiteX486" fmla="*/ 2807596 w 3900143"/>
                <a:gd name="connsiteY486" fmla="*/ 5267126 h 7362092"/>
                <a:gd name="connsiteX487" fmla="*/ 2757555 w 3900143"/>
                <a:gd name="connsiteY487" fmla="*/ 5348890 h 7362092"/>
                <a:gd name="connsiteX488" fmla="*/ 2732744 w 3900143"/>
                <a:gd name="connsiteY488" fmla="*/ 5349806 h 7362092"/>
                <a:gd name="connsiteX489" fmla="*/ 2750188 w 3900143"/>
                <a:gd name="connsiteY489" fmla="*/ 5379790 h 7362092"/>
                <a:gd name="connsiteX490" fmla="*/ 2700146 w 3900143"/>
                <a:gd name="connsiteY490" fmla="*/ 5461556 h 7362092"/>
                <a:gd name="connsiteX491" fmla="*/ 2618383 w 3900143"/>
                <a:gd name="connsiteY491" fmla="*/ 5411514 h 7362092"/>
                <a:gd name="connsiteX492" fmla="*/ 2622189 w 3900143"/>
                <a:gd name="connsiteY492" fmla="*/ 5371746 h 7362092"/>
                <a:gd name="connsiteX493" fmla="*/ 2592799 w 3900143"/>
                <a:gd name="connsiteY493" fmla="*/ 5388542 h 7362092"/>
                <a:gd name="connsiteX494" fmla="*/ 2511036 w 3900143"/>
                <a:gd name="connsiteY494" fmla="*/ 5338500 h 7362092"/>
                <a:gd name="connsiteX495" fmla="*/ 2561077 w 3900143"/>
                <a:gd name="connsiteY495" fmla="*/ 5256738 h 7362092"/>
                <a:gd name="connsiteX496" fmla="*/ 2595915 w 3900143"/>
                <a:gd name="connsiteY496" fmla="*/ 5258704 h 7362092"/>
                <a:gd name="connsiteX497" fmla="*/ 2572013 w 3900143"/>
                <a:gd name="connsiteY497" fmla="*/ 5222808 h 7362092"/>
                <a:gd name="connsiteX498" fmla="*/ 2597648 w 3900143"/>
                <a:gd name="connsiteY498" fmla="*/ 5152398 h 7362092"/>
                <a:gd name="connsiteX499" fmla="*/ 2622054 w 3900143"/>
                <a:gd name="connsiteY499" fmla="*/ 5141044 h 7362092"/>
                <a:gd name="connsiteX500" fmla="*/ 2648953 w 3900143"/>
                <a:gd name="connsiteY500" fmla="*/ 5140050 h 7362092"/>
                <a:gd name="connsiteX501" fmla="*/ 2962101 w 3900143"/>
                <a:gd name="connsiteY501" fmla="*/ 5125962 h 7362092"/>
                <a:gd name="connsiteX502" fmla="*/ 3016966 w 3900143"/>
                <a:gd name="connsiteY502" fmla="*/ 5153634 h 7362092"/>
                <a:gd name="connsiteX503" fmla="*/ 3016726 w 3900143"/>
                <a:gd name="connsiteY503" fmla="*/ 5155848 h 7362092"/>
                <a:gd name="connsiteX504" fmla="*/ 2936650 w 3900143"/>
                <a:gd name="connsiteY504" fmla="*/ 5147862 h 7362092"/>
                <a:gd name="connsiteX505" fmla="*/ 2868978 w 3900143"/>
                <a:gd name="connsiteY505" fmla="*/ 5191408 h 7362092"/>
                <a:gd name="connsiteX506" fmla="*/ 2867755 w 3900143"/>
                <a:gd name="connsiteY506" fmla="*/ 5189544 h 7362092"/>
                <a:gd name="connsiteX507" fmla="*/ 2882470 w 3900143"/>
                <a:gd name="connsiteY507" fmla="*/ 5154636 h 7362092"/>
                <a:gd name="connsiteX508" fmla="*/ 2904022 w 3900143"/>
                <a:gd name="connsiteY508" fmla="*/ 5139940 h 7362092"/>
                <a:gd name="connsiteX509" fmla="*/ 2932269 w 3900143"/>
                <a:gd name="connsiteY509" fmla="*/ 5129656 h 7362092"/>
                <a:gd name="connsiteX510" fmla="*/ 2962101 w 3900143"/>
                <a:gd name="connsiteY510" fmla="*/ 5125962 h 7362092"/>
                <a:gd name="connsiteX511" fmla="*/ 2647920 w 3900143"/>
                <a:gd name="connsiteY511" fmla="*/ 5123536 h 7362092"/>
                <a:gd name="connsiteX512" fmla="*/ 2618276 w 3900143"/>
                <a:gd name="connsiteY512" fmla="*/ 5124632 h 7362092"/>
                <a:gd name="connsiteX513" fmla="*/ 2591377 w 3900143"/>
                <a:gd name="connsiteY513" fmla="*/ 5137144 h 7362092"/>
                <a:gd name="connsiteX514" fmla="*/ 2563123 w 3900143"/>
                <a:gd name="connsiteY514" fmla="*/ 5214742 h 7362092"/>
                <a:gd name="connsiteX515" fmla="*/ 2589465 w 3900143"/>
                <a:gd name="connsiteY515" fmla="*/ 5254304 h 7362092"/>
                <a:gd name="connsiteX516" fmla="*/ 2551073 w 3900143"/>
                <a:gd name="connsiteY516" fmla="*/ 5252138 h 7362092"/>
                <a:gd name="connsiteX517" fmla="*/ 2495922 w 3900143"/>
                <a:gd name="connsiteY517" fmla="*/ 5342250 h 7362092"/>
                <a:gd name="connsiteX518" fmla="*/ 2586032 w 3900143"/>
                <a:gd name="connsiteY518" fmla="*/ 5397400 h 7362092"/>
                <a:gd name="connsiteX519" fmla="*/ 2618423 w 3900143"/>
                <a:gd name="connsiteY519" fmla="*/ 5378888 h 7362092"/>
                <a:gd name="connsiteX520" fmla="*/ 2614230 w 3900143"/>
                <a:gd name="connsiteY520" fmla="*/ 5422714 h 7362092"/>
                <a:gd name="connsiteX521" fmla="*/ 2704339 w 3900143"/>
                <a:gd name="connsiteY521" fmla="*/ 5477866 h 7362092"/>
                <a:gd name="connsiteX522" fmla="*/ 2759491 w 3900143"/>
                <a:gd name="connsiteY522" fmla="*/ 5387756 h 7362092"/>
                <a:gd name="connsiteX523" fmla="*/ 2740265 w 3900143"/>
                <a:gd name="connsiteY523" fmla="*/ 5354710 h 7362092"/>
                <a:gd name="connsiteX524" fmla="*/ 2767610 w 3900143"/>
                <a:gd name="connsiteY524" fmla="*/ 5353700 h 7362092"/>
                <a:gd name="connsiteX525" fmla="*/ 2822761 w 3900143"/>
                <a:gd name="connsiteY525" fmla="*/ 5263588 h 7362092"/>
                <a:gd name="connsiteX526" fmla="*/ 2732649 w 3900143"/>
                <a:gd name="connsiteY526" fmla="*/ 5208436 h 7362092"/>
                <a:gd name="connsiteX527" fmla="*/ 2704793 w 3900143"/>
                <a:gd name="connsiteY527" fmla="*/ 5221994 h 7362092"/>
                <a:gd name="connsiteX528" fmla="*/ 2708386 w 3900143"/>
                <a:gd name="connsiteY528" fmla="*/ 5179784 h 7362092"/>
                <a:gd name="connsiteX529" fmla="*/ 2647920 w 3900143"/>
                <a:gd name="connsiteY529" fmla="*/ 5123536 h 7362092"/>
                <a:gd name="connsiteX530" fmla="*/ 2906521 w 3900143"/>
                <a:gd name="connsiteY530" fmla="*/ 5071730 h 7362092"/>
                <a:gd name="connsiteX531" fmla="*/ 2971822 w 3900143"/>
                <a:gd name="connsiteY531" fmla="*/ 5102170 h 7362092"/>
                <a:gd name="connsiteX532" fmla="*/ 2971317 w 3900143"/>
                <a:gd name="connsiteY532" fmla="*/ 5104528 h 7362092"/>
                <a:gd name="connsiteX533" fmla="*/ 2872990 w 3900143"/>
                <a:gd name="connsiteY533" fmla="*/ 5094688 h 7362092"/>
                <a:gd name="connsiteX534" fmla="*/ 2785200 w 3900143"/>
                <a:gd name="connsiteY534" fmla="*/ 5140058 h 7362092"/>
                <a:gd name="connsiteX535" fmla="*/ 2783862 w 3900143"/>
                <a:gd name="connsiteY535" fmla="*/ 5138050 h 7362092"/>
                <a:gd name="connsiteX536" fmla="*/ 2805324 w 3900143"/>
                <a:gd name="connsiteY536" fmla="*/ 5101026 h 7362092"/>
                <a:gd name="connsiteX537" fmla="*/ 2869264 w 3900143"/>
                <a:gd name="connsiteY537" fmla="*/ 5075182 h 7362092"/>
                <a:gd name="connsiteX538" fmla="*/ 2906521 w 3900143"/>
                <a:gd name="connsiteY538" fmla="*/ 5071730 h 7362092"/>
                <a:gd name="connsiteX539" fmla="*/ 2460857 w 3900143"/>
                <a:gd name="connsiteY539" fmla="*/ 4933408 h 7362092"/>
                <a:gd name="connsiteX540" fmla="*/ 2463219 w 3900143"/>
                <a:gd name="connsiteY540" fmla="*/ 4933912 h 7362092"/>
                <a:gd name="connsiteX541" fmla="*/ 2453377 w 3900143"/>
                <a:gd name="connsiteY541" fmla="*/ 5032240 h 7362092"/>
                <a:gd name="connsiteX542" fmla="*/ 2498745 w 3900143"/>
                <a:gd name="connsiteY542" fmla="*/ 5120030 h 7362092"/>
                <a:gd name="connsiteX543" fmla="*/ 2496737 w 3900143"/>
                <a:gd name="connsiteY543" fmla="*/ 5121368 h 7362092"/>
                <a:gd name="connsiteX544" fmla="*/ 2433870 w 3900143"/>
                <a:gd name="connsiteY544" fmla="*/ 5035964 h 7362092"/>
                <a:gd name="connsiteX545" fmla="*/ 2452167 w 3900143"/>
                <a:gd name="connsiteY545" fmla="*/ 4937046 h 7362092"/>
                <a:gd name="connsiteX546" fmla="*/ 2460857 w 3900143"/>
                <a:gd name="connsiteY546" fmla="*/ 4933408 h 7362092"/>
                <a:gd name="connsiteX547" fmla="*/ 2517067 w 3900143"/>
                <a:gd name="connsiteY547" fmla="*/ 4908014 h 7362092"/>
                <a:gd name="connsiteX548" fmla="*/ 2519281 w 3900143"/>
                <a:gd name="connsiteY548" fmla="*/ 4908254 h 7362092"/>
                <a:gd name="connsiteX549" fmla="*/ 2511298 w 3900143"/>
                <a:gd name="connsiteY549" fmla="*/ 4988328 h 7362092"/>
                <a:gd name="connsiteX550" fmla="*/ 2554842 w 3900143"/>
                <a:gd name="connsiteY550" fmla="*/ 5056002 h 7362092"/>
                <a:gd name="connsiteX551" fmla="*/ 2552977 w 3900143"/>
                <a:gd name="connsiteY551" fmla="*/ 5057226 h 7362092"/>
                <a:gd name="connsiteX552" fmla="*/ 2493090 w 3900143"/>
                <a:gd name="connsiteY552" fmla="*/ 4992712 h 7362092"/>
                <a:gd name="connsiteX553" fmla="*/ 2508981 w 3900143"/>
                <a:gd name="connsiteY553" fmla="*/ 4911564 h 7362092"/>
                <a:gd name="connsiteX554" fmla="*/ 2517067 w 3900143"/>
                <a:gd name="connsiteY554" fmla="*/ 4908014 h 7362092"/>
                <a:gd name="connsiteX555" fmla="*/ 2568340 w 3900143"/>
                <a:gd name="connsiteY555" fmla="*/ 4884872 h 7362092"/>
                <a:gd name="connsiteX556" fmla="*/ 2599509 w 3900143"/>
                <a:gd name="connsiteY556" fmla="*/ 4960838 h 7362092"/>
                <a:gd name="connsiteX557" fmla="*/ 2606230 w 3900143"/>
                <a:gd name="connsiteY557" fmla="*/ 5042932 h 7362092"/>
                <a:gd name="connsiteX558" fmla="*/ 2728454 w 3900143"/>
                <a:gd name="connsiteY558" fmla="*/ 5123692 h 7362092"/>
                <a:gd name="connsiteX559" fmla="*/ 2723266 w 3900143"/>
                <a:gd name="connsiteY559" fmla="*/ 5184672 h 7362092"/>
                <a:gd name="connsiteX560" fmla="*/ 2763507 w 3900143"/>
                <a:gd name="connsiteY560" fmla="*/ 5165086 h 7362092"/>
                <a:gd name="connsiteX561" fmla="*/ 2893687 w 3900143"/>
                <a:gd name="connsiteY561" fmla="*/ 5244760 h 7362092"/>
                <a:gd name="connsiteX562" fmla="*/ 2852977 w 3900143"/>
                <a:gd name="connsiteY562" fmla="*/ 5356770 h 7362092"/>
                <a:gd name="connsiteX563" fmla="*/ 2950908 w 3900143"/>
                <a:gd name="connsiteY563" fmla="*/ 5368586 h 7362092"/>
                <a:gd name="connsiteX564" fmla="*/ 3033236 w 3900143"/>
                <a:gd name="connsiteY564" fmla="*/ 5312796 h 7362092"/>
                <a:gd name="connsiteX565" fmla="*/ 3034778 w 3900143"/>
                <a:gd name="connsiteY565" fmla="*/ 5315272 h 7362092"/>
                <a:gd name="connsiteX566" fmla="*/ 2956691 w 3900143"/>
                <a:gd name="connsiteY566" fmla="*/ 5392614 h 7362092"/>
                <a:gd name="connsiteX567" fmla="*/ 2851964 w 3900143"/>
                <a:gd name="connsiteY567" fmla="*/ 5359270 h 7362092"/>
                <a:gd name="connsiteX568" fmla="*/ 2852134 w 3900143"/>
                <a:gd name="connsiteY568" fmla="*/ 5357306 h 7362092"/>
                <a:gd name="connsiteX569" fmla="*/ 2814014 w 3900143"/>
                <a:gd name="connsiteY569" fmla="*/ 5374942 h 7362092"/>
                <a:gd name="connsiteX570" fmla="*/ 2774509 w 3900143"/>
                <a:gd name="connsiteY570" fmla="*/ 5376402 h 7362092"/>
                <a:gd name="connsiteX571" fmla="*/ 2802283 w 3900143"/>
                <a:gd name="connsiteY571" fmla="*/ 5424142 h 7362092"/>
                <a:gd name="connsiteX572" fmla="*/ 2804410 w 3900143"/>
                <a:gd name="connsiteY572" fmla="*/ 5458600 h 7362092"/>
                <a:gd name="connsiteX573" fmla="*/ 2889920 w 3900143"/>
                <a:gd name="connsiteY573" fmla="*/ 5522574 h 7362092"/>
                <a:gd name="connsiteX574" fmla="*/ 2876142 w 3900143"/>
                <a:gd name="connsiteY574" fmla="*/ 5631616 h 7362092"/>
                <a:gd name="connsiteX575" fmla="*/ 2873237 w 3900143"/>
                <a:gd name="connsiteY575" fmla="*/ 5631898 h 7362092"/>
                <a:gd name="connsiteX576" fmla="*/ 2867340 w 3900143"/>
                <a:gd name="connsiteY576" fmla="*/ 5532626 h 7362092"/>
                <a:gd name="connsiteX577" fmla="*/ 2804013 w 3900143"/>
                <a:gd name="connsiteY577" fmla="*/ 5464724 h 7362092"/>
                <a:gd name="connsiteX578" fmla="*/ 2775411 w 3900143"/>
                <a:gd name="connsiteY578" fmla="*/ 5523682 h 7362092"/>
                <a:gd name="connsiteX579" fmla="*/ 2831783 w 3900143"/>
                <a:gd name="connsiteY579" fmla="*/ 5588300 h 7362092"/>
                <a:gd name="connsiteX580" fmla="*/ 2809272 w 3900143"/>
                <a:gd name="connsiteY580" fmla="*/ 5672646 h 7362092"/>
                <a:gd name="connsiteX581" fmla="*/ 2807128 w 3900143"/>
                <a:gd name="connsiteY581" fmla="*/ 5672386 h 7362092"/>
                <a:gd name="connsiteX582" fmla="*/ 2814214 w 3900143"/>
                <a:gd name="connsiteY582" fmla="*/ 5592528 h 7362092"/>
                <a:gd name="connsiteX583" fmla="*/ 2773061 w 3900143"/>
                <a:gd name="connsiteY583" fmla="*/ 5525800 h 7362092"/>
                <a:gd name="connsiteX584" fmla="*/ 2722609 w 3900143"/>
                <a:gd name="connsiteY584" fmla="*/ 5554322 h 7362092"/>
                <a:gd name="connsiteX585" fmla="*/ 2671489 w 3900143"/>
                <a:gd name="connsiteY585" fmla="*/ 5553690 h 7362092"/>
                <a:gd name="connsiteX586" fmla="*/ 2666248 w 3900143"/>
                <a:gd name="connsiteY586" fmla="*/ 5628148 h 7362092"/>
                <a:gd name="connsiteX587" fmla="*/ 2709793 w 3900143"/>
                <a:gd name="connsiteY587" fmla="*/ 5695820 h 7362092"/>
                <a:gd name="connsiteX588" fmla="*/ 2707929 w 3900143"/>
                <a:gd name="connsiteY588" fmla="*/ 5697042 h 7362092"/>
                <a:gd name="connsiteX589" fmla="*/ 2648042 w 3900143"/>
                <a:gd name="connsiteY589" fmla="*/ 5632528 h 7362092"/>
                <a:gd name="connsiteX590" fmla="*/ 2663725 w 3900143"/>
                <a:gd name="connsiteY590" fmla="*/ 5551616 h 7362092"/>
                <a:gd name="connsiteX591" fmla="*/ 2592429 w 3900143"/>
                <a:gd name="connsiteY591" fmla="*/ 5474646 h 7362092"/>
                <a:gd name="connsiteX592" fmla="*/ 2598487 w 3900143"/>
                <a:gd name="connsiteY592" fmla="*/ 5411332 h 7362092"/>
                <a:gd name="connsiteX593" fmla="*/ 2551696 w 3900143"/>
                <a:gd name="connsiteY593" fmla="*/ 5438074 h 7362092"/>
                <a:gd name="connsiteX594" fmla="*/ 2524300 w 3900143"/>
                <a:gd name="connsiteY594" fmla="*/ 5440660 h 7362092"/>
                <a:gd name="connsiteX595" fmla="*/ 2458739 w 3900143"/>
                <a:gd name="connsiteY595" fmla="*/ 5517652 h 7362092"/>
                <a:gd name="connsiteX596" fmla="*/ 2349698 w 3900143"/>
                <a:gd name="connsiteY596" fmla="*/ 5503872 h 7362092"/>
                <a:gd name="connsiteX597" fmla="*/ 2349416 w 3900143"/>
                <a:gd name="connsiteY597" fmla="*/ 5500966 h 7362092"/>
                <a:gd name="connsiteX598" fmla="*/ 2448689 w 3900143"/>
                <a:gd name="connsiteY598" fmla="*/ 5495072 h 7362092"/>
                <a:gd name="connsiteX599" fmla="*/ 2512896 w 3900143"/>
                <a:gd name="connsiteY599" fmla="*/ 5439920 h 7362092"/>
                <a:gd name="connsiteX600" fmla="*/ 2456242 w 3900143"/>
                <a:gd name="connsiteY600" fmla="*/ 5414774 h 7362092"/>
                <a:gd name="connsiteX601" fmla="*/ 2393029 w 3900143"/>
                <a:gd name="connsiteY601" fmla="*/ 5459498 h 7362092"/>
                <a:gd name="connsiteX602" fmla="*/ 2308684 w 3900143"/>
                <a:gd name="connsiteY602" fmla="*/ 5436986 h 7362092"/>
                <a:gd name="connsiteX603" fmla="*/ 2308942 w 3900143"/>
                <a:gd name="connsiteY603" fmla="*/ 5434842 h 7362092"/>
                <a:gd name="connsiteX604" fmla="*/ 2388800 w 3900143"/>
                <a:gd name="connsiteY604" fmla="*/ 5441924 h 7362092"/>
                <a:gd name="connsiteX605" fmla="*/ 2449613 w 3900143"/>
                <a:gd name="connsiteY605" fmla="*/ 5408378 h 7362092"/>
                <a:gd name="connsiteX606" fmla="*/ 2422551 w 3900143"/>
                <a:gd name="connsiteY606" fmla="*/ 5361356 h 7362092"/>
                <a:gd name="connsiteX607" fmla="*/ 2352275 w 3900143"/>
                <a:gd name="connsiteY607" fmla="*/ 5389008 h 7362092"/>
                <a:gd name="connsiteX608" fmla="*/ 2267697 w 3900143"/>
                <a:gd name="connsiteY608" fmla="*/ 5395478 h 7362092"/>
                <a:gd name="connsiteX609" fmla="*/ 2281795 w 3900143"/>
                <a:gd name="connsiteY609" fmla="*/ 5386756 h 7362092"/>
                <a:gd name="connsiteX610" fmla="*/ 2343663 w 3900143"/>
                <a:gd name="connsiteY610" fmla="*/ 5364308 h 7362092"/>
                <a:gd name="connsiteX611" fmla="*/ 2421345 w 3900143"/>
                <a:gd name="connsiteY611" fmla="*/ 5357152 h 7362092"/>
                <a:gd name="connsiteX612" fmla="*/ 2424690 w 3900143"/>
                <a:gd name="connsiteY612" fmla="*/ 5297764 h 7362092"/>
                <a:gd name="connsiteX613" fmla="*/ 2353190 w 3900143"/>
                <a:gd name="connsiteY613" fmla="*/ 5293968 h 7362092"/>
                <a:gd name="connsiteX614" fmla="*/ 2285518 w 3900143"/>
                <a:gd name="connsiteY614" fmla="*/ 5337514 h 7362092"/>
                <a:gd name="connsiteX615" fmla="*/ 2284293 w 3900143"/>
                <a:gd name="connsiteY615" fmla="*/ 5335650 h 7362092"/>
                <a:gd name="connsiteX616" fmla="*/ 2299010 w 3900143"/>
                <a:gd name="connsiteY616" fmla="*/ 5300740 h 7362092"/>
                <a:gd name="connsiteX617" fmla="*/ 2320561 w 3900143"/>
                <a:gd name="connsiteY617" fmla="*/ 5286046 h 7362092"/>
                <a:gd name="connsiteX618" fmla="*/ 2348807 w 3900143"/>
                <a:gd name="connsiteY618" fmla="*/ 5275760 h 7362092"/>
                <a:gd name="connsiteX619" fmla="*/ 2428128 w 3900143"/>
                <a:gd name="connsiteY619" fmla="*/ 5289652 h 7362092"/>
                <a:gd name="connsiteX620" fmla="*/ 2501189 w 3900143"/>
                <a:gd name="connsiteY620" fmla="*/ 5228220 h 7362092"/>
                <a:gd name="connsiteX621" fmla="*/ 2556655 w 3900143"/>
                <a:gd name="connsiteY621" fmla="*/ 5231350 h 7362092"/>
                <a:gd name="connsiteX622" fmla="*/ 2518600 w 3900143"/>
                <a:gd name="connsiteY622" fmla="*/ 5174198 h 7362092"/>
                <a:gd name="connsiteX623" fmla="*/ 2559416 w 3900143"/>
                <a:gd name="connsiteY623" fmla="*/ 5062094 h 7362092"/>
                <a:gd name="connsiteX624" fmla="*/ 2598274 w 3900143"/>
                <a:gd name="connsiteY624" fmla="*/ 5044018 h 7362092"/>
                <a:gd name="connsiteX625" fmla="*/ 2604586 w 3900143"/>
                <a:gd name="connsiteY625" fmla="*/ 5043156 h 7362092"/>
                <a:gd name="connsiteX626" fmla="*/ 2574811 w 3900143"/>
                <a:gd name="connsiteY626" fmla="*/ 4969452 h 7362092"/>
                <a:gd name="connsiteX627" fmla="*/ 2568340 w 3900143"/>
                <a:gd name="connsiteY627" fmla="*/ 4884872 h 7362092"/>
                <a:gd name="connsiteX628" fmla="*/ 2618390 w 3900143"/>
                <a:gd name="connsiteY628" fmla="*/ 4883628 h 7362092"/>
                <a:gd name="connsiteX629" fmla="*/ 2676813 w 3900143"/>
                <a:gd name="connsiteY629" fmla="*/ 4948498 h 7362092"/>
                <a:gd name="connsiteX630" fmla="*/ 2654301 w 3900143"/>
                <a:gd name="connsiteY630" fmla="*/ 5032844 h 7362092"/>
                <a:gd name="connsiteX631" fmla="*/ 2652158 w 3900143"/>
                <a:gd name="connsiteY631" fmla="*/ 5032582 h 7362092"/>
                <a:gd name="connsiteX632" fmla="*/ 2659242 w 3900143"/>
                <a:gd name="connsiteY632" fmla="*/ 4952724 h 7362092"/>
                <a:gd name="connsiteX633" fmla="*/ 2616599 w 3900143"/>
                <a:gd name="connsiteY633" fmla="*/ 4884836 h 7362092"/>
                <a:gd name="connsiteX634" fmla="*/ 2618390 w 3900143"/>
                <a:gd name="connsiteY634" fmla="*/ 4883628 h 7362092"/>
                <a:gd name="connsiteX635" fmla="*/ 2682578 w 3900143"/>
                <a:gd name="connsiteY635" fmla="*/ 4878350 h 7362092"/>
                <a:gd name="connsiteX636" fmla="*/ 2749564 w 3900143"/>
                <a:gd name="connsiteY636" fmla="*/ 4943360 h 7362092"/>
                <a:gd name="connsiteX637" fmla="*/ 2735786 w 3900143"/>
                <a:gd name="connsiteY637" fmla="*/ 5052400 h 7362092"/>
                <a:gd name="connsiteX638" fmla="*/ 2732881 w 3900143"/>
                <a:gd name="connsiteY638" fmla="*/ 5052682 h 7362092"/>
                <a:gd name="connsiteX639" fmla="*/ 2726984 w 3900143"/>
                <a:gd name="connsiteY639" fmla="*/ 4953408 h 7362092"/>
                <a:gd name="connsiteX640" fmla="*/ 2657176 w 3900143"/>
                <a:gd name="connsiteY640" fmla="*/ 4882578 h 7362092"/>
                <a:gd name="connsiteX641" fmla="*/ 2659331 w 3900143"/>
                <a:gd name="connsiteY641" fmla="*/ 4880608 h 7362092"/>
                <a:gd name="connsiteX642" fmla="*/ 2682578 w 3900143"/>
                <a:gd name="connsiteY642" fmla="*/ 4878350 h 7362092"/>
                <a:gd name="connsiteX643" fmla="*/ 2590970 w 3900143"/>
                <a:gd name="connsiteY643" fmla="*/ 4841848 h 7362092"/>
                <a:gd name="connsiteX644" fmla="*/ 2553233 w 3900143"/>
                <a:gd name="connsiteY644" fmla="*/ 4847002 h 7362092"/>
                <a:gd name="connsiteX645" fmla="*/ 2485532 w 3900143"/>
                <a:gd name="connsiteY645" fmla="*/ 4878494 h 7362092"/>
                <a:gd name="connsiteX646" fmla="*/ 2414420 w 3900143"/>
                <a:gd name="connsiteY646" fmla="*/ 5073808 h 7362092"/>
                <a:gd name="connsiteX647" fmla="*/ 2480721 w 3900143"/>
                <a:gd name="connsiteY647" fmla="*/ 5173382 h 7362092"/>
                <a:gd name="connsiteX648" fmla="*/ 2384086 w 3900143"/>
                <a:gd name="connsiteY648" fmla="*/ 5167930 h 7362092"/>
                <a:gd name="connsiteX649" fmla="*/ 2245272 w 3900143"/>
                <a:gd name="connsiteY649" fmla="*/ 5394736 h 7362092"/>
                <a:gd name="connsiteX650" fmla="*/ 2472081 w 3900143"/>
                <a:gd name="connsiteY650" fmla="*/ 5533550 h 7362092"/>
                <a:gd name="connsiteX651" fmla="*/ 2553606 w 3900143"/>
                <a:gd name="connsiteY651" fmla="*/ 5486960 h 7362092"/>
                <a:gd name="connsiteX652" fmla="*/ 2543050 w 3900143"/>
                <a:gd name="connsiteY652" fmla="*/ 5597270 h 7362092"/>
                <a:gd name="connsiteX653" fmla="*/ 2769858 w 3900143"/>
                <a:gd name="connsiteY653" fmla="*/ 5736084 h 7362092"/>
                <a:gd name="connsiteX654" fmla="*/ 2908672 w 3900143"/>
                <a:gd name="connsiteY654" fmla="*/ 5509276 h 7362092"/>
                <a:gd name="connsiteX655" fmla="*/ 2860281 w 3900143"/>
                <a:gd name="connsiteY655" fmla="*/ 5426102 h 7362092"/>
                <a:gd name="connsiteX656" fmla="*/ 2929108 w 3900143"/>
                <a:gd name="connsiteY656" fmla="*/ 5423556 h 7362092"/>
                <a:gd name="connsiteX657" fmla="*/ 3067921 w 3900143"/>
                <a:gd name="connsiteY657" fmla="*/ 5196748 h 7362092"/>
                <a:gd name="connsiteX658" fmla="*/ 2841113 w 3900143"/>
                <a:gd name="connsiteY658" fmla="*/ 5057936 h 7362092"/>
                <a:gd name="connsiteX659" fmla="*/ 2771002 w 3900143"/>
                <a:gd name="connsiteY659" fmla="*/ 5092060 h 7362092"/>
                <a:gd name="connsiteX660" fmla="*/ 2780041 w 3900143"/>
                <a:gd name="connsiteY660" fmla="*/ 4985814 h 7362092"/>
                <a:gd name="connsiteX661" fmla="*/ 2590970 w 3900143"/>
                <a:gd name="connsiteY661" fmla="*/ 4841848 h 7362092"/>
                <a:gd name="connsiteX662" fmla="*/ 533251 w 3900143"/>
                <a:gd name="connsiteY662" fmla="*/ 4141604 h 7362092"/>
                <a:gd name="connsiteX663" fmla="*/ 384231 w 3900143"/>
                <a:gd name="connsiteY663" fmla="*/ 4311860 h 7362092"/>
                <a:gd name="connsiteX664" fmla="*/ 413019 w 3900143"/>
                <a:gd name="connsiteY664" fmla="*/ 4744678 h 7362092"/>
                <a:gd name="connsiteX665" fmla="*/ 583276 w 3900143"/>
                <a:gd name="connsiteY665" fmla="*/ 4893698 h 7362092"/>
                <a:gd name="connsiteX666" fmla="*/ 732296 w 3900143"/>
                <a:gd name="connsiteY666" fmla="*/ 4723442 h 7362092"/>
                <a:gd name="connsiteX667" fmla="*/ 703507 w 3900143"/>
                <a:gd name="connsiteY667" fmla="*/ 4290624 h 7362092"/>
                <a:gd name="connsiteX668" fmla="*/ 533251 w 3900143"/>
                <a:gd name="connsiteY668" fmla="*/ 4141604 h 7362092"/>
                <a:gd name="connsiteX669" fmla="*/ 1008036 w 3900143"/>
                <a:gd name="connsiteY669" fmla="*/ 4092790 h 7362092"/>
                <a:gd name="connsiteX670" fmla="*/ 892251 w 3900143"/>
                <a:gd name="connsiteY670" fmla="*/ 4252998 h 7362092"/>
                <a:gd name="connsiteX671" fmla="*/ 958786 w 3900143"/>
                <a:gd name="connsiteY671" fmla="*/ 4666352 h 7362092"/>
                <a:gd name="connsiteX672" fmla="*/ 1118995 w 3900143"/>
                <a:gd name="connsiteY672" fmla="*/ 4782136 h 7362092"/>
                <a:gd name="connsiteX673" fmla="*/ 1118995 w 3900143"/>
                <a:gd name="connsiteY673" fmla="*/ 4782138 h 7362092"/>
                <a:gd name="connsiteX674" fmla="*/ 1234779 w 3900143"/>
                <a:gd name="connsiteY674" fmla="*/ 4621928 h 7362092"/>
                <a:gd name="connsiteX675" fmla="*/ 1168245 w 3900143"/>
                <a:gd name="connsiteY675" fmla="*/ 4208574 h 7362092"/>
                <a:gd name="connsiteX676" fmla="*/ 1008036 w 3900143"/>
                <a:gd name="connsiteY676" fmla="*/ 4092790 h 7362092"/>
                <a:gd name="connsiteX677" fmla="*/ 1531769 w 3900143"/>
                <a:gd name="connsiteY677" fmla="*/ 3863972 h 7362092"/>
                <a:gd name="connsiteX678" fmla="*/ 1468283 w 3900143"/>
                <a:gd name="connsiteY678" fmla="*/ 3866402 h 7362092"/>
                <a:gd name="connsiteX679" fmla="*/ 1350420 w 3900143"/>
                <a:gd name="connsiteY679" fmla="*/ 4059540 h 7362092"/>
                <a:gd name="connsiteX680" fmla="*/ 1452467 w 3900143"/>
                <a:gd name="connsiteY680" fmla="*/ 4481142 h 7362092"/>
                <a:gd name="connsiteX681" fmla="*/ 1645605 w 3900143"/>
                <a:gd name="connsiteY681" fmla="*/ 4599004 h 7362092"/>
                <a:gd name="connsiteX682" fmla="*/ 1763468 w 3900143"/>
                <a:gd name="connsiteY682" fmla="*/ 4405866 h 7362092"/>
                <a:gd name="connsiteX683" fmla="*/ 1661422 w 3900143"/>
                <a:gd name="connsiteY683" fmla="*/ 3984264 h 7362092"/>
                <a:gd name="connsiteX684" fmla="*/ 1531769 w 3900143"/>
                <a:gd name="connsiteY684" fmla="*/ 3863972 h 7362092"/>
                <a:gd name="connsiteX685" fmla="*/ 1948390 w 3900143"/>
                <a:gd name="connsiteY685" fmla="*/ 3681298 h 7362092"/>
                <a:gd name="connsiteX686" fmla="*/ 1893140 w 3900143"/>
                <a:gd name="connsiteY686" fmla="*/ 3686598 h 7362092"/>
                <a:gd name="connsiteX687" fmla="*/ 1800013 w 3900143"/>
                <a:gd name="connsiteY687" fmla="*/ 3860954 h 7362092"/>
                <a:gd name="connsiteX688" fmla="*/ 1921670 w 3900143"/>
                <a:gd name="connsiteY688" fmla="*/ 4261562 h 7362092"/>
                <a:gd name="connsiteX689" fmla="*/ 2096027 w 3900143"/>
                <a:gd name="connsiteY689" fmla="*/ 4354690 h 7362092"/>
                <a:gd name="connsiteX690" fmla="*/ 2096027 w 3900143"/>
                <a:gd name="connsiteY690" fmla="*/ 4354692 h 7362092"/>
                <a:gd name="connsiteX691" fmla="*/ 2189154 w 3900143"/>
                <a:gd name="connsiteY691" fmla="*/ 4180334 h 7362092"/>
                <a:gd name="connsiteX692" fmla="*/ 2067497 w 3900143"/>
                <a:gd name="connsiteY692" fmla="*/ 3779724 h 7362092"/>
                <a:gd name="connsiteX693" fmla="*/ 1948390 w 3900143"/>
                <a:gd name="connsiteY693" fmla="*/ 3681298 h 7362092"/>
                <a:gd name="connsiteX694" fmla="*/ 2428892 w 3900143"/>
                <a:gd name="connsiteY694" fmla="*/ 3460032 h 7362092"/>
                <a:gd name="connsiteX695" fmla="*/ 2365406 w 3900143"/>
                <a:gd name="connsiteY695" fmla="*/ 3462462 h 7362092"/>
                <a:gd name="connsiteX696" fmla="*/ 2247543 w 3900143"/>
                <a:gd name="connsiteY696" fmla="*/ 3655600 h 7362092"/>
                <a:gd name="connsiteX697" fmla="*/ 2349590 w 3900143"/>
                <a:gd name="connsiteY697" fmla="*/ 4077202 h 7362092"/>
                <a:gd name="connsiteX698" fmla="*/ 2542728 w 3900143"/>
                <a:gd name="connsiteY698" fmla="*/ 4195064 h 7362092"/>
                <a:gd name="connsiteX699" fmla="*/ 2660591 w 3900143"/>
                <a:gd name="connsiteY699" fmla="*/ 4001926 h 7362092"/>
                <a:gd name="connsiteX700" fmla="*/ 2558545 w 3900143"/>
                <a:gd name="connsiteY700" fmla="*/ 3580324 h 7362092"/>
                <a:gd name="connsiteX701" fmla="*/ 2428892 w 3900143"/>
                <a:gd name="connsiteY701" fmla="*/ 3460032 h 7362092"/>
                <a:gd name="connsiteX702" fmla="*/ 1329356 w 3900143"/>
                <a:gd name="connsiteY702" fmla="*/ 3036668 h 7362092"/>
                <a:gd name="connsiteX703" fmla="*/ 82768 w 3900143"/>
                <a:gd name="connsiteY703" fmla="*/ 3293476 h 7362092"/>
                <a:gd name="connsiteX704" fmla="*/ 82768 w 3900143"/>
                <a:gd name="connsiteY704" fmla="*/ 3529958 h 7362092"/>
                <a:gd name="connsiteX705" fmla="*/ 1404373 w 3900143"/>
                <a:gd name="connsiteY705" fmla="*/ 3236716 h 7362092"/>
                <a:gd name="connsiteX706" fmla="*/ 1329356 w 3900143"/>
                <a:gd name="connsiteY706" fmla="*/ 3036668 h 7362092"/>
                <a:gd name="connsiteX707" fmla="*/ 2577375 w 3900143"/>
                <a:gd name="connsiteY707" fmla="*/ 2752568 h 7362092"/>
                <a:gd name="connsiteX708" fmla="*/ 158354 w 3900143"/>
                <a:gd name="connsiteY708" fmla="*/ 3723788 h 7362092"/>
                <a:gd name="connsiteX709" fmla="*/ 158354 w 3900143"/>
                <a:gd name="connsiteY709" fmla="*/ 3960272 h 7362092"/>
                <a:gd name="connsiteX710" fmla="*/ 2615475 w 3900143"/>
                <a:gd name="connsiteY710" fmla="*/ 2998576 h 7362092"/>
                <a:gd name="connsiteX711" fmla="*/ 2577375 w 3900143"/>
                <a:gd name="connsiteY711" fmla="*/ 2752568 h 7362092"/>
                <a:gd name="connsiteX712" fmla="*/ 2501789 w 3900143"/>
                <a:gd name="connsiteY712" fmla="*/ 2322254 h 7362092"/>
                <a:gd name="connsiteX713" fmla="*/ 1514584 w 3900143"/>
                <a:gd name="connsiteY713" fmla="*/ 2961410 h 7362092"/>
                <a:gd name="connsiteX714" fmla="*/ 1607582 w 3900143"/>
                <a:gd name="connsiteY714" fmla="*/ 3153604 h 7362092"/>
                <a:gd name="connsiteX715" fmla="*/ 2539889 w 3900143"/>
                <a:gd name="connsiteY715" fmla="*/ 2568262 h 7362092"/>
                <a:gd name="connsiteX716" fmla="*/ 2501789 w 3900143"/>
                <a:gd name="connsiteY716" fmla="*/ 2322254 h 7362092"/>
                <a:gd name="connsiteX717" fmla="*/ 1155542 w 3900143"/>
                <a:gd name="connsiteY717" fmla="*/ 559948 h 7362092"/>
                <a:gd name="connsiteX718" fmla="*/ 1269153 w 3900143"/>
                <a:gd name="connsiteY718" fmla="*/ 1565044 h 7362092"/>
                <a:gd name="connsiteX719" fmla="*/ 1188333 w 3900143"/>
                <a:gd name="connsiteY719" fmla="*/ 2637510 h 7362092"/>
                <a:gd name="connsiteX720" fmla="*/ 1347587 w 3900143"/>
                <a:gd name="connsiteY720" fmla="*/ 1580488 h 7362092"/>
                <a:gd name="connsiteX721" fmla="*/ 1155542 w 3900143"/>
                <a:gd name="connsiteY721" fmla="*/ 559948 h 7362092"/>
                <a:gd name="connsiteX722" fmla="*/ 599833 w 3900143"/>
                <a:gd name="connsiteY722" fmla="*/ 508620 h 7362092"/>
                <a:gd name="connsiteX723" fmla="*/ 713444 w 3900143"/>
                <a:gd name="connsiteY723" fmla="*/ 1513716 h 7362092"/>
                <a:gd name="connsiteX724" fmla="*/ 632624 w 3900143"/>
                <a:gd name="connsiteY724" fmla="*/ 2586182 h 7362092"/>
                <a:gd name="connsiteX725" fmla="*/ 791878 w 3900143"/>
                <a:gd name="connsiteY725" fmla="*/ 1529160 h 7362092"/>
                <a:gd name="connsiteX726" fmla="*/ 599833 w 3900143"/>
                <a:gd name="connsiteY726" fmla="*/ 508620 h 7362092"/>
                <a:gd name="connsiteX727" fmla="*/ 1654118 w 3900143"/>
                <a:gd name="connsiteY727" fmla="*/ 501432 h 7362092"/>
                <a:gd name="connsiteX728" fmla="*/ 1767729 w 3900143"/>
                <a:gd name="connsiteY728" fmla="*/ 1506528 h 7362092"/>
                <a:gd name="connsiteX729" fmla="*/ 1686909 w 3900143"/>
                <a:gd name="connsiteY729" fmla="*/ 2578994 h 7362092"/>
                <a:gd name="connsiteX730" fmla="*/ 1846163 w 3900143"/>
                <a:gd name="connsiteY730" fmla="*/ 1521972 h 7362092"/>
                <a:gd name="connsiteX731" fmla="*/ 1654118 w 3900143"/>
                <a:gd name="connsiteY731" fmla="*/ 501432 h 7362092"/>
                <a:gd name="connsiteX732" fmla="*/ 2313766 w 3900143"/>
                <a:gd name="connsiteY732" fmla="*/ 0 h 7362092"/>
                <a:gd name="connsiteX733" fmla="*/ 3900143 w 3900143"/>
                <a:gd name="connsiteY733" fmla="*/ 6983414 h 7362092"/>
                <a:gd name="connsiteX734" fmla="*/ 16043 w 3900143"/>
                <a:gd name="connsiteY734" fmla="*/ 7362092 h 7362092"/>
                <a:gd name="connsiteX735" fmla="*/ 0 w 3900143"/>
                <a:gd name="connsiteY735" fmla="*/ 118467 h 7362092"/>
                <a:gd name="connsiteX736" fmla="*/ 2313766 w 3900143"/>
                <a:gd name="connsiteY736" fmla="*/ 0 h 7362092"/>
                <a:gd name="connsiteX0" fmla="*/ 656007 w 3900143"/>
                <a:gd name="connsiteY0" fmla="*/ 6128794 h 7362092"/>
                <a:gd name="connsiteX1" fmla="*/ 664653 w 3900143"/>
                <a:gd name="connsiteY1" fmla="*/ 6210448 h 7362092"/>
                <a:gd name="connsiteX2" fmla="*/ 647180 w 3900143"/>
                <a:gd name="connsiteY2" fmla="*/ 6293454 h 7362092"/>
                <a:gd name="connsiteX3" fmla="*/ 638532 w 3900143"/>
                <a:gd name="connsiteY3" fmla="*/ 6211800 h 7362092"/>
                <a:gd name="connsiteX4" fmla="*/ 656007 w 3900143"/>
                <a:gd name="connsiteY4" fmla="*/ 6128794 h 7362092"/>
                <a:gd name="connsiteX5" fmla="*/ 543607 w 3900143"/>
                <a:gd name="connsiteY5" fmla="*/ 6053824 h 7362092"/>
                <a:gd name="connsiteX6" fmla="*/ 545731 w 3900143"/>
                <a:gd name="connsiteY6" fmla="*/ 6054968 h 7362092"/>
                <a:gd name="connsiteX7" fmla="*/ 508747 w 3900143"/>
                <a:gd name="connsiteY7" fmla="*/ 6146604 h 7362092"/>
                <a:gd name="connsiteX8" fmla="*/ 527714 w 3900143"/>
                <a:gd name="connsiteY8" fmla="*/ 6243586 h 7362092"/>
                <a:gd name="connsiteX9" fmla="*/ 525411 w 3900143"/>
                <a:gd name="connsiteY9" fmla="*/ 6244310 h 7362092"/>
                <a:gd name="connsiteX10" fmla="*/ 488977 w 3900143"/>
                <a:gd name="connsiteY10" fmla="*/ 6144718 h 7362092"/>
                <a:gd name="connsiteX11" fmla="*/ 534246 w 3900143"/>
                <a:gd name="connsiteY11" fmla="*/ 6054880 h 7362092"/>
                <a:gd name="connsiteX12" fmla="*/ 543607 w 3900143"/>
                <a:gd name="connsiteY12" fmla="*/ 6053824 h 7362092"/>
                <a:gd name="connsiteX13" fmla="*/ 1779641 w 3900143"/>
                <a:gd name="connsiteY13" fmla="*/ 5942864 h 7362092"/>
                <a:gd name="connsiteX14" fmla="*/ 1805277 w 3900143"/>
                <a:gd name="connsiteY14" fmla="*/ 6020870 h 7362092"/>
                <a:gd name="connsiteX15" fmla="*/ 1805663 w 3900143"/>
                <a:gd name="connsiteY15" fmla="*/ 6105694 h 7362092"/>
                <a:gd name="connsiteX16" fmla="*/ 1780026 w 3900143"/>
                <a:gd name="connsiteY16" fmla="*/ 6027690 h 7362092"/>
                <a:gd name="connsiteX17" fmla="*/ 1779641 w 3900143"/>
                <a:gd name="connsiteY17" fmla="*/ 5942864 h 7362092"/>
                <a:gd name="connsiteX18" fmla="*/ 896331 w 3900143"/>
                <a:gd name="connsiteY18" fmla="*/ 5920942 h 7362092"/>
                <a:gd name="connsiteX19" fmla="*/ 971009 w 3900143"/>
                <a:gd name="connsiteY19" fmla="*/ 5950108 h 7362092"/>
                <a:gd name="connsiteX20" fmla="*/ 1048127 w 3900143"/>
                <a:gd name="connsiteY20" fmla="*/ 5928184 h 7362092"/>
                <a:gd name="connsiteX21" fmla="*/ 1048781 w 3900143"/>
                <a:gd name="connsiteY21" fmla="*/ 5930242 h 7362092"/>
                <a:gd name="connsiteX22" fmla="*/ 970150 w 3900143"/>
                <a:gd name="connsiteY22" fmla="*/ 5968160 h 7362092"/>
                <a:gd name="connsiteX23" fmla="*/ 895482 w 3900143"/>
                <a:gd name="connsiteY23" fmla="*/ 5922926 h 7362092"/>
                <a:gd name="connsiteX24" fmla="*/ 896331 w 3900143"/>
                <a:gd name="connsiteY24" fmla="*/ 5920942 h 7362092"/>
                <a:gd name="connsiteX25" fmla="*/ 1653982 w 3900143"/>
                <a:gd name="connsiteY25" fmla="*/ 5893226 h 7362092"/>
                <a:gd name="connsiteX26" fmla="*/ 1656300 w 3900143"/>
                <a:gd name="connsiteY26" fmla="*/ 5893898 h 7362092"/>
                <a:gd name="connsiteX27" fmla="*/ 1639427 w 3900143"/>
                <a:gd name="connsiteY27" fmla="*/ 5991266 h 7362092"/>
                <a:gd name="connsiteX28" fmla="*/ 1678378 w 3900143"/>
                <a:gd name="connsiteY28" fmla="*/ 6082084 h 7362092"/>
                <a:gd name="connsiteX29" fmla="*/ 1676279 w 3900143"/>
                <a:gd name="connsiteY29" fmla="*/ 6083276 h 7362092"/>
                <a:gd name="connsiteX30" fmla="*/ 1619703 w 3900143"/>
                <a:gd name="connsiteY30" fmla="*/ 5993582 h 7362092"/>
                <a:gd name="connsiteX31" fmla="*/ 1645053 w 3900143"/>
                <a:gd name="connsiteY31" fmla="*/ 5896230 h 7362092"/>
                <a:gd name="connsiteX32" fmla="*/ 1653982 w 3900143"/>
                <a:gd name="connsiteY32" fmla="*/ 5893226 h 7362092"/>
                <a:gd name="connsiteX33" fmla="*/ 3336490 w 3900143"/>
                <a:gd name="connsiteY33" fmla="*/ 5869164 h 7362092"/>
                <a:gd name="connsiteX34" fmla="*/ 2136436 w 3900143"/>
                <a:gd name="connsiteY34" fmla="*/ 6505180 h 7362092"/>
                <a:gd name="connsiteX35" fmla="*/ 221352 w 3900143"/>
                <a:gd name="connsiteY35" fmla="*/ 6588924 h 7362092"/>
                <a:gd name="connsiteX36" fmla="*/ 2098939 w 3900143"/>
                <a:gd name="connsiteY36" fmla="*/ 6668450 h 7362092"/>
                <a:gd name="connsiteX37" fmla="*/ 3336490 w 3900143"/>
                <a:gd name="connsiteY37" fmla="*/ 5869164 h 7362092"/>
                <a:gd name="connsiteX38" fmla="*/ 994981 w 3900143"/>
                <a:gd name="connsiteY38" fmla="*/ 5865160 h 7362092"/>
                <a:gd name="connsiteX39" fmla="*/ 1077986 w 3900143"/>
                <a:gd name="connsiteY39" fmla="*/ 5882634 h 7362092"/>
                <a:gd name="connsiteX40" fmla="*/ 996332 w 3900143"/>
                <a:gd name="connsiteY40" fmla="*/ 5891282 h 7362092"/>
                <a:gd name="connsiteX41" fmla="*/ 913327 w 3900143"/>
                <a:gd name="connsiteY41" fmla="*/ 5873808 h 7362092"/>
                <a:gd name="connsiteX42" fmla="*/ 929305 w 3900143"/>
                <a:gd name="connsiteY42" fmla="*/ 5869382 h 7362092"/>
                <a:gd name="connsiteX43" fmla="*/ 994981 w 3900143"/>
                <a:gd name="connsiteY43" fmla="*/ 5865160 h 7362092"/>
                <a:gd name="connsiteX44" fmla="*/ 667324 w 3900143"/>
                <a:gd name="connsiteY44" fmla="*/ 5816438 h 7362092"/>
                <a:gd name="connsiteX45" fmla="*/ 647489 w 3900143"/>
                <a:gd name="connsiteY45" fmla="*/ 5819466 h 7362092"/>
                <a:gd name="connsiteX46" fmla="*/ 614444 w 3900143"/>
                <a:gd name="connsiteY46" fmla="*/ 5864500 h 7362092"/>
                <a:gd name="connsiteX47" fmla="*/ 662508 w 3900143"/>
                <a:gd name="connsiteY47" fmla="*/ 5917380 h 7362092"/>
                <a:gd name="connsiteX48" fmla="*/ 715388 w 3900143"/>
                <a:gd name="connsiteY48" fmla="*/ 5869320 h 7362092"/>
                <a:gd name="connsiteX49" fmla="*/ 667324 w 3900143"/>
                <a:gd name="connsiteY49" fmla="*/ 5816438 h 7362092"/>
                <a:gd name="connsiteX50" fmla="*/ 968648 w 3900143"/>
                <a:gd name="connsiteY50" fmla="*/ 5778918 h 7362092"/>
                <a:gd name="connsiteX51" fmla="*/ 1043240 w 3900143"/>
                <a:gd name="connsiteY51" fmla="*/ 5825656 h 7362092"/>
                <a:gd name="connsiteX52" fmla="*/ 1042390 w 3900143"/>
                <a:gd name="connsiteY52" fmla="*/ 5827714 h 7362092"/>
                <a:gd name="connsiteX53" fmla="*/ 967755 w 3900143"/>
                <a:gd name="connsiteY53" fmla="*/ 5797622 h 7362092"/>
                <a:gd name="connsiteX54" fmla="*/ 890596 w 3900143"/>
                <a:gd name="connsiteY54" fmla="*/ 5820472 h 7362092"/>
                <a:gd name="connsiteX55" fmla="*/ 889944 w 3900143"/>
                <a:gd name="connsiteY55" fmla="*/ 5818340 h 7362092"/>
                <a:gd name="connsiteX56" fmla="*/ 913846 w 3900143"/>
                <a:gd name="connsiteY56" fmla="*/ 5788950 h 7362092"/>
                <a:gd name="connsiteX57" fmla="*/ 938651 w 3900143"/>
                <a:gd name="connsiteY57" fmla="*/ 5780878 h 7362092"/>
                <a:gd name="connsiteX58" fmla="*/ 968648 w 3900143"/>
                <a:gd name="connsiteY58" fmla="*/ 5778918 h 7362092"/>
                <a:gd name="connsiteX59" fmla="*/ 923421 w 3900143"/>
                <a:gd name="connsiteY59" fmla="*/ 5708978 h 7362092"/>
                <a:gd name="connsiteX60" fmla="*/ 1014316 w 3900143"/>
                <a:gd name="connsiteY60" fmla="*/ 5763608 h 7362092"/>
                <a:gd name="connsiteX61" fmla="*/ 1013171 w 3900143"/>
                <a:gd name="connsiteY61" fmla="*/ 5765732 h 7362092"/>
                <a:gd name="connsiteX62" fmla="*/ 921534 w 3900143"/>
                <a:gd name="connsiteY62" fmla="*/ 5728748 h 7362092"/>
                <a:gd name="connsiteX63" fmla="*/ 824552 w 3900143"/>
                <a:gd name="connsiteY63" fmla="*/ 5747714 h 7362092"/>
                <a:gd name="connsiteX64" fmla="*/ 823830 w 3900143"/>
                <a:gd name="connsiteY64" fmla="*/ 5745412 h 7362092"/>
                <a:gd name="connsiteX65" fmla="*/ 854802 w 3900143"/>
                <a:gd name="connsiteY65" fmla="*/ 5715880 h 7362092"/>
                <a:gd name="connsiteX66" fmla="*/ 923421 w 3900143"/>
                <a:gd name="connsiteY66" fmla="*/ 5708978 h 7362092"/>
                <a:gd name="connsiteX67" fmla="*/ 667658 w 3900143"/>
                <a:gd name="connsiteY67" fmla="*/ 5702972 h 7362092"/>
                <a:gd name="connsiteX68" fmla="*/ 732135 w 3900143"/>
                <a:gd name="connsiteY68" fmla="*/ 5773908 h 7362092"/>
                <a:gd name="connsiteX69" fmla="*/ 718280 w 3900143"/>
                <a:gd name="connsiteY69" fmla="*/ 5809766 h 7362092"/>
                <a:gd name="connsiteX70" fmla="*/ 745989 w 3900143"/>
                <a:gd name="connsiteY70" fmla="*/ 5805034 h 7362092"/>
                <a:gd name="connsiteX71" fmla="*/ 810465 w 3900143"/>
                <a:gd name="connsiteY71" fmla="*/ 5875972 h 7362092"/>
                <a:gd name="connsiteX72" fmla="*/ 739528 w 3900143"/>
                <a:gd name="connsiteY72" fmla="*/ 5940448 h 7362092"/>
                <a:gd name="connsiteX73" fmla="*/ 715453 w 3900143"/>
                <a:gd name="connsiteY73" fmla="*/ 5934380 h 7362092"/>
                <a:gd name="connsiteX74" fmla="*/ 723802 w 3900143"/>
                <a:gd name="connsiteY74" fmla="*/ 5968050 h 7362092"/>
                <a:gd name="connsiteX75" fmla="*/ 652863 w 3900143"/>
                <a:gd name="connsiteY75" fmla="*/ 6032528 h 7362092"/>
                <a:gd name="connsiteX76" fmla="*/ 588387 w 3900143"/>
                <a:gd name="connsiteY76" fmla="*/ 5961590 h 7362092"/>
                <a:gd name="connsiteX77" fmla="*/ 603177 w 3900143"/>
                <a:gd name="connsiteY77" fmla="*/ 5924478 h 7362092"/>
                <a:gd name="connsiteX78" fmla="*/ 570260 w 3900143"/>
                <a:gd name="connsiteY78" fmla="*/ 5932372 h 7362092"/>
                <a:gd name="connsiteX79" fmla="*/ 505783 w 3900143"/>
                <a:gd name="connsiteY79" fmla="*/ 5861434 h 7362092"/>
                <a:gd name="connsiteX80" fmla="*/ 576721 w 3900143"/>
                <a:gd name="connsiteY80" fmla="*/ 5796958 h 7362092"/>
                <a:gd name="connsiteX81" fmla="*/ 609613 w 3900143"/>
                <a:gd name="connsiteY81" fmla="*/ 5808602 h 7362092"/>
                <a:gd name="connsiteX82" fmla="*/ 596721 w 3900143"/>
                <a:gd name="connsiteY82" fmla="*/ 5767448 h 7362092"/>
                <a:gd name="connsiteX83" fmla="*/ 641049 w 3900143"/>
                <a:gd name="connsiteY83" fmla="*/ 5707036 h 7362092"/>
                <a:gd name="connsiteX84" fmla="*/ 667658 w 3900143"/>
                <a:gd name="connsiteY84" fmla="*/ 5702972 h 7362092"/>
                <a:gd name="connsiteX85" fmla="*/ 404931 w 3900143"/>
                <a:gd name="connsiteY85" fmla="*/ 5689784 h 7362092"/>
                <a:gd name="connsiteX86" fmla="*/ 495828 w 3900143"/>
                <a:gd name="connsiteY86" fmla="*/ 5744410 h 7362092"/>
                <a:gd name="connsiteX87" fmla="*/ 494682 w 3900143"/>
                <a:gd name="connsiteY87" fmla="*/ 5746538 h 7362092"/>
                <a:gd name="connsiteX88" fmla="*/ 403045 w 3900143"/>
                <a:gd name="connsiteY88" fmla="*/ 5709552 h 7362092"/>
                <a:gd name="connsiteX89" fmla="*/ 306062 w 3900143"/>
                <a:gd name="connsiteY89" fmla="*/ 5728520 h 7362092"/>
                <a:gd name="connsiteX90" fmla="*/ 305339 w 3900143"/>
                <a:gd name="connsiteY90" fmla="*/ 5726216 h 7362092"/>
                <a:gd name="connsiteX91" fmla="*/ 336312 w 3900143"/>
                <a:gd name="connsiteY91" fmla="*/ 5696686 h 7362092"/>
                <a:gd name="connsiteX92" fmla="*/ 404931 w 3900143"/>
                <a:gd name="connsiteY92" fmla="*/ 5689784 h 7362092"/>
                <a:gd name="connsiteX93" fmla="*/ 668628 w 3900143"/>
                <a:gd name="connsiteY93" fmla="*/ 5686156 h 7362092"/>
                <a:gd name="connsiteX94" fmla="*/ 639301 w 3900143"/>
                <a:gd name="connsiteY94" fmla="*/ 5690636 h 7362092"/>
                <a:gd name="connsiteX95" fmla="*/ 590445 w 3900143"/>
                <a:gd name="connsiteY95" fmla="*/ 5757216 h 7362092"/>
                <a:gd name="connsiteX96" fmla="*/ 604654 w 3900143"/>
                <a:gd name="connsiteY96" fmla="*/ 5802572 h 7362092"/>
                <a:gd name="connsiteX97" fmla="*/ 568405 w 3900143"/>
                <a:gd name="connsiteY97" fmla="*/ 5789740 h 7362092"/>
                <a:gd name="connsiteX98" fmla="*/ 490224 w 3900143"/>
                <a:gd name="connsiteY98" fmla="*/ 5860800 h 7362092"/>
                <a:gd name="connsiteX99" fmla="*/ 561282 w 3900143"/>
                <a:gd name="connsiteY99" fmla="*/ 5938980 h 7362092"/>
                <a:gd name="connsiteX100" fmla="*/ 597562 w 3900143"/>
                <a:gd name="connsiteY100" fmla="*/ 5930280 h 7362092"/>
                <a:gd name="connsiteX101" fmla="*/ 581263 w 3900143"/>
                <a:gd name="connsiteY101" fmla="*/ 5971178 h 7362092"/>
                <a:gd name="connsiteX102" fmla="*/ 652321 w 3900143"/>
                <a:gd name="connsiteY102" fmla="*/ 6049360 h 7362092"/>
                <a:gd name="connsiteX103" fmla="*/ 730501 w 3900143"/>
                <a:gd name="connsiteY103" fmla="*/ 5978300 h 7362092"/>
                <a:gd name="connsiteX104" fmla="*/ 721299 w 3900143"/>
                <a:gd name="connsiteY104" fmla="*/ 5941194 h 7362092"/>
                <a:gd name="connsiteX105" fmla="*/ 747834 w 3900143"/>
                <a:gd name="connsiteY105" fmla="*/ 5947880 h 7362092"/>
                <a:gd name="connsiteX106" fmla="*/ 826014 w 3900143"/>
                <a:gd name="connsiteY106" fmla="*/ 5876822 h 7362092"/>
                <a:gd name="connsiteX107" fmla="*/ 754954 w 3900143"/>
                <a:gd name="connsiteY107" fmla="*/ 5798640 h 7362092"/>
                <a:gd name="connsiteX108" fmla="*/ 724415 w 3900143"/>
                <a:gd name="connsiteY108" fmla="*/ 5803854 h 7362092"/>
                <a:gd name="connsiteX109" fmla="*/ 739686 w 3900143"/>
                <a:gd name="connsiteY109" fmla="*/ 5764338 h 7362092"/>
                <a:gd name="connsiteX110" fmla="*/ 668628 w 3900143"/>
                <a:gd name="connsiteY110" fmla="*/ 5686156 h 7362092"/>
                <a:gd name="connsiteX111" fmla="*/ 2120766 w 3900143"/>
                <a:gd name="connsiteY111" fmla="*/ 5664230 h 7362092"/>
                <a:gd name="connsiteX112" fmla="*/ 2121838 w 3900143"/>
                <a:gd name="connsiteY112" fmla="*/ 5666104 h 7362092"/>
                <a:gd name="connsiteX113" fmla="*/ 2052947 w 3900143"/>
                <a:gd name="connsiteY113" fmla="*/ 5719720 h 7362092"/>
                <a:gd name="connsiteX114" fmla="*/ 1970433 w 3900143"/>
                <a:gd name="connsiteY114" fmla="*/ 5691212 h 7362092"/>
                <a:gd name="connsiteX115" fmla="*/ 1970845 w 3900143"/>
                <a:gd name="connsiteY115" fmla="*/ 5689094 h 7362092"/>
                <a:gd name="connsiteX116" fmla="*/ 2049989 w 3900143"/>
                <a:gd name="connsiteY116" fmla="*/ 5701892 h 7362092"/>
                <a:gd name="connsiteX117" fmla="*/ 2120766 w 3900143"/>
                <a:gd name="connsiteY117" fmla="*/ 5664230 h 7362092"/>
                <a:gd name="connsiteX118" fmla="*/ 1724974 w 3900143"/>
                <a:gd name="connsiteY118" fmla="*/ 5635120 h 7362092"/>
                <a:gd name="connsiteX119" fmla="*/ 1706220 w 3900143"/>
                <a:gd name="connsiteY119" fmla="*/ 5642256 h 7362092"/>
                <a:gd name="connsiteX120" fmla="*/ 1683392 w 3900143"/>
                <a:gd name="connsiteY120" fmla="*/ 5693236 h 7362092"/>
                <a:gd name="connsiteX121" fmla="*/ 1741508 w 3900143"/>
                <a:gd name="connsiteY121" fmla="*/ 5734818 h 7362092"/>
                <a:gd name="connsiteX122" fmla="*/ 1783090 w 3900143"/>
                <a:gd name="connsiteY122" fmla="*/ 5676704 h 7362092"/>
                <a:gd name="connsiteX123" fmla="*/ 1724974 w 3900143"/>
                <a:gd name="connsiteY123" fmla="*/ 5635120 h 7362092"/>
                <a:gd name="connsiteX124" fmla="*/ 2103510 w 3900143"/>
                <a:gd name="connsiteY124" fmla="*/ 5609582 h 7362092"/>
                <a:gd name="connsiteX125" fmla="*/ 2140371 w 3900143"/>
                <a:gd name="connsiteY125" fmla="*/ 5613416 h 7362092"/>
                <a:gd name="connsiteX126" fmla="*/ 2062365 w 3900143"/>
                <a:gd name="connsiteY126" fmla="*/ 5639054 h 7362092"/>
                <a:gd name="connsiteX127" fmla="*/ 1977542 w 3900143"/>
                <a:gd name="connsiteY127" fmla="*/ 5639438 h 7362092"/>
                <a:gd name="connsiteX128" fmla="*/ 1992230 w 3900143"/>
                <a:gd name="connsiteY128" fmla="*/ 5631750 h 7362092"/>
                <a:gd name="connsiteX129" fmla="*/ 2055548 w 3900143"/>
                <a:gd name="connsiteY129" fmla="*/ 5613802 h 7362092"/>
                <a:gd name="connsiteX130" fmla="*/ 2103510 w 3900143"/>
                <a:gd name="connsiteY130" fmla="*/ 5609582 h 7362092"/>
                <a:gd name="connsiteX131" fmla="*/ 1479212 w 3900143"/>
                <a:gd name="connsiteY131" fmla="*/ 5565750 h 7362092"/>
                <a:gd name="connsiteX132" fmla="*/ 1542161 w 3900143"/>
                <a:gd name="connsiteY132" fmla="*/ 5600796 h 7362092"/>
                <a:gd name="connsiteX133" fmla="*/ 1541489 w 3900143"/>
                <a:gd name="connsiteY133" fmla="*/ 5603118 h 7362092"/>
                <a:gd name="connsiteX134" fmla="*/ 1444120 w 3900143"/>
                <a:gd name="connsiteY134" fmla="*/ 5586244 h 7362092"/>
                <a:gd name="connsiteX135" fmla="*/ 1353300 w 3900143"/>
                <a:gd name="connsiteY135" fmla="*/ 5625196 h 7362092"/>
                <a:gd name="connsiteX136" fmla="*/ 1352109 w 3900143"/>
                <a:gd name="connsiteY136" fmla="*/ 5623096 h 7362092"/>
                <a:gd name="connsiteX137" fmla="*/ 1376173 w 3900143"/>
                <a:gd name="connsiteY137" fmla="*/ 5587708 h 7362092"/>
                <a:gd name="connsiteX138" fmla="*/ 1441804 w 3900143"/>
                <a:gd name="connsiteY138" fmla="*/ 5566520 h 7362092"/>
                <a:gd name="connsiteX139" fmla="*/ 1479212 w 3900143"/>
                <a:gd name="connsiteY139" fmla="*/ 5565750 h 7362092"/>
                <a:gd name="connsiteX140" fmla="*/ 2730124 w 3900143"/>
                <a:gd name="connsiteY140" fmla="*/ 5553090 h 7362092"/>
                <a:gd name="connsiteX141" fmla="*/ 2761293 w 3900143"/>
                <a:gd name="connsiteY141" fmla="*/ 5629054 h 7362092"/>
                <a:gd name="connsiteX142" fmla="*/ 2767766 w 3900143"/>
                <a:gd name="connsiteY142" fmla="*/ 5713632 h 7362092"/>
                <a:gd name="connsiteX143" fmla="*/ 2736596 w 3900143"/>
                <a:gd name="connsiteY143" fmla="*/ 5637668 h 7362092"/>
                <a:gd name="connsiteX144" fmla="*/ 2730124 w 3900143"/>
                <a:gd name="connsiteY144" fmla="*/ 5553090 h 7362092"/>
                <a:gd name="connsiteX145" fmla="*/ 2041676 w 3900143"/>
                <a:gd name="connsiteY145" fmla="*/ 5533488 h 7362092"/>
                <a:gd name="connsiteX146" fmla="*/ 2094413 w 3900143"/>
                <a:gd name="connsiteY146" fmla="*/ 5565026 h 7362092"/>
                <a:gd name="connsiteX147" fmla="*/ 2094015 w 3900143"/>
                <a:gd name="connsiteY147" fmla="*/ 5567218 h 7362092"/>
                <a:gd name="connsiteX148" fmla="*/ 2014718 w 3900143"/>
                <a:gd name="connsiteY148" fmla="*/ 5553506 h 7362092"/>
                <a:gd name="connsiteX149" fmla="*/ 1944096 w 3900143"/>
                <a:gd name="connsiteY149" fmla="*/ 5592080 h 7362092"/>
                <a:gd name="connsiteX150" fmla="*/ 1943009 w 3900143"/>
                <a:gd name="connsiteY150" fmla="*/ 5590134 h 7362092"/>
                <a:gd name="connsiteX151" fmla="*/ 1960192 w 3900143"/>
                <a:gd name="connsiteY151" fmla="*/ 5556372 h 7362092"/>
                <a:gd name="connsiteX152" fmla="*/ 1982743 w 3900143"/>
                <a:gd name="connsiteY152" fmla="*/ 5543262 h 7362092"/>
                <a:gd name="connsiteX153" fmla="*/ 2011656 w 3900143"/>
                <a:gd name="connsiteY153" fmla="*/ 5535032 h 7362092"/>
                <a:gd name="connsiteX154" fmla="*/ 2041676 w 3900143"/>
                <a:gd name="connsiteY154" fmla="*/ 5533488 h 7362092"/>
                <a:gd name="connsiteX155" fmla="*/ 1701423 w 3900143"/>
                <a:gd name="connsiteY155" fmla="*/ 5524126 h 7362092"/>
                <a:gd name="connsiteX156" fmla="*/ 1779384 w 3900143"/>
                <a:gd name="connsiteY156" fmla="*/ 5579906 h 7362092"/>
                <a:gd name="connsiteX157" fmla="*/ 1773385 w 3900143"/>
                <a:gd name="connsiteY157" fmla="*/ 5617876 h 7362092"/>
                <a:gd name="connsiteX158" fmla="*/ 1799478 w 3900143"/>
                <a:gd name="connsiteY158" fmla="*/ 5607420 h 7362092"/>
                <a:gd name="connsiteX159" fmla="*/ 1877438 w 3900143"/>
                <a:gd name="connsiteY159" fmla="*/ 5663200 h 7362092"/>
                <a:gd name="connsiteX160" fmla="*/ 1821657 w 3900143"/>
                <a:gd name="connsiteY160" fmla="*/ 5741160 h 7362092"/>
                <a:gd name="connsiteX161" fmla="*/ 1796844 w 3900143"/>
                <a:gd name="connsiteY161" fmla="*/ 5740294 h 7362092"/>
                <a:gd name="connsiteX162" fmla="*/ 1812092 w 3900143"/>
                <a:gd name="connsiteY162" fmla="*/ 5771452 h 7362092"/>
                <a:gd name="connsiteX163" fmla="*/ 1756310 w 3900143"/>
                <a:gd name="connsiteY163" fmla="*/ 5849416 h 7362092"/>
                <a:gd name="connsiteX164" fmla="*/ 1678350 w 3900143"/>
                <a:gd name="connsiteY164" fmla="*/ 5793634 h 7362092"/>
                <a:gd name="connsiteX165" fmla="*/ 1685000 w 3900143"/>
                <a:gd name="connsiteY165" fmla="*/ 5754242 h 7362092"/>
                <a:gd name="connsiteX166" fmla="*/ 1654480 w 3900143"/>
                <a:gd name="connsiteY166" fmla="*/ 5768884 h 7362092"/>
                <a:gd name="connsiteX167" fmla="*/ 1576520 w 3900143"/>
                <a:gd name="connsiteY167" fmla="*/ 5713104 h 7362092"/>
                <a:gd name="connsiteX168" fmla="*/ 1632300 w 3900143"/>
                <a:gd name="connsiteY168" fmla="*/ 5635144 h 7362092"/>
                <a:gd name="connsiteX169" fmla="*/ 1666906 w 3900143"/>
                <a:gd name="connsiteY169" fmla="*/ 5639606 h 7362092"/>
                <a:gd name="connsiteX170" fmla="*/ 1645643 w 3900143"/>
                <a:gd name="connsiteY170" fmla="*/ 5602086 h 7362092"/>
                <a:gd name="connsiteX171" fmla="*/ 1676266 w 3900143"/>
                <a:gd name="connsiteY171" fmla="*/ 5533698 h 7362092"/>
                <a:gd name="connsiteX172" fmla="*/ 1701423 w 3900143"/>
                <a:gd name="connsiteY172" fmla="*/ 5524126 h 7362092"/>
                <a:gd name="connsiteX173" fmla="*/ 2601226 w 3900143"/>
                <a:gd name="connsiteY173" fmla="*/ 5512598 h 7362092"/>
                <a:gd name="connsiteX174" fmla="*/ 2603586 w 3900143"/>
                <a:gd name="connsiteY174" fmla="*/ 5513102 h 7362092"/>
                <a:gd name="connsiteX175" fmla="*/ 2593745 w 3900143"/>
                <a:gd name="connsiteY175" fmla="*/ 5611430 h 7362092"/>
                <a:gd name="connsiteX176" fmla="*/ 2639114 w 3900143"/>
                <a:gd name="connsiteY176" fmla="*/ 5699218 h 7362092"/>
                <a:gd name="connsiteX177" fmla="*/ 2637106 w 3900143"/>
                <a:gd name="connsiteY177" fmla="*/ 5700558 h 7362092"/>
                <a:gd name="connsiteX178" fmla="*/ 2574238 w 3900143"/>
                <a:gd name="connsiteY178" fmla="*/ 5615154 h 7362092"/>
                <a:gd name="connsiteX179" fmla="*/ 2592536 w 3900143"/>
                <a:gd name="connsiteY179" fmla="*/ 5516234 h 7362092"/>
                <a:gd name="connsiteX180" fmla="*/ 2601226 w 3900143"/>
                <a:gd name="connsiteY180" fmla="*/ 5512598 h 7362092"/>
                <a:gd name="connsiteX181" fmla="*/ 1698833 w 3900143"/>
                <a:gd name="connsiteY181" fmla="*/ 5507484 h 7362092"/>
                <a:gd name="connsiteX182" fmla="*/ 1671105 w 3900143"/>
                <a:gd name="connsiteY182" fmla="*/ 5518034 h 7362092"/>
                <a:gd name="connsiteX183" fmla="*/ 1637355 w 3900143"/>
                <a:gd name="connsiteY183" fmla="*/ 5593404 h 7362092"/>
                <a:gd name="connsiteX184" fmla="*/ 1660789 w 3900143"/>
                <a:gd name="connsiteY184" fmla="*/ 5634754 h 7362092"/>
                <a:gd name="connsiteX185" fmla="*/ 1622652 w 3900143"/>
                <a:gd name="connsiteY185" fmla="*/ 5629838 h 7362092"/>
                <a:gd name="connsiteX186" fmla="*/ 1561175 w 3900143"/>
                <a:gd name="connsiteY186" fmla="*/ 5715758 h 7362092"/>
                <a:gd name="connsiteX187" fmla="*/ 1647094 w 3900143"/>
                <a:gd name="connsiteY187" fmla="*/ 5777236 h 7362092"/>
                <a:gd name="connsiteX188" fmla="*/ 1680731 w 3900143"/>
                <a:gd name="connsiteY188" fmla="*/ 5761096 h 7362092"/>
                <a:gd name="connsiteX189" fmla="*/ 1673403 w 3900143"/>
                <a:gd name="connsiteY189" fmla="*/ 5804508 h 7362092"/>
                <a:gd name="connsiteX190" fmla="*/ 1759322 w 3900143"/>
                <a:gd name="connsiteY190" fmla="*/ 5865984 h 7362092"/>
                <a:gd name="connsiteX191" fmla="*/ 1820798 w 3900143"/>
                <a:gd name="connsiteY191" fmla="*/ 5780064 h 7362092"/>
                <a:gd name="connsiteX192" fmla="*/ 1803994 w 3900143"/>
                <a:gd name="connsiteY192" fmla="*/ 5745726 h 7362092"/>
                <a:gd name="connsiteX193" fmla="*/ 1831341 w 3900143"/>
                <a:gd name="connsiteY193" fmla="*/ 5746680 h 7362092"/>
                <a:gd name="connsiteX194" fmla="*/ 1892818 w 3900143"/>
                <a:gd name="connsiteY194" fmla="*/ 5660758 h 7362092"/>
                <a:gd name="connsiteX195" fmla="*/ 1806896 w 3900143"/>
                <a:gd name="connsiteY195" fmla="*/ 5599280 h 7362092"/>
                <a:gd name="connsiteX196" fmla="*/ 1778139 w 3900143"/>
                <a:gd name="connsiteY196" fmla="*/ 5610806 h 7362092"/>
                <a:gd name="connsiteX197" fmla="*/ 1784752 w 3900143"/>
                <a:gd name="connsiteY197" fmla="*/ 5568962 h 7362092"/>
                <a:gd name="connsiteX198" fmla="*/ 1698833 w 3900143"/>
                <a:gd name="connsiteY198" fmla="*/ 5507484 h 7362092"/>
                <a:gd name="connsiteX199" fmla="*/ 1990131 w 3900143"/>
                <a:gd name="connsiteY199" fmla="*/ 5475406 h 7362092"/>
                <a:gd name="connsiteX200" fmla="*/ 2053079 w 3900143"/>
                <a:gd name="connsiteY200" fmla="*/ 5510454 h 7362092"/>
                <a:gd name="connsiteX201" fmla="*/ 2052406 w 3900143"/>
                <a:gd name="connsiteY201" fmla="*/ 5512772 h 7362092"/>
                <a:gd name="connsiteX202" fmla="*/ 1955039 w 3900143"/>
                <a:gd name="connsiteY202" fmla="*/ 5495900 h 7362092"/>
                <a:gd name="connsiteX203" fmla="*/ 1864219 w 3900143"/>
                <a:gd name="connsiteY203" fmla="*/ 5534850 h 7362092"/>
                <a:gd name="connsiteX204" fmla="*/ 1863029 w 3900143"/>
                <a:gd name="connsiteY204" fmla="*/ 5532752 h 7362092"/>
                <a:gd name="connsiteX205" fmla="*/ 1887093 w 3900143"/>
                <a:gd name="connsiteY205" fmla="*/ 5497364 h 7362092"/>
                <a:gd name="connsiteX206" fmla="*/ 1952723 w 3900143"/>
                <a:gd name="connsiteY206" fmla="*/ 5476176 h 7362092"/>
                <a:gd name="connsiteX207" fmla="*/ 1990131 w 3900143"/>
                <a:gd name="connsiteY207" fmla="*/ 5475406 h 7362092"/>
                <a:gd name="connsiteX208" fmla="*/ 776380 w 3900143"/>
                <a:gd name="connsiteY208" fmla="*/ 5463396 h 7362092"/>
                <a:gd name="connsiteX209" fmla="*/ 845429 w 3900143"/>
                <a:gd name="connsiteY209" fmla="*/ 5548908 h 7362092"/>
                <a:gd name="connsiteX210" fmla="*/ 801664 w 3900143"/>
                <a:gd name="connsiteY210" fmla="*/ 5649726 h 7362092"/>
                <a:gd name="connsiteX211" fmla="*/ 798797 w 3900143"/>
                <a:gd name="connsiteY211" fmla="*/ 5649182 h 7362092"/>
                <a:gd name="connsiteX212" fmla="*/ 820938 w 3900143"/>
                <a:gd name="connsiteY212" fmla="*/ 5552230 h 7362092"/>
                <a:gd name="connsiteX213" fmla="*/ 773760 w 3900143"/>
                <a:gd name="connsiteY213" fmla="*/ 5464684 h 7362092"/>
                <a:gd name="connsiteX214" fmla="*/ 776380 w 3900143"/>
                <a:gd name="connsiteY214" fmla="*/ 5463396 h 7362092"/>
                <a:gd name="connsiteX215" fmla="*/ 571062 w 3900143"/>
                <a:gd name="connsiteY215" fmla="*/ 5458498 h 7362092"/>
                <a:gd name="connsiteX216" fmla="*/ 573188 w 3900143"/>
                <a:gd name="connsiteY216" fmla="*/ 5459644 h 7362092"/>
                <a:gd name="connsiteX217" fmla="*/ 536202 w 3900143"/>
                <a:gd name="connsiteY217" fmla="*/ 5551282 h 7362092"/>
                <a:gd name="connsiteX218" fmla="*/ 555169 w 3900143"/>
                <a:gd name="connsiteY218" fmla="*/ 5648264 h 7362092"/>
                <a:gd name="connsiteX219" fmla="*/ 552866 w 3900143"/>
                <a:gd name="connsiteY219" fmla="*/ 5648986 h 7362092"/>
                <a:gd name="connsiteX220" fmla="*/ 516434 w 3900143"/>
                <a:gd name="connsiteY220" fmla="*/ 5549394 h 7362092"/>
                <a:gd name="connsiteX221" fmla="*/ 561701 w 3900143"/>
                <a:gd name="connsiteY221" fmla="*/ 5459558 h 7362092"/>
                <a:gd name="connsiteX222" fmla="*/ 571062 w 3900143"/>
                <a:gd name="connsiteY222" fmla="*/ 5458498 h 7362092"/>
                <a:gd name="connsiteX223" fmla="*/ 736232 w 3900143"/>
                <a:gd name="connsiteY223" fmla="*/ 5454830 h 7362092"/>
                <a:gd name="connsiteX224" fmla="*/ 774150 w 3900143"/>
                <a:gd name="connsiteY224" fmla="*/ 5533466 h 7362092"/>
                <a:gd name="connsiteX225" fmla="*/ 728917 w 3900143"/>
                <a:gd name="connsiteY225" fmla="*/ 5608132 h 7362092"/>
                <a:gd name="connsiteX226" fmla="*/ 726933 w 3900143"/>
                <a:gd name="connsiteY226" fmla="*/ 5607280 h 7362092"/>
                <a:gd name="connsiteX227" fmla="*/ 756099 w 3900143"/>
                <a:gd name="connsiteY227" fmla="*/ 5532602 h 7362092"/>
                <a:gd name="connsiteX228" fmla="*/ 734175 w 3900143"/>
                <a:gd name="connsiteY228" fmla="*/ 5455486 h 7362092"/>
                <a:gd name="connsiteX229" fmla="*/ 736232 w 3900143"/>
                <a:gd name="connsiteY229" fmla="*/ 5454830 h 7362092"/>
                <a:gd name="connsiteX230" fmla="*/ 632135 w 3900143"/>
                <a:gd name="connsiteY230" fmla="*/ 5449864 h 7362092"/>
                <a:gd name="connsiteX231" fmla="*/ 634193 w 3900143"/>
                <a:gd name="connsiteY231" fmla="*/ 5450714 h 7362092"/>
                <a:gd name="connsiteX232" fmla="*/ 604103 w 3900143"/>
                <a:gd name="connsiteY232" fmla="*/ 5525348 h 7362092"/>
                <a:gd name="connsiteX233" fmla="*/ 626953 w 3900143"/>
                <a:gd name="connsiteY233" fmla="*/ 5602510 h 7362092"/>
                <a:gd name="connsiteX234" fmla="*/ 624820 w 3900143"/>
                <a:gd name="connsiteY234" fmla="*/ 5603162 h 7362092"/>
                <a:gd name="connsiteX235" fmla="*/ 585397 w 3900143"/>
                <a:gd name="connsiteY235" fmla="*/ 5524458 h 7362092"/>
                <a:gd name="connsiteX236" fmla="*/ 623378 w 3900143"/>
                <a:gd name="connsiteY236" fmla="*/ 5451006 h 7362092"/>
                <a:gd name="connsiteX237" fmla="*/ 632135 w 3900143"/>
                <a:gd name="connsiteY237" fmla="*/ 5449864 h 7362092"/>
                <a:gd name="connsiteX238" fmla="*/ 687837 w 3900143"/>
                <a:gd name="connsiteY238" fmla="*/ 5442008 h 7362092"/>
                <a:gd name="connsiteX239" fmla="*/ 696483 w 3900143"/>
                <a:gd name="connsiteY239" fmla="*/ 5523664 h 7362092"/>
                <a:gd name="connsiteX240" fmla="*/ 679945 w 3900143"/>
                <a:gd name="connsiteY240" fmla="*/ 5604354 h 7362092"/>
                <a:gd name="connsiteX241" fmla="*/ 774659 w 3900143"/>
                <a:gd name="connsiteY241" fmla="*/ 5716112 h 7362092"/>
                <a:gd name="connsiteX242" fmla="*/ 752601 w 3900143"/>
                <a:gd name="connsiteY242" fmla="*/ 5773200 h 7362092"/>
                <a:gd name="connsiteX243" fmla="*/ 796718 w 3900143"/>
                <a:gd name="connsiteY243" fmla="*/ 5765668 h 7362092"/>
                <a:gd name="connsiteX244" fmla="*/ 899374 w 3900143"/>
                <a:gd name="connsiteY244" fmla="*/ 5878610 h 7362092"/>
                <a:gd name="connsiteX245" fmla="*/ 828924 w 3900143"/>
                <a:gd name="connsiteY245" fmla="*/ 5974736 h 7362092"/>
                <a:gd name="connsiteX246" fmla="*/ 919627 w 3900143"/>
                <a:gd name="connsiteY246" fmla="*/ 6013506 h 7362092"/>
                <a:gd name="connsiteX247" fmla="*/ 1014284 w 3900143"/>
                <a:gd name="connsiteY247" fmla="*/ 5983006 h 7362092"/>
                <a:gd name="connsiteX248" fmla="*/ 1015072 w 3900143"/>
                <a:gd name="connsiteY248" fmla="*/ 5985814 h 7362092"/>
                <a:gd name="connsiteX249" fmla="*/ 918449 w 3900143"/>
                <a:gd name="connsiteY249" fmla="*/ 6038192 h 7362092"/>
                <a:gd name="connsiteX250" fmla="*/ 827251 w 3900143"/>
                <a:gd name="connsiteY250" fmla="*/ 5976854 h 7362092"/>
                <a:gd name="connsiteX251" fmla="*/ 827965 w 3900143"/>
                <a:gd name="connsiteY251" fmla="*/ 5975014 h 7362092"/>
                <a:gd name="connsiteX252" fmla="*/ 786431 w 3900143"/>
                <a:gd name="connsiteY252" fmla="*/ 5981268 h 7362092"/>
                <a:gd name="connsiteX253" fmla="*/ 748098 w 3900143"/>
                <a:gd name="connsiteY253" fmla="*/ 5971606 h 7362092"/>
                <a:gd name="connsiteX254" fmla="*/ 761391 w 3900143"/>
                <a:gd name="connsiteY254" fmla="*/ 6025216 h 7362092"/>
                <a:gd name="connsiteX255" fmla="*/ 753783 w 3900143"/>
                <a:gd name="connsiteY255" fmla="*/ 6058890 h 7362092"/>
                <a:gd name="connsiteX256" fmla="*/ 817954 w 3900143"/>
                <a:gd name="connsiteY256" fmla="*/ 6144252 h 7362092"/>
                <a:gd name="connsiteX257" fmla="*/ 774189 w 3900143"/>
                <a:gd name="connsiteY257" fmla="*/ 6245072 h 7362092"/>
                <a:gd name="connsiteX258" fmla="*/ 771321 w 3900143"/>
                <a:gd name="connsiteY258" fmla="*/ 6244528 h 7362092"/>
                <a:gd name="connsiteX259" fmla="*/ 793463 w 3900143"/>
                <a:gd name="connsiteY259" fmla="*/ 6147576 h 7362092"/>
                <a:gd name="connsiteX260" fmla="*/ 751686 w 3900143"/>
                <a:gd name="connsiteY260" fmla="*/ 6064656 h 7362092"/>
                <a:gd name="connsiteX261" fmla="*/ 707718 w 3900143"/>
                <a:gd name="connsiteY261" fmla="*/ 6113246 h 7362092"/>
                <a:gd name="connsiteX262" fmla="*/ 743736 w 3900143"/>
                <a:gd name="connsiteY262" fmla="*/ 6191066 h 7362092"/>
                <a:gd name="connsiteX263" fmla="*/ 698505 w 3900143"/>
                <a:gd name="connsiteY263" fmla="*/ 6265732 h 7362092"/>
                <a:gd name="connsiteX264" fmla="*/ 696518 w 3900143"/>
                <a:gd name="connsiteY264" fmla="*/ 6264882 h 7362092"/>
                <a:gd name="connsiteX265" fmla="*/ 725686 w 3900143"/>
                <a:gd name="connsiteY265" fmla="*/ 6190204 h 7362092"/>
                <a:gd name="connsiteX266" fmla="*/ 704868 w 3900143"/>
                <a:gd name="connsiteY266" fmla="*/ 6114620 h 7362092"/>
                <a:gd name="connsiteX267" fmla="*/ 648447 w 3900143"/>
                <a:gd name="connsiteY267" fmla="*/ 6127872 h 7362092"/>
                <a:gd name="connsiteX268" fmla="*/ 599550 w 3900143"/>
                <a:gd name="connsiteY268" fmla="*/ 6112948 h 7362092"/>
                <a:gd name="connsiteX269" fmla="*/ 573666 w 3900143"/>
                <a:gd name="connsiteY269" fmla="*/ 6182960 h 7362092"/>
                <a:gd name="connsiteX270" fmla="*/ 596516 w 3900143"/>
                <a:gd name="connsiteY270" fmla="*/ 6260118 h 7362092"/>
                <a:gd name="connsiteX271" fmla="*/ 594385 w 3900143"/>
                <a:gd name="connsiteY271" fmla="*/ 6260770 h 7362092"/>
                <a:gd name="connsiteX272" fmla="*/ 554962 w 3900143"/>
                <a:gd name="connsiteY272" fmla="*/ 6182066 h 7362092"/>
                <a:gd name="connsiteX273" fmla="*/ 592677 w 3900143"/>
                <a:gd name="connsiteY273" fmla="*/ 6108782 h 7362092"/>
                <a:gd name="connsiteX274" fmla="*/ 545790 w 3900143"/>
                <a:gd name="connsiteY274" fmla="*/ 6014928 h 7362092"/>
                <a:gd name="connsiteX275" fmla="*/ 569338 w 3900143"/>
                <a:gd name="connsiteY275" fmla="*/ 5955842 h 7362092"/>
                <a:gd name="connsiteX276" fmla="*/ 516929 w 3900143"/>
                <a:gd name="connsiteY276" fmla="*/ 5968410 h 7362092"/>
                <a:gd name="connsiteX277" fmla="*/ 489906 w 3900143"/>
                <a:gd name="connsiteY277" fmla="*/ 5963220 h 7362092"/>
                <a:gd name="connsiteX278" fmla="*/ 405406 w 3900143"/>
                <a:gd name="connsiteY278" fmla="*/ 6018770 h 7362092"/>
                <a:gd name="connsiteX279" fmla="*/ 304588 w 3900143"/>
                <a:gd name="connsiteY279" fmla="*/ 5975004 h 7362092"/>
                <a:gd name="connsiteX280" fmla="*/ 305130 w 3900143"/>
                <a:gd name="connsiteY280" fmla="*/ 5972136 h 7362092"/>
                <a:gd name="connsiteX281" fmla="*/ 402082 w 3900143"/>
                <a:gd name="connsiteY281" fmla="*/ 5994280 h 7362092"/>
                <a:gd name="connsiteX282" fmla="*/ 479165 w 3900143"/>
                <a:gd name="connsiteY282" fmla="*/ 5959316 h 7362092"/>
                <a:gd name="connsiteX283" fmla="*/ 431821 w 3900143"/>
                <a:gd name="connsiteY283" fmla="*/ 5919310 h 7362092"/>
                <a:gd name="connsiteX284" fmla="*/ 358613 w 3900143"/>
                <a:gd name="connsiteY284" fmla="*/ 5944540 h 7362092"/>
                <a:gd name="connsiteX285" fmla="*/ 283947 w 3900143"/>
                <a:gd name="connsiteY285" fmla="*/ 5899308 h 7362092"/>
                <a:gd name="connsiteX286" fmla="*/ 284795 w 3900143"/>
                <a:gd name="connsiteY286" fmla="*/ 5897322 h 7362092"/>
                <a:gd name="connsiteX287" fmla="*/ 359474 w 3900143"/>
                <a:gd name="connsiteY287" fmla="*/ 5926486 h 7362092"/>
                <a:gd name="connsiteX288" fmla="*/ 427248 w 3900143"/>
                <a:gd name="connsiteY288" fmla="*/ 5911314 h 7362092"/>
                <a:gd name="connsiteX289" fmla="*/ 414438 w 3900143"/>
                <a:gd name="connsiteY289" fmla="*/ 5858596 h 7362092"/>
                <a:gd name="connsiteX290" fmla="*/ 339231 w 3900143"/>
                <a:gd name="connsiteY290" fmla="*/ 5865458 h 7362092"/>
                <a:gd name="connsiteX291" fmla="*/ 256224 w 3900143"/>
                <a:gd name="connsiteY291" fmla="*/ 5847982 h 7362092"/>
                <a:gd name="connsiteX292" fmla="*/ 272202 w 3900143"/>
                <a:gd name="connsiteY292" fmla="*/ 5843558 h 7362092"/>
                <a:gd name="connsiteX293" fmla="*/ 337880 w 3900143"/>
                <a:gd name="connsiteY293" fmla="*/ 5839334 h 7362092"/>
                <a:gd name="connsiteX294" fmla="*/ 414458 w 3900143"/>
                <a:gd name="connsiteY294" fmla="*/ 5854220 h 7362092"/>
                <a:gd name="connsiteX295" fmla="*/ 434301 w 3900143"/>
                <a:gd name="connsiteY295" fmla="*/ 5798146 h 7362092"/>
                <a:gd name="connsiteX296" fmla="*/ 366725 w 3900143"/>
                <a:gd name="connsiteY296" fmla="*/ 5774478 h 7362092"/>
                <a:gd name="connsiteX297" fmla="*/ 289566 w 3900143"/>
                <a:gd name="connsiteY297" fmla="*/ 5797328 h 7362092"/>
                <a:gd name="connsiteX298" fmla="*/ 288912 w 3900143"/>
                <a:gd name="connsiteY298" fmla="*/ 5795196 h 7362092"/>
                <a:gd name="connsiteX299" fmla="*/ 312817 w 3900143"/>
                <a:gd name="connsiteY299" fmla="*/ 5765804 h 7362092"/>
                <a:gd name="connsiteX300" fmla="*/ 337621 w 3900143"/>
                <a:gd name="connsiteY300" fmla="*/ 5757734 h 7362092"/>
                <a:gd name="connsiteX301" fmla="*/ 367617 w 3900143"/>
                <a:gd name="connsiteY301" fmla="*/ 5755770 h 7362092"/>
                <a:gd name="connsiteX302" fmla="*/ 439874 w 3900143"/>
                <a:gd name="connsiteY302" fmla="*/ 5791322 h 7362092"/>
                <a:gd name="connsiteX303" fmla="*/ 527216 w 3900143"/>
                <a:gd name="connsiteY303" fmla="*/ 5752808 h 7362092"/>
                <a:gd name="connsiteX304" fmla="*/ 579585 w 3900143"/>
                <a:gd name="connsiteY304" fmla="*/ 5771348 h 7362092"/>
                <a:gd name="connsiteX305" fmla="*/ 559059 w 3900143"/>
                <a:gd name="connsiteY305" fmla="*/ 5705824 h 7362092"/>
                <a:gd name="connsiteX306" fmla="*/ 629638 w 3900143"/>
                <a:gd name="connsiteY306" fmla="*/ 5609638 h 7362092"/>
                <a:gd name="connsiteX307" fmla="*/ 672003 w 3900143"/>
                <a:gd name="connsiteY307" fmla="*/ 5603168 h 7362092"/>
                <a:gd name="connsiteX308" fmla="*/ 678303 w 3900143"/>
                <a:gd name="connsiteY308" fmla="*/ 5604108 h 7362092"/>
                <a:gd name="connsiteX309" fmla="*/ 670362 w 3900143"/>
                <a:gd name="connsiteY309" fmla="*/ 5525014 h 7362092"/>
                <a:gd name="connsiteX310" fmla="*/ 687837 w 3900143"/>
                <a:gd name="connsiteY310" fmla="*/ 5442008 h 7362092"/>
                <a:gd name="connsiteX311" fmla="*/ 683941 w 3900143"/>
                <a:gd name="connsiteY311" fmla="*/ 5401422 h 7362092"/>
                <a:gd name="connsiteX312" fmla="*/ 610129 w 3900143"/>
                <a:gd name="connsiteY312" fmla="*/ 5412692 h 7362092"/>
                <a:gd name="connsiteX313" fmla="*/ 487163 w 3900143"/>
                <a:gd name="connsiteY313" fmla="*/ 5580276 h 7362092"/>
                <a:gd name="connsiteX314" fmla="*/ 522924 w 3900143"/>
                <a:gd name="connsiteY314" fmla="*/ 5694434 h 7362092"/>
                <a:gd name="connsiteX315" fmla="*/ 431684 w 3900143"/>
                <a:gd name="connsiteY315" fmla="*/ 5662136 h 7362092"/>
                <a:gd name="connsiteX316" fmla="*/ 234905 w 3900143"/>
                <a:gd name="connsiteY316" fmla="*/ 5840990 h 7362092"/>
                <a:gd name="connsiteX317" fmla="*/ 413762 w 3900143"/>
                <a:gd name="connsiteY317" fmla="*/ 6037768 h 7362092"/>
                <a:gd name="connsiteX318" fmla="*/ 505072 w 3900143"/>
                <a:gd name="connsiteY318" fmla="*/ 6015874 h 7362092"/>
                <a:gd name="connsiteX319" fmla="*/ 464046 w 3900143"/>
                <a:gd name="connsiteY319" fmla="*/ 6118816 h 7362092"/>
                <a:gd name="connsiteX320" fmla="*/ 642901 w 3900143"/>
                <a:gd name="connsiteY320" fmla="*/ 6315594 h 7362092"/>
                <a:gd name="connsiteX321" fmla="*/ 839680 w 3900143"/>
                <a:gd name="connsiteY321" fmla="*/ 6136738 h 7362092"/>
                <a:gd name="connsiteX322" fmla="*/ 816519 w 3900143"/>
                <a:gd name="connsiteY322" fmla="*/ 6043340 h 7362092"/>
                <a:gd name="connsiteX323" fmla="*/ 883304 w 3900143"/>
                <a:gd name="connsiteY323" fmla="*/ 6060170 h 7362092"/>
                <a:gd name="connsiteX324" fmla="*/ 1080082 w 3900143"/>
                <a:gd name="connsiteY324" fmla="*/ 5881316 h 7362092"/>
                <a:gd name="connsiteX325" fmla="*/ 901226 w 3900143"/>
                <a:gd name="connsiteY325" fmla="*/ 5684538 h 7362092"/>
                <a:gd name="connsiteX326" fmla="*/ 824364 w 3900143"/>
                <a:gd name="connsiteY326" fmla="*/ 5697662 h 7362092"/>
                <a:gd name="connsiteX327" fmla="*/ 862796 w 3900143"/>
                <a:gd name="connsiteY327" fmla="*/ 5598198 h 7362092"/>
                <a:gd name="connsiteX328" fmla="*/ 683941 w 3900143"/>
                <a:gd name="connsiteY328" fmla="*/ 5401422 h 7362092"/>
                <a:gd name="connsiteX329" fmla="*/ 1555544 w 3900143"/>
                <a:gd name="connsiteY329" fmla="*/ 5305454 h 7362092"/>
                <a:gd name="connsiteX330" fmla="*/ 1557864 w 3900143"/>
                <a:gd name="connsiteY330" fmla="*/ 5306126 h 7362092"/>
                <a:gd name="connsiteX331" fmla="*/ 1540990 w 3900143"/>
                <a:gd name="connsiteY331" fmla="*/ 5403496 h 7362092"/>
                <a:gd name="connsiteX332" fmla="*/ 1579940 w 3900143"/>
                <a:gd name="connsiteY332" fmla="*/ 5494316 h 7362092"/>
                <a:gd name="connsiteX333" fmla="*/ 1577842 w 3900143"/>
                <a:gd name="connsiteY333" fmla="*/ 5495506 h 7362092"/>
                <a:gd name="connsiteX334" fmla="*/ 1521267 w 3900143"/>
                <a:gd name="connsiteY334" fmla="*/ 5405810 h 7362092"/>
                <a:gd name="connsiteX335" fmla="*/ 1546615 w 3900143"/>
                <a:gd name="connsiteY335" fmla="*/ 5308460 h 7362092"/>
                <a:gd name="connsiteX336" fmla="*/ 1555544 w 3900143"/>
                <a:gd name="connsiteY336" fmla="*/ 5305454 h 7362092"/>
                <a:gd name="connsiteX337" fmla="*/ 1613432 w 3900143"/>
                <a:gd name="connsiteY337" fmla="*/ 5284160 h 7362092"/>
                <a:gd name="connsiteX338" fmla="*/ 1615623 w 3900143"/>
                <a:gd name="connsiteY338" fmla="*/ 5284558 h 7362092"/>
                <a:gd name="connsiteX339" fmla="*/ 1601913 w 3900143"/>
                <a:gd name="connsiteY339" fmla="*/ 5363854 h 7362092"/>
                <a:gd name="connsiteX340" fmla="*/ 1640488 w 3900143"/>
                <a:gd name="connsiteY340" fmla="*/ 5434480 h 7362092"/>
                <a:gd name="connsiteX341" fmla="*/ 1638540 w 3900143"/>
                <a:gd name="connsiteY341" fmla="*/ 5435566 h 7362092"/>
                <a:gd name="connsiteX342" fmla="*/ 1583438 w 3900143"/>
                <a:gd name="connsiteY342" fmla="*/ 5366920 h 7362092"/>
                <a:gd name="connsiteX343" fmla="*/ 1605112 w 3900143"/>
                <a:gd name="connsiteY343" fmla="*/ 5287120 h 7362092"/>
                <a:gd name="connsiteX344" fmla="*/ 1613432 w 3900143"/>
                <a:gd name="connsiteY344" fmla="*/ 5284160 h 7362092"/>
                <a:gd name="connsiteX345" fmla="*/ 1716244 w 3900143"/>
                <a:gd name="connsiteY345" fmla="*/ 5267110 h 7362092"/>
                <a:gd name="connsiteX346" fmla="*/ 1769861 w 3900143"/>
                <a:gd name="connsiteY346" fmla="*/ 5336006 h 7362092"/>
                <a:gd name="connsiteX347" fmla="*/ 1741353 w 3900143"/>
                <a:gd name="connsiteY347" fmla="*/ 5418518 h 7362092"/>
                <a:gd name="connsiteX348" fmla="*/ 1739234 w 3900143"/>
                <a:gd name="connsiteY348" fmla="*/ 5418104 h 7362092"/>
                <a:gd name="connsiteX349" fmla="*/ 1752031 w 3900143"/>
                <a:gd name="connsiteY349" fmla="*/ 5338960 h 7362092"/>
                <a:gd name="connsiteX350" fmla="*/ 1714370 w 3900143"/>
                <a:gd name="connsiteY350" fmla="*/ 5268186 h 7362092"/>
                <a:gd name="connsiteX351" fmla="*/ 1716244 w 3900143"/>
                <a:gd name="connsiteY351" fmla="*/ 5267110 h 7362092"/>
                <a:gd name="connsiteX352" fmla="*/ 1780646 w 3900143"/>
                <a:gd name="connsiteY352" fmla="*/ 5266452 h 7362092"/>
                <a:gd name="connsiteX353" fmla="*/ 1842793 w 3900143"/>
                <a:gd name="connsiteY353" fmla="*/ 5336102 h 7362092"/>
                <a:gd name="connsiteX354" fmla="*/ 1821224 w 3900143"/>
                <a:gd name="connsiteY354" fmla="*/ 5443872 h 7362092"/>
                <a:gd name="connsiteX355" fmla="*/ 1818306 w 3900143"/>
                <a:gd name="connsiteY355" fmla="*/ 5443944 h 7362092"/>
                <a:gd name="connsiteX356" fmla="*/ 1819550 w 3900143"/>
                <a:gd name="connsiteY356" fmla="*/ 5344504 h 7362092"/>
                <a:gd name="connsiteX357" fmla="*/ 1755005 w 3900143"/>
                <a:gd name="connsiteY357" fmla="*/ 5268846 h 7362092"/>
                <a:gd name="connsiteX358" fmla="*/ 1757296 w 3900143"/>
                <a:gd name="connsiteY358" fmla="*/ 5267036 h 7362092"/>
                <a:gd name="connsiteX359" fmla="*/ 1780646 w 3900143"/>
                <a:gd name="connsiteY359" fmla="*/ 5266452 h 7362092"/>
                <a:gd name="connsiteX360" fmla="*/ 1666234 w 3900143"/>
                <a:gd name="connsiteY360" fmla="*/ 5264760 h 7362092"/>
                <a:gd name="connsiteX361" fmla="*/ 1691870 w 3900143"/>
                <a:gd name="connsiteY361" fmla="*/ 5342766 h 7362092"/>
                <a:gd name="connsiteX362" fmla="*/ 1692682 w 3900143"/>
                <a:gd name="connsiteY362" fmla="*/ 5425130 h 7362092"/>
                <a:gd name="connsiteX363" fmla="*/ 1808794 w 3900143"/>
                <a:gd name="connsiteY363" fmla="*/ 5514454 h 7362092"/>
                <a:gd name="connsiteX364" fmla="*/ 1799243 w 3900143"/>
                <a:gd name="connsiteY364" fmla="*/ 5574906 h 7362092"/>
                <a:gd name="connsiteX365" fmla="*/ 1840786 w 3900143"/>
                <a:gd name="connsiteY365" fmla="*/ 5558258 h 7362092"/>
                <a:gd name="connsiteX366" fmla="*/ 1964912 w 3900143"/>
                <a:gd name="connsiteY366" fmla="*/ 5647070 h 7362092"/>
                <a:gd name="connsiteX367" fmla="*/ 1916268 w 3900143"/>
                <a:gd name="connsiteY367" fmla="*/ 5755868 h 7362092"/>
                <a:gd name="connsiteX368" fmla="*/ 2013097 w 3900143"/>
                <a:gd name="connsiteY368" fmla="*/ 5774682 h 7362092"/>
                <a:gd name="connsiteX369" fmla="*/ 2099217 w 3900143"/>
                <a:gd name="connsiteY369" fmla="*/ 5724946 h 7362092"/>
                <a:gd name="connsiteX370" fmla="*/ 2100578 w 3900143"/>
                <a:gd name="connsiteY370" fmla="*/ 5727526 h 7362092"/>
                <a:gd name="connsiteX371" fmla="*/ 2017142 w 3900143"/>
                <a:gd name="connsiteY371" fmla="*/ 5799064 h 7362092"/>
                <a:gd name="connsiteX372" fmla="*/ 1915077 w 3900143"/>
                <a:gd name="connsiteY372" fmla="*/ 5758290 h 7362092"/>
                <a:gd name="connsiteX373" fmla="*/ 1915388 w 3900143"/>
                <a:gd name="connsiteY373" fmla="*/ 5756342 h 7362092"/>
                <a:gd name="connsiteX374" fmla="*/ 1876100 w 3900143"/>
                <a:gd name="connsiteY374" fmla="*/ 5771196 h 7362092"/>
                <a:gd name="connsiteX375" fmla="*/ 1836593 w 3900143"/>
                <a:gd name="connsiteY375" fmla="*/ 5769818 h 7362092"/>
                <a:gd name="connsiteX376" fmla="*/ 1860869 w 3900143"/>
                <a:gd name="connsiteY376" fmla="*/ 5819430 h 7362092"/>
                <a:gd name="connsiteX377" fmla="*/ 1860517 w 3900143"/>
                <a:gd name="connsiteY377" fmla="*/ 5853950 h 7362092"/>
                <a:gd name="connsiteX378" fmla="*/ 1941215 w 3900143"/>
                <a:gd name="connsiteY378" fmla="*/ 5923898 h 7362092"/>
                <a:gd name="connsiteX379" fmla="*/ 1919646 w 3900143"/>
                <a:gd name="connsiteY379" fmla="*/ 6031668 h 7362092"/>
                <a:gd name="connsiteX380" fmla="*/ 1916728 w 3900143"/>
                <a:gd name="connsiteY380" fmla="*/ 6031742 h 7362092"/>
                <a:gd name="connsiteX381" fmla="*/ 1917972 w 3900143"/>
                <a:gd name="connsiteY381" fmla="*/ 5932302 h 7362092"/>
                <a:gd name="connsiteX382" fmla="*/ 1859682 w 3900143"/>
                <a:gd name="connsiteY382" fmla="*/ 5860030 h 7362092"/>
                <a:gd name="connsiteX383" fmla="*/ 1826923 w 3900143"/>
                <a:gd name="connsiteY383" fmla="*/ 5916782 h 7362092"/>
                <a:gd name="connsiteX384" fmla="*/ 1878511 w 3900143"/>
                <a:gd name="connsiteY384" fmla="*/ 5985280 h 7362092"/>
                <a:gd name="connsiteX385" fmla="*/ 1850004 w 3900143"/>
                <a:gd name="connsiteY385" fmla="*/ 6067792 h 7362092"/>
                <a:gd name="connsiteX386" fmla="*/ 1847884 w 3900143"/>
                <a:gd name="connsiteY386" fmla="*/ 6067380 h 7362092"/>
                <a:gd name="connsiteX387" fmla="*/ 1860683 w 3900143"/>
                <a:gd name="connsiteY387" fmla="*/ 5988238 h 7362092"/>
                <a:gd name="connsiteX388" fmla="*/ 1824426 w 3900143"/>
                <a:gd name="connsiteY388" fmla="*/ 5918726 h 7362092"/>
                <a:gd name="connsiteX389" fmla="*/ 1772057 w 3900143"/>
                <a:gd name="connsiteY389" fmla="*/ 5943554 h 7362092"/>
                <a:gd name="connsiteX390" fmla="*/ 1721114 w 3900143"/>
                <a:gd name="connsiteY390" fmla="*/ 5939256 h 7362092"/>
                <a:gd name="connsiteX391" fmla="*/ 1710543 w 3900143"/>
                <a:gd name="connsiteY391" fmla="*/ 6013144 h 7362092"/>
                <a:gd name="connsiteX392" fmla="*/ 1749118 w 3900143"/>
                <a:gd name="connsiteY392" fmla="*/ 6083768 h 7362092"/>
                <a:gd name="connsiteX393" fmla="*/ 1747172 w 3900143"/>
                <a:gd name="connsiteY393" fmla="*/ 6084854 h 7362092"/>
                <a:gd name="connsiteX394" fmla="*/ 1692070 w 3900143"/>
                <a:gd name="connsiteY394" fmla="*/ 6016208 h 7362092"/>
                <a:gd name="connsiteX395" fmla="*/ 1713519 w 3900143"/>
                <a:gd name="connsiteY395" fmla="*/ 5936628 h 7362092"/>
                <a:gd name="connsiteX396" fmla="*/ 1647931 w 3900143"/>
                <a:gd name="connsiteY396" fmla="*/ 5854742 h 7362092"/>
                <a:gd name="connsiteX397" fmla="*/ 1658518 w 3900143"/>
                <a:gd name="connsiteY397" fmla="*/ 5792024 h 7362092"/>
                <a:gd name="connsiteX398" fmla="*/ 1609928 w 3900143"/>
                <a:gd name="connsiteY398" fmla="*/ 5815340 h 7362092"/>
                <a:gd name="connsiteX399" fmla="*/ 1582417 w 3900143"/>
                <a:gd name="connsiteY399" fmla="*/ 5815952 h 7362092"/>
                <a:gd name="connsiteX400" fmla="*/ 1511500 w 3900143"/>
                <a:gd name="connsiteY400" fmla="*/ 5888040 h 7362092"/>
                <a:gd name="connsiteX401" fmla="*/ 1403728 w 3900143"/>
                <a:gd name="connsiteY401" fmla="*/ 5866470 h 7362092"/>
                <a:gd name="connsiteX402" fmla="*/ 1403655 w 3900143"/>
                <a:gd name="connsiteY402" fmla="*/ 5863552 h 7362092"/>
                <a:gd name="connsiteX403" fmla="*/ 1503096 w 3900143"/>
                <a:gd name="connsiteY403" fmla="*/ 5864798 h 7362092"/>
                <a:gd name="connsiteX404" fmla="*/ 1571095 w 3900143"/>
                <a:gd name="connsiteY404" fmla="*/ 5814394 h 7362092"/>
                <a:gd name="connsiteX405" fmla="*/ 1516393 w 3900143"/>
                <a:gd name="connsiteY405" fmla="*/ 5785248 h 7362092"/>
                <a:gd name="connsiteX406" fmla="*/ 1450133 w 3900143"/>
                <a:gd name="connsiteY406" fmla="*/ 5825320 h 7362092"/>
                <a:gd name="connsiteX407" fmla="*/ 1367621 w 3900143"/>
                <a:gd name="connsiteY407" fmla="*/ 5796814 h 7362092"/>
                <a:gd name="connsiteX408" fmla="*/ 1368032 w 3900143"/>
                <a:gd name="connsiteY408" fmla="*/ 5794692 h 7362092"/>
                <a:gd name="connsiteX409" fmla="*/ 1447176 w 3900143"/>
                <a:gd name="connsiteY409" fmla="*/ 5807488 h 7362092"/>
                <a:gd name="connsiteX410" fmla="*/ 1510240 w 3900143"/>
                <a:gd name="connsiteY410" fmla="*/ 5778394 h 7362092"/>
                <a:gd name="connsiteX411" fmla="*/ 1486622 w 3900143"/>
                <a:gd name="connsiteY411" fmla="*/ 5729552 h 7362092"/>
                <a:gd name="connsiteX412" fmla="*/ 1414543 w 3900143"/>
                <a:gd name="connsiteY412" fmla="*/ 5752086 h 7362092"/>
                <a:gd name="connsiteX413" fmla="*/ 1329718 w 3900143"/>
                <a:gd name="connsiteY413" fmla="*/ 5752470 h 7362092"/>
                <a:gd name="connsiteX414" fmla="*/ 1344406 w 3900143"/>
                <a:gd name="connsiteY414" fmla="*/ 5744782 h 7362092"/>
                <a:gd name="connsiteX415" fmla="*/ 1407726 w 3900143"/>
                <a:gd name="connsiteY415" fmla="*/ 5726832 h 7362092"/>
                <a:gd name="connsiteX416" fmla="*/ 1485721 w 3900143"/>
                <a:gd name="connsiteY416" fmla="*/ 5725270 h 7362092"/>
                <a:gd name="connsiteX417" fmla="*/ 1493320 w 3900143"/>
                <a:gd name="connsiteY417" fmla="*/ 5666276 h 7362092"/>
                <a:gd name="connsiteX418" fmla="*/ 1422277 w 3900143"/>
                <a:gd name="connsiteY418" fmla="*/ 5657358 h 7362092"/>
                <a:gd name="connsiteX419" fmla="*/ 1351654 w 3900143"/>
                <a:gd name="connsiteY419" fmla="*/ 5695934 h 7362092"/>
                <a:gd name="connsiteX420" fmla="*/ 1350566 w 3900143"/>
                <a:gd name="connsiteY420" fmla="*/ 5693988 h 7362092"/>
                <a:gd name="connsiteX421" fmla="*/ 1367750 w 3900143"/>
                <a:gd name="connsiteY421" fmla="*/ 5660224 h 7362092"/>
                <a:gd name="connsiteX422" fmla="*/ 1390300 w 3900143"/>
                <a:gd name="connsiteY422" fmla="*/ 5647114 h 7362092"/>
                <a:gd name="connsiteX423" fmla="*/ 1419212 w 3900143"/>
                <a:gd name="connsiteY423" fmla="*/ 5638882 h 7362092"/>
                <a:gd name="connsiteX424" fmla="*/ 1497332 w 3900143"/>
                <a:gd name="connsiteY424" fmla="*/ 5658432 h 7362092"/>
                <a:gd name="connsiteX425" fmla="*/ 1574613 w 3900143"/>
                <a:gd name="connsiteY425" fmla="*/ 5602400 h 7362092"/>
                <a:gd name="connsiteX426" fmla="*/ 1629712 w 3900143"/>
                <a:gd name="connsiteY426" fmla="*/ 5609506 h 7362092"/>
                <a:gd name="connsiteX427" fmla="*/ 1595856 w 3900143"/>
                <a:gd name="connsiteY427" fmla="*/ 5549768 h 7362092"/>
                <a:gd name="connsiteX428" fmla="*/ 1644613 w 3900143"/>
                <a:gd name="connsiteY428" fmla="*/ 5440882 h 7362092"/>
                <a:gd name="connsiteX429" fmla="*/ 1684668 w 3900143"/>
                <a:gd name="connsiteY429" fmla="*/ 5425642 h 7362092"/>
                <a:gd name="connsiteX430" fmla="*/ 1691025 w 3900143"/>
                <a:gd name="connsiteY430" fmla="*/ 5425236 h 7362092"/>
                <a:gd name="connsiteX431" fmla="*/ 1666618 w 3900143"/>
                <a:gd name="connsiteY431" fmla="*/ 5349584 h 7362092"/>
                <a:gd name="connsiteX432" fmla="*/ 1666234 w 3900143"/>
                <a:gd name="connsiteY432" fmla="*/ 5264760 h 7362092"/>
                <a:gd name="connsiteX433" fmla="*/ 3050371 w 3900143"/>
                <a:gd name="connsiteY433" fmla="*/ 5250692 h 7362092"/>
                <a:gd name="connsiteX434" fmla="*/ 3051574 w 3900143"/>
                <a:gd name="connsiteY434" fmla="*/ 5252484 h 7362092"/>
                <a:gd name="connsiteX435" fmla="*/ 2986710 w 3900143"/>
                <a:gd name="connsiteY435" fmla="*/ 5310906 h 7362092"/>
                <a:gd name="connsiteX436" fmla="*/ 2902362 w 3900143"/>
                <a:gd name="connsiteY436" fmla="*/ 5288394 h 7362092"/>
                <a:gd name="connsiteX437" fmla="*/ 2902621 w 3900143"/>
                <a:gd name="connsiteY437" fmla="*/ 5286252 h 7362092"/>
                <a:gd name="connsiteX438" fmla="*/ 2982479 w 3900143"/>
                <a:gd name="connsiteY438" fmla="*/ 5293336 h 7362092"/>
                <a:gd name="connsiteX439" fmla="*/ 3050371 w 3900143"/>
                <a:gd name="connsiteY439" fmla="*/ 5250692 h 7362092"/>
                <a:gd name="connsiteX440" fmla="*/ 2673562 w 3900143"/>
                <a:gd name="connsiteY440" fmla="*/ 5249322 h 7362092"/>
                <a:gd name="connsiteX441" fmla="*/ 2653511 w 3900143"/>
                <a:gd name="connsiteY441" fmla="*/ 5250064 h 7362092"/>
                <a:gd name="connsiteX442" fmla="*/ 2635317 w 3900143"/>
                <a:gd name="connsiteY442" fmla="*/ 5258526 h 7362092"/>
                <a:gd name="connsiteX443" fmla="*/ 2616207 w 3900143"/>
                <a:gd name="connsiteY443" fmla="*/ 5311014 h 7362092"/>
                <a:gd name="connsiteX444" fmla="*/ 2677157 w 3900143"/>
                <a:gd name="connsiteY444" fmla="*/ 5348316 h 7362092"/>
                <a:gd name="connsiteX445" fmla="*/ 2714461 w 3900143"/>
                <a:gd name="connsiteY445" fmla="*/ 5287368 h 7362092"/>
                <a:gd name="connsiteX446" fmla="*/ 2673562 w 3900143"/>
                <a:gd name="connsiteY446" fmla="*/ 5249322 h 7362092"/>
                <a:gd name="connsiteX447" fmla="*/ 1691893 w 3900143"/>
                <a:gd name="connsiteY447" fmla="*/ 5223470 h 7362092"/>
                <a:gd name="connsiteX448" fmla="*/ 1653884 w 3900143"/>
                <a:gd name="connsiteY448" fmla="*/ 5225902 h 7362092"/>
                <a:gd name="connsiteX449" fmla="*/ 1584097 w 3900143"/>
                <a:gd name="connsiteY449" fmla="*/ 5252454 h 7362092"/>
                <a:gd name="connsiteX450" fmla="*/ 1499150 w 3900143"/>
                <a:gd name="connsiteY450" fmla="*/ 5442160 h 7362092"/>
                <a:gd name="connsiteX451" fmla="*/ 1558133 w 3900143"/>
                <a:gd name="connsiteY451" fmla="*/ 5546236 h 7362092"/>
                <a:gd name="connsiteX452" fmla="*/ 1462139 w 3900143"/>
                <a:gd name="connsiteY452" fmla="*/ 5533862 h 7362092"/>
                <a:gd name="connsiteX453" fmla="*/ 1307405 w 3900143"/>
                <a:gd name="connsiteY453" fmla="*/ 5750122 h 7362092"/>
                <a:gd name="connsiteX454" fmla="*/ 1523666 w 3900143"/>
                <a:gd name="connsiteY454" fmla="*/ 5904854 h 7362092"/>
                <a:gd name="connsiteX455" fmla="*/ 1608324 w 3900143"/>
                <a:gd name="connsiteY455" fmla="*/ 5864236 h 7362092"/>
                <a:gd name="connsiteX456" fmla="*/ 1589879 w 3900143"/>
                <a:gd name="connsiteY456" fmla="*/ 5973506 h 7362092"/>
                <a:gd name="connsiteX457" fmla="*/ 1806139 w 3900143"/>
                <a:gd name="connsiteY457" fmla="*/ 6128238 h 7362092"/>
                <a:gd name="connsiteX458" fmla="*/ 1960873 w 3900143"/>
                <a:gd name="connsiteY458" fmla="*/ 5911978 h 7362092"/>
                <a:gd name="connsiteX459" fmla="*/ 1918577 w 3900143"/>
                <a:gd name="connsiteY459" fmla="*/ 5825546 h 7362092"/>
                <a:gd name="connsiteX460" fmla="*/ 1987408 w 3900143"/>
                <a:gd name="connsiteY460" fmla="*/ 5827946 h 7362092"/>
                <a:gd name="connsiteX461" fmla="*/ 2142142 w 3900143"/>
                <a:gd name="connsiteY461" fmla="*/ 5611686 h 7362092"/>
                <a:gd name="connsiteX462" fmla="*/ 1925882 w 3900143"/>
                <a:gd name="connsiteY462" fmla="*/ 5456954 h 7362092"/>
                <a:gd name="connsiteX463" fmla="*/ 1853503 w 3900143"/>
                <a:gd name="connsiteY463" fmla="*/ 5485958 h 7362092"/>
                <a:gd name="connsiteX464" fmla="*/ 1870144 w 3900143"/>
                <a:gd name="connsiteY464" fmla="*/ 5380634 h 7362092"/>
                <a:gd name="connsiteX465" fmla="*/ 1691893 w 3900143"/>
                <a:gd name="connsiteY465" fmla="*/ 5223470 h 7362092"/>
                <a:gd name="connsiteX466" fmla="*/ 2403404 w 3900143"/>
                <a:gd name="connsiteY466" fmla="*/ 5198510 h 7362092"/>
                <a:gd name="connsiteX467" fmla="*/ 2468706 w 3900143"/>
                <a:gd name="connsiteY467" fmla="*/ 5228948 h 7362092"/>
                <a:gd name="connsiteX468" fmla="*/ 2468202 w 3900143"/>
                <a:gd name="connsiteY468" fmla="*/ 5231312 h 7362092"/>
                <a:gd name="connsiteX469" fmla="*/ 2369873 w 3900143"/>
                <a:gd name="connsiteY469" fmla="*/ 5221470 h 7362092"/>
                <a:gd name="connsiteX470" fmla="*/ 2282083 w 3900143"/>
                <a:gd name="connsiteY470" fmla="*/ 5266840 h 7362092"/>
                <a:gd name="connsiteX471" fmla="*/ 2280744 w 3900143"/>
                <a:gd name="connsiteY471" fmla="*/ 5264830 h 7362092"/>
                <a:gd name="connsiteX472" fmla="*/ 2302207 w 3900143"/>
                <a:gd name="connsiteY472" fmla="*/ 5227806 h 7362092"/>
                <a:gd name="connsiteX473" fmla="*/ 2366148 w 3900143"/>
                <a:gd name="connsiteY473" fmla="*/ 5201964 h 7362092"/>
                <a:gd name="connsiteX474" fmla="*/ 2403404 w 3900143"/>
                <a:gd name="connsiteY474" fmla="*/ 5198510 h 7362092"/>
                <a:gd name="connsiteX475" fmla="*/ 3029237 w 3900143"/>
                <a:gd name="connsiteY475" fmla="*/ 5197422 h 7362092"/>
                <a:gd name="connsiteX476" fmla="*/ 3066278 w 3900143"/>
                <a:gd name="connsiteY476" fmla="*/ 5198600 h 7362092"/>
                <a:gd name="connsiteX477" fmla="*/ 2990313 w 3900143"/>
                <a:gd name="connsiteY477" fmla="*/ 5229770 h 7362092"/>
                <a:gd name="connsiteX478" fmla="*/ 2905737 w 3900143"/>
                <a:gd name="connsiteY478" fmla="*/ 5236242 h 7362092"/>
                <a:gd name="connsiteX479" fmla="*/ 2919835 w 3900143"/>
                <a:gd name="connsiteY479" fmla="*/ 5227520 h 7362092"/>
                <a:gd name="connsiteX480" fmla="*/ 2981702 w 3900143"/>
                <a:gd name="connsiteY480" fmla="*/ 5205074 h 7362092"/>
                <a:gd name="connsiteX481" fmla="*/ 3029237 w 3900143"/>
                <a:gd name="connsiteY481" fmla="*/ 5197422 h 7362092"/>
                <a:gd name="connsiteX482" fmla="*/ 2648953 w 3900143"/>
                <a:gd name="connsiteY482" fmla="*/ 5140050 h 7362092"/>
                <a:gd name="connsiteX483" fmla="*/ 2703817 w 3900143"/>
                <a:gd name="connsiteY483" fmla="*/ 5191086 h 7362092"/>
                <a:gd name="connsiteX484" fmla="*/ 2700559 w 3900143"/>
                <a:gd name="connsiteY484" fmla="*/ 5229388 h 7362092"/>
                <a:gd name="connsiteX485" fmla="*/ 2725834 w 3900143"/>
                <a:gd name="connsiteY485" fmla="*/ 5217086 h 7362092"/>
                <a:gd name="connsiteX486" fmla="*/ 2807596 w 3900143"/>
                <a:gd name="connsiteY486" fmla="*/ 5267126 h 7362092"/>
                <a:gd name="connsiteX487" fmla="*/ 2757555 w 3900143"/>
                <a:gd name="connsiteY487" fmla="*/ 5348890 h 7362092"/>
                <a:gd name="connsiteX488" fmla="*/ 2732744 w 3900143"/>
                <a:gd name="connsiteY488" fmla="*/ 5349806 h 7362092"/>
                <a:gd name="connsiteX489" fmla="*/ 2750188 w 3900143"/>
                <a:gd name="connsiteY489" fmla="*/ 5379790 h 7362092"/>
                <a:gd name="connsiteX490" fmla="*/ 2700146 w 3900143"/>
                <a:gd name="connsiteY490" fmla="*/ 5461556 h 7362092"/>
                <a:gd name="connsiteX491" fmla="*/ 2618383 w 3900143"/>
                <a:gd name="connsiteY491" fmla="*/ 5411514 h 7362092"/>
                <a:gd name="connsiteX492" fmla="*/ 2622189 w 3900143"/>
                <a:gd name="connsiteY492" fmla="*/ 5371746 h 7362092"/>
                <a:gd name="connsiteX493" fmla="*/ 2592799 w 3900143"/>
                <a:gd name="connsiteY493" fmla="*/ 5388542 h 7362092"/>
                <a:gd name="connsiteX494" fmla="*/ 2511036 w 3900143"/>
                <a:gd name="connsiteY494" fmla="*/ 5338500 h 7362092"/>
                <a:gd name="connsiteX495" fmla="*/ 2561077 w 3900143"/>
                <a:gd name="connsiteY495" fmla="*/ 5256738 h 7362092"/>
                <a:gd name="connsiteX496" fmla="*/ 2595915 w 3900143"/>
                <a:gd name="connsiteY496" fmla="*/ 5258704 h 7362092"/>
                <a:gd name="connsiteX497" fmla="*/ 2572013 w 3900143"/>
                <a:gd name="connsiteY497" fmla="*/ 5222808 h 7362092"/>
                <a:gd name="connsiteX498" fmla="*/ 2597648 w 3900143"/>
                <a:gd name="connsiteY498" fmla="*/ 5152398 h 7362092"/>
                <a:gd name="connsiteX499" fmla="*/ 2622054 w 3900143"/>
                <a:gd name="connsiteY499" fmla="*/ 5141044 h 7362092"/>
                <a:gd name="connsiteX500" fmla="*/ 2648953 w 3900143"/>
                <a:gd name="connsiteY500" fmla="*/ 5140050 h 7362092"/>
                <a:gd name="connsiteX501" fmla="*/ 2962101 w 3900143"/>
                <a:gd name="connsiteY501" fmla="*/ 5125962 h 7362092"/>
                <a:gd name="connsiteX502" fmla="*/ 3016966 w 3900143"/>
                <a:gd name="connsiteY502" fmla="*/ 5153634 h 7362092"/>
                <a:gd name="connsiteX503" fmla="*/ 3016726 w 3900143"/>
                <a:gd name="connsiteY503" fmla="*/ 5155848 h 7362092"/>
                <a:gd name="connsiteX504" fmla="*/ 2936650 w 3900143"/>
                <a:gd name="connsiteY504" fmla="*/ 5147862 h 7362092"/>
                <a:gd name="connsiteX505" fmla="*/ 2868978 w 3900143"/>
                <a:gd name="connsiteY505" fmla="*/ 5191408 h 7362092"/>
                <a:gd name="connsiteX506" fmla="*/ 2867755 w 3900143"/>
                <a:gd name="connsiteY506" fmla="*/ 5189544 h 7362092"/>
                <a:gd name="connsiteX507" fmla="*/ 2882470 w 3900143"/>
                <a:gd name="connsiteY507" fmla="*/ 5154636 h 7362092"/>
                <a:gd name="connsiteX508" fmla="*/ 2904022 w 3900143"/>
                <a:gd name="connsiteY508" fmla="*/ 5139940 h 7362092"/>
                <a:gd name="connsiteX509" fmla="*/ 2932269 w 3900143"/>
                <a:gd name="connsiteY509" fmla="*/ 5129656 h 7362092"/>
                <a:gd name="connsiteX510" fmla="*/ 2962101 w 3900143"/>
                <a:gd name="connsiteY510" fmla="*/ 5125962 h 7362092"/>
                <a:gd name="connsiteX511" fmla="*/ 2647920 w 3900143"/>
                <a:gd name="connsiteY511" fmla="*/ 5123536 h 7362092"/>
                <a:gd name="connsiteX512" fmla="*/ 2618276 w 3900143"/>
                <a:gd name="connsiteY512" fmla="*/ 5124632 h 7362092"/>
                <a:gd name="connsiteX513" fmla="*/ 2591377 w 3900143"/>
                <a:gd name="connsiteY513" fmla="*/ 5137144 h 7362092"/>
                <a:gd name="connsiteX514" fmla="*/ 2563123 w 3900143"/>
                <a:gd name="connsiteY514" fmla="*/ 5214742 h 7362092"/>
                <a:gd name="connsiteX515" fmla="*/ 2589465 w 3900143"/>
                <a:gd name="connsiteY515" fmla="*/ 5254304 h 7362092"/>
                <a:gd name="connsiteX516" fmla="*/ 2551073 w 3900143"/>
                <a:gd name="connsiteY516" fmla="*/ 5252138 h 7362092"/>
                <a:gd name="connsiteX517" fmla="*/ 2495922 w 3900143"/>
                <a:gd name="connsiteY517" fmla="*/ 5342250 h 7362092"/>
                <a:gd name="connsiteX518" fmla="*/ 2586032 w 3900143"/>
                <a:gd name="connsiteY518" fmla="*/ 5397400 h 7362092"/>
                <a:gd name="connsiteX519" fmla="*/ 2618423 w 3900143"/>
                <a:gd name="connsiteY519" fmla="*/ 5378888 h 7362092"/>
                <a:gd name="connsiteX520" fmla="*/ 2614230 w 3900143"/>
                <a:gd name="connsiteY520" fmla="*/ 5422714 h 7362092"/>
                <a:gd name="connsiteX521" fmla="*/ 2704339 w 3900143"/>
                <a:gd name="connsiteY521" fmla="*/ 5477866 h 7362092"/>
                <a:gd name="connsiteX522" fmla="*/ 2759491 w 3900143"/>
                <a:gd name="connsiteY522" fmla="*/ 5387756 h 7362092"/>
                <a:gd name="connsiteX523" fmla="*/ 2740265 w 3900143"/>
                <a:gd name="connsiteY523" fmla="*/ 5354710 h 7362092"/>
                <a:gd name="connsiteX524" fmla="*/ 2767610 w 3900143"/>
                <a:gd name="connsiteY524" fmla="*/ 5353700 h 7362092"/>
                <a:gd name="connsiteX525" fmla="*/ 2822761 w 3900143"/>
                <a:gd name="connsiteY525" fmla="*/ 5263588 h 7362092"/>
                <a:gd name="connsiteX526" fmla="*/ 2732649 w 3900143"/>
                <a:gd name="connsiteY526" fmla="*/ 5208436 h 7362092"/>
                <a:gd name="connsiteX527" fmla="*/ 2704793 w 3900143"/>
                <a:gd name="connsiteY527" fmla="*/ 5221994 h 7362092"/>
                <a:gd name="connsiteX528" fmla="*/ 2708386 w 3900143"/>
                <a:gd name="connsiteY528" fmla="*/ 5179784 h 7362092"/>
                <a:gd name="connsiteX529" fmla="*/ 2647920 w 3900143"/>
                <a:gd name="connsiteY529" fmla="*/ 5123536 h 7362092"/>
                <a:gd name="connsiteX530" fmla="*/ 2906521 w 3900143"/>
                <a:gd name="connsiteY530" fmla="*/ 5071730 h 7362092"/>
                <a:gd name="connsiteX531" fmla="*/ 2971822 w 3900143"/>
                <a:gd name="connsiteY531" fmla="*/ 5102170 h 7362092"/>
                <a:gd name="connsiteX532" fmla="*/ 2971317 w 3900143"/>
                <a:gd name="connsiteY532" fmla="*/ 5104528 h 7362092"/>
                <a:gd name="connsiteX533" fmla="*/ 2872990 w 3900143"/>
                <a:gd name="connsiteY533" fmla="*/ 5094688 h 7362092"/>
                <a:gd name="connsiteX534" fmla="*/ 2785200 w 3900143"/>
                <a:gd name="connsiteY534" fmla="*/ 5140058 h 7362092"/>
                <a:gd name="connsiteX535" fmla="*/ 2783862 w 3900143"/>
                <a:gd name="connsiteY535" fmla="*/ 5138050 h 7362092"/>
                <a:gd name="connsiteX536" fmla="*/ 2805324 w 3900143"/>
                <a:gd name="connsiteY536" fmla="*/ 5101026 h 7362092"/>
                <a:gd name="connsiteX537" fmla="*/ 2869264 w 3900143"/>
                <a:gd name="connsiteY537" fmla="*/ 5075182 h 7362092"/>
                <a:gd name="connsiteX538" fmla="*/ 2906521 w 3900143"/>
                <a:gd name="connsiteY538" fmla="*/ 5071730 h 7362092"/>
                <a:gd name="connsiteX539" fmla="*/ 2460857 w 3900143"/>
                <a:gd name="connsiteY539" fmla="*/ 4933408 h 7362092"/>
                <a:gd name="connsiteX540" fmla="*/ 2463219 w 3900143"/>
                <a:gd name="connsiteY540" fmla="*/ 4933912 h 7362092"/>
                <a:gd name="connsiteX541" fmla="*/ 2453377 w 3900143"/>
                <a:gd name="connsiteY541" fmla="*/ 5032240 h 7362092"/>
                <a:gd name="connsiteX542" fmla="*/ 2498745 w 3900143"/>
                <a:gd name="connsiteY542" fmla="*/ 5120030 h 7362092"/>
                <a:gd name="connsiteX543" fmla="*/ 2496737 w 3900143"/>
                <a:gd name="connsiteY543" fmla="*/ 5121368 h 7362092"/>
                <a:gd name="connsiteX544" fmla="*/ 2433870 w 3900143"/>
                <a:gd name="connsiteY544" fmla="*/ 5035964 h 7362092"/>
                <a:gd name="connsiteX545" fmla="*/ 2452167 w 3900143"/>
                <a:gd name="connsiteY545" fmla="*/ 4937046 h 7362092"/>
                <a:gd name="connsiteX546" fmla="*/ 2460857 w 3900143"/>
                <a:gd name="connsiteY546" fmla="*/ 4933408 h 7362092"/>
                <a:gd name="connsiteX547" fmla="*/ 2517067 w 3900143"/>
                <a:gd name="connsiteY547" fmla="*/ 4908014 h 7362092"/>
                <a:gd name="connsiteX548" fmla="*/ 2519281 w 3900143"/>
                <a:gd name="connsiteY548" fmla="*/ 4908254 h 7362092"/>
                <a:gd name="connsiteX549" fmla="*/ 2511298 w 3900143"/>
                <a:gd name="connsiteY549" fmla="*/ 4988328 h 7362092"/>
                <a:gd name="connsiteX550" fmla="*/ 2554842 w 3900143"/>
                <a:gd name="connsiteY550" fmla="*/ 5056002 h 7362092"/>
                <a:gd name="connsiteX551" fmla="*/ 2552977 w 3900143"/>
                <a:gd name="connsiteY551" fmla="*/ 5057226 h 7362092"/>
                <a:gd name="connsiteX552" fmla="*/ 2493090 w 3900143"/>
                <a:gd name="connsiteY552" fmla="*/ 4992712 h 7362092"/>
                <a:gd name="connsiteX553" fmla="*/ 2508981 w 3900143"/>
                <a:gd name="connsiteY553" fmla="*/ 4911564 h 7362092"/>
                <a:gd name="connsiteX554" fmla="*/ 2517067 w 3900143"/>
                <a:gd name="connsiteY554" fmla="*/ 4908014 h 7362092"/>
                <a:gd name="connsiteX555" fmla="*/ 2568340 w 3900143"/>
                <a:gd name="connsiteY555" fmla="*/ 4884872 h 7362092"/>
                <a:gd name="connsiteX556" fmla="*/ 2599509 w 3900143"/>
                <a:gd name="connsiteY556" fmla="*/ 4960838 h 7362092"/>
                <a:gd name="connsiteX557" fmla="*/ 2606230 w 3900143"/>
                <a:gd name="connsiteY557" fmla="*/ 5042932 h 7362092"/>
                <a:gd name="connsiteX558" fmla="*/ 2728454 w 3900143"/>
                <a:gd name="connsiteY558" fmla="*/ 5123692 h 7362092"/>
                <a:gd name="connsiteX559" fmla="*/ 2723266 w 3900143"/>
                <a:gd name="connsiteY559" fmla="*/ 5184672 h 7362092"/>
                <a:gd name="connsiteX560" fmla="*/ 2763507 w 3900143"/>
                <a:gd name="connsiteY560" fmla="*/ 5165086 h 7362092"/>
                <a:gd name="connsiteX561" fmla="*/ 2893687 w 3900143"/>
                <a:gd name="connsiteY561" fmla="*/ 5244760 h 7362092"/>
                <a:gd name="connsiteX562" fmla="*/ 2852977 w 3900143"/>
                <a:gd name="connsiteY562" fmla="*/ 5356770 h 7362092"/>
                <a:gd name="connsiteX563" fmla="*/ 2950908 w 3900143"/>
                <a:gd name="connsiteY563" fmla="*/ 5368586 h 7362092"/>
                <a:gd name="connsiteX564" fmla="*/ 3033236 w 3900143"/>
                <a:gd name="connsiteY564" fmla="*/ 5312796 h 7362092"/>
                <a:gd name="connsiteX565" fmla="*/ 3034778 w 3900143"/>
                <a:gd name="connsiteY565" fmla="*/ 5315272 h 7362092"/>
                <a:gd name="connsiteX566" fmla="*/ 2956691 w 3900143"/>
                <a:gd name="connsiteY566" fmla="*/ 5392614 h 7362092"/>
                <a:gd name="connsiteX567" fmla="*/ 2851964 w 3900143"/>
                <a:gd name="connsiteY567" fmla="*/ 5359270 h 7362092"/>
                <a:gd name="connsiteX568" fmla="*/ 2852134 w 3900143"/>
                <a:gd name="connsiteY568" fmla="*/ 5357306 h 7362092"/>
                <a:gd name="connsiteX569" fmla="*/ 2814014 w 3900143"/>
                <a:gd name="connsiteY569" fmla="*/ 5374942 h 7362092"/>
                <a:gd name="connsiteX570" fmla="*/ 2774509 w 3900143"/>
                <a:gd name="connsiteY570" fmla="*/ 5376402 h 7362092"/>
                <a:gd name="connsiteX571" fmla="*/ 2802283 w 3900143"/>
                <a:gd name="connsiteY571" fmla="*/ 5424142 h 7362092"/>
                <a:gd name="connsiteX572" fmla="*/ 2804410 w 3900143"/>
                <a:gd name="connsiteY572" fmla="*/ 5458600 h 7362092"/>
                <a:gd name="connsiteX573" fmla="*/ 2889920 w 3900143"/>
                <a:gd name="connsiteY573" fmla="*/ 5522574 h 7362092"/>
                <a:gd name="connsiteX574" fmla="*/ 2876142 w 3900143"/>
                <a:gd name="connsiteY574" fmla="*/ 5631616 h 7362092"/>
                <a:gd name="connsiteX575" fmla="*/ 2873237 w 3900143"/>
                <a:gd name="connsiteY575" fmla="*/ 5631898 h 7362092"/>
                <a:gd name="connsiteX576" fmla="*/ 2867340 w 3900143"/>
                <a:gd name="connsiteY576" fmla="*/ 5532626 h 7362092"/>
                <a:gd name="connsiteX577" fmla="*/ 2804013 w 3900143"/>
                <a:gd name="connsiteY577" fmla="*/ 5464724 h 7362092"/>
                <a:gd name="connsiteX578" fmla="*/ 2775411 w 3900143"/>
                <a:gd name="connsiteY578" fmla="*/ 5523682 h 7362092"/>
                <a:gd name="connsiteX579" fmla="*/ 2831783 w 3900143"/>
                <a:gd name="connsiteY579" fmla="*/ 5588300 h 7362092"/>
                <a:gd name="connsiteX580" fmla="*/ 2809272 w 3900143"/>
                <a:gd name="connsiteY580" fmla="*/ 5672646 h 7362092"/>
                <a:gd name="connsiteX581" fmla="*/ 2807128 w 3900143"/>
                <a:gd name="connsiteY581" fmla="*/ 5672386 h 7362092"/>
                <a:gd name="connsiteX582" fmla="*/ 2814214 w 3900143"/>
                <a:gd name="connsiteY582" fmla="*/ 5592528 h 7362092"/>
                <a:gd name="connsiteX583" fmla="*/ 2773061 w 3900143"/>
                <a:gd name="connsiteY583" fmla="*/ 5525800 h 7362092"/>
                <a:gd name="connsiteX584" fmla="*/ 2722609 w 3900143"/>
                <a:gd name="connsiteY584" fmla="*/ 5554322 h 7362092"/>
                <a:gd name="connsiteX585" fmla="*/ 2671489 w 3900143"/>
                <a:gd name="connsiteY585" fmla="*/ 5553690 h 7362092"/>
                <a:gd name="connsiteX586" fmla="*/ 2666248 w 3900143"/>
                <a:gd name="connsiteY586" fmla="*/ 5628148 h 7362092"/>
                <a:gd name="connsiteX587" fmla="*/ 2709793 w 3900143"/>
                <a:gd name="connsiteY587" fmla="*/ 5695820 h 7362092"/>
                <a:gd name="connsiteX588" fmla="*/ 2707929 w 3900143"/>
                <a:gd name="connsiteY588" fmla="*/ 5697042 h 7362092"/>
                <a:gd name="connsiteX589" fmla="*/ 2648042 w 3900143"/>
                <a:gd name="connsiteY589" fmla="*/ 5632528 h 7362092"/>
                <a:gd name="connsiteX590" fmla="*/ 2663725 w 3900143"/>
                <a:gd name="connsiteY590" fmla="*/ 5551616 h 7362092"/>
                <a:gd name="connsiteX591" fmla="*/ 2592429 w 3900143"/>
                <a:gd name="connsiteY591" fmla="*/ 5474646 h 7362092"/>
                <a:gd name="connsiteX592" fmla="*/ 2598487 w 3900143"/>
                <a:gd name="connsiteY592" fmla="*/ 5411332 h 7362092"/>
                <a:gd name="connsiteX593" fmla="*/ 2551696 w 3900143"/>
                <a:gd name="connsiteY593" fmla="*/ 5438074 h 7362092"/>
                <a:gd name="connsiteX594" fmla="*/ 2524300 w 3900143"/>
                <a:gd name="connsiteY594" fmla="*/ 5440660 h 7362092"/>
                <a:gd name="connsiteX595" fmla="*/ 2458739 w 3900143"/>
                <a:gd name="connsiteY595" fmla="*/ 5517652 h 7362092"/>
                <a:gd name="connsiteX596" fmla="*/ 2349698 w 3900143"/>
                <a:gd name="connsiteY596" fmla="*/ 5503872 h 7362092"/>
                <a:gd name="connsiteX597" fmla="*/ 2349416 w 3900143"/>
                <a:gd name="connsiteY597" fmla="*/ 5500966 h 7362092"/>
                <a:gd name="connsiteX598" fmla="*/ 2448689 w 3900143"/>
                <a:gd name="connsiteY598" fmla="*/ 5495072 h 7362092"/>
                <a:gd name="connsiteX599" fmla="*/ 2512896 w 3900143"/>
                <a:gd name="connsiteY599" fmla="*/ 5439920 h 7362092"/>
                <a:gd name="connsiteX600" fmla="*/ 2456242 w 3900143"/>
                <a:gd name="connsiteY600" fmla="*/ 5414774 h 7362092"/>
                <a:gd name="connsiteX601" fmla="*/ 2393029 w 3900143"/>
                <a:gd name="connsiteY601" fmla="*/ 5459498 h 7362092"/>
                <a:gd name="connsiteX602" fmla="*/ 2308684 w 3900143"/>
                <a:gd name="connsiteY602" fmla="*/ 5436986 h 7362092"/>
                <a:gd name="connsiteX603" fmla="*/ 2308942 w 3900143"/>
                <a:gd name="connsiteY603" fmla="*/ 5434842 h 7362092"/>
                <a:gd name="connsiteX604" fmla="*/ 2388800 w 3900143"/>
                <a:gd name="connsiteY604" fmla="*/ 5441924 h 7362092"/>
                <a:gd name="connsiteX605" fmla="*/ 2449613 w 3900143"/>
                <a:gd name="connsiteY605" fmla="*/ 5408378 h 7362092"/>
                <a:gd name="connsiteX606" fmla="*/ 2422551 w 3900143"/>
                <a:gd name="connsiteY606" fmla="*/ 5361356 h 7362092"/>
                <a:gd name="connsiteX607" fmla="*/ 2352275 w 3900143"/>
                <a:gd name="connsiteY607" fmla="*/ 5389008 h 7362092"/>
                <a:gd name="connsiteX608" fmla="*/ 2267697 w 3900143"/>
                <a:gd name="connsiteY608" fmla="*/ 5395478 h 7362092"/>
                <a:gd name="connsiteX609" fmla="*/ 2281795 w 3900143"/>
                <a:gd name="connsiteY609" fmla="*/ 5386756 h 7362092"/>
                <a:gd name="connsiteX610" fmla="*/ 2343663 w 3900143"/>
                <a:gd name="connsiteY610" fmla="*/ 5364308 h 7362092"/>
                <a:gd name="connsiteX611" fmla="*/ 2421345 w 3900143"/>
                <a:gd name="connsiteY611" fmla="*/ 5357152 h 7362092"/>
                <a:gd name="connsiteX612" fmla="*/ 2424690 w 3900143"/>
                <a:gd name="connsiteY612" fmla="*/ 5297764 h 7362092"/>
                <a:gd name="connsiteX613" fmla="*/ 2353190 w 3900143"/>
                <a:gd name="connsiteY613" fmla="*/ 5293968 h 7362092"/>
                <a:gd name="connsiteX614" fmla="*/ 2285518 w 3900143"/>
                <a:gd name="connsiteY614" fmla="*/ 5337514 h 7362092"/>
                <a:gd name="connsiteX615" fmla="*/ 2284293 w 3900143"/>
                <a:gd name="connsiteY615" fmla="*/ 5335650 h 7362092"/>
                <a:gd name="connsiteX616" fmla="*/ 2299010 w 3900143"/>
                <a:gd name="connsiteY616" fmla="*/ 5300740 h 7362092"/>
                <a:gd name="connsiteX617" fmla="*/ 2320561 w 3900143"/>
                <a:gd name="connsiteY617" fmla="*/ 5286046 h 7362092"/>
                <a:gd name="connsiteX618" fmla="*/ 2348807 w 3900143"/>
                <a:gd name="connsiteY618" fmla="*/ 5275760 h 7362092"/>
                <a:gd name="connsiteX619" fmla="*/ 2428128 w 3900143"/>
                <a:gd name="connsiteY619" fmla="*/ 5289652 h 7362092"/>
                <a:gd name="connsiteX620" fmla="*/ 2501189 w 3900143"/>
                <a:gd name="connsiteY620" fmla="*/ 5228220 h 7362092"/>
                <a:gd name="connsiteX621" fmla="*/ 2556655 w 3900143"/>
                <a:gd name="connsiteY621" fmla="*/ 5231350 h 7362092"/>
                <a:gd name="connsiteX622" fmla="*/ 2518600 w 3900143"/>
                <a:gd name="connsiteY622" fmla="*/ 5174198 h 7362092"/>
                <a:gd name="connsiteX623" fmla="*/ 2559416 w 3900143"/>
                <a:gd name="connsiteY623" fmla="*/ 5062094 h 7362092"/>
                <a:gd name="connsiteX624" fmla="*/ 2598274 w 3900143"/>
                <a:gd name="connsiteY624" fmla="*/ 5044018 h 7362092"/>
                <a:gd name="connsiteX625" fmla="*/ 2604586 w 3900143"/>
                <a:gd name="connsiteY625" fmla="*/ 5043156 h 7362092"/>
                <a:gd name="connsiteX626" fmla="*/ 2574811 w 3900143"/>
                <a:gd name="connsiteY626" fmla="*/ 4969452 h 7362092"/>
                <a:gd name="connsiteX627" fmla="*/ 2568340 w 3900143"/>
                <a:gd name="connsiteY627" fmla="*/ 4884872 h 7362092"/>
                <a:gd name="connsiteX628" fmla="*/ 2618390 w 3900143"/>
                <a:gd name="connsiteY628" fmla="*/ 4883628 h 7362092"/>
                <a:gd name="connsiteX629" fmla="*/ 2676813 w 3900143"/>
                <a:gd name="connsiteY629" fmla="*/ 4948498 h 7362092"/>
                <a:gd name="connsiteX630" fmla="*/ 2654301 w 3900143"/>
                <a:gd name="connsiteY630" fmla="*/ 5032844 h 7362092"/>
                <a:gd name="connsiteX631" fmla="*/ 2652158 w 3900143"/>
                <a:gd name="connsiteY631" fmla="*/ 5032582 h 7362092"/>
                <a:gd name="connsiteX632" fmla="*/ 2659242 w 3900143"/>
                <a:gd name="connsiteY632" fmla="*/ 4952724 h 7362092"/>
                <a:gd name="connsiteX633" fmla="*/ 2616599 w 3900143"/>
                <a:gd name="connsiteY633" fmla="*/ 4884836 h 7362092"/>
                <a:gd name="connsiteX634" fmla="*/ 2618390 w 3900143"/>
                <a:gd name="connsiteY634" fmla="*/ 4883628 h 7362092"/>
                <a:gd name="connsiteX635" fmla="*/ 2682578 w 3900143"/>
                <a:gd name="connsiteY635" fmla="*/ 4878350 h 7362092"/>
                <a:gd name="connsiteX636" fmla="*/ 2749564 w 3900143"/>
                <a:gd name="connsiteY636" fmla="*/ 4943360 h 7362092"/>
                <a:gd name="connsiteX637" fmla="*/ 2735786 w 3900143"/>
                <a:gd name="connsiteY637" fmla="*/ 5052400 h 7362092"/>
                <a:gd name="connsiteX638" fmla="*/ 2732881 w 3900143"/>
                <a:gd name="connsiteY638" fmla="*/ 5052682 h 7362092"/>
                <a:gd name="connsiteX639" fmla="*/ 2726984 w 3900143"/>
                <a:gd name="connsiteY639" fmla="*/ 4953408 h 7362092"/>
                <a:gd name="connsiteX640" fmla="*/ 2657176 w 3900143"/>
                <a:gd name="connsiteY640" fmla="*/ 4882578 h 7362092"/>
                <a:gd name="connsiteX641" fmla="*/ 2659331 w 3900143"/>
                <a:gd name="connsiteY641" fmla="*/ 4880608 h 7362092"/>
                <a:gd name="connsiteX642" fmla="*/ 2682578 w 3900143"/>
                <a:gd name="connsiteY642" fmla="*/ 4878350 h 7362092"/>
                <a:gd name="connsiteX643" fmla="*/ 2590970 w 3900143"/>
                <a:gd name="connsiteY643" fmla="*/ 4841848 h 7362092"/>
                <a:gd name="connsiteX644" fmla="*/ 2553233 w 3900143"/>
                <a:gd name="connsiteY644" fmla="*/ 4847002 h 7362092"/>
                <a:gd name="connsiteX645" fmla="*/ 2485532 w 3900143"/>
                <a:gd name="connsiteY645" fmla="*/ 4878494 h 7362092"/>
                <a:gd name="connsiteX646" fmla="*/ 2414420 w 3900143"/>
                <a:gd name="connsiteY646" fmla="*/ 5073808 h 7362092"/>
                <a:gd name="connsiteX647" fmla="*/ 2480721 w 3900143"/>
                <a:gd name="connsiteY647" fmla="*/ 5173382 h 7362092"/>
                <a:gd name="connsiteX648" fmla="*/ 2384086 w 3900143"/>
                <a:gd name="connsiteY648" fmla="*/ 5167930 h 7362092"/>
                <a:gd name="connsiteX649" fmla="*/ 2245272 w 3900143"/>
                <a:gd name="connsiteY649" fmla="*/ 5394736 h 7362092"/>
                <a:gd name="connsiteX650" fmla="*/ 2472081 w 3900143"/>
                <a:gd name="connsiteY650" fmla="*/ 5533550 h 7362092"/>
                <a:gd name="connsiteX651" fmla="*/ 2553606 w 3900143"/>
                <a:gd name="connsiteY651" fmla="*/ 5486960 h 7362092"/>
                <a:gd name="connsiteX652" fmla="*/ 2543050 w 3900143"/>
                <a:gd name="connsiteY652" fmla="*/ 5597270 h 7362092"/>
                <a:gd name="connsiteX653" fmla="*/ 2769858 w 3900143"/>
                <a:gd name="connsiteY653" fmla="*/ 5736084 h 7362092"/>
                <a:gd name="connsiteX654" fmla="*/ 2908672 w 3900143"/>
                <a:gd name="connsiteY654" fmla="*/ 5509276 h 7362092"/>
                <a:gd name="connsiteX655" fmla="*/ 2860281 w 3900143"/>
                <a:gd name="connsiteY655" fmla="*/ 5426102 h 7362092"/>
                <a:gd name="connsiteX656" fmla="*/ 2929108 w 3900143"/>
                <a:gd name="connsiteY656" fmla="*/ 5423556 h 7362092"/>
                <a:gd name="connsiteX657" fmla="*/ 3067921 w 3900143"/>
                <a:gd name="connsiteY657" fmla="*/ 5196748 h 7362092"/>
                <a:gd name="connsiteX658" fmla="*/ 2841113 w 3900143"/>
                <a:gd name="connsiteY658" fmla="*/ 5057936 h 7362092"/>
                <a:gd name="connsiteX659" fmla="*/ 2771002 w 3900143"/>
                <a:gd name="connsiteY659" fmla="*/ 5092060 h 7362092"/>
                <a:gd name="connsiteX660" fmla="*/ 2780041 w 3900143"/>
                <a:gd name="connsiteY660" fmla="*/ 4985814 h 7362092"/>
                <a:gd name="connsiteX661" fmla="*/ 2590970 w 3900143"/>
                <a:gd name="connsiteY661" fmla="*/ 4841848 h 7362092"/>
                <a:gd name="connsiteX662" fmla="*/ 533251 w 3900143"/>
                <a:gd name="connsiteY662" fmla="*/ 4141604 h 7362092"/>
                <a:gd name="connsiteX663" fmla="*/ 384231 w 3900143"/>
                <a:gd name="connsiteY663" fmla="*/ 4311860 h 7362092"/>
                <a:gd name="connsiteX664" fmla="*/ 413019 w 3900143"/>
                <a:gd name="connsiteY664" fmla="*/ 4744678 h 7362092"/>
                <a:gd name="connsiteX665" fmla="*/ 583276 w 3900143"/>
                <a:gd name="connsiteY665" fmla="*/ 4893698 h 7362092"/>
                <a:gd name="connsiteX666" fmla="*/ 732296 w 3900143"/>
                <a:gd name="connsiteY666" fmla="*/ 4723442 h 7362092"/>
                <a:gd name="connsiteX667" fmla="*/ 703507 w 3900143"/>
                <a:gd name="connsiteY667" fmla="*/ 4290624 h 7362092"/>
                <a:gd name="connsiteX668" fmla="*/ 533251 w 3900143"/>
                <a:gd name="connsiteY668" fmla="*/ 4141604 h 7362092"/>
                <a:gd name="connsiteX669" fmla="*/ 1008036 w 3900143"/>
                <a:gd name="connsiteY669" fmla="*/ 4092790 h 7362092"/>
                <a:gd name="connsiteX670" fmla="*/ 892251 w 3900143"/>
                <a:gd name="connsiteY670" fmla="*/ 4252998 h 7362092"/>
                <a:gd name="connsiteX671" fmla="*/ 958786 w 3900143"/>
                <a:gd name="connsiteY671" fmla="*/ 4666352 h 7362092"/>
                <a:gd name="connsiteX672" fmla="*/ 1118995 w 3900143"/>
                <a:gd name="connsiteY672" fmla="*/ 4782136 h 7362092"/>
                <a:gd name="connsiteX673" fmla="*/ 1118995 w 3900143"/>
                <a:gd name="connsiteY673" fmla="*/ 4782138 h 7362092"/>
                <a:gd name="connsiteX674" fmla="*/ 1234779 w 3900143"/>
                <a:gd name="connsiteY674" fmla="*/ 4621928 h 7362092"/>
                <a:gd name="connsiteX675" fmla="*/ 1168245 w 3900143"/>
                <a:gd name="connsiteY675" fmla="*/ 4208574 h 7362092"/>
                <a:gd name="connsiteX676" fmla="*/ 1008036 w 3900143"/>
                <a:gd name="connsiteY676" fmla="*/ 4092790 h 7362092"/>
                <a:gd name="connsiteX677" fmla="*/ 1531769 w 3900143"/>
                <a:gd name="connsiteY677" fmla="*/ 3863972 h 7362092"/>
                <a:gd name="connsiteX678" fmla="*/ 1468283 w 3900143"/>
                <a:gd name="connsiteY678" fmla="*/ 3866402 h 7362092"/>
                <a:gd name="connsiteX679" fmla="*/ 1350420 w 3900143"/>
                <a:gd name="connsiteY679" fmla="*/ 4059540 h 7362092"/>
                <a:gd name="connsiteX680" fmla="*/ 1452467 w 3900143"/>
                <a:gd name="connsiteY680" fmla="*/ 4481142 h 7362092"/>
                <a:gd name="connsiteX681" fmla="*/ 1645605 w 3900143"/>
                <a:gd name="connsiteY681" fmla="*/ 4599004 h 7362092"/>
                <a:gd name="connsiteX682" fmla="*/ 1763468 w 3900143"/>
                <a:gd name="connsiteY682" fmla="*/ 4405866 h 7362092"/>
                <a:gd name="connsiteX683" fmla="*/ 1661422 w 3900143"/>
                <a:gd name="connsiteY683" fmla="*/ 3984264 h 7362092"/>
                <a:gd name="connsiteX684" fmla="*/ 1531769 w 3900143"/>
                <a:gd name="connsiteY684" fmla="*/ 3863972 h 7362092"/>
                <a:gd name="connsiteX685" fmla="*/ 1948390 w 3900143"/>
                <a:gd name="connsiteY685" fmla="*/ 3681298 h 7362092"/>
                <a:gd name="connsiteX686" fmla="*/ 1893140 w 3900143"/>
                <a:gd name="connsiteY686" fmla="*/ 3686598 h 7362092"/>
                <a:gd name="connsiteX687" fmla="*/ 1800013 w 3900143"/>
                <a:gd name="connsiteY687" fmla="*/ 3860954 h 7362092"/>
                <a:gd name="connsiteX688" fmla="*/ 1921670 w 3900143"/>
                <a:gd name="connsiteY688" fmla="*/ 4261562 h 7362092"/>
                <a:gd name="connsiteX689" fmla="*/ 2096027 w 3900143"/>
                <a:gd name="connsiteY689" fmla="*/ 4354690 h 7362092"/>
                <a:gd name="connsiteX690" fmla="*/ 2096027 w 3900143"/>
                <a:gd name="connsiteY690" fmla="*/ 4354692 h 7362092"/>
                <a:gd name="connsiteX691" fmla="*/ 2189154 w 3900143"/>
                <a:gd name="connsiteY691" fmla="*/ 4180334 h 7362092"/>
                <a:gd name="connsiteX692" fmla="*/ 2067497 w 3900143"/>
                <a:gd name="connsiteY692" fmla="*/ 3779724 h 7362092"/>
                <a:gd name="connsiteX693" fmla="*/ 1948390 w 3900143"/>
                <a:gd name="connsiteY693" fmla="*/ 3681298 h 7362092"/>
                <a:gd name="connsiteX694" fmla="*/ 2428892 w 3900143"/>
                <a:gd name="connsiteY694" fmla="*/ 3460032 h 7362092"/>
                <a:gd name="connsiteX695" fmla="*/ 2365406 w 3900143"/>
                <a:gd name="connsiteY695" fmla="*/ 3462462 h 7362092"/>
                <a:gd name="connsiteX696" fmla="*/ 2247543 w 3900143"/>
                <a:gd name="connsiteY696" fmla="*/ 3655600 h 7362092"/>
                <a:gd name="connsiteX697" fmla="*/ 2349590 w 3900143"/>
                <a:gd name="connsiteY697" fmla="*/ 4077202 h 7362092"/>
                <a:gd name="connsiteX698" fmla="*/ 2542728 w 3900143"/>
                <a:gd name="connsiteY698" fmla="*/ 4195064 h 7362092"/>
                <a:gd name="connsiteX699" fmla="*/ 2660591 w 3900143"/>
                <a:gd name="connsiteY699" fmla="*/ 4001926 h 7362092"/>
                <a:gd name="connsiteX700" fmla="*/ 2558545 w 3900143"/>
                <a:gd name="connsiteY700" fmla="*/ 3580324 h 7362092"/>
                <a:gd name="connsiteX701" fmla="*/ 2428892 w 3900143"/>
                <a:gd name="connsiteY701" fmla="*/ 3460032 h 7362092"/>
                <a:gd name="connsiteX702" fmla="*/ 1329356 w 3900143"/>
                <a:gd name="connsiteY702" fmla="*/ 3036668 h 7362092"/>
                <a:gd name="connsiteX703" fmla="*/ 82768 w 3900143"/>
                <a:gd name="connsiteY703" fmla="*/ 3293476 h 7362092"/>
                <a:gd name="connsiteX704" fmla="*/ 82768 w 3900143"/>
                <a:gd name="connsiteY704" fmla="*/ 3529958 h 7362092"/>
                <a:gd name="connsiteX705" fmla="*/ 1404373 w 3900143"/>
                <a:gd name="connsiteY705" fmla="*/ 3236716 h 7362092"/>
                <a:gd name="connsiteX706" fmla="*/ 1329356 w 3900143"/>
                <a:gd name="connsiteY706" fmla="*/ 3036668 h 7362092"/>
                <a:gd name="connsiteX707" fmla="*/ 2577375 w 3900143"/>
                <a:gd name="connsiteY707" fmla="*/ 2752568 h 7362092"/>
                <a:gd name="connsiteX708" fmla="*/ 158354 w 3900143"/>
                <a:gd name="connsiteY708" fmla="*/ 3723788 h 7362092"/>
                <a:gd name="connsiteX709" fmla="*/ 158354 w 3900143"/>
                <a:gd name="connsiteY709" fmla="*/ 3960272 h 7362092"/>
                <a:gd name="connsiteX710" fmla="*/ 2615475 w 3900143"/>
                <a:gd name="connsiteY710" fmla="*/ 2998576 h 7362092"/>
                <a:gd name="connsiteX711" fmla="*/ 2577375 w 3900143"/>
                <a:gd name="connsiteY711" fmla="*/ 2752568 h 7362092"/>
                <a:gd name="connsiteX712" fmla="*/ 2501789 w 3900143"/>
                <a:gd name="connsiteY712" fmla="*/ 2322254 h 7362092"/>
                <a:gd name="connsiteX713" fmla="*/ 1514584 w 3900143"/>
                <a:gd name="connsiteY713" fmla="*/ 2961410 h 7362092"/>
                <a:gd name="connsiteX714" fmla="*/ 1607582 w 3900143"/>
                <a:gd name="connsiteY714" fmla="*/ 3153604 h 7362092"/>
                <a:gd name="connsiteX715" fmla="*/ 2539889 w 3900143"/>
                <a:gd name="connsiteY715" fmla="*/ 2568262 h 7362092"/>
                <a:gd name="connsiteX716" fmla="*/ 2501789 w 3900143"/>
                <a:gd name="connsiteY716" fmla="*/ 2322254 h 7362092"/>
                <a:gd name="connsiteX717" fmla="*/ 1155542 w 3900143"/>
                <a:gd name="connsiteY717" fmla="*/ 559948 h 7362092"/>
                <a:gd name="connsiteX718" fmla="*/ 1269153 w 3900143"/>
                <a:gd name="connsiteY718" fmla="*/ 1565044 h 7362092"/>
                <a:gd name="connsiteX719" fmla="*/ 1188333 w 3900143"/>
                <a:gd name="connsiteY719" fmla="*/ 2637510 h 7362092"/>
                <a:gd name="connsiteX720" fmla="*/ 1347587 w 3900143"/>
                <a:gd name="connsiteY720" fmla="*/ 1580488 h 7362092"/>
                <a:gd name="connsiteX721" fmla="*/ 1155542 w 3900143"/>
                <a:gd name="connsiteY721" fmla="*/ 559948 h 7362092"/>
                <a:gd name="connsiteX722" fmla="*/ 599833 w 3900143"/>
                <a:gd name="connsiteY722" fmla="*/ 508620 h 7362092"/>
                <a:gd name="connsiteX723" fmla="*/ 713444 w 3900143"/>
                <a:gd name="connsiteY723" fmla="*/ 1513716 h 7362092"/>
                <a:gd name="connsiteX724" fmla="*/ 632624 w 3900143"/>
                <a:gd name="connsiteY724" fmla="*/ 2586182 h 7362092"/>
                <a:gd name="connsiteX725" fmla="*/ 791878 w 3900143"/>
                <a:gd name="connsiteY725" fmla="*/ 1529160 h 7362092"/>
                <a:gd name="connsiteX726" fmla="*/ 599833 w 3900143"/>
                <a:gd name="connsiteY726" fmla="*/ 508620 h 7362092"/>
                <a:gd name="connsiteX727" fmla="*/ 1654118 w 3900143"/>
                <a:gd name="connsiteY727" fmla="*/ 501432 h 7362092"/>
                <a:gd name="connsiteX728" fmla="*/ 1767729 w 3900143"/>
                <a:gd name="connsiteY728" fmla="*/ 1506528 h 7362092"/>
                <a:gd name="connsiteX729" fmla="*/ 1686909 w 3900143"/>
                <a:gd name="connsiteY729" fmla="*/ 2578994 h 7362092"/>
                <a:gd name="connsiteX730" fmla="*/ 1846163 w 3900143"/>
                <a:gd name="connsiteY730" fmla="*/ 1521972 h 7362092"/>
                <a:gd name="connsiteX731" fmla="*/ 1654118 w 3900143"/>
                <a:gd name="connsiteY731" fmla="*/ 501432 h 7362092"/>
                <a:gd name="connsiteX732" fmla="*/ 2313766 w 3900143"/>
                <a:gd name="connsiteY732" fmla="*/ 0 h 7362092"/>
                <a:gd name="connsiteX733" fmla="*/ 3900143 w 3900143"/>
                <a:gd name="connsiteY733" fmla="*/ 6983414 h 7362092"/>
                <a:gd name="connsiteX734" fmla="*/ 16043 w 3900143"/>
                <a:gd name="connsiteY734" fmla="*/ 7362092 h 7362092"/>
                <a:gd name="connsiteX735" fmla="*/ 0 w 3900143"/>
                <a:gd name="connsiteY735" fmla="*/ 118467 h 7362092"/>
                <a:gd name="connsiteX736" fmla="*/ 2313766 w 3900143"/>
                <a:gd name="connsiteY736" fmla="*/ 0 h 7362092"/>
                <a:gd name="connsiteX0" fmla="*/ 656007 w 3900143"/>
                <a:gd name="connsiteY0" fmla="*/ 6128794 h 7362092"/>
                <a:gd name="connsiteX1" fmla="*/ 664653 w 3900143"/>
                <a:gd name="connsiteY1" fmla="*/ 6210448 h 7362092"/>
                <a:gd name="connsiteX2" fmla="*/ 647180 w 3900143"/>
                <a:gd name="connsiteY2" fmla="*/ 6293454 h 7362092"/>
                <a:gd name="connsiteX3" fmla="*/ 638532 w 3900143"/>
                <a:gd name="connsiteY3" fmla="*/ 6211800 h 7362092"/>
                <a:gd name="connsiteX4" fmla="*/ 656007 w 3900143"/>
                <a:gd name="connsiteY4" fmla="*/ 6128794 h 7362092"/>
                <a:gd name="connsiteX5" fmla="*/ 543607 w 3900143"/>
                <a:gd name="connsiteY5" fmla="*/ 6053824 h 7362092"/>
                <a:gd name="connsiteX6" fmla="*/ 545731 w 3900143"/>
                <a:gd name="connsiteY6" fmla="*/ 6054968 h 7362092"/>
                <a:gd name="connsiteX7" fmla="*/ 508747 w 3900143"/>
                <a:gd name="connsiteY7" fmla="*/ 6146604 h 7362092"/>
                <a:gd name="connsiteX8" fmla="*/ 527714 w 3900143"/>
                <a:gd name="connsiteY8" fmla="*/ 6243586 h 7362092"/>
                <a:gd name="connsiteX9" fmla="*/ 525411 w 3900143"/>
                <a:gd name="connsiteY9" fmla="*/ 6244310 h 7362092"/>
                <a:gd name="connsiteX10" fmla="*/ 488977 w 3900143"/>
                <a:gd name="connsiteY10" fmla="*/ 6144718 h 7362092"/>
                <a:gd name="connsiteX11" fmla="*/ 534246 w 3900143"/>
                <a:gd name="connsiteY11" fmla="*/ 6054880 h 7362092"/>
                <a:gd name="connsiteX12" fmla="*/ 543607 w 3900143"/>
                <a:gd name="connsiteY12" fmla="*/ 6053824 h 7362092"/>
                <a:gd name="connsiteX13" fmla="*/ 1779641 w 3900143"/>
                <a:gd name="connsiteY13" fmla="*/ 5942864 h 7362092"/>
                <a:gd name="connsiteX14" fmla="*/ 1805277 w 3900143"/>
                <a:gd name="connsiteY14" fmla="*/ 6020870 h 7362092"/>
                <a:gd name="connsiteX15" fmla="*/ 1805663 w 3900143"/>
                <a:gd name="connsiteY15" fmla="*/ 6105694 h 7362092"/>
                <a:gd name="connsiteX16" fmla="*/ 1780026 w 3900143"/>
                <a:gd name="connsiteY16" fmla="*/ 6027690 h 7362092"/>
                <a:gd name="connsiteX17" fmla="*/ 1779641 w 3900143"/>
                <a:gd name="connsiteY17" fmla="*/ 5942864 h 7362092"/>
                <a:gd name="connsiteX18" fmla="*/ 896331 w 3900143"/>
                <a:gd name="connsiteY18" fmla="*/ 5920942 h 7362092"/>
                <a:gd name="connsiteX19" fmla="*/ 971009 w 3900143"/>
                <a:gd name="connsiteY19" fmla="*/ 5950108 h 7362092"/>
                <a:gd name="connsiteX20" fmla="*/ 1048127 w 3900143"/>
                <a:gd name="connsiteY20" fmla="*/ 5928184 h 7362092"/>
                <a:gd name="connsiteX21" fmla="*/ 1048781 w 3900143"/>
                <a:gd name="connsiteY21" fmla="*/ 5930242 h 7362092"/>
                <a:gd name="connsiteX22" fmla="*/ 970150 w 3900143"/>
                <a:gd name="connsiteY22" fmla="*/ 5968160 h 7362092"/>
                <a:gd name="connsiteX23" fmla="*/ 895482 w 3900143"/>
                <a:gd name="connsiteY23" fmla="*/ 5922926 h 7362092"/>
                <a:gd name="connsiteX24" fmla="*/ 896331 w 3900143"/>
                <a:gd name="connsiteY24" fmla="*/ 5920942 h 7362092"/>
                <a:gd name="connsiteX25" fmla="*/ 1653982 w 3900143"/>
                <a:gd name="connsiteY25" fmla="*/ 5893226 h 7362092"/>
                <a:gd name="connsiteX26" fmla="*/ 1656300 w 3900143"/>
                <a:gd name="connsiteY26" fmla="*/ 5893898 h 7362092"/>
                <a:gd name="connsiteX27" fmla="*/ 1639427 w 3900143"/>
                <a:gd name="connsiteY27" fmla="*/ 5991266 h 7362092"/>
                <a:gd name="connsiteX28" fmla="*/ 1678378 w 3900143"/>
                <a:gd name="connsiteY28" fmla="*/ 6082084 h 7362092"/>
                <a:gd name="connsiteX29" fmla="*/ 1676279 w 3900143"/>
                <a:gd name="connsiteY29" fmla="*/ 6083276 h 7362092"/>
                <a:gd name="connsiteX30" fmla="*/ 1619703 w 3900143"/>
                <a:gd name="connsiteY30" fmla="*/ 5993582 h 7362092"/>
                <a:gd name="connsiteX31" fmla="*/ 1645053 w 3900143"/>
                <a:gd name="connsiteY31" fmla="*/ 5896230 h 7362092"/>
                <a:gd name="connsiteX32" fmla="*/ 1653982 w 3900143"/>
                <a:gd name="connsiteY32" fmla="*/ 5893226 h 7362092"/>
                <a:gd name="connsiteX33" fmla="*/ 3336490 w 3900143"/>
                <a:gd name="connsiteY33" fmla="*/ 5869164 h 7362092"/>
                <a:gd name="connsiteX34" fmla="*/ 2136436 w 3900143"/>
                <a:gd name="connsiteY34" fmla="*/ 6505180 h 7362092"/>
                <a:gd name="connsiteX35" fmla="*/ 221352 w 3900143"/>
                <a:gd name="connsiteY35" fmla="*/ 6588924 h 7362092"/>
                <a:gd name="connsiteX36" fmla="*/ 2098939 w 3900143"/>
                <a:gd name="connsiteY36" fmla="*/ 6668450 h 7362092"/>
                <a:gd name="connsiteX37" fmla="*/ 3336490 w 3900143"/>
                <a:gd name="connsiteY37" fmla="*/ 5869164 h 7362092"/>
                <a:gd name="connsiteX38" fmla="*/ 994981 w 3900143"/>
                <a:gd name="connsiteY38" fmla="*/ 5865160 h 7362092"/>
                <a:gd name="connsiteX39" fmla="*/ 1077986 w 3900143"/>
                <a:gd name="connsiteY39" fmla="*/ 5882634 h 7362092"/>
                <a:gd name="connsiteX40" fmla="*/ 996332 w 3900143"/>
                <a:gd name="connsiteY40" fmla="*/ 5891282 h 7362092"/>
                <a:gd name="connsiteX41" fmla="*/ 913327 w 3900143"/>
                <a:gd name="connsiteY41" fmla="*/ 5873808 h 7362092"/>
                <a:gd name="connsiteX42" fmla="*/ 929305 w 3900143"/>
                <a:gd name="connsiteY42" fmla="*/ 5869382 h 7362092"/>
                <a:gd name="connsiteX43" fmla="*/ 994981 w 3900143"/>
                <a:gd name="connsiteY43" fmla="*/ 5865160 h 7362092"/>
                <a:gd name="connsiteX44" fmla="*/ 667324 w 3900143"/>
                <a:gd name="connsiteY44" fmla="*/ 5816438 h 7362092"/>
                <a:gd name="connsiteX45" fmla="*/ 647489 w 3900143"/>
                <a:gd name="connsiteY45" fmla="*/ 5819466 h 7362092"/>
                <a:gd name="connsiteX46" fmla="*/ 614444 w 3900143"/>
                <a:gd name="connsiteY46" fmla="*/ 5864500 h 7362092"/>
                <a:gd name="connsiteX47" fmla="*/ 662508 w 3900143"/>
                <a:gd name="connsiteY47" fmla="*/ 5917380 h 7362092"/>
                <a:gd name="connsiteX48" fmla="*/ 715388 w 3900143"/>
                <a:gd name="connsiteY48" fmla="*/ 5869320 h 7362092"/>
                <a:gd name="connsiteX49" fmla="*/ 667324 w 3900143"/>
                <a:gd name="connsiteY49" fmla="*/ 5816438 h 7362092"/>
                <a:gd name="connsiteX50" fmla="*/ 968648 w 3900143"/>
                <a:gd name="connsiteY50" fmla="*/ 5778918 h 7362092"/>
                <a:gd name="connsiteX51" fmla="*/ 1043240 w 3900143"/>
                <a:gd name="connsiteY51" fmla="*/ 5825656 h 7362092"/>
                <a:gd name="connsiteX52" fmla="*/ 1042390 w 3900143"/>
                <a:gd name="connsiteY52" fmla="*/ 5827714 h 7362092"/>
                <a:gd name="connsiteX53" fmla="*/ 967755 w 3900143"/>
                <a:gd name="connsiteY53" fmla="*/ 5797622 h 7362092"/>
                <a:gd name="connsiteX54" fmla="*/ 890596 w 3900143"/>
                <a:gd name="connsiteY54" fmla="*/ 5820472 h 7362092"/>
                <a:gd name="connsiteX55" fmla="*/ 889944 w 3900143"/>
                <a:gd name="connsiteY55" fmla="*/ 5818340 h 7362092"/>
                <a:gd name="connsiteX56" fmla="*/ 913846 w 3900143"/>
                <a:gd name="connsiteY56" fmla="*/ 5788950 h 7362092"/>
                <a:gd name="connsiteX57" fmla="*/ 938651 w 3900143"/>
                <a:gd name="connsiteY57" fmla="*/ 5780878 h 7362092"/>
                <a:gd name="connsiteX58" fmla="*/ 968648 w 3900143"/>
                <a:gd name="connsiteY58" fmla="*/ 5778918 h 7362092"/>
                <a:gd name="connsiteX59" fmla="*/ 923421 w 3900143"/>
                <a:gd name="connsiteY59" fmla="*/ 5708978 h 7362092"/>
                <a:gd name="connsiteX60" fmla="*/ 1014316 w 3900143"/>
                <a:gd name="connsiteY60" fmla="*/ 5763608 h 7362092"/>
                <a:gd name="connsiteX61" fmla="*/ 1013171 w 3900143"/>
                <a:gd name="connsiteY61" fmla="*/ 5765732 h 7362092"/>
                <a:gd name="connsiteX62" fmla="*/ 921534 w 3900143"/>
                <a:gd name="connsiteY62" fmla="*/ 5728748 h 7362092"/>
                <a:gd name="connsiteX63" fmla="*/ 824552 w 3900143"/>
                <a:gd name="connsiteY63" fmla="*/ 5747714 h 7362092"/>
                <a:gd name="connsiteX64" fmla="*/ 823830 w 3900143"/>
                <a:gd name="connsiteY64" fmla="*/ 5745412 h 7362092"/>
                <a:gd name="connsiteX65" fmla="*/ 854802 w 3900143"/>
                <a:gd name="connsiteY65" fmla="*/ 5715880 h 7362092"/>
                <a:gd name="connsiteX66" fmla="*/ 923421 w 3900143"/>
                <a:gd name="connsiteY66" fmla="*/ 5708978 h 7362092"/>
                <a:gd name="connsiteX67" fmla="*/ 667658 w 3900143"/>
                <a:gd name="connsiteY67" fmla="*/ 5702972 h 7362092"/>
                <a:gd name="connsiteX68" fmla="*/ 732135 w 3900143"/>
                <a:gd name="connsiteY68" fmla="*/ 5773908 h 7362092"/>
                <a:gd name="connsiteX69" fmla="*/ 718280 w 3900143"/>
                <a:gd name="connsiteY69" fmla="*/ 5809766 h 7362092"/>
                <a:gd name="connsiteX70" fmla="*/ 745989 w 3900143"/>
                <a:gd name="connsiteY70" fmla="*/ 5805034 h 7362092"/>
                <a:gd name="connsiteX71" fmla="*/ 810465 w 3900143"/>
                <a:gd name="connsiteY71" fmla="*/ 5875972 h 7362092"/>
                <a:gd name="connsiteX72" fmla="*/ 739528 w 3900143"/>
                <a:gd name="connsiteY72" fmla="*/ 5940448 h 7362092"/>
                <a:gd name="connsiteX73" fmla="*/ 715453 w 3900143"/>
                <a:gd name="connsiteY73" fmla="*/ 5934380 h 7362092"/>
                <a:gd name="connsiteX74" fmla="*/ 723802 w 3900143"/>
                <a:gd name="connsiteY74" fmla="*/ 5968050 h 7362092"/>
                <a:gd name="connsiteX75" fmla="*/ 652863 w 3900143"/>
                <a:gd name="connsiteY75" fmla="*/ 6032528 h 7362092"/>
                <a:gd name="connsiteX76" fmla="*/ 588387 w 3900143"/>
                <a:gd name="connsiteY76" fmla="*/ 5961590 h 7362092"/>
                <a:gd name="connsiteX77" fmla="*/ 603177 w 3900143"/>
                <a:gd name="connsiteY77" fmla="*/ 5924478 h 7362092"/>
                <a:gd name="connsiteX78" fmla="*/ 570260 w 3900143"/>
                <a:gd name="connsiteY78" fmla="*/ 5932372 h 7362092"/>
                <a:gd name="connsiteX79" fmla="*/ 505783 w 3900143"/>
                <a:gd name="connsiteY79" fmla="*/ 5861434 h 7362092"/>
                <a:gd name="connsiteX80" fmla="*/ 576721 w 3900143"/>
                <a:gd name="connsiteY80" fmla="*/ 5796958 h 7362092"/>
                <a:gd name="connsiteX81" fmla="*/ 609613 w 3900143"/>
                <a:gd name="connsiteY81" fmla="*/ 5808602 h 7362092"/>
                <a:gd name="connsiteX82" fmla="*/ 596721 w 3900143"/>
                <a:gd name="connsiteY82" fmla="*/ 5767448 h 7362092"/>
                <a:gd name="connsiteX83" fmla="*/ 641049 w 3900143"/>
                <a:gd name="connsiteY83" fmla="*/ 5707036 h 7362092"/>
                <a:gd name="connsiteX84" fmla="*/ 667658 w 3900143"/>
                <a:gd name="connsiteY84" fmla="*/ 5702972 h 7362092"/>
                <a:gd name="connsiteX85" fmla="*/ 404931 w 3900143"/>
                <a:gd name="connsiteY85" fmla="*/ 5689784 h 7362092"/>
                <a:gd name="connsiteX86" fmla="*/ 495828 w 3900143"/>
                <a:gd name="connsiteY86" fmla="*/ 5744410 h 7362092"/>
                <a:gd name="connsiteX87" fmla="*/ 494682 w 3900143"/>
                <a:gd name="connsiteY87" fmla="*/ 5746538 h 7362092"/>
                <a:gd name="connsiteX88" fmla="*/ 403045 w 3900143"/>
                <a:gd name="connsiteY88" fmla="*/ 5709552 h 7362092"/>
                <a:gd name="connsiteX89" fmla="*/ 306062 w 3900143"/>
                <a:gd name="connsiteY89" fmla="*/ 5728520 h 7362092"/>
                <a:gd name="connsiteX90" fmla="*/ 305339 w 3900143"/>
                <a:gd name="connsiteY90" fmla="*/ 5726216 h 7362092"/>
                <a:gd name="connsiteX91" fmla="*/ 336312 w 3900143"/>
                <a:gd name="connsiteY91" fmla="*/ 5696686 h 7362092"/>
                <a:gd name="connsiteX92" fmla="*/ 404931 w 3900143"/>
                <a:gd name="connsiteY92" fmla="*/ 5689784 h 7362092"/>
                <a:gd name="connsiteX93" fmla="*/ 668628 w 3900143"/>
                <a:gd name="connsiteY93" fmla="*/ 5686156 h 7362092"/>
                <a:gd name="connsiteX94" fmla="*/ 639301 w 3900143"/>
                <a:gd name="connsiteY94" fmla="*/ 5690636 h 7362092"/>
                <a:gd name="connsiteX95" fmla="*/ 590445 w 3900143"/>
                <a:gd name="connsiteY95" fmla="*/ 5757216 h 7362092"/>
                <a:gd name="connsiteX96" fmla="*/ 604654 w 3900143"/>
                <a:gd name="connsiteY96" fmla="*/ 5802572 h 7362092"/>
                <a:gd name="connsiteX97" fmla="*/ 568405 w 3900143"/>
                <a:gd name="connsiteY97" fmla="*/ 5789740 h 7362092"/>
                <a:gd name="connsiteX98" fmla="*/ 490224 w 3900143"/>
                <a:gd name="connsiteY98" fmla="*/ 5860800 h 7362092"/>
                <a:gd name="connsiteX99" fmla="*/ 561282 w 3900143"/>
                <a:gd name="connsiteY99" fmla="*/ 5938980 h 7362092"/>
                <a:gd name="connsiteX100" fmla="*/ 597562 w 3900143"/>
                <a:gd name="connsiteY100" fmla="*/ 5930280 h 7362092"/>
                <a:gd name="connsiteX101" fmla="*/ 581263 w 3900143"/>
                <a:gd name="connsiteY101" fmla="*/ 5971178 h 7362092"/>
                <a:gd name="connsiteX102" fmla="*/ 652321 w 3900143"/>
                <a:gd name="connsiteY102" fmla="*/ 6049360 h 7362092"/>
                <a:gd name="connsiteX103" fmla="*/ 730501 w 3900143"/>
                <a:gd name="connsiteY103" fmla="*/ 5978300 h 7362092"/>
                <a:gd name="connsiteX104" fmla="*/ 721299 w 3900143"/>
                <a:gd name="connsiteY104" fmla="*/ 5941194 h 7362092"/>
                <a:gd name="connsiteX105" fmla="*/ 747834 w 3900143"/>
                <a:gd name="connsiteY105" fmla="*/ 5947880 h 7362092"/>
                <a:gd name="connsiteX106" fmla="*/ 826014 w 3900143"/>
                <a:gd name="connsiteY106" fmla="*/ 5876822 h 7362092"/>
                <a:gd name="connsiteX107" fmla="*/ 754954 w 3900143"/>
                <a:gd name="connsiteY107" fmla="*/ 5798640 h 7362092"/>
                <a:gd name="connsiteX108" fmla="*/ 724415 w 3900143"/>
                <a:gd name="connsiteY108" fmla="*/ 5803854 h 7362092"/>
                <a:gd name="connsiteX109" fmla="*/ 739686 w 3900143"/>
                <a:gd name="connsiteY109" fmla="*/ 5764338 h 7362092"/>
                <a:gd name="connsiteX110" fmla="*/ 668628 w 3900143"/>
                <a:gd name="connsiteY110" fmla="*/ 5686156 h 7362092"/>
                <a:gd name="connsiteX111" fmla="*/ 2120766 w 3900143"/>
                <a:gd name="connsiteY111" fmla="*/ 5664230 h 7362092"/>
                <a:gd name="connsiteX112" fmla="*/ 2121838 w 3900143"/>
                <a:gd name="connsiteY112" fmla="*/ 5666104 h 7362092"/>
                <a:gd name="connsiteX113" fmla="*/ 2052947 w 3900143"/>
                <a:gd name="connsiteY113" fmla="*/ 5719720 h 7362092"/>
                <a:gd name="connsiteX114" fmla="*/ 1970433 w 3900143"/>
                <a:gd name="connsiteY114" fmla="*/ 5691212 h 7362092"/>
                <a:gd name="connsiteX115" fmla="*/ 1970845 w 3900143"/>
                <a:gd name="connsiteY115" fmla="*/ 5689094 h 7362092"/>
                <a:gd name="connsiteX116" fmla="*/ 2049989 w 3900143"/>
                <a:gd name="connsiteY116" fmla="*/ 5701892 h 7362092"/>
                <a:gd name="connsiteX117" fmla="*/ 2120766 w 3900143"/>
                <a:gd name="connsiteY117" fmla="*/ 5664230 h 7362092"/>
                <a:gd name="connsiteX118" fmla="*/ 1724974 w 3900143"/>
                <a:gd name="connsiteY118" fmla="*/ 5635120 h 7362092"/>
                <a:gd name="connsiteX119" fmla="*/ 1706220 w 3900143"/>
                <a:gd name="connsiteY119" fmla="*/ 5642256 h 7362092"/>
                <a:gd name="connsiteX120" fmla="*/ 1683392 w 3900143"/>
                <a:gd name="connsiteY120" fmla="*/ 5693236 h 7362092"/>
                <a:gd name="connsiteX121" fmla="*/ 1741508 w 3900143"/>
                <a:gd name="connsiteY121" fmla="*/ 5734818 h 7362092"/>
                <a:gd name="connsiteX122" fmla="*/ 1783090 w 3900143"/>
                <a:gd name="connsiteY122" fmla="*/ 5676704 h 7362092"/>
                <a:gd name="connsiteX123" fmla="*/ 1724974 w 3900143"/>
                <a:gd name="connsiteY123" fmla="*/ 5635120 h 7362092"/>
                <a:gd name="connsiteX124" fmla="*/ 2103510 w 3900143"/>
                <a:gd name="connsiteY124" fmla="*/ 5609582 h 7362092"/>
                <a:gd name="connsiteX125" fmla="*/ 2140371 w 3900143"/>
                <a:gd name="connsiteY125" fmla="*/ 5613416 h 7362092"/>
                <a:gd name="connsiteX126" fmla="*/ 2062365 w 3900143"/>
                <a:gd name="connsiteY126" fmla="*/ 5639054 h 7362092"/>
                <a:gd name="connsiteX127" fmla="*/ 1977542 w 3900143"/>
                <a:gd name="connsiteY127" fmla="*/ 5639438 h 7362092"/>
                <a:gd name="connsiteX128" fmla="*/ 1992230 w 3900143"/>
                <a:gd name="connsiteY128" fmla="*/ 5631750 h 7362092"/>
                <a:gd name="connsiteX129" fmla="*/ 2055548 w 3900143"/>
                <a:gd name="connsiteY129" fmla="*/ 5613802 h 7362092"/>
                <a:gd name="connsiteX130" fmla="*/ 2103510 w 3900143"/>
                <a:gd name="connsiteY130" fmla="*/ 5609582 h 7362092"/>
                <a:gd name="connsiteX131" fmla="*/ 1479212 w 3900143"/>
                <a:gd name="connsiteY131" fmla="*/ 5565750 h 7362092"/>
                <a:gd name="connsiteX132" fmla="*/ 1542161 w 3900143"/>
                <a:gd name="connsiteY132" fmla="*/ 5600796 h 7362092"/>
                <a:gd name="connsiteX133" fmla="*/ 1541489 w 3900143"/>
                <a:gd name="connsiteY133" fmla="*/ 5603118 h 7362092"/>
                <a:gd name="connsiteX134" fmla="*/ 1444120 w 3900143"/>
                <a:gd name="connsiteY134" fmla="*/ 5586244 h 7362092"/>
                <a:gd name="connsiteX135" fmla="*/ 1353300 w 3900143"/>
                <a:gd name="connsiteY135" fmla="*/ 5625196 h 7362092"/>
                <a:gd name="connsiteX136" fmla="*/ 1352109 w 3900143"/>
                <a:gd name="connsiteY136" fmla="*/ 5623096 h 7362092"/>
                <a:gd name="connsiteX137" fmla="*/ 1376173 w 3900143"/>
                <a:gd name="connsiteY137" fmla="*/ 5587708 h 7362092"/>
                <a:gd name="connsiteX138" fmla="*/ 1441804 w 3900143"/>
                <a:gd name="connsiteY138" fmla="*/ 5566520 h 7362092"/>
                <a:gd name="connsiteX139" fmla="*/ 1479212 w 3900143"/>
                <a:gd name="connsiteY139" fmla="*/ 5565750 h 7362092"/>
                <a:gd name="connsiteX140" fmla="*/ 2730124 w 3900143"/>
                <a:gd name="connsiteY140" fmla="*/ 5553090 h 7362092"/>
                <a:gd name="connsiteX141" fmla="*/ 2761293 w 3900143"/>
                <a:gd name="connsiteY141" fmla="*/ 5629054 h 7362092"/>
                <a:gd name="connsiteX142" fmla="*/ 2767766 w 3900143"/>
                <a:gd name="connsiteY142" fmla="*/ 5713632 h 7362092"/>
                <a:gd name="connsiteX143" fmla="*/ 2736596 w 3900143"/>
                <a:gd name="connsiteY143" fmla="*/ 5637668 h 7362092"/>
                <a:gd name="connsiteX144" fmla="*/ 2730124 w 3900143"/>
                <a:gd name="connsiteY144" fmla="*/ 5553090 h 7362092"/>
                <a:gd name="connsiteX145" fmla="*/ 2041676 w 3900143"/>
                <a:gd name="connsiteY145" fmla="*/ 5533488 h 7362092"/>
                <a:gd name="connsiteX146" fmla="*/ 2094413 w 3900143"/>
                <a:gd name="connsiteY146" fmla="*/ 5565026 h 7362092"/>
                <a:gd name="connsiteX147" fmla="*/ 2094015 w 3900143"/>
                <a:gd name="connsiteY147" fmla="*/ 5567218 h 7362092"/>
                <a:gd name="connsiteX148" fmla="*/ 2014718 w 3900143"/>
                <a:gd name="connsiteY148" fmla="*/ 5553506 h 7362092"/>
                <a:gd name="connsiteX149" fmla="*/ 1944096 w 3900143"/>
                <a:gd name="connsiteY149" fmla="*/ 5592080 h 7362092"/>
                <a:gd name="connsiteX150" fmla="*/ 1943009 w 3900143"/>
                <a:gd name="connsiteY150" fmla="*/ 5590134 h 7362092"/>
                <a:gd name="connsiteX151" fmla="*/ 1960192 w 3900143"/>
                <a:gd name="connsiteY151" fmla="*/ 5556372 h 7362092"/>
                <a:gd name="connsiteX152" fmla="*/ 1982743 w 3900143"/>
                <a:gd name="connsiteY152" fmla="*/ 5543262 h 7362092"/>
                <a:gd name="connsiteX153" fmla="*/ 2011656 w 3900143"/>
                <a:gd name="connsiteY153" fmla="*/ 5535032 h 7362092"/>
                <a:gd name="connsiteX154" fmla="*/ 2041676 w 3900143"/>
                <a:gd name="connsiteY154" fmla="*/ 5533488 h 7362092"/>
                <a:gd name="connsiteX155" fmla="*/ 1701423 w 3900143"/>
                <a:gd name="connsiteY155" fmla="*/ 5524126 h 7362092"/>
                <a:gd name="connsiteX156" fmla="*/ 1779384 w 3900143"/>
                <a:gd name="connsiteY156" fmla="*/ 5579906 h 7362092"/>
                <a:gd name="connsiteX157" fmla="*/ 1773385 w 3900143"/>
                <a:gd name="connsiteY157" fmla="*/ 5617876 h 7362092"/>
                <a:gd name="connsiteX158" fmla="*/ 1799478 w 3900143"/>
                <a:gd name="connsiteY158" fmla="*/ 5607420 h 7362092"/>
                <a:gd name="connsiteX159" fmla="*/ 1877438 w 3900143"/>
                <a:gd name="connsiteY159" fmla="*/ 5663200 h 7362092"/>
                <a:gd name="connsiteX160" fmla="*/ 1821657 w 3900143"/>
                <a:gd name="connsiteY160" fmla="*/ 5741160 h 7362092"/>
                <a:gd name="connsiteX161" fmla="*/ 1796844 w 3900143"/>
                <a:gd name="connsiteY161" fmla="*/ 5740294 h 7362092"/>
                <a:gd name="connsiteX162" fmla="*/ 1812092 w 3900143"/>
                <a:gd name="connsiteY162" fmla="*/ 5771452 h 7362092"/>
                <a:gd name="connsiteX163" fmla="*/ 1756310 w 3900143"/>
                <a:gd name="connsiteY163" fmla="*/ 5849416 h 7362092"/>
                <a:gd name="connsiteX164" fmla="*/ 1678350 w 3900143"/>
                <a:gd name="connsiteY164" fmla="*/ 5793634 h 7362092"/>
                <a:gd name="connsiteX165" fmla="*/ 1685000 w 3900143"/>
                <a:gd name="connsiteY165" fmla="*/ 5754242 h 7362092"/>
                <a:gd name="connsiteX166" fmla="*/ 1654480 w 3900143"/>
                <a:gd name="connsiteY166" fmla="*/ 5768884 h 7362092"/>
                <a:gd name="connsiteX167" fmla="*/ 1576520 w 3900143"/>
                <a:gd name="connsiteY167" fmla="*/ 5713104 h 7362092"/>
                <a:gd name="connsiteX168" fmla="*/ 1632300 w 3900143"/>
                <a:gd name="connsiteY168" fmla="*/ 5635144 h 7362092"/>
                <a:gd name="connsiteX169" fmla="*/ 1666906 w 3900143"/>
                <a:gd name="connsiteY169" fmla="*/ 5639606 h 7362092"/>
                <a:gd name="connsiteX170" fmla="*/ 1645643 w 3900143"/>
                <a:gd name="connsiteY170" fmla="*/ 5602086 h 7362092"/>
                <a:gd name="connsiteX171" fmla="*/ 1676266 w 3900143"/>
                <a:gd name="connsiteY171" fmla="*/ 5533698 h 7362092"/>
                <a:gd name="connsiteX172" fmla="*/ 1701423 w 3900143"/>
                <a:gd name="connsiteY172" fmla="*/ 5524126 h 7362092"/>
                <a:gd name="connsiteX173" fmla="*/ 2601226 w 3900143"/>
                <a:gd name="connsiteY173" fmla="*/ 5512598 h 7362092"/>
                <a:gd name="connsiteX174" fmla="*/ 2603586 w 3900143"/>
                <a:gd name="connsiteY174" fmla="*/ 5513102 h 7362092"/>
                <a:gd name="connsiteX175" fmla="*/ 2593745 w 3900143"/>
                <a:gd name="connsiteY175" fmla="*/ 5611430 h 7362092"/>
                <a:gd name="connsiteX176" fmla="*/ 2639114 w 3900143"/>
                <a:gd name="connsiteY176" fmla="*/ 5699218 h 7362092"/>
                <a:gd name="connsiteX177" fmla="*/ 2637106 w 3900143"/>
                <a:gd name="connsiteY177" fmla="*/ 5700558 h 7362092"/>
                <a:gd name="connsiteX178" fmla="*/ 2574238 w 3900143"/>
                <a:gd name="connsiteY178" fmla="*/ 5615154 h 7362092"/>
                <a:gd name="connsiteX179" fmla="*/ 2592536 w 3900143"/>
                <a:gd name="connsiteY179" fmla="*/ 5516234 h 7362092"/>
                <a:gd name="connsiteX180" fmla="*/ 2601226 w 3900143"/>
                <a:gd name="connsiteY180" fmla="*/ 5512598 h 7362092"/>
                <a:gd name="connsiteX181" fmla="*/ 1698833 w 3900143"/>
                <a:gd name="connsiteY181" fmla="*/ 5507484 h 7362092"/>
                <a:gd name="connsiteX182" fmla="*/ 1671105 w 3900143"/>
                <a:gd name="connsiteY182" fmla="*/ 5518034 h 7362092"/>
                <a:gd name="connsiteX183" fmla="*/ 1637355 w 3900143"/>
                <a:gd name="connsiteY183" fmla="*/ 5593404 h 7362092"/>
                <a:gd name="connsiteX184" fmla="*/ 1660789 w 3900143"/>
                <a:gd name="connsiteY184" fmla="*/ 5634754 h 7362092"/>
                <a:gd name="connsiteX185" fmla="*/ 1622652 w 3900143"/>
                <a:gd name="connsiteY185" fmla="*/ 5629838 h 7362092"/>
                <a:gd name="connsiteX186" fmla="*/ 1561175 w 3900143"/>
                <a:gd name="connsiteY186" fmla="*/ 5715758 h 7362092"/>
                <a:gd name="connsiteX187" fmla="*/ 1647094 w 3900143"/>
                <a:gd name="connsiteY187" fmla="*/ 5777236 h 7362092"/>
                <a:gd name="connsiteX188" fmla="*/ 1680731 w 3900143"/>
                <a:gd name="connsiteY188" fmla="*/ 5761096 h 7362092"/>
                <a:gd name="connsiteX189" fmla="*/ 1673403 w 3900143"/>
                <a:gd name="connsiteY189" fmla="*/ 5804508 h 7362092"/>
                <a:gd name="connsiteX190" fmla="*/ 1759322 w 3900143"/>
                <a:gd name="connsiteY190" fmla="*/ 5865984 h 7362092"/>
                <a:gd name="connsiteX191" fmla="*/ 1820798 w 3900143"/>
                <a:gd name="connsiteY191" fmla="*/ 5780064 h 7362092"/>
                <a:gd name="connsiteX192" fmla="*/ 1803994 w 3900143"/>
                <a:gd name="connsiteY192" fmla="*/ 5745726 h 7362092"/>
                <a:gd name="connsiteX193" fmla="*/ 1831341 w 3900143"/>
                <a:gd name="connsiteY193" fmla="*/ 5746680 h 7362092"/>
                <a:gd name="connsiteX194" fmla="*/ 1892818 w 3900143"/>
                <a:gd name="connsiteY194" fmla="*/ 5660758 h 7362092"/>
                <a:gd name="connsiteX195" fmla="*/ 1806896 w 3900143"/>
                <a:gd name="connsiteY195" fmla="*/ 5599280 h 7362092"/>
                <a:gd name="connsiteX196" fmla="*/ 1778139 w 3900143"/>
                <a:gd name="connsiteY196" fmla="*/ 5610806 h 7362092"/>
                <a:gd name="connsiteX197" fmla="*/ 1784752 w 3900143"/>
                <a:gd name="connsiteY197" fmla="*/ 5568962 h 7362092"/>
                <a:gd name="connsiteX198" fmla="*/ 1698833 w 3900143"/>
                <a:gd name="connsiteY198" fmla="*/ 5507484 h 7362092"/>
                <a:gd name="connsiteX199" fmla="*/ 1990131 w 3900143"/>
                <a:gd name="connsiteY199" fmla="*/ 5475406 h 7362092"/>
                <a:gd name="connsiteX200" fmla="*/ 2053079 w 3900143"/>
                <a:gd name="connsiteY200" fmla="*/ 5510454 h 7362092"/>
                <a:gd name="connsiteX201" fmla="*/ 2052406 w 3900143"/>
                <a:gd name="connsiteY201" fmla="*/ 5512772 h 7362092"/>
                <a:gd name="connsiteX202" fmla="*/ 1955039 w 3900143"/>
                <a:gd name="connsiteY202" fmla="*/ 5495900 h 7362092"/>
                <a:gd name="connsiteX203" fmla="*/ 1864219 w 3900143"/>
                <a:gd name="connsiteY203" fmla="*/ 5534850 h 7362092"/>
                <a:gd name="connsiteX204" fmla="*/ 1863029 w 3900143"/>
                <a:gd name="connsiteY204" fmla="*/ 5532752 h 7362092"/>
                <a:gd name="connsiteX205" fmla="*/ 1887093 w 3900143"/>
                <a:gd name="connsiteY205" fmla="*/ 5497364 h 7362092"/>
                <a:gd name="connsiteX206" fmla="*/ 1952723 w 3900143"/>
                <a:gd name="connsiteY206" fmla="*/ 5476176 h 7362092"/>
                <a:gd name="connsiteX207" fmla="*/ 1990131 w 3900143"/>
                <a:gd name="connsiteY207" fmla="*/ 5475406 h 7362092"/>
                <a:gd name="connsiteX208" fmla="*/ 776380 w 3900143"/>
                <a:gd name="connsiteY208" fmla="*/ 5463396 h 7362092"/>
                <a:gd name="connsiteX209" fmla="*/ 845429 w 3900143"/>
                <a:gd name="connsiteY209" fmla="*/ 5548908 h 7362092"/>
                <a:gd name="connsiteX210" fmla="*/ 801664 w 3900143"/>
                <a:gd name="connsiteY210" fmla="*/ 5649726 h 7362092"/>
                <a:gd name="connsiteX211" fmla="*/ 798797 w 3900143"/>
                <a:gd name="connsiteY211" fmla="*/ 5649182 h 7362092"/>
                <a:gd name="connsiteX212" fmla="*/ 820938 w 3900143"/>
                <a:gd name="connsiteY212" fmla="*/ 5552230 h 7362092"/>
                <a:gd name="connsiteX213" fmla="*/ 773760 w 3900143"/>
                <a:gd name="connsiteY213" fmla="*/ 5464684 h 7362092"/>
                <a:gd name="connsiteX214" fmla="*/ 776380 w 3900143"/>
                <a:gd name="connsiteY214" fmla="*/ 5463396 h 7362092"/>
                <a:gd name="connsiteX215" fmla="*/ 571062 w 3900143"/>
                <a:gd name="connsiteY215" fmla="*/ 5458498 h 7362092"/>
                <a:gd name="connsiteX216" fmla="*/ 573188 w 3900143"/>
                <a:gd name="connsiteY216" fmla="*/ 5459644 h 7362092"/>
                <a:gd name="connsiteX217" fmla="*/ 536202 w 3900143"/>
                <a:gd name="connsiteY217" fmla="*/ 5551282 h 7362092"/>
                <a:gd name="connsiteX218" fmla="*/ 555169 w 3900143"/>
                <a:gd name="connsiteY218" fmla="*/ 5648264 h 7362092"/>
                <a:gd name="connsiteX219" fmla="*/ 552866 w 3900143"/>
                <a:gd name="connsiteY219" fmla="*/ 5648986 h 7362092"/>
                <a:gd name="connsiteX220" fmla="*/ 516434 w 3900143"/>
                <a:gd name="connsiteY220" fmla="*/ 5549394 h 7362092"/>
                <a:gd name="connsiteX221" fmla="*/ 561701 w 3900143"/>
                <a:gd name="connsiteY221" fmla="*/ 5459558 h 7362092"/>
                <a:gd name="connsiteX222" fmla="*/ 571062 w 3900143"/>
                <a:gd name="connsiteY222" fmla="*/ 5458498 h 7362092"/>
                <a:gd name="connsiteX223" fmla="*/ 736232 w 3900143"/>
                <a:gd name="connsiteY223" fmla="*/ 5454830 h 7362092"/>
                <a:gd name="connsiteX224" fmla="*/ 774150 w 3900143"/>
                <a:gd name="connsiteY224" fmla="*/ 5533466 h 7362092"/>
                <a:gd name="connsiteX225" fmla="*/ 728917 w 3900143"/>
                <a:gd name="connsiteY225" fmla="*/ 5608132 h 7362092"/>
                <a:gd name="connsiteX226" fmla="*/ 726933 w 3900143"/>
                <a:gd name="connsiteY226" fmla="*/ 5607280 h 7362092"/>
                <a:gd name="connsiteX227" fmla="*/ 756099 w 3900143"/>
                <a:gd name="connsiteY227" fmla="*/ 5532602 h 7362092"/>
                <a:gd name="connsiteX228" fmla="*/ 734175 w 3900143"/>
                <a:gd name="connsiteY228" fmla="*/ 5455486 h 7362092"/>
                <a:gd name="connsiteX229" fmla="*/ 736232 w 3900143"/>
                <a:gd name="connsiteY229" fmla="*/ 5454830 h 7362092"/>
                <a:gd name="connsiteX230" fmla="*/ 632135 w 3900143"/>
                <a:gd name="connsiteY230" fmla="*/ 5449864 h 7362092"/>
                <a:gd name="connsiteX231" fmla="*/ 634193 w 3900143"/>
                <a:gd name="connsiteY231" fmla="*/ 5450714 h 7362092"/>
                <a:gd name="connsiteX232" fmla="*/ 604103 w 3900143"/>
                <a:gd name="connsiteY232" fmla="*/ 5525348 h 7362092"/>
                <a:gd name="connsiteX233" fmla="*/ 626953 w 3900143"/>
                <a:gd name="connsiteY233" fmla="*/ 5602510 h 7362092"/>
                <a:gd name="connsiteX234" fmla="*/ 624820 w 3900143"/>
                <a:gd name="connsiteY234" fmla="*/ 5603162 h 7362092"/>
                <a:gd name="connsiteX235" fmla="*/ 585397 w 3900143"/>
                <a:gd name="connsiteY235" fmla="*/ 5524458 h 7362092"/>
                <a:gd name="connsiteX236" fmla="*/ 623378 w 3900143"/>
                <a:gd name="connsiteY236" fmla="*/ 5451006 h 7362092"/>
                <a:gd name="connsiteX237" fmla="*/ 632135 w 3900143"/>
                <a:gd name="connsiteY237" fmla="*/ 5449864 h 7362092"/>
                <a:gd name="connsiteX238" fmla="*/ 687837 w 3900143"/>
                <a:gd name="connsiteY238" fmla="*/ 5442008 h 7362092"/>
                <a:gd name="connsiteX239" fmla="*/ 696483 w 3900143"/>
                <a:gd name="connsiteY239" fmla="*/ 5523664 h 7362092"/>
                <a:gd name="connsiteX240" fmla="*/ 679945 w 3900143"/>
                <a:gd name="connsiteY240" fmla="*/ 5604354 h 7362092"/>
                <a:gd name="connsiteX241" fmla="*/ 774659 w 3900143"/>
                <a:gd name="connsiteY241" fmla="*/ 5716112 h 7362092"/>
                <a:gd name="connsiteX242" fmla="*/ 752601 w 3900143"/>
                <a:gd name="connsiteY242" fmla="*/ 5773200 h 7362092"/>
                <a:gd name="connsiteX243" fmla="*/ 796718 w 3900143"/>
                <a:gd name="connsiteY243" fmla="*/ 5765668 h 7362092"/>
                <a:gd name="connsiteX244" fmla="*/ 899374 w 3900143"/>
                <a:gd name="connsiteY244" fmla="*/ 5878610 h 7362092"/>
                <a:gd name="connsiteX245" fmla="*/ 828924 w 3900143"/>
                <a:gd name="connsiteY245" fmla="*/ 5974736 h 7362092"/>
                <a:gd name="connsiteX246" fmla="*/ 919627 w 3900143"/>
                <a:gd name="connsiteY246" fmla="*/ 6013506 h 7362092"/>
                <a:gd name="connsiteX247" fmla="*/ 1014284 w 3900143"/>
                <a:gd name="connsiteY247" fmla="*/ 5983006 h 7362092"/>
                <a:gd name="connsiteX248" fmla="*/ 1015072 w 3900143"/>
                <a:gd name="connsiteY248" fmla="*/ 5985814 h 7362092"/>
                <a:gd name="connsiteX249" fmla="*/ 918449 w 3900143"/>
                <a:gd name="connsiteY249" fmla="*/ 6038192 h 7362092"/>
                <a:gd name="connsiteX250" fmla="*/ 827251 w 3900143"/>
                <a:gd name="connsiteY250" fmla="*/ 5976854 h 7362092"/>
                <a:gd name="connsiteX251" fmla="*/ 827965 w 3900143"/>
                <a:gd name="connsiteY251" fmla="*/ 5975014 h 7362092"/>
                <a:gd name="connsiteX252" fmla="*/ 786431 w 3900143"/>
                <a:gd name="connsiteY252" fmla="*/ 5981268 h 7362092"/>
                <a:gd name="connsiteX253" fmla="*/ 748098 w 3900143"/>
                <a:gd name="connsiteY253" fmla="*/ 5971606 h 7362092"/>
                <a:gd name="connsiteX254" fmla="*/ 761391 w 3900143"/>
                <a:gd name="connsiteY254" fmla="*/ 6025216 h 7362092"/>
                <a:gd name="connsiteX255" fmla="*/ 753783 w 3900143"/>
                <a:gd name="connsiteY255" fmla="*/ 6058890 h 7362092"/>
                <a:gd name="connsiteX256" fmla="*/ 817954 w 3900143"/>
                <a:gd name="connsiteY256" fmla="*/ 6144252 h 7362092"/>
                <a:gd name="connsiteX257" fmla="*/ 774189 w 3900143"/>
                <a:gd name="connsiteY257" fmla="*/ 6245072 h 7362092"/>
                <a:gd name="connsiteX258" fmla="*/ 771321 w 3900143"/>
                <a:gd name="connsiteY258" fmla="*/ 6244528 h 7362092"/>
                <a:gd name="connsiteX259" fmla="*/ 793463 w 3900143"/>
                <a:gd name="connsiteY259" fmla="*/ 6147576 h 7362092"/>
                <a:gd name="connsiteX260" fmla="*/ 751686 w 3900143"/>
                <a:gd name="connsiteY260" fmla="*/ 6064656 h 7362092"/>
                <a:gd name="connsiteX261" fmla="*/ 707718 w 3900143"/>
                <a:gd name="connsiteY261" fmla="*/ 6113246 h 7362092"/>
                <a:gd name="connsiteX262" fmla="*/ 743736 w 3900143"/>
                <a:gd name="connsiteY262" fmla="*/ 6191066 h 7362092"/>
                <a:gd name="connsiteX263" fmla="*/ 698505 w 3900143"/>
                <a:gd name="connsiteY263" fmla="*/ 6265732 h 7362092"/>
                <a:gd name="connsiteX264" fmla="*/ 696518 w 3900143"/>
                <a:gd name="connsiteY264" fmla="*/ 6264882 h 7362092"/>
                <a:gd name="connsiteX265" fmla="*/ 725686 w 3900143"/>
                <a:gd name="connsiteY265" fmla="*/ 6190204 h 7362092"/>
                <a:gd name="connsiteX266" fmla="*/ 704868 w 3900143"/>
                <a:gd name="connsiteY266" fmla="*/ 6114620 h 7362092"/>
                <a:gd name="connsiteX267" fmla="*/ 648447 w 3900143"/>
                <a:gd name="connsiteY267" fmla="*/ 6127872 h 7362092"/>
                <a:gd name="connsiteX268" fmla="*/ 599550 w 3900143"/>
                <a:gd name="connsiteY268" fmla="*/ 6112948 h 7362092"/>
                <a:gd name="connsiteX269" fmla="*/ 573666 w 3900143"/>
                <a:gd name="connsiteY269" fmla="*/ 6182960 h 7362092"/>
                <a:gd name="connsiteX270" fmla="*/ 596516 w 3900143"/>
                <a:gd name="connsiteY270" fmla="*/ 6260118 h 7362092"/>
                <a:gd name="connsiteX271" fmla="*/ 594385 w 3900143"/>
                <a:gd name="connsiteY271" fmla="*/ 6260770 h 7362092"/>
                <a:gd name="connsiteX272" fmla="*/ 554962 w 3900143"/>
                <a:gd name="connsiteY272" fmla="*/ 6182066 h 7362092"/>
                <a:gd name="connsiteX273" fmla="*/ 592677 w 3900143"/>
                <a:gd name="connsiteY273" fmla="*/ 6108782 h 7362092"/>
                <a:gd name="connsiteX274" fmla="*/ 545790 w 3900143"/>
                <a:gd name="connsiteY274" fmla="*/ 6014928 h 7362092"/>
                <a:gd name="connsiteX275" fmla="*/ 569338 w 3900143"/>
                <a:gd name="connsiteY275" fmla="*/ 5955842 h 7362092"/>
                <a:gd name="connsiteX276" fmla="*/ 516929 w 3900143"/>
                <a:gd name="connsiteY276" fmla="*/ 5968410 h 7362092"/>
                <a:gd name="connsiteX277" fmla="*/ 489906 w 3900143"/>
                <a:gd name="connsiteY277" fmla="*/ 5963220 h 7362092"/>
                <a:gd name="connsiteX278" fmla="*/ 405406 w 3900143"/>
                <a:gd name="connsiteY278" fmla="*/ 6018770 h 7362092"/>
                <a:gd name="connsiteX279" fmla="*/ 304588 w 3900143"/>
                <a:gd name="connsiteY279" fmla="*/ 5975004 h 7362092"/>
                <a:gd name="connsiteX280" fmla="*/ 305130 w 3900143"/>
                <a:gd name="connsiteY280" fmla="*/ 5972136 h 7362092"/>
                <a:gd name="connsiteX281" fmla="*/ 402082 w 3900143"/>
                <a:gd name="connsiteY281" fmla="*/ 5994280 h 7362092"/>
                <a:gd name="connsiteX282" fmla="*/ 479165 w 3900143"/>
                <a:gd name="connsiteY282" fmla="*/ 5959316 h 7362092"/>
                <a:gd name="connsiteX283" fmla="*/ 431821 w 3900143"/>
                <a:gd name="connsiteY283" fmla="*/ 5919310 h 7362092"/>
                <a:gd name="connsiteX284" fmla="*/ 358613 w 3900143"/>
                <a:gd name="connsiteY284" fmla="*/ 5944540 h 7362092"/>
                <a:gd name="connsiteX285" fmla="*/ 283947 w 3900143"/>
                <a:gd name="connsiteY285" fmla="*/ 5899308 h 7362092"/>
                <a:gd name="connsiteX286" fmla="*/ 284795 w 3900143"/>
                <a:gd name="connsiteY286" fmla="*/ 5897322 h 7362092"/>
                <a:gd name="connsiteX287" fmla="*/ 359474 w 3900143"/>
                <a:gd name="connsiteY287" fmla="*/ 5926486 h 7362092"/>
                <a:gd name="connsiteX288" fmla="*/ 427248 w 3900143"/>
                <a:gd name="connsiteY288" fmla="*/ 5911314 h 7362092"/>
                <a:gd name="connsiteX289" fmla="*/ 414438 w 3900143"/>
                <a:gd name="connsiteY289" fmla="*/ 5858596 h 7362092"/>
                <a:gd name="connsiteX290" fmla="*/ 339231 w 3900143"/>
                <a:gd name="connsiteY290" fmla="*/ 5865458 h 7362092"/>
                <a:gd name="connsiteX291" fmla="*/ 256224 w 3900143"/>
                <a:gd name="connsiteY291" fmla="*/ 5847982 h 7362092"/>
                <a:gd name="connsiteX292" fmla="*/ 272202 w 3900143"/>
                <a:gd name="connsiteY292" fmla="*/ 5843558 h 7362092"/>
                <a:gd name="connsiteX293" fmla="*/ 337880 w 3900143"/>
                <a:gd name="connsiteY293" fmla="*/ 5839334 h 7362092"/>
                <a:gd name="connsiteX294" fmla="*/ 414458 w 3900143"/>
                <a:gd name="connsiteY294" fmla="*/ 5854220 h 7362092"/>
                <a:gd name="connsiteX295" fmla="*/ 434301 w 3900143"/>
                <a:gd name="connsiteY295" fmla="*/ 5798146 h 7362092"/>
                <a:gd name="connsiteX296" fmla="*/ 366725 w 3900143"/>
                <a:gd name="connsiteY296" fmla="*/ 5774478 h 7362092"/>
                <a:gd name="connsiteX297" fmla="*/ 289566 w 3900143"/>
                <a:gd name="connsiteY297" fmla="*/ 5797328 h 7362092"/>
                <a:gd name="connsiteX298" fmla="*/ 288912 w 3900143"/>
                <a:gd name="connsiteY298" fmla="*/ 5795196 h 7362092"/>
                <a:gd name="connsiteX299" fmla="*/ 312817 w 3900143"/>
                <a:gd name="connsiteY299" fmla="*/ 5765804 h 7362092"/>
                <a:gd name="connsiteX300" fmla="*/ 337621 w 3900143"/>
                <a:gd name="connsiteY300" fmla="*/ 5757734 h 7362092"/>
                <a:gd name="connsiteX301" fmla="*/ 367617 w 3900143"/>
                <a:gd name="connsiteY301" fmla="*/ 5755770 h 7362092"/>
                <a:gd name="connsiteX302" fmla="*/ 439874 w 3900143"/>
                <a:gd name="connsiteY302" fmla="*/ 5791322 h 7362092"/>
                <a:gd name="connsiteX303" fmla="*/ 527216 w 3900143"/>
                <a:gd name="connsiteY303" fmla="*/ 5752808 h 7362092"/>
                <a:gd name="connsiteX304" fmla="*/ 579585 w 3900143"/>
                <a:gd name="connsiteY304" fmla="*/ 5771348 h 7362092"/>
                <a:gd name="connsiteX305" fmla="*/ 559059 w 3900143"/>
                <a:gd name="connsiteY305" fmla="*/ 5705824 h 7362092"/>
                <a:gd name="connsiteX306" fmla="*/ 629638 w 3900143"/>
                <a:gd name="connsiteY306" fmla="*/ 5609638 h 7362092"/>
                <a:gd name="connsiteX307" fmla="*/ 672003 w 3900143"/>
                <a:gd name="connsiteY307" fmla="*/ 5603168 h 7362092"/>
                <a:gd name="connsiteX308" fmla="*/ 678303 w 3900143"/>
                <a:gd name="connsiteY308" fmla="*/ 5604108 h 7362092"/>
                <a:gd name="connsiteX309" fmla="*/ 670362 w 3900143"/>
                <a:gd name="connsiteY309" fmla="*/ 5525014 h 7362092"/>
                <a:gd name="connsiteX310" fmla="*/ 687837 w 3900143"/>
                <a:gd name="connsiteY310" fmla="*/ 5442008 h 7362092"/>
                <a:gd name="connsiteX311" fmla="*/ 683941 w 3900143"/>
                <a:gd name="connsiteY311" fmla="*/ 5401422 h 7362092"/>
                <a:gd name="connsiteX312" fmla="*/ 610129 w 3900143"/>
                <a:gd name="connsiteY312" fmla="*/ 5412692 h 7362092"/>
                <a:gd name="connsiteX313" fmla="*/ 487163 w 3900143"/>
                <a:gd name="connsiteY313" fmla="*/ 5580276 h 7362092"/>
                <a:gd name="connsiteX314" fmla="*/ 522924 w 3900143"/>
                <a:gd name="connsiteY314" fmla="*/ 5694434 h 7362092"/>
                <a:gd name="connsiteX315" fmla="*/ 431684 w 3900143"/>
                <a:gd name="connsiteY315" fmla="*/ 5662136 h 7362092"/>
                <a:gd name="connsiteX316" fmla="*/ 234905 w 3900143"/>
                <a:gd name="connsiteY316" fmla="*/ 5840990 h 7362092"/>
                <a:gd name="connsiteX317" fmla="*/ 413762 w 3900143"/>
                <a:gd name="connsiteY317" fmla="*/ 6037768 h 7362092"/>
                <a:gd name="connsiteX318" fmla="*/ 505072 w 3900143"/>
                <a:gd name="connsiteY318" fmla="*/ 6015874 h 7362092"/>
                <a:gd name="connsiteX319" fmla="*/ 464046 w 3900143"/>
                <a:gd name="connsiteY319" fmla="*/ 6118816 h 7362092"/>
                <a:gd name="connsiteX320" fmla="*/ 642901 w 3900143"/>
                <a:gd name="connsiteY320" fmla="*/ 6315594 h 7362092"/>
                <a:gd name="connsiteX321" fmla="*/ 839680 w 3900143"/>
                <a:gd name="connsiteY321" fmla="*/ 6136738 h 7362092"/>
                <a:gd name="connsiteX322" fmla="*/ 816519 w 3900143"/>
                <a:gd name="connsiteY322" fmla="*/ 6043340 h 7362092"/>
                <a:gd name="connsiteX323" fmla="*/ 883304 w 3900143"/>
                <a:gd name="connsiteY323" fmla="*/ 6060170 h 7362092"/>
                <a:gd name="connsiteX324" fmla="*/ 1080082 w 3900143"/>
                <a:gd name="connsiteY324" fmla="*/ 5881316 h 7362092"/>
                <a:gd name="connsiteX325" fmla="*/ 901226 w 3900143"/>
                <a:gd name="connsiteY325" fmla="*/ 5684538 h 7362092"/>
                <a:gd name="connsiteX326" fmla="*/ 824364 w 3900143"/>
                <a:gd name="connsiteY326" fmla="*/ 5697662 h 7362092"/>
                <a:gd name="connsiteX327" fmla="*/ 862796 w 3900143"/>
                <a:gd name="connsiteY327" fmla="*/ 5598198 h 7362092"/>
                <a:gd name="connsiteX328" fmla="*/ 683941 w 3900143"/>
                <a:gd name="connsiteY328" fmla="*/ 5401422 h 7362092"/>
                <a:gd name="connsiteX329" fmla="*/ 1555544 w 3900143"/>
                <a:gd name="connsiteY329" fmla="*/ 5305454 h 7362092"/>
                <a:gd name="connsiteX330" fmla="*/ 1557864 w 3900143"/>
                <a:gd name="connsiteY330" fmla="*/ 5306126 h 7362092"/>
                <a:gd name="connsiteX331" fmla="*/ 1540990 w 3900143"/>
                <a:gd name="connsiteY331" fmla="*/ 5403496 h 7362092"/>
                <a:gd name="connsiteX332" fmla="*/ 1579940 w 3900143"/>
                <a:gd name="connsiteY332" fmla="*/ 5494316 h 7362092"/>
                <a:gd name="connsiteX333" fmla="*/ 1577842 w 3900143"/>
                <a:gd name="connsiteY333" fmla="*/ 5495506 h 7362092"/>
                <a:gd name="connsiteX334" fmla="*/ 1521267 w 3900143"/>
                <a:gd name="connsiteY334" fmla="*/ 5405810 h 7362092"/>
                <a:gd name="connsiteX335" fmla="*/ 1546615 w 3900143"/>
                <a:gd name="connsiteY335" fmla="*/ 5308460 h 7362092"/>
                <a:gd name="connsiteX336" fmla="*/ 1555544 w 3900143"/>
                <a:gd name="connsiteY336" fmla="*/ 5305454 h 7362092"/>
                <a:gd name="connsiteX337" fmla="*/ 1613432 w 3900143"/>
                <a:gd name="connsiteY337" fmla="*/ 5284160 h 7362092"/>
                <a:gd name="connsiteX338" fmla="*/ 1615623 w 3900143"/>
                <a:gd name="connsiteY338" fmla="*/ 5284558 h 7362092"/>
                <a:gd name="connsiteX339" fmla="*/ 1601913 w 3900143"/>
                <a:gd name="connsiteY339" fmla="*/ 5363854 h 7362092"/>
                <a:gd name="connsiteX340" fmla="*/ 1640488 w 3900143"/>
                <a:gd name="connsiteY340" fmla="*/ 5434480 h 7362092"/>
                <a:gd name="connsiteX341" fmla="*/ 1638540 w 3900143"/>
                <a:gd name="connsiteY341" fmla="*/ 5435566 h 7362092"/>
                <a:gd name="connsiteX342" fmla="*/ 1583438 w 3900143"/>
                <a:gd name="connsiteY342" fmla="*/ 5366920 h 7362092"/>
                <a:gd name="connsiteX343" fmla="*/ 1605112 w 3900143"/>
                <a:gd name="connsiteY343" fmla="*/ 5287120 h 7362092"/>
                <a:gd name="connsiteX344" fmla="*/ 1613432 w 3900143"/>
                <a:gd name="connsiteY344" fmla="*/ 5284160 h 7362092"/>
                <a:gd name="connsiteX345" fmla="*/ 1716244 w 3900143"/>
                <a:gd name="connsiteY345" fmla="*/ 5267110 h 7362092"/>
                <a:gd name="connsiteX346" fmla="*/ 1769861 w 3900143"/>
                <a:gd name="connsiteY346" fmla="*/ 5336006 h 7362092"/>
                <a:gd name="connsiteX347" fmla="*/ 1741353 w 3900143"/>
                <a:gd name="connsiteY347" fmla="*/ 5418518 h 7362092"/>
                <a:gd name="connsiteX348" fmla="*/ 1739234 w 3900143"/>
                <a:gd name="connsiteY348" fmla="*/ 5418104 h 7362092"/>
                <a:gd name="connsiteX349" fmla="*/ 1752031 w 3900143"/>
                <a:gd name="connsiteY349" fmla="*/ 5338960 h 7362092"/>
                <a:gd name="connsiteX350" fmla="*/ 1714370 w 3900143"/>
                <a:gd name="connsiteY350" fmla="*/ 5268186 h 7362092"/>
                <a:gd name="connsiteX351" fmla="*/ 1716244 w 3900143"/>
                <a:gd name="connsiteY351" fmla="*/ 5267110 h 7362092"/>
                <a:gd name="connsiteX352" fmla="*/ 1780646 w 3900143"/>
                <a:gd name="connsiteY352" fmla="*/ 5266452 h 7362092"/>
                <a:gd name="connsiteX353" fmla="*/ 1842793 w 3900143"/>
                <a:gd name="connsiteY353" fmla="*/ 5336102 h 7362092"/>
                <a:gd name="connsiteX354" fmla="*/ 1821224 w 3900143"/>
                <a:gd name="connsiteY354" fmla="*/ 5443872 h 7362092"/>
                <a:gd name="connsiteX355" fmla="*/ 1818306 w 3900143"/>
                <a:gd name="connsiteY355" fmla="*/ 5443944 h 7362092"/>
                <a:gd name="connsiteX356" fmla="*/ 1819550 w 3900143"/>
                <a:gd name="connsiteY356" fmla="*/ 5344504 h 7362092"/>
                <a:gd name="connsiteX357" fmla="*/ 1755005 w 3900143"/>
                <a:gd name="connsiteY357" fmla="*/ 5268846 h 7362092"/>
                <a:gd name="connsiteX358" fmla="*/ 1757296 w 3900143"/>
                <a:gd name="connsiteY358" fmla="*/ 5267036 h 7362092"/>
                <a:gd name="connsiteX359" fmla="*/ 1780646 w 3900143"/>
                <a:gd name="connsiteY359" fmla="*/ 5266452 h 7362092"/>
                <a:gd name="connsiteX360" fmla="*/ 1666234 w 3900143"/>
                <a:gd name="connsiteY360" fmla="*/ 5264760 h 7362092"/>
                <a:gd name="connsiteX361" fmla="*/ 1691870 w 3900143"/>
                <a:gd name="connsiteY361" fmla="*/ 5342766 h 7362092"/>
                <a:gd name="connsiteX362" fmla="*/ 1692682 w 3900143"/>
                <a:gd name="connsiteY362" fmla="*/ 5425130 h 7362092"/>
                <a:gd name="connsiteX363" fmla="*/ 1808794 w 3900143"/>
                <a:gd name="connsiteY363" fmla="*/ 5514454 h 7362092"/>
                <a:gd name="connsiteX364" fmla="*/ 1799243 w 3900143"/>
                <a:gd name="connsiteY364" fmla="*/ 5574906 h 7362092"/>
                <a:gd name="connsiteX365" fmla="*/ 1840786 w 3900143"/>
                <a:gd name="connsiteY365" fmla="*/ 5558258 h 7362092"/>
                <a:gd name="connsiteX366" fmla="*/ 1964912 w 3900143"/>
                <a:gd name="connsiteY366" fmla="*/ 5647070 h 7362092"/>
                <a:gd name="connsiteX367" fmla="*/ 1916268 w 3900143"/>
                <a:gd name="connsiteY367" fmla="*/ 5755868 h 7362092"/>
                <a:gd name="connsiteX368" fmla="*/ 2013097 w 3900143"/>
                <a:gd name="connsiteY368" fmla="*/ 5774682 h 7362092"/>
                <a:gd name="connsiteX369" fmla="*/ 2099217 w 3900143"/>
                <a:gd name="connsiteY369" fmla="*/ 5724946 h 7362092"/>
                <a:gd name="connsiteX370" fmla="*/ 2100578 w 3900143"/>
                <a:gd name="connsiteY370" fmla="*/ 5727526 h 7362092"/>
                <a:gd name="connsiteX371" fmla="*/ 2017142 w 3900143"/>
                <a:gd name="connsiteY371" fmla="*/ 5799064 h 7362092"/>
                <a:gd name="connsiteX372" fmla="*/ 1915077 w 3900143"/>
                <a:gd name="connsiteY372" fmla="*/ 5758290 h 7362092"/>
                <a:gd name="connsiteX373" fmla="*/ 1915388 w 3900143"/>
                <a:gd name="connsiteY373" fmla="*/ 5756342 h 7362092"/>
                <a:gd name="connsiteX374" fmla="*/ 1876100 w 3900143"/>
                <a:gd name="connsiteY374" fmla="*/ 5771196 h 7362092"/>
                <a:gd name="connsiteX375" fmla="*/ 1836593 w 3900143"/>
                <a:gd name="connsiteY375" fmla="*/ 5769818 h 7362092"/>
                <a:gd name="connsiteX376" fmla="*/ 1860869 w 3900143"/>
                <a:gd name="connsiteY376" fmla="*/ 5819430 h 7362092"/>
                <a:gd name="connsiteX377" fmla="*/ 1860517 w 3900143"/>
                <a:gd name="connsiteY377" fmla="*/ 5853950 h 7362092"/>
                <a:gd name="connsiteX378" fmla="*/ 1941215 w 3900143"/>
                <a:gd name="connsiteY378" fmla="*/ 5923898 h 7362092"/>
                <a:gd name="connsiteX379" fmla="*/ 1919646 w 3900143"/>
                <a:gd name="connsiteY379" fmla="*/ 6031668 h 7362092"/>
                <a:gd name="connsiteX380" fmla="*/ 1916728 w 3900143"/>
                <a:gd name="connsiteY380" fmla="*/ 6031742 h 7362092"/>
                <a:gd name="connsiteX381" fmla="*/ 1917972 w 3900143"/>
                <a:gd name="connsiteY381" fmla="*/ 5932302 h 7362092"/>
                <a:gd name="connsiteX382" fmla="*/ 1859682 w 3900143"/>
                <a:gd name="connsiteY382" fmla="*/ 5860030 h 7362092"/>
                <a:gd name="connsiteX383" fmla="*/ 1826923 w 3900143"/>
                <a:gd name="connsiteY383" fmla="*/ 5916782 h 7362092"/>
                <a:gd name="connsiteX384" fmla="*/ 1878511 w 3900143"/>
                <a:gd name="connsiteY384" fmla="*/ 5985280 h 7362092"/>
                <a:gd name="connsiteX385" fmla="*/ 1850004 w 3900143"/>
                <a:gd name="connsiteY385" fmla="*/ 6067792 h 7362092"/>
                <a:gd name="connsiteX386" fmla="*/ 1847884 w 3900143"/>
                <a:gd name="connsiteY386" fmla="*/ 6067380 h 7362092"/>
                <a:gd name="connsiteX387" fmla="*/ 1860683 w 3900143"/>
                <a:gd name="connsiteY387" fmla="*/ 5988238 h 7362092"/>
                <a:gd name="connsiteX388" fmla="*/ 1824426 w 3900143"/>
                <a:gd name="connsiteY388" fmla="*/ 5918726 h 7362092"/>
                <a:gd name="connsiteX389" fmla="*/ 1772057 w 3900143"/>
                <a:gd name="connsiteY389" fmla="*/ 5943554 h 7362092"/>
                <a:gd name="connsiteX390" fmla="*/ 1721114 w 3900143"/>
                <a:gd name="connsiteY390" fmla="*/ 5939256 h 7362092"/>
                <a:gd name="connsiteX391" fmla="*/ 1710543 w 3900143"/>
                <a:gd name="connsiteY391" fmla="*/ 6013144 h 7362092"/>
                <a:gd name="connsiteX392" fmla="*/ 1749118 w 3900143"/>
                <a:gd name="connsiteY392" fmla="*/ 6083768 h 7362092"/>
                <a:gd name="connsiteX393" fmla="*/ 1747172 w 3900143"/>
                <a:gd name="connsiteY393" fmla="*/ 6084854 h 7362092"/>
                <a:gd name="connsiteX394" fmla="*/ 1692070 w 3900143"/>
                <a:gd name="connsiteY394" fmla="*/ 6016208 h 7362092"/>
                <a:gd name="connsiteX395" fmla="*/ 1713519 w 3900143"/>
                <a:gd name="connsiteY395" fmla="*/ 5936628 h 7362092"/>
                <a:gd name="connsiteX396" fmla="*/ 1647931 w 3900143"/>
                <a:gd name="connsiteY396" fmla="*/ 5854742 h 7362092"/>
                <a:gd name="connsiteX397" fmla="*/ 1658518 w 3900143"/>
                <a:gd name="connsiteY397" fmla="*/ 5792024 h 7362092"/>
                <a:gd name="connsiteX398" fmla="*/ 1609928 w 3900143"/>
                <a:gd name="connsiteY398" fmla="*/ 5815340 h 7362092"/>
                <a:gd name="connsiteX399" fmla="*/ 1582417 w 3900143"/>
                <a:gd name="connsiteY399" fmla="*/ 5815952 h 7362092"/>
                <a:gd name="connsiteX400" fmla="*/ 1511500 w 3900143"/>
                <a:gd name="connsiteY400" fmla="*/ 5888040 h 7362092"/>
                <a:gd name="connsiteX401" fmla="*/ 1403728 w 3900143"/>
                <a:gd name="connsiteY401" fmla="*/ 5866470 h 7362092"/>
                <a:gd name="connsiteX402" fmla="*/ 1403655 w 3900143"/>
                <a:gd name="connsiteY402" fmla="*/ 5863552 h 7362092"/>
                <a:gd name="connsiteX403" fmla="*/ 1503096 w 3900143"/>
                <a:gd name="connsiteY403" fmla="*/ 5864798 h 7362092"/>
                <a:gd name="connsiteX404" fmla="*/ 1571095 w 3900143"/>
                <a:gd name="connsiteY404" fmla="*/ 5814394 h 7362092"/>
                <a:gd name="connsiteX405" fmla="*/ 1516393 w 3900143"/>
                <a:gd name="connsiteY405" fmla="*/ 5785248 h 7362092"/>
                <a:gd name="connsiteX406" fmla="*/ 1450133 w 3900143"/>
                <a:gd name="connsiteY406" fmla="*/ 5825320 h 7362092"/>
                <a:gd name="connsiteX407" fmla="*/ 1367621 w 3900143"/>
                <a:gd name="connsiteY407" fmla="*/ 5796814 h 7362092"/>
                <a:gd name="connsiteX408" fmla="*/ 1368032 w 3900143"/>
                <a:gd name="connsiteY408" fmla="*/ 5794692 h 7362092"/>
                <a:gd name="connsiteX409" fmla="*/ 1447176 w 3900143"/>
                <a:gd name="connsiteY409" fmla="*/ 5807488 h 7362092"/>
                <a:gd name="connsiteX410" fmla="*/ 1510240 w 3900143"/>
                <a:gd name="connsiteY410" fmla="*/ 5778394 h 7362092"/>
                <a:gd name="connsiteX411" fmla="*/ 1486622 w 3900143"/>
                <a:gd name="connsiteY411" fmla="*/ 5729552 h 7362092"/>
                <a:gd name="connsiteX412" fmla="*/ 1414543 w 3900143"/>
                <a:gd name="connsiteY412" fmla="*/ 5752086 h 7362092"/>
                <a:gd name="connsiteX413" fmla="*/ 1329718 w 3900143"/>
                <a:gd name="connsiteY413" fmla="*/ 5752470 h 7362092"/>
                <a:gd name="connsiteX414" fmla="*/ 1344406 w 3900143"/>
                <a:gd name="connsiteY414" fmla="*/ 5744782 h 7362092"/>
                <a:gd name="connsiteX415" fmla="*/ 1407726 w 3900143"/>
                <a:gd name="connsiteY415" fmla="*/ 5726832 h 7362092"/>
                <a:gd name="connsiteX416" fmla="*/ 1485721 w 3900143"/>
                <a:gd name="connsiteY416" fmla="*/ 5725270 h 7362092"/>
                <a:gd name="connsiteX417" fmla="*/ 1493320 w 3900143"/>
                <a:gd name="connsiteY417" fmla="*/ 5666276 h 7362092"/>
                <a:gd name="connsiteX418" fmla="*/ 1422277 w 3900143"/>
                <a:gd name="connsiteY418" fmla="*/ 5657358 h 7362092"/>
                <a:gd name="connsiteX419" fmla="*/ 1351654 w 3900143"/>
                <a:gd name="connsiteY419" fmla="*/ 5695934 h 7362092"/>
                <a:gd name="connsiteX420" fmla="*/ 1350566 w 3900143"/>
                <a:gd name="connsiteY420" fmla="*/ 5693988 h 7362092"/>
                <a:gd name="connsiteX421" fmla="*/ 1367750 w 3900143"/>
                <a:gd name="connsiteY421" fmla="*/ 5660224 h 7362092"/>
                <a:gd name="connsiteX422" fmla="*/ 1390300 w 3900143"/>
                <a:gd name="connsiteY422" fmla="*/ 5647114 h 7362092"/>
                <a:gd name="connsiteX423" fmla="*/ 1419212 w 3900143"/>
                <a:gd name="connsiteY423" fmla="*/ 5638882 h 7362092"/>
                <a:gd name="connsiteX424" fmla="*/ 1497332 w 3900143"/>
                <a:gd name="connsiteY424" fmla="*/ 5658432 h 7362092"/>
                <a:gd name="connsiteX425" fmla="*/ 1574613 w 3900143"/>
                <a:gd name="connsiteY425" fmla="*/ 5602400 h 7362092"/>
                <a:gd name="connsiteX426" fmla="*/ 1629712 w 3900143"/>
                <a:gd name="connsiteY426" fmla="*/ 5609506 h 7362092"/>
                <a:gd name="connsiteX427" fmla="*/ 1595856 w 3900143"/>
                <a:gd name="connsiteY427" fmla="*/ 5549768 h 7362092"/>
                <a:gd name="connsiteX428" fmla="*/ 1644613 w 3900143"/>
                <a:gd name="connsiteY428" fmla="*/ 5440882 h 7362092"/>
                <a:gd name="connsiteX429" fmla="*/ 1684668 w 3900143"/>
                <a:gd name="connsiteY429" fmla="*/ 5425642 h 7362092"/>
                <a:gd name="connsiteX430" fmla="*/ 1691025 w 3900143"/>
                <a:gd name="connsiteY430" fmla="*/ 5425236 h 7362092"/>
                <a:gd name="connsiteX431" fmla="*/ 1666618 w 3900143"/>
                <a:gd name="connsiteY431" fmla="*/ 5349584 h 7362092"/>
                <a:gd name="connsiteX432" fmla="*/ 1666234 w 3900143"/>
                <a:gd name="connsiteY432" fmla="*/ 5264760 h 7362092"/>
                <a:gd name="connsiteX433" fmla="*/ 3050371 w 3900143"/>
                <a:gd name="connsiteY433" fmla="*/ 5250692 h 7362092"/>
                <a:gd name="connsiteX434" fmla="*/ 3051574 w 3900143"/>
                <a:gd name="connsiteY434" fmla="*/ 5252484 h 7362092"/>
                <a:gd name="connsiteX435" fmla="*/ 2986710 w 3900143"/>
                <a:gd name="connsiteY435" fmla="*/ 5310906 h 7362092"/>
                <a:gd name="connsiteX436" fmla="*/ 2902362 w 3900143"/>
                <a:gd name="connsiteY436" fmla="*/ 5288394 h 7362092"/>
                <a:gd name="connsiteX437" fmla="*/ 2902621 w 3900143"/>
                <a:gd name="connsiteY437" fmla="*/ 5286252 h 7362092"/>
                <a:gd name="connsiteX438" fmla="*/ 2982479 w 3900143"/>
                <a:gd name="connsiteY438" fmla="*/ 5293336 h 7362092"/>
                <a:gd name="connsiteX439" fmla="*/ 3050371 w 3900143"/>
                <a:gd name="connsiteY439" fmla="*/ 5250692 h 7362092"/>
                <a:gd name="connsiteX440" fmla="*/ 2673562 w 3900143"/>
                <a:gd name="connsiteY440" fmla="*/ 5249322 h 7362092"/>
                <a:gd name="connsiteX441" fmla="*/ 2653511 w 3900143"/>
                <a:gd name="connsiteY441" fmla="*/ 5250064 h 7362092"/>
                <a:gd name="connsiteX442" fmla="*/ 2635317 w 3900143"/>
                <a:gd name="connsiteY442" fmla="*/ 5258526 h 7362092"/>
                <a:gd name="connsiteX443" fmla="*/ 2616207 w 3900143"/>
                <a:gd name="connsiteY443" fmla="*/ 5311014 h 7362092"/>
                <a:gd name="connsiteX444" fmla="*/ 2677157 w 3900143"/>
                <a:gd name="connsiteY444" fmla="*/ 5348316 h 7362092"/>
                <a:gd name="connsiteX445" fmla="*/ 2714461 w 3900143"/>
                <a:gd name="connsiteY445" fmla="*/ 5287368 h 7362092"/>
                <a:gd name="connsiteX446" fmla="*/ 2673562 w 3900143"/>
                <a:gd name="connsiteY446" fmla="*/ 5249322 h 7362092"/>
                <a:gd name="connsiteX447" fmla="*/ 1691893 w 3900143"/>
                <a:gd name="connsiteY447" fmla="*/ 5223470 h 7362092"/>
                <a:gd name="connsiteX448" fmla="*/ 1653884 w 3900143"/>
                <a:gd name="connsiteY448" fmla="*/ 5225902 h 7362092"/>
                <a:gd name="connsiteX449" fmla="*/ 1584097 w 3900143"/>
                <a:gd name="connsiteY449" fmla="*/ 5252454 h 7362092"/>
                <a:gd name="connsiteX450" fmla="*/ 1499150 w 3900143"/>
                <a:gd name="connsiteY450" fmla="*/ 5442160 h 7362092"/>
                <a:gd name="connsiteX451" fmla="*/ 1558133 w 3900143"/>
                <a:gd name="connsiteY451" fmla="*/ 5546236 h 7362092"/>
                <a:gd name="connsiteX452" fmla="*/ 1462139 w 3900143"/>
                <a:gd name="connsiteY452" fmla="*/ 5533862 h 7362092"/>
                <a:gd name="connsiteX453" fmla="*/ 1307405 w 3900143"/>
                <a:gd name="connsiteY453" fmla="*/ 5750122 h 7362092"/>
                <a:gd name="connsiteX454" fmla="*/ 1523666 w 3900143"/>
                <a:gd name="connsiteY454" fmla="*/ 5904854 h 7362092"/>
                <a:gd name="connsiteX455" fmla="*/ 1608324 w 3900143"/>
                <a:gd name="connsiteY455" fmla="*/ 5864236 h 7362092"/>
                <a:gd name="connsiteX456" fmla="*/ 1589879 w 3900143"/>
                <a:gd name="connsiteY456" fmla="*/ 5973506 h 7362092"/>
                <a:gd name="connsiteX457" fmla="*/ 1806139 w 3900143"/>
                <a:gd name="connsiteY457" fmla="*/ 6128238 h 7362092"/>
                <a:gd name="connsiteX458" fmla="*/ 1960873 w 3900143"/>
                <a:gd name="connsiteY458" fmla="*/ 5911978 h 7362092"/>
                <a:gd name="connsiteX459" fmla="*/ 1918577 w 3900143"/>
                <a:gd name="connsiteY459" fmla="*/ 5825546 h 7362092"/>
                <a:gd name="connsiteX460" fmla="*/ 1987408 w 3900143"/>
                <a:gd name="connsiteY460" fmla="*/ 5827946 h 7362092"/>
                <a:gd name="connsiteX461" fmla="*/ 2142142 w 3900143"/>
                <a:gd name="connsiteY461" fmla="*/ 5611686 h 7362092"/>
                <a:gd name="connsiteX462" fmla="*/ 1925882 w 3900143"/>
                <a:gd name="connsiteY462" fmla="*/ 5456954 h 7362092"/>
                <a:gd name="connsiteX463" fmla="*/ 1853503 w 3900143"/>
                <a:gd name="connsiteY463" fmla="*/ 5485958 h 7362092"/>
                <a:gd name="connsiteX464" fmla="*/ 1870144 w 3900143"/>
                <a:gd name="connsiteY464" fmla="*/ 5380634 h 7362092"/>
                <a:gd name="connsiteX465" fmla="*/ 1691893 w 3900143"/>
                <a:gd name="connsiteY465" fmla="*/ 5223470 h 7362092"/>
                <a:gd name="connsiteX466" fmla="*/ 2403404 w 3900143"/>
                <a:gd name="connsiteY466" fmla="*/ 5198510 h 7362092"/>
                <a:gd name="connsiteX467" fmla="*/ 2468706 w 3900143"/>
                <a:gd name="connsiteY467" fmla="*/ 5228948 h 7362092"/>
                <a:gd name="connsiteX468" fmla="*/ 2468202 w 3900143"/>
                <a:gd name="connsiteY468" fmla="*/ 5231312 h 7362092"/>
                <a:gd name="connsiteX469" fmla="*/ 2369873 w 3900143"/>
                <a:gd name="connsiteY469" fmla="*/ 5221470 h 7362092"/>
                <a:gd name="connsiteX470" fmla="*/ 2282083 w 3900143"/>
                <a:gd name="connsiteY470" fmla="*/ 5266840 h 7362092"/>
                <a:gd name="connsiteX471" fmla="*/ 2280744 w 3900143"/>
                <a:gd name="connsiteY471" fmla="*/ 5264830 h 7362092"/>
                <a:gd name="connsiteX472" fmla="*/ 2302207 w 3900143"/>
                <a:gd name="connsiteY472" fmla="*/ 5227806 h 7362092"/>
                <a:gd name="connsiteX473" fmla="*/ 2366148 w 3900143"/>
                <a:gd name="connsiteY473" fmla="*/ 5201964 h 7362092"/>
                <a:gd name="connsiteX474" fmla="*/ 2403404 w 3900143"/>
                <a:gd name="connsiteY474" fmla="*/ 5198510 h 7362092"/>
                <a:gd name="connsiteX475" fmla="*/ 3029237 w 3900143"/>
                <a:gd name="connsiteY475" fmla="*/ 5197422 h 7362092"/>
                <a:gd name="connsiteX476" fmla="*/ 3066278 w 3900143"/>
                <a:gd name="connsiteY476" fmla="*/ 5198600 h 7362092"/>
                <a:gd name="connsiteX477" fmla="*/ 2990313 w 3900143"/>
                <a:gd name="connsiteY477" fmla="*/ 5229770 h 7362092"/>
                <a:gd name="connsiteX478" fmla="*/ 2905737 w 3900143"/>
                <a:gd name="connsiteY478" fmla="*/ 5236242 h 7362092"/>
                <a:gd name="connsiteX479" fmla="*/ 2919835 w 3900143"/>
                <a:gd name="connsiteY479" fmla="*/ 5227520 h 7362092"/>
                <a:gd name="connsiteX480" fmla="*/ 2981702 w 3900143"/>
                <a:gd name="connsiteY480" fmla="*/ 5205074 h 7362092"/>
                <a:gd name="connsiteX481" fmla="*/ 3029237 w 3900143"/>
                <a:gd name="connsiteY481" fmla="*/ 5197422 h 7362092"/>
                <a:gd name="connsiteX482" fmla="*/ 2648953 w 3900143"/>
                <a:gd name="connsiteY482" fmla="*/ 5140050 h 7362092"/>
                <a:gd name="connsiteX483" fmla="*/ 2703817 w 3900143"/>
                <a:gd name="connsiteY483" fmla="*/ 5191086 h 7362092"/>
                <a:gd name="connsiteX484" fmla="*/ 2700559 w 3900143"/>
                <a:gd name="connsiteY484" fmla="*/ 5229388 h 7362092"/>
                <a:gd name="connsiteX485" fmla="*/ 2725834 w 3900143"/>
                <a:gd name="connsiteY485" fmla="*/ 5217086 h 7362092"/>
                <a:gd name="connsiteX486" fmla="*/ 2807596 w 3900143"/>
                <a:gd name="connsiteY486" fmla="*/ 5267126 h 7362092"/>
                <a:gd name="connsiteX487" fmla="*/ 2757555 w 3900143"/>
                <a:gd name="connsiteY487" fmla="*/ 5348890 h 7362092"/>
                <a:gd name="connsiteX488" fmla="*/ 2732744 w 3900143"/>
                <a:gd name="connsiteY488" fmla="*/ 5349806 h 7362092"/>
                <a:gd name="connsiteX489" fmla="*/ 2750188 w 3900143"/>
                <a:gd name="connsiteY489" fmla="*/ 5379790 h 7362092"/>
                <a:gd name="connsiteX490" fmla="*/ 2700146 w 3900143"/>
                <a:gd name="connsiteY490" fmla="*/ 5461556 h 7362092"/>
                <a:gd name="connsiteX491" fmla="*/ 2618383 w 3900143"/>
                <a:gd name="connsiteY491" fmla="*/ 5411514 h 7362092"/>
                <a:gd name="connsiteX492" fmla="*/ 2622189 w 3900143"/>
                <a:gd name="connsiteY492" fmla="*/ 5371746 h 7362092"/>
                <a:gd name="connsiteX493" fmla="*/ 2592799 w 3900143"/>
                <a:gd name="connsiteY493" fmla="*/ 5388542 h 7362092"/>
                <a:gd name="connsiteX494" fmla="*/ 2511036 w 3900143"/>
                <a:gd name="connsiteY494" fmla="*/ 5338500 h 7362092"/>
                <a:gd name="connsiteX495" fmla="*/ 2561077 w 3900143"/>
                <a:gd name="connsiteY495" fmla="*/ 5256738 h 7362092"/>
                <a:gd name="connsiteX496" fmla="*/ 2595915 w 3900143"/>
                <a:gd name="connsiteY496" fmla="*/ 5258704 h 7362092"/>
                <a:gd name="connsiteX497" fmla="*/ 2572013 w 3900143"/>
                <a:gd name="connsiteY497" fmla="*/ 5222808 h 7362092"/>
                <a:gd name="connsiteX498" fmla="*/ 2597648 w 3900143"/>
                <a:gd name="connsiteY498" fmla="*/ 5152398 h 7362092"/>
                <a:gd name="connsiteX499" fmla="*/ 2622054 w 3900143"/>
                <a:gd name="connsiteY499" fmla="*/ 5141044 h 7362092"/>
                <a:gd name="connsiteX500" fmla="*/ 2648953 w 3900143"/>
                <a:gd name="connsiteY500" fmla="*/ 5140050 h 7362092"/>
                <a:gd name="connsiteX501" fmla="*/ 2962101 w 3900143"/>
                <a:gd name="connsiteY501" fmla="*/ 5125962 h 7362092"/>
                <a:gd name="connsiteX502" fmla="*/ 3016966 w 3900143"/>
                <a:gd name="connsiteY502" fmla="*/ 5153634 h 7362092"/>
                <a:gd name="connsiteX503" fmla="*/ 3016726 w 3900143"/>
                <a:gd name="connsiteY503" fmla="*/ 5155848 h 7362092"/>
                <a:gd name="connsiteX504" fmla="*/ 2936650 w 3900143"/>
                <a:gd name="connsiteY504" fmla="*/ 5147862 h 7362092"/>
                <a:gd name="connsiteX505" fmla="*/ 2868978 w 3900143"/>
                <a:gd name="connsiteY505" fmla="*/ 5191408 h 7362092"/>
                <a:gd name="connsiteX506" fmla="*/ 2867755 w 3900143"/>
                <a:gd name="connsiteY506" fmla="*/ 5189544 h 7362092"/>
                <a:gd name="connsiteX507" fmla="*/ 2882470 w 3900143"/>
                <a:gd name="connsiteY507" fmla="*/ 5154636 h 7362092"/>
                <a:gd name="connsiteX508" fmla="*/ 2904022 w 3900143"/>
                <a:gd name="connsiteY508" fmla="*/ 5139940 h 7362092"/>
                <a:gd name="connsiteX509" fmla="*/ 2932269 w 3900143"/>
                <a:gd name="connsiteY509" fmla="*/ 5129656 h 7362092"/>
                <a:gd name="connsiteX510" fmla="*/ 2962101 w 3900143"/>
                <a:gd name="connsiteY510" fmla="*/ 5125962 h 7362092"/>
                <a:gd name="connsiteX511" fmla="*/ 2647920 w 3900143"/>
                <a:gd name="connsiteY511" fmla="*/ 5123536 h 7362092"/>
                <a:gd name="connsiteX512" fmla="*/ 2618276 w 3900143"/>
                <a:gd name="connsiteY512" fmla="*/ 5124632 h 7362092"/>
                <a:gd name="connsiteX513" fmla="*/ 2591377 w 3900143"/>
                <a:gd name="connsiteY513" fmla="*/ 5137144 h 7362092"/>
                <a:gd name="connsiteX514" fmla="*/ 2563123 w 3900143"/>
                <a:gd name="connsiteY514" fmla="*/ 5214742 h 7362092"/>
                <a:gd name="connsiteX515" fmla="*/ 2589465 w 3900143"/>
                <a:gd name="connsiteY515" fmla="*/ 5254304 h 7362092"/>
                <a:gd name="connsiteX516" fmla="*/ 2551073 w 3900143"/>
                <a:gd name="connsiteY516" fmla="*/ 5252138 h 7362092"/>
                <a:gd name="connsiteX517" fmla="*/ 2495922 w 3900143"/>
                <a:gd name="connsiteY517" fmla="*/ 5342250 h 7362092"/>
                <a:gd name="connsiteX518" fmla="*/ 2586032 w 3900143"/>
                <a:gd name="connsiteY518" fmla="*/ 5397400 h 7362092"/>
                <a:gd name="connsiteX519" fmla="*/ 2618423 w 3900143"/>
                <a:gd name="connsiteY519" fmla="*/ 5378888 h 7362092"/>
                <a:gd name="connsiteX520" fmla="*/ 2614230 w 3900143"/>
                <a:gd name="connsiteY520" fmla="*/ 5422714 h 7362092"/>
                <a:gd name="connsiteX521" fmla="*/ 2704339 w 3900143"/>
                <a:gd name="connsiteY521" fmla="*/ 5477866 h 7362092"/>
                <a:gd name="connsiteX522" fmla="*/ 2759491 w 3900143"/>
                <a:gd name="connsiteY522" fmla="*/ 5387756 h 7362092"/>
                <a:gd name="connsiteX523" fmla="*/ 2740265 w 3900143"/>
                <a:gd name="connsiteY523" fmla="*/ 5354710 h 7362092"/>
                <a:gd name="connsiteX524" fmla="*/ 2767610 w 3900143"/>
                <a:gd name="connsiteY524" fmla="*/ 5353700 h 7362092"/>
                <a:gd name="connsiteX525" fmla="*/ 2822761 w 3900143"/>
                <a:gd name="connsiteY525" fmla="*/ 5263588 h 7362092"/>
                <a:gd name="connsiteX526" fmla="*/ 2732649 w 3900143"/>
                <a:gd name="connsiteY526" fmla="*/ 5208436 h 7362092"/>
                <a:gd name="connsiteX527" fmla="*/ 2704793 w 3900143"/>
                <a:gd name="connsiteY527" fmla="*/ 5221994 h 7362092"/>
                <a:gd name="connsiteX528" fmla="*/ 2708386 w 3900143"/>
                <a:gd name="connsiteY528" fmla="*/ 5179784 h 7362092"/>
                <a:gd name="connsiteX529" fmla="*/ 2647920 w 3900143"/>
                <a:gd name="connsiteY529" fmla="*/ 5123536 h 7362092"/>
                <a:gd name="connsiteX530" fmla="*/ 2906521 w 3900143"/>
                <a:gd name="connsiteY530" fmla="*/ 5071730 h 7362092"/>
                <a:gd name="connsiteX531" fmla="*/ 2971822 w 3900143"/>
                <a:gd name="connsiteY531" fmla="*/ 5102170 h 7362092"/>
                <a:gd name="connsiteX532" fmla="*/ 2971317 w 3900143"/>
                <a:gd name="connsiteY532" fmla="*/ 5104528 h 7362092"/>
                <a:gd name="connsiteX533" fmla="*/ 2872990 w 3900143"/>
                <a:gd name="connsiteY533" fmla="*/ 5094688 h 7362092"/>
                <a:gd name="connsiteX534" fmla="*/ 2785200 w 3900143"/>
                <a:gd name="connsiteY534" fmla="*/ 5140058 h 7362092"/>
                <a:gd name="connsiteX535" fmla="*/ 2783862 w 3900143"/>
                <a:gd name="connsiteY535" fmla="*/ 5138050 h 7362092"/>
                <a:gd name="connsiteX536" fmla="*/ 2805324 w 3900143"/>
                <a:gd name="connsiteY536" fmla="*/ 5101026 h 7362092"/>
                <a:gd name="connsiteX537" fmla="*/ 2869264 w 3900143"/>
                <a:gd name="connsiteY537" fmla="*/ 5075182 h 7362092"/>
                <a:gd name="connsiteX538" fmla="*/ 2906521 w 3900143"/>
                <a:gd name="connsiteY538" fmla="*/ 5071730 h 7362092"/>
                <a:gd name="connsiteX539" fmla="*/ 2460857 w 3900143"/>
                <a:gd name="connsiteY539" fmla="*/ 4933408 h 7362092"/>
                <a:gd name="connsiteX540" fmla="*/ 2463219 w 3900143"/>
                <a:gd name="connsiteY540" fmla="*/ 4933912 h 7362092"/>
                <a:gd name="connsiteX541" fmla="*/ 2453377 w 3900143"/>
                <a:gd name="connsiteY541" fmla="*/ 5032240 h 7362092"/>
                <a:gd name="connsiteX542" fmla="*/ 2498745 w 3900143"/>
                <a:gd name="connsiteY542" fmla="*/ 5120030 h 7362092"/>
                <a:gd name="connsiteX543" fmla="*/ 2496737 w 3900143"/>
                <a:gd name="connsiteY543" fmla="*/ 5121368 h 7362092"/>
                <a:gd name="connsiteX544" fmla="*/ 2433870 w 3900143"/>
                <a:gd name="connsiteY544" fmla="*/ 5035964 h 7362092"/>
                <a:gd name="connsiteX545" fmla="*/ 2452167 w 3900143"/>
                <a:gd name="connsiteY545" fmla="*/ 4937046 h 7362092"/>
                <a:gd name="connsiteX546" fmla="*/ 2460857 w 3900143"/>
                <a:gd name="connsiteY546" fmla="*/ 4933408 h 7362092"/>
                <a:gd name="connsiteX547" fmla="*/ 2517067 w 3900143"/>
                <a:gd name="connsiteY547" fmla="*/ 4908014 h 7362092"/>
                <a:gd name="connsiteX548" fmla="*/ 2519281 w 3900143"/>
                <a:gd name="connsiteY548" fmla="*/ 4908254 h 7362092"/>
                <a:gd name="connsiteX549" fmla="*/ 2511298 w 3900143"/>
                <a:gd name="connsiteY549" fmla="*/ 4988328 h 7362092"/>
                <a:gd name="connsiteX550" fmla="*/ 2554842 w 3900143"/>
                <a:gd name="connsiteY550" fmla="*/ 5056002 h 7362092"/>
                <a:gd name="connsiteX551" fmla="*/ 2552977 w 3900143"/>
                <a:gd name="connsiteY551" fmla="*/ 5057226 h 7362092"/>
                <a:gd name="connsiteX552" fmla="*/ 2493090 w 3900143"/>
                <a:gd name="connsiteY552" fmla="*/ 4992712 h 7362092"/>
                <a:gd name="connsiteX553" fmla="*/ 2508981 w 3900143"/>
                <a:gd name="connsiteY553" fmla="*/ 4911564 h 7362092"/>
                <a:gd name="connsiteX554" fmla="*/ 2517067 w 3900143"/>
                <a:gd name="connsiteY554" fmla="*/ 4908014 h 7362092"/>
                <a:gd name="connsiteX555" fmla="*/ 2568340 w 3900143"/>
                <a:gd name="connsiteY555" fmla="*/ 4884872 h 7362092"/>
                <a:gd name="connsiteX556" fmla="*/ 2599509 w 3900143"/>
                <a:gd name="connsiteY556" fmla="*/ 4960838 h 7362092"/>
                <a:gd name="connsiteX557" fmla="*/ 2606230 w 3900143"/>
                <a:gd name="connsiteY557" fmla="*/ 5042932 h 7362092"/>
                <a:gd name="connsiteX558" fmla="*/ 2728454 w 3900143"/>
                <a:gd name="connsiteY558" fmla="*/ 5123692 h 7362092"/>
                <a:gd name="connsiteX559" fmla="*/ 2723266 w 3900143"/>
                <a:gd name="connsiteY559" fmla="*/ 5184672 h 7362092"/>
                <a:gd name="connsiteX560" fmla="*/ 2763507 w 3900143"/>
                <a:gd name="connsiteY560" fmla="*/ 5165086 h 7362092"/>
                <a:gd name="connsiteX561" fmla="*/ 2893687 w 3900143"/>
                <a:gd name="connsiteY561" fmla="*/ 5244760 h 7362092"/>
                <a:gd name="connsiteX562" fmla="*/ 2852977 w 3900143"/>
                <a:gd name="connsiteY562" fmla="*/ 5356770 h 7362092"/>
                <a:gd name="connsiteX563" fmla="*/ 2950908 w 3900143"/>
                <a:gd name="connsiteY563" fmla="*/ 5368586 h 7362092"/>
                <a:gd name="connsiteX564" fmla="*/ 3033236 w 3900143"/>
                <a:gd name="connsiteY564" fmla="*/ 5312796 h 7362092"/>
                <a:gd name="connsiteX565" fmla="*/ 3034778 w 3900143"/>
                <a:gd name="connsiteY565" fmla="*/ 5315272 h 7362092"/>
                <a:gd name="connsiteX566" fmla="*/ 2956691 w 3900143"/>
                <a:gd name="connsiteY566" fmla="*/ 5392614 h 7362092"/>
                <a:gd name="connsiteX567" fmla="*/ 2851964 w 3900143"/>
                <a:gd name="connsiteY567" fmla="*/ 5359270 h 7362092"/>
                <a:gd name="connsiteX568" fmla="*/ 2852134 w 3900143"/>
                <a:gd name="connsiteY568" fmla="*/ 5357306 h 7362092"/>
                <a:gd name="connsiteX569" fmla="*/ 2814014 w 3900143"/>
                <a:gd name="connsiteY569" fmla="*/ 5374942 h 7362092"/>
                <a:gd name="connsiteX570" fmla="*/ 2774509 w 3900143"/>
                <a:gd name="connsiteY570" fmla="*/ 5376402 h 7362092"/>
                <a:gd name="connsiteX571" fmla="*/ 2802283 w 3900143"/>
                <a:gd name="connsiteY571" fmla="*/ 5424142 h 7362092"/>
                <a:gd name="connsiteX572" fmla="*/ 2804410 w 3900143"/>
                <a:gd name="connsiteY572" fmla="*/ 5458600 h 7362092"/>
                <a:gd name="connsiteX573" fmla="*/ 2889920 w 3900143"/>
                <a:gd name="connsiteY573" fmla="*/ 5522574 h 7362092"/>
                <a:gd name="connsiteX574" fmla="*/ 2876142 w 3900143"/>
                <a:gd name="connsiteY574" fmla="*/ 5631616 h 7362092"/>
                <a:gd name="connsiteX575" fmla="*/ 2873237 w 3900143"/>
                <a:gd name="connsiteY575" fmla="*/ 5631898 h 7362092"/>
                <a:gd name="connsiteX576" fmla="*/ 2867340 w 3900143"/>
                <a:gd name="connsiteY576" fmla="*/ 5532626 h 7362092"/>
                <a:gd name="connsiteX577" fmla="*/ 2804013 w 3900143"/>
                <a:gd name="connsiteY577" fmla="*/ 5464724 h 7362092"/>
                <a:gd name="connsiteX578" fmla="*/ 2775411 w 3900143"/>
                <a:gd name="connsiteY578" fmla="*/ 5523682 h 7362092"/>
                <a:gd name="connsiteX579" fmla="*/ 2831783 w 3900143"/>
                <a:gd name="connsiteY579" fmla="*/ 5588300 h 7362092"/>
                <a:gd name="connsiteX580" fmla="*/ 2809272 w 3900143"/>
                <a:gd name="connsiteY580" fmla="*/ 5672646 h 7362092"/>
                <a:gd name="connsiteX581" fmla="*/ 2807128 w 3900143"/>
                <a:gd name="connsiteY581" fmla="*/ 5672386 h 7362092"/>
                <a:gd name="connsiteX582" fmla="*/ 2814214 w 3900143"/>
                <a:gd name="connsiteY582" fmla="*/ 5592528 h 7362092"/>
                <a:gd name="connsiteX583" fmla="*/ 2773061 w 3900143"/>
                <a:gd name="connsiteY583" fmla="*/ 5525800 h 7362092"/>
                <a:gd name="connsiteX584" fmla="*/ 2722609 w 3900143"/>
                <a:gd name="connsiteY584" fmla="*/ 5554322 h 7362092"/>
                <a:gd name="connsiteX585" fmla="*/ 2671489 w 3900143"/>
                <a:gd name="connsiteY585" fmla="*/ 5553690 h 7362092"/>
                <a:gd name="connsiteX586" fmla="*/ 2666248 w 3900143"/>
                <a:gd name="connsiteY586" fmla="*/ 5628148 h 7362092"/>
                <a:gd name="connsiteX587" fmla="*/ 2709793 w 3900143"/>
                <a:gd name="connsiteY587" fmla="*/ 5695820 h 7362092"/>
                <a:gd name="connsiteX588" fmla="*/ 2707929 w 3900143"/>
                <a:gd name="connsiteY588" fmla="*/ 5697042 h 7362092"/>
                <a:gd name="connsiteX589" fmla="*/ 2648042 w 3900143"/>
                <a:gd name="connsiteY589" fmla="*/ 5632528 h 7362092"/>
                <a:gd name="connsiteX590" fmla="*/ 2663725 w 3900143"/>
                <a:gd name="connsiteY590" fmla="*/ 5551616 h 7362092"/>
                <a:gd name="connsiteX591" fmla="*/ 2592429 w 3900143"/>
                <a:gd name="connsiteY591" fmla="*/ 5474646 h 7362092"/>
                <a:gd name="connsiteX592" fmla="*/ 2598487 w 3900143"/>
                <a:gd name="connsiteY592" fmla="*/ 5411332 h 7362092"/>
                <a:gd name="connsiteX593" fmla="*/ 2551696 w 3900143"/>
                <a:gd name="connsiteY593" fmla="*/ 5438074 h 7362092"/>
                <a:gd name="connsiteX594" fmla="*/ 2524300 w 3900143"/>
                <a:gd name="connsiteY594" fmla="*/ 5440660 h 7362092"/>
                <a:gd name="connsiteX595" fmla="*/ 2458739 w 3900143"/>
                <a:gd name="connsiteY595" fmla="*/ 5517652 h 7362092"/>
                <a:gd name="connsiteX596" fmla="*/ 2349698 w 3900143"/>
                <a:gd name="connsiteY596" fmla="*/ 5503872 h 7362092"/>
                <a:gd name="connsiteX597" fmla="*/ 2349416 w 3900143"/>
                <a:gd name="connsiteY597" fmla="*/ 5500966 h 7362092"/>
                <a:gd name="connsiteX598" fmla="*/ 2448689 w 3900143"/>
                <a:gd name="connsiteY598" fmla="*/ 5495072 h 7362092"/>
                <a:gd name="connsiteX599" fmla="*/ 2512896 w 3900143"/>
                <a:gd name="connsiteY599" fmla="*/ 5439920 h 7362092"/>
                <a:gd name="connsiteX600" fmla="*/ 2456242 w 3900143"/>
                <a:gd name="connsiteY600" fmla="*/ 5414774 h 7362092"/>
                <a:gd name="connsiteX601" fmla="*/ 2393029 w 3900143"/>
                <a:gd name="connsiteY601" fmla="*/ 5459498 h 7362092"/>
                <a:gd name="connsiteX602" fmla="*/ 2308684 w 3900143"/>
                <a:gd name="connsiteY602" fmla="*/ 5436986 h 7362092"/>
                <a:gd name="connsiteX603" fmla="*/ 2308942 w 3900143"/>
                <a:gd name="connsiteY603" fmla="*/ 5434842 h 7362092"/>
                <a:gd name="connsiteX604" fmla="*/ 2388800 w 3900143"/>
                <a:gd name="connsiteY604" fmla="*/ 5441924 h 7362092"/>
                <a:gd name="connsiteX605" fmla="*/ 2449613 w 3900143"/>
                <a:gd name="connsiteY605" fmla="*/ 5408378 h 7362092"/>
                <a:gd name="connsiteX606" fmla="*/ 2422551 w 3900143"/>
                <a:gd name="connsiteY606" fmla="*/ 5361356 h 7362092"/>
                <a:gd name="connsiteX607" fmla="*/ 2352275 w 3900143"/>
                <a:gd name="connsiteY607" fmla="*/ 5389008 h 7362092"/>
                <a:gd name="connsiteX608" fmla="*/ 2267697 w 3900143"/>
                <a:gd name="connsiteY608" fmla="*/ 5395478 h 7362092"/>
                <a:gd name="connsiteX609" fmla="*/ 2281795 w 3900143"/>
                <a:gd name="connsiteY609" fmla="*/ 5386756 h 7362092"/>
                <a:gd name="connsiteX610" fmla="*/ 2343663 w 3900143"/>
                <a:gd name="connsiteY610" fmla="*/ 5364308 h 7362092"/>
                <a:gd name="connsiteX611" fmla="*/ 2421345 w 3900143"/>
                <a:gd name="connsiteY611" fmla="*/ 5357152 h 7362092"/>
                <a:gd name="connsiteX612" fmla="*/ 2424690 w 3900143"/>
                <a:gd name="connsiteY612" fmla="*/ 5297764 h 7362092"/>
                <a:gd name="connsiteX613" fmla="*/ 2353190 w 3900143"/>
                <a:gd name="connsiteY613" fmla="*/ 5293968 h 7362092"/>
                <a:gd name="connsiteX614" fmla="*/ 2285518 w 3900143"/>
                <a:gd name="connsiteY614" fmla="*/ 5337514 h 7362092"/>
                <a:gd name="connsiteX615" fmla="*/ 2284293 w 3900143"/>
                <a:gd name="connsiteY615" fmla="*/ 5335650 h 7362092"/>
                <a:gd name="connsiteX616" fmla="*/ 2299010 w 3900143"/>
                <a:gd name="connsiteY616" fmla="*/ 5300740 h 7362092"/>
                <a:gd name="connsiteX617" fmla="*/ 2320561 w 3900143"/>
                <a:gd name="connsiteY617" fmla="*/ 5286046 h 7362092"/>
                <a:gd name="connsiteX618" fmla="*/ 2348807 w 3900143"/>
                <a:gd name="connsiteY618" fmla="*/ 5275760 h 7362092"/>
                <a:gd name="connsiteX619" fmla="*/ 2428128 w 3900143"/>
                <a:gd name="connsiteY619" fmla="*/ 5289652 h 7362092"/>
                <a:gd name="connsiteX620" fmla="*/ 2501189 w 3900143"/>
                <a:gd name="connsiteY620" fmla="*/ 5228220 h 7362092"/>
                <a:gd name="connsiteX621" fmla="*/ 2556655 w 3900143"/>
                <a:gd name="connsiteY621" fmla="*/ 5231350 h 7362092"/>
                <a:gd name="connsiteX622" fmla="*/ 2518600 w 3900143"/>
                <a:gd name="connsiteY622" fmla="*/ 5174198 h 7362092"/>
                <a:gd name="connsiteX623" fmla="*/ 2559416 w 3900143"/>
                <a:gd name="connsiteY623" fmla="*/ 5062094 h 7362092"/>
                <a:gd name="connsiteX624" fmla="*/ 2598274 w 3900143"/>
                <a:gd name="connsiteY624" fmla="*/ 5044018 h 7362092"/>
                <a:gd name="connsiteX625" fmla="*/ 2604586 w 3900143"/>
                <a:gd name="connsiteY625" fmla="*/ 5043156 h 7362092"/>
                <a:gd name="connsiteX626" fmla="*/ 2574811 w 3900143"/>
                <a:gd name="connsiteY626" fmla="*/ 4969452 h 7362092"/>
                <a:gd name="connsiteX627" fmla="*/ 2568340 w 3900143"/>
                <a:gd name="connsiteY627" fmla="*/ 4884872 h 7362092"/>
                <a:gd name="connsiteX628" fmla="*/ 2618390 w 3900143"/>
                <a:gd name="connsiteY628" fmla="*/ 4883628 h 7362092"/>
                <a:gd name="connsiteX629" fmla="*/ 2676813 w 3900143"/>
                <a:gd name="connsiteY629" fmla="*/ 4948498 h 7362092"/>
                <a:gd name="connsiteX630" fmla="*/ 2654301 w 3900143"/>
                <a:gd name="connsiteY630" fmla="*/ 5032844 h 7362092"/>
                <a:gd name="connsiteX631" fmla="*/ 2652158 w 3900143"/>
                <a:gd name="connsiteY631" fmla="*/ 5032582 h 7362092"/>
                <a:gd name="connsiteX632" fmla="*/ 2659242 w 3900143"/>
                <a:gd name="connsiteY632" fmla="*/ 4952724 h 7362092"/>
                <a:gd name="connsiteX633" fmla="*/ 2616599 w 3900143"/>
                <a:gd name="connsiteY633" fmla="*/ 4884836 h 7362092"/>
                <a:gd name="connsiteX634" fmla="*/ 2618390 w 3900143"/>
                <a:gd name="connsiteY634" fmla="*/ 4883628 h 7362092"/>
                <a:gd name="connsiteX635" fmla="*/ 2682578 w 3900143"/>
                <a:gd name="connsiteY635" fmla="*/ 4878350 h 7362092"/>
                <a:gd name="connsiteX636" fmla="*/ 2749564 w 3900143"/>
                <a:gd name="connsiteY636" fmla="*/ 4943360 h 7362092"/>
                <a:gd name="connsiteX637" fmla="*/ 2735786 w 3900143"/>
                <a:gd name="connsiteY637" fmla="*/ 5052400 h 7362092"/>
                <a:gd name="connsiteX638" fmla="*/ 2732881 w 3900143"/>
                <a:gd name="connsiteY638" fmla="*/ 5052682 h 7362092"/>
                <a:gd name="connsiteX639" fmla="*/ 2726984 w 3900143"/>
                <a:gd name="connsiteY639" fmla="*/ 4953408 h 7362092"/>
                <a:gd name="connsiteX640" fmla="*/ 2657176 w 3900143"/>
                <a:gd name="connsiteY640" fmla="*/ 4882578 h 7362092"/>
                <a:gd name="connsiteX641" fmla="*/ 2659331 w 3900143"/>
                <a:gd name="connsiteY641" fmla="*/ 4880608 h 7362092"/>
                <a:gd name="connsiteX642" fmla="*/ 2682578 w 3900143"/>
                <a:gd name="connsiteY642" fmla="*/ 4878350 h 7362092"/>
                <a:gd name="connsiteX643" fmla="*/ 2590970 w 3900143"/>
                <a:gd name="connsiteY643" fmla="*/ 4841848 h 7362092"/>
                <a:gd name="connsiteX644" fmla="*/ 2553233 w 3900143"/>
                <a:gd name="connsiteY644" fmla="*/ 4847002 h 7362092"/>
                <a:gd name="connsiteX645" fmla="*/ 2485532 w 3900143"/>
                <a:gd name="connsiteY645" fmla="*/ 4878494 h 7362092"/>
                <a:gd name="connsiteX646" fmla="*/ 2414420 w 3900143"/>
                <a:gd name="connsiteY646" fmla="*/ 5073808 h 7362092"/>
                <a:gd name="connsiteX647" fmla="*/ 2480721 w 3900143"/>
                <a:gd name="connsiteY647" fmla="*/ 5173382 h 7362092"/>
                <a:gd name="connsiteX648" fmla="*/ 2384086 w 3900143"/>
                <a:gd name="connsiteY648" fmla="*/ 5167930 h 7362092"/>
                <a:gd name="connsiteX649" fmla="*/ 2245272 w 3900143"/>
                <a:gd name="connsiteY649" fmla="*/ 5394736 h 7362092"/>
                <a:gd name="connsiteX650" fmla="*/ 2472081 w 3900143"/>
                <a:gd name="connsiteY650" fmla="*/ 5533550 h 7362092"/>
                <a:gd name="connsiteX651" fmla="*/ 2553606 w 3900143"/>
                <a:gd name="connsiteY651" fmla="*/ 5486960 h 7362092"/>
                <a:gd name="connsiteX652" fmla="*/ 2543050 w 3900143"/>
                <a:gd name="connsiteY652" fmla="*/ 5597270 h 7362092"/>
                <a:gd name="connsiteX653" fmla="*/ 2769858 w 3900143"/>
                <a:gd name="connsiteY653" fmla="*/ 5736084 h 7362092"/>
                <a:gd name="connsiteX654" fmla="*/ 2908672 w 3900143"/>
                <a:gd name="connsiteY654" fmla="*/ 5509276 h 7362092"/>
                <a:gd name="connsiteX655" fmla="*/ 2860281 w 3900143"/>
                <a:gd name="connsiteY655" fmla="*/ 5426102 h 7362092"/>
                <a:gd name="connsiteX656" fmla="*/ 2929108 w 3900143"/>
                <a:gd name="connsiteY656" fmla="*/ 5423556 h 7362092"/>
                <a:gd name="connsiteX657" fmla="*/ 3067921 w 3900143"/>
                <a:gd name="connsiteY657" fmla="*/ 5196748 h 7362092"/>
                <a:gd name="connsiteX658" fmla="*/ 2841113 w 3900143"/>
                <a:gd name="connsiteY658" fmla="*/ 5057936 h 7362092"/>
                <a:gd name="connsiteX659" fmla="*/ 2771002 w 3900143"/>
                <a:gd name="connsiteY659" fmla="*/ 5092060 h 7362092"/>
                <a:gd name="connsiteX660" fmla="*/ 2780041 w 3900143"/>
                <a:gd name="connsiteY660" fmla="*/ 4985814 h 7362092"/>
                <a:gd name="connsiteX661" fmla="*/ 2590970 w 3900143"/>
                <a:gd name="connsiteY661" fmla="*/ 4841848 h 7362092"/>
                <a:gd name="connsiteX662" fmla="*/ 533251 w 3900143"/>
                <a:gd name="connsiteY662" fmla="*/ 4141604 h 7362092"/>
                <a:gd name="connsiteX663" fmla="*/ 384231 w 3900143"/>
                <a:gd name="connsiteY663" fmla="*/ 4311860 h 7362092"/>
                <a:gd name="connsiteX664" fmla="*/ 413019 w 3900143"/>
                <a:gd name="connsiteY664" fmla="*/ 4744678 h 7362092"/>
                <a:gd name="connsiteX665" fmla="*/ 583276 w 3900143"/>
                <a:gd name="connsiteY665" fmla="*/ 4893698 h 7362092"/>
                <a:gd name="connsiteX666" fmla="*/ 732296 w 3900143"/>
                <a:gd name="connsiteY666" fmla="*/ 4723442 h 7362092"/>
                <a:gd name="connsiteX667" fmla="*/ 703507 w 3900143"/>
                <a:gd name="connsiteY667" fmla="*/ 4290624 h 7362092"/>
                <a:gd name="connsiteX668" fmla="*/ 533251 w 3900143"/>
                <a:gd name="connsiteY668" fmla="*/ 4141604 h 7362092"/>
                <a:gd name="connsiteX669" fmla="*/ 1008036 w 3900143"/>
                <a:gd name="connsiteY669" fmla="*/ 4092790 h 7362092"/>
                <a:gd name="connsiteX670" fmla="*/ 892251 w 3900143"/>
                <a:gd name="connsiteY670" fmla="*/ 4252998 h 7362092"/>
                <a:gd name="connsiteX671" fmla="*/ 958786 w 3900143"/>
                <a:gd name="connsiteY671" fmla="*/ 4666352 h 7362092"/>
                <a:gd name="connsiteX672" fmla="*/ 1118995 w 3900143"/>
                <a:gd name="connsiteY672" fmla="*/ 4782136 h 7362092"/>
                <a:gd name="connsiteX673" fmla="*/ 1118995 w 3900143"/>
                <a:gd name="connsiteY673" fmla="*/ 4782138 h 7362092"/>
                <a:gd name="connsiteX674" fmla="*/ 1234779 w 3900143"/>
                <a:gd name="connsiteY674" fmla="*/ 4621928 h 7362092"/>
                <a:gd name="connsiteX675" fmla="*/ 1168245 w 3900143"/>
                <a:gd name="connsiteY675" fmla="*/ 4208574 h 7362092"/>
                <a:gd name="connsiteX676" fmla="*/ 1008036 w 3900143"/>
                <a:gd name="connsiteY676" fmla="*/ 4092790 h 7362092"/>
                <a:gd name="connsiteX677" fmla="*/ 1531769 w 3900143"/>
                <a:gd name="connsiteY677" fmla="*/ 3863972 h 7362092"/>
                <a:gd name="connsiteX678" fmla="*/ 1468283 w 3900143"/>
                <a:gd name="connsiteY678" fmla="*/ 3866402 h 7362092"/>
                <a:gd name="connsiteX679" fmla="*/ 1350420 w 3900143"/>
                <a:gd name="connsiteY679" fmla="*/ 4059540 h 7362092"/>
                <a:gd name="connsiteX680" fmla="*/ 1452467 w 3900143"/>
                <a:gd name="connsiteY680" fmla="*/ 4481142 h 7362092"/>
                <a:gd name="connsiteX681" fmla="*/ 1645605 w 3900143"/>
                <a:gd name="connsiteY681" fmla="*/ 4599004 h 7362092"/>
                <a:gd name="connsiteX682" fmla="*/ 1763468 w 3900143"/>
                <a:gd name="connsiteY682" fmla="*/ 4405866 h 7362092"/>
                <a:gd name="connsiteX683" fmla="*/ 1661422 w 3900143"/>
                <a:gd name="connsiteY683" fmla="*/ 3984264 h 7362092"/>
                <a:gd name="connsiteX684" fmla="*/ 1531769 w 3900143"/>
                <a:gd name="connsiteY684" fmla="*/ 3863972 h 7362092"/>
                <a:gd name="connsiteX685" fmla="*/ 1948390 w 3900143"/>
                <a:gd name="connsiteY685" fmla="*/ 3681298 h 7362092"/>
                <a:gd name="connsiteX686" fmla="*/ 1893140 w 3900143"/>
                <a:gd name="connsiteY686" fmla="*/ 3686598 h 7362092"/>
                <a:gd name="connsiteX687" fmla="*/ 1800013 w 3900143"/>
                <a:gd name="connsiteY687" fmla="*/ 3860954 h 7362092"/>
                <a:gd name="connsiteX688" fmla="*/ 1921670 w 3900143"/>
                <a:gd name="connsiteY688" fmla="*/ 4261562 h 7362092"/>
                <a:gd name="connsiteX689" fmla="*/ 2096027 w 3900143"/>
                <a:gd name="connsiteY689" fmla="*/ 4354690 h 7362092"/>
                <a:gd name="connsiteX690" fmla="*/ 2096027 w 3900143"/>
                <a:gd name="connsiteY690" fmla="*/ 4354692 h 7362092"/>
                <a:gd name="connsiteX691" fmla="*/ 2189154 w 3900143"/>
                <a:gd name="connsiteY691" fmla="*/ 4180334 h 7362092"/>
                <a:gd name="connsiteX692" fmla="*/ 2067497 w 3900143"/>
                <a:gd name="connsiteY692" fmla="*/ 3779724 h 7362092"/>
                <a:gd name="connsiteX693" fmla="*/ 1948390 w 3900143"/>
                <a:gd name="connsiteY693" fmla="*/ 3681298 h 7362092"/>
                <a:gd name="connsiteX694" fmla="*/ 2428892 w 3900143"/>
                <a:gd name="connsiteY694" fmla="*/ 3460032 h 7362092"/>
                <a:gd name="connsiteX695" fmla="*/ 2365406 w 3900143"/>
                <a:gd name="connsiteY695" fmla="*/ 3462462 h 7362092"/>
                <a:gd name="connsiteX696" fmla="*/ 2247543 w 3900143"/>
                <a:gd name="connsiteY696" fmla="*/ 3655600 h 7362092"/>
                <a:gd name="connsiteX697" fmla="*/ 2349590 w 3900143"/>
                <a:gd name="connsiteY697" fmla="*/ 4077202 h 7362092"/>
                <a:gd name="connsiteX698" fmla="*/ 2542728 w 3900143"/>
                <a:gd name="connsiteY698" fmla="*/ 4195064 h 7362092"/>
                <a:gd name="connsiteX699" fmla="*/ 2660591 w 3900143"/>
                <a:gd name="connsiteY699" fmla="*/ 4001926 h 7362092"/>
                <a:gd name="connsiteX700" fmla="*/ 2558545 w 3900143"/>
                <a:gd name="connsiteY700" fmla="*/ 3580324 h 7362092"/>
                <a:gd name="connsiteX701" fmla="*/ 2428892 w 3900143"/>
                <a:gd name="connsiteY701" fmla="*/ 3460032 h 7362092"/>
                <a:gd name="connsiteX702" fmla="*/ 1329356 w 3900143"/>
                <a:gd name="connsiteY702" fmla="*/ 3036668 h 7362092"/>
                <a:gd name="connsiteX703" fmla="*/ 82768 w 3900143"/>
                <a:gd name="connsiteY703" fmla="*/ 3293476 h 7362092"/>
                <a:gd name="connsiteX704" fmla="*/ 82768 w 3900143"/>
                <a:gd name="connsiteY704" fmla="*/ 3529958 h 7362092"/>
                <a:gd name="connsiteX705" fmla="*/ 1404373 w 3900143"/>
                <a:gd name="connsiteY705" fmla="*/ 3236716 h 7362092"/>
                <a:gd name="connsiteX706" fmla="*/ 1329356 w 3900143"/>
                <a:gd name="connsiteY706" fmla="*/ 3036668 h 7362092"/>
                <a:gd name="connsiteX707" fmla="*/ 2577375 w 3900143"/>
                <a:gd name="connsiteY707" fmla="*/ 2752568 h 7362092"/>
                <a:gd name="connsiteX708" fmla="*/ 158354 w 3900143"/>
                <a:gd name="connsiteY708" fmla="*/ 3723788 h 7362092"/>
                <a:gd name="connsiteX709" fmla="*/ 158354 w 3900143"/>
                <a:gd name="connsiteY709" fmla="*/ 3960272 h 7362092"/>
                <a:gd name="connsiteX710" fmla="*/ 2615475 w 3900143"/>
                <a:gd name="connsiteY710" fmla="*/ 2998576 h 7362092"/>
                <a:gd name="connsiteX711" fmla="*/ 2577375 w 3900143"/>
                <a:gd name="connsiteY711" fmla="*/ 2752568 h 7362092"/>
                <a:gd name="connsiteX712" fmla="*/ 2501789 w 3900143"/>
                <a:gd name="connsiteY712" fmla="*/ 2322254 h 7362092"/>
                <a:gd name="connsiteX713" fmla="*/ 1514584 w 3900143"/>
                <a:gd name="connsiteY713" fmla="*/ 2961410 h 7362092"/>
                <a:gd name="connsiteX714" fmla="*/ 1607582 w 3900143"/>
                <a:gd name="connsiteY714" fmla="*/ 3153604 h 7362092"/>
                <a:gd name="connsiteX715" fmla="*/ 2539889 w 3900143"/>
                <a:gd name="connsiteY715" fmla="*/ 2568262 h 7362092"/>
                <a:gd name="connsiteX716" fmla="*/ 2501789 w 3900143"/>
                <a:gd name="connsiteY716" fmla="*/ 2322254 h 7362092"/>
                <a:gd name="connsiteX717" fmla="*/ 1155542 w 3900143"/>
                <a:gd name="connsiteY717" fmla="*/ 559948 h 7362092"/>
                <a:gd name="connsiteX718" fmla="*/ 1269153 w 3900143"/>
                <a:gd name="connsiteY718" fmla="*/ 1565044 h 7362092"/>
                <a:gd name="connsiteX719" fmla="*/ 1188333 w 3900143"/>
                <a:gd name="connsiteY719" fmla="*/ 2637510 h 7362092"/>
                <a:gd name="connsiteX720" fmla="*/ 1347587 w 3900143"/>
                <a:gd name="connsiteY720" fmla="*/ 1580488 h 7362092"/>
                <a:gd name="connsiteX721" fmla="*/ 1155542 w 3900143"/>
                <a:gd name="connsiteY721" fmla="*/ 559948 h 7362092"/>
                <a:gd name="connsiteX722" fmla="*/ 599833 w 3900143"/>
                <a:gd name="connsiteY722" fmla="*/ 508620 h 7362092"/>
                <a:gd name="connsiteX723" fmla="*/ 713444 w 3900143"/>
                <a:gd name="connsiteY723" fmla="*/ 1513716 h 7362092"/>
                <a:gd name="connsiteX724" fmla="*/ 632624 w 3900143"/>
                <a:gd name="connsiteY724" fmla="*/ 2586182 h 7362092"/>
                <a:gd name="connsiteX725" fmla="*/ 791878 w 3900143"/>
                <a:gd name="connsiteY725" fmla="*/ 1529160 h 7362092"/>
                <a:gd name="connsiteX726" fmla="*/ 599833 w 3900143"/>
                <a:gd name="connsiteY726" fmla="*/ 508620 h 7362092"/>
                <a:gd name="connsiteX727" fmla="*/ 1654118 w 3900143"/>
                <a:gd name="connsiteY727" fmla="*/ 501432 h 7362092"/>
                <a:gd name="connsiteX728" fmla="*/ 1767729 w 3900143"/>
                <a:gd name="connsiteY728" fmla="*/ 1506528 h 7362092"/>
                <a:gd name="connsiteX729" fmla="*/ 1686909 w 3900143"/>
                <a:gd name="connsiteY729" fmla="*/ 2578994 h 7362092"/>
                <a:gd name="connsiteX730" fmla="*/ 1846163 w 3900143"/>
                <a:gd name="connsiteY730" fmla="*/ 1521972 h 7362092"/>
                <a:gd name="connsiteX731" fmla="*/ 1654118 w 3900143"/>
                <a:gd name="connsiteY731" fmla="*/ 501432 h 7362092"/>
                <a:gd name="connsiteX732" fmla="*/ 2313766 w 3900143"/>
                <a:gd name="connsiteY732" fmla="*/ 0 h 7362092"/>
                <a:gd name="connsiteX733" fmla="*/ 3900143 w 3900143"/>
                <a:gd name="connsiteY733" fmla="*/ 6983414 h 7362092"/>
                <a:gd name="connsiteX734" fmla="*/ 16043 w 3900143"/>
                <a:gd name="connsiteY734" fmla="*/ 7362092 h 7362092"/>
                <a:gd name="connsiteX735" fmla="*/ 0 w 3900143"/>
                <a:gd name="connsiteY735" fmla="*/ 118467 h 7362092"/>
                <a:gd name="connsiteX736" fmla="*/ 2313766 w 3900143"/>
                <a:gd name="connsiteY736" fmla="*/ 0 h 7362092"/>
                <a:gd name="connsiteX0" fmla="*/ 656007 w 3900143"/>
                <a:gd name="connsiteY0" fmla="*/ 6405884 h 7639182"/>
                <a:gd name="connsiteX1" fmla="*/ 664653 w 3900143"/>
                <a:gd name="connsiteY1" fmla="*/ 6487538 h 7639182"/>
                <a:gd name="connsiteX2" fmla="*/ 647180 w 3900143"/>
                <a:gd name="connsiteY2" fmla="*/ 6570544 h 7639182"/>
                <a:gd name="connsiteX3" fmla="*/ 638532 w 3900143"/>
                <a:gd name="connsiteY3" fmla="*/ 6488890 h 7639182"/>
                <a:gd name="connsiteX4" fmla="*/ 656007 w 3900143"/>
                <a:gd name="connsiteY4" fmla="*/ 6405884 h 7639182"/>
                <a:gd name="connsiteX5" fmla="*/ 543607 w 3900143"/>
                <a:gd name="connsiteY5" fmla="*/ 6330914 h 7639182"/>
                <a:gd name="connsiteX6" fmla="*/ 545731 w 3900143"/>
                <a:gd name="connsiteY6" fmla="*/ 6332058 h 7639182"/>
                <a:gd name="connsiteX7" fmla="*/ 508747 w 3900143"/>
                <a:gd name="connsiteY7" fmla="*/ 6423694 h 7639182"/>
                <a:gd name="connsiteX8" fmla="*/ 527714 w 3900143"/>
                <a:gd name="connsiteY8" fmla="*/ 6520676 h 7639182"/>
                <a:gd name="connsiteX9" fmla="*/ 525411 w 3900143"/>
                <a:gd name="connsiteY9" fmla="*/ 6521400 h 7639182"/>
                <a:gd name="connsiteX10" fmla="*/ 488977 w 3900143"/>
                <a:gd name="connsiteY10" fmla="*/ 6421808 h 7639182"/>
                <a:gd name="connsiteX11" fmla="*/ 534246 w 3900143"/>
                <a:gd name="connsiteY11" fmla="*/ 6331970 h 7639182"/>
                <a:gd name="connsiteX12" fmla="*/ 543607 w 3900143"/>
                <a:gd name="connsiteY12" fmla="*/ 6330914 h 7639182"/>
                <a:gd name="connsiteX13" fmla="*/ 1779641 w 3900143"/>
                <a:gd name="connsiteY13" fmla="*/ 6219954 h 7639182"/>
                <a:gd name="connsiteX14" fmla="*/ 1805277 w 3900143"/>
                <a:gd name="connsiteY14" fmla="*/ 6297960 h 7639182"/>
                <a:gd name="connsiteX15" fmla="*/ 1805663 w 3900143"/>
                <a:gd name="connsiteY15" fmla="*/ 6382784 h 7639182"/>
                <a:gd name="connsiteX16" fmla="*/ 1780026 w 3900143"/>
                <a:gd name="connsiteY16" fmla="*/ 6304780 h 7639182"/>
                <a:gd name="connsiteX17" fmla="*/ 1779641 w 3900143"/>
                <a:gd name="connsiteY17" fmla="*/ 6219954 h 7639182"/>
                <a:gd name="connsiteX18" fmla="*/ 896331 w 3900143"/>
                <a:gd name="connsiteY18" fmla="*/ 6198032 h 7639182"/>
                <a:gd name="connsiteX19" fmla="*/ 971009 w 3900143"/>
                <a:gd name="connsiteY19" fmla="*/ 6227198 h 7639182"/>
                <a:gd name="connsiteX20" fmla="*/ 1048127 w 3900143"/>
                <a:gd name="connsiteY20" fmla="*/ 6205274 h 7639182"/>
                <a:gd name="connsiteX21" fmla="*/ 1048781 w 3900143"/>
                <a:gd name="connsiteY21" fmla="*/ 6207332 h 7639182"/>
                <a:gd name="connsiteX22" fmla="*/ 970150 w 3900143"/>
                <a:gd name="connsiteY22" fmla="*/ 6245250 h 7639182"/>
                <a:gd name="connsiteX23" fmla="*/ 895482 w 3900143"/>
                <a:gd name="connsiteY23" fmla="*/ 6200016 h 7639182"/>
                <a:gd name="connsiteX24" fmla="*/ 896331 w 3900143"/>
                <a:gd name="connsiteY24" fmla="*/ 6198032 h 7639182"/>
                <a:gd name="connsiteX25" fmla="*/ 1653982 w 3900143"/>
                <a:gd name="connsiteY25" fmla="*/ 6170316 h 7639182"/>
                <a:gd name="connsiteX26" fmla="*/ 1656300 w 3900143"/>
                <a:gd name="connsiteY26" fmla="*/ 6170988 h 7639182"/>
                <a:gd name="connsiteX27" fmla="*/ 1639427 w 3900143"/>
                <a:gd name="connsiteY27" fmla="*/ 6268356 h 7639182"/>
                <a:gd name="connsiteX28" fmla="*/ 1678378 w 3900143"/>
                <a:gd name="connsiteY28" fmla="*/ 6359174 h 7639182"/>
                <a:gd name="connsiteX29" fmla="*/ 1676279 w 3900143"/>
                <a:gd name="connsiteY29" fmla="*/ 6360366 h 7639182"/>
                <a:gd name="connsiteX30" fmla="*/ 1619703 w 3900143"/>
                <a:gd name="connsiteY30" fmla="*/ 6270672 h 7639182"/>
                <a:gd name="connsiteX31" fmla="*/ 1645053 w 3900143"/>
                <a:gd name="connsiteY31" fmla="*/ 6173320 h 7639182"/>
                <a:gd name="connsiteX32" fmla="*/ 1653982 w 3900143"/>
                <a:gd name="connsiteY32" fmla="*/ 6170316 h 7639182"/>
                <a:gd name="connsiteX33" fmla="*/ 3336490 w 3900143"/>
                <a:gd name="connsiteY33" fmla="*/ 6146254 h 7639182"/>
                <a:gd name="connsiteX34" fmla="*/ 2136436 w 3900143"/>
                <a:gd name="connsiteY34" fmla="*/ 6782270 h 7639182"/>
                <a:gd name="connsiteX35" fmla="*/ 221352 w 3900143"/>
                <a:gd name="connsiteY35" fmla="*/ 6866014 h 7639182"/>
                <a:gd name="connsiteX36" fmla="*/ 2098939 w 3900143"/>
                <a:gd name="connsiteY36" fmla="*/ 6945540 h 7639182"/>
                <a:gd name="connsiteX37" fmla="*/ 3336490 w 3900143"/>
                <a:gd name="connsiteY37" fmla="*/ 6146254 h 7639182"/>
                <a:gd name="connsiteX38" fmla="*/ 994981 w 3900143"/>
                <a:gd name="connsiteY38" fmla="*/ 6142250 h 7639182"/>
                <a:gd name="connsiteX39" fmla="*/ 1077986 w 3900143"/>
                <a:gd name="connsiteY39" fmla="*/ 6159724 h 7639182"/>
                <a:gd name="connsiteX40" fmla="*/ 996332 w 3900143"/>
                <a:gd name="connsiteY40" fmla="*/ 6168372 h 7639182"/>
                <a:gd name="connsiteX41" fmla="*/ 913327 w 3900143"/>
                <a:gd name="connsiteY41" fmla="*/ 6150898 h 7639182"/>
                <a:gd name="connsiteX42" fmla="*/ 929305 w 3900143"/>
                <a:gd name="connsiteY42" fmla="*/ 6146472 h 7639182"/>
                <a:gd name="connsiteX43" fmla="*/ 994981 w 3900143"/>
                <a:gd name="connsiteY43" fmla="*/ 6142250 h 7639182"/>
                <a:gd name="connsiteX44" fmla="*/ 667324 w 3900143"/>
                <a:gd name="connsiteY44" fmla="*/ 6093528 h 7639182"/>
                <a:gd name="connsiteX45" fmla="*/ 647489 w 3900143"/>
                <a:gd name="connsiteY45" fmla="*/ 6096556 h 7639182"/>
                <a:gd name="connsiteX46" fmla="*/ 614444 w 3900143"/>
                <a:gd name="connsiteY46" fmla="*/ 6141590 h 7639182"/>
                <a:gd name="connsiteX47" fmla="*/ 662508 w 3900143"/>
                <a:gd name="connsiteY47" fmla="*/ 6194470 h 7639182"/>
                <a:gd name="connsiteX48" fmla="*/ 715388 w 3900143"/>
                <a:gd name="connsiteY48" fmla="*/ 6146410 h 7639182"/>
                <a:gd name="connsiteX49" fmla="*/ 667324 w 3900143"/>
                <a:gd name="connsiteY49" fmla="*/ 6093528 h 7639182"/>
                <a:gd name="connsiteX50" fmla="*/ 968648 w 3900143"/>
                <a:gd name="connsiteY50" fmla="*/ 6056008 h 7639182"/>
                <a:gd name="connsiteX51" fmla="*/ 1043240 w 3900143"/>
                <a:gd name="connsiteY51" fmla="*/ 6102746 h 7639182"/>
                <a:gd name="connsiteX52" fmla="*/ 1042390 w 3900143"/>
                <a:gd name="connsiteY52" fmla="*/ 6104804 h 7639182"/>
                <a:gd name="connsiteX53" fmla="*/ 967755 w 3900143"/>
                <a:gd name="connsiteY53" fmla="*/ 6074712 h 7639182"/>
                <a:gd name="connsiteX54" fmla="*/ 890596 w 3900143"/>
                <a:gd name="connsiteY54" fmla="*/ 6097562 h 7639182"/>
                <a:gd name="connsiteX55" fmla="*/ 889944 w 3900143"/>
                <a:gd name="connsiteY55" fmla="*/ 6095430 h 7639182"/>
                <a:gd name="connsiteX56" fmla="*/ 913846 w 3900143"/>
                <a:gd name="connsiteY56" fmla="*/ 6066040 h 7639182"/>
                <a:gd name="connsiteX57" fmla="*/ 938651 w 3900143"/>
                <a:gd name="connsiteY57" fmla="*/ 6057968 h 7639182"/>
                <a:gd name="connsiteX58" fmla="*/ 968648 w 3900143"/>
                <a:gd name="connsiteY58" fmla="*/ 6056008 h 7639182"/>
                <a:gd name="connsiteX59" fmla="*/ 923421 w 3900143"/>
                <a:gd name="connsiteY59" fmla="*/ 5986068 h 7639182"/>
                <a:gd name="connsiteX60" fmla="*/ 1014316 w 3900143"/>
                <a:gd name="connsiteY60" fmla="*/ 6040698 h 7639182"/>
                <a:gd name="connsiteX61" fmla="*/ 1013171 w 3900143"/>
                <a:gd name="connsiteY61" fmla="*/ 6042822 h 7639182"/>
                <a:gd name="connsiteX62" fmla="*/ 921534 w 3900143"/>
                <a:gd name="connsiteY62" fmla="*/ 6005838 h 7639182"/>
                <a:gd name="connsiteX63" fmla="*/ 824552 w 3900143"/>
                <a:gd name="connsiteY63" fmla="*/ 6024804 h 7639182"/>
                <a:gd name="connsiteX64" fmla="*/ 823830 w 3900143"/>
                <a:gd name="connsiteY64" fmla="*/ 6022502 h 7639182"/>
                <a:gd name="connsiteX65" fmla="*/ 854802 w 3900143"/>
                <a:gd name="connsiteY65" fmla="*/ 5992970 h 7639182"/>
                <a:gd name="connsiteX66" fmla="*/ 923421 w 3900143"/>
                <a:gd name="connsiteY66" fmla="*/ 5986068 h 7639182"/>
                <a:gd name="connsiteX67" fmla="*/ 667658 w 3900143"/>
                <a:gd name="connsiteY67" fmla="*/ 5980062 h 7639182"/>
                <a:gd name="connsiteX68" fmla="*/ 732135 w 3900143"/>
                <a:gd name="connsiteY68" fmla="*/ 6050998 h 7639182"/>
                <a:gd name="connsiteX69" fmla="*/ 718280 w 3900143"/>
                <a:gd name="connsiteY69" fmla="*/ 6086856 h 7639182"/>
                <a:gd name="connsiteX70" fmla="*/ 745989 w 3900143"/>
                <a:gd name="connsiteY70" fmla="*/ 6082124 h 7639182"/>
                <a:gd name="connsiteX71" fmla="*/ 810465 w 3900143"/>
                <a:gd name="connsiteY71" fmla="*/ 6153062 h 7639182"/>
                <a:gd name="connsiteX72" fmla="*/ 739528 w 3900143"/>
                <a:gd name="connsiteY72" fmla="*/ 6217538 h 7639182"/>
                <a:gd name="connsiteX73" fmla="*/ 715453 w 3900143"/>
                <a:gd name="connsiteY73" fmla="*/ 6211470 h 7639182"/>
                <a:gd name="connsiteX74" fmla="*/ 723802 w 3900143"/>
                <a:gd name="connsiteY74" fmla="*/ 6245140 h 7639182"/>
                <a:gd name="connsiteX75" fmla="*/ 652863 w 3900143"/>
                <a:gd name="connsiteY75" fmla="*/ 6309618 h 7639182"/>
                <a:gd name="connsiteX76" fmla="*/ 588387 w 3900143"/>
                <a:gd name="connsiteY76" fmla="*/ 6238680 h 7639182"/>
                <a:gd name="connsiteX77" fmla="*/ 603177 w 3900143"/>
                <a:gd name="connsiteY77" fmla="*/ 6201568 h 7639182"/>
                <a:gd name="connsiteX78" fmla="*/ 570260 w 3900143"/>
                <a:gd name="connsiteY78" fmla="*/ 6209462 h 7639182"/>
                <a:gd name="connsiteX79" fmla="*/ 505783 w 3900143"/>
                <a:gd name="connsiteY79" fmla="*/ 6138524 h 7639182"/>
                <a:gd name="connsiteX80" fmla="*/ 576721 w 3900143"/>
                <a:gd name="connsiteY80" fmla="*/ 6074048 h 7639182"/>
                <a:gd name="connsiteX81" fmla="*/ 609613 w 3900143"/>
                <a:gd name="connsiteY81" fmla="*/ 6085692 h 7639182"/>
                <a:gd name="connsiteX82" fmla="*/ 596721 w 3900143"/>
                <a:gd name="connsiteY82" fmla="*/ 6044538 h 7639182"/>
                <a:gd name="connsiteX83" fmla="*/ 641049 w 3900143"/>
                <a:gd name="connsiteY83" fmla="*/ 5984126 h 7639182"/>
                <a:gd name="connsiteX84" fmla="*/ 667658 w 3900143"/>
                <a:gd name="connsiteY84" fmla="*/ 5980062 h 7639182"/>
                <a:gd name="connsiteX85" fmla="*/ 404931 w 3900143"/>
                <a:gd name="connsiteY85" fmla="*/ 5966874 h 7639182"/>
                <a:gd name="connsiteX86" fmla="*/ 495828 w 3900143"/>
                <a:gd name="connsiteY86" fmla="*/ 6021500 h 7639182"/>
                <a:gd name="connsiteX87" fmla="*/ 494682 w 3900143"/>
                <a:gd name="connsiteY87" fmla="*/ 6023628 h 7639182"/>
                <a:gd name="connsiteX88" fmla="*/ 403045 w 3900143"/>
                <a:gd name="connsiteY88" fmla="*/ 5986642 h 7639182"/>
                <a:gd name="connsiteX89" fmla="*/ 306062 w 3900143"/>
                <a:gd name="connsiteY89" fmla="*/ 6005610 h 7639182"/>
                <a:gd name="connsiteX90" fmla="*/ 305339 w 3900143"/>
                <a:gd name="connsiteY90" fmla="*/ 6003306 h 7639182"/>
                <a:gd name="connsiteX91" fmla="*/ 336312 w 3900143"/>
                <a:gd name="connsiteY91" fmla="*/ 5973776 h 7639182"/>
                <a:gd name="connsiteX92" fmla="*/ 404931 w 3900143"/>
                <a:gd name="connsiteY92" fmla="*/ 5966874 h 7639182"/>
                <a:gd name="connsiteX93" fmla="*/ 668628 w 3900143"/>
                <a:gd name="connsiteY93" fmla="*/ 5963246 h 7639182"/>
                <a:gd name="connsiteX94" fmla="*/ 639301 w 3900143"/>
                <a:gd name="connsiteY94" fmla="*/ 5967726 h 7639182"/>
                <a:gd name="connsiteX95" fmla="*/ 590445 w 3900143"/>
                <a:gd name="connsiteY95" fmla="*/ 6034306 h 7639182"/>
                <a:gd name="connsiteX96" fmla="*/ 604654 w 3900143"/>
                <a:gd name="connsiteY96" fmla="*/ 6079662 h 7639182"/>
                <a:gd name="connsiteX97" fmla="*/ 568405 w 3900143"/>
                <a:gd name="connsiteY97" fmla="*/ 6066830 h 7639182"/>
                <a:gd name="connsiteX98" fmla="*/ 490224 w 3900143"/>
                <a:gd name="connsiteY98" fmla="*/ 6137890 h 7639182"/>
                <a:gd name="connsiteX99" fmla="*/ 561282 w 3900143"/>
                <a:gd name="connsiteY99" fmla="*/ 6216070 h 7639182"/>
                <a:gd name="connsiteX100" fmla="*/ 597562 w 3900143"/>
                <a:gd name="connsiteY100" fmla="*/ 6207370 h 7639182"/>
                <a:gd name="connsiteX101" fmla="*/ 581263 w 3900143"/>
                <a:gd name="connsiteY101" fmla="*/ 6248268 h 7639182"/>
                <a:gd name="connsiteX102" fmla="*/ 652321 w 3900143"/>
                <a:gd name="connsiteY102" fmla="*/ 6326450 h 7639182"/>
                <a:gd name="connsiteX103" fmla="*/ 730501 w 3900143"/>
                <a:gd name="connsiteY103" fmla="*/ 6255390 h 7639182"/>
                <a:gd name="connsiteX104" fmla="*/ 721299 w 3900143"/>
                <a:gd name="connsiteY104" fmla="*/ 6218284 h 7639182"/>
                <a:gd name="connsiteX105" fmla="*/ 747834 w 3900143"/>
                <a:gd name="connsiteY105" fmla="*/ 6224970 h 7639182"/>
                <a:gd name="connsiteX106" fmla="*/ 826014 w 3900143"/>
                <a:gd name="connsiteY106" fmla="*/ 6153912 h 7639182"/>
                <a:gd name="connsiteX107" fmla="*/ 754954 w 3900143"/>
                <a:gd name="connsiteY107" fmla="*/ 6075730 h 7639182"/>
                <a:gd name="connsiteX108" fmla="*/ 724415 w 3900143"/>
                <a:gd name="connsiteY108" fmla="*/ 6080944 h 7639182"/>
                <a:gd name="connsiteX109" fmla="*/ 739686 w 3900143"/>
                <a:gd name="connsiteY109" fmla="*/ 6041428 h 7639182"/>
                <a:gd name="connsiteX110" fmla="*/ 668628 w 3900143"/>
                <a:gd name="connsiteY110" fmla="*/ 5963246 h 7639182"/>
                <a:gd name="connsiteX111" fmla="*/ 2120766 w 3900143"/>
                <a:gd name="connsiteY111" fmla="*/ 5941320 h 7639182"/>
                <a:gd name="connsiteX112" fmla="*/ 2121838 w 3900143"/>
                <a:gd name="connsiteY112" fmla="*/ 5943194 h 7639182"/>
                <a:gd name="connsiteX113" fmla="*/ 2052947 w 3900143"/>
                <a:gd name="connsiteY113" fmla="*/ 5996810 h 7639182"/>
                <a:gd name="connsiteX114" fmla="*/ 1970433 w 3900143"/>
                <a:gd name="connsiteY114" fmla="*/ 5968302 h 7639182"/>
                <a:gd name="connsiteX115" fmla="*/ 1970845 w 3900143"/>
                <a:gd name="connsiteY115" fmla="*/ 5966184 h 7639182"/>
                <a:gd name="connsiteX116" fmla="*/ 2049989 w 3900143"/>
                <a:gd name="connsiteY116" fmla="*/ 5978982 h 7639182"/>
                <a:gd name="connsiteX117" fmla="*/ 2120766 w 3900143"/>
                <a:gd name="connsiteY117" fmla="*/ 5941320 h 7639182"/>
                <a:gd name="connsiteX118" fmla="*/ 1724974 w 3900143"/>
                <a:gd name="connsiteY118" fmla="*/ 5912210 h 7639182"/>
                <a:gd name="connsiteX119" fmla="*/ 1706220 w 3900143"/>
                <a:gd name="connsiteY119" fmla="*/ 5919346 h 7639182"/>
                <a:gd name="connsiteX120" fmla="*/ 1683392 w 3900143"/>
                <a:gd name="connsiteY120" fmla="*/ 5970326 h 7639182"/>
                <a:gd name="connsiteX121" fmla="*/ 1741508 w 3900143"/>
                <a:gd name="connsiteY121" fmla="*/ 6011908 h 7639182"/>
                <a:gd name="connsiteX122" fmla="*/ 1783090 w 3900143"/>
                <a:gd name="connsiteY122" fmla="*/ 5953794 h 7639182"/>
                <a:gd name="connsiteX123" fmla="*/ 1724974 w 3900143"/>
                <a:gd name="connsiteY123" fmla="*/ 5912210 h 7639182"/>
                <a:gd name="connsiteX124" fmla="*/ 2103510 w 3900143"/>
                <a:gd name="connsiteY124" fmla="*/ 5886672 h 7639182"/>
                <a:gd name="connsiteX125" fmla="*/ 2140371 w 3900143"/>
                <a:gd name="connsiteY125" fmla="*/ 5890506 h 7639182"/>
                <a:gd name="connsiteX126" fmla="*/ 2062365 w 3900143"/>
                <a:gd name="connsiteY126" fmla="*/ 5916144 h 7639182"/>
                <a:gd name="connsiteX127" fmla="*/ 1977542 w 3900143"/>
                <a:gd name="connsiteY127" fmla="*/ 5916528 h 7639182"/>
                <a:gd name="connsiteX128" fmla="*/ 1992230 w 3900143"/>
                <a:gd name="connsiteY128" fmla="*/ 5908840 h 7639182"/>
                <a:gd name="connsiteX129" fmla="*/ 2055548 w 3900143"/>
                <a:gd name="connsiteY129" fmla="*/ 5890892 h 7639182"/>
                <a:gd name="connsiteX130" fmla="*/ 2103510 w 3900143"/>
                <a:gd name="connsiteY130" fmla="*/ 5886672 h 7639182"/>
                <a:gd name="connsiteX131" fmla="*/ 1479212 w 3900143"/>
                <a:gd name="connsiteY131" fmla="*/ 5842840 h 7639182"/>
                <a:gd name="connsiteX132" fmla="*/ 1542161 w 3900143"/>
                <a:gd name="connsiteY132" fmla="*/ 5877886 h 7639182"/>
                <a:gd name="connsiteX133" fmla="*/ 1541489 w 3900143"/>
                <a:gd name="connsiteY133" fmla="*/ 5880208 h 7639182"/>
                <a:gd name="connsiteX134" fmla="*/ 1444120 w 3900143"/>
                <a:gd name="connsiteY134" fmla="*/ 5863334 h 7639182"/>
                <a:gd name="connsiteX135" fmla="*/ 1353300 w 3900143"/>
                <a:gd name="connsiteY135" fmla="*/ 5902286 h 7639182"/>
                <a:gd name="connsiteX136" fmla="*/ 1352109 w 3900143"/>
                <a:gd name="connsiteY136" fmla="*/ 5900186 h 7639182"/>
                <a:gd name="connsiteX137" fmla="*/ 1376173 w 3900143"/>
                <a:gd name="connsiteY137" fmla="*/ 5864798 h 7639182"/>
                <a:gd name="connsiteX138" fmla="*/ 1441804 w 3900143"/>
                <a:gd name="connsiteY138" fmla="*/ 5843610 h 7639182"/>
                <a:gd name="connsiteX139" fmla="*/ 1479212 w 3900143"/>
                <a:gd name="connsiteY139" fmla="*/ 5842840 h 7639182"/>
                <a:gd name="connsiteX140" fmla="*/ 2730124 w 3900143"/>
                <a:gd name="connsiteY140" fmla="*/ 5830180 h 7639182"/>
                <a:gd name="connsiteX141" fmla="*/ 2761293 w 3900143"/>
                <a:gd name="connsiteY141" fmla="*/ 5906144 h 7639182"/>
                <a:gd name="connsiteX142" fmla="*/ 2767766 w 3900143"/>
                <a:gd name="connsiteY142" fmla="*/ 5990722 h 7639182"/>
                <a:gd name="connsiteX143" fmla="*/ 2736596 w 3900143"/>
                <a:gd name="connsiteY143" fmla="*/ 5914758 h 7639182"/>
                <a:gd name="connsiteX144" fmla="*/ 2730124 w 3900143"/>
                <a:gd name="connsiteY144" fmla="*/ 5830180 h 7639182"/>
                <a:gd name="connsiteX145" fmla="*/ 2041676 w 3900143"/>
                <a:gd name="connsiteY145" fmla="*/ 5810578 h 7639182"/>
                <a:gd name="connsiteX146" fmla="*/ 2094413 w 3900143"/>
                <a:gd name="connsiteY146" fmla="*/ 5842116 h 7639182"/>
                <a:gd name="connsiteX147" fmla="*/ 2094015 w 3900143"/>
                <a:gd name="connsiteY147" fmla="*/ 5844308 h 7639182"/>
                <a:gd name="connsiteX148" fmla="*/ 2014718 w 3900143"/>
                <a:gd name="connsiteY148" fmla="*/ 5830596 h 7639182"/>
                <a:gd name="connsiteX149" fmla="*/ 1944096 w 3900143"/>
                <a:gd name="connsiteY149" fmla="*/ 5869170 h 7639182"/>
                <a:gd name="connsiteX150" fmla="*/ 1943009 w 3900143"/>
                <a:gd name="connsiteY150" fmla="*/ 5867224 h 7639182"/>
                <a:gd name="connsiteX151" fmla="*/ 1960192 w 3900143"/>
                <a:gd name="connsiteY151" fmla="*/ 5833462 h 7639182"/>
                <a:gd name="connsiteX152" fmla="*/ 1982743 w 3900143"/>
                <a:gd name="connsiteY152" fmla="*/ 5820352 h 7639182"/>
                <a:gd name="connsiteX153" fmla="*/ 2011656 w 3900143"/>
                <a:gd name="connsiteY153" fmla="*/ 5812122 h 7639182"/>
                <a:gd name="connsiteX154" fmla="*/ 2041676 w 3900143"/>
                <a:gd name="connsiteY154" fmla="*/ 5810578 h 7639182"/>
                <a:gd name="connsiteX155" fmla="*/ 1701423 w 3900143"/>
                <a:gd name="connsiteY155" fmla="*/ 5801216 h 7639182"/>
                <a:gd name="connsiteX156" fmla="*/ 1779384 w 3900143"/>
                <a:gd name="connsiteY156" fmla="*/ 5856996 h 7639182"/>
                <a:gd name="connsiteX157" fmla="*/ 1773385 w 3900143"/>
                <a:gd name="connsiteY157" fmla="*/ 5894966 h 7639182"/>
                <a:gd name="connsiteX158" fmla="*/ 1799478 w 3900143"/>
                <a:gd name="connsiteY158" fmla="*/ 5884510 h 7639182"/>
                <a:gd name="connsiteX159" fmla="*/ 1877438 w 3900143"/>
                <a:gd name="connsiteY159" fmla="*/ 5940290 h 7639182"/>
                <a:gd name="connsiteX160" fmla="*/ 1821657 w 3900143"/>
                <a:gd name="connsiteY160" fmla="*/ 6018250 h 7639182"/>
                <a:gd name="connsiteX161" fmla="*/ 1796844 w 3900143"/>
                <a:gd name="connsiteY161" fmla="*/ 6017384 h 7639182"/>
                <a:gd name="connsiteX162" fmla="*/ 1812092 w 3900143"/>
                <a:gd name="connsiteY162" fmla="*/ 6048542 h 7639182"/>
                <a:gd name="connsiteX163" fmla="*/ 1756310 w 3900143"/>
                <a:gd name="connsiteY163" fmla="*/ 6126506 h 7639182"/>
                <a:gd name="connsiteX164" fmla="*/ 1678350 w 3900143"/>
                <a:gd name="connsiteY164" fmla="*/ 6070724 h 7639182"/>
                <a:gd name="connsiteX165" fmla="*/ 1685000 w 3900143"/>
                <a:gd name="connsiteY165" fmla="*/ 6031332 h 7639182"/>
                <a:gd name="connsiteX166" fmla="*/ 1654480 w 3900143"/>
                <a:gd name="connsiteY166" fmla="*/ 6045974 h 7639182"/>
                <a:gd name="connsiteX167" fmla="*/ 1576520 w 3900143"/>
                <a:gd name="connsiteY167" fmla="*/ 5990194 h 7639182"/>
                <a:gd name="connsiteX168" fmla="*/ 1632300 w 3900143"/>
                <a:gd name="connsiteY168" fmla="*/ 5912234 h 7639182"/>
                <a:gd name="connsiteX169" fmla="*/ 1666906 w 3900143"/>
                <a:gd name="connsiteY169" fmla="*/ 5916696 h 7639182"/>
                <a:gd name="connsiteX170" fmla="*/ 1645643 w 3900143"/>
                <a:gd name="connsiteY170" fmla="*/ 5879176 h 7639182"/>
                <a:gd name="connsiteX171" fmla="*/ 1676266 w 3900143"/>
                <a:gd name="connsiteY171" fmla="*/ 5810788 h 7639182"/>
                <a:gd name="connsiteX172" fmla="*/ 1701423 w 3900143"/>
                <a:gd name="connsiteY172" fmla="*/ 5801216 h 7639182"/>
                <a:gd name="connsiteX173" fmla="*/ 2601226 w 3900143"/>
                <a:gd name="connsiteY173" fmla="*/ 5789688 h 7639182"/>
                <a:gd name="connsiteX174" fmla="*/ 2603586 w 3900143"/>
                <a:gd name="connsiteY174" fmla="*/ 5790192 h 7639182"/>
                <a:gd name="connsiteX175" fmla="*/ 2593745 w 3900143"/>
                <a:gd name="connsiteY175" fmla="*/ 5888520 h 7639182"/>
                <a:gd name="connsiteX176" fmla="*/ 2639114 w 3900143"/>
                <a:gd name="connsiteY176" fmla="*/ 5976308 h 7639182"/>
                <a:gd name="connsiteX177" fmla="*/ 2637106 w 3900143"/>
                <a:gd name="connsiteY177" fmla="*/ 5977648 h 7639182"/>
                <a:gd name="connsiteX178" fmla="*/ 2574238 w 3900143"/>
                <a:gd name="connsiteY178" fmla="*/ 5892244 h 7639182"/>
                <a:gd name="connsiteX179" fmla="*/ 2592536 w 3900143"/>
                <a:gd name="connsiteY179" fmla="*/ 5793324 h 7639182"/>
                <a:gd name="connsiteX180" fmla="*/ 2601226 w 3900143"/>
                <a:gd name="connsiteY180" fmla="*/ 5789688 h 7639182"/>
                <a:gd name="connsiteX181" fmla="*/ 1698833 w 3900143"/>
                <a:gd name="connsiteY181" fmla="*/ 5784574 h 7639182"/>
                <a:gd name="connsiteX182" fmla="*/ 1671105 w 3900143"/>
                <a:gd name="connsiteY182" fmla="*/ 5795124 h 7639182"/>
                <a:gd name="connsiteX183" fmla="*/ 1637355 w 3900143"/>
                <a:gd name="connsiteY183" fmla="*/ 5870494 h 7639182"/>
                <a:gd name="connsiteX184" fmla="*/ 1660789 w 3900143"/>
                <a:gd name="connsiteY184" fmla="*/ 5911844 h 7639182"/>
                <a:gd name="connsiteX185" fmla="*/ 1622652 w 3900143"/>
                <a:gd name="connsiteY185" fmla="*/ 5906928 h 7639182"/>
                <a:gd name="connsiteX186" fmla="*/ 1561175 w 3900143"/>
                <a:gd name="connsiteY186" fmla="*/ 5992848 h 7639182"/>
                <a:gd name="connsiteX187" fmla="*/ 1647094 w 3900143"/>
                <a:gd name="connsiteY187" fmla="*/ 6054326 h 7639182"/>
                <a:gd name="connsiteX188" fmla="*/ 1680731 w 3900143"/>
                <a:gd name="connsiteY188" fmla="*/ 6038186 h 7639182"/>
                <a:gd name="connsiteX189" fmla="*/ 1673403 w 3900143"/>
                <a:gd name="connsiteY189" fmla="*/ 6081598 h 7639182"/>
                <a:gd name="connsiteX190" fmla="*/ 1759322 w 3900143"/>
                <a:gd name="connsiteY190" fmla="*/ 6143074 h 7639182"/>
                <a:gd name="connsiteX191" fmla="*/ 1820798 w 3900143"/>
                <a:gd name="connsiteY191" fmla="*/ 6057154 h 7639182"/>
                <a:gd name="connsiteX192" fmla="*/ 1803994 w 3900143"/>
                <a:gd name="connsiteY192" fmla="*/ 6022816 h 7639182"/>
                <a:gd name="connsiteX193" fmla="*/ 1831341 w 3900143"/>
                <a:gd name="connsiteY193" fmla="*/ 6023770 h 7639182"/>
                <a:gd name="connsiteX194" fmla="*/ 1892818 w 3900143"/>
                <a:gd name="connsiteY194" fmla="*/ 5937848 h 7639182"/>
                <a:gd name="connsiteX195" fmla="*/ 1806896 w 3900143"/>
                <a:gd name="connsiteY195" fmla="*/ 5876370 h 7639182"/>
                <a:gd name="connsiteX196" fmla="*/ 1778139 w 3900143"/>
                <a:gd name="connsiteY196" fmla="*/ 5887896 h 7639182"/>
                <a:gd name="connsiteX197" fmla="*/ 1784752 w 3900143"/>
                <a:gd name="connsiteY197" fmla="*/ 5846052 h 7639182"/>
                <a:gd name="connsiteX198" fmla="*/ 1698833 w 3900143"/>
                <a:gd name="connsiteY198" fmla="*/ 5784574 h 7639182"/>
                <a:gd name="connsiteX199" fmla="*/ 1990131 w 3900143"/>
                <a:gd name="connsiteY199" fmla="*/ 5752496 h 7639182"/>
                <a:gd name="connsiteX200" fmla="*/ 2053079 w 3900143"/>
                <a:gd name="connsiteY200" fmla="*/ 5787544 h 7639182"/>
                <a:gd name="connsiteX201" fmla="*/ 2052406 w 3900143"/>
                <a:gd name="connsiteY201" fmla="*/ 5789862 h 7639182"/>
                <a:gd name="connsiteX202" fmla="*/ 1955039 w 3900143"/>
                <a:gd name="connsiteY202" fmla="*/ 5772990 h 7639182"/>
                <a:gd name="connsiteX203" fmla="*/ 1864219 w 3900143"/>
                <a:gd name="connsiteY203" fmla="*/ 5811940 h 7639182"/>
                <a:gd name="connsiteX204" fmla="*/ 1863029 w 3900143"/>
                <a:gd name="connsiteY204" fmla="*/ 5809842 h 7639182"/>
                <a:gd name="connsiteX205" fmla="*/ 1887093 w 3900143"/>
                <a:gd name="connsiteY205" fmla="*/ 5774454 h 7639182"/>
                <a:gd name="connsiteX206" fmla="*/ 1952723 w 3900143"/>
                <a:gd name="connsiteY206" fmla="*/ 5753266 h 7639182"/>
                <a:gd name="connsiteX207" fmla="*/ 1990131 w 3900143"/>
                <a:gd name="connsiteY207" fmla="*/ 5752496 h 7639182"/>
                <a:gd name="connsiteX208" fmla="*/ 776380 w 3900143"/>
                <a:gd name="connsiteY208" fmla="*/ 5740486 h 7639182"/>
                <a:gd name="connsiteX209" fmla="*/ 845429 w 3900143"/>
                <a:gd name="connsiteY209" fmla="*/ 5825998 h 7639182"/>
                <a:gd name="connsiteX210" fmla="*/ 801664 w 3900143"/>
                <a:gd name="connsiteY210" fmla="*/ 5926816 h 7639182"/>
                <a:gd name="connsiteX211" fmla="*/ 798797 w 3900143"/>
                <a:gd name="connsiteY211" fmla="*/ 5926272 h 7639182"/>
                <a:gd name="connsiteX212" fmla="*/ 820938 w 3900143"/>
                <a:gd name="connsiteY212" fmla="*/ 5829320 h 7639182"/>
                <a:gd name="connsiteX213" fmla="*/ 773760 w 3900143"/>
                <a:gd name="connsiteY213" fmla="*/ 5741774 h 7639182"/>
                <a:gd name="connsiteX214" fmla="*/ 776380 w 3900143"/>
                <a:gd name="connsiteY214" fmla="*/ 5740486 h 7639182"/>
                <a:gd name="connsiteX215" fmla="*/ 571062 w 3900143"/>
                <a:gd name="connsiteY215" fmla="*/ 5735588 h 7639182"/>
                <a:gd name="connsiteX216" fmla="*/ 573188 w 3900143"/>
                <a:gd name="connsiteY216" fmla="*/ 5736734 h 7639182"/>
                <a:gd name="connsiteX217" fmla="*/ 536202 w 3900143"/>
                <a:gd name="connsiteY217" fmla="*/ 5828372 h 7639182"/>
                <a:gd name="connsiteX218" fmla="*/ 555169 w 3900143"/>
                <a:gd name="connsiteY218" fmla="*/ 5925354 h 7639182"/>
                <a:gd name="connsiteX219" fmla="*/ 552866 w 3900143"/>
                <a:gd name="connsiteY219" fmla="*/ 5926076 h 7639182"/>
                <a:gd name="connsiteX220" fmla="*/ 516434 w 3900143"/>
                <a:gd name="connsiteY220" fmla="*/ 5826484 h 7639182"/>
                <a:gd name="connsiteX221" fmla="*/ 561701 w 3900143"/>
                <a:gd name="connsiteY221" fmla="*/ 5736648 h 7639182"/>
                <a:gd name="connsiteX222" fmla="*/ 571062 w 3900143"/>
                <a:gd name="connsiteY222" fmla="*/ 5735588 h 7639182"/>
                <a:gd name="connsiteX223" fmla="*/ 736232 w 3900143"/>
                <a:gd name="connsiteY223" fmla="*/ 5731920 h 7639182"/>
                <a:gd name="connsiteX224" fmla="*/ 774150 w 3900143"/>
                <a:gd name="connsiteY224" fmla="*/ 5810556 h 7639182"/>
                <a:gd name="connsiteX225" fmla="*/ 728917 w 3900143"/>
                <a:gd name="connsiteY225" fmla="*/ 5885222 h 7639182"/>
                <a:gd name="connsiteX226" fmla="*/ 726933 w 3900143"/>
                <a:gd name="connsiteY226" fmla="*/ 5884370 h 7639182"/>
                <a:gd name="connsiteX227" fmla="*/ 756099 w 3900143"/>
                <a:gd name="connsiteY227" fmla="*/ 5809692 h 7639182"/>
                <a:gd name="connsiteX228" fmla="*/ 734175 w 3900143"/>
                <a:gd name="connsiteY228" fmla="*/ 5732576 h 7639182"/>
                <a:gd name="connsiteX229" fmla="*/ 736232 w 3900143"/>
                <a:gd name="connsiteY229" fmla="*/ 5731920 h 7639182"/>
                <a:gd name="connsiteX230" fmla="*/ 632135 w 3900143"/>
                <a:gd name="connsiteY230" fmla="*/ 5726954 h 7639182"/>
                <a:gd name="connsiteX231" fmla="*/ 634193 w 3900143"/>
                <a:gd name="connsiteY231" fmla="*/ 5727804 h 7639182"/>
                <a:gd name="connsiteX232" fmla="*/ 604103 w 3900143"/>
                <a:gd name="connsiteY232" fmla="*/ 5802438 h 7639182"/>
                <a:gd name="connsiteX233" fmla="*/ 626953 w 3900143"/>
                <a:gd name="connsiteY233" fmla="*/ 5879600 h 7639182"/>
                <a:gd name="connsiteX234" fmla="*/ 624820 w 3900143"/>
                <a:gd name="connsiteY234" fmla="*/ 5880252 h 7639182"/>
                <a:gd name="connsiteX235" fmla="*/ 585397 w 3900143"/>
                <a:gd name="connsiteY235" fmla="*/ 5801548 h 7639182"/>
                <a:gd name="connsiteX236" fmla="*/ 623378 w 3900143"/>
                <a:gd name="connsiteY236" fmla="*/ 5728096 h 7639182"/>
                <a:gd name="connsiteX237" fmla="*/ 632135 w 3900143"/>
                <a:gd name="connsiteY237" fmla="*/ 5726954 h 7639182"/>
                <a:gd name="connsiteX238" fmla="*/ 687837 w 3900143"/>
                <a:gd name="connsiteY238" fmla="*/ 5719098 h 7639182"/>
                <a:gd name="connsiteX239" fmla="*/ 696483 w 3900143"/>
                <a:gd name="connsiteY239" fmla="*/ 5800754 h 7639182"/>
                <a:gd name="connsiteX240" fmla="*/ 679945 w 3900143"/>
                <a:gd name="connsiteY240" fmla="*/ 5881444 h 7639182"/>
                <a:gd name="connsiteX241" fmla="*/ 774659 w 3900143"/>
                <a:gd name="connsiteY241" fmla="*/ 5993202 h 7639182"/>
                <a:gd name="connsiteX242" fmla="*/ 752601 w 3900143"/>
                <a:gd name="connsiteY242" fmla="*/ 6050290 h 7639182"/>
                <a:gd name="connsiteX243" fmla="*/ 796718 w 3900143"/>
                <a:gd name="connsiteY243" fmla="*/ 6042758 h 7639182"/>
                <a:gd name="connsiteX244" fmla="*/ 899374 w 3900143"/>
                <a:gd name="connsiteY244" fmla="*/ 6155700 h 7639182"/>
                <a:gd name="connsiteX245" fmla="*/ 828924 w 3900143"/>
                <a:gd name="connsiteY245" fmla="*/ 6251826 h 7639182"/>
                <a:gd name="connsiteX246" fmla="*/ 919627 w 3900143"/>
                <a:gd name="connsiteY246" fmla="*/ 6290596 h 7639182"/>
                <a:gd name="connsiteX247" fmla="*/ 1014284 w 3900143"/>
                <a:gd name="connsiteY247" fmla="*/ 6260096 h 7639182"/>
                <a:gd name="connsiteX248" fmla="*/ 1015072 w 3900143"/>
                <a:gd name="connsiteY248" fmla="*/ 6262904 h 7639182"/>
                <a:gd name="connsiteX249" fmla="*/ 918449 w 3900143"/>
                <a:gd name="connsiteY249" fmla="*/ 6315282 h 7639182"/>
                <a:gd name="connsiteX250" fmla="*/ 827251 w 3900143"/>
                <a:gd name="connsiteY250" fmla="*/ 6253944 h 7639182"/>
                <a:gd name="connsiteX251" fmla="*/ 827965 w 3900143"/>
                <a:gd name="connsiteY251" fmla="*/ 6252104 h 7639182"/>
                <a:gd name="connsiteX252" fmla="*/ 786431 w 3900143"/>
                <a:gd name="connsiteY252" fmla="*/ 6258358 h 7639182"/>
                <a:gd name="connsiteX253" fmla="*/ 748098 w 3900143"/>
                <a:gd name="connsiteY253" fmla="*/ 6248696 h 7639182"/>
                <a:gd name="connsiteX254" fmla="*/ 761391 w 3900143"/>
                <a:gd name="connsiteY254" fmla="*/ 6302306 h 7639182"/>
                <a:gd name="connsiteX255" fmla="*/ 753783 w 3900143"/>
                <a:gd name="connsiteY255" fmla="*/ 6335980 h 7639182"/>
                <a:gd name="connsiteX256" fmla="*/ 817954 w 3900143"/>
                <a:gd name="connsiteY256" fmla="*/ 6421342 h 7639182"/>
                <a:gd name="connsiteX257" fmla="*/ 774189 w 3900143"/>
                <a:gd name="connsiteY257" fmla="*/ 6522162 h 7639182"/>
                <a:gd name="connsiteX258" fmla="*/ 771321 w 3900143"/>
                <a:gd name="connsiteY258" fmla="*/ 6521618 h 7639182"/>
                <a:gd name="connsiteX259" fmla="*/ 793463 w 3900143"/>
                <a:gd name="connsiteY259" fmla="*/ 6424666 h 7639182"/>
                <a:gd name="connsiteX260" fmla="*/ 751686 w 3900143"/>
                <a:gd name="connsiteY260" fmla="*/ 6341746 h 7639182"/>
                <a:gd name="connsiteX261" fmla="*/ 707718 w 3900143"/>
                <a:gd name="connsiteY261" fmla="*/ 6390336 h 7639182"/>
                <a:gd name="connsiteX262" fmla="*/ 743736 w 3900143"/>
                <a:gd name="connsiteY262" fmla="*/ 6468156 h 7639182"/>
                <a:gd name="connsiteX263" fmla="*/ 698505 w 3900143"/>
                <a:gd name="connsiteY263" fmla="*/ 6542822 h 7639182"/>
                <a:gd name="connsiteX264" fmla="*/ 696518 w 3900143"/>
                <a:gd name="connsiteY264" fmla="*/ 6541972 h 7639182"/>
                <a:gd name="connsiteX265" fmla="*/ 725686 w 3900143"/>
                <a:gd name="connsiteY265" fmla="*/ 6467294 h 7639182"/>
                <a:gd name="connsiteX266" fmla="*/ 704868 w 3900143"/>
                <a:gd name="connsiteY266" fmla="*/ 6391710 h 7639182"/>
                <a:gd name="connsiteX267" fmla="*/ 648447 w 3900143"/>
                <a:gd name="connsiteY267" fmla="*/ 6404962 h 7639182"/>
                <a:gd name="connsiteX268" fmla="*/ 599550 w 3900143"/>
                <a:gd name="connsiteY268" fmla="*/ 6390038 h 7639182"/>
                <a:gd name="connsiteX269" fmla="*/ 573666 w 3900143"/>
                <a:gd name="connsiteY269" fmla="*/ 6460050 h 7639182"/>
                <a:gd name="connsiteX270" fmla="*/ 596516 w 3900143"/>
                <a:gd name="connsiteY270" fmla="*/ 6537208 h 7639182"/>
                <a:gd name="connsiteX271" fmla="*/ 594385 w 3900143"/>
                <a:gd name="connsiteY271" fmla="*/ 6537860 h 7639182"/>
                <a:gd name="connsiteX272" fmla="*/ 554962 w 3900143"/>
                <a:gd name="connsiteY272" fmla="*/ 6459156 h 7639182"/>
                <a:gd name="connsiteX273" fmla="*/ 592677 w 3900143"/>
                <a:gd name="connsiteY273" fmla="*/ 6385872 h 7639182"/>
                <a:gd name="connsiteX274" fmla="*/ 545790 w 3900143"/>
                <a:gd name="connsiteY274" fmla="*/ 6292018 h 7639182"/>
                <a:gd name="connsiteX275" fmla="*/ 569338 w 3900143"/>
                <a:gd name="connsiteY275" fmla="*/ 6232932 h 7639182"/>
                <a:gd name="connsiteX276" fmla="*/ 516929 w 3900143"/>
                <a:gd name="connsiteY276" fmla="*/ 6245500 h 7639182"/>
                <a:gd name="connsiteX277" fmla="*/ 489906 w 3900143"/>
                <a:gd name="connsiteY277" fmla="*/ 6240310 h 7639182"/>
                <a:gd name="connsiteX278" fmla="*/ 405406 w 3900143"/>
                <a:gd name="connsiteY278" fmla="*/ 6295860 h 7639182"/>
                <a:gd name="connsiteX279" fmla="*/ 304588 w 3900143"/>
                <a:gd name="connsiteY279" fmla="*/ 6252094 h 7639182"/>
                <a:gd name="connsiteX280" fmla="*/ 305130 w 3900143"/>
                <a:gd name="connsiteY280" fmla="*/ 6249226 h 7639182"/>
                <a:gd name="connsiteX281" fmla="*/ 402082 w 3900143"/>
                <a:gd name="connsiteY281" fmla="*/ 6271370 h 7639182"/>
                <a:gd name="connsiteX282" fmla="*/ 479165 w 3900143"/>
                <a:gd name="connsiteY282" fmla="*/ 6236406 h 7639182"/>
                <a:gd name="connsiteX283" fmla="*/ 431821 w 3900143"/>
                <a:gd name="connsiteY283" fmla="*/ 6196400 h 7639182"/>
                <a:gd name="connsiteX284" fmla="*/ 358613 w 3900143"/>
                <a:gd name="connsiteY284" fmla="*/ 6221630 h 7639182"/>
                <a:gd name="connsiteX285" fmla="*/ 283947 w 3900143"/>
                <a:gd name="connsiteY285" fmla="*/ 6176398 h 7639182"/>
                <a:gd name="connsiteX286" fmla="*/ 284795 w 3900143"/>
                <a:gd name="connsiteY286" fmla="*/ 6174412 h 7639182"/>
                <a:gd name="connsiteX287" fmla="*/ 359474 w 3900143"/>
                <a:gd name="connsiteY287" fmla="*/ 6203576 h 7639182"/>
                <a:gd name="connsiteX288" fmla="*/ 427248 w 3900143"/>
                <a:gd name="connsiteY288" fmla="*/ 6188404 h 7639182"/>
                <a:gd name="connsiteX289" fmla="*/ 414438 w 3900143"/>
                <a:gd name="connsiteY289" fmla="*/ 6135686 h 7639182"/>
                <a:gd name="connsiteX290" fmla="*/ 339231 w 3900143"/>
                <a:gd name="connsiteY290" fmla="*/ 6142548 h 7639182"/>
                <a:gd name="connsiteX291" fmla="*/ 256224 w 3900143"/>
                <a:gd name="connsiteY291" fmla="*/ 6125072 h 7639182"/>
                <a:gd name="connsiteX292" fmla="*/ 272202 w 3900143"/>
                <a:gd name="connsiteY292" fmla="*/ 6120648 h 7639182"/>
                <a:gd name="connsiteX293" fmla="*/ 337880 w 3900143"/>
                <a:gd name="connsiteY293" fmla="*/ 6116424 h 7639182"/>
                <a:gd name="connsiteX294" fmla="*/ 414458 w 3900143"/>
                <a:gd name="connsiteY294" fmla="*/ 6131310 h 7639182"/>
                <a:gd name="connsiteX295" fmla="*/ 434301 w 3900143"/>
                <a:gd name="connsiteY295" fmla="*/ 6075236 h 7639182"/>
                <a:gd name="connsiteX296" fmla="*/ 366725 w 3900143"/>
                <a:gd name="connsiteY296" fmla="*/ 6051568 h 7639182"/>
                <a:gd name="connsiteX297" fmla="*/ 289566 w 3900143"/>
                <a:gd name="connsiteY297" fmla="*/ 6074418 h 7639182"/>
                <a:gd name="connsiteX298" fmla="*/ 288912 w 3900143"/>
                <a:gd name="connsiteY298" fmla="*/ 6072286 h 7639182"/>
                <a:gd name="connsiteX299" fmla="*/ 312817 w 3900143"/>
                <a:gd name="connsiteY299" fmla="*/ 6042894 h 7639182"/>
                <a:gd name="connsiteX300" fmla="*/ 337621 w 3900143"/>
                <a:gd name="connsiteY300" fmla="*/ 6034824 h 7639182"/>
                <a:gd name="connsiteX301" fmla="*/ 367617 w 3900143"/>
                <a:gd name="connsiteY301" fmla="*/ 6032860 h 7639182"/>
                <a:gd name="connsiteX302" fmla="*/ 439874 w 3900143"/>
                <a:gd name="connsiteY302" fmla="*/ 6068412 h 7639182"/>
                <a:gd name="connsiteX303" fmla="*/ 527216 w 3900143"/>
                <a:gd name="connsiteY303" fmla="*/ 6029898 h 7639182"/>
                <a:gd name="connsiteX304" fmla="*/ 579585 w 3900143"/>
                <a:gd name="connsiteY304" fmla="*/ 6048438 h 7639182"/>
                <a:gd name="connsiteX305" fmla="*/ 559059 w 3900143"/>
                <a:gd name="connsiteY305" fmla="*/ 5982914 h 7639182"/>
                <a:gd name="connsiteX306" fmla="*/ 629638 w 3900143"/>
                <a:gd name="connsiteY306" fmla="*/ 5886728 h 7639182"/>
                <a:gd name="connsiteX307" fmla="*/ 672003 w 3900143"/>
                <a:gd name="connsiteY307" fmla="*/ 5880258 h 7639182"/>
                <a:gd name="connsiteX308" fmla="*/ 678303 w 3900143"/>
                <a:gd name="connsiteY308" fmla="*/ 5881198 h 7639182"/>
                <a:gd name="connsiteX309" fmla="*/ 670362 w 3900143"/>
                <a:gd name="connsiteY309" fmla="*/ 5802104 h 7639182"/>
                <a:gd name="connsiteX310" fmla="*/ 687837 w 3900143"/>
                <a:gd name="connsiteY310" fmla="*/ 5719098 h 7639182"/>
                <a:gd name="connsiteX311" fmla="*/ 683941 w 3900143"/>
                <a:gd name="connsiteY311" fmla="*/ 5678512 h 7639182"/>
                <a:gd name="connsiteX312" fmla="*/ 610129 w 3900143"/>
                <a:gd name="connsiteY312" fmla="*/ 5689782 h 7639182"/>
                <a:gd name="connsiteX313" fmla="*/ 487163 w 3900143"/>
                <a:gd name="connsiteY313" fmla="*/ 5857366 h 7639182"/>
                <a:gd name="connsiteX314" fmla="*/ 522924 w 3900143"/>
                <a:gd name="connsiteY314" fmla="*/ 5971524 h 7639182"/>
                <a:gd name="connsiteX315" fmla="*/ 431684 w 3900143"/>
                <a:gd name="connsiteY315" fmla="*/ 5939226 h 7639182"/>
                <a:gd name="connsiteX316" fmla="*/ 234905 w 3900143"/>
                <a:gd name="connsiteY316" fmla="*/ 6118080 h 7639182"/>
                <a:gd name="connsiteX317" fmla="*/ 413762 w 3900143"/>
                <a:gd name="connsiteY317" fmla="*/ 6314858 h 7639182"/>
                <a:gd name="connsiteX318" fmla="*/ 505072 w 3900143"/>
                <a:gd name="connsiteY318" fmla="*/ 6292964 h 7639182"/>
                <a:gd name="connsiteX319" fmla="*/ 464046 w 3900143"/>
                <a:gd name="connsiteY319" fmla="*/ 6395906 h 7639182"/>
                <a:gd name="connsiteX320" fmla="*/ 642901 w 3900143"/>
                <a:gd name="connsiteY320" fmla="*/ 6592684 h 7639182"/>
                <a:gd name="connsiteX321" fmla="*/ 839680 w 3900143"/>
                <a:gd name="connsiteY321" fmla="*/ 6413828 h 7639182"/>
                <a:gd name="connsiteX322" fmla="*/ 816519 w 3900143"/>
                <a:gd name="connsiteY322" fmla="*/ 6320430 h 7639182"/>
                <a:gd name="connsiteX323" fmla="*/ 883304 w 3900143"/>
                <a:gd name="connsiteY323" fmla="*/ 6337260 h 7639182"/>
                <a:gd name="connsiteX324" fmla="*/ 1080082 w 3900143"/>
                <a:gd name="connsiteY324" fmla="*/ 6158406 h 7639182"/>
                <a:gd name="connsiteX325" fmla="*/ 901226 w 3900143"/>
                <a:gd name="connsiteY325" fmla="*/ 5961628 h 7639182"/>
                <a:gd name="connsiteX326" fmla="*/ 824364 w 3900143"/>
                <a:gd name="connsiteY326" fmla="*/ 5974752 h 7639182"/>
                <a:gd name="connsiteX327" fmla="*/ 862796 w 3900143"/>
                <a:gd name="connsiteY327" fmla="*/ 5875288 h 7639182"/>
                <a:gd name="connsiteX328" fmla="*/ 683941 w 3900143"/>
                <a:gd name="connsiteY328" fmla="*/ 5678512 h 7639182"/>
                <a:gd name="connsiteX329" fmla="*/ 1555544 w 3900143"/>
                <a:gd name="connsiteY329" fmla="*/ 5582544 h 7639182"/>
                <a:gd name="connsiteX330" fmla="*/ 1557864 w 3900143"/>
                <a:gd name="connsiteY330" fmla="*/ 5583216 h 7639182"/>
                <a:gd name="connsiteX331" fmla="*/ 1540990 w 3900143"/>
                <a:gd name="connsiteY331" fmla="*/ 5680586 h 7639182"/>
                <a:gd name="connsiteX332" fmla="*/ 1579940 w 3900143"/>
                <a:gd name="connsiteY332" fmla="*/ 5771406 h 7639182"/>
                <a:gd name="connsiteX333" fmla="*/ 1577842 w 3900143"/>
                <a:gd name="connsiteY333" fmla="*/ 5772596 h 7639182"/>
                <a:gd name="connsiteX334" fmla="*/ 1521267 w 3900143"/>
                <a:gd name="connsiteY334" fmla="*/ 5682900 h 7639182"/>
                <a:gd name="connsiteX335" fmla="*/ 1546615 w 3900143"/>
                <a:gd name="connsiteY335" fmla="*/ 5585550 h 7639182"/>
                <a:gd name="connsiteX336" fmla="*/ 1555544 w 3900143"/>
                <a:gd name="connsiteY336" fmla="*/ 5582544 h 7639182"/>
                <a:gd name="connsiteX337" fmla="*/ 1613432 w 3900143"/>
                <a:gd name="connsiteY337" fmla="*/ 5561250 h 7639182"/>
                <a:gd name="connsiteX338" fmla="*/ 1615623 w 3900143"/>
                <a:gd name="connsiteY338" fmla="*/ 5561648 h 7639182"/>
                <a:gd name="connsiteX339" fmla="*/ 1601913 w 3900143"/>
                <a:gd name="connsiteY339" fmla="*/ 5640944 h 7639182"/>
                <a:gd name="connsiteX340" fmla="*/ 1640488 w 3900143"/>
                <a:gd name="connsiteY340" fmla="*/ 5711570 h 7639182"/>
                <a:gd name="connsiteX341" fmla="*/ 1638540 w 3900143"/>
                <a:gd name="connsiteY341" fmla="*/ 5712656 h 7639182"/>
                <a:gd name="connsiteX342" fmla="*/ 1583438 w 3900143"/>
                <a:gd name="connsiteY342" fmla="*/ 5644010 h 7639182"/>
                <a:gd name="connsiteX343" fmla="*/ 1605112 w 3900143"/>
                <a:gd name="connsiteY343" fmla="*/ 5564210 h 7639182"/>
                <a:gd name="connsiteX344" fmla="*/ 1613432 w 3900143"/>
                <a:gd name="connsiteY344" fmla="*/ 5561250 h 7639182"/>
                <a:gd name="connsiteX345" fmla="*/ 1716244 w 3900143"/>
                <a:gd name="connsiteY345" fmla="*/ 5544200 h 7639182"/>
                <a:gd name="connsiteX346" fmla="*/ 1769861 w 3900143"/>
                <a:gd name="connsiteY346" fmla="*/ 5613096 h 7639182"/>
                <a:gd name="connsiteX347" fmla="*/ 1741353 w 3900143"/>
                <a:gd name="connsiteY347" fmla="*/ 5695608 h 7639182"/>
                <a:gd name="connsiteX348" fmla="*/ 1739234 w 3900143"/>
                <a:gd name="connsiteY348" fmla="*/ 5695194 h 7639182"/>
                <a:gd name="connsiteX349" fmla="*/ 1752031 w 3900143"/>
                <a:gd name="connsiteY349" fmla="*/ 5616050 h 7639182"/>
                <a:gd name="connsiteX350" fmla="*/ 1714370 w 3900143"/>
                <a:gd name="connsiteY350" fmla="*/ 5545276 h 7639182"/>
                <a:gd name="connsiteX351" fmla="*/ 1716244 w 3900143"/>
                <a:gd name="connsiteY351" fmla="*/ 5544200 h 7639182"/>
                <a:gd name="connsiteX352" fmla="*/ 1780646 w 3900143"/>
                <a:gd name="connsiteY352" fmla="*/ 5543542 h 7639182"/>
                <a:gd name="connsiteX353" fmla="*/ 1842793 w 3900143"/>
                <a:gd name="connsiteY353" fmla="*/ 5613192 h 7639182"/>
                <a:gd name="connsiteX354" fmla="*/ 1821224 w 3900143"/>
                <a:gd name="connsiteY354" fmla="*/ 5720962 h 7639182"/>
                <a:gd name="connsiteX355" fmla="*/ 1818306 w 3900143"/>
                <a:gd name="connsiteY355" fmla="*/ 5721034 h 7639182"/>
                <a:gd name="connsiteX356" fmla="*/ 1819550 w 3900143"/>
                <a:gd name="connsiteY356" fmla="*/ 5621594 h 7639182"/>
                <a:gd name="connsiteX357" fmla="*/ 1755005 w 3900143"/>
                <a:gd name="connsiteY357" fmla="*/ 5545936 h 7639182"/>
                <a:gd name="connsiteX358" fmla="*/ 1757296 w 3900143"/>
                <a:gd name="connsiteY358" fmla="*/ 5544126 h 7639182"/>
                <a:gd name="connsiteX359" fmla="*/ 1780646 w 3900143"/>
                <a:gd name="connsiteY359" fmla="*/ 5543542 h 7639182"/>
                <a:gd name="connsiteX360" fmla="*/ 1666234 w 3900143"/>
                <a:gd name="connsiteY360" fmla="*/ 5541850 h 7639182"/>
                <a:gd name="connsiteX361" fmla="*/ 1691870 w 3900143"/>
                <a:gd name="connsiteY361" fmla="*/ 5619856 h 7639182"/>
                <a:gd name="connsiteX362" fmla="*/ 1692682 w 3900143"/>
                <a:gd name="connsiteY362" fmla="*/ 5702220 h 7639182"/>
                <a:gd name="connsiteX363" fmla="*/ 1808794 w 3900143"/>
                <a:gd name="connsiteY363" fmla="*/ 5791544 h 7639182"/>
                <a:gd name="connsiteX364" fmla="*/ 1799243 w 3900143"/>
                <a:gd name="connsiteY364" fmla="*/ 5851996 h 7639182"/>
                <a:gd name="connsiteX365" fmla="*/ 1840786 w 3900143"/>
                <a:gd name="connsiteY365" fmla="*/ 5835348 h 7639182"/>
                <a:gd name="connsiteX366" fmla="*/ 1964912 w 3900143"/>
                <a:gd name="connsiteY366" fmla="*/ 5924160 h 7639182"/>
                <a:gd name="connsiteX367" fmla="*/ 1916268 w 3900143"/>
                <a:gd name="connsiteY367" fmla="*/ 6032958 h 7639182"/>
                <a:gd name="connsiteX368" fmla="*/ 2013097 w 3900143"/>
                <a:gd name="connsiteY368" fmla="*/ 6051772 h 7639182"/>
                <a:gd name="connsiteX369" fmla="*/ 2099217 w 3900143"/>
                <a:gd name="connsiteY369" fmla="*/ 6002036 h 7639182"/>
                <a:gd name="connsiteX370" fmla="*/ 2100578 w 3900143"/>
                <a:gd name="connsiteY370" fmla="*/ 6004616 h 7639182"/>
                <a:gd name="connsiteX371" fmla="*/ 2017142 w 3900143"/>
                <a:gd name="connsiteY371" fmla="*/ 6076154 h 7639182"/>
                <a:gd name="connsiteX372" fmla="*/ 1915077 w 3900143"/>
                <a:gd name="connsiteY372" fmla="*/ 6035380 h 7639182"/>
                <a:gd name="connsiteX373" fmla="*/ 1915388 w 3900143"/>
                <a:gd name="connsiteY373" fmla="*/ 6033432 h 7639182"/>
                <a:gd name="connsiteX374" fmla="*/ 1876100 w 3900143"/>
                <a:gd name="connsiteY374" fmla="*/ 6048286 h 7639182"/>
                <a:gd name="connsiteX375" fmla="*/ 1836593 w 3900143"/>
                <a:gd name="connsiteY375" fmla="*/ 6046908 h 7639182"/>
                <a:gd name="connsiteX376" fmla="*/ 1860869 w 3900143"/>
                <a:gd name="connsiteY376" fmla="*/ 6096520 h 7639182"/>
                <a:gd name="connsiteX377" fmla="*/ 1860517 w 3900143"/>
                <a:gd name="connsiteY377" fmla="*/ 6131040 h 7639182"/>
                <a:gd name="connsiteX378" fmla="*/ 1941215 w 3900143"/>
                <a:gd name="connsiteY378" fmla="*/ 6200988 h 7639182"/>
                <a:gd name="connsiteX379" fmla="*/ 1919646 w 3900143"/>
                <a:gd name="connsiteY379" fmla="*/ 6308758 h 7639182"/>
                <a:gd name="connsiteX380" fmla="*/ 1916728 w 3900143"/>
                <a:gd name="connsiteY380" fmla="*/ 6308832 h 7639182"/>
                <a:gd name="connsiteX381" fmla="*/ 1917972 w 3900143"/>
                <a:gd name="connsiteY381" fmla="*/ 6209392 h 7639182"/>
                <a:gd name="connsiteX382" fmla="*/ 1859682 w 3900143"/>
                <a:gd name="connsiteY382" fmla="*/ 6137120 h 7639182"/>
                <a:gd name="connsiteX383" fmla="*/ 1826923 w 3900143"/>
                <a:gd name="connsiteY383" fmla="*/ 6193872 h 7639182"/>
                <a:gd name="connsiteX384" fmla="*/ 1878511 w 3900143"/>
                <a:gd name="connsiteY384" fmla="*/ 6262370 h 7639182"/>
                <a:gd name="connsiteX385" fmla="*/ 1850004 w 3900143"/>
                <a:gd name="connsiteY385" fmla="*/ 6344882 h 7639182"/>
                <a:gd name="connsiteX386" fmla="*/ 1847884 w 3900143"/>
                <a:gd name="connsiteY386" fmla="*/ 6344470 h 7639182"/>
                <a:gd name="connsiteX387" fmla="*/ 1860683 w 3900143"/>
                <a:gd name="connsiteY387" fmla="*/ 6265328 h 7639182"/>
                <a:gd name="connsiteX388" fmla="*/ 1824426 w 3900143"/>
                <a:gd name="connsiteY388" fmla="*/ 6195816 h 7639182"/>
                <a:gd name="connsiteX389" fmla="*/ 1772057 w 3900143"/>
                <a:gd name="connsiteY389" fmla="*/ 6220644 h 7639182"/>
                <a:gd name="connsiteX390" fmla="*/ 1721114 w 3900143"/>
                <a:gd name="connsiteY390" fmla="*/ 6216346 h 7639182"/>
                <a:gd name="connsiteX391" fmla="*/ 1710543 w 3900143"/>
                <a:gd name="connsiteY391" fmla="*/ 6290234 h 7639182"/>
                <a:gd name="connsiteX392" fmla="*/ 1749118 w 3900143"/>
                <a:gd name="connsiteY392" fmla="*/ 6360858 h 7639182"/>
                <a:gd name="connsiteX393" fmla="*/ 1747172 w 3900143"/>
                <a:gd name="connsiteY393" fmla="*/ 6361944 h 7639182"/>
                <a:gd name="connsiteX394" fmla="*/ 1692070 w 3900143"/>
                <a:gd name="connsiteY394" fmla="*/ 6293298 h 7639182"/>
                <a:gd name="connsiteX395" fmla="*/ 1713519 w 3900143"/>
                <a:gd name="connsiteY395" fmla="*/ 6213718 h 7639182"/>
                <a:gd name="connsiteX396" fmla="*/ 1647931 w 3900143"/>
                <a:gd name="connsiteY396" fmla="*/ 6131832 h 7639182"/>
                <a:gd name="connsiteX397" fmla="*/ 1658518 w 3900143"/>
                <a:gd name="connsiteY397" fmla="*/ 6069114 h 7639182"/>
                <a:gd name="connsiteX398" fmla="*/ 1609928 w 3900143"/>
                <a:gd name="connsiteY398" fmla="*/ 6092430 h 7639182"/>
                <a:gd name="connsiteX399" fmla="*/ 1582417 w 3900143"/>
                <a:gd name="connsiteY399" fmla="*/ 6093042 h 7639182"/>
                <a:gd name="connsiteX400" fmla="*/ 1511500 w 3900143"/>
                <a:gd name="connsiteY400" fmla="*/ 6165130 h 7639182"/>
                <a:gd name="connsiteX401" fmla="*/ 1403728 w 3900143"/>
                <a:gd name="connsiteY401" fmla="*/ 6143560 h 7639182"/>
                <a:gd name="connsiteX402" fmla="*/ 1403655 w 3900143"/>
                <a:gd name="connsiteY402" fmla="*/ 6140642 h 7639182"/>
                <a:gd name="connsiteX403" fmla="*/ 1503096 w 3900143"/>
                <a:gd name="connsiteY403" fmla="*/ 6141888 h 7639182"/>
                <a:gd name="connsiteX404" fmla="*/ 1571095 w 3900143"/>
                <a:gd name="connsiteY404" fmla="*/ 6091484 h 7639182"/>
                <a:gd name="connsiteX405" fmla="*/ 1516393 w 3900143"/>
                <a:gd name="connsiteY405" fmla="*/ 6062338 h 7639182"/>
                <a:gd name="connsiteX406" fmla="*/ 1450133 w 3900143"/>
                <a:gd name="connsiteY406" fmla="*/ 6102410 h 7639182"/>
                <a:gd name="connsiteX407" fmla="*/ 1367621 w 3900143"/>
                <a:gd name="connsiteY407" fmla="*/ 6073904 h 7639182"/>
                <a:gd name="connsiteX408" fmla="*/ 1368032 w 3900143"/>
                <a:gd name="connsiteY408" fmla="*/ 6071782 h 7639182"/>
                <a:gd name="connsiteX409" fmla="*/ 1447176 w 3900143"/>
                <a:gd name="connsiteY409" fmla="*/ 6084578 h 7639182"/>
                <a:gd name="connsiteX410" fmla="*/ 1510240 w 3900143"/>
                <a:gd name="connsiteY410" fmla="*/ 6055484 h 7639182"/>
                <a:gd name="connsiteX411" fmla="*/ 1486622 w 3900143"/>
                <a:gd name="connsiteY411" fmla="*/ 6006642 h 7639182"/>
                <a:gd name="connsiteX412" fmla="*/ 1414543 w 3900143"/>
                <a:gd name="connsiteY412" fmla="*/ 6029176 h 7639182"/>
                <a:gd name="connsiteX413" fmla="*/ 1329718 w 3900143"/>
                <a:gd name="connsiteY413" fmla="*/ 6029560 h 7639182"/>
                <a:gd name="connsiteX414" fmla="*/ 1344406 w 3900143"/>
                <a:gd name="connsiteY414" fmla="*/ 6021872 h 7639182"/>
                <a:gd name="connsiteX415" fmla="*/ 1407726 w 3900143"/>
                <a:gd name="connsiteY415" fmla="*/ 6003922 h 7639182"/>
                <a:gd name="connsiteX416" fmla="*/ 1485721 w 3900143"/>
                <a:gd name="connsiteY416" fmla="*/ 6002360 h 7639182"/>
                <a:gd name="connsiteX417" fmla="*/ 1493320 w 3900143"/>
                <a:gd name="connsiteY417" fmla="*/ 5943366 h 7639182"/>
                <a:gd name="connsiteX418" fmla="*/ 1422277 w 3900143"/>
                <a:gd name="connsiteY418" fmla="*/ 5934448 h 7639182"/>
                <a:gd name="connsiteX419" fmla="*/ 1351654 w 3900143"/>
                <a:gd name="connsiteY419" fmla="*/ 5973024 h 7639182"/>
                <a:gd name="connsiteX420" fmla="*/ 1350566 w 3900143"/>
                <a:gd name="connsiteY420" fmla="*/ 5971078 h 7639182"/>
                <a:gd name="connsiteX421" fmla="*/ 1367750 w 3900143"/>
                <a:gd name="connsiteY421" fmla="*/ 5937314 h 7639182"/>
                <a:gd name="connsiteX422" fmla="*/ 1390300 w 3900143"/>
                <a:gd name="connsiteY422" fmla="*/ 5924204 h 7639182"/>
                <a:gd name="connsiteX423" fmla="*/ 1419212 w 3900143"/>
                <a:gd name="connsiteY423" fmla="*/ 5915972 h 7639182"/>
                <a:gd name="connsiteX424" fmla="*/ 1497332 w 3900143"/>
                <a:gd name="connsiteY424" fmla="*/ 5935522 h 7639182"/>
                <a:gd name="connsiteX425" fmla="*/ 1574613 w 3900143"/>
                <a:gd name="connsiteY425" fmla="*/ 5879490 h 7639182"/>
                <a:gd name="connsiteX426" fmla="*/ 1629712 w 3900143"/>
                <a:gd name="connsiteY426" fmla="*/ 5886596 h 7639182"/>
                <a:gd name="connsiteX427" fmla="*/ 1595856 w 3900143"/>
                <a:gd name="connsiteY427" fmla="*/ 5826858 h 7639182"/>
                <a:gd name="connsiteX428" fmla="*/ 1644613 w 3900143"/>
                <a:gd name="connsiteY428" fmla="*/ 5717972 h 7639182"/>
                <a:gd name="connsiteX429" fmla="*/ 1684668 w 3900143"/>
                <a:gd name="connsiteY429" fmla="*/ 5702732 h 7639182"/>
                <a:gd name="connsiteX430" fmla="*/ 1691025 w 3900143"/>
                <a:gd name="connsiteY430" fmla="*/ 5702326 h 7639182"/>
                <a:gd name="connsiteX431" fmla="*/ 1666618 w 3900143"/>
                <a:gd name="connsiteY431" fmla="*/ 5626674 h 7639182"/>
                <a:gd name="connsiteX432" fmla="*/ 1666234 w 3900143"/>
                <a:gd name="connsiteY432" fmla="*/ 5541850 h 7639182"/>
                <a:gd name="connsiteX433" fmla="*/ 3050371 w 3900143"/>
                <a:gd name="connsiteY433" fmla="*/ 5527782 h 7639182"/>
                <a:gd name="connsiteX434" fmla="*/ 3051574 w 3900143"/>
                <a:gd name="connsiteY434" fmla="*/ 5529574 h 7639182"/>
                <a:gd name="connsiteX435" fmla="*/ 2986710 w 3900143"/>
                <a:gd name="connsiteY435" fmla="*/ 5587996 h 7639182"/>
                <a:gd name="connsiteX436" fmla="*/ 2902362 w 3900143"/>
                <a:gd name="connsiteY436" fmla="*/ 5565484 h 7639182"/>
                <a:gd name="connsiteX437" fmla="*/ 2902621 w 3900143"/>
                <a:gd name="connsiteY437" fmla="*/ 5563342 h 7639182"/>
                <a:gd name="connsiteX438" fmla="*/ 2982479 w 3900143"/>
                <a:gd name="connsiteY438" fmla="*/ 5570426 h 7639182"/>
                <a:gd name="connsiteX439" fmla="*/ 3050371 w 3900143"/>
                <a:gd name="connsiteY439" fmla="*/ 5527782 h 7639182"/>
                <a:gd name="connsiteX440" fmla="*/ 2673562 w 3900143"/>
                <a:gd name="connsiteY440" fmla="*/ 5526412 h 7639182"/>
                <a:gd name="connsiteX441" fmla="*/ 2653511 w 3900143"/>
                <a:gd name="connsiteY441" fmla="*/ 5527154 h 7639182"/>
                <a:gd name="connsiteX442" fmla="*/ 2635317 w 3900143"/>
                <a:gd name="connsiteY442" fmla="*/ 5535616 h 7639182"/>
                <a:gd name="connsiteX443" fmla="*/ 2616207 w 3900143"/>
                <a:gd name="connsiteY443" fmla="*/ 5588104 h 7639182"/>
                <a:gd name="connsiteX444" fmla="*/ 2677157 w 3900143"/>
                <a:gd name="connsiteY444" fmla="*/ 5625406 h 7639182"/>
                <a:gd name="connsiteX445" fmla="*/ 2714461 w 3900143"/>
                <a:gd name="connsiteY445" fmla="*/ 5564458 h 7639182"/>
                <a:gd name="connsiteX446" fmla="*/ 2673562 w 3900143"/>
                <a:gd name="connsiteY446" fmla="*/ 5526412 h 7639182"/>
                <a:gd name="connsiteX447" fmla="*/ 1691893 w 3900143"/>
                <a:gd name="connsiteY447" fmla="*/ 5500560 h 7639182"/>
                <a:gd name="connsiteX448" fmla="*/ 1653884 w 3900143"/>
                <a:gd name="connsiteY448" fmla="*/ 5502992 h 7639182"/>
                <a:gd name="connsiteX449" fmla="*/ 1584097 w 3900143"/>
                <a:gd name="connsiteY449" fmla="*/ 5529544 h 7639182"/>
                <a:gd name="connsiteX450" fmla="*/ 1499150 w 3900143"/>
                <a:gd name="connsiteY450" fmla="*/ 5719250 h 7639182"/>
                <a:gd name="connsiteX451" fmla="*/ 1558133 w 3900143"/>
                <a:gd name="connsiteY451" fmla="*/ 5823326 h 7639182"/>
                <a:gd name="connsiteX452" fmla="*/ 1462139 w 3900143"/>
                <a:gd name="connsiteY452" fmla="*/ 5810952 h 7639182"/>
                <a:gd name="connsiteX453" fmla="*/ 1307405 w 3900143"/>
                <a:gd name="connsiteY453" fmla="*/ 6027212 h 7639182"/>
                <a:gd name="connsiteX454" fmla="*/ 1523666 w 3900143"/>
                <a:gd name="connsiteY454" fmla="*/ 6181944 h 7639182"/>
                <a:gd name="connsiteX455" fmla="*/ 1608324 w 3900143"/>
                <a:gd name="connsiteY455" fmla="*/ 6141326 h 7639182"/>
                <a:gd name="connsiteX456" fmla="*/ 1589879 w 3900143"/>
                <a:gd name="connsiteY456" fmla="*/ 6250596 h 7639182"/>
                <a:gd name="connsiteX457" fmla="*/ 1806139 w 3900143"/>
                <a:gd name="connsiteY457" fmla="*/ 6405328 h 7639182"/>
                <a:gd name="connsiteX458" fmla="*/ 1960873 w 3900143"/>
                <a:gd name="connsiteY458" fmla="*/ 6189068 h 7639182"/>
                <a:gd name="connsiteX459" fmla="*/ 1918577 w 3900143"/>
                <a:gd name="connsiteY459" fmla="*/ 6102636 h 7639182"/>
                <a:gd name="connsiteX460" fmla="*/ 1987408 w 3900143"/>
                <a:gd name="connsiteY460" fmla="*/ 6105036 h 7639182"/>
                <a:gd name="connsiteX461" fmla="*/ 2142142 w 3900143"/>
                <a:gd name="connsiteY461" fmla="*/ 5888776 h 7639182"/>
                <a:gd name="connsiteX462" fmla="*/ 1925882 w 3900143"/>
                <a:gd name="connsiteY462" fmla="*/ 5734044 h 7639182"/>
                <a:gd name="connsiteX463" fmla="*/ 1853503 w 3900143"/>
                <a:gd name="connsiteY463" fmla="*/ 5763048 h 7639182"/>
                <a:gd name="connsiteX464" fmla="*/ 1870144 w 3900143"/>
                <a:gd name="connsiteY464" fmla="*/ 5657724 h 7639182"/>
                <a:gd name="connsiteX465" fmla="*/ 1691893 w 3900143"/>
                <a:gd name="connsiteY465" fmla="*/ 5500560 h 7639182"/>
                <a:gd name="connsiteX466" fmla="*/ 2403404 w 3900143"/>
                <a:gd name="connsiteY466" fmla="*/ 5475600 h 7639182"/>
                <a:gd name="connsiteX467" fmla="*/ 2468706 w 3900143"/>
                <a:gd name="connsiteY467" fmla="*/ 5506038 h 7639182"/>
                <a:gd name="connsiteX468" fmla="*/ 2468202 w 3900143"/>
                <a:gd name="connsiteY468" fmla="*/ 5508402 h 7639182"/>
                <a:gd name="connsiteX469" fmla="*/ 2369873 w 3900143"/>
                <a:gd name="connsiteY469" fmla="*/ 5498560 h 7639182"/>
                <a:gd name="connsiteX470" fmla="*/ 2282083 w 3900143"/>
                <a:gd name="connsiteY470" fmla="*/ 5543930 h 7639182"/>
                <a:gd name="connsiteX471" fmla="*/ 2280744 w 3900143"/>
                <a:gd name="connsiteY471" fmla="*/ 5541920 h 7639182"/>
                <a:gd name="connsiteX472" fmla="*/ 2302207 w 3900143"/>
                <a:gd name="connsiteY472" fmla="*/ 5504896 h 7639182"/>
                <a:gd name="connsiteX473" fmla="*/ 2366148 w 3900143"/>
                <a:gd name="connsiteY473" fmla="*/ 5479054 h 7639182"/>
                <a:gd name="connsiteX474" fmla="*/ 2403404 w 3900143"/>
                <a:gd name="connsiteY474" fmla="*/ 5475600 h 7639182"/>
                <a:gd name="connsiteX475" fmla="*/ 3029237 w 3900143"/>
                <a:gd name="connsiteY475" fmla="*/ 5474512 h 7639182"/>
                <a:gd name="connsiteX476" fmla="*/ 3066278 w 3900143"/>
                <a:gd name="connsiteY476" fmla="*/ 5475690 h 7639182"/>
                <a:gd name="connsiteX477" fmla="*/ 2990313 w 3900143"/>
                <a:gd name="connsiteY477" fmla="*/ 5506860 h 7639182"/>
                <a:gd name="connsiteX478" fmla="*/ 2905737 w 3900143"/>
                <a:gd name="connsiteY478" fmla="*/ 5513332 h 7639182"/>
                <a:gd name="connsiteX479" fmla="*/ 2919835 w 3900143"/>
                <a:gd name="connsiteY479" fmla="*/ 5504610 h 7639182"/>
                <a:gd name="connsiteX480" fmla="*/ 2981702 w 3900143"/>
                <a:gd name="connsiteY480" fmla="*/ 5482164 h 7639182"/>
                <a:gd name="connsiteX481" fmla="*/ 3029237 w 3900143"/>
                <a:gd name="connsiteY481" fmla="*/ 5474512 h 7639182"/>
                <a:gd name="connsiteX482" fmla="*/ 2648953 w 3900143"/>
                <a:gd name="connsiteY482" fmla="*/ 5417140 h 7639182"/>
                <a:gd name="connsiteX483" fmla="*/ 2703817 w 3900143"/>
                <a:gd name="connsiteY483" fmla="*/ 5468176 h 7639182"/>
                <a:gd name="connsiteX484" fmla="*/ 2700559 w 3900143"/>
                <a:gd name="connsiteY484" fmla="*/ 5506478 h 7639182"/>
                <a:gd name="connsiteX485" fmla="*/ 2725834 w 3900143"/>
                <a:gd name="connsiteY485" fmla="*/ 5494176 h 7639182"/>
                <a:gd name="connsiteX486" fmla="*/ 2807596 w 3900143"/>
                <a:gd name="connsiteY486" fmla="*/ 5544216 h 7639182"/>
                <a:gd name="connsiteX487" fmla="*/ 2757555 w 3900143"/>
                <a:gd name="connsiteY487" fmla="*/ 5625980 h 7639182"/>
                <a:gd name="connsiteX488" fmla="*/ 2732744 w 3900143"/>
                <a:gd name="connsiteY488" fmla="*/ 5626896 h 7639182"/>
                <a:gd name="connsiteX489" fmla="*/ 2750188 w 3900143"/>
                <a:gd name="connsiteY489" fmla="*/ 5656880 h 7639182"/>
                <a:gd name="connsiteX490" fmla="*/ 2700146 w 3900143"/>
                <a:gd name="connsiteY490" fmla="*/ 5738646 h 7639182"/>
                <a:gd name="connsiteX491" fmla="*/ 2618383 w 3900143"/>
                <a:gd name="connsiteY491" fmla="*/ 5688604 h 7639182"/>
                <a:gd name="connsiteX492" fmla="*/ 2622189 w 3900143"/>
                <a:gd name="connsiteY492" fmla="*/ 5648836 h 7639182"/>
                <a:gd name="connsiteX493" fmla="*/ 2592799 w 3900143"/>
                <a:gd name="connsiteY493" fmla="*/ 5665632 h 7639182"/>
                <a:gd name="connsiteX494" fmla="*/ 2511036 w 3900143"/>
                <a:gd name="connsiteY494" fmla="*/ 5615590 h 7639182"/>
                <a:gd name="connsiteX495" fmla="*/ 2561077 w 3900143"/>
                <a:gd name="connsiteY495" fmla="*/ 5533828 h 7639182"/>
                <a:gd name="connsiteX496" fmla="*/ 2595915 w 3900143"/>
                <a:gd name="connsiteY496" fmla="*/ 5535794 h 7639182"/>
                <a:gd name="connsiteX497" fmla="*/ 2572013 w 3900143"/>
                <a:gd name="connsiteY497" fmla="*/ 5499898 h 7639182"/>
                <a:gd name="connsiteX498" fmla="*/ 2597648 w 3900143"/>
                <a:gd name="connsiteY498" fmla="*/ 5429488 h 7639182"/>
                <a:gd name="connsiteX499" fmla="*/ 2622054 w 3900143"/>
                <a:gd name="connsiteY499" fmla="*/ 5418134 h 7639182"/>
                <a:gd name="connsiteX500" fmla="*/ 2648953 w 3900143"/>
                <a:gd name="connsiteY500" fmla="*/ 5417140 h 7639182"/>
                <a:gd name="connsiteX501" fmla="*/ 2962101 w 3900143"/>
                <a:gd name="connsiteY501" fmla="*/ 5403052 h 7639182"/>
                <a:gd name="connsiteX502" fmla="*/ 3016966 w 3900143"/>
                <a:gd name="connsiteY502" fmla="*/ 5430724 h 7639182"/>
                <a:gd name="connsiteX503" fmla="*/ 3016726 w 3900143"/>
                <a:gd name="connsiteY503" fmla="*/ 5432938 h 7639182"/>
                <a:gd name="connsiteX504" fmla="*/ 2936650 w 3900143"/>
                <a:gd name="connsiteY504" fmla="*/ 5424952 h 7639182"/>
                <a:gd name="connsiteX505" fmla="*/ 2868978 w 3900143"/>
                <a:gd name="connsiteY505" fmla="*/ 5468498 h 7639182"/>
                <a:gd name="connsiteX506" fmla="*/ 2867755 w 3900143"/>
                <a:gd name="connsiteY506" fmla="*/ 5466634 h 7639182"/>
                <a:gd name="connsiteX507" fmla="*/ 2882470 w 3900143"/>
                <a:gd name="connsiteY507" fmla="*/ 5431726 h 7639182"/>
                <a:gd name="connsiteX508" fmla="*/ 2904022 w 3900143"/>
                <a:gd name="connsiteY508" fmla="*/ 5417030 h 7639182"/>
                <a:gd name="connsiteX509" fmla="*/ 2932269 w 3900143"/>
                <a:gd name="connsiteY509" fmla="*/ 5406746 h 7639182"/>
                <a:gd name="connsiteX510" fmla="*/ 2962101 w 3900143"/>
                <a:gd name="connsiteY510" fmla="*/ 5403052 h 7639182"/>
                <a:gd name="connsiteX511" fmla="*/ 2647920 w 3900143"/>
                <a:gd name="connsiteY511" fmla="*/ 5400626 h 7639182"/>
                <a:gd name="connsiteX512" fmla="*/ 2618276 w 3900143"/>
                <a:gd name="connsiteY512" fmla="*/ 5401722 h 7639182"/>
                <a:gd name="connsiteX513" fmla="*/ 2591377 w 3900143"/>
                <a:gd name="connsiteY513" fmla="*/ 5414234 h 7639182"/>
                <a:gd name="connsiteX514" fmla="*/ 2563123 w 3900143"/>
                <a:gd name="connsiteY514" fmla="*/ 5491832 h 7639182"/>
                <a:gd name="connsiteX515" fmla="*/ 2589465 w 3900143"/>
                <a:gd name="connsiteY515" fmla="*/ 5531394 h 7639182"/>
                <a:gd name="connsiteX516" fmla="*/ 2551073 w 3900143"/>
                <a:gd name="connsiteY516" fmla="*/ 5529228 h 7639182"/>
                <a:gd name="connsiteX517" fmla="*/ 2495922 w 3900143"/>
                <a:gd name="connsiteY517" fmla="*/ 5619340 h 7639182"/>
                <a:gd name="connsiteX518" fmla="*/ 2586032 w 3900143"/>
                <a:gd name="connsiteY518" fmla="*/ 5674490 h 7639182"/>
                <a:gd name="connsiteX519" fmla="*/ 2618423 w 3900143"/>
                <a:gd name="connsiteY519" fmla="*/ 5655978 h 7639182"/>
                <a:gd name="connsiteX520" fmla="*/ 2614230 w 3900143"/>
                <a:gd name="connsiteY520" fmla="*/ 5699804 h 7639182"/>
                <a:gd name="connsiteX521" fmla="*/ 2704339 w 3900143"/>
                <a:gd name="connsiteY521" fmla="*/ 5754956 h 7639182"/>
                <a:gd name="connsiteX522" fmla="*/ 2759491 w 3900143"/>
                <a:gd name="connsiteY522" fmla="*/ 5664846 h 7639182"/>
                <a:gd name="connsiteX523" fmla="*/ 2740265 w 3900143"/>
                <a:gd name="connsiteY523" fmla="*/ 5631800 h 7639182"/>
                <a:gd name="connsiteX524" fmla="*/ 2767610 w 3900143"/>
                <a:gd name="connsiteY524" fmla="*/ 5630790 h 7639182"/>
                <a:gd name="connsiteX525" fmla="*/ 2822761 w 3900143"/>
                <a:gd name="connsiteY525" fmla="*/ 5540678 h 7639182"/>
                <a:gd name="connsiteX526" fmla="*/ 2732649 w 3900143"/>
                <a:gd name="connsiteY526" fmla="*/ 5485526 h 7639182"/>
                <a:gd name="connsiteX527" fmla="*/ 2704793 w 3900143"/>
                <a:gd name="connsiteY527" fmla="*/ 5499084 h 7639182"/>
                <a:gd name="connsiteX528" fmla="*/ 2708386 w 3900143"/>
                <a:gd name="connsiteY528" fmla="*/ 5456874 h 7639182"/>
                <a:gd name="connsiteX529" fmla="*/ 2647920 w 3900143"/>
                <a:gd name="connsiteY529" fmla="*/ 5400626 h 7639182"/>
                <a:gd name="connsiteX530" fmla="*/ 2906521 w 3900143"/>
                <a:gd name="connsiteY530" fmla="*/ 5348820 h 7639182"/>
                <a:gd name="connsiteX531" fmla="*/ 2971822 w 3900143"/>
                <a:gd name="connsiteY531" fmla="*/ 5379260 h 7639182"/>
                <a:gd name="connsiteX532" fmla="*/ 2971317 w 3900143"/>
                <a:gd name="connsiteY532" fmla="*/ 5381618 h 7639182"/>
                <a:gd name="connsiteX533" fmla="*/ 2872990 w 3900143"/>
                <a:gd name="connsiteY533" fmla="*/ 5371778 h 7639182"/>
                <a:gd name="connsiteX534" fmla="*/ 2785200 w 3900143"/>
                <a:gd name="connsiteY534" fmla="*/ 5417148 h 7639182"/>
                <a:gd name="connsiteX535" fmla="*/ 2783862 w 3900143"/>
                <a:gd name="connsiteY535" fmla="*/ 5415140 h 7639182"/>
                <a:gd name="connsiteX536" fmla="*/ 2805324 w 3900143"/>
                <a:gd name="connsiteY536" fmla="*/ 5378116 h 7639182"/>
                <a:gd name="connsiteX537" fmla="*/ 2869264 w 3900143"/>
                <a:gd name="connsiteY537" fmla="*/ 5352272 h 7639182"/>
                <a:gd name="connsiteX538" fmla="*/ 2906521 w 3900143"/>
                <a:gd name="connsiteY538" fmla="*/ 5348820 h 7639182"/>
                <a:gd name="connsiteX539" fmla="*/ 2460857 w 3900143"/>
                <a:gd name="connsiteY539" fmla="*/ 5210498 h 7639182"/>
                <a:gd name="connsiteX540" fmla="*/ 2463219 w 3900143"/>
                <a:gd name="connsiteY540" fmla="*/ 5211002 h 7639182"/>
                <a:gd name="connsiteX541" fmla="*/ 2453377 w 3900143"/>
                <a:gd name="connsiteY541" fmla="*/ 5309330 h 7639182"/>
                <a:gd name="connsiteX542" fmla="*/ 2498745 w 3900143"/>
                <a:gd name="connsiteY542" fmla="*/ 5397120 h 7639182"/>
                <a:gd name="connsiteX543" fmla="*/ 2496737 w 3900143"/>
                <a:gd name="connsiteY543" fmla="*/ 5398458 h 7639182"/>
                <a:gd name="connsiteX544" fmla="*/ 2433870 w 3900143"/>
                <a:gd name="connsiteY544" fmla="*/ 5313054 h 7639182"/>
                <a:gd name="connsiteX545" fmla="*/ 2452167 w 3900143"/>
                <a:gd name="connsiteY545" fmla="*/ 5214136 h 7639182"/>
                <a:gd name="connsiteX546" fmla="*/ 2460857 w 3900143"/>
                <a:gd name="connsiteY546" fmla="*/ 5210498 h 7639182"/>
                <a:gd name="connsiteX547" fmla="*/ 2517067 w 3900143"/>
                <a:gd name="connsiteY547" fmla="*/ 5185104 h 7639182"/>
                <a:gd name="connsiteX548" fmla="*/ 2519281 w 3900143"/>
                <a:gd name="connsiteY548" fmla="*/ 5185344 h 7639182"/>
                <a:gd name="connsiteX549" fmla="*/ 2511298 w 3900143"/>
                <a:gd name="connsiteY549" fmla="*/ 5265418 h 7639182"/>
                <a:gd name="connsiteX550" fmla="*/ 2554842 w 3900143"/>
                <a:gd name="connsiteY550" fmla="*/ 5333092 h 7639182"/>
                <a:gd name="connsiteX551" fmla="*/ 2552977 w 3900143"/>
                <a:gd name="connsiteY551" fmla="*/ 5334316 h 7639182"/>
                <a:gd name="connsiteX552" fmla="*/ 2493090 w 3900143"/>
                <a:gd name="connsiteY552" fmla="*/ 5269802 h 7639182"/>
                <a:gd name="connsiteX553" fmla="*/ 2508981 w 3900143"/>
                <a:gd name="connsiteY553" fmla="*/ 5188654 h 7639182"/>
                <a:gd name="connsiteX554" fmla="*/ 2517067 w 3900143"/>
                <a:gd name="connsiteY554" fmla="*/ 5185104 h 7639182"/>
                <a:gd name="connsiteX555" fmla="*/ 2568340 w 3900143"/>
                <a:gd name="connsiteY555" fmla="*/ 5161962 h 7639182"/>
                <a:gd name="connsiteX556" fmla="*/ 2599509 w 3900143"/>
                <a:gd name="connsiteY556" fmla="*/ 5237928 h 7639182"/>
                <a:gd name="connsiteX557" fmla="*/ 2606230 w 3900143"/>
                <a:gd name="connsiteY557" fmla="*/ 5320022 h 7639182"/>
                <a:gd name="connsiteX558" fmla="*/ 2728454 w 3900143"/>
                <a:gd name="connsiteY558" fmla="*/ 5400782 h 7639182"/>
                <a:gd name="connsiteX559" fmla="*/ 2723266 w 3900143"/>
                <a:gd name="connsiteY559" fmla="*/ 5461762 h 7639182"/>
                <a:gd name="connsiteX560" fmla="*/ 2763507 w 3900143"/>
                <a:gd name="connsiteY560" fmla="*/ 5442176 h 7639182"/>
                <a:gd name="connsiteX561" fmla="*/ 2893687 w 3900143"/>
                <a:gd name="connsiteY561" fmla="*/ 5521850 h 7639182"/>
                <a:gd name="connsiteX562" fmla="*/ 2852977 w 3900143"/>
                <a:gd name="connsiteY562" fmla="*/ 5633860 h 7639182"/>
                <a:gd name="connsiteX563" fmla="*/ 2950908 w 3900143"/>
                <a:gd name="connsiteY563" fmla="*/ 5645676 h 7639182"/>
                <a:gd name="connsiteX564" fmla="*/ 3033236 w 3900143"/>
                <a:gd name="connsiteY564" fmla="*/ 5589886 h 7639182"/>
                <a:gd name="connsiteX565" fmla="*/ 3034778 w 3900143"/>
                <a:gd name="connsiteY565" fmla="*/ 5592362 h 7639182"/>
                <a:gd name="connsiteX566" fmla="*/ 2956691 w 3900143"/>
                <a:gd name="connsiteY566" fmla="*/ 5669704 h 7639182"/>
                <a:gd name="connsiteX567" fmla="*/ 2851964 w 3900143"/>
                <a:gd name="connsiteY567" fmla="*/ 5636360 h 7639182"/>
                <a:gd name="connsiteX568" fmla="*/ 2852134 w 3900143"/>
                <a:gd name="connsiteY568" fmla="*/ 5634396 h 7639182"/>
                <a:gd name="connsiteX569" fmla="*/ 2814014 w 3900143"/>
                <a:gd name="connsiteY569" fmla="*/ 5652032 h 7639182"/>
                <a:gd name="connsiteX570" fmla="*/ 2774509 w 3900143"/>
                <a:gd name="connsiteY570" fmla="*/ 5653492 h 7639182"/>
                <a:gd name="connsiteX571" fmla="*/ 2802283 w 3900143"/>
                <a:gd name="connsiteY571" fmla="*/ 5701232 h 7639182"/>
                <a:gd name="connsiteX572" fmla="*/ 2804410 w 3900143"/>
                <a:gd name="connsiteY572" fmla="*/ 5735690 h 7639182"/>
                <a:gd name="connsiteX573" fmla="*/ 2889920 w 3900143"/>
                <a:gd name="connsiteY573" fmla="*/ 5799664 h 7639182"/>
                <a:gd name="connsiteX574" fmla="*/ 2876142 w 3900143"/>
                <a:gd name="connsiteY574" fmla="*/ 5908706 h 7639182"/>
                <a:gd name="connsiteX575" fmla="*/ 2873237 w 3900143"/>
                <a:gd name="connsiteY575" fmla="*/ 5908988 h 7639182"/>
                <a:gd name="connsiteX576" fmla="*/ 2867340 w 3900143"/>
                <a:gd name="connsiteY576" fmla="*/ 5809716 h 7639182"/>
                <a:gd name="connsiteX577" fmla="*/ 2804013 w 3900143"/>
                <a:gd name="connsiteY577" fmla="*/ 5741814 h 7639182"/>
                <a:gd name="connsiteX578" fmla="*/ 2775411 w 3900143"/>
                <a:gd name="connsiteY578" fmla="*/ 5800772 h 7639182"/>
                <a:gd name="connsiteX579" fmla="*/ 2831783 w 3900143"/>
                <a:gd name="connsiteY579" fmla="*/ 5865390 h 7639182"/>
                <a:gd name="connsiteX580" fmla="*/ 2809272 w 3900143"/>
                <a:gd name="connsiteY580" fmla="*/ 5949736 h 7639182"/>
                <a:gd name="connsiteX581" fmla="*/ 2807128 w 3900143"/>
                <a:gd name="connsiteY581" fmla="*/ 5949476 h 7639182"/>
                <a:gd name="connsiteX582" fmla="*/ 2814214 w 3900143"/>
                <a:gd name="connsiteY582" fmla="*/ 5869618 h 7639182"/>
                <a:gd name="connsiteX583" fmla="*/ 2773061 w 3900143"/>
                <a:gd name="connsiteY583" fmla="*/ 5802890 h 7639182"/>
                <a:gd name="connsiteX584" fmla="*/ 2722609 w 3900143"/>
                <a:gd name="connsiteY584" fmla="*/ 5831412 h 7639182"/>
                <a:gd name="connsiteX585" fmla="*/ 2671489 w 3900143"/>
                <a:gd name="connsiteY585" fmla="*/ 5830780 h 7639182"/>
                <a:gd name="connsiteX586" fmla="*/ 2666248 w 3900143"/>
                <a:gd name="connsiteY586" fmla="*/ 5905238 h 7639182"/>
                <a:gd name="connsiteX587" fmla="*/ 2709793 w 3900143"/>
                <a:gd name="connsiteY587" fmla="*/ 5972910 h 7639182"/>
                <a:gd name="connsiteX588" fmla="*/ 2707929 w 3900143"/>
                <a:gd name="connsiteY588" fmla="*/ 5974132 h 7639182"/>
                <a:gd name="connsiteX589" fmla="*/ 2648042 w 3900143"/>
                <a:gd name="connsiteY589" fmla="*/ 5909618 h 7639182"/>
                <a:gd name="connsiteX590" fmla="*/ 2663725 w 3900143"/>
                <a:gd name="connsiteY590" fmla="*/ 5828706 h 7639182"/>
                <a:gd name="connsiteX591" fmla="*/ 2592429 w 3900143"/>
                <a:gd name="connsiteY591" fmla="*/ 5751736 h 7639182"/>
                <a:gd name="connsiteX592" fmla="*/ 2598487 w 3900143"/>
                <a:gd name="connsiteY592" fmla="*/ 5688422 h 7639182"/>
                <a:gd name="connsiteX593" fmla="*/ 2551696 w 3900143"/>
                <a:gd name="connsiteY593" fmla="*/ 5715164 h 7639182"/>
                <a:gd name="connsiteX594" fmla="*/ 2524300 w 3900143"/>
                <a:gd name="connsiteY594" fmla="*/ 5717750 h 7639182"/>
                <a:gd name="connsiteX595" fmla="*/ 2458739 w 3900143"/>
                <a:gd name="connsiteY595" fmla="*/ 5794742 h 7639182"/>
                <a:gd name="connsiteX596" fmla="*/ 2349698 w 3900143"/>
                <a:gd name="connsiteY596" fmla="*/ 5780962 h 7639182"/>
                <a:gd name="connsiteX597" fmla="*/ 2349416 w 3900143"/>
                <a:gd name="connsiteY597" fmla="*/ 5778056 h 7639182"/>
                <a:gd name="connsiteX598" fmla="*/ 2448689 w 3900143"/>
                <a:gd name="connsiteY598" fmla="*/ 5772162 h 7639182"/>
                <a:gd name="connsiteX599" fmla="*/ 2512896 w 3900143"/>
                <a:gd name="connsiteY599" fmla="*/ 5717010 h 7639182"/>
                <a:gd name="connsiteX600" fmla="*/ 2456242 w 3900143"/>
                <a:gd name="connsiteY600" fmla="*/ 5691864 h 7639182"/>
                <a:gd name="connsiteX601" fmla="*/ 2393029 w 3900143"/>
                <a:gd name="connsiteY601" fmla="*/ 5736588 h 7639182"/>
                <a:gd name="connsiteX602" fmla="*/ 2308684 w 3900143"/>
                <a:gd name="connsiteY602" fmla="*/ 5714076 h 7639182"/>
                <a:gd name="connsiteX603" fmla="*/ 2308942 w 3900143"/>
                <a:gd name="connsiteY603" fmla="*/ 5711932 h 7639182"/>
                <a:gd name="connsiteX604" fmla="*/ 2388800 w 3900143"/>
                <a:gd name="connsiteY604" fmla="*/ 5719014 h 7639182"/>
                <a:gd name="connsiteX605" fmla="*/ 2449613 w 3900143"/>
                <a:gd name="connsiteY605" fmla="*/ 5685468 h 7639182"/>
                <a:gd name="connsiteX606" fmla="*/ 2422551 w 3900143"/>
                <a:gd name="connsiteY606" fmla="*/ 5638446 h 7639182"/>
                <a:gd name="connsiteX607" fmla="*/ 2352275 w 3900143"/>
                <a:gd name="connsiteY607" fmla="*/ 5666098 h 7639182"/>
                <a:gd name="connsiteX608" fmla="*/ 2267697 w 3900143"/>
                <a:gd name="connsiteY608" fmla="*/ 5672568 h 7639182"/>
                <a:gd name="connsiteX609" fmla="*/ 2281795 w 3900143"/>
                <a:gd name="connsiteY609" fmla="*/ 5663846 h 7639182"/>
                <a:gd name="connsiteX610" fmla="*/ 2343663 w 3900143"/>
                <a:gd name="connsiteY610" fmla="*/ 5641398 h 7639182"/>
                <a:gd name="connsiteX611" fmla="*/ 2421345 w 3900143"/>
                <a:gd name="connsiteY611" fmla="*/ 5634242 h 7639182"/>
                <a:gd name="connsiteX612" fmla="*/ 2424690 w 3900143"/>
                <a:gd name="connsiteY612" fmla="*/ 5574854 h 7639182"/>
                <a:gd name="connsiteX613" fmla="*/ 2353190 w 3900143"/>
                <a:gd name="connsiteY613" fmla="*/ 5571058 h 7639182"/>
                <a:gd name="connsiteX614" fmla="*/ 2285518 w 3900143"/>
                <a:gd name="connsiteY614" fmla="*/ 5614604 h 7639182"/>
                <a:gd name="connsiteX615" fmla="*/ 2284293 w 3900143"/>
                <a:gd name="connsiteY615" fmla="*/ 5612740 h 7639182"/>
                <a:gd name="connsiteX616" fmla="*/ 2299010 w 3900143"/>
                <a:gd name="connsiteY616" fmla="*/ 5577830 h 7639182"/>
                <a:gd name="connsiteX617" fmla="*/ 2320561 w 3900143"/>
                <a:gd name="connsiteY617" fmla="*/ 5563136 h 7639182"/>
                <a:gd name="connsiteX618" fmla="*/ 2348807 w 3900143"/>
                <a:gd name="connsiteY618" fmla="*/ 5552850 h 7639182"/>
                <a:gd name="connsiteX619" fmla="*/ 2428128 w 3900143"/>
                <a:gd name="connsiteY619" fmla="*/ 5566742 h 7639182"/>
                <a:gd name="connsiteX620" fmla="*/ 2501189 w 3900143"/>
                <a:gd name="connsiteY620" fmla="*/ 5505310 h 7639182"/>
                <a:gd name="connsiteX621" fmla="*/ 2556655 w 3900143"/>
                <a:gd name="connsiteY621" fmla="*/ 5508440 h 7639182"/>
                <a:gd name="connsiteX622" fmla="*/ 2518600 w 3900143"/>
                <a:gd name="connsiteY622" fmla="*/ 5451288 h 7639182"/>
                <a:gd name="connsiteX623" fmla="*/ 2559416 w 3900143"/>
                <a:gd name="connsiteY623" fmla="*/ 5339184 h 7639182"/>
                <a:gd name="connsiteX624" fmla="*/ 2598274 w 3900143"/>
                <a:gd name="connsiteY624" fmla="*/ 5321108 h 7639182"/>
                <a:gd name="connsiteX625" fmla="*/ 2604586 w 3900143"/>
                <a:gd name="connsiteY625" fmla="*/ 5320246 h 7639182"/>
                <a:gd name="connsiteX626" fmla="*/ 2574811 w 3900143"/>
                <a:gd name="connsiteY626" fmla="*/ 5246542 h 7639182"/>
                <a:gd name="connsiteX627" fmla="*/ 2568340 w 3900143"/>
                <a:gd name="connsiteY627" fmla="*/ 5161962 h 7639182"/>
                <a:gd name="connsiteX628" fmla="*/ 2618390 w 3900143"/>
                <a:gd name="connsiteY628" fmla="*/ 5160718 h 7639182"/>
                <a:gd name="connsiteX629" fmla="*/ 2676813 w 3900143"/>
                <a:gd name="connsiteY629" fmla="*/ 5225588 h 7639182"/>
                <a:gd name="connsiteX630" fmla="*/ 2654301 w 3900143"/>
                <a:gd name="connsiteY630" fmla="*/ 5309934 h 7639182"/>
                <a:gd name="connsiteX631" fmla="*/ 2652158 w 3900143"/>
                <a:gd name="connsiteY631" fmla="*/ 5309672 h 7639182"/>
                <a:gd name="connsiteX632" fmla="*/ 2659242 w 3900143"/>
                <a:gd name="connsiteY632" fmla="*/ 5229814 h 7639182"/>
                <a:gd name="connsiteX633" fmla="*/ 2616599 w 3900143"/>
                <a:gd name="connsiteY633" fmla="*/ 5161926 h 7639182"/>
                <a:gd name="connsiteX634" fmla="*/ 2618390 w 3900143"/>
                <a:gd name="connsiteY634" fmla="*/ 5160718 h 7639182"/>
                <a:gd name="connsiteX635" fmla="*/ 2682578 w 3900143"/>
                <a:gd name="connsiteY635" fmla="*/ 5155440 h 7639182"/>
                <a:gd name="connsiteX636" fmla="*/ 2749564 w 3900143"/>
                <a:gd name="connsiteY636" fmla="*/ 5220450 h 7639182"/>
                <a:gd name="connsiteX637" fmla="*/ 2735786 w 3900143"/>
                <a:gd name="connsiteY637" fmla="*/ 5329490 h 7639182"/>
                <a:gd name="connsiteX638" fmla="*/ 2732881 w 3900143"/>
                <a:gd name="connsiteY638" fmla="*/ 5329772 h 7639182"/>
                <a:gd name="connsiteX639" fmla="*/ 2726984 w 3900143"/>
                <a:gd name="connsiteY639" fmla="*/ 5230498 h 7639182"/>
                <a:gd name="connsiteX640" fmla="*/ 2657176 w 3900143"/>
                <a:gd name="connsiteY640" fmla="*/ 5159668 h 7639182"/>
                <a:gd name="connsiteX641" fmla="*/ 2659331 w 3900143"/>
                <a:gd name="connsiteY641" fmla="*/ 5157698 h 7639182"/>
                <a:gd name="connsiteX642" fmla="*/ 2682578 w 3900143"/>
                <a:gd name="connsiteY642" fmla="*/ 5155440 h 7639182"/>
                <a:gd name="connsiteX643" fmla="*/ 2590970 w 3900143"/>
                <a:gd name="connsiteY643" fmla="*/ 5118938 h 7639182"/>
                <a:gd name="connsiteX644" fmla="*/ 2553233 w 3900143"/>
                <a:gd name="connsiteY644" fmla="*/ 5124092 h 7639182"/>
                <a:gd name="connsiteX645" fmla="*/ 2485532 w 3900143"/>
                <a:gd name="connsiteY645" fmla="*/ 5155584 h 7639182"/>
                <a:gd name="connsiteX646" fmla="*/ 2414420 w 3900143"/>
                <a:gd name="connsiteY646" fmla="*/ 5350898 h 7639182"/>
                <a:gd name="connsiteX647" fmla="*/ 2480721 w 3900143"/>
                <a:gd name="connsiteY647" fmla="*/ 5450472 h 7639182"/>
                <a:gd name="connsiteX648" fmla="*/ 2384086 w 3900143"/>
                <a:gd name="connsiteY648" fmla="*/ 5445020 h 7639182"/>
                <a:gd name="connsiteX649" fmla="*/ 2245272 w 3900143"/>
                <a:gd name="connsiteY649" fmla="*/ 5671826 h 7639182"/>
                <a:gd name="connsiteX650" fmla="*/ 2472081 w 3900143"/>
                <a:gd name="connsiteY650" fmla="*/ 5810640 h 7639182"/>
                <a:gd name="connsiteX651" fmla="*/ 2553606 w 3900143"/>
                <a:gd name="connsiteY651" fmla="*/ 5764050 h 7639182"/>
                <a:gd name="connsiteX652" fmla="*/ 2543050 w 3900143"/>
                <a:gd name="connsiteY652" fmla="*/ 5874360 h 7639182"/>
                <a:gd name="connsiteX653" fmla="*/ 2769858 w 3900143"/>
                <a:gd name="connsiteY653" fmla="*/ 6013174 h 7639182"/>
                <a:gd name="connsiteX654" fmla="*/ 2908672 w 3900143"/>
                <a:gd name="connsiteY654" fmla="*/ 5786366 h 7639182"/>
                <a:gd name="connsiteX655" fmla="*/ 2860281 w 3900143"/>
                <a:gd name="connsiteY655" fmla="*/ 5703192 h 7639182"/>
                <a:gd name="connsiteX656" fmla="*/ 2929108 w 3900143"/>
                <a:gd name="connsiteY656" fmla="*/ 5700646 h 7639182"/>
                <a:gd name="connsiteX657" fmla="*/ 3067921 w 3900143"/>
                <a:gd name="connsiteY657" fmla="*/ 5473838 h 7639182"/>
                <a:gd name="connsiteX658" fmla="*/ 2841113 w 3900143"/>
                <a:gd name="connsiteY658" fmla="*/ 5335026 h 7639182"/>
                <a:gd name="connsiteX659" fmla="*/ 2771002 w 3900143"/>
                <a:gd name="connsiteY659" fmla="*/ 5369150 h 7639182"/>
                <a:gd name="connsiteX660" fmla="*/ 2780041 w 3900143"/>
                <a:gd name="connsiteY660" fmla="*/ 5262904 h 7639182"/>
                <a:gd name="connsiteX661" fmla="*/ 2590970 w 3900143"/>
                <a:gd name="connsiteY661" fmla="*/ 5118938 h 7639182"/>
                <a:gd name="connsiteX662" fmla="*/ 533251 w 3900143"/>
                <a:gd name="connsiteY662" fmla="*/ 4418694 h 7639182"/>
                <a:gd name="connsiteX663" fmla="*/ 384231 w 3900143"/>
                <a:gd name="connsiteY663" fmla="*/ 4588950 h 7639182"/>
                <a:gd name="connsiteX664" fmla="*/ 413019 w 3900143"/>
                <a:gd name="connsiteY664" fmla="*/ 5021768 h 7639182"/>
                <a:gd name="connsiteX665" fmla="*/ 583276 w 3900143"/>
                <a:gd name="connsiteY665" fmla="*/ 5170788 h 7639182"/>
                <a:gd name="connsiteX666" fmla="*/ 732296 w 3900143"/>
                <a:gd name="connsiteY666" fmla="*/ 5000532 h 7639182"/>
                <a:gd name="connsiteX667" fmla="*/ 703507 w 3900143"/>
                <a:gd name="connsiteY667" fmla="*/ 4567714 h 7639182"/>
                <a:gd name="connsiteX668" fmla="*/ 533251 w 3900143"/>
                <a:gd name="connsiteY668" fmla="*/ 4418694 h 7639182"/>
                <a:gd name="connsiteX669" fmla="*/ 1008036 w 3900143"/>
                <a:gd name="connsiteY669" fmla="*/ 4369880 h 7639182"/>
                <a:gd name="connsiteX670" fmla="*/ 892251 w 3900143"/>
                <a:gd name="connsiteY670" fmla="*/ 4530088 h 7639182"/>
                <a:gd name="connsiteX671" fmla="*/ 958786 w 3900143"/>
                <a:gd name="connsiteY671" fmla="*/ 4943442 h 7639182"/>
                <a:gd name="connsiteX672" fmla="*/ 1118995 w 3900143"/>
                <a:gd name="connsiteY672" fmla="*/ 5059226 h 7639182"/>
                <a:gd name="connsiteX673" fmla="*/ 1118995 w 3900143"/>
                <a:gd name="connsiteY673" fmla="*/ 5059228 h 7639182"/>
                <a:gd name="connsiteX674" fmla="*/ 1234779 w 3900143"/>
                <a:gd name="connsiteY674" fmla="*/ 4899018 h 7639182"/>
                <a:gd name="connsiteX675" fmla="*/ 1168245 w 3900143"/>
                <a:gd name="connsiteY675" fmla="*/ 4485664 h 7639182"/>
                <a:gd name="connsiteX676" fmla="*/ 1008036 w 3900143"/>
                <a:gd name="connsiteY676" fmla="*/ 4369880 h 7639182"/>
                <a:gd name="connsiteX677" fmla="*/ 1531769 w 3900143"/>
                <a:gd name="connsiteY677" fmla="*/ 4141062 h 7639182"/>
                <a:gd name="connsiteX678" fmla="*/ 1468283 w 3900143"/>
                <a:gd name="connsiteY678" fmla="*/ 4143492 h 7639182"/>
                <a:gd name="connsiteX679" fmla="*/ 1350420 w 3900143"/>
                <a:gd name="connsiteY679" fmla="*/ 4336630 h 7639182"/>
                <a:gd name="connsiteX680" fmla="*/ 1452467 w 3900143"/>
                <a:gd name="connsiteY680" fmla="*/ 4758232 h 7639182"/>
                <a:gd name="connsiteX681" fmla="*/ 1645605 w 3900143"/>
                <a:gd name="connsiteY681" fmla="*/ 4876094 h 7639182"/>
                <a:gd name="connsiteX682" fmla="*/ 1763468 w 3900143"/>
                <a:gd name="connsiteY682" fmla="*/ 4682956 h 7639182"/>
                <a:gd name="connsiteX683" fmla="*/ 1661422 w 3900143"/>
                <a:gd name="connsiteY683" fmla="*/ 4261354 h 7639182"/>
                <a:gd name="connsiteX684" fmla="*/ 1531769 w 3900143"/>
                <a:gd name="connsiteY684" fmla="*/ 4141062 h 7639182"/>
                <a:gd name="connsiteX685" fmla="*/ 1948390 w 3900143"/>
                <a:gd name="connsiteY685" fmla="*/ 3958388 h 7639182"/>
                <a:gd name="connsiteX686" fmla="*/ 1893140 w 3900143"/>
                <a:gd name="connsiteY686" fmla="*/ 3963688 h 7639182"/>
                <a:gd name="connsiteX687" fmla="*/ 1800013 w 3900143"/>
                <a:gd name="connsiteY687" fmla="*/ 4138044 h 7639182"/>
                <a:gd name="connsiteX688" fmla="*/ 1921670 w 3900143"/>
                <a:gd name="connsiteY688" fmla="*/ 4538652 h 7639182"/>
                <a:gd name="connsiteX689" fmla="*/ 2096027 w 3900143"/>
                <a:gd name="connsiteY689" fmla="*/ 4631780 h 7639182"/>
                <a:gd name="connsiteX690" fmla="*/ 2096027 w 3900143"/>
                <a:gd name="connsiteY690" fmla="*/ 4631782 h 7639182"/>
                <a:gd name="connsiteX691" fmla="*/ 2189154 w 3900143"/>
                <a:gd name="connsiteY691" fmla="*/ 4457424 h 7639182"/>
                <a:gd name="connsiteX692" fmla="*/ 2067497 w 3900143"/>
                <a:gd name="connsiteY692" fmla="*/ 4056814 h 7639182"/>
                <a:gd name="connsiteX693" fmla="*/ 1948390 w 3900143"/>
                <a:gd name="connsiteY693" fmla="*/ 3958388 h 7639182"/>
                <a:gd name="connsiteX694" fmla="*/ 2428892 w 3900143"/>
                <a:gd name="connsiteY694" fmla="*/ 3737122 h 7639182"/>
                <a:gd name="connsiteX695" fmla="*/ 2365406 w 3900143"/>
                <a:gd name="connsiteY695" fmla="*/ 3739552 h 7639182"/>
                <a:gd name="connsiteX696" fmla="*/ 2247543 w 3900143"/>
                <a:gd name="connsiteY696" fmla="*/ 3932690 h 7639182"/>
                <a:gd name="connsiteX697" fmla="*/ 2349590 w 3900143"/>
                <a:gd name="connsiteY697" fmla="*/ 4354292 h 7639182"/>
                <a:gd name="connsiteX698" fmla="*/ 2542728 w 3900143"/>
                <a:gd name="connsiteY698" fmla="*/ 4472154 h 7639182"/>
                <a:gd name="connsiteX699" fmla="*/ 2660591 w 3900143"/>
                <a:gd name="connsiteY699" fmla="*/ 4279016 h 7639182"/>
                <a:gd name="connsiteX700" fmla="*/ 2558545 w 3900143"/>
                <a:gd name="connsiteY700" fmla="*/ 3857414 h 7639182"/>
                <a:gd name="connsiteX701" fmla="*/ 2428892 w 3900143"/>
                <a:gd name="connsiteY701" fmla="*/ 3737122 h 7639182"/>
                <a:gd name="connsiteX702" fmla="*/ 1329356 w 3900143"/>
                <a:gd name="connsiteY702" fmla="*/ 3313758 h 7639182"/>
                <a:gd name="connsiteX703" fmla="*/ 82768 w 3900143"/>
                <a:gd name="connsiteY703" fmla="*/ 3570566 h 7639182"/>
                <a:gd name="connsiteX704" fmla="*/ 82768 w 3900143"/>
                <a:gd name="connsiteY704" fmla="*/ 3807048 h 7639182"/>
                <a:gd name="connsiteX705" fmla="*/ 1404373 w 3900143"/>
                <a:gd name="connsiteY705" fmla="*/ 3513806 h 7639182"/>
                <a:gd name="connsiteX706" fmla="*/ 1329356 w 3900143"/>
                <a:gd name="connsiteY706" fmla="*/ 3313758 h 7639182"/>
                <a:gd name="connsiteX707" fmla="*/ 2577375 w 3900143"/>
                <a:gd name="connsiteY707" fmla="*/ 3029658 h 7639182"/>
                <a:gd name="connsiteX708" fmla="*/ 158354 w 3900143"/>
                <a:gd name="connsiteY708" fmla="*/ 4000878 h 7639182"/>
                <a:gd name="connsiteX709" fmla="*/ 158354 w 3900143"/>
                <a:gd name="connsiteY709" fmla="*/ 4237362 h 7639182"/>
                <a:gd name="connsiteX710" fmla="*/ 2615475 w 3900143"/>
                <a:gd name="connsiteY710" fmla="*/ 3275666 h 7639182"/>
                <a:gd name="connsiteX711" fmla="*/ 2577375 w 3900143"/>
                <a:gd name="connsiteY711" fmla="*/ 3029658 h 7639182"/>
                <a:gd name="connsiteX712" fmla="*/ 2501789 w 3900143"/>
                <a:gd name="connsiteY712" fmla="*/ 2599344 h 7639182"/>
                <a:gd name="connsiteX713" fmla="*/ 1514584 w 3900143"/>
                <a:gd name="connsiteY713" fmla="*/ 3238500 h 7639182"/>
                <a:gd name="connsiteX714" fmla="*/ 1607582 w 3900143"/>
                <a:gd name="connsiteY714" fmla="*/ 3430694 h 7639182"/>
                <a:gd name="connsiteX715" fmla="*/ 2539889 w 3900143"/>
                <a:gd name="connsiteY715" fmla="*/ 2845352 h 7639182"/>
                <a:gd name="connsiteX716" fmla="*/ 2501789 w 3900143"/>
                <a:gd name="connsiteY716" fmla="*/ 2599344 h 7639182"/>
                <a:gd name="connsiteX717" fmla="*/ 1155542 w 3900143"/>
                <a:gd name="connsiteY717" fmla="*/ 837038 h 7639182"/>
                <a:gd name="connsiteX718" fmla="*/ 1269153 w 3900143"/>
                <a:gd name="connsiteY718" fmla="*/ 1842134 h 7639182"/>
                <a:gd name="connsiteX719" fmla="*/ 1188333 w 3900143"/>
                <a:gd name="connsiteY719" fmla="*/ 2914600 h 7639182"/>
                <a:gd name="connsiteX720" fmla="*/ 1347587 w 3900143"/>
                <a:gd name="connsiteY720" fmla="*/ 1857578 h 7639182"/>
                <a:gd name="connsiteX721" fmla="*/ 1155542 w 3900143"/>
                <a:gd name="connsiteY721" fmla="*/ 837038 h 7639182"/>
                <a:gd name="connsiteX722" fmla="*/ 599833 w 3900143"/>
                <a:gd name="connsiteY722" fmla="*/ 785710 h 7639182"/>
                <a:gd name="connsiteX723" fmla="*/ 713444 w 3900143"/>
                <a:gd name="connsiteY723" fmla="*/ 1790806 h 7639182"/>
                <a:gd name="connsiteX724" fmla="*/ 632624 w 3900143"/>
                <a:gd name="connsiteY724" fmla="*/ 2863272 h 7639182"/>
                <a:gd name="connsiteX725" fmla="*/ 791878 w 3900143"/>
                <a:gd name="connsiteY725" fmla="*/ 1806250 h 7639182"/>
                <a:gd name="connsiteX726" fmla="*/ 599833 w 3900143"/>
                <a:gd name="connsiteY726" fmla="*/ 785710 h 7639182"/>
                <a:gd name="connsiteX727" fmla="*/ 1654118 w 3900143"/>
                <a:gd name="connsiteY727" fmla="*/ 778522 h 7639182"/>
                <a:gd name="connsiteX728" fmla="*/ 1767729 w 3900143"/>
                <a:gd name="connsiteY728" fmla="*/ 1783618 h 7639182"/>
                <a:gd name="connsiteX729" fmla="*/ 1686909 w 3900143"/>
                <a:gd name="connsiteY729" fmla="*/ 2856084 h 7639182"/>
                <a:gd name="connsiteX730" fmla="*/ 1846163 w 3900143"/>
                <a:gd name="connsiteY730" fmla="*/ 1799062 h 7639182"/>
                <a:gd name="connsiteX731" fmla="*/ 1654118 w 3900143"/>
                <a:gd name="connsiteY731" fmla="*/ 778522 h 7639182"/>
                <a:gd name="connsiteX732" fmla="*/ 2299912 w 3900143"/>
                <a:gd name="connsiteY732" fmla="*/ 0 h 7639182"/>
                <a:gd name="connsiteX733" fmla="*/ 3900143 w 3900143"/>
                <a:gd name="connsiteY733" fmla="*/ 7260504 h 7639182"/>
                <a:gd name="connsiteX734" fmla="*/ 16043 w 3900143"/>
                <a:gd name="connsiteY734" fmla="*/ 7639182 h 7639182"/>
                <a:gd name="connsiteX735" fmla="*/ 0 w 3900143"/>
                <a:gd name="connsiteY735" fmla="*/ 395557 h 7639182"/>
                <a:gd name="connsiteX736" fmla="*/ 2299912 w 3900143"/>
                <a:gd name="connsiteY736" fmla="*/ 0 h 7639182"/>
                <a:gd name="connsiteX0" fmla="*/ 656239 w 3900375"/>
                <a:gd name="connsiteY0" fmla="*/ 6405884 h 7639182"/>
                <a:gd name="connsiteX1" fmla="*/ 664885 w 3900375"/>
                <a:gd name="connsiteY1" fmla="*/ 6487538 h 7639182"/>
                <a:gd name="connsiteX2" fmla="*/ 647412 w 3900375"/>
                <a:gd name="connsiteY2" fmla="*/ 6570544 h 7639182"/>
                <a:gd name="connsiteX3" fmla="*/ 638764 w 3900375"/>
                <a:gd name="connsiteY3" fmla="*/ 6488890 h 7639182"/>
                <a:gd name="connsiteX4" fmla="*/ 656239 w 3900375"/>
                <a:gd name="connsiteY4" fmla="*/ 6405884 h 7639182"/>
                <a:gd name="connsiteX5" fmla="*/ 543839 w 3900375"/>
                <a:gd name="connsiteY5" fmla="*/ 6330914 h 7639182"/>
                <a:gd name="connsiteX6" fmla="*/ 545963 w 3900375"/>
                <a:gd name="connsiteY6" fmla="*/ 6332058 h 7639182"/>
                <a:gd name="connsiteX7" fmla="*/ 508979 w 3900375"/>
                <a:gd name="connsiteY7" fmla="*/ 6423694 h 7639182"/>
                <a:gd name="connsiteX8" fmla="*/ 527946 w 3900375"/>
                <a:gd name="connsiteY8" fmla="*/ 6520676 h 7639182"/>
                <a:gd name="connsiteX9" fmla="*/ 525643 w 3900375"/>
                <a:gd name="connsiteY9" fmla="*/ 6521400 h 7639182"/>
                <a:gd name="connsiteX10" fmla="*/ 489209 w 3900375"/>
                <a:gd name="connsiteY10" fmla="*/ 6421808 h 7639182"/>
                <a:gd name="connsiteX11" fmla="*/ 534478 w 3900375"/>
                <a:gd name="connsiteY11" fmla="*/ 6331970 h 7639182"/>
                <a:gd name="connsiteX12" fmla="*/ 543839 w 3900375"/>
                <a:gd name="connsiteY12" fmla="*/ 6330914 h 7639182"/>
                <a:gd name="connsiteX13" fmla="*/ 1779873 w 3900375"/>
                <a:gd name="connsiteY13" fmla="*/ 6219954 h 7639182"/>
                <a:gd name="connsiteX14" fmla="*/ 1805509 w 3900375"/>
                <a:gd name="connsiteY14" fmla="*/ 6297960 h 7639182"/>
                <a:gd name="connsiteX15" fmla="*/ 1805895 w 3900375"/>
                <a:gd name="connsiteY15" fmla="*/ 6382784 h 7639182"/>
                <a:gd name="connsiteX16" fmla="*/ 1780258 w 3900375"/>
                <a:gd name="connsiteY16" fmla="*/ 6304780 h 7639182"/>
                <a:gd name="connsiteX17" fmla="*/ 1779873 w 3900375"/>
                <a:gd name="connsiteY17" fmla="*/ 6219954 h 7639182"/>
                <a:gd name="connsiteX18" fmla="*/ 896563 w 3900375"/>
                <a:gd name="connsiteY18" fmla="*/ 6198032 h 7639182"/>
                <a:gd name="connsiteX19" fmla="*/ 971241 w 3900375"/>
                <a:gd name="connsiteY19" fmla="*/ 6227198 h 7639182"/>
                <a:gd name="connsiteX20" fmla="*/ 1048359 w 3900375"/>
                <a:gd name="connsiteY20" fmla="*/ 6205274 h 7639182"/>
                <a:gd name="connsiteX21" fmla="*/ 1049013 w 3900375"/>
                <a:gd name="connsiteY21" fmla="*/ 6207332 h 7639182"/>
                <a:gd name="connsiteX22" fmla="*/ 970382 w 3900375"/>
                <a:gd name="connsiteY22" fmla="*/ 6245250 h 7639182"/>
                <a:gd name="connsiteX23" fmla="*/ 895714 w 3900375"/>
                <a:gd name="connsiteY23" fmla="*/ 6200016 h 7639182"/>
                <a:gd name="connsiteX24" fmla="*/ 896563 w 3900375"/>
                <a:gd name="connsiteY24" fmla="*/ 6198032 h 7639182"/>
                <a:gd name="connsiteX25" fmla="*/ 1654214 w 3900375"/>
                <a:gd name="connsiteY25" fmla="*/ 6170316 h 7639182"/>
                <a:gd name="connsiteX26" fmla="*/ 1656532 w 3900375"/>
                <a:gd name="connsiteY26" fmla="*/ 6170988 h 7639182"/>
                <a:gd name="connsiteX27" fmla="*/ 1639659 w 3900375"/>
                <a:gd name="connsiteY27" fmla="*/ 6268356 h 7639182"/>
                <a:gd name="connsiteX28" fmla="*/ 1678610 w 3900375"/>
                <a:gd name="connsiteY28" fmla="*/ 6359174 h 7639182"/>
                <a:gd name="connsiteX29" fmla="*/ 1676511 w 3900375"/>
                <a:gd name="connsiteY29" fmla="*/ 6360366 h 7639182"/>
                <a:gd name="connsiteX30" fmla="*/ 1619935 w 3900375"/>
                <a:gd name="connsiteY30" fmla="*/ 6270672 h 7639182"/>
                <a:gd name="connsiteX31" fmla="*/ 1645285 w 3900375"/>
                <a:gd name="connsiteY31" fmla="*/ 6173320 h 7639182"/>
                <a:gd name="connsiteX32" fmla="*/ 1654214 w 3900375"/>
                <a:gd name="connsiteY32" fmla="*/ 6170316 h 7639182"/>
                <a:gd name="connsiteX33" fmla="*/ 3336722 w 3900375"/>
                <a:gd name="connsiteY33" fmla="*/ 6146254 h 7639182"/>
                <a:gd name="connsiteX34" fmla="*/ 2136668 w 3900375"/>
                <a:gd name="connsiteY34" fmla="*/ 6782270 h 7639182"/>
                <a:gd name="connsiteX35" fmla="*/ 221584 w 3900375"/>
                <a:gd name="connsiteY35" fmla="*/ 6866014 h 7639182"/>
                <a:gd name="connsiteX36" fmla="*/ 2099171 w 3900375"/>
                <a:gd name="connsiteY36" fmla="*/ 6945540 h 7639182"/>
                <a:gd name="connsiteX37" fmla="*/ 3336722 w 3900375"/>
                <a:gd name="connsiteY37" fmla="*/ 6146254 h 7639182"/>
                <a:gd name="connsiteX38" fmla="*/ 995213 w 3900375"/>
                <a:gd name="connsiteY38" fmla="*/ 6142250 h 7639182"/>
                <a:gd name="connsiteX39" fmla="*/ 1078218 w 3900375"/>
                <a:gd name="connsiteY39" fmla="*/ 6159724 h 7639182"/>
                <a:gd name="connsiteX40" fmla="*/ 996564 w 3900375"/>
                <a:gd name="connsiteY40" fmla="*/ 6168372 h 7639182"/>
                <a:gd name="connsiteX41" fmla="*/ 913559 w 3900375"/>
                <a:gd name="connsiteY41" fmla="*/ 6150898 h 7639182"/>
                <a:gd name="connsiteX42" fmla="*/ 929537 w 3900375"/>
                <a:gd name="connsiteY42" fmla="*/ 6146472 h 7639182"/>
                <a:gd name="connsiteX43" fmla="*/ 995213 w 3900375"/>
                <a:gd name="connsiteY43" fmla="*/ 6142250 h 7639182"/>
                <a:gd name="connsiteX44" fmla="*/ 667556 w 3900375"/>
                <a:gd name="connsiteY44" fmla="*/ 6093528 h 7639182"/>
                <a:gd name="connsiteX45" fmla="*/ 647721 w 3900375"/>
                <a:gd name="connsiteY45" fmla="*/ 6096556 h 7639182"/>
                <a:gd name="connsiteX46" fmla="*/ 614676 w 3900375"/>
                <a:gd name="connsiteY46" fmla="*/ 6141590 h 7639182"/>
                <a:gd name="connsiteX47" fmla="*/ 662740 w 3900375"/>
                <a:gd name="connsiteY47" fmla="*/ 6194470 h 7639182"/>
                <a:gd name="connsiteX48" fmla="*/ 715620 w 3900375"/>
                <a:gd name="connsiteY48" fmla="*/ 6146410 h 7639182"/>
                <a:gd name="connsiteX49" fmla="*/ 667556 w 3900375"/>
                <a:gd name="connsiteY49" fmla="*/ 6093528 h 7639182"/>
                <a:gd name="connsiteX50" fmla="*/ 968880 w 3900375"/>
                <a:gd name="connsiteY50" fmla="*/ 6056008 h 7639182"/>
                <a:gd name="connsiteX51" fmla="*/ 1043472 w 3900375"/>
                <a:gd name="connsiteY51" fmla="*/ 6102746 h 7639182"/>
                <a:gd name="connsiteX52" fmla="*/ 1042622 w 3900375"/>
                <a:gd name="connsiteY52" fmla="*/ 6104804 h 7639182"/>
                <a:gd name="connsiteX53" fmla="*/ 967987 w 3900375"/>
                <a:gd name="connsiteY53" fmla="*/ 6074712 h 7639182"/>
                <a:gd name="connsiteX54" fmla="*/ 890828 w 3900375"/>
                <a:gd name="connsiteY54" fmla="*/ 6097562 h 7639182"/>
                <a:gd name="connsiteX55" fmla="*/ 890176 w 3900375"/>
                <a:gd name="connsiteY55" fmla="*/ 6095430 h 7639182"/>
                <a:gd name="connsiteX56" fmla="*/ 914078 w 3900375"/>
                <a:gd name="connsiteY56" fmla="*/ 6066040 h 7639182"/>
                <a:gd name="connsiteX57" fmla="*/ 938883 w 3900375"/>
                <a:gd name="connsiteY57" fmla="*/ 6057968 h 7639182"/>
                <a:gd name="connsiteX58" fmla="*/ 968880 w 3900375"/>
                <a:gd name="connsiteY58" fmla="*/ 6056008 h 7639182"/>
                <a:gd name="connsiteX59" fmla="*/ 923653 w 3900375"/>
                <a:gd name="connsiteY59" fmla="*/ 5986068 h 7639182"/>
                <a:gd name="connsiteX60" fmla="*/ 1014548 w 3900375"/>
                <a:gd name="connsiteY60" fmla="*/ 6040698 h 7639182"/>
                <a:gd name="connsiteX61" fmla="*/ 1013403 w 3900375"/>
                <a:gd name="connsiteY61" fmla="*/ 6042822 h 7639182"/>
                <a:gd name="connsiteX62" fmla="*/ 921766 w 3900375"/>
                <a:gd name="connsiteY62" fmla="*/ 6005838 h 7639182"/>
                <a:gd name="connsiteX63" fmla="*/ 824784 w 3900375"/>
                <a:gd name="connsiteY63" fmla="*/ 6024804 h 7639182"/>
                <a:gd name="connsiteX64" fmla="*/ 824062 w 3900375"/>
                <a:gd name="connsiteY64" fmla="*/ 6022502 h 7639182"/>
                <a:gd name="connsiteX65" fmla="*/ 855034 w 3900375"/>
                <a:gd name="connsiteY65" fmla="*/ 5992970 h 7639182"/>
                <a:gd name="connsiteX66" fmla="*/ 923653 w 3900375"/>
                <a:gd name="connsiteY66" fmla="*/ 5986068 h 7639182"/>
                <a:gd name="connsiteX67" fmla="*/ 667890 w 3900375"/>
                <a:gd name="connsiteY67" fmla="*/ 5980062 h 7639182"/>
                <a:gd name="connsiteX68" fmla="*/ 732367 w 3900375"/>
                <a:gd name="connsiteY68" fmla="*/ 6050998 h 7639182"/>
                <a:gd name="connsiteX69" fmla="*/ 718512 w 3900375"/>
                <a:gd name="connsiteY69" fmla="*/ 6086856 h 7639182"/>
                <a:gd name="connsiteX70" fmla="*/ 746221 w 3900375"/>
                <a:gd name="connsiteY70" fmla="*/ 6082124 h 7639182"/>
                <a:gd name="connsiteX71" fmla="*/ 810697 w 3900375"/>
                <a:gd name="connsiteY71" fmla="*/ 6153062 h 7639182"/>
                <a:gd name="connsiteX72" fmla="*/ 739760 w 3900375"/>
                <a:gd name="connsiteY72" fmla="*/ 6217538 h 7639182"/>
                <a:gd name="connsiteX73" fmla="*/ 715685 w 3900375"/>
                <a:gd name="connsiteY73" fmla="*/ 6211470 h 7639182"/>
                <a:gd name="connsiteX74" fmla="*/ 724034 w 3900375"/>
                <a:gd name="connsiteY74" fmla="*/ 6245140 h 7639182"/>
                <a:gd name="connsiteX75" fmla="*/ 653095 w 3900375"/>
                <a:gd name="connsiteY75" fmla="*/ 6309618 h 7639182"/>
                <a:gd name="connsiteX76" fmla="*/ 588619 w 3900375"/>
                <a:gd name="connsiteY76" fmla="*/ 6238680 h 7639182"/>
                <a:gd name="connsiteX77" fmla="*/ 603409 w 3900375"/>
                <a:gd name="connsiteY77" fmla="*/ 6201568 h 7639182"/>
                <a:gd name="connsiteX78" fmla="*/ 570492 w 3900375"/>
                <a:gd name="connsiteY78" fmla="*/ 6209462 h 7639182"/>
                <a:gd name="connsiteX79" fmla="*/ 506015 w 3900375"/>
                <a:gd name="connsiteY79" fmla="*/ 6138524 h 7639182"/>
                <a:gd name="connsiteX80" fmla="*/ 576953 w 3900375"/>
                <a:gd name="connsiteY80" fmla="*/ 6074048 h 7639182"/>
                <a:gd name="connsiteX81" fmla="*/ 609845 w 3900375"/>
                <a:gd name="connsiteY81" fmla="*/ 6085692 h 7639182"/>
                <a:gd name="connsiteX82" fmla="*/ 596953 w 3900375"/>
                <a:gd name="connsiteY82" fmla="*/ 6044538 h 7639182"/>
                <a:gd name="connsiteX83" fmla="*/ 641281 w 3900375"/>
                <a:gd name="connsiteY83" fmla="*/ 5984126 h 7639182"/>
                <a:gd name="connsiteX84" fmla="*/ 667890 w 3900375"/>
                <a:gd name="connsiteY84" fmla="*/ 5980062 h 7639182"/>
                <a:gd name="connsiteX85" fmla="*/ 405163 w 3900375"/>
                <a:gd name="connsiteY85" fmla="*/ 5966874 h 7639182"/>
                <a:gd name="connsiteX86" fmla="*/ 496060 w 3900375"/>
                <a:gd name="connsiteY86" fmla="*/ 6021500 h 7639182"/>
                <a:gd name="connsiteX87" fmla="*/ 494914 w 3900375"/>
                <a:gd name="connsiteY87" fmla="*/ 6023628 h 7639182"/>
                <a:gd name="connsiteX88" fmla="*/ 403277 w 3900375"/>
                <a:gd name="connsiteY88" fmla="*/ 5986642 h 7639182"/>
                <a:gd name="connsiteX89" fmla="*/ 306294 w 3900375"/>
                <a:gd name="connsiteY89" fmla="*/ 6005610 h 7639182"/>
                <a:gd name="connsiteX90" fmla="*/ 305571 w 3900375"/>
                <a:gd name="connsiteY90" fmla="*/ 6003306 h 7639182"/>
                <a:gd name="connsiteX91" fmla="*/ 336544 w 3900375"/>
                <a:gd name="connsiteY91" fmla="*/ 5973776 h 7639182"/>
                <a:gd name="connsiteX92" fmla="*/ 405163 w 3900375"/>
                <a:gd name="connsiteY92" fmla="*/ 5966874 h 7639182"/>
                <a:gd name="connsiteX93" fmla="*/ 668860 w 3900375"/>
                <a:gd name="connsiteY93" fmla="*/ 5963246 h 7639182"/>
                <a:gd name="connsiteX94" fmla="*/ 639533 w 3900375"/>
                <a:gd name="connsiteY94" fmla="*/ 5967726 h 7639182"/>
                <a:gd name="connsiteX95" fmla="*/ 590677 w 3900375"/>
                <a:gd name="connsiteY95" fmla="*/ 6034306 h 7639182"/>
                <a:gd name="connsiteX96" fmla="*/ 604886 w 3900375"/>
                <a:gd name="connsiteY96" fmla="*/ 6079662 h 7639182"/>
                <a:gd name="connsiteX97" fmla="*/ 568637 w 3900375"/>
                <a:gd name="connsiteY97" fmla="*/ 6066830 h 7639182"/>
                <a:gd name="connsiteX98" fmla="*/ 490456 w 3900375"/>
                <a:gd name="connsiteY98" fmla="*/ 6137890 h 7639182"/>
                <a:gd name="connsiteX99" fmla="*/ 561514 w 3900375"/>
                <a:gd name="connsiteY99" fmla="*/ 6216070 h 7639182"/>
                <a:gd name="connsiteX100" fmla="*/ 597794 w 3900375"/>
                <a:gd name="connsiteY100" fmla="*/ 6207370 h 7639182"/>
                <a:gd name="connsiteX101" fmla="*/ 581495 w 3900375"/>
                <a:gd name="connsiteY101" fmla="*/ 6248268 h 7639182"/>
                <a:gd name="connsiteX102" fmla="*/ 652553 w 3900375"/>
                <a:gd name="connsiteY102" fmla="*/ 6326450 h 7639182"/>
                <a:gd name="connsiteX103" fmla="*/ 730733 w 3900375"/>
                <a:gd name="connsiteY103" fmla="*/ 6255390 h 7639182"/>
                <a:gd name="connsiteX104" fmla="*/ 721531 w 3900375"/>
                <a:gd name="connsiteY104" fmla="*/ 6218284 h 7639182"/>
                <a:gd name="connsiteX105" fmla="*/ 748066 w 3900375"/>
                <a:gd name="connsiteY105" fmla="*/ 6224970 h 7639182"/>
                <a:gd name="connsiteX106" fmla="*/ 826246 w 3900375"/>
                <a:gd name="connsiteY106" fmla="*/ 6153912 h 7639182"/>
                <a:gd name="connsiteX107" fmla="*/ 755186 w 3900375"/>
                <a:gd name="connsiteY107" fmla="*/ 6075730 h 7639182"/>
                <a:gd name="connsiteX108" fmla="*/ 724647 w 3900375"/>
                <a:gd name="connsiteY108" fmla="*/ 6080944 h 7639182"/>
                <a:gd name="connsiteX109" fmla="*/ 739918 w 3900375"/>
                <a:gd name="connsiteY109" fmla="*/ 6041428 h 7639182"/>
                <a:gd name="connsiteX110" fmla="*/ 668860 w 3900375"/>
                <a:gd name="connsiteY110" fmla="*/ 5963246 h 7639182"/>
                <a:gd name="connsiteX111" fmla="*/ 2120998 w 3900375"/>
                <a:gd name="connsiteY111" fmla="*/ 5941320 h 7639182"/>
                <a:gd name="connsiteX112" fmla="*/ 2122070 w 3900375"/>
                <a:gd name="connsiteY112" fmla="*/ 5943194 h 7639182"/>
                <a:gd name="connsiteX113" fmla="*/ 2053179 w 3900375"/>
                <a:gd name="connsiteY113" fmla="*/ 5996810 h 7639182"/>
                <a:gd name="connsiteX114" fmla="*/ 1970665 w 3900375"/>
                <a:gd name="connsiteY114" fmla="*/ 5968302 h 7639182"/>
                <a:gd name="connsiteX115" fmla="*/ 1971077 w 3900375"/>
                <a:gd name="connsiteY115" fmla="*/ 5966184 h 7639182"/>
                <a:gd name="connsiteX116" fmla="*/ 2050221 w 3900375"/>
                <a:gd name="connsiteY116" fmla="*/ 5978982 h 7639182"/>
                <a:gd name="connsiteX117" fmla="*/ 2120998 w 3900375"/>
                <a:gd name="connsiteY117" fmla="*/ 5941320 h 7639182"/>
                <a:gd name="connsiteX118" fmla="*/ 1725206 w 3900375"/>
                <a:gd name="connsiteY118" fmla="*/ 5912210 h 7639182"/>
                <a:gd name="connsiteX119" fmla="*/ 1706452 w 3900375"/>
                <a:gd name="connsiteY119" fmla="*/ 5919346 h 7639182"/>
                <a:gd name="connsiteX120" fmla="*/ 1683624 w 3900375"/>
                <a:gd name="connsiteY120" fmla="*/ 5970326 h 7639182"/>
                <a:gd name="connsiteX121" fmla="*/ 1741740 w 3900375"/>
                <a:gd name="connsiteY121" fmla="*/ 6011908 h 7639182"/>
                <a:gd name="connsiteX122" fmla="*/ 1783322 w 3900375"/>
                <a:gd name="connsiteY122" fmla="*/ 5953794 h 7639182"/>
                <a:gd name="connsiteX123" fmla="*/ 1725206 w 3900375"/>
                <a:gd name="connsiteY123" fmla="*/ 5912210 h 7639182"/>
                <a:gd name="connsiteX124" fmla="*/ 2103742 w 3900375"/>
                <a:gd name="connsiteY124" fmla="*/ 5886672 h 7639182"/>
                <a:gd name="connsiteX125" fmla="*/ 2140603 w 3900375"/>
                <a:gd name="connsiteY125" fmla="*/ 5890506 h 7639182"/>
                <a:gd name="connsiteX126" fmla="*/ 2062597 w 3900375"/>
                <a:gd name="connsiteY126" fmla="*/ 5916144 h 7639182"/>
                <a:gd name="connsiteX127" fmla="*/ 1977774 w 3900375"/>
                <a:gd name="connsiteY127" fmla="*/ 5916528 h 7639182"/>
                <a:gd name="connsiteX128" fmla="*/ 1992462 w 3900375"/>
                <a:gd name="connsiteY128" fmla="*/ 5908840 h 7639182"/>
                <a:gd name="connsiteX129" fmla="*/ 2055780 w 3900375"/>
                <a:gd name="connsiteY129" fmla="*/ 5890892 h 7639182"/>
                <a:gd name="connsiteX130" fmla="*/ 2103742 w 3900375"/>
                <a:gd name="connsiteY130" fmla="*/ 5886672 h 7639182"/>
                <a:gd name="connsiteX131" fmla="*/ 1479444 w 3900375"/>
                <a:gd name="connsiteY131" fmla="*/ 5842840 h 7639182"/>
                <a:gd name="connsiteX132" fmla="*/ 1542393 w 3900375"/>
                <a:gd name="connsiteY132" fmla="*/ 5877886 h 7639182"/>
                <a:gd name="connsiteX133" fmla="*/ 1541721 w 3900375"/>
                <a:gd name="connsiteY133" fmla="*/ 5880208 h 7639182"/>
                <a:gd name="connsiteX134" fmla="*/ 1444352 w 3900375"/>
                <a:gd name="connsiteY134" fmla="*/ 5863334 h 7639182"/>
                <a:gd name="connsiteX135" fmla="*/ 1353532 w 3900375"/>
                <a:gd name="connsiteY135" fmla="*/ 5902286 h 7639182"/>
                <a:gd name="connsiteX136" fmla="*/ 1352341 w 3900375"/>
                <a:gd name="connsiteY136" fmla="*/ 5900186 h 7639182"/>
                <a:gd name="connsiteX137" fmla="*/ 1376405 w 3900375"/>
                <a:gd name="connsiteY137" fmla="*/ 5864798 h 7639182"/>
                <a:gd name="connsiteX138" fmla="*/ 1442036 w 3900375"/>
                <a:gd name="connsiteY138" fmla="*/ 5843610 h 7639182"/>
                <a:gd name="connsiteX139" fmla="*/ 1479444 w 3900375"/>
                <a:gd name="connsiteY139" fmla="*/ 5842840 h 7639182"/>
                <a:gd name="connsiteX140" fmla="*/ 2730356 w 3900375"/>
                <a:gd name="connsiteY140" fmla="*/ 5830180 h 7639182"/>
                <a:gd name="connsiteX141" fmla="*/ 2761525 w 3900375"/>
                <a:gd name="connsiteY141" fmla="*/ 5906144 h 7639182"/>
                <a:gd name="connsiteX142" fmla="*/ 2767998 w 3900375"/>
                <a:gd name="connsiteY142" fmla="*/ 5990722 h 7639182"/>
                <a:gd name="connsiteX143" fmla="*/ 2736828 w 3900375"/>
                <a:gd name="connsiteY143" fmla="*/ 5914758 h 7639182"/>
                <a:gd name="connsiteX144" fmla="*/ 2730356 w 3900375"/>
                <a:gd name="connsiteY144" fmla="*/ 5830180 h 7639182"/>
                <a:gd name="connsiteX145" fmla="*/ 2041908 w 3900375"/>
                <a:gd name="connsiteY145" fmla="*/ 5810578 h 7639182"/>
                <a:gd name="connsiteX146" fmla="*/ 2094645 w 3900375"/>
                <a:gd name="connsiteY146" fmla="*/ 5842116 h 7639182"/>
                <a:gd name="connsiteX147" fmla="*/ 2094247 w 3900375"/>
                <a:gd name="connsiteY147" fmla="*/ 5844308 h 7639182"/>
                <a:gd name="connsiteX148" fmla="*/ 2014950 w 3900375"/>
                <a:gd name="connsiteY148" fmla="*/ 5830596 h 7639182"/>
                <a:gd name="connsiteX149" fmla="*/ 1944328 w 3900375"/>
                <a:gd name="connsiteY149" fmla="*/ 5869170 h 7639182"/>
                <a:gd name="connsiteX150" fmla="*/ 1943241 w 3900375"/>
                <a:gd name="connsiteY150" fmla="*/ 5867224 h 7639182"/>
                <a:gd name="connsiteX151" fmla="*/ 1960424 w 3900375"/>
                <a:gd name="connsiteY151" fmla="*/ 5833462 h 7639182"/>
                <a:gd name="connsiteX152" fmla="*/ 1982975 w 3900375"/>
                <a:gd name="connsiteY152" fmla="*/ 5820352 h 7639182"/>
                <a:gd name="connsiteX153" fmla="*/ 2011888 w 3900375"/>
                <a:gd name="connsiteY153" fmla="*/ 5812122 h 7639182"/>
                <a:gd name="connsiteX154" fmla="*/ 2041908 w 3900375"/>
                <a:gd name="connsiteY154" fmla="*/ 5810578 h 7639182"/>
                <a:gd name="connsiteX155" fmla="*/ 1701655 w 3900375"/>
                <a:gd name="connsiteY155" fmla="*/ 5801216 h 7639182"/>
                <a:gd name="connsiteX156" fmla="*/ 1779616 w 3900375"/>
                <a:gd name="connsiteY156" fmla="*/ 5856996 h 7639182"/>
                <a:gd name="connsiteX157" fmla="*/ 1773617 w 3900375"/>
                <a:gd name="connsiteY157" fmla="*/ 5894966 h 7639182"/>
                <a:gd name="connsiteX158" fmla="*/ 1799710 w 3900375"/>
                <a:gd name="connsiteY158" fmla="*/ 5884510 h 7639182"/>
                <a:gd name="connsiteX159" fmla="*/ 1877670 w 3900375"/>
                <a:gd name="connsiteY159" fmla="*/ 5940290 h 7639182"/>
                <a:gd name="connsiteX160" fmla="*/ 1821889 w 3900375"/>
                <a:gd name="connsiteY160" fmla="*/ 6018250 h 7639182"/>
                <a:gd name="connsiteX161" fmla="*/ 1797076 w 3900375"/>
                <a:gd name="connsiteY161" fmla="*/ 6017384 h 7639182"/>
                <a:gd name="connsiteX162" fmla="*/ 1812324 w 3900375"/>
                <a:gd name="connsiteY162" fmla="*/ 6048542 h 7639182"/>
                <a:gd name="connsiteX163" fmla="*/ 1756542 w 3900375"/>
                <a:gd name="connsiteY163" fmla="*/ 6126506 h 7639182"/>
                <a:gd name="connsiteX164" fmla="*/ 1678582 w 3900375"/>
                <a:gd name="connsiteY164" fmla="*/ 6070724 h 7639182"/>
                <a:gd name="connsiteX165" fmla="*/ 1685232 w 3900375"/>
                <a:gd name="connsiteY165" fmla="*/ 6031332 h 7639182"/>
                <a:gd name="connsiteX166" fmla="*/ 1654712 w 3900375"/>
                <a:gd name="connsiteY166" fmla="*/ 6045974 h 7639182"/>
                <a:gd name="connsiteX167" fmla="*/ 1576752 w 3900375"/>
                <a:gd name="connsiteY167" fmla="*/ 5990194 h 7639182"/>
                <a:gd name="connsiteX168" fmla="*/ 1632532 w 3900375"/>
                <a:gd name="connsiteY168" fmla="*/ 5912234 h 7639182"/>
                <a:gd name="connsiteX169" fmla="*/ 1667138 w 3900375"/>
                <a:gd name="connsiteY169" fmla="*/ 5916696 h 7639182"/>
                <a:gd name="connsiteX170" fmla="*/ 1645875 w 3900375"/>
                <a:gd name="connsiteY170" fmla="*/ 5879176 h 7639182"/>
                <a:gd name="connsiteX171" fmla="*/ 1676498 w 3900375"/>
                <a:gd name="connsiteY171" fmla="*/ 5810788 h 7639182"/>
                <a:gd name="connsiteX172" fmla="*/ 1701655 w 3900375"/>
                <a:gd name="connsiteY172" fmla="*/ 5801216 h 7639182"/>
                <a:gd name="connsiteX173" fmla="*/ 2601458 w 3900375"/>
                <a:gd name="connsiteY173" fmla="*/ 5789688 h 7639182"/>
                <a:gd name="connsiteX174" fmla="*/ 2603818 w 3900375"/>
                <a:gd name="connsiteY174" fmla="*/ 5790192 h 7639182"/>
                <a:gd name="connsiteX175" fmla="*/ 2593977 w 3900375"/>
                <a:gd name="connsiteY175" fmla="*/ 5888520 h 7639182"/>
                <a:gd name="connsiteX176" fmla="*/ 2639346 w 3900375"/>
                <a:gd name="connsiteY176" fmla="*/ 5976308 h 7639182"/>
                <a:gd name="connsiteX177" fmla="*/ 2637338 w 3900375"/>
                <a:gd name="connsiteY177" fmla="*/ 5977648 h 7639182"/>
                <a:gd name="connsiteX178" fmla="*/ 2574470 w 3900375"/>
                <a:gd name="connsiteY178" fmla="*/ 5892244 h 7639182"/>
                <a:gd name="connsiteX179" fmla="*/ 2592768 w 3900375"/>
                <a:gd name="connsiteY179" fmla="*/ 5793324 h 7639182"/>
                <a:gd name="connsiteX180" fmla="*/ 2601458 w 3900375"/>
                <a:gd name="connsiteY180" fmla="*/ 5789688 h 7639182"/>
                <a:gd name="connsiteX181" fmla="*/ 1699065 w 3900375"/>
                <a:gd name="connsiteY181" fmla="*/ 5784574 h 7639182"/>
                <a:gd name="connsiteX182" fmla="*/ 1671337 w 3900375"/>
                <a:gd name="connsiteY182" fmla="*/ 5795124 h 7639182"/>
                <a:gd name="connsiteX183" fmla="*/ 1637587 w 3900375"/>
                <a:gd name="connsiteY183" fmla="*/ 5870494 h 7639182"/>
                <a:gd name="connsiteX184" fmla="*/ 1661021 w 3900375"/>
                <a:gd name="connsiteY184" fmla="*/ 5911844 h 7639182"/>
                <a:gd name="connsiteX185" fmla="*/ 1622884 w 3900375"/>
                <a:gd name="connsiteY185" fmla="*/ 5906928 h 7639182"/>
                <a:gd name="connsiteX186" fmla="*/ 1561407 w 3900375"/>
                <a:gd name="connsiteY186" fmla="*/ 5992848 h 7639182"/>
                <a:gd name="connsiteX187" fmla="*/ 1647326 w 3900375"/>
                <a:gd name="connsiteY187" fmla="*/ 6054326 h 7639182"/>
                <a:gd name="connsiteX188" fmla="*/ 1680963 w 3900375"/>
                <a:gd name="connsiteY188" fmla="*/ 6038186 h 7639182"/>
                <a:gd name="connsiteX189" fmla="*/ 1673635 w 3900375"/>
                <a:gd name="connsiteY189" fmla="*/ 6081598 h 7639182"/>
                <a:gd name="connsiteX190" fmla="*/ 1759554 w 3900375"/>
                <a:gd name="connsiteY190" fmla="*/ 6143074 h 7639182"/>
                <a:gd name="connsiteX191" fmla="*/ 1821030 w 3900375"/>
                <a:gd name="connsiteY191" fmla="*/ 6057154 h 7639182"/>
                <a:gd name="connsiteX192" fmla="*/ 1804226 w 3900375"/>
                <a:gd name="connsiteY192" fmla="*/ 6022816 h 7639182"/>
                <a:gd name="connsiteX193" fmla="*/ 1831573 w 3900375"/>
                <a:gd name="connsiteY193" fmla="*/ 6023770 h 7639182"/>
                <a:gd name="connsiteX194" fmla="*/ 1893050 w 3900375"/>
                <a:gd name="connsiteY194" fmla="*/ 5937848 h 7639182"/>
                <a:gd name="connsiteX195" fmla="*/ 1807128 w 3900375"/>
                <a:gd name="connsiteY195" fmla="*/ 5876370 h 7639182"/>
                <a:gd name="connsiteX196" fmla="*/ 1778371 w 3900375"/>
                <a:gd name="connsiteY196" fmla="*/ 5887896 h 7639182"/>
                <a:gd name="connsiteX197" fmla="*/ 1784984 w 3900375"/>
                <a:gd name="connsiteY197" fmla="*/ 5846052 h 7639182"/>
                <a:gd name="connsiteX198" fmla="*/ 1699065 w 3900375"/>
                <a:gd name="connsiteY198" fmla="*/ 5784574 h 7639182"/>
                <a:gd name="connsiteX199" fmla="*/ 1990363 w 3900375"/>
                <a:gd name="connsiteY199" fmla="*/ 5752496 h 7639182"/>
                <a:gd name="connsiteX200" fmla="*/ 2053311 w 3900375"/>
                <a:gd name="connsiteY200" fmla="*/ 5787544 h 7639182"/>
                <a:gd name="connsiteX201" fmla="*/ 2052638 w 3900375"/>
                <a:gd name="connsiteY201" fmla="*/ 5789862 h 7639182"/>
                <a:gd name="connsiteX202" fmla="*/ 1955271 w 3900375"/>
                <a:gd name="connsiteY202" fmla="*/ 5772990 h 7639182"/>
                <a:gd name="connsiteX203" fmla="*/ 1864451 w 3900375"/>
                <a:gd name="connsiteY203" fmla="*/ 5811940 h 7639182"/>
                <a:gd name="connsiteX204" fmla="*/ 1863261 w 3900375"/>
                <a:gd name="connsiteY204" fmla="*/ 5809842 h 7639182"/>
                <a:gd name="connsiteX205" fmla="*/ 1887325 w 3900375"/>
                <a:gd name="connsiteY205" fmla="*/ 5774454 h 7639182"/>
                <a:gd name="connsiteX206" fmla="*/ 1952955 w 3900375"/>
                <a:gd name="connsiteY206" fmla="*/ 5753266 h 7639182"/>
                <a:gd name="connsiteX207" fmla="*/ 1990363 w 3900375"/>
                <a:gd name="connsiteY207" fmla="*/ 5752496 h 7639182"/>
                <a:gd name="connsiteX208" fmla="*/ 776612 w 3900375"/>
                <a:gd name="connsiteY208" fmla="*/ 5740486 h 7639182"/>
                <a:gd name="connsiteX209" fmla="*/ 845661 w 3900375"/>
                <a:gd name="connsiteY209" fmla="*/ 5825998 h 7639182"/>
                <a:gd name="connsiteX210" fmla="*/ 801896 w 3900375"/>
                <a:gd name="connsiteY210" fmla="*/ 5926816 h 7639182"/>
                <a:gd name="connsiteX211" fmla="*/ 799029 w 3900375"/>
                <a:gd name="connsiteY211" fmla="*/ 5926272 h 7639182"/>
                <a:gd name="connsiteX212" fmla="*/ 821170 w 3900375"/>
                <a:gd name="connsiteY212" fmla="*/ 5829320 h 7639182"/>
                <a:gd name="connsiteX213" fmla="*/ 773992 w 3900375"/>
                <a:gd name="connsiteY213" fmla="*/ 5741774 h 7639182"/>
                <a:gd name="connsiteX214" fmla="*/ 776612 w 3900375"/>
                <a:gd name="connsiteY214" fmla="*/ 5740486 h 7639182"/>
                <a:gd name="connsiteX215" fmla="*/ 571294 w 3900375"/>
                <a:gd name="connsiteY215" fmla="*/ 5735588 h 7639182"/>
                <a:gd name="connsiteX216" fmla="*/ 573420 w 3900375"/>
                <a:gd name="connsiteY216" fmla="*/ 5736734 h 7639182"/>
                <a:gd name="connsiteX217" fmla="*/ 536434 w 3900375"/>
                <a:gd name="connsiteY217" fmla="*/ 5828372 h 7639182"/>
                <a:gd name="connsiteX218" fmla="*/ 555401 w 3900375"/>
                <a:gd name="connsiteY218" fmla="*/ 5925354 h 7639182"/>
                <a:gd name="connsiteX219" fmla="*/ 553098 w 3900375"/>
                <a:gd name="connsiteY219" fmla="*/ 5926076 h 7639182"/>
                <a:gd name="connsiteX220" fmla="*/ 516666 w 3900375"/>
                <a:gd name="connsiteY220" fmla="*/ 5826484 h 7639182"/>
                <a:gd name="connsiteX221" fmla="*/ 561933 w 3900375"/>
                <a:gd name="connsiteY221" fmla="*/ 5736648 h 7639182"/>
                <a:gd name="connsiteX222" fmla="*/ 571294 w 3900375"/>
                <a:gd name="connsiteY222" fmla="*/ 5735588 h 7639182"/>
                <a:gd name="connsiteX223" fmla="*/ 736464 w 3900375"/>
                <a:gd name="connsiteY223" fmla="*/ 5731920 h 7639182"/>
                <a:gd name="connsiteX224" fmla="*/ 774382 w 3900375"/>
                <a:gd name="connsiteY224" fmla="*/ 5810556 h 7639182"/>
                <a:gd name="connsiteX225" fmla="*/ 729149 w 3900375"/>
                <a:gd name="connsiteY225" fmla="*/ 5885222 h 7639182"/>
                <a:gd name="connsiteX226" fmla="*/ 727165 w 3900375"/>
                <a:gd name="connsiteY226" fmla="*/ 5884370 h 7639182"/>
                <a:gd name="connsiteX227" fmla="*/ 756331 w 3900375"/>
                <a:gd name="connsiteY227" fmla="*/ 5809692 h 7639182"/>
                <a:gd name="connsiteX228" fmla="*/ 734407 w 3900375"/>
                <a:gd name="connsiteY228" fmla="*/ 5732576 h 7639182"/>
                <a:gd name="connsiteX229" fmla="*/ 736464 w 3900375"/>
                <a:gd name="connsiteY229" fmla="*/ 5731920 h 7639182"/>
                <a:gd name="connsiteX230" fmla="*/ 632367 w 3900375"/>
                <a:gd name="connsiteY230" fmla="*/ 5726954 h 7639182"/>
                <a:gd name="connsiteX231" fmla="*/ 634425 w 3900375"/>
                <a:gd name="connsiteY231" fmla="*/ 5727804 h 7639182"/>
                <a:gd name="connsiteX232" fmla="*/ 604335 w 3900375"/>
                <a:gd name="connsiteY232" fmla="*/ 5802438 h 7639182"/>
                <a:gd name="connsiteX233" fmla="*/ 627185 w 3900375"/>
                <a:gd name="connsiteY233" fmla="*/ 5879600 h 7639182"/>
                <a:gd name="connsiteX234" fmla="*/ 625052 w 3900375"/>
                <a:gd name="connsiteY234" fmla="*/ 5880252 h 7639182"/>
                <a:gd name="connsiteX235" fmla="*/ 585629 w 3900375"/>
                <a:gd name="connsiteY235" fmla="*/ 5801548 h 7639182"/>
                <a:gd name="connsiteX236" fmla="*/ 623610 w 3900375"/>
                <a:gd name="connsiteY236" fmla="*/ 5728096 h 7639182"/>
                <a:gd name="connsiteX237" fmla="*/ 632367 w 3900375"/>
                <a:gd name="connsiteY237" fmla="*/ 5726954 h 7639182"/>
                <a:gd name="connsiteX238" fmla="*/ 688069 w 3900375"/>
                <a:gd name="connsiteY238" fmla="*/ 5719098 h 7639182"/>
                <a:gd name="connsiteX239" fmla="*/ 696715 w 3900375"/>
                <a:gd name="connsiteY239" fmla="*/ 5800754 h 7639182"/>
                <a:gd name="connsiteX240" fmla="*/ 680177 w 3900375"/>
                <a:gd name="connsiteY240" fmla="*/ 5881444 h 7639182"/>
                <a:gd name="connsiteX241" fmla="*/ 774891 w 3900375"/>
                <a:gd name="connsiteY241" fmla="*/ 5993202 h 7639182"/>
                <a:gd name="connsiteX242" fmla="*/ 752833 w 3900375"/>
                <a:gd name="connsiteY242" fmla="*/ 6050290 h 7639182"/>
                <a:gd name="connsiteX243" fmla="*/ 796950 w 3900375"/>
                <a:gd name="connsiteY243" fmla="*/ 6042758 h 7639182"/>
                <a:gd name="connsiteX244" fmla="*/ 899606 w 3900375"/>
                <a:gd name="connsiteY244" fmla="*/ 6155700 h 7639182"/>
                <a:gd name="connsiteX245" fmla="*/ 829156 w 3900375"/>
                <a:gd name="connsiteY245" fmla="*/ 6251826 h 7639182"/>
                <a:gd name="connsiteX246" fmla="*/ 919859 w 3900375"/>
                <a:gd name="connsiteY246" fmla="*/ 6290596 h 7639182"/>
                <a:gd name="connsiteX247" fmla="*/ 1014516 w 3900375"/>
                <a:gd name="connsiteY247" fmla="*/ 6260096 h 7639182"/>
                <a:gd name="connsiteX248" fmla="*/ 1015304 w 3900375"/>
                <a:gd name="connsiteY248" fmla="*/ 6262904 h 7639182"/>
                <a:gd name="connsiteX249" fmla="*/ 918681 w 3900375"/>
                <a:gd name="connsiteY249" fmla="*/ 6315282 h 7639182"/>
                <a:gd name="connsiteX250" fmla="*/ 827483 w 3900375"/>
                <a:gd name="connsiteY250" fmla="*/ 6253944 h 7639182"/>
                <a:gd name="connsiteX251" fmla="*/ 828197 w 3900375"/>
                <a:gd name="connsiteY251" fmla="*/ 6252104 h 7639182"/>
                <a:gd name="connsiteX252" fmla="*/ 786663 w 3900375"/>
                <a:gd name="connsiteY252" fmla="*/ 6258358 h 7639182"/>
                <a:gd name="connsiteX253" fmla="*/ 748330 w 3900375"/>
                <a:gd name="connsiteY253" fmla="*/ 6248696 h 7639182"/>
                <a:gd name="connsiteX254" fmla="*/ 761623 w 3900375"/>
                <a:gd name="connsiteY254" fmla="*/ 6302306 h 7639182"/>
                <a:gd name="connsiteX255" fmla="*/ 754015 w 3900375"/>
                <a:gd name="connsiteY255" fmla="*/ 6335980 h 7639182"/>
                <a:gd name="connsiteX256" fmla="*/ 818186 w 3900375"/>
                <a:gd name="connsiteY256" fmla="*/ 6421342 h 7639182"/>
                <a:gd name="connsiteX257" fmla="*/ 774421 w 3900375"/>
                <a:gd name="connsiteY257" fmla="*/ 6522162 h 7639182"/>
                <a:gd name="connsiteX258" fmla="*/ 771553 w 3900375"/>
                <a:gd name="connsiteY258" fmla="*/ 6521618 h 7639182"/>
                <a:gd name="connsiteX259" fmla="*/ 793695 w 3900375"/>
                <a:gd name="connsiteY259" fmla="*/ 6424666 h 7639182"/>
                <a:gd name="connsiteX260" fmla="*/ 751918 w 3900375"/>
                <a:gd name="connsiteY260" fmla="*/ 6341746 h 7639182"/>
                <a:gd name="connsiteX261" fmla="*/ 707950 w 3900375"/>
                <a:gd name="connsiteY261" fmla="*/ 6390336 h 7639182"/>
                <a:gd name="connsiteX262" fmla="*/ 743968 w 3900375"/>
                <a:gd name="connsiteY262" fmla="*/ 6468156 h 7639182"/>
                <a:gd name="connsiteX263" fmla="*/ 698737 w 3900375"/>
                <a:gd name="connsiteY263" fmla="*/ 6542822 h 7639182"/>
                <a:gd name="connsiteX264" fmla="*/ 696750 w 3900375"/>
                <a:gd name="connsiteY264" fmla="*/ 6541972 h 7639182"/>
                <a:gd name="connsiteX265" fmla="*/ 725918 w 3900375"/>
                <a:gd name="connsiteY265" fmla="*/ 6467294 h 7639182"/>
                <a:gd name="connsiteX266" fmla="*/ 705100 w 3900375"/>
                <a:gd name="connsiteY266" fmla="*/ 6391710 h 7639182"/>
                <a:gd name="connsiteX267" fmla="*/ 648679 w 3900375"/>
                <a:gd name="connsiteY267" fmla="*/ 6404962 h 7639182"/>
                <a:gd name="connsiteX268" fmla="*/ 599782 w 3900375"/>
                <a:gd name="connsiteY268" fmla="*/ 6390038 h 7639182"/>
                <a:gd name="connsiteX269" fmla="*/ 573898 w 3900375"/>
                <a:gd name="connsiteY269" fmla="*/ 6460050 h 7639182"/>
                <a:gd name="connsiteX270" fmla="*/ 596748 w 3900375"/>
                <a:gd name="connsiteY270" fmla="*/ 6537208 h 7639182"/>
                <a:gd name="connsiteX271" fmla="*/ 594617 w 3900375"/>
                <a:gd name="connsiteY271" fmla="*/ 6537860 h 7639182"/>
                <a:gd name="connsiteX272" fmla="*/ 555194 w 3900375"/>
                <a:gd name="connsiteY272" fmla="*/ 6459156 h 7639182"/>
                <a:gd name="connsiteX273" fmla="*/ 592909 w 3900375"/>
                <a:gd name="connsiteY273" fmla="*/ 6385872 h 7639182"/>
                <a:gd name="connsiteX274" fmla="*/ 546022 w 3900375"/>
                <a:gd name="connsiteY274" fmla="*/ 6292018 h 7639182"/>
                <a:gd name="connsiteX275" fmla="*/ 569570 w 3900375"/>
                <a:gd name="connsiteY275" fmla="*/ 6232932 h 7639182"/>
                <a:gd name="connsiteX276" fmla="*/ 517161 w 3900375"/>
                <a:gd name="connsiteY276" fmla="*/ 6245500 h 7639182"/>
                <a:gd name="connsiteX277" fmla="*/ 490138 w 3900375"/>
                <a:gd name="connsiteY277" fmla="*/ 6240310 h 7639182"/>
                <a:gd name="connsiteX278" fmla="*/ 405638 w 3900375"/>
                <a:gd name="connsiteY278" fmla="*/ 6295860 h 7639182"/>
                <a:gd name="connsiteX279" fmla="*/ 304820 w 3900375"/>
                <a:gd name="connsiteY279" fmla="*/ 6252094 h 7639182"/>
                <a:gd name="connsiteX280" fmla="*/ 305362 w 3900375"/>
                <a:gd name="connsiteY280" fmla="*/ 6249226 h 7639182"/>
                <a:gd name="connsiteX281" fmla="*/ 402314 w 3900375"/>
                <a:gd name="connsiteY281" fmla="*/ 6271370 h 7639182"/>
                <a:gd name="connsiteX282" fmla="*/ 479397 w 3900375"/>
                <a:gd name="connsiteY282" fmla="*/ 6236406 h 7639182"/>
                <a:gd name="connsiteX283" fmla="*/ 432053 w 3900375"/>
                <a:gd name="connsiteY283" fmla="*/ 6196400 h 7639182"/>
                <a:gd name="connsiteX284" fmla="*/ 358845 w 3900375"/>
                <a:gd name="connsiteY284" fmla="*/ 6221630 h 7639182"/>
                <a:gd name="connsiteX285" fmla="*/ 284179 w 3900375"/>
                <a:gd name="connsiteY285" fmla="*/ 6176398 h 7639182"/>
                <a:gd name="connsiteX286" fmla="*/ 285027 w 3900375"/>
                <a:gd name="connsiteY286" fmla="*/ 6174412 h 7639182"/>
                <a:gd name="connsiteX287" fmla="*/ 359706 w 3900375"/>
                <a:gd name="connsiteY287" fmla="*/ 6203576 h 7639182"/>
                <a:gd name="connsiteX288" fmla="*/ 427480 w 3900375"/>
                <a:gd name="connsiteY288" fmla="*/ 6188404 h 7639182"/>
                <a:gd name="connsiteX289" fmla="*/ 414670 w 3900375"/>
                <a:gd name="connsiteY289" fmla="*/ 6135686 h 7639182"/>
                <a:gd name="connsiteX290" fmla="*/ 339463 w 3900375"/>
                <a:gd name="connsiteY290" fmla="*/ 6142548 h 7639182"/>
                <a:gd name="connsiteX291" fmla="*/ 256456 w 3900375"/>
                <a:gd name="connsiteY291" fmla="*/ 6125072 h 7639182"/>
                <a:gd name="connsiteX292" fmla="*/ 272434 w 3900375"/>
                <a:gd name="connsiteY292" fmla="*/ 6120648 h 7639182"/>
                <a:gd name="connsiteX293" fmla="*/ 338112 w 3900375"/>
                <a:gd name="connsiteY293" fmla="*/ 6116424 h 7639182"/>
                <a:gd name="connsiteX294" fmla="*/ 414690 w 3900375"/>
                <a:gd name="connsiteY294" fmla="*/ 6131310 h 7639182"/>
                <a:gd name="connsiteX295" fmla="*/ 434533 w 3900375"/>
                <a:gd name="connsiteY295" fmla="*/ 6075236 h 7639182"/>
                <a:gd name="connsiteX296" fmla="*/ 366957 w 3900375"/>
                <a:gd name="connsiteY296" fmla="*/ 6051568 h 7639182"/>
                <a:gd name="connsiteX297" fmla="*/ 289798 w 3900375"/>
                <a:gd name="connsiteY297" fmla="*/ 6074418 h 7639182"/>
                <a:gd name="connsiteX298" fmla="*/ 289144 w 3900375"/>
                <a:gd name="connsiteY298" fmla="*/ 6072286 h 7639182"/>
                <a:gd name="connsiteX299" fmla="*/ 313049 w 3900375"/>
                <a:gd name="connsiteY299" fmla="*/ 6042894 h 7639182"/>
                <a:gd name="connsiteX300" fmla="*/ 337853 w 3900375"/>
                <a:gd name="connsiteY300" fmla="*/ 6034824 h 7639182"/>
                <a:gd name="connsiteX301" fmla="*/ 367849 w 3900375"/>
                <a:gd name="connsiteY301" fmla="*/ 6032860 h 7639182"/>
                <a:gd name="connsiteX302" fmla="*/ 440106 w 3900375"/>
                <a:gd name="connsiteY302" fmla="*/ 6068412 h 7639182"/>
                <a:gd name="connsiteX303" fmla="*/ 527448 w 3900375"/>
                <a:gd name="connsiteY303" fmla="*/ 6029898 h 7639182"/>
                <a:gd name="connsiteX304" fmla="*/ 579817 w 3900375"/>
                <a:gd name="connsiteY304" fmla="*/ 6048438 h 7639182"/>
                <a:gd name="connsiteX305" fmla="*/ 559291 w 3900375"/>
                <a:gd name="connsiteY305" fmla="*/ 5982914 h 7639182"/>
                <a:gd name="connsiteX306" fmla="*/ 629870 w 3900375"/>
                <a:gd name="connsiteY306" fmla="*/ 5886728 h 7639182"/>
                <a:gd name="connsiteX307" fmla="*/ 672235 w 3900375"/>
                <a:gd name="connsiteY307" fmla="*/ 5880258 h 7639182"/>
                <a:gd name="connsiteX308" fmla="*/ 678535 w 3900375"/>
                <a:gd name="connsiteY308" fmla="*/ 5881198 h 7639182"/>
                <a:gd name="connsiteX309" fmla="*/ 670594 w 3900375"/>
                <a:gd name="connsiteY309" fmla="*/ 5802104 h 7639182"/>
                <a:gd name="connsiteX310" fmla="*/ 688069 w 3900375"/>
                <a:gd name="connsiteY310" fmla="*/ 5719098 h 7639182"/>
                <a:gd name="connsiteX311" fmla="*/ 684173 w 3900375"/>
                <a:gd name="connsiteY311" fmla="*/ 5678512 h 7639182"/>
                <a:gd name="connsiteX312" fmla="*/ 610361 w 3900375"/>
                <a:gd name="connsiteY312" fmla="*/ 5689782 h 7639182"/>
                <a:gd name="connsiteX313" fmla="*/ 487395 w 3900375"/>
                <a:gd name="connsiteY313" fmla="*/ 5857366 h 7639182"/>
                <a:gd name="connsiteX314" fmla="*/ 523156 w 3900375"/>
                <a:gd name="connsiteY314" fmla="*/ 5971524 h 7639182"/>
                <a:gd name="connsiteX315" fmla="*/ 431916 w 3900375"/>
                <a:gd name="connsiteY315" fmla="*/ 5939226 h 7639182"/>
                <a:gd name="connsiteX316" fmla="*/ 235137 w 3900375"/>
                <a:gd name="connsiteY316" fmla="*/ 6118080 h 7639182"/>
                <a:gd name="connsiteX317" fmla="*/ 413994 w 3900375"/>
                <a:gd name="connsiteY317" fmla="*/ 6314858 h 7639182"/>
                <a:gd name="connsiteX318" fmla="*/ 505304 w 3900375"/>
                <a:gd name="connsiteY318" fmla="*/ 6292964 h 7639182"/>
                <a:gd name="connsiteX319" fmla="*/ 464278 w 3900375"/>
                <a:gd name="connsiteY319" fmla="*/ 6395906 h 7639182"/>
                <a:gd name="connsiteX320" fmla="*/ 643133 w 3900375"/>
                <a:gd name="connsiteY320" fmla="*/ 6592684 h 7639182"/>
                <a:gd name="connsiteX321" fmla="*/ 839912 w 3900375"/>
                <a:gd name="connsiteY321" fmla="*/ 6413828 h 7639182"/>
                <a:gd name="connsiteX322" fmla="*/ 816751 w 3900375"/>
                <a:gd name="connsiteY322" fmla="*/ 6320430 h 7639182"/>
                <a:gd name="connsiteX323" fmla="*/ 883536 w 3900375"/>
                <a:gd name="connsiteY323" fmla="*/ 6337260 h 7639182"/>
                <a:gd name="connsiteX324" fmla="*/ 1080314 w 3900375"/>
                <a:gd name="connsiteY324" fmla="*/ 6158406 h 7639182"/>
                <a:gd name="connsiteX325" fmla="*/ 901458 w 3900375"/>
                <a:gd name="connsiteY325" fmla="*/ 5961628 h 7639182"/>
                <a:gd name="connsiteX326" fmla="*/ 824596 w 3900375"/>
                <a:gd name="connsiteY326" fmla="*/ 5974752 h 7639182"/>
                <a:gd name="connsiteX327" fmla="*/ 863028 w 3900375"/>
                <a:gd name="connsiteY327" fmla="*/ 5875288 h 7639182"/>
                <a:gd name="connsiteX328" fmla="*/ 684173 w 3900375"/>
                <a:gd name="connsiteY328" fmla="*/ 5678512 h 7639182"/>
                <a:gd name="connsiteX329" fmla="*/ 1555776 w 3900375"/>
                <a:gd name="connsiteY329" fmla="*/ 5582544 h 7639182"/>
                <a:gd name="connsiteX330" fmla="*/ 1558096 w 3900375"/>
                <a:gd name="connsiteY330" fmla="*/ 5583216 h 7639182"/>
                <a:gd name="connsiteX331" fmla="*/ 1541222 w 3900375"/>
                <a:gd name="connsiteY331" fmla="*/ 5680586 h 7639182"/>
                <a:gd name="connsiteX332" fmla="*/ 1580172 w 3900375"/>
                <a:gd name="connsiteY332" fmla="*/ 5771406 h 7639182"/>
                <a:gd name="connsiteX333" fmla="*/ 1578074 w 3900375"/>
                <a:gd name="connsiteY333" fmla="*/ 5772596 h 7639182"/>
                <a:gd name="connsiteX334" fmla="*/ 1521499 w 3900375"/>
                <a:gd name="connsiteY334" fmla="*/ 5682900 h 7639182"/>
                <a:gd name="connsiteX335" fmla="*/ 1546847 w 3900375"/>
                <a:gd name="connsiteY335" fmla="*/ 5585550 h 7639182"/>
                <a:gd name="connsiteX336" fmla="*/ 1555776 w 3900375"/>
                <a:gd name="connsiteY336" fmla="*/ 5582544 h 7639182"/>
                <a:gd name="connsiteX337" fmla="*/ 1613664 w 3900375"/>
                <a:gd name="connsiteY337" fmla="*/ 5561250 h 7639182"/>
                <a:gd name="connsiteX338" fmla="*/ 1615855 w 3900375"/>
                <a:gd name="connsiteY338" fmla="*/ 5561648 h 7639182"/>
                <a:gd name="connsiteX339" fmla="*/ 1602145 w 3900375"/>
                <a:gd name="connsiteY339" fmla="*/ 5640944 h 7639182"/>
                <a:gd name="connsiteX340" fmla="*/ 1640720 w 3900375"/>
                <a:gd name="connsiteY340" fmla="*/ 5711570 h 7639182"/>
                <a:gd name="connsiteX341" fmla="*/ 1638772 w 3900375"/>
                <a:gd name="connsiteY341" fmla="*/ 5712656 h 7639182"/>
                <a:gd name="connsiteX342" fmla="*/ 1583670 w 3900375"/>
                <a:gd name="connsiteY342" fmla="*/ 5644010 h 7639182"/>
                <a:gd name="connsiteX343" fmla="*/ 1605344 w 3900375"/>
                <a:gd name="connsiteY343" fmla="*/ 5564210 h 7639182"/>
                <a:gd name="connsiteX344" fmla="*/ 1613664 w 3900375"/>
                <a:gd name="connsiteY344" fmla="*/ 5561250 h 7639182"/>
                <a:gd name="connsiteX345" fmla="*/ 1716476 w 3900375"/>
                <a:gd name="connsiteY345" fmla="*/ 5544200 h 7639182"/>
                <a:gd name="connsiteX346" fmla="*/ 1770093 w 3900375"/>
                <a:gd name="connsiteY346" fmla="*/ 5613096 h 7639182"/>
                <a:gd name="connsiteX347" fmla="*/ 1741585 w 3900375"/>
                <a:gd name="connsiteY347" fmla="*/ 5695608 h 7639182"/>
                <a:gd name="connsiteX348" fmla="*/ 1739466 w 3900375"/>
                <a:gd name="connsiteY348" fmla="*/ 5695194 h 7639182"/>
                <a:gd name="connsiteX349" fmla="*/ 1752263 w 3900375"/>
                <a:gd name="connsiteY349" fmla="*/ 5616050 h 7639182"/>
                <a:gd name="connsiteX350" fmla="*/ 1714602 w 3900375"/>
                <a:gd name="connsiteY350" fmla="*/ 5545276 h 7639182"/>
                <a:gd name="connsiteX351" fmla="*/ 1716476 w 3900375"/>
                <a:gd name="connsiteY351" fmla="*/ 5544200 h 7639182"/>
                <a:gd name="connsiteX352" fmla="*/ 1780878 w 3900375"/>
                <a:gd name="connsiteY352" fmla="*/ 5543542 h 7639182"/>
                <a:gd name="connsiteX353" fmla="*/ 1843025 w 3900375"/>
                <a:gd name="connsiteY353" fmla="*/ 5613192 h 7639182"/>
                <a:gd name="connsiteX354" fmla="*/ 1821456 w 3900375"/>
                <a:gd name="connsiteY354" fmla="*/ 5720962 h 7639182"/>
                <a:gd name="connsiteX355" fmla="*/ 1818538 w 3900375"/>
                <a:gd name="connsiteY355" fmla="*/ 5721034 h 7639182"/>
                <a:gd name="connsiteX356" fmla="*/ 1819782 w 3900375"/>
                <a:gd name="connsiteY356" fmla="*/ 5621594 h 7639182"/>
                <a:gd name="connsiteX357" fmla="*/ 1755237 w 3900375"/>
                <a:gd name="connsiteY357" fmla="*/ 5545936 h 7639182"/>
                <a:gd name="connsiteX358" fmla="*/ 1757528 w 3900375"/>
                <a:gd name="connsiteY358" fmla="*/ 5544126 h 7639182"/>
                <a:gd name="connsiteX359" fmla="*/ 1780878 w 3900375"/>
                <a:gd name="connsiteY359" fmla="*/ 5543542 h 7639182"/>
                <a:gd name="connsiteX360" fmla="*/ 1666466 w 3900375"/>
                <a:gd name="connsiteY360" fmla="*/ 5541850 h 7639182"/>
                <a:gd name="connsiteX361" fmla="*/ 1692102 w 3900375"/>
                <a:gd name="connsiteY361" fmla="*/ 5619856 h 7639182"/>
                <a:gd name="connsiteX362" fmla="*/ 1692914 w 3900375"/>
                <a:gd name="connsiteY362" fmla="*/ 5702220 h 7639182"/>
                <a:gd name="connsiteX363" fmla="*/ 1809026 w 3900375"/>
                <a:gd name="connsiteY363" fmla="*/ 5791544 h 7639182"/>
                <a:gd name="connsiteX364" fmla="*/ 1799475 w 3900375"/>
                <a:gd name="connsiteY364" fmla="*/ 5851996 h 7639182"/>
                <a:gd name="connsiteX365" fmla="*/ 1841018 w 3900375"/>
                <a:gd name="connsiteY365" fmla="*/ 5835348 h 7639182"/>
                <a:gd name="connsiteX366" fmla="*/ 1965144 w 3900375"/>
                <a:gd name="connsiteY366" fmla="*/ 5924160 h 7639182"/>
                <a:gd name="connsiteX367" fmla="*/ 1916500 w 3900375"/>
                <a:gd name="connsiteY367" fmla="*/ 6032958 h 7639182"/>
                <a:gd name="connsiteX368" fmla="*/ 2013329 w 3900375"/>
                <a:gd name="connsiteY368" fmla="*/ 6051772 h 7639182"/>
                <a:gd name="connsiteX369" fmla="*/ 2099449 w 3900375"/>
                <a:gd name="connsiteY369" fmla="*/ 6002036 h 7639182"/>
                <a:gd name="connsiteX370" fmla="*/ 2100810 w 3900375"/>
                <a:gd name="connsiteY370" fmla="*/ 6004616 h 7639182"/>
                <a:gd name="connsiteX371" fmla="*/ 2017374 w 3900375"/>
                <a:gd name="connsiteY371" fmla="*/ 6076154 h 7639182"/>
                <a:gd name="connsiteX372" fmla="*/ 1915309 w 3900375"/>
                <a:gd name="connsiteY372" fmla="*/ 6035380 h 7639182"/>
                <a:gd name="connsiteX373" fmla="*/ 1915620 w 3900375"/>
                <a:gd name="connsiteY373" fmla="*/ 6033432 h 7639182"/>
                <a:gd name="connsiteX374" fmla="*/ 1876332 w 3900375"/>
                <a:gd name="connsiteY374" fmla="*/ 6048286 h 7639182"/>
                <a:gd name="connsiteX375" fmla="*/ 1836825 w 3900375"/>
                <a:gd name="connsiteY375" fmla="*/ 6046908 h 7639182"/>
                <a:gd name="connsiteX376" fmla="*/ 1861101 w 3900375"/>
                <a:gd name="connsiteY376" fmla="*/ 6096520 h 7639182"/>
                <a:gd name="connsiteX377" fmla="*/ 1860749 w 3900375"/>
                <a:gd name="connsiteY377" fmla="*/ 6131040 h 7639182"/>
                <a:gd name="connsiteX378" fmla="*/ 1941447 w 3900375"/>
                <a:gd name="connsiteY378" fmla="*/ 6200988 h 7639182"/>
                <a:gd name="connsiteX379" fmla="*/ 1919878 w 3900375"/>
                <a:gd name="connsiteY379" fmla="*/ 6308758 h 7639182"/>
                <a:gd name="connsiteX380" fmla="*/ 1916960 w 3900375"/>
                <a:gd name="connsiteY380" fmla="*/ 6308832 h 7639182"/>
                <a:gd name="connsiteX381" fmla="*/ 1918204 w 3900375"/>
                <a:gd name="connsiteY381" fmla="*/ 6209392 h 7639182"/>
                <a:gd name="connsiteX382" fmla="*/ 1859914 w 3900375"/>
                <a:gd name="connsiteY382" fmla="*/ 6137120 h 7639182"/>
                <a:gd name="connsiteX383" fmla="*/ 1827155 w 3900375"/>
                <a:gd name="connsiteY383" fmla="*/ 6193872 h 7639182"/>
                <a:gd name="connsiteX384" fmla="*/ 1878743 w 3900375"/>
                <a:gd name="connsiteY384" fmla="*/ 6262370 h 7639182"/>
                <a:gd name="connsiteX385" fmla="*/ 1850236 w 3900375"/>
                <a:gd name="connsiteY385" fmla="*/ 6344882 h 7639182"/>
                <a:gd name="connsiteX386" fmla="*/ 1848116 w 3900375"/>
                <a:gd name="connsiteY386" fmla="*/ 6344470 h 7639182"/>
                <a:gd name="connsiteX387" fmla="*/ 1860915 w 3900375"/>
                <a:gd name="connsiteY387" fmla="*/ 6265328 h 7639182"/>
                <a:gd name="connsiteX388" fmla="*/ 1824658 w 3900375"/>
                <a:gd name="connsiteY388" fmla="*/ 6195816 h 7639182"/>
                <a:gd name="connsiteX389" fmla="*/ 1772289 w 3900375"/>
                <a:gd name="connsiteY389" fmla="*/ 6220644 h 7639182"/>
                <a:gd name="connsiteX390" fmla="*/ 1721346 w 3900375"/>
                <a:gd name="connsiteY390" fmla="*/ 6216346 h 7639182"/>
                <a:gd name="connsiteX391" fmla="*/ 1710775 w 3900375"/>
                <a:gd name="connsiteY391" fmla="*/ 6290234 h 7639182"/>
                <a:gd name="connsiteX392" fmla="*/ 1749350 w 3900375"/>
                <a:gd name="connsiteY392" fmla="*/ 6360858 h 7639182"/>
                <a:gd name="connsiteX393" fmla="*/ 1747404 w 3900375"/>
                <a:gd name="connsiteY393" fmla="*/ 6361944 h 7639182"/>
                <a:gd name="connsiteX394" fmla="*/ 1692302 w 3900375"/>
                <a:gd name="connsiteY394" fmla="*/ 6293298 h 7639182"/>
                <a:gd name="connsiteX395" fmla="*/ 1713751 w 3900375"/>
                <a:gd name="connsiteY395" fmla="*/ 6213718 h 7639182"/>
                <a:gd name="connsiteX396" fmla="*/ 1648163 w 3900375"/>
                <a:gd name="connsiteY396" fmla="*/ 6131832 h 7639182"/>
                <a:gd name="connsiteX397" fmla="*/ 1658750 w 3900375"/>
                <a:gd name="connsiteY397" fmla="*/ 6069114 h 7639182"/>
                <a:gd name="connsiteX398" fmla="*/ 1610160 w 3900375"/>
                <a:gd name="connsiteY398" fmla="*/ 6092430 h 7639182"/>
                <a:gd name="connsiteX399" fmla="*/ 1582649 w 3900375"/>
                <a:gd name="connsiteY399" fmla="*/ 6093042 h 7639182"/>
                <a:gd name="connsiteX400" fmla="*/ 1511732 w 3900375"/>
                <a:gd name="connsiteY400" fmla="*/ 6165130 h 7639182"/>
                <a:gd name="connsiteX401" fmla="*/ 1403960 w 3900375"/>
                <a:gd name="connsiteY401" fmla="*/ 6143560 h 7639182"/>
                <a:gd name="connsiteX402" fmla="*/ 1403887 w 3900375"/>
                <a:gd name="connsiteY402" fmla="*/ 6140642 h 7639182"/>
                <a:gd name="connsiteX403" fmla="*/ 1503328 w 3900375"/>
                <a:gd name="connsiteY403" fmla="*/ 6141888 h 7639182"/>
                <a:gd name="connsiteX404" fmla="*/ 1571327 w 3900375"/>
                <a:gd name="connsiteY404" fmla="*/ 6091484 h 7639182"/>
                <a:gd name="connsiteX405" fmla="*/ 1516625 w 3900375"/>
                <a:gd name="connsiteY405" fmla="*/ 6062338 h 7639182"/>
                <a:gd name="connsiteX406" fmla="*/ 1450365 w 3900375"/>
                <a:gd name="connsiteY406" fmla="*/ 6102410 h 7639182"/>
                <a:gd name="connsiteX407" fmla="*/ 1367853 w 3900375"/>
                <a:gd name="connsiteY407" fmla="*/ 6073904 h 7639182"/>
                <a:gd name="connsiteX408" fmla="*/ 1368264 w 3900375"/>
                <a:gd name="connsiteY408" fmla="*/ 6071782 h 7639182"/>
                <a:gd name="connsiteX409" fmla="*/ 1447408 w 3900375"/>
                <a:gd name="connsiteY409" fmla="*/ 6084578 h 7639182"/>
                <a:gd name="connsiteX410" fmla="*/ 1510472 w 3900375"/>
                <a:gd name="connsiteY410" fmla="*/ 6055484 h 7639182"/>
                <a:gd name="connsiteX411" fmla="*/ 1486854 w 3900375"/>
                <a:gd name="connsiteY411" fmla="*/ 6006642 h 7639182"/>
                <a:gd name="connsiteX412" fmla="*/ 1414775 w 3900375"/>
                <a:gd name="connsiteY412" fmla="*/ 6029176 h 7639182"/>
                <a:gd name="connsiteX413" fmla="*/ 1329950 w 3900375"/>
                <a:gd name="connsiteY413" fmla="*/ 6029560 h 7639182"/>
                <a:gd name="connsiteX414" fmla="*/ 1344638 w 3900375"/>
                <a:gd name="connsiteY414" fmla="*/ 6021872 h 7639182"/>
                <a:gd name="connsiteX415" fmla="*/ 1407958 w 3900375"/>
                <a:gd name="connsiteY415" fmla="*/ 6003922 h 7639182"/>
                <a:gd name="connsiteX416" fmla="*/ 1485953 w 3900375"/>
                <a:gd name="connsiteY416" fmla="*/ 6002360 h 7639182"/>
                <a:gd name="connsiteX417" fmla="*/ 1493552 w 3900375"/>
                <a:gd name="connsiteY417" fmla="*/ 5943366 h 7639182"/>
                <a:gd name="connsiteX418" fmla="*/ 1422509 w 3900375"/>
                <a:gd name="connsiteY418" fmla="*/ 5934448 h 7639182"/>
                <a:gd name="connsiteX419" fmla="*/ 1351886 w 3900375"/>
                <a:gd name="connsiteY419" fmla="*/ 5973024 h 7639182"/>
                <a:gd name="connsiteX420" fmla="*/ 1350798 w 3900375"/>
                <a:gd name="connsiteY420" fmla="*/ 5971078 h 7639182"/>
                <a:gd name="connsiteX421" fmla="*/ 1367982 w 3900375"/>
                <a:gd name="connsiteY421" fmla="*/ 5937314 h 7639182"/>
                <a:gd name="connsiteX422" fmla="*/ 1390532 w 3900375"/>
                <a:gd name="connsiteY422" fmla="*/ 5924204 h 7639182"/>
                <a:gd name="connsiteX423" fmla="*/ 1419444 w 3900375"/>
                <a:gd name="connsiteY423" fmla="*/ 5915972 h 7639182"/>
                <a:gd name="connsiteX424" fmla="*/ 1497564 w 3900375"/>
                <a:gd name="connsiteY424" fmla="*/ 5935522 h 7639182"/>
                <a:gd name="connsiteX425" fmla="*/ 1574845 w 3900375"/>
                <a:gd name="connsiteY425" fmla="*/ 5879490 h 7639182"/>
                <a:gd name="connsiteX426" fmla="*/ 1629944 w 3900375"/>
                <a:gd name="connsiteY426" fmla="*/ 5886596 h 7639182"/>
                <a:gd name="connsiteX427" fmla="*/ 1596088 w 3900375"/>
                <a:gd name="connsiteY427" fmla="*/ 5826858 h 7639182"/>
                <a:gd name="connsiteX428" fmla="*/ 1644845 w 3900375"/>
                <a:gd name="connsiteY428" fmla="*/ 5717972 h 7639182"/>
                <a:gd name="connsiteX429" fmla="*/ 1684900 w 3900375"/>
                <a:gd name="connsiteY429" fmla="*/ 5702732 h 7639182"/>
                <a:gd name="connsiteX430" fmla="*/ 1691257 w 3900375"/>
                <a:gd name="connsiteY430" fmla="*/ 5702326 h 7639182"/>
                <a:gd name="connsiteX431" fmla="*/ 1666850 w 3900375"/>
                <a:gd name="connsiteY431" fmla="*/ 5626674 h 7639182"/>
                <a:gd name="connsiteX432" fmla="*/ 1666466 w 3900375"/>
                <a:gd name="connsiteY432" fmla="*/ 5541850 h 7639182"/>
                <a:gd name="connsiteX433" fmla="*/ 3050603 w 3900375"/>
                <a:gd name="connsiteY433" fmla="*/ 5527782 h 7639182"/>
                <a:gd name="connsiteX434" fmla="*/ 3051806 w 3900375"/>
                <a:gd name="connsiteY434" fmla="*/ 5529574 h 7639182"/>
                <a:gd name="connsiteX435" fmla="*/ 2986942 w 3900375"/>
                <a:gd name="connsiteY435" fmla="*/ 5587996 h 7639182"/>
                <a:gd name="connsiteX436" fmla="*/ 2902594 w 3900375"/>
                <a:gd name="connsiteY436" fmla="*/ 5565484 h 7639182"/>
                <a:gd name="connsiteX437" fmla="*/ 2902853 w 3900375"/>
                <a:gd name="connsiteY437" fmla="*/ 5563342 h 7639182"/>
                <a:gd name="connsiteX438" fmla="*/ 2982711 w 3900375"/>
                <a:gd name="connsiteY438" fmla="*/ 5570426 h 7639182"/>
                <a:gd name="connsiteX439" fmla="*/ 3050603 w 3900375"/>
                <a:gd name="connsiteY439" fmla="*/ 5527782 h 7639182"/>
                <a:gd name="connsiteX440" fmla="*/ 2673794 w 3900375"/>
                <a:gd name="connsiteY440" fmla="*/ 5526412 h 7639182"/>
                <a:gd name="connsiteX441" fmla="*/ 2653743 w 3900375"/>
                <a:gd name="connsiteY441" fmla="*/ 5527154 h 7639182"/>
                <a:gd name="connsiteX442" fmla="*/ 2635549 w 3900375"/>
                <a:gd name="connsiteY442" fmla="*/ 5535616 h 7639182"/>
                <a:gd name="connsiteX443" fmla="*/ 2616439 w 3900375"/>
                <a:gd name="connsiteY443" fmla="*/ 5588104 h 7639182"/>
                <a:gd name="connsiteX444" fmla="*/ 2677389 w 3900375"/>
                <a:gd name="connsiteY444" fmla="*/ 5625406 h 7639182"/>
                <a:gd name="connsiteX445" fmla="*/ 2714693 w 3900375"/>
                <a:gd name="connsiteY445" fmla="*/ 5564458 h 7639182"/>
                <a:gd name="connsiteX446" fmla="*/ 2673794 w 3900375"/>
                <a:gd name="connsiteY446" fmla="*/ 5526412 h 7639182"/>
                <a:gd name="connsiteX447" fmla="*/ 1692125 w 3900375"/>
                <a:gd name="connsiteY447" fmla="*/ 5500560 h 7639182"/>
                <a:gd name="connsiteX448" fmla="*/ 1654116 w 3900375"/>
                <a:gd name="connsiteY448" fmla="*/ 5502992 h 7639182"/>
                <a:gd name="connsiteX449" fmla="*/ 1584329 w 3900375"/>
                <a:gd name="connsiteY449" fmla="*/ 5529544 h 7639182"/>
                <a:gd name="connsiteX450" fmla="*/ 1499382 w 3900375"/>
                <a:gd name="connsiteY450" fmla="*/ 5719250 h 7639182"/>
                <a:gd name="connsiteX451" fmla="*/ 1558365 w 3900375"/>
                <a:gd name="connsiteY451" fmla="*/ 5823326 h 7639182"/>
                <a:gd name="connsiteX452" fmla="*/ 1462371 w 3900375"/>
                <a:gd name="connsiteY452" fmla="*/ 5810952 h 7639182"/>
                <a:gd name="connsiteX453" fmla="*/ 1307637 w 3900375"/>
                <a:gd name="connsiteY453" fmla="*/ 6027212 h 7639182"/>
                <a:gd name="connsiteX454" fmla="*/ 1523898 w 3900375"/>
                <a:gd name="connsiteY454" fmla="*/ 6181944 h 7639182"/>
                <a:gd name="connsiteX455" fmla="*/ 1608556 w 3900375"/>
                <a:gd name="connsiteY455" fmla="*/ 6141326 h 7639182"/>
                <a:gd name="connsiteX456" fmla="*/ 1590111 w 3900375"/>
                <a:gd name="connsiteY456" fmla="*/ 6250596 h 7639182"/>
                <a:gd name="connsiteX457" fmla="*/ 1806371 w 3900375"/>
                <a:gd name="connsiteY457" fmla="*/ 6405328 h 7639182"/>
                <a:gd name="connsiteX458" fmla="*/ 1961105 w 3900375"/>
                <a:gd name="connsiteY458" fmla="*/ 6189068 h 7639182"/>
                <a:gd name="connsiteX459" fmla="*/ 1918809 w 3900375"/>
                <a:gd name="connsiteY459" fmla="*/ 6102636 h 7639182"/>
                <a:gd name="connsiteX460" fmla="*/ 1987640 w 3900375"/>
                <a:gd name="connsiteY460" fmla="*/ 6105036 h 7639182"/>
                <a:gd name="connsiteX461" fmla="*/ 2142374 w 3900375"/>
                <a:gd name="connsiteY461" fmla="*/ 5888776 h 7639182"/>
                <a:gd name="connsiteX462" fmla="*/ 1926114 w 3900375"/>
                <a:gd name="connsiteY462" fmla="*/ 5734044 h 7639182"/>
                <a:gd name="connsiteX463" fmla="*/ 1853735 w 3900375"/>
                <a:gd name="connsiteY463" fmla="*/ 5763048 h 7639182"/>
                <a:gd name="connsiteX464" fmla="*/ 1870376 w 3900375"/>
                <a:gd name="connsiteY464" fmla="*/ 5657724 h 7639182"/>
                <a:gd name="connsiteX465" fmla="*/ 1692125 w 3900375"/>
                <a:gd name="connsiteY465" fmla="*/ 5500560 h 7639182"/>
                <a:gd name="connsiteX466" fmla="*/ 2403636 w 3900375"/>
                <a:gd name="connsiteY466" fmla="*/ 5475600 h 7639182"/>
                <a:gd name="connsiteX467" fmla="*/ 2468938 w 3900375"/>
                <a:gd name="connsiteY467" fmla="*/ 5506038 h 7639182"/>
                <a:gd name="connsiteX468" fmla="*/ 2468434 w 3900375"/>
                <a:gd name="connsiteY468" fmla="*/ 5508402 h 7639182"/>
                <a:gd name="connsiteX469" fmla="*/ 2370105 w 3900375"/>
                <a:gd name="connsiteY469" fmla="*/ 5498560 h 7639182"/>
                <a:gd name="connsiteX470" fmla="*/ 2282315 w 3900375"/>
                <a:gd name="connsiteY470" fmla="*/ 5543930 h 7639182"/>
                <a:gd name="connsiteX471" fmla="*/ 2280976 w 3900375"/>
                <a:gd name="connsiteY471" fmla="*/ 5541920 h 7639182"/>
                <a:gd name="connsiteX472" fmla="*/ 2302439 w 3900375"/>
                <a:gd name="connsiteY472" fmla="*/ 5504896 h 7639182"/>
                <a:gd name="connsiteX473" fmla="*/ 2366380 w 3900375"/>
                <a:gd name="connsiteY473" fmla="*/ 5479054 h 7639182"/>
                <a:gd name="connsiteX474" fmla="*/ 2403636 w 3900375"/>
                <a:gd name="connsiteY474" fmla="*/ 5475600 h 7639182"/>
                <a:gd name="connsiteX475" fmla="*/ 3029469 w 3900375"/>
                <a:gd name="connsiteY475" fmla="*/ 5474512 h 7639182"/>
                <a:gd name="connsiteX476" fmla="*/ 3066510 w 3900375"/>
                <a:gd name="connsiteY476" fmla="*/ 5475690 h 7639182"/>
                <a:gd name="connsiteX477" fmla="*/ 2990545 w 3900375"/>
                <a:gd name="connsiteY477" fmla="*/ 5506860 h 7639182"/>
                <a:gd name="connsiteX478" fmla="*/ 2905969 w 3900375"/>
                <a:gd name="connsiteY478" fmla="*/ 5513332 h 7639182"/>
                <a:gd name="connsiteX479" fmla="*/ 2920067 w 3900375"/>
                <a:gd name="connsiteY479" fmla="*/ 5504610 h 7639182"/>
                <a:gd name="connsiteX480" fmla="*/ 2981934 w 3900375"/>
                <a:gd name="connsiteY480" fmla="*/ 5482164 h 7639182"/>
                <a:gd name="connsiteX481" fmla="*/ 3029469 w 3900375"/>
                <a:gd name="connsiteY481" fmla="*/ 5474512 h 7639182"/>
                <a:gd name="connsiteX482" fmla="*/ 2649185 w 3900375"/>
                <a:gd name="connsiteY482" fmla="*/ 5417140 h 7639182"/>
                <a:gd name="connsiteX483" fmla="*/ 2704049 w 3900375"/>
                <a:gd name="connsiteY483" fmla="*/ 5468176 h 7639182"/>
                <a:gd name="connsiteX484" fmla="*/ 2700791 w 3900375"/>
                <a:gd name="connsiteY484" fmla="*/ 5506478 h 7639182"/>
                <a:gd name="connsiteX485" fmla="*/ 2726066 w 3900375"/>
                <a:gd name="connsiteY485" fmla="*/ 5494176 h 7639182"/>
                <a:gd name="connsiteX486" fmla="*/ 2807828 w 3900375"/>
                <a:gd name="connsiteY486" fmla="*/ 5544216 h 7639182"/>
                <a:gd name="connsiteX487" fmla="*/ 2757787 w 3900375"/>
                <a:gd name="connsiteY487" fmla="*/ 5625980 h 7639182"/>
                <a:gd name="connsiteX488" fmla="*/ 2732976 w 3900375"/>
                <a:gd name="connsiteY488" fmla="*/ 5626896 h 7639182"/>
                <a:gd name="connsiteX489" fmla="*/ 2750420 w 3900375"/>
                <a:gd name="connsiteY489" fmla="*/ 5656880 h 7639182"/>
                <a:gd name="connsiteX490" fmla="*/ 2700378 w 3900375"/>
                <a:gd name="connsiteY490" fmla="*/ 5738646 h 7639182"/>
                <a:gd name="connsiteX491" fmla="*/ 2618615 w 3900375"/>
                <a:gd name="connsiteY491" fmla="*/ 5688604 h 7639182"/>
                <a:gd name="connsiteX492" fmla="*/ 2622421 w 3900375"/>
                <a:gd name="connsiteY492" fmla="*/ 5648836 h 7639182"/>
                <a:gd name="connsiteX493" fmla="*/ 2593031 w 3900375"/>
                <a:gd name="connsiteY493" fmla="*/ 5665632 h 7639182"/>
                <a:gd name="connsiteX494" fmla="*/ 2511268 w 3900375"/>
                <a:gd name="connsiteY494" fmla="*/ 5615590 h 7639182"/>
                <a:gd name="connsiteX495" fmla="*/ 2561309 w 3900375"/>
                <a:gd name="connsiteY495" fmla="*/ 5533828 h 7639182"/>
                <a:gd name="connsiteX496" fmla="*/ 2596147 w 3900375"/>
                <a:gd name="connsiteY496" fmla="*/ 5535794 h 7639182"/>
                <a:gd name="connsiteX497" fmla="*/ 2572245 w 3900375"/>
                <a:gd name="connsiteY497" fmla="*/ 5499898 h 7639182"/>
                <a:gd name="connsiteX498" fmla="*/ 2597880 w 3900375"/>
                <a:gd name="connsiteY498" fmla="*/ 5429488 h 7639182"/>
                <a:gd name="connsiteX499" fmla="*/ 2622286 w 3900375"/>
                <a:gd name="connsiteY499" fmla="*/ 5418134 h 7639182"/>
                <a:gd name="connsiteX500" fmla="*/ 2649185 w 3900375"/>
                <a:gd name="connsiteY500" fmla="*/ 5417140 h 7639182"/>
                <a:gd name="connsiteX501" fmla="*/ 2962333 w 3900375"/>
                <a:gd name="connsiteY501" fmla="*/ 5403052 h 7639182"/>
                <a:gd name="connsiteX502" fmla="*/ 3017198 w 3900375"/>
                <a:gd name="connsiteY502" fmla="*/ 5430724 h 7639182"/>
                <a:gd name="connsiteX503" fmla="*/ 3016958 w 3900375"/>
                <a:gd name="connsiteY503" fmla="*/ 5432938 h 7639182"/>
                <a:gd name="connsiteX504" fmla="*/ 2936882 w 3900375"/>
                <a:gd name="connsiteY504" fmla="*/ 5424952 h 7639182"/>
                <a:gd name="connsiteX505" fmla="*/ 2869210 w 3900375"/>
                <a:gd name="connsiteY505" fmla="*/ 5468498 h 7639182"/>
                <a:gd name="connsiteX506" fmla="*/ 2867987 w 3900375"/>
                <a:gd name="connsiteY506" fmla="*/ 5466634 h 7639182"/>
                <a:gd name="connsiteX507" fmla="*/ 2882702 w 3900375"/>
                <a:gd name="connsiteY507" fmla="*/ 5431726 h 7639182"/>
                <a:gd name="connsiteX508" fmla="*/ 2904254 w 3900375"/>
                <a:gd name="connsiteY508" fmla="*/ 5417030 h 7639182"/>
                <a:gd name="connsiteX509" fmla="*/ 2932501 w 3900375"/>
                <a:gd name="connsiteY509" fmla="*/ 5406746 h 7639182"/>
                <a:gd name="connsiteX510" fmla="*/ 2962333 w 3900375"/>
                <a:gd name="connsiteY510" fmla="*/ 5403052 h 7639182"/>
                <a:gd name="connsiteX511" fmla="*/ 2648152 w 3900375"/>
                <a:gd name="connsiteY511" fmla="*/ 5400626 h 7639182"/>
                <a:gd name="connsiteX512" fmla="*/ 2618508 w 3900375"/>
                <a:gd name="connsiteY512" fmla="*/ 5401722 h 7639182"/>
                <a:gd name="connsiteX513" fmla="*/ 2591609 w 3900375"/>
                <a:gd name="connsiteY513" fmla="*/ 5414234 h 7639182"/>
                <a:gd name="connsiteX514" fmla="*/ 2563355 w 3900375"/>
                <a:gd name="connsiteY514" fmla="*/ 5491832 h 7639182"/>
                <a:gd name="connsiteX515" fmla="*/ 2589697 w 3900375"/>
                <a:gd name="connsiteY515" fmla="*/ 5531394 h 7639182"/>
                <a:gd name="connsiteX516" fmla="*/ 2551305 w 3900375"/>
                <a:gd name="connsiteY516" fmla="*/ 5529228 h 7639182"/>
                <a:gd name="connsiteX517" fmla="*/ 2496154 w 3900375"/>
                <a:gd name="connsiteY517" fmla="*/ 5619340 h 7639182"/>
                <a:gd name="connsiteX518" fmla="*/ 2586264 w 3900375"/>
                <a:gd name="connsiteY518" fmla="*/ 5674490 h 7639182"/>
                <a:gd name="connsiteX519" fmla="*/ 2618655 w 3900375"/>
                <a:gd name="connsiteY519" fmla="*/ 5655978 h 7639182"/>
                <a:gd name="connsiteX520" fmla="*/ 2614462 w 3900375"/>
                <a:gd name="connsiteY520" fmla="*/ 5699804 h 7639182"/>
                <a:gd name="connsiteX521" fmla="*/ 2704571 w 3900375"/>
                <a:gd name="connsiteY521" fmla="*/ 5754956 h 7639182"/>
                <a:gd name="connsiteX522" fmla="*/ 2759723 w 3900375"/>
                <a:gd name="connsiteY522" fmla="*/ 5664846 h 7639182"/>
                <a:gd name="connsiteX523" fmla="*/ 2740497 w 3900375"/>
                <a:gd name="connsiteY523" fmla="*/ 5631800 h 7639182"/>
                <a:gd name="connsiteX524" fmla="*/ 2767842 w 3900375"/>
                <a:gd name="connsiteY524" fmla="*/ 5630790 h 7639182"/>
                <a:gd name="connsiteX525" fmla="*/ 2822993 w 3900375"/>
                <a:gd name="connsiteY525" fmla="*/ 5540678 h 7639182"/>
                <a:gd name="connsiteX526" fmla="*/ 2732881 w 3900375"/>
                <a:gd name="connsiteY526" fmla="*/ 5485526 h 7639182"/>
                <a:gd name="connsiteX527" fmla="*/ 2705025 w 3900375"/>
                <a:gd name="connsiteY527" fmla="*/ 5499084 h 7639182"/>
                <a:gd name="connsiteX528" fmla="*/ 2708618 w 3900375"/>
                <a:gd name="connsiteY528" fmla="*/ 5456874 h 7639182"/>
                <a:gd name="connsiteX529" fmla="*/ 2648152 w 3900375"/>
                <a:gd name="connsiteY529" fmla="*/ 5400626 h 7639182"/>
                <a:gd name="connsiteX530" fmla="*/ 2906753 w 3900375"/>
                <a:gd name="connsiteY530" fmla="*/ 5348820 h 7639182"/>
                <a:gd name="connsiteX531" fmla="*/ 2972054 w 3900375"/>
                <a:gd name="connsiteY531" fmla="*/ 5379260 h 7639182"/>
                <a:gd name="connsiteX532" fmla="*/ 2971549 w 3900375"/>
                <a:gd name="connsiteY532" fmla="*/ 5381618 h 7639182"/>
                <a:gd name="connsiteX533" fmla="*/ 2873222 w 3900375"/>
                <a:gd name="connsiteY533" fmla="*/ 5371778 h 7639182"/>
                <a:gd name="connsiteX534" fmla="*/ 2785432 w 3900375"/>
                <a:gd name="connsiteY534" fmla="*/ 5417148 h 7639182"/>
                <a:gd name="connsiteX535" fmla="*/ 2784094 w 3900375"/>
                <a:gd name="connsiteY535" fmla="*/ 5415140 h 7639182"/>
                <a:gd name="connsiteX536" fmla="*/ 2805556 w 3900375"/>
                <a:gd name="connsiteY536" fmla="*/ 5378116 h 7639182"/>
                <a:gd name="connsiteX537" fmla="*/ 2869496 w 3900375"/>
                <a:gd name="connsiteY537" fmla="*/ 5352272 h 7639182"/>
                <a:gd name="connsiteX538" fmla="*/ 2906753 w 3900375"/>
                <a:gd name="connsiteY538" fmla="*/ 5348820 h 7639182"/>
                <a:gd name="connsiteX539" fmla="*/ 2461089 w 3900375"/>
                <a:gd name="connsiteY539" fmla="*/ 5210498 h 7639182"/>
                <a:gd name="connsiteX540" fmla="*/ 2463451 w 3900375"/>
                <a:gd name="connsiteY540" fmla="*/ 5211002 h 7639182"/>
                <a:gd name="connsiteX541" fmla="*/ 2453609 w 3900375"/>
                <a:gd name="connsiteY541" fmla="*/ 5309330 h 7639182"/>
                <a:gd name="connsiteX542" fmla="*/ 2498977 w 3900375"/>
                <a:gd name="connsiteY542" fmla="*/ 5397120 h 7639182"/>
                <a:gd name="connsiteX543" fmla="*/ 2496969 w 3900375"/>
                <a:gd name="connsiteY543" fmla="*/ 5398458 h 7639182"/>
                <a:gd name="connsiteX544" fmla="*/ 2434102 w 3900375"/>
                <a:gd name="connsiteY544" fmla="*/ 5313054 h 7639182"/>
                <a:gd name="connsiteX545" fmla="*/ 2452399 w 3900375"/>
                <a:gd name="connsiteY545" fmla="*/ 5214136 h 7639182"/>
                <a:gd name="connsiteX546" fmla="*/ 2461089 w 3900375"/>
                <a:gd name="connsiteY546" fmla="*/ 5210498 h 7639182"/>
                <a:gd name="connsiteX547" fmla="*/ 2517299 w 3900375"/>
                <a:gd name="connsiteY547" fmla="*/ 5185104 h 7639182"/>
                <a:gd name="connsiteX548" fmla="*/ 2519513 w 3900375"/>
                <a:gd name="connsiteY548" fmla="*/ 5185344 h 7639182"/>
                <a:gd name="connsiteX549" fmla="*/ 2511530 w 3900375"/>
                <a:gd name="connsiteY549" fmla="*/ 5265418 h 7639182"/>
                <a:gd name="connsiteX550" fmla="*/ 2555074 w 3900375"/>
                <a:gd name="connsiteY550" fmla="*/ 5333092 h 7639182"/>
                <a:gd name="connsiteX551" fmla="*/ 2553209 w 3900375"/>
                <a:gd name="connsiteY551" fmla="*/ 5334316 h 7639182"/>
                <a:gd name="connsiteX552" fmla="*/ 2493322 w 3900375"/>
                <a:gd name="connsiteY552" fmla="*/ 5269802 h 7639182"/>
                <a:gd name="connsiteX553" fmla="*/ 2509213 w 3900375"/>
                <a:gd name="connsiteY553" fmla="*/ 5188654 h 7639182"/>
                <a:gd name="connsiteX554" fmla="*/ 2517299 w 3900375"/>
                <a:gd name="connsiteY554" fmla="*/ 5185104 h 7639182"/>
                <a:gd name="connsiteX555" fmla="*/ 2568572 w 3900375"/>
                <a:gd name="connsiteY555" fmla="*/ 5161962 h 7639182"/>
                <a:gd name="connsiteX556" fmla="*/ 2599741 w 3900375"/>
                <a:gd name="connsiteY556" fmla="*/ 5237928 h 7639182"/>
                <a:gd name="connsiteX557" fmla="*/ 2606462 w 3900375"/>
                <a:gd name="connsiteY557" fmla="*/ 5320022 h 7639182"/>
                <a:gd name="connsiteX558" fmla="*/ 2728686 w 3900375"/>
                <a:gd name="connsiteY558" fmla="*/ 5400782 h 7639182"/>
                <a:gd name="connsiteX559" fmla="*/ 2723498 w 3900375"/>
                <a:gd name="connsiteY559" fmla="*/ 5461762 h 7639182"/>
                <a:gd name="connsiteX560" fmla="*/ 2763739 w 3900375"/>
                <a:gd name="connsiteY560" fmla="*/ 5442176 h 7639182"/>
                <a:gd name="connsiteX561" fmla="*/ 2893919 w 3900375"/>
                <a:gd name="connsiteY561" fmla="*/ 5521850 h 7639182"/>
                <a:gd name="connsiteX562" fmla="*/ 2853209 w 3900375"/>
                <a:gd name="connsiteY562" fmla="*/ 5633860 h 7639182"/>
                <a:gd name="connsiteX563" fmla="*/ 2951140 w 3900375"/>
                <a:gd name="connsiteY563" fmla="*/ 5645676 h 7639182"/>
                <a:gd name="connsiteX564" fmla="*/ 3033468 w 3900375"/>
                <a:gd name="connsiteY564" fmla="*/ 5589886 h 7639182"/>
                <a:gd name="connsiteX565" fmla="*/ 3035010 w 3900375"/>
                <a:gd name="connsiteY565" fmla="*/ 5592362 h 7639182"/>
                <a:gd name="connsiteX566" fmla="*/ 2956923 w 3900375"/>
                <a:gd name="connsiteY566" fmla="*/ 5669704 h 7639182"/>
                <a:gd name="connsiteX567" fmla="*/ 2852196 w 3900375"/>
                <a:gd name="connsiteY567" fmla="*/ 5636360 h 7639182"/>
                <a:gd name="connsiteX568" fmla="*/ 2852366 w 3900375"/>
                <a:gd name="connsiteY568" fmla="*/ 5634396 h 7639182"/>
                <a:gd name="connsiteX569" fmla="*/ 2814246 w 3900375"/>
                <a:gd name="connsiteY569" fmla="*/ 5652032 h 7639182"/>
                <a:gd name="connsiteX570" fmla="*/ 2774741 w 3900375"/>
                <a:gd name="connsiteY570" fmla="*/ 5653492 h 7639182"/>
                <a:gd name="connsiteX571" fmla="*/ 2802515 w 3900375"/>
                <a:gd name="connsiteY571" fmla="*/ 5701232 h 7639182"/>
                <a:gd name="connsiteX572" fmla="*/ 2804642 w 3900375"/>
                <a:gd name="connsiteY572" fmla="*/ 5735690 h 7639182"/>
                <a:gd name="connsiteX573" fmla="*/ 2890152 w 3900375"/>
                <a:gd name="connsiteY573" fmla="*/ 5799664 h 7639182"/>
                <a:gd name="connsiteX574" fmla="*/ 2876374 w 3900375"/>
                <a:gd name="connsiteY574" fmla="*/ 5908706 h 7639182"/>
                <a:gd name="connsiteX575" fmla="*/ 2873469 w 3900375"/>
                <a:gd name="connsiteY575" fmla="*/ 5908988 h 7639182"/>
                <a:gd name="connsiteX576" fmla="*/ 2867572 w 3900375"/>
                <a:gd name="connsiteY576" fmla="*/ 5809716 h 7639182"/>
                <a:gd name="connsiteX577" fmla="*/ 2804245 w 3900375"/>
                <a:gd name="connsiteY577" fmla="*/ 5741814 h 7639182"/>
                <a:gd name="connsiteX578" fmla="*/ 2775643 w 3900375"/>
                <a:gd name="connsiteY578" fmla="*/ 5800772 h 7639182"/>
                <a:gd name="connsiteX579" fmla="*/ 2832015 w 3900375"/>
                <a:gd name="connsiteY579" fmla="*/ 5865390 h 7639182"/>
                <a:gd name="connsiteX580" fmla="*/ 2809504 w 3900375"/>
                <a:gd name="connsiteY580" fmla="*/ 5949736 h 7639182"/>
                <a:gd name="connsiteX581" fmla="*/ 2807360 w 3900375"/>
                <a:gd name="connsiteY581" fmla="*/ 5949476 h 7639182"/>
                <a:gd name="connsiteX582" fmla="*/ 2814446 w 3900375"/>
                <a:gd name="connsiteY582" fmla="*/ 5869618 h 7639182"/>
                <a:gd name="connsiteX583" fmla="*/ 2773293 w 3900375"/>
                <a:gd name="connsiteY583" fmla="*/ 5802890 h 7639182"/>
                <a:gd name="connsiteX584" fmla="*/ 2722841 w 3900375"/>
                <a:gd name="connsiteY584" fmla="*/ 5831412 h 7639182"/>
                <a:gd name="connsiteX585" fmla="*/ 2671721 w 3900375"/>
                <a:gd name="connsiteY585" fmla="*/ 5830780 h 7639182"/>
                <a:gd name="connsiteX586" fmla="*/ 2666480 w 3900375"/>
                <a:gd name="connsiteY586" fmla="*/ 5905238 h 7639182"/>
                <a:gd name="connsiteX587" fmla="*/ 2710025 w 3900375"/>
                <a:gd name="connsiteY587" fmla="*/ 5972910 h 7639182"/>
                <a:gd name="connsiteX588" fmla="*/ 2708161 w 3900375"/>
                <a:gd name="connsiteY588" fmla="*/ 5974132 h 7639182"/>
                <a:gd name="connsiteX589" fmla="*/ 2648274 w 3900375"/>
                <a:gd name="connsiteY589" fmla="*/ 5909618 h 7639182"/>
                <a:gd name="connsiteX590" fmla="*/ 2663957 w 3900375"/>
                <a:gd name="connsiteY590" fmla="*/ 5828706 h 7639182"/>
                <a:gd name="connsiteX591" fmla="*/ 2592661 w 3900375"/>
                <a:gd name="connsiteY591" fmla="*/ 5751736 h 7639182"/>
                <a:gd name="connsiteX592" fmla="*/ 2598719 w 3900375"/>
                <a:gd name="connsiteY592" fmla="*/ 5688422 h 7639182"/>
                <a:gd name="connsiteX593" fmla="*/ 2551928 w 3900375"/>
                <a:gd name="connsiteY593" fmla="*/ 5715164 h 7639182"/>
                <a:gd name="connsiteX594" fmla="*/ 2524532 w 3900375"/>
                <a:gd name="connsiteY594" fmla="*/ 5717750 h 7639182"/>
                <a:gd name="connsiteX595" fmla="*/ 2458971 w 3900375"/>
                <a:gd name="connsiteY595" fmla="*/ 5794742 h 7639182"/>
                <a:gd name="connsiteX596" fmla="*/ 2349930 w 3900375"/>
                <a:gd name="connsiteY596" fmla="*/ 5780962 h 7639182"/>
                <a:gd name="connsiteX597" fmla="*/ 2349648 w 3900375"/>
                <a:gd name="connsiteY597" fmla="*/ 5778056 h 7639182"/>
                <a:gd name="connsiteX598" fmla="*/ 2448921 w 3900375"/>
                <a:gd name="connsiteY598" fmla="*/ 5772162 h 7639182"/>
                <a:gd name="connsiteX599" fmla="*/ 2513128 w 3900375"/>
                <a:gd name="connsiteY599" fmla="*/ 5717010 h 7639182"/>
                <a:gd name="connsiteX600" fmla="*/ 2456474 w 3900375"/>
                <a:gd name="connsiteY600" fmla="*/ 5691864 h 7639182"/>
                <a:gd name="connsiteX601" fmla="*/ 2393261 w 3900375"/>
                <a:gd name="connsiteY601" fmla="*/ 5736588 h 7639182"/>
                <a:gd name="connsiteX602" fmla="*/ 2308916 w 3900375"/>
                <a:gd name="connsiteY602" fmla="*/ 5714076 h 7639182"/>
                <a:gd name="connsiteX603" fmla="*/ 2309174 w 3900375"/>
                <a:gd name="connsiteY603" fmla="*/ 5711932 h 7639182"/>
                <a:gd name="connsiteX604" fmla="*/ 2389032 w 3900375"/>
                <a:gd name="connsiteY604" fmla="*/ 5719014 h 7639182"/>
                <a:gd name="connsiteX605" fmla="*/ 2449845 w 3900375"/>
                <a:gd name="connsiteY605" fmla="*/ 5685468 h 7639182"/>
                <a:gd name="connsiteX606" fmla="*/ 2422783 w 3900375"/>
                <a:gd name="connsiteY606" fmla="*/ 5638446 h 7639182"/>
                <a:gd name="connsiteX607" fmla="*/ 2352507 w 3900375"/>
                <a:gd name="connsiteY607" fmla="*/ 5666098 h 7639182"/>
                <a:gd name="connsiteX608" fmla="*/ 2267929 w 3900375"/>
                <a:gd name="connsiteY608" fmla="*/ 5672568 h 7639182"/>
                <a:gd name="connsiteX609" fmla="*/ 2282027 w 3900375"/>
                <a:gd name="connsiteY609" fmla="*/ 5663846 h 7639182"/>
                <a:gd name="connsiteX610" fmla="*/ 2343895 w 3900375"/>
                <a:gd name="connsiteY610" fmla="*/ 5641398 h 7639182"/>
                <a:gd name="connsiteX611" fmla="*/ 2421577 w 3900375"/>
                <a:gd name="connsiteY611" fmla="*/ 5634242 h 7639182"/>
                <a:gd name="connsiteX612" fmla="*/ 2424922 w 3900375"/>
                <a:gd name="connsiteY612" fmla="*/ 5574854 h 7639182"/>
                <a:gd name="connsiteX613" fmla="*/ 2353422 w 3900375"/>
                <a:gd name="connsiteY613" fmla="*/ 5571058 h 7639182"/>
                <a:gd name="connsiteX614" fmla="*/ 2285750 w 3900375"/>
                <a:gd name="connsiteY614" fmla="*/ 5614604 h 7639182"/>
                <a:gd name="connsiteX615" fmla="*/ 2284525 w 3900375"/>
                <a:gd name="connsiteY615" fmla="*/ 5612740 h 7639182"/>
                <a:gd name="connsiteX616" fmla="*/ 2299242 w 3900375"/>
                <a:gd name="connsiteY616" fmla="*/ 5577830 h 7639182"/>
                <a:gd name="connsiteX617" fmla="*/ 2320793 w 3900375"/>
                <a:gd name="connsiteY617" fmla="*/ 5563136 h 7639182"/>
                <a:gd name="connsiteX618" fmla="*/ 2349039 w 3900375"/>
                <a:gd name="connsiteY618" fmla="*/ 5552850 h 7639182"/>
                <a:gd name="connsiteX619" fmla="*/ 2428360 w 3900375"/>
                <a:gd name="connsiteY619" fmla="*/ 5566742 h 7639182"/>
                <a:gd name="connsiteX620" fmla="*/ 2501421 w 3900375"/>
                <a:gd name="connsiteY620" fmla="*/ 5505310 h 7639182"/>
                <a:gd name="connsiteX621" fmla="*/ 2556887 w 3900375"/>
                <a:gd name="connsiteY621" fmla="*/ 5508440 h 7639182"/>
                <a:gd name="connsiteX622" fmla="*/ 2518832 w 3900375"/>
                <a:gd name="connsiteY622" fmla="*/ 5451288 h 7639182"/>
                <a:gd name="connsiteX623" fmla="*/ 2559648 w 3900375"/>
                <a:gd name="connsiteY623" fmla="*/ 5339184 h 7639182"/>
                <a:gd name="connsiteX624" fmla="*/ 2598506 w 3900375"/>
                <a:gd name="connsiteY624" fmla="*/ 5321108 h 7639182"/>
                <a:gd name="connsiteX625" fmla="*/ 2604818 w 3900375"/>
                <a:gd name="connsiteY625" fmla="*/ 5320246 h 7639182"/>
                <a:gd name="connsiteX626" fmla="*/ 2575043 w 3900375"/>
                <a:gd name="connsiteY626" fmla="*/ 5246542 h 7639182"/>
                <a:gd name="connsiteX627" fmla="*/ 2568572 w 3900375"/>
                <a:gd name="connsiteY627" fmla="*/ 5161962 h 7639182"/>
                <a:gd name="connsiteX628" fmla="*/ 2618622 w 3900375"/>
                <a:gd name="connsiteY628" fmla="*/ 5160718 h 7639182"/>
                <a:gd name="connsiteX629" fmla="*/ 2677045 w 3900375"/>
                <a:gd name="connsiteY629" fmla="*/ 5225588 h 7639182"/>
                <a:gd name="connsiteX630" fmla="*/ 2654533 w 3900375"/>
                <a:gd name="connsiteY630" fmla="*/ 5309934 h 7639182"/>
                <a:gd name="connsiteX631" fmla="*/ 2652390 w 3900375"/>
                <a:gd name="connsiteY631" fmla="*/ 5309672 h 7639182"/>
                <a:gd name="connsiteX632" fmla="*/ 2659474 w 3900375"/>
                <a:gd name="connsiteY632" fmla="*/ 5229814 h 7639182"/>
                <a:gd name="connsiteX633" fmla="*/ 2616831 w 3900375"/>
                <a:gd name="connsiteY633" fmla="*/ 5161926 h 7639182"/>
                <a:gd name="connsiteX634" fmla="*/ 2618622 w 3900375"/>
                <a:gd name="connsiteY634" fmla="*/ 5160718 h 7639182"/>
                <a:gd name="connsiteX635" fmla="*/ 2682810 w 3900375"/>
                <a:gd name="connsiteY635" fmla="*/ 5155440 h 7639182"/>
                <a:gd name="connsiteX636" fmla="*/ 2749796 w 3900375"/>
                <a:gd name="connsiteY636" fmla="*/ 5220450 h 7639182"/>
                <a:gd name="connsiteX637" fmla="*/ 2736018 w 3900375"/>
                <a:gd name="connsiteY637" fmla="*/ 5329490 h 7639182"/>
                <a:gd name="connsiteX638" fmla="*/ 2733113 w 3900375"/>
                <a:gd name="connsiteY638" fmla="*/ 5329772 h 7639182"/>
                <a:gd name="connsiteX639" fmla="*/ 2727216 w 3900375"/>
                <a:gd name="connsiteY639" fmla="*/ 5230498 h 7639182"/>
                <a:gd name="connsiteX640" fmla="*/ 2657408 w 3900375"/>
                <a:gd name="connsiteY640" fmla="*/ 5159668 h 7639182"/>
                <a:gd name="connsiteX641" fmla="*/ 2659563 w 3900375"/>
                <a:gd name="connsiteY641" fmla="*/ 5157698 h 7639182"/>
                <a:gd name="connsiteX642" fmla="*/ 2682810 w 3900375"/>
                <a:gd name="connsiteY642" fmla="*/ 5155440 h 7639182"/>
                <a:gd name="connsiteX643" fmla="*/ 2591202 w 3900375"/>
                <a:gd name="connsiteY643" fmla="*/ 5118938 h 7639182"/>
                <a:gd name="connsiteX644" fmla="*/ 2553465 w 3900375"/>
                <a:gd name="connsiteY644" fmla="*/ 5124092 h 7639182"/>
                <a:gd name="connsiteX645" fmla="*/ 2485764 w 3900375"/>
                <a:gd name="connsiteY645" fmla="*/ 5155584 h 7639182"/>
                <a:gd name="connsiteX646" fmla="*/ 2414652 w 3900375"/>
                <a:gd name="connsiteY646" fmla="*/ 5350898 h 7639182"/>
                <a:gd name="connsiteX647" fmla="*/ 2480953 w 3900375"/>
                <a:gd name="connsiteY647" fmla="*/ 5450472 h 7639182"/>
                <a:gd name="connsiteX648" fmla="*/ 2384318 w 3900375"/>
                <a:gd name="connsiteY648" fmla="*/ 5445020 h 7639182"/>
                <a:gd name="connsiteX649" fmla="*/ 2245504 w 3900375"/>
                <a:gd name="connsiteY649" fmla="*/ 5671826 h 7639182"/>
                <a:gd name="connsiteX650" fmla="*/ 2472313 w 3900375"/>
                <a:gd name="connsiteY650" fmla="*/ 5810640 h 7639182"/>
                <a:gd name="connsiteX651" fmla="*/ 2553838 w 3900375"/>
                <a:gd name="connsiteY651" fmla="*/ 5764050 h 7639182"/>
                <a:gd name="connsiteX652" fmla="*/ 2543282 w 3900375"/>
                <a:gd name="connsiteY652" fmla="*/ 5874360 h 7639182"/>
                <a:gd name="connsiteX653" fmla="*/ 2770090 w 3900375"/>
                <a:gd name="connsiteY653" fmla="*/ 6013174 h 7639182"/>
                <a:gd name="connsiteX654" fmla="*/ 2908904 w 3900375"/>
                <a:gd name="connsiteY654" fmla="*/ 5786366 h 7639182"/>
                <a:gd name="connsiteX655" fmla="*/ 2860513 w 3900375"/>
                <a:gd name="connsiteY655" fmla="*/ 5703192 h 7639182"/>
                <a:gd name="connsiteX656" fmla="*/ 2929340 w 3900375"/>
                <a:gd name="connsiteY656" fmla="*/ 5700646 h 7639182"/>
                <a:gd name="connsiteX657" fmla="*/ 3068153 w 3900375"/>
                <a:gd name="connsiteY657" fmla="*/ 5473838 h 7639182"/>
                <a:gd name="connsiteX658" fmla="*/ 2841345 w 3900375"/>
                <a:gd name="connsiteY658" fmla="*/ 5335026 h 7639182"/>
                <a:gd name="connsiteX659" fmla="*/ 2771234 w 3900375"/>
                <a:gd name="connsiteY659" fmla="*/ 5369150 h 7639182"/>
                <a:gd name="connsiteX660" fmla="*/ 2780273 w 3900375"/>
                <a:gd name="connsiteY660" fmla="*/ 5262904 h 7639182"/>
                <a:gd name="connsiteX661" fmla="*/ 2591202 w 3900375"/>
                <a:gd name="connsiteY661" fmla="*/ 5118938 h 7639182"/>
                <a:gd name="connsiteX662" fmla="*/ 533483 w 3900375"/>
                <a:gd name="connsiteY662" fmla="*/ 4418694 h 7639182"/>
                <a:gd name="connsiteX663" fmla="*/ 384463 w 3900375"/>
                <a:gd name="connsiteY663" fmla="*/ 4588950 h 7639182"/>
                <a:gd name="connsiteX664" fmla="*/ 413251 w 3900375"/>
                <a:gd name="connsiteY664" fmla="*/ 5021768 h 7639182"/>
                <a:gd name="connsiteX665" fmla="*/ 583508 w 3900375"/>
                <a:gd name="connsiteY665" fmla="*/ 5170788 h 7639182"/>
                <a:gd name="connsiteX666" fmla="*/ 732528 w 3900375"/>
                <a:gd name="connsiteY666" fmla="*/ 5000532 h 7639182"/>
                <a:gd name="connsiteX667" fmla="*/ 703739 w 3900375"/>
                <a:gd name="connsiteY667" fmla="*/ 4567714 h 7639182"/>
                <a:gd name="connsiteX668" fmla="*/ 533483 w 3900375"/>
                <a:gd name="connsiteY668" fmla="*/ 4418694 h 7639182"/>
                <a:gd name="connsiteX669" fmla="*/ 1008268 w 3900375"/>
                <a:gd name="connsiteY669" fmla="*/ 4369880 h 7639182"/>
                <a:gd name="connsiteX670" fmla="*/ 892483 w 3900375"/>
                <a:gd name="connsiteY670" fmla="*/ 4530088 h 7639182"/>
                <a:gd name="connsiteX671" fmla="*/ 959018 w 3900375"/>
                <a:gd name="connsiteY671" fmla="*/ 4943442 h 7639182"/>
                <a:gd name="connsiteX672" fmla="*/ 1119227 w 3900375"/>
                <a:gd name="connsiteY672" fmla="*/ 5059226 h 7639182"/>
                <a:gd name="connsiteX673" fmla="*/ 1119227 w 3900375"/>
                <a:gd name="connsiteY673" fmla="*/ 5059228 h 7639182"/>
                <a:gd name="connsiteX674" fmla="*/ 1235011 w 3900375"/>
                <a:gd name="connsiteY674" fmla="*/ 4899018 h 7639182"/>
                <a:gd name="connsiteX675" fmla="*/ 1168477 w 3900375"/>
                <a:gd name="connsiteY675" fmla="*/ 4485664 h 7639182"/>
                <a:gd name="connsiteX676" fmla="*/ 1008268 w 3900375"/>
                <a:gd name="connsiteY676" fmla="*/ 4369880 h 7639182"/>
                <a:gd name="connsiteX677" fmla="*/ 1532001 w 3900375"/>
                <a:gd name="connsiteY677" fmla="*/ 4141062 h 7639182"/>
                <a:gd name="connsiteX678" fmla="*/ 1468515 w 3900375"/>
                <a:gd name="connsiteY678" fmla="*/ 4143492 h 7639182"/>
                <a:gd name="connsiteX679" fmla="*/ 1350652 w 3900375"/>
                <a:gd name="connsiteY679" fmla="*/ 4336630 h 7639182"/>
                <a:gd name="connsiteX680" fmla="*/ 1452699 w 3900375"/>
                <a:gd name="connsiteY680" fmla="*/ 4758232 h 7639182"/>
                <a:gd name="connsiteX681" fmla="*/ 1645837 w 3900375"/>
                <a:gd name="connsiteY681" fmla="*/ 4876094 h 7639182"/>
                <a:gd name="connsiteX682" fmla="*/ 1763700 w 3900375"/>
                <a:gd name="connsiteY682" fmla="*/ 4682956 h 7639182"/>
                <a:gd name="connsiteX683" fmla="*/ 1661654 w 3900375"/>
                <a:gd name="connsiteY683" fmla="*/ 4261354 h 7639182"/>
                <a:gd name="connsiteX684" fmla="*/ 1532001 w 3900375"/>
                <a:gd name="connsiteY684" fmla="*/ 4141062 h 7639182"/>
                <a:gd name="connsiteX685" fmla="*/ 1948622 w 3900375"/>
                <a:gd name="connsiteY685" fmla="*/ 3958388 h 7639182"/>
                <a:gd name="connsiteX686" fmla="*/ 1893372 w 3900375"/>
                <a:gd name="connsiteY686" fmla="*/ 3963688 h 7639182"/>
                <a:gd name="connsiteX687" fmla="*/ 1800245 w 3900375"/>
                <a:gd name="connsiteY687" fmla="*/ 4138044 h 7639182"/>
                <a:gd name="connsiteX688" fmla="*/ 1921902 w 3900375"/>
                <a:gd name="connsiteY688" fmla="*/ 4538652 h 7639182"/>
                <a:gd name="connsiteX689" fmla="*/ 2096259 w 3900375"/>
                <a:gd name="connsiteY689" fmla="*/ 4631780 h 7639182"/>
                <a:gd name="connsiteX690" fmla="*/ 2096259 w 3900375"/>
                <a:gd name="connsiteY690" fmla="*/ 4631782 h 7639182"/>
                <a:gd name="connsiteX691" fmla="*/ 2189386 w 3900375"/>
                <a:gd name="connsiteY691" fmla="*/ 4457424 h 7639182"/>
                <a:gd name="connsiteX692" fmla="*/ 2067729 w 3900375"/>
                <a:gd name="connsiteY692" fmla="*/ 4056814 h 7639182"/>
                <a:gd name="connsiteX693" fmla="*/ 1948622 w 3900375"/>
                <a:gd name="connsiteY693" fmla="*/ 3958388 h 7639182"/>
                <a:gd name="connsiteX694" fmla="*/ 2429124 w 3900375"/>
                <a:gd name="connsiteY694" fmla="*/ 3737122 h 7639182"/>
                <a:gd name="connsiteX695" fmla="*/ 2365638 w 3900375"/>
                <a:gd name="connsiteY695" fmla="*/ 3739552 h 7639182"/>
                <a:gd name="connsiteX696" fmla="*/ 2247775 w 3900375"/>
                <a:gd name="connsiteY696" fmla="*/ 3932690 h 7639182"/>
                <a:gd name="connsiteX697" fmla="*/ 2349822 w 3900375"/>
                <a:gd name="connsiteY697" fmla="*/ 4354292 h 7639182"/>
                <a:gd name="connsiteX698" fmla="*/ 2542960 w 3900375"/>
                <a:gd name="connsiteY698" fmla="*/ 4472154 h 7639182"/>
                <a:gd name="connsiteX699" fmla="*/ 2660823 w 3900375"/>
                <a:gd name="connsiteY699" fmla="*/ 4279016 h 7639182"/>
                <a:gd name="connsiteX700" fmla="*/ 2558777 w 3900375"/>
                <a:gd name="connsiteY700" fmla="*/ 3857414 h 7639182"/>
                <a:gd name="connsiteX701" fmla="*/ 2429124 w 3900375"/>
                <a:gd name="connsiteY701" fmla="*/ 3737122 h 7639182"/>
                <a:gd name="connsiteX702" fmla="*/ 1329588 w 3900375"/>
                <a:gd name="connsiteY702" fmla="*/ 3313758 h 7639182"/>
                <a:gd name="connsiteX703" fmla="*/ 83000 w 3900375"/>
                <a:gd name="connsiteY703" fmla="*/ 3570566 h 7639182"/>
                <a:gd name="connsiteX704" fmla="*/ 83000 w 3900375"/>
                <a:gd name="connsiteY704" fmla="*/ 3807048 h 7639182"/>
                <a:gd name="connsiteX705" fmla="*/ 1404605 w 3900375"/>
                <a:gd name="connsiteY705" fmla="*/ 3513806 h 7639182"/>
                <a:gd name="connsiteX706" fmla="*/ 1329588 w 3900375"/>
                <a:gd name="connsiteY706" fmla="*/ 3313758 h 7639182"/>
                <a:gd name="connsiteX707" fmla="*/ 2577607 w 3900375"/>
                <a:gd name="connsiteY707" fmla="*/ 3029658 h 7639182"/>
                <a:gd name="connsiteX708" fmla="*/ 158586 w 3900375"/>
                <a:gd name="connsiteY708" fmla="*/ 4000878 h 7639182"/>
                <a:gd name="connsiteX709" fmla="*/ 158586 w 3900375"/>
                <a:gd name="connsiteY709" fmla="*/ 4237362 h 7639182"/>
                <a:gd name="connsiteX710" fmla="*/ 2615707 w 3900375"/>
                <a:gd name="connsiteY710" fmla="*/ 3275666 h 7639182"/>
                <a:gd name="connsiteX711" fmla="*/ 2577607 w 3900375"/>
                <a:gd name="connsiteY711" fmla="*/ 3029658 h 7639182"/>
                <a:gd name="connsiteX712" fmla="*/ 2502021 w 3900375"/>
                <a:gd name="connsiteY712" fmla="*/ 2599344 h 7639182"/>
                <a:gd name="connsiteX713" fmla="*/ 1514816 w 3900375"/>
                <a:gd name="connsiteY713" fmla="*/ 3238500 h 7639182"/>
                <a:gd name="connsiteX714" fmla="*/ 1607814 w 3900375"/>
                <a:gd name="connsiteY714" fmla="*/ 3430694 h 7639182"/>
                <a:gd name="connsiteX715" fmla="*/ 2540121 w 3900375"/>
                <a:gd name="connsiteY715" fmla="*/ 2845352 h 7639182"/>
                <a:gd name="connsiteX716" fmla="*/ 2502021 w 3900375"/>
                <a:gd name="connsiteY716" fmla="*/ 2599344 h 7639182"/>
                <a:gd name="connsiteX717" fmla="*/ 1155774 w 3900375"/>
                <a:gd name="connsiteY717" fmla="*/ 837038 h 7639182"/>
                <a:gd name="connsiteX718" fmla="*/ 1269385 w 3900375"/>
                <a:gd name="connsiteY718" fmla="*/ 1842134 h 7639182"/>
                <a:gd name="connsiteX719" fmla="*/ 1188565 w 3900375"/>
                <a:gd name="connsiteY719" fmla="*/ 2914600 h 7639182"/>
                <a:gd name="connsiteX720" fmla="*/ 1347819 w 3900375"/>
                <a:gd name="connsiteY720" fmla="*/ 1857578 h 7639182"/>
                <a:gd name="connsiteX721" fmla="*/ 1155774 w 3900375"/>
                <a:gd name="connsiteY721" fmla="*/ 837038 h 7639182"/>
                <a:gd name="connsiteX722" fmla="*/ 600065 w 3900375"/>
                <a:gd name="connsiteY722" fmla="*/ 785710 h 7639182"/>
                <a:gd name="connsiteX723" fmla="*/ 713676 w 3900375"/>
                <a:gd name="connsiteY723" fmla="*/ 1790806 h 7639182"/>
                <a:gd name="connsiteX724" fmla="*/ 632856 w 3900375"/>
                <a:gd name="connsiteY724" fmla="*/ 2863272 h 7639182"/>
                <a:gd name="connsiteX725" fmla="*/ 792110 w 3900375"/>
                <a:gd name="connsiteY725" fmla="*/ 1806250 h 7639182"/>
                <a:gd name="connsiteX726" fmla="*/ 600065 w 3900375"/>
                <a:gd name="connsiteY726" fmla="*/ 785710 h 7639182"/>
                <a:gd name="connsiteX727" fmla="*/ 1654350 w 3900375"/>
                <a:gd name="connsiteY727" fmla="*/ 778522 h 7639182"/>
                <a:gd name="connsiteX728" fmla="*/ 1767961 w 3900375"/>
                <a:gd name="connsiteY728" fmla="*/ 1783618 h 7639182"/>
                <a:gd name="connsiteX729" fmla="*/ 1687141 w 3900375"/>
                <a:gd name="connsiteY729" fmla="*/ 2856084 h 7639182"/>
                <a:gd name="connsiteX730" fmla="*/ 1846395 w 3900375"/>
                <a:gd name="connsiteY730" fmla="*/ 1799062 h 7639182"/>
                <a:gd name="connsiteX731" fmla="*/ 1654350 w 3900375"/>
                <a:gd name="connsiteY731" fmla="*/ 778522 h 7639182"/>
                <a:gd name="connsiteX732" fmla="*/ 2300144 w 3900375"/>
                <a:gd name="connsiteY732" fmla="*/ 0 h 7639182"/>
                <a:gd name="connsiteX733" fmla="*/ 3900375 w 3900375"/>
                <a:gd name="connsiteY733" fmla="*/ 7260504 h 7639182"/>
                <a:gd name="connsiteX734" fmla="*/ 16275 w 3900375"/>
                <a:gd name="connsiteY734" fmla="*/ 7639182 h 7639182"/>
                <a:gd name="connsiteX735" fmla="*/ 232 w 3900375"/>
                <a:gd name="connsiteY735" fmla="*/ 395557 h 7639182"/>
                <a:gd name="connsiteX736" fmla="*/ 2300144 w 3900375"/>
                <a:gd name="connsiteY736" fmla="*/ 0 h 7639182"/>
                <a:gd name="connsiteX0" fmla="*/ 656164 w 3900300"/>
                <a:gd name="connsiteY0" fmla="*/ 6630098 h 7863396"/>
                <a:gd name="connsiteX1" fmla="*/ 664810 w 3900300"/>
                <a:gd name="connsiteY1" fmla="*/ 6711752 h 7863396"/>
                <a:gd name="connsiteX2" fmla="*/ 647337 w 3900300"/>
                <a:gd name="connsiteY2" fmla="*/ 6794758 h 7863396"/>
                <a:gd name="connsiteX3" fmla="*/ 638689 w 3900300"/>
                <a:gd name="connsiteY3" fmla="*/ 6713104 h 7863396"/>
                <a:gd name="connsiteX4" fmla="*/ 656164 w 3900300"/>
                <a:gd name="connsiteY4" fmla="*/ 6630098 h 7863396"/>
                <a:gd name="connsiteX5" fmla="*/ 543764 w 3900300"/>
                <a:gd name="connsiteY5" fmla="*/ 6555128 h 7863396"/>
                <a:gd name="connsiteX6" fmla="*/ 545888 w 3900300"/>
                <a:gd name="connsiteY6" fmla="*/ 6556272 h 7863396"/>
                <a:gd name="connsiteX7" fmla="*/ 508904 w 3900300"/>
                <a:gd name="connsiteY7" fmla="*/ 6647908 h 7863396"/>
                <a:gd name="connsiteX8" fmla="*/ 527871 w 3900300"/>
                <a:gd name="connsiteY8" fmla="*/ 6744890 h 7863396"/>
                <a:gd name="connsiteX9" fmla="*/ 525568 w 3900300"/>
                <a:gd name="connsiteY9" fmla="*/ 6745614 h 7863396"/>
                <a:gd name="connsiteX10" fmla="*/ 489134 w 3900300"/>
                <a:gd name="connsiteY10" fmla="*/ 6646022 h 7863396"/>
                <a:gd name="connsiteX11" fmla="*/ 534403 w 3900300"/>
                <a:gd name="connsiteY11" fmla="*/ 6556184 h 7863396"/>
                <a:gd name="connsiteX12" fmla="*/ 543764 w 3900300"/>
                <a:gd name="connsiteY12" fmla="*/ 6555128 h 7863396"/>
                <a:gd name="connsiteX13" fmla="*/ 1779798 w 3900300"/>
                <a:gd name="connsiteY13" fmla="*/ 6444168 h 7863396"/>
                <a:gd name="connsiteX14" fmla="*/ 1805434 w 3900300"/>
                <a:gd name="connsiteY14" fmla="*/ 6522174 h 7863396"/>
                <a:gd name="connsiteX15" fmla="*/ 1805820 w 3900300"/>
                <a:gd name="connsiteY15" fmla="*/ 6606998 h 7863396"/>
                <a:gd name="connsiteX16" fmla="*/ 1780183 w 3900300"/>
                <a:gd name="connsiteY16" fmla="*/ 6528994 h 7863396"/>
                <a:gd name="connsiteX17" fmla="*/ 1779798 w 3900300"/>
                <a:gd name="connsiteY17" fmla="*/ 6444168 h 7863396"/>
                <a:gd name="connsiteX18" fmla="*/ 896488 w 3900300"/>
                <a:gd name="connsiteY18" fmla="*/ 6422246 h 7863396"/>
                <a:gd name="connsiteX19" fmla="*/ 971166 w 3900300"/>
                <a:gd name="connsiteY19" fmla="*/ 6451412 h 7863396"/>
                <a:gd name="connsiteX20" fmla="*/ 1048284 w 3900300"/>
                <a:gd name="connsiteY20" fmla="*/ 6429488 h 7863396"/>
                <a:gd name="connsiteX21" fmla="*/ 1048938 w 3900300"/>
                <a:gd name="connsiteY21" fmla="*/ 6431546 h 7863396"/>
                <a:gd name="connsiteX22" fmla="*/ 970307 w 3900300"/>
                <a:gd name="connsiteY22" fmla="*/ 6469464 h 7863396"/>
                <a:gd name="connsiteX23" fmla="*/ 895639 w 3900300"/>
                <a:gd name="connsiteY23" fmla="*/ 6424230 h 7863396"/>
                <a:gd name="connsiteX24" fmla="*/ 896488 w 3900300"/>
                <a:gd name="connsiteY24" fmla="*/ 6422246 h 7863396"/>
                <a:gd name="connsiteX25" fmla="*/ 1654139 w 3900300"/>
                <a:gd name="connsiteY25" fmla="*/ 6394530 h 7863396"/>
                <a:gd name="connsiteX26" fmla="*/ 1656457 w 3900300"/>
                <a:gd name="connsiteY26" fmla="*/ 6395202 h 7863396"/>
                <a:gd name="connsiteX27" fmla="*/ 1639584 w 3900300"/>
                <a:gd name="connsiteY27" fmla="*/ 6492570 h 7863396"/>
                <a:gd name="connsiteX28" fmla="*/ 1678535 w 3900300"/>
                <a:gd name="connsiteY28" fmla="*/ 6583388 h 7863396"/>
                <a:gd name="connsiteX29" fmla="*/ 1676436 w 3900300"/>
                <a:gd name="connsiteY29" fmla="*/ 6584580 h 7863396"/>
                <a:gd name="connsiteX30" fmla="*/ 1619860 w 3900300"/>
                <a:gd name="connsiteY30" fmla="*/ 6494886 h 7863396"/>
                <a:gd name="connsiteX31" fmla="*/ 1645210 w 3900300"/>
                <a:gd name="connsiteY31" fmla="*/ 6397534 h 7863396"/>
                <a:gd name="connsiteX32" fmla="*/ 1654139 w 3900300"/>
                <a:gd name="connsiteY32" fmla="*/ 6394530 h 7863396"/>
                <a:gd name="connsiteX33" fmla="*/ 3336647 w 3900300"/>
                <a:gd name="connsiteY33" fmla="*/ 6370468 h 7863396"/>
                <a:gd name="connsiteX34" fmla="*/ 2136593 w 3900300"/>
                <a:gd name="connsiteY34" fmla="*/ 7006484 h 7863396"/>
                <a:gd name="connsiteX35" fmla="*/ 221509 w 3900300"/>
                <a:gd name="connsiteY35" fmla="*/ 7090228 h 7863396"/>
                <a:gd name="connsiteX36" fmla="*/ 2099096 w 3900300"/>
                <a:gd name="connsiteY36" fmla="*/ 7169754 h 7863396"/>
                <a:gd name="connsiteX37" fmla="*/ 3336647 w 3900300"/>
                <a:gd name="connsiteY37" fmla="*/ 6370468 h 7863396"/>
                <a:gd name="connsiteX38" fmla="*/ 995138 w 3900300"/>
                <a:gd name="connsiteY38" fmla="*/ 6366464 h 7863396"/>
                <a:gd name="connsiteX39" fmla="*/ 1078143 w 3900300"/>
                <a:gd name="connsiteY39" fmla="*/ 6383938 h 7863396"/>
                <a:gd name="connsiteX40" fmla="*/ 996489 w 3900300"/>
                <a:gd name="connsiteY40" fmla="*/ 6392586 h 7863396"/>
                <a:gd name="connsiteX41" fmla="*/ 913484 w 3900300"/>
                <a:gd name="connsiteY41" fmla="*/ 6375112 h 7863396"/>
                <a:gd name="connsiteX42" fmla="*/ 929462 w 3900300"/>
                <a:gd name="connsiteY42" fmla="*/ 6370686 h 7863396"/>
                <a:gd name="connsiteX43" fmla="*/ 995138 w 3900300"/>
                <a:gd name="connsiteY43" fmla="*/ 6366464 h 7863396"/>
                <a:gd name="connsiteX44" fmla="*/ 667481 w 3900300"/>
                <a:gd name="connsiteY44" fmla="*/ 6317742 h 7863396"/>
                <a:gd name="connsiteX45" fmla="*/ 647646 w 3900300"/>
                <a:gd name="connsiteY45" fmla="*/ 6320770 h 7863396"/>
                <a:gd name="connsiteX46" fmla="*/ 614601 w 3900300"/>
                <a:gd name="connsiteY46" fmla="*/ 6365804 h 7863396"/>
                <a:gd name="connsiteX47" fmla="*/ 662665 w 3900300"/>
                <a:gd name="connsiteY47" fmla="*/ 6418684 h 7863396"/>
                <a:gd name="connsiteX48" fmla="*/ 715545 w 3900300"/>
                <a:gd name="connsiteY48" fmla="*/ 6370624 h 7863396"/>
                <a:gd name="connsiteX49" fmla="*/ 667481 w 3900300"/>
                <a:gd name="connsiteY49" fmla="*/ 6317742 h 7863396"/>
                <a:gd name="connsiteX50" fmla="*/ 968805 w 3900300"/>
                <a:gd name="connsiteY50" fmla="*/ 6280222 h 7863396"/>
                <a:gd name="connsiteX51" fmla="*/ 1043397 w 3900300"/>
                <a:gd name="connsiteY51" fmla="*/ 6326960 h 7863396"/>
                <a:gd name="connsiteX52" fmla="*/ 1042547 w 3900300"/>
                <a:gd name="connsiteY52" fmla="*/ 6329018 h 7863396"/>
                <a:gd name="connsiteX53" fmla="*/ 967912 w 3900300"/>
                <a:gd name="connsiteY53" fmla="*/ 6298926 h 7863396"/>
                <a:gd name="connsiteX54" fmla="*/ 890753 w 3900300"/>
                <a:gd name="connsiteY54" fmla="*/ 6321776 h 7863396"/>
                <a:gd name="connsiteX55" fmla="*/ 890101 w 3900300"/>
                <a:gd name="connsiteY55" fmla="*/ 6319644 h 7863396"/>
                <a:gd name="connsiteX56" fmla="*/ 914003 w 3900300"/>
                <a:gd name="connsiteY56" fmla="*/ 6290254 h 7863396"/>
                <a:gd name="connsiteX57" fmla="*/ 938808 w 3900300"/>
                <a:gd name="connsiteY57" fmla="*/ 6282182 h 7863396"/>
                <a:gd name="connsiteX58" fmla="*/ 968805 w 3900300"/>
                <a:gd name="connsiteY58" fmla="*/ 6280222 h 7863396"/>
                <a:gd name="connsiteX59" fmla="*/ 923578 w 3900300"/>
                <a:gd name="connsiteY59" fmla="*/ 6210282 h 7863396"/>
                <a:gd name="connsiteX60" fmla="*/ 1014473 w 3900300"/>
                <a:gd name="connsiteY60" fmla="*/ 6264912 h 7863396"/>
                <a:gd name="connsiteX61" fmla="*/ 1013328 w 3900300"/>
                <a:gd name="connsiteY61" fmla="*/ 6267036 h 7863396"/>
                <a:gd name="connsiteX62" fmla="*/ 921691 w 3900300"/>
                <a:gd name="connsiteY62" fmla="*/ 6230052 h 7863396"/>
                <a:gd name="connsiteX63" fmla="*/ 824709 w 3900300"/>
                <a:gd name="connsiteY63" fmla="*/ 6249018 h 7863396"/>
                <a:gd name="connsiteX64" fmla="*/ 823987 w 3900300"/>
                <a:gd name="connsiteY64" fmla="*/ 6246716 h 7863396"/>
                <a:gd name="connsiteX65" fmla="*/ 854959 w 3900300"/>
                <a:gd name="connsiteY65" fmla="*/ 6217184 h 7863396"/>
                <a:gd name="connsiteX66" fmla="*/ 923578 w 3900300"/>
                <a:gd name="connsiteY66" fmla="*/ 6210282 h 7863396"/>
                <a:gd name="connsiteX67" fmla="*/ 667815 w 3900300"/>
                <a:gd name="connsiteY67" fmla="*/ 6204276 h 7863396"/>
                <a:gd name="connsiteX68" fmla="*/ 732292 w 3900300"/>
                <a:gd name="connsiteY68" fmla="*/ 6275212 h 7863396"/>
                <a:gd name="connsiteX69" fmla="*/ 718437 w 3900300"/>
                <a:gd name="connsiteY69" fmla="*/ 6311070 h 7863396"/>
                <a:gd name="connsiteX70" fmla="*/ 746146 w 3900300"/>
                <a:gd name="connsiteY70" fmla="*/ 6306338 h 7863396"/>
                <a:gd name="connsiteX71" fmla="*/ 810622 w 3900300"/>
                <a:gd name="connsiteY71" fmla="*/ 6377276 h 7863396"/>
                <a:gd name="connsiteX72" fmla="*/ 739685 w 3900300"/>
                <a:gd name="connsiteY72" fmla="*/ 6441752 h 7863396"/>
                <a:gd name="connsiteX73" fmla="*/ 715610 w 3900300"/>
                <a:gd name="connsiteY73" fmla="*/ 6435684 h 7863396"/>
                <a:gd name="connsiteX74" fmla="*/ 723959 w 3900300"/>
                <a:gd name="connsiteY74" fmla="*/ 6469354 h 7863396"/>
                <a:gd name="connsiteX75" fmla="*/ 653020 w 3900300"/>
                <a:gd name="connsiteY75" fmla="*/ 6533832 h 7863396"/>
                <a:gd name="connsiteX76" fmla="*/ 588544 w 3900300"/>
                <a:gd name="connsiteY76" fmla="*/ 6462894 h 7863396"/>
                <a:gd name="connsiteX77" fmla="*/ 603334 w 3900300"/>
                <a:gd name="connsiteY77" fmla="*/ 6425782 h 7863396"/>
                <a:gd name="connsiteX78" fmla="*/ 570417 w 3900300"/>
                <a:gd name="connsiteY78" fmla="*/ 6433676 h 7863396"/>
                <a:gd name="connsiteX79" fmla="*/ 505940 w 3900300"/>
                <a:gd name="connsiteY79" fmla="*/ 6362738 h 7863396"/>
                <a:gd name="connsiteX80" fmla="*/ 576878 w 3900300"/>
                <a:gd name="connsiteY80" fmla="*/ 6298262 h 7863396"/>
                <a:gd name="connsiteX81" fmla="*/ 609770 w 3900300"/>
                <a:gd name="connsiteY81" fmla="*/ 6309906 h 7863396"/>
                <a:gd name="connsiteX82" fmla="*/ 596878 w 3900300"/>
                <a:gd name="connsiteY82" fmla="*/ 6268752 h 7863396"/>
                <a:gd name="connsiteX83" fmla="*/ 641206 w 3900300"/>
                <a:gd name="connsiteY83" fmla="*/ 6208340 h 7863396"/>
                <a:gd name="connsiteX84" fmla="*/ 667815 w 3900300"/>
                <a:gd name="connsiteY84" fmla="*/ 6204276 h 7863396"/>
                <a:gd name="connsiteX85" fmla="*/ 405088 w 3900300"/>
                <a:gd name="connsiteY85" fmla="*/ 6191088 h 7863396"/>
                <a:gd name="connsiteX86" fmla="*/ 495985 w 3900300"/>
                <a:gd name="connsiteY86" fmla="*/ 6245714 h 7863396"/>
                <a:gd name="connsiteX87" fmla="*/ 494839 w 3900300"/>
                <a:gd name="connsiteY87" fmla="*/ 6247842 h 7863396"/>
                <a:gd name="connsiteX88" fmla="*/ 403202 w 3900300"/>
                <a:gd name="connsiteY88" fmla="*/ 6210856 h 7863396"/>
                <a:gd name="connsiteX89" fmla="*/ 306219 w 3900300"/>
                <a:gd name="connsiteY89" fmla="*/ 6229824 h 7863396"/>
                <a:gd name="connsiteX90" fmla="*/ 305496 w 3900300"/>
                <a:gd name="connsiteY90" fmla="*/ 6227520 h 7863396"/>
                <a:gd name="connsiteX91" fmla="*/ 336469 w 3900300"/>
                <a:gd name="connsiteY91" fmla="*/ 6197990 h 7863396"/>
                <a:gd name="connsiteX92" fmla="*/ 405088 w 3900300"/>
                <a:gd name="connsiteY92" fmla="*/ 6191088 h 7863396"/>
                <a:gd name="connsiteX93" fmla="*/ 668785 w 3900300"/>
                <a:gd name="connsiteY93" fmla="*/ 6187460 h 7863396"/>
                <a:gd name="connsiteX94" fmla="*/ 639458 w 3900300"/>
                <a:gd name="connsiteY94" fmla="*/ 6191940 h 7863396"/>
                <a:gd name="connsiteX95" fmla="*/ 590602 w 3900300"/>
                <a:gd name="connsiteY95" fmla="*/ 6258520 h 7863396"/>
                <a:gd name="connsiteX96" fmla="*/ 604811 w 3900300"/>
                <a:gd name="connsiteY96" fmla="*/ 6303876 h 7863396"/>
                <a:gd name="connsiteX97" fmla="*/ 568562 w 3900300"/>
                <a:gd name="connsiteY97" fmla="*/ 6291044 h 7863396"/>
                <a:gd name="connsiteX98" fmla="*/ 490381 w 3900300"/>
                <a:gd name="connsiteY98" fmla="*/ 6362104 h 7863396"/>
                <a:gd name="connsiteX99" fmla="*/ 561439 w 3900300"/>
                <a:gd name="connsiteY99" fmla="*/ 6440284 h 7863396"/>
                <a:gd name="connsiteX100" fmla="*/ 597719 w 3900300"/>
                <a:gd name="connsiteY100" fmla="*/ 6431584 h 7863396"/>
                <a:gd name="connsiteX101" fmla="*/ 581420 w 3900300"/>
                <a:gd name="connsiteY101" fmla="*/ 6472482 h 7863396"/>
                <a:gd name="connsiteX102" fmla="*/ 652478 w 3900300"/>
                <a:gd name="connsiteY102" fmla="*/ 6550664 h 7863396"/>
                <a:gd name="connsiteX103" fmla="*/ 730658 w 3900300"/>
                <a:gd name="connsiteY103" fmla="*/ 6479604 h 7863396"/>
                <a:gd name="connsiteX104" fmla="*/ 721456 w 3900300"/>
                <a:gd name="connsiteY104" fmla="*/ 6442498 h 7863396"/>
                <a:gd name="connsiteX105" fmla="*/ 747991 w 3900300"/>
                <a:gd name="connsiteY105" fmla="*/ 6449184 h 7863396"/>
                <a:gd name="connsiteX106" fmla="*/ 826171 w 3900300"/>
                <a:gd name="connsiteY106" fmla="*/ 6378126 h 7863396"/>
                <a:gd name="connsiteX107" fmla="*/ 755111 w 3900300"/>
                <a:gd name="connsiteY107" fmla="*/ 6299944 h 7863396"/>
                <a:gd name="connsiteX108" fmla="*/ 724572 w 3900300"/>
                <a:gd name="connsiteY108" fmla="*/ 6305158 h 7863396"/>
                <a:gd name="connsiteX109" fmla="*/ 739843 w 3900300"/>
                <a:gd name="connsiteY109" fmla="*/ 6265642 h 7863396"/>
                <a:gd name="connsiteX110" fmla="*/ 668785 w 3900300"/>
                <a:gd name="connsiteY110" fmla="*/ 6187460 h 7863396"/>
                <a:gd name="connsiteX111" fmla="*/ 2120923 w 3900300"/>
                <a:gd name="connsiteY111" fmla="*/ 6165534 h 7863396"/>
                <a:gd name="connsiteX112" fmla="*/ 2121995 w 3900300"/>
                <a:gd name="connsiteY112" fmla="*/ 6167408 h 7863396"/>
                <a:gd name="connsiteX113" fmla="*/ 2053104 w 3900300"/>
                <a:gd name="connsiteY113" fmla="*/ 6221024 h 7863396"/>
                <a:gd name="connsiteX114" fmla="*/ 1970590 w 3900300"/>
                <a:gd name="connsiteY114" fmla="*/ 6192516 h 7863396"/>
                <a:gd name="connsiteX115" fmla="*/ 1971002 w 3900300"/>
                <a:gd name="connsiteY115" fmla="*/ 6190398 h 7863396"/>
                <a:gd name="connsiteX116" fmla="*/ 2050146 w 3900300"/>
                <a:gd name="connsiteY116" fmla="*/ 6203196 h 7863396"/>
                <a:gd name="connsiteX117" fmla="*/ 2120923 w 3900300"/>
                <a:gd name="connsiteY117" fmla="*/ 6165534 h 7863396"/>
                <a:gd name="connsiteX118" fmla="*/ 1725131 w 3900300"/>
                <a:gd name="connsiteY118" fmla="*/ 6136424 h 7863396"/>
                <a:gd name="connsiteX119" fmla="*/ 1706377 w 3900300"/>
                <a:gd name="connsiteY119" fmla="*/ 6143560 h 7863396"/>
                <a:gd name="connsiteX120" fmla="*/ 1683549 w 3900300"/>
                <a:gd name="connsiteY120" fmla="*/ 6194540 h 7863396"/>
                <a:gd name="connsiteX121" fmla="*/ 1741665 w 3900300"/>
                <a:gd name="connsiteY121" fmla="*/ 6236122 h 7863396"/>
                <a:gd name="connsiteX122" fmla="*/ 1783247 w 3900300"/>
                <a:gd name="connsiteY122" fmla="*/ 6178008 h 7863396"/>
                <a:gd name="connsiteX123" fmla="*/ 1725131 w 3900300"/>
                <a:gd name="connsiteY123" fmla="*/ 6136424 h 7863396"/>
                <a:gd name="connsiteX124" fmla="*/ 2103667 w 3900300"/>
                <a:gd name="connsiteY124" fmla="*/ 6110886 h 7863396"/>
                <a:gd name="connsiteX125" fmla="*/ 2140528 w 3900300"/>
                <a:gd name="connsiteY125" fmla="*/ 6114720 h 7863396"/>
                <a:gd name="connsiteX126" fmla="*/ 2062522 w 3900300"/>
                <a:gd name="connsiteY126" fmla="*/ 6140358 h 7863396"/>
                <a:gd name="connsiteX127" fmla="*/ 1977699 w 3900300"/>
                <a:gd name="connsiteY127" fmla="*/ 6140742 h 7863396"/>
                <a:gd name="connsiteX128" fmla="*/ 1992387 w 3900300"/>
                <a:gd name="connsiteY128" fmla="*/ 6133054 h 7863396"/>
                <a:gd name="connsiteX129" fmla="*/ 2055705 w 3900300"/>
                <a:gd name="connsiteY129" fmla="*/ 6115106 h 7863396"/>
                <a:gd name="connsiteX130" fmla="*/ 2103667 w 3900300"/>
                <a:gd name="connsiteY130" fmla="*/ 6110886 h 7863396"/>
                <a:gd name="connsiteX131" fmla="*/ 1479369 w 3900300"/>
                <a:gd name="connsiteY131" fmla="*/ 6067054 h 7863396"/>
                <a:gd name="connsiteX132" fmla="*/ 1542318 w 3900300"/>
                <a:gd name="connsiteY132" fmla="*/ 6102100 h 7863396"/>
                <a:gd name="connsiteX133" fmla="*/ 1541646 w 3900300"/>
                <a:gd name="connsiteY133" fmla="*/ 6104422 h 7863396"/>
                <a:gd name="connsiteX134" fmla="*/ 1444277 w 3900300"/>
                <a:gd name="connsiteY134" fmla="*/ 6087548 h 7863396"/>
                <a:gd name="connsiteX135" fmla="*/ 1353457 w 3900300"/>
                <a:gd name="connsiteY135" fmla="*/ 6126500 h 7863396"/>
                <a:gd name="connsiteX136" fmla="*/ 1352266 w 3900300"/>
                <a:gd name="connsiteY136" fmla="*/ 6124400 h 7863396"/>
                <a:gd name="connsiteX137" fmla="*/ 1376330 w 3900300"/>
                <a:gd name="connsiteY137" fmla="*/ 6089012 h 7863396"/>
                <a:gd name="connsiteX138" fmla="*/ 1441961 w 3900300"/>
                <a:gd name="connsiteY138" fmla="*/ 6067824 h 7863396"/>
                <a:gd name="connsiteX139" fmla="*/ 1479369 w 3900300"/>
                <a:gd name="connsiteY139" fmla="*/ 6067054 h 7863396"/>
                <a:gd name="connsiteX140" fmla="*/ 2730281 w 3900300"/>
                <a:gd name="connsiteY140" fmla="*/ 6054394 h 7863396"/>
                <a:gd name="connsiteX141" fmla="*/ 2761450 w 3900300"/>
                <a:gd name="connsiteY141" fmla="*/ 6130358 h 7863396"/>
                <a:gd name="connsiteX142" fmla="*/ 2767923 w 3900300"/>
                <a:gd name="connsiteY142" fmla="*/ 6214936 h 7863396"/>
                <a:gd name="connsiteX143" fmla="*/ 2736753 w 3900300"/>
                <a:gd name="connsiteY143" fmla="*/ 6138972 h 7863396"/>
                <a:gd name="connsiteX144" fmla="*/ 2730281 w 3900300"/>
                <a:gd name="connsiteY144" fmla="*/ 6054394 h 7863396"/>
                <a:gd name="connsiteX145" fmla="*/ 2041833 w 3900300"/>
                <a:gd name="connsiteY145" fmla="*/ 6034792 h 7863396"/>
                <a:gd name="connsiteX146" fmla="*/ 2094570 w 3900300"/>
                <a:gd name="connsiteY146" fmla="*/ 6066330 h 7863396"/>
                <a:gd name="connsiteX147" fmla="*/ 2094172 w 3900300"/>
                <a:gd name="connsiteY147" fmla="*/ 6068522 h 7863396"/>
                <a:gd name="connsiteX148" fmla="*/ 2014875 w 3900300"/>
                <a:gd name="connsiteY148" fmla="*/ 6054810 h 7863396"/>
                <a:gd name="connsiteX149" fmla="*/ 1944253 w 3900300"/>
                <a:gd name="connsiteY149" fmla="*/ 6093384 h 7863396"/>
                <a:gd name="connsiteX150" fmla="*/ 1943166 w 3900300"/>
                <a:gd name="connsiteY150" fmla="*/ 6091438 h 7863396"/>
                <a:gd name="connsiteX151" fmla="*/ 1960349 w 3900300"/>
                <a:gd name="connsiteY151" fmla="*/ 6057676 h 7863396"/>
                <a:gd name="connsiteX152" fmla="*/ 1982900 w 3900300"/>
                <a:gd name="connsiteY152" fmla="*/ 6044566 h 7863396"/>
                <a:gd name="connsiteX153" fmla="*/ 2011813 w 3900300"/>
                <a:gd name="connsiteY153" fmla="*/ 6036336 h 7863396"/>
                <a:gd name="connsiteX154" fmla="*/ 2041833 w 3900300"/>
                <a:gd name="connsiteY154" fmla="*/ 6034792 h 7863396"/>
                <a:gd name="connsiteX155" fmla="*/ 1701580 w 3900300"/>
                <a:gd name="connsiteY155" fmla="*/ 6025430 h 7863396"/>
                <a:gd name="connsiteX156" fmla="*/ 1779541 w 3900300"/>
                <a:gd name="connsiteY156" fmla="*/ 6081210 h 7863396"/>
                <a:gd name="connsiteX157" fmla="*/ 1773542 w 3900300"/>
                <a:gd name="connsiteY157" fmla="*/ 6119180 h 7863396"/>
                <a:gd name="connsiteX158" fmla="*/ 1799635 w 3900300"/>
                <a:gd name="connsiteY158" fmla="*/ 6108724 h 7863396"/>
                <a:gd name="connsiteX159" fmla="*/ 1877595 w 3900300"/>
                <a:gd name="connsiteY159" fmla="*/ 6164504 h 7863396"/>
                <a:gd name="connsiteX160" fmla="*/ 1821814 w 3900300"/>
                <a:gd name="connsiteY160" fmla="*/ 6242464 h 7863396"/>
                <a:gd name="connsiteX161" fmla="*/ 1797001 w 3900300"/>
                <a:gd name="connsiteY161" fmla="*/ 6241598 h 7863396"/>
                <a:gd name="connsiteX162" fmla="*/ 1812249 w 3900300"/>
                <a:gd name="connsiteY162" fmla="*/ 6272756 h 7863396"/>
                <a:gd name="connsiteX163" fmla="*/ 1756467 w 3900300"/>
                <a:gd name="connsiteY163" fmla="*/ 6350720 h 7863396"/>
                <a:gd name="connsiteX164" fmla="*/ 1678507 w 3900300"/>
                <a:gd name="connsiteY164" fmla="*/ 6294938 h 7863396"/>
                <a:gd name="connsiteX165" fmla="*/ 1685157 w 3900300"/>
                <a:gd name="connsiteY165" fmla="*/ 6255546 h 7863396"/>
                <a:gd name="connsiteX166" fmla="*/ 1654637 w 3900300"/>
                <a:gd name="connsiteY166" fmla="*/ 6270188 h 7863396"/>
                <a:gd name="connsiteX167" fmla="*/ 1576677 w 3900300"/>
                <a:gd name="connsiteY167" fmla="*/ 6214408 h 7863396"/>
                <a:gd name="connsiteX168" fmla="*/ 1632457 w 3900300"/>
                <a:gd name="connsiteY168" fmla="*/ 6136448 h 7863396"/>
                <a:gd name="connsiteX169" fmla="*/ 1667063 w 3900300"/>
                <a:gd name="connsiteY169" fmla="*/ 6140910 h 7863396"/>
                <a:gd name="connsiteX170" fmla="*/ 1645800 w 3900300"/>
                <a:gd name="connsiteY170" fmla="*/ 6103390 h 7863396"/>
                <a:gd name="connsiteX171" fmla="*/ 1676423 w 3900300"/>
                <a:gd name="connsiteY171" fmla="*/ 6035002 h 7863396"/>
                <a:gd name="connsiteX172" fmla="*/ 1701580 w 3900300"/>
                <a:gd name="connsiteY172" fmla="*/ 6025430 h 7863396"/>
                <a:gd name="connsiteX173" fmla="*/ 2601383 w 3900300"/>
                <a:gd name="connsiteY173" fmla="*/ 6013902 h 7863396"/>
                <a:gd name="connsiteX174" fmla="*/ 2603743 w 3900300"/>
                <a:gd name="connsiteY174" fmla="*/ 6014406 h 7863396"/>
                <a:gd name="connsiteX175" fmla="*/ 2593902 w 3900300"/>
                <a:gd name="connsiteY175" fmla="*/ 6112734 h 7863396"/>
                <a:gd name="connsiteX176" fmla="*/ 2639271 w 3900300"/>
                <a:gd name="connsiteY176" fmla="*/ 6200522 h 7863396"/>
                <a:gd name="connsiteX177" fmla="*/ 2637263 w 3900300"/>
                <a:gd name="connsiteY177" fmla="*/ 6201862 h 7863396"/>
                <a:gd name="connsiteX178" fmla="*/ 2574395 w 3900300"/>
                <a:gd name="connsiteY178" fmla="*/ 6116458 h 7863396"/>
                <a:gd name="connsiteX179" fmla="*/ 2592693 w 3900300"/>
                <a:gd name="connsiteY179" fmla="*/ 6017538 h 7863396"/>
                <a:gd name="connsiteX180" fmla="*/ 2601383 w 3900300"/>
                <a:gd name="connsiteY180" fmla="*/ 6013902 h 7863396"/>
                <a:gd name="connsiteX181" fmla="*/ 1698990 w 3900300"/>
                <a:gd name="connsiteY181" fmla="*/ 6008788 h 7863396"/>
                <a:gd name="connsiteX182" fmla="*/ 1671262 w 3900300"/>
                <a:gd name="connsiteY182" fmla="*/ 6019338 h 7863396"/>
                <a:gd name="connsiteX183" fmla="*/ 1637512 w 3900300"/>
                <a:gd name="connsiteY183" fmla="*/ 6094708 h 7863396"/>
                <a:gd name="connsiteX184" fmla="*/ 1660946 w 3900300"/>
                <a:gd name="connsiteY184" fmla="*/ 6136058 h 7863396"/>
                <a:gd name="connsiteX185" fmla="*/ 1622809 w 3900300"/>
                <a:gd name="connsiteY185" fmla="*/ 6131142 h 7863396"/>
                <a:gd name="connsiteX186" fmla="*/ 1561332 w 3900300"/>
                <a:gd name="connsiteY186" fmla="*/ 6217062 h 7863396"/>
                <a:gd name="connsiteX187" fmla="*/ 1647251 w 3900300"/>
                <a:gd name="connsiteY187" fmla="*/ 6278540 h 7863396"/>
                <a:gd name="connsiteX188" fmla="*/ 1680888 w 3900300"/>
                <a:gd name="connsiteY188" fmla="*/ 6262400 h 7863396"/>
                <a:gd name="connsiteX189" fmla="*/ 1673560 w 3900300"/>
                <a:gd name="connsiteY189" fmla="*/ 6305812 h 7863396"/>
                <a:gd name="connsiteX190" fmla="*/ 1759479 w 3900300"/>
                <a:gd name="connsiteY190" fmla="*/ 6367288 h 7863396"/>
                <a:gd name="connsiteX191" fmla="*/ 1820955 w 3900300"/>
                <a:gd name="connsiteY191" fmla="*/ 6281368 h 7863396"/>
                <a:gd name="connsiteX192" fmla="*/ 1804151 w 3900300"/>
                <a:gd name="connsiteY192" fmla="*/ 6247030 h 7863396"/>
                <a:gd name="connsiteX193" fmla="*/ 1831498 w 3900300"/>
                <a:gd name="connsiteY193" fmla="*/ 6247984 h 7863396"/>
                <a:gd name="connsiteX194" fmla="*/ 1892975 w 3900300"/>
                <a:gd name="connsiteY194" fmla="*/ 6162062 h 7863396"/>
                <a:gd name="connsiteX195" fmla="*/ 1807053 w 3900300"/>
                <a:gd name="connsiteY195" fmla="*/ 6100584 h 7863396"/>
                <a:gd name="connsiteX196" fmla="*/ 1778296 w 3900300"/>
                <a:gd name="connsiteY196" fmla="*/ 6112110 h 7863396"/>
                <a:gd name="connsiteX197" fmla="*/ 1784909 w 3900300"/>
                <a:gd name="connsiteY197" fmla="*/ 6070266 h 7863396"/>
                <a:gd name="connsiteX198" fmla="*/ 1698990 w 3900300"/>
                <a:gd name="connsiteY198" fmla="*/ 6008788 h 7863396"/>
                <a:gd name="connsiteX199" fmla="*/ 1990288 w 3900300"/>
                <a:gd name="connsiteY199" fmla="*/ 5976710 h 7863396"/>
                <a:gd name="connsiteX200" fmla="*/ 2053236 w 3900300"/>
                <a:gd name="connsiteY200" fmla="*/ 6011758 h 7863396"/>
                <a:gd name="connsiteX201" fmla="*/ 2052563 w 3900300"/>
                <a:gd name="connsiteY201" fmla="*/ 6014076 h 7863396"/>
                <a:gd name="connsiteX202" fmla="*/ 1955196 w 3900300"/>
                <a:gd name="connsiteY202" fmla="*/ 5997204 h 7863396"/>
                <a:gd name="connsiteX203" fmla="*/ 1864376 w 3900300"/>
                <a:gd name="connsiteY203" fmla="*/ 6036154 h 7863396"/>
                <a:gd name="connsiteX204" fmla="*/ 1863186 w 3900300"/>
                <a:gd name="connsiteY204" fmla="*/ 6034056 h 7863396"/>
                <a:gd name="connsiteX205" fmla="*/ 1887250 w 3900300"/>
                <a:gd name="connsiteY205" fmla="*/ 5998668 h 7863396"/>
                <a:gd name="connsiteX206" fmla="*/ 1952880 w 3900300"/>
                <a:gd name="connsiteY206" fmla="*/ 5977480 h 7863396"/>
                <a:gd name="connsiteX207" fmla="*/ 1990288 w 3900300"/>
                <a:gd name="connsiteY207" fmla="*/ 5976710 h 7863396"/>
                <a:gd name="connsiteX208" fmla="*/ 776537 w 3900300"/>
                <a:gd name="connsiteY208" fmla="*/ 5964700 h 7863396"/>
                <a:gd name="connsiteX209" fmla="*/ 845586 w 3900300"/>
                <a:gd name="connsiteY209" fmla="*/ 6050212 h 7863396"/>
                <a:gd name="connsiteX210" fmla="*/ 801821 w 3900300"/>
                <a:gd name="connsiteY210" fmla="*/ 6151030 h 7863396"/>
                <a:gd name="connsiteX211" fmla="*/ 798954 w 3900300"/>
                <a:gd name="connsiteY211" fmla="*/ 6150486 h 7863396"/>
                <a:gd name="connsiteX212" fmla="*/ 821095 w 3900300"/>
                <a:gd name="connsiteY212" fmla="*/ 6053534 h 7863396"/>
                <a:gd name="connsiteX213" fmla="*/ 773917 w 3900300"/>
                <a:gd name="connsiteY213" fmla="*/ 5965988 h 7863396"/>
                <a:gd name="connsiteX214" fmla="*/ 776537 w 3900300"/>
                <a:gd name="connsiteY214" fmla="*/ 5964700 h 7863396"/>
                <a:gd name="connsiteX215" fmla="*/ 571219 w 3900300"/>
                <a:gd name="connsiteY215" fmla="*/ 5959802 h 7863396"/>
                <a:gd name="connsiteX216" fmla="*/ 573345 w 3900300"/>
                <a:gd name="connsiteY216" fmla="*/ 5960948 h 7863396"/>
                <a:gd name="connsiteX217" fmla="*/ 536359 w 3900300"/>
                <a:gd name="connsiteY217" fmla="*/ 6052586 h 7863396"/>
                <a:gd name="connsiteX218" fmla="*/ 555326 w 3900300"/>
                <a:gd name="connsiteY218" fmla="*/ 6149568 h 7863396"/>
                <a:gd name="connsiteX219" fmla="*/ 553023 w 3900300"/>
                <a:gd name="connsiteY219" fmla="*/ 6150290 h 7863396"/>
                <a:gd name="connsiteX220" fmla="*/ 516591 w 3900300"/>
                <a:gd name="connsiteY220" fmla="*/ 6050698 h 7863396"/>
                <a:gd name="connsiteX221" fmla="*/ 561858 w 3900300"/>
                <a:gd name="connsiteY221" fmla="*/ 5960862 h 7863396"/>
                <a:gd name="connsiteX222" fmla="*/ 571219 w 3900300"/>
                <a:gd name="connsiteY222" fmla="*/ 5959802 h 7863396"/>
                <a:gd name="connsiteX223" fmla="*/ 736389 w 3900300"/>
                <a:gd name="connsiteY223" fmla="*/ 5956134 h 7863396"/>
                <a:gd name="connsiteX224" fmla="*/ 774307 w 3900300"/>
                <a:gd name="connsiteY224" fmla="*/ 6034770 h 7863396"/>
                <a:gd name="connsiteX225" fmla="*/ 729074 w 3900300"/>
                <a:gd name="connsiteY225" fmla="*/ 6109436 h 7863396"/>
                <a:gd name="connsiteX226" fmla="*/ 727090 w 3900300"/>
                <a:gd name="connsiteY226" fmla="*/ 6108584 h 7863396"/>
                <a:gd name="connsiteX227" fmla="*/ 756256 w 3900300"/>
                <a:gd name="connsiteY227" fmla="*/ 6033906 h 7863396"/>
                <a:gd name="connsiteX228" fmla="*/ 734332 w 3900300"/>
                <a:gd name="connsiteY228" fmla="*/ 5956790 h 7863396"/>
                <a:gd name="connsiteX229" fmla="*/ 736389 w 3900300"/>
                <a:gd name="connsiteY229" fmla="*/ 5956134 h 7863396"/>
                <a:gd name="connsiteX230" fmla="*/ 632292 w 3900300"/>
                <a:gd name="connsiteY230" fmla="*/ 5951168 h 7863396"/>
                <a:gd name="connsiteX231" fmla="*/ 634350 w 3900300"/>
                <a:gd name="connsiteY231" fmla="*/ 5952018 h 7863396"/>
                <a:gd name="connsiteX232" fmla="*/ 604260 w 3900300"/>
                <a:gd name="connsiteY232" fmla="*/ 6026652 h 7863396"/>
                <a:gd name="connsiteX233" fmla="*/ 627110 w 3900300"/>
                <a:gd name="connsiteY233" fmla="*/ 6103814 h 7863396"/>
                <a:gd name="connsiteX234" fmla="*/ 624977 w 3900300"/>
                <a:gd name="connsiteY234" fmla="*/ 6104466 h 7863396"/>
                <a:gd name="connsiteX235" fmla="*/ 585554 w 3900300"/>
                <a:gd name="connsiteY235" fmla="*/ 6025762 h 7863396"/>
                <a:gd name="connsiteX236" fmla="*/ 623535 w 3900300"/>
                <a:gd name="connsiteY236" fmla="*/ 5952310 h 7863396"/>
                <a:gd name="connsiteX237" fmla="*/ 632292 w 3900300"/>
                <a:gd name="connsiteY237" fmla="*/ 5951168 h 7863396"/>
                <a:gd name="connsiteX238" fmla="*/ 687994 w 3900300"/>
                <a:gd name="connsiteY238" fmla="*/ 5943312 h 7863396"/>
                <a:gd name="connsiteX239" fmla="*/ 696640 w 3900300"/>
                <a:gd name="connsiteY239" fmla="*/ 6024968 h 7863396"/>
                <a:gd name="connsiteX240" fmla="*/ 680102 w 3900300"/>
                <a:gd name="connsiteY240" fmla="*/ 6105658 h 7863396"/>
                <a:gd name="connsiteX241" fmla="*/ 774816 w 3900300"/>
                <a:gd name="connsiteY241" fmla="*/ 6217416 h 7863396"/>
                <a:gd name="connsiteX242" fmla="*/ 752758 w 3900300"/>
                <a:gd name="connsiteY242" fmla="*/ 6274504 h 7863396"/>
                <a:gd name="connsiteX243" fmla="*/ 796875 w 3900300"/>
                <a:gd name="connsiteY243" fmla="*/ 6266972 h 7863396"/>
                <a:gd name="connsiteX244" fmla="*/ 899531 w 3900300"/>
                <a:gd name="connsiteY244" fmla="*/ 6379914 h 7863396"/>
                <a:gd name="connsiteX245" fmla="*/ 829081 w 3900300"/>
                <a:gd name="connsiteY245" fmla="*/ 6476040 h 7863396"/>
                <a:gd name="connsiteX246" fmla="*/ 919784 w 3900300"/>
                <a:gd name="connsiteY246" fmla="*/ 6514810 h 7863396"/>
                <a:gd name="connsiteX247" fmla="*/ 1014441 w 3900300"/>
                <a:gd name="connsiteY247" fmla="*/ 6484310 h 7863396"/>
                <a:gd name="connsiteX248" fmla="*/ 1015229 w 3900300"/>
                <a:gd name="connsiteY248" fmla="*/ 6487118 h 7863396"/>
                <a:gd name="connsiteX249" fmla="*/ 918606 w 3900300"/>
                <a:gd name="connsiteY249" fmla="*/ 6539496 h 7863396"/>
                <a:gd name="connsiteX250" fmla="*/ 827408 w 3900300"/>
                <a:gd name="connsiteY250" fmla="*/ 6478158 h 7863396"/>
                <a:gd name="connsiteX251" fmla="*/ 828122 w 3900300"/>
                <a:gd name="connsiteY251" fmla="*/ 6476318 h 7863396"/>
                <a:gd name="connsiteX252" fmla="*/ 786588 w 3900300"/>
                <a:gd name="connsiteY252" fmla="*/ 6482572 h 7863396"/>
                <a:gd name="connsiteX253" fmla="*/ 748255 w 3900300"/>
                <a:gd name="connsiteY253" fmla="*/ 6472910 h 7863396"/>
                <a:gd name="connsiteX254" fmla="*/ 761548 w 3900300"/>
                <a:gd name="connsiteY254" fmla="*/ 6526520 h 7863396"/>
                <a:gd name="connsiteX255" fmla="*/ 753940 w 3900300"/>
                <a:gd name="connsiteY255" fmla="*/ 6560194 h 7863396"/>
                <a:gd name="connsiteX256" fmla="*/ 818111 w 3900300"/>
                <a:gd name="connsiteY256" fmla="*/ 6645556 h 7863396"/>
                <a:gd name="connsiteX257" fmla="*/ 774346 w 3900300"/>
                <a:gd name="connsiteY257" fmla="*/ 6746376 h 7863396"/>
                <a:gd name="connsiteX258" fmla="*/ 771478 w 3900300"/>
                <a:gd name="connsiteY258" fmla="*/ 6745832 h 7863396"/>
                <a:gd name="connsiteX259" fmla="*/ 793620 w 3900300"/>
                <a:gd name="connsiteY259" fmla="*/ 6648880 h 7863396"/>
                <a:gd name="connsiteX260" fmla="*/ 751843 w 3900300"/>
                <a:gd name="connsiteY260" fmla="*/ 6565960 h 7863396"/>
                <a:gd name="connsiteX261" fmla="*/ 707875 w 3900300"/>
                <a:gd name="connsiteY261" fmla="*/ 6614550 h 7863396"/>
                <a:gd name="connsiteX262" fmla="*/ 743893 w 3900300"/>
                <a:gd name="connsiteY262" fmla="*/ 6692370 h 7863396"/>
                <a:gd name="connsiteX263" fmla="*/ 698662 w 3900300"/>
                <a:gd name="connsiteY263" fmla="*/ 6767036 h 7863396"/>
                <a:gd name="connsiteX264" fmla="*/ 696675 w 3900300"/>
                <a:gd name="connsiteY264" fmla="*/ 6766186 h 7863396"/>
                <a:gd name="connsiteX265" fmla="*/ 725843 w 3900300"/>
                <a:gd name="connsiteY265" fmla="*/ 6691508 h 7863396"/>
                <a:gd name="connsiteX266" fmla="*/ 705025 w 3900300"/>
                <a:gd name="connsiteY266" fmla="*/ 6615924 h 7863396"/>
                <a:gd name="connsiteX267" fmla="*/ 648604 w 3900300"/>
                <a:gd name="connsiteY267" fmla="*/ 6629176 h 7863396"/>
                <a:gd name="connsiteX268" fmla="*/ 599707 w 3900300"/>
                <a:gd name="connsiteY268" fmla="*/ 6614252 h 7863396"/>
                <a:gd name="connsiteX269" fmla="*/ 573823 w 3900300"/>
                <a:gd name="connsiteY269" fmla="*/ 6684264 h 7863396"/>
                <a:gd name="connsiteX270" fmla="*/ 596673 w 3900300"/>
                <a:gd name="connsiteY270" fmla="*/ 6761422 h 7863396"/>
                <a:gd name="connsiteX271" fmla="*/ 594542 w 3900300"/>
                <a:gd name="connsiteY271" fmla="*/ 6762074 h 7863396"/>
                <a:gd name="connsiteX272" fmla="*/ 555119 w 3900300"/>
                <a:gd name="connsiteY272" fmla="*/ 6683370 h 7863396"/>
                <a:gd name="connsiteX273" fmla="*/ 592834 w 3900300"/>
                <a:gd name="connsiteY273" fmla="*/ 6610086 h 7863396"/>
                <a:gd name="connsiteX274" fmla="*/ 545947 w 3900300"/>
                <a:gd name="connsiteY274" fmla="*/ 6516232 h 7863396"/>
                <a:gd name="connsiteX275" fmla="*/ 569495 w 3900300"/>
                <a:gd name="connsiteY275" fmla="*/ 6457146 h 7863396"/>
                <a:gd name="connsiteX276" fmla="*/ 517086 w 3900300"/>
                <a:gd name="connsiteY276" fmla="*/ 6469714 h 7863396"/>
                <a:gd name="connsiteX277" fmla="*/ 490063 w 3900300"/>
                <a:gd name="connsiteY277" fmla="*/ 6464524 h 7863396"/>
                <a:gd name="connsiteX278" fmla="*/ 405563 w 3900300"/>
                <a:gd name="connsiteY278" fmla="*/ 6520074 h 7863396"/>
                <a:gd name="connsiteX279" fmla="*/ 304745 w 3900300"/>
                <a:gd name="connsiteY279" fmla="*/ 6476308 h 7863396"/>
                <a:gd name="connsiteX280" fmla="*/ 305287 w 3900300"/>
                <a:gd name="connsiteY280" fmla="*/ 6473440 h 7863396"/>
                <a:gd name="connsiteX281" fmla="*/ 402239 w 3900300"/>
                <a:gd name="connsiteY281" fmla="*/ 6495584 h 7863396"/>
                <a:gd name="connsiteX282" fmla="*/ 479322 w 3900300"/>
                <a:gd name="connsiteY282" fmla="*/ 6460620 h 7863396"/>
                <a:gd name="connsiteX283" fmla="*/ 431978 w 3900300"/>
                <a:gd name="connsiteY283" fmla="*/ 6420614 h 7863396"/>
                <a:gd name="connsiteX284" fmla="*/ 358770 w 3900300"/>
                <a:gd name="connsiteY284" fmla="*/ 6445844 h 7863396"/>
                <a:gd name="connsiteX285" fmla="*/ 284104 w 3900300"/>
                <a:gd name="connsiteY285" fmla="*/ 6400612 h 7863396"/>
                <a:gd name="connsiteX286" fmla="*/ 284952 w 3900300"/>
                <a:gd name="connsiteY286" fmla="*/ 6398626 h 7863396"/>
                <a:gd name="connsiteX287" fmla="*/ 359631 w 3900300"/>
                <a:gd name="connsiteY287" fmla="*/ 6427790 h 7863396"/>
                <a:gd name="connsiteX288" fmla="*/ 427405 w 3900300"/>
                <a:gd name="connsiteY288" fmla="*/ 6412618 h 7863396"/>
                <a:gd name="connsiteX289" fmla="*/ 414595 w 3900300"/>
                <a:gd name="connsiteY289" fmla="*/ 6359900 h 7863396"/>
                <a:gd name="connsiteX290" fmla="*/ 339388 w 3900300"/>
                <a:gd name="connsiteY290" fmla="*/ 6366762 h 7863396"/>
                <a:gd name="connsiteX291" fmla="*/ 256381 w 3900300"/>
                <a:gd name="connsiteY291" fmla="*/ 6349286 h 7863396"/>
                <a:gd name="connsiteX292" fmla="*/ 272359 w 3900300"/>
                <a:gd name="connsiteY292" fmla="*/ 6344862 h 7863396"/>
                <a:gd name="connsiteX293" fmla="*/ 338037 w 3900300"/>
                <a:gd name="connsiteY293" fmla="*/ 6340638 h 7863396"/>
                <a:gd name="connsiteX294" fmla="*/ 414615 w 3900300"/>
                <a:gd name="connsiteY294" fmla="*/ 6355524 h 7863396"/>
                <a:gd name="connsiteX295" fmla="*/ 434458 w 3900300"/>
                <a:gd name="connsiteY295" fmla="*/ 6299450 h 7863396"/>
                <a:gd name="connsiteX296" fmla="*/ 366882 w 3900300"/>
                <a:gd name="connsiteY296" fmla="*/ 6275782 h 7863396"/>
                <a:gd name="connsiteX297" fmla="*/ 289723 w 3900300"/>
                <a:gd name="connsiteY297" fmla="*/ 6298632 h 7863396"/>
                <a:gd name="connsiteX298" fmla="*/ 289069 w 3900300"/>
                <a:gd name="connsiteY298" fmla="*/ 6296500 h 7863396"/>
                <a:gd name="connsiteX299" fmla="*/ 312974 w 3900300"/>
                <a:gd name="connsiteY299" fmla="*/ 6267108 h 7863396"/>
                <a:gd name="connsiteX300" fmla="*/ 337778 w 3900300"/>
                <a:gd name="connsiteY300" fmla="*/ 6259038 h 7863396"/>
                <a:gd name="connsiteX301" fmla="*/ 367774 w 3900300"/>
                <a:gd name="connsiteY301" fmla="*/ 6257074 h 7863396"/>
                <a:gd name="connsiteX302" fmla="*/ 440031 w 3900300"/>
                <a:gd name="connsiteY302" fmla="*/ 6292626 h 7863396"/>
                <a:gd name="connsiteX303" fmla="*/ 527373 w 3900300"/>
                <a:gd name="connsiteY303" fmla="*/ 6254112 h 7863396"/>
                <a:gd name="connsiteX304" fmla="*/ 579742 w 3900300"/>
                <a:gd name="connsiteY304" fmla="*/ 6272652 h 7863396"/>
                <a:gd name="connsiteX305" fmla="*/ 559216 w 3900300"/>
                <a:gd name="connsiteY305" fmla="*/ 6207128 h 7863396"/>
                <a:gd name="connsiteX306" fmla="*/ 629795 w 3900300"/>
                <a:gd name="connsiteY306" fmla="*/ 6110942 h 7863396"/>
                <a:gd name="connsiteX307" fmla="*/ 672160 w 3900300"/>
                <a:gd name="connsiteY307" fmla="*/ 6104472 h 7863396"/>
                <a:gd name="connsiteX308" fmla="*/ 678460 w 3900300"/>
                <a:gd name="connsiteY308" fmla="*/ 6105412 h 7863396"/>
                <a:gd name="connsiteX309" fmla="*/ 670519 w 3900300"/>
                <a:gd name="connsiteY309" fmla="*/ 6026318 h 7863396"/>
                <a:gd name="connsiteX310" fmla="*/ 687994 w 3900300"/>
                <a:gd name="connsiteY310" fmla="*/ 5943312 h 7863396"/>
                <a:gd name="connsiteX311" fmla="*/ 684098 w 3900300"/>
                <a:gd name="connsiteY311" fmla="*/ 5902726 h 7863396"/>
                <a:gd name="connsiteX312" fmla="*/ 610286 w 3900300"/>
                <a:gd name="connsiteY312" fmla="*/ 5913996 h 7863396"/>
                <a:gd name="connsiteX313" fmla="*/ 487320 w 3900300"/>
                <a:gd name="connsiteY313" fmla="*/ 6081580 h 7863396"/>
                <a:gd name="connsiteX314" fmla="*/ 523081 w 3900300"/>
                <a:gd name="connsiteY314" fmla="*/ 6195738 h 7863396"/>
                <a:gd name="connsiteX315" fmla="*/ 431841 w 3900300"/>
                <a:gd name="connsiteY315" fmla="*/ 6163440 h 7863396"/>
                <a:gd name="connsiteX316" fmla="*/ 235062 w 3900300"/>
                <a:gd name="connsiteY316" fmla="*/ 6342294 h 7863396"/>
                <a:gd name="connsiteX317" fmla="*/ 413919 w 3900300"/>
                <a:gd name="connsiteY317" fmla="*/ 6539072 h 7863396"/>
                <a:gd name="connsiteX318" fmla="*/ 505229 w 3900300"/>
                <a:gd name="connsiteY318" fmla="*/ 6517178 h 7863396"/>
                <a:gd name="connsiteX319" fmla="*/ 464203 w 3900300"/>
                <a:gd name="connsiteY319" fmla="*/ 6620120 h 7863396"/>
                <a:gd name="connsiteX320" fmla="*/ 643058 w 3900300"/>
                <a:gd name="connsiteY320" fmla="*/ 6816898 h 7863396"/>
                <a:gd name="connsiteX321" fmla="*/ 839837 w 3900300"/>
                <a:gd name="connsiteY321" fmla="*/ 6638042 h 7863396"/>
                <a:gd name="connsiteX322" fmla="*/ 816676 w 3900300"/>
                <a:gd name="connsiteY322" fmla="*/ 6544644 h 7863396"/>
                <a:gd name="connsiteX323" fmla="*/ 883461 w 3900300"/>
                <a:gd name="connsiteY323" fmla="*/ 6561474 h 7863396"/>
                <a:gd name="connsiteX324" fmla="*/ 1080239 w 3900300"/>
                <a:gd name="connsiteY324" fmla="*/ 6382620 h 7863396"/>
                <a:gd name="connsiteX325" fmla="*/ 901383 w 3900300"/>
                <a:gd name="connsiteY325" fmla="*/ 6185842 h 7863396"/>
                <a:gd name="connsiteX326" fmla="*/ 824521 w 3900300"/>
                <a:gd name="connsiteY326" fmla="*/ 6198966 h 7863396"/>
                <a:gd name="connsiteX327" fmla="*/ 862953 w 3900300"/>
                <a:gd name="connsiteY327" fmla="*/ 6099502 h 7863396"/>
                <a:gd name="connsiteX328" fmla="*/ 684098 w 3900300"/>
                <a:gd name="connsiteY328" fmla="*/ 5902726 h 7863396"/>
                <a:gd name="connsiteX329" fmla="*/ 1555701 w 3900300"/>
                <a:gd name="connsiteY329" fmla="*/ 5806758 h 7863396"/>
                <a:gd name="connsiteX330" fmla="*/ 1558021 w 3900300"/>
                <a:gd name="connsiteY330" fmla="*/ 5807430 h 7863396"/>
                <a:gd name="connsiteX331" fmla="*/ 1541147 w 3900300"/>
                <a:gd name="connsiteY331" fmla="*/ 5904800 h 7863396"/>
                <a:gd name="connsiteX332" fmla="*/ 1580097 w 3900300"/>
                <a:gd name="connsiteY332" fmla="*/ 5995620 h 7863396"/>
                <a:gd name="connsiteX333" fmla="*/ 1577999 w 3900300"/>
                <a:gd name="connsiteY333" fmla="*/ 5996810 h 7863396"/>
                <a:gd name="connsiteX334" fmla="*/ 1521424 w 3900300"/>
                <a:gd name="connsiteY334" fmla="*/ 5907114 h 7863396"/>
                <a:gd name="connsiteX335" fmla="*/ 1546772 w 3900300"/>
                <a:gd name="connsiteY335" fmla="*/ 5809764 h 7863396"/>
                <a:gd name="connsiteX336" fmla="*/ 1555701 w 3900300"/>
                <a:gd name="connsiteY336" fmla="*/ 5806758 h 7863396"/>
                <a:gd name="connsiteX337" fmla="*/ 1613589 w 3900300"/>
                <a:gd name="connsiteY337" fmla="*/ 5785464 h 7863396"/>
                <a:gd name="connsiteX338" fmla="*/ 1615780 w 3900300"/>
                <a:gd name="connsiteY338" fmla="*/ 5785862 h 7863396"/>
                <a:gd name="connsiteX339" fmla="*/ 1602070 w 3900300"/>
                <a:gd name="connsiteY339" fmla="*/ 5865158 h 7863396"/>
                <a:gd name="connsiteX340" fmla="*/ 1640645 w 3900300"/>
                <a:gd name="connsiteY340" fmla="*/ 5935784 h 7863396"/>
                <a:gd name="connsiteX341" fmla="*/ 1638697 w 3900300"/>
                <a:gd name="connsiteY341" fmla="*/ 5936870 h 7863396"/>
                <a:gd name="connsiteX342" fmla="*/ 1583595 w 3900300"/>
                <a:gd name="connsiteY342" fmla="*/ 5868224 h 7863396"/>
                <a:gd name="connsiteX343" fmla="*/ 1605269 w 3900300"/>
                <a:gd name="connsiteY343" fmla="*/ 5788424 h 7863396"/>
                <a:gd name="connsiteX344" fmla="*/ 1613589 w 3900300"/>
                <a:gd name="connsiteY344" fmla="*/ 5785464 h 7863396"/>
                <a:gd name="connsiteX345" fmla="*/ 1716401 w 3900300"/>
                <a:gd name="connsiteY345" fmla="*/ 5768414 h 7863396"/>
                <a:gd name="connsiteX346" fmla="*/ 1770018 w 3900300"/>
                <a:gd name="connsiteY346" fmla="*/ 5837310 h 7863396"/>
                <a:gd name="connsiteX347" fmla="*/ 1741510 w 3900300"/>
                <a:gd name="connsiteY347" fmla="*/ 5919822 h 7863396"/>
                <a:gd name="connsiteX348" fmla="*/ 1739391 w 3900300"/>
                <a:gd name="connsiteY348" fmla="*/ 5919408 h 7863396"/>
                <a:gd name="connsiteX349" fmla="*/ 1752188 w 3900300"/>
                <a:gd name="connsiteY349" fmla="*/ 5840264 h 7863396"/>
                <a:gd name="connsiteX350" fmla="*/ 1714527 w 3900300"/>
                <a:gd name="connsiteY350" fmla="*/ 5769490 h 7863396"/>
                <a:gd name="connsiteX351" fmla="*/ 1716401 w 3900300"/>
                <a:gd name="connsiteY351" fmla="*/ 5768414 h 7863396"/>
                <a:gd name="connsiteX352" fmla="*/ 1780803 w 3900300"/>
                <a:gd name="connsiteY352" fmla="*/ 5767756 h 7863396"/>
                <a:gd name="connsiteX353" fmla="*/ 1842950 w 3900300"/>
                <a:gd name="connsiteY353" fmla="*/ 5837406 h 7863396"/>
                <a:gd name="connsiteX354" fmla="*/ 1821381 w 3900300"/>
                <a:gd name="connsiteY354" fmla="*/ 5945176 h 7863396"/>
                <a:gd name="connsiteX355" fmla="*/ 1818463 w 3900300"/>
                <a:gd name="connsiteY355" fmla="*/ 5945248 h 7863396"/>
                <a:gd name="connsiteX356" fmla="*/ 1819707 w 3900300"/>
                <a:gd name="connsiteY356" fmla="*/ 5845808 h 7863396"/>
                <a:gd name="connsiteX357" fmla="*/ 1755162 w 3900300"/>
                <a:gd name="connsiteY357" fmla="*/ 5770150 h 7863396"/>
                <a:gd name="connsiteX358" fmla="*/ 1757453 w 3900300"/>
                <a:gd name="connsiteY358" fmla="*/ 5768340 h 7863396"/>
                <a:gd name="connsiteX359" fmla="*/ 1780803 w 3900300"/>
                <a:gd name="connsiteY359" fmla="*/ 5767756 h 7863396"/>
                <a:gd name="connsiteX360" fmla="*/ 1666391 w 3900300"/>
                <a:gd name="connsiteY360" fmla="*/ 5766064 h 7863396"/>
                <a:gd name="connsiteX361" fmla="*/ 1692027 w 3900300"/>
                <a:gd name="connsiteY361" fmla="*/ 5844070 h 7863396"/>
                <a:gd name="connsiteX362" fmla="*/ 1692839 w 3900300"/>
                <a:gd name="connsiteY362" fmla="*/ 5926434 h 7863396"/>
                <a:gd name="connsiteX363" fmla="*/ 1808951 w 3900300"/>
                <a:gd name="connsiteY363" fmla="*/ 6015758 h 7863396"/>
                <a:gd name="connsiteX364" fmla="*/ 1799400 w 3900300"/>
                <a:gd name="connsiteY364" fmla="*/ 6076210 h 7863396"/>
                <a:gd name="connsiteX365" fmla="*/ 1840943 w 3900300"/>
                <a:gd name="connsiteY365" fmla="*/ 6059562 h 7863396"/>
                <a:gd name="connsiteX366" fmla="*/ 1965069 w 3900300"/>
                <a:gd name="connsiteY366" fmla="*/ 6148374 h 7863396"/>
                <a:gd name="connsiteX367" fmla="*/ 1916425 w 3900300"/>
                <a:gd name="connsiteY367" fmla="*/ 6257172 h 7863396"/>
                <a:gd name="connsiteX368" fmla="*/ 2013254 w 3900300"/>
                <a:gd name="connsiteY368" fmla="*/ 6275986 h 7863396"/>
                <a:gd name="connsiteX369" fmla="*/ 2099374 w 3900300"/>
                <a:gd name="connsiteY369" fmla="*/ 6226250 h 7863396"/>
                <a:gd name="connsiteX370" fmla="*/ 2100735 w 3900300"/>
                <a:gd name="connsiteY370" fmla="*/ 6228830 h 7863396"/>
                <a:gd name="connsiteX371" fmla="*/ 2017299 w 3900300"/>
                <a:gd name="connsiteY371" fmla="*/ 6300368 h 7863396"/>
                <a:gd name="connsiteX372" fmla="*/ 1915234 w 3900300"/>
                <a:gd name="connsiteY372" fmla="*/ 6259594 h 7863396"/>
                <a:gd name="connsiteX373" fmla="*/ 1915545 w 3900300"/>
                <a:gd name="connsiteY373" fmla="*/ 6257646 h 7863396"/>
                <a:gd name="connsiteX374" fmla="*/ 1876257 w 3900300"/>
                <a:gd name="connsiteY374" fmla="*/ 6272500 h 7863396"/>
                <a:gd name="connsiteX375" fmla="*/ 1836750 w 3900300"/>
                <a:gd name="connsiteY375" fmla="*/ 6271122 h 7863396"/>
                <a:gd name="connsiteX376" fmla="*/ 1861026 w 3900300"/>
                <a:gd name="connsiteY376" fmla="*/ 6320734 h 7863396"/>
                <a:gd name="connsiteX377" fmla="*/ 1860674 w 3900300"/>
                <a:gd name="connsiteY377" fmla="*/ 6355254 h 7863396"/>
                <a:gd name="connsiteX378" fmla="*/ 1941372 w 3900300"/>
                <a:gd name="connsiteY378" fmla="*/ 6425202 h 7863396"/>
                <a:gd name="connsiteX379" fmla="*/ 1919803 w 3900300"/>
                <a:gd name="connsiteY379" fmla="*/ 6532972 h 7863396"/>
                <a:gd name="connsiteX380" fmla="*/ 1916885 w 3900300"/>
                <a:gd name="connsiteY380" fmla="*/ 6533046 h 7863396"/>
                <a:gd name="connsiteX381" fmla="*/ 1918129 w 3900300"/>
                <a:gd name="connsiteY381" fmla="*/ 6433606 h 7863396"/>
                <a:gd name="connsiteX382" fmla="*/ 1859839 w 3900300"/>
                <a:gd name="connsiteY382" fmla="*/ 6361334 h 7863396"/>
                <a:gd name="connsiteX383" fmla="*/ 1827080 w 3900300"/>
                <a:gd name="connsiteY383" fmla="*/ 6418086 h 7863396"/>
                <a:gd name="connsiteX384" fmla="*/ 1878668 w 3900300"/>
                <a:gd name="connsiteY384" fmla="*/ 6486584 h 7863396"/>
                <a:gd name="connsiteX385" fmla="*/ 1850161 w 3900300"/>
                <a:gd name="connsiteY385" fmla="*/ 6569096 h 7863396"/>
                <a:gd name="connsiteX386" fmla="*/ 1848041 w 3900300"/>
                <a:gd name="connsiteY386" fmla="*/ 6568684 h 7863396"/>
                <a:gd name="connsiteX387" fmla="*/ 1860840 w 3900300"/>
                <a:gd name="connsiteY387" fmla="*/ 6489542 h 7863396"/>
                <a:gd name="connsiteX388" fmla="*/ 1824583 w 3900300"/>
                <a:gd name="connsiteY388" fmla="*/ 6420030 h 7863396"/>
                <a:gd name="connsiteX389" fmla="*/ 1772214 w 3900300"/>
                <a:gd name="connsiteY389" fmla="*/ 6444858 h 7863396"/>
                <a:gd name="connsiteX390" fmla="*/ 1721271 w 3900300"/>
                <a:gd name="connsiteY390" fmla="*/ 6440560 h 7863396"/>
                <a:gd name="connsiteX391" fmla="*/ 1710700 w 3900300"/>
                <a:gd name="connsiteY391" fmla="*/ 6514448 h 7863396"/>
                <a:gd name="connsiteX392" fmla="*/ 1749275 w 3900300"/>
                <a:gd name="connsiteY392" fmla="*/ 6585072 h 7863396"/>
                <a:gd name="connsiteX393" fmla="*/ 1747329 w 3900300"/>
                <a:gd name="connsiteY393" fmla="*/ 6586158 h 7863396"/>
                <a:gd name="connsiteX394" fmla="*/ 1692227 w 3900300"/>
                <a:gd name="connsiteY394" fmla="*/ 6517512 h 7863396"/>
                <a:gd name="connsiteX395" fmla="*/ 1713676 w 3900300"/>
                <a:gd name="connsiteY395" fmla="*/ 6437932 h 7863396"/>
                <a:gd name="connsiteX396" fmla="*/ 1648088 w 3900300"/>
                <a:gd name="connsiteY396" fmla="*/ 6356046 h 7863396"/>
                <a:gd name="connsiteX397" fmla="*/ 1658675 w 3900300"/>
                <a:gd name="connsiteY397" fmla="*/ 6293328 h 7863396"/>
                <a:gd name="connsiteX398" fmla="*/ 1610085 w 3900300"/>
                <a:gd name="connsiteY398" fmla="*/ 6316644 h 7863396"/>
                <a:gd name="connsiteX399" fmla="*/ 1582574 w 3900300"/>
                <a:gd name="connsiteY399" fmla="*/ 6317256 h 7863396"/>
                <a:gd name="connsiteX400" fmla="*/ 1511657 w 3900300"/>
                <a:gd name="connsiteY400" fmla="*/ 6389344 h 7863396"/>
                <a:gd name="connsiteX401" fmla="*/ 1403885 w 3900300"/>
                <a:gd name="connsiteY401" fmla="*/ 6367774 h 7863396"/>
                <a:gd name="connsiteX402" fmla="*/ 1403812 w 3900300"/>
                <a:gd name="connsiteY402" fmla="*/ 6364856 h 7863396"/>
                <a:gd name="connsiteX403" fmla="*/ 1503253 w 3900300"/>
                <a:gd name="connsiteY403" fmla="*/ 6366102 h 7863396"/>
                <a:gd name="connsiteX404" fmla="*/ 1571252 w 3900300"/>
                <a:gd name="connsiteY404" fmla="*/ 6315698 h 7863396"/>
                <a:gd name="connsiteX405" fmla="*/ 1516550 w 3900300"/>
                <a:gd name="connsiteY405" fmla="*/ 6286552 h 7863396"/>
                <a:gd name="connsiteX406" fmla="*/ 1450290 w 3900300"/>
                <a:gd name="connsiteY406" fmla="*/ 6326624 h 7863396"/>
                <a:gd name="connsiteX407" fmla="*/ 1367778 w 3900300"/>
                <a:gd name="connsiteY407" fmla="*/ 6298118 h 7863396"/>
                <a:gd name="connsiteX408" fmla="*/ 1368189 w 3900300"/>
                <a:gd name="connsiteY408" fmla="*/ 6295996 h 7863396"/>
                <a:gd name="connsiteX409" fmla="*/ 1447333 w 3900300"/>
                <a:gd name="connsiteY409" fmla="*/ 6308792 h 7863396"/>
                <a:gd name="connsiteX410" fmla="*/ 1510397 w 3900300"/>
                <a:gd name="connsiteY410" fmla="*/ 6279698 h 7863396"/>
                <a:gd name="connsiteX411" fmla="*/ 1486779 w 3900300"/>
                <a:gd name="connsiteY411" fmla="*/ 6230856 h 7863396"/>
                <a:gd name="connsiteX412" fmla="*/ 1414700 w 3900300"/>
                <a:gd name="connsiteY412" fmla="*/ 6253390 h 7863396"/>
                <a:gd name="connsiteX413" fmla="*/ 1329875 w 3900300"/>
                <a:gd name="connsiteY413" fmla="*/ 6253774 h 7863396"/>
                <a:gd name="connsiteX414" fmla="*/ 1344563 w 3900300"/>
                <a:gd name="connsiteY414" fmla="*/ 6246086 h 7863396"/>
                <a:gd name="connsiteX415" fmla="*/ 1407883 w 3900300"/>
                <a:gd name="connsiteY415" fmla="*/ 6228136 h 7863396"/>
                <a:gd name="connsiteX416" fmla="*/ 1485878 w 3900300"/>
                <a:gd name="connsiteY416" fmla="*/ 6226574 h 7863396"/>
                <a:gd name="connsiteX417" fmla="*/ 1493477 w 3900300"/>
                <a:gd name="connsiteY417" fmla="*/ 6167580 h 7863396"/>
                <a:gd name="connsiteX418" fmla="*/ 1422434 w 3900300"/>
                <a:gd name="connsiteY418" fmla="*/ 6158662 h 7863396"/>
                <a:gd name="connsiteX419" fmla="*/ 1351811 w 3900300"/>
                <a:gd name="connsiteY419" fmla="*/ 6197238 h 7863396"/>
                <a:gd name="connsiteX420" fmla="*/ 1350723 w 3900300"/>
                <a:gd name="connsiteY420" fmla="*/ 6195292 h 7863396"/>
                <a:gd name="connsiteX421" fmla="*/ 1367907 w 3900300"/>
                <a:gd name="connsiteY421" fmla="*/ 6161528 h 7863396"/>
                <a:gd name="connsiteX422" fmla="*/ 1390457 w 3900300"/>
                <a:gd name="connsiteY422" fmla="*/ 6148418 h 7863396"/>
                <a:gd name="connsiteX423" fmla="*/ 1419369 w 3900300"/>
                <a:gd name="connsiteY423" fmla="*/ 6140186 h 7863396"/>
                <a:gd name="connsiteX424" fmla="*/ 1497489 w 3900300"/>
                <a:gd name="connsiteY424" fmla="*/ 6159736 h 7863396"/>
                <a:gd name="connsiteX425" fmla="*/ 1574770 w 3900300"/>
                <a:gd name="connsiteY425" fmla="*/ 6103704 h 7863396"/>
                <a:gd name="connsiteX426" fmla="*/ 1629869 w 3900300"/>
                <a:gd name="connsiteY426" fmla="*/ 6110810 h 7863396"/>
                <a:gd name="connsiteX427" fmla="*/ 1596013 w 3900300"/>
                <a:gd name="connsiteY427" fmla="*/ 6051072 h 7863396"/>
                <a:gd name="connsiteX428" fmla="*/ 1644770 w 3900300"/>
                <a:gd name="connsiteY428" fmla="*/ 5942186 h 7863396"/>
                <a:gd name="connsiteX429" fmla="*/ 1684825 w 3900300"/>
                <a:gd name="connsiteY429" fmla="*/ 5926946 h 7863396"/>
                <a:gd name="connsiteX430" fmla="*/ 1691182 w 3900300"/>
                <a:gd name="connsiteY430" fmla="*/ 5926540 h 7863396"/>
                <a:gd name="connsiteX431" fmla="*/ 1666775 w 3900300"/>
                <a:gd name="connsiteY431" fmla="*/ 5850888 h 7863396"/>
                <a:gd name="connsiteX432" fmla="*/ 1666391 w 3900300"/>
                <a:gd name="connsiteY432" fmla="*/ 5766064 h 7863396"/>
                <a:gd name="connsiteX433" fmla="*/ 3050528 w 3900300"/>
                <a:gd name="connsiteY433" fmla="*/ 5751996 h 7863396"/>
                <a:gd name="connsiteX434" fmla="*/ 3051731 w 3900300"/>
                <a:gd name="connsiteY434" fmla="*/ 5753788 h 7863396"/>
                <a:gd name="connsiteX435" fmla="*/ 2986867 w 3900300"/>
                <a:gd name="connsiteY435" fmla="*/ 5812210 h 7863396"/>
                <a:gd name="connsiteX436" fmla="*/ 2902519 w 3900300"/>
                <a:gd name="connsiteY436" fmla="*/ 5789698 h 7863396"/>
                <a:gd name="connsiteX437" fmla="*/ 2902778 w 3900300"/>
                <a:gd name="connsiteY437" fmla="*/ 5787556 h 7863396"/>
                <a:gd name="connsiteX438" fmla="*/ 2982636 w 3900300"/>
                <a:gd name="connsiteY438" fmla="*/ 5794640 h 7863396"/>
                <a:gd name="connsiteX439" fmla="*/ 3050528 w 3900300"/>
                <a:gd name="connsiteY439" fmla="*/ 5751996 h 7863396"/>
                <a:gd name="connsiteX440" fmla="*/ 2673719 w 3900300"/>
                <a:gd name="connsiteY440" fmla="*/ 5750626 h 7863396"/>
                <a:gd name="connsiteX441" fmla="*/ 2653668 w 3900300"/>
                <a:gd name="connsiteY441" fmla="*/ 5751368 h 7863396"/>
                <a:gd name="connsiteX442" fmla="*/ 2635474 w 3900300"/>
                <a:gd name="connsiteY442" fmla="*/ 5759830 h 7863396"/>
                <a:gd name="connsiteX443" fmla="*/ 2616364 w 3900300"/>
                <a:gd name="connsiteY443" fmla="*/ 5812318 h 7863396"/>
                <a:gd name="connsiteX444" fmla="*/ 2677314 w 3900300"/>
                <a:gd name="connsiteY444" fmla="*/ 5849620 h 7863396"/>
                <a:gd name="connsiteX445" fmla="*/ 2714618 w 3900300"/>
                <a:gd name="connsiteY445" fmla="*/ 5788672 h 7863396"/>
                <a:gd name="connsiteX446" fmla="*/ 2673719 w 3900300"/>
                <a:gd name="connsiteY446" fmla="*/ 5750626 h 7863396"/>
                <a:gd name="connsiteX447" fmla="*/ 1692050 w 3900300"/>
                <a:gd name="connsiteY447" fmla="*/ 5724774 h 7863396"/>
                <a:gd name="connsiteX448" fmla="*/ 1654041 w 3900300"/>
                <a:gd name="connsiteY448" fmla="*/ 5727206 h 7863396"/>
                <a:gd name="connsiteX449" fmla="*/ 1584254 w 3900300"/>
                <a:gd name="connsiteY449" fmla="*/ 5753758 h 7863396"/>
                <a:gd name="connsiteX450" fmla="*/ 1499307 w 3900300"/>
                <a:gd name="connsiteY450" fmla="*/ 5943464 h 7863396"/>
                <a:gd name="connsiteX451" fmla="*/ 1558290 w 3900300"/>
                <a:gd name="connsiteY451" fmla="*/ 6047540 h 7863396"/>
                <a:gd name="connsiteX452" fmla="*/ 1462296 w 3900300"/>
                <a:gd name="connsiteY452" fmla="*/ 6035166 h 7863396"/>
                <a:gd name="connsiteX453" fmla="*/ 1307562 w 3900300"/>
                <a:gd name="connsiteY453" fmla="*/ 6251426 h 7863396"/>
                <a:gd name="connsiteX454" fmla="*/ 1523823 w 3900300"/>
                <a:gd name="connsiteY454" fmla="*/ 6406158 h 7863396"/>
                <a:gd name="connsiteX455" fmla="*/ 1608481 w 3900300"/>
                <a:gd name="connsiteY455" fmla="*/ 6365540 h 7863396"/>
                <a:gd name="connsiteX456" fmla="*/ 1590036 w 3900300"/>
                <a:gd name="connsiteY456" fmla="*/ 6474810 h 7863396"/>
                <a:gd name="connsiteX457" fmla="*/ 1806296 w 3900300"/>
                <a:gd name="connsiteY457" fmla="*/ 6629542 h 7863396"/>
                <a:gd name="connsiteX458" fmla="*/ 1961030 w 3900300"/>
                <a:gd name="connsiteY458" fmla="*/ 6413282 h 7863396"/>
                <a:gd name="connsiteX459" fmla="*/ 1918734 w 3900300"/>
                <a:gd name="connsiteY459" fmla="*/ 6326850 h 7863396"/>
                <a:gd name="connsiteX460" fmla="*/ 1987565 w 3900300"/>
                <a:gd name="connsiteY460" fmla="*/ 6329250 h 7863396"/>
                <a:gd name="connsiteX461" fmla="*/ 2142299 w 3900300"/>
                <a:gd name="connsiteY461" fmla="*/ 6112990 h 7863396"/>
                <a:gd name="connsiteX462" fmla="*/ 1926039 w 3900300"/>
                <a:gd name="connsiteY462" fmla="*/ 5958258 h 7863396"/>
                <a:gd name="connsiteX463" fmla="*/ 1853660 w 3900300"/>
                <a:gd name="connsiteY463" fmla="*/ 5987262 h 7863396"/>
                <a:gd name="connsiteX464" fmla="*/ 1870301 w 3900300"/>
                <a:gd name="connsiteY464" fmla="*/ 5881938 h 7863396"/>
                <a:gd name="connsiteX465" fmla="*/ 1692050 w 3900300"/>
                <a:gd name="connsiteY465" fmla="*/ 5724774 h 7863396"/>
                <a:gd name="connsiteX466" fmla="*/ 2403561 w 3900300"/>
                <a:gd name="connsiteY466" fmla="*/ 5699814 h 7863396"/>
                <a:gd name="connsiteX467" fmla="*/ 2468863 w 3900300"/>
                <a:gd name="connsiteY467" fmla="*/ 5730252 h 7863396"/>
                <a:gd name="connsiteX468" fmla="*/ 2468359 w 3900300"/>
                <a:gd name="connsiteY468" fmla="*/ 5732616 h 7863396"/>
                <a:gd name="connsiteX469" fmla="*/ 2370030 w 3900300"/>
                <a:gd name="connsiteY469" fmla="*/ 5722774 h 7863396"/>
                <a:gd name="connsiteX470" fmla="*/ 2282240 w 3900300"/>
                <a:gd name="connsiteY470" fmla="*/ 5768144 h 7863396"/>
                <a:gd name="connsiteX471" fmla="*/ 2280901 w 3900300"/>
                <a:gd name="connsiteY471" fmla="*/ 5766134 h 7863396"/>
                <a:gd name="connsiteX472" fmla="*/ 2302364 w 3900300"/>
                <a:gd name="connsiteY472" fmla="*/ 5729110 h 7863396"/>
                <a:gd name="connsiteX473" fmla="*/ 2366305 w 3900300"/>
                <a:gd name="connsiteY473" fmla="*/ 5703268 h 7863396"/>
                <a:gd name="connsiteX474" fmla="*/ 2403561 w 3900300"/>
                <a:gd name="connsiteY474" fmla="*/ 5699814 h 7863396"/>
                <a:gd name="connsiteX475" fmla="*/ 3029394 w 3900300"/>
                <a:gd name="connsiteY475" fmla="*/ 5698726 h 7863396"/>
                <a:gd name="connsiteX476" fmla="*/ 3066435 w 3900300"/>
                <a:gd name="connsiteY476" fmla="*/ 5699904 h 7863396"/>
                <a:gd name="connsiteX477" fmla="*/ 2990470 w 3900300"/>
                <a:gd name="connsiteY477" fmla="*/ 5731074 h 7863396"/>
                <a:gd name="connsiteX478" fmla="*/ 2905894 w 3900300"/>
                <a:gd name="connsiteY478" fmla="*/ 5737546 h 7863396"/>
                <a:gd name="connsiteX479" fmla="*/ 2919992 w 3900300"/>
                <a:gd name="connsiteY479" fmla="*/ 5728824 h 7863396"/>
                <a:gd name="connsiteX480" fmla="*/ 2981859 w 3900300"/>
                <a:gd name="connsiteY480" fmla="*/ 5706378 h 7863396"/>
                <a:gd name="connsiteX481" fmla="*/ 3029394 w 3900300"/>
                <a:gd name="connsiteY481" fmla="*/ 5698726 h 7863396"/>
                <a:gd name="connsiteX482" fmla="*/ 2649110 w 3900300"/>
                <a:gd name="connsiteY482" fmla="*/ 5641354 h 7863396"/>
                <a:gd name="connsiteX483" fmla="*/ 2703974 w 3900300"/>
                <a:gd name="connsiteY483" fmla="*/ 5692390 h 7863396"/>
                <a:gd name="connsiteX484" fmla="*/ 2700716 w 3900300"/>
                <a:gd name="connsiteY484" fmla="*/ 5730692 h 7863396"/>
                <a:gd name="connsiteX485" fmla="*/ 2725991 w 3900300"/>
                <a:gd name="connsiteY485" fmla="*/ 5718390 h 7863396"/>
                <a:gd name="connsiteX486" fmla="*/ 2807753 w 3900300"/>
                <a:gd name="connsiteY486" fmla="*/ 5768430 h 7863396"/>
                <a:gd name="connsiteX487" fmla="*/ 2757712 w 3900300"/>
                <a:gd name="connsiteY487" fmla="*/ 5850194 h 7863396"/>
                <a:gd name="connsiteX488" fmla="*/ 2732901 w 3900300"/>
                <a:gd name="connsiteY488" fmla="*/ 5851110 h 7863396"/>
                <a:gd name="connsiteX489" fmla="*/ 2750345 w 3900300"/>
                <a:gd name="connsiteY489" fmla="*/ 5881094 h 7863396"/>
                <a:gd name="connsiteX490" fmla="*/ 2700303 w 3900300"/>
                <a:gd name="connsiteY490" fmla="*/ 5962860 h 7863396"/>
                <a:gd name="connsiteX491" fmla="*/ 2618540 w 3900300"/>
                <a:gd name="connsiteY491" fmla="*/ 5912818 h 7863396"/>
                <a:gd name="connsiteX492" fmla="*/ 2622346 w 3900300"/>
                <a:gd name="connsiteY492" fmla="*/ 5873050 h 7863396"/>
                <a:gd name="connsiteX493" fmla="*/ 2592956 w 3900300"/>
                <a:gd name="connsiteY493" fmla="*/ 5889846 h 7863396"/>
                <a:gd name="connsiteX494" fmla="*/ 2511193 w 3900300"/>
                <a:gd name="connsiteY494" fmla="*/ 5839804 h 7863396"/>
                <a:gd name="connsiteX495" fmla="*/ 2561234 w 3900300"/>
                <a:gd name="connsiteY495" fmla="*/ 5758042 h 7863396"/>
                <a:gd name="connsiteX496" fmla="*/ 2596072 w 3900300"/>
                <a:gd name="connsiteY496" fmla="*/ 5760008 h 7863396"/>
                <a:gd name="connsiteX497" fmla="*/ 2572170 w 3900300"/>
                <a:gd name="connsiteY497" fmla="*/ 5724112 h 7863396"/>
                <a:gd name="connsiteX498" fmla="*/ 2597805 w 3900300"/>
                <a:gd name="connsiteY498" fmla="*/ 5653702 h 7863396"/>
                <a:gd name="connsiteX499" fmla="*/ 2622211 w 3900300"/>
                <a:gd name="connsiteY499" fmla="*/ 5642348 h 7863396"/>
                <a:gd name="connsiteX500" fmla="*/ 2649110 w 3900300"/>
                <a:gd name="connsiteY500" fmla="*/ 5641354 h 7863396"/>
                <a:gd name="connsiteX501" fmla="*/ 2962258 w 3900300"/>
                <a:gd name="connsiteY501" fmla="*/ 5627266 h 7863396"/>
                <a:gd name="connsiteX502" fmla="*/ 3017123 w 3900300"/>
                <a:gd name="connsiteY502" fmla="*/ 5654938 h 7863396"/>
                <a:gd name="connsiteX503" fmla="*/ 3016883 w 3900300"/>
                <a:gd name="connsiteY503" fmla="*/ 5657152 h 7863396"/>
                <a:gd name="connsiteX504" fmla="*/ 2936807 w 3900300"/>
                <a:gd name="connsiteY504" fmla="*/ 5649166 h 7863396"/>
                <a:gd name="connsiteX505" fmla="*/ 2869135 w 3900300"/>
                <a:gd name="connsiteY505" fmla="*/ 5692712 h 7863396"/>
                <a:gd name="connsiteX506" fmla="*/ 2867912 w 3900300"/>
                <a:gd name="connsiteY506" fmla="*/ 5690848 h 7863396"/>
                <a:gd name="connsiteX507" fmla="*/ 2882627 w 3900300"/>
                <a:gd name="connsiteY507" fmla="*/ 5655940 h 7863396"/>
                <a:gd name="connsiteX508" fmla="*/ 2904179 w 3900300"/>
                <a:gd name="connsiteY508" fmla="*/ 5641244 h 7863396"/>
                <a:gd name="connsiteX509" fmla="*/ 2932426 w 3900300"/>
                <a:gd name="connsiteY509" fmla="*/ 5630960 h 7863396"/>
                <a:gd name="connsiteX510" fmla="*/ 2962258 w 3900300"/>
                <a:gd name="connsiteY510" fmla="*/ 5627266 h 7863396"/>
                <a:gd name="connsiteX511" fmla="*/ 2648077 w 3900300"/>
                <a:gd name="connsiteY511" fmla="*/ 5624840 h 7863396"/>
                <a:gd name="connsiteX512" fmla="*/ 2618433 w 3900300"/>
                <a:gd name="connsiteY512" fmla="*/ 5625936 h 7863396"/>
                <a:gd name="connsiteX513" fmla="*/ 2591534 w 3900300"/>
                <a:gd name="connsiteY513" fmla="*/ 5638448 h 7863396"/>
                <a:gd name="connsiteX514" fmla="*/ 2563280 w 3900300"/>
                <a:gd name="connsiteY514" fmla="*/ 5716046 h 7863396"/>
                <a:gd name="connsiteX515" fmla="*/ 2589622 w 3900300"/>
                <a:gd name="connsiteY515" fmla="*/ 5755608 h 7863396"/>
                <a:gd name="connsiteX516" fmla="*/ 2551230 w 3900300"/>
                <a:gd name="connsiteY516" fmla="*/ 5753442 h 7863396"/>
                <a:gd name="connsiteX517" fmla="*/ 2496079 w 3900300"/>
                <a:gd name="connsiteY517" fmla="*/ 5843554 h 7863396"/>
                <a:gd name="connsiteX518" fmla="*/ 2586189 w 3900300"/>
                <a:gd name="connsiteY518" fmla="*/ 5898704 h 7863396"/>
                <a:gd name="connsiteX519" fmla="*/ 2618580 w 3900300"/>
                <a:gd name="connsiteY519" fmla="*/ 5880192 h 7863396"/>
                <a:gd name="connsiteX520" fmla="*/ 2614387 w 3900300"/>
                <a:gd name="connsiteY520" fmla="*/ 5924018 h 7863396"/>
                <a:gd name="connsiteX521" fmla="*/ 2704496 w 3900300"/>
                <a:gd name="connsiteY521" fmla="*/ 5979170 h 7863396"/>
                <a:gd name="connsiteX522" fmla="*/ 2759648 w 3900300"/>
                <a:gd name="connsiteY522" fmla="*/ 5889060 h 7863396"/>
                <a:gd name="connsiteX523" fmla="*/ 2740422 w 3900300"/>
                <a:gd name="connsiteY523" fmla="*/ 5856014 h 7863396"/>
                <a:gd name="connsiteX524" fmla="*/ 2767767 w 3900300"/>
                <a:gd name="connsiteY524" fmla="*/ 5855004 h 7863396"/>
                <a:gd name="connsiteX525" fmla="*/ 2822918 w 3900300"/>
                <a:gd name="connsiteY525" fmla="*/ 5764892 h 7863396"/>
                <a:gd name="connsiteX526" fmla="*/ 2732806 w 3900300"/>
                <a:gd name="connsiteY526" fmla="*/ 5709740 h 7863396"/>
                <a:gd name="connsiteX527" fmla="*/ 2704950 w 3900300"/>
                <a:gd name="connsiteY527" fmla="*/ 5723298 h 7863396"/>
                <a:gd name="connsiteX528" fmla="*/ 2708543 w 3900300"/>
                <a:gd name="connsiteY528" fmla="*/ 5681088 h 7863396"/>
                <a:gd name="connsiteX529" fmla="*/ 2648077 w 3900300"/>
                <a:gd name="connsiteY529" fmla="*/ 5624840 h 7863396"/>
                <a:gd name="connsiteX530" fmla="*/ 2906678 w 3900300"/>
                <a:gd name="connsiteY530" fmla="*/ 5573034 h 7863396"/>
                <a:gd name="connsiteX531" fmla="*/ 2971979 w 3900300"/>
                <a:gd name="connsiteY531" fmla="*/ 5603474 h 7863396"/>
                <a:gd name="connsiteX532" fmla="*/ 2971474 w 3900300"/>
                <a:gd name="connsiteY532" fmla="*/ 5605832 h 7863396"/>
                <a:gd name="connsiteX533" fmla="*/ 2873147 w 3900300"/>
                <a:gd name="connsiteY533" fmla="*/ 5595992 h 7863396"/>
                <a:gd name="connsiteX534" fmla="*/ 2785357 w 3900300"/>
                <a:gd name="connsiteY534" fmla="*/ 5641362 h 7863396"/>
                <a:gd name="connsiteX535" fmla="*/ 2784019 w 3900300"/>
                <a:gd name="connsiteY535" fmla="*/ 5639354 h 7863396"/>
                <a:gd name="connsiteX536" fmla="*/ 2805481 w 3900300"/>
                <a:gd name="connsiteY536" fmla="*/ 5602330 h 7863396"/>
                <a:gd name="connsiteX537" fmla="*/ 2869421 w 3900300"/>
                <a:gd name="connsiteY537" fmla="*/ 5576486 h 7863396"/>
                <a:gd name="connsiteX538" fmla="*/ 2906678 w 3900300"/>
                <a:gd name="connsiteY538" fmla="*/ 5573034 h 7863396"/>
                <a:gd name="connsiteX539" fmla="*/ 2461014 w 3900300"/>
                <a:gd name="connsiteY539" fmla="*/ 5434712 h 7863396"/>
                <a:gd name="connsiteX540" fmla="*/ 2463376 w 3900300"/>
                <a:gd name="connsiteY540" fmla="*/ 5435216 h 7863396"/>
                <a:gd name="connsiteX541" fmla="*/ 2453534 w 3900300"/>
                <a:gd name="connsiteY541" fmla="*/ 5533544 h 7863396"/>
                <a:gd name="connsiteX542" fmla="*/ 2498902 w 3900300"/>
                <a:gd name="connsiteY542" fmla="*/ 5621334 h 7863396"/>
                <a:gd name="connsiteX543" fmla="*/ 2496894 w 3900300"/>
                <a:gd name="connsiteY543" fmla="*/ 5622672 h 7863396"/>
                <a:gd name="connsiteX544" fmla="*/ 2434027 w 3900300"/>
                <a:gd name="connsiteY544" fmla="*/ 5537268 h 7863396"/>
                <a:gd name="connsiteX545" fmla="*/ 2452324 w 3900300"/>
                <a:gd name="connsiteY545" fmla="*/ 5438350 h 7863396"/>
                <a:gd name="connsiteX546" fmla="*/ 2461014 w 3900300"/>
                <a:gd name="connsiteY546" fmla="*/ 5434712 h 7863396"/>
                <a:gd name="connsiteX547" fmla="*/ 2517224 w 3900300"/>
                <a:gd name="connsiteY547" fmla="*/ 5409318 h 7863396"/>
                <a:gd name="connsiteX548" fmla="*/ 2519438 w 3900300"/>
                <a:gd name="connsiteY548" fmla="*/ 5409558 h 7863396"/>
                <a:gd name="connsiteX549" fmla="*/ 2511455 w 3900300"/>
                <a:gd name="connsiteY549" fmla="*/ 5489632 h 7863396"/>
                <a:gd name="connsiteX550" fmla="*/ 2554999 w 3900300"/>
                <a:gd name="connsiteY550" fmla="*/ 5557306 h 7863396"/>
                <a:gd name="connsiteX551" fmla="*/ 2553134 w 3900300"/>
                <a:gd name="connsiteY551" fmla="*/ 5558530 h 7863396"/>
                <a:gd name="connsiteX552" fmla="*/ 2493247 w 3900300"/>
                <a:gd name="connsiteY552" fmla="*/ 5494016 h 7863396"/>
                <a:gd name="connsiteX553" fmla="*/ 2509138 w 3900300"/>
                <a:gd name="connsiteY553" fmla="*/ 5412868 h 7863396"/>
                <a:gd name="connsiteX554" fmla="*/ 2517224 w 3900300"/>
                <a:gd name="connsiteY554" fmla="*/ 5409318 h 7863396"/>
                <a:gd name="connsiteX555" fmla="*/ 2568497 w 3900300"/>
                <a:gd name="connsiteY555" fmla="*/ 5386176 h 7863396"/>
                <a:gd name="connsiteX556" fmla="*/ 2599666 w 3900300"/>
                <a:gd name="connsiteY556" fmla="*/ 5462142 h 7863396"/>
                <a:gd name="connsiteX557" fmla="*/ 2606387 w 3900300"/>
                <a:gd name="connsiteY557" fmla="*/ 5544236 h 7863396"/>
                <a:gd name="connsiteX558" fmla="*/ 2728611 w 3900300"/>
                <a:gd name="connsiteY558" fmla="*/ 5624996 h 7863396"/>
                <a:gd name="connsiteX559" fmla="*/ 2723423 w 3900300"/>
                <a:gd name="connsiteY559" fmla="*/ 5685976 h 7863396"/>
                <a:gd name="connsiteX560" fmla="*/ 2763664 w 3900300"/>
                <a:gd name="connsiteY560" fmla="*/ 5666390 h 7863396"/>
                <a:gd name="connsiteX561" fmla="*/ 2893844 w 3900300"/>
                <a:gd name="connsiteY561" fmla="*/ 5746064 h 7863396"/>
                <a:gd name="connsiteX562" fmla="*/ 2853134 w 3900300"/>
                <a:gd name="connsiteY562" fmla="*/ 5858074 h 7863396"/>
                <a:gd name="connsiteX563" fmla="*/ 2951065 w 3900300"/>
                <a:gd name="connsiteY563" fmla="*/ 5869890 h 7863396"/>
                <a:gd name="connsiteX564" fmla="*/ 3033393 w 3900300"/>
                <a:gd name="connsiteY564" fmla="*/ 5814100 h 7863396"/>
                <a:gd name="connsiteX565" fmla="*/ 3034935 w 3900300"/>
                <a:gd name="connsiteY565" fmla="*/ 5816576 h 7863396"/>
                <a:gd name="connsiteX566" fmla="*/ 2956848 w 3900300"/>
                <a:gd name="connsiteY566" fmla="*/ 5893918 h 7863396"/>
                <a:gd name="connsiteX567" fmla="*/ 2852121 w 3900300"/>
                <a:gd name="connsiteY567" fmla="*/ 5860574 h 7863396"/>
                <a:gd name="connsiteX568" fmla="*/ 2852291 w 3900300"/>
                <a:gd name="connsiteY568" fmla="*/ 5858610 h 7863396"/>
                <a:gd name="connsiteX569" fmla="*/ 2814171 w 3900300"/>
                <a:gd name="connsiteY569" fmla="*/ 5876246 h 7863396"/>
                <a:gd name="connsiteX570" fmla="*/ 2774666 w 3900300"/>
                <a:gd name="connsiteY570" fmla="*/ 5877706 h 7863396"/>
                <a:gd name="connsiteX571" fmla="*/ 2802440 w 3900300"/>
                <a:gd name="connsiteY571" fmla="*/ 5925446 h 7863396"/>
                <a:gd name="connsiteX572" fmla="*/ 2804567 w 3900300"/>
                <a:gd name="connsiteY572" fmla="*/ 5959904 h 7863396"/>
                <a:gd name="connsiteX573" fmla="*/ 2890077 w 3900300"/>
                <a:gd name="connsiteY573" fmla="*/ 6023878 h 7863396"/>
                <a:gd name="connsiteX574" fmla="*/ 2876299 w 3900300"/>
                <a:gd name="connsiteY574" fmla="*/ 6132920 h 7863396"/>
                <a:gd name="connsiteX575" fmla="*/ 2873394 w 3900300"/>
                <a:gd name="connsiteY575" fmla="*/ 6133202 h 7863396"/>
                <a:gd name="connsiteX576" fmla="*/ 2867497 w 3900300"/>
                <a:gd name="connsiteY576" fmla="*/ 6033930 h 7863396"/>
                <a:gd name="connsiteX577" fmla="*/ 2804170 w 3900300"/>
                <a:gd name="connsiteY577" fmla="*/ 5966028 h 7863396"/>
                <a:gd name="connsiteX578" fmla="*/ 2775568 w 3900300"/>
                <a:gd name="connsiteY578" fmla="*/ 6024986 h 7863396"/>
                <a:gd name="connsiteX579" fmla="*/ 2831940 w 3900300"/>
                <a:gd name="connsiteY579" fmla="*/ 6089604 h 7863396"/>
                <a:gd name="connsiteX580" fmla="*/ 2809429 w 3900300"/>
                <a:gd name="connsiteY580" fmla="*/ 6173950 h 7863396"/>
                <a:gd name="connsiteX581" fmla="*/ 2807285 w 3900300"/>
                <a:gd name="connsiteY581" fmla="*/ 6173690 h 7863396"/>
                <a:gd name="connsiteX582" fmla="*/ 2814371 w 3900300"/>
                <a:gd name="connsiteY582" fmla="*/ 6093832 h 7863396"/>
                <a:gd name="connsiteX583" fmla="*/ 2773218 w 3900300"/>
                <a:gd name="connsiteY583" fmla="*/ 6027104 h 7863396"/>
                <a:gd name="connsiteX584" fmla="*/ 2722766 w 3900300"/>
                <a:gd name="connsiteY584" fmla="*/ 6055626 h 7863396"/>
                <a:gd name="connsiteX585" fmla="*/ 2671646 w 3900300"/>
                <a:gd name="connsiteY585" fmla="*/ 6054994 h 7863396"/>
                <a:gd name="connsiteX586" fmla="*/ 2666405 w 3900300"/>
                <a:gd name="connsiteY586" fmla="*/ 6129452 h 7863396"/>
                <a:gd name="connsiteX587" fmla="*/ 2709950 w 3900300"/>
                <a:gd name="connsiteY587" fmla="*/ 6197124 h 7863396"/>
                <a:gd name="connsiteX588" fmla="*/ 2708086 w 3900300"/>
                <a:gd name="connsiteY588" fmla="*/ 6198346 h 7863396"/>
                <a:gd name="connsiteX589" fmla="*/ 2648199 w 3900300"/>
                <a:gd name="connsiteY589" fmla="*/ 6133832 h 7863396"/>
                <a:gd name="connsiteX590" fmla="*/ 2663882 w 3900300"/>
                <a:gd name="connsiteY590" fmla="*/ 6052920 h 7863396"/>
                <a:gd name="connsiteX591" fmla="*/ 2592586 w 3900300"/>
                <a:gd name="connsiteY591" fmla="*/ 5975950 h 7863396"/>
                <a:gd name="connsiteX592" fmla="*/ 2598644 w 3900300"/>
                <a:gd name="connsiteY592" fmla="*/ 5912636 h 7863396"/>
                <a:gd name="connsiteX593" fmla="*/ 2551853 w 3900300"/>
                <a:gd name="connsiteY593" fmla="*/ 5939378 h 7863396"/>
                <a:gd name="connsiteX594" fmla="*/ 2524457 w 3900300"/>
                <a:gd name="connsiteY594" fmla="*/ 5941964 h 7863396"/>
                <a:gd name="connsiteX595" fmla="*/ 2458896 w 3900300"/>
                <a:gd name="connsiteY595" fmla="*/ 6018956 h 7863396"/>
                <a:gd name="connsiteX596" fmla="*/ 2349855 w 3900300"/>
                <a:gd name="connsiteY596" fmla="*/ 6005176 h 7863396"/>
                <a:gd name="connsiteX597" fmla="*/ 2349573 w 3900300"/>
                <a:gd name="connsiteY597" fmla="*/ 6002270 h 7863396"/>
                <a:gd name="connsiteX598" fmla="*/ 2448846 w 3900300"/>
                <a:gd name="connsiteY598" fmla="*/ 5996376 h 7863396"/>
                <a:gd name="connsiteX599" fmla="*/ 2513053 w 3900300"/>
                <a:gd name="connsiteY599" fmla="*/ 5941224 h 7863396"/>
                <a:gd name="connsiteX600" fmla="*/ 2456399 w 3900300"/>
                <a:gd name="connsiteY600" fmla="*/ 5916078 h 7863396"/>
                <a:gd name="connsiteX601" fmla="*/ 2393186 w 3900300"/>
                <a:gd name="connsiteY601" fmla="*/ 5960802 h 7863396"/>
                <a:gd name="connsiteX602" fmla="*/ 2308841 w 3900300"/>
                <a:gd name="connsiteY602" fmla="*/ 5938290 h 7863396"/>
                <a:gd name="connsiteX603" fmla="*/ 2309099 w 3900300"/>
                <a:gd name="connsiteY603" fmla="*/ 5936146 h 7863396"/>
                <a:gd name="connsiteX604" fmla="*/ 2388957 w 3900300"/>
                <a:gd name="connsiteY604" fmla="*/ 5943228 h 7863396"/>
                <a:gd name="connsiteX605" fmla="*/ 2449770 w 3900300"/>
                <a:gd name="connsiteY605" fmla="*/ 5909682 h 7863396"/>
                <a:gd name="connsiteX606" fmla="*/ 2422708 w 3900300"/>
                <a:gd name="connsiteY606" fmla="*/ 5862660 h 7863396"/>
                <a:gd name="connsiteX607" fmla="*/ 2352432 w 3900300"/>
                <a:gd name="connsiteY607" fmla="*/ 5890312 h 7863396"/>
                <a:gd name="connsiteX608" fmla="*/ 2267854 w 3900300"/>
                <a:gd name="connsiteY608" fmla="*/ 5896782 h 7863396"/>
                <a:gd name="connsiteX609" fmla="*/ 2281952 w 3900300"/>
                <a:gd name="connsiteY609" fmla="*/ 5888060 h 7863396"/>
                <a:gd name="connsiteX610" fmla="*/ 2343820 w 3900300"/>
                <a:gd name="connsiteY610" fmla="*/ 5865612 h 7863396"/>
                <a:gd name="connsiteX611" fmla="*/ 2421502 w 3900300"/>
                <a:gd name="connsiteY611" fmla="*/ 5858456 h 7863396"/>
                <a:gd name="connsiteX612" fmla="*/ 2424847 w 3900300"/>
                <a:gd name="connsiteY612" fmla="*/ 5799068 h 7863396"/>
                <a:gd name="connsiteX613" fmla="*/ 2353347 w 3900300"/>
                <a:gd name="connsiteY613" fmla="*/ 5795272 h 7863396"/>
                <a:gd name="connsiteX614" fmla="*/ 2285675 w 3900300"/>
                <a:gd name="connsiteY614" fmla="*/ 5838818 h 7863396"/>
                <a:gd name="connsiteX615" fmla="*/ 2284450 w 3900300"/>
                <a:gd name="connsiteY615" fmla="*/ 5836954 h 7863396"/>
                <a:gd name="connsiteX616" fmla="*/ 2299167 w 3900300"/>
                <a:gd name="connsiteY616" fmla="*/ 5802044 h 7863396"/>
                <a:gd name="connsiteX617" fmla="*/ 2320718 w 3900300"/>
                <a:gd name="connsiteY617" fmla="*/ 5787350 h 7863396"/>
                <a:gd name="connsiteX618" fmla="*/ 2348964 w 3900300"/>
                <a:gd name="connsiteY618" fmla="*/ 5777064 h 7863396"/>
                <a:gd name="connsiteX619" fmla="*/ 2428285 w 3900300"/>
                <a:gd name="connsiteY619" fmla="*/ 5790956 h 7863396"/>
                <a:gd name="connsiteX620" fmla="*/ 2501346 w 3900300"/>
                <a:gd name="connsiteY620" fmla="*/ 5729524 h 7863396"/>
                <a:gd name="connsiteX621" fmla="*/ 2556812 w 3900300"/>
                <a:gd name="connsiteY621" fmla="*/ 5732654 h 7863396"/>
                <a:gd name="connsiteX622" fmla="*/ 2518757 w 3900300"/>
                <a:gd name="connsiteY622" fmla="*/ 5675502 h 7863396"/>
                <a:gd name="connsiteX623" fmla="*/ 2559573 w 3900300"/>
                <a:gd name="connsiteY623" fmla="*/ 5563398 h 7863396"/>
                <a:gd name="connsiteX624" fmla="*/ 2598431 w 3900300"/>
                <a:gd name="connsiteY624" fmla="*/ 5545322 h 7863396"/>
                <a:gd name="connsiteX625" fmla="*/ 2604743 w 3900300"/>
                <a:gd name="connsiteY625" fmla="*/ 5544460 h 7863396"/>
                <a:gd name="connsiteX626" fmla="*/ 2574968 w 3900300"/>
                <a:gd name="connsiteY626" fmla="*/ 5470756 h 7863396"/>
                <a:gd name="connsiteX627" fmla="*/ 2568497 w 3900300"/>
                <a:gd name="connsiteY627" fmla="*/ 5386176 h 7863396"/>
                <a:gd name="connsiteX628" fmla="*/ 2618547 w 3900300"/>
                <a:gd name="connsiteY628" fmla="*/ 5384932 h 7863396"/>
                <a:gd name="connsiteX629" fmla="*/ 2676970 w 3900300"/>
                <a:gd name="connsiteY629" fmla="*/ 5449802 h 7863396"/>
                <a:gd name="connsiteX630" fmla="*/ 2654458 w 3900300"/>
                <a:gd name="connsiteY630" fmla="*/ 5534148 h 7863396"/>
                <a:gd name="connsiteX631" fmla="*/ 2652315 w 3900300"/>
                <a:gd name="connsiteY631" fmla="*/ 5533886 h 7863396"/>
                <a:gd name="connsiteX632" fmla="*/ 2659399 w 3900300"/>
                <a:gd name="connsiteY632" fmla="*/ 5454028 h 7863396"/>
                <a:gd name="connsiteX633" fmla="*/ 2616756 w 3900300"/>
                <a:gd name="connsiteY633" fmla="*/ 5386140 h 7863396"/>
                <a:gd name="connsiteX634" fmla="*/ 2618547 w 3900300"/>
                <a:gd name="connsiteY634" fmla="*/ 5384932 h 7863396"/>
                <a:gd name="connsiteX635" fmla="*/ 2682735 w 3900300"/>
                <a:gd name="connsiteY635" fmla="*/ 5379654 h 7863396"/>
                <a:gd name="connsiteX636" fmla="*/ 2749721 w 3900300"/>
                <a:gd name="connsiteY636" fmla="*/ 5444664 h 7863396"/>
                <a:gd name="connsiteX637" fmla="*/ 2735943 w 3900300"/>
                <a:gd name="connsiteY637" fmla="*/ 5553704 h 7863396"/>
                <a:gd name="connsiteX638" fmla="*/ 2733038 w 3900300"/>
                <a:gd name="connsiteY638" fmla="*/ 5553986 h 7863396"/>
                <a:gd name="connsiteX639" fmla="*/ 2727141 w 3900300"/>
                <a:gd name="connsiteY639" fmla="*/ 5454712 h 7863396"/>
                <a:gd name="connsiteX640" fmla="*/ 2657333 w 3900300"/>
                <a:gd name="connsiteY640" fmla="*/ 5383882 h 7863396"/>
                <a:gd name="connsiteX641" fmla="*/ 2659488 w 3900300"/>
                <a:gd name="connsiteY641" fmla="*/ 5381912 h 7863396"/>
                <a:gd name="connsiteX642" fmla="*/ 2682735 w 3900300"/>
                <a:gd name="connsiteY642" fmla="*/ 5379654 h 7863396"/>
                <a:gd name="connsiteX643" fmla="*/ 2591127 w 3900300"/>
                <a:gd name="connsiteY643" fmla="*/ 5343152 h 7863396"/>
                <a:gd name="connsiteX644" fmla="*/ 2553390 w 3900300"/>
                <a:gd name="connsiteY644" fmla="*/ 5348306 h 7863396"/>
                <a:gd name="connsiteX645" fmla="*/ 2485689 w 3900300"/>
                <a:gd name="connsiteY645" fmla="*/ 5379798 h 7863396"/>
                <a:gd name="connsiteX646" fmla="*/ 2414577 w 3900300"/>
                <a:gd name="connsiteY646" fmla="*/ 5575112 h 7863396"/>
                <a:gd name="connsiteX647" fmla="*/ 2480878 w 3900300"/>
                <a:gd name="connsiteY647" fmla="*/ 5674686 h 7863396"/>
                <a:gd name="connsiteX648" fmla="*/ 2384243 w 3900300"/>
                <a:gd name="connsiteY648" fmla="*/ 5669234 h 7863396"/>
                <a:gd name="connsiteX649" fmla="*/ 2245429 w 3900300"/>
                <a:gd name="connsiteY649" fmla="*/ 5896040 h 7863396"/>
                <a:gd name="connsiteX650" fmla="*/ 2472238 w 3900300"/>
                <a:gd name="connsiteY650" fmla="*/ 6034854 h 7863396"/>
                <a:gd name="connsiteX651" fmla="*/ 2553763 w 3900300"/>
                <a:gd name="connsiteY651" fmla="*/ 5988264 h 7863396"/>
                <a:gd name="connsiteX652" fmla="*/ 2543207 w 3900300"/>
                <a:gd name="connsiteY652" fmla="*/ 6098574 h 7863396"/>
                <a:gd name="connsiteX653" fmla="*/ 2770015 w 3900300"/>
                <a:gd name="connsiteY653" fmla="*/ 6237388 h 7863396"/>
                <a:gd name="connsiteX654" fmla="*/ 2908829 w 3900300"/>
                <a:gd name="connsiteY654" fmla="*/ 6010580 h 7863396"/>
                <a:gd name="connsiteX655" fmla="*/ 2860438 w 3900300"/>
                <a:gd name="connsiteY655" fmla="*/ 5927406 h 7863396"/>
                <a:gd name="connsiteX656" fmla="*/ 2929265 w 3900300"/>
                <a:gd name="connsiteY656" fmla="*/ 5924860 h 7863396"/>
                <a:gd name="connsiteX657" fmla="*/ 3068078 w 3900300"/>
                <a:gd name="connsiteY657" fmla="*/ 5698052 h 7863396"/>
                <a:gd name="connsiteX658" fmla="*/ 2841270 w 3900300"/>
                <a:gd name="connsiteY658" fmla="*/ 5559240 h 7863396"/>
                <a:gd name="connsiteX659" fmla="*/ 2771159 w 3900300"/>
                <a:gd name="connsiteY659" fmla="*/ 5593364 h 7863396"/>
                <a:gd name="connsiteX660" fmla="*/ 2780198 w 3900300"/>
                <a:gd name="connsiteY660" fmla="*/ 5487118 h 7863396"/>
                <a:gd name="connsiteX661" fmla="*/ 2591127 w 3900300"/>
                <a:gd name="connsiteY661" fmla="*/ 5343152 h 7863396"/>
                <a:gd name="connsiteX662" fmla="*/ 533408 w 3900300"/>
                <a:gd name="connsiteY662" fmla="*/ 4642908 h 7863396"/>
                <a:gd name="connsiteX663" fmla="*/ 384388 w 3900300"/>
                <a:gd name="connsiteY663" fmla="*/ 4813164 h 7863396"/>
                <a:gd name="connsiteX664" fmla="*/ 413176 w 3900300"/>
                <a:gd name="connsiteY664" fmla="*/ 5245982 h 7863396"/>
                <a:gd name="connsiteX665" fmla="*/ 583433 w 3900300"/>
                <a:gd name="connsiteY665" fmla="*/ 5395002 h 7863396"/>
                <a:gd name="connsiteX666" fmla="*/ 732453 w 3900300"/>
                <a:gd name="connsiteY666" fmla="*/ 5224746 h 7863396"/>
                <a:gd name="connsiteX667" fmla="*/ 703664 w 3900300"/>
                <a:gd name="connsiteY667" fmla="*/ 4791928 h 7863396"/>
                <a:gd name="connsiteX668" fmla="*/ 533408 w 3900300"/>
                <a:gd name="connsiteY668" fmla="*/ 4642908 h 7863396"/>
                <a:gd name="connsiteX669" fmla="*/ 1008193 w 3900300"/>
                <a:gd name="connsiteY669" fmla="*/ 4594094 h 7863396"/>
                <a:gd name="connsiteX670" fmla="*/ 892408 w 3900300"/>
                <a:gd name="connsiteY670" fmla="*/ 4754302 h 7863396"/>
                <a:gd name="connsiteX671" fmla="*/ 958943 w 3900300"/>
                <a:gd name="connsiteY671" fmla="*/ 5167656 h 7863396"/>
                <a:gd name="connsiteX672" fmla="*/ 1119152 w 3900300"/>
                <a:gd name="connsiteY672" fmla="*/ 5283440 h 7863396"/>
                <a:gd name="connsiteX673" fmla="*/ 1119152 w 3900300"/>
                <a:gd name="connsiteY673" fmla="*/ 5283442 h 7863396"/>
                <a:gd name="connsiteX674" fmla="*/ 1234936 w 3900300"/>
                <a:gd name="connsiteY674" fmla="*/ 5123232 h 7863396"/>
                <a:gd name="connsiteX675" fmla="*/ 1168402 w 3900300"/>
                <a:gd name="connsiteY675" fmla="*/ 4709878 h 7863396"/>
                <a:gd name="connsiteX676" fmla="*/ 1008193 w 3900300"/>
                <a:gd name="connsiteY676" fmla="*/ 4594094 h 7863396"/>
                <a:gd name="connsiteX677" fmla="*/ 1531926 w 3900300"/>
                <a:gd name="connsiteY677" fmla="*/ 4365276 h 7863396"/>
                <a:gd name="connsiteX678" fmla="*/ 1468440 w 3900300"/>
                <a:gd name="connsiteY678" fmla="*/ 4367706 h 7863396"/>
                <a:gd name="connsiteX679" fmla="*/ 1350577 w 3900300"/>
                <a:gd name="connsiteY679" fmla="*/ 4560844 h 7863396"/>
                <a:gd name="connsiteX680" fmla="*/ 1452624 w 3900300"/>
                <a:gd name="connsiteY680" fmla="*/ 4982446 h 7863396"/>
                <a:gd name="connsiteX681" fmla="*/ 1645762 w 3900300"/>
                <a:gd name="connsiteY681" fmla="*/ 5100308 h 7863396"/>
                <a:gd name="connsiteX682" fmla="*/ 1763625 w 3900300"/>
                <a:gd name="connsiteY682" fmla="*/ 4907170 h 7863396"/>
                <a:gd name="connsiteX683" fmla="*/ 1661579 w 3900300"/>
                <a:gd name="connsiteY683" fmla="*/ 4485568 h 7863396"/>
                <a:gd name="connsiteX684" fmla="*/ 1531926 w 3900300"/>
                <a:gd name="connsiteY684" fmla="*/ 4365276 h 7863396"/>
                <a:gd name="connsiteX685" fmla="*/ 1948547 w 3900300"/>
                <a:gd name="connsiteY685" fmla="*/ 4182602 h 7863396"/>
                <a:gd name="connsiteX686" fmla="*/ 1893297 w 3900300"/>
                <a:gd name="connsiteY686" fmla="*/ 4187902 h 7863396"/>
                <a:gd name="connsiteX687" fmla="*/ 1800170 w 3900300"/>
                <a:gd name="connsiteY687" fmla="*/ 4362258 h 7863396"/>
                <a:gd name="connsiteX688" fmla="*/ 1921827 w 3900300"/>
                <a:gd name="connsiteY688" fmla="*/ 4762866 h 7863396"/>
                <a:gd name="connsiteX689" fmla="*/ 2096184 w 3900300"/>
                <a:gd name="connsiteY689" fmla="*/ 4855994 h 7863396"/>
                <a:gd name="connsiteX690" fmla="*/ 2096184 w 3900300"/>
                <a:gd name="connsiteY690" fmla="*/ 4855996 h 7863396"/>
                <a:gd name="connsiteX691" fmla="*/ 2189311 w 3900300"/>
                <a:gd name="connsiteY691" fmla="*/ 4681638 h 7863396"/>
                <a:gd name="connsiteX692" fmla="*/ 2067654 w 3900300"/>
                <a:gd name="connsiteY692" fmla="*/ 4281028 h 7863396"/>
                <a:gd name="connsiteX693" fmla="*/ 1948547 w 3900300"/>
                <a:gd name="connsiteY693" fmla="*/ 4182602 h 7863396"/>
                <a:gd name="connsiteX694" fmla="*/ 2429049 w 3900300"/>
                <a:gd name="connsiteY694" fmla="*/ 3961336 h 7863396"/>
                <a:gd name="connsiteX695" fmla="*/ 2365563 w 3900300"/>
                <a:gd name="connsiteY695" fmla="*/ 3963766 h 7863396"/>
                <a:gd name="connsiteX696" fmla="*/ 2247700 w 3900300"/>
                <a:gd name="connsiteY696" fmla="*/ 4156904 h 7863396"/>
                <a:gd name="connsiteX697" fmla="*/ 2349747 w 3900300"/>
                <a:gd name="connsiteY697" fmla="*/ 4578506 h 7863396"/>
                <a:gd name="connsiteX698" fmla="*/ 2542885 w 3900300"/>
                <a:gd name="connsiteY698" fmla="*/ 4696368 h 7863396"/>
                <a:gd name="connsiteX699" fmla="*/ 2660748 w 3900300"/>
                <a:gd name="connsiteY699" fmla="*/ 4503230 h 7863396"/>
                <a:gd name="connsiteX700" fmla="*/ 2558702 w 3900300"/>
                <a:gd name="connsiteY700" fmla="*/ 4081628 h 7863396"/>
                <a:gd name="connsiteX701" fmla="*/ 2429049 w 3900300"/>
                <a:gd name="connsiteY701" fmla="*/ 3961336 h 7863396"/>
                <a:gd name="connsiteX702" fmla="*/ 1329513 w 3900300"/>
                <a:gd name="connsiteY702" fmla="*/ 3537972 h 7863396"/>
                <a:gd name="connsiteX703" fmla="*/ 82925 w 3900300"/>
                <a:gd name="connsiteY703" fmla="*/ 3794780 h 7863396"/>
                <a:gd name="connsiteX704" fmla="*/ 82925 w 3900300"/>
                <a:gd name="connsiteY704" fmla="*/ 4031262 h 7863396"/>
                <a:gd name="connsiteX705" fmla="*/ 1404530 w 3900300"/>
                <a:gd name="connsiteY705" fmla="*/ 3738020 h 7863396"/>
                <a:gd name="connsiteX706" fmla="*/ 1329513 w 3900300"/>
                <a:gd name="connsiteY706" fmla="*/ 3537972 h 7863396"/>
                <a:gd name="connsiteX707" fmla="*/ 2577532 w 3900300"/>
                <a:gd name="connsiteY707" fmla="*/ 3253872 h 7863396"/>
                <a:gd name="connsiteX708" fmla="*/ 158511 w 3900300"/>
                <a:gd name="connsiteY708" fmla="*/ 4225092 h 7863396"/>
                <a:gd name="connsiteX709" fmla="*/ 158511 w 3900300"/>
                <a:gd name="connsiteY709" fmla="*/ 4461576 h 7863396"/>
                <a:gd name="connsiteX710" fmla="*/ 2615632 w 3900300"/>
                <a:gd name="connsiteY710" fmla="*/ 3499880 h 7863396"/>
                <a:gd name="connsiteX711" fmla="*/ 2577532 w 3900300"/>
                <a:gd name="connsiteY711" fmla="*/ 3253872 h 7863396"/>
                <a:gd name="connsiteX712" fmla="*/ 2501946 w 3900300"/>
                <a:gd name="connsiteY712" fmla="*/ 2823558 h 7863396"/>
                <a:gd name="connsiteX713" fmla="*/ 1514741 w 3900300"/>
                <a:gd name="connsiteY713" fmla="*/ 3462714 h 7863396"/>
                <a:gd name="connsiteX714" fmla="*/ 1607739 w 3900300"/>
                <a:gd name="connsiteY714" fmla="*/ 3654908 h 7863396"/>
                <a:gd name="connsiteX715" fmla="*/ 2540046 w 3900300"/>
                <a:gd name="connsiteY715" fmla="*/ 3069566 h 7863396"/>
                <a:gd name="connsiteX716" fmla="*/ 2501946 w 3900300"/>
                <a:gd name="connsiteY716" fmla="*/ 2823558 h 7863396"/>
                <a:gd name="connsiteX717" fmla="*/ 1155699 w 3900300"/>
                <a:gd name="connsiteY717" fmla="*/ 1061252 h 7863396"/>
                <a:gd name="connsiteX718" fmla="*/ 1269310 w 3900300"/>
                <a:gd name="connsiteY718" fmla="*/ 2066348 h 7863396"/>
                <a:gd name="connsiteX719" fmla="*/ 1188490 w 3900300"/>
                <a:gd name="connsiteY719" fmla="*/ 3138814 h 7863396"/>
                <a:gd name="connsiteX720" fmla="*/ 1347744 w 3900300"/>
                <a:gd name="connsiteY720" fmla="*/ 2081792 h 7863396"/>
                <a:gd name="connsiteX721" fmla="*/ 1155699 w 3900300"/>
                <a:gd name="connsiteY721" fmla="*/ 1061252 h 7863396"/>
                <a:gd name="connsiteX722" fmla="*/ 599990 w 3900300"/>
                <a:gd name="connsiteY722" fmla="*/ 1009924 h 7863396"/>
                <a:gd name="connsiteX723" fmla="*/ 713601 w 3900300"/>
                <a:gd name="connsiteY723" fmla="*/ 2015020 h 7863396"/>
                <a:gd name="connsiteX724" fmla="*/ 632781 w 3900300"/>
                <a:gd name="connsiteY724" fmla="*/ 3087486 h 7863396"/>
                <a:gd name="connsiteX725" fmla="*/ 792035 w 3900300"/>
                <a:gd name="connsiteY725" fmla="*/ 2030464 h 7863396"/>
                <a:gd name="connsiteX726" fmla="*/ 599990 w 3900300"/>
                <a:gd name="connsiteY726" fmla="*/ 1009924 h 7863396"/>
                <a:gd name="connsiteX727" fmla="*/ 1654275 w 3900300"/>
                <a:gd name="connsiteY727" fmla="*/ 1002736 h 7863396"/>
                <a:gd name="connsiteX728" fmla="*/ 1767886 w 3900300"/>
                <a:gd name="connsiteY728" fmla="*/ 2007832 h 7863396"/>
                <a:gd name="connsiteX729" fmla="*/ 1687066 w 3900300"/>
                <a:gd name="connsiteY729" fmla="*/ 3080298 h 7863396"/>
                <a:gd name="connsiteX730" fmla="*/ 1846320 w 3900300"/>
                <a:gd name="connsiteY730" fmla="*/ 2023276 h 7863396"/>
                <a:gd name="connsiteX731" fmla="*/ 1654275 w 3900300"/>
                <a:gd name="connsiteY731" fmla="*/ 1002736 h 7863396"/>
                <a:gd name="connsiteX732" fmla="*/ 2300069 w 3900300"/>
                <a:gd name="connsiteY732" fmla="*/ 224214 h 7863396"/>
                <a:gd name="connsiteX733" fmla="*/ 3900300 w 3900300"/>
                <a:gd name="connsiteY733" fmla="*/ 7484718 h 7863396"/>
                <a:gd name="connsiteX734" fmla="*/ 16200 w 3900300"/>
                <a:gd name="connsiteY734" fmla="*/ 7863396 h 7863396"/>
                <a:gd name="connsiteX735" fmla="*/ 157 w 3900300"/>
                <a:gd name="connsiteY735" fmla="*/ 619771 h 7863396"/>
                <a:gd name="connsiteX736" fmla="*/ 2300069 w 3900300"/>
                <a:gd name="connsiteY736" fmla="*/ 224214 h 7863396"/>
                <a:gd name="connsiteX0" fmla="*/ 656163 w 3900299"/>
                <a:gd name="connsiteY0" fmla="*/ 6673200 h 7906498"/>
                <a:gd name="connsiteX1" fmla="*/ 664809 w 3900299"/>
                <a:gd name="connsiteY1" fmla="*/ 6754854 h 7906498"/>
                <a:gd name="connsiteX2" fmla="*/ 647336 w 3900299"/>
                <a:gd name="connsiteY2" fmla="*/ 6837860 h 7906498"/>
                <a:gd name="connsiteX3" fmla="*/ 638688 w 3900299"/>
                <a:gd name="connsiteY3" fmla="*/ 6756206 h 7906498"/>
                <a:gd name="connsiteX4" fmla="*/ 656163 w 3900299"/>
                <a:gd name="connsiteY4" fmla="*/ 6673200 h 7906498"/>
                <a:gd name="connsiteX5" fmla="*/ 543763 w 3900299"/>
                <a:gd name="connsiteY5" fmla="*/ 6598230 h 7906498"/>
                <a:gd name="connsiteX6" fmla="*/ 545887 w 3900299"/>
                <a:gd name="connsiteY6" fmla="*/ 6599374 h 7906498"/>
                <a:gd name="connsiteX7" fmla="*/ 508903 w 3900299"/>
                <a:gd name="connsiteY7" fmla="*/ 6691010 h 7906498"/>
                <a:gd name="connsiteX8" fmla="*/ 527870 w 3900299"/>
                <a:gd name="connsiteY8" fmla="*/ 6787992 h 7906498"/>
                <a:gd name="connsiteX9" fmla="*/ 525567 w 3900299"/>
                <a:gd name="connsiteY9" fmla="*/ 6788716 h 7906498"/>
                <a:gd name="connsiteX10" fmla="*/ 489133 w 3900299"/>
                <a:gd name="connsiteY10" fmla="*/ 6689124 h 7906498"/>
                <a:gd name="connsiteX11" fmla="*/ 534402 w 3900299"/>
                <a:gd name="connsiteY11" fmla="*/ 6599286 h 7906498"/>
                <a:gd name="connsiteX12" fmla="*/ 543763 w 3900299"/>
                <a:gd name="connsiteY12" fmla="*/ 6598230 h 7906498"/>
                <a:gd name="connsiteX13" fmla="*/ 1779797 w 3900299"/>
                <a:gd name="connsiteY13" fmla="*/ 6487270 h 7906498"/>
                <a:gd name="connsiteX14" fmla="*/ 1805433 w 3900299"/>
                <a:gd name="connsiteY14" fmla="*/ 6565276 h 7906498"/>
                <a:gd name="connsiteX15" fmla="*/ 1805819 w 3900299"/>
                <a:gd name="connsiteY15" fmla="*/ 6650100 h 7906498"/>
                <a:gd name="connsiteX16" fmla="*/ 1780182 w 3900299"/>
                <a:gd name="connsiteY16" fmla="*/ 6572096 h 7906498"/>
                <a:gd name="connsiteX17" fmla="*/ 1779797 w 3900299"/>
                <a:gd name="connsiteY17" fmla="*/ 6487270 h 7906498"/>
                <a:gd name="connsiteX18" fmla="*/ 896487 w 3900299"/>
                <a:gd name="connsiteY18" fmla="*/ 6465348 h 7906498"/>
                <a:gd name="connsiteX19" fmla="*/ 971165 w 3900299"/>
                <a:gd name="connsiteY19" fmla="*/ 6494514 h 7906498"/>
                <a:gd name="connsiteX20" fmla="*/ 1048283 w 3900299"/>
                <a:gd name="connsiteY20" fmla="*/ 6472590 h 7906498"/>
                <a:gd name="connsiteX21" fmla="*/ 1048937 w 3900299"/>
                <a:gd name="connsiteY21" fmla="*/ 6474648 h 7906498"/>
                <a:gd name="connsiteX22" fmla="*/ 970306 w 3900299"/>
                <a:gd name="connsiteY22" fmla="*/ 6512566 h 7906498"/>
                <a:gd name="connsiteX23" fmla="*/ 895638 w 3900299"/>
                <a:gd name="connsiteY23" fmla="*/ 6467332 h 7906498"/>
                <a:gd name="connsiteX24" fmla="*/ 896487 w 3900299"/>
                <a:gd name="connsiteY24" fmla="*/ 6465348 h 7906498"/>
                <a:gd name="connsiteX25" fmla="*/ 1654138 w 3900299"/>
                <a:gd name="connsiteY25" fmla="*/ 6437632 h 7906498"/>
                <a:gd name="connsiteX26" fmla="*/ 1656456 w 3900299"/>
                <a:gd name="connsiteY26" fmla="*/ 6438304 h 7906498"/>
                <a:gd name="connsiteX27" fmla="*/ 1639583 w 3900299"/>
                <a:gd name="connsiteY27" fmla="*/ 6535672 h 7906498"/>
                <a:gd name="connsiteX28" fmla="*/ 1678534 w 3900299"/>
                <a:gd name="connsiteY28" fmla="*/ 6626490 h 7906498"/>
                <a:gd name="connsiteX29" fmla="*/ 1676435 w 3900299"/>
                <a:gd name="connsiteY29" fmla="*/ 6627682 h 7906498"/>
                <a:gd name="connsiteX30" fmla="*/ 1619859 w 3900299"/>
                <a:gd name="connsiteY30" fmla="*/ 6537988 h 7906498"/>
                <a:gd name="connsiteX31" fmla="*/ 1645209 w 3900299"/>
                <a:gd name="connsiteY31" fmla="*/ 6440636 h 7906498"/>
                <a:gd name="connsiteX32" fmla="*/ 1654138 w 3900299"/>
                <a:gd name="connsiteY32" fmla="*/ 6437632 h 7906498"/>
                <a:gd name="connsiteX33" fmla="*/ 3336646 w 3900299"/>
                <a:gd name="connsiteY33" fmla="*/ 6413570 h 7906498"/>
                <a:gd name="connsiteX34" fmla="*/ 2136592 w 3900299"/>
                <a:gd name="connsiteY34" fmla="*/ 7049586 h 7906498"/>
                <a:gd name="connsiteX35" fmla="*/ 221508 w 3900299"/>
                <a:gd name="connsiteY35" fmla="*/ 7133330 h 7906498"/>
                <a:gd name="connsiteX36" fmla="*/ 2099095 w 3900299"/>
                <a:gd name="connsiteY36" fmla="*/ 7212856 h 7906498"/>
                <a:gd name="connsiteX37" fmla="*/ 3336646 w 3900299"/>
                <a:gd name="connsiteY37" fmla="*/ 6413570 h 7906498"/>
                <a:gd name="connsiteX38" fmla="*/ 995137 w 3900299"/>
                <a:gd name="connsiteY38" fmla="*/ 6409566 h 7906498"/>
                <a:gd name="connsiteX39" fmla="*/ 1078142 w 3900299"/>
                <a:gd name="connsiteY39" fmla="*/ 6427040 h 7906498"/>
                <a:gd name="connsiteX40" fmla="*/ 996488 w 3900299"/>
                <a:gd name="connsiteY40" fmla="*/ 6435688 h 7906498"/>
                <a:gd name="connsiteX41" fmla="*/ 913483 w 3900299"/>
                <a:gd name="connsiteY41" fmla="*/ 6418214 h 7906498"/>
                <a:gd name="connsiteX42" fmla="*/ 929461 w 3900299"/>
                <a:gd name="connsiteY42" fmla="*/ 6413788 h 7906498"/>
                <a:gd name="connsiteX43" fmla="*/ 995137 w 3900299"/>
                <a:gd name="connsiteY43" fmla="*/ 6409566 h 7906498"/>
                <a:gd name="connsiteX44" fmla="*/ 667480 w 3900299"/>
                <a:gd name="connsiteY44" fmla="*/ 6360844 h 7906498"/>
                <a:gd name="connsiteX45" fmla="*/ 647645 w 3900299"/>
                <a:gd name="connsiteY45" fmla="*/ 6363872 h 7906498"/>
                <a:gd name="connsiteX46" fmla="*/ 614600 w 3900299"/>
                <a:gd name="connsiteY46" fmla="*/ 6408906 h 7906498"/>
                <a:gd name="connsiteX47" fmla="*/ 662664 w 3900299"/>
                <a:gd name="connsiteY47" fmla="*/ 6461786 h 7906498"/>
                <a:gd name="connsiteX48" fmla="*/ 715544 w 3900299"/>
                <a:gd name="connsiteY48" fmla="*/ 6413726 h 7906498"/>
                <a:gd name="connsiteX49" fmla="*/ 667480 w 3900299"/>
                <a:gd name="connsiteY49" fmla="*/ 6360844 h 7906498"/>
                <a:gd name="connsiteX50" fmla="*/ 968804 w 3900299"/>
                <a:gd name="connsiteY50" fmla="*/ 6323324 h 7906498"/>
                <a:gd name="connsiteX51" fmla="*/ 1043396 w 3900299"/>
                <a:gd name="connsiteY51" fmla="*/ 6370062 h 7906498"/>
                <a:gd name="connsiteX52" fmla="*/ 1042546 w 3900299"/>
                <a:gd name="connsiteY52" fmla="*/ 6372120 h 7906498"/>
                <a:gd name="connsiteX53" fmla="*/ 967911 w 3900299"/>
                <a:gd name="connsiteY53" fmla="*/ 6342028 h 7906498"/>
                <a:gd name="connsiteX54" fmla="*/ 890752 w 3900299"/>
                <a:gd name="connsiteY54" fmla="*/ 6364878 h 7906498"/>
                <a:gd name="connsiteX55" fmla="*/ 890100 w 3900299"/>
                <a:gd name="connsiteY55" fmla="*/ 6362746 h 7906498"/>
                <a:gd name="connsiteX56" fmla="*/ 914002 w 3900299"/>
                <a:gd name="connsiteY56" fmla="*/ 6333356 h 7906498"/>
                <a:gd name="connsiteX57" fmla="*/ 938807 w 3900299"/>
                <a:gd name="connsiteY57" fmla="*/ 6325284 h 7906498"/>
                <a:gd name="connsiteX58" fmla="*/ 968804 w 3900299"/>
                <a:gd name="connsiteY58" fmla="*/ 6323324 h 7906498"/>
                <a:gd name="connsiteX59" fmla="*/ 923577 w 3900299"/>
                <a:gd name="connsiteY59" fmla="*/ 6253384 h 7906498"/>
                <a:gd name="connsiteX60" fmla="*/ 1014472 w 3900299"/>
                <a:gd name="connsiteY60" fmla="*/ 6308014 h 7906498"/>
                <a:gd name="connsiteX61" fmla="*/ 1013327 w 3900299"/>
                <a:gd name="connsiteY61" fmla="*/ 6310138 h 7906498"/>
                <a:gd name="connsiteX62" fmla="*/ 921690 w 3900299"/>
                <a:gd name="connsiteY62" fmla="*/ 6273154 h 7906498"/>
                <a:gd name="connsiteX63" fmla="*/ 824708 w 3900299"/>
                <a:gd name="connsiteY63" fmla="*/ 6292120 h 7906498"/>
                <a:gd name="connsiteX64" fmla="*/ 823986 w 3900299"/>
                <a:gd name="connsiteY64" fmla="*/ 6289818 h 7906498"/>
                <a:gd name="connsiteX65" fmla="*/ 854958 w 3900299"/>
                <a:gd name="connsiteY65" fmla="*/ 6260286 h 7906498"/>
                <a:gd name="connsiteX66" fmla="*/ 923577 w 3900299"/>
                <a:gd name="connsiteY66" fmla="*/ 6253384 h 7906498"/>
                <a:gd name="connsiteX67" fmla="*/ 667814 w 3900299"/>
                <a:gd name="connsiteY67" fmla="*/ 6247378 h 7906498"/>
                <a:gd name="connsiteX68" fmla="*/ 732291 w 3900299"/>
                <a:gd name="connsiteY68" fmla="*/ 6318314 h 7906498"/>
                <a:gd name="connsiteX69" fmla="*/ 718436 w 3900299"/>
                <a:gd name="connsiteY69" fmla="*/ 6354172 h 7906498"/>
                <a:gd name="connsiteX70" fmla="*/ 746145 w 3900299"/>
                <a:gd name="connsiteY70" fmla="*/ 6349440 h 7906498"/>
                <a:gd name="connsiteX71" fmla="*/ 810621 w 3900299"/>
                <a:gd name="connsiteY71" fmla="*/ 6420378 h 7906498"/>
                <a:gd name="connsiteX72" fmla="*/ 739684 w 3900299"/>
                <a:gd name="connsiteY72" fmla="*/ 6484854 h 7906498"/>
                <a:gd name="connsiteX73" fmla="*/ 715609 w 3900299"/>
                <a:gd name="connsiteY73" fmla="*/ 6478786 h 7906498"/>
                <a:gd name="connsiteX74" fmla="*/ 723958 w 3900299"/>
                <a:gd name="connsiteY74" fmla="*/ 6512456 h 7906498"/>
                <a:gd name="connsiteX75" fmla="*/ 653019 w 3900299"/>
                <a:gd name="connsiteY75" fmla="*/ 6576934 h 7906498"/>
                <a:gd name="connsiteX76" fmla="*/ 588543 w 3900299"/>
                <a:gd name="connsiteY76" fmla="*/ 6505996 h 7906498"/>
                <a:gd name="connsiteX77" fmla="*/ 603333 w 3900299"/>
                <a:gd name="connsiteY77" fmla="*/ 6468884 h 7906498"/>
                <a:gd name="connsiteX78" fmla="*/ 570416 w 3900299"/>
                <a:gd name="connsiteY78" fmla="*/ 6476778 h 7906498"/>
                <a:gd name="connsiteX79" fmla="*/ 505939 w 3900299"/>
                <a:gd name="connsiteY79" fmla="*/ 6405840 h 7906498"/>
                <a:gd name="connsiteX80" fmla="*/ 576877 w 3900299"/>
                <a:gd name="connsiteY80" fmla="*/ 6341364 h 7906498"/>
                <a:gd name="connsiteX81" fmla="*/ 609769 w 3900299"/>
                <a:gd name="connsiteY81" fmla="*/ 6353008 h 7906498"/>
                <a:gd name="connsiteX82" fmla="*/ 596877 w 3900299"/>
                <a:gd name="connsiteY82" fmla="*/ 6311854 h 7906498"/>
                <a:gd name="connsiteX83" fmla="*/ 641205 w 3900299"/>
                <a:gd name="connsiteY83" fmla="*/ 6251442 h 7906498"/>
                <a:gd name="connsiteX84" fmla="*/ 667814 w 3900299"/>
                <a:gd name="connsiteY84" fmla="*/ 6247378 h 7906498"/>
                <a:gd name="connsiteX85" fmla="*/ 405087 w 3900299"/>
                <a:gd name="connsiteY85" fmla="*/ 6234190 h 7906498"/>
                <a:gd name="connsiteX86" fmla="*/ 495984 w 3900299"/>
                <a:gd name="connsiteY86" fmla="*/ 6288816 h 7906498"/>
                <a:gd name="connsiteX87" fmla="*/ 494838 w 3900299"/>
                <a:gd name="connsiteY87" fmla="*/ 6290944 h 7906498"/>
                <a:gd name="connsiteX88" fmla="*/ 403201 w 3900299"/>
                <a:gd name="connsiteY88" fmla="*/ 6253958 h 7906498"/>
                <a:gd name="connsiteX89" fmla="*/ 306218 w 3900299"/>
                <a:gd name="connsiteY89" fmla="*/ 6272926 h 7906498"/>
                <a:gd name="connsiteX90" fmla="*/ 305495 w 3900299"/>
                <a:gd name="connsiteY90" fmla="*/ 6270622 h 7906498"/>
                <a:gd name="connsiteX91" fmla="*/ 336468 w 3900299"/>
                <a:gd name="connsiteY91" fmla="*/ 6241092 h 7906498"/>
                <a:gd name="connsiteX92" fmla="*/ 405087 w 3900299"/>
                <a:gd name="connsiteY92" fmla="*/ 6234190 h 7906498"/>
                <a:gd name="connsiteX93" fmla="*/ 668784 w 3900299"/>
                <a:gd name="connsiteY93" fmla="*/ 6230562 h 7906498"/>
                <a:gd name="connsiteX94" fmla="*/ 639457 w 3900299"/>
                <a:gd name="connsiteY94" fmla="*/ 6235042 h 7906498"/>
                <a:gd name="connsiteX95" fmla="*/ 590601 w 3900299"/>
                <a:gd name="connsiteY95" fmla="*/ 6301622 h 7906498"/>
                <a:gd name="connsiteX96" fmla="*/ 604810 w 3900299"/>
                <a:gd name="connsiteY96" fmla="*/ 6346978 h 7906498"/>
                <a:gd name="connsiteX97" fmla="*/ 568561 w 3900299"/>
                <a:gd name="connsiteY97" fmla="*/ 6334146 h 7906498"/>
                <a:gd name="connsiteX98" fmla="*/ 490380 w 3900299"/>
                <a:gd name="connsiteY98" fmla="*/ 6405206 h 7906498"/>
                <a:gd name="connsiteX99" fmla="*/ 561438 w 3900299"/>
                <a:gd name="connsiteY99" fmla="*/ 6483386 h 7906498"/>
                <a:gd name="connsiteX100" fmla="*/ 597718 w 3900299"/>
                <a:gd name="connsiteY100" fmla="*/ 6474686 h 7906498"/>
                <a:gd name="connsiteX101" fmla="*/ 581419 w 3900299"/>
                <a:gd name="connsiteY101" fmla="*/ 6515584 h 7906498"/>
                <a:gd name="connsiteX102" fmla="*/ 652477 w 3900299"/>
                <a:gd name="connsiteY102" fmla="*/ 6593766 h 7906498"/>
                <a:gd name="connsiteX103" fmla="*/ 730657 w 3900299"/>
                <a:gd name="connsiteY103" fmla="*/ 6522706 h 7906498"/>
                <a:gd name="connsiteX104" fmla="*/ 721455 w 3900299"/>
                <a:gd name="connsiteY104" fmla="*/ 6485600 h 7906498"/>
                <a:gd name="connsiteX105" fmla="*/ 747990 w 3900299"/>
                <a:gd name="connsiteY105" fmla="*/ 6492286 h 7906498"/>
                <a:gd name="connsiteX106" fmla="*/ 826170 w 3900299"/>
                <a:gd name="connsiteY106" fmla="*/ 6421228 h 7906498"/>
                <a:gd name="connsiteX107" fmla="*/ 755110 w 3900299"/>
                <a:gd name="connsiteY107" fmla="*/ 6343046 h 7906498"/>
                <a:gd name="connsiteX108" fmla="*/ 724571 w 3900299"/>
                <a:gd name="connsiteY108" fmla="*/ 6348260 h 7906498"/>
                <a:gd name="connsiteX109" fmla="*/ 739842 w 3900299"/>
                <a:gd name="connsiteY109" fmla="*/ 6308744 h 7906498"/>
                <a:gd name="connsiteX110" fmla="*/ 668784 w 3900299"/>
                <a:gd name="connsiteY110" fmla="*/ 6230562 h 7906498"/>
                <a:gd name="connsiteX111" fmla="*/ 2120922 w 3900299"/>
                <a:gd name="connsiteY111" fmla="*/ 6208636 h 7906498"/>
                <a:gd name="connsiteX112" fmla="*/ 2121994 w 3900299"/>
                <a:gd name="connsiteY112" fmla="*/ 6210510 h 7906498"/>
                <a:gd name="connsiteX113" fmla="*/ 2053103 w 3900299"/>
                <a:gd name="connsiteY113" fmla="*/ 6264126 h 7906498"/>
                <a:gd name="connsiteX114" fmla="*/ 1970589 w 3900299"/>
                <a:gd name="connsiteY114" fmla="*/ 6235618 h 7906498"/>
                <a:gd name="connsiteX115" fmla="*/ 1971001 w 3900299"/>
                <a:gd name="connsiteY115" fmla="*/ 6233500 h 7906498"/>
                <a:gd name="connsiteX116" fmla="*/ 2050145 w 3900299"/>
                <a:gd name="connsiteY116" fmla="*/ 6246298 h 7906498"/>
                <a:gd name="connsiteX117" fmla="*/ 2120922 w 3900299"/>
                <a:gd name="connsiteY117" fmla="*/ 6208636 h 7906498"/>
                <a:gd name="connsiteX118" fmla="*/ 1725130 w 3900299"/>
                <a:gd name="connsiteY118" fmla="*/ 6179526 h 7906498"/>
                <a:gd name="connsiteX119" fmla="*/ 1706376 w 3900299"/>
                <a:gd name="connsiteY119" fmla="*/ 6186662 h 7906498"/>
                <a:gd name="connsiteX120" fmla="*/ 1683548 w 3900299"/>
                <a:gd name="connsiteY120" fmla="*/ 6237642 h 7906498"/>
                <a:gd name="connsiteX121" fmla="*/ 1741664 w 3900299"/>
                <a:gd name="connsiteY121" fmla="*/ 6279224 h 7906498"/>
                <a:gd name="connsiteX122" fmla="*/ 1783246 w 3900299"/>
                <a:gd name="connsiteY122" fmla="*/ 6221110 h 7906498"/>
                <a:gd name="connsiteX123" fmla="*/ 1725130 w 3900299"/>
                <a:gd name="connsiteY123" fmla="*/ 6179526 h 7906498"/>
                <a:gd name="connsiteX124" fmla="*/ 2103666 w 3900299"/>
                <a:gd name="connsiteY124" fmla="*/ 6153988 h 7906498"/>
                <a:gd name="connsiteX125" fmla="*/ 2140527 w 3900299"/>
                <a:gd name="connsiteY125" fmla="*/ 6157822 h 7906498"/>
                <a:gd name="connsiteX126" fmla="*/ 2062521 w 3900299"/>
                <a:gd name="connsiteY126" fmla="*/ 6183460 h 7906498"/>
                <a:gd name="connsiteX127" fmla="*/ 1977698 w 3900299"/>
                <a:gd name="connsiteY127" fmla="*/ 6183844 h 7906498"/>
                <a:gd name="connsiteX128" fmla="*/ 1992386 w 3900299"/>
                <a:gd name="connsiteY128" fmla="*/ 6176156 h 7906498"/>
                <a:gd name="connsiteX129" fmla="*/ 2055704 w 3900299"/>
                <a:gd name="connsiteY129" fmla="*/ 6158208 h 7906498"/>
                <a:gd name="connsiteX130" fmla="*/ 2103666 w 3900299"/>
                <a:gd name="connsiteY130" fmla="*/ 6153988 h 7906498"/>
                <a:gd name="connsiteX131" fmla="*/ 1479368 w 3900299"/>
                <a:gd name="connsiteY131" fmla="*/ 6110156 h 7906498"/>
                <a:gd name="connsiteX132" fmla="*/ 1542317 w 3900299"/>
                <a:gd name="connsiteY132" fmla="*/ 6145202 h 7906498"/>
                <a:gd name="connsiteX133" fmla="*/ 1541645 w 3900299"/>
                <a:gd name="connsiteY133" fmla="*/ 6147524 h 7906498"/>
                <a:gd name="connsiteX134" fmla="*/ 1444276 w 3900299"/>
                <a:gd name="connsiteY134" fmla="*/ 6130650 h 7906498"/>
                <a:gd name="connsiteX135" fmla="*/ 1353456 w 3900299"/>
                <a:gd name="connsiteY135" fmla="*/ 6169602 h 7906498"/>
                <a:gd name="connsiteX136" fmla="*/ 1352265 w 3900299"/>
                <a:gd name="connsiteY136" fmla="*/ 6167502 h 7906498"/>
                <a:gd name="connsiteX137" fmla="*/ 1376329 w 3900299"/>
                <a:gd name="connsiteY137" fmla="*/ 6132114 h 7906498"/>
                <a:gd name="connsiteX138" fmla="*/ 1441960 w 3900299"/>
                <a:gd name="connsiteY138" fmla="*/ 6110926 h 7906498"/>
                <a:gd name="connsiteX139" fmla="*/ 1479368 w 3900299"/>
                <a:gd name="connsiteY139" fmla="*/ 6110156 h 7906498"/>
                <a:gd name="connsiteX140" fmla="*/ 2730280 w 3900299"/>
                <a:gd name="connsiteY140" fmla="*/ 6097496 h 7906498"/>
                <a:gd name="connsiteX141" fmla="*/ 2761449 w 3900299"/>
                <a:gd name="connsiteY141" fmla="*/ 6173460 h 7906498"/>
                <a:gd name="connsiteX142" fmla="*/ 2767922 w 3900299"/>
                <a:gd name="connsiteY142" fmla="*/ 6258038 h 7906498"/>
                <a:gd name="connsiteX143" fmla="*/ 2736752 w 3900299"/>
                <a:gd name="connsiteY143" fmla="*/ 6182074 h 7906498"/>
                <a:gd name="connsiteX144" fmla="*/ 2730280 w 3900299"/>
                <a:gd name="connsiteY144" fmla="*/ 6097496 h 7906498"/>
                <a:gd name="connsiteX145" fmla="*/ 2041832 w 3900299"/>
                <a:gd name="connsiteY145" fmla="*/ 6077894 h 7906498"/>
                <a:gd name="connsiteX146" fmla="*/ 2094569 w 3900299"/>
                <a:gd name="connsiteY146" fmla="*/ 6109432 h 7906498"/>
                <a:gd name="connsiteX147" fmla="*/ 2094171 w 3900299"/>
                <a:gd name="connsiteY147" fmla="*/ 6111624 h 7906498"/>
                <a:gd name="connsiteX148" fmla="*/ 2014874 w 3900299"/>
                <a:gd name="connsiteY148" fmla="*/ 6097912 h 7906498"/>
                <a:gd name="connsiteX149" fmla="*/ 1944252 w 3900299"/>
                <a:gd name="connsiteY149" fmla="*/ 6136486 h 7906498"/>
                <a:gd name="connsiteX150" fmla="*/ 1943165 w 3900299"/>
                <a:gd name="connsiteY150" fmla="*/ 6134540 h 7906498"/>
                <a:gd name="connsiteX151" fmla="*/ 1960348 w 3900299"/>
                <a:gd name="connsiteY151" fmla="*/ 6100778 h 7906498"/>
                <a:gd name="connsiteX152" fmla="*/ 1982899 w 3900299"/>
                <a:gd name="connsiteY152" fmla="*/ 6087668 h 7906498"/>
                <a:gd name="connsiteX153" fmla="*/ 2011812 w 3900299"/>
                <a:gd name="connsiteY153" fmla="*/ 6079438 h 7906498"/>
                <a:gd name="connsiteX154" fmla="*/ 2041832 w 3900299"/>
                <a:gd name="connsiteY154" fmla="*/ 6077894 h 7906498"/>
                <a:gd name="connsiteX155" fmla="*/ 1701579 w 3900299"/>
                <a:gd name="connsiteY155" fmla="*/ 6068532 h 7906498"/>
                <a:gd name="connsiteX156" fmla="*/ 1779540 w 3900299"/>
                <a:gd name="connsiteY156" fmla="*/ 6124312 h 7906498"/>
                <a:gd name="connsiteX157" fmla="*/ 1773541 w 3900299"/>
                <a:gd name="connsiteY157" fmla="*/ 6162282 h 7906498"/>
                <a:gd name="connsiteX158" fmla="*/ 1799634 w 3900299"/>
                <a:gd name="connsiteY158" fmla="*/ 6151826 h 7906498"/>
                <a:gd name="connsiteX159" fmla="*/ 1877594 w 3900299"/>
                <a:gd name="connsiteY159" fmla="*/ 6207606 h 7906498"/>
                <a:gd name="connsiteX160" fmla="*/ 1821813 w 3900299"/>
                <a:gd name="connsiteY160" fmla="*/ 6285566 h 7906498"/>
                <a:gd name="connsiteX161" fmla="*/ 1797000 w 3900299"/>
                <a:gd name="connsiteY161" fmla="*/ 6284700 h 7906498"/>
                <a:gd name="connsiteX162" fmla="*/ 1812248 w 3900299"/>
                <a:gd name="connsiteY162" fmla="*/ 6315858 h 7906498"/>
                <a:gd name="connsiteX163" fmla="*/ 1756466 w 3900299"/>
                <a:gd name="connsiteY163" fmla="*/ 6393822 h 7906498"/>
                <a:gd name="connsiteX164" fmla="*/ 1678506 w 3900299"/>
                <a:gd name="connsiteY164" fmla="*/ 6338040 h 7906498"/>
                <a:gd name="connsiteX165" fmla="*/ 1685156 w 3900299"/>
                <a:gd name="connsiteY165" fmla="*/ 6298648 h 7906498"/>
                <a:gd name="connsiteX166" fmla="*/ 1654636 w 3900299"/>
                <a:gd name="connsiteY166" fmla="*/ 6313290 h 7906498"/>
                <a:gd name="connsiteX167" fmla="*/ 1576676 w 3900299"/>
                <a:gd name="connsiteY167" fmla="*/ 6257510 h 7906498"/>
                <a:gd name="connsiteX168" fmla="*/ 1632456 w 3900299"/>
                <a:gd name="connsiteY168" fmla="*/ 6179550 h 7906498"/>
                <a:gd name="connsiteX169" fmla="*/ 1667062 w 3900299"/>
                <a:gd name="connsiteY169" fmla="*/ 6184012 h 7906498"/>
                <a:gd name="connsiteX170" fmla="*/ 1645799 w 3900299"/>
                <a:gd name="connsiteY170" fmla="*/ 6146492 h 7906498"/>
                <a:gd name="connsiteX171" fmla="*/ 1676422 w 3900299"/>
                <a:gd name="connsiteY171" fmla="*/ 6078104 h 7906498"/>
                <a:gd name="connsiteX172" fmla="*/ 1701579 w 3900299"/>
                <a:gd name="connsiteY172" fmla="*/ 6068532 h 7906498"/>
                <a:gd name="connsiteX173" fmla="*/ 2601382 w 3900299"/>
                <a:gd name="connsiteY173" fmla="*/ 6057004 h 7906498"/>
                <a:gd name="connsiteX174" fmla="*/ 2603742 w 3900299"/>
                <a:gd name="connsiteY174" fmla="*/ 6057508 h 7906498"/>
                <a:gd name="connsiteX175" fmla="*/ 2593901 w 3900299"/>
                <a:gd name="connsiteY175" fmla="*/ 6155836 h 7906498"/>
                <a:gd name="connsiteX176" fmla="*/ 2639270 w 3900299"/>
                <a:gd name="connsiteY176" fmla="*/ 6243624 h 7906498"/>
                <a:gd name="connsiteX177" fmla="*/ 2637262 w 3900299"/>
                <a:gd name="connsiteY177" fmla="*/ 6244964 h 7906498"/>
                <a:gd name="connsiteX178" fmla="*/ 2574394 w 3900299"/>
                <a:gd name="connsiteY178" fmla="*/ 6159560 h 7906498"/>
                <a:gd name="connsiteX179" fmla="*/ 2592692 w 3900299"/>
                <a:gd name="connsiteY179" fmla="*/ 6060640 h 7906498"/>
                <a:gd name="connsiteX180" fmla="*/ 2601382 w 3900299"/>
                <a:gd name="connsiteY180" fmla="*/ 6057004 h 7906498"/>
                <a:gd name="connsiteX181" fmla="*/ 1698989 w 3900299"/>
                <a:gd name="connsiteY181" fmla="*/ 6051890 h 7906498"/>
                <a:gd name="connsiteX182" fmla="*/ 1671261 w 3900299"/>
                <a:gd name="connsiteY182" fmla="*/ 6062440 h 7906498"/>
                <a:gd name="connsiteX183" fmla="*/ 1637511 w 3900299"/>
                <a:gd name="connsiteY183" fmla="*/ 6137810 h 7906498"/>
                <a:gd name="connsiteX184" fmla="*/ 1660945 w 3900299"/>
                <a:gd name="connsiteY184" fmla="*/ 6179160 h 7906498"/>
                <a:gd name="connsiteX185" fmla="*/ 1622808 w 3900299"/>
                <a:gd name="connsiteY185" fmla="*/ 6174244 h 7906498"/>
                <a:gd name="connsiteX186" fmla="*/ 1561331 w 3900299"/>
                <a:gd name="connsiteY186" fmla="*/ 6260164 h 7906498"/>
                <a:gd name="connsiteX187" fmla="*/ 1647250 w 3900299"/>
                <a:gd name="connsiteY187" fmla="*/ 6321642 h 7906498"/>
                <a:gd name="connsiteX188" fmla="*/ 1680887 w 3900299"/>
                <a:gd name="connsiteY188" fmla="*/ 6305502 h 7906498"/>
                <a:gd name="connsiteX189" fmla="*/ 1673559 w 3900299"/>
                <a:gd name="connsiteY189" fmla="*/ 6348914 h 7906498"/>
                <a:gd name="connsiteX190" fmla="*/ 1759478 w 3900299"/>
                <a:gd name="connsiteY190" fmla="*/ 6410390 h 7906498"/>
                <a:gd name="connsiteX191" fmla="*/ 1820954 w 3900299"/>
                <a:gd name="connsiteY191" fmla="*/ 6324470 h 7906498"/>
                <a:gd name="connsiteX192" fmla="*/ 1804150 w 3900299"/>
                <a:gd name="connsiteY192" fmla="*/ 6290132 h 7906498"/>
                <a:gd name="connsiteX193" fmla="*/ 1831497 w 3900299"/>
                <a:gd name="connsiteY193" fmla="*/ 6291086 h 7906498"/>
                <a:gd name="connsiteX194" fmla="*/ 1892974 w 3900299"/>
                <a:gd name="connsiteY194" fmla="*/ 6205164 h 7906498"/>
                <a:gd name="connsiteX195" fmla="*/ 1807052 w 3900299"/>
                <a:gd name="connsiteY195" fmla="*/ 6143686 h 7906498"/>
                <a:gd name="connsiteX196" fmla="*/ 1778295 w 3900299"/>
                <a:gd name="connsiteY196" fmla="*/ 6155212 h 7906498"/>
                <a:gd name="connsiteX197" fmla="*/ 1784908 w 3900299"/>
                <a:gd name="connsiteY197" fmla="*/ 6113368 h 7906498"/>
                <a:gd name="connsiteX198" fmla="*/ 1698989 w 3900299"/>
                <a:gd name="connsiteY198" fmla="*/ 6051890 h 7906498"/>
                <a:gd name="connsiteX199" fmla="*/ 1990287 w 3900299"/>
                <a:gd name="connsiteY199" fmla="*/ 6019812 h 7906498"/>
                <a:gd name="connsiteX200" fmla="*/ 2053235 w 3900299"/>
                <a:gd name="connsiteY200" fmla="*/ 6054860 h 7906498"/>
                <a:gd name="connsiteX201" fmla="*/ 2052562 w 3900299"/>
                <a:gd name="connsiteY201" fmla="*/ 6057178 h 7906498"/>
                <a:gd name="connsiteX202" fmla="*/ 1955195 w 3900299"/>
                <a:gd name="connsiteY202" fmla="*/ 6040306 h 7906498"/>
                <a:gd name="connsiteX203" fmla="*/ 1864375 w 3900299"/>
                <a:gd name="connsiteY203" fmla="*/ 6079256 h 7906498"/>
                <a:gd name="connsiteX204" fmla="*/ 1863185 w 3900299"/>
                <a:gd name="connsiteY204" fmla="*/ 6077158 h 7906498"/>
                <a:gd name="connsiteX205" fmla="*/ 1887249 w 3900299"/>
                <a:gd name="connsiteY205" fmla="*/ 6041770 h 7906498"/>
                <a:gd name="connsiteX206" fmla="*/ 1952879 w 3900299"/>
                <a:gd name="connsiteY206" fmla="*/ 6020582 h 7906498"/>
                <a:gd name="connsiteX207" fmla="*/ 1990287 w 3900299"/>
                <a:gd name="connsiteY207" fmla="*/ 6019812 h 7906498"/>
                <a:gd name="connsiteX208" fmla="*/ 776536 w 3900299"/>
                <a:gd name="connsiteY208" fmla="*/ 6007802 h 7906498"/>
                <a:gd name="connsiteX209" fmla="*/ 845585 w 3900299"/>
                <a:gd name="connsiteY209" fmla="*/ 6093314 h 7906498"/>
                <a:gd name="connsiteX210" fmla="*/ 801820 w 3900299"/>
                <a:gd name="connsiteY210" fmla="*/ 6194132 h 7906498"/>
                <a:gd name="connsiteX211" fmla="*/ 798953 w 3900299"/>
                <a:gd name="connsiteY211" fmla="*/ 6193588 h 7906498"/>
                <a:gd name="connsiteX212" fmla="*/ 821094 w 3900299"/>
                <a:gd name="connsiteY212" fmla="*/ 6096636 h 7906498"/>
                <a:gd name="connsiteX213" fmla="*/ 773916 w 3900299"/>
                <a:gd name="connsiteY213" fmla="*/ 6009090 h 7906498"/>
                <a:gd name="connsiteX214" fmla="*/ 776536 w 3900299"/>
                <a:gd name="connsiteY214" fmla="*/ 6007802 h 7906498"/>
                <a:gd name="connsiteX215" fmla="*/ 571218 w 3900299"/>
                <a:gd name="connsiteY215" fmla="*/ 6002904 h 7906498"/>
                <a:gd name="connsiteX216" fmla="*/ 573344 w 3900299"/>
                <a:gd name="connsiteY216" fmla="*/ 6004050 h 7906498"/>
                <a:gd name="connsiteX217" fmla="*/ 536358 w 3900299"/>
                <a:gd name="connsiteY217" fmla="*/ 6095688 h 7906498"/>
                <a:gd name="connsiteX218" fmla="*/ 555325 w 3900299"/>
                <a:gd name="connsiteY218" fmla="*/ 6192670 h 7906498"/>
                <a:gd name="connsiteX219" fmla="*/ 553022 w 3900299"/>
                <a:gd name="connsiteY219" fmla="*/ 6193392 h 7906498"/>
                <a:gd name="connsiteX220" fmla="*/ 516590 w 3900299"/>
                <a:gd name="connsiteY220" fmla="*/ 6093800 h 7906498"/>
                <a:gd name="connsiteX221" fmla="*/ 561857 w 3900299"/>
                <a:gd name="connsiteY221" fmla="*/ 6003964 h 7906498"/>
                <a:gd name="connsiteX222" fmla="*/ 571218 w 3900299"/>
                <a:gd name="connsiteY222" fmla="*/ 6002904 h 7906498"/>
                <a:gd name="connsiteX223" fmla="*/ 736388 w 3900299"/>
                <a:gd name="connsiteY223" fmla="*/ 5999236 h 7906498"/>
                <a:gd name="connsiteX224" fmla="*/ 774306 w 3900299"/>
                <a:gd name="connsiteY224" fmla="*/ 6077872 h 7906498"/>
                <a:gd name="connsiteX225" fmla="*/ 729073 w 3900299"/>
                <a:gd name="connsiteY225" fmla="*/ 6152538 h 7906498"/>
                <a:gd name="connsiteX226" fmla="*/ 727089 w 3900299"/>
                <a:gd name="connsiteY226" fmla="*/ 6151686 h 7906498"/>
                <a:gd name="connsiteX227" fmla="*/ 756255 w 3900299"/>
                <a:gd name="connsiteY227" fmla="*/ 6077008 h 7906498"/>
                <a:gd name="connsiteX228" fmla="*/ 734331 w 3900299"/>
                <a:gd name="connsiteY228" fmla="*/ 5999892 h 7906498"/>
                <a:gd name="connsiteX229" fmla="*/ 736388 w 3900299"/>
                <a:gd name="connsiteY229" fmla="*/ 5999236 h 7906498"/>
                <a:gd name="connsiteX230" fmla="*/ 632291 w 3900299"/>
                <a:gd name="connsiteY230" fmla="*/ 5994270 h 7906498"/>
                <a:gd name="connsiteX231" fmla="*/ 634349 w 3900299"/>
                <a:gd name="connsiteY231" fmla="*/ 5995120 h 7906498"/>
                <a:gd name="connsiteX232" fmla="*/ 604259 w 3900299"/>
                <a:gd name="connsiteY232" fmla="*/ 6069754 h 7906498"/>
                <a:gd name="connsiteX233" fmla="*/ 627109 w 3900299"/>
                <a:gd name="connsiteY233" fmla="*/ 6146916 h 7906498"/>
                <a:gd name="connsiteX234" fmla="*/ 624976 w 3900299"/>
                <a:gd name="connsiteY234" fmla="*/ 6147568 h 7906498"/>
                <a:gd name="connsiteX235" fmla="*/ 585553 w 3900299"/>
                <a:gd name="connsiteY235" fmla="*/ 6068864 h 7906498"/>
                <a:gd name="connsiteX236" fmla="*/ 623534 w 3900299"/>
                <a:gd name="connsiteY236" fmla="*/ 5995412 h 7906498"/>
                <a:gd name="connsiteX237" fmla="*/ 632291 w 3900299"/>
                <a:gd name="connsiteY237" fmla="*/ 5994270 h 7906498"/>
                <a:gd name="connsiteX238" fmla="*/ 687993 w 3900299"/>
                <a:gd name="connsiteY238" fmla="*/ 5986414 h 7906498"/>
                <a:gd name="connsiteX239" fmla="*/ 696639 w 3900299"/>
                <a:gd name="connsiteY239" fmla="*/ 6068070 h 7906498"/>
                <a:gd name="connsiteX240" fmla="*/ 680101 w 3900299"/>
                <a:gd name="connsiteY240" fmla="*/ 6148760 h 7906498"/>
                <a:gd name="connsiteX241" fmla="*/ 774815 w 3900299"/>
                <a:gd name="connsiteY241" fmla="*/ 6260518 h 7906498"/>
                <a:gd name="connsiteX242" fmla="*/ 752757 w 3900299"/>
                <a:gd name="connsiteY242" fmla="*/ 6317606 h 7906498"/>
                <a:gd name="connsiteX243" fmla="*/ 796874 w 3900299"/>
                <a:gd name="connsiteY243" fmla="*/ 6310074 h 7906498"/>
                <a:gd name="connsiteX244" fmla="*/ 899530 w 3900299"/>
                <a:gd name="connsiteY244" fmla="*/ 6423016 h 7906498"/>
                <a:gd name="connsiteX245" fmla="*/ 829080 w 3900299"/>
                <a:gd name="connsiteY245" fmla="*/ 6519142 h 7906498"/>
                <a:gd name="connsiteX246" fmla="*/ 919783 w 3900299"/>
                <a:gd name="connsiteY246" fmla="*/ 6557912 h 7906498"/>
                <a:gd name="connsiteX247" fmla="*/ 1014440 w 3900299"/>
                <a:gd name="connsiteY247" fmla="*/ 6527412 h 7906498"/>
                <a:gd name="connsiteX248" fmla="*/ 1015228 w 3900299"/>
                <a:gd name="connsiteY248" fmla="*/ 6530220 h 7906498"/>
                <a:gd name="connsiteX249" fmla="*/ 918605 w 3900299"/>
                <a:gd name="connsiteY249" fmla="*/ 6582598 h 7906498"/>
                <a:gd name="connsiteX250" fmla="*/ 827407 w 3900299"/>
                <a:gd name="connsiteY250" fmla="*/ 6521260 h 7906498"/>
                <a:gd name="connsiteX251" fmla="*/ 828121 w 3900299"/>
                <a:gd name="connsiteY251" fmla="*/ 6519420 h 7906498"/>
                <a:gd name="connsiteX252" fmla="*/ 786587 w 3900299"/>
                <a:gd name="connsiteY252" fmla="*/ 6525674 h 7906498"/>
                <a:gd name="connsiteX253" fmla="*/ 748254 w 3900299"/>
                <a:gd name="connsiteY253" fmla="*/ 6516012 h 7906498"/>
                <a:gd name="connsiteX254" fmla="*/ 761547 w 3900299"/>
                <a:gd name="connsiteY254" fmla="*/ 6569622 h 7906498"/>
                <a:gd name="connsiteX255" fmla="*/ 753939 w 3900299"/>
                <a:gd name="connsiteY255" fmla="*/ 6603296 h 7906498"/>
                <a:gd name="connsiteX256" fmla="*/ 818110 w 3900299"/>
                <a:gd name="connsiteY256" fmla="*/ 6688658 h 7906498"/>
                <a:gd name="connsiteX257" fmla="*/ 774345 w 3900299"/>
                <a:gd name="connsiteY257" fmla="*/ 6789478 h 7906498"/>
                <a:gd name="connsiteX258" fmla="*/ 771477 w 3900299"/>
                <a:gd name="connsiteY258" fmla="*/ 6788934 h 7906498"/>
                <a:gd name="connsiteX259" fmla="*/ 793619 w 3900299"/>
                <a:gd name="connsiteY259" fmla="*/ 6691982 h 7906498"/>
                <a:gd name="connsiteX260" fmla="*/ 751842 w 3900299"/>
                <a:gd name="connsiteY260" fmla="*/ 6609062 h 7906498"/>
                <a:gd name="connsiteX261" fmla="*/ 707874 w 3900299"/>
                <a:gd name="connsiteY261" fmla="*/ 6657652 h 7906498"/>
                <a:gd name="connsiteX262" fmla="*/ 743892 w 3900299"/>
                <a:gd name="connsiteY262" fmla="*/ 6735472 h 7906498"/>
                <a:gd name="connsiteX263" fmla="*/ 698661 w 3900299"/>
                <a:gd name="connsiteY263" fmla="*/ 6810138 h 7906498"/>
                <a:gd name="connsiteX264" fmla="*/ 696674 w 3900299"/>
                <a:gd name="connsiteY264" fmla="*/ 6809288 h 7906498"/>
                <a:gd name="connsiteX265" fmla="*/ 725842 w 3900299"/>
                <a:gd name="connsiteY265" fmla="*/ 6734610 h 7906498"/>
                <a:gd name="connsiteX266" fmla="*/ 705024 w 3900299"/>
                <a:gd name="connsiteY266" fmla="*/ 6659026 h 7906498"/>
                <a:gd name="connsiteX267" fmla="*/ 648603 w 3900299"/>
                <a:gd name="connsiteY267" fmla="*/ 6672278 h 7906498"/>
                <a:gd name="connsiteX268" fmla="*/ 599706 w 3900299"/>
                <a:gd name="connsiteY268" fmla="*/ 6657354 h 7906498"/>
                <a:gd name="connsiteX269" fmla="*/ 573822 w 3900299"/>
                <a:gd name="connsiteY269" fmla="*/ 6727366 h 7906498"/>
                <a:gd name="connsiteX270" fmla="*/ 596672 w 3900299"/>
                <a:gd name="connsiteY270" fmla="*/ 6804524 h 7906498"/>
                <a:gd name="connsiteX271" fmla="*/ 594541 w 3900299"/>
                <a:gd name="connsiteY271" fmla="*/ 6805176 h 7906498"/>
                <a:gd name="connsiteX272" fmla="*/ 555118 w 3900299"/>
                <a:gd name="connsiteY272" fmla="*/ 6726472 h 7906498"/>
                <a:gd name="connsiteX273" fmla="*/ 592833 w 3900299"/>
                <a:gd name="connsiteY273" fmla="*/ 6653188 h 7906498"/>
                <a:gd name="connsiteX274" fmla="*/ 545946 w 3900299"/>
                <a:gd name="connsiteY274" fmla="*/ 6559334 h 7906498"/>
                <a:gd name="connsiteX275" fmla="*/ 569494 w 3900299"/>
                <a:gd name="connsiteY275" fmla="*/ 6500248 h 7906498"/>
                <a:gd name="connsiteX276" fmla="*/ 517085 w 3900299"/>
                <a:gd name="connsiteY276" fmla="*/ 6512816 h 7906498"/>
                <a:gd name="connsiteX277" fmla="*/ 490062 w 3900299"/>
                <a:gd name="connsiteY277" fmla="*/ 6507626 h 7906498"/>
                <a:gd name="connsiteX278" fmla="*/ 405562 w 3900299"/>
                <a:gd name="connsiteY278" fmla="*/ 6563176 h 7906498"/>
                <a:gd name="connsiteX279" fmla="*/ 304744 w 3900299"/>
                <a:gd name="connsiteY279" fmla="*/ 6519410 h 7906498"/>
                <a:gd name="connsiteX280" fmla="*/ 305286 w 3900299"/>
                <a:gd name="connsiteY280" fmla="*/ 6516542 h 7906498"/>
                <a:gd name="connsiteX281" fmla="*/ 402238 w 3900299"/>
                <a:gd name="connsiteY281" fmla="*/ 6538686 h 7906498"/>
                <a:gd name="connsiteX282" fmla="*/ 479321 w 3900299"/>
                <a:gd name="connsiteY282" fmla="*/ 6503722 h 7906498"/>
                <a:gd name="connsiteX283" fmla="*/ 431977 w 3900299"/>
                <a:gd name="connsiteY283" fmla="*/ 6463716 h 7906498"/>
                <a:gd name="connsiteX284" fmla="*/ 358769 w 3900299"/>
                <a:gd name="connsiteY284" fmla="*/ 6488946 h 7906498"/>
                <a:gd name="connsiteX285" fmla="*/ 284103 w 3900299"/>
                <a:gd name="connsiteY285" fmla="*/ 6443714 h 7906498"/>
                <a:gd name="connsiteX286" fmla="*/ 284951 w 3900299"/>
                <a:gd name="connsiteY286" fmla="*/ 6441728 h 7906498"/>
                <a:gd name="connsiteX287" fmla="*/ 359630 w 3900299"/>
                <a:gd name="connsiteY287" fmla="*/ 6470892 h 7906498"/>
                <a:gd name="connsiteX288" fmla="*/ 427404 w 3900299"/>
                <a:gd name="connsiteY288" fmla="*/ 6455720 h 7906498"/>
                <a:gd name="connsiteX289" fmla="*/ 414594 w 3900299"/>
                <a:gd name="connsiteY289" fmla="*/ 6403002 h 7906498"/>
                <a:gd name="connsiteX290" fmla="*/ 339387 w 3900299"/>
                <a:gd name="connsiteY290" fmla="*/ 6409864 h 7906498"/>
                <a:gd name="connsiteX291" fmla="*/ 256380 w 3900299"/>
                <a:gd name="connsiteY291" fmla="*/ 6392388 h 7906498"/>
                <a:gd name="connsiteX292" fmla="*/ 272358 w 3900299"/>
                <a:gd name="connsiteY292" fmla="*/ 6387964 h 7906498"/>
                <a:gd name="connsiteX293" fmla="*/ 338036 w 3900299"/>
                <a:gd name="connsiteY293" fmla="*/ 6383740 h 7906498"/>
                <a:gd name="connsiteX294" fmla="*/ 414614 w 3900299"/>
                <a:gd name="connsiteY294" fmla="*/ 6398626 h 7906498"/>
                <a:gd name="connsiteX295" fmla="*/ 434457 w 3900299"/>
                <a:gd name="connsiteY295" fmla="*/ 6342552 h 7906498"/>
                <a:gd name="connsiteX296" fmla="*/ 366881 w 3900299"/>
                <a:gd name="connsiteY296" fmla="*/ 6318884 h 7906498"/>
                <a:gd name="connsiteX297" fmla="*/ 289722 w 3900299"/>
                <a:gd name="connsiteY297" fmla="*/ 6341734 h 7906498"/>
                <a:gd name="connsiteX298" fmla="*/ 289068 w 3900299"/>
                <a:gd name="connsiteY298" fmla="*/ 6339602 h 7906498"/>
                <a:gd name="connsiteX299" fmla="*/ 312973 w 3900299"/>
                <a:gd name="connsiteY299" fmla="*/ 6310210 h 7906498"/>
                <a:gd name="connsiteX300" fmla="*/ 337777 w 3900299"/>
                <a:gd name="connsiteY300" fmla="*/ 6302140 h 7906498"/>
                <a:gd name="connsiteX301" fmla="*/ 367773 w 3900299"/>
                <a:gd name="connsiteY301" fmla="*/ 6300176 h 7906498"/>
                <a:gd name="connsiteX302" fmla="*/ 440030 w 3900299"/>
                <a:gd name="connsiteY302" fmla="*/ 6335728 h 7906498"/>
                <a:gd name="connsiteX303" fmla="*/ 527372 w 3900299"/>
                <a:gd name="connsiteY303" fmla="*/ 6297214 h 7906498"/>
                <a:gd name="connsiteX304" fmla="*/ 579741 w 3900299"/>
                <a:gd name="connsiteY304" fmla="*/ 6315754 h 7906498"/>
                <a:gd name="connsiteX305" fmla="*/ 559215 w 3900299"/>
                <a:gd name="connsiteY305" fmla="*/ 6250230 h 7906498"/>
                <a:gd name="connsiteX306" fmla="*/ 629794 w 3900299"/>
                <a:gd name="connsiteY306" fmla="*/ 6154044 h 7906498"/>
                <a:gd name="connsiteX307" fmla="*/ 672159 w 3900299"/>
                <a:gd name="connsiteY307" fmla="*/ 6147574 h 7906498"/>
                <a:gd name="connsiteX308" fmla="*/ 678459 w 3900299"/>
                <a:gd name="connsiteY308" fmla="*/ 6148514 h 7906498"/>
                <a:gd name="connsiteX309" fmla="*/ 670518 w 3900299"/>
                <a:gd name="connsiteY309" fmla="*/ 6069420 h 7906498"/>
                <a:gd name="connsiteX310" fmla="*/ 687993 w 3900299"/>
                <a:gd name="connsiteY310" fmla="*/ 5986414 h 7906498"/>
                <a:gd name="connsiteX311" fmla="*/ 684097 w 3900299"/>
                <a:gd name="connsiteY311" fmla="*/ 5945828 h 7906498"/>
                <a:gd name="connsiteX312" fmla="*/ 610285 w 3900299"/>
                <a:gd name="connsiteY312" fmla="*/ 5957098 h 7906498"/>
                <a:gd name="connsiteX313" fmla="*/ 487319 w 3900299"/>
                <a:gd name="connsiteY313" fmla="*/ 6124682 h 7906498"/>
                <a:gd name="connsiteX314" fmla="*/ 523080 w 3900299"/>
                <a:gd name="connsiteY314" fmla="*/ 6238840 h 7906498"/>
                <a:gd name="connsiteX315" fmla="*/ 431840 w 3900299"/>
                <a:gd name="connsiteY315" fmla="*/ 6206542 h 7906498"/>
                <a:gd name="connsiteX316" fmla="*/ 235061 w 3900299"/>
                <a:gd name="connsiteY316" fmla="*/ 6385396 h 7906498"/>
                <a:gd name="connsiteX317" fmla="*/ 413918 w 3900299"/>
                <a:gd name="connsiteY317" fmla="*/ 6582174 h 7906498"/>
                <a:gd name="connsiteX318" fmla="*/ 505228 w 3900299"/>
                <a:gd name="connsiteY318" fmla="*/ 6560280 h 7906498"/>
                <a:gd name="connsiteX319" fmla="*/ 464202 w 3900299"/>
                <a:gd name="connsiteY319" fmla="*/ 6663222 h 7906498"/>
                <a:gd name="connsiteX320" fmla="*/ 643057 w 3900299"/>
                <a:gd name="connsiteY320" fmla="*/ 6860000 h 7906498"/>
                <a:gd name="connsiteX321" fmla="*/ 839836 w 3900299"/>
                <a:gd name="connsiteY321" fmla="*/ 6681144 h 7906498"/>
                <a:gd name="connsiteX322" fmla="*/ 816675 w 3900299"/>
                <a:gd name="connsiteY322" fmla="*/ 6587746 h 7906498"/>
                <a:gd name="connsiteX323" fmla="*/ 883460 w 3900299"/>
                <a:gd name="connsiteY323" fmla="*/ 6604576 h 7906498"/>
                <a:gd name="connsiteX324" fmla="*/ 1080238 w 3900299"/>
                <a:gd name="connsiteY324" fmla="*/ 6425722 h 7906498"/>
                <a:gd name="connsiteX325" fmla="*/ 901382 w 3900299"/>
                <a:gd name="connsiteY325" fmla="*/ 6228944 h 7906498"/>
                <a:gd name="connsiteX326" fmla="*/ 824520 w 3900299"/>
                <a:gd name="connsiteY326" fmla="*/ 6242068 h 7906498"/>
                <a:gd name="connsiteX327" fmla="*/ 862952 w 3900299"/>
                <a:gd name="connsiteY327" fmla="*/ 6142604 h 7906498"/>
                <a:gd name="connsiteX328" fmla="*/ 684097 w 3900299"/>
                <a:gd name="connsiteY328" fmla="*/ 5945828 h 7906498"/>
                <a:gd name="connsiteX329" fmla="*/ 1555700 w 3900299"/>
                <a:gd name="connsiteY329" fmla="*/ 5849860 h 7906498"/>
                <a:gd name="connsiteX330" fmla="*/ 1558020 w 3900299"/>
                <a:gd name="connsiteY330" fmla="*/ 5850532 h 7906498"/>
                <a:gd name="connsiteX331" fmla="*/ 1541146 w 3900299"/>
                <a:gd name="connsiteY331" fmla="*/ 5947902 h 7906498"/>
                <a:gd name="connsiteX332" fmla="*/ 1580096 w 3900299"/>
                <a:gd name="connsiteY332" fmla="*/ 6038722 h 7906498"/>
                <a:gd name="connsiteX333" fmla="*/ 1577998 w 3900299"/>
                <a:gd name="connsiteY333" fmla="*/ 6039912 h 7906498"/>
                <a:gd name="connsiteX334" fmla="*/ 1521423 w 3900299"/>
                <a:gd name="connsiteY334" fmla="*/ 5950216 h 7906498"/>
                <a:gd name="connsiteX335" fmla="*/ 1546771 w 3900299"/>
                <a:gd name="connsiteY335" fmla="*/ 5852866 h 7906498"/>
                <a:gd name="connsiteX336" fmla="*/ 1555700 w 3900299"/>
                <a:gd name="connsiteY336" fmla="*/ 5849860 h 7906498"/>
                <a:gd name="connsiteX337" fmla="*/ 1613588 w 3900299"/>
                <a:gd name="connsiteY337" fmla="*/ 5828566 h 7906498"/>
                <a:gd name="connsiteX338" fmla="*/ 1615779 w 3900299"/>
                <a:gd name="connsiteY338" fmla="*/ 5828964 h 7906498"/>
                <a:gd name="connsiteX339" fmla="*/ 1602069 w 3900299"/>
                <a:gd name="connsiteY339" fmla="*/ 5908260 h 7906498"/>
                <a:gd name="connsiteX340" fmla="*/ 1640644 w 3900299"/>
                <a:gd name="connsiteY340" fmla="*/ 5978886 h 7906498"/>
                <a:gd name="connsiteX341" fmla="*/ 1638696 w 3900299"/>
                <a:gd name="connsiteY341" fmla="*/ 5979972 h 7906498"/>
                <a:gd name="connsiteX342" fmla="*/ 1583594 w 3900299"/>
                <a:gd name="connsiteY342" fmla="*/ 5911326 h 7906498"/>
                <a:gd name="connsiteX343" fmla="*/ 1605268 w 3900299"/>
                <a:gd name="connsiteY343" fmla="*/ 5831526 h 7906498"/>
                <a:gd name="connsiteX344" fmla="*/ 1613588 w 3900299"/>
                <a:gd name="connsiteY344" fmla="*/ 5828566 h 7906498"/>
                <a:gd name="connsiteX345" fmla="*/ 1716400 w 3900299"/>
                <a:gd name="connsiteY345" fmla="*/ 5811516 h 7906498"/>
                <a:gd name="connsiteX346" fmla="*/ 1770017 w 3900299"/>
                <a:gd name="connsiteY346" fmla="*/ 5880412 h 7906498"/>
                <a:gd name="connsiteX347" fmla="*/ 1741509 w 3900299"/>
                <a:gd name="connsiteY347" fmla="*/ 5962924 h 7906498"/>
                <a:gd name="connsiteX348" fmla="*/ 1739390 w 3900299"/>
                <a:gd name="connsiteY348" fmla="*/ 5962510 h 7906498"/>
                <a:gd name="connsiteX349" fmla="*/ 1752187 w 3900299"/>
                <a:gd name="connsiteY349" fmla="*/ 5883366 h 7906498"/>
                <a:gd name="connsiteX350" fmla="*/ 1714526 w 3900299"/>
                <a:gd name="connsiteY350" fmla="*/ 5812592 h 7906498"/>
                <a:gd name="connsiteX351" fmla="*/ 1716400 w 3900299"/>
                <a:gd name="connsiteY351" fmla="*/ 5811516 h 7906498"/>
                <a:gd name="connsiteX352" fmla="*/ 1780802 w 3900299"/>
                <a:gd name="connsiteY352" fmla="*/ 5810858 h 7906498"/>
                <a:gd name="connsiteX353" fmla="*/ 1842949 w 3900299"/>
                <a:gd name="connsiteY353" fmla="*/ 5880508 h 7906498"/>
                <a:gd name="connsiteX354" fmla="*/ 1821380 w 3900299"/>
                <a:gd name="connsiteY354" fmla="*/ 5988278 h 7906498"/>
                <a:gd name="connsiteX355" fmla="*/ 1818462 w 3900299"/>
                <a:gd name="connsiteY355" fmla="*/ 5988350 h 7906498"/>
                <a:gd name="connsiteX356" fmla="*/ 1819706 w 3900299"/>
                <a:gd name="connsiteY356" fmla="*/ 5888910 h 7906498"/>
                <a:gd name="connsiteX357" fmla="*/ 1755161 w 3900299"/>
                <a:gd name="connsiteY357" fmla="*/ 5813252 h 7906498"/>
                <a:gd name="connsiteX358" fmla="*/ 1757452 w 3900299"/>
                <a:gd name="connsiteY358" fmla="*/ 5811442 h 7906498"/>
                <a:gd name="connsiteX359" fmla="*/ 1780802 w 3900299"/>
                <a:gd name="connsiteY359" fmla="*/ 5810858 h 7906498"/>
                <a:gd name="connsiteX360" fmla="*/ 1666390 w 3900299"/>
                <a:gd name="connsiteY360" fmla="*/ 5809166 h 7906498"/>
                <a:gd name="connsiteX361" fmla="*/ 1692026 w 3900299"/>
                <a:gd name="connsiteY361" fmla="*/ 5887172 h 7906498"/>
                <a:gd name="connsiteX362" fmla="*/ 1692838 w 3900299"/>
                <a:gd name="connsiteY362" fmla="*/ 5969536 h 7906498"/>
                <a:gd name="connsiteX363" fmla="*/ 1808950 w 3900299"/>
                <a:gd name="connsiteY363" fmla="*/ 6058860 h 7906498"/>
                <a:gd name="connsiteX364" fmla="*/ 1799399 w 3900299"/>
                <a:gd name="connsiteY364" fmla="*/ 6119312 h 7906498"/>
                <a:gd name="connsiteX365" fmla="*/ 1840942 w 3900299"/>
                <a:gd name="connsiteY365" fmla="*/ 6102664 h 7906498"/>
                <a:gd name="connsiteX366" fmla="*/ 1965068 w 3900299"/>
                <a:gd name="connsiteY366" fmla="*/ 6191476 h 7906498"/>
                <a:gd name="connsiteX367" fmla="*/ 1916424 w 3900299"/>
                <a:gd name="connsiteY367" fmla="*/ 6300274 h 7906498"/>
                <a:gd name="connsiteX368" fmla="*/ 2013253 w 3900299"/>
                <a:gd name="connsiteY368" fmla="*/ 6319088 h 7906498"/>
                <a:gd name="connsiteX369" fmla="*/ 2099373 w 3900299"/>
                <a:gd name="connsiteY369" fmla="*/ 6269352 h 7906498"/>
                <a:gd name="connsiteX370" fmla="*/ 2100734 w 3900299"/>
                <a:gd name="connsiteY370" fmla="*/ 6271932 h 7906498"/>
                <a:gd name="connsiteX371" fmla="*/ 2017298 w 3900299"/>
                <a:gd name="connsiteY371" fmla="*/ 6343470 h 7906498"/>
                <a:gd name="connsiteX372" fmla="*/ 1915233 w 3900299"/>
                <a:gd name="connsiteY372" fmla="*/ 6302696 h 7906498"/>
                <a:gd name="connsiteX373" fmla="*/ 1915544 w 3900299"/>
                <a:gd name="connsiteY373" fmla="*/ 6300748 h 7906498"/>
                <a:gd name="connsiteX374" fmla="*/ 1876256 w 3900299"/>
                <a:gd name="connsiteY374" fmla="*/ 6315602 h 7906498"/>
                <a:gd name="connsiteX375" fmla="*/ 1836749 w 3900299"/>
                <a:gd name="connsiteY375" fmla="*/ 6314224 h 7906498"/>
                <a:gd name="connsiteX376" fmla="*/ 1861025 w 3900299"/>
                <a:gd name="connsiteY376" fmla="*/ 6363836 h 7906498"/>
                <a:gd name="connsiteX377" fmla="*/ 1860673 w 3900299"/>
                <a:gd name="connsiteY377" fmla="*/ 6398356 h 7906498"/>
                <a:gd name="connsiteX378" fmla="*/ 1941371 w 3900299"/>
                <a:gd name="connsiteY378" fmla="*/ 6468304 h 7906498"/>
                <a:gd name="connsiteX379" fmla="*/ 1919802 w 3900299"/>
                <a:gd name="connsiteY379" fmla="*/ 6576074 h 7906498"/>
                <a:gd name="connsiteX380" fmla="*/ 1916884 w 3900299"/>
                <a:gd name="connsiteY380" fmla="*/ 6576148 h 7906498"/>
                <a:gd name="connsiteX381" fmla="*/ 1918128 w 3900299"/>
                <a:gd name="connsiteY381" fmla="*/ 6476708 h 7906498"/>
                <a:gd name="connsiteX382" fmla="*/ 1859838 w 3900299"/>
                <a:gd name="connsiteY382" fmla="*/ 6404436 h 7906498"/>
                <a:gd name="connsiteX383" fmla="*/ 1827079 w 3900299"/>
                <a:gd name="connsiteY383" fmla="*/ 6461188 h 7906498"/>
                <a:gd name="connsiteX384" fmla="*/ 1878667 w 3900299"/>
                <a:gd name="connsiteY384" fmla="*/ 6529686 h 7906498"/>
                <a:gd name="connsiteX385" fmla="*/ 1850160 w 3900299"/>
                <a:gd name="connsiteY385" fmla="*/ 6612198 h 7906498"/>
                <a:gd name="connsiteX386" fmla="*/ 1848040 w 3900299"/>
                <a:gd name="connsiteY386" fmla="*/ 6611786 h 7906498"/>
                <a:gd name="connsiteX387" fmla="*/ 1860839 w 3900299"/>
                <a:gd name="connsiteY387" fmla="*/ 6532644 h 7906498"/>
                <a:gd name="connsiteX388" fmla="*/ 1824582 w 3900299"/>
                <a:gd name="connsiteY388" fmla="*/ 6463132 h 7906498"/>
                <a:gd name="connsiteX389" fmla="*/ 1772213 w 3900299"/>
                <a:gd name="connsiteY389" fmla="*/ 6487960 h 7906498"/>
                <a:gd name="connsiteX390" fmla="*/ 1721270 w 3900299"/>
                <a:gd name="connsiteY390" fmla="*/ 6483662 h 7906498"/>
                <a:gd name="connsiteX391" fmla="*/ 1710699 w 3900299"/>
                <a:gd name="connsiteY391" fmla="*/ 6557550 h 7906498"/>
                <a:gd name="connsiteX392" fmla="*/ 1749274 w 3900299"/>
                <a:gd name="connsiteY392" fmla="*/ 6628174 h 7906498"/>
                <a:gd name="connsiteX393" fmla="*/ 1747328 w 3900299"/>
                <a:gd name="connsiteY393" fmla="*/ 6629260 h 7906498"/>
                <a:gd name="connsiteX394" fmla="*/ 1692226 w 3900299"/>
                <a:gd name="connsiteY394" fmla="*/ 6560614 h 7906498"/>
                <a:gd name="connsiteX395" fmla="*/ 1713675 w 3900299"/>
                <a:gd name="connsiteY395" fmla="*/ 6481034 h 7906498"/>
                <a:gd name="connsiteX396" fmla="*/ 1648087 w 3900299"/>
                <a:gd name="connsiteY396" fmla="*/ 6399148 h 7906498"/>
                <a:gd name="connsiteX397" fmla="*/ 1658674 w 3900299"/>
                <a:gd name="connsiteY397" fmla="*/ 6336430 h 7906498"/>
                <a:gd name="connsiteX398" fmla="*/ 1610084 w 3900299"/>
                <a:gd name="connsiteY398" fmla="*/ 6359746 h 7906498"/>
                <a:gd name="connsiteX399" fmla="*/ 1582573 w 3900299"/>
                <a:gd name="connsiteY399" fmla="*/ 6360358 h 7906498"/>
                <a:gd name="connsiteX400" fmla="*/ 1511656 w 3900299"/>
                <a:gd name="connsiteY400" fmla="*/ 6432446 h 7906498"/>
                <a:gd name="connsiteX401" fmla="*/ 1403884 w 3900299"/>
                <a:gd name="connsiteY401" fmla="*/ 6410876 h 7906498"/>
                <a:gd name="connsiteX402" fmla="*/ 1403811 w 3900299"/>
                <a:gd name="connsiteY402" fmla="*/ 6407958 h 7906498"/>
                <a:gd name="connsiteX403" fmla="*/ 1503252 w 3900299"/>
                <a:gd name="connsiteY403" fmla="*/ 6409204 h 7906498"/>
                <a:gd name="connsiteX404" fmla="*/ 1571251 w 3900299"/>
                <a:gd name="connsiteY404" fmla="*/ 6358800 h 7906498"/>
                <a:gd name="connsiteX405" fmla="*/ 1516549 w 3900299"/>
                <a:gd name="connsiteY405" fmla="*/ 6329654 h 7906498"/>
                <a:gd name="connsiteX406" fmla="*/ 1450289 w 3900299"/>
                <a:gd name="connsiteY406" fmla="*/ 6369726 h 7906498"/>
                <a:gd name="connsiteX407" fmla="*/ 1367777 w 3900299"/>
                <a:gd name="connsiteY407" fmla="*/ 6341220 h 7906498"/>
                <a:gd name="connsiteX408" fmla="*/ 1368188 w 3900299"/>
                <a:gd name="connsiteY408" fmla="*/ 6339098 h 7906498"/>
                <a:gd name="connsiteX409" fmla="*/ 1447332 w 3900299"/>
                <a:gd name="connsiteY409" fmla="*/ 6351894 h 7906498"/>
                <a:gd name="connsiteX410" fmla="*/ 1510396 w 3900299"/>
                <a:gd name="connsiteY410" fmla="*/ 6322800 h 7906498"/>
                <a:gd name="connsiteX411" fmla="*/ 1486778 w 3900299"/>
                <a:gd name="connsiteY411" fmla="*/ 6273958 h 7906498"/>
                <a:gd name="connsiteX412" fmla="*/ 1414699 w 3900299"/>
                <a:gd name="connsiteY412" fmla="*/ 6296492 h 7906498"/>
                <a:gd name="connsiteX413" fmla="*/ 1329874 w 3900299"/>
                <a:gd name="connsiteY413" fmla="*/ 6296876 h 7906498"/>
                <a:gd name="connsiteX414" fmla="*/ 1344562 w 3900299"/>
                <a:gd name="connsiteY414" fmla="*/ 6289188 h 7906498"/>
                <a:gd name="connsiteX415" fmla="*/ 1407882 w 3900299"/>
                <a:gd name="connsiteY415" fmla="*/ 6271238 h 7906498"/>
                <a:gd name="connsiteX416" fmla="*/ 1485877 w 3900299"/>
                <a:gd name="connsiteY416" fmla="*/ 6269676 h 7906498"/>
                <a:gd name="connsiteX417" fmla="*/ 1493476 w 3900299"/>
                <a:gd name="connsiteY417" fmla="*/ 6210682 h 7906498"/>
                <a:gd name="connsiteX418" fmla="*/ 1422433 w 3900299"/>
                <a:gd name="connsiteY418" fmla="*/ 6201764 h 7906498"/>
                <a:gd name="connsiteX419" fmla="*/ 1351810 w 3900299"/>
                <a:gd name="connsiteY419" fmla="*/ 6240340 h 7906498"/>
                <a:gd name="connsiteX420" fmla="*/ 1350722 w 3900299"/>
                <a:gd name="connsiteY420" fmla="*/ 6238394 h 7906498"/>
                <a:gd name="connsiteX421" fmla="*/ 1367906 w 3900299"/>
                <a:gd name="connsiteY421" fmla="*/ 6204630 h 7906498"/>
                <a:gd name="connsiteX422" fmla="*/ 1390456 w 3900299"/>
                <a:gd name="connsiteY422" fmla="*/ 6191520 h 7906498"/>
                <a:gd name="connsiteX423" fmla="*/ 1419368 w 3900299"/>
                <a:gd name="connsiteY423" fmla="*/ 6183288 h 7906498"/>
                <a:gd name="connsiteX424" fmla="*/ 1497488 w 3900299"/>
                <a:gd name="connsiteY424" fmla="*/ 6202838 h 7906498"/>
                <a:gd name="connsiteX425" fmla="*/ 1574769 w 3900299"/>
                <a:gd name="connsiteY425" fmla="*/ 6146806 h 7906498"/>
                <a:gd name="connsiteX426" fmla="*/ 1629868 w 3900299"/>
                <a:gd name="connsiteY426" fmla="*/ 6153912 h 7906498"/>
                <a:gd name="connsiteX427" fmla="*/ 1596012 w 3900299"/>
                <a:gd name="connsiteY427" fmla="*/ 6094174 h 7906498"/>
                <a:gd name="connsiteX428" fmla="*/ 1644769 w 3900299"/>
                <a:gd name="connsiteY428" fmla="*/ 5985288 h 7906498"/>
                <a:gd name="connsiteX429" fmla="*/ 1684824 w 3900299"/>
                <a:gd name="connsiteY429" fmla="*/ 5970048 h 7906498"/>
                <a:gd name="connsiteX430" fmla="*/ 1691181 w 3900299"/>
                <a:gd name="connsiteY430" fmla="*/ 5969642 h 7906498"/>
                <a:gd name="connsiteX431" fmla="*/ 1666774 w 3900299"/>
                <a:gd name="connsiteY431" fmla="*/ 5893990 h 7906498"/>
                <a:gd name="connsiteX432" fmla="*/ 1666390 w 3900299"/>
                <a:gd name="connsiteY432" fmla="*/ 5809166 h 7906498"/>
                <a:gd name="connsiteX433" fmla="*/ 3050527 w 3900299"/>
                <a:gd name="connsiteY433" fmla="*/ 5795098 h 7906498"/>
                <a:gd name="connsiteX434" fmla="*/ 3051730 w 3900299"/>
                <a:gd name="connsiteY434" fmla="*/ 5796890 h 7906498"/>
                <a:gd name="connsiteX435" fmla="*/ 2986866 w 3900299"/>
                <a:gd name="connsiteY435" fmla="*/ 5855312 h 7906498"/>
                <a:gd name="connsiteX436" fmla="*/ 2902518 w 3900299"/>
                <a:gd name="connsiteY436" fmla="*/ 5832800 h 7906498"/>
                <a:gd name="connsiteX437" fmla="*/ 2902777 w 3900299"/>
                <a:gd name="connsiteY437" fmla="*/ 5830658 h 7906498"/>
                <a:gd name="connsiteX438" fmla="*/ 2982635 w 3900299"/>
                <a:gd name="connsiteY438" fmla="*/ 5837742 h 7906498"/>
                <a:gd name="connsiteX439" fmla="*/ 3050527 w 3900299"/>
                <a:gd name="connsiteY439" fmla="*/ 5795098 h 7906498"/>
                <a:gd name="connsiteX440" fmla="*/ 2673718 w 3900299"/>
                <a:gd name="connsiteY440" fmla="*/ 5793728 h 7906498"/>
                <a:gd name="connsiteX441" fmla="*/ 2653667 w 3900299"/>
                <a:gd name="connsiteY441" fmla="*/ 5794470 h 7906498"/>
                <a:gd name="connsiteX442" fmla="*/ 2635473 w 3900299"/>
                <a:gd name="connsiteY442" fmla="*/ 5802932 h 7906498"/>
                <a:gd name="connsiteX443" fmla="*/ 2616363 w 3900299"/>
                <a:gd name="connsiteY443" fmla="*/ 5855420 h 7906498"/>
                <a:gd name="connsiteX444" fmla="*/ 2677313 w 3900299"/>
                <a:gd name="connsiteY444" fmla="*/ 5892722 h 7906498"/>
                <a:gd name="connsiteX445" fmla="*/ 2714617 w 3900299"/>
                <a:gd name="connsiteY445" fmla="*/ 5831774 h 7906498"/>
                <a:gd name="connsiteX446" fmla="*/ 2673718 w 3900299"/>
                <a:gd name="connsiteY446" fmla="*/ 5793728 h 7906498"/>
                <a:gd name="connsiteX447" fmla="*/ 1692049 w 3900299"/>
                <a:gd name="connsiteY447" fmla="*/ 5767876 h 7906498"/>
                <a:gd name="connsiteX448" fmla="*/ 1654040 w 3900299"/>
                <a:gd name="connsiteY448" fmla="*/ 5770308 h 7906498"/>
                <a:gd name="connsiteX449" fmla="*/ 1584253 w 3900299"/>
                <a:gd name="connsiteY449" fmla="*/ 5796860 h 7906498"/>
                <a:gd name="connsiteX450" fmla="*/ 1499306 w 3900299"/>
                <a:gd name="connsiteY450" fmla="*/ 5986566 h 7906498"/>
                <a:gd name="connsiteX451" fmla="*/ 1558289 w 3900299"/>
                <a:gd name="connsiteY451" fmla="*/ 6090642 h 7906498"/>
                <a:gd name="connsiteX452" fmla="*/ 1462295 w 3900299"/>
                <a:gd name="connsiteY452" fmla="*/ 6078268 h 7906498"/>
                <a:gd name="connsiteX453" fmla="*/ 1307561 w 3900299"/>
                <a:gd name="connsiteY453" fmla="*/ 6294528 h 7906498"/>
                <a:gd name="connsiteX454" fmla="*/ 1523822 w 3900299"/>
                <a:gd name="connsiteY454" fmla="*/ 6449260 h 7906498"/>
                <a:gd name="connsiteX455" fmla="*/ 1608480 w 3900299"/>
                <a:gd name="connsiteY455" fmla="*/ 6408642 h 7906498"/>
                <a:gd name="connsiteX456" fmla="*/ 1590035 w 3900299"/>
                <a:gd name="connsiteY456" fmla="*/ 6517912 h 7906498"/>
                <a:gd name="connsiteX457" fmla="*/ 1806295 w 3900299"/>
                <a:gd name="connsiteY457" fmla="*/ 6672644 h 7906498"/>
                <a:gd name="connsiteX458" fmla="*/ 1961029 w 3900299"/>
                <a:gd name="connsiteY458" fmla="*/ 6456384 h 7906498"/>
                <a:gd name="connsiteX459" fmla="*/ 1918733 w 3900299"/>
                <a:gd name="connsiteY459" fmla="*/ 6369952 h 7906498"/>
                <a:gd name="connsiteX460" fmla="*/ 1987564 w 3900299"/>
                <a:gd name="connsiteY460" fmla="*/ 6372352 h 7906498"/>
                <a:gd name="connsiteX461" fmla="*/ 2142298 w 3900299"/>
                <a:gd name="connsiteY461" fmla="*/ 6156092 h 7906498"/>
                <a:gd name="connsiteX462" fmla="*/ 1926038 w 3900299"/>
                <a:gd name="connsiteY462" fmla="*/ 6001360 h 7906498"/>
                <a:gd name="connsiteX463" fmla="*/ 1853659 w 3900299"/>
                <a:gd name="connsiteY463" fmla="*/ 6030364 h 7906498"/>
                <a:gd name="connsiteX464" fmla="*/ 1870300 w 3900299"/>
                <a:gd name="connsiteY464" fmla="*/ 5925040 h 7906498"/>
                <a:gd name="connsiteX465" fmla="*/ 1692049 w 3900299"/>
                <a:gd name="connsiteY465" fmla="*/ 5767876 h 7906498"/>
                <a:gd name="connsiteX466" fmla="*/ 2403560 w 3900299"/>
                <a:gd name="connsiteY466" fmla="*/ 5742916 h 7906498"/>
                <a:gd name="connsiteX467" fmla="*/ 2468862 w 3900299"/>
                <a:gd name="connsiteY467" fmla="*/ 5773354 h 7906498"/>
                <a:gd name="connsiteX468" fmla="*/ 2468358 w 3900299"/>
                <a:gd name="connsiteY468" fmla="*/ 5775718 h 7906498"/>
                <a:gd name="connsiteX469" fmla="*/ 2370029 w 3900299"/>
                <a:gd name="connsiteY469" fmla="*/ 5765876 h 7906498"/>
                <a:gd name="connsiteX470" fmla="*/ 2282239 w 3900299"/>
                <a:gd name="connsiteY470" fmla="*/ 5811246 h 7906498"/>
                <a:gd name="connsiteX471" fmla="*/ 2280900 w 3900299"/>
                <a:gd name="connsiteY471" fmla="*/ 5809236 h 7906498"/>
                <a:gd name="connsiteX472" fmla="*/ 2302363 w 3900299"/>
                <a:gd name="connsiteY472" fmla="*/ 5772212 h 7906498"/>
                <a:gd name="connsiteX473" fmla="*/ 2366304 w 3900299"/>
                <a:gd name="connsiteY473" fmla="*/ 5746370 h 7906498"/>
                <a:gd name="connsiteX474" fmla="*/ 2403560 w 3900299"/>
                <a:gd name="connsiteY474" fmla="*/ 5742916 h 7906498"/>
                <a:gd name="connsiteX475" fmla="*/ 3029393 w 3900299"/>
                <a:gd name="connsiteY475" fmla="*/ 5741828 h 7906498"/>
                <a:gd name="connsiteX476" fmla="*/ 3066434 w 3900299"/>
                <a:gd name="connsiteY476" fmla="*/ 5743006 h 7906498"/>
                <a:gd name="connsiteX477" fmla="*/ 2990469 w 3900299"/>
                <a:gd name="connsiteY477" fmla="*/ 5774176 h 7906498"/>
                <a:gd name="connsiteX478" fmla="*/ 2905893 w 3900299"/>
                <a:gd name="connsiteY478" fmla="*/ 5780648 h 7906498"/>
                <a:gd name="connsiteX479" fmla="*/ 2919991 w 3900299"/>
                <a:gd name="connsiteY479" fmla="*/ 5771926 h 7906498"/>
                <a:gd name="connsiteX480" fmla="*/ 2981858 w 3900299"/>
                <a:gd name="connsiteY480" fmla="*/ 5749480 h 7906498"/>
                <a:gd name="connsiteX481" fmla="*/ 3029393 w 3900299"/>
                <a:gd name="connsiteY481" fmla="*/ 5741828 h 7906498"/>
                <a:gd name="connsiteX482" fmla="*/ 2649109 w 3900299"/>
                <a:gd name="connsiteY482" fmla="*/ 5684456 h 7906498"/>
                <a:gd name="connsiteX483" fmla="*/ 2703973 w 3900299"/>
                <a:gd name="connsiteY483" fmla="*/ 5735492 h 7906498"/>
                <a:gd name="connsiteX484" fmla="*/ 2700715 w 3900299"/>
                <a:gd name="connsiteY484" fmla="*/ 5773794 h 7906498"/>
                <a:gd name="connsiteX485" fmla="*/ 2725990 w 3900299"/>
                <a:gd name="connsiteY485" fmla="*/ 5761492 h 7906498"/>
                <a:gd name="connsiteX486" fmla="*/ 2807752 w 3900299"/>
                <a:gd name="connsiteY486" fmla="*/ 5811532 h 7906498"/>
                <a:gd name="connsiteX487" fmla="*/ 2757711 w 3900299"/>
                <a:gd name="connsiteY487" fmla="*/ 5893296 h 7906498"/>
                <a:gd name="connsiteX488" fmla="*/ 2732900 w 3900299"/>
                <a:gd name="connsiteY488" fmla="*/ 5894212 h 7906498"/>
                <a:gd name="connsiteX489" fmla="*/ 2750344 w 3900299"/>
                <a:gd name="connsiteY489" fmla="*/ 5924196 h 7906498"/>
                <a:gd name="connsiteX490" fmla="*/ 2700302 w 3900299"/>
                <a:gd name="connsiteY490" fmla="*/ 6005962 h 7906498"/>
                <a:gd name="connsiteX491" fmla="*/ 2618539 w 3900299"/>
                <a:gd name="connsiteY491" fmla="*/ 5955920 h 7906498"/>
                <a:gd name="connsiteX492" fmla="*/ 2622345 w 3900299"/>
                <a:gd name="connsiteY492" fmla="*/ 5916152 h 7906498"/>
                <a:gd name="connsiteX493" fmla="*/ 2592955 w 3900299"/>
                <a:gd name="connsiteY493" fmla="*/ 5932948 h 7906498"/>
                <a:gd name="connsiteX494" fmla="*/ 2511192 w 3900299"/>
                <a:gd name="connsiteY494" fmla="*/ 5882906 h 7906498"/>
                <a:gd name="connsiteX495" fmla="*/ 2561233 w 3900299"/>
                <a:gd name="connsiteY495" fmla="*/ 5801144 h 7906498"/>
                <a:gd name="connsiteX496" fmla="*/ 2596071 w 3900299"/>
                <a:gd name="connsiteY496" fmla="*/ 5803110 h 7906498"/>
                <a:gd name="connsiteX497" fmla="*/ 2572169 w 3900299"/>
                <a:gd name="connsiteY497" fmla="*/ 5767214 h 7906498"/>
                <a:gd name="connsiteX498" fmla="*/ 2597804 w 3900299"/>
                <a:gd name="connsiteY498" fmla="*/ 5696804 h 7906498"/>
                <a:gd name="connsiteX499" fmla="*/ 2622210 w 3900299"/>
                <a:gd name="connsiteY499" fmla="*/ 5685450 h 7906498"/>
                <a:gd name="connsiteX500" fmla="*/ 2649109 w 3900299"/>
                <a:gd name="connsiteY500" fmla="*/ 5684456 h 7906498"/>
                <a:gd name="connsiteX501" fmla="*/ 2962257 w 3900299"/>
                <a:gd name="connsiteY501" fmla="*/ 5670368 h 7906498"/>
                <a:gd name="connsiteX502" fmla="*/ 3017122 w 3900299"/>
                <a:gd name="connsiteY502" fmla="*/ 5698040 h 7906498"/>
                <a:gd name="connsiteX503" fmla="*/ 3016882 w 3900299"/>
                <a:gd name="connsiteY503" fmla="*/ 5700254 h 7906498"/>
                <a:gd name="connsiteX504" fmla="*/ 2936806 w 3900299"/>
                <a:gd name="connsiteY504" fmla="*/ 5692268 h 7906498"/>
                <a:gd name="connsiteX505" fmla="*/ 2869134 w 3900299"/>
                <a:gd name="connsiteY505" fmla="*/ 5735814 h 7906498"/>
                <a:gd name="connsiteX506" fmla="*/ 2867911 w 3900299"/>
                <a:gd name="connsiteY506" fmla="*/ 5733950 h 7906498"/>
                <a:gd name="connsiteX507" fmla="*/ 2882626 w 3900299"/>
                <a:gd name="connsiteY507" fmla="*/ 5699042 h 7906498"/>
                <a:gd name="connsiteX508" fmla="*/ 2904178 w 3900299"/>
                <a:gd name="connsiteY508" fmla="*/ 5684346 h 7906498"/>
                <a:gd name="connsiteX509" fmla="*/ 2932425 w 3900299"/>
                <a:gd name="connsiteY509" fmla="*/ 5674062 h 7906498"/>
                <a:gd name="connsiteX510" fmla="*/ 2962257 w 3900299"/>
                <a:gd name="connsiteY510" fmla="*/ 5670368 h 7906498"/>
                <a:gd name="connsiteX511" fmla="*/ 2648076 w 3900299"/>
                <a:gd name="connsiteY511" fmla="*/ 5667942 h 7906498"/>
                <a:gd name="connsiteX512" fmla="*/ 2618432 w 3900299"/>
                <a:gd name="connsiteY512" fmla="*/ 5669038 h 7906498"/>
                <a:gd name="connsiteX513" fmla="*/ 2591533 w 3900299"/>
                <a:gd name="connsiteY513" fmla="*/ 5681550 h 7906498"/>
                <a:gd name="connsiteX514" fmla="*/ 2563279 w 3900299"/>
                <a:gd name="connsiteY514" fmla="*/ 5759148 h 7906498"/>
                <a:gd name="connsiteX515" fmla="*/ 2589621 w 3900299"/>
                <a:gd name="connsiteY515" fmla="*/ 5798710 h 7906498"/>
                <a:gd name="connsiteX516" fmla="*/ 2551229 w 3900299"/>
                <a:gd name="connsiteY516" fmla="*/ 5796544 h 7906498"/>
                <a:gd name="connsiteX517" fmla="*/ 2496078 w 3900299"/>
                <a:gd name="connsiteY517" fmla="*/ 5886656 h 7906498"/>
                <a:gd name="connsiteX518" fmla="*/ 2586188 w 3900299"/>
                <a:gd name="connsiteY518" fmla="*/ 5941806 h 7906498"/>
                <a:gd name="connsiteX519" fmla="*/ 2618579 w 3900299"/>
                <a:gd name="connsiteY519" fmla="*/ 5923294 h 7906498"/>
                <a:gd name="connsiteX520" fmla="*/ 2614386 w 3900299"/>
                <a:gd name="connsiteY520" fmla="*/ 5967120 h 7906498"/>
                <a:gd name="connsiteX521" fmla="*/ 2704495 w 3900299"/>
                <a:gd name="connsiteY521" fmla="*/ 6022272 h 7906498"/>
                <a:gd name="connsiteX522" fmla="*/ 2759647 w 3900299"/>
                <a:gd name="connsiteY522" fmla="*/ 5932162 h 7906498"/>
                <a:gd name="connsiteX523" fmla="*/ 2740421 w 3900299"/>
                <a:gd name="connsiteY523" fmla="*/ 5899116 h 7906498"/>
                <a:gd name="connsiteX524" fmla="*/ 2767766 w 3900299"/>
                <a:gd name="connsiteY524" fmla="*/ 5898106 h 7906498"/>
                <a:gd name="connsiteX525" fmla="*/ 2822917 w 3900299"/>
                <a:gd name="connsiteY525" fmla="*/ 5807994 h 7906498"/>
                <a:gd name="connsiteX526" fmla="*/ 2732805 w 3900299"/>
                <a:gd name="connsiteY526" fmla="*/ 5752842 h 7906498"/>
                <a:gd name="connsiteX527" fmla="*/ 2704949 w 3900299"/>
                <a:gd name="connsiteY527" fmla="*/ 5766400 h 7906498"/>
                <a:gd name="connsiteX528" fmla="*/ 2708542 w 3900299"/>
                <a:gd name="connsiteY528" fmla="*/ 5724190 h 7906498"/>
                <a:gd name="connsiteX529" fmla="*/ 2648076 w 3900299"/>
                <a:gd name="connsiteY529" fmla="*/ 5667942 h 7906498"/>
                <a:gd name="connsiteX530" fmla="*/ 2906677 w 3900299"/>
                <a:gd name="connsiteY530" fmla="*/ 5616136 h 7906498"/>
                <a:gd name="connsiteX531" fmla="*/ 2971978 w 3900299"/>
                <a:gd name="connsiteY531" fmla="*/ 5646576 h 7906498"/>
                <a:gd name="connsiteX532" fmla="*/ 2971473 w 3900299"/>
                <a:gd name="connsiteY532" fmla="*/ 5648934 h 7906498"/>
                <a:gd name="connsiteX533" fmla="*/ 2873146 w 3900299"/>
                <a:gd name="connsiteY533" fmla="*/ 5639094 h 7906498"/>
                <a:gd name="connsiteX534" fmla="*/ 2785356 w 3900299"/>
                <a:gd name="connsiteY534" fmla="*/ 5684464 h 7906498"/>
                <a:gd name="connsiteX535" fmla="*/ 2784018 w 3900299"/>
                <a:gd name="connsiteY535" fmla="*/ 5682456 h 7906498"/>
                <a:gd name="connsiteX536" fmla="*/ 2805480 w 3900299"/>
                <a:gd name="connsiteY536" fmla="*/ 5645432 h 7906498"/>
                <a:gd name="connsiteX537" fmla="*/ 2869420 w 3900299"/>
                <a:gd name="connsiteY537" fmla="*/ 5619588 h 7906498"/>
                <a:gd name="connsiteX538" fmla="*/ 2906677 w 3900299"/>
                <a:gd name="connsiteY538" fmla="*/ 5616136 h 7906498"/>
                <a:gd name="connsiteX539" fmla="*/ 2461013 w 3900299"/>
                <a:gd name="connsiteY539" fmla="*/ 5477814 h 7906498"/>
                <a:gd name="connsiteX540" fmla="*/ 2463375 w 3900299"/>
                <a:gd name="connsiteY540" fmla="*/ 5478318 h 7906498"/>
                <a:gd name="connsiteX541" fmla="*/ 2453533 w 3900299"/>
                <a:gd name="connsiteY541" fmla="*/ 5576646 h 7906498"/>
                <a:gd name="connsiteX542" fmla="*/ 2498901 w 3900299"/>
                <a:gd name="connsiteY542" fmla="*/ 5664436 h 7906498"/>
                <a:gd name="connsiteX543" fmla="*/ 2496893 w 3900299"/>
                <a:gd name="connsiteY543" fmla="*/ 5665774 h 7906498"/>
                <a:gd name="connsiteX544" fmla="*/ 2434026 w 3900299"/>
                <a:gd name="connsiteY544" fmla="*/ 5580370 h 7906498"/>
                <a:gd name="connsiteX545" fmla="*/ 2452323 w 3900299"/>
                <a:gd name="connsiteY545" fmla="*/ 5481452 h 7906498"/>
                <a:gd name="connsiteX546" fmla="*/ 2461013 w 3900299"/>
                <a:gd name="connsiteY546" fmla="*/ 5477814 h 7906498"/>
                <a:gd name="connsiteX547" fmla="*/ 2517223 w 3900299"/>
                <a:gd name="connsiteY547" fmla="*/ 5452420 h 7906498"/>
                <a:gd name="connsiteX548" fmla="*/ 2519437 w 3900299"/>
                <a:gd name="connsiteY548" fmla="*/ 5452660 h 7906498"/>
                <a:gd name="connsiteX549" fmla="*/ 2511454 w 3900299"/>
                <a:gd name="connsiteY549" fmla="*/ 5532734 h 7906498"/>
                <a:gd name="connsiteX550" fmla="*/ 2554998 w 3900299"/>
                <a:gd name="connsiteY550" fmla="*/ 5600408 h 7906498"/>
                <a:gd name="connsiteX551" fmla="*/ 2553133 w 3900299"/>
                <a:gd name="connsiteY551" fmla="*/ 5601632 h 7906498"/>
                <a:gd name="connsiteX552" fmla="*/ 2493246 w 3900299"/>
                <a:gd name="connsiteY552" fmla="*/ 5537118 h 7906498"/>
                <a:gd name="connsiteX553" fmla="*/ 2509137 w 3900299"/>
                <a:gd name="connsiteY553" fmla="*/ 5455970 h 7906498"/>
                <a:gd name="connsiteX554" fmla="*/ 2517223 w 3900299"/>
                <a:gd name="connsiteY554" fmla="*/ 5452420 h 7906498"/>
                <a:gd name="connsiteX555" fmla="*/ 2568496 w 3900299"/>
                <a:gd name="connsiteY555" fmla="*/ 5429278 h 7906498"/>
                <a:gd name="connsiteX556" fmla="*/ 2599665 w 3900299"/>
                <a:gd name="connsiteY556" fmla="*/ 5505244 h 7906498"/>
                <a:gd name="connsiteX557" fmla="*/ 2606386 w 3900299"/>
                <a:gd name="connsiteY557" fmla="*/ 5587338 h 7906498"/>
                <a:gd name="connsiteX558" fmla="*/ 2728610 w 3900299"/>
                <a:gd name="connsiteY558" fmla="*/ 5668098 h 7906498"/>
                <a:gd name="connsiteX559" fmla="*/ 2723422 w 3900299"/>
                <a:gd name="connsiteY559" fmla="*/ 5729078 h 7906498"/>
                <a:gd name="connsiteX560" fmla="*/ 2763663 w 3900299"/>
                <a:gd name="connsiteY560" fmla="*/ 5709492 h 7906498"/>
                <a:gd name="connsiteX561" fmla="*/ 2893843 w 3900299"/>
                <a:gd name="connsiteY561" fmla="*/ 5789166 h 7906498"/>
                <a:gd name="connsiteX562" fmla="*/ 2853133 w 3900299"/>
                <a:gd name="connsiteY562" fmla="*/ 5901176 h 7906498"/>
                <a:gd name="connsiteX563" fmla="*/ 2951064 w 3900299"/>
                <a:gd name="connsiteY563" fmla="*/ 5912992 h 7906498"/>
                <a:gd name="connsiteX564" fmla="*/ 3033392 w 3900299"/>
                <a:gd name="connsiteY564" fmla="*/ 5857202 h 7906498"/>
                <a:gd name="connsiteX565" fmla="*/ 3034934 w 3900299"/>
                <a:gd name="connsiteY565" fmla="*/ 5859678 h 7906498"/>
                <a:gd name="connsiteX566" fmla="*/ 2956847 w 3900299"/>
                <a:gd name="connsiteY566" fmla="*/ 5937020 h 7906498"/>
                <a:gd name="connsiteX567" fmla="*/ 2852120 w 3900299"/>
                <a:gd name="connsiteY567" fmla="*/ 5903676 h 7906498"/>
                <a:gd name="connsiteX568" fmla="*/ 2852290 w 3900299"/>
                <a:gd name="connsiteY568" fmla="*/ 5901712 h 7906498"/>
                <a:gd name="connsiteX569" fmla="*/ 2814170 w 3900299"/>
                <a:gd name="connsiteY569" fmla="*/ 5919348 h 7906498"/>
                <a:gd name="connsiteX570" fmla="*/ 2774665 w 3900299"/>
                <a:gd name="connsiteY570" fmla="*/ 5920808 h 7906498"/>
                <a:gd name="connsiteX571" fmla="*/ 2802439 w 3900299"/>
                <a:gd name="connsiteY571" fmla="*/ 5968548 h 7906498"/>
                <a:gd name="connsiteX572" fmla="*/ 2804566 w 3900299"/>
                <a:gd name="connsiteY572" fmla="*/ 6003006 h 7906498"/>
                <a:gd name="connsiteX573" fmla="*/ 2890076 w 3900299"/>
                <a:gd name="connsiteY573" fmla="*/ 6066980 h 7906498"/>
                <a:gd name="connsiteX574" fmla="*/ 2876298 w 3900299"/>
                <a:gd name="connsiteY574" fmla="*/ 6176022 h 7906498"/>
                <a:gd name="connsiteX575" fmla="*/ 2873393 w 3900299"/>
                <a:gd name="connsiteY575" fmla="*/ 6176304 h 7906498"/>
                <a:gd name="connsiteX576" fmla="*/ 2867496 w 3900299"/>
                <a:gd name="connsiteY576" fmla="*/ 6077032 h 7906498"/>
                <a:gd name="connsiteX577" fmla="*/ 2804169 w 3900299"/>
                <a:gd name="connsiteY577" fmla="*/ 6009130 h 7906498"/>
                <a:gd name="connsiteX578" fmla="*/ 2775567 w 3900299"/>
                <a:gd name="connsiteY578" fmla="*/ 6068088 h 7906498"/>
                <a:gd name="connsiteX579" fmla="*/ 2831939 w 3900299"/>
                <a:gd name="connsiteY579" fmla="*/ 6132706 h 7906498"/>
                <a:gd name="connsiteX580" fmla="*/ 2809428 w 3900299"/>
                <a:gd name="connsiteY580" fmla="*/ 6217052 h 7906498"/>
                <a:gd name="connsiteX581" fmla="*/ 2807284 w 3900299"/>
                <a:gd name="connsiteY581" fmla="*/ 6216792 h 7906498"/>
                <a:gd name="connsiteX582" fmla="*/ 2814370 w 3900299"/>
                <a:gd name="connsiteY582" fmla="*/ 6136934 h 7906498"/>
                <a:gd name="connsiteX583" fmla="*/ 2773217 w 3900299"/>
                <a:gd name="connsiteY583" fmla="*/ 6070206 h 7906498"/>
                <a:gd name="connsiteX584" fmla="*/ 2722765 w 3900299"/>
                <a:gd name="connsiteY584" fmla="*/ 6098728 h 7906498"/>
                <a:gd name="connsiteX585" fmla="*/ 2671645 w 3900299"/>
                <a:gd name="connsiteY585" fmla="*/ 6098096 h 7906498"/>
                <a:gd name="connsiteX586" fmla="*/ 2666404 w 3900299"/>
                <a:gd name="connsiteY586" fmla="*/ 6172554 h 7906498"/>
                <a:gd name="connsiteX587" fmla="*/ 2709949 w 3900299"/>
                <a:gd name="connsiteY587" fmla="*/ 6240226 h 7906498"/>
                <a:gd name="connsiteX588" fmla="*/ 2708085 w 3900299"/>
                <a:gd name="connsiteY588" fmla="*/ 6241448 h 7906498"/>
                <a:gd name="connsiteX589" fmla="*/ 2648198 w 3900299"/>
                <a:gd name="connsiteY589" fmla="*/ 6176934 h 7906498"/>
                <a:gd name="connsiteX590" fmla="*/ 2663881 w 3900299"/>
                <a:gd name="connsiteY590" fmla="*/ 6096022 h 7906498"/>
                <a:gd name="connsiteX591" fmla="*/ 2592585 w 3900299"/>
                <a:gd name="connsiteY591" fmla="*/ 6019052 h 7906498"/>
                <a:gd name="connsiteX592" fmla="*/ 2598643 w 3900299"/>
                <a:gd name="connsiteY592" fmla="*/ 5955738 h 7906498"/>
                <a:gd name="connsiteX593" fmla="*/ 2551852 w 3900299"/>
                <a:gd name="connsiteY593" fmla="*/ 5982480 h 7906498"/>
                <a:gd name="connsiteX594" fmla="*/ 2524456 w 3900299"/>
                <a:gd name="connsiteY594" fmla="*/ 5985066 h 7906498"/>
                <a:gd name="connsiteX595" fmla="*/ 2458895 w 3900299"/>
                <a:gd name="connsiteY595" fmla="*/ 6062058 h 7906498"/>
                <a:gd name="connsiteX596" fmla="*/ 2349854 w 3900299"/>
                <a:gd name="connsiteY596" fmla="*/ 6048278 h 7906498"/>
                <a:gd name="connsiteX597" fmla="*/ 2349572 w 3900299"/>
                <a:gd name="connsiteY597" fmla="*/ 6045372 h 7906498"/>
                <a:gd name="connsiteX598" fmla="*/ 2448845 w 3900299"/>
                <a:gd name="connsiteY598" fmla="*/ 6039478 h 7906498"/>
                <a:gd name="connsiteX599" fmla="*/ 2513052 w 3900299"/>
                <a:gd name="connsiteY599" fmla="*/ 5984326 h 7906498"/>
                <a:gd name="connsiteX600" fmla="*/ 2456398 w 3900299"/>
                <a:gd name="connsiteY600" fmla="*/ 5959180 h 7906498"/>
                <a:gd name="connsiteX601" fmla="*/ 2393185 w 3900299"/>
                <a:gd name="connsiteY601" fmla="*/ 6003904 h 7906498"/>
                <a:gd name="connsiteX602" fmla="*/ 2308840 w 3900299"/>
                <a:gd name="connsiteY602" fmla="*/ 5981392 h 7906498"/>
                <a:gd name="connsiteX603" fmla="*/ 2309098 w 3900299"/>
                <a:gd name="connsiteY603" fmla="*/ 5979248 h 7906498"/>
                <a:gd name="connsiteX604" fmla="*/ 2388956 w 3900299"/>
                <a:gd name="connsiteY604" fmla="*/ 5986330 h 7906498"/>
                <a:gd name="connsiteX605" fmla="*/ 2449769 w 3900299"/>
                <a:gd name="connsiteY605" fmla="*/ 5952784 h 7906498"/>
                <a:gd name="connsiteX606" fmla="*/ 2422707 w 3900299"/>
                <a:gd name="connsiteY606" fmla="*/ 5905762 h 7906498"/>
                <a:gd name="connsiteX607" fmla="*/ 2352431 w 3900299"/>
                <a:gd name="connsiteY607" fmla="*/ 5933414 h 7906498"/>
                <a:gd name="connsiteX608" fmla="*/ 2267853 w 3900299"/>
                <a:gd name="connsiteY608" fmla="*/ 5939884 h 7906498"/>
                <a:gd name="connsiteX609" fmla="*/ 2281951 w 3900299"/>
                <a:gd name="connsiteY609" fmla="*/ 5931162 h 7906498"/>
                <a:gd name="connsiteX610" fmla="*/ 2343819 w 3900299"/>
                <a:gd name="connsiteY610" fmla="*/ 5908714 h 7906498"/>
                <a:gd name="connsiteX611" fmla="*/ 2421501 w 3900299"/>
                <a:gd name="connsiteY611" fmla="*/ 5901558 h 7906498"/>
                <a:gd name="connsiteX612" fmla="*/ 2424846 w 3900299"/>
                <a:gd name="connsiteY612" fmla="*/ 5842170 h 7906498"/>
                <a:gd name="connsiteX613" fmla="*/ 2353346 w 3900299"/>
                <a:gd name="connsiteY613" fmla="*/ 5838374 h 7906498"/>
                <a:gd name="connsiteX614" fmla="*/ 2285674 w 3900299"/>
                <a:gd name="connsiteY614" fmla="*/ 5881920 h 7906498"/>
                <a:gd name="connsiteX615" fmla="*/ 2284449 w 3900299"/>
                <a:gd name="connsiteY615" fmla="*/ 5880056 h 7906498"/>
                <a:gd name="connsiteX616" fmla="*/ 2299166 w 3900299"/>
                <a:gd name="connsiteY616" fmla="*/ 5845146 h 7906498"/>
                <a:gd name="connsiteX617" fmla="*/ 2320717 w 3900299"/>
                <a:gd name="connsiteY617" fmla="*/ 5830452 h 7906498"/>
                <a:gd name="connsiteX618" fmla="*/ 2348963 w 3900299"/>
                <a:gd name="connsiteY618" fmla="*/ 5820166 h 7906498"/>
                <a:gd name="connsiteX619" fmla="*/ 2428284 w 3900299"/>
                <a:gd name="connsiteY619" fmla="*/ 5834058 h 7906498"/>
                <a:gd name="connsiteX620" fmla="*/ 2501345 w 3900299"/>
                <a:gd name="connsiteY620" fmla="*/ 5772626 h 7906498"/>
                <a:gd name="connsiteX621" fmla="*/ 2556811 w 3900299"/>
                <a:gd name="connsiteY621" fmla="*/ 5775756 h 7906498"/>
                <a:gd name="connsiteX622" fmla="*/ 2518756 w 3900299"/>
                <a:gd name="connsiteY622" fmla="*/ 5718604 h 7906498"/>
                <a:gd name="connsiteX623" fmla="*/ 2559572 w 3900299"/>
                <a:gd name="connsiteY623" fmla="*/ 5606500 h 7906498"/>
                <a:gd name="connsiteX624" fmla="*/ 2598430 w 3900299"/>
                <a:gd name="connsiteY624" fmla="*/ 5588424 h 7906498"/>
                <a:gd name="connsiteX625" fmla="*/ 2604742 w 3900299"/>
                <a:gd name="connsiteY625" fmla="*/ 5587562 h 7906498"/>
                <a:gd name="connsiteX626" fmla="*/ 2574967 w 3900299"/>
                <a:gd name="connsiteY626" fmla="*/ 5513858 h 7906498"/>
                <a:gd name="connsiteX627" fmla="*/ 2568496 w 3900299"/>
                <a:gd name="connsiteY627" fmla="*/ 5429278 h 7906498"/>
                <a:gd name="connsiteX628" fmla="*/ 2618546 w 3900299"/>
                <a:gd name="connsiteY628" fmla="*/ 5428034 h 7906498"/>
                <a:gd name="connsiteX629" fmla="*/ 2676969 w 3900299"/>
                <a:gd name="connsiteY629" fmla="*/ 5492904 h 7906498"/>
                <a:gd name="connsiteX630" fmla="*/ 2654457 w 3900299"/>
                <a:gd name="connsiteY630" fmla="*/ 5577250 h 7906498"/>
                <a:gd name="connsiteX631" fmla="*/ 2652314 w 3900299"/>
                <a:gd name="connsiteY631" fmla="*/ 5576988 h 7906498"/>
                <a:gd name="connsiteX632" fmla="*/ 2659398 w 3900299"/>
                <a:gd name="connsiteY632" fmla="*/ 5497130 h 7906498"/>
                <a:gd name="connsiteX633" fmla="*/ 2616755 w 3900299"/>
                <a:gd name="connsiteY633" fmla="*/ 5429242 h 7906498"/>
                <a:gd name="connsiteX634" fmla="*/ 2618546 w 3900299"/>
                <a:gd name="connsiteY634" fmla="*/ 5428034 h 7906498"/>
                <a:gd name="connsiteX635" fmla="*/ 2682734 w 3900299"/>
                <a:gd name="connsiteY635" fmla="*/ 5422756 h 7906498"/>
                <a:gd name="connsiteX636" fmla="*/ 2749720 w 3900299"/>
                <a:gd name="connsiteY636" fmla="*/ 5487766 h 7906498"/>
                <a:gd name="connsiteX637" fmla="*/ 2735942 w 3900299"/>
                <a:gd name="connsiteY637" fmla="*/ 5596806 h 7906498"/>
                <a:gd name="connsiteX638" fmla="*/ 2733037 w 3900299"/>
                <a:gd name="connsiteY638" fmla="*/ 5597088 h 7906498"/>
                <a:gd name="connsiteX639" fmla="*/ 2727140 w 3900299"/>
                <a:gd name="connsiteY639" fmla="*/ 5497814 h 7906498"/>
                <a:gd name="connsiteX640" fmla="*/ 2657332 w 3900299"/>
                <a:gd name="connsiteY640" fmla="*/ 5426984 h 7906498"/>
                <a:gd name="connsiteX641" fmla="*/ 2659487 w 3900299"/>
                <a:gd name="connsiteY641" fmla="*/ 5425014 h 7906498"/>
                <a:gd name="connsiteX642" fmla="*/ 2682734 w 3900299"/>
                <a:gd name="connsiteY642" fmla="*/ 5422756 h 7906498"/>
                <a:gd name="connsiteX643" fmla="*/ 2591126 w 3900299"/>
                <a:gd name="connsiteY643" fmla="*/ 5386254 h 7906498"/>
                <a:gd name="connsiteX644" fmla="*/ 2553389 w 3900299"/>
                <a:gd name="connsiteY644" fmla="*/ 5391408 h 7906498"/>
                <a:gd name="connsiteX645" fmla="*/ 2485688 w 3900299"/>
                <a:gd name="connsiteY645" fmla="*/ 5422900 h 7906498"/>
                <a:gd name="connsiteX646" fmla="*/ 2414576 w 3900299"/>
                <a:gd name="connsiteY646" fmla="*/ 5618214 h 7906498"/>
                <a:gd name="connsiteX647" fmla="*/ 2480877 w 3900299"/>
                <a:gd name="connsiteY647" fmla="*/ 5717788 h 7906498"/>
                <a:gd name="connsiteX648" fmla="*/ 2384242 w 3900299"/>
                <a:gd name="connsiteY648" fmla="*/ 5712336 h 7906498"/>
                <a:gd name="connsiteX649" fmla="*/ 2245428 w 3900299"/>
                <a:gd name="connsiteY649" fmla="*/ 5939142 h 7906498"/>
                <a:gd name="connsiteX650" fmla="*/ 2472237 w 3900299"/>
                <a:gd name="connsiteY650" fmla="*/ 6077956 h 7906498"/>
                <a:gd name="connsiteX651" fmla="*/ 2553762 w 3900299"/>
                <a:gd name="connsiteY651" fmla="*/ 6031366 h 7906498"/>
                <a:gd name="connsiteX652" fmla="*/ 2543206 w 3900299"/>
                <a:gd name="connsiteY652" fmla="*/ 6141676 h 7906498"/>
                <a:gd name="connsiteX653" fmla="*/ 2770014 w 3900299"/>
                <a:gd name="connsiteY653" fmla="*/ 6280490 h 7906498"/>
                <a:gd name="connsiteX654" fmla="*/ 2908828 w 3900299"/>
                <a:gd name="connsiteY654" fmla="*/ 6053682 h 7906498"/>
                <a:gd name="connsiteX655" fmla="*/ 2860437 w 3900299"/>
                <a:gd name="connsiteY655" fmla="*/ 5970508 h 7906498"/>
                <a:gd name="connsiteX656" fmla="*/ 2929264 w 3900299"/>
                <a:gd name="connsiteY656" fmla="*/ 5967962 h 7906498"/>
                <a:gd name="connsiteX657" fmla="*/ 3068077 w 3900299"/>
                <a:gd name="connsiteY657" fmla="*/ 5741154 h 7906498"/>
                <a:gd name="connsiteX658" fmla="*/ 2841269 w 3900299"/>
                <a:gd name="connsiteY658" fmla="*/ 5602342 h 7906498"/>
                <a:gd name="connsiteX659" fmla="*/ 2771158 w 3900299"/>
                <a:gd name="connsiteY659" fmla="*/ 5636466 h 7906498"/>
                <a:gd name="connsiteX660" fmla="*/ 2780197 w 3900299"/>
                <a:gd name="connsiteY660" fmla="*/ 5530220 h 7906498"/>
                <a:gd name="connsiteX661" fmla="*/ 2591126 w 3900299"/>
                <a:gd name="connsiteY661" fmla="*/ 5386254 h 7906498"/>
                <a:gd name="connsiteX662" fmla="*/ 533407 w 3900299"/>
                <a:gd name="connsiteY662" fmla="*/ 4686010 h 7906498"/>
                <a:gd name="connsiteX663" fmla="*/ 384387 w 3900299"/>
                <a:gd name="connsiteY663" fmla="*/ 4856266 h 7906498"/>
                <a:gd name="connsiteX664" fmla="*/ 413175 w 3900299"/>
                <a:gd name="connsiteY664" fmla="*/ 5289084 h 7906498"/>
                <a:gd name="connsiteX665" fmla="*/ 583432 w 3900299"/>
                <a:gd name="connsiteY665" fmla="*/ 5438104 h 7906498"/>
                <a:gd name="connsiteX666" fmla="*/ 732452 w 3900299"/>
                <a:gd name="connsiteY666" fmla="*/ 5267848 h 7906498"/>
                <a:gd name="connsiteX667" fmla="*/ 703663 w 3900299"/>
                <a:gd name="connsiteY667" fmla="*/ 4835030 h 7906498"/>
                <a:gd name="connsiteX668" fmla="*/ 533407 w 3900299"/>
                <a:gd name="connsiteY668" fmla="*/ 4686010 h 7906498"/>
                <a:gd name="connsiteX669" fmla="*/ 1008192 w 3900299"/>
                <a:gd name="connsiteY669" fmla="*/ 4637196 h 7906498"/>
                <a:gd name="connsiteX670" fmla="*/ 892407 w 3900299"/>
                <a:gd name="connsiteY670" fmla="*/ 4797404 h 7906498"/>
                <a:gd name="connsiteX671" fmla="*/ 958942 w 3900299"/>
                <a:gd name="connsiteY671" fmla="*/ 5210758 h 7906498"/>
                <a:gd name="connsiteX672" fmla="*/ 1119151 w 3900299"/>
                <a:gd name="connsiteY672" fmla="*/ 5326542 h 7906498"/>
                <a:gd name="connsiteX673" fmla="*/ 1119151 w 3900299"/>
                <a:gd name="connsiteY673" fmla="*/ 5326544 h 7906498"/>
                <a:gd name="connsiteX674" fmla="*/ 1234935 w 3900299"/>
                <a:gd name="connsiteY674" fmla="*/ 5166334 h 7906498"/>
                <a:gd name="connsiteX675" fmla="*/ 1168401 w 3900299"/>
                <a:gd name="connsiteY675" fmla="*/ 4752980 h 7906498"/>
                <a:gd name="connsiteX676" fmla="*/ 1008192 w 3900299"/>
                <a:gd name="connsiteY676" fmla="*/ 4637196 h 7906498"/>
                <a:gd name="connsiteX677" fmla="*/ 1531925 w 3900299"/>
                <a:gd name="connsiteY677" fmla="*/ 4408378 h 7906498"/>
                <a:gd name="connsiteX678" fmla="*/ 1468439 w 3900299"/>
                <a:gd name="connsiteY678" fmla="*/ 4410808 h 7906498"/>
                <a:gd name="connsiteX679" fmla="*/ 1350576 w 3900299"/>
                <a:gd name="connsiteY679" fmla="*/ 4603946 h 7906498"/>
                <a:gd name="connsiteX680" fmla="*/ 1452623 w 3900299"/>
                <a:gd name="connsiteY680" fmla="*/ 5025548 h 7906498"/>
                <a:gd name="connsiteX681" fmla="*/ 1645761 w 3900299"/>
                <a:gd name="connsiteY681" fmla="*/ 5143410 h 7906498"/>
                <a:gd name="connsiteX682" fmla="*/ 1763624 w 3900299"/>
                <a:gd name="connsiteY682" fmla="*/ 4950272 h 7906498"/>
                <a:gd name="connsiteX683" fmla="*/ 1661578 w 3900299"/>
                <a:gd name="connsiteY683" fmla="*/ 4528670 h 7906498"/>
                <a:gd name="connsiteX684" fmla="*/ 1531925 w 3900299"/>
                <a:gd name="connsiteY684" fmla="*/ 4408378 h 7906498"/>
                <a:gd name="connsiteX685" fmla="*/ 1948546 w 3900299"/>
                <a:gd name="connsiteY685" fmla="*/ 4225704 h 7906498"/>
                <a:gd name="connsiteX686" fmla="*/ 1893296 w 3900299"/>
                <a:gd name="connsiteY686" fmla="*/ 4231004 h 7906498"/>
                <a:gd name="connsiteX687" fmla="*/ 1800169 w 3900299"/>
                <a:gd name="connsiteY687" fmla="*/ 4405360 h 7906498"/>
                <a:gd name="connsiteX688" fmla="*/ 1921826 w 3900299"/>
                <a:gd name="connsiteY688" fmla="*/ 4805968 h 7906498"/>
                <a:gd name="connsiteX689" fmla="*/ 2096183 w 3900299"/>
                <a:gd name="connsiteY689" fmla="*/ 4899096 h 7906498"/>
                <a:gd name="connsiteX690" fmla="*/ 2096183 w 3900299"/>
                <a:gd name="connsiteY690" fmla="*/ 4899098 h 7906498"/>
                <a:gd name="connsiteX691" fmla="*/ 2189310 w 3900299"/>
                <a:gd name="connsiteY691" fmla="*/ 4724740 h 7906498"/>
                <a:gd name="connsiteX692" fmla="*/ 2067653 w 3900299"/>
                <a:gd name="connsiteY692" fmla="*/ 4324130 h 7906498"/>
                <a:gd name="connsiteX693" fmla="*/ 1948546 w 3900299"/>
                <a:gd name="connsiteY693" fmla="*/ 4225704 h 7906498"/>
                <a:gd name="connsiteX694" fmla="*/ 2429048 w 3900299"/>
                <a:gd name="connsiteY694" fmla="*/ 4004438 h 7906498"/>
                <a:gd name="connsiteX695" fmla="*/ 2365562 w 3900299"/>
                <a:gd name="connsiteY695" fmla="*/ 4006868 h 7906498"/>
                <a:gd name="connsiteX696" fmla="*/ 2247699 w 3900299"/>
                <a:gd name="connsiteY696" fmla="*/ 4200006 h 7906498"/>
                <a:gd name="connsiteX697" fmla="*/ 2349746 w 3900299"/>
                <a:gd name="connsiteY697" fmla="*/ 4621608 h 7906498"/>
                <a:gd name="connsiteX698" fmla="*/ 2542884 w 3900299"/>
                <a:gd name="connsiteY698" fmla="*/ 4739470 h 7906498"/>
                <a:gd name="connsiteX699" fmla="*/ 2660747 w 3900299"/>
                <a:gd name="connsiteY699" fmla="*/ 4546332 h 7906498"/>
                <a:gd name="connsiteX700" fmla="*/ 2558701 w 3900299"/>
                <a:gd name="connsiteY700" fmla="*/ 4124730 h 7906498"/>
                <a:gd name="connsiteX701" fmla="*/ 2429048 w 3900299"/>
                <a:gd name="connsiteY701" fmla="*/ 4004438 h 7906498"/>
                <a:gd name="connsiteX702" fmla="*/ 1329512 w 3900299"/>
                <a:gd name="connsiteY702" fmla="*/ 3581074 h 7906498"/>
                <a:gd name="connsiteX703" fmla="*/ 82924 w 3900299"/>
                <a:gd name="connsiteY703" fmla="*/ 3837882 h 7906498"/>
                <a:gd name="connsiteX704" fmla="*/ 82924 w 3900299"/>
                <a:gd name="connsiteY704" fmla="*/ 4074364 h 7906498"/>
                <a:gd name="connsiteX705" fmla="*/ 1404529 w 3900299"/>
                <a:gd name="connsiteY705" fmla="*/ 3781122 h 7906498"/>
                <a:gd name="connsiteX706" fmla="*/ 1329512 w 3900299"/>
                <a:gd name="connsiteY706" fmla="*/ 3581074 h 7906498"/>
                <a:gd name="connsiteX707" fmla="*/ 2577531 w 3900299"/>
                <a:gd name="connsiteY707" fmla="*/ 3296974 h 7906498"/>
                <a:gd name="connsiteX708" fmla="*/ 158510 w 3900299"/>
                <a:gd name="connsiteY708" fmla="*/ 4268194 h 7906498"/>
                <a:gd name="connsiteX709" fmla="*/ 158510 w 3900299"/>
                <a:gd name="connsiteY709" fmla="*/ 4504678 h 7906498"/>
                <a:gd name="connsiteX710" fmla="*/ 2615631 w 3900299"/>
                <a:gd name="connsiteY710" fmla="*/ 3542982 h 7906498"/>
                <a:gd name="connsiteX711" fmla="*/ 2577531 w 3900299"/>
                <a:gd name="connsiteY711" fmla="*/ 3296974 h 7906498"/>
                <a:gd name="connsiteX712" fmla="*/ 2501945 w 3900299"/>
                <a:gd name="connsiteY712" fmla="*/ 2866660 h 7906498"/>
                <a:gd name="connsiteX713" fmla="*/ 1514740 w 3900299"/>
                <a:gd name="connsiteY713" fmla="*/ 3505816 h 7906498"/>
                <a:gd name="connsiteX714" fmla="*/ 1607738 w 3900299"/>
                <a:gd name="connsiteY714" fmla="*/ 3698010 h 7906498"/>
                <a:gd name="connsiteX715" fmla="*/ 2540045 w 3900299"/>
                <a:gd name="connsiteY715" fmla="*/ 3112668 h 7906498"/>
                <a:gd name="connsiteX716" fmla="*/ 2501945 w 3900299"/>
                <a:gd name="connsiteY716" fmla="*/ 2866660 h 7906498"/>
                <a:gd name="connsiteX717" fmla="*/ 1155698 w 3900299"/>
                <a:gd name="connsiteY717" fmla="*/ 1104354 h 7906498"/>
                <a:gd name="connsiteX718" fmla="*/ 1269309 w 3900299"/>
                <a:gd name="connsiteY718" fmla="*/ 2109450 h 7906498"/>
                <a:gd name="connsiteX719" fmla="*/ 1188489 w 3900299"/>
                <a:gd name="connsiteY719" fmla="*/ 3181916 h 7906498"/>
                <a:gd name="connsiteX720" fmla="*/ 1347743 w 3900299"/>
                <a:gd name="connsiteY720" fmla="*/ 2124894 h 7906498"/>
                <a:gd name="connsiteX721" fmla="*/ 1155698 w 3900299"/>
                <a:gd name="connsiteY721" fmla="*/ 1104354 h 7906498"/>
                <a:gd name="connsiteX722" fmla="*/ 599989 w 3900299"/>
                <a:gd name="connsiteY722" fmla="*/ 1053026 h 7906498"/>
                <a:gd name="connsiteX723" fmla="*/ 713600 w 3900299"/>
                <a:gd name="connsiteY723" fmla="*/ 2058122 h 7906498"/>
                <a:gd name="connsiteX724" fmla="*/ 632780 w 3900299"/>
                <a:gd name="connsiteY724" fmla="*/ 3130588 h 7906498"/>
                <a:gd name="connsiteX725" fmla="*/ 792034 w 3900299"/>
                <a:gd name="connsiteY725" fmla="*/ 2073566 h 7906498"/>
                <a:gd name="connsiteX726" fmla="*/ 599989 w 3900299"/>
                <a:gd name="connsiteY726" fmla="*/ 1053026 h 7906498"/>
                <a:gd name="connsiteX727" fmla="*/ 1654274 w 3900299"/>
                <a:gd name="connsiteY727" fmla="*/ 1045838 h 7906498"/>
                <a:gd name="connsiteX728" fmla="*/ 1767885 w 3900299"/>
                <a:gd name="connsiteY728" fmla="*/ 2050934 h 7906498"/>
                <a:gd name="connsiteX729" fmla="*/ 1687065 w 3900299"/>
                <a:gd name="connsiteY729" fmla="*/ 3123400 h 7906498"/>
                <a:gd name="connsiteX730" fmla="*/ 1846319 w 3900299"/>
                <a:gd name="connsiteY730" fmla="*/ 2066378 h 7906498"/>
                <a:gd name="connsiteX731" fmla="*/ 1654274 w 3900299"/>
                <a:gd name="connsiteY731" fmla="*/ 1045838 h 7906498"/>
                <a:gd name="connsiteX732" fmla="*/ 2300068 w 3900299"/>
                <a:gd name="connsiteY732" fmla="*/ 267316 h 7906498"/>
                <a:gd name="connsiteX733" fmla="*/ 3900299 w 3900299"/>
                <a:gd name="connsiteY733" fmla="*/ 7527820 h 7906498"/>
                <a:gd name="connsiteX734" fmla="*/ 16199 w 3900299"/>
                <a:gd name="connsiteY734" fmla="*/ 7906498 h 7906498"/>
                <a:gd name="connsiteX735" fmla="*/ 156 w 3900299"/>
                <a:gd name="connsiteY735" fmla="*/ 662873 h 7906498"/>
                <a:gd name="connsiteX736" fmla="*/ 2300068 w 3900299"/>
                <a:gd name="connsiteY736" fmla="*/ 267316 h 7906498"/>
                <a:gd name="connsiteX0" fmla="*/ 656163 w 3900299"/>
                <a:gd name="connsiteY0" fmla="*/ 6706551 h 7939849"/>
                <a:gd name="connsiteX1" fmla="*/ 664809 w 3900299"/>
                <a:gd name="connsiteY1" fmla="*/ 6788205 h 7939849"/>
                <a:gd name="connsiteX2" fmla="*/ 647336 w 3900299"/>
                <a:gd name="connsiteY2" fmla="*/ 6871211 h 7939849"/>
                <a:gd name="connsiteX3" fmla="*/ 638688 w 3900299"/>
                <a:gd name="connsiteY3" fmla="*/ 6789557 h 7939849"/>
                <a:gd name="connsiteX4" fmla="*/ 656163 w 3900299"/>
                <a:gd name="connsiteY4" fmla="*/ 6706551 h 7939849"/>
                <a:gd name="connsiteX5" fmla="*/ 543763 w 3900299"/>
                <a:gd name="connsiteY5" fmla="*/ 6631581 h 7939849"/>
                <a:gd name="connsiteX6" fmla="*/ 545887 w 3900299"/>
                <a:gd name="connsiteY6" fmla="*/ 6632725 h 7939849"/>
                <a:gd name="connsiteX7" fmla="*/ 508903 w 3900299"/>
                <a:gd name="connsiteY7" fmla="*/ 6724361 h 7939849"/>
                <a:gd name="connsiteX8" fmla="*/ 527870 w 3900299"/>
                <a:gd name="connsiteY8" fmla="*/ 6821343 h 7939849"/>
                <a:gd name="connsiteX9" fmla="*/ 525567 w 3900299"/>
                <a:gd name="connsiteY9" fmla="*/ 6822067 h 7939849"/>
                <a:gd name="connsiteX10" fmla="*/ 489133 w 3900299"/>
                <a:gd name="connsiteY10" fmla="*/ 6722475 h 7939849"/>
                <a:gd name="connsiteX11" fmla="*/ 534402 w 3900299"/>
                <a:gd name="connsiteY11" fmla="*/ 6632637 h 7939849"/>
                <a:gd name="connsiteX12" fmla="*/ 543763 w 3900299"/>
                <a:gd name="connsiteY12" fmla="*/ 6631581 h 7939849"/>
                <a:gd name="connsiteX13" fmla="*/ 1779797 w 3900299"/>
                <a:gd name="connsiteY13" fmla="*/ 6520621 h 7939849"/>
                <a:gd name="connsiteX14" fmla="*/ 1805433 w 3900299"/>
                <a:gd name="connsiteY14" fmla="*/ 6598627 h 7939849"/>
                <a:gd name="connsiteX15" fmla="*/ 1805819 w 3900299"/>
                <a:gd name="connsiteY15" fmla="*/ 6683451 h 7939849"/>
                <a:gd name="connsiteX16" fmla="*/ 1780182 w 3900299"/>
                <a:gd name="connsiteY16" fmla="*/ 6605447 h 7939849"/>
                <a:gd name="connsiteX17" fmla="*/ 1779797 w 3900299"/>
                <a:gd name="connsiteY17" fmla="*/ 6520621 h 7939849"/>
                <a:gd name="connsiteX18" fmla="*/ 896487 w 3900299"/>
                <a:gd name="connsiteY18" fmla="*/ 6498699 h 7939849"/>
                <a:gd name="connsiteX19" fmla="*/ 971165 w 3900299"/>
                <a:gd name="connsiteY19" fmla="*/ 6527865 h 7939849"/>
                <a:gd name="connsiteX20" fmla="*/ 1048283 w 3900299"/>
                <a:gd name="connsiteY20" fmla="*/ 6505941 h 7939849"/>
                <a:gd name="connsiteX21" fmla="*/ 1048937 w 3900299"/>
                <a:gd name="connsiteY21" fmla="*/ 6507999 h 7939849"/>
                <a:gd name="connsiteX22" fmla="*/ 970306 w 3900299"/>
                <a:gd name="connsiteY22" fmla="*/ 6545917 h 7939849"/>
                <a:gd name="connsiteX23" fmla="*/ 895638 w 3900299"/>
                <a:gd name="connsiteY23" fmla="*/ 6500683 h 7939849"/>
                <a:gd name="connsiteX24" fmla="*/ 896487 w 3900299"/>
                <a:gd name="connsiteY24" fmla="*/ 6498699 h 7939849"/>
                <a:gd name="connsiteX25" fmla="*/ 1654138 w 3900299"/>
                <a:gd name="connsiteY25" fmla="*/ 6470983 h 7939849"/>
                <a:gd name="connsiteX26" fmla="*/ 1656456 w 3900299"/>
                <a:gd name="connsiteY26" fmla="*/ 6471655 h 7939849"/>
                <a:gd name="connsiteX27" fmla="*/ 1639583 w 3900299"/>
                <a:gd name="connsiteY27" fmla="*/ 6569023 h 7939849"/>
                <a:gd name="connsiteX28" fmla="*/ 1678534 w 3900299"/>
                <a:gd name="connsiteY28" fmla="*/ 6659841 h 7939849"/>
                <a:gd name="connsiteX29" fmla="*/ 1676435 w 3900299"/>
                <a:gd name="connsiteY29" fmla="*/ 6661033 h 7939849"/>
                <a:gd name="connsiteX30" fmla="*/ 1619859 w 3900299"/>
                <a:gd name="connsiteY30" fmla="*/ 6571339 h 7939849"/>
                <a:gd name="connsiteX31" fmla="*/ 1645209 w 3900299"/>
                <a:gd name="connsiteY31" fmla="*/ 6473987 h 7939849"/>
                <a:gd name="connsiteX32" fmla="*/ 1654138 w 3900299"/>
                <a:gd name="connsiteY32" fmla="*/ 6470983 h 7939849"/>
                <a:gd name="connsiteX33" fmla="*/ 3336646 w 3900299"/>
                <a:gd name="connsiteY33" fmla="*/ 6446921 h 7939849"/>
                <a:gd name="connsiteX34" fmla="*/ 2136592 w 3900299"/>
                <a:gd name="connsiteY34" fmla="*/ 7082937 h 7939849"/>
                <a:gd name="connsiteX35" fmla="*/ 221508 w 3900299"/>
                <a:gd name="connsiteY35" fmla="*/ 7166681 h 7939849"/>
                <a:gd name="connsiteX36" fmla="*/ 2099095 w 3900299"/>
                <a:gd name="connsiteY36" fmla="*/ 7246207 h 7939849"/>
                <a:gd name="connsiteX37" fmla="*/ 3336646 w 3900299"/>
                <a:gd name="connsiteY37" fmla="*/ 6446921 h 7939849"/>
                <a:gd name="connsiteX38" fmla="*/ 995137 w 3900299"/>
                <a:gd name="connsiteY38" fmla="*/ 6442917 h 7939849"/>
                <a:gd name="connsiteX39" fmla="*/ 1078142 w 3900299"/>
                <a:gd name="connsiteY39" fmla="*/ 6460391 h 7939849"/>
                <a:gd name="connsiteX40" fmla="*/ 996488 w 3900299"/>
                <a:gd name="connsiteY40" fmla="*/ 6469039 h 7939849"/>
                <a:gd name="connsiteX41" fmla="*/ 913483 w 3900299"/>
                <a:gd name="connsiteY41" fmla="*/ 6451565 h 7939849"/>
                <a:gd name="connsiteX42" fmla="*/ 929461 w 3900299"/>
                <a:gd name="connsiteY42" fmla="*/ 6447139 h 7939849"/>
                <a:gd name="connsiteX43" fmla="*/ 995137 w 3900299"/>
                <a:gd name="connsiteY43" fmla="*/ 6442917 h 7939849"/>
                <a:gd name="connsiteX44" fmla="*/ 667480 w 3900299"/>
                <a:gd name="connsiteY44" fmla="*/ 6394195 h 7939849"/>
                <a:gd name="connsiteX45" fmla="*/ 647645 w 3900299"/>
                <a:gd name="connsiteY45" fmla="*/ 6397223 h 7939849"/>
                <a:gd name="connsiteX46" fmla="*/ 614600 w 3900299"/>
                <a:gd name="connsiteY46" fmla="*/ 6442257 h 7939849"/>
                <a:gd name="connsiteX47" fmla="*/ 662664 w 3900299"/>
                <a:gd name="connsiteY47" fmla="*/ 6495137 h 7939849"/>
                <a:gd name="connsiteX48" fmla="*/ 715544 w 3900299"/>
                <a:gd name="connsiteY48" fmla="*/ 6447077 h 7939849"/>
                <a:gd name="connsiteX49" fmla="*/ 667480 w 3900299"/>
                <a:gd name="connsiteY49" fmla="*/ 6394195 h 7939849"/>
                <a:gd name="connsiteX50" fmla="*/ 968804 w 3900299"/>
                <a:gd name="connsiteY50" fmla="*/ 6356675 h 7939849"/>
                <a:gd name="connsiteX51" fmla="*/ 1043396 w 3900299"/>
                <a:gd name="connsiteY51" fmla="*/ 6403413 h 7939849"/>
                <a:gd name="connsiteX52" fmla="*/ 1042546 w 3900299"/>
                <a:gd name="connsiteY52" fmla="*/ 6405471 h 7939849"/>
                <a:gd name="connsiteX53" fmla="*/ 967911 w 3900299"/>
                <a:gd name="connsiteY53" fmla="*/ 6375379 h 7939849"/>
                <a:gd name="connsiteX54" fmla="*/ 890752 w 3900299"/>
                <a:gd name="connsiteY54" fmla="*/ 6398229 h 7939849"/>
                <a:gd name="connsiteX55" fmla="*/ 890100 w 3900299"/>
                <a:gd name="connsiteY55" fmla="*/ 6396097 h 7939849"/>
                <a:gd name="connsiteX56" fmla="*/ 914002 w 3900299"/>
                <a:gd name="connsiteY56" fmla="*/ 6366707 h 7939849"/>
                <a:gd name="connsiteX57" fmla="*/ 938807 w 3900299"/>
                <a:gd name="connsiteY57" fmla="*/ 6358635 h 7939849"/>
                <a:gd name="connsiteX58" fmla="*/ 968804 w 3900299"/>
                <a:gd name="connsiteY58" fmla="*/ 6356675 h 7939849"/>
                <a:gd name="connsiteX59" fmla="*/ 923577 w 3900299"/>
                <a:gd name="connsiteY59" fmla="*/ 6286735 h 7939849"/>
                <a:gd name="connsiteX60" fmla="*/ 1014472 w 3900299"/>
                <a:gd name="connsiteY60" fmla="*/ 6341365 h 7939849"/>
                <a:gd name="connsiteX61" fmla="*/ 1013327 w 3900299"/>
                <a:gd name="connsiteY61" fmla="*/ 6343489 h 7939849"/>
                <a:gd name="connsiteX62" fmla="*/ 921690 w 3900299"/>
                <a:gd name="connsiteY62" fmla="*/ 6306505 h 7939849"/>
                <a:gd name="connsiteX63" fmla="*/ 824708 w 3900299"/>
                <a:gd name="connsiteY63" fmla="*/ 6325471 h 7939849"/>
                <a:gd name="connsiteX64" fmla="*/ 823986 w 3900299"/>
                <a:gd name="connsiteY64" fmla="*/ 6323169 h 7939849"/>
                <a:gd name="connsiteX65" fmla="*/ 854958 w 3900299"/>
                <a:gd name="connsiteY65" fmla="*/ 6293637 h 7939849"/>
                <a:gd name="connsiteX66" fmla="*/ 923577 w 3900299"/>
                <a:gd name="connsiteY66" fmla="*/ 6286735 h 7939849"/>
                <a:gd name="connsiteX67" fmla="*/ 667814 w 3900299"/>
                <a:gd name="connsiteY67" fmla="*/ 6280729 h 7939849"/>
                <a:gd name="connsiteX68" fmla="*/ 732291 w 3900299"/>
                <a:gd name="connsiteY68" fmla="*/ 6351665 h 7939849"/>
                <a:gd name="connsiteX69" fmla="*/ 718436 w 3900299"/>
                <a:gd name="connsiteY69" fmla="*/ 6387523 h 7939849"/>
                <a:gd name="connsiteX70" fmla="*/ 746145 w 3900299"/>
                <a:gd name="connsiteY70" fmla="*/ 6382791 h 7939849"/>
                <a:gd name="connsiteX71" fmla="*/ 810621 w 3900299"/>
                <a:gd name="connsiteY71" fmla="*/ 6453729 h 7939849"/>
                <a:gd name="connsiteX72" fmla="*/ 739684 w 3900299"/>
                <a:gd name="connsiteY72" fmla="*/ 6518205 h 7939849"/>
                <a:gd name="connsiteX73" fmla="*/ 715609 w 3900299"/>
                <a:gd name="connsiteY73" fmla="*/ 6512137 h 7939849"/>
                <a:gd name="connsiteX74" fmla="*/ 723958 w 3900299"/>
                <a:gd name="connsiteY74" fmla="*/ 6545807 h 7939849"/>
                <a:gd name="connsiteX75" fmla="*/ 653019 w 3900299"/>
                <a:gd name="connsiteY75" fmla="*/ 6610285 h 7939849"/>
                <a:gd name="connsiteX76" fmla="*/ 588543 w 3900299"/>
                <a:gd name="connsiteY76" fmla="*/ 6539347 h 7939849"/>
                <a:gd name="connsiteX77" fmla="*/ 603333 w 3900299"/>
                <a:gd name="connsiteY77" fmla="*/ 6502235 h 7939849"/>
                <a:gd name="connsiteX78" fmla="*/ 570416 w 3900299"/>
                <a:gd name="connsiteY78" fmla="*/ 6510129 h 7939849"/>
                <a:gd name="connsiteX79" fmla="*/ 505939 w 3900299"/>
                <a:gd name="connsiteY79" fmla="*/ 6439191 h 7939849"/>
                <a:gd name="connsiteX80" fmla="*/ 576877 w 3900299"/>
                <a:gd name="connsiteY80" fmla="*/ 6374715 h 7939849"/>
                <a:gd name="connsiteX81" fmla="*/ 609769 w 3900299"/>
                <a:gd name="connsiteY81" fmla="*/ 6386359 h 7939849"/>
                <a:gd name="connsiteX82" fmla="*/ 596877 w 3900299"/>
                <a:gd name="connsiteY82" fmla="*/ 6345205 h 7939849"/>
                <a:gd name="connsiteX83" fmla="*/ 641205 w 3900299"/>
                <a:gd name="connsiteY83" fmla="*/ 6284793 h 7939849"/>
                <a:gd name="connsiteX84" fmla="*/ 667814 w 3900299"/>
                <a:gd name="connsiteY84" fmla="*/ 6280729 h 7939849"/>
                <a:gd name="connsiteX85" fmla="*/ 405087 w 3900299"/>
                <a:gd name="connsiteY85" fmla="*/ 6267541 h 7939849"/>
                <a:gd name="connsiteX86" fmla="*/ 495984 w 3900299"/>
                <a:gd name="connsiteY86" fmla="*/ 6322167 h 7939849"/>
                <a:gd name="connsiteX87" fmla="*/ 494838 w 3900299"/>
                <a:gd name="connsiteY87" fmla="*/ 6324295 h 7939849"/>
                <a:gd name="connsiteX88" fmla="*/ 403201 w 3900299"/>
                <a:gd name="connsiteY88" fmla="*/ 6287309 h 7939849"/>
                <a:gd name="connsiteX89" fmla="*/ 306218 w 3900299"/>
                <a:gd name="connsiteY89" fmla="*/ 6306277 h 7939849"/>
                <a:gd name="connsiteX90" fmla="*/ 305495 w 3900299"/>
                <a:gd name="connsiteY90" fmla="*/ 6303973 h 7939849"/>
                <a:gd name="connsiteX91" fmla="*/ 336468 w 3900299"/>
                <a:gd name="connsiteY91" fmla="*/ 6274443 h 7939849"/>
                <a:gd name="connsiteX92" fmla="*/ 405087 w 3900299"/>
                <a:gd name="connsiteY92" fmla="*/ 6267541 h 7939849"/>
                <a:gd name="connsiteX93" fmla="*/ 668784 w 3900299"/>
                <a:gd name="connsiteY93" fmla="*/ 6263913 h 7939849"/>
                <a:gd name="connsiteX94" fmla="*/ 639457 w 3900299"/>
                <a:gd name="connsiteY94" fmla="*/ 6268393 h 7939849"/>
                <a:gd name="connsiteX95" fmla="*/ 590601 w 3900299"/>
                <a:gd name="connsiteY95" fmla="*/ 6334973 h 7939849"/>
                <a:gd name="connsiteX96" fmla="*/ 604810 w 3900299"/>
                <a:gd name="connsiteY96" fmla="*/ 6380329 h 7939849"/>
                <a:gd name="connsiteX97" fmla="*/ 568561 w 3900299"/>
                <a:gd name="connsiteY97" fmla="*/ 6367497 h 7939849"/>
                <a:gd name="connsiteX98" fmla="*/ 490380 w 3900299"/>
                <a:gd name="connsiteY98" fmla="*/ 6438557 h 7939849"/>
                <a:gd name="connsiteX99" fmla="*/ 561438 w 3900299"/>
                <a:gd name="connsiteY99" fmla="*/ 6516737 h 7939849"/>
                <a:gd name="connsiteX100" fmla="*/ 597718 w 3900299"/>
                <a:gd name="connsiteY100" fmla="*/ 6508037 h 7939849"/>
                <a:gd name="connsiteX101" fmla="*/ 581419 w 3900299"/>
                <a:gd name="connsiteY101" fmla="*/ 6548935 h 7939849"/>
                <a:gd name="connsiteX102" fmla="*/ 652477 w 3900299"/>
                <a:gd name="connsiteY102" fmla="*/ 6627117 h 7939849"/>
                <a:gd name="connsiteX103" fmla="*/ 730657 w 3900299"/>
                <a:gd name="connsiteY103" fmla="*/ 6556057 h 7939849"/>
                <a:gd name="connsiteX104" fmla="*/ 721455 w 3900299"/>
                <a:gd name="connsiteY104" fmla="*/ 6518951 h 7939849"/>
                <a:gd name="connsiteX105" fmla="*/ 747990 w 3900299"/>
                <a:gd name="connsiteY105" fmla="*/ 6525637 h 7939849"/>
                <a:gd name="connsiteX106" fmla="*/ 826170 w 3900299"/>
                <a:gd name="connsiteY106" fmla="*/ 6454579 h 7939849"/>
                <a:gd name="connsiteX107" fmla="*/ 755110 w 3900299"/>
                <a:gd name="connsiteY107" fmla="*/ 6376397 h 7939849"/>
                <a:gd name="connsiteX108" fmla="*/ 724571 w 3900299"/>
                <a:gd name="connsiteY108" fmla="*/ 6381611 h 7939849"/>
                <a:gd name="connsiteX109" fmla="*/ 739842 w 3900299"/>
                <a:gd name="connsiteY109" fmla="*/ 6342095 h 7939849"/>
                <a:gd name="connsiteX110" fmla="*/ 668784 w 3900299"/>
                <a:gd name="connsiteY110" fmla="*/ 6263913 h 7939849"/>
                <a:gd name="connsiteX111" fmla="*/ 2120922 w 3900299"/>
                <a:gd name="connsiteY111" fmla="*/ 6241987 h 7939849"/>
                <a:gd name="connsiteX112" fmla="*/ 2121994 w 3900299"/>
                <a:gd name="connsiteY112" fmla="*/ 6243861 h 7939849"/>
                <a:gd name="connsiteX113" fmla="*/ 2053103 w 3900299"/>
                <a:gd name="connsiteY113" fmla="*/ 6297477 h 7939849"/>
                <a:gd name="connsiteX114" fmla="*/ 1970589 w 3900299"/>
                <a:gd name="connsiteY114" fmla="*/ 6268969 h 7939849"/>
                <a:gd name="connsiteX115" fmla="*/ 1971001 w 3900299"/>
                <a:gd name="connsiteY115" fmla="*/ 6266851 h 7939849"/>
                <a:gd name="connsiteX116" fmla="*/ 2050145 w 3900299"/>
                <a:gd name="connsiteY116" fmla="*/ 6279649 h 7939849"/>
                <a:gd name="connsiteX117" fmla="*/ 2120922 w 3900299"/>
                <a:gd name="connsiteY117" fmla="*/ 6241987 h 7939849"/>
                <a:gd name="connsiteX118" fmla="*/ 1725130 w 3900299"/>
                <a:gd name="connsiteY118" fmla="*/ 6212877 h 7939849"/>
                <a:gd name="connsiteX119" fmla="*/ 1706376 w 3900299"/>
                <a:gd name="connsiteY119" fmla="*/ 6220013 h 7939849"/>
                <a:gd name="connsiteX120" fmla="*/ 1683548 w 3900299"/>
                <a:gd name="connsiteY120" fmla="*/ 6270993 h 7939849"/>
                <a:gd name="connsiteX121" fmla="*/ 1741664 w 3900299"/>
                <a:gd name="connsiteY121" fmla="*/ 6312575 h 7939849"/>
                <a:gd name="connsiteX122" fmla="*/ 1783246 w 3900299"/>
                <a:gd name="connsiteY122" fmla="*/ 6254461 h 7939849"/>
                <a:gd name="connsiteX123" fmla="*/ 1725130 w 3900299"/>
                <a:gd name="connsiteY123" fmla="*/ 6212877 h 7939849"/>
                <a:gd name="connsiteX124" fmla="*/ 2103666 w 3900299"/>
                <a:gd name="connsiteY124" fmla="*/ 6187339 h 7939849"/>
                <a:gd name="connsiteX125" fmla="*/ 2140527 w 3900299"/>
                <a:gd name="connsiteY125" fmla="*/ 6191173 h 7939849"/>
                <a:gd name="connsiteX126" fmla="*/ 2062521 w 3900299"/>
                <a:gd name="connsiteY126" fmla="*/ 6216811 h 7939849"/>
                <a:gd name="connsiteX127" fmla="*/ 1977698 w 3900299"/>
                <a:gd name="connsiteY127" fmla="*/ 6217195 h 7939849"/>
                <a:gd name="connsiteX128" fmla="*/ 1992386 w 3900299"/>
                <a:gd name="connsiteY128" fmla="*/ 6209507 h 7939849"/>
                <a:gd name="connsiteX129" fmla="*/ 2055704 w 3900299"/>
                <a:gd name="connsiteY129" fmla="*/ 6191559 h 7939849"/>
                <a:gd name="connsiteX130" fmla="*/ 2103666 w 3900299"/>
                <a:gd name="connsiteY130" fmla="*/ 6187339 h 7939849"/>
                <a:gd name="connsiteX131" fmla="*/ 1479368 w 3900299"/>
                <a:gd name="connsiteY131" fmla="*/ 6143507 h 7939849"/>
                <a:gd name="connsiteX132" fmla="*/ 1542317 w 3900299"/>
                <a:gd name="connsiteY132" fmla="*/ 6178553 h 7939849"/>
                <a:gd name="connsiteX133" fmla="*/ 1541645 w 3900299"/>
                <a:gd name="connsiteY133" fmla="*/ 6180875 h 7939849"/>
                <a:gd name="connsiteX134" fmla="*/ 1444276 w 3900299"/>
                <a:gd name="connsiteY134" fmla="*/ 6164001 h 7939849"/>
                <a:gd name="connsiteX135" fmla="*/ 1353456 w 3900299"/>
                <a:gd name="connsiteY135" fmla="*/ 6202953 h 7939849"/>
                <a:gd name="connsiteX136" fmla="*/ 1352265 w 3900299"/>
                <a:gd name="connsiteY136" fmla="*/ 6200853 h 7939849"/>
                <a:gd name="connsiteX137" fmla="*/ 1376329 w 3900299"/>
                <a:gd name="connsiteY137" fmla="*/ 6165465 h 7939849"/>
                <a:gd name="connsiteX138" fmla="*/ 1441960 w 3900299"/>
                <a:gd name="connsiteY138" fmla="*/ 6144277 h 7939849"/>
                <a:gd name="connsiteX139" fmla="*/ 1479368 w 3900299"/>
                <a:gd name="connsiteY139" fmla="*/ 6143507 h 7939849"/>
                <a:gd name="connsiteX140" fmla="*/ 2730280 w 3900299"/>
                <a:gd name="connsiteY140" fmla="*/ 6130847 h 7939849"/>
                <a:gd name="connsiteX141" fmla="*/ 2761449 w 3900299"/>
                <a:gd name="connsiteY141" fmla="*/ 6206811 h 7939849"/>
                <a:gd name="connsiteX142" fmla="*/ 2767922 w 3900299"/>
                <a:gd name="connsiteY142" fmla="*/ 6291389 h 7939849"/>
                <a:gd name="connsiteX143" fmla="*/ 2736752 w 3900299"/>
                <a:gd name="connsiteY143" fmla="*/ 6215425 h 7939849"/>
                <a:gd name="connsiteX144" fmla="*/ 2730280 w 3900299"/>
                <a:gd name="connsiteY144" fmla="*/ 6130847 h 7939849"/>
                <a:gd name="connsiteX145" fmla="*/ 2041832 w 3900299"/>
                <a:gd name="connsiteY145" fmla="*/ 6111245 h 7939849"/>
                <a:gd name="connsiteX146" fmla="*/ 2094569 w 3900299"/>
                <a:gd name="connsiteY146" fmla="*/ 6142783 h 7939849"/>
                <a:gd name="connsiteX147" fmla="*/ 2094171 w 3900299"/>
                <a:gd name="connsiteY147" fmla="*/ 6144975 h 7939849"/>
                <a:gd name="connsiteX148" fmla="*/ 2014874 w 3900299"/>
                <a:gd name="connsiteY148" fmla="*/ 6131263 h 7939849"/>
                <a:gd name="connsiteX149" fmla="*/ 1944252 w 3900299"/>
                <a:gd name="connsiteY149" fmla="*/ 6169837 h 7939849"/>
                <a:gd name="connsiteX150" fmla="*/ 1943165 w 3900299"/>
                <a:gd name="connsiteY150" fmla="*/ 6167891 h 7939849"/>
                <a:gd name="connsiteX151" fmla="*/ 1960348 w 3900299"/>
                <a:gd name="connsiteY151" fmla="*/ 6134129 h 7939849"/>
                <a:gd name="connsiteX152" fmla="*/ 1982899 w 3900299"/>
                <a:gd name="connsiteY152" fmla="*/ 6121019 h 7939849"/>
                <a:gd name="connsiteX153" fmla="*/ 2011812 w 3900299"/>
                <a:gd name="connsiteY153" fmla="*/ 6112789 h 7939849"/>
                <a:gd name="connsiteX154" fmla="*/ 2041832 w 3900299"/>
                <a:gd name="connsiteY154" fmla="*/ 6111245 h 7939849"/>
                <a:gd name="connsiteX155" fmla="*/ 1701579 w 3900299"/>
                <a:gd name="connsiteY155" fmla="*/ 6101883 h 7939849"/>
                <a:gd name="connsiteX156" fmla="*/ 1779540 w 3900299"/>
                <a:gd name="connsiteY156" fmla="*/ 6157663 h 7939849"/>
                <a:gd name="connsiteX157" fmla="*/ 1773541 w 3900299"/>
                <a:gd name="connsiteY157" fmla="*/ 6195633 h 7939849"/>
                <a:gd name="connsiteX158" fmla="*/ 1799634 w 3900299"/>
                <a:gd name="connsiteY158" fmla="*/ 6185177 h 7939849"/>
                <a:gd name="connsiteX159" fmla="*/ 1877594 w 3900299"/>
                <a:gd name="connsiteY159" fmla="*/ 6240957 h 7939849"/>
                <a:gd name="connsiteX160" fmla="*/ 1821813 w 3900299"/>
                <a:gd name="connsiteY160" fmla="*/ 6318917 h 7939849"/>
                <a:gd name="connsiteX161" fmla="*/ 1797000 w 3900299"/>
                <a:gd name="connsiteY161" fmla="*/ 6318051 h 7939849"/>
                <a:gd name="connsiteX162" fmla="*/ 1812248 w 3900299"/>
                <a:gd name="connsiteY162" fmla="*/ 6349209 h 7939849"/>
                <a:gd name="connsiteX163" fmla="*/ 1756466 w 3900299"/>
                <a:gd name="connsiteY163" fmla="*/ 6427173 h 7939849"/>
                <a:gd name="connsiteX164" fmla="*/ 1678506 w 3900299"/>
                <a:gd name="connsiteY164" fmla="*/ 6371391 h 7939849"/>
                <a:gd name="connsiteX165" fmla="*/ 1685156 w 3900299"/>
                <a:gd name="connsiteY165" fmla="*/ 6331999 h 7939849"/>
                <a:gd name="connsiteX166" fmla="*/ 1654636 w 3900299"/>
                <a:gd name="connsiteY166" fmla="*/ 6346641 h 7939849"/>
                <a:gd name="connsiteX167" fmla="*/ 1576676 w 3900299"/>
                <a:gd name="connsiteY167" fmla="*/ 6290861 h 7939849"/>
                <a:gd name="connsiteX168" fmla="*/ 1632456 w 3900299"/>
                <a:gd name="connsiteY168" fmla="*/ 6212901 h 7939849"/>
                <a:gd name="connsiteX169" fmla="*/ 1667062 w 3900299"/>
                <a:gd name="connsiteY169" fmla="*/ 6217363 h 7939849"/>
                <a:gd name="connsiteX170" fmla="*/ 1645799 w 3900299"/>
                <a:gd name="connsiteY170" fmla="*/ 6179843 h 7939849"/>
                <a:gd name="connsiteX171" fmla="*/ 1676422 w 3900299"/>
                <a:gd name="connsiteY171" fmla="*/ 6111455 h 7939849"/>
                <a:gd name="connsiteX172" fmla="*/ 1701579 w 3900299"/>
                <a:gd name="connsiteY172" fmla="*/ 6101883 h 7939849"/>
                <a:gd name="connsiteX173" fmla="*/ 2601382 w 3900299"/>
                <a:gd name="connsiteY173" fmla="*/ 6090355 h 7939849"/>
                <a:gd name="connsiteX174" fmla="*/ 2603742 w 3900299"/>
                <a:gd name="connsiteY174" fmla="*/ 6090859 h 7939849"/>
                <a:gd name="connsiteX175" fmla="*/ 2593901 w 3900299"/>
                <a:gd name="connsiteY175" fmla="*/ 6189187 h 7939849"/>
                <a:gd name="connsiteX176" fmla="*/ 2639270 w 3900299"/>
                <a:gd name="connsiteY176" fmla="*/ 6276975 h 7939849"/>
                <a:gd name="connsiteX177" fmla="*/ 2637262 w 3900299"/>
                <a:gd name="connsiteY177" fmla="*/ 6278315 h 7939849"/>
                <a:gd name="connsiteX178" fmla="*/ 2574394 w 3900299"/>
                <a:gd name="connsiteY178" fmla="*/ 6192911 h 7939849"/>
                <a:gd name="connsiteX179" fmla="*/ 2592692 w 3900299"/>
                <a:gd name="connsiteY179" fmla="*/ 6093991 h 7939849"/>
                <a:gd name="connsiteX180" fmla="*/ 2601382 w 3900299"/>
                <a:gd name="connsiteY180" fmla="*/ 6090355 h 7939849"/>
                <a:gd name="connsiteX181" fmla="*/ 1698989 w 3900299"/>
                <a:gd name="connsiteY181" fmla="*/ 6085241 h 7939849"/>
                <a:gd name="connsiteX182" fmla="*/ 1671261 w 3900299"/>
                <a:gd name="connsiteY182" fmla="*/ 6095791 h 7939849"/>
                <a:gd name="connsiteX183" fmla="*/ 1637511 w 3900299"/>
                <a:gd name="connsiteY183" fmla="*/ 6171161 h 7939849"/>
                <a:gd name="connsiteX184" fmla="*/ 1660945 w 3900299"/>
                <a:gd name="connsiteY184" fmla="*/ 6212511 h 7939849"/>
                <a:gd name="connsiteX185" fmla="*/ 1622808 w 3900299"/>
                <a:gd name="connsiteY185" fmla="*/ 6207595 h 7939849"/>
                <a:gd name="connsiteX186" fmla="*/ 1561331 w 3900299"/>
                <a:gd name="connsiteY186" fmla="*/ 6293515 h 7939849"/>
                <a:gd name="connsiteX187" fmla="*/ 1647250 w 3900299"/>
                <a:gd name="connsiteY187" fmla="*/ 6354993 h 7939849"/>
                <a:gd name="connsiteX188" fmla="*/ 1680887 w 3900299"/>
                <a:gd name="connsiteY188" fmla="*/ 6338853 h 7939849"/>
                <a:gd name="connsiteX189" fmla="*/ 1673559 w 3900299"/>
                <a:gd name="connsiteY189" fmla="*/ 6382265 h 7939849"/>
                <a:gd name="connsiteX190" fmla="*/ 1759478 w 3900299"/>
                <a:gd name="connsiteY190" fmla="*/ 6443741 h 7939849"/>
                <a:gd name="connsiteX191" fmla="*/ 1820954 w 3900299"/>
                <a:gd name="connsiteY191" fmla="*/ 6357821 h 7939849"/>
                <a:gd name="connsiteX192" fmla="*/ 1804150 w 3900299"/>
                <a:gd name="connsiteY192" fmla="*/ 6323483 h 7939849"/>
                <a:gd name="connsiteX193" fmla="*/ 1831497 w 3900299"/>
                <a:gd name="connsiteY193" fmla="*/ 6324437 h 7939849"/>
                <a:gd name="connsiteX194" fmla="*/ 1892974 w 3900299"/>
                <a:gd name="connsiteY194" fmla="*/ 6238515 h 7939849"/>
                <a:gd name="connsiteX195" fmla="*/ 1807052 w 3900299"/>
                <a:gd name="connsiteY195" fmla="*/ 6177037 h 7939849"/>
                <a:gd name="connsiteX196" fmla="*/ 1778295 w 3900299"/>
                <a:gd name="connsiteY196" fmla="*/ 6188563 h 7939849"/>
                <a:gd name="connsiteX197" fmla="*/ 1784908 w 3900299"/>
                <a:gd name="connsiteY197" fmla="*/ 6146719 h 7939849"/>
                <a:gd name="connsiteX198" fmla="*/ 1698989 w 3900299"/>
                <a:gd name="connsiteY198" fmla="*/ 6085241 h 7939849"/>
                <a:gd name="connsiteX199" fmla="*/ 1990287 w 3900299"/>
                <a:gd name="connsiteY199" fmla="*/ 6053163 h 7939849"/>
                <a:gd name="connsiteX200" fmla="*/ 2053235 w 3900299"/>
                <a:gd name="connsiteY200" fmla="*/ 6088211 h 7939849"/>
                <a:gd name="connsiteX201" fmla="*/ 2052562 w 3900299"/>
                <a:gd name="connsiteY201" fmla="*/ 6090529 h 7939849"/>
                <a:gd name="connsiteX202" fmla="*/ 1955195 w 3900299"/>
                <a:gd name="connsiteY202" fmla="*/ 6073657 h 7939849"/>
                <a:gd name="connsiteX203" fmla="*/ 1864375 w 3900299"/>
                <a:gd name="connsiteY203" fmla="*/ 6112607 h 7939849"/>
                <a:gd name="connsiteX204" fmla="*/ 1863185 w 3900299"/>
                <a:gd name="connsiteY204" fmla="*/ 6110509 h 7939849"/>
                <a:gd name="connsiteX205" fmla="*/ 1887249 w 3900299"/>
                <a:gd name="connsiteY205" fmla="*/ 6075121 h 7939849"/>
                <a:gd name="connsiteX206" fmla="*/ 1952879 w 3900299"/>
                <a:gd name="connsiteY206" fmla="*/ 6053933 h 7939849"/>
                <a:gd name="connsiteX207" fmla="*/ 1990287 w 3900299"/>
                <a:gd name="connsiteY207" fmla="*/ 6053163 h 7939849"/>
                <a:gd name="connsiteX208" fmla="*/ 776536 w 3900299"/>
                <a:gd name="connsiteY208" fmla="*/ 6041153 h 7939849"/>
                <a:gd name="connsiteX209" fmla="*/ 845585 w 3900299"/>
                <a:gd name="connsiteY209" fmla="*/ 6126665 h 7939849"/>
                <a:gd name="connsiteX210" fmla="*/ 801820 w 3900299"/>
                <a:gd name="connsiteY210" fmla="*/ 6227483 h 7939849"/>
                <a:gd name="connsiteX211" fmla="*/ 798953 w 3900299"/>
                <a:gd name="connsiteY211" fmla="*/ 6226939 h 7939849"/>
                <a:gd name="connsiteX212" fmla="*/ 821094 w 3900299"/>
                <a:gd name="connsiteY212" fmla="*/ 6129987 h 7939849"/>
                <a:gd name="connsiteX213" fmla="*/ 773916 w 3900299"/>
                <a:gd name="connsiteY213" fmla="*/ 6042441 h 7939849"/>
                <a:gd name="connsiteX214" fmla="*/ 776536 w 3900299"/>
                <a:gd name="connsiteY214" fmla="*/ 6041153 h 7939849"/>
                <a:gd name="connsiteX215" fmla="*/ 571218 w 3900299"/>
                <a:gd name="connsiteY215" fmla="*/ 6036255 h 7939849"/>
                <a:gd name="connsiteX216" fmla="*/ 573344 w 3900299"/>
                <a:gd name="connsiteY216" fmla="*/ 6037401 h 7939849"/>
                <a:gd name="connsiteX217" fmla="*/ 536358 w 3900299"/>
                <a:gd name="connsiteY217" fmla="*/ 6129039 h 7939849"/>
                <a:gd name="connsiteX218" fmla="*/ 555325 w 3900299"/>
                <a:gd name="connsiteY218" fmla="*/ 6226021 h 7939849"/>
                <a:gd name="connsiteX219" fmla="*/ 553022 w 3900299"/>
                <a:gd name="connsiteY219" fmla="*/ 6226743 h 7939849"/>
                <a:gd name="connsiteX220" fmla="*/ 516590 w 3900299"/>
                <a:gd name="connsiteY220" fmla="*/ 6127151 h 7939849"/>
                <a:gd name="connsiteX221" fmla="*/ 561857 w 3900299"/>
                <a:gd name="connsiteY221" fmla="*/ 6037315 h 7939849"/>
                <a:gd name="connsiteX222" fmla="*/ 571218 w 3900299"/>
                <a:gd name="connsiteY222" fmla="*/ 6036255 h 7939849"/>
                <a:gd name="connsiteX223" fmla="*/ 736388 w 3900299"/>
                <a:gd name="connsiteY223" fmla="*/ 6032587 h 7939849"/>
                <a:gd name="connsiteX224" fmla="*/ 774306 w 3900299"/>
                <a:gd name="connsiteY224" fmla="*/ 6111223 h 7939849"/>
                <a:gd name="connsiteX225" fmla="*/ 729073 w 3900299"/>
                <a:gd name="connsiteY225" fmla="*/ 6185889 h 7939849"/>
                <a:gd name="connsiteX226" fmla="*/ 727089 w 3900299"/>
                <a:gd name="connsiteY226" fmla="*/ 6185037 h 7939849"/>
                <a:gd name="connsiteX227" fmla="*/ 756255 w 3900299"/>
                <a:gd name="connsiteY227" fmla="*/ 6110359 h 7939849"/>
                <a:gd name="connsiteX228" fmla="*/ 734331 w 3900299"/>
                <a:gd name="connsiteY228" fmla="*/ 6033243 h 7939849"/>
                <a:gd name="connsiteX229" fmla="*/ 736388 w 3900299"/>
                <a:gd name="connsiteY229" fmla="*/ 6032587 h 7939849"/>
                <a:gd name="connsiteX230" fmla="*/ 632291 w 3900299"/>
                <a:gd name="connsiteY230" fmla="*/ 6027621 h 7939849"/>
                <a:gd name="connsiteX231" fmla="*/ 634349 w 3900299"/>
                <a:gd name="connsiteY231" fmla="*/ 6028471 h 7939849"/>
                <a:gd name="connsiteX232" fmla="*/ 604259 w 3900299"/>
                <a:gd name="connsiteY232" fmla="*/ 6103105 h 7939849"/>
                <a:gd name="connsiteX233" fmla="*/ 627109 w 3900299"/>
                <a:gd name="connsiteY233" fmla="*/ 6180267 h 7939849"/>
                <a:gd name="connsiteX234" fmla="*/ 624976 w 3900299"/>
                <a:gd name="connsiteY234" fmla="*/ 6180919 h 7939849"/>
                <a:gd name="connsiteX235" fmla="*/ 585553 w 3900299"/>
                <a:gd name="connsiteY235" fmla="*/ 6102215 h 7939849"/>
                <a:gd name="connsiteX236" fmla="*/ 623534 w 3900299"/>
                <a:gd name="connsiteY236" fmla="*/ 6028763 h 7939849"/>
                <a:gd name="connsiteX237" fmla="*/ 632291 w 3900299"/>
                <a:gd name="connsiteY237" fmla="*/ 6027621 h 7939849"/>
                <a:gd name="connsiteX238" fmla="*/ 687993 w 3900299"/>
                <a:gd name="connsiteY238" fmla="*/ 6019765 h 7939849"/>
                <a:gd name="connsiteX239" fmla="*/ 696639 w 3900299"/>
                <a:gd name="connsiteY239" fmla="*/ 6101421 h 7939849"/>
                <a:gd name="connsiteX240" fmla="*/ 680101 w 3900299"/>
                <a:gd name="connsiteY240" fmla="*/ 6182111 h 7939849"/>
                <a:gd name="connsiteX241" fmla="*/ 774815 w 3900299"/>
                <a:gd name="connsiteY241" fmla="*/ 6293869 h 7939849"/>
                <a:gd name="connsiteX242" fmla="*/ 752757 w 3900299"/>
                <a:gd name="connsiteY242" fmla="*/ 6350957 h 7939849"/>
                <a:gd name="connsiteX243" fmla="*/ 796874 w 3900299"/>
                <a:gd name="connsiteY243" fmla="*/ 6343425 h 7939849"/>
                <a:gd name="connsiteX244" fmla="*/ 899530 w 3900299"/>
                <a:gd name="connsiteY244" fmla="*/ 6456367 h 7939849"/>
                <a:gd name="connsiteX245" fmla="*/ 829080 w 3900299"/>
                <a:gd name="connsiteY245" fmla="*/ 6552493 h 7939849"/>
                <a:gd name="connsiteX246" fmla="*/ 919783 w 3900299"/>
                <a:gd name="connsiteY246" fmla="*/ 6591263 h 7939849"/>
                <a:gd name="connsiteX247" fmla="*/ 1014440 w 3900299"/>
                <a:gd name="connsiteY247" fmla="*/ 6560763 h 7939849"/>
                <a:gd name="connsiteX248" fmla="*/ 1015228 w 3900299"/>
                <a:gd name="connsiteY248" fmla="*/ 6563571 h 7939849"/>
                <a:gd name="connsiteX249" fmla="*/ 918605 w 3900299"/>
                <a:gd name="connsiteY249" fmla="*/ 6615949 h 7939849"/>
                <a:gd name="connsiteX250" fmla="*/ 827407 w 3900299"/>
                <a:gd name="connsiteY250" fmla="*/ 6554611 h 7939849"/>
                <a:gd name="connsiteX251" fmla="*/ 828121 w 3900299"/>
                <a:gd name="connsiteY251" fmla="*/ 6552771 h 7939849"/>
                <a:gd name="connsiteX252" fmla="*/ 786587 w 3900299"/>
                <a:gd name="connsiteY252" fmla="*/ 6559025 h 7939849"/>
                <a:gd name="connsiteX253" fmla="*/ 748254 w 3900299"/>
                <a:gd name="connsiteY253" fmla="*/ 6549363 h 7939849"/>
                <a:gd name="connsiteX254" fmla="*/ 761547 w 3900299"/>
                <a:gd name="connsiteY254" fmla="*/ 6602973 h 7939849"/>
                <a:gd name="connsiteX255" fmla="*/ 753939 w 3900299"/>
                <a:gd name="connsiteY255" fmla="*/ 6636647 h 7939849"/>
                <a:gd name="connsiteX256" fmla="*/ 818110 w 3900299"/>
                <a:gd name="connsiteY256" fmla="*/ 6722009 h 7939849"/>
                <a:gd name="connsiteX257" fmla="*/ 774345 w 3900299"/>
                <a:gd name="connsiteY257" fmla="*/ 6822829 h 7939849"/>
                <a:gd name="connsiteX258" fmla="*/ 771477 w 3900299"/>
                <a:gd name="connsiteY258" fmla="*/ 6822285 h 7939849"/>
                <a:gd name="connsiteX259" fmla="*/ 793619 w 3900299"/>
                <a:gd name="connsiteY259" fmla="*/ 6725333 h 7939849"/>
                <a:gd name="connsiteX260" fmla="*/ 751842 w 3900299"/>
                <a:gd name="connsiteY260" fmla="*/ 6642413 h 7939849"/>
                <a:gd name="connsiteX261" fmla="*/ 707874 w 3900299"/>
                <a:gd name="connsiteY261" fmla="*/ 6691003 h 7939849"/>
                <a:gd name="connsiteX262" fmla="*/ 743892 w 3900299"/>
                <a:gd name="connsiteY262" fmla="*/ 6768823 h 7939849"/>
                <a:gd name="connsiteX263" fmla="*/ 698661 w 3900299"/>
                <a:gd name="connsiteY263" fmla="*/ 6843489 h 7939849"/>
                <a:gd name="connsiteX264" fmla="*/ 696674 w 3900299"/>
                <a:gd name="connsiteY264" fmla="*/ 6842639 h 7939849"/>
                <a:gd name="connsiteX265" fmla="*/ 725842 w 3900299"/>
                <a:gd name="connsiteY265" fmla="*/ 6767961 h 7939849"/>
                <a:gd name="connsiteX266" fmla="*/ 705024 w 3900299"/>
                <a:gd name="connsiteY266" fmla="*/ 6692377 h 7939849"/>
                <a:gd name="connsiteX267" fmla="*/ 648603 w 3900299"/>
                <a:gd name="connsiteY267" fmla="*/ 6705629 h 7939849"/>
                <a:gd name="connsiteX268" fmla="*/ 599706 w 3900299"/>
                <a:gd name="connsiteY268" fmla="*/ 6690705 h 7939849"/>
                <a:gd name="connsiteX269" fmla="*/ 573822 w 3900299"/>
                <a:gd name="connsiteY269" fmla="*/ 6760717 h 7939849"/>
                <a:gd name="connsiteX270" fmla="*/ 596672 w 3900299"/>
                <a:gd name="connsiteY270" fmla="*/ 6837875 h 7939849"/>
                <a:gd name="connsiteX271" fmla="*/ 594541 w 3900299"/>
                <a:gd name="connsiteY271" fmla="*/ 6838527 h 7939849"/>
                <a:gd name="connsiteX272" fmla="*/ 555118 w 3900299"/>
                <a:gd name="connsiteY272" fmla="*/ 6759823 h 7939849"/>
                <a:gd name="connsiteX273" fmla="*/ 592833 w 3900299"/>
                <a:gd name="connsiteY273" fmla="*/ 6686539 h 7939849"/>
                <a:gd name="connsiteX274" fmla="*/ 545946 w 3900299"/>
                <a:gd name="connsiteY274" fmla="*/ 6592685 h 7939849"/>
                <a:gd name="connsiteX275" fmla="*/ 569494 w 3900299"/>
                <a:gd name="connsiteY275" fmla="*/ 6533599 h 7939849"/>
                <a:gd name="connsiteX276" fmla="*/ 517085 w 3900299"/>
                <a:gd name="connsiteY276" fmla="*/ 6546167 h 7939849"/>
                <a:gd name="connsiteX277" fmla="*/ 490062 w 3900299"/>
                <a:gd name="connsiteY277" fmla="*/ 6540977 h 7939849"/>
                <a:gd name="connsiteX278" fmla="*/ 405562 w 3900299"/>
                <a:gd name="connsiteY278" fmla="*/ 6596527 h 7939849"/>
                <a:gd name="connsiteX279" fmla="*/ 304744 w 3900299"/>
                <a:gd name="connsiteY279" fmla="*/ 6552761 h 7939849"/>
                <a:gd name="connsiteX280" fmla="*/ 305286 w 3900299"/>
                <a:gd name="connsiteY280" fmla="*/ 6549893 h 7939849"/>
                <a:gd name="connsiteX281" fmla="*/ 402238 w 3900299"/>
                <a:gd name="connsiteY281" fmla="*/ 6572037 h 7939849"/>
                <a:gd name="connsiteX282" fmla="*/ 479321 w 3900299"/>
                <a:gd name="connsiteY282" fmla="*/ 6537073 h 7939849"/>
                <a:gd name="connsiteX283" fmla="*/ 431977 w 3900299"/>
                <a:gd name="connsiteY283" fmla="*/ 6497067 h 7939849"/>
                <a:gd name="connsiteX284" fmla="*/ 358769 w 3900299"/>
                <a:gd name="connsiteY284" fmla="*/ 6522297 h 7939849"/>
                <a:gd name="connsiteX285" fmla="*/ 284103 w 3900299"/>
                <a:gd name="connsiteY285" fmla="*/ 6477065 h 7939849"/>
                <a:gd name="connsiteX286" fmla="*/ 284951 w 3900299"/>
                <a:gd name="connsiteY286" fmla="*/ 6475079 h 7939849"/>
                <a:gd name="connsiteX287" fmla="*/ 359630 w 3900299"/>
                <a:gd name="connsiteY287" fmla="*/ 6504243 h 7939849"/>
                <a:gd name="connsiteX288" fmla="*/ 427404 w 3900299"/>
                <a:gd name="connsiteY288" fmla="*/ 6489071 h 7939849"/>
                <a:gd name="connsiteX289" fmla="*/ 414594 w 3900299"/>
                <a:gd name="connsiteY289" fmla="*/ 6436353 h 7939849"/>
                <a:gd name="connsiteX290" fmla="*/ 339387 w 3900299"/>
                <a:gd name="connsiteY290" fmla="*/ 6443215 h 7939849"/>
                <a:gd name="connsiteX291" fmla="*/ 256380 w 3900299"/>
                <a:gd name="connsiteY291" fmla="*/ 6425739 h 7939849"/>
                <a:gd name="connsiteX292" fmla="*/ 272358 w 3900299"/>
                <a:gd name="connsiteY292" fmla="*/ 6421315 h 7939849"/>
                <a:gd name="connsiteX293" fmla="*/ 338036 w 3900299"/>
                <a:gd name="connsiteY293" fmla="*/ 6417091 h 7939849"/>
                <a:gd name="connsiteX294" fmla="*/ 414614 w 3900299"/>
                <a:gd name="connsiteY294" fmla="*/ 6431977 h 7939849"/>
                <a:gd name="connsiteX295" fmla="*/ 434457 w 3900299"/>
                <a:gd name="connsiteY295" fmla="*/ 6375903 h 7939849"/>
                <a:gd name="connsiteX296" fmla="*/ 366881 w 3900299"/>
                <a:gd name="connsiteY296" fmla="*/ 6352235 h 7939849"/>
                <a:gd name="connsiteX297" fmla="*/ 289722 w 3900299"/>
                <a:gd name="connsiteY297" fmla="*/ 6375085 h 7939849"/>
                <a:gd name="connsiteX298" fmla="*/ 289068 w 3900299"/>
                <a:gd name="connsiteY298" fmla="*/ 6372953 h 7939849"/>
                <a:gd name="connsiteX299" fmla="*/ 312973 w 3900299"/>
                <a:gd name="connsiteY299" fmla="*/ 6343561 h 7939849"/>
                <a:gd name="connsiteX300" fmla="*/ 337777 w 3900299"/>
                <a:gd name="connsiteY300" fmla="*/ 6335491 h 7939849"/>
                <a:gd name="connsiteX301" fmla="*/ 367773 w 3900299"/>
                <a:gd name="connsiteY301" fmla="*/ 6333527 h 7939849"/>
                <a:gd name="connsiteX302" fmla="*/ 440030 w 3900299"/>
                <a:gd name="connsiteY302" fmla="*/ 6369079 h 7939849"/>
                <a:gd name="connsiteX303" fmla="*/ 527372 w 3900299"/>
                <a:gd name="connsiteY303" fmla="*/ 6330565 h 7939849"/>
                <a:gd name="connsiteX304" fmla="*/ 579741 w 3900299"/>
                <a:gd name="connsiteY304" fmla="*/ 6349105 h 7939849"/>
                <a:gd name="connsiteX305" fmla="*/ 559215 w 3900299"/>
                <a:gd name="connsiteY305" fmla="*/ 6283581 h 7939849"/>
                <a:gd name="connsiteX306" fmla="*/ 629794 w 3900299"/>
                <a:gd name="connsiteY306" fmla="*/ 6187395 h 7939849"/>
                <a:gd name="connsiteX307" fmla="*/ 672159 w 3900299"/>
                <a:gd name="connsiteY307" fmla="*/ 6180925 h 7939849"/>
                <a:gd name="connsiteX308" fmla="*/ 678459 w 3900299"/>
                <a:gd name="connsiteY308" fmla="*/ 6181865 h 7939849"/>
                <a:gd name="connsiteX309" fmla="*/ 670518 w 3900299"/>
                <a:gd name="connsiteY309" fmla="*/ 6102771 h 7939849"/>
                <a:gd name="connsiteX310" fmla="*/ 687993 w 3900299"/>
                <a:gd name="connsiteY310" fmla="*/ 6019765 h 7939849"/>
                <a:gd name="connsiteX311" fmla="*/ 684097 w 3900299"/>
                <a:gd name="connsiteY311" fmla="*/ 5979179 h 7939849"/>
                <a:gd name="connsiteX312" fmla="*/ 610285 w 3900299"/>
                <a:gd name="connsiteY312" fmla="*/ 5990449 h 7939849"/>
                <a:gd name="connsiteX313" fmla="*/ 487319 w 3900299"/>
                <a:gd name="connsiteY313" fmla="*/ 6158033 h 7939849"/>
                <a:gd name="connsiteX314" fmla="*/ 523080 w 3900299"/>
                <a:gd name="connsiteY314" fmla="*/ 6272191 h 7939849"/>
                <a:gd name="connsiteX315" fmla="*/ 431840 w 3900299"/>
                <a:gd name="connsiteY315" fmla="*/ 6239893 h 7939849"/>
                <a:gd name="connsiteX316" fmla="*/ 235061 w 3900299"/>
                <a:gd name="connsiteY316" fmla="*/ 6418747 h 7939849"/>
                <a:gd name="connsiteX317" fmla="*/ 413918 w 3900299"/>
                <a:gd name="connsiteY317" fmla="*/ 6615525 h 7939849"/>
                <a:gd name="connsiteX318" fmla="*/ 505228 w 3900299"/>
                <a:gd name="connsiteY318" fmla="*/ 6593631 h 7939849"/>
                <a:gd name="connsiteX319" fmla="*/ 464202 w 3900299"/>
                <a:gd name="connsiteY319" fmla="*/ 6696573 h 7939849"/>
                <a:gd name="connsiteX320" fmla="*/ 643057 w 3900299"/>
                <a:gd name="connsiteY320" fmla="*/ 6893351 h 7939849"/>
                <a:gd name="connsiteX321" fmla="*/ 839836 w 3900299"/>
                <a:gd name="connsiteY321" fmla="*/ 6714495 h 7939849"/>
                <a:gd name="connsiteX322" fmla="*/ 816675 w 3900299"/>
                <a:gd name="connsiteY322" fmla="*/ 6621097 h 7939849"/>
                <a:gd name="connsiteX323" fmla="*/ 883460 w 3900299"/>
                <a:gd name="connsiteY323" fmla="*/ 6637927 h 7939849"/>
                <a:gd name="connsiteX324" fmla="*/ 1080238 w 3900299"/>
                <a:gd name="connsiteY324" fmla="*/ 6459073 h 7939849"/>
                <a:gd name="connsiteX325" fmla="*/ 901382 w 3900299"/>
                <a:gd name="connsiteY325" fmla="*/ 6262295 h 7939849"/>
                <a:gd name="connsiteX326" fmla="*/ 824520 w 3900299"/>
                <a:gd name="connsiteY326" fmla="*/ 6275419 h 7939849"/>
                <a:gd name="connsiteX327" fmla="*/ 862952 w 3900299"/>
                <a:gd name="connsiteY327" fmla="*/ 6175955 h 7939849"/>
                <a:gd name="connsiteX328" fmla="*/ 684097 w 3900299"/>
                <a:gd name="connsiteY328" fmla="*/ 5979179 h 7939849"/>
                <a:gd name="connsiteX329" fmla="*/ 1555700 w 3900299"/>
                <a:gd name="connsiteY329" fmla="*/ 5883211 h 7939849"/>
                <a:gd name="connsiteX330" fmla="*/ 1558020 w 3900299"/>
                <a:gd name="connsiteY330" fmla="*/ 5883883 h 7939849"/>
                <a:gd name="connsiteX331" fmla="*/ 1541146 w 3900299"/>
                <a:gd name="connsiteY331" fmla="*/ 5981253 h 7939849"/>
                <a:gd name="connsiteX332" fmla="*/ 1580096 w 3900299"/>
                <a:gd name="connsiteY332" fmla="*/ 6072073 h 7939849"/>
                <a:gd name="connsiteX333" fmla="*/ 1577998 w 3900299"/>
                <a:gd name="connsiteY333" fmla="*/ 6073263 h 7939849"/>
                <a:gd name="connsiteX334" fmla="*/ 1521423 w 3900299"/>
                <a:gd name="connsiteY334" fmla="*/ 5983567 h 7939849"/>
                <a:gd name="connsiteX335" fmla="*/ 1546771 w 3900299"/>
                <a:gd name="connsiteY335" fmla="*/ 5886217 h 7939849"/>
                <a:gd name="connsiteX336" fmla="*/ 1555700 w 3900299"/>
                <a:gd name="connsiteY336" fmla="*/ 5883211 h 7939849"/>
                <a:gd name="connsiteX337" fmla="*/ 1613588 w 3900299"/>
                <a:gd name="connsiteY337" fmla="*/ 5861917 h 7939849"/>
                <a:gd name="connsiteX338" fmla="*/ 1615779 w 3900299"/>
                <a:gd name="connsiteY338" fmla="*/ 5862315 h 7939849"/>
                <a:gd name="connsiteX339" fmla="*/ 1602069 w 3900299"/>
                <a:gd name="connsiteY339" fmla="*/ 5941611 h 7939849"/>
                <a:gd name="connsiteX340" fmla="*/ 1640644 w 3900299"/>
                <a:gd name="connsiteY340" fmla="*/ 6012237 h 7939849"/>
                <a:gd name="connsiteX341" fmla="*/ 1638696 w 3900299"/>
                <a:gd name="connsiteY341" fmla="*/ 6013323 h 7939849"/>
                <a:gd name="connsiteX342" fmla="*/ 1583594 w 3900299"/>
                <a:gd name="connsiteY342" fmla="*/ 5944677 h 7939849"/>
                <a:gd name="connsiteX343" fmla="*/ 1605268 w 3900299"/>
                <a:gd name="connsiteY343" fmla="*/ 5864877 h 7939849"/>
                <a:gd name="connsiteX344" fmla="*/ 1613588 w 3900299"/>
                <a:gd name="connsiteY344" fmla="*/ 5861917 h 7939849"/>
                <a:gd name="connsiteX345" fmla="*/ 1716400 w 3900299"/>
                <a:gd name="connsiteY345" fmla="*/ 5844867 h 7939849"/>
                <a:gd name="connsiteX346" fmla="*/ 1770017 w 3900299"/>
                <a:gd name="connsiteY346" fmla="*/ 5913763 h 7939849"/>
                <a:gd name="connsiteX347" fmla="*/ 1741509 w 3900299"/>
                <a:gd name="connsiteY347" fmla="*/ 5996275 h 7939849"/>
                <a:gd name="connsiteX348" fmla="*/ 1739390 w 3900299"/>
                <a:gd name="connsiteY348" fmla="*/ 5995861 h 7939849"/>
                <a:gd name="connsiteX349" fmla="*/ 1752187 w 3900299"/>
                <a:gd name="connsiteY349" fmla="*/ 5916717 h 7939849"/>
                <a:gd name="connsiteX350" fmla="*/ 1714526 w 3900299"/>
                <a:gd name="connsiteY350" fmla="*/ 5845943 h 7939849"/>
                <a:gd name="connsiteX351" fmla="*/ 1716400 w 3900299"/>
                <a:gd name="connsiteY351" fmla="*/ 5844867 h 7939849"/>
                <a:gd name="connsiteX352" fmla="*/ 1780802 w 3900299"/>
                <a:gd name="connsiteY352" fmla="*/ 5844209 h 7939849"/>
                <a:gd name="connsiteX353" fmla="*/ 1842949 w 3900299"/>
                <a:gd name="connsiteY353" fmla="*/ 5913859 h 7939849"/>
                <a:gd name="connsiteX354" fmla="*/ 1821380 w 3900299"/>
                <a:gd name="connsiteY354" fmla="*/ 6021629 h 7939849"/>
                <a:gd name="connsiteX355" fmla="*/ 1818462 w 3900299"/>
                <a:gd name="connsiteY355" fmla="*/ 6021701 h 7939849"/>
                <a:gd name="connsiteX356" fmla="*/ 1819706 w 3900299"/>
                <a:gd name="connsiteY356" fmla="*/ 5922261 h 7939849"/>
                <a:gd name="connsiteX357" fmla="*/ 1755161 w 3900299"/>
                <a:gd name="connsiteY357" fmla="*/ 5846603 h 7939849"/>
                <a:gd name="connsiteX358" fmla="*/ 1757452 w 3900299"/>
                <a:gd name="connsiteY358" fmla="*/ 5844793 h 7939849"/>
                <a:gd name="connsiteX359" fmla="*/ 1780802 w 3900299"/>
                <a:gd name="connsiteY359" fmla="*/ 5844209 h 7939849"/>
                <a:gd name="connsiteX360" fmla="*/ 1666390 w 3900299"/>
                <a:gd name="connsiteY360" fmla="*/ 5842517 h 7939849"/>
                <a:gd name="connsiteX361" fmla="*/ 1692026 w 3900299"/>
                <a:gd name="connsiteY361" fmla="*/ 5920523 h 7939849"/>
                <a:gd name="connsiteX362" fmla="*/ 1692838 w 3900299"/>
                <a:gd name="connsiteY362" fmla="*/ 6002887 h 7939849"/>
                <a:gd name="connsiteX363" fmla="*/ 1808950 w 3900299"/>
                <a:gd name="connsiteY363" fmla="*/ 6092211 h 7939849"/>
                <a:gd name="connsiteX364" fmla="*/ 1799399 w 3900299"/>
                <a:gd name="connsiteY364" fmla="*/ 6152663 h 7939849"/>
                <a:gd name="connsiteX365" fmla="*/ 1840942 w 3900299"/>
                <a:gd name="connsiteY365" fmla="*/ 6136015 h 7939849"/>
                <a:gd name="connsiteX366" fmla="*/ 1965068 w 3900299"/>
                <a:gd name="connsiteY366" fmla="*/ 6224827 h 7939849"/>
                <a:gd name="connsiteX367" fmla="*/ 1916424 w 3900299"/>
                <a:gd name="connsiteY367" fmla="*/ 6333625 h 7939849"/>
                <a:gd name="connsiteX368" fmla="*/ 2013253 w 3900299"/>
                <a:gd name="connsiteY368" fmla="*/ 6352439 h 7939849"/>
                <a:gd name="connsiteX369" fmla="*/ 2099373 w 3900299"/>
                <a:gd name="connsiteY369" fmla="*/ 6302703 h 7939849"/>
                <a:gd name="connsiteX370" fmla="*/ 2100734 w 3900299"/>
                <a:gd name="connsiteY370" fmla="*/ 6305283 h 7939849"/>
                <a:gd name="connsiteX371" fmla="*/ 2017298 w 3900299"/>
                <a:gd name="connsiteY371" fmla="*/ 6376821 h 7939849"/>
                <a:gd name="connsiteX372" fmla="*/ 1915233 w 3900299"/>
                <a:gd name="connsiteY372" fmla="*/ 6336047 h 7939849"/>
                <a:gd name="connsiteX373" fmla="*/ 1915544 w 3900299"/>
                <a:gd name="connsiteY373" fmla="*/ 6334099 h 7939849"/>
                <a:gd name="connsiteX374" fmla="*/ 1876256 w 3900299"/>
                <a:gd name="connsiteY374" fmla="*/ 6348953 h 7939849"/>
                <a:gd name="connsiteX375" fmla="*/ 1836749 w 3900299"/>
                <a:gd name="connsiteY375" fmla="*/ 6347575 h 7939849"/>
                <a:gd name="connsiteX376" fmla="*/ 1861025 w 3900299"/>
                <a:gd name="connsiteY376" fmla="*/ 6397187 h 7939849"/>
                <a:gd name="connsiteX377" fmla="*/ 1860673 w 3900299"/>
                <a:gd name="connsiteY377" fmla="*/ 6431707 h 7939849"/>
                <a:gd name="connsiteX378" fmla="*/ 1941371 w 3900299"/>
                <a:gd name="connsiteY378" fmla="*/ 6501655 h 7939849"/>
                <a:gd name="connsiteX379" fmla="*/ 1919802 w 3900299"/>
                <a:gd name="connsiteY379" fmla="*/ 6609425 h 7939849"/>
                <a:gd name="connsiteX380" fmla="*/ 1916884 w 3900299"/>
                <a:gd name="connsiteY380" fmla="*/ 6609499 h 7939849"/>
                <a:gd name="connsiteX381" fmla="*/ 1918128 w 3900299"/>
                <a:gd name="connsiteY381" fmla="*/ 6510059 h 7939849"/>
                <a:gd name="connsiteX382" fmla="*/ 1859838 w 3900299"/>
                <a:gd name="connsiteY382" fmla="*/ 6437787 h 7939849"/>
                <a:gd name="connsiteX383" fmla="*/ 1827079 w 3900299"/>
                <a:gd name="connsiteY383" fmla="*/ 6494539 h 7939849"/>
                <a:gd name="connsiteX384" fmla="*/ 1878667 w 3900299"/>
                <a:gd name="connsiteY384" fmla="*/ 6563037 h 7939849"/>
                <a:gd name="connsiteX385" fmla="*/ 1850160 w 3900299"/>
                <a:gd name="connsiteY385" fmla="*/ 6645549 h 7939849"/>
                <a:gd name="connsiteX386" fmla="*/ 1848040 w 3900299"/>
                <a:gd name="connsiteY386" fmla="*/ 6645137 h 7939849"/>
                <a:gd name="connsiteX387" fmla="*/ 1860839 w 3900299"/>
                <a:gd name="connsiteY387" fmla="*/ 6565995 h 7939849"/>
                <a:gd name="connsiteX388" fmla="*/ 1824582 w 3900299"/>
                <a:gd name="connsiteY388" fmla="*/ 6496483 h 7939849"/>
                <a:gd name="connsiteX389" fmla="*/ 1772213 w 3900299"/>
                <a:gd name="connsiteY389" fmla="*/ 6521311 h 7939849"/>
                <a:gd name="connsiteX390" fmla="*/ 1721270 w 3900299"/>
                <a:gd name="connsiteY390" fmla="*/ 6517013 h 7939849"/>
                <a:gd name="connsiteX391" fmla="*/ 1710699 w 3900299"/>
                <a:gd name="connsiteY391" fmla="*/ 6590901 h 7939849"/>
                <a:gd name="connsiteX392" fmla="*/ 1749274 w 3900299"/>
                <a:gd name="connsiteY392" fmla="*/ 6661525 h 7939849"/>
                <a:gd name="connsiteX393" fmla="*/ 1747328 w 3900299"/>
                <a:gd name="connsiteY393" fmla="*/ 6662611 h 7939849"/>
                <a:gd name="connsiteX394" fmla="*/ 1692226 w 3900299"/>
                <a:gd name="connsiteY394" fmla="*/ 6593965 h 7939849"/>
                <a:gd name="connsiteX395" fmla="*/ 1713675 w 3900299"/>
                <a:gd name="connsiteY395" fmla="*/ 6514385 h 7939849"/>
                <a:gd name="connsiteX396" fmla="*/ 1648087 w 3900299"/>
                <a:gd name="connsiteY396" fmla="*/ 6432499 h 7939849"/>
                <a:gd name="connsiteX397" fmla="*/ 1658674 w 3900299"/>
                <a:gd name="connsiteY397" fmla="*/ 6369781 h 7939849"/>
                <a:gd name="connsiteX398" fmla="*/ 1610084 w 3900299"/>
                <a:gd name="connsiteY398" fmla="*/ 6393097 h 7939849"/>
                <a:gd name="connsiteX399" fmla="*/ 1582573 w 3900299"/>
                <a:gd name="connsiteY399" fmla="*/ 6393709 h 7939849"/>
                <a:gd name="connsiteX400" fmla="*/ 1511656 w 3900299"/>
                <a:gd name="connsiteY400" fmla="*/ 6465797 h 7939849"/>
                <a:gd name="connsiteX401" fmla="*/ 1403884 w 3900299"/>
                <a:gd name="connsiteY401" fmla="*/ 6444227 h 7939849"/>
                <a:gd name="connsiteX402" fmla="*/ 1403811 w 3900299"/>
                <a:gd name="connsiteY402" fmla="*/ 6441309 h 7939849"/>
                <a:gd name="connsiteX403" fmla="*/ 1503252 w 3900299"/>
                <a:gd name="connsiteY403" fmla="*/ 6442555 h 7939849"/>
                <a:gd name="connsiteX404" fmla="*/ 1571251 w 3900299"/>
                <a:gd name="connsiteY404" fmla="*/ 6392151 h 7939849"/>
                <a:gd name="connsiteX405" fmla="*/ 1516549 w 3900299"/>
                <a:gd name="connsiteY405" fmla="*/ 6363005 h 7939849"/>
                <a:gd name="connsiteX406" fmla="*/ 1450289 w 3900299"/>
                <a:gd name="connsiteY406" fmla="*/ 6403077 h 7939849"/>
                <a:gd name="connsiteX407" fmla="*/ 1367777 w 3900299"/>
                <a:gd name="connsiteY407" fmla="*/ 6374571 h 7939849"/>
                <a:gd name="connsiteX408" fmla="*/ 1368188 w 3900299"/>
                <a:gd name="connsiteY408" fmla="*/ 6372449 h 7939849"/>
                <a:gd name="connsiteX409" fmla="*/ 1447332 w 3900299"/>
                <a:gd name="connsiteY409" fmla="*/ 6385245 h 7939849"/>
                <a:gd name="connsiteX410" fmla="*/ 1510396 w 3900299"/>
                <a:gd name="connsiteY410" fmla="*/ 6356151 h 7939849"/>
                <a:gd name="connsiteX411" fmla="*/ 1486778 w 3900299"/>
                <a:gd name="connsiteY411" fmla="*/ 6307309 h 7939849"/>
                <a:gd name="connsiteX412" fmla="*/ 1414699 w 3900299"/>
                <a:gd name="connsiteY412" fmla="*/ 6329843 h 7939849"/>
                <a:gd name="connsiteX413" fmla="*/ 1329874 w 3900299"/>
                <a:gd name="connsiteY413" fmla="*/ 6330227 h 7939849"/>
                <a:gd name="connsiteX414" fmla="*/ 1344562 w 3900299"/>
                <a:gd name="connsiteY414" fmla="*/ 6322539 h 7939849"/>
                <a:gd name="connsiteX415" fmla="*/ 1407882 w 3900299"/>
                <a:gd name="connsiteY415" fmla="*/ 6304589 h 7939849"/>
                <a:gd name="connsiteX416" fmla="*/ 1485877 w 3900299"/>
                <a:gd name="connsiteY416" fmla="*/ 6303027 h 7939849"/>
                <a:gd name="connsiteX417" fmla="*/ 1493476 w 3900299"/>
                <a:gd name="connsiteY417" fmla="*/ 6244033 h 7939849"/>
                <a:gd name="connsiteX418" fmla="*/ 1422433 w 3900299"/>
                <a:gd name="connsiteY418" fmla="*/ 6235115 h 7939849"/>
                <a:gd name="connsiteX419" fmla="*/ 1351810 w 3900299"/>
                <a:gd name="connsiteY419" fmla="*/ 6273691 h 7939849"/>
                <a:gd name="connsiteX420" fmla="*/ 1350722 w 3900299"/>
                <a:gd name="connsiteY420" fmla="*/ 6271745 h 7939849"/>
                <a:gd name="connsiteX421" fmla="*/ 1367906 w 3900299"/>
                <a:gd name="connsiteY421" fmla="*/ 6237981 h 7939849"/>
                <a:gd name="connsiteX422" fmla="*/ 1390456 w 3900299"/>
                <a:gd name="connsiteY422" fmla="*/ 6224871 h 7939849"/>
                <a:gd name="connsiteX423" fmla="*/ 1419368 w 3900299"/>
                <a:gd name="connsiteY423" fmla="*/ 6216639 h 7939849"/>
                <a:gd name="connsiteX424" fmla="*/ 1497488 w 3900299"/>
                <a:gd name="connsiteY424" fmla="*/ 6236189 h 7939849"/>
                <a:gd name="connsiteX425" fmla="*/ 1574769 w 3900299"/>
                <a:gd name="connsiteY425" fmla="*/ 6180157 h 7939849"/>
                <a:gd name="connsiteX426" fmla="*/ 1629868 w 3900299"/>
                <a:gd name="connsiteY426" fmla="*/ 6187263 h 7939849"/>
                <a:gd name="connsiteX427" fmla="*/ 1596012 w 3900299"/>
                <a:gd name="connsiteY427" fmla="*/ 6127525 h 7939849"/>
                <a:gd name="connsiteX428" fmla="*/ 1644769 w 3900299"/>
                <a:gd name="connsiteY428" fmla="*/ 6018639 h 7939849"/>
                <a:gd name="connsiteX429" fmla="*/ 1684824 w 3900299"/>
                <a:gd name="connsiteY429" fmla="*/ 6003399 h 7939849"/>
                <a:gd name="connsiteX430" fmla="*/ 1691181 w 3900299"/>
                <a:gd name="connsiteY430" fmla="*/ 6002993 h 7939849"/>
                <a:gd name="connsiteX431" fmla="*/ 1666774 w 3900299"/>
                <a:gd name="connsiteY431" fmla="*/ 5927341 h 7939849"/>
                <a:gd name="connsiteX432" fmla="*/ 1666390 w 3900299"/>
                <a:gd name="connsiteY432" fmla="*/ 5842517 h 7939849"/>
                <a:gd name="connsiteX433" fmla="*/ 3050527 w 3900299"/>
                <a:gd name="connsiteY433" fmla="*/ 5828449 h 7939849"/>
                <a:gd name="connsiteX434" fmla="*/ 3051730 w 3900299"/>
                <a:gd name="connsiteY434" fmla="*/ 5830241 h 7939849"/>
                <a:gd name="connsiteX435" fmla="*/ 2986866 w 3900299"/>
                <a:gd name="connsiteY435" fmla="*/ 5888663 h 7939849"/>
                <a:gd name="connsiteX436" fmla="*/ 2902518 w 3900299"/>
                <a:gd name="connsiteY436" fmla="*/ 5866151 h 7939849"/>
                <a:gd name="connsiteX437" fmla="*/ 2902777 w 3900299"/>
                <a:gd name="connsiteY437" fmla="*/ 5864009 h 7939849"/>
                <a:gd name="connsiteX438" fmla="*/ 2982635 w 3900299"/>
                <a:gd name="connsiteY438" fmla="*/ 5871093 h 7939849"/>
                <a:gd name="connsiteX439" fmla="*/ 3050527 w 3900299"/>
                <a:gd name="connsiteY439" fmla="*/ 5828449 h 7939849"/>
                <a:gd name="connsiteX440" fmla="*/ 2673718 w 3900299"/>
                <a:gd name="connsiteY440" fmla="*/ 5827079 h 7939849"/>
                <a:gd name="connsiteX441" fmla="*/ 2653667 w 3900299"/>
                <a:gd name="connsiteY441" fmla="*/ 5827821 h 7939849"/>
                <a:gd name="connsiteX442" fmla="*/ 2635473 w 3900299"/>
                <a:gd name="connsiteY442" fmla="*/ 5836283 h 7939849"/>
                <a:gd name="connsiteX443" fmla="*/ 2616363 w 3900299"/>
                <a:gd name="connsiteY443" fmla="*/ 5888771 h 7939849"/>
                <a:gd name="connsiteX444" fmla="*/ 2677313 w 3900299"/>
                <a:gd name="connsiteY444" fmla="*/ 5926073 h 7939849"/>
                <a:gd name="connsiteX445" fmla="*/ 2714617 w 3900299"/>
                <a:gd name="connsiteY445" fmla="*/ 5865125 h 7939849"/>
                <a:gd name="connsiteX446" fmla="*/ 2673718 w 3900299"/>
                <a:gd name="connsiteY446" fmla="*/ 5827079 h 7939849"/>
                <a:gd name="connsiteX447" fmla="*/ 1692049 w 3900299"/>
                <a:gd name="connsiteY447" fmla="*/ 5801227 h 7939849"/>
                <a:gd name="connsiteX448" fmla="*/ 1654040 w 3900299"/>
                <a:gd name="connsiteY448" fmla="*/ 5803659 h 7939849"/>
                <a:gd name="connsiteX449" fmla="*/ 1584253 w 3900299"/>
                <a:gd name="connsiteY449" fmla="*/ 5830211 h 7939849"/>
                <a:gd name="connsiteX450" fmla="*/ 1499306 w 3900299"/>
                <a:gd name="connsiteY450" fmla="*/ 6019917 h 7939849"/>
                <a:gd name="connsiteX451" fmla="*/ 1558289 w 3900299"/>
                <a:gd name="connsiteY451" fmla="*/ 6123993 h 7939849"/>
                <a:gd name="connsiteX452" fmla="*/ 1462295 w 3900299"/>
                <a:gd name="connsiteY452" fmla="*/ 6111619 h 7939849"/>
                <a:gd name="connsiteX453" fmla="*/ 1307561 w 3900299"/>
                <a:gd name="connsiteY453" fmla="*/ 6327879 h 7939849"/>
                <a:gd name="connsiteX454" fmla="*/ 1523822 w 3900299"/>
                <a:gd name="connsiteY454" fmla="*/ 6482611 h 7939849"/>
                <a:gd name="connsiteX455" fmla="*/ 1608480 w 3900299"/>
                <a:gd name="connsiteY455" fmla="*/ 6441993 h 7939849"/>
                <a:gd name="connsiteX456" fmla="*/ 1590035 w 3900299"/>
                <a:gd name="connsiteY456" fmla="*/ 6551263 h 7939849"/>
                <a:gd name="connsiteX457" fmla="*/ 1806295 w 3900299"/>
                <a:gd name="connsiteY457" fmla="*/ 6705995 h 7939849"/>
                <a:gd name="connsiteX458" fmla="*/ 1961029 w 3900299"/>
                <a:gd name="connsiteY458" fmla="*/ 6489735 h 7939849"/>
                <a:gd name="connsiteX459" fmla="*/ 1918733 w 3900299"/>
                <a:gd name="connsiteY459" fmla="*/ 6403303 h 7939849"/>
                <a:gd name="connsiteX460" fmla="*/ 1987564 w 3900299"/>
                <a:gd name="connsiteY460" fmla="*/ 6405703 h 7939849"/>
                <a:gd name="connsiteX461" fmla="*/ 2142298 w 3900299"/>
                <a:gd name="connsiteY461" fmla="*/ 6189443 h 7939849"/>
                <a:gd name="connsiteX462" fmla="*/ 1926038 w 3900299"/>
                <a:gd name="connsiteY462" fmla="*/ 6034711 h 7939849"/>
                <a:gd name="connsiteX463" fmla="*/ 1853659 w 3900299"/>
                <a:gd name="connsiteY463" fmla="*/ 6063715 h 7939849"/>
                <a:gd name="connsiteX464" fmla="*/ 1870300 w 3900299"/>
                <a:gd name="connsiteY464" fmla="*/ 5958391 h 7939849"/>
                <a:gd name="connsiteX465" fmla="*/ 1692049 w 3900299"/>
                <a:gd name="connsiteY465" fmla="*/ 5801227 h 7939849"/>
                <a:gd name="connsiteX466" fmla="*/ 2403560 w 3900299"/>
                <a:gd name="connsiteY466" fmla="*/ 5776267 h 7939849"/>
                <a:gd name="connsiteX467" fmla="*/ 2468862 w 3900299"/>
                <a:gd name="connsiteY467" fmla="*/ 5806705 h 7939849"/>
                <a:gd name="connsiteX468" fmla="*/ 2468358 w 3900299"/>
                <a:gd name="connsiteY468" fmla="*/ 5809069 h 7939849"/>
                <a:gd name="connsiteX469" fmla="*/ 2370029 w 3900299"/>
                <a:gd name="connsiteY469" fmla="*/ 5799227 h 7939849"/>
                <a:gd name="connsiteX470" fmla="*/ 2282239 w 3900299"/>
                <a:gd name="connsiteY470" fmla="*/ 5844597 h 7939849"/>
                <a:gd name="connsiteX471" fmla="*/ 2280900 w 3900299"/>
                <a:gd name="connsiteY471" fmla="*/ 5842587 h 7939849"/>
                <a:gd name="connsiteX472" fmla="*/ 2302363 w 3900299"/>
                <a:gd name="connsiteY472" fmla="*/ 5805563 h 7939849"/>
                <a:gd name="connsiteX473" fmla="*/ 2366304 w 3900299"/>
                <a:gd name="connsiteY473" fmla="*/ 5779721 h 7939849"/>
                <a:gd name="connsiteX474" fmla="*/ 2403560 w 3900299"/>
                <a:gd name="connsiteY474" fmla="*/ 5776267 h 7939849"/>
                <a:gd name="connsiteX475" fmla="*/ 3029393 w 3900299"/>
                <a:gd name="connsiteY475" fmla="*/ 5775179 h 7939849"/>
                <a:gd name="connsiteX476" fmla="*/ 3066434 w 3900299"/>
                <a:gd name="connsiteY476" fmla="*/ 5776357 h 7939849"/>
                <a:gd name="connsiteX477" fmla="*/ 2990469 w 3900299"/>
                <a:gd name="connsiteY477" fmla="*/ 5807527 h 7939849"/>
                <a:gd name="connsiteX478" fmla="*/ 2905893 w 3900299"/>
                <a:gd name="connsiteY478" fmla="*/ 5813999 h 7939849"/>
                <a:gd name="connsiteX479" fmla="*/ 2919991 w 3900299"/>
                <a:gd name="connsiteY479" fmla="*/ 5805277 h 7939849"/>
                <a:gd name="connsiteX480" fmla="*/ 2981858 w 3900299"/>
                <a:gd name="connsiteY480" fmla="*/ 5782831 h 7939849"/>
                <a:gd name="connsiteX481" fmla="*/ 3029393 w 3900299"/>
                <a:gd name="connsiteY481" fmla="*/ 5775179 h 7939849"/>
                <a:gd name="connsiteX482" fmla="*/ 2649109 w 3900299"/>
                <a:gd name="connsiteY482" fmla="*/ 5717807 h 7939849"/>
                <a:gd name="connsiteX483" fmla="*/ 2703973 w 3900299"/>
                <a:gd name="connsiteY483" fmla="*/ 5768843 h 7939849"/>
                <a:gd name="connsiteX484" fmla="*/ 2700715 w 3900299"/>
                <a:gd name="connsiteY484" fmla="*/ 5807145 h 7939849"/>
                <a:gd name="connsiteX485" fmla="*/ 2725990 w 3900299"/>
                <a:gd name="connsiteY485" fmla="*/ 5794843 h 7939849"/>
                <a:gd name="connsiteX486" fmla="*/ 2807752 w 3900299"/>
                <a:gd name="connsiteY486" fmla="*/ 5844883 h 7939849"/>
                <a:gd name="connsiteX487" fmla="*/ 2757711 w 3900299"/>
                <a:gd name="connsiteY487" fmla="*/ 5926647 h 7939849"/>
                <a:gd name="connsiteX488" fmla="*/ 2732900 w 3900299"/>
                <a:gd name="connsiteY488" fmla="*/ 5927563 h 7939849"/>
                <a:gd name="connsiteX489" fmla="*/ 2750344 w 3900299"/>
                <a:gd name="connsiteY489" fmla="*/ 5957547 h 7939849"/>
                <a:gd name="connsiteX490" fmla="*/ 2700302 w 3900299"/>
                <a:gd name="connsiteY490" fmla="*/ 6039313 h 7939849"/>
                <a:gd name="connsiteX491" fmla="*/ 2618539 w 3900299"/>
                <a:gd name="connsiteY491" fmla="*/ 5989271 h 7939849"/>
                <a:gd name="connsiteX492" fmla="*/ 2622345 w 3900299"/>
                <a:gd name="connsiteY492" fmla="*/ 5949503 h 7939849"/>
                <a:gd name="connsiteX493" fmla="*/ 2592955 w 3900299"/>
                <a:gd name="connsiteY493" fmla="*/ 5966299 h 7939849"/>
                <a:gd name="connsiteX494" fmla="*/ 2511192 w 3900299"/>
                <a:gd name="connsiteY494" fmla="*/ 5916257 h 7939849"/>
                <a:gd name="connsiteX495" fmla="*/ 2561233 w 3900299"/>
                <a:gd name="connsiteY495" fmla="*/ 5834495 h 7939849"/>
                <a:gd name="connsiteX496" fmla="*/ 2596071 w 3900299"/>
                <a:gd name="connsiteY496" fmla="*/ 5836461 h 7939849"/>
                <a:gd name="connsiteX497" fmla="*/ 2572169 w 3900299"/>
                <a:gd name="connsiteY497" fmla="*/ 5800565 h 7939849"/>
                <a:gd name="connsiteX498" fmla="*/ 2597804 w 3900299"/>
                <a:gd name="connsiteY498" fmla="*/ 5730155 h 7939849"/>
                <a:gd name="connsiteX499" fmla="*/ 2622210 w 3900299"/>
                <a:gd name="connsiteY499" fmla="*/ 5718801 h 7939849"/>
                <a:gd name="connsiteX500" fmla="*/ 2649109 w 3900299"/>
                <a:gd name="connsiteY500" fmla="*/ 5717807 h 7939849"/>
                <a:gd name="connsiteX501" fmla="*/ 2962257 w 3900299"/>
                <a:gd name="connsiteY501" fmla="*/ 5703719 h 7939849"/>
                <a:gd name="connsiteX502" fmla="*/ 3017122 w 3900299"/>
                <a:gd name="connsiteY502" fmla="*/ 5731391 h 7939849"/>
                <a:gd name="connsiteX503" fmla="*/ 3016882 w 3900299"/>
                <a:gd name="connsiteY503" fmla="*/ 5733605 h 7939849"/>
                <a:gd name="connsiteX504" fmla="*/ 2936806 w 3900299"/>
                <a:gd name="connsiteY504" fmla="*/ 5725619 h 7939849"/>
                <a:gd name="connsiteX505" fmla="*/ 2869134 w 3900299"/>
                <a:gd name="connsiteY505" fmla="*/ 5769165 h 7939849"/>
                <a:gd name="connsiteX506" fmla="*/ 2867911 w 3900299"/>
                <a:gd name="connsiteY506" fmla="*/ 5767301 h 7939849"/>
                <a:gd name="connsiteX507" fmla="*/ 2882626 w 3900299"/>
                <a:gd name="connsiteY507" fmla="*/ 5732393 h 7939849"/>
                <a:gd name="connsiteX508" fmla="*/ 2904178 w 3900299"/>
                <a:gd name="connsiteY508" fmla="*/ 5717697 h 7939849"/>
                <a:gd name="connsiteX509" fmla="*/ 2932425 w 3900299"/>
                <a:gd name="connsiteY509" fmla="*/ 5707413 h 7939849"/>
                <a:gd name="connsiteX510" fmla="*/ 2962257 w 3900299"/>
                <a:gd name="connsiteY510" fmla="*/ 5703719 h 7939849"/>
                <a:gd name="connsiteX511" fmla="*/ 2648076 w 3900299"/>
                <a:gd name="connsiteY511" fmla="*/ 5701293 h 7939849"/>
                <a:gd name="connsiteX512" fmla="*/ 2618432 w 3900299"/>
                <a:gd name="connsiteY512" fmla="*/ 5702389 h 7939849"/>
                <a:gd name="connsiteX513" fmla="*/ 2591533 w 3900299"/>
                <a:gd name="connsiteY513" fmla="*/ 5714901 h 7939849"/>
                <a:gd name="connsiteX514" fmla="*/ 2563279 w 3900299"/>
                <a:gd name="connsiteY514" fmla="*/ 5792499 h 7939849"/>
                <a:gd name="connsiteX515" fmla="*/ 2589621 w 3900299"/>
                <a:gd name="connsiteY515" fmla="*/ 5832061 h 7939849"/>
                <a:gd name="connsiteX516" fmla="*/ 2551229 w 3900299"/>
                <a:gd name="connsiteY516" fmla="*/ 5829895 h 7939849"/>
                <a:gd name="connsiteX517" fmla="*/ 2496078 w 3900299"/>
                <a:gd name="connsiteY517" fmla="*/ 5920007 h 7939849"/>
                <a:gd name="connsiteX518" fmla="*/ 2586188 w 3900299"/>
                <a:gd name="connsiteY518" fmla="*/ 5975157 h 7939849"/>
                <a:gd name="connsiteX519" fmla="*/ 2618579 w 3900299"/>
                <a:gd name="connsiteY519" fmla="*/ 5956645 h 7939849"/>
                <a:gd name="connsiteX520" fmla="*/ 2614386 w 3900299"/>
                <a:gd name="connsiteY520" fmla="*/ 6000471 h 7939849"/>
                <a:gd name="connsiteX521" fmla="*/ 2704495 w 3900299"/>
                <a:gd name="connsiteY521" fmla="*/ 6055623 h 7939849"/>
                <a:gd name="connsiteX522" fmla="*/ 2759647 w 3900299"/>
                <a:gd name="connsiteY522" fmla="*/ 5965513 h 7939849"/>
                <a:gd name="connsiteX523" fmla="*/ 2740421 w 3900299"/>
                <a:gd name="connsiteY523" fmla="*/ 5932467 h 7939849"/>
                <a:gd name="connsiteX524" fmla="*/ 2767766 w 3900299"/>
                <a:gd name="connsiteY524" fmla="*/ 5931457 h 7939849"/>
                <a:gd name="connsiteX525" fmla="*/ 2822917 w 3900299"/>
                <a:gd name="connsiteY525" fmla="*/ 5841345 h 7939849"/>
                <a:gd name="connsiteX526" fmla="*/ 2732805 w 3900299"/>
                <a:gd name="connsiteY526" fmla="*/ 5786193 h 7939849"/>
                <a:gd name="connsiteX527" fmla="*/ 2704949 w 3900299"/>
                <a:gd name="connsiteY527" fmla="*/ 5799751 h 7939849"/>
                <a:gd name="connsiteX528" fmla="*/ 2708542 w 3900299"/>
                <a:gd name="connsiteY528" fmla="*/ 5757541 h 7939849"/>
                <a:gd name="connsiteX529" fmla="*/ 2648076 w 3900299"/>
                <a:gd name="connsiteY529" fmla="*/ 5701293 h 7939849"/>
                <a:gd name="connsiteX530" fmla="*/ 2906677 w 3900299"/>
                <a:gd name="connsiteY530" fmla="*/ 5649487 h 7939849"/>
                <a:gd name="connsiteX531" fmla="*/ 2971978 w 3900299"/>
                <a:gd name="connsiteY531" fmla="*/ 5679927 h 7939849"/>
                <a:gd name="connsiteX532" fmla="*/ 2971473 w 3900299"/>
                <a:gd name="connsiteY532" fmla="*/ 5682285 h 7939849"/>
                <a:gd name="connsiteX533" fmla="*/ 2873146 w 3900299"/>
                <a:gd name="connsiteY533" fmla="*/ 5672445 h 7939849"/>
                <a:gd name="connsiteX534" fmla="*/ 2785356 w 3900299"/>
                <a:gd name="connsiteY534" fmla="*/ 5717815 h 7939849"/>
                <a:gd name="connsiteX535" fmla="*/ 2784018 w 3900299"/>
                <a:gd name="connsiteY535" fmla="*/ 5715807 h 7939849"/>
                <a:gd name="connsiteX536" fmla="*/ 2805480 w 3900299"/>
                <a:gd name="connsiteY536" fmla="*/ 5678783 h 7939849"/>
                <a:gd name="connsiteX537" fmla="*/ 2869420 w 3900299"/>
                <a:gd name="connsiteY537" fmla="*/ 5652939 h 7939849"/>
                <a:gd name="connsiteX538" fmla="*/ 2906677 w 3900299"/>
                <a:gd name="connsiteY538" fmla="*/ 5649487 h 7939849"/>
                <a:gd name="connsiteX539" fmla="*/ 2461013 w 3900299"/>
                <a:gd name="connsiteY539" fmla="*/ 5511165 h 7939849"/>
                <a:gd name="connsiteX540" fmla="*/ 2463375 w 3900299"/>
                <a:gd name="connsiteY540" fmla="*/ 5511669 h 7939849"/>
                <a:gd name="connsiteX541" fmla="*/ 2453533 w 3900299"/>
                <a:gd name="connsiteY541" fmla="*/ 5609997 h 7939849"/>
                <a:gd name="connsiteX542" fmla="*/ 2498901 w 3900299"/>
                <a:gd name="connsiteY542" fmla="*/ 5697787 h 7939849"/>
                <a:gd name="connsiteX543" fmla="*/ 2496893 w 3900299"/>
                <a:gd name="connsiteY543" fmla="*/ 5699125 h 7939849"/>
                <a:gd name="connsiteX544" fmla="*/ 2434026 w 3900299"/>
                <a:gd name="connsiteY544" fmla="*/ 5613721 h 7939849"/>
                <a:gd name="connsiteX545" fmla="*/ 2452323 w 3900299"/>
                <a:gd name="connsiteY545" fmla="*/ 5514803 h 7939849"/>
                <a:gd name="connsiteX546" fmla="*/ 2461013 w 3900299"/>
                <a:gd name="connsiteY546" fmla="*/ 5511165 h 7939849"/>
                <a:gd name="connsiteX547" fmla="*/ 2517223 w 3900299"/>
                <a:gd name="connsiteY547" fmla="*/ 5485771 h 7939849"/>
                <a:gd name="connsiteX548" fmla="*/ 2519437 w 3900299"/>
                <a:gd name="connsiteY548" fmla="*/ 5486011 h 7939849"/>
                <a:gd name="connsiteX549" fmla="*/ 2511454 w 3900299"/>
                <a:gd name="connsiteY549" fmla="*/ 5566085 h 7939849"/>
                <a:gd name="connsiteX550" fmla="*/ 2554998 w 3900299"/>
                <a:gd name="connsiteY550" fmla="*/ 5633759 h 7939849"/>
                <a:gd name="connsiteX551" fmla="*/ 2553133 w 3900299"/>
                <a:gd name="connsiteY551" fmla="*/ 5634983 h 7939849"/>
                <a:gd name="connsiteX552" fmla="*/ 2493246 w 3900299"/>
                <a:gd name="connsiteY552" fmla="*/ 5570469 h 7939849"/>
                <a:gd name="connsiteX553" fmla="*/ 2509137 w 3900299"/>
                <a:gd name="connsiteY553" fmla="*/ 5489321 h 7939849"/>
                <a:gd name="connsiteX554" fmla="*/ 2517223 w 3900299"/>
                <a:gd name="connsiteY554" fmla="*/ 5485771 h 7939849"/>
                <a:gd name="connsiteX555" fmla="*/ 2568496 w 3900299"/>
                <a:gd name="connsiteY555" fmla="*/ 5462629 h 7939849"/>
                <a:gd name="connsiteX556" fmla="*/ 2599665 w 3900299"/>
                <a:gd name="connsiteY556" fmla="*/ 5538595 h 7939849"/>
                <a:gd name="connsiteX557" fmla="*/ 2606386 w 3900299"/>
                <a:gd name="connsiteY557" fmla="*/ 5620689 h 7939849"/>
                <a:gd name="connsiteX558" fmla="*/ 2728610 w 3900299"/>
                <a:gd name="connsiteY558" fmla="*/ 5701449 h 7939849"/>
                <a:gd name="connsiteX559" fmla="*/ 2723422 w 3900299"/>
                <a:gd name="connsiteY559" fmla="*/ 5762429 h 7939849"/>
                <a:gd name="connsiteX560" fmla="*/ 2763663 w 3900299"/>
                <a:gd name="connsiteY560" fmla="*/ 5742843 h 7939849"/>
                <a:gd name="connsiteX561" fmla="*/ 2893843 w 3900299"/>
                <a:gd name="connsiteY561" fmla="*/ 5822517 h 7939849"/>
                <a:gd name="connsiteX562" fmla="*/ 2853133 w 3900299"/>
                <a:gd name="connsiteY562" fmla="*/ 5934527 h 7939849"/>
                <a:gd name="connsiteX563" fmla="*/ 2951064 w 3900299"/>
                <a:gd name="connsiteY563" fmla="*/ 5946343 h 7939849"/>
                <a:gd name="connsiteX564" fmla="*/ 3033392 w 3900299"/>
                <a:gd name="connsiteY564" fmla="*/ 5890553 h 7939849"/>
                <a:gd name="connsiteX565" fmla="*/ 3034934 w 3900299"/>
                <a:gd name="connsiteY565" fmla="*/ 5893029 h 7939849"/>
                <a:gd name="connsiteX566" fmla="*/ 2956847 w 3900299"/>
                <a:gd name="connsiteY566" fmla="*/ 5970371 h 7939849"/>
                <a:gd name="connsiteX567" fmla="*/ 2852120 w 3900299"/>
                <a:gd name="connsiteY567" fmla="*/ 5937027 h 7939849"/>
                <a:gd name="connsiteX568" fmla="*/ 2852290 w 3900299"/>
                <a:gd name="connsiteY568" fmla="*/ 5935063 h 7939849"/>
                <a:gd name="connsiteX569" fmla="*/ 2814170 w 3900299"/>
                <a:gd name="connsiteY569" fmla="*/ 5952699 h 7939849"/>
                <a:gd name="connsiteX570" fmla="*/ 2774665 w 3900299"/>
                <a:gd name="connsiteY570" fmla="*/ 5954159 h 7939849"/>
                <a:gd name="connsiteX571" fmla="*/ 2802439 w 3900299"/>
                <a:gd name="connsiteY571" fmla="*/ 6001899 h 7939849"/>
                <a:gd name="connsiteX572" fmla="*/ 2804566 w 3900299"/>
                <a:gd name="connsiteY572" fmla="*/ 6036357 h 7939849"/>
                <a:gd name="connsiteX573" fmla="*/ 2890076 w 3900299"/>
                <a:gd name="connsiteY573" fmla="*/ 6100331 h 7939849"/>
                <a:gd name="connsiteX574" fmla="*/ 2876298 w 3900299"/>
                <a:gd name="connsiteY574" fmla="*/ 6209373 h 7939849"/>
                <a:gd name="connsiteX575" fmla="*/ 2873393 w 3900299"/>
                <a:gd name="connsiteY575" fmla="*/ 6209655 h 7939849"/>
                <a:gd name="connsiteX576" fmla="*/ 2867496 w 3900299"/>
                <a:gd name="connsiteY576" fmla="*/ 6110383 h 7939849"/>
                <a:gd name="connsiteX577" fmla="*/ 2804169 w 3900299"/>
                <a:gd name="connsiteY577" fmla="*/ 6042481 h 7939849"/>
                <a:gd name="connsiteX578" fmla="*/ 2775567 w 3900299"/>
                <a:gd name="connsiteY578" fmla="*/ 6101439 h 7939849"/>
                <a:gd name="connsiteX579" fmla="*/ 2831939 w 3900299"/>
                <a:gd name="connsiteY579" fmla="*/ 6166057 h 7939849"/>
                <a:gd name="connsiteX580" fmla="*/ 2809428 w 3900299"/>
                <a:gd name="connsiteY580" fmla="*/ 6250403 h 7939849"/>
                <a:gd name="connsiteX581" fmla="*/ 2807284 w 3900299"/>
                <a:gd name="connsiteY581" fmla="*/ 6250143 h 7939849"/>
                <a:gd name="connsiteX582" fmla="*/ 2814370 w 3900299"/>
                <a:gd name="connsiteY582" fmla="*/ 6170285 h 7939849"/>
                <a:gd name="connsiteX583" fmla="*/ 2773217 w 3900299"/>
                <a:gd name="connsiteY583" fmla="*/ 6103557 h 7939849"/>
                <a:gd name="connsiteX584" fmla="*/ 2722765 w 3900299"/>
                <a:gd name="connsiteY584" fmla="*/ 6132079 h 7939849"/>
                <a:gd name="connsiteX585" fmla="*/ 2671645 w 3900299"/>
                <a:gd name="connsiteY585" fmla="*/ 6131447 h 7939849"/>
                <a:gd name="connsiteX586" fmla="*/ 2666404 w 3900299"/>
                <a:gd name="connsiteY586" fmla="*/ 6205905 h 7939849"/>
                <a:gd name="connsiteX587" fmla="*/ 2709949 w 3900299"/>
                <a:gd name="connsiteY587" fmla="*/ 6273577 h 7939849"/>
                <a:gd name="connsiteX588" fmla="*/ 2708085 w 3900299"/>
                <a:gd name="connsiteY588" fmla="*/ 6274799 h 7939849"/>
                <a:gd name="connsiteX589" fmla="*/ 2648198 w 3900299"/>
                <a:gd name="connsiteY589" fmla="*/ 6210285 h 7939849"/>
                <a:gd name="connsiteX590" fmla="*/ 2663881 w 3900299"/>
                <a:gd name="connsiteY590" fmla="*/ 6129373 h 7939849"/>
                <a:gd name="connsiteX591" fmla="*/ 2592585 w 3900299"/>
                <a:gd name="connsiteY591" fmla="*/ 6052403 h 7939849"/>
                <a:gd name="connsiteX592" fmla="*/ 2598643 w 3900299"/>
                <a:gd name="connsiteY592" fmla="*/ 5989089 h 7939849"/>
                <a:gd name="connsiteX593" fmla="*/ 2551852 w 3900299"/>
                <a:gd name="connsiteY593" fmla="*/ 6015831 h 7939849"/>
                <a:gd name="connsiteX594" fmla="*/ 2524456 w 3900299"/>
                <a:gd name="connsiteY594" fmla="*/ 6018417 h 7939849"/>
                <a:gd name="connsiteX595" fmla="*/ 2458895 w 3900299"/>
                <a:gd name="connsiteY595" fmla="*/ 6095409 h 7939849"/>
                <a:gd name="connsiteX596" fmla="*/ 2349854 w 3900299"/>
                <a:gd name="connsiteY596" fmla="*/ 6081629 h 7939849"/>
                <a:gd name="connsiteX597" fmla="*/ 2349572 w 3900299"/>
                <a:gd name="connsiteY597" fmla="*/ 6078723 h 7939849"/>
                <a:gd name="connsiteX598" fmla="*/ 2448845 w 3900299"/>
                <a:gd name="connsiteY598" fmla="*/ 6072829 h 7939849"/>
                <a:gd name="connsiteX599" fmla="*/ 2513052 w 3900299"/>
                <a:gd name="connsiteY599" fmla="*/ 6017677 h 7939849"/>
                <a:gd name="connsiteX600" fmla="*/ 2456398 w 3900299"/>
                <a:gd name="connsiteY600" fmla="*/ 5992531 h 7939849"/>
                <a:gd name="connsiteX601" fmla="*/ 2393185 w 3900299"/>
                <a:gd name="connsiteY601" fmla="*/ 6037255 h 7939849"/>
                <a:gd name="connsiteX602" fmla="*/ 2308840 w 3900299"/>
                <a:gd name="connsiteY602" fmla="*/ 6014743 h 7939849"/>
                <a:gd name="connsiteX603" fmla="*/ 2309098 w 3900299"/>
                <a:gd name="connsiteY603" fmla="*/ 6012599 h 7939849"/>
                <a:gd name="connsiteX604" fmla="*/ 2388956 w 3900299"/>
                <a:gd name="connsiteY604" fmla="*/ 6019681 h 7939849"/>
                <a:gd name="connsiteX605" fmla="*/ 2449769 w 3900299"/>
                <a:gd name="connsiteY605" fmla="*/ 5986135 h 7939849"/>
                <a:gd name="connsiteX606" fmla="*/ 2422707 w 3900299"/>
                <a:gd name="connsiteY606" fmla="*/ 5939113 h 7939849"/>
                <a:gd name="connsiteX607" fmla="*/ 2352431 w 3900299"/>
                <a:gd name="connsiteY607" fmla="*/ 5966765 h 7939849"/>
                <a:gd name="connsiteX608" fmla="*/ 2267853 w 3900299"/>
                <a:gd name="connsiteY608" fmla="*/ 5973235 h 7939849"/>
                <a:gd name="connsiteX609" fmla="*/ 2281951 w 3900299"/>
                <a:gd name="connsiteY609" fmla="*/ 5964513 h 7939849"/>
                <a:gd name="connsiteX610" fmla="*/ 2343819 w 3900299"/>
                <a:gd name="connsiteY610" fmla="*/ 5942065 h 7939849"/>
                <a:gd name="connsiteX611" fmla="*/ 2421501 w 3900299"/>
                <a:gd name="connsiteY611" fmla="*/ 5934909 h 7939849"/>
                <a:gd name="connsiteX612" fmla="*/ 2424846 w 3900299"/>
                <a:gd name="connsiteY612" fmla="*/ 5875521 h 7939849"/>
                <a:gd name="connsiteX613" fmla="*/ 2353346 w 3900299"/>
                <a:gd name="connsiteY613" fmla="*/ 5871725 h 7939849"/>
                <a:gd name="connsiteX614" fmla="*/ 2285674 w 3900299"/>
                <a:gd name="connsiteY614" fmla="*/ 5915271 h 7939849"/>
                <a:gd name="connsiteX615" fmla="*/ 2284449 w 3900299"/>
                <a:gd name="connsiteY615" fmla="*/ 5913407 h 7939849"/>
                <a:gd name="connsiteX616" fmla="*/ 2299166 w 3900299"/>
                <a:gd name="connsiteY616" fmla="*/ 5878497 h 7939849"/>
                <a:gd name="connsiteX617" fmla="*/ 2320717 w 3900299"/>
                <a:gd name="connsiteY617" fmla="*/ 5863803 h 7939849"/>
                <a:gd name="connsiteX618" fmla="*/ 2348963 w 3900299"/>
                <a:gd name="connsiteY618" fmla="*/ 5853517 h 7939849"/>
                <a:gd name="connsiteX619" fmla="*/ 2428284 w 3900299"/>
                <a:gd name="connsiteY619" fmla="*/ 5867409 h 7939849"/>
                <a:gd name="connsiteX620" fmla="*/ 2501345 w 3900299"/>
                <a:gd name="connsiteY620" fmla="*/ 5805977 h 7939849"/>
                <a:gd name="connsiteX621" fmla="*/ 2556811 w 3900299"/>
                <a:gd name="connsiteY621" fmla="*/ 5809107 h 7939849"/>
                <a:gd name="connsiteX622" fmla="*/ 2518756 w 3900299"/>
                <a:gd name="connsiteY622" fmla="*/ 5751955 h 7939849"/>
                <a:gd name="connsiteX623" fmla="*/ 2559572 w 3900299"/>
                <a:gd name="connsiteY623" fmla="*/ 5639851 h 7939849"/>
                <a:gd name="connsiteX624" fmla="*/ 2598430 w 3900299"/>
                <a:gd name="connsiteY624" fmla="*/ 5621775 h 7939849"/>
                <a:gd name="connsiteX625" fmla="*/ 2604742 w 3900299"/>
                <a:gd name="connsiteY625" fmla="*/ 5620913 h 7939849"/>
                <a:gd name="connsiteX626" fmla="*/ 2574967 w 3900299"/>
                <a:gd name="connsiteY626" fmla="*/ 5547209 h 7939849"/>
                <a:gd name="connsiteX627" fmla="*/ 2568496 w 3900299"/>
                <a:gd name="connsiteY627" fmla="*/ 5462629 h 7939849"/>
                <a:gd name="connsiteX628" fmla="*/ 2618546 w 3900299"/>
                <a:gd name="connsiteY628" fmla="*/ 5461385 h 7939849"/>
                <a:gd name="connsiteX629" fmla="*/ 2676969 w 3900299"/>
                <a:gd name="connsiteY629" fmla="*/ 5526255 h 7939849"/>
                <a:gd name="connsiteX630" fmla="*/ 2654457 w 3900299"/>
                <a:gd name="connsiteY630" fmla="*/ 5610601 h 7939849"/>
                <a:gd name="connsiteX631" fmla="*/ 2652314 w 3900299"/>
                <a:gd name="connsiteY631" fmla="*/ 5610339 h 7939849"/>
                <a:gd name="connsiteX632" fmla="*/ 2659398 w 3900299"/>
                <a:gd name="connsiteY632" fmla="*/ 5530481 h 7939849"/>
                <a:gd name="connsiteX633" fmla="*/ 2616755 w 3900299"/>
                <a:gd name="connsiteY633" fmla="*/ 5462593 h 7939849"/>
                <a:gd name="connsiteX634" fmla="*/ 2618546 w 3900299"/>
                <a:gd name="connsiteY634" fmla="*/ 5461385 h 7939849"/>
                <a:gd name="connsiteX635" fmla="*/ 2682734 w 3900299"/>
                <a:gd name="connsiteY635" fmla="*/ 5456107 h 7939849"/>
                <a:gd name="connsiteX636" fmla="*/ 2749720 w 3900299"/>
                <a:gd name="connsiteY636" fmla="*/ 5521117 h 7939849"/>
                <a:gd name="connsiteX637" fmla="*/ 2735942 w 3900299"/>
                <a:gd name="connsiteY637" fmla="*/ 5630157 h 7939849"/>
                <a:gd name="connsiteX638" fmla="*/ 2733037 w 3900299"/>
                <a:gd name="connsiteY638" fmla="*/ 5630439 h 7939849"/>
                <a:gd name="connsiteX639" fmla="*/ 2727140 w 3900299"/>
                <a:gd name="connsiteY639" fmla="*/ 5531165 h 7939849"/>
                <a:gd name="connsiteX640" fmla="*/ 2657332 w 3900299"/>
                <a:gd name="connsiteY640" fmla="*/ 5460335 h 7939849"/>
                <a:gd name="connsiteX641" fmla="*/ 2659487 w 3900299"/>
                <a:gd name="connsiteY641" fmla="*/ 5458365 h 7939849"/>
                <a:gd name="connsiteX642" fmla="*/ 2682734 w 3900299"/>
                <a:gd name="connsiteY642" fmla="*/ 5456107 h 7939849"/>
                <a:gd name="connsiteX643" fmla="*/ 2591126 w 3900299"/>
                <a:gd name="connsiteY643" fmla="*/ 5419605 h 7939849"/>
                <a:gd name="connsiteX644" fmla="*/ 2553389 w 3900299"/>
                <a:gd name="connsiteY644" fmla="*/ 5424759 h 7939849"/>
                <a:gd name="connsiteX645" fmla="*/ 2485688 w 3900299"/>
                <a:gd name="connsiteY645" fmla="*/ 5456251 h 7939849"/>
                <a:gd name="connsiteX646" fmla="*/ 2414576 w 3900299"/>
                <a:gd name="connsiteY646" fmla="*/ 5651565 h 7939849"/>
                <a:gd name="connsiteX647" fmla="*/ 2480877 w 3900299"/>
                <a:gd name="connsiteY647" fmla="*/ 5751139 h 7939849"/>
                <a:gd name="connsiteX648" fmla="*/ 2384242 w 3900299"/>
                <a:gd name="connsiteY648" fmla="*/ 5745687 h 7939849"/>
                <a:gd name="connsiteX649" fmla="*/ 2245428 w 3900299"/>
                <a:gd name="connsiteY649" fmla="*/ 5972493 h 7939849"/>
                <a:gd name="connsiteX650" fmla="*/ 2472237 w 3900299"/>
                <a:gd name="connsiteY650" fmla="*/ 6111307 h 7939849"/>
                <a:gd name="connsiteX651" fmla="*/ 2553762 w 3900299"/>
                <a:gd name="connsiteY651" fmla="*/ 6064717 h 7939849"/>
                <a:gd name="connsiteX652" fmla="*/ 2543206 w 3900299"/>
                <a:gd name="connsiteY652" fmla="*/ 6175027 h 7939849"/>
                <a:gd name="connsiteX653" fmla="*/ 2770014 w 3900299"/>
                <a:gd name="connsiteY653" fmla="*/ 6313841 h 7939849"/>
                <a:gd name="connsiteX654" fmla="*/ 2908828 w 3900299"/>
                <a:gd name="connsiteY654" fmla="*/ 6087033 h 7939849"/>
                <a:gd name="connsiteX655" fmla="*/ 2860437 w 3900299"/>
                <a:gd name="connsiteY655" fmla="*/ 6003859 h 7939849"/>
                <a:gd name="connsiteX656" fmla="*/ 2929264 w 3900299"/>
                <a:gd name="connsiteY656" fmla="*/ 6001313 h 7939849"/>
                <a:gd name="connsiteX657" fmla="*/ 3068077 w 3900299"/>
                <a:gd name="connsiteY657" fmla="*/ 5774505 h 7939849"/>
                <a:gd name="connsiteX658" fmla="*/ 2841269 w 3900299"/>
                <a:gd name="connsiteY658" fmla="*/ 5635693 h 7939849"/>
                <a:gd name="connsiteX659" fmla="*/ 2771158 w 3900299"/>
                <a:gd name="connsiteY659" fmla="*/ 5669817 h 7939849"/>
                <a:gd name="connsiteX660" fmla="*/ 2780197 w 3900299"/>
                <a:gd name="connsiteY660" fmla="*/ 5563571 h 7939849"/>
                <a:gd name="connsiteX661" fmla="*/ 2591126 w 3900299"/>
                <a:gd name="connsiteY661" fmla="*/ 5419605 h 7939849"/>
                <a:gd name="connsiteX662" fmla="*/ 533407 w 3900299"/>
                <a:gd name="connsiteY662" fmla="*/ 4719361 h 7939849"/>
                <a:gd name="connsiteX663" fmla="*/ 384387 w 3900299"/>
                <a:gd name="connsiteY663" fmla="*/ 4889617 h 7939849"/>
                <a:gd name="connsiteX664" fmla="*/ 413175 w 3900299"/>
                <a:gd name="connsiteY664" fmla="*/ 5322435 h 7939849"/>
                <a:gd name="connsiteX665" fmla="*/ 583432 w 3900299"/>
                <a:gd name="connsiteY665" fmla="*/ 5471455 h 7939849"/>
                <a:gd name="connsiteX666" fmla="*/ 732452 w 3900299"/>
                <a:gd name="connsiteY666" fmla="*/ 5301199 h 7939849"/>
                <a:gd name="connsiteX667" fmla="*/ 703663 w 3900299"/>
                <a:gd name="connsiteY667" fmla="*/ 4868381 h 7939849"/>
                <a:gd name="connsiteX668" fmla="*/ 533407 w 3900299"/>
                <a:gd name="connsiteY668" fmla="*/ 4719361 h 7939849"/>
                <a:gd name="connsiteX669" fmla="*/ 1008192 w 3900299"/>
                <a:gd name="connsiteY669" fmla="*/ 4670547 h 7939849"/>
                <a:gd name="connsiteX670" fmla="*/ 892407 w 3900299"/>
                <a:gd name="connsiteY670" fmla="*/ 4830755 h 7939849"/>
                <a:gd name="connsiteX671" fmla="*/ 958942 w 3900299"/>
                <a:gd name="connsiteY671" fmla="*/ 5244109 h 7939849"/>
                <a:gd name="connsiteX672" fmla="*/ 1119151 w 3900299"/>
                <a:gd name="connsiteY672" fmla="*/ 5359893 h 7939849"/>
                <a:gd name="connsiteX673" fmla="*/ 1119151 w 3900299"/>
                <a:gd name="connsiteY673" fmla="*/ 5359895 h 7939849"/>
                <a:gd name="connsiteX674" fmla="*/ 1234935 w 3900299"/>
                <a:gd name="connsiteY674" fmla="*/ 5199685 h 7939849"/>
                <a:gd name="connsiteX675" fmla="*/ 1168401 w 3900299"/>
                <a:gd name="connsiteY675" fmla="*/ 4786331 h 7939849"/>
                <a:gd name="connsiteX676" fmla="*/ 1008192 w 3900299"/>
                <a:gd name="connsiteY676" fmla="*/ 4670547 h 7939849"/>
                <a:gd name="connsiteX677" fmla="*/ 1531925 w 3900299"/>
                <a:gd name="connsiteY677" fmla="*/ 4441729 h 7939849"/>
                <a:gd name="connsiteX678" fmla="*/ 1468439 w 3900299"/>
                <a:gd name="connsiteY678" fmla="*/ 4444159 h 7939849"/>
                <a:gd name="connsiteX679" fmla="*/ 1350576 w 3900299"/>
                <a:gd name="connsiteY679" fmla="*/ 4637297 h 7939849"/>
                <a:gd name="connsiteX680" fmla="*/ 1452623 w 3900299"/>
                <a:gd name="connsiteY680" fmla="*/ 5058899 h 7939849"/>
                <a:gd name="connsiteX681" fmla="*/ 1645761 w 3900299"/>
                <a:gd name="connsiteY681" fmla="*/ 5176761 h 7939849"/>
                <a:gd name="connsiteX682" fmla="*/ 1763624 w 3900299"/>
                <a:gd name="connsiteY682" fmla="*/ 4983623 h 7939849"/>
                <a:gd name="connsiteX683" fmla="*/ 1661578 w 3900299"/>
                <a:gd name="connsiteY683" fmla="*/ 4562021 h 7939849"/>
                <a:gd name="connsiteX684" fmla="*/ 1531925 w 3900299"/>
                <a:gd name="connsiteY684" fmla="*/ 4441729 h 7939849"/>
                <a:gd name="connsiteX685" fmla="*/ 1948546 w 3900299"/>
                <a:gd name="connsiteY685" fmla="*/ 4259055 h 7939849"/>
                <a:gd name="connsiteX686" fmla="*/ 1893296 w 3900299"/>
                <a:gd name="connsiteY686" fmla="*/ 4264355 h 7939849"/>
                <a:gd name="connsiteX687" fmla="*/ 1800169 w 3900299"/>
                <a:gd name="connsiteY687" fmla="*/ 4438711 h 7939849"/>
                <a:gd name="connsiteX688" fmla="*/ 1921826 w 3900299"/>
                <a:gd name="connsiteY688" fmla="*/ 4839319 h 7939849"/>
                <a:gd name="connsiteX689" fmla="*/ 2096183 w 3900299"/>
                <a:gd name="connsiteY689" fmla="*/ 4932447 h 7939849"/>
                <a:gd name="connsiteX690" fmla="*/ 2096183 w 3900299"/>
                <a:gd name="connsiteY690" fmla="*/ 4932449 h 7939849"/>
                <a:gd name="connsiteX691" fmla="*/ 2189310 w 3900299"/>
                <a:gd name="connsiteY691" fmla="*/ 4758091 h 7939849"/>
                <a:gd name="connsiteX692" fmla="*/ 2067653 w 3900299"/>
                <a:gd name="connsiteY692" fmla="*/ 4357481 h 7939849"/>
                <a:gd name="connsiteX693" fmla="*/ 1948546 w 3900299"/>
                <a:gd name="connsiteY693" fmla="*/ 4259055 h 7939849"/>
                <a:gd name="connsiteX694" fmla="*/ 2429048 w 3900299"/>
                <a:gd name="connsiteY694" fmla="*/ 4037789 h 7939849"/>
                <a:gd name="connsiteX695" fmla="*/ 2365562 w 3900299"/>
                <a:gd name="connsiteY695" fmla="*/ 4040219 h 7939849"/>
                <a:gd name="connsiteX696" fmla="*/ 2247699 w 3900299"/>
                <a:gd name="connsiteY696" fmla="*/ 4233357 h 7939849"/>
                <a:gd name="connsiteX697" fmla="*/ 2349746 w 3900299"/>
                <a:gd name="connsiteY697" fmla="*/ 4654959 h 7939849"/>
                <a:gd name="connsiteX698" fmla="*/ 2542884 w 3900299"/>
                <a:gd name="connsiteY698" fmla="*/ 4772821 h 7939849"/>
                <a:gd name="connsiteX699" fmla="*/ 2660747 w 3900299"/>
                <a:gd name="connsiteY699" fmla="*/ 4579683 h 7939849"/>
                <a:gd name="connsiteX700" fmla="*/ 2558701 w 3900299"/>
                <a:gd name="connsiteY700" fmla="*/ 4158081 h 7939849"/>
                <a:gd name="connsiteX701" fmla="*/ 2429048 w 3900299"/>
                <a:gd name="connsiteY701" fmla="*/ 4037789 h 7939849"/>
                <a:gd name="connsiteX702" fmla="*/ 1329512 w 3900299"/>
                <a:gd name="connsiteY702" fmla="*/ 3614425 h 7939849"/>
                <a:gd name="connsiteX703" fmla="*/ 82924 w 3900299"/>
                <a:gd name="connsiteY703" fmla="*/ 3871233 h 7939849"/>
                <a:gd name="connsiteX704" fmla="*/ 82924 w 3900299"/>
                <a:gd name="connsiteY704" fmla="*/ 4107715 h 7939849"/>
                <a:gd name="connsiteX705" fmla="*/ 1404529 w 3900299"/>
                <a:gd name="connsiteY705" fmla="*/ 3814473 h 7939849"/>
                <a:gd name="connsiteX706" fmla="*/ 1329512 w 3900299"/>
                <a:gd name="connsiteY706" fmla="*/ 3614425 h 7939849"/>
                <a:gd name="connsiteX707" fmla="*/ 2577531 w 3900299"/>
                <a:gd name="connsiteY707" fmla="*/ 3330325 h 7939849"/>
                <a:gd name="connsiteX708" fmla="*/ 158510 w 3900299"/>
                <a:gd name="connsiteY708" fmla="*/ 4301545 h 7939849"/>
                <a:gd name="connsiteX709" fmla="*/ 158510 w 3900299"/>
                <a:gd name="connsiteY709" fmla="*/ 4538029 h 7939849"/>
                <a:gd name="connsiteX710" fmla="*/ 2615631 w 3900299"/>
                <a:gd name="connsiteY710" fmla="*/ 3576333 h 7939849"/>
                <a:gd name="connsiteX711" fmla="*/ 2577531 w 3900299"/>
                <a:gd name="connsiteY711" fmla="*/ 3330325 h 7939849"/>
                <a:gd name="connsiteX712" fmla="*/ 2501945 w 3900299"/>
                <a:gd name="connsiteY712" fmla="*/ 2900011 h 7939849"/>
                <a:gd name="connsiteX713" fmla="*/ 1514740 w 3900299"/>
                <a:gd name="connsiteY713" fmla="*/ 3539167 h 7939849"/>
                <a:gd name="connsiteX714" fmla="*/ 1607738 w 3900299"/>
                <a:gd name="connsiteY714" fmla="*/ 3731361 h 7939849"/>
                <a:gd name="connsiteX715" fmla="*/ 2540045 w 3900299"/>
                <a:gd name="connsiteY715" fmla="*/ 3146019 h 7939849"/>
                <a:gd name="connsiteX716" fmla="*/ 2501945 w 3900299"/>
                <a:gd name="connsiteY716" fmla="*/ 2900011 h 7939849"/>
                <a:gd name="connsiteX717" fmla="*/ 1155698 w 3900299"/>
                <a:gd name="connsiteY717" fmla="*/ 1137705 h 7939849"/>
                <a:gd name="connsiteX718" fmla="*/ 1269309 w 3900299"/>
                <a:gd name="connsiteY718" fmla="*/ 2142801 h 7939849"/>
                <a:gd name="connsiteX719" fmla="*/ 1188489 w 3900299"/>
                <a:gd name="connsiteY719" fmla="*/ 3215267 h 7939849"/>
                <a:gd name="connsiteX720" fmla="*/ 1347743 w 3900299"/>
                <a:gd name="connsiteY720" fmla="*/ 2158245 h 7939849"/>
                <a:gd name="connsiteX721" fmla="*/ 1155698 w 3900299"/>
                <a:gd name="connsiteY721" fmla="*/ 1137705 h 7939849"/>
                <a:gd name="connsiteX722" fmla="*/ 599989 w 3900299"/>
                <a:gd name="connsiteY722" fmla="*/ 1086377 h 7939849"/>
                <a:gd name="connsiteX723" fmla="*/ 713600 w 3900299"/>
                <a:gd name="connsiteY723" fmla="*/ 2091473 h 7939849"/>
                <a:gd name="connsiteX724" fmla="*/ 632780 w 3900299"/>
                <a:gd name="connsiteY724" fmla="*/ 3163939 h 7939849"/>
                <a:gd name="connsiteX725" fmla="*/ 792034 w 3900299"/>
                <a:gd name="connsiteY725" fmla="*/ 2106917 h 7939849"/>
                <a:gd name="connsiteX726" fmla="*/ 599989 w 3900299"/>
                <a:gd name="connsiteY726" fmla="*/ 1086377 h 7939849"/>
                <a:gd name="connsiteX727" fmla="*/ 1654274 w 3900299"/>
                <a:gd name="connsiteY727" fmla="*/ 1079189 h 7939849"/>
                <a:gd name="connsiteX728" fmla="*/ 1767885 w 3900299"/>
                <a:gd name="connsiteY728" fmla="*/ 2084285 h 7939849"/>
                <a:gd name="connsiteX729" fmla="*/ 1687065 w 3900299"/>
                <a:gd name="connsiteY729" fmla="*/ 3156751 h 7939849"/>
                <a:gd name="connsiteX730" fmla="*/ 1846319 w 3900299"/>
                <a:gd name="connsiteY730" fmla="*/ 2099729 h 7939849"/>
                <a:gd name="connsiteX731" fmla="*/ 1654274 w 3900299"/>
                <a:gd name="connsiteY731" fmla="*/ 1079189 h 7939849"/>
                <a:gd name="connsiteX732" fmla="*/ 2300068 w 3900299"/>
                <a:gd name="connsiteY732" fmla="*/ 300667 h 7939849"/>
                <a:gd name="connsiteX733" fmla="*/ 3900299 w 3900299"/>
                <a:gd name="connsiteY733" fmla="*/ 7561171 h 7939849"/>
                <a:gd name="connsiteX734" fmla="*/ 16199 w 3900299"/>
                <a:gd name="connsiteY734" fmla="*/ 7939849 h 7939849"/>
                <a:gd name="connsiteX735" fmla="*/ 156 w 3900299"/>
                <a:gd name="connsiteY735" fmla="*/ 696224 h 7939849"/>
                <a:gd name="connsiteX736" fmla="*/ 2300068 w 3900299"/>
                <a:gd name="connsiteY736" fmla="*/ 300667 h 793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</a:cxnLst>
              <a:rect l="l" t="t" r="r" b="b"/>
              <a:pathLst>
                <a:path w="3900299" h="7939849">
                  <a:moveTo>
                    <a:pt x="656163" y="6706551"/>
                  </a:moveTo>
                  <a:cubicBezTo>
                    <a:pt x="662920" y="6725251"/>
                    <a:pt x="666395" y="6754993"/>
                    <a:pt x="664809" y="6788205"/>
                  </a:cubicBezTo>
                  <a:cubicBezTo>
                    <a:pt x="663156" y="6822879"/>
                    <a:pt x="656372" y="6853265"/>
                    <a:pt x="647336" y="6871211"/>
                  </a:cubicBezTo>
                  <a:cubicBezTo>
                    <a:pt x="640579" y="6852511"/>
                    <a:pt x="637104" y="6822769"/>
                    <a:pt x="638688" y="6789557"/>
                  </a:cubicBezTo>
                  <a:cubicBezTo>
                    <a:pt x="640343" y="6754881"/>
                    <a:pt x="647127" y="6724497"/>
                    <a:pt x="656163" y="6706551"/>
                  </a:cubicBezTo>
                  <a:close/>
                  <a:moveTo>
                    <a:pt x="543763" y="6631581"/>
                  </a:moveTo>
                  <a:lnTo>
                    <a:pt x="545887" y="6632725"/>
                  </a:lnTo>
                  <a:cubicBezTo>
                    <a:pt x="527169" y="6648793"/>
                    <a:pt x="512818" y="6683381"/>
                    <a:pt x="508903" y="6724361"/>
                  </a:cubicBezTo>
                  <a:cubicBezTo>
                    <a:pt x="504988" y="6765343"/>
                    <a:pt x="512533" y="6802021"/>
                    <a:pt x="527870" y="6821343"/>
                  </a:cubicBezTo>
                  <a:cubicBezTo>
                    <a:pt x="527147" y="6822175"/>
                    <a:pt x="526358" y="6822145"/>
                    <a:pt x="525567" y="6822067"/>
                  </a:cubicBezTo>
                  <a:cubicBezTo>
                    <a:pt x="500420" y="6819667"/>
                    <a:pt x="484108" y="6775077"/>
                    <a:pt x="489133" y="6722475"/>
                  </a:cubicBezTo>
                  <a:cubicBezTo>
                    <a:pt x="493529" y="6676447"/>
                    <a:pt x="512805" y="6639537"/>
                    <a:pt x="534402" y="6632637"/>
                  </a:cubicBezTo>
                  <a:lnTo>
                    <a:pt x="543763" y="6631581"/>
                  </a:lnTo>
                  <a:close/>
                  <a:moveTo>
                    <a:pt x="1779797" y="6520621"/>
                  </a:moveTo>
                  <a:cubicBezTo>
                    <a:pt x="1790339" y="6537481"/>
                    <a:pt x="1799994" y="6565825"/>
                    <a:pt x="1805433" y="6598627"/>
                  </a:cubicBezTo>
                  <a:cubicBezTo>
                    <a:pt x="1811114" y="6632875"/>
                    <a:pt x="1810876" y="6664005"/>
                    <a:pt x="1805819" y="6683451"/>
                  </a:cubicBezTo>
                  <a:cubicBezTo>
                    <a:pt x="1795278" y="6666591"/>
                    <a:pt x="1785623" y="6638249"/>
                    <a:pt x="1780182" y="6605447"/>
                  </a:cubicBezTo>
                  <a:cubicBezTo>
                    <a:pt x="1774503" y="6571199"/>
                    <a:pt x="1774741" y="6540067"/>
                    <a:pt x="1779797" y="6520621"/>
                  </a:cubicBezTo>
                  <a:close/>
                  <a:moveTo>
                    <a:pt x="896487" y="6498699"/>
                  </a:moveTo>
                  <a:cubicBezTo>
                    <a:pt x="909987" y="6514927"/>
                    <a:pt x="938185" y="6526291"/>
                    <a:pt x="971165" y="6527865"/>
                  </a:cubicBezTo>
                  <a:cubicBezTo>
                    <a:pt x="1004148" y="6529439"/>
                    <a:pt x="1033300" y="6520811"/>
                    <a:pt x="1048283" y="6505941"/>
                  </a:cubicBezTo>
                  <a:lnTo>
                    <a:pt x="1048937" y="6507999"/>
                  </a:lnTo>
                  <a:cubicBezTo>
                    <a:pt x="1047843" y="6530961"/>
                    <a:pt x="1012637" y="6547937"/>
                    <a:pt x="970306" y="6545917"/>
                  </a:cubicBezTo>
                  <a:cubicBezTo>
                    <a:pt x="927972" y="6543899"/>
                    <a:pt x="894543" y="6523645"/>
                    <a:pt x="895638" y="6500683"/>
                  </a:cubicBezTo>
                  <a:cubicBezTo>
                    <a:pt x="895673" y="6499963"/>
                    <a:pt x="895741" y="6499245"/>
                    <a:pt x="896487" y="6498699"/>
                  </a:cubicBezTo>
                  <a:close/>
                  <a:moveTo>
                    <a:pt x="1654138" y="6470983"/>
                  </a:moveTo>
                  <a:lnTo>
                    <a:pt x="1656456" y="6471655"/>
                  </a:lnTo>
                  <a:cubicBezTo>
                    <a:pt x="1641538" y="6491303"/>
                    <a:pt x="1634786" y="6528135"/>
                    <a:pt x="1639583" y="6569023"/>
                  </a:cubicBezTo>
                  <a:cubicBezTo>
                    <a:pt x="1644380" y="6609911"/>
                    <a:pt x="1659474" y="6644179"/>
                    <a:pt x="1678534" y="6659841"/>
                  </a:cubicBezTo>
                  <a:cubicBezTo>
                    <a:pt x="1678003" y="6660807"/>
                    <a:pt x="1677224" y="6660943"/>
                    <a:pt x="1676435" y="6661033"/>
                  </a:cubicBezTo>
                  <a:cubicBezTo>
                    <a:pt x="1651346" y="6663979"/>
                    <a:pt x="1626015" y="6623819"/>
                    <a:pt x="1619859" y="6571339"/>
                  </a:cubicBezTo>
                  <a:cubicBezTo>
                    <a:pt x="1614471" y="6525417"/>
                    <a:pt x="1625548" y="6485275"/>
                    <a:pt x="1645209" y="6473987"/>
                  </a:cubicBezTo>
                  <a:lnTo>
                    <a:pt x="1654138" y="6470983"/>
                  </a:lnTo>
                  <a:close/>
                  <a:moveTo>
                    <a:pt x="3336646" y="6446921"/>
                  </a:moveTo>
                  <a:cubicBezTo>
                    <a:pt x="3009538" y="6713167"/>
                    <a:pt x="2600830" y="6935133"/>
                    <a:pt x="2136592" y="7082937"/>
                  </a:cubicBezTo>
                  <a:cubicBezTo>
                    <a:pt x="1451964" y="7300911"/>
                    <a:pt x="772632" y="7317461"/>
                    <a:pt x="221508" y="7166681"/>
                  </a:cubicBezTo>
                  <a:cubicBezTo>
                    <a:pt x="742853" y="7414825"/>
                    <a:pt x="1423305" y="7461365"/>
                    <a:pt x="2099095" y="7246207"/>
                  </a:cubicBezTo>
                  <a:cubicBezTo>
                    <a:pt x="2610964" y="7083237"/>
                    <a:pt x="3038208" y="6796221"/>
                    <a:pt x="3336646" y="6446921"/>
                  </a:cubicBezTo>
                  <a:close/>
                  <a:moveTo>
                    <a:pt x="995137" y="6442917"/>
                  </a:moveTo>
                  <a:cubicBezTo>
                    <a:pt x="1029813" y="6444571"/>
                    <a:pt x="1060196" y="6451355"/>
                    <a:pt x="1078142" y="6460391"/>
                  </a:cubicBezTo>
                  <a:cubicBezTo>
                    <a:pt x="1059444" y="6467149"/>
                    <a:pt x="1029702" y="6470623"/>
                    <a:pt x="996488" y="6469039"/>
                  </a:cubicBezTo>
                  <a:cubicBezTo>
                    <a:pt x="961813" y="6467383"/>
                    <a:pt x="931432" y="6460599"/>
                    <a:pt x="913483" y="6451565"/>
                  </a:cubicBezTo>
                  <a:cubicBezTo>
                    <a:pt x="918159" y="6449875"/>
                    <a:pt x="923524" y="6448391"/>
                    <a:pt x="929461" y="6447139"/>
                  </a:cubicBezTo>
                  <a:cubicBezTo>
                    <a:pt x="947271" y="6443385"/>
                    <a:pt x="970229" y="6441729"/>
                    <a:pt x="995137" y="6442917"/>
                  </a:cubicBezTo>
                  <a:close/>
                  <a:moveTo>
                    <a:pt x="667480" y="6394195"/>
                  </a:moveTo>
                  <a:cubicBezTo>
                    <a:pt x="660511" y="6393861"/>
                    <a:pt x="653805" y="6394957"/>
                    <a:pt x="647645" y="6397223"/>
                  </a:cubicBezTo>
                  <a:cubicBezTo>
                    <a:pt x="629164" y="6404021"/>
                    <a:pt x="615597" y="6421351"/>
                    <a:pt x="614600" y="6442257"/>
                  </a:cubicBezTo>
                  <a:cubicBezTo>
                    <a:pt x="613270" y="6470133"/>
                    <a:pt x="634789" y="6493807"/>
                    <a:pt x="662664" y="6495137"/>
                  </a:cubicBezTo>
                  <a:cubicBezTo>
                    <a:pt x="690539" y="6496467"/>
                    <a:pt x="714214" y="6474949"/>
                    <a:pt x="715544" y="6447077"/>
                  </a:cubicBezTo>
                  <a:cubicBezTo>
                    <a:pt x="716874" y="6419199"/>
                    <a:pt x="695355" y="6395525"/>
                    <a:pt x="667480" y="6394195"/>
                  </a:cubicBezTo>
                  <a:close/>
                  <a:moveTo>
                    <a:pt x="968804" y="6356675"/>
                  </a:moveTo>
                  <a:cubicBezTo>
                    <a:pt x="1011134" y="6358693"/>
                    <a:pt x="1044532" y="6379619"/>
                    <a:pt x="1043396" y="6403413"/>
                  </a:cubicBezTo>
                  <a:lnTo>
                    <a:pt x="1042546" y="6405471"/>
                  </a:lnTo>
                  <a:cubicBezTo>
                    <a:pt x="1029074" y="6388681"/>
                    <a:pt x="1000892" y="6376953"/>
                    <a:pt x="967911" y="6375379"/>
                  </a:cubicBezTo>
                  <a:cubicBezTo>
                    <a:pt x="934931" y="6373807"/>
                    <a:pt x="905762" y="6382797"/>
                    <a:pt x="890752" y="6398229"/>
                  </a:cubicBezTo>
                  <a:cubicBezTo>
                    <a:pt x="890062" y="6397591"/>
                    <a:pt x="890064" y="6396847"/>
                    <a:pt x="890100" y="6396097"/>
                  </a:cubicBezTo>
                  <a:cubicBezTo>
                    <a:pt x="890667" y="6384201"/>
                    <a:pt x="899760" y="6373841"/>
                    <a:pt x="914002" y="6366707"/>
                  </a:cubicBezTo>
                  <a:cubicBezTo>
                    <a:pt x="921125" y="6363139"/>
                    <a:pt x="929533" y="6360379"/>
                    <a:pt x="938807" y="6358635"/>
                  </a:cubicBezTo>
                  <a:lnTo>
                    <a:pt x="968804" y="6356675"/>
                  </a:lnTo>
                  <a:close/>
                  <a:moveTo>
                    <a:pt x="923577" y="6286735"/>
                  </a:moveTo>
                  <a:cubicBezTo>
                    <a:pt x="976180" y="6291759"/>
                    <a:pt x="1016876" y="6316217"/>
                    <a:pt x="1014472" y="6341365"/>
                  </a:cubicBezTo>
                  <a:lnTo>
                    <a:pt x="1013327" y="6343489"/>
                  </a:lnTo>
                  <a:cubicBezTo>
                    <a:pt x="997258" y="6324771"/>
                    <a:pt x="962673" y="6310419"/>
                    <a:pt x="921690" y="6306505"/>
                  </a:cubicBezTo>
                  <a:cubicBezTo>
                    <a:pt x="880710" y="6302591"/>
                    <a:pt x="844029" y="6310133"/>
                    <a:pt x="824708" y="6325471"/>
                  </a:cubicBezTo>
                  <a:cubicBezTo>
                    <a:pt x="823876" y="6324749"/>
                    <a:pt x="823908" y="6323959"/>
                    <a:pt x="823986" y="6323169"/>
                  </a:cubicBezTo>
                  <a:cubicBezTo>
                    <a:pt x="825187" y="6310595"/>
                    <a:pt x="836934" y="6300231"/>
                    <a:pt x="854958" y="6293637"/>
                  </a:cubicBezTo>
                  <a:cubicBezTo>
                    <a:pt x="872977" y="6287045"/>
                    <a:pt x="897276" y="6284223"/>
                    <a:pt x="923577" y="6286735"/>
                  </a:cubicBezTo>
                  <a:close/>
                  <a:moveTo>
                    <a:pt x="667814" y="6280729"/>
                  </a:moveTo>
                  <a:cubicBezTo>
                    <a:pt x="705208" y="6282513"/>
                    <a:pt x="734075" y="6314273"/>
                    <a:pt x="732291" y="6351665"/>
                  </a:cubicBezTo>
                  <a:cubicBezTo>
                    <a:pt x="731636" y="6365373"/>
                    <a:pt x="726956" y="6377931"/>
                    <a:pt x="718436" y="6387523"/>
                  </a:cubicBezTo>
                  <a:cubicBezTo>
                    <a:pt x="726938" y="6383961"/>
                    <a:pt x="736346" y="6382323"/>
                    <a:pt x="746145" y="6382791"/>
                  </a:cubicBezTo>
                  <a:cubicBezTo>
                    <a:pt x="783538" y="6384575"/>
                    <a:pt x="812405" y="6416335"/>
                    <a:pt x="810621" y="6453729"/>
                  </a:cubicBezTo>
                  <a:cubicBezTo>
                    <a:pt x="808837" y="6491121"/>
                    <a:pt x="777077" y="6519989"/>
                    <a:pt x="739684" y="6518205"/>
                  </a:cubicBezTo>
                  <a:lnTo>
                    <a:pt x="715609" y="6512137"/>
                  </a:lnTo>
                  <a:cubicBezTo>
                    <a:pt x="721821" y="6521845"/>
                    <a:pt x="724544" y="6533523"/>
                    <a:pt x="723958" y="6545807"/>
                  </a:cubicBezTo>
                  <a:cubicBezTo>
                    <a:pt x="722172" y="6583201"/>
                    <a:pt x="690414" y="6612069"/>
                    <a:pt x="653019" y="6610285"/>
                  </a:cubicBezTo>
                  <a:cubicBezTo>
                    <a:pt x="615625" y="6608501"/>
                    <a:pt x="586759" y="6576739"/>
                    <a:pt x="588543" y="6539347"/>
                  </a:cubicBezTo>
                  <a:cubicBezTo>
                    <a:pt x="589224" y="6525069"/>
                    <a:pt x="594274" y="6512037"/>
                    <a:pt x="603333" y="6502235"/>
                  </a:cubicBezTo>
                  <a:cubicBezTo>
                    <a:pt x="593773" y="6508131"/>
                    <a:pt x="582383" y="6510699"/>
                    <a:pt x="570416" y="6510129"/>
                  </a:cubicBezTo>
                  <a:cubicBezTo>
                    <a:pt x="533022" y="6508343"/>
                    <a:pt x="504155" y="6476585"/>
                    <a:pt x="505939" y="6439191"/>
                  </a:cubicBezTo>
                  <a:cubicBezTo>
                    <a:pt x="507723" y="6401799"/>
                    <a:pt x="539483" y="6372931"/>
                    <a:pt x="576877" y="6374715"/>
                  </a:cubicBezTo>
                  <a:cubicBezTo>
                    <a:pt x="589239" y="6375303"/>
                    <a:pt x="600667" y="6379171"/>
                    <a:pt x="609769" y="6386359"/>
                  </a:cubicBezTo>
                  <a:cubicBezTo>
                    <a:pt x="600647" y="6375185"/>
                    <a:pt x="596139" y="6360677"/>
                    <a:pt x="596877" y="6345205"/>
                  </a:cubicBezTo>
                  <a:cubicBezTo>
                    <a:pt x="598215" y="6317159"/>
                    <a:pt x="616414" y="6293911"/>
                    <a:pt x="641205" y="6284793"/>
                  </a:cubicBezTo>
                  <a:lnTo>
                    <a:pt x="667814" y="6280729"/>
                  </a:lnTo>
                  <a:close/>
                  <a:moveTo>
                    <a:pt x="405087" y="6267541"/>
                  </a:moveTo>
                  <a:cubicBezTo>
                    <a:pt x="457691" y="6272563"/>
                    <a:pt x="498384" y="6297023"/>
                    <a:pt x="495984" y="6322167"/>
                  </a:cubicBezTo>
                  <a:lnTo>
                    <a:pt x="494838" y="6324295"/>
                  </a:lnTo>
                  <a:cubicBezTo>
                    <a:pt x="478769" y="6305577"/>
                    <a:pt x="444183" y="6291225"/>
                    <a:pt x="403201" y="6287309"/>
                  </a:cubicBezTo>
                  <a:cubicBezTo>
                    <a:pt x="362220" y="6283395"/>
                    <a:pt x="325541" y="6290941"/>
                    <a:pt x="306218" y="6306277"/>
                  </a:cubicBezTo>
                  <a:cubicBezTo>
                    <a:pt x="305386" y="6305555"/>
                    <a:pt x="305418" y="6304765"/>
                    <a:pt x="305495" y="6303973"/>
                  </a:cubicBezTo>
                  <a:cubicBezTo>
                    <a:pt x="306696" y="6291401"/>
                    <a:pt x="318444" y="6281037"/>
                    <a:pt x="336468" y="6274443"/>
                  </a:cubicBezTo>
                  <a:cubicBezTo>
                    <a:pt x="354490" y="6267849"/>
                    <a:pt x="378788" y="6265027"/>
                    <a:pt x="405087" y="6267541"/>
                  </a:cubicBezTo>
                  <a:close/>
                  <a:moveTo>
                    <a:pt x="668784" y="6263913"/>
                  </a:moveTo>
                  <a:cubicBezTo>
                    <a:pt x="658480" y="6263423"/>
                    <a:pt x="648565" y="6265043"/>
                    <a:pt x="639457" y="6268393"/>
                  </a:cubicBezTo>
                  <a:cubicBezTo>
                    <a:pt x="612134" y="6278443"/>
                    <a:pt x="592076" y="6304065"/>
                    <a:pt x="590601" y="6334973"/>
                  </a:cubicBezTo>
                  <a:cubicBezTo>
                    <a:pt x="589788" y="6352025"/>
                    <a:pt x="594758" y="6368015"/>
                    <a:pt x="604810" y="6380329"/>
                  </a:cubicBezTo>
                  <a:cubicBezTo>
                    <a:pt x="594778" y="6372407"/>
                    <a:pt x="582185" y="6368145"/>
                    <a:pt x="568561" y="6367497"/>
                  </a:cubicBezTo>
                  <a:cubicBezTo>
                    <a:pt x="527349" y="6365531"/>
                    <a:pt x="492346" y="6397345"/>
                    <a:pt x="490380" y="6438557"/>
                  </a:cubicBezTo>
                  <a:cubicBezTo>
                    <a:pt x="488414" y="6479767"/>
                    <a:pt x="520228" y="6514771"/>
                    <a:pt x="561438" y="6516737"/>
                  </a:cubicBezTo>
                  <a:cubicBezTo>
                    <a:pt x="574628" y="6517365"/>
                    <a:pt x="587181" y="6514535"/>
                    <a:pt x="597718" y="6508037"/>
                  </a:cubicBezTo>
                  <a:cubicBezTo>
                    <a:pt x="587734" y="6518839"/>
                    <a:pt x="582169" y="6533203"/>
                    <a:pt x="581419" y="6548935"/>
                  </a:cubicBezTo>
                  <a:cubicBezTo>
                    <a:pt x="579451" y="6590147"/>
                    <a:pt x="611266" y="6625151"/>
                    <a:pt x="652477" y="6627117"/>
                  </a:cubicBezTo>
                  <a:cubicBezTo>
                    <a:pt x="693689" y="6629083"/>
                    <a:pt x="728691" y="6597269"/>
                    <a:pt x="730657" y="6556057"/>
                  </a:cubicBezTo>
                  <a:cubicBezTo>
                    <a:pt x="731303" y="6542519"/>
                    <a:pt x="728302" y="6529649"/>
                    <a:pt x="721455" y="6518951"/>
                  </a:cubicBezTo>
                  <a:lnTo>
                    <a:pt x="747990" y="6525637"/>
                  </a:lnTo>
                  <a:cubicBezTo>
                    <a:pt x="789200" y="6527603"/>
                    <a:pt x="824204" y="6495789"/>
                    <a:pt x="826170" y="6454579"/>
                  </a:cubicBezTo>
                  <a:cubicBezTo>
                    <a:pt x="828136" y="6413367"/>
                    <a:pt x="796322" y="6378365"/>
                    <a:pt x="755110" y="6376397"/>
                  </a:cubicBezTo>
                  <a:cubicBezTo>
                    <a:pt x="744312" y="6375881"/>
                    <a:pt x="733942" y="6377685"/>
                    <a:pt x="724571" y="6381611"/>
                  </a:cubicBezTo>
                  <a:cubicBezTo>
                    <a:pt x="733962" y="6371041"/>
                    <a:pt x="739121" y="6357199"/>
                    <a:pt x="739842" y="6342095"/>
                  </a:cubicBezTo>
                  <a:cubicBezTo>
                    <a:pt x="741808" y="6300883"/>
                    <a:pt x="709994" y="6265879"/>
                    <a:pt x="668784" y="6263913"/>
                  </a:cubicBezTo>
                  <a:close/>
                  <a:moveTo>
                    <a:pt x="2120922" y="6241987"/>
                  </a:moveTo>
                  <a:lnTo>
                    <a:pt x="2121994" y="6243861"/>
                  </a:lnTo>
                  <a:cubicBezTo>
                    <a:pt x="2125757" y="6266541"/>
                    <a:pt x="2094912" y="6290545"/>
                    <a:pt x="2053103" y="6297477"/>
                  </a:cubicBezTo>
                  <a:cubicBezTo>
                    <a:pt x="2011293" y="6304413"/>
                    <a:pt x="1974350" y="6291649"/>
                    <a:pt x="1970589" y="6268969"/>
                  </a:cubicBezTo>
                  <a:cubicBezTo>
                    <a:pt x="1970471" y="6268259"/>
                    <a:pt x="1970387" y="6267543"/>
                    <a:pt x="1971001" y="6266851"/>
                  </a:cubicBezTo>
                  <a:cubicBezTo>
                    <a:pt x="1987614" y="6279875"/>
                    <a:pt x="2017572" y="6285051"/>
                    <a:pt x="2050145" y="6279649"/>
                  </a:cubicBezTo>
                  <a:cubicBezTo>
                    <a:pt x="2082719" y="6274247"/>
                    <a:pt x="2109403" y="6259677"/>
                    <a:pt x="2120922" y="6241987"/>
                  </a:cubicBezTo>
                  <a:close/>
                  <a:moveTo>
                    <a:pt x="1725130" y="6212877"/>
                  </a:moveTo>
                  <a:cubicBezTo>
                    <a:pt x="1718247" y="6214019"/>
                    <a:pt x="1711922" y="6216501"/>
                    <a:pt x="1706376" y="6220013"/>
                  </a:cubicBezTo>
                  <a:cubicBezTo>
                    <a:pt x="1689740" y="6230547"/>
                    <a:pt x="1680124" y="6250345"/>
                    <a:pt x="1683548" y="6270993"/>
                  </a:cubicBezTo>
                  <a:cubicBezTo>
                    <a:pt x="1688114" y="6298525"/>
                    <a:pt x="1714133" y="6317141"/>
                    <a:pt x="1741664" y="6312575"/>
                  </a:cubicBezTo>
                  <a:cubicBezTo>
                    <a:pt x="1769195" y="6308009"/>
                    <a:pt x="1787811" y="6281991"/>
                    <a:pt x="1783246" y="6254461"/>
                  </a:cubicBezTo>
                  <a:cubicBezTo>
                    <a:pt x="1778680" y="6226929"/>
                    <a:pt x="1752661" y="6208313"/>
                    <a:pt x="1725130" y="6212877"/>
                  </a:cubicBezTo>
                  <a:close/>
                  <a:moveTo>
                    <a:pt x="2103666" y="6187339"/>
                  </a:moveTo>
                  <a:cubicBezTo>
                    <a:pt x="2118160" y="6187321"/>
                    <a:pt x="2130804" y="6188645"/>
                    <a:pt x="2140527" y="6191173"/>
                  </a:cubicBezTo>
                  <a:cubicBezTo>
                    <a:pt x="2123669" y="6201715"/>
                    <a:pt x="2095325" y="6211369"/>
                    <a:pt x="2062521" y="6216811"/>
                  </a:cubicBezTo>
                  <a:cubicBezTo>
                    <a:pt x="2028274" y="6222491"/>
                    <a:pt x="1997146" y="6222251"/>
                    <a:pt x="1977698" y="6217195"/>
                  </a:cubicBezTo>
                  <a:cubicBezTo>
                    <a:pt x="1981913" y="6214559"/>
                    <a:pt x="1986846" y="6211979"/>
                    <a:pt x="1992386" y="6209507"/>
                  </a:cubicBezTo>
                  <a:cubicBezTo>
                    <a:pt x="2009008" y="6202089"/>
                    <a:pt x="2031102" y="6195639"/>
                    <a:pt x="2055704" y="6191559"/>
                  </a:cubicBezTo>
                  <a:cubicBezTo>
                    <a:pt x="2072827" y="6188719"/>
                    <a:pt x="2089172" y="6187359"/>
                    <a:pt x="2103666" y="6187339"/>
                  </a:cubicBezTo>
                  <a:close/>
                  <a:moveTo>
                    <a:pt x="1479368" y="6143507"/>
                  </a:moveTo>
                  <a:cubicBezTo>
                    <a:pt x="1514283" y="6146401"/>
                    <a:pt x="1540108" y="6159739"/>
                    <a:pt x="1542317" y="6178553"/>
                  </a:cubicBezTo>
                  <a:lnTo>
                    <a:pt x="1541645" y="6180875"/>
                  </a:lnTo>
                  <a:cubicBezTo>
                    <a:pt x="1521996" y="6165957"/>
                    <a:pt x="1485165" y="6159205"/>
                    <a:pt x="1444276" y="6164001"/>
                  </a:cubicBezTo>
                  <a:cubicBezTo>
                    <a:pt x="1403389" y="6168797"/>
                    <a:pt x="1369120" y="6183893"/>
                    <a:pt x="1353456" y="6202953"/>
                  </a:cubicBezTo>
                  <a:cubicBezTo>
                    <a:pt x="1352491" y="6202423"/>
                    <a:pt x="1352356" y="6201641"/>
                    <a:pt x="1352265" y="6200853"/>
                  </a:cubicBezTo>
                  <a:cubicBezTo>
                    <a:pt x="1350794" y="6188309"/>
                    <a:pt x="1360097" y="6175705"/>
                    <a:pt x="1376329" y="6165465"/>
                  </a:cubicBezTo>
                  <a:cubicBezTo>
                    <a:pt x="1392561" y="6155225"/>
                    <a:pt x="1415721" y="6147355"/>
                    <a:pt x="1441960" y="6144277"/>
                  </a:cubicBezTo>
                  <a:cubicBezTo>
                    <a:pt x="1455081" y="6142737"/>
                    <a:pt x="1467729" y="6142543"/>
                    <a:pt x="1479368" y="6143507"/>
                  </a:cubicBezTo>
                  <a:close/>
                  <a:moveTo>
                    <a:pt x="2730280" y="6130847"/>
                  </a:moveTo>
                  <a:cubicBezTo>
                    <a:pt x="2742004" y="6146907"/>
                    <a:pt x="2753669" y="6174485"/>
                    <a:pt x="2761449" y="6206811"/>
                  </a:cubicBezTo>
                  <a:cubicBezTo>
                    <a:pt x="2769573" y="6240563"/>
                    <a:pt x="2771570" y="6271631"/>
                    <a:pt x="2767922" y="6291389"/>
                  </a:cubicBezTo>
                  <a:cubicBezTo>
                    <a:pt x="2756197" y="6275329"/>
                    <a:pt x="2744533" y="6247751"/>
                    <a:pt x="2736752" y="6215425"/>
                  </a:cubicBezTo>
                  <a:cubicBezTo>
                    <a:pt x="2728629" y="6181673"/>
                    <a:pt x="2726632" y="6150605"/>
                    <a:pt x="2730280" y="6130847"/>
                  </a:cubicBezTo>
                  <a:close/>
                  <a:moveTo>
                    <a:pt x="2041832" y="6111245"/>
                  </a:moveTo>
                  <a:cubicBezTo>
                    <a:pt x="2070072" y="6113197"/>
                    <a:pt x="2091645" y="6125157"/>
                    <a:pt x="2094569" y="6142783"/>
                  </a:cubicBezTo>
                  <a:cubicBezTo>
                    <a:pt x="2094436" y="6143513"/>
                    <a:pt x="2094304" y="6144245"/>
                    <a:pt x="2094171" y="6144975"/>
                  </a:cubicBezTo>
                  <a:cubicBezTo>
                    <a:pt x="2077467" y="6131395"/>
                    <a:pt x="2047448" y="6125861"/>
                    <a:pt x="2014874" y="6131263"/>
                  </a:cubicBezTo>
                  <a:cubicBezTo>
                    <a:pt x="1982302" y="6136665"/>
                    <a:pt x="1955678" y="6151593"/>
                    <a:pt x="1944252" y="6169837"/>
                  </a:cubicBezTo>
                  <a:cubicBezTo>
                    <a:pt x="1943443" y="6169359"/>
                    <a:pt x="1943288" y="6168631"/>
                    <a:pt x="1943165" y="6167891"/>
                  </a:cubicBezTo>
                  <a:cubicBezTo>
                    <a:pt x="1941217" y="6156141"/>
                    <a:pt x="1947926" y="6144101"/>
                    <a:pt x="1960348" y="6134129"/>
                  </a:cubicBezTo>
                  <a:cubicBezTo>
                    <a:pt x="1966560" y="6129143"/>
                    <a:pt x="1974199" y="6124673"/>
                    <a:pt x="1982899" y="6121019"/>
                  </a:cubicBezTo>
                  <a:lnTo>
                    <a:pt x="2011812" y="6112789"/>
                  </a:lnTo>
                  <a:cubicBezTo>
                    <a:pt x="2022263" y="6111055"/>
                    <a:pt x="2032418" y="6110593"/>
                    <a:pt x="2041832" y="6111245"/>
                  </a:cubicBezTo>
                  <a:close/>
                  <a:moveTo>
                    <a:pt x="1701579" y="6101883"/>
                  </a:moveTo>
                  <a:cubicBezTo>
                    <a:pt x="1738511" y="6095759"/>
                    <a:pt x="1773415" y="6120731"/>
                    <a:pt x="1779540" y="6157663"/>
                  </a:cubicBezTo>
                  <a:cubicBezTo>
                    <a:pt x="1781784" y="6171201"/>
                    <a:pt x="1779852" y="6184463"/>
                    <a:pt x="1773541" y="6195633"/>
                  </a:cubicBezTo>
                  <a:cubicBezTo>
                    <a:pt x="1781103" y="6190361"/>
                    <a:pt x="1789956" y="6186781"/>
                    <a:pt x="1799634" y="6185177"/>
                  </a:cubicBezTo>
                  <a:cubicBezTo>
                    <a:pt x="1836565" y="6179051"/>
                    <a:pt x="1871469" y="6204025"/>
                    <a:pt x="1877594" y="6240957"/>
                  </a:cubicBezTo>
                  <a:cubicBezTo>
                    <a:pt x="1883718" y="6277889"/>
                    <a:pt x="1858745" y="6312791"/>
                    <a:pt x="1821813" y="6318917"/>
                  </a:cubicBezTo>
                  <a:lnTo>
                    <a:pt x="1797000" y="6318051"/>
                  </a:lnTo>
                  <a:cubicBezTo>
                    <a:pt x="1805116" y="6326235"/>
                    <a:pt x="1810236" y="6337079"/>
                    <a:pt x="1812248" y="6349209"/>
                  </a:cubicBezTo>
                  <a:cubicBezTo>
                    <a:pt x="1818371" y="6386143"/>
                    <a:pt x="1793400" y="6421047"/>
                    <a:pt x="1756466" y="6427173"/>
                  </a:cubicBezTo>
                  <a:cubicBezTo>
                    <a:pt x="1719534" y="6433297"/>
                    <a:pt x="1684630" y="6408321"/>
                    <a:pt x="1678506" y="6371391"/>
                  </a:cubicBezTo>
                  <a:cubicBezTo>
                    <a:pt x="1676167" y="6357291"/>
                    <a:pt x="1678362" y="6343487"/>
                    <a:pt x="1685156" y="6331999"/>
                  </a:cubicBezTo>
                  <a:cubicBezTo>
                    <a:pt x="1677050" y="6339775"/>
                    <a:pt x="1666455" y="6344681"/>
                    <a:pt x="1654636" y="6346641"/>
                  </a:cubicBezTo>
                  <a:cubicBezTo>
                    <a:pt x="1617704" y="6352767"/>
                    <a:pt x="1582800" y="6327793"/>
                    <a:pt x="1576676" y="6290861"/>
                  </a:cubicBezTo>
                  <a:cubicBezTo>
                    <a:pt x="1570551" y="6253931"/>
                    <a:pt x="1595525" y="6219027"/>
                    <a:pt x="1632456" y="6212901"/>
                  </a:cubicBezTo>
                  <a:cubicBezTo>
                    <a:pt x="1644665" y="6210875"/>
                    <a:pt x="1656652" y="6212251"/>
                    <a:pt x="1667062" y="6217363"/>
                  </a:cubicBezTo>
                  <a:cubicBezTo>
                    <a:pt x="1655793" y="6208359"/>
                    <a:pt x="1648333" y="6195123"/>
                    <a:pt x="1645799" y="6179843"/>
                  </a:cubicBezTo>
                  <a:cubicBezTo>
                    <a:pt x="1641205" y="6152145"/>
                    <a:pt x="1654105" y="6125587"/>
                    <a:pt x="1676422" y="6111455"/>
                  </a:cubicBezTo>
                  <a:lnTo>
                    <a:pt x="1701579" y="6101883"/>
                  </a:lnTo>
                  <a:close/>
                  <a:moveTo>
                    <a:pt x="2601382" y="6090355"/>
                  </a:moveTo>
                  <a:lnTo>
                    <a:pt x="2603742" y="6090859"/>
                  </a:lnTo>
                  <a:cubicBezTo>
                    <a:pt x="2590273" y="6111527"/>
                    <a:pt x="2586182" y="6148749"/>
                    <a:pt x="2593901" y="6189187"/>
                  </a:cubicBezTo>
                  <a:cubicBezTo>
                    <a:pt x="2601621" y="6229625"/>
                    <a:pt x="2619135" y="6262721"/>
                    <a:pt x="2639270" y="6276975"/>
                  </a:cubicBezTo>
                  <a:cubicBezTo>
                    <a:pt x="2638810" y="6277977"/>
                    <a:pt x="2638043" y="6278167"/>
                    <a:pt x="2637262" y="6278315"/>
                  </a:cubicBezTo>
                  <a:cubicBezTo>
                    <a:pt x="2612449" y="6283053"/>
                    <a:pt x="2584302" y="6244815"/>
                    <a:pt x="2574394" y="6192911"/>
                  </a:cubicBezTo>
                  <a:cubicBezTo>
                    <a:pt x="2565724" y="6147495"/>
                    <a:pt x="2573891" y="6106663"/>
                    <a:pt x="2592692" y="6093991"/>
                  </a:cubicBezTo>
                  <a:lnTo>
                    <a:pt x="2601382" y="6090355"/>
                  </a:lnTo>
                  <a:close/>
                  <a:moveTo>
                    <a:pt x="1698989" y="6085241"/>
                  </a:moveTo>
                  <a:cubicBezTo>
                    <a:pt x="1688813" y="6086929"/>
                    <a:pt x="1679460" y="6090599"/>
                    <a:pt x="1671261" y="6095791"/>
                  </a:cubicBezTo>
                  <a:cubicBezTo>
                    <a:pt x="1646665" y="6111365"/>
                    <a:pt x="1632448" y="6140635"/>
                    <a:pt x="1637511" y="6171161"/>
                  </a:cubicBezTo>
                  <a:cubicBezTo>
                    <a:pt x="1640303" y="6188001"/>
                    <a:pt x="1648527" y="6202589"/>
                    <a:pt x="1660945" y="6212511"/>
                  </a:cubicBezTo>
                  <a:cubicBezTo>
                    <a:pt x="1649471" y="6206877"/>
                    <a:pt x="1636263" y="6205361"/>
                    <a:pt x="1622808" y="6207595"/>
                  </a:cubicBezTo>
                  <a:cubicBezTo>
                    <a:pt x="1582105" y="6214345"/>
                    <a:pt x="1554581" y="6252813"/>
                    <a:pt x="1561331" y="6293515"/>
                  </a:cubicBezTo>
                  <a:cubicBezTo>
                    <a:pt x="1568081" y="6334217"/>
                    <a:pt x="1606549" y="6361743"/>
                    <a:pt x="1647250" y="6354993"/>
                  </a:cubicBezTo>
                  <a:cubicBezTo>
                    <a:pt x="1660277" y="6352829"/>
                    <a:pt x="1671953" y="6347423"/>
                    <a:pt x="1680887" y="6338853"/>
                  </a:cubicBezTo>
                  <a:cubicBezTo>
                    <a:pt x="1673400" y="6351513"/>
                    <a:pt x="1670982" y="6366725"/>
                    <a:pt x="1673559" y="6382265"/>
                  </a:cubicBezTo>
                  <a:cubicBezTo>
                    <a:pt x="1680308" y="6422969"/>
                    <a:pt x="1718777" y="6450491"/>
                    <a:pt x="1759478" y="6443741"/>
                  </a:cubicBezTo>
                  <a:cubicBezTo>
                    <a:pt x="1800181" y="6436991"/>
                    <a:pt x="1827705" y="6398523"/>
                    <a:pt x="1820954" y="6357821"/>
                  </a:cubicBezTo>
                  <a:cubicBezTo>
                    <a:pt x="1818737" y="6344449"/>
                    <a:pt x="1813095" y="6332499"/>
                    <a:pt x="1804150" y="6323483"/>
                  </a:cubicBezTo>
                  <a:lnTo>
                    <a:pt x="1831497" y="6324437"/>
                  </a:lnTo>
                  <a:cubicBezTo>
                    <a:pt x="1872198" y="6317685"/>
                    <a:pt x="1899724" y="6279217"/>
                    <a:pt x="1892974" y="6238515"/>
                  </a:cubicBezTo>
                  <a:cubicBezTo>
                    <a:pt x="1886223" y="6197813"/>
                    <a:pt x="1847756" y="6170289"/>
                    <a:pt x="1807052" y="6177037"/>
                  </a:cubicBezTo>
                  <a:cubicBezTo>
                    <a:pt x="1796387" y="6178807"/>
                    <a:pt x="1786630" y="6182753"/>
                    <a:pt x="1778295" y="6188563"/>
                  </a:cubicBezTo>
                  <a:cubicBezTo>
                    <a:pt x="1785252" y="6176253"/>
                    <a:pt x="1787382" y="6161635"/>
                    <a:pt x="1784908" y="6146719"/>
                  </a:cubicBezTo>
                  <a:cubicBezTo>
                    <a:pt x="1778158" y="6106015"/>
                    <a:pt x="1739690" y="6078491"/>
                    <a:pt x="1698989" y="6085241"/>
                  </a:cubicBezTo>
                  <a:close/>
                  <a:moveTo>
                    <a:pt x="1990287" y="6053163"/>
                  </a:moveTo>
                  <a:cubicBezTo>
                    <a:pt x="2025203" y="6056057"/>
                    <a:pt x="2051029" y="6069393"/>
                    <a:pt x="2053235" y="6088211"/>
                  </a:cubicBezTo>
                  <a:lnTo>
                    <a:pt x="2052562" y="6090529"/>
                  </a:lnTo>
                  <a:cubicBezTo>
                    <a:pt x="2032915" y="6075611"/>
                    <a:pt x="1996084" y="6068859"/>
                    <a:pt x="1955195" y="6073657"/>
                  </a:cubicBezTo>
                  <a:cubicBezTo>
                    <a:pt x="1914308" y="6078453"/>
                    <a:pt x="1880037" y="6093547"/>
                    <a:pt x="1864375" y="6112607"/>
                  </a:cubicBezTo>
                  <a:cubicBezTo>
                    <a:pt x="1863410" y="6112077"/>
                    <a:pt x="1863275" y="6111297"/>
                    <a:pt x="1863185" y="6110509"/>
                  </a:cubicBezTo>
                  <a:cubicBezTo>
                    <a:pt x="1861713" y="6097963"/>
                    <a:pt x="1871016" y="6085359"/>
                    <a:pt x="1887249" y="6075121"/>
                  </a:cubicBezTo>
                  <a:cubicBezTo>
                    <a:pt x="1903478" y="6064883"/>
                    <a:pt x="1926639" y="6057011"/>
                    <a:pt x="1952879" y="6053933"/>
                  </a:cubicBezTo>
                  <a:cubicBezTo>
                    <a:pt x="1966000" y="6052393"/>
                    <a:pt x="1978649" y="6052197"/>
                    <a:pt x="1990287" y="6053163"/>
                  </a:cubicBezTo>
                  <a:close/>
                  <a:moveTo>
                    <a:pt x="776536" y="6041153"/>
                  </a:moveTo>
                  <a:cubicBezTo>
                    <a:pt x="807689" y="6036927"/>
                    <a:pt x="838604" y="6075211"/>
                    <a:pt x="845585" y="6126665"/>
                  </a:cubicBezTo>
                  <a:cubicBezTo>
                    <a:pt x="852567" y="6178119"/>
                    <a:pt x="832974" y="6223255"/>
                    <a:pt x="801820" y="6227483"/>
                  </a:cubicBezTo>
                  <a:cubicBezTo>
                    <a:pt x="800840" y="6227617"/>
                    <a:pt x="799862" y="6227705"/>
                    <a:pt x="798953" y="6226939"/>
                  </a:cubicBezTo>
                  <a:cubicBezTo>
                    <a:pt x="817699" y="6206769"/>
                    <a:pt x="826534" y="6170075"/>
                    <a:pt x="821094" y="6129987"/>
                  </a:cubicBezTo>
                  <a:cubicBezTo>
                    <a:pt x="815654" y="6089901"/>
                    <a:pt x="797362" y="6056889"/>
                    <a:pt x="773916" y="6042441"/>
                  </a:cubicBezTo>
                  <a:lnTo>
                    <a:pt x="776536" y="6041153"/>
                  </a:lnTo>
                  <a:close/>
                  <a:moveTo>
                    <a:pt x="571218" y="6036255"/>
                  </a:moveTo>
                  <a:lnTo>
                    <a:pt x="573344" y="6037401"/>
                  </a:lnTo>
                  <a:cubicBezTo>
                    <a:pt x="554624" y="6053471"/>
                    <a:pt x="540273" y="6088057"/>
                    <a:pt x="536358" y="6129039"/>
                  </a:cubicBezTo>
                  <a:cubicBezTo>
                    <a:pt x="532444" y="6170019"/>
                    <a:pt x="539988" y="6206699"/>
                    <a:pt x="555325" y="6226021"/>
                  </a:cubicBezTo>
                  <a:cubicBezTo>
                    <a:pt x="554603" y="6226851"/>
                    <a:pt x="553813" y="6226819"/>
                    <a:pt x="553022" y="6226743"/>
                  </a:cubicBezTo>
                  <a:cubicBezTo>
                    <a:pt x="527876" y="6224341"/>
                    <a:pt x="511563" y="6179751"/>
                    <a:pt x="516590" y="6127151"/>
                  </a:cubicBezTo>
                  <a:cubicBezTo>
                    <a:pt x="520985" y="6081125"/>
                    <a:pt x="540261" y="6044213"/>
                    <a:pt x="561857" y="6037315"/>
                  </a:cubicBezTo>
                  <a:lnTo>
                    <a:pt x="571218" y="6036255"/>
                  </a:lnTo>
                  <a:close/>
                  <a:moveTo>
                    <a:pt x="736388" y="6032587"/>
                  </a:moveTo>
                  <a:cubicBezTo>
                    <a:pt x="759350" y="6033683"/>
                    <a:pt x="776326" y="6068889"/>
                    <a:pt x="774306" y="6111223"/>
                  </a:cubicBezTo>
                  <a:cubicBezTo>
                    <a:pt x="772287" y="6153555"/>
                    <a:pt x="752037" y="6186985"/>
                    <a:pt x="729073" y="6185889"/>
                  </a:cubicBezTo>
                  <a:cubicBezTo>
                    <a:pt x="728351" y="6185853"/>
                    <a:pt x="727637" y="6185785"/>
                    <a:pt x="727089" y="6185037"/>
                  </a:cubicBezTo>
                  <a:cubicBezTo>
                    <a:pt x="743317" y="6171539"/>
                    <a:pt x="754682" y="6143339"/>
                    <a:pt x="756255" y="6110359"/>
                  </a:cubicBezTo>
                  <a:cubicBezTo>
                    <a:pt x="757829" y="6077379"/>
                    <a:pt x="749199" y="6048227"/>
                    <a:pt x="734331" y="6033243"/>
                  </a:cubicBezTo>
                  <a:lnTo>
                    <a:pt x="736388" y="6032587"/>
                  </a:lnTo>
                  <a:close/>
                  <a:moveTo>
                    <a:pt x="632291" y="6027621"/>
                  </a:moveTo>
                  <a:lnTo>
                    <a:pt x="634349" y="6028471"/>
                  </a:lnTo>
                  <a:cubicBezTo>
                    <a:pt x="617560" y="6041943"/>
                    <a:pt x="605833" y="6070125"/>
                    <a:pt x="604259" y="6103105"/>
                  </a:cubicBezTo>
                  <a:cubicBezTo>
                    <a:pt x="602685" y="6136087"/>
                    <a:pt x="611676" y="6165257"/>
                    <a:pt x="627109" y="6180267"/>
                  </a:cubicBezTo>
                  <a:cubicBezTo>
                    <a:pt x="626471" y="6180957"/>
                    <a:pt x="625725" y="6180953"/>
                    <a:pt x="624976" y="6180919"/>
                  </a:cubicBezTo>
                  <a:cubicBezTo>
                    <a:pt x="601183" y="6179783"/>
                    <a:pt x="583533" y="6144547"/>
                    <a:pt x="585553" y="6102215"/>
                  </a:cubicBezTo>
                  <a:cubicBezTo>
                    <a:pt x="587320" y="6065175"/>
                    <a:pt x="603562" y="6034975"/>
                    <a:pt x="623534" y="6028763"/>
                  </a:cubicBezTo>
                  <a:lnTo>
                    <a:pt x="632291" y="6027621"/>
                  </a:lnTo>
                  <a:close/>
                  <a:moveTo>
                    <a:pt x="687993" y="6019765"/>
                  </a:moveTo>
                  <a:cubicBezTo>
                    <a:pt x="694750" y="6038463"/>
                    <a:pt x="698225" y="6068205"/>
                    <a:pt x="696639" y="6101421"/>
                  </a:cubicBezTo>
                  <a:cubicBezTo>
                    <a:pt x="695053" y="6134691"/>
                    <a:pt x="688744" y="6164009"/>
                    <a:pt x="680101" y="6182111"/>
                  </a:cubicBezTo>
                  <a:cubicBezTo>
                    <a:pt x="735757" y="6188365"/>
                    <a:pt x="777527" y="6237029"/>
                    <a:pt x="774815" y="6293869"/>
                  </a:cubicBezTo>
                  <a:cubicBezTo>
                    <a:pt x="773776" y="6315689"/>
                    <a:pt x="766323" y="6335687"/>
                    <a:pt x="752757" y="6350957"/>
                  </a:cubicBezTo>
                  <a:cubicBezTo>
                    <a:pt x="766291" y="6345287"/>
                    <a:pt x="781273" y="6342679"/>
                    <a:pt x="796874" y="6343425"/>
                  </a:cubicBezTo>
                  <a:cubicBezTo>
                    <a:pt x="856410" y="6346267"/>
                    <a:pt x="902371" y="6396831"/>
                    <a:pt x="899530" y="6456367"/>
                  </a:cubicBezTo>
                  <a:cubicBezTo>
                    <a:pt x="897402" y="6500971"/>
                    <a:pt x="868489" y="6537953"/>
                    <a:pt x="829080" y="6552493"/>
                  </a:cubicBezTo>
                  <a:cubicBezTo>
                    <a:pt x="845608" y="6574301"/>
                    <a:pt x="879794" y="6589355"/>
                    <a:pt x="919783" y="6591263"/>
                  </a:cubicBezTo>
                  <a:cubicBezTo>
                    <a:pt x="960191" y="6593191"/>
                    <a:pt x="995977" y="6581195"/>
                    <a:pt x="1014440" y="6560763"/>
                  </a:cubicBezTo>
                  <a:lnTo>
                    <a:pt x="1015228" y="6563571"/>
                  </a:lnTo>
                  <a:cubicBezTo>
                    <a:pt x="1013731" y="6594975"/>
                    <a:pt x="970470" y="6618425"/>
                    <a:pt x="918605" y="6615949"/>
                  </a:cubicBezTo>
                  <a:cubicBezTo>
                    <a:pt x="866741" y="6613477"/>
                    <a:pt x="825910" y="6586013"/>
                    <a:pt x="827407" y="6554611"/>
                  </a:cubicBezTo>
                  <a:cubicBezTo>
                    <a:pt x="827441" y="6553915"/>
                    <a:pt x="827495" y="6553223"/>
                    <a:pt x="828121" y="6552771"/>
                  </a:cubicBezTo>
                  <a:cubicBezTo>
                    <a:pt x="815213" y="6557489"/>
                    <a:pt x="801169" y="6559721"/>
                    <a:pt x="786587" y="6559025"/>
                  </a:cubicBezTo>
                  <a:lnTo>
                    <a:pt x="748254" y="6549363"/>
                  </a:lnTo>
                  <a:cubicBezTo>
                    <a:pt x="758145" y="6564821"/>
                    <a:pt x="762478" y="6583413"/>
                    <a:pt x="761547" y="6602973"/>
                  </a:cubicBezTo>
                  <a:cubicBezTo>
                    <a:pt x="760978" y="6614897"/>
                    <a:pt x="758494" y="6626277"/>
                    <a:pt x="753939" y="6636647"/>
                  </a:cubicBezTo>
                  <a:cubicBezTo>
                    <a:pt x="783381" y="6636311"/>
                    <a:pt x="811493" y="6673247"/>
                    <a:pt x="818110" y="6722009"/>
                  </a:cubicBezTo>
                  <a:cubicBezTo>
                    <a:pt x="825091" y="6773463"/>
                    <a:pt x="805498" y="6818601"/>
                    <a:pt x="774345" y="6822829"/>
                  </a:cubicBezTo>
                  <a:cubicBezTo>
                    <a:pt x="773365" y="6822961"/>
                    <a:pt x="772386" y="6823051"/>
                    <a:pt x="771477" y="6822285"/>
                  </a:cubicBezTo>
                  <a:cubicBezTo>
                    <a:pt x="790224" y="6802115"/>
                    <a:pt x="799059" y="6765419"/>
                    <a:pt x="793619" y="6725333"/>
                  </a:cubicBezTo>
                  <a:cubicBezTo>
                    <a:pt x="788639" y="6688641"/>
                    <a:pt x="772892" y="6657875"/>
                    <a:pt x="751842" y="6642413"/>
                  </a:cubicBezTo>
                  <a:cubicBezTo>
                    <a:pt x="742700" y="6662995"/>
                    <a:pt x="727182" y="6679971"/>
                    <a:pt x="707874" y="6691003"/>
                  </a:cubicBezTo>
                  <a:cubicBezTo>
                    <a:pt x="729906" y="6693337"/>
                    <a:pt x="745853" y="6727721"/>
                    <a:pt x="743892" y="6768823"/>
                  </a:cubicBezTo>
                  <a:cubicBezTo>
                    <a:pt x="741874" y="6811155"/>
                    <a:pt x="721623" y="6844585"/>
                    <a:pt x="698661" y="6843489"/>
                  </a:cubicBezTo>
                  <a:cubicBezTo>
                    <a:pt x="697938" y="6843453"/>
                    <a:pt x="697222" y="6843385"/>
                    <a:pt x="696674" y="6842639"/>
                  </a:cubicBezTo>
                  <a:cubicBezTo>
                    <a:pt x="712902" y="6829141"/>
                    <a:pt x="724267" y="6800941"/>
                    <a:pt x="725842" y="6767961"/>
                  </a:cubicBezTo>
                  <a:cubicBezTo>
                    <a:pt x="727368" y="6735951"/>
                    <a:pt x="719283" y="6707547"/>
                    <a:pt x="705024" y="6692377"/>
                  </a:cubicBezTo>
                  <a:cubicBezTo>
                    <a:pt x="688444" y="6701823"/>
                    <a:pt x="669053" y="6706605"/>
                    <a:pt x="648603" y="6705629"/>
                  </a:cubicBezTo>
                  <a:cubicBezTo>
                    <a:pt x="630668" y="6704773"/>
                    <a:pt x="613966" y="6699587"/>
                    <a:pt x="599706" y="6690705"/>
                  </a:cubicBezTo>
                  <a:cubicBezTo>
                    <a:pt x="584993" y="6704933"/>
                    <a:pt x="575248" y="6730857"/>
                    <a:pt x="573822" y="6760717"/>
                  </a:cubicBezTo>
                  <a:cubicBezTo>
                    <a:pt x="572250" y="6793695"/>
                    <a:pt x="581240" y="6822865"/>
                    <a:pt x="596672" y="6837875"/>
                  </a:cubicBezTo>
                  <a:cubicBezTo>
                    <a:pt x="596034" y="6838563"/>
                    <a:pt x="595290" y="6838563"/>
                    <a:pt x="594541" y="6838527"/>
                  </a:cubicBezTo>
                  <a:cubicBezTo>
                    <a:pt x="570748" y="6837391"/>
                    <a:pt x="553098" y="6802155"/>
                    <a:pt x="555118" y="6759823"/>
                  </a:cubicBezTo>
                  <a:cubicBezTo>
                    <a:pt x="556875" y="6722963"/>
                    <a:pt x="572970" y="6692877"/>
                    <a:pt x="592833" y="6686539"/>
                  </a:cubicBezTo>
                  <a:cubicBezTo>
                    <a:pt x="562897" y="6666339"/>
                    <a:pt x="544099" y="6631409"/>
                    <a:pt x="545946" y="6592685"/>
                  </a:cubicBezTo>
                  <a:cubicBezTo>
                    <a:pt x="547031" y="6569955"/>
                    <a:pt x="555072" y="6549205"/>
                    <a:pt x="569494" y="6533599"/>
                  </a:cubicBezTo>
                  <a:cubicBezTo>
                    <a:pt x="554273" y="6542987"/>
                    <a:pt x="536139" y="6547077"/>
                    <a:pt x="517085" y="6546167"/>
                  </a:cubicBezTo>
                  <a:cubicBezTo>
                    <a:pt x="507648" y="6545717"/>
                    <a:pt x="498552" y="6544067"/>
                    <a:pt x="490062" y="6540977"/>
                  </a:cubicBezTo>
                  <a:cubicBezTo>
                    <a:pt x="483840" y="6567147"/>
                    <a:pt x="449504" y="6590563"/>
                    <a:pt x="405562" y="6596527"/>
                  </a:cubicBezTo>
                  <a:cubicBezTo>
                    <a:pt x="354109" y="6603509"/>
                    <a:pt x="308971" y="6583915"/>
                    <a:pt x="304744" y="6552761"/>
                  </a:cubicBezTo>
                  <a:cubicBezTo>
                    <a:pt x="304611" y="6551781"/>
                    <a:pt x="304520" y="6550803"/>
                    <a:pt x="305286" y="6549893"/>
                  </a:cubicBezTo>
                  <a:cubicBezTo>
                    <a:pt x="325456" y="6568639"/>
                    <a:pt x="362153" y="6577473"/>
                    <a:pt x="402238" y="6572037"/>
                  </a:cubicBezTo>
                  <a:cubicBezTo>
                    <a:pt x="434788" y="6567619"/>
                    <a:pt x="462673" y="6554729"/>
                    <a:pt x="479321" y="6537073"/>
                  </a:cubicBezTo>
                  <a:cubicBezTo>
                    <a:pt x="459651" y="6528871"/>
                    <a:pt x="443200" y="6514783"/>
                    <a:pt x="431977" y="6497067"/>
                  </a:cubicBezTo>
                  <a:cubicBezTo>
                    <a:pt x="421649" y="6513477"/>
                    <a:pt x="392467" y="6523907"/>
                    <a:pt x="358769" y="6522297"/>
                  </a:cubicBezTo>
                  <a:cubicBezTo>
                    <a:pt x="316437" y="6520279"/>
                    <a:pt x="283007" y="6500025"/>
                    <a:pt x="284103" y="6477065"/>
                  </a:cubicBezTo>
                  <a:cubicBezTo>
                    <a:pt x="284137" y="6476343"/>
                    <a:pt x="284206" y="6475627"/>
                    <a:pt x="284951" y="6475079"/>
                  </a:cubicBezTo>
                  <a:cubicBezTo>
                    <a:pt x="298452" y="6491305"/>
                    <a:pt x="326650" y="6502673"/>
                    <a:pt x="359630" y="6504243"/>
                  </a:cubicBezTo>
                  <a:cubicBezTo>
                    <a:pt x="386865" y="6505545"/>
                    <a:pt x="411491" y="6499887"/>
                    <a:pt x="427404" y="6489071"/>
                  </a:cubicBezTo>
                  <a:cubicBezTo>
                    <a:pt x="418589" y="6473489"/>
                    <a:pt x="413957" y="6455419"/>
                    <a:pt x="414594" y="6436353"/>
                  </a:cubicBezTo>
                  <a:cubicBezTo>
                    <a:pt x="395939" y="6442009"/>
                    <a:pt x="369047" y="6444627"/>
                    <a:pt x="339387" y="6443215"/>
                  </a:cubicBezTo>
                  <a:cubicBezTo>
                    <a:pt x="304711" y="6441559"/>
                    <a:pt x="274329" y="6434775"/>
                    <a:pt x="256380" y="6425739"/>
                  </a:cubicBezTo>
                  <a:cubicBezTo>
                    <a:pt x="261055" y="6424049"/>
                    <a:pt x="266421" y="6422565"/>
                    <a:pt x="272358" y="6421315"/>
                  </a:cubicBezTo>
                  <a:cubicBezTo>
                    <a:pt x="290169" y="6417561"/>
                    <a:pt x="313126" y="6415903"/>
                    <a:pt x="338036" y="6417091"/>
                  </a:cubicBezTo>
                  <a:cubicBezTo>
                    <a:pt x="368926" y="6418567"/>
                    <a:pt x="396412" y="6424111"/>
                    <a:pt x="414614" y="6431977"/>
                  </a:cubicBezTo>
                  <a:cubicBezTo>
                    <a:pt x="415735" y="6410995"/>
                    <a:pt x="422904" y="6391749"/>
                    <a:pt x="434457" y="6375903"/>
                  </a:cubicBezTo>
                  <a:cubicBezTo>
                    <a:pt x="419880" y="6362387"/>
                    <a:pt x="395142" y="6353585"/>
                    <a:pt x="366881" y="6352235"/>
                  </a:cubicBezTo>
                  <a:cubicBezTo>
                    <a:pt x="333899" y="6350661"/>
                    <a:pt x="304728" y="6359653"/>
                    <a:pt x="289722" y="6375085"/>
                  </a:cubicBezTo>
                  <a:cubicBezTo>
                    <a:pt x="289031" y="6374447"/>
                    <a:pt x="289033" y="6373703"/>
                    <a:pt x="289068" y="6372953"/>
                  </a:cubicBezTo>
                  <a:cubicBezTo>
                    <a:pt x="289636" y="6361057"/>
                    <a:pt x="298730" y="6350695"/>
                    <a:pt x="312973" y="6343561"/>
                  </a:cubicBezTo>
                  <a:cubicBezTo>
                    <a:pt x="320094" y="6339995"/>
                    <a:pt x="328503" y="6337233"/>
                    <a:pt x="337777" y="6335491"/>
                  </a:cubicBezTo>
                  <a:cubicBezTo>
                    <a:pt x="347051" y="6333747"/>
                    <a:pt x="357190" y="6333023"/>
                    <a:pt x="367773" y="6333527"/>
                  </a:cubicBezTo>
                  <a:cubicBezTo>
                    <a:pt x="403228" y="6335221"/>
                    <a:pt x="432415" y="6350175"/>
                    <a:pt x="440030" y="6369079"/>
                  </a:cubicBezTo>
                  <a:cubicBezTo>
                    <a:pt x="460634" y="6344013"/>
                    <a:pt x="492461" y="6328899"/>
                    <a:pt x="527372" y="6330565"/>
                  </a:cubicBezTo>
                  <a:cubicBezTo>
                    <a:pt x="547054" y="6331505"/>
                    <a:pt x="565250" y="6337659"/>
                    <a:pt x="579741" y="6349105"/>
                  </a:cubicBezTo>
                  <a:cubicBezTo>
                    <a:pt x="565218" y="6331313"/>
                    <a:pt x="558040" y="6308217"/>
                    <a:pt x="559215" y="6283581"/>
                  </a:cubicBezTo>
                  <a:cubicBezTo>
                    <a:pt x="561345" y="6238929"/>
                    <a:pt x="590321" y="6201913"/>
                    <a:pt x="629794" y="6187395"/>
                  </a:cubicBezTo>
                  <a:cubicBezTo>
                    <a:pt x="642951" y="6182555"/>
                    <a:pt x="657274" y="6180213"/>
                    <a:pt x="672159" y="6180925"/>
                  </a:cubicBezTo>
                  <a:lnTo>
                    <a:pt x="678459" y="6181865"/>
                  </a:lnTo>
                  <a:cubicBezTo>
                    <a:pt x="672116" y="6163125"/>
                    <a:pt x="669004" y="6134535"/>
                    <a:pt x="670518" y="6102771"/>
                  </a:cubicBezTo>
                  <a:cubicBezTo>
                    <a:pt x="672173" y="6068095"/>
                    <a:pt x="678957" y="6037711"/>
                    <a:pt x="687993" y="6019765"/>
                  </a:cubicBezTo>
                  <a:close/>
                  <a:moveTo>
                    <a:pt x="684097" y="5979179"/>
                  </a:moveTo>
                  <a:cubicBezTo>
                    <a:pt x="658164" y="5977941"/>
                    <a:pt x="633209" y="5982017"/>
                    <a:pt x="610285" y="5990449"/>
                  </a:cubicBezTo>
                  <a:cubicBezTo>
                    <a:pt x="541515" y="6015745"/>
                    <a:pt x="491030" y="6080237"/>
                    <a:pt x="487319" y="6158033"/>
                  </a:cubicBezTo>
                  <a:cubicBezTo>
                    <a:pt x="485271" y="6200953"/>
                    <a:pt x="497779" y="6241195"/>
                    <a:pt x="523080" y="6272191"/>
                  </a:cubicBezTo>
                  <a:cubicBezTo>
                    <a:pt x="497834" y="6252251"/>
                    <a:pt x="466131" y="6241527"/>
                    <a:pt x="431840" y="6239893"/>
                  </a:cubicBezTo>
                  <a:cubicBezTo>
                    <a:pt x="328111" y="6234943"/>
                    <a:pt x="240011" y="6315019"/>
                    <a:pt x="235061" y="6418747"/>
                  </a:cubicBezTo>
                  <a:cubicBezTo>
                    <a:pt x="230112" y="6522475"/>
                    <a:pt x="310189" y="6610575"/>
                    <a:pt x="413918" y="6615525"/>
                  </a:cubicBezTo>
                  <a:cubicBezTo>
                    <a:pt x="447113" y="6617109"/>
                    <a:pt x="478709" y="6609985"/>
                    <a:pt x="505228" y="6593631"/>
                  </a:cubicBezTo>
                  <a:cubicBezTo>
                    <a:pt x="480100" y="6620817"/>
                    <a:pt x="466091" y="6656971"/>
                    <a:pt x="464202" y="6696573"/>
                  </a:cubicBezTo>
                  <a:cubicBezTo>
                    <a:pt x="459253" y="6800301"/>
                    <a:pt x="539329" y="6888401"/>
                    <a:pt x="643057" y="6893351"/>
                  </a:cubicBezTo>
                  <a:cubicBezTo>
                    <a:pt x="746786" y="6898299"/>
                    <a:pt x="834887" y="6818223"/>
                    <a:pt x="839836" y="6714495"/>
                  </a:cubicBezTo>
                  <a:cubicBezTo>
                    <a:pt x="841462" y="6680417"/>
                    <a:pt x="833909" y="6648025"/>
                    <a:pt x="816675" y="6621097"/>
                  </a:cubicBezTo>
                  <a:lnTo>
                    <a:pt x="883460" y="6637927"/>
                  </a:lnTo>
                  <a:cubicBezTo>
                    <a:pt x="987188" y="6642877"/>
                    <a:pt x="1075289" y="6562801"/>
                    <a:pt x="1080238" y="6459073"/>
                  </a:cubicBezTo>
                  <a:cubicBezTo>
                    <a:pt x="1085187" y="6355343"/>
                    <a:pt x="1005111" y="6267243"/>
                    <a:pt x="901382" y="6262295"/>
                  </a:cubicBezTo>
                  <a:cubicBezTo>
                    <a:pt x="874203" y="6260999"/>
                    <a:pt x="848101" y="6265539"/>
                    <a:pt x="824520" y="6275419"/>
                  </a:cubicBezTo>
                  <a:cubicBezTo>
                    <a:pt x="848154" y="6248815"/>
                    <a:pt x="861138" y="6213973"/>
                    <a:pt x="862952" y="6175955"/>
                  </a:cubicBezTo>
                  <a:cubicBezTo>
                    <a:pt x="867901" y="6072227"/>
                    <a:pt x="787825" y="5984127"/>
                    <a:pt x="684097" y="5979179"/>
                  </a:cubicBezTo>
                  <a:close/>
                  <a:moveTo>
                    <a:pt x="1555700" y="5883211"/>
                  </a:moveTo>
                  <a:lnTo>
                    <a:pt x="1558020" y="5883883"/>
                  </a:lnTo>
                  <a:cubicBezTo>
                    <a:pt x="1543101" y="5903533"/>
                    <a:pt x="1536349" y="5940365"/>
                    <a:pt x="1541146" y="5981253"/>
                  </a:cubicBezTo>
                  <a:cubicBezTo>
                    <a:pt x="1545943" y="6022139"/>
                    <a:pt x="1561037" y="6056409"/>
                    <a:pt x="1580096" y="6072073"/>
                  </a:cubicBezTo>
                  <a:cubicBezTo>
                    <a:pt x="1579565" y="6073035"/>
                    <a:pt x="1578787" y="6073171"/>
                    <a:pt x="1577998" y="6073263"/>
                  </a:cubicBezTo>
                  <a:cubicBezTo>
                    <a:pt x="1552909" y="6076207"/>
                    <a:pt x="1527578" y="6036047"/>
                    <a:pt x="1521423" y="5983567"/>
                  </a:cubicBezTo>
                  <a:cubicBezTo>
                    <a:pt x="1516034" y="5937647"/>
                    <a:pt x="1527111" y="5897505"/>
                    <a:pt x="1546771" y="5886217"/>
                  </a:cubicBezTo>
                  <a:lnTo>
                    <a:pt x="1555700" y="5883211"/>
                  </a:lnTo>
                  <a:close/>
                  <a:moveTo>
                    <a:pt x="1613588" y="5861917"/>
                  </a:moveTo>
                  <a:lnTo>
                    <a:pt x="1615779" y="5862315"/>
                  </a:lnTo>
                  <a:cubicBezTo>
                    <a:pt x="1602201" y="5879019"/>
                    <a:pt x="1596668" y="5909039"/>
                    <a:pt x="1602069" y="5941611"/>
                  </a:cubicBezTo>
                  <a:cubicBezTo>
                    <a:pt x="1607470" y="5974185"/>
                    <a:pt x="1622399" y="6000811"/>
                    <a:pt x="1640644" y="6012237"/>
                  </a:cubicBezTo>
                  <a:cubicBezTo>
                    <a:pt x="1640166" y="6013045"/>
                    <a:pt x="1639436" y="6013199"/>
                    <a:pt x="1638696" y="6013323"/>
                  </a:cubicBezTo>
                  <a:cubicBezTo>
                    <a:pt x="1615198" y="6017219"/>
                    <a:pt x="1590528" y="5986485"/>
                    <a:pt x="1583594" y="5944677"/>
                  </a:cubicBezTo>
                  <a:cubicBezTo>
                    <a:pt x="1577527" y="5908095"/>
                    <a:pt x="1587050" y="5875153"/>
                    <a:pt x="1605268" y="5864877"/>
                  </a:cubicBezTo>
                  <a:lnTo>
                    <a:pt x="1613588" y="5861917"/>
                  </a:lnTo>
                  <a:close/>
                  <a:moveTo>
                    <a:pt x="1716400" y="5844867"/>
                  </a:moveTo>
                  <a:cubicBezTo>
                    <a:pt x="1739078" y="5841107"/>
                    <a:pt x="1763083" y="5871951"/>
                    <a:pt x="1770017" y="5913763"/>
                  </a:cubicBezTo>
                  <a:cubicBezTo>
                    <a:pt x="1776950" y="5955571"/>
                    <a:pt x="1764189" y="5992513"/>
                    <a:pt x="1741509" y="5996275"/>
                  </a:cubicBezTo>
                  <a:cubicBezTo>
                    <a:pt x="1740795" y="5996393"/>
                    <a:pt x="1740083" y="5996477"/>
                    <a:pt x="1739390" y="5995861"/>
                  </a:cubicBezTo>
                  <a:cubicBezTo>
                    <a:pt x="1752414" y="5979249"/>
                    <a:pt x="1757591" y="5949291"/>
                    <a:pt x="1752187" y="5916717"/>
                  </a:cubicBezTo>
                  <a:cubicBezTo>
                    <a:pt x="1746786" y="5884145"/>
                    <a:pt x="1732215" y="5857461"/>
                    <a:pt x="1714526" y="5845943"/>
                  </a:cubicBezTo>
                  <a:lnTo>
                    <a:pt x="1716400" y="5844867"/>
                  </a:lnTo>
                  <a:close/>
                  <a:moveTo>
                    <a:pt x="1780802" y="5844209"/>
                  </a:moveTo>
                  <a:cubicBezTo>
                    <a:pt x="1804868" y="5850687"/>
                    <a:pt x="1829709" y="5877235"/>
                    <a:pt x="1842949" y="5913859"/>
                  </a:cubicBezTo>
                  <a:cubicBezTo>
                    <a:pt x="1860602" y="5962691"/>
                    <a:pt x="1850946" y="6010939"/>
                    <a:pt x="1821380" y="6021629"/>
                  </a:cubicBezTo>
                  <a:cubicBezTo>
                    <a:pt x="1820449" y="6021967"/>
                    <a:pt x="1819512" y="6022259"/>
                    <a:pt x="1818462" y="6021701"/>
                  </a:cubicBezTo>
                  <a:cubicBezTo>
                    <a:pt x="1832544" y="5998037"/>
                    <a:pt x="1833459" y="5960305"/>
                    <a:pt x="1819706" y="5922261"/>
                  </a:cubicBezTo>
                  <a:cubicBezTo>
                    <a:pt x="1805951" y="5884217"/>
                    <a:pt x="1781122" y="5855793"/>
                    <a:pt x="1755161" y="5846603"/>
                  </a:cubicBezTo>
                  <a:lnTo>
                    <a:pt x="1757452" y="5844793"/>
                  </a:lnTo>
                  <a:cubicBezTo>
                    <a:pt x="1764843" y="5842121"/>
                    <a:pt x="1772779" y="5842051"/>
                    <a:pt x="1780802" y="5844209"/>
                  </a:cubicBezTo>
                  <a:close/>
                  <a:moveTo>
                    <a:pt x="1666390" y="5842517"/>
                  </a:moveTo>
                  <a:cubicBezTo>
                    <a:pt x="1676931" y="5859373"/>
                    <a:pt x="1686586" y="5887719"/>
                    <a:pt x="1692026" y="5920523"/>
                  </a:cubicBezTo>
                  <a:cubicBezTo>
                    <a:pt x="1697477" y="5953383"/>
                    <a:pt x="1697478" y="5983373"/>
                    <a:pt x="1692838" y="6002887"/>
                  </a:cubicBezTo>
                  <a:cubicBezTo>
                    <a:pt x="1748564" y="5997289"/>
                    <a:pt x="1799640" y="6036075"/>
                    <a:pt x="1808950" y="6092211"/>
                  </a:cubicBezTo>
                  <a:cubicBezTo>
                    <a:pt x="1812525" y="6113763"/>
                    <a:pt x="1809447" y="6134881"/>
                    <a:pt x="1799399" y="6152663"/>
                  </a:cubicBezTo>
                  <a:cubicBezTo>
                    <a:pt x="1811436" y="6144271"/>
                    <a:pt x="1825534" y="6138571"/>
                    <a:pt x="1840942" y="6136015"/>
                  </a:cubicBezTo>
                  <a:cubicBezTo>
                    <a:pt x="1899743" y="6126265"/>
                    <a:pt x="1955316" y="6166025"/>
                    <a:pt x="1965068" y="6224827"/>
                  </a:cubicBezTo>
                  <a:cubicBezTo>
                    <a:pt x="1972373" y="6268879"/>
                    <a:pt x="1951890" y="6311119"/>
                    <a:pt x="1916424" y="6333625"/>
                  </a:cubicBezTo>
                  <a:cubicBezTo>
                    <a:pt x="1937171" y="6351467"/>
                    <a:pt x="1973759" y="6358989"/>
                    <a:pt x="2013253" y="6352439"/>
                  </a:cubicBezTo>
                  <a:cubicBezTo>
                    <a:pt x="2053163" y="6345821"/>
                    <a:pt x="2085624" y="6326563"/>
                    <a:pt x="2099373" y="6302703"/>
                  </a:cubicBezTo>
                  <a:lnTo>
                    <a:pt x="2100734" y="6305283"/>
                  </a:lnTo>
                  <a:cubicBezTo>
                    <a:pt x="2105879" y="6336299"/>
                    <a:pt x="2068522" y="6368327"/>
                    <a:pt x="2017298" y="6376821"/>
                  </a:cubicBezTo>
                  <a:cubicBezTo>
                    <a:pt x="1966074" y="6385319"/>
                    <a:pt x="1920378" y="6367061"/>
                    <a:pt x="1915233" y="6336047"/>
                  </a:cubicBezTo>
                  <a:cubicBezTo>
                    <a:pt x="1915120" y="6335361"/>
                    <a:pt x="1915028" y="6334673"/>
                    <a:pt x="1915544" y="6334099"/>
                  </a:cubicBezTo>
                  <a:cubicBezTo>
                    <a:pt x="1903918" y="6341429"/>
                    <a:pt x="1890658" y="6346565"/>
                    <a:pt x="1876256" y="6348953"/>
                  </a:cubicBezTo>
                  <a:lnTo>
                    <a:pt x="1836749" y="6347575"/>
                  </a:lnTo>
                  <a:cubicBezTo>
                    <a:pt x="1849671" y="6360605"/>
                    <a:pt x="1857819" y="6377869"/>
                    <a:pt x="1861025" y="6397187"/>
                  </a:cubicBezTo>
                  <a:cubicBezTo>
                    <a:pt x="1862978" y="6408963"/>
                    <a:pt x="1862945" y="6420611"/>
                    <a:pt x="1860673" y="6431707"/>
                  </a:cubicBezTo>
                  <a:cubicBezTo>
                    <a:pt x="1889386" y="6425183"/>
                    <a:pt x="1924641" y="6455377"/>
                    <a:pt x="1941371" y="6501655"/>
                  </a:cubicBezTo>
                  <a:cubicBezTo>
                    <a:pt x="1959024" y="6550487"/>
                    <a:pt x="1949368" y="6598737"/>
                    <a:pt x="1919802" y="6609425"/>
                  </a:cubicBezTo>
                  <a:cubicBezTo>
                    <a:pt x="1918872" y="6609761"/>
                    <a:pt x="1917934" y="6610055"/>
                    <a:pt x="1916884" y="6609499"/>
                  </a:cubicBezTo>
                  <a:cubicBezTo>
                    <a:pt x="1930967" y="6585835"/>
                    <a:pt x="1931882" y="6548101"/>
                    <a:pt x="1918128" y="6510059"/>
                  </a:cubicBezTo>
                  <a:cubicBezTo>
                    <a:pt x="1905539" y="6475233"/>
                    <a:pt x="1883670" y="6448471"/>
                    <a:pt x="1859838" y="6437787"/>
                  </a:cubicBezTo>
                  <a:cubicBezTo>
                    <a:pt x="1855231" y="6459829"/>
                    <a:pt x="1843633" y="6479693"/>
                    <a:pt x="1827079" y="6494539"/>
                  </a:cubicBezTo>
                  <a:cubicBezTo>
                    <a:pt x="1849109" y="6492185"/>
                    <a:pt x="1871934" y="6522443"/>
                    <a:pt x="1878667" y="6563037"/>
                  </a:cubicBezTo>
                  <a:cubicBezTo>
                    <a:pt x="1885602" y="6604847"/>
                    <a:pt x="1872839" y="6641789"/>
                    <a:pt x="1850160" y="6645549"/>
                  </a:cubicBezTo>
                  <a:cubicBezTo>
                    <a:pt x="1849447" y="6645667"/>
                    <a:pt x="1848733" y="6645751"/>
                    <a:pt x="1848040" y="6645137"/>
                  </a:cubicBezTo>
                  <a:cubicBezTo>
                    <a:pt x="1861064" y="6628527"/>
                    <a:pt x="1866240" y="6598567"/>
                    <a:pt x="1860839" y="6565995"/>
                  </a:cubicBezTo>
                  <a:cubicBezTo>
                    <a:pt x="1855595" y="6534379"/>
                    <a:pt x="1841714" y="6508313"/>
                    <a:pt x="1824582" y="6496483"/>
                  </a:cubicBezTo>
                  <a:cubicBezTo>
                    <a:pt x="1810361" y="6509207"/>
                    <a:pt x="1792410" y="6517963"/>
                    <a:pt x="1772213" y="6521311"/>
                  </a:cubicBezTo>
                  <a:cubicBezTo>
                    <a:pt x="1754500" y="6524249"/>
                    <a:pt x="1737080" y="6522693"/>
                    <a:pt x="1721270" y="6517013"/>
                  </a:cubicBezTo>
                  <a:cubicBezTo>
                    <a:pt x="1709881" y="6534017"/>
                    <a:pt x="1705809" y="6561411"/>
                    <a:pt x="1710699" y="6590901"/>
                  </a:cubicBezTo>
                  <a:cubicBezTo>
                    <a:pt x="1716102" y="6623473"/>
                    <a:pt x="1731030" y="6650097"/>
                    <a:pt x="1749274" y="6661525"/>
                  </a:cubicBezTo>
                  <a:cubicBezTo>
                    <a:pt x="1748795" y="6662331"/>
                    <a:pt x="1748068" y="6662487"/>
                    <a:pt x="1747328" y="6662611"/>
                  </a:cubicBezTo>
                  <a:cubicBezTo>
                    <a:pt x="1723829" y="6666507"/>
                    <a:pt x="1699159" y="6635773"/>
                    <a:pt x="1692226" y="6593965"/>
                  </a:cubicBezTo>
                  <a:cubicBezTo>
                    <a:pt x="1686186" y="6557559"/>
                    <a:pt x="1695590" y="6524761"/>
                    <a:pt x="1713675" y="6514385"/>
                  </a:cubicBezTo>
                  <a:cubicBezTo>
                    <a:pt x="1680158" y="6500937"/>
                    <a:pt x="1654430" y="6470745"/>
                    <a:pt x="1648087" y="6432499"/>
                  </a:cubicBezTo>
                  <a:cubicBezTo>
                    <a:pt x="1644364" y="6410049"/>
                    <a:pt x="1647859" y="6388073"/>
                    <a:pt x="1658674" y="6369781"/>
                  </a:cubicBezTo>
                  <a:cubicBezTo>
                    <a:pt x="1645769" y="6382163"/>
                    <a:pt x="1628902" y="6389975"/>
                    <a:pt x="1610084" y="6393097"/>
                  </a:cubicBezTo>
                  <a:cubicBezTo>
                    <a:pt x="1600763" y="6394643"/>
                    <a:pt x="1591524" y="6394943"/>
                    <a:pt x="1582573" y="6393709"/>
                  </a:cubicBezTo>
                  <a:cubicBezTo>
                    <a:pt x="1581998" y="6420603"/>
                    <a:pt x="1553358" y="6450719"/>
                    <a:pt x="1511656" y="6465797"/>
                  </a:cubicBezTo>
                  <a:cubicBezTo>
                    <a:pt x="1462824" y="6483451"/>
                    <a:pt x="1414574" y="6473795"/>
                    <a:pt x="1403884" y="6444227"/>
                  </a:cubicBezTo>
                  <a:cubicBezTo>
                    <a:pt x="1403549" y="6443297"/>
                    <a:pt x="1403254" y="6442361"/>
                    <a:pt x="1403811" y="6441309"/>
                  </a:cubicBezTo>
                  <a:cubicBezTo>
                    <a:pt x="1427474" y="6455391"/>
                    <a:pt x="1465209" y="6456305"/>
                    <a:pt x="1503252" y="6442555"/>
                  </a:cubicBezTo>
                  <a:cubicBezTo>
                    <a:pt x="1534143" y="6431387"/>
                    <a:pt x="1558691" y="6412917"/>
                    <a:pt x="1571251" y="6392151"/>
                  </a:cubicBezTo>
                  <a:cubicBezTo>
                    <a:pt x="1550296" y="6388273"/>
                    <a:pt x="1531249" y="6377963"/>
                    <a:pt x="1516549" y="6363005"/>
                  </a:cubicBezTo>
                  <a:cubicBezTo>
                    <a:pt x="1509905" y="6381221"/>
                    <a:pt x="1483572" y="6397559"/>
                    <a:pt x="1450289" y="6403077"/>
                  </a:cubicBezTo>
                  <a:cubicBezTo>
                    <a:pt x="1408480" y="6410011"/>
                    <a:pt x="1371537" y="6397245"/>
                    <a:pt x="1367777" y="6374571"/>
                  </a:cubicBezTo>
                  <a:cubicBezTo>
                    <a:pt x="1367658" y="6373857"/>
                    <a:pt x="1367575" y="6373143"/>
                    <a:pt x="1368188" y="6372449"/>
                  </a:cubicBezTo>
                  <a:cubicBezTo>
                    <a:pt x="1384801" y="6385471"/>
                    <a:pt x="1414759" y="6390651"/>
                    <a:pt x="1447332" y="6385245"/>
                  </a:cubicBezTo>
                  <a:cubicBezTo>
                    <a:pt x="1474231" y="6380787"/>
                    <a:pt x="1497115" y="6370075"/>
                    <a:pt x="1510396" y="6356151"/>
                  </a:cubicBezTo>
                  <a:cubicBezTo>
                    <a:pt x="1498499" y="6342773"/>
                    <a:pt x="1490168" y="6326083"/>
                    <a:pt x="1486778" y="6307309"/>
                  </a:cubicBezTo>
                  <a:cubicBezTo>
                    <a:pt x="1469731" y="6316763"/>
                    <a:pt x="1443993" y="6324983"/>
                    <a:pt x="1414699" y="6329843"/>
                  </a:cubicBezTo>
                  <a:cubicBezTo>
                    <a:pt x="1380452" y="6335523"/>
                    <a:pt x="1349322" y="6335283"/>
                    <a:pt x="1329874" y="6330227"/>
                  </a:cubicBezTo>
                  <a:cubicBezTo>
                    <a:pt x="1334089" y="6327591"/>
                    <a:pt x="1339022" y="6325011"/>
                    <a:pt x="1344562" y="6322539"/>
                  </a:cubicBezTo>
                  <a:cubicBezTo>
                    <a:pt x="1361185" y="6315121"/>
                    <a:pt x="1383279" y="6308671"/>
                    <a:pt x="1407882" y="6304589"/>
                  </a:cubicBezTo>
                  <a:cubicBezTo>
                    <a:pt x="1438391" y="6299531"/>
                    <a:pt x="1466428" y="6299167"/>
                    <a:pt x="1485877" y="6303027"/>
                  </a:cubicBezTo>
                  <a:cubicBezTo>
                    <a:pt x="1482558" y="6282279"/>
                    <a:pt x="1485516" y="6261955"/>
                    <a:pt x="1493476" y="6244033"/>
                  </a:cubicBezTo>
                  <a:cubicBezTo>
                    <a:pt x="1476381" y="6233887"/>
                    <a:pt x="1450344" y="6230487"/>
                    <a:pt x="1422433" y="6235115"/>
                  </a:cubicBezTo>
                  <a:cubicBezTo>
                    <a:pt x="1389858" y="6240517"/>
                    <a:pt x="1363233" y="6255447"/>
                    <a:pt x="1351810" y="6273691"/>
                  </a:cubicBezTo>
                  <a:cubicBezTo>
                    <a:pt x="1350999" y="6273213"/>
                    <a:pt x="1350845" y="6272485"/>
                    <a:pt x="1350722" y="6271745"/>
                  </a:cubicBezTo>
                  <a:cubicBezTo>
                    <a:pt x="1348773" y="6259995"/>
                    <a:pt x="1355484" y="6247953"/>
                    <a:pt x="1367906" y="6237981"/>
                  </a:cubicBezTo>
                  <a:cubicBezTo>
                    <a:pt x="1374117" y="6232995"/>
                    <a:pt x="1381757" y="6228525"/>
                    <a:pt x="1390456" y="6224871"/>
                  </a:cubicBezTo>
                  <a:cubicBezTo>
                    <a:pt x="1399156" y="6221215"/>
                    <a:pt x="1408916" y="6218373"/>
                    <a:pt x="1419368" y="6216639"/>
                  </a:cubicBezTo>
                  <a:cubicBezTo>
                    <a:pt x="1454385" y="6210833"/>
                    <a:pt x="1486065" y="6219311"/>
                    <a:pt x="1497488" y="6236189"/>
                  </a:cubicBezTo>
                  <a:cubicBezTo>
                    <a:pt x="1512356" y="6207349"/>
                    <a:pt x="1540290" y="6185875"/>
                    <a:pt x="1574769" y="6180157"/>
                  </a:cubicBezTo>
                  <a:cubicBezTo>
                    <a:pt x="1594208" y="6176933"/>
                    <a:pt x="1613292" y="6179121"/>
                    <a:pt x="1629868" y="6187263"/>
                  </a:cubicBezTo>
                  <a:cubicBezTo>
                    <a:pt x="1611926" y="6172925"/>
                    <a:pt x="1600047" y="6151855"/>
                    <a:pt x="1596012" y="6127525"/>
                  </a:cubicBezTo>
                  <a:cubicBezTo>
                    <a:pt x="1588699" y="6083425"/>
                    <a:pt x="1609236" y="6041139"/>
                    <a:pt x="1644769" y="6018639"/>
                  </a:cubicBezTo>
                  <a:cubicBezTo>
                    <a:pt x="1656614" y="6011139"/>
                    <a:pt x="1670123" y="6005835"/>
                    <a:pt x="1684824" y="6003399"/>
                  </a:cubicBezTo>
                  <a:lnTo>
                    <a:pt x="1691181" y="6002993"/>
                  </a:lnTo>
                  <a:cubicBezTo>
                    <a:pt x="1681037" y="5986007"/>
                    <a:pt x="1671978" y="5958713"/>
                    <a:pt x="1666774" y="5927341"/>
                  </a:cubicBezTo>
                  <a:cubicBezTo>
                    <a:pt x="1661095" y="5893093"/>
                    <a:pt x="1661333" y="5861963"/>
                    <a:pt x="1666390" y="5842517"/>
                  </a:cubicBezTo>
                  <a:close/>
                  <a:moveTo>
                    <a:pt x="3050527" y="5828449"/>
                  </a:moveTo>
                  <a:lnTo>
                    <a:pt x="3051730" y="5830241"/>
                  </a:lnTo>
                  <a:cubicBezTo>
                    <a:pt x="3057112" y="5852591"/>
                    <a:pt x="3028069" y="5878747"/>
                    <a:pt x="2986866" y="5888663"/>
                  </a:cubicBezTo>
                  <a:cubicBezTo>
                    <a:pt x="2945661" y="5898581"/>
                    <a:pt x="2907897" y="5888501"/>
                    <a:pt x="2902518" y="5866151"/>
                  </a:cubicBezTo>
                  <a:cubicBezTo>
                    <a:pt x="2902349" y="5865449"/>
                    <a:pt x="2902214" y="5864741"/>
                    <a:pt x="2902777" y="5864009"/>
                  </a:cubicBezTo>
                  <a:cubicBezTo>
                    <a:pt x="2920282" y="5875805"/>
                    <a:pt x="2950534" y="5878817"/>
                    <a:pt x="2982635" y="5871093"/>
                  </a:cubicBezTo>
                  <a:cubicBezTo>
                    <a:pt x="3014738" y="5863367"/>
                    <a:pt x="3040308" y="5846919"/>
                    <a:pt x="3050527" y="5828449"/>
                  </a:cubicBezTo>
                  <a:close/>
                  <a:moveTo>
                    <a:pt x="2673718" y="5827079"/>
                  </a:moveTo>
                  <a:cubicBezTo>
                    <a:pt x="2667242" y="5826007"/>
                    <a:pt x="2660450" y="5826189"/>
                    <a:pt x="2653667" y="5827821"/>
                  </a:cubicBezTo>
                  <a:cubicBezTo>
                    <a:pt x="2646883" y="5829453"/>
                    <a:pt x="2640752" y="5832383"/>
                    <a:pt x="2635473" y="5836283"/>
                  </a:cubicBezTo>
                  <a:cubicBezTo>
                    <a:pt x="2619636" y="5847985"/>
                    <a:pt x="2611466" y="5868421"/>
                    <a:pt x="2616363" y="5888771"/>
                  </a:cubicBezTo>
                  <a:cubicBezTo>
                    <a:pt x="2622893" y="5915903"/>
                    <a:pt x="2650181" y="5932603"/>
                    <a:pt x="2677313" y="5926073"/>
                  </a:cubicBezTo>
                  <a:cubicBezTo>
                    <a:pt x="2704445" y="5919543"/>
                    <a:pt x="2721147" y="5892255"/>
                    <a:pt x="2714617" y="5865125"/>
                  </a:cubicBezTo>
                  <a:cubicBezTo>
                    <a:pt x="2709719" y="5844775"/>
                    <a:pt x="2693145" y="5830293"/>
                    <a:pt x="2673718" y="5827079"/>
                  </a:cubicBezTo>
                  <a:close/>
                  <a:moveTo>
                    <a:pt x="1692049" y="5801227"/>
                  </a:moveTo>
                  <a:cubicBezTo>
                    <a:pt x="1679564" y="5800759"/>
                    <a:pt x="1666846" y="5801535"/>
                    <a:pt x="1654040" y="5803659"/>
                  </a:cubicBezTo>
                  <a:cubicBezTo>
                    <a:pt x="1628428" y="5807905"/>
                    <a:pt x="1604889" y="5817143"/>
                    <a:pt x="1584253" y="5830211"/>
                  </a:cubicBezTo>
                  <a:cubicBezTo>
                    <a:pt x="1522346" y="5869411"/>
                    <a:pt x="1486563" y="5943083"/>
                    <a:pt x="1499306" y="6019917"/>
                  </a:cubicBezTo>
                  <a:cubicBezTo>
                    <a:pt x="1506336" y="6062307"/>
                    <a:pt x="1527032" y="6099017"/>
                    <a:pt x="1558289" y="6123993"/>
                  </a:cubicBezTo>
                  <a:cubicBezTo>
                    <a:pt x="1529413" y="6109813"/>
                    <a:pt x="1496163" y="6106001"/>
                    <a:pt x="1462295" y="6111619"/>
                  </a:cubicBezTo>
                  <a:cubicBezTo>
                    <a:pt x="1359848" y="6128609"/>
                    <a:pt x="1290571" y="6225431"/>
                    <a:pt x="1307561" y="6327879"/>
                  </a:cubicBezTo>
                  <a:cubicBezTo>
                    <a:pt x="1324551" y="6430325"/>
                    <a:pt x="1421374" y="6499601"/>
                    <a:pt x="1523822" y="6482611"/>
                  </a:cubicBezTo>
                  <a:cubicBezTo>
                    <a:pt x="1556607" y="6477175"/>
                    <a:pt x="1585996" y="6463561"/>
                    <a:pt x="1608480" y="6441993"/>
                  </a:cubicBezTo>
                  <a:cubicBezTo>
                    <a:pt x="1589636" y="6473857"/>
                    <a:pt x="1583549" y="6512151"/>
                    <a:pt x="1590035" y="6551263"/>
                  </a:cubicBezTo>
                  <a:cubicBezTo>
                    <a:pt x="1607025" y="6653709"/>
                    <a:pt x="1703848" y="6722985"/>
                    <a:pt x="1806295" y="6705995"/>
                  </a:cubicBezTo>
                  <a:cubicBezTo>
                    <a:pt x="1908742" y="6689005"/>
                    <a:pt x="1978019" y="6592183"/>
                    <a:pt x="1961029" y="6489735"/>
                  </a:cubicBezTo>
                  <a:cubicBezTo>
                    <a:pt x="1955447" y="6456079"/>
                    <a:pt x="1941248" y="6426003"/>
                    <a:pt x="1918733" y="6403303"/>
                  </a:cubicBezTo>
                  <a:lnTo>
                    <a:pt x="1987564" y="6405703"/>
                  </a:lnTo>
                  <a:cubicBezTo>
                    <a:pt x="2090011" y="6388713"/>
                    <a:pt x="2159288" y="6291891"/>
                    <a:pt x="2142298" y="6189443"/>
                  </a:cubicBezTo>
                  <a:cubicBezTo>
                    <a:pt x="2125308" y="6086997"/>
                    <a:pt x="2028486" y="6017721"/>
                    <a:pt x="1926038" y="6034711"/>
                  </a:cubicBezTo>
                  <a:cubicBezTo>
                    <a:pt x="1899195" y="6039163"/>
                    <a:pt x="1874633" y="6049093"/>
                    <a:pt x="1853659" y="6063715"/>
                  </a:cubicBezTo>
                  <a:cubicBezTo>
                    <a:pt x="1871165" y="6032733"/>
                    <a:pt x="1876527" y="5995941"/>
                    <a:pt x="1870300" y="5958391"/>
                  </a:cubicBezTo>
                  <a:cubicBezTo>
                    <a:pt x="1855434" y="5868751"/>
                    <a:pt x="1779445" y="5804507"/>
                    <a:pt x="1692049" y="5801227"/>
                  </a:cubicBezTo>
                  <a:close/>
                  <a:moveTo>
                    <a:pt x="2403560" y="5776267"/>
                  </a:moveTo>
                  <a:cubicBezTo>
                    <a:pt x="2438593" y="5776649"/>
                    <a:pt x="2465309" y="5788097"/>
                    <a:pt x="2468862" y="5806705"/>
                  </a:cubicBezTo>
                  <a:lnTo>
                    <a:pt x="2468358" y="5809069"/>
                  </a:lnTo>
                  <a:cubicBezTo>
                    <a:pt x="2447689" y="5795599"/>
                    <a:pt x="2410468" y="5791509"/>
                    <a:pt x="2370029" y="5799227"/>
                  </a:cubicBezTo>
                  <a:cubicBezTo>
                    <a:pt x="2329592" y="5806945"/>
                    <a:pt x="2296494" y="5824461"/>
                    <a:pt x="2282239" y="5844597"/>
                  </a:cubicBezTo>
                  <a:cubicBezTo>
                    <a:pt x="2281238" y="5844137"/>
                    <a:pt x="2281048" y="5843367"/>
                    <a:pt x="2280900" y="5842587"/>
                  </a:cubicBezTo>
                  <a:cubicBezTo>
                    <a:pt x="2278532" y="5830181"/>
                    <a:pt x="2286907" y="5816941"/>
                    <a:pt x="2302363" y="5805563"/>
                  </a:cubicBezTo>
                  <a:cubicBezTo>
                    <a:pt x="2317817" y="5794185"/>
                    <a:pt x="2340353" y="5784673"/>
                    <a:pt x="2366304" y="5779721"/>
                  </a:cubicBezTo>
                  <a:cubicBezTo>
                    <a:pt x="2379280" y="5777243"/>
                    <a:pt x="2391882" y="5776141"/>
                    <a:pt x="2403560" y="5776267"/>
                  </a:cubicBezTo>
                  <a:close/>
                  <a:moveTo>
                    <a:pt x="3029393" y="5775179"/>
                  </a:moveTo>
                  <a:cubicBezTo>
                    <a:pt x="3043848" y="5774121"/>
                    <a:pt x="3056555" y="5774533"/>
                    <a:pt x="3066434" y="5776357"/>
                  </a:cubicBezTo>
                  <a:cubicBezTo>
                    <a:pt x="3050377" y="5788081"/>
                    <a:pt x="3022798" y="5799747"/>
                    <a:pt x="2990469" y="5807527"/>
                  </a:cubicBezTo>
                  <a:cubicBezTo>
                    <a:pt x="2956718" y="5815651"/>
                    <a:pt x="2925653" y="5817647"/>
                    <a:pt x="2905893" y="5813999"/>
                  </a:cubicBezTo>
                  <a:cubicBezTo>
                    <a:pt x="2909908" y="5811067"/>
                    <a:pt x="2914643" y="5808141"/>
                    <a:pt x="2919991" y="5805277"/>
                  </a:cubicBezTo>
                  <a:cubicBezTo>
                    <a:pt x="2936038" y="5796685"/>
                    <a:pt x="2957613" y="5788665"/>
                    <a:pt x="2981858" y="5782831"/>
                  </a:cubicBezTo>
                  <a:cubicBezTo>
                    <a:pt x="2998733" y="5778769"/>
                    <a:pt x="3014937" y="5776239"/>
                    <a:pt x="3029393" y="5775179"/>
                  </a:cubicBezTo>
                  <a:close/>
                  <a:moveTo>
                    <a:pt x="2649109" y="5717807"/>
                  </a:moveTo>
                  <a:cubicBezTo>
                    <a:pt x="2675170" y="5722119"/>
                    <a:pt x="2697403" y="5741545"/>
                    <a:pt x="2703973" y="5768843"/>
                  </a:cubicBezTo>
                  <a:cubicBezTo>
                    <a:pt x="2707184" y="5782185"/>
                    <a:pt x="2706208" y="5795551"/>
                    <a:pt x="2700715" y="5807145"/>
                  </a:cubicBezTo>
                  <a:cubicBezTo>
                    <a:pt x="2707880" y="5801345"/>
                    <a:pt x="2716453" y="5797139"/>
                    <a:pt x="2725990" y="5794843"/>
                  </a:cubicBezTo>
                  <a:cubicBezTo>
                    <a:pt x="2762386" y="5786083"/>
                    <a:pt x="2798992" y="5808487"/>
                    <a:pt x="2807752" y="5844883"/>
                  </a:cubicBezTo>
                  <a:cubicBezTo>
                    <a:pt x="2816512" y="5881281"/>
                    <a:pt x="2794108" y="5917887"/>
                    <a:pt x="2757711" y="5926647"/>
                  </a:cubicBezTo>
                  <a:lnTo>
                    <a:pt x="2732900" y="5927563"/>
                  </a:lnTo>
                  <a:cubicBezTo>
                    <a:pt x="2741582" y="5935145"/>
                    <a:pt x="2747467" y="5945593"/>
                    <a:pt x="2750344" y="5957547"/>
                  </a:cubicBezTo>
                  <a:cubicBezTo>
                    <a:pt x="2759103" y="5993947"/>
                    <a:pt x="2736701" y="6030553"/>
                    <a:pt x="2700302" y="6039313"/>
                  </a:cubicBezTo>
                  <a:cubicBezTo>
                    <a:pt x="2663905" y="6048073"/>
                    <a:pt x="2627299" y="6025667"/>
                    <a:pt x="2618539" y="5989271"/>
                  </a:cubicBezTo>
                  <a:cubicBezTo>
                    <a:pt x="2615195" y="5975375"/>
                    <a:pt x="2616393" y="5961449"/>
                    <a:pt x="2622345" y="5949503"/>
                  </a:cubicBezTo>
                  <a:cubicBezTo>
                    <a:pt x="2614818" y="5957841"/>
                    <a:pt x="2604603" y="5963495"/>
                    <a:pt x="2592955" y="5966299"/>
                  </a:cubicBezTo>
                  <a:cubicBezTo>
                    <a:pt x="2556558" y="5975059"/>
                    <a:pt x="2519952" y="5952655"/>
                    <a:pt x="2511192" y="5916257"/>
                  </a:cubicBezTo>
                  <a:cubicBezTo>
                    <a:pt x="2502432" y="5879861"/>
                    <a:pt x="2524837" y="5843255"/>
                    <a:pt x="2561233" y="5834495"/>
                  </a:cubicBezTo>
                  <a:cubicBezTo>
                    <a:pt x="2573266" y="5831597"/>
                    <a:pt x="2585320" y="5832109"/>
                    <a:pt x="2596071" y="5836461"/>
                  </a:cubicBezTo>
                  <a:cubicBezTo>
                    <a:pt x="2584184" y="5828289"/>
                    <a:pt x="2575793" y="5815623"/>
                    <a:pt x="2572169" y="5800565"/>
                  </a:cubicBezTo>
                  <a:cubicBezTo>
                    <a:pt x="2565599" y="5773267"/>
                    <a:pt x="2576559" y="5745851"/>
                    <a:pt x="2597804" y="5730155"/>
                  </a:cubicBezTo>
                  <a:lnTo>
                    <a:pt x="2622210" y="5718801"/>
                  </a:lnTo>
                  <a:cubicBezTo>
                    <a:pt x="2631309" y="5716611"/>
                    <a:pt x="2640422" y="5716369"/>
                    <a:pt x="2649109" y="5717807"/>
                  </a:cubicBezTo>
                  <a:close/>
                  <a:moveTo>
                    <a:pt x="2962257" y="5703719"/>
                  </a:moveTo>
                  <a:cubicBezTo>
                    <a:pt x="2990565" y="5703639"/>
                    <a:pt x="3012941" y="5714021"/>
                    <a:pt x="3017122" y="5731391"/>
                  </a:cubicBezTo>
                  <a:lnTo>
                    <a:pt x="3016882" y="5733605"/>
                  </a:lnTo>
                  <a:cubicBezTo>
                    <a:pt x="2999247" y="5721259"/>
                    <a:pt x="2968908" y="5717895"/>
                    <a:pt x="2936806" y="5725619"/>
                  </a:cubicBezTo>
                  <a:cubicBezTo>
                    <a:pt x="2904705" y="5733347"/>
                    <a:pt x="2879221" y="5750147"/>
                    <a:pt x="2869134" y="5769165"/>
                  </a:cubicBezTo>
                  <a:cubicBezTo>
                    <a:pt x="2868293" y="5768745"/>
                    <a:pt x="2868087" y="5768031"/>
                    <a:pt x="2867911" y="5767301"/>
                  </a:cubicBezTo>
                  <a:cubicBezTo>
                    <a:pt x="2865124" y="5755721"/>
                    <a:pt x="2870952" y="5743231"/>
                    <a:pt x="2882626" y="5732393"/>
                  </a:cubicBezTo>
                  <a:cubicBezTo>
                    <a:pt x="2888464" y="5726973"/>
                    <a:pt x="2895763" y="5721967"/>
                    <a:pt x="2904178" y="5717697"/>
                  </a:cubicBezTo>
                  <a:lnTo>
                    <a:pt x="2932425" y="5707413"/>
                  </a:lnTo>
                  <a:cubicBezTo>
                    <a:pt x="2942725" y="5704933"/>
                    <a:pt x="2952821" y="5703745"/>
                    <a:pt x="2962257" y="5703719"/>
                  </a:cubicBezTo>
                  <a:close/>
                  <a:moveTo>
                    <a:pt x="2648076" y="5701293"/>
                  </a:moveTo>
                  <a:cubicBezTo>
                    <a:pt x="2638503" y="5699709"/>
                    <a:pt x="2628460" y="5699975"/>
                    <a:pt x="2618432" y="5702389"/>
                  </a:cubicBezTo>
                  <a:cubicBezTo>
                    <a:pt x="2608403" y="5704803"/>
                    <a:pt x="2599338" y="5709133"/>
                    <a:pt x="2591533" y="5714901"/>
                  </a:cubicBezTo>
                  <a:cubicBezTo>
                    <a:pt x="2568118" y="5732201"/>
                    <a:pt x="2556039" y="5762417"/>
                    <a:pt x="2563279" y="5792499"/>
                  </a:cubicBezTo>
                  <a:cubicBezTo>
                    <a:pt x="2567273" y="5809097"/>
                    <a:pt x="2576523" y="5823055"/>
                    <a:pt x="2589621" y="5832061"/>
                  </a:cubicBezTo>
                  <a:cubicBezTo>
                    <a:pt x="2577772" y="5827265"/>
                    <a:pt x="2564490" y="5826701"/>
                    <a:pt x="2551229" y="5829895"/>
                  </a:cubicBezTo>
                  <a:cubicBezTo>
                    <a:pt x="2511115" y="5839549"/>
                    <a:pt x="2486424" y="5879893"/>
                    <a:pt x="2496078" y="5920007"/>
                  </a:cubicBezTo>
                  <a:cubicBezTo>
                    <a:pt x="2505731" y="5960117"/>
                    <a:pt x="2546075" y="5984811"/>
                    <a:pt x="2586188" y="5975157"/>
                  </a:cubicBezTo>
                  <a:cubicBezTo>
                    <a:pt x="2599025" y="5972065"/>
                    <a:pt x="2610283" y="5965835"/>
                    <a:pt x="2618579" y="5956645"/>
                  </a:cubicBezTo>
                  <a:cubicBezTo>
                    <a:pt x="2612020" y="5969811"/>
                    <a:pt x="2610700" y="5985157"/>
                    <a:pt x="2614386" y="6000471"/>
                  </a:cubicBezTo>
                  <a:cubicBezTo>
                    <a:pt x="2624038" y="6040585"/>
                    <a:pt x="2664384" y="6065277"/>
                    <a:pt x="2704495" y="6055623"/>
                  </a:cubicBezTo>
                  <a:cubicBezTo>
                    <a:pt x="2744609" y="6045969"/>
                    <a:pt x="2769301" y="6005625"/>
                    <a:pt x="2759647" y="5965513"/>
                  </a:cubicBezTo>
                  <a:cubicBezTo>
                    <a:pt x="2756475" y="5952335"/>
                    <a:pt x="2749990" y="5940821"/>
                    <a:pt x="2740421" y="5932467"/>
                  </a:cubicBezTo>
                  <a:lnTo>
                    <a:pt x="2767766" y="5931457"/>
                  </a:lnTo>
                  <a:cubicBezTo>
                    <a:pt x="2807878" y="5921801"/>
                    <a:pt x="2832571" y="5881457"/>
                    <a:pt x="2822917" y="5841345"/>
                  </a:cubicBezTo>
                  <a:cubicBezTo>
                    <a:pt x="2813263" y="5801231"/>
                    <a:pt x="2772919" y="5776541"/>
                    <a:pt x="2732805" y="5786193"/>
                  </a:cubicBezTo>
                  <a:cubicBezTo>
                    <a:pt x="2722295" y="5788723"/>
                    <a:pt x="2712846" y="5793359"/>
                    <a:pt x="2704949" y="5799751"/>
                  </a:cubicBezTo>
                  <a:cubicBezTo>
                    <a:pt x="2711004" y="5786975"/>
                    <a:pt x="2712080" y="5772241"/>
                    <a:pt x="2708542" y="5757541"/>
                  </a:cubicBezTo>
                  <a:cubicBezTo>
                    <a:pt x="2701301" y="5727455"/>
                    <a:pt x="2676798" y="5706045"/>
                    <a:pt x="2648076" y="5701293"/>
                  </a:cubicBezTo>
                  <a:close/>
                  <a:moveTo>
                    <a:pt x="2906677" y="5649487"/>
                  </a:moveTo>
                  <a:cubicBezTo>
                    <a:pt x="2941711" y="5649867"/>
                    <a:pt x="2968427" y="5661317"/>
                    <a:pt x="2971978" y="5679927"/>
                  </a:cubicBezTo>
                  <a:lnTo>
                    <a:pt x="2971473" y="5682285"/>
                  </a:lnTo>
                  <a:cubicBezTo>
                    <a:pt x="2950806" y="5668817"/>
                    <a:pt x="2913585" y="5664727"/>
                    <a:pt x="2873146" y="5672445"/>
                  </a:cubicBezTo>
                  <a:cubicBezTo>
                    <a:pt x="2832709" y="5680165"/>
                    <a:pt x="2799609" y="5697679"/>
                    <a:pt x="2785356" y="5717815"/>
                  </a:cubicBezTo>
                  <a:cubicBezTo>
                    <a:pt x="2784355" y="5717353"/>
                    <a:pt x="2784165" y="5716587"/>
                    <a:pt x="2784018" y="5715807"/>
                  </a:cubicBezTo>
                  <a:cubicBezTo>
                    <a:pt x="2781650" y="5703399"/>
                    <a:pt x="2790023" y="5690159"/>
                    <a:pt x="2805480" y="5678783"/>
                  </a:cubicBezTo>
                  <a:cubicBezTo>
                    <a:pt x="2820933" y="5667407"/>
                    <a:pt x="2843469" y="5657893"/>
                    <a:pt x="2869420" y="5652939"/>
                  </a:cubicBezTo>
                  <a:cubicBezTo>
                    <a:pt x="2882397" y="5650461"/>
                    <a:pt x="2894999" y="5649359"/>
                    <a:pt x="2906677" y="5649487"/>
                  </a:cubicBezTo>
                  <a:close/>
                  <a:moveTo>
                    <a:pt x="2461013" y="5511165"/>
                  </a:moveTo>
                  <a:lnTo>
                    <a:pt x="2463375" y="5511669"/>
                  </a:lnTo>
                  <a:cubicBezTo>
                    <a:pt x="2449904" y="5532339"/>
                    <a:pt x="2445813" y="5569559"/>
                    <a:pt x="2453533" y="5609997"/>
                  </a:cubicBezTo>
                  <a:cubicBezTo>
                    <a:pt x="2461252" y="5650435"/>
                    <a:pt x="2478766" y="5683533"/>
                    <a:pt x="2498901" y="5697787"/>
                  </a:cubicBezTo>
                  <a:cubicBezTo>
                    <a:pt x="2498440" y="5698787"/>
                    <a:pt x="2497673" y="5698977"/>
                    <a:pt x="2496893" y="5699125"/>
                  </a:cubicBezTo>
                  <a:cubicBezTo>
                    <a:pt x="2472080" y="5703863"/>
                    <a:pt x="2443933" y="5665625"/>
                    <a:pt x="2434026" y="5613721"/>
                  </a:cubicBezTo>
                  <a:cubicBezTo>
                    <a:pt x="2425355" y="5568305"/>
                    <a:pt x="2433523" y="5527473"/>
                    <a:pt x="2452323" y="5514803"/>
                  </a:cubicBezTo>
                  <a:lnTo>
                    <a:pt x="2461013" y="5511165"/>
                  </a:lnTo>
                  <a:close/>
                  <a:moveTo>
                    <a:pt x="2517223" y="5485771"/>
                  </a:moveTo>
                  <a:lnTo>
                    <a:pt x="2519437" y="5486011"/>
                  </a:lnTo>
                  <a:cubicBezTo>
                    <a:pt x="2507093" y="5503645"/>
                    <a:pt x="2503728" y="5533985"/>
                    <a:pt x="2511454" y="5566085"/>
                  </a:cubicBezTo>
                  <a:cubicBezTo>
                    <a:pt x="2519179" y="5598187"/>
                    <a:pt x="2535980" y="5623673"/>
                    <a:pt x="2554998" y="5633759"/>
                  </a:cubicBezTo>
                  <a:cubicBezTo>
                    <a:pt x="2554579" y="5634601"/>
                    <a:pt x="2553863" y="5634807"/>
                    <a:pt x="2553133" y="5634983"/>
                  </a:cubicBezTo>
                  <a:cubicBezTo>
                    <a:pt x="2529975" y="5640557"/>
                    <a:pt x="2503163" y="5611673"/>
                    <a:pt x="2493246" y="5570469"/>
                  </a:cubicBezTo>
                  <a:cubicBezTo>
                    <a:pt x="2484569" y="5534417"/>
                    <a:pt x="2491703" y="5500877"/>
                    <a:pt x="2509137" y="5489321"/>
                  </a:cubicBezTo>
                  <a:lnTo>
                    <a:pt x="2517223" y="5485771"/>
                  </a:lnTo>
                  <a:close/>
                  <a:moveTo>
                    <a:pt x="2568496" y="5462629"/>
                  </a:moveTo>
                  <a:cubicBezTo>
                    <a:pt x="2580220" y="5478687"/>
                    <a:pt x="2591885" y="5506265"/>
                    <a:pt x="2599665" y="5538595"/>
                  </a:cubicBezTo>
                  <a:cubicBezTo>
                    <a:pt x="2607460" y="5570979"/>
                    <a:pt x="2609614" y="5600891"/>
                    <a:pt x="2606386" y="5620689"/>
                  </a:cubicBezTo>
                  <a:cubicBezTo>
                    <a:pt x="2661567" y="5611107"/>
                    <a:pt x="2715295" y="5646125"/>
                    <a:pt x="2728610" y="5701449"/>
                  </a:cubicBezTo>
                  <a:cubicBezTo>
                    <a:pt x="2733723" y="5722689"/>
                    <a:pt x="2732168" y="5743971"/>
                    <a:pt x="2723422" y="5762429"/>
                  </a:cubicBezTo>
                  <a:cubicBezTo>
                    <a:pt x="2734826" y="5753197"/>
                    <a:pt x="2748478" y="5746499"/>
                    <a:pt x="2763663" y="5742843"/>
                  </a:cubicBezTo>
                  <a:cubicBezTo>
                    <a:pt x="2821613" y="5728899"/>
                    <a:pt x="2879896" y="5764567"/>
                    <a:pt x="2893843" y="5822517"/>
                  </a:cubicBezTo>
                  <a:cubicBezTo>
                    <a:pt x="2904292" y="5865931"/>
                    <a:pt x="2886893" y="5909533"/>
                    <a:pt x="2853133" y="5934527"/>
                  </a:cubicBezTo>
                  <a:cubicBezTo>
                    <a:pt x="2875107" y="5950833"/>
                    <a:pt x="2912141" y="5955709"/>
                    <a:pt x="2951064" y="5946343"/>
                  </a:cubicBezTo>
                  <a:cubicBezTo>
                    <a:pt x="2990395" y="5936877"/>
                    <a:pt x="3021390" y="5915339"/>
                    <a:pt x="3033392" y="5890553"/>
                  </a:cubicBezTo>
                  <a:lnTo>
                    <a:pt x="3034934" y="5893029"/>
                  </a:lnTo>
                  <a:cubicBezTo>
                    <a:pt x="3042292" y="5923595"/>
                    <a:pt x="3007330" y="5958223"/>
                    <a:pt x="2956847" y="5970371"/>
                  </a:cubicBezTo>
                  <a:cubicBezTo>
                    <a:pt x="2906366" y="5982523"/>
                    <a:pt x="2859477" y="5967593"/>
                    <a:pt x="2852120" y="5937027"/>
                  </a:cubicBezTo>
                  <a:cubicBezTo>
                    <a:pt x="2851957" y="5936351"/>
                    <a:pt x="2851816" y="5935673"/>
                    <a:pt x="2852290" y="5935063"/>
                  </a:cubicBezTo>
                  <a:cubicBezTo>
                    <a:pt x="2841220" y="5943207"/>
                    <a:pt x="2828363" y="5949283"/>
                    <a:pt x="2814170" y="5952699"/>
                  </a:cubicBezTo>
                  <a:lnTo>
                    <a:pt x="2774665" y="5954159"/>
                  </a:lnTo>
                  <a:cubicBezTo>
                    <a:pt x="2788489" y="5966227"/>
                    <a:pt x="2797855" y="5982863"/>
                    <a:pt x="2802439" y="6001899"/>
                  </a:cubicBezTo>
                  <a:cubicBezTo>
                    <a:pt x="2805233" y="6013505"/>
                    <a:pt x="2806035" y="6025125"/>
                    <a:pt x="2804566" y="6036357"/>
                  </a:cubicBezTo>
                  <a:cubicBezTo>
                    <a:pt x="2832736" y="6027789"/>
                    <a:pt x="2870068" y="6055375"/>
                    <a:pt x="2890076" y="6100331"/>
                  </a:cubicBezTo>
                  <a:cubicBezTo>
                    <a:pt x="2911188" y="6147771"/>
                    <a:pt x="2905020" y="6196589"/>
                    <a:pt x="2876298" y="6209373"/>
                  </a:cubicBezTo>
                  <a:cubicBezTo>
                    <a:pt x="2875394" y="6209775"/>
                    <a:pt x="2874480" y="6210135"/>
                    <a:pt x="2873393" y="6209655"/>
                  </a:cubicBezTo>
                  <a:cubicBezTo>
                    <a:pt x="2885740" y="6185041"/>
                    <a:pt x="2883945" y="6147339"/>
                    <a:pt x="2867496" y="6110383"/>
                  </a:cubicBezTo>
                  <a:cubicBezTo>
                    <a:pt x="2852440" y="6076551"/>
                    <a:pt x="2828707" y="6051427"/>
                    <a:pt x="2804169" y="6042481"/>
                  </a:cubicBezTo>
                  <a:cubicBezTo>
                    <a:pt x="2801156" y="6064797"/>
                    <a:pt x="2791014" y="6085441"/>
                    <a:pt x="2775567" y="6101439"/>
                  </a:cubicBezTo>
                  <a:cubicBezTo>
                    <a:pt x="2797372" y="6097509"/>
                    <a:pt x="2822310" y="6126051"/>
                    <a:pt x="2831939" y="6166057"/>
                  </a:cubicBezTo>
                  <a:cubicBezTo>
                    <a:pt x="2841857" y="6207261"/>
                    <a:pt x="2831778" y="6245023"/>
                    <a:pt x="2809428" y="6250403"/>
                  </a:cubicBezTo>
                  <a:cubicBezTo>
                    <a:pt x="2808725" y="6250571"/>
                    <a:pt x="2808019" y="6250707"/>
                    <a:pt x="2807284" y="6250143"/>
                  </a:cubicBezTo>
                  <a:cubicBezTo>
                    <a:pt x="2819082" y="6232641"/>
                    <a:pt x="2822095" y="6202387"/>
                    <a:pt x="2814370" y="6170285"/>
                  </a:cubicBezTo>
                  <a:cubicBezTo>
                    <a:pt x="2806870" y="6139129"/>
                    <a:pt x="2791154" y="6114125"/>
                    <a:pt x="2773217" y="6103557"/>
                  </a:cubicBezTo>
                  <a:cubicBezTo>
                    <a:pt x="2759946" y="6117267"/>
                    <a:pt x="2742670" y="6127289"/>
                    <a:pt x="2722765" y="6132079"/>
                  </a:cubicBezTo>
                  <a:cubicBezTo>
                    <a:pt x="2705309" y="6136281"/>
                    <a:pt x="2687822" y="6135979"/>
                    <a:pt x="2671645" y="6131447"/>
                  </a:cubicBezTo>
                  <a:cubicBezTo>
                    <a:pt x="2661506" y="6149225"/>
                    <a:pt x="2659410" y="6176841"/>
                    <a:pt x="2666404" y="6205905"/>
                  </a:cubicBezTo>
                  <a:cubicBezTo>
                    <a:pt x="2674131" y="6238003"/>
                    <a:pt x="2690931" y="6263489"/>
                    <a:pt x="2709949" y="6273577"/>
                  </a:cubicBezTo>
                  <a:cubicBezTo>
                    <a:pt x="2709529" y="6274417"/>
                    <a:pt x="2708815" y="6274623"/>
                    <a:pt x="2708085" y="6274799"/>
                  </a:cubicBezTo>
                  <a:cubicBezTo>
                    <a:pt x="2684927" y="6280373"/>
                    <a:pt x="2658115" y="6251489"/>
                    <a:pt x="2648198" y="6210285"/>
                  </a:cubicBezTo>
                  <a:cubicBezTo>
                    <a:pt x="2639562" y="6174407"/>
                    <a:pt x="2646587" y="6141019"/>
                    <a:pt x="2663881" y="6129373"/>
                  </a:cubicBezTo>
                  <a:cubicBezTo>
                    <a:pt x="2629485" y="6118365"/>
                    <a:pt x="2601657" y="6090097"/>
                    <a:pt x="2592585" y="6052403"/>
                  </a:cubicBezTo>
                  <a:cubicBezTo>
                    <a:pt x="2587260" y="6030279"/>
                    <a:pt x="2589169" y="6008109"/>
                    <a:pt x="2598643" y="5989089"/>
                  </a:cubicBezTo>
                  <a:cubicBezTo>
                    <a:pt x="2586660" y="6002363"/>
                    <a:pt x="2570397" y="6011367"/>
                    <a:pt x="2551852" y="6015831"/>
                  </a:cubicBezTo>
                  <a:cubicBezTo>
                    <a:pt x="2542666" y="6018041"/>
                    <a:pt x="2533472" y="6019005"/>
                    <a:pt x="2524456" y="6018417"/>
                  </a:cubicBezTo>
                  <a:cubicBezTo>
                    <a:pt x="2525812" y="6045283"/>
                    <a:pt x="2499408" y="6077377"/>
                    <a:pt x="2458895" y="6095409"/>
                  </a:cubicBezTo>
                  <a:cubicBezTo>
                    <a:pt x="2411456" y="6116521"/>
                    <a:pt x="2362637" y="6110353"/>
                    <a:pt x="2349854" y="6081629"/>
                  </a:cubicBezTo>
                  <a:cubicBezTo>
                    <a:pt x="2349453" y="6080727"/>
                    <a:pt x="2349091" y="6079813"/>
                    <a:pt x="2349572" y="6078723"/>
                  </a:cubicBezTo>
                  <a:cubicBezTo>
                    <a:pt x="2374184" y="6091071"/>
                    <a:pt x="2411887" y="6089273"/>
                    <a:pt x="2448845" y="6072829"/>
                  </a:cubicBezTo>
                  <a:cubicBezTo>
                    <a:pt x="2478855" y="6059473"/>
                    <a:pt x="2502014" y="6039289"/>
                    <a:pt x="2513052" y="6017677"/>
                  </a:cubicBezTo>
                  <a:cubicBezTo>
                    <a:pt x="2491872" y="6015311"/>
                    <a:pt x="2472134" y="6006395"/>
                    <a:pt x="2456398" y="5992531"/>
                  </a:cubicBezTo>
                  <a:cubicBezTo>
                    <a:pt x="2451079" y="6011177"/>
                    <a:pt x="2425986" y="6029361"/>
                    <a:pt x="2393185" y="6037255"/>
                  </a:cubicBezTo>
                  <a:cubicBezTo>
                    <a:pt x="2351982" y="6047173"/>
                    <a:pt x="2314218" y="6037089"/>
                    <a:pt x="2308840" y="6014743"/>
                  </a:cubicBezTo>
                  <a:cubicBezTo>
                    <a:pt x="2308671" y="6014041"/>
                    <a:pt x="2308536" y="6013335"/>
                    <a:pt x="2309098" y="6012599"/>
                  </a:cubicBezTo>
                  <a:cubicBezTo>
                    <a:pt x="2326603" y="6024395"/>
                    <a:pt x="2356855" y="6027411"/>
                    <a:pt x="2388956" y="6019681"/>
                  </a:cubicBezTo>
                  <a:cubicBezTo>
                    <a:pt x="2415466" y="6013303"/>
                    <a:pt x="2437522" y="6000977"/>
                    <a:pt x="2449769" y="5986135"/>
                  </a:cubicBezTo>
                  <a:cubicBezTo>
                    <a:pt x="2436943" y="5973647"/>
                    <a:pt x="2427435" y="5957597"/>
                    <a:pt x="2422707" y="5939113"/>
                  </a:cubicBezTo>
                  <a:cubicBezTo>
                    <a:pt x="2406383" y="5949769"/>
                    <a:pt x="2381300" y="5959813"/>
                    <a:pt x="2352431" y="5966765"/>
                  </a:cubicBezTo>
                  <a:cubicBezTo>
                    <a:pt x="2318680" y="5974887"/>
                    <a:pt x="2287613" y="5976883"/>
                    <a:pt x="2267853" y="5973235"/>
                  </a:cubicBezTo>
                  <a:cubicBezTo>
                    <a:pt x="2271867" y="5970303"/>
                    <a:pt x="2276602" y="5967377"/>
                    <a:pt x="2281951" y="5964513"/>
                  </a:cubicBezTo>
                  <a:cubicBezTo>
                    <a:pt x="2297998" y="5955921"/>
                    <a:pt x="2319573" y="5947901"/>
                    <a:pt x="2343819" y="5942065"/>
                  </a:cubicBezTo>
                  <a:cubicBezTo>
                    <a:pt x="2373886" y="5934831"/>
                    <a:pt x="2401825" y="5932455"/>
                    <a:pt x="2421501" y="5934909"/>
                  </a:cubicBezTo>
                  <a:cubicBezTo>
                    <a:pt x="2416701" y="5914453"/>
                    <a:pt x="2418192" y="5893967"/>
                    <a:pt x="2424846" y="5875521"/>
                  </a:cubicBezTo>
                  <a:cubicBezTo>
                    <a:pt x="2407067" y="5866627"/>
                    <a:pt x="2380853" y="5865105"/>
                    <a:pt x="2353346" y="5871725"/>
                  </a:cubicBezTo>
                  <a:cubicBezTo>
                    <a:pt x="2321243" y="5879451"/>
                    <a:pt x="2295758" y="5896253"/>
                    <a:pt x="2285674" y="5915271"/>
                  </a:cubicBezTo>
                  <a:cubicBezTo>
                    <a:pt x="2284831" y="5914851"/>
                    <a:pt x="2284625" y="5914137"/>
                    <a:pt x="2284449" y="5913407"/>
                  </a:cubicBezTo>
                  <a:cubicBezTo>
                    <a:pt x="2281662" y="5901827"/>
                    <a:pt x="2287491" y="5889335"/>
                    <a:pt x="2299166" y="5878497"/>
                  </a:cubicBezTo>
                  <a:cubicBezTo>
                    <a:pt x="2305003" y="5873077"/>
                    <a:pt x="2312302" y="5868073"/>
                    <a:pt x="2320717" y="5863803"/>
                  </a:cubicBezTo>
                  <a:cubicBezTo>
                    <a:pt x="2329132" y="5859531"/>
                    <a:pt x="2338662" y="5855997"/>
                    <a:pt x="2348963" y="5853517"/>
                  </a:cubicBezTo>
                  <a:cubicBezTo>
                    <a:pt x="2383473" y="5845213"/>
                    <a:pt x="2415680" y="5851395"/>
                    <a:pt x="2428284" y="5867409"/>
                  </a:cubicBezTo>
                  <a:cubicBezTo>
                    <a:pt x="2441045" y="5837577"/>
                    <a:pt x="2467365" y="5814155"/>
                    <a:pt x="2501345" y="5805977"/>
                  </a:cubicBezTo>
                  <a:cubicBezTo>
                    <a:pt x="2520502" y="5801365"/>
                    <a:pt x="2539694" y="5802177"/>
                    <a:pt x="2556811" y="5809107"/>
                  </a:cubicBezTo>
                  <a:cubicBezTo>
                    <a:pt x="2537886" y="5796095"/>
                    <a:pt x="2524527" y="5775933"/>
                    <a:pt x="2518756" y="5751955"/>
                  </a:cubicBezTo>
                  <a:cubicBezTo>
                    <a:pt x="2508296" y="5708493"/>
                    <a:pt x="2525745" y="5664843"/>
                    <a:pt x="2559572" y="5639851"/>
                  </a:cubicBezTo>
                  <a:cubicBezTo>
                    <a:pt x="2570848" y="5631519"/>
                    <a:pt x="2583941" y="5625259"/>
                    <a:pt x="2598430" y="5621775"/>
                  </a:cubicBezTo>
                  <a:lnTo>
                    <a:pt x="2604742" y="5620913"/>
                  </a:lnTo>
                  <a:cubicBezTo>
                    <a:pt x="2593404" y="5604699"/>
                    <a:pt x="2582409" y="5578125"/>
                    <a:pt x="2574967" y="5547209"/>
                  </a:cubicBezTo>
                  <a:cubicBezTo>
                    <a:pt x="2566845" y="5513457"/>
                    <a:pt x="2564848" y="5482389"/>
                    <a:pt x="2568496" y="5462629"/>
                  </a:cubicBezTo>
                  <a:close/>
                  <a:moveTo>
                    <a:pt x="2618546" y="5461385"/>
                  </a:moveTo>
                  <a:cubicBezTo>
                    <a:pt x="2640896" y="5456007"/>
                    <a:pt x="2667052" y="5485049"/>
                    <a:pt x="2676969" y="5526255"/>
                  </a:cubicBezTo>
                  <a:cubicBezTo>
                    <a:pt x="2686886" y="5567457"/>
                    <a:pt x="2676809" y="5605221"/>
                    <a:pt x="2654457" y="5610601"/>
                  </a:cubicBezTo>
                  <a:cubicBezTo>
                    <a:pt x="2653754" y="5610769"/>
                    <a:pt x="2653049" y="5610903"/>
                    <a:pt x="2652314" y="5610339"/>
                  </a:cubicBezTo>
                  <a:cubicBezTo>
                    <a:pt x="2664112" y="5592837"/>
                    <a:pt x="2667125" y="5562583"/>
                    <a:pt x="2659398" y="5530481"/>
                  </a:cubicBezTo>
                  <a:cubicBezTo>
                    <a:pt x="2651673" y="5498381"/>
                    <a:pt x="2635224" y="5472811"/>
                    <a:pt x="2616755" y="5462593"/>
                  </a:cubicBezTo>
                  <a:lnTo>
                    <a:pt x="2618546" y="5461385"/>
                  </a:lnTo>
                  <a:close/>
                  <a:moveTo>
                    <a:pt x="2682734" y="5456107"/>
                  </a:moveTo>
                  <a:cubicBezTo>
                    <a:pt x="2707203" y="5460839"/>
                    <a:pt x="2733887" y="5485537"/>
                    <a:pt x="2749720" y="5521117"/>
                  </a:cubicBezTo>
                  <a:cubicBezTo>
                    <a:pt x="2770833" y="5568555"/>
                    <a:pt x="2764664" y="5617373"/>
                    <a:pt x="2735942" y="5630157"/>
                  </a:cubicBezTo>
                  <a:cubicBezTo>
                    <a:pt x="2735038" y="5630559"/>
                    <a:pt x="2734124" y="5630919"/>
                    <a:pt x="2733037" y="5630439"/>
                  </a:cubicBezTo>
                  <a:cubicBezTo>
                    <a:pt x="2745384" y="5605825"/>
                    <a:pt x="2743589" y="5568125"/>
                    <a:pt x="2727140" y="5531165"/>
                  </a:cubicBezTo>
                  <a:cubicBezTo>
                    <a:pt x="2710691" y="5494207"/>
                    <a:pt x="2683885" y="5467637"/>
                    <a:pt x="2657332" y="5460335"/>
                  </a:cubicBezTo>
                  <a:lnTo>
                    <a:pt x="2659487" y="5458365"/>
                  </a:lnTo>
                  <a:cubicBezTo>
                    <a:pt x="2666667" y="5455169"/>
                    <a:pt x="2674578" y="5454529"/>
                    <a:pt x="2682734" y="5456107"/>
                  </a:cubicBezTo>
                  <a:close/>
                  <a:moveTo>
                    <a:pt x="2591126" y="5419605"/>
                  </a:moveTo>
                  <a:cubicBezTo>
                    <a:pt x="2578639" y="5420035"/>
                    <a:pt x="2566009" y="5421721"/>
                    <a:pt x="2553389" y="5424759"/>
                  </a:cubicBezTo>
                  <a:cubicBezTo>
                    <a:pt x="2528148" y="5430833"/>
                    <a:pt x="2505333" y="5441735"/>
                    <a:pt x="2485688" y="5456251"/>
                  </a:cubicBezTo>
                  <a:cubicBezTo>
                    <a:pt x="2426754" y="5499793"/>
                    <a:pt x="2396351" y="5575843"/>
                    <a:pt x="2414576" y="5651565"/>
                  </a:cubicBezTo>
                  <a:cubicBezTo>
                    <a:pt x="2424630" y="5693341"/>
                    <a:pt x="2447907" y="5728471"/>
                    <a:pt x="2480877" y="5751139"/>
                  </a:cubicBezTo>
                  <a:cubicBezTo>
                    <a:pt x="2451057" y="5739067"/>
                    <a:pt x="2417619" y="5737653"/>
                    <a:pt x="2384242" y="5745687"/>
                  </a:cubicBezTo>
                  <a:cubicBezTo>
                    <a:pt x="2283278" y="5769985"/>
                    <a:pt x="2221129" y="5871531"/>
                    <a:pt x="2245428" y="5972493"/>
                  </a:cubicBezTo>
                  <a:cubicBezTo>
                    <a:pt x="2269728" y="6073457"/>
                    <a:pt x="2371273" y="6135605"/>
                    <a:pt x="2472237" y="6111307"/>
                  </a:cubicBezTo>
                  <a:cubicBezTo>
                    <a:pt x="2504547" y="6103529"/>
                    <a:pt x="2532883" y="6087843"/>
                    <a:pt x="2553762" y="6064717"/>
                  </a:cubicBezTo>
                  <a:cubicBezTo>
                    <a:pt x="2537253" y="6097851"/>
                    <a:pt x="2533930" y="6136483"/>
                    <a:pt x="2543206" y="6175027"/>
                  </a:cubicBezTo>
                  <a:cubicBezTo>
                    <a:pt x="2567506" y="6275991"/>
                    <a:pt x="2669050" y="6338141"/>
                    <a:pt x="2770014" y="6313841"/>
                  </a:cubicBezTo>
                  <a:cubicBezTo>
                    <a:pt x="2870978" y="6289541"/>
                    <a:pt x="2933127" y="6187997"/>
                    <a:pt x="2908828" y="6087033"/>
                  </a:cubicBezTo>
                  <a:cubicBezTo>
                    <a:pt x="2900845" y="6053865"/>
                    <a:pt x="2884523" y="6024883"/>
                    <a:pt x="2860437" y="6003859"/>
                  </a:cubicBezTo>
                  <a:lnTo>
                    <a:pt x="2929264" y="6001313"/>
                  </a:lnTo>
                  <a:cubicBezTo>
                    <a:pt x="3030227" y="5977013"/>
                    <a:pt x="3092376" y="5875469"/>
                    <a:pt x="3068077" y="5774505"/>
                  </a:cubicBezTo>
                  <a:cubicBezTo>
                    <a:pt x="3043778" y="5673541"/>
                    <a:pt x="2942233" y="5611393"/>
                    <a:pt x="2841269" y="5635693"/>
                  </a:cubicBezTo>
                  <a:cubicBezTo>
                    <a:pt x="2814815" y="5642059"/>
                    <a:pt x="2791028" y="5653727"/>
                    <a:pt x="2771158" y="5669817"/>
                  </a:cubicBezTo>
                  <a:cubicBezTo>
                    <a:pt x="2786396" y="5637659"/>
                    <a:pt x="2789103" y="5600575"/>
                    <a:pt x="2780197" y="5563571"/>
                  </a:cubicBezTo>
                  <a:cubicBezTo>
                    <a:pt x="2758935" y="5475227"/>
                    <a:pt x="2678532" y="5416603"/>
                    <a:pt x="2591126" y="5419605"/>
                  </a:cubicBezTo>
                  <a:close/>
                  <a:moveTo>
                    <a:pt x="533407" y="4719361"/>
                  </a:moveTo>
                  <a:cubicBezTo>
                    <a:pt x="445240" y="4725225"/>
                    <a:pt x="378522" y="4801451"/>
                    <a:pt x="384387" y="4889617"/>
                  </a:cubicBezTo>
                  <a:lnTo>
                    <a:pt x="413175" y="5322435"/>
                  </a:lnTo>
                  <a:cubicBezTo>
                    <a:pt x="419040" y="5410603"/>
                    <a:pt x="495266" y="5477321"/>
                    <a:pt x="583432" y="5471455"/>
                  </a:cubicBezTo>
                  <a:cubicBezTo>
                    <a:pt x="671598" y="5465591"/>
                    <a:pt x="738316" y="5389365"/>
                    <a:pt x="732452" y="5301199"/>
                  </a:cubicBezTo>
                  <a:lnTo>
                    <a:pt x="703663" y="4868381"/>
                  </a:lnTo>
                  <a:cubicBezTo>
                    <a:pt x="697799" y="4780215"/>
                    <a:pt x="621573" y="4713497"/>
                    <a:pt x="533407" y="4719361"/>
                  </a:cubicBezTo>
                  <a:close/>
                  <a:moveTo>
                    <a:pt x="1008192" y="4670547"/>
                  </a:moveTo>
                  <a:cubicBezTo>
                    <a:pt x="931979" y="4682815"/>
                    <a:pt x="880140" y="4754543"/>
                    <a:pt x="892407" y="4830755"/>
                  </a:cubicBezTo>
                  <a:lnTo>
                    <a:pt x="958942" y="5244109"/>
                  </a:lnTo>
                  <a:cubicBezTo>
                    <a:pt x="971210" y="5320323"/>
                    <a:pt x="1042938" y="5372161"/>
                    <a:pt x="1119151" y="5359893"/>
                  </a:cubicBezTo>
                  <a:lnTo>
                    <a:pt x="1119151" y="5359895"/>
                  </a:lnTo>
                  <a:cubicBezTo>
                    <a:pt x="1195364" y="5347627"/>
                    <a:pt x="1247202" y="5275899"/>
                    <a:pt x="1234935" y="5199685"/>
                  </a:cubicBezTo>
                  <a:lnTo>
                    <a:pt x="1168401" y="4786331"/>
                  </a:lnTo>
                  <a:cubicBezTo>
                    <a:pt x="1156133" y="4710117"/>
                    <a:pt x="1084405" y="4658279"/>
                    <a:pt x="1008192" y="4670547"/>
                  </a:cubicBezTo>
                  <a:close/>
                  <a:moveTo>
                    <a:pt x="1531925" y="4441729"/>
                  </a:moveTo>
                  <a:cubicBezTo>
                    <a:pt x="1511416" y="4438363"/>
                    <a:pt x="1489909" y="4438961"/>
                    <a:pt x="1468439" y="4444159"/>
                  </a:cubicBezTo>
                  <a:cubicBezTo>
                    <a:pt x="1382558" y="4464945"/>
                    <a:pt x="1329789" y="4551417"/>
                    <a:pt x="1350576" y="4637297"/>
                  </a:cubicBezTo>
                  <a:lnTo>
                    <a:pt x="1452623" y="5058899"/>
                  </a:lnTo>
                  <a:cubicBezTo>
                    <a:pt x="1473410" y="5144779"/>
                    <a:pt x="1559880" y="5197549"/>
                    <a:pt x="1645761" y="5176761"/>
                  </a:cubicBezTo>
                  <a:cubicBezTo>
                    <a:pt x="1731643" y="5155975"/>
                    <a:pt x="1784411" y="5069503"/>
                    <a:pt x="1763624" y="4983623"/>
                  </a:cubicBezTo>
                  <a:lnTo>
                    <a:pt x="1661578" y="4562021"/>
                  </a:lnTo>
                  <a:cubicBezTo>
                    <a:pt x="1645988" y="4497611"/>
                    <a:pt x="1593450" y="4451825"/>
                    <a:pt x="1531925" y="4441729"/>
                  </a:cubicBezTo>
                  <a:close/>
                  <a:moveTo>
                    <a:pt x="1948546" y="4259055"/>
                  </a:moveTo>
                  <a:cubicBezTo>
                    <a:pt x="1930490" y="4257147"/>
                    <a:pt x="1911762" y="4258747"/>
                    <a:pt x="1893296" y="4264355"/>
                  </a:cubicBezTo>
                  <a:cubicBezTo>
                    <a:pt x="1819433" y="4286785"/>
                    <a:pt x="1777738" y="4364847"/>
                    <a:pt x="1800169" y="4438711"/>
                  </a:cubicBezTo>
                  <a:lnTo>
                    <a:pt x="1921826" y="4839319"/>
                  </a:lnTo>
                  <a:cubicBezTo>
                    <a:pt x="1944257" y="4913183"/>
                    <a:pt x="2022320" y="4954877"/>
                    <a:pt x="2096183" y="4932447"/>
                  </a:cubicBezTo>
                  <a:lnTo>
                    <a:pt x="2096183" y="4932449"/>
                  </a:lnTo>
                  <a:cubicBezTo>
                    <a:pt x="2170046" y="4910017"/>
                    <a:pt x="2211740" y="4831955"/>
                    <a:pt x="2189310" y="4758091"/>
                  </a:cubicBezTo>
                  <a:lnTo>
                    <a:pt x="2067653" y="4357481"/>
                  </a:lnTo>
                  <a:cubicBezTo>
                    <a:pt x="2050830" y="4302083"/>
                    <a:pt x="2002713" y="4264781"/>
                    <a:pt x="1948546" y="4259055"/>
                  </a:cubicBezTo>
                  <a:close/>
                  <a:moveTo>
                    <a:pt x="2429048" y="4037789"/>
                  </a:moveTo>
                  <a:cubicBezTo>
                    <a:pt x="2408539" y="4034423"/>
                    <a:pt x="2387032" y="4035021"/>
                    <a:pt x="2365562" y="4040219"/>
                  </a:cubicBezTo>
                  <a:cubicBezTo>
                    <a:pt x="2279681" y="4061005"/>
                    <a:pt x="2226912" y="4147477"/>
                    <a:pt x="2247699" y="4233357"/>
                  </a:cubicBezTo>
                  <a:lnTo>
                    <a:pt x="2349746" y="4654959"/>
                  </a:lnTo>
                  <a:cubicBezTo>
                    <a:pt x="2370533" y="4740839"/>
                    <a:pt x="2457003" y="4793609"/>
                    <a:pt x="2542884" y="4772821"/>
                  </a:cubicBezTo>
                  <a:cubicBezTo>
                    <a:pt x="2628766" y="4752035"/>
                    <a:pt x="2681534" y="4665563"/>
                    <a:pt x="2660747" y="4579683"/>
                  </a:cubicBezTo>
                  <a:lnTo>
                    <a:pt x="2558701" y="4158081"/>
                  </a:lnTo>
                  <a:cubicBezTo>
                    <a:pt x="2543111" y="4093671"/>
                    <a:pt x="2490573" y="4047885"/>
                    <a:pt x="2429048" y="4037789"/>
                  </a:cubicBezTo>
                  <a:close/>
                  <a:moveTo>
                    <a:pt x="1329512" y="3614425"/>
                  </a:moveTo>
                  <a:cubicBezTo>
                    <a:pt x="907014" y="3772639"/>
                    <a:pt x="474452" y="3852107"/>
                    <a:pt x="82924" y="3871233"/>
                  </a:cubicBezTo>
                  <a:lnTo>
                    <a:pt x="82924" y="4107715"/>
                  </a:lnTo>
                  <a:cubicBezTo>
                    <a:pt x="523432" y="4077385"/>
                    <a:pt x="985746" y="3972911"/>
                    <a:pt x="1404529" y="3814473"/>
                  </a:cubicBezTo>
                  <a:lnTo>
                    <a:pt x="1329512" y="3614425"/>
                  </a:lnTo>
                  <a:close/>
                  <a:moveTo>
                    <a:pt x="2577531" y="3330325"/>
                  </a:moveTo>
                  <a:cubicBezTo>
                    <a:pt x="1875966" y="3987441"/>
                    <a:pt x="936275" y="4263557"/>
                    <a:pt x="158510" y="4301545"/>
                  </a:cubicBezTo>
                  <a:lnTo>
                    <a:pt x="158510" y="4538029"/>
                  </a:lnTo>
                  <a:cubicBezTo>
                    <a:pt x="1079150" y="4474639"/>
                    <a:pt x="2095041" y="4087397"/>
                    <a:pt x="2615631" y="3576333"/>
                  </a:cubicBezTo>
                  <a:lnTo>
                    <a:pt x="2577531" y="3330325"/>
                  </a:lnTo>
                  <a:close/>
                  <a:moveTo>
                    <a:pt x="2501945" y="2900011"/>
                  </a:moveTo>
                  <a:cubicBezTo>
                    <a:pt x="2205436" y="3177733"/>
                    <a:pt x="1866392" y="3387401"/>
                    <a:pt x="1514740" y="3539167"/>
                  </a:cubicBezTo>
                  <a:lnTo>
                    <a:pt x="1607738" y="3731361"/>
                  </a:lnTo>
                  <a:cubicBezTo>
                    <a:pt x="1982270" y="3574109"/>
                    <a:pt x="2309659" y="3372189"/>
                    <a:pt x="2540045" y="3146019"/>
                  </a:cubicBezTo>
                  <a:lnTo>
                    <a:pt x="2501945" y="2900011"/>
                  </a:lnTo>
                  <a:close/>
                  <a:moveTo>
                    <a:pt x="1155698" y="1137705"/>
                  </a:moveTo>
                  <a:cubicBezTo>
                    <a:pt x="1219391" y="1415693"/>
                    <a:pt x="1260944" y="1764111"/>
                    <a:pt x="1269309" y="2142801"/>
                  </a:cubicBezTo>
                  <a:cubicBezTo>
                    <a:pt x="1278312" y="2550361"/>
                    <a:pt x="1247363" y="2924587"/>
                    <a:pt x="1188489" y="3215267"/>
                  </a:cubicBezTo>
                  <a:cubicBezTo>
                    <a:pt x="1294099" y="2975839"/>
                    <a:pt x="1357298" y="2590789"/>
                    <a:pt x="1347743" y="2158245"/>
                  </a:cubicBezTo>
                  <a:cubicBezTo>
                    <a:pt x="1338568" y="1742875"/>
                    <a:pt x="1264302" y="1374227"/>
                    <a:pt x="1155698" y="1137705"/>
                  </a:cubicBezTo>
                  <a:close/>
                  <a:moveTo>
                    <a:pt x="599989" y="1086377"/>
                  </a:moveTo>
                  <a:cubicBezTo>
                    <a:pt x="663682" y="1364365"/>
                    <a:pt x="705235" y="1712783"/>
                    <a:pt x="713600" y="2091473"/>
                  </a:cubicBezTo>
                  <a:cubicBezTo>
                    <a:pt x="722603" y="2499033"/>
                    <a:pt x="691654" y="2873259"/>
                    <a:pt x="632780" y="3163939"/>
                  </a:cubicBezTo>
                  <a:cubicBezTo>
                    <a:pt x="738390" y="2924511"/>
                    <a:pt x="801588" y="2539461"/>
                    <a:pt x="792034" y="2106917"/>
                  </a:cubicBezTo>
                  <a:cubicBezTo>
                    <a:pt x="782859" y="1691547"/>
                    <a:pt x="708593" y="1322899"/>
                    <a:pt x="599989" y="1086377"/>
                  </a:cubicBezTo>
                  <a:close/>
                  <a:moveTo>
                    <a:pt x="1654274" y="1079189"/>
                  </a:moveTo>
                  <a:cubicBezTo>
                    <a:pt x="1717967" y="1357177"/>
                    <a:pt x="1759520" y="1705595"/>
                    <a:pt x="1767885" y="2084285"/>
                  </a:cubicBezTo>
                  <a:cubicBezTo>
                    <a:pt x="1776888" y="2491845"/>
                    <a:pt x="1745939" y="2866071"/>
                    <a:pt x="1687065" y="3156751"/>
                  </a:cubicBezTo>
                  <a:cubicBezTo>
                    <a:pt x="1792675" y="2917323"/>
                    <a:pt x="1855874" y="2532273"/>
                    <a:pt x="1846319" y="2099729"/>
                  </a:cubicBezTo>
                  <a:cubicBezTo>
                    <a:pt x="1837144" y="1684359"/>
                    <a:pt x="1762878" y="1315711"/>
                    <a:pt x="1654274" y="1079189"/>
                  </a:cubicBezTo>
                  <a:close/>
                  <a:moveTo>
                    <a:pt x="2300068" y="300667"/>
                  </a:moveTo>
                  <a:cubicBezTo>
                    <a:pt x="2550160" y="2762515"/>
                    <a:pt x="3250738" y="5124101"/>
                    <a:pt x="3900299" y="7561171"/>
                  </a:cubicBezTo>
                  <a:cubicBezTo>
                    <a:pt x="2605599" y="7894431"/>
                    <a:pt x="1310899" y="7813623"/>
                    <a:pt x="16199" y="7939849"/>
                  </a:cubicBezTo>
                  <a:cubicBezTo>
                    <a:pt x="16199" y="5610865"/>
                    <a:pt x="156" y="3025208"/>
                    <a:pt x="156" y="696224"/>
                  </a:cubicBezTo>
                  <a:cubicBezTo>
                    <a:pt x="-21457" y="22829"/>
                    <a:pt x="2218138" y="-264097"/>
                    <a:pt x="2300068" y="300667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" name="任意多边形 103"/>
            <p:cNvSpPr/>
            <p:nvPr/>
          </p:nvSpPr>
          <p:spPr>
            <a:xfrm>
              <a:off x="1681265" y="5508834"/>
              <a:ext cx="615273" cy="584260"/>
            </a:xfrm>
            <a:custGeom>
              <a:avLst/>
              <a:gdLst/>
              <a:ahLst/>
              <a:cxnLst/>
              <a:rect l="l" t="t" r="r" b="b"/>
              <a:pathLst>
                <a:path w="3305908" h="3139276">
                  <a:moveTo>
                    <a:pt x="2344619" y="2179928"/>
                  </a:moveTo>
                  <a:cubicBezTo>
                    <a:pt x="2333631" y="2181006"/>
                    <a:pt x="2323056" y="2186278"/>
                    <a:pt x="2315495" y="2195484"/>
                  </a:cubicBezTo>
                  <a:cubicBezTo>
                    <a:pt x="2300376" y="2213900"/>
                    <a:pt x="2303046" y="2241082"/>
                    <a:pt x="2321460" y="2256202"/>
                  </a:cubicBezTo>
                  <a:lnTo>
                    <a:pt x="2741701" y="2601264"/>
                  </a:lnTo>
                  <a:cubicBezTo>
                    <a:pt x="2760114" y="2616384"/>
                    <a:pt x="2787298" y="2613714"/>
                    <a:pt x="2802417" y="2595300"/>
                  </a:cubicBezTo>
                  <a:cubicBezTo>
                    <a:pt x="2817537" y="2576886"/>
                    <a:pt x="2814867" y="2549704"/>
                    <a:pt x="2796453" y="2534584"/>
                  </a:cubicBezTo>
                  <a:lnTo>
                    <a:pt x="2376212" y="2189522"/>
                  </a:lnTo>
                  <a:cubicBezTo>
                    <a:pt x="2367005" y="2181960"/>
                    <a:pt x="2355606" y="2178848"/>
                    <a:pt x="2344619" y="2179928"/>
                  </a:cubicBezTo>
                  <a:close/>
                  <a:moveTo>
                    <a:pt x="2176969" y="2171298"/>
                  </a:moveTo>
                  <a:cubicBezTo>
                    <a:pt x="2166193" y="2168896"/>
                    <a:pt x="2154501" y="2170606"/>
                    <a:pt x="2144447" y="2176994"/>
                  </a:cubicBezTo>
                  <a:lnTo>
                    <a:pt x="1746165" y="2430072"/>
                  </a:lnTo>
                  <a:cubicBezTo>
                    <a:pt x="1726056" y="2442852"/>
                    <a:pt x="1720112" y="2469510"/>
                    <a:pt x="1732890" y="2489620"/>
                  </a:cubicBezTo>
                  <a:cubicBezTo>
                    <a:pt x="1745668" y="2509730"/>
                    <a:pt x="1772329" y="2515672"/>
                    <a:pt x="1792438" y="2502894"/>
                  </a:cubicBezTo>
                  <a:lnTo>
                    <a:pt x="2190719" y="2249818"/>
                  </a:lnTo>
                  <a:cubicBezTo>
                    <a:pt x="2210828" y="2237040"/>
                    <a:pt x="2216772" y="2210380"/>
                    <a:pt x="2203994" y="2190270"/>
                  </a:cubicBezTo>
                  <a:cubicBezTo>
                    <a:pt x="2197605" y="2180216"/>
                    <a:pt x="2187745" y="2173702"/>
                    <a:pt x="2176969" y="2171298"/>
                  </a:cubicBezTo>
                  <a:close/>
                  <a:moveTo>
                    <a:pt x="1052046" y="2027698"/>
                  </a:moveTo>
                  <a:cubicBezTo>
                    <a:pt x="1041006" y="2027748"/>
                    <a:pt x="1029985" y="2032010"/>
                    <a:pt x="1021598" y="2040470"/>
                  </a:cubicBezTo>
                  <a:cubicBezTo>
                    <a:pt x="1004825" y="2057390"/>
                    <a:pt x="1004946" y="2084704"/>
                    <a:pt x="1021869" y="2101478"/>
                  </a:cubicBezTo>
                  <a:lnTo>
                    <a:pt x="1408062" y="2484264"/>
                  </a:lnTo>
                  <a:cubicBezTo>
                    <a:pt x="1424984" y="2501036"/>
                    <a:pt x="1452298" y="2500914"/>
                    <a:pt x="1469071" y="2483992"/>
                  </a:cubicBezTo>
                  <a:cubicBezTo>
                    <a:pt x="1485843" y="2467070"/>
                    <a:pt x="1485722" y="2439758"/>
                    <a:pt x="1468800" y="2422984"/>
                  </a:cubicBezTo>
                  <a:lnTo>
                    <a:pt x="1082606" y="2040198"/>
                  </a:lnTo>
                  <a:cubicBezTo>
                    <a:pt x="1074146" y="2031812"/>
                    <a:pt x="1063087" y="2027650"/>
                    <a:pt x="1052046" y="2027698"/>
                  </a:cubicBezTo>
                  <a:close/>
                  <a:moveTo>
                    <a:pt x="885936" y="2003454"/>
                  </a:moveTo>
                  <a:cubicBezTo>
                    <a:pt x="875431" y="2000056"/>
                    <a:pt x="863630" y="2000666"/>
                    <a:pt x="853023" y="2006090"/>
                  </a:cubicBezTo>
                  <a:lnTo>
                    <a:pt x="432856" y="2220882"/>
                  </a:lnTo>
                  <a:cubicBezTo>
                    <a:pt x="411641" y="2231726"/>
                    <a:pt x="403234" y="2257714"/>
                    <a:pt x="414080" y="2278930"/>
                  </a:cubicBezTo>
                  <a:cubicBezTo>
                    <a:pt x="424925" y="2300146"/>
                    <a:pt x="450913" y="2308550"/>
                    <a:pt x="472128" y="2297704"/>
                  </a:cubicBezTo>
                  <a:lnTo>
                    <a:pt x="892295" y="2082914"/>
                  </a:lnTo>
                  <a:cubicBezTo>
                    <a:pt x="913510" y="2072068"/>
                    <a:pt x="921916" y="2046080"/>
                    <a:pt x="911070" y="2024864"/>
                  </a:cubicBezTo>
                  <a:cubicBezTo>
                    <a:pt x="905648" y="2014258"/>
                    <a:pt x="896440" y="2006852"/>
                    <a:pt x="885936" y="2003454"/>
                  </a:cubicBezTo>
                  <a:close/>
                  <a:moveTo>
                    <a:pt x="2243223" y="1845590"/>
                  </a:moveTo>
                  <a:cubicBezTo>
                    <a:pt x="2232447" y="1843188"/>
                    <a:pt x="2220755" y="1844896"/>
                    <a:pt x="2210700" y="1851286"/>
                  </a:cubicBezTo>
                  <a:lnTo>
                    <a:pt x="1812420" y="2104366"/>
                  </a:lnTo>
                  <a:cubicBezTo>
                    <a:pt x="1792310" y="2117144"/>
                    <a:pt x="1786366" y="2143802"/>
                    <a:pt x="1799145" y="2163912"/>
                  </a:cubicBezTo>
                  <a:cubicBezTo>
                    <a:pt x="1811923" y="2184022"/>
                    <a:pt x="1838583" y="2189964"/>
                    <a:pt x="1858692" y="2177186"/>
                  </a:cubicBezTo>
                  <a:lnTo>
                    <a:pt x="2256973" y="1924110"/>
                  </a:lnTo>
                  <a:cubicBezTo>
                    <a:pt x="2277082" y="1911332"/>
                    <a:pt x="2283026" y="1884672"/>
                    <a:pt x="2270248" y="1864562"/>
                  </a:cubicBezTo>
                  <a:cubicBezTo>
                    <a:pt x="2263859" y="1854506"/>
                    <a:pt x="2253999" y="1847994"/>
                    <a:pt x="2243223" y="1845590"/>
                  </a:cubicBezTo>
                  <a:close/>
                  <a:moveTo>
                    <a:pt x="2398423" y="1824688"/>
                  </a:moveTo>
                  <a:cubicBezTo>
                    <a:pt x="2387436" y="1825766"/>
                    <a:pt x="2376860" y="1831038"/>
                    <a:pt x="2369299" y="1840246"/>
                  </a:cubicBezTo>
                  <a:cubicBezTo>
                    <a:pt x="2354180" y="1858660"/>
                    <a:pt x="2356851" y="1885842"/>
                    <a:pt x="2375265" y="1900962"/>
                  </a:cubicBezTo>
                  <a:lnTo>
                    <a:pt x="2795505" y="2246024"/>
                  </a:lnTo>
                  <a:cubicBezTo>
                    <a:pt x="2813919" y="2261144"/>
                    <a:pt x="2841102" y="2258474"/>
                    <a:pt x="2856221" y="2240060"/>
                  </a:cubicBezTo>
                  <a:cubicBezTo>
                    <a:pt x="2871342" y="2221646"/>
                    <a:pt x="2868671" y="2194464"/>
                    <a:pt x="2850258" y="2179344"/>
                  </a:cubicBezTo>
                  <a:lnTo>
                    <a:pt x="2430017" y="1834282"/>
                  </a:lnTo>
                  <a:cubicBezTo>
                    <a:pt x="2420810" y="1826720"/>
                    <a:pt x="2409411" y="1823608"/>
                    <a:pt x="2398423" y="1824688"/>
                  </a:cubicBezTo>
                  <a:close/>
                  <a:moveTo>
                    <a:pt x="982305" y="1685354"/>
                  </a:moveTo>
                  <a:cubicBezTo>
                    <a:pt x="971801" y="1681956"/>
                    <a:pt x="960000" y="1682564"/>
                    <a:pt x="949392" y="1687988"/>
                  </a:cubicBezTo>
                  <a:lnTo>
                    <a:pt x="529225" y="1902782"/>
                  </a:lnTo>
                  <a:cubicBezTo>
                    <a:pt x="508011" y="1913626"/>
                    <a:pt x="499604" y="1939614"/>
                    <a:pt x="510449" y="1960830"/>
                  </a:cubicBezTo>
                  <a:cubicBezTo>
                    <a:pt x="521295" y="1982044"/>
                    <a:pt x="547283" y="1990450"/>
                    <a:pt x="568497" y="1979604"/>
                  </a:cubicBezTo>
                  <a:lnTo>
                    <a:pt x="988665" y="1764814"/>
                  </a:lnTo>
                  <a:cubicBezTo>
                    <a:pt x="1009879" y="1753968"/>
                    <a:pt x="1018285" y="1727978"/>
                    <a:pt x="1007440" y="1706764"/>
                  </a:cubicBezTo>
                  <a:cubicBezTo>
                    <a:pt x="1002018" y="1696158"/>
                    <a:pt x="992810" y="1688752"/>
                    <a:pt x="982305" y="1685354"/>
                  </a:cubicBezTo>
                  <a:close/>
                  <a:moveTo>
                    <a:pt x="1138778" y="1679030"/>
                  </a:moveTo>
                  <a:cubicBezTo>
                    <a:pt x="1127737" y="1679080"/>
                    <a:pt x="1116716" y="1683342"/>
                    <a:pt x="1108330" y="1691802"/>
                  </a:cubicBezTo>
                  <a:cubicBezTo>
                    <a:pt x="1091557" y="1708724"/>
                    <a:pt x="1091678" y="1736038"/>
                    <a:pt x="1108601" y="1752810"/>
                  </a:cubicBezTo>
                  <a:lnTo>
                    <a:pt x="1494794" y="2135598"/>
                  </a:lnTo>
                  <a:cubicBezTo>
                    <a:pt x="1511715" y="2152368"/>
                    <a:pt x="1539029" y="2152246"/>
                    <a:pt x="1555803" y="2135326"/>
                  </a:cubicBezTo>
                  <a:cubicBezTo>
                    <a:pt x="1572575" y="2118404"/>
                    <a:pt x="1572454" y="2091090"/>
                    <a:pt x="1555532" y="2074316"/>
                  </a:cubicBezTo>
                  <a:lnTo>
                    <a:pt x="1169338" y="1691530"/>
                  </a:lnTo>
                  <a:cubicBezTo>
                    <a:pt x="1160878" y="1683144"/>
                    <a:pt x="1149819" y="1678982"/>
                    <a:pt x="1138778" y="1679030"/>
                  </a:cubicBezTo>
                  <a:close/>
                  <a:moveTo>
                    <a:pt x="2309478" y="1519884"/>
                  </a:moveTo>
                  <a:cubicBezTo>
                    <a:pt x="2298702" y="1517484"/>
                    <a:pt x="2287009" y="1519190"/>
                    <a:pt x="2276955" y="1525580"/>
                  </a:cubicBezTo>
                  <a:lnTo>
                    <a:pt x="1878673" y="1778658"/>
                  </a:lnTo>
                  <a:cubicBezTo>
                    <a:pt x="1858564" y="1791438"/>
                    <a:pt x="1852620" y="1818098"/>
                    <a:pt x="1865399" y="1838206"/>
                  </a:cubicBezTo>
                  <a:cubicBezTo>
                    <a:pt x="1878177" y="1858316"/>
                    <a:pt x="1904837" y="1864258"/>
                    <a:pt x="1924947" y="1851480"/>
                  </a:cubicBezTo>
                  <a:lnTo>
                    <a:pt x="2323227" y="1598404"/>
                  </a:lnTo>
                  <a:cubicBezTo>
                    <a:pt x="2343337" y="1585626"/>
                    <a:pt x="2349280" y="1558966"/>
                    <a:pt x="2336502" y="1538856"/>
                  </a:cubicBezTo>
                  <a:cubicBezTo>
                    <a:pt x="2330113" y="1528800"/>
                    <a:pt x="2320254" y="1522288"/>
                    <a:pt x="2309478" y="1519884"/>
                  </a:cubicBezTo>
                  <a:close/>
                  <a:moveTo>
                    <a:pt x="2464768" y="1499412"/>
                  </a:moveTo>
                  <a:cubicBezTo>
                    <a:pt x="2453780" y="1500490"/>
                    <a:pt x="2443205" y="1505762"/>
                    <a:pt x="2435645" y="1514968"/>
                  </a:cubicBezTo>
                  <a:cubicBezTo>
                    <a:pt x="2420525" y="1533384"/>
                    <a:pt x="2423195" y="1560566"/>
                    <a:pt x="2441609" y="1575686"/>
                  </a:cubicBezTo>
                  <a:lnTo>
                    <a:pt x="2861849" y="1920748"/>
                  </a:lnTo>
                  <a:cubicBezTo>
                    <a:pt x="2880263" y="1935868"/>
                    <a:pt x="2907447" y="1933198"/>
                    <a:pt x="2922567" y="1914784"/>
                  </a:cubicBezTo>
                  <a:cubicBezTo>
                    <a:pt x="2937686" y="1896370"/>
                    <a:pt x="2935016" y="1869188"/>
                    <a:pt x="2916602" y="1854066"/>
                  </a:cubicBezTo>
                  <a:lnTo>
                    <a:pt x="2496361" y="1509004"/>
                  </a:lnTo>
                  <a:cubicBezTo>
                    <a:pt x="2487154" y="1501444"/>
                    <a:pt x="2475755" y="1498332"/>
                    <a:pt x="2464768" y="1499412"/>
                  </a:cubicBezTo>
                  <a:close/>
                  <a:moveTo>
                    <a:pt x="1078676" y="1367254"/>
                  </a:moveTo>
                  <a:cubicBezTo>
                    <a:pt x="1068171" y="1363860"/>
                    <a:pt x="1056370" y="1364468"/>
                    <a:pt x="1045762" y="1369890"/>
                  </a:cubicBezTo>
                  <a:lnTo>
                    <a:pt x="625595" y="1584684"/>
                  </a:lnTo>
                  <a:cubicBezTo>
                    <a:pt x="604381" y="1595528"/>
                    <a:pt x="595974" y="1621516"/>
                    <a:pt x="606820" y="1642730"/>
                  </a:cubicBezTo>
                  <a:cubicBezTo>
                    <a:pt x="617665" y="1663946"/>
                    <a:pt x="643653" y="1672352"/>
                    <a:pt x="664868" y="1661506"/>
                  </a:cubicBezTo>
                  <a:lnTo>
                    <a:pt x="1085036" y="1446714"/>
                  </a:lnTo>
                  <a:cubicBezTo>
                    <a:pt x="1106250" y="1435868"/>
                    <a:pt x="1114656" y="1409880"/>
                    <a:pt x="1103811" y="1388666"/>
                  </a:cubicBezTo>
                  <a:cubicBezTo>
                    <a:pt x="1098388" y="1378058"/>
                    <a:pt x="1089180" y="1370652"/>
                    <a:pt x="1078676" y="1367254"/>
                  </a:cubicBezTo>
                  <a:close/>
                  <a:moveTo>
                    <a:pt x="1235198" y="1361368"/>
                  </a:moveTo>
                  <a:cubicBezTo>
                    <a:pt x="1224158" y="1361418"/>
                    <a:pt x="1213137" y="1365680"/>
                    <a:pt x="1204751" y="1374140"/>
                  </a:cubicBezTo>
                  <a:cubicBezTo>
                    <a:pt x="1187978" y="1391062"/>
                    <a:pt x="1188099" y="1418374"/>
                    <a:pt x="1205020" y="1435148"/>
                  </a:cubicBezTo>
                  <a:lnTo>
                    <a:pt x="1591214" y="1817934"/>
                  </a:lnTo>
                  <a:cubicBezTo>
                    <a:pt x="1608136" y="1834706"/>
                    <a:pt x="1635450" y="1834584"/>
                    <a:pt x="1652223" y="1817662"/>
                  </a:cubicBezTo>
                  <a:cubicBezTo>
                    <a:pt x="1668996" y="1800740"/>
                    <a:pt x="1668874" y="1773428"/>
                    <a:pt x="1651952" y="1756654"/>
                  </a:cubicBezTo>
                  <a:lnTo>
                    <a:pt x="1265758" y="1373868"/>
                  </a:lnTo>
                  <a:cubicBezTo>
                    <a:pt x="1257298" y="1365482"/>
                    <a:pt x="1246240" y="1361320"/>
                    <a:pt x="1235198" y="1361368"/>
                  </a:cubicBezTo>
                  <a:close/>
                  <a:moveTo>
                    <a:pt x="2375732" y="1194176"/>
                  </a:moveTo>
                  <a:cubicBezTo>
                    <a:pt x="2364956" y="1191776"/>
                    <a:pt x="2353263" y="1193484"/>
                    <a:pt x="2343208" y="1199872"/>
                  </a:cubicBezTo>
                  <a:lnTo>
                    <a:pt x="1944927" y="1452950"/>
                  </a:lnTo>
                  <a:cubicBezTo>
                    <a:pt x="1924818" y="1465730"/>
                    <a:pt x="1918874" y="1492390"/>
                    <a:pt x="1931653" y="1512498"/>
                  </a:cubicBezTo>
                  <a:cubicBezTo>
                    <a:pt x="1944431" y="1532608"/>
                    <a:pt x="1971091" y="1538550"/>
                    <a:pt x="1991201" y="1525772"/>
                  </a:cubicBezTo>
                  <a:lnTo>
                    <a:pt x="2389481" y="1272696"/>
                  </a:lnTo>
                  <a:cubicBezTo>
                    <a:pt x="2409591" y="1259918"/>
                    <a:pt x="2415534" y="1233258"/>
                    <a:pt x="2402756" y="1213148"/>
                  </a:cubicBezTo>
                  <a:cubicBezTo>
                    <a:pt x="2396367" y="1203094"/>
                    <a:pt x="2386508" y="1196580"/>
                    <a:pt x="2375732" y="1194176"/>
                  </a:cubicBezTo>
                  <a:close/>
                  <a:moveTo>
                    <a:pt x="2494970" y="1183924"/>
                  </a:moveTo>
                  <a:cubicBezTo>
                    <a:pt x="2483983" y="1185004"/>
                    <a:pt x="2473407" y="1190274"/>
                    <a:pt x="2465847" y="1199482"/>
                  </a:cubicBezTo>
                  <a:cubicBezTo>
                    <a:pt x="2450727" y="1217896"/>
                    <a:pt x="2453398" y="1245080"/>
                    <a:pt x="2471812" y="1260200"/>
                  </a:cubicBezTo>
                  <a:lnTo>
                    <a:pt x="2892052" y="1605262"/>
                  </a:lnTo>
                  <a:cubicBezTo>
                    <a:pt x="2910466" y="1620380"/>
                    <a:pt x="2937649" y="1617712"/>
                    <a:pt x="2952768" y="1599298"/>
                  </a:cubicBezTo>
                  <a:cubicBezTo>
                    <a:pt x="2967889" y="1580882"/>
                    <a:pt x="2965219" y="1553702"/>
                    <a:pt x="2946804" y="1538580"/>
                  </a:cubicBezTo>
                  <a:lnTo>
                    <a:pt x="2526563" y="1193518"/>
                  </a:lnTo>
                  <a:cubicBezTo>
                    <a:pt x="2517357" y="1185958"/>
                    <a:pt x="2505957" y="1182844"/>
                    <a:pt x="2494970" y="1183924"/>
                  </a:cubicBezTo>
                  <a:close/>
                  <a:moveTo>
                    <a:pt x="1294720" y="1050078"/>
                  </a:moveTo>
                  <a:cubicBezTo>
                    <a:pt x="1283679" y="1050128"/>
                    <a:pt x="1272658" y="1054390"/>
                    <a:pt x="1264272" y="1062850"/>
                  </a:cubicBezTo>
                  <a:cubicBezTo>
                    <a:pt x="1247499" y="1079772"/>
                    <a:pt x="1247620" y="1107086"/>
                    <a:pt x="1264542" y="1123860"/>
                  </a:cubicBezTo>
                  <a:lnTo>
                    <a:pt x="1650736" y="1506646"/>
                  </a:lnTo>
                  <a:cubicBezTo>
                    <a:pt x="1667657" y="1523418"/>
                    <a:pt x="1694971" y="1523296"/>
                    <a:pt x="1711744" y="1506374"/>
                  </a:cubicBezTo>
                  <a:cubicBezTo>
                    <a:pt x="1728517" y="1489452"/>
                    <a:pt x="1728395" y="1462138"/>
                    <a:pt x="1711474" y="1445364"/>
                  </a:cubicBezTo>
                  <a:lnTo>
                    <a:pt x="1325280" y="1062578"/>
                  </a:lnTo>
                  <a:cubicBezTo>
                    <a:pt x="1316819" y="1054192"/>
                    <a:pt x="1305761" y="1050030"/>
                    <a:pt x="1294720" y="1050078"/>
                  </a:cubicBezTo>
                  <a:close/>
                  <a:moveTo>
                    <a:pt x="1175045" y="1049154"/>
                  </a:moveTo>
                  <a:cubicBezTo>
                    <a:pt x="1164540" y="1045758"/>
                    <a:pt x="1152740" y="1046368"/>
                    <a:pt x="1142132" y="1051790"/>
                  </a:cubicBezTo>
                  <a:lnTo>
                    <a:pt x="721965" y="1266584"/>
                  </a:lnTo>
                  <a:cubicBezTo>
                    <a:pt x="700751" y="1277428"/>
                    <a:pt x="692344" y="1303416"/>
                    <a:pt x="703189" y="1324630"/>
                  </a:cubicBezTo>
                  <a:cubicBezTo>
                    <a:pt x="714035" y="1345846"/>
                    <a:pt x="740023" y="1354252"/>
                    <a:pt x="761237" y="1343406"/>
                  </a:cubicBezTo>
                  <a:lnTo>
                    <a:pt x="1181405" y="1128614"/>
                  </a:lnTo>
                  <a:cubicBezTo>
                    <a:pt x="1202620" y="1117768"/>
                    <a:pt x="1211025" y="1091780"/>
                    <a:pt x="1200180" y="1070564"/>
                  </a:cubicBezTo>
                  <a:cubicBezTo>
                    <a:pt x="1194757" y="1059958"/>
                    <a:pt x="1185550" y="1052552"/>
                    <a:pt x="1175045" y="1049154"/>
                  </a:cubicBezTo>
                  <a:close/>
                  <a:moveTo>
                    <a:pt x="2441986" y="868470"/>
                  </a:moveTo>
                  <a:cubicBezTo>
                    <a:pt x="2431210" y="866070"/>
                    <a:pt x="2419517" y="867778"/>
                    <a:pt x="2409463" y="874166"/>
                  </a:cubicBezTo>
                  <a:lnTo>
                    <a:pt x="2011181" y="1127246"/>
                  </a:lnTo>
                  <a:cubicBezTo>
                    <a:pt x="1991072" y="1140024"/>
                    <a:pt x="1985128" y="1166684"/>
                    <a:pt x="1997907" y="1186792"/>
                  </a:cubicBezTo>
                  <a:cubicBezTo>
                    <a:pt x="2010685" y="1206902"/>
                    <a:pt x="2037345" y="1212844"/>
                    <a:pt x="2057454" y="1200066"/>
                  </a:cubicBezTo>
                  <a:lnTo>
                    <a:pt x="2455735" y="946990"/>
                  </a:lnTo>
                  <a:cubicBezTo>
                    <a:pt x="2475845" y="934212"/>
                    <a:pt x="2481788" y="907552"/>
                    <a:pt x="2469010" y="887442"/>
                  </a:cubicBezTo>
                  <a:cubicBezTo>
                    <a:pt x="2462621" y="877388"/>
                    <a:pt x="2452762" y="870874"/>
                    <a:pt x="2441986" y="868470"/>
                  </a:cubicBezTo>
                  <a:close/>
                  <a:moveTo>
                    <a:pt x="2593291" y="851682"/>
                  </a:moveTo>
                  <a:cubicBezTo>
                    <a:pt x="2582303" y="852760"/>
                    <a:pt x="2571727" y="858032"/>
                    <a:pt x="2564167" y="867240"/>
                  </a:cubicBezTo>
                  <a:cubicBezTo>
                    <a:pt x="2549048" y="885654"/>
                    <a:pt x="2551717" y="912836"/>
                    <a:pt x="2570131" y="927956"/>
                  </a:cubicBezTo>
                  <a:lnTo>
                    <a:pt x="2990372" y="1273018"/>
                  </a:lnTo>
                  <a:cubicBezTo>
                    <a:pt x="3008786" y="1288138"/>
                    <a:pt x="3035970" y="1285468"/>
                    <a:pt x="3051089" y="1267054"/>
                  </a:cubicBezTo>
                  <a:cubicBezTo>
                    <a:pt x="3066210" y="1248640"/>
                    <a:pt x="3063539" y="1221458"/>
                    <a:pt x="3045125" y="1206336"/>
                  </a:cubicBezTo>
                  <a:lnTo>
                    <a:pt x="2624884" y="861274"/>
                  </a:lnTo>
                  <a:cubicBezTo>
                    <a:pt x="2615676" y="853714"/>
                    <a:pt x="2604278" y="850600"/>
                    <a:pt x="2593291" y="851682"/>
                  </a:cubicBezTo>
                  <a:close/>
                  <a:moveTo>
                    <a:pt x="1271415" y="731056"/>
                  </a:moveTo>
                  <a:cubicBezTo>
                    <a:pt x="1260911" y="727658"/>
                    <a:pt x="1249110" y="728268"/>
                    <a:pt x="1238503" y="733692"/>
                  </a:cubicBezTo>
                  <a:lnTo>
                    <a:pt x="818336" y="948484"/>
                  </a:lnTo>
                  <a:cubicBezTo>
                    <a:pt x="797122" y="959328"/>
                    <a:pt x="788714" y="985316"/>
                    <a:pt x="799560" y="1006532"/>
                  </a:cubicBezTo>
                  <a:cubicBezTo>
                    <a:pt x="810405" y="1027748"/>
                    <a:pt x="836393" y="1036152"/>
                    <a:pt x="857608" y="1025308"/>
                  </a:cubicBezTo>
                  <a:lnTo>
                    <a:pt x="1277776" y="810516"/>
                  </a:lnTo>
                  <a:cubicBezTo>
                    <a:pt x="1298990" y="799670"/>
                    <a:pt x="1307396" y="773682"/>
                    <a:pt x="1296551" y="752468"/>
                  </a:cubicBezTo>
                  <a:cubicBezTo>
                    <a:pt x="1291129" y="741860"/>
                    <a:pt x="1281920" y="734454"/>
                    <a:pt x="1271415" y="731056"/>
                  </a:cubicBezTo>
                  <a:close/>
                  <a:moveTo>
                    <a:pt x="1423627" y="728464"/>
                  </a:moveTo>
                  <a:cubicBezTo>
                    <a:pt x="1412586" y="728514"/>
                    <a:pt x="1401565" y="732776"/>
                    <a:pt x="1393178" y="741236"/>
                  </a:cubicBezTo>
                  <a:cubicBezTo>
                    <a:pt x="1376406" y="758158"/>
                    <a:pt x="1376526" y="785472"/>
                    <a:pt x="1393449" y="802244"/>
                  </a:cubicBezTo>
                  <a:lnTo>
                    <a:pt x="1779643" y="1185030"/>
                  </a:lnTo>
                  <a:cubicBezTo>
                    <a:pt x="1796563" y="1201804"/>
                    <a:pt x="1823878" y="1201682"/>
                    <a:pt x="1840651" y="1184760"/>
                  </a:cubicBezTo>
                  <a:cubicBezTo>
                    <a:pt x="1857424" y="1167838"/>
                    <a:pt x="1857303" y="1140524"/>
                    <a:pt x="1840380" y="1123752"/>
                  </a:cubicBezTo>
                  <a:lnTo>
                    <a:pt x="1454186" y="740966"/>
                  </a:lnTo>
                  <a:cubicBezTo>
                    <a:pt x="1445726" y="732580"/>
                    <a:pt x="1434667" y="728416"/>
                    <a:pt x="1423627" y="728464"/>
                  </a:cubicBezTo>
                  <a:close/>
                  <a:moveTo>
                    <a:pt x="2508242" y="542762"/>
                  </a:moveTo>
                  <a:cubicBezTo>
                    <a:pt x="2497466" y="540362"/>
                    <a:pt x="2485774" y="542068"/>
                    <a:pt x="2475718" y="548458"/>
                  </a:cubicBezTo>
                  <a:lnTo>
                    <a:pt x="2077437" y="801538"/>
                  </a:lnTo>
                  <a:cubicBezTo>
                    <a:pt x="2057327" y="814316"/>
                    <a:pt x="2051385" y="840976"/>
                    <a:pt x="2064163" y="861084"/>
                  </a:cubicBezTo>
                  <a:cubicBezTo>
                    <a:pt x="2076941" y="881194"/>
                    <a:pt x="2103601" y="887136"/>
                    <a:pt x="2123711" y="874358"/>
                  </a:cubicBezTo>
                  <a:lnTo>
                    <a:pt x="2521991" y="621282"/>
                  </a:lnTo>
                  <a:cubicBezTo>
                    <a:pt x="2542101" y="608504"/>
                    <a:pt x="2548044" y="581844"/>
                    <a:pt x="2535266" y="561734"/>
                  </a:cubicBezTo>
                  <a:cubicBezTo>
                    <a:pt x="2528877" y="551678"/>
                    <a:pt x="2519018" y="545166"/>
                    <a:pt x="2508242" y="542762"/>
                  </a:cubicBezTo>
                  <a:close/>
                  <a:moveTo>
                    <a:pt x="2619219" y="533750"/>
                  </a:moveTo>
                  <a:cubicBezTo>
                    <a:pt x="2608232" y="534828"/>
                    <a:pt x="2597656" y="540100"/>
                    <a:pt x="2590096" y="549306"/>
                  </a:cubicBezTo>
                  <a:cubicBezTo>
                    <a:pt x="2574977" y="567720"/>
                    <a:pt x="2577646" y="594904"/>
                    <a:pt x="2596060" y="610024"/>
                  </a:cubicBezTo>
                  <a:lnTo>
                    <a:pt x="3016301" y="955086"/>
                  </a:lnTo>
                  <a:cubicBezTo>
                    <a:pt x="3034715" y="970204"/>
                    <a:pt x="3061899" y="967536"/>
                    <a:pt x="3077018" y="949122"/>
                  </a:cubicBezTo>
                  <a:cubicBezTo>
                    <a:pt x="3092138" y="930708"/>
                    <a:pt x="3089468" y="903526"/>
                    <a:pt x="3071054" y="888404"/>
                  </a:cubicBezTo>
                  <a:lnTo>
                    <a:pt x="2650813" y="543342"/>
                  </a:lnTo>
                  <a:cubicBezTo>
                    <a:pt x="2641605" y="535782"/>
                    <a:pt x="2630207" y="532668"/>
                    <a:pt x="2619219" y="533750"/>
                  </a:cubicBezTo>
                  <a:close/>
                  <a:moveTo>
                    <a:pt x="1479122" y="414342"/>
                  </a:moveTo>
                  <a:cubicBezTo>
                    <a:pt x="1468082" y="414390"/>
                    <a:pt x="1457060" y="418650"/>
                    <a:pt x="1448673" y="427114"/>
                  </a:cubicBezTo>
                  <a:cubicBezTo>
                    <a:pt x="1431900" y="444034"/>
                    <a:pt x="1432022" y="471348"/>
                    <a:pt x="1448944" y="488122"/>
                  </a:cubicBezTo>
                  <a:lnTo>
                    <a:pt x="1835138" y="870908"/>
                  </a:lnTo>
                  <a:cubicBezTo>
                    <a:pt x="1852060" y="887680"/>
                    <a:pt x="1879374" y="887558"/>
                    <a:pt x="1896145" y="870636"/>
                  </a:cubicBezTo>
                  <a:cubicBezTo>
                    <a:pt x="1912918" y="853714"/>
                    <a:pt x="1912798" y="826402"/>
                    <a:pt x="1895875" y="809628"/>
                  </a:cubicBezTo>
                  <a:lnTo>
                    <a:pt x="1509682" y="426840"/>
                  </a:lnTo>
                  <a:cubicBezTo>
                    <a:pt x="1501221" y="418456"/>
                    <a:pt x="1490162" y="414292"/>
                    <a:pt x="1479122" y="414342"/>
                  </a:cubicBezTo>
                  <a:close/>
                  <a:moveTo>
                    <a:pt x="1367788" y="412956"/>
                  </a:moveTo>
                  <a:cubicBezTo>
                    <a:pt x="1357283" y="409558"/>
                    <a:pt x="1345483" y="410168"/>
                    <a:pt x="1334875" y="415590"/>
                  </a:cubicBezTo>
                  <a:lnTo>
                    <a:pt x="914709" y="630384"/>
                  </a:lnTo>
                  <a:cubicBezTo>
                    <a:pt x="893493" y="641228"/>
                    <a:pt x="885087" y="667216"/>
                    <a:pt x="895933" y="688432"/>
                  </a:cubicBezTo>
                  <a:cubicBezTo>
                    <a:pt x="906777" y="709648"/>
                    <a:pt x="932766" y="718052"/>
                    <a:pt x="953981" y="707208"/>
                  </a:cubicBezTo>
                  <a:lnTo>
                    <a:pt x="1374149" y="492416"/>
                  </a:lnTo>
                  <a:cubicBezTo>
                    <a:pt x="1395363" y="481570"/>
                    <a:pt x="1403769" y="455582"/>
                    <a:pt x="1392924" y="434366"/>
                  </a:cubicBezTo>
                  <a:cubicBezTo>
                    <a:pt x="1387501" y="423760"/>
                    <a:pt x="1378293" y="416354"/>
                    <a:pt x="1367788" y="412956"/>
                  </a:cubicBezTo>
                  <a:close/>
                  <a:moveTo>
                    <a:pt x="890954" y="0"/>
                  </a:moveTo>
                  <a:lnTo>
                    <a:pt x="3235570" y="213348"/>
                  </a:lnTo>
                  <a:cubicBezTo>
                    <a:pt x="3235570" y="1354258"/>
                    <a:pt x="3259016" y="2029100"/>
                    <a:pt x="3305908" y="3139276"/>
                  </a:cubicBezTo>
                  <a:lnTo>
                    <a:pt x="0" y="2424556"/>
                  </a:ln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" name="任意多边形 104"/>
            <p:cNvSpPr/>
            <p:nvPr/>
          </p:nvSpPr>
          <p:spPr>
            <a:xfrm>
              <a:off x="2395631" y="5492951"/>
              <a:ext cx="589091" cy="613295"/>
            </a:xfrm>
            <a:custGeom>
              <a:avLst/>
              <a:gdLst/>
              <a:ahLst/>
              <a:cxnLst/>
              <a:rect l="l" t="t" r="r" b="b"/>
              <a:pathLst>
                <a:path w="3165231" h="3295284">
                  <a:moveTo>
                    <a:pt x="645364" y="2495654"/>
                  </a:moveTo>
                  <a:cubicBezTo>
                    <a:pt x="634332" y="2495220"/>
                    <a:pt x="623135" y="2498996"/>
                    <a:pt x="614388" y="2507084"/>
                  </a:cubicBezTo>
                  <a:lnTo>
                    <a:pt x="267896" y="2827426"/>
                  </a:lnTo>
                  <a:cubicBezTo>
                    <a:pt x="250401" y="2843602"/>
                    <a:pt x="249331" y="2870894"/>
                    <a:pt x="265505" y="2888390"/>
                  </a:cubicBezTo>
                  <a:cubicBezTo>
                    <a:pt x="281679" y="2905884"/>
                    <a:pt x="308973" y="2906954"/>
                    <a:pt x="326467" y="2890780"/>
                  </a:cubicBezTo>
                  <a:lnTo>
                    <a:pt x="672960" y="2570436"/>
                  </a:lnTo>
                  <a:cubicBezTo>
                    <a:pt x="690455" y="2554262"/>
                    <a:pt x="691525" y="2526970"/>
                    <a:pt x="675350" y="2509474"/>
                  </a:cubicBezTo>
                  <a:cubicBezTo>
                    <a:pt x="667263" y="2500728"/>
                    <a:pt x="656396" y="2496086"/>
                    <a:pt x="645364" y="2495654"/>
                  </a:cubicBezTo>
                  <a:close/>
                  <a:moveTo>
                    <a:pt x="811847" y="2474106"/>
                  </a:moveTo>
                  <a:cubicBezTo>
                    <a:pt x="801230" y="2477136"/>
                    <a:pt x="791770" y="2484216"/>
                    <a:pt x="785982" y="2494628"/>
                  </a:cubicBezTo>
                  <a:cubicBezTo>
                    <a:pt x="774407" y="2515454"/>
                    <a:pt x="781903" y="2541718"/>
                    <a:pt x="802728" y="2553294"/>
                  </a:cubicBezTo>
                  <a:lnTo>
                    <a:pt x="1277994" y="2817478"/>
                  </a:lnTo>
                  <a:cubicBezTo>
                    <a:pt x="1298819" y="2829054"/>
                    <a:pt x="1325084" y="2821556"/>
                    <a:pt x="1336659" y="2800732"/>
                  </a:cubicBezTo>
                  <a:cubicBezTo>
                    <a:pt x="1348236" y="2779906"/>
                    <a:pt x="1340739" y="2753642"/>
                    <a:pt x="1319914" y="2742066"/>
                  </a:cubicBezTo>
                  <a:lnTo>
                    <a:pt x="844648" y="2477882"/>
                  </a:lnTo>
                  <a:cubicBezTo>
                    <a:pt x="834236" y="2472094"/>
                    <a:pt x="822463" y="2471074"/>
                    <a:pt x="811847" y="2474106"/>
                  </a:cubicBezTo>
                  <a:close/>
                  <a:moveTo>
                    <a:pt x="1933723" y="2308376"/>
                  </a:moveTo>
                  <a:cubicBezTo>
                    <a:pt x="1922698" y="2308976"/>
                    <a:pt x="1911903" y="2313780"/>
                    <a:pt x="1903949" y="2322650"/>
                  </a:cubicBezTo>
                  <a:lnTo>
                    <a:pt x="1588873" y="2673938"/>
                  </a:lnTo>
                  <a:cubicBezTo>
                    <a:pt x="1572966" y="2691676"/>
                    <a:pt x="1574447" y="2718950"/>
                    <a:pt x="1592185" y="2734858"/>
                  </a:cubicBezTo>
                  <a:cubicBezTo>
                    <a:pt x="1609922" y="2750766"/>
                    <a:pt x="1637196" y="2749284"/>
                    <a:pt x="1653104" y="2731548"/>
                  </a:cubicBezTo>
                  <a:lnTo>
                    <a:pt x="1968179" y="2380258"/>
                  </a:lnTo>
                  <a:cubicBezTo>
                    <a:pt x="1984087" y="2362520"/>
                    <a:pt x="1982605" y="2335246"/>
                    <a:pt x="1964868" y="2319338"/>
                  </a:cubicBezTo>
                  <a:cubicBezTo>
                    <a:pt x="1956000" y="2311384"/>
                    <a:pt x="1944747" y="2307778"/>
                    <a:pt x="1933723" y="2308376"/>
                  </a:cubicBezTo>
                  <a:close/>
                  <a:moveTo>
                    <a:pt x="2097467" y="2271382"/>
                  </a:moveTo>
                  <a:cubicBezTo>
                    <a:pt x="2087179" y="2275390"/>
                    <a:pt x="2078422" y="2283324"/>
                    <a:pt x="2073631" y="2294230"/>
                  </a:cubicBezTo>
                  <a:cubicBezTo>
                    <a:pt x="2064050" y="2316044"/>
                    <a:pt x="2073966" y="2341496"/>
                    <a:pt x="2095781" y="2351076"/>
                  </a:cubicBezTo>
                  <a:lnTo>
                    <a:pt x="2593632" y="2569740"/>
                  </a:lnTo>
                  <a:cubicBezTo>
                    <a:pt x="2615448" y="2579322"/>
                    <a:pt x="2640898" y="2569404"/>
                    <a:pt x="2650478" y="2547590"/>
                  </a:cubicBezTo>
                  <a:cubicBezTo>
                    <a:pt x="2660061" y="2525776"/>
                    <a:pt x="2650144" y="2500326"/>
                    <a:pt x="2628329" y="2490744"/>
                  </a:cubicBezTo>
                  <a:lnTo>
                    <a:pt x="2130477" y="2272080"/>
                  </a:lnTo>
                  <a:cubicBezTo>
                    <a:pt x="2119570" y="2267288"/>
                    <a:pt x="2107754" y="2267372"/>
                    <a:pt x="2097467" y="2271382"/>
                  </a:cubicBezTo>
                  <a:close/>
                  <a:moveTo>
                    <a:pt x="652188" y="2163346"/>
                  </a:moveTo>
                  <a:cubicBezTo>
                    <a:pt x="641156" y="2162912"/>
                    <a:pt x="629959" y="2166688"/>
                    <a:pt x="621212" y="2174776"/>
                  </a:cubicBezTo>
                  <a:lnTo>
                    <a:pt x="274719" y="2495118"/>
                  </a:lnTo>
                  <a:cubicBezTo>
                    <a:pt x="257225" y="2511294"/>
                    <a:pt x="256154" y="2538586"/>
                    <a:pt x="272329" y="2556082"/>
                  </a:cubicBezTo>
                  <a:cubicBezTo>
                    <a:pt x="288504" y="2573576"/>
                    <a:pt x="315797" y="2574646"/>
                    <a:pt x="333292" y="2558472"/>
                  </a:cubicBezTo>
                  <a:lnTo>
                    <a:pt x="679784" y="2238128"/>
                  </a:lnTo>
                  <a:cubicBezTo>
                    <a:pt x="697278" y="2221954"/>
                    <a:pt x="698348" y="2194662"/>
                    <a:pt x="682174" y="2177166"/>
                  </a:cubicBezTo>
                  <a:cubicBezTo>
                    <a:pt x="674087" y="2168420"/>
                    <a:pt x="663220" y="2163778"/>
                    <a:pt x="652188" y="2163346"/>
                  </a:cubicBezTo>
                  <a:close/>
                  <a:moveTo>
                    <a:pt x="801132" y="2114974"/>
                  </a:moveTo>
                  <a:cubicBezTo>
                    <a:pt x="790515" y="2118004"/>
                    <a:pt x="781055" y="2125084"/>
                    <a:pt x="775267" y="2135496"/>
                  </a:cubicBezTo>
                  <a:cubicBezTo>
                    <a:pt x="763692" y="2156322"/>
                    <a:pt x="771189" y="2182586"/>
                    <a:pt x="792013" y="2194162"/>
                  </a:cubicBezTo>
                  <a:lnTo>
                    <a:pt x="1267279" y="2458346"/>
                  </a:lnTo>
                  <a:cubicBezTo>
                    <a:pt x="1288104" y="2469922"/>
                    <a:pt x="1314368" y="2462424"/>
                    <a:pt x="1325945" y="2441600"/>
                  </a:cubicBezTo>
                  <a:cubicBezTo>
                    <a:pt x="1337521" y="2420774"/>
                    <a:pt x="1330024" y="2394510"/>
                    <a:pt x="1309198" y="2382934"/>
                  </a:cubicBezTo>
                  <a:lnTo>
                    <a:pt x="833932" y="2118750"/>
                  </a:lnTo>
                  <a:cubicBezTo>
                    <a:pt x="823519" y="2112962"/>
                    <a:pt x="811748" y="2111942"/>
                    <a:pt x="801132" y="2114974"/>
                  </a:cubicBezTo>
                  <a:close/>
                  <a:moveTo>
                    <a:pt x="1909496" y="1976882"/>
                  </a:moveTo>
                  <a:cubicBezTo>
                    <a:pt x="1898472" y="1977482"/>
                    <a:pt x="1887676" y="1982288"/>
                    <a:pt x="1879722" y="1991156"/>
                  </a:cubicBezTo>
                  <a:lnTo>
                    <a:pt x="1564646" y="2342444"/>
                  </a:lnTo>
                  <a:cubicBezTo>
                    <a:pt x="1548739" y="2360182"/>
                    <a:pt x="1550221" y="2387456"/>
                    <a:pt x="1567958" y="2403364"/>
                  </a:cubicBezTo>
                  <a:cubicBezTo>
                    <a:pt x="1585694" y="2419272"/>
                    <a:pt x="1612969" y="2417790"/>
                    <a:pt x="1628877" y="2400054"/>
                  </a:cubicBezTo>
                  <a:lnTo>
                    <a:pt x="1943951" y="2048764"/>
                  </a:lnTo>
                  <a:cubicBezTo>
                    <a:pt x="1959860" y="2031026"/>
                    <a:pt x="1958378" y="2003752"/>
                    <a:pt x="1940641" y="1987844"/>
                  </a:cubicBezTo>
                  <a:cubicBezTo>
                    <a:pt x="1931772" y="1979890"/>
                    <a:pt x="1920520" y="1976284"/>
                    <a:pt x="1909496" y="1976882"/>
                  </a:cubicBezTo>
                  <a:close/>
                  <a:moveTo>
                    <a:pt x="2053274" y="1914818"/>
                  </a:moveTo>
                  <a:cubicBezTo>
                    <a:pt x="2042985" y="1918826"/>
                    <a:pt x="2034228" y="1926760"/>
                    <a:pt x="2029438" y="1937666"/>
                  </a:cubicBezTo>
                  <a:cubicBezTo>
                    <a:pt x="2019856" y="1959480"/>
                    <a:pt x="2029772" y="1984932"/>
                    <a:pt x="2051588" y="1994512"/>
                  </a:cubicBezTo>
                  <a:lnTo>
                    <a:pt x="2549440" y="2213176"/>
                  </a:lnTo>
                  <a:cubicBezTo>
                    <a:pt x="2571255" y="2222758"/>
                    <a:pt x="2596705" y="2212840"/>
                    <a:pt x="2606286" y="2191026"/>
                  </a:cubicBezTo>
                  <a:cubicBezTo>
                    <a:pt x="2615868" y="2169212"/>
                    <a:pt x="2605951" y="2143762"/>
                    <a:pt x="2584136" y="2134180"/>
                  </a:cubicBezTo>
                  <a:lnTo>
                    <a:pt x="2086284" y="1915516"/>
                  </a:lnTo>
                  <a:cubicBezTo>
                    <a:pt x="2075376" y="1910724"/>
                    <a:pt x="2063561" y="1910808"/>
                    <a:pt x="2053274" y="1914818"/>
                  </a:cubicBezTo>
                  <a:close/>
                  <a:moveTo>
                    <a:pt x="659014" y="1831040"/>
                  </a:moveTo>
                  <a:cubicBezTo>
                    <a:pt x="647981" y="1830608"/>
                    <a:pt x="636784" y="1834384"/>
                    <a:pt x="628037" y="1842470"/>
                  </a:cubicBezTo>
                  <a:lnTo>
                    <a:pt x="281545" y="2162812"/>
                  </a:lnTo>
                  <a:cubicBezTo>
                    <a:pt x="264050" y="2178988"/>
                    <a:pt x="262980" y="2206280"/>
                    <a:pt x="279155" y="2223776"/>
                  </a:cubicBezTo>
                  <a:cubicBezTo>
                    <a:pt x="295328" y="2241270"/>
                    <a:pt x="322621" y="2242340"/>
                    <a:pt x="340116" y="2226166"/>
                  </a:cubicBezTo>
                  <a:lnTo>
                    <a:pt x="686609" y="1905822"/>
                  </a:lnTo>
                  <a:cubicBezTo>
                    <a:pt x="704104" y="1889648"/>
                    <a:pt x="705174" y="1862356"/>
                    <a:pt x="689000" y="1844860"/>
                  </a:cubicBezTo>
                  <a:cubicBezTo>
                    <a:pt x="680912" y="1836112"/>
                    <a:pt x="670045" y="1831472"/>
                    <a:pt x="659014" y="1831040"/>
                  </a:cubicBezTo>
                  <a:close/>
                  <a:moveTo>
                    <a:pt x="808122" y="1783076"/>
                  </a:moveTo>
                  <a:cubicBezTo>
                    <a:pt x="797505" y="1786106"/>
                    <a:pt x="788045" y="1793186"/>
                    <a:pt x="782258" y="1803598"/>
                  </a:cubicBezTo>
                  <a:cubicBezTo>
                    <a:pt x="770683" y="1824424"/>
                    <a:pt x="778180" y="1850688"/>
                    <a:pt x="799005" y="1862264"/>
                  </a:cubicBezTo>
                  <a:lnTo>
                    <a:pt x="1274269" y="2126448"/>
                  </a:lnTo>
                  <a:cubicBezTo>
                    <a:pt x="1295095" y="2138024"/>
                    <a:pt x="1321360" y="2130526"/>
                    <a:pt x="1332936" y="2109702"/>
                  </a:cubicBezTo>
                  <a:cubicBezTo>
                    <a:pt x="1344512" y="2088876"/>
                    <a:pt x="1337014" y="2062612"/>
                    <a:pt x="1316190" y="2051036"/>
                  </a:cubicBezTo>
                  <a:lnTo>
                    <a:pt x="840924" y="1786852"/>
                  </a:lnTo>
                  <a:cubicBezTo>
                    <a:pt x="830512" y="1781064"/>
                    <a:pt x="818738" y="1780044"/>
                    <a:pt x="808122" y="1783076"/>
                  </a:cubicBezTo>
                  <a:close/>
                  <a:moveTo>
                    <a:pt x="1885270" y="1645390"/>
                  </a:moveTo>
                  <a:cubicBezTo>
                    <a:pt x="1874246" y="1645990"/>
                    <a:pt x="1863450" y="1650796"/>
                    <a:pt x="1855496" y="1659664"/>
                  </a:cubicBezTo>
                  <a:lnTo>
                    <a:pt x="1540420" y="2010952"/>
                  </a:lnTo>
                  <a:cubicBezTo>
                    <a:pt x="1524513" y="2028690"/>
                    <a:pt x="1525995" y="2055964"/>
                    <a:pt x="1543731" y="2071872"/>
                  </a:cubicBezTo>
                  <a:cubicBezTo>
                    <a:pt x="1561469" y="2087780"/>
                    <a:pt x="1588743" y="2086298"/>
                    <a:pt x="1604651" y="2068562"/>
                  </a:cubicBezTo>
                  <a:lnTo>
                    <a:pt x="1919725" y="1717272"/>
                  </a:lnTo>
                  <a:cubicBezTo>
                    <a:pt x="1935634" y="1699534"/>
                    <a:pt x="1934152" y="1672260"/>
                    <a:pt x="1916415" y="1656352"/>
                  </a:cubicBezTo>
                  <a:cubicBezTo>
                    <a:pt x="1907546" y="1648398"/>
                    <a:pt x="1896294" y="1644792"/>
                    <a:pt x="1885270" y="1645390"/>
                  </a:cubicBezTo>
                  <a:close/>
                  <a:moveTo>
                    <a:pt x="2029251" y="1583716"/>
                  </a:moveTo>
                  <a:cubicBezTo>
                    <a:pt x="2018964" y="1587724"/>
                    <a:pt x="2010205" y="1595656"/>
                    <a:pt x="2005414" y="1606564"/>
                  </a:cubicBezTo>
                  <a:cubicBezTo>
                    <a:pt x="1995834" y="1628378"/>
                    <a:pt x="2005750" y="1653830"/>
                    <a:pt x="2027564" y="1663410"/>
                  </a:cubicBezTo>
                  <a:lnTo>
                    <a:pt x="2525417" y="1882074"/>
                  </a:lnTo>
                  <a:cubicBezTo>
                    <a:pt x="2547232" y="1891656"/>
                    <a:pt x="2572681" y="1881738"/>
                    <a:pt x="2582263" y="1859924"/>
                  </a:cubicBezTo>
                  <a:cubicBezTo>
                    <a:pt x="2591845" y="1838110"/>
                    <a:pt x="2581927" y="1812660"/>
                    <a:pt x="2560113" y="1803078"/>
                  </a:cubicBezTo>
                  <a:lnTo>
                    <a:pt x="2062260" y="1584414"/>
                  </a:lnTo>
                  <a:cubicBezTo>
                    <a:pt x="2051354" y="1579624"/>
                    <a:pt x="2039537" y="1579708"/>
                    <a:pt x="2029251" y="1583716"/>
                  </a:cubicBezTo>
                  <a:close/>
                  <a:moveTo>
                    <a:pt x="665839" y="1498732"/>
                  </a:moveTo>
                  <a:cubicBezTo>
                    <a:pt x="654806" y="1498300"/>
                    <a:pt x="643609" y="1502076"/>
                    <a:pt x="634862" y="1510162"/>
                  </a:cubicBezTo>
                  <a:lnTo>
                    <a:pt x="288370" y="1830504"/>
                  </a:lnTo>
                  <a:cubicBezTo>
                    <a:pt x="270875" y="1846680"/>
                    <a:pt x="269805" y="1873972"/>
                    <a:pt x="285980" y="1891468"/>
                  </a:cubicBezTo>
                  <a:cubicBezTo>
                    <a:pt x="302153" y="1908962"/>
                    <a:pt x="329447" y="1910032"/>
                    <a:pt x="346941" y="1893858"/>
                  </a:cubicBezTo>
                  <a:lnTo>
                    <a:pt x="693434" y="1573514"/>
                  </a:lnTo>
                  <a:cubicBezTo>
                    <a:pt x="710928" y="1557340"/>
                    <a:pt x="711999" y="1530048"/>
                    <a:pt x="695825" y="1512552"/>
                  </a:cubicBezTo>
                  <a:cubicBezTo>
                    <a:pt x="687737" y="1503804"/>
                    <a:pt x="676870" y="1499164"/>
                    <a:pt x="665839" y="1498732"/>
                  </a:cubicBezTo>
                  <a:close/>
                  <a:moveTo>
                    <a:pt x="781311" y="1467282"/>
                  </a:moveTo>
                  <a:cubicBezTo>
                    <a:pt x="770694" y="1470312"/>
                    <a:pt x="761234" y="1477392"/>
                    <a:pt x="755446" y="1487804"/>
                  </a:cubicBezTo>
                  <a:cubicBezTo>
                    <a:pt x="743870" y="1508630"/>
                    <a:pt x="751368" y="1534894"/>
                    <a:pt x="772192" y="1546470"/>
                  </a:cubicBezTo>
                  <a:lnTo>
                    <a:pt x="1247458" y="1810654"/>
                  </a:lnTo>
                  <a:cubicBezTo>
                    <a:pt x="1268283" y="1822230"/>
                    <a:pt x="1294547" y="1814732"/>
                    <a:pt x="1306123" y="1793908"/>
                  </a:cubicBezTo>
                  <a:cubicBezTo>
                    <a:pt x="1317700" y="1773082"/>
                    <a:pt x="1310202" y="1746818"/>
                    <a:pt x="1289377" y="1735242"/>
                  </a:cubicBezTo>
                  <a:lnTo>
                    <a:pt x="814111" y="1471058"/>
                  </a:lnTo>
                  <a:cubicBezTo>
                    <a:pt x="803700" y="1465270"/>
                    <a:pt x="791927" y="1464250"/>
                    <a:pt x="781311" y="1467282"/>
                  </a:cubicBezTo>
                  <a:close/>
                  <a:moveTo>
                    <a:pt x="1861043" y="1313896"/>
                  </a:moveTo>
                  <a:cubicBezTo>
                    <a:pt x="1850019" y="1314496"/>
                    <a:pt x="1839224" y="1319300"/>
                    <a:pt x="1831269" y="1328170"/>
                  </a:cubicBezTo>
                  <a:lnTo>
                    <a:pt x="1516195" y="1679458"/>
                  </a:lnTo>
                  <a:cubicBezTo>
                    <a:pt x="1500286" y="1697196"/>
                    <a:pt x="1501769" y="1724470"/>
                    <a:pt x="1519505" y="1740378"/>
                  </a:cubicBezTo>
                  <a:cubicBezTo>
                    <a:pt x="1537242" y="1756286"/>
                    <a:pt x="1564517" y="1754804"/>
                    <a:pt x="1580425" y="1737068"/>
                  </a:cubicBezTo>
                  <a:lnTo>
                    <a:pt x="1895500" y="1385778"/>
                  </a:lnTo>
                  <a:cubicBezTo>
                    <a:pt x="1911408" y="1368040"/>
                    <a:pt x="1909926" y="1340766"/>
                    <a:pt x="1892189" y="1324858"/>
                  </a:cubicBezTo>
                  <a:cubicBezTo>
                    <a:pt x="1883319" y="1316904"/>
                    <a:pt x="1872068" y="1313298"/>
                    <a:pt x="1861043" y="1313896"/>
                  </a:cubicBezTo>
                  <a:close/>
                  <a:moveTo>
                    <a:pt x="1973076" y="1271804"/>
                  </a:moveTo>
                  <a:cubicBezTo>
                    <a:pt x="1962788" y="1275812"/>
                    <a:pt x="1954030" y="1283744"/>
                    <a:pt x="1949240" y="1294652"/>
                  </a:cubicBezTo>
                  <a:cubicBezTo>
                    <a:pt x="1939659" y="1316466"/>
                    <a:pt x="1949575" y="1341918"/>
                    <a:pt x="1971390" y="1351498"/>
                  </a:cubicBezTo>
                  <a:lnTo>
                    <a:pt x="2469242" y="1570162"/>
                  </a:lnTo>
                  <a:cubicBezTo>
                    <a:pt x="2491057" y="1579744"/>
                    <a:pt x="2516507" y="1569826"/>
                    <a:pt x="2526088" y="1548012"/>
                  </a:cubicBezTo>
                  <a:cubicBezTo>
                    <a:pt x="2535670" y="1526198"/>
                    <a:pt x="2525752" y="1500748"/>
                    <a:pt x="2503938" y="1491166"/>
                  </a:cubicBezTo>
                  <a:lnTo>
                    <a:pt x="2006086" y="1272502"/>
                  </a:lnTo>
                  <a:cubicBezTo>
                    <a:pt x="1995178" y="1267712"/>
                    <a:pt x="1983363" y="1267796"/>
                    <a:pt x="1973076" y="1271804"/>
                  </a:cubicBezTo>
                  <a:close/>
                  <a:moveTo>
                    <a:pt x="672664" y="1166426"/>
                  </a:moveTo>
                  <a:cubicBezTo>
                    <a:pt x="661631" y="1165992"/>
                    <a:pt x="650434" y="1169768"/>
                    <a:pt x="641687" y="1177856"/>
                  </a:cubicBezTo>
                  <a:lnTo>
                    <a:pt x="295195" y="1498198"/>
                  </a:lnTo>
                  <a:cubicBezTo>
                    <a:pt x="277700" y="1514374"/>
                    <a:pt x="276630" y="1541666"/>
                    <a:pt x="292805" y="1559162"/>
                  </a:cubicBezTo>
                  <a:cubicBezTo>
                    <a:pt x="308978" y="1576656"/>
                    <a:pt x="336272" y="1577726"/>
                    <a:pt x="353766" y="1561552"/>
                  </a:cubicBezTo>
                  <a:lnTo>
                    <a:pt x="700258" y="1241208"/>
                  </a:lnTo>
                  <a:cubicBezTo>
                    <a:pt x="717753" y="1225034"/>
                    <a:pt x="718823" y="1197742"/>
                    <a:pt x="702649" y="1180246"/>
                  </a:cubicBezTo>
                  <a:cubicBezTo>
                    <a:pt x="694562" y="1171500"/>
                    <a:pt x="683695" y="1166858"/>
                    <a:pt x="672664" y="1166426"/>
                  </a:cubicBezTo>
                  <a:close/>
                  <a:moveTo>
                    <a:pt x="818511" y="1122800"/>
                  </a:moveTo>
                  <a:cubicBezTo>
                    <a:pt x="807894" y="1125830"/>
                    <a:pt x="798435" y="1132910"/>
                    <a:pt x="792647" y="1143322"/>
                  </a:cubicBezTo>
                  <a:cubicBezTo>
                    <a:pt x="781072" y="1164148"/>
                    <a:pt x="788569" y="1190412"/>
                    <a:pt x="809394" y="1201988"/>
                  </a:cubicBezTo>
                  <a:lnTo>
                    <a:pt x="1284659" y="1466172"/>
                  </a:lnTo>
                  <a:cubicBezTo>
                    <a:pt x="1305484" y="1477748"/>
                    <a:pt x="1331749" y="1470250"/>
                    <a:pt x="1343325" y="1449426"/>
                  </a:cubicBezTo>
                  <a:cubicBezTo>
                    <a:pt x="1354901" y="1428600"/>
                    <a:pt x="1347403" y="1402336"/>
                    <a:pt x="1326579" y="1390760"/>
                  </a:cubicBezTo>
                  <a:lnTo>
                    <a:pt x="851313" y="1126576"/>
                  </a:lnTo>
                  <a:cubicBezTo>
                    <a:pt x="840899" y="1120788"/>
                    <a:pt x="829127" y="1119768"/>
                    <a:pt x="818511" y="1122800"/>
                  </a:cubicBezTo>
                  <a:close/>
                  <a:moveTo>
                    <a:pt x="1836817" y="982404"/>
                  </a:moveTo>
                  <a:cubicBezTo>
                    <a:pt x="1825792" y="983004"/>
                    <a:pt x="1814996" y="987808"/>
                    <a:pt x="1807043" y="996678"/>
                  </a:cubicBezTo>
                  <a:lnTo>
                    <a:pt x="1491967" y="1347966"/>
                  </a:lnTo>
                  <a:cubicBezTo>
                    <a:pt x="1476060" y="1365704"/>
                    <a:pt x="1477542" y="1392978"/>
                    <a:pt x="1495279" y="1408886"/>
                  </a:cubicBezTo>
                  <a:cubicBezTo>
                    <a:pt x="1513016" y="1424794"/>
                    <a:pt x="1540289" y="1423312"/>
                    <a:pt x="1556198" y="1405576"/>
                  </a:cubicBezTo>
                  <a:lnTo>
                    <a:pt x="1871272" y="1054286"/>
                  </a:lnTo>
                  <a:cubicBezTo>
                    <a:pt x="1887181" y="1036548"/>
                    <a:pt x="1885699" y="1009274"/>
                    <a:pt x="1867962" y="993366"/>
                  </a:cubicBezTo>
                  <a:cubicBezTo>
                    <a:pt x="1859093" y="985412"/>
                    <a:pt x="1847840" y="981806"/>
                    <a:pt x="1836817" y="982404"/>
                  </a:cubicBezTo>
                  <a:close/>
                  <a:moveTo>
                    <a:pt x="1977955" y="925352"/>
                  </a:moveTo>
                  <a:cubicBezTo>
                    <a:pt x="1967668" y="929360"/>
                    <a:pt x="1958910" y="937292"/>
                    <a:pt x="1954120" y="948200"/>
                  </a:cubicBezTo>
                  <a:cubicBezTo>
                    <a:pt x="1944539" y="970014"/>
                    <a:pt x="1954455" y="995466"/>
                    <a:pt x="1976270" y="1005046"/>
                  </a:cubicBezTo>
                  <a:lnTo>
                    <a:pt x="2474121" y="1223710"/>
                  </a:lnTo>
                  <a:cubicBezTo>
                    <a:pt x="2495937" y="1233292"/>
                    <a:pt x="2521387" y="1223374"/>
                    <a:pt x="2530968" y="1201560"/>
                  </a:cubicBezTo>
                  <a:cubicBezTo>
                    <a:pt x="2540550" y="1179746"/>
                    <a:pt x="2530633" y="1154296"/>
                    <a:pt x="2508818" y="1144714"/>
                  </a:cubicBezTo>
                  <a:lnTo>
                    <a:pt x="2010966" y="926050"/>
                  </a:lnTo>
                  <a:cubicBezTo>
                    <a:pt x="2000059" y="921260"/>
                    <a:pt x="1988243" y="921344"/>
                    <a:pt x="1977955" y="925352"/>
                  </a:cubicBezTo>
                  <a:close/>
                  <a:moveTo>
                    <a:pt x="679492" y="834118"/>
                  </a:moveTo>
                  <a:cubicBezTo>
                    <a:pt x="668459" y="833684"/>
                    <a:pt x="657262" y="837460"/>
                    <a:pt x="648515" y="845548"/>
                  </a:cubicBezTo>
                  <a:lnTo>
                    <a:pt x="302022" y="1165890"/>
                  </a:lnTo>
                  <a:cubicBezTo>
                    <a:pt x="284528" y="1182066"/>
                    <a:pt x="283458" y="1209358"/>
                    <a:pt x="299632" y="1226854"/>
                  </a:cubicBezTo>
                  <a:cubicBezTo>
                    <a:pt x="315806" y="1244348"/>
                    <a:pt x="343100" y="1245418"/>
                    <a:pt x="360594" y="1229244"/>
                  </a:cubicBezTo>
                  <a:lnTo>
                    <a:pt x="707086" y="908900"/>
                  </a:lnTo>
                  <a:cubicBezTo>
                    <a:pt x="724581" y="892726"/>
                    <a:pt x="725651" y="865434"/>
                    <a:pt x="709478" y="847938"/>
                  </a:cubicBezTo>
                  <a:cubicBezTo>
                    <a:pt x="701390" y="839192"/>
                    <a:pt x="690523" y="834550"/>
                    <a:pt x="679492" y="834118"/>
                  </a:cubicBezTo>
                  <a:close/>
                  <a:moveTo>
                    <a:pt x="787057" y="805364"/>
                  </a:moveTo>
                  <a:cubicBezTo>
                    <a:pt x="776440" y="808396"/>
                    <a:pt x="766980" y="815476"/>
                    <a:pt x="761192" y="825888"/>
                  </a:cubicBezTo>
                  <a:cubicBezTo>
                    <a:pt x="749617" y="846714"/>
                    <a:pt x="757114" y="872978"/>
                    <a:pt x="777938" y="884554"/>
                  </a:cubicBezTo>
                  <a:lnTo>
                    <a:pt x="1253204" y="1148738"/>
                  </a:lnTo>
                  <a:cubicBezTo>
                    <a:pt x="1274029" y="1160314"/>
                    <a:pt x="1300293" y="1152816"/>
                    <a:pt x="1311870" y="1131992"/>
                  </a:cubicBezTo>
                  <a:cubicBezTo>
                    <a:pt x="1323446" y="1111166"/>
                    <a:pt x="1315948" y="1084902"/>
                    <a:pt x="1295123" y="1073326"/>
                  </a:cubicBezTo>
                  <a:lnTo>
                    <a:pt x="819857" y="809142"/>
                  </a:lnTo>
                  <a:cubicBezTo>
                    <a:pt x="809445" y="803354"/>
                    <a:pt x="797673" y="802334"/>
                    <a:pt x="787057" y="805364"/>
                  </a:cubicBezTo>
                  <a:close/>
                  <a:moveTo>
                    <a:pt x="1812593" y="650910"/>
                  </a:moveTo>
                  <a:cubicBezTo>
                    <a:pt x="1801568" y="651510"/>
                    <a:pt x="1790773" y="656316"/>
                    <a:pt x="1782818" y="665184"/>
                  </a:cubicBezTo>
                  <a:lnTo>
                    <a:pt x="1467744" y="1016472"/>
                  </a:lnTo>
                  <a:cubicBezTo>
                    <a:pt x="1451836" y="1034210"/>
                    <a:pt x="1453318" y="1061484"/>
                    <a:pt x="1471055" y="1077392"/>
                  </a:cubicBezTo>
                  <a:cubicBezTo>
                    <a:pt x="1488792" y="1093300"/>
                    <a:pt x="1516065" y="1091818"/>
                    <a:pt x="1531974" y="1074082"/>
                  </a:cubicBezTo>
                  <a:lnTo>
                    <a:pt x="1847048" y="722792"/>
                  </a:lnTo>
                  <a:cubicBezTo>
                    <a:pt x="1862956" y="705054"/>
                    <a:pt x="1861474" y="677780"/>
                    <a:pt x="1843738" y="661872"/>
                  </a:cubicBezTo>
                  <a:cubicBezTo>
                    <a:pt x="1834870" y="653918"/>
                    <a:pt x="1823616" y="650312"/>
                    <a:pt x="1812593" y="650910"/>
                  </a:cubicBezTo>
                  <a:close/>
                  <a:moveTo>
                    <a:pt x="1917005" y="612240"/>
                  </a:moveTo>
                  <a:cubicBezTo>
                    <a:pt x="1906718" y="616248"/>
                    <a:pt x="1897960" y="624180"/>
                    <a:pt x="1893169" y="635088"/>
                  </a:cubicBezTo>
                  <a:cubicBezTo>
                    <a:pt x="1883587" y="656902"/>
                    <a:pt x="1893503" y="682354"/>
                    <a:pt x="1915319" y="691934"/>
                  </a:cubicBezTo>
                  <a:lnTo>
                    <a:pt x="2413171" y="910598"/>
                  </a:lnTo>
                  <a:cubicBezTo>
                    <a:pt x="2434985" y="920180"/>
                    <a:pt x="2460436" y="910262"/>
                    <a:pt x="2470017" y="888448"/>
                  </a:cubicBezTo>
                  <a:cubicBezTo>
                    <a:pt x="2479599" y="866634"/>
                    <a:pt x="2469682" y="841184"/>
                    <a:pt x="2447867" y="831602"/>
                  </a:cubicBezTo>
                  <a:lnTo>
                    <a:pt x="1950015" y="612938"/>
                  </a:lnTo>
                  <a:cubicBezTo>
                    <a:pt x="1939107" y="608148"/>
                    <a:pt x="1927292" y="608232"/>
                    <a:pt x="1917005" y="612240"/>
                  </a:cubicBezTo>
                  <a:close/>
                  <a:moveTo>
                    <a:pt x="2485292" y="0"/>
                  </a:moveTo>
                  <a:lnTo>
                    <a:pt x="3165231" y="3164170"/>
                  </a:lnTo>
                  <a:cubicBezTo>
                    <a:pt x="2063262" y="3329788"/>
                    <a:pt x="1055077" y="3338506"/>
                    <a:pt x="0" y="3190320"/>
                  </a:cubicBezTo>
                  <a:lnTo>
                    <a:pt x="0" y="183052"/>
                  </a:ln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" name="任意多边形 105"/>
            <p:cNvSpPr/>
            <p:nvPr/>
          </p:nvSpPr>
          <p:spPr>
            <a:xfrm rot="21359317">
              <a:off x="2452465" y="6026730"/>
              <a:ext cx="482483" cy="156688"/>
            </a:xfrm>
            <a:custGeom>
              <a:avLst/>
              <a:gdLst/>
              <a:ahLst/>
              <a:cxnLst/>
              <a:rect l="l" t="t" r="r" b="b"/>
              <a:pathLst>
                <a:path w="2391508" h="865384">
                  <a:moveTo>
                    <a:pt x="182870" y="372673"/>
                  </a:moveTo>
                  <a:lnTo>
                    <a:pt x="186105" y="613826"/>
                  </a:lnTo>
                  <a:lnTo>
                    <a:pt x="1928553" y="760109"/>
                  </a:lnTo>
                  <a:lnTo>
                    <a:pt x="2055067" y="536088"/>
                  </a:lnTo>
                  <a:close/>
                  <a:moveTo>
                    <a:pt x="2391508" y="0"/>
                  </a:moveTo>
                  <a:lnTo>
                    <a:pt x="1992923" y="865384"/>
                  </a:lnTo>
                  <a:lnTo>
                    <a:pt x="70338" y="683109"/>
                  </a:lnTo>
                  <a:lnTo>
                    <a:pt x="0" y="42696"/>
                  </a:ln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" name="任意多边形 106"/>
            <p:cNvSpPr/>
            <p:nvPr/>
          </p:nvSpPr>
          <p:spPr>
            <a:xfrm>
              <a:off x="1759680" y="5973769"/>
              <a:ext cx="495297" cy="187996"/>
            </a:xfrm>
            <a:custGeom>
              <a:avLst/>
              <a:gdLst>
                <a:gd name="connsiteX0" fmla="*/ 178479 w 2376339"/>
                <a:gd name="connsiteY0" fmla="*/ 271546 h 976182"/>
                <a:gd name="connsiteX1" fmla="*/ 208624 w 2376339"/>
                <a:gd name="connsiteY1" fmla="*/ 776064 h 976182"/>
                <a:gd name="connsiteX2" fmla="*/ 1756070 w 2376339"/>
                <a:gd name="connsiteY2" fmla="*/ 854350 h 976182"/>
                <a:gd name="connsiteX3" fmla="*/ 2067569 w 2376339"/>
                <a:gd name="connsiteY3" fmla="*/ 584696 h 976182"/>
                <a:gd name="connsiteX4" fmla="*/ 178479 w 2376339"/>
                <a:gd name="connsiteY4" fmla="*/ 271546 h 976182"/>
                <a:gd name="connsiteX5" fmla="*/ 0 w 2376339"/>
                <a:gd name="connsiteY5" fmla="*/ 0 h 976182"/>
                <a:gd name="connsiteX6" fmla="*/ 2376339 w 2376339"/>
                <a:gd name="connsiteY6" fmla="*/ 454026 h 976182"/>
                <a:gd name="connsiteX7" fmla="*/ 1899139 w 2376339"/>
                <a:gd name="connsiteY7" fmla="*/ 976182 h 976182"/>
                <a:gd name="connsiteX8" fmla="*/ 70339 w 2376339"/>
                <a:gd name="connsiteY8" fmla="*/ 897032 h 976182"/>
                <a:gd name="connsiteX9" fmla="*/ 0 w 2376339"/>
                <a:gd name="connsiteY9" fmla="*/ 0 h 976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6339" h="976182">
                  <a:moveTo>
                    <a:pt x="178479" y="271546"/>
                  </a:moveTo>
                  <a:lnTo>
                    <a:pt x="208624" y="776064"/>
                  </a:lnTo>
                  <a:lnTo>
                    <a:pt x="1756070" y="854350"/>
                  </a:lnTo>
                  <a:lnTo>
                    <a:pt x="2067569" y="584696"/>
                  </a:lnTo>
                  <a:lnTo>
                    <a:pt x="178479" y="271546"/>
                  </a:lnTo>
                  <a:close/>
                  <a:moveTo>
                    <a:pt x="0" y="0"/>
                  </a:moveTo>
                  <a:lnTo>
                    <a:pt x="2376339" y="454026"/>
                  </a:lnTo>
                  <a:lnTo>
                    <a:pt x="1899139" y="976182"/>
                  </a:lnTo>
                  <a:lnTo>
                    <a:pt x="70339" y="897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" name="任意多边形 107"/>
            <p:cNvSpPr/>
            <p:nvPr/>
          </p:nvSpPr>
          <p:spPr>
            <a:xfrm>
              <a:off x="1554380" y="2508573"/>
              <a:ext cx="646711" cy="544323"/>
            </a:xfrm>
            <a:custGeom>
              <a:avLst/>
              <a:gdLst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624789 w 3474828"/>
                <a:gd name="connsiteY7" fmla="*/ 22124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489309 w 3474828"/>
                <a:gd name="connsiteY10" fmla="*/ 1047863 h 2924692"/>
                <a:gd name="connsiteX11" fmla="*/ 925987 w 3474828"/>
                <a:gd name="connsiteY11" fmla="*/ 1436030 h 2924692"/>
                <a:gd name="connsiteX12" fmla="*/ 717604 w 3474828"/>
                <a:gd name="connsiteY12" fmla="*/ 1655467 h 2924692"/>
                <a:gd name="connsiteX13" fmla="*/ 976126 w 3474828"/>
                <a:gd name="connsiteY13" fmla="*/ 1508599 h 2924692"/>
                <a:gd name="connsiteX14" fmla="*/ 1489309 w 3474828"/>
                <a:gd name="connsiteY14" fmla="*/ 10478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624789 w 3474828"/>
                <a:gd name="connsiteY7" fmla="*/ 22124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743309 w 3474828"/>
                <a:gd name="connsiteY10" fmla="*/ 882763 h 2924692"/>
                <a:gd name="connsiteX11" fmla="*/ 925987 w 3474828"/>
                <a:gd name="connsiteY11" fmla="*/ 1436030 h 2924692"/>
                <a:gd name="connsiteX12" fmla="*/ 717604 w 3474828"/>
                <a:gd name="connsiteY12" fmla="*/ 1655467 h 2924692"/>
                <a:gd name="connsiteX13" fmla="*/ 976126 w 3474828"/>
                <a:gd name="connsiteY13" fmla="*/ 1508599 h 2924692"/>
                <a:gd name="connsiteX14" fmla="*/ 1743309 w 3474828"/>
                <a:gd name="connsiteY14" fmla="*/ 8827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891489 w 3474828"/>
                <a:gd name="connsiteY7" fmla="*/ 19838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743309 w 3474828"/>
                <a:gd name="connsiteY10" fmla="*/ 882763 h 2924692"/>
                <a:gd name="connsiteX11" fmla="*/ 925987 w 3474828"/>
                <a:gd name="connsiteY11" fmla="*/ 1436030 h 2924692"/>
                <a:gd name="connsiteX12" fmla="*/ 717604 w 3474828"/>
                <a:gd name="connsiteY12" fmla="*/ 1655467 h 2924692"/>
                <a:gd name="connsiteX13" fmla="*/ 976126 w 3474828"/>
                <a:gd name="connsiteY13" fmla="*/ 1508599 h 2924692"/>
                <a:gd name="connsiteX14" fmla="*/ 1743309 w 3474828"/>
                <a:gd name="connsiteY14" fmla="*/ 8827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1070533 w 3474828"/>
                <a:gd name="connsiteY2" fmla="*/ 24312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891489 w 3474828"/>
                <a:gd name="connsiteY7" fmla="*/ 19838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743309 w 3474828"/>
                <a:gd name="connsiteY10" fmla="*/ 882763 h 2924692"/>
                <a:gd name="connsiteX11" fmla="*/ 925987 w 3474828"/>
                <a:gd name="connsiteY11" fmla="*/ 1436030 h 2924692"/>
                <a:gd name="connsiteX12" fmla="*/ 717604 w 3474828"/>
                <a:gd name="connsiteY12" fmla="*/ 1655467 h 2924692"/>
                <a:gd name="connsiteX13" fmla="*/ 976126 w 3474828"/>
                <a:gd name="connsiteY13" fmla="*/ 1508599 h 2924692"/>
                <a:gd name="connsiteX14" fmla="*/ 1743309 w 3474828"/>
                <a:gd name="connsiteY14" fmla="*/ 8827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74828" h="2924692">
                  <a:moveTo>
                    <a:pt x="1918439" y="1785570"/>
                  </a:moveTo>
                  <a:cubicBezTo>
                    <a:pt x="1813529" y="1835687"/>
                    <a:pt x="1496434" y="2066121"/>
                    <a:pt x="1355116" y="2173738"/>
                  </a:cubicBezTo>
                  <a:cubicBezTo>
                    <a:pt x="1213798" y="2281356"/>
                    <a:pt x="1140653" y="2342737"/>
                    <a:pt x="1070533" y="2431275"/>
                  </a:cubicBezTo>
                  <a:cubicBezTo>
                    <a:pt x="1175442" y="2381158"/>
                    <a:pt x="1263938" y="2353925"/>
                    <a:pt x="1405256" y="2246307"/>
                  </a:cubicBezTo>
                  <a:cubicBezTo>
                    <a:pt x="1546574" y="2138690"/>
                    <a:pt x="1848319" y="1874108"/>
                    <a:pt x="1918439" y="1785570"/>
                  </a:cubicBezTo>
                  <a:close/>
                  <a:moveTo>
                    <a:pt x="1701294" y="1363551"/>
                  </a:moveTo>
                  <a:cubicBezTo>
                    <a:pt x="1596385" y="1413668"/>
                    <a:pt x="1272939" y="1648334"/>
                    <a:pt x="1137971" y="1751718"/>
                  </a:cubicBezTo>
                  <a:cubicBezTo>
                    <a:pt x="1003004" y="1855102"/>
                    <a:pt x="961607" y="1895318"/>
                    <a:pt x="891489" y="1983856"/>
                  </a:cubicBezTo>
                  <a:cubicBezTo>
                    <a:pt x="996397" y="1933738"/>
                    <a:pt x="1053144" y="1927672"/>
                    <a:pt x="1188111" y="1824288"/>
                  </a:cubicBezTo>
                  <a:cubicBezTo>
                    <a:pt x="1323079" y="1720904"/>
                    <a:pt x="1631175" y="1452090"/>
                    <a:pt x="1701294" y="1363551"/>
                  </a:cubicBezTo>
                  <a:close/>
                  <a:moveTo>
                    <a:pt x="1743309" y="882763"/>
                  </a:moveTo>
                  <a:cubicBezTo>
                    <a:pt x="1638400" y="932880"/>
                    <a:pt x="1096938" y="1307246"/>
                    <a:pt x="925987" y="1436030"/>
                  </a:cubicBezTo>
                  <a:cubicBezTo>
                    <a:pt x="755036" y="1564814"/>
                    <a:pt x="787722" y="1566929"/>
                    <a:pt x="717604" y="1655467"/>
                  </a:cubicBezTo>
                  <a:cubicBezTo>
                    <a:pt x="822513" y="1605350"/>
                    <a:pt x="805175" y="1637383"/>
                    <a:pt x="976126" y="1508599"/>
                  </a:cubicBezTo>
                  <a:cubicBezTo>
                    <a:pt x="1147077" y="1379815"/>
                    <a:pt x="1673190" y="971301"/>
                    <a:pt x="1743309" y="882763"/>
                  </a:cubicBezTo>
                  <a:close/>
                  <a:moveTo>
                    <a:pt x="2717379" y="1269"/>
                  </a:moveTo>
                  <a:cubicBezTo>
                    <a:pt x="3258900" y="29905"/>
                    <a:pt x="3761528" y="537233"/>
                    <a:pt x="3282835" y="957798"/>
                  </a:cubicBezTo>
                  <a:cubicBezTo>
                    <a:pt x="2735758" y="1438444"/>
                    <a:pt x="1821358" y="2364567"/>
                    <a:pt x="1172681" y="2763152"/>
                  </a:cubicBezTo>
                  <a:cubicBezTo>
                    <a:pt x="242650" y="3372752"/>
                    <a:pt x="-288797" y="2094935"/>
                    <a:pt x="164496" y="1614289"/>
                  </a:cubicBezTo>
                  <a:cubicBezTo>
                    <a:pt x="617789" y="1133643"/>
                    <a:pt x="1876065" y="156722"/>
                    <a:pt x="2485665" y="19953"/>
                  </a:cubicBezTo>
                  <a:cubicBezTo>
                    <a:pt x="2561865" y="2857"/>
                    <a:pt x="2640019" y="-2821"/>
                    <a:pt x="2717379" y="1269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" name="椭圆 81"/>
            <p:cNvSpPr/>
            <p:nvPr/>
          </p:nvSpPr>
          <p:spPr>
            <a:xfrm rot="905361">
              <a:off x="2679353" y="1773634"/>
              <a:ext cx="54910" cy="60403"/>
            </a:xfrm>
            <a:custGeom>
              <a:avLst/>
              <a:gdLst/>
              <a:ahLst/>
              <a:cxnLst/>
              <a:rect l="l" t="t" r="r" b="b"/>
              <a:pathLst>
                <a:path w="222754" h="222754">
                  <a:moveTo>
                    <a:pt x="111377" y="0"/>
                  </a:moveTo>
                  <a:cubicBezTo>
                    <a:pt x="172889" y="0"/>
                    <a:pt x="222754" y="49865"/>
                    <a:pt x="222754" y="111377"/>
                  </a:cubicBezTo>
                  <a:cubicBezTo>
                    <a:pt x="222754" y="172889"/>
                    <a:pt x="172889" y="222754"/>
                    <a:pt x="111377" y="222754"/>
                  </a:cubicBezTo>
                  <a:cubicBezTo>
                    <a:pt x="69342" y="222754"/>
                    <a:pt x="32746" y="199468"/>
                    <a:pt x="15209" y="164307"/>
                  </a:cubicBezTo>
                  <a:lnTo>
                    <a:pt x="60596" y="141613"/>
                  </a:lnTo>
                  <a:lnTo>
                    <a:pt x="5326" y="137757"/>
                  </a:lnTo>
                  <a:cubicBezTo>
                    <a:pt x="1133" y="129656"/>
                    <a:pt x="0" y="120649"/>
                    <a:pt x="0" y="111377"/>
                  </a:cubicBezTo>
                  <a:cubicBezTo>
                    <a:pt x="0" y="49865"/>
                    <a:pt x="49865" y="0"/>
                    <a:pt x="111377" y="0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" name="任意多边形 110"/>
            <p:cNvSpPr/>
            <p:nvPr/>
          </p:nvSpPr>
          <p:spPr>
            <a:xfrm rot="373622">
              <a:off x="1720386" y="917278"/>
              <a:ext cx="1082606" cy="2667820"/>
            </a:xfrm>
            <a:custGeom>
              <a:avLst/>
              <a:gdLst/>
              <a:ahLst/>
              <a:cxnLst/>
              <a:rect l="l" t="t" r="r" b="b"/>
              <a:pathLst>
                <a:path w="5816926" h="14334411">
                  <a:moveTo>
                    <a:pt x="1818763" y="9228106"/>
                  </a:moveTo>
                  <a:cubicBezTo>
                    <a:pt x="1782171" y="9901102"/>
                    <a:pt x="1531687" y="10288580"/>
                    <a:pt x="1596695" y="11004672"/>
                  </a:cubicBezTo>
                  <a:cubicBezTo>
                    <a:pt x="1633286" y="10380160"/>
                    <a:pt x="1830297" y="9852617"/>
                    <a:pt x="1818763" y="9228106"/>
                  </a:cubicBezTo>
                  <a:close/>
                  <a:moveTo>
                    <a:pt x="1701473" y="8761435"/>
                  </a:moveTo>
                  <a:cubicBezTo>
                    <a:pt x="1562441" y="9856798"/>
                    <a:pt x="1134653" y="10537358"/>
                    <a:pt x="1364588" y="11675819"/>
                  </a:cubicBezTo>
                  <a:cubicBezTo>
                    <a:pt x="1232688" y="10406277"/>
                    <a:pt x="1679192" y="9636828"/>
                    <a:pt x="1701473" y="8761435"/>
                  </a:cubicBezTo>
                  <a:close/>
                  <a:moveTo>
                    <a:pt x="2062611" y="8399044"/>
                  </a:moveTo>
                  <a:cubicBezTo>
                    <a:pt x="1984235" y="9864162"/>
                    <a:pt x="1892794" y="11131884"/>
                    <a:pt x="1513970" y="12360125"/>
                  </a:cubicBezTo>
                  <a:cubicBezTo>
                    <a:pt x="1984235" y="10987129"/>
                    <a:pt x="2101801" y="9785202"/>
                    <a:pt x="2062611" y="8399044"/>
                  </a:cubicBezTo>
                  <a:close/>
                  <a:moveTo>
                    <a:pt x="2212554" y="7385742"/>
                  </a:moveTo>
                  <a:cubicBezTo>
                    <a:pt x="2378015" y="9842225"/>
                    <a:pt x="2334475" y="11574928"/>
                    <a:pt x="1219777" y="13768220"/>
                  </a:cubicBezTo>
                  <a:cubicBezTo>
                    <a:pt x="2308350" y="11759166"/>
                    <a:pt x="2573960" y="9763268"/>
                    <a:pt x="2212554" y="7385742"/>
                  </a:cubicBezTo>
                  <a:close/>
                  <a:moveTo>
                    <a:pt x="1785117" y="6835141"/>
                  </a:moveTo>
                  <a:cubicBezTo>
                    <a:pt x="1831253" y="6883374"/>
                    <a:pt x="1925048" y="6919491"/>
                    <a:pt x="2034921" y="6926463"/>
                  </a:cubicBezTo>
                  <a:cubicBezTo>
                    <a:pt x="2144795" y="6933436"/>
                    <a:pt x="2242349" y="6909464"/>
                    <a:pt x="2294128" y="6867446"/>
                  </a:cubicBezTo>
                  <a:cubicBezTo>
                    <a:pt x="2223998" y="6884695"/>
                    <a:pt x="2134395" y="6891594"/>
                    <a:pt x="2037486" y="6885442"/>
                  </a:cubicBezTo>
                  <a:cubicBezTo>
                    <a:pt x="1940578" y="6879292"/>
                    <a:pt x="1852542" y="6861121"/>
                    <a:pt x="1785117" y="6835141"/>
                  </a:cubicBezTo>
                  <a:close/>
                  <a:moveTo>
                    <a:pt x="1829550" y="6711667"/>
                  </a:moveTo>
                  <a:cubicBezTo>
                    <a:pt x="1867703" y="6748597"/>
                    <a:pt x="1945032" y="6776482"/>
                    <a:pt x="2035482" y="6782222"/>
                  </a:cubicBezTo>
                  <a:cubicBezTo>
                    <a:pt x="2125930" y="6787961"/>
                    <a:pt x="2206123" y="6770075"/>
                    <a:pt x="2248574" y="6738261"/>
                  </a:cubicBezTo>
                  <a:cubicBezTo>
                    <a:pt x="2190925" y="6751131"/>
                    <a:pt x="2117212" y="6756038"/>
                    <a:pt x="2037436" y="6750974"/>
                  </a:cubicBezTo>
                  <a:cubicBezTo>
                    <a:pt x="1957658" y="6745913"/>
                    <a:pt x="1885138" y="6731723"/>
                    <a:pt x="1829550" y="6711667"/>
                  </a:cubicBezTo>
                  <a:close/>
                  <a:moveTo>
                    <a:pt x="1979321" y="6555386"/>
                  </a:moveTo>
                  <a:cubicBezTo>
                    <a:pt x="1914420" y="6558933"/>
                    <a:pt x="1859560" y="6573855"/>
                    <a:pt x="1826722" y="6596328"/>
                  </a:cubicBezTo>
                  <a:cubicBezTo>
                    <a:pt x="1886341" y="6584429"/>
                    <a:pt x="1962640" y="6580175"/>
                    <a:pt x="2045270" y="6585419"/>
                  </a:cubicBezTo>
                  <a:cubicBezTo>
                    <a:pt x="2127898" y="6590663"/>
                    <a:pt x="2203064" y="6604530"/>
                    <a:pt x="2260730" y="6623872"/>
                  </a:cubicBezTo>
                  <a:cubicBezTo>
                    <a:pt x="2221026" y="6588609"/>
                    <a:pt x="2140806" y="6561715"/>
                    <a:pt x="2047124" y="6555770"/>
                  </a:cubicBezTo>
                  <a:cubicBezTo>
                    <a:pt x="2023702" y="6554284"/>
                    <a:pt x="2000953" y="6554204"/>
                    <a:pt x="1979321" y="6555386"/>
                  </a:cubicBezTo>
                  <a:close/>
                  <a:moveTo>
                    <a:pt x="1998169" y="5227391"/>
                  </a:moveTo>
                  <a:cubicBezTo>
                    <a:pt x="2002205" y="5276627"/>
                    <a:pt x="1991310" y="5350213"/>
                    <a:pt x="1966134" y="5428835"/>
                  </a:cubicBezTo>
                  <a:cubicBezTo>
                    <a:pt x="1939852" y="5510923"/>
                    <a:pt x="1904119" y="5579390"/>
                    <a:pt x="1871044" y="5616565"/>
                  </a:cubicBezTo>
                  <a:cubicBezTo>
                    <a:pt x="1867009" y="5567327"/>
                    <a:pt x="1877905" y="5493743"/>
                    <a:pt x="1903076" y="5415120"/>
                  </a:cubicBezTo>
                  <a:cubicBezTo>
                    <a:pt x="1929362" y="5333032"/>
                    <a:pt x="1965093" y="5264566"/>
                    <a:pt x="1998169" y="5227391"/>
                  </a:cubicBezTo>
                  <a:close/>
                  <a:moveTo>
                    <a:pt x="2704239" y="4884925"/>
                  </a:moveTo>
                  <a:cubicBezTo>
                    <a:pt x="2725920" y="4932609"/>
                    <a:pt x="2785726" y="4978169"/>
                    <a:pt x="2863224" y="5003355"/>
                  </a:cubicBezTo>
                  <a:cubicBezTo>
                    <a:pt x="2940731" y="5028541"/>
                    <a:pt x="3015692" y="5026773"/>
                    <a:pt x="3060940" y="5000840"/>
                  </a:cubicBezTo>
                  <a:cubicBezTo>
                    <a:pt x="3061018" y="5002627"/>
                    <a:pt x="3061096" y="5004413"/>
                    <a:pt x="3061172" y="5006200"/>
                  </a:cubicBezTo>
                  <a:cubicBezTo>
                    <a:pt x="3043770" y="5060561"/>
                    <a:pt x="2949018" y="5078417"/>
                    <a:pt x="2849547" y="5046091"/>
                  </a:cubicBezTo>
                  <a:cubicBezTo>
                    <a:pt x="2750066" y="5013769"/>
                    <a:pt x="2683533" y="4943491"/>
                    <a:pt x="2700940" y="4889134"/>
                  </a:cubicBezTo>
                  <a:cubicBezTo>
                    <a:pt x="2701488" y="4887427"/>
                    <a:pt x="2702113" y="4885752"/>
                    <a:pt x="2704239" y="4884925"/>
                  </a:cubicBezTo>
                  <a:close/>
                  <a:moveTo>
                    <a:pt x="1755934" y="4971078"/>
                  </a:moveTo>
                  <a:cubicBezTo>
                    <a:pt x="1763913" y="4970719"/>
                    <a:pt x="1771610" y="4971858"/>
                    <a:pt x="1778899" y="4974619"/>
                  </a:cubicBezTo>
                  <a:lnTo>
                    <a:pt x="1783219" y="4978746"/>
                  </a:lnTo>
                  <a:cubicBezTo>
                    <a:pt x="1728304" y="5005129"/>
                    <a:pt x="1671848" y="5078762"/>
                    <a:pt x="1636119" y="5174504"/>
                  </a:cubicBezTo>
                  <a:cubicBezTo>
                    <a:pt x="1600389" y="5270249"/>
                    <a:pt x="1594714" y="5363110"/>
                    <a:pt x="1618775" y="5419410"/>
                  </a:cubicBezTo>
                  <a:cubicBezTo>
                    <a:pt x="1616518" y="5420935"/>
                    <a:pt x="1614660" y="5420349"/>
                    <a:pt x="1612828" y="5419646"/>
                  </a:cubicBezTo>
                  <a:cubicBezTo>
                    <a:pt x="1554509" y="5397564"/>
                    <a:pt x="1544410" y="5280034"/>
                    <a:pt x="1590270" y="5157145"/>
                  </a:cubicBezTo>
                  <a:cubicBezTo>
                    <a:pt x="1630398" y="5049612"/>
                    <a:pt x="1700075" y="4973602"/>
                    <a:pt x="1755934" y="4971078"/>
                  </a:cubicBezTo>
                  <a:close/>
                  <a:moveTo>
                    <a:pt x="2775077" y="4782915"/>
                  </a:moveTo>
                  <a:lnTo>
                    <a:pt x="2815965" y="4782675"/>
                  </a:lnTo>
                  <a:cubicBezTo>
                    <a:pt x="2860783" y="4785235"/>
                    <a:pt x="2916505" y="4796165"/>
                    <a:pt x="2975036" y="4815189"/>
                  </a:cubicBezTo>
                  <a:cubicBezTo>
                    <a:pt x="3056519" y="4841666"/>
                    <a:pt x="3124479" y="4877661"/>
                    <a:pt x="3161381" y="4910983"/>
                  </a:cubicBezTo>
                  <a:cubicBezTo>
                    <a:pt x="3112511" y="4915050"/>
                    <a:pt x="3039470" y="4904073"/>
                    <a:pt x="2961418" y="4878712"/>
                  </a:cubicBezTo>
                  <a:cubicBezTo>
                    <a:pt x="2879936" y="4852231"/>
                    <a:pt x="2811982" y="4816238"/>
                    <a:pt x="2775077" y="4782915"/>
                  </a:cubicBezTo>
                  <a:close/>
                  <a:moveTo>
                    <a:pt x="2830997" y="4579741"/>
                  </a:moveTo>
                  <a:lnTo>
                    <a:pt x="2895250" y="4576487"/>
                  </a:lnTo>
                  <a:cubicBezTo>
                    <a:pt x="2918451" y="4578329"/>
                    <a:pt x="2943057" y="4583176"/>
                    <a:pt x="2967923" y="4591260"/>
                  </a:cubicBezTo>
                  <a:cubicBezTo>
                    <a:pt x="3067398" y="4623578"/>
                    <a:pt x="3133418" y="4695446"/>
                    <a:pt x="3115382" y="4751775"/>
                  </a:cubicBezTo>
                  <a:lnTo>
                    <a:pt x="3112031" y="4756159"/>
                  </a:lnTo>
                  <a:cubicBezTo>
                    <a:pt x="3090782" y="4707144"/>
                    <a:pt x="3031244" y="4660723"/>
                    <a:pt x="2953745" y="4635536"/>
                  </a:cubicBezTo>
                  <a:cubicBezTo>
                    <a:pt x="2876243" y="4610354"/>
                    <a:pt x="2801008" y="4612981"/>
                    <a:pt x="2755337" y="4640242"/>
                  </a:cubicBezTo>
                  <a:cubicBezTo>
                    <a:pt x="2754100" y="4638267"/>
                    <a:pt x="2754586" y="4636485"/>
                    <a:pt x="2755155" y="4634711"/>
                  </a:cubicBezTo>
                  <a:cubicBezTo>
                    <a:pt x="2764170" y="4606547"/>
                    <a:pt x="2792493" y="4587605"/>
                    <a:pt x="2830997" y="4579741"/>
                  </a:cubicBezTo>
                  <a:close/>
                  <a:moveTo>
                    <a:pt x="2177231" y="4480004"/>
                  </a:moveTo>
                  <a:cubicBezTo>
                    <a:pt x="2128854" y="4484309"/>
                    <a:pt x="2085388" y="4517064"/>
                    <a:pt x="2069540" y="4566558"/>
                  </a:cubicBezTo>
                  <a:cubicBezTo>
                    <a:pt x="2048412" y="4632548"/>
                    <a:pt x="2084384" y="4703296"/>
                    <a:pt x="2149888" y="4724583"/>
                  </a:cubicBezTo>
                  <a:cubicBezTo>
                    <a:pt x="2215389" y="4745870"/>
                    <a:pt x="2285617" y="4709632"/>
                    <a:pt x="2306749" y="4643648"/>
                  </a:cubicBezTo>
                  <a:cubicBezTo>
                    <a:pt x="2327880" y="4577654"/>
                    <a:pt x="2291907" y="4506904"/>
                    <a:pt x="2226406" y="4485616"/>
                  </a:cubicBezTo>
                  <a:cubicBezTo>
                    <a:pt x="2210030" y="4480297"/>
                    <a:pt x="2193359" y="4478569"/>
                    <a:pt x="2177231" y="4480004"/>
                  </a:cubicBezTo>
                  <a:close/>
                  <a:moveTo>
                    <a:pt x="5719257" y="4090000"/>
                  </a:moveTo>
                  <a:cubicBezTo>
                    <a:pt x="5703606" y="4090000"/>
                    <a:pt x="5690920" y="4102781"/>
                    <a:pt x="5690920" y="4118548"/>
                  </a:cubicBezTo>
                  <a:cubicBezTo>
                    <a:pt x="5690920" y="4134314"/>
                    <a:pt x="5703607" y="4147094"/>
                    <a:pt x="5719257" y="4147094"/>
                  </a:cubicBezTo>
                  <a:cubicBezTo>
                    <a:pt x="5734907" y="4147094"/>
                    <a:pt x="5747593" y="4134313"/>
                    <a:pt x="5747593" y="4118547"/>
                  </a:cubicBezTo>
                  <a:cubicBezTo>
                    <a:pt x="5747594" y="4102781"/>
                    <a:pt x="5734907" y="4090000"/>
                    <a:pt x="5719257" y="4090000"/>
                  </a:cubicBezTo>
                  <a:close/>
                  <a:moveTo>
                    <a:pt x="2737519" y="4366167"/>
                  </a:moveTo>
                  <a:cubicBezTo>
                    <a:pt x="2784667" y="4362055"/>
                    <a:pt x="2844334" y="4371059"/>
                    <a:pt x="2905327" y="4394159"/>
                  </a:cubicBezTo>
                  <a:cubicBezTo>
                    <a:pt x="3027318" y="4440361"/>
                    <a:pt x="3108436" y="4525439"/>
                    <a:pt x="3086510" y="4584191"/>
                  </a:cubicBezTo>
                  <a:lnTo>
                    <a:pt x="3082411" y="4588537"/>
                  </a:lnTo>
                  <a:cubicBezTo>
                    <a:pt x="3056221" y="4533215"/>
                    <a:pt x="2983135" y="4476345"/>
                    <a:pt x="2888097" y="4440351"/>
                  </a:cubicBezTo>
                  <a:cubicBezTo>
                    <a:pt x="2793058" y="4404356"/>
                    <a:pt x="2700874" y="4398635"/>
                    <a:pt x="2644995" y="4422877"/>
                  </a:cubicBezTo>
                  <a:cubicBezTo>
                    <a:pt x="2643478" y="4420602"/>
                    <a:pt x="2644063" y="4418729"/>
                    <a:pt x="2644759" y="4416884"/>
                  </a:cubicBezTo>
                  <a:cubicBezTo>
                    <a:pt x="2655719" y="4387507"/>
                    <a:pt x="2690362" y="4370276"/>
                    <a:pt x="2737519" y="4366167"/>
                  </a:cubicBezTo>
                  <a:close/>
                  <a:moveTo>
                    <a:pt x="2234355" y="4206183"/>
                  </a:moveTo>
                  <a:cubicBezTo>
                    <a:pt x="2255989" y="4204256"/>
                    <a:pt x="2278351" y="4206573"/>
                    <a:pt x="2300319" y="4213712"/>
                  </a:cubicBezTo>
                  <a:cubicBezTo>
                    <a:pt x="2388190" y="4242267"/>
                    <a:pt x="2436444" y="4337174"/>
                    <a:pt x="2408101" y="4425697"/>
                  </a:cubicBezTo>
                  <a:cubicBezTo>
                    <a:pt x="2397710" y="4458146"/>
                    <a:pt x="2378474" y="4485228"/>
                    <a:pt x="2352010" y="4502698"/>
                  </a:cubicBezTo>
                  <a:cubicBezTo>
                    <a:pt x="2374546" y="4499677"/>
                    <a:pt x="2397999" y="4501858"/>
                    <a:pt x="2421026" y="4509339"/>
                  </a:cubicBezTo>
                  <a:cubicBezTo>
                    <a:pt x="2508894" y="4537894"/>
                    <a:pt x="2557149" y="4632803"/>
                    <a:pt x="2528803" y="4721326"/>
                  </a:cubicBezTo>
                  <a:cubicBezTo>
                    <a:pt x="2500458" y="4809848"/>
                    <a:pt x="2406251" y="4858459"/>
                    <a:pt x="2318380" y="4829905"/>
                  </a:cubicBezTo>
                  <a:lnTo>
                    <a:pt x="2264973" y="4799722"/>
                  </a:lnTo>
                  <a:cubicBezTo>
                    <a:pt x="2273507" y="4827039"/>
                    <a:pt x="2272463" y="4856816"/>
                    <a:pt x="2263153" y="4885894"/>
                  </a:cubicBezTo>
                  <a:cubicBezTo>
                    <a:pt x="2234803" y="4974419"/>
                    <a:pt x="2140598" y="5023031"/>
                    <a:pt x="2052722" y="4994474"/>
                  </a:cubicBezTo>
                  <a:cubicBezTo>
                    <a:pt x="1964852" y="4965921"/>
                    <a:pt x="1916598" y="4871008"/>
                    <a:pt x="1944943" y="4782491"/>
                  </a:cubicBezTo>
                  <a:cubicBezTo>
                    <a:pt x="1955765" y="4748690"/>
                    <a:pt x="1976186" y="4720712"/>
                    <a:pt x="2004070" y="4703087"/>
                  </a:cubicBezTo>
                  <a:cubicBezTo>
                    <a:pt x="1977512" y="4711021"/>
                    <a:pt x="1948739" y="4709784"/>
                    <a:pt x="1920619" y="4700645"/>
                  </a:cubicBezTo>
                  <a:cubicBezTo>
                    <a:pt x="1832749" y="4672091"/>
                    <a:pt x="1784494" y="4577183"/>
                    <a:pt x="1812837" y="4488660"/>
                  </a:cubicBezTo>
                  <a:cubicBezTo>
                    <a:pt x="1841183" y="4400139"/>
                    <a:pt x="1935392" y="4351527"/>
                    <a:pt x="2023263" y="4380080"/>
                  </a:cubicBezTo>
                  <a:cubicBezTo>
                    <a:pt x="2052313" y="4389517"/>
                    <a:pt x="2077030" y="4406211"/>
                    <a:pt x="2094064" y="4429361"/>
                  </a:cubicBezTo>
                  <a:cubicBezTo>
                    <a:pt x="2079549" y="4396641"/>
                    <a:pt x="2078168" y="4358917"/>
                    <a:pt x="2089894" y="4322290"/>
                  </a:cubicBezTo>
                  <a:cubicBezTo>
                    <a:pt x="2111153" y="4255899"/>
                    <a:pt x="2169461" y="4211956"/>
                    <a:pt x="2234355" y="4206183"/>
                  </a:cubicBezTo>
                  <a:close/>
                  <a:moveTo>
                    <a:pt x="2240764" y="4165717"/>
                  </a:moveTo>
                  <a:cubicBezTo>
                    <a:pt x="2169237" y="4172081"/>
                    <a:pt x="2104977" y="4220508"/>
                    <a:pt x="2081549" y="4293679"/>
                  </a:cubicBezTo>
                  <a:cubicBezTo>
                    <a:pt x="2068623" y="4334044"/>
                    <a:pt x="2070151" y="4375620"/>
                    <a:pt x="2086144" y="4411678"/>
                  </a:cubicBezTo>
                  <a:cubicBezTo>
                    <a:pt x="2067369" y="4386166"/>
                    <a:pt x="2040136" y="4367771"/>
                    <a:pt x="2008118" y="4357372"/>
                  </a:cubicBezTo>
                  <a:cubicBezTo>
                    <a:pt x="1911276" y="4325900"/>
                    <a:pt x="1807445" y="4379476"/>
                    <a:pt x="1776206" y="4477037"/>
                  </a:cubicBezTo>
                  <a:cubicBezTo>
                    <a:pt x="1744967" y="4574594"/>
                    <a:pt x="1798148" y="4679197"/>
                    <a:pt x="1894987" y="4710666"/>
                  </a:cubicBezTo>
                  <a:cubicBezTo>
                    <a:pt x="1925984" y="4720735"/>
                    <a:pt x="1957688" y="4722102"/>
                    <a:pt x="1986963" y="4713355"/>
                  </a:cubicBezTo>
                  <a:cubicBezTo>
                    <a:pt x="1956233" y="4732781"/>
                    <a:pt x="1933730" y="4763614"/>
                    <a:pt x="1921803" y="4800863"/>
                  </a:cubicBezTo>
                  <a:cubicBezTo>
                    <a:pt x="1890560" y="4898422"/>
                    <a:pt x="1943744" y="5003021"/>
                    <a:pt x="2040584" y="5034492"/>
                  </a:cubicBezTo>
                  <a:cubicBezTo>
                    <a:pt x="2137428" y="5065963"/>
                    <a:pt x="2241256" y="5012386"/>
                    <a:pt x="2272495" y="4914826"/>
                  </a:cubicBezTo>
                  <a:cubicBezTo>
                    <a:pt x="2282760" y="4882775"/>
                    <a:pt x="2283909" y="4849965"/>
                    <a:pt x="2274502" y="4819858"/>
                  </a:cubicBezTo>
                  <a:lnTo>
                    <a:pt x="2333362" y="4853127"/>
                  </a:lnTo>
                  <a:cubicBezTo>
                    <a:pt x="2430202" y="4884589"/>
                    <a:pt x="2534035" y="4831016"/>
                    <a:pt x="2565273" y="4733459"/>
                  </a:cubicBezTo>
                  <a:cubicBezTo>
                    <a:pt x="2596513" y="4635898"/>
                    <a:pt x="2543329" y="4531298"/>
                    <a:pt x="2446487" y="4499823"/>
                  </a:cubicBezTo>
                  <a:cubicBezTo>
                    <a:pt x="2421111" y="4491577"/>
                    <a:pt x="2395264" y="4489175"/>
                    <a:pt x="2370427" y="4492505"/>
                  </a:cubicBezTo>
                  <a:cubicBezTo>
                    <a:pt x="2399593" y="4473252"/>
                    <a:pt x="2420796" y="4443406"/>
                    <a:pt x="2432244" y="4407647"/>
                  </a:cubicBezTo>
                  <a:cubicBezTo>
                    <a:pt x="2463482" y="4310085"/>
                    <a:pt x="2410302" y="4205484"/>
                    <a:pt x="2313464" y="4174013"/>
                  </a:cubicBezTo>
                  <a:cubicBezTo>
                    <a:pt x="2289252" y="4166147"/>
                    <a:pt x="2264604" y="4163594"/>
                    <a:pt x="2240764" y="4165717"/>
                  </a:cubicBezTo>
                  <a:close/>
                  <a:moveTo>
                    <a:pt x="5740736" y="3777789"/>
                  </a:moveTo>
                  <a:cubicBezTo>
                    <a:pt x="5718307" y="3777789"/>
                    <a:pt x="5700124" y="3796105"/>
                    <a:pt x="5700124" y="3818701"/>
                  </a:cubicBezTo>
                  <a:cubicBezTo>
                    <a:pt x="5700125" y="3841296"/>
                    <a:pt x="5718306" y="3859613"/>
                    <a:pt x="5740736" y="3859613"/>
                  </a:cubicBezTo>
                  <a:cubicBezTo>
                    <a:pt x="5763165" y="3859613"/>
                    <a:pt x="5781346" y="3841296"/>
                    <a:pt x="5781347" y="3818701"/>
                  </a:cubicBezTo>
                  <a:cubicBezTo>
                    <a:pt x="5781347" y="3796105"/>
                    <a:pt x="5763165" y="3777788"/>
                    <a:pt x="5740736" y="3777789"/>
                  </a:cubicBezTo>
                  <a:close/>
                  <a:moveTo>
                    <a:pt x="3369712" y="3855838"/>
                  </a:moveTo>
                  <a:cubicBezTo>
                    <a:pt x="3370908" y="3870403"/>
                    <a:pt x="3367682" y="3892170"/>
                    <a:pt x="3360233" y="3915426"/>
                  </a:cubicBezTo>
                  <a:cubicBezTo>
                    <a:pt x="3352460" y="3939709"/>
                    <a:pt x="3341894" y="3959961"/>
                    <a:pt x="3332107" y="3970957"/>
                  </a:cubicBezTo>
                  <a:cubicBezTo>
                    <a:pt x="3330913" y="3956394"/>
                    <a:pt x="3334139" y="3934626"/>
                    <a:pt x="3341584" y="3911371"/>
                  </a:cubicBezTo>
                  <a:cubicBezTo>
                    <a:pt x="3349360" y="3887089"/>
                    <a:pt x="3359927" y="3866835"/>
                    <a:pt x="3369712" y="3855838"/>
                  </a:cubicBezTo>
                  <a:close/>
                  <a:moveTo>
                    <a:pt x="1515556" y="3983520"/>
                  </a:moveTo>
                  <a:cubicBezTo>
                    <a:pt x="1562710" y="3979406"/>
                    <a:pt x="1622375" y="3988415"/>
                    <a:pt x="1683363" y="4011518"/>
                  </a:cubicBezTo>
                  <a:cubicBezTo>
                    <a:pt x="1805355" y="4057715"/>
                    <a:pt x="1886469" y="4142794"/>
                    <a:pt x="1864552" y="4201540"/>
                  </a:cubicBezTo>
                  <a:lnTo>
                    <a:pt x="1860451" y="4205899"/>
                  </a:lnTo>
                  <a:cubicBezTo>
                    <a:pt x="1834259" y="4150575"/>
                    <a:pt x="1761173" y="4093701"/>
                    <a:pt x="1666132" y="4057701"/>
                  </a:cubicBezTo>
                  <a:cubicBezTo>
                    <a:pt x="1571095" y="4021711"/>
                    <a:pt x="1478914" y="4015993"/>
                    <a:pt x="1423028" y="4040232"/>
                  </a:cubicBezTo>
                  <a:cubicBezTo>
                    <a:pt x="1421515" y="4037960"/>
                    <a:pt x="1422101" y="4036085"/>
                    <a:pt x="1422793" y="4034239"/>
                  </a:cubicBezTo>
                  <a:cubicBezTo>
                    <a:pt x="1433755" y="4004866"/>
                    <a:pt x="1468400" y="3987634"/>
                    <a:pt x="1515556" y="3983520"/>
                  </a:cubicBezTo>
                  <a:close/>
                  <a:moveTo>
                    <a:pt x="3578569" y="3754535"/>
                  </a:moveTo>
                  <a:cubicBezTo>
                    <a:pt x="3584983" y="3768640"/>
                    <a:pt x="3602674" y="3782117"/>
                    <a:pt x="3625597" y="3789567"/>
                  </a:cubicBezTo>
                  <a:cubicBezTo>
                    <a:pt x="3648527" y="3797018"/>
                    <a:pt x="3670701" y="3796494"/>
                    <a:pt x="3684083" y="3788825"/>
                  </a:cubicBezTo>
                  <a:cubicBezTo>
                    <a:pt x="3684105" y="3789353"/>
                    <a:pt x="3684128" y="3789882"/>
                    <a:pt x="3684151" y="3790410"/>
                  </a:cubicBezTo>
                  <a:cubicBezTo>
                    <a:pt x="3679005" y="3806489"/>
                    <a:pt x="3650976" y="3811771"/>
                    <a:pt x="3621552" y="3802209"/>
                  </a:cubicBezTo>
                  <a:cubicBezTo>
                    <a:pt x="3592126" y="3792649"/>
                    <a:pt x="3572445" y="3771860"/>
                    <a:pt x="3577595" y="3755782"/>
                  </a:cubicBezTo>
                  <a:cubicBezTo>
                    <a:pt x="3577754" y="3755276"/>
                    <a:pt x="3577941" y="3754781"/>
                    <a:pt x="3578569" y="3754535"/>
                  </a:cubicBezTo>
                  <a:close/>
                  <a:moveTo>
                    <a:pt x="3298056" y="3780022"/>
                  </a:moveTo>
                  <a:cubicBezTo>
                    <a:pt x="3300417" y="3779915"/>
                    <a:pt x="3302698" y="3780251"/>
                    <a:pt x="3304851" y="3781069"/>
                  </a:cubicBezTo>
                  <a:lnTo>
                    <a:pt x="3306129" y="3782288"/>
                  </a:lnTo>
                  <a:cubicBezTo>
                    <a:pt x="3289884" y="3790092"/>
                    <a:pt x="3273183" y="3811874"/>
                    <a:pt x="3262614" y="3840195"/>
                  </a:cubicBezTo>
                  <a:cubicBezTo>
                    <a:pt x="3252048" y="3868518"/>
                    <a:pt x="3250367" y="3895986"/>
                    <a:pt x="3257485" y="3912639"/>
                  </a:cubicBezTo>
                  <a:cubicBezTo>
                    <a:pt x="3256818" y="3913090"/>
                    <a:pt x="3256267" y="3912915"/>
                    <a:pt x="3255727" y="3912711"/>
                  </a:cubicBezTo>
                  <a:cubicBezTo>
                    <a:pt x="3238475" y="3906177"/>
                    <a:pt x="3235489" y="3871413"/>
                    <a:pt x="3249056" y="3835059"/>
                  </a:cubicBezTo>
                  <a:cubicBezTo>
                    <a:pt x="3260924" y="3803252"/>
                    <a:pt x="3281533" y="3780768"/>
                    <a:pt x="3298056" y="3780022"/>
                  </a:cubicBezTo>
                  <a:close/>
                  <a:moveTo>
                    <a:pt x="3599523" y="3724360"/>
                  </a:moveTo>
                  <a:lnTo>
                    <a:pt x="3611617" y="3724291"/>
                  </a:lnTo>
                  <a:cubicBezTo>
                    <a:pt x="3624876" y="3725046"/>
                    <a:pt x="3641358" y="3728280"/>
                    <a:pt x="3658671" y="3733909"/>
                  </a:cubicBezTo>
                  <a:cubicBezTo>
                    <a:pt x="3682778" y="3741740"/>
                    <a:pt x="3702879" y="3752387"/>
                    <a:pt x="3713793" y="3762243"/>
                  </a:cubicBezTo>
                  <a:cubicBezTo>
                    <a:pt x="3699338" y="3763447"/>
                    <a:pt x="3677731" y="3760201"/>
                    <a:pt x="3654643" y="3752697"/>
                  </a:cubicBezTo>
                  <a:cubicBezTo>
                    <a:pt x="3630541" y="3744865"/>
                    <a:pt x="3610439" y="3734219"/>
                    <a:pt x="3599523" y="3724360"/>
                  </a:cubicBezTo>
                  <a:close/>
                  <a:moveTo>
                    <a:pt x="5731531" y="3447028"/>
                  </a:moveTo>
                  <a:cubicBezTo>
                    <a:pt x="5709102" y="3447028"/>
                    <a:pt x="5690920" y="3465345"/>
                    <a:pt x="5690920" y="3487941"/>
                  </a:cubicBezTo>
                  <a:cubicBezTo>
                    <a:pt x="5690920" y="3510536"/>
                    <a:pt x="5709102" y="3528853"/>
                    <a:pt x="5731530" y="3528853"/>
                  </a:cubicBezTo>
                  <a:cubicBezTo>
                    <a:pt x="5753960" y="3528853"/>
                    <a:pt x="5772142" y="3510536"/>
                    <a:pt x="5772142" y="3487940"/>
                  </a:cubicBezTo>
                  <a:cubicBezTo>
                    <a:pt x="5772141" y="3465345"/>
                    <a:pt x="5753960" y="3447028"/>
                    <a:pt x="5731531" y="3447028"/>
                  </a:cubicBezTo>
                  <a:close/>
                  <a:moveTo>
                    <a:pt x="3616065" y="3664261"/>
                  </a:moveTo>
                  <a:lnTo>
                    <a:pt x="3635071" y="3663297"/>
                  </a:lnTo>
                  <a:cubicBezTo>
                    <a:pt x="3641934" y="3663843"/>
                    <a:pt x="3649213" y="3665277"/>
                    <a:pt x="3656570" y="3667669"/>
                  </a:cubicBezTo>
                  <a:cubicBezTo>
                    <a:pt x="3685995" y="3677229"/>
                    <a:pt x="3705522" y="3698488"/>
                    <a:pt x="3700187" y="3715151"/>
                  </a:cubicBezTo>
                  <a:lnTo>
                    <a:pt x="3699198" y="3716446"/>
                  </a:lnTo>
                  <a:cubicBezTo>
                    <a:pt x="3692909" y="3701947"/>
                    <a:pt x="3675302" y="3688215"/>
                    <a:pt x="3652374" y="3680766"/>
                  </a:cubicBezTo>
                  <a:cubicBezTo>
                    <a:pt x="3629449" y="3673317"/>
                    <a:pt x="3607197" y="3674094"/>
                    <a:pt x="3593684" y="3682159"/>
                  </a:cubicBezTo>
                  <a:cubicBezTo>
                    <a:pt x="3593318" y="3681573"/>
                    <a:pt x="3593463" y="3681045"/>
                    <a:pt x="3593629" y="3680520"/>
                  </a:cubicBezTo>
                  <a:cubicBezTo>
                    <a:pt x="3596298" y="3672190"/>
                    <a:pt x="3604676" y="3666587"/>
                    <a:pt x="3616065" y="3664261"/>
                  </a:cubicBezTo>
                  <a:close/>
                  <a:moveTo>
                    <a:pt x="4360149" y="3579200"/>
                  </a:moveTo>
                  <a:cubicBezTo>
                    <a:pt x="4116322" y="3613255"/>
                    <a:pt x="3825860" y="3713406"/>
                    <a:pt x="3603900" y="3990265"/>
                  </a:cubicBezTo>
                  <a:cubicBezTo>
                    <a:pt x="3501101" y="4118490"/>
                    <a:pt x="3431117" y="4300883"/>
                    <a:pt x="3368662" y="4513835"/>
                  </a:cubicBezTo>
                  <a:cubicBezTo>
                    <a:pt x="3839125" y="4779616"/>
                    <a:pt x="3368044" y="5941646"/>
                    <a:pt x="4278562" y="6344863"/>
                  </a:cubicBezTo>
                  <a:cubicBezTo>
                    <a:pt x="3523329" y="6304050"/>
                    <a:pt x="3471454" y="5323693"/>
                    <a:pt x="3213279" y="5044814"/>
                  </a:cubicBezTo>
                  <a:cubicBezTo>
                    <a:pt x="3081205" y="5549315"/>
                    <a:pt x="2946644" y="6027019"/>
                    <a:pt x="2509845" y="6442111"/>
                  </a:cubicBezTo>
                  <a:cubicBezTo>
                    <a:pt x="2528533" y="6512668"/>
                    <a:pt x="2546963" y="6591359"/>
                    <a:pt x="2566260" y="6701231"/>
                  </a:cubicBezTo>
                  <a:cubicBezTo>
                    <a:pt x="2622360" y="7083326"/>
                    <a:pt x="2526331" y="7415007"/>
                    <a:pt x="2777304" y="7566313"/>
                  </a:cubicBezTo>
                  <a:cubicBezTo>
                    <a:pt x="3028276" y="7717620"/>
                    <a:pt x="3794049" y="7760262"/>
                    <a:pt x="4072091" y="7609070"/>
                  </a:cubicBezTo>
                  <a:cubicBezTo>
                    <a:pt x="4350133" y="7457878"/>
                    <a:pt x="4247742" y="6873567"/>
                    <a:pt x="4445556" y="6659162"/>
                  </a:cubicBezTo>
                  <a:cubicBezTo>
                    <a:pt x="4643372" y="6444758"/>
                    <a:pt x="5181072" y="6483891"/>
                    <a:pt x="5258983" y="6322640"/>
                  </a:cubicBezTo>
                  <a:cubicBezTo>
                    <a:pt x="5336902" y="6161390"/>
                    <a:pt x="5246516" y="5979108"/>
                    <a:pt x="5240287" y="5807339"/>
                  </a:cubicBezTo>
                  <a:lnTo>
                    <a:pt x="5371183" y="5660112"/>
                  </a:lnTo>
                  <a:lnTo>
                    <a:pt x="5357734" y="5502874"/>
                  </a:lnTo>
                  <a:lnTo>
                    <a:pt x="5455332" y="5376165"/>
                  </a:lnTo>
                  <a:lnTo>
                    <a:pt x="5408582" y="5123777"/>
                  </a:lnTo>
                  <a:lnTo>
                    <a:pt x="5586228" y="4997581"/>
                  </a:lnTo>
                  <a:cubicBezTo>
                    <a:pt x="5510529" y="4677035"/>
                    <a:pt x="5346940" y="4422240"/>
                    <a:pt x="5283194" y="4092863"/>
                  </a:cubicBezTo>
                  <a:cubicBezTo>
                    <a:pt x="4917097" y="3958644"/>
                    <a:pt x="4292286" y="3945464"/>
                    <a:pt x="3869690" y="4172364"/>
                  </a:cubicBezTo>
                  <a:cubicBezTo>
                    <a:pt x="4098615" y="3881620"/>
                    <a:pt x="4810958" y="3741233"/>
                    <a:pt x="5263298" y="3953030"/>
                  </a:cubicBezTo>
                  <a:cubicBezTo>
                    <a:pt x="5251131" y="3861853"/>
                    <a:pt x="5250300" y="3764065"/>
                    <a:pt x="5261066" y="3657508"/>
                  </a:cubicBezTo>
                  <a:cubicBezTo>
                    <a:pt x="5239404" y="3685953"/>
                    <a:pt x="5215694" y="3717939"/>
                    <a:pt x="5197737" y="3713085"/>
                  </a:cubicBezTo>
                  <a:cubicBezTo>
                    <a:pt x="5198302" y="3672562"/>
                    <a:pt x="5199281" y="3621386"/>
                    <a:pt x="5160341" y="3576108"/>
                  </a:cubicBezTo>
                  <a:cubicBezTo>
                    <a:pt x="5145198" y="3616438"/>
                    <a:pt x="5108557" y="3677694"/>
                    <a:pt x="5049069" y="3694817"/>
                  </a:cubicBezTo>
                  <a:cubicBezTo>
                    <a:pt x="5095365" y="3640278"/>
                    <a:pt x="4970988" y="3570927"/>
                    <a:pt x="4790288" y="3567645"/>
                  </a:cubicBezTo>
                  <a:cubicBezTo>
                    <a:pt x="4745111" y="3566825"/>
                    <a:pt x="4673033" y="3562064"/>
                    <a:pt x="4584167" y="3563080"/>
                  </a:cubicBezTo>
                  <a:cubicBezTo>
                    <a:pt x="4517520" y="3563841"/>
                    <a:pt x="4441425" y="3567848"/>
                    <a:pt x="4360149" y="3579200"/>
                  </a:cubicBezTo>
                  <a:close/>
                  <a:moveTo>
                    <a:pt x="3422681" y="3634758"/>
                  </a:moveTo>
                  <a:cubicBezTo>
                    <a:pt x="3408369" y="3636032"/>
                    <a:pt x="3395514" y="3645721"/>
                    <a:pt x="3390824" y="3660362"/>
                  </a:cubicBezTo>
                  <a:cubicBezTo>
                    <a:pt x="3384574" y="3679881"/>
                    <a:pt x="3395218" y="3700810"/>
                    <a:pt x="3414591" y="3707107"/>
                  </a:cubicBezTo>
                  <a:cubicBezTo>
                    <a:pt x="3433965" y="3713404"/>
                    <a:pt x="3454740" y="3702683"/>
                    <a:pt x="3460991" y="3683164"/>
                  </a:cubicBezTo>
                  <a:cubicBezTo>
                    <a:pt x="3467239" y="3663643"/>
                    <a:pt x="3456602" y="3642715"/>
                    <a:pt x="3437224" y="3636419"/>
                  </a:cubicBezTo>
                  <a:cubicBezTo>
                    <a:pt x="3432381" y="3634845"/>
                    <a:pt x="3427448" y="3634334"/>
                    <a:pt x="3422681" y="3634758"/>
                  </a:cubicBezTo>
                  <a:close/>
                  <a:moveTo>
                    <a:pt x="2713537" y="3709723"/>
                  </a:moveTo>
                  <a:cubicBezTo>
                    <a:pt x="2790423" y="3719813"/>
                    <a:pt x="2839351" y="3831700"/>
                    <a:pt x="2822809" y="3959631"/>
                  </a:cubicBezTo>
                  <a:cubicBezTo>
                    <a:pt x="2806271" y="4087563"/>
                    <a:pt x="2730542" y="4183095"/>
                    <a:pt x="2653655" y="4173009"/>
                  </a:cubicBezTo>
                  <a:cubicBezTo>
                    <a:pt x="2651231" y="4172694"/>
                    <a:pt x="2648847" y="4172273"/>
                    <a:pt x="2647175" y="4169846"/>
                  </a:cubicBezTo>
                  <a:cubicBezTo>
                    <a:pt x="2704804" y="4133640"/>
                    <a:pt x="2749485" y="4051373"/>
                    <a:pt x="2762365" y="3951701"/>
                  </a:cubicBezTo>
                  <a:cubicBezTo>
                    <a:pt x="2775246" y="3852029"/>
                    <a:pt x="2752977" y="3760979"/>
                    <a:pt x="2706469" y="3711113"/>
                  </a:cubicBezTo>
                  <a:close/>
                  <a:moveTo>
                    <a:pt x="3588415" y="3601085"/>
                  </a:moveTo>
                  <a:cubicBezTo>
                    <a:pt x="3602360" y="3599869"/>
                    <a:pt x="3620014" y="3602531"/>
                    <a:pt x="3638052" y="3609365"/>
                  </a:cubicBezTo>
                  <a:cubicBezTo>
                    <a:pt x="3674139" y="3623031"/>
                    <a:pt x="3698132" y="3648200"/>
                    <a:pt x="3691649" y="3665577"/>
                  </a:cubicBezTo>
                  <a:lnTo>
                    <a:pt x="3690434" y="3666863"/>
                  </a:lnTo>
                  <a:cubicBezTo>
                    <a:pt x="3682687" y="3650500"/>
                    <a:pt x="3661070" y="3633677"/>
                    <a:pt x="3632954" y="3623028"/>
                  </a:cubicBezTo>
                  <a:cubicBezTo>
                    <a:pt x="3604845" y="3612384"/>
                    <a:pt x="3577574" y="3610688"/>
                    <a:pt x="3561043" y="3617860"/>
                  </a:cubicBezTo>
                  <a:cubicBezTo>
                    <a:pt x="3560597" y="3617188"/>
                    <a:pt x="3560770" y="3616633"/>
                    <a:pt x="3560975" y="3616087"/>
                  </a:cubicBezTo>
                  <a:cubicBezTo>
                    <a:pt x="3564217" y="3607398"/>
                    <a:pt x="3574465" y="3602302"/>
                    <a:pt x="3588415" y="3601085"/>
                  </a:cubicBezTo>
                  <a:close/>
                  <a:moveTo>
                    <a:pt x="2618158" y="3663354"/>
                  </a:moveTo>
                  <a:lnTo>
                    <a:pt x="2623477" y="3663115"/>
                  </a:lnTo>
                  <a:cubicBezTo>
                    <a:pt x="2677436" y="3680651"/>
                    <a:pt x="2695163" y="3776105"/>
                    <a:pt x="2663072" y="3876321"/>
                  </a:cubicBezTo>
                  <a:cubicBezTo>
                    <a:pt x="2630985" y="3976535"/>
                    <a:pt x="2561239" y="4043560"/>
                    <a:pt x="2507272" y="4026024"/>
                  </a:cubicBezTo>
                  <a:cubicBezTo>
                    <a:pt x="2505576" y="4025473"/>
                    <a:pt x="2503918" y="4024845"/>
                    <a:pt x="2503098" y="4022699"/>
                  </a:cubicBezTo>
                  <a:cubicBezTo>
                    <a:pt x="2550429" y="4000860"/>
                    <a:pt x="2595660" y="3940608"/>
                    <a:pt x="2620654" y="3862533"/>
                  </a:cubicBezTo>
                  <a:cubicBezTo>
                    <a:pt x="2645655" y="3784460"/>
                    <a:pt x="2643900" y="3708940"/>
                    <a:pt x="2618158" y="3663354"/>
                  </a:cubicBezTo>
                  <a:close/>
                  <a:moveTo>
                    <a:pt x="3439579" y="3553760"/>
                  </a:moveTo>
                  <a:cubicBezTo>
                    <a:pt x="3445974" y="3553192"/>
                    <a:pt x="3452590" y="3553877"/>
                    <a:pt x="3459089" y="3555989"/>
                  </a:cubicBezTo>
                  <a:cubicBezTo>
                    <a:pt x="3485081" y="3564435"/>
                    <a:pt x="3499358" y="3592509"/>
                    <a:pt x="3490971" y="3618693"/>
                  </a:cubicBezTo>
                  <a:cubicBezTo>
                    <a:pt x="3487896" y="3628292"/>
                    <a:pt x="3482208" y="3636305"/>
                    <a:pt x="3474377" y="3641472"/>
                  </a:cubicBezTo>
                  <a:cubicBezTo>
                    <a:pt x="3481047" y="3640577"/>
                    <a:pt x="3487982" y="3641224"/>
                    <a:pt x="3494794" y="3643436"/>
                  </a:cubicBezTo>
                  <a:cubicBezTo>
                    <a:pt x="3520786" y="3651883"/>
                    <a:pt x="3535061" y="3679956"/>
                    <a:pt x="3526675" y="3706143"/>
                  </a:cubicBezTo>
                  <a:cubicBezTo>
                    <a:pt x="3518289" y="3732328"/>
                    <a:pt x="3490424" y="3746707"/>
                    <a:pt x="3464430" y="3738261"/>
                  </a:cubicBezTo>
                  <a:lnTo>
                    <a:pt x="3448635" y="3729335"/>
                  </a:lnTo>
                  <a:cubicBezTo>
                    <a:pt x="3451158" y="3737413"/>
                    <a:pt x="3450848" y="3746221"/>
                    <a:pt x="3448094" y="3754821"/>
                  </a:cubicBezTo>
                  <a:cubicBezTo>
                    <a:pt x="3439709" y="3781009"/>
                    <a:pt x="3411843" y="3795389"/>
                    <a:pt x="3385849" y="3786941"/>
                  </a:cubicBezTo>
                  <a:cubicBezTo>
                    <a:pt x="3359855" y="3778494"/>
                    <a:pt x="3345583" y="3750420"/>
                    <a:pt x="3353966" y="3724236"/>
                  </a:cubicBezTo>
                  <a:cubicBezTo>
                    <a:pt x="3357168" y="3714237"/>
                    <a:pt x="3363207" y="3705962"/>
                    <a:pt x="3371457" y="3700747"/>
                  </a:cubicBezTo>
                  <a:cubicBezTo>
                    <a:pt x="3363604" y="3703094"/>
                    <a:pt x="3355090" y="3702728"/>
                    <a:pt x="3346771" y="3700025"/>
                  </a:cubicBezTo>
                  <a:cubicBezTo>
                    <a:pt x="3320779" y="3691580"/>
                    <a:pt x="3306505" y="3663504"/>
                    <a:pt x="3314889" y="3637318"/>
                  </a:cubicBezTo>
                  <a:cubicBezTo>
                    <a:pt x="3323278" y="3611134"/>
                    <a:pt x="3351143" y="3596754"/>
                    <a:pt x="3377135" y="3605201"/>
                  </a:cubicBezTo>
                  <a:cubicBezTo>
                    <a:pt x="3385729" y="3607992"/>
                    <a:pt x="3393037" y="3612930"/>
                    <a:pt x="3398078" y="3619778"/>
                  </a:cubicBezTo>
                  <a:cubicBezTo>
                    <a:pt x="3393784" y="3610099"/>
                    <a:pt x="3393377" y="3598943"/>
                    <a:pt x="3396846" y="3588106"/>
                  </a:cubicBezTo>
                  <a:cubicBezTo>
                    <a:pt x="3403132" y="3568466"/>
                    <a:pt x="3420379" y="3555470"/>
                    <a:pt x="3439579" y="3553760"/>
                  </a:cubicBezTo>
                  <a:close/>
                  <a:moveTo>
                    <a:pt x="3441471" y="3541791"/>
                  </a:moveTo>
                  <a:cubicBezTo>
                    <a:pt x="3420314" y="3543674"/>
                    <a:pt x="3401306" y="3557999"/>
                    <a:pt x="3394376" y="3579644"/>
                  </a:cubicBezTo>
                  <a:cubicBezTo>
                    <a:pt x="3390551" y="3591583"/>
                    <a:pt x="3391003" y="3603882"/>
                    <a:pt x="3395735" y="3614549"/>
                  </a:cubicBezTo>
                  <a:cubicBezTo>
                    <a:pt x="3390181" y="3607000"/>
                    <a:pt x="3382125" y="3601559"/>
                    <a:pt x="3372653" y="3598482"/>
                  </a:cubicBezTo>
                  <a:cubicBezTo>
                    <a:pt x="3344009" y="3589174"/>
                    <a:pt x="3313294" y="3605023"/>
                    <a:pt x="3304054" y="3633880"/>
                  </a:cubicBezTo>
                  <a:cubicBezTo>
                    <a:pt x="3294817" y="3662738"/>
                    <a:pt x="3310545" y="3693681"/>
                    <a:pt x="3339189" y="3702990"/>
                  </a:cubicBezTo>
                  <a:cubicBezTo>
                    <a:pt x="3348361" y="3705967"/>
                    <a:pt x="3357737" y="3706372"/>
                    <a:pt x="3366395" y="3703786"/>
                  </a:cubicBezTo>
                  <a:cubicBezTo>
                    <a:pt x="3357306" y="3709532"/>
                    <a:pt x="3350652" y="3718651"/>
                    <a:pt x="3347123" y="3729668"/>
                  </a:cubicBezTo>
                  <a:cubicBezTo>
                    <a:pt x="3337880" y="3758528"/>
                    <a:pt x="3353612" y="3789469"/>
                    <a:pt x="3382258" y="3798779"/>
                  </a:cubicBezTo>
                  <a:cubicBezTo>
                    <a:pt x="3410905" y="3808089"/>
                    <a:pt x="3441617" y="3792239"/>
                    <a:pt x="3450859" y="3763379"/>
                  </a:cubicBezTo>
                  <a:cubicBezTo>
                    <a:pt x="3453894" y="3753901"/>
                    <a:pt x="3454233" y="3744193"/>
                    <a:pt x="3451451" y="3735289"/>
                  </a:cubicBezTo>
                  <a:lnTo>
                    <a:pt x="3468861" y="3745129"/>
                  </a:lnTo>
                  <a:cubicBezTo>
                    <a:pt x="3497508" y="3754437"/>
                    <a:pt x="3528222" y="3738591"/>
                    <a:pt x="3537464" y="3709732"/>
                  </a:cubicBezTo>
                  <a:cubicBezTo>
                    <a:pt x="3546704" y="3680872"/>
                    <a:pt x="3530975" y="3649932"/>
                    <a:pt x="3502326" y="3640621"/>
                  </a:cubicBezTo>
                  <a:cubicBezTo>
                    <a:pt x="3494819" y="3638181"/>
                    <a:pt x="3487174" y="3637471"/>
                    <a:pt x="3479825" y="3638456"/>
                  </a:cubicBezTo>
                  <a:cubicBezTo>
                    <a:pt x="3488454" y="3632762"/>
                    <a:pt x="3494729" y="3623933"/>
                    <a:pt x="3498112" y="3613355"/>
                  </a:cubicBezTo>
                  <a:cubicBezTo>
                    <a:pt x="3507357" y="3584496"/>
                    <a:pt x="3491625" y="3553556"/>
                    <a:pt x="3462978" y="3544244"/>
                  </a:cubicBezTo>
                  <a:cubicBezTo>
                    <a:pt x="3455815" y="3541918"/>
                    <a:pt x="3448523" y="3541163"/>
                    <a:pt x="3441471" y="3541791"/>
                  </a:cubicBezTo>
                  <a:close/>
                  <a:moveTo>
                    <a:pt x="4057352" y="3469015"/>
                  </a:moveTo>
                  <a:cubicBezTo>
                    <a:pt x="4055726" y="3480156"/>
                    <a:pt x="4049538" y="3495923"/>
                    <a:pt x="4039921" y="3512069"/>
                  </a:cubicBezTo>
                  <a:cubicBezTo>
                    <a:pt x="4029881" y="3528924"/>
                    <a:pt x="4018441" y="3542266"/>
                    <a:pt x="4009197" y="3548798"/>
                  </a:cubicBezTo>
                  <a:cubicBezTo>
                    <a:pt x="4010824" y="3537660"/>
                    <a:pt x="4017009" y="3521891"/>
                    <a:pt x="4026624" y="3505745"/>
                  </a:cubicBezTo>
                  <a:cubicBezTo>
                    <a:pt x="4036665" y="3488891"/>
                    <a:pt x="4048104" y="3475547"/>
                    <a:pt x="4057352" y="3469015"/>
                  </a:cubicBezTo>
                  <a:close/>
                  <a:moveTo>
                    <a:pt x="4733623" y="3379868"/>
                  </a:moveTo>
                  <a:cubicBezTo>
                    <a:pt x="4733555" y="3388374"/>
                    <a:pt x="4739236" y="3399210"/>
                    <a:pt x="4748912" y="3408275"/>
                  </a:cubicBezTo>
                  <a:cubicBezTo>
                    <a:pt x="4758583" y="3417341"/>
                    <a:pt x="4769717" y="3422269"/>
                    <a:pt x="4778139" y="3421589"/>
                  </a:cubicBezTo>
                  <a:lnTo>
                    <a:pt x="4777808" y="3422393"/>
                  </a:lnTo>
                  <a:cubicBezTo>
                    <a:pt x="4771544" y="3429177"/>
                    <a:pt x="4756397" y="3425244"/>
                    <a:pt x="4743986" y="3413609"/>
                  </a:cubicBezTo>
                  <a:cubicBezTo>
                    <a:pt x="4731572" y="3401972"/>
                    <a:pt x="4726584" y="3387042"/>
                    <a:pt x="4732849" y="3380257"/>
                  </a:cubicBezTo>
                  <a:cubicBezTo>
                    <a:pt x="4733049" y="3380044"/>
                    <a:pt x="4733252" y="3379841"/>
                    <a:pt x="4733623" y="3379868"/>
                  </a:cubicBezTo>
                  <a:close/>
                  <a:moveTo>
                    <a:pt x="4231639" y="3429700"/>
                  </a:moveTo>
                  <a:cubicBezTo>
                    <a:pt x="4234007" y="3441413"/>
                    <a:pt x="4244953" y="3454636"/>
                    <a:pt x="4260863" y="3464257"/>
                  </a:cubicBezTo>
                  <a:cubicBezTo>
                    <a:pt x="4276779" y="3473878"/>
                    <a:pt x="4293511" y="3477383"/>
                    <a:pt x="4304887" y="3473980"/>
                  </a:cubicBezTo>
                  <a:lnTo>
                    <a:pt x="4304662" y="3475180"/>
                  </a:lnTo>
                  <a:cubicBezTo>
                    <a:pt x="4298014" y="3486343"/>
                    <a:pt x="4276066" y="3485381"/>
                    <a:pt x="4255640" y="3473034"/>
                  </a:cubicBezTo>
                  <a:cubicBezTo>
                    <a:pt x="4235209" y="3460686"/>
                    <a:pt x="4224040" y="3441625"/>
                    <a:pt x="4230692" y="3430464"/>
                  </a:cubicBezTo>
                  <a:cubicBezTo>
                    <a:pt x="4230901" y="3430112"/>
                    <a:pt x="4231124" y="3429773"/>
                    <a:pt x="4231639" y="3429700"/>
                  </a:cubicBezTo>
                  <a:close/>
                  <a:moveTo>
                    <a:pt x="4750992" y="3369779"/>
                  </a:moveTo>
                  <a:cubicBezTo>
                    <a:pt x="4752857" y="3370477"/>
                    <a:pt x="4754879" y="3371413"/>
                    <a:pt x="4757013" y="3372574"/>
                  </a:cubicBezTo>
                  <a:cubicBezTo>
                    <a:pt x="4763429" y="3376051"/>
                    <a:pt x="4770868" y="3381515"/>
                    <a:pt x="4778175" y="3388360"/>
                  </a:cubicBezTo>
                  <a:cubicBezTo>
                    <a:pt x="4788342" y="3397891"/>
                    <a:pt x="4795878" y="3407884"/>
                    <a:pt x="4799028" y="3415337"/>
                  </a:cubicBezTo>
                  <a:cubicBezTo>
                    <a:pt x="4791565" y="3412551"/>
                    <a:pt x="4781580" y="3405882"/>
                    <a:pt x="4771843" y="3396755"/>
                  </a:cubicBezTo>
                  <a:cubicBezTo>
                    <a:pt x="4761674" y="3387222"/>
                    <a:pt x="4754139" y="3377229"/>
                    <a:pt x="4750992" y="3369779"/>
                  </a:cubicBezTo>
                  <a:close/>
                  <a:moveTo>
                    <a:pt x="4606502" y="3381326"/>
                  </a:moveTo>
                  <a:cubicBezTo>
                    <a:pt x="4603736" y="3388841"/>
                    <a:pt x="4597122" y="3398901"/>
                    <a:pt x="4588057" y="3408712"/>
                  </a:cubicBezTo>
                  <a:cubicBezTo>
                    <a:pt x="4578595" y="3418957"/>
                    <a:pt x="4568676" y="3426547"/>
                    <a:pt x="4561279" y="3429719"/>
                  </a:cubicBezTo>
                  <a:cubicBezTo>
                    <a:pt x="4564045" y="3422203"/>
                    <a:pt x="4570663" y="3412144"/>
                    <a:pt x="4579725" y="3402332"/>
                  </a:cubicBezTo>
                  <a:cubicBezTo>
                    <a:pt x="4589187" y="3392088"/>
                    <a:pt x="4599106" y="3384500"/>
                    <a:pt x="4606502" y="3381326"/>
                  </a:cubicBezTo>
                  <a:close/>
                  <a:moveTo>
                    <a:pt x="2516531" y="3600944"/>
                  </a:moveTo>
                  <a:cubicBezTo>
                    <a:pt x="2520568" y="3650177"/>
                    <a:pt x="2509672" y="3723759"/>
                    <a:pt x="2484492" y="3802391"/>
                  </a:cubicBezTo>
                  <a:cubicBezTo>
                    <a:pt x="2459278" y="3881153"/>
                    <a:pt x="2425363" y="3947370"/>
                    <a:pt x="2393123" y="3985170"/>
                  </a:cubicBezTo>
                  <a:cubicBezTo>
                    <a:pt x="2521590" y="4036305"/>
                    <a:pt x="2589667" y="4180134"/>
                    <a:pt x="2546583" y="4314691"/>
                  </a:cubicBezTo>
                  <a:cubicBezTo>
                    <a:pt x="2530047" y="4366351"/>
                    <a:pt x="2499415" y="4409469"/>
                    <a:pt x="2457284" y="4437282"/>
                  </a:cubicBezTo>
                  <a:cubicBezTo>
                    <a:pt x="2493153" y="4432469"/>
                    <a:pt x="2530500" y="4435945"/>
                    <a:pt x="2567158" y="4447860"/>
                  </a:cubicBezTo>
                  <a:cubicBezTo>
                    <a:pt x="2707062" y="4493327"/>
                    <a:pt x="2783894" y="4644436"/>
                    <a:pt x="2738765" y="4785376"/>
                  </a:cubicBezTo>
                  <a:cubicBezTo>
                    <a:pt x="2704955" y="4890965"/>
                    <a:pt x="2612291" y="4960892"/>
                    <a:pt x="2509100" y="4970178"/>
                  </a:cubicBezTo>
                  <a:cubicBezTo>
                    <a:pt x="2534395" y="5033208"/>
                    <a:pt x="2606078" y="5091503"/>
                    <a:pt x="2700046" y="5122043"/>
                  </a:cubicBezTo>
                  <a:cubicBezTo>
                    <a:pt x="2795003" y="5152901"/>
                    <a:pt x="2887927" y="5147364"/>
                    <a:pt x="2945046" y="5110347"/>
                  </a:cubicBezTo>
                  <a:cubicBezTo>
                    <a:pt x="2945068" y="5112761"/>
                    <a:pt x="2945091" y="5115177"/>
                    <a:pt x="2945113" y="5117592"/>
                  </a:cubicBezTo>
                  <a:cubicBezTo>
                    <a:pt x="2921310" y="5191938"/>
                    <a:pt x="2803208" y="5220092"/>
                    <a:pt x="2681335" y="5180485"/>
                  </a:cubicBezTo>
                  <a:cubicBezTo>
                    <a:pt x="2559459" y="5140883"/>
                    <a:pt x="2479953" y="5048509"/>
                    <a:pt x="2503756" y="4974168"/>
                  </a:cubicBezTo>
                  <a:cubicBezTo>
                    <a:pt x="2504282" y="4972521"/>
                    <a:pt x="2504858" y="4970900"/>
                    <a:pt x="2506639" y="4970220"/>
                  </a:cubicBezTo>
                  <a:cubicBezTo>
                    <a:pt x="2472868" y="4973157"/>
                    <a:pt x="2437997" y="4969391"/>
                    <a:pt x="2403733" y="4958257"/>
                  </a:cubicBezTo>
                  <a:lnTo>
                    <a:pt x="2318703" y="4910198"/>
                  </a:lnTo>
                  <a:cubicBezTo>
                    <a:pt x="2332288" y="4953691"/>
                    <a:pt x="2330620" y="5001092"/>
                    <a:pt x="2315798" y="5047398"/>
                  </a:cubicBezTo>
                  <a:cubicBezTo>
                    <a:pt x="2306760" y="5075626"/>
                    <a:pt x="2293514" y="5101304"/>
                    <a:pt x="2275985" y="5123219"/>
                  </a:cubicBezTo>
                  <a:cubicBezTo>
                    <a:pt x="2346291" y="5141528"/>
                    <a:pt x="2389415" y="5248362"/>
                    <a:pt x="2373743" y="5369604"/>
                  </a:cubicBezTo>
                  <a:cubicBezTo>
                    <a:pt x="2357205" y="5497536"/>
                    <a:pt x="2281473" y="5593068"/>
                    <a:pt x="2204583" y="5582985"/>
                  </a:cubicBezTo>
                  <a:cubicBezTo>
                    <a:pt x="2202166" y="5582664"/>
                    <a:pt x="2199778" y="5582246"/>
                    <a:pt x="2198108" y="5579819"/>
                  </a:cubicBezTo>
                  <a:cubicBezTo>
                    <a:pt x="2255734" y="5543615"/>
                    <a:pt x="2300414" y="5461343"/>
                    <a:pt x="2313296" y="5361675"/>
                  </a:cubicBezTo>
                  <a:cubicBezTo>
                    <a:pt x="2325089" y="5270442"/>
                    <a:pt x="2307428" y="5186434"/>
                    <a:pt x="2267278" y="5135687"/>
                  </a:cubicBezTo>
                  <a:cubicBezTo>
                    <a:pt x="2232251" y="5179111"/>
                    <a:pt x="2184368" y="5209754"/>
                    <a:pt x="2131294" y="5223673"/>
                  </a:cubicBezTo>
                  <a:cubicBezTo>
                    <a:pt x="2182240" y="5243575"/>
                    <a:pt x="2198047" y="5336391"/>
                    <a:pt x="2166891" y="5433693"/>
                  </a:cubicBezTo>
                  <a:cubicBezTo>
                    <a:pt x="2134806" y="5533906"/>
                    <a:pt x="2065053" y="5600932"/>
                    <a:pt x="2011094" y="5583399"/>
                  </a:cubicBezTo>
                  <a:cubicBezTo>
                    <a:pt x="2009396" y="5582845"/>
                    <a:pt x="2007736" y="5582216"/>
                    <a:pt x="2006912" y="5580071"/>
                  </a:cubicBezTo>
                  <a:cubicBezTo>
                    <a:pt x="2054244" y="5558236"/>
                    <a:pt x="2099474" y="5497983"/>
                    <a:pt x="2124475" y="5419908"/>
                  </a:cubicBezTo>
                  <a:cubicBezTo>
                    <a:pt x="2148736" y="5344129"/>
                    <a:pt x="2147794" y="5270757"/>
                    <a:pt x="2123624" y="5225122"/>
                  </a:cubicBezTo>
                  <a:cubicBezTo>
                    <a:pt x="2078065" y="5237012"/>
                    <a:pt x="2028820" y="5235891"/>
                    <a:pt x="1980767" y="5220273"/>
                  </a:cubicBezTo>
                  <a:cubicBezTo>
                    <a:pt x="1938623" y="5206579"/>
                    <a:pt x="1902203" y="5183297"/>
                    <a:pt x="1873975" y="5152739"/>
                  </a:cubicBezTo>
                  <a:cubicBezTo>
                    <a:pt x="1829783" y="5177308"/>
                    <a:pt x="1789877" y="5233155"/>
                    <a:pt x="1767240" y="5303838"/>
                  </a:cubicBezTo>
                  <a:cubicBezTo>
                    <a:pt x="1742245" y="5381911"/>
                    <a:pt x="1744850" y="5457708"/>
                    <a:pt x="1771915" y="5503722"/>
                  </a:cubicBezTo>
                  <a:cubicBezTo>
                    <a:pt x="1769952" y="5504959"/>
                    <a:pt x="1768182" y="5504475"/>
                    <a:pt x="1766419" y="5503903"/>
                  </a:cubicBezTo>
                  <a:cubicBezTo>
                    <a:pt x="1710509" y="5485734"/>
                    <a:pt x="1691200" y="5389767"/>
                    <a:pt x="1723290" y="5289555"/>
                  </a:cubicBezTo>
                  <a:cubicBezTo>
                    <a:pt x="1751224" y="5202291"/>
                    <a:pt x="1808930" y="5140587"/>
                    <a:pt x="1860302" y="5138286"/>
                  </a:cubicBezTo>
                  <a:cubicBezTo>
                    <a:pt x="1802051" y="5070403"/>
                    <a:pt x="1779811" y="4974430"/>
                    <a:pt x="1809163" y="4882754"/>
                  </a:cubicBezTo>
                  <a:cubicBezTo>
                    <a:pt x="1826393" y="4828944"/>
                    <a:pt x="1858909" y="4784401"/>
                    <a:pt x="1903298" y="4756338"/>
                  </a:cubicBezTo>
                  <a:cubicBezTo>
                    <a:pt x="1861013" y="4768970"/>
                    <a:pt x="1815207" y="4767005"/>
                    <a:pt x="1770432" y="4752455"/>
                  </a:cubicBezTo>
                  <a:cubicBezTo>
                    <a:pt x="1748259" y="4745249"/>
                    <a:pt x="1727666" y="4735387"/>
                    <a:pt x="1709447" y="4722462"/>
                  </a:cubicBezTo>
                  <a:cubicBezTo>
                    <a:pt x="1677767" y="4781188"/>
                    <a:pt x="1580936" y="4815055"/>
                    <a:pt x="1472486" y="4800832"/>
                  </a:cubicBezTo>
                  <a:cubicBezTo>
                    <a:pt x="1345495" y="4784170"/>
                    <a:pt x="1250666" y="4707878"/>
                    <a:pt x="1260678" y="4630415"/>
                  </a:cubicBezTo>
                  <a:cubicBezTo>
                    <a:pt x="1260994" y="4627979"/>
                    <a:pt x="1261407" y="4625576"/>
                    <a:pt x="1263819" y="4623887"/>
                  </a:cubicBezTo>
                  <a:cubicBezTo>
                    <a:pt x="1299754" y="4681942"/>
                    <a:pt x="1381426" y="4726951"/>
                    <a:pt x="1480356" y="4739937"/>
                  </a:cubicBezTo>
                  <a:cubicBezTo>
                    <a:pt x="1560689" y="4750475"/>
                    <a:pt x="1635380" y="4737663"/>
                    <a:pt x="1686392" y="4706127"/>
                  </a:cubicBezTo>
                  <a:cubicBezTo>
                    <a:pt x="1644852" y="4673687"/>
                    <a:pt x="1614765" y="4629221"/>
                    <a:pt x="1599466" y="4579443"/>
                  </a:cubicBezTo>
                  <a:cubicBezTo>
                    <a:pt x="1564302" y="4612095"/>
                    <a:pt x="1488111" y="4618163"/>
                    <a:pt x="1408923" y="4592428"/>
                  </a:cubicBezTo>
                  <a:cubicBezTo>
                    <a:pt x="1309447" y="4560104"/>
                    <a:pt x="1242918" y="4489824"/>
                    <a:pt x="1260320" y="4435475"/>
                  </a:cubicBezTo>
                  <a:cubicBezTo>
                    <a:pt x="1260868" y="4433764"/>
                    <a:pt x="1261490" y="4432093"/>
                    <a:pt x="1263621" y="4431262"/>
                  </a:cubicBezTo>
                  <a:cubicBezTo>
                    <a:pt x="1285301" y="4478940"/>
                    <a:pt x="1345106" y="4524509"/>
                    <a:pt x="1422609" y="4549688"/>
                  </a:cubicBezTo>
                  <a:cubicBezTo>
                    <a:pt x="1486606" y="4570490"/>
                    <a:pt x="1548876" y="4572912"/>
                    <a:pt x="1593729" y="4557299"/>
                  </a:cubicBezTo>
                  <a:cubicBezTo>
                    <a:pt x="1582785" y="4514208"/>
                    <a:pt x="1583405" y="4467862"/>
                    <a:pt x="1597208" y="4422548"/>
                  </a:cubicBezTo>
                  <a:cubicBezTo>
                    <a:pt x="1549152" y="4424003"/>
                    <a:pt x="1483447" y="4412824"/>
                    <a:pt x="1413748" y="4390181"/>
                  </a:cubicBezTo>
                  <a:cubicBezTo>
                    <a:pt x="1332261" y="4363699"/>
                    <a:pt x="1264305" y="4327705"/>
                    <a:pt x="1227398" y="4294382"/>
                  </a:cubicBezTo>
                  <a:cubicBezTo>
                    <a:pt x="1239617" y="4293364"/>
                    <a:pt x="1253346" y="4293286"/>
                    <a:pt x="1268287" y="4294142"/>
                  </a:cubicBezTo>
                  <a:cubicBezTo>
                    <a:pt x="1313106" y="4296700"/>
                    <a:pt x="1368829" y="4307633"/>
                    <a:pt x="1427364" y="4326655"/>
                  </a:cubicBezTo>
                  <a:cubicBezTo>
                    <a:pt x="1499952" y="4350247"/>
                    <a:pt x="1561812" y="4381388"/>
                    <a:pt x="1600075" y="4412069"/>
                  </a:cubicBezTo>
                  <a:cubicBezTo>
                    <a:pt x="1616265" y="4362476"/>
                    <a:pt x="1645736" y="4320970"/>
                    <a:pt x="1683451" y="4290467"/>
                  </a:cubicBezTo>
                  <a:cubicBezTo>
                    <a:pt x="1657458" y="4248589"/>
                    <a:pt x="1604238" y="4211417"/>
                    <a:pt x="1537829" y="4189834"/>
                  </a:cubicBezTo>
                  <a:cubicBezTo>
                    <a:pt x="1460325" y="4164646"/>
                    <a:pt x="1385084" y="4167276"/>
                    <a:pt x="1339419" y="4194544"/>
                  </a:cubicBezTo>
                  <a:cubicBezTo>
                    <a:pt x="1338182" y="4192564"/>
                    <a:pt x="1338666" y="4190782"/>
                    <a:pt x="1339236" y="4189006"/>
                  </a:cubicBezTo>
                  <a:cubicBezTo>
                    <a:pt x="1348250" y="4160844"/>
                    <a:pt x="1376579" y="4141899"/>
                    <a:pt x="1415083" y="4134036"/>
                  </a:cubicBezTo>
                  <a:cubicBezTo>
                    <a:pt x="1434336" y="4130104"/>
                    <a:pt x="1456133" y="4128943"/>
                    <a:pt x="1479334" y="4130780"/>
                  </a:cubicBezTo>
                  <a:cubicBezTo>
                    <a:pt x="1502535" y="4132623"/>
                    <a:pt x="1527139" y="4137467"/>
                    <a:pt x="1552007" y="4145546"/>
                  </a:cubicBezTo>
                  <a:cubicBezTo>
                    <a:pt x="1635321" y="4172626"/>
                    <a:pt x="1695169" y="4227439"/>
                    <a:pt x="1701114" y="4277720"/>
                  </a:cubicBezTo>
                  <a:cubicBezTo>
                    <a:pt x="1766320" y="4230983"/>
                    <a:pt x="1851826" y="4215399"/>
                    <a:pt x="1933864" y="4242059"/>
                  </a:cubicBezTo>
                  <a:cubicBezTo>
                    <a:pt x="1980113" y="4257088"/>
                    <a:pt x="2019465" y="4283662"/>
                    <a:pt x="2046587" y="4320519"/>
                  </a:cubicBezTo>
                  <a:cubicBezTo>
                    <a:pt x="2023478" y="4268420"/>
                    <a:pt x="2021272" y="4208368"/>
                    <a:pt x="2039948" y="4150051"/>
                  </a:cubicBezTo>
                  <a:cubicBezTo>
                    <a:pt x="2073793" y="4044343"/>
                    <a:pt x="2166628" y="3974379"/>
                    <a:pt x="2269953" y="3965185"/>
                  </a:cubicBezTo>
                  <a:cubicBezTo>
                    <a:pt x="2304398" y="3962118"/>
                    <a:pt x="2340003" y="3965802"/>
                    <a:pt x="2374978" y="3977172"/>
                  </a:cubicBezTo>
                  <a:lnTo>
                    <a:pt x="2389377" y="3983516"/>
                  </a:lnTo>
                  <a:cubicBezTo>
                    <a:pt x="2386349" y="3934454"/>
                    <a:pt x="2397365" y="3863868"/>
                    <a:pt x="2421437" y="3788672"/>
                  </a:cubicBezTo>
                  <a:cubicBezTo>
                    <a:pt x="2447724" y="3706584"/>
                    <a:pt x="2483455" y="3638119"/>
                    <a:pt x="2516531" y="3600944"/>
                  </a:cubicBezTo>
                  <a:close/>
                  <a:moveTo>
                    <a:pt x="4252588" y="3410739"/>
                  </a:moveTo>
                  <a:cubicBezTo>
                    <a:pt x="4255353" y="3411147"/>
                    <a:pt x="4258404" y="3411844"/>
                    <a:pt x="4261681" y="3412811"/>
                  </a:cubicBezTo>
                  <a:cubicBezTo>
                    <a:pt x="4271495" y="3415710"/>
                    <a:pt x="4283307" y="3421033"/>
                    <a:pt x="4295324" y="3428299"/>
                  </a:cubicBezTo>
                  <a:cubicBezTo>
                    <a:pt x="4312055" y="3438414"/>
                    <a:pt x="4325299" y="3449937"/>
                    <a:pt x="4331784" y="3459254"/>
                  </a:cubicBezTo>
                  <a:cubicBezTo>
                    <a:pt x="4320728" y="3457615"/>
                    <a:pt x="4305076" y="3451379"/>
                    <a:pt x="4289048" y="3441693"/>
                  </a:cubicBezTo>
                  <a:cubicBezTo>
                    <a:pt x="4272316" y="3431579"/>
                    <a:pt x="4259074" y="3420054"/>
                    <a:pt x="4252588" y="3410739"/>
                  </a:cubicBezTo>
                  <a:close/>
                  <a:moveTo>
                    <a:pt x="4773062" y="3343789"/>
                  </a:moveTo>
                  <a:cubicBezTo>
                    <a:pt x="4776164" y="3344544"/>
                    <a:pt x="4779445" y="3345883"/>
                    <a:pt x="4782729" y="3347758"/>
                  </a:cubicBezTo>
                  <a:cubicBezTo>
                    <a:pt x="4786013" y="3349637"/>
                    <a:pt x="4789294" y="3352050"/>
                    <a:pt x="4792399" y="3354960"/>
                  </a:cubicBezTo>
                  <a:cubicBezTo>
                    <a:pt x="4804817" y="3366594"/>
                    <a:pt x="4809614" y="3381726"/>
                    <a:pt x="4803125" y="3388756"/>
                  </a:cubicBezTo>
                  <a:lnTo>
                    <a:pt x="4802334" y="3389167"/>
                  </a:lnTo>
                  <a:cubicBezTo>
                    <a:pt x="4802551" y="3380494"/>
                    <a:pt x="4796971" y="3369551"/>
                    <a:pt x="4787297" y="3360486"/>
                  </a:cubicBezTo>
                  <a:cubicBezTo>
                    <a:pt x="4777622" y="3351420"/>
                    <a:pt x="4766388" y="3346599"/>
                    <a:pt x="4757816" y="3347444"/>
                  </a:cubicBezTo>
                  <a:cubicBezTo>
                    <a:pt x="4757774" y="3347068"/>
                    <a:pt x="4757966" y="3346842"/>
                    <a:pt x="4758168" y="3346619"/>
                  </a:cubicBezTo>
                  <a:cubicBezTo>
                    <a:pt x="4761413" y="3343105"/>
                    <a:pt x="4766871" y="3342281"/>
                    <a:pt x="4773062" y="3343789"/>
                  </a:cubicBezTo>
                  <a:close/>
                  <a:moveTo>
                    <a:pt x="3226953" y="3487898"/>
                  </a:moveTo>
                  <a:cubicBezTo>
                    <a:pt x="3240902" y="3486681"/>
                    <a:pt x="3258551" y="3489343"/>
                    <a:pt x="3276591" y="3496178"/>
                  </a:cubicBezTo>
                  <a:cubicBezTo>
                    <a:pt x="3312677" y="3509844"/>
                    <a:pt x="3336669" y="3535010"/>
                    <a:pt x="3330188" y="3552387"/>
                  </a:cubicBezTo>
                  <a:lnTo>
                    <a:pt x="3328974" y="3553677"/>
                  </a:lnTo>
                  <a:cubicBezTo>
                    <a:pt x="3321229" y="3537312"/>
                    <a:pt x="3299608" y="3520490"/>
                    <a:pt x="3271493" y="3509840"/>
                  </a:cubicBezTo>
                  <a:cubicBezTo>
                    <a:pt x="3243381" y="3499195"/>
                    <a:pt x="3216114" y="3497504"/>
                    <a:pt x="3199582" y="3504674"/>
                  </a:cubicBezTo>
                  <a:cubicBezTo>
                    <a:pt x="3199134" y="3504001"/>
                    <a:pt x="3199308" y="3503445"/>
                    <a:pt x="3199515" y="3502899"/>
                  </a:cubicBezTo>
                  <a:cubicBezTo>
                    <a:pt x="3202757" y="3494211"/>
                    <a:pt x="3213004" y="3489113"/>
                    <a:pt x="3226953" y="3487898"/>
                  </a:cubicBezTo>
                  <a:close/>
                  <a:moveTo>
                    <a:pt x="2357282" y="3580677"/>
                  </a:moveTo>
                  <a:cubicBezTo>
                    <a:pt x="2364643" y="3580403"/>
                    <a:pt x="2371874" y="3581352"/>
                    <a:pt x="2378864" y="3583621"/>
                  </a:cubicBezTo>
                  <a:lnTo>
                    <a:pt x="2383215" y="3586996"/>
                  </a:lnTo>
                  <a:cubicBezTo>
                    <a:pt x="2334566" y="3608407"/>
                    <a:pt x="2288484" y="3668384"/>
                    <a:pt x="2263485" y="3746458"/>
                  </a:cubicBezTo>
                  <a:cubicBezTo>
                    <a:pt x="2238484" y="3824535"/>
                    <a:pt x="2241090" y="3900330"/>
                    <a:pt x="2268158" y="3946349"/>
                  </a:cubicBezTo>
                  <a:cubicBezTo>
                    <a:pt x="2266192" y="3947588"/>
                    <a:pt x="2264418" y="3947097"/>
                    <a:pt x="2262659" y="3946525"/>
                  </a:cubicBezTo>
                  <a:cubicBezTo>
                    <a:pt x="2206746" y="3928357"/>
                    <a:pt x="2187439" y="3832390"/>
                    <a:pt x="2219526" y="3732176"/>
                  </a:cubicBezTo>
                  <a:cubicBezTo>
                    <a:pt x="2247604" y="3644491"/>
                    <a:pt x="2305730" y="3582607"/>
                    <a:pt x="2357282" y="3580677"/>
                  </a:cubicBezTo>
                  <a:close/>
                  <a:moveTo>
                    <a:pt x="4016710" y="3399522"/>
                  </a:moveTo>
                  <a:cubicBezTo>
                    <a:pt x="4018497" y="3399856"/>
                    <a:pt x="4020150" y="3400510"/>
                    <a:pt x="4021624" y="3401503"/>
                  </a:cubicBezTo>
                  <a:lnTo>
                    <a:pt x="4022374" y="3402641"/>
                  </a:lnTo>
                  <a:cubicBezTo>
                    <a:pt x="4008832" y="3405646"/>
                    <a:pt x="3992526" y="3419055"/>
                    <a:pt x="3979688" y="3438450"/>
                  </a:cubicBezTo>
                  <a:cubicBezTo>
                    <a:pt x="3966854" y="3457848"/>
                    <a:pt x="3960835" y="3478167"/>
                    <a:pt x="3963292" y="3491917"/>
                  </a:cubicBezTo>
                  <a:cubicBezTo>
                    <a:pt x="3962712" y="3492138"/>
                    <a:pt x="3962333" y="3491911"/>
                    <a:pt x="3961961" y="3491659"/>
                  </a:cubicBezTo>
                  <a:cubicBezTo>
                    <a:pt x="3950144" y="3483726"/>
                    <a:pt x="3953926" y="3457112"/>
                    <a:pt x="3970400" y="3432214"/>
                  </a:cubicBezTo>
                  <a:cubicBezTo>
                    <a:pt x="3984820" y="3410428"/>
                    <a:pt x="4004179" y="3397177"/>
                    <a:pt x="4016710" y="3399522"/>
                  </a:cubicBezTo>
                  <a:close/>
                  <a:moveTo>
                    <a:pt x="4275410" y="3368544"/>
                  </a:moveTo>
                  <a:cubicBezTo>
                    <a:pt x="4279888" y="3368670"/>
                    <a:pt x="4284787" y="3369546"/>
                    <a:pt x="4289842" y="3371161"/>
                  </a:cubicBezTo>
                  <a:cubicBezTo>
                    <a:pt x="4294900" y="3372776"/>
                    <a:pt x="4300112" y="3375132"/>
                    <a:pt x="4305219" y="3378218"/>
                  </a:cubicBezTo>
                  <a:cubicBezTo>
                    <a:pt x="4325645" y="3390566"/>
                    <a:pt x="4336618" y="3409952"/>
                    <a:pt x="4329730" y="3421518"/>
                  </a:cubicBezTo>
                  <a:lnTo>
                    <a:pt x="4328763" y="3422318"/>
                  </a:lnTo>
                  <a:cubicBezTo>
                    <a:pt x="4326555" y="3410331"/>
                    <a:pt x="4315717" y="3396932"/>
                    <a:pt x="4299805" y="3387312"/>
                  </a:cubicBezTo>
                  <a:cubicBezTo>
                    <a:pt x="4283887" y="3377691"/>
                    <a:pt x="4267051" y="3374362"/>
                    <a:pt x="4255515" y="3378041"/>
                  </a:cubicBezTo>
                  <a:cubicBezTo>
                    <a:pt x="4255343" y="3377536"/>
                    <a:pt x="4255544" y="3377168"/>
                    <a:pt x="4255757" y="3376801"/>
                  </a:cubicBezTo>
                  <a:cubicBezTo>
                    <a:pt x="4259203" y="3371019"/>
                    <a:pt x="4266464" y="3368287"/>
                    <a:pt x="4275410" y="3368544"/>
                  </a:cubicBezTo>
                  <a:close/>
                  <a:moveTo>
                    <a:pt x="4571687" y="3328636"/>
                  </a:moveTo>
                  <a:cubicBezTo>
                    <a:pt x="4578244" y="3325857"/>
                    <a:pt x="4584196" y="3325145"/>
                    <a:pt x="4588387" y="3326892"/>
                  </a:cubicBezTo>
                  <a:cubicBezTo>
                    <a:pt x="4589580" y="3327392"/>
                    <a:pt x="4590635" y="3328092"/>
                    <a:pt x="4591517" y="3329002"/>
                  </a:cubicBezTo>
                  <a:lnTo>
                    <a:pt x="4591874" y="3329907"/>
                  </a:lnTo>
                  <a:cubicBezTo>
                    <a:pt x="4582001" y="3329983"/>
                    <a:pt x="4568685" y="3336897"/>
                    <a:pt x="4556906" y="3348495"/>
                  </a:cubicBezTo>
                  <a:cubicBezTo>
                    <a:pt x="4545122" y="3360092"/>
                    <a:pt x="4537955" y="3373347"/>
                    <a:pt x="4537655" y="3383285"/>
                  </a:cubicBezTo>
                  <a:cubicBezTo>
                    <a:pt x="4537220" y="3383352"/>
                    <a:pt x="4536984" y="3383140"/>
                    <a:pt x="4536765" y="3382908"/>
                  </a:cubicBezTo>
                  <a:cubicBezTo>
                    <a:pt x="4529698" y="3375626"/>
                    <a:pt x="4536231" y="3357656"/>
                    <a:pt x="4551352" y="3342770"/>
                  </a:cubicBezTo>
                  <a:cubicBezTo>
                    <a:pt x="4557966" y="3336257"/>
                    <a:pt x="4565129" y="3331414"/>
                    <a:pt x="4571687" y="3328636"/>
                  </a:cubicBezTo>
                  <a:close/>
                  <a:moveTo>
                    <a:pt x="4756803" y="3306968"/>
                  </a:moveTo>
                  <a:lnTo>
                    <a:pt x="4773893" y="3305934"/>
                  </a:lnTo>
                  <a:cubicBezTo>
                    <a:pt x="4781102" y="3308593"/>
                    <a:pt x="4789257" y="3314045"/>
                    <a:pt x="4796641" y="3321661"/>
                  </a:cubicBezTo>
                  <a:cubicBezTo>
                    <a:pt x="4811422" y="3336895"/>
                    <a:pt x="4817540" y="3355012"/>
                    <a:pt x="4810312" y="3362128"/>
                  </a:cubicBezTo>
                  <a:lnTo>
                    <a:pt x="4809414" y="3362484"/>
                  </a:lnTo>
                  <a:cubicBezTo>
                    <a:pt x="4809333" y="3352541"/>
                    <a:pt x="4802474" y="3339125"/>
                    <a:pt x="4790963" y="3327256"/>
                  </a:cubicBezTo>
                  <a:cubicBezTo>
                    <a:pt x="4779451" y="3315391"/>
                    <a:pt x="4766294" y="3308169"/>
                    <a:pt x="4756429" y="3307863"/>
                  </a:cubicBezTo>
                  <a:cubicBezTo>
                    <a:pt x="4756360" y="3307425"/>
                    <a:pt x="4756571" y="3307190"/>
                    <a:pt x="4756803" y="3306968"/>
                  </a:cubicBezTo>
                  <a:close/>
                  <a:moveTo>
                    <a:pt x="2204939" y="3561144"/>
                  </a:moveTo>
                  <a:cubicBezTo>
                    <a:pt x="2212919" y="3560782"/>
                    <a:pt x="2220616" y="3561921"/>
                    <a:pt x="2227907" y="3564682"/>
                  </a:cubicBezTo>
                  <a:lnTo>
                    <a:pt x="2232230" y="3568810"/>
                  </a:lnTo>
                  <a:cubicBezTo>
                    <a:pt x="2177309" y="3595196"/>
                    <a:pt x="2120856" y="3668826"/>
                    <a:pt x="2085125" y="3764573"/>
                  </a:cubicBezTo>
                  <a:cubicBezTo>
                    <a:pt x="2049398" y="3860314"/>
                    <a:pt x="2043719" y="3953178"/>
                    <a:pt x="2067779" y="4009477"/>
                  </a:cubicBezTo>
                  <a:cubicBezTo>
                    <a:pt x="2065527" y="4010999"/>
                    <a:pt x="2063667" y="4010411"/>
                    <a:pt x="2061832" y="4009715"/>
                  </a:cubicBezTo>
                  <a:cubicBezTo>
                    <a:pt x="2003517" y="3987627"/>
                    <a:pt x="1993415" y="3870097"/>
                    <a:pt x="2039282" y="3747211"/>
                  </a:cubicBezTo>
                  <a:cubicBezTo>
                    <a:pt x="2079403" y="3639679"/>
                    <a:pt x="2149081" y="3563669"/>
                    <a:pt x="2204939" y="3561144"/>
                  </a:cubicBezTo>
                  <a:close/>
                  <a:moveTo>
                    <a:pt x="3581320" y="3406906"/>
                  </a:moveTo>
                  <a:cubicBezTo>
                    <a:pt x="3604066" y="3409891"/>
                    <a:pt x="3618535" y="3442986"/>
                    <a:pt x="3613643" y="3480830"/>
                  </a:cubicBezTo>
                  <a:cubicBezTo>
                    <a:pt x="3608752" y="3518675"/>
                    <a:pt x="3586350" y="3546932"/>
                    <a:pt x="3563607" y="3543948"/>
                  </a:cubicBezTo>
                  <a:cubicBezTo>
                    <a:pt x="3562890" y="3543855"/>
                    <a:pt x="3562184" y="3543729"/>
                    <a:pt x="3561690" y="3543014"/>
                  </a:cubicBezTo>
                  <a:cubicBezTo>
                    <a:pt x="3578737" y="3532302"/>
                    <a:pt x="3591953" y="3507967"/>
                    <a:pt x="3595763" y="3478484"/>
                  </a:cubicBezTo>
                  <a:cubicBezTo>
                    <a:pt x="3599574" y="3449000"/>
                    <a:pt x="3592985" y="3422068"/>
                    <a:pt x="3579230" y="3407317"/>
                  </a:cubicBezTo>
                  <a:close/>
                  <a:moveTo>
                    <a:pt x="4683787" y="3283883"/>
                  </a:moveTo>
                  <a:cubicBezTo>
                    <a:pt x="4676388" y="3281167"/>
                    <a:pt x="4667763" y="3282973"/>
                    <a:pt x="4662061" y="3289152"/>
                  </a:cubicBezTo>
                  <a:cubicBezTo>
                    <a:pt x="4654457" y="3297387"/>
                    <a:pt x="4654917" y="3310272"/>
                    <a:pt x="4663089" y="3317935"/>
                  </a:cubicBezTo>
                  <a:cubicBezTo>
                    <a:pt x="4671266" y="3325596"/>
                    <a:pt x="4684059" y="3325131"/>
                    <a:pt x="4691663" y="3316896"/>
                  </a:cubicBezTo>
                  <a:cubicBezTo>
                    <a:pt x="4699270" y="3308660"/>
                    <a:pt x="4698804" y="3295774"/>
                    <a:pt x="4690635" y="3288112"/>
                  </a:cubicBezTo>
                  <a:cubicBezTo>
                    <a:pt x="4688587" y="3286196"/>
                    <a:pt x="4686259" y="3284789"/>
                    <a:pt x="4683787" y="3283883"/>
                  </a:cubicBezTo>
                  <a:close/>
                  <a:moveTo>
                    <a:pt x="4265602" y="3316271"/>
                  </a:moveTo>
                  <a:cubicBezTo>
                    <a:pt x="4276279" y="3317810"/>
                    <a:pt x="4289062" y="3322911"/>
                    <a:pt x="4301418" y="3331209"/>
                  </a:cubicBezTo>
                  <a:cubicBezTo>
                    <a:pt x="4326134" y="3347808"/>
                    <a:pt x="4339784" y="3370912"/>
                    <a:pt x="4331905" y="3382814"/>
                  </a:cubicBezTo>
                  <a:lnTo>
                    <a:pt x="4330774" y="3383566"/>
                  </a:lnTo>
                  <a:cubicBezTo>
                    <a:pt x="4327792" y="3369925"/>
                    <a:pt x="4314482" y="3353499"/>
                    <a:pt x="4295228" y="3340568"/>
                  </a:cubicBezTo>
                  <a:cubicBezTo>
                    <a:pt x="4275976" y="3327637"/>
                    <a:pt x="4255805" y="3321574"/>
                    <a:pt x="4242157" y="3324048"/>
                  </a:cubicBezTo>
                  <a:cubicBezTo>
                    <a:pt x="4241936" y="3323467"/>
                    <a:pt x="4242162" y="3323082"/>
                    <a:pt x="4242411" y="3322706"/>
                  </a:cubicBezTo>
                  <a:cubicBezTo>
                    <a:pt x="4246352" y="3316755"/>
                    <a:pt x="4254925" y="3314731"/>
                    <a:pt x="4265602" y="3316271"/>
                  </a:cubicBezTo>
                  <a:close/>
                  <a:moveTo>
                    <a:pt x="3553108" y="3393189"/>
                  </a:moveTo>
                  <a:lnTo>
                    <a:pt x="3554683" y="3393120"/>
                  </a:lnTo>
                  <a:cubicBezTo>
                    <a:pt x="3570642" y="3398307"/>
                    <a:pt x="3575883" y="3426542"/>
                    <a:pt x="3566393" y="3456188"/>
                  </a:cubicBezTo>
                  <a:cubicBezTo>
                    <a:pt x="3556900" y="3485830"/>
                    <a:pt x="3536269" y="3505658"/>
                    <a:pt x="3520305" y="3500471"/>
                  </a:cubicBezTo>
                  <a:cubicBezTo>
                    <a:pt x="3519803" y="3500307"/>
                    <a:pt x="3519313" y="3500121"/>
                    <a:pt x="3519070" y="3499484"/>
                  </a:cubicBezTo>
                  <a:cubicBezTo>
                    <a:pt x="3533072" y="3493025"/>
                    <a:pt x="3546451" y="3475204"/>
                    <a:pt x="3553846" y="3452110"/>
                  </a:cubicBezTo>
                  <a:cubicBezTo>
                    <a:pt x="3561242" y="3429015"/>
                    <a:pt x="3560721" y="3406675"/>
                    <a:pt x="3553108" y="3393189"/>
                  </a:cubicBezTo>
                  <a:close/>
                  <a:moveTo>
                    <a:pt x="4135393" y="3312411"/>
                  </a:moveTo>
                  <a:cubicBezTo>
                    <a:pt x="4124429" y="3310852"/>
                    <a:pt x="4113106" y="3315865"/>
                    <a:pt x="4107049" y="3326028"/>
                  </a:cubicBezTo>
                  <a:cubicBezTo>
                    <a:pt x="4098981" y="3339576"/>
                    <a:pt x="4103340" y="3357154"/>
                    <a:pt x="4116793" y="3365283"/>
                  </a:cubicBezTo>
                  <a:cubicBezTo>
                    <a:pt x="4130240" y="3373415"/>
                    <a:pt x="4147689" y="3369021"/>
                    <a:pt x="4155758" y="3355473"/>
                  </a:cubicBezTo>
                  <a:cubicBezTo>
                    <a:pt x="4163829" y="3341921"/>
                    <a:pt x="4159471" y="3324344"/>
                    <a:pt x="4146019" y="3316214"/>
                  </a:cubicBezTo>
                  <a:cubicBezTo>
                    <a:pt x="4142656" y="3314182"/>
                    <a:pt x="4139044" y="3312932"/>
                    <a:pt x="4135393" y="3312411"/>
                  </a:cubicBezTo>
                  <a:close/>
                  <a:moveTo>
                    <a:pt x="3523045" y="3374729"/>
                  </a:moveTo>
                  <a:cubicBezTo>
                    <a:pt x="3524240" y="3389291"/>
                    <a:pt x="3521016" y="3411058"/>
                    <a:pt x="3513568" y="3434318"/>
                  </a:cubicBezTo>
                  <a:cubicBezTo>
                    <a:pt x="3506111" y="3457615"/>
                    <a:pt x="3496077" y="3477203"/>
                    <a:pt x="3486541" y="3488386"/>
                  </a:cubicBezTo>
                  <a:cubicBezTo>
                    <a:pt x="3524541" y="3503512"/>
                    <a:pt x="3544679" y="3546056"/>
                    <a:pt x="3531935" y="3585857"/>
                  </a:cubicBezTo>
                  <a:cubicBezTo>
                    <a:pt x="3527043" y="3601139"/>
                    <a:pt x="3517985" y="3613893"/>
                    <a:pt x="3505519" y="3622122"/>
                  </a:cubicBezTo>
                  <a:cubicBezTo>
                    <a:pt x="3516129" y="3620698"/>
                    <a:pt x="3527181" y="3621725"/>
                    <a:pt x="3538021" y="3625250"/>
                  </a:cubicBezTo>
                  <a:cubicBezTo>
                    <a:pt x="3579406" y="3638699"/>
                    <a:pt x="3602132" y="3683397"/>
                    <a:pt x="3588781" y="3725089"/>
                  </a:cubicBezTo>
                  <a:cubicBezTo>
                    <a:pt x="3578781" y="3756322"/>
                    <a:pt x="3551372" y="3777008"/>
                    <a:pt x="3520848" y="3779754"/>
                  </a:cubicBezTo>
                  <a:cubicBezTo>
                    <a:pt x="3528328" y="3798399"/>
                    <a:pt x="3549533" y="3815643"/>
                    <a:pt x="3577329" y="3824676"/>
                  </a:cubicBezTo>
                  <a:cubicBezTo>
                    <a:pt x="3605416" y="3833804"/>
                    <a:pt x="3632904" y="3832166"/>
                    <a:pt x="3649801" y="3821217"/>
                  </a:cubicBezTo>
                  <a:cubicBezTo>
                    <a:pt x="3649808" y="3821931"/>
                    <a:pt x="3649814" y="3822647"/>
                    <a:pt x="3649822" y="3823361"/>
                  </a:cubicBezTo>
                  <a:cubicBezTo>
                    <a:pt x="3642780" y="3845352"/>
                    <a:pt x="3607845" y="3853680"/>
                    <a:pt x="3571795" y="3841964"/>
                  </a:cubicBezTo>
                  <a:cubicBezTo>
                    <a:pt x="3535744" y="3830250"/>
                    <a:pt x="3512224" y="3802925"/>
                    <a:pt x="3519268" y="3780934"/>
                  </a:cubicBezTo>
                  <a:cubicBezTo>
                    <a:pt x="3519423" y="3780448"/>
                    <a:pt x="3519590" y="3779968"/>
                    <a:pt x="3520119" y="3779766"/>
                  </a:cubicBezTo>
                  <a:cubicBezTo>
                    <a:pt x="3510128" y="3780635"/>
                    <a:pt x="3499817" y="3779522"/>
                    <a:pt x="3489677" y="3776227"/>
                  </a:cubicBezTo>
                  <a:lnTo>
                    <a:pt x="3464526" y="3762011"/>
                  </a:lnTo>
                  <a:cubicBezTo>
                    <a:pt x="3468548" y="3774876"/>
                    <a:pt x="3468054" y="3788898"/>
                    <a:pt x="3463668" y="3802597"/>
                  </a:cubicBezTo>
                  <a:cubicBezTo>
                    <a:pt x="3460993" y="3810946"/>
                    <a:pt x="3457076" y="3818543"/>
                    <a:pt x="3451893" y="3825023"/>
                  </a:cubicBezTo>
                  <a:cubicBezTo>
                    <a:pt x="3472687" y="3830440"/>
                    <a:pt x="3485443" y="3862043"/>
                    <a:pt x="3480809" y="3897908"/>
                  </a:cubicBezTo>
                  <a:cubicBezTo>
                    <a:pt x="3475917" y="3935749"/>
                    <a:pt x="3453512" y="3964007"/>
                    <a:pt x="3430772" y="3961026"/>
                  </a:cubicBezTo>
                  <a:cubicBezTo>
                    <a:pt x="3430054" y="3960931"/>
                    <a:pt x="3429346" y="3960807"/>
                    <a:pt x="3428854" y="3960089"/>
                  </a:cubicBezTo>
                  <a:cubicBezTo>
                    <a:pt x="3445900" y="3949378"/>
                    <a:pt x="3459117" y="3925043"/>
                    <a:pt x="3462927" y="3895562"/>
                  </a:cubicBezTo>
                  <a:cubicBezTo>
                    <a:pt x="3466416" y="3868573"/>
                    <a:pt x="3461191" y="3843723"/>
                    <a:pt x="3449314" y="3828713"/>
                  </a:cubicBezTo>
                  <a:cubicBezTo>
                    <a:pt x="3438955" y="3841558"/>
                    <a:pt x="3424789" y="3850621"/>
                    <a:pt x="3409090" y="3854738"/>
                  </a:cubicBezTo>
                  <a:cubicBezTo>
                    <a:pt x="3424162" y="3860625"/>
                    <a:pt x="3428837" y="3888081"/>
                    <a:pt x="3419620" y="3916864"/>
                  </a:cubicBezTo>
                  <a:cubicBezTo>
                    <a:pt x="3410129" y="3946507"/>
                    <a:pt x="3389497" y="3966335"/>
                    <a:pt x="3373535" y="3961147"/>
                  </a:cubicBezTo>
                  <a:cubicBezTo>
                    <a:pt x="3373034" y="3960985"/>
                    <a:pt x="3372544" y="3960797"/>
                    <a:pt x="3372298" y="3960162"/>
                  </a:cubicBezTo>
                  <a:cubicBezTo>
                    <a:pt x="3386299" y="3953704"/>
                    <a:pt x="3399677" y="3935881"/>
                    <a:pt x="3407072" y="3912785"/>
                  </a:cubicBezTo>
                  <a:cubicBezTo>
                    <a:pt x="3414249" y="3890371"/>
                    <a:pt x="3413971" y="3868667"/>
                    <a:pt x="3406821" y="3855166"/>
                  </a:cubicBezTo>
                  <a:cubicBezTo>
                    <a:pt x="3393345" y="3858685"/>
                    <a:pt x="3378782" y="3858353"/>
                    <a:pt x="3364562" y="3853734"/>
                  </a:cubicBezTo>
                  <a:cubicBezTo>
                    <a:pt x="3352097" y="3849682"/>
                    <a:pt x="3341328" y="3842795"/>
                    <a:pt x="3332977" y="3833756"/>
                  </a:cubicBezTo>
                  <a:cubicBezTo>
                    <a:pt x="3319903" y="3841023"/>
                    <a:pt x="3308096" y="3857544"/>
                    <a:pt x="3301402" y="3878454"/>
                  </a:cubicBezTo>
                  <a:cubicBezTo>
                    <a:pt x="3294010" y="3901548"/>
                    <a:pt x="3294779" y="3923968"/>
                    <a:pt x="3302784" y="3937578"/>
                  </a:cubicBezTo>
                  <a:cubicBezTo>
                    <a:pt x="3302203" y="3937946"/>
                    <a:pt x="3301680" y="3937801"/>
                    <a:pt x="3301160" y="3937634"/>
                  </a:cubicBezTo>
                  <a:cubicBezTo>
                    <a:pt x="3284621" y="3932257"/>
                    <a:pt x="3278909" y="3903871"/>
                    <a:pt x="3288401" y="3874228"/>
                  </a:cubicBezTo>
                  <a:cubicBezTo>
                    <a:pt x="3296665" y="3848414"/>
                    <a:pt x="3313734" y="3830163"/>
                    <a:pt x="3328929" y="3829480"/>
                  </a:cubicBezTo>
                  <a:cubicBezTo>
                    <a:pt x="3311700" y="3809402"/>
                    <a:pt x="3305118" y="3781011"/>
                    <a:pt x="3313803" y="3753893"/>
                  </a:cubicBezTo>
                  <a:cubicBezTo>
                    <a:pt x="3318903" y="3737977"/>
                    <a:pt x="3328518" y="3724801"/>
                    <a:pt x="3341647" y="3716499"/>
                  </a:cubicBezTo>
                  <a:cubicBezTo>
                    <a:pt x="3329141" y="3720235"/>
                    <a:pt x="3315593" y="3719655"/>
                    <a:pt x="3302346" y="3715351"/>
                  </a:cubicBezTo>
                  <a:cubicBezTo>
                    <a:pt x="3295788" y="3713218"/>
                    <a:pt x="3289696" y="3710303"/>
                    <a:pt x="3284305" y="3706480"/>
                  </a:cubicBezTo>
                  <a:cubicBezTo>
                    <a:pt x="3274936" y="3723849"/>
                    <a:pt x="3246295" y="3733869"/>
                    <a:pt x="3214213" y="3729660"/>
                  </a:cubicBezTo>
                  <a:cubicBezTo>
                    <a:pt x="3176648" y="3724732"/>
                    <a:pt x="3148596" y="3702165"/>
                    <a:pt x="3151561" y="3679251"/>
                  </a:cubicBezTo>
                  <a:cubicBezTo>
                    <a:pt x="3151652" y="3678530"/>
                    <a:pt x="3151774" y="3677819"/>
                    <a:pt x="3152487" y="3677320"/>
                  </a:cubicBezTo>
                  <a:cubicBezTo>
                    <a:pt x="3163118" y="3694491"/>
                    <a:pt x="3187277" y="3707807"/>
                    <a:pt x="3216540" y="3711646"/>
                  </a:cubicBezTo>
                  <a:cubicBezTo>
                    <a:pt x="3240302" y="3714766"/>
                    <a:pt x="3262396" y="3710975"/>
                    <a:pt x="3277486" y="3701646"/>
                  </a:cubicBezTo>
                  <a:cubicBezTo>
                    <a:pt x="3265197" y="3692050"/>
                    <a:pt x="3256300" y="3678897"/>
                    <a:pt x="3251772" y="3664173"/>
                  </a:cubicBezTo>
                  <a:cubicBezTo>
                    <a:pt x="3241372" y="3673831"/>
                    <a:pt x="3218833" y="3675627"/>
                    <a:pt x="3195412" y="3668014"/>
                  </a:cubicBezTo>
                  <a:cubicBezTo>
                    <a:pt x="3165984" y="3658452"/>
                    <a:pt x="3146304" y="3637663"/>
                    <a:pt x="3151452" y="3621588"/>
                  </a:cubicBezTo>
                  <a:cubicBezTo>
                    <a:pt x="3151613" y="3621081"/>
                    <a:pt x="3151802" y="3620586"/>
                    <a:pt x="3152429" y="3620341"/>
                  </a:cubicBezTo>
                  <a:cubicBezTo>
                    <a:pt x="3158841" y="3634444"/>
                    <a:pt x="3176533" y="3647924"/>
                    <a:pt x="3199459" y="3655371"/>
                  </a:cubicBezTo>
                  <a:cubicBezTo>
                    <a:pt x="3218389" y="3661525"/>
                    <a:pt x="3236808" y="3662241"/>
                    <a:pt x="3250077" y="3657623"/>
                  </a:cubicBezTo>
                  <a:cubicBezTo>
                    <a:pt x="3246838" y="3644878"/>
                    <a:pt x="3247023" y="3631168"/>
                    <a:pt x="3251105" y="3617762"/>
                  </a:cubicBezTo>
                  <a:cubicBezTo>
                    <a:pt x="3236892" y="3618194"/>
                    <a:pt x="3217455" y="3614889"/>
                    <a:pt x="3196836" y="3608188"/>
                  </a:cubicBezTo>
                  <a:cubicBezTo>
                    <a:pt x="3172736" y="3600355"/>
                    <a:pt x="3152630" y="3589707"/>
                    <a:pt x="3141715" y="3579851"/>
                  </a:cubicBezTo>
                  <a:cubicBezTo>
                    <a:pt x="3145328" y="3579550"/>
                    <a:pt x="3149389" y="3579528"/>
                    <a:pt x="3153809" y="3579779"/>
                  </a:cubicBezTo>
                  <a:cubicBezTo>
                    <a:pt x="3167067" y="3580536"/>
                    <a:pt x="3183550" y="3583771"/>
                    <a:pt x="3200864" y="3589397"/>
                  </a:cubicBezTo>
                  <a:cubicBezTo>
                    <a:pt x="3222338" y="3596376"/>
                    <a:pt x="3240636" y="3605589"/>
                    <a:pt x="3251953" y="3614663"/>
                  </a:cubicBezTo>
                  <a:cubicBezTo>
                    <a:pt x="3256743" y="3599994"/>
                    <a:pt x="3265460" y="3587716"/>
                    <a:pt x="3276619" y="3578694"/>
                  </a:cubicBezTo>
                  <a:cubicBezTo>
                    <a:pt x="3268928" y="3566305"/>
                    <a:pt x="3253184" y="3555309"/>
                    <a:pt x="3233541" y="3548925"/>
                  </a:cubicBezTo>
                  <a:cubicBezTo>
                    <a:pt x="3210616" y="3541476"/>
                    <a:pt x="3188360" y="3542254"/>
                    <a:pt x="3174850" y="3550319"/>
                  </a:cubicBezTo>
                  <a:cubicBezTo>
                    <a:pt x="3174484" y="3549732"/>
                    <a:pt x="3174628" y="3549207"/>
                    <a:pt x="3174796" y="3548681"/>
                  </a:cubicBezTo>
                  <a:cubicBezTo>
                    <a:pt x="3177463" y="3540349"/>
                    <a:pt x="3185844" y="3534746"/>
                    <a:pt x="3197231" y="3532420"/>
                  </a:cubicBezTo>
                  <a:cubicBezTo>
                    <a:pt x="3202929" y="3531257"/>
                    <a:pt x="3209376" y="3530913"/>
                    <a:pt x="3216237" y="3531458"/>
                  </a:cubicBezTo>
                  <a:cubicBezTo>
                    <a:pt x="3223100" y="3532003"/>
                    <a:pt x="3230378" y="3533435"/>
                    <a:pt x="3237738" y="3535825"/>
                  </a:cubicBezTo>
                  <a:cubicBezTo>
                    <a:pt x="3262380" y="3543835"/>
                    <a:pt x="3280082" y="3560049"/>
                    <a:pt x="3281842" y="3574922"/>
                  </a:cubicBezTo>
                  <a:cubicBezTo>
                    <a:pt x="3301132" y="3561097"/>
                    <a:pt x="3326422" y="3556487"/>
                    <a:pt x="3350691" y="3564374"/>
                  </a:cubicBezTo>
                  <a:cubicBezTo>
                    <a:pt x="3364370" y="3568818"/>
                    <a:pt x="3376011" y="3576680"/>
                    <a:pt x="3384034" y="3587583"/>
                  </a:cubicBezTo>
                  <a:cubicBezTo>
                    <a:pt x="3377199" y="3572173"/>
                    <a:pt x="3376544" y="3554408"/>
                    <a:pt x="3382069" y="3537157"/>
                  </a:cubicBezTo>
                  <a:cubicBezTo>
                    <a:pt x="3392082" y="3505890"/>
                    <a:pt x="3419545" y="3485191"/>
                    <a:pt x="3450106" y="3482473"/>
                  </a:cubicBezTo>
                  <a:cubicBezTo>
                    <a:pt x="3460295" y="3481566"/>
                    <a:pt x="3470830" y="3482655"/>
                    <a:pt x="3481175" y="3486021"/>
                  </a:cubicBezTo>
                  <a:lnTo>
                    <a:pt x="3485429" y="3487896"/>
                  </a:lnTo>
                  <a:cubicBezTo>
                    <a:pt x="3484537" y="3473383"/>
                    <a:pt x="3487795" y="3452505"/>
                    <a:pt x="3494918" y="3430260"/>
                  </a:cubicBezTo>
                  <a:cubicBezTo>
                    <a:pt x="3502692" y="3405978"/>
                    <a:pt x="3513263" y="3385725"/>
                    <a:pt x="3523045" y="3374729"/>
                  </a:cubicBezTo>
                  <a:close/>
                  <a:moveTo>
                    <a:pt x="4648524" y="3251242"/>
                  </a:moveTo>
                  <a:cubicBezTo>
                    <a:pt x="4655461" y="3250990"/>
                    <a:pt x="4662494" y="3253403"/>
                    <a:pt x="4667979" y="3258542"/>
                  </a:cubicBezTo>
                  <a:cubicBezTo>
                    <a:pt x="4671600" y="3261940"/>
                    <a:pt x="4674097" y="3266103"/>
                    <a:pt x="4675023" y="3270685"/>
                  </a:cubicBezTo>
                  <a:cubicBezTo>
                    <a:pt x="4675117" y="3264872"/>
                    <a:pt x="4677491" y="3259233"/>
                    <a:pt x="4681712" y="3254661"/>
                  </a:cubicBezTo>
                  <a:cubicBezTo>
                    <a:pt x="4685535" y="3250519"/>
                    <a:pt x="4690341" y="3247842"/>
                    <a:pt x="4695431" y="3246656"/>
                  </a:cubicBezTo>
                  <a:cubicBezTo>
                    <a:pt x="4700516" y="3245470"/>
                    <a:pt x="4705894" y="3245777"/>
                    <a:pt x="4710856" y="3247596"/>
                  </a:cubicBezTo>
                  <a:cubicBezTo>
                    <a:pt x="4714170" y="3248811"/>
                    <a:pt x="4717295" y="3250699"/>
                    <a:pt x="4720040" y="3253269"/>
                  </a:cubicBezTo>
                  <a:cubicBezTo>
                    <a:pt x="4731006" y="3263547"/>
                    <a:pt x="4731621" y="3280835"/>
                    <a:pt x="4721423" y="3291882"/>
                  </a:cubicBezTo>
                  <a:cubicBezTo>
                    <a:pt x="4717679" y="3295931"/>
                    <a:pt x="4713005" y="3298580"/>
                    <a:pt x="4707924" y="3299316"/>
                  </a:cubicBezTo>
                  <a:cubicBezTo>
                    <a:pt x="4711446" y="3300432"/>
                    <a:pt x="4714740" y="3302374"/>
                    <a:pt x="4717618" y="3305070"/>
                  </a:cubicBezTo>
                  <a:cubicBezTo>
                    <a:pt x="4728583" y="3315347"/>
                    <a:pt x="4729201" y="3332635"/>
                    <a:pt x="4719000" y="3343681"/>
                  </a:cubicBezTo>
                  <a:cubicBezTo>
                    <a:pt x="4708794" y="3354730"/>
                    <a:pt x="4691632" y="3355352"/>
                    <a:pt x="4680670" y="3345074"/>
                  </a:cubicBezTo>
                  <a:lnTo>
                    <a:pt x="4674879" y="3336943"/>
                  </a:lnTo>
                  <a:cubicBezTo>
                    <a:pt x="4674272" y="3341547"/>
                    <a:pt x="4672084" y="3345851"/>
                    <a:pt x="4668732" y="3349479"/>
                  </a:cubicBezTo>
                  <a:cubicBezTo>
                    <a:pt x="4658533" y="3360527"/>
                    <a:pt x="4641374" y="3361151"/>
                    <a:pt x="4630402" y="3350873"/>
                  </a:cubicBezTo>
                  <a:cubicBezTo>
                    <a:pt x="4619439" y="3340595"/>
                    <a:pt x="4618819" y="3323305"/>
                    <a:pt x="4629021" y="3312260"/>
                  </a:cubicBezTo>
                  <a:cubicBezTo>
                    <a:pt x="4632920" y="3308041"/>
                    <a:pt x="4637830" y="3305343"/>
                    <a:pt x="4643126" y="3304682"/>
                  </a:cubicBezTo>
                  <a:cubicBezTo>
                    <a:pt x="4638685" y="3304010"/>
                    <a:pt x="4634542" y="3301837"/>
                    <a:pt x="4631028" y="3298548"/>
                  </a:cubicBezTo>
                  <a:cubicBezTo>
                    <a:pt x="4620066" y="3288269"/>
                    <a:pt x="4619442" y="3270984"/>
                    <a:pt x="4629650" y="3259936"/>
                  </a:cubicBezTo>
                  <a:cubicBezTo>
                    <a:pt x="4634749" y="3254412"/>
                    <a:pt x="4641589" y="3251494"/>
                    <a:pt x="4648524" y="3251242"/>
                  </a:cubicBezTo>
                  <a:close/>
                  <a:moveTo>
                    <a:pt x="4645862" y="3246110"/>
                  </a:moveTo>
                  <a:cubicBezTo>
                    <a:pt x="4638217" y="3246388"/>
                    <a:pt x="4630677" y="3249603"/>
                    <a:pt x="4625055" y="3255690"/>
                  </a:cubicBezTo>
                  <a:cubicBezTo>
                    <a:pt x="4613811" y="3267867"/>
                    <a:pt x="4614496" y="3286918"/>
                    <a:pt x="4626581" y="3298246"/>
                  </a:cubicBezTo>
                  <a:cubicBezTo>
                    <a:pt x="4630451" y="3301874"/>
                    <a:pt x="4635012" y="3304268"/>
                    <a:pt x="4639911" y="3305008"/>
                  </a:cubicBezTo>
                  <a:cubicBezTo>
                    <a:pt x="4634074" y="3305738"/>
                    <a:pt x="4628661" y="3308710"/>
                    <a:pt x="4624370" y="3313357"/>
                  </a:cubicBezTo>
                  <a:cubicBezTo>
                    <a:pt x="4613127" y="3325534"/>
                    <a:pt x="4613805" y="3344587"/>
                    <a:pt x="4625890" y="3355914"/>
                  </a:cubicBezTo>
                  <a:cubicBezTo>
                    <a:pt x="4637975" y="3367241"/>
                    <a:pt x="4656889" y="3366555"/>
                    <a:pt x="4668134" y="3354378"/>
                  </a:cubicBezTo>
                  <a:cubicBezTo>
                    <a:pt x="4671831" y="3350378"/>
                    <a:pt x="4674238" y="3345636"/>
                    <a:pt x="4674907" y="3340561"/>
                  </a:cubicBezTo>
                  <a:lnTo>
                    <a:pt x="4681285" y="3349523"/>
                  </a:lnTo>
                  <a:cubicBezTo>
                    <a:pt x="4693371" y="3360851"/>
                    <a:pt x="4712284" y="3360164"/>
                    <a:pt x="4723528" y="3347990"/>
                  </a:cubicBezTo>
                  <a:cubicBezTo>
                    <a:pt x="4734772" y="3335813"/>
                    <a:pt x="4734094" y="3316760"/>
                    <a:pt x="4722005" y="3305433"/>
                  </a:cubicBezTo>
                  <a:cubicBezTo>
                    <a:pt x="4718841" y="3302464"/>
                    <a:pt x="4715207" y="3300324"/>
                    <a:pt x="4711330" y="3299092"/>
                  </a:cubicBezTo>
                  <a:cubicBezTo>
                    <a:pt x="4716928" y="3298283"/>
                    <a:pt x="4722081" y="3295363"/>
                    <a:pt x="4726197" y="3290901"/>
                  </a:cubicBezTo>
                  <a:cubicBezTo>
                    <a:pt x="4737442" y="3278725"/>
                    <a:pt x="4736764" y="3259672"/>
                    <a:pt x="4724679" y="3248346"/>
                  </a:cubicBezTo>
                  <a:cubicBezTo>
                    <a:pt x="4721656" y="3245515"/>
                    <a:pt x="4718209" y="3243431"/>
                    <a:pt x="4714561" y="3242094"/>
                  </a:cubicBezTo>
                  <a:cubicBezTo>
                    <a:pt x="4709088" y="3240088"/>
                    <a:pt x="4703161" y="3239750"/>
                    <a:pt x="4697557" y="3241057"/>
                  </a:cubicBezTo>
                  <a:cubicBezTo>
                    <a:pt x="4691944" y="3242364"/>
                    <a:pt x="4686648" y="3245315"/>
                    <a:pt x="4682437" y="3249878"/>
                  </a:cubicBezTo>
                  <a:cubicBezTo>
                    <a:pt x="4677781" y="3254916"/>
                    <a:pt x="4675172" y="3261132"/>
                    <a:pt x="4675065" y="3267538"/>
                  </a:cubicBezTo>
                  <a:cubicBezTo>
                    <a:pt x="4674045" y="3262489"/>
                    <a:pt x="4671295" y="3257901"/>
                    <a:pt x="4667299" y="3254158"/>
                  </a:cubicBezTo>
                  <a:cubicBezTo>
                    <a:pt x="4661256" y="3248494"/>
                    <a:pt x="4653507" y="3245833"/>
                    <a:pt x="4645862" y="3246110"/>
                  </a:cubicBezTo>
                  <a:close/>
                  <a:moveTo>
                    <a:pt x="3475938" y="3368734"/>
                  </a:moveTo>
                  <a:cubicBezTo>
                    <a:pt x="3478118" y="3368652"/>
                    <a:pt x="3480254" y="3368933"/>
                    <a:pt x="3482323" y="3369604"/>
                  </a:cubicBezTo>
                  <a:lnTo>
                    <a:pt x="3483611" y="3370602"/>
                  </a:lnTo>
                  <a:cubicBezTo>
                    <a:pt x="3469218" y="3376937"/>
                    <a:pt x="3455589" y="3394680"/>
                    <a:pt x="3448192" y="3417773"/>
                  </a:cubicBezTo>
                  <a:cubicBezTo>
                    <a:pt x="3440798" y="3440868"/>
                    <a:pt x="3441569" y="3463289"/>
                    <a:pt x="3449575" y="3476901"/>
                  </a:cubicBezTo>
                  <a:cubicBezTo>
                    <a:pt x="3448997" y="3477268"/>
                    <a:pt x="3448469" y="3477123"/>
                    <a:pt x="3447948" y="3476954"/>
                  </a:cubicBezTo>
                  <a:cubicBezTo>
                    <a:pt x="3431410" y="3471579"/>
                    <a:pt x="3425701" y="3443191"/>
                    <a:pt x="3435193" y="3413548"/>
                  </a:cubicBezTo>
                  <a:cubicBezTo>
                    <a:pt x="3443498" y="3387610"/>
                    <a:pt x="3460689" y="3369305"/>
                    <a:pt x="3475938" y="3368734"/>
                  </a:cubicBezTo>
                  <a:close/>
                  <a:moveTo>
                    <a:pt x="3430876" y="3362955"/>
                  </a:moveTo>
                  <a:cubicBezTo>
                    <a:pt x="3433236" y="3362848"/>
                    <a:pt x="3435513" y="3363186"/>
                    <a:pt x="3437668" y="3364004"/>
                  </a:cubicBezTo>
                  <a:lnTo>
                    <a:pt x="3438949" y="3365223"/>
                  </a:lnTo>
                  <a:cubicBezTo>
                    <a:pt x="3422701" y="3373030"/>
                    <a:pt x="3406002" y="3394808"/>
                    <a:pt x="3395436" y="3423134"/>
                  </a:cubicBezTo>
                  <a:cubicBezTo>
                    <a:pt x="3384867" y="3451452"/>
                    <a:pt x="3383186" y="3478922"/>
                    <a:pt x="3390303" y="3495575"/>
                  </a:cubicBezTo>
                  <a:cubicBezTo>
                    <a:pt x="3389638" y="3496026"/>
                    <a:pt x="3389089" y="3495851"/>
                    <a:pt x="3388546" y="3495645"/>
                  </a:cubicBezTo>
                  <a:cubicBezTo>
                    <a:pt x="3371293" y="3489111"/>
                    <a:pt x="3368305" y="3454346"/>
                    <a:pt x="3381875" y="3417995"/>
                  </a:cubicBezTo>
                  <a:cubicBezTo>
                    <a:pt x="3393741" y="3386186"/>
                    <a:pt x="3414352" y="3363703"/>
                    <a:pt x="3430876" y="3362955"/>
                  </a:cubicBezTo>
                  <a:close/>
                  <a:moveTo>
                    <a:pt x="2350431" y="3480189"/>
                  </a:moveTo>
                  <a:cubicBezTo>
                    <a:pt x="2170409" y="3496210"/>
                    <a:pt x="2008667" y="3618106"/>
                    <a:pt x="1949694" y="3802273"/>
                  </a:cubicBezTo>
                  <a:cubicBezTo>
                    <a:pt x="1917163" y="3903876"/>
                    <a:pt x="1921006" y="4008508"/>
                    <a:pt x="1961263" y="4099270"/>
                  </a:cubicBezTo>
                  <a:cubicBezTo>
                    <a:pt x="1914014" y="4035059"/>
                    <a:pt x="1845447" y="3988761"/>
                    <a:pt x="1764868" y="3962575"/>
                  </a:cubicBezTo>
                  <a:cubicBezTo>
                    <a:pt x="1521117" y="3883363"/>
                    <a:pt x="1259781" y="4018215"/>
                    <a:pt x="1181153" y="4263773"/>
                  </a:cubicBezTo>
                  <a:cubicBezTo>
                    <a:pt x="1102527" y="4509332"/>
                    <a:pt x="1236382" y="4772606"/>
                    <a:pt x="1480133" y="4851816"/>
                  </a:cubicBezTo>
                  <a:cubicBezTo>
                    <a:pt x="1558138" y="4877167"/>
                    <a:pt x="1637947" y="4880594"/>
                    <a:pt x="1711620" y="4858589"/>
                  </a:cubicBezTo>
                  <a:cubicBezTo>
                    <a:pt x="1634278" y="4907477"/>
                    <a:pt x="1577629" y="4985089"/>
                    <a:pt x="1547610" y="5078839"/>
                  </a:cubicBezTo>
                  <a:cubicBezTo>
                    <a:pt x="1468983" y="5324396"/>
                    <a:pt x="1602841" y="5587672"/>
                    <a:pt x="1846591" y="5666883"/>
                  </a:cubicBezTo>
                  <a:cubicBezTo>
                    <a:pt x="2090341" y="5746093"/>
                    <a:pt x="2351681" y="5611245"/>
                    <a:pt x="2430309" y="5365685"/>
                  </a:cubicBezTo>
                  <a:cubicBezTo>
                    <a:pt x="2456138" y="5285014"/>
                    <a:pt x="2459035" y="5202425"/>
                    <a:pt x="2435360" y="5126654"/>
                  </a:cubicBezTo>
                  <a:lnTo>
                    <a:pt x="2583504" y="5210379"/>
                  </a:lnTo>
                  <a:cubicBezTo>
                    <a:pt x="2827253" y="5289585"/>
                    <a:pt x="3088593" y="5154741"/>
                    <a:pt x="3167217" y="4909180"/>
                  </a:cubicBezTo>
                  <a:cubicBezTo>
                    <a:pt x="3245846" y="4663623"/>
                    <a:pt x="3111990" y="4400346"/>
                    <a:pt x="2868239" y="4321135"/>
                  </a:cubicBezTo>
                  <a:cubicBezTo>
                    <a:pt x="2804373" y="4300382"/>
                    <a:pt x="2739306" y="4294324"/>
                    <a:pt x="2676800" y="4302712"/>
                  </a:cubicBezTo>
                  <a:cubicBezTo>
                    <a:pt x="2750212" y="4254252"/>
                    <a:pt x="2803575" y="4179123"/>
                    <a:pt x="2832392" y="4089120"/>
                  </a:cubicBezTo>
                  <a:cubicBezTo>
                    <a:pt x="2911018" y="3843563"/>
                    <a:pt x="2777161" y="3580287"/>
                    <a:pt x="2533411" y="3501076"/>
                  </a:cubicBezTo>
                  <a:cubicBezTo>
                    <a:pt x="2472473" y="3481273"/>
                    <a:pt x="2410438" y="3474849"/>
                    <a:pt x="2350431" y="3480189"/>
                  </a:cubicBezTo>
                  <a:close/>
                  <a:moveTo>
                    <a:pt x="4814004" y="3207518"/>
                  </a:moveTo>
                  <a:lnTo>
                    <a:pt x="4815137" y="3207803"/>
                  </a:lnTo>
                  <a:cubicBezTo>
                    <a:pt x="4825747" y="3214608"/>
                    <a:pt x="4825304" y="3234438"/>
                    <a:pt x="4814153" y="3252094"/>
                  </a:cubicBezTo>
                  <a:cubicBezTo>
                    <a:pt x="4802997" y="3269749"/>
                    <a:pt x="4785348" y="3278547"/>
                    <a:pt x="4774738" y="3271743"/>
                  </a:cubicBezTo>
                  <a:cubicBezTo>
                    <a:pt x="4774403" y="3271529"/>
                    <a:pt x="4774085" y="3271302"/>
                    <a:pt x="4774001" y="3270830"/>
                  </a:cubicBezTo>
                  <a:cubicBezTo>
                    <a:pt x="4784943" y="3269497"/>
                    <a:pt x="4797119" y="3260500"/>
                    <a:pt x="4805811" y="3246746"/>
                  </a:cubicBezTo>
                  <a:cubicBezTo>
                    <a:pt x="4814498" y="3232989"/>
                    <a:pt x="4817433" y="3218065"/>
                    <a:pt x="4814004" y="3207518"/>
                  </a:cubicBezTo>
                  <a:close/>
                  <a:moveTo>
                    <a:pt x="4804282" y="3194387"/>
                  </a:moveTo>
                  <a:lnTo>
                    <a:pt x="4805076" y="3194721"/>
                  </a:lnTo>
                  <a:cubicBezTo>
                    <a:pt x="4811811" y="3201032"/>
                    <a:pt x="4807906" y="3216287"/>
                    <a:pt x="4796356" y="3228795"/>
                  </a:cubicBezTo>
                  <a:cubicBezTo>
                    <a:pt x="4784807" y="3241299"/>
                    <a:pt x="4769988" y="3246324"/>
                    <a:pt x="4763250" y="3240011"/>
                  </a:cubicBezTo>
                  <a:cubicBezTo>
                    <a:pt x="4763041" y="3239814"/>
                    <a:pt x="4762837" y="3239606"/>
                    <a:pt x="4762866" y="3239233"/>
                  </a:cubicBezTo>
                  <a:cubicBezTo>
                    <a:pt x="4771308" y="3239300"/>
                    <a:pt x="4782068" y="3233575"/>
                    <a:pt x="4791066" y="3223831"/>
                  </a:cubicBezTo>
                  <a:cubicBezTo>
                    <a:pt x="4800065" y="3214088"/>
                    <a:pt x="4804953" y="3202869"/>
                    <a:pt x="4804282" y="3194387"/>
                  </a:cubicBezTo>
                  <a:close/>
                  <a:moveTo>
                    <a:pt x="3473915" y="3339009"/>
                  </a:moveTo>
                  <a:cubicBezTo>
                    <a:pt x="3420662" y="3343747"/>
                    <a:pt x="3372816" y="3379804"/>
                    <a:pt x="3355373" y="3434282"/>
                  </a:cubicBezTo>
                  <a:cubicBezTo>
                    <a:pt x="3345751" y="3464337"/>
                    <a:pt x="3346886" y="3495288"/>
                    <a:pt x="3358797" y="3522137"/>
                  </a:cubicBezTo>
                  <a:cubicBezTo>
                    <a:pt x="3344817" y="3503142"/>
                    <a:pt x="3324535" y="3489448"/>
                    <a:pt x="3300700" y="3481702"/>
                  </a:cubicBezTo>
                  <a:cubicBezTo>
                    <a:pt x="3228601" y="3458270"/>
                    <a:pt x="3151293" y="3498160"/>
                    <a:pt x="3128035" y="3570796"/>
                  </a:cubicBezTo>
                  <a:cubicBezTo>
                    <a:pt x="3104775" y="3643433"/>
                    <a:pt x="3144372" y="3721311"/>
                    <a:pt x="3216474" y="3744743"/>
                  </a:cubicBezTo>
                  <a:cubicBezTo>
                    <a:pt x="3239551" y="3752241"/>
                    <a:pt x="3263156" y="3753255"/>
                    <a:pt x="3284949" y="3746746"/>
                  </a:cubicBezTo>
                  <a:cubicBezTo>
                    <a:pt x="3262072" y="3761206"/>
                    <a:pt x="3245313" y="3784164"/>
                    <a:pt x="3236434" y="3811897"/>
                  </a:cubicBezTo>
                  <a:cubicBezTo>
                    <a:pt x="3213176" y="3884532"/>
                    <a:pt x="3252772" y="3962411"/>
                    <a:pt x="3324876" y="3985841"/>
                  </a:cubicBezTo>
                  <a:cubicBezTo>
                    <a:pt x="3396975" y="4009273"/>
                    <a:pt x="3474281" y="3969385"/>
                    <a:pt x="3497539" y="3896747"/>
                  </a:cubicBezTo>
                  <a:cubicBezTo>
                    <a:pt x="3505181" y="3872884"/>
                    <a:pt x="3506038" y="3848453"/>
                    <a:pt x="3499036" y="3826041"/>
                  </a:cubicBezTo>
                  <a:lnTo>
                    <a:pt x="3542855" y="3850807"/>
                  </a:lnTo>
                  <a:cubicBezTo>
                    <a:pt x="3614959" y="3874238"/>
                    <a:pt x="3692263" y="3834347"/>
                    <a:pt x="3715520" y="3761711"/>
                  </a:cubicBezTo>
                  <a:cubicBezTo>
                    <a:pt x="3738780" y="3689074"/>
                    <a:pt x="3699184" y="3611196"/>
                    <a:pt x="3627084" y="3587764"/>
                  </a:cubicBezTo>
                  <a:cubicBezTo>
                    <a:pt x="3608189" y="3581626"/>
                    <a:pt x="3588946" y="3579835"/>
                    <a:pt x="3570453" y="3582314"/>
                  </a:cubicBezTo>
                  <a:cubicBezTo>
                    <a:pt x="3592168" y="3567980"/>
                    <a:pt x="3607952" y="3545755"/>
                    <a:pt x="3616479" y="3519133"/>
                  </a:cubicBezTo>
                  <a:cubicBezTo>
                    <a:pt x="3639737" y="3446498"/>
                    <a:pt x="3600141" y="3368620"/>
                    <a:pt x="3528039" y="3345189"/>
                  </a:cubicBezTo>
                  <a:cubicBezTo>
                    <a:pt x="3510015" y="3339329"/>
                    <a:pt x="3491663" y="3337430"/>
                    <a:pt x="3473915" y="3339009"/>
                  </a:cubicBezTo>
                  <a:close/>
                  <a:moveTo>
                    <a:pt x="4162100" y="3254594"/>
                  </a:moveTo>
                  <a:cubicBezTo>
                    <a:pt x="4167002" y="3255293"/>
                    <a:pt x="4171844" y="3256970"/>
                    <a:pt x="4176359" y="3259697"/>
                  </a:cubicBezTo>
                  <a:cubicBezTo>
                    <a:pt x="4194400" y="3270604"/>
                    <a:pt x="4200250" y="3294181"/>
                    <a:pt x="4189425" y="3312360"/>
                  </a:cubicBezTo>
                  <a:cubicBezTo>
                    <a:pt x="4185454" y="3319021"/>
                    <a:pt x="4179796" y="3324035"/>
                    <a:pt x="4173028" y="3326535"/>
                  </a:cubicBezTo>
                  <a:cubicBezTo>
                    <a:pt x="4178185" y="3327038"/>
                    <a:pt x="4183279" y="3328741"/>
                    <a:pt x="4188009" y="3331598"/>
                  </a:cubicBezTo>
                  <a:cubicBezTo>
                    <a:pt x="4206052" y="3342506"/>
                    <a:pt x="4211901" y="3366084"/>
                    <a:pt x="4201074" y="3384261"/>
                  </a:cubicBezTo>
                  <a:cubicBezTo>
                    <a:pt x="4190246" y="3402440"/>
                    <a:pt x="4166845" y="3408332"/>
                    <a:pt x="4148799" y="3397425"/>
                  </a:cubicBezTo>
                  <a:lnTo>
                    <a:pt x="4138489" y="3387947"/>
                  </a:lnTo>
                  <a:cubicBezTo>
                    <a:pt x="4138986" y="3394455"/>
                    <a:pt x="4137228" y="3401012"/>
                    <a:pt x="4133670" y="3406983"/>
                  </a:cubicBezTo>
                  <a:cubicBezTo>
                    <a:pt x="4122844" y="3425160"/>
                    <a:pt x="4099439" y="3431055"/>
                    <a:pt x="4081396" y="3420146"/>
                  </a:cubicBezTo>
                  <a:cubicBezTo>
                    <a:pt x="4063349" y="3409238"/>
                    <a:pt x="4057501" y="3385659"/>
                    <a:pt x="4068328" y="3367483"/>
                  </a:cubicBezTo>
                  <a:cubicBezTo>
                    <a:pt x="4072462" y="3360542"/>
                    <a:pt x="4078430" y="3355394"/>
                    <a:pt x="4085521" y="3352931"/>
                  </a:cubicBezTo>
                  <a:cubicBezTo>
                    <a:pt x="4079219" y="3353312"/>
                    <a:pt x="4072896" y="3351540"/>
                    <a:pt x="4067122" y="3348049"/>
                  </a:cubicBezTo>
                  <a:cubicBezTo>
                    <a:pt x="4049079" y="3337142"/>
                    <a:pt x="4043229" y="3313566"/>
                    <a:pt x="4054052" y="3295387"/>
                  </a:cubicBezTo>
                  <a:cubicBezTo>
                    <a:pt x="4064880" y="3277210"/>
                    <a:pt x="4088286" y="3271316"/>
                    <a:pt x="4106329" y="3282224"/>
                  </a:cubicBezTo>
                  <a:cubicBezTo>
                    <a:pt x="4112295" y="3285829"/>
                    <a:pt x="4116929" y="3290820"/>
                    <a:pt x="4119523" y="3296844"/>
                  </a:cubicBezTo>
                  <a:cubicBezTo>
                    <a:pt x="4117976" y="3288826"/>
                    <a:pt x="4119602" y="3280380"/>
                    <a:pt x="4124082" y="3272861"/>
                  </a:cubicBezTo>
                  <a:cubicBezTo>
                    <a:pt x="4132203" y="3259227"/>
                    <a:pt x="4147396" y="3252503"/>
                    <a:pt x="4162100" y="3254594"/>
                  </a:cubicBezTo>
                  <a:close/>
                  <a:moveTo>
                    <a:pt x="4165597" y="3245947"/>
                  </a:moveTo>
                  <a:cubicBezTo>
                    <a:pt x="4149392" y="3243639"/>
                    <a:pt x="4132644" y="3251051"/>
                    <a:pt x="4123695" y="3266075"/>
                  </a:cubicBezTo>
                  <a:cubicBezTo>
                    <a:pt x="4118760" y="3274362"/>
                    <a:pt x="4116969" y="3283671"/>
                    <a:pt x="4118670" y="3292508"/>
                  </a:cubicBezTo>
                  <a:cubicBezTo>
                    <a:pt x="4115808" y="3285870"/>
                    <a:pt x="4110708" y="3280369"/>
                    <a:pt x="4104130" y="3276396"/>
                  </a:cubicBezTo>
                  <a:cubicBezTo>
                    <a:pt x="4084245" y="3264373"/>
                    <a:pt x="4058453" y="3270868"/>
                    <a:pt x="4046519" y="3290903"/>
                  </a:cubicBezTo>
                  <a:cubicBezTo>
                    <a:pt x="4034585" y="3310936"/>
                    <a:pt x="4041033" y="3336922"/>
                    <a:pt x="4060921" y="3348942"/>
                  </a:cubicBezTo>
                  <a:cubicBezTo>
                    <a:pt x="4067284" y="3352789"/>
                    <a:pt x="4074250" y="3354741"/>
                    <a:pt x="4081199" y="3354321"/>
                  </a:cubicBezTo>
                  <a:cubicBezTo>
                    <a:pt x="4073380" y="3357036"/>
                    <a:pt x="4066806" y="3362711"/>
                    <a:pt x="4062253" y="3370358"/>
                  </a:cubicBezTo>
                  <a:cubicBezTo>
                    <a:pt x="4050318" y="3390392"/>
                    <a:pt x="4056767" y="3416377"/>
                    <a:pt x="4076649" y="3428400"/>
                  </a:cubicBezTo>
                  <a:cubicBezTo>
                    <a:pt x="4096535" y="3440420"/>
                    <a:pt x="4122333" y="3433924"/>
                    <a:pt x="4134263" y="3413891"/>
                  </a:cubicBezTo>
                  <a:cubicBezTo>
                    <a:pt x="4138182" y="3407310"/>
                    <a:pt x="4140121" y="3400085"/>
                    <a:pt x="4139572" y="3392915"/>
                  </a:cubicBezTo>
                  <a:lnTo>
                    <a:pt x="4150934" y="3403359"/>
                  </a:lnTo>
                  <a:cubicBezTo>
                    <a:pt x="4170821" y="3415378"/>
                    <a:pt x="4196617" y="3408884"/>
                    <a:pt x="4208549" y="3388851"/>
                  </a:cubicBezTo>
                  <a:cubicBezTo>
                    <a:pt x="4220482" y="3368816"/>
                    <a:pt x="4214033" y="3342833"/>
                    <a:pt x="4194147" y="3330809"/>
                  </a:cubicBezTo>
                  <a:cubicBezTo>
                    <a:pt x="4188937" y="3327661"/>
                    <a:pt x="4183323" y="3325783"/>
                    <a:pt x="4177637" y="3325230"/>
                  </a:cubicBezTo>
                  <a:cubicBezTo>
                    <a:pt x="4185098" y="3322473"/>
                    <a:pt x="4191335" y="3316949"/>
                    <a:pt x="4195707" y="3309607"/>
                  </a:cubicBezTo>
                  <a:cubicBezTo>
                    <a:pt x="4207641" y="3289574"/>
                    <a:pt x="4201194" y="3263588"/>
                    <a:pt x="4181310" y="3251566"/>
                  </a:cubicBezTo>
                  <a:cubicBezTo>
                    <a:pt x="4176336" y="3248563"/>
                    <a:pt x="4170997" y="3246713"/>
                    <a:pt x="4165597" y="3245947"/>
                  </a:cubicBezTo>
                  <a:close/>
                  <a:moveTo>
                    <a:pt x="4757192" y="3165212"/>
                  </a:moveTo>
                  <a:cubicBezTo>
                    <a:pt x="4762610" y="3162987"/>
                    <a:pt x="4767725" y="3162540"/>
                    <a:pt x="4771579" y="3164182"/>
                  </a:cubicBezTo>
                  <a:cubicBezTo>
                    <a:pt x="4772684" y="3164650"/>
                    <a:pt x="4773682" y="3165290"/>
                    <a:pt x="4774553" y="3166110"/>
                  </a:cubicBezTo>
                  <a:lnTo>
                    <a:pt x="4774963" y="3166905"/>
                  </a:lnTo>
                  <a:cubicBezTo>
                    <a:pt x="4766350" y="3166685"/>
                    <a:pt x="4755491" y="3172309"/>
                    <a:pt x="4746493" y="3182052"/>
                  </a:cubicBezTo>
                  <a:cubicBezTo>
                    <a:pt x="4737493" y="3191796"/>
                    <a:pt x="4732704" y="3203116"/>
                    <a:pt x="4733547" y="3211751"/>
                  </a:cubicBezTo>
                  <a:cubicBezTo>
                    <a:pt x="4733174" y="3211799"/>
                    <a:pt x="4732946" y="3211602"/>
                    <a:pt x="4732724" y="3211397"/>
                  </a:cubicBezTo>
                  <a:cubicBezTo>
                    <a:pt x="4725750" y="3204857"/>
                    <a:pt x="4729455" y="3189419"/>
                    <a:pt x="4741007" y="3176911"/>
                  </a:cubicBezTo>
                  <a:cubicBezTo>
                    <a:pt x="4746059" y="3171440"/>
                    <a:pt x="4751776" y="3167437"/>
                    <a:pt x="4757192" y="3165212"/>
                  </a:cubicBezTo>
                  <a:close/>
                  <a:moveTo>
                    <a:pt x="4595378" y="3180290"/>
                  </a:moveTo>
                  <a:cubicBezTo>
                    <a:pt x="4598474" y="3181045"/>
                    <a:pt x="4601756" y="3182383"/>
                    <a:pt x="4605040" y="3184259"/>
                  </a:cubicBezTo>
                  <a:cubicBezTo>
                    <a:pt x="4608329" y="3186134"/>
                    <a:pt x="4611612" y="3188550"/>
                    <a:pt x="4614717" y="3191459"/>
                  </a:cubicBezTo>
                  <a:cubicBezTo>
                    <a:pt x="4625115" y="3201204"/>
                    <a:pt x="4630172" y="3213404"/>
                    <a:pt x="4627614" y="3221204"/>
                  </a:cubicBezTo>
                  <a:cubicBezTo>
                    <a:pt x="4640386" y="3218847"/>
                    <a:pt x="4654010" y="3222475"/>
                    <a:pt x="4664253" y="3232071"/>
                  </a:cubicBezTo>
                  <a:cubicBezTo>
                    <a:pt x="4670021" y="3237482"/>
                    <a:pt x="4673992" y="3244110"/>
                    <a:pt x="4675468" y="3251403"/>
                  </a:cubicBezTo>
                  <a:cubicBezTo>
                    <a:pt x="4675625" y="3242148"/>
                    <a:pt x="4679392" y="3233171"/>
                    <a:pt x="4686115" y="3225892"/>
                  </a:cubicBezTo>
                  <a:cubicBezTo>
                    <a:pt x="4698298" y="3212700"/>
                    <a:pt x="4716716" y="3208846"/>
                    <a:pt x="4732526" y="3214645"/>
                  </a:cubicBezTo>
                  <a:cubicBezTo>
                    <a:pt x="4737797" y="3216579"/>
                    <a:pt x="4742775" y="3219585"/>
                    <a:pt x="4747144" y="3223675"/>
                  </a:cubicBezTo>
                  <a:lnTo>
                    <a:pt x="4748821" y="3225605"/>
                  </a:lnTo>
                  <a:cubicBezTo>
                    <a:pt x="4751728" y="3218185"/>
                    <a:pt x="4758156" y="3208574"/>
                    <a:pt x="4766822" y="3199190"/>
                  </a:cubicBezTo>
                  <a:cubicBezTo>
                    <a:pt x="4776285" y="3188944"/>
                    <a:pt x="4786207" y="3181357"/>
                    <a:pt x="4793600" y="3178183"/>
                  </a:cubicBezTo>
                  <a:cubicBezTo>
                    <a:pt x="4790835" y="3185696"/>
                    <a:pt x="4784220" y="3195756"/>
                    <a:pt x="4775153" y="3205569"/>
                  </a:cubicBezTo>
                  <a:cubicBezTo>
                    <a:pt x="4766077" y="3215399"/>
                    <a:pt x="4756581" y="3222782"/>
                    <a:pt x="4749260" y="3226106"/>
                  </a:cubicBezTo>
                  <a:cubicBezTo>
                    <a:pt x="4764657" y="3242512"/>
                    <a:pt x="4764849" y="3268362"/>
                    <a:pt x="4749340" y="3285153"/>
                  </a:cubicBezTo>
                  <a:cubicBezTo>
                    <a:pt x="4743391" y="3291603"/>
                    <a:pt x="4735945" y="3295817"/>
                    <a:pt x="4727860" y="3296989"/>
                  </a:cubicBezTo>
                  <a:cubicBezTo>
                    <a:pt x="4733460" y="3298763"/>
                    <a:pt x="4738712" y="3301860"/>
                    <a:pt x="4743286" y="3306150"/>
                  </a:cubicBezTo>
                  <a:cubicBezTo>
                    <a:pt x="4760742" y="3322513"/>
                    <a:pt x="4761730" y="3350037"/>
                    <a:pt x="4745483" y="3367627"/>
                  </a:cubicBezTo>
                  <a:cubicBezTo>
                    <a:pt x="4733318" y="3380803"/>
                    <a:pt x="4714931" y="3384666"/>
                    <a:pt x="4699133" y="3378890"/>
                  </a:cubicBezTo>
                  <a:cubicBezTo>
                    <a:pt x="4698552" y="3389903"/>
                    <a:pt x="4705107" y="3403430"/>
                    <a:pt x="4716833" y="3414423"/>
                  </a:cubicBezTo>
                  <a:cubicBezTo>
                    <a:pt x="4728684" y="3425530"/>
                    <a:pt x="4742716" y="3431148"/>
                    <a:pt x="4753636" y="3429660"/>
                  </a:cubicBezTo>
                  <a:lnTo>
                    <a:pt x="4753152" y="3430731"/>
                  </a:lnTo>
                  <a:cubicBezTo>
                    <a:pt x="4744586" y="3440007"/>
                    <a:pt x="4725311" y="3435972"/>
                    <a:pt x="4710098" y="3421716"/>
                  </a:cubicBezTo>
                  <a:cubicBezTo>
                    <a:pt x="4694888" y="3407461"/>
                    <a:pt x="4689508" y="3388384"/>
                    <a:pt x="4698071" y="3379105"/>
                  </a:cubicBezTo>
                  <a:cubicBezTo>
                    <a:pt x="4698261" y="3378899"/>
                    <a:pt x="4698459" y="3378701"/>
                    <a:pt x="4698766" y="3378725"/>
                  </a:cubicBezTo>
                  <a:cubicBezTo>
                    <a:pt x="4693604" y="3376819"/>
                    <a:pt x="4688733" y="3373852"/>
                    <a:pt x="4684461" y="3369844"/>
                  </a:cubicBezTo>
                  <a:lnTo>
                    <a:pt x="4675243" y="3356896"/>
                  </a:lnTo>
                  <a:cubicBezTo>
                    <a:pt x="4674273" y="3364230"/>
                    <a:pt x="4670795" y="3371078"/>
                    <a:pt x="4665456" y="3376860"/>
                  </a:cubicBezTo>
                  <a:cubicBezTo>
                    <a:pt x="4662203" y="3380382"/>
                    <a:pt x="4658505" y="3383239"/>
                    <a:pt x="4654433" y="3385246"/>
                  </a:cubicBezTo>
                  <a:cubicBezTo>
                    <a:pt x="4663521" y="3392801"/>
                    <a:pt x="4662573" y="3411487"/>
                    <a:pt x="4652000" y="3428220"/>
                  </a:cubicBezTo>
                  <a:cubicBezTo>
                    <a:pt x="4640842" y="3445876"/>
                    <a:pt x="4623198" y="3454673"/>
                    <a:pt x="4612585" y="3447869"/>
                  </a:cubicBezTo>
                  <a:cubicBezTo>
                    <a:pt x="4612252" y="3447657"/>
                    <a:pt x="4611934" y="3447428"/>
                    <a:pt x="4611850" y="3446958"/>
                  </a:cubicBezTo>
                  <a:cubicBezTo>
                    <a:pt x="4622792" y="3445624"/>
                    <a:pt x="4634969" y="3436626"/>
                    <a:pt x="4643655" y="3422871"/>
                  </a:cubicBezTo>
                  <a:cubicBezTo>
                    <a:pt x="4651614" y="3410279"/>
                    <a:pt x="4654747" y="3396712"/>
                    <a:pt x="4652307" y="3386476"/>
                  </a:cubicBezTo>
                  <a:cubicBezTo>
                    <a:pt x="4644199" y="3390431"/>
                    <a:pt x="4635072" y="3391620"/>
                    <a:pt x="4626322" y="3389992"/>
                  </a:cubicBezTo>
                  <a:cubicBezTo>
                    <a:pt x="4632449" y="3396445"/>
                    <a:pt x="4628442" y="3411178"/>
                    <a:pt x="4617232" y="3423320"/>
                  </a:cubicBezTo>
                  <a:cubicBezTo>
                    <a:pt x="4605678" y="3435827"/>
                    <a:pt x="4590857" y="3440850"/>
                    <a:pt x="4584127" y="3434537"/>
                  </a:cubicBezTo>
                  <a:cubicBezTo>
                    <a:pt x="4583910" y="3434339"/>
                    <a:pt x="4583714" y="3434132"/>
                    <a:pt x="4583735" y="3433761"/>
                  </a:cubicBezTo>
                  <a:cubicBezTo>
                    <a:pt x="4592184" y="3433827"/>
                    <a:pt x="4602935" y="3428103"/>
                    <a:pt x="4611934" y="3418360"/>
                  </a:cubicBezTo>
                  <a:cubicBezTo>
                    <a:pt x="4620671" y="3408902"/>
                    <a:pt x="4625536" y="3398056"/>
                    <a:pt x="4625095" y="3389675"/>
                  </a:cubicBezTo>
                  <a:cubicBezTo>
                    <a:pt x="4617591" y="3388269"/>
                    <a:pt x="4610430" y="3384696"/>
                    <a:pt x="4604434" y="3379075"/>
                  </a:cubicBezTo>
                  <a:cubicBezTo>
                    <a:pt x="4599173" y="3374145"/>
                    <a:pt x="4595406" y="3368204"/>
                    <a:pt x="4593342" y="3361760"/>
                  </a:cubicBezTo>
                  <a:cubicBezTo>
                    <a:pt x="4585176" y="3362312"/>
                    <a:pt x="4575503" y="3367755"/>
                    <a:pt x="4567352" y="3376578"/>
                  </a:cubicBezTo>
                  <a:cubicBezTo>
                    <a:pt x="4558354" y="3386321"/>
                    <a:pt x="4553568" y="3397640"/>
                    <a:pt x="4554407" y="3406275"/>
                  </a:cubicBezTo>
                  <a:cubicBezTo>
                    <a:pt x="4554037" y="3406321"/>
                    <a:pt x="4553811" y="3406128"/>
                    <a:pt x="4553587" y="3405922"/>
                  </a:cubicBezTo>
                  <a:cubicBezTo>
                    <a:pt x="4546610" y="3399382"/>
                    <a:pt x="4550317" y="3383942"/>
                    <a:pt x="4561866" y="3371436"/>
                  </a:cubicBezTo>
                  <a:cubicBezTo>
                    <a:pt x="4571922" y="3360545"/>
                    <a:pt x="4584612" y="3355471"/>
                    <a:pt x="4592321" y="3358688"/>
                  </a:cubicBezTo>
                  <a:cubicBezTo>
                    <a:pt x="4588390" y="3344682"/>
                    <a:pt x="4591668" y="3329037"/>
                    <a:pt x="4602234" y="3317597"/>
                  </a:cubicBezTo>
                  <a:cubicBezTo>
                    <a:pt x="4608432" y="3310880"/>
                    <a:pt x="4616251" y="3306585"/>
                    <a:pt x="4624686" y="3305534"/>
                  </a:cubicBezTo>
                  <a:cubicBezTo>
                    <a:pt x="4617612" y="3304463"/>
                    <a:pt x="4611011" y="3301004"/>
                    <a:pt x="4605428" y="3295767"/>
                  </a:cubicBezTo>
                  <a:cubicBezTo>
                    <a:pt x="4602660" y="3293174"/>
                    <a:pt x="4600306" y="3290299"/>
                    <a:pt x="4598507" y="3287139"/>
                  </a:cubicBezTo>
                  <a:cubicBezTo>
                    <a:pt x="4589850" y="3293576"/>
                    <a:pt x="4573308" y="3291853"/>
                    <a:pt x="4558342" y="3282256"/>
                  </a:cubicBezTo>
                  <a:cubicBezTo>
                    <a:pt x="4540817" y="3271016"/>
                    <a:pt x="4532084" y="3253240"/>
                    <a:pt x="4538833" y="3242551"/>
                  </a:cubicBezTo>
                  <a:cubicBezTo>
                    <a:pt x="4539047" y="3242215"/>
                    <a:pt x="4539271" y="3241891"/>
                    <a:pt x="4539743" y="3241809"/>
                  </a:cubicBezTo>
                  <a:cubicBezTo>
                    <a:pt x="4541065" y="3252828"/>
                    <a:pt x="4549999" y="3265094"/>
                    <a:pt x="4563652" y="3273849"/>
                  </a:cubicBezTo>
                  <a:cubicBezTo>
                    <a:pt x="4574735" y="3280959"/>
                    <a:pt x="4586588" y="3284246"/>
                    <a:pt x="4596237" y="3283142"/>
                  </a:cubicBezTo>
                  <a:cubicBezTo>
                    <a:pt x="4592343" y="3275499"/>
                    <a:pt x="4590954" y="3266883"/>
                    <a:pt x="4592099" y="3258509"/>
                  </a:cubicBezTo>
                  <a:cubicBezTo>
                    <a:pt x="4584707" y="3260873"/>
                    <a:pt x="4573096" y="3256491"/>
                    <a:pt x="4563213" y="3247228"/>
                  </a:cubicBezTo>
                  <a:cubicBezTo>
                    <a:pt x="4550795" y="3235593"/>
                    <a:pt x="4545816" y="3220660"/>
                    <a:pt x="4552080" y="3213878"/>
                  </a:cubicBezTo>
                  <a:cubicBezTo>
                    <a:pt x="4552273" y="3213665"/>
                    <a:pt x="4552482" y="3213462"/>
                    <a:pt x="4552849" y="3213486"/>
                  </a:cubicBezTo>
                  <a:cubicBezTo>
                    <a:pt x="4552786" y="3221995"/>
                    <a:pt x="4558468" y="3232832"/>
                    <a:pt x="4568136" y="3241895"/>
                  </a:cubicBezTo>
                  <a:cubicBezTo>
                    <a:pt x="4576126" y="3249380"/>
                    <a:pt x="4585113" y="3254047"/>
                    <a:pt x="4592765" y="3254857"/>
                  </a:cubicBezTo>
                  <a:cubicBezTo>
                    <a:pt x="4594098" y="3247767"/>
                    <a:pt x="4597346" y="3240999"/>
                    <a:pt x="4602468" y="3235296"/>
                  </a:cubicBezTo>
                  <a:cubicBezTo>
                    <a:pt x="4595307" y="3232184"/>
                    <a:pt x="4586411" y="3225992"/>
                    <a:pt x="4577716" y="3217840"/>
                  </a:cubicBezTo>
                  <a:cubicBezTo>
                    <a:pt x="4567547" y="3208310"/>
                    <a:pt x="4560010" y="3198315"/>
                    <a:pt x="4556864" y="3190865"/>
                  </a:cubicBezTo>
                  <a:cubicBezTo>
                    <a:pt x="4558726" y="3191561"/>
                    <a:pt x="4560752" y="3192500"/>
                    <a:pt x="4562885" y="3193660"/>
                  </a:cubicBezTo>
                  <a:cubicBezTo>
                    <a:pt x="4569300" y="3197137"/>
                    <a:pt x="4576740" y="3202600"/>
                    <a:pt x="4584050" y="3209447"/>
                  </a:cubicBezTo>
                  <a:cubicBezTo>
                    <a:pt x="4593108" y="3217938"/>
                    <a:pt x="4600075" y="3226796"/>
                    <a:pt x="4603606" y="3233953"/>
                  </a:cubicBezTo>
                  <a:cubicBezTo>
                    <a:pt x="4609367" y="3227786"/>
                    <a:pt x="4616529" y="3223725"/>
                    <a:pt x="4624152" y="3221855"/>
                  </a:cubicBezTo>
                  <a:cubicBezTo>
                    <a:pt x="4623187" y="3213900"/>
                    <a:pt x="4617898" y="3204754"/>
                    <a:pt x="4609610" y="3196986"/>
                  </a:cubicBezTo>
                  <a:cubicBezTo>
                    <a:pt x="4599941" y="3187920"/>
                    <a:pt x="4588703" y="3183100"/>
                    <a:pt x="4580130" y="3183946"/>
                  </a:cubicBezTo>
                  <a:cubicBezTo>
                    <a:pt x="4580088" y="3183568"/>
                    <a:pt x="4580277" y="3183340"/>
                    <a:pt x="4580485" y="3183118"/>
                  </a:cubicBezTo>
                  <a:cubicBezTo>
                    <a:pt x="4583731" y="3179604"/>
                    <a:pt x="4589181" y="3178780"/>
                    <a:pt x="4595378" y="3180290"/>
                  </a:cubicBezTo>
                  <a:close/>
                  <a:moveTo>
                    <a:pt x="4733826" y="3152510"/>
                  </a:moveTo>
                  <a:cubicBezTo>
                    <a:pt x="4740384" y="3149732"/>
                    <a:pt x="4746336" y="3149019"/>
                    <a:pt x="4750526" y="3150767"/>
                  </a:cubicBezTo>
                  <a:cubicBezTo>
                    <a:pt x="4751725" y="3151266"/>
                    <a:pt x="4752778" y="3151966"/>
                    <a:pt x="4753657" y="3152876"/>
                  </a:cubicBezTo>
                  <a:lnTo>
                    <a:pt x="4754012" y="3153782"/>
                  </a:lnTo>
                  <a:cubicBezTo>
                    <a:pt x="4744144" y="3153859"/>
                    <a:pt x="4730827" y="3160772"/>
                    <a:pt x="4719045" y="3172369"/>
                  </a:cubicBezTo>
                  <a:cubicBezTo>
                    <a:pt x="4707266" y="3183966"/>
                    <a:pt x="4700099" y="3197221"/>
                    <a:pt x="4699791" y="3207161"/>
                  </a:cubicBezTo>
                  <a:cubicBezTo>
                    <a:pt x="4699359" y="3207229"/>
                    <a:pt x="4699122" y="3207012"/>
                    <a:pt x="4698900" y="3206784"/>
                  </a:cubicBezTo>
                  <a:cubicBezTo>
                    <a:pt x="4691837" y="3199502"/>
                    <a:pt x="4698372" y="3181530"/>
                    <a:pt x="4713490" y="3166645"/>
                  </a:cubicBezTo>
                  <a:cubicBezTo>
                    <a:pt x="4720105" y="3160132"/>
                    <a:pt x="4727268" y="3155289"/>
                    <a:pt x="4733826" y="3152510"/>
                  </a:cubicBezTo>
                  <a:close/>
                  <a:moveTo>
                    <a:pt x="4603320" y="3166157"/>
                  </a:moveTo>
                  <a:lnTo>
                    <a:pt x="4620408" y="3165125"/>
                  </a:lnTo>
                  <a:cubicBezTo>
                    <a:pt x="4627619" y="3167784"/>
                    <a:pt x="4635772" y="3173237"/>
                    <a:pt x="4643159" y="3180855"/>
                  </a:cubicBezTo>
                  <a:cubicBezTo>
                    <a:pt x="4657935" y="3196087"/>
                    <a:pt x="4664058" y="3214205"/>
                    <a:pt x="4656831" y="3221319"/>
                  </a:cubicBezTo>
                  <a:lnTo>
                    <a:pt x="4655928" y="3221678"/>
                  </a:lnTo>
                  <a:cubicBezTo>
                    <a:pt x="4655855" y="3211733"/>
                    <a:pt x="4648991" y="3198319"/>
                    <a:pt x="4637481" y="3186447"/>
                  </a:cubicBezTo>
                  <a:cubicBezTo>
                    <a:pt x="4625968" y="3174580"/>
                    <a:pt x="4612809" y="3167360"/>
                    <a:pt x="4602946" y="3167055"/>
                  </a:cubicBezTo>
                  <a:cubicBezTo>
                    <a:pt x="4602874" y="3166617"/>
                    <a:pt x="4603088" y="3166381"/>
                    <a:pt x="4603320" y="3166157"/>
                  </a:cubicBezTo>
                  <a:close/>
                  <a:moveTo>
                    <a:pt x="4604519" y="3159051"/>
                  </a:moveTo>
                  <a:cubicBezTo>
                    <a:pt x="4585278" y="3159750"/>
                    <a:pt x="4566302" y="3167844"/>
                    <a:pt x="4552152" y="3183167"/>
                  </a:cubicBezTo>
                  <a:cubicBezTo>
                    <a:pt x="4523854" y="3213809"/>
                    <a:pt x="4525569" y="3261764"/>
                    <a:pt x="4555985" y="3290276"/>
                  </a:cubicBezTo>
                  <a:cubicBezTo>
                    <a:pt x="4565720" y="3299401"/>
                    <a:pt x="4577215" y="3305430"/>
                    <a:pt x="4589546" y="3307294"/>
                  </a:cubicBezTo>
                  <a:cubicBezTo>
                    <a:pt x="4574844" y="3309126"/>
                    <a:pt x="4561226" y="3316611"/>
                    <a:pt x="4550423" y="3328309"/>
                  </a:cubicBezTo>
                  <a:cubicBezTo>
                    <a:pt x="4522119" y="3358955"/>
                    <a:pt x="4523839" y="3406910"/>
                    <a:pt x="4554255" y="3435422"/>
                  </a:cubicBezTo>
                  <a:cubicBezTo>
                    <a:pt x="4584673" y="3463933"/>
                    <a:pt x="4632280" y="3462203"/>
                    <a:pt x="4660581" y="3431559"/>
                  </a:cubicBezTo>
                  <a:cubicBezTo>
                    <a:pt x="4669875" y="3421491"/>
                    <a:pt x="4675937" y="3409554"/>
                    <a:pt x="4677624" y="3396780"/>
                  </a:cubicBezTo>
                  <a:lnTo>
                    <a:pt x="4693682" y="3419339"/>
                  </a:lnTo>
                  <a:cubicBezTo>
                    <a:pt x="4724101" y="3447849"/>
                    <a:pt x="4771707" y="3446119"/>
                    <a:pt x="4800009" y="3415474"/>
                  </a:cubicBezTo>
                  <a:cubicBezTo>
                    <a:pt x="4828311" y="3384833"/>
                    <a:pt x="4826593" y="3336874"/>
                    <a:pt x="4796174" y="3308364"/>
                  </a:cubicBezTo>
                  <a:cubicBezTo>
                    <a:pt x="4788205" y="3300893"/>
                    <a:pt x="4779052" y="3295500"/>
                    <a:pt x="4769294" y="3292406"/>
                  </a:cubicBezTo>
                  <a:cubicBezTo>
                    <a:pt x="4783391" y="3290364"/>
                    <a:pt x="4796352" y="3283018"/>
                    <a:pt x="4806729" y="3271788"/>
                  </a:cubicBezTo>
                  <a:cubicBezTo>
                    <a:pt x="4835030" y="3241141"/>
                    <a:pt x="4833315" y="3193188"/>
                    <a:pt x="4802890" y="3164673"/>
                  </a:cubicBezTo>
                  <a:cubicBezTo>
                    <a:pt x="4795286" y="3157546"/>
                    <a:pt x="4786609" y="3152309"/>
                    <a:pt x="4777424" y="3148940"/>
                  </a:cubicBezTo>
                  <a:cubicBezTo>
                    <a:pt x="4763651" y="3143887"/>
                    <a:pt x="4748743" y="3143040"/>
                    <a:pt x="4734626" y="3146331"/>
                  </a:cubicBezTo>
                  <a:cubicBezTo>
                    <a:pt x="4720511" y="3149620"/>
                    <a:pt x="4707181" y="3157045"/>
                    <a:pt x="4696572" y="3168536"/>
                  </a:cubicBezTo>
                  <a:cubicBezTo>
                    <a:pt x="4684860" y="3181216"/>
                    <a:pt x="4678290" y="3196859"/>
                    <a:pt x="4678014" y="3212984"/>
                  </a:cubicBezTo>
                  <a:cubicBezTo>
                    <a:pt x="4675451" y="3200277"/>
                    <a:pt x="4668534" y="3188727"/>
                    <a:pt x="4658478" y="3179303"/>
                  </a:cubicBezTo>
                  <a:cubicBezTo>
                    <a:pt x="4643267" y="3165048"/>
                    <a:pt x="4623761" y="3158352"/>
                    <a:pt x="4604519" y="3159051"/>
                  </a:cubicBezTo>
                  <a:close/>
                  <a:moveTo>
                    <a:pt x="4292267" y="3169240"/>
                  </a:moveTo>
                  <a:lnTo>
                    <a:pt x="4293906" y="3169299"/>
                  </a:lnTo>
                  <a:cubicBezTo>
                    <a:pt x="4310457" y="3175537"/>
                    <a:pt x="4315587" y="3202919"/>
                    <a:pt x="4305364" y="3230460"/>
                  </a:cubicBezTo>
                  <a:cubicBezTo>
                    <a:pt x="4295136" y="3257999"/>
                    <a:pt x="4273432" y="3275269"/>
                    <a:pt x="4256879" y="3269032"/>
                  </a:cubicBezTo>
                  <a:cubicBezTo>
                    <a:pt x="4256357" y="3268835"/>
                    <a:pt x="4255849" y="3268619"/>
                    <a:pt x="4255604" y="3267991"/>
                  </a:cubicBezTo>
                  <a:cubicBezTo>
                    <a:pt x="4270253" y="3262950"/>
                    <a:pt x="4284385" y="3247011"/>
                    <a:pt x="4292350" y="3225556"/>
                  </a:cubicBezTo>
                  <a:cubicBezTo>
                    <a:pt x="4300313" y="3204099"/>
                    <a:pt x="4300036" y="3182730"/>
                    <a:pt x="4292267" y="3169240"/>
                  </a:cubicBezTo>
                  <a:close/>
                  <a:moveTo>
                    <a:pt x="4275109" y="3154048"/>
                  </a:moveTo>
                  <a:lnTo>
                    <a:pt x="4276302" y="3154270"/>
                  </a:lnTo>
                  <a:cubicBezTo>
                    <a:pt x="4287382" y="3160968"/>
                    <a:pt x="4286427" y="3183079"/>
                    <a:pt x="4274169" y="3203658"/>
                  </a:cubicBezTo>
                  <a:cubicBezTo>
                    <a:pt x="4261915" y="3224237"/>
                    <a:pt x="4242993" y="3235491"/>
                    <a:pt x="4231916" y="3228791"/>
                  </a:cubicBezTo>
                  <a:cubicBezTo>
                    <a:pt x="4231565" y="3228581"/>
                    <a:pt x="4231230" y="3228355"/>
                    <a:pt x="4231157" y="3227837"/>
                  </a:cubicBezTo>
                  <a:cubicBezTo>
                    <a:pt x="4242786" y="3225448"/>
                    <a:pt x="4255912" y="3214425"/>
                    <a:pt x="4265461" y="3198393"/>
                  </a:cubicBezTo>
                  <a:cubicBezTo>
                    <a:pt x="4275010" y="3182361"/>
                    <a:pt x="4278487" y="3165505"/>
                    <a:pt x="4275109" y="3154048"/>
                  </a:cubicBezTo>
                  <a:close/>
                  <a:moveTo>
                    <a:pt x="4013939" y="3167795"/>
                  </a:moveTo>
                  <a:cubicBezTo>
                    <a:pt x="4024617" y="3169334"/>
                    <a:pt x="4037402" y="3174434"/>
                    <a:pt x="4049757" y="3182735"/>
                  </a:cubicBezTo>
                  <a:cubicBezTo>
                    <a:pt x="4074471" y="3199331"/>
                    <a:pt x="4088119" y="3222436"/>
                    <a:pt x="4080246" y="3234337"/>
                  </a:cubicBezTo>
                  <a:lnTo>
                    <a:pt x="4079110" y="3235092"/>
                  </a:lnTo>
                  <a:cubicBezTo>
                    <a:pt x="4076132" y="3221450"/>
                    <a:pt x="4062817" y="3205023"/>
                    <a:pt x="4043565" y="3192091"/>
                  </a:cubicBezTo>
                  <a:cubicBezTo>
                    <a:pt x="4024312" y="3179160"/>
                    <a:pt x="4004140" y="3173098"/>
                    <a:pt x="3990491" y="3175573"/>
                  </a:cubicBezTo>
                  <a:cubicBezTo>
                    <a:pt x="3990274" y="3174989"/>
                    <a:pt x="3990499" y="3174603"/>
                    <a:pt x="3990750" y="3174230"/>
                  </a:cubicBezTo>
                  <a:cubicBezTo>
                    <a:pt x="3994687" y="3168280"/>
                    <a:pt x="4003261" y="3166255"/>
                    <a:pt x="4013939" y="3167795"/>
                  </a:cubicBezTo>
                  <a:close/>
                  <a:moveTo>
                    <a:pt x="4255747" y="3134907"/>
                  </a:moveTo>
                  <a:cubicBezTo>
                    <a:pt x="4254118" y="3146047"/>
                    <a:pt x="4247931" y="3161816"/>
                    <a:pt x="4238315" y="3177963"/>
                  </a:cubicBezTo>
                  <a:cubicBezTo>
                    <a:pt x="4228681" y="3194135"/>
                    <a:pt x="4217761" y="3207073"/>
                    <a:pt x="4208665" y="3213788"/>
                  </a:cubicBezTo>
                  <a:cubicBezTo>
                    <a:pt x="4234567" y="3231819"/>
                    <a:pt x="4242311" y="3267287"/>
                    <a:pt x="4225853" y="3294916"/>
                  </a:cubicBezTo>
                  <a:cubicBezTo>
                    <a:pt x="4219534" y="3305525"/>
                    <a:pt x="4210529" y="3313504"/>
                    <a:pt x="4199746" y="3317489"/>
                  </a:cubicBezTo>
                  <a:cubicBezTo>
                    <a:pt x="4207959" y="3318285"/>
                    <a:pt x="4216070" y="3320998"/>
                    <a:pt x="4223597" y="3325550"/>
                  </a:cubicBezTo>
                  <a:cubicBezTo>
                    <a:pt x="4252327" y="3342916"/>
                    <a:pt x="4261641" y="3380456"/>
                    <a:pt x="4244402" y="3409397"/>
                  </a:cubicBezTo>
                  <a:cubicBezTo>
                    <a:pt x="4231486" y="3431078"/>
                    <a:pt x="4207334" y="3441785"/>
                    <a:pt x="4183951" y="3438479"/>
                  </a:cubicBezTo>
                  <a:cubicBezTo>
                    <a:pt x="4186336" y="3453787"/>
                    <a:pt x="4199264" y="3470456"/>
                    <a:pt x="4218561" y="3482121"/>
                  </a:cubicBezTo>
                  <a:cubicBezTo>
                    <a:pt x="4238060" y="3493908"/>
                    <a:pt x="4258970" y="3497510"/>
                    <a:pt x="4273548" y="3492263"/>
                  </a:cubicBezTo>
                  <a:lnTo>
                    <a:pt x="4273191" y="3493874"/>
                  </a:lnTo>
                  <a:cubicBezTo>
                    <a:pt x="4264098" y="3509141"/>
                    <a:pt x="4236439" y="3509251"/>
                    <a:pt x="4211412" y="3494121"/>
                  </a:cubicBezTo>
                  <a:cubicBezTo>
                    <a:pt x="4186384" y="3478995"/>
                    <a:pt x="4173468" y="3454354"/>
                    <a:pt x="4182560" y="3439088"/>
                  </a:cubicBezTo>
                  <a:cubicBezTo>
                    <a:pt x="4182763" y="3438749"/>
                    <a:pt x="4182970" y="3438420"/>
                    <a:pt x="4183403" y="3438362"/>
                  </a:cubicBezTo>
                  <a:cubicBezTo>
                    <a:pt x="4175755" y="3437259"/>
                    <a:pt x="4168207" y="3434609"/>
                    <a:pt x="4161171" y="3430356"/>
                  </a:cubicBezTo>
                  <a:lnTo>
                    <a:pt x="4144757" y="3415265"/>
                  </a:lnTo>
                  <a:cubicBezTo>
                    <a:pt x="4145545" y="3425627"/>
                    <a:pt x="4142749" y="3436065"/>
                    <a:pt x="4137086" y="3445571"/>
                  </a:cubicBezTo>
                  <a:cubicBezTo>
                    <a:pt x="4133632" y="3451369"/>
                    <a:pt x="4129377" y="3456380"/>
                    <a:pt x="4124361" y="3460334"/>
                  </a:cubicBezTo>
                  <a:cubicBezTo>
                    <a:pt x="4139029" y="3468054"/>
                    <a:pt x="4143129" y="3494012"/>
                    <a:pt x="4133440" y="3520113"/>
                  </a:cubicBezTo>
                  <a:cubicBezTo>
                    <a:pt x="4123215" y="3547652"/>
                    <a:pt x="4101509" y="3564922"/>
                    <a:pt x="4084959" y="3558687"/>
                  </a:cubicBezTo>
                  <a:cubicBezTo>
                    <a:pt x="4084437" y="3558490"/>
                    <a:pt x="4083929" y="3558273"/>
                    <a:pt x="4083681" y="3557647"/>
                  </a:cubicBezTo>
                  <a:cubicBezTo>
                    <a:pt x="4098330" y="3552607"/>
                    <a:pt x="4112462" y="3536665"/>
                    <a:pt x="4120429" y="3515210"/>
                  </a:cubicBezTo>
                  <a:cubicBezTo>
                    <a:pt x="4127719" y="3495569"/>
                    <a:pt x="4128103" y="3476002"/>
                    <a:pt x="4121789" y="3462650"/>
                  </a:cubicBezTo>
                  <a:cubicBezTo>
                    <a:pt x="4111790" y="3470468"/>
                    <a:pt x="4099589" y="3474781"/>
                    <a:pt x="4087096" y="3475112"/>
                  </a:cubicBezTo>
                  <a:cubicBezTo>
                    <a:pt x="4097388" y="3482177"/>
                    <a:pt x="4096139" y="3503604"/>
                    <a:pt x="4084237" y="3523585"/>
                  </a:cubicBezTo>
                  <a:cubicBezTo>
                    <a:pt x="4071981" y="3544162"/>
                    <a:pt x="4053065" y="3555417"/>
                    <a:pt x="4041981" y="3548718"/>
                  </a:cubicBezTo>
                  <a:cubicBezTo>
                    <a:pt x="4041633" y="3548506"/>
                    <a:pt x="4041301" y="3548281"/>
                    <a:pt x="4041227" y="3547763"/>
                  </a:cubicBezTo>
                  <a:cubicBezTo>
                    <a:pt x="4052851" y="3545376"/>
                    <a:pt x="4065977" y="3534352"/>
                    <a:pt x="4075528" y="3518318"/>
                  </a:cubicBezTo>
                  <a:cubicBezTo>
                    <a:pt x="4084799" y="3502760"/>
                    <a:pt x="4088347" y="3486422"/>
                    <a:pt x="4085320" y="3475033"/>
                  </a:cubicBezTo>
                  <a:cubicBezTo>
                    <a:pt x="4074596" y="3475305"/>
                    <a:pt x="4063720" y="3472496"/>
                    <a:pt x="4053856" y="3466530"/>
                  </a:cubicBezTo>
                  <a:cubicBezTo>
                    <a:pt x="4045198" y="3461299"/>
                    <a:pt x="4038307" y="3454236"/>
                    <a:pt x="4033606" y="3445987"/>
                  </a:cubicBezTo>
                  <a:cubicBezTo>
                    <a:pt x="4022537" y="3449144"/>
                    <a:pt x="4010817" y="3459465"/>
                    <a:pt x="4002172" y="3473979"/>
                  </a:cubicBezTo>
                  <a:cubicBezTo>
                    <a:pt x="3992623" y="3490012"/>
                    <a:pt x="3989319" y="3506974"/>
                    <a:pt x="3992969" y="3518595"/>
                  </a:cubicBezTo>
                  <a:cubicBezTo>
                    <a:pt x="3992471" y="3518766"/>
                    <a:pt x="3992102" y="3518569"/>
                    <a:pt x="3991743" y="3518349"/>
                  </a:cubicBezTo>
                  <a:cubicBezTo>
                    <a:pt x="3980259" y="3511409"/>
                    <a:pt x="3980889" y="3489102"/>
                    <a:pt x="3993149" y="3468522"/>
                  </a:cubicBezTo>
                  <a:cubicBezTo>
                    <a:pt x="4003818" y="3450604"/>
                    <a:pt x="4019790" y="3439906"/>
                    <a:pt x="4031310" y="3442068"/>
                  </a:cubicBezTo>
                  <a:cubicBezTo>
                    <a:pt x="4021860" y="3423970"/>
                    <a:pt x="4021837" y="3401508"/>
                    <a:pt x="4033052" y="3382681"/>
                  </a:cubicBezTo>
                  <a:cubicBezTo>
                    <a:pt x="4039629" y="3371633"/>
                    <a:pt x="4049131" y="3363436"/>
                    <a:pt x="4060425" y="3359513"/>
                  </a:cubicBezTo>
                  <a:cubicBezTo>
                    <a:pt x="4050389" y="3360119"/>
                    <a:pt x="4040322" y="3357300"/>
                    <a:pt x="4031129" y="3351744"/>
                  </a:cubicBezTo>
                  <a:cubicBezTo>
                    <a:pt x="4026574" y="3348992"/>
                    <a:pt x="4022507" y="3345730"/>
                    <a:pt x="4019126" y="3341913"/>
                  </a:cubicBezTo>
                  <a:cubicBezTo>
                    <a:pt x="4009086" y="3353304"/>
                    <a:pt x="3985853" y="3355789"/>
                    <a:pt x="3962506" y="3346991"/>
                  </a:cubicBezTo>
                  <a:cubicBezTo>
                    <a:pt x="3935169" y="3336690"/>
                    <a:pt x="3918026" y="3314823"/>
                    <a:pt x="3924218" y="3298148"/>
                  </a:cubicBezTo>
                  <a:cubicBezTo>
                    <a:pt x="3924412" y="3297623"/>
                    <a:pt x="3924627" y="3297112"/>
                    <a:pt x="3925248" y="3296863"/>
                  </a:cubicBezTo>
                  <a:cubicBezTo>
                    <a:pt x="3930251" y="3311619"/>
                    <a:pt x="3946076" y="3325856"/>
                    <a:pt x="3967372" y="3333882"/>
                  </a:cubicBezTo>
                  <a:cubicBezTo>
                    <a:pt x="3984666" y="3340398"/>
                    <a:pt x="4001904" y="3341437"/>
                    <a:pt x="4014844" y="3337088"/>
                  </a:cubicBezTo>
                  <a:cubicBezTo>
                    <a:pt x="4007286" y="3327729"/>
                    <a:pt x="4002883" y="3316293"/>
                    <a:pt x="4002037" y="3304448"/>
                  </a:cubicBezTo>
                  <a:cubicBezTo>
                    <a:pt x="3992559" y="3309867"/>
                    <a:pt x="3975333" y="3307253"/>
                    <a:pt x="3959072" y="3297424"/>
                  </a:cubicBezTo>
                  <a:cubicBezTo>
                    <a:pt x="3938647" y="3285076"/>
                    <a:pt x="3927477" y="3266015"/>
                    <a:pt x="3934122" y="3254854"/>
                  </a:cubicBezTo>
                  <a:cubicBezTo>
                    <a:pt x="3934333" y="3254502"/>
                    <a:pt x="3934558" y="3254164"/>
                    <a:pt x="3935072" y="3254091"/>
                  </a:cubicBezTo>
                  <a:cubicBezTo>
                    <a:pt x="3937442" y="3265802"/>
                    <a:pt x="3948384" y="3279028"/>
                    <a:pt x="3964302" y="3288646"/>
                  </a:cubicBezTo>
                  <a:cubicBezTo>
                    <a:pt x="3977441" y="3296593"/>
                    <a:pt x="3991141" y="3300366"/>
                    <a:pt x="4001901" y="3299234"/>
                  </a:cubicBezTo>
                  <a:cubicBezTo>
                    <a:pt x="4001676" y="3289098"/>
                    <a:pt x="4004189" y="3278842"/>
                    <a:pt x="4009572" y="3269500"/>
                  </a:cubicBezTo>
                  <a:cubicBezTo>
                    <a:pt x="3998832" y="3267325"/>
                    <a:pt x="3984818" y="3261427"/>
                    <a:pt x="3970502" y="3252776"/>
                  </a:cubicBezTo>
                  <a:cubicBezTo>
                    <a:pt x="3953773" y="3242661"/>
                    <a:pt x="3940528" y="3231137"/>
                    <a:pt x="3934046" y="3221823"/>
                  </a:cubicBezTo>
                  <a:cubicBezTo>
                    <a:pt x="3936810" y="3222230"/>
                    <a:pt x="3939863" y="3222926"/>
                    <a:pt x="3943134" y="3223894"/>
                  </a:cubicBezTo>
                  <a:cubicBezTo>
                    <a:pt x="3952952" y="3226792"/>
                    <a:pt x="3964761" y="3232116"/>
                    <a:pt x="3976782" y="3239382"/>
                  </a:cubicBezTo>
                  <a:cubicBezTo>
                    <a:pt x="3991687" y="3248394"/>
                    <a:pt x="4003826" y="3258523"/>
                    <a:pt x="4010749" y="3267322"/>
                  </a:cubicBezTo>
                  <a:cubicBezTo>
                    <a:pt x="4016880" y="3257156"/>
                    <a:pt x="4025551" y="3249474"/>
                    <a:pt x="4035485" y="3244665"/>
                  </a:cubicBezTo>
                  <a:cubicBezTo>
                    <a:pt x="4031861" y="3234014"/>
                    <a:pt x="4021951" y="3222997"/>
                    <a:pt x="4008314" y="3214753"/>
                  </a:cubicBezTo>
                  <a:cubicBezTo>
                    <a:pt x="3992399" y="3205133"/>
                    <a:pt x="3975560" y="3201805"/>
                    <a:pt x="3964024" y="3205484"/>
                  </a:cubicBezTo>
                  <a:cubicBezTo>
                    <a:pt x="3963853" y="3204978"/>
                    <a:pt x="3964053" y="3204608"/>
                    <a:pt x="3964271" y="3204243"/>
                  </a:cubicBezTo>
                  <a:cubicBezTo>
                    <a:pt x="3967714" y="3198460"/>
                    <a:pt x="3974973" y="3195727"/>
                    <a:pt x="3983921" y="3195984"/>
                  </a:cubicBezTo>
                  <a:cubicBezTo>
                    <a:pt x="3988398" y="3196112"/>
                    <a:pt x="3993299" y="3196986"/>
                    <a:pt x="3998352" y="3198602"/>
                  </a:cubicBezTo>
                  <a:cubicBezTo>
                    <a:pt x="4003411" y="3200217"/>
                    <a:pt x="4008626" y="3202571"/>
                    <a:pt x="4013729" y="3205658"/>
                  </a:cubicBezTo>
                  <a:cubicBezTo>
                    <a:pt x="4030837" y="3216001"/>
                    <a:pt x="4041315" y="3231281"/>
                    <a:pt x="4040060" y="3242753"/>
                  </a:cubicBezTo>
                  <a:cubicBezTo>
                    <a:pt x="4056927" y="3235768"/>
                    <a:pt x="4076711" y="3236753"/>
                    <a:pt x="4093554" y="3246936"/>
                  </a:cubicBezTo>
                  <a:cubicBezTo>
                    <a:pt x="4103054" y="3252676"/>
                    <a:pt x="4110427" y="3260623"/>
                    <a:pt x="4114559" y="3270215"/>
                  </a:cubicBezTo>
                  <a:cubicBezTo>
                    <a:pt x="4112097" y="3257449"/>
                    <a:pt x="4114687" y="3244002"/>
                    <a:pt x="4121818" y="3232026"/>
                  </a:cubicBezTo>
                  <a:cubicBezTo>
                    <a:pt x="4134746" y="3210321"/>
                    <a:pt x="4158940" y="3199615"/>
                    <a:pt x="4182346" y="3202948"/>
                  </a:cubicBezTo>
                  <a:cubicBezTo>
                    <a:pt x="4190153" y="3204056"/>
                    <a:pt x="4197866" y="3206726"/>
                    <a:pt x="4205049" y="3211069"/>
                  </a:cubicBezTo>
                  <a:lnTo>
                    <a:pt x="4207920" y="3213225"/>
                  </a:lnTo>
                  <a:cubicBezTo>
                    <a:pt x="4209761" y="3202175"/>
                    <a:pt x="4215822" y="3187080"/>
                    <a:pt x="4225017" y="3171639"/>
                  </a:cubicBezTo>
                  <a:cubicBezTo>
                    <a:pt x="4235060" y="3154783"/>
                    <a:pt x="4246498" y="3141441"/>
                    <a:pt x="4255747" y="3134907"/>
                  </a:cubicBezTo>
                  <a:close/>
                  <a:moveTo>
                    <a:pt x="4221431" y="3122129"/>
                  </a:moveTo>
                  <a:cubicBezTo>
                    <a:pt x="4223082" y="3122452"/>
                    <a:pt x="4224637" y="3123038"/>
                    <a:pt x="4226071" y="3123906"/>
                  </a:cubicBezTo>
                  <a:lnTo>
                    <a:pt x="4226864" y="3124882"/>
                  </a:lnTo>
                  <a:cubicBezTo>
                    <a:pt x="4214966" y="3127105"/>
                    <a:pt x="4201668" y="3138023"/>
                    <a:pt x="4192117" y="3154054"/>
                  </a:cubicBezTo>
                  <a:cubicBezTo>
                    <a:pt x="4182566" y="3170087"/>
                    <a:pt x="4179263" y="3187048"/>
                    <a:pt x="4182915" y="3198672"/>
                  </a:cubicBezTo>
                  <a:cubicBezTo>
                    <a:pt x="4182415" y="3198844"/>
                    <a:pt x="4182046" y="3198644"/>
                    <a:pt x="4181685" y="3198425"/>
                  </a:cubicBezTo>
                  <a:cubicBezTo>
                    <a:pt x="4170201" y="3191486"/>
                    <a:pt x="4170834" y="3169177"/>
                    <a:pt x="4183093" y="3148598"/>
                  </a:cubicBezTo>
                  <a:cubicBezTo>
                    <a:pt x="4193816" y="3130595"/>
                    <a:pt x="4209888" y="3119878"/>
                    <a:pt x="4221431" y="3122129"/>
                  </a:cubicBezTo>
                  <a:close/>
                  <a:moveTo>
                    <a:pt x="5633341" y="2952434"/>
                  </a:moveTo>
                  <a:cubicBezTo>
                    <a:pt x="5605827" y="2952435"/>
                    <a:pt x="5583525" y="2974903"/>
                    <a:pt x="5583524" y="3002620"/>
                  </a:cubicBezTo>
                  <a:cubicBezTo>
                    <a:pt x="5583525" y="3030338"/>
                    <a:pt x="5605828" y="3052805"/>
                    <a:pt x="5633341" y="3052806"/>
                  </a:cubicBezTo>
                  <a:cubicBezTo>
                    <a:pt x="5660854" y="3052806"/>
                    <a:pt x="5683157" y="3030338"/>
                    <a:pt x="5683156" y="3002620"/>
                  </a:cubicBezTo>
                  <a:cubicBezTo>
                    <a:pt x="5683157" y="2974903"/>
                    <a:pt x="5660854" y="2952435"/>
                    <a:pt x="5633341" y="2952434"/>
                  </a:cubicBezTo>
                  <a:close/>
                  <a:moveTo>
                    <a:pt x="4188614" y="3109873"/>
                  </a:moveTo>
                  <a:cubicBezTo>
                    <a:pt x="4190404" y="3110208"/>
                    <a:pt x="4192052" y="3110861"/>
                    <a:pt x="4193533" y="3111853"/>
                  </a:cubicBezTo>
                  <a:lnTo>
                    <a:pt x="4194281" y="3112993"/>
                  </a:lnTo>
                  <a:cubicBezTo>
                    <a:pt x="4180734" y="3115997"/>
                    <a:pt x="4164431" y="3129405"/>
                    <a:pt x="4151596" y="3148804"/>
                  </a:cubicBezTo>
                  <a:cubicBezTo>
                    <a:pt x="4138761" y="3168198"/>
                    <a:pt x="4132741" y="3188519"/>
                    <a:pt x="4135199" y="3202267"/>
                  </a:cubicBezTo>
                  <a:cubicBezTo>
                    <a:pt x="4134621" y="3202489"/>
                    <a:pt x="4134238" y="3202261"/>
                    <a:pt x="4133864" y="3202011"/>
                  </a:cubicBezTo>
                  <a:cubicBezTo>
                    <a:pt x="4122053" y="3194078"/>
                    <a:pt x="4125832" y="3167461"/>
                    <a:pt x="4142308" y="3142566"/>
                  </a:cubicBezTo>
                  <a:cubicBezTo>
                    <a:pt x="4156723" y="3120780"/>
                    <a:pt x="4176084" y="3107531"/>
                    <a:pt x="4188614" y="3109873"/>
                  </a:cubicBezTo>
                  <a:close/>
                  <a:moveTo>
                    <a:pt x="4194543" y="3099615"/>
                  </a:moveTo>
                  <a:cubicBezTo>
                    <a:pt x="4164427" y="3104185"/>
                    <a:pt x="4136494" y="3121767"/>
                    <a:pt x="4119601" y="3150131"/>
                  </a:cubicBezTo>
                  <a:cubicBezTo>
                    <a:pt x="4107171" y="3170995"/>
                    <a:pt x="4102664" y="3194422"/>
                    <a:pt x="4106951" y="3216663"/>
                  </a:cubicBezTo>
                  <a:cubicBezTo>
                    <a:pt x="4099751" y="3199952"/>
                    <a:pt x="4086906" y="3186109"/>
                    <a:pt x="4070356" y="3176107"/>
                  </a:cubicBezTo>
                  <a:cubicBezTo>
                    <a:pt x="4020305" y="3145850"/>
                    <a:pt x="3955380" y="3162198"/>
                    <a:pt x="3925345" y="3212622"/>
                  </a:cubicBezTo>
                  <a:cubicBezTo>
                    <a:pt x="3895314" y="3263046"/>
                    <a:pt x="3911541" y="3328449"/>
                    <a:pt x="3961592" y="3358707"/>
                  </a:cubicBezTo>
                  <a:cubicBezTo>
                    <a:pt x="3977610" y="3368390"/>
                    <a:pt x="3995153" y="3373300"/>
                    <a:pt x="4012636" y="3372247"/>
                  </a:cubicBezTo>
                  <a:cubicBezTo>
                    <a:pt x="3992960" y="3379077"/>
                    <a:pt x="3976410" y="3393361"/>
                    <a:pt x="3964941" y="3412614"/>
                  </a:cubicBezTo>
                  <a:cubicBezTo>
                    <a:pt x="3934908" y="3463036"/>
                    <a:pt x="3951137" y="3528440"/>
                    <a:pt x="4001189" y="3558697"/>
                  </a:cubicBezTo>
                  <a:cubicBezTo>
                    <a:pt x="4051240" y="3588955"/>
                    <a:pt x="4116163" y="3572607"/>
                    <a:pt x="4146198" y="3522184"/>
                  </a:cubicBezTo>
                  <a:cubicBezTo>
                    <a:pt x="4156067" y="3505619"/>
                    <a:pt x="4160939" y="3487434"/>
                    <a:pt x="4159565" y="3469382"/>
                  </a:cubicBezTo>
                  <a:lnTo>
                    <a:pt x="4188162" y="3495671"/>
                  </a:lnTo>
                  <a:cubicBezTo>
                    <a:pt x="4238217" y="3525929"/>
                    <a:pt x="4303138" y="3509581"/>
                    <a:pt x="4333173" y="3459156"/>
                  </a:cubicBezTo>
                  <a:cubicBezTo>
                    <a:pt x="4363207" y="3408733"/>
                    <a:pt x="4346982" y="3343330"/>
                    <a:pt x="4296926" y="3313071"/>
                  </a:cubicBezTo>
                  <a:cubicBezTo>
                    <a:pt x="4283813" y="3305144"/>
                    <a:pt x="4269679" y="3300416"/>
                    <a:pt x="4255372" y="3299028"/>
                  </a:cubicBezTo>
                  <a:cubicBezTo>
                    <a:pt x="4274153" y="3292086"/>
                    <a:pt x="4289849" y="3278182"/>
                    <a:pt x="4300858" y="3259702"/>
                  </a:cubicBezTo>
                  <a:cubicBezTo>
                    <a:pt x="4330890" y="3209278"/>
                    <a:pt x="4314663" y="3143873"/>
                    <a:pt x="4264610" y="3113616"/>
                  </a:cubicBezTo>
                  <a:cubicBezTo>
                    <a:pt x="4252097" y="3106051"/>
                    <a:pt x="4238653" y="3101400"/>
                    <a:pt x="4225059" y="3099466"/>
                  </a:cubicBezTo>
                  <a:cubicBezTo>
                    <a:pt x="4214863" y="3098015"/>
                    <a:pt x="4204582" y="3098092"/>
                    <a:pt x="4194543" y="3099615"/>
                  </a:cubicBezTo>
                  <a:close/>
                  <a:moveTo>
                    <a:pt x="892012" y="3325433"/>
                  </a:moveTo>
                  <a:cubicBezTo>
                    <a:pt x="886932" y="3331047"/>
                    <a:pt x="884175" y="3337829"/>
                    <a:pt x="881736" y="3344812"/>
                  </a:cubicBezTo>
                  <a:cubicBezTo>
                    <a:pt x="841407" y="3460316"/>
                    <a:pt x="903113" y="3587405"/>
                    <a:pt x="1019562" y="3628671"/>
                  </a:cubicBezTo>
                  <a:cubicBezTo>
                    <a:pt x="1136011" y="3669935"/>
                    <a:pt x="1263106" y="3609753"/>
                    <a:pt x="1303435" y="3494247"/>
                  </a:cubicBezTo>
                  <a:lnTo>
                    <a:pt x="1305021" y="3487620"/>
                  </a:lnTo>
                  <a:lnTo>
                    <a:pt x="1219161" y="3465587"/>
                  </a:lnTo>
                  <a:cubicBezTo>
                    <a:pt x="1193831" y="3528479"/>
                    <a:pt x="1120418" y="3559196"/>
                    <a:pt x="1052254" y="3535040"/>
                  </a:cubicBezTo>
                  <a:cubicBezTo>
                    <a:pt x="981192" y="3509859"/>
                    <a:pt x="942744" y="3434575"/>
                    <a:pt x="966377" y="3366887"/>
                  </a:cubicBezTo>
                  <a:lnTo>
                    <a:pt x="967331" y="3365118"/>
                  </a:lnTo>
                  <a:cubicBezTo>
                    <a:pt x="940980" y="3353828"/>
                    <a:pt x="915875" y="3340523"/>
                    <a:pt x="892012" y="3325433"/>
                  </a:cubicBezTo>
                  <a:close/>
                  <a:moveTo>
                    <a:pt x="5535150" y="2575306"/>
                  </a:moveTo>
                  <a:cubicBezTo>
                    <a:pt x="5507637" y="2575306"/>
                    <a:pt x="5485334" y="2597774"/>
                    <a:pt x="5485334" y="2625492"/>
                  </a:cubicBezTo>
                  <a:cubicBezTo>
                    <a:pt x="5485334" y="2653209"/>
                    <a:pt x="5507637" y="2675677"/>
                    <a:pt x="5535150" y="2675677"/>
                  </a:cubicBezTo>
                  <a:cubicBezTo>
                    <a:pt x="5562662" y="2675677"/>
                    <a:pt x="5584966" y="2653209"/>
                    <a:pt x="5584965" y="2625492"/>
                  </a:cubicBezTo>
                  <a:cubicBezTo>
                    <a:pt x="5584966" y="2597774"/>
                    <a:pt x="5562662" y="2575306"/>
                    <a:pt x="5535150" y="2575306"/>
                  </a:cubicBezTo>
                  <a:close/>
                  <a:moveTo>
                    <a:pt x="4017605" y="2596823"/>
                  </a:moveTo>
                  <a:cubicBezTo>
                    <a:pt x="4003486" y="2615162"/>
                    <a:pt x="3985593" y="2629378"/>
                    <a:pt x="3966778" y="2642689"/>
                  </a:cubicBezTo>
                  <a:lnTo>
                    <a:pt x="3976956" y="2649319"/>
                  </a:lnTo>
                  <a:lnTo>
                    <a:pt x="4108351" y="2619300"/>
                  </a:lnTo>
                  <a:cubicBezTo>
                    <a:pt x="4078536" y="2614309"/>
                    <a:pt x="4048570" y="2606615"/>
                    <a:pt x="4017605" y="2596823"/>
                  </a:cubicBezTo>
                  <a:close/>
                  <a:moveTo>
                    <a:pt x="4053081" y="2564803"/>
                  </a:moveTo>
                  <a:lnTo>
                    <a:pt x="4027904" y="2587531"/>
                  </a:lnTo>
                  <a:cubicBezTo>
                    <a:pt x="4052396" y="2587750"/>
                    <a:pt x="4071598" y="2583538"/>
                    <a:pt x="4094748" y="2573021"/>
                  </a:cubicBezTo>
                  <a:close/>
                  <a:moveTo>
                    <a:pt x="2702394" y="2566858"/>
                  </a:moveTo>
                  <a:cubicBezTo>
                    <a:pt x="2719156" y="2578418"/>
                    <a:pt x="2736562" y="2589326"/>
                    <a:pt x="2755457" y="2598086"/>
                  </a:cubicBezTo>
                  <a:cubicBezTo>
                    <a:pt x="2863152" y="2616567"/>
                    <a:pt x="2967826" y="2636545"/>
                    <a:pt x="3067396" y="2656621"/>
                  </a:cubicBezTo>
                  <a:lnTo>
                    <a:pt x="3083073" y="2637806"/>
                  </a:lnTo>
                  <a:cubicBezTo>
                    <a:pt x="2958787" y="2612592"/>
                    <a:pt x="2831113" y="2588361"/>
                    <a:pt x="2702394" y="2566858"/>
                  </a:cubicBezTo>
                  <a:close/>
                  <a:moveTo>
                    <a:pt x="5444164" y="2151556"/>
                  </a:moveTo>
                  <a:cubicBezTo>
                    <a:pt x="5412415" y="2155020"/>
                    <a:pt x="5389486" y="2183566"/>
                    <a:pt x="5392950" y="2215314"/>
                  </a:cubicBezTo>
                  <a:cubicBezTo>
                    <a:pt x="5396414" y="2247063"/>
                    <a:pt x="5424960" y="2269992"/>
                    <a:pt x="5456708" y="2266528"/>
                  </a:cubicBezTo>
                  <a:cubicBezTo>
                    <a:pt x="5488457" y="2263063"/>
                    <a:pt x="5511386" y="2234518"/>
                    <a:pt x="5507922" y="2202769"/>
                  </a:cubicBezTo>
                  <a:cubicBezTo>
                    <a:pt x="5504458" y="2171021"/>
                    <a:pt x="5475912" y="2148092"/>
                    <a:pt x="5444164" y="2151556"/>
                  </a:cubicBezTo>
                  <a:close/>
                  <a:moveTo>
                    <a:pt x="1002471" y="2627685"/>
                  </a:moveTo>
                  <a:cubicBezTo>
                    <a:pt x="1002356" y="2628278"/>
                    <a:pt x="1002241" y="2628870"/>
                    <a:pt x="1002128" y="2629464"/>
                  </a:cubicBezTo>
                  <a:lnTo>
                    <a:pt x="1003520" y="2630530"/>
                  </a:lnTo>
                  <a:close/>
                  <a:moveTo>
                    <a:pt x="4536990" y="2189512"/>
                  </a:moveTo>
                  <a:cubicBezTo>
                    <a:pt x="4458397" y="2183466"/>
                    <a:pt x="4369582" y="2246016"/>
                    <a:pt x="4312655" y="2411548"/>
                  </a:cubicBezTo>
                  <a:cubicBezTo>
                    <a:pt x="4335777" y="2453976"/>
                    <a:pt x="4274546" y="2461222"/>
                    <a:pt x="4162603" y="2421215"/>
                  </a:cubicBezTo>
                  <a:lnTo>
                    <a:pt x="4106998" y="2500559"/>
                  </a:lnTo>
                  <a:cubicBezTo>
                    <a:pt x="4313840" y="2578032"/>
                    <a:pt x="4462537" y="2550737"/>
                    <a:pt x="4485876" y="2446319"/>
                  </a:cubicBezTo>
                  <a:cubicBezTo>
                    <a:pt x="4496440" y="2385706"/>
                    <a:pt x="4455617" y="2357267"/>
                    <a:pt x="4396500" y="2432705"/>
                  </a:cubicBezTo>
                  <a:cubicBezTo>
                    <a:pt x="4418439" y="2255505"/>
                    <a:pt x="4581113" y="2241652"/>
                    <a:pt x="4625101" y="2374243"/>
                  </a:cubicBezTo>
                  <a:cubicBezTo>
                    <a:pt x="4648563" y="2444965"/>
                    <a:pt x="4614129" y="2543843"/>
                    <a:pt x="4529475" y="2611105"/>
                  </a:cubicBezTo>
                  <a:cubicBezTo>
                    <a:pt x="4570022" y="2614451"/>
                    <a:pt x="4609696" y="2621657"/>
                    <a:pt x="4648426" y="2630562"/>
                  </a:cubicBezTo>
                  <a:cubicBezTo>
                    <a:pt x="4673568" y="2591681"/>
                    <a:pt x="4691367" y="2541911"/>
                    <a:pt x="4699913" y="2479927"/>
                  </a:cubicBezTo>
                  <a:cubicBezTo>
                    <a:pt x="4722183" y="2318451"/>
                    <a:pt x="4638041" y="2197284"/>
                    <a:pt x="4536990" y="2189512"/>
                  </a:cubicBezTo>
                  <a:close/>
                  <a:moveTo>
                    <a:pt x="1301925" y="2538794"/>
                  </a:moveTo>
                  <a:cubicBezTo>
                    <a:pt x="1218037" y="2555732"/>
                    <a:pt x="1141440" y="2609961"/>
                    <a:pt x="1082467" y="2690927"/>
                  </a:cubicBezTo>
                  <a:cubicBezTo>
                    <a:pt x="1398796" y="2918016"/>
                    <a:pt x="1842234" y="3061687"/>
                    <a:pt x="2407476" y="3041901"/>
                  </a:cubicBezTo>
                  <a:cubicBezTo>
                    <a:pt x="2309756" y="2970529"/>
                    <a:pt x="2210917" y="2868167"/>
                    <a:pt x="2115499" y="2742438"/>
                  </a:cubicBezTo>
                  <a:cubicBezTo>
                    <a:pt x="2050438" y="2759136"/>
                    <a:pt x="1984525" y="2760228"/>
                    <a:pt x="1916872" y="2723415"/>
                  </a:cubicBezTo>
                  <a:cubicBezTo>
                    <a:pt x="1979389" y="2704117"/>
                    <a:pt x="2022353" y="2682323"/>
                    <a:pt x="2052102" y="2657070"/>
                  </a:cubicBezTo>
                  <a:lnTo>
                    <a:pt x="2012188" y="2599194"/>
                  </a:lnTo>
                  <a:cubicBezTo>
                    <a:pt x="1850052" y="2596348"/>
                    <a:pt x="1726222" y="2670616"/>
                    <a:pt x="1590682" y="2655035"/>
                  </a:cubicBezTo>
                  <a:lnTo>
                    <a:pt x="1660197" y="2559305"/>
                  </a:lnTo>
                  <a:cubicBezTo>
                    <a:pt x="1647721" y="2545060"/>
                    <a:pt x="1626889" y="2536799"/>
                    <a:pt x="1599958" y="2534197"/>
                  </a:cubicBezTo>
                  <a:cubicBezTo>
                    <a:pt x="1519162" y="2526398"/>
                    <a:pt x="1383473" y="2569564"/>
                    <a:pt x="1253797" y="2655036"/>
                  </a:cubicBezTo>
                  <a:close/>
                  <a:moveTo>
                    <a:pt x="1295104" y="2458044"/>
                  </a:moveTo>
                  <a:cubicBezTo>
                    <a:pt x="1145183" y="2473160"/>
                    <a:pt x="1015649" y="2503178"/>
                    <a:pt x="915308" y="2552271"/>
                  </a:cubicBezTo>
                  <a:lnTo>
                    <a:pt x="935642" y="2570957"/>
                  </a:lnTo>
                  <a:cubicBezTo>
                    <a:pt x="1162826" y="2460412"/>
                    <a:pt x="1533968" y="2449483"/>
                    <a:pt x="1938286" y="2484575"/>
                  </a:cubicBezTo>
                  <a:lnTo>
                    <a:pt x="1925058" y="2462810"/>
                  </a:lnTo>
                  <a:cubicBezTo>
                    <a:pt x="1840424" y="2455284"/>
                    <a:pt x="1757708" y="2450374"/>
                    <a:pt x="1677775" y="2447862"/>
                  </a:cubicBezTo>
                  <a:cubicBezTo>
                    <a:pt x="1599416" y="2445398"/>
                    <a:pt x="1523729" y="2445235"/>
                    <a:pt x="1451494" y="2447742"/>
                  </a:cubicBezTo>
                  <a:cubicBezTo>
                    <a:pt x="1397316" y="2449623"/>
                    <a:pt x="1345077" y="2453006"/>
                    <a:pt x="1295104" y="2458044"/>
                  </a:cubicBezTo>
                  <a:close/>
                  <a:moveTo>
                    <a:pt x="3612637" y="2070300"/>
                  </a:moveTo>
                  <a:cubicBezTo>
                    <a:pt x="3617245" y="2100431"/>
                    <a:pt x="3620216" y="2130349"/>
                    <a:pt x="3622815" y="2159848"/>
                  </a:cubicBezTo>
                  <a:lnTo>
                    <a:pt x="3654691" y="2107963"/>
                  </a:lnTo>
                  <a:cubicBezTo>
                    <a:pt x="3640481" y="2096075"/>
                    <a:pt x="3626281" y="2083724"/>
                    <a:pt x="3612637" y="2070300"/>
                  </a:cubicBezTo>
                  <a:close/>
                  <a:moveTo>
                    <a:pt x="4943734" y="1664575"/>
                  </a:moveTo>
                  <a:cubicBezTo>
                    <a:pt x="4993151" y="1657468"/>
                    <a:pt x="5039744" y="1697852"/>
                    <a:pt x="5047809" y="1754772"/>
                  </a:cubicBezTo>
                  <a:cubicBezTo>
                    <a:pt x="5055877" y="1811691"/>
                    <a:pt x="5022348" y="1863591"/>
                    <a:pt x="4972938" y="1870695"/>
                  </a:cubicBezTo>
                  <a:cubicBezTo>
                    <a:pt x="4923524" y="1877802"/>
                    <a:pt x="4876929" y="1837419"/>
                    <a:pt x="4868864" y="1780498"/>
                  </a:cubicBezTo>
                  <a:cubicBezTo>
                    <a:pt x="4860798" y="1723580"/>
                    <a:pt x="4894325" y="1671678"/>
                    <a:pt x="4943734" y="1664575"/>
                  </a:cubicBezTo>
                  <a:close/>
                  <a:moveTo>
                    <a:pt x="4978025" y="1652652"/>
                  </a:moveTo>
                  <a:cubicBezTo>
                    <a:pt x="4979945" y="1654938"/>
                    <a:pt x="4981389" y="1657483"/>
                    <a:pt x="4982795" y="1660026"/>
                  </a:cubicBezTo>
                  <a:lnTo>
                    <a:pt x="4897237" y="1666863"/>
                  </a:lnTo>
                  <a:lnTo>
                    <a:pt x="4895972" y="1665385"/>
                  </a:lnTo>
                  <a:cubicBezTo>
                    <a:pt x="4828714" y="1686088"/>
                    <a:pt x="4780229" y="1734475"/>
                    <a:pt x="4769728" y="1789275"/>
                  </a:cubicBezTo>
                  <a:cubicBezTo>
                    <a:pt x="4800355" y="1849385"/>
                    <a:pt x="4881815" y="1884785"/>
                    <a:pt x="4970786" y="1871993"/>
                  </a:cubicBezTo>
                  <a:cubicBezTo>
                    <a:pt x="5059766" y="1859201"/>
                    <a:pt x="5128145" y="1802256"/>
                    <a:pt x="5140852" y="1735917"/>
                  </a:cubicBezTo>
                  <a:cubicBezTo>
                    <a:pt x="5117886" y="1690835"/>
                    <a:pt x="5066320" y="1659653"/>
                    <a:pt x="5004436" y="1652274"/>
                  </a:cubicBezTo>
                  <a:close/>
                  <a:moveTo>
                    <a:pt x="4711843" y="1572814"/>
                  </a:moveTo>
                  <a:cubicBezTo>
                    <a:pt x="4585524" y="1604971"/>
                    <a:pt x="4458282" y="1793526"/>
                    <a:pt x="4311626" y="1873170"/>
                  </a:cubicBezTo>
                  <a:cubicBezTo>
                    <a:pt x="4308019" y="1942438"/>
                    <a:pt x="4299429" y="2010687"/>
                    <a:pt x="4286439" y="2076830"/>
                  </a:cubicBezTo>
                  <a:cubicBezTo>
                    <a:pt x="4389723" y="2009185"/>
                    <a:pt x="4493790" y="1910217"/>
                    <a:pt x="4592769" y="1786630"/>
                  </a:cubicBezTo>
                  <a:cubicBezTo>
                    <a:pt x="4662620" y="1699417"/>
                    <a:pt x="4750341" y="1641639"/>
                    <a:pt x="4845304" y="1609588"/>
                  </a:cubicBezTo>
                  <a:cubicBezTo>
                    <a:pt x="4819118" y="1585471"/>
                    <a:pt x="4792510" y="1573148"/>
                    <a:pt x="4765976" y="1569382"/>
                  </a:cubicBezTo>
                  <a:cubicBezTo>
                    <a:pt x="4747914" y="1566819"/>
                    <a:pt x="4729888" y="1568221"/>
                    <a:pt x="4711843" y="1572814"/>
                  </a:cubicBezTo>
                  <a:close/>
                  <a:moveTo>
                    <a:pt x="2226803" y="1006361"/>
                  </a:moveTo>
                  <a:cubicBezTo>
                    <a:pt x="2017638" y="1331985"/>
                    <a:pt x="2065533" y="2019803"/>
                    <a:pt x="2550951" y="2449084"/>
                  </a:cubicBezTo>
                  <a:lnTo>
                    <a:pt x="2574600" y="2285791"/>
                  </a:lnTo>
                  <a:cubicBezTo>
                    <a:pt x="2665503" y="2408873"/>
                    <a:pt x="2788494" y="2497765"/>
                    <a:pt x="2895443" y="2552468"/>
                  </a:cubicBezTo>
                  <a:cubicBezTo>
                    <a:pt x="2950699" y="2490930"/>
                    <a:pt x="2973869" y="2422551"/>
                    <a:pt x="2964956" y="2326822"/>
                  </a:cubicBezTo>
                  <a:cubicBezTo>
                    <a:pt x="3018172" y="2388323"/>
                    <a:pt x="3078436" y="2461097"/>
                    <a:pt x="3146159" y="2513552"/>
                  </a:cubicBezTo>
                  <a:cubicBezTo>
                    <a:pt x="3219981" y="2326056"/>
                    <a:pt x="3201748" y="2100093"/>
                    <a:pt x="3135282" y="1875935"/>
                  </a:cubicBezTo>
                  <a:cubicBezTo>
                    <a:pt x="3111303" y="1823406"/>
                    <a:pt x="3091018" y="1772635"/>
                    <a:pt x="3074121" y="1725091"/>
                  </a:cubicBezTo>
                  <a:cubicBezTo>
                    <a:pt x="2933667" y="1329970"/>
                    <a:pt x="2600204" y="1034747"/>
                    <a:pt x="2226803" y="1006361"/>
                  </a:cubicBezTo>
                  <a:close/>
                  <a:moveTo>
                    <a:pt x="981080" y="1007118"/>
                  </a:moveTo>
                  <a:cubicBezTo>
                    <a:pt x="396436" y="1686342"/>
                    <a:pt x="1320798" y="2342945"/>
                    <a:pt x="1825969" y="2449900"/>
                  </a:cubicBezTo>
                  <a:cubicBezTo>
                    <a:pt x="459558" y="1890768"/>
                    <a:pt x="819568" y="1204161"/>
                    <a:pt x="981080" y="1007118"/>
                  </a:cubicBezTo>
                  <a:close/>
                  <a:moveTo>
                    <a:pt x="2422696" y="838225"/>
                  </a:moveTo>
                  <a:cubicBezTo>
                    <a:pt x="2353915" y="861708"/>
                    <a:pt x="2294713" y="908533"/>
                    <a:pt x="2248556" y="974024"/>
                  </a:cubicBezTo>
                  <a:cubicBezTo>
                    <a:pt x="2323120" y="955050"/>
                    <a:pt x="2401307" y="948042"/>
                    <a:pt x="2478910" y="950641"/>
                  </a:cubicBezTo>
                  <a:lnTo>
                    <a:pt x="2610325" y="965551"/>
                  </a:lnTo>
                  <a:cubicBezTo>
                    <a:pt x="2533358" y="886913"/>
                    <a:pt x="2466119" y="840129"/>
                    <a:pt x="2422696" y="838225"/>
                  </a:cubicBezTo>
                  <a:close/>
                  <a:moveTo>
                    <a:pt x="745505" y="981293"/>
                  </a:moveTo>
                  <a:cubicBezTo>
                    <a:pt x="368156" y="1397501"/>
                    <a:pt x="425473" y="2065648"/>
                    <a:pt x="888772" y="2527888"/>
                  </a:cubicBezTo>
                  <a:cubicBezTo>
                    <a:pt x="903578" y="2529879"/>
                    <a:pt x="918159" y="2534062"/>
                    <a:pt x="932957" y="2538792"/>
                  </a:cubicBezTo>
                  <a:cubicBezTo>
                    <a:pt x="956127" y="2470414"/>
                    <a:pt x="915130" y="2415712"/>
                    <a:pt x="906219" y="2354172"/>
                  </a:cubicBezTo>
                  <a:cubicBezTo>
                    <a:pt x="1027425" y="2294910"/>
                    <a:pt x="1186065" y="2447622"/>
                    <a:pt x="1317967" y="2361008"/>
                  </a:cubicBezTo>
                  <a:lnTo>
                    <a:pt x="1125461" y="2313144"/>
                  </a:lnTo>
                  <a:lnTo>
                    <a:pt x="1205671" y="2203740"/>
                  </a:lnTo>
                  <a:cubicBezTo>
                    <a:pt x="1038121" y="2185505"/>
                    <a:pt x="817096" y="2167270"/>
                    <a:pt x="719062" y="2005441"/>
                  </a:cubicBezTo>
                  <a:cubicBezTo>
                    <a:pt x="808184" y="2016838"/>
                    <a:pt x="886611" y="2000883"/>
                    <a:pt x="938303" y="1916550"/>
                  </a:cubicBezTo>
                  <a:lnTo>
                    <a:pt x="879482" y="1861848"/>
                  </a:lnTo>
                  <a:cubicBezTo>
                    <a:pt x="736886" y="1820822"/>
                    <a:pt x="653111" y="1718251"/>
                    <a:pt x="580029" y="1574657"/>
                  </a:cubicBezTo>
                  <a:lnTo>
                    <a:pt x="772535" y="1677226"/>
                  </a:lnTo>
                  <a:lnTo>
                    <a:pt x="756494" y="1533631"/>
                  </a:lnTo>
                  <a:cubicBezTo>
                    <a:pt x="720843" y="1399153"/>
                    <a:pt x="647764" y="1292028"/>
                    <a:pt x="649545" y="1130198"/>
                  </a:cubicBezTo>
                  <a:cubicBezTo>
                    <a:pt x="694109" y="1221369"/>
                    <a:pt x="744017" y="1230488"/>
                    <a:pt x="783230" y="1219091"/>
                  </a:cubicBezTo>
                  <a:cubicBezTo>
                    <a:pt x="775794" y="1139854"/>
                    <a:pt x="750263" y="1060615"/>
                    <a:pt x="745505" y="981293"/>
                  </a:cubicBezTo>
                  <a:close/>
                  <a:moveTo>
                    <a:pt x="3013489" y="604371"/>
                  </a:moveTo>
                  <a:cubicBezTo>
                    <a:pt x="3349527" y="948479"/>
                    <a:pt x="3513887" y="1432592"/>
                    <a:pt x="3585473" y="1874869"/>
                  </a:cubicBezTo>
                  <a:cubicBezTo>
                    <a:pt x="3621087" y="1920110"/>
                    <a:pt x="3655431" y="1966219"/>
                    <a:pt x="3689063" y="2012282"/>
                  </a:cubicBezTo>
                  <a:lnTo>
                    <a:pt x="3694049" y="2018265"/>
                  </a:lnTo>
                  <a:cubicBezTo>
                    <a:pt x="3749293" y="1862937"/>
                    <a:pt x="3768991" y="1644896"/>
                    <a:pt x="3730167" y="1409070"/>
                  </a:cubicBezTo>
                  <a:cubicBezTo>
                    <a:pt x="3677381" y="1088413"/>
                    <a:pt x="3510006" y="599207"/>
                    <a:pt x="3013489" y="604371"/>
                  </a:cubicBezTo>
                  <a:close/>
                  <a:moveTo>
                    <a:pt x="913252" y="832788"/>
                  </a:moveTo>
                  <a:cubicBezTo>
                    <a:pt x="867196" y="863310"/>
                    <a:pt x="825774" y="897787"/>
                    <a:pt x="788096" y="934585"/>
                  </a:cubicBezTo>
                  <a:cubicBezTo>
                    <a:pt x="827621" y="985479"/>
                    <a:pt x="862127" y="990128"/>
                    <a:pt x="906218" y="986604"/>
                  </a:cubicBezTo>
                  <a:cubicBezTo>
                    <a:pt x="900375" y="937706"/>
                    <a:pt x="902130" y="883952"/>
                    <a:pt x="913252" y="832788"/>
                  </a:cubicBezTo>
                  <a:close/>
                  <a:moveTo>
                    <a:pt x="1246030" y="744874"/>
                  </a:moveTo>
                  <a:cubicBezTo>
                    <a:pt x="1170941" y="750927"/>
                    <a:pt x="1114674" y="813815"/>
                    <a:pt x="1120355" y="885338"/>
                  </a:cubicBezTo>
                  <a:cubicBezTo>
                    <a:pt x="1126037" y="956863"/>
                    <a:pt x="1191514" y="1009937"/>
                    <a:pt x="1266604" y="1003883"/>
                  </a:cubicBezTo>
                  <a:cubicBezTo>
                    <a:pt x="1341693" y="997829"/>
                    <a:pt x="1397959" y="934943"/>
                    <a:pt x="1392280" y="863418"/>
                  </a:cubicBezTo>
                  <a:cubicBezTo>
                    <a:pt x="1386598" y="791894"/>
                    <a:pt x="1321121" y="738821"/>
                    <a:pt x="1246030" y="744874"/>
                  </a:cubicBezTo>
                  <a:close/>
                  <a:moveTo>
                    <a:pt x="1515155" y="611250"/>
                  </a:moveTo>
                  <a:cubicBezTo>
                    <a:pt x="1459960" y="618745"/>
                    <a:pt x="1407126" y="628886"/>
                    <a:pt x="1356713" y="641807"/>
                  </a:cubicBezTo>
                  <a:cubicBezTo>
                    <a:pt x="1445500" y="676813"/>
                    <a:pt x="1510641" y="759683"/>
                    <a:pt x="1518667" y="860724"/>
                  </a:cubicBezTo>
                  <a:cubicBezTo>
                    <a:pt x="1530055" y="1004119"/>
                    <a:pt x="1422096" y="1129809"/>
                    <a:pt x="1277530" y="1141463"/>
                  </a:cubicBezTo>
                  <a:cubicBezTo>
                    <a:pt x="1132964" y="1153116"/>
                    <a:pt x="1006537" y="1046319"/>
                    <a:pt x="995149" y="902925"/>
                  </a:cubicBezTo>
                  <a:cubicBezTo>
                    <a:pt x="991226" y="853560"/>
                    <a:pt x="1001453" y="806288"/>
                    <a:pt x="1023255" y="765467"/>
                  </a:cubicBezTo>
                  <a:cubicBezTo>
                    <a:pt x="1009937" y="770241"/>
                    <a:pt x="997865" y="777099"/>
                    <a:pt x="986009" y="784120"/>
                  </a:cubicBezTo>
                  <a:cubicBezTo>
                    <a:pt x="912500" y="967920"/>
                    <a:pt x="1038232" y="1156101"/>
                    <a:pt x="1307271" y="1225928"/>
                  </a:cubicBezTo>
                  <a:cubicBezTo>
                    <a:pt x="1127242" y="1260119"/>
                    <a:pt x="1032773" y="1191738"/>
                    <a:pt x="991776" y="1075495"/>
                  </a:cubicBezTo>
                  <a:lnTo>
                    <a:pt x="959691" y="1164388"/>
                  </a:lnTo>
                  <a:lnTo>
                    <a:pt x="1066642" y="1349009"/>
                  </a:lnTo>
                  <a:cubicBezTo>
                    <a:pt x="950780" y="1326216"/>
                    <a:pt x="861658" y="1453855"/>
                    <a:pt x="1023861" y="1506279"/>
                  </a:cubicBezTo>
                  <a:cubicBezTo>
                    <a:pt x="1043468" y="1604290"/>
                    <a:pt x="961475" y="1736487"/>
                    <a:pt x="1082682" y="1800306"/>
                  </a:cubicBezTo>
                  <a:lnTo>
                    <a:pt x="1088028" y="1643036"/>
                  </a:lnTo>
                  <a:cubicBezTo>
                    <a:pt x="1161110" y="1697740"/>
                    <a:pt x="1137939" y="1779793"/>
                    <a:pt x="1162892" y="1848171"/>
                  </a:cubicBezTo>
                  <a:lnTo>
                    <a:pt x="1296577" y="2080657"/>
                  </a:lnTo>
                  <a:lnTo>
                    <a:pt x="1334009" y="1902874"/>
                  </a:lnTo>
                  <a:cubicBezTo>
                    <a:pt x="1469475" y="1955298"/>
                    <a:pt x="1583553" y="2253884"/>
                    <a:pt x="1724367" y="2285792"/>
                  </a:cubicBezTo>
                  <a:lnTo>
                    <a:pt x="1670894" y="2114848"/>
                  </a:lnTo>
                  <a:cubicBezTo>
                    <a:pt x="1696708" y="2115150"/>
                    <a:pt x="1720780" y="2120483"/>
                    <a:pt x="1743276" y="2130072"/>
                  </a:cubicBezTo>
                  <a:cubicBezTo>
                    <a:pt x="1691469" y="2027156"/>
                    <a:pt x="1643182" y="1919728"/>
                    <a:pt x="1598248" y="1810155"/>
                  </a:cubicBezTo>
                  <a:cubicBezTo>
                    <a:pt x="1477702" y="1293479"/>
                    <a:pt x="1601700" y="968399"/>
                    <a:pt x="1872891" y="597204"/>
                  </a:cubicBezTo>
                  <a:cubicBezTo>
                    <a:pt x="1808907" y="594407"/>
                    <a:pt x="1747202" y="594250"/>
                    <a:pt x="1687766" y="596571"/>
                  </a:cubicBezTo>
                  <a:cubicBezTo>
                    <a:pt x="1627907" y="598907"/>
                    <a:pt x="1570350" y="603756"/>
                    <a:pt x="1515155" y="611250"/>
                  </a:cubicBezTo>
                  <a:close/>
                  <a:moveTo>
                    <a:pt x="1647711" y="12874"/>
                  </a:moveTo>
                  <a:cubicBezTo>
                    <a:pt x="1705098" y="5304"/>
                    <a:pt x="1761887" y="952"/>
                    <a:pt x="1817603" y="139"/>
                  </a:cubicBezTo>
                  <a:cubicBezTo>
                    <a:pt x="2020206" y="-2817"/>
                    <a:pt x="2208618" y="41005"/>
                    <a:pt x="2359949" y="146932"/>
                  </a:cubicBezTo>
                  <a:cubicBezTo>
                    <a:pt x="2727730" y="-42543"/>
                    <a:pt x="3098988" y="-24260"/>
                    <a:pt x="3395469" y="86707"/>
                  </a:cubicBezTo>
                  <a:cubicBezTo>
                    <a:pt x="3691944" y="197674"/>
                    <a:pt x="3949238" y="384332"/>
                    <a:pt x="4138811" y="812735"/>
                  </a:cubicBezTo>
                  <a:cubicBezTo>
                    <a:pt x="4228278" y="1014915"/>
                    <a:pt x="4311629" y="1354836"/>
                    <a:pt x="4316221" y="1696171"/>
                  </a:cubicBezTo>
                  <a:cubicBezTo>
                    <a:pt x="4401199" y="1634620"/>
                    <a:pt x="4495563" y="1545228"/>
                    <a:pt x="4571047" y="1495918"/>
                  </a:cubicBezTo>
                  <a:cubicBezTo>
                    <a:pt x="4703794" y="1409200"/>
                    <a:pt x="4843548" y="1483790"/>
                    <a:pt x="4929970" y="1586153"/>
                  </a:cubicBezTo>
                  <a:cubicBezTo>
                    <a:pt x="5240707" y="1522559"/>
                    <a:pt x="5587217" y="1692700"/>
                    <a:pt x="5608773" y="1930226"/>
                  </a:cubicBezTo>
                  <a:cubicBezTo>
                    <a:pt x="5559107" y="1874940"/>
                    <a:pt x="5518623" y="1841677"/>
                    <a:pt x="5483765" y="1825471"/>
                  </a:cubicBezTo>
                  <a:cubicBezTo>
                    <a:pt x="5477547" y="1928934"/>
                    <a:pt x="5477961" y="2025774"/>
                    <a:pt x="5484397" y="2117502"/>
                  </a:cubicBezTo>
                  <a:cubicBezTo>
                    <a:pt x="5521694" y="2131178"/>
                    <a:pt x="5547979" y="2166137"/>
                    <a:pt x="5547979" y="2207027"/>
                  </a:cubicBezTo>
                  <a:cubicBezTo>
                    <a:pt x="5547979" y="2241656"/>
                    <a:pt x="5529127" y="2272029"/>
                    <a:pt x="5499910" y="2287589"/>
                  </a:cubicBezTo>
                  <a:cubicBezTo>
                    <a:pt x="5511276" y="2376884"/>
                    <a:pt x="5526852" y="2461815"/>
                    <a:pt x="5545228" y="2544039"/>
                  </a:cubicBezTo>
                  <a:cubicBezTo>
                    <a:pt x="5587618" y="2547936"/>
                    <a:pt x="5620200" y="2582827"/>
                    <a:pt x="5620200" y="2625073"/>
                  </a:cubicBezTo>
                  <a:cubicBezTo>
                    <a:pt x="5620200" y="2654038"/>
                    <a:pt x="5604885" y="2679546"/>
                    <a:pt x="5580822" y="2693134"/>
                  </a:cubicBezTo>
                  <a:lnTo>
                    <a:pt x="5639933" y="2921877"/>
                  </a:lnTo>
                  <a:cubicBezTo>
                    <a:pt x="5681788" y="2924102"/>
                    <a:pt x="5714646" y="2957890"/>
                    <a:pt x="5714645" y="2999092"/>
                  </a:cubicBezTo>
                  <a:cubicBezTo>
                    <a:pt x="5714646" y="3027159"/>
                    <a:pt x="5699400" y="3051785"/>
                    <a:pt x="5675744" y="3064435"/>
                  </a:cubicBezTo>
                  <a:cubicBezTo>
                    <a:pt x="5702796" y="3176067"/>
                    <a:pt x="5726345" y="3290156"/>
                    <a:pt x="5740390" y="3411700"/>
                  </a:cubicBezTo>
                  <a:cubicBezTo>
                    <a:pt x="5778088" y="3416487"/>
                    <a:pt x="5806569" y="3448043"/>
                    <a:pt x="5806569" y="3486027"/>
                  </a:cubicBezTo>
                  <a:cubicBezTo>
                    <a:pt x="5806569" y="3519454"/>
                    <a:pt x="5784513" y="3547902"/>
                    <a:pt x="5753453" y="3557807"/>
                  </a:cubicBezTo>
                  <a:cubicBezTo>
                    <a:pt x="5757134" y="3618644"/>
                    <a:pt x="5758308" y="3681582"/>
                    <a:pt x="5755411" y="3747120"/>
                  </a:cubicBezTo>
                  <a:cubicBezTo>
                    <a:pt x="5790677" y="3752787"/>
                    <a:pt x="5816927" y="3782776"/>
                    <a:pt x="5816926" y="3818691"/>
                  </a:cubicBezTo>
                  <a:cubicBezTo>
                    <a:pt x="5816927" y="3857470"/>
                    <a:pt x="5786322" y="3889342"/>
                    <a:pt x="5747079" y="3891888"/>
                  </a:cubicBezTo>
                  <a:lnTo>
                    <a:pt x="5726229" y="4056264"/>
                  </a:lnTo>
                  <a:cubicBezTo>
                    <a:pt x="5757341" y="4059727"/>
                    <a:pt x="5781021" y="4085578"/>
                    <a:pt x="5781022" y="4116772"/>
                  </a:cubicBezTo>
                  <a:cubicBezTo>
                    <a:pt x="5781021" y="4151247"/>
                    <a:pt x="5752100" y="4179194"/>
                    <a:pt x="5716423" y="4179194"/>
                  </a:cubicBezTo>
                  <a:lnTo>
                    <a:pt x="5702807" y="4176538"/>
                  </a:lnTo>
                  <a:cubicBezTo>
                    <a:pt x="5699504" y="4199634"/>
                    <a:pt x="5694423" y="4222744"/>
                    <a:pt x="5688978" y="4246179"/>
                  </a:cubicBezTo>
                  <a:lnTo>
                    <a:pt x="5699430" y="4175879"/>
                  </a:lnTo>
                  <a:cubicBezTo>
                    <a:pt x="5671860" y="4169638"/>
                    <a:pt x="5651824" y="4145467"/>
                    <a:pt x="5651824" y="4116772"/>
                  </a:cubicBezTo>
                  <a:cubicBezTo>
                    <a:pt x="5651823" y="4082298"/>
                    <a:pt x="5680746" y="4054351"/>
                    <a:pt x="5716423" y="4054351"/>
                  </a:cubicBezTo>
                  <a:cubicBezTo>
                    <a:pt x="5716448" y="4054356"/>
                    <a:pt x="5716471" y="4054360"/>
                    <a:pt x="5716497" y="4054365"/>
                  </a:cubicBezTo>
                  <a:cubicBezTo>
                    <a:pt x="5722433" y="3999202"/>
                    <a:pt x="5725678" y="3944682"/>
                    <a:pt x="5726942" y="3890845"/>
                  </a:cubicBezTo>
                  <a:cubicBezTo>
                    <a:pt x="5690226" y="3886320"/>
                    <a:pt x="5662441" y="3855641"/>
                    <a:pt x="5662441" y="3818691"/>
                  </a:cubicBezTo>
                  <a:cubicBezTo>
                    <a:pt x="5662441" y="3782295"/>
                    <a:pt x="5689399" y="3751983"/>
                    <a:pt x="5725341" y="3746850"/>
                  </a:cubicBezTo>
                  <a:cubicBezTo>
                    <a:pt x="5723640" y="3683597"/>
                    <a:pt x="5718776" y="3621346"/>
                    <a:pt x="5711920" y="3560052"/>
                  </a:cubicBezTo>
                  <a:cubicBezTo>
                    <a:pt x="5674974" y="3554673"/>
                    <a:pt x="5647295" y="3523473"/>
                    <a:pt x="5647295" y="3486028"/>
                  </a:cubicBezTo>
                  <a:cubicBezTo>
                    <a:pt x="5647294" y="3455275"/>
                    <a:pt x="5665964" y="3428736"/>
                    <a:pt x="5693175" y="3416920"/>
                  </a:cubicBezTo>
                  <a:cubicBezTo>
                    <a:pt x="5675705" y="3299660"/>
                    <a:pt x="5651629" y="3186110"/>
                    <a:pt x="5625432" y="3076019"/>
                  </a:cubicBezTo>
                  <a:cubicBezTo>
                    <a:pt x="5584264" y="3073265"/>
                    <a:pt x="5552198" y="3039797"/>
                    <a:pt x="5552198" y="2999092"/>
                  </a:cubicBezTo>
                  <a:cubicBezTo>
                    <a:pt x="5552197" y="2971440"/>
                    <a:pt x="5566998" y="2947127"/>
                    <a:pt x="5590124" y="2934385"/>
                  </a:cubicBezTo>
                  <a:cubicBezTo>
                    <a:pt x="5571192" y="2857067"/>
                    <a:pt x="5551354" y="2781680"/>
                    <a:pt x="5532671" y="2708005"/>
                  </a:cubicBezTo>
                  <a:cubicBezTo>
                    <a:pt x="5485764" y="2707537"/>
                    <a:pt x="5447978" y="2670569"/>
                    <a:pt x="5447978" y="2625074"/>
                  </a:cubicBezTo>
                  <a:cubicBezTo>
                    <a:pt x="5447977" y="2592849"/>
                    <a:pt x="5466935" y="2564904"/>
                    <a:pt x="5495098" y="2551970"/>
                  </a:cubicBezTo>
                  <a:cubicBezTo>
                    <a:pt x="5474867" y="2466887"/>
                    <a:pt x="5458379" y="2384052"/>
                    <a:pt x="5447363" y="2303536"/>
                  </a:cubicBezTo>
                  <a:cubicBezTo>
                    <a:pt x="5392416" y="2303335"/>
                    <a:pt x="5347977" y="2260195"/>
                    <a:pt x="5347977" y="2207027"/>
                  </a:cubicBezTo>
                  <a:cubicBezTo>
                    <a:pt x="5347976" y="2158500"/>
                    <a:pt x="5384994" y="2118329"/>
                    <a:pt x="5433484" y="2113225"/>
                  </a:cubicBezTo>
                  <a:cubicBezTo>
                    <a:pt x="5430925" y="2011527"/>
                    <a:pt x="5442909" y="1913764"/>
                    <a:pt x="5473394" y="1819757"/>
                  </a:cubicBezTo>
                  <a:cubicBezTo>
                    <a:pt x="5312624" y="1752905"/>
                    <a:pt x="5287005" y="2051358"/>
                    <a:pt x="5041708" y="2043935"/>
                  </a:cubicBezTo>
                  <a:cubicBezTo>
                    <a:pt x="5135841" y="2306090"/>
                    <a:pt x="5043443" y="2534685"/>
                    <a:pt x="4872549" y="2697210"/>
                  </a:cubicBezTo>
                  <a:cubicBezTo>
                    <a:pt x="5072200" y="2782309"/>
                    <a:pt x="5213781" y="2918035"/>
                    <a:pt x="5223556" y="3088318"/>
                  </a:cubicBezTo>
                  <a:cubicBezTo>
                    <a:pt x="5476625" y="3289275"/>
                    <a:pt x="5468542" y="3648124"/>
                    <a:pt x="5444787" y="3783661"/>
                  </a:cubicBezTo>
                  <a:cubicBezTo>
                    <a:pt x="5432351" y="3931224"/>
                    <a:pt x="5443814" y="4062144"/>
                    <a:pt x="5470515" y="4182928"/>
                  </a:cubicBezTo>
                  <a:lnTo>
                    <a:pt x="5472725" y="4188923"/>
                  </a:lnTo>
                  <a:cubicBezTo>
                    <a:pt x="5472475" y="4188734"/>
                    <a:pt x="5472220" y="4188543"/>
                    <a:pt x="5471927" y="4188410"/>
                  </a:cubicBezTo>
                  <a:cubicBezTo>
                    <a:pt x="5542749" y="4521812"/>
                    <a:pt x="5722007" y="4780169"/>
                    <a:pt x="5805040" y="5105036"/>
                  </a:cubicBezTo>
                  <a:cubicBezTo>
                    <a:pt x="5813712" y="5177521"/>
                    <a:pt x="5674899" y="5190459"/>
                    <a:pt x="5609829" y="5233172"/>
                  </a:cubicBezTo>
                  <a:lnTo>
                    <a:pt x="5661197" y="5489434"/>
                  </a:lnTo>
                  <a:lnTo>
                    <a:pt x="5553951" y="5618083"/>
                  </a:lnTo>
                  <a:lnTo>
                    <a:pt x="5568733" y="5777735"/>
                  </a:lnTo>
                  <a:lnTo>
                    <a:pt x="5424895" y="5927221"/>
                  </a:lnTo>
                  <a:cubicBezTo>
                    <a:pt x="5431746" y="6101625"/>
                    <a:pt x="5531062" y="6286704"/>
                    <a:pt x="5445440" y="6450428"/>
                  </a:cubicBezTo>
                  <a:cubicBezTo>
                    <a:pt x="5359827" y="6614153"/>
                    <a:pt x="4778439" y="6579479"/>
                    <a:pt x="4551589" y="6792115"/>
                  </a:cubicBezTo>
                  <a:cubicBezTo>
                    <a:pt x="4324741" y="7004750"/>
                    <a:pt x="4395774" y="7587926"/>
                    <a:pt x="4084347" y="7726244"/>
                  </a:cubicBezTo>
                  <a:cubicBezTo>
                    <a:pt x="3772918" y="7864561"/>
                    <a:pt x="2873860" y="7786540"/>
                    <a:pt x="2683023" y="7622018"/>
                  </a:cubicBezTo>
                  <a:cubicBezTo>
                    <a:pt x="2492185" y="7457495"/>
                    <a:pt x="2548127" y="7222779"/>
                    <a:pt x="2486484" y="6834826"/>
                  </a:cubicBezTo>
                  <a:cubicBezTo>
                    <a:pt x="2460115" y="6696112"/>
                    <a:pt x="2435218" y="6606345"/>
                    <a:pt x="2409723" y="6520469"/>
                  </a:cubicBezTo>
                  <a:lnTo>
                    <a:pt x="2380394" y="6519637"/>
                  </a:lnTo>
                  <a:cubicBezTo>
                    <a:pt x="2401971" y="6546638"/>
                    <a:pt x="2413100" y="6581924"/>
                    <a:pt x="2409298" y="6619126"/>
                  </a:cubicBezTo>
                  <a:cubicBezTo>
                    <a:pt x="2403994" y="6671036"/>
                    <a:pt x="2370978" y="6713326"/>
                    <a:pt x="2325744" y="6730697"/>
                  </a:cubicBezTo>
                  <a:cubicBezTo>
                    <a:pt x="2379359" y="6752909"/>
                    <a:pt x="2413561" y="6808949"/>
                    <a:pt x="2407302" y="6870188"/>
                  </a:cubicBezTo>
                  <a:lnTo>
                    <a:pt x="2407301" y="6870188"/>
                  </a:lnTo>
                  <a:cubicBezTo>
                    <a:pt x="2402373" y="6918418"/>
                    <a:pt x="2373529" y="6958340"/>
                    <a:pt x="2332665" y="6976958"/>
                  </a:cubicBezTo>
                  <a:cubicBezTo>
                    <a:pt x="2411073" y="8157555"/>
                    <a:pt x="2619325" y="9328809"/>
                    <a:pt x="2557289" y="10519514"/>
                  </a:cubicBezTo>
                  <a:cubicBezTo>
                    <a:pt x="2494341" y="11727732"/>
                    <a:pt x="1967568" y="13323113"/>
                    <a:pt x="927272" y="14334411"/>
                  </a:cubicBezTo>
                  <a:cubicBezTo>
                    <a:pt x="1205565" y="13079465"/>
                    <a:pt x="1205566" y="11263802"/>
                    <a:pt x="1165810" y="10479462"/>
                  </a:cubicBezTo>
                  <a:cubicBezTo>
                    <a:pt x="1126053" y="9695120"/>
                    <a:pt x="1540185" y="8780614"/>
                    <a:pt x="1553436" y="8276636"/>
                  </a:cubicBezTo>
                  <a:cubicBezTo>
                    <a:pt x="1566689" y="7772657"/>
                    <a:pt x="1560063" y="7248650"/>
                    <a:pt x="1742282" y="6914888"/>
                  </a:cubicBezTo>
                  <a:lnTo>
                    <a:pt x="1747311" y="6914974"/>
                  </a:lnTo>
                  <a:cubicBezTo>
                    <a:pt x="1712121" y="6888273"/>
                    <a:pt x="1692723" y="6843984"/>
                    <a:pt x="1697567" y="6796584"/>
                  </a:cubicBezTo>
                  <a:cubicBezTo>
                    <a:pt x="1702871" y="6744669"/>
                    <a:pt x="1735886" y="6702380"/>
                    <a:pt x="1781122" y="6685010"/>
                  </a:cubicBezTo>
                  <a:cubicBezTo>
                    <a:pt x="1727506" y="6662798"/>
                    <a:pt x="1693304" y="6606757"/>
                    <a:pt x="1699561" y="6545521"/>
                  </a:cubicBezTo>
                  <a:cubicBezTo>
                    <a:pt x="1702026" y="6521408"/>
                    <a:pt x="1710468" y="6499374"/>
                    <a:pt x="1724895" y="6481899"/>
                  </a:cubicBezTo>
                  <a:cubicBezTo>
                    <a:pt x="1559389" y="6333452"/>
                    <a:pt x="1202629" y="5689801"/>
                    <a:pt x="1143161" y="5199090"/>
                  </a:cubicBezTo>
                  <a:cubicBezTo>
                    <a:pt x="1082898" y="4701798"/>
                    <a:pt x="1095350" y="3886745"/>
                    <a:pt x="1369564" y="3504183"/>
                  </a:cubicBezTo>
                  <a:lnTo>
                    <a:pt x="1342701" y="3497288"/>
                  </a:lnTo>
                  <a:cubicBezTo>
                    <a:pt x="1342506" y="3500802"/>
                    <a:pt x="1341439" y="3504061"/>
                    <a:pt x="1340305" y="3507311"/>
                  </a:cubicBezTo>
                  <a:cubicBezTo>
                    <a:pt x="1292921" y="3643011"/>
                    <a:pt x="1143604" y="3713720"/>
                    <a:pt x="1006794" y="3665240"/>
                  </a:cubicBezTo>
                  <a:cubicBezTo>
                    <a:pt x="869983" y="3616757"/>
                    <a:pt x="797486" y="3467449"/>
                    <a:pt x="844869" y="3331747"/>
                  </a:cubicBezTo>
                  <a:lnTo>
                    <a:pt x="858748" y="3305570"/>
                  </a:lnTo>
                  <a:cubicBezTo>
                    <a:pt x="837363" y="3294855"/>
                    <a:pt x="817309" y="3282175"/>
                    <a:pt x="797670" y="3269098"/>
                  </a:cubicBezTo>
                  <a:cubicBezTo>
                    <a:pt x="756630" y="3395284"/>
                    <a:pt x="786603" y="3568218"/>
                    <a:pt x="932956" y="3742254"/>
                  </a:cubicBezTo>
                  <a:cubicBezTo>
                    <a:pt x="724570" y="3599057"/>
                    <a:pt x="708932" y="3417656"/>
                    <a:pt x="740451" y="3277282"/>
                  </a:cubicBezTo>
                  <a:cubicBezTo>
                    <a:pt x="736790" y="3255674"/>
                    <a:pt x="733047" y="3237861"/>
                    <a:pt x="728929" y="3223524"/>
                  </a:cubicBezTo>
                  <a:lnTo>
                    <a:pt x="682854" y="3192978"/>
                  </a:lnTo>
                  <a:cubicBezTo>
                    <a:pt x="659340" y="3239103"/>
                    <a:pt x="642973" y="3356650"/>
                    <a:pt x="644199" y="3427713"/>
                  </a:cubicBezTo>
                  <a:cubicBezTo>
                    <a:pt x="591282" y="3307236"/>
                    <a:pt x="588829" y="3215439"/>
                    <a:pt x="607162" y="3129117"/>
                  </a:cubicBezTo>
                  <a:lnTo>
                    <a:pt x="519332" y="3050951"/>
                  </a:lnTo>
                  <a:lnTo>
                    <a:pt x="478429" y="3085820"/>
                  </a:lnTo>
                  <a:lnTo>
                    <a:pt x="488849" y="3023541"/>
                  </a:lnTo>
                  <a:cubicBezTo>
                    <a:pt x="271373" y="2801268"/>
                    <a:pt x="128257" y="2536552"/>
                    <a:pt x="57431" y="2289594"/>
                  </a:cubicBezTo>
                  <a:cubicBezTo>
                    <a:pt x="-84463" y="1794856"/>
                    <a:pt x="24723" y="966554"/>
                    <a:pt x="518204" y="535747"/>
                  </a:cubicBezTo>
                  <a:cubicBezTo>
                    <a:pt x="815063" y="276592"/>
                    <a:pt x="1246011" y="65865"/>
                    <a:pt x="1647711" y="12874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任意多边形 111"/>
            <p:cNvSpPr/>
            <p:nvPr/>
          </p:nvSpPr>
          <p:spPr>
            <a:xfrm rot="905361">
              <a:off x="2504500" y="1748461"/>
              <a:ext cx="321850" cy="91022"/>
            </a:xfrm>
            <a:custGeom>
              <a:avLst/>
              <a:gdLst/>
              <a:ahLst/>
              <a:cxnLst/>
              <a:rect l="l" t="t" r="r" b="b"/>
              <a:pathLst>
                <a:path w="1729324" h="485470">
                  <a:moveTo>
                    <a:pt x="1092179" y="99670"/>
                  </a:moveTo>
                  <a:cubicBezTo>
                    <a:pt x="850261" y="127095"/>
                    <a:pt x="607942" y="271395"/>
                    <a:pt x="451371" y="256783"/>
                  </a:cubicBezTo>
                  <a:cubicBezTo>
                    <a:pt x="798155" y="514249"/>
                    <a:pt x="1420824" y="326076"/>
                    <a:pt x="1589902" y="330212"/>
                  </a:cubicBezTo>
                  <a:lnTo>
                    <a:pt x="1508590" y="236101"/>
                  </a:lnTo>
                  <a:cubicBezTo>
                    <a:pt x="1382336" y="108835"/>
                    <a:pt x="1237330" y="83215"/>
                    <a:pt x="1092179" y="99670"/>
                  </a:cubicBezTo>
                  <a:close/>
                  <a:moveTo>
                    <a:pt x="0" y="56161"/>
                  </a:moveTo>
                  <a:cubicBezTo>
                    <a:pt x="136297" y="171916"/>
                    <a:pt x="298160" y="198344"/>
                    <a:pt x="471572" y="178264"/>
                  </a:cubicBezTo>
                  <a:cubicBezTo>
                    <a:pt x="675960" y="116491"/>
                    <a:pt x="909983" y="2933"/>
                    <a:pt x="1144225" y="15"/>
                  </a:cubicBezTo>
                  <a:cubicBezTo>
                    <a:pt x="1385390" y="-1820"/>
                    <a:pt x="1651942" y="171679"/>
                    <a:pt x="1729324" y="394558"/>
                  </a:cubicBezTo>
                  <a:cubicBezTo>
                    <a:pt x="1458377" y="368679"/>
                    <a:pt x="581792" y="774101"/>
                    <a:pt x="0" y="56161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" name="任意多边形 112"/>
            <p:cNvSpPr/>
            <p:nvPr/>
          </p:nvSpPr>
          <p:spPr>
            <a:xfrm rot="21497307">
              <a:off x="2684796" y="1983486"/>
              <a:ext cx="71833" cy="65044"/>
            </a:xfrm>
            <a:custGeom>
              <a:avLst/>
              <a:gdLst>
                <a:gd name="connsiteX0" fmla="*/ 524435 w 524435"/>
                <a:gd name="connsiteY0" fmla="*/ 47065 h 114300"/>
                <a:gd name="connsiteX1" fmla="*/ 0 w 524435"/>
                <a:gd name="connsiteY1" fmla="*/ 0 h 114300"/>
                <a:gd name="connsiteX2" fmla="*/ 396688 w 524435"/>
                <a:gd name="connsiteY2" fmla="*/ 114300 h 114300"/>
                <a:gd name="connsiteX3" fmla="*/ 524435 w 524435"/>
                <a:gd name="connsiteY3" fmla="*/ 4706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435" h="114300">
                  <a:moveTo>
                    <a:pt x="524435" y="47065"/>
                  </a:moveTo>
                  <a:lnTo>
                    <a:pt x="0" y="0"/>
                  </a:lnTo>
                  <a:lnTo>
                    <a:pt x="396688" y="114300"/>
                  </a:lnTo>
                  <a:lnTo>
                    <a:pt x="524435" y="47065"/>
                  </a:ln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1" name="组合 50"/>
          <p:cNvGrpSpPr/>
          <p:nvPr/>
        </p:nvGrpSpPr>
        <p:grpSpPr>
          <a:xfrm>
            <a:off x="865403" y="1425703"/>
            <a:ext cx="1622334" cy="2994597"/>
            <a:chOff x="865403" y="1425703"/>
            <a:chExt cx="1622334" cy="2994597"/>
          </a:xfrm>
        </p:grpSpPr>
        <p:grpSp>
          <p:nvGrpSpPr>
            <p:cNvPr id="4" name="组合 3"/>
            <p:cNvGrpSpPr/>
            <p:nvPr/>
          </p:nvGrpSpPr>
          <p:grpSpPr>
            <a:xfrm>
              <a:off x="963462" y="2832309"/>
              <a:ext cx="818565" cy="1487447"/>
              <a:chOff x="963462" y="2832309"/>
              <a:chExt cx="818565" cy="1487447"/>
            </a:xfrm>
          </p:grpSpPr>
          <p:sp>
            <p:nvSpPr>
              <p:cNvPr id="109" name="任意多边形 108"/>
              <p:cNvSpPr/>
              <p:nvPr/>
            </p:nvSpPr>
            <p:spPr>
              <a:xfrm>
                <a:off x="963462" y="2832309"/>
                <a:ext cx="818565" cy="1087567"/>
              </a:xfrm>
              <a:custGeom>
                <a:avLst/>
                <a:gdLst/>
                <a:ahLst/>
                <a:cxnLst/>
                <a:rect l="l" t="t" r="r" b="b"/>
                <a:pathLst>
                  <a:path w="4398214" h="5843582">
                    <a:moveTo>
                      <a:pt x="3708879" y="5159936"/>
                    </a:moveTo>
                    <a:cubicBezTo>
                      <a:pt x="3709668" y="5169486"/>
                      <a:pt x="3707539" y="5183758"/>
                      <a:pt x="3702620" y="5199006"/>
                    </a:cubicBezTo>
                    <a:cubicBezTo>
                      <a:pt x="3697486" y="5214928"/>
                      <a:pt x="3690503" y="5228206"/>
                      <a:pt x="3684042" y="5235416"/>
                    </a:cubicBezTo>
                    <a:cubicBezTo>
                      <a:pt x="3683252" y="5225866"/>
                      <a:pt x="3685381" y="5211596"/>
                      <a:pt x="3690299" y="5196346"/>
                    </a:cubicBezTo>
                    <a:cubicBezTo>
                      <a:pt x="3695436" y="5180426"/>
                      <a:pt x="3702417" y="5167146"/>
                      <a:pt x="3708879" y="5159936"/>
                    </a:cubicBezTo>
                    <a:close/>
                    <a:moveTo>
                      <a:pt x="3661549" y="5110226"/>
                    </a:moveTo>
                    <a:cubicBezTo>
                      <a:pt x="3663108" y="5110156"/>
                      <a:pt x="3664612" y="5110376"/>
                      <a:pt x="3666037" y="5110912"/>
                    </a:cubicBezTo>
                    <a:lnTo>
                      <a:pt x="3666881" y="5111712"/>
                    </a:lnTo>
                    <a:cubicBezTo>
                      <a:pt x="3656151" y="5116830"/>
                      <a:pt x="3645121" y="5131110"/>
                      <a:pt x="3638140" y="5149680"/>
                    </a:cubicBezTo>
                    <a:cubicBezTo>
                      <a:pt x="3631158" y="5168250"/>
                      <a:pt x="3630049" y="5186260"/>
                      <a:pt x="3634750" y="5197178"/>
                    </a:cubicBezTo>
                    <a:cubicBezTo>
                      <a:pt x="3634310" y="5197474"/>
                      <a:pt x="3633946" y="5197360"/>
                      <a:pt x="3633588" y="5197224"/>
                    </a:cubicBezTo>
                    <a:cubicBezTo>
                      <a:pt x="3622193" y="5192942"/>
                      <a:pt x="3620221" y="5170148"/>
                      <a:pt x="3629181" y="5146312"/>
                    </a:cubicBezTo>
                    <a:cubicBezTo>
                      <a:pt x="3637021" y="5125456"/>
                      <a:pt x="3650636" y="5110714"/>
                      <a:pt x="3661549" y="5110226"/>
                    </a:cubicBezTo>
                    <a:close/>
                    <a:moveTo>
                      <a:pt x="3846837" y="5093516"/>
                    </a:moveTo>
                    <a:cubicBezTo>
                      <a:pt x="3851072" y="5102764"/>
                      <a:pt x="3862758" y="5111600"/>
                      <a:pt x="3877900" y="5116486"/>
                    </a:cubicBezTo>
                    <a:cubicBezTo>
                      <a:pt x="3893043" y="5121370"/>
                      <a:pt x="3907691" y="5121028"/>
                      <a:pt x="3916532" y="5115998"/>
                    </a:cubicBezTo>
                    <a:lnTo>
                      <a:pt x="3916576" y="5117038"/>
                    </a:lnTo>
                    <a:cubicBezTo>
                      <a:pt x="3913177" y="5127580"/>
                      <a:pt x="3894663" y="5131044"/>
                      <a:pt x="3875228" y="5124774"/>
                    </a:cubicBezTo>
                    <a:cubicBezTo>
                      <a:pt x="3855790" y="5118504"/>
                      <a:pt x="3842791" y="5104876"/>
                      <a:pt x="3846192" y="5094332"/>
                    </a:cubicBezTo>
                    <a:cubicBezTo>
                      <a:pt x="3846299" y="5094002"/>
                      <a:pt x="3846421" y="5093676"/>
                      <a:pt x="3846837" y="5093516"/>
                    </a:cubicBezTo>
                    <a:close/>
                    <a:moveTo>
                      <a:pt x="1119293" y="5091184"/>
                    </a:moveTo>
                    <a:lnTo>
                      <a:pt x="1122446" y="5125608"/>
                    </a:lnTo>
                    <a:cubicBezTo>
                      <a:pt x="1795718" y="5395862"/>
                      <a:pt x="2754964" y="5446764"/>
                      <a:pt x="3214246" y="5710214"/>
                    </a:cubicBezTo>
                    <a:lnTo>
                      <a:pt x="3239345" y="5674912"/>
                    </a:lnTo>
                    <a:cubicBezTo>
                      <a:pt x="2813291" y="5402756"/>
                      <a:pt x="1801133" y="5337680"/>
                      <a:pt x="1119293" y="5091184"/>
                    </a:cubicBezTo>
                    <a:close/>
                    <a:moveTo>
                      <a:pt x="3868666" y="5073686"/>
                    </a:moveTo>
                    <a:cubicBezTo>
                      <a:pt x="3877424" y="5074182"/>
                      <a:pt x="3888310" y="5076302"/>
                      <a:pt x="3899747" y="5079992"/>
                    </a:cubicBezTo>
                    <a:cubicBezTo>
                      <a:pt x="3915667" y="5085126"/>
                      <a:pt x="3928946" y="5092108"/>
                      <a:pt x="3936156" y="5098570"/>
                    </a:cubicBezTo>
                    <a:cubicBezTo>
                      <a:pt x="3926608" y="5099358"/>
                      <a:pt x="3912336" y="5097230"/>
                      <a:pt x="3897086" y="5092310"/>
                    </a:cubicBezTo>
                    <a:cubicBezTo>
                      <a:pt x="3881165" y="5087176"/>
                      <a:pt x="3867888" y="5080194"/>
                      <a:pt x="3860677" y="5073732"/>
                    </a:cubicBezTo>
                    <a:cubicBezTo>
                      <a:pt x="3863065" y="5073534"/>
                      <a:pt x="3865747" y="5073520"/>
                      <a:pt x="3868666" y="5073686"/>
                    </a:cubicBezTo>
                    <a:close/>
                    <a:moveTo>
                      <a:pt x="3884158" y="5033696"/>
                    </a:moveTo>
                    <a:cubicBezTo>
                      <a:pt x="3888690" y="5034052"/>
                      <a:pt x="3893498" y="5034992"/>
                      <a:pt x="3898357" y="5036560"/>
                    </a:cubicBezTo>
                    <a:cubicBezTo>
                      <a:pt x="3917793" y="5042828"/>
                      <a:pt x="3930692" y="5056766"/>
                      <a:pt x="3927168" y="5067692"/>
                    </a:cubicBezTo>
                    <a:lnTo>
                      <a:pt x="3926514" y="5068542"/>
                    </a:lnTo>
                    <a:cubicBezTo>
                      <a:pt x="3922361" y="5059036"/>
                      <a:pt x="3910729" y="5050032"/>
                      <a:pt x="3895587" y="5045148"/>
                    </a:cubicBezTo>
                    <a:cubicBezTo>
                      <a:pt x="3880444" y="5040264"/>
                      <a:pt x="3865744" y="5040772"/>
                      <a:pt x="3856820" y="5046060"/>
                    </a:cubicBezTo>
                    <a:cubicBezTo>
                      <a:pt x="3856578" y="5045676"/>
                      <a:pt x="3856673" y="5045332"/>
                      <a:pt x="3856784" y="5044988"/>
                    </a:cubicBezTo>
                    <a:cubicBezTo>
                      <a:pt x="3858546" y="5039526"/>
                      <a:pt x="3864080" y="5035852"/>
                      <a:pt x="3871603" y="5034326"/>
                    </a:cubicBezTo>
                    <a:cubicBezTo>
                      <a:pt x="3875366" y="5033564"/>
                      <a:pt x="3879624" y="5033338"/>
                      <a:pt x="3884158" y="5033696"/>
                    </a:cubicBezTo>
                    <a:close/>
                    <a:moveTo>
                      <a:pt x="3743866" y="5014982"/>
                    </a:moveTo>
                    <a:cubicBezTo>
                      <a:pt x="3734413" y="5015818"/>
                      <a:pt x="3725921" y="5022170"/>
                      <a:pt x="3722824" y="5031770"/>
                    </a:cubicBezTo>
                    <a:cubicBezTo>
                      <a:pt x="3718696" y="5044568"/>
                      <a:pt x="3725725" y="5058290"/>
                      <a:pt x="3738523" y="5062418"/>
                    </a:cubicBezTo>
                    <a:cubicBezTo>
                      <a:pt x="3751321" y="5066546"/>
                      <a:pt x="3765043" y="5059518"/>
                      <a:pt x="3769172" y="5046720"/>
                    </a:cubicBezTo>
                    <a:cubicBezTo>
                      <a:pt x="3773300" y="5033922"/>
                      <a:pt x="3766272" y="5020200"/>
                      <a:pt x="3753473" y="5016070"/>
                    </a:cubicBezTo>
                    <a:cubicBezTo>
                      <a:pt x="3750274" y="5015038"/>
                      <a:pt x="3747017" y="5014704"/>
                      <a:pt x="3743866" y="5014982"/>
                    </a:cubicBezTo>
                    <a:close/>
                    <a:moveTo>
                      <a:pt x="3853339" y="4992904"/>
                    </a:moveTo>
                    <a:cubicBezTo>
                      <a:pt x="3862551" y="4992106"/>
                      <a:pt x="3874209" y="4993852"/>
                      <a:pt x="3886127" y="4998332"/>
                    </a:cubicBezTo>
                    <a:cubicBezTo>
                      <a:pt x="3909962" y="5007294"/>
                      <a:pt x="3925811" y="5023794"/>
                      <a:pt x="3921527" y="5035188"/>
                    </a:cubicBezTo>
                    <a:lnTo>
                      <a:pt x="3920727" y="5036032"/>
                    </a:lnTo>
                    <a:cubicBezTo>
                      <a:pt x="3915609" y="5025302"/>
                      <a:pt x="3901329" y="5014272"/>
                      <a:pt x="3882759" y="5007292"/>
                    </a:cubicBezTo>
                    <a:cubicBezTo>
                      <a:pt x="3864191" y="5000310"/>
                      <a:pt x="3846179" y="4999200"/>
                      <a:pt x="3835260" y="5003902"/>
                    </a:cubicBezTo>
                    <a:cubicBezTo>
                      <a:pt x="3834964" y="5003462"/>
                      <a:pt x="3835078" y="5003098"/>
                      <a:pt x="3835215" y="5002740"/>
                    </a:cubicBezTo>
                    <a:cubicBezTo>
                      <a:pt x="3837356" y="4997042"/>
                      <a:pt x="3844125" y="4993700"/>
                      <a:pt x="3853339" y="4992904"/>
                    </a:cubicBezTo>
                    <a:close/>
                    <a:moveTo>
                      <a:pt x="3755027" y="4961874"/>
                    </a:moveTo>
                    <a:cubicBezTo>
                      <a:pt x="3759254" y="4961502"/>
                      <a:pt x="3763623" y="4961950"/>
                      <a:pt x="3767916" y="4963336"/>
                    </a:cubicBezTo>
                    <a:cubicBezTo>
                      <a:pt x="3785085" y="4968874"/>
                      <a:pt x="3794514" y="4987280"/>
                      <a:pt x="3788975" y="5004450"/>
                    </a:cubicBezTo>
                    <a:cubicBezTo>
                      <a:pt x="3786944" y="5010742"/>
                      <a:pt x="3783186" y="5015996"/>
                      <a:pt x="3778016" y="5019384"/>
                    </a:cubicBezTo>
                    <a:cubicBezTo>
                      <a:pt x="3782419" y="5018798"/>
                      <a:pt x="3787001" y="5019220"/>
                      <a:pt x="3791500" y="5020672"/>
                    </a:cubicBezTo>
                    <a:cubicBezTo>
                      <a:pt x="3808669" y="5026210"/>
                      <a:pt x="3818097" y="5044618"/>
                      <a:pt x="3812559" y="5061786"/>
                    </a:cubicBezTo>
                    <a:cubicBezTo>
                      <a:pt x="3807021" y="5078954"/>
                      <a:pt x="3788613" y="5088384"/>
                      <a:pt x="3771445" y="5082844"/>
                    </a:cubicBezTo>
                    <a:lnTo>
                      <a:pt x="3761010" y="5076990"/>
                    </a:lnTo>
                    <a:cubicBezTo>
                      <a:pt x="3762677" y="5082290"/>
                      <a:pt x="3762473" y="5088064"/>
                      <a:pt x="3760654" y="5093704"/>
                    </a:cubicBezTo>
                    <a:cubicBezTo>
                      <a:pt x="3755115" y="5110874"/>
                      <a:pt x="3736707" y="5120302"/>
                      <a:pt x="3719539" y="5114764"/>
                    </a:cubicBezTo>
                    <a:cubicBezTo>
                      <a:pt x="3702369" y="5109224"/>
                      <a:pt x="3692941" y="5090816"/>
                      <a:pt x="3698479" y="5073648"/>
                    </a:cubicBezTo>
                    <a:cubicBezTo>
                      <a:pt x="3700594" y="5067094"/>
                      <a:pt x="3704584" y="5061666"/>
                      <a:pt x="3710032" y="5058248"/>
                    </a:cubicBezTo>
                    <a:cubicBezTo>
                      <a:pt x="3704844" y="5059788"/>
                      <a:pt x="3699222" y="5059548"/>
                      <a:pt x="3693727" y="5057776"/>
                    </a:cubicBezTo>
                    <a:cubicBezTo>
                      <a:pt x="3676559" y="5052238"/>
                      <a:pt x="3667129" y="5033830"/>
                      <a:pt x="3672669" y="5016662"/>
                    </a:cubicBezTo>
                    <a:cubicBezTo>
                      <a:pt x="3678206" y="4999492"/>
                      <a:pt x="3696613" y="4990064"/>
                      <a:pt x="3713782" y="4995602"/>
                    </a:cubicBezTo>
                    <a:cubicBezTo>
                      <a:pt x="3719459" y="4997432"/>
                      <a:pt x="3724287" y="5000670"/>
                      <a:pt x="3727616" y="5005160"/>
                    </a:cubicBezTo>
                    <a:cubicBezTo>
                      <a:pt x="3724779" y="4998814"/>
                      <a:pt x="3724510" y="4991498"/>
                      <a:pt x="3726802" y="4984394"/>
                    </a:cubicBezTo>
                    <a:cubicBezTo>
                      <a:pt x="3730955" y="4971518"/>
                      <a:pt x="3742347" y="4962994"/>
                      <a:pt x="3755027" y="4961874"/>
                    </a:cubicBezTo>
                    <a:close/>
                    <a:moveTo>
                      <a:pt x="3756279" y="4954026"/>
                    </a:moveTo>
                    <a:cubicBezTo>
                      <a:pt x="3742304" y="4955262"/>
                      <a:pt x="3729748" y="4964654"/>
                      <a:pt x="3725171" y="4978844"/>
                    </a:cubicBezTo>
                    <a:cubicBezTo>
                      <a:pt x="3722645" y="4986674"/>
                      <a:pt x="3722944" y="4994738"/>
                      <a:pt x="3726068" y="5001730"/>
                    </a:cubicBezTo>
                    <a:cubicBezTo>
                      <a:pt x="3722400" y="4996782"/>
                      <a:pt x="3717078" y="4993214"/>
                      <a:pt x="3710823" y="4991198"/>
                    </a:cubicBezTo>
                    <a:cubicBezTo>
                      <a:pt x="3691902" y="4985094"/>
                      <a:pt x="3671614" y="4995484"/>
                      <a:pt x="3665510" y="5014406"/>
                    </a:cubicBezTo>
                    <a:cubicBezTo>
                      <a:pt x="3659407" y="5033328"/>
                      <a:pt x="3669798" y="5053616"/>
                      <a:pt x="3688719" y="5059720"/>
                    </a:cubicBezTo>
                    <a:cubicBezTo>
                      <a:pt x="3694775" y="5061672"/>
                      <a:pt x="3700970" y="5061936"/>
                      <a:pt x="3706690" y="5060240"/>
                    </a:cubicBezTo>
                    <a:cubicBezTo>
                      <a:pt x="3700685" y="5064008"/>
                      <a:pt x="3696288" y="5069988"/>
                      <a:pt x="3693959" y="5077212"/>
                    </a:cubicBezTo>
                    <a:cubicBezTo>
                      <a:pt x="3687854" y="5096134"/>
                      <a:pt x="3698246" y="5116420"/>
                      <a:pt x="3717167" y="5122524"/>
                    </a:cubicBezTo>
                    <a:cubicBezTo>
                      <a:pt x="3736089" y="5128628"/>
                      <a:pt x="3756376" y="5118236"/>
                      <a:pt x="3762480" y="5099316"/>
                    </a:cubicBezTo>
                    <a:cubicBezTo>
                      <a:pt x="3764485" y="5093100"/>
                      <a:pt x="3764709" y="5086736"/>
                      <a:pt x="3762871" y="5080896"/>
                    </a:cubicBezTo>
                    <a:lnTo>
                      <a:pt x="3774371" y="5087348"/>
                    </a:lnTo>
                    <a:cubicBezTo>
                      <a:pt x="3793293" y="5093452"/>
                      <a:pt x="3813581" y="5083060"/>
                      <a:pt x="3819684" y="5064140"/>
                    </a:cubicBezTo>
                    <a:cubicBezTo>
                      <a:pt x="3825788" y="5045218"/>
                      <a:pt x="3815397" y="5024930"/>
                      <a:pt x="3796475" y="5018826"/>
                    </a:cubicBezTo>
                    <a:cubicBezTo>
                      <a:pt x="3791517" y="5017226"/>
                      <a:pt x="3786467" y="5016760"/>
                      <a:pt x="3781614" y="5017406"/>
                    </a:cubicBezTo>
                    <a:cubicBezTo>
                      <a:pt x="3787313" y="5013672"/>
                      <a:pt x="3791455" y="5007884"/>
                      <a:pt x="3793692" y="5000948"/>
                    </a:cubicBezTo>
                    <a:cubicBezTo>
                      <a:pt x="3799796" y="4982026"/>
                      <a:pt x="3789404" y="4961740"/>
                      <a:pt x="3770484" y="4955636"/>
                    </a:cubicBezTo>
                    <a:cubicBezTo>
                      <a:pt x="3765753" y="4954110"/>
                      <a:pt x="3760937" y="4953616"/>
                      <a:pt x="3756279" y="4954026"/>
                    </a:cubicBezTo>
                    <a:close/>
                    <a:moveTo>
                      <a:pt x="1106697" y="4953694"/>
                    </a:moveTo>
                    <a:lnTo>
                      <a:pt x="1110737" y="4997798"/>
                    </a:lnTo>
                    <a:cubicBezTo>
                      <a:pt x="1810346" y="5269356"/>
                      <a:pt x="2706531" y="5309364"/>
                      <a:pt x="3291878" y="5602236"/>
                    </a:cubicBezTo>
                    <a:cubicBezTo>
                      <a:pt x="3301523" y="5589318"/>
                      <a:pt x="3311168" y="5576242"/>
                      <a:pt x="3320868" y="5562870"/>
                    </a:cubicBezTo>
                    <a:cubicBezTo>
                      <a:pt x="2716678" y="5288080"/>
                      <a:pt x="1829621" y="5197152"/>
                      <a:pt x="1106697" y="4953694"/>
                    </a:cubicBezTo>
                    <a:close/>
                    <a:moveTo>
                      <a:pt x="3614583" y="4918690"/>
                    </a:moveTo>
                    <a:cubicBezTo>
                      <a:pt x="3623796" y="4917892"/>
                      <a:pt x="3635454" y="4919640"/>
                      <a:pt x="3647370" y="4924120"/>
                    </a:cubicBezTo>
                    <a:cubicBezTo>
                      <a:pt x="3671206" y="4933080"/>
                      <a:pt x="3687054" y="4949580"/>
                      <a:pt x="3682772" y="4960974"/>
                    </a:cubicBezTo>
                    <a:lnTo>
                      <a:pt x="3681971" y="4961820"/>
                    </a:lnTo>
                    <a:cubicBezTo>
                      <a:pt x="3676854" y="4951090"/>
                      <a:pt x="3662573" y="4940060"/>
                      <a:pt x="3644003" y="4933078"/>
                    </a:cubicBezTo>
                    <a:cubicBezTo>
                      <a:pt x="3625434" y="4926096"/>
                      <a:pt x="3607423" y="4924988"/>
                      <a:pt x="3596503" y="4929690"/>
                    </a:cubicBezTo>
                    <a:cubicBezTo>
                      <a:pt x="3596208" y="4929248"/>
                      <a:pt x="3596322" y="4928884"/>
                      <a:pt x="3596458" y="4928526"/>
                    </a:cubicBezTo>
                    <a:cubicBezTo>
                      <a:pt x="3598600" y="4922830"/>
                      <a:pt x="3605369" y="4919488"/>
                      <a:pt x="3614583" y="4918690"/>
                    </a:cubicBezTo>
                    <a:close/>
                    <a:moveTo>
                      <a:pt x="3093203" y="4900654"/>
                    </a:moveTo>
                    <a:cubicBezTo>
                      <a:pt x="3093991" y="4910204"/>
                      <a:pt x="3091863" y="4924476"/>
                      <a:pt x="3086944" y="4939724"/>
                    </a:cubicBezTo>
                    <a:cubicBezTo>
                      <a:pt x="3081808" y="4955646"/>
                      <a:pt x="3074827" y="4968924"/>
                      <a:pt x="3068365" y="4976134"/>
                    </a:cubicBezTo>
                    <a:cubicBezTo>
                      <a:pt x="3067576" y="4966584"/>
                      <a:pt x="3069705" y="4952314"/>
                      <a:pt x="3074623" y="4937064"/>
                    </a:cubicBezTo>
                    <a:cubicBezTo>
                      <a:pt x="3079760" y="4921144"/>
                      <a:pt x="3086741" y="4907864"/>
                      <a:pt x="3093203" y="4900654"/>
                    </a:cubicBezTo>
                    <a:close/>
                    <a:moveTo>
                      <a:pt x="3848653" y="4865588"/>
                    </a:moveTo>
                    <a:cubicBezTo>
                      <a:pt x="3863676" y="4867544"/>
                      <a:pt x="3873235" y="4889244"/>
                      <a:pt x="3870004" y="4914058"/>
                    </a:cubicBezTo>
                    <a:cubicBezTo>
                      <a:pt x="3866773" y="4938870"/>
                      <a:pt x="3851975" y="4957398"/>
                      <a:pt x="3836952" y="4955442"/>
                    </a:cubicBezTo>
                    <a:cubicBezTo>
                      <a:pt x="3836479" y="4955380"/>
                      <a:pt x="3836014" y="4955298"/>
                      <a:pt x="3835687" y="4954828"/>
                    </a:cubicBezTo>
                    <a:cubicBezTo>
                      <a:pt x="3846947" y="4947806"/>
                      <a:pt x="3855677" y="4931850"/>
                      <a:pt x="3858193" y="4912518"/>
                    </a:cubicBezTo>
                    <a:cubicBezTo>
                      <a:pt x="3860710" y="4893188"/>
                      <a:pt x="3856359" y="4875528"/>
                      <a:pt x="3847271" y="4865858"/>
                    </a:cubicBezTo>
                    <a:close/>
                    <a:moveTo>
                      <a:pt x="3831057" y="4856548"/>
                    </a:moveTo>
                    <a:cubicBezTo>
                      <a:pt x="3841600" y="4859950"/>
                      <a:pt x="3845064" y="4878462"/>
                      <a:pt x="3838793" y="4897900"/>
                    </a:cubicBezTo>
                    <a:cubicBezTo>
                      <a:pt x="3832524" y="4917336"/>
                      <a:pt x="3818895" y="4930336"/>
                      <a:pt x="3808352" y="4926934"/>
                    </a:cubicBezTo>
                    <a:cubicBezTo>
                      <a:pt x="3808020" y="4926826"/>
                      <a:pt x="3807696" y="4926706"/>
                      <a:pt x="3807536" y="4926288"/>
                    </a:cubicBezTo>
                    <a:cubicBezTo>
                      <a:pt x="3816784" y="4922054"/>
                      <a:pt x="3825621" y="4910368"/>
                      <a:pt x="3830505" y="4895224"/>
                    </a:cubicBezTo>
                    <a:cubicBezTo>
                      <a:pt x="3835390" y="4880082"/>
                      <a:pt x="3835047" y="4865436"/>
                      <a:pt x="3830017" y="4856594"/>
                    </a:cubicBezTo>
                    <a:close/>
                    <a:moveTo>
                      <a:pt x="3045873" y="4850944"/>
                    </a:moveTo>
                    <a:cubicBezTo>
                      <a:pt x="3047432" y="4850874"/>
                      <a:pt x="3048936" y="4851094"/>
                      <a:pt x="3050361" y="4851630"/>
                    </a:cubicBezTo>
                    <a:lnTo>
                      <a:pt x="3051205" y="4852430"/>
                    </a:lnTo>
                    <a:cubicBezTo>
                      <a:pt x="3040475" y="4857548"/>
                      <a:pt x="3029445" y="4871828"/>
                      <a:pt x="3022464" y="4890398"/>
                    </a:cubicBezTo>
                    <a:cubicBezTo>
                      <a:pt x="3015483" y="4908968"/>
                      <a:pt x="3014373" y="4926978"/>
                      <a:pt x="3019074" y="4937896"/>
                    </a:cubicBezTo>
                    <a:cubicBezTo>
                      <a:pt x="3018633" y="4938192"/>
                      <a:pt x="3018271" y="4938078"/>
                      <a:pt x="3017912" y="4937942"/>
                    </a:cubicBezTo>
                    <a:cubicBezTo>
                      <a:pt x="3006518" y="4933660"/>
                      <a:pt x="3004545" y="4910866"/>
                      <a:pt x="3013505" y="4887030"/>
                    </a:cubicBezTo>
                    <a:cubicBezTo>
                      <a:pt x="3021346" y="4866174"/>
                      <a:pt x="3034959" y="4851432"/>
                      <a:pt x="3045873" y="4850944"/>
                    </a:cubicBezTo>
                    <a:close/>
                    <a:moveTo>
                      <a:pt x="3810160" y="4844490"/>
                    </a:moveTo>
                    <a:cubicBezTo>
                      <a:pt x="3810949" y="4854038"/>
                      <a:pt x="3808821" y="4868310"/>
                      <a:pt x="3803901" y="4883560"/>
                    </a:cubicBezTo>
                    <a:cubicBezTo>
                      <a:pt x="3798974" y="4898836"/>
                      <a:pt x="3792348" y="4911678"/>
                      <a:pt x="3786048" y="4919010"/>
                    </a:cubicBezTo>
                    <a:cubicBezTo>
                      <a:pt x="3811149" y="4928928"/>
                      <a:pt x="3824451" y="4956822"/>
                      <a:pt x="3816032" y="4982920"/>
                    </a:cubicBezTo>
                    <a:cubicBezTo>
                      <a:pt x="3812802" y="4992940"/>
                      <a:pt x="3806817" y="5001302"/>
                      <a:pt x="3798584" y="5006696"/>
                    </a:cubicBezTo>
                    <a:cubicBezTo>
                      <a:pt x="3805593" y="5005764"/>
                      <a:pt x="3812891" y="5006438"/>
                      <a:pt x="3820053" y="5008748"/>
                    </a:cubicBezTo>
                    <a:cubicBezTo>
                      <a:pt x="3847388" y="5017566"/>
                      <a:pt x="3862401" y="5046874"/>
                      <a:pt x="3853582" y="5074208"/>
                    </a:cubicBezTo>
                    <a:cubicBezTo>
                      <a:pt x="3846976" y="5094688"/>
                      <a:pt x="3828870" y="5108250"/>
                      <a:pt x="3808709" y="5110050"/>
                    </a:cubicBezTo>
                    <a:cubicBezTo>
                      <a:pt x="3813651" y="5122276"/>
                      <a:pt x="3827657" y="5133582"/>
                      <a:pt x="3846017" y="5139504"/>
                    </a:cubicBezTo>
                    <a:cubicBezTo>
                      <a:pt x="3864570" y="5145490"/>
                      <a:pt x="3882727" y="5144416"/>
                      <a:pt x="3893887" y="5137236"/>
                    </a:cubicBezTo>
                    <a:lnTo>
                      <a:pt x="3893900" y="5138642"/>
                    </a:lnTo>
                    <a:cubicBezTo>
                      <a:pt x="3889249" y="5153060"/>
                      <a:pt x="3866174" y="5158522"/>
                      <a:pt x="3842361" y="5150840"/>
                    </a:cubicBezTo>
                    <a:cubicBezTo>
                      <a:pt x="3818548" y="5143158"/>
                      <a:pt x="3803014" y="5125242"/>
                      <a:pt x="3807664" y="5110824"/>
                    </a:cubicBezTo>
                    <a:cubicBezTo>
                      <a:pt x="3807768" y="5110506"/>
                      <a:pt x="3807880" y="5110190"/>
                      <a:pt x="3808228" y="5110058"/>
                    </a:cubicBezTo>
                    <a:cubicBezTo>
                      <a:pt x="3801630" y="5110628"/>
                      <a:pt x="3794816" y="5109898"/>
                      <a:pt x="3788121" y="5107738"/>
                    </a:cubicBezTo>
                    <a:lnTo>
                      <a:pt x="3771507" y="5098418"/>
                    </a:lnTo>
                    <a:cubicBezTo>
                      <a:pt x="3774162" y="5106854"/>
                      <a:pt x="3773836" y="5116046"/>
                      <a:pt x="3770940" y="5125028"/>
                    </a:cubicBezTo>
                    <a:cubicBezTo>
                      <a:pt x="3769174" y="5130502"/>
                      <a:pt x="3766586" y="5135482"/>
                      <a:pt x="3763161" y="5139732"/>
                    </a:cubicBezTo>
                    <a:cubicBezTo>
                      <a:pt x="3776898" y="5143284"/>
                      <a:pt x="3785324" y="5164004"/>
                      <a:pt x="3782262" y="5187518"/>
                    </a:cubicBezTo>
                    <a:cubicBezTo>
                      <a:pt x="3779030" y="5212332"/>
                      <a:pt x="3764234" y="5230860"/>
                      <a:pt x="3749210" y="5228904"/>
                    </a:cubicBezTo>
                    <a:cubicBezTo>
                      <a:pt x="3748738" y="5228842"/>
                      <a:pt x="3748271" y="5228760"/>
                      <a:pt x="3747945" y="5228290"/>
                    </a:cubicBezTo>
                    <a:cubicBezTo>
                      <a:pt x="3759204" y="5221268"/>
                      <a:pt x="3767935" y="5205312"/>
                      <a:pt x="3770451" y="5185982"/>
                    </a:cubicBezTo>
                    <a:cubicBezTo>
                      <a:pt x="3772755" y="5168286"/>
                      <a:pt x="3769304" y="5151994"/>
                      <a:pt x="3761460" y="5142152"/>
                    </a:cubicBezTo>
                    <a:cubicBezTo>
                      <a:pt x="3754616" y="5150574"/>
                      <a:pt x="3745261" y="5156516"/>
                      <a:pt x="3734890" y="5159216"/>
                    </a:cubicBezTo>
                    <a:cubicBezTo>
                      <a:pt x="3744845" y="5163076"/>
                      <a:pt x="3747933" y="5181078"/>
                      <a:pt x="3741846" y="5199948"/>
                    </a:cubicBezTo>
                    <a:cubicBezTo>
                      <a:pt x="3735577" y="5219384"/>
                      <a:pt x="3721948" y="5232384"/>
                      <a:pt x="3711405" y="5228984"/>
                    </a:cubicBezTo>
                    <a:cubicBezTo>
                      <a:pt x="3711073" y="5228876"/>
                      <a:pt x="3710749" y="5228754"/>
                      <a:pt x="3710588" y="5228338"/>
                    </a:cubicBezTo>
                    <a:cubicBezTo>
                      <a:pt x="3719836" y="5224104"/>
                      <a:pt x="3728673" y="5212418"/>
                      <a:pt x="3733557" y="5197276"/>
                    </a:cubicBezTo>
                    <a:cubicBezTo>
                      <a:pt x="3738298" y="5182578"/>
                      <a:pt x="3738114" y="5168348"/>
                      <a:pt x="3733392" y="5159496"/>
                    </a:cubicBezTo>
                    <a:cubicBezTo>
                      <a:pt x="3724490" y="5161802"/>
                      <a:pt x="3714869" y="5161586"/>
                      <a:pt x="3705479" y="5158556"/>
                    </a:cubicBezTo>
                    <a:cubicBezTo>
                      <a:pt x="3697244" y="5155900"/>
                      <a:pt x="3690128" y="5151384"/>
                      <a:pt x="3684613" y="5145458"/>
                    </a:cubicBezTo>
                    <a:cubicBezTo>
                      <a:pt x="3675979" y="5150224"/>
                      <a:pt x="3668182" y="5161054"/>
                      <a:pt x="3663759" y="5174764"/>
                    </a:cubicBezTo>
                    <a:cubicBezTo>
                      <a:pt x="3658875" y="5189906"/>
                      <a:pt x="3659384" y="5204606"/>
                      <a:pt x="3664672" y="5213530"/>
                    </a:cubicBezTo>
                    <a:cubicBezTo>
                      <a:pt x="3664289" y="5213770"/>
                      <a:pt x="3663942" y="5213676"/>
                      <a:pt x="3663598" y="5213566"/>
                    </a:cubicBezTo>
                    <a:cubicBezTo>
                      <a:pt x="3652675" y="5210042"/>
                      <a:pt x="3648901" y="5191430"/>
                      <a:pt x="3655171" y="5171994"/>
                    </a:cubicBezTo>
                    <a:cubicBezTo>
                      <a:pt x="3660630" y="5155068"/>
                      <a:pt x="3671904" y="5143102"/>
                      <a:pt x="3681942" y="5142654"/>
                    </a:cubicBezTo>
                    <a:cubicBezTo>
                      <a:pt x="3670561" y="5129490"/>
                      <a:pt x="3666215" y="5110874"/>
                      <a:pt x="3671950" y="5093094"/>
                    </a:cubicBezTo>
                    <a:cubicBezTo>
                      <a:pt x="3675317" y="5082658"/>
                      <a:pt x="3681669" y="5074020"/>
                      <a:pt x="3690343" y="5068576"/>
                    </a:cubicBezTo>
                    <a:cubicBezTo>
                      <a:pt x="3682081" y="5071028"/>
                      <a:pt x="3673131" y="5070646"/>
                      <a:pt x="3664383" y="5067824"/>
                    </a:cubicBezTo>
                    <a:cubicBezTo>
                      <a:pt x="3660050" y="5066426"/>
                      <a:pt x="3656026" y="5064514"/>
                      <a:pt x="3652466" y="5062006"/>
                    </a:cubicBezTo>
                    <a:cubicBezTo>
                      <a:pt x="3646277" y="5073396"/>
                      <a:pt x="3627358" y="5079964"/>
                      <a:pt x="3606167" y="5077206"/>
                    </a:cubicBezTo>
                    <a:cubicBezTo>
                      <a:pt x="3581355" y="5073974"/>
                      <a:pt x="3562827" y="5059178"/>
                      <a:pt x="3564783" y="5044154"/>
                    </a:cubicBezTo>
                    <a:cubicBezTo>
                      <a:pt x="3564844" y="5043682"/>
                      <a:pt x="3564925" y="5043216"/>
                      <a:pt x="3565397" y="5042888"/>
                    </a:cubicBezTo>
                    <a:cubicBezTo>
                      <a:pt x="3572418" y="5054148"/>
                      <a:pt x="3588375" y="5062878"/>
                      <a:pt x="3607705" y="5065396"/>
                    </a:cubicBezTo>
                    <a:cubicBezTo>
                      <a:pt x="3623401" y="5067440"/>
                      <a:pt x="3637995" y="5064954"/>
                      <a:pt x="3647963" y="5058838"/>
                    </a:cubicBezTo>
                    <a:cubicBezTo>
                      <a:pt x="3639845" y="5052546"/>
                      <a:pt x="3633967" y="5043922"/>
                      <a:pt x="3630978" y="5034268"/>
                    </a:cubicBezTo>
                    <a:cubicBezTo>
                      <a:pt x="3624107" y="5040602"/>
                      <a:pt x="3609220" y="5041778"/>
                      <a:pt x="3593748" y="5036786"/>
                    </a:cubicBezTo>
                    <a:cubicBezTo>
                      <a:pt x="3574312" y="5030518"/>
                      <a:pt x="3561312" y="5016886"/>
                      <a:pt x="3564713" y="5006346"/>
                    </a:cubicBezTo>
                    <a:cubicBezTo>
                      <a:pt x="3564819" y="5006014"/>
                      <a:pt x="3564942" y="5005690"/>
                      <a:pt x="3565357" y="5005528"/>
                    </a:cubicBezTo>
                    <a:cubicBezTo>
                      <a:pt x="3569594" y="5014776"/>
                      <a:pt x="3581279" y="5023614"/>
                      <a:pt x="3596422" y="5028498"/>
                    </a:cubicBezTo>
                    <a:cubicBezTo>
                      <a:pt x="3608926" y="5032532"/>
                      <a:pt x="3621093" y="5033002"/>
                      <a:pt x="3629857" y="5029974"/>
                    </a:cubicBezTo>
                    <a:cubicBezTo>
                      <a:pt x="3627719" y="5021616"/>
                      <a:pt x="3627839" y="5012628"/>
                      <a:pt x="3630537" y="5003838"/>
                    </a:cubicBezTo>
                    <a:cubicBezTo>
                      <a:pt x="3621147" y="5004120"/>
                      <a:pt x="3608309" y="5001952"/>
                      <a:pt x="3594690" y="4997560"/>
                    </a:cubicBezTo>
                    <a:cubicBezTo>
                      <a:pt x="3578769" y="4992426"/>
                      <a:pt x="3565492" y="4985444"/>
                      <a:pt x="3558280" y="4978982"/>
                    </a:cubicBezTo>
                    <a:cubicBezTo>
                      <a:pt x="3560667" y="4978784"/>
                      <a:pt x="3563350" y="4978768"/>
                      <a:pt x="3566270" y="4978934"/>
                    </a:cubicBezTo>
                    <a:cubicBezTo>
                      <a:pt x="3575026" y="4979430"/>
                      <a:pt x="3585914" y="4981552"/>
                      <a:pt x="3597351" y="4985240"/>
                    </a:cubicBezTo>
                    <a:cubicBezTo>
                      <a:pt x="3611534" y="4989816"/>
                      <a:pt x="3623620" y="4995856"/>
                      <a:pt x="3631097" y="5001806"/>
                    </a:cubicBezTo>
                    <a:cubicBezTo>
                      <a:pt x="3634260" y="4992188"/>
                      <a:pt x="3640017" y="4984138"/>
                      <a:pt x="3647388" y="4978222"/>
                    </a:cubicBezTo>
                    <a:cubicBezTo>
                      <a:pt x="3642309" y="4970100"/>
                      <a:pt x="3631910" y="4962890"/>
                      <a:pt x="3618935" y="4958704"/>
                    </a:cubicBezTo>
                    <a:cubicBezTo>
                      <a:pt x="3603792" y="4953820"/>
                      <a:pt x="3589090" y="4954330"/>
                      <a:pt x="3580168" y="4959618"/>
                    </a:cubicBezTo>
                    <a:cubicBezTo>
                      <a:pt x="3579926" y="4959234"/>
                      <a:pt x="3580021" y="4958888"/>
                      <a:pt x="3580132" y="4958544"/>
                    </a:cubicBezTo>
                    <a:cubicBezTo>
                      <a:pt x="3581894" y="4953082"/>
                      <a:pt x="3587428" y="4949408"/>
                      <a:pt x="3594952" y="4947882"/>
                    </a:cubicBezTo>
                    <a:cubicBezTo>
                      <a:pt x="3598713" y="4947120"/>
                      <a:pt x="3602972" y="4946894"/>
                      <a:pt x="3607505" y="4947252"/>
                    </a:cubicBezTo>
                    <a:cubicBezTo>
                      <a:pt x="3612038" y="4947608"/>
                      <a:pt x="3616846" y="4948548"/>
                      <a:pt x="3621705" y="4950114"/>
                    </a:cubicBezTo>
                    <a:cubicBezTo>
                      <a:pt x="3637983" y="4955366"/>
                      <a:pt x="3649677" y="4965998"/>
                      <a:pt x="3650838" y="4975750"/>
                    </a:cubicBezTo>
                    <a:cubicBezTo>
                      <a:pt x="3663579" y="4966686"/>
                      <a:pt x="3680286" y="4963662"/>
                      <a:pt x="3696315" y="4968832"/>
                    </a:cubicBezTo>
                    <a:cubicBezTo>
                      <a:pt x="3705351" y="4971748"/>
                      <a:pt x="3713040" y="4976902"/>
                      <a:pt x="3718340" y="4984050"/>
                    </a:cubicBezTo>
                    <a:cubicBezTo>
                      <a:pt x="3713825" y="4973946"/>
                      <a:pt x="3713394" y="4962298"/>
                      <a:pt x="3717042" y="4950988"/>
                    </a:cubicBezTo>
                    <a:cubicBezTo>
                      <a:pt x="3723655" y="4930486"/>
                      <a:pt x="3741794" y="4916916"/>
                      <a:pt x="3761982" y="4915134"/>
                    </a:cubicBezTo>
                    <a:cubicBezTo>
                      <a:pt x="3768713" y="4914540"/>
                      <a:pt x="3775669" y="4915254"/>
                      <a:pt x="3782503" y="4917460"/>
                    </a:cubicBezTo>
                    <a:lnTo>
                      <a:pt x="3785315" y="4918690"/>
                    </a:lnTo>
                    <a:cubicBezTo>
                      <a:pt x="3784724" y="4909174"/>
                      <a:pt x="3786877" y="4895484"/>
                      <a:pt x="3791581" y="4880900"/>
                    </a:cubicBezTo>
                    <a:cubicBezTo>
                      <a:pt x="3796716" y="4864978"/>
                      <a:pt x="3803698" y="4851700"/>
                      <a:pt x="3810160" y="4844490"/>
                    </a:cubicBezTo>
                    <a:close/>
                    <a:moveTo>
                      <a:pt x="3779045" y="4840560"/>
                    </a:moveTo>
                    <a:cubicBezTo>
                      <a:pt x="3780483" y="4840506"/>
                      <a:pt x="3781896" y="4840690"/>
                      <a:pt x="3783262" y="4841130"/>
                    </a:cubicBezTo>
                    <a:lnTo>
                      <a:pt x="3784112" y="4841784"/>
                    </a:lnTo>
                    <a:cubicBezTo>
                      <a:pt x="3774607" y="4845938"/>
                      <a:pt x="3765603" y="4857570"/>
                      <a:pt x="3760719" y="4872712"/>
                    </a:cubicBezTo>
                    <a:cubicBezTo>
                      <a:pt x="3755833" y="4887854"/>
                      <a:pt x="3756343" y="4902556"/>
                      <a:pt x="3761631" y="4911480"/>
                    </a:cubicBezTo>
                    <a:cubicBezTo>
                      <a:pt x="3761247" y="4911722"/>
                      <a:pt x="3760901" y="4911626"/>
                      <a:pt x="3760557" y="4911514"/>
                    </a:cubicBezTo>
                    <a:cubicBezTo>
                      <a:pt x="3749634" y="4907992"/>
                      <a:pt x="3745860" y="4889378"/>
                      <a:pt x="3752129" y="4869942"/>
                    </a:cubicBezTo>
                    <a:cubicBezTo>
                      <a:pt x="3757615" y="4852936"/>
                      <a:pt x="3768973" y="4840934"/>
                      <a:pt x="3779045" y="4840560"/>
                    </a:cubicBezTo>
                    <a:close/>
                    <a:moveTo>
                      <a:pt x="3749279" y="4836770"/>
                    </a:moveTo>
                    <a:cubicBezTo>
                      <a:pt x="3750838" y="4836700"/>
                      <a:pt x="3752343" y="4836922"/>
                      <a:pt x="3753767" y="4837458"/>
                    </a:cubicBezTo>
                    <a:lnTo>
                      <a:pt x="3754611" y="4838258"/>
                    </a:lnTo>
                    <a:cubicBezTo>
                      <a:pt x="3743881" y="4843376"/>
                      <a:pt x="3732850" y="4857656"/>
                      <a:pt x="3725869" y="4876226"/>
                    </a:cubicBezTo>
                    <a:cubicBezTo>
                      <a:pt x="3718889" y="4894794"/>
                      <a:pt x="3717780" y="4912806"/>
                      <a:pt x="3722481" y="4923724"/>
                    </a:cubicBezTo>
                    <a:cubicBezTo>
                      <a:pt x="3722040" y="4924020"/>
                      <a:pt x="3721677" y="4923906"/>
                      <a:pt x="3721318" y="4923770"/>
                    </a:cubicBezTo>
                    <a:cubicBezTo>
                      <a:pt x="3709924" y="4919486"/>
                      <a:pt x="3707951" y="4896692"/>
                      <a:pt x="3716912" y="4872858"/>
                    </a:cubicBezTo>
                    <a:cubicBezTo>
                      <a:pt x="3724752" y="4852002"/>
                      <a:pt x="3738366" y="4837260"/>
                      <a:pt x="3749279" y="4836770"/>
                    </a:cubicBezTo>
                    <a:close/>
                    <a:moveTo>
                      <a:pt x="3231160" y="4834234"/>
                    </a:moveTo>
                    <a:cubicBezTo>
                      <a:pt x="3235396" y="4843482"/>
                      <a:pt x="3247082" y="4852318"/>
                      <a:pt x="3262224" y="4857204"/>
                    </a:cubicBezTo>
                    <a:cubicBezTo>
                      <a:pt x="3277367" y="4862088"/>
                      <a:pt x="3292015" y="4861746"/>
                      <a:pt x="3300856" y="4856716"/>
                    </a:cubicBezTo>
                    <a:lnTo>
                      <a:pt x="3300900" y="4857756"/>
                    </a:lnTo>
                    <a:cubicBezTo>
                      <a:pt x="3297501" y="4868298"/>
                      <a:pt x="3278987" y="4871762"/>
                      <a:pt x="3259552" y="4865492"/>
                    </a:cubicBezTo>
                    <a:cubicBezTo>
                      <a:pt x="3240114" y="4859222"/>
                      <a:pt x="3227115" y="4845594"/>
                      <a:pt x="3230515" y="4835050"/>
                    </a:cubicBezTo>
                    <a:cubicBezTo>
                      <a:pt x="3230623" y="4834720"/>
                      <a:pt x="3230745" y="4834394"/>
                      <a:pt x="3231160" y="4834234"/>
                    </a:cubicBezTo>
                    <a:close/>
                    <a:moveTo>
                      <a:pt x="3777706" y="4821070"/>
                    </a:moveTo>
                    <a:cubicBezTo>
                      <a:pt x="3742533" y="4824176"/>
                      <a:pt x="3710930" y="4847818"/>
                      <a:pt x="3699408" y="4883538"/>
                    </a:cubicBezTo>
                    <a:cubicBezTo>
                      <a:pt x="3693052" y="4903244"/>
                      <a:pt x="3693803" y="4923536"/>
                      <a:pt x="3701669" y="4941140"/>
                    </a:cubicBezTo>
                    <a:cubicBezTo>
                      <a:pt x="3692436" y="4928686"/>
                      <a:pt x="3679040" y="4919706"/>
                      <a:pt x="3663295" y="4914628"/>
                    </a:cubicBezTo>
                    <a:cubicBezTo>
                      <a:pt x="3615670" y="4899264"/>
                      <a:pt x="3564607" y="4925418"/>
                      <a:pt x="3549245" y="4973044"/>
                    </a:cubicBezTo>
                    <a:cubicBezTo>
                      <a:pt x="3533882" y="5020670"/>
                      <a:pt x="3560036" y="5071732"/>
                      <a:pt x="3607662" y="5087094"/>
                    </a:cubicBezTo>
                    <a:cubicBezTo>
                      <a:pt x="3622903" y="5092012"/>
                      <a:pt x="3638496" y="5092676"/>
                      <a:pt x="3652892" y="5088408"/>
                    </a:cubicBezTo>
                    <a:cubicBezTo>
                      <a:pt x="3637780" y="5097890"/>
                      <a:pt x="3626711" y="5112942"/>
                      <a:pt x="3620846" y="5131124"/>
                    </a:cubicBezTo>
                    <a:cubicBezTo>
                      <a:pt x="3605483" y="5178750"/>
                      <a:pt x="3631637" y="5229812"/>
                      <a:pt x="3679263" y="5245176"/>
                    </a:cubicBezTo>
                    <a:cubicBezTo>
                      <a:pt x="3726888" y="5260538"/>
                      <a:pt x="3777951" y="5234384"/>
                      <a:pt x="3793313" y="5186758"/>
                    </a:cubicBezTo>
                    <a:cubicBezTo>
                      <a:pt x="3798360" y="5171112"/>
                      <a:pt x="3798927" y="5155094"/>
                      <a:pt x="3794301" y="5140398"/>
                    </a:cubicBezTo>
                    <a:lnTo>
                      <a:pt x="3823246" y="5156638"/>
                    </a:lnTo>
                    <a:cubicBezTo>
                      <a:pt x="3870872" y="5172000"/>
                      <a:pt x="3921934" y="5145846"/>
                      <a:pt x="3937297" y="5098220"/>
                    </a:cubicBezTo>
                    <a:cubicBezTo>
                      <a:pt x="3952659" y="5050594"/>
                      <a:pt x="3926505" y="4999532"/>
                      <a:pt x="3878880" y="4984170"/>
                    </a:cubicBezTo>
                    <a:cubicBezTo>
                      <a:pt x="3866401" y="4980144"/>
                      <a:pt x="3853688" y="4978970"/>
                      <a:pt x="3841475" y="4980596"/>
                    </a:cubicBezTo>
                    <a:cubicBezTo>
                      <a:pt x="3855818" y="4971198"/>
                      <a:pt x="3866245" y="4956626"/>
                      <a:pt x="3871875" y="4939172"/>
                    </a:cubicBezTo>
                    <a:cubicBezTo>
                      <a:pt x="3887238" y="4891546"/>
                      <a:pt x="3861084" y="4840484"/>
                      <a:pt x="3813458" y="4825120"/>
                    </a:cubicBezTo>
                    <a:cubicBezTo>
                      <a:pt x="3801552" y="4821280"/>
                      <a:pt x="3789431" y="4820034"/>
                      <a:pt x="3777706" y="4821070"/>
                    </a:cubicBezTo>
                    <a:close/>
                    <a:moveTo>
                      <a:pt x="3252990" y="4814404"/>
                    </a:moveTo>
                    <a:cubicBezTo>
                      <a:pt x="3261748" y="4814900"/>
                      <a:pt x="3272634" y="4817020"/>
                      <a:pt x="3284071" y="4820710"/>
                    </a:cubicBezTo>
                    <a:cubicBezTo>
                      <a:pt x="3299992" y="4825844"/>
                      <a:pt x="3313270" y="4832826"/>
                      <a:pt x="3320480" y="4839288"/>
                    </a:cubicBezTo>
                    <a:cubicBezTo>
                      <a:pt x="3310932" y="4840076"/>
                      <a:pt x="3296660" y="4837948"/>
                      <a:pt x="3281410" y="4833028"/>
                    </a:cubicBezTo>
                    <a:cubicBezTo>
                      <a:pt x="3265489" y="4827894"/>
                      <a:pt x="3252213" y="4820912"/>
                      <a:pt x="3245001" y="4814450"/>
                    </a:cubicBezTo>
                    <a:cubicBezTo>
                      <a:pt x="3247388" y="4814252"/>
                      <a:pt x="3250071" y="4814238"/>
                      <a:pt x="3252990" y="4814404"/>
                    </a:cubicBezTo>
                    <a:close/>
                    <a:moveTo>
                      <a:pt x="3268481" y="4774414"/>
                    </a:moveTo>
                    <a:cubicBezTo>
                      <a:pt x="3273015" y="4774770"/>
                      <a:pt x="3277822" y="4775710"/>
                      <a:pt x="3282681" y="4777278"/>
                    </a:cubicBezTo>
                    <a:cubicBezTo>
                      <a:pt x="3302117" y="4783546"/>
                      <a:pt x="3315017" y="4797484"/>
                      <a:pt x="3311492" y="4808410"/>
                    </a:cubicBezTo>
                    <a:lnTo>
                      <a:pt x="3310838" y="4809260"/>
                    </a:lnTo>
                    <a:cubicBezTo>
                      <a:pt x="3306685" y="4799754"/>
                      <a:pt x="3295053" y="4790750"/>
                      <a:pt x="3279910" y="4785866"/>
                    </a:cubicBezTo>
                    <a:cubicBezTo>
                      <a:pt x="3264768" y="4780982"/>
                      <a:pt x="3250068" y="4781490"/>
                      <a:pt x="3241143" y="4786778"/>
                    </a:cubicBezTo>
                    <a:cubicBezTo>
                      <a:pt x="3240902" y="4786394"/>
                      <a:pt x="3240997" y="4786050"/>
                      <a:pt x="3241108" y="4785706"/>
                    </a:cubicBezTo>
                    <a:cubicBezTo>
                      <a:pt x="3242870" y="4780244"/>
                      <a:pt x="3248403" y="4776570"/>
                      <a:pt x="3255927" y="4775044"/>
                    </a:cubicBezTo>
                    <a:cubicBezTo>
                      <a:pt x="3259689" y="4774282"/>
                      <a:pt x="3263948" y="4774056"/>
                      <a:pt x="3268481" y="4774414"/>
                    </a:cubicBezTo>
                    <a:close/>
                    <a:moveTo>
                      <a:pt x="3128189" y="4755700"/>
                    </a:moveTo>
                    <a:cubicBezTo>
                      <a:pt x="3118737" y="4756536"/>
                      <a:pt x="3110245" y="4762888"/>
                      <a:pt x="3107148" y="4772488"/>
                    </a:cubicBezTo>
                    <a:cubicBezTo>
                      <a:pt x="3103020" y="4785286"/>
                      <a:pt x="3110049" y="4799008"/>
                      <a:pt x="3122847" y="4803136"/>
                    </a:cubicBezTo>
                    <a:cubicBezTo>
                      <a:pt x="3135645" y="4807264"/>
                      <a:pt x="3149368" y="4800236"/>
                      <a:pt x="3153496" y="4787438"/>
                    </a:cubicBezTo>
                    <a:cubicBezTo>
                      <a:pt x="3157624" y="4774640"/>
                      <a:pt x="3150596" y="4760918"/>
                      <a:pt x="3137797" y="4756788"/>
                    </a:cubicBezTo>
                    <a:cubicBezTo>
                      <a:pt x="3134598" y="4755756"/>
                      <a:pt x="3131341" y="4755422"/>
                      <a:pt x="3128189" y="4755700"/>
                    </a:cubicBezTo>
                    <a:close/>
                    <a:moveTo>
                      <a:pt x="2433870" y="4739262"/>
                    </a:moveTo>
                    <a:cubicBezTo>
                      <a:pt x="2434659" y="4748812"/>
                      <a:pt x="2432530" y="4763082"/>
                      <a:pt x="2427610" y="4778332"/>
                    </a:cubicBezTo>
                    <a:cubicBezTo>
                      <a:pt x="2422476" y="4794252"/>
                      <a:pt x="2415494" y="4807532"/>
                      <a:pt x="2409032" y="4814742"/>
                    </a:cubicBezTo>
                    <a:cubicBezTo>
                      <a:pt x="2408243" y="4805192"/>
                      <a:pt x="2410372" y="4790920"/>
                      <a:pt x="2415290" y="4775672"/>
                    </a:cubicBezTo>
                    <a:cubicBezTo>
                      <a:pt x="2420426" y="4759750"/>
                      <a:pt x="2427408" y="4746472"/>
                      <a:pt x="2433870" y="4739262"/>
                    </a:cubicBezTo>
                    <a:close/>
                    <a:moveTo>
                      <a:pt x="3237663" y="4733622"/>
                    </a:moveTo>
                    <a:cubicBezTo>
                      <a:pt x="3246875" y="4732824"/>
                      <a:pt x="3258533" y="4734570"/>
                      <a:pt x="3270451" y="4739050"/>
                    </a:cubicBezTo>
                    <a:cubicBezTo>
                      <a:pt x="3294285" y="4748012"/>
                      <a:pt x="3310135" y="4764512"/>
                      <a:pt x="3305851" y="4775906"/>
                    </a:cubicBezTo>
                    <a:lnTo>
                      <a:pt x="3305051" y="4776750"/>
                    </a:lnTo>
                    <a:cubicBezTo>
                      <a:pt x="3299934" y="4766020"/>
                      <a:pt x="3285653" y="4754990"/>
                      <a:pt x="3267083" y="4748010"/>
                    </a:cubicBezTo>
                    <a:cubicBezTo>
                      <a:pt x="3248514" y="4741028"/>
                      <a:pt x="3230503" y="4739918"/>
                      <a:pt x="3219584" y="4744620"/>
                    </a:cubicBezTo>
                    <a:cubicBezTo>
                      <a:pt x="3219288" y="4744180"/>
                      <a:pt x="3219402" y="4743816"/>
                      <a:pt x="3219538" y="4743458"/>
                    </a:cubicBezTo>
                    <a:cubicBezTo>
                      <a:pt x="3221681" y="4737760"/>
                      <a:pt x="3228449" y="4734418"/>
                      <a:pt x="3237663" y="4733622"/>
                    </a:cubicBezTo>
                    <a:close/>
                    <a:moveTo>
                      <a:pt x="3139351" y="4702592"/>
                    </a:moveTo>
                    <a:cubicBezTo>
                      <a:pt x="3143578" y="4702220"/>
                      <a:pt x="3147947" y="4702668"/>
                      <a:pt x="3152240" y="4704054"/>
                    </a:cubicBezTo>
                    <a:cubicBezTo>
                      <a:pt x="3169409" y="4709592"/>
                      <a:pt x="3178837" y="4727998"/>
                      <a:pt x="3173299" y="4745168"/>
                    </a:cubicBezTo>
                    <a:cubicBezTo>
                      <a:pt x="3171268" y="4751460"/>
                      <a:pt x="3167510" y="4756714"/>
                      <a:pt x="3162339" y="4760102"/>
                    </a:cubicBezTo>
                    <a:cubicBezTo>
                      <a:pt x="3166743" y="4759516"/>
                      <a:pt x="3171325" y="4759938"/>
                      <a:pt x="3175824" y="4761390"/>
                    </a:cubicBezTo>
                    <a:cubicBezTo>
                      <a:pt x="3192993" y="4766928"/>
                      <a:pt x="3202421" y="4785336"/>
                      <a:pt x="3196883" y="4802504"/>
                    </a:cubicBezTo>
                    <a:cubicBezTo>
                      <a:pt x="3191344" y="4819672"/>
                      <a:pt x="3172937" y="4829102"/>
                      <a:pt x="3155769" y="4823562"/>
                    </a:cubicBezTo>
                    <a:lnTo>
                      <a:pt x="3145334" y="4817708"/>
                    </a:lnTo>
                    <a:cubicBezTo>
                      <a:pt x="3147000" y="4823008"/>
                      <a:pt x="3146797" y="4828782"/>
                      <a:pt x="3144977" y="4834422"/>
                    </a:cubicBezTo>
                    <a:cubicBezTo>
                      <a:pt x="3139439" y="4851592"/>
                      <a:pt x="3121032" y="4861020"/>
                      <a:pt x="3103862" y="4855482"/>
                    </a:cubicBezTo>
                    <a:cubicBezTo>
                      <a:pt x="3086694" y="4849942"/>
                      <a:pt x="3077265" y="4831534"/>
                      <a:pt x="3082803" y="4814366"/>
                    </a:cubicBezTo>
                    <a:cubicBezTo>
                      <a:pt x="3084917" y="4807812"/>
                      <a:pt x="3088908" y="4802384"/>
                      <a:pt x="3094356" y="4798966"/>
                    </a:cubicBezTo>
                    <a:cubicBezTo>
                      <a:pt x="3089167" y="4800506"/>
                      <a:pt x="3083546" y="4800266"/>
                      <a:pt x="3078051" y="4798494"/>
                    </a:cubicBezTo>
                    <a:cubicBezTo>
                      <a:pt x="3060882" y="4792956"/>
                      <a:pt x="3051453" y="4774548"/>
                      <a:pt x="3056991" y="4757380"/>
                    </a:cubicBezTo>
                    <a:cubicBezTo>
                      <a:pt x="3062530" y="4740210"/>
                      <a:pt x="3080937" y="4730782"/>
                      <a:pt x="3098106" y="4736320"/>
                    </a:cubicBezTo>
                    <a:cubicBezTo>
                      <a:pt x="3103782" y="4738150"/>
                      <a:pt x="3108612" y="4741388"/>
                      <a:pt x="3111940" y="4745878"/>
                    </a:cubicBezTo>
                    <a:cubicBezTo>
                      <a:pt x="3109103" y="4739532"/>
                      <a:pt x="3108834" y="4732216"/>
                      <a:pt x="3111125" y="4725112"/>
                    </a:cubicBezTo>
                    <a:cubicBezTo>
                      <a:pt x="3115279" y="4712236"/>
                      <a:pt x="3126671" y="4703712"/>
                      <a:pt x="3139351" y="4702592"/>
                    </a:cubicBezTo>
                    <a:close/>
                    <a:moveTo>
                      <a:pt x="3140603" y="4694744"/>
                    </a:moveTo>
                    <a:cubicBezTo>
                      <a:pt x="3126628" y="4695980"/>
                      <a:pt x="3114072" y="4705372"/>
                      <a:pt x="3109495" y="4719562"/>
                    </a:cubicBezTo>
                    <a:cubicBezTo>
                      <a:pt x="3106969" y="4727392"/>
                      <a:pt x="3107268" y="4735456"/>
                      <a:pt x="3110392" y="4742448"/>
                    </a:cubicBezTo>
                    <a:cubicBezTo>
                      <a:pt x="3106724" y="4737500"/>
                      <a:pt x="3101402" y="4733932"/>
                      <a:pt x="3095147" y="4731916"/>
                    </a:cubicBezTo>
                    <a:cubicBezTo>
                      <a:pt x="3076225" y="4725812"/>
                      <a:pt x="3055938" y="4736202"/>
                      <a:pt x="3049834" y="4755124"/>
                    </a:cubicBezTo>
                    <a:cubicBezTo>
                      <a:pt x="3043731" y="4774046"/>
                      <a:pt x="3054121" y="4794334"/>
                      <a:pt x="3073043" y="4800438"/>
                    </a:cubicBezTo>
                    <a:cubicBezTo>
                      <a:pt x="3079099" y="4802390"/>
                      <a:pt x="3085294" y="4802654"/>
                      <a:pt x="3091013" y="4800958"/>
                    </a:cubicBezTo>
                    <a:cubicBezTo>
                      <a:pt x="3085009" y="4804726"/>
                      <a:pt x="3080613" y="4810706"/>
                      <a:pt x="3078283" y="4817930"/>
                    </a:cubicBezTo>
                    <a:cubicBezTo>
                      <a:pt x="3072178" y="4836852"/>
                      <a:pt x="3082569" y="4857138"/>
                      <a:pt x="3101491" y="4863242"/>
                    </a:cubicBezTo>
                    <a:cubicBezTo>
                      <a:pt x="3120413" y="4869346"/>
                      <a:pt x="3140700" y="4858954"/>
                      <a:pt x="3146804" y="4840034"/>
                    </a:cubicBezTo>
                    <a:cubicBezTo>
                      <a:pt x="3148808" y="4833818"/>
                      <a:pt x="3149034" y="4827454"/>
                      <a:pt x="3147196" y="4821614"/>
                    </a:cubicBezTo>
                    <a:lnTo>
                      <a:pt x="3158695" y="4828066"/>
                    </a:lnTo>
                    <a:cubicBezTo>
                      <a:pt x="3177617" y="4834170"/>
                      <a:pt x="3197905" y="4823778"/>
                      <a:pt x="3204008" y="4804858"/>
                    </a:cubicBezTo>
                    <a:cubicBezTo>
                      <a:pt x="3210112" y="4785936"/>
                      <a:pt x="3199720" y="4765648"/>
                      <a:pt x="3180799" y="4759544"/>
                    </a:cubicBezTo>
                    <a:cubicBezTo>
                      <a:pt x="3175841" y="4757944"/>
                      <a:pt x="3170791" y="4757478"/>
                      <a:pt x="3165937" y="4758124"/>
                    </a:cubicBezTo>
                    <a:cubicBezTo>
                      <a:pt x="3171637" y="4754390"/>
                      <a:pt x="3175779" y="4748602"/>
                      <a:pt x="3178016" y="4741666"/>
                    </a:cubicBezTo>
                    <a:cubicBezTo>
                      <a:pt x="3184120" y="4722744"/>
                      <a:pt x="3173729" y="4702458"/>
                      <a:pt x="3154808" y="4696354"/>
                    </a:cubicBezTo>
                    <a:cubicBezTo>
                      <a:pt x="3150077" y="4694828"/>
                      <a:pt x="3145261" y="4694334"/>
                      <a:pt x="3140603" y="4694744"/>
                    </a:cubicBezTo>
                    <a:close/>
                    <a:moveTo>
                      <a:pt x="2386540" y="4689550"/>
                    </a:moveTo>
                    <a:cubicBezTo>
                      <a:pt x="2388099" y="4689480"/>
                      <a:pt x="2389603" y="4689702"/>
                      <a:pt x="2391027" y="4690238"/>
                    </a:cubicBezTo>
                    <a:lnTo>
                      <a:pt x="2391872" y="4691038"/>
                    </a:lnTo>
                    <a:cubicBezTo>
                      <a:pt x="2381142" y="4696154"/>
                      <a:pt x="2370112" y="4710436"/>
                      <a:pt x="2363130" y="4729004"/>
                    </a:cubicBezTo>
                    <a:cubicBezTo>
                      <a:pt x="2356149" y="4747574"/>
                      <a:pt x="2355041" y="4765584"/>
                      <a:pt x="2359741" y="4776504"/>
                    </a:cubicBezTo>
                    <a:cubicBezTo>
                      <a:pt x="2359301" y="4776800"/>
                      <a:pt x="2358937" y="4776686"/>
                      <a:pt x="2358579" y="4776550"/>
                    </a:cubicBezTo>
                    <a:cubicBezTo>
                      <a:pt x="2347185" y="4772266"/>
                      <a:pt x="2345211" y="4749472"/>
                      <a:pt x="2354172" y="4725638"/>
                    </a:cubicBezTo>
                    <a:cubicBezTo>
                      <a:pt x="2362012" y="4704782"/>
                      <a:pt x="2375626" y="4690040"/>
                      <a:pt x="2386540" y="4689550"/>
                    </a:cubicBezTo>
                    <a:close/>
                    <a:moveTo>
                      <a:pt x="2571827" y="4672842"/>
                    </a:moveTo>
                    <a:cubicBezTo>
                      <a:pt x="2576064" y="4682090"/>
                      <a:pt x="2587749" y="4690926"/>
                      <a:pt x="2602891" y="4695810"/>
                    </a:cubicBezTo>
                    <a:cubicBezTo>
                      <a:pt x="2618034" y="4700696"/>
                      <a:pt x="2632681" y="4700352"/>
                      <a:pt x="2641522" y="4695322"/>
                    </a:cubicBezTo>
                    <a:lnTo>
                      <a:pt x="2641568" y="4696362"/>
                    </a:lnTo>
                    <a:cubicBezTo>
                      <a:pt x="2638168" y="4706906"/>
                      <a:pt x="2619654" y="4710368"/>
                      <a:pt x="2600219" y="4704100"/>
                    </a:cubicBezTo>
                    <a:cubicBezTo>
                      <a:pt x="2580781" y="4697830"/>
                      <a:pt x="2567782" y="4684200"/>
                      <a:pt x="2571182" y="4673658"/>
                    </a:cubicBezTo>
                    <a:cubicBezTo>
                      <a:pt x="2571289" y="4673326"/>
                      <a:pt x="2571412" y="4673002"/>
                      <a:pt x="2571827" y="4672842"/>
                    </a:cubicBezTo>
                    <a:close/>
                    <a:moveTo>
                      <a:pt x="2998907" y="4659408"/>
                    </a:moveTo>
                    <a:cubicBezTo>
                      <a:pt x="3008120" y="4658610"/>
                      <a:pt x="3019778" y="4660358"/>
                      <a:pt x="3031694" y="4664838"/>
                    </a:cubicBezTo>
                    <a:cubicBezTo>
                      <a:pt x="3055529" y="4673798"/>
                      <a:pt x="3071378" y="4690298"/>
                      <a:pt x="3067096" y="4701692"/>
                    </a:cubicBezTo>
                    <a:lnTo>
                      <a:pt x="3066295" y="4702538"/>
                    </a:lnTo>
                    <a:cubicBezTo>
                      <a:pt x="3061177" y="4691808"/>
                      <a:pt x="3046897" y="4680778"/>
                      <a:pt x="3028327" y="4673796"/>
                    </a:cubicBezTo>
                    <a:cubicBezTo>
                      <a:pt x="3009758" y="4666814"/>
                      <a:pt x="2991748" y="4665706"/>
                      <a:pt x="2980828" y="4670408"/>
                    </a:cubicBezTo>
                    <a:cubicBezTo>
                      <a:pt x="2980532" y="4669966"/>
                      <a:pt x="2980647" y="4669602"/>
                      <a:pt x="2980782" y="4669244"/>
                    </a:cubicBezTo>
                    <a:cubicBezTo>
                      <a:pt x="2982924" y="4663548"/>
                      <a:pt x="2989693" y="4660206"/>
                      <a:pt x="2998907" y="4659408"/>
                    </a:cubicBezTo>
                    <a:close/>
                    <a:moveTo>
                      <a:pt x="2593656" y="4653010"/>
                    </a:moveTo>
                    <a:cubicBezTo>
                      <a:pt x="2602414" y="4653506"/>
                      <a:pt x="2613301" y="4655626"/>
                      <a:pt x="2624738" y="4659316"/>
                    </a:cubicBezTo>
                    <a:cubicBezTo>
                      <a:pt x="2640658" y="4664452"/>
                      <a:pt x="2653937" y="4671432"/>
                      <a:pt x="2661147" y="4677894"/>
                    </a:cubicBezTo>
                    <a:cubicBezTo>
                      <a:pt x="2651599" y="4678684"/>
                      <a:pt x="2637327" y="4676554"/>
                      <a:pt x="2622077" y="4671636"/>
                    </a:cubicBezTo>
                    <a:cubicBezTo>
                      <a:pt x="2606157" y="4666500"/>
                      <a:pt x="2592879" y="4659520"/>
                      <a:pt x="2585668" y="4653056"/>
                    </a:cubicBezTo>
                    <a:cubicBezTo>
                      <a:pt x="2588055" y="4652860"/>
                      <a:pt x="2590737" y="4652844"/>
                      <a:pt x="2593656" y="4653010"/>
                    </a:cubicBezTo>
                    <a:close/>
                    <a:moveTo>
                      <a:pt x="2609148" y="4613020"/>
                    </a:moveTo>
                    <a:cubicBezTo>
                      <a:pt x="2613681" y="4613378"/>
                      <a:pt x="2618489" y="4614318"/>
                      <a:pt x="2623348" y="4615884"/>
                    </a:cubicBezTo>
                    <a:cubicBezTo>
                      <a:pt x="2642783" y="4622154"/>
                      <a:pt x="2655684" y="4636092"/>
                      <a:pt x="2652160" y="4647016"/>
                    </a:cubicBezTo>
                    <a:lnTo>
                      <a:pt x="2651504" y="4647868"/>
                    </a:lnTo>
                    <a:cubicBezTo>
                      <a:pt x="2647353" y="4638360"/>
                      <a:pt x="2635720" y="4629358"/>
                      <a:pt x="2620578" y="4624472"/>
                    </a:cubicBezTo>
                    <a:cubicBezTo>
                      <a:pt x="2605435" y="4619588"/>
                      <a:pt x="2590735" y="4620098"/>
                      <a:pt x="2581810" y="4625386"/>
                    </a:cubicBezTo>
                    <a:cubicBezTo>
                      <a:pt x="2581569" y="4625002"/>
                      <a:pt x="2581664" y="4624656"/>
                      <a:pt x="2581775" y="4624312"/>
                    </a:cubicBezTo>
                    <a:cubicBezTo>
                      <a:pt x="2583537" y="4618850"/>
                      <a:pt x="2589071" y="4615176"/>
                      <a:pt x="2596594" y="4613652"/>
                    </a:cubicBezTo>
                    <a:cubicBezTo>
                      <a:pt x="2600356" y="4612888"/>
                      <a:pt x="2604615" y="4612662"/>
                      <a:pt x="2609148" y="4613020"/>
                    </a:cubicBezTo>
                    <a:close/>
                    <a:moveTo>
                      <a:pt x="3232977" y="4606306"/>
                    </a:moveTo>
                    <a:cubicBezTo>
                      <a:pt x="3248000" y="4608262"/>
                      <a:pt x="3257559" y="4629962"/>
                      <a:pt x="3254328" y="4654776"/>
                    </a:cubicBezTo>
                    <a:cubicBezTo>
                      <a:pt x="3251097" y="4679588"/>
                      <a:pt x="3236299" y="4698116"/>
                      <a:pt x="3221276" y="4696160"/>
                    </a:cubicBezTo>
                    <a:cubicBezTo>
                      <a:pt x="3220803" y="4696098"/>
                      <a:pt x="3220337" y="4696016"/>
                      <a:pt x="3220011" y="4695546"/>
                    </a:cubicBezTo>
                    <a:cubicBezTo>
                      <a:pt x="3231270" y="4688524"/>
                      <a:pt x="3240000" y="4672568"/>
                      <a:pt x="3242517" y="4653236"/>
                    </a:cubicBezTo>
                    <a:cubicBezTo>
                      <a:pt x="3245034" y="4633906"/>
                      <a:pt x="3240683" y="4616246"/>
                      <a:pt x="3231596" y="4606576"/>
                    </a:cubicBezTo>
                    <a:close/>
                    <a:moveTo>
                      <a:pt x="3215381" y="4597266"/>
                    </a:moveTo>
                    <a:cubicBezTo>
                      <a:pt x="3225924" y="4600668"/>
                      <a:pt x="3229387" y="4619180"/>
                      <a:pt x="3223117" y="4638618"/>
                    </a:cubicBezTo>
                    <a:cubicBezTo>
                      <a:pt x="3216848" y="4658054"/>
                      <a:pt x="3203219" y="4671054"/>
                      <a:pt x="3192676" y="4667652"/>
                    </a:cubicBezTo>
                    <a:cubicBezTo>
                      <a:pt x="3192344" y="4667544"/>
                      <a:pt x="3192020" y="4667424"/>
                      <a:pt x="3191860" y="4667006"/>
                    </a:cubicBezTo>
                    <a:cubicBezTo>
                      <a:pt x="3201108" y="4662772"/>
                      <a:pt x="3209945" y="4651086"/>
                      <a:pt x="3214829" y="4635942"/>
                    </a:cubicBezTo>
                    <a:cubicBezTo>
                      <a:pt x="3219714" y="4620800"/>
                      <a:pt x="3219371" y="4606154"/>
                      <a:pt x="3214341" y="4597312"/>
                    </a:cubicBezTo>
                    <a:close/>
                    <a:moveTo>
                      <a:pt x="2468856" y="4594308"/>
                    </a:moveTo>
                    <a:cubicBezTo>
                      <a:pt x="2459405" y="4595142"/>
                      <a:pt x="2450912" y="4601496"/>
                      <a:pt x="2447815" y="4611094"/>
                    </a:cubicBezTo>
                    <a:cubicBezTo>
                      <a:pt x="2443687" y="4623892"/>
                      <a:pt x="2450715" y="4637614"/>
                      <a:pt x="2463514" y="4641742"/>
                    </a:cubicBezTo>
                    <a:cubicBezTo>
                      <a:pt x="2476312" y="4645872"/>
                      <a:pt x="2490034" y="4638844"/>
                      <a:pt x="2494163" y="4626046"/>
                    </a:cubicBezTo>
                    <a:cubicBezTo>
                      <a:pt x="2498292" y="4613246"/>
                      <a:pt x="2491263" y="4599524"/>
                      <a:pt x="2478464" y="4595396"/>
                    </a:cubicBezTo>
                    <a:cubicBezTo>
                      <a:pt x="2475264" y="4594364"/>
                      <a:pt x="2472007" y="4594028"/>
                      <a:pt x="2468856" y="4594308"/>
                    </a:cubicBezTo>
                    <a:close/>
                    <a:moveTo>
                      <a:pt x="3194484" y="4585208"/>
                    </a:moveTo>
                    <a:cubicBezTo>
                      <a:pt x="3195273" y="4594756"/>
                      <a:pt x="3193144" y="4609028"/>
                      <a:pt x="3188225" y="4624278"/>
                    </a:cubicBezTo>
                    <a:cubicBezTo>
                      <a:pt x="3183298" y="4639554"/>
                      <a:pt x="3176672" y="4652396"/>
                      <a:pt x="3170372" y="4659728"/>
                    </a:cubicBezTo>
                    <a:cubicBezTo>
                      <a:pt x="3195473" y="4669646"/>
                      <a:pt x="3208775" y="4697540"/>
                      <a:pt x="3200356" y="4723638"/>
                    </a:cubicBezTo>
                    <a:cubicBezTo>
                      <a:pt x="3197125" y="4733658"/>
                      <a:pt x="3191140" y="4742020"/>
                      <a:pt x="3182907" y="4747414"/>
                    </a:cubicBezTo>
                    <a:cubicBezTo>
                      <a:pt x="3189917" y="4746482"/>
                      <a:pt x="3197214" y="4747156"/>
                      <a:pt x="3204376" y="4749466"/>
                    </a:cubicBezTo>
                    <a:cubicBezTo>
                      <a:pt x="3231712" y="4758284"/>
                      <a:pt x="3246724" y="4787592"/>
                      <a:pt x="3237906" y="4814926"/>
                    </a:cubicBezTo>
                    <a:cubicBezTo>
                      <a:pt x="3231300" y="4835406"/>
                      <a:pt x="3213195" y="4848968"/>
                      <a:pt x="3193033" y="4850768"/>
                    </a:cubicBezTo>
                    <a:cubicBezTo>
                      <a:pt x="3197975" y="4862994"/>
                      <a:pt x="3211981" y="4874300"/>
                      <a:pt x="3230341" y="4880222"/>
                    </a:cubicBezTo>
                    <a:cubicBezTo>
                      <a:pt x="3248894" y="4886208"/>
                      <a:pt x="3267050" y="4885134"/>
                      <a:pt x="3278211" y="4877954"/>
                    </a:cubicBezTo>
                    <a:lnTo>
                      <a:pt x="3278224" y="4879360"/>
                    </a:lnTo>
                    <a:cubicBezTo>
                      <a:pt x="3273573" y="4893778"/>
                      <a:pt x="3250498" y="4899240"/>
                      <a:pt x="3226685" y="4891558"/>
                    </a:cubicBezTo>
                    <a:cubicBezTo>
                      <a:pt x="3202872" y="4883876"/>
                      <a:pt x="3187338" y="4865960"/>
                      <a:pt x="3191988" y="4851542"/>
                    </a:cubicBezTo>
                    <a:cubicBezTo>
                      <a:pt x="3192091" y="4851224"/>
                      <a:pt x="3192204" y="4850908"/>
                      <a:pt x="3192552" y="4850776"/>
                    </a:cubicBezTo>
                    <a:cubicBezTo>
                      <a:pt x="3185954" y="4851346"/>
                      <a:pt x="3179140" y="4850616"/>
                      <a:pt x="3172444" y="4848456"/>
                    </a:cubicBezTo>
                    <a:lnTo>
                      <a:pt x="3155831" y="4839136"/>
                    </a:lnTo>
                    <a:cubicBezTo>
                      <a:pt x="3158486" y="4847572"/>
                      <a:pt x="3158160" y="4856764"/>
                      <a:pt x="3155264" y="4865746"/>
                    </a:cubicBezTo>
                    <a:cubicBezTo>
                      <a:pt x="3153498" y="4871220"/>
                      <a:pt x="3150910" y="4876200"/>
                      <a:pt x="3147485" y="4880450"/>
                    </a:cubicBezTo>
                    <a:cubicBezTo>
                      <a:pt x="3161222" y="4884002"/>
                      <a:pt x="3169648" y="4904722"/>
                      <a:pt x="3166586" y="4928236"/>
                    </a:cubicBezTo>
                    <a:cubicBezTo>
                      <a:pt x="3163354" y="4953050"/>
                      <a:pt x="3148557" y="4971578"/>
                      <a:pt x="3133534" y="4969622"/>
                    </a:cubicBezTo>
                    <a:cubicBezTo>
                      <a:pt x="3133062" y="4969560"/>
                      <a:pt x="3132595" y="4969478"/>
                      <a:pt x="3132269" y="4969008"/>
                    </a:cubicBezTo>
                    <a:cubicBezTo>
                      <a:pt x="3143528" y="4961986"/>
                      <a:pt x="3152259" y="4946030"/>
                      <a:pt x="3154775" y="4926700"/>
                    </a:cubicBezTo>
                    <a:cubicBezTo>
                      <a:pt x="3157079" y="4909004"/>
                      <a:pt x="3153628" y="4892712"/>
                      <a:pt x="3145784" y="4882870"/>
                    </a:cubicBezTo>
                    <a:cubicBezTo>
                      <a:pt x="3138940" y="4891292"/>
                      <a:pt x="3129584" y="4897234"/>
                      <a:pt x="3119214" y="4899934"/>
                    </a:cubicBezTo>
                    <a:cubicBezTo>
                      <a:pt x="3129168" y="4903794"/>
                      <a:pt x="3132257" y="4921796"/>
                      <a:pt x="3126170" y="4940666"/>
                    </a:cubicBezTo>
                    <a:cubicBezTo>
                      <a:pt x="3119900" y="4960102"/>
                      <a:pt x="3106272" y="4973102"/>
                      <a:pt x="3095729" y="4969702"/>
                    </a:cubicBezTo>
                    <a:cubicBezTo>
                      <a:pt x="3095397" y="4969594"/>
                      <a:pt x="3095073" y="4969472"/>
                      <a:pt x="3094912" y="4969056"/>
                    </a:cubicBezTo>
                    <a:cubicBezTo>
                      <a:pt x="3104160" y="4964822"/>
                      <a:pt x="3112997" y="4953136"/>
                      <a:pt x="3117882" y="4937994"/>
                    </a:cubicBezTo>
                    <a:cubicBezTo>
                      <a:pt x="3122622" y="4923296"/>
                      <a:pt x="3122438" y="4909066"/>
                      <a:pt x="3117715" y="4900214"/>
                    </a:cubicBezTo>
                    <a:cubicBezTo>
                      <a:pt x="3108814" y="4902520"/>
                      <a:pt x="3099192" y="4902304"/>
                      <a:pt x="3089803" y="4899274"/>
                    </a:cubicBezTo>
                    <a:cubicBezTo>
                      <a:pt x="3081568" y="4896618"/>
                      <a:pt x="3074452" y="4892102"/>
                      <a:pt x="3068937" y="4886176"/>
                    </a:cubicBezTo>
                    <a:cubicBezTo>
                      <a:pt x="3060303" y="4890942"/>
                      <a:pt x="3052506" y="4901772"/>
                      <a:pt x="3048083" y="4915482"/>
                    </a:cubicBezTo>
                    <a:cubicBezTo>
                      <a:pt x="3043199" y="4930624"/>
                      <a:pt x="3043708" y="4945324"/>
                      <a:pt x="3048996" y="4954248"/>
                    </a:cubicBezTo>
                    <a:cubicBezTo>
                      <a:pt x="3048613" y="4954488"/>
                      <a:pt x="3048266" y="4954394"/>
                      <a:pt x="3047922" y="4954284"/>
                    </a:cubicBezTo>
                    <a:cubicBezTo>
                      <a:pt x="3036999" y="4950760"/>
                      <a:pt x="3033225" y="4932148"/>
                      <a:pt x="3039495" y="4912712"/>
                    </a:cubicBezTo>
                    <a:cubicBezTo>
                      <a:pt x="3044954" y="4895786"/>
                      <a:pt x="3056228" y="4883820"/>
                      <a:pt x="3066266" y="4883372"/>
                    </a:cubicBezTo>
                    <a:cubicBezTo>
                      <a:pt x="3054885" y="4870208"/>
                      <a:pt x="3050539" y="4851592"/>
                      <a:pt x="3056274" y="4833812"/>
                    </a:cubicBezTo>
                    <a:cubicBezTo>
                      <a:pt x="3059641" y="4823376"/>
                      <a:pt x="3065993" y="4814738"/>
                      <a:pt x="3074666" y="4809294"/>
                    </a:cubicBezTo>
                    <a:cubicBezTo>
                      <a:pt x="3066405" y="4811746"/>
                      <a:pt x="3057455" y="4811364"/>
                      <a:pt x="3048707" y="4808542"/>
                    </a:cubicBezTo>
                    <a:cubicBezTo>
                      <a:pt x="3044374" y="4807144"/>
                      <a:pt x="3040350" y="4805232"/>
                      <a:pt x="3036790" y="4802724"/>
                    </a:cubicBezTo>
                    <a:cubicBezTo>
                      <a:pt x="3030601" y="4814114"/>
                      <a:pt x="3011682" y="4820682"/>
                      <a:pt x="2990491" y="4817924"/>
                    </a:cubicBezTo>
                    <a:cubicBezTo>
                      <a:pt x="2965679" y="4814692"/>
                      <a:pt x="2947151" y="4799896"/>
                      <a:pt x="2949107" y="4784872"/>
                    </a:cubicBezTo>
                    <a:cubicBezTo>
                      <a:pt x="2949169" y="4784400"/>
                      <a:pt x="2949250" y="4783934"/>
                      <a:pt x="2949720" y="4783606"/>
                    </a:cubicBezTo>
                    <a:cubicBezTo>
                      <a:pt x="2956741" y="4794866"/>
                      <a:pt x="2972699" y="4803596"/>
                      <a:pt x="2992029" y="4806114"/>
                    </a:cubicBezTo>
                    <a:cubicBezTo>
                      <a:pt x="3007726" y="4808158"/>
                      <a:pt x="3022319" y="4805672"/>
                      <a:pt x="3032285" y="4799556"/>
                    </a:cubicBezTo>
                    <a:cubicBezTo>
                      <a:pt x="3024169" y="4793264"/>
                      <a:pt x="3018291" y="4784640"/>
                      <a:pt x="3015301" y="4774986"/>
                    </a:cubicBezTo>
                    <a:cubicBezTo>
                      <a:pt x="3008431" y="4781320"/>
                      <a:pt x="2993544" y="4782496"/>
                      <a:pt x="2978072" y="4777504"/>
                    </a:cubicBezTo>
                    <a:cubicBezTo>
                      <a:pt x="2958636" y="4771236"/>
                      <a:pt x="2945636" y="4757604"/>
                      <a:pt x="2949036" y="4747064"/>
                    </a:cubicBezTo>
                    <a:cubicBezTo>
                      <a:pt x="2949143" y="4746732"/>
                      <a:pt x="2949266" y="4746408"/>
                      <a:pt x="2949682" y="4746246"/>
                    </a:cubicBezTo>
                    <a:cubicBezTo>
                      <a:pt x="2953918" y="4755494"/>
                      <a:pt x="2965603" y="4764332"/>
                      <a:pt x="2980746" y="4769216"/>
                    </a:cubicBezTo>
                    <a:cubicBezTo>
                      <a:pt x="2993250" y="4773250"/>
                      <a:pt x="3005417" y="4773720"/>
                      <a:pt x="3014181" y="4770692"/>
                    </a:cubicBezTo>
                    <a:cubicBezTo>
                      <a:pt x="3012042" y="4762334"/>
                      <a:pt x="3012163" y="4753346"/>
                      <a:pt x="3014861" y="4744556"/>
                    </a:cubicBezTo>
                    <a:cubicBezTo>
                      <a:pt x="3005471" y="4744838"/>
                      <a:pt x="2992633" y="4742670"/>
                      <a:pt x="2979014" y="4738278"/>
                    </a:cubicBezTo>
                    <a:cubicBezTo>
                      <a:pt x="2963093" y="4733144"/>
                      <a:pt x="2949816" y="4726162"/>
                      <a:pt x="2942604" y="4719700"/>
                    </a:cubicBezTo>
                    <a:cubicBezTo>
                      <a:pt x="2944991" y="4719502"/>
                      <a:pt x="2947674" y="4719486"/>
                      <a:pt x="2950593" y="4719652"/>
                    </a:cubicBezTo>
                    <a:cubicBezTo>
                      <a:pt x="2959351" y="4720148"/>
                      <a:pt x="2970238" y="4722270"/>
                      <a:pt x="2981675" y="4725958"/>
                    </a:cubicBezTo>
                    <a:cubicBezTo>
                      <a:pt x="2995858" y="4730534"/>
                      <a:pt x="3007944" y="4736574"/>
                      <a:pt x="3015421" y="4742524"/>
                    </a:cubicBezTo>
                    <a:cubicBezTo>
                      <a:pt x="3018584" y="4732906"/>
                      <a:pt x="3024341" y="4724856"/>
                      <a:pt x="3031711" y="4718940"/>
                    </a:cubicBezTo>
                    <a:cubicBezTo>
                      <a:pt x="3026633" y="4710818"/>
                      <a:pt x="3016234" y="4703608"/>
                      <a:pt x="3003259" y="4699422"/>
                    </a:cubicBezTo>
                    <a:cubicBezTo>
                      <a:pt x="2988116" y="4694538"/>
                      <a:pt x="2973414" y="4695048"/>
                      <a:pt x="2964491" y="4700336"/>
                    </a:cubicBezTo>
                    <a:cubicBezTo>
                      <a:pt x="2964250" y="4699952"/>
                      <a:pt x="2964345" y="4699606"/>
                      <a:pt x="2964456" y="4699262"/>
                    </a:cubicBezTo>
                    <a:cubicBezTo>
                      <a:pt x="2966217" y="4693800"/>
                      <a:pt x="2971752" y="4690126"/>
                      <a:pt x="2979276" y="4688600"/>
                    </a:cubicBezTo>
                    <a:cubicBezTo>
                      <a:pt x="2983037" y="4687838"/>
                      <a:pt x="2987297" y="4687612"/>
                      <a:pt x="2991830" y="4687970"/>
                    </a:cubicBezTo>
                    <a:cubicBezTo>
                      <a:pt x="2996362" y="4688326"/>
                      <a:pt x="3001170" y="4689266"/>
                      <a:pt x="3006028" y="4690832"/>
                    </a:cubicBezTo>
                    <a:cubicBezTo>
                      <a:pt x="3022307" y="4696084"/>
                      <a:pt x="3034001" y="4706716"/>
                      <a:pt x="3035162" y="4716468"/>
                    </a:cubicBezTo>
                    <a:cubicBezTo>
                      <a:pt x="3047902" y="4707404"/>
                      <a:pt x="3064609" y="4704380"/>
                      <a:pt x="3080639" y="4709550"/>
                    </a:cubicBezTo>
                    <a:cubicBezTo>
                      <a:pt x="3089675" y="4712466"/>
                      <a:pt x="3097364" y="4717620"/>
                      <a:pt x="3102664" y="4724768"/>
                    </a:cubicBezTo>
                    <a:cubicBezTo>
                      <a:pt x="3098149" y="4714664"/>
                      <a:pt x="3097718" y="4703016"/>
                      <a:pt x="3101366" y="4691706"/>
                    </a:cubicBezTo>
                    <a:cubicBezTo>
                      <a:pt x="3107979" y="4671204"/>
                      <a:pt x="3126118" y="4657634"/>
                      <a:pt x="3146306" y="4655852"/>
                    </a:cubicBezTo>
                    <a:cubicBezTo>
                      <a:pt x="3153036" y="4655258"/>
                      <a:pt x="3159994" y="4655972"/>
                      <a:pt x="3166827" y="4658178"/>
                    </a:cubicBezTo>
                    <a:lnTo>
                      <a:pt x="3169639" y="4659408"/>
                    </a:lnTo>
                    <a:cubicBezTo>
                      <a:pt x="3169048" y="4649892"/>
                      <a:pt x="3171200" y="4636202"/>
                      <a:pt x="3175905" y="4621618"/>
                    </a:cubicBezTo>
                    <a:cubicBezTo>
                      <a:pt x="3181040" y="4605696"/>
                      <a:pt x="3188022" y="4592418"/>
                      <a:pt x="3194484" y="4585208"/>
                    </a:cubicBezTo>
                    <a:close/>
                    <a:moveTo>
                      <a:pt x="3163369" y="4581278"/>
                    </a:moveTo>
                    <a:cubicBezTo>
                      <a:pt x="3164807" y="4581224"/>
                      <a:pt x="3166220" y="4581408"/>
                      <a:pt x="3167586" y="4581848"/>
                    </a:cubicBezTo>
                    <a:lnTo>
                      <a:pt x="3168436" y="4582502"/>
                    </a:lnTo>
                    <a:cubicBezTo>
                      <a:pt x="3158931" y="4586656"/>
                      <a:pt x="3149927" y="4598288"/>
                      <a:pt x="3145043" y="4613430"/>
                    </a:cubicBezTo>
                    <a:cubicBezTo>
                      <a:pt x="3140157" y="4628572"/>
                      <a:pt x="3140666" y="4643274"/>
                      <a:pt x="3145955" y="4652198"/>
                    </a:cubicBezTo>
                    <a:cubicBezTo>
                      <a:pt x="3145571" y="4652440"/>
                      <a:pt x="3145225" y="4652344"/>
                      <a:pt x="3144881" y="4652232"/>
                    </a:cubicBezTo>
                    <a:cubicBezTo>
                      <a:pt x="3133957" y="4648710"/>
                      <a:pt x="3130184" y="4630096"/>
                      <a:pt x="3136453" y="4610660"/>
                    </a:cubicBezTo>
                    <a:cubicBezTo>
                      <a:pt x="3141939" y="4593654"/>
                      <a:pt x="3153296" y="4581652"/>
                      <a:pt x="3163369" y="4581278"/>
                    </a:cubicBezTo>
                    <a:close/>
                    <a:moveTo>
                      <a:pt x="3133603" y="4577488"/>
                    </a:moveTo>
                    <a:cubicBezTo>
                      <a:pt x="3135162" y="4577418"/>
                      <a:pt x="3136667" y="4577640"/>
                      <a:pt x="3138091" y="4578176"/>
                    </a:cubicBezTo>
                    <a:lnTo>
                      <a:pt x="3138935" y="4578976"/>
                    </a:lnTo>
                    <a:cubicBezTo>
                      <a:pt x="3128205" y="4584094"/>
                      <a:pt x="3117174" y="4598374"/>
                      <a:pt x="3110193" y="4616944"/>
                    </a:cubicBezTo>
                    <a:cubicBezTo>
                      <a:pt x="3103213" y="4635512"/>
                      <a:pt x="3102103" y="4653524"/>
                      <a:pt x="3106804" y="4664442"/>
                    </a:cubicBezTo>
                    <a:cubicBezTo>
                      <a:pt x="3106364" y="4664738"/>
                      <a:pt x="3106001" y="4664624"/>
                      <a:pt x="3105642" y="4664488"/>
                    </a:cubicBezTo>
                    <a:cubicBezTo>
                      <a:pt x="3094248" y="4660204"/>
                      <a:pt x="3092275" y="4637410"/>
                      <a:pt x="3101236" y="4613576"/>
                    </a:cubicBezTo>
                    <a:cubicBezTo>
                      <a:pt x="3109076" y="4592720"/>
                      <a:pt x="3122689" y="4577978"/>
                      <a:pt x="3133603" y="4577488"/>
                    </a:cubicBezTo>
                    <a:close/>
                    <a:moveTo>
                      <a:pt x="2578330" y="4572228"/>
                    </a:moveTo>
                    <a:cubicBezTo>
                      <a:pt x="2587543" y="4571432"/>
                      <a:pt x="2599199" y="4573178"/>
                      <a:pt x="2611118" y="4577658"/>
                    </a:cubicBezTo>
                    <a:cubicBezTo>
                      <a:pt x="2634953" y="4586618"/>
                      <a:pt x="2650802" y="4603120"/>
                      <a:pt x="2646518" y="4614514"/>
                    </a:cubicBezTo>
                    <a:lnTo>
                      <a:pt x="2645718" y="4615358"/>
                    </a:lnTo>
                    <a:cubicBezTo>
                      <a:pt x="2640601" y="4604628"/>
                      <a:pt x="2626320" y="4593598"/>
                      <a:pt x="2607751" y="4586616"/>
                    </a:cubicBezTo>
                    <a:cubicBezTo>
                      <a:pt x="2589181" y="4579636"/>
                      <a:pt x="2571170" y="4578526"/>
                      <a:pt x="2560251" y="4583228"/>
                    </a:cubicBezTo>
                    <a:cubicBezTo>
                      <a:pt x="2559956" y="4582786"/>
                      <a:pt x="2560069" y="4582424"/>
                      <a:pt x="2560205" y="4582066"/>
                    </a:cubicBezTo>
                    <a:cubicBezTo>
                      <a:pt x="2562347" y="4576368"/>
                      <a:pt x="2569116" y="4573026"/>
                      <a:pt x="2578330" y="4572228"/>
                    </a:cubicBezTo>
                    <a:close/>
                    <a:moveTo>
                      <a:pt x="3162030" y="4561788"/>
                    </a:moveTo>
                    <a:cubicBezTo>
                      <a:pt x="3126857" y="4564894"/>
                      <a:pt x="3095254" y="4588536"/>
                      <a:pt x="3083732" y="4624256"/>
                    </a:cubicBezTo>
                    <a:cubicBezTo>
                      <a:pt x="3077376" y="4643962"/>
                      <a:pt x="3078127" y="4664254"/>
                      <a:pt x="3085992" y="4681858"/>
                    </a:cubicBezTo>
                    <a:cubicBezTo>
                      <a:pt x="3076760" y="4669404"/>
                      <a:pt x="3063364" y="4660424"/>
                      <a:pt x="3047619" y="4655346"/>
                    </a:cubicBezTo>
                    <a:cubicBezTo>
                      <a:pt x="2999993" y="4639982"/>
                      <a:pt x="2948931" y="4666136"/>
                      <a:pt x="2933568" y="4713762"/>
                    </a:cubicBezTo>
                    <a:cubicBezTo>
                      <a:pt x="2918206" y="4761388"/>
                      <a:pt x="2944360" y="4812450"/>
                      <a:pt x="2991986" y="4827812"/>
                    </a:cubicBezTo>
                    <a:cubicBezTo>
                      <a:pt x="3007227" y="4832730"/>
                      <a:pt x="3022820" y="4833394"/>
                      <a:pt x="3037216" y="4829126"/>
                    </a:cubicBezTo>
                    <a:cubicBezTo>
                      <a:pt x="3022104" y="4838608"/>
                      <a:pt x="3011035" y="4853660"/>
                      <a:pt x="3005170" y="4871842"/>
                    </a:cubicBezTo>
                    <a:cubicBezTo>
                      <a:pt x="2989807" y="4919468"/>
                      <a:pt x="3015961" y="4970530"/>
                      <a:pt x="3063587" y="4985894"/>
                    </a:cubicBezTo>
                    <a:cubicBezTo>
                      <a:pt x="3111212" y="5001256"/>
                      <a:pt x="3162274" y="4975102"/>
                      <a:pt x="3177637" y="4927476"/>
                    </a:cubicBezTo>
                    <a:cubicBezTo>
                      <a:pt x="3182684" y="4911830"/>
                      <a:pt x="3183250" y="4895812"/>
                      <a:pt x="3178624" y="4881116"/>
                    </a:cubicBezTo>
                    <a:lnTo>
                      <a:pt x="3207570" y="4897356"/>
                    </a:lnTo>
                    <a:cubicBezTo>
                      <a:pt x="3255195" y="4912718"/>
                      <a:pt x="3306258" y="4886564"/>
                      <a:pt x="3321620" y="4838938"/>
                    </a:cubicBezTo>
                    <a:cubicBezTo>
                      <a:pt x="3336983" y="4791312"/>
                      <a:pt x="3310829" y="4740250"/>
                      <a:pt x="3263203" y="4724888"/>
                    </a:cubicBezTo>
                    <a:cubicBezTo>
                      <a:pt x="3250725" y="4720862"/>
                      <a:pt x="3238012" y="4719688"/>
                      <a:pt x="3225799" y="4721314"/>
                    </a:cubicBezTo>
                    <a:cubicBezTo>
                      <a:pt x="3240142" y="4711916"/>
                      <a:pt x="3250569" y="4697344"/>
                      <a:pt x="3256200" y="4679890"/>
                    </a:cubicBezTo>
                    <a:cubicBezTo>
                      <a:pt x="3271562" y="4632264"/>
                      <a:pt x="3245408" y="4581202"/>
                      <a:pt x="3197782" y="4565838"/>
                    </a:cubicBezTo>
                    <a:cubicBezTo>
                      <a:pt x="3185876" y="4561998"/>
                      <a:pt x="3173755" y="4560752"/>
                      <a:pt x="3162030" y="4561788"/>
                    </a:cubicBezTo>
                    <a:close/>
                    <a:moveTo>
                      <a:pt x="1809546" y="4542826"/>
                    </a:moveTo>
                    <a:cubicBezTo>
                      <a:pt x="1810335" y="4552376"/>
                      <a:pt x="1808206" y="4566648"/>
                      <a:pt x="1803286" y="4581896"/>
                    </a:cubicBezTo>
                    <a:cubicBezTo>
                      <a:pt x="1798152" y="4597818"/>
                      <a:pt x="1791170" y="4611096"/>
                      <a:pt x="1784708" y="4618306"/>
                    </a:cubicBezTo>
                    <a:cubicBezTo>
                      <a:pt x="1783919" y="4608756"/>
                      <a:pt x="1786048" y="4594486"/>
                      <a:pt x="1790967" y="4579236"/>
                    </a:cubicBezTo>
                    <a:cubicBezTo>
                      <a:pt x="1796102" y="4563316"/>
                      <a:pt x="1803084" y="4550036"/>
                      <a:pt x="1809546" y="4542826"/>
                    </a:cubicBezTo>
                    <a:close/>
                    <a:moveTo>
                      <a:pt x="2480018" y="4541200"/>
                    </a:moveTo>
                    <a:cubicBezTo>
                      <a:pt x="2484244" y="4540826"/>
                      <a:pt x="2488614" y="4541276"/>
                      <a:pt x="2492907" y="4542660"/>
                    </a:cubicBezTo>
                    <a:cubicBezTo>
                      <a:pt x="2510075" y="4548198"/>
                      <a:pt x="2519503" y="4566606"/>
                      <a:pt x="2513966" y="4583774"/>
                    </a:cubicBezTo>
                    <a:cubicBezTo>
                      <a:pt x="2511935" y="4590068"/>
                      <a:pt x="2508178" y="4595320"/>
                      <a:pt x="2503007" y="4598708"/>
                    </a:cubicBezTo>
                    <a:cubicBezTo>
                      <a:pt x="2507410" y="4598122"/>
                      <a:pt x="2511992" y="4598546"/>
                      <a:pt x="2516490" y="4599996"/>
                    </a:cubicBezTo>
                    <a:cubicBezTo>
                      <a:pt x="2533660" y="4605536"/>
                      <a:pt x="2543087" y="4623942"/>
                      <a:pt x="2537550" y="4641112"/>
                    </a:cubicBezTo>
                    <a:cubicBezTo>
                      <a:pt x="2532011" y="4658280"/>
                      <a:pt x="2513603" y="4667708"/>
                      <a:pt x="2496436" y="4662170"/>
                    </a:cubicBezTo>
                    <a:lnTo>
                      <a:pt x="2486001" y="4656316"/>
                    </a:lnTo>
                    <a:cubicBezTo>
                      <a:pt x="2487668" y="4661614"/>
                      <a:pt x="2487464" y="4667390"/>
                      <a:pt x="2485645" y="4673028"/>
                    </a:cubicBezTo>
                    <a:cubicBezTo>
                      <a:pt x="2480105" y="4690198"/>
                      <a:pt x="2461699" y="4699626"/>
                      <a:pt x="2444529" y="4694088"/>
                    </a:cubicBezTo>
                    <a:cubicBezTo>
                      <a:pt x="2427360" y="4688550"/>
                      <a:pt x="2417932" y="4670142"/>
                      <a:pt x="2423470" y="4652974"/>
                    </a:cubicBezTo>
                    <a:cubicBezTo>
                      <a:pt x="2425585" y="4646418"/>
                      <a:pt x="2429574" y="4640992"/>
                      <a:pt x="2435023" y="4637574"/>
                    </a:cubicBezTo>
                    <a:cubicBezTo>
                      <a:pt x="2429834" y="4639112"/>
                      <a:pt x="2424212" y="4638872"/>
                      <a:pt x="2418718" y="4637100"/>
                    </a:cubicBezTo>
                    <a:cubicBezTo>
                      <a:pt x="2401549" y="4631562"/>
                      <a:pt x="2392121" y="4613154"/>
                      <a:pt x="2397659" y="4595986"/>
                    </a:cubicBezTo>
                    <a:cubicBezTo>
                      <a:pt x="2403197" y="4578818"/>
                      <a:pt x="2421604" y="4569390"/>
                      <a:pt x="2438773" y="4574928"/>
                    </a:cubicBezTo>
                    <a:cubicBezTo>
                      <a:pt x="2444450" y="4576758"/>
                      <a:pt x="2449279" y="4579996"/>
                      <a:pt x="2452606" y="4584484"/>
                    </a:cubicBezTo>
                    <a:cubicBezTo>
                      <a:pt x="2449770" y="4578140"/>
                      <a:pt x="2449501" y="4570822"/>
                      <a:pt x="2451792" y="4563720"/>
                    </a:cubicBezTo>
                    <a:cubicBezTo>
                      <a:pt x="2455946" y="4550842"/>
                      <a:pt x="2467338" y="4542320"/>
                      <a:pt x="2480018" y="4541200"/>
                    </a:cubicBezTo>
                    <a:close/>
                    <a:moveTo>
                      <a:pt x="2481270" y="4533352"/>
                    </a:moveTo>
                    <a:cubicBezTo>
                      <a:pt x="2467294" y="4534586"/>
                      <a:pt x="2454739" y="4543978"/>
                      <a:pt x="2450162" y="4558170"/>
                    </a:cubicBezTo>
                    <a:cubicBezTo>
                      <a:pt x="2447636" y="4565998"/>
                      <a:pt x="2447935" y="4574062"/>
                      <a:pt x="2451059" y="4581056"/>
                    </a:cubicBezTo>
                    <a:cubicBezTo>
                      <a:pt x="2447391" y="4576108"/>
                      <a:pt x="2442070" y="4572540"/>
                      <a:pt x="2435814" y="4570522"/>
                    </a:cubicBezTo>
                    <a:cubicBezTo>
                      <a:pt x="2416892" y="4564418"/>
                      <a:pt x="2396605" y="4574810"/>
                      <a:pt x="2390501" y="4593732"/>
                    </a:cubicBezTo>
                    <a:cubicBezTo>
                      <a:pt x="2384398" y="4612652"/>
                      <a:pt x="2394789" y="4632940"/>
                      <a:pt x="2413710" y="4639044"/>
                    </a:cubicBezTo>
                    <a:cubicBezTo>
                      <a:pt x="2419767" y="4640996"/>
                      <a:pt x="2425961" y="4641262"/>
                      <a:pt x="2431680" y="4639566"/>
                    </a:cubicBezTo>
                    <a:cubicBezTo>
                      <a:pt x="2425677" y="4643332"/>
                      <a:pt x="2421280" y="4649314"/>
                      <a:pt x="2418949" y="4656536"/>
                    </a:cubicBezTo>
                    <a:cubicBezTo>
                      <a:pt x="2412845" y="4675458"/>
                      <a:pt x="2423236" y="4695746"/>
                      <a:pt x="2442158" y="4701850"/>
                    </a:cubicBezTo>
                    <a:cubicBezTo>
                      <a:pt x="2461080" y="4707954"/>
                      <a:pt x="2481367" y="4697562"/>
                      <a:pt x="2487470" y="4678640"/>
                    </a:cubicBezTo>
                    <a:cubicBezTo>
                      <a:pt x="2489475" y="4672424"/>
                      <a:pt x="2489700" y="4666060"/>
                      <a:pt x="2487863" y="4660222"/>
                    </a:cubicBezTo>
                    <a:lnTo>
                      <a:pt x="2499362" y="4666674"/>
                    </a:lnTo>
                    <a:cubicBezTo>
                      <a:pt x="2518284" y="4672776"/>
                      <a:pt x="2538572" y="4662386"/>
                      <a:pt x="2544675" y="4643464"/>
                    </a:cubicBezTo>
                    <a:cubicBezTo>
                      <a:pt x="2550778" y="4624542"/>
                      <a:pt x="2540388" y="4604256"/>
                      <a:pt x="2521466" y="4598152"/>
                    </a:cubicBezTo>
                    <a:cubicBezTo>
                      <a:pt x="2516509" y="4596552"/>
                      <a:pt x="2511458" y="4596086"/>
                      <a:pt x="2506604" y="4596732"/>
                    </a:cubicBezTo>
                    <a:cubicBezTo>
                      <a:pt x="2512303" y="4592998"/>
                      <a:pt x="2516446" y="4587208"/>
                      <a:pt x="2518683" y="4580274"/>
                    </a:cubicBezTo>
                    <a:cubicBezTo>
                      <a:pt x="2524786" y="4561352"/>
                      <a:pt x="2514396" y="4541064"/>
                      <a:pt x="2495474" y="4534960"/>
                    </a:cubicBezTo>
                    <a:cubicBezTo>
                      <a:pt x="2490744" y="4533436"/>
                      <a:pt x="2485929" y="4532940"/>
                      <a:pt x="2481270" y="4533352"/>
                    </a:cubicBezTo>
                    <a:close/>
                    <a:moveTo>
                      <a:pt x="2339574" y="4498016"/>
                    </a:moveTo>
                    <a:cubicBezTo>
                      <a:pt x="2348788" y="4497218"/>
                      <a:pt x="2360445" y="4498964"/>
                      <a:pt x="2372361" y="4503446"/>
                    </a:cubicBezTo>
                    <a:cubicBezTo>
                      <a:pt x="2396197" y="4512404"/>
                      <a:pt x="2412045" y="4528906"/>
                      <a:pt x="2407764" y="4540300"/>
                    </a:cubicBezTo>
                    <a:lnTo>
                      <a:pt x="2406962" y="4541144"/>
                    </a:lnTo>
                    <a:cubicBezTo>
                      <a:pt x="2401844" y="4530416"/>
                      <a:pt x="2387564" y="4519384"/>
                      <a:pt x="2368994" y="4512402"/>
                    </a:cubicBezTo>
                    <a:cubicBezTo>
                      <a:pt x="2350425" y="4505422"/>
                      <a:pt x="2332414" y="4504314"/>
                      <a:pt x="2321495" y="4509014"/>
                    </a:cubicBezTo>
                    <a:cubicBezTo>
                      <a:pt x="2321199" y="4508574"/>
                      <a:pt x="2321313" y="4508210"/>
                      <a:pt x="2321449" y="4507852"/>
                    </a:cubicBezTo>
                    <a:cubicBezTo>
                      <a:pt x="2323591" y="4502154"/>
                      <a:pt x="2330360" y="4498812"/>
                      <a:pt x="2339574" y="4498016"/>
                    </a:cubicBezTo>
                    <a:close/>
                    <a:moveTo>
                      <a:pt x="1762217" y="4493116"/>
                    </a:moveTo>
                    <a:cubicBezTo>
                      <a:pt x="1763775" y="4493046"/>
                      <a:pt x="1765279" y="4493266"/>
                      <a:pt x="1766703" y="4493802"/>
                    </a:cubicBezTo>
                    <a:lnTo>
                      <a:pt x="1767548" y="4494602"/>
                    </a:lnTo>
                    <a:cubicBezTo>
                      <a:pt x="1756818" y="4499720"/>
                      <a:pt x="1745788" y="4514000"/>
                      <a:pt x="1738807" y="4532570"/>
                    </a:cubicBezTo>
                    <a:cubicBezTo>
                      <a:pt x="1731826" y="4551140"/>
                      <a:pt x="1730716" y="4569150"/>
                      <a:pt x="1735417" y="4580068"/>
                    </a:cubicBezTo>
                    <a:cubicBezTo>
                      <a:pt x="1734977" y="4580364"/>
                      <a:pt x="1734613" y="4580250"/>
                      <a:pt x="1734255" y="4580114"/>
                    </a:cubicBezTo>
                    <a:cubicBezTo>
                      <a:pt x="1722860" y="4575832"/>
                      <a:pt x="1720888" y="4553038"/>
                      <a:pt x="1729848" y="4529202"/>
                    </a:cubicBezTo>
                    <a:cubicBezTo>
                      <a:pt x="1737688" y="4508346"/>
                      <a:pt x="1751302" y="4493604"/>
                      <a:pt x="1762217" y="4493116"/>
                    </a:cubicBezTo>
                    <a:close/>
                    <a:moveTo>
                      <a:pt x="1947503" y="4476406"/>
                    </a:moveTo>
                    <a:cubicBezTo>
                      <a:pt x="1951739" y="4485654"/>
                      <a:pt x="1963425" y="4494490"/>
                      <a:pt x="1978567" y="4499376"/>
                    </a:cubicBezTo>
                    <a:cubicBezTo>
                      <a:pt x="1993710" y="4504260"/>
                      <a:pt x="2008357" y="4503918"/>
                      <a:pt x="2017198" y="4498888"/>
                    </a:cubicBezTo>
                    <a:lnTo>
                      <a:pt x="2017243" y="4499928"/>
                    </a:lnTo>
                    <a:cubicBezTo>
                      <a:pt x="2013844" y="4510470"/>
                      <a:pt x="1995330" y="4513934"/>
                      <a:pt x="1975895" y="4507664"/>
                    </a:cubicBezTo>
                    <a:cubicBezTo>
                      <a:pt x="1956457" y="4501394"/>
                      <a:pt x="1943458" y="4487766"/>
                      <a:pt x="1946858" y="4477222"/>
                    </a:cubicBezTo>
                    <a:cubicBezTo>
                      <a:pt x="1946965" y="4476890"/>
                      <a:pt x="1947088" y="4476566"/>
                      <a:pt x="1947503" y="4476406"/>
                    </a:cubicBezTo>
                    <a:close/>
                    <a:moveTo>
                      <a:pt x="1969333" y="4456575"/>
                    </a:moveTo>
                    <a:cubicBezTo>
                      <a:pt x="1978090" y="4457072"/>
                      <a:pt x="1988977" y="4459192"/>
                      <a:pt x="2000414" y="4462881"/>
                    </a:cubicBezTo>
                    <a:cubicBezTo>
                      <a:pt x="2016334" y="4468016"/>
                      <a:pt x="2029613" y="4474997"/>
                      <a:pt x="2036822" y="4481460"/>
                    </a:cubicBezTo>
                    <a:cubicBezTo>
                      <a:pt x="2027274" y="4482249"/>
                      <a:pt x="2013003" y="4480120"/>
                      <a:pt x="1997753" y="4475201"/>
                    </a:cubicBezTo>
                    <a:cubicBezTo>
                      <a:pt x="1981832" y="4470065"/>
                      <a:pt x="1968555" y="4463084"/>
                      <a:pt x="1961344" y="4456621"/>
                    </a:cubicBezTo>
                    <a:cubicBezTo>
                      <a:pt x="1963731" y="4456424"/>
                      <a:pt x="1966414" y="4456410"/>
                      <a:pt x="1969333" y="4456575"/>
                    </a:cubicBezTo>
                    <a:close/>
                    <a:moveTo>
                      <a:pt x="2573644" y="4444912"/>
                    </a:moveTo>
                    <a:cubicBezTo>
                      <a:pt x="2588667" y="4446870"/>
                      <a:pt x="2598226" y="4468569"/>
                      <a:pt x="2594995" y="4493382"/>
                    </a:cubicBezTo>
                    <a:cubicBezTo>
                      <a:pt x="2591763" y="4518194"/>
                      <a:pt x="2576967" y="4536722"/>
                      <a:pt x="2561944" y="4534766"/>
                    </a:cubicBezTo>
                    <a:cubicBezTo>
                      <a:pt x="2561470" y="4534704"/>
                      <a:pt x="2561004" y="4534624"/>
                      <a:pt x="2560678" y="4534152"/>
                    </a:cubicBezTo>
                    <a:cubicBezTo>
                      <a:pt x="2571938" y="4527130"/>
                      <a:pt x="2580667" y="4511174"/>
                      <a:pt x="2583184" y="4491844"/>
                    </a:cubicBezTo>
                    <a:cubicBezTo>
                      <a:pt x="2585702" y="4472513"/>
                      <a:pt x="2581350" y="4454854"/>
                      <a:pt x="2572263" y="4445182"/>
                    </a:cubicBezTo>
                    <a:close/>
                    <a:moveTo>
                      <a:pt x="2556048" y="4435873"/>
                    </a:moveTo>
                    <a:cubicBezTo>
                      <a:pt x="2566590" y="4439274"/>
                      <a:pt x="2570054" y="4457787"/>
                      <a:pt x="2563784" y="4477224"/>
                    </a:cubicBezTo>
                    <a:cubicBezTo>
                      <a:pt x="2557514" y="4496660"/>
                      <a:pt x="2543886" y="4509660"/>
                      <a:pt x="2533342" y="4506258"/>
                    </a:cubicBezTo>
                    <a:cubicBezTo>
                      <a:pt x="2533011" y="4506152"/>
                      <a:pt x="2532688" y="4506030"/>
                      <a:pt x="2532527" y="4505614"/>
                    </a:cubicBezTo>
                    <a:cubicBezTo>
                      <a:pt x="2541775" y="4501378"/>
                      <a:pt x="2550612" y="4489692"/>
                      <a:pt x="2555495" y="4474550"/>
                    </a:cubicBezTo>
                    <a:cubicBezTo>
                      <a:pt x="2560380" y="4459407"/>
                      <a:pt x="2560038" y="4444761"/>
                      <a:pt x="2555008" y="4435919"/>
                    </a:cubicBezTo>
                    <a:close/>
                    <a:moveTo>
                      <a:pt x="2535152" y="4423815"/>
                    </a:moveTo>
                    <a:cubicBezTo>
                      <a:pt x="2535941" y="4433363"/>
                      <a:pt x="2533811" y="4447635"/>
                      <a:pt x="2528892" y="4462885"/>
                    </a:cubicBezTo>
                    <a:cubicBezTo>
                      <a:pt x="2523965" y="4478161"/>
                      <a:pt x="2517339" y="4491004"/>
                      <a:pt x="2511040" y="4498336"/>
                    </a:cubicBezTo>
                    <a:cubicBezTo>
                      <a:pt x="2536139" y="4508252"/>
                      <a:pt x="2549442" y="4536148"/>
                      <a:pt x="2541023" y="4562244"/>
                    </a:cubicBezTo>
                    <a:cubicBezTo>
                      <a:pt x="2537792" y="4572264"/>
                      <a:pt x="2531807" y="4580626"/>
                      <a:pt x="2523575" y="4586022"/>
                    </a:cubicBezTo>
                    <a:cubicBezTo>
                      <a:pt x="2530585" y="4585088"/>
                      <a:pt x="2537881" y="4585762"/>
                      <a:pt x="2545044" y="4588072"/>
                    </a:cubicBezTo>
                    <a:cubicBezTo>
                      <a:pt x="2572379" y="4596892"/>
                      <a:pt x="2587391" y="4626198"/>
                      <a:pt x="2578573" y="4653534"/>
                    </a:cubicBezTo>
                    <a:cubicBezTo>
                      <a:pt x="2571967" y="4674012"/>
                      <a:pt x="2553862" y="4687574"/>
                      <a:pt x="2533700" y="4689376"/>
                    </a:cubicBezTo>
                    <a:cubicBezTo>
                      <a:pt x="2538642" y="4701600"/>
                      <a:pt x="2552648" y="4712906"/>
                      <a:pt x="2571008" y="4718830"/>
                    </a:cubicBezTo>
                    <a:cubicBezTo>
                      <a:pt x="2589561" y="4724814"/>
                      <a:pt x="2607718" y="4723740"/>
                      <a:pt x="2618878" y="4716562"/>
                    </a:cubicBezTo>
                    <a:lnTo>
                      <a:pt x="2618891" y="4717966"/>
                    </a:lnTo>
                    <a:cubicBezTo>
                      <a:pt x="2614240" y="4732386"/>
                      <a:pt x="2591165" y="4737846"/>
                      <a:pt x="2567352" y="4730164"/>
                    </a:cubicBezTo>
                    <a:cubicBezTo>
                      <a:pt x="2543539" y="4722484"/>
                      <a:pt x="2528005" y="4704568"/>
                      <a:pt x="2532655" y="4690150"/>
                    </a:cubicBezTo>
                    <a:cubicBezTo>
                      <a:pt x="2532758" y="4689830"/>
                      <a:pt x="2532871" y="4689516"/>
                      <a:pt x="2533219" y="4689384"/>
                    </a:cubicBezTo>
                    <a:cubicBezTo>
                      <a:pt x="2526620" y="4689954"/>
                      <a:pt x="2519807" y="4689224"/>
                      <a:pt x="2513112" y="4687064"/>
                    </a:cubicBezTo>
                    <a:lnTo>
                      <a:pt x="2496498" y="4677742"/>
                    </a:lnTo>
                    <a:cubicBezTo>
                      <a:pt x="2499153" y="4686178"/>
                      <a:pt x="2498827" y="4695372"/>
                      <a:pt x="2495931" y="4704352"/>
                    </a:cubicBezTo>
                    <a:cubicBezTo>
                      <a:pt x="2494165" y="4709828"/>
                      <a:pt x="2491577" y="4714808"/>
                      <a:pt x="2488152" y="4719058"/>
                    </a:cubicBezTo>
                    <a:cubicBezTo>
                      <a:pt x="2501890" y="4722608"/>
                      <a:pt x="2510315" y="4743330"/>
                      <a:pt x="2507253" y="4766844"/>
                    </a:cubicBezTo>
                    <a:cubicBezTo>
                      <a:pt x="2504021" y="4791656"/>
                      <a:pt x="2489224" y="4810184"/>
                      <a:pt x="2474201" y="4808228"/>
                    </a:cubicBezTo>
                    <a:cubicBezTo>
                      <a:pt x="2473728" y="4808166"/>
                      <a:pt x="2473262" y="4808086"/>
                      <a:pt x="2472936" y="4807614"/>
                    </a:cubicBezTo>
                    <a:cubicBezTo>
                      <a:pt x="2484195" y="4800592"/>
                      <a:pt x="2492925" y="4784636"/>
                      <a:pt x="2495442" y="4765306"/>
                    </a:cubicBezTo>
                    <a:cubicBezTo>
                      <a:pt x="2497746" y="4747612"/>
                      <a:pt x="2494295" y="4731318"/>
                      <a:pt x="2486451" y="4721476"/>
                    </a:cubicBezTo>
                    <a:cubicBezTo>
                      <a:pt x="2479607" y="4729898"/>
                      <a:pt x="2470251" y="4735842"/>
                      <a:pt x="2459881" y="4738540"/>
                    </a:cubicBezTo>
                    <a:cubicBezTo>
                      <a:pt x="2469836" y="4742400"/>
                      <a:pt x="2472924" y="4760402"/>
                      <a:pt x="2466836" y="4779274"/>
                    </a:cubicBezTo>
                    <a:cubicBezTo>
                      <a:pt x="2460567" y="4798710"/>
                      <a:pt x="2446939" y="4811710"/>
                      <a:pt x="2436395" y="4808308"/>
                    </a:cubicBezTo>
                    <a:cubicBezTo>
                      <a:pt x="2436064" y="4808202"/>
                      <a:pt x="2435739" y="4808080"/>
                      <a:pt x="2435578" y="4807664"/>
                    </a:cubicBezTo>
                    <a:cubicBezTo>
                      <a:pt x="2444827" y="4803428"/>
                      <a:pt x="2453664" y="4791742"/>
                      <a:pt x="2458548" y="4776600"/>
                    </a:cubicBezTo>
                    <a:cubicBezTo>
                      <a:pt x="2463289" y="4761902"/>
                      <a:pt x="2463105" y="4747672"/>
                      <a:pt x="2458382" y="4738822"/>
                    </a:cubicBezTo>
                    <a:cubicBezTo>
                      <a:pt x="2449481" y="4741128"/>
                      <a:pt x="2439860" y="4740910"/>
                      <a:pt x="2430470" y="4737882"/>
                    </a:cubicBezTo>
                    <a:cubicBezTo>
                      <a:pt x="2422236" y="4735226"/>
                      <a:pt x="2415119" y="4730710"/>
                      <a:pt x="2409605" y="4724782"/>
                    </a:cubicBezTo>
                    <a:cubicBezTo>
                      <a:pt x="2400971" y="4729548"/>
                      <a:pt x="2393173" y="4740380"/>
                      <a:pt x="2388750" y="4754088"/>
                    </a:cubicBezTo>
                    <a:cubicBezTo>
                      <a:pt x="2383866" y="4769230"/>
                      <a:pt x="2384376" y="4783932"/>
                      <a:pt x="2389663" y="4792856"/>
                    </a:cubicBezTo>
                    <a:cubicBezTo>
                      <a:pt x="2389280" y="4793096"/>
                      <a:pt x="2388934" y="4793002"/>
                      <a:pt x="2388589" y="4792892"/>
                    </a:cubicBezTo>
                    <a:cubicBezTo>
                      <a:pt x="2377666" y="4789368"/>
                      <a:pt x="2373893" y="4770754"/>
                      <a:pt x="2380162" y="4751318"/>
                    </a:cubicBezTo>
                    <a:cubicBezTo>
                      <a:pt x="2385621" y="4734394"/>
                      <a:pt x="2396895" y="4722426"/>
                      <a:pt x="2406933" y="4721980"/>
                    </a:cubicBezTo>
                    <a:cubicBezTo>
                      <a:pt x="2395551" y="4708814"/>
                      <a:pt x="2391206" y="4690200"/>
                      <a:pt x="2396941" y="4672420"/>
                    </a:cubicBezTo>
                    <a:cubicBezTo>
                      <a:pt x="2400308" y="4661984"/>
                      <a:pt x="2406661" y="4653344"/>
                      <a:pt x="2415333" y="4647902"/>
                    </a:cubicBezTo>
                    <a:cubicBezTo>
                      <a:pt x="2407071" y="4650352"/>
                      <a:pt x="2398121" y="4649970"/>
                      <a:pt x="2389373" y="4647148"/>
                    </a:cubicBezTo>
                    <a:cubicBezTo>
                      <a:pt x="2385040" y="4645750"/>
                      <a:pt x="2381017" y="4643838"/>
                      <a:pt x="2377457" y="4641332"/>
                    </a:cubicBezTo>
                    <a:cubicBezTo>
                      <a:pt x="2371268" y="4652722"/>
                      <a:pt x="2352349" y="4659290"/>
                      <a:pt x="2331158" y="4656532"/>
                    </a:cubicBezTo>
                    <a:cubicBezTo>
                      <a:pt x="2306346" y="4653300"/>
                      <a:pt x="2287818" y="4638502"/>
                      <a:pt x="2289773" y="4623478"/>
                    </a:cubicBezTo>
                    <a:cubicBezTo>
                      <a:pt x="2289835" y="4623006"/>
                      <a:pt x="2289916" y="4622540"/>
                      <a:pt x="2290387" y="4622214"/>
                    </a:cubicBezTo>
                    <a:cubicBezTo>
                      <a:pt x="2297409" y="4633472"/>
                      <a:pt x="2313366" y="4642202"/>
                      <a:pt x="2332696" y="4644720"/>
                    </a:cubicBezTo>
                    <a:cubicBezTo>
                      <a:pt x="2348392" y="4646764"/>
                      <a:pt x="2362985" y="4644280"/>
                      <a:pt x="2372952" y="4638164"/>
                    </a:cubicBezTo>
                    <a:cubicBezTo>
                      <a:pt x="2364836" y="4631872"/>
                      <a:pt x="2358958" y="4623248"/>
                      <a:pt x="2355968" y="4613594"/>
                    </a:cubicBezTo>
                    <a:cubicBezTo>
                      <a:pt x="2349098" y="4619926"/>
                      <a:pt x="2334211" y="4621104"/>
                      <a:pt x="2318739" y="4616112"/>
                    </a:cubicBezTo>
                    <a:cubicBezTo>
                      <a:pt x="2299303" y="4609842"/>
                      <a:pt x="2286303" y="4596212"/>
                      <a:pt x="2289704" y="4585670"/>
                    </a:cubicBezTo>
                    <a:cubicBezTo>
                      <a:pt x="2289811" y="4585338"/>
                      <a:pt x="2289933" y="4585014"/>
                      <a:pt x="2290348" y="4584854"/>
                    </a:cubicBezTo>
                    <a:cubicBezTo>
                      <a:pt x="2294585" y="4594102"/>
                      <a:pt x="2306270" y="4602938"/>
                      <a:pt x="2321413" y="4607822"/>
                    </a:cubicBezTo>
                    <a:cubicBezTo>
                      <a:pt x="2333917" y="4611856"/>
                      <a:pt x="2346084" y="4612326"/>
                      <a:pt x="2354848" y="4609298"/>
                    </a:cubicBezTo>
                    <a:cubicBezTo>
                      <a:pt x="2352709" y="4600942"/>
                      <a:pt x="2352831" y="4591952"/>
                      <a:pt x="2355528" y="4583164"/>
                    </a:cubicBezTo>
                    <a:cubicBezTo>
                      <a:pt x="2346138" y="4583446"/>
                      <a:pt x="2333299" y="4581278"/>
                      <a:pt x="2319681" y="4576886"/>
                    </a:cubicBezTo>
                    <a:cubicBezTo>
                      <a:pt x="2303760" y="4571750"/>
                      <a:pt x="2290482" y="4564768"/>
                      <a:pt x="2283271" y="4558306"/>
                    </a:cubicBezTo>
                    <a:cubicBezTo>
                      <a:pt x="2285659" y="4558108"/>
                      <a:pt x="2288341" y="4558094"/>
                      <a:pt x="2291261" y="4558260"/>
                    </a:cubicBezTo>
                    <a:cubicBezTo>
                      <a:pt x="2300017" y="4558756"/>
                      <a:pt x="2310905" y="4560876"/>
                      <a:pt x="2322342" y="4564566"/>
                    </a:cubicBezTo>
                    <a:cubicBezTo>
                      <a:pt x="2336525" y="4569142"/>
                      <a:pt x="2348612" y="4575180"/>
                      <a:pt x="2356088" y="4581132"/>
                    </a:cubicBezTo>
                    <a:cubicBezTo>
                      <a:pt x="2359251" y="4571512"/>
                      <a:pt x="2365009" y="4563462"/>
                      <a:pt x="2372378" y="4557548"/>
                    </a:cubicBezTo>
                    <a:cubicBezTo>
                      <a:pt x="2367299" y="4549424"/>
                      <a:pt x="2356901" y="4542216"/>
                      <a:pt x="2343926" y="4538030"/>
                    </a:cubicBezTo>
                    <a:cubicBezTo>
                      <a:pt x="2328782" y="4533144"/>
                      <a:pt x="2314082" y="4533654"/>
                      <a:pt x="2305159" y="4538942"/>
                    </a:cubicBezTo>
                    <a:cubicBezTo>
                      <a:pt x="2304917" y="4538558"/>
                      <a:pt x="2305011" y="4538212"/>
                      <a:pt x="2305123" y="4537868"/>
                    </a:cubicBezTo>
                    <a:cubicBezTo>
                      <a:pt x="2306884" y="4532406"/>
                      <a:pt x="2312420" y="4528732"/>
                      <a:pt x="2319943" y="4527208"/>
                    </a:cubicBezTo>
                    <a:cubicBezTo>
                      <a:pt x="2323704" y="4526444"/>
                      <a:pt x="2327963" y="4526220"/>
                      <a:pt x="2332496" y="4526576"/>
                    </a:cubicBezTo>
                    <a:cubicBezTo>
                      <a:pt x="2337029" y="4526934"/>
                      <a:pt x="2341837" y="4527872"/>
                      <a:pt x="2346696" y="4529440"/>
                    </a:cubicBezTo>
                    <a:cubicBezTo>
                      <a:pt x="2362974" y="4534692"/>
                      <a:pt x="2374668" y="4545322"/>
                      <a:pt x="2375829" y="4555074"/>
                    </a:cubicBezTo>
                    <a:cubicBezTo>
                      <a:pt x="2388570" y="4546010"/>
                      <a:pt x="2405276" y="4542988"/>
                      <a:pt x="2421306" y="4548158"/>
                    </a:cubicBezTo>
                    <a:cubicBezTo>
                      <a:pt x="2430342" y="4551072"/>
                      <a:pt x="2438031" y="4556226"/>
                      <a:pt x="2443331" y="4563376"/>
                    </a:cubicBezTo>
                    <a:cubicBezTo>
                      <a:pt x="2438816" y="4553272"/>
                      <a:pt x="2438385" y="4541624"/>
                      <a:pt x="2442033" y="4530314"/>
                    </a:cubicBezTo>
                    <a:cubicBezTo>
                      <a:pt x="2448646" y="4509812"/>
                      <a:pt x="2466785" y="4496242"/>
                      <a:pt x="2486973" y="4494460"/>
                    </a:cubicBezTo>
                    <a:cubicBezTo>
                      <a:pt x="2493703" y="4493864"/>
                      <a:pt x="2500660" y="4494578"/>
                      <a:pt x="2507494" y="4496784"/>
                    </a:cubicBezTo>
                    <a:lnTo>
                      <a:pt x="2510306" y="4498014"/>
                    </a:lnTo>
                    <a:cubicBezTo>
                      <a:pt x="2509716" y="4488498"/>
                      <a:pt x="2511867" y="4474809"/>
                      <a:pt x="2516572" y="4460225"/>
                    </a:cubicBezTo>
                    <a:cubicBezTo>
                      <a:pt x="2521707" y="4444304"/>
                      <a:pt x="2528689" y="4431025"/>
                      <a:pt x="2535152" y="4423815"/>
                    </a:cubicBezTo>
                    <a:close/>
                    <a:moveTo>
                      <a:pt x="2504036" y="4419884"/>
                    </a:moveTo>
                    <a:cubicBezTo>
                      <a:pt x="2505475" y="4419830"/>
                      <a:pt x="2506887" y="4420015"/>
                      <a:pt x="2508252" y="4420455"/>
                    </a:cubicBezTo>
                    <a:lnTo>
                      <a:pt x="2509103" y="4421110"/>
                    </a:lnTo>
                    <a:cubicBezTo>
                      <a:pt x="2499598" y="4425261"/>
                      <a:pt x="2490594" y="4436895"/>
                      <a:pt x="2485709" y="4452037"/>
                    </a:cubicBezTo>
                    <a:cubicBezTo>
                      <a:pt x="2480824" y="4467180"/>
                      <a:pt x="2481334" y="4481880"/>
                      <a:pt x="2486622" y="4490806"/>
                    </a:cubicBezTo>
                    <a:cubicBezTo>
                      <a:pt x="2486238" y="4491046"/>
                      <a:pt x="2485892" y="4490950"/>
                      <a:pt x="2485548" y="4490840"/>
                    </a:cubicBezTo>
                    <a:cubicBezTo>
                      <a:pt x="2474624" y="4487316"/>
                      <a:pt x="2470851" y="4468703"/>
                      <a:pt x="2477121" y="4449267"/>
                    </a:cubicBezTo>
                    <a:cubicBezTo>
                      <a:pt x="2482606" y="4432261"/>
                      <a:pt x="2493963" y="4420259"/>
                      <a:pt x="2504036" y="4419884"/>
                    </a:cubicBezTo>
                    <a:close/>
                    <a:moveTo>
                      <a:pt x="1984824" y="4416585"/>
                    </a:moveTo>
                    <a:cubicBezTo>
                      <a:pt x="1989357" y="4416942"/>
                      <a:pt x="1994165" y="4417882"/>
                      <a:pt x="1999024" y="4419450"/>
                    </a:cubicBezTo>
                    <a:cubicBezTo>
                      <a:pt x="2018459" y="4425718"/>
                      <a:pt x="2031359" y="4439657"/>
                      <a:pt x="2027835" y="4450582"/>
                    </a:cubicBezTo>
                    <a:lnTo>
                      <a:pt x="2027180" y="4451432"/>
                    </a:lnTo>
                    <a:cubicBezTo>
                      <a:pt x="2023028" y="4441926"/>
                      <a:pt x="2011395" y="4432923"/>
                      <a:pt x="1996253" y="4428038"/>
                    </a:cubicBezTo>
                    <a:cubicBezTo>
                      <a:pt x="1981111" y="4423154"/>
                      <a:pt x="1966411" y="4423663"/>
                      <a:pt x="1957486" y="4428951"/>
                    </a:cubicBezTo>
                    <a:cubicBezTo>
                      <a:pt x="1957246" y="4428567"/>
                      <a:pt x="1957340" y="4428221"/>
                      <a:pt x="1957452" y="4427877"/>
                    </a:cubicBezTo>
                    <a:cubicBezTo>
                      <a:pt x="1959213" y="4422415"/>
                      <a:pt x="1964747" y="4418741"/>
                      <a:pt x="1972270" y="4417216"/>
                    </a:cubicBezTo>
                    <a:cubicBezTo>
                      <a:pt x="1976032" y="4416452"/>
                      <a:pt x="1980291" y="4416228"/>
                      <a:pt x="1984824" y="4416585"/>
                    </a:cubicBezTo>
                    <a:close/>
                    <a:moveTo>
                      <a:pt x="2474270" y="4416096"/>
                    </a:moveTo>
                    <a:cubicBezTo>
                      <a:pt x="2475829" y="4416026"/>
                      <a:pt x="2477334" y="4416247"/>
                      <a:pt x="2478757" y="4416782"/>
                    </a:cubicBezTo>
                    <a:lnTo>
                      <a:pt x="2479602" y="4417583"/>
                    </a:lnTo>
                    <a:cubicBezTo>
                      <a:pt x="2468871" y="4422700"/>
                      <a:pt x="2457841" y="4436981"/>
                      <a:pt x="2450861" y="4455550"/>
                    </a:cubicBezTo>
                    <a:cubicBezTo>
                      <a:pt x="2443879" y="4474119"/>
                      <a:pt x="2442770" y="4492130"/>
                      <a:pt x="2447472" y="4503050"/>
                    </a:cubicBezTo>
                    <a:cubicBezTo>
                      <a:pt x="2447031" y="4503344"/>
                      <a:pt x="2446668" y="4503230"/>
                      <a:pt x="2446309" y="4503096"/>
                    </a:cubicBezTo>
                    <a:cubicBezTo>
                      <a:pt x="2434915" y="4498812"/>
                      <a:pt x="2432942" y="4476017"/>
                      <a:pt x="2441903" y="4452183"/>
                    </a:cubicBezTo>
                    <a:cubicBezTo>
                      <a:pt x="2449742" y="4431327"/>
                      <a:pt x="2463356" y="4416585"/>
                      <a:pt x="2474270" y="4416096"/>
                    </a:cubicBezTo>
                    <a:close/>
                    <a:moveTo>
                      <a:pt x="3810089" y="4405997"/>
                    </a:moveTo>
                    <a:cubicBezTo>
                      <a:pt x="3818084" y="4404721"/>
                      <a:pt x="3827631" y="4406514"/>
                      <a:pt x="3836985" y="4411494"/>
                    </a:cubicBezTo>
                    <a:cubicBezTo>
                      <a:pt x="3848209" y="4417470"/>
                      <a:pt x="3859154" y="4428035"/>
                      <a:pt x="3866802" y="4443392"/>
                    </a:cubicBezTo>
                    <a:cubicBezTo>
                      <a:pt x="3922628" y="4449821"/>
                      <a:pt x="3931998" y="4500670"/>
                      <a:pt x="3888183" y="4517650"/>
                    </a:cubicBezTo>
                    <a:cubicBezTo>
                      <a:pt x="3879150" y="4537364"/>
                      <a:pt x="3908301" y="4594978"/>
                      <a:pt x="3991147" y="4593592"/>
                    </a:cubicBezTo>
                    <a:cubicBezTo>
                      <a:pt x="3961658" y="4601408"/>
                      <a:pt x="3839616" y="4612946"/>
                      <a:pt x="3788686" y="4485734"/>
                    </a:cubicBezTo>
                    <a:cubicBezTo>
                      <a:pt x="3723186" y="4462768"/>
                      <a:pt x="3750656" y="4404820"/>
                      <a:pt x="3792509" y="4418917"/>
                    </a:cubicBezTo>
                    <a:cubicBezTo>
                      <a:pt x="3795652" y="4411620"/>
                      <a:pt x="3802094" y="4407274"/>
                      <a:pt x="3810089" y="4405997"/>
                    </a:cubicBezTo>
                    <a:close/>
                    <a:moveTo>
                      <a:pt x="2502697" y="4400395"/>
                    </a:moveTo>
                    <a:cubicBezTo>
                      <a:pt x="2467524" y="4403502"/>
                      <a:pt x="2435921" y="4427143"/>
                      <a:pt x="2424399" y="4462862"/>
                    </a:cubicBezTo>
                    <a:cubicBezTo>
                      <a:pt x="2418043" y="4482567"/>
                      <a:pt x="2418793" y="4502862"/>
                      <a:pt x="2426660" y="4520464"/>
                    </a:cubicBezTo>
                    <a:cubicBezTo>
                      <a:pt x="2417427" y="4508010"/>
                      <a:pt x="2404030" y="4499032"/>
                      <a:pt x="2388286" y="4493952"/>
                    </a:cubicBezTo>
                    <a:cubicBezTo>
                      <a:pt x="2340660" y="4478590"/>
                      <a:pt x="2289598" y="4504744"/>
                      <a:pt x="2274235" y="4552370"/>
                    </a:cubicBezTo>
                    <a:cubicBezTo>
                      <a:pt x="2258873" y="4599994"/>
                      <a:pt x="2285027" y="4651056"/>
                      <a:pt x="2332653" y="4666420"/>
                    </a:cubicBezTo>
                    <a:cubicBezTo>
                      <a:pt x="2347894" y="4671336"/>
                      <a:pt x="2363487" y="4672002"/>
                      <a:pt x="2377882" y="4667734"/>
                    </a:cubicBezTo>
                    <a:cubicBezTo>
                      <a:pt x="2362771" y="4677214"/>
                      <a:pt x="2351702" y="4692268"/>
                      <a:pt x="2345837" y="4710450"/>
                    </a:cubicBezTo>
                    <a:cubicBezTo>
                      <a:pt x="2330474" y="4758076"/>
                      <a:pt x="2356628" y="4809138"/>
                      <a:pt x="2404254" y="4824500"/>
                    </a:cubicBezTo>
                    <a:cubicBezTo>
                      <a:pt x="2451879" y="4839864"/>
                      <a:pt x="2502941" y="4813710"/>
                      <a:pt x="2518304" y="4766084"/>
                    </a:cubicBezTo>
                    <a:cubicBezTo>
                      <a:pt x="2523351" y="4750438"/>
                      <a:pt x="2523917" y="4734420"/>
                      <a:pt x="2519291" y="4719724"/>
                    </a:cubicBezTo>
                    <a:lnTo>
                      <a:pt x="2548237" y="4735962"/>
                    </a:lnTo>
                    <a:cubicBezTo>
                      <a:pt x="2595863" y="4751324"/>
                      <a:pt x="2646925" y="4725170"/>
                      <a:pt x="2662288" y="4677546"/>
                    </a:cubicBezTo>
                    <a:cubicBezTo>
                      <a:pt x="2677650" y="4629920"/>
                      <a:pt x="2651496" y="4578858"/>
                      <a:pt x="2603870" y="4563496"/>
                    </a:cubicBezTo>
                    <a:cubicBezTo>
                      <a:pt x="2591392" y="4559470"/>
                      <a:pt x="2578679" y="4558294"/>
                      <a:pt x="2566466" y="4559922"/>
                    </a:cubicBezTo>
                    <a:cubicBezTo>
                      <a:pt x="2580810" y="4550522"/>
                      <a:pt x="2591236" y="4535952"/>
                      <a:pt x="2596867" y="4518496"/>
                    </a:cubicBezTo>
                    <a:cubicBezTo>
                      <a:pt x="2612230" y="4470871"/>
                      <a:pt x="2586076" y="4419809"/>
                      <a:pt x="2538449" y="4404446"/>
                    </a:cubicBezTo>
                    <a:cubicBezTo>
                      <a:pt x="2526543" y="4400605"/>
                      <a:pt x="2514423" y="4399359"/>
                      <a:pt x="2502697" y="4400395"/>
                    </a:cubicBezTo>
                    <a:close/>
                    <a:moveTo>
                      <a:pt x="1844532" y="4397872"/>
                    </a:moveTo>
                    <a:cubicBezTo>
                      <a:pt x="1835081" y="4398707"/>
                      <a:pt x="1826588" y="4405060"/>
                      <a:pt x="1823492" y="4414659"/>
                    </a:cubicBezTo>
                    <a:cubicBezTo>
                      <a:pt x="1819363" y="4427458"/>
                      <a:pt x="1826391" y="4441179"/>
                      <a:pt x="1839191" y="4445308"/>
                    </a:cubicBezTo>
                    <a:cubicBezTo>
                      <a:pt x="1851988" y="4449436"/>
                      <a:pt x="1865710" y="4442408"/>
                      <a:pt x="1869839" y="4429611"/>
                    </a:cubicBezTo>
                    <a:cubicBezTo>
                      <a:pt x="1873967" y="4416811"/>
                      <a:pt x="1866939" y="4403089"/>
                      <a:pt x="1854141" y="4398961"/>
                    </a:cubicBezTo>
                    <a:cubicBezTo>
                      <a:pt x="1850940" y="4397929"/>
                      <a:pt x="1847684" y="4397594"/>
                      <a:pt x="1844532" y="4397872"/>
                    </a:cubicBezTo>
                    <a:close/>
                    <a:moveTo>
                      <a:pt x="1954007" y="4375794"/>
                    </a:moveTo>
                    <a:cubicBezTo>
                      <a:pt x="1963219" y="4374996"/>
                      <a:pt x="1974876" y="4376743"/>
                      <a:pt x="1986793" y="4381223"/>
                    </a:cubicBezTo>
                    <a:cubicBezTo>
                      <a:pt x="2010629" y="4390183"/>
                      <a:pt x="2026478" y="4406684"/>
                      <a:pt x="2022194" y="4418079"/>
                    </a:cubicBezTo>
                    <a:lnTo>
                      <a:pt x="2021394" y="4418922"/>
                    </a:lnTo>
                    <a:cubicBezTo>
                      <a:pt x="2016276" y="4408192"/>
                      <a:pt x="2001996" y="4397162"/>
                      <a:pt x="1983427" y="4390181"/>
                    </a:cubicBezTo>
                    <a:cubicBezTo>
                      <a:pt x="1964858" y="4383201"/>
                      <a:pt x="1946846" y="4382091"/>
                      <a:pt x="1935927" y="4386792"/>
                    </a:cubicBezTo>
                    <a:cubicBezTo>
                      <a:pt x="1935631" y="4386351"/>
                      <a:pt x="1935745" y="4385988"/>
                      <a:pt x="1935881" y="4385630"/>
                    </a:cubicBezTo>
                    <a:cubicBezTo>
                      <a:pt x="1938023" y="4379933"/>
                      <a:pt x="1944792" y="4376591"/>
                      <a:pt x="1954007" y="4375794"/>
                    </a:cubicBezTo>
                    <a:close/>
                    <a:moveTo>
                      <a:pt x="1855694" y="4344765"/>
                    </a:moveTo>
                    <a:cubicBezTo>
                      <a:pt x="1859921" y="4344391"/>
                      <a:pt x="1864291" y="4344841"/>
                      <a:pt x="1868583" y="4346225"/>
                    </a:cubicBezTo>
                    <a:cubicBezTo>
                      <a:pt x="1885751" y="4351762"/>
                      <a:pt x="1895180" y="4370171"/>
                      <a:pt x="1889642" y="4387340"/>
                    </a:cubicBezTo>
                    <a:cubicBezTo>
                      <a:pt x="1887612" y="4393633"/>
                      <a:pt x="1883853" y="4398885"/>
                      <a:pt x="1878682" y="4402273"/>
                    </a:cubicBezTo>
                    <a:cubicBezTo>
                      <a:pt x="1883086" y="4401687"/>
                      <a:pt x="1887668" y="4402111"/>
                      <a:pt x="1892167" y="4403562"/>
                    </a:cubicBezTo>
                    <a:cubicBezTo>
                      <a:pt x="1909336" y="4409100"/>
                      <a:pt x="1918764" y="4427507"/>
                      <a:pt x="1913226" y="4444676"/>
                    </a:cubicBezTo>
                    <a:cubicBezTo>
                      <a:pt x="1907687" y="4461845"/>
                      <a:pt x="1889280" y="4471273"/>
                      <a:pt x="1872111" y="4465735"/>
                    </a:cubicBezTo>
                    <a:lnTo>
                      <a:pt x="1861677" y="4459881"/>
                    </a:lnTo>
                    <a:cubicBezTo>
                      <a:pt x="1863343" y="4465179"/>
                      <a:pt x="1863140" y="4470954"/>
                      <a:pt x="1861320" y="4476594"/>
                    </a:cubicBezTo>
                    <a:cubicBezTo>
                      <a:pt x="1855782" y="4493764"/>
                      <a:pt x="1837375" y="4503192"/>
                      <a:pt x="1820206" y="4497654"/>
                    </a:cubicBezTo>
                    <a:cubicBezTo>
                      <a:pt x="1803036" y="4492114"/>
                      <a:pt x="1793608" y="4473706"/>
                      <a:pt x="1799147" y="4456539"/>
                    </a:cubicBezTo>
                    <a:cubicBezTo>
                      <a:pt x="1801261" y="4449983"/>
                      <a:pt x="1805251" y="4444557"/>
                      <a:pt x="1810699" y="4441138"/>
                    </a:cubicBezTo>
                    <a:cubicBezTo>
                      <a:pt x="1805510" y="4442678"/>
                      <a:pt x="1799889" y="4442438"/>
                      <a:pt x="1794394" y="4440665"/>
                    </a:cubicBezTo>
                    <a:cubicBezTo>
                      <a:pt x="1777225" y="4435127"/>
                      <a:pt x="1767796" y="4416720"/>
                      <a:pt x="1773335" y="4399551"/>
                    </a:cubicBezTo>
                    <a:cubicBezTo>
                      <a:pt x="1778873" y="4382382"/>
                      <a:pt x="1797280" y="4372953"/>
                      <a:pt x="1814449" y="4378492"/>
                    </a:cubicBezTo>
                    <a:cubicBezTo>
                      <a:pt x="1820126" y="4380322"/>
                      <a:pt x="1824955" y="4383560"/>
                      <a:pt x="1828283" y="4388050"/>
                    </a:cubicBezTo>
                    <a:cubicBezTo>
                      <a:pt x="1825447" y="4381704"/>
                      <a:pt x="1825177" y="4374388"/>
                      <a:pt x="1827468" y="4367284"/>
                    </a:cubicBezTo>
                    <a:cubicBezTo>
                      <a:pt x="1831622" y="4354408"/>
                      <a:pt x="1843015" y="4345885"/>
                      <a:pt x="1855694" y="4344765"/>
                    </a:cubicBezTo>
                    <a:close/>
                    <a:moveTo>
                      <a:pt x="1856946" y="4336917"/>
                    </a:moveTo>
                    <a:cubicBezTo>
                      <a:pt x="1842971" y="4338151"/>
                      <a:pt x="1830415" y="4347544"/>
                      <a:pt x="1825838" y="4361735"/>
                    </a:cubicBezTo>
                    <a:cubicBezTo>
                      <a:pt x="1823312" y="4369563"/>
                      <a:pt x="1823610" y="4377627"/>
                      <a:pt x="1826736" y="4384621"/>
                    </a:cubicBezTo>
                    <a:cubicBezTo>
                      <a:pt x="1823067" y="4379672"/>
                      <a:pt x="1817746" y="4376106"/>
                      <a:pt x="1811490" y="4374088"/>
                    </a:cubicBezTo>
                    <a:cubicBezTo>
                      <a:pt x="1792568" y="4367984"/>
                      <a:pt x="1772281" y="4378374"/>
                      <a:pt x="1766177" y="4397297"/>
                    </a:cubicBezTo>
                    <a:cubicBezTo>
                      <a:pt x="1760073" y="4416218"/>
                      <a:pt x="1770464" y="4436506"/>
                      <a:pt x="1789386" y="4442609"/>
                    </a:cubicBezTo>
                    <a:cubicBezTo>
                      <a:pt x="1795442" y="4444562"/>
                      <a:pt x="1801637" y="4444826"/>
                      <a:pt x="1807357" y="4443130"/>
                    </a:cubicBezTo>
                    <a:cubicBezTo>
                      <a:pt x="1801352" y="4446898"/>
                      <a:pt x="1796956" y="4452878"/>
                      <a:pt x="1794626" y="4460102"/>
                    </a:cubicBezTo>
                    <a:cubicBezTo>
                      <a:pt x="1788521" y="4479024"/>
                      <a:pt x="1798912" y="4499310"/>
                      <a:pt x="1817834" y="4505414"/>
                    </a:cubicBezTo>
                    <a:cubicBezTo>
                      <a:pt x="1836756" y="4511518"/>
                      <a:pt x="1857043" y="4501126"/>
                      <a:pt x="1863146" y="4482205"/>
                    </a:cubicBezTo>
                    <a:cubicBezTo>
                      <a:pt x="1865151" y="4475989"/>
                      <a:pt x="1865376" y="4469625"/>
                      <a:pt x="1863538" y="4463787"/>
                    </a:cubicBezTo>
                    <a:lnTo>
                      <a:pt x="1875039" y="4470239"/>
                    </a:lnTo>
                    <a:cubicBezTo>
                      <a:pt x="1893960" y="4476341"/>
                      <a:pt x="1914248" y="4465951"/>
                      <a:pt x="1920351" y="4447030"/>
                    </a:cubicBezTo>
                    <a:cubicBezTo>
                      <a:pt x="1926455" y="4428107"/>
                      <a:pt x="1916064" y="4407821"/>
                      <a:pt x="1897142" y="4401716"/>
                    </a:cubicBezTo>
                    <a:cubicBezTo>
                      <a:pt x="1892184" y="4400117"/>
                      <a:pt x="1887133" y="4399651"/>
                      <a:pt x="1882280" y="4400295"/>
                    </a:cubicBezTo>
                    <a:cubicBezTo>
                      <a:pt x="1887979" y="4396563"/>
                      <a:pt x="1892122" y="4390773"/>
                      <a:pt x="1894359" y="4383839"/>
                    </a:cubicBezTo>
                    <a:cubicBezTo>
                      <a:pt x="1900463" y="4364917"/>
                      <a:pt x="1890072" y="4344628"/>
                      <a:pt x="1871151" y="4338526"/>
                    </a:cubicBezTo>
                    <a:cubicBezTo>
                      <a:pt x="1866420" y="4337000"/>
                      <a:pt x="1861604" y="4336505"/>
                      <a:pt x="1856946" y="4336917"/>
                    </a:cubicBezTo>
                    <a:close/>
                    <a:moveTo>
                      <a:pt x="1243085" y="4306526"/>
                    </a:moveTo>
                    <a:cubicBezTo>
                      <a:pt x="1243874" y="4316075"/>
                      <a:pt x="1241745" y="4330347"/>
                      <a:pt x="1236826" y="4345595"/>
                    </a:cubicBezTo>
                    <a:cubicBezTo>
                      <a:pt x="1231690" y="4361516"/>
                      <a:pt x="1224710" y="4374795"/>
                      <a:pt x="1218247" y="4382005"/>
                    </a:cubicBezTo>
                    <a:cubicBezTo>
                      <a:pt x="1217458" y="4372456"/>
                      <a:pt x="1219587" y="4358183"/>
                      <a:pt x="1224506" y="4342935"/>
                    </a:cubicBezTo>
                    <a:cubicBezTo>
                      <a:pt x="1229641" y="4327015"/>
                      <a:pt x="1236623" y="4313736"/>
                      <a:pt x="1243085" y="4306526"/>
                    </a:cubicBezTo>
                    <a:close/>
                    <a:moveTo>
                      <a:pt x="1715250" y="4301580"/>
                    </a:moveTo>
                    <a:cubicBezTo>
                      <a:pt x="1724464" y="4300782"/>
                      <a:pt x="1736121" y="4302529"/>
                      <a:pt x="1748037" y="4307010"/>
                    </a:cubicBezTo>
                    <a:cubicBezTo>
                      <a:pt x="1771872" y="4315969"/>
                      <a:pt x="1787722" y="4332471"/>
                      <a:pt x="1783439" y="4343864"/>
                    </a:cubicBezTo>
                    <a:lnTo>
                      <a:pt x="1782638" y="4344710"/>
                    </a:lnTo>
                    <a:cubicBezTo>
                      <a:pt x="1777520" y="4333980"/>
                      <a:pt x="1763239" y="4322950"/>
                      <a:pt x="1744670" y="4315968"/>
                    </a:cubicBezTo>
                    <a:cubicBezTo>
                      <a:pt x="1726101" y="4308986"/>
                      <a:pt x="1708091" y="4307878"/>
                      <a:pt x="1697171" y="4312579"/>
                    </a:cubicBezTo>
                    <a:cubicBezTo>
                      <a:pt x="1696875" y="4312139"/>
                      <a:pt x="1696990" y="4311775"/>
                      <a:pt x="1697124" y="4311417"/>
                    </a:cubicBezTo>
                    <a:cubicBezTo>
                      <a:pt x="1699267" y="4305720"/>
                      <a:pt x="1706036" y="4302377"/>
                      <a:pt x="1715250" y="4301580"/>
                    </a:cubicBezTo>
                    <a:close/>
                    <a:moveTo>
                      <a:pt x="3832528" y="4268791"/>
                    </a:moveTo>
                    <a:cubicBezTo>
                      <a:pt x="3842119" y="4266244"/>
                      <a:pt x="3851444" y="4267218"/>
                      <a:pt x="3860024" y="4270498"/>
                    </a:cubicBezTo>
                    <a:cubicBezTo>
                      <a:pt x="3877186" y="4277058"/>
                      <a:pt x="3891370" y="4292847"/>
                      <a:pt x="3898749" y="4308155"/>
                    </a:cubicBezTo>
                    <a:cubicBezTo>
                      <a:pt x="3939097" y="4300750"/>
                      <a:pt x="3967448" y="4328030"/>
                      <a:pt x="3958202" y="4356691"/>
                    </a:cubicBezTo>
                    <a:lnTo>
                      <a:pt x="3942541" y="4375457"/>
                    </a:lnTo>
                    <a:cubicBezTo>
                      <a:pt x="3934745" y="4386427"/>
                      <a:pt x="3919531" y="4389001"/>
                      <a:pt x="3908561" y="4381204"/>
                    </a:cubicBezTo>
                    <a:cubicBezTo>
                      <a:pt x="3897590" y="4373408"/>
                      <a:pt x="3895018" y="4358194"/>
                      <a:pt x="3902814" y="4347224"/>
                    </a:cubicBezTo>
                    <a:cubicBezTo>
                      <a:pt x="3906224" y="4342425"/>
                      <a:pt x="3911054" y="4339234"/>
                      <a:pt x="3916326" y="4337813"/>
                    </a:cubicBezTo>
                    <a:cubicBezTo>
                      <a:pt x="3908340" y="4339054"/>
                      <a:pt x="3900848" y="4343402"/>
                      <a:pt x="3895796" y="4350510"/>
                    </a:cubicBezTo>
                    <a:cubicBezTo>
                      <a:pt x="3885842" y="4364517"/>
                      <a:pt x="3889127" y="4383941"/>
                      <a:pt x="3903133" y="4393895"/>
                    </a:cubicBezTo>
                    <a:cubicBezTo>
                      <a:pt x="3917139" y="4403849"/>
                      <a:pt x="3936564" y="4400564"/>
                      <a:pt x="3946518" y="4386558"/>
                    </a:cubicBezTo>
                    <a:lnTo>
                      <a:pt x="3971619" y="4364565"/>
                    </a:lnTo>
                    <a:cubicBezTo>
                      <a:pt x="4003507" y="4360812"/>
                      <a:pt x="4011019" y="4382780"/>
                      <a:pt x="4006273" y="4391171"/>
                    </a:cubicBezTo>
                    <a:cubicBezTo>
                      <a:pt x="4058305" y="4400569"/>
                      <a:pt x="4059285" y="4443906"/>
                      <a:pt x="4032189" y="4456892"/>
                    </a:cubicBezTo>
                    <a:cubicBezTo>
                      <a:pt x="4076777" y="4470759"/>
                      <a:pt x="4079726" y="4504498"/>
                      <a:pt x="4061484" y="4522430"/>
                    </a:cubicBezTo>
                    <a:lnTo>
                      <a:pt x="4062482" y="4523250"/>
                    </a:lnTo>
                    <a:lnTo>
                      <a:pt x="4042963" y="4541490"/>
                    </a:lnTo>
                    <a:cubicBezTo>
                      <a:pt x="4031142" y="4552534"/>
                      <a:pt x="4012605" y="4551906"/>
                      <a:pt x="4001559" y="4540086"/>
                    </a:cubicBezTo>
                    <a:cubicBezTo>
                      <a:pt x="3990513" y="4528264"/>
                      <a:pt x="3991142" y="4509726"/>
                      <a:pt x="4002963" y="4498680"/>
                    </a:cubicBezTo>
                    <a:cubicBezTo>
                      <a:pt x="4008134" y="4493850"/>
                      <a:pt x="4014590" y="4491252"/>
                      <a:pt x="4021142" y="4490848"/>
                    </a:cubicBezTo>
                    <a:cubicBezTo>
                      <a:pt x="4011436" y="4490388"/>
                      <a:pt x="4001567" y="4493706"/>
                      <a:pt x="3993907" y="4500864"/>
                    </a:cubicBezTo>
                    <a:cubicBezTo>
                      <a:pt x="3978814" y="4514966"/>
                      <a:pt x="3978011" y="4538634"/>
                      <a:pt x="3992114" y="4553728"/>
                    </a:cubicBezTo>
                    <a:cubicBezTo>
                      <a:pt x="4006217" y="4568820"/>
                      <a:pt x="4029884" y="4569622"/>
                      <a:pt x="4044978" y="4555520"/>
                    </a:cubicBezTo>
                    <a:lnTo>
                      <a:pt x="4078510" y="4536428"/>
                    </a:lnTo>
                    <a:cubicBezTo>
                      <a:pt x="4107704" y="4541408"/>
                      <a:pt x="4171314" y="4581142"/>
                      <a:pt x="4170297" y="4667070"/>
                    </a:cubicBezTo>
                    <a:cubicBezTo>
                      <a:pt x="4137138" y="4597032"/>
                      <a:pt x="4034705" y="4609172"/>
                      <a:pt x="3934972" y="4604184"/>
                    </a:cubicBezTo>
                    <a:cubicBezTo>
                      <a:pt x="3983374" y="4605708"/>
                      <a:pt x="4027136" y="4590784"/>
                      <a:pt x="4044106" y="4586006"/>
                    </a:cubicBezTo>
                    <a:cubicBezTo>
                      <a:pt x="3940264" y="4588988"/>
                      <a:pt x="3892760" y="4557950"/>
                      <a:pt x="3904367" y="4532578"/>
                    </a:cubicBezTo>
                    <a:cubicBezTo>
                      <a:pt x="3959523" y="4510200"/>
                      <a:pt x="3948521" y="4445229"/>
                      <a:pt x="3878654" y="4437811"/>
                    </a:cubicBezTo>
                    <a:cubicBezTo>
                      <a:pt x="3853691" y="4385672"/>
                      <a:pt x="3798851" y="4377509"/>
                      <a:pt x="3785907" y="4407555"/>
                    </a:cubicBezTo>
                    <a:cubicBezTo>
                      <a:pt x="3733663" y="4390115"/>
                      <a:pt x="3698394" y="4464709"/>
                      <a:pt x="3780144" y="4493160"/>
                    </a:cubicBezTo>
                    <a:cubicBezTo>
                      <a:pt x="3809361" y="4569598"/>
                      <a:pt x="3861457" y="4596920"/>
                      <a:pt x="3912285" y="4603084"/>
                    </a:cubicBezTo>
                    <a:cubicBezTo>
                      <a:pt x="3874923" y="4600320"/>
                      <a:pt x="3838734" y="4593962"/>
                      <a:pt x="3807579" y="4578830"/>
                    </a:cubicBezTo>
                    <a:lnTo>
                      <a:pt x="3777154" y="4567428"/>
                    </a:lnTo>
                    <a:cubicBezTo>
                      <a:pt x="3729819" y="4535820"/>
                      <a:pt x="3723716" y="4503846"/>
                      <a:pt x="3694389" y="4456782"/>
                    </a:cubicBezTo>
                    <a:cubicBezTo>
                      <a:pt x="3664208" y="4408347"/>
                      <a:pt x="3604881" y="4428750"/>
                      <a:pt x="3598328" y="4451388"/>
                    </a:cubicBezTo>
                    <a:cubicBezTo>
                      <a:pt x="3668493" y="4424222"/>
                      <a:pt x="3652261" y="4501738"/>
                      <a:pt x="3606966" y="4503648"/>
                    </a:cubicBezTo>
                    <a:lnTo>
                      <a:pt x="3586160" y="4495852"/>
                    </a:lnTo>
                    <a:cubicBezTo>
                      <a:pt x="3537485" y="4477459"/>
                      <a:pt x="3546075" y="4414624"/>
                      <a:pt x="3584073" y="4394271"/>
                    </a:cubicBezTo>
                    <a:cubicBezTo>
                      <a:pt x="3575136" y="4366746"/>
                      <a:pt x="3599653" y="4319133"/>
                      <a:pt x="3648798" y="4351406"/>
                    </a:cubicBezTo>
                    <a:lnTo>
                      <a:pt x="3657213" y="4380294"/>
                    </a:lnTo>
                    <a:cubicBezTo>
                      <a:pt x="3662237" y="4397537"/>
                      <a:pt x="3681084" y="4407212"/>
                      <a:pt x="3699310" y="4401902"/>
                    </a:cubicBezTo>
                    <a:cubicBezTo>
                      <a:pt x="3717536" y="4396592"/>
                      <a:pt x="3728239" y="4378309"/>
                      <a:pt x="3723216" y="4361066"/>
                    </a:cubicBezTo>
                    <a:cubicBezTo>
                      <a:pt x="3720666" y="4352314"/>
                      <a:pt x="3714555" y="4345512"/>
                      <a:pt x="3706764" y="4341643"/>
                    </a:cubicBezTo>
                    <a:cubicBezTo>
                      <a:pt x="3711681" y="4344796"/>
                      <a:pt x="3715474" y="4349569"/>
                      <a:pt x="3717195" y="4355477"/>
                    </a:cubicBezTo>
                    <a:cubicBezTo>
                      <a:pt x="3721130" y="4368983"/>
                      <a:pt x="3712747" y="4383303"/>
                      <a:pt x="3698472" y="4387461"/>
                    </a:cubicBezTo>
                    <a:cubicBezTo>
                      <a:pt x="3684197" y="4391620"/>
                      <a:pt x="3669435" y="4384043"/>
                      <a:pt x="3665500" y="4370537"/>
                    </a:cubicBezTo>
                    <a:lnTo>
                      <a:pt x="3659771" y="4350869"/>
                    </a:lnTo>
                    <a:lnTo>
                      <a:pt x="3662403" y="4350727"/>
                    </a:lnTo>
                    <a:cubicBezTo>
                      <a:pt x="3665031" y="4328212"/>
                      <a:pt x="3675387" y="4310705"/>
                      <a:pt x="3705966" y="4303633"/>
                    </a:cubicBezTo>
                    <a:cubicBezTo>
                      <a:pt x="3720281" y="4275743"/>
                      <a:pt x="3766951" y="4256956"/>
                      <a:pt x="3803438" y="4288209"/>
                    </a:cubicBezTo>
                    <a:cubicBezTo>
                      <a:pt x="3813081" y="4277406"/>
                      <a:pt x="3822938" y="4271338"/>
                      <a:pt x="3832528" y="4268791"/>
                    </a:cubicBezTo>
                    <a:close/>
                    <a:moveTo>
                      <a:pt x="1195755" y="4256814"/>
                    </a:moveTo>
                    <a:cubicBezTo>
                      <a:pt x="1197314" y="4256744"/>
                      <a:pt x="1198819" y="4256965"/>
                      <a:pt x="1200243" y="4257501"/>
                    </a:cubicBezTo>
                    <a:lnTo>
                      <a:pt x="1201086" y="4258300"/>
                    </a:lnTo>
                    <a:cubicBezTo>
                      <a:pt x="1190357" y="4263418"/>
                      <a:pt x="1179326" y="4277699"/>
                      <a:pt x="1172346" y="4296267"/>
                    </a:cubicBezTo>
                    <a:cubicBezTo>
                      <a:pt x="1165364" y="4314838"/>
                      <a:pt x="1164256" y="4332848"/>
                      <a:pt x="1168957" y="4343767"/>
                    </a:cubicBezTo>
                    <a:cubicBezTo>
                      <a:pt x="1168516" y="4344063"/>
                      <a:pt x="1168152" y="4343949"/>
                      <a:pt x="1167794" y="4343814"/>
                    </a:cubicBezTo>
                    <a:cubicBezTo>
                      <a:pt x="1156400" y="4339531"/>
                      <a:pt x="1154427" y="4316736"/>
                      <a:pt x="1163387" y="4292902"/>
                    </a:cubicBezTo>
                    <a:cubicBezTo>
                      <a:pt x="1171228" y="4272046"/>
                      <a:pt x="1184841" y="4257304"/>
                      <a:pt x="1195755" y="4256814"/>
                    </a:cubicBezTo>
                    <a:close/>
                    <a:moveTo>
                      <a:pt x="1949320" y="4248478"/>
                    </a:moveTo>
                    <a:cubicBezTo>
                      <a:pt x="1964343" y="4250435"/>
                      <a:pt x="1973901" y="4272135"/>
                      <a:pt x="1970670" y="4296946"/>
                    </a:cubicBezTo>
                    <a:cubicBezTo>
                      <a:pt x="1967439" y="4321759"/>
                      <a:pt x="1952642" y="4340287"/>
                      <a:pt x="1937619" y="4338331"/>
                    </a:cubicBezTo>
                    <a:cubicBezTo>
                      <a:pt x="1937146" y="4338270"/>
                      <a:pt x="1936680" y="4338188"/>
                      <a:pt x="1936353" y="4337718"/>
                    </a:cubicBezTo>
                    <a:cubicBezTo>
                      <a:pt x="1947613" y="4330696"/>
                      <a:pt x="1956343" y="4314740"/>
                      <a:pt x="1958860" y="4295408"/>
                    </a:cubicBezTo>
                    <a:cubicBezTo>
                      <a:pt x="1961377" y="4276078"/>
                      <a:pt x="1957025" y="4258419"/>
                      <a:pt x="1947939" y="4248746"/>
                    </a:cubicBezTo>
                    <a:close/>
                    <a:moveTo>
                      <a:pt x="1381042" y="4240105"/>
                    </a:moveTo>
                    <a:cubicBezTo>
                      <a:pt x="1385279" y="4249353"/>
                      <a:pt x="1396964" y="4258190"/>
                      <a:pt x="1412106" y="4263075"/>
                    </a:cubicBezTo>
                    <a:cubicBezTo>
                      <a:pt x="1427250" y="4267959"/>
                      <a:pt x="1441896" y="4267616"/>
                      <a:pt x="1450738" y="4262587"/>
                    </a:cubicBezTo>
                    <a:lnTo>
                      <a:pt x="1450782" y="4263626"/>
                    </a:lnTo>
                    <a:cubicBezTo>
                      <a:pt x="1447382" y="4274169"/>
                      <a:pt x="1428869" y="4277633"/>
                      <a:pt x="1409433" y="4271363"/>
                    </a:cubicBezTo>
                    <a:cubicBezTo>
                      <a:pt x="1389996" y="4265094"/>
                      <a:pt x="1376997" y="4251463"/>
                      <a:pt x="1380398" y="4240921"/>
                    </a:cubicBezTo>
                    <a:cubicBezTo>
                      <a:pt x="1380505" y="4240590"/>
                      <a:pt x="1380626" y="4240265"/>
                      <a:pt x="1381042" y="4240105"/>
                    </a:cubicBezTo>
                    <a:close/>
                    <a:moveTo>
                      <a:pt x="1931724" y="4239438"/>
                    </a:moveTo>
                    <a:cubicBezTo>
                      <a:pt x="1942267" y="4242839"/>
                      <a:pt x="1945729" y="4261352"/>
                      <a:pt x="1939460" y="4280789"/>
                    </a:cubicBezTo>
                    <a:cubicBezTo>
                      <a:pt x="1933190" y="4300224"/>
                      <a:pt x="1919562" y="4313225"/>
                      <a:pt x="1909019" y="4309824"/>
                    </a:cubicBezTo>
                    <a:cubicBezTo>
                      <a:pt x="1908687" y="4309717"/>
                      <a:pt x="1908363" y="4309595"/>
                      <a:pt x="1908203" y="4309179"/>
                    </a:cubicBezTo>
                    <a:cubicBezTo>
                      <a:pt x="1917450" y="4304943"/>
                      <a:pt x="1926288" y="4293257"/>
                      <a:pt x="1931172" y="4278115"/>
                    </a:cubicBezTo>
                    <a:cubicBezTo>
                      <a:pt x="1936057" y="4262972"/>
                      <a:pt x="1935714" y="4248326"/>
                      <a:pt x="1930684" y="4239484"/>
                    </a:cubicBezTo>
                    <a:close/>
                    <a:moveTo>
                      <a:pt x="1910827" y="4227380"/>
                    </a:moveTo>
                    <a:cubicBezTo>
                      <a:pt x="1911616" y="4236928"/>
                      <a:pt x="1909487" y="4251200"/>
                      <a:pt x="1904568" y="4266450"/>
                    </a:cubicBezTo>
                    <a:cubicBezTo>
                      <a:pt x="1899641" y="4281726"/>
                      <a:pt x="1893014" y="4294569"/>
                      <a:pt x="1886716" y="4301900"/>
                    </a:cubicBezTo>
                    <a:cubicBezTo>
                      <a:pt x="1911816" y="4311818"/>
                      <a:pt x="1925117" y="4339713"/>
                      <a:pt x="1916699" y="4365810"/>
                    </a:cubicBezTo>
                    <a:cubicBezTo>
                      <a:pt x="1913468" y="4375829"/>
                      <a:pt x="1907484" y="4384192"/>
                      <a:pt x="1899251" y="4389587"/>
                    </a:cubicBezTo>
                    <a:cubicBezTo>
                      <a:pt x="1906260" y="4388653"/>
                      <a:pt x="1913557" y="4389327"/>
                      <a:pt x="1920720" y="4391638"/>
                    </a:cubicBezTo>
                    <a:cubicBezTo>
                      <a:pt x="1948055" y="4400456"/>
                      <a:pt x="1963067" y="4429763"/>
                      <a:pt x="1954249" y="4457099"/>
                    </a:cubicBezTo>
                    <a:cubicBezTo>
                      <a:pt x="1947643" y="4477578"/>
                      <a:pt x="1929538" y="4491140"/>
                      <a:pt x="1909376" y="4492940"/>
                    </a:cubicBezTo>
                    <a:cubicBezTo>
                      <a:pt x="1914318" y="4505166"/>
                      <a:pt x="1928324" y="4516472"/>
                      <a:pt x="1946684" y="4522394"/>
                    </a:cubicBezTo>
                    <a:cubicBezTo>
                      <a:pt x="1965237" y="4528380"/>
                      <a:pt x="1983394" y="4527306"/>
                      <a:pt x="1994554" y="4520126"/>
                    </a:cubicBezTo>
                    <a:lnTo>
                      <a:pt x="1994567" y="4521532"/>
                    </a:lnTo>
                    <a:cubicBezTo>
                      <a:pt x="1989916" y="4535950"/>
                      <a:pt x="1966841" y="4541412"/>
                      <a:pt x="1943029" y="4533730"/>
                    </a:cubicBezTo>
                    <a:cubicBezTo>
                      <a:pt x="1919215" y="4526048"/>
                      <a:pt x="1903681" y="4508132"/>
                      <a:pt x="1908331" y="4493714"/>
                    </a:cubicBezTo>
                    <a:cubicBezTo>
                      <a:pt x="1908434" y="4493396"/>
                      <a:pt x="1908547" y="4493080"/>
                      <a:pt x="1908895" y="4492948"/>
                    </a:cubicBezTo>
                    <a:cubicBezTo>
                      <a:pt x="1902296" y="4493518"/>
                      <a:pt x="1895483" y="4492788"/>
                      <a:pt x="1888788" y="4490628"/>
                    </a:cubicBezTo>
                    <a:lnTo>
                      <a:pt x="1872174" y="4481308"/>
                    </a:lnTo>
                    <a:cubicBezTo>
                      <a:pt x="1874829" y="4489744"/>
                      <a:pt x="1874503" y="4498936"/>
                      <a:pt x="1871607" y="4507918"/>
                    </a:cubicBezTo>
                    <a:cubicBezTo>
                      <a:pt x="1869841" y="4513392"/>
                      <a:pt x="1867253" y="4518372"/>
                      <a:pt x="1863828" y="4522622"/>
                    </a:cubicBezTo>
                    <a:cubicBezTo>
                      <a:pt x="1877565" y="4526174"/>
                      <a:pt x="1885991" y="4546894"/>
                      <a:pt x="1882929" y="4570408"/>
                    </a:cubicBezTo>
                    <a:cubicBezTo>
                      <a:pt x="1879697" y="4595222"/>
                      <a:pt x="1864901" y="4613750"/>
                      <a:pt x="1849877" y="4611794"/>
                    </a:cubicBezTo>
                    <a:cubicBezTo>
                      <a:pt x="1849405" y="4611732"/>
                      <a:pt x="1848938" y="4611650"/>
                      <a:pt x="1848612" y="4611180"/>
                    </a:cubicBezTo>
                    <a:cubicBezTo>
                      <a:pt x="1859872" y="4604158"/>
                      <a:pt x="1868601" y="4588202"/>
                      <a:pt x="1871118" y="4568872"/>
                    </a:cubicBezTo>
                    <a:cubicBezTo>
                      <a:pt x="1873422" y="4551176"/>
                      <a:pt x="1869971" y="4534884"/>
                      <a:pt x="1862127" y="4525042"/>
                    </a:cubicBezTo>
                    <a:cubicBezTo>
                      <a:pt x="1855283" y="4533464"/>
                      <a:pt x="1845927" y="4539406"/>
                      <a:pt x="1835557" y="4542106"/>
                    </a:cubicBezTo>
                    <a:cubicBezTo>
                      <a:pt x="1845511" y="4545966"/>
                      <a:pt x="1848599" y="4563968"/>
                      <a:pt x="1842512" y="4582838"/>
                    </a:cubicBezTo>
                    <a:cubicBezTo>
                      <a:pt x="1836243" y="4602274"/>
                      <a:pt x="1822615" y="4615274"/>
                      <a:pt x="1812072" y="4611874"/>
                    </a:cubicBezTo>
                    <a:cubicBezTo>
                      <a:pt x="1811740" y="4611766"/>
                      <a:pt x="1811415" y="4611644"/>
                      <a:pt x="1811254" y="4611228"/>
                    </a:cubicBezTo>
                    <a:cubicBezTo>
                      <a:pt x="1820503" y="4606994"/>
                      <a:pt x="1829340" y="4595308"/>
                      <a:pt x="1834225" y="4580166"/>
                    </a:cubicBezTo>
                    <a:cubicBezTo>
                      <a:pt x="1838965" y="4565468"/>
                      <a:pt x="1838781" y="4551238"/>
                      <a:pt x="1834058" y="4542386"/>
                    </a:cubicBezTo>
                    <a:cubicBezTo>
                      <a:pt x="1825157" y="4544692"/>
                      <a:pt x="1815535" y="4544476"/>
                      <a:pt x="1806147" y="4541446"/>
                    </a:cubicBezTo>
                    <a:cubicBezTo>
                      <a:pt x="1797911" y="4538790"/>
                      <a:pt x="1790796" y="4534274"/>
                      <a:pt x="1785281" y="4528348"/>
                    </a:cubicBezTo>
                    <a:cubicBezTo>
                      <a:pt x="1776646" y="4533114"/>
                      <a:pt x="1768849" y="4543944"/>
                      <a:pt x="1764426" y="4557654"/>
                    </a:cubicBezTo>
                    <a:cubicBezTo>
                      <a:pt x="1759542" y="4572796"/>
                      <a:pt x="1760051" y="4587496"/>
                      <a:pt x="1765339" y="4596420"/>
                    </a:cubicBezTo>
                    <a:cubicBezTo>
                      <a:pt x="1764956" y="4596660"/>
                      <a:pt x="1764610" y="4596566"/>
                      <a:pt x="1764265" y="4596456"/>
                    </a:cubicBezTo>
                    <a:cubicBezTo>
                      <a:pt x="1753342" y="4592932"/>
                      <a:pt x="1749568" y="4574320"/>
                      <a:pt x="1755838" y="4554884"/>
                    </a:cubicBezTo>
                    <a:cubicBezTo>
                      <a:pt x="1761296" y="4537958"/>
                      <a:pt x="1772572" y="4525992"/>
                      <a:pt x="1782609" y="4525544"/>
                    </a:cubicBezTo>
                    <a:cubicBezTo>
                      <a:pt x="1771228" y="4512380"/>
                      <a:pt x="1766882" y="4493764"/>
                      <a:pt x="1772617" y="4475985"/>
                    </a:cubicBezTo>
                    <a:cubicBezTo>
                      <a:pt x="1775983" y="4465549"/>
                      <a:pt x="1782336" y="4456910"/>
                      <a:pt x="1791009" y="4451467"/>
                    </a:cubicBezTo>
                    <a:cubicBezTo>
                      <a:pt x="1782748" y="4453917"/>
                      <a:pt x="1773798" y="4453536"/>
                      <a:pt x="1765050" y="4450714"/>
                    </a:cubicBezTo>
                    <a:cubicBezTo>
                      <a:pt x="1760717" y="4449316"/>
                      <a:pt x="1756693" y="4447403"/>
                      <a:pt x="1753133" y="4444896"/>
                    </a:cubicBezTo>
                    <a:cubicBezTo>
                      <a:pt x="1746944" y="4456286"/>
                      <a:pt x="1728024" y="4462855"/>
                      <a:pt x="1706834" y="4460096"/>
                    </a:cubicBezTo>
                    <a:cubicBezTo>
                      <a:pt x="1682022" y="4456865"/>
                      <a:pt x="1663494" y="4442068"/>
                      <a:pt x="1665450" y="4427044"/>
                    </a:cubicBezTo>
                    <a:cubicBezTo>
                      <a:pt x="1665512" y="4426572"/>
                      <a:pt x="1665592" y="4426106"/>
                      <a:pt x="1666064" y="4425778"/>
                    </a:cubicBezTo>
                    <a:cubicBezTo>
                      <a:pt x="1673085" y="4437038"/>
                      <a:pt x="1689042" y="4445767"/>
                      <a:pt x="1708372" y="4448286"/>
                    </a:cubicBezTo>
                    <a:cubicBezTo>
                      <a:pt x="1724069" y="4450330"/>
                      <a:pt x="1738661" y="4447844"/>
                      <a:pt x="1748629" y="4441728"/>
                    </a:cubicBezTo>
                    <a:cubicBezTo>
                      <a:pt x="1740513" y="4435437"/>
                      <a:pt x="1734633" y="4426813"/>
                      <a:pt x="1731645" y="4417158"/>
                    </a:cubicBezTo>
                    <a:cubicBezTo>
                      <a:pt x="1724774" y="4423491"/>
                      <a:pt x="1709887" y="4424668"/>
                      <a:pt x="1694415" y="4419676"/>
                    </a:cubicBezTo>
                    <a:cubicBezTo>
                      <a:pt x="1674978" y="4413406"/>
                      <a:pt x="1661979" y="4399776"/>
                      <a:pt x="1665379" y="4389236"/>
                    </a:cubicBezTo>
                    <a:cubicBezTo>
                      <a:pt x="1665486" y="4388904"/>
                      <a:pt x="1665609" y="4388580"/>
                      <a:pt x="1666024" y="4388419"/>
                    </a:cubicBezTo>
                    <a:cubicBezTo>
                      <a:pt x="1670261" y="4397666"/>
                      <a:pt x="1681946" y="4406504"/>
                      <a:pt x="1697089" y="4411387"/>
                    </a:cubicBezTo>
                    <a:cubicBezTo>
                      <a:pt x="1709593" y="4415422"/>
                      <a:pt x="1721760" y="4415891"/>
                      <a:pt x="1730525" y="4412863"/>
                    </a:cubicBezTo>
                    <a:cubicBezTo>
                      <a:pt x="1728386" y="4404506"/>
                      <a:pt x="1728506" y="4395516"/>
                      <a:pt x="1731203" y="4386729"/>
                    </a:cubicBezTo>
                    <a:cubicBezTo>
                      <a:pt x="1721813" y="4387011"/>
                      <a:pt x="1708976" y="4384843"/>
                      <a:pt x="1695357" y="4380451"/>
                    </a:cubicBezTo>
                    <a:cubicBezTo>
                      <a:pt x="1679437" y="4375315"/>
                      <a:pt x="1666159" y="4368334"/>
                      <a:pt x="1658947" y="4361871"/>
                    </a:cubicBezTo>
                    <a:cubicBezTo>
                      <a:pt x="1661334" y="4361674"/>
                      <a:pt x="1664017" y="4361660"/>
                      <a:pt x="1666937" y="4361824"/>
                    </a:cubicBezTo>
                    <a:cubicBezTo>
                      <a:pt x="1675694" y="4362321"/>
                      <a:pt x="1686581" y="4364441"/>
                      <a:pt x="1698018" y="4368130"/>
                    </a:cubicBezTo>
                    <a:cubicBezTo>
                      <a:pt x="1712201" y="4372706"/>
                      <a:pt x="1724287" y="4378745"/>
                      <a:pt x="1731764" y="4384696"/>
                    </a:cubicBezTo>
                    <a:cubicBezTo>
                      <a:pt x="1734927" y="4375078"/>
                      <a:pt x="1740685" y="4367027"/>
                      <a:pt x="1748054" y="4361112"/>
                    </a:cubicBezTo>
                    <a:cubicBezTo>
                      <a:pt x="1742976" y="4352990"/>
                      <a:pt x="1732577" y="4345780"/>
                      <a:pt x="1719601" y="4341595"/>
                    </a:cubicBezTo>
                    <a:cubicBezTo>
                      <a:pt x="1704458" y="4336709"/>
                      <a:pt x="1689758" y="4337218"/>
                      <a:pt x="1680834" y="4342507"/>
                    </a:cubicBezTo>
                    <a:cubicBezTo>
                      <a:pt x="1680593" y="4342124"/>
                      <a:pt x="1680688" y="4341778"/>
                      <a:pt x="1680799" y="4341434"/>
                    </a:cubicBezTo>
                    <a:cubicBezTo>
                      <a:pt x="1682561" y="4335972"/>
                      <a:pt x="1688095" y="4332297"/>
                      <a:pt x="1695619" y="4330773"/>
                    </a:cubicBezTo>
                    <a:cubicBezTo>
                      <a:pt x="1699380" y="4330010"/>
                      <a:pt x="1703639" y="4329784"/>
                      <a:pt x="1708172" y="4330141"/>
                    </a:cubicBezTo>
                    <a:cubicBezTo>
                      <a:pt x="1712705" y="4330498"/>
                      <a:pt x="1717513" y="4331438"/>
                      <a:pt x="1722372" y="4333005"/>
                    </a:cubicBezTo>
                    <a:cubicBezTo>
                      <a:pt x="1738651" y="4338257"/>
                      <a:pt x="1750344" y="4348888"/>
                      <a:pt x="1751505" y="4358640"/>
                    </a:cubicBezTo>
                    <a:cubicBezTo>
                      <a:pt x="1764245" y="4349575"/>
                      <a:pt x="1780953" y="4346552"/>
                      <a:pt x="1796982" y="4351722"/>
                    </a:cubicBezTo>
                    <a:cubicBezTo>
                      <a:pt x="1806018" y="4354638"/>
                      <a:pt x="1813707" y="4359792"/>
                      <a:pt x="1819006" y="4366941"/>
                    </a:cubicBezTo>
                    <a:cubicBezTo>
                      <a:pt x="1814492" y="4356836"/>
                      <a:pt x="1814060" y="4345189"/>
                      <a:pt x="1817709" y="4333878"/>
                    </a:cubicBezTo>
                    <a:cubicBezTo>
                      <a:pt x="1824322" y="4313377"/>
                      <a:pt x="1842461" y="4299807"/>
                      <a:pt x="1862649" y="4298024"/>
                    </a:cubicBezTo>
                    <a:cubicBezTo>
                      <a:pt x="1869379" y="4297428"/>
                      <a:pt x="1876336" y="4298144"/>
                      <a:pt x="1883169" y="4300349"/>
                    </a:cubicBezTo>
                    <a:lnTo>
                      <a:pt x="1885982" y="4301580"/>
                    </a:lnTo>
                    <a:cubicBezTo>
                      <a:pt x="1885391" y="4292064"/>
                      <a:pt x="1887544" y="4278374"/>
                      <a:pt x="1892247" y="4263790"/>
                    </a:cubicBezTo>
                    <a:cubicBezTo>
                      <a:pt x="1897383" y="4247868"/>
                      <a:pt x="1904365" y="4234590"/>
                      <a:pt x="1910827" y="4227380"/>
                    </a:cubicBezTo>
                    <a:close/>
                    <a:moveTo>
                      <a:pt x="1879712" y="4223449"/>
                    </a:moveTo>
                    <a:cubicBezTo>
                      <a:pt x="1881150" y="4223396"/>
                      <a:pt x="1882563" y="4223580"/>
                      <a:pt x="1883929" y="4224020"/>
                    </a:cubicBezTo>
                    <a:lnTo>
                      <a:pt x="1884779" y="4224675"/>
                    </a:lnTo>
                    <a:cubicBezTo>
                      <a:pt x="1875273" y="4228827"/>
                      <a:pt x="1866270" y="4240460"/>
                      <a:pt x="1861386" y="4255602"/>
                    </a:cubicBezTo>
                    <a:cubicBezTo>
                      <a:pt x="1856500" y="4270745"/>
                      <a:pt x="1857009" y="4285445"/>
                      <a:pt x="1862298" y="4294370"/>
                    </a:cubicBezTo>
                    <a:cubicBezTo>
                      <a:pt x="1861915" y="4294611"/>
                      <a:pt x="1861568" y="4294516"/>
                      <a:pt x="1861223" y="4294405"/>
                    </a:cubicBezTo>
                    <a:cubicBezTo>
                      <a:pt x="1850300" y="4290881"/>
                      <a:pt x="1846527" y="4272268"/>
                      <a:pt x="1852796" y="4252832"/>
                    </a:cubicBezTo>
                    <a:cubicBezTo>
                      <a:pt x="1858282" y="4235826"/>
                      <a:pt x="1869640" y="4223824"/>
                      <a:pt x="1879712" y="4223449"/>
                    </a:cubicBezTo>
                    <a:close/>
                    <a:moveTo>
                      <a:pt x="1402872" y="4220274"/>
                    </a:moveTo>
                    <a:cubicBezTo>
                      <a:pt x="1411629" y="4220771"/>
                      <a:pt x="1422516" y="4222891"/>
                      <a:pt x="1433953" y="4226580"/>
                    </a:cubicBezTo>
                    <a:cubicBezTo>
                      <a:pt x="1449873" y="4231715"/>
                      <a:pt x="1463152" y="4238696"/>
                      <a:pt x="1470362" y="4245159"/>
                    </a:cubicBezTo>
                    <a:cubicBezTo>
                      <a:pt x="1460814" y="4245948"/>
                      <a:pt x="1446542" y="4243819"/>
                      <a:pt x="1431292" y="4238900"/>
                    </a:cubicBezTo>
                    <a:cubicBezTo>
                      <a:pt x="1415371" y="4233763"/>
                      <a:pt x="1402094" y="4226783"/>
                      <a:pt x="1394883" y="4220319"/>
                    </a:cubicBezTo>
                    <a:cubicBezTo>
                      <a:pt x="1397271" y="4220123"/>
                      <a:pt x="1399953" y="4220109"/>
                      <a:pt x="1402872" y="4220274"/>
                    </a:cubicBezTo>
                    <a:close/>
                    <a:moveTo>
                      <a:pt x="1849946" y="4219661"/>
                    </a:moveTo>
                    <a:cubicBezTo>
                      <a:pt x="1851506" y="4219591"/>
                      <a:pt x="1853010" y="4219812"/>
                      <a:pt x="1854434" y="4220347"/>
                    </a:cubicBezTo>
                    <a:lnTo>
                      <a:pt x="1855279" y="4221148"/>
                    </a:lnTo>
                    <a:cubicBezTo>
                      <a:pt x="1844548" y="4226265"/>
                      <a:pt x="1833518" y="4240546"/>
                      <a:pt x="1826536" y="4259115"/>
                    </a:cubicBezTo>
                    <a:cubicBezTo>
                      <a:pt x="1819555" y="4277684"/>
                      <a:pt x="1818446" y="4295694"/>
                      <a:pt x="1823148" y="4306614"/>
                    </a:cubicBezTo>
                    <a:cubicBezTo>
                      <a:pt x="1822706" y="4306910"/>
                      <a:pt x="1822343" y="4306795"/>
                      <a:pt x="1821985" y="4306660"/>
                    </a:cubicBezTo>
                    <a:cubicBezTo>
                      <a:pt x="1810591" y="4302377"/>
                      <a:pt x="1808618" y="4279582"/>
                      <a:pt x="1817578" y="4255748"/>
                    </a:cubicBezTo>
                    <a:cubicBezTo>
                      <a:pt x="1825419" y="4234892"/>
                      <a:pt x="1839033" y="4220151"/>
                      <a:pt x="1849946" y="4219661"/>
                    </a:cubicBezTo>
                    <a:close/>
                    <a:moveTo>
                      <a:pt x="1878373" y="4203960"/>
                    </a:moveTo>
                    <a:cubicBezTo>
                      <a:pt x="1843200" y="4207067"/>
                      <a:pt x="1811597" y="4230708"/>
                      <a:pt x="1800075" y="4266427"/>
                    </a:cubicBezTo>
                    <a:cubicBezTo>
                      <a:pt x="1793718" y="4286133"/>
                      <a:pt x="1794469" y="4306427"/>
                      <a:pt x="1802335" y="4324030"/>
                    </a:cubicBezTo>
                    <a:cubicBezTo>
                      <a:pt x="1793102" y="4311576"/>
                      <a:pt x="1779706" y="4302596"/>
                      <a:pt x="1763962" y="4297518"/>
                    </a:cubicBezTo>
                    <a:cubicBezTo>
                      <a:pt x="1716337" y="4282155"/>
                      <a:pt x="1665274" y="4308309"/>
                      <a:pt x="1649912" y="4355934"/>
                    </a:cubicBezTo>
                    <a:cubicBezTo>
                      <a:pt x="1634549" y="4403560"/>
                      <a:pt x="1660703" y="4454622"/>
                      <a:pt x="1708328" y="4469985"/>
                    </a:cubicBezTo>
                    <a:cubicBezTo>
                      <a:pt x="1723570" y="4474901"/>
                      <a:pt x="1739163" y="4475566"/>
                      <a:pt x="1753558" y="4471298"/>
                    </a:cubicBezTo>
                    <a:cubicBezTo>
                      <a:pt x="1738447" y="4480780"/>
                      <a:pt x="1727378" y="4495832"/>
                      <a:pt x="1721513" y="4514014"/>
                    </a:cubicBezTo>
                    <a:cubicBezTo>
                      <a:pt x="1706150" y="4561640"/>
                      <a:pt x="1732304" y="4612702"/>
                      <a:pt x="1779929" y="4628066"/>
                    </a:cubicBezTo>
                    <a:cubicBezTo>
                      <a:pt x="1827555" y="4643428"/>
                      <a:pt x="1878617" y="4617274"/>
                      <a:pt x="1893980" y="4569648"/>
                    </a:cubicBezTo>
                    <a:cubicBezTo>
                      <a:pt x="1899027" y="4554002"/>
                      <a:pt x="1899593" y="4537984"/>
                      <a:pt x="1894967" y="4523288"/>
                    </a:cubicBezTo>
                    <a:lnTo>
                      <a:pt x="1923913" y="4539528"/>
                    </a:lnTo>
                    <a:cubicBezTo>
                      <a:pt x="1971539" y="4554890"/>
                      <a:pt x="2022601" y="4528736"/>
                      <a:pt x="2037964" y="4481110"/>
                    </a:cubicBezTo>
                    <a:cubicBezTo>
                      <a:pt x="2053327" y="4433485"/>
                      <a:pt x="2027173" y="4382423"/>
                      <a:pt x="1979546" y="4367060"/>
                    </a:cubicBezTo>
                    <a:cubicBezTo>
                      <a:pt x="1967068" y="4363035"/>
                      <a:pt x="1954355" y="4361860"/>
                      <a:pt x="1942142" y="4363486"/>
                    </a:cubicBezTo>
                    <a:cubicBezTo>
                      <a:pt x="1956485" y="4354088"/>
                      <a:pt x="1966912" y="4339517"/>
                      <a:pt x="1972543" y="4322061"/>
                    </a:cubicBezTo>
                    <a:cubicBezTo>
                      <a:pt x="1987905" y="4274436"/>
                      <a:pt x="1961751" y="4223373"/>
                      <a:pt x="1914126" y="4208011"/>
                    </a:cubicBezTo>
                    <a:cubicBezTo>
                      <a:pt x="1902219" y="4204170"/>
                      <a:pt x="1890098" y="4202924"/>
                      <a:pt x="1878373" y="4203960"/>
                    </a:cubicBezTo>
                    <a:close/>
                    <a:moveTo>
                      <a:pt x="663769" y="4188968"/>
                    </a:moveTo>
                    <a:cubicBezTo>
                      <a:pt x="664558" y="4198517"/>
                      <a:pt x="662429" y="4212789"/>
                      <a:pt x="657510" y="4228037"/>
                    </a:cubicBezTo>
                    <a:cubicBezTo>
                      <a:pt x="652374" y="4243958"/>
                      <a:pt x="645393" y="4257237"/>
                      <a:pt x="638931" y="4264447"/>
                    </a:cubicBezTo>
                    <a:cubicBezTo>
                      <a:pt x="638142" y="4254898"/>
                      <a:pt x="640271" y="4240626"/>
                      <a:pt x="645190" y="4225377"/>
                    </a:cubicBezTo>
                    <a:cubicBezTo>
                      <a:pt x="650325" y="4209457"/>
                      <a:pt x="657307" y="4196178"/>
                      <a:pt x="663769" y="4188968"/>
                    </a:cubicBezTo>
                    <a:close/>
                    <a:moveTo>
                      <a:pt x="1418364" y="4180284"/>
                    </a:moveTo>
                    <a:cubicBezTo>
                      <a:pt x="1422896" y="4180640"/>
                      <a:pt x="1427704" y="4181581"/>
                      <a:pt x="1432563" y="4183149"/>
                    </a:cubicBezTo>
                    <a:cubicBezTo>
                      <a:pt x="1451998" y="4189416"/>
                      <a:pt x="1464899" y="4203356"/>
                      <a:pt x="1461375" y="4214281"/>
                    </a:cubicBezTo>
                    <a:lnTo>
                      <a:pt x="1460720" y="4215131"/>
                    </a:lnTo>
                    <a:cubicBezTo>
                      <a:pt x="1456568" y="4205625"/>
                      <a:pt x="1444935" y="4196622"/>
                      <a:pt x="1429793" y="4191736"/>
                    </a:cubicBezTo>
                    <a:cubicBezTo>
                      <a:pt x="1414650" y="4186853"/>
                      <a:pt x="1399950" y="4187361"/>
                      <a:pt x="1391025" y="4192650"/>
                    </a:cubicBezTo>
                    <a:cubicBezTo>
                      <a:pt x="1390785" y="4192266"/>
                      <a:pt x="1390879" y="4191920"/>
                      <a:pt x="1390990" y="4191575"/>
                    </a:cubicBezTo>
                    <a:cubicBezTo>
                      <a:pt x="1392752" y="4186114"/>
                      <a:pt x="1398286" y="4182440"/>
                      <a:pt x="1405809" y="4180915"/>
                    </a:cubicBezTo>
                    <a:cubicBezTo>
                      <a:pt x="1409572" y="4180152"/>
                      <a:pt x="1413830" y="4179927"/>
                      <a:pt x="1418364" y="4180284"/>
                    </a:cubicBezTo>
                    <a:close/>
                    <a:moveTo>
                      <a:pt x="1278072" y="4161571"/>
                    </a:moveTo>
                    <a:cubicBezTo>
                      <a:pt x="1268619" y="4162406"/>
                      <a:pt x="1260127" y="4168759"/>
                      <a:pt x="1257030" y="4178358"/>
                    </a:cubicBezTo>
                    <a:cubicBezTo>
                      <a:pt x="1252901" y="4191157"/>
                      <a:pt x="1259931" y="4204878"/>
                      <a:pt x="1272729" y="4209007"/>
                    </a:cubicBezTo>
                    <a:cubicBezTo>
                      <a:pt x="1285528" y="4213135"/>
                      <a:pt x="1299249" y="4206107"/>
                      <a:pt x="1303378" y="4193310"/>
                    </a:cubicBezTo>
                    <a:cubicBezTo>
                      <a:pt x="1307506" y="4180510"/>
                      <a:pt x="1300478" y="4166788"/>
                      <a:pt x="1287679" y="4162660"/>
                    </a:cubicBezTo>
                    <a:cubicBezTo>
                      <a:pt x="1284480" y="4161628"/>
                      <a:pt x="1281222" y="4161293"/>
                      <a:pt x="1278072" y="4161571"/>
                    </a:cubicBezTo>
                    <a:close/>
                    <a:moveTo>
                      <a:pt x="1387545" y="4139493"/>
                    </a:moveTo>
                    <a:cubicBezTo>
                      <a:pt x="1396757" y="4138695"/>
                      <a:pt x="1408415" y="4140441"/>
                      <a:pt x="1420333" y="4144922"/>
                    </a:cubicBezTo>
                    <a:cubicBezTo>
                      <a:pt x="1444168" y="4153882"/>
                      <a:pt x="1460018" y="4170383"/>
                      <a:pt x="1455733" y="4181778"/>
                    </a:cubicBezTo>
                    <a:lnTo>
                      <a:pt x="1454933" y="4182621"/>
                    </a:lnTo>
                    <a:cubicBezTo>
                      <a:pt x="1449816" y="4171892"/>
                      <a:pt x="1435536" y="4160861"/>
                      <a:pt x="1416965" y="4153880"/>
                    </a:cubicBezTo>
                    <a:cubicBezTo>
                      <a:pt x="1398396" y="4146900"/>
                      <a:pt x="1380385" y="4145790"/>
                      <a:pt x="1369466" y="4150490"/>
                    </a:cubicBezTo>
                    <a:cubicBezTo>
                      <a:pt x="1369170" y="4150049"/>
                      <a:pt x="1369285" y="4149687"/>
                      <a:pt x="1369420" y="4149329"/>
                    </a:cubicBezTo>
                    <a:cubicBezTo>
                      <a:pt x="1371562" y="4143632"/>
                      <a:pt x="1378332" y="4140290"/>
                      <a:pt x="1387545" y="4139493"/>
                    </a:cubicBezTo>
                    <a:close/>
                    <a:moveTo>
                      <a:pt x="616439" y="4139256"/>
                    </a:moveTo>
                    <a:cubicBezTo>
                      <a:pt x="617998" y="4139185"/>
                      <a:pt x="619503" y="4139407"/>
                      <a:pt x="620927" y="4139943"/>
                    </a:cubicBezTo>
                    <a:lnTo>
                      <a:pt x="621770" y="4140743"/>
                    </a:lnTo>
                    <a:cubicBezTo>
                      <a:pt x="611041" y="4145860"/>
                      <a:pt x="600010" y="4160141"/>
                      <a:pt x="593030" y="4178710"/>
                    </a:cubicBezTo>
                    <a:cubicBezTo>
                      <a:pt x="586048" y="4197280"/>
                      <a:pt x="584940" y="4215290"/>
                      <a:pt x="589641" y="4226209"/>
                    </a:cubicBezTo>
                    <a:cubicBezTo>
                      <a:pt x="589200" y="4226505"/>
                      <a:pt x="588836" y="4226391"/>
                      <a:pt x="588478" y="4226255"/>
                    </a:cubicBezTo>
                    <a:cubicBezTo>
                      <a:pt x="577084" y="4221973"/>
                      <a:pt x="575111" y="4199178"/>
                      <a:pt x="584071" y="4175344"/>
                    </a:cubicBezTo>
                    <a:cubicBezTo>
                      <a:pt x="591912" y="4154488"/>
                      <a:pt x="605525" y="4139746"/>
                      <a:pt x="616439" y="4139256"/>
                    </a:cubicBezTo>
                    <a:close/>
                    <a:moveTo>
                      <a:pt x="801726" y="4122547"/>
                    </a:moveTo>
                    <a:cubicBezTo>
                      <a:pt x="805963" y="4131795"/>
                      <a:pt x="817648" y="4140632"/>
                      <a:pt x="832790" y="4145517"/>
                    </a:cubicBezTo>
                    <a:cubicBezTo>
                      <a:pt x="847933" y="4150402"/>
                      <a:pt x="862580" y="4150058"/>
                      <a:pt x="871422" y="4145029"/>
                    </a:cubicBezTo>
                    <a:lnTo>
                      <a:pt x="871466" y="4146068"/>
                    </a:lnTo>
                    <a:cubicBezTo>
                      <a:pt x="868066" y="4156611"/>
                      <a:pt x="849553" y="4160075"/>
                      <a:pt x="830117" y="4153805"/>
                    </a:cubicBezTo>
                    <a:cubicBezTo>
                      <a:pt x="810680" y="4147536"/>
                      <a:pt x="797681" y="4133906"/>
                      <a:pt x="801082" y="4123363"/>
                    </a:cubicBezTo>
                    <a:cubicBezTo>
                      <a:pt x="801188" y="4123032"/>
                      <a:pt x="801310" y="4122707"/>
                      <a:pt x="801726" y="4122547"/>
                    </a:cubicBezTo>
                    <a:close/>
                    <a:moveTo>
                      <a:pt x="1289233" y="4108464"/>
                    </a:moveTo>
                    <a:cubicBezTo>
                      <a:pt x="1293459" y="4108090"/>
                      <a:pt x="1297829" y="4108540"/>
                      <a:pt x="1302122" y="4109924"/>
                    </a:cubicBezTo>
                    <a:cubicBezTo>
                      <a:pt x="1319291" y="4115462"/>
                      <a:pt x="1328719" y="4133870"/>
                      <a:pt x="1323181" y="4151038"/>
                    </a:cubicBezTo>
                    <a:cubicBezTo>
                      <a:pt x="1321150" y="4157332"/>
                      <a:pt x="1317392" y="4162584"/>
                      <a:pt x="1312221" y="4165973"/>
                    </a:cubicBezTo>
                    <a:cubicBezTo>
                      <a:pt x="1316624" y="4165386"/>
                      <a:pt x="1321207" y="4165810"/>
                      <a:pt x="1325706" y="4167261"/>
                    </a:cubicBezTo>
                    <a:cubicBezTo>
                      <a:pt x="1342874" y="4172799"/>
                      <a:pt x="1352303" y="4191205"/>
                      <a:pt x="1346764" y="4208374"/>
                    </a:cubicBezTo>
                    <a:cubicBezTo>
                      <a:pt x="1341226" y="4225544"/>
                      <a:pt x="1322819" y="4234971"/>
                      <a:pt x="1305650" y="4229434"/>
                    </a:cubicBezTo>
                    <a:lnTo>
                      <a:pt x="1295216" y="4223580"/>
                    </a:lnTo>
                    <a:cubicBezTo>
                      <a:pt x="1296883" y="4228878"/>
                      <a:pt x="1296679" y="4234653"/>
                      <a:pt x="1294860" y="4240293"/>
                    </a:cubicBezTo>
                    <a:cubicBezTo>
                      <a:pt x="1289321" y="4257462"/>
                      <a:pt x="1270914" y="4266891"/>
                      <a:pt x="1253745" y="4261352"/>
                    </a:cubicBezTo>
                    <a:cubicBezTo>
                      <a:pt x="1236575" y="4255814"/>
                      <a:pt x="1227147" y="4237406"/>
                      <a:pt x="1232685" y="4220238"/>
                    </a:cubicBezTo>
                    <a:cubicBezTo>
                      <a:pt x="1234800" y="4213682"/>
                      <a:pt x="1238790" y="4208256"/>
                      <a:pt x="1244238" y="4204838"/>
                    </a:cubicBezTo>
                    <a:cubicBezTo>
                      <a:pt x="1239049" y="4206377"/>
                      <a:pt x="1233427" y="4206137"/>
                      <a:pt x="1227933" y="4204364"/>
                    </a:cubicBezTo>
                    <a:cubicBezTo>
                      <a:pt x="1210764" y="4198826"/>
                      <a:pt x="1201336" y="4180419"/>
                      <a:pt x="1206874" y="4163250"/>
                    </a:cubicBezTo>
                    <a:cubicBezTo>
                      <a:pt x="1212411" y="4146081"/>
                      <a:pt x="1230820" y="4136653"/>
                      <a:pt x="1247989" y="4142191"/>
                    </a:cubicBezTo>
                    <a:cubicBezTo>
                      <a:pt x="1253664" y="4144021"/>
                      <a:pt x="1258493" y="4147259"/>
                      <a:pt x="1261822" y="4151749"/>
                    </a:cubicBezTo>
                    <a:cubicBezTo>
                      <a:pt x="1258986" y="4145403"/>
                      <a:pt x="1258716" y="4138086"/>
                      <a:pt x="1261007" y="4130983"/>
                    </a:cubicBezTo>
                    <a:cubicBezTo>
                      <a:pt x="1265161" y="4118107"/>
                      <a:pt x="1276553" y="4109584"/>
                      <a:pt x="1289233" y="4108464"/>
                    </a:cubicBezTo>
                    <a:close/>
                    <a:moveTo>
                      <a:pt x="823556" y="4102716"/>
                    </a:moveTo>
                    <a:cubicBezTo>
                      <a:pt x="832313" y="4103213"/>
                      <a:pt x="843200" y="4105333"/>
                      <a:pt x="854637" y="4109022"/>
                    </a:cubicBezTo>
                    <a:cubicBezTo>
                      <a:pt x="870558" y="4114157"/>
                      <a:pt x="883836" y="4121138"/>
                      <a:pt x="891046" y="4127601"/>
                    </a:cubicBezTo>
                    <a:cubicBezTo>
                      <a:pt x="881498" y="4128390"/>
                      <a:pt x="867226" y="4126261"/>
                      <a:pt x="851976" y="4121341"/>
                    </a:cubicBezTo>
                    <a:cubicBezTo>
                      <a:pt x="836055" y="4116206"/>
                      <a:pt x="822778" y="4109225"/>
                      <a:pt x="815567" y="4102762"/>
                    </a:cubicBezTo>
                    <a:cubicBezTo>
                      <a:pt x="817954" y="4102565"/>
                      <a:pt x="820637" y="4102551"/>
                      <a:pt x="823556" y="4102716"/>
                    </a:cubicBezTo>
                    <a:close/>
                    <a:moveTo>
                      <a:pt x="1290484" y="4100616"/>
                    </a:moveTo>
                    <a:cubicBezTo>
                      <a:pt x="1276510" y="4101850"/>
                      <a:pt x="1263954" y="4111243"/>
                      <a:pt x="1259376" y="4125434"/>
                    </a:cubicBezTo>
                    <a:cubicBezTo>
                      <a:pt x="1256851" y="4133262"/>
                      <a:pt x="1257150" y="4141326"/>
                      <a:pt x="1260274" y="4148320"/>
                    </a:cubicBezTo>
                    <a:cubicBezTo>
                      <a:pt x="1256606" y="4143371"/>
                      <a:pt x="1251285" y="4139804"/>
                      <a:pt x="1245029" y="4137787"/>
                    </a:cubicBezTo>
                    <a:cubicBezTo>
                      <a:pt x="1226107" y="4131683"/>
                      <a:pt x="1205820" y="4142074"/>
                      <a:pt x="1199717" y="4160996"/>
                    </a:cubicBezTo>
                    <a:cubicBezTo>
                      <a:pt x="1193613" y="4179917"/>
                      <a:pt x="1204004" y="4200205"/>
                      <a:pt x="1222925" y="4206308"/>
                    </a:cubicBezTo>
                    <a:cubicBezTo>
                      <a:pt x="1228982" y="4208261"/>
                      <a:pt x="1235176" y="4208525"/>
                      <a:pt x="1240895" y="4206829"/>
                    </a:cubicBezTo>
                    <a:cubicBezTo>
                      <a:pt x="1234892" y="4210597"/>
                      <a:pt x="1230495" y="4216577"/>
                      <a:pt x="1228164" y="4223801"/>
                    </a:cubicBezTo>
                    <a:cubicBezTo>
                      <a:pt x="1222060" y="4242723"/>
                      <a:pt x="1232451" y="4263010"/>
                      <a:pt x="1251372" y="4269113"/>
                    </a:cubicBezTo>
                    <a:cubicBezTo>
                      <a:pt x="1270295" y="4275217"/>
                      <a:pt x="1290582" y="4264826"/>
                      <a:pt x="1296686" y="4245904"/>
                    </a:cubicBezTo>
                    <a:cubicBezTo>
                      <a:pt x="1298691" y="4239688"/>
                      <a:pt x="1298915" y="4233324"/>
                      <a:pt x="1297077" y="4227486"/>
                    </a:cubicBezTo>
                    <a:lnTo>
                      <a:pt x="1308578" y="4233937"/>
                    </a:lnTo>
                    <a:cubicBezTo>
                      <a:pt x="1327499" y="4240040"/>
                      <a:pt x="1347786" y="4229649"/>
                      <a:pt x="1353890" y="4210729"/>
                    </a:cubicBezTo>
                    <a:cubicBezTo>
                      <a:pt x="1359994" y="4191806"/>
                      <a:pt x="1349603" y="4171520"/>
                      <a:pt x="1330681" y="4165415"/>
                    </a:cubicBezTo>
                    <a:cubicBezTo>
                      <a:pt x="1325723" y="4163816"/>
                      <a:pt x="1320673" y="4163350"/>
                      <a:pt x="1315819" y="4163995"/>
                    </a:cubicBezTo>
                    <a:cubicBezTo>
                      <a:pt x="1321519" y="4160262"/>
                      <a:pt x="1325661" y="4154472"/>
                      <a:pt x="1327898" y="4147538"/>
                    </a:cubicBezTo>
                    <a:cubicBezTo>
                      <a:pt x="1334002" y="4128616"/>
                      <a:pt x="1323611" y="4108328"/>
                      <a:pt x="1304689" y="4102224"/>
                    </a:cubicBezTo>
                    <a:cubicBezTo>
                      <a:pt x="1299959" y="4100699"/>
                      <a:pt x="1295143" y="4100204"/>
                      <a:pt x="1290484" y="4100616"/>
                    </a:cubicBezTo>
                    <a:close/>
                    <a:moveTo>
                      <a:pt x="1148789" y="4065279"/>
                    </a:moveTo>
                    <a:cubicBezTo>
                      <a:pt x="1158002" y="4064481"/>
                      <a:pt x="1169660" y="4066228"/>
                      <a:pt x="1181576" y="4070709"/>
                    </a:cubicBezTo>
                    <a:cubicBezTo>
                      <a:pt x="1205412" y="4079669"/>
                      <a:pt x="1221261" y="4096170"/>
                      <a:pt x="1216978" y="4107564"/>
                    </a:cubicBezTo>
                    <a:lnTo>
                      <a:pt x="1216178" y="4108409"/>
                    </a:lnTo>
                    <a:cubicBezTo>
                      <a:pt x="1211060" y="4097679"/>
                      <a:pt x="1196779" y="4086649"/>
                      <a:pt x="1178210" y="4079667"/>
                    </a:cubicBezTo>
                    <a:cubicBezTo>
                      <a:pt x="1159640" y="4072686"/>
                      <a:pt x="1141629" y="4071577"/>
                      <a:pt x="1130709" y="4076278"/>
                    </a:cubicBezTo>
                    <a:cubicBezTo>
                      <a:pt x="1130414" y="4075838"/>
                      <a:pt x="1130529" y="4075474"/>
                      <a:pt x="1130664" y="4075116"/>
                    </a:cubicBezTo>
                    <a:cubicBezTo>
                      <a:pt x="1132805" y="4069419"/>
                      <a:pt x="1139575" y="4066077"/>
                      <a:pt x="1148789" y="4065279"/>
                    </a:cubicBezTo>
                    <a:close/>
                    <a:moveTo>
                      <a:pt x="839048" y="4062726"/>
                    </a:moveTo>
                    <a:cubicBezTo>
                      <a:pt x="843580" y="4063083"/>
                      <a:pt x="848388" y="4064023"/>
                      <a:pt x="853247" y="4065590"/>
                    </a:cubicBezTo>
                    <a:cubicBezTo>
                      <a:pt x="872682" y="4071859"/>
                      <a:pt x="885583" y="4085798"/>
                      <a:pt x="882059" y="4096723"/>
                    </a:cubicBezTo>
                    <a:lnTo>
                      <a:pt x="881404" y="4097573"/>
                    </a:lnTo>
                    <a:cubicBezTo>
                      <a:pt x="877252" y="4088067"/>
                      <a:pt x="865619" y="4079064"/>
                      <a:pt x="850477" y="4074179"/>
                    </a:cubicBezTo>
                    <a:cubicBezTo>
                      <a:pt x="835334" y="4069295"/>
                      <a:pt x="820634" y="4069804"/>
                      <a:pt x="811709" y="4075092"/>
                    </a:cubicBezTo>
                    <a:cubicBezTo>
                      <a:pt x="811468" y="4074708"/>
                      <a:pt x="811563" y="4074362"/>
                      <a:pt x="811674" y="4074018"/>
                    </a:cubicBezTo>
                    <a:cubicBezTo>
                      <a:pt x="813436" y="4068556"/>
                      <a:pt x="818970" y="4064882"/>
                      <a:pt x="826494" y="4063357"/>
                    </a:cubicBezTo>
                    <a:cubicBezTo>
                      <a:pt x="830255" y="4062594"/>
                      <a:pt x="834514" y="4062369"/>
                      <a:pt x="839048" y="4062726"/>
                    </a:cubicBezTo>
                    <a:close/>
                    <a:moveTo>
                      <a:pt x="698756" y="4044013"/>
                    </a:moveTo>
                    <a:cubicBezTo>
                      <a:pt x="689304" y="4044848"/>
                      <a:pt x="680811" y="4051201"/>
                      <a:pt x="677714" y="4060800"/>
                    </a:cubicBezTo>
                    <a:cubicBezTo>
                      <a:pt x="673587" y="4073599"/>
                      <a:pt x="680615" y="4087320"/>
                      <a:pt x="693413" y="4091449"/>
                    </a:cubicBezTo>
                    <a:cubicBezTo>
                      <a:pt x="706212" y="4095577"/>
                      <a:pt x="719933" y="4088549"/>
                      <a:pt x="724062" y="4075753"/>
                    </a:cubicBezTo>
                    <a:cubicBezTo>
                      <a:pt x="728190" y="4062952"/>
                      <a:pt x="721162" y="4049230"/>
                      <a:pt x="708363" y="4045102"/>
                    </a:cubicBezTo>
                    <a:cubicBezTo>
                      <a:pt x="705164" y="4044070"/>
                      <a:pt x="701906" y="4043735"/>
                      <a:pt x="698756" y="4044013"/>
                    </a:cubicBezTo>
                    <a:close/>
                    <a:moveTo>
                      <a:pt x="808229" y="4021935"/>
                    </a:moveTo>
                    <a:cubicBezTo>
                      <a:pt x="817441" y="4021137"/>
                      <a:pt x="829099" y="4022884"/>
                      <a:pt x="841017" y="4027364"/>
                    </a:cubicBezTo>
                    <a:cubicBezTo>
                      <a:pt x="864852" y="4036324"/>
                      <a:pt x="880702" y="4052825"/>
                      <a:pt x="876416" y="4064220"/>
                    </a:cubicBezTo>
                    <a:lnTo>
                      <a:pt x="875617" y="4065063"/>
                    </a:lnTo>
                    <a:cubicBezTo>
                      <a:pt x="870500" y="4054334"/>
                      <a:pt x="856220" y="4043303"/>
                      <a:pt x="837649" y="4036322"/>
                    </a:cubicBezTo>
                    <a:cubicBezTo>
                      <a:pt x="819080" y="4029342"/>
                      <a:pt x="801069" y="4028232"/>
                      <a:pt x="790151" y="4032933"/>
                    </a:cubicBezTo>
                    <a:cubicBezTo>
                      <a:pt x="789854" y="4032492"/>
                      <a:pt x="789969" y="4032129"/>
                      <a:pt x="790104" y="4031771"/>
                    </a:cubicBezTo>
                    <a:cubicBezTo>
                      <a:pt x="792246" y="4026074"/>
                      <a:pt x="799016" y="4022732"/>
                      <a:pt x="808229" y="4021935"/>
                    </a:cubicBezTo>
                    <a:close/>
                    <a:moveTo>
                      <a:pt x="1382859" y="4012177"/>
                    </a:moveTo>
                    <a:cubicBezTo>
                      <a:pt x="1397881" y="4014133"/>
                      <a:pt x="1407441" y="4035834"/>
                      <a:pt x="1404210" y="4060646"/>
                    </a:cubicBezTo>
                    <a:cubicBezTo>
                      <a:pt x="1400978" y="4085458"/>
                      <a:pt x="1386181" y="4103986"/>
                      <a:pt x="1371158" y="4102030"/>
                    </a:cubicBezTo>
                    <a:cubicBezTo>
                      <a:pt x="1370686" y="4101969"/>
                      <a:pt x="1370220" y="4101887"/>
                      <a:pt x="1369893" y="4101417"/>
                    </a:cubicBezTo>
                    <a:cubicBezTo>
                      <a:pt x="1381152" y="4094395"/>
                      <a:pt x="1389883" y="4078439"/>
                      <a:pt x="1392400" y="4059108"/>
                    </a:cubicBezTo>
                    <a:cubicBezTo>
                      <a:pt x="1394917" y="4039777"/>
                      <a:pt x="1390565" y="4022118"/>
                      <a:pt x="1381478" y="4012446"/>
                    </a:cubicBezTo>
                    <a:close/>
                    <a:moveTo>
                      <a:pt x="1365263" y="4003137"/>
                    </a:moveTo>
                    <a:cubicBezTo>
                      <a:pt x="1375805" y="4006538"/>
                      <a:pt x="1379269" y="4025051"/>
                      <a:pt x="1372999" y="4044488"/>
                    </a:cubicBezTo>
                    <a:cubicBezTo>
                      <a:pt x="1366729" y="4063924"/>
                      <a:pt x="1353101" y="4076924"/>
                      <a:pt x="1342557" y="4073523"/>
                    </a:cubicBezTo>
                    <a:cubicBezTo>
                      <a:pt x="1342226" y="4073416"/>
                      <a:pt x="1341902" y="4073294"/>
                      <a:pt x="1341742" y="4072878"/>
                    </a:cubicBezTo>
                    <a:cubicBezTo>
                      <a:pt x="1350990" y="4068642"/>
                      <a:pt x="1359827" y="4056956"/>
                      <a:pt x="1364711" y="4041814"/>
                    </a:cubicBezTo>
                    <a:cubicBezTo>
                      <a:pt x="1369596" y="4026671"/>
                      <a:pt x="1369252" y="4012024"/>
                      <a:pt x="1364223" y="4003182"/>
                    </a:cubicBezTo>
                    <a:close/>
                    <a:moveTo>
                      <a:pt x="1344366" y="3991079"/>
                    </a:moveTo>
                    <a:cubicBezTo>
                      <a:pt x="1345155" y="4000627"/>
                      <a:pt x="1343027" y="4014899"/>
                      <a:pt x="1338106" y="4030149"/>
                    </a:cubicBezTo>
                    <a:cubicBezTo>
                      <a:pt x="1333180" y="4045425"/>
                      <a:pt x="1326554" y="4058268"/>
                      <a:pt x="1320254" y="4065599"/>
                    </a:cubicBezTo>
                    <a:cubicBezTo>
                      <a:pt x="1345354" y="4075517"/>
                      <a:pt x="1358657" y="4103412"/>
                      <a:pt x="1350239" y="4129509"/>
                    </a:cubicBezTo>
                    <a:cubicBezTo>
                      <a:pt x="1347007" y="4139528"/>
                      <a:pt x="1341022" y="4147891"/>
                      <a:pt x="1332790" y="4153286"/>
                    </a:cubicBezTo>
                    <a:cubicBezTo>
                      <a:pt x="1339799" y="4152352"/>
                      <a:pt x="1347096" y="4153026"/>
                      <a:pt x="1354259" y="4155337"/>
                    </a:cubicBezTo>
                    <a:cubicBezTo>
                      <a:pt x="1381594" y="4164155"/>
                      <a:pt x="1396606" y="4193461"/>
                      <a:pt x="1387789" y="4220798"/>
                    </a:cubicBezTo>
                    <a:cubicBezTo>
                      <a:pt x="1381182" y="4241277"/>
                      <a:pt x="1363077" y="4254839"/>
                      <a:pt x="1342915" y="4256640"/>
                    </a:cubicBezTo>
                    <a:cubicBezTo>
                      <a:pt x="1347857" y="4268864"/>
                      <a:pt x="1361863" y="4280171"/>
                      <a:pt x="1380224" y="4286093"/>
                    </a:cubicBezTo>
                    <a:cubicBezTo>
                      <a:pt x="1398776" y="4292078"/>
                      <a:pt x="1416932" y="4291005"/>
                      <a:pt x="1428094" y="4283825"/>
                    </a:cubicBezTo>
                    <a:lnTo>
                      <a:pt x="1428106" y="4285230"/>
                    </a:lnTo>
                    <a:cubicBezTo>
                      <a:pt x="1423455" y="4299650"/>
                      <a:pt x="1400380" y="4305110"/>
                      <a:pt x="1376567" y="4297428"/>
                    </a:cubicBezTo>
                    <a:cubicBezTo>
                      <a:pt x="1352754" y="4289748"/>
                      <a:pt x="1337220" y="4271832"/>
                      <a:pt x="1341870" y="4257414"/>
                    </a:cubicBezTo>
                    <a:cubicBezTo>
                      <a:pt x="1341973" y="4257094"/>
                      <a:pt x="1342086" y="4256780"/>
                      <a:pt x="1342434" y="4256648"/>
                    </a:cubicBezTo>
                    <a:cubicBezTo>
                      <a:pt x="1335835" y="4257217"/>
                      <a:pt x="1329022" y="4256487"/>
                      <a:pt x="1322327" y="4254328"/>
                    </a:cubicBezTo>
                    <a:lnTo>
                      <a:pt x="1305713" y="4245007"/>
                    </a:lnTo>
                    <a:cubicBezTo>
                      <a:pt x="1308368" y="4253442"/>
                      <a:pt x="1308042" y="4262636"/>
                      <a:pt x="1305146" y="4271615"/>
                    </a:cubicBezTo>
                    <a:cubicBezTo>
                      <a:pt x="1303380" y="4277091"/>
                      <a:pt x="1300792" y="4282072"/>
                      <a:pt x="1297367" y="4286322"/>
                    </a:cubicBezTo>
                    <a:cubicBezTo>
                      <a:pt x="1311104" y="4289873"/>
                      <a:pt x="1319530" y="4310592"/>
                      <a:pt x="1316467" y="4334108"/>
                    </a:cubicBezTo>
                    <a:cubicBezTo>
                      <a:pt x="1313236" y="4358920"/>
                      <a:pt x="1298439" y="4377449"/>
                      <a:pt x="1283417" y="4375492"/>
                    </a:cubicBezTo>
                    <a:cubicBezTo>
                      <a:pt x="1282944" y="4375431"/>
                      <a:pt x="1282477" y="4375349"/>
                      <a:pt x="1282151" y="4374879"/>
                    </a:cubicBezTo>
                    <a:cubicBezTo>
                      <a:pt x="1293410" y="4367857"/>
                      <a:pt x="1302140" y="4351901"/>
                      <a:pt x="1304657" y="4332570"/>
                    </a:cubicBezTo>
                    <a:cubicBezTo>
                      <a:pt x="1306962" y="4314875"/>
                      <a:pt x="1303510" y="4298581"/>
                      <a:pt x="1295666" y="4288740"/>
                    </a:cubicBezTo>
                    <a:cubicBezTo>
                      <a:pt x="1288822" y="4297162"/>
                      <a:pt x="1279467" y="4303105"/>
                      <a:pt x="1269096" y="4305805"/>
                    </a:cubicBezTo>
                    <a:cubicBezTo>
                      <a:pt x="1279051" y="4309665"/>
                      <a:pt x="1282138" y="4327666"/>
                      <a:pt x="1276052" y="4346538"/>
                    </a:cubicBezTo>
                    <a:cubicBezTo>
                      <a:pt x="1269782" y="4365973"/>
                      <a:pt x="1256153" y="4378974"/>
                      <a:pt x="1245611" y="4375573"/>
                    </a:cubicBezTo>
                    <a:cubicBezTo>
                      <a:pt x="1245279" y="4375465"/>
                      <a:pt x="1244955" y="4375344"/>
                      <a:pt x="1244793" y="4374928"/>
                    </a:cubicBezTo>
                    <a:cubicBezTo>
                      <a:pt x="1254042" y="4370692"/>
                      <a:pt x="1262879" y="4359007"/>
                      <a:pt x="1267763" y="4343864"/>
                    </a:cubicBezTo>
                    <a:cubicBezTo>
                      <a:pt x="1272504" y="4329167"/>
                      <a:pt x="1272320" y="4314937"/>
                      <a:pt x="1267598" y="4306085"/>
                    </a:cubicBezTo>
                    <a:cubicBezTo>
                      <a:pt x="1258696" y="4308392"/>
                      <a:pt x="1249074" y="4308174"/>
                      <a:pt x="1239685" y="4305145"/>
                    </a:cubicBezTo>
                    <a:cubicBezTo>
                      <a:pt x="1231451" y="4302489"/>
                      <a:pt x="1224334" y="4297974"/>
                      <a:pt x="1218820" y="4292047"/>
                    </a:cubicBezTo>
                    <a:cubicBezTo>
                      <a:pt x="1210185" y="4296812"/>
                      <a:pt x="1202387" y="4307642"/>
                      <a:pt x="1197965" y="4321353"/>
                    </a:cubicBezTo>
                    <a:cubicBezTo>
                      <a:pt x="1193081" y="4336495"/>
                      <a:pt x="1193590" y="4351195"/>
                      <a:pt x="1198878" y="4360120"/>
                    </a:cubicBezTo>
                    <a:cubicBezTo>
                      <a:pt x="1198494" y="4360360"/>
                      <a:pt x="1198148" y="4360266"/>
                      <a:pt x="1197805" y="4360155"/>
                    </a:cubicBezTo>
                    <a:cubicBezTo>
                      <a:pt x="1186880" y="4356630"/>
                      <a:pt x="1183107" y="4338017"/>
                      <a:pt x="1189377" y="4318582"/>
                    </a:cubicBezTo>
                    <a:cubicBezTo>
                      <a:pt x="1194836" y="4301658"/>
                      <a:pt x="1206111" y="4289690"/>
                      <a:pt x="1216148" y="4289244"/>
                    </a:cubicBezTo>
                    <a:cubicBezTo>
                      <a:pt x="1204767" y="4276078"/>
                      <a:pt x="1200421" y="4257464"/>
                      <a:pt x="1206156" y="4239684"/>
                    </a:cubicBezTo>
                    <a:cubicBezTo>
                      <a:pt x="1209522" y="4229248"/>
                      <a:pt x="1215876" y="4220609"/>
                      <a:pt x="1224549" y="4215166"/>
                    </a:cubicBezTo>
                    <a:cubicBezTo>
                      <a:pt x="1216286" y="4217616"/>
                      <a:pt x="1207336" y="4217235"/>
                      <a:pt x="1198588" y="4214413"/>
                    </a:cubicBezTo>
                    <a:cubicBezTo>
                      <a:pt x="1194256" y="4213015"/>
                      <a:pt x="1190232" y="4211102"/>
                      <a:pt x="1186673" y="4208596"/>
                    </a:cubicBezTo>
                    <a:cubicBezTo>
                      <a:pt x="1180483" y="4219985"/>
                      <a:pt x="1161563" y="4226554"/>
                      <a:pt x="1140374" y="4223795"/>
                    </a:cubicBezTo>
                    <a:cubicBezTo>
                      <a:pt x="1115561" y="4220564"/>
                      <a:pt x="1097032" y="4205767"/>
                      <a:pt x="1098989" y="4190743"/>
                    </a:cubicBezTo>
                    <a:cubicBezTo>
                      <a:pt x="1099050" y="4190271"/>
                      <a:pt x="1099131" y="4189805"/>
                      <a:pt x="1099603" y="4189477"/>
                    </a:cubicBezTo>
                    <a:cubicBezTo>
                      <a:pt x="1106624" y="4200737"/>
                      <a:pt x="1122581" y="4209466"/>
                      <a:pt x="1141911" y="4211985"/>
                    </a:cubicBezTo>
                    <a:cubicBezTo>
                      <a:pt x="1157607" y="4214028"/>
                      <a:pt x="1172201" y="4211543"/>
                      <a:pt x="1182168" y="4205427"/>
                    </a:cubicBezTo>
                    <a:cubicBezTo>
                      <a:pt x="1174051" y="4199136"/>
                      <a:pt x="1168173" y="4190512"/>
                      <a:pt x="1165184" y="4180857"/>
                    </a:cubicBezTo>
                    <a:cubicBezTo>
                      <a:pt x="1158313" y="4187190"/>
                      <a:pt x="1143427" y="4188367"/>
                      <a:pt x="1127954" y="4183375"/>
                    </a:cubicBezTo>
                    <a:cubicBezTo>
                      <a:pt x="1108518" y="4177106"/>
                      <a:pt x="1095518" y="4163476"/>
                      <a:pt x="1098919" y="4152935"/>
                    </a:cubicBezTo>
                    <a:cubicBezTo>
                      <a:pt x="1099026" y="4152603"/>
                      <a:pt x="1099148" y="4152279"/>
                      <a:pt x="1099564" y="4152118"/>
                    </a:cubicBezTo>
                    <a:cubicBezTo>
                      <a:pt x="1103801" y="4161365"/>
                      <a:pt x="1115485" y="4170203"/>
                      <a:pt x="1130628" y="4175086"/>
                    </a:cubicBezTo>
                    <a:cubicBezTo>
                      <a:pt x="1143132" y="4179121"/>
                      <a:pt x="1155299" y="4179590"/>
                      <a:pt x="1164063" y="4176562"/>
                    </a:cubicBezTo>
                    <a:cubicBezTo>
                      <a:pt x="1161924" y="4168205"/>
                      <a:pt x="1162045" y="4159216"/>
                      <a:pt x="1164742" y="4150428"/>
                    </a:cubicBezTo>
                    <a:cubicBezTo>
                      <a:pt x="1155353" y="4150710"/>
                      <a:pt x="1142515" y="4148542"/>
                      <a:pt x="1128896" y="4144150"/>
                    </a:cubicBezTo>
                    <a:cubicBezTo>
                      <a:pt x="1112975" y="4139014"/>
                      <a:pt x="1099697" y="4132033"/>
                      <a:pt x="1092486" y="4125570"/>
                    </a:cubicBezTo>
                    <a:cubicBezTo>
                      <a:pt x="1094874" y="4125373"/>
                      <a:pt x="1097556" y="4125358"/>
                      <a:pt x="1100475" y="4125523"/>
                    </a:cubicBezTo>
                    <a:cubicBezTo>
                      <a:pt x="1109233" y="4126020"/>
                      <a:pt x="1120119" y="4128140"/>
                      <a:pt x="1131557" y="4131829"/>
                    </a:cubicBezTo>
                    <a:cubicBezTo>
                      <a:pt x="1145740" y="4136405"/>
                      <a:pt x="1157827" y="4142445"/>
                      <a:pt x="1165302" y="4148394"/>
                    </a:cubicBezTo>
                    <a:cubicBezTo>
                      <a:pt x="1168466" y="4138777"/>
                      <a:pt x="1174224" y="4130727"/>
                      <a:pt x="1181593" y="4124811"/>
                    </a:cubicBezTo>
                    <a:cubicBezTo>
                      <a:pt x="1176514" y="4116688"/>
                      <a:pt x="1166116" y="4109479"/>
                      <a:pt x="1153141" y="4105294"/>
                    </a:cubicBezTo>
                    <a:cubicBezTo>
                      <a:pt x="1137998" y="4100408"/>
                      <a:pt x="1123296" y="4100918"/>
                      <a:pt x="1114373" y="4106207"/>
                    </a:cubicBezTo>
                    <a:cubicBezTo>
                      <a:pt x="1114132" y="4105822"/>
                      <a:pt x="1114227" y="4105477"/>
                      <a:pt x="1114337" y="4105133"/>
                    </a:cubicBezTo>
                    <a:cubicBezTo>
                      <a:pt x="1116099" y="4099671"/>
                      <a:pt x="1121634" y="4095996"/>
                      <a:pt x="1129157" y="4094471"/>
                    </a:cubicBezTo>
                    <a:cubicBezTo>
                      <a:pt x="1132919" y="4093709"/>
                      <a:pt x="1137178" y="4093483"/>
                      <a:pt x="1141711" y="4093840"/>
                    </a:cubicBezTo>
                    <a:cubicBezTo>
                      <a:pt x="1146245" y="4094197"/>
                      <a:pt x="1151052" y="4095137"/>
                      <a:pt x="1155911" y="4096704"/>
                    </a:cubicBezTo>
                    <a:cubicBezTo>
                      <a:pt x="1172189" y="4101956"/>
                      <a:pt x="1183883" y="4112586"/>
                      <a:pt x="1185045" y="4122339"/>
                    </a:cubicBezTo>
                    <a:cubicBezTo>
                      <a:pt x="1197785" y="4113274"/>
                      <a:pt x="1214492" y="4110251"/>
                      <a:pt x="1230520" y="4115422"/>
                    </a:cubicBezTo>
                    <a:cubicBezTo>
                      <a:pt x="1239557" y="4118337"/>
                      <a:pt x="1247246" y="4123491"/>
                      <a:pt x="1252545" y="4130639"/>
                    </a:cubicBezTo>
                    <a:cubicBezTo>
                      <a:pt x="1248030" y="4120535"/>
                      <a:pt x="1247600" y="4108888"/>
                      <a:pt x="1251248" y="4097576"/>
                    </a:cubicBezTo>
                    <a:cubicBezTo>
                      <a:pt x="1257862" y="4077076"/>
                      <a:pt x="1276000" y="4063506"/>
                      <a:pt x="1296189" y="4061723"/>
                    </a:cubicBezTo>
                    <a:cubicBezTo>
                      <a:pt x="1302918" y="4061128"/>
                      <a:pt x="1309875" y="4061842"/>
                      <a:pt x="1316709" y="4064048"/>
                    </a:cubicBezTo>
                    <a:lnTo>
                      <a:pt x="1319521" y="4065279"/>
                    </a:lnTo>
                    <a:cubicBezTo>
                      <a:pt x="1318931" y="4055763"/>
                      <a:pt x="1321082" y="4042073"/>
                      <a:pt x="1325787" y="4027489"/>
                    </a:cubicBezTo>
                    <a:cubicBezTo>
                      <a:pt x="1330923" y="4011568"/>
                      <a:pt x="1337904" y="3998289"/>
                      <a:pt x="1344366" y="3991079"/>
                    </a:cubicBezTo>
                    <a:close/>
                    <a:moveTo>
                      <a:pt x="709918" y="3990906"/>
                    </a:moveTo>
                    <a:cubicBezTo>
                      <a:pt x="714143" y="3990532"/>
                      <a:pt x="718513" y="3990982"/>
                      <a:pt x="722806" y="3992366"/>
                    </a:cubicBezTo>
                    <a:cubicBezTo>
                      <a:pt x="739974" y="3997904"/>
                      <a:pt x="749403" y="4016312"/>
                      <a:pt x="743865" y="4033481"/>
                    </a:cubicBezTo>
                    <a:cubicBezTo>
                      <a:pt x="741834" y="4039774"/>
                      <a:pt x="738076" y="4045026"/>
                      <a:pt x="732905" y="4048415"/>
                    </a:cubicBezTo>
                    <a:cubicBezTo>
                      <a:pt x="737308" y="4047828"/>
                      <a:pt x="741890" y="4048252"/>
                      <a:pt x="746390" y="4049703"/>
                    </a:cubicBezTo>
                    <a:cubicBezTo>
                      <a:pt x="763558" y="4055241"/>
                      <a:pt x="772987" y="4073648"/>
                      <a:pt x="767448" y="4090817"/>
                    </a:cubicBezTo>
                    <a:cubicBezTo>
                      <a:pt x="761910" y="4107985"/>
                      <a:pt x="743503" y="4117414"/>
                      <a:pt x="726334" y="4111875"/>
                    </a:cubicBezTo>
                    <a:lnTo>
                      <a:pt x="715900" y="4106022"/>
                    </a:lnTo>
                    <a:cubicBezTo>
                      <a:pt x="717567" y="4111320"/>
                      <a:pt x="717363" y="4117095"/>
                      <a:pt x="715544" y="4122735"/>
                    </a:cubicBezTo>
                    <a:cubicBezTo>
                      <a:pt x="710005" y="4139904"/>
                      <a:pt x="691598" y="4149333"/>
                      <a:pt x="674428" y="4143794"/>
                    </a:cubicBezTo>
                    <a:cubicBezTo>
                      <a:pt x="657260" y="4138256"/>
                      <a:pt x="647831" y="4119848"/>
                      <a:pt x="653369" y="4102680"/>
                    </a:cubicBezTo>
                    <a:cubicBezTo>
                      <a:pt x="655484" y="4096124"/>
                      <a:pt x="659474" y="4090698"/>
                      <a:pt x="664922" y="4087280"/>
                    </a:cubicBezTo>
                    <a:cubicBezTo>
                      <a:pt x="659733" y="4088819"/>
                      <a:pt x="654111" y="4088579"/>
                      <a:pt x="648617" y="4086806"/>
                    </a:cubicBezTo>
                    <a:cubicBezTo>
                      <a:pt x="631448" y="4081268"/>
                      <a:pt x="622020" y="4062861"/>
                      <a:pt x="627558" y="4045692"/>
                    </a:cubicBezTo>
                    <a:cubicBezTo>
                      <a:pt x="633096" y="4028522"/>
                      <a:pt x="651504" y="4019095"/>
                      <a:pt x="668673" y="4024633"/>
                    </a:cubicBezTo>
                    <a:cubicBezTo>
                      <a:pt x="674348" y="4026463"/>
                      <a:pt x="679177" y="4029701"/>
                      <a:pt x="682505" y="4034191"/>
                    </a:cubicBezTo>
                    <a:cubicBezTo>
                      <a:pt x="679670" y="4027845"/>
                      <a:pt x="679400" y="4020529"/>
                      <a:pt x="681691" y="4013425"/>
                    </a:cubicBezTo>
                    <a:cubicBezTo>
                      <a:pt x="685845" y="4000548"/>
                      <a:pt x="697237" y="3992026"/>
                      <a:pt x="709918" y="3990906"/>
                    </a:cubicBezTo>
                    <a:close/>
                    <a:moveTo>
                      <a:pt x="1313251" y="3987148"/>
                    </a:moveTo>
                    <a:cubicBezTo>
                      <a:pt x="1314690" y="3987095"/>
                      <a:pt x="1316103" y="3987279"/>
                      <a:pt x="1317468" y="3987719"/>
                    </a:cubicBezTo>
                    <a:lnTo>
                      <a:pt x="1318319" y="3988374"/>
                    </a:lnTo>
                    <a:cubicBezTo>
                      <a:pt x="1308813" y="3992526"/>
                      <a:pt x="1299810" y="4004159"/>
                      <a:pt x="1294924" y="4019301"/>
                    </a:cubicBezTo>
                    <a:cubicBezTo>
                      <a:pt x="1290040" y="4034444"/>
                      <a:pt x="1290548" y="4049144"/>
                      <a:pt x="1295838" y="4058069"/>
                    </a:cubicBezTo>
                    <a:cubicBezTo>
                      <a:pt x="1295453" y="4058309"/>
                      <a:pt x="1295107" y="4058214"/>
                      <a:pt x="1294763" y="4058103"/>
                    </a:cubicBezTo>
                    <a:cubicBezTo>
                      <a:pt x="1283838" y="4054579"/>
                      <a:pt x="1280066" y="4035967"/>
                      <a:pt x="1286336" y="4016531"/>
                    </a:cubicBezTo>
                    <a:cubicBezTo>
                      <a:pt x="1291822" y="3999525"/>
                      <a:pt x="1303179" y="3987523"/>
                      <a:pt x="1313251" y="3987148"/>
                    </a:cubicBezTo>
                    <a:close/>
                    <a:moveTo>
                      <a:pt x="3532918" y="3983364"/>
                    </a:moveTo>
                    <a:cubicBezTo>
                      <a:pt x="3607711" y="3981292"/>
                      <a:pt x="3660181" y="4032040"/>
                      <a:pt x="3673694" y="4049729"/>
                    </a:cubicBezTo>
                    <a:cubicBezTo>
                      <a:pt x="3610509" y="3998550"/>
                      <a:pt x="3552770" y="4023142"/>
                      <a:pt x="3547705" y="4043065"/>
                    </a:cubicBezTo>
                    <a:cubicBezTo>
                      <a:pt x="3571194" y="4082044"/>
                      <a:pt x="3532878" y="4113653"/>
                      <a:pt x="3485802" y="4084565"/>
                    </a:cubicBezTo>
                    <a:cubicBezTo>
                      <a:pt x="3470506" y="4091194"/>
                      <a:pt x="3455590" y="4092313"/>
                      <a:pt x="3443263" y="4089899"/>
                    </a:cubicBezTo>
                    <a:cubicBezTo>
                      <a:pt x="3422718" y="4085874"/>
                      <a:pt x="3409364" y="4072034"/>
                      <a:pt x="3413424" y="4057527"/>
                    </a:cubicBezTo>
                    <a:cubicBezTo>
                      <a:pt x="3372461" y="4042521"/>
                      <a:pt x="3386640" y="3983401"/>
                      <a:pt x="3451300" y="4006222"/>
                    </a:cubicBezTo>
                    <a:cubicBezTo>
                      <a:pt x="3480575" y="3990614"/>
                      <a:pt x="3507987" y="3984054"/>
                      <a:pt x="3532918" y="3983364"/>
                    </a:cubicBezTo>
                    <a:close/>
                    <a:moveTo>
                      <a:pt x="1283486" y="3983360"/>
                    </a:moveTo>
                    <a:cubicBezTo>
                      <a:pt x="1285044" y="3983290"/>
                      <a:pt x="1286548" y="3983510"/>
                      <a:pt x="1287973" y="3984046"/>
                    </a:cubicBezTo>
                    <a:lnTo>
                      <a:pt x="1288818" y="3984847"/>
                    </a:lnTo>
                    <a:cubicBezTo>
                      <a:pt x="1278086" y="3989964"/>
                      <a:pt x="1267057" y="4004245"/>
                      <a:pt x="1260075" y="4022814"/>
                    </a:cubicBezTo>
                    <a:cubicBezTo>
                      <a:pt x="1253094" y="4041383"/>
                      <a:pt x="1251985" y="4059394"/>
                      <a:pt x="1256686" y="4070313"/>
                    </a:cubicBezTo>
                    <a:cubicBezTo>
                      <a:pt x="1256246" y="4070609"/>
                      <a:pt x="1255883" y="4070494"/>
                      <a:pt x="1255525" y="4070360"/>
                    </a:cubicBezTo>
                    <a:cubicBezTo>
                      <a:pt x="1244130" y="4066076"/>
                      <a:pt x="1242156" y="4043281"/>
                      <a:pt x="1251118" y="4019447"/>
                    </a:cubicBezTo>
                    <a:cubicBezTo>
                      <a:pt x="1258957" y="3998591"/>
                      <a:pt x="1272571" y="3983850"/>
                      <a:pt x="1283486" y="3983360"/>
                    </a:cubicBezTo>
                    <a:close/>
                    <a:moveTo>
                      <a:pt x="711168" y="3983058"/>
                    </a:moveTo>
                    <a:cubicBezTo>
                      <a:pt x="697194" y="3984291"/>
                      <a:pt x="684638" y="3993684"/>
                      <a:pt x="680060" y="4007875"/>
                    </a:cubicBezTo>
                    <a:cubicBezTo>
                      <a:pt x="677535" y="4015704"/>
                      <a:pt x="677834" y="4023768"/>
                      <a:pt x="680958" y="4030762"/>
                    </a:cubicBezTo>
                    <a:cubicBezTo>
                      <a:pt x="677290" y="4025813"/>
                      <a:pt x="671969" y="4022246"/>
                      <a:pt x="665713" y="4020229"/>
                    </a:cubicBezTo>
                    <a:cubicBezTo>
                      <a:pt x="646791" y="4014125"/>
                      <a:pt x="626504" y="4024516"/>
                      <a:pt x="620400" y="4043438"/>
                    </a:cubicBezTo>
                    <a:cubicBezTo>
                      <a:pt x="614297" y="4062359"/>
                      <a:pt x="624688" y="4082647"/>
                      <a:pt x="643609" y="4088750"/>
                    </a:cubicBezTo>
                    <a:cubicBezTo>
                      <a:pt x="649666" y="4090703"/>
                      <a:pt x="655859" y="4090967"/>
                      <a:pt x="661579" y="4089271"/>
                    </a:cubicBezTo>
                    <a:cubicBezTo>
                      <a:pt x="655576" y="4093039"/>
                      <a:pt x="651179" y="4099019"/>
                      <a:pt x="648848" y="4106243"/>
                    </a:cubicBezTo>
                    <a:cubicBezTo>
                      <a:pt x="642743" y="4125165"/>
                      <a:pt x="653135" y="4145452"/>
                      <a:pt x="672056" y="4151554"/>
                    </a:cubicBezTo>
                    <a:cubicBezTo>
                      <a:pt x="690979" y="4157659"/>
                      <a:pt x="711266" y="4147268"/>
                      <a:pt x="717370" y="4128346"/>
                    </a:cubicBezTo>
                    <a:cubicBezTo>
                      <a:pt x="719375" y="4122130"/>
                      <a:pt x="719599" y="4115766"/>
                      <a:pt x="717761" y="4109927"/>
                    </a:cubicBezTo>
                    <a:lnTo>
                      <a:pt x="729261" y="4116380"/>
                    </a:lnTo>
                    <a:cubicBezTo>
                      <a:pt x="748183" y="4122482"/>
                      <a:pt x="768470" y="4112092"/>
                      <a:pt x="774574" y="4093171"/>
                    </a:cubicBezTo>
                    <a:cubicBezTo>
                      <a:pt x="780678" y="4074248"/>
                      <a:pt x="770287" y="4053962"/>
                      <a:pt x="751365" y="4047857"/>
                    </a:cubicBezTo>
                    <a:cubicBezTo>
                      <a:pt x="746407" y="4046258"/>
                      <a:pt x="741357" y="4045792"/>
                      <a:pt x="736504" y="4046436"/>
                    </a:cubicBezTo>
                    <a:cubicBezTo>
                      <a:pt x="742203" y="4042704"/>
                      <a:pt x="746345" y="4036914"/>
                      <a:pt x="748582" y="4029980"/>
                    </a:cubicBezTo>
                    <a:cubicBezTo>
                      <a:pt x="754686" y="4011058"/>
                      <a:pt x="744295" y="3990770"/>
                      <a:pt x="725373" y="3984667"/>
                    </a:cubicBezTo>
                    <a:cubicBezTo>
                      <a:pt x="720643" y="3983141"/>
                      <a:pt x="715827" y="3982646"/>
                      <a:pt x="711168" y="3983058"/>
                    </a:cubicBezTo>
                    <a:close/>
                    <a:moveTo>
                      <a:pt x="2814473" y="3973333"/>
                    </a:moveTo>
                    <a:cubicBezTo>
                      <a:pt x="2822468" y="3972057"/>
                      <a:pt x="2832015" y="3973850"/>
                      <a:pt x="2841369" y="3978830"/>
                    </a:cubicBezTo>
                    <a:cubicBezTo>
                      <a:pt x="2852593" y="3984806"/>
                      <a:pt x="2863538" y="3995371"/>
                      <a:pt x="2871186" y="4010728"/>
                    </a:cubicBezTo>
                    <a:cubicBezTo>
                      <a:pt x="2927012" y="4017157"/>
                      <a:pt x="2936382" y="4068006"/>
                      <a:pt x="2892567" y="4084986"/>
                    </a:cubicBezTo>
                    <a:cubicBezTo>
                      <a:pt x="2883534" y="4104700"/>
                      <a:pt x="2912685" y="4162315"/>
                      <a:pt x="2995531" y="4160927"/>
                    </a:cubicBezTo>
                    <a:cubicBezTo>
                      <a:pt x="2966042" y="4168743"/>
                      <a:pt x="2844000" y="4180283"/>
                      <a:pt x="2793070" y="4053070"/>
                    </a:cubicBezTo>
                    <a:cubicBezTo>
                      <a:pt x="2727570" y="4030104"/>
                      <a:pt x="2755040" y="3972156"/>
                      <a:pt x="2796893" y="3986253"/>
                    </a:cubicBezTo>
                    <a:cubicBezTo>
                      <a:pt x="2800036" y="3978956"/>
                      <a:pt x="2806478" y="3974610"/>
                      <a:pt x="2814473" y="3973333"/>
                    </a:cubicBezTo>
                    <a:close/>
                    <a:moveTo>
                      <a:pt x="1311913" y="3967659"/>
                    </a:moveTo>
                    <a:cubicBezTo>
                      <a:pt x="1276739" y="3970766"/>
                      <a:pt x="1245136" y="3994407"/>
                      <a:pt x="1233614" y="4030126"/>
                    </a:cubicBezTo>
                    <a:cubicBezTo>
                      <a:pt x="1227258" y="4049832"/>
                      <a:pt x="1228009" y="4070126"/>
                      <a:pt x="1235874" y="4087729"/>
                    </a:cubicBezTo>
                    <a:cubicBezTo>
                      <a:pt x="1226642" y="4075275"/>
                      <a:pt x="1213245" y="4066295"/>
                      <a:pt x="1197502" y="4061217"/>
                    </a:cubicBezTo>
                    <a:cubicBezTo>
                      <a:pt x="1149875" y="4045854"/>
                      <a:pt x="1098813" y="4072008"/>
                      <a:pt x="1083450" y="4119633"/>
                    </a:cubicBezTo>
                    <a:cubicBezTo>
                      <a:pt x="1068088" y="4167259"/>
                      <a:pt x="1094242" y="4218321"/>
                      <a:pt x="1141868" y="4233684"/>
                    </a:cubicBezTo>
                    <a:cubicBezTo>
                      <a:pt x="1157109" y="4238600"/>
                      <a:pt x="1172703" y="4239265"/>
                      <a:pt x="1187097" y="4234997"/>
                    </a:cubicBezTo>
                    <a:cubicBezTo>
                      <a:pt x="1171985" y="4244479"/>
                      <a:pt x="1160918" y="4259532"/>
                      <a:pt x="1155052" y="4277715"/>
                    </a:cubicBezTo>
                    <a:cubicBezTo>
                      <a:pt x="1139690" y="4325340"/>
                      <a:pt x="1165843" y="4376401"/>
                      <a:pt x="1213469" y="4391764"/>
                    </a:cubicBezTo>
                    <a:cubicBezTo>
                      <a:pt x="1261095" y="4407127"/>
                      <a:pt x="1312157" y="4380973"/>
                      <a:pt x="1327519" y="4333348"/>
                    </a:cubicBezTo>
                    <a:cubicBezTo>
                      <a:pt x="1332566" y="4317702"/>
                      <a:pt x="1333132" y="4301684"/>
                      <a:pt x="1328507" y="4286987"/>
                    </a:cubicBezTo>
                    <a:lnTo>
                      <a:pt x="1357452" y="4303226"/>
                    </a:lnTo>
                    <a:cubicBezTo>
                      <a:pt x="1405078" y="4318589"/>
                      <a:pt x="1456140" y="4292435"/>
                      <a:pt x="1471503" y="4244809"/>
                    </a:cubicBezTo>
                    <a:cubicBezTo>
                      <a:pt x="1486865" y="4197184"/>
                      <a:pt x="1460711" y="4146122"/>
                      <a:pt x="1413086" y="4130759"/>
                    </a:cubicBezTo>
                    <a:cubicBezTo>
                      <a:pt x="1400607" y="4126734"/>
                      <a:pt x="1387894" y="4125559"/>
                      <a:pt x="1375681" y="4127186"/>
                    </a:cubicBezTo>
                    <a:cubicBezTo>
                      <a:pt x="1390025" y="4117787"/>
                      <a:pt x="1400450" y="4103216"/>
                      <a:pt x="1406081" y="4085759"/>
                    </a:cubicBezTo>
                    <a:cubicBezTo>
                      <a:pt x="1421445" y="4038135"/>
                      <a:pt x="1395291" y="3987073"/>
                      <a:pt x="1347664" y="3971710"/>
                    </a:cubicBezTo>
                    <a:cubicBezTo>
                      <a:pt x="1335759" y="3967869"/>
                      <a:pt x="1323637" y="3966623"/>
                      <a:pt x="1311913" y="3967659"/>
                    </a:cubicBezTo>
                    <a:close/>
                    <a:moveTo>
                      <a:pt x="569473" y="3947721"/>
                    </a:moveTo>
                    <a:cubicBezTo>
                      <a:pt x="578686" y="3946923"/>
                      <a:pt x="590344" y="3948670"/>
                      <a:pt x="602260" y="3953151"/>
                    </a:cubicBezTo>
                    <a:cubicBezTo>
                      <a:pt x="626096" y="3962111"/>
                      <a:pt x="641944" y="3978612"/>
                      <a:pt x="637662" y="3990006"/>
                    </a:cubicBezTo>
                    <a:lnTo>
                      <a:pt x="636861" y="3990851"/>
                    </a:lnTo>
                    <a:cubicBezTo>
                      <a:pt x="631744" y="3980121"/>
                      <a:pt x="617463" y="3969091"/>
                      <a:pt x="598894" y="3962109"/>
                    </a:cubicBezTo>
                    <a:cubicBezTo>
                      <a:pt x="580324" y="3955128"/>
                      <a:pt x="562313" y="3954018"/>
                      <a:pt x="551393" y="3958720"/>
                    </a:cubicBezTo>
                    <a:cubicBezTo>
                      <a:pt x="551098" y="3958280"/>
                      <a:pt x="551213" y="3957916"/>
                      <a:pt x="551348" y="3957558"/>
                    </a:cubicBezTo>
                    <a:cubicBezTo>
                      <a:pt x="553490" y="3951860"/>
                      <a:pt x="560259" y="3948519"/>
                      <a:pt x="569473" y="3947721"/>
                    </a:cubicBezTo>
                    <a:close/>
                    <a:moveTo>
                      <a:pt x="803543" y="3894619"/>
                    </a:moveTo>
                    <a:cubicBezTo>
                      <a:pt x="818565" y="3896576"/>
                      <a:pt x="828125" y="3918276"/>
                      <a:pt x="824894" y="3943088"/>
                    </a:cubicBezTo>
                    <a:cubicBezTo>
                      <a:pt x="821663" y="3967900"/>
                      <a:pt x="806866" y="3986428"/>
                      <a:pt x="791842" y="3984472"/>
                    </a:cubicBezTo>
                    <a:cubicBezTo>
                      <a:pt x="791370" y="3984411"/>
                      <a:pt x="790903" y="3984329"/>
                      <a:pt x="790577" y="3983859"/>
                    </a:cubicBezTo>
                    <a:cubicBezTo>
                      <a:pt x="801837" y="3976837"/>
                      <a:pt x="810566" y="3960881"/>
                      <a:pt x="813083" y="3941550"/>
                    </a:cubicBezTo>
                    <a:cubicBezTo>
                      <a:pt x="815601" y="3922219"/>
                      <a:pt x="811249" y="3904560"/>
                      <a:pt x="802162" y="3894888"/>
                    </a:cubicBezTo>
                    <a:close/>
                    <a:moveTo>
                      <a:pt x="785947" y="3885579"/>
                    </a:moveTo>
                    <a:cubicBezTo>
                      <a:pt x="796489" y="3888979"/>
                      <a:pt x="799953" y="3907493"/>
                      <a:pt x="793683" y="3926930"/>
                    </a:cubicBezTo>
                    <a:cubicBezTo>
                      <a:pt x="787413" y="3946366"/>
                      <a:pt x="773785" y="3959366"/>
                      <a:pt x="763241" y="3955965"/>
                    </a:cubicBezTo>
                    <a:cubicBezTo>
                      <a:pt x="762910" y="3955858"/>
                      <a:pt x="762586" y="3955736"/>
                      <a:pt x="762426" y="3955320"/>
                    </a:cubicBezTo>
                    <a:cubicBezTo>
                      <a:pt x="771674" y="3951084"/>
                      <a:pt x="780511" y="3939398"/>
                      <a:pt x="785395" y="3924256"/>
                    </a:cubicBezTo>
                    <a:cubicBezTo>
                      <a:pt x="790279" y="3909113"/>
                      <a:pt x="789936" y="3894467"/>
                      <a:pt x="784907" y="3885625"/>
                    </a:cubicBezTo>
                    <a:close/>
                    <a:moveTo>
                      <a:pt x="3268004" y="3875539"/>
                    </a:moveTo>
                    <a:cubicBezTo>
                      <a:pt x="3277588" y="3872388"/>
                      <a:pt x="3288734" y="3872180"/>
                      <a:pt x="3300949" y="3876177"/>
                    </a:cubicBezTo>
                    <a:lnTo>
                      <a:pt x="3321795" y="3883058"/>
                    </a:lnTo>
                    <a:cubicBezTo>
                      <a:pt x="3355635" y="3911885"/>
                      <a:pt x="3320813" y="3978547"/>
                      <a:pt x="3283182" y="3916145"/>
                    </a:cubicBezTo>
                    <a:cubicBezTo>
                      <a:pt x="3274414" y="3936711"/>
                      <a:pt x="3307799" y="3987592"/>
                      <a:pt x="3360724" y="3970354"/>
                    </a:cubicBezTo>
                    <a:cubicBezTo>
                      <a:pt x="3412152" y="3953604"/>
                      <a:pt x="3436407" y="3933857"/>
                      <a:pt x="3492308" y="3939342"/>
                    </a:cubicBezTo>
                    <a:lnTo>
                      <a:pt x="3522792" y="3949405"/>
                    </a:lnTo>
                    <a:cubicBezTo>
                      <a:pt x="3556119" y="3957173"/>
                      <a:pt x="3587974" y="3974424"/>
                      <a:pt x="3618541" y="3995019"/>
                    </a:cubicBezTo>
                    <a:cubicBezTo>
                      <a:pt x="3575488" y="3968763"/>
                      <a:pt x="3518527" y="3957252"/>
                      <a:pt x="3449235" y="3995605"/>
                    </a:cubicBezTo>
                    <a:cubicBezTo>
                      <a:pt x="3368665" y="3966967"/>
                      <a:pt x="3350340" y="4043014"/>
                      <a:pt x="3401377" y="4061860"/>
                    </a:cubicBezTo>
                    <a:cubicBezTo>
                      <a:pt x="3393021" y="4091727"/>
                      <a:pt x="3440396" y="4118947"/>
                      <a:pt x="3491551" y="4095833"/>
                    </a:cubicBezTo>
                    <a:cubicBezTo>
                      <a:pt x="3550085" y="4132698"/>
                      <a:pt x="3598291" y="4091724"/>
                      <a:pt x="3569335" y="4041920"/>
                    </a:cubicBezTo>
                    <a:cubicBezTo>
                      <a:pt x="3575869" y="4016289"/>
                      <a:pt x="3631552" y="4022295"/>
                      <a:pt x="3709990" y="4087357"/>
                    </a:cubicBezTo>
                    <a:cubicBezTo>
                      <a:pt x="3699793" y="4073579"/>
                      <a:pt x="3675089" y="4036138"/>
                      <a:pt x="3636748" y="4007949"/>
                    </a:cubicBezTo>
                    <a:cubicBezTo>
                      <a:pt x="3716881" y="4064679"/>
                      <a:pt x="3788634" y="4135601"/>
                      <a:pt x="3857061" y="4104327"/>
                    </a:cubicBezTo>
                    <a:cubicBezTo>
                      <a:pt x="3805337" y="4167946"/>
                      <a:pt x="3731892" y="4158564"/>
                      <a:pt x="3706284" y="4144538"/>
                    </a:cubicBezTo>
                    <a:lnTo>
                      <a:pt x="3692034" y="4110236"/>
                    </a:lnTo>
                    <a:cubicBezTo>
                      <a:pt x="3688987" y="4090758"/>
                      <a:pt x="3670203" y="4077015"/>
                      <a:pt x="3650080" y="4079542"/>
                    </a:cubicBezTo>
                    <a:cubicBezTo>
                      <a:pt x="3629957" y="4082069"/>
                      <a:pt x="3616114" y="4099909"/>
                      <a:pt x="3619161" y="4119387"/>
                    </a:cubicBezTo>
                    <a:lnTo>
                      <a:pt x="3619162" y="4119387"/>
                    </a:lnTo>
                    <a:cubicBezTo>
                      <a:pt x="3620708" y="4129273"/>
                      <a:pt x="3626309" y="4137682"/>
                      <a:pt x="3634091" y="4143222"/>
                    </a:cubicBezTo>
                    <a:cubicBezTo>
                      <a:pt x="3629274" y="4138958"/>
                      <a:pt x="3625872" y="4133145"/>
                      <a:pt x="3624827" y="4126471"/>
                    </a:cubicBezTo>
                    <a:cubicBezTo>
                      <a:pt x="3622441" y="4111215"/>
                      <a:pt x="3633283" y="4097243"/>
                      <a:pt x="3649044" y="4095264"/>
                    </a:cubicBezTo>
                    <a:cubicBezTo>
                      <a:pt x="3664805" y="4093284"/>
                      <a:pt x="3679517" y="4104048"/>
                      <a:pt x="3681904" y="4119304"/>
                    </a:cubicBezTo>
                    <a:lnTo>
                      <a:pt x="3685845" y="4144495"/>
                    </a:lnTo>
                    <a:lnTo>
                      <a:pt x="3684572" y="4144492"/>
                    </a:lnTo>
                    <a:cubicBezTo>
                      <a:pt x="3687713" y="4168685"/>
                      <a:pt x="3664816" y="4191637"/>
                      <a:pt x="3621879" y="4174806"/>
                    </a:cubicBezTo>
                    <a:cubicBezTo>
                      <a:pt x="3634886" y="4200734"/>
                      <a:pt x="3607646" y="4231914"/>
                      <a:pt x="3561688" y="4207301"/>
                    </a:cubicBezTo>
                    <a:cubicBezTo>
                      <a:pt x="3560228" y="4216326"/>
                      <a:pt x="3540998" y="4227884"/>
                      <a:pt x="3518645" y="4205825"/>
                    </a:cubicBezTo>
                    <a:lnTo>
                      <a:pt x="3512684" y="4174502"/>
                    </a:lnTo>
                    <a:cubicBezTo>
                      <a:pt x="3513549" y="4158206"/>
                      <a:pt x="3500543" y="4144036"/>
                      <a:pt x="3483635" y="4142853"/>
                    </a:cubicBezTo>
                    <a:cubicBezTo>
                      <a:pt x="3466727" y="4141671"/>
                      <a:pt x="3452318" y="4153923"/>
                      <a:pt x="3451452" y="4170220"/>
                    </a:cubicBezTo>
                    <a:cubicBezTo>
                      <a:pt x="3451013" y="4178491"/>
                      <a:pt x="3454147" y="4186215"/>
                      <a:pt x="3459561" y="4191961"/>
                    </a:cubicBezTo>
                    <a:cubicBezTo>
                      <a:pt x="3456354" y="4187727"/>
                      <a:pt x="3454572" y="4182462"/>
                      <a:pt x="3454868" y="4176879"/>
                    </a:cubicBezTo>
                    <a:cubicBezTo>
                      <a:pt x="3455546" y="4164115"/>
                      <a:pt x="3466831" y="4154519"/>
                      <a:pt x="3480075" y="4155445"/>
                    </a:cubicBezTo>
                    <a:cubicBezTo>
                      <a:pt x="3493318" y="4156371"/>
                      <a:pt x="3503504" y="4167469"/>
                      <a:pt x="3502826" y="4180233"/>
                    </a:cubicBezTo>
                    <a:lnTo>
                      <a:pt x="3503463" y="4203474"/>
                    </a:lnTo>
                    <a:cubicBezTo>
                      <a:pt x="3493095" y="4230087"/>
                      <a:pt x="3454512" y="4232922"/>
                      <a:pt x="3427852" y="4203063"/>
                    </a:cubicBezTo>
                    <a:cubicBezTo>
                      <a:pt x="3412794" y="4209819"/>
                      <a:pt x="3392182" y="4212807"/>
                      <a:pt x="3374909" y="4207226"/>
                    </a:cubicBezTo>
                    <a:cubicBezTo>
                      <a:pt x="3357636" y="4201645"/>
                      <a:pt x="3343701" y="4187496"/>
                      <a:pt x="3341996" y="4159978"/>
                    </a:cubicBezTo>
                    <a:cubicBezTo>
                      <a:pt x="3294697" y="4160800"/>
                      <a:pt x="3270106" y="4118768"/>
                      <a:pt x="3276085" y="4089651"/>
                    </a:cubicBezTo>
                    <a:cubicBezTo>
                      <a:pt x="3256772" y="4065951"/>
                      <a:pt x="3259467" y="4046844"/>
                      <a:pt x="3271194" y="4028746"/>
                    </a:cubicBezTo>
                    <a:lnTo>
                      <a:pt x="3269246" y="4027048"/>
                    </a:lnTo>
                    <a:lnTo>
                      <a:pt x="3285693" y="4016097"/>
                    </a:lnTo>
                    <a:cubicBezTo>
                      <a:pt x="3296988" y="4008576"/>
                      <a:pt x="3313028" y="4011959"/>
                      <a:pt x="3321519" y="4023651"/>
                    </a:cubicBezTo>
                    <a:cubicBezTo>
                      <a:pt x="3330012" y="4035344"/>
                      <a:pt x="3327740" y="4050919"/>
                      <a:pt x="3316446" y="4058439"/>
                    </a:cubicBezTo>
                    <a:cubicBezTo>
                      <a:pt x="3311505" y="4061728"/>
                      <a:pt x="3305657" y="4062932"/>
                      <a:pt x="3299930" y="4062266"/>
                    </a:cubicBezTo>
                    <a:cubicBezTo>
                      <a:pt x="3308315" y="4064147"/>
                      <a:pt x="3317195" y="4062860"/>
                      <a:pt x="3324514" y="4057986"/>
                    </a:cubicBezTo>
                    <a:cubicBezTo>
                      <a:pt x="3338934" y="4048385"/>
                      <a:pt x="3341834" y="4028500"/>
                      <a:pt x="3330992" y="4013571"/>
                    </a:cubicBezTo>
                    <a:cubicBezTo>
                      <a:pt x="3320149" y="3998642"/>
                      <a:pt x="3299670" y="3994324"/>
                      <a:pt x="3285250" y="4003925"/>
                    </a:cubicBezTo>
                    <a:lnTo>
                      <a:pt x="3261093" y="4020010"/>
                    </a:lnTo>
                    <a:cubicBezTo>
                      <a:pt x="3203388" y="4013916"/>
                      <a:pt x="3213534" y="3964162"/>
                      <a:pt x="3237261" y="3949392"/>
                    </a:cubicBezTo>
                    <a:cubicBezTo>
                      <a:pt x="3224563" y="3920944"/>
                      <a:pt x="3239252" y="3884993"/>
                      <a:pt x="3268004" y="3875539"/>
                    </a:cubicBezTo>
                    <a:close/>
                    <a:moveTo>
                      <a:pt x="765051" y="3873521"/>
                    </a:moveTo>
                    <a:cubicBezTo>
                      <a:pt x="765840" y="3883069"/>
                      <a:pt x="763710" y="3897341"/>
                      <a:pt x="758790" y="3912591"/>
                    </a:cubicBezTo>
                    <a:cubicBezTo>
                      <a:pt x="753863" y="3927867"/>
                      <a:pt x="747238" y="3940710"/>
                      <a:pt x="740938" y="3948041"/>
                    </a:cubicBezTo>
                    <a:cubicBezTo>
                      <a:pt x="766038" y="3957959"/>
                      <a:pt x="779341" y="3985854"/>
                      <a:pt x="770923" y="4011951"/>
                    </a:cubicBezTo>
                    <a:cubicBezTo>
                      <a:pt x="767691" y="4021969"/>
                      <a:pt x="761706" y="4030333"/>
                      <a:pt x="753474" y="4035728"/>
                    </a:cubicBezTo>
                    <a:cubicBezTo>
                      <a:pt x="760483" y="4034794"/>
                      <a:pt x="767780" y="4035468"/>
                      <a:pt x="774943" y="4037779"/>
                    </a:cubicBezTo>
                    <a:cubicBezTo>
                      <a:pt x="802278" y="4046597"/>
                      <a:pt x="817289" y="4075904"/>
                      <a:pt x="808472" y="4103240"/>
                    </a:cubicBezTo>
                    <a:cubicBezTo>
                      <a:pt x="801866" y="4123719"/>
                      <a:pt x="783761" y="4137281"/>
                      <a:pt x="763599" y="4139082"/>
                    </a:cubicBezTo>
                    <a:cubicBezTo>
                      <a:pt x="768541" y="4151306"/>
                      <a:pt x="782547" y="4162613"/>
                      <a:pt x="800908" y="4168535"/>
                    </a:cubicBezTo>
                    <a:cubicBezTo>
                      <a:pt x="819460" y="4174520"/>
                      <a:pt x="837616" y="4173447"/>
                      <a:pt x="848778" y="4166267"/>
                    </a:cubicBezTo>
                    <a:lnTo>
                      <a:pt x="848790" y="4167673"/>
                    </a:lnTo>
                    <a:cubicBezTo>
                      <a:pt x="844139" y="4182092"/>
                      <a:pt x="821064" y="4187552"/>
                      <a:pt x="797251" y="4179870"/>
                    </a:cubicBezTo>
                    <a:cubicBezTo>
                      <a:pt x="773438" y="4172190"/>
                      <a:pt x="757904" y="4154274"/>
                      <a:pt x="762554" y="4139856"/>
                    </a:cubicBezTo>
                    <a:cubicBezTo>
                      <a:pt x="762657" y="4139536"/>
                      <a:pt x="762770" y="4139222"/>
                      <a:pt x="763118" y="4139090"/>
                    </a:cubicBezTo>
                    <a:cubicBezTo>
                      <a:pt x="756519" y="4139659"/>
                      <a:pt x="749706" y="4138929"/>
                      <a:pt x="743011" y="4136770"/>
                    </a:cubicBezTo>
                    <a:lnTo>
                      <a:pt x="726397" y="4127449"/>
                    </a:lnTo>
                    <a:cubicBezTo>
                      <a:pt x="729052" y="4135884"/>
                      <a:pt x="728726" y="4145078"/>
                      <a:pt x="725830" y="4154058"/>
                    </a:cubicBezTo>
                    <a:cubicBezTo>
                      <a:pt x="724064" y="4159533"/>
                      <a:pt x="721476" y="4164514"/>
                      <a:pt x="718051" y="4168764"/>
                    </a:cubicBezTo>
                    <a:cubicBezTo>
                      <a:pt x="731789" y="4172315"/>
                      <a:pt x="740213" y="4193035"/>
                      <a:pt x="737151" y="4216550"/>
                    </a:cubicBezTo>
                    <a:cubicBezTo>
                      <a:pt x="733920" y="4241362"/>
                      <a:pt x="719123" y="4259890"/>
                      <a:pt x="704101" y="4257934"/>
                    </a:cubicBezTo>
                    <a:cubicBezTo>
                      <a:pt x="703627" y="4257873"/>
                      <a:pt x="703161" y="4257792"/>
                      <a:pt x="702835" y="4257321"/>
                    </a:cubicBezTo>
                    <a:cubicBezTo>
                      <a:pt x="714094" y="4250299"/>
                      <a:pt x="722824" y="4234343"/>
                      <a:pt x="725341" y="4215012"/>
                    </a:cubicBezTo>
                    <a:cubicBezTo>
                      <a:pt x="727646" y="4197317"/>
                      <a:pt x="724194" y="4181024"/>
                      <a:pt x="716350" y="4171182"/>
                    </a:cubicBezTo>
                    <a:cubicBezTo>
                      <a:pt x="709506" y="4179604"/>
                      <a:pt x="700151" y="4185547"/>
                      <a:pt x="689780" y="4188246"/>
                    </a:cubicBezTo>
                    <a:cubicBezTo>
                      <a:pt x="699735" y="4192107"/>
                      <a:pt x="702822" y="4210108"/>
                      <a:pt x="696736" y="4228980"/>
                    </a:cubicBezTo>
                    <a:cubicBezTo>
                      <a:pt x="690466" y="4248416"/>
                      <a:pt x="676837" y="4261416"/>
                      <a:pt x="666295" y="4258015"/>
                    </a:cubicBezTo>
                    <a:cubicBezTo>
                      <a:pt x="665963" y="4257907"/>
                      <a:pt x="665639" y="4257786"/>
                      <a:pt x="665478" y="4257370"/>
                    </a:cubicBezTo>
                    <a:cubicBezTo>
                      <a:pt x="674726" y="4253134"/>
                      <a:pt x="683563" y="4241449"/>
                      <a:pt x="688447" y="4226306"/>
                    </a:cubicBezTo>
                    <a:cubicBezTo>
                      <a:pt x="693188" y="4211609"/>
                      <a:pt x="693004" y="4197379"/>
                      <a:pt x="688281" y="4188527"/>
                    </a:cubicBezTo>
                    <a:cubicBezTo>
                      <a:pt x="679380" y="4190834"/>
                      <a:pt x="669758" y="4190616"/>
                      <a:pt x="660369" y="4187586"/>
                    </a:cubicBezTo>
                    <a:cubicBezTo>
                      <a:pt x="652135" y="4184931"/>
                      <a:pt x="645019" y="4180416"/>
                      <a:pt x="639504" y="4174489"/>
                    </a:cubicBezTo>
                    <a:cubicBezTo>
                      <a:pt x="630869" y="4179254"/>
                      <a:pt x="623071" y="4190085"/>
                      <a:pt x="618649" y="4203795"/>
                    </a:cubicBezTo>
                    <a:cubicBezTo>
                      <a:pt x="613765" y="4218937"/>
                      <a:pt x="614274" y="4233637"/>
                      <a:pt x="619563" y="4242562"/>
                    </a:cubicBezTo>
                    <a:cubicBezTo>
                      <a:pt x="619178" y="4242802"/>
                      <a:pt x="618832" y="4242708"/>
                      <a:pt x="618489" y="4242597"/>
                    </a:cubicBezTo>
                    <a:cubicBezTo>
                      <a:pt x="607564" y="4239073"/>
                      <a:pt x="603791" y="4220460"/>
                      <a:pt x="610061" y="4201024"/>
                    </a:cubicBezTo>
                    <a:cubicBezTo>
                      <a:pt x="615520" y="4184100"/>
                      <a:pt x="626795" y="4172132"/>
                      <a:pt x="636832" y="4171686"/>
                    </a:cubicBezTo>
                    <a:cubicBezTo>
                      <a:pt x="625451" y="4158520"/>
                      <a:pt x="621105" y="4139906"/>
                      <a:pt x="626839" y="4122126"/>
                    </a:cubicBezTo>
                    <a:cubicBezTo>
                      <a:pt x="630206" y="4111689"/>
                      <a:pt x="636560" y="4103051"/>
                      <a:pt x="645233" y="4097608"/>
                    </a:cubicBezTo>
                    <a:cubicBezTo>
                      <a:pt x="636970" y="4100058"/>
                      <a:pt x="628021" y="4099678"/>
                      <a:pt x="619272" y="4096854"/>
                    </a:cubicBezTo>
                    <a:cubicBezTo>
                      <a:pt x="614940" y="4095457"/>
                      <a:pt x="610916" y="4093544"/>
                      <a:pt x="607356" y="4091038"/>
                    </a:cubicBezTo>
                    <a:cubicBezTo>
                      <a:pt x="601167" y="4102427"/>
                      <a:pt x="582247" y="4108996"/>
                      <a:pt x="561058" y="4106237"/>
                    </a:cubicBezTo>
                    <a:cubicBezTo>
                      <a:pt x="536245" y="4103006"/>
                      <a:pt x="517716" y="4088209"/>
                      <a:pt x="519673" y="4073185"/>
                    </a:cubicBezTo>
                    <a:cubicBezTo>
                      <a:pt x="519734" y="4072713"/>
                      <a:pt x="519815" y="4072247"/>
                      <a:pt x="520287" y="4071919"/>
                    </a:cubicBezTo>
                    <a:cubicBezTo>
                      <a:pt x="527308" y="4083179"/>
                      <a:pt x="543265" y="4091909"/>
                      <a:pt x="562595" y="4094427"/>
                    </a:cubicBezTo>
                    <a:cubicBezTo>
                      <a:pt x="578291" y="4096471"/>
                      <a:pt x="592885" y="4093985"/>
                      <a:pt x="602852" y="4087868"/>
                    </a:cubicBezTo>
                    <a:cubicBezTo>
                      <a:pt x="594735" y="4081578"/>
                      <a:pt x="588857" y="4072954"/>
                      <a:pt x="585868" y="4063299"/>
                    </a:cubicBezTo>
                    <a:cubicBezTo>
                      <a:pt x="578997" y="4069632"/>
                      <a:pt x="564110" y="4070809"/>
                      <a:pt x="548638" y="4065817"/>
                    </a:cubicBezTo>
                    <a:cubicBezTo>
                      <a:pt x="529202" y="4059548"/>
                      <a:pt x="516202" y="4045918"/>
                      <a:pt x="519603" y="4035377"/>
                    </a:cubicBezTo>
                    <a:cubicBezTo>
                      <a:pt x="519710" y="4035045"/>
                      <a:pt x="519832" y="4034721"/>
                      <a:pt x="520248" y="4034560"/>
                    </a:cubicBezTo>
                    <a:cubicBezTo>
                      <a:pt x="524484" y="4043807"/>
                      <a:pt x="536169" y="4052645"/>
                      <a:pt x="551312" y="4057528"/>
                    </a:cubicBezTo>
                    <a:cubicBezTo>
                      <a:pt x="563817" y="4061563"/>
                      <a:pt x="575983" y="4062032"/>
                      <a:pt x="584747" y="4059004"/>
                    </a:cubicBezTo>
                    <a:cubicBezTo>
                      <a:pt x="582608" y="4050647"/>
                      <a:pt x="582729" y="4041658"/>
                      <a:pt x="585426" y="4032870"/>
                    </a:cubicBezTo>
                    <a:cubicBezTo>
                      <a:pt x="576037" y="4033152"/>
                      <a:pt x="563199" y="4030984"/>
                      <a:pt x="549580" y="4026592"/>
                    </a:cubicBezTo>
                    <a:cubicBezTo>
                      <a:pt x="533659" y="4021456"/>
                      <a:pt x="520381" y="4014475"/>
                      <a:pt x="513170" y="4008012"/>
                    </a:cubicBezTo>
                    <a:cubicBezTo>
                      <a:pt x="515558" y="4007815"/>
                      <a:pt x="518240" y="4007800"/>
                      <a:pt x="521159" y="4007965"/>
                    </a:cubicBezTo>
                    <a:cubicBezTo>
                      <a:pt x="529917" y="4008462"/>
                      <a:pt x="540804" y="4010582"/>
                      <a:pt x="552241" y="4014271"/>
                    </a:cubicBezTo>
                    <a:cubicBezTo>
                      <a:pt x="566423" y="4018847"/>
                      <a:pt x="578511" y="4024887"/>
                      <a:pt x="585986" y="4030837"/>
                    </a:cubicBezTo>
                    <a:cubicBezTo>
                      <a:pt x="589150" y="4021218"/>
                      <a:pt x="594908" y="4013169"/>
                      <a:pt x="602277" y="4007253"/>
                    </a:cubicBezTo>
                    <a:cubicBezTo>
                      <a:pt x="597198" y="3999131"/>
                      <a:pt x="586800" y="3991921"/>
                      <a:pt x="573825" y="3987736"/>
                    </a:cubicBezTo>
                    <a:cubicBezTo>
                      <a:pt x="558682" y="3982850"/>
                      <a:pt x="543980" y="3983360"/>
                      <a:pt x="535057" y="3988649"/>
                    </a:cubicBezTo>
                    <a:cubicBezTo>
                      <a:pt x="534816" y="3988265"/>
                      <a:pt x="534910" y="3987919"/>
                      <a:pt x="535022" y="3987574"/>
                    </a:cubicBezTo>
                    <a:cubicBezTo>
                      <a:pt x="536783" y="3982113"/>
                      <a:pt x="542318" y="3978438"/>
                      <a:pt x="549841" y="3976913"/>
                    </a:cubicBezTo>
                    <a:cubicBezTo>
                      <a:pt x="553603" y="3976151"/>
                      <a:pt x="557862" y="3975925"/>
                      <a:pt x="562395" y="3976282"/>
                    </a:cubicBezTo>
                    <a:cubicBezTo>
                      <a:pt x="566929" y="3976639"/>
                      <a:pt x="571736" y="3977579"/>
                      <a:pt x="576595" y="3979146"/>
                    </a:cubicBezTo>
                    <a:cubicBezTo>
                      <a:pt x="592874" y="3984397"/>
                      <a:pt x="604567" y="3995029"/>
                      <a:pt x="605729" y="4004781"/>
                    </a:cubicBezTo>
                    <a:cubicBezTo>
                      <a:pt x="618469" y="3995716"/>
                      <a:pt x="635176" y="3992693"/>
                      <a:pt x="651204" y="3997864"/>
                    </a:cubicBezTo>
                    <a:cubicBezTo>
                      <a:pt x="660241" y="4000779"/>
                      <a:pt x="667930" y="4005933"/>
                      <a:pt x="673230" y="4013082"/>
                    </a:cubicBezTo>
                    <a:cubicBezTo>
                      <a:pt x="668714" y="4002977"/>
                      <a:pt x="668284" y="3991330"/>
                      <a:pt x="671933" y="3980019"/>
                    </a:cubicBezTo>
                    <a:cubicBezTo>
                      <a:pt x="678546" y="3959518"/>
                      <a:pt x="696684" y="3945948"/>
                      <a:pt x="716873" y="3944165"/>
                    </a:cubicBezTo>
                    <a:cubicBezTo>
                      <a:pt x="723602" y="3943570"/>
                      <a:pt x="730559" y="3944285"/>
                      <a:pt x="737393" y="3946490"/>
                    </a:cubicBezTo>
                    <a:lnTo>
                      <a:pt x="740205" y="3947721"/>
                    </a:lnTo>
                    <a:cubicBezTo>
                      <a:pt x="739615" y="3938205"/>
                      <a:pt x="741767" y="3924515"/>
                      <a:pt x="746471" y="3909931"/>
                    </a:cubicBezTo>
                    <a:cubicBezTo>
                      <a:pt x="751606" y="3894010"/>
                      <a:pt x="758589" y="3880731"/>
                      <a:pt x="765051" y="3873521"/>
                    </a:cubicBezTo>
                    <a:close/>
                    <a:moveTo>
                      <a:pt x="733935" y="3869590"/>
                    </a:moveTo>
                    <a:cubicBezTo>
                      <a:pt x="735374" y="3869537"/>
                      <a:pt x="736787" y="3869721"/>
                      <a:pt x="738151" y="3870161"/>
                    </a:cubicBezTo>
                    <a:lnTo>
                      <a:pt x="739002" y="3870816"/>
                    </a:lnTo>
                    <a:cubicBezTo>
                      <a:pt x="729497" y="3874968"/>
                      <a:pt x="720494" y="3886601"/>
                      <a:pt x="715608" y="3901742"/>
                    </a:cubicBezTo>
                    <a:cubicBezTo>
                      <a:pt x="710723" y="3916886"/>
                      <a:pt x="711232" y="3931586"/>
                      <a:pt x="716522" y="3940511"/>
                    </a:cubicBezTo>
                    <a:cubicBezTo>
                      <a:pt x="716137" y="3940751"/>
                      <a:pt x="715792" y="3940657"/>
                      <a:pt x="715447" y="3940546"/>
                    </a:cubicBezTo>
                    <a:cubicBezTo>
                      <a:pt x="704522" y="3937022"/>
                      <a:pt x="700750" y="3918409"/>
                      <a:pt x="707020" y="3898973"/>
                    </a:cubicBezTo>
                    <a:cubicBezTo>
                      <a:pt x="712506" y="3881967"/>
                      <a:pt x="723863" y="3869965"/>
                      <a:pt x="733935" y="3869590"/>
                    </a:cubicBezTo>
                    <a:close/>
                    <a:moveTo>
                      <a:pt x="704170" y="3865802"/>
                    </a:moveTo>
                    <a:cubicBezTo>
                      <a:pt x="705728" y="3865732"/>
                      <a:pt x="707232" y="3865953"/>
                      <a:pt x="708657" y="3866488"/>
                    </a:cubicBezTo>
                    <a:lnTo>
                      <a:pt x="709502" y="3867289"/>
                    </a:lnTo>
                    <a:cubicBezTo>
                      <a:pt x="698771" y="3872406"/>
                      <a:pt x="687741" y="3886687"/>
                      <a:pt x="680760" y="3905256"/>
                    </a:cubicBezTo>
                    <a:cubicBezTo>
                      <a:pt x="673778" y="3923825"/>
                      <a:pt x="672669" y="3941836"/>
                      <a:pt x="677370" y="3952755"/>
                    </a:cubicBezTo>
                    <a:cubicBezTo>
                      <a:pt x="676930" y="3953051"/>
                      <a:pt x="676567" y="3952936"/>
                      <a:pt x="676208" y="3952802"/>
                    </a:cubicBezTo>
                    <a:cubicBezTo>
                      <a:pt x="664813" y="3948518"/>
                      <a:pt x="662841" y="3925723"/>
                      <a:pt x="671802" y="3901889"/>
                    </a:cubicBezTo>
                    <a:cubicBezTo>
                      <a:pt x="679641" y="3881033"/>
                      <a:pt x="693255" y="3866292"/>
                      <a:pt x="704170" y="3865802"/>
                    </a:cubicBezTo>
                    <a:close/>
                    <a:moveTo>
                      <a:pt x="732597" y="3850101"/>
                    </a:moveTo>
                    <a:cubicBezTo>
                      <a:pt x="697423" y="3853208"/>
                      <a:pt x="665820" y="3876849"/>
                      <a:pt x="654298" y="3912568"/>
                    </a:cubicBezTo>
                    <a:cubicBezTo>
                      <a:pt x="647942" y="3932274"/>
                      <a:pt x="648693" y="3952568"/>
                      <a:pt x="656559" y="3970171"/>
                    </a:cubicBezTo>
                    <a:cubicBezTo>
                      <a:pt x="647326" y="3957717"/>
                      <a:pt x="633930" y="3948737"/>
                      <a:pt x="618186" y="3943659"/>
                    </a:cubicBezTo>
                    <a:cubicBezTo>
                      <a:pt x="570559" y="3928296"/>
                      <a:pt x="519497" y="3954450"/>
                      <a:pt x="504134" y="4002075"/>
                    </a:cubicBezTo>
                    <a:cubicBezTo>
                      <a:pt x="488772" y="4049701"/>
                      <a:pt x="514926" y="4100763"/>
                      <a:pt x="562552" y="4116126"/>
                    </a:cubicBezTo>
                    <a:cubicBezTo>
                      <a:pt x="577793" y="4121042"/>
                      <a:pt x="593387" y="4121707"/>
                      <a:pt x="607781" y="4117439"/>
                    </a:cubicBezTo>
                    <a:cubicBezTo>
                      <a:pt x="592669" y="4126921"/>
                      <a:pt x="581601" y="4141974"/>
                      <a:pt x="575737" y="4160156"/>
                    </a:cubicBezTo>
                    <a:cubicBezTo>
                      <a:pt x="560373" y="4207782"/>
                      <a:pt x="586527" y="4258843"/>
                      <a:pt x="634153" y="4274206"/>
                    </a:cubicBezTo>
                    <a:cubicBezTo>
                      <a:pt x="681779" y="4289569"/>
                      <a:pt x="732841" y="4263415"/>
                      <a:pt x="748203" y="4215790"/>
                    </a:cubicBezTo>
                    <a:cubicBezTo>
                      <a:pt x="753250" y="4200144"/>
                      <a:pt x="753816" y="4184125"/>
                      <a:pt x="749191" y="4169430"/>
                    </a:cubicBezTo>
                    <a:lnTo>
                      <a:pt x="778136" y="4185668"/>
                    </a:lnTo>
                    <a:cubicBezTo>
                      <a:pt x="825762" y="4201031"/>
                      <a:pt x="876824" y="4174877"/>
                      <a:pt x="892187" y="4127251"/>
                    </a:cubicBezTo>
                    <a:cubicBezTo>
                      <a:pt x="907549" y="4079626"/>
                      <a:pt x="881395" y="4028564"/>
                      <a:pt x="833770" y="4013201"/>
                    </a:cubicBezTo>
                    <a:cubicBezTo>
                      <a:pt x="821291" y="4009176"/>
                      <a:pt x="808578" y="4008001"/>
                      <a:pt x="796365" y="4009628"/>
                    </a:cubicBezTo>
                    <a:cubicBezTo>
                      <a:pt x="810709" y="4000229"/>
                      <a:pt x="821134" y="3985658"/>
                      <a:pt x="826765" y="3968202"/>
                    </a:cubicBezTo>
                    <a:cubicBezTo>
                      <a:pt x="842129" y="3920577"/>
                      <a:pt x="815975" y="3869515"/>
                      <a:pt x="768349" y="3854151"/>
                    </a:cubicBezTo>
                    <a:cubicBezTo>
                      <a:pt x="756443" y="3850311"/>
                      <a:pt x="744321" y="3849065"/>
                      <a:pt x="732597" y="3850101"/>
                    </a:cubicBezTo>
                    <a:close/>
                    <a:moveTo>
                      <a:pt x="2836912" y="3836127"/>
                    </a:moveTo>
                    <a:cubicBezTo>
                      <a:pt x="2846503" y="3833580"/>
                      <a:pt x="2855828" y="3834554"/>
                      <a:pt x="2864408" y="3837834"/>
                    </a:cubicBezTo>
                    <a:cubicBezTo>
                      <a:pt x="2881570" y="3844394"/>
                      <a:pt x="2895754" y="3860183"/>
                      <a:pt x="2903133" y="3875491"/>
                    </a:cubicBezTo>
                    <a:cubicBezTo>
                      <a:pt x="2943481" y="3868086"/>
                      <a:pt x="2971832" y="3895366"/>
                      <a:pt x="2962586" y="3924027"/>
                    </a:cubicBezTo>
                    <a:lnTo>
                      <a:pt x="2946925" y="3942793"/>
                    </a:lnTo>
                    <a:cubicBezTo>
                      <a:pt x="2939128" y="3953763"/>
                      <a:pt x="2923915" y="3956337"/>
                      <a:pt x="2912945" y="3948540"/>
                    </a:cubicBezTo>
                    <a:cubicBezTo>
                      <a:pt x="2901974" y="3940744"/>
                      <a:pt x="2899401" y="3925530"/>
                      <a:pt x="2907198" y="3914560"/>
                    </a:cubicBezTo>
                    <a:cubicBezTo>
                      <a:pt x="2910608" y="3909761"/>
                      <a:pt x="2915438" y="3906570"/>
                      <a:pt x="2920710" y="3905149"/>
                    </a:cubicBezTo>
                    <a:cubicBezTo>
                      <a:pt x="2912723" y="3906390"/>
                      <a:pt x="2905232" y="3910738"/>
                      <a:pt x="2900180" y="3917846"/>
                    </a:cubicBezTo>
                    <a:cubicBezTo>
                      <a:pt x="2890225" y="3931853"/>
                      <a:pt x="2893511" y="3951277"/>
                      <a:pt x="2907517" y="3961231"/>
                    </a:cubicBezTo>
                    <a:cubicBezTo>
                      <a:pt x="2921523" y="3971185"/>
                      <a:pt x="2940948" y="3967900"/>
                      <a:pt x="2950902" y="3953894"/>
                    </a:cubicBezTo>
                    <a:lnTo>
                      <a:pt x="2976003" y="3931901"/>
                    </a:lnTo>
                    <a:cubicBezTo>
                      <a:pt x="3007890" y="3928148"/>
                      <a:pt x="3015403" y="3950116"/>
                      <a:pt x="3010657" y="3958507"/>
                    </a:cubicBezTo>
                    <a:cubicBezTo>
                      <a:pt x="3062689" y="3967905"/>
                      <a:pt x="3063669" y="4011242"/>
                      <a:pt x="3036573" y="4024228"/>
                    </a:cubicBezTo>
                    <a:cubicBezTo>
                      <a:pt x="3081161" y="4038095"/>
                      <a:pt x="3084110" y="4071834"/>
                      <a:pt x="3065868" y="4089766"/>
                    </a:cubicBezTo>
                    <a:lnTo>
                      <a:pt x="3066866" y="4090587"/>
                    </a:lnTo>
                    <a:lnTo>
                      <a:pt x="3047347" y="4108825"/>
                    </a:lnTo>
                    <a:cubicBezTo>
                      <a:pt x="3035526" y="4119871"/>
                      <a:pt x="3016989" y="4119242"/>
                      <a:pt x="3005943" y="4107421"/>
                    </a:cubicBezTo>
                    <a:cubicBezTo>
                      <a:pt x="2994897" y="4095600"/>
                      <a:pt x="2995526" y="4077063"/>
                      <a:pt x="3007347" y="4066017"/>
                    </a:cubicBezTo>
                    <a:cubicBezTo>
                      <a:pt x="3012518" y="4061185"/>
                      <a:pt x="3018974" y="4058587"/>
                      <a:pt x="3025526" y="4058183"/>
                    </a:cubicBezTo>
                    <a:cubicBezTo>
                      <a:pt x="3015820" y="4057724"/>
                      <a:pt x="3005951" y="4061042"/>
                      <a:pt x="2998291" y="4068200"/>
                    </a:cubicBezTo>
                    <a:lnTo>
                      <a:pt x="2998290" y="4068200"/>
                    </a:lnTo>
                    <a:cubicBezTo>
                      <a:pt x="2983198" y="4082303"/>
                      <a:pt x="2982395" y="4105970"/>
                      <a:pt x="2996498" y="4121063"/>
                    </a:cubicBezTo>
                    <a:cubicBezTo>
                      <a:pt x="3010601" y="4136156"/>
                      <a:pt x="3034268" y="4136959"/>
                      <a:pt x="3049361" y="4122856"/>
                    </a:cubicBezTo>
                    <a:lnTo>
                      <a:pt x="3082893" y="4103763"/>
                    </a:lnTo>
                    <a:cubicBezTo>
                      <a:pt x="3112088" y="4108743"/>
                      <a:pt x="3175698" y="4148477"/>
                      <a:pt x="3174681" y="4234406"/>
                    </a:cubicBezTo>
                    <a:cubicBezTo>
                      <a:pt x="3141522" y="4164369"/>
                      <a:pt x="3039089" y="4176508"/>
                      <a:pt x="2939355" y="4171520"/>
                    </a:cubicBezTo>
                    <a:cubicBezTo>
                      <a:pt x="2987757" y="4173044"/>
                      <a:pt x="3031520" y="4158119"/>
                      <a:pt x="3048490" y="4153342"/>
                    </a:cubicBezTo>
                    <a:cubicBezTo>
                      <a:pt x="2944648" y="4156324"/>
                      <a:pt x="2897144" y="4125286"/>
                      <a:pt x="2908751" y="4099913"/>
                    </a:cubicBezTo>
                    <a:cubicBezTo>
                      <a:pt x="2963907" y="4077535"/>
                      <a:pt x="2952905" y="4012565"/>
                      <a:pt x="2883038" y="4005147"/>
                    </a:cubicBezTo>
                    <a:cubicBezTo>
                      <a:pt x="2858075" y="3953008"/>
                      <a:pt x="2803235" y="3944845"/>
                      <a:pt x="2790291" y="3974891"/>
                    </a:cubicBezTo>
                    <a:cubicBezTo>
                      <a:pt x="2738047" y="3957451"/>
                      <a:pt x="2702778" y="4032045"/>
                      <a:pt x="2784528" y="4060496"/>
                    </a:cubicBezTo>
                    <a:cubicBezTo>
                      <a:pt x="2813744" y="4136934"/>
                      <a:pt x="2865841" y="4164255"/>
                      <a:pt x="2916668" y="4170421"/>
                    </a:cubicBezTo>
                    <a:cubicBezTo>
                      <a:pt x="2879307" y="4167656"/>
                      <a:pt x="2843118" y="4161299"/>
                      <a:pt x="2811963" y="4146165"/>
                    </a:cubicBezTo>
                    <a:lnTo>
                      <a:pt x="2781538" y="4134763"/>
                    </a:lnTo>
                    <a:cubicBezTo>
                      <a:pt x="2734203" y="4103155"/>
                      <a:pt x="2728100" y="4071182"/>
                      <a:pt x="2698773" y="4024118"/>
                    </a:cubicBezTo>
                    <a:cubicBezTo>
                      <a:pt x="2668592" y="3975683"/>
                      <a:pt x="2609265" y="3996086"/>
                      <a:pt x="2602712" y="4018724"/>
                    </a:cubicBezTo>
                    <a:cubicBezTo>
                      <a:pt x="2672877" y="3991558"/>
                      <a:pt x="2656645" y="4069073"/>
                      <a:pt x="2611350" y="4070985"/>
                    </a:cubicBezTo>
                    <a:lnTo>
                      <a:pt x="2590544" y="4063188"/>
                    </a:lnTo>
                    <a:cubicBezTo>
                      <a:pt x="2541869" y="4044795"/>
                      <a:pt x="2550459" y="3981960"/>
                      <a:pt x="2588457" y="3961607"/>
                    </a:cubicBezTo>
                    <a:cubicBezTo>
                      <a:pt x="2579520" y="3934082"/>
                      <a:pt x="2604037" y="3886469"/>
                      <a:pt x="2653182" y="3918742"/>
                    </a:cubicBezTo>
                    <a:lnTo>
                      <a:pt x="2661597" y="3947630"/>
                    </a:lnTo>
                    <a:cubicBezTo>
                      <a:pt x="2666620" y="3964873"/>
                      <a:pt x="2685468" y="3974548"/>
                      <a:pt x="2703694" y="3969238"/>
                    </a:cubicBezTo>
                    <a:cubicBezTo>
                      <a:pt x="2721920" y="3963928"/>
                      <a:pt x="2732623" y="3945645"/>
                      <a:pt x="2727600" y="3928402"/>
                    </a:cubicBezTo>
                    <a:cubicBezTo>
                      <a:pt x="2725050" y="3919650"/>
                      <a:pt x="2718939" y="3912848"/>
                      <a:pt x="2711148" y="3908979"/>
                    </a:cubicBezTo>
                    <a:cubicBezTo>
                      <a:pt x="2716065" y="3912132"/>
                      <a:pt x="2719858" y="3916905"/>
                      <a:pt x="2721579" y="3922813"/>
                    </a:cubicBezTo>
                    <a:cubicBezTo>
                      <a:pt x="2725514" y="3936319"/>
                      <a:pt x="2717131" y="3950639"/>
                      <a:pt x="2702856" y="3954797"/>
                    </a:cubicBezTo>
                    <a:cubicBezTo>
                      <a:pt x="2688581" y="3958956"/>
                      <a:pt x="2673819" y="3951379"/>
                      <a:pt x="2669884" y="3937873"/>
                    </a:cubicBezTo>
                    <a:lnTo>
                      <a:pt x="2664154" y="3918205"/>
                    </a:lnTo>
                    <a:lnTo>
                      <a:pt x="2666787" y="3918063"/>
                    </a:lnTo>
                    <a:cubicBezTo>
                      <a:pt x="2669415" y="3895548"/>
                      <a:pt x="2679771" y="3878041"/>
                      <a:pt x="2710350" y="3870969"/>
                    </a:cubicBezTo>
                    <a:cubicBezTo>
                      <a:pt x="2724665" y="3843079"/>
                      <a:pt x="2771335" y="3824292"/>
                      <a:pt x="2807822" y="3855545"/>
                    </a:cubicBezTo>
                    <a:cubicBezTo>
                      <a:pt x="2817465" y="3844742"/>
                      <a:pt x="2827321" y="3838674"/>
                      <a:pt x="2836912" y="3836127"/>
                    </a:cubicBezTo>
                    <a:close/>
                    <a:moveTo>
                      <a:pt x="4031907" y="3834271"/>
                    </a:moveTo>
                    <a:cubicBezTo>
                      <a:pt x="4017808" y="3868153"/>
                      <a:pt x="4042277" y="3910559"/>
                      <a:pt x="4086559" y="3928985"/>
                    </a:cubicBezTo>
                    <a:cubicBezTo>
                      <a:pt x="4130842" y="3947411"/>
                      <a:pt x="4178170" y="3934881"/>
                      <a:pt x="4192268" y="3900998"/>
                    </a:cubicBezTo>
                    <a:lnTo>
                      <a:pt x="4145108" y="3881374"/>
                    </a:lnTo>
                    <a:cubicBezTo>
                      <a:pt x="4139302" y="3895327"/>
                      <a:pt x="4119811" y="3900487"/>
                      <a:pt x="4101575" y="3892899"/>
                    </a:cubicBezTo>
                    <a:cubicBezTo>
                      <a:pt x="4083338" y="3885311"/>
                      <a:pt x="4073262" y="3867847"/>
                      <a:pt x="4079068" y="3853895"/>
                    </a:cubicBezTo>
                    <a:close/>
                    <a:moveTo>
                      <a:pt x="3850515" y="3758793"/>
                    </a:moveTo>
                    <a:cubicBezTo>
                      <a:pt x="3836416" y="3792676"/>
                      <a:pt x="3860885" y="3835081"/>
                      <a:pt x="3905167" y="3853507"/>
                    </a:cubicBezTo>
                    <a:cubicBezTo>
                      <a:pt x="3949450" y="3871933"/>
                      <a:pt x="3996778" y="3859403"/>
                      <a:pt x="4010876" y="3825520"/>
                    </a:cubicBezTo>
                    <a:lnTo>
                      <a:pt x="3963714" y="3805896"/>
                    </a:lnTo>
                    <a:cubicBezTo>
                      <a:pt x="3957908" y="3819848"/>
                      <a:pt x="3938418" y="3825008"/>
                      <a:pt x="3920181" y="3817420"/>
                    </a:cubicBezTo>
                    <a:cubicBezTo>
                      <a:pt x="3901945" y="3809832"/>
                      <a:pt x="3891869" y="3792368"/>
                      <a:pt x="3897675" y="3778416"/>
                    </a:cubicBezTo>
                    <a:close/>
                    <a:moveTo>
                      <a:pt x="3667151" y="3682494"/>
                    </a:moveTo>
                    <a:cubicBezTo>
                      <a:pt x="3653052" y="3716376"/>
                      <a:pt x="3677522" y="3758782"/>
                      <a:pt x="3721804" y="3777208"/>
                    </a:cubicBezTo>
                    <a:cubicBezTo>
                      <a:pt x="3766085" y="3795634"/>
                      <a:pt x="3813414" y="3783104"/>
                      <a:pt x="3827512" y="3749221"/>
                    </a:cubicBezTo>
                    <a:lnTo>
                      <a:pt x="3722193" y="3705397"/>
                    </a:lnTo>
                    <a:lnTo>
                      <a:pt x="3780351" y="3729598"/>
                    </a:lnTo>
                    <a:cubicBezTo>
                      <a:pt x="3774545" y="3743550"/>
                      <a:pt x="3755054" y="3748710"/>
                      <a:pt x="3736818" y="3741122"/>
                    </a:cubicBezTo>
                    <a:cubicBezTo>
                      <a:pt x="3718581" y="3733534"/>
                      <a:pt x="3708504" y="3716070"/>
                      <a:pt x="3714310" y="3702117"/>
                    </a:cubicBezTo>
                    <a:close/>
                    <a:moveTo>
                      <a:pt x="1918820" y="3630153"/>
                    </a:moveTo>
                    <a:cubicBezTo>
                      <a:pt x="1926815" y="3628877"/>
                      <a:pt x="1936362" y="3630670"/>
                      <a:pt x="1945716" y="3635650"/>
                    </a:cubicBezTo>
                    <a:cubicBezTo>
                      <a:pt x="1956940" y="3641626"/>
                      <a:pt x="1967885" y="3652191"/>
                      <a:pt x="1975533" y="3667548"/>
                    </a:cubicBezTo>
                    <a:cubicBezTo>
                      <a:pt x="2031359" y="3673977"/>
                      <a:pt x="2040729" y="3724826"/>
                      <a:pt x="1996914" y="3741806"/>
                    </a:cubicBezTo>
                    <a:cubicBezTo>
                      <a:pt x="1987881" y="3761520"/>
                      <a:pt x="2017032" y="3819135"/>
                      <a:pt x="2099878" y="3817747"/>
                    </a:cubicBezTo>
                    <a:cubicBezTo>
                      <a:pt x="2070389" y="3825563"/>
                      <a:pt x="1948347" y="3837103"/>
                      <a:pt x="1897417" y="3709890"/>
                    </a:cubicBezTo>
                    <a:cubicBezTo>
                      <a:pt x="1831917" y="3686924"/>
                      <a:pt x="1859387" y="3628976"/>
                      <a:pt x="1901240" y="3643073"/>
                    </a:cubicBezTo>
                    <a:cubicBezTo>
                      <a:pt x="1904383" y="3635776"/>
                      <a:pt x="1910825" y="3631430"/>
                      <a:pt x="1918820" y="3630153"/>
                    </a:cubicBezTo>
                    <a:close/>
                    <a:moveTo>
                      <a:pt x="3485758" y="3607015"/>
                    </a:moveTo>
                    <a:cubicBezTo>
                      <a:pt x="3471659" y="3640898"/>
                      <a:pt x="3496128" y="3683303"/>
                      <a:pt x="3540410" y="3701728"/>
                    </a:cubicBezTo>
                    <a:cubicBezTo>
                      <a:pt x="3584693" y="3720155"/>
                      <a:pt x="3632020" y="3707625"/>
                      <a:pt x="3646119" y="3673742"/>
                    </a:cubicBezTo>
                    <a:lnTo>
                      <a:pt x="3598959" y="3654118"/>
                    </a:lnTo>
                    <a:cubicBezTo>
                      <a:pt x="3593152" y="3668071"/>
                      <a:pt x="3573662" y="3673231"/>
                      <a:pt x="3555426" y="3665643"/>
                    </a:cubicBezTo>
                    <a:cubicBezTo>
                      <a:pt x="3537190" y="3658055"/>
                      <a:pt x="3527113" y="3640591"/>
                      <a:pt x="3532918" y="3626639"/>
                    </a:cubicBezTo>
                    <a:close/>
                    <a:moveTo>
                      <a:pt x="2537302" y="3550700"/>
                    </a:moveTo>
                    <a:cubicBezTo>
                      <a:pt x="2612095" y="3548628"/>
                      <a:pt x="2664565" y="3599376"/>
                      <a:pt x="2678077" y="3617065"/>
                    </a:cubicBezTo>
                    <a:cubicBezTo>
                      <a:pt x="2614893" y="3565886"/>
                      <a:pt x="2557154" y="3590478"/>
                      <a:pt x="2552089" y="3610401"/>
                    </a:cubicBezTo>
                    <a:cubicBezTo>
                      <a:pt x="2575578" y="3649380"/>
                      <a:pt x="2537262" y="3680989"/>
                      <a:pt x="2490186" y="3651901"/>
                    </a:cubicBezTo>
                    <a:cubicBezTo>
                      <a:pt x="2474890" y="3658530"/>
                      <a:pt x="2459974" y="3659649"/>
                      <a:pt x="2447647" y="3657235"/>
                    </a:cubicBezTo>
                    <a:cubicBezTo>
                      <a:pt x="2427102" y="3653210"/>
                      <a:pt x="2413748" y="3639370"/>
                      <a:pt x="2417808" y="3624863"/>
                    </a:cubicBezTo>
                    <a:cubicBezTo>
                      <a:pt x="2376845" y="3609857"/>
                      <a:pt x="2391024" y="3550737"/>
                      <a:pt x="2455684" y="3573558"/>
                    </a:cubicBezTo>
                    <a:cubicBezTo>
                      <a:pt x="2484959" y="3557950"/>
                      <a:pt x="2512371" y="3551390"/>
                      <a:pt x="2537302" y="3550700"/>
                    </a:cubicBezTo>
                    <a:close/>
                    <a:moveTo>
                      <a:pt x="3300023" y="3529730"/>
                    </a:moveTo>
                    <a:cubicBezTo>
                      <a:pt x="3285925" y="3563613"/>
                      <a:pt x="3310392" y="3606018"/>
                      <a:pt x="3354676" y="3624444"/>
                    </a:cubicBezTo>
                    <a:cubicBezTo>
                      <a:pt x="3398958" y="3642870"/>
                      <a:pt x="3446286" y="3630340"/>
                      <a:pt x="3460385" y="3596457"/>
                    </a:cubicBezTo>
                    <a:lnTo>
                      <a:pt x="3382438" y="3564023"/>
                    </a:lnTo>
                    <a:lnTo>
                      <a:pt x="3413223" y="3576833"/>
                    </a:lnTo>
                    <a:cubicBezTo>
                      <a:pt x="3407417" y="3590786"/>
                      <a:pt x="3387926" y="3595946"/>
                      <a:pt x="3369690" y="3588358"/>
                    </a:cubicBezTo>
                    <a:cubicBezTo>
                      <a:pt x="3351453" y="3580770"/>
                      <a:pt x="3341377" y="3563306"/>
                      <a:pt x="3347183" y="3549353"/>
                    </a:cubicBezTo>
                    <a:close/>
                    <a:moveTo>
                      <a:pt x="1941259" y="3492947"/>
                    </a:moveTo>
                    <a:cubicBezTo>
                      <a:pt x="1950850" y="3490400"/>
                      <a:pt x="1960175" y="3491374"/>
                      <a:pt x="1968755" y="3494654"/>
                    </a:cubicBezTo>
                    <a:cubicBezTo>
                      <a:pt x="1985917" y="3501214"/>
                      <a:pt x="2000101" y="3517003"/>
                      <a:pt x="2007480" y="3532311"/>
                    </a:cubicBezTo>
                    <a:cubicBezTo>
                      <a:pt x="2047828" y="3524906"/>
                      <a:pt x="2076179" y="3552186"/>
                      <a:pt x="2066933" y="3580847"/>
                    </a:cubicBezTo>
                    <a:lnTo>
                      <a:pt x="2051272" y="3599613"/>
                    </a:lnTo>
                    <a:cubicBezTo>
                      <a:pt x="2043475" y="3610583"/>
                      <a:pt x="2028262" y="3613157"/>
                      <a:pt x="2017292" y="3605360"/>
                    </a:cubicBezTo>
                    <a:cubicBezTo>
                      <a:pt x="2006321" y="3597564"/>
                      <a:pt x="2003748" y="3582350"/>
                      <a:pt x="2011545" y="3571380"/>
                    </a:cubicBezTo>
                    <a:cubicBezTo>
                      <a:pt x="2014955" y="3566581"/>
                      <a:pt x="2019785" y="3563390"/>
                      <a:pt x="2025057" y="3561969"/>
                    </a:cubicBezTo>
                    <a:cubicBezTo>
                      <a:pt x="2017070" y="3563210"/>
                      <a:pt x="2009579" y="3567558"/>
                      <a:pt x="2004527" y="3574666"/>
                    </a:cubicBezTo>
                    <a:cubicBezTo>
                      <a:pt x="1994572" y="3588673"/>
                      <a:pt x="1997858" y="3608097"/>
                      <a:pt x="2011864" y="3618051"/>
                    </a:cubicBezTo>
                    <a:cubicBezTo>
                      <a:pt x="2025870" y="3628005"/>
                      <a:pt x="2045295" y="3624720"/>
                      <a:pt x="2055249" y="3610714"/>
                    </a:cubicBezTo>
                    <a:lnTo>
                      <a:pt x="2080350" y="3588721"/>
                    </a:lnTo>
                    <a:cubicBezTo>
                      <a:pt x="2112237" y="3584968"/>
                      <a:pt x="2119750" y="3606936"/>
                      <a:pt x="2115004" y="3615327"/>
                    </a:cubicBezTo>
                    <a:cubicBezTo>
                      <a:pt x="2167036" y="3624725"/>
                      <a:pt x="2168016" y="3668062"/>
                      <a:pt x="2140920" y="3681048"/>
                    </a:cubicBezTo>
                    <a:cubicBezTo>
                      <a:pt x="2185508" y="3694915"/>
                      <a:pt x="2188457" y="3728654"/>
                      <a:pt x="2170215" y="3746586"/>
                    </a:cubicBezTo>
                    <a:lnTo>
                      <a:pt x="2171213" y="3747407"/>
                    </a:lnTo>
                    <a:lnTo>
                      <a:pt x="2151694" y="3765645"/>
                    </a:lnTo>
                    <a:cubicBezTo>
                      <a:pt x="2139873" y="3776691"/>
                      <a:pt x="2121336" y="3776062"/>
                      <a:pt x="2110290" y="3764241"/>
                    </a:cubicBezTo>
                    <a:cubicBezTo>
                      <a:pt x="2099244" y="3752420"/>
                      <a:pt x="2099873" y="3733883"/>
                      <a:pt x="2111694" y="3722837"/>
                    </a:cubicBezTo>
                    <a:cubicBezTo>
                      <a:pt x="2116865" y="3718005"/>
                      <a:pt x="2123321" y="3715407"/>
                      <a:pt x="2129873" y="3715003"/>
                    </a:cubicBezTo>
                    <a:cubicBezTo>
                      <a:pt x="2120167" y="3714544"/>
                      <a:pt x="2110298" y="3717862"/>
                      <a:pt x="2102638" y="3725020"/>
                    </a:cubicBezTo>
                    <a:lnTo>
                      <a:pt x="2102637" y="3725020"/>
                    </a:lnTo>
                    <a:cubicBezTo>
                      <a:pt x="2087545" y="3739123"/>
                      <a:pt x="2086742" y="3762790"/>
                      <a:pt x="2100845" y="3777883"/>
                    </a:cubicBezTo>
                    <a:cubicBezTo>
                      <a:pt x="2114948" y="3792976"/>
                      <a:pt x="2138615" y="3793779"/>
                      <a:pt x="2153708" y="3779676"/>
                    </a:cubicBezTo>
                    <a:lnTo>
                      <a:pt x="2187240" y="3760583"/>
                    </a:lnTo>
                    <a:cubicBezTo>
                      <a:pt x="2216435" y="3765563"/>
                      <a:pt x="2280045" y="3805297"/>
                      <a:pt x="2279028" y="3891226"/>
                    </a:cubicBezTo>
                    <a:cubicBezTo>
                      <a:pt x="2245869" y="3821189"/>
                      <a:pt x="2143436" y="3833328"/>
                      <a:pt x="2043702" y="3828340"/>
                    </a:cubicBezTo>
                    <a:cubicBezTo>
                      <a:pt x="2092104" y="3829864"/>
                      <a:pt x="2135867" y="3814939"/>
                      <a:pt x="2152837" y="3810162"/>
                    </a:cubicBezTo>
                    <a:cubicBezTo>
                      <a:pt x="2048995" y="3813144"/>
                      <a:pt x="2001491" y="3782106"/>
                      <a:pt x="2013098" y="3756733"/>
                    </a:cubicBezTo>
                    <a:cubicBezTo>
                      <a:pt x="2068254" y="3734355"/>
                      <a:pt x="2057252" y="3669385"/>
                      <a:pt x="1987385" y="3661967"/>
                    </a:cubicBezTo>
                    <a:cubicBezTo>
                      <a:pt x="1962422" y="3609828"/>
                      <a:pt x="1907582" y="3601665"/>
                      <a:pt x="1894638" y="3631711"/>
                    </a:cubicBezTo>
                    <a:cubicBezTo>
                      <a:pt x="1842394" y="3614271"/>
                      <a:pt x="1807125" y="3688865"/>
                      <a:pt x="1888875" y="3717316"/>
                    </a:cubicBezTo>
                    <a:cubicBezTo>
                      <a:pt x="1918091" y="3793754"/>
                      <a:pt x="1970188" y="3821075"/>
                      <a:pt x="2021015" y="3827241"/>
                    </a:cubicBezTo>
                    <a:cubicBezTo>
                      <a:pt x="1983654" y="3824476"/>
                      <a:pt x="1947465" y="3818119"/>
                      <a:pt x="1916310" y="3802985"/>
                    </a:cubicBezTo>
                    <a:lnTo>
                      <a:pt x="1885885" y="3791583"/>
                    </a:lnTo>
                    <a:cubicBezTo>
                      <a:pt x="1838550" y="3759975"/>
                      <a:pt x="1832447" y="3728002"/>
                      <a:pt x="1803120" y="3680938"/>
                    </a:cubicBezTo>
                    <a:cubicBezTo>
                      <a:pt x="1772939" y="3632503"/>
                      <a:pt x="1713612" y="3652906"/>
                      <a:pt x="1707059" y="3675544"/>
                    </a:cubicBezTo>
                    <a:cubicBezTo>
                      <a:pt x="1777224" y="3648378"/>
                      <a:pt x="1760992" y="3725893"/>
                      <a:pt x="1715697" y="3727805"/>
                    </a:cubicBezTo>
                    <a:lnTo>
                      <a:pt x="1694891" y="3720008"/>
                    </a:lnTo>
                    <a:cubicBezTo>
                      <a:pt x="1646216" y="3701615"/>
                      <a:pt x="1654806" y="3638780"/>
                      <a:pt x="1692804" y="3618427"/>
                    </a:cubicBezTo>
                    <a:cubicBezTo>
                      <a:pt x="1683867" y="3590902"/>
                      <a:pt x="1708384" y="3543289"/>
                      <a:pt x="1757529" y="3575562"/>
                    </a:cubicBezTo>
                    <a:lnTo>
                      <a:pt x="1765944" y="3604450"/>
                    </a:lnTo>
                    <a:cubicBezTo>
                      <a:pt x="1770967" y="3621693"/>
                      <a:pt x="1789815" y="3631368"/>
                      <a:pt x="1808041" y="3626058"/>
                    </a:cubicBezTo>
                    <a:cubicBezTo>
                      <a:pt x="1826267" y="3620748"/>
                      <a:pt x="1836970" y="3602465"/>
                      <a:pt x="1831947" y="3585222"/>
                    </a:cubicBezTo>
                    <a:cubicBezTo>
                      <a:pt x="1829397" y="3576470"/>
                      <a:pt x="1823286" y="3569668"/>
                      <a:pt x="1815495" y="3565799"/>
                    </a:cubicBezTo>
                    <a:cubicBezTo>
                      <a:pt x="1820412" y="3568952"/>
                      <a:pt x="1824205" y="3573725"/>
                      <a:pt x="1825926" y="3579633"/>
                    </a:cubicBezTo>
                    <a:cubicBezTo>
                      <a:pt x="1829861" y="3593139"/>
                      <a:pt x="1821478" y="3607459"/>
                      <a:pt x="1807203" y="3611617"/>
                    </a:cubicBezTo>
                    <a:cubicBezTo>
                      <a:pt x="1792928" y="3615776"/>
                      <a:pt x="1778166" y="3608199"/>
                      <a:pt x="1774231" y="3594693"/>
                    </a:cubicBezTo>
                    <a:lnTo>
                      <a:pt x="1768501" y="3575025"/>
                    </a:lnTo>
                    <a:lnTo>
                      <a:pt x="1771134" y="3574883"/>
                    </a:lnTo>
                    <a:cubicBezTo>
                      <a:pt x="1773762" y="3552368"/>
                      <a:pt x="1784118" y="3534861"/>
                      <a:pt x="1814697" y="3527789"/>
                    </a:cubicBezTo>
                    <a:cubicBezTo>
                      <a:pt x="1829012" y="3499899"/>
                      <a:pt x="1875682" y="3481112"/>
                      <a:pt x="1912169" y="3512365"/>
                    </a:cubicBezTo>
                    <a:cubicBezTo>
                      <a:pt x="1921812" y="3501562"/>
                      <a:pt x="1931668" y="3495494"/>
                      <a:pt x="1941259" y="3492947"/>
                    </a:cubicBezTo>
                    <a:close/>
                    <a:moveTo>
                      <a:pt x="3118630" y="3454252"/>
                    </a:moveTo>
                    <a:cubicBezTo>
                      <a:pt x="3104531" y="3488135"/>
                      <a:pt x="3129000" y="3530540"/>
                      <a:pt x="3173283" y="3548966"/>
                    </a:cubicBezTo>
                    <a:cubicBezTo>
                      <a:pt x="3217565" y="3567392"/>
                      <a:pt x="3264892" y="3554862"/>
                      <a:pt x="3278992" y="3520979"/>
                    </a:cubicBezTo>
                    <a:lnTo>
                      <a:pt x="3231829" y="3501354"/>
                    </a:lnTo>
                    <a:cubicBezTo>
                      <a:pt x="3226022" y="3515307"/>
                      <a:pt x="3206532" y="3520467"/>
                      <a:pt x="3188296" y="3512879"/>
                    </a:cubicBezTo>
                    <a:cubicBezTo>
                      <a:pt x="3170060" y="3505291"/>
                      <a:pt x="3159984" y="3487827"/>
                      <a:pt x="3165789" y="3473875"/>
                    </a:cubicBezTo>
                    <a:close/>
                    <a:moveTo>
                      <a:pt x="2272388" y="3442875"/>
                    </a:moveTo>
                    <a:cubicBezTo>
                      <a:pt x="2281972" y="3439724"/>
                      <a:pt x="2293118" y="3439516"/>
                      <a:pt x="2305333" y="3443513"/>
                    </a:cubicBezTo>
                    <a:lnTo>
                      <a:pt x="2326179" y="3450394"/>
                    </a:lnTo>
                    <a:cubicBezTo>
                      <a:pt x="2360019" y="3479221"/>
                      <a:pt x="2325197" y="3545883"/>
                      <a:pt x="2287566" y="3483481"/>
                    </a:cubicBezTo>
                    <a:cubicBezTo>
                      <a:pt x="2278798" y="3504047"/>
                      <a:pt x="2312183" y="3554928"/>
                      <a:pt x="2365108" y="3537690"/>
                    </a:cubicBezTo>
                    <a:cubicBezTo>
                      <a:pt x="2416536" y="3520940"/>
                      <a:pt x="2440791" y="3501193"/>
                      <a:pt x="2496692" y="3506678"/>
                    </a:cubicBezTo>
                    <a:lnTo>
                      <a:pt x="2527176" y="3516741"/>
                    </a:lnTo>
                    <a:cubicBezTo>
                      <a:pt x="2560503" y="3524509"/>
                      <a:pt x="2592358" y="3541760"/>
                      <a:pt x="2622925" y="3562355"/>
                    </a:cubicBezTo>
                    <a:cubicBezTo>
                      <a:pt x="2579872" y="3536099"/>
                      <a:pt x="2522911" y="3524588"/>
                      <a:pt x="2453619" y="3562941"/>
                    </a:cubicBezTo>
                    <a:cubicBezTo>
                      <a:pt x="2373049" y="3534303"/>
                      <a:pt x="2354724" y="3610350"/>
                      <a:pt x="2405761" y="3629196"/>
                    </a:cubicBezTo>
                    <a:cubicBezTo>
                      <a:pt x="2397405" y="3659063"/>
                      <a:pt x="2444780" y="3686283"/>
                      <a:pt x="2495935" y="3663169"/>
                    </a:cubicBezTo>
                    <a:cubicBezTo>
                      <a:pt x="2554469" y="3700034"/>
                      <a:pt x="2602675" y="3659060"/>
                      <a:pt x="2573719" y="3609256"/>
                    </a:cubicBezTo>
                    <a:cubicBezTo>
                      <a:pt x="2580253" y="3583625"/>
                      <a:pt x="2635936" y="3589631"/>
                      <a:pt x="2714374" y="3654693"/>
                    </a:cubicBezTo>
                    <a:cubicBezTo>
                      <a:pt x="2704177" y="3640915"/>
                      <a:pt x="2679473" y="3603474"/>
                      <a:pt x="2641132" y="3575285"/>
                    </a:cubicBezTo>
                    <a:cubicBezTo>
                      <a:pt x="2721265" y="3632015"/>
                      <a:pt x="2793018" y="3702937"/>
                      <a:pt x="2861445" y="3671663"/>
                    </a:cubicBezTo>
                    <a:cubicBezTo>
                      <a:pt x="2809721" y="3735282"/>
                      <a:pt x="2736276" y="3725900"/>
                      <a:pt x="2710668" y="3711874"/>
                    </a:cubicBezTo>
                    <a:lnTo>
                      <a:pt x="2696418" y="3677572"/>
                    </a:lnTo>
                    <a:cubicBezTo>
                      <a:pt x="2693370" y="3658094"/>
                      <a:pt x="2674587" y="3644351"/>
                      <a:pt x="2654464" y="3646878"/>
                    </a:cubicBezTo>
                    <a:cubicBezTo>
                      <a:pt x="2634341" y="3649405"/>
                      <a:pt x="2620498" y="3667245"/>
                      <a:pt x="2623545" y="3686723"/>
                    </a:cubicBezTo>
                    <a:lnTo>
                      <a:pt x="2623546" y="3686723"/>
                    </a:lnTo>
                    <a:cubicBezTo>
                      <a:pt x="2625092" y="3696609"/>
                      <a:pt x="2630693" y="3705018"/>
                      <a:pt x="2638475" y="3710558"/>
                    </a:cubicBezTo>
                    <a:cubicBezTo>
                      <a:pt x="2633658" y="3706294"/>
                      <a:pt x="2630256" y="3700481"/>
                      <a:pt x="2629211" y="3693807"/>
                    </a:cubicBezTo>
                    <a:cubicBezTo>
                      <a:pt x="2626825" y="3678551"/>
                      <a:pt x="2637667" y="3664579"/>
                      <a:pt x="2653428" y="3662600"/>
                    </a:cubicBezTo>
                    <a:cubicBezTo>
                      <a:pt x="2669189" y="3660620"/>
                      <a:pt x="2683900" y="3671384"/>
                      <a:pt x="2686287" y="3686640"/>
                    </a:cubicBezTo>
                    <a:lnTo>
                      <a:pt x="2690228" y="3711831"/>
                    </a:lnTo>
                    <a:lnTo>
                      <a:pt x="2688956" y="3711828"/>
                    </a:lnTo>
                    <a:cubicBezTo>
                      <a:pt x="2692097" y="3736021"/>
                      <a:pt x="2669200" y="3758973"/>
                      <a:pt x="2626263" y="3742142"/>
                    </a:cubicBezTo>
                    <a:cubicBezTo>
                      <a:pt x="2639270" y="3768070"/>
                      <a:pt x="2612030" y="3799250"/>
                      <a:pt x="2566072" y="3774637"/>
                    </a:cubicBezTo>
                    <a:cubicBezTo>
                      <a:pt x="2564612" y="3783662"/>
                      <a:pt x="2545382" y="3795220"/>
                      <a:pt x="2523029" y="3773161"/>
                    </a:cubicBezTo>
                    <a:lnTo>
                      <a:pt x="2517068" y="3741838"/>
                    </a:lnTo>
                    <a:cubicBezTo>
                      <a:pt x="2517933" y="3725542"/>
                      <a:pt x="2504927" y="3711372"/>
                      <a:pt x="2488019" y="3710189"/>
                    </a:cubicBezTo>
                    <a:cubicBezTo>
                      <a:pt x="2471111" y="3709007"/>
                      <a:pt x="2456702" y="3721259"/>
                      <a:pt x="2455836" y="3737556"/>
                    </a:cubicBezTo>
                    <a:cubicBezTo>
                      <a:pt x="2455397" y="3745827"/>
                      <a:pt x="2458531" y="3753551"/>
                      <a:pt x="2463945" y="3759297"/>
                    </a:cubicBezTo>
                    <a:cubicBezTo>
                      <a:pt x="2460738" y="3755063"/>
                      <a:pt x="2458956" y="3749798"/>
                      <a:pt x="2459252" y="3744215"/>
                    </a:cubicBezTo>
                    <a:cubicBezTo>
                      <a:pt x="2459930" y="3731451"/>
                      <a:pt x="2471215" y="3721855"/>
                      <a:pt x="2484459" y="3722781"/>
                    </a:cubicBezTo>
                    <a:cubicBezTo>
                      <a:pt x="2497702" y="3723707"/>
                      <a:pt x="2507888" y="3734805"/>
                      <a:pt x="2507210" y="3747569"/>
                    </a:cubicBezTo>
                    <a:lnTo>
                      <a:pt x="2507847" y="3770810"/>
                    </a:lnTo>
                    <a:cubicBezTo>
                      <a:pt x="2497479" y="3797423"/>
                      <a:pt x="2458896" y="3800258"/>
                      <a:pt x="2432236" y="3770399"/>
                    </a:cubicBezTo>
                    <a:cubicBezTo>
                      <a:pt x="2417178" y="3777155"/>
                      <a:pt x="2396566" y="3780143"/>
                      <a:pt x="2379293" y="3774562"/>
                    </a:cubicBezTo>
                    <a:cubicBezTo>
                      <a:pt x="2362020" y="3768981"/>
                      <a:pt x="2348085" y="3754832"/>
                      <a:pt x="2346380" y="3727314"/>
                    </a:cubicBezTo>
                    <a:cubicBezTo>
                      <a:pt x="2299081" y="3728136"/>
                      <a:pt x="2274490" y="3686104"/>
                      <a:pt x="2280469" y="3656987"/>
                    </a:cubicBezTo>
                    <a:cubicBezTo>
                      <a:pt x="2261156" y="3633287"/>
                      <a:pt x="2263851" y="3614180"/>
                      <a:pt x="2275578" y="3596082"/>
                    </a:cubicBezTo>
                    <a:lnTo>
                      <a:pt x="2273630" y="3594384"/>
                    </a:lnTo>
                    <a:lnTo>
                      <a:pt x="2290077" y="3583433"/>
                    </a:lnTo>
                    <a:cubicBezTo>
                      <a:pt x="2301372" y="3575912"/>
                      <a:pt x="2317412" y="3579295"/>
                      <a:pt x="2325903" y="3590987"/>
                    </a:cubicBezTo>
                    <a:cubicBezTo>
                      <a:pt x="2334396" y="3602680"/>
                      <a:pt x="2332124" y="3618255"/>
                      <a:pt x="2320830" y="3625775"/>
                    </a:cubicBezTo>
                    <a:cubicBezTo>
                      <a:pt x="2315889" y="3629064"/>
                      <a:pt x="2310041" y="3630268"/>
                      <a:pt x="2304314" y="3629602"/>
                    </a:cubicBezTo>
                    <a:cubicBezTo>
                      <a:pt x="2312699" y="3631483"/>
                      <a:pt x="2321579" y="3630196"/>
                      <a:pt x="2328898" y="3625322"/>
                    </a:cubicBezTo>
                    <a:cubicBezTo>
                      <a:pt x="2343318" y="3615721"/>
                      <a:pt x="2346218" y="3595836"/>
                      <a:pt x="2335376" y="3580907"/>
                    </a:cubicBezTo>
                    <a:cubicBezTo>
                      <a:pt x="2324533" y="3565978"/>
                      <a:pt x="2304054" y="3561660"/>
                      <a:pt x="2289634" y="3571261"/>
                    </a:cubicBezTo>
                    <a:lnTo>
                      <a:pt x="2265477" y="3587346"/>
                    </a:lnTo>
                    <a:cubicBezTo>
                      <a:pt x="2207772" y="3581252"/>
                      <a:pt x="2217918" y="3531498"/>
                      <a:pt x="2241645" y="3516728"/>
                    </a:cubicBezTo>
                    <a:cubicBezTo>
                      <a:pt x="2228947" y="3488280"/>
                      <a:pt x="2243636" y="3452329"/>
                      <a:pt x="2272388" y="3442875"/>
                    </a:cubicBezTo>
                    <a:close/>
                    <a:moveTo>
                      <a:pt x="2935266" y="3377953"/>
                    </a:moveTo>
                    <a:cubicBezTo>
                      <a:pt x="2921167" y="3411835"/>
                      <a:pt x="2945636" y="3454241"/>
                      <a:pt x="2989918" y="3472667"/>
                    </a:cubicBezTo>
                    <a:cubicBezTo>
                      <a:pt x="3034201" y="3491093"/>
                      <a:pt x="3081529" y="3478563"/>
                      <a:pt x="3095627" y="3444680"/>
                    </a:cubicBezTo>
                    <a:lnTo>
                      <a:pt x="3048465" y="3425056"/>
                    </a:lnTo>
                    <a:cubicBezTo>
                      <a:pt x="3042659" y="3439009"/>
                      <a:pt x="3023169" y="3444168"/>
                      <a:pt x="3004932" y="3436580"/>
                    </a:cubicBezTo>
                    <a:cubicBezTo>
                      <a:pt x="2986696" y="3428992"/>
                      <a:pt x="2976621" y="3411529"/>
                      <a:pt x="2982426" y="3397577"/>
                    </a:cubicBezTo>
                    <a:close/>
                    <a:moveTo>
                      <a:pt x="2753873" y="3302474"/>
                    </a:moveTo>
                    <a:cubicBezTo>
                      <a:pt x="2739774" y="3336357"/>
                      <a:pt x="2764243" y="3378762"/>
                      <a:pt x="2808525" y="3397188"/>
                    </a:cubicBezTo>
                    <a:cubicBezTo>
                      <a:pt x="2852808" y="3415614"/>
                      <a:pt x="2900135" y="3403084"/>
                      <a:pt x="2914234" y="3369201"/>
                    </a:cubicBezTo>
                    <a:lnTo>
                      <a:pt x="2867073" y="3349577"/>
                    </a:lnTo>
                    <a:cubicBezTo>
                      <a:pt x="2861267" y="3363530"/>
                      <a:pt x="2841776" y="3368690"/>
                      <a:pt x="2823540" y="3361102"/>
                    </a:cubicBezTo>
                    <a:cubicBezTo>
                      <a:pt x="2805304" y="3353514"/>
                      <a:pt x="2795228" y="3336051"/>
                      <a:pt x="2801034" y="3322098"/>
                    </a:cubicBezTo>
                    <a:close/>
                    <a:moveTo>
                      <a:pt x="1053447" y="3265523"/>
                    </a:moveTo>
                    <a:cubicBezTo>
                      <a:pt x="1060380" y="3264416"/>
                      <a:pt x="1068659" y="3265970"/>
                      <a:pt x="1076770" y="3270289"/>
                    </a:cubicBezTo>
                    <a:cubicBezTo>
                      <a:pt x="1086504" y="3275471"/>
                      <a:pt x="1095995" y="3284633"/>
                      <a:pt x="1102627" y="3297950"/>
                    </a:cubicBezTo>
                    <a:cubicBezTo>
                      <a:pt x="1151037" y="3303525"/>
                      <a:pt x="1159163" y="3347620"/>
                      <a:pt x="1121167" y="3362344"/>
                    </a:cubicBezTo>
                    <a:cubicBezTo>
                      <a:pt x="1113334" y="3379439"/>
                      <a:pt x="1138613" y="3429400"/>
                      <a:pt x="1210455" y="3428197"/>
                    </a:cubicBezTo>
                    <a:cubicBezTo>
                      <a:pt x="1184883" y="3434975"/>
                      <a:pt x="1079052" y="3444981"/>
                      <a:pt x="1034887" y="3334667"/>
                    </a:cubicBezTo>
                    <a:cubicBezTo>
                      <a:pt x="978088" y="3314752"/>
                      <a:pt x="1001909" y="3264502"/>
                      <a:pt x="1038202" y="3276726"/>
                    </a:cubicBezTo>
                    <a:cubicBezTo>
                      <a:pt x="1040928" y="3270398"/>
                      <a:pt x="1046514" y="3266630"/>
                      <a:pt x="1053447" y="3265523"/>
                    </a:cubicBezTo>
                    <a:close/>
                    <a:moveTo>
                      <a:pt x="2572408" y="3226966"/>
                    </a:moveTo>
                    <a:cubicBezTo>
                      <a:pt x="2558309" y="3260849"/>
                      <a:pt x="2582778" y="3303254"/>
                      <a:pt x="2627060" y="3321680"/>
                    </a:cubicBezTo>
                    <a:cubicBezTo>
                      <a:pt x="2671343" y="3340106"/>
                      <a:pt x="2718670" y="3327575"/>
                      <a:pt x="2732769" y="3293693"/>
                    </a:cubicBezTo>
                    <a:lnTo>
                      <a:pt x="2685607" y="3274068"/>
                    </a:lnTo>
                    <a:cubicBezTo>
                      <a:pt x="2679801" y="3288021"/>
                      <a:pt x="2660310" y="3293180"/>
                      <a:pt x="2642074" y="3285593"/>
                    </a:cubicBezTo>
                    <a:cubicBezTo>
                      <a:pt x="2623838" y="3278005"/>
                      <a:pt x="2613762" y="3260541"/>
                      <a:pt x="2619568" y="3246589"/>
                    </a:cubicBezTo>
                    <a:close/>
                    <a:moveTo>
                      <a:pt x="3732247" y="3214882"/>
                    </a:moveTo>
                    <a:cubicBezTo>
                      <a:pt x="3733375" y="3227881"/>
                      <a:pt x="3730558" y="3247328"/>
                      <a:pt x="3723946" y="3268122"/>
                    </a:cubicBezTo>
                    <a:cubicBezTo>
                      <a:pt x="3717045" y="3289832"/>
                      <a:pt x="3707613" y="3307955"/>
                      <a:pt x="3698854" y="3317811"/>
                    </a:cubicBezTo>
                    <a:cubicBezTo>
                      <a:pt x="3697726" y="3304811"/>
                      <a:pt x="3700543" y="3285364"/>
                      <a:pt x="3707153" y="3264570"/>
                    </a:cubicBezTo>
                    <a:cubicBezTo>
                      <a:pt x="3714056" y="3242860"/>
                      <a:pt x="3723487" y="3224737"/>
                      <a:pt x="3732247" y="3214882"/>
                    </a:cubicBezTo>
                    <a:close/>
                    <a:moveTo>
                      <a:pt x="1641648" y="3207520"/>
                    </a:moveTo>
                    <a:cubicBezTo>
                      <a:pt x="1716442" y="3205448"/>
                      <a:pt x="1768912" y="3256196"/>
                      <a:pt x="1782424" y="3273885"/>
                    </a:cubicBezTo>
                    <a:cubicBezTo>
                      <a:pt x="1719240" y="3222706"/>
                      <a:pt x="1661501" y="3247298"/>
                      <a:pt x="1656436" y="3267221"/>
                    </a:cubicBezTo>
                    <a:cubicBezTo>
                      <a:pt x="1679925" y="3306200"/>
                      <a:pt x="1641609" y="3337809"/>
                      <a:pt x="1594533" y="3308721"/>
                    </a:cubicBezTo>
                    <a:cubicBezTo>
                      <a:pt x="1579237" y="3315350"/>
                      <a:pt x="1564321" y="3316469"/>
                      <a:pt x="1551994" y="3314055"/>
                    </a:cubicBezTo>
                    <a:cubicBezTo>
                      <a:pt x="1531448" y="3310030"/>
                      <a:pt x="1518094" y="3296190"/>
                      <a:pt x="1522154" y="3281683"/>
                    </a:cubicBezTo>
                    <a:cubicBezTo>
                      <a:pt x="1481192" y="3266677"/>
                      <a:pt x="1495371" y="3207557"/>
                      <a:pt x="1560030" y="3230378"/>
                    </a:cubicBezTo>
                    <a:cubicBezTo>
                      <a:pt x="1589306" y="3214770"/>
                      <a:pt x="1616717" y="3208210"/>
                      <a:pt x="1641648" y="3207520"/>
                    </a:cubicBezTo>
                    <a:close/>
                    <a:moveTo>
                      <a:pt x="2391015" y="3151487"/>
                    </a:moveTo>
                    <a:cubicBezTo>
                      <a:pt x="2376916" y="3185370"/>
                      <a:pt x="2401385" y="3227775"/>
                      <a:pt x="2445667" y="3246201"/>
                    </a:cubicBezTo>
                    <a:cubicBezTo>
                      <a:pt x="2489950" y="3264626"/>
                      <a:pt x="2537277" y="3252097"/>
                      <a:pt x="2551376" y="3218214"/>
                    </a:cubicBezTo>
                    <a:lnTo>
                      <a:pt x="2504215" y="3198590"/>
                    </a:lnTo>
                    <a:cubicBezTo>
                      <a:pt x="2498409" y="3212543"/>
                      <a:pt x="2478919" y="3217704"/>
                      <a:pt x="2460683" y="3210115"/>
                    </a:cubicBezTo>
                    <a:cubicBezTo>
                      <a:pt x="2442447" y="3202527"/>
                      <a:pt x="2432370" y="3185063"/>
                      <a:pt x="2438175" y="3171111"/>
                    </a:cubicBezTo>
                    <a:close/>
                    <a:moveTo>
                      <a:pt x="3667509" y="3147456"/>
                    </a:moveTo>
                    <a:cubicBezTo>
                      <a:pt x="3669632" y="3147352"/>
                      <a:pt x="3671681" y="3147645"/>
                      <a:pt x="3673624" y="3148366"/>
                    </a:cubicBezTo>
                    <a:lnTo>
                      <a:pt x="3674777" y="3149451"/>
                    </a:lnTo>
                    <a:cubicBezTo>
                      <a:pt x="3660195" y="3156481"/>
                      <a:pt x="3645256" y="3175992"/>
                      <a:pt x="3635855" y="3201318"/>
                    </a:cubicBezTo>
                    <a:cubicBezTo>
                      <a:pt x="3626455" y="3226646"/>
                      <a:pt x="3625048" y="3251179"/>
                      <a:pt x="3631512" y="3266021"/>
                    </a:cubicBezTo>
                    <a:cubicBezTo>
                      <a:pt x="3630914" y="3266427"/>
                      <a:pt x="3630418" y="3266273"/>
                      <a:pt x="3629930" y="3266091"/>
                    </a:cubicBezTo>
                    <a:cubicBezTo>
                      <a:pt x="3614388" y="3260324"/>
                      <a:pt x="3611571" y="3229294"/>
                      <a:pt x="3623637" y="3196785"/>
                    </a:cubicBezTo>
                    <a:cubicBezTo>
                      <a:pt x="3634194" y="3168339"/>
                      <a:pt x="3652649" y="3148185"/>
                      <a:pt x="3667509" y="3147456"/>
                    </a:cubicBezTo>
                    <a:close/>
                    <a:moveTo>
                      <a:pt x="1072905" y="3146542"/>
                    </a:moveTo>
                    <a:cubicBezTo>
                      <a:pt x="1081222" y="3144334"/>
                      <a:pt x="1089308" y="3145178"/>
                      <a:pt x="1096749" y="3148022"/>
                    </a:cubicBezTo>
                    <a:cubicBezTo>
                      <a:pt x="1111631" y="3153711"/>
                      <a:pt x="1123931" y="3167403"/>
                      <a:pt x="1130330" y="3180677"/>
                    </a:cubicBezTo>
                    <a:cubicBezTo>
                      <a:pt x="1165318" y="3174256"/>
                      <a:pt x="1189904" y="3197912"/>
                      <a:pt x="1181885" y="3222766"/>
                    </a:cubicBezTo>
                    <a:lnTo>
                      <a:pt x="1168305" y="3239039"/>
                    </a:lnTo>
                    <a:cubicBezTo>
                      <a:pt x="1161544" y="3248552"/>
                      <a:pt x="1148352" y="3250784"/>
                      <a:pt x="1138838" y="3244023"/>
                    </a:cubicBezTo>
                    <a:cubicBezTo>
                      <a:pt x="1129325" y="3237262"/>
                      <a:pt x="1127094" y="3224070"/>
                      <a:pt x="1133855" y="3214557"/>
                    </a:cubicBezTo>
                    <a:cubicBezTo>
                      <a:pt x="1136812" y="3210395"/>
                      <a:pt x="1141000" y="3207627"/>
                      <a:pt x="1145573" y="3206396"/>
                    </a:cubicBezTo>
                    <a:cubicBezTo>
                      <a:pt x="1138647" y="3207472"/>
                      <a:pt x="1132150" y="3211242"/>
                      <a:pt x="1127769" y="3217406"/>
                    </a:cubicBezTo>
                    <a:cubicBezTo>
                      <a:pt x="1119137" y="3229552"/>
                      <a:pt x="1121986" y="3246396"/>
                      <a:pt x="1134132" y="3255028"/>
                    </a:cubicBezTo>
                    <a:cubicBezTo>
                      <a:pt x="1146278" y="3263660"/>
                      <a:pt x="1163122" y="3260811"/>
                      <a:pt x="1171753" y="3248665"/>
                    </a:cubicBezTo>
                    <a:lnTo>
                      <a:pt x="1193521" y="3229594"/>
                    </a:lnTo>
                    <a:cubicBezTo>
                      <a:pt x="1221172" y="3226340"/>
                      <a:pt x="1227686" y="3245389"/>
                      <a:pt x="1223572" y="3252666"/>
                    </a:cubicBezTo>
                    <a:cubicBezTo>
                      <a:pt x="1268691" y="3260816"/>
                      <a:pt x="1269541" y="3298395"/>
                      <a:pt x="1246045" y="3309657"/>
                    </a:cubicBezTo>
                    <a:cubicBezTo>
                      <a:pt x="1284710" y="3321682"/>
                      <a:pt x="1287267" y="3350939"/>
                      <a:pt x="1271449" y="3366489"/>
                    </a:cubicBezTo>
                    <a:lnTo>
                      <a:pt x="1272314" y="3367201"/>
                    </a:lnTo>
                    <a:lnTo>
                      <a:pt x="1255388" y="3383017"/>
                    </a:lnTo>
                    <a:cubicBezTo>
                      <a:pt x="1245137" y="3392595"/>
                      <a:pt x="1229062" y="3392050"/>
                      <a:pt x="1219484" y="3381799"/>
                    </a:cubicBezTo>
                    <a:cubicBezTo>
                      <a:pt x="1209905" y="3371548"/>
                      <a:pt x="1210450" y="3355473"/>
                      <a:pt x="1220701" y="3345894"/>
                    </a:cubicBezTo>
                    <a:cubicBezTo>
                      <a:pt x="1225185" y="3341705"/>
                      <a:pt x="1230784" y="3339452"/>
                      <a:pt x="1236465" y="3339101"/>
                    </a:cubicBezTo>
                    <a:cubicBezTo>
                      <a:pt x="1228049" y="3338703"/>
                      <a:pt x="1219490" y="3341580"/>
                      <a:pt x="1212848" y="3347787"/>
                    </a:cubicBezTo>
                    <a:cubicBezTo>
                      <a:pt x="1199760" y="3360017"/>
                      <a:pt x="1199064" y="3380541"/>
                      <a:pt x="1211293" y="3393629"/>
                    </a:cubicBezTo>
                    <a:cubicBezTo>
                      <a:pt x="1223523" y="3406717"/>
                      <a:pt x="1244046" y="3407413"/>
                      <a:pt x="1257135" y="3395183"/>
                    </a:cubicBezTo>
                    <a:lnTo>
                      <a:pt x="1286212" y="3378627"/>
                    </a:lnTo>
                    <a:cubicBezTo>
                      <a:pt x="1311529" y="3382945"/>
                      <a:pt x="1366690" y="3417401"/>
                      <a:pt x="1365807" y="3491916"/>
                    </a:cubicBezTo>
                    <a:cubicBezTo>
                      <a:pt x="1337053" y="3431182"/>
                      <a:pt x="1248227" y="3441709"/>
                      <a:pt x="1161741" y="3437383"/>
                    </a:cubicBezTo>
                    <a:cubicBezTo>
                      <a:pt x="1203714" y="3438704"/>
                      <a:pt x="1241663" y="3425762"/>
                      <a:pt x="1256379" y="3421619"/>
                    </a:cubicBezTo>
                    <a:cubicBezTo>
                      <a:pt x="1166331" y="3424205"/>
                      <a:pt x="1125137" y="3397290"/>
                      <a:pt x="1135202" y="3375288"/>
                    </a:cubicBezTo>
                    <a:cubicBezTo>
                      <a:pt x="1183032" y="3355883"/>
                      <a:pt x="1173490" y="3299543"/>
                      <a:pt x="1112904" y="3293110"/>
                    </a:cubicBezTo>
                    <a:cubicBezTo>
                      <a:pt x="1091258" y="3247897"/>
                      <a:pt x="1043702" y="3240818"/>
                      <a:pt x="1032477" y="3266873"/>
                    </a:cubicBezTo>
                    <a:cubicBezTo>
                      <a:pt x="987173" y="3251750"/>
                      <a:pt x="956589" y="3316435"/>
                      <a:pt x="1027480" y="3341107"/>
                    </a:cubicBezTo>
                    <a:cubicBezTo>
                      <a:pt x="1052816" y="3407391"/>
                      <a:pt x="1097992" y="3431083"/>
                      <a:pt x="1142068" y="3436430"/>
                    </a:cubicBezTo>
                    <a:cubicBezTo>
                      <a:pt x="1109669" y="3434032"/>
                      <a:pt x="1078287" y="3428519"/>
                      <a:pt x="1051271" y="3415396"/>
                    </a:cubicBezTo>
                    <a:lnTo>
                      <a:pt x="1024887" y="3405509"/>
                    </a:lnTo>
                    <a:cubicBezTo>
                      <a:pt x="983840" y="3378099"/>
                      <a:pt x="978548" y="3350373"/>
                      <a:pt x="953116" y="3309561"/>
                    </a:cubicBezTo>
                    <a:cubicBezTo>
                      <a:pt x="926944" y="3267560"/>
                      <a:pt x="875498" y="3285253"/>
                      <a:pt x="869815" y="3304883"/>
                    </a:cubicBezTo>
                    <a:cubicBezTo>
                      <a:pt x="930660" y="3281326"/>
                      <a:pt x="916584" y="3348545"/>
                      <a:pt x="877306" y="3350202"/>
                    </a:cubicBezTo>
                    <a:lnTo>
                      <a:pt x="859263" y="3343441"/>
                    </a:lnTo>
                    <a:cubicBezTo>
                      <a:pt x="817055" y="3327491"/>
                      <a:pt x="824503" y="3273003"/>
                      <a:pt x="857454" y="3255353"/>
                    </a:cubicBezTo>
                    <a:cubicBezTo>
                      <a:pt x="849704" y="3231485"/>
                      <a:pt x="870964" y="3190197"/>
                      <a:pt x="913581" y="3218183"/>
                    </a:cubicBezTo>
                    <a:lnTo>
                      <a:pt x="920878" y="3243233"/>
                    </a:lnTo>
                    <a:cubicBezTo>
                      <a:pt x="925234" y="3258186"/>
                      <a:pt x="941578" y="3266575"/>
                      <a:pt x="957383" y="3261971"/>
                    </a:cubicBezTo>
                    <a:cubicBezTo>
                      <a:pt x="973188" y="3257367"/>
                      <a:pt x="982470" y="3241512"/>
                      <a:pt x="978113" y="3226559"/>
                    </a:cubicBezTo>
                    <a:cubicBezTo>
                      <a:pt x="975902" y="3218970"/>
                      <a:pt x="970603" y="3213071"/>
                      <a:pt x="963847" y="3209717"/>
                    </a:cubicBezTo>
                    <a:cubicBezTo>
                      <a:pt x="968111" y="3212451"/>
                      <a:pt x="971400" y="3216590"/>
                      <a:pt x="972893" y="3221713"/>
                    </a:cubicBezTo>
                    <a:cubicBezTo>
                      <a:pt x="976305" y="3233425"/>
                      <a:pt x="969036" y="3245842"/>
                      <a:pt x="956656" y="3249449"/>
                    </a:cubicBezTo>
                    <a:cubicBezTo>
                      <a:pt x="944278" y="3253055"/>
                      <a:pt x="931477" y="3246484"/>
                      <a:pt x="928065" y="3234772"/>
                    </a:cubicBezTo>
                    <a:lnTo>
                      <a:pt x="923096" y="3217717"/>
                    </a:lnTo>
                    <a:lnTo>
                      <a:pt x="925379" y="3217594"/>
                    </a:lnTo>
                    <a:cubicBezTo>
                      <a:pt x="927658" y="3198070"/>
                      <a:pt x="936638" y="3182888"/>
                      <a:pt x="963155" y="3176756"/>
                    </a:cubicBezTo>
                    <a:cubicBezTo>
                      <a:pt x="975568" y="3152570"/>
                      <a:pt x="1016039" y="3136279"/>
                      <a:pt x="1047679" y="3163380"/>
                    </a:cubicBezTo>
                    <a:cubicBezTo>
                      <a:pt x="1056042" y="3154013"/>
                      <a:pt x="1064589" y="3148751"/>
                      <a:pt x="1072905" y="3146542"/>
                    </a:cubicBezTo>
                    <a:close/>
                    <a:moveTo>
                      <a:pt x="3919734" y="3123641"/>
                    </a:moveTo>
                    <a:cubicBezTo>
                      <a:pt x="3925556" y="3136211"/>
                      <a:pt x="3941519" y="3148177"/>
                      <a:pt x="3962168" y="3154743"/>
                    </a:cubicBezTo>
                    <a:cubicBezTo>
                      <a:pt x="3982818" y="3161308"/>
                      <a:pt x="4002762" y="3160757"/>
                      <a:pt x="4014773" y="3153857"/>
                    </a:cubicBezTo>
                    <a:lnTo>
                      <a:pt x="4014840" y="3155272"/>
                    </a:lnTo>
                    <a:cubicBezTo>
                      <a:pt x="4010271" y="3169649"/>
                      <a:pt x="3985079" y="3174472"/>
                      <a:pt x="3958576" y="3166045"/>
                    </a:cubicBezTo>
                    <a:cubicBezTo>
                      <a:pt x="3932071" y="3157619"/>
                      <a:pt x="3914290" y="3139133"/>
                      <a:pt x="3918861" y="3124756"/>
                    </a:cubicBezTo>
                    <a:cubicBezTo>
                      <a:pt x="3919005" y="3124305"/>
                      <a:pt x="3919169" y="3123862"/>
                      <a:pt x="3919734" y="3123641"/>
                    </a:cubicBezTo>
                    <a:close/>
                    <a:moveTo>
                      <a:pt x="1376735" y="3099695"/>
                    </a:moveTo>
                    <a:cubicBezTo>
                      <a:pt x="1386318" y="3096544"/>
                      <a:pt x="1397465" y="3096336"/>
                      <a:pt x="1409680" y="3100333"/>
                    </a:cubicBezTo>
                    <a:lnTo>
                      <a:pt x="1430526" y="3107214"/>
                    </a:lnTo>
                    <a:cubicBezTo>
                      <a:pt x="1464366" y="3136041"/>
                      <a:pt x="1429543" y="3202703"/>
                      <a:pt x="1391913" y="3140301"/>
                    </a:cubicBezTo>
                    <a:cubicBezTo>
                      <a:pt x="1383145" y="3160867"/>
                      <a:pt x="1416530" y="3211748"/>
                      <a:pt x="1469455" y="3194510"/>
                    </a:cubicBezTo>
                    <a:cubicBezTo>
                      <a:pt x="1520883" y="3177760"/>
                      <a:pt x="1545138" y="3158013"/>
                      <a:pt x="1601039" y="3163498"/>
                    </a:cubicBezTo>
                    <a:lnTo>
                      <a:pt x="1631522" y="3173561"/>
                    </a:lnTo>
                    <a:cubicBezTo>
                      <a:pt x="1664850" y="3181329"/>
                      <a:pt x="1696705" y="3198580"/>
                      <a:pt x="1727272" y="3219175"/>
                    </a:cubicBezTo>
                    <a:cubicBezTo>
                      <a:pt x="1684219" y="3192919"/>
                      <a:pt x="1627258" y="3181408"/>
                      <a:pt x="1557966" y="3219761"/>
                    </a:cubicBezTo>
                    <a:cubicBezTo>
                      <a:pt x="1477395" y="3191123"/>
                      <a:pt x="1459071" y="3267170"/>
                      <a:pt x="1510108" y="3286016"/>
                    </a:cubicBezTo>
                    <a:cubicBezTo>
                      <a:pt x="1501752" y="3315883"/>
                      <a:pt x="1549127" y="3343103"/>
                      <a:pt x="1600282" y="3319989"/>
                    </a:cubicBezTo>
                    <a:cubicBezTo>
                      <a:pt x="1658815" y="3356854"/>
                      <a:pt x="1707022" y="3315880"/>
                      <a:pt x="1678066" y="3266076"/>
                    </a:cubicBezTo>
                    <a:cubicBezTo>
                      <a:pt x="1684600" y="3240445"/>
                      <a:pt x="1740283" y="3246451"/>
                      <a:pt x="1818721" y="3311513"/>
                    </a:cubicBezTo>
                    <a:cubicBezTo>
                      <a:pt x="1808524" y="3297735"/>
                      <a:pt x="1783820" y="3260294"/>
                      <a:pt x="1745479" y="3232105"/>
                    </a:cubicBezTo>
                    <a:cubicBezTo>
                      <a:pt x="1825612" y="3288835"/>
                      <a:pt x="1897364" y="3359757"/>
                      <a:pt x="1965792" y="3328483"/>
                    </a:cubicBezTo>
                    <a:cubicBezTo>
                      <a:pt x="1914068" y="3392102"/>
                      <a:pt x="1840623" y="3382720"/>
                      <a:pt x="1815015" y="3368694"/>
                    </a:cubicBezTo>
                    <a:lnTo>
                      <a:pt x="1800765" y="3334392"/>
                    </a:lnTo>
                    <a:cubicBezTo>
                      <a:pt x="1797717" y="3314914"/>
                      <a:pt x="1778934" y="3301171"/>
                      <a:pt x="1758811" y="3303698"/>
                    </a:cubicBezTo>
                    <a:cubicBezTo>
                      <a:pt x="1738688" y="3306225"/>
                      <a:pt x="1724845" y="3324065"/>
                      <a:pt x="1727892" y="3343543"/>
                    </a:cubicBezTo>
                    <a:cubicBezTo>
                      <a:pt x="1729439" y="3353429"/>
                      <a:pt x="1735039" y="3361838"/>
                      <a:pt x="1742822" y="3367378"/>
                    </a:cubicBezTo>
                    <a:cubicBezTo>
                      <a:pt x="1738005" y="3363114"/>
                      <a:pt x="1734603" y="3357301"/>
                      <a:pt x="1733558" y="3350627"/>
                    </a:cubicBezTo>
                    <a:cubicBezTo>
                      <a:pt x="1731172" y="3335371"/>
                      <a:pt x="1742013" y="3321399"/>
                      <a:pt x="1757775" y="3319420"/>
                    </a:cubicBezTo>
                    <a:cubicBezTo>
                      <a:pt x="1773536" y="3317440"/>
                      <a:pt x="1788247" y="3328204"/>
                      <a:pt x="1790634" y="3343460"/>
                    </a:cubicBezTo>
                    <a:lnTo>
                      <a:pt x="1794575" y="3368651"/>
                    </a:lnTo>
                    <a:lnTo>
                      <a:pt x="1793302" y="3368648"/>
                    </a:lnTo>
                    <a:cubicBezTo>
                      <a:pt x="1796443" y="3392841"/>
                      <a:pt x="1773547" y="3415793"/>
                      <a:pt x="1730610" y="3398962"/>
                    </a:cubicBezTo>
                    <a:cubicBezTo>
                      <a:pt x="1743617" y="3424890"/>
                      <a:pt x="1716377" y="3456070"/>
                      <a:pt x="1670419" y="3431457"/>
                    </a:cubicBezTo>
                    <a:cubicBezTo>
                      <a:pt x="1668959" y="3440482"/>
                      <a:pt x="1649729" y="3452040"/>
                      <a:pt x="1627376" y="3429981"/>
                    </a:cubicBezTo>
                    <a:lnTo>
                      <a:pt x="1621414" y="3398658"/>
                    </a:lnTo>
                    <a:cubicBezTo>
                      <a:pt x="1622280" y="3382362"/>
                      <a:pt x="1609274" y="3368192"/>
                      <a:pt x="1592366" y="3367009"/>
                    </a:cubicBezTo>
                    <a:cubicBezTo>
                      <a:pt x="1575457" y="3365827"/>
                      <a:pt x="1561049" y="3378079"/>
                      <a:pt x="1560183" y="3394376"/>
                    </a:cubicBezTo>
                    <a:cubicBezTo>
                      <a:pt x="1559744" y="3402647"/>
                      <a:pt x="1562878" y="3410371"/>
                      <a:pt x="1568292" y="3416117"/>
                    </a:cubicBezTo>
                    <a:cubicBezTo>
                      <a:pt x="1565085" y="3411883"/>
                      <a:pt x="1563302" y="3406618"/>
                      <a:pt x="1563599" y="3401035"/>
                    </a:cubicBezTo>
                    <a:cubicBezTo>
                      <a:pt x="1564277" y="3388271"/>
                      <a:pt x="1575562" y="3378675"/>
                      <a:pt x="1588806" y="3379601"/>
                    </a:cubicBezTo>
                    <a:cubicBezTo>
                      <a:pt x="1602049" y="3380527"/>
                      <a:pt x="1612235" y="3391625"/>
                      <a:pt x="1611557" y="3404389"/>
                    </a:cubicBezTo>
                    <a:lnTo>
                      <a:pt x="1612194" y="3427630"/>
                    </a:lnTo>
                    <a:cubicBezTo>
                      <a:pt x="1601826" y="3454243"/>
                      <a:pt x="1563243" y="3457078"/>
                      <a:pt x="1536582" y="3427219"/>
                    </a:cubicBezTo>
                    <a:cubicBezTo>
                      <a:pt x="1521525" y="3433975"/>
                      <a:pt x="1500913" y="3436963"/>
                      <a:pt x="1483640" y="3431382"/>
                    </a:cubicBezTo>
                    <a:cubicBezTo>
                      <a:pt x="1466367" y="3425801"/>
                      <a:pt x="1452432" y="3411652"/>
                      <a:pt x="1450727" y="3384134"/>
                    </a:cubicBezTo>
                    <a:cubicBezTo>
                      <a:pt x="1403428" y="3384956"/>
                      <a:pt x="1378837" y="3342924"/>
                      <a:pt x="1384816" y="3313807"/>
                    </a:cubicBezTo>
                    <a:cubicBezTo>
                      <a:pt x="1365503" y="3290107"/>
                      <a:pt x="1368197" y="3271000"/>
                      <a:pt x="1379924" y="3252902"/>
                    </a:cubicBezTo>
                    <a:lnTo>
                      <a:pt x="1377976" y="3251204"/>
                    </a:lnTo>
                    <a:lnTo>
                      <a:pt x="1394424" y="3240253"/>
                    </a:lnTo>
                    <a:cubicBezTo>
                      <a:pt x="1405718" y="3232732"/>
                      <a:pt x="1421758" y="3236115"/>
                      <a:pt x="1430250" y="3247807"/>
                    </a:cubicBezTo>
                    <a:cubicBezTo>
                      <a:pt x="1438742" y="3259500"/>
                      <a:pt x="1436471" y="3275075"/>
                      <a:pt x="1425177" y="3282595"/>
                    </a:cubicBezTo>
                    <a:cubicBezTo>
                      <a:pt x="1420236" y="3285884"/>
                      <a:pt x="1414388" y="3287088"/>
                      <a:pt x="1408660" y="3286422"/>
                    </a:cubicBezTo>
                    <a:cubicBezTo>
                      <a:pt x="1417046" y="3288303"/>
                      <a:pt x="1425926" y="3287016"/>
                      <a:pt x="1433245" y="3282142"/>
                    </a:cubicBezTo>
                    <a:cubicBezTo>
                      <a:pt x="1447665" y="3272541"/>
                      <a:pt x="1450565" y="3252656"/>
                      <a:pt x="1439723" y="3237727"/>
                    </a:cubicBezTo>
                    <a:cubicBezTo>
                      <a:pt x="1428880" y="3222798"/>
                      <a:pt x="1408401" y="3218480"/>
                      <a:pt x="1393981" y="3228081"/>
                    </a:cubicBezTo>
                    <a:lnTo>
                      <a:pt x="1369824" y="3244166"/>
                    </a:lnTo>
                    <a:cubicBezTo>
                      <a:pt x="1312118" y="3238072"/>
                      <a:pt x="1322265" y="3188318"/>
                      <a:pt x="1345992" y="3173548"/>
                    </a:cubicBezTo>
                    <a:cubicBezTo>
                      <a:pt x="1333294" y="3145100"/>
                      <a:pt x="1347983" y="3109149"/>
                      <a:pt x="1376735" y="3099695"/>
                    </a:cubicBezTo>
                    <a:close/>
                    <a:moveTo>
                      <a:pt x="3949348" y="3096510"/>
                    </a:moveTo>
                    <a:cubicBezTo>
                      <a:pt x="3961276" y="3097137"/>
                      <a:pt x="3976114" y="3099961"/>
                      <a:pt x="3991709" y="3104920"/>
                    </a:cubicBezTo>
                    <a:cubicBezTo>
                      <a:pt x="4013420" y="3111821"/>
                      <a:pt x="4031542" y="3121252"/>
                      <a:pt x="4041397" y="3130012"/>
                    </a:cubicBezTo>
                    <a:cubicBezTo>
                      <a:pt x="4028399" y="3131140"/>
                      <a:pt x="4008952" y="3128323"/>
                      <a:pt x="3988157" y="3121712"/>
                    </a:cubicBezTo>
                    <a:cubicBezTo>
                      <a:pt x="3966447" y="3114809"/>
                      <a:pt x="3948326" y="3105379"/>
                      <a:pt x="3938469" y="3096619"/>
                    </a:cubicBezTo>
                    <a:cubicBezTo>
                      <a:pt x="3941719" y="3096337"/>
                      <a:pt x="3945372" y="3096302"/>
                      <a:pt x="3949348" y="3096510"/>
                    </a:cubicBezTo>
                    <a:close/>
                    <a:moveTo>
                      <a:pt x="2207651" y="3075188"/>
                    </a:moveTo>
                    <a:cubicBezTo>
                      <a:pt x="2193552" y="3109071"/>
                      <a:pt x="2218021" y="3151476"/>
                      <a:pt x="2262303" y="3169901"/>
                    </a:cubicBezTo>
                    <a:cubicBezTo>
                      <a:pt x="2306586" y="3188328"/>
                      <a:pt x="2353913" y="3175798"/>
                      <a:pt x="2368012" y="3141914"/>
                    </a:cubicBezTo>
                    <a:lnTo>
                      <a:pt x="2278963" y="3104861"/>
                    </a:lnTo>
                    <a:lnTo>
                      <a:pt x="2320851" y="3122291"/>
                    </a:lnTo>
                    <a:cubicBezTo>
                      <a:pt x="2315045" y="3136244"/>
                      <a:pt x="2295555" y="3141404"/>
                      <a:pt x="2277319" y="3133817"/>
                    </a:cubicBezTo>
                    <a:cubicBezTo>
                      <a:pt x="2259083" y="3126228"/>
                      <a:pt x="2249006" y="3108764"/>
                      <a:pt x="2254812" y="3094811"/>
                    </a:cubicBezTo>
                    <a:close/>
                    <a:moveTo>
                      <a:pt x="3970215" y="3041964"/>
                    </a:moveTo>
                    <a:cubicBezTo>
                      <a:pt x="3976390" y="3042424"/>
                      <a:pt x="3982942" y="3043677"/>
                      <a:pt x="3989568" y="3045784"/>
                    </a:cubicBezTo>
                    <a:cubicBezTo>
                      <a:pt x="4016071" y="3054209"/>
                      <a:pt x="4033718" y="3073116"/>
                      <a:pt x="4028981" y="3088014"/>
                    </a:cubicBezTo>
                    <a:lnTo>
                      <a:pt x="4028095" y="3089176"/>
                    </a:lnTo>
                    <a:cubicBezTo>
                      <a:pt x="4022386" y="3076254"/>
                      <a:pt x="4006494" y="3064060"/>
                      <a:pt x="3985845" y="3057494"/>
                    </a:cubicBezTo>
                    <a:cubicBezTo>
                      <a:pt x="3965196" y="3050930"/>
                      <a:pt x="3945180" y="3051708"/>
                      <a:pt x="3933057" y="3058960"/>
                    </a:cubicBezTo>
                    <a:cubicBezTo>
                      <a:pt x="3932727" y="3058438"/>
                      <a:pt x="3932854" y="3057967"/>
                      <a:pt x="3933003" y="3057498"/>
                    </a:cubicBezTo>
                    <a:cubicBezTo>
                      <a:pt x="3935372" y="3050050"/>
                      <a:pt x="3942886" y="3045015"/>
                      <a:pt x="3953123" y="3042895"/>
                    </a:cubicBezTo>
                    <a:cubicBezTo>
                      <a:pt x="3958241" y="3041835"/>
                      <a:pt x="3964040" y="3041503"/>
                      <a:pt x="3970215" y="3041964"/>
                    </a:cubicBezTo>
                    <a:close/>
                    <a:moveTo>
                      <a:pt x="3779061" y="3017284"/>
                    </a:moveTo>
                    <a:cubicBezTo>
                      <a:pt x="3766194" y="3018475"/>
                      <a:pt x="3754665" y="3027176"/>
                      <a:pt x="3750503" y="3040265"/>
                    </a:cubicBezTo>
                    <a:cubicBezTo>
                      <a:pt x="3744954" y="3057717"/>
                      <a:pt x="3754604" y="3076363"/>
                      <a:pt x="3772057" y="3081912"/>
                    </a:cubicBezTo>
                    <a:cubicBezTo>
                      <a:pt x="3789509" y="3087461"/>
                      <a:pt x="3808155" y="3077811"/>
                      <a:pt x="3813704" y="3060360"/>
                    </a:cubicBezTo>
                    <a:cubicBezTo>
                      <a:pt x="3819253" y="3042906"/>
                      <a:pt x="3809603" y="3024260"/>
                      <a:pt x="3792151" y="3018712"/>
                    </a:cubicBezTo>
                    <a:cubicBezTo>
                      <a:pt x="3787788" y="3017324"/>
                      <a:pt x="3783350" y="3016887"/>
                      <a:pt x="3779061" y="3017284"/>
                    </a:cubicBezTo>
                    <a:close/>
                    <a:moveTo>
                      <a:pt x="2026258" y="2999710"/>
                    </a:moveTo>
                    <a:cubicBezTo>
                      <a:pt x="2012159" y="3033592"/>
                      <a:pt x="2036628" y="3075998"/>
                      <a:pt x="2080910" y="3094424"/>
                    </a:cubicBezTo>
                    <a:cubicBezTo>
                      <a:pt x="2125192" y="3112850"/>
                      <a:pt x="2172520" y="3100319"/>
                      <a:pt x="2186619" y="3066437"/>
                    </a:cubicBezTo>
                    <a:lnTo>
                      <a:pt x="2139459" y="3046813"/>
                    </a:lnTo>
                    <a:cubicBezTo>
                      <a:pt x="2133652" y="3060766"/>
                      <a:pt x="2114162" y="3065926"/>
                      <a:pt x="2095926" y="3058338"/>
                    </a:cubicBezTo>
                    <a:cubicBezTo>
                      <a:pt x="2077690" y="3050750"/>
                      <a:pt x="2067612" y="3033286"/>
                      <a:pt x="2073418" y="3019334"/>
                    </a:cubicBezTo>
                    <a:close/>
                    <a:moveTo>
                      <a:pt x="3928014" y="2986591"/>
                    </a:moveTo>
                    <a:cubicBezTo>
                      <a:pt x="3940554" y="2985452"/>
                      <a:pt x="3956439" y="2987764"/>
                      <a:pt x="3972694" y="2993796"/>
                    </a:cubicBezTo>
                    <a:cubicBezTo>
                      <a:pt x="4005204" y="3005863"/>
                      <a:pt x="4026882" y="3028243"/>
                      <a:pt x="4021113" y="3043784"/>
                    </a:cubicBezTo>
                    <a:lnTo>
                      <a:pt x="4020028" y="3044937"/>
                    </a:lnTo>
                    <a:cubicBezTo>
                      <a:pt x="4012998" y="3030355"/>
                      <a:pt x="3993488" y="3015416"/>
                      <a:pt x="3968160" y="3006015"/>
                    </a:cubicBezTo>
                    <a:cubicBezTo>
                      <a:pt x="3942833" y="2996615"/>
                      <a:pt x="3918299" y="2995207"/>
                      <a:pt x="3903457" y="3001672"/>
                    </a:cubicBezTo>
                    <a:cubicBezTo>
                      <a:pt x="3903052" y="3001073"/>
                      <a:pt x="3903205" y="3000578"/>
                      <a:pt x="3903388" y="3000090"/>
                    </a:cubicBezTo>
                    <a:cubicBezTo>
                      <a:pt x="3906272" y="2992319"/>
                      <a:pt x="3915471" y="2987729"/>
                      <a:pt x="3928014" y="2986591"/>
                    </a:cubicBezTo>
                    <a:close/>
                    <a:moveTo>
                      <a:pt x="3793956" y="2944899"/>
                    </a:moveTo>
                    <a:cubicBezTo>
                      <a:pt x="3799710" y="2944367"/>
                      <a:pt x="3805663" y="2944953"/>
                      <a:pt x="3811516" y="2946814"/>
                    </a:cubicBezTo>
                    <a:cubicBezTo>
                      <a:pt x="3834928" y="2954258"/>
                      <a:pt x="3847873" y="2979271"/>
                      <a:pt x="3840429" y="3002683"/>
                    </a:cubicBezTo>
                    <a:cubicBezTo>
                      <a:pt x="3837700" y="3011264"/>
                      <a:pt x="3832612" y="3018439"/>
                      <a:pt x="3825590" y="3023082"/>
                    </a:cubicBezTo>
                    <a:cubicBezTo>
                      <a:pt x="3831584" y="3022259"/>
                      <a:pt x="3837826" y="3022809"/>
                      <a:pt x="3843961" y="3024760"/>
                    </a:cubicBezTo>
                    <a:cubicBezTo>
                      <a:pt x="3867372" y="3032203"/>
                      <a:pt x="3880317" y="3057216"/>
                      <a:pt x="3872874" y="3080628"/>
                    </a:cubicBezTo>
                    <a:cubicBezTo>
                      <a:pt x="3865430" y="3104040"/>
                      <a:pt x="3840417" y="3116984"/>
                      <a:pt x="3817005" y="3109541"/>
                    </a:cubicBezTo>
                    <a:lnTo>
                      <a:pt x="3802762" y="3101629"/>
                    </a:lnTo>
                    <a:cubicBezTo>
                      <a:pt x="3805063" y="3108834"/>
                      <a:pt x="3804818" y="3116700"/>
                      <a:pt x="3802373" y="3124390"/>
                    </a:cubicBezTo>
                    <a:cubicBezTo>
                      <a:pt x="3794928" y="3147803"/>
                      <a:pt x="3769916" y="3160748"/>
                      <a:pt x="3746503" y="3153304"/>
                    </a:cubicBezTo>
                    <a:cubicBezTo>
                      <a:pt x="3723091" y="3145860"/>
                      <a:pt x="3710147" y="3120846"/>
                      <a:pt x="3717590" y="3097435"/>
                    </a:cubicBezTo>
                    <a:cubicBezTo>
                      <a:pt x="3720432" y="3088496"/>
                      <a:pt x="3725835" y="3081084"/>
                      <a:pt x="3733234" y="3076398"/>
                    </a:cubicBezTo>
                    <a:cubicBezTo>
                      <a:pt x="3726176" y="3078523"/>
                      <a:pt x="3718520" y="3078228"/>
                      <a:pt x="3711027" y="3075846"/>
                    </a:cubicBezTo>
                    <a:cubicBezTo>
                      <a:pt x="3687615" y="3068403"/>
                      <a:pt x="3674671" y="3043390"/>
                      <a:pt x="3682114" y="3019978"/>
                    </a:cubicBezTo>
                    <a:cubicBezTo>
                      <a:pt x="3689558" y="2996566"/>
                      <a:pt x="3714571" y="2983622"/>
                      <a:pt x="3737983" y="2991065"/>
                    </a:cubicBezTo>
                    <a:cubicBezTo>
                      <a:pt x="3745723" y="2993525"/>
                      <a:pt x="3752317" y="2997906"/>
                      <a:pt x="3756876" y="3004001"/>
                    </a:cubicBezTo>
                    <a:cubicBezTo>
                      <a:pt x="3752977" y="2995376"/>
                      <a:pt x="3752568" y="2985414"/>
                      <a:pt x="3755647" y="2975727"/>
                    </a:cubicBezTo>
                    <a:cubicBezTo>
                      <a:pt x="3761230" y="2958168"/>
                      <a:pt x="3776696" y="2946497"/>
                      <a:pt x="3793956" y="2944899"/>
                    </a:cubicBezTo>
                    <a:close/>
                    <a:moveTo>
                      <a:pt x="3795616" y="2934204"/>
                    </a:moveTo>
                    <a:cubicBezTo>
                      <a:pt x="3776592" y="2935966"/>
                      <a:pt x="3759547" y="2948828"/>
                      <a:pt x="3753395" y="2968179"/>
                    </a:cubicBezTo>
                    <a:cubicBezTo>
                      <a:pt x="3750001" y="2978855"/>
                      <a:pt x="3750453" y="2989834"/>
                      <a:pt x="3754749" y="2999340"/>
                    </a:cubicBezTo>
                    <a:cubicBezTo>
                      <a:pt x="3749725" y="2992623"/>
                      <a:pt x="3742458" y="2987795"/>
                      <a:pt x="3733928" y="2985084"/>
                    </a:cubicBezTo>
                    <a:cubicBezTo>
                      <a:pt x="3708125" y="2976880"/>
                      <a:pt x="3680558" y="2991146"/>
                      <a:pt x="3672354" y="3016949"/>
                    </a:cubicBezTo>
                    <a:cubicBezTo>
                      <a:pt x="3664151" y="3042751"/>
                      <a:pt x="3678417" y="3070319"/>
                      <a:pt x="3704219" y="3078522"/>
                    </a:cubicBezTo>
                    <a:cubicBezTo>
                      <a:pt x="3712477" y="3081146"/>
                      <a:pt x="3720915" y="3081471"/>
                      <a:pt x="3728694" y="3079129"/>
                    </a:cubicBezTo>
                    <a:cubicBezTo>
                      <a:pt x="3720539" y="3084294"/>
                      <a:pt x="3714586" y="3092463"/>
                      <a:pt x="3711454" y="3102313"/>
                    </a:cubicBezTo>
                    <a:cubicBezTo>
                      <a:pt x="3703249" y="3128116"/>
                      <a:pt x="3717516" y="3155683"/>
                      <a:pt x="3743318" y="3163886"/>
                    </a:cubicBezTo>
                    <a:cubicBezTo>
                      <a:pt x="3769121" y="3172090"/>
                      <a:pt x="3796688" y="3157823"/>
                      <a:pt x="3804891" y="3132021"/>
                    </a:cubicBezTo>
                    <a:cubicBezTo>
                      <a:pt x="3807586" y="3123545"/>
                      <a:pt x="3807856" y="3114877"/>
                      <a:pt x="3805319" y="3106937"/>
                    </a:cubicBezTo>
                    <a:lnTo>
                      <a:pt x="3821017" y="3115657"/>
                    </a:lnTo>
                    <a:cubicBezTo>
                      <a:pt x="3846819" y="3123859"/>
                      <a:pt x="3874387" y="3109593"/>
                      <a:pt x="3882591" y="3083792"/>
                    </a:cubicBezTo>
                    <a:cubicBezTo>
                      <a:pt x="3890794" y="3057989"/>
                      <a:pt x="3876528" y="3030422"/>
                      <a:pt x="3850725" y="3022218"/>
                    </a:cubicBezTo>
                    <a:cubicBezTo>
                      <a:pt x="3843965" y="3020068"/>
                      <a:pt x="3837084" y="3019462"/>
                      <a:pt x="3830479" y="3020369"/>
                    </a:cubicBezTo>
                    <a:cubicBezTo>
                      <a:pt x="3838219" y="3015252"/>
                      <a:pt x="3843827" y="3007345"/>
                      <a:pt x="3846833" y="2997888"/>
                    </a:cubicBezTo>
                    <a:cubicBezTo>
                      <a:pt x="3855037" y="2972086"/>
                      <a:pt x="3840771" y="2944518"/>
                      <a:pt x="3814969" y="2936315"/>
                    </a:cubicBezTo>
                    <a:cubicBezTo>
                      <a:pt x="3808518" y="2934264"/>
                      <a:pt x="3801957" y="2933617"/>
                      <a:pt x="3795616" y="2934204"/>
                    </a:cubicBezTo>
                    <a:close/>
                    <a:moveTo>
                      <a:pt x="1840523" y="2922425"/>
                    </a:moveTo>
                    <a:cubicBezTo>
                      <a:pt x="1826424" y="2956308"/>
                      <a:pt x="1850893" y="2998713"/>
                      <a:pt x="1895176" y="3017139"/>
                    </a:cubicBezTo>
                    <a:cubicBezTo>
                      <a:pt x="1939458" y="3035565"/>
                      <a:pt x="1986785" y="3023035"/>
                      <a:pt x="2000885" y="2989152"/>
                    </a:cubicBezTo>
                    <a:lnTo>
                      <a:pt x="1953722" y="2969527"/>
                    </a:lnTo>
                    <a:cubicBezTo>
                      <a:pt x="1947915" y="2983480"/>
                      <a:pt x="1928426" y="2988640"/>
                      <a:pt x="1910190" y="2981052"/>
                    </a:cubicBezTo>
                    <a:cubicBezTo>
                      <a:pt x="1891954" y="2973464"/>
                      <a:pt x="1881877" y="2956000"/>
                      <a:pt x="1887682" y="2942048"/>
                    </a:cubicBezTo>
                    <a:close/>
                    <a:moveTo>
                      <a:pt x="3602454" y="2886895"/>
                    </a:moveTo>
                    <a:cubicBezTo>
                      <a:pt x="3614996" y="2885755"/>
                      <a:pt x="3630881" y="2888068"/>
                      <a:pt x="3647134" y="2894102"/>
                    </a:cubicBezTo>
                    <a:cubicBezTo>
                      <a:pt x="3679645" y="2906167"/>
                      <a:pt x="3701322" y="2928547"/>
                      <a:pt x="3695555" y="2944087"/>
                    </a:cubicBezTo>
                    <a:lnTo>
                      <a:pt x="3694469" y="2945243"/>
                    </a:lnTo>
                    <a:cubicBezTo>
                      <a:pt x="3687438" y="2930660"/>
                      <a:pt x="3667928" y="2915721"/>
                      <a:pt x="3642601" y="2906319"/>
                    </a:cubicBezTo>
                    <a:cubicBezTo>
                      <a:pt x="3617273" y="2896919"/>
                      <a:pt x="3592740" y="2895513"/>
                      <a:pt x="3577897" y="2901977"/>
                    </a:cubicBezTo>
                    <a:cubicBezTo>
                      <a:pt x="3577492" y="2901379"/>
                      <a:pt x="3577646" y="2900882"/>
                      <a:pt x="3577828" y="2900394"/>
                    </a:cubicBezTo>
                    <a:cubicBezTo>
                      <a:pt x="3580712" y="2892624"/>
                      <a:pt x="3589911" y="2888034"/>
                      <a:pt x="3602454" y="2886895"/>
                    </a:cubicBezTo>
                    <a:close/>
                    <a:moveTo>
                      <a:pt x="1659130" y="2846946"/>
                    </a:moveTo>
                    <a:cubicBezTo>
                      <a:pt x="1645032" y="2880829"/>
                      <a:pt x="1669499" y="2923234"/>
                      <a:pt x="1713783" y="2941660"/>
                    </a:cubicBezTo>
                    <a:cubicBezTo>
                      <a:pt x="1758065" y="2960086"/>
                      <a:pt x="1805393" y="2947556"/>
                      <a:pt x="1819492" y="2913673"/>
                    </a:cubicBezTo>
                    <a:lnTo>
                      <a:pt x="1728537" y="2875827"/>
                    </a:lnTo>
                    <a:lnTo>
                      <a:pt x="1772329" y="2894049"/>
                    </a:lnTo>
                    <a:cubicBezTo>
                      <a:pt x="1766524" y="2908002"/>
                      <a:pt x="1747033" y="2913162"/>
                      <a:pt x="1728796" y="2905574"/>
                    </a:cubicBezTo>
                    <a:cubicBezTo>
                      <a:pt x="1710560" y="2897986"/>
                      <a:pt x="1700484" y="2880522"/>
                      <a:pt x="1706290" y="2866569"/>
                    </a:cubicBezTo>
                    <a:close/>
                    <a:moveTo>
                      <a:pt x="3920903" y="2813241"/>
                    </a:moveTo>
                    <a:cubicBezTo>
                      <a:pt x="3941372" y="2815819"/>
                      <a:pt x="3954514" y="2845316"/>
                      <a:pt x="3950256" y="2879123"/>
                    </a:cubicBezTo>
                    <a:cubicBezTo>
                      <a:pt x="3945998" y="2912931"/>
                      <a:pt x="3925953" y="2938246"/>
                      <a:pt x="3905484" y="2935669"/>
                    </a:cubicBezTo>
                    <a:cubicBezTo>
                      <a:pt x="3904840" y="2935588"/>
                      <a:pt x="3904204" y="2935480"/>
                      <a:pt x="3903757" y="2934841"/>
                    </a:cubicBezTo>
                    <a:cubicBezTo>
                      <a:pt x="3919050" y="2925214"/>
                      <a:pt x="3930847" y="2903435"/>
                      <a:pt x="3934164" y="2877096"/>
                    </a:cubicBezTo>
                    <a:cubicBezTo>
                      <a:pt x="3937481" y="2850757"/>
                      <a:pt x="3931454" y="2826734"/>
                      <a:pt x="3919024" y="2813615"/>
                    </a:cubicBezTo>
                    <a:close/>
                    <a:moveTo>
                      <a:pt x="3896889" y="2801032"/>
                    </a:moveTo>
                    <a:cubicBezTo>
                      <a:pt x="3911266" y="2805603"/>
                      <a:pt x="3916088" y="2830794"/>
                      <a:pt x="3907661" y="2857298"/>
                    </a:cubicBezTo>
                    <a:cubicBezTo>
                      <a:pt x="3899235" y="2883802"/>
                      <a:pt x="3880750" y="2901583"/>
                      <a:pt x="3866373" y="2897012"/>
                    </a:cubicBezTo>
                    <a:cubicBezTo>
                      <a:pt x="3865921" y="2896868"/>
                      <a:pt x="3865479" y="2896704"/>
                      <a:pt x="3865258" y="2896138"/>
                    </a:cubicBezTo>
                    <a:cubicBezTo>
                      <a:pt x="3877828" y="2890317"/>
                      <a:pt x="3889795" y="2874353"/>
                      <a:pt x="3896359" y="2853704"/>
                    </a:cubicBezTo>
                    <a:cubicBezTo>
                      <a:pt x="3902925" y="2833055"/>
                      <a:pt x="3902373" y="2813112"/>
                      <a:pt x="3895474" y="2801100"/>
                    </a:cubicBezTo>
                    <a:close/>
                    <a:moveTo>
                      <a:pt x="1172334" y="2786368"/>
                    </a:moveTo>
                    <a:lnTo>
                      <a:pt x="714381" y="3418666"/>
                    </a:lnTo>
                    <a:lnTo>
                      <a:pt x="4219120" y="4838904"/>
                    </a:lnTo>
                    <a:lnTo>
                      <a:pt x="4228465" y="4128785"/>
                    </a:lnTo>
                    <a:close/>
                    <a:moveTo>
                      <a:pt x="3868364" y="2784730"/>
                    </a:moveTo>
                    <a:cubicBezTo>
                      <a:pt x="3869493" y="2797729"/>
                      <a:pt x="3866676" y="2817176"/>
                      <a:pt x="3860063" y="2837972"/>
                    </a:cubicBezTo>
                    <a:cubicBezTo>
                      <a:pt x="3853442" y="2858802"/>
                      <a:pt x="3844491" y="2876329"/>
                      <a:pt x="3835955" y="2886349"/>
                    </a:cubicBezTo>
                    <a:cubicBezTo>
                      <a:pt x="3870193" y="2899711"/>
                      <a:pt x="3888467" y="2937622"/>
                      <a:pt x="3877153" y="2973209"/>
                    </a:cubicBezTo>
                    <a:cubicBezTo>
                      <a:pt x="3872810" y="2986871"/>
                      <a:pt x="3864708" y="2998294"/>
                      <a:pt x="3853528" y="3005688"/>
                    </a:cubicBezTo>
                    <a:cubicBezTo>
                      <a:pt x="3863067" y="3004377"/>
                      <a:pt x="3873008" y="3005252"/>
                      <a:pt x="3882776" y="3008358"/>
                    </a:cubicBezTo>
                    <a:cubicBezTo>
                      <a:pt x="3920051" y="3020210"/>
                      <a:pt x="3940661" y="3060034"/>
                      <a:pt x="3928810" y="3097310"/>
                    </a:cubicBezTo>
                    <a:cubicBezTo>
                      <a:pt x="3919931" y="3125235"/>
                      <a:pt x="3895353" y="3143808"/>
                      <a:pt x="3867908" y="3146376"/>
                    </a:cubicBezTo>
                    <a:cubicBezTo>
                      <a:pt x="3874708" y="3162995"/>
                      <a:pt x="3893845" y="3178312"/>
                      <a:pt x="3918882" y="3186272"/>
                    </a:cubicBezTo>
                    <a:cubicBezTo>
                      <a:pt x="3944182" y="3194316"/>
                      <a:pt x="3968900" y="3192750"/>
                      <a:pt x="3984058" y="3182909"/>
                    </a:cubicBezTo>
                    <a:lnTo>
                      <a:pt x="3984083" y="3184823"/>
                    </a:lnTo>
                    <a:cubicBezTo>
                      <a:pt x="3977832" y="3204485"/>
                      <a:pt x="3946440" y="3212053"/>
                      <a:pt x="3913968" y="3201729"/>
                    </a:cubicBezTo>
                    <a:cubicBezTo>
                      <a:pt x="3881496" y="3191405"/>
                      <a:pt x="3860239" y="3167097"/>
                      <a:pt x="3866489" y="3147436"/>
                    </a:cubicBezTo>
                    <a:cubicBezTo>
                      <a:pt x="3866628" y="3147000"/>
                      <a:pt x="3866779" y="3146571"/>
                      <a:pt x="3867253" y="3146390"/>
                    </a:cubicBezTo>
                    <a:cubicBezTo>
                      <a:pt x="3858270" y="3147203"/>
                      <a:pt x="3848987" y="3146248"/>
                      <a:pt x="3839858" y="3143345"/>
                    </a:cubicBezTo>
                    <a:lnTo>
                      <a:pt x="3817180" y="3130747"/>
                    </a:lnTo>
                    <a:cubicBezTo>
                      <a:pt x="3820843" y="3142219"/>
                      <a:pt x="3820452" y="3154741"/>
                      <a:pt x="3816560" y="3166987"/>
                    </a:cubicBezTo>
                    <a:cubicBezTo>
                      <a:pt x="3814187" y="3174453"/>
                      <a:pt x="3810691" y="3181250"/>
                      <a:pt x="3806051" y="3187057"/>
                    </a:cubicBezTo>
                    <a:cubicBezTo>
                      <a:pt x="3824778" y="3191814"/>
                      <a:pt x="3836371" y="3219983"/>
                      <a:pt x="3832336" y="3252022"/>
                    </a:cubicBezTo>
                    <a:cubicBezTo>
                      <a:pt x="3828077" y="3285830"/>
                      <a:pt x="3808033" y="3311146"/>
                      <a:pt x="3787563" y="3308569"/>
                    </a:cubicBezTo>
                    <a:cubicBezTo>
                      <a:pt x="3786920" y="3308487"/>
                      <a:pt x="3786284" y="3308380"/>
                      <a:pt x="3785837" y="3307740"/>
                    </a:cubicBezTo>
                    <a:cubicBezTo>
                      <a:pt x="3801130" y="3298114"/>
                      <a:pt x="3812927" y="3276334"/>
                      <a:pt x="3816243" y="3249996"/>
                    </a:cubicBezTo>
                    <a:cubicBezTo>
                      <a:pt x="3819280" y="3225886"/>
                      <a:pt x="3814487" y="3203718"/>
                      <a:pt x="3803748" y="3190360"/>
                    </a:cubicBezTo>
                    <a:cubicBezTo>
                      <a:pt x="3794477" y="3201868"/>
                      <a:pt x="3781770" y="3210015"/>
                      <a:pt x="3767664" y="3213751"/>
                    </a:cubicBezTo>
                    <a:cubicBezTo>
                      <a:pt x="3781241" y="3218950"/>
                      <a:pt x="3785550" y="3243447"/>
                      <a:pt x="3777368" y="3269181"/>
                    </a:cubicBezTo>
                    <a:cubicBezTo>
                      <a:pt x="3768943" y="3295685"/>
                      <a:pt x="3750457" y="3313465"/>
                      <a:pt x="3736081" y="3308894"/>
                    </a:cubicBezTo>
                    <a:cubicBezTo>
                      <a:pt x="3735629" y="3308750"/>
                      <a:pt x="3735186" y="3308586"/>
                      <a:pt x="3734965" y="3308021"/>
                    </a:cubicBezTo>
                    <a:cubicBezTo>
                      <a:pt x="3747534" y="3302200"/>
                      <a:pt x="3759502" y="3286236"/>
                      <a:pt x="3766067" y="3265587"/>
                    </a:cubicBezTo>
                    <a:cubicBezTo>
                      <a:pt x="3772438" y="3245546"/>
                      <a:pt x="3772106" y="3226168"/>
                      <a:pt x="3765625" y="3214142"/>
                    </a:cubicBezTo>
                    <a:cubicBezTo>
                      <a:pt x="3753516" y="3217333"/>
                      <a:pt x="3740412" y="3217092"/>
                      <a:pt x="3727608" y="3213021"/>
                    </a:cubicBezTo>
                    <a:cubicBezTo>
                      <a:pt x="3716379" y="3209451"/>
                      <a:pt x="3706663" y="3203343"/>
                      <a:pt x="3699119" y="3195304"/>
                    </a:cubicBezTo>
                    <a:cubicBezTo>
                      <a:pt x="3687388" y="3201842"/>
                      <a:pt x="3676831" y="3216637"/>
                      <a:pt x="3670887" y="3235331"/>
                    </a:cubicBezTo>
                    <a:cubicBezTo>
                      <a:pt x="3664323" y="3255979"/>
                      <a:pt x="3665100" y="3275995"/>
                      <a:pt x="3672353" y="3288119"/>
                    </a:cubicBezTo>
                    <a:cubicBezTo>
                      <a:pt x="3671832" y="3288448"/>
                      <a:pt x="3671360" y="3288322"/>
                      <a:pt x="3670891" y="3288173"/>
                    </a:cubicBezTo>
                    <a:cubicBezTo>
                      <a:pt x="3655994" y="3283436"/>
                      <a:pt x="3650750" y="3258111"/>
                      <a:pt x="3659177" y="3231608"/>
                    </a:cubicBezTo>
                    <a:cubicBezTo>
                      <a:pt x="3666513" y="3208529"/>
                      <a:pt x="3681798" y="3192167"/>
                      <a:pt x="3695464" y="3191502"/>
                    </a:cubicBezTo>
                    <a:cubicBezTo>
                      <a:pt x="3679890" y="3173638"/>
                      <a:pt x="3673866" y="3148314"/>
                      <a:pt x="3681574" y="3124069"/>
                    </a:cubicBezTo>
                    <a:cubicBezTo>
                      <a:pt x="3686099" y="3109837"/>
                      <a:pt x="3694701" y="3098037"/>
                      <a:pt x="3706480" y="3090575"/>
                    </a:cubicBezTo>
                    <a:cubicBezTo>
                      <a:pt x="3695244" y="3093959"/>
                      <a:pt x="3683054" y="3093491"/>
                      <a:pt x="3671124" y="3089698"/>
                    </a:cubicBezTo>
                    <a:cubicBezTo>
                      <a:pt x="3665216" y="3087819"/>
                      <a:pt x="3659726" y="3085238"/>
                      <a:pt x="3654864" y="3081845"/>
                    </a:cubicBezTo>
                    <a:cubicBezTo>
                      <a:pt x="3646500" y="3097391"/>
                      <a:pt x="3620773" y="3106444"/>
                      <a:pt x="3591901" y="3102808"/>
                    </a:cubicBezTo>
                    <a:cubicBezTo>
                      <a:pt x="3558094" y="3098550"/>
                      <a:pt x="3532777" y="3078505"/>
                      <a:pt x="3535355" y="3058035"/>
                    </a:cubicBezTo>
                    <a:cubicBezTo>
                      <a:pt x="3535436" y="3057392"/>
                      <a:pt x="3535544" y="3056756"/>
                      <a:pt x="3536183" y="3056308"/>
                    </a:cubicBezTo>
                    <a:cubicBezTo>
                      <a:pt x="3545809" y="3071601"/>
                      <a:pt x="3567590" y="3083397"/>
                      <a:pt x="3593927" y="3086716"/>
                    </a:cubicBezTo>
                    <a:cubicBezTo>
                      <a:pt x="3615314" y="3089410"/>
                      <a:pt x="3635173" y="3085942"/>
                      <a:pt x="3648712" y="3077556"/>
                    </a:cubicBezTo>
                    <a:cubicBezTo>
                      <a:pt x="3637622" y="3069034"/>
                      <a:pt x="3629568" y="3057324"/>
                      <a:pt x="3625442" y="3044194"/>
                    </a:cubicBezTo>
                    <a:cubicBezTo>
                      <a:pt x="3616122" y="3052857"/>
                      <a:pt x="3595856" y="3054545"/>
                      <a:pt x="3574757" y="3047836"/>
                    </a:cubicBezTo>
                    <a:cubicBezTo>
                      <a:pt x="3548253" y="3039411"/>
                      <a:pt x="3530473" y="3020923"/>
                      <a:pt x="3535043" y="3006549"/>
                    </a:cubicBezTo>
                    <a:cubicBezTo>
                      <a:pt x="3535187" y="3006096"/>
                      <a:pt x="3535351" y="3005654"/>
                      <a:pt x="3535917" y="3005432"/>
                    </a:cubicBezTo>
                    <a:cubicBezTo>
                      <a:pt x="3541739" y="3018001"/>
                      <a:pt x="3557702" y="3029970"/>
                      <a:pt x="3578351" y="3036533"/>
                    </a:cubicBezTo>
                    <a:cubicBezTo>
                      <a:pt x="3595402" y="3041956"/>
                      <a:pt x="3611974" y="3042525"/>
                      <a:pt x="3623891" y="3038352"/>
                    </a:cubicBezTo>
                    <a:cubicBezTo>
                      <a:pt x="3620931" y="3026983"/>
                      <a:pt x="3621044" y="3014742"/>
                      <a:pt x="3624667" y="3002758"/>
                    </a:cubicBezTo>
                    <a:cubicBezTo>
                      <a:pt x="3611882" y="3003196"/>
                      <a:pt x="3594387" y="3000317"/>
                      <a:pt x="3575816" y="2994414"/>
                    </a:cubicBezTo>
                    <a:cubicBezTo>
                      <a:pt x="3554106" y="2987511"/>
                      <a:pt x="3535984" y="2978081"/>
                      <a:pt x="3526127" y="2969321"/>
                    </a:cubicBezTo>
                    <a:cubicBezTo>
                      <a:pt x="3529377" y="2969038"/>
                      <a:pt x="3533030" y="2969003"/>
                      <a:pt x="3537006" y="2969212"/>
                    </a:cubicBezTo>
                    <a:cubicBezTo>
                      <a:pt x="3548935" y="2969837"/>
                      <a:pt x="3563773" y="2972662"/>
                      <a:pt x="3579369" y="2977621"/>
                    </a:cubicBezTo>
                    <a:cubicBezTo>
                      <a:pt x="3598709" y="2983771"/>
                      <a:pt x="3615203" y="2991926"/>
                      <a:pt x="3625418" y="2999987"/>
                    </a:cubicBezTo>
                    <a:cubicBezTo>
                      <a:pt x="3629671" y="2986871"/>
                      <a:pt x="3637466" y="2975875"/>
                      <a:pt x="3647467" y="2967777"/>
                    </a:cubicBezTo>
                    <a:cubicBezTo>
                      <a:pt x="3640505" y="2956745"/>
                      <a:pt x="3626303" y="2946987"/>
                      <a:pt x="3608609" y="2941361"/>
                    </a:cubicBezTo>
                    <a:cubicBezTo>
                      <a:pt x="3587959" y="2934795"/>
                      <a:pt x="3567943" y="2935574"/>
                      <a:pt x="3555822" y="2942827"/>
                    </a:cubicBezTo>
                    <a:cubicBezTo>
                      <a:pt x="3555491" y="2942305"/>
                      <a:pt x="3555618" y="2941834"/>
                      <a:pt x="3555767" y="2941365"/>
                    </a:cubicBezTo>
                    <a:cubicBezTo>
                      <a:pt x="3558135" y="2933916"/>
                      <a:pt x="3565651" y="2928881"/>
                      <a:pt x="3575887" y="2926761"/>
                    </a:cubicBezTo>
                    <a:cubicBezTo>
                      <a:pt x="3581005" y="2925701"/>
                      <a:pt x="3586804" y="2925370"/>
                      <a:pt x="3592979" y="2925830"/>
                    </a:cubicBezTo>
                    <a:cubicBezTo>
                      <a:pt x="3599154" y="2926290"/>
                      <a:pt x="3605707" y="2927542"/>
                      <a:pt x="3612333" y="2929648"/>
                    </a:cubicBezTo>
                    <a:cubicBezTo>
                      <a:pt x="3634531" y="2936707"/>
                      <a:pt x="3650515" y="2951117"/>
                      <a:pt x="3652153" y="2964390"/>
                    </a:cubicBezTo>
                    <a:cubicBezTo>
                      <a:pt x="3669450" y="2951974"/>
                      <a:pt x="3692185" y="2947761"/>
                      <a:pt x="3714042" y="2954711"/>
                    </a:cubicBezTo>
                    <a:cubicBezTo>
                      <a:pt x="3726365" y="2958629"/>
                      <a:pt x="3736865" y="2965603"/>
                      <a:pt x="3744122" y="2975308"/>
                    </a:cubicBezTo>
                    <a:cubicBezTo>
                      <a:pt x="3737916" y="2961574"/>
                      <a:pt x="3737263" y="2945715"/>
                      <a:pt x="3742166" y="2930291"/>
                    </a:cubicBezTo>
                    <a:cubicBezTo>
                      <a:pt x="3751055" y="2902335"/>
                      <a:pt x="3775678" y="2883752"/>
                      <a:pt x="3803160" y="2881209"/>
                    </a:cubicBezTo>
                    <a:cubicBezTo>
                      <a:pt x="3812321" y="2880360"/>
                      <a:pt x="3821799" y="2881293"/>
                      <a:pt x="3831118" y="2884257"/>
                    </a:cubicBezTo>
                    <a:lnTo>
                      <a:pt x="3834955" y="2885917"/>
                    </a:lnTo>
                    <a:cubicBezTo>
                      <a:pt x="3834096" y="2872962"/>
                      <a:pt x="3836948" y="2854307"/>
                      <a:pt x="3843271" y="2834419"/>
                    </a:cubicBezTo>
                    <a:cubicBezTo>
                      <a:pt x="3850174" y="2812709"/>
                      <a:pt x="3859605" y="2794586"/>
                      <a:pt x="3868364" y="2784730"/>
                    </a:cubicBezTo>
                    <a:close/>
                    <a:moveTo>
                      <a:pt x="3825969" y="2779556"/>
                    </a:moveTo>
                    <a:cubicBezTo>
                      <a:pt x="3827928" y="2779475"/>
                      <a:pt x="3829853" y="2779717"/>
                      <a:pt x="3831715" y="2780309"/>
                    </a:cubicBezTo>
                    <a:lnTo>
                      <a:pt x="3832876" y="2781196"/>
                    </a:lnTo>
                    <a:cubicBezTo>
                      <a:pt x="3819956" y="2786905"/>
                      <a:pt x="3807762" y="2802798"/>
                      <a:pt x="3801196" y="2823446"/>
                    </a:cubicBezTo>
                    <a:cubicBezTo>
                      <a:pt x="3794631" y="2844095"/>
                      <a:pt x="3795408" y="2864111"/>
                      <a:pt x="3802661" y="2876235"/>
                    </a:cubicBezTo>
                    <a:cubicBezTo>
                      <a:pt x="3802140" y="2876565"/>
                      <a:pt x="3801668" y="2876437"/>
                      <a:pt x="3801198" y="2876288"/>
                    </a:cubicBezTo>
                    <a:cubicBezTo>
                      <a:pt x="3786302" y="2871552"/>
                      <a:pt x="3781058" y="2846227"/>
                      <a:pt x="3789484" y="2819723"/>
                    </a:cubicBezTo>
                    <a:cubicBezTo>
                      <a:pt x="3796857" y="2796533"/>
                      <a:pt x="3812255" y="2780123"/>
                      <a:pt x="3825969" y="2779556"/>
                    </a:cubicBezTo>
                    <a:close/>
                    <a:moveTo>
                      <a:pt x="3785413" y="2774567"/>
                    </a:moveTo>
                    <a:cubicBezTo>
                      <a:pt x="3787536" y="2774463"/>
                      <a:pt x="3789585" y="2774755"/>
                      <a:pt x="3791528" y="2775476"/>
                    </a:cubicBezTo>
                    <a:lnTo>
                      <a:pt x="3792683" y="2776561"/>
                    </a:lnTo>
                    <a:cubicBezTo>
                      <a:pt x="3778099" y="2783592"/>
                      <a:pt x="3763160" y="2803102"/>
                      <a:pt x="3753759" y="2828430"/>
                    </a:cubicBezTo>
                    <a:cubicBezTo>
                      <a:pt x="3744359" y="2853757"/>
                      <a:pt x="3742952" y="2878290"/>
                      <a:pt x="3749416" y="2893133"/>
                    </a:cubicBezTo>
                    <a:cubicBezTo>
                      <a:pt x="3748818" y="2893537"/>
                      <a:pt x="3748323" y="2893384"/>
                      <a:pt x="3747834" y="2893202"/>
                    </a:cubicBezTo>
                    <a:cubicBezTo>
                      <a:pt x="3732293" y="2887434"/>
                      <a:pt x="3729475" y="2856404"/>
                      <a:pt x="3741542" y="2823895"/>
                    </a:cubicBezTo>
                    <a:cubicBezTo>
                      <a:pt x="3752098" y="2795450"/>
                      <a:pt x="3770553" y="2775297"/>
                      <a:pt x="3785413" y="2774567"/>
                    </a:cubicBezTo>
                    <a:close/>
                    <a:moveTo>
                      <a:pt x="1475766" y="2770647"/>
                    </a:moveTo>
                    <a:cubicBezTo>
                      <a:pt x="1461667" y="2804530"/>
                      <a:pt x="1486136" y="2846935"/>
                      <a:pt x="1530419" y="2865360"/>
                    </a:cubicBezTo>
                    <a:cubicBezTo>
                      <a:pt x="1574701" y="2883787"/>
                      <a:pt x="1622029" y="2871257"/>
                      <a:pt x="1636127" y="2837374"/>
                    </a:cubicBezTo>
                    <a:lnTo>
                      <a:pt x="1573776" y="2811429"/>
                    </a:lnTo>
                    <a:lnTo>
                      <a:pt x="1588966" y="2817750"/>
                    </a:lnTo>
                    <a:cubicBezTo>
                      <a:pt x="1583160" y="2831703"/>
                      <a:pt x="1563668" y="2836863"/>
                      <a:pt x="1545432" y="2829275"/>
                    </a:cubicBezTo>
                    <a:cubicBezTo>
                      <a:pt x="1527196" y="2821687"/>
                      <a:pt x="1517120" y="2804223"/>
                      <a:pt x="1522926" y="2790270"/>
                    </a:cubicBezTo>
                    <a:close/>
                    <a:moveTo>
                      <a:pt x="3824034" y="2753023"/>
                    </a:moveTo>
                    <a:cubicBezTo>
                      <a:pt x="3776154" y="2757455"/>
                      <a:pt x="3733253" y="2789831"/>
                      <a:pt x="3717766" y="2838539"/>
                    </a:cubicBezTo>
                    <a:cubicBezTo>
                      <a:pt x="3709223" y="2865410"/>
                      <a:pt x="3710362" y="2893041"/>
                      <a:pt x="3721174" y="2916968"/>
                    </a:cubicBezTo>
                    <a:cubicBezTo>
                      <a:pt x="3708531" y="2900061"/>
                      <a:pt x="3690236" y="2887910"/>
                      <a:pt x="3668766" y="2881084"/>
                    </a:cubicBezTo>
                    <a:cubicBezTo>
                      <a:pt x="3603822" y="2860436"/>
                      <a:pt x="3534436" y="2896344"/>
                      <a:pt x="3513788" y="2961288"/>
                    </a:cubicBezTo>
                    <a:cubicBezTo>
                      <a:pt x="3493140" y="3026232"/>
                      <a:pt x="3529049" y="3095618"/>
                      <a:pt x="3593993" y="3116266"/>
                    </a:cubicBezTo>
                    <a:cubicBezTo>
                      <a:pt x="3614776" y="3122874"/>
                      <a:pt x="3636015" y="3123690"/>
                      <a:pt x="3655593" y="3117796"/>
                    </a:cubicBezTo>
                    <a:cubicBezTo>
                      <a:pt x="3635069" y="3130794"/>
                      <a:pt x="3620082" y="3151356"/>
                      <a:pt x="3612199" y="3176150"/>
                    </a:cubicBezTo>
                    <a:cubicBezTo>
                      <a:pt x="3591551" y="3241094"/>
                      <a:pt x="3627459" y="3310480"/>
                      <a:pt x="3692403" y="3331128"/>
                    </a:cubicBezTo>
                    <a:cubicBezTo>
                      <a:pt x="3757347" y="3351776"/>
                      <a:pt x="3826733" y="3315868"/>
                      <a:pt x="3847382" y="3250924"/>
                    </a:cubicBezTo>
                    <a:cubicBezTo>
                      <a:pt x="3854165" y="3229589"/>
                      <a:pt x="3854844" y="3207772"/>
                      <a:pt x="3848460" y="3187786"/>
                    </a:cubicBezTo>
                    <a:lnTo>
                      <a:pt x="3887971" y="3209733"/>
                    </a:lnTo>
                    <a:cubicBezTo>
                      <a:pt x="3952915" y="3230381"/>
                      <a:pt x="4022301" y="3194473"/>
                      <a:pt x="4042949" y="3129529"/>
                    </a:cubicBezTo>
                    <a:cubicBezTo>
                      <a:pt x="4063597" y="3064585"/>
                      <a:pt x="4027689" y="2995200"/>
                      <a:pt x="3962745" y="2974552"/>
                    </a:cubicBezTo>
                    <a:cubicBezTo>
                      <a:pt x="3945728" y="2969141"/>
                      <a:pt x="3928409" y="2967614"/>
                      <a:pt x="3911787" y="2969899"/>
                    </a:cubicBezTo>
                    <a:cubicBezTo>
                      <a:pt x="3931266" y="2957018"/>
                      <a:pt x="3945381" y="2937116"/>
                      <a:pt x="3952949" y="2913312"/>
                    </a:cubicBezTo>
                    <a:cubicBezTo>
                      <a:pt x="3973597" y="2848369"/>
                      <a:pt x="3937689" y="2778983"/>
                      <a:pt x="3872745" y="2758335"/>
                    </a:cubicBezTo>
                    <a:cubicBezTo>
                      <a:pt x="3856508" y="2753173"/>
                      <a:pt x="3839995" y="2751545"/>
                      <a:pt x="3824034" y="2753023"/>
                    </a:cubicBezTo>
                    <a:close/>
                    <a:moveTo>
                      <a:pt x="1294374" y="2695169"/>
                    </a:moveTo>
                    <a:cubicBezTo>
                      <a:pt x="1280275" y="2729052"/>
                      <a:pt x="1304744" y="2771457"/>
                      <a:pt x="1349026" y="2789883"/>
                    </a:cubicBezTo>
                    <a:cubicBezTo>
                      <a:pt x="1393309" y="2808308"/>
                      <a:pt x="1440636" y="2795779"/>
                      <a:pt x="1454735" y="2761896"/>
                    </a:cubicBezTo>
                    <a:lnTo>
                      <a:pt x="1363145" y="2723785"/>
                    </a:lnTo>
                    <a:lnTo>
                      <a:pt x="1407573" y="2742272"/>
                    </a:lnTo>
                    <a:cubicBezTo>
                      <a:pt x="1401767" y="2756225"/>
                      <a:pt x="1382277" y="2761385"/>
                      <a:pt x="1364040" y="2753797"/>
                    </a:cubicBezTo>
                    <a:cubicBezTo>
                      <a:pt x="1345804" y="2746209"/>
                      <a:pt x="1335728" y="2728745"/>
                      <a:pt x="1341533" y="2714792"/>
                    </a:cubicBezTo>
                    <a:close/>
                    <a:moveTo>
                      <a:pt x="1406281" y="2485885"/>
                    </a:moveTo>
                    <a:lnTo>
                      <a:pt x="1293307" y="2623034"/>
                    </a:lnTo>
                    <a:lnTo>
                      <a:pt x="4226266" y="3867213"/>
                    </a:lnTo>
                    <a:lnTo>
                      <a:pt x="4234032" y="3691473"/>
                    </a:lnTo>
                    <a:close/>
                    <a:moveTo>
                      <a:pt x="2199271" y="2482763"/>
                    </a:moveTo>
                    <a:cubicBezTo>
                      <a:pt x="2195993" y="2496223"/>
                      <a:pt x="2201024" y="2515528"/>
                      <a:pt x="2213085" y="2533529"/>
                    </a:cubicBezTo>
                    <a:cubicBezTo>
                      <a:pt x="2225147" y="2551530"/>
                      <a:pt x="2241090" y="2563524"/>
                      <a:pt x="2254784" y="2565610"/>
                    </a:cubicBezTo>
                    <a:lnTo>
                      <a:pt x="2253955" y="2566759"/>
                    </a:lnTo>
                    <a:cubicBezTo>
                      <a:pt x="2241424" y="2575158"/>
                      <a:pt x="2218715" y="2563235"/>
                      <a:pt x="2203233" y="2540131"/>
                    </a:cubicBezTo>
                    <a:cubicBezTo>
                      <a:pt x="2187751" y="2517027"/>
                      <a:pt x="2185361" y="2491489"/>
                      <a:pt x="2197893" y="2483092"/>
                    </a:cubicBezTo>
                    <a:cubicBezTo>
                      <a:pt x="2198286" y="2482828"/>
                      <a:pt x="2198691" y="2482584"/>
                      <a:pt x="2199271" y="2482763"/>
                    </a:cubicBezTo>
                    <a:close/>
                    <a:moveTo>
                      <a:pt x="2230760" y="2473299"/>
                    </a:moveTo>
                    <a:cubicBezTo>
                      <a:pt x="2233478" y="2475104"/>
                      <a:pt x="2236358" y="2477352"/>
                      <a:pt x="2239338" y="2479992"/>
                    </a:cubicBezTo>
                    <a:cubicBezTo>
                      <a:pt x="2248278" y="2487914"/>
                      <a:pt x="2258124" y="2499367"/>
                      <a:pt x="2267234" y="2512962"/>
                    </a:cubicBezTo>
                    <a:cubicBezTo>
                      <a:pt x="2279915" y="2531887"/>
                      <a:pt x="2288215" y="2550554"/>
                      <a:pt x="2290466" y="2563546"/>
                    </a:cubicBezTo>
                    <a:cubicBezTo>
                      <a:pt x="2279596" y="2556331"/>
                      <a:pt x="2266140" y="2542011"/>
                      <a:pt x="2253992" y="2523884"/>
                    </a:cubicBezTo>
                    <a:cubicBezTo>
                      <a:pt x="2241311" y="2504959"/>
                      <a:pt x="2233013" y="2486292"/>
                      <a:pt x="2230760" y="2473299"/>
                    </a:cubicBezTo>
                    <a:close/>
                    <a:moveTo>
                      <a:pt x="3220276" y="2450174"/>
                    </a:moveTo>
                    <a:cubicBezTo>
                      <a:pt x="3214825" y="2477811"/>
                      <a:pt x="3226777" y="2516579"/>
                      <a:pt x="3252893" y="2552064"/>
                    </a:cubicBezTo>
                    <a:cubicBezTo>
                      <a:pt x="3279011" y="2587552"/>
                      <a:pt x="3312475" y="2610489"/>
                      <a:pt x="3340482" y="2613499"/>
                    </a:cubicBezTo>
                    <a:lnTo>
                      <a:pt x="3338900" y="2615907"/>
                    </a:lnTo>
                    <a:cubicBezTo>
                      <a:pt x="3314195" y="2634093"/>
                      <a:pt x="3266993" y="2611908"/>
                      <a:pt x="3233471" y="2566361"/>
                    </a:cubicBezTo>
                    <a:cubicBezTo>
                      <a:pt x="3199947" y="2520814"/>
                      <a:pt x="3192801" y="2469148"/>
                      <a:pt x="3217507" y="2450965"/>
                    </a:cubicBezTo>
                    <a:cubicBezTo>
                      <a:pt x="3218282" y="2450394"/>
                      <a:pt x="3219083" y="2449862"/>
                      <a:pt x="3220276" y="2450174"/>
                    </a:cubicBezTo>
                    <a:close/>
                    <a:moveTo>
                      <a:pt x="1995772" y="2437322"/>
                    </a:moveTo>
                    <a:cubicBezTo>
                      <a:pt x="1988556" y="2448193"/>
                      <a:pt x="1974236" y="2461649"/>
                      <a:pt x="1956110" y="2473795"/>
                    </a:cubicBezTo>
                    <a:cubicBezTo>
                      <a:pt x="1937185" y="2486477"/>
                      <a:pt x="1918517" y="2494777"/>
                      <a:pt x="1905525" y="2497029"/>
                    </a:cubicBezTo>
                    <a:cubicBezTo>
                      <a:pt x="1912741" y="2486157"/>
                      <a:pt x="1927061" y="2472701"/>
                      <a:pt x="1945187" y="2460554"/>
                    </a:cubicBezTo>
                    <a:cubicBezTo>
                      <a:pt x="1964112" y="2447874"/>
                      <a:pt x="1982781" y="2439574"/>
                      <a:pt x="1995772" y="2437322"/>
                    </a:cubicBezTo>
                    <a:close/>
                    <a:moveTo>
                      <a:pt x="2262213" y="2436449"/>
                    </a:moveTo>
                    <a:cubicBezTo>
                      <a:pt x="2266445" y="2436681"/>
                      <a:pt x="2271030" y="2438046"/>
                      <a:pt x="2275694" y="2440406"/>
                    </a:cubicBezTo>
                    <a:cubicBezTo>
                      <a:pt x="2280359" y="2442765"/>
                      <a:pt x="2285100" y="2446119"/>
                      <a:pt x="2289644" y="2450326"/>
                    </a:cubicBezTo>
                    <a:cubicBezTo>
                      <a:pt x="2294187" y="2454534"/>
                      <a:pt x="2298532" y="2459596"/>
                      <a:pt x="2302402" y="2465372"/>
                    </a:cubicBezTo>
                    <a:cubicBezTo>
                      <a:pt x="2317884" y="2488474"/>
                      <a:pt x="2319907" y="2514258"/>
                      <a:pt x="2306921" y="2522960"/>
                    </a:cubicBezTo>
                    <a:lnTo>
                      <a:pt x="2305503" y="2523316"/>
                    </a:lnTo>
                    <a:cubicBezTo>
                      <a:pt x="2309089" y="2509652"/>
                      <a:pt x="2304254" y="2490213"/>
                      <a:pt x="2292193" y="2472212"/>
                    </a:cubicBezTo>
                    <a:cubicBezTo>
                      <a:pt x="2280132" y="2454213"/>
                      <a:pt x="2263991" y="2442351"/>
                      <a:pt x="2249990" y="2440470"/>
                    </a:cubicBezTo>
                    <a:cubicBezTo>
                      <a:pt x="2250057" y="2439857"/>
                      <a:pt x="2250450" y="2439568"/>
                      <a:pt x="2250859" y="2439293"/>
                    </a:cubicBezTo>
                    <a:cubicBezTo>
                      <a:pt x="2254105" y="2437118"/>
                      <a:pt x="2257982" y="2436216"/>
                      <a:pt x="2262213" y="2436449"/>
                    </a:cubicBezTo>
                    <a:close/>
                    <a:moveTo>
                      <a:pt x="3283399" y="2428124"/>
                    </a:moveTo>
                    <a:cubicBezTo>
                      <a:pt x="3289082" y="2431546"/>
                      <a:pt x="3295133" y="2435855"/>
                      <a:pt x="3301424" y="2440951"/>
                    </a:cubicBezTo>
                    <a:cubicBezTo>
                      <a:pt x="3320296" y="2456242"/>
                      <a:pt x="3341326" y="2478627"/>
                      <a:pt x="3361051" y="2505428"/>
                    </a:cubicBezTo>
                    <a:cubicBezTo>
                      <a:pt x="3388511" y="2542736"/>
                      <a:pt x="3407045" y="2579914"/>
                      <a:pt x="3412784" y="2606105"/>
                    </a:cubicBezTo>
                    <a:cubicBezTo>
                      <a:pt x="3390054" y="2592423"/>
                      <a:pt x="3361433" y="2564539"/>
                      <a:pt x="3335130" y="2528803"/>
                    </a:cubicBezTo>
                    <a:cubicBezTo>
                      <a:pt x="3307672" y="2491493"/>
                      <a:pt x="3289139" y="2454317"/>
                      <a:pt x="3283399" y="2428124"/>
                    </a:cubicBezTo>
                    <a:close/>
                    <a:moveTo>
                      <a:pt x="2802796" y="2376109"/>
                    </a:moveTo>
                    <a:cubicBezTo>
                      <a:pt x="2789111" y="2398841"/>
                      <a:pt x="2761228" y="2427462"/>
                      <a:pt x="2725493" y="2453760"/>
                    </a:cubicBezTo>
                    <a:cubicBezTo>
                      <a:pt x="2688185" y="2481221"/>
                      <a:pt x="2651005" y="2499756"/>
                      <a:pt x="2624814" y="2505496"/>
                    </a:cubicBezTo>
                    <a:cubicBezTo>
                      <a:pt x="2638499" y="2482763"/>
                      <a:pt x="2666382" y="2454143"/>
                      <a:pt x="2702116" y="2427842"/>
                    </a:cubicBezTo>
                    <a:cubicBezTo>
                      <a:pt x="2739425" y="2400384"/>
                      <a:pt x="2776606" y="2381848"/>
                      <a:pt x="2802796" y="2376109"/>
                    </a:cubicBezTo>
                    <a:close/>
                    <a:moveTo>
                      <a:pt x="2276013" y="2374127"/>
                    </a:moveTo>
                    <a:cubicBezTo>
                      <a:pt x="2280729" y="2374993"/>
                      <a:pt x="2285873" y="2377259"/>
                      <a:pt x="2291133" y="2380721"/>
                    </a:cubicBezTo>
                    <a:cubicBezTo>
                      <a:pt x="2301651" y="2387643"/>
                      <a:pt x="2312637" y="2399349"/>
                      <a:pt x="2321592" y="2414194"/>
                    </a:cubicBezTo>
                    <a:cubicBezTo>
                      <a:pt x="2339504" y="2443887"/>
                      <a:pt x="2342518" y="2474899"/>
                      <a:pt x="2328322" y="2483461"/>
                    </a:cubicBezTo>
                    <a:lnTo>
                      <a:pt x="2326755" y="2483687"/>
                    </a:lnTo>
                    <a:cubicBezTo>
                      <a:pt x="2330341" y="2467901"/>
                      <a:pt x="2324388" y="2444061"/>
                      <a:pt x="2310434" y="2420927"/>
                    </a:cubicBezTo>
                    <a:cubicBezTo>
                      <a:pt x="2296479" y="2397795"/>
                      <a:pt x="2278166" y="2381408"/>
                      <a:pt x="2262529" y="2377218"/>
                    </a:cubicBezTo>
                    <a:cubicBezTo>
                      <a:pt x="2262585" y="2376497"/>
                      <a:pt x="2263013" y="2376206"/>
                      <a:pt x="2263460" y="2375937"/>
                    </a:cubicBezTo>
                    <a:cubicBezTo>
                      <a:pt x="2267009" y="2373796"/>
                      <a:pt x="2271297" y="2373262"/>
                      <a:pt x="2276013" y="2374127"/>
                    </a:cubicBezTo>
                    <a:close/>
                    <a:moveTo>
                      <a:pt x="3343991" y="2350441"/>
                    </a:moveTo>
                    <a:cubicBezTo>
                      <a:pt x="3352607" y="2350533"/>
                      <a:pt x="3362045" y="2352896"/>
                      <a:pt x="3371731" y="2357272"/>
                    </a:cubicBezTo>
                    <a:cubicBezTo>
                      <a:pt x="3381419" y="2361647"/>
                      <a:pt x="3391353" y="2368034"/>
                      <a:pt x="3400960" y="2376174"/>
                    </a:cubicBezTo>
                    <a:cubicBezTo>
                      <a:pt x="3410567" y="2384315"/>
                      <a:pt x="3419847" y="2394208"/>
                      <a:pt x="3428228" y="2405596"/>
                    </a:cubicBezTo>
                    <a:cubicBezTo>
                      <a:pt x="3461750" y="2451139"/>
                      <a:pt x="3468173" y="2503337"/>
                      <a:pt x="3442571" y="2522180"/>
                    </a:cubicBezTo>
                    <a:lnTo>
                      <a:pt x="3439723" y="2523031"/>
                    </a:lnTo>
                    <a:cubicBezTo>
                      <a:pt x="3445782" y="2494950"/>
                      <a:pt x="3434218" y="2455893"/>
                      <a:pt x="3408102" y="2420406"/>
                    </a:cubicBezTo>
                    <a:cubicBezTo>
                      <a:pt x="3381984" y="2384922"/>
                      <a:pt x="3348132" y="2362273"/>
                      <a:pt x="3319520" y="2359708"/>
                    </a:cubicBezTo>
                    <a:cubicBezTo>
                      <a:pt x="3319600" y="2358456"/>
                      <a:pt x="3320372" y="2357833"/>
                      <a:pt x="3321179" y="2357239"/>
                    </a:cubicBezTo>
                    <a:cubicBezTo>
                      <a:pt x="3327579" y="2352529"/>
                      <a:pt x="3335374" y="2350350"/>
                      <a:pt x="3343991" y="2350441"/>
                    </a:cubicBezTo>
                    <a:close/>
                    <a:moveTo>
                      <a:pt x="1959831" y="2340739"/>
                    </a:moveTo>
                    <a:cubicBezTo>
                      <a:pt x="1971336" y="2338799"/>
                      <a:pt x="1981104" y="2339904"/>
                      <a:pt x="1987142" y="2344248"/>
                    </a:cubicBezTo>
                    <a:cubicBezTo>
                      <a:pt x="1988868" y="2345490"/>
                      <a:pt x="1990289" y="2346995"/>
                      <a:pt x="1991359" y="2348769"/>
                    </a:cubicBezTo>
                    <a:lnTo>
                      <a:pt x="1991585" y="2350337"/>
                    </a:lnTo>
                    <a:cubicBezTo>
                      <a:pt x="1975799" y="2346751"/>
                      <a:pt x="1951958" y="2352704"/>
                      <a:pt x="1928826" y="2366658"/>
                    </a:cubicBezTo>
                    <a:cubicBezTo>
                      <a:pt x="1905692" y="2380613"/>
                      <a:pt x="1889308" y="2398926"/>
                      <a:pt x="1885117" y="2414563"/>
                    </a:cubicBezTo>
                    <a:cubicBezTo>
                      <a:pt x="1884396" y="2414507"/>
                      <a:pt x="1884104" y="2414079"/>
                      <a:pt x="1883836" y="2413632"/>
                    </a:cubicBezTo>
                    <a:cubicBezTo>
                      <a:pt x="1875272" y="2399438"/>
                      <a:pt x="1892401" y="2373410"/>
                      <a:pt x="1922093" y="2355499"/>
                    </a:cubicBezTo>
                    <a:cubicBezTo>
                      <a:pt x="1935083" y="2347663"/>
                      <a:pt x="1948326" y="2342678"/>
                      <a:pt x="1959831" y="2340739"/>
                    </a:cubicBezTo>
                    <a:close/>
                    <a:moveTo>
                      <a:pt x="2137398" y="2306495"/>
                    </a:moveTo>
                    <a:cubicBezTo>
                      <a:pt x="2131011" y="2306471"/>
                      <a:pt x="2124549" y="2308288"/>
                      <a:pt x="2118844" y="2312111"/>
                    </a:cubicBezTo>
                    <a:cubicBezTo>
                      <a:pt x="2103630" y="2322305"/>
                      <a:pt x="2099561" y="2342902"/>
                      <a:pt x="2109756" y="2358116"/>
                    </a:cubicBezTo>
                    <a:cubicBezTo>
                      <a:pt x="2119950" y="2373329"/>
                      <a:pt x="2140547" y="2377399"/>
                      <a:pt x="2155759" y="2367205"/>
                    </a:cubicBezTo>
                    <a:cubicBezTo>
                      <a:pt x="2170974" y="2357010"/>
                      <a:pt x="2175043" y="2336413"/>
                      <a:pt x="2164849" y="2321200"/>
                    </a:cubicBezTo>
                    <a:cubicBezTo>
                      <a:pt x="2162300" y="2317396"/>
                      <a:pt x="2159101" y="2314289"/>
                      <a:pt x="2155499" y="2311928"/>
                    </a:cubicBezTo>
                    <a:cubicBezTo>
                      <a:pt x="2150096" y="2308386"/>
                      <a:pt x="2143785" y="2306520"/>
                      <a:pt x="2137398" y="2306495"/>
                    </a:cubicBezTo>
                    <a:close/>
                    <a:moveTo>
                      <a:pt x="2111371" y="2246949"/>
                    </a:moveTo>
                    <a:cubicBezTo>
                      <a:pt x="2122539" y="2249155"/>
                      <a:pt x="2132866" y="2255622"/>
                      <a:pt x="2139703" y="2265826"/>
                    </a:cubicBezTo>
                    <a:cubicBezTo>
                      <a:pt x="2144225" y="2272572"/>
                      <a:pt x="2146654" y="2280108"/>
                      <a:pt x="2146422" y="2287716"/>
                    </a:cubicBezTo>
                    <a:cubicBezTo>
                      <a:pt x="2148746" y="2278540"/>
                      <a:pt x="2154632" y="2270493"/>
                      <a:pt x="2163076" y="2264835"/>
                    </a:cubicBezTo>
                    <a:cubicBezTo>
                      <a:pt x="2178383" y="2254578"/>
                      <a:pt x="2197751" y="2255085"/>
                      <a:pt x="2212248" y="2264588"/>
                    </a:cubicBezTo>
                    <a:cubicBezTo>
                      <a:pt x="2217080" y="2267757"/>
                      <a:pt x="2221372" y="2271924"/>
                      <a:pt x="2224790" y="2277026"/>
                    </a:cubicBezTo>
                    <a:cubicBezTo>
                      <a:pt x="2238466" y="2297435"/>
                      <a:pt x="2233007" y="2325065"/>
                      <a:pt x="2212599" y="2338740"/>
                    </a:cubicBezTo>
                    <a:cubicBezTo>
                      <a:pt x="2205118" y="2343753"/>
                      <a:pt x="2196668" y="2346195"/>
                      <a:pt x="2188282" y="2345452"/>
                    </a:cubicBezTo>
                    <a:cubicBezTo>
                      <a:pt x="2193483" y="2348542"/>
                      <a:pt x="2198023" y="2352862"/>
                      <a:pt x="2201607" y="2358209"/>
                    </a:cubicBezTo>
                    <a:cubicBezTo>
                      <a:pt x="2215282" y="2378618"/>
                      <a:pt x="2209823" y="2406248"/>
                      <a:pt x="2189415" y="2419923"/>
                    </a:cubicBezTo>
                    <a:cubicBezTo>
                      <a:pt x="2169006" y="2433598"/>
                      <a:pt x="2141376" y="2428140"/>
                      <a:pt x="2127701" y="2407731"/>
                    </a:cubicBezTo>
                    <a:lnTo>
                      <a:pt x="2121489" y="2392669"/>
                    </a:lnTo>
                    <a:cubicBezTo>
                      <a:pt x="2118800" y="2399738"/>
                      <a:pt x="2113708" y="2405738"/>
                      <a:pt x="2107004" y="2410230"/>
                    </a:cubicBezTo>
                    <a:cubicBezTo>
                      <a:pt x="2086594" y="2423905"/>
                      <a:pt x="2058965" y="2418448"/>
                      <a:pt x="2045289" y="2398038"/>
                    </a:cubicBezTo>
                    <a:cubicBezTo>
                      <a:pt x="2031613" y="2377629"/>
                      <a:pt x="2037073" y="2349999"/>
                      <a:pt x="2057480" y="2336324"/>
                    </a:cubicBezTo>
                    <a:cubicBezTo>
                      <a:pt x="2065273" y="2331102"/>
                      <a:pt x="2074117" y="2328670"/>
                      <a:pt x="2082824" y="2329615"/>
                    </a:cubicBezTo>
                    <a:cubicBezTo>
                      <a:pt x="2075980" y="2326880"/>
                      <a:pt x="2070174" y="2321880"/>
                      <a:pt x="2065798" y="2315348"/>
                    </a:cubicBezTo>
                    <a:cubicBezTo>
                      <a:pt x="2052122" y="2294940"/>
                      <a:pt x="2057581" y="2267309"/>
                      <a:pt x="2077989" y="2253634"/>
                    </a:cubicBezTo>
                    <a:cubicBezTo>
                      <a:pt x="2088193" y="2246796"/>
                      <a:pt x="2100203" y="2244742"/>
                      <a:pt x="2111371" y="2246949"/>
                    </a:cubicBezTo>
                    <a:close/>
                    <a:moveTo>
                      <a:pt x="2391870" y="2239819"/>
                    </a:moveTo>
                    <a:lnTo>
                      <a:pt x="2393573" y="2240697"/>
                    </a:lnTo>
                    <a:cubicBezTo>
                      <a:pt x="2407977" y="2255467"/>
                      <a:pt x="2399880" y="2286726"/>
                      <a:pt x="2375486" y="2310518"/>
                    </a:cubicBezTo>
                    <a:cubicBezTo>
                      <a:pt x="2351092" y="2334309"/>
                      <a:pt x="2319641" y="2341623"/>
                      <a:pt x="2305236" y="2326854"/>
                    </a:cubicBezTo>
                    <a:cubicBezTo>
                      <a:pt x="2304782" y="2326389"/>
                      <a:pt x="2304353" y="2325908"/>
                      <a:pt x="2304401" y="2325130"/>
                    </a:cubicBezTo>
                    <a:cubicBezTo>
                      <a:pt x="2322361" y="2327127"/>
                      <a:pt x="2345157" y="2317442"/>
                      <a:pt x="2364162" y="2298906"/>
                    </a:cubicBezTo>
                    <a:cubicBezTo>
                      <a:pt x="2383167" y="2280370"/>
                      <a:pt x="2393419" y="2257824"/>
                      <a:pt x="2391870" y="2239819"/>
                    </a:cubicBezTo>
                    <a:close/>
                    <a:moveTo>
                      <a:pt x="2090239" y="2237763"/>
                    </a:moveTo>
                    <a:cubicBezTo>
                      <a:pt x="2083986" y="2238966"/>
                      <a:pt x="2077865" y="2241416"/>
                      <a:pt x="2072242" y="2245184"/>
                    </a:cubicBezTo>
                    <a:cubicBezTo>
                      <a:pt x="2049750" y="2260255"/>
                      <a:pt x="2043734" y="2290707"/>
                      <a:pt x="2058805" y="2313199"/>
                    </a:cubicBezTo>
                    <a:cubicBezTo>
                      <a:pt x="2063630" y="2320397"/>
                      <a:pt x="2070027" y="2325908"/>
                      <a:pt x="2077571" y="2328923"/>
                    </a:cubicBezTo>
                    <a:cubicBezTo>
                      <a:pt x="2067975" y="2327882"/>
                      <a:pt x="2058229" y="2330563"/>
                      <a:pt x="2049641" y="2336317"/>
                    </a:cubicBezTo>
                    <a:cubicBezTo>
                      <a:pt x="2027148" y="2351387"/>
                      <a:pt x="2021133" y="2381839"/>
                      <a:pt x="2036204" y="2404331"/>
                    </a:cubicBezTo>
                    <a:cubicBezTo>
                      <a:pt x="2051276" y="2426824"/>
                      <a:pt x="2081727" y="2432840"/>
                      <a:pt x="2104219" y="2417768"/>
                    </a:cubicBezTo>
                    <a:cubicBezTo>
                      <a:pt x="2111608" y="2412817"/>
                      <a:pt x="2117220" y="2406205"/>
                      <a:pt x="2120182" y="2398414"/>
                    </a:cubicBezTo>
                    <a:lnTo>
                      <a:pt x="2127029" y="2415015"/>
                    </a:lnTo>
                    <a:cubicBezTo>
                      <a:pt x="2142101" y="2437506"/>
                      <a:pt x="2172553" y="2443523"/>
                      <a:pt x="2195044" y="2428452"/>
                    </a:cubicBezTo>
                    <a:cubicBezTo>
                      <a:pt x="2217537" y="2413380"/>
                      <a:pt x="2223552" y="2382929"/>
                      <a:pt x="2208482" y="2360436"/>
                    </a:cubicBezTo>
                    <a:cubicBezTo>
                      <a:pt x="2204533" y="2354542"/>
                      <a:pt x="2199528" y="2349781"/>
                      <a:pt x="2193796" y="2346376"/>
                    </a:cubicBezTo>
                    <a:cubicBezTo>
                      <a:pt x="2203038" y="2347195"/>
                      <a:pt x="2212352" y="2344504"/>
                      <a:pt x="2220595" y="2338980"/>
                    </a:cubicBezTo>
                    <a:cubicBezTo>
                      <a:pt x="2243088" y="2323909"/>
                      <a:pt x="2249104" y="2293457"/>
                      <a:pt x="2234033" y="2270965"/>
                    </a:cubicBezTo>
                    <a:cubicBezTo>
                      <a:pt x="2230265" y="2265342"/>
                      <a:pt x="2225535" y="2260748"/>
                      <a:pt x="2220209" y="2257257"/>
                    </a:cubicBezTo>
                    <a:cubicBezTo>
                      <a:pt x="2204232" y="2246782"/>
                      <a:pt x="2182886" y="2246224"/>
                      <a:pt x="2166017" y="2257527"/>
                    </a:cubicBezTo>
                    <a:cubicBezTo>
                      <a:pt x="2156711" y="2263763"/>
                      <a:pt x="2150224" y="2272633"/>
                      <a:pt x="2147662" y="2282745"/>
                    </a:cubicBezTo>
                    <a:cubicBezTo>
                      <a:pt x="2147917" y="2274360"/>
                      <a:pt x="2145241" y="2266057"/>
                      <a:pt x="2140258" y="2258621"/>
                    </a:cubicBezTo>
                    <a:cubicBezTo>
                      <a:pt x="2128954" y="2241752"/>
                      <a:pt x="2108999" y="2234151"/>
                      <a:pt x="2090239" y="2237763"/>
                    </a:cubicBezTo>
                    <a:close/>
                    <a:moveTo>
                      <a:pt x="3366436" y="2222599"/>
                    </a:moveTo>
                    <a:cubicBezTo>
                      <a:pt x="3376094" y="2223934"/>
                      <a:pt x="3386747" y="2228077"/>
                      <a:pt x="3397743" y="2234639"/>
                    </a:cubicBezTo>
                    <a:cubicBezTo>
                      <a:pt x="3419732" y="2247758"/>
                      <a:pt x="3443098" y="2270552"/>
                      <a:pt x="3462623" y="2299908"/>
                    </a:cubicBezTo>
                    <a:cubicBezTo>
                      <a:pt x="3501674" y="2358622"/>
                      <a:pt x="3510576" y="2421353"/>
                      <a:pt x="3482507" y="2440019"/>
                    </a:cubicBezTo>
                    <a:lnTo>
                      <a:pt x="3479343" y="2440619"/>
                    </a:lnTo>
                    <a:cubicBezTo>
                      <a:pt x="3485213" y="2408228"/>
                      <a:pt x="3470981" y="2360330"/>
                      <a:pt x="3440558" y="2314586"/>
                    </a:cubicBezTo>
                    <a:cubicBezTo>
                      <a:pt x="3410135" y="2268845"/>
                      <a:pt x="3371462" y="2237197"/>
                      <a:pt x="3339320" y="2230087"/>
                    </a:cubicBezTo>
                    <a:cubicBezTo>
                      <a:pt x="3339368" y="2228618"/>
                      <a:pt x="3340213" y="2227987"/>
                      <a:pt x="3341098" y="2227402"/>
                    </a:cubicBezTo>
                    <a:cubicBezTo>
                      <a:pt x="3348115" y="2222735"/>
                      <a:pt x="3356778" y="2221263"/>
                      <a:pt x="3366436" y="2222599"/>
                    </a:cubicBezTo>
                    <a:close/>
                    <a:moveTo>
                      <a:pt x="2381246" y="2215357"/>
                    </a:moveTo>
                    <a:lnTo>
                      <a:pt x="2382396" y="2216185"/>
                    </a:lnTo>
                    <a:cubicBezTo>
                      <a:pt x="2390793" y="2228718"/>
                      <a:pt x="2378871" y="2251427"/>
                      <a:pt x="2355766" y="2266908"/>
                    </a:cubicBezTo>
                    <a:cubicBezTo>
                      <a:pt x="2332662" y="2282390"/>
                      <a:pt x="2307125" y="2284782"/>
                      <a:pt x="2298728" y="2272249"/>
                    </a:cubicBezTo>
                    <a:cubicBezTo>
                      <a:pt x="2298464" y="2271854"/>
                      <a:pt x="2298220" y="2271451"/>
                      <a:pt x="2298400" y="2270870"/>
                    </a:cubicBezTo>
                    <a:cubicBezTo>
                      <a:pt x="2311859" y="2274148"/>
                      <a:pt x="2331166" y="2269117"/>
                      <a:pt x="2349165" y="2257055"/>
                    </a:cubicBezTo>
                    <a:cubicBezTo>
                      <a:pt x="2367165" y="2244994"/>
                      <a:pt x="2379160" y="2229051"/>
                      <a:pt x="2381246" y="2215357"/>
                    </a:cubicBezTo>
                    <a:close/>
                    <a:moveTo>
                      <a:pt x="2752973" y="2180493"/>
                    </a:moveTo>
                    <a:cubicBezTo>
                      <a:pt x="2762440" y="2181250"/>
                      <a:pt x="2770590" y="2183663"/>
                      <a:pt x="2776918" y="2187805"/>
                    </a:cubicBezTo>
                    <a:cubicBezTo>
                      <a:pt x="2780534" y="2190171"/>
                      <a:pt x="2783556" y="2193102"/>
                      <a:pt x="2785889" y="2196611"/>
                    </a:cubicBezTo>
                    <a:lnTo>
                      <a:pt x="2786490" y="2199775"/>
                    </a:lnTo>
                    <a:cubicBezTo>
                      <a:pt x="2754099" y="2193905"/>
                      <a:pt x="2706199" y="2208138"/>
                      <a:pt x="2660457" y="2238560"/>
                    </a:cubicBezTo>
                    <a:cubicBezTo>
                      <a:pt x="2614714" y="2268984"/>
                      <a:pt x="2583071" y="2307655"/>
                      <a:pt x="2575959" y="2339797"/>
                    </a:cubicBezTo>
                    <a:cubicBezTo>
                      <a:pt x="2574489" y="2339749"/>
                      <a:pt x="2573858" y="2338904"/>
                      <a:pt x="2573273" y="2338020"/>
                    </a:cubicBezTo>
                    <a:cubicBezTo>
                      <a:pt x="2554603" y="2309954"/>
                      <a:pt x="2587067" y="2255543"/>
                      <a:pt x="2645779" y="2216495"/>
                    </a:cubicBezTo>
                    <a:cubicBezTo>
                      <a:pt x="2684310" y="2190868"/>
                      <a:pt x="2724571" y="2178224"/>
                      <a:pt x="2752973" y="2180493"/>
                    </a:cubicBezTo>
                    <a:close/>
                    <a:moveTo>
                      <a:pt x="2316946" y="2151428"/>
                    </a:moveTo>
                    <a:cubicBezTo>
                      <a:pt x="2326425" y="2149937"/>
                      <a:pt x="2334762" y="2151152"/>
                      <a:pt x="2340302" y="2155202"/>
                    </a:cubicBezTo>
                    <a:cubicBezTo>
                      <a:pt x="2341885" y="2156359"/>
                      <a:pt x="2343239" y="2157748"/>
                      <a:pt x="2344327" y="2159371"/>
                    </a:cubicBezTo>
                    <a:lnTo>
                      <a:pt x="2344683" y="2160788"/>
                    </a:lnTo>
                    <a:cubicBezTo>
                      <a:pt x="2331020" y="2157204"/>
                      <a:pt x="2311580" y="2162038"/>
                      <a:pt x="2293580" y="2174099"/>
                    </a:cubicBezTo>
                    <a:cubicBezTo>
                      <a:pt x="2275579" y="2186160"/>
                      <a:pt x="2263717" y="2202301"/>
                      <a:pt x="2261837" y="2216303"/>
                    </a:cubicBezTo>
                    <a:cubicBezTo>
                      <a:pt x="2261224" y="2216236"/>
                      <a:pt x="2260934" y="2215842"/>
                      <a:pt x="2260660" y="2215433"/>
                    </a:cubicBezTo>
                    <a:cubicBezTo>
                      <a:pt x="2251958" y="2202448"/>
                      <a:pt x="2263634" y="2179371"/>
                      <a:pt x="2286738" y="2163890"/>
                    </a:cubicBezTo>
                    <a:cubicBezTo>
                      <a:pt x="2296846" y="2157117"/>
                      <a:pt x="2307467" y="2152920"/>
                      <a:pt x="2316946" y="2151428"/>
                    </a:cubicBezTo>
                    <a:close/>
                    <a:moveTo>
                      <a:pt x="2284376" y="2122523"/>
                    </a:moveTo>
                    <a:cubicBezTo>
                      <a:pt x="2295881" y="2120583"/>
                      <a:pt x="2305648" y="2121688"/>
                      <a:pt x="2311687" y="2126032"/>
                    </a:cubicBezTo>
                    <a:cubicBezTo>
                      <a:pt x="2313413" y="2127273"/>
                      <a:pt x="2314834" y="2128779"/>
                      <a:pt x="2315904" y="2130553"/>
                    </a:cubicBezTo>
                    <a:lnTo>
                      <a:pt x="2316131" y="2132121"/>
                    </a:lnTo>
                    <a:cubicBezTo>
                      <a:pt x="2300343" y="2128534"/>
                      <a:pt x="2276503" y="2134488"/>
                      <a:pt x="2253370" y="2148442"/>
                    </a:cubicBezTo>
                    <a:cubicBezTo>
                      <a:pt x="2230238" y="2162397"/>
                      <a:pt x="2213852" y="2180710"/>
                      <a:pt x="2209661" y="2196347"/>
                    </a:cubicBezTo>
                    <a:cubicBezTo>
                      <a:pt x="2208941" y="2196291"/>
                      <a:pt x="2208649" y="2195862"/>
                      <a:pt x="2208380" y="2195416"/>
                    </a:cubicBezTo>
                    <a:cubicBezTo>
                      <a:pt x="2199817" y="2181221"/>
                      <a:pt x="2216946" y="2155194"/>
                      <a:pt x="2246639" y="2137284"/>
                    </a:cubicBezTo>
                    <a:cubicBezTo>
                      <a:pt x="2259628" y="2129448"/>
                      <a:pt x="2272871" y="2124462"/>
                      <a:pt x="2284376" y="2122523"/>
                    </a:cubicBezTo>
                    <a:close/>
                    <a:moveTo>
                      <a:pt x="2039494" y="2110580"/>
                    </a:moveTo>
                    <a:cubicBezTo>
                      <a:pt x="2043726" y="2110812"/>
                      <a:pt x="2048312" y="2112178"/>
                      <a:pt x="2052975" y="2114538"/>
                    </a:cubicBezTo>
                    <a:cubicBezTo>
                      <a:pt x="2057639" y="2116897"/>
                      <a:pt x="2062381" y="2120251"/>
                      <a:pt x="2066925" y="2124458"/>
                    </a:cubicBezTo>
                    <a:cubicBezTo>
                      <a:pt x="2071468" y="2128666"/>
                      <a:pt x="2075814" y="2133727"/>
                      <a:pt x="2079684" y="2139503"/>
                    </a:cubicBezTo>
                    <a:cubicBezTo>
                      <a:pt x="2092650" y="2158854"/>
                      <a:pt x="2096175" y="2180084"/>
                      <a:pt x="2089186" y="2191487"/>
                    </a:cubicBezTo>
                    <a:cubicBezTo>
                      <a:pt x="2110452" y="2192551"/>
                      <a:pt x="2130859" y="2203421"/>
                      <a:pt x="2143627" y="2222474"/>
                    </a:cubicBezTo>
                    <a:cubicBezTo>
                      <a:pt x="2150824" y="2233216"/>
                      <a:pt x="2154692" y="2245214"/>
                      <a:pt x="2154323" y="2257326"/>
                    </a:cubicBezTo>
                    <a:cubicBezTo>
                      <a:pt x="2158025" y="2242717"/>
                      <a:pt x="2167394" y="2229905"/>
                      <a:pt x="2180839" y="2220896"/>
                    </a:cubicBezTo>
                    <a:cubicBezTo>
                      <a:pt x="2205209" y="2204566"/>
                      <a:pt x="2236048" y="2205371"/>
                      <a:pt x="2259129" y="2220504"/>
                    </a:cubicBezTo>
                    <a:cubicBezTo>
                      <a:pt x="2266823" y="2225548"/>
                      <a:pt x="2273656" y="2232183"/>
                      <a:pt x="2279098" y="2240307"/>
                    </a:cubicBezTo>
                    <a:lnTo>
                      <a:pt x="2281065" y="2243996"/>
                    </a:lnTo>
                    <a:cubicBezTo>
                      <a:pt x="2288465" y="2233327"/>
                      <a:pt x="2302318" y="2220512"/>
                      <a:pt x="2319654" y="2208895"/>
                    </a:cubicBezTo>
                    <a:cubicBezTo>
                      <a:pt x="2338580" y="2196214"/>
                      <a:pt x="2357248" y="2187914"/>
                      <a:pt x="2370240" y="2185662"/>
                    </a:cubicBezTo>
                    <a:cubicBezTo>
                      <a:pt x="2363024" y="2196533"/>
                      <a:pt x="2348705" y="2209989"/>
                      <a:pt x="2330576" y="2222136"/>
                    </a:cubicBezTo>
                    <a:cubicBezTo>
                      <a:pt x="2312419" y="2234304"/>
                      <a:pt x="2294498" y="2242438"/>
                      <a:pt x="2281578" y="2244957"/>
                    </a:cubicBezTo>
                    <a:cubicBezTo>
                      <a:pt x="2300034" y="2276740"/>
                      <a:pt x="2290708" y="2317779"/>
                      <a:pt x="2259687" y="2338566"/>
                    </a:cubicBezTo>
                    <a:cubicBezTo>
                      <a:pt x="2247778" y="2346547"/>
                      <a:pt x="2234324" y="2350434"/>
                      <a:pt x="2220972" y="2349252"/>
                    </a:cubicBezTo>
                    <a:cubicBezTo>
                      <a:pt x="2229251" y="2354170"/>
                      <a:pt x="2236481" y="2361048"/>
                      <a:pt x="2242186" y="2369563"/>
                    </a:cubicBezTo>
                    <a:cubicBezTo>
                      <a:pt x="2263958" y="2402057"/>
                      <a:pt x="2255269" y="2446048"/>
                      <a:pt x="2222775" y="2467822"/>
                    </a:cubicBezTo>
                    <a:cubicBezTo>
                      <a:pt x="2198431" y="2484133"/>
                      <a:pt x="2167635" y="2483348"/>
                      <a:pt x="2144567" y="2468257"/>
                    </a:cubicBezTo>
                    <a:cubicBezTo>
                      <a:pt x="2139532" y="2485493"/>
                      <a:pt x="2144959" y="2509397"/>
                      <a:pt x="2159583" y="2531222"/>
                    </a:cubicBezTo>
                    <a:cubicBezTo>
                      <a:pt x="2174361" y="2553277"/>
                      <a:pt x="2194672" y="2567452"/>
                      <a:pt x="2212659" y="2569198"/>
                    </a:cubicBezTo>
                    <a:lnTo>
                      <a:pt x="2211486" y="2570711"/>
                    </a:lnTo>
                    <a:cubicBezTo>
                      <a:pt x="2194347" y="2582197"/>
                      <a:pt x="2165077" y="2568558"/>
                      <a:pt x="2146110" y="2540251"/>
                    </a:cubicBezTo>
                    <a:cubicBezTo>
                      <a:pt x="2127142" y="2511945"/>
                      <a:pt x="2125659" y="2479687"/>
                      <a:pt x="2142798" y="2468203"/>
                    </a:cubicBezTo>
                    <a:cubicBezTo>
                      <a:pt x="2143178" y="2467948"/>
                      <a:pt x="2143563" y="2467707"/>
                      <a:pt x="2144046" y="2467860"/>
                    </a:cubicBezTo>
                    <a:cubicBezTo>
                      <a:pt x="2136514" y="2462900"/>
                      <a:pt x="2129848" y="2456369"/>
                      <a:pt x="2124515" y="2448411"/>
                    </a:cubicBezTo>
                    <a:lnTo>
                      <a:pt x="2114625" y="2424428"/>
                    </a:lnTo>
                    <a:cubicBezTo>
                      <a:pt x="2110343" y="2435683"/>
                      <a:pt x="2102236" y="2445234"/>
                      <a:pt x="2091562" y="2452388"/>
                    </a:cubicBezTo>
                    <a:cubicBezTo>
                      <a:pt x="2085054" y="2456749"/>
                      <a:pt x="2078085" y="2459888"/>
                      <a:pt x="2070838" y="2461540"/>
                    </a:cubicBezTo>
                    <a:cubicBezTo>
                      <a:pt x="2082522" y="2476929"/>
                      <a:pt x="2074040" y="2506184"/>
                      <a:pt x="2050922" y="2528732"/>
                    </a:cubicBezTo>
                    <a:cubicBezTo>
                      <a:pt x="2026528" y="2552523"/>
                      <a:pt x="1995077" y="2559837"/>
                      <a:pt x="1980672" y="2545068"/>
                    </a:cubicBezTo>
                    <a:cubicBezTo>
                      <a:pt x="1980219" y="2544603"/>
                      <a:pt x="1979788" y="2544122"/>
                      <a:pt x="1979837" y="2543344"/>
                    </a:cubicBezTo>
                    <a:cubicBezTo>
                      <a:pt x="1997797" y="2545342"/>
                      <a:pt x="2020594" y="2535656"/>
                      <a:pt x="2039597" y="2517121"/>
                    </a:cubicBezTo>
                    <a:cubicBezTo>
                      <a:pt x="2056994" y="2500154"/>
                      <a:pt x="2067056" y="2479828"/>
                      <a:pt x="2066978" y="2462689"/>
                    </a:cubicBezTo>
                    <a:cubicBezTo>
                      <a:pt x="2052556" y="2465914"/>
                      <a:pt x="2037542" y="2464370"/>
                      <a:pt x="2024180" y="2458503"/>
                    </a:cubicBezTo>
                    <a:cubicBezTo>
                      <a:pt x="2031561" y="2471030"/>
                      <a:pt x="2019670" y="2492875"/>
                      <a:pt x="1997237" y="2507906"/>
                    </a:cubicBezTo>
                    <a:cubicBezTo>
                      <a:pt x="1974134" y="2523389"/>
                      <a:pt x="1948596" y="2525780"/>
                      <a:pt x="1940199" y="2513247"/>
                    </a:cubicBezTo>
                    <a:cubicBezTo>
                      <a:pt x="1939935" y="2512853"/>
                      <a:pt x="1939691" y="2512449"/>
                      <a:pt x="1939870" y="2511869"/>
                    </a:cubicBezTo>
                    <a:cubicBezTo>
                      <a:pt x="1953328" y="2515147"/>
                      <a:pt x="1972635" y="2510116"/>
                      <a:pt x="1990636" y="2498055"/>
                    </a:cubicBezTo>
                    <a:cubicBezTo>
                      <a:pt x="2008106" y="2486348"/>
                      <a:pt x="2019919" y="2470984"/>
                      <a:pt x="2022342" y="2457538"/>
                    </a:cubicBezTo>
                    <a:cubicBezTo>
                      <a:pt x="2010882" y="2452491"/>
                      <a:pt x="2000782" y="2444138"/>
                      <a:pt x="1993303" y="2432977"/>
                    </a:cubicBezTo>
                    <a:cubicBezTo>
                      <a:pt x="1986744" y="2423189"/>
                      <a:pt x="1982950" y="2412357"/>
                      <a:pt x="1982058" y="2401368"/>
                    </a:cubicBezTo>
                    <a:cubicBezTo>
                      <a:pt x="1968808" y="2399174"/>
                      <a:pt x="1951333" y="2404169"/>
                      <a:pt x="1935036" y="2415089"/>
                    </a:cubicBezTo>
                    <a:cubicBezTo>
                      <a:pt x="1917038" y="2427150"/>
                      <a:pt x="1905175" y="2443291"/>
                      <a:pt x="1903295" y="2457292"/>
                    </a:cubicBezTo>
                    <a:cubicBezTo>
                      <a:pt x="1902682" y="2457225"/>
                      <a:pt x="1902392" y="2456832"/>
                      <a:pt x="1902118" y="2456424"/>
                    </a:cubicBezTo>
                    <a:cubicBezTo>
                      <a:pt x="1893417" y="2443438"/>
                      <a:pt x="1905092" y="2420361"/>
                      <a:pt x="1928196" y="2404880"/>
                    </a:cubicBezTo>
                    <a:cubicBezTo>
                      <a:pt x="1948313" y="2391399"/>
                      <a:pt x="1970463" y="2388124"/>
                      <a:pt x="1981568" y="2396118"/>
                    </a:cubicBezTo>
                    <a:cubicBezTo>
                      <a:pt x="1980515" y="2372442"/>
                      <a:pt x="1991580" y="2348880"/>
                      <a:pt x="2012715" y="2334717"/>
                    </a:cubicBezTo>
                    <a:cubicBezTo>
                      <a:pt x="2025121" y="2326405"/>
                      <a:pt x="2039202" y="2322534"/>
                      <a:pt x="2053065" y="2324036"/>
                    </a:cubicBezTo>
                    <a:cubicBezTo>
                      <a:pt x="2042167" y="2319682"/>
                      <a:pt x="2032924" y="2311721"/>
                      <a:pt x="2025956" y="2301322"/>
                    </a:cubicBezTo>
                    <a:cubicBezTo>
                      <a:pt x="2022504" y="2296172"/>
                      <a:pt x="2019818" y="2290732"/>
                      <a:pt x="2018129" y="2285049"/>
                    </a:cubicBezTo>
                    <a:cubicBezTo>
                      <a:pt x="2001902" y="2291998"/>
                      <a:pt x="1976138" y="2283051"/>
                      <a:pt x="1955819" y="2262219"/>
                    </a:cubicBezTo>
                    <a:cubicBezTo>
                      <a:pt x="1932028" y="2237825"/>
                      <a:pt x="1924714" y="2206373"/>
                      <a:pt x="1939484" y="2191968"/>
                    </a:cubicBezTo>
                    <a:cubicBezTo>
                      <a:pt x="1939948" y="2191515"/>
                      <a:pt x="1940428" y="2191085"/>
                      <a:pt x="1941208" y="2191133"/>
                    </a:cubicBezTo>
                    <a:cubicBezTo>
                      <a:pt x="1939209" y="2209092"/>
                      <a:pt x="1948897" y="2231889"/>
                      <a:pt x="1967430" y="2250894"/>
                    </a:cubicBezTo>
                    <a:cubicBezTo>
                      <a:pt x="1982480" y="2266326"/>
                      <a:pt x="2000175" y="2275986"/>
                      <a:pt x="2015989" y="2277861"/>
                    </a:cubicBezTo>
                    <a:cubicBezTo>
                      <a:pt x="2012624" y="2264287"/>
                      <a:pt x="2013620" y="2250109"/>
                      <a:pt x="2018573" y="2237268"/>
                    </a:cubicBezTo>
                    <a:cubicBezTo>
                      <a:pt x="2005885" y="2238237"/>
                      <a:pt x="1988981" y="2226931"/>
                      <a:pt x="1976658" y="2208539"/>
                    </a:cubicBezTo>
                    <a:cubicBezTo>
                      <a:pt x="1961176" y="2185436"/>
                      <a:pt x="1958787" y="2159897"/>
                      <a:pt x="1971317" y="2151501"/>
                    </a:cubicBezTo>
                    <a:cubicBezTo>
                      <a:pt x="1971712" y="2151237"/>
                      <a:pt x="1972116" y="2150993"/>
                      <a:pt x="1972696" y="2151172"/>
                    </a:cubicBezTo>
                    <a:cubicBezTo>
                      <a:pt x="1969419" y="2164631"/>
                      <a:pt x="1974449" y="2183937"/>
                      <a:pt x="1986512" y="2201936"/>
                    </a:cubicBezTo>
                    <a:cubicBezTo>
                      <a:pt x="1996471" y="2216801"/>
                      <a:pt x="2009078" y="2227571"/>
                      <a:pt x="2021000" y="2231732"/>
                    </a:cubicBezTo>
                    <a:cubicBezTo>
                      <a:pt x="2025768" y="2220995"/>
                      <a:pt x="2033483" y="2211490"/>
                      <a:pt x="2043783" y="2204373"/>
                    </a:cubicBezTo>
                    <a:cubicBezTo>
                      <a:pt x="2033509" y="2196751"/>
                      <a:pt x="2021618" y="2183599"/>
                      <a:pt x="2010770" y="2167412"/>
                    </a:cubicBezTo>
                    <a:cubicBezTo>
                      <a:pt x="1998089" y="2148486"/>
                      <a:pt x="1989790" y="2129819"/>
                      <a:pt x="1987537" y="2116826"/>
                    </a:cubicBezTo>
                    <a:cubicBezTo>
                      <a:pt x="1990255" y="2118630"/>
                      <a:pt x="1993135" y="2120878"/>
                      <a:pt x="1996115" y="2123519"/>
                    </a:cubicBezTo>
                    <a:cubicBezTo>
                      <a:pt x="2005055" y="2131440"/>
                      <a:pt x="2014902" y="2142894"/>
                      <a:pt x="2024012" y="2156489"/>
                    </a:cubicBezTo>
                    <a:cubicBezTo>
                      <a:pt x="2035308" y="2173349"/>
                      <a:pt x="2043129" y="2190005"/>
                      <a:pt x="2046097" y="2202674"/>
                    </a:cubicBezTo>
                    <a:cubicBezTo>
                      <a:pt x="2057595" y="2195064"/>
                      <a:pt x="2070543" y="2191320"/>
                      <a:pt x="2083411" y="2191217"/>
                    </a:cubicBezTo>
                    <a:cubicBezTo>
                      <a:pt x="2084838" y="2178250"/>
                      <a:pt x="2079809" y="2161769"/>
                      <a:pt x="2069474" y="2146345"/>
                    </a:cubicBezTo>
                    <a:cubicBezTo>
                      <a:pt x="2057413" y="2128344"/>
                      <a:pt x="2041271" y="2116481"/>
                      <a:pt x="2027271" y="2114603"/>
                    </a:cubicBezTo>
                    <a:cubicBezTo>
                      <a:pt x="2027337" y="2113989"/>
                      <a:pt x="2027730" y="2113699"/>
                      <a:pt x="2028139" y="2113425"/>
                    </a:cubicBezTo>
                    <a:cubicBezTo>
                      <a:pt x="2031385" y="2111250"/>
                      <a:pt x="2035263" y="2110348"/>
                      <a:pt x="2039494" y="2110580"/>
                    </a:cubicBezTo>
                    <a:close/>
                    <a:moveTo>
                      <a:pt x="3078775" y="2097636"/>
                    </a:moveTo>
                    <a:cubicBezTo>
                      <a:pt x="3065799" y="2098159"/>
                      <a:pt x="3052834" y="2102430"/>
                      <a:pt x="3041587" y="2110708"/>
                    </a:cubicBezTo>
                    <a:cubicBezTo>
                      <a:pt x="3011594" y="2132781"/>
                      <a:pt x="3005176" y="2174989"/>
                      <a:pt x="3027250" y="2204981"/>
                    </a:cubicBezTo>
                    <a:cubicBezTo>
                      <a:pt x="3049323" y="2234973"/>
                      <a:pt x="3091530" y="2241393"/>
                      <a:pt x="3121521" y="2219320"/>
                    </a:cubicBezTo>
                    <a:cubicBezTo>
                      <a:pt x="3151515" y="2197245"/>
                      <a:pt x="3157934" y="2155038"/>
                      <a:pt x="3135860" y="2125046"/>
                    </a:cubicBezTo>
                    <a:cubicBezTo>
                      <a:pt x="3130342" y="2117547"/>
                      <a:pt x="3123565" y="2111523"/>
                      <a:pt x="3116035" y="2107048"/>
                    </a:cubicBezTo>
                    <a:cubicBezTo>
                      <a:pt x="3104741" y="2100336"/>
                      <a:pt x="3091752" y="2097112"/>
                      <a:pt x="3078775" y="2097636"/>
                    </a:cubicBezTo>
                    <a:close/>
                    <a:moveTo>
                      <a:pt x="2083473" y="2093313"/>
                    </a:moveTo>
                    <a:cubicBezTo>
                      <a:pt x="2088189" y="2094178"/>
                      <a:pt x="2093333" y="2096444"/>
                      <a:pt x="2098594" y="2099906"/>
                    </a:cubicBezTo>
                    <a:cubicBezTo>
                      <a:pt x="2109114" y="2106829"/>
                      <a:pt x="2120098" y="2118535"/>
                      <a:pt x="2129052" y="2133380"/>
                    </a:cubicBezTo>
                    <a:cubicBezTo>
                      <a:pt x="2146965" y="2163073"/>
                      <a:pt x="2149978" y="2194084"/>
                      <a:pt x="2135785" y="2202647"/>
                    </a:cubicBezTo>
                    <a:lnTo>
                      <a:pt x="2134216" y="2202874"/>
                    </a:lnTo>
                    <a:cubicBezTo>
                      <a:pt x="2137801" y="2187087"/>
                      <a:pt x="2131848" y="2163247"/>
                      <a:pt x="2117895" y="2140113"/>
                    </a:cubicBezTo>
                    <a:cubicBezTo>
                      <a:pt x="2103940" y="2116980"/>
                      <a:pt x="2085626" y="2100595"/>
                      <a:pt x="2069989" y="2096404"/>
                    </a:cubicBezTo>
                    <a:cubicBezTo>
                      <a:pt x="2070044" y="2095683"/>
                      <a:pt x="2070474" y="2095391"/>
                      <a:pt x="2070921" y="2095123"/>
                    </a:cubicBezTo>
                    <a:cubicBezTo>
                      <a:pt x="2074469" y="2092982"/>
                      <a:pt x="2078757" y="2092448"/>
                      <a:pt x="2083473" y="2093313"/>
                    </a:cubicBezTo>
                    <a:close/>
                    <a:moveTo>
                      <a:pt x="2063779" y="2082572"/>
                    </a:moveTo>
                    <a:cubicBezTo>
                      <a:pt x="2051985" y="2081393"/>
                      <a:pt x="2039993" y="2081902"/>
                      <a:pt x="2028188" y="2084175"/>
                    </a:cubicBezTo>
                    <a:cubicBezTo>
                      <a:pt x="2012449" y="2087205"/>
                      <a:pt x="1997044" y="2093372"/>
                      <a:pt x="1982890" y="2102855"/>
                    </a:cubicBezTo>
                    <a:cubicBezTo>
                      <a:pt x="1926278" y="2140790"/>
                      <a:pt x="1911136" y="2217436"/>
                      <a:pt x="1949071" y="2274049"/>
                    </a:cubicBezTo>
                    <a:cubicBezTo>
                      <a:pt x="1961211" y="2292166"/>
                      <a:pt x="1977315" y="2306037"/>
                      <a:pt x="1996301" y="2313624"/>
                    </a:cubicBezTo>
                    <a:cubicBezTo>
                      <a:pt x="1972149" y="2311004"/>
                      <a:pt x="1947616" y="2317751"/>
                      <a:pt x="1926002" y="2332233"/>
                    </a:cubicBezTo>
                    <a:cubicBezTo>
                      <a:pt x="1869389" y="2370168"/>
                      <a:pt x="1854248" y="2446813"/>
                      <a:pt x="1892182" y="2503426"/>
                    </a:cubicBezTo>
                    <a:cubicBezTo>
                      <a:pt x="1930117" y="2560039"/>
                      <a:pt x="2006763" y="2575181"/>
                      <a:pt x="2063376" y="2537246"/>
                    </a:cubicBezTo>
                    <a:cubicBezTo>
                      <a:pt x="2081974" y="2524784"/>
                      <a:pt x="2096097" y="2508142"/>
                      <a:pt x="2103556" y="2488532"/>
                    </a:cubicBezTo>
                    <a:lnTo>
                      <a:pt x="2120787" y="2530315"/>
                    </a:lnTo>
                    <a:cubicBezTo>
                      <a:pt x="2158722" y="2586928"/>
                      <a:pt x="2235368" y="2602070"/>
                      <a:pt x="2291980" y="2564135"/>
                    </a:cubicBezTo>
                    <a:cubicBezTo>
                      <a:pt x="2348593" y="2526201"/>
                      <a:pt x="2363735" y="2449555"/>
                      <a:pt x="2325800" y="2392942"/>
                    </a:cubicBezTo>
                    <a:cubicBezTo>
                      <a:pt x="2315861" y="2378109"/>
                      <a:pt x="2303265" y="2366124"/>
                      <a:pt x="2288840" y="2357556"/>
                    </a:cubicBezTo>
                    <a:cubicBezTo>
                      <a:pt x="2312101" y="2359615"/>
                      <a:pt x="2335542" y="2352842"/>
                      <a:pt x="2356292" y="2338938"/>
                    </a:cubicBezTo>
                    <a:cubicBezTo>
                      <a:pt x="2412904" y="2301004"/>
                      <a:pt x="2428046" y="2224358"/>
                      <a:pt x="2390111" y="2167745"/>
                    </a:cubicBezTo>
                    <a:cubicBezTo>
                      <a:pt x="2380627" y="2153592"/>
                      <a:pt x="2368725" y="2142031"/>
                      <a:pt x="2355320" y="2133242"/>
                    </a:cubicBezTo>
                    <a:cubicBezTo>
                      <a:pt x="2315106" y="2106878"/>
                      <a:pt x="2261378" y="2105474"/>
                      <a:pt x="2218918" y="2133925"/>
                    </a:cubicBezTo>
                    <a:cubicBezTo>
                      <a:pt x="2195494" y="2149621"/>
                      <a:pt x="2179170" y="2171943"/>
                      <a:pt x="2172720" y="2197396"/>
                    </a:cubicBezTo>
                    <a:cubicBezTo>
                      <a:pt x="2173363" y="2176294"/>
                      <a:pt x="2166624" y="2155391"/>
                      <a:pt x="2154083" y="2136676"/>
                    </a:cubicBezTo>
                    <a:cubicBezTo>
                      <a:pt x="2132745" y="2104831"/>
                      <a:pt x="2099159" y="2086108"/>
                      <a:pt x="2063779" y="2082572"/>
                    </a:cubicBezTo>
                    <a:close/>
                    <a:moveTo>
                      <a:pt x="3020562" y="1979001"/>
                    </a:moveTo>
                    <a:cubicBezTo>
                      <a:pt x="3043448" y="1982482"/>
                      <a:pt x="3065006" y="1994693"/>
                      <a:pt x="3079812" y="2014810"/>
                    </a:cubicBezTo>
                    <a:cubicBezTo>
                      <a:pt x="3089603" y="2028109"/>
                      <a:pt x="3095212" y="2043201"/>
                      <a:pt x="3095423" y="2058676"/>
                    </a:cubicBezTo>
                    <a:cubicBezTo>
                      <a:pt x="3099322" y="2039827"/>
                      <a:pt x="3110559" y="2022951"/>
                      <a:pt x="3127205" y="2010700"/>
                    </a:cubicBezTo>
                    <a:cubicBezTo>
                      <a:pt x="3157380" y="1988491"/>
                      <a:pt x="3196773" y="1987783"/>
                      <a:pt x="3227075" y="2005790"/>
                    </a:cubicBezTo>
                    <a:cubicBezTo>
                      <a:pt x="3237176" y="2011792"/>
                      <a:pt x="3246267" y="2019875"/>
                      <a:pt x="3253670" y="2029933"/>
                    </a:cubicBezTo>
                    <a:cubicBezTo>
                      <a:pt x="3283281" y="2070166"/>
                      <a:pt x="3274670" y="2126786"/>
                      <a:pt x="3234437" y="2156398"/>
                    </a:cubicBezTo>
                    <a:cubicBezTo>
                      <a:pt x="3219688" y="2167251"/>
                      <a:pt x="3202742" y="2172970"/>
                      <a:pt x="3185640" y="2172213"/>
                    </a:cubicBezTo>
                    <a:cubicBezTo>
                      <a:pt x="3196483" y="2178024"/>
                      <a:pt x="3206093" y="2186391"/>
                      <a:pt x="3213852" y="2196934"/>
                    </a:cubicBezTo>
                    <a:cubicBezTo>
                      <a:pt x="3243463" y="2237168"/>
                      <a:pt x="3234852" y="2293787"/>
                      <a:pt x="3194619" y="2323399"/>
                    </a:cubicBezTo>
                    <a:cubicBezTo>
                      <a:pt x="3154385" y="2353010"/>
                      <a:pt x="3097766" y="2344399"/>
                      <a:pt x="3068154" y="2304165"/>
                    </a:cubicBezTo>
                    <a:lnTo>
                      <a:pt x="3054185" y="2274122"/>
                    </a:lnTo>
                    <a:cubicBezTo>
                      <a:pt x="3049355" y="2288725"/>
                      <a:pt x="3039549" y="2301371"/>
                      <a:pt x="3026333" y="2311097"/>
                    </a:cubicBezTo>
                    <a:cubicBezTo>
                      <a:pt x="2986096" y="2340708"/>
                      <a:pt x="2929478" y="2332099"/>
                      <a:pt x="2899865" y="2291863"/>
                    </a:cubicBezTo>
                    <a:cubicBezTo>
                      <a:pt x="2870254" y="2251630"/>
                      <a:pt x="2878867" y="2195009"/>
                      <a:pt x="2919099" y="2165399"/>
                    </a:cubicBezTo>
                    <a:cubicBezTo>
                      <a:pt x="2934461" y="2154092"/>
                      <a:pt x="2952209" y="2148359"/>
                      <a:pt x="2969983" y="2149497"/>
                    </a:cubicBezTo>
                    <a:cubicBezTo>
                      <a:pt x="2955833" y="2144555"/>
                      <a:pt x="2943590" y="2134917"/>
                      <a:pt x="2934114" y="2122041"/>
                    </a:cubicBezTo>
                    <a:cubicBezTo>
                      <a:pt x="2904503" y="2081807"/>
                      <a:pt x="2913113" y="2025187"/>
                      <a:pt x="2953347" y="1995576"/>
                    </a:cubicBezTo>
                    <a:cubicBezTo>
                      <a:pt x="2973463" y="1980770"/>
                      <a:pt x="2997677" y="1975520"/>
                      <a:pt x="3020562" y="1979001"/>
                    </a:cubicBezTo>
                    <a:close/>
                    <a:moveTo>
                      <a:pt x="3014993" y="1960658"/>
                    </a:moveTo>
                    <a:cubicBezTo>
                      <a:pt x="2989771" y="1956822"/>
                      <a:pt x="2963085" y="1962608"/>
                      <a:pt x="2940914" y="1978926"/>
                    </a:cubicBezTo>
                    <a:cubicBezTo>
                      <a:pt x="2896574" y="2011559"/>
                      <a:pt x="2887081" y="2073961"/>
                      <a:pt x="2919715" y="2118302"/>
                    </a:cubicBezTo>
                    <a:cubicBezTo>
                      <a:pt x="2930162" y="2132492"/>
                      <a:pt x="2943653" y="2143114"/>
                      <a:pt x="2959249" y="2148561"/>
                    </a:cubicBezTo>
                    <a:cubicBezTo>
                      <a:pt x="2939661" y="2147308"/>
                      <a:pt x="2920102" y="2153628"/>
                      <a:pt x="2903173" y="2166087"/>
                    </a:cubicBezTo>
                    <a:cubicBezTo>
                      <a:pt x="2858830" y="2198720"/>
                      <a:pt x="2849341" y="2261122"/>
                      <a:pt x="2881974" y="2305463"/>
                    </a:cubicBezTo>
                    <a:cubicBezTo>
                      <a:pt x="2914610" y="2349805"/>
                      <a:pt x="2977011" y="2359295"/>
                      <a:pt x="3021352" y="2326660"/>
                    </a:cubicBezTo>
                    <a:cubicBezTo>
                      <a:pt x="3035919" y="2315940"/>
                      <a:pt x="3046725" y="2302004"/>
                      <a:pt x="3052045" y="2285911"/>
                    </a:cubicBezTo>
                    <a:lnTo>
                      <a:pt x="3067442" y="2319022"/>
                    </a:lnTo>
                    <a:cubicBezTo>
                      <a:pt x="3100078" y="2363361"/>
                      <a:pt x="3162480" y="2372853"/>
                      <a:pt x="3206820" y="2340220"/>
                    </a:cubicBezTo>
                    <a:cubicBezTo>
                      <a:pt x="3251162" y="2307585"/>
                      <a:pt x="3260652" y="2245184"/>
                      <a:pt x="3228019" y="2200840"/>
                    </a:cubicBezTo>
                    <a:cubicBezTo>
                      <a:pt x="3219468" y="2189221"/>
                      <a:pt x="3208874" y="2179999"/>
                      <a:pt x="3196925" y="2173595"/>
                    </a:cubicBezTo>
                    <a:cubicBezTo>
                      <a:pt x="3215773" y="2174431"/>
                      <a:pt x="3234452" y="2168128"/>
                      <a:pt x="3250703" y="2156168"/>
                    </a:cubicBezTo>
                    <a:cubicBezTo>
                      <a:pt x="3295045" y="2123533"/>
                      <a:pt x="3304536" y="2061131"/>
                      <a:pt x="3271903" y="2016791"/>
                    </a:cubicBezTo>
                    <a:cubicBezTo>
                      <a:pt x="3263743" y="2005705"/>
                      <a:pt x="3253724" y="1996797"/>
                      <a:pt x="3242591" y="1990182"/>
                    </a:cubicBezTo>
                    <a:cubicBezTo>
                      <a:pt x="3209193" y="1970335"/>
                      <a:pt x="3165779" y="1971116"/>
                      <a:pt x="3132524" y="1995591"/>
                    </a:cubicBezTo>
                    <a:cubicBezTo>
                      <a:pt x="3114178" y="2009093"/>
                      <a:pt x="3101795" y="2027694"/>
                      <a:pt x="3097497" y="2048466"/>
                    </a:cubicBezTo>
                    <a:cubicBezTo>
                      <a:pt x="3097264" y="2031410"/>
                      <a:pt x="3091082" y="2014781"/>
                      <a:pt x="3080292" y="2000123"/>
                    </a:cubicBezTo>
                    <a:cubicBezTo>
                      <a:pt x="3063974" y="1977952"/>
                      <a:pt x="3040215" y="1964494"/>
                      <a:pt x="3014993" y="1960658"/>
                    </a:cubicBezTo>
                    <a:close/>
                    <a:moveTo>
                      <a:pt x="3589754" y="1939363"/>
                    </a:moveTo>
                    <a:lnTo>
                      <a:pt x="3593293" y="1940994"/>
                    </a:lnTo>
                    <a:cubicBezTo>
                      <a:pt x="3623879" y="1969707"/>
                      <a:pt x="3610233" y="2033937"/>
                      <a:pt x="3562810" y="2084456"/>
                    </a:cubicBezTo>
                    <a:cubicBezTo>
                      <a:pt x="3515388" y="2134976"/>
                      <a:pt x="3452151" y="2152654"/>
                      <a:pt x="3421563" y="2123942"/>
                    </a:cubicBezTo>
                    <a:cubicBezTo>
                      <a:pt x="3420599" y="2123039"/>
                      <a:pt x="3419684" y="2122101"/>
                      <a:pt x="3419713" y="2120515"/>
                    </a:cubicBezTo>
                    <a:cubicBezTo>
                      <a:pt x="3456377" y="2122963"/>
                      <a:pt x="3501819" y="2101243"/>
                      <a:pt x="3538764" y="2061883"/>
                    </a:cubicBezTo>
                    <a:cubicBezTo>
                      <a:pt x="3575710" y="2022523"/>
                      <a:pt x="3594515" y="1975802"/>
                      <a:pt x="3589754" y="1939363"/>
                    </a:cubicBezTo>
                    <a:close/>
                    <a:moveTo>
                      <a:pt x="3565978" y="1890622"/>
                    </a:moveTo>
                    <a:lnTo>
                      <a:pt x="3568389" y="1892201"/>
                    </a:lnTo>
                    <a:cubicBezTo>
                      <a:pt x="3586571" y="1916908"/>
                      <a:pt x="3564387" y="1964110"/>
                      <a:pt x="3518839" y="1997633"/>
                    </a:cubicBezTo>
                    <a:cubicBezTo>
                      <a:pt x="3473292" y="2031155"/>
                      <a:pt x="3421628" y="2038304"/>
                      <a:pt x="3403444" y="2013596"/>
                    </a:cubicBezTo>
                    <a:cubicBezTo>
                      <a:pt x="3402873" y="2012818"/>
                      <a:pt x="3402343" y="2012021"/>
                      <a:pt x="3402655" y="2010825"/>
                    </a:cubicBezTo>
                    <a:cubicBezTo>
                      <a:pt x="3430290" y="2016278"/>
                      <a:pt x="3469061" y="2004326"/>
                      <a:pt x="3504545" y="1978209"/>
                    </a:cubicBezTo>
                    <a:cubicBezTo>
                      <a:pt x="3540031" y="1952093"/>
                      <a:pt x="3562967" y="1918628"/>
                      <a:pt x="3565978" y="1890622"/>
                    </a:cubicBezTo>
                    <a:close/>
                    <a:moveTo>
                      <a:pt x="3873049" y="1870257"/>
                    </a:moveTo>
                    <a:cubicBezTo>
                      <a:pt x="3869377" y="1882778"/>
                      <a:pt x="3859685" y="1899871"/>
                      <a:pt x="3845969" y="1916841"/>
                    </a:cubicBezTo>
                    <a:cubicBezTo>
                      <a:pt x="3831649" y="1934559"/>
                      <a:pt x="3816277" y="1948015"/>
                      <a:pt x="3804535" y="1954014"/>
                    </a:cubicBezTo>
                    <a:cubicBezTo>
                      <a:pt x="3808208" y="1941493"/>
                      <a:pt x="3817899" y="1924399"/>
                      <a:pt x="3831615" y="1907429"/>
                    </a:cubicBezTo>
                    <a:cubicBezTo>
                      <a:pt x="3845935" y="1889712"/>
                      <a:pt x="3861307" y="1876255"/>
                      <a:pt x="3873049" y="1870257"/>
                    </a:cubicBezTo>
                    <a:close/>
                    <a:moveTo>
                      <a:pt x="4080876" y="1853389"/>
                    </a:moveTo>
                    <a:cubicBezTo>
                      <a:pt x="4081732" y="1867215"/>
                      <a:pt x="4092255" y="1884164"/>
                      <a:pt x="4109106" y="1897785"/>
                    </a:cubicBezTo>
                    <a:cubicBezTo>
                      <a:pt x="4125958" y="1911406"/>
                      <a:pt x="4144739" y="1918140"/>
                      <a:pt x="4158436" y="1916077"/>
                    </a:cubicBezTo>
                    <a:lnTo>
                      <a:pt x="4157985" y="1917420"/>
                    </a:lnTo>
                    <a:cubicBezTo>
                      <a:pt x="4148503" y="1929153"/>
                      <a:pt x="4123281" y="1924491"/>
                      <a:pt x="4101652" y="1907009"/>
                    </a:cubicBezTo>
                    <a:cubicBezTo>
                      <a:pt x="4080021" y="1889527"/>
                      <a:pt x="4070175" y="1865843"/>
                      <a:pt x="4079657" y="1854110"/>
                    </a:cubicBezTo>
                    <a:cubicBezTo>
                      <a:pt x="4079955" y="1853742"/>
                      <a:pt x="4080270" y="1853389"/>
                      <a:pt x="4080876" y="1853389"/>
                    </a:cubicBezTo>
                    <a:close/>
                    <a:moveTo>
                      <a:pt x="4108150" y="1835023"/>
                    </a:moveTo>
                    <a:cubicBezTo>
                      <a:pt x="4111280" y="1835941"/>
                      <a:pt x="4114696" y="1837236"/>
                      <a:pt x="4118325" y="1838875"/>
                    </a:cubicBezTo>
                    <a:cubicBezTo>
                      <a:pt x="4129210" y="1843793"/>
                      <a:pt x="4142007" y="1851817"/>
                      <a:pt x="4154734" y="1862104"/>
                    </a:cubicBezTo>
                    <a:cubicBezTo>
                      <a:pt x="4172452" y="1876423"/>
                      <a:pt x="4185908" y="1891795"/>
                      <a:pt x="4191906" y="1903537"/>
                    </a:cubicBezTo>
                    <a:cubicBezTo>
                      <a:pt x="4179386" y="1899865"/>
                      <a:pt x="4162293" y="1890173"/>
                      <a:pt x="4145321" y="1876457"/>
                    </a:cubicBezTo>
                    <a:cubicBezTo>
                      <a:pt x="4127604" y="1862137"/>
                      <a:pt x="4114149" y="1846766"/>
                      <a:pt x="4108150" y="1835023"/>
                    </a:cubicBezTo>
                    <a:close/>
                    <a:moveTo>
                      <a:pt x="4141325" y="1790297"/>
                    </a:moveTo>
                    <a:cubicBezTo>
                      <a:pt x="4146480" y="1791169"/>
                      <a:pt x="4152002" y="1792968"/>
                      <a:pt x="4157588" y="1795641"/>
                    </a:cubicBezTo>
                    <a:cubicBezTo>
                      <a:pt x="4163173" y="1798314"/>
                      <a:pt x="4168822" y="1801862"/>
                      <a:pt x="4174230" y="1806233"/>
                    </a:cubicBezTo>
                    <a:cubicBezTo>
                      <a:pt x="4195859" y="1823713"/>
                      <a:pt x="4205428" y="1847741"/>
                      <a:pt x="4195601" y="1859899"/>
                    </a:cubicBezTo>
                    <a:lnTo>
                      <a:pt x="4194353" y="1860659"/>
                    </a:lnTo>
                    <a:cubicBezTo>
                      <a:pt x="4193731" y="1846546"/>
                      <a:pt x="4183356" y="1829410"/>
                      <a:pt x="4166505" y="1815789"/>
                    </a:cubicBezTo>
                    <a:cubicBezTo>
                      <a:pt x="4149653" y="1802170"/>
                      <a:pt x="4130724" y="1795621"/>
                      <a:pt x="4116794" y="1797971"/>
                    </a:cubicBezTo>
                    <a:cubicBezTo>
                      <a:pt x="4116676" y="1797366"/>
                      <a:pt x="4116965" y="1796973"/>
                      <a:pt x="4117275" y="1796590"/>
                    </a:cubicBezTo>
                    <a:cubicBezTo>
                      <a:pt x="4122188" y="1790512"/>
                      <a:pt x="4131019" y="1788552"/>
                      <a:pt x="4141325" y="1790297"/>
                    </a:cubicBezTo>
                    <a:close/>
                    <a:moveTo>
                      <a:pt x="3837241" y="1783915"/>
                    </a:moveTo>
                    <a:cubicBezTo>
                      <a:pt x="3839256" y="1784590"/>
                      <a:pt x="3841059" y="1785607"/>
                      <a:pt x="3842607" y="1786985"/>
                    </a:cubicBezTo>
                    <a:lnTo>
                      <a:pt x="3843288" y="1788415"/>
                    </a:lnTo>
                    <a:cubicBezTo>
                      <a:pt x="3827148" y="1789665"/>
                      <a:pt x="3806139" y="1802413"/>
                      <a:pt x="3788178" y="1822592"/>
                    </a:cubicBezTo>
                    <a:cubicBezTo>
                      <a:pt x="3770215" y="1842772"/>
                      <a:pt x="3759989" y="1865116"/>
                      <a:pt x="3760618" y="1881293"/>
                    </a:cubicBezTo>
                    <a:cubicBezTo>
                      <a:pt x="3759913" y="1881453"/>
                      <a:pt x="3759507" y="1881130"/>
                      <a:pt x="3759118" y="1880782"/>
                    </a:cubicBezTo>
                    <a:cubicBezTo>
                      <a:pt x="3746735" y="1869762"/>
                      <a:pt x="3755387" y="1839829"/>
                      <a:pt x="3778442" y="1813928"/>
                    </a:cubicBezTo>
                    <a:cubicBezTo>
                      <a:pt x="3798615" y="1791263"/>
                      <a:pt x="3823132" y="1779194"/>
                      <a:pt x="3837241" y="1783915"/>
                    </a:cubicBezTo>
                    <a:close/>
                    <a:moveTo>
                      <a:pt x="3456327" y="1764949"/>
                    </a:moveTo>
                    <a:cubicBezTo>
                      <a:pt x="3464431" y="1765860"/>
                      <a:pt x="3471597" y="1768222"/>
                      <a:pt x="3477406" y="1772088"/>
                    </a:cubicBezTo>
                    <a:cubicBezTo>
                      <a:pt x="3480725" y="1774297"/>
                      <a:pt x="3483601" y="1776997"/>
                      <a:pt x="3485956" y="1780197"/>
                    </a:cubicBezTo>
                    <a:lnTo>
                      <a:pt x="3486807" y="1783044"/>
                    </a:lnTo>
                    <a:cubicBezTo>
                      <a:pt x="3458729" y="1776988"/>
                      <a:pt x="3419671" y="1788551"/>
                      <a:pt x="3384185" y="1814667"/>
                    </a:cubicBezTo>
                    <a:cubicBezTo>
                      <a:pt x="3348699" y="1840783"/>
                      <a:pt x="3326048" y="1874637"/>
                      <a:pt x="3323484" y="1903251"/>
                    </a:cubicBezTo>
                    <a:cubicBezTo>
                      <a:pt x="3322233" y="1903170"/>
                      <a:pt x="3321608" y="1902396"/>
                      <a:pt x="3321015" y="1901590"/>
                    </a:cubicBezTo>
                    <a:cubicBezTo>
                      <a:pt x="3302173" y="1875990"/>
                      <a:pt x="3323824" y="1828063"/>
                      <a:pt x="3369371" y="1794541"/>
                    </a:cubicBezTo>
                    <a:cubicBezTo>
                      <a:pt x="3399261" y="1772543"/>
                      <a:pt x="3432015" y="1762215"/>
                      <a:pt x="3456327" y="1764949"/>
                    </a:cubicBezTo>
                    <a:close/>
                    <a:moveTo>
                      <a:pt x="4122000" y="1726898"/>
                    </a:moveTo>
                    <a:cubicBezTo>
                      <a:pt x="4126761" y="1726328"/>
                      <a:pt x="4132345" y="1726969"/>
                      <a:pt x="4138395" y="1728718"/>
                    </a:cubicBezTo>
                    <a:cubicBezTo>
                      <a:pt x="4150491" y="1732214"/>
                      <a:pt x="4164451" y="1740140"/>
                      <a:pt x="4177401" y="1751668"/>
                    </a:cubicBezTo>
                    <a:cubicBezTo>
                      <a:pt x="4203304" y="1774723"/>
                      <a:pt x="4215367" y="1803451"/>
                      <a:pt x="4204345" y="1815833"/>
                    </a:cubicBezTo>
                    <a:lnTo>
                      <a:pt x="4202915" y="1816513"/>
                    </a:lnTo>
                    <a:cubicBezTo>
                      <a:pt x="4201664" y="1800373"/>
                      <a:pt x="4188918" y="1779366"/>
                      <a:pt x="4168737" y="1761403"/>
                    </a:cubicBezTo>
                    <a:cubicBezTo>
                      <a:pt x="4148558" y="1743442"/>
                      <a:pt x="4126213" y="1733214"/>
                      <a:pt x="4110036" y="1733844"/>
                    </a:cubicBezTo>
                    <a:cubicBezTo>
                      <a:pt x="4109876" y="1733139"/>
                      <a:pt x="4110199" y="1732733"/>
                      <a:pt x="4110547" y="1732344"/>
                    </a:cubicBezTo>
                    <a:cubicBezTo>
                      <a:pt x="4113302" y="1729248"/>
                      <a:pt x="4117239" y="1727468"/>
                      <a:pt x="4122000" y="1726898"/>
                    </a:cubicBezTo>
                    <a:close/>
                    <a:moveTo>
                      <a:pt x="2862316" y="1708415"/>
                    </a:moveTo>
                    <a:cubicBezTo>
                      <a:pt x="2870933" y="1708507"/>
                      <a:pt x="2880372" y="1710870"/>
                      <a:pt x="2890058" y="1715246"/>
                    </a:cubicBezTo>
                    <a:cubicBezTo>
                      <a:pt x="2899744" y="1719621"/>
                      <a:pt x="2909678" y="1726008"/>
                      <a:pt x="2919286" y="1734148"/>
                    </a:cubicBezTo>
                    <a:cubicBezTo>
                      <a:pt x="2928893" y="1742288"/>
                      <a:pt x="2938175" y="1752180"/>
                      <a:pt x="2946555" y="1763567"/>
                    </a:cubicBezTo>
                    <a:cubicBezTo>
                      <a:pt x="2974630" y="1801716"/>
                      <a:pt x="2983695" y="1844529"/>
                      <a:pt x="2970520" y="1868320"/>
                    </a:cubicBezTo>
                    <a:cubicBezTo>
                      <a:pt x="3013818" y="1868576"/>
                      <a:pt x="3056249" y="1888827"/>
                      <a:pt x="3083894" y="1926389"/>
                    </a:cubicBezTo>
                    <a:cubicBezTo>
                      <a:pt x="3099480" y="1947565"/>
                      <a:pt x="3108413" y="1971591"/>
                      <a:pt x="3108749" y="1996231"/>
                    </a:cubicBezTo>
                    <a:cubicBezTo>
                      <a:pt x="3114960" y="1966220"/>
                      <a:pt x="3132845" y="1939352"/>
                      <a:pt x="3159350" y="1919845"/>
                    </a:cubicBezTo>
                    <a:cubicBezTo>
                      <a:pt x="3207393" y="1884486"/>
                      <a:pt x="3270114" y="1883357"/>
                      <a:pt x="3318359" y="1912029"/>
                    </a:cubicBezTo>
                    <a:cubicBezTo>
                      <a:pt x="3334443" y="1921585"/>
                      <a:pt x="3348918" y="1934451"/>
                      <a:pt x="3360703" y="1950468"/>
                    </a:cubicBezTo>
                    <a:lnTo>
                      <a:pt x="3365029" y="1957785"/>
                    </a:lnTo>
                    <a:cubicBezTo>
                      <a:pt x="3379105" y="1935448"/>
                      <a:pt x="3406099" y="1908172"/>
                      <a:pt x="3440275" y="1883018"/>
                    </a:cubicBezTo>
                    <a:cubicBezTo>
                      <a:pt x="3477585" y="1855559"/>
                      <a:pt x="3514765" y="1837024"/>
                      <a:pt x="3540956" y="1831284"/>
                    </a:cubicBezTo>
                    <a:cubicBezTo>
                      <a:pt x="3527273" y="1854015"/>
                      <a:pt x="3499389" y="1882636"/>
                      <a:pt x="3463650" y="1908937"/>
                    </a:cubicBezTo>
                    <a:cubicBezTo>
                      <a:pt x="3427855" y="1935285"/>
                      <a:pt x="3392178" y="1953415"/>
                      <a:pt x="3366157" y="1959691"/>
                    </a:cubicBezTo>
                    <a:cubicBezTo>
                      <a:pt x="3406502" y="2022603"/>
                      <a:pt x="3391236" y="2106810"/>
                      <a:pt x="3330080" y="2151821"/>
                    </a:cubicBezTo>
                    <a:cubicBezTo>
                      <a:pt x="3306603" y="2169102"/>
                      <a:pt x="3279620" y="2178205"/>
                      <a:pt x="3252390" y="2177001"/>
                    </a:cubicBezTo>
                    <a:cubicBezTo>
                      <a:pt x="3269649" y="2186249"/>
                      <a:pt x="3284954" y="2199574"/>
                      <a:pt x="3297307" y="2216360"/>
                    </a:cubicBezTo>
                    <a:cubicBezTo>
                      <a:pt x="3344451" y="2280419"/>
                      <a:pt x="3330743" y="2370567"/>
                      <a:pt x="3266685" y="2417712"/>
                    </a:cubicBezTo>
                    <a:cubicBezTo>
                      <a:pt x="3218694" y="2453033"/>
                      <a:pt x="3156062" y="2454198"/>
                      <a:pt x="3107846" y="2425611"/>
                    </a:cubicBezTo>
                    <a:cubicBezTo>
                      <a:pt x="3099163" y="2461077"/>
                      <a:pt x="3112331" y="2509151"/>
                      <a:pt x="3143997" y="2552177"/>
                    </a:cubicBezTo>
                    <a:cubicBezTo>
                      <a:pt x="3175996" y="2595655"/>
                      <a:pt x="3218528" y="2622631"/>
                      <a:pt x="3255225" y="2624565"/>
                    </a:cubicBezTo>
                    <a:lnTo>
                      <a:pt x="3252979" y="2627744"/>
                    </a:lnTo>
                    <a:cubicBezTo>
                      <a:pt x="3219190" y="2652613"/>
                      <a:pt x="3158505" y="2627532"/>
                      <a:pt x="3117435" y="2571727"/>
                    </a:cubicBezTo>
                    <a:cubicBezTo>
                      <a:pt x="3076364" y="2515925"/>
                      <a:pt x="3070459" y="2450526"/>
                      <a:pt x="3104246" y="2425658"/>
                    </a:cubicBezTo>
                    <a:cubicBezTo>
                      <a:pt x="3104995" y="2425108"/>
                      <a:pt x="3105756" y="2424583"/>
                      <a:pt x="3106752" y="2424851"/>
                    </a:cubicBezTo>
                    <a:cubicBezTo>
                      <a:pt x="3091005" y="2415449"/>
                      <a:pt x="3076878" y="2402780"/>
                      <a:pt x="3065331" y="2387091"/>
                    </a:cubicBezTo>
                    <a:lnTo>
                      <a:pt x="3043089" y="2339257"/>
                    </a:lnTo>
                    <a:cubicBezTo>
                      <a:pt x="3035400" y="2362506"/>
                      <a:pt x="3019787" y="2382636"/>
                      <a:pt x="2998744" y="2398127"/>
                    </a:cubicBezTo>
                    <a:cubicBezTo>
                      <a:pt x="2985914" y="2407569"/>
                      <a:pt x="2972037" y="2414570"/>
                      <a:pt x="2957462" y="2418576"/>
                    </a:cubicBezTo>
                    <a:cubicBezTo>
                      <a:pt x="2982580" y="2448790"/>
                      <a:pt x="2967972" y="2508984"/>
                      <a:pt x="2923030" y="2556861"/>
                    </a:cubicBezTo>
                    <a:cubicBezTo>
                      <a:pt x="2875608" y="2607380"/>
                      <a:pt x="2812370" y="2625060"/>
                      <a:pt x="2781781" y="2596348"/>
                    </a:cubicBezTo>
                    <a:cubicBezTo>
                      <a:pt x="2780820" y="2595444"/>
                      <a:pt x="2779902" y="2594507"/>
                      <a:pt x="2779931" y="2592921"/>
                    </a:cubicBezTo>
                    <a:cubicBezTo>
                      <a:pt x="2816596" y="2595369"/>
                      <a:pt x="2862039" y="2573648"/>
                      <a:pt x="2898982" y="2534290"/>
                    </a:cubicBezTo>
                    <a:cubicBezTo>
                      <a:pt x="2932801" y="2498262"/>
                      <a:pt x="2951420" y="2456068"/>
                      <a:pt x="2949726" y="2421257"/>
                    </a:cubicBezTo>
                    <a:cubicBezTo>
                      <a:pt x="2920717" y="2429101"/>
                      <a:pt x="2890076" y="2427311"/>
                      <a:pt x="2862406" y="2416591"/>
                    </a:cubicBezTo>
                    <a:cubicBezTo>
                      <a:pt x="2878524" y="2441376"/>
                      <a:pt x="2856325" y="2486822"/>
                      <a:pt x="2812101" y="2519370"/>
                    </a:cubicBezTo>
                    <a:cubicBezTo>
                      <a:pt x="2766555" y="2552893"/>
                      <a:pt x="2714891" y="2560041"/>
                      <a:pt x="2696708" y="2535335"/>
                    </a:cubicBezTo>
                    <a:cubicBezTo>
                      <a:pt x="2696136" y="2534557"/>
                      <a:pt x="2695605" y="2533758"/>
                      <a:pt x="2695916" y="2532563"/>
                    </a:cubicBezTo>
                    <a:cubicBezTo>
                      <a:pt x="2723551" y="2538016"/>
                      <a:pt x="2762322" y="2526064"/>
                      <a:pt x="2797807" y="2499949"/>
                    </a:cubicBezTo>
                    <a:cubicBezTo>
                      <a:pt x="2832248" y="2474599"/>
                      <a:pt x="2854868" y="2442328"/>
                      <a:pt x="2858585" y="2414796"/>
                    </a:cubicBezTo>
                    <a:cubicBezTo>
                      <a:pt x="2834851" y="2405569"/>
                      <a:pt x="2813584" y="2389506"/>
                      <a:pt x="2797391" y="2367504"/>
                    </a:cubicBezTo>
                    <a:cubicBezTo>
                      <a:pt x="2783189" y="2348207"/>
                      <a:pt x="2774509" y="2326543"/>
                      <a:pt x="2771711" y="2304300"/>
                    </a:cubicBezTo>
                    <a:cubicBezTo>
                      <a:pt x="2744597" y="2301030"/>
                      <a:pt x="2709546" y="2312745"/>
                      <a:pt x="2677418" y="2336389"/>
                    </a:cubicBezTo>
                    <a:cubicBezTo>
                      <a:pt x="2641935" y="2362506"/>
                      <a:pt x="2619284" y="2396359"/>
                      <a:pt x="2616719" y="2424971"/>
                    </a:cubicBezTo>
                    <a:cubicBezTo>
                      <a:pt x="2615469" y="2424890"/>
                      <a:pt x="2614844" y="2424119"/>
                      <a:pt x="2614250" y="2423313"/>
                    </a:cubicBezTo>
                    <a:cubicBezTo>
                      <a:pt x="2595410" y="2397713"/>
                      <a:pt x="2617060" y="2349786"/>
                      <a:pt x="2662607" y="2316264"/>
                    </a:cubicBezTo>
                    <a:cubicBezTo>
                      <a:pt x="2702266" y="2287072"/>
                      <a:pt x="2746969" y="2278433"/>
                      <a:pt x="2770245" y="2293677"/>
                    </a:cubicBezTo>
                    <a:cubicBezTo>
                      <a:pt x="2765983" y="2245673"/>
                      <a:pt x="2786349" y="2196816"/>
                      <a:pt x="2828015" y="2166149"/>
                    </a:cubicBezTo>
                    <a:cubicBezTo>
                      <a:pt x="2852471" y="2148150"/>
                      <a:pt x="2880729" y="2139023"/>
                      <a:pt x="2909026" y="2140832"/>
                    </a:cubicBezTo>
                    <a:cubicBezTo>
                      <a:pt x="2886497" y="2132964"/>
                      <a:pt x="2867005" y="2117621"/>
                      <a:pt x="2851917" y="2097120"/>
                    </a:cubicBezTo>
                    <a:cubicBezTo>
                      <a:pt x="2844444" y="2086966"/>
                      <a:pt x="2838500" y="2076157"/>
                      <a:pt x="2834559" y="2064762"/>
                    </a:cubicBezTo>
                    <a:cubicBezTo>
                      <a:pt x="2802216" y="2080335"/>
                      <a:pt x="2749075" y="2064469"/>
                      <a:pt x="2705929" y="2023972"/>
                    </a:cubicBezTo>
                    <a:cubicBezTo>
                      <a:pt x="2655410" y="1976549"/>
                      <a:pt x="2637731" y="1913311"/>
                      <a:pt x="2666444" y="1882721"/>
                    </a:cubicBezTo>
                    <a:cubicBezTo>
                      <a:pt x="2667347" y="1881761"/>
                      <a:pt x="2668283" y="1880844"/>
                      <a:pt x="2669872" y="1880871"/>
                    </a:cubicBezTo>
                    <a:cubicBezTo>
                      <a:pt x="2667422" y="1917534"/>
                      <a:pt x="2689146" y="1962978"/>
                      <a:pt x="2728501" y="1999924"/>
                    </a:cubicBezTo>
                    <a:cubicBezTo>
                      <a:pt x="2760460" y="2029923"/>
                      <a:pt x="2797272" y="2047961"/>
                      <a:pt x="2829567" y="2050352"/>
                    </a:cubicBezTo>
                    <a:cubicBezTo>
                      <a:pt x="2821514" y="2023078"/>
                      <a:pt x="2822265" y="1994186"/>
                      <a:pt x="2831175" y="1967656"/>
                    </a:cubicBezTo>
                    <a:cubicBezTo>
                      <a:pt x="2805488" y="1970763"/>
                      <a:pt x="2770134" y="1949311"/>
                      <a:pt x="2743450" y="1913052"/>
                    </a:cubicBezTo>
                    <a:cubicBezTo>
                      <a:pt x="2709926" y="1867506"/>
                      <a:pt x="2702783" y="1815839"/>
                      <a:pt x="2727485" y="1797659"/>
                    </a:cubicBezTo>
                    <a:cubicBezTo>
                      <a:pt x="2728262" y="1797087"/>
                      <a:pt x="2729061" y="1796556"/>
                      <a:pt x="2730256" y="1796867"/>
                    </a:cubicBezTo>
                    <a:cubicBezTo>
                      <a:pt x="2724807" y="1824502"/>
                      <a:pt x="2736755" y="1863273"/>
                      <a:pt x="2762875" y="1898756"/>
                    </a:cubicBezTo>
                    <a:cubicBezTo>
                      <a:pt x="2784440" y="1928061"/>
                      <a:pt x="2811017" y="1948809"/>
                      <a:pt x="2835610" y="1956192"/>
                    </a:cubicBezTo>
                    <a:cubicBezTo>
                      <a:pt x="2844332" y="1933953"/>
                      <a:pt x="2859153" y="1913952"/>
                      <a:pt x="2879439" y="1898571"/>
                    </a:cubicBezTo>
                    <a:cubicBezTo>
                      <a:pt x="2857885" y="1884007"/>
                      <a:pt x="2832549" y="1858355"/>
                      <a:pt x="2809059" y="1826444"/>
                    </a:cubicBezTo>
                    <a:cubicBezTo>
                      <a:pt x="2781600" y="1789134"/>
                      <a:pt x="2763067" y="1751956"/>
                      <a:pt x="2757326" y="1725763"/>
                    </a:cubicBezTo>
                    <a:cubicBezTo>
                      <a:pt x="2763009" y="1729184"/>
                      <a:pt x="2769060" y="1733492"/>
                      <a:pt x="2775351" y="1738590"/>
                    </a:cubicBezTo>
                    <a:cubicBezTo>
                      <a:pt x="2794224" y="1753880"/>
                      <a:pt x="2815254" y="1776266"/>
                      <a:pt x="2834980" y="1803068"/>
                    </a:cubicBezTo>
                    <a:cubicBezTo>
                      <a:pt x="2859440" y="1836306"/>
                      <a:pt x="2876822" y="1869440"/>
                      <a:pt x="2883987" y="1894911"/>
                    </a:cubicBezTo>
                    <a:cubicBezTo>
                      <a:pt x="2906664" y="1878421"/>
                      <a:pt x="2932631" y="1869653"/>
                      <a:pt x="2958764" y="1868289"/>
                    </a:cubicBezTo>
                    <a:cubicBezTo>
                      <a:pt x="2960500" y="1841819"/>
                      <a:pt x="2948806" y="1808789"/>
                      <a:pt x="2926427" y="1778382"/>
                    </a:cubicBezTo>
                    <a:cubicBezTo>
                      <a:pt x="2900310" y="1742894"/>
                      <a:pt x="2866454" y="1720244"/>
                      <a:pt x="2837845" y="1717683"/>
                    </a:cubicBezTo>
                    <a:cubicBezTo>
                      <a:pt x="2837925" y="1716430"/>
                      <a:pt x="2838696" y="1715806"/>
                      <a:pt x="2839503" y="1715213"/>
                    </a:cubicBezTo>
                    <a:cubicBezTo>
                      <a:pt x="2845903" y="1710502"/>
                      <a:pt x="2853698" y="1708323"/>
                      <a:pt x="2862316" y="1708415"/>
                    </a:cubicBezTo>
                    <a:close/>
                    <a:moveTo>
                      <a:pt x="3392714" y="1708086"/>
                    </a:moveTo>
                    <a:cubicBezTo>
                      <a:pt x="3402181" y="1708842"/>
                      <a:pt x="3410331" y="1711255"/>
                      <a:pt x="3416660" y="1715396"/>
                    </a:cubicBezTo>
                    <a:cubicBezTo>
                      <a:pt x="3420277" y="1717763"/>
                      <a:pt x="3423298" y="1720694"/>
                      <a:pt x="3425632" y="1724202"/>
                    </a:cubicBezTo>
                    <a:lnTo>
                      <a:pt x="3426234" y="1727368"/>
                    </a:lnTo>
                    <a:cubicBezTo>
                      <a:pt x="3393839" y="1721497"/>
                      <a:pt x="3345942" y="1735729"/>
                      <a:pt x="3300198" y="1766153"/>
                    </a:cubicBezTo>
                    <a:cubicBezTo>
                      <a:pt x="3254456" y="1796575"/>
                      <a:pt x="3222811" y="1835247"/>
                      <a:pt x="3215699" y="1867390"/>
                    </a:cubicBezTo>
                    <a:cubicBezTo>
                      <a:pt x="3214232" y="1867340"/>
                      <a:pt x="3213601" y="1866495"/>
                      <a:pt x="3213014" y="1865613"/>
                    </a:cubicBezTo>
                    <a:cubicBezTo>
                      <a:pt x="3194346" y="1837545"/>
                      <a:pt x="3226809" y="1783134"/>
                      <a:pt x="3285523" y="1744087"/>
                    </a:cubicBezTo>
                    <a:cubicBezTo>
                      <a:pt x="3324052" y="1718460"/>
                      <a:pt x="3364312" y="1705817"/>
                      <a:pt x="3392714" y="1708086"/>
                    </a:cubicBezTo>
                    <a:close/>
                    <a:moveTo>
                      <a:pt x="3988471" y="1703182"/>
                    </a:moveTo>
                    <a:cubicBezTo>
                      <a:pt x="3976051" y="1699616"/>
                      <a:pt x="3962149" y="1703531"/>
                      <a:pt x="3953515" y="1714213"/>
                    </a:cubicBezTo>
                    <a:cubicBezTo>
                      <a:pt x="3942003" y="1728456"/>
                      <a:pt x="3944217" y="1749334"/>
                      <a:pt x="3958460" y="1760846"/>
                    </a:cubicBezTo>
                    <a:cubicBezTo>
                      <a:pt x="3972703" y="1772357"/>
                      <a:pt x="3993581" y="1770144"/>
                      <a:pt x="4005092" y="1755902"/>
                    </a:cubicBezTo>
                    <a:cubicBezTo>
                      <a:pt x="4016604" y="1741658"/>
                      <a:pt x="4014390" y="1720780"/>
                      <a:pt x="4000148" y="1709269"/>
                    </a:cubicBezTo>
                    <a:cubicBezTo>
                      <a:pt x="3996587" y="1706391"/>
                      <a:pt x="3992611" y="1704371"/>
                      <a:pt x="3988471" y="1703182"/>
                    </a:cubicBezTo>
                    <a:close/>
                    <a:moveTo>
                      <a:pt x="2950110" y="1669393"/>
                    </a:moveTo>
                    <a:cubicBezTo>
                      <a:pt x="2959769" y="1670728"/>
                      <a:pt x="2970422" y="1674871"/>
                      <a:pt x="2981419" y="1681432"/>
                    </a:cubicBezTo>
                    <a:cubicBezTo>
                      <a:pt x="3003411" y="1694552"/>
                      <a:pt x="3026776" y="1717347"/>
                      <a:pt x="3046297" y="1746702"/>
                    </a:cubicBezTo>
                    <a:cubicBezTo>
                      <a:pt x="3085350" y="1805415"/>
                      <a:pt x="3094251" y="1868144"/>
                      <a:pt x="3066186" y="1886812"/>
                    </a:cubicBezTo>
                    <a:lnTo>
                      <a:pt x="3063018" y="1887415"/>
                    </a:lnTo>
                    <a:cubicBezTo>
                      <a:pt x="3068887" y="1855023"/>
                      <a:pt x="3054655" y="1807124"/>
                      <a:pt x="3024234" y="1761379"/>
                    </a:cubicBezTo>
                    <a:cubicBezTo>
                      <a:pt x="2993811" y="1715638"/>
                      <a:pt x="2955137" y="1683994"/>
                      <a:pt x="2922994" y="1676881"/>
                    </a:cubicBezTo>
                    <a:cubicBezTo>
                      <a:pt x="2923042" y="1675412"/>
                      <a:pt x="2923889" y="1674780"/>
                      <a:pt x="2924773" y="1674195"/>
                    </a:cubicBezTo>
                    <a:cubicBezTo>
                      <a:pt x="2931790" y="1669528"/>
                      <a:pt x="2940453" y="1668057"/>
                      <a:pt x="2950110" y="1669393"/>
                    </a:cubicBezTo>
                    <a:close/>
                    <a:moveTo>
                      <a:pt x="2885019" y="1649155"/>
                    </a:moveTo>
                    <a:cubicBezTo>
                      <a:pt x="2836730" y="1651103"/>
                      <a:pt x="2788485" y="1666996"/>
                      <a:pt x="2746633" y="1697798"/>
                    </a:cubicBezTo>
                    <a:cubicBezTo>
                      <a:pt x="2635026" y="1779939"/>
                      <a:pt x="2611140" y="1937002"/>
                      <a:pt x="2693281" y="2048609"/>
                    </a:cubicBezTo>
                    <a:cubicBezTo>
                      <a:pt x="2719567" y="2084325"/>
                      <a:pt x="2753527" y="2111060"/>
                      <a:pt x="2792778" y="2124770"/>
                    </a:cubicBezTo>
                    <a:cubicBezTo>
                      <a:pt x="2743478" y="2121614"/>
                      <a:pt x="2694244" y="2137519"/>
                      <a:pt x="2651635" y="2168879"/>
                    </a:cubicBezTo>
                    <a:cubicBezTo>
                      <a:pt x="2540028" y="2251020"/>
                      <a:pt x="2516141" y="2408082"/>
                      <a:pt x="2598282" y="2519689"/>
                    </a:cubicBezTo>
                    <a:cubicBezTo>
                      <a:pt x="2680423" y="2631296"/>
                      <a:pt x="2837485" y="2655184"/>
                      <a:pt x="2949092" y="2573043"/>
                    </a:cubicBezTo>
                    <a:cubicBezTo>
                      <a:pt x="2985758" y="2546058"/>
                      <a:pt x="3012956" y="2510983"/>
                      <a:pt x="3026350" y="2470477"/>
                    </a:cubicBezTo>
                    <a:lnTo>
                      <a:pt x="3065102" y="2553814"/>
                    </a:lnTo>
                    <a:cubicBezTo>
                      <a:pt x="3147243" y="2665420"/>
                      <a:pt x="3304306" y="2689308"/>
                      <a:pt x="3415913" y="2607167"/>
                    </a:cubicBezTo>
                    <a:cubicBezTo>
                      <a:pt x="3527520" y="2525026"/>
                      <a:pt x="3551406" y="2367964"/>
                      <a:pt x="3469265" y="2256357"/>
                    </a:cubicBezTo>
                    <a:cubicBezTo>
                      <a:pt x="3447743" y="2227114"/>
                      <a:pt x="3421080" y="2203896"/>
                      <a:pt x="3391007" y="2187783"/>
                    </a:cubicBezTo>
                    <a:cubicBezTo>
                      <a:pt x="3438448" y="2189882"/>
                      <a:pt x="3485460" y="2174020"/>
                      <a:pt x="3526366" y="2143914"/>
                    </a:cubicBezTo>
                    <a:cubicBezTo>
                      <a:pt x="3637972" y="2061773"/>
                      <a:pt x="3661859" y="1904711"/>
                      <a:pt x="3579718" y="1793104"/>
                    </a:cubicBezTo>
                    <a:cubicBezTo>
                      <a:pt x="3559183" y="1765202"/>
                      <a:pt x="3533965" y="1742782"/>
                      <a:pt x="3505945" y="1726132"/>
                    </a:cubicBezTo>
                    <a:cubicBezTo>
                      <a:pt x="3421887" y="1676179"/>
                      <a:pt x="3312612" y="1678145"/>
                      <a:pt x="3228908" y="1739750"/>
                    </a:cubicBezTo>
                    <a:cubicBezTo>
                      <a:pt x="3182729" y="1773737"/>
                      <a:pt x="3151568" y="1820548"/>
                      <a:pt x="3140748" y="1872833"/>
                    </a:cubicBezTo>
                    <a:cubicBezTo>
                      <a:pt x="3140163" y="1829907"/>
                      <a:pt x="3124598" y="1788047"/>
                      <a:pt x="3097443" y="1751152"/>
                    </a:cubicBezTo>
                    <a:cubicBezTo>
                      <a:pt x="3046105" y="1681398"/>
                      <a:pt x="2965501" y="1645909"/>
                      <a:pt x="2885019" y="1649155"/>
                    </a:cubicBezTo>
                    <a:close/>
                    <a:moveTo>
                      <a:pt x="4028653" y="1641159"/>
                    </a:moveTo>
                    <a:cubicBezTo>
                      <a:pt x="4034207" y="1642754"/>
                      <a:pt x="4039540" y="1645463"/>
                      <a:pt x="4044317" y="1649324"/>
                    </a:cubicBezTo>
                    <a:cubicBezTo>
                      <a:pt x="4063423" y="1664767"/>
                      <a:pt x="4066393" y="1692774"/>
                      <a:pt x="4050950" y="1711880"/>
                    </a:cubicBezTo>
                    <a:cubicBezTo>
                      <a:pt x="4045289" y="1718883"/>
                      <a:pt x="4037942" y="1723718"/>
                      <a:pt x="4029713" y="1725493"/>
                    </a:cubicBezTo>
                    <a:cubicBezTo>
                      <a:pt x="4035595" y="1726904"/>
                      <a:pt x="4041211" y="1729685"/>
                      <a:pt x="4046218" y="1733731"/>
                    </a:cubicBezTo>
                    <a:cubicBezTo>
                      <a:pt x="4065324" y="1749174"/>
                      <a:pt x="4068293" y="1777181"/>
                      <a:pt x="4052851" y="1796287"/>
                    </a:cubicBezTo>
                    <a:cubicBezTo>
                      <a:pt x="4037408" y="1815393"/>
                      <a:pt x="4009401" y="1818363"/>
                      <a:pt x="3990295" y="1802920"/>
                    </a:cubicBezTo>
                    <a:lnTo>
                      <a:pt x="3979901" y="1790373"/>
                    </a:lnTo>
                    <a:cubicBezTo>
                      <a:pt x="3979426" y="1797922"/>
                      <a:pt x="3976339" y="1805161"/>
                      <a:pt x="3971267" y="1811437"/>
                    </a:cubicBezTo>
                    <a:cubicBezTo>
                      <a:pt x="3955822" y="1830543"/>
                      <a:pt x="3927816" y="1833514"/>
                      <a:pt x="3908709" y="1818070"/>
                    </a:cubicBezTo>
                    <a:cubicBezTo>
                      <a:pt x="3889603" y="1802627"/>
                      <a:pt x="3886634" y="1774619"/>
                      <a:pt x="3902076" y="1755514"/>
                    </a:cubicBezTo>
                    <a:cubicBezTo>
                      <a:pt x="3907972" y="1748219"/>
                      <a:pt x="3915699" y="1743277"/>
                      <a:pt x="3924296" y="1741600"/>
                    </a:cubicBezTo>
                    <a:cubicBezTo>
                      <a:pt x="3916948" y="1741015"/>
                      <a:pt x="3909922" y="1737958"/>
                      <a:pt x="3903807" y="1733016"/>
                    </a:cubicBezTo>
                    <a:cubicBezTo>
                      <a:pt x="3884701" y="1717573"/>
                      <a:pt x="3881731" y="1689566"/>
                      <a:pt x="3897174" y="1670460"/>
                    </a:cubicBezTo>
                    <a:cubicBezTo>
                      <a:pt x="3912617" y="1651354"/>
                      <a:pt x="3940624" y="1648384"/>
                      <a:pt x="3959730" y="1663827"/>
                    </a:cubicBezTo>
                    <a:cubicBezTo>
                      <a:pt x="3966047" y="1668931"/>
                      <a:pt x="3970599" y="1675410"/>
                      <a:pt x="3972630" y="1682745"/>
                    </a:cubicBezTo>
                    <a:cubicBezTo>
                      <a:pt x="3972133" y="1673292"/>
                      <a:pt x="3975372" y="1663863"/>
                      <a:pt x="3981761" y="1655958"/>
                    </a:cubicBezTo>
                    <a:cubicBezTo>
                      <a:pt x="3993343" y="1641628"/>
                      <a:pt x="4011992" y="1636375"/>
                      <a:pt x="4028653" y="1641159"/>
                    </a:cubicBezTo>
                    <a:close/>
                    <a:moveTo>
                      <a:pt x="4034086" y="1631798"/>
                    </a:moveTo>
                    <a:cubicBezTo>
                      <a:pt x="4015723" y="1626526"/>
                      <a:pt x="3995169" y="1632315"/>
                      <a:pt x="3982405" y="1648107"/>
                    </a:cubicBezTo>
                    <a:cubicBezTo>
                      <a:pt x="3975364" y="1656819"/>
                      <a:pt x="3971795" y="1667212"/>
                      <a:pt x="3972343" y="1677629"/>
                    </a:cubicBezTo>
                    <a:cubicBezTo>
                      <a:pt x="3970103" y="1669545"/>
                      <a:pt x="3965088" y="1662407"/>
                      <a:pt x="3958126" y="1656781"/>
                    </a:cubicBezTo>
                    <a:cubicBezTo>
                      <a:pt x="3937068" y="1639762"/>
                      <a:pt x="3906202" y="1643034"/>
                      <a:pt x="3889182" y="1664092"/>
                    </a:cubicBezTo>
                    <a:cubicBezTo>
                      <a:pt x="3872163" y="1685148"/>
                      <a:pt x="3875435" y="1716015"/>
                      <a:pt x="3896492" y="1733035"/>
                    </a:cubicBezTo>
                    <a:cubicBezTo>
                      <a:pt x="3903232" y="1738481"/>
                      <a:pt x="3910975" y="1741850"/>
                      <a:pt x="3919073" y="1742494"/>
                    </a:cubicBezTo>
                    <a:cubicBezTo>
                      <a:pt x="3909599" y="1744343"/>
                      <a:pt x="3901084" y="1749790"/>
                      <a:pt x="3894586" y="1757829"/>
                    </a:cubicBezTo>
                    <a:cubicBezTo>
                      <a:pt x="3877566" y="1778885"/>
                      <a:pt x="3880840" y="1809753"/>
                      <a:pt x="3901896" y="1826772"/>
                    </a:cubicBezTo>
                    <a:cubicBezTo>
                      <a:pt x="3922953" y="1843791"/>
                      <a:pt x="3953820" y="1840518"/>
                      <a:pt x="3970840" y="1819461"/>
                    </a:cubicBezTo>
                    <a:cubicBezTo>
                      <a:pt x="3976431" y="1812544"/>
                      <a:pt x="3979832" y="1804566"/>
                      <a:pt x="3980354" y="1796248"/>
                    </a:cubicBezTo>
                    <a:lnTo>
                      <a:pt x="3991810" y="1810076"/>
                    </a:lnTo>
                    <a:cubicBezTo>
                      <a:pt x="4012867" y="1827094"/>
                      <a:pt x="4043735" y="1823822"/>
                      <a:pt x="4060753" y="1802766"/>
                    </a:cubicBezTo>
                    <a:cubicBezTo>
                      <a:pt x="4077773" y="1781708"/>
                      <a:pt x="4074500" y="1750842"/>
                      <a:pt x="4053444" y="1733821"/>
                    </a:cubicBezTo>
                    <a:cubicBezTo>
                      <a:pt x="4047926" y="1729361"/>
                      <a:pt x="4041736" y="1726297"/>
                      <a:pt x="4035253" y="1724742"/>
                    </a:cubicBezTo>
                    <a:cubicBezTo>
                      <a:pt x="4044323" y="1722787"/>
                      <a:pt x="4052421" y="1717458"/>
                      <a:pt x="4058659" y="1709741"/>
                    </a:cubicBezTo>
                    <a:cubicBezTo>
                      <a:pt x="4075679" y="1688684"/>
                      <a:pt x="4072406" y="1657816"/>
                      <a:pt x="4051350" y="1640797"/>
                    </a:cubicBezTo>
                    <a:cubicBezTo>
                      <a:pt x="4046085" y="1636542"/>
                      <a:pt x="4040207" y="1633556"/>
                      <a:pt x="4034086" y="1631798"/>
                    </a:cubicBezTo>
                    <a:close/>
                    <a:moveTo>
                      <a:pt x="4192880" y="1564301"/>
                    </a:moveTo>
                    <a:lnTo>
                      <a:pt x="4194767" y="1564635"/>
                    </a:lnTo>
                    <a:cubicBezTo>
                      <a:pt x="4212899" y="1574476"/>
                      <a:pt x="4214424" y="1606732"/>
                      <a:pt x="4198171" y="1636680"/>
                    </a:cubicBezTo>
                    <a:cubicBezTo>
                      <a:pt x="4181918" y="1666629"/>
                      <a:pt x="4154044" y="1682930"/>
                      <a:pt x="4135911" y="1673090"/>
                    </a:cubicBezTo>
                    <a:cubicBezTo>
                      <a:pt x="4135340" y="1672780"/>
                      <a:pt x="4134787" y="1672448"/>
                      <a:pt x="4134603" y="1671690"/>
                    </a:cubicBezTo>
                    <a:cubicBezTo>
                      <a:pt x="4152349" y="1668279"/>
                      <a:pt x="4171254" y="1652277"/>
                      <a:pt x="4183916" y="1628944"/>
                    </a:cubicBezTo>
                    <a:cubicBezTo>
                      <a:pt x="4196578" y="1605611"/>
                      <a:pt x="4199692" y="1581040"/>
                      <a:pt x="4192880" y="1564301"/>
                    </a:cubicBezTo>
                    <a:close/>
                    <a:moveTo>
                      <a:pt x="4175488" y="1544083"/>
                    </a:moveTo>
                    <a:lnTo>
                      <a:pt x="4176832" y="1544534"/>
                    </a:lnTo>
                    <a:cubicBezTo>
                      <a:pt x="4188564" y="1554017"/>
                      <a:pt x="4183902" y="1579238"/>
                      <a:pt x="4166419" y="1600868"/>
                    </a:cubicBezTo>
                    <a:cubicBezTo>
                      <a:pt x="4148937" y="1622498"/>
                      <a:pt x="4125255" y="1632346"/>
                      <a:pt x="4113522" y="1622862"/>
                    </a:cubicBezTo>
                    <a:cubicBezTo>
                      <a:pt x="4113153" y="1622564"/>
                      <a:pt x="4112801" y="1622251"/>
                      <a:pt x="4112801" y="1621643"/>
                    </a:cubicBezTo>
                    <a:cubicBezTo>
                      <a:pt x="4126626" y="1620788"/>
                      <a:pt x="4143577" y="1610264"/>
                      <a:pt x="4157197" y="1593412"/>
                    </a:cubicBezTo>
                    <a:cubicBezTo>
                      <a:pt x="4170817" y="1576561"/>
                      <a:pt x="4177551" y="1557781"/>
                      <a:pt x="4175488" y="1544083"/>
                    </a:cubicBezTo>
                    <a:close/>
                    <a:moveTo>
                      <a:pt x="4156181" y="1518981"/>
                    </a:moveTo>
                    <a:cubicBezTo>
                      <a:pt x="4152509" y="1531501"/>
                      <a:pt x="4142817" y="1548595"/>
                      <a:pt x="4129099" y="1565566"/>
                    </a:cubicBezTo>
                    <a:cubicBezTo>
                      <a:pt x="4115360" y="1582565"/>
                      <a:pt x="4100652" y="1595642"/>
                      <a:pt x="4089058" y="1601874"/>
                    </a:cubicBezTo>
                    <a:cubicBezTo>
                      <a:pt x="4116100" y="1626765"/>
                      <a:pt x="4119347" y="1668725"/>
                      <a:pt x="4095874" y="1697767"/>
                    </a:cubicBezTo>
                    <a:cubicBezTo>
                      <a:pt x="4086863" y="1708917"/>
                      <a:pt x="4075164" y="1716615"/>
                      <a:pt x="4062061" y="1719440"/>
                    </a:cubicBezTo>
                    <a:cubicBezTo>
                      <a:pt x="4071425" y="1721685"/>
                      <a:pt x="4080368" y="1726114"/>
                      <a:pt x="4088339" y="1732557"/>
                    </a:cubicBezTo>
                    <a:cubicBezTo>
                      <a:pt x="4118758" y="1757145"/>
                      <a:pt x="4123488" y="1801736"/>
                      <a:pt x="4098900" y="1832156"/>
                    </a:cubicBezTo>
                    <a:cubicBezTo>
                      <a:pt x="4080480" y="1854946"/>
                      <a:pt x="4050833" y="1863316"/>
                      <a:pt x="4024331" y="1855735"/>
                    </a:cubicBezTo>
                    <a:cubicBezTo>
                      <a:pt x="4024626" y="1873689"/>
                      <a:pt x="4036890" y="1894913"/>
                      <a:pt x="4057322" y="1911428"/>
                    </a:cubicBezTo>
                    <a:cubicBezTo>
                      <a:pt x="4077969" y="1928116"/>
                      <a:pt x="4101566" y="1935640"/>
                      <a:pt x="4119263" y="1931980"/>
                    </a:cubicBezTo>
                    <a:lnTo>
                      <a:pt x="4118592" y="1933773"/>
                    </a:lnTo>
                    <a:cubicBezTo>
                      <a:pt x="4105623" y="1949819"/>
                      <a:pt x="4073626" y="1945462"/>
                      <a:pt x="4047127" y="1924042"/>
                    </a:cubicBezTo>
                    <a:cubicBezTo>
                      <a:pt x="4020626" y="1902624"/>
                      <a:pt x="4009656" y="1872252"/>
                      <a:pt x="4022624" y="1856207"/>
                    </a:cubicBezTo>
                    <a:cubicBezTo>
                      <a:pt x="4022912" y="1855852"/>
                      <a:pt x="4023209" y="1855507"/>
                      <a:pt x="4023716" y="1855510"/>
                    </a:cubicBezTo>
                    <a:cubicBezTo>
                      <a:pt x="4015052" y="1853003"/>
                      <a:pt x="4006751" y="1848740"/>
                      <a:pt x="3999300" y="1842718"/>
                    </a:cubicBezTo>
                    <a:lnTo>
                      <a:pt x="3982751" y="1822740"/>
                    </a:lnTo>
                    <a:cubicBezTo>
                      <a:pt x="3981995" y="1834759"/>
                      <a:pt x="3977080" y="1846283"/>
                      <a:pt x="3969004" y="1856277"/>
                    </a:cubicBezTo>
                    <a:cubicBezTo>
                      <a:pt x="3964079" y="1862370"/>
                      <a:pt x="3958352" y="1867432"/>
                      <a:pt x="3951920" y="1871156"/>
                    </a:cubicBezTo>
                    <a:cubicBezTo>
                      <a:pt x="3967638" y="1882394"/>
                      <a:pt x="3968201" y="1912849"/>
                      <a:pt x="3952798" y="1941231"/>
                    </a:cubicBezTo>
                    <a:cubicBezTo>
                      <a:pt x="3936545" y="1971180"/>
                      <a:pt x="3908671" y="1987481"/>
                      <a:pt x="3890538" y="1977641"/>
                    </a:cubicBezTo>
                    <a:cubicBezTo>
                      <a:pt x="3889968" y="1977331"/>
                      <a:pt x="3889414" y="1977000"/>
                      <a:pt x="3889230" y="1976242"/>
                    </a:cubicBezTo>
                    <a:cubicBezTo>
                      <a:pt x="3906976" y="1972831"/>
                      <a:pt x="3925881" y="1956828"/>
                      <a:pt x="3938543" y="1933496"/>
                    </a:cubicBezTo>
                    <a:cubicBezTo>
                      <a:pt x="3950133" y="1912138"/>
                      <a:pt x="3953724" y="1889744"/>
                      <a:pt x="3948574" y="1873397"/>
                    </a:cubicBezTo>
                    <a:cubicBezTo>
                      <a:pt x="3935754" y="1880748"/>
                      <a:pt x="3920956" y="1883720"/>
                      <a:pt x="3906456" y="1882074"/>
                    </a:cubicBezTo>
                    <a:cubicBezTo>
                      <a:pt x="3917216" y="1891853"/>
                      <a:pt x="3912328" y="1916240"/>
                      <a:pt x="3895354" y="1937241"/>
                    </a:cubicBezTo>
                    <a:cubicBezTo>
                      <a:pt x="3877872" y="1958871"/>
                      <a:pt x="3854189" y="1968718"/>
                      <a:pt x="3842457" y="1959235"/>
                    </a:cubicBezTo>
                    <a:cubicBezTo>
                      <a:pt x="3842088" y="1958937"/>
                      <a:pt x="3841735" y="1958623"/>
                      <a:pt x="3841734" y="1958016"/>
                    </a:cubicBezTo>
                    <a:cubicBezTo>
                      <a:pt x="3855560" y="1957161"/>
                      <a:pt x="3872510" y="1946637"/>
                      <a:pt x="3886131" y="1929787"/>
                    </a:cubicBezTo>
                    <a:cubicBezTo>
                      <a:pt x="3899350" y="1913431"/>
                      <a:pt x="3906082" y="1895257"/>
                      <a:pt x="3904414" y="1881697"/>
                    </a:cubicBezTo>
                    <a:cubicBezTo>
                      <a:pt x="3891973" y="1880270"/>
                      <a:pt x="3879853" y="1875284"/>
                      <a:pt x="3869404" y="1866838"/>
                    </a:cubicBezTo>
                    <a:cubicBezTo>
                      <a:pt x="3860241" y="1859432"/>
                      <a:pt x="3853408" y="1850210"/>
                      <a:pt x="3849302" y="1839979"/>
                    </a:cubicBezTo>
                    <a:cubicBezTo>
                      <a:pt x="3835996" y="1841807"/>
                      <a:pt x="3820785" y="1851754"/>
                      <a:pt x="3808454" y="1867010"/>
                    </a:cubicBezTo>
                    <a:cubicBezTo>
                      <a:pt x="3794835" y="1883861"/>
                      <a:pt x="3788285" y="1902791"/>
                      <a:pt x="3790636" y="1916721"/>
                    </a:cubicBezTo>
                    <a:cubicBezTo>
                      <a:pt x="3790031" y="1916838"/>
                      <a:pt x="3789637" y="1916549"/>
                      <a:pt x="3789254" y="1916240"/>
                    </a:cubicBezTo>
                    <a:cubicBezTo>
                      <a:pt x="3777097" y="1906414"/>
                      <a:pt x="3781415" y="1880915"/>
                      <a:pt x="3798897" y="1859285"/>
                    </a:cubicBezTo>
                    <a:cubicBezTo>
                      <a:pt x="3814119" y="1840450"/>
                      <a:pt x="3834305" y="1830762"/>
                      <a:pt x="3847278" y="1835109"/>
                    </a:cubicBezTo>
                    <a:cubicBezTo>
                      <a:pt x="3839261" y="1812806"/>
                      <a:pt x="3842851" y="1787025"/>
                      <a:pt x="3858844" y="1767238"/>
                    </a:cubicBezTo>
                    <a:cubicBezTo>
                      <a:pt x="3868231" y="1755624"/>
                      <a:pt x="3880533" y="1747756"/>
                      <a:pt x="3894219" y="1745086"/>
                    </a:cubicBezTo>
                    <a:cubicBezTo>
                      <a:pt x="3882520" y="1744155"/>
                      <a:pt x="3871334" y="1739288"/>
                      <a:pt x="3861599" y="1731420"/>
                    </a:cubicBezTo>
                    <a:cubicBezTo>
                      <a:pt x="3856777" y="1727522"/>
                      <a:pt x="3852601" y="1723123"/>
                      <a:pt x="3849304" y="1718194"/>
                    </a:cubicBezTo>
                    <a:cubicBezTo>
                      <a:pt x="3835862" y="1729638"/>
                      <a:pt x="3808605" y="1728723"/>
                      <a:pt x="3783028" y="1714843"/>
                    </a:cubicBezTo>
                    <a:cubicBezTo>
                      <a:pt x="3753079" y="1698590"/>
                      <a:pt x="3736778" y="1670716"/>
                      <a:pt x="3746619" y="1652582"/>
                    </a:cubicBezTo>
                    <a:cubicBezTo>
                      <a:pt x="3746928" y="1652012"/>
                      <a:pt x="3747259" y="1651460"/>
                      <a:pt x="3748018" y="1651274"/>
                    </a:cubicBezTo>
                    <a:cubicBezTo>
                      <a:pt x="3751428" y="1669019"/>
                      <a:pt x="3767433" y="1687925"/>
                      <a:pt x="3790763" y="1700588"/>
                    </a:cubicBezTo>
                    <a:cubicBezTo>
                      <a:pt x="3809709" y="1710869"/>
                      <a:pt x="3829471" y="1714856"/>
                      <a:pt x="3845131" y="1711963"/>
                    </a:cubicBezTo>
                    <a:cubicBezTo>
                      <a:pt x="3837897" y="1699994"/>
                      <a:pt x="3834648" y="1686157"/>
                      <a:pt x="3835576" y="1672426"/>
                    </a:cubicBezTo>
                    <a:cubicBezTo>
                      <a:pt x="3823745" y="1677109"/>
                      <a:pt x="3804251" y="1671317"/>
                      <a:pt x="3787033" y="1657400"/>
                    </a:cubicBezTo>
                    <a:cubicBezTo>
                      <a:pt x="3765403" y="1639918"/>
                      <a:pt x="3755557" y="1616233"/>
                      <a:pt x="3765039" y="1604503"/>
                    </a:cubicBezTo>
                    <a:cubicBezTo>
                      <a:pt x="3765337" y="1604134"/>
                      <a:pt x="3765651" y="1603781"/>
                      <a:pt x="3766258" y="1603780"/>
                    </a:cubicBezTo>
                    <a:cubicBezTo>
                      <a:pt x="3767115" y="1617605"/>
                      <a:pt x="3777637" y="1634556"/>
                      <a:pt x="3794489" y="1648175"/>
                    </a:cubicBezTo>
                    <a:cubicBezTo>
                      <a:pt x="3808404" y="1659424"/>
                      <a:pt x="3823635" y="1665976"/>
                      <a:pt x="3836255" y="1666419"/>
                    </a:cubicBezTo>
                    <a:cubicBezTo>
                      <a:pt x="3837628" y="1654752"/>
                      <a:pt x="3842182" y="1643389"/>
                      <a:pt x="3849912" y="1633541"/>
                    </a:cubicBezTo>
                    <a:cubicBezTo>
                      <a:pt x="3837842" y="1629303"/>
                      <a:pt x="3822589" y="1620263"/>
                      <a:pt x="3807433" y="1608015"/>
                    </a:cubicBezTo>
                    <a:cubicBezTo>
                      <a:pt x="3789716" y="1593694"/>
                      <a:pt x="3776261" y="1578323"/>
                      <a:pt x="3770261" y="1566580"/>
                    </a:cubicBezTo>
                    <a:cubicBezTo>
                      <a:pt x="3773391" y="1567498"/>
                      <a:pt x="3776808" y="1568792"/>
                      <a:pt x="3780436" y="1570432"/>
                    </a:cubicBezTo>
                    <a:cubicBezTo>
                      <a:pt x="3791321" y="1575349"/>
                      <a:pt x="3804118" y="1583373"/>
                      <a:pt x="3816846" y="1593661"/>
                    </a:cubicBezTo>
                    <a:cubicBezTo>
                      <a:pt x="3832629" y="1606419"/>
                      <a:pt x="3845032" y="1620010"/>
                      <a:pt x="3851619" y="1631232"/>
                    </a:cubicBezTo>
                    <a:cubicBezTo>
                      <a:pt x="3860348" y="1620558"/>
                      <a:pt x="3871606" y="1613147"/>
                      <a:pt x="3883866" y="1609237"/>
                    </a:cubicBezTo>
                    <a:cubicBezTo>
                      <a:pt x="3881389" y="1596429"/>
                      <a:pt x="3871704" y="1582178"/>
                      <a:pt x="3857264" y="1570506"/>
                    </a:cubicBezTo>
                    <a:cubicBezTo>
                      <a:pt x="3840413" y="1556885"/>
                      <a:pt x="3821482" y="1550336"/>
                      <a:pt x="3807553" y="1552688"/>
                    </a:cubicBezTo>
                    <a:cubicBezTo>
                      <a:pt x="3807435" y="1552082"/>
                      <a:pt x="3807724" y="1551689"/>
                      <a:pt x="3808034" y="1551306"/>
                    </a:cubicBezTo>
                    <a:cubicBezTo>
                      <a:pt x="3812947" y="1545228"/>
                      <a:pt x="3821779" y="1543268"/>
                      <a:pt x="3832086" y="1545013"/>
                    </a:cubicBezTo>
                    <a:cubicBezTo>
                      <a:pt x="3837239" y="1545885"/>
                      <a:pt x="3842762" y="1547684"/>
                      <a:pt x="3848347" y="1550356"/>
                    </a:cubicBezTo>
                    <a:cubicBezTo>
                      <a:pt x="3853933" y="1553030"/>
                      <a:pt x="3859583" y="1556577"/>
                      <a:pt x="3864990" y="1560947"/>
                    </a:cubicBezTo>
                    <a:cubicBezTo>
                      <a:pt x="3883105" y="1575590"/>
                      <a:pt x="3892760" y="1594824"/>
                      <a:pt x="3889462" y="1607785"/>
                    </a:cubicBezTo>
                    <a:cubicBezTo>
                      <a:pt x="3910089" y="1602503"/>
                      <a:pt x="3932800" y="1606841"/>
                      <a:pt x="3950638" y="1621258"/>
                    </a:cubicBezTo>
                    <a:cubicBezTo>
                      <a:pt x="3960694" y="1629386"/>
                      <a:pt x="3967942" y="1639700"/>
                      <a:pt x="3971176" y="1651379"/>
                    </a:cubicBezTo>
                    <a:cubicBezTo>
                      <a:pt x="3970385" y="1636328"/>
                      <a:pt x="3975540" y="1621316"/>
                      <a:pt x="3985713" y="1608729"/>
                    </a:cubicBezTo>
                    <a:cubicBezTo>
                      <a:pt x="4004153" y="1585914"/>
                      <a:pt x="4033847" y="1577550"/>
                      <a:pt x="4060374" y="1585167"/>
                    </a:cubicBezTo>
                    <a:cubicBezTo>
                      <a:pt x="4069217" y="1587706"/>
                      <a:pt x="4077708" y="1592020"/>
                      <a:pt x="4085313" y="1598168"/>
                    </a:cubicBezTo>
                    <a:lnTo>
                      <a:pt x="4088284" y="1601108"/>
                    </a:lnTo>
                    <a:cubicBezTo>
                      <a:pt x="4092192" y="1588727"/>
                      <a:pt x="4101628" y="1572384"/>
                      <a:pt x="4114746" y="1556153"/>
                    </a:cubicBezTo>
                    <a:cubicBezTo>
                      <a:pt x="4129066" y="1538436"/>
                      <a:pt x="4144439" y="1524980"/>
                      <a:pt x="4156181" y="1518981"/>
                    </a:cubicBezTo>
                    <a:close/>
                    <a:moveTo>
                      <a:pt x="3854929" y="1515708"/>
                    </a:moveTo>
                    <a:cubicBezTo>
                      <a:pt x="3859690" y="1515138"/>
                      <a:pt x="3865274" y="1515778"/>
                      <a:pt x="3871324" y="1517527"/>
                    </a:cubicBezTo>
                    <a:cubicBezTo>
                      <a:pt x="3883422" y="1521023"/>
                      <a:pt x="3897381" y="1528951"/>
                      <a:pt x="3910330" y="1540478"/>
                    </a:cubicBezTo>
                    <a:cubicBezTo>
                      <a:pt x="3936233" y="1563533"/>
                      <a:pt x="3948295" y="1592260"/>
                      <a:pt x="3937275" y="1604643"/>
                    </a:cubicBezTo>
                    <a:lnTo>
                      <a:pt x="3935844" y="1605325"/>
                    </a:lnTo>
                    <a:cubicBezTo>
                      <a:pt x="3934593" y="1589184"/>
                      <a:pt x="3921846" y="1568176"/>
                      <a:pt x="3901667" y="1550213"/>
                    </a:cubicBezTo>
                    <a:cubicBezTo>
                      <a:pt x="3881487" y="1532251"/>
                      <a:pt x="3859142" y="1522026"/>
                      <a:pt x="3842965" y="1522654"/>
                    </a:cubicBezTo>
                    <a:cubicBezTo>
                      <a:pt x="3842804" y="1521949"/>
                      <a:pt x="3843128" y="1521543"/>
                      <a:pt x="3843476" y="1521154"/>
                    </a:cubicBezTo>
                    <a:cubicBezTo>
                      <a:pt x="3846231" y="1518058"/>
                      <a:pt x="3850168" y="1516278"/>
                      <a:pt x="3854929" y="1515708"/>
                    </a:cubicBezTo>
                    <a:close/>
                    <a:moveTo>
                      <a:pt x="4118564" y="1498754"/>
                    </a:moveTo>
                    <a:cubicBezTo>
                      <a:pt x="4120419" y="1499390"/>
                      <a:pt x="4122124" y="1500315"/>
                      <a:pt x="4123644" y="1501543"/>
                    </a:cubicBezTo>
                    <a:lnTo>
                      <a:pt x="4124404" y="1502791"/>
                    </a:lnTo>
                    <a:cubicBezTo>
                      <a:pt x="4110292" y="1503415"/>
                      <a:pt x="4093156" y="1513790"/>
                      <a:pt x="4079536" y="1530641"/>
                    </a:cubicBezTo>
                    <a:cubicBezTo>
                      <a:pt x="4065915" y="1547492"/>
                      <a:pt x="4059365" y="1566422"/>
                      <a:pt x="4061716" y="1580352"/>
                    </a:cubicBezTo>
                    <a:cubicBezTo>
                      <a:pt x="4061111" y="1580470"/>
                      <a:pt x="4060717" y="1580180"/>
                      <a:pt x="4060334" y="1579871"/>
                    </a:cubicBezTo>
                    <a:cubicBezTo>
                      <a:pt x="4048177" y="1570045"/>
                      <a:pt x="4052495" y="1544545"/>
                      <a:pt x="4069977" y="1522916"/>
                    </a:cubicBezTo>
                    <a:cubicBezTo>
                      <a:pt x="4085274" y="1503990"/>
                      <a:pt x="4105582" y="1494298"/>
                      <a:pt x="4118564" y="1498754"/>
                    </a:cubicBezTo>
                    <a:close/>
                    <a:moveTo>
                      <a:pt x="4082594" y="1479367"/>
                    </a:moveTo>
                    <a:cubicBezTo>
                      <a:pt x="4084610" y="1480042"/>
                      <a:pt x="4086413" y="1481059"/>
                      <a:pt x="4087961" y="1482437"/>
                    </a:cubicBezTo>
                    <a:lnTo>
                      <a:pt x="4088642" y="1483867"/>
                    </a:lnTo>
                    <a:cubicBezTo>
                      <a:pt x="4072501" y="1485117"/>
                      <a:pt x="4051493" y="1497864"/>
                      <a:pt x="4033531" y="1518045"/>
                    </a:cubicBezTo>
                    <a:cubicBezTo>
                      <a:pt x="4015569" y="1538224"/>
                      <a:pt x="4005342" y="1560568"/>
                      <a:pt x="4005971" y="1576745"/>
                    </a:cubicBezTo>
                    <a:cubicBezTo>
                      <a:pt x="4005267" y="1576905"/>
                      <a:pt x="4004861" y="1576582"/>
                      <a:pt x="4004472" y="1576235"/>
                    </a:cubicBezTo>
                    <a:cubicBezTo>
                      <a:pt x="3992089" y="1565214"/>
                      <a:pt x="4000741" y="1535281"/>
                      <a:pt x="4023797" y="1509380"/>
                    </a:cubicBezTo>
                    <a:cubicBezTo>
                      <a:pt x="4043969" y="1486716"/>
                      <a:pt x="4068485" y="1474647"/>
                      <a:pt x="4082594" y="1479367"/>
                    </a:cubicBezTo>
                    <a:close/>
                    <a:moveTo>
                      <a:pt x="4091100" y="1468558"/>
                    </a:moveTo>
                    <a:cubicBezTo>
                      <a:pt x="4055545" y="1468920"/>
                      <a:pt x="4020421" y="1484570"/>
                      <a:pt x="3996325" y="1514382"/>
                    </a:cubicBezTo>
                    <a:cubicBezTo>
                      <a:pt x="3978600" y="1536312"/>
                      <a:pt x="3969620" y="1562467"/>
                      <a:pt x="3970998" y="1588688"/>
                    </a:cubicBezTo>
                    <a:cubicBezTo>
                      <a:pt x="3965363" y="1568342"/>
                      <a:pt x="3952735" y="1550373"/>
                      <a:pt x="3935214" y="1536212"/>
                    </a:cubicBezTo>
                    <a:cubicBezTo>
                      <a:pt x="3882214" y="1493374"/>
                      <a:pt x="3804522" y="1501612"/>
                      <a:pt x="3761685" y="1554612"/>
                    </a:cubicBezTo>
                    <a:cubicBezTo>
                      <a:pt x="3718847" y="1607612"/>
                      <a:pt x="3727086" y="1685303"/>
                      <a:pt x="3780086" y="1728141"/>
                    </a:cubicBezTo>
                    <a:cubicBezTo>
                      <a:pt x="3797047" y="1741850"/>
                      <a:pt x="3816537" y="1750329"/>
                      <a:pt x="3836919" y="1751952"/>
                    </a:cubicBezTo>
                    <a:cubicBezTo>
                      <a:pt x="3813074" y="1756603"/>
                      <a:pt x="3791639" y="1770313"/>
                      <a:pt x="3775285" y="1790547"/>
                    </a:cubicBezTo>
                    <a:cubicBezTo>
                      <a:pt x="3732447" y="1843547"/>
                      <a:pt x="3740686" y="1921239"/>
                      <a:pt x="3793686" y="1964076"/>
                    </a:cubicBezTo>
                    <a:cubicBezTo>
                      <a:pt x="3846686" y="2006914"/>
                      <a:pt x="3924377" y="1998676"/>
                      <a:pt x="3967215" y="1945676"/>
                    </a:cubicBezTo>
                    <a:cubicBezTo>
                      <a:pt x="3981288" y="1928264"/>
                      <a:pt x="3989848" y="1908186"/>
                      <a:pt x="3991164" y="1887247"/>
                    </a:cubicBezTo>
                    <a:lnTo>
                      <a:pt x="4019998" y="1922052"/>
                    </a:lnTo>
                    <a:cubicBezTo>
                      <a:pt x="4072998" y="1964889"/>
                      <a:pt x="4150689" y="1956651"/>
                      <a:pt x="4193527" y="1903652"/>
                    </a:cubicBezTo>
                    <a:cubicBezTo>
                      <a:pt x="4236364" y="1850651"/>
                      <a:pt x="4228126" y="1772960"/>
                      <a:pt x="4175126" y="1730123"/>
                    </a:cubicBezTo>
                    <a:cubicBezTo>
                      <a:pt x="4161239" y="1718899"/>
                      <a:pt x="4145659" y="1711182"/>
                      <a:pt x="4129343" y="1707270"/>
                    </a:cubicBezTo>
                    <a:cubicBezTo>
                      <a:pt x="4152171" y="1702348"/>
                      <a:pt x="4172554" y="1688936"/>
                      <a:pt x="4188255" y="1669511"/>
                    </a:cubicBezTo>
                    <a:cubicBezTo>
                      <a:pt x="4231092" y="1616511"/>
                      <a:pt x="4222854" y="1538820"/>
                      <a:pt x="4169854" y="1495982"/>
                    </a:cubicBezTo>
                    <a:cubicBezTo>
                      <a:pt x="4156604" y="1485273"/>
                      <a:pt x="4141811" y="1477755"/>
                      <a:pt x="4126405" y="1473332"/>
                    </a:cubicBezTo>
                    <a:cubicBezTo>
                      <a:pt x="4114850" y="1470014"/>
                      <a:pt x="4102951" y="1468437"/>
                      <a:pt x="4091100" y="1468558"/>
                    </a:cubicBezTo>
                    <a:close/>
                    <a:moveTo>
                      <a:pt x="3080985" y="1258514"/>
                    </a:moveTo>
                    <a:cubicBezTo>
                      <a:pt x="3077312" y="1271035"/>
                      <a:pt x="3067621" y="1288128"/>
                      <a:pt x="3053904" y="1305098"/>
                    </a:cubicBezTo>
                    <a:cubicBezTo>
                      <a:pt x="3039585" y="1322816"/>
                      <a:pt x="3024212" y="1336272"/>
                      <a:pt x="3012470" y="1342271"/>
                    </a:cubicBezTo>
                    <a:cubicBezTo>
                      <a:pt x="3016143" y="1329750"/>
                      <a:pt x="3025835" y="1312656"/>
                      <a:pt x="3039550" y="1295686"/>
                    </a:cubicBezTo>
                    <a:cubicBezTo>
                      <a:pt x="3053871" y="1277969"/>
                      <a:pt x="3069243" y="1264512"/>
                      <a:pt x="3080985" y="1258514"/>
                    </a:cubicBezTo>
                    <a:close/>
                    <a:moveTo>
                      <a:pt x="3288812" y="1241646"/>
                    </a:moveTo>
                    <a:cubicBezTo>
                      <a:pt x="3289668" y="1255472"/>
                      <a:pt x="3300191" y="1272421"/>
                      <a:pt x="3317042" y="1286042"/>
                    </a:cubicBezTo>
                    <a:cubicBezTo>
                      <a:pt x="3333894" y="1299663"/>
                      <a:pt x="3352674" y="1306397"/>
                      <a:pt x="3366372" y="1304334"/>
                    </a:cubicBezTo>
                    <a:lnTo>
                      <a:pt x="3365920" y="1305677"/>
                    </a:lnTo>
                    <a:cubicBezTo>
                      <a:pt x="3356438" y="1317410"/>
                      <a:pt x="3331217" y="1312748"/>
                      <a:pt x="3309588" y="1295266"/>
                    </a:cubicBezTo>
                    <a:cubicBezTo>
                      <a:pt x="3287957" y="1277784"/>
                      <a:pt x="3278110" y="1254100"/>
                      <a:pt x="3287593" y="1242367"/>
                    </a:cubicBezTo>
                    <a:cubicBezTo>
                      <a:pt x="3287891" y="1241999"/>
                      <a:pt x="3288205" y="1241646"/>
                      <a:pt x="3288812" y="1241646"/>
                    </a:cubicBezTo>
                    <a:close/>
                    <a:moveTo>
                      <a:pt x="3316086" y="1223280"/>
                    </a:moveTo>
                    <a:cubicBezTo>
                      <a:pt x="3319216" y="1224198"/>
                      <a:pt x="3322632" y="1225493"/>
                      <a:pt x="3326260" y="1227132"/>
                    </a:cubicBezTo>
                    <a:cubicBezTo>
                      <a:pt x="3337146" y="1232050"/>
                      <a:pt x="3349943" y="1240074"/>
                      <a:pt x="3362670" y="1250361"/>
                    </a:cubicBezTo>
                    <a:cubicBezTo>
                      <a:pt x="3380387" y="1264680"/>
                      <a:pt x="3393843" y="1280052"/>
                      <a:pt x="3399842" y="1291794"/>
                    </a:cubicBezTo>
                    <a:cubicBezTo>
                      <a:pt x="3387322" y="1288122"/>
                      <a:pt x="3370228" y="1278430"/>
                      <a:pt x="3353257" y="1264714"/>
                    </a:cubicBezTo>
                    <a:cubicBezTo>
                      <a:pt x="3335540" y="1250394"/>
                      <a:pt x="3322085" y="1235023"/>
                      <a:pt x="3316086" y="1223280"/>
                    </a:cubicBezTo>
                    <a:close/>
                    <a:moveTo>
                      <a:pt x="3349261" y="1178554"/>
                    </a:moveTo>
                    <a:cubicBezTo>
                      <a:pt x="3354415" y="1179426"/>
                      <a:pt x="3359937" y="1181225"/>
                      <a:pt x="3365523" y="1183898"/>
                    </a:cubicBezTo>
                    <a:cubicBezTo>
                      <a:pt x="3371109" y="1186571"/>
                      <a:pt x="3376758" y="1190119"/>
                      <a:pt x="3382165" y="1194490"/>
                    </a:cubicBezTo>
                    <a:cubicBezTo>
                      <a:pt x="3403795" y="1211970"/>
                      <a:pt x="3413364" y="1235998"/>
                      <a:pt x="3403537" y="1248156"/>
                    </a:cubicBezTo>
                    <a:lnTo>
                      <a:pt x="3402289" y="1248916"/>
                    </a:lnTo>
                    <a:cubicBezTo>
                      <a:pt x="3401666" y="1234803"/>
                      <a:pt x="3391292" y="1217667"/>
                      <a:pt x="3374441" y="1204046"/>
                    </a:cubicBezTo>
                    <a:cubicBezTo>
                      <a:pt x="3357589" y="1190427"/>
                      <a:pt x="3338659" y="1183878"/>
                      <a:pt x="3324730" y="1186228"/>
                    </a:cubicBezTo>
                    <a:cubicBezTo>
                      <a:pt x="3324612" y="1185623"/>
                      <a:pt x="3324901" y="1185230"/>
                      <a:pt x="3325211" y="1184847"/>
                    </a:cubicBezTo>
                    <a:cubicBezTo>
                      <a:pt x="3330124" y="1178769"/>
                      <a:pt x="3338954" y="1176809"/>
                      <a:pt x="3349261" y="1178554"/>
                    </a:cubicBezTo>
                    <a:close/>
                    <a:moveTo>
                      <a:pt x="3045176" y="1172172"/>
                    </a:moveTo>
                    <a:cubicBezTo>
                      <a:pt x="3047192" y="1172847"/>
                      <a:pt x="3048995" y="1173864"/>
                      <a:pt x="3050543" y="1175242"/>
                    </a:cubicBezTo>
                    <a:lnTo>
                      <a:pt x="3051223" y="1176672"/>
                    </a:lnTo>
                    <a:cubicBezTo>
                      <a:pt x="3035083" y="1177922"/>
                      <a:pt x="3014075" y="1190670"/>
                      <a:pt x="2996113" y="1210849"/>
                    </a:cubicBezTo>
                    <a:cubicBezTo>
                      <a:pt x="2978151" y="1231029"/>
                      <a:pt x="2967925" y="1253373"/>
                      <a:pt x="2968553" y="1269550"/>
                    </a:cubicBezTo>
                    <a:cubicBezTo>
                      <a:pt x="2967848" y="1269710"/>
                      <a:pt x="2967443" y="1269387"/>
                      <a:pt x="2967054" y="1269039"/>
                    </a:cubicBezTo>
                    <a:cubicBezTo>
                      <a:pt x="2954671" y="1258019"/>
                      <a:pt x="2963323" y="1228086"/>
                      <a:pt x="2986377" y="1202185"/>
                    </a:cubicBezTo>
                    <a:cubicBezTo>
                      <a:pt x="3006551" y="1179520"/>
                      <a:pt x="3031068" y="1167451"/>
                      <a:pt x="3045176" y="1172172"/>
                    </a:cubicBezTo>
                    <a:close/>
                    <a:moveTo>
                      <a:pt x="3329936" y="1115155"/>
                    </a:moveTo>
                    <a:cubicBezTo>
                      <a:pt x="3334697" y="1114585"/>
                      <a:pt x="3340281" y="1115226"/>
                      <a:pt x="3346330" y="1116975"/>
                    </a:cubicBezTo>
                    <a:cubicBezTo>
                      <a:pt x="3358427" y="1120471"/>
                      <a:pt x="3372386" y="1128397"/>
                      <a:pt x="3385337" y="1139925"/>
                    </a:cubicBezTo>
                    <a:cubicBezTo>
                      <a:pt x="3411240" y="1162980"/>
                      <a:pt x="3423303" y="1191708"/>
                      <a:pt x="3412280" y="1204090"/>
                    </a:cubicBezTo>
                    <a:lnTo>
                      <a:pt x="3410850" y="1204770"/>
                    </a:lnTo>
                    <a:cubicBezTo>
                      <a:pt x="3409600" y="1188630"/>
                      <a:pt x="3396853" y="1167623"/>
                      <a:pt x="3376673" y="1149660"/>
                    </a:cubicBezTo>
                    <a:cubicBezTo>
                      <a:pt x="3356494" y="1131699"/>
                      <a:pt x="3334148" y="1121471"/>
                      <a:pt x="3317972" y="1122101"/>
                    </a:cubicBezTo>
                    <a:cubicBezTo>
                      <a:pt x="3317812" y="1121396"/>
                      <a:pt x="3318135" y="1120990"/>
                      <a:pt x="3318482" y="1120601"/>
                    </a:cubicBezTo>
                    <a:cubicBezTo>
                      <a:pt x="3321238" y="1117506"/>
                      <a:pt x="3325175" y="1115724"/>
                      <a:pt x="3329936" y="1115155"/>
                    </a:cubicBezTo>
                    <a:close/>
                    <a:moveTo>
                      <a:pt x="3196407" y="1091439"/>
                    </a:moveTo>
                    <a:cubicBezTo>
                      <a:pt x="3183987" y="1087873"/>
                      <a:pt x="3170084" y="1091788"/>
                      <a:pt x="3161451" y="1102470"/>
                    </a:cubicBezTo>
                    <a:cubicBezTo>
                      <a:pt x="3149939" y="1116713"/>
                      <a:pt x="3152153" y="1137591"/>
                      <a:pt x="3166396" y="1149103"/>
                    </a:cubicBezTo>
                    <a:cubicBezTo>
                      <a:pt x="3180638" y="1160614"/>
                      <a:pt x="3201516" y="1158401"/>
                      <a:pt x="3213027" y="1144159"/>
                    </a:cubicBezTo>
                    <a:cubicBezTo>
                      <a:pt x="3224540" y="1129915"/>
                      <a:pt x="3222326" y="1109037"/>
                      <a:pt x="3208083" y="1097526"/>
                    </a:cubicBezTo>
                    <a:cubicBezTo>
                      <a:pt x="3204522" y="1094648"/>
                      <a:pt x="3200547" y="1092628"/>
                      <a:pt x="3196407" y="1091439"/>
                    </a:cubicBezTo>
                    <a:close/>
                    <a:moveTo>
                      <a:pt x="3236589" y="1029416"/>
                    </a:moveTo>
                    <a:cubicBezTo>
                      <a:pt x="3242143" y="1031011"/>
                      <a:pt x="3247476" y="1033720"/>
                      <a:pt x="3252252" y="1037581"/>
                    </a:cubicBezTo>
                    <a:cubicBezTo>
                      <a:pt x="3271359" y="1053024"/>
                      <a:pt x="3274329" y="1081031"/>
                      <a:pt x="3258886" y="1100137"/>
                    </a:cubicBezTo>
                    <a:cubicBezTo>
                      <a:pt x="3253225" y="1107140"/>
                      <a:pt x="3245878" y="1111975"/>
                      <a:pt x="3237648" y="1113750"/>
                    </a:cubicBezTo>
                    <a:cubicBezTo>
                      <a:pt x="3243531" y="1115161"/>
                      <a:pt x="3249147" y="1117942"/>
                      <a:pt x="3254153" y="1121988"/>
                    </a:cubicBezTo>
                    <a:cubicBezTo>
                      <a:pt x="3273259" y="1137431"/>
                      <a:pt x="3276229" y="1165438"/>
                      <a:pt x="3260786" y="1184544"/>
                    </a:cubicBezTo>
                    <a:cubicBezTo>
                      <a:pt x="3245343" y="1203650"/>
                      <a:pt x="3217337" y="1206620"/>
                      <a:pt x="3198230" y="1191177"/>
                    </a:cubicBezTo>
                    <a:lnTo>
                      <a:pt x="3187836" y="1178630"/>
                    </a:lnTo>
                    <a:cubicBezTo>
                      <a:pt x="3187361" y="1186179"/>
                      <a:pt x="3184275" y="1193418"/>
                      <a:pt x="3179202" y="1199694"/>
                    </a:cubicBezTo>
                    <a:cubicBezTo>
                      <a:pt x="3163758" y="1218800"/>
                      <a:pt x="3135752" y="1221771"/>
                      <a:pt x="3116645" y="1206327"/>
                    </a:cubicBezTo>
                    <a:cubicBezTo>
                      <a:pt x="3097539" y="1190884"/>
                      <a:pt x="3094570" y="1162876"/>
                      <a:pt x="3110012" y="1143771"/>
                    </a:cubicBezTo>
                    <a:cubicBezTo>
                      <a:pt x="3115908" y="1136476"/>
                      <a:pt x="3123635" y="1131534"/>
                      <a:pt x="3132231" y="1129857"/>
                    </a:cubicBezTo>
                    <a:cubicBezTo>
                      <a:pt x="3124884" y="1129272"/>
                      <a:pt x="3117858" y="1126215"/>
                      <a:pt x="3111743" y="1121273"/>
                    </a:cubicBezTo>
                    <a:cubicBezTo>
                      <a:pt x="3092637" y="1105830"/>
                      <a:pt x="3089667" y="1077823"/>
                      <a:pt x="3105109" y="1058717"/>
                    </a:cubicBezTo>
                    <a:cubicBezTo>
                      <a:pt x="3120552" y="1039611"/>
                      <a:pt x="3148559" y="1036641"/>
                      <a:pt x="3167666" y="1052084"/>
                    </a:cubicBezTo>
                    <a:cubicBezTo>
                      <a:pt x="3173983" y="1057188"/>
                      <a:pt x="3178534" y="1063667"/>
                      <a:pt x="3180566" y="1071002"/>
                    </a:cubicBezTo>
                    <a:cubicBezTo>
                      <a:pt x="3180068" y="1061549"/>
                      <a:pt x="3183307" y="1052120"/>
                      <a:pt x="3189696" y="1044215"/>
                    </a:cubicBezTo>
                    <a:cubicBezTo>
                      <a:pt x="3201279" y="1029885"/>
                      <a:pt x="3219928" y="1024632"/>
                      <a:pt x="3236589" y="1029416"/>
                    </a:cubicBezTo>
                    <a:close/>
                    <a:moveTo>
                      <a:pt x="3242022" y="1020055"/>
                    </a:moveTo>
                    <a:cubicBezTo>
                      <a:pt x="3223659" y="1014783"/>
                      <a:pt x="3203105" y="1020572"/>
                      <a:pt x="3190341" y="1036364"/>
                    </a:cubicBezTo>
                    <a:cubicBezTo>
                      <a:pt x="3183299" y="1045076"/>
                      <a:pt x="3179731" y="1055469"/>
                      <a:pt x="3180278" y="1065886"/>
                    </a:cubicBezTo>
                    <a:cubicBezTo>
                      <a:pt x="3178039" y="1057802"/>
                      <a:pt x="3173023" y="1050664"/>
                      <a:pt x="3166061" y="1045038"/>
                    </a:cubicBezTo>
                    <a:cubicBezTo>
                      <a:pt x="3145004" y="1028019"/>
                      <a:pt x="3114137" y="1031291"/>
                      <a:pt x="3097118" y="1052349"/>
                    </a:cubicBezTo>
                    <a:cubicBezTo>
                      <a:pt x="3080099" y="1073405"/>
                      <a:pt x="3083371" y="1104272"/>
                      <a:pt x="3104428" y="1121292"/>
                    </a:cubicBezTo>
                    <a:cubicBezTo>
                      <a:pt x="3111168" y="1126738"/>
                      <a:pt x="3118910" y="1130107"/>
                      <a:pt x="3127009" y="1130751"/>
                    </a:cubicBezTo>
                    <a:cubicBezTo>
                      <a:pt x="3117535" y="1132600"/>
                      <a:pt x="3109020" y="1138047"/>
                      <a:pt x="3102522" y="1146086"/>
                    </a:cubicBezTo>
                    <a:cubicBezTo>
                      <a:pt x="3085502" y="1167142"/>
                      <a:pt x="3088775" y="1198010"/>
                      <a:pt x="3109832" y="1215029"/>
                    </a:cubicBezTo>
                    <a:cubicBezTo>
                      <a:pt x="3130889" y="1232048"/>
                      <a:pt x="3161756" y="1228775"/>
                      <a:pt x="3178775" y="1207718"/>
                    </a:cubicBezTo>
                    <a:cubicBezTo>
                      <a:pt x="3184366" y="1200801"/>
                      <a:pt x="3187767" y="1192823"/>
                      <a:pt x="3188290" y="1184505"/>
                    </a:cubicBezTo>
                    <a:lnTo>
                      <a:pt x="3199746" y="1198333"/>
                    </a:lnTo>
                    <a:cubicBezTo>
                      <a:pt x="3220803" y="1215351"/>
                      <a:pt x="3251670" y="1212079"/>
                      <a:pt x="3268689" y="1191023"/>
                    </a:cubicBezTo>
                    <a:cubicBezTo>
                      <a:pt x="3285709" y="1169965"/>
                      <a:pt x="3282436" y="1139099"/>
                      <a:pt x="3261379" y="1122078"/>
                    </a:cubicBezTo>
                    <a:cubicBezTo>
                      <a:pt x="3255862" y="1117618"/>
                      <a:pt x="3249672" y="1114554"/>
                      <a:pt x="3243189" y="1112999"/>
                    </a:cubicBezTo>
                    <a:cubicBezTo>
                      <a:pt x="3252259" y="1111044"/>
                      <a:pt x="3260357" y="1105715"/>
                      <a:pt x="3266595" y="1097998"/>
                    </a:cubicBezTo>
                    <a:cubicBezTo>
                      <a:pt x="3283614" y="1076941"/>
                      <a:pt x="3280342" y="1046073"/>
                      <a:pt x="3259285" y="1029054"/>
                    </a:cubicBezTo>
                    <a:cubicBezTo>
                      <a:pt x="3254021" y="1024799"/>
                      <a:pt x="3248143" y="1021813"/>
                      <a:pt x="3242022" y="1020055"/>
                    </a:cubicBezTo>
                    <a:close/>
                    <a:moveTo>
                      <a:pt x="3400816" y="952558"/>
                    </a:moveTo>
                    <a:lnTo>
                      <a:pt x="3402703" y="952892"/>
                    </a:lnTo>
                    <a:cubicBezTo>
                      <a:pt x="3420835" y="962733"/>
                      <a:pt x="3422359" y="994989"/>
                      <a:pt x="3406106" y="1024937"/>
                    </a:cubicBezTo>
                    <a:cubicBezTo>
                      <a:pt x="3389853" y="1054886"/>
                      <a:pt x="3361980" y="1071187"/>
                      <a:pt x="3343846" y="1061347"/>
                    </a:cubicBezTo>
                    <a:cubicBezTo>
                      <a:pt x="3343275" y="1061037"/>
                      <a:pt x="3342723" y="1060705"/>
                      <a:pt x="3342539" y="1059947"/>
                    </a:cubicBezTo>
                    <a:cubicBezTo>
                      <a:pt x="3360285" y="1056536"/>
                      <a:pt x="3379189" y="1040534"/>
                      <a:pt x="3391851" y="1017201"/>
                    </a:cubicBezTo>
                    <a:cubicBezTo>
                      <a:pt x="3404513" y="993868"/>
                      <a:pt x="3407628" y="969297"/>
                      <a:pt x="3400816" y="952558"/>
                    </a:cubicBezTo>
                    <a:close/>
                    <a:moveTo>
                      <a:pt x="3383424" y="932340"/>
                    </a:moveTo>
                    <a:lnTo>
                      <a:pt x="3384767" y="932791"/>
                    </a:lnTo>
                    <a:cubicBezTo>
                      <a:pt x="3396500" y="942274"/>
                      <a:pt x="3391838" y="967495"/>
                      <a:pt x="3374355" y="989125"/>
                    </a:cubicBezTo>
                    <a:cubicBezTo>
                      <a:pt x="3356873" y="1010755"/>
                      <a:pt x="3333190" y="1020603"/>
                      <a:pt x="3321457" y="1011119"/>
                    </a:cubicBezTo>
                    <a:cubicBezTo>
                      <a:pt x="3321088" y="1010821"/>
                      <a:pt x="3320737" y="1010508"/>
                      <a:pt x="3320736" y="1009900"/>
                    </a:cubicBezTo>
                    <a:cubicBezTo>
                      <a:pt x="3334562" y="1009045"/>
                      <a:pt x="3351513" y="998521"/>
                      <a:pt x="3365132" y="981669"/>
                    </a:cubicBezTo>
                    <a:cubicBezTo>
                      <a:pt x="3378753" y="964818"/>
                      <a:pt x="3385487" y="946038"/>
                      <a:pt x="3383424" y="932340"/>
                    </a:cubicBezTo>
                    <a:close/>
                    <a:moveTo>
                      <a:pt x="3364116" y="907238"/>
                    </a:moveTo>
                    <a:cubicBezTo>
                      <a:pt x="3360444" y="919758"/>
                      <a:pt x="3350753" y="936852"/>
                      <a:pt x="3337035" y="953823"/>
                    </a:cubicBezTo>
                    <a:cubicBezTo>
                      <a:pt x="3323296" y="970822"/>
                      <a:pt x="3308588" y="983899"/>
                      <a:pt x="3296994" y="990131"/>
                    </a:cubicBezTo>
                    <a:cubicBezTo>
                      <a:pt x="3324036" y="1015022"/>
                      <a:pt x="3327283" y="1056982"/>
                      <a:pt x="3303810" y="1086024"/>
                    </a:cubicBezTo>
                    <a:cubicBezTo>
                      <a:pt x="3294799" y="1097174"/>
                      <a:pt x="3283100" y="1104872"/>
                      <a:pt x="3269997" y="1107697"/>
                    </a:cubicBezTo>
                    <a:cubicBezTo>
                      <a:pt x="3279361" y="1109942"/>
                      <a:pt x="3288304" y="1114371"/>
                      <a:pt x="3296275" y="1120814"/>
                    </a:cubicBezTo>
                    <a:cubicBezTo>
                      <a:pt x="3326694" y="1145402"/>
                      <a:pt x="3331423" y="1189993"/>
                      <a:pt x="3306836" y="1220413"/>
                    </a:cubicBezTo>
                    <a:cubicBezTo>
                      <a:pt x="3288416" y="1243203"/>
                      <a:pt x="3258769" y="1251573"/>
                      <a:pt x="3232266" y="1243992"/>
                    </a:cubicBezTo>
                    <a:cubicBezTo>
                      <a:pt x="3232562" y="1261946"/>
                      <a:pt x="3244825" y="1283170"/>
                      <a:pt x="3265257" y="1299685"/>
                    </a:cubicBezTo>
                    <a:cubicBezTo>
                      <a:pt x="3285904" y="1316373"/>
                      <a:pt x="3309502" y="1323897"/>
                      <a:pt x="3327199" y="1320237"/>
                    </a:cubicBezTo>
                    <a:lnTo>
                      <a:pt x="3326527" y="1322030"/>
                    </a:lnTo>
                    <a:cubicBezTo>
                      <a:pt x="3313558" y="1338076"/>
                      <a:pt x="3281562" y="1333719"/>
                      <a:pt x="3255062" y="1312299"/>
                    </a:cubicBezTo>
                    <a:cubicBezTo>
                      <a:pt x="3228562" y="1290881"/>
                      <a:pt x="3217592" y="1260509"/>
                      <a:pt x="3230560" y="1244464"/>
                    </a:cubicBezTo>
                    <a:cubicBezTo>
                      <a:pt x="3230848" y="1244109"/>
                      <a:pt x="3231144" y="1243764"/>
                      <a:pt x="3231651" y="1243767"/>
                    </a:cubicBezTo>
                    <a:cubicBezTo>
                      <a:pt x="3222987" y="1241260"/>
                      <a:pt x="3214686" y="1236997"/>
                      <a:pt x="3207236" y="1230975"/>
                    </a:cubicBezTo>
                    <a:lnTo>
                      <a:pt x="3190687" y="1210997"/>
                    </a:lnTo>
                    <a:cubicBezTo>
                      <a:pt x="3189931" y="1223016"/>
                      <a:pt x="3185016" y="1234540"/>
                      <a:pt x="3176939" y="1244534"/>
                    </a:cubicBezTo>
                    <a:cubicBezTo>
                      <a:pt x="3172015" y="1250627"/>
                      <a:pt x="3166288" y="1255689"/>
                      <a:pt x="3159855" y="1259413"/>
                    </a:cubicBezTo>
                    <a:cubicBezTo>
                      <a:pt x="3175573" y="1270651"/>
                      <a:pt x="3176137" y="1301106"/>
                      <a:pt x="3160734" y="1329488"/>
                    </a:cubicBezTo>
                    <a:cubicBezTo>
                      <a:pt x="3144481" y="1359437"/>
                      <a:pt x="3116607" y="1375738"/>
                      <a:pt x="3098473" y="1365898"/>
                    </a:cubicBezTo>
                    <a:cubicBezTo>
                      <a:pt x="3097903" y="1365588"/>
                      <a:pt x="3097350" y="1365257"/>
                      <a:pt x="3097166" y="1364499"/>
                    </a:cubicBezTo>
                    <a:cubicBezTo>
                      <a:pt x="3114912" y="1361088"/>
                      <a:pt x="3133817" y="1345085"/>
                      <a:pt x="3146478" y="1321753"/>
                    </a:cubicBezTo>
                    <a:cubicBezTo>
                      <a:pt x="3158069" y="1300395"/>
                      <a:pt x="3161660" y="1278001"/>
                      <a:pt x="3156509" y="1261654"/>
                    </a:cubicBezTo>
                    <a:cubicBezTo>
                      <a:pt x="3143690" y="1269005"/>
                      <a:pt x="3128891" y="1271977"/>
                      <a:pt x="3114392" y="1270331"/>
                    </a:cubicBezTo>
                    <a:cubicBezTo>
                      <a:pt x="3125152" y="1280110"/>
                      <a:pt x="3120263" y="1304497"/>
                      <a:pt x="3103289" y="1325498"/>
                    </a:cubicBezTo>
                    <a:cubicBezTo>
                      <a:pt x="3085808" y="1347128"/>
                      <a:pt x="3062125" y="1356975"/>
                      <a:pt x="3050392" y="1347492"/>
                    </a:cubicBezTo>
                    <a:cubicBezTo>
                      <a:pt x="3050023" y="1347194"/>
                      <a:pt x="3049671" y="1346880"/>
                      <a:pt x="3049670" y="1346273"/>
                    </a:cubicBezTo>
                    <a:cubicBezTo>
                      <a:pt x="3063495" y="1345418"/>
                      <a:pt x="3080446" y="1334894"/>
                      <a:pt x="3094066" y="1318044"/>
                    </a:cubicBezTo>
                    <a:cubicBezTo>
                      <a:pt x="3107285" y="1301688"/>
                      <a:pt x="3114018" y="1283514"/>
                      <a:pt x="3112350" y="1269954"/>
                    </a:cubicBezTo>
                    <a:cubicBezTo>
                      <a:pt x="3099909" y="1268527"/>
                      <a:pt x="3087789" y="1263541"/>
                      <a:pt x="3077340" y="1255095"/>
                    </a:cubicBezTo>
                    <a:cubicBezTo>
                      <a:pt x="3068176" y="1247689"/>
                      <a:pt x="3061344" y="1238467"/>
                      <a:pt x="3057237" y="1228236"/>
                    </a:cubicBezTo>
                    <a:cubicBezTo>
                      <a:pt x="3043932" y="1230064"/>
                      <a:pt x="3028721" y="1240011"/>
                      <a:pt x="3016389" y="1255267"/>
                    </a:cubicBezTo>
                    <a:cubicBezTo>
                      <a:pt x="3002770" y="1272118"/>
                      <a:pt x="2996221" y="1291048"/>
                      <a:pt x="2998571" y="1304978"/>
                    </a:cubicBezTo>
                    <a:cubicBezTo>
                      <a:pt x="2997966" y="1305095"/>
                      <a:pt x="2997573" y="1304806"/>
                      <a:pt x="2997190" y="1304497"/>
                    </a:cubicBezTo>
                    <a:cubicBezTo>
                      <a:pt x="2985033" y="1294671"/>
                      <a:pt x="2989350" y="1269172"/>
                      <a:pt x="3006832" y="1247542"/>
                    </a:cubicBezTo>
                    <a:cubicBezTo>
                      <a:pt x="3022054" y="1228707"/>
                      <a:pt x="3042240" y="1219019"/>
                      <a:pt x="3055214" y="1223366"/>
                    </a:cubicBezTo>
                    <a:cubicBezTo>
                      <a:pt x="3047197" y="1201063"/>
                      <a:pt x="3050787" y="1175282"/>
                      <a:pt x="3066779" y="1155495"/>
                    </a:cubicBezTo>
                    <a:cubicBezTo>
                      <a:pt x="3076166" y="1143881"/>
                      <a:pt x="3088469" y="1136013"/>
                      <a:pt x="3102154" y="1133343"/>
                    </a:cubicBezTo>
                    <a:cubicBezTo>
                      <a:pt x="3090456" y="1132412"/>
                      <a:pt x="3079270" y="1127545"/>
                      <a:pt x="3069534" y="1119677"/>
                    </a:cubicBezTo>
                    <a:cubicBezTo>
                      <a:pt x="3064713" y="1115779"/>
                      <a:pt x="3060536" y="1111380"/>
                      <a:pt x="3057240" y="1106451"/>
                    </a:cubicBezTo>
                    <a:cubicBezTo>
                      <a:pt x="3043798" y="1117895"/>
                      <a:pt x="3016541" y="1116980"/>
                      <a:pt x="2990963" y="1103100"/>
                    </a:cubicBezTo>
                    <a:cubicBezTo>
                      <a:pt x="2961015" y="1086847"/>
                      <a:pt x="2944713" y="1058973"/>
                      <a:pt x="2954554" y="1040839"/>
                    </a:cubicBezTo>
                    <a:cubicBezTo>
                      <a:pt x="2954864" y="1040269"/>
                      <a:pt x="2955195" y="1039717"/>
                      <a:pt x="2955954" y="1039531"/>
                    </a:cubicBezTo>
                    <a:cubicBezTo>
                      <a:pt x="2959364" y="1057276"/>
                      <a:pt x="2975368" y="1076182"/>
                      <a:pt x="2998699" y="1088845"/>
                    </a:cubicBezTo>
                    <a:cubicBezTo>
                      <a:pt x="3017645" y="1099126"/>
                      <a:pt x="3037406" y="1103113"/>
                      <a:pt x="3053067" y="1100220"/>
                    </a:cubicBezTo>
                    <a:cubicBezTo>
                      <a:pt x="3045832" y="1088251"/>
                      <a:pt x="3042584" y="1074414"/>
                      <a:pt x="3043512" y="1060683"/>
                    </a:cubicBezTo>
                    <a:cubicBezTo>
                      <a:pt x="3031680" y="1065366"/>
                      <a:pt x="3012187" y="1059574"/>
                      <a:pt x="2994969" y="1045657"/>
                    </a:cubicBezTo>
                    <a:cubicBezTo>
                      <a:pt x="2973339" y="1028175"/>
                      <a:pt x="2963493" y="1004490"/>
                      <a:pt x="2972974" y="992760"/>
                    </a:cubicBezTo>
                    <a:cubicBezTo>
                      <a:pt x="2973273" y="992391"/>
                      <a:pt x="2973586" y="992038"/>
                      <a:pt x="2974194" y="992037"/>
                    </a:cubicBezTo>
                    <a:cubicBezTo>
                      <a:pt x="2975050" y="1005862"/>
                      <a:pt x="2985572" y="1022813"/>
                      <a:pt x="3002425" y="1036432"/>
                    </a:cubicBezTo>
                    <a:cubicBezTo>
                      <a:pt x="3016340" y="1047681"/>
                      <a:pt x="3031571" y="1054233"/>
                      <a:pt x="3044190" y="1054676"/>
                    </a:cubicBezTo>
                    <a:cubicBezTo>
                      <a:pt x="3045564" y="1043009"/>
                      <a:pt x="3050118" y="1031646"/>
                      <a:pt x="3057848" y="1021798"/>
                    </a:cubicBezTo>
                    <a:cubicBezTo>
                      <a:pt x="3045778" y="1017560"/>
                      <a:pt x="3030525" y="1008520"/>
                      <a:pt x="3015369" y="996272"/>
                    </a:cubicBezTo>
                    <a:cubicBezTo>
                      <a:pt x="2997652" y="981951"/>
                      <a:pt x="2984196" y="966580"/>
                      <a:pt x="2978197" y="954837"/>
                    </a:cubicBezTo>
                    <a:cubicBezTo>
                      <a:pt x="2981327" y="955755"/>
                      <a:pt x="2984743" y="957049"/>
                      <a:pt x="2988372" y="958689"/>
                    </a:cubicBezTo>
                    <a:cubicBezTo>
                      <a:pt x="2999257" y="963606"/>
                      <a:pt x="3012054" y="971630"/>
                      <a:pt x="3024782" y="981918"/>
                    </a:cubicBezTo>
                    <a:cubicBezTo>
                      <a:pt x="3040565" y="994676"/>
                      <a:pt x="3052968" y="1008267"/>
                      <a:pt x="3059555" y="1019489"/>
                    </a:cubicBezTo>
                    <a:cubicBezTo>
                      <a:pt x="3068283" y="1008815"/>
                      <a:pt x="3079541" y="1001404"/>
                      <a:pt x="3091802" y="997494"/>
                    </a:cubicBezTo>
                    <a:cubicBezTo>
                      <a:pt x="3089324" y="984686"/>
                      <a:pt x="3079640" y="970435"/>
                      <a:pt x="3065200" y="958763"/>
                    </a:cubicBezTo>
                    <a:cubicBezTo>
                      <a:pt x="3048348" y="945142"/>
                      <a:pt x="3029417" y="938593"/>
                      <a:pt x="3015489" y="940945"/>
                    </a:cubicBezTo>
                    <a:cubicBezTo>
                      <a:pt x="3015370" y="940339"/>
                      <a:pt x="3015660" y="939946"/>
                      <a:pt x="3015969" y="939563"/>
                    </a:cubicBezTo>
                    <a:cubicBezTo>
                      <a:pt x="3020882" y="933485"/>
                      <a:pt x="3029715" y="931525"/>
                      <a:pt x="3040021" y="933270"/>
                    </a:cubicBezTo>
                    <a:cubicBezTo>
                      <a:pt x="3045175" y="934142"/>
                      <a:pt x="3050697" y="935941"/>
                      <a:pt x="3056283" y="938613"/>
                    </a:cubicBezTo>
                    <a:cubicBezTo>
                      <a:pt x="3061869" y="941287"/>
                      <a:pt x="3067518" y="944834"/>
                      <a:pt x="3072926" y="949204"/>
                    </a:cubicBezTo>
                    <a:cubicBezTo>
                      <a:pt x="3091041" y="963847"/>
                      <a:pt x="3100696" y="983081"/>
                      <a:pt x="3097398" y="996042"/>
                    </a:cubicBezTo>
                    <a:cubicBezTo>
                      <a:pt x="3118025" y="990760"/>
                      <a:pt x="3140736" y="995098"/>
                      <a:pt x="3158573" y="1009515"/>
                    </a:cubicBezTo>
                    <a:cubicBezTo>
                      <a:pt x="3168630" y="1017643"/>
                      <a:pt x="3175877" y="1027957"/>
                      <a:pt x="3179112" y="1039636"/>
                    </a:cubicBezTo>
                    <a:cubicBezTo>
                      <a:pt x="3178321" y="1024585"/>
                      <a:pt x="3183475" y="1009573"/>
                      <a:pt x="3193649" y="996986"/>
                    </a:cubicBezTo>
                    <a:cubicBezTo>
                      <a:pt x="3212089" y="974171"/>
                      <a:pt x="3241782" y="965807"/>
                      <a:pt x="3268310" y="973424"/>
                    </a:cubicBezTo>
                    <a:cubicBezTo>
                      <a:pt x="3277153" y="975963"/>
                      <a:pt x="3285644" y="980277"/>
                      <a:pt x="3293248" y="986425"/>
                    </a:cubicBezTo>
                    <a:lnTo>
                      <a:pt x="3296220" y="989365"/>
                    </a:lnTo>
                    <a:cubicBezTo>
                      <a:pt x="3300127" y="976984"/>
                      <a:pt x="3309564" y="960641"/>
                      <a:pt x="3322681" y="944410"/>
                    </a:cubicBezTo>
                    <a:cubicBezTo>
                      <a:pt x="3337002" y="926693"/>
                      <a:pt x="3352374" y="913237"/>
                      <a:pt x="3364116" y="907238"/>
                    </a:cubicBezTo>
                    <a:close/>
                    <a:moveTo>
                      <a:pt x="3062864" y="903964"/>
                    </a:moveTo>
                    <a:cubicBezTo>
                      <a:pt x="3067625" y="903394"/>
                      <a:pt x="3073210" y="904036"/>
                      <a:pt x="3079259" y="905784"/>
                    </a:cubicBezTo>
                    <a:cubicBezTo>
                      <a:pt x="3091358" y="909280"/>
                      <a:pt x="3105316" y="917208"/>
                      <a:pt x="3118266" y="928735"/>
                    </a:cubicBezTo>
                    <a:cubicBezTo>
                      <a:pt x="3144169" y="951790"/>
                      <a:pt x="3156231" y="980517"/>
                      <a:pt x="3145211" y="992900"/>
                    </a:cubicBezTo>
                    <a:lnTo>
                      <a:pt x="3143779" y="993582"/>
                    </a:lnTo>
                    <a:cubicBezTo>
                      <a:pt x="3142529" y="977441"/>
                      <a:pt x="3129782" y="956433"/>
                      <a:pt x="3109602" y="938470"/>
                    </a:cubicBezTo>
                    <a:cubicBezTo>
                      <a:pt x="3089423" y="920508"/>
                      <a:pt x="3067078" y="910283"/>
                      <a:pt x="3050900" y="910911"/>
                    </a:cubicBezTo>
                    <a:cubicBezTo>
                      <a:pt x="3050740" y="910206"/>
                      <a:pt x="3051064" y="909800"/>
                      <a:pt x="3051411" y="909411"/>
                    </a:cubicBezTo>
                    <a:cubicBezTo>
                      <a:pt x="3054167" y="906316"/>
                      <a:pt x="3058104" y="904534"/>
                      <a:pt x="3062864" y="903964"/>
                    </a:cubicBezTo>
                    <a:close/>
                    <a:moveTo>
                      <a:pt x="3326500" y="887011"/>
                    </a:moveTo>
                    <a:cubicBezTo>
                      <a:pt x="3328354" y="887647"/>
                      <a:pt x="3330060" y="888572"/>
                      <a:pt x="3331579" y="889800"/>
                    </a:cubicBezTo>
                    <a:lnTo>
                      <a:pt x="3332339" y="891048"/>
                    </a:lnTo>
                    <a:cubicBezTo>
                      <a:pt x="3318227" y="891672"/>
                      <a:pt x="3301091" y="902047"/>
                      <a:pt x="3287471" y="918898"/>
                    </a:cubicBezTo>
                    <a:cubicBezTo>
                      <a:pt x="3273850" y="935749"/>
                      <a:pt x="3267301" y="954679"/>
                      <a:pt x="3269652" y="968609"/>
                    </a:cubicBezTo>
                    <a:cubicBezTo>
                      <a:pt x="3269047" y="968727"/>
                      <a:pt x="3268653" y="968437"/>
                      <a:pt x="3268270" y="968128"/>
                    </a:cubicBezTo>
                    <a:cubicBezTo>
                      <a:pt x="3256113" y="958302"/>
                      <a:pt x="3260431" y="932802"/>
                      <a:pt x="3277913" y="911173"/>
                    </a:cubicBezTo>
                    <a:cubicBezTo>
                      <a:pt x="3293209" y="892247"/>
                      <a:pt x="3313518" y="882555"/>
                      <a:pt x="3326500" y="887011"/>
                    </a:cubicBezTo>
                    <a:close/>
                    <a:moveTo>
                      <a:pt x="3290530" y="867624"/>
                    </a:moveTo>
                    <a:cubicBezTo>
                      <a:pt x="3292546" y="868299"/>
                      <a:pt x="3294349" y="869316"/>
                      <a:pt x="3295897" y="870694"/>
                    </a:cubicBezTo>
                    <a:lnTo>
                      <a:pt x="3296578" y="872124"/>
                    </a:lnTo>
                    <a:cubicBezTo>
                      <a:pt x="3280436" y="873374"/>
                      <a:pt x="3259429" y="886121"/>
                      <a:pt x="3241466" y="906302"/>
                    </a:cubicBezTo>
                    <a:cubicBezTo>
                      <a:pt x="3223505" y="926481"/>
                      <a:pt x="3213278" y="948825"/>
                      <a:pt x="3213906" y="965002"/>
                    </a:cubicBezTo>
                    <a:cubicBezTo>
                      <a:pt x="3213202" y="965162"/>
                      <a:pt x="3212797" y="964839"/>
                      <a:pt x="3212407" y="964492"/>
                    </a:cubicBezTo>
                    <a:cubicBezTo>
                      <a:pt x="3200025" y="953471"/>
                      <a:pt x="3208677" y="923538"/>
                      <a:pt x="3231732" y="897637"/>
                    </a:cubicBezTo>
                    <a:cubicBezTo>
                      <a:pt x="3251904" y="874973"/>
                      <a:pt x="3276421" y="862904"/>
                      <a:pt x="3290530" y="867624"/>
                    </a:cubicBezTo>
                    <a:close/>
                    <a:moveTo>
                      <a:pt x="3299035" y="856814"/>
                    </a:moveTo>
                    <a:cubicBezTo>
                      <a:pt x="3263481" y="857177"/>
                      <a:pt x="3228357" y="872826"/>
                      <a:pt x="3204261" y="902639"/>
                    </a:cubicBezTo>
                    <a:cubicBezTo>
                      <a:pt x="3186536" y="924569"/>
                      <a:pt x="3177556" y="950724"/>
                      <a:pt x="3178934" y="976945"/>
                    </a:cubicBezTo>
                    <a:cubicBezTo>
                      <a:pt x="3173298" y="956599"/>
                      <a:pt x="3160671" y="938630"/>
                      <a:pt x="3143149" y="924469"/>
                    </a:cubicBezTo>
                    <a:cubicBezTo>
                      <a:pt x="3090150" y="881631"/>
                      <a:pt x="3012458" y="889869"/>
                      <a:pt x="2969621" y="942869"/>
                    </a:cubicBezTo>
                    <a:cubicBezTo>
                      <a:pt x="2926783" y="995869"/>
                      <a:pt x="2935021" y="1073560"/>
                      <a:pt x="2988021" y="1116398"/>
                    </a:cubicBezTo>
                    <a:cubicBezTo>
                      <a:pt x="3004983" y="1130107"/>
                      <a:pt x="3024473" y="1138586"/>
                      <a:pt x="3044854" y="1140209"/>
                    </a:cubicBezTo>
                    <a:cubicBezTo>
                      <a:pt x="3021010" y="1144860"/>
                      <a:pt x="2999575" y="1158570"/>
                      <a:pt x="2983221" y="1178804"/>
                    </a:cubicBezTo>
                    <a:cubicBezTo>
                      <a:pt x="2940383" y="1231804"/>
                      <a:pt x="2948621" y="1309496"/>
                      <a:pt x="3001621" y="1352333"/>
                    </a:cubicBezTo>
                    <a:cubicBezTo>
                      <a:pt x="3054621" y="1395171"/>
                      <a:pt x="3132313" y="1386933"/>
                      <a:pt x="3175150" y="1333933"/>
                    </a:cubicBezTo>
                    <a:cubicBezTo>
                      <a:pt x="3189223" y="1316521"/>
                      <a:pt x="3197784" y="1296443"/>
                      <a:pt x="3199100" y="1275504"/>
                    </a:cubicBezTo>
                    <a:lnTo>
                      <a:pt x="3227933" y="1310309"/>
                    </a:lnTo>
                    <a:cubicBezTo>
                      <a:pt x="3280933" y="1353146"/>
                      <a:pt x="3358625" y="1344908"/>
                      <a:pt x="3401462" y="1291909"/>
                    </a:cubicBezTo>
                    <a:cubicBezTo>
                      <a:pt x="3444300" y="1238908"/>
                      <a:pt x="3436062" y="1161217"/>
                      <a:pt x="3383062" y="1118380"/>
                    </a:cubicBezTo>
                    <a:cubicBezTo>
                      <a:pt x="3369175" y="1107156"/>
                      <a:pt x="3353595" y="1099439"/>
                      <a:pt x="3337279" y="1095527"/>
                    </a:cubicBezTo>
                    <a:cubicBezTo>
                      <a:pt x="3360107" y="1090605"/>
                      <a:pt x="3380490" y="1077193"/>
                      <a:pt x="3396190" y="1057768"/>
                    </a:cubicBezTo>
                    <a:cubicBezTo>
                      <a:pt x="3439028" y="1004768"/>
                      <a:pt x="3430790" y="927077"/>
                      <a:pt x="3377790" y="884239"/>
                    </a:cubicBezTo>
                    <a:cubicBezTo>
                      <a:pt x="3364540" y="873530"/>
                      <a:pt x="3349747" y="866012"/>
                      <a:pt x="3334340" y="861589"/>
                    </a:cubicBezTo>
                    <a:cubicBezTo>
                      <a:pt x="3322786" y="858271"/>
                      <a:pt x="3310887" y="856694"/>
                      <a:pt x="3299035" y="856814"/>
                    </a:cubicBezTo>
                    <a:close/>
                    <a:moveTo>
                      <a:pt x="3791956" y="360"/>
                    </a:moveTo>
                    <a:cubicBezTo>
                      <a:pt x="4157095" y="12932"/>
                      <a:pt x="4441196" y="353115"/>
                      <a:pt x="4392838" y="815200"/>
                    </a:cubicBezTo>
                    <a:lnTo>
                      <a:pt x="4228715" y="5387200"/>
                    </a:lnTo>
                    <a:cubicBezTo>
                      <a:pt x="4227570" y="5386900"/>
                      <a:pt x="4226425" y="5386598"/>
                      <a:pt x="4225267" y="5386348"/>
                    </a:cubicBezTo>
                    <a:lnTo>
                      <a:pt x="4220308" y="5534272"/>
                    </a:lnTo>
                    <a:cubicBezTo>
                      <a:pt x="4004567" y="5455820"/>
                      <a:pt x="3759997" y="5397220"/>
                      <a:pt x="3492631" y="5344600"/>
                    </a:cubicBezTo>
                    <a:cubicBezTo>
                      <a:pt x="3388256" y="5508858"/>
                      <a:pt x="3246063" y="5688276"/>
                      <a:pt x="3157758" y="5843582"/>
                    </a:cubicBezTo>
                    <a:cubicBezTo>
                      <a:pt x="2819965" y="5674672"/>
                      <a:pt x="1959968" y="5744990"/>
                      <a:pt x="1106747" y="5305492"/>
                    </a:cubicBezTo>
                    <a:lnTo>
                      <a:pt x="1052757" y="4781338"/>
                    </a:lnTo>
                    <a:cubicBezTo>
                      <a:pt x="706110" y="4659036"/>
                      <a:pt x="353295" y="4502402"/>
                      <a:pt x="0" y="4298325"/>
                    </a:cubicBezTo>
                    <a:lnTo>
                      <a:pt x="300562" y="3883597"/>
                    </a:lnTo>
                    <a:cubicBezTo>
                      <a:pt x="574061" y="3477023"/>
                      <a:pt x="857662" y="3089117"/>
                      <a:pt x="1148689" y="2713313"/>
                    </a:cubicBezTo>
                    <a:lnTo>
                      <a:pt x="1296238" y="2509718"/>
                    </a:lnTo>
                    <a:lnTo>
                      <a:pt x="1305460" y="2513506"/>
                    </a:lnTo>
                    <a:cubicBezTo>
                      <a:pt x="1932931" y="1713585"/>
                      <a:pt x="2592075" y="963644"/>
                      <a:pt x="3267423" y="205600"/>
                    </a:cubicBezTo>
                    <a:cubicBezTo>
                      <a:pt x="3443269" y="56619"/>
                      <a:pt x="3625984" y="-5354"/>
                      <a:pt x="3791956" y="360"/>
                    </a:cubicBezTo>
                    <a:close/>
                  </a:path>
                </a:pathLst>
              </a:custGeom>
              <a:solidFill>
                <a:srgbClr val="D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" name="任意多边形 113"/>
              <p:cNvSpPr/>
              <p:nvPr/>
            </p:nvSpPr>
            <p:spPr>
              <a:xfrm flipH="1">
                <a:off x="1101156" y="3841973"/>
                <a:ext cx="281634" cy="477783"/>
              </a:xfrm>
              <a:custGeom>
                <a:avLst/>
                <a:gdLst>
                  <a:gd name="connsiteX0" fmla="*/ 835769 w 1513241"/>
                  <a:gd name="connsiteY0" fmla="*/ 2400394 h 2566932"/>
                  <a:gd name="connsiteX1" fmla="*/ 806851 w 1513241"/>
                  <a:gd name="connsiteY1" fmla="*/ 2539226 h 2566932"/>
                  <a:gd name="connsiteX2" fmla="*/ 753951 w 1513241"/>
                  <a:gd name="connsiteY2" fmla="*/ 2401110 h 2566932"/>
                  <a:gd name="connsiteX3" fmla="*/ 835769 w 1513241"/>
                  <a:gd name="connsiteY3" fmla="*/ 2400394 h 2566932"/>
                  <a:gd name="connsiteX4" fmla="*/ 1489602 w 1513241"/>
                  <a:gd name="connsiteY4" fmla="*/ 2019860 h 2566932"/>
                  <a:gd name="connsiteX5" fmla="*/ 1471082 w 1513241"/>
                  <a:gd name="connsiteY5" fmla="*/ 2145058 h 2566932"/>
                  <a:gd name="connsiteX6" fmla="*/ 1392371 w 1513241"/>
                  <a:gd name="connsiteY6" fmla="*/ 2027448 h 2566932"/>
                  <a:gd name="connsiteX7" fmla="*/ 1489602 w 1513241"/>
                  <a:gd name="connsiteY7" fmla="*/ 2019860 h 2566932"/>
                  <a:gd name="connsiteX8" fmla="*/ 32211 w 1513241"/>
                  <a:gd name="connsiteY8" fmla="*/ 1212342 h 2566932"/>
                  <a:gd name="connsiteX9" fmla="*/ 132446 w 1513241"/>
                  <a:gd name="connsiteY9" fmla="*/ 1270976 h 2566932"/>
                  <a:gd name="connsiteX10" fmla="*/ 53963 w 1513241"/>
                  <a:gd name="connsiteY10" fmla="*/ 1349276 h 2566932"/>
                  <a:gd name="connsiteX11" fmla="*/ 32211 w 1513241"/>
                  <a:gd name="connsiteY11" fmla="*/ 1212342 h 2566932"/>
                  <a:gd name="connsiteX12" fmla="*/ 660356 w 1513241"/>
                  <a:gd name="connsiteY12" fmla="*/ 706 h 2566932"/>
                  <a:gd name="connsiteX13" fmla="*/ 346066 w 1513241"/>
                  <a:gd name="connsiteY13" fmla="*/ 221764 h 2566932"/>
                  <a:gd name="connsiteX14" fmla="*/ 18123 w 1513241"/>
                  <a:gd name="connsiteY14" fmla="*/ 1365774 h 2566932"/>
                  <a:gd name="connsiteX15" fmla="*/ 496626 w 1513241"/>
                  <a:gd name="connsiteY15" fmla="*/ 941384 h 2566932"/>
                  <a:gd name="connsiteX16" fmla="*/ 608093 w 1513241"/>
                  <a:gd name="connsiteY16" fmla="*/ 1441980 h 2566932"/>
                  <a:gd name="connsiteX17" fmla="*/ 604493 w 1513241"/>
                  <a:gd name="connsiteY17" fmla="*/ 1411378 h 2566932"/>
                  <a:gd name="connsiteX18" fmla="*/ 221757 w 1513241"/>
                  <a:gd name="connsiteY18" fmla="*/ 1353918 h 2566932"/>
                  <a:gd name="connsiteX19" fmla="*/ 633102 w 1513241"/>
                  <a:gd name="connsiteY19" fmla="*/ 1704838 h 2566932"/>
                  <a:gd name="connsiteX20" fmla="*/ 780343 w 1513241"/>
                  <a:gd name="connsiteY20" fmla="*/ 2558092 h 2566932"/>
                  <a:gd name="connsiteX21" fmla="*/ 863719 w 1513241"/>
                  <a:gd name="connsiteY21" fmla="*/ 1734810 h 2566932"/>
                  <a:gd name="connsiteX22" fmla="*/ 865345 w 1513241"/>
                  <a:gd name="connsiteY22" fmla="*/ 1678420 h 2566932"/>
                  <a:gd name="connsiteX23" fmla="*/ 864878 w 1513241"/>
                  <a:gd name="connsiteY23" fmla="*/ 1670616 h 2566932"/>
                  <a:gd name="connsiteX24" fmla="*/ 839066 w 1513241"/>
                  <a:gd name="connsiteY24" fmla="*/ 1543716 h 2566932"/>
                  <a:gd name="connsiteX25" fmla="*/ 909305 w 1513241"/>
                  <a:gd name="connsiteY25" fmla="*/ 1680796 h 2566932"/>
                  <a:gd name="connsiteX26" fmla="*/ 1010064 w 1513241"/>
                  <a:gd name="connsiteY26" fmla="*/ 1638716 h 2566932"/>
                  <a:gd name="connsiteX27" fmla="*/ 982935 w 1513241"/>
                  <a:gd name="connsiteY27" fmla="*/ 1517136 h 2566932"/>
                  <a:gd name="connsiteX28" fmla="*/ 1052470 w 1513241"/>
                  <a:gd name="connsiteY28" fmla="*/ 1666740 h 2566932"/>
                  <a:gd name="connsiteX29" fmla="*/ 1192891 w 1513241"/>
                  <a:gd name="connsiteY29" fmla="*/ 1666318 h 2566932"/>
                  <a:gd name="connsiteX30" fmla="*/ 1198036 w 1513241"/>
                  <a:gd name="connsiteY30" fmla="*/ 1346588 h 2566932"/>
                  <a:gd name="connsiteX31" fmla="*/ 1240303 w 1513241"/>
                  <a:gd name="connsiteY31" fmla="*/ 1656450 h 2566932"/>
                  <a:gd name="connsiteX32" fmla="*/ 1463686 w 1513241"/>
                  <a:gd name="connsiteY32" fmla="*/ 2190632 h 2566932"/>
                  <a:gd name="connsiteX33" fmla="*/ 1461844 w 1513241"/>
                  <a:gd name="connsiteY33" fmla="*/ 1427972 h 2566932"/>
                  <a:gd name="connsiteX34" fmla="*/ 1072036 w 1513241"/>
                  <a:gd name="connsiteY34" fmla="*/ 289766 h 2566932"/>
                  <a:gd name="connsiteX35" fmla="*/ 660356 w 1513241"/>
                  <a:gd name="connsiteY35" fmla="*/ 706 h 2566932"/>
                  <a:gd name="connsiteX0" fmla="*/ 835769 w 1513241"/>
                  <a:gd name="connsiteY0" fmla="*/ 2400394 h 2566932"/>
                  <a:gd name="connsiteX1" fmla="*/ 806851 w 1513241"/>
                  <a:gd name="connsiteY1" fmla="*/ 2539226 h 2566932"/>
                  <a:gd name="connsiteX2" fmla="*/ 753951 w 1513241"/>
                  <a:gd name="connsiteY2" fmla="*/ 2401110 h 2566932"/>
                  <a:gd name="connsiteX3" fmla="*/ 835769 w 1513241"/>
                  <a:gd name="connsiteY3" fmla="*/ 2400394 h 2566932"/>
                  <a:gd name="connsiteX4" fmla="*/ 1489602 w 1513241"/>
                  <a:gd name="connsiteY4" fmla="*/ 2019860 h 2566932"/>
                  <a:gd name="connsiteX5" fmla="*/ 1471082 w 1513241"/>
                  <a:gd name="connsiteY5" fmla="*/ 2145058 h 2566932"/>
                  <a:gd name="connsiteX6" fmla="*/ 1392371 w 1513241"/>
                  <a:gd name="connsiteY6" fmla="*/ 2027448 h 2566932"/>
                  <a:gd name="connsiteX7" fmla="*/ 1489602 w 1513241"/>
                  <a:gd name="connsiteY7" fmla="*/ 2019860 h 2566932"/>
                  <a:gd name="connsiteX8" fmla="*/ 32211 w 1513241"/>
                  <a:gd name="connsiteY8" fmla="*/ 1212342 h 2566932"/>
                  <a:gd name="connsiteX9" fmla="*/ 132446 w 1513241"/>
                  <a:gd name="connsiteY9" fmla="*/ 1270976 h 2566932"/>
                  <a:gd name="connsiteX10" fmla="*/ 53963 w 1513241"/>
                  <a:gd name="connsiteY10" fmla="*/ 1349276 h 2566932"/>
                  <a:gd name="connsiteX11" fmla="*/ 32211 w 1513241"/>
                  <a:gd name="connsiteY11" fmla="*/ 1212342 h 2566932"/>
                  <a:gd name="connsiteX12" fmla="*/ 660356 w 1513241"/>
                  <a:gd name="connsiteY12" fmla="*/ 706 h 2566932"/>
                  <a:gd name="connsiteX13" fmla="*/ 346066 w 1513241"/>
                  <a:gd name="connsiteY13" fmla="*/ 221764 h 2566932"/>
                  <a:gd name="connsiteX14" fmla="*/ 18123 w 1513241"/>
                  <a:gd name="connsiteY14" fmla="*/ 1365774 h 2566932"/>
                  <a:gd name="connsiteX15" fmla="*/ 496626 w 1513241"/>
                  <a:gd name="connsiteY15" fmla="*/ 941384 h 2566932"/>
                  <a:gd name="connsiteX16" fmla="*/ 608093 w 1513241"/>
                  <a:gd name="connsiteY16" fmla="*/ 1441980 h 2566932"/>
                  <a:gd name="connsiteX17" fmla="*/ 604493 w 1513241"/>
                  <a:gd name="connsiteY17" fmla="*/ 1411378 h 2566932"/>
                  <a:gd name="connsiteX18" fmla="*/ 221757 w 1513241"/>
                  <a:gd name="connsiteY18" fmla="*/ 1353918 h 2566932"/>
                  <a:gd name="connsiteX19" fmla="*/ 633102 w 1513241"/>
                  <a:gd name="connsiteY19" fmla="*/ 1704838 h 2566932"/>
                  <a:gd name="connsiteX20" fmla="*/ 780343 w 1513241"/>
                  <a:gd name="connsiteY20" fmla="*/ 2558092 h 2566932"/>
                  <a:gd name="connsiteX21" fmla="*/ 863719 w 1513241"/>
                  <a:gd name="connsiteY21" fmla="*/ 1734810 h 2566932"/>
                  <a:gd name="connsiteX22" fmla="*/ 865345 w 1513241"/>
                  <a:gd name="connsiteY22" fmla="*/ 1678420 h 2566932"/>
                  <a:gd name="connsiteX23" fmla="*/ 839066 w 1513241"/>
                  <a:gd name="connsiteY23" fmla="*/ 1543716 h 2566932"/>
                  <a:gd name="connsiteX24" fmla="*/ 909305 w 1513241"/>
                  <a:gd name="connsiteY24" fmla="*/ 1680796 h 2566932"/>
                  <a:gd name="connsiteX25" fmla="*/ 1010064 w 1513241"/>
                  <a:gd name="connsiteY25" fmla="*/ 1638716 h 2566932"/>
                  <a:gd name="connsiteX26" fmla="*/ 982935 w 1513241"/>
                  <a:gd name="connsiteY26" fmla="*/ 1517136 h 2566932"/>
                  <a:gd name="connsiteX27" fmla="*/ 1052470 w 1513241"/>
                  <a:gd name="connsiteY27" fmla="*/ 1666740 h 2566932"/>
                  <a:gd name="connsiteX28" fmla="*/ 1192891 w 1513241"/>
                  <a:gd name="connsiteY28" fmla="*/ 1666318 h 2566932"/>
                  <a:gd name="connsiteX29" fmla="*/ 1198036 w 1513241"/>
                  <a:gd name="connsiteY29" fmla="*/ 1346588 h 2566932"/>
                  <a:gd name="connsiteX30" fmla="*/ 1240303 w 1513241"/>
                  <a:gd name="connsiteY30" fmla="*/ 1656450 h 2566932"/>
                  <a:gd name="connsiteX31" fmla="*/ 1463686 w 1513241"/>
                  <a:gd name="connsiteY31" fmla="*/ 2190632 h 2566932"/>
                  <a:gd name="connsiteX32" fmla="*/ 1461844 w 1513241"/>
                  <a:gd name="connsiteY32" fmla="*/ 1427972 h 2566932"/>
                  <a:gd name="connsiteX33" fmla="*/ 1072036 w 1513241"/>
                  <a:gd name="connsiteY33" fmla="*/ 289766 h 2566932"/>
                  <a:gd name="connsiteX34" fmla="*/ 660356 w 1513241"/>
                  <a:gd name="connsiteY34" fmla="*/ 706 h 2566932"/>
                  <a:gd name="connsiteX0" fmla="*/ 835769 w 1513241"/>
                  <a:gd name="connsiteY0" fmla="*/ 2400394 h 2566932"/>
                  <a:gd name="connsiteX1" fmla="*/ 806851 w 1513241"/>
                  <a:gd name="connsiteY1" fmla="*/ 2539226 h 2566932"/>
                  <a:gd name="connsiteX2" fmla="*/ 753951 w 1513241"/>
                  <a:gd name="connsiteY2" fmla="*/ 2401110 h 2566932"/>
                  <a:gd name="connsiteX3" fmla="*/ 835769 w 1513241"/>
                  <a:gd name="connsiteY3" fmla="*/ 2400394 h 2566932"/>
                  <a:gd name="connsiteX4" fmla="*/ 1489602 w 1513241"/>
                  <a:gd name="connsiteY4" fmla="*/ 2019860 h 2566932"/>
                  <a:gd name="connsiteX5" fmla="*/ 1471082 w 1513241"/>
                  <a:gd name="connsiteY5" fmla="*/ 2145058 h 2566932"/>
                  <a:gd name="connsiteX6" fmla="*/ 1392371 w 1513241"/>
                  <a:gd name="connsiteY6" fmla="*/ 2027448 h 2566932"/>
                  <a:gd name="connsiteX7" fmla="*/ 1489602 w 1513241"/>
                  <a:gd name="connsiteY7" fmla="*/ 2019860 h 2566932"/>
                  <a:gd name="connsiteX8" fmla="*/ 32211 w 1513241"/>
                  <a:gd name="connsiteY8" fmla="*/ 1212342 h 2566932"/>
                  <a:gd name="connsiteX9" fmla="*/ 132446 w 1513241"/>
                  <a:gd name="connsiteY9" fmla="*/ 1270976 h 2566932"/>
                  <a:gd name="connsiteX10" fmla="*/ 53963 w 1513241"/>
                  <a:gd name="connsiteY10" fmla="*/ 1349276 h 2566932"/>
                  <a:gd name="connsiteX11" fmla="*/ 32211 w 1513241"/>
                  <a:gd name="connsiteY11" fmla="*/ 1212342 h 2566932"/>
                  <a:gd name="connsiteX12" fmla="*/ 660356 w 1513241"/>
                  <a:gd name="connsiteY12" fmla="*/ 706 h 2566932"/>
                  <a:gd name="connsiteX13" fmla="*/ 346066 w 1513241"/>
                  <a:gd name="connsiteY13" fmla="*/ 221764 h 2566932"/>
                  <a:gd name="connsiteX14" fmla="*/ 18123 w 1513241"/>
                  <a:gd name="connsiteY14" fmla="*/ 1365774 h 2566932"/>
                  <a:gd name="connsiteX15" fmla="*/ 496626 w 1513241"/>
                  <a:gd name="connsiteY15" fmla="*/ 941384 h 2566932"/>
                  <a:gd name="connsiteX16" fmla="*/ 608093 w 1513241"/>
                  <a:gd name="connsiteY16" fmla="*/ 1441980 h 2566932"/>
                  <a:gd name="connsiteX17" fmla="*/ 604493 w 1513241"/>
                  <a:gd name="connsiteY17" fmla="*/ 1411378 h 2566932"/>
                  <a:gd name="connsiteX18" fmla="*/ 221757 w 1513241"/>
                  <a:gd name="connsiteY18" fmla="*/ 1353918 h 2566932"/>
                  <a:gd name="connsiteX19" fmla="*/ 633102 w 1513241"/>
                  <a:gd name="connsiteY19" fmla="*/ 1704838 h 2566932"/>
                  <a:gd name="connsiteX20" fmla="*/ 780343 w 1513241"/>
                  <a:gd name="connsiteY20" fmla="*/ 2558092 h 2566932"/>
                  <a:gd name="connsiteX21" fmla="*/ 863719 w 1513241"/>
                  <a:gd name="connsiteY21" fmla="*/ 1734810 h 2566932"/>
                  <a:gd name="connsiteX22" fmla="*/ 839066 w 1513241"/>
                  <a:gd name="connsiteY22" fmla="*/ 1543716 h 2566932"/>
                  <a:gd name="connsiteX23" fmla="*/ 909305 w 1513241"/>
                  <a:gd name="connsiteY23" fmla="*/ 1680796 h 2566932"/>
                  <a:gd name="connsiteX24" fmla="*/ 1010064 w 1513241"/>
                  <a:gd name="connsiteY24" fmla="*/ 1638716 h 2566932"/>
                  <a:gd name="connsiteX25" fmla="*/ 982935 w 1513241"/>
                  <a:gd name="connsiteY25" fmla="*/ 1517136 h 2566932"/>
                  <a:gd name="connsiteX26" fmla="*/ 1052470 w 1513241"/>
                  <a:gd name="connsiteY26" fmla="*/ 1666740 h 2566932"/>
                  <a:gd name="connsiteX27" fmla="*/ 1192891 w 1513241"/>
                  <a:gd name="connsiteY27" fmla="*/ 1666318 h 2566932"/>
                  <a:gd name="connsiteX28" fmla="*/ 1198036 w 1513241"/>
                  <a:gd name="connsiteY28" fmla="*/ 1346588 h 2566932"/>
                  <a:gd name="connsiteX29" fmla="*/ 1240303 w 1513241"/>
                  <a:gd name="connsiteY29" fmla="*/ 1656450 h 2566932"/>
                  <a:gd name="connsiteX30" fmla="*/ 1463686 w 1513241"/>
                  <a:gd name="connsiteY30" fmla="*/ 2190632 h 2566932"/>
                  <a:gd name="connsiteX31" fmla="*/ 1461844 w 1513241"/>
                  <a:gd name="connsiteY31" fmla="*/ 1427972 h 2566932"/>
                  <a:gd name="connsiteX32" fmla="*/ 1072036 w 1513241"/>
                  <a:gd name="connsiteY32" fmla="*/ 289766 h 2566932"/>
                  <a:gd name="connsiteX33" fmla="*/ 660356 w 1513241"/>
                  <a:gd name="connsiteY33" fmla="*/ 706 h 2566932"/>
                  <a:gd name="connsiteX0" fmla="*/ 835769 w 1513241"/>
                  <a:gd name="connsiteY0" fmla="*/ 2400394 h 2566932"/>
                  <a:gd name="connsiteX1" fmla="*/ 806851 w 1513241"/>
                  <a:gd name="connsiteY1" fmla="*/ 2539226 h 2566932"/>
                  <a:gd name="connsiteX2" fmla="*/ 753951 w 1513241"/>
                  <a:gd name="connsiteY2" fmla="*/ 2401110 h 2566932"/>
                  <a:gd name="connsiteX3" fmla="*/ 835769 w 1513241"/>
                  <a:gd name="connsiteY3" fmla="*/ 2400394 h 2566932"/>
                  <a:gd name="connsiteX4" fmla="*/ 1489602 w 1513241"/>
                  <a:gd name="connsiteY4" fmla="*/ 2019860 h 2566932"/>
                  <a:gd name="connsiteX5" fmla="*/ 1471082 w 1513241"/>
                  <a:gd name="connsiteY5" fmla="*/ 2145058 h 2566932"/>
                  <a:gd name="connsiteX6" fmla="*/ 1392371 w 1513241"/>
                  <a:gd name="connsiteY6" fmla="*/ 2027448 h 2566932"/>
                  <a:gd name="connsiteX7" fmla="*/ 1489602 w 1513241"/>
                  <a:gd name="connsiteY7" fmla="*/ 2019860 h 2566932"/>
                  <a:gd name="connsiteX8" fmla="*/ 32211 w 1513241"/>
                  <a:gd name="connsiteY8" fmla="*/ 1212342 h 2566932"/>
                  <a:gd name="connsiteX9" fmla="*/ 132446 w 1513241"/>
                  <a:gd name="connsiteY9" fmla="*/ 1270976 h 2566932"/>
                  <a:gd name="connsiteX10" fmla="*/ 53963 w 1513241"/>
                  <a:gd name="connsiteY10" fmla="*/ 1349276 h 2566932"/>
                  <a:gd name="connsiteX11" fmla="*/ 32211 w 1513241"/>
                  <a:gd name="connsiteY11" fmla="*/ 1212342 h 2566932"/>
                  <a:gd name="connsiteX12" fmla="*/ 660356 w 1513241"/>
                  <a:gd name="connsiteY12" fmla="*/ 706 h 2566932"/>
                  <a:gd name="connsiteX13" fmla="*/ 346066 w 1513241"/>
                  <a:gd name="connsiteY13" fmla="*/ 221764 h 2566932"/>
                  <a:gd name="connsiteX14" fmla="*/ 18123 w 1513241"/>
                  <a:gd name="connsiteY14" fmla="*/ 1365774 h 2566932"/>
                  <a:gd name="connsiteX15" fmla="*/ 496626 w 1513241"/>
                  <a:gd name="connsiteY15" fmla="*/ 941384 h 2566932"/>
                  <a:gd name="connsiteX16" fmla="*/ 608093 w 1513241"/>
                  <a:gd name="connsiteY16" fmla="*/ 1441980 h 2566932"/>
                  <a:gd name="connsiteX17" fmla="*/ 604493 w 1513241"/>
                  <a:gd name="connsiteY17" fmla="*/ 1411378 h 2566932"/>
                  <a:gd name="connsiteX18" fmla="*/ 221757 w 1513241"/>
                  <a:gd name="connsiteY18" fmla="*/ 1353918 h 2566932"/>
                  <a:gd name="connsiteX19" fmla="*/ 633102 w 1513241"/>
                  <a:gd name="connsiteY19" fmla="*/ 1704838 h 2566932"/>
                  <a:gd name="connsiteX20" fmla="*/ 780343 w 1513241"/>
                  <a:gd name="connsiteY20" fmla="*/ 2558092 h 2566932"/>
                  <a:gd name="connsiteX21" fmla="*/ 863719 w 1513241"/>
                  <a:gd name="connsiteY21" fmla="*/ 1734810 h 2566932"/>
                  <a:gd name="connsiteX22" fmla="*/ 839066 w 1513241"/>
                  <a:gd name="connsiteY22" fmla="*/ 1543716 h 2566932"/>
                  <a:gd name="connsiteX23" fmla="*/ 909305 w 1513241"/>
                  <a:gd name="connsiteY23" fmla="*/ 1680796 h 2566932"/>
                  <a:gd name="connsiteX24" fmla="*/ 1010064 w 1513241"/>
                  <a:gd name="connsiteY24" fmla="*/ 1638716 h 2566932"/>
                  <a:gd name="connsiteX25" fmla="*/ 982935 w 1513241"/>
                  <a:gd name="connsiteY25" fmla="*/ 1517136 h 2566932"/>
                  <a:gd name="connsiteX26" fmla="*/ 1052470 w 1513241"/>
                  <a:gd name="connsiteY26" fmla="*/ 1666740 h 2566932"/>
                  <a:gd name="connsiteX27" fmla="*/ 1195696 w 1513241"/>
                  <a:gd name="connsiteY27" fmla="*/ 1638269 h 2566932"/>
                  <a:gd name="connsiteX28" fmla="*/ 1198036 w 1513241"/>
                  <a:gd name="connsiteY28" fmla="*/ 1346588 h 2566932"/>
                  <a:gd name="connsiteX29" fmla="*/ 1240303 w 1513241"/>
                  <a:gd name="connsiteY29" fmla="*/ 1656450 h 2566932"/>
                  <a:gd name="connsiteX30" fmla="*/ 1463686 w 1513241"/>
                  <a:gd name="connsiteY30" fmla="*/ 2190632 h 2566932"/>
                  <a:gd name="connsiteX31" fmla="*/ 1461844 w 1513241"/>
                  <a:gd name="connsiteY31" fmla="*/ 1427972 h 2566932"/>
                  <a:gd name="connsiteX32" fmla="*/ 1072036 w 1513241"/>
                  <a:gd name="connsiteY32" fmla="*/ 289766 h 2566932"/>
                  <a:gd name="connsiteX33" fmla="*/ 660356 w 1513241"/>
                  <a:gd name="connsiteY33" fmla="*/ 706 h 2566932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909305 w 1513241"/>
                  <a:gd name="connsiteY23" fmla="*/ 1680796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513241" h="2567167">
                    <a:moveTo>
                      <a:pt x="835769" y="2400394"/>
                    </a:moveTo>
                    <a:cubicBezTo>
                      <a:pt x="842698" y="2450938"/>
                      <a:pt x="833169" y="2521290"/>
                      <a:pt x="806851" y="2539226"/>
                    </a:cubicBezTo>
                    <a:cubicBezTo>
                      <a:pt x="780532" y="2557164"/>
                      <a:pt x="756910" y="2448412"/>
                      <a:pt x="753951" y="2401110"/>
                    </a:cubicBezTo>
                    <a:lnTo>
                      <a:pt x="835769" y="2400394"/>
                    </a:lnTo>
                    <a:close/>
                    <a:moveTo>
                      <a:pt x="1489602" y="2019860"/>
                    </a:moveTo>
                    <a:cubicBezTo>
                      <a:pt x="1503621" y="2063956"/>
                      <a:pt x="1500333" y="2126964"/>
                      <a:pt x="1471082" y="2145058"/>
                    </a:cubicBezTo>
                    <a:cubicBezTo>
                      <a:pt x="1441830" y="2163152"/>
                      <a:pt x="1401299" y="2069016"/>
                      <a:pt x="1392371" y="2027448"/>
                    </a:cubicBezTo>
                    <a:lnTo>
                      <a:pt x="1489602" y="2019860"/>
                    </a:lnTo>
                    <a:close/>
                    <a:moveTo>
                      <a:pt x="32211" y="1212342"/>
                    </a:moveTo>
                    <a:lnTo>
                      <a:pt x="132446" y="1270976"/>
                    </a:lnTo>
                    <a:cubicBezTo>
                      <a:pt x="125212" y="1312102"/>
                      <a:pt x="91707" y="1355486"/>
                      <a:pt x="53963" y="1349276"/>
                    </a:cubicBezTo>
                    <a:cubicBezTo>
                      <a:pt x="16219" y="1343068"/>
                      <a:pt x="21132" y="1248282"/>
                      <a:pt x="32211" y="1212342"/>
                    </a:cubicBezTo>
                    <a:close/>
                    <a:moveTo>
                      <a:pt x="660356" y="706"/>
                    </a:moveTo>
                    <a:cubicBezTo>
                      <a:pt x="507682" y="9708"/>
                      <a:pt x="371240" y="103728"/>
                      <a:pt x="346066" y="221764"/>
                    </a:cubicBezTo>
                    <a:cubicBezTo>
                      <a:pt x="236752" y="603100"/>
                      <a:pt x="-78383" y="1224414"/>
                      <a:pt x="18123" y="1365774"/>
                    </a:cubicBezTo>
                    <a:cubicBezTo>
                      <a:pt x="114630" y="1507134"/>
                      <a:pt x="363990" y="950610"/>
                      <a:pt x="496626" y="941384"/>
                    </a:cubicBezTo>
                    <a:cubicBezTo>
                      <a:pt x="547543" y="937842"/>
                      <a:pt x="579661" y="1160550"/>
                      <a:pt x="608093" y="1441980"/>
                    </a:cubicBezTo>
                    <a:lnTo>
                      <a:pt x="604493" y="1411378"/>
                    </a:lnTo>
                    <a:cubicBezTo>
                      <a:pt x="476915" y="1392224"/>
                      <a:pt x="339767" y="1282776"/>
                      <a:pt x="221757" y="1353918"/>
                    </a:cubicBezTo>
                    <a:cubicBezTo>
                      <a:pt x="105447" y="1424036"/>
                      <a:pt x="488986" y="1586294"/>
                      <a:pt x="633102" y="1704838"/>
                    </a:cubicBezTo>
                    <a:cubicBezTo>
                      <a:pt x="669315" y="2098910"/>
                      <a:pt x="707093" y="2507976"/>
                      <a:pt x="780343" y="2558092"/>
                    </a:cubicBezTo>
                    <a:cubicBezTo>
                      <a:pt x="926350" y="2657988"/>
                      <a:pt x="870762" y="1903873"/>
                      <a:pt x="863719" y="1734810"/>
                    </a:cubicBezTo>
                    <a:cubicBezTo>
                      <a:pt x="856676" y="1565747"/>
                      <a:pt x="831468" y="1552718"/>
                      <a:pt x="839066" y="1543716"/>
                    </a:cubicBezTo>
                    <a:cubicBezTo>
                      <a:pt x="855356" y="1599812"/>
                      <a:pt x="856734" y="1637427"/>
                      <a:pt x="884060" y="1683601"/>
                    </a:cubicBezTo>
                    <a:cubicBezTo>
                      <a:pt x="911386" y="1729775"/>
                      <a:pt x="1007888" y="1684853"/>
                      <a:pt x="1010064" y="1638716"/>
                    </a:cubicBezTo>
                    <a:cubicBezTo>
                      <a:pt x="1012240" y="1592579"/>
                      <a:pt x="991978" y="1557663"/>
                      <a:pt x="982935" y="1517136"/>
                    </a:cubicBezTo>
                    <a:cubicBezTo>
                      <a:pt x="1006292" y="1566848"/>
                      <a:pt x="1015640" y="1629288"/>
                      <a:pt x="1052470" y="1666740"/>
                    </a:cubicBezTo>
                    <a:cubicBezTo>
                      <a:pt x="1104093" y="1705516"/>
                      <a:pt x="1177403" y="1674659"/>
                      <a:pt x="1195696" y="1638269"/>
                    </a:cubicBezTo>
                    <a:cubicBezTo>
                      <a:pt x="1221210" y="1560849"/>
                      <a:pt x="1203017" y="1458660"/>
                      <a:pt x="1198036" y="1346588"/>
                    </a:cubicBezTo>
                    <a:lnTo>
                      <a:pt x="1240303" y="1656450"/>
                    </a:lnTo>
                    <a:cubicBezTo>
                      <a:pt x="1288880" y="1798560"/>
                      <a:pt x="1363912" y="2194932"/>
                      <a:pt x="1463686" y="2190632"/>
                    </a:cubicBezTo>
                    <a:cubicBezTo>
                      <a:pt x="1568835" y="2186102"/>
                      <a:pt x="1476184" y="1667846"/>
                      <a:pt x="1461844" y="1427972"/>
                    </a:cubicBezTo>
                    <a:cubicBezTo>
                      <a:pt x="1432584" y="1139412"/>
                      <a:pt x="1252238" y="733852"/>
                      <a:pt x="1072036" y="289766"/>
                    </a:cubicBezTo>
                    <a:cubicBezTo>
                      <a:pt x="981935" y="67724"/>
                      <a:pt x="813029" y="-8296"/>
                      <a:pt x="660356" y="706"/>
                    </a:cubicBezTo>
                    <a:close/>
                  </a:path>
                </a:pathLst>
              </a:custGeom>
              <a:solidFill>
                <a:srgbClr val="D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3" name="矩形 42"/>
            <p:cNvSpPr/>
            <p:nvPr/>
          </p:nvSpPr>
          <p:spPr>
            <a:xfrm>
              <a:off x="865403" y="1425703"/>
              <a:ext cx="1622334" cy="29945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7" name="组合 56"/>
          <p:cNvGrpSpPr/>
          <p:nvPr/>
        </p:nvGrpSpPr>
        <p:grpSpPr>
          <a:xfrm>
            <a:off x="1700315" y="2030726"/>
            <a:ext cx="2587694" cy="1905622"/>
            <a:chOff x="1700315" y="2030726"/>
            <a:chExt cx="2587694" cy="1905622"/>
          </a:xfrm>
        </p:grpSpPr>
        <p:grpSp>
          <p:nvGrpSpPr>
            <p:cNvPr id="5" name="组合 4"/>
            <p:cNvGrpSpPr/>
            <p:nvPr/>
          </p:nvGrpSpPr>
          <p:grpSpPr>
            <a:xfrm>
              <a:off x="2785819" y="2134694"/>
              <a:ext cx="1431444" cy="839113"/>
              <a:chOff x="2785819" y="2134694"/>
              <a:chExt cx="1431444" cy="839113"/>
            </a:xfrm>
          </p:grpSpPr>
          <p:sp>
            <p:nvSpPr>
              <p:cNvPr id="98" name="任意多边形 97"/>
              <p:cNvSpPr/>
              <p:nvPr/>
            </p:nvSpPr>
            <p:spPr>
              <a:xfrm rot="15300000" flipH="1">
                <a:off x="2910046" y="2010467"/>
                <a:ext cx="839113" cy="1087567"/>
              </a:xfrm>
              <a:custGeom>
                <a:avLst/>
                <a:gdLst/>
                <a:ahLst/>
                <a:cxnLst/>
                <a:rect l="l" t="t" r="r" b="b"/>
                <a:pathLst>
                  <a:path w="4398214" h="5843582">
                    <a:moveTo>
                      <a:pt x="3708879" y="5159936"/>
                    </a:moveTo>
                    <a:cubicBezTo>
                      <a:pt x="3709668" y="5169486"/>
                      <a:pt x="3707539" y="5183758"/>
                      <a:pt x="3702620" y="5199006"/>
                    </a:cubicBezTo>
                    <a:cubicBezTo>
                      <a:pt x="3697486" y="5214928"/>
                      <a:pt x="3690503" y="5228206"/>
                      <a:pt x="3684042" y="5235416"/>
                    </a:cubicBezTo>
                    <a:cubicBezTo>
                      <a:pt x="3683252" y="5225866"/>
                      <a:pt x="3685381" y="5211596"/>
                      <a:pt x="3690299" y="5196346"/>
                    </a:cubicBezTo>
                    <a:cubicBezTo>
                      <a:pt x="3695436" y="5180426"/>
                      <a:pt x="3702417" y="5167146"/>
                      <a:pt x="3708879" y="5159936"/>
                    </a:cubicBezTo>
                    <a:close/>
                    <a:moveTo>
                      <a:pt x="3661549" y="5110226"/>
                    </a:moveTo>
                    <a:cubicBezTo>
                      <a:pt x="3663108" y="5110156"/>
                      <a:pt x="3664612" y="5110376"/>
                      <a:pt x="3666037" y="5110912"/>
                    </a:cubicBezTo>
                    <a:lnTo>
                      <a:pt x="3666881" y="5111712"/>
                    </a:lnTo>
                    <a:cubicBezTo>
                      <a:pt x="3656151" y="5116830"/>
                      <a:pt x="3645121" y="5131110"/>
                      <a:pt x="3638140" y="5149680"/>
                    </a:cubicBezTo>
                    <a:cubicBezTo>
                      <a:pt x="3631158" y="5168250"/>
                      <a:pt x="3630049" y="5186260"/>
                      <a:pt x="3634750" y="5197178"/>
                    </a:cubicBezTo>
                    <a:cubicBezTo>
                      <a:pt x="3634310" y="5197474"/>
                      <a:pt x="3633946" y="5197360"/>
                      <a:pt x="3633588" y="5197224"/>
                    </a:cubicBezTo>
                    <a:cubicBezTo>
                      <a:pt x="3622193" y="5192942"/>
                      <a:pt x="3620221" y="5170148"/>
                      <a:pt x="3629181" y="5146312"/>
                    </a:cubicBezTo>
                    <a:cubicBezTo>
                      <a:pt x="3637021" y="5125456"/>
                      <a:pt x="3650636" y="5110714"/>
                      <a:pt x="3661549" y="5110226"/>
                    </a:cubicBezTo>
                    <a:close/>
                    <a:moveTo>
                      <a:pt x="3846837" y="5093516"/>
                    </a:moveTo>
                    <a:cubicBezTo>
                      <a:pt x="3851072" y="5102764"/>
                      <a:pt x="3862758" y="5111600"/>
                      <a:pt x="3877900" y="5116486"/>
                    </a:cubicBezTo>
                    <a:cubicBezTo>
                      <a:pt x="3893043" y="5121370"/>
                      <a:pt x="3907691" y="5121028"/>
                      <a:pt x="3916532" y="5115998"/>
                    </a:cubicBezTo>
                    <a:lnTo>
                      <a:pt x="3916576" y="5117038"/>
                    </a:lnTo>
                    <a:cubicBezTo>
                      <a:pt x="3913177" y="5127580"/>
                      <a:pt x="3894663" y="5131044"/>
                      <a:pt x="3875228" y="5124774"/>
                    </a:cubicBezTo>
                    <a:cubicBezTo>
                      <a:pt x="3855790" y="5118504"/>
                      <a:pt x="3842791" y="5104876"/>
                      <a:pt x="3846192" y="5094332"/>
                    </a:cubicBezTo>
                    <a:cubicBezTo>
                      <a:pt x="3846299" y="5094002"/>
                      <a:pt x="3846421" y="5093676"/>
                      <a:pt x="3846837" y="5093516"/>
                    </a:cubicBezTo>
                    <a:close/>
                    <a:moveTo>
                      <a:pt x="1119293" y="5091184"/>
                    </a:moveTo>
                    <a:lnTo>
                      <a:pt x="1122446" y="5125608"/>
                    </a:lnTo>
                    <a:cubicBezTo>
                      <a:pt x="1795718" y="5395862"/>
                      <a:pt x="2754964" y="5446764"/>
                      <a:pt x="3214246" y="5710214"/>
                    </a:cubicBezTo>
                    <a:lnTo>
                      <a:pt x="3239345" y="5674912"/>
                    </a:lnTo>
                    <a:cubicBezTo>
                      <a:pt x="2813291" y="5402756"/>
                      <a:pt x="1801133" y="5337680"/>
                      <a:pt x="1119293" y="5091184"/>
                    </a:cubicBezTo>
                    <a:close/>
                    <a:moveTo>
                      <a:pt x="3868666" y="5073686"/>
                    </a:moveTo>
                    <a:cubicBezTo>
                      <a:pt x="3877424" y="5074182"/>
                      <a:pt x="3888310" y="5076302"/>
                      <a:pt x="3899747" y="5079992"/>
                    </a:cubicBezTo>
                    <a:cubicBezTo>
                      <a:pt x="3915667" y="5085126"/>
                      <a:pt x="3928946" y="5092108"/>
                      <a:pt x="3936156" y="5098570"/>
                    </a:cubicBezTo>
                    <a:cubicBezTo>
                      <a:pt x="3926608" y="5099358"/>
                      <a:pt x="3912336" y="5097230"/>
                      <a:pt x="3897086" y="5092310"/>
                    </a:cubicBezTo>
                    <a:cubicBezTo>
                      <a:pt x="3881165" y="5087176"/>
                      <a:pt x="3867888" y="5080194"/>
                      <a:pt x="3860677" y="5073732"/>
                    </a:cubicBezTo>
                    <a:cubicBezTo>
                      <a:pt x="3863065" y="5073534"/>
                      <a:pt x="3865747" y="5073520"/>
                      <a:pt x="3868666" y="5073686"/>
                    </a:cubicBezTo>
                    <a:close/>
                    <a:moveTo>
                      <a:pt x="3884158" y="5033696"/>
                    </a:moveTo>
                    <a:cubicBezTo>
                      <a:pt x="3888690" y="5034052"/>
                      <a:pt x="3893498" y="5034992"/>
                      <a:pt x="3898357" y="5036560"/>
                    </a:cubicBezTo>
                    <a:cubicBezTo>
                      <a:pt x="3917793" y="5042828"/>
                      <a:pt x="3930692" y="5056766"/>
                      <a:pt x="3927168" y="5067692"/>
                    </a:cubicBezTo>
                    <a:lnTo>
                      <a:pt x="3926514" y="5068542"/>
                    </a:lnTo>
                    <a:cubicBezTo>
                      <a:pt x="3922361" y="5059036"/>
                      <a:pt x="3910729" y="5050032"/>
                      <a:pt x="3895587" y="5045148"/>
                    </a:cubicBezTo>
                    <a:cubicBezTo>
                      <a:pt x="3880444" y="5040264"/>
                      <a:pt x="3865744" y="5040772"/>
                      <a:pt x="3856820" y="5046060"/>
                    </a:cubicBezTo>
                    <a:cubicBezTo>
                      <a:pt x="3856578" y="5045676"/>
                      <a:pt x="3856673" y="5045332"/>
                      <a:pt x="3856784" y="5044988"/>
                    </a:cubicBezTo>
                    <a:cubicBezTo>
                      <a:pt x="3858546" y="5039526"/>
                      <a:pt x="3864080" y="5035852"/>
                      <a:pt x="3871603" y="5034326"/>
                    </a:cubicBezTo>
                    <a:cubicBezTo>
                      <a:pt x="3875366" y="5033564"/>
                      <a:pt x="3879624" y="5033338"/>
                      <a:pt x="3884158" y="5033696"/>
                    </a:cubicBezTo>
                    <a:close/>
                    <a:moveTo>
                      <a:pt x="3743866" y="5014982"/>
                    </a:moveTo>
                    <a:cubicBezTo>
                      <a:pt x="3734413" y="5015818"/>
                      <a:pt x="3725921" y="5022170"/>
                      <a:pt x="3722824" y="5031770"/>
                    </a:cubicBezTo>
                    <a:cubicBezTo>
                      <a:pt x="3718696" y="5044568"/>
                      <a:pt x="3725725" y="5058290"/>
                      <a:pt x="3738523" y="5062418"/>
                    </a:cubicBezTo>
                    <a:cubicBezTo>
                      <a:pt x="3751321" y="5066546"/>
                      <a:pt x="3765043" y="5059518"/>
                      <a:pt x="3769172" y="5046720"/>
                    </a:cubicBezTo>
                    <a:cubicBezTo>
                      <a:pt x="3773300" y="5033922"/>
                      <a:pt x="3766272" y="5020200"/>
                      <a:pt x="3753473" y="5016070"/>
                    </a:cubicBezTo>
                    <a:cubicBezTo>
                      <a:pt x="3750274" y="5015038"/>
                      <a:pt x="3747017" y="5014704"/>
                      <a:pt x="3743866" y="5014982"/>
                    </a:cubicBezTo>
                    <a:close/>
                    <a:moveTo>
                      <a:pt x="3853339" y="4992904"/>
                    </a:moveTo>
                    <a:cubicBezTo>
                      <a:pt x="3862551" y="4992106"/>
                      <a:pt x="3874209" y="4993852"/>
                      <a:pt x="3886127" y="4998332"/>
                    </a:cubicBezTo>
                    <a:cubicBezTo>
                      <a:pt x="3909962" y="5007294"/>
                      <a:pt x="3925811" y="5023794"/>
                      <a:pt x="3921527" y="5035188"/>
                    </a:cubicBezTo>
                    <a:lnTo>
                      <a:pt x="3920727" y="5036032"/>
                    </a:lnTo>
                    <a:cubicBezTo>
                      <a:pt x="3915609" y="5025302"/>
                      <a:pt x="3901329" y="5014272"/>
                      <a:pt x="3882759" y="5007292"/>
                    </a:cubicBezTo>
                    <a:cubicBezTo>
                      <a:pt x="3864191" y="5000310"/>
                      <a:pt x="3846179" y="4999200"/>
                      <a:pt x="3835260" y="5003902"/>
                    </a:cubicBezTo>
                    <a:cubicBezTo>
                      <a:pt x="3834964" y="5003462"/>
                      <a:pt x="3835078" y="5003098"/>
                      <a:pt x="3835215" y="5002740"/>
                    </a:cubicBezTo>
                    <a:cubicBezTo>
                      <a:pt x="3837356" y="4997042"/>
                      <a:pt x="3844125" y="4993700"/>
                      <a:pt x="3853339" y="4992904"/>
                    </a:cubicBezTo>
                    <a:close/>
                    <a:moveTo>
                      <a:pt x="3755027" y="4961874"/>
                    </a:moveTo>
                    <a:cubicBezTo>
                      <a:pt x="3759254" y="4961502"/>
                      <a:pt x="3763623" y="4961950"/>
                      <a:pt x="3767916" y="4963336"/>
                    </a:cubicBezTo>
                    <a:cubicBezTo>
                      <a:pt x="3785085" y="4968874"/>
                      <a:pt x="3794514" y="4987280"/>
                      <a:pt x="3788975" y="5004450"/>
                    </a:cubicBezTo>
                    <a:cubicBezTo>
                      <a:pt x="3786944" y="5010742"/>
                      <a:pt x="3783186" y="5015996"/>
                      <a:pt x="3778016" y="5019384"/>
                    </a:cubicBezTo>
                    <a:cubicBezTo>
                      <a:pt x="3782419" y="5018798"/>
                      <a:pt x="3787001" y="5019220"/>
                      <a:pt x="3791500" y="5020672"/>
                    </a:cubicBezTo>
                    <a:cubicBezTo>
                      <a:pt x="3808669" y="5026210"/>
                      <a:pt x="3818097" y="5044618"/>
                      <a:pt x="3812559" y="5061786"/>
                    </a:cubicBezTo>
                    <a:cubicBezTo>
                      <a:pt x="3807021" y="5078954"/>
                      <a:pt x="3788613" y="5088384"/>
                      <a:pt x="3771445" y="5082844"/>
                    </a:cubicBezTo>
                    <a:lnTo>
                      <a:pt x="3761010" y="5076990"/>
                    </a:lnTo>
                    <a:cubicBezTo>
                      <a:pt x="3762677" y="5082290"/>
                      <a:pt x="3762473" y="5088064"/>
                      <a:pt x="3760654" y="5093704"/>
                    </a:cubicBezTo>
                    <a:cubicBezTo>
                      <a:pt x="3755115" y="5110874"/>
                      <a:pt x="3736707" y="5120302"/>
                      <a:pt x="3719539" y="5114764"/>
                    </a:cubicBezTo>
                    <a:cubicBezTo>
                      <a:pt x="3702369" y="5109224"/>
                      <a:pt x="3692941" y="5090816"/>
                      <a:pt x="3698479" y="5073648"/>
                    </a:cubicBezTo>
                    <a:cubicBezTo>
                      <a:pt x="3700594" y="5067094"/>
                      <a:pt x="3704584" y="5061666"/>
                      <a:pt x="3710032" y="5058248"/>
                    </a:cubicBezTo>
                    <a:cubicBezTo>
                      <a:pt x="3704844" y="5059788"/>
                      <a:pt x="3699222" y="5059548"/>
                      <a:pt x="3693727" y="5057776"/>
                    </a:cubicBezTo>
                    <a:cubicBezTo>
                      <a:pt x="3676559" y="5052238"/>
                      <a:pt x="3667129" y="5033830"/>
                      <a:pt x="3672669" y="5016662"/>
                    </a:cubicBezTo>
                    <a:cubicBezTo>
                      <a:pt x="3678206" y="4999492"/>
                      <a:pt x="3696613" y="4990064"/>
                      <a:pt x="3713782" y="4995602"/>
                    </a:cubicBezTo>
                    <a:cubicBezTo>
                      <a:pt x="3719459" y="4997432"/>
                      <a:pt x="3724287" y="5000670"/>
                      <a:pt x="3727616" y="5005160"/>
                    </a:cubicBezTo>
                    <a:cubicBezTo>
                      <a:pt x="3724779" y="4998814"/>
                      <a:pt x="3724510" y="4991498"/>
                      <a:pt x="3726802" y="4984394"/>
                    </a:cubicBezTo>
                    <a:cubicBezTo>
                      <a:pt x="3730955" y="4971518"/>
                      <a:pt x="3742347" y="4962994"/>
                      <a:pt x="3755027" y="4961874"/>
                    </a:cubicBezTo>
                    <a:close/>
                    <a:moveTo>
                      <a:pt x="3756279" y="4954026"/>
                    </a:moveTo>
                    <a:cubicBezTo>
                      <a:pt x="3742304" y="4955262"/>
                      <a:pt x="3729748" y="4964654"/>
                      <a:pt x="3725171" y="4978844"/>
                    </a:cubicBezTo>
                    <a:cubicBezTo>
                      <a:pt x="3722645" y="4986674"/>
                      <a:pt x="3722944" y="4994738"/>
                      <a:pt x="3726068" y="5001730"/>
                    </a:cubicBezTo>
                    <a:cubicBezTo>
                      <a:pt x="3722400" y="4996782"/>
                      <a:pt x="3717078" y="4993214"/>
                      <a:pt x="3710823" y="4991198"/>
                    </a:cubicBezTo>
                    <a:cubicBezTo>
                      <a:pt x="3691902" y="4985094"/>
                      <a:pt x="3671614" y="4995484"/>
                      <a:pt x="3665510" y="5014406"/>
                    </a:cubicBezTo>
                    <a:cubicBezTo>
                      <a:pt x="3659407" y="5033328"/>
                      <a:pt x="3669798" y="5053616"/>
                      <a:pt x="3688719" y="5059720"/>
                    </a:cubicBezTo>
                    <a:cubicBezTo>
                      <a:pt x="3694775" y="5061672"/>
                      <a:pt x="3700970" y="5061936"/>
                      <a:pt x="3706690" y="5060240"/>
                    </a:cubicBezTo>
                    <a:cubicBezTo>
                      <a:pt x="3700685" y="5064008"/>
                      <a:pt x="3696288" y="5069988"/>
                      <a:pt x="3693959" y="5077212"/>
                    </a:cubicBezTo>
                    <a:cubicBezTo>
                      <a:pt x="3687854" y="5096134"/>
                      <a:pt x="3698246" y="5116420"/>
                      <a:pt x="3717167" y="5122524"/>
                    </a:cubicBezTo>
                    <a:cubicBezTo>
                      <a:pt x="3736089" y="5128628"/>
                      <a:pt x="3756376" y="5118236"/>
                      <a:pt x="3762480" y="5099316"/>
                    </a:cubicBezTo>
                    <a:cubicBezTo>
                      <a:pt x="3764485" y="5093100"/>
                      <a:pt x="3764709" y="5086736"/>
                      <a:pt x="3762871" y="5080896"/>
                    </a:cubicBezTo>
                    <a:lnTo>
                      <a:pt x="3774371" y="5087348"/>
                    </a:lnTo>
                    <a:cubicBezTo>
                      <a:pt x="3793293" y="5093452"/>
                      <a:pt x="3813581" y="5083060"/>
                      <a:pt x="3819684" y="5064140"/>
                    </a:cubicBezTo>
                    <a:cubicBezTo>
                      <a:pt x="3825788" y="5045218"/>
                      <a:pt x="3815397" y="5024930"/>
                      <a:pt x="3796475" y="5018826"/>
                    </a:cubicBezTo>
                    <a:cubicBezTo>
                      <a:pt x="3791517" y="5017226"/>
                      <a:pt x="3786467" y="5016760"/>
                      <a:pt x="3781614" y="5017406"/>
                    </a:cubicBezTo>
                    <a:cubicBezTo>
                      <a:pt x="3787313" y="5013672"/>
                      <a:pt x="3791455" y="5007884"/>
                      <a:pt x="3793692" y="5000948"/>
                    </a:cubicBezTo>
                    <a:cubicBezTo>
                      <a:pt x="3799796" y="4982026"/>
                      <a:pt x="3789404" y="4961740"/>
                      <a:pt x="3770484" y="4955636"/>
                    </a:cubicBezTo>
                    <a:cubicBezTo>
                      <a:pt x="3765753" y="4954110"/>
                      <a:pt x="3760937" y="4953616"/>
                      <a:pt x="3756279" y="4954026"/>
                    </a:cubicBezTo>
                    <a:close/>
                    <a:moveTo>
                      <a:pt x="1106697" y="4953694"/>
                    </a:moveTo>
                    <a:lnTo>
                      <a:pt x="1110737" y="4997798"/>
                    </a:lnTo>
                    <a:cubicBezTo>
                      <a:pt x="1810346" y="5269356"/>
                      <a:pt x="2706531" y="5309364"/>
                      <a:pt x="3291878" y="5602236"/>
                    </a:cubicBezTo>
                    <a:cubicBezTo>
                      <a:pt x="3301523" y="5589318"/>
                      <a:pt x="3311168" y="5576242"/>
                      <a:pt x="3320868" y="5562870"/>
                    </a:cubicBezTo>
                    <a:cubicBezTo>
                      <a:pt x="2716678" y="5288080"/>
                      <a:pt x="1829621" y="5197152"/>
                      <a:pt x="1106697" y="4953694"/>
                    </a:cubicBezTo>
                    <a:close/>
                    <a:moveTo>
                      <a:pt x="3614583" y="4918690"/>
                    </a:moveTo>
                    <a:cubicBezTo>
                      <a:pt x="3623796" y="4917892"/>
                      <a:pt x="3635454" y="4919640"/>
                      <a:pt x="3647370" y="4924120"/>
                    </a:cubicBezTo>
                    <a:cubicBezTo>
                      <a:pt x="3671206" y="4933080"/>
                      <a:pt x="3687054" y="4949580"/>
                      <a:pt x="3682772" y="4960974"/>
                    </a:cubicBezTo>
                    <a:lnTo>
                      <a:pt x="3681971" y="4961820"/>
                    </a:lnTo>
                    <a:cubicBezTo>
                      <a:pt x="3676854" y="4951090"/>
                      <a:pt x="3662573" y="4940060"/>
                      <a:pt x="3644003" y="4933078"/>
                    </a:cubicBezTo>
                    <a:cubicBezTo>
                      <a:pt x="3625434" y="4926096"/>
                      <a:pt x="3607423" y="4924988"/>
                      <a:pt x="3596503" y="4929690"/>
                    </a:cubicBezTo>
                    <a:cubicBezTo>
                      <a:pt x="3596208" y="4929248"/>
                      <a:pt x="3596322" y="4928884"/>
                      <a:pt x="3596458" y="4928526"/>
                    </a:cubicBezTo>
                    <a:cubicBezTo>
                      <a:pt x="3598600" y="4922830"/>
                      <a:pt x="3605369" y="4919488"/>
                      <a:pt x="3614583" y="4918690"/>
                    </a:cubicBezTo>
                    <a:close/>
                    <a:moveTo>
                      <a:pt x="3093203" y="4900654"/>
                    </a:moveTo>
                    <a:cubicBezTo>
                      <a:pt x="3093991" y="4910204"/>
                      <a:pt x="3091863" y="4924476"/>
                      <a:pt x="3086944" y="4939724"/>
                    </a:cubicBezTo>
                    <a:cubicBezTo>
                      <a:pt x="3081808" y="4955646"/>
                      <a:pt x="3074827" y="4968924"/>
                      <a:pt x="3068365" y="4976134"/>
                    </a:cubicBezTo>
                    <a:cubicBezTo>
                      <a:pt x="3067576" y="4966584"/>
                      <a:pt x="3069705" y="4952314"/>
                      <a:pt x="3074623" y="4937064"/>
                    </a:cubicBezTo>
                    <a:cubicBezTo>
                      <a:pt x="3079760" y="4921144"/>
                      <a:pt x="3086741" y="4907864"/>
                      <a:pt x="3093203" y="4900654"/>
                    </a:cubicBezTo>
                    <a:close/>
                    <a:moveTo>
                      <a:pt x="3848653" y="4865588"/>
                    </a:moveTo>
                    <a:cubicBezTo>
                      <a:pt x="3863676" y="4867544"/>
                      <a:pt x="3873235" y="4889244"/>
                      <a:pt x="3870004" y="4914058"/>
                    </a:cubicBezTo>
                    <a:cubicBezTo>
                      <a:pt x="3866773" y="4938870"/>
                      <a:pt x="3851975" y="4957398"/>
                      <a:pt x="3836952" y="4955442"/>
                    </a:cubicBezTo>
                    <a:cubicBezTo>
                      <a:pt x="3836479" y="4955380"/>
                      <a:pt x="3836014" y="4955298"/>
                      <a:pt x="3835687" y="4954828"/>
                    </a:cubicBezTo>
                    <a:cubicBezTo>
                      <a:pt x="3846947" y="4947806"/>
                      <a:pt x="3855677" y="4931850"/>
                      <a:pt x="3858193" y="4912518"/>
                    </a:cubicBezTo>
                    <a:cubicBezTo>
                      <a:pt x="3860710" y="4893188"/>
                      <a:pt x="3856359" y="4875528"/>
                      <a:pt x="3847271" y="4865858"/>
                    </a:cubicBezTo>
                    <a:close/>
                    <a:moveTo>
                      <a:pt x="3831057" y="4856548"/>
                    </a:moveTo>
                    <a:cubicBezTo>
                      <a:pt x="3841600" y="4859950"/>
                      <a:pt x="3845064" y="4878462"/>
                      <a:pt x="3838793" y="4897900"/>
                    </a:cubicBezTo>
                    <a:cubicBezTo>
                      <a:pt x="3832524" y="4917336"/>
                      <a:pt x="3818895" y="4930336"/>
                      <a:pt x="3808352" y="4926934"/>
                    </a:cubicBezTo>
                    <a:cubicBezTo>
                      <a:pt x="3808020" y="4926826"/>
                      <a:pt x="3807696" y="4926706"/>
                      <a:pt x="3807536" y="4926288"/>
                    </a:cubicBezTo>
                    <a:cubicBezTo>
                      <a:pt x="3816784" y="4922054"/>
                      <a:pt x="3825621" y="4910368"/>
                      <a:pt x="3830505" y="4895224"/>
                    </a:cubicBezTo>
                    <a:cubicBezTo>
                      <a:pt x="3835390" y="4880082"/>
                      <a:pt x="3835047" y="4865436"/>
                      <a:pt x="3830017" y="4856594"/>
                    </a:cubicBezTo>
                    <a:close/>
                    <a:moveTo>
                      <a:pt x="3045873" y="4850944"/>
                    </a:moveTo>
                    <a:cubicBezTo>
                      <a:pt x="3047432" y="4850874"/>
                      <a:pt x="3048936" y="4851094"/>
                      <a:pt x="3050361" y="4851630"/>
                    </a:cubicBezTo>
                    <a:lnTo>
                      <a:pt x="3051205" y="4852430"/>
                    </a:lnTo>
                    <a:cubicBezTo>
                      <a:pt x="3040475" y="4857548"/>
                      <a:pt x="3029445" y="4871828"/>
                      <a:pt x="3022464" y="4890398"/>
                    </a:cubicBezTo>
                    <a:cubicBezTo>
                      <a:pt x="3015483" y="4908968"/>
                      <a:pt x="3014373" y="4926978"/>
                      <a:pt x="3019074" y="4937896"/>
                    </a:cubicBezTo>
                    <a:cubicBezTo>
                      <a:pt x="3018633" y="4938192"/>
                      <a:pt x="3018271" y="4938078"/>
                      <a:pt x="3017912" y="4937942"/>
                    </a:cubicBezTo>
                    <a:cubicBezTo>
                      <a:pt x="3006518" y="4933660"/>
                      <a:pt x="3004545" y="4910866"/>
                      <a:pt x="3013505" y="4887030"/>
                    </a:cubicBezTo>
                    <a:cubicBezTo>
                      <a:pt x="3021346" y="4866174"/>
                      <a:pt x="3034959" y="4851432"/>
                      <a:pt x="3045873" y="4850944"/>
                    </a:cubicBezTo>
                    <a:close/>
                    <a:moveTo>
                      <a:pt x="3810160" y="4844490"/>
                    </a:moveTo>
                    <a:cubicBezTo>
                      <a:pt x="3810949" y="4854038"/>
                      <a:pt x="3808821" y="4868310"/>
                      <a:pt x="3803901" y="4883560"/>
                    </a:cubicBezTo>
                    <a:cubicBezTo>
                      <a:pt x="3798974" y="4898836"/>
                      <a:pt x="3792348" y="4911678"/>
                      <a:pt x="3786048" y="4919010"/>
                    </a:cubicBezTo>
                    <a:cubicBezTo>
                      <a:pt x="3811149" y="4928928"/>
                      <a:pt x="3824451" y="4956822"/>
                      <a:pt x="3816032" y="4982920"/>
                    </a:cubicBezTo>
                    <a:cubicBezTo>
                      <a:pt x="3812802" y="4992940"/>
                      <a:pt x="3806817" y="5001302"/>
                      <a:pt x="3798584" y="5006696"/>
                    </a:cubicBezTo>
                    <a:cubicBezTo>
                      <a:pt x="3805593" y="5005764"/>
                      <a:pt x="3812891" y="5006438"/>
                      <a:pt x="3820053" y="5008748"/>
                    </a:cubicBezTo>
                    <a:cubicBezTo>
                      <a:pt x="3847388" y="5017566"/>
                      <a:pt x="3862401" y="5046874"/>
                      <a:pt x="3853582" y="5074208"/>
                    </a:cubicBezTo>
                    <a:cubicBezTo>
                      <a:pt x="3846976" y="5094688"/>
                      <a:pt x="3828870" y="5108250"/>
                      <a:pt x="3808709" y="5110050"/>
                    </a:cubicBezTo>
                    <a:cubicBezTo>
                      <a:pt x="3813651" y="5122276"/>
                      <a:pt x="3827657" y="5133582"/>
                      <a:pt x="3846017" y="5139504"/>
                    </a:cubicBezTo>
                    <a:cubicBezTo>
                      <a:pt x="3864570" y="5145490"/>
                      <a:pt x="3882727" y="5144416"/>
                      <a:pt x="3893887" y="5137236"/>
                    </a:cubicBezTo>
                    <a:lnTo>
                      <a:pt x="3893900" y="5138642"/>
                    </a:lnTo>
                    <a:cubicBezTo>
                      <a:pt x="3889249" y="5153060"/>
                      <a:pt x="3866174" y="5158522"/>
                      <a:pt x="3842361" y="5150840"/>
                    </a:cubicBezTo>
                    <a:cubicBezTo>
                      <a:pt x="3818548" y="5143158"/>
                      <a:pt x="3803014" y="5125242"/>
                      <a:pt x="3807664" y="5110824"/>
                    </a:cubicBezTo>
                    <a:cubicBezTo>
                      <a:pt x="3807768" y="5110506"/>
                      <a:pt x="3807880" y="5110190"/>
                      <a:pt x="3808228" y="5110058"/>
                    </a:cubicBezTo>
                    <a:cubicBezTo>
                      <a:pt x="3801630" y="5110628"/>
                      <a:pt x="3794816" y="5109898"/>
                      <a:pt x="3788121" y="5107738"/>
                    </a:cubicBezTo>
                    <a:lnTo>
                      <a:pt x="3771507" y="5098418"/>
                    </a:lnTo>
                    <a:cubicBezTo>
                      <a:pt x="3774162" y="5106854"/>
                      <a:pt x="3773836" y="5116046"/>
                      <a:pt x="3770940" y="5125028"/>
                    </a:cubicBezTo>
                    <a:cubicBezTo>
                      <a:pt x="3769174" y="5130502"/>
                      <a:pt x="3766586" y="5135482"/>
                      <a:pt x="3763161" y="5139732"/>
                    </a:cubicBezTo>
                    <a:cubicBezTo>
                      <a:pt x="3776898" y="5143284"/>
                      <a:pt x="3785324" y="5164004"/>
                      <a:pt x="3782262" y="5187518"/>
                    </a:cubicBezTo>
                    <a:cubicBezTo>
                      <a:pt x="3779030" y="5212332"/>
                      <a:pt x="3764234" y="5230860"/>
                      <a:pt x="3749210" y="5228904"/>
                    </a:cubicBezTo>
                    <a:cubicBezTo>
                      <a:pt x="3748738" y="5228842"/>
                      <a:pt x="3748271" y="5228760"/>
                      <a:pt x="3747945" y="5228290"/>
                    </a:cubicBezTo>
                    <a:cubicBezTo>
                      <a:pt x="3759204" y="5221268"/>
                      <a:pt x="3767935" y="5205312"/>
                      <a:pt x="3770451" y="5185982"/>
                    </a:cubicBezTo>
                    <a:cubicBezTo>
                      <a:pt x="3772755" y="5168286"/>
                      <a:pt x="3769304" y="5151994"/>
                      <a:pt x="3761460" y="5142152"/>
                    </a:cubicBezTo>
                    <a:cubicBezTo>
                      <a:pt x="3754616" y="5150574"/>
                      <a:pt x="3745261" y="5156516"/>
                      <a:pt x="3734890" y="5159216"/>
                    </a:cubicBezTo>
                    <a:cubicBezTo>
                      <a:pt x="3744845" y="5163076"/>
                      <a:pt x="3747933" y="5181078"/>
                      <a:pt x="3741846" y="5199948"/>
                    </a:cubicBezTo>
                    <a:cubicBezTo>
                      <a:pt x="3735577" y="5219384"/>
                      <a:pt x="3721948" y="5232384"/>
                      <a:pt x="3711405" y="5228984"/>
                    </a:cubicBezTo>
                    <a:cubicBezTo>
                      <a:pt x="3711073" y="5228876"/>
                      <a:pt x="3710749" y="5228754"/>
                      <a:pt x="3710588" y="5228338"/>
                    </a:cubicBezTo>
                    <a:cubicBezTo>
                      <a:pt x="3719836" y="5224104"/>
                      <a:pt x="3728673" y="5212418"/>
                      <a:pt x="3733557" y="5197276"/>
                    </a:cubicBezTo>
                    <a:cubicBezTo>
                      <a:pt x="3738298" y="5182578"/>
                      <a:pt x="3738114" y="5168348"/>
                      <a:pt x="3733392" y="5159496"/>
                    </a:cubicBezTo>
                    <a:cubicBezTo>
                      <a:pt x="3724490" y="5161802"/>
                      <a:pt x="3714869" y="5161586"/>
                      <a:pt x="3705479" y="5158556"/>
                    </a:cubicBezTo>
                    <a:cubicBezTo>
                      <a:pt x="3697244" y="5155900"/>
                      <a:pt x="3690128" y="5151384"/>
                      <a:pt x="3684613" y="5145458"/>
                    </a:cubicBezTo>
                    <a:cubicBezTo>
                      <a:pt x="3675979" y="5150224"/>
                      <a:pt x="3668182" y="5161054"/>
                      <a:pt x="3663759" y="5174764"/>
                    </a:cubicBezTo>
                    <a:cubicBezTo>
                      <a:pt x="3658875" y="5189906"/>
                      <a:pt x="3659384" y="5204606"/>
                      <a:pt x="3664672" y="5213530"/>
                    </a:cubicBezTo>
                    <a:cubicBezTo>
                      <a:pt x="3664289" y="5213770"/>
                      <a:pt x="3663942" y="5213676"/>
                      <a:pt x="3663598" y="5213566"/>
                    </a:cubicBezTo>
                    <a:cubicBezTo>
                      <a:pt x="3652675" y="5210042"/>
                      <a:pt x="3648901" y="5191430"/>
                      <a:pt x="3655171" y="5171994"/>
                    </a:cubicBezTo>
                    <a:cubicBezTo>
                      <a:pt x="3660630" y="5155068"/>
                      <a:pt x="3671904" y="5143102"/>
                      <a:pt x="3681942" y="5142654"/>
                    </a:cubicBezTo>
                    <a:cubicBezTo>
                      <a:pt x="3670561" y="5129490"/>
                      <a:pt x="3666215" y="5110874"/>
                      <a:pt x="3671950" y="5093094"/>
                    </a:cubicBezTo>
                    <a:cubicBezTo>
                      <a:pt x="3675317" y="5082658"/>
                      <a:pt x="3681669" y="5074020"/>
                      <a:pt x="3690343" y="5068576"/>
                    </a:cubicBezTo>
                    <a:cubicBezTo>
                      <a:pt x="3682081" y="5071028"/>
                      <a:pt x="3673131" y="5070646"/>
                      <a:pt x="3664383" y="5067824"/>
                    </a:cubicBezTo>
                    <a:cubicBezTo>
                      <a:pt x="3660050" y="5066426"/>
                      <a:pt x="3656026" y="5064514"/>
                      <a:pt x="3652466" y="5062006"/>
                    </a:cubicBezTo>
                    <a:cubicBezTo>
                      <a:pt x="3646277" y="5073396"/>
                      <a:pt x="3627358" y="5079964"/>
                      <a:pt x="3606167" y="5077206"/>
                    </a:cubicBezTo>
                    <a:cubicBezTo>
                      <a:pt x="3581355" y="5073974"/>
                      <a:pt x="3562827" y="5059178"/>
                      <a:pt x="3564783" y="5044154"/>
                    </a:cubicBezTo>
                    <a:cubicBezTo>
                      <a:pt x="3564844" y="5043682"/>
                      <a:pt x="3564925" y="5043216"/>
                      <a:pt x="3565397" y="5042888"/>
                    </a:cubicBezTo>
                    <a:cubicBezTo>
                      <a:pt x="3572418" y="5054148"/>
                      <a:pt x="3588375" y="5062878"/>
                      <a:pt x="3607705" y="5065396"/>
                    </a:cubicBezTo>
                    <a:cubicBezTo>
                      <a:pt x="3623401" y="5067440"/>
                      <a:pt x="3637995" y="5064954"/>
                      <a:pt x="3647963" y="5058838"/>
                    </a:cubicBezTo>
                    <a:cubicBezTo>
                      <a:pt x="3639845" y="5052546"/>
                      <a:pt x="3633967" y="5043922"/>
                      <a:pt x="3630978" y="5034268"/>
                    </a:cubicBezTo>
                    <a:cubicBezTo>
                      <a:pt x="3624107" y="5040602"/>
                      <a:pt x="3609220" y="5041778"/>
                      <a:pt x="3593748" y="5036786"/>
                    </a:cubicBezTo>
                    <a:cubicBezTo>
                      <a:pt x="3574312" y="5030518"/>
                      <a:pt x="3561312" y="5016886"/>
                      <a:pt x="3564713" y="5006346"/>
                    </a:cubicBezTo>
                    <a:cubicBezTo>
                      <a:pt x="3564819" y="5006014"/>
                      <a:pt x="3564942" y="5005690"/>
                      <a:pt x="3565357" y="5005528"/>
                    </a:cubicBezTo>
                    <a:cubicBezTo>
                      <a:pt x="3569594" y="5014776"/>
                      <a:pt x="3581279" y="5023614"/>
                      <a:pt x="3596422" y="5028498"/>
                    </a:cubicBezTo>
                    <a:cubicBezTo>
                      <a:pt x="3608926" y="5032532"/>
                      <a:pt x="3621093" y="5033002"/>
                      <a:pt x="3629857" y="5029974"/>
                    </a:cubicBezTo>
                    <a:cubicBezTo>
                      <a:pt x="3627719" y="5021616"/>
                      <a:pt x="3627839" y="5012628"/>
                      <a:pt x="3630537" y="5003838"/>
                    </a:cubicBezTo>
                    <a:cubicBezTo>
                      <a:pt x="3621147" y="5004120"/>
                      <a:pt x="3608309" y="5001952"/>
                      <a:pt x="3594690" y="4997560"/>
                    </a:cubicBezTo>
                    <a:cubicBezTo>
                      <a:pt x="3578769" y="4992426"/>
                      <a:pt x="3565492" y="4985444"/>
                      <a:pt x="3558280" y="4978982"/>
                    </a:cubicBezTo>
                    <a:cubicBezTo>
                      <a:pt x="3560667" y="4978784"/>
                      <a:pt x="3563350" y="4978768"/>
                      <a:pt x="3566270" y="4978934"/>
                    </a:cubicBezTo>
                    <a:cubicBezTo>
                      <a:pt x="3575026" y="4979430"/>
                      <a:pt x="3585914" y="4981552"/>
                      <a:pt x="3597351" y="4985240"/>
                    </a:cubicBezTo>
                    <a:cubicBezTo>
                      <a:pt x="3611534" y="4989816"/>
                      <a:pt x="3623620" y="4995856"/>
                      <a:pt x="3631097" y="5001806"/>
                    </a:cubicBezTo>
                    <a:cubicBezTo>
                      <a:pt x="3634260" y="4992188"/>
                      <a:pt x="3640017" y="4984138"/>
                      <a:pt x="3647388" y="4978222"/>
                    </a:cubicBezTo>
                    <a:cubicBezTo>
                      <a:pt x="3642309" y="4970100"/>
                      <a:pt x="3631910" y="4962890"/>
                      <a:pt x="3618935" y="4958704"/>
                    </a:cubicBezTo>
                    <a:cubicBezTo>
                      <a:pt x="3603792" y="4953820"/>
                      <a:pt x="3589090" y="4954330"/>
                      <a:pt x="3580168" y="4959618"/>
                    </a:cubicBezTo>
                    <a:cubicBezTo>
                      <a:pt x="3579926" y="4959234"/>
                      <a:pt x="3580021" y="4958888"/>
                      <a:pt x="3580132" y="4958544"/>
                    </a:cubicBezTo>
                    <a:cubicBezTo>
                      <a:pt x="3581894" y="4953082"/>
                      <a:pt x="3587428" y="4949408"/>
                      <a:pt x="3594952" y="4947882"/>
                    </a:cubicBezTo>
                    <a:cubicBezTo>
                      <a:pt x="3598713" y="4947120"/>
                      <a:pt x="3602972" y="4946894"/>
                      <a:pt x="3607505" y="4947252"/>
                    </a:cubicBezTo>
                    <a:cubicBezTo>
                      <a:pt x="3612038" y="4947608"/>
                      <a:pt x="3616846" y="4948548"/>
                      <a:pt x="3621705" y="4950114"/>
                    </a:cubicBezTo>
                    <a:cubicBezTo>
                      <a:pt x="3637983" y="4955366"/>
                      <a:pt x="3649677" y="4965998"/>
                      <a:pt x="3650838" y="4975750"/>
                    </a:cubicBezTo>
                    <a:cubicBezTo>
                      <a:pt x="3663579" y="4966686"/>
                      <a:pt x="3680286" y="4963662"/>
                      <a:pt x="3696315" y="4968832"/>
                    </a:cubicBezTo>
                    <a:cubicBezTo>
                      <a:pt x="3705351" y="4971748"/>
                      <a:pt x="3713040" y="4976902"/>
                      <a:pt x="3718340" y="4984050"/>
                    </a:cubicBezTo>
                    <a:cubicBezTo>
                      <a:pt x="3713825" y="4973946"/>
                      <a:pt x="3713394" y="4962298"/>
                      <a:pt x="3717042" y="4950988"/>
                    </a:cubicBezTo>
                    <a:cubicBezTo>
                      <a:pt x="3723655" y="4930486"/>
                      <a:pt x="3741794" y="4916916"/>
                      <a:pt x="3761982" y="4915134"/>
                    </a:cubicBezTo>
                    <a:cubicBezTo>
                      <a:pt x="3768713" y="4914540"/>
                      <a:pt x="3775669" y="4915254"/>
                      <a:pt x="3782503" y="4917460"/>
                    </a:cubicBezTo>
                    <a:lnTo>
                      <a:pt x="3785315" y="4918690"/>
                    </a:lnTo>
                    <a:cubicBezTo>
                      <a:pt x="3784724" y="4909174"/>
                      <a:pt x="3786877" y="4895484"/>
                      <a:pt x="3791581" y="4880900"/>
                    </a:cubicBezTo>
                    <a:cubicBezTo>
                      <a:pt x="3796716" y="4864978"/>
                      <a:pt x="3803698" y="4851700"/>
                      <a:pt x="3810160" y="4844490"/>
                    </a:cubicBezTo>
                    <a:close/>
                    <a:moveTo>
                      <a:pt x="3779045" y="4840560"/>
                    </a:moveTo>
                    <a:cubicBezTo>
                      <a:pt x="3780483" y="4840506"/>
                      <a:pt x="3781896" y="4840690"/>
                      <a:pt x="3783262" y="4841130"/>
                    </a:cubicBezTo>
                    <a:lnTo>
                      <a:pt x="3784112" y="4841784"/>
                    </a:lnTo>
                    <a:cubicBezTo>
                      <a:pt x="3774607" y="4845938"/>
                      <a:pt x="3765603" y="4857570"/>
                      <a:pt x="3760719" y="4872712"/>
                    </a:cubicBezTo>
                    <a:cubicBezTo>
                      <a:pt x="3755833" y="4887854"/>
                      <a:pt x="3756343" y="4902556"/>
                      <a:pt x="3761631" y="4911480"/>
                    </a:cubicBezTo>
                    <a:cubicBezTo>
                      <a:pt x="3761247" y="4911722"/>
                      <a:pt x="3760901" y="4911626"/>
                      <a:pt x="3760557" y="4911514"/>
                    </a:cubicBezTo>
                    <a:cubicBezTo>
                      <a:pt x="3749634" y="4907992"/>
                      <a:pt x="3745860" y="4889378"/>
                      <a:pt x="3752129" y="4869942"/>
                    </a:cubicBezTo>
                    <a:cubicBezTo>
                      <a:pt x="3757615" y="4852936"/>
                      <a:pt x="3768973" y="4840934"/>
                      <a:pt x="3779045" y="4840560"/>
                    </a:cubicBezTo>
                    <a:close/>
                    <a:moveTo>
                      <a:pt x="3749279" y="4836770"/>
                    </a:moveTo>
                    <a:cubicBezTo>
                      <a:pt x="3750838" y="4836700"/>
                      <a:pt x="3752343" y="4836922"/>
                      <a:pt x="3753767" y="4837458"/>
                    </a:cubicBezTo>
                    <a:lnTo>
                      <a:pt x="3754611" y="4838258"/>
                    </a:lnTo>
                    <a:cubicBezTo>
                      <a:pt x="3743881" y="4843376"/>
                      <a:pt x="3732850" y="4857656"/>
                      <a:pt x="3725869" y="4876226"/>
                    </a:cubicBezTo>
                    <a:cubicBezTo>
                      <a:pt x="3718889" y="4894794"/>
                      <a:pt x="3717780" y="4912806"/>
                      <a:pt x="3722481" y="4923724"/>
                    </a:cubicBezTo>
                    <a:cubicBezTo>
                      <a:pt x="3722040" y="4924020"/>
                      <a:pt x="3721677" y="4923906"/>
                      <a:pt x="3721318" y="4923770"/>
                    </a:cubicBezTo>
                    <a:cubicBezTo>
                      <a:pt x="3709924" y="4919486"/>
                      <a:pt x="3707951" y="4896692"/>
                      <a:pt x="3716912" y="4872858"/>
                    </a:cubicBezTo>
                    <a:cubicBezTo>
                      <a:pt x="3724752" y="4852002"/>
                      <a:pt x="3738366" y="4837260"/>
                      <a:pt x="3749279" y="4836770"/>
                    </a:cubicBezTo>
                    <a:close/>
                    <a:moveTo>
                      <a:pt x="3231160" y="4834234"/>
                    </a:moveTo>
                    <a:cubicBezTo>
                      <a:pt x="3235396" y="4843482"/>
                      <a:pt x="3247082" y="4852318"/>
                      <a:pt x="3262224" y="4857204"/>
                    </a:cubicBezTo>
                    <a:cubicBezTo>
                      <a:pt x="3277367" y="4862088"/>
                      <a:pt x="3292015" y="4861746"/>
                      <a:pt x="3300856" y="4856716"/>
                    </a:cubicBezTo>
                    <a:lnTo>
                      <a:pt x="3300900" y="4857756"/>
                    </a:lnTo>
                    <a:cubicBezTo>
                      <a:pt x="3297501" y="4868298"/>
                      <a:pt x="3278987" y="4871762"/>
                      <a:pt x="3259552" y="4865492"/>
                    </a:cubicBezTo>
                    <a:cubicBezTo>
                      <a:pt x="3240114" y="4859222"/>
                      <a:pt x="3227115" y="4845594"/>
                      <a:pt x="3230515" y="4835050"/>
                    </a:cubicBezTo>
                    <a:cubicBezTo>
                      <a:pt x="3230623" y="4834720"/>
                      <a:pt x="3230745" y="4834394"/>
                      <a:pt x="3231160" y="4834234"/>
                    </a:cubicBezTo>
                    <a:close/>
                    <a:moveTo>
                      <a:pt x="3777706" y="4821070"/>
                    </a:moveTo>
                    <a:cubicBezTo>
                      <a:pt x="3742533" y="4824176"/>
                      <a:pt x="3710930" y="4847818"/>
                      <a:pt x="3699408" y="4883538"/>
                    </a:cubicBezTo>
                    <a:cubicBezTo>
                      <a:pt x="3693052" y="4903244"/>
                      <a:pt x="3693803" y="4923536"/>
                      <a:pt x="3701669" y="4941140"/>
                    </a:cubicBezTo>
                    <a:cubicBezTo>
                      <a:pt x="3692436" y="4928686"/>
                      <a:pt x="3679040" y="4919706"/>
                      <a:pt x="3663295" y="4914628"/>
                    </a:cubicBezTo>
                    <a:cubicBezTo>
                      <a:pt x="3615670" y="4899264"/>
                      <a:pt x="3564607" y="4925418"/>
                      <a:pt x="3549245" y="4973044"/>
                    </a:cubicBezTo>
                    <a:cubicBezTo>
                      <a:pt x="3533882" y="5020670"/>
                      <a:pt x="3560036" y="5071732"/>
                      <a:pt x="3607662" y="5087094"/>
                    </a:cubicBezTo>
                    <a:cubicBezTo>
                      <a:pt x="3622903" y="5092012"/>
                      <a:pt x="3638496" y="5092676"/>
                      <a:pt x="3652892" y="5088408"/>
                    </a:cubicBezTo>
                    <a:cubicBezTo>
                      <a:pt x="3637780" y="5097890"/>
                      <a:pt x="3626711" y="5112942"/>
                      <a:pt x="3620846" y="5131124"/>
                    </a:cubicBezTo>
                    <a:cubicBezTo>
                      <a:pt x="3605483" y="5178750"/>
                      <a:pt x="3631637" y="5229812"/>
                      <a:pt x="3679263" y="5245176"/>
                    </a:cubicBezTo>
                    <a:cubicBezTo>
                      <a:pt x="3726888" y="5260538"/>
                      <a:pt x="3777951" y="5234384"/>
                      <a:pt x="3793313" y="5186758"/>
                    </a:cubicBezTo>
                    <a:cubicBezTo>
                      <a:pt x="3798360" y="5171112"/>
                      <a:pt x="3798927" y="5155094"/>
                      <a:pt x="3794301" y="5140398"/>
                    </a:cubicBezTo>
                    <a:lnTo>
                      <a:pt x="3823246" y="5156638"/>
                    </a:lnTo>
                    <a:cubicBezTo>
                      <a:pt x="3870872" y="5172000"/>
                      <a:pt x="3921934" y="5145846"/>
                      <a:pt x="3937297" y="5098220"/>
                    </a:cubicBezTo>
                    <a:cubicBezTo>
                      <a:pt x="3952659" y="5050594"/>
                      <a:pt x="3926505" y="4999532"/>
                      <a:pt x="3878880" y="4984170"/>
                    </a:cubicBezTo>
                    <a:cubicBezTo>
                      <a:pt x="3866401" y="4980144"/>
                      <a:pt x="3853688" y="4978970"/>
                      <a:pt x="3841475" y="4980596"/>
                    </a:cubicBezTo>
                    <a:cubicBezTo>
                      <a:pt x="3855818" y="4971198"/>
                      <a:pt x="3866245" y="4956626"/>
                      <a:pt x="3871875" y="4939172"/>
                    </a:cubicBezTo>
                    <a:cubicBezTo>
                      <a:pt x="3887238" y="4891546"/>
                      <a:pt x="3861084" y="4840484"/>
                      <a:pt x="3813458" y="4825120"/>
                    </a:cubicBezTo>
                    <a:cubicBezTo>
                      <a:pt x="3801552" y="4821280"/>
                      <a:pt x="3789431" y="4820034"/>
                      <a:pt x="3777706" y="4821070"/>
                    </a:cubicBezTo>
                    <a:close/>
                    <a:moveTo>
                      <a:pt x="3252990" y="4814404"/>
                    </a:moveTo>
                    <a:cubicBezTo>
                      <a:pt x="3261748" y="4814900"/>
                      <a:pt x="3272634" y="4817020"/>
                      <a:pt x="3284071" y="4820710"/>
                    </a:cubicBezTo>
                    <a:cubicBezTo>
                      <a:pt x="3299992" y="4825844"/>
                      <a:pt x="3313270" y="4832826"/>
                      <a:pt x="3320480" y="4839288"/>
                    </a:cubicBezTo>
                    <a:cubicBezTo>
                      <a:pt x="3310932" y="4840076"/>
                      <a:pt x="3296660" y="4837948"/>
                      <a:pt x="3281410" y="4833028"/>
                    </a:cubicBezTo>
                    <a:cubicBezTo>
                      <a:pt x="3265489" y="4827894"/>
                      <a:pt x="3252213" y="4820912"/>
                      <a:pt x="3245001" y="4814450"/>
                    </a:cubicBezTo>
                    <a:cubicBezTo>
                      <a:pt x="3247388" y="4814252"/>
                      <a:pt x="3250071" y="4814238"/>
                      <a:pt x="3252990" y="4814404"/>
                    </a:cubicBezTo>
                    <a:close/>
                    <a:moveTo>
                      <a:pt x="3268481" y="4774414"/>
                    </a:moveTo>
                    <a:cubicBezTo>
                      <a:pt x="3273015" y="4774770"/>
                      <a:pt x="3277822" y="4775710"/>
                      <a:pt x="3282681" y="4777278"/>
                    </a:cubicBezTo>
                    <a:cubicBezTo>
                      <a:pt x="3302117" y="4783546"/>
                      <a:pt x="3315017" y="4797484"/>
                      <a:pt x="3311492" y="4808410"/>
                    </a:cubicBezTo>
                    <a:lnTo>
                      <a:pt x="3310838" y="4809260"/>
                    </a:lnTo>
                    <a:cubicBezTo>
                      <a:pt x="3306685" y="4799754"/>
                      <a:pt x="3295053" y="4790750"/>
                      <a:pt x="3279910" y="4785866"/>
                    </a:cubicBezTo>
                    <a:cubicBezTo>
                      <a:pt x="3264768" y="4780982"/>
                      <a:pt x="3250068" y="4781490"/>
                      <a:pt x="3241143" y="4786778"/>
                    </a:cubicBezTo>
                    <a:cubicBezTo>
                      <a:pt x="3240902" y="4786394"/>
                      <a:pt x="3240997" y="4786050"/>
                      <a:pt x="3241108" y="4785706"/>
                    </a:cubicBezTo>
                    <a:cubicBezTo>
                      <a:pt x="3242870" y="4780244"/>
                      <a:pt x="3248403" y="4776570"/>
                      <a:pt x="3255927" y="4775044"/>
                    </a:cubicBezTo>
                    <a:cubicBezTo>
                      <a:pt x="3259689" y="4774282"/>
                      <a:pt x="3263948" y="4774056"/>
                      <a:pt x="3268481" y="4774414"/>
                    </a:cubicBezTo>
                    <a:close/>
                    <a:moveTo>
                      <a:pt x="3128189" y="4755700"/>
                    </a:moveTo>
                    <a:cubicBezTo>
                      <a:pt x="3118737" y="4756536"/>
                      <a:pt x="3110245" y="4762888"/>
                      <a:pt x="3107148" y="4772488"/>
                    </a:cubicBezTo>
                    <a:cubicBezTo>
                      <a:pt x="3103020" y="4785286"/>
                      <a:pt x="3110049" y="4799008"/>
                      <a:pt x="3122847" y="4803136"/>
                    </a:cubicBezTo>
                    <a:cubicBezTo>
                      <a:pt x="3135645" y="4807264"/>
                      <a:pt x="3149368" y="4800236"/>
                      <a:pt x="3153496" y="4787438"/>
                    </a:cubicBezTo>
                    <a:cubicBezTo>
                      <a:pt x="3157624" y="4774640"/>
                      <a:pt x="3150596" y="4760918"/>
                      <a:pt x="3137797" y="4756788"/>
                    </a:cubicBezTo>
                    <a:cubicBezTo>
                      <a:pt x="3134598" y="4755756"/>
                      <a:pt x="3131341" y="4755422"/>
                      <a:pt x="3128189" y="4755700"/>
                    </a:cubicBezTo>
                    <a:close/>
                    <a:moveTo>
                      <a:pt x="2433870" y="4739262"/>
                    </a:moveTo>
                    <a:cubicBezTo>
                      <a:pt x="2434659" y="4748812"/>
                      <a:pt x="2432530" y="4763082"/>
                      <a:pt x="2427610" y="4778332"/>
                    </a:cubicBezTo>
                    <a:cubicBezTo>
                      <a:pt x="2422476" y="4794252"/>
                      <a:pt x="2415494" y="4807532"/>
                      <a:pt x="2409032" y="4814742"/>
                    </a:cubicBezTo>
                    <a:cubicBezTo>
                      <a:pt x="2408243" y="4805192"/>
                      <a:pt x="2410372" y="4790920"/>
                      <a:pt x="2415290" y="4775672"/>
                    </a:cubicBezTo>
                    <a:cubicBezTo>
                      <a:pt x="2420426" y="4759750"/>
                      <a:pt x="2427408" y="4746472"/>
                      <a:pt x="2433870" y="4739262"/>
                    </a:cubicBezTo>
                    <a:close/>
                    <a:moveTo>
                      <a:pt x="3237663" y="4733622"/>
                    </a:moveTo>
                    <a:cubicBezTo>
                      <a:pt x="3246875" y="4732824"/>
                      <a:pt x="3258533" y="4734570"/>
                      <a:pt x="3270451" y="4739050"/>
                    </a:cubicBezTo>
                    <a:cubicBezTo>
                      <a:pt x="3294285" y="4748012"/>
                      <a:pt x="3310135" y="4764512"/>
                      <a:pt x="3305851" y="4775906"/>
                    </a:cubicBezTo>
                    <a:lnTo>
                      <a:pt x="3305051" y="4776750"/>
                    </a:lnTo>
                    <a:cubicBezTo>
                      <a:pt x="3299934" y="4766020"/>
                      <a:pt x="3285653" y="4754990"/>
                      <a:pt x="3267083" y="4748010"/>
                    </a:cubicBezTo>
                    <a:cubicBezTo>
                      <a:pt x="3248514" y="4741028"/>
                      <a:pt x="3230503" y="4739918"/>
                      <a:pt x="3219584" y="4744620"/>
                    </a:cubicBezTo>
                    <a:cubicBezTo>
                      <a:pt x="3219288" y="4744180"/>
                      <a:pt x="3219402" y="4743816"/>
                      <a:pt x="3219538" y="4743458"/>
                    </a:cubicBezTo>
                    <a:cubicBezTo>
                      <a:pt x="3221681" y="4737760"/>
                      <a:pt x="3228449" y="4734418"/>
                      <a:pt x="3237663" y="4733622"/>
                    </a:cubicBezTo>
                    <a:close/>
                    <a:moveTo>
                      <a:pt x="3139351" y="4702592"/>
                    </a:moveTo>
                    <a:cubicBezTo>
                      <a:pt x="3143578" y="4702220"/>
                      <a:pt x="3147947" y="4702668"/>
                      <a:pt x="3152240" y="4704054"/>
                    </a:cubicBezTo>
                    <a:cubicBezTo>
                      <a:pt x="3169409" y="4709592"/>
                      <a:pt x="3178837" y="4727998"/>
                      <a:pt x="3173299" y="4745168"/>
                    </a:cubicBezTo>
                    <a:cubicBezTo>
                      <a:pt x="3171268" y="4751460"/>
                      <a:pt x="3167510" y="4756714"/>
                      <a:pt x="3162339" y="4760102"/>
                    </a:cubicBezTo>
                    <a:cubicBezTo>
                      <a:pt x="3166743" y="4759516"/>
                      <a:pt x="3171325" y="4759938"/>
                      <a:pt x="3175824" y="4761390"/>
                    </a:cubicBezTo>
                    <a:cubicBezTo>
                      <a:pt x="3192993" y="4766928"/>
                      <a:pt x="3202421" y="4785336"/>
                      <a:pt x="3196883" y="4802504"/>
                    </a:cubicBezTo>
                    <a:cubicBezTo>
                      <a:pt x="3191344" y="4819672"/>
                      <a:pt x="3172937" y="4829102"/>
                      <a:pt x="3155769" y="4823562"/>
                    </a:cubicBezTo>
                    <a:lnTo>
                      <a:pt x="3145334" y="4817708"/>
                    </a:lnTo>
                    <a:cubicBezTo>
                      <a:pt x="3147000" y="4823008"/>
                      <a:pt x="3146797" y="4828782"/>
                      <a:pt x="3144977" y="4834422"/>
                    </a:cubicBezTo>
                    <a:cubicBezTo>
                      <a:pt x="3139439" y="4851592"/>
                      <a:pt x="3121032" y="4861020"/>
                      <a:pt x="3103862" y="4855482"/>
                    </a:cubicBezTo>
                    <a:cubicBezTo>
                      <a:pt x="3086694" y="4849942"/>
                      <a:pt x="3077265" y="4831534"/>
                      <a:pt x="3082803" y="4814366"/>
                    </a:cubicBezTo>
                    <a:cubicBezTo>
                      <a:pt x="3084917" y="4807812"/>
                      <a:pt x="3088908" y="4802384"/>
                      <a:pt x="3094356" y="4798966"/>
                    </a:cubicBezTo>
                    <a:cubicBezTo>
                      <a:pt x="3089167" y="4800506"/>
                      <a:pt x="3083546" y="4800266"/>
                      <a:pt x="3078051" y="4798494"/>
                    </a:cubicBezTo>
                    <a:cubicBezTo>
                      <a:pt x="3060882" y="4792956"/>
                      <a:pt x="3051453" y="4774548"/>
                      <a:pt x="3056991" y="4757380"/>
                    </a:cubicBezTo>
                    <a:cubicBezTo>
                      <a:pt x="3062530" y="4740210"/>
                      <a:pt x="3080937" y="4730782"/>
                      <a:pt x="3098106" y="4736320"/>
                    </a:cubicBezTo>
                    <a:cubicBezTo>
                      <a:pt x="3103782" y="4738150"/>
                      <a:pt x="3108612" y="4741388"/>
                      <a:pt x="3111940" y="4745878"/>
                    </a:cubicBezTo>
                    <a:cubicBezTo>
                      <a:pt x="3109103" y="4739532"/>
                      <a:pt x="3108834" y="4732216"/>
                      <a:pt x="3111125" y="4725112"/>
                    </a:cubicBezTo>
                    <a:cubicBezTo>
                      <a:pt x="3115279" y="4712236"/>
                      <a:pt x="3126671" y="4703712"/>
                      <a:pt x="3139351" y="4702592"/>
                    </a:cubicBezTo>
                    <a:close/>
                    <a:moveTo>
                      <a:pt x="3140603" y="4694744"/>
                    </a:moveTo>
                    <a:cubicBezTo>
                      <a:pt x="3126628" y="4695980"/>
                      <a:pt x="3114072" y="4705372"/>
                      <a:pt x="3109495" y="4719562"/>
                    </a:cubicBezTo>
                    <a:cubicBezTo>
                      <a:pt x="3106969" y="4727392"/>
                      <a:pt x="3107268" y="4735456"/>
                      <a:pt x="3110392" y="4742448"/>
                    </a:cubicBezTo>
                    <a:cubicBezTo>
                      <a:pt x="3106724" y="4737500"/>
                      <a:pt x="3101402" y="4733932"/>
                      <a:pt x="3095147" y="4731916"/>
                    </a:cubicBezTo>
                    <a:cubicBezTo>
                      <a:pt x="3076225" y="4725812"/>
                      <a:pt x="3055938" y="4736202"/>
                      <a:pt x="3049834" y="4755124"/>
                    </a:cubicBezTo>
                    <a:cubicBezTo>
                      <a:pt x="3043731" y="4774046"/>
                      <a:pt x="3054121" y="4794334"/>
                      <a:pt x="3073043" y="4800438"/>
                    </a:cubicBezTo>
                    <a:cubicBezTo>
                      <a:pt x="3079099" y="4802390"/>
                      <a:pt x="3085294" y="4802654"/>
                      <a:pt x="3091013" y="4800958"/>
                    </a:cubicBezTo>
                    <a:cubicBezTo>
                      <a:pt x="3085009" y="4804726"/>
                      <a:pt x="3080613" y="4810706"/>
                      <a:pt x="3078283" y="4817930"/>
                    </a:cubicBezTo>
                    <a:cubicBezTo>
                      <a:pt x="3072178" y="4836852"/>
                      <a:pt x="3082569" y="4857138"/>
                      <a:pt x="3101491" y="4863242"/>
                    </a:cubicBezTo>
                    <a:cubicBezTo>
                      <a:pt x="3120413" y="4869346"/>
                      <a:pt x="3140700" y="4858954"/>
                      <a:pt x="3146804" y="4840034"/>
                    </a:cubicBezTo>
                    <a:cubicBezTo>
                      <a:pt x="3148808" y="4833818"/>
                      <a:pt x="3149034" y="4827454"/>
                      <a:pt x="3147196" y="4821614"/>
                    </a:cubicBezTo>
                    <a:lnTo>
                      <a:pt x="3158695" y="4828066"/>
                    </a:lnTo>
                    <a:cubicBezTo>
                      <a:pt x="3177617" y="4834170"/>
                      <a:pt x="3197905" y="4823778"/>
                      <a:pt x="3204008" y="4804858"/>
                    </a:cubicBezTo>
                    <a:cubicBezTo>
                      <a:pt x="3210112" y="4785936"/>
                      <a:pt x="3199720" y="4765648"/>
                      <a:pt x="3180799" y="4759544"/>
                    </a:cubicBezTo>
                    <a:cubicBezTo>
                      <a:pt x="3175841" y="4757944"/>
                      <a:pt x="3170791" y="4757478"/>
                      <a:pt x="3165937" y="4758124"/>
                    </a:cubicBezTo>
                    <a:cubicBezTo>
                      <a:pt x="3171637" y="4754390"/>
                      <a:pt x="3175779" y="4748602"/>
                      <a:pt x="3178016" y="4741666"/>
                    </a:cubicBezTo>
                    <a:cubicBezTo>
                      <a:pt x="3184120" y="4722744"/>
                      <a:pt x="3173729" y="4702458"/>
                      <a:pt x="3154808" y="4696354"/>
                    </a:cubicBezTo>
                    <a:cubicBezTo>
                      <a:pt x="3150077" y="4694828"/>
                      <a:pt x="3145261" y="4694334"/>
                      <a:pt x="3140603" y="4694744"/>
                    </a:cubicBezTo>
                    <a:close/>
                    <a:moveTo>
                      <a:pt x="2386540" y="4689550"/>
                    </a:moveTo>
                    <a:cubicBezTo>
                      <a:pt x="2388099" y="4689480"/>
                      <a:pt x="2389603" y="4689702"/>
                      <a:pt x="2391027" y="4690238"/>
                    </a:cubicBezTo>
                    <a:lnTo>
                      <a:pt x="2391872" y="4691038"/>
                    </a:lnTo>
                    <a:cubicBezTo>
                      <a:pt x="2381142" y="4696154"/>
                      <a:pt x="2370112" y="4710436"/>
                      <a:pt x="2363130" y="4729004"/>
                    </a:cubicBezTo>
                    <a:cubicBezTo>
                      <a:pt x="2356149" y="4747574"/>
                      <a:pt x="2355041" y="4765584"/>
                      <a:pt x="2359741" y="4776504"/>
                    </a:cubicBezTo>
                    <a:cubicBezTo>
                      <a:pt x="2359301" y="4776800"/>
                      <a:pt x="2358937" y="4776686"/>
                      <a:pt x="2358579" y="4776550"/>
                    </a:cubicBezTo>
                    <a:cubicBezTo>
                      <a:pt x="2347185" y="4772266"/>
                      <a:pt x="2345211" y="4749472"/>
                      <a:pt x="2354172" y="4725638"/>
                    </a:cubicBezTo>
                    <a:cubicBezTo>
                      <a:pt x="2362012" y="4704782"/>
                      <a:pt x="2375626" y="4690040"/>
                      <a:pt x="2386540" y="4689550"/>
                    </a:cubicBezTo>
                    <a:close/>
                    <a:moveTo>
                      <a:pt x="2571827" y="4672842"/>
                    </a:moveTo>
                    <a:cubicBezTo>
                      <a:pt x="2576064" y="4682090"/>
                      <a:pt x="2587749" y="4690926"/>
                      <a:pt x="2602891" y="4695810"/>
                    </a:cubicBezTo>
                    <a:cubicBezTo>
                      <a:pt x="2618034" y="4700696"/>
                      <a:pt x="2632681" y="4700352"/>
                      <a:pt x="2641522" y="4695322"/>
                    </a:cubicBezTo>
                    <a:lnTo>
                      <a:pt x="2641568" y="4696362"/>
                    </a:lnTo>
                    <a:cubicBezTo>
                      <a:pt x="2638168" y="4706906"/>
                      <a:pt x="2619654" y="4710368"/>
                      <a:pt x="2600219" y="4704100"/>
                    </a:cubicBezTo>
                    <a:cubicBezTo>
                      <a:pt x="2580781" y="4697830"/>
                      <a:pt x="2567782" y="4684200"/>
                      <a:pt x="2571182" y="4673658"/>
                    </a:cubicBezTo>
                    <a:cubicBezTo>
                      <a:pt x="2571289" y="4673326"/>
                      <a:pt x="2571412" y="4673002"/>
                      <a:pt x="2571827" y="4672842"/>
                    </a:cubicBezTo>
                    <a:close/>
                    <a:moveTo>
                      <a:pt x="2998907" y="4659408"/>
                    </a:moveTo>
                    <a:cubicBezTo>
                      <a:pt x="3008120" y="4658610"/>
                      <a:pt x="3019778" y="4660358"/>
                      <a:pt x="3031694" y="4664838"/>
                    </a:cubicBezTo>
                    <a:cubicBezTo>
                      <a:pt x="3055529" y="4673798"/>
                      <a:pt x="3071378" y="4690298"/>
                      <a:pt x="3067096" y="4701692"/>
                    </a:cubicBezTo>
                    <a:lnTo>
                      <a:pt x="3066295" y="4702538"/>
                    </a:lnTo>
                    <a:cubicBezTo>
                      <a:pt x="3061177" y="4691808"/>
                      <a:pt x="3046897" y="4680778"/>
                      <a:pt x="3028327" y="4673796"/>
                    </a:cubicBezTo>
                    <a:cubicBezTo>
                      <a:pt x="3009758" y="4666814"/>
                      <a:pt x="2991748" y="4665706"/>
                      <a:pt x="2980828" y="4670408"/>
                    </a:cubicBezTo>
                    <a:cubicBezTo>
                      <a:pt x="2980532" y="4669966"/>
                      <a:pt x="2980647" y="4669602"/>
                      <a:pt x="2980782" y="4669244"/>
                    </a:cubicBezTo>
                    <a:cubicBezTo>
                      <a:pt x="2982924" y="4663548"/>
                      <a:pt x="2989693" y="4660206"/>
                      <a:pt x="2998907" y="4659408"/>
                    </a:cubicBezTo>
                    <a:close/>
                    <a:moveTo>
                      <a:pt x="2593656" y="4653010"/>
                    </a:moveTo>
                    <a:cubicBezTo>
                      <a:pt x="2602414" y="4653506"/>
                      <a:pt x="2613301" y="4655626"/>
                      <a:pt x="2624738" y="4659316"/>
                    </a:cubicBezTo>
                    <a:cubicBezTo>
                      <a:pt x="2640658" y="4664452"/>
                      <a:pt x="2653937" y="4671432"/>
                      <a:pt x="2661147" y="4677894"/>
                    </a:cubicBezTo>
                    <a:cubicBezTo>
                      <a:pt x="2651599" y="4678684"/>
                      <a:pt x="2637327" y="4676554"/>
                      <a:pt x="2622077" y="4671636"/>
                    </a:cubicBezTo>
                    <a:cubicBezTo>
                      <a:pt x="2606157" y="4666500"/>
                      <a:pt x="2592879" y="4659520"/>
                      <a:pt x="2585668" y="4653056"/>
                    </a:cubicBezTo>
                    <a:cubicBezTo>
                      <a:pt x="2588055" y="4652860"/>
                      <a:pt x="2590737" y="4652844"/>
                      <a:pt x="2593656" y="4653010"/>
                    </a:cubicBezTo>
                    <a:close/>
                    <a:moveTo>
                      <a:pt x="2609148" y="4613020"/>
                    </a:moveTo>
                    <a:cubicBezTo>
                      <a:pt x="2613681" y="4613378"/>
                      <a:pt x="2618489" y="4614318"/>
                      <a:pt x="2623348" y="4615884"/>
                    </a:cubicBezTo>
                    <a:cubicBezTo>
                      <a:pt x="2642783" y="4622154"/>
                      <a:pt x="2655684" y="4636092"/>
                      <a:pt x="2652160" y="4647016"/>
                    </a:cubicBezTo>
                    <a:lnTo>
                      <a:pt x="2651504" y="4647868"/>
                    </a:lnTo>
                    <a:cubicBezTo>
                      <a:pt x="2647353" y="4638360"/>
                      <a:pt x="2635720" y="4629358"/>
                      <a:pt x="2620578" y="4624472"/>
                    </a:cubicBezTo>
                    <a:cubicBezTo>
                      <a:pt x="2605435" y="4619588"/>
                      <a:pt x="2590735" y="4620098"/>
                      <a:pt x="2581810" y="4625386"/>
                    </a:cubicBezTo>
                    <a:cubicBezTo>
                      <a:pt x="2581569" y="4625002"/>
                      <a:pt x="2581664" y="4624656"/>
                      <a:pt x="2581775" y="4624312"/>
                    </a:cubicBezTo>
                    <a:cubicBezTo>
                      <a:pt x="2583537" y="4618850"/>
                      <a:pt x="2589071" y="4615176"/>
                      <a:pt x="2596594" y="4613652"/>
                    </a:cubicBezTo>
                    <a:cubicBezTo>
                      <a:pt x="2600356" y="4612888"/>
                      <a:pt x="2604615" y="4612662"/>
                      <a:pt x="2609148" y="4613020"/>
                    </a:cubicBezTo>
                    <a:close/>
                    <a:moveTo>
                      <a:pt x="3232977" y="4606306"/>
                    </a:moveTo>
                    <a:cubicBezTo>
                      <a:pt x="3248000" y="4608262"/>
                      <a:pt x="3257559" y="4629962"/>
                      <a:pt x="3254328" y="4654776"/>
                    </a:cubicBezTo>
                    <a:cubicBezTo>
                      <a:pt x="3251097" y="4679588"/>
                      <a:pt x="3236299" y="4698116"/>
                      <a:pt x="3221276" y="4696160"/>
                    </a:cubicBezTo>
                    <a:cubicBezTo>
                      <a:pt x="3220803" y="4696098"/>
                      <a:pt x="3220337" y="4696016"/>
                      <a:pt x="3220011" y="4695546"/>
                    </a:cubicBezTo>
                    <a:cubicBezTo>
                      <a:pt x="3231270" y="4688524"/>
                      <a:pt x="3240000" y="4672568"/>
                      <a:pt x="3242517" y="4653236"/>
                    </a:cubicBezTo>
                    <a:cubicBezTo>
                      <a:pt x="3245034" y="4633906"/>
                      <a:pt x="3240683" y="4616246"/>
                      <a:pt x="3231596" y="4606576"/>
                    </a:cubicBezTo>
                    <a:close/>
                    <a:moveTo>
                      <a:pt x="3215381" y="4597266"/>
                    </a:moveTo>
                    <a:cubicBezTo>
                      <a:pt x="3225924" y="4600668"/>
                      <a:pt x="3229387" y="4619180"/>
                      <a:pt x="3223117" y="4638618"/>
                    </a:cubicBezTo>
                    <a:cubicBezTo>
                      <a:pt x="3216848" y="4658054"/>
                      <a:pt x="3203219" y="4671054"/>
                      <a:pt x="3192676" y="4667652"/>
                    </a:cubicBezTo>
                    <a:cubicBezTo>
                      <a:pt x="3192344" y="4667544"/>
                      <a:pt x="3192020" y="4667424"/>
                      <a:pt x="3191860" y="4667006"/>
                    </a:cubicBezTo>
                    <a:cubicBezTo>
                      <a:pt x="3201108" y="4662772"/>
                      <a:pt x="3209945" y="4651086"/>
                      <a:pt x="3214829" y="4635942"/>
                    </a:cubicBezTo>
                    <a:cubicBezTo>
                      <a:pt x="3219714" y="4620800"/>
                      <a:pt x="3219371" y="4606154"/>
                      <a:pt x="3214341" y="4597312"/>
                    </a:cubicBezTo>
                    <a:close/>
                    <a:moveTo>
                      <a:pt x="2468856" y="4594308"/>
                    </a:moveTo>
                    <a:cubicBezTo>
                      <a:pt x="2459405" y="4595142"/>
                      <a:pt x="2450912" y="4601496"/>
                      <a:pt x="2447815" y="4611094"/>
                    </a:cubicBezTo>
                    <a:cubicBezTo>
                      <a:pt x="2443687" y="4623892"/>
                      <a:pt x="2450715" y="4637614"/>
                      <a:pt x="2463514" y="4641742"/>
                    </a:cubicBezTo>
                    <a:cubicBezTo>
                      <a:pt x="2476312" y="4645872"/>
                      <a:pt x="2490034" y="4638844"/>
                      <a:pt x="2494163" y="4626046"/>
                    </a:cubicBezTo>
                    <a:cubicBezTo>
                      <a:pt x="2498292" y="4613246"/>
                      <a:pt x="2491263" y="4599524"/>
                      <a:pt x="2478464" y="4595396"/>
                    </a:cubicBezTo>
                    <a:cubicBezTo>
                      <a:pt x="2475264" y="4594364"/>
                      <a:pt x="2472007" y="4594028"/>
                      <a:pt x="2468856" y="4594308"/>
                    </a:cubicBezTo>
                    <a:close/>
                    <a:moveTo>
                      <a:pt x="3194484" y="4585208"/>
                    </a:moveTo>
                    <a:cubicBezTo>
                      <a:pt x="3195273" y="4594756"/>
                      <a:pt x="3193144" y="4609028"/>
                      <a:pt x="3188225" y="4624278"/>
                    </a:cubicBezTo>
                    <a:cubicBezTo>
                      <a:pt x="3183298" y="4639554"/>
                      <a:pt x="3176672" y="4652396"/>
                      <a:pt x="3170372" y="4659728"/>
                    </a:cubicBezTo>
                    <a:cubicBezTo>
                      <a:pt x="3195473" y="4669646"/>
                      <a:pt x="3208775" y="4697540"/>
                      <a:pt x="3200356" y="4723638"/>
                    </a:cubicBezTo>
                    <a:cubicBezTo>
                      <a:pt x="3197125" y="4733658"/>
                      <a:pt x="3191140" y="4742020"/>
                      <a:pt x="3182907" y="4747414"/>
                    </a:cubicBezTo>
                    <a:cubicBezTo>
                      <a:pt x="3189917" y="4746482"/>
                      <a:pt x="3197214" y="4747156"/>
                      <a:pt x="3204376" y="4749466"/>
                    </a:cubicBezTo>
                    <a:cubicBezTo>
                      <a:pt x="3231712" y="4758284"/>
                      <a:pt x="3246724" y="4787592"/>
                      <a:pt x="3237906" y="4814926"/>
                    </a:cubicBezTo>
                    <a:cubicBezTo>
                      <a:pt x="3231300" y="4835406"/>
                      <a:pt x="3213195" y="4848968"/>
                      <a:pt x="3193033" y="4850768"/>
                    </a:cubicBezTo>
                    <a:cubicBezTo>
                      <a:pt x="3197975" y="4862994"/>
                      <a:pt x="3211981" y="4874300"/>
                      <a:pt x="3230341" y="4880222"/>
                    </a:cubicBezTo>
                    <a:cubicBezTo>
                      <a:pt x="3248894" y="4886208"/>
                      <a:pt x="3267050" y="4885134"/>
                      <a:pt x="3278211" y="4877954"/>
                    </a:cubicBezTo>
                    <a:lnTo>
                      <a:pt x="3278224" y="4879360"/>
                    </a:lnTo>
                    <a:cubicBezTo>
                      <a:pt x="3273573" y="4893778"/>
                      <a:pt x="3250498" y="4899240"/>
                      <a:pt x="3226685" y="4891558"/>
                    </a:cubicBezTo>
                    <a:cubicBezTo>
                      <a:pt x="3202872" y="4883876"/>
                      <a:pt x="3187338" y="4865960"/>
                      <a:pt x="3191988" y="4851542"/>
                    </a:cubicBezTo>
                    <a:cubicBezTo>
                      <a:pt x="3192091" y="4851224"/>
                      <a:pt x="3192204" y="4850908"/>
                      <a:pt x="3192552" y="4850776"/>
                    </a:cubicBezTo>
                    <a:cubicBezTo>
                      <a:pt x="3185954" y="4851346"/>
                      <a:pt x="3179140" y="4850616"/>
                      <a:pt x="3172444" y="4848456"/>
                    </a:cubicBezTo>
                    <a:lnTo>
                      <a:pt x="3155831" y="4839136"/>
                    </a:lnTo>
                    <a:cubicBezTo>
                      <a:pt x="3158486" y="4847572"/>
                      <a:pt x="3158160" y="4856764"/>
                      <a:pt x="3155264" y="4865746"/>
                    </a:cubicBezTo>
                    <a:cubicBezTo>
                      <a:pt x="3153498" y="4871220"/>
                      <a:pt x="3150910" y="4876200"/>
                      <a:pt x="3147485" y="4880450"/>
                    </a:cubicBezTo>
                    <a:cubicBezTo>
                      <a:pt x="3161222" y="4884002"/>
                      <a:pt x="3169648" y="4904722"/>
                      <a:pt x="3166586" y="4928236"/>
                    </a:cubicBezTo>
                    <a:cubicBezTo>
                      <a:pt x="3163354" y="4953050"/>
                      <a:pt x="3148557" y="4971578"/>
                      <a:pt x="3133534" y="4969622"/>
                    </a:cubicBezTo>
                    <a:cubicBezTo>
                      <a:pt x="3133062" y="4969560"/>
                      <a:pt x="3132595" y="4969478"/>
                      <a:pt x="3132269" y="4969008"/>
                    </a:cubicBezTo>
                    <a:cubicBezTo>
                      <a:pt x="3143528" y="4961986"/>
                      <a:pt x="3152259" y="4946030"/>
                      <a:pt x="3154775" y="4926700"/>
                    </a:cubicBezTo>
                    <a:cubicBezTo>
                      <a:pt x="3157079" y="4909004"/>
                      <a:pt x="3153628" y="4892712"/>
                      <a:pt x="3145784" y="4882870"/>
                    </a:cubicBezTo>
                    <a:cubicBezTo>
                      <a:pt x="3138940" y="4891292"/>
                      <a:pt x="3129584" y="4897234"/>
                      <a:pt x="3119214" y="4899934"/>
                    </a:cubicBezTo>
                    <a:cubicBezTo>
                      <a:pt x="3129168" y="4903794"/>
                      <a:pt x="3132257" y="4921796"/>
                      <a:pt x="3126170" y="4940666"/>
                    </a:cubicBezTo>
                    <a:cubicBezTo>
                      <a:pt x="3119900" y="4960102"/>
                      <a:pt x="3106272" y="4973102"/>
                      <a:pt x="3095729" y="4969702"/>
                    </a:cubicBezTo>
                    <a:cubicBezTo>
                      <a:pt x="3095397" y="4969594"/>
                      <a:pt x="3095073" y="4969472"/>
                      <a:pt x="3094912" y="4969056"/>
                    </a:cubicBezTo>
                    <a:cubicBezTo>
                      <a:pt x="3104160" y="4964822"/>
                      <a:pt x="3112997" y="4953136"/>
                      <a:pt x="3117882" y="4937994"/>
                    </a:cubicBezTo>
                    <a:cubicBezTo>
                      <a:pt x="3122622" y="4923296"/>
                      <a:pt x="3122438" y="4909066"/>
                      <a:pt x="3117715" y="4900214"/>
                    </a:cubicBezTo>
                    <a:cubicBezTo>
                      <a:pt x="3108814" y="4902520"/>
                      <a:pt x="3099192" y="4902304"/>
                      <a:pt x="3089803" y="4899274"/>
                    </a:cubicBezTo>
                    <a:cubicBezTo>
                      <a:pt x="3081568" y="4896618"/>
                      <a:pt x="3074452" y="4892102"/>
                      <a:pt x="3068937" y="4886176"/>
                    </a:cubicBezTo>
                    <a:cubicBezTo>
                      <a:pt x="3060303" y="4890942"/>
                      <a:pt x="3052506" y="4901772"/>
                      <a:pt x="3048083" y="4915482"/>
                    </a:cubicBezTo>
                    <a:cubicBezTo>
                      <a:pt x="3043199" y="4930624"/>
                      <a:pt x="3043708" y="4945324"/>
                      <a:pt x="3048996" y="4954248"/>
                    </a:cubicBezTo>
                    <a:cubicBezTo>
                      <a:pt x="3048613" y="4954488"/>
                      <a:pt x="3048266" y="4954394"/>
                      <a:pt x="3047922" y="4954284"/>
                    </a:cubicBezTo>
                    <a:cubicBezTo>
                      <a:pt x="3036999" y="4950760"/>
                      <a:pt x="3033225" y="4932148"/>
                      <a:pt x="3039495" y="4912712"/>
                    </a:cubicBezTo>
                    <a:cubicBezTo>
                      <a:pt x="3044954" y="4895786"/>
                      <a:pt x="3056228" y="4883820"/>
                      <a:pt x="3066266" y="4883372"/>
                    </a:cubicBezTo>
                    <a:cubicBezTo>
                      <a:pt x="3054885" y="4870208"/>
                      <a:pt x="3050539" y="4851592"/>
                      <a:pt x="3056274" y="4833812"/>
                    </a:cubicBezTo>
                    <a:cubicBezTo>
                      <a:pt x="3059641" y="4823376"/>
                      <a:pt x="3065993" y="4814738"/>
                      <a:pt x="3074666" y="4809294"/>
                    </a:cubicBezTo>
                    <a:cubicBezTo>
                      <a:pt x="3066405" y="4811746"/>
                      <a:pt x="3057455" y="4811364"/>
                      <a:pt x="3048707" y="4808542"/>
                    </a:cubicBezTo>
                    <a:cubicBezTo>
                      <a:pt x="3044374" y="4807144"/>
                      <a:pt x="3040350" y="4805232"/>
                      <a:pt x="3036790" y="4802724"/>
                    </a:cubicBezTo>
                    <a:cubicBezTo>
                      <a:pt x="3030601" y="4814114"/>
                      <a:pt x="3011682" y="4820682"/>
                      <a:pt x="2990491" y="4817924"/>
                    </a:cubicBezTo>
                    <a:cubicBezTo>
                      <a:pt x="2965679" y="4814692"/>
                      <a:pt x="2947151" y="4799896"/>
                      <a:pt x="2949107" y="4784872"/>
                    </a:cubicBezTo>
                    <a:cubicBezTo>
                      <a:pt x="2949169" y="4784400"/>
                      <a:pt x="2949250" y="4783934"/>
                      <a:pt x="2949720" y="4783606"/>
                    </a:cubicBezTo>
                    <a:cubicBezTo>
                      <a:pt x="2956741" y="4794866"/>
                      <a:pt x="2972699" y="4803596"/>
                      <a:pt x="2992029" y="4806114"/>
                    </a:cubicBezTo>
                    <a:cubicBezTo>
                      <a:pt x="3007726" y="4808158"/>
                      <a:pt x="3022319" y="4805672"/>
                      <a:pt x="3032285" y="4799556"/>
                    </a:cubicBezTo>
                    <a:cubicBezTo>
                      <a:pt x="3024169" y="4793264"/>
                      <a:pt x="3018291" y="4784640"/>
                      <a:pt x="3015301" y="4774986"/>
                    </a:cubicBezTo>
                    <a:cubicBezTo>
                      <a:pt x="3008431" y="4781320"/>
                      <a:pt x="2993544" y="4782496"/>
                      <a:pt x="2978072" y="4777504"/>
                    </a:cubicBezTo>
                    <a:cubicBezTo>
                      <a:pt x="2958636" y="4771236"/>
                      <a:pt x="2945636" y="4757604"/>
                      <a:pt x="2949036" y="4747064"/>
                    </a:cubicBezTo>
                    <a:cubicBezTo>
                      <a:pt x="2949143" y="4746732"/>
                      <a:pt x="2949266" y="4746408"/>
                      <a:pt x="2949682" y="4746246"/>
                    </a:cubicBezTo>
                    <a:cubicBezTo>
                      <a:pt x="2953918" y="4755494"/>
                      <a:pt x="2965603" y="4764332"/>
                      <a:pt x="2980746" y="4769216"/>
                    </a:cubicBezTo>
                    <a:cubicBezTo>
                      <a:pt x="2993250" y="4773250"/>
                      <a:pt x="3005417" y="4773720"/>
                      <a:pt x="3014181" y="4770692"/>
                    </a:cubicBezTo>
                    <a:cubicBezTo>
                      <a:pt x="3012042" y="4762334"/>
                      <a:pt x="3012163" y="4753346"/>
                      <a:pt x="3014861" y="4744556"/>
                    </a:cubicBezTo>
                    <a:cubicBezTo>
                      <a:pt x="3005471" y="4744838"/>
                      <a:pt x="2992633" y="4742670"/>
                      <a:pt x="2979014" y="4738278"/>
                    </a:cubicBezTo>
                    <a:cubicBezTo>
                      <a:pt x="2963093" y="4733144"/>
                      <a:pt x="2949816" y="4726162"/>
                      <a:pt x="2942604" y="4719700"/>
                    </a:cubicBezTo>
                    <a:cubicBezTo>
                      <a:pt x="2944991" y="4719502"/>
                      <a:pt x="2947674" y="4719486"/>
                      <a:pt x="2950593" y="4719652"/>
                    </a:cubicBezTo>
                    <a:cubicBezTo>
                      <a:pt x="2959351" y="4720148"/>
                      <a:pt x="2970238" y="4722270"/>
                      <a:pt x="2981675" y="4725958"/>
                    </a:cubicBezTo>
                    <a:cubicBezTo>
                      <a:pt x="2995858" y="4730534"/>
                      <a:pt x="3007944" y="4736574"/>
                      <a:pt x="3015421" y="4742524"/>
                    </a:cubicBezTo>
                    <a:cubicBezTo>
                      <a:pt x="3018584" y="4732906"/>
                      <a:pt x="3024341" y="4724856"/>
                      <a:pt x="3031711" y="4718940"/>
                    </a:cubicBezTo>
                    <a:cubicBezTo>
                      <a:pt x="3026633" y="4710818"/>
                      <a:pt x="3016234" y="4703608"/>
                      <a:pt x="3003259" y="4699422"/>
                    </a:cubicBezTo>
                    <a:cubicBezTo>
                      <a:pt x="2988116" y="4694538"/>
                      <a:pt x="2973414" y="4695048"/>
                      <a:pt x="2964491" y="4700336"/>
                    </a:cubicBezTo>
                    <a:cubicBezTo>
                      <a:pt x="2964250" y="4699952"/>
                      <a:pt x="2964345" y="4699606"/>
                      <a:pt x="2964456" y="4699262"/>
                    </a:cubicBezTo>
                    <a:cubicBezTo>
                      <a:pt x="2966217" y="4693800"/>
                      <a:pt x="2971752" y="4690126"/>
                      <a:pt x="2979276" y="4688600"/>
                    </a:cubicBezTo>
                    <a:cubicBezTo>
                      <a:pt x="2983037" y="4687838"/>
                      <a:pt x="2987297" y="4687612"/>
                      <a:pt x="2991830" y="4687970"/>
                    </a:cubicBezTo>
                    <a:cubicBezTo>
                      <a:pt x="2996362" y="4688326"/>
                      <a:pt x="3001170" y="4689266"/>
                      <a:pt x="3006028" y="4690832"/>
                    </a:cubicBezTo>
                    <a:cubicBezTo>
                      <a:pt x="3022307" y="4696084"/>
                      <a:pt x="3034001" y="4706716"/>
                      <a:pt x="3035162" y="4716468"/>
                    </a:cubicBezTo>
                    <a:cubicBezTo>
                      <a:pt x="3047902" y="4707404"/>
                      <a:pt x="3064609" y="4704380"/>
                      <a:pt x="3080639" y="4709550"/>
                    </a:cubicBezTo>
                    <a:cubicBezTo>
                      <a:pt x="3089675" y="4712466"/>
                      <a:pt x="3097364" y="4717620"/>
                      <a:pt x="3102664" y="4724768"/>
                    </a:cubicBezTo>
                    <a:cubicBezTo>
                      <a:pt x="3098149" y="4714664"/>
                      <a:pt x="3097718" y="4703016"/>
                      <a:pt x="3101366" y="4691706"/>
                    </a:cubicBezTo>
                    <a:cubicBezTo>
                      <a:pt x="3107979" y="4671204"/>
                      <a:pt x="3126118" y="4657634"/>
                      <a:pt x="3146306" y="4655852"/>
                    </a:cubicBezTo>
                    <a:cubicBezTo>
                      <a:pt x="3153036" y="4655258"/>
                      <a:pt x="3159994" y="4655972"/>
                      <a:pt x="3166827" y="4658178"/>
                    </a:cubicBezTo>
                    <a:lnTo>
                      <a:pt x="3169639" y="4659408"/>
                    </a:lnTo>
                    <a:cubicBezTo>
                      <a:pt x="3169048" y="4649892"/>
                      <a:pt x="3171200" y="4636202"/>
                      <a:pt x="3175905" y="4621618"/>
                    </a:cubicBezTo>
                    <a:cubicBezTo>
                      <a:pt x="3181040" y="4605696"/>
                      <a:pt x="3188022" y="4592418"/>
                      <a:pt x="3194484" y="4585208"/>
                    </a:cubicBezTo>
                    <a:close/>
                    <a:moveTo>
                      <a:pt x="3163369" y="4581278"/>
                    </a:moveTo>
                    <a:cubicBezTo>
                      <a:pt x="3164807" y="4581224"/>
                      <a:pt x="3166220" y="4581408"/>
                      <a:pt x="3167586" y="4581848"/>
                    </a:cubicBezTo>
                    <a:lnTo>
                      <a:pt x="3168436" y="4582502"/>
                    </a:lnTo>
                    <a:cubicBezTo>
                      <a:pt x="3158931" y="4586656"/>
                      <a:pt x="3149927" y="4598288"/>
                      <a:pt x="3145043" y="4613430"/>
                    </a:cubicBezTo>
                    <a:cubicBezTo>
                      <a:pt x="3140157" y="4628572"/>
                      <a:pt x="3140666" y="4643274"/>
                      <a:pt x="3145955" y="4652198"/>
                    </a:cubicBezTo>
                    <a:cubicBezTo>
                      <a:pt x="3145571" y="4652440"/>
                      <a:pt x="3145225" y="4652344"/>
                      <a:pt x="3144881" y="4652232"/>
                    </a:cubicBezTo>
                    <a:cubicBezTo>
                      <a:pt x="3133957" y="4648710"/>
                      <a:pt x="3130184" y="4630096"/>
                      <a:pt x="3136453" y="4610660"/>
                    </a:cubicBezTo>
                    <a:cubicBezTo>
                      <a:pt x="3141939" y="4593654"/>
                      <a:pt x="3153296" y="4581652"/>
                      <a:pt x="3163369" y="4581278"/>
                    </a:cubicBezTo>
                    <a:close/>
                    <a:moveTo>
                      <a:pt x="3133603" y="4577488"/>
                    </a:moveTo>
                    <a:cubicBezTo>
                      <a:pt x="3135162" y="4577418"/>
                      <a:pt x="3136667" y="4577640"/>
                      <a:pt x="3138091" y="4578176"/>
                    </a:cubicBezTo>
                    <a:lnTo>
                      <a:pt x="3138935" y="4578976"/>
                    </a:lnTo>
                    <a:cubicBezTo>
                      <a:pt x="3128205" y="4584094"/>
                      <a:pt x="3117174" y="4598374"/>
                      <a:pt x="3110193" y="4616944"/>
                    </a:cubicBezTo>
                    <a:cubicBezTo>
                      <a:pt x="3103213" y="4635512"/>
                      <a:pt x="3102103" y="4653524"/>
                      <a:pt x="3106804" y="4664442"/>
                    </a:cubicBezTo>
                    <a:cubicBezTo>
                      <a:pt x="3106364" y="4664738"/>
                      <a:pt x="3106001" y="4664624"/>
                      <a:pt x="3105642" y="4664488"/>
                    </a:cubicBezTo>
                    <a:cubicBezTo>
                      <a:pt x="3094248" y="4660204"/>
                      <a:pt x="3092275" y="4637410"/>
                      <a:pt x="3101236" y="4613576"/>
                    </a:cubicBezTo>
                    <a:cubicBezTo>
                      <a:pt x="3109076" y="4592720"/>
                      <a:pt x="3122689" y="4577978"/>
                      <a:pt x="3133603" y="4577488"/>
                    </a:cubicBezTo>
                    <a:close/>
                    <a:moveTo>
                      <a:pt x="2578330" y="4572228"/>
                    </a:moveTo>
                    <a:cubicBezTo>
                      <a:pt x="2587543" y="4571432"/>
                      <a:pt x="2599199" y="4573178"/>
                      <a:pt x="2611118" y="4577658"/>
                    </a:cubicBezTo>
                    <a:cubicBezTo>
                      <a:pt x="2634953" y="4586618"/>
                      <a:pt x="2650802" y="4603120"/>
                      <a:pt x="2646518" y="4614514"/>
                    </a:cubicBezTo>
                    <a:lnTo>
                      <a:pt x="2645718" y="4615358"/>
                    </a:lnTo>
                    <a:cubicBezTo>
                      <a:pt x="2640601" y="4604628"/>
                      <a:pt x="2626320" y="4593598"/>
                      <a:pt x="2607751" y="4586616"/>
                    </a:cubicBezTo>
                    <a:cubicBezTo>
                      <a:pt x="2589181" y="4579636"/>
                      <a:pt x="2571170" y="4578526"/>
                      <a:pt x="2560251" y="4583228"/>
                    </a:cubicBezTo>
                    <a:cubicBezTo>
                      <a:pt x="2559956" y="4582786"/>
                      <a:pt x="2560069" y="4582424"/>
                      <a:pt x="2560205" y="4582066"/>
                    </a:cubicBezTo>
                    <a:cubicBezTo>
                      <a:pt x="2562347" y="4576368"/>
                      <a:pt x="2569116" y="4573026"/>
                      <a:pt x="2578330" y="4572228"/>
                    </a:cubicBezTo>
                    <a:close/>
                    <a:moveTo>
                      <a:pt x="3162030" y="4561788"/>
                    </a:moveTo>
                    <a:cubicBezTo>
                      <a:pt x="3126857" y="4564894"/>
                      <a:pt x="3095254" y="4588536"/>
                      <a:pt x="3083732" y="4624256"/>
                    </a:cubicBezTo>
                    <a:cubicBezTo>
                      <a:pt x="3077376" y="4643962"/>
                      <a:pt x="3078127" y="4664254"/>
                      <a:pt x="3085992" y="4681858"/>
                    </a:cubicBezTo>
                    <a:cubicBezTo>
                      <a:pt x="3076760" y="4669404"/>
                      <a:pt x="3063364" y="4660424"/>
                      <a:pt x="3047619" y="4655346"/>
                    </a:cubicBezTo>
                    <a:cubicBezTo>
                      <a:pt x="2999993" y="4639982"/>
                      <a:pt x="2948931" y="4666136"/>
                      <a:pt x="2933568" y="4713762"/>
                    </a:cubicBezTo>
                    <a:cubicBezTo>
                      <a:pt x="2918206" y="4761388"/>
                      <a:pt x="2944360" y="4812450"/>
                      <a:pt x="2991986" y="4827812"/>
                    </a:cubicBezTo>
                    <a:cubicBezTo>
                      <a:pt x="3007227" y="4832730"/>
                      <a:pt x="3022820" y="4833394"/>
                      <a:pt x="3037216" y="4829126"/>
                    </a:cubicBezTo>
                    <a:cubicBezTo>
                      <a:pt x="3022104" y="4838608"/>
                      <a:pt x="3011035" y="4853660"/>
                      <a:pt x="3005170" y="4871842"/>
                    </a:cubicBezTo>
                    <a:cubicBezTo>
                      <a:pt x="2989807" y="4919468"/>
                      <a:pt x="3015961" y="4970530"/>
                      <a:pt x="3063587" y="4985894"/>
                    </a:cubicBezTo>
                    <a:cubicBezTo>
                      <a:pt x="3111212" y="5001256"/>
                      <a:pt x="3162274" y="4975102"/>
                      <a:pt x="3177637" y="4927476"/>
                    </a:cubicBezTo>
                    <a:cubicBezTo>
                      <a:pt x="3182684" y="4911830"/>
                      <a:pt x="3183250" y="4895812"/>
                      <a:pt x="3178624" y="4881116"/>
                    </a:cubicBezTo>
                    <a:lnTo>
                      <a:pt x="3207570" y="4897356"/>
                    </a:lnTo>
                    <a:cubicBezTo>
                      <a:pt x="3255195" y="4912718"/>
                      <a:pt x="3306258" y="4886564"/>
                      <a:pt x="3321620" y="4838938"/>
                    </a:cubicBezTo>
                    <a:cubicBezTo>
                      <a:pt x="3336983" y="4791312"/>
                      <a:pt x="3310829" y="4740250"/>
                      <a:pt x="3263203" y="4724888"/>
                    </a:cubicBezTo>
                    <a:cubicBezTo>
                      <a:pt x="3250725" y="4720862"/>
                      <a:pt x="3238012" y="4719688"/>
                      <a:pt x="3225799" y="4721314"/>
                    </a:cubicBezTo>
                    <a:cubicBezTo>
                      <a:pt x="3240142" y="4711916"/>
                      <a:pt x="3250569" y="4697344"/>
                      <a:pt x="3256200" y="4679890"/>
                    </a:cubicBezTo>
                    <a:cubicBezTo>
                      <a:pt x="3271562" y="4632264"/>
                      <a:pt x="3245408" y="4581202"/>
                      <a:pt x="3197782" y="4565838"/>
                    </a:cubicBezTo>
                    <a:cubicBezTo>
                      <a:pt x="3185876" y="4561998"/>
                      <a:pt x="3173755" y="4560752"/>
                      <a:pt x="3162030" y="4561788"/>
                    </a:cubicBezTo>
                    <a:close/>
                    <a:moveTo>
                      <a:pt x="1809546" y="4542826"/>
                    </a:moveTo>
                    <a:cubicBezTo>
                      <a:pt x="1810335" y="4552376"/>
                      <a:pt x="1808206" y="4566648"/>
                      <a:pt x="1803286" y="4581896"/>
                    </a:cubicBezTo>
                    <a:cubicBezTo>
                      <a:pt x="1798152" y="4597818"/>
                      <a:pt x="1791170" y="4611096"/>
                      <a:pt x="1784708" y="4618306"/>
                    </a:cubicBezTo>
                    <a:cubicBezTo>
                      <a:pt x="1783919" y="4608756"/>
                      <a:pt x="1786048" y="4594486"/>
                      <a:pt x="1790967" y="4579236"/>
                    </a:cubicBezTo>
                    <a:cubicBezTo>
                      <a:pt x="1796102" y="4563316"/>
                      <a:pt x="1803084" y="4550036"/>
                      <a:pt x="1809546" y="4542826"/>
                    </a:cubicBezTo>
                    <a:close/>
                    <a:moveTo>
                      <a:pt x="2480018" y="4541200"/>
                    </a:moveTo>
                    <a:cubicBezTo>
                      <a:pt x="2484244" y="4540826"/>
                      <a:pt x="2488614" y="4541276"/>
                      <a:pt x="2492907" y="4542660"/>
                    </a:cubicBezTo>
                    <a:cubicBezTo>
                      <a:pt x="2510075" y="4548198"/>
                      <a:pt x="2519503" y="4566606"/>
                      <a:pt x="2513966" y="4583774"/>
                    </a:cubicBezTo>
                    <a:cubicBezTo>
                      <a:pt x="2511935" y="4590068"/>
                      <a:pt x="2508178" y="4595320"/>
                      <a:pt x="2503007" y="4598708"/>
                    </a:cubicBezTo>
                    <a:cubicBezTo>
                      <a:pt x="2507410" y="4598122"/>
                      <a:pt x="2511992" y="4598546"/>
                      <a:pt x="2516490" y="4599996"/>
                    </a:cubicBezTo>
                    <a:cubicBezTo>
                      <a:pt x="2533660" y="4605536"/>
                      <a:pt x="2543087" y="4623942"/>
                      <a:pt x="2537550" y="4641112"/>
                    </a:cubicBezTo>
                    <a:cubicBezTo>
                      <a:pt x="2532011" y="4658280"/>
                      <a:pt x="2513603" y="4667708"/>
                      <a:pt x="2496436" y="4662170"/>
                    </a:cubicBezTo>
                    <a:lnTo>
                      <a:pt x="2486001" y="4656316"/>
                    </a:lnTo>
                    <a:cubicBezTo>
                      <a:pt x="2487668" y="4661614"/>
                      <a:pt x="2487464" y="4667390"/>
                      <a:pt x="2485645" y="4673028"/>
                    </a:cubicBezTo>
                    <a:cubicBezTo>
                      <a:pt x="2480105" y="4690198"/>
                      <a:pt x="2461699" y="4699626"/>
                      <a:pt x="2444529" y="4694088"/>
                    </a:cubicBezTo>
                    <a:cubicBezTo>
                      <a:pt x="2427360" y="4688550"/>
                      <a:pt x="2417932" y="4670142"/>
                      <a:pt x="2423470" y="4652974"/>
                    </a:cubicBezTo>
                    <a:cubicBezTo>
                      <a:pt x="2425585" y="4646418"/>
                      <a:pt x="2429574" y="4640992"/>
                      <a:pt x="2435023" y="4637574"/>
                    </a:cubicBezTo>
                    <a:cubicBezTo>
                      <a:pt x="2429834" y="4639112"/>
                      <a:pt x="2424212" y="4638872"/>
                      <a:pt x="2418718" y="4637100"/>
                    </a:cubicBezTo>
                    <a:cubicBezTo>
                      <a:pt x="2401549" y="4631562"/>
                      <a:pt x="2392121" y="4613154"/>
                      <a:pt x="2397659" y="4595986"/>
                    </a:cubicBezTo>
                    <a:cubicBezTo>
                      <a:pt x="2403197" y="4578818"/>
                      <a:pt x="2421604" y="4569390"/>
                      <a:pt x="2438773" y="4574928"/>
                    </a:cubicBezTo>
                    <a:cubicBezTo>
                      <a:pt x="2444450" y="4576758"/>
                      <a:pt x="2449279" y="4579996"/>
                      <a:pt x="2452606" y="4584484"/>
                    </a:cubicBezTo>
                    <a:cubicBezTo>
                      <a:pt x="2449770" y="4578140"/>
                      <a:pt x="2449501" y="4570822"/>
                      <a:pt x="2451792" y="4563720"/>
                    </a:cubicBezTo>
                    <a:cubicBezTo>
                      <a:pt x="2455946" y="4550842"/>
                      <a:pt x="2467338" y="4542320"/>
                      <a:pt x="2480018" y="4541200"/>
                    </a:cubicBezTo>
                    <a:close/>
                    <a:moveTo>
                      <a:pt x="2481270" y="4533352"/>
                    </a:moveTo>
                    <a:cubicBezTo>
                      <a:pt x="2467294" y="4534586"/>
                      <a:pt x="2454739" y="4543978"/>
                      <a:pt x="2450162" y="4558170"/>
                    </a:cubicBezTo>
                    <a:cubicBezTo>
                      <a:pt x="2447636" y="4565998"/>
                      <a:pt x="2447935" y="4574062"/>
                      <a:pt x="2451059" y="4581056"/>
                    </a:cubicBezTo>
                    <a:cubicBezTo>
                      <a:pt x="2447391" y="4576108"/>
                      <a:pt x="2442070" y="4572540"/>
                      <a:pt x="2435814" y="4570522"/>
                    </a:cubicBezTo>
                    <a:cubicBezTo>
                      <a:pt x="2416892" y="4564418"/>
                      <a:pt x="2396605" y="4574810"/>
                      <a:pt x="2390501" y="4593732"/>
                    </a:cubicBezTo>
                    <a:cubicBezTo>
                      <a:pt x="2384398" y="4612652"/>
                      <a:pt x="2394789" y="4632940"/>
                      <a:pt x="2413710" y="4639044"/>
                    </a:cubicBezTo>
                    <a:cubicBezTo>
                      <a:pt x="2419767" y="4640996"/>
                      <a:pt x="2425961" y="4641262"/>
                      <a:pt x="2431680" y="4639566"/>
                    </a:cubicBezTo>
                    <a:cubicBezTo>
                      <a:pt x="2425677" y="4643332"/>
                      <a:pt x="2421280" y="4649314"/>
                      <a:pt x="2418949" y="4656536"/>
                    </a:cubicBezTo>
                    <a:cubicBezTo>
                      <a:pt x="2412845" y="4675458"/>
                      <a:pt x="2423236" y="4695746"/>
                      <a:pt x="2442158" y="4701850"/>
                    </a:cubicBezTo>
                    <a:cubicBezTo>
                      <a:pt x="2461080" y="4707954"/>
                      <a:pt x="2481367" y="4697562"/>
                      <a:pt x="2487470" y="4678640"/>
                    </a:cubicBezTo>
                    <a:cubicBezTo>
                      <a:pt x="2489475" y="4672424"/>
                      <a:pt x="2489700" y="4666060"/>
                      <a:pt x="2487863" y="4660222"/>
                    </a:cubicBezTo>
                    <a:lnTo>
                      <a:pt x="2499362" y="4666674"/>
                    </a:lnTo>
                    <a:cubicBezTo>
                      <a:pt x="2518284" y="4672776"/>
                      <a:pt x="2538572" y="4662386"/>
                      <a:pt x="2544675" y="4643464"/>
                    </a:cubicBezTo>
                    <a:cubicBezTo>
                      <a:pt x="2550778" y="4624542"/>
                      <a:pt x="2540388" y="4604256"/>
                      <a:pt x="2521466" y="4598152"/>
                    </a:cubicBezTo>
                    <a:cubicBezTo>
                      <a:pt x="2516509" y="4596552"/>
                      <a:pt x="2511458" y="4596086"/>
                      <a:pt x="2506604" y="4596732"/>
                    </a:cubicBezTo>
                    <a:cubicBezTo>
                      <a:pt x="2512303" y="4592998"/>
                      <a:pt x="2516446" y="4587208"/>
                      <a:pt x="2518683" y="4580274"/>
                    </a:cubicBezTo>
                    <a:cubicBezTo>
                      <a:pt x="2524786" y="4561352"/>
                      <a:pt x="2514396" y="4541064"/>
                      <a:pt x="2495474" y="4534960"/>
                    </a:cubicBezTo>
                    <a:cubicBezTo>
                      <a:pt x="2490744" y="4533436"/>
                      <a:pt x="2485929" y="4532940"/>
                      <a:pt x="2481270" y="4533352"/>
                    </a:cubicBezTo>
                    <a:close/>
                    <a:moveTo>
                      <a:pt x="2339574" y="4498016"/>
                    </a:moveTo>
                    <a:cubicBezTo>
                      <a:pt x="2348788" y="4497218"/>
                      <a:pt x="2360445" y="4498964"/>
                      <a:pt x="2372361" y="4503446"/>
                    </a:cubicBezTo>
                    <a:cubicBezTo>
                      <a:pt x="2396197" y="4512404"/>
                      <a:pt x="2412045" y="4528906"/>
                      <a:pt x="2407764" y="4540300"/>
                    </a:cubicBezTo>
                    <a:lnTo>
                      <a:pt x="2406962" y="4541144"/>
                    </a:lnTo>
                    <a:cubicBezTo>
                      <a:pt x="2401844" y="4530416"/>
                      <a:pt x="2387564" y="4519384"/>
                      <a:pt x="2368994" y="4512402"/>
                    </a:cubicBezTo>
                    <a:cubicBezTo>
                      <a:pt x="2350425" y="4505422"/>
                      <a:pt x="2332414" y="4504314"/>
                      <a:pt x="2321495" y="4509014"/>
                    </a:cubicBezTo>
                    <a:cubicBezTo>
                      <a:pt x="2321199" y="4508574"/>
                      <a:pt x="2321313" y="4508210"/>
                      <a:pt x="2321449" y="4507852"/>
                    </a:cubicBezTo>
                    <a:cubicBezTo>
                      <a:pt x="2323591" y="4502154"/>
                      <a:pt x="2330360" y="4498812"/>
                      <a:pt x="2339574" y="4498016"/>
                    </a:cubicBezTo>
                    <a:close/>
                    <a:moveTo>
                      <a:pt x="1762217" y="4493116"/>
                    </a:moveTo>
                    <a:cubicBezTo>
                      <a:pt x="1763775" y="4493046"/>
                      <a:pt x="1765279" y="4493266"/>
                      <a:pt x="1766703" y="4493802"/>
                    </a:cubicBezTo>
                    <a:lnTo>
                      <a:pt x="1767548" y="4494602"/>
                    </a:lnTo>
                    <a:cubicBezTo>
                      <a:pt x="1756818" y="4499720"/>
                      <a:pt x="1745788" y="4514000"/>
                      <a:pt x="1738807" y="4532570"/>
                    </a:cubicBezTo>
                    <a:cubicBezTo>
                      <a:pt x="1731826" y="4551140"/>
                      <a:pt x="1730716" y="4569150"/>
                      <a:pt x="1735417" y="4580068"/>
                    </a:cubicBezTo>
                    <a:cubicBezTo>
                      <a:pt x="1734977" y="4580364"/>
                      <a:pt x="1734613" y="4580250"/>
                      <a:pt x="1734255" y="4580114"/>
                    </a:cubicBezTo>
                    <a:cubicBezTo>
                      <a:pt x="1722860" y="4575832"/>
                      <a:pt x="1720888" y="4553038"/>
                      <a:pt x="1729848" y="4529202"/>
                    </a:cubicBezTo>
                    <a:cubicBezTo>
                      <a:pt x="1737688" y="4508346"/>
                      <a:pt x="1751302" y="4493604"/>
                      <a:pt x="1762217" y="4493116"/>
                    </a:cubicBezTo>
                    <a:close/>
                    <a:moveTo>
                      <a:pt x="1947503" y="4476406"/>
                    </a:moveTo>
                    <a:cubicBezTo>
                      <a:pt x="1951739" y="4485654"/>
                      <a:pt x="1963425" y="4494490"/>
                      <a:pt x="1978567" y="4499376"/>
                    </a:cubicBezTo>
                    <a:cubicBezTo>
                      <a:pt x="1993710" y="4504260"/>
                      <a:pt x="2008357" y="4503918"/>
                      <a:pt x="2017198" y="4498888"/>
                    </a:cubicBezTo>
                    <a:lnTo>
                      <a:pt x="2017243" y="4499928"/>
                    </a:lnTo>
                    <a:cubicBezTo>
                      <a:pt x="2013844" y="4510470"/>
                      <a:pt x="1995330" y="4513934"/>
                      <a:pt x="1975895" y="4507664"/>
                    </a:cubicBezTo>
                    <a:cubicBezTo>
                      <a:pt x="1956457" y="4501394"/>
                      <a:pt x="1943458" y="4487766"/>
                      <a:pt x="1946858" y="4477222"/>
                    </a:cubicBezTo>
                    <a:cubicBezTo>
                      <a:pt x="1946965" y="4476890"/>
                      <a:pt x="1947088" y="4476566"/>
                      <a:pt x="1947503" y="4476406"/>
                    </a:cubicBezTo>
                    <a:close/>
                    <a:moveTo>
                      <a:pt x="1969333" y="4456575"/>
                    </a:moveTo>
                    <a:cubicBezTo>
                      <a:pt x="1978090" y="4457072"/>
                      <a:pt x="1988977" y="4459192"/>
                      <a:pt x="2000414" y="4462881"/>
                    </a:cubicBezTo>
                    <a:cubicBezTo>
                      <a:pt x="2016334" y="4468016"/>
                      <a:pt x="2029613" y="4474997"/>
                      <a:pt x="2036822" y="4481460"/>
                    </a:cubicBezTo>
                    <a:cubicBezTo>
                      <a:pt x="2027274" y="4482249"/>
                      <a:pt x="2013003" y="4480120"/>
                      <a:pt x="1997753" y="4475201"/>
                    </a:cubicBezTo>
                    <a:cubicBezTo>
                      <a:pt x="1981832" y="4470065"/>
                      <a:pt x="1968555" y="4463084"/>
                      <a:pt x="1961344" y="4456621"/>
                    </a:cubicBezTo>
                    <a:cubicBezTo>
                      <a:pt x="1963731" y="4456424"/>
                      <a:pt x="1966414" y="4456410"/>
                      <a:pt x="1969333" y="4456575"/>
                    </a:cubicBezTo>
                    <a:close/>
                    <a:moveTo>
                      <a:pt x="2573644" y="4444912"/>
                    </a:moveTo>
                    <a:cubicBezTo>
                      <a:pt x="2588667" y="4446870"/>
                      <a:pt x="2598226" y="4468569"/>
                      <a:pt x="2594995" y="4493382"/>
                    </a:cubicBezTo>
                    <a:cubicBezTo>
                      <a:pt x="2591763" y="4518194"/>
                      <a:pt x="2576967" y="4536722"/>
                      <a:pt x="2561944" y="4534766"/>
                    </a:cubicBezTo>
                    <a:cubicBezTo>
                      <a:pt x="2561470" y="4534704"/>
                      <a:pt x="2561004" y="4534624"/>
                      <a:pt x="2560678" y="4534152"/>
                    </a:cubicBezTo>
                    <a:cubicBezTo>
                      <a:pt x="2571938" y="4527130"/>
                      <a:pt x="2580667" y="4511174"/>
                      <a:pt x="2583184" y="4491844"/>
                    </a:cubicBezTo>
                    <a:cubicBezTo>
                      <a:pt x="2585702" y="4472513"/>
                      <a:pt x="2581350" y="4454854"/>
                      <a:pt x="2572263" y="4445182"/>
                    </a:cubicBezTo>
                    <a:close/>
                    <a:moveTo>
                      <a:pt x="2556048" y="4435873"/>
                    </a:moveTo>
                    <a:cubicBezTo>
                      <a:pt x="2566590" y="4439274"/>
                      <a:pt x="2570054" y="4457787"/>
                      <a:pt x="2563784" y="4477224"/>
                    </a:cubicBezTo>
                    <a:cubicBezTo>
                      <a:pt x="2557514" y="4496660"/>
                      <a:pt x="2543886" y="4509660"/>
                      <a:pt x="2533342" y="4506258"/>
                    </a:cubicBezTo>
                    <a:cubicBezTo>
                      <a:pt x="2533011" y="4506152"/>
                      <a:pt x="2532688" y="4506030"/>
                      <a:pt x="2532527" y="4505614"/>
                    </a:cubicBezTo>
                    <a:cubicBezTo>
                      <a:pt x="2541775" y="4501378"/>
                      <a:pt x="2550612" y="4489692"/>
                      <a:pt x="2555495" y="4474550"/>
                    </a:cubicBezTo>
                    <a:cubicBezTo>
                      <a:pt x="2560380" y="4459407"/>
                      <a:pt x="2560038" y="4444761"/>
                      <a:pt x="2555008" y="4435919"/>
                    </a:cubicBezTo>
                    <a:close/>
                    <a:moveTo>
                      <a:pt x="2535152" y="4423815"/>
                    </a:moveTo>
                    <a:cubicBezTo>
                      <a:pt x="2535941" y="4433363"/>
                      <a:pt x="2533811" y="4447635"/>
                      <a:pt x="2528892" y="4462885"/>
                    </a:cubicBezTo>
                    <a:cubicBezTo>
                      <a:pt x="2523965" y="4478161"/>
                      <a:pt x="2517339" y="4491004"/>
                      <a:pt x="2511040" y="4498336"/>
                    </a:cubicBezTo>
                    <a:cubicBezTo>
                      <a:pt x="2536139" y="4508252"/>
                      <a:pt x="2549442" y="4536148"/>
                      <a:pt x="2541023" y="4562244"/>
                    </a:cubicBezTo>
                    <a:cubicBezTo>
                      <a:pt x="2537792" y="4572264"/>
                      <a:pt x="2531807" y="4580626"/>
                      <a:pt x="2523575" y="4586022"/>
                    </a:cubicBezTo>
                    <a:cubicBezTo>
                      <a:pt x="2530585" y="4585088"/>
                      <a:pt x="2537881" y="4585762"/>
                      <a:pt x="2545044" y="4588072"/>
                    </a:cubicBezTo>
                    <a:cubicBezTo>
                      <a:pt x="2572379" y="4596892"/>
                      <a:pt x="2587391" y="4626198"/>
                      <a:pt x="2578573" y="4653534"/>
                    </a:cubicBezTo>
                    <a:cubicBezTo>
                      <a:pt x="2571967" y="4674012"/>
                      <a:pt x="2553862" y="4687574"/>
                      <a:pt x="2533700" y="4689376"/>
                    </a:cubicBezTo>
                    <a:cubicBezTo>
                      <a:pt x="2538642" y="4701600"/>
                      <a:pt x="2552648" y="4712906"/>
                      <a:pt x="2571008" y="4718830"/>
                    </a:cubicBezTo>
                    <a:cubicBezTo>
                      <a:pt x="2589561" y="4724814"/>
                      <a:pt x="2607718" y="4723740"/>
                      <a:pt x="2618878" y="4716562"/>
                    </a:cubicBezTo>
                    <a:lnTo>
                      <a:pt x="2618891" y="4717966"/>
                    </a:lnTo>
                    <a:cubicBezTo>
                      <a:pt x="2614240" y="4732386"/>
                      <a:pt x="2591165" y="4737846"/>
                      <a:pt x="2567352" y="4730164"/>
                    </a:cubicBezTo>
                    <a:cubicBezTo>
                      <a:pt x="2543539" y="4722484"/>
                      <a:pt x="2528005" y="4704568"/>
                      <a:pt x="2532655" y="4690150"/>
                    </a:cubicBezTo>
                    <a:cubicBezTo>
                      <a:pt x="2532758" y="4689830"/>
                      <a:pt x="2532871" y="4689516"/>
                      <a:pt x="2533219" y="4689384"/>
                    </a:cubicBezTo>
                    <a:cubicBezTo>
                      <a:pt x="2526620" y="4689954"/>
                      <a:pt x="2519807" y="4689224"/>
                      <a:pt x="2513112" y="4687064"/>
                    </a:cubicBezTo>
                    <a:lnTo>
                      <a:pt x="2496498" y="4677742"/>
                    </a:lnTo>
                    <a:cubicBezTo>
                      <a:pt x="2499153" y="4686178"/>
                      <a:pt x="2498827" y="4695372"/>
                      <a:pt x="2495931" y="4704352"/>
                    </a:cubicBezTo>
                    <a:cubicBezTo>
                      <a:pt x="2494165" y="4709828"/>
                      <a:pt x="2491577" y="4714808"/>
                      <a:pt x="2488152" y="4719058"/>
                    </a:cubicBezTo>
                    <a:cubicBezTo>
                      <a:pt x="2501890" y="4722608"/>
                      <a:pt x="2510315" y="4743330"/>
                      <a:pt x="2507253" y="4766844"/>
                    </a:cubicBezTo>
                    <a:cubicBezTo>
                      <a:pt x="2504021" y="4791656"/>
                      <a:pt x="2489224" y="4810184"/>
                      <a:pt x="2474201" y="4808228"/>
                    </a:cubicBezTo>
                    <a:cubicBezTo>
                      <a:pt x="2473728" y="4808166"/>
                      <a:pt x="2473262" y="4808086"/>
                      <a:pt x="2472936" y="4807614"/>
                    </a:cubicBezTo>
                    <a:cubicBezTo>
                      <a:pt x="2484195" y="4800592"/>
                      <a:pt x="2492925" y="4784636"/>
                      <a:pt x="2495442" y="4765306"/>
                    </a:cubicBezTo>
                    <a:cubicBezTo>
                      <a:pt x="2497746" y="4747612"/>
                      <a:pt x="2494295" y="4731318"/>
                      <a:pt x="2486451" y="4721476"/>
                    </a:cubicBezTo>
                    <a:cubicBezTo>
                      <a:pt x="2479607" y="4729898"/>
                      <a:pt x="2470251" y="4735842"/>
                      <a:pt x="2459881" y="4738540"/>
                    </a:cubicBezTo>
                    <a:cubicBezTo>
                      <a:pt x="2469836" y="4742400"/>
                      <a:pt x="2472924" y="4760402"/>
                      <a:pt x="2466836" y="4779274"/>
                    </a:cubicBezTo>
                    <a:cubicBezTo>
                      <a:pt x="2460567" y="4798710"/>
                      <a:pt x="2446939" y="4811710"/>
                      <a:pt x="2436395" y="4808308"/>
                    </a:cubicBezTo>
                    <a:cubicBezTo>
                      <a:pt x="2436064" y="4808202"/>
                      <a:pt x="2435739" y="4808080"/>
                      <a:pt x="2435578" y="4807664"/>
                    </a:cubicBezTo>
                    <a:cubicBezTo>
                      <a:pt x="2444827" y="4803428"/>
                      <a:pt x="2453664" y="4791742"/>
                      <a:pt x="2458548" y="4776600"/>
                    </a:cubicBezTo>
                    <a:cubicBezTo>
                      <a:pt x="2463289" y="4761902"/>
                      <a:pt x="2463105" y="4747672"/>
                      <a:pt x="2458382" y="4738822"/>
                    </a:cubicBezTo>
                    <a:cubicBezTo>
                      <a:pt x="2449481" y="4741128"/>
                      <a:pt x="2439860" y="4740910"/>
                      <a:pt x="2430470" y="4737882"/>
                    </a:cubicBezTo>
                    <a:cubicBezTo>
                      <a:pt x="2422236" y="4735226"/>
                      <a:pt x="2415119" y="4730710"/>
                      <a:pt x="2409605" y="4724782"/>
                    </a:cubicBezTo>
                    <a:cubicBezTo>
                      <a:pt x="2400971" y="4729548"/>
                      <a:pt x="2393173" y="4740380"/>
                      <a:pt x="2388750" y="4754088"/>
                    </a:cubicBezTo>
                    <a:cubicBezTo>
                      <a:pt x="2383866" y="4769230"/>
                      <a:pt x="2384376" y="4783932"/>
                      <a:pt x="2389663" y="4792856"/>
                    </a:cubicBezTo>
                    <a:cubicBezTo>
                      <a:pt x="2389280" y="4793096"/>
                      <a:pt x="2388934" y="4793002"/>
                      <a:pt x="2388589" y="4792892"/>
                    </a:cubicBezTo>
                    <a:cubicBezTo>
                      <a:pt x="2377666" y="4789368"/>
                      <a:pt x="2373893" y="4770754"/>
                      <a:pt x="2380162" y="4751318"/>
                    </a:cubicBezTo>
                    <a:cubicBezTo>
                      <a:pt x="2385621" y="4734394"/>
                      <a:pt x="2396895" y="4722426"/>
                      <a:pt x="2406933" y="4721980"/>
                    </a:cubicBezTo>
                    <a:cubicBezTo>
                      <a:pt x="2395551" y="4708814"/>
                      <a:pt x="2391206" y="4690200"/>
                      <a:pt x="2396941" y="4672420"/>
                    </a:cubicBezTo>
                    <a:cubicBezTo>
                      <a:pt x="2400308" y="4661984"/>
                      <a:pt x="2406661" y="4653344"/>
                      <a:pt x="2415333" y="4647902"/>
                    </a:cubicBezTo>
                    <a:cubicBezTo>
                      <a:pt x="2407071" y="4650352"/>
                      <a:pt x="2398121" y="4649970"/>
                      <a:pt x="2389373" y="4647148"/>
                    </a:cubicBezTo>
                    <a:cubicBezTo>
                      <a:pt x="2385040" y="4645750"/>
                      <a:pt x="2381017" y="4643838"/>
                      <a:pt x="2377457" y="4641332"/>
                    </a:cubicBezTo>
                    <a:cubicBezTo>
                      <a:pt x="2371268" y="4652722"/>
                      <a:pt x="2352349" y="4659290"/>
                      <a:pt x="2331158" y="4656532"/>
                    </a:cubicBezTo>
                    <a:cubicBezTo>
                      <a:pt x="2306346" y="4653300"/>
                      <a:pt x="2287818" y="4638502"/>
                      <a:pt x="2289773" y="4623478"/>
                    </a:cubicBezTo>
                    <a:cubicBezTo>
                      <a:pt x="2289835" y="4623006"/>
                      <a:pt x="2289916" y="4622540"/>
                      <a:pt x="2290387" y="4622214"/>
                    </a:cubicBezTo>
                    <a:cubicBezTo>
                      <a:pt x="2297409" y="4633472"/>
                      <a:pt x="2313366" y="4642202"/>
                      <a:pt x="2332696" y="4644720"/>
                    </a:cubicBezTo>
                    <a:cubicBezTo>
                      <a:pt x="2348392" y="4646764"/>
                      <a:pt x="2362985" y="4644280"/>
                      <a:pt x="2372952" y="4638164"/>
                    </a:cubicBezTo>
                    <a:cubicBezTo>
                      <a:pt x="2364836" y="4631872"/>
                      <a:pt x="2358958" y="4623248"/>
                      <a:pt x="2355968" y="4613594"/>
                    </a:cubicBezTo>
                    <a:cubicBezTo>
                      <a:pt x="2349098" y="4619926"/>
                      <a:pt x="2334211" y="4621104"/>
                      <a:pt x="2318739" y="4616112"/>
                    </a:cubicBezTo>
                    <a:cubicBezTo>
                      <a:pt x="2299303" y="4609842"/>
                      <a:pt x="2286303" y="4596212"/>
                      <a:pt x="2289704" y="4585670"/>
                    </a:cubicBezTo>
                    <a:cubicBezTo>
                      <a:pt x="2289811" y="4585338"/>
                      <a:pt x="2289933" y="4585014"/>
                      <a:pt x="2290348" y="4584854"/>
                    </a:cubicBezTo>
                    <a:cubicBezTo>
                      <a:pt x="2294585" y="4594102"/>
                      <a:pt x="2306270" y="4602938"/>
                      <a:pt x="2321413" y="4607822"/>
                    </a:cubicBezTo>
                    <a:cubicBezTo>
                      <a:pt x="2333917" y="4611856"/>
                      <a:pt x="2346084" y="4612326"/>
                      <a:pt x="2354848" y="4609298"/>
                    </a:cubicBezTo>
                    <a:cubicBezTo>
                      <a:pt x="2352709" y="4600942"/>
                      <a:pt x="2352831" y="4591952"/>
                      <a:pt x="2355528" y="4583164"/>
                    </a:cubicBezTo>
                    <a:cubicBezTo>
                      <a:pt x="2346138" y="4583446"/>
                      <a:pt x="2333299" y="4581278"/>
                      <a:pt x="2319681" y="4576886"/>
                    </a:cubicBezTo>
                    <a:cubicBezTo>
                      <a:pt x="2303760" y="4571750"/>
                      <a:pt x="2290482" y="4564768"/>
                      <a:pt x="2283271" y="4558306"/>
                    </a:cubicBezTo>
                    <a:cubicBezTo>
                      <a:pt x="2285659" y="4558108"/>
                      <a:pt x="2288341" y="4558094"/>
                      <a:pt x="2291261" y="4558260"/>
                    </a:cubicBezTo>
                    <a:cubicBezTo>
                      <a:pt x="2300017" y="4558756"/>
                      <a:pt x="2310905" y="4560876"/>
                      <a:pt x="2322342" y="4564566"/>
                    </a:cubicBezTo>
                    <a:cubicBezTo>
                      <a:pt x="2336525" y="4569142"/>
                      <a:pt x="2348612" y="4575180"/>
                      <a:pt x="2356088" y="4581132"/>
                    </a:cubicBezTo>
                    <a:cubicBezTo>
                      <a:pt x="2359251" y="4571512"/>
                      <a:pt x="2365009" y="4563462"/>
                      <a:pt x="2372378" y="4557548"/>
                    </a:cubicBezTo>
                    <a:cubicBezTo>
                      <a:pt x="2367299" y="4549424"/>
                      <a:pt x="2356901" y="4542216"/>
                      <a:pt x="2343926" y="4538030"/>
                    </a:cubicBezTo>
                    <a:cubicBezTo>
                      <a:pt x="2328782" y="4533144"/>
                      <a:pt x="2314082" y="4533654"/>
                      <a:pt x="2305159" y="4538942"/>
                    </a:cubicBezTo>
                    <a:cubicBezTo>
                      <a:pt x="2304917" y="4538558"/>
                      <a:pt x="2305011" y="4538212"/>
                      <a:pt x="2305123" y="4537868"/>
                    </a:cubicBezTo>
                    <a:cubicBezTo>
                      <a:pt x="2306884" y="4532406"/>
                      <a:pt x="2312420" y="4528732"/>
                      <a:pt x="2319943" y="4527208"/>
                    </a:cubicBezTo>
                    <a:cubicBezTo>
                      <a:pt x="2323704" y="4526444"/>
                      <a:pt x="2327963" y="4526220"/>
                      <a:pt x="2332496" y="4526576"/>
                    </a:cubicBezTo>
                    <a:cubicBezTo>
                      <a:pt x="2337029" y="4526934"/>
                      <a:pt x="2341837" y="4527872"/>
                      <a:pt x="2346696" y="4529440"/>
                    </a:cubicBezTo>
                    <a:cubicBezTo>
                      <a:pt x="2362974" y="4534692"/>
                      <a:pt x="2374668" y="4545322"/>
                      <a:pt x="2375829" y="4555074"/>
                    </a:cubicBezTo>
                    <a:cubicBezTo>
                      <a:pt x="2388570" y="4546010"/>
                      <a:pt x="2405276" y="4542988"/>
                      <a:pt x="2421306" y="4548158"/>
                    </a:cubicBezTo>
                    <a:cubicBezTo>
                      <a:pt x="2430342" y="4551072"/>
                      <a:pt x="2438031" y="4556226"/>
                      <a:pt x="2443331" y="4563376"/>
                    </a:cubicBezTo>
                    <a:cubicBezTo>
                      <a:pt x="2438816" y="4553272"/>
                      <a:pt x="2438385" y="4541624"/>
                      <a:pt x="2442033" y="4530314"/>
                    </a:cubicBezTo>
                    <a:cubicBezTo>
                      <a:pt x="2448646" y="4509812"/>
                      <a:pt x="2466785" y="4496242"/>
                      <a:pt x="2486973" y="4494460"/>
                    </a:cubicBezTo>
                    <a:cubicBezTo>
                      <a:pt x="2493703" y="4493864"/>
                      <a:pt x="2500660" y="4494578"/>
                      <a:pt x="2507494" y="4496784"/>
                    </a:cubicBezTo>
                    <a:lnTo>
                      <a:pt x="2510306" y="4498014"/>
                    </a:lnTo>
                    <a:cubicBezTo>
                      <a:pt x="2509716" y="4488498"/>
                      <a:pt x="2511867" y="4474809"/>
                      <a:pt x="2516572" y="4460225"/>
                    </a:cubicBezTo>
                    <a:cubicBezTo>
                      <a:pt x="2521707" y="4444304"/>
                      <a:pt x="2528689" y="4431025"/>
                      <a:pt x="2535152" y="4423815"/>
                    </a:cubicBezTo>
                    <a:close/>
                    <a:moveTo>
                      <a:pt x="2504036" y="4419884"/>
                    </a:moveTo>
                    <a:cubicBezTo>
                      <a:pt x="2505475" y="4419830"/>
                      <a:pt x="2506887" y="4420015"/>
                      <a:pt x="2508252" y="4420455"/>
                    </a:cubicBezTo>
                    <a:lnTo>
                      <a:pt x="2509103" y="4421110"/>
                    </a:lnTo>
                    <a:cubicBezTo>
                      <a:pt x="2499598" y="4425261"/>
                      <a:pt x="2490594" y="4436895"/>
                      <a:pt x="2485709" y="4452037"/>
                    </a:cubicBezTo>
                    <a:cubicBezTo>
                      <a:pt x="2480824" y="4467180"/>
                      <a:pt x="2481334" y="4481880"/>
                      <a:pt x="2486622" y="4490806"/>
                    </a:cubicBezTo>
                    <a:cubicBezTo>
                      <a:pt x="2486238" y="4491046"/>
                      <a:pt x="2485892" y="4490950"/>
                      <a:pt x="2485548" y="4490840"/>
                    </a:cubicBezTo>
                    <a:cubicBezTo>
                      <a:pt x="2474624" y="4487316"/>
                      <a:pt x="2470851" y="4468703"/>
                      <a:pt x="2477121" y="4449267"/>
                    </a:cubicBezTo>
                    <a:cubicBezTo>
                      <a:pt x="2482606" y="4432261"/>
                      <a:pt x="2493963" y="4420259"/>
                      <a:pt x="2504036" y="4419884"/>
                    </a:cubicBezTo>
                    <a:close/>
                    <a:moveTo>
                      <a:pt x="1984824" y="4416585"/>
                    </a:moveTo>
                    <a:cubicBezTo>
                      <a:pt x="1989357" y="4416942"/>
                      <a:pt x="1994165" y="4417882"/>
                      <a:pt x="1999024" y="4419450"/>
                    </a:cubicBezTo>
                    <a:cubicBezTo>
                      <a:pt x="2018459" y="4425718"/>
                      <a:pt x="2031359" y="4439657"/>
                      <a:pt x="2027835" y="4450582"/>
                    </a:cubicBezTo>
                    <a:lnTo>
                      <a:pt x="2027180" y="4451432"/>
                    </a:lnTo>
                    <a:cubicBezTo>
                      <a:pt x="2023028" y="4441926"/>
                      <a:pt x="2011395" y="4432923"/>
                      <a:pt x="1996253" y="4428038"/>
                    </a:cubicBezTo>
                    <a:cubicBezTo>
                      <a:pt x="1981111" y="4423154"/>
                      <a:pt x="1966411" y="4423663"/>
                      <a:pt x="1957486" y="4428951"/>
                    </a:cubicBezTo>
                    <a:cubicBezTo>
                      <a:pt x="1957246" y="4428567"/>
                      <a:pt x="1957340" y="4428221"/>
                      <a:pt x="1957452" y="4427877"/>
                    </a:cubicBezTo>
                    <a:cubicBezTo>
                      <a:pt x="1959213" y="4422415"/>
                      <a:pt x="1964747" y="4418741"/>
                      <a:pt x="1972270" y="4417216"/>
                    </a:cubicBezTo>
                    <a:cubicBezTo>
                      <a:pt x="1976032" y="4416452"/>
                      <a:pt x="1980291" y="4416228"/>
                      <a:pt x="1984824" y="4416585"/>
                    </a:cubicBezTo>
                    <a:close/>
                    <a:moveTo>
                      <a:pt x="2474270" y="4416096"/>
                    </a:moveTo>
                    <a:cubicBezTo>
                      <a:pt x="2475829" y="4416026"/>
                      <a:pt x="2477334" y="4416247"/>
                      <a:pt x="2478757" y="4416782"/>
                    </a:cubicBezTo>
                    <a:lnTo>
                      <a:pt x="2479602" y="4417583"/>
                    </a:lnTo>
                    <a:cubicBezTo>
                      <a:pt x="2468871" y="4422700"/>
                      <a:pt x="2457841" y="4436981"/>
                      <a:pt x="2450861" y="4455550"/>
                    </a:cubicBezTo>
                    <a:cubicBezTo>
                      <a:pt x="2443879" y="4474119"/>
                      <a:pt x="2442770" y="4492130"/>
                      <a:pt x="2447472" y="4503050"/>
                    </a:cubicBezTo>
                    <a:cubicBezTo>
                      <a:pt x="2447031" y="4503344"/>
                      <a:pt x="2446668" y="4503230"/>
                      <a:pt x="2446309" y="4503096"/>
                    </a:cubicBezTo>
                    <a:cubicBezTo>
                      <a:pt x="2434915" y="4498812"/>
                      <a:pt x="2432942" y="4476017"/>
                      <a:pt x="2441903" y="4452183"/>
                    </a:cubicBezTo>
                    <a:cubicBezTo>
                      <a:pt x="2449742" y="4431327"/>
                      <a:pt x="2463356" y="4416585"/>
                      <a:pt x="2474270" y="4416096"/>
                    </a:cubicBezTo>
                    <a:close/>
                    <a:moveTo>
                      <a:pt x="3810089" y="4405997"/>
                    </a:moveTo>
                    <a:cubicBezTo>
                      <a:pt x="3818084" y="4404721"/>
                      <a:pt x="3827631" y="4406514"/>
                      <a:pt x="3836985" y="4411494"/>
                    </a:cubicBezTo>
                    <a:cubicBezTo>
                      <a:pt x="3848209" y="4417470"/>
                      <a:pt x="3859154" y="4428035"/>
                      <a:pt x="3866802" y="4443392"/>
                    </a:cubicBezTo>
                    <a:cubicBezTo>
                      <a:pt x="3922628" y="4449821"/>
                      <a:pt x="3931998" y="4500670"/>
                      <a:pt x="3888183" y="4517650"/>
                    </a:cubicBezTo>
                    <a:cubicBezTo>
                      <a:pt x="3879150" y="4537364"/>
                      <a:pt x="3908301" y="4594978"/>
                      <a:pt x="3991147" y="4593592"/>
                    </a:cubicBezTo>
                    <a:cubicBezTo>
                      <a:pt x="3961658" y="4601408"/>
                      <a:pt x="3839616" y="4612946"/>
                      <a:pt x="3788686" y="4485734"/>
                    </a:cubicBezTo>
                    <a:cubicBezTo>
                      <a:pt x="3723186" y="4462768"/>
                      <a:pt x="3750656" y="4404820"/>
                      <a:pt x="3792509" y="4418917"/>
                    </a:cubicBezTo>
                    <a:cubicBezTo>
                      <a:pt x="3795652" y="4411620"/>
                      <a:pt x="3802094" y="4407274"/>
                      <a:pt x="3810089" y="4405997"/>
                    </a:cubicBezTo>
                    <a:close/>
                    <a:moveTo>
                      <a:pt x="2502697" y="4400395"/>
                    </a:moveTo>
                    <a:cubicBezTo>
                      <a:pt x="2467524" y="4403502"/>
                      <a:pt x="2435921" y="4427143"/>
                      <a:pt x="2424399" y="4462862"/>
                    </a:cubicBezTo>
                    <a:cubicBezTo>
                      <a:pt x="2418043" y="4482567"/>
                      <a:pt x="2418793" y="4502862"/>
                      <a:pt x="2426660" y="4520464"/>
                    </a:cubicBezTo>
                    <a:cubicBezTo>
                      <a:pt x="2417427" y="4508010"/>
                      <a:pt x="2404030" y="4499032"/>
                      <a:pt x="2388286" y="4493952"/>
                    </a:cubicBezTo>
                    <a:cubicBezTo>
                      <a:pt x="2340660" y="4478590"/>
                      <a:pt x="2289598" y="4504744"/>
                      <a:pt x="2274235" y="4552370"/>
                    </a:cubicBezTo>
                    <a:cubicBezTo>
                      <a:pt x="2258873" y="4599994"/>
                      <a:pt x="2285027" y="4651056"/>
                      <a:pt x="2332653" y="4666420"/>
                    </a:cubicBezTo>
                    <a:cubicBezTo>
                      <a:pt x="2347894" y="4671336"/>
                      <a:pt x="2363487" y="4672002"/>
                      <a:pt x="2377882" y="4667734"/>
                    </a:cubicBezTo>
                    <a:cubicBezTo>
                      <a:pt x="2362771" y="4677214"/>
                      <a:pt x="2351702" y="4692268"/>
                      <a:pt x="2345837" y="4710450"/>
                    </a:cubicBezTo>
                    <a:cubicBezTo>
                      <a:pt x="2330474" y="4758076"/>
                      <a:pt x="2356628" y="4809138"/>
                      <a:pt x="2404254" y="4824500"/>
                    </a:cubicBezTo>
                    <a:cubicBezTo>
                      <a:pt x="2451879" y="4839864"/>
                      <a:pt x="2502941" y="4813710"/>
                      <a:pt x="2518304" y="4766084"/>
                    </a:cubicBezTo>
                    <a:cubicBezTo>
                      <a:pt x="2523351" y="4750438"/>
                      <a:pt x="2523917" y="4734420"/>
                      <a:pt x="2519291" y="4719724"/>
                    </a:cubicBezTo>
                    <a:lnTo>
                      <a:pt x="2548237" y="4735962"/>
                    </a:lnTo>
                    <a:cubicBezTo>
                      <a:pt x="2595863" y="4751324"/>
                      <a:pt x="2646925" y="4725170"/>
                      <a:pt x="2662288" y="4677546"/>
                    </a:cubicBezTo>
                    <a:cubicBezTo>
                      <a:pt x="2677650" y="4629920"/>
                      <a:pt x="2651496" y="4578858"/>
                      <a:pt x="2603870" y="4563496"/>
                    </a:cubicBezTo>
                    <a:cubicBezTo>
                      <a:pt x="2591392" y="4559470"/>
                      <a:pt x="2578679" y="4558294"/>
                      <a:pt x="2566466" y="4559922"/>
                    </a:cubicBezTo>
                    <a:cubicBezTo>
                      <a:pt x="2580810" y="4550522"/>
                      <a:pt x="2591236" y="4535952"/>
                      <a:pt x="2596867" y="4518496"/>
                    </a:cubicBezTo>
                    <a:cubicBezTo>
                      <a:pt x="2612230" y="4470871"/>
                      <a:pt x="2586076" y="4419809"/>
                      <a:pt x="2538449" y="4404446"/>
                    </a:cubicBezTo>
                    <a:cubicBezTo>
                      <a:pt x="2526543" y="4400605"/>
                      <a:pt x="2514423" y="4399359"/>
                      <a:pt x="2502697" y="4400395"/>
                    </a:cubicBezTo>
                    <a:close/>
                    <a:moveTo>
                      <a:pt x="1844532" y="4397872"/>
                    </a:moveTo>
                    <a:cubicBezTo>
                      <a:pt x="1835081" y="4398707"/>
                      <a:pt x="1826588" y="4405060"/>
                      <a:pt x="1823492" y="4414659"/>
                    </a:cubicBezTo>
                    <a:cubicBezTo>
                      <a:pt x="1819363" y="4427458"/>
                      <a:pt x="1826391" y="4441179"/>
                      <a:pt x="1839191" y="4445308"/>
                    </a:cubicBezTo>
                    <a:cubicBezTo>
                      <a:pt x="1851988" y="4449436"/>
                      <a:pt x="1865710" y="4442408"/>
                      <a:pt x="1869839" y="4429611"/>
                    </a:cubicBezTo>
                    <a:cubicBezTo>
                      <a:pt x="1873967" y="4416811"/>
                      <a:pt x="1866939" y="4403089"/>
                      <a:pt x="1854141" y="4398961"/>
                    </a:cubicBezTo>
                    <a:cubicBezTo>
                      <a:pt x="1850940" y="4397929"/>
                      <a:pt x="1847684" y="4397594"/>
                      <a:pt x="1844532" y="4397872"/>
                    </a:cubicBezTo>
                    <a:close/>
                    <a:moveTo>
                      <a:pt x="1954007" y="4375794"/>
                    </a:moveTo>
                    <a:cubicBezTo>
                      <a:pt x="1963219" y="4374996"/>
                      <a:pt x="1974876" y="4376743"/>
                      <a:pt x="1986793" y="4381223"/>
                    </a:cubicBezTo>
                    <a:cubicBezTo>
                      <a:pt x="2010629" y="4390183"/>
                      <a:pt x="2026478" y="4406684"/>
                      <a:pt x="2022194" y="4418079"/>
                    </a:cubicBezTo>
                    <a:lnTo>
                      <a:pt x="2021394" y="4418922"/>
                    </a:lnTo>
                    <a:cubicBezTo>
                      <a:pt x="2016276" y="4408192"/>
                      <a:pt x="2001996" y="4397162"/>
                      <a:pt x="1983427" y="4390181"/>
                    </a:cubicBezTo>
                    <a:cubicBezTo>
                      <a:pt x="1964858" y="4383201"/>
                      <a:pt x="1946846" y="4382091"/>
                      <a:pt x="1935927" y="4386792"/>
                    </a:cubicBezTo>
                    <a:cubicBezTo>
                      <a:pt x="1935631" y="4386351"/>
                      <a:pt x="1935745" y="4385988"/>
                      <a:pt x="1935881" y="4385630"/>
                    </a:cubicBezTo>
                    <a:cubicBezTo>
                      <a:pt x="1938023" y="4379933"/>
                      <a:pt x="1944792" y="4376591"/>
                      <a:pt x="1954007" y="4375794"/>
                    </a:cubicBezTo>
                    <a:close/>
                    <a:moveTo>
                      <a:pt x="1855694" y="4344765"/>
                    </a:moveTo>
                    <a:cubicBezTo>
                      <a:pt x="1859921" y="4344391"/>
                      <a:pt x="1864291" y="4344841"/>
                      <a:pt x="1868583" y="4346225"/>
                    </a:cubicBezTo>
                    <a:cubicBezTo>
                      <a:pt x="1885751" y="4351762"/>
                      <a:pt x="1895180" y="4370171"/>
                      <a:pt x="1889642" y="4387340"/>
                    </a:cubicBezTo>
                    <a:cubicBezTo>
                      <a:pt x="1887612" y="4393633"/>
                      <a:pt x="1883853" y="4398885"/>
                      <a:pt x="1878682" y="4402273"/>
                    </a:cubicBezTo>
                    <a:cubicBezTo>
                      <a:pt x="1883086" y="4401687"/>
                      <a:pt x="1887668" y="4402111"/>
                      <a:pt x="1892167" y="4403562"/>
                    </a:cubicBezTo>
                    <a:cubicBezTo>
                      <a:pt x="1909336" y="4409100"/>
                      <a:pt x="1918764" y="4427507"/>
                      <a:pt x="1913226" y="4444676"/>
                    </a:cubicBezTo>
                    <a:cubicBezTo>
                      <a:pt x="1907687" y="4461845"/>
                      <a:pt x="1889280" y="4471273"/>
                      <a:pt x="1872111" y="4465735"/>
                    </a:cubicBezTo>
                    <a:lnTo>
                      <a:pt x="1861677" y="4459881"/>
                    </a:lnTo>
                    <a:cubicBezTo>
                      <a:pt x="1863343" y="4465179"/>
                      <a:pt x="1863140" y="4470954"/>
                      <a:pt x="1861320" y="4476594"/>
                    </a:cubicBezTo>
                    <a:cubicBezTo>
                      <a:pt x="1855782" y="4493764"/>
                      <a:pt x="1837375" y="4503192"/>
                      <a:pt x="1820206" y="4497654"/>
                    </a:cubicBezTo>
                    <a:cubicBezTo>
                      <a:pt x="1803036" y="4492114"/>
                      <a:pt x="1793608" y="4473706"/>
                      <a:pt x="1799147" y="4456539"/>
                    </a:cubicBezTo>
                    <a:cubicBezTo>
                      <a:pt x="1801261" y="4449983"/>
                      <a:pt x="1805251" y="4444557"/>
                      <a:pt x="1810699" y="4441138"/>
                    </a:cubicBezTo>
                    <a:cubicBezTo>
                      <a:pt x="1805510" y="4442678"/>
                      <a:pt x="1799889" y="4442438"/>
                      <a:pt x="1794394" y="4440665"/>
                    </a:cubicBezTo>
                    <a:cubicBezTo>
                      <a:pt x="1777225" y="4435127"/>
                      <a:pt x="1767796" y="4416720"/>
                      <a:pt x="1773335" y="4399551"/>
                    </a:cubicBezTo>
                    <a:cubicBezTo>
                      <a:pt x="1778873" y="4382382"/>
                      <a:pt x="1797280" y="4372953"/>
                      <a:pt x="1814449" y="4378492"/>
                    </a:cubicBezTo>
                    <a:cubicBezTo>
                      <a:pt x="1820126" y="4380322"/>
                      <a:pt x="1824955" y="4383560"/>
                      <a:pt x="1828283" y="4388050"/>
                    </a:cubicBezTo>
                    <a:cubicBezTo>
                      <a:pt x="1825447" y="4381704"/>
                      <a:pt x="1825177" y="4374388"/>
                      <a:pt x="1827468" y="4367284"/>
                    </a:cubicBezTo>
                    <a:cubicBezTo>
                      <a:pt x="1831622" y="4354408"/>
                      <a:pt x="1843015" y="4345885"/>
                      <a:pt x="1855694" y="4344765"/>
                    </a:cubicBezTo>
                    <a:close/>
                    <a:moveTo>
                      <a:pt x="1856946" y="4336917"/>
                    </a:moveTo>
                    <a:cubicBezTo>
                      <a:pt x="1842971" y="4338151"/>
                      <a:pt x="1830415" y="4347544"/>
                      <a:pt x="1825838" y="4361735"/>
                    </a:cubicBezTo>
                    <a:cubicBezTo>
                      <a:pt x="1823312" y="4369563"/>
                      <a:pt x="1823610" y="4377627"/>
                      <a:pt x="1826736" y="4384621"/>
                    </a:cubicBezTo>
                    <a:cubicBezTo>
                      <a:pt x="1823067" y="4379672"/>
                      <a:pt x="1817746" y="4376106"/>
                      <a:pt x="1811490" y="4374088"/>
                    </a:cubicBezTo>
                    <a:cubicBezTo>
                      <a:pt x="1792568" y="4367984"/>
                      <a:pt x="1772281" y="4378374"/>
                      <a:pt x="1766177" y="4397297"/>
                    </a:cubicBezTo>
                    <a:cubicBezTo>
                      <a:pt x="1760073" y="4416218"/>
                      <a:pt x="1770464" y="4436506"/>
                      <a:pt x="1789386" y="4442609"/>
                    </a:cubicBezTo>
                    <a:cubicBezTo>
                      <a:pt x="1795442" y="4444562"/>
                      <a:pt x="1801637" y="4444826"/>
                      <a:pt x="1807357" y="4443130"/>
                    </a:cubicBezTo>
                    <a:cubicBezTo>
                      <a:pt x="1801352" y="4446898"/>
                      <a:pt x="1796956" y="4452878"/>
                      <a:pt x="1794626" y="4460102"/>
                    </a:cubicBezTo>
                    <a:cubicBezTo>
                      <a:pt x="1788521" y="4479024"/>
                      <a:pt x="1798912" y="4499310"/>
                      <a:pt x="1817834" y="4505414"/>
                    </a:cubicBezTo>
                    <a:cubicBezTo>
                      <a:pt x="1836756" y="4511518"/>
                      <a:pt x="1857043" y="4501126"/>
                      <a:pt x="1863146" y="4482205"/>
                    </a:cubicBezTo>
                    <a:cubicBezTo>
                      <a:pt x="1865151" y="4475989"/>
                      <a:pt x="1865376" y="4469625"/>
                      <a:pt x="1863538" y="4463787"/>
                    </a:cubicBezTo>
                    <a:lnTo>
                      <a:pt x="1875039" y="4470239"/>
                    </a:lnTo>
                    <a:cubicBezTo>
                      <a:pt x="1893960" y="4476341"/>
                      <a:pt x="1914248" y="4465951"/>
                      <a:pt x="1920351" y="4447030"/>
                    </a:cubicBezTo>
                    <a:cubicBezTo>
                      <a:pt x="1926455" y="4428107"/>
                      <a:pt x="1916064" y="4407821"/>
                      <a:pt x="1897142" y="4401716"/>
                    </a:cubicBezTo>
                    <a:cubicBezTo>
                      <a:pt x="1892184" y="4400117"/>
                      <a:pt x="1887133" y="4399651"/>
                      <a:pt x="1882280" y="4400295"/>
                    </a:cubicBezTo>
                    <a:cubicBezTo>
                      <a:pt x="1887979" y="4396563"/>
                      <a:pt x="1892122" y="4390773"/>
                      <a:pt x="1894359" y="4383839"/>
                    </a:cubicBezTo>
                    <a:cubicBezTo>
                      <a:pt x="1900463" y="4364917"/>
                      <a:pt x="1890072" y="4344628"/>
                      <a:pt x="1871151" y="4338526"/>
                    </a:cubicBezTo>
                    <a:cubicBezTo>
                      <a:pt x="1866420" y="4337000"/>
                      <a:pt x="1861604" y="4336505"/>
                      <a:pt x="1856946" y="4336917"/>
                    </a:cubicBezTo>
                    <a:close/>
                    <a:moveTo>
                      <a:pt x="1243085" y="4306526"/>
                    </a:moveTo>
                    <a:cubicBezTo>
                      <a:pt x="1243874" y="4316075"/>
                      <a:pt x="1241745" y="4330347"/>
                      <a:pt x="1236826" y="4345595"/>
                    </a:cubicBezTo>
                    <a:cubicBezTo>
                      <a:pt x="1231690" y="4361516"/>
                      <a:pt x="1224710" y="4374795"/>
                      <a:pt x="1218247" y="4382005"/>
                    </a:cubicBezTo>
                    <a:cubicBezTo>
                      <a:pt x="1217458" y="4372456"/>
                      <a:pt x="1219587" y="4358183"/>
                      <a:pt x="1224506" y="4342935"/>
                    </a:cubicBezTo>
                    <a:cubicBezTo>
                      <a:pt x="1229641" y="4327015"/>
                      <a:pt x="1236623" y="4313736"/>
                      <a:pt x="1243085" y="4306526"/>
                    </a:cubicBezTo>
                    <a:close/>
                    <a:moveTo>
                      <a:pt x="1715250" y="4301580"/>
                    </a:moveTo>
                    <a:cubicBezTo>
                      <a:pt x="1724464" y="4300782"/>
                      <a:pt x="1736121" y="4302529"/>
                      <a:pt x="1748037" y="4307010"/>
                    </a:cubicBezTo>
                    <a:cubicBezTo>
                      <a:pt x="1771872" y="4315969"/>
                      <a:pt x="1787722" y="4332471"/>
                      <a:pt x="1783439" y="4343864"/>
                    </a:cubicBezTo>
                    <a:lnTo>
                      <a:pt x="1782638" y="4344710"/>
                    </a:lnTo>
                    <a:cubicBezTo>
                      <a:pt x="1777520" y="4333980"/>
                      <a:pt x="1763239" y="4322950"/>
                      <a:pt x="1744670" y="4315968"/>
                    </a:cubicBezTo>
                    <a:cubicBezTo>
                      <a:pt x="1726101" y="4308986"/>
                      <a:pt x="1708091" y="4307878"/>
                      <a:pt x="1697171" y="4312579"/>
                    </a:cubicBezTo>
                    <a:cubicBezTo>
                      <a:pt x="1696875" y="4312139"/>
                      <a:pt x="1696990" y="4311775"/>
                      <a:pt x="1697124" y="4311417"/>
                    </a:cubicBezTo>
                    <a:cubicBezTo>
                      <a:pt x="1699267" y="4305720"/>
                      <a:pt x="1706036" y="4302377"/>
                      <a:pt x="1715250" y="4301580"/>
                    </a:cubicBezTo>
                    <a:close/>
                    <a:moveTo>
                      <a:pt x="3832528" y="4268791"/>
                    </a:moveTo>
                    <a:cubicBezTo>
                      <a:pt x="3842119" y="4266244"/>
                      <a:pt x="3851444" y="4267218"/>
                      <a:pt x="3860024" y="4270498"/>
                    </a:cubicBezTo>
                    <a:cubicBezTo>
                      <a:pt x="3877186" y="4277058"/>
                      <a:pt x="3891370" y="4292847"/>
                      <a:pt x="3898749" y="4308155"/>
                    </a:cubicBezTo>
                    <a:cubicBezTo>
                      <a:pt x="3939097" y="4300750"/>
                      <a:pt x="3967448" y="4328030"/>
                      <a:pt x="3958202" y="4356691"/>
                    </a:cubicBezTo>
                    <a:lnTo>
                      <a:pt x="3942541" y="4375457"/>
                    </a:lnTo>
                    <a:cubicBezTo>
                      <a:pt x="3934745" y="4386427"/>
                      <a:pt x="3919531" y="4389001"/>
                      <a:pt x="3908561" y="4381204"/>
                    </a:cubicBezTo>
                    <a:cubicBezTo>
                      <a:pt x="3897590" y="4373408"/>
                      <a:pt x="3895018" y="4358194"/>
                      <a:pt x="3902814" y="4347224"/>
                    </a:cubicBezTo>
                    <a:cubicBezTo>
                      <a:pt x="3906224" y="4342425"/>
                      <a:pt x="3911054" y="4339234"/>
                      <a:pt x="3916326" y="4337813"/>
                    </a:cubicBezTo>
                    <a:cubicBezTo>
                      <a:pt x="3908340" y="4339054"/>
                      <a:pt x="3900848" y="4343402"/>
                      <a:pt x="3895796" y="4350510"/>
                    </a:cubicBezTo>
                    <a:cubicBezTo>
                      <a:pt x="3885842" y="4364517"/>
                      <a:pt x="3889127" y="4383941"/>
                      <a:pt x="3903133" y="4393895"/>
                    </a:cubicBezTo>
                    <a:cubicBezTo>
                      <a:pt x="3917139" y="4403849"/>
                      <a:pt x="3936564" y="4400564"/>
                      <a:pt x="3946518" y="4386558"/>
                    </a:cubicBezTo>
                    <a:lnTo>
                      <a:pt x="3971619" y="4364565"/>
                    </a:lnTo>
                    <a:cubicBezTo>
                      <a:pt x="4003507" y="4360812"/>
                      <a:pt x="4011019" y="4382780"/>
                      <a:pt x="4006273" y="4391171"/>
                    </a:cubicBezTo>
                    <a:cubicBezTo>
                      <a:pt x="4058305" y="4400569"/>
                      <a:pt x="4059285" y="4443906"/>
                      <a:pt x="4032189" y="4456892"/>
                    </a:cubicBezTo>
                    <a:cubicBezTo>
                      <a:pt x="4076777" y="4470759"/>
                      <a:pt x="4079726" y="4504498"/>
                      <a:pt x="4061484" y="4522430"/>
                    </a:cubicBezTo>
                    <a:lnTo>
                      <a:pt x="4062482" y="4523250"/>
                    </a:lnTo>
                    <a:lnTo>
                      <a:pt x="4042963" y="4541490"/>
                    </a:lnTo>
                    <a:cubicBezTo>
                      <a:pt x="4031142" y="4552534"/>
                      <a:pt x="4012605" y="4551906"/>
                      <a:pt x="4001559" y="4540086"/>
                    </a:cubicBezTo>
                    <a:cubicBezTo>
                      <a:pt x="3990513" y="4528264"/>
                      <a:pt x="3991142" y="4509726"/>
                      <a:pt x="4002963" y="4498680"/>
                    </a:cubicBezTo>
                    <a:cubicBezTo>
                      <a:pt x="4008134" y="4493850"/>
                      <a:pt x="4014590" y="4491252"/>
                      <a:pt x="4021142" y="4490848"/>
                    </a:cubicBezTo>
                    <a:cubicBezTo>
                      <a:pt x="4011436" y="4490388"/>
                      <a:pt x="4001567" y="4493706"/>
                      <a:pt x="3993907" y="4500864"/>
                    </a:cubicBezTo>
                    <a:cubicBezTo>
                      <a:pt x="3978814" y="4514966"/>
                      <a:pt x="3978011" y="4538634"/>
                      <a:pt x="3992114" y="4553728"/>
                    </a:cubicBezTo>
                    <a:cubicBezTo>
                      <a:pt x="4006217" y="4568820"/>
                      <a:pt x="4029884" y="4569622"/>
                      <a:pt x="4044978" y="4555520"/>
                    </a:cubicBezTo>
                    <a:lnTo>
                      <a:pt x="4078510" y="4536428"/>
                    </a:lnTo>
                    <a:cubicBezTo>
                      <a:pt x="4107704" y="4541408"/>
                      <a:pt x="4171314" y="4581142"/>
                      <a:pt x="4170297" y="4667070"/>
                    </a:cubicBezTo>
                    <a:cubicBezTo>
                      <a:pt x="4137138" y="4597032"/>
                      <a:pt x="4034705" y="4609172"/>
                      <a:pt x="3934972" y="4604184"/>
                    </a:cubicBezTo>
                    <a:cubicBezTo>
                      <a:pt x="3983374" y="4605708"/>
                      <a:pt x="4027136" y="4590784"/>
                      <a:pt x="4044106" y="4586006"/>
                    </a:cubicBezTo>
                    <a:cubicBezTo>
                      <a:pt x="3940264" y="4588988"/>
                      <a:pt x="3892760" y="4557950"/>
                      <a:pt x="3904367" y="4532578"/>
                    </a:cubicBezTo>
                    <a:cubicBezTo>
                      <a:pt x="3959523" y="4510200"/>
                      <a:pt x="3948521" y="4445229"/>
                      <a:pt x="3878654" y="4437811"/>
                    </a:cubicBezTo>
                    <a:cubicBezTo>
                      <a:pt x="3853691" y="4385672"/>
                      <a:pt x="3798851" y="4377509"/>
                      <a:pt x="3785907" y="4407555"/>
                    </a:cubicBezTo>
                    <a:cubicBezTo>
                      <a:pt x="3733663" y="4390115"/>
                      <a:pt x="3698394" y="4464709"/>
                      <a:pt x="3780144" y="4493160"/>
                    </a:cubicBezTo>
                    <a:cubicBezTo>
                      <a:pt x="3809361" y="4569598"/>
                      <a:pt x="3861457" y="4596920"/>
                      <a:pt x="3912285" y="4603084"/>
                    </a:cubicBezTo>
                    <a:cubicBezTo>
                      <a:pt x="3874923" y="4600320"/>
                      <a:pt x="3838734" y="4593962"/>
                      <a:pt x="3807579" y="4578830"/>
                    </a:cubicBezTo>
                    <a:lnTo>
                      <a:pt x="3777154" y="4567428"/>
                    </a:lnTo>
                    <a:cubicBezTo>
                      <a:pt x="3729819" y="4535820"/>
                      <a:pt x="3723716" y="4503846"/>
                      <a:pt x="3694389" y="4456782"/>
                    </a:cubicBezTo>
                    <a:cubicBezTo>
                      <a:pt x="3664208" y="4408347"/>
                      <a:pt x="3604881" y="4428750"/>
                      <a:pt x="3598328" y="4451388"/>
                    </a:cubicBezTo>
                    <a:cubicBezTo>
                      <a:pt x="3668493" y="4424222"/>
                      <a:pt x="3652261" y="4501738"/>
                      <a:pt x="3606966" y="4503648"/>
                    </a:cubicBezTo>
                    <a:lnTo>
                      <a:pt x="3586160" y="4495852"/>
                    </a:lnTo>
                    <a:cubicBezTo>
                      <a:pt x="3537485" y="4477459"/>
                      <a:pt x="3546075" y="4414624"/>
                      <a:pt x="3584073" y="4394271"/>
                    </a:cubicBezTo>
                    <a:cubicBezTo>
                      <a:pt x="3575136" y="4366746"/>
                      <a:pt x="3599653" y="4319133"/>
                      <a:pt x="3648798" y="4351406"/>
                    </a:cubicBezTo>
                    <a:lnTo>
                      <a:pt x="3657213" y="4380294"/>
                    </a:lnTo>
                    <a:cubicBezTo>
                      <a:pt x="3662237" y="4397537"/>
                      <a:pt x="3681084" y="4407212"/>
                      <a:pt x="3699310" y="4401902"/>
                    </a:cubicBezTo>
                    <a:cubicBezTo>
                      <a:pt x="3717536" y="4396592"/>
                      <a:pt x="3728239" y="4378309"/>
                      <a:pt x="3723216" y="4361066"/>
                    </a:cubicBezTo>
                    <a:cubicBezTo>
                      <a:pt x="3720666" y="4352314"/>
                      <a:pt x="3714555" y="4345512"/>
                      <a:pt x="3706764" y="4341643"/>
                    </a:cubicBezTo>
                    <a:cubicBezTo>
                      <a:pt x="3711681" y="4344796"/>
                      <a:pt x="3715474" y="4349569"/>
                      <a:pt x="3717195" y="4355477"/>
                    </a:cubicBezTo>
                    <a:cubicBezTo>
                      <a:pt x="3721130" y="4368983"/>
                      <a:pt x="3712747" y="4383303"/>
                      <a:pt x="3698472" y="4387461"/>
                    </a:cubicBezTo>
                    <a:cubicBezTo>
                      <a:pt x="3684197" y="4391620"/>
                      <a:pt x="3669435" y="4384043"/>
                      <a:pt x="3665500" y="4370537"/>
                    </a:cubicBezTo>
                    <a:lnTo>
                      <a:pt x="3659771" y="4350869"/>
                    </a:lnTo>
                    <a:lnTo>
                      <a:pt x="3662403" y="4350727"/>
                    </a:lnTo>
                    <a:cubicBezTo>
                      <a:pt x="3665031" y="4328212"/>
                      <a:pt x="3675387" y="4310705"/>
                      <a:pt x="3705966" y="4303633"/>
                    </a:cubicBezTo>
                    <a:cubicBezTo>
                      <a:pt x="3720281" y="4275743"/>
                      <a:pt x="3766951" y="4256956"/>
                      <a:pt x="3803438" y="4288209"/>
                    </a:cubicBezTo>
                    <a:cubicBezTo>
                      <a:pt x="3813081" y="4277406"/>
                      <a:pt x="3822938" y="4271338"/>
                      <a:pt x="3832528" y="4268791"/>
                    </a:cubicBezTo>
                    <a:close/>
                    <a:moveTo>
                      <a:pt x="1195755" y="4256814"/>
                    </a:moveTo>
                    <a:cubicBezTo>
                      <a:pt x="1197314" y="4256744"/>
                      <a:pt x="1198819" y="4256965"/>
                      <a:pt x="1200243" y="4257501"/>
                    </a:cubicBezTo>
                    <a:lnTo>
                      <a:pt x="1201086" y="4258300"/>
                    </a:lnTo>
                    <a:cubicBezTo>
                      <a:pt x="1190357" y="4263418"/>
                      <a:pt x="1179326" y="4277699"/>
                      <a:pt x="1172346" y="4296267"/>
                    </a:cubicBezTo>
                    <a:cubicBezTo>
                      <a:pt x="1165364" y="4314838"/>
                      <a:pt x="1164256" y="4332848"/>
                      <a:pt x="1168957" y="4343767"/>
                    </a:cubicBezTo>
                    <a:cubicBezTo>
                      <a:pt x="1168516" y="4344063"/>
                      <a:pt x="1168152" y="4343949"/>
                      <a:pt x="1167794" y="4343814"/>
                    </a:cubicBezTo>
                    <a:cubicBezTo>
                      <a:pt x="1156400" y="4339531"/>
                      <a:pt x="1154427" y="4316736"/>
                      <a:pt x="1163387" y="4292902"/>
                    </a:cubicBezTo>
                    <a:cubicBezTo>
                      <a:pt x="1171228" y="4272046"/>
                      <a:pt x="1184841" y="4257304"/>
                      <a:pt x="1195755" y="4256814"/>
                    </a:cubicBezTo>
                    <a:close/>
                    <a:moveTo>
                      <a:pt x="1949320" y="4248478"/>
                    </a:moveTo>
                    <a:cubicBezTo>
                      <a:pt x="1964343" y="4250435"/>
                      <a:pt x="1973901" y="4272135"/>
                      <a:pt x="1970670" y="4296946"/>
                    </a:cubicBezTo>
                    <a:cubicBezTo>
                      <a:pt x="1967439" y="4321759"/>
                      <a:pt x="1952642" y="4340287"/>
                      <a:pt x="1937619" y="4338331"/>
                    </a:cubicBezTo>
                    <a:cubicBezTo>
                      <a:pt x="1937146" y="4338270"/>
                      <a:pt x="1936680" y="4338188"/>
                      <a:pt x="1936353" y="4337718"/>
                    </a:cubicBezTo>
                    <a:cubicBezTo>
                      <a:pt x="1947613" y="4330696"/>
                      <a:pt x="1956343" y="4314740"/>
                      <a:pt x="1958860" y="4295408"/>
                    </a:cubicBezTo>
                    <a:cubicBezTo>
                      <a:pt x="1961377" y="4276078"/>
                      <a:pt x="1957025" y="4258419"/>
                      <a:pt x="1947939" y="4248746"/>
                    </a:cubicBezTo>
                    <a:close/>
                    <a:moveTo>
                      <a:pt x="1381042" y="4240105"/>
                    </a:moveTo>
                    <a:cubicBezTo>
                      <a:pt x="1385279" y="4249353"/>
                      <a:pt x="1396964" y="4258190"/>
                      <a:pt x="1412106" y="4263075"/>
                    </a:cubicBezTo>
                    <a:cubicBezTo>
                      <a:pt x="1427250" y="4267959"/>
                      <a:pt x="1441896" y="4267616"/>
                      <a:pt x="1450738" y="4262587"/>
                    </a:cubicBezTo>
                    <a:lnTo>
                      <a:pt x="1450782" y="4263626"/>
                    </a:lnTo>
                    <a:cubicBezTo>
                      <a:pt x="1447382" y="4274169"/>
                      <a:pt x="1428869" y="4277633"/>
                      <a:pt x="1409433" y="4271363"/>
                    </a:cubicBezTo>
                    <a:cubicBezTo>
                      <a:pt x="1389996" y="4265094"/>
                      <a:pt x="1376997" y="4251463"/>
                      <a:pt x="1380398" y="4240921"/>
                    </a:cubicBezTo>
                    <a:cubicBezTo>
                      <a:pt x="1380505" y="4240590"/>
                      <a:pt x="1380626" y="4240265"/>
                      <a:pt x="1381042" y="4240105"/>
                    </a:cubicBezTo>
                    <a:close/>
                    <a:moveTo>
                      <a:pt x="1931724" y="4239438"/>
                    </a:moveTo>
                    <a:cubicBezTo>
                      <a:pt x="1942267" y="4242839"/>
                      <a:pt x="1945729" y="4261352"/>
                      <a:pt x="1939460" y="4280789"/>
                    </a:cubicBezTo>
                    <a:cubicBezTo>
                      <a:pt x="1933190" y="4300224"/>
                      <a:pt x="1919562" y="4313225"/>
                      <a:pt x="1909019" y="4309824"/>
                    </a:cubicBezTo>
                    <a:cubicBezTo>
                      <a:pt x="1908687" y="4309717"/>
                      <a:pt x="1908363" y="4309595"/>
                      <a:pt x="1908203" y="4309179"/>
                    </a:cubicBezTo>
                    <a:cubicBezTo>
                      <a:pt x="1917450" y="4304943"/>
                      <a:pt x="1926288" y="4293257"/>
                      <a:pt x="1931172" y="4278115"/>
                    </a:cubicBezTo>
                    <a:cubicBezTo>
                      <a:pt x="1936057" y="4262972"/>
                      <a:pt x="1935714" y="4248326"/>
                      <a:pt x="1930684" y="4239484"/>
                    </a:cubicBezTo>
                    <a:close/>
                    <a:moveTo>
                      <a:pt x="1910827" y="4227380"/>
                    </a:moveTo>
                    <a:cubicBezTo>
                      <a:pt x="1911616" y="4236928"/>
                      <a:pt x="1909487" y="4251200"/>
                      <a:pt x="1904568" y="4266450"/>
                    </a:cubicBezTo>
                    <a:cubicBezTo>
                      <a:pt x="1899641" y="4281726"/>
                      <a:pt x="1893014" y="4294569"/>
                      <a:pt x="1886716" y="4301900"/>
                    </a:cubicBezTo>
                    <a:cubicBezTo>
                      <a:pt x="1911816" y="4311818"/>
                      <a:pt x="1925117" y="4339713"/>
                      <a:pt x="1916699" y="4365810"/>
                    </a:cubicBezTo>
                    <a:cubicBezTo>
                      <a:pt x="1913468" y="4375829"/>
                      <a:pt x="1907484" y="4384192"/>
                      <a:pt x="1899251" y="4389587"/>
                    </a:cubicBezTo>
                    <a:cubicBezTo>
                      <a:pt x="1906260" y="4388653"/>
                      <a:pt x="1913557" y="4389327"/>
                      <a:pt x="1920720" y="4391638"/>
                    </a:cubicBezTo>
                    <a:cubicBezTo>
                      <a:pt x="1948055" y="4400456"/>
                      <a:pt x="1963067" y="4429763"/>
                      <a:pt x="1954249" y="4457099"/>
                    </a:cubicBezTo>
                    <a:cubicBezTo>
                      <a:pt x="1947643" y="4477578"/>
                      <a:pt x="1929538" y="4491140"/>
                      <a:pt x="1909376" y="4492940"/>
                    </a:cubicBezTo>
                    <a:cubicBezTo>
                      <a:pt x="1914318" y="4505166"/>
                      <a:pt x="1928324" y="4516472"/>
                      <a:pt x="1946684" y="4522394"/>
                    </a:cubicBezTo>
                    <a:cubicBezTo>
                      <a:pt x="1965237" y="4528380"/>
                      <a:pt x="1983394" y="4527306"/>
                      <a:pt x="1994554" y="4520126"/>
                    </a:cubicBezTo>
                    <a:lnTo>
                      <a:pt x="1994567" y="4521532"/>
                    </a:lnTo>
                    <a:cubicBezTo>
                      <a:pt x="1989916" y="4535950"/>
                      <a:pt x="1966841" y="4541412"/>
                      <a:pt x="1943029" y="4533730"/>
                    </a:cubicBezTo>
                    <a:cubicBezTo>
                      <a:pt x="1919215" y="4526048"/>
                      <a:pt x="1903681" y="4508132"/>
                      <a:pt x="1908331" y="4493714"/>
                    </a:cubicBezTo>
                    <a:cubicBezTo>
                      <a:pt x="1908434" y="4493396"/>
                      <a:pt x="1908547" y="4493080"/>
                      <a:pt x="1908895" y="4492948"/>
                    </a:cubicBezTo>
                    <a:cubicBezTo>
                      <a:pt x="1902296" y="4493518"/>
                      <a:pt x="1895483" y="4492788"/>
                      <a:pt x="1888788" y="4490628"/>
                    </a:cubicBezTo>
                    <a:lnTo>
                      <a:pt x="1872174" y="4481308"/>
                    </a:lnTo>
                    <a:cubicBezTo>
                      <a:pt x="1874829" y="4489744"/>
                      <a:pt x="1874503" y="4498936"/>
                      <a:pt x="1871607" y="4507918"/>
                    </a:cubicBezTo>
                    <a:cubicBezTo>
                      <a:pt x="1869841" y="4513392"/>
                      <a:pt x="1867253" y="4518372"/>
                      <a:pt x="1863828" y="4522622"/>
                    </a:cubicBezTo>
                    <a:cubicBezTo>
                      <a:pt x="1877565" y="4526174"/>
                      <a:pt x="1885991" y="4546894"/>
                      <a:pt x="1882929" y="4570408"/>
                    </a:cubicBezTo>
                    <a:cubicBezTo>
                      <a:pt x="1879697" y="4595222"/>
                      <a:pt x="1864901" y="4613750"/>
                      <a:pt x="1849877" y="4611794"/>
                    </a:cubicBezTo>
                    <a:cubicBezTo>
                      <a:pt x="1849405" y="4611732"/>
                      <a:pt x="1848938" y="4611650"/>
                      <a:pt x="1848612" y="4611180"/>
                    </a:cubicBezTo>
                    <a:cubicBezTo>
                      <a:pt x="1859872" y="4604158"/>
                      <a:pt x="1868601" y="4588202"/>
                      <a:pt x="1871118" y="4568872"/>
                    </a:cubicBezTo>
                    <a:cubicBezTo>
                      <a:pt x="1873422" y="4551176"/>
                      <a:pt x="1869971" y="4534884"/>
                      <a:pt x="1862127" y="4525042"/>
                    </a:cubicBezTo>
                    <a:cubicBezTo>
                      <a:pt x="1855283" y="4533464"/>
                      <a:pt x="1845927" y="4539406"/>
                      <a:pt x="1835557" y="4542106"/>
                    </a:cubicBezTo>
                    <a:cubicBezTo>
                      <a:pt x="1845511" y="4545966"/>
                      <a:pt x="1848599" y="4563968"/>
                      <a:pt x="1842512" y="4582838"/>
                    </a:cubicBezTo>
                    <a:cubicBezTo>
                      <a:pt x="1836243" y="4602274"/>
                      <a:pt x="1822615" y="4615274"/>
                      <a:pt x="1812072" y="4611874"/>
                    </a:cubicBezTo>
                    <a:cubicBezTo>
                      <a:pt x="1811740" y="4611766"/>
                      <a:pt x="1811415" y="4611644"/>
                      <a:pt x="1811254" y="4611228"/>
                    </a:cubicBezTo>
                    <a:cubicBezTo>
                      <a:pt x="1820503" y="4606994"/>
                      <a:pt x="1829340" y="4595308"/>
                      <a:pt x="1834225" y="4580166"/>
                    </a:cubicBezTo>
                    <a:cubicBezTo>
                      <a:pt x="1838965" y="4565468"/>
                      <a:pt x="1838781" y="4551238"/>
                      <a:pt x="1834058" y="4542386"/>
                    </a:cubicBezTo>
                    <a:cubicBezTo>
                      <a:pt x="1825157" y="4544692"/>
                      <a:pt x="1815535" y="4544476"/>
                      <a:pt x="1806147" y="4541446"/>
                    </a:cubicBezTo>
                    <a:cubicBezTo>
                      <a:pt x="1797911" y="4538790"/>
                      <a:pt x="1790796" y="4534274"/>
                      <a:pt x="1785281" y="4528348"/>
                    </a:cubicBezTo>
                    <a:cubicBezTo>
                      <a:pt x="1776646" y="4533114"/>
                      <a:pt x="1768849" y="4543944"/>
                      <a:pt x="1764426" y="4557654"/>
                    </a:cubicBezTo>
                    <a:cubicBezTo>
                      <a:pt x="1759542" y="4572796"/>
                      <a:pt x="1760051" y="4587496"/>
                      <a:pt x="1765339" y="4596420"/>
                    </a:cubicBezTo>
                    <a:cubicBezTo>
                      <a:pt x="1764956" y="4596660"/>
                      <a:pt x="1764610" y="4596566"/>
                      <a:pt x="1764265" y="4596456"/>
                    </a:cubicBezTo>
                    <a:cubicBezTo>
                      <a:pt x="1753342" y="4592932"/>
                      <a:pt x="1749568" y="4574320"/>
                      <a:pt x="1755838" y="4554884"/>
                    </a:cubicBezTo>
                    <a:cubicBezTo>
                      <a:pt x="1761296" y="4537958"/>
                      <a:pt x="1772572" y="4525992"/>
                      <a:pt x="1782609" y="4525544"/>
                    </a:cubicBezTo>
                    <a:cubicBezTo>
                      <a:pt x="1771228" y="4512380"/>
                      <a:pt x="1766882" y="4493764"/>
                      <a:pt x="1772617" y="4475985"/>
                    </a:cubicBezTo>
                    <a:cubicBezTo>
                      <a:pt x="1775983" y="4465549"/>
                      <a:pt x="1782336" y="4456910"/>
                      <a:pt x="1791009" y="4451467"/>
                    </a:cubicBezTo>
                    <a:cubicBezTo>
                      <a:pt x="1782748" y="4453917"/>
                      <a:pt x="1773798" y="4453536"/>
                      <a:pt x="1765050" y="4450714"/>
                    </a:cubicBezTo>
                    <a:cubicBezTo>
                      <a:pt x="1760717" y="4449316"/>
                      <a:pt x="1756693" y="4447403"/>
                      <a:pt x="1753133" y="4444896"/>
                    </a:cubicBezTo>
                    <a:cubicBezTo>
                      <a:pt x="1746944" y="4456286"/>
                      <a:pt x="1728024" y="4462855"/>
                      <a:pt x="1706834" y="4460096"/>
                    </a:cubicBezTo>
                    <a:cubicBezTo>
                      <a:pt x="1682022" y="4456865"/>
                      <a:pt x="1663494" y="4442068"/>
                      <a:pt x="1665450" y="4427044"/>
                    </a:cubicBezTo>
                    <a:cubicBezTo>
                      <a:pt x="1665512" y="4426572"/>
                      <a:pt x="1665592" y="4426106"/>
                      <a:pt x="1666064" y="4425778"/>
                    </a:cubicBezTo>
                    <a:cubicBezTo>
                      <a:pt x="1673085" y="4437038"/>
                      <a:pt x="1689042" y="4445767"/>
                      <a:pt x="1708372" y="4448286"/>
                    </a:cubicBezTo>
                    <a:cubicBezTo>
                      <a:pt x="1724069" y="4450330"/>
                      <a:pt x="1738661" y="4447844"/>
                      <a:pt x="1748629" y="4441728"/>
                    </a:cubicBezTo>
                    <a:cubicBezTo>
                      <a:pt x="1740513" y="4435437"/>
                      <a:pt x="1734633" y="4426813"/>
                      <a:pt x="1731645" y="4417158"/>
                    </a:cubicBezTo>
                    <a:cubicBezTo>
                      <a:pt x="1724774" y="4423491"/>
                      <a:pt x="1709887" y="4424668"/>
                      <a:pt x="1694415" y="4419676"/>
                    </a:cubicBezTo>
                    <a:cubicBezTo>
                      <a:pt x="1674978" y="4413406"/>
                      <a:pt x="1661979" y="4399776"/>
                      <a:pt x="1665379" y="4389236"/>
                    </a:cubicBezTo>
                    <a:cubicBezTo>
                      <a:pt x="1665486" y="4388904"/>
                      <a:pt x="1665609" y="4388580"/>
                      <a:pt x="1666024" y="4388419"/>
                    </a:cubicBezTo>
                    <a:cubicBezTo>
                      <a:pt x="1670261" y="4397666"/>
                      <a:pt x="1681946" y="4406504"/>
                      <a:pt x="1697089" y="4411387"/>
                    </a:cubicBezTo>
                    <a:cubicBezTo>
                      <a:pt x="1709593" y="4415422"/>
                      <a:pt x="1721760" y="4415891"/>
                      <a:pt x="1730525" y="4412863"/>
                    </a:cubicBezTo>
                    <a:cubicBezTo>
                      <a:pt x="1728386" y="4404506"/>
                      <a:pt x="1728506" y="4395516"/>
                      <a:pt x="1731203" y="4386729"/>
                    </a:cubicBezTo>
                    <a:cubicBezTo>
                      <a:pt x="1721813" y="4387011"/>
                      <a:pt x="1708976" y="4384843"/>
                      <a:pt x="1695357" y="4380451"/>
                    </a:cubicBezTo>
                    <a:cubicBezTo>
                      <a:pt x="1679437" y="4375315"/>
                      <a:pt x="1666159" y="4368334"/>
                      <a:pt x="1658947" y="4361871"/>
                    </a:cubicBezTo>
                    <a:cubicBezTo>
                      <a:pt x="1661334" y="4361674"/>
                      <a:pt x="1664017" y="4361660"/>
                      <a:pt x="1666937" y="4361824"/>
                    </a:cubicBezTo>
                    <a:cubicBezTo>
                      <a:pt x="1675694" y="4362321"/>
                      <a:pt x="1686581" y="4364441"/>
                      <a:pt x="1698018" y="4368130"/>
                    </a:cubicBezTo>
                    <a:cubicBezTo>
                      <a:pt x="1712201" y="4372706"/>
                      <a:pt x="1724287" y="4378745"/>
                      <a:pt x="1731764" y="4384696"/>
                    </a:cubicBezTo>
                    <a:cubicBezTo>
                      <a:pt x="1734927" y="4375078"/>
                      <a:pt x="1740685" y="4367027"/>
                      <a:pt x="1748054" y="4361112"/>
                    </a:cubicBezTo>
                    <a:cubicBezTo>
                      <a:pt x="1742976" y="4352990"/>
                      <a:pt x="1732577" y="4345780"/>
                      <a:pt x="1719601" y="4341595"/>
                    </a:cubicBezTo>
                    <a:cubicBezTo>
                      <a:pt x="1704458" y="4336709"/>
                      <a:pt x="1689758" y="4337218"/>
                      <a:pt x="1680834" y="4342507"/>
                    </a:cubicBezTo>
                    <a:cubicBezTo>
                      <a:pt x="1680593" y="4342124"/>
                      <a:pt x="1680688" y="4341778"/>
                      <a:pt x="1680799" y="4341434"/>
                    </a:cubicBezTo>
                    <a:cubicBezTo>
                      <a:pt x="1682561" y="4335972"/>
                      <a:pt x="1688095" y="4332297"/>
                      <a:pt x="1695619" y="4330773"/>
                    </a:cubicBezTo>
                    <a:cubicBezTo>
                      <a:pt x="1699380" y="4330010"/>
                      <a:pt x="1703639" y="4329784"/>
                      <a:pt x="1708172" y="4330141"/>
                    </a:cubicBezTo>
                    <a:cubicBezTo>
                      <a:pt x="1712705" y="4330498"/>
                      <a:pt x="1717513" y="4331438"/>
                      <a:pt x="1722372" y="4333005"/>
                    </a:cubicBezTo>
                    <a:cubicBezTo>
                      <a:pt x="1738651" y="4338257"/>
                      <a:pt x="1750344" y="4348888"/>
                      <a:pt x="1751505" y="4358640"/>
                    </a:cubicBezTo>
                    <a:cubicBezTo>
                      <a:pt x="1764245" y="4349575"/>
                      <a:pt x="1780953" y="4346552"/>
                      <a:pt x="1796982" y="4351722"/>
                    </a:cubicBezTo>
                    <a:cubicBezTo>
                      <a:pt x="1806018" y="4354638"/>
                      <a:pt x="1813707" y="4359792"/>
                      <a:pt x="1819006" y="4366941"/>
                    </a:cubicBezTo>
                    <a:cubicBezTo>
                      <a:pt x="1814492" y="4356836"/>
                      <a:pt x="1814060" y="4345189"/>
                      <a:pt x="1817709" y="4333878"/>
                    </a:cubicBezTo>
                    <a:cubicBezTo>
                      <a:pt x="1824322" y="4313377"/>
                      <a:pt x="1842461" y="4299807"/>
                      <a:pt x="1862649" y="4298024"/>
                    </a:cubicBezTo>
                    <a:cubicBezTo>
                      <a:pt x="1869379" y="4297428"/>
                      <a:pt x="1876336" y="4298144"/>
                      <a:pt x="1883169" y="4300349"/>
                    </a:cubicBezTo>
                    <a:lnTo>
                      <a:pt x="1885982" y="4301580"/>
                    </a:lnTo>
                    <a:cubicBezTo>
                      <a:pt x="1885391" y="4292064"/>
                      <a:pt x="1887544" y="4278374"/>
                      <a:pt x="1892247" y="4263790"/>
                    </a:cubicBezTo>
                    <a:cubicBezTo>
                      <a:pt x="1897383" y="4247868"/>
                      <a:pt x="1904365" y="4234590"/>
                      <a:pt x="1910827" y="4227380"/>
                    </a:cubicBezTo>
                    <a:close/>
                    <a:moveTo>
                      <a:pt x="1879712" y="4223449"/>
                    </a:moveTo>
                    <a:cubicBezTo>
                      <a:pt x="1881150" y="4223396"/>
                      <a:pt x="1882563" y="4223580"/>
                      <a:pt x="1883929" y="4224020"/>
                    </a:cubicBezTo>
                    <a:lnTo>
                      <a:pt x="1884779" y="4224675"/>
                    </a:lnTo>
                    <a:cubicBezTo>
                      <a:pt x="1875273" y="4228827"/>
                      <a:pt x="1866270" y="4240460"/>
                      <a:pt x="1861386" y="4255602"/>
                    </a:cubicBezTo>
                    <a:cubicBezTo>
                      <a:pt x="1856500" y="4270745"/>
                      <a:pt x="1857009" y="4285445"/>
                      <a:pt x="1862298" y="4294370"/>
                    </a:cubicBezTo>
                    <a:cubicBezTo>
                      <a:pt x="1861915" y="4294611"/>
                      <a:pt x="1861568" y="4294516"/>
                      <a:pt x="1861223" y="4294405"/>
                    </a:cubicBezTo>
                    <a:cubicBezTo>
                      <a:pt x="1850300" y="4290881"/>
                      <a:pt x="1846527" y="4272268"/>
                      <a:pt x="1852796" y="4252832"/>
                    </a:cubicBezTo>
                    <a:cubicBezTo>
                      <a:pt x="1858282" y="4235826"/>
                      <a:pt x="1869640" y="4223824"/>
                      <a:pt x="1879712" y="4223449"/>
                    </a:cubicBezTo>
                    <a:close/>
                    <a:moveTo>
                      <a:pt x="1402872" y="4220274"/>
                    </a:moveTo>
                    <a:cubicBezTo>
                      <a:pt x="1411629" y="4220771"/>
                      <a:pt x="1422516" y="4222891"/>
                      <a:pt x="1433953" y="4226580"/>
                    </a:cubicBezTo>
                    <a:cubicBezTo>
                      <a:pt x="1449873" y="4231715"/>
                      <a:pt x="1463152" y="4238696"/>
                      <a:pt x="1470362" y="4245159"/>
                    </a:cubicBezTo>
                    <a:cubicBezTo>
                      <a:pt x="1460814" y="4245948"/>
                      <a:pt x="1446542" y="4243819"/>
                      <a:pt x="1431292" y="4238900"/>
                    </a:cubicBezTo>
                    <a:cubicBezTo>
                      <a:pt x="1415371" y="4233763"/>
                      <a:pt x="1402094" y="4226783"/>
                      <a:pt x="1394883" y="4220319"/>
                    </a:cubicBezTo>
                    <a:cubicBezTo>
                      <a:pt x="1397271" y="4220123"/>
                      <a:pt x="1399953" y="4220109"/>
                      <a:pt x="1402872" y="4220274"/>
                    </a:cubicBezTo>
                    <a:close/>
                    <a:moveTo>
                      <a:pt x="1849946" y="4219661"/>
                    </a:moveTo>
                    <a:cubicBezTo>
                      <a:pt x="1851506" y="4219591"/>
                      <a:pt x="1853010" y="4219812"/>
                      <a:pt x="1854434" y="4220347"/>
                    </a:cubicBezTo>
                    <a:lnTo>
                      <a:pt x="1855279" y="4221148"/>
                    </a:lnTo>
                    <a:cubicBezTo>
                      <a:pt x="1844548" y="4226265"/>
                      <a:pt x="1833518" y="4240546"/>
                      <a:pt x="1826536" y="4259115"/>
                    </a:cubicBezTo>
                    <a:cubicBezTo>
                      <a:pt x="1819555" y="4277684"/>
                      <a:pt x="1818446" y="4295694"/>
                      <a:pt x="1823148" y="4306614"/>
                    </a:cubicBezTo>
                    <a:cubicBezTo>
                      <a:pt x="1822706" y="4306910"/>
                      <a:pt x="1822343" y="4306795"/>
                      <a:pt x="1821985" y="4306660"/>
                    </a:cubicBezTo>
                    <a:cubicBezTo>
                      <a:pt x="1810591" y="4302377"/>
                      <a:pt x="1808618" y="4279582"/>
                      <a:pt x="1817578" y="4255748"/>
                    </a:cubicBezTo>
                    <a:cubicBezTo>
                      <a:pt x="1825419" y="4234892"/>
                      <a:pt x="1839033" y="4220151"/>
                      <a:pt x="1849946" y="4219661"/>
                    </a:cubicBezTo>
                    <a:close/>
                    <a:moveTo>
                      <a:pt x="1878373" y="4203960"/>
                    </a:moveTo>
                    <a:cubicBezTo>
                      <a:pt x="1843200" y="4207067"/>
                      <a:pt x="1811597" y="4230708"/>
                      <a:pt x="1800075" y="4266427"/>
                    </a:cubicBezTo>
                    <a:cubicBezTo>
                      <a:pt x="1793718" y="4286133"/>
                      <a:pt x="1794469" y="4306427"/>
                      <a:pt x="1802335" y="4324030"/>
                    </a:cubicBezTo>
                    <a:cubicBezTo>
                      <a:pt x="1793102" y="4311576"/>
                      <a:pt x="1779706" y="4302596"/>
                      <a:pt x="1763962" y="4297518"/>
                    </a:cubicBezTo>
                    <a:cubicBezTo>
                      <a:pt x="1716337" y="4282155"/>
                      <a:pt x="1665274" y="4308309"/>
                      <a:pt x="1649912" y="4355934"/>
                    </a:cubicBezTo>
                    <a:cubicBezTo>
                      <a:pt x="1634549" y="4403560"/>
                      <a:pt x="1660703" y="4454622"/>
                      <a:pt x="1708328" y="4469985"/>
                    </a:cubicBezTo>
                    <a:cubicBezTo>
                      <a:pt x="1723570" y="4474901"/>
                      <a:pt x="1739163" y="4475566"/>
                      <a:pt x="1753558" y="4471298"/>
                    </a:cubicBezTo>
                    <a:cubicBezTo>
                      <a:pt x="1738447" y="4480780"/>
                      <a:pt x="1727378" y="4495832"/>
                      <a:pt x="1721513" y="4514014"/>
                    </a:cubicBezTo>
                    <a:cubicBezTo>
                      <a:pt x="1706150" y="4561640"/>
                      <a:pt x="1732304" y="4612702"/>
                      <a:pt x="1779929" y="4628066"/>
                    </a:cubicBezTo>
                    <a:cubicBezTo>
                      <a:pt x="1827555" y="4643428"/>
                      <a:pt x="1878617" y="4617274"/>
                      <a:pt x="1893980" y="4569648"/>
                    </a:cubicBezTo>
                    <a:cubicBezTo>
                      <a:pt x="1899027" y="4554002"/>
                      <a:pt x="1899593" y="4537984"/>
                      <a:pt x="1894967" y="4523288"/>
                    </a:cubicBezTo>
                    <a:lnTo>
                      <a:pt x="1923913" y="4539528"/>
                    </a:lnTo>
                    <a:cubicBezTo>
                      <a:pt x="1971539" y="4554890"/>
                      <a:pt x="2022601" y="4528736"/>
                      <a:pt x="2037964" y="4481110"/>
                    </a:cubicBezTo>
                    <a:cubicBezTo>
                      <a:pt x="2053327" y="4433485"/>
                      <a:pt x="2027173" y="4382423"/>
                      <a:pt x="1979546" y="4367060"/>
                    </a:cubicBezTo>
                    <a:cubicBezTo>
                      <a:pt x="1967068" y="4363035"/>
                      <a:pt x="1954355" y="4361860"/>
                      <a:pt x="1942142" y="4363486"/>
                    </a:cubicBezTo>
                    <a:cubicBezTo>
                      <a:pt x="1956485" y="4354088"/>
                      <a:pt x="1966912" y="4339517"/>
                      <a:pt x="1972543" y="4322061"/>
                    </a:cubicBezTo>
                    <a:cubicBezTo>
                      <a:pt x="1987905" y="4274436"/>
                      <a:pt x="1961751" y="4223373"/>
                      <a:pt x="1914126" y="4208011"/>
                    </a:cubicBezTo>
                    <a:cubicBezTo>
                      <a:pt x="1902219" y="4204170"/>
                      <a:pt x="1890098" y="4202924"/>
                      <a:pt x="1878373" y="4203960"/>
                    </a:cubicBezTo>
                    <a:close/>
                    <a:moveTo>
                      <a:pt x="663769" y="4188968"/>
                    </a:moveTo>
                    <a:cubicBezTo>
                      <a:pt x="664558" y="4198517"/>
                      <a:pt x="662429" y="4212789"/>
                      <a:pt x="657510" y="4228037"/>
                    </a:cubicBezTo>
                    <a:cubicBezTo>
                      <a:pt x="652374" y="4243958"/>
                      <a:pt x="645393" y="4257237"/>
                      <a:pt x="638931" y="4264447"/>
                    </a:cubicBezTo>
                    <a:cubicBezTo>
                      <a:pt x="638142" y="4254898"/>
                      <a:pt x="640271" y="4240626"/>
                      <a:pt x="645190" y="4225377"/>
                    </a:cubicBezTo>
                    <a:cubicBezTo>
                      <a:pt x="650325" y="4209457"/>
                      <a:pt x="657307" y="4196178"/>
                      <a:pt x="663769" y="4188968"/>
                    </a:cubicBezTo>
                    <a:close/>
                    <a:moveTo>
                      <a:pt x="1418364" y="4180284"/>
                    </a:moveTo>
                    <a:cubicBezTo>
                      <a:pt x="1422896" y="4180640"/>
                      <a:pt x="1427704" y="4181581"/>
                      <a:pt x="1432563" y="4183149"/>
                    </a:cubicBezTo>
                    <a:cubicBezTo>
                      <a:pt x="1451998" y="4189416"/>
                      <a:pt x="1464899" y="4203356"/>
                      <a:pt x="1461375" y="4214281"/>
                    </a:cubicBezTo>
                    <a:lnTo>
                      <a:pt x="1460720" y="4215131"/>
                    </a:lnTo>
                    <a:cubicBezTo>
                      <a:pt x="1456568" y="4205625"/>
                      <a:pt x="1444935" y="4196622"/>
                      <a:pt x="1429793" y="4191736"/>
                    </a:cubicBezTo>
                    <a:cubicBezTo>
                      <a:pt x="1414650" y="4186853"/>
                      <a:pt x="1399950" y="4187361"/>
                      <a:pt x="1391025" y="4192650"/>
                    </a:cubicBezTo>
                    <a:cubicBezTo>
                      <a:pt x="1390785" y="4192266"/>
                      <a:pt x="1390879" y="4191920"/>
                      <a:pt x="1390990" y="4191575"/>
                    </a:cubicBezTo>
                    <a:cubicBezTo>
                      <a:pt x="1392752" y="4186114"/>
                      <a:pt x="1398286" y="4182440"/>
                      <a:pt x="1405809" y="4180915"/>
                    </a:cubicBezTo>
                    <a:cubicBezTo>
                      <a:pt x="1409572" y="4180152"/>
                      <a:pt x="1413830" y="4179927"/>
                      <a:pt x="1418364" y="4180284"/>
                    </a:cubicBezTo>
                    <a:close/>
                    <a:moveTo>
                      <a:pt x="1278072" y="4161571"/>
                    </a:moveTo>
                    <a:cubicBezTo>
                      <a:pt x="1268619" y="4162406"/>
                      <a:pt x="1260127" y="4168759"/>
                      <a:pt x="1257030" y="4178358"/>
                    </a:cubicBezTo>
                    <a:cubicBezTo>
                      <a:pt x="1252901" y="4191157"/>
                      <a:pt x="1259931" y="4204878"/>
                      <a:pt x="1272729" y="4209007"/>
                    </a:cubicBezTo>
                    <a:cubicBezTo>
                      <a:pt x="1285528" y="4213135"/>
                      <a:pt x="1299249" y="4206107"/>
                      <a:pt x="1303378" y="4193310"/>
                    </a:cubicBezTo>
                    <a:cubicBezTo>
                      <a:pt x="1307506" y="4180510"/>
                      <a:pt x="1300478" y="4166788"/>
                      <a:pt x="1287679" y="4162660"/>
                    </a:cubicBezTo>
                    <a:cubicBezTo>
                      <a:pt x="1284480" y="4161628"/>
                      <a:pt x="1281222" y="4161293"/>
                      <a:pt x="1278072" y="4161571"/>
                    </a:cubicBezTo>
                    <a:close/>
                    <a:moveTo>
                      <a:pt x="1387545" y="4139493"/>
                    </a:moveTo>
                    <a:cubicBezTo>
                      <a:pt x="1396757" y="4138695"/>
                      <a:pt x="1408415" y="4140441"/>
                      <a:pt x="1420333" y="4144922"/>
                    </a:cubicBezTo>
                    <a:cubicBezTo>
                      <a:pt x="1444168" y="4153882"/>
                      <a:pt x="1460018" y="4170383"/>
                      <a:pt x="1455733" y="4181778"/>
                    </a:cubicBezTo>
                    <a:lnTo>
                      <a:pt x="1454933" y="4182621"/>
                    </a:lnTo>
                    <a:cubicBezTo>
                      <a:pt x="1449816" y="4171892"/>
                      <a:pt x="1435536" y="4160861"/>
                      <a:pt x="1416965" y="4153880"/>
                    </a:cubicBezTo>
                    <a:cubicBezTo>
                      <a:pt x="1398396" y="4146900"/>
                      <a:pt x="1380385" y="4145790"/>
                      <a:pt x="1369466" y="4150490"/>
                    </a:cubicBezTo>
                    <a:cubicBezTo>
                      <a:pt x="1369170" y="4150049"/>
                      <a:pt x="1369285" y="4149687"/>
                      <a:pt x="1369420" y="4149329"/>
                    </a:cubicBezTo>
                    <a:cubicBezTo>
                      <a:pt x="1371562" y="4143632"/>
                      <a:pt x="1378332" y="4140290"/>
                      <a:pt x="1387545" y="4139493"/>
                    </a:cubicBezTo>
                    <a:close/>
                    <a:moveTo>
                      <a:pt x="616439" y="4139256"/>
                    </a:moveTo>
                    <a:cubicBezTo>
                      <a:pt x="617998" y="4139185"/>
                      <a:pt x="619503" y="4139407"/>
                      <a:pt x="620927" y="4139943"/>
                    </a:cubicBezTo>
                    <a:lnTo>
                      <a:pt x="621770" y="4140743"/>
                    </a:lnTo>
                    <a:cubicBezTo>
                      <a:pt x="611041" y="4145860"/>
                      <a:pt x="600010" y="4160141"/>
                      <a:pt x="593030" y="4178710"/>
                    </a:cubicBezTo>
                    <a:cubicBezTo>
                      <a:pt x="586048" y="4197280"/>
                      <a:pt x="584940" y="4215290"/>
                      <a:pt x="589641" y="4226209"/>
                    </a:cubicBezTo>
                    <a:cubicBezTo>
                      <a:pt x="589200" y="4226505"/>
                      <a:pt x="588836" y="4226391"/>
                      <a:pt x="588478" y="4226255"/>
                    </a:cubicBezTo>
                    <a:cubicBezTo>
                      <a:pt x="577084" y="4221973"/>
                      <a:pt x="575111" y="4199178"/>
                      <a:pt x="584071" y="4175344"/>
                    </a:cubicBezTo>
                    <a:cubicBezTo>
                      <a:pt x="591912" y="4154488"/>
                      <a:pt x="605525" y="4139746"/>
                      <a:pt x="616439" y="4139256"/>
                    </a:cubicBezTo>
                    <a:close/>
                    <a:moveTo>
                      <a:pt x="801726" y="4122547"/>
                    </a:moveTo>
                    <a:cubicBezTo>
                      <a:pt x="805963" y="4131795"/>
                      <a:pt x="817648" y="4140632"/>
                      <a:pt x="832790" y="4145517"/>
                    </a:cubicBezTo>
                    <a:cubicBezTo>
                      <a:pt x="847933" y="4150402"/>
                      <a:pt x="862580" y="4150058"/>
                      <a:pt x="871422" y="4145029"/>
                    </a:cubicBezTo>
                    <a:lnTo>
                      <a:pt x="871466" y="4146068"/>
                    </a:lnTo>
                    <a:cubicBezTo>
                      <a:pt x="868066" y="4156611"/>
                      <a:pt x="849553" y="4160075"/>
                      <a:pt x="830117" y="4153805"/>
                    </a:cubicBezTo>
                    <a:cubicBezTo>
                      <a:pt x="810680" y="4147536"/>
                      <a:pt x="797681" y="4133906"/>
                      <a:pt x="801082" y="4123363"/>
                    </a:cubicBezTo>
                    <a:cubicBezTo>
                      <a:pt x="801188" y="4123032"/>
                      <a:pt x="801310" y="4122707"/>
                      <a:pt x="801726" y="4122547"/>
                    </a:cubicBezTo>
                    <a:close/>
                    <a:moveTo>
                      <a:pt x="1289233" y="4108464"/>
                    </a:moveTo>
                    <a:cubicBezTo>
                      <a:pt x="1293459" y="4108090"/>
                      <a:pt x="1297829" y="4108540"/>
                      <a:pt x="1302122" y="4109924"/>
                    </a:cubicBezTo>
                    <a:cubicBezTo>
                      <a:pt x="1319291" y="4115462"/>
                      <a:pt x="1328719" y="4133870"/>
                      <a:pt x="1323181" y="4151038"/>
                    </a:cubicBezTo>
                    <a:cubicBezTo>
                      <a:pt x="1321150" y="4157332"/>
                      <a:pt x="1317392" y="4162584"/>
                      <a:pt x="1312221" y="4165973"/>
                    </a:cubicBezTo>
                    <a:cubicBezTo>
                      <a:pt x="1316624" y="4165386"/>
                      <a:pt x="1321207" y="4165810"/>
                      <a:pt x="1325706" y="4167261"/>
                    </a:cubicBezTo>
                    <a:cubicBezTo>
                      <a:pt x="1342874" y="4172799"/>
                      <a:pt x="1352303" y="4191205"/>
                      <a:pt x="1346764" y="4208374"/>
                    </a:cubicBezTo>
                    <a:cubicBezTo>
                      <a:pt x="1341226" y="4225544"/>
                      <a:pt x="1322819" y="4234971"/>
                      <a:pt x="1305650" y="4229434"/>
                    </a:cubicBezTo>
                    <a:lnTo>
                      <a:pt x="1295216" y="4223580"/>
                    </a:lnTo>
                    <a:cubicBezTo>
                      <a:pt x="1296883" y="4228878"/>
                      <a:pt x="1296679" y="4234653"/>
                      <a:pt x="1294860" y="4240293"/>
                    </a:cubicBezTo>
                    <a:cubicBezTo>
                      <a:pt x="1289321" y="4257462"/>
                      <a:pt x="1270914" y="4266891"/>
                      <a:pt x="1253745" y="4261352"/>
                    </a:cubicBezTo>
                    <a:cubicBezTo>
                      <a:pt x="1236575" y="4255814"/>
                      <a:pt x="1227147" y="4237406"/>
                      <a:pt x="1232685" y="4220238"/>
                    </a:cubicBezTo>
                    <a:cubicBezTo>
                      <a:pt x="1234800" y="4213682"/>
                      <a:pt x="1238790" y="4208256"/>
                      <a:pt x="1244238" y="4204838"/>
                    </a:cubicBezTo>
                    <a:cubicBezTo>
                      <a:pt x="1239049" y="4206377"/>
                      <a:pt x="1233427" y="4206137"/>
                      <a:pt x="1227933" y="4204364"/>
                    </a:cubicBezTo>
                    <a:cubicBezTo>
                      <a:pt x="1210764" y="4198826"/>
                      <a:pt x="1201336" y="4180419"/>
                      <a:pt x="1206874" y="4163250"/>
                    </a:cubicBezTo>
                    <a:cubicBezTo>
                      <a:pt x="1212411" y="4146081"/>
                      <a:pt x="1230820" y="4136653"/>
                      <a:pt x="1247989" y="4142191"/>
                    </a:cubicBezTo>
                    <a:cubicBezTo>
                      <a:pt x="1253664" y="4144021"/>
                      <a:pt x="1258493" y="4147259"/>
                      <a:pt x="1261822" y="4151749"/>
                    </a:cubicBezTo>
                    <a:cubicBezTo>
                      <a:pt x="1258986" y="4145403"/>
                      <a:pt x="1258716" y="4138086"/>
                      <a:pt x="1261007" y="4130983"/>
                    </a:cubicBezTo>
                    <a:cubicBezTo>
                      <a:pt x="1265161" y="4118107"/>
                      <a:pt x="1276553" y="4109584"/>
                      <a:pt x="1289233" y="4108464"/>
                    </a:cubicBezTo>
                    <a:close/>
                    <a:moveTo>
                      <a:pt x="823556" y="4102716"/>
                    </a:moveTo>
                    <a:cubicBezTo>
                      <a:pt x="832313" y="4103213"/>
                      <a:pt x="843200" y="4105333"/>
                      <a:pt x="854637" y="4109022"/>
                    </a:cubicBezTo>
                    <a:cubicBezTo>
                      <a:pt x="870558" y="4114157"/>
                      <a:pt x="883836" y="4121138"/>
                      <a:pt x="891046" y="4127601"/>
                    </a:cubicBezTo>
                    <a:cubicBezTo>
                      <a:pt x="881498" y="4128390"/>
                      <a:pt x="867226" y="4126261"/>
                      <a:pt x="851976" y="4121341"/>
                    </a:cubicBezTo>
                    <a:cubicBezTo>
                      <a:pt x="836055" y="4116206"/>
                      <a:pt x="822778" y="4109225"/>
                      <a:pt x="815567" y="4102762"/>
                    </a:cubicBezTo>
                    <a:cubicBezTo>
                      <a:pt x="817954" y="4102565"/>
                      <a:pt x="820637" y="4102551"/>
                      <a:pt x="823556" y="4102716"/>
                    </a:cubicBezTo>
                    <a:close/>
                    <a:moveTo>
                      <a:pt x="1290484" y="4100616"/>
                    </a:moveTo>
                    <a:cubicBezTo>
                      <a:pt x="1276510" y="4101850"/>
                      <a:pt x="1263954" y="4111243"/>
                      <a:pt x="1259376" y="4125434"/>
                    </a:cubicBezTo>
                    <a:cubicBezTo>
                      <a:pt x="1256851" y="4133262"/>
                      <a:pt x="1257150" y="4141326"/>
                      <a:pt x="1260274" y="4148320"/>
                    </a:cubicBezTo>
                    <a:cubicBezTo>
                      <a:pt x="1256606" y="4143371"/>
                      <a:pt x="1251285" y="4139804"/>
                      <a:pt x="1245029" y="4137787"/>
                    </a:cubicBezTo>
                    <a:cubicBezTo>
                      <a:pt x="1226107" y="4131683"/>
                      <a:pt x="1205820" y="4142074"/>
                      <a:pt x="1199717" y="4160996"/>
                    </a:cubicBezTo>
                    <a:cubicBezTo>
                      <a:pt x="1193613" y="4179917"/>
                      <a:pt x="1204004" y="4200205"/>
                      <a:pt x="1222925" y="4206308"/>
                    </a:cubicBezTo>
                    <a:cubicBezTo>
                      <a:pt x="1228982" y="4208261"/>
                      <a:pt x="1235176" y="4208525"/>
                      <a:pt x="1240895" y="4206829"/>
                    </a:cubicBezTo>
                    <a:cubicBezTo>
                      <a:pt x="1234892" y="4210597"/>
                      <a:pt x="1230495" y="4216577"/>
                      <a:pt x="1228164" y="4223801"/>
                    </a:cubicBezTo>
                    <a:cubicBezTo>
                      <a:pt x="1222060" y="4242723"/>
                      <a:pt x="1232451" y="4263010"/>
                      <a:pt x="1251372" y="4269113"/>
                    </a:cubicBezTo>
                    <a:cubicBezTo>
                      <a:pt x="1270295" y="4275217"/>
                      <a:pt x="1290582" y="4264826"/>
                      <a:pt x="1296686" y="4245904"/>
                    </a:cubicBezTo>
                    <a:cubicBezTo>
                      <a:pt x="1298691" y="4239688"/>
                      <a:pt x="1298915" y="4233324"/>
                      <a:pt x="1297077" y="4227486"/>
                    </a:cubicBezTo>
                    <a:lnTo>
                      <a:pt x="1308578" y="4233937"/>
                    </a:lnTo>
                    <a:cubicBezTo>
                      <a:pt x="1327499" y="4240040"/>
                      <a:pt x="1347786" y="4229649"/>
                      <a:pt x="1353890" y="4210729"/>
                    </a:cubicBezTo>
                    <a:cubicBezTo>
                      <a:pt x="1359994" y="4191806"/>
                      <a:pt x="1349603" y="4171520"/>
                      <a:pt x="1330681" y="4165415"/>
                    </a:cubicBezTo>
                    <a:cubicBezTo>
                      <a:pt x="1325723" y="4163816"/>
                      <a:pt x="1320673" y="4163350"/>
                      <a:pt x="1315819" y="4163995"/>
                    </a:cubicBezTo>
                    <a:cubicBezTo>
                      <a:pt x="1321519" y="4160262"/>
                      <a:pt x="1325661" y="4154472"/>
                      <a:pt x="1327898" y="4147538"/>
                    </a:cubicBezTo>
                    <a:cubicBezTo>
                      <a:pt x="1334002" y="4128616"/>
                      <a:pt x="1323611" y="4108328"/>
                      <a:pt x="1304689" y="4102224"/>
                    </a:cubicBezTo>
                    <a:cubicBezTo>
                      <a:pt x="1299959" y="4100699"/>
                      <a:pt x="1295143" y="4100204"/>
                      <a:pt x="1290484" y="4100616"/>
                    </a:cubicBezTo>
                    <a:close/>
                    <a:moveTo>
                      <a:pt x="1148789" y="4065279"/>
                    </a:moveTo>
                    <a:cubicBezTo>
                      <a:pt x="1158002" y="4064481"/>
                      <a:pt x="1169660" y="4066228"/>
                      <a:pt x="1181576" y="4070709"/>
                    </a:cubicBezTo>
                    <a:cubicBezTo>
                      <a:pt x="1205412" y="4079669"/>
                      <a:pt x="1221261" y="4096170"/>
                      <a:pt x="1216978" y="4107564"/>
                    </a:cubicBezTo>
                    <a:lnTo>
                      <a:pt x="1216178" y="4108409"/>
                    </a:lnTo>
                    <a:cubicBezTo>
                      <a:pt x="1211060" y="4097679"/>
                      <a:pt x="1196779" y="4086649"/>
                      <a:pt x="1178210" y="4079667"/>
                    </a:cubicBezTo>
                    <a:cubicBezTo>
                      <a:pt x="1159640" y="4072686"/>
                      <a:pt x="1141629" y="4071577"/>
                      <a:pt x="1130709" y="4076278"/>
                    </a:cubicBezTo>
                    <a:cubicBezTo>
                      <a:pt x="1130414" y="4075838"/>
                      <a:pt x="1130529" y="4075474"/>
                      <a:pt x="1130664" y="4075116"/>
                    </a:cubicBezTo>
                    <a:cubicBezTo>
                      <a:pt x="1132805" y="4069419"/>
                      <a:pt x="1139575" y="4066077"/>
                      <a:pt x="1148789" y="4065279"/>
                    </a:cubicBezTo>
                    <a:close/>
                    <a:moveTo>
                      <a:pt x="839048" y="4062726"/>
                    </a:moveTo>
                    <a:cubicBezTo>
                      <a:pt x="843580" y="4063083"/>
                      <a:pt x="848388" y="4064023"/>
                      <a:pt x="853247" y="4065590"/>
                    </a:cubicBezTo>
                    <a:cubicBezTo>
                      <a:pt x="872682" y="4071859"/>
                      <a:pt x="885583" y="4085798"/>
                      <a:pt x="882059" y="4096723"/>
                    </a:cubicBezTo>
                    <a:lnTo>
                      <a:pt x="881404" y="4097573"/>
                    </a:lnTo>
                    <a:cubicBezTo>
                      <a:pt x="877252" y="4088067"/>
                      <a:pt x="865619" y="4079064"/>
                      <a:pt x="850477" y="4074179"/>
                    </a:cubicBezTo>
                    <a:cubicBezTo>
                      <a:pt x="835334" y="4069295"/>
                      <a:pt x="820634" y="4069804"/>
                      <a:pt x="811709" y="4075092"/>
                    </a:cubicBezTo>
                    <a:cubicBezTo>
                      <a:pt x="811468" y="4074708"/>
                      <a:pt x="811563" y="4074362"/>
                      <a:pt x="811674" y="4074018"/>
                    </a:cubicBezTo>
                    <a:cubicBezTo>
                      <a:pt x="813436" y="4068556"/>
                      <a:pt x="818970" y="4064882"/>
                      <a:pt x="826494" y="4063357"/>
                    </a:cubicBezTo>
                    <a:cubicBezTo>
                      <a:pt x="830255" y="4062594"/>
                      <a:pt x="834514" y="4062369"/>
                      <a:pt x="839048" y="4062726"/>
                    </a:cubicBezTo>
                    <a:close/>
                    <a:moveTo>
                      <a:pt x="698756" y="4044013"/>
                    </a:moveTo>
                    <a:cubicBezTo>
                      <a:pt x="689304" y="4044848"/>
                      <a:pt x="680811" y="4051201"/>
                      <a:pt x="677714" y="4060800"/>
                    </a:cubicBezTo>
                    <a:cubicBezTo>
                      <a:pt x="673587" y="4073599"/>
                      <a:pt x="680615" y="4087320"/>
                      <a:pt x="693413" y="4091449"/>
                    </a:cubicBezTo>
                    <a:cubicBezTo>
                      <a:pt x="706212" y="4095577"/>
                      <a:pt x="719933" y="4088549"/>
                      <a:pt x="724062" y="4075753"/>
                    </a:cubicBezTo>
                    <a:cubicBezTo>
                      <a:pt x="728190" y="4062952"/>
                      <a:pt x="721162" y="4049230"/>
                      <a:pt x="708363" y="4045102"/>
                    </a:cubicBezTo>
                    <a:cubicBezTo>
                      <a:pt x="705164" y="4044070"/>
                      <a:pt x="701906" y="4043735"/>
                      <a:pt x="698756" y="4044013"/>
                    </a:cubicBezTo>
                    <a:close/>
                    <a:moveTo>
                      <a:pt x="808229" y="4021935"/>
                    </a:moveTo>
                    <a:cubicBezTo>
                      <a:pt x="817441" y="4021137"/>
                      <a:pt x="829099" y="4022884"/>
                      <a:pt x="841017" y="4027364"/>
                    </a:cubicBezTo>
                    <a:cubicBezTo>
                      <a:pt x="864852" y="4036324"/>
                      <a:pt x="880702" y="4052825"/>
                      <a:pt x="876416" y="4064220"/>
                    </a:cubicBezTo>
                    <a:lnTo>
                      <a:pt x="875617" y="4065063"/>
                    </a:lnTo>
                    <a:cubicBezTo>
                      <a:pt x="870500" y="4054334"/>
                      <a:pt x="856220" y="4043303"/>
                      <a:pt x="837649" y="4036322"/>
                    </a:cubicBezTo>
                    <a:cubicBezTo>
                      <a:pt x="819080" y="4029342"/>
                      <a:pt x="801069" y="4028232"/>
                      <a:pt x="790151" y="4032933"/>
                    </a:cubicBezTo>
                    <a:cubicBezTo>
                      <a:pt x="789854" y="4032492"/>
                      <a:pt x="789969" y="4032129"/>
                      <a:pt x="790104" y="4031771"/>
                    </a:cubicBezTo>
                    <a:cubicBezTo>
                      <a:pt x="792246" y="4026074"/>
                      <a:pt x="799016" y="4022732"/>
                      <a:pt x="808229" y="4021935"/>
                    </a:cubicBezTo>
                    <a:close/>
                    <a:moveTo>
                      <a:pt x="1382859" y="4012177"/>
                    </a:moveTo>
                    <a:cubicBezTo>
                      <a:pt x="1397881" y="4014133"/>
                      <a:pt x="1407441" y="4035834"/>
                      <a:pt x="1404210" y="4060646"/>
                    </a:cubicBezTo>
                    <a:cubicBezTo>
                      <a:pt x="1400978" y="4085458"/>
                      <a:pt x="1386181" y="4103986"/>
                      <a:pt x="1371158" y="4102030"/>
                    </a:cubicBezTo>
                    <a:cubicBezTo>
                      <a:pt x="1370686" y="4101969"/>
                      <a:pt x="1370220" y="4101887"/>
                      <a:pt x="1369893" y="4101417"/>
                    </a:cubicBezTo>
                    <a:cubicBezTo>
                      <a:pt x="1381152" y="4094395"/>
                      <a:pt x="1389883" y="4078439"/>
                      <a:pt x="1392400" y="4059108"/>
                    </a:cubicBezTo>
                    <a:cubicBezTo>
                      <a:pt x="1394917" y="4039777"/>
                      <a:pt x="1390565" y="4022118"/>
                      <a:pt x="1381478" y="4012446"/>
                    </a:cubicBezTo>
                    <a:close/>
                    <a:moveTo>
                      <a:pt x="1365263" y="4003137"/>
                    </a:moveTo>
                    <a:cubicBezTo>
                      <a:pt x="1375805" y="4006538"/>
                      <a:pt x="1379269" y="4025051"/>
                      <a:pt x="1372999" y="4044488"/>
                    </a:cubicBezTo>
                    <a:cubicBezTo>
                      <a:pt x="1366729" y="4063924"/>
                      <a:pt x="1353101" y="4076924"/>
                      <a:pt x="1342557" y="4073523"/>
                    </a:cubicBezTo>
                    <a:cubicBezTo>
                      <a:pt x="1342226" y="4073416"/>
                      <a:pt x="1341902" y="4073294"/>
                      <a:pt x="1341742" y="4072878"/>
                    </a:cubicBezTo>
                    <a:cubicBezTo>
                      <a:pt x="1350990" y="4068642"/>
                      <a:pt x="1359827" y="4056956"/>
                      <a:pt x="1364711" y="4041814"/>
                    </a:cubicBezTo>
                    <a:cubicBezTo>
                      <a:pt x="1369596" y="4026671"/>
                      <a:pt x="1369252" y="4012024"/>
                      <a:pt x="1364223" y="4003182"/>
                    </a:cubicBezTo>
                    <a:close/>
                    <a:moveTo>
                      <a:pt x="1344366" y="3991079"/>
                    </a:moveTo>
                    <a:cubicBezTo>
                      <a:pt x="1345155" y="4000627"/>
                      <a:pt x="1343027" y="4014899"/>
                      <a:pt x="1338106" y="4030149"/>
                    </a:cubicBezTo>
                    <a:cubicBezTo>
                      <a:pt x="1333180" y="4045425"/>
                      <a:pt x="1326554" y="4058268"/>
                      <a:pt x="1320254" y="4065599"/>
                    </a:cubicBezTo>
                    <a:cubicBezTo>
                      <a:pt x="1345354" y="4075517"/>
                      <a:pt x="1358657" y="4103412"/>
                      <a:pt x="1350239" y="4129509"/>
                    </a:cubicBezTo>
                    <a:cubicBezTo>
                      <a:pt x="1347007" y="4139528"/>
                      <a:pt x="1341022" y="4147891"/>
                      <a:pt x="1332790" y="4153286"/>
                    </a:cubicBezTo>
                    <a:cubicBezTo>
                      <a:pt x="1339799" y="4152352"/>
                      <a:pt x="1347096" y="4153026"/>
                      <a:pt x="1354259" y="4155337"/>
                    </a:cubicBezTo>
                    <a:cubicBezTo>
                      <a:pt x="1381594" y="4164155"/>
                      <a:pt x="1396606" y="4193461"/>
                      <a:pt x="1387789" y="4220798"/>
                    </a:cubicBezTo>
                    <a:cubicBezTo>
                      <a:pt x="1381182" y="4241277"/>
                      <a:pt x="1363077" y="4254839"/>
                      <a:pt x="1342915" y="4256640"/>
                    </a:cubicBezTo>
                    <a:cubicBezTo>
                      <a:pt x="1347857" y="4268864"/>
                      <a:pt x="1361863" y="4280171"/>
                      <a:pt x="1380224" y="4286093"/>
                    </a:cubicBezTo>
                    <a:cubicBezTo>
                      <a:pt x="1398776" y="4292078"/>
                      <a:pt x="1416932" y="4291005"/>
                      <a:pt x="1428094" y="4283825"/>
                    </a:cubicBezTo>
                    <a:lnTo>
                      <a:pt x="1428106" y="4285230"/>
                    </a:lnTo>
                    <a:cubicBezTo>
                      <a:pt x="1423455" y="4299650"/>
                      <a:pt x="1400380" y="4305110"/>
                      <a:pt x="1376567" y="4297428"/>
                    </a:cubicBezTo>
                    <a:cubicBezTo>
                      <a:pt x="1352754" y="4289748"/>
                      <a:pt x="1337220" y="4271832"/>
                      <a:pt x="1341870" y="4257414"/>
                    </a:cubicBezTo>
                    <a:cubicBezTo>
                      <a:pt x="1341973" y="4257094"/>
                      <a:pt x="1342086" y="4256780"/>
                      <a:pt x="1342434" y="4256648"/>
                    </a:cubicBezTo>
                    <a:cubicBezTo>
                      <a:pt x="1335835" y="4257217"/>
                      <a:pt x="1329022" y="4256487"/>
                      <a:pt x="1322327" y="4254328"/>
                    </a:cubicBezTo>
                    <a:lnTo>
                      <a:pt x="1305713" y="4245007"/>
                    </a:lnTo>
                    <a:cubicBezTo>
                      <a:pt x="1308368" y="4253442"/>
                      <a:pt x="1308042" y="4262636"/>
                      <a:pt x="1305146" y="4271615"/>
                    </a:cubicBezTo>
                    <a:cubicBezTo>
                      <a:pt x="1303380" y="4277091"/>
                      <a:pt x="1300792" y="4282072"/>
                      <a:pt x="1297367" y="4286322"/>
                    </a:cubicBezTo>
                    <a:cubicBezTo>
                      <a:pt x="1311104" y="4289873"/>
                      <a:pt x="1319530" y="4310592"/>
                      <a:pt x="1316467" y="4334108"/>
                    </a:cubicBezTo>
                    <a:cubicBezTo>
                      <a:pt x="1313236" y="4358920"/>
                      <a:pt x="1298439" y="4377449"/>
                      <a:pt x="1283417" y="4375492"/>
                    </a:cubicBezTo>
                    <a:cubicBezTo>
                      <a:pt x="1282944" y="4375431"/>
                      <a:pt x="1282477" y="4375349"/>
                      <a:pt x="1282151" y="4374879"/>
                    </a:cubicBezTo>
                    <a:cubicBezTo>
                      <a:pt x="1293410" y="4367857"/>
                      <a:pt x="1302140" y="4351901"/>
                      <a:pt x="1304657" y="4332570"/>
                    </a:cubicBezTo>
                    <a:cubicBezTo>
                      <a:pt x="1306962" y="4314875"/>
                      <a:pt x="1303510" y="4298581"/>
                      <a:pt x="1295666" y="4288740"/>
                    </a:cubicBezTo>
                    <a:cubicBezTo>
                      <a:pt x="1288822" y="4297162"/>
                      <a:pt x="1279467" y="4303105"/>
                      <a:pt x="1269096" y="4305805"/>
                    </a:cubicBezTo>
                    <a:cubicBezTo>
                      <a:pt x="1279051" y="4309665"/>
                      <a:pt x="1282138" y="4327666"/>
                      <a:pt x="1276052" y="4346538"/>
                    </a:cubicBezTo>
                    <a:cubicBezTo>
                      <a:pt x="1269782" y="4365973"/>
                      <a:pt x="1256153" y="4378974"/>
                      <a:pt x="1245611" y="4375573"/>
                    </a:cubicBezTo>
                    <a:cubicBezTo>
                      <a:pt x="1245279" y="4375465"/>
                      <a:pt x="1244955" y="4375344"/>
                      <a:pt x="1244793" y="4374928"/>
                    </a:cubicBezTo>
                    <a:cubicBezTo>
                      <a:pt x="1254042" y="4370692"/>
                      <a:pt x="1262879" y="4359007"/>
                      <a:pt x="1267763" y="4343864"/>
                    </a:cubicBezTo>
                    <a:cubicBezTo>
                      <a:pt x="1272504" y="4329167"/>
                      <a:pt x="1272320" y="4314937"/>
                      <a:pt x="1267598" y="4306085"/>
                    </a:cubicBezTo>
                    <a:cubicBezTo>
                      <a:pt x="1258696" y="4308392"/>
                      <a:pt x="1249074" y="4308174"/>
                      <a:pt x="1239685" y="4305145"/>
                    </a:cubicBezTo>
                    <a:cubicBezTo>
                      <a:pt x="1231451" y="4302489"/>
                      <a:pt x="1224334" y="4297974"/>
                      <a:pt x="1218820" y="4292047"/>
                    </a:cubicBezTo>
                    <a:cubicBezTo>
                      <a:pt x="1210185" y="4296812"/>
                      <a:pt x="1202387" y="4307642"/>
                      <a:pt x="1197965" y="4321353"/>
                    </a:cubicBezTo>
                    <a:cubicBezTo>
                      <a:pt x="1193081" y="4336495"/>
                      <a:pt x="1193590" y="4351195"/>
                      <a:pt x="1198878" y="4360120"/>
                    </a:cubicBezTo>
                    <a:cubicBezTo>
                      <a:pt x="1198494" y="4360360"/>
                      <a:pt x="1198148" y="4360266"/>
                      <a:pt x="1197805" y="4360155"/>
                    </a:cubicBezTo>
                    <a:cubicBezTo>
                      <a:pt x="1186880" y="4356630"/>
                      <a:pt x="1183107" y="4338017"/>
                      <a:pt x="1189377" y="4318582"/>
                    </a:cubicBezTo>
                    <a:cubicBezTo>
                      <a:pt x="1194836" y="4301658"/>
                      <a:pt x="1206111" y="4289690"/>
                      <a:pt x="1216148" y="4289244"/>
                    </a:cubicBezTo>
                    <a:cubicBezTo>
                      <a:pt x="1204767" y="4276078"/>
                      <a:pt x="1200421" y="4257464"/>
                      <a:pt x="1206156" y="4239684"/>
                    </a:cubicBezTo>
                    <a:cubicBezTo>
                      <a:pt x="1209522" y="4229248"/>
                      <a:pt x="1215876" y="4220609"/>
                      <a:pt x="1224549" y="4215166"/>
                    </a:cubicBezTo>
                    <a:cubicBezTo>
                      <a:pt x="1216286" y="4217616"/>
                      <a:pt x="1207336" y="4217235"/>
                      <a:pt x="1198588" y="4214413"/>
                    </a:cubicBezTo>
                    <a:cubicBezTo>
                      <a:pt x="1194256" y="4213015"/>
                      <a:pt x="1190232" y="4211102"/>
                      <a:pt x="1186673" y="4208596"/>
                    </a:cubicBezTo>
                    <a:cubicBezTo>
                      <a:pt x="1180483" y="4219985"/>
                      <a:pt x="1161563" y="4226554"/>
                      <a:pt x="1140374" y="4223795"/>
                    </a:cubicBezTo>
                    <a:cubicBezTo>
                      <a:pt x="1115561" y="4220564"/>
                      <a:pt x="1097032" y="4205767"/>
                      <a:pt x="1098989" y="4190743"/>
                    </a:cubicBezTo>
                    <a:cubicBezTo>
                      <a:pt x="1099050" y="4190271"/>
                      <a:pt x="1099131" y="4189805"/>
                      <a:pt x="1099603" y="4189477"/>
                    </a:cubicBezTo>
                    <a:cubicBezTo>
                      <a:pt x="1106624" y="4200737"/>
                      <a:pt x="1122581" y="4209466"/>
                      <a:pt x="1141911" y="4211985"/>
                    </a:cubicBezTo>
                    <a:cubicBezTo>
                      <a:pt x="1157607" y="4214028"/>
                      <a:pt x="1172201" y="4211543"/>
                      <a:pt x="1182168" y="4205427"/>
                    </a:cubicBezTo>
                    <a:cubicBezTo>
                      <a:pt x="1174051" y="4199136"/>
                      <a:pt x="1168173" y="4190512"/>
                      <a:pt x="1165184" y="4180857"/>
                    </a:cubicBezTo>
                    <a:cubicBezTo>
                      <a:pt x="1158313" y="4187190"/>
                      <a:pt x="1143427" y="4188367"/>
                      <a:pt x="1127954" y="4183375"/>
                    </a:cubicBezTo>
                    <a:cubicBezTo>
                      <a:pt x="1108518" y="4177106"/>
                      <a:pt x="1095518" y="4163476"/>
                      <a:pt x="1098919" y="4152935"/>
                    </a:cubicBezTo>
                    <a:cubicBezTo>
                      <a:pt x="1099026" y="4152603"/>
                      <a:pt x="1099148" y="4152279"/>
                      <a:pt x="1099564" y="4152118"/>
                    </a:cubicBezTo>
                    <a:cubicBezTo>
                      <a:pt x="1103801" y="4161365"/>
                      <a:pt x="1115485" y="4170203"/>
                      <a:pt x="1130628" y="4175086"/>
                    </a:cubicBezTo>
                    <a:cubicBezTo>
                      <a:pt x="1143132" y="4179121"/>
                      <a:pt x="1155299" y="4179590"/>
                      <a:pt x="1164063" y="4176562"/>
                    </a:cubicBezTo>
                    <a:cubicBezTo>
                      <a:pt x="1161924" y="4168205"/>
                      <a:pt x="1162045" y="4159216"/>
                      <a:pt x="1164742" y="4150428"/>
                    </a:cubicBezTo>
                    <a:cubicBezTo>
                      <a:pt x="1155353" y="4150710"/>
                      <a:pt x="1142515" y="4148542"/>
                      <a:pt x="1128896" y="4144150"/>
                    </a:cubicBezTo>
                    <a:cubicBezTo>
                      <a:pt x="1112975" y="4139014"/>
                      <a:pt x="1099697" y="4132033"/>
                      <a:pt x="1092486" y="4125570"/>
                    </a:cubicBezTo>
                    <a:cubicBezTo>
                      <a:pt x="1094874" y="4125373"/>
                      <a:pt x="1097556" y="4125358"/>
                      <a:pt x="1100475" y="4125523"/>
                    </a:cubicBezTo>
                    <a:cubicBezTo>
                      <a:pt x="1109233" y="4126020"/>
                      <a:pt x="1120119" y="4128140"/>
                      <a:pt x="1131557" y="4131829"/>
                    </a:cubicBezTo>
                    <a:cubicBezTo>
                      <a:pt x="1145740" y="4136405"/>
                      <a:pt x="1157827" y="4142445"/>
                      <a:pt x="1165302" y="4148394"/>
                    </a:cubicBezTo>
                    <a:cubicBezTo>
                      <a:pt x="1168466" y="4138777"/>
                      <a:pt x="1174224" y="4130727"/>
                      <a:pt x="1181593" y="4124811"/>
                    </a:cubicBezTo>
                    <a:cubicBezTo>
                      <a:pt x="1176514" y="4116688"/>
                      <a:pt x="1166116" y="4109479"/>
                      <a:pt x="1153141" y="4105294"/>
                    </a:cubicBezTo>
                    <a:cubicBezTo>
                      <a:pt x="1137998" y="4100408"/>
                      <a:pt x="1123296" y="4100918"/>
                      <a:pt x="1114373" y="4106207"/>
                    </a:cubicBezTo>
                    <a:cubicBezTo>
                      <a:pt x="1114132" y="4105822"/>
                      <a:pt x="1114227" y="4105477"/>
                      <a:pt x="1114337" y="4105133"/>
                    </a:cubicBezTo>
                    <a:cubicBezTo>
                      <a:pt x="1116099" y="4099671"/>
                      <a:pt x="1121634" y="4095996"/>
                      <a:pt x="1129157" y="4094471"/>
                    </a:cubicBezTo>
                    <a:cubicBezTo>
                      <a:pt x="1132919" y="4093709"/>
                      <a:pt x="1137178" y="4093483"/>
                      <a:pt x="1141711" y="4093840"/>
                    </a:cubicBezTo>
                    <a:cubicBezTo>
                      <a:pt x="1146245" y="4094197"/>
                      <a:pt x="1151052" y="4095137"/>
                      <a:pt x="1155911" y="4096704"/>
                    </a:cubicBezTo>
                    <a:cubicBezTo>
                      <a:pt x="1172189" y="4101956"/>
                      <a:pt x="1183883" y="4112586"/>
                      <a:pt x="1185045" y="4122339"/>
                    </a:cubicBezTo>
                    <a:cubicBezTo>
                      <a:pt x="1197785" y="4113274"/>
                      <a:pt x="1214492" y="4110251"/>
                      <a:pt x="1230520" y="4115422"/>
                    </a:cubicBezTo>
                    <a:cubicBezTo>
                      <a:pt x="1239557" y="4118337"/>
                      <a:pt x="1247246" y="4123491"/>
                      <a:pt x="1252545" y="4130639"/>
                    </a:cubicBezTo>
                    <a:cubicBezTo>
                      <a:pt x="1248030" y="4120535"/>
                      <a:pt x="1247600" y="4108888"/>
                      <a:pt x="1251248" y="4097576"/>
                    </a:cubicBezTo>
                    <a:cubicBezTo>
                      <a:pt x="1257862" y="4077076"/>
                      <a:pt x="1276000" y="4063506"/>
                      <a:pt x="1296189" y="4061723"/>
                    </a:cubicBezTo>
                    <a:cubicBezTo>
                      <a:pt x="1302918" y="4061128"/>
                      <a:pt x="1309875" y="4061842"/>
                      <a:pt x="1316709" y="4064048"/>
                    </a:cubicBezTo>
                    <a:lnTo>
                      <a:pt x="1319521" y="4065279"/>
                    </a:lnTo>
                    <a:cubicBezTo>
                      <a:pt x="1318931" y="4055763"/>
                      <a:pt x="1321082" y="4042073"/>
                      <a:pt x="1325787" y="4027489"/>
                    </a:cubicBezTo>
                    <a:cubicBezTo>
                      <a:pt x="1330923" y="4011568"/>
                      <a:pt x="1337904" y="3998289"/>
                      <a:pt x="1344366" y="3991079"/>
                    </a:cubicBezTo>
                    <a:close/>
                    <a:moveTo>
                      <a:pt x="709918" y="3990906"/>
                    </a:moveTo>
                    <a:cubicBezTo>
                      <a:pt x="714143" y="3990532"/>
                      <a:pt x="718513" y="3990982"/>
                      <a:pt x="722806" y="3992366"/>
                    </a:cubicBezTo>
                    <a:cubicBezTo>
                      <a:pt x="739974" y="3997904"/>
                      <a:pt x="749403" y="4016312"/>
                      <a:pt x="743865" y="4033481"/>
                    </a:cubicBezTo>
                    <a:cubicBezTo>
                      <a:pt x="741834" y="4039774"/>
                      <a:pt x="738076" y="4045026"/>
                      <a:pt x="732905" y="4048415"/>
                    </a:cubicBezTo>
                    <a:cubicBezTo>
                      <a:pt x="737308" y="4047828"/>
                      <a:pt x="741890" y="4048252"/>
                      <a:pt x="746390" y="4049703"/>
                    </a:cubicBezTo>
                    <a:cubicBezTo>
                      <a:pt x="763558" y="4055241"/>
                      <a:pt x="772987" y="4073648"/>
                      <a:pt x="767448" y="4090817"/>
                    </a:cubicBezTo>
                    <a:cubicBezTo>
                      <a:pt x="761910" y="4107985"/>
                      <a:pt x="743503" y="4117414"/>
                      <a:pt x="726334" y="4111875"/>
                    </a:cubicBezTo>
                    <a:lnTo>
                      <a:pt x="715900" y="4106022"/>
                    </a:lnTo>
                    <a:cubicBezTo>
                      <a:pt x="717567" y="4111320"/>
                      <a:pt x="717363" y="4117095"/>
                      <a:pt x="715544" y="4122735"/>
                    </a:cubicBezTo>
                    <a:cubicBezTo>
                      <a:pt x="710005" y="4139904"/>
                      <a:pt x="691598" y="4149333"/>
                      <a:pt x="674428" y="4143794"/>
                    </a:cubicBezTo>
                    <a:cubicBezTo>
                      <a:pt x="657260" y="4138256"/>
                      <a:pt x="647831" y="4119848"/>
                      <a:pt x="653369" y="4102680"/>
                    </a:cubicBezTo>
                    <a:cubicBezTo>
                      <a:pt x="655484" y="4096124"/>
                      <a:pt x="659474" y="4090698"/>
                      <a:pt x="664922" y="4087280"/>
                    </a:cubicBezTo>
                    <a:cubicBezTo>
                      <a:pt x="659733" y="4088819"/>
                      <a:pt x="654111" y="4088579"/>
                      <a:pt x="648617" y="4086806"/>
                    </a:cubicBezTo>
                    <a:cubicBezTo>
                      <a:pt x="631448" y="4081268"/>
                      <a:pt x="622020" y="4062861"/>
                      <a:pt x="627558" y="4045692"/>
                    </a:cubicBezTo>
                    <a:cubicBezTo>
                      <a:pt x="633096" y="4028522"/>
                      <a:pt x="651504" y="4019095"/>
                      <a:pt x="668673" y="4024633"/>
                    </a:cubicBezTo>
                    <a:cubicBezTo>
                      <a:pt x="674348" y="4026463"/>
                      <a:pt x="679177" y="4029701"/>
                      <a:pt x="682505" y="4034191"/>
                    </a:cubicBezTo>
                    <a:cubicBezTo>
                      <a:pt x="679670" y="4027845"/>
                      <a:pt x="679400" y="4020529"/>
                      <a:pt x="681691" y="4013425"/>
                    </a:cubicBezTo>
                    <a:cubicBezTo>
                      <a:pt x="685845" y="4000548"/>
                      <a:pt x="697237" y="3992026"/>
                      <a:pt x="709918" y="3990906"/>
                    </a:cubicBezTo>
                    <a:close/>
                    <a:moveTo>
                      <a:pt x="1313251" y="3987148"/>
                    </a:moveTo>
                    <a:cubicBezTo>
                      <a:pt x="1314690" y="3987095"/>
                      <a:pt x="1316103" y="3987279"/>
                      <a:pt x="1317468" y="3987719"/>
                    </a:cubicBezTo>
                    <a:lnTo>
                      <a:pt x="1318319" y="3988374"/>
                    </a:lnTo>
                    <a:cubicBezTo>
                      <a:pt x="1308813" y="3992526"/>
                      <a:pt x="1299810" y="4004159"/>
                      <a:pt x="1294924" y="4019301"/>
                    </a:cubicBezTo>
                    <a:cubicBezTo>
                      <a:pt x="1290040" y="4034444"/>
                      <a:pt x="1290548" y="4049144"/>
                      <a:pt x="1295838" y="4058069"/>
                    </a:cubicBezTo>
                    <a:cubicBezTo>
                      <a:pt x="1295453" y="4058309"/>
                      <a:pt x="1295107" y="4058214"/>
                      <a:pt x="1294763" y="4058103"/>
                    </a:cubicBezTo>
                    <a:cubicBezTo>
                      <a:pt x="1283838" y="4054579"/>
                      <a:pt x="1280066" y="4035967"/>
                      <a:pt x="1286336" y="4016531"/>
                    </a:cubicBezTo>
                    <a:cubicBezTo>
                      <a:pt x="1291822" y="3999525"/>
                      <a:pt x="1303179" y="3987523"/>
                      <a:pt x="1313251" y="3987148"/>
                    </a:cubicBezTo>
                    <a:close/>
                    <a:moveTo>
                      <a:pt x="3532918" y="3983364"/>
                    </a:moveTo>
                    <a:cubicBezTo>
                      <a:pt x="3607711" y="3981292"/>
                      <a:pt x="3660181" y="4032040"/>
                      <a:pt x="3673694" y="4049729"/>
                    </a:cubicBezTo>
                    <a:cubicBezTo>
                      <a:pt x="3610509" y="3998550"/>
                      <a:pt x="3552770" y="4023142"/>
                      <a:pt x="3547705" y="4043065"/>
                    </a:cubicBezTo>
                    <a:cubicBezTo>
                      <a:pt x="3571194" y="4082044"/>
                      <a:pt x="3532878" y="4113653"/>
                      <a:pt x="3485802" y="4084565"/>
                    </a:cubicBezTo>
                    <a:cubicBezTo>
                      <a:pt x="3470506" y="4091194"/>
                      <a:pt x="3455590" y="4092313"/>
                      <a:pt x="3443263" y="4089899"/>
                    </a:cubicBezTo>
                    <a:cubicBezTo>
                      <a:pt x="3422718" y="4085874"/>
                      <a:pt x="3409364" y="4072034"/>
                      <a:pt x="3413424" y="4057527"/>
                    </a:cubicBezTo>
                    <a:cubicBezTo>
                      <a:pt x="3372461" y="4042521"/>
                      <a:pt x="3386640" y="3983401"/>
                      <a:pt x="3451300" y="4006222"/>
                    </a:cubicBezTo>
                    <a:cubicBezTo>
                      <a:pt x="3480575" y="3990614"/>
                      <a:pt x="3507987" y="3984054"/>
                      <a:pt x="3532918" y="3983364"/>
                    </a:cubicBezTo>
                    <a:close/>
                    <a:moveTo>
                      <a:pt x="1283486" y="3983360"/>
                    </a:moveTo>
                    <a:cubicBezTo>
                      <a:pt x="1285044" y="3983290"/>
                      <a:pt x="1286548" y="3983510"/>
                      <a:pt x="1287973" y="3984046"/>
                    </a:cubicBezTo>
                    <a:lnTo>
                      <a:pt x="1288818" y="3984847"/>
                    </a:lnTo>
                    <a:cubicBezTo>
                      <a:pt x="1278086" y="3989964"/>
                      <a:pt x="1267057" y="4004245"/>
                      <a:pt x="1260075" y="4022814"/>
                    </a:cubicBezTo>
                    <a:cubicBezTo>
                      <a:pt x="1253094" y="4041383"/>
                      <a:pt x="1251985" y="4059394"/>
                      <a:pt x="1256686" y="4070313"/>
                    </a:cubicBezTo>
                    <a:cubicBezTo>
                      <a:pt x="1256246" y="4070609"/>
                      <a:pt x="1255883" y="4070494"/>
                      <a:pt x="1255525" y="4070360"/>
                    </a:cubicBezTo>
                    <a:cubicBezTo>
                      <a:pt x="1244130" y="4066076"/>
                      <a:pt x="1242156" y="4043281"/>
                      <a:pt x="1251118" y="4019447"/>
                    </a:cubicBezTo>
                    <a:cubicBezTo>
                      <a:pt x="1258957" y="3998591"/>
                      <a:pt x="1272571" y="3983850"/>
                      <a:pt x="1283486" y="3983360"/>
                    </a:cubicBezTo>
                    <a:close/>
                    <a:moveTo>
                      <a:pt x="711168" y="3983058"/>
                    </a:moveTo>
                    <a:cubicBezTo>
                      <a:pt x="697194" y="3984291"/>
                      <a:pt x="684638" y="3993684"/>
                      <a:pt x="680060" y="4007875"/>
                    </a:cubicBezTo>
                    <a:cubicBezTo>
                      <a:pt x="677535" y="4015704"/>
                      <a:pt x="677834" y="4023768"/>
                      <a:pt x="680958" y="4030762"/>
                    </a:cubicBezTo>
                    <a:cubicBezTo>
                      <a:pt x="677290" y="4025813"/>
                      <a:pt x="671969" y="4022246"/>
                      <a:pt x="665713" y="4020229"/>
                    </a:cubicBezTo>
                    <a:cubicBezTo>
                      <a:pt x="646791" y="4014125"/>
                      <a:pt x="626504" y="4024516"/>
                      <a:pt x="620400" y="4043438"/>
                    </a:cubicBezTo>
                    <a:cubicBezTo>
                      <a:pt x="614297" y="4062359"/>
                      <a:pt x="624688" y="4082647"/>
                      <a:pt x="643609" y="4088750"/>
                    </a:cubicBezTo>
                    <a:cubicBezTo>
                      <a:pt x="649666" y="4090703"/>
                      <a:pt x="655859" y="4090967"/>
                      <a:pt x="661579" y="4089271"/>
                    </a:cubicBezTo>
                    <a:cubicBezTo>
                      <a:pt x="655576" y="4093039"/>
                      <a:pt x="651179" y="4099019"/>
                      <a:pt x="648848" y="4106243"/>
                    </a:cubicBezTo>
                    <a:cubicBezTo>
                      <a:pt x="642743" y="4125165"/>
                      <a:pt x="653135" y="4145452"/>
                      <a:pt x="672056" y="4151554"/>
                    </a:cubicBezTo>
                    <a:cubicBezTo>
                      <a:pt x="690979" y="4157659"/>
                      <a:pt x="711266" y="4147268"/>
                      <a:pt x="717370" y="4128346"/>
                    </a:cubicBezTo>
                    <a:cubicBezTo>
                      <a:pt x="719375" y="4122130"/>
                      <a:pt x="719599" y="4115766"/>
                      <a:pt x="717761" y="4109927"/>
                    </a:cubicBezTo>
                    <a:lnTo>
                      <a:pt x="729261" y="4116380"/>
                    </a:lnTo>
                    <a:cubicBezTo>
                      <a:pt x="748183" y="4122482"/>
                      <a:pt x="768470" y="4112092"/>
                      <a:pt x="774574" y="4093171"/>
                    </a:cubicBezTo>
                    <a:cubicBezTo>
                      <a:pt x="780678" y="4074248"/>
                      <a:pt x="770287" y="4053962"/>
                      <a:pt x="751365" y="4047857"/>
                    </a:cubicBezTo>
                    <a:cubicBezTo>
                      <a:pt x="746407" y="4046258"/>
                      <a:pt x="741357" y="4045792"/>
                      <a:pt x="736504" y="4046436"/>
                    </a:cubicBezTo>
                    <a:cubicBezTo>
                      <a:pt x="742203" y="4042704"/>
                      <a:pt x="746345" y="4036914"/>
                      <a:pt x="748582" y="4029980"/>
                    </a:cubicBezTo>
                    <a:cubicBezTo>
                      <a:pt x="754686" y="4011058"/>
                      <a:pt x="744295" y="3990770"/>
                      <a:pt x="725373" y="3984667"/>
                    </a:cubicBezTo>
                    <a:cubicBezTo>
                      <a:pt x="720643" y="3983141"/>
                      <a:pt x="715827" y="3982646"/>
                      <a:pt x="711168" y="3983058"/>
                    </a:cubicBezTo>
                    <a:close/>
                    <a:moveTo>
                      <a:pt x="2814473" y="3973333"/>
                    </a:moveTo>
                    <a:cubicBezTo>
                      <a:pt x="2822468" y="3972057"/>
                      <a:pt x="2832015" y="3973850"/>
                      <a:pt x="2841369" y="3978830"/>
                    </a:cubicBezTo>
                    <a:cubicBezTo>
                      <a:pt x="2852593" y="3984806"/>
                      <a:pt x="2863538" y="3995371"/>
                      <a:pt x="2871186" y="4010728"/>
                    </a:cubicBezTo>
                    <a:cubicBezTo>
                      <a:pt x="2927012" y="4017157"/>
                      <a:pt x="2936382" y="4068006"/>
                      <a:pt x="2892567" y="4084986"/>
                    </a:cubicBezTo>
                    <a:cubicBezTo>
                      <a:pt x="2883534" y="4104700"/>
                      <a:pt x="2912685" y="4162315"/>
                      <a:pt x="2995531" y="4160927"/>
                    </a:cubicBezTo>
                    <a:cubicBezTo>
                      <a:pt x="2966042" y="4168743"/>
                      <a:pt x="2844000" y="4180283"/>
                      <a:pt x="2793070" y="4053070"/>
                    </a:cubicBezTo>
                    <a:cubicBezTo>
                      <a:pt x="2727570" y="4030104"/>
                      <a:pt x="2755040" y="3972156"/>
                      <a:pt x="2796893" y="3986253"/>
                    </a:cubicBezTo>
                    <a:cubicBezTo>
                      <a:pt x="2800036" y="3978956"/>
                      <a:pt x="2806478" y="3974610"/>
                      <a:pt x="2814473" y="3973333"/>
                    </a:cubicBezTo>
                    <a:close/>
                    <a:moveTo>
                      <a:pt x="1311913" y="3967659"/>
                    </a:moveTo>
                    <a:cubicBezTo>
                      <a:pt x="1276739" y="3970766"/>
                      <a:pt x="1245136" y="3994407"/>
                      <a:pt x="1233614" y="4030126"/>
                    </a:cubicBezTo>
                    <a:cubicBezTo>
                      <a:pt x="1227258" y="4049832"/>
                      <a:pt x="1228009" y="4070126"/>
                      <a:pt x="1235874" y="4087729"/>
                    </a:cubicBezTo>
                    <a:cubicBezTo>
                      <a:pt x="1226642" y="4075275"/>
                      <a:pt x="1213245" y="4066295"/>
                      <a:pt x="1197502" y="4061217"/>
                    </a:cubicBezTo>
                    <a:cubicBezTo>
                      <a:pt x="1149875" y="4045854"/>
                      <a:pt x="1098813" y="4072008"/>
                      <a:pt x="1083450" y="4119633"/>
                    </a:cubicBezTo>
                    <a:cubicBezTo>
                      <a:pt x="1068088" y="4167259"/>
                      <a:pt x="1094242" y="4218321"/>
                      <a:pt x="1141868" y="4233684"/>
                    </a:cubicBezTo>
                    <a:cubicBezTo>
                      <a:pt x="1157109" y="4238600"/>
                      <a:pt x="1172703" y="4239265"/>
                      <a:pt x="1187097" y="4234997"/>
                    </a:cubicBezTo>
                    <a:cubicBezTo>
                      <a:pt x="1171985" y="4244479"/>
                      <a:pt x="1160918" y="4259532"/>
                      <a:pt x="1155052" y="4277715"/>
                    </a:cubicBezTo>
                    <a:cubicBezTo>
                      <a:pt x="1139690" y="4325340"/>
                      <a:pt x="1165843" y="4376401"/>
                      <a:pt x="1213469" y="4391764"/>
                    </a:cubicBezTo>
                    <a:cubicBezTo>
                      <a:pt x="1261095" y="4407127"/>
                      <a:pt x="1312157" y="4380973"/>
                      <a:pt x="1327519" y="4333348"/>
                    </a:cubicBezTo>
                    <a:cubicBezTo>
                      <a:pt x="1332566" y="4317702"/>
                      <a:pt x="1333132" y="4301684"/>
                      <a:pt x="1328507" y="4286987"/>
                    </a:cubicBezTo>
                    <a:lnTo>
                      <a:pt x="1357452" y="4303226"/>
                    </a:lnTo>
                    <a:cubicBezTo>
                      <a:pt x="1405078" y="4318589"/>
                      <a:pt x="1456140" y="4292435"/>
                      <a:pt x="1471503" y="4244809"/>
                    </a:cubicBezTo>
                    <a:cubicBezTo>
                      <a:pt x="1486865" y="4197184"/>
                      <a:pt x="1460711" y="4146122"/>
                      <a:pt x="1413086" y="4130759"/>
                    </a:cubicBezTo>
                    <a:cubicBezTo>
                      <a:pt x="1400607" y="4126734"/>
                      <a:pt x="1387894" y="4125559"/>
                      <a:pt x="1375681" y="4127186"/>
                    </a:cubicBezTo>
                    <a:cubicBezTo>
                      <a:pt x="1390025" y="4117787"/>
                      <a:pt x="1400450" y="4103216"/>
                      <a:pt x="1406081" y="4085759"/>
                    </a:cubicBezTo>
                    <a:cubicBezTo>
                      <a:pt x="1421445" y="4038135"/>
                      <a:pt x="1395291" y="3987073"/>
                      <a:pt x="1347664" y="3971710"/>
                    </a:cubicBezTo>
                    <a:cubicBezTo>
                      <a:pt x="1335759" y="3967869"/>
                      <a:pt x="1323637" y="3966623"/>
                      <a:pt x="1311913" y="3967659"/>
                    </a:cubicBezTo>
                    <a:close/>
                    <a:moveTo>
                      <a:pt x="569473" y="3947721"/>
                    </a:moveTo>
                    <a:cubicBezTo>
                      <a:pt x="578686" y="3946923"/>
                      <a:pt x="590344" y="3948670"/>
                      <a:pt x="602260" y="3953151"/>
                    </a:cubicBezTo>
                    <a:cubicBezTo>
                      <a:pt x="626096" y="3962111"/>
                      <a:pt x="641944" y="3978612"/>
                      <a:pt x="637662" y="3990006"/>
                    </a:cubicBezTo>
                    <a:lnTo>
                      <a:pt x="636861" y="3990851"/>
                    </a:lnTo>
                    <a:cubicBezTo>
                      <a:pt x="631744" y="3980121"/>
                      <a:pt x="617463" y="3969091"/>
                      <a:pt x="598894" y="3962109"/>
                    </a:cubicBezTo>
                    <a:cubicBezTo>
                      <a:pt x="580324" y="3955128"/>
                      <a:pt x="562313" y="3954018"/>
                      <a:pt x="551393" y="3958720"/>
                    </a:cubicBezTo>
                    <a:cubicBezTo>
                      <a:pt x="551098" y="3958280"/>
                      <a:pt x="551213" y="3957916"/>
                      <a:pt x="551348" y="3957558"/>
                    </a:cubicBezTo>
                    <a:cubicBezTo>
                      <a:pt x="553490" y="3951860"/>
                      <a:pt x="560259" y="3948519"/>
                      <a:pt x="569473" y="3947721"/>
                    </a:cubicBezTo>
                    <a:close/>
                    <a:moveTo>
                      <a:pt x="803543" y="3894619"/>
                    </a:moveTo>
                    <a:cubicBezTo>
                      <a:pt x="818565" y="3896576"/>
                      <a:pt x="828125" y="3918276"/>
                      <a:pt x="824894" y="3943088"/>
                    </a:cubicBezTo>
                    <a:cubicBezTo>
                      <a:pt x="821663" y="3967900"/>
                      <a:pt x="806866" y="3986428"/>
                      <a:pt x="791842" y="3984472"/>
                    </a:cubicBezTo>
                    <a:cubicBezTo>
                      <a:pt x="791370" y="3984411"/>
                      <a:pt x="790903" y="3984329"/>
                      <a:pt x="790577" y="3983859"/>
                    </a:cubicBezTo>
                    <a:cubicBezTo>
                      <a:pt x="801837" y="3976837"/>
                      <a:pt x="810566" y="3960881"/>
                      <a:pt x="813083" y="3941550"/>
                    </a:cubicBezTo>
                    <a:cubicBezTo>
                      <a:pt x="815601" y="3922219"/>
                      <a:pt x="811249" y="3904560"/>
                      <a:pt x="802162" y="3894888"/>
                    </a:cubicBezTo>
                    <a:close/>
                    <a:moveTo>
                      <a:pt x="785947" y="3885579"/>
                    </a:moveTo>
                    <a:cubicBezTo>
                      <a:pt x="796489" y="3888979"/>
                      <a:pt x="799953" y="3907493"/>
                      <a:pt x="793683" y="3926930"/>
                    </a:cubicBezTo>
                    <a:cubicBezTo>
                      <a:pt x="787413" y="3946366"/>
                      <a:pt x="773785" y="3959366"/>
                      <a:pt x="763241" y="3955965"/>
                    </a:cubicBezTo>
                    <a:cubicBezTo>
                      <a:pt x="762910" y="3955858"/>
                      <a:pt x="762586" y="3955736"/>
                      <a:pt x="762426" y="3955320"/>
                    </a:cubicBezTo>
                    <a:cubicBezTo>
                      <a:pt x="771674" y="3951084"/>
                      <a:pt x="780511" y="3939398"/>
                      <a:pt x="785395" y="3924256"/>
                    </a:cubicBezTo>
                    <a:cubicBezTo>
                      <a:pt x="790279" y="3909113"/>
                      <a:pt x="789936" y="3894467"/>
                      <a:pt x="784907" y="3885625"/>
                    </a:cubicBezTo>
                    <a:close/>
                    <a:moveTo>
                      <a:pt x="3268004" y="3875539"/>
                    </a:moveTo>
                    <a:cubicBezTo>
                      <a:pt x="3277588" y="3872388"/>
                      <a:pt x="3288734" y="3872180"/>
                      <a:pt x="3300949" y="3876177"/>
                    </a:cubicBezTo>
                    <a:lnTo>
                      <a:pt x="3321795" y="3883058"/>
                    </a:lnTo>
                    <a:cubicBezTo>
                      <a:pt x="3355635" y="3911885"/>
                      <a:pt x="3320813" y="3978547"/>
                      <a:pt x="3283182" y="3916145"/>
                    </a:cubicBezTo>
                    <a:cubicBezTo>
                      <a:pt x="3274414" y="3936711"/>
                      <a:pt x="3307799" y="3987592"/>
                      <a:pt x="3360724" y="3970354"/>
                    </a:cubicBezTo>
                    <a:cubicBezTo>
                      <a:pt x="3412152" y="3953604"/>
                      <a:pt x="3436407" y="3933857"/>
                      <a:pt x="3492308" y="3939342"/>
                    </a:cubicBezTo>
                    <a:lnTo>
                      <a:pt x="3522792" y="3949405"/>
                    </a:lnTo>
                    <a:cubicBezTo>
                      <a:pt x="3556119" y="3957173"/>
                      <a:pt x="3587974" y="3974424"/>
                      <a:pt x="3618541" y="3995019"/>
                    </a:cubicBezTo>
                    <a:cubicBezTo>
                      <a:pt x="3575488" y="3968763"/>
                      <a:pt x="3518527" y="3957252"/>
                      <a:pt x="3449235" y="3995605"/>
                    </a:cubicBezTo>
                    <a:cubicBezTo>
                      <a:pt x="3368665" y="3966967"/>
                      <a:pt x="3350340" y="4043014"/>
                      <a:pt x="3401377" y="4061860"/>
                    </a:cubicBezTo>
                    <a:cubicBezTo>
                      <a:pt x="3393021" y="4091727"/>
                      <a:pt x="3440396" y="4118947"/>
                      <a:pt x="3491551" y="4095833"/>
                    </a:cubicBezTo>
                    <a:cubicBezTo>
                      <a:pt x="3550085" y="4132698"/>
                      <a:pt x="3598291" y="4091724"/>
                      <a:pt x="3569335" y="4041920"/>
                    </a:cubicBezTo>
                    <a:cubicBezTo>
                      <a:pt x="3575869" y="4016289"/>
                      <a:pt x="3631552" y="4022295"/>
                      <a:pt x="3709990" y="4087357"/>
                    </a:cubicBezTo>
                    <a:cubicBezTo>
                      <a:pt x="3699793" y="4073579"/>
                      <a:pt x="3675089" y="4036138"/>
                      <a:pt x="3636748" y="4007949"/>
                    </a:cubicBezTo>
                    <a:cubicBezTo>
                      <a:pt x="3716881" y="4064679"/>
                      <a:pt x="3788634" y="4135601"/>
                      <a:pt x="3857061" y="4104327"/>
                    </a:cubicBezTo>
                    <a:cubicBezTo>
                      <a:pt x="3805337" y="4167946"/>
                      <a:pt x="3731892" y="4158564"/>
                      <a:pt x="3706284" y="4144538"/>
                    </a:cubicBezTo>
                    <a:lnTo>
                      <a:pt x="3692034" y="4110236"/>
                    </a:lnTo>
                    <a:cubicBezTo>
                      <a:pt x="3688987" y="4090758"/>
                      <a:pt x="3670203" y="4077015"/>
                      <a:pt x="3650080" y="4079542"/>
                    </a:cubicBezTo>
                    <a:cubicBezTo>
                      <a:pt x="3629957" y="4082069"/>
                      <a:pt x="3616114" y="4099909"/>
                      <a:pt x="3619161" y="4119387"/>
                    </a:cubicBezTo>
                    <a:lnTo>
                      <a:pt x="3619162" y="4119387"/>
                    </a:lnTo>
                    <a:cubicBezTo>
                      <a:pt x="3620708" y="4129273"/>
                      <a:pt x="3626309" y="4137682"/>
                      <a:pt x="3634091" y="4143222"/>
                    </a:cubicBezTo>
                    <a:cubicBezTo>
                      <a:pt x="3629274" y="4138958"/>
                      <a:pt x="3625872" y="4133145"/>
                      <a:pt x="3624827" y="4126471"/>
                    </a:cubicBezTo>
                    <a:cubicBezTo>
                      <a:pt x="3622441" y="4111215"/>
                      <a:pt x="3633283" y="4097243"/>
                      <a:pt x="3649044" y="4095264"/>
                    </a:cubicBezTo>
                    <a:cubicBezTo>
                      <a:pt x="3664805" y="4093284"/>
                      <a:pt x="3679517" y="4104048"/>
                      <a:pt x="3681904" y="4119304"/>
                    </a:cubicBezTo>
                    <a:lnTo>
                      <a:pt x="3685845" y="4144495"/>
                    </a:lnTo>
                    <a:lnTo>
                      <a:pt x="3684572" y="4144492"/>
                    </a:lnTo>
                    <a:cubicBezTo>
                      <a:pt x="3687713" y="4168685"/>
                      <a:pt x="3664816" y="4191637"/>
                      <a:pt x="3621879" y="4174806"/>
                    </a:cubicBezTo>
                    <a:cubicBezTo>
                      <a:pt x="3634886" y="4200734"/>
                      <a:pt x="3607646" y="4231914"/>
                      <a:pt x="3561688" y="4207301"/>
                    </a:cubicBezTo>
                    <a:cubicBezTo>
                      <a:pt x="3560228" y="4216326"/>
                      <a:pt x="3540998" y="4227884"/>
                      <a:pt x="3518645" y="4205825"/>
                    </a:cubicBezTo>
                    <a:lnTo>
                      <a:pt x="3512684" y="4174502"/>
                    </a:lnTo>
                    <a:cubicBezTo>
                      <a:pt x="3513549" y="4158206"/>
                      <a:pt x="3500543" y="4144036"/>
                      <a:pt x="3483635" y="4142853"/>
                    </a:cubicBezTo>
                    <a:cubicBezTo>
                      <a:pt x="3466727" y="4141671"/>
                      <a:pt x="3452318" y="4153923"/>
                      <a:pt x="3451452" y="4170220"/>
                    </a:cubicBezTo>
                    <a:cubicBezTo>
                      <a:pt x="3451013" y="4178491"/>
                      <a:pt x="3454147" y="4186215"/>
                      <a:pt x="3459561" y="4191961"/>
                    </a:cubicBezTo>
                    <a:cubicBezTo>
                      <a:pt x="3456354" y="4187727"/>
                      <a:pt x="3454572" y="4182462"/>
                      <a:pt x="3454868" y="4176879"/>
                    </a:cubicBezTo>
                    <a:cubicBezTo>
                      <a:pt x="3455546" y="4164115"/>
                      <a:pt x="3466831" y="4154519"/>
                      <a:pt x="3480075" y="4155445"/>
                    </a:cubicBezTo>
                    <a:cubicBezTo>
                      <a:pt x="3493318" y="4156371"/>
                      <a:pt x="3503504" y="4167469"/>
                      <a:pt x="3502826" y="4180233"/>
                    </a:cubicBezTo>
                    <a:lnTo>
                      <a:pt x="3503463" y="4203474"/>
                    </a:lnTo>
                    <a:cubicBezTo>
                      <a:pt x="3493095" y="4230087"/>
                      <a:pt x="3454512" y="4232922"/>
                      <a:pt x="3427852" y="4203063"/>
                    </a:cubicBezTo>
                    <a:cubicBezTo>
                      <a:pt x="3412794" y="4209819"/>
                      <a:pt x="3392182" y="4212807"/>
                      <a:pt x="3374909" y="4207226"/>
                    </a:cubicBezTo>
                    <a:cubicBezTo>
                      <a:pt x="3357636" y="4201645"/>
                      <a:pt x="3343701" y="4187496"/>
                      <a:pt x="3341996" y="4159978"/>
                    </a:cubicBezTo>
                    <a:cubicBezTo>
                      <a:pt x="3294697" y="4160800"/>
                      <a:pt x="3270106" y="4118768"/>
                      <a:pt x="3276085" y="4089651"/>
                    </a:cubicBezTo>
                    <a:cubicBezTo>
                      <a:pt x="3256772" y="4065951"/>
                      <a:pt x="3259467" y="4046844"/>
                      <a:pt x="3271194" y="4028746"/>
                    </a:cubicBezTo>
                    <a:lnTo>
                      <a:pt x="3269246" y="4027048"/>
                    </a:lnTo>
                    <a:lnTo>
                      <a:pt x="3285693" y="4016097"/>
                    </a:lnTo>
                    <a:cubicBezTo>
                      <a:pt x="3296988" y="4008576"/>
                      <a:pt x="3313028" y="4011959"/>
                      <a:pt x="3321519" y="4023651"/>
                    </a:cubicBezTo>
                    <a:cubicBezTo>
                      <a:pt x="3330012" y="4035344"/>
                      <a:pt x="3327740" y="4050919"/>
                      <a:pt x="3316446" y="4058439"/>
                    </a:cubicBezTo>
                    <a:cubicBezTo>
                      <a:pt x="3311505" y="4061728"/>
                      <a:pt x="3305657" y="4062932"/>
                      <a:pt x="3299930" y="4062266"/>
                    </a:cubicBezTo>
                    <a:cubicBezTo>
                      <a:pt x="3308315" y="4064147"/>
                      <a:pt x="3317195" y="4062860"/>
                      <a:pt x="3324514" y="4057986"/>
                    </a:cubicBezTo>
                    <a:cubicBezTo>
                      <a:pt x="3338934" y="4048385"/>
                      <a:pt x="3341834" y="4028500"/>
                      <a:pt x="3330992" y="4013571"/>
                    </a:cubicBezTo>
                    <a:cubicBezTo>
                      <a:pt x="3320149" y="3998642"/>
                      <a:pt x="3299670" y="3994324"/>
                      <a:pt x="3285250" y="4003925"/>
                    </a:cubicBezTo>
                    <a:lnTo>
                      <a:pt x="3261093" y="4020010"/>
                    </a:lnTo>
                    <a:cubicBezTo>
                      <a:pt x="3203388" y="4013916"/>
                      <a:pt x="3213534" y="3964162"/>
                      <a:pt x="3237261" y="3949392"/>
                    </a:cubicBezTo>
                    <a:cubicBezTo>
                      <a:pt x="3224563" y="3920944"/>
                      <a:pt x="3239252" y="3884993"/>
                      <a:pt x="3268004" y="3875539"/>
                    </a:cubicBezTo>
                    <a:close/>
                    <a:moveTo>
                      <a:pt x="765051" y="3873521"/>
                    </a:moveTo>
                    <a:cubicBezTo>
                      <a:pt x="765840" y="3883069"/>
                      <a:pt x="763710" y="3897341"/>
                      <a:pt x="758790" y="3912591"/>
                    </a:cubicBezTo>
                    <a:cubicBezTo>
                      <a:pt x="753863" y="3927867"/>
                      <a:pt x="747238" y="3940710"/>
                      <a:pt x="740938" y="3948041"/>
                    </a:cubicBezTo>
                    <a:cubicBezTo>
                      <a:pt x="766038" y="3957959"/>
                      <a:pt x="779341" y="3985854"/>
                      <a:pt x="770923" y="4011951"/>
                    </a:cubicBezTo>
                    <a:cubicBezTo>
                      <a:pt x="767691" y="4021969"/>
                      <a:pt x="761706" y="4030333"/>
                      <a:pt x="753474" y="4035728"/>
                    </a:cubicBezTo>
                    <a:cubicBezTo>
                      <a:pt x="760483" y="4034794"/>
                      <a:pt x="767780" y="4035468"/>
                      <a:pt x="774943" y="4037779"/>
                    </a:cubicBezTo>
                    <a:cubicBezTo>
                      <a:pt x="802278" y="4046597"/>
                      <a:pt x="817289" y="4075904"/>
                      <a:pt x="808472" y="4103240"/>
                    </a:cubicBezTo>
                    <a:cubicBezTo>
                      <a:pt x="801866" y="4123719"/>
                      <a:pt x="783761" y="4137281"/>
                      <a:pt x="763599" y="4139082"/>
                    </a:cubicBezTo>
                    <a:cubicBezTo>
                      <a:pt x="768541" y="4151306"/>
                      <a:pt x="782547" y="4162613"/>
                      <a:pt x="800908" y="4168535"/>
                    </a:cubicBezTo>
                    <a:cubicBezTo>
                      <a:pt x="819460" y="4174520"/>
                      <a:pt x="837616" y="4173447"/>
                      <a:pt x="848778" y="4166267"/>
                    </a:cubicBezTo>
                    <a:lnTo>
                      <a:pt x="848790" y="4167673"/>
                    </a:lnTo>
                    <a:cubicBezTo>
                      <a:pt x="844139" y="4182092"/>
                      <a:pt x="821064" y="4187552"/>
                      <a:pt x="797251" y="4179870"/>
                    </a:cubicBezTo>
                    <a:cubicBezTo>
                      <a:pt x="773438" y="4172190"/>
                      <a:pt x="757904" y="4154274"/>
                      <a:pt x="762554" y="4139856"/>
                    </a:cubicBezTo>
                    <a:cubicBezTo>
                      <a:pt x="762657" y="4139536"/>
                      <a:pt x="762770" y="4139222"/>
                      <a:pt x="763118" y="4139090"/>
                    </a:cubicBezTo>
                    <a:cubicBezTo>
                      <a:pt x="756519" y="4139659"/>
                      <a:pt x="749706" y="4138929"/>
                      <a:pt x="743011" y="4136770"/>
                    </a:cubicBezTo>
                    <a:lnTo>
                      <a:pt x="726397" y="4127449"/>
                    </a:lnTo>
                    <a:cubicBezTo>
                      <a:pt x="729052" y="4135884"/>
                      <a:pt x="728726" y="4145078"/>
                      <a:pt x="725830" y="4154058"/>
                    </a:cubicBezTo>
                    <a:cubicBezTo>
                      <a:pt x="724064" y="4159533"/>
                      <a:pt x="721476" y="4164514"/>
                      <a:pt x="718051" y="4168764"/>
                    </a:cubicBezTo>
                    <a:cubicBezTo>
                      <a:pt x="731789" y="4172315"/>
                      <a:pt x="740213" y="4193035"/>
                      <a:pt x="737151" y="4216550"/>
                    </a:cubicBezTo>
                    <a:cubicBezTo>
                      <a:pt x="733920" y="4241362"/>
                      <a:pt x="719123" y="4259890"/>
                      <a:pt x="704101" y="4257934"/>
                    </a:cubicBezTo>
                    <a:cubicBezTo>
                      <a:pt x="703627" y="4257873"/>
                      <a:pt x="703161" y="4257792"/>
                      <a:pt x="702835" y="4257321"/>
                    </a:cubicBezTo>
                    <a:cubicBezTo>
                      <a:pt x="714094" y="4250299"/>
                      <a:pt x="722824" y="4234343"/>
                      <a:pt x="725341" y="4215012"/>
                    </a:cubicBezTo>
                    <a:cubicBezTo>
                      <a:pt x="727646" y="4197317"/>
                      <a:pt x="724194" y="4181024"/>
                      <a:pt x="716350" y="4171182"/>
                    </a:cubicBezTo>
                    <a:cubicBezTo>
                      <a:pt x="709506" y="4179604"/>
                      <a:pt x="700151" y="4185547"/>
                      <a:pt x="689780" y="4188246"/>
                    </a:cubicBezTo>
                    <a:cubicBezTo>
                      <a:pt x="699735" y="4192107"/>
                      <a:pt x="702822" y="4210108"/>
                      <a:pt x="696736" y="4228980"/>
                    </a:cubicBezTo>
                    <a:cubicBezTo>
                      <a:pt x="690466" y="4248416"/>
                      <a:pt x="676837" y="4261416"/>
                      <a:pt x="666295" y="4258015"/>
                    </a:cubicBezTo>
                    <a:cubicBezTo>
                      <a:pt x="665963" y="4257907"/>
                      <a:pt x="665639" y="4257786"/>
                      <a:pt x="665478" y="4257370"/>
                    </a:cubicBezTo>
                    <a:cubicBezTo>
                      <a:pt x="674726" y="4253134"/>
                      <a:pt x="683563" y="4241449"/>
                      <a:pt x="688447" y="4226306"/>
                    </a:cubicBezTo>
                    <a:cubicBezTo>
                      <a:pt x="693188" y="4211609"/>
                      <a:pt x="693004" y="4197379"/>
                      <a:pt x="688281" y="4188527"/>
                    </a:cubicBezTo>
                    <a:cubicBezTo>
                      <a:pt x="679380" y="4190834"/>
                      <a:pt x="669758" y="4190616"/>
                      <a:pt x="660369" y="4187586"/>
                    </a:cubicBezTo>
                    <a:cubicBezTo>
                      <a:pt x="652135" y="4184931"/>
                      <a:pt x="645019" y="4180416"/>
                      <a:pt x="639504" y="4174489"/>
                    </a:cubicBezTo>
                    <a:cubicBezTo>
                      <a:pt x="630869" y="4179254"/>
                      <a:pt x="623071" y="4190085"/>
                      <a:pt x="618649" y="4203795"/>
                    </a:cubicBezTo>
                    <a:cubicBezTo>
                      <a:pt x="613765" y="4218937"/>
                      <a:pt x="614274" y="4233637"/>
                      <a:pt x="619563" y="4242562"/>
                    </a:cubicBezTo>
                    <a:cubicBezTo>
                      <a:pt x="619178" y="4242802"/>
                      <a:pt x="618832" y="4242708"/>
                      <a:pt x="618489" y="4242597"/>
                    </a:cubicBezTo>
                    <a:cubicBezTo>
                      <a:pt x="607564" y="4239073"/>
                      <a:pt x="603791" y="4220460"/>
                      <a:pt x="610061" y="4201024"/>
                    </a:cubicBezTo>
                    <a:cubicBezTo>
                      <a:pt x="615520" y="4184100"/>
                      <a:pt x="626795" y="4172132"/>
                      <a:pt x="636832" y="4171686"/>
                    </a:cubicBezTo>
                    <a:cubicBezTo>
                      <a:pt x="625451" y="4158520"/>
                      <a:pt x="621105" y="4139906"/>
                      <a:pt x="626839" y="4122126"/>
                    </a:cubicBezTo>
                    <a:cubicBezTo>
                      <a:pt x="630206" y="4111689"/>
                      <a:pt x="636560" y="4103051"/>
                      <a:pt x="645233" y="4097608"/>
                    </a:cubicBezTo>
                    <a:cubicBezTo>
                      <a:pt x="636970" y="4100058"/>
                      <a:pt x="628021" y="4099678"/>
                      <a:pt x="619272" y="4096854"/>
                    </a:cubicBezTo>
                    <a:cubicBezTo>
                      <a:pt x="614940" y="4095457"/>
                      <a:pt x="610916" y="4093544"/>
                      <a:pt x="607356" y="4091038"/>
                    </a:cubicBezTo>
                    <a:cubicBezTo>
                      <a:pt x="601167" y="4102427"/>
                      <a:pt x="582247" y="4108996"/>
                      <a:pt x="561058" y="4106237"/>
                    </a:cubicBezTo>
                    <a:cubicBezTo>
                      <a:pt x="536245" y="4103006"/>
                      <a:pt x="517716" y="4088209"/>
                      <a:pt x="519673" y="4073185"/>
                    </a:cubicBezTo>
                    <a:cubicBezTo>
                      <a:pt x="519734" y="4072713"/>
                      <a:pt x="519815" y="4072247"/>
                      <a:pt x="520287" y="4071919"/>
                    </a:cubicBezTo>
                    <a:cubicBezTo>
                      <a:pt x="527308" y="4083179"/>
                      <a:pt x="543265" y="4091909"/>
                      <a:pt x="562595" y="4094427"/>
                    </a:cubicBezTo>
                    <a:cubicBezTo>
                      <a:pt x="578291" y="4096471"/>
                      <a:pt x="592885" y="4093985"/>
                      <a:pt x="602852" y="4087868"/>
                    </a:cubicBezTo>
                    <a:cubicBezTo>
                      <a:pt x="594735" y="4081578"/>
                      <a:pt x="588857" y="4072954"/>
                      <a:pt x="585868" y="4063299"/>
                    </a:cubicBezTo>
                    <a:cubicBezTo>
                      <a:pt x="578997" y="4069632"/>
                      <a:pt x="564110" y="4070809"/>
                      <a:pt x="548638" y="4065817"/>
                    </a:cubicBezTo>
                    <a:cubicBezTo>
                      <a:pt x="529202" y="4059548"/>
                      <a:pt x="516202" y="4045918"/>
                      <a:pt x="519603" y="4035377"/>
                    </a:cubicBezTo>
                    <a:cubicBezTo>
                      <a:pt x="519710" y="4035045"/>
                      <a:pt x="519832" y="4034721"/>
                      <a:pt x="520248" y="4034560"/>
                    </a:cubicBezTo>
                    <a:cubicBezTo>
                      <a:pt x="524484" y="4043807"/>
                      <a:pt x="536169" y="4052645"/>
                      <a:pt x="551312" y="4057528"/>
                    </a:cubicBezTo>
                    <a:cubicBezTo>
                      <a:pt x="563817" y="4061563"/>
                      <a:pt x="575983" y="4062032"/>
                      <a:pt x="584747" y="4059004"/>
                    </a:cubicBezTo>
                    <a:cubicBezTo>
                      <a:pt x="582608" y="4050647"/>
                      <a:pt x="582729" y="4041658"/>
                      <a:pt x="585426" y="4032870"/>
                    </a:cubicBezTo>
                    <a:cubicBezTo>
                      <a:pt x="576037" y="4033152"/>
                      <a:pt x="563199" y="4030984"/>
                      <a:pt x="549580" y="4026592"/>
                    </a:cubicBezTo>
                    <a:cubicBezTo>
                      <a:pt x="533659" y="4021456"/>
                      <a:pt x="520381" y="4014475"/>
                      <a:pt x="513170" y="4008012"/>
                    </a:cubicBezTo>
                    <a:cubicBezTo>
                      <a:pt x="515558" y="4007815"/>
                      <a:pt x="518240" y="4007800"/>
                      <a:pt x="521159" y="4007965"/>
                    </a:cubicBezTo>
                    <a:cubicBezTo>
                      <a:pt x="529917" y="4008462"/>
                      <a:pt x="540804" y="4010582"/>
                      <a:pt x="552241" y="4014271"/>
                    </a:cubicBezTo>
                    <a:cubicBezTo>
                      <a:pt x="566423" y="4018847"/>
                      <a:pt x="578511" y="4024887"/>
                      <a:pt x="585986" y="4030837"/>
                    </a:cubicBezTo>
                    <a:cubicBezTo>
                      <a:pt x="589150" y="4021218"/>
                      <a:pt x="594908" y="4013169"/>
                      <a:pt x="602277" y="4007253"/>
                    </a:cubicBezTo>
                    <a:cubicBezTo>
                      <a:pt x="597198" y="3999131"/>
                      <a:pt x="586800" y="3991921"/>
                      <a:pt x="573825" y="3987736"/>
                    </a:cubicBezTo>
                    <a:cubicBezTo>
                      <a:pt x="558682" y="3982850"/>
                      <a:pt x="543980" y="3983360"/>
                      <a:pt x="535057" y="3988649"/>
                    </a:cubicBezTo>
                    <a:cubicBezTo>
                      <a:pt x="534816" y="3988265"/>
                      <a:pt x="534910" y="3987919"/>
                      <a:pt x="535022" y="3987574"/>
                    </a:cubicBezTo>
                    <a:cubicBezTo>
                      <a:pt x="536783" y="3982113"/>
                      <a:pt x="542318" y="3978438"/>
                      <a:pt x="549841" y="3976913"/>
                    </a:cubicBezTo>
                    <a:cubicBezTo>
                      <a:pt x="553603" y="3976151"/>
                      <a:pt x="557862" y="3975925"/>
                      <a:pt x="562395" y="3976282"/>
                    </a:cubicBezTo>
                    <a:cubicBezTo>
                      <a:pt x="566929" y="3976639"/>
                      <a:pt x="571736" y="3977579"/>
                      <a:pt x="576595" y="3979146"/>
                    </a:cubicBezTo>
                    <a:cubicBezTo>
                      <a:pt x="592874" y="3984397"/>
                      <a:pt x="604567" y="3995029"/>
                      <a:pt x="605729" y="4004781"/>
                    </a:cubicBezTo>
                    <a:cubicBezTo>
                      <a:pt x="618469" y="3995716"/>
                      <a:pt x="635176" y="3992693"/>
                      <a:pt x="651204" y="3997864"/>
                    </a:cubicBezTo>
                    <a:cubicBezTo>
                      <a:pt x="660241" y="4000779"/>
                      <a:pt x="667930" y="4005933"/>
                      <a:pt x="673230" y="4013082"/>
                    </a:cubicBezTo>
                    <a:cubicBezTo>
                      <a:pt x="668714" y="4002977"/>
                      <a:pt x="668284" y="3991330"/>
                      <a:pt x="671933" y="3980019"/>
                    </a:cubicBezTo>
                    <a:cubicBezTo>
                      <a:pt x="678546" y="3959518"/>
                      <a:pt x="696684" y="3945948"/>
                      <a:pt x="716873" y="3944165"/>
                    </a:cubicBezTo>
                    <a:cubicBezTo>
                      <a:pt x="723602" y="3943570"/>
                      <a:pt x="730559" y="3944285"/>
                      <a:pt x="737393" y="3946490"/>
                    </a:cubicBezTo>
                    <a:lnTo>
                      <a:pt x="740205" y="3947721"/>
                    </a:lnTo>
                    <a:cubicBezTo>
                      <a:pt x="739615" y="3938205"/>
                      <a:pt x="741767" y="3924515"/>
                      <a:pt x="746471" y="3909931"/>
                    </a:cubicBezTo>
                    <a:cubicBezTo>
                      <a:pt x="751606" y="3894010"/>
                      <a:pt x="758589" y="3880731"/>
                      <a:pt x="765051" y="3873521"/>
                    </a:cubicBezTo>
                    <a:close/>
                    <a:moveTo>
                      <a:pt x="733935" y="3869590"/>
                    </a:moveTo>
                    <a:cubicBezTo>
                      <a:pt x="735374" y="3869537"/>
                      <a:pt x="736787" y="3869721"/>
                      <a:pt x="738151" y="3870161"/>
                    </a:cubicBezTo>
                    <a:lnTo>
                      <a:pt x="739002" y="3870816"/>
                    </a:lnTo>
                    <a:cubicBezTo>
                      <a:pt x="729497" y="3874968"/>
                      <a:pt x="720494" y="3886601"/>
                      <a:pt x="715608" y="3901742"/>
                    </a:cubicBezTo>
                    <a:cubicBezTo>
                      <a:pt x="710723" y="3916886"/>
                      <a:pt x="711232" y="3931586"/>
                      <a:pt x="716522" y="3940511"/>
                    </a:cubicBezTo>
                    <a:cubicBezTo>
                      <a:pt x="716137" y="3940751"/>
                      <a:pt x="715792" y="3940657"/>
                      <a:pt x="715447" y="3940546"/>
                    </a:cubicBezTo>
                    <a:cubicBezTo>
                      <a:pt x="704522" y="3937022"/>
                      <a:pt x="700750" y="3918409"/>
                      <a:pt x="707020" y="3898973"/>
                    </a:cubicBezTo>
                    <a:cubicBezTo>
                      <a:pt x="712506" y="3881967"/>
                      <a:pt x="723863" y="3869965"/>
                      <a:pt x="733935" y="3869590"/>
                    </a:cubicBezTo>
                    <a:close/>
                    <a:moveTo>
                      <a:pt x="704170" y="3865802"/>
                    </a:moveTo>
                    <a:cubicBezTo>
                      <a:pt x="705728" y="3865732"/>
                      <a:pt x="707232" y="3865953"/>
                      <a:pt x="708657" y="3866488"/>
                    </a:cubicBezTo>
                    <a:lnTo>
                      <a:pt x="709502" y="3867289"/>
                    </a:lnTo>
                    <a:cubicBezTo>
                      <a:pt x="698771" y="3872406"/>
                      <a:pt x="687741" y="3886687"/>
                      <a:pt x="680760" y="3905256"/>
                    </a:cubicBezTo>
                    <a:cubicBezTo>
                      <a:pt x="673778" y="3923825"/>
                      <a:pt x="672669" y="3941836"/>
                      <a:pt x="677370" y="3952755"/>
                    </a:cubicBezTo>
                    <a:cubicBezTo>
                      <a:pt x="676930" y="3953051"/>
                      <a:pt x="676567" y="3952936"/>
                      <a:pt x="676208" y="3952802"/>
                    </a:cubicBezTo>
                    <a:cubicBezTo>
                      <a:pt x="664813" y="3948518"/>
                      <a:pt x="662841" y="3925723"/>
                      <a:pt x="671802" y="3901889"/>
                    </a:cubicBezTo>
                    <a:cubicBezTo>
                      <a:pt x="679641" y="3881033"/>
                      <a:pt x="693255" y="3866292"/>
                      <a:pt x="704170" y="3865802"/>
                    </a:cubicBezTo>
                    <a:close/>
                    <a:moveTo>
                      <a:pt x="732597" y="3850101"/>
                    </a:moveTo>
                    <a:cubicBezTo>
                      <a:pt x="697423" y="3853208"/>
                      <a:pt x="665820" y="3876849"/>
                      <a:pt x="654298" y="3912568"/>
                    </a:cubicBezTo>
                    <a:cubicBezTo>
                      <a:pt x="647942" y="3932274"/>
                      <a:pt x="648693" y="3952568"/>
                      <a:pt x="656559" y="3970171"/>
                    </a:cubicBezTo>
                    <a:cubicBezTo>
                      <a:pt x="647326" y="3957717"/>
                      <a:pt x="633930" y="3948737"/>
                      <a:pt x="618186" y="3943659"/>
                    </a:cubicBezTo>
                    <a:cubicBezTo>
                      <a:pt x="570559" y="3928296"/>
                      <a:pt x="519497" y="3954450"/>
                      <a:pt x="504134" y="4002075"/>
                    </a:cubicBezTo>
                    <a:cubicBezTo>
                      <a:pt x="488772" y="4049701"/>
                      <a:pt x="514926" y="4100763"/>
                      <a:pt x="562552" y="4116126"/>
                    </a:cubicBezTo>
                    <a:cubicBezTo>
                      <a:pt x="577793" y="4121042"/>
                      <a:pt x="593387" y="4121707"/>
                      <a:pt x="607781" y="4117439"/>
                    </a:cubicBezTo>
                    <a:cubicBezTo>
                      <a:pt x="592669" y="4126921"/>
                      <a:pt x="581601" y="4141974"/>
                      <a:pt x="575737" y="4160156"/>
                    </a:cubicBezTo>
                    <a:cubicBezTo>
                      <a:pt x="560373" y="4207782"/>
                      <a:pt x="586527" y="4258843"/>
                      <a:pt x="634153" y="4274206"/>
                    </a:cubicBezTo>
                    <a:cubicBezTo>
                      <a:pt x="681779" y="4289569"/>
                      <a:pt x="732841" y="4263415"/>
                      <a:pt x="748203" y="4215790"/>
                    </a:cubicBezTo>
                    <a:cubicBezTo>
                      <a:pt x="753250" y="4200144"/>
                      <a:pt x="753816" y="4184125"/>
                      <a:pt x="749191" y="4169430"/>
                    </a:cubicBezTo>
                    <a:lnTo>
                      <a:pt x="778136" y="4185668"/>
                    </a:lnTo>
                    <a:cubicBezTo>
                      <a:pt x="825762" y="4201031"/>
                      <a:pt x="876824" y="4174877"/>
                      <a:pt x="892187" y="4127251"/>
                    </a:cubicBezTo>
                    <a:cubicBezTo>
                      <a:pt x="907549" y="4079626"/>
                      <a:pt x="881395" y="4028564"/>
                      <a:pt x="833770" y="4013201"/>
                    </a:cubicBezTo>
                    <a:cubicBezTo>
                      <a:pt x="821291" y="4009176"/>
                      <a:pt x="808578" y="4008001"/>
                      <a:pt x="796365" y="4009628"/>
                    </a:cubicBezTo>
                    <a:cubicBezTo>
                      <a:pt x="810709" y="4000229"/>
                      <a:pt x="821134" y="3985658"/>
                      <a:pt x="826765" y="3968202"/>
                    </a:cubicBezTo>
                    <a:cubicBezTo>
                      <a:pt x="842129" y="3920577"/>
                      <a:pt x="815975" y="3869515"/>
                      <a:pt x="768349" y="3854151"/>
                    </a:cubicBezTo>
                    <a:cubicBezTo>
                      <a:pt x="756443" y="3850311"/>
                      <a:pt x="744321" y="3849065"/>
                      <a:pt x="732597" y="3850101"/>
                    </a:cubicBezTo>
                    <a:close/>
                    <a:moveTo>
                      <a:pt x="2836912" y="3836127"/>
                    </a:moveTo>
                    <a:cubicBezTo>
                      <a:pt x="2846503" y="3833580"/>
                      <a:pt x="2855828" y="3834554"/>
                      <a:pt x="2864408" y="3837834"/>
                    </a:cubicBezTo>
                    <a:cubicBezTo>
                      <a:pt x="2881570" y="3844394"/>
                      <a:pt x="2895754" y="3860183"/>
                      <a:pt x="2903133" y="3875491"/>
                    </a:cubicBezTo>
                    <a:cubicBezTo>
                      <a:pt x="2943481" y="3868086"/>
                      <a:pt x="2971832" y="3895366"/>
                      <a:pt x="2962586" y="3924027"/>
                    </a:cubicBezTo>
                    <a:lnTo>
                      <a:pt x="2946925" y="3942793"/>
                    </a:lnTo>
                    <a:cubicBezTo>
                      <a:pt x="2939128" y="3953763"/>
                      <a:pt x="2923915" y="3956337"/>
                      <a:pt x="2912945" y="3948540"/>
                    </a:cubicBezTo>
                    <a:cubicBezTo>
                      <a:pt x="2901974" y="3940744"/>
                      <a:pt x="2899401" y="3925530"/>
                      <a:pt x="2907198" y="3914560"/>
                    </a:cubicBezTo>
                    <a:cubicBezTo>
                      <a:pt x="2910608" y="3909761"/>
                      <a:pt x="2915438" y="3906570"/>
                      <a:pt x="2920710" y="3905149"/>
                    </a:cubicBezTo>
                    <a:cubicBezTo>
                      <a:pt x="2912723" y="3906390"/>
                      <a:pt x="2905232" y="3910738"/>
                      <a:pt x="2900180" y="3917846"/>
                    </a:cubicBezTo>
                    <a:cubicBezTo>
                      <a:pt x="2890225" y="3931853"/>
                      <a:pt x="2893511" y="3951277"/>
                      <a:pt x="2907517" y="3961231"/>
                    </a:cubicBezTo>
                    <a:cubicBezTo>
                      <a:pt x="2921523" y="3971185"/>
                      <a:pt x="2940948" y="3967900"/>
                      <a:pt x="2950902" y="3953894"/>
                    </a:cubicBezTo>
                    <a:lnTo>
                      <a:pt x="2976003" y="3931901"/>
                    </a:lnTo>
                    <a:cubicBezTo>
                      <a:pt x="3007890" y="3928148"/>
                      <a:pt x="3015403" y="3950116"/>
                      <a:pt x="3010657" y="3958507"/>
                    </a:cubicBezTo>
                    <a:cubicBezTo>
                      <a:pt x="3062689" y="3967905"/>
                      <a:pt x="3063669" y="4011242"/>
                      <a:pt x="3036573" y="4024228"/>
                    </a:cubicBezTo>
                    <a:cubicBezTo>
                      <a:pt x="3081161" y="4038095"/>
                      <a:pt x="3084110" y="4071834"/>
                      <a:pt x="3065868" y="4089766"/>
                    </a:cubicBezTo>
                    <a:lnTo>
                      <a:pt x="3066866" y="4090587"/>
                    </a:lnTo>
                    <a:lnTo>
                      <a:pt x="3047347" y="4108825"/>
                    </a:lnTo>
                    <a:cubicBezTo>
                      <a:pt x="3035526" y="4119871"/>
                      <a:pt x="3016989" y="4119242"/>
                      <a:pt x="3005943" y="4107421"/>
                    </a:cubicBezTo>
                    <a:cubicBezTo>
                      <a:pt x="2994897" y="4095600"/>
                      <a:pt x="2995526" y="4077063"/>
                      <a:pt x="3007347" y="4066017"/>
                    </a:cubicBezTo>
                    <a:cubicBezTo>
                      <a:pt x="3012518" y="4061185"/>
                      <a:pt x="3018974" y="4058587"/>
                      <a:pt x="3025526" y="4058183"/>
                    </a:cubicBezTo>
                    <a:cubicBezTo>
                      <a:pt x="3015820" y="4057724"/>
                      <a:pt x="3005951" y="4061042"/>
                      <a:pt x="2998291" y="4068200"/>
                    </a:cubicBezTo>
                    <a:lnTo>
                      <a:pt x="2998290" y="4068200"/>
                    </a:lnTo>
                    <a:cubicBezTo>
                      <a:pt x="2983198" y="4082303"/>
                      <a:pt x="2982395" y="4105970"/>
                      <a:pt x="2996498" y="4121063"/>
                    </a:cubicBezTo>
                    <a:cubicBezTo>
                      <a:pt x="3010601" y="4136156"/>
                      <a:pt x="3034268" y="4136959"/>
                      <a:pt x="3049361" y="4122856"/>
                    </a:cubicBezTo>
                    <a:lnTo>
                      <a:pt x="3082893" y="4103763"/>
                    </a:lnTo>
                    <a:cubicBezTo>
                      <a:pt x="3112088" y="4108743"/>
                      <a:pt x="3175698" y="4148477"/>
                      <a:pt x="3174681" y="4234406"/>
                    </a:cubicBezTo>
                    <a:cubicBezTo>
                      <a:pt x="3141522" y="4164369"/>
                      <a:pt x="3039089" y="4176508"/>
                      <a:pt x="2939355" y="4171520"/>
                    </a:cubicBezTo>
                    <a:cubicBezTo>
                      <a:pt x="2987757" y="4173044"/>
                      <a:pt x="3031520" y="4158119"/>
                      <a:pt x="3048490" y="4153342"/>
                    </a:cubicBezTo>
                    <a:cubicBezTo>
                      <a:pt x="2944648" y="4156324"/>
                      <a:pt x="2897144" y="4125286"/>
                      <a:pt x="2908751" y="4099913"/>
                    </a:cubicBezTo>
                    <a:cubicBezTo>
                      <a:pt x="2963907" y="4077535"/>
                      <a:pt x="2952905" y="4012565"/>
                      <a:pt x="2883038" y="4005147"/>
                    </a:cubicBezTo>
                    <a:cubicBezTo>
                      <a:pt x="2858075" y="3953008"/>
                      <a:pt x="2803235" y="3944845"/>
                      <a:pt x="2790291" y="3974891"/>
                    </a:cubicBezTo>
                    <a:cubicBezTo>
                      <a:pt x="2738047" y="3957451"/>
                      <a:pt x="2702778" y="4032045"/>
                      <a:pt x="2784528" y="4060496"/>
                    </a:cubicBezTo>
                    <a:cubicBezTo>
                      <a:pt x="2813744" y="4136934"/>
                      <a:pt x="2865841" y="4164255"/>
                      <a:pt x="2916668" y="4170421"/>
                    </a:cubicBezTo>
                    <a:cubicBezTo>
                      <a:pt x="2879307" y="4167656"/>
                      <a:pt x="2843118" y="4161299"/>
                      <a:pt x="2811963" y="4146165"/>
                    </a:cubicBezTo>
                    <a:lnTo>
                      <a:pt x="2781538" y="4134763"/>
                    </a:lnTo>
                    <a:cubicBezTo>
                      <a:pt x="2734203" y="4103155"/>
                      <a:pt x="2728100" y="4071182"/>
                      <a:pt x="2698773" y="4024118"/>
                    </a:cubicBezTo>
                    <a:cubicBezTo>
                      <a:pt x="2668592" y="3975683"/>
                      <a:pt x="2609265" y="3996086"/>
                      <a:pt x="2602712" y="4018724"/>
                    </a:cubicBezTo>
                    <a:cubicBezTo>
                      <a:pt x="2672877" y="3991558"/>
                      <a:pt x="2656645" y="4069073"/>
                      <a:pt x="2611350" y="4070985"/>
                    </a:cubicBezTo>
                    <a:lnTo>
                      <a:pt x="2590544" y="4063188"/>
                    </a:lnTo>
                    <a:cubicBezTo>
                      <a:pt x="2541869" y="4044795"/>
                      <a:pt x="2550459" y="3981960"/>
                      <a:pt x="2588457" y="3961607"/>
                    </a:cubicBezTo>
                    <a:cubicBezTo>
                      <a:pt x="2579520" y="3934082"/>
                      <a:pt x="2604037" y="3886469"/>
                      <a:pt x="2653182" y="3918742"/>
                    </a:cubicBezTo>
                    <a:lnTo>
                      <a:pt x="2661597" y="3947630"/>
                    </a:lnTo>
                    <a:cubicBezTo>
                      <a:pt x="2666620" y="3964873"/>
                      <a:pt x="2685468" y="3974548"/>
                      <a:pt x="2703694" y="3969238"/>
                    </a:cubicBezTo>
                    <a:cubicBezTo>
                      <a:pt x="2721920" y="3963928"/>
                      <a:pt x="2732623" y="3945645"/>
                      <a:pt x="2727600" y="3928402"/>
                    </a:cubicBezTo>
                    <a:cubicBezTo>
                      <a:pt x="2725050" y="3919650"/>
                      <a:pt x="2718939" y="3912848"/>
                      <a:pt x="2711148" y="3908979"/>
                    </a:cubicBezTo>
                    <a:cubicBezTo>
                      <a:pt x="2716065" y="3912132"/>
                      <a:pt x="2719858" y="3916905"/>
                      <a:pt x="2721579" y="3922813"/>
                    </a:cubicBezTo>
                    <a:cubicBezTo>
                      <a:pt x="2725514" y="3936319"/>
                      <a:pt x="2717131" y="3950639"/>
                      <a:pt x="2702856" y="3954797"/>
                    </a:cubicBezTo>
                    <a:cubicBezTo>
                      <a:pt x="2688581" y="3958956"/>
                      <a:pt x="2673819" y="3951379"/>
                      <a:pt x="2669884" y="3937873"/>
                    </a:cubicBezTo>
                    <a:lnTo>
                      <a:pt x="2664154" y="3918205"/>
                    </a:lnTo>
                    <a:lnTo>
                      <a:pt x="2666787" y="3918063"/>
                    </a:lnTo>
                    <a:cubicBezTo>
                      <a:pt x="2669415" y="3895548"/>
                      <a:pt x="2679771" y="3878041"/>
                      <a:pt x="2710350" y="3870969"/>
                    </a:cubicBezTo>
                    <a:cubicBezTo>
                      <a:pt x="2724665" y="3843079"/>
                      <a:pt x="2771335" y="3824292"/>
                      <a:pt x="2807822" y="3855545"/>
                    </a:cubicBezTo>
                    <a:cubicBezTo>
                      <a:pt x="2817465" y="3844742"/>
                      <a:pt x="2827321" y="3838674"/>
                      <a:pt x="2836912" y="3836127"/>
                    </a:cubicBezTo>
                    <a:close/>
                    <a:moveTo>
                      <a:pt x="4031907" y="3834271"/>
                    </a:moveTo>
                    <a:cubicBezTo>
                      <a:pt x="4017808" y="3868153"/>
                      <a:pt x="4042277" y="3910559"/>
                      <a:pt x="4086559" y="3928985"/>
                    </a:cubicBezTo>
                    <a:cubicBezTo>
                      <a:pt x="4130842" y="3947411"/>
                      <a:pt x="4178170" y="3934881"/>
                      <a:pt x="4192268" y="3900998"/>
                    </a:cubicBezTo>
                    <a:lnTo>
                      <a:pt x="4145108" y="3881374"/>
                    </a:lnTo>
                    <a:cubicBezTo>
                      <a:pt x="4139302" y="3895327"/>
                      <a:pt x="4119811" y="3900487"/>
                      <a:pt x="4101575" y="3892899"/>
                    </a:cubicBezTo>
                    <a:cubicBezTo>
                      <a:pt x="4083338" y="3885311"/>
                      <a:pt x="4073262" y="3867847"/>
                      <a:pt x="4079068" y="3853895"/>
                    </a:cubicBezTo>
                    <a:close/>
                    <a:moveTo>
                      <a:pt x="3850515" y="3758793"/>
                    </a:moveTo>
                    <a:cubicBezTo>
                      <a:pt x="3836416" y="3792676"/>
                      <a:pt x="3860885" y="3835081"/>
                      <a:pt x="3905167" y="3853507"/>
                    </a:cubicBezTo>
                    <a:cubicBezTo>
                      <a:pt x="3949450" y="3871933"/>
                      <a:pt x="3996778" y="3859403"/>
                      <a:pt x="4010876" y="3825520"/>
                    </a:cubicBezTo>
                    <a:lnTo>
                      <a:pt x="3963714" y="3805896"/>
                    </a:lnTo>
                    <a:cubicBezTo>
                      <a:pt x="3957908" y="3819848"/>
                      <a:pt x="3938418" y="3825008"/>
                      <a:pt x="3920181" y="3817420"/>
                    </a:cubicBezTo>
                    <a:cubicBezTo>
                      <a:pt x="3901945" y="3809832"/>
                      <a:pt x="3891869" y="3792368"/>
                      <a:pt x="3897675" y="3778416"/>
                    </a:cubicBezTo>
                    <a:close/>
                    <a:moveTo>
                      <a:pt x="3667151" y="3682494"/>
                    </a:moveTo>
                    <a:cubicBezTo>
                      <a:pt x="3653052" y="3716376"/>
                      <a:pt x="3677522" y="3758782"/>
                      <a:pt x="3721804" y="3777208"/>
                    </a:cubicBezTo>
                    <a:cubicBezTo>
                      <a:pt x="3766085" y="3795634"/>
                      <a:pt x="3813414" y="3783104"/>
                      <a:pt x="3827512" y="3749221"/>
                    </a:cubicBezTo>
                    <a:lnTo>
                      <a:pt x="3722193" y="3705397"/>
                    </a:lnTo>
                    <a:lnTo>
                      <a:pt x="3780351" y="3729598"/>
                    </a:lnTo>
                    <a:cubicBezTo>
                      <a:pt x="3774545" y="3743550"/>
                      <a:pt x="3755054" y="3748710"/>
                      <a:pt x="3736818" y="3741122"/>
                    </a:cubicBezTo>
                    <a:cubicBezTo>
                      <a:pt x="3718581" y="3733534"/>
                      <a:pt x="3708504" y="3716070"/>
                      <a:pt x="3714310" y="3702117"/>
                    </a:cubicBezTo>
                    <a:close/>
                    <a:moveTo>
                      <a:pt x="1918820" y="3630153"/>
                    </a:moveTo>
                    <a:cubicBezTo>
                      <a:pt x="1926815" y="3628877"/>
                      <a:pt x="1936362" y="3630670"/>
                      <a:pt x="1945716" y="3635650"/>
                    </a:cubicBezTo>
                    <a:cubicBezTo>
                      <a:pt x="1956940" y="3641626"/>
                      <a:pt x="1967885" y="3652191"/>
                      <a:pt x="1975533" y="3667548"/>
                    </a:cubicBezTo>
                    <a:cubicBezTo>
                      <a:pt x="2031359" y="3673977"/>
                      <a:pt x="2040729" y="3724826"/>
                      <a:pt x="1996914" y="3741806"/>
                    </a:cubicBezTo>
                    <a:cubicBezTo>
                      <a:pt x="1987881" y="3761520"/>
                      <a:pt x="2017032" y="3819135"/>
                      <a:pt x="2099878" y="3817747"/>
                    </a:cubicBezTo>
                    <a:cubicBezTo>
                      <a:pt x="2070389" y="3825563"/>
                      <a:pt x="1948347" y="3837103"/>
                      <a:pt x="1897417" y="3709890"/>
                    </a:cubicBezTo>
                    <a:cubicBezTo>
                      <a:pt x="1831917" y="3686924"/>
                      <a:pt x="1859387" y="3628976"/>
                      <a:pt x="1901240" y="3643073"/>
                    </a:cubicBezTo>
                    <a:cubicBezTo>
                      <a:pt x="1904383" y="3635776"/>
                      <a:pt x="1910825" y="3631430"/>
                      <a:pt x="1918820" y="3630153"/>
                    </a:cubicBezTo>
                    <a:close/>
                    <a:moveTo>
                      <a:pt x="3485758" y="3607015"/>
                    </a:moveTo>
                    <a:cubicBezTo>
                      <a:pt x="3471659" y="3640898"/>
                      <a:pt x="3496128" y="3683303"/>
                      <a:pt x="3540410" y="3701728"/>
                    </a:cubicBezTo>
                    <a:cubicBezTo>
                      <a:pt x="3584693" y="3720155"/>
                      <a:pt x="3632020" y="3707625"/>
                      <a:pt x="3646119" y="3673742"/>
                    </a:cubicBezTo>
                    <a:lnTo>
                      <a:pt x="3598959" y="3654118"/>
                    </a:lnTo>
                    <a:cubicBezTo>
                      <a:pt x="3593152" y="3668071"/>
                      <a:pt x="3573662" y="3673231"/>
                      <a:pt x="3555426" y="3665643"/>
                    </a:cubicBezTo>
                    <a:cubicBezTo>
                      <a:pt x="3537190" y="3658055"/>
                      <a:pt x="3527113" y="3640591"/>
                      <a:pt x="3532918" y="3626639"/>
                    </a:cubicBezTo>
                    <a:close/>
                    <a:moveTo>
                      <a:pt x="2537302" y="3550700"/>
                    </a:moveTo>
                    <a:cubicBezTo>
                      <a:pt x="2612095" y="3548628"/>
                      <a:pt x="2664565" y="3599376"/>
                      <a:pt x="2678077" y="3617065"/>
                    </a:cubicBezTo>
                    <a:cubicBezTo>
                      <a:pt x="2614893" y="3565886"/>
                      <a:pt x="2557154" y="3590478"/>
                      <a:pt x="2552089" y="3610401"/>
                    </a:cubicBezTo>
                    <a:cubicBezTo>
                      <a:pt x="2575578" y="3649380"/>
                      <a:pt x="2537262" y="3680989"/>
                      <a:pt x="2490186" y="3651901"/>
                    </a:cubicBezTo>
                    <a:cubicBezTo>
                      <a:pt x="2474890" y="3658530"/>
                      <a:pt x="2459974" y="3659649"/>
                      <a:pt x="2447647" y="3657235"/>
                    </a:cubicBezTo>
                    <a:cubicBezTo>
                      <a:pt x="2427102" y="3653210"/>
                      <a:pt x="2413748" y="3639370"/>
                      <a:pt x="2417808" y="3624863"/>
                    </a:cubicBezTo>
                    <a:cubicBezTo>
                      <a:pt x="2376845" y="3609857"/>
                      <a:pt x="2391024" y="3550737"/>
                      <a:pt x="2455684" y="3573558"/>
                    </a:cubicBezTo>
                    <a:cubicBezTo>
                      <a:pt x="2484959" y="3557950"/>
                      <a:pt x="2512371" y="3551390"/>
                      <a:pt x="2537302" y="3550700"/>
                    </a:cubicBezTo>
                    <a:close/>
                    <a:moveTo>
                      <a:pt x="3300023" y="3529730"/>
                    </a:moveTo>
                    <a:cubicBezTo>
                      <a:pt x="3285925" y="3563613"/>
                      <a:pt x="3310392" y="3606018"/>
                      <a:pt x="3354676" y="3624444"/>
                    </a:cubicBezTo>
                    <a:cubicBezTo>
                      <a:pt x="3398958" y="3642870"/>
                      <a:pt x="3446286" y="3630340"/>
                      <a:pt x="3460385" y="3596457"/>
                    </a:cubicBezTo>
                    <a:lnTo>
                      <a:pt x="3382438" y="3564023"/>
                    </a:lnTo>
                    <a:lnTo>
                      <a:pt x="3413223" y="3576833"/>
                    </a:lnTo>
                    <a:cubicBezTo>
                      <a:pt x="3407417" y="3590786"/>
                      <a:pt x="3387926" y="3595946"/>
                      <a:pt x="3369690" y="3588358"/>
                    </a:cubicBezTo>
                    <a:cubicBezTo>
                      <a:pt x="3351453" y="3580770"/>
                      <a:pt x="3341377" y="3563306"/>
                      <a:pt x="3347183" y="3549353"/>
                    </a:cubicBezTo>
                    <a:close/>
                    <a:moveTo>
                      <a:pt x="1941259" y="3492947"/>
                    </a:moveTo>
                    <a:cubicBezTo>
                      <a:pt x="1950850" y="3490400"/>
                      <a:pt x="1960175" y="3491374"/>
                      <a:pt x="1968755" y="3494654"/>
                    </a:cubicBezTo>
                    <a:cubicBezTo>
                      <a:pt x="1985917" y="3501214"/>
                      <a:pt x="2000101" y="3517003"/>
                      <a:pt x="2007480" y="3532311"/>
                    </a:cubicBezTo>
                    <a:cubicBezTo>
                      <a:pt x="2047828" y="3524906"/>
                      <a:pt x="2076179" y="3552186"/>
                      <a:pt x="2066933" y="3580847"/>
                    </a:cubicBezTo>
                    <a:lnTo>
                      <a:pt x="2051272" y="3599613"/>
                    </a:lnTo>
                    <a:cubicBezTo>
                      <a:pt x="2043475" y="3610583"/>
                      <a:pt x="2028262" y="3613157"/>
                      <a:pt x="2017292" y="3605360"/>
                    </a:cubicBezTo>
                    <a:cubicBezTo>
                      <a:pt x="2006321" y="3597564"/>
                      <a:pt x="2003748" y="3582350"/>
                      <a:pt x="2011545" y="3571380"/>
                    </a:cubicBezTo>
                    <a:cubicBezTo>
                      <a:pt x="2014955" y="3566581"/>
                      <a:pt x="2019785" y="3563390"/>
                      <a:pt x="2025057" y="3561969"/>
                    </a:cubicBezTo>
                    <a:cubicBezTo>
                      <a:pt x="2017070" y="3563210"/>
                      <a:pt x="2009579" y="3567558"/>
                      <a:pt x="2004527" y="3574666"/>
                    </a:cubicBezTo>
                    <a:cubicBezTo>
                      <a:pt x="1994572" y="3588673"/>
                      <a:pt x="1997858" y="3608097"/>
                      <a:pt x="2011864" y="3618051"/>
                    </a:cubicBezTo>
                    <a:cubicBezTo>
                      <a:pt x="2025870" y="3628005"/>
                      <a:pt x="2045295" y="3624720"/>
                      <a:pt x="2055249" y="3610714"/>
                    </a:cubicBezTo>
                    <a:lnTo>
                      <a:pt x="2080350" y="3588721"/>
                    </a:lnTo>
                    <a:cubicBezTo>
                      <a:pt x="2112237" y="3584968"/>
                      <a:pt x="2119750" y="3606936"/>
                      <a:pt x="2115004" y="3615327"/>
                    </a:cubicBezTo>
                    <a:cubicBezTo>
                      <a:pt x="2167036" y="3624725"/>
                      <a:pt x="2168016" y="3668062"/>
                      <a:pt x="2140920" y="3681048"/>
                    </a:cubicBezTo>
                    <a:cubicBezTo>
                      <a:pt x="2185508" y="3694915"/>
                      <a:pt x="2188457" y="3728654"/>
                      <a:pt x="2170215" y="3746586"/>
                    </a:cubicBezTo>
                    <a:lnTo>
                      <a:pt x="2171213" y="3747407"/>
                    </a:lnTo>
                    <a:lnTo>
                      <a:pt x="2151694" y="3765645"/>
                    </a:lnTo>
                    <a:cubicBezTo>
                      <a:pt x="2139873" y="3776691"/>
                      <a:pt x="2121336" y="3776062"/>
                      <a:pt x="2110290" y="3764241"/>
                    </a:cubicBezTo>
                    <a:cubicBezTo>
                      <a:pt x="2099244" y="3752420"/>
                      <a:pt x="2099873" y="3733883"/>
                      <a:pt x="2111694" y="3722837"/>
                    </a:cubicBezTo>
                    <a:cubicBezTo>
                      <a:pt x="2116865" y="3718005"/>
                      <a:pt x="2123321" y="3715407"/>
                      <a:pt x="2129873" y="3715003"/>
                    </a:cubicBezTo>
                    <a:cubicBezTo>
                      <a:pt x="2120167" y="3714544"/>
                      <a:pt x="2110298" y="3717862"/>
                      <a:pt x="2102638" y="3725020"/>
                    </a:cubicBezTo>
                    <a:lnTo>
                      <a:pt x="2102637" y="3725020"/>
                    </a:lnTo>
                    <a:cubicBezTo>
                      <a:pt x="2087545" y="3739123"/>
                      <a:pt x="2086742" y="3762790"/>
                      <a:pt x="2100845" y="3777883"/>
                    </a:cubicBezTo>
                    <a:cubicBezTo>
                      <a:pt x="2114948" y="3792976"/>
                      <a:pt x="2138615" y="3793779"/>
                      <a:pt x="2153708" y="3779676"/>
                    </a:cubicBezTo>
                    <a:lnTo>
                      <a:pt x="2187240" y="3760583"/>
                    </a:lnTo>
                    <a:cubicBezTo>
                      <a:pt x="2216435" y="3765563"/>
                      <a:pt x="2280045" y="3805297"/>
                      <a:pt x="2279028" y="3891226"/>
                    </a:cubicBezTo>
                    <a:cubicBezTo>
                      <a:pt x="2245869" y="3821189"/>
                      <a:pt x="2143436" y="3833328"/>
                      <a:pt x="2043702" y="3828340"/>
                    </a:cubicBezTo>
                    <a:cubicBezTo>
                      <a:pt x="2092104" y="3829864"/>
                      <a:pt x="2135867" y="3814939"/>
                      <a:pt x="2152837" y="3810162"/>
                    </a:cubicBezTo>
                    <a:cubicBezTo>
                      <a:pt x="2048995" y="3813144"/>
                      <a:pt x="2001491" y="3782106"/>
                      <a:pt x="2013098" y="3756733"/>
                    </a:cubicBezTo>
                    <a:cubicBezTo>
                      <a:pt x="2068254" y="3734355"/>
                      <a:pt x="2057252" y="3669385"/>
                      <a:pt x="1987385" y="3661967"/>
                    </a:cubicBezTo>
                    <a:cubicBezTo>
                      <a:pt x="1962422" y="3609828"/>
                      <a:pt x="1907582" y="3601665"/>
                      <a:pt x="1894638" y="3631711"/>
                    </a:cubicBezTo>
                    <a:cubicBezTo>
                      <a:pt x="1842394" y="3614271"/>
                      <a:pt x="1807125" y="3688865"/>
                      <a:pt x="1888875" y="3717316"/>
                    </a:cubicBezTo>
                    <a:cubicBezTo>
                      <a:pt x="1918091" y="3793754"/>
                      <a:pt x="1970188" y="3821075"/>
                      <a:pt x="2021015" y="3827241"/>
                    </a:cubicBezTo>
                    <a:cubicBezTo>
                      <a:pt x="1983654" y="3824476"/>
                      <a:pt x="1947465" y="3818119"/>
                      <a:pt x="1916310" y="3802985"/>
                    </a:cubicBezTo>
                    <a:lnTo>
                      <a:pt x="1885885" y="3791583"/>
                    </a:lnTo>
                    <a:cubicBezTo>
                      <a:pt x="1838550" y="3759975"/>
                      <a:pt x="1832447" y="3728002"/>
                      <a:pt x="1803120" y="3680938"/>
                    </a:cubicBezTo>
                    <a:cubicBezTo>
                      <a:pt x="1772939" y="3632503"/>
                      <a:pt x="1713612" y="3652906"/>
                      <a:pt x="1707059" y="3675544"/>
                    </a:cubicBezTo>
                    <a:cubicBezTo>
                      <a:pt x="1777224" y="3648378"/>
                      <a:pt x="1760992" y="3725893"/>
                      <a:pt x="1715697" y="3727805"/>
                    </a:cubicBezTo>
                    <a:lnTo>
                      <a:pt x="1694891" y="3720008"/>
                    </a:lnTo>
                    <a:cubicBezTo>
                      <a:pt x="1646216" y="3701615"/>
                      <a:pt x="1654806" y="3638780"/>
                      <a:pt x="1692804" y="3618427"/>
                    </a:cubicBezTo>
                    <a:cubicBezTo>
                      <a:pt x="1683867" y="3590902"/>
                      <a:pt x="1708384" y="3543289"/>
                      <a:pt x="1757529" y="3575562"/>
                    </a:cubicBezTo>
                    <a:lnTo>
                      <a:pt x="1765944" y="3604450"/>
                    </a:lnTo>
                    <a:cubicBezTo>
                      <a:pt x="1770967" y="3621693"/>
                      <a:pt x="1789815" y="3631368"/>
                      <a:pt x="1808041" y="3626058"/>
                    </a:cubicBezTo>
                    <a:cubicBezTo>
                      <a:pt x="1826267" y="3620748"/>
                      <a:pt x="1836970" y="3602465"/>
                      <a:pt x="1831947" y="3585222"/>
                    </a:cubicBezTo>
                    <a:cubicBezTo>
                      <a:pt x="1829397" y="3576470"/>
                      <a:pt x="1823286" y="3569668"/>
                      <a:pt x="1815495" y="3565799"/>
                    </a:cubicBezTo>
                    <a:cubicBezTo>
                      <a:pt x="1820412" y="3568952"/>
                      <a:pt x="1824205" y="3573725"/>
                      <a:pt x="1825926" y="3579633"/>
                    </a:cubicBezTo>
                    <a:cubicBezTo>
                      <a:pt x="1829861" y="3593139"/>
                      <a:pt x="1821478" y="3607459"/>
                      <a:pt x="1807203" y="3611617"/>
                    </a:cubicBezTo>
                    <a:cubicBezTo>
                      <a:pt x="1792928" y="3615776"/>
                      <a:pt x="1778166" y="3608199"/>
                      <a:pt x="1774231" y="3594693"/>
                    </a:cubicBezTo>
                    <a:lnTo>
                      <a:pt x="1768501" y="3575025"/>
                    </a:lnTo>
                    <a:lnTo>
                      <a:pt x="1771134" y="3574883"/>
                    </a:lnTo>
                    <a:cubicBezTo>
                      <a:pt x="1773762" y="3552368"/>
                      <a:pt x="1784118" y="3534861"/>
                      <a:pt x="1814697" y="3527789"/>
                    </a:cubicBezTo>
                    <a:cubicBezTo>
                      <a:pt x="1829012" y="3499899"/>
                      <a:pt x="1875682" y="3481112"/>
                      <a:pt x="1912169" y="3512365"/>
                    </a:cubicBezTo>
                    <a:cubicBezTo>
                      <a:pt x="1921812" y="3501562"/>
                      <a:pt x="1931668" y="3495494"/>
                      <a:pt x="1941259" y="3492947"/>
                    </a:cubicBezTo>
                    <a:close/>
                    <a:moveTo>
                      <a:pt x="3118630" y="3454252"/>
                    </a:moveTo>
                    <a:cubicBezTo>
                      <a:pt x="3104531" y="3488135"/>
                      <a:pt x="3129000" y="3530540"/>
                      <a:pt x="3173283" y="3548966"/>
                    </a:cubicBezTo>
                    <a:cubicBezTo>
                      <a:pt x="3217565" y="3567392"/>
                      <a:pt x="3264892" y="3554862"/>
                      <a:pt x="3278992" y="3520979"/>
                    </a:cubicBezTo>
                    <a:lnTo>
                      <a:pt x="3231829" y="3501354"/>
                    </a:lnTo>
                    <a:cubicBezTo>
                      <a:pt x="3226022" y="3515307"/>
                      <a:pt x="3206532" y="3520467"/>
                      <a:pt x="3188296" y="3512879"/>
                    </a:cubicBezTo>
                    <a:cubicBezTo>
                      <a:pt x="3170060" y="3505291"/>
                      <a:pt x="3159984" y="3487827"/>
                      <a:pt x="3165789" y="3473875"/>
                    </a:cubicBezTo>
                    <a:close/>
                    <a:moveTo>
                      <a:pt x="2272388" y="3442875"/>
                    </a:moveTo>
                    <a:cubicBezTo>
                      <a:pt x="2281972" y="3439724"/>
                      <a:pt x="2293118" y="3439516"/>
                      <a:pt x="2305333" y="3443513"/>
                    </a:cubicBezTo>
                    <a:lnTo>
                      <a:pt x="2326179" y="3450394"/>
                    </a:lnTo>
                    <a:cubicBezTo>
                      <a:pt x="2360019" y="3479221"/>
                      <a:pt x="2325197" y="3545883"/>
                      <a:pt x="2287566" y="3483481"/>
                    </a:cubicBezTo>
                    <a:cubicBezTo>
                      <a:pt x="2278798" y="3504047"/>
                      <a:pt x="2312183" y="3554928"/>
                      <a:pt x="2365108" y="3537690"/>
                    </a:cubicBezTo>
                    <a:cubicBezTo>
                      <a:pt x="2416536" y="3520940"/>
                      <a:pt x="2440791" y="3501193"/>
                      <a:pt x="2496692" y="3506678"/>
                    </a:cubicBezTo>
                    <a:lnTo>
                      <a:pt x="2527176" y="3516741"/>
                    </a:lnTo>
                    <a:cubicBezTo>
                      <a:pt x="2560503" y="3524509"/>
                      <a:pt x="2592358" y="3541760"/>
                      <a:pt x="2622925" y="3562355"/>
                    </a:cubicBezTo>
                    <a:cubicBezTo>
                      <a:pt x="2579872" y="3536099"/>
                      <a:pt x="2522911" y="3524588"/>
                      <a:pt x="2453619" y="3562941"/>
                    </a:cubicBezTo>
                    <a:cubicBezTo>
                      <a:pt x="2373049" y="3534303"/>
                      <a:pt x="2354724" y="3610350"/>
                      <a:pt x="2405761" y="3629196"/>
                    </a:cubicBezTo>
                    <a:cubicBezTo>
                      <a:pt x="2397405" y="3659063"/>
                      <a:pt x="2444780" y="3686283"/>
                      <a:pt x="2495935" y="3663169"/>
                    </a:cubicBezTo>
                    <a:cubicBezTo>
                      <a:pt x="2554469" y="3700034"/>
                      <a:pt x="2602675" y="3659060"/>
                      <a:pt x="2573719" y="3609256"/>
                    </a:cubicBezTo>
                    <a:cubicBezTo>
                      <a:pt x="2580253" y="3583625"/>
                      <a:pt x="2635936" y="3589631"/>
                      <a:pt x="2714374" y="3654693"/>
                    </a:cubicBezTo>
                    <a:cubicBezTo>
                      <a:pt x="2704177" y="3640915"/>
                      <a:pt x="2679473" y="3603474"/>
                      <a:pt x="2641132" y="3575285"/>
                    </a:cubicBezTo>
                    <a:cubicBezTo>
                      <a:pt x="2721265" y="3632015"/>
                      <a:pt x="2793018" y="3702937"/>
                      <a:pt x="2861445" y="3671663"/>
                    </a:cubicBezTo>
                    <a:cubicBezTo>
                      <a:pt x="2809721" y="3735282"/>
                      <a:pt x="2736276" y="3725900"/>
                      <a:pt x="2710668" y="3711874"/>
                    </a:cubicBezTo>
                    <a:lnTo>
                      <a:pt x="2696418" y="3677572"/>
                    </a:lnTo>
                    <a:cubicBezTo>
                      <a:pt x="2693370" y="3658094"/>
                      <a:pt x="2674587" y="3644351"/>
                      <a:pt x="2654464" y="3646878"/>
                    </a:cubicBezTo>
                    <a:cubicBezTo>
                      <a:pt x="2634341" y="3649405"/>
                      <a:pt x="2620498" y="3667245"/>
                      <a:pt x="2623545" y="3686723"/>
                    </a:cubicBezTo>
                    <a:lnTo>
                      <a:pt x="2623546" y="3686723"/>
                    </a:lnTo>
                    <a:cubicBezTo>
                      <a:pt x="2625092" y="3696609"/>
                      <a:pt x="2630693" y="3705018"/>
                      <a:pt x="2638475" y="3710558"/>
                    </a:cubicBezTo>
                    <a:cubicBezTo>
                      <a:pt x="2633658" y="3706294"/>
                      <a:pt x="2630256" y="3700481"/>
                      <a:pt x="2629211" y="3693807"/>
                    </a:cubicBezTo>
                    <a:cubicBezTo>
                      <a:pt x="2626825" y="3678551"/>
                      <a:pt x="2637667" y="3664579"/>
                      <a:pt x="2653428" y="3662600"/>
                    </a:cubicBezTo>
                    <a:cubicBezTo>
                      <a:pt x="2669189" y="3660620"/>
                      <a:pt x="2683900" y="3671384"/>
                      <a:pt x="2686287" y="3686640"/>
                    </a:cubicBezTo>
                    <a:lnTo>
                      <a:pt x="2690228" y="3711831"/>
                    </a:lnTo>
                    <a:lnTo>
                      <a:pt x="2688956" y="3711828"/>
                    </a:lnTo>
                    <a:cubicBezTo>
                      <a:pt x="2692097" y="3736021"/>
                      <a:pt x="2669200" y="3758973"/>
                      <a:pt x="2626263" y="3742142"/>
                    </a:cubicBezTo>
                    <a:cubicBezTo>
                      <a:pt x="2639270" y="3768070"/>
                      <a:pt x="2612030" y="3799250"/>
                      <a:pt x="2566072" y="3774637"/>
                    </a:cubicBezTo>
                    <a:cubicBezTo>
                      <a:pt x="2564612" y="3783662"/>
                      <a:pt x="2545382" y="3795220"/>
                      <a:pt x="2523029" y="3773161"/>
                    </a:cubicBezTo>
                    <a:lnTo>
                      <a:pt x="2517068" y="3741838"/>
                    </a:lnTo>
                    <a:cubicBezTo>
                      <a:pt x="2517933" y="3725542"/>
                      <a:pt x="2504927" y="3711372"/>
                      <a:pt x="2488019" y="3710189"/>
                    </a:cubicBezTo>
                    <a:cubicBezTo>
                      <a:pt x="2471111" y="3709007"/>
                      <a:pt x="2456702" y="3721259"/>
                      <a:pt x="2455836" y="3737556"/>
                    </a:cubicBezTo>
                    <a:cubicBezTo>
                      <a:pt x="2455397" y="3745827"/>
                      <a:pt x="2458531" y="3753551"/>
                      <a:pt x="2463945" y="3759297"/>
                    </a:cubicBezTo>
                    <a:cubicBezTo>
                      <a:pt x="2460738" y="3755063"/>
                      <a:pt x="2458956" y="3749798"/>
                      <a:pt x="2459252" y="3744215"/>
                    </a:cubicBezTo>
                    <a:cubicBezTo>
                      <a:pt x="2459930" y="3731451"/>
                      <a:pt x="2471215" y="3721855"/>
                      <a:pt x="2484459" y="3722781"/>
                    </a:cubicBezTo>
                    <a:cubicBezTo>
                      <a:pt x="2497702" y="3723707"/>
                      <a:pt x="2507888" y="3734805"/>
                      <a:pt x="2507210" y="3747569"/>
                    </a:cubicBezTo>
                    <a:lnTo>
                      <a:pt x="2507847" y="3770810"/>
                    </a:lnTo>
                    <a:cubicBezTo>
                      <a:pt x="2497479" y="3797423"/>
                      <a:pt x="2458896" y="3800258"/>
                      <a:pt x="2432236" y="3770399"/>
                    </a:cubicBezTo>
                    <a:cubicBezTo>
                      <a:pt x="2417178" y="3777155"/>
                      <a:pt x="2396566" y="3780143"/>
                      <a:pt x="2379293" y="3774562"/>
                    </a:cubicBezTo>
                    <a:cubicBezTo>
                      <a:pt x="2362020" y="3768981"/>
                      <a:pt x="2348085" y="3754832"/>
                      <a:pt x="2346380" y="3727314"/>
                    </a:cubicBezTo>
                    <a:cubicBezTo>
                      <a:pt x="2299081" y="3728136"/>
                      <a:pt x="2274490" y="3686104"/>
                      <a:pt x="2280469" y="3656987"/>
                    </a:cubicBezTo>
                    <a:cubicBezTo>
                      <a:pt x="2261156" y="3633287"/>
                      <a:pt x="2263851" y="3614180"/>
                      <a:pt x="2275578" y="3596082"/>
                    </a:cubicBezTo>
                    <a:lnTo>
                      <a:pt x="2273630" y="3594384"/>
                    </a:lnTo>
                    <a:lnTo>
                      <a:pt x="2290077" y="3583433"/>
                    </a:lnTo>
                    <a:cubicBezTo>
                      <a:pt x="2301372" y="3575912"/>
                      <a:pt x="2317412" y="3579295"/>
                      <a:pt x="2325903" y="3590987"/>
                    </a:cubicBezTo>
                    <a:cubicBezTo>
                      <a:pt x="2334396" y="3602680"/>
                      <a:pt x="2332124" y="3618255"/>
                      <a:pt x="2320830" y="3625775"/>
                    </a:cubicBezTo>
                    <a:cubicBezTo>
                      <a:pt x="2315889" y="3629064"/>
                      <a:pt x="2310041" y="3630268"/>
                      <a:pt x="2304314" y="3629602"/>
                    </a:cubicBezTo>
                    <a:cubicBezTo>
                      <a:pt x="2312699" y="3631483"/>
                      <a:pt x="2321579" y="3630196"/>
                      <a:pt x="2328898" y="3625322"/>
                    </a:cubicBezTo>
                    <a:cubicBezTo>
                      <a:pt x="2343318" y="3615721"/>
                      <a:pt x="2346218" y="3595836"/>
                      <a:pt x="2335376" y="3580907"/>
                    </a:cubicBezTo>
                    <a:cubicBezTo>
                      <a:pt x="2324533" y="3565978"/>
                      <a:pt x="2304054" y="3561660"/>
                      <a:pt x="2289634" y="3571261"/>
                    </a:cubicBezTo>
                    <a:lnTo>
                      <a:pt x="2265477" y="3587346"/>
                    </a:lnTo>
                    <a:cubicBezTo>
                      <a:pt x="2207772" y="3581252"/>
                      <a:pt x="2217918" y="3531498"/>
                      <a:pt x="2241645" y="3516728"/>
                    </a:cubicBezTo>
                    <a:cubicBezTo>
                      <a:pt x="2228947" y="3488280"/>
                      <a:pt x="2243636" y="3452329"/>
                      <a:pt x="2272388" y="3442875"/>
                    </a:cubicBezTo>
                    <a:close/>
                    <a:moveTo>
                      <a:pt x="2935266" y="3377953"/>
                    </a:moveTo>
                    <a:cubicBezTo>
                      <a:pt x="2921167" y="3411835"/>
                      <a:pt x="2945636" y="3454241"/>
                      <a:pt x="2989918" y="3472667"/>
                    </a:cubicBezTo>
                    <a:cubicBezTo>
                      <a:pt x="3034201" y="3491093"/>
                      <a:pt x="3081529" y="3478563"/>
                      <a:pt x="3095627" y="3444680"/>
                    </a:cubicBezTo>
                    <a:lnTo>
                      <a:pt x="3048465" y="3425056"/>
                    </a:lnTo>
                    <a:cubicBezTo>
                      <a:pt x="3042659" y="3439009"/>
                      <a:pt x="3023169" y="3444168"/>
                      <a:pt x="3004932" y="3436580"/>
                    </a:cubicBezTo>
                    <a:cubicBezTo>
                      <a:pt x="2986696" y="3428992"/>
                      <a:pt x="2976621" y="3411529"/>
                      <a:pt x="2982426" y="3397577"/>
                    </a:cubicBezTo>
                    <a:close/>
                    <a:moveTo>
                      <a:pt x="2753873" y="3302474"/>
                    </a:moveTo>
                    <a:cubicBezTo>
                      <a:pt x="2739774" y="3336357"/>
                      <a:pt x="2764243" y="3378762"/>
                      <a:pt x="2808525" y="3397188"/>
                    </a:cubicBezTo>
                    <a:cubicBezTo>
                      <a:pt x="2852808" y="3415614"/>
                      <a:pt x="2900135" y="3403084"/>
                      <a:pt x="2914234" y="3369201"/>
                    </a:cubicBezTo>
                    <a:lnTo>
                      <a:pt x="2867073" y="3349577"/>
                    </a:lnTo>
                    <a:cubicBezTo>
                      <a:pt x="2861267" y="3363530"/>
                      <a:pt x="2841776" y="3368690"/>
                      <a:pt x="2823540" y="3361102"/>
                    </a:cubicBezTo>
                    <a:cubicBezTo>
                      <a:pt x="2805304" y="3353514"/>
                      <a:pt x="2795228" y="3336051"/>
                      <a:pt x="2801034" y="3322098"/>
                    </a:cubicBezTo>
                    <a:close/>
                    <a:moveTo>
                      <a:pt x="1053447" y="3265523"/>
                    </a:moveTo>
                    <a:cubicBezTo>
                      <a:pt x="1060380" y="3264416"/>
                      <a:pt x="1068659" y="3265970"/>
                      <a:pt x="1076770" y="3270289"/>
                    </a:cubicBezTo>
                    <a:cubicBezTo>
                      <a:pt x="1086504" y="3275471"/>
                      <a:pt x="1095995" y="3284633"/>
                      <a:pt x="1102627" y="3297950"/>
                    </a:cubicBezTo>
                    <a:cubicBezTo>
                      <a:pt x="1151037" y="3303525"/>
                      <a:pt x="1159163" y="3347620"/>
                      <a:pt x="1121167" y="3362344"/>
                    </a:cubicBezTo>
                    <a:cubicBezTo>
                      <a:pt x="1113334" y="3379439"/>
                      <a:pt x="1138613" y="3429400"/>
                      <a:pt x="1210455" y="3428197"/>
                    </a:cubicBezTo>
                    <a:cubicBezTo>
                      <a:pt x="1184883" y="3434975"/>
                      <a:pt x="1079052" y="3444981"/>
                      <a:pt x="1034887" y="3334667"/>
                    </a:cubicBezTo>
                    <a:cubicBezTo>
                      <a:pt x="978088" y="3314752"/>
                      <a:pt x="1001909" y="3264502"/>
                      <a:pt x="1038202" y="3276726"/>
                    </a:cubicBezTo>
                    <a:cubicBezTo>
                      <a:pt x="1040928" y="3270398"/>
                      <a:pt x="1046514" y="3266630"/>
                      <a:pt x="1053447" y="3265523"/>
                    </a:cubicBezTo>
                    <a:close/>
                    <a:moveTo>
                      <a:pt x="2572408" y="3226966"/>
                    </a:moveTo>
                    <a:cubicBezTo>
                      <a:pt x="2558309" y="3260849"/>
                      <a:pt x="2582778" y="3303254"/>
                      <a:pt x="2627060" y="3321680"/>
                    </a:cubicBezTo>
                    <a:cubicBezTo>
                      <a:pt x="2671343" y="3340106"/>
                      <a:pt x="2718670" y="3327575"/>
                      <a:pt x="2732769" y="3293693"/>
                    </a:cubicBezTo>
                    <a:lnTo>
                      <a:pt x="2685607" y="3274068"/>
                    </a:lnTo>
                    <a:cubicBezTo>
                      <a:pt x="2679801" y="3288021"/>
                      <a:pt x="2660310" y="3293180"/>
                      <a:pt x="2642074" y="3285593"/>
                    </a:cubicBezTo>
                    <a:cubicBezTo>
                      <a:pt x="2623838" y="3278005"/>
                      <a:pt x="2613762" y="3260541"/>
                      <a:pt x="2619568" y="3246589"/>
                    </a:cubicBezTo>
                    <a:close/>
                    <a:moveTo>
                      <a:pt x="3732247" y="3214882"/>
                    </a:moveTo>
                    <a:cubicBezTo>
                      <a:pt x="3733375" y="3227881"/>
                      <a:pt x="3730558" y="3247328"/>
                      <a:pt x="3723946" y="3268122"/>
                    </a:cubicBezTo>
                    <a:cubicBezTo>
                      <a:pt x="3717045" y="3289832"/>
                      <a:pt x="3707613" y="3307955"/>
                      <a:pt x="3698854" y="3317811"/>
                    </a:cubicBezTo>
                    <a:cubicBezTo>
                      <a:pt x="3697726" y="3304811"/>
                      <a:pt x="3700543" y="3285364"/>
                      <a:pt x="3707153" y="3264570"/>
                    </a:cubicBezTo>
                    <a:cubicBezTo>
                      <a:pt x="3714056" y="3242860"/>
                      <a:pt x="3723487" y="3224737"/>
                      <a:pt x="3732247" y="3214882"/>
                    </a:cubicBezTo>
                    <a:close/>
                    <a:moveTo>
                      <a:pt x="1641648" y="3207520"/>
                    </a:moveTo>
                    <a:cubicBezTo>
                      <a:pt x="1716442" y="3205448"/>
                      <a:pt x="1768912" y="3256196"/>
                      <a:pt x="1782424" y="3273885"/>
                    </a:cubicBezTo>
                    <a:cubicBezTo>
                      <a:pt x="1719240" y="3222706"/>
                      <a:pt x="1661501" y="3247298"/>
                      <a:pt x="1656436" y="3267221"/>
                    </a:cubicBezTo>
                    <a:cubicBezTo>
                      <a:pt x="1679925" y="3306200"/>
                      <a:pt x="1641609" y="3337809"/>
                      <a:pt x="1594533" y="3308721"/>
                    </a:cubicBezTo>
                    <a:cubicBezTo>
                      <a:pt x="1579237" y="3315350"/>
                      <a:pt x="1564321" y="3316469"/>
                      <a:pt x="1551994" y="3314055"/>
                    </a:cubicBezTo>
                    <a:cubicBezTo>
                      <a:pt x="1531448" y="3310030"/>
                      <a:pt x="1518094" y="3296190"/>
                      <a:pt x="1522154" y="3281683"/>
                    </a:cubicBezTo>
                    <a:cubicBezTo>
                      <a:pt x="1481192" y="3266677"/>
                      <a:pt x="1495371" y="3207557"/>
                      <a:pt x="1560030" y="3230378"/>
                    </a:cubicBezTo>
                    <a:cubicBezTo>
                      <a:pt x="1589306" y="3214770"/>
                      <a:pt x="1616717" y="3208210"/>
                      <a:pt x="1641648" y="3207520"/>
                    </a:cubicBezTo>
                    <a:close/>
                    <a:moveTo>
                      <a:pt x="2391015" y="3151487"/>
                    </a:moveTo>
                    <a:cubicBezTo>
                      <a:pt x="2376916" y="3185370"/>
                      <a:pt x="2401385" y="3227775"/>
                      <a:pt x="2445667" y="3246201"/>
                    </a:cubicBezTo>
                    <a:cubicBezTo>
                      <a:pt x="2489950" y="3264626"/>
                      <a:pt x="2537277" y="3252097"/>
                      <a:pt x="2551376" y="3218214"/>
                    </a:cubicBezTo>
                    <a:lnTo>
                      <a:pt x="2504215" y="3198590"/>
                    </a:lnTo>
                    <a:cubicBezTo>
                      <a:pt x="2498409" y="3212543"/>
                      <a:pt x="2478919" y="3217704"/>
                      <a:pt x="2460683" y="3210115"/>
                    </a:cubicBezTo>
                    <a:cubicBezTo>
                      <a:pt x="2442447" y="3202527"/>
                      <a:pt x="2432370" y="3185063"/>
                      <a:pt x="2438175" y="3171111"/>
                    </a:cubicBezTo>
                    <a:close/>
                    <a:moveTo>
                      <a:pt x="3667509" y="3147456"/>
                    </a:moveTo>
                    <a:cubicBezTo>
                      <a:pt x="3669632" y="3147352"/>
                      <a:pt x="3671681" y="3147645"/>
                      <a:pt x="3673624" y="3148366"/>
                    </a:cubicBezTo>
                    <a:lnTo>
                      <a:pt x="3674777" y="3149451"/>
                    </a:lnTo>
                    <a:cubicBezTo>
                      <a:pt x="3660195" y="3156481"/>
                      <a:pt x="3645256" y="3175992"/>
                      <a:pt x="3635855" y="3201318"/>
                    </a:cubicBezTo>
                    <a:cubicBezTo>
                      <a:pt x="3626455" y="3226646"/>
                      <a:pt x="3625048" y="3251179"/>
                      <a:pt x="3631512" y="3266021"/>
                    </a:cubicBezTo>
                    <a:cubicBezTo>
                      <a:pt x="3630914" y="3266427"/>
                      <a:pt x="3630418" y="3266273"/>
                      <a:pt x="3629930" y="3266091"/>
                    </a:cubicBezTo>
                    <a:cubicBezTo>
                      <a:pt x="3614388" y="3260324"/>
                      <a:pt x="3611571" y="3229294"/>
                      <a:pt x="3623637" y="3196785"/>
                    </a:cubicBezTo>
                    <a:cubicBezTo>
                      <a:pt x="3634194" y="3168339"/>
                      <a:pt x="3652649" y="3148185"/>
                      <a:pt x="3667509" y="3147456"/>
                    </a:cubicBezTo>
                    <a:close/>
                    <a:moveTo>
                      <a:pt x="1072905" y="3146542"/>
                    </a:moveTo>
                    <a:cubicBezTo>
                      <a:pt x="1081222" y="3144334"/>
                      <a:pt x="1089308" y="3145178"/>
                      <a:pt x="1096749" y="3148022"/>
                    </a:cubicBezTo>
                    <a:cubicBezTo>
                      <a:pt x="1111631" y="3153711"/>
                      <a:pt x="1123931" y="3167403"/>
                      <a:pt x="1130330" y="3180677"/>
                    </a:cubicBezTo>
                    <a:cubicBezTo>
                      <a:pt x="1165318" y="3174256"/>
                      <a:pt x="1189904" y="3197912"/>
                      <a:pt x="1181885" y="3222766"/>
                    </a:cubicBezTo>
                    <a:lnTo>
                      <a:pt x="1168305" y="3239039"/>
                    </a:lnTo>
                    <a:cubicBezTo>
                      <a:pt x="1161544" y="3248552"/>
                      <a:pt x="1148352" y="3250784"/>
                      <a:pt x="1138838" y="3244023"/>
                    </a:cubicBezTo>
                    <a:cubicBezTo>
                      <a:pt x="1129325" y="3237262"/>
                      <a:pt x="1127094" y="3224070"/>
                      <a:pt x="1133855" y="3214557"/>
                    </a:cubicBezTo>
                    <a:cubicBezTo>
                      <a:pt x="1136812" y="3210395"/>
                      <a:pt x="1141000" y="3207627"/>
                      <a:pt x="1145573" y="3206396"/>
                    </a:cubicBezTo>
                    <a:cubicBezTo>
                      <a:pt x="1138647" y="3207472"/>
                      <a:pt x="1132150" y="3211242"/>
                      <a:pt x="1127769" y="3217406"/>
                    </a:cubicBezTo>
                    <a:cubicBezTo>
                      <a:pt x="1119137" y="3229552"/>
                      <a:pt x="1121986" y="3246396"/>
                      <a:pt x="1134132" y="3255028"/>
                    </a:cubicBezTo>
                    <a:cubicBezTo>
                      <a:pt x="1146278" y="3263660"/>
                      <a:pt x="1163122" y="3260811"/>
                      <a:pt x="1171753" y="3248665"/>
                    </a:cubicBezTo>
                    <a:lnTo>
                      <a:pt x="1193521" y="3229594"/>
                    </a:lnTo>
                    <a:cubicBezTo>
                      <a:pt x="1221172" y="3226340"/>
                      <a:pt x="1227686" y="3245389"/>
                      <a:pt x="1223572" y="3252666"/>
                    </a:cubicBezTo>
                    <a:cubicBezTo>
                      <a:pt x="1268691" y="3260816"/>
                      <a:pt x="1269541" y="3298395"/>
                      <a:pt x="1246045" y="3309657"/>
                    </a:cubicBezTo>
                    <a:cubicBezTo>
                      <a:pt x="1284710" y="3321682"/>
                      <a:pt x="1287267" y="3350939"/>
                      <a:pt x="1271449" y="3366489"/>
                    </a:cubicBezTo>
                    <a:lnTo>
                      <a:pt x="1272314" y="3367201"/>
                    </a:lnTo>
                    <a:lnTo>
                      <a:pt x="1255388" y="3383017"/>
                    </a:lnTo>
                    <a:cubicBezTo>
                      <a:pt x="1245137" y="3392595"/>
                      <a:pt x="1229062" y="3392050"/>
                      <a:pt x="1219484" y="3381799"/>
                    </a:cubicBezTo>
                    <a:cubicBezTo>
                      <a:pt x="1209905" y="3371548"/>
                      <a:pt x="1210450" y="3355473"/>
                      <a:pt x="1220701" y="3345894"/>
                    </a:cubicBezTo>
                    <a:cubicBezTo>
                      <a:pt x="1225185" y="3341705"/>
                      <a:pt x="1230784" y="3339452"/>
                      <a:pt x="1236465" y="3339101"/>
                    </a:cubicBezTo>
                    <a:cubicBezTo>
                      <a:pt x="1228049" y="3338703"/>
                      <a:pt x="1219490" y="3341580"/>
                      <a:pt x="1212848" y="3347787"/>
                    </a:cubicBezTo>
                    <a:cubicBezTo>
                      <a:pt x="1199760" y="3360017"/>
                      <a:pt x="1199064" y="3380541"/>
                      <a:pt x="1211293" y="3393629"/>
                    </a:cubicBezTo>
                    <a:cubicBezTo>
                      <a:pt x="1223523" y="3406717"/>
                      <a:pt x="1244046" y="3407413"/>
                      <a:pt x="1257135" y="3395183"/>
                    </a:cubicBezTo>
                    <a:lnTo>
                      <a:pt x="1286212" y="3378627"/>
                    </a:lnTo>
                    <a:cubicBezTo>
                      <a:pt x="1311529" y="3382945"/>
                      <a:pt x="1366690" y="3417401"/>
                      <a:pt x="1365807" y="3491916"/>
                    </a:cubicBezTo>
                    <a:cubicBezTo>
                      <a:pt x="1337053" y="3431182"/>
                      <a:pt x="1248227" y="3441709"/>
                      <a:pt x="1161741" y="3437383"/>
                    </a:cubicBezTo>
                    <a:cubicBezTo>
                      <a:pt x="1203714" y="3438704"/>
                      <a:pt x="1241663" y="3425762"/>
                      <a:pt x="1256379" y="3421619"/>
                    </a:cubicBezTo>
                    <a:cubicBezTo>
                      <a:pt x="1166331" y="3424205"/>
                      <a:pt x="1125137" y="3397290"/>
                      <a:pt x="1135202" y="3375288"/>
                    </a:cubicBezTo>
                    <a:cubicBezTo>
                      <a:pt x="1183032" y="3355883"/>
                      <a:pt x="1173490" y="3299543"/>
                      <a:pt x="1112904" y="3293110"/>
                    </a:cubicBezTo>
                    <a:cubicBezTo>
                      <a:pt x="1091258" y="3247897"/>
                      <a:pt x="1043702" y="3240818"/>
                      <a:pt x="1032477" y="3266873"/>
                    </a:cubicBezTo>
                    <a:cubicBezTo>
                      <a:pt x="987173" y="3251750"/>
                      <a:pt x="956589" y="3316435"/>
                      <a:pt x="1027480" y="3341107"/>
                    </a:cubicBezTo>
                    <a:cubicBezTo>
                      <a:pt x="1052816" y="3407391"/>
                      <a:pt x="1097992" y="3431083"/>
                      <a:pt x="1142068" y="3436430"/>
                    </a:cubicBezTo>
                    <a:cubicBezTo>
                      <a:pt x="1109669" y="3434032"/>
                      <a:pt x="1078287" y="3428519"/>
                      <a:pt x="1051271" y="3415396"/>
                    </a:cubicBezTo>
                    <a:lnTo>
                      <a:pt x="1024887" y="3405509"/>
                    </a:lnTo>
                    <a:cubicBezTo>
                      <a:pt x="983840" y="3378099"/>
                      <a:pt x="978548" y="3350373"/>
                      <a:pt x="953116" y="3309561"/>
                    </a:cubicBezTo>
                    <a:cubicBezTo>
                      <a:pt x="926944" y="3267560"/>
                      <a:pt x="875498" y="3285253"/>
                      <a:pt x="869815" y="3304883"/>
                    </a:cubicBezTo>
                    <a:cubicBezTo>
                      <a:pt x="930660" y="3281326"/>
                      <a:pt x="916584" y="3348545"/>
                      <a:pt x="877306" y="3350202"/>
                    </a:cubicBezTo>
                    <a:lnTo>
                      <a:pt x="859263" y="3343441"/>
                    </a:lnTo>
                    <a:cubicBezTo>
                      <a:pt x="817055" y="3327491"/>
                      <a:pt x="824503" y="3273003"/>
                      <a:pt x="857454" y="3255353"/>
                    </a:cubicBezTo>
                    <a:cubicBezTo>
                      <a:pt x="849704" y="3231485"/>
                      <a:pt x="870964" y="3190197"/>
                      <a:pt x="913581" y="3218183"/>
                    </a:cubicBezTo>
                    <a:lnTo>
                      <a:pt x="920878" y="3243233"/>
                    </a:lnTo>
                    <a:cubicBezTo>
                      <a:pt x="925234" y="3258186"/>
                      <a:pt x="941578" y="3266575"/>
                      <a:pt x="957383" y="3261971"/>
                    </a:cubicBezTo>
                    <a:cubicBezTo>
                      <a:pt x="973188" y="3257367"/>
                      <a:pt x="982470" y="3241512"/>
                      <a:pt x="978113" y="3226559"/>
                    </a:cubicBezTo>
                    <a:cubicBezTo>
                      <a:pt x="975902" y="3218970"/>
                      <a:pt x="970603" y="3213071"/>
                      <a:pt x="963847" y="3209717"/>
                    </a:cubicBezTo>
                    <a:cubicBezTo>
                      <a:pt x="968111" y="3212451"/>
                      <a:pt x="971400" y="3216590"/>
                      <a:pt x="972893" y="3221713"/>
                    </a:cubicBezTo>
                    <a:cubicBezTo>
                      <a:pt x="976305" y="3233425"/>
                      <a:pt x="969036" y="3245842"/>
                      <a:pt x="956656" y="3249449"/>
                    </a:cubicBezTo>
                    <a:cubicBezTo>
                      <a:pt x="944278" y="3253055"/>
                      <a:pt x="931477" y="3246484"/>
                      <a:pt x="928065" y="3234772"/>
                    </a:cubicBezTo>
                    <a:lnTo>
                      <a:pt x="923096" y="3217717"/>
                    </a:lnTo>
                    <a:lnTo>
                      <a:pt x="925379" y="3217594"/>
                    </a:lnTo>
                    <a:cubicBezTo>
                      <a:pt x="927658" y="3198070"/>
                      <a:pt x="936638" y="3182888"/>
                      <a:pt x="963155" y="3176756"/>
                    </a:cubicBezTo>
                    <a:cubicBezTo>
                      <a:pt x="975568" y="3152570"/>
                      <a:pt x="1016039" y="3136279"/>
                      <a:pt x="1047679" y="3163380"/>
                    </a:cubicBezTo>
                    <a:cubicBezTo>
                      <a:pt x="1056042" y="3154013"/>
                      <a:pt x="1064589" y="3148751"/>
                      <a:pt x="1072905" y="3146542"/>
                    </a:cubicBezTo>
                    <a:close/>
                    <a:moveTo>
                      <a:pt x="3919734" y="3123641"/>
                    </a:moveTo>
                    <a:cubicBezTo>
                      <a:pt x="3925556" y="3136211"/>
                      <a:pt x="3941519" y="3148177"/>
                      <a:pt x="3962168" y="3154743"/>
                    </a:cubicBezTo>
                    <a:cubicBezTo>
                      <a:pt x="3982818" y="3161308"/>
                      <a:pt x="4002762" y="3160757"/>
                      <a:pt x="4014773" y="3153857"/>
                    </a:cubicBezTo>
                    <a:lnTo>
                      <a:pt x="4014840" y="3155272"/>
                    </a:lnTo>
                    <a:cubicBezTo>
                      <a:pt x="4010271" y="3169649"/>
                      <a:pt x="3985079" y="3174472"/>
                      <a:pt x="3958576" y="3166045"/>
                    </a:cubicBezTo>
                    <a:cubicBezTo>
                      <a:pt x="3932071" y="3157619"/>
                      <a:pt x="3914290" y="3139133"/>
                      <a:pt x="3918861" y="3124756"/>
                    </a:cubicBezTo>
                    <a:cubicBezTo>
                      <a:pt x="3919005" y="3124305"/>
                      <a:pt x="3919169" y="3123862"/>
                      <a:pt x="3919734" y="3123641"/>
                    </a:cubicBezTo>
                    <a:close/>
                    <a:moveTo>
                      <a:pt x="1376735" y="3099695"/>
                    </a:moveTo>
                    <a:cubicBezTo>
                      <a:pt x="1386318" y="3096544"/>
                      <a:pt x="1397465" y="3096336"/>
                      <a:pt x="1409680" y="3100333"/>
                    </a:cubicBezTo>
                    <a:lnTo>
                      <a:pt x="1430526" y="3107214"/>
                    </a:lnTo>
                    <a:cubicBezTo>
                      <a:pt x="1464366" y="3136041"/>
                      <a:pt x="1429543" y="3202703"/>
                      <a:pt x="1391913" y="3140301"/>
                    </a:cubicBezTo>
                    <a:cubicBezTo>
                      <a:pt x="1383145" y="3160867"/>
                      <a:pt x="1416530" y="3211748"/>
                      <a:pt x="1469455" y="3194510"/>
                    </a:cubicBezTo>
                    <a:cubicBezTo>
                      <a:pt x="1520883" y="3177760"/>
                      <a:pt x="1545138" y="3158013"/>
                      <a:pt x="1601039" y="3163498"/>
                    </a:cubicBezTo>
                    <a:lnTo>
                      <a:pt x="1631522" y="3173561"/>
                    </a:lnTo>
                    <a:cubicBezTo>
                      <a:pt x="1664850" y="3181329"/>
                      <a:pt x="1696705" y="3198580"/>
                      <a:pt x="1727272" y="3219175"/>
                    </a:cubicBezTo>
                    <a:cubicBezTo>
                      <a:pt x="1684219" y="3192919"/>
                      <a:pt x="1627258" y="3181408"/>
                      <a:pt x="1557966" y="3219761"/>
                    </a:cubicBezTo>
                    <a:cubicBezTo>
                      <a:pt x="1477395" y="3191123"/>
                      <a:pt x="1459071" y="3267170"/>
                      <a:pt x="1510108" y="3286016"/>
                    </a:cubicBezTo>
                    <a:cubicBezTo>
                      <a:pt x="1501752" y="3315883"/>
                      <a:pt x="1549127" y="3343103"/>
                      <a:pt x="1600282" y="3319989"/>
                    </a:cubicBezTo>
                    <a:cubicBezTo>
                      <a:pt x="1658815" y="3356854"/>
                      <a:pt x="1707022" y="3315880"/>
                      <a:pt x="1678066" y="3266076"/>
                    </a:cubicBezTo>
                    <a:cubicBezTo>
                      <a:pt x="1684600" y="3240445"/>
                      <a:pt x="1740283" y="3246451"/>
                      <a:pt x="1818721" y="3311513"/>
                    </a:cubicBezTo>
                    <a:cubicBezTo>
                      <a:pt x="1808524" y="3297735"/>
                      <a:pt x="1783820" y="3260294"/>
                      <a:pt x="1745479" y="3232105"/>
                    </a:cubicBezTo>
                    <a:cubicBezTo>
                      <a:pt x="1825612" y="3288835"/>
                      <a:pt x="1897364" y="3359757"/>
                      <a:pt x="1965792" y="3328483"/>
                    </a:cubicBezTo>
                    <a:cubicBezTo>
                      <a:pt x="1914068" y="3392102"/>
                      <a:pt x="1840623" y="3382720"/>
                      <a:pt x="1815015" y="3368694"/>
                    </a:cubicBezTo>
                    <a:lnTo>
                      <a:pt x="1800765" y="3334392"/>
                    </a:lnTo>
                    <a:cubicBezTo>
                      <a:pt x="1797717" y="3314914"/>
                      <a:pt x="1778934" y="3301171"/>
                      <a:pt x="1758811" y="3303698"/>
                    </a:cubicBezTo>
                    <a:cubicBezTo>
                      <a:pt x="1738688" y="3306225"/>
                      <a:pt x="1724845" y="3324065"/>
                      <a:pt x="1727892" y="3343543"/>
                    </a:cubicBezTo>
                    <a:cubicBezTo>
                      <a:pt x="1729439" y="3353429"/>
                      <a:pt x="1735039" y="3361838"/>
                      <a:pt x="1742822" y="3367378"/>
                    </a:cubicBezTo>
                    <a:cubicBezTo>
                      <a:pt x="1738005" y="3363114"/>
                      <a:pt x="1734603" y="3357301"/>
                      <a:pt x="1733558" y="3350627"/>
                    </a:cubicBezTo>
                    <a:cubicBezTo>
                      <a:pt x="1731172" y="3335371"/>
                      <a:pt x="1742013" y="3321399"/>
                      <a:pt x="1757775" y="3319420"/>
                    </a:cubicBezTo>
                    <a:cubicBezTo>
                      <a:pt x="1773536" y="3317440"/>
                      <a:pt x="1788247" y="3328204"/>
                      <a:pt x="1790634" y="3343460"/>
                    </a:cubicBezTo>
                    <a:lnTo>
                      <a:pt x="1794575" y="3368651"/>
                    </a:lnTo>
                    <a:lnTo>
                      <a:pt x="1793302" y="3368648"/>
                    </a:lnTo>
                    <a:cubicBezTo>
                      <a:pt x="1796443" y="3392841"/>
                      <a:pt x="1773547" y="3415793"/>
                      <a:pt x="1730610" y="3398962"/>
                    </a:cubicBezTo>
                    <a:cubicBezTo>
                      <a:pt x="1743617" y="3424890"/>
                      <a:pt x="1716377" y="3456070"/>
                      <a:pt x="1670419" y="3431457"/>
                    </a:cubicBezTo>
                    <a:cubicBezTo>
                      <a:pt x="1668959" y="3440482"/>
                      <a:pt x="1649729" y="3452040"/>
                      <a:pt x="1627376" y="3429981"/>
                    </a:cubicBezTo>
                    <a:lnTo>
                      <a:pt x="1621414" y="3398658"/>
                    </a:lnTo>
                    <a:cubicBezTo>
                      <a:pt x="1622280" y="3382362"/>
                      <a:pt x="1609274" y="3368192"/>
                      <a:pt x="1592366" y="3367009"/>
                    </a:cubicBezTo>
                    <a:cubicBezTo>
                      <a:pt x="1575457" y="3365827"/>
                      <a:pt x="1561049" y="3378079"/>
                      <a:pt x="1560183" y="3394376"/>
                    </a:cubicBezTo>
                    <a:cubicBezTo>
                      <a:pt x="1559744" y="3402647"/>
                      <a:pt x="1562878" y="3410371"/>
                      <a:pt x="1568292" y="3416117"/>
                    </a:cubicBezTo>
                    <a:cubicBezTo>
                      <a:pt x="1565085" y="3411883"/>
                      <a:pt x="1563302" y="3406618"/>
                      <a:pt x="1563599" y="3401035"/>
                    </a:cubicBezTo>
                    <a:cubicBezTo>
                      <a:pt x="1564277" y="3388271"/>
                      <a:pt x="1575562" y="3378675"/>
                      <a:pt x="1588806" y="3379601"/>
                    </a:cubicBezTo>
                    <a:cubicBezTo>
                      <a:pt x="1602049" y="3380527"/>
                      <a:pt x="1612235" y="3391625"/>
                      <a:pt x="1611557" y="3404389"/>
                    </a:cubicBezTo>
                    <a:lnTo>
                      <a:pt x="1612194" y="3427630"/>
                    </a:lnTo>
                    <a:cubicBezTo>
                      <a:pt x="1601826" y="3454243"/>
                      <a:pt x="1563243" y="3457078"/>
                      <a:pt x="1536582" y="3427219"/>
                    </a:cubicBezTo>
                    <a:cubicBezTo>
                      <a:pt x="1521525" y="3433975"/>
                      <a:pt x="1500913" y="3436963"/>
                      <a:pt x="1483640" y="3431382"/>
                    </a:cubicBezTo>
                    <a:cubicBezTo>
                      <a:pt x="1466367" y="3425801"/>
                      <a:pt x="1452432" y="3411652"/>
                      <a:pt x="1450727" y="3384134"/>
                    </a:cubicBezTo>
                    <a:cubicBezTo>
                      <a:pt x="1403428" y="3384956"/>
                      <a:pt x="1378837" y="3342924"/>
                      <a:pt x="1384816" y="3313807"/>
                    </a:cubicBezTo>
                    <a:cubicBezTo>
                      <a:pt x="1365503" y="3290107"/>
                      <a:pt x="1368197" y="3271000"/>
                      <a:pt x="1379924" y="3252902"/>
                    </a:cubicBezTo>
                    <a:lnTo>
                      <a:pt x="1377976" y="3251204"/>
                    </a:lnTo>
                    <a:lnTo>
                      <a:pt x="1394424" y="3240253"/>
                    </a:lnTo>
                    <a:cubicBezTo>
                      <a:pt x="1405718" y="3232732"/>
                      <a:pt x="1421758" y="3236115"/>
                      <a:pt x="1430250" y="3247807"/>
                    </a:cubicBezTo>
                    <a:cubicBezTo>
                      <a:pt x="1438742" y="3259500"/>
                      <a:pt x="1436471" y="3275075"/>
                      <a:pt x="1425177" y="3282595"/>
                    </a:cubicBezTo>
                    <a:cubicBezTo>
                      <a:pt x="1420236" y="3285884"/>
                      <a:pt x="1414388" y="3287088"/>
                      <a:pt x="1408660" y="3286422"/>
                    </a:cubicBezTo>
                    <a:cubicBezTo>
                      <a:pt x="1417046" y="3288303"/>
                      <a:pt x="1425926" y="3287016"/>
                      <a:pt x="1433245" y="3282142"/>
                    </a:cubicBezTo>
                    <a:cubicBezTo>
                      <a:pt x="1447665" y="3272541"/>
                      <a:pt x="1450565" y="3252656"/>
                      <a:pt x="1439723" y="3237727"/>
                    </a:cubicBezTo>
                    <a:cubicBezTo>
                      <a:pt x="1428880" y="3222798"/>
                      <a:pt x="1408401" y="3218480"/>
                      <a:pt x="1393981" y="3228081"/>
                    </a:cubicBezTo>
                    <a:lnTo>
                      <a:pt x="1369824" y="3244166"/>
                    </a:lnTo>
                    <a:cubicBezTo>
                      <a:pt x="1312118" y="3238072"/>
                      <a:pt x="1322265" y="3188318"/>
                      <a:pt x="1345992" y="3173548"/>
                    </a:cubicBezTo>
                    <a:cubicBezTo>
                      <a:pt x="1333294" y="3145100"/>
                      <a:pt x="1347983" y="3109149"/>
                      <a:pt x="1376735" y="3099695"/>
                    </a:cubicBezTo>
                    <a:close/>
                    <a:moveTo>
                      <a:pt x="3949348" y="3096510"/>
                    </a:moveTo>
                    <a:cubicBezTo>
                      <a:pt x="3961276" y="3097137"/>
                      <a:pt x="3976114" y="3099961"/>
                      <a:pt x="3991709" y="3104920"/>
                    </a:cubicBezTo>
                    <a:cubicBezTo>
                      <a:pt x="4013420" y="3111821"/>
                      <a:pt x="4031542" y="3121252"/>
                      <a:pt x="4041397" y="3130012"/>
                    </a:cubicBezTo>
                    <a:cubicBezTo>
                      <a:pt x="4028399" y="3131140"/>
                      <a:pt x="4008952" y="3128323"/>
                      <a:pt x="3988157" y="3121712"/>
                    </a:cubicBezTo>
                    <a:cubicBezTo>
                      <a:pt x="3966447" y="3114809"/>
                      <a:pt x="3948326" y="3105379"/>
                      <a:pt x="3938469" y="3096619"/>
                    </a:cubicBezTo>
                    <a:cubicBezTo>
                      <a:pt x="3941719" y="3096337"/>
                      <a:pt x="3945372" y="3096302"/>
                      <a:pt x="3949348" y="3096510"/>
                    </a:cubicBezTo>
                    <a:close/>
                    <a:moveTo>
                      <a:pt x="2207651" y="3075188"/>
                    </a:moveTo>
                    <a:cubicBezTo>
                      <a:pt x="2193552" y="3109071"/>
                      <a:pt x="2218021" y="3151476"/>
                      <a:pt x="2262303" y="3169901"/>
                    </a:cubicBezTo>
                    <a:cubicBezTo>
                      <a:pt x="2306586" y="3188328"/>
                      <a:pt x="2353913" y="3175798"/>
                      <a:pt x="2368012" y="3141914"/>
                    </a:cubicBezTo>
                    <a:lnTo>
                      <a:pt x="2278963" y="3104861"/>
                    </a:lnTo>
                    <a:lnTo>
                      <a:pt x="2320851" y="3122291"/>
                    </a:lnTo>
                    <a:cubicBezTo>
                      <a:pt x="2315045" y="3136244"/>
                      <a:pt x="2295555" y="3141404"/>
                      <a:pt x="2277319" y="3133817"/>
                    </a:cubicBezTo>
                    <a:cubicBezTo>
                      <a:pt x="2259083" y="3126228"/>
                      <a:pt x="2249006" y="3108764"/>
                      <a:pt x="2254812" y="3094811"/>
                    </a:cubicBezTo>
                    <a:close/>
                    <a:moveTo>
                      <a:pt x="3970215" y="3041964"/>
                    </a:moveTo>
                    <a:cubicBezTo>
                      <a:pt x="3976390" y="3042424"/>
                      <a:pt x="3982942" y="3043677"/>
                      <a:pt x="3989568" y="3045784"/>
                    </a:cubicBezTo>
                    <a:cubicBezTo>
                      <a:pt x="4016071" y="3054209"/>
                      <a:pt x="4033718" y="3073116"/>
                      <a:pt x="4028981" y="3088014"/>
                    </a:cubicBezTo>
                    <a:lnTo>
                      <a:pt x="4028095" y="3089176"/>
                    </a:lnTo>
                    <a:cubicBezTo>
                      <a:pt x="4022386" y="3076254"/>
                      <a:pt x="4006494" y="3064060"/>
                      <a:pt x="3985845" y="3057494"/>
                    </a:cubicBezTo>
                    <a:cubicBezTo>
                      <a:pt x="3965196" y="3050930"/>
                      <a:pt x="3945180" y="3051708"/>
                      <a:pt x="3933057" y="3058960"/>
                    </a:cubicBezTo>
                    <a:cubicBezTo>
                      <a:pt x="3932727" y="3058438"/>
                      <a:pt x="3932854" y="3057967"/>
                      <a:pt x="3933003" y="3057498"/>
                    </a:cubicBezTo>
                    <a:cubicBezTo>
                      <a:pt x="3935372" y="3050050"/>
                      <a:pt x="3942886" y="3045015"/>
                      <a:pt x="3953123" y="3042895"/>
                    </a:cubicBezTo>
                    <a:cubicBezTo>
                      <a:pt x="3958241" y="3041835"/>
                      <a:pt x="3964040" y="3041503"/>
                      <a:pt x="3970215" y="3041964"/>
                    </a:cubicBezTo>
                    <a:close/>
                    <a:moveTo>
                      <a:pt x="3779061" y="3017284"/>
                    </a:moveTo>
                    <a:cubicBezTo>
                      <a:pt x="3766194" y="3018475"/>
                      <a:pt x="3754665" y="3027176"/>
                      <a:pt x="3750503" y="3040265"/>
                    </a:cubicBezTo>
                    <a:cubicBezTo>
                      <a:pt x="3744954" y="3057717"/>
                      <a:pt x="3754604" y="3076363"/>
                      <a:pt x="3772057" y="3081912"/>
                    </a:cubicBezTo>
                    <a:cubicBezTo>
                      <a:pt x="3789509" y="3087461"/>
                      <a:pt x="3808155" y="3077811"/>
                      <a:pt x="3813704" y="3060360"/>
                    </a:cubicBezTo>
                    <a:cubicBezTo>
                      <a:pt x="3819253" y="3042906"/>
                      <a:pt x="3809603" y="3024260"/>
                      <a:pt x="3792151" y="3018712"/>
                    </a:cubicBezTo>
                    <a:cubicBezTo>
                      <a:pt x="3787788" y="3017324"/>
                      <a:pt x="3783350" y="3016887"/>
                      <a:pt x="3779061" y="3017284"/>
                    </a:cubicBezTo>
                    <a:close/>
                    <a:moveTo>
                      <a:pt x="2026258" y="2999710"/>
                    </a:moveTo>
                    <a:cubicBezTo>
                      <a:pt x="2012159" y="3033592"/>
                      <a:pt x="2036628" y="3075998"/>
                      <a:pt x="2080910" y="3094424"/>
                    </a:cubicBezTo>
                    <a:cubicBezTo>
                      <a:pt x="2125192" y="3112850"/>
                      <a:pt x="2172520" y="3100319"/>
                      <a:pt x="2186619" y="3066437"/>
                    </a:cubicBezTo>
                    <a:lnTo>
                      <a:pt x="2139459" y="3046813"/>
                    </a:lnTo>
                    <a:cubicBezTo>
                      <a:pt x="2133652" y="3060766"/>
                      <a:pt x="2114162" y="3065926"/>
                      <a:pt x="2095926" y="3058338"/>
                    </a:cubicBezTo>
                    <a:cubicBezTo>
                      <a:pt x="2077690" y="3050750"/>
                      <a:pt x="2067612" y="3033286"/>
                      <a:pt x="2073418" y="3019334"/>
                    </a:cubicBezTo>
                    <a:close/>
                    <a:moveTo>
                      <a:pt x="3928014" y="2986591"/>
                    </a:moveTo>
                    <a:cubicBezTo>
                      <a:pt x="3940554" y="2985452"/>
                      <a:pt x="3956439" y="2987764"/>
                      <a:pt x="3972694" y="2993796"/>
                    </a:cubicBezTo>
                    <a:cubicBezTo>
                      <a:pt x="4005204" y="3005863"/>
                      <a:pt x="4026882" y="3028243"/>
                      <a:pt x="4021113" y="3043784"/>
                    </a:cubicBezTo>
                    <a:lnTo>
                      <a:pt x="4020028" y="3044937"/>
                    </a:lnTo>
                    <a:cubicBezTo>
                      <a:pt x="4012998" y="3030355"/>
                      <a:pt x="3993488" y="3015416"/>
                      <a:pt x="3968160" y="3006015"/>
                    </a:cubicBezTo>
                    <a:cubicBezTo>
                      <a:pt x="3942833" y="2996615"/>
                      <a:pt x="3918299" y="2995207"/>
                      <a:pt x="3903457" y="3001672"/>
                    </a:cubicBezTo>
                    <a:cubicBezTo>
                      <a:pt x="3903052" y="3001073"/>
                      <a:pt x="3903205" y="3000578"/>
                      <a:pt x="3903388" y="3000090"/>
                    </a:cubicBezTo>
                    <a:cubicBezTo>
                      <a:pt x="3906272" y="2992319"/>
                      <a:pt x="3915471" y="2987729"/>
                      <a:pt x="3928014" y="2986591"/>
                    </a:cubicBezTo>
                    <a:close/>
                    <a:moveTo>
                      <a:pt x="3793956" y="2944899"/>
                    </a:moveTo>
                    <a:cubicBezTo>
                      <a:pt x="3799710" y="2944367"/>
                      <a:pt x="3805663" y="2944953"/>
                      <a:pt x="3811516" y="2946814"/>
                    </a:cubicBezTo>
                    <a:cubicBezTo>
                      <a:pt x="3834928" y="2954258"/>
                      <a:pt x="3847873" y="2979271"/>
                      <a:pt x="3840429" y="3002683"/>
                    </a:cubicBezTo>
                    <a:cubicBezTo>
                      <a:pt x="3837700" y="3011264"/>
                      <a:pt x="3832612" y="3018439"/>
                      <a:pt x="3825590" y="3023082"/>
                    </a:cubicBezTo>
                    <a:cubicBezTo>
                      <a:pt x="3831584" y="3022259"/>
                      <a:pt x="3837826" y="3022809"/>
                      <a:pt x="3843961" y="3024760"/>
                    </a:cubicBezTo>
                    <a:cubicBezTo>
                      <a:pt x="3867372" y="3032203"/>
                      <a:pt x="3880317" y="3057216"/>
                      <a:pt x="3872874" y="3080628"/>
                    </a:cubicBezTo>
                    <a:cubicBezTo>
                      <a:pt x="3865430" y="3104040"/>
                      <a:pt x="3840417" y="3116984"/>
                      <a:pt x="3817005" y="3109541"/>
                    </a:cubicBezTo>
                    <a:lnTo>
                      <a:pt x="3802762" y="3101629"/>
                    </a:lnTo>
                    <a:cubicBezTo>
                      <a:pt x="3805063" y="3108834"/>
                      <a:pt x="3804818" y="3116700"/>
                      <a:pt x="3802373" y="3124390"/>
                    </a:cubicBezTo>
                    <a:cubicBezTo>
                      <a:pt x="3794928" y="3147803"/>
                      <a:pt x="3769916" y="3160748"/>
                      <a:pt x="3746503" y="3153304"/>
                    </a:cubicBezTo>
                    <a:cubicBezTo>
                      <a:pt x="3723091" y="3145860"/>
                      <a:pt x="3710147" y="3120846"/>
                      <a:pt x="3717590" y="3097435"/>
                    </a:cubicBezTo>
                    <a:cubicBezTo>
                      <a:pt x="3720432" y="3088496"/>
                      <a:pt x="3725835" y="3081084"/>
                      <a:pt x="3733234" y="3076398"/>
                    </a:cubicBezTo>
                    <a:cubicBezTo>
                      <a:pt x="3726176" y="3078523"/>
                      <a:pt x="3718520" y="3078228"/>
                      <a:pt x="3711027" y="3075846"/>
                    </a:cubicBezTo>
                    <a:cubicBezTo>
                      <a:pt x="3687615" y="3068403"/>
                      <a:pt x="3674671" y="3043390"/>
                      <a:pt x="3682114" y="3019978"/>
                    </a:cubicBezTo>
                    <a:cubicBezTo>
                      <a:pt x="3689558" y="2996566"/>
                      <a:pt x="3714571" y="2983622"/>
                      <a:pt x="3737983" y="2991065"/>
                    </a:cubicBezTo>
                    <a:cubicBezTo>
                      <a:pt x="3745723" y="2993525"/>
                      <a:pt x="3752317" y="2997906"/>
                      <a:pt x="3756876" y="3004001"/>
                    </a:cubicBezTo>
                    <a:cubicBezTo>
                      <a:pt x="3752977" y="2995376"/>
                      <a:pt x="3752568" y="2985414"/>
                      <a:pt x="3755647" y="2975727"/>
                    </a:cubicBezTo>
                    <a:cubicBezTo>
                      <a:pt x="3761230" y="2958168"/>
                      <a:pt x="3776696" y="2946497"/>
                      <a:pt x="3793956" y="2944899"/>
                    </a:cubicBezTo>
                    <a:close/>
                    <a:moveTo>
                      <a:pt x="3795616" y="2934204"/>
                    </a:moveTo>
                    <a:cubicBezTo>
                      <a:pt x="3776592" y="2935966"/>
                      <a:pt x="3759547" y="2948828"/>
                      <a:pt x="3753395" y="2968179"/>
                    </a:cubicBezTo>
                    <a:cubicBezTo>
                      <a:pt x="3750001" y="2978855"/>
                      <a:pt x="3750453" y="2989834"/>
                      <a:pt x="3754749" y="2999340"/>
                    </a:cubicBezTo>
                    <a:cubicBezTo>
                      <a:pt x="3749725" y="2992623"/>
                      <a:pt x="3742458" y="2987795"/>
                      <a:pt x="3733928" y="2985084"/>
                    </a:cubicBezTo>
                    <a:cubicBezTo>
                      <a:pt x="3708125" y="2976880"/>
                      <a:pt x="3680558" y="2991146"/>
                      <a:pt x="3672354" y="3016949"/>
                    </a:cubicBezTo>
                    <a:cubicBezTo>
                      <a:pt x="3664151" y="3042751"/>
                      <a:pt x="3678417" y="3070319"/>
                      <a:pt x="3704219" y="3078522"/>
                    </a:cubicBezTo>
                    <a:cubicBezTo>
                      <a:pt x="3712477" y="3081146"/>
                      <a:pt x="3720915" y="3081471"/>
                      <a:pt x="3728694" y="3079129"/>
                    </a:cubicBezTo>
                    <a:cubicBezTo>
                      <a:pt x="3720539" y="3084294"/>
                      <a:pt x="3714586" y="3092463"/>
                      <a:pt x="3711454" y="3102313"/>
                    </a:cubicBezTo>
                    <a:cubicBezTo>
                      <a:pt x="3703249" y="3128116"/>
                      <a:pt x="3717516" y="3155683"/>
                      <a:pt x="3743318" y="3163886"/>
                    </a:cubicBezTo>
                    <a:cubicBezTo>
                      <a:pt x="3769121" y="3172090"/>
                      <a:pt x="3796688" y="3157823"/>
                      <a:pt x="3804891" y="3132021"/>
                    </a:cubicBezTo>
                    <a:cubicBezTo>
                      <a:pt x="3807586" y="3123545"/>
                      <a:pt x="3807856" y="3114877"/>
                      <a:pt x="3805319" y="3106937"/>
                    </a:cubicBezTo>
                    <a:lnTo>
                      <a:pt x="3821017" y="3115657"/>
                    </a:lnTo>
                    <a:cubicBezTo>
                      <a:pt x="3846819" y="3123859"/>
                      <a:pt x="3874387" y="3109593"/>
                      <a:pt x="3882591" y="3083792"/>
                    </a:cubicBezTo>
                    <a:cubicBezTo>
                      <a:pt x="3890794" y="3057989"/>
                      <a:pt x="3876528" y="3030422"/>
                      <a:pt x="3850725" y="3022218"/>
                    </a:cubicBezTo>
                    <a:cubicBezTo>
                      <a:pt x="3843965" y="3020068"/>
                      <a:pt x="3837084" y="3019462"/>
                      <a:pt x="3830479" y="3020369"/>
                    </a:cubicBezTo>
                    <a:cubicBezTo>
                      <a:pt x="3838219" y="3015252"/>
                      <a:pt x="3843827" y="3007345"/>
                      <a:pt x="3846833" y="2997888"/>
                    </a:cubicBezTo>
                    <a:cubicBezTo>
                      <a:pt x="3855037" y="2972086"/>
                      <a:pt x="3840771" y="2944518"/>
                      <a:pt x="3814969" y="2936315"/>
                    </a:cubicBezTo>
                    <a:cubicBezTo>
                      <a:pt x="3808518" y="2934264"/>
                      <a:pt x="3801957" y="2933617"/>
                      <a:pt x="3795616" y="2934204"/>
                    </a:cubicBezTo>
                    <a:close/>
                    <a:moveTo>
                      <a:pt x="1840523" y="2922425"/>
                    </a:moveTo>
                    <a:cubicBezTo>
                      <a:pt x="1826424" y="2956308"/>
                      <a:pt x="1850893" y="2998713"/>
                      <a:pt x="1895176" y="3017139"/>
                    </a:cubicBezTo>
                    <a:cubicBezTo>
                      <a:pt x="1939458" y="3035565"/>
                      <a:pt x="1986785" y="3023035"/>
                      <a:pt x="2000885" y="2989152"/>
                    </a:cubicBezTo>
                    <a:lnTo>
                      <a:pt x="1953722" y="2969527"/>
                    </a:lnTo>
                    <a:cubicBezTo>
                      <a:pt x="1947915" y="2983480"/>
                      <a:pt x="1928426" y="2988640"/>
                      <a:pt x="1910190" y="2981052"/>
                    </a:cubicBezTo>
                    <a:cubicBezTo>
                      <a:pt x="1891954" y="2973464"/>
                      <a:pt x="1881877" y="2956000"/>
                      <a:pt x="1887682" y="2942048"/>
                    </a:cubicBezTo>
                    <a:close/>
                    <a:moveTo>
                      <a:pt x="3602454" y="2886895"/>
                    </a:moveTo>
                    <a:cubicBezTo>
                      <a:pt x="3614996" y="2885755"/>
                      <a:pt x="3630881" y="2888068"/>
                      <a:pt x="3647134" y="2894102"/>
                    </a:cubicBezTo>
                    <a:cubicBezTo>
                      <a:pt x="3679645" y="2906167"/>
                      <a:pt x="3701322" y="2928547"/>
                      <a:pt x="3695555" y="2944087"/>
                    </a:cubicBezTo>
                    <a:lnTo>
                      <a:pt x="3694469" y="2945243"/>
                    </a:lnTo>
                    <a:cubicBezTo>
                      <a:pt x="3687438" y="2930660"/>
                      <a:pt x="3667928" y="2915721"/>
                      <a:pt x="3642601" y="2906319"/>
                    </a:cubicBezTo>
                    <a:cubicBezTo>
                      <a:pt x="3617273" y="2896919"/>
                      <a:pt x="3592740" y="2895513"/>
                      <a:pt x="3577897" y="2901977"/>
                    </a:cubicBezTo>
                    <a:cubicBezTo>
                      <a:pt x="3577492" y="2901379"/>
                      <a:pt x="3577646" y="2900882"/>
                      <a:pt x="3577828" y="2900394"/>
                    </a:cubicBezTo>
                    <a:cubicBezTo>
                      <a:pt x="3580712" y="2892624"/>
                      <a:pt x="3589911" y="2888034"/>
                      <a:pt x="3602454" y="2886895"/>
                    </a:cubicBezTo>
                    <a:close/>
                    <a:moveTo>
                      <a:pt x="1659130" y="2846946"/>
                    </a:moveTo>
                    <a:cubicBezTo>
                      <a:pt x="1645032" y="2880829"/>
                      <a:pt x="1669499" y="2923234"/>
                      <a:pt x="1713783" y="2941660"/>
                    </a:cubicBezTo>
                    <a:cubicBezTo>
                      <a:pt x="1758065" y="2960086"/>
                      <a:pt x="1805393" y="2947556"/>
                      <a:pt x="1819492" y="2913673"/>
                    </a:cubicBezTo>
                    <a:lnTo>
                      <a:pt x="1728537" y="2875827"/>
                    </a:lnTo>
                    <a:lnTo>
                      <a:pt x="1772329" y="2894049"/>
                    </a:lnTo>
                    <a:cubicBezTo>
                      <a:pt x="1766524" y="2908002"/>
                      <a:pt x="1747033" y="2913162"/>
                      <a:pt x="1728796" y="2905574"/>
                    </a:cubicBezTo>
                    <a:cubicBezTo>
                      <a:pt x="1710560" y="2897986"/>
                      <a:pt x="1700484" y="2880522"/>
                      <a:pt x="1706290" y="2866569"/>
                    </a:cubicBezTo>
                    <a:close/>
                    <a:moveTo>
                      <a:pt x="3920903" y="2813241"/>
                    </a:moveTo>
                    <a:cubicBezTo>
                      <a:pt x="3941372" y="2815819"/>
                      <a:pt x="3954514" y="2845316"/>
                      <a:pt x="3950256" y="2879123"/>
                    </a:cubicBezTo>
                    <a:cubicBezTo>
                      <a:pt x="3945998" y="2912931"/>
                      <a:pt x="3925953" y="2938246"/>
                      <a:pt x="3905484" y="2935669"/>
                    </a:cubicBezTo>
                    <a:cubicBezTo>
                      <a:pt x="3904840" y="2935588"/>
                      <a:pt x="3904204" y="2935480"/>
                      <a:pt x="3903757" y="2934841"/>
                    </a:cubicBezTo>
                    <a:cubicBezTo>
                      <a:pt x="3919050" y="2925214"/>
                      <a:pt x="3930847" y="2903435"/>
                      <a:pt x="3934164" y="2877096"/>
                    </a:cubicBezTo>
                    <a:cubicBezTo>
                      <a:pt x="3937481" y="2850757"/>
                      <a:pt x="3931454" y="2826734"/>
                      <a:pt x="3919024" y="2813615"/>
                    </a:cubicBezTo>
                    <a:close/>
                    <a:moveTo>
                      <a:pt x="3896889" y="2801032"/>
                    </a:moveTo>
                    <a:cubicBezTo>
                      <a:pt x="3911266" y="2805603"/>
                      <a:pt x="3916088" y="2830794"/>
                      <a:pt x="3907661" y="2857298"/>
                    </a:cubicBezTo>
                    <a:cubicBezTo>
                      <a:pt x="3899235" y="2883802"/>
                      <a:pt x="3880750" y="2901583"/>
                      <a:pt x="3866373" y="2897012"/>
                    </a:cubicBezTo>
                    <a:cubicBezTo>
                      <a:pt x="3865921" y="2896868"/>
                      <a:pt x="3865479" y="2896704"/>
                      <a:pt x="3865258" y="2896138"/>
                    </a:cubicBezTo>
                    <a:cubicBezTo>
                      <a:pt x="3877828" y="2890317"/>
                      <a:pt x="3889795" y="2874353"/>
                      <a:pt x="3896359" y="2853704"/>
                    </a:cubicBezTo>
                    <a:cubicBezTo>
                      <a:pt x="3902925" y="2833055"/>
                      <a:pt x="3902373" y="2813112"/>
                      <a:pt x="3895474" y="2801100"/>
                    </a:cubicBezTo>
                    <a:close/>
                    <a:moveTo>
                      <a:pt x="1172334" y="2786368"/>
                    </a:moveTo>
                    <a:lnTo>
                      <a:pt x="714381" y="3418666"/>
                    </a:lnTo>
                    <a:lnTo>
                      <a:pt x="4219120" y="4838904"/>
                    </a:lnTo>
                    <a:lnTo>
                      <a:pt x="4228465" y="4128785"/>
                    </a:lnTo>
                    <a:close/>
                    <a:moveTo>
                      <a:pt x="3868364" y="2784730"/>
                    </a:moveTo>
                    <a:cubicBezTo>
                      <a:pt x="3869493" y="2797729"/>
                      <a:pt x="3866676" y="2817176"/>
                      <a:pt x="3860063" y="2837972"/>
                    </a:cubicBezTo>
                    <a:cubicBezTo>
                      <a:pt x="3853442" y="2858802"/>
                      <a:pt x="3844491" y="2876329"/>
                      <a:pt x="3835955" y="2886349"/>
                    </a:cubicBezTo>
                    <a:cubicBezTo>
                      <a:pt x="3870193" y="2899711"/>
                      <a:pt x="3888467" y="2937622"/>
                      <a:pt x="3877153" y="2973209"/>
                    </a:cubicBezTo>
                    <a:cubicBezTo>
                      <a:pt x="3872810" y="2986871"/>
                      <a:pt x="3864708" y="2998294"/>
                      <a:pt x="3853528" y="3005688"/>
                    </a:cubicBezTo>
                    <a:cubicBezTo>
                      <a:pt x="3863067" y="3004377"/>
                      <a:pt x="3873008" y="3005252"/>
                      <a:pt x="3882776" y="3008358"/>
                    </a:cubicBezTo>
                    <a:cubicBezTo>
                      <a:pt x="3920051" y="3020210"/>
                      <a:pt x="3940661" y="3060034"/>
                      <a:pt x="3928810" y="3097310"/>
                    </a:cubicBezTo>
                    <a:cubicBezTo>
                      <a:pt x="3919931" y="3125235"/>
                      <a:pt x="3895353" y="3143808"/>
                      <a:pt x="3867908" y="3146376"/>
                    </a:cubicBezTo>
                    <a:cubicBezTo>
                      <a:pt x="3874708" y="3162995"/>
                      <a:pt x="3893845" y="3178312"/>
                      <a:pt x="3918882" y="3186272"/>
                    </a:cubicBezTo>
                    <a:cubicBezTo>
                      <a:pt x="3944182" y="3194316"/>
                      <a:pt x="3968900" y="3192750"/>
                      <a:pt x="3984058" y="3182909"/>
                    </a:cubicBezTo>
                    <a:lnTo>
                      <a:pt x="3984083" y="3184823"/>
                    </a:lnTo>
                    <a:cubicBezTo>
                      <a:pt x="3977832" y="3204485"/>
                      <a:pt x="3946440" y="3212053"/>
                      <a:pt x="3913968" y="3201729"/>
                    </a:cubicBezTo>
                    <a:cubicBezTo>
                      <a:pt x="3881496" y="3191405"/>
                      <a:pt x="3860239" y="3167097"/>
                      <a:pt x="3866489" y="3147436"/>
                    </a:cubicBezTo>
                    <a:cubicBezTo>
                      <a:pt x="3866628" y="3147000"/>
                      <a:pt x="3866779" y="3146571"/>
                      <a:pt x="3867253" y="3146390"/>
                    </a:cubicBezTo>
                    <a:cubicBezTo>
                      <a:pt x="3858270" y="3147203"/>
                      <a:pt x="3848987" y="3146248"/>
                      <a:pt x="3839858" y="3143345"/>
                    </a:cubicBezTo>
                    <a:lnTo>
                      <a:pt x="3817180" y="3130747"/>
                    </a:lnTo>
                    <a:cubicBezTo>
                      <a:pt x="3820843" y="3142219"/>
                      <a:pt x="3820452" y="3154741"/>
                      <a:pt x="3816560" y="3166987"/>
                    </a:cubicBezTo>
                    <a:cubicBezTo>
                      <a:pt x="3814187" y="3174453"/>
                      <a:pt x="3810691" y="3181250"/>
                      <a:pt x="3806051" y="3187057"/>
                    </a:cubicBezTo>
                    <a:cubicBezTo>
                      <a:pt x="3824778" y="3191814"/>
                      <a:pt x="3836371" y="3219983"/>
                      <a:pt x="3832336" y="3252022"/>
                    </a:cubicBezTo>
                    <a:cubicBezTo>
                      <a:pt x="3828077" y="3285830"/>
                      <a:pt x="3808033" y="3311146"/>
                      <a:pt x="3787563" y="3308569"/>
                    </a:cubicBezTo>
                    <a:cubicBezTo>
                      <a:pt x="3786920" y="3308487"/>
                      <a:pt x="3786284" y="3308380"/>
                      <a:pt x="3785837" y="3307740"/>
                    </a:cubicBezTo>
                    <a:cubicBezTo>
                      <a:pt x="3801130" y="3298114"/>
                      <a:pt x="3812927" y="3276334"/>
                      <a:pt x="3816243" y="3249996"/>
                    </a:cubicBezTo>
                    <a:cubicBezTo>
                      <a:pt x="3819280" y="3225886"/>
                      <a:pt x="3814487" y="3203718"/>
                      <a:pt x="3803748" y="3190360"/>
                    </a:cubicBezTo>
                    <a:cubicBezTo>
                      <a:pt x="3794477" y="3201868"/>
                      <a:pt x="3781770" y="3210015"/>
                      <a:pt x="3767664" y="3213751"/>
                    </a:cubicBezTo>
                    <a:cubicBezTo>
                      <a:pt x="3781241" y="3218950"/>
                      <a:pt x="3785550" y="3243447"/>
                      <a:pt x="3777368" y="3269181"/>
                    </a:cubicBezTo>
                    <a:cubicBezTo>
                      <a:pt x="3768943" y="3295685"/>
                      <a:pt x="3750457" y="3313465"/>
                      <a:pt x="3736081" y="3308894"/>
                    </a:cubicBezTo>
                    <a:cubicBezTo>
                      <a:pt x="3735629" y="3308750"/>
                      <a:pt x="3735186" y="3308586"/>
                      <a:pt x="3734965" y="3308021"/>
                    </a:cubicBezTo>
                    <a:cubicBezTo>
                      <a:pt x="3747534" y="3302200"/>
                      <a:pt x="3759502" y="3286236"/>
                      <a:pt x="3766067" y="3265587"/>
                    </a:cubicBezTo>
                    <a:cubicBezTo>
                      <a:pt x="3772438" y="3245546"/>
                      <a:pt x="3772106" y="3226168"/>
                      <a:pt x="3765625" y="3214142"/>
                    </a:cubicBezTo>
                    <a:cubicBezTo>
                      <a:pt x="3753516" y="3217333"/>
                      <a:pt x="3740412" y="3217092"/>
                      <a:pt x="3727608" y="3213021"/>
                    </a:cubicBezTo>
                    <a:cubicBezTo>
                      <a:pt x="3716379" y="3209451"/>
                      <a:pt x="3706663" y="3203343"/>
                      <a:pt x="3699119" y="3195304"/>
                    </a:cubicBezTo>
                    <a:cubicBezTo>
                      <a:pt x="3687388" y="3201842"/>
                      <a:pt x="3676831" y="3216637"/>
                      <a:pt x="3670887" y="3235331"/>
                    </a:cubicBezTo>
                    <a:cubicBezTo>
                      <a:pt x="3664323" y="3255979"/>
                      <a:pt x="3665100" y="3275995"/>
                      <a:pt x="3672353" y="3288119"/>
                    </a:cubicBezTo>
                    <a:cubicBezTo>
                      <a:pt x="3671832" y="3288448"/>
                      <a:pt x="3671360" y="3288322"/>
                      <a:pt x="3670891" y="3288173"/>
                    </a:cubicBezTo>
                    <a:cubicBezTo>
                      <a:pt x="3655994" y="3283436"/>
                      <a:pt x="3650750" y="3258111"/>
                      <a:pt x="3659177" y="3231608"/>
                    </a:cubicBezTo>
                    <a:cubicBezTo>
                      <a:pt x="3666513" y="3208529"/>
                      <a:pt x="3681798" y="3192167"/>
                      <a:pt x="3695464" y="3191502"/>
                    </a:cubicBezTo>
                    <a:cubicBezTo>
                      <a:pt x="3679890" y="3173638"/>
                      <a:pt x="3673866" y="3148314"/>
                      <a:pt x="3681574" y="3124069"/>
                    </a:cubicBezTo>
                    <a:cubicBezTo>
                      <a:pt x="3686099" y="3109837"/>
                      <a:pt x="3694701" y="3098037"/>
                      <a:pt x="3706480" y="3090575"/>
                    </a:cubicBezTo>
                    <a:cubicBezTo>
                      <a:pt x="3695244" y="3093959"/>
                      <a:pt x="3683054" y="3093491"/>
                      <a:pt x="3671124" y="3089698"/>
                    </a:cubicBezTo>
                    <a:cubicBezTo>
                      <a:pt x="3665216" y="3087819"/>
                      <a:pt x="3659726" y="3085238"/>
                      <a:pt x="3654864" y="3081845"/>
                    </a:cubicBezTo>
                    <a:cubicBezTo>
                      <a:pt x="3646500" y="3097391"/>
                      <a:pt x="3620773" y="3106444"/>
                      <a:pt x="3591901" y="3102808"/>
                    </a:cubicBezTo>
                    <a:cubicBezTo>
                      <a:pt x="3558094" y="3098550"/>
                      <a:pt x="3532777" y="3078505"/>
                      <a:pt x="3535355" y="3058035"/>
                    </a:cubicBezTo>
                    <a:cubicBezTo>
                      <a:pt x="3535436" y="3057392"/>
                      <a:pt x="3535544" y="3056756"/>
                      <a:pt x="3536183" y="3056308"/>
                    </a:cubicBezTo>
                    <a:cubicBezTo>
                      <a:pt x="3545809" y="3071601"/>
                      <a:pt x="3567590" y="3083397"/>
                      <a:pt x="3593927" y="3086716"/>
                    </a:cubicBezTo>
                    <a:cubicBezTo>
                      <a:pt x="3615314" y="3089410"/>
                      <a:pt x="3635173" y="3085942"/>
                      <a:pt x="3648712" y="3077556"/>
                    </a:cubicBezTo>
                    <a:cubicBezTo>
                      <a:pt x="3637622" y="3069034"/>
                      <a:pt x="3629568" y="3057324"/>
                      <a:pt x="3625442" y="3044194"/>
                    </a:cubicBezTo>
                    <a:cubicBezTo>
                      <a:pt x="3616122" y="3052857"/>
                      <a:pt x="3595856" y="3054545"/>
                      <a:pt x="3574757" y="3047836"/>
                    </a:cubicBezTo>
                    <a:cubicBezTo>
                      <a:pt x="3548253" y="3039411"/>
                      <a:pt x="3530473" y="3020923"/>
                      <a:pt x="3535043" y="3006549"/>
                    </a:cubicBezTo>
                    <a:cubicBezTo>
                      <a:pt x="3535187" y="3006096"/>
                      <a:pt x="3535351" y="3005654"/>
                      <a:pt x="3535917" y="3005432"/>
                    </a:cubicBezTo>
                    <a:cubicBezTo>
                      <a:pt x="3541739" y="3018001"/>
                      <a:pt x="3557702" y="3029970"/>
                      <a:pt x="3578351" y="3036533"/>
                    </a:cubicBezTo>
                    <a:cubicBezTo>
                      <a:pt x="3595402" y="3041956"/>
                      <a:pt x="3611974" y="3042525"/>
                      <a:pt x="3623891" y="3038352"/>
                    </a:cubicBezTo>
                    <a:cubicBezTo>
                      <a:pt x="3620931" y="3026983"/>
                      <a:pt x="3621044" y="3014742"/>
                      <a:pt x="3624667" y="3002758"/>
                    </a:cubicBezTo>
                    <a:cubicBezTo>
                      <a:pt x="3611882" y="3003196"/>
                      <a:pt x="3594387" y="3000317"/>
                      <a:pt x="3575816" y="2994414"/>
                    </a:cubicBezTo>
                    <a:cubicBezTo>
                      <a:pt x="3554106" y="2987511"/>
                      <a:pt x="3535984" y="2978081"/>
                      <a:pt x="3526127" y="2969321"/>
                    </a:cubicBezTo>
                    <a:cubicBezTo>
                      <a:pt x="3529377" y="2969038"/>
                      <a:pt x="3533030" y="2969003"/>
                      <a:pt x="3537006" y="2969212"/>
                    </a:cubicBezTo>
                    <a:cubicBezTo>
                      <a:pt x="3548935" y="2969837"/>
                      <a:pt x="3563773" y="2972662"/>
                      <a:pt x="3579369" y="2977621"/>
                    </a:cubicBezTo>
                    <a:cubicBezTo>
                      <a:pt x="3598709" y="2983771"/>
                      <a:pt x="3615203" y="2991926"/>
                      <a:pt x="3625418" y="2999987"/>
                    </a:cubicBezTo>
                    <a:cubicBezTo>
                      <a:pt x="3629671" y="2986871"/>
                      <a:pt x="3637466" y="2975875"/>
                      <a:pt x="3647467" y="2967777"/>
                    </a:cubicBezTo>
                    <a:cubicBezTo>
                      <a:pt x="3640505" y="2956745"/>
                      <a:pt x="3626303" y="2946987"/>
                      <a:pt x="3608609" y="2941361"/>
                    </a:cubicBezTo>
                    <a:cubicBezTo>
                      <a:pt x="3587959" y="2934795"/>
                      <a:pt x="3567943" y="2935574"/>
                      <a:pt x="3555822" y="2942827"/>
                    </a:cubicBezTo>
                    <a:cubicBezTo>
                      <a:pt x="3555491" y="2942305"/>
                      <a:pt x="3555618" y="2941834"/>
                      <a:pt x="3555767" y="2941365"/>
                    </a:cubicBezTo>
                    <a:cubicBezTo>
                      <a:pt x="3558135" y="2933916"/>
                      <a:pt x="3565651" y="2928881"/>
                      <a:pt x="3575887" y="2926761"/>
                    </a:cubicBezTo>
                    <a:cubicBezTo>
                      <a:pt x="3581005" y="2925701"/>
                      <a:pt x="3586804" y="2925370"/>
                      <a:pt x="3592979" y="2925830"/>
                    </a:cubicBezTo>
                    <a:cubicBezTo>
                      <a:pt x="3599154" y="2926290"/>
                      <a:pt x="3605707" y="2927542"/>
                      <a:pt x="3612333" y="2929648"/>
                    </a:cubicBezTo>
                    <a:cubicBezTo>
                      <a:pt x="3634531" y="2936707"/>
                      <a:pt x="3650515" y="2951117"/>
                      <a:pt x="3652153" y="2964390"/>
                    </a:cubicBezTo>
                    <a:cubicBezTo>
                      <a:pt x="3669450" y="2951974"/>
                      <a:pt x="3692185" y="2947761"/>
                      <a:pt x="3714042" y="2954711"/>
                    </a:cubicBezTo>
                    <a:cubicBezTo>
                      <a:pt x="3726365" y="2958629"/>
                      <a:pt x="3736865" y="2965603"/>
                      <a:pt x="3744122" y="2975308"/>
                    </a:cubicBezTo>
                    <a:cubicBezTo>
                      <a:pt x="3737916" y="2961574"/>
                      <a:pt x="3737263" y="2945715"/>
                      <a:pt x="3742166" y="2930291"/>
                    </a:cubicBezTo>
                    <a:cubicBezTo>
                      <a:pt x="3751055" y="2902335"/>
                      <a:pt x="3775678" y="2883752"/>
                      <a:pt x="3803160" y="2881209"/>
                    </a:cubicBezTo>
                    <a:cubicBezTo>
                      <a:pt x="3812321" y="2880360"/>
                      <a:pt x="3821799" y="2881293"/>
                      <a:pt x="3831118" y="2884257"/>
                    </a:cubicBezTo>
                    <a:lnTo>
                      <a:pt x="3834955" y="2885917"/>
                    </a:lnTo>
                    <a:cubicBezTo>
                      <a:pt x="3834096" y="2872962"/>
                      <a:pt x="3836948" y="2854307"/>
                      <a:pt x="3843271" y="2834419"/>
                    </a:cubicBezTo>
                    <a:cubicBezTo>
                      <a:pt x="3850174" y="2812709"/>
                      <a:pt x="3859605" y="2794586"/>
                      <a:pt x="3868364" y="2784730"/>
                    </a:cubicBezTo>
                    <a:close/>
                    <a:moveTo>
                      <a:pt x="3825969" y="2779556"/>
                    </a:moveTo>
                    <a:cubicBezTo>
                      <a:pt x="3827928" y="2779475"/>
                      <a:pt x="3829853" y="2779717"/>
                      <a:pt x="3831715" y="2780309"/>
                    </a:cubicBezTo>
                    <a:lnTo>
                      <a:pt x="3832876" y="2781196"/>
                    </a:lnTo>
                    <a:cubicBezTo>
                      <a:pt x="3819956" y="2786905"/>
                      <a:pt x="3807762" y="2802798"/>
                      <a:pt x="3801196" y="2823446"/>
                    </a:cubicBezTo>
                    <a:cubicBezTo>
                      <a:pt x="3794631" y="2844095"/>
                      <a:pt x="3795408" y="2864111"/>
                      <a:pt x="3802661" y="2876235"/>
                    </a:cubicBezTo>
                    <a:cubicBezTo>
                      <a:pt x="3802140" y="2876565"/>
                      <a:pt x="3801668" y="2876437"/>
                      <a:pt x="3801198" y="2876288"/>
                    </a:cubicBezTo>
                    <a:cubicBezTo>
                      <a:pt x="3786302" y="2871552"/>
                      <a:pt x="3781058" y="2846227"/>
                      <a:pt x="3789484" y="2819723"/>
                    </a:cubicBezTo>
                    <a:cubicBezTo>
                      <a:pt x="3796857" y="2796533"/>
                      <a:pt x="3812255" y="2780123"/>
                      <a:pt x="3825969" y="2779556"/>
                    </a:cubicBezTo>
                    <a:close/>
                    <a:moveTo>
                      <a:pt x="3785413" y="2774567"/>
                    </a:moveTo>
                    <a:cubicBezTo>
                      <a:pt x="3787536" y="2774463"/>
                      <a:pt x="3789585" y="2774755"/>
                      <a:pt x="3791528" y="2775476"/>
                    </a:cubicBezTo>
                    <a:lnTo>
                      <a:pt x="3792683" y="2776561"/>
                    </a:lnTo>
                    <a:cubicBezTo>
                      <a:pt x="3778099" y="2783592"/>
                      <a:pt x="3763160" y="2803102"/>
                      <a:pt x="3753759" y="2828430"/>
                    </a:cubicBezTo>
                    <a:cubicBezTo>
                      <a:pt x="3744359" y="2853757"/>
                      <a:pt x="3742952" y="2878290"/>
                      <a:pt x="3749416" y="2893133"/>
                    </a:cubicBezTo>
                    <a:cubicBezTo>
                      <a:pt x="3748818" y="2893537"/>
                      <a:pt x="3748323" y="2893384"/>
                      <a:pt x="3747834" y="2893202"/>
                    </a:cubicBezTo>
                    <a:cubicBezTo>
                      <a:pt x="3732293" y="2887434"/>
                      <a:pt x="3729475" y="2856404"/>
                      <a:pt x="3741542" y="2823895"/>
                    </a:cubicBezTo>
                    <a:cubicBezTo>
                      <a:pt x="3752098" y="2795450"/>
                      <a:pt x="3770553" y="2775297"/>
                      <a:pt x="3785413" y="2774567"/>
                    </a:cubicBezTo>
                    <a:close/>
                    <a:moveTo>
                      <a:pt x="1475766" y="2770647"/>
                    </a:moveTo>
                    <a:cubicBezTo>
                      <a:pt x="1461667" y="2804530"/>
                      <a:pt x="1486136" y="2846935"/>
                      <a:pt x="1530419" y="2865360"/>
                    </a:cubicBezTo>
                    <a:cubicBezTo>
                      <a:pt x="1574701" y="2883787"/>
                      <a:pt x="1622029" y="2871257"/>
                      <a:pt x="1636127" y="2837374"/>
                    </a:cubicBezTo>
                    <a:lnTo>
                      <a:pt x="1573776" y="2811429"/>
                    </a:lnTo>
                    <a:lnTo>
                      <a:pt x="1588966" y="2817750"/>
                    </a:lnTo>
                    <a:cubicBezTo>
                      <a:pt x="1583160" y="2831703"/>
                      <a:pt x="1563668" y="2836863"/>
                      <a:pt x="1545432" y="2829275"/>
                    </a:cubicBezTo>
                    <a:cubicBezTo>
                      <a:pt x="1527196" y="2821687"/>
                      <a:pt x="1517120" y="2804223"/>
                      <a:pt x="1522926" y="2790270"/>
                    </a:cubicBezTo>
                    <a:close/>
                    <a:moveTo>
                      <a:pt x="3824034" y="2753023"/>
                    </a:moveTo>
                    <a:cubicBezTo>
                      <a:pt x="3776154" y="2757455"/>
                      <a:pt x="3733253" y="2789831"/>
                      <a:pt x="3717766" y="2838539"/>
                    </a:cubicBezTo>
                    <a:cubicBezTo>
                      <a:pt x="3709223" y="2865410"/>
                      <a:pt x="3710362" y="2893041"/>
                      <a:pt x="3721174" y="2916968"/>
                    </a:cubicBezTo>
                    <a:cubicBezTo>
                      <a:pt x="3708531" y="2900061"/>
                      <a:pt x="3690236" y="2887910"/>
                      <a:pt x="3668766" y="2881084"/>
                    </a:cubicBezTo>
                    <a:cubicBezTo>
                      <a:pt x="3603822" y="2860436"/>
                      <a:pt x="3534436" y="2896344"/>
                      <a:pt x="3513788" y="2961288"/>
                    </a:cubicBezTo>
                    <a:cubicBezTo>
                      <a:pt x="3493140" y="3026232"/>
                      <a:pt x="3529049" y="3095618"/>
                      <a:pt x="3593993" y="3116266"/>
                    </a:cubicBezTo>
                    <a:cubicBezTo>
                      <a:pt x="3614776" y="3122874"/>
                      <a:pt x="3636015" y="3123690"/>
                      <a:pt x="3655593" y="3117796"/>
                    </a:cubicBezTo>
                    <a:cubicBezTo>
                      <a:pt x="3635069" y="3130794"/>
                      <a:pt x="3620082" y="3151356"/>
                      <a:pt x="3612199" y="3176150"/>
                    </a:cubicBezTo>
                    <a:cubicBezTo>
                      <a:pt x="3591551" y="3241094"/>
                      <a:pt x="3627459" y="3310480"/>
                      <a:pt x="3692403" y="3331128"/>
                    </a:cubicBezTo>
                    <a:cubicBezTo>
                      <a:pt x="3757347" y="3351776"/>
                      <a:pt x="3826733" y="3315868"/>
                      <a:pt x="3847382" y="3250924"/>
                    </a:cubicBezTo>
                    <a:cubicBezTo>
                      <a:pt x="3854165" y="3229589"/>
                      <a:pt x="3854844" y="3207772"/>
                      <a:pt x="3848460" y="3187786"/>
                    </a:cubicBezTo>
                    <a:lnTo>
                      <a:pt x="3887971" y="3209733"/>
                    </a:lnTo>
                    <a:cubicBezTo>
                      <a:pt x="3952915" y="3230381"/>
                      <a:pt x="4022301" y="3194473"/>
                      <a:pt x="4042949" y="3129529"/>
                    </a:cubicBezTo>
                    <a:cubicBezTo>
                      <a:pt x="4063597" y="3064585"/>
                      <a:pt x="4027689" y="2995200"/>
                      <a:pt x="3962745" y="2974552"/>
                    </a:cubicBezTo>
                    <a:cubicBezTo>
                      <a:pt x="3945728" y="2969141"/>
                      <a:pt x="3928409" y="2967614"/>
                      <a:pt x="3911787" y="2969899"/>
                    </a:cubicBezTo>
                    <a:cubicBezTo>
                      <a:pt x="3931266" y="2957018"/>
                      <a:pt x="3945381" y="2937116"/>
                      <a:pt x="3952949" y="2913312"/>
                    </a:cubicBezTo>
                    <a:cubicBezTo>
                      <a:pt x="3973597" y="2848369"/>
                      <a:pt x="3937689" y="2778983"/>
                      <a:pt x="3872745" y="2758335"/>
                    </a:cubicBezTo>
                    <a:cubicBezTo>
                      <a:pt x="3856508" y="2753173"/>
                      <a:pt x="3839995" y="2751545"/>
                      <a:pt x="3824034" y="2753023"/>
                    </a:cubicBezTo>
                    <a:close/>
                    <a:moveTo>
                      <a:pt x="1294374" y="2695169"/>
                    </a:moveTo>
                    <a:cubicBezTo>
                      <a:pt x="1280275" y="2729052"/>
                      <a:pt x="1304744" y="2771457"/>
                      <a:pt x="1349026" y="2789883"/>
                    </a:cubicBezTo>
                    <a:cubicBezTo>
                      <a:pt x="1393309" y="2808308"/>
                      <a:pt x="1440636" y="2795779"/>
                      <a:pt x="1454735" y="2761896"/>
                    </a:cubicBezTo>
                    <a:lnTo>
                      <a:pt x="1363145" y="2723785"/>
                    </a:lnTo>
                    <a:lnTo>
                      <a:pt x="1407573" y="2742272"/>
                    </a:lnTo>
                    <a:cubicBezTo>
                      <a:pt x="1401767" y="2756225"/>
                      <a:pt x="1382277" y="2761385"/>
                      <a:pt x="1364040" y="2753797"/>
                    </a:cubicBezTo>
                    <a:cubicBezTo>
                      <a:pt x="1345804" y="2746209"/>
                      <a:pt x="1335728" y="2728745"/>
                      <a:pt x="1341533" y="2714792"/>
                    </a:cubicBezTo>
                    <a:close/>
                    <a:moveTo>
                      <a:pt x="1406281" y="2485885"/>
                    </a:moveTo>
                    <a:lnTo>
                      <a:pt x="1293307" y="2623034"/>
                    </a:lnTo>
                    <a:lnTo>
                      <a:pt x="4226266" y="3867213"/>
                    </a:lnTo>
                    <a:lnTo>
                      <a:pt x="4234032" y="3691473"/>
                    </a:lnTo>
                    <a:close/>
                    <a:moveTo>
                      <a:pt x="2199271" y="2482763"/>
                    </a:moveTo>
                    <a:cubicBezTo>
                      <a:pt x="2195993" y="2496223"/>
                      <a:pt x="2201024" y="2515528"/>
                      <a:pt x="2213085" y="2533529"/>
                    </a:cubicBezTo>
                    <a:cubicBezTo>
                      <a:pt x="2225147" y="2551530"/>
                      <a:pt x="2241090" y="2563524"/>
                      <a:pt x="2254784" y="2565610"/>
                    </a:cubicBezTo>
                    <a:lnTo>
                      <a:pt x="2253955" y="2566759"/>
                    </a:lnTo>
                    <a:cubicBezTo>
                      <a:pt x="2241424" y="2575158"/>
                      <a:pt x="2218715" y="2563235"/>
                      <a:pt x="2203233" y="2540131"/>
                    </a:cubicBezTo>
                    <a:cubicBezTo>
                      <a:pt x="2187751" y="2517027"/>
                      <a:pt x="2185361" y="2491489"/>
                      <a:pt x="2197893" y="2483092"/>
                    </a:cubicBezTo>
                    <a:cubicBezTo>
                      <a:pt x="2198286" y="2482828"/>
                      <a:pt x="2198691" y="2482584"/>
                      <a:pt x="2199271" y="2482763"/>
                    </a:cubicBezTo>
                    <a:close/>
                    <a:moveTo>
                      <a:pt x="2230760" y="2473299"/>
                    </a:moveTo>
                    <a:cubicBezTo>
                      <a:pt x="2233478" y="2475104"/>
                      <a:pt x="2236358" y="2477352"/>
                      <a:pt x="2239338" y="2479992"/>
                    </a:cubicBezTo>
                    <a:cubicBezTo>
                      <a:pt x="2248278" y="2487914"/>
                      <a:pt x="2258124" y="2499367"/>
                      <a:pt x="2267234" y="2512962"/>
                    </a:cubicBezTo>
                    <a:cubicBezTo>
                      <a:pt x="2279915" y="2531887"/>
                      <a:pt x="2288215" y="2550554"/>
                      <a:pt x="2290466" y="2563546"/>
                    </a:cubicBezTo>
                    <a:cubicBezTo>
                      <a:pt x="2279596" y="2556331"/>
                      <a:pt x="2266140" y="2542011"/>
                      <a:pt x="2253992" y="2523884"/>
                    </a:cubicBezTo>
                    <a:cubicBezTo>
                      <a:pt x="2241311" y="2504959"/>
                      <a:pt x="2233013" y="2486292"/>
                      <a:pt x="2230760" y="2473299"/>
                    </a:cubicBezTo>
                    <a:close/>
                    <a:moveTo>
                      <a:pt x="3220276" y="2450174"/>
                    </a:moveTo>
                    <a:cubicBezTo>
                      <a:pt x="3214825" y="2477811"/>
                      <a:pt x="3226777" y="2516579"/>
                      <a:pt x="3252893" y="2552064"/>
                    </a:cubicBezTo>
                    <a:cubicBezTo>
                      <a:pt x="3279011" y="2587552"/>
                      <a:pt x="3312475" y="2610489"/>
                      <a:pt x="3340482" y="2613499"/>
                    </a:cubicBezTo>
                    <a:lnTo>
                      <a:pt x="3338900" y="2615907"/>
                    </a:lnTo>
                    <a:cubicBezTo>
                      <a:pt x="3314195" y="2634093"/>
                      <a:pt x="3266993" y="2611908"/>
                      <a:pt x="3233471" y="2566361"/>
                    </a:cubicBezTo>
                    <a:cubicBezTo>
                      <a:pt x="3199947" y="2520814"/>
                      <a:pt x="3192801" y="2469148"/>
                      <a:pt x="3217507" y="2450965"/>
                    </a:cubicBezTo>
                    <a:cubicBezTo>
                      <a:pt x="3218282" y="2450394"/>
                      <a:pt x="3219083" y="2449862"/>
                      <a:pt x="3220276" y="2450174"/>
                    </a:cubicBezTo>
                    <a:close/>
                    <a:moveTo>
                      <a:pt x="1995772" y="2437322"/>
                    </a:moveTo>
                    <a:cubicBezTo>
                      <a:pt x="1988556" y="2448193"/>
                      <a:pt x="1974236" y="2461649"/>
                      <a:pt x="1956110" y="2473795"/>
                    </a:cubicBezTo>
                    <a:cubicBezTo>
                      <a:pt x="1937185" y="2486477"/>
                      <a:pt x="1918517" y="2494777"/>
                      <a:pt x="1905525" y="2497029"/>
                    </a:cubicBezTo>
                    <a:cubicBezTo>
                      <a:pt x="1912741" y="2486157"/>
                      <a:pt x="1927061" y="2472701"/>
                      <a:pt x="1945187" y="2460554"/>
                    </a:cubicBezTo>
                    <a:cubicBezTo>
                      <a:pt x="1964112" y="2447874"/>
                      <a:pt x="1982781" y="2439574"/>
                      <a:pt x="1995772" y="2437322"/>
                    </a:cubicBezTo>
                    <a:close/>
                    <a:moveTo>
                      <a:pt x="2262213" y="2436449"/>
                    </a:moveTo>
                    <a:cubicBezTo>
                      <a:pt x="2266445" y="2436681"/>
                      <a:pt x="2271030" y="2438046"/>
                      <a:pt x="2275694" y="2440406"/>
                    </a:cubicBezTo>
                    <a:cubicBezTo>
                      <a:pt x="2280359" y="2442765"/>
                      <a:pt x="2285100" y="2446119"/>
                      <a:pt x="2289644" y="2450326"/>
                    </a:cubicBezTo>
                    <a:cubicBezTo>
                      <a:pt x="2294187" y="2454534"/>
                      <a:pt x="2298532" y="2459596"/>
                      <a:pt x="2302402" y="2465372"/>
                    </a:cubicBezTo>
                    <a:cubicBezTo>
                      <a:pt x="2317884" y="2488474"/>
                      <a:pt x="2319907" y="2514258"/>
                      <a:pt x="2306921" y="2522960"/>
                    </a:cubicBezTo>
                    <a:lnTo>
                      <a:pt x="2305503" y="2523316"/>
                    </a:lnTo>
                    <a:cubicBezTo>
                      <a:pt x="2309089" y="2509652"/>
                      <a:pt x="2304254" y="2490213"/>
                      <a:pt x="2292193" y="2472212"/>
                    </a:cubicBezTo>
                    <a:cubicBezTo>
                      <a:pt x="2280132" y="2454213"/>
                      <a:pt x="2263991" y="2442351"/>
                      <a:pt x="2249990" y="2440470"/>
                    </a:cubicBezTo>
                    <a:cubicBezTo>
                      <a:pt x="2250057" y="2439857"/>
                      <a:pt x="2250450" y="2439568"/>
                      <a:pt x="2250859" y="2439293"/>
                    </a:cubicBezTo>
                    <a:cubicBezTo>
                      <a:pt x="2254105" y="2437118"/>
                      <a:pt x="2257982" y="2436216"/>
                      <a:pt x="2262213" y="2436449"/>
                    </a:cubicBezTo>
                    <a:close/>
                    <a:moveTo>
                      <a:pt x="3283399" y="2428124"/>
                    </a:moveTo>
                    <a:cubicBezTo>
                      <a:pt x="3289082" y="2431546"/>
                      <a:pt x="3295133" y="2435855"/>
                      <a:pt x="3301424" y="2440951"/>
                    </a:cubicBezTo>
                    <a:cubicBezTo>
                      <a:pt x="3320296" y="2456242"/>
                      <a:pt x="3341326" y="2478627"/>
                      <a:pt x="3361051" y="2505428"/>
                    </a:cubicBezTo>
                    <a:cubicBezTo>
                      <a:pt x="3388511" y="2542736"/>
                      <a:pt x="3407045" y="2579914"/>
                      <a:pt x="3412784" y="2606105"/>
                    </a:cubicBezTo>
                    <a:cubicBezTo>
                      <a:pt x="3390054" y="2592423"/>
                      <a:pt x="3361433" y="2564539"/>
                      <a:pt x="3335130" y="2528803"/>
                    </a:cubicBezTo>
                    <a:cubicBezTo>
                      <a:pt x="3307672" y="2491493"/>
                      <a:pt x="3289139" y="2454317"/>
                      <a:pt x="3283399" y="2428124"/>
                    </a:cubicBezTo>
                    <a:close/>
                    <a:moveTo>
                      <a:pt x="2802796" y="2376109"/>
                    </a:moveTo>
                    <a:cubicBezTo>
                      <a:pt x="2789111" y="2398841"/>
                      <a:pt x="2761228" y="2427462"/>
                      <a:pt x="2725493" y="2453760"/>
                    </a:cubicBezTo>
                    <a:cubicBezTo>
                      <a:pt x="2688185" y="2481221"/>
                      <a:pt x="2651005" y="2499756"/>
                      <a:pt x="2624814" y="2505496"/>
                    </a:cubicBezTo>
                    <a:cubicBezTo>
                      <a:pt x="2638499" y="2482763"/>
                      <a:pt x="2666382" y="2454143"/>
                      <a:pt x="2702116" y="2427842"/>
                    </a:cubicBezTo>
                    <a:cubicBezTo>
                      <a:pt x="2739425" y="2400384"/>
                      <a:pt x="2776606" y="2381848"/>
                      <a:pt x="2802796" y="2376109"/>
                    </a:cubicBezTo>
                    <a:close/>
                    <a:moveTo>
                      <a:pt x="2276013" y="2374127"/>
                    </a:moveTo>
                    <a:cubicBezTo>
                      <a:pt x="2280729" y="2374993"/>
                      <a:pt x="2285873" y="2377259"/>
                      <a:pt x="2291133" y="2380721"/>
                    </a:cubicBezTo>
                    <a:cubicBezTo>
                      <a:pt x="2301651" y="2387643"/>
                      <a:pt x="2312637" y="2399349"/>
                      <a:pt x="2321592" y="2414194"/>
                    </a:cubicBezTo>
                    <a:cubicBezTo>
                      <a:pt x="2339504" y="2443887"/>
                      <a:pt x="2342518" y="2474899"/>
                      <a:pt x="2328322" y="2483461"/>
                    </a:cubicBezTo>
                    <a:lnTo>
                      <a:pt x="2326755" y="2483687"/>
                    </a:lnTo>
                    <a:cubicBezTo>
                      <a:pt x="2330341" y="2467901"/>
                      <a:pt x="2324388" y="2444061"/>
                      <a:pt x="2310434" y="2420927"/>
                    </a:cubicBezTo>
                    <a:cubicBezTo>
                      <a:pt x="2296479" y="2397795"/>
                      <a:pt x="2278166" y="2381408"/>
                      <a:pt x="2262529" y="2377218"/>
                    </a:cubicBezTo>
                    <a:cubicBezTo>
                      <a:pt x="2262585" y="2376497"/>
                      <a:pt x="2263013" y="2376206"/>
                      <a:pt x="2263460" y="2375937"/>
                    </a:cubicBezTo>
                    <a:cubicBezTo>
                      <a:pt x="2267009" y="2373796"/>
                      <a:pt x="2271297" y="2373262"/>
                      <a:pt x="2276013" y="2374127"/>
                    </a:cubicBezTo>
                    <a:close/>
                    <a:moveTo>
                      <a:pt x="3343991" y="2350441"/>
                    </a:moveTo>
                    <a:cubicBezTo>
                      <a:pt x="3352607" y="2350533"/>
                      <a:pt x="3362045" y="2352896"/>
                      <a:pt x="3371731" y="2357272"/>
                    </a:cubicBezTo>
                    <a:cubicBezTo>
                      <a:pt x="3381419" y="2361647"/>
                      <a:pt x="3391353" y="2368034"/>
                      <a:pt x="3400960" y="2376174"/>
                    </a:cubicBezTo>
                    <a:cubicBezTo>
                      <a:pt x="3410567" y="2384315"/>
                      <a:pt x="3419847" y="2394208"/>
                      <a:pt x="3428228" y="2405596"/>
                    </a:cubicBezTo>
                    <a:cubicBezTo>
                      <a:pt x="3461750" y="2451139"/>
                      <a:pt x="3468173" y="2503337"/>
                      <a:pt x="3442571" y="2522180"/>
                    </a:cubicBezTo>
                    <a:lnTo>
                      <a:pt x="3439723" y="2523031"/>
                    </a:lnTo>
                    <a:cubicBezTo>
                      <a:pt x="3445782" y="2494950"/>
                      <a:pt x="3434218" y="2455893"/>
                      <a:pt x="3408102" y="2420406"/>
                    </a:cubicBezTo>
                    <a:cubicBezTo>
                      <a:pt x="3381984" y="2384922"/>
                      <a:pt x="3348132" y="2362273"/>
                      <a:pt x="3319520" y="2359708"/>
                    </a:cubicBezTo>
                    <a:cubicBezTo>
                      <a:pt x="3319600" y="2358456"/>
                      <a:pt x="3320372" y="2357833"/>
                      <a:pt x="3321179" y="2357239"/>
                    </a:cubicBezTo>
                    <a:cubicBezTo>
                      <a:pt x="3327579" y="2352529"/>
                      <a:pt x="3335374" y="2350350"/>
                      <a:pt x="3343991" y="2350441"/>
                    </a:cubicBezTo>
                    <a:close/>
                    <a:moveTo>
                      <a:pt x="1959831" y="2340739"/>
                    </a:moveTo>
                    <a:cubicBezTo>
                      <a:pt x="1971336" y="2338799"/>
                      <a:pt x="1981104" y="2339904"/>
                      <a:pt x="1987142" y="2344248"/>
                    </a:cubicBezTo>
                    <a:cubicBezTo>
                      <a:pt x="1988868" y="2345490"/>
                      <a:pt x="1990289" y="2346995"/>
                      <a:pt x="1991359" y="2348769"/>
                    </a:cubicBezTo>
                    <a:lnTo>
                      <a:pt x="1991585" y="2350337"/>
                    </a:lnTo>
                    <a:cubicBezTo>
                      <a:pt x="1975799" y="2346751"/>
                      <a:pt x="1951958" y="2352704"/>
                      <a:pt x="1928826" y="2366658"/>
                    </a:cubicBezTo>
                    <a:cubicBezTo>
                      <a:pt x="1905692" y="2380613"/>
                      <a:pt x="1889308" y="2398926"/>
                      <a:pt x="1885117" y="2414563"/>
                    </a:cubicBezTo>
                    <a:cubicBezTo>
                      <a:pt x="1884396" y="2414507"/>
                      <a:pt x="1884104" y="2414079"/>
                      <a:pt x="1883836" y="2413632"/>
                    </a:cubicBezTo>
                    <a:cubicBezTo>
                      <a:pt x="1875272" y="2399438"/>
                      <a:pt x="1892401" y="2373410"/>
                      <a:pt x="1922093" y="2355499"/>
                    </a:cubicBezTo>
                    <a:cubicBezTo>
                      <a:pt x="1935083" y="2347663"/>
                      <a:pt x="1948326" y="2342678"/>
                      <a:pt x="1959831" y="2340739"/>
                    </a:cubicBezTo>
                    <a:close/>
                    <a:moveTo>
                      <a:pt x="2137398" y="2306495"/>
                    </a:moveTo>
                    <a:cubicBezTo>
                      <a:pt x="2131011" y="2306471"/>
                      <a:pt x="2124549" y="2308288"/>
                      <a:pt x="2118844" y="2312111"/>
                    </a:cubicBezTo>
                    <a:cubicBezTo>
                      <a:pt x="2103630" y="2322305"/>
                      <a:pt x="2099561" y="2342902"/>
                      <a:pt x="2109756" y="2358116"/>
                    </a:cubicBezTo>
                    <a:cubicBezTo>
                      <a:pt x="2119950" y="2373329"/>
                      <a:pt x="2140547" y="2377399"/>
                      <a:pt x="2155759" y="2367205"/>
                    </a:cubicBezTo>
                    <a:cubicBezTo>
                      <a:pt x="2170974" y="2357010"/>
                      <a:pt x="2175043" y="2336413"/>
                      <a:pt x="2164849" y="2321200"/>
                    </a:cubicBezTo>
                    <a:cubicBezTo>
                      <a:pt x="2162300" y="2317396"/>
                      <a:pt x="2159101" y="2314289"/>
                      <a:pt x="2155499" y="2311928"/>
                    </a:cubicBezTo>
                    <a:cubicBezTo>
                      <a:pt x="2150096" y="2308386"/>
                      <a:pt x="2143785" y="2306520"/>
                      <a:pt x="2137398" y="2306495"/>
                    </a:cubicBezTo>
                    <a:close/>
                    <a:moveTo>
                      <a:pt x="2111371" y="2246949"/>
                    </a:moveTo>
                    <a:cubicBezTo>
                      <a:pt x="2122539" y="2249155"/>
                      <a:pt x="2132866" y="2255622"/>
                      <a:pt x="2139703" y="2265826"/>
                    </a:cubicBezTo>
                    <a:cubicBezTo>
                      <a:pt x="2144225" y="2272572"/>
                      <a:pt x="2146654" y="2280108"/>
                      <a:pt x="2146422" y="2287716"/>
                    </a:cubicBezTo>
                    <a:cubicBezTo>
                      <a:pt x="2148746" y="2278540"/>
                      <a:pt x="2154632" y="2270493"/>
                      <a:pt x="2163076" y="2264835"/>
                    </a:cubicBezTo>
                    <a:cubicBezTo>
                      <a:pt x="2178383" y="2254578"/>
                      <a:pt x="2197751" y="2255085"/>
                      <a:pt x="2212248" y="2264588"/>
                    </a:cubicBezTo>
                    <a:cubicBezTo>
                      <a:pt x="2217080" y="2267757"/>
                      <a:pt x="2221372" y="2271924"/>
                      <a:pt x="2224790" y="2277026"/>
                    </a:cubicBezTo>
                    <a:cubicBezTo>
                      <a:pt x="2238466" y="2297435"/>
                      <a:pt x="2233007" y="2325065"/>
                      <a:pt x="2212599" y="2338740"/>
                    </a:cubicBezTo>
                    <a:cubicBezTo>
                      <a:pt x="2205118" y="2343753"/>
                      <a:pt x="2196668" y="2346195"/>
                      <a:pt x="2188282" y="2345452"/>
                    </a:cubicBezTo>
                    <a:cubicBezTo>
                      <a:pt x="2193483" y="2348542"/>
                      <a:pt x="2198023" y="2352862"/>
                      <a:pt x="2201607" y="2358209"/>
                    </a:cubicBezTo>
                    <a:cubicBezTo>
                      <a:pt x="2215282" y="2378618"/>
                      <a:pt x="2209823" y="2406248"/>
                      <a:pt x="2189415" y="2419923"/>
                    </a:cubicBezTo>
                    <a:cubicBezTo>
                      <a:pt x="2169006" y="2433598"/>
                      <a:pt x="2141376" y="2428140"/>
                      <a:pt x="2127701" y="2407731"/>
                    </a:cubicBezTo>
                    <a:lnTo>
                      <a:pt x="2121489" y="2392669"/>
                    </a:lnTo>
                    <a:cubicBezTo>
                      <a:pt x="2118800" y="2399738"/>
                      <a:pt x="2113708" y="2405738"/>
                      <a:pt x="2107004" y="2410230"/>
                    </a:cubicBezTo>
                    <a:cubicBezTo>
                      <a:pt x="2086594" y="2423905"/>
                      <a:pt x="2058965" y="2418448"/>
                      <a:pt x="2045289" y="2398038"/>
                    </a:cubicBezTo>
                    <a:cubicBezTo>
                      <a:pt x="2031613" y="2377629"/>
                      <a:pt x="2037073" y="2349999"/>
                      <a:pt x="2057480" y="2336324"/>
                    </a:cubicBezTo>
                    <a:cubicBezTo>
                      <a:pt x="2065273" y="2331102"/>
                      <a:pt x="2074117" y="2328670"/>
                      <a:pt x="2082824" y="2329615"/>
                    </a:cubicBezTo>
                    <a:cubicBezTo>
                      <a:pt x="2075980" y="2326880"/>
                      <a:pt x="2070174" y="2321880"/>
                      <a:pt x="2065798" y="2315348"/>
                    </a:cubicBezTo>
                    <a:cubicBezTo>
                      <a:pt x="2052122" y="2294940"/>
                      <a:pt x="2057581" y="2267309"/>
                      <a:pt x="2077989" y="2253634"/>
                    </a:cubicBezTo>
                    <a:cubicBezTo>
                      <a:pt x="2088193" y="2246796"/>
                      <a:pt x="2100203" y="2244742"/>
                      <a:pt x="2111371" y="2246949"/>
                    </a:cubicBezTo>
                    <a:close/>
                    <a:moveTo>
                      <a:pt x="2391870" y="2239819"/>
                    </a:moveTo>
                    <a:lnTo>
                      <a:pt x="2393573" y="2240697"/>
                    </a:lnTo>
                    <a:cubicBezTo>
                      <a:pt x="2407977" y="2255467"/>
                      <a:pt x="2399880" y="2286726"/>
                      <a:pt x="2375486" y="2310518"/>
                    </a:cubicBezTo>
                    <a:cubicBezTo>
                      <a:pt x="2351092" y="2334309"/>
                      <a:pt x="2319641" y="2341623"/>
                      <a:pt x="2305236" y="2326854"/>
                    </a:cubicBezTo>
                    <a:cubicBezTo>
                      <a:pt x="2304782" y="2326389"/>
                      <a:pt x="2304353" y="2325908"/>
                      <a:pt x="2304401" y="2325130"/>
                    </a:cubicBezTo>
                    <a:cubicBezTo>
                      <a:pt x="2322361" y="2327127"/>
                      <a:pt x="2345157" y="2317442"/>
                      <a:pt x="2364162" y="2298906"/>
                    </a:cubicBezTo>
                    <a:cubicBezTo>
                      <a:pt x="2383167" y="2280370"/>
                      <a:pt x="2393419" y="2257824"/>
                      <a:pt x="2391870" y="2239819"/>
                    </a:cubicBezTo>
                    <a:close/>
                    <a:moveTo>
                      <a:pt x="2090239" y="2237763"/>
                    </a:moveTo>
                    <a:cubicBezTo>
                      <a:pt x="2083986" y="2238966"/>
                      <a:pt x="2077865" y="2241416"/>
                      <a:pt x="2072242" y="2245184"/>
                    </a:cubicBezTo>
                    <a:cubicBezTo>
                      <a:pt x="2049750" y="2260255"/>
                      <a:pt x="2043734" y="2290707"/>
                      <a:pt x="2058805" y="2313199"/>
                    </a:cubicBezTo>
                    <a:cubicBezTo>
                      <a:pt x="2063630" y="2320397"/>
                      <a:pt x="2070027" y="2325908"/>
                      <a:pt x="2077571" y="2328923"/>
                    </a:cubicBezTo>
                    <a:cubicBezTo>
                      <a:pt x="2067975" y="2327882"/>
                      <a:pt x="2058229" y="2330563"/>
                      <a:pt x="2049641" y="2336317"/>
                    </a:cubicBezTo>
                    <a:cubicBezTo>
                      <a:pt x="2027148" y="2351387"/>
                      <a:pt x="2021133" y="2381839"/>
                      <a:pt x="2036204" y="2404331"/>
                    </a:cubicBezTo>
                    <a:cubicBezTo>
                      <a:pt x="2051276" y="2426824"/>
                      <a:pt x="2081727" y="2432840"/>
                      <a:pt x="2104219" y="2417768"/>
                    </a:cubicBezTo>
                    <a:cubicBezTo>
                      <a:pt x="2111608" y="2412817"/>
                      <a:pt x="2117220" y="2406205"/>
                      <a:pt x="2120182" y="2398414"/>
                    </a:cubicBezTo>
                    <a:lnTo>
                      <a:pt x="2127029" y="2415015"/>
                    </a:lnTo>
                    <a:cubicBezTo>
                      <a:pt x="2142101" y="2437506"/>
                      <a:pt x="2172553" y="2443523"/>
                      <a:pt x="2195044" y="2428452"/>
                    </a:cubicBezTo>
                    <a:cubicBezTo>
                      <a:pt x="2217537" y="2413380"/>
                      <a:pt x="2223552" y="2382929"/>
                      <a:pt x="2208482" y="2360436"/>
                    </a:cubicBezTo>
                    <a:cubicBezTo>
                      <a:pt x="2204533" y="2354542"/>
                      <a:pt x="2199528" y="2349781"/>
                      <a:pt x="2193796" y="2346376"/>
                    </a:cubicBezTo>
                    <a:cubicBezTo>
                      <a:pt x="2203038" y="2347195"/>
                      <a:pt x="2212352" y="2344504"/>
                      <a:pt x="2220595" y="2338980"/>
                    </a:cubicBezTo>
                    <a:cubicBezTo>
                      <a:pt x="2243088" y="2323909"/>
                      <a:pt x="2249104" y="2293457"/>
                      <a:pt x="2234033" y="2270965"/>
                    </a:cubicBezTo>
                    <a:cubicBezTo>
                      <a:pt x="2230265" y="2265342"/>
                      <a:pt x="2225535" y="2260748"/>
                      <a:pt x="2220209" y="2257257"/>
                    </a:cubicBezTo>
                    <a:cubicBezTo>
                      <a:pt x="2204232" y="2246782"/>
                      <a:pt x="2182886" y="2246224"/>
                      <a:pt x="2166017" y="2257527"/>
                    </a:cubicBezTo>
                    <a:cubicBezTo>
                      <a:pt x="2156711" y="2263763"/>
                      <a:pt x="2150224" y="2272633"/>
                      <a:pt x="2147662" y="2282745"/>
                    </a:cubicBezTo>
                    <a:cubicBezTo>
                      <a:pt x="2147917" y="2274360"/>
                      <a:pt x="2145241" y="2266057"/>
                      <a:pt x="2140258" y="2258621"/>
                    </a:cubicBezTo>
                    <a:cubicBezTo>
                      <a:pt x="2128954" y="2241752"/>
                      <a:pt x="2108999" y="2234151"/>
                      <a:pt x="2090239" y="2237763"/>
                    </a:cubicBezTo>
                    <a:close/>
                    <a:moveTo>
                      <a:pt x="3366436" y="2222599"/>
                    </a:moveTo>
                    <a:cubicBezTo>
                      <a:pt x="3376094" y="2223934"/>
                      <a:pt x="3386747" y="2228077"/>
                      <a:pt x="3397743" y="2234639"/>
                    </a:cubicBezTo>
                    <a:cubicBezTo>
                      <a:pt x="3419732" y="2247758"/>
                      <a:pt x="3443098" y="2270552"/>
                      <a:pt x="3462623" y="2299908"/>
                    </a:cubicBezTo>
                    <a:cubicBezTo>
                      <a:pt x="3501674" y="2358622"/>
                      <a:pt x="3510576" y="2421353"/>
                      <a:pt x="3482507" y="2440019"/>
                    </a:cubicBezTo>
                    <a:lnTo>
                      <a:pt x="3479343" y="2440619"/>
                    </a:lnTo>
                    <a:cubicBezTo>
                      <a:pt x="3485213" y="2408228"/>
                      <a:pt x="3470981" y="2360330"/>
                      <a:pt x="3440558" y="2314586"/>
                    </a:cubicBezTo>
                    <a:cubicBezTo>
                      <a:pt x="3410135" y="2268845"/>
                      <a:pt x="3371462" y="2237197"/>
                      <a:pt x="3339320" y="2230087"/>
                    </a:cubicBezTo>
                    <a:cubicBezTo>
                      <a:pt x="3339368" y="2228618"/>
                      <a:pt x="3340213" y="2227987"/>
                      <a:pt x="3341098" y="2227402"/>
                    </a:cubicBezTo>
                    <a:cubicBezTo>
                      <a:pt x="3348115" y="2222735"/>
                      <a:pt x="3356778" y="2221263"/>
                      <a:pt x="3366436" y="2222599"/>
                    </a:cubicBezTo>
                    <a:close/>
                    <a:moveTo>
                      <a:pt x="2381246" y="2215357"/>
                    </a:moveTo>
                    <a:lnTo>
                      <a:pt x="2382396" y="2216185"/>
                    </a:lnTo>
                    <a:cubicBezTo>
                      <a:pt x="2390793" y="2228718"/>
                      <a:pt x="2378871" y="2251427"/>
                      <a:pt x="2355766" y="2266908"/>
                    </a:cubicBezTo>
                    <a:cubicBezTo>
                      <a:pt x="2332662" y="2282390"/>
                      <a:pt x="2307125" y="2284782"/>
                      <a:pt x="2298728" y="2272249"/>
                    </a:cubicBezTo>
                    <a:cubicBezTo>
                      <a:pt x="2298464" y="2271854"/>
                      <a:pt x="2298220" y="2271451"/>
                      <a:pt x="2298400" y="2270870"/>
                    </a:cubicBezTo>
                    <a:cubicBezTo>
                      <a:pt x="2311859" y="2274148"/>
                      <a:pt x="2331166" y="2269117"/>
                      <a:pt x="2349165" y="2257055"/>
                    </a:cubicBezTo>
                    <a:cubicBezTo>
                      <a:pt x="2367165" y="2244994"/>
                      <a:pt x="2379160" y="2229051"/>
                      <a:pt x="2381246" y="2215357"/>
                    </a:cubicBezTo>
                    <a:close/>
                    <a:moveTo>
                      <a:pt x="2752973" y="2180493"/>
                    </a:moveTo>
                    <a:cubicBezTo>
                      <a:pt x="2762440" y="2181250"/>
                      <a:pt x="2770590" y="2183663"/>
                      <a:pt x="2776918" y="2187805"/>
                    </a:cubicBezTo>
                    <a:cubicBezTo>
                      <a:pt x="2780534" y="2190171"/>
                      <a:pt x="2783556" y="2193102"/>
                      <a:pt x="2785889" y="2196611"/>
                    </a:cubicBezTo>
                    <a:lnTo>
                      <a:pt x="2786490" y="2199775"/>
                    </a:lnTo>
                    <a:cubicBezTo>
                      <a:pt x="2754099" y="2193905"/>
                      <a:pt x="2706199" y="2208138"/>
                      <a:pt x="2660457" y="2238560"/>
                    </a:cubicBezTo>
                    <a:cubicBezTo>
                      <a:pt x="2614714" y="2268984"/>
                      <a:pt x="2583071" y="2307655"/>
                      <a:pt x="2575959" y="2339797"/>
                    </a:cubicBezTo>
                    <a:cubicBezTo>
                      <a:pt x="2574489" y="2339749"/>
                      <a:pt x="2573858" y="2338904"/>
                      <a:pt x="2573273" y="2338020"/>
                    </a:cubicBezTo>
                    <a:cubicBezTo>
                      <a:pt x="2554603" y="2309954"/>
                      <a:pt x="2587067" y="2255543"/>
                      <a:pt x="2645779" y="2216495"/>
                    </a:cubicBezTo>
                    <a:cubicBezTo>
                      <a:pt x="2684310" y="2190868"/>
                      <a:pt x="2724571" y="2178224"/>
                      <a:pt x="2752973" y="2180493"/>
                    </a:cubicBezTo>
                    <a:close/>
                    <a:moveTo>
                      <a:pt x="2316946" y="2151428"/>
                    </a:moveTo>
                    <a:cubicBezTo>
                      <a:pt x="2326425" y="2149937"/>
                      <a:pt x="2334762" y="2151152"/>
                      <a:pt x="2340302" y="2155202"/>
                    </a:cubicBezTo>
                    <a:cubicBezTo>
                      <a:pt x="2341885" y="2156359"/>
                      <a:pt x="2343239" y="2157748"/>
                      <a:pt x="2344327" y="2159371"/>
                    </a:cubicBezTo>
                    <a:lnTo>
                      <a:pt x="2344683" y="2160788"/>
                    </a:lnTo>
                    <a:cubicBezTo>
                      <a:pt x="2331020" y="2157204"/>
                      <a:pt x="2311580" y="2162038"/>
                      <a:pt x="2293580" y="2174099"/>
                    </a:cubicBezTo>
                    <a:cubicBezTo>
                      <a:pt x="2275579" y="2186160"/>
                      <a:pt x="2263717" y="2202301"/>
                      <a:pt x="2261837" y="2216303"/>
                    </a:cubicBezTo>
                    <a:cubicBezTo>
                      <a:pt x="2261224" y="2216236"/>
                      <a:pt x="2260934" y="2215842"/>
                      <a:pt x="2260660" y="2215433"/>
                    </a:cubicBezTo>
                    <a:cubicBezTo>
                      <a:pt x="2251958" y="2202448"/>
                      <a:pt x="2263634" y="2179371"/>
                      <a:pt x="2286738" y="2163890"/>
                    </a:cubicBezTo>
                    <a:cubicBezTo>
                      <a:pt x="2296846" y="2157117"/>
                      <a:pt x="2307467" y="2152920"/>
                      <a:pt x="2316946" y="2151428"/>
                    </a:cubicBezTo>
                    <a:close/>
                    <a:moveTo>
                      <a:pt x="2284376" y="2122523"/>
                    </a:moveTo>
                    <a:cubicBezTo>
                      <a:pt x="2295881" y="2120583"/>
                      <a:pt x="2305648" y="2121688"/>
                      <a:pt x="2311687" y="2126032"/>
                    </a:cubicBezTo>
                    <a:cubicBezTo>
                      <a:pt x="2313413" y="2127273"/>
                      <a:pt x="2314834" y="2128779"/>
                      <a:pt x="2315904" y="2130553"/>
                    </a:cubicBezTo>
                    <a:lnTo>
                      <a:pt x="2316131" y="2132121"/>
                    </a:lnTo>
                    <a:cubicBezTo>
                      <a:pt x="2300343" y="2128534"/>
                      <a:pt x="2276503" y="2134488"/>
                      <a:pt x="2253370" y="2148442"/>
                    </a:cubicBezTo>
                    <a:cubicBezTo>
                      <a:pt x="2230238" y="2162397"/>
                      <a:pt x="2213852" y="2180710"/>
                      <a:pt x="2209661" y="2196347"/>
                    </a:cubicBezTo>
                    <a:cubicBezTo>
                      <a:pt x="2208941" y="2196291"/>
                      <a:pt x="2208649" y="2195862"/>
                      <a:pt x="2208380" y="2195416"/>
                    </a:cubicBezTo>
                    <a:cubicBezTo>
                      <a:pt x="2199817" y="2181221"/>
                      <a:pt x="2216946" y="2155194"/>
                      <a:pt x="2246639" y="2137284"/>
                    </a:cubicBezTo>
                    <a:cubicBezTo>
                      <a:pt x="2259628" y="2129448"/>
                      <a:pt x="2272871" y="2124462"/>
                      <a:pt x="2284376" y="2122523"/>
                    </a:cubicBezTo>
                    <a:close/>
                    <a:moveTo>
                      <a:pt x="2039494" y="2110580"/>
                    </a:moveTo>
                    <a:cubicBezTo>
                      <a:pt x="2043726" y="2110812"/>
                      <a:pt x="2048312" y="2112178"/>
                      <a:pt x="2052975" y="2114538"/>
                    </a:cubicBezTo>
                    <a:cubicBezTo>
                      <a:pt x="2057639" y="2116897"/>
                      <a:pt x="2062381" y="2120251"/>
                      <a:pt x="2066925" y="2124458"/>
                    </a:cubicBezTo>
                    <a:cubicBezTo>
                      <a:pt x="2071468" y="2128666"/>
                      <a:pt x="2075814" y="2133727"/>
                      <a:pt x="2079684" y="2139503"/>
                    </a:cubicBezTo>
                    <a:cubicBezTo>
                      <a:pt x="2092650" y="2158854"/>
                      <a:pt x="2096175" y="2180084"/>
                      <a:pt x="2089186" y="2191487"/>
                    </a:cubicBezTo>
                    <a:cubicBezTo>
                      <a:pt x="2110452" y="2192551"/>
                      <a:pt x="2130859" y="2203421"/>
                      <a:pt x="2143627" y="2222474"/>
                    </a:cubicBezTo>
                    <a:cubicBezTo>
                      <a:pt x="2150824" y="2233216"/>
                      <a:pt x="2154692" y="2245214"/>
                      <a:pt x="2154323" y="2257326"/>
                    </a:cubicBezTo>
                    <a:cubicBezTo>
                      <a:pt x="2158025" y="2242717"/>
                      <a:pt x="2167394" y="2229905"/>
                      <a:pt x="2180839" y="2220896"/>
                    </a:cubicBezTo>
                    <a:cubicBezTo>
                      <a:pt x="2205209" y="2204566"/>
                      <a:pt x="2236048" y="2205371"/>
                      <a:pt x="2259129" y="2220504"/>
                    </a:cubicBezTo>
                    <a:cubicBezTo>
                      <a:pt x="2266823" y="2225548"/>
                      <a:pt x="2273656" y="2232183"/>
                      <a:pt x="2279098" y="2240307"/>
                    </a:cubicBezTo>
                    <a:lnTo>
                      <a:pt x="2281065" y="2243996"/>
                    </a:lnTo>
                    <a:cubicBezTo>
                      <a:pt x="2288465" y="2233327"/>
                      <a:pt x="2302318" y="2220512"/>
                      <a:pt x="2319654" y="2208895"/>
                    </a:cubicBezTo>
                    <a:cubicBezTo>
                      <a:pt x="2338580" y="2196214"/>
                      <a:pt x="2357248" y="2187914"/>
                      <a:pt x="2370240" y="2185662"/>
                    </a:cubicBezTo>
                    <a:cubicBezTo>
                      <a:pt x="2363024" y="2196533"/>
                      <a:pt x="2348705" y="2209989"/>
                      <a:pt x="2330576" y="2222136"/>
                    </a:cubicBezTo>
                    <a:cubicBezTo>
                      <a:pt x="2312419" y="2234304"/>
                      <a:pt x="2294498" y="2242438"/>
                      <a:pt x="2281578" y="2244957"/>
                    </a:cubicBezTo>
                    <a:cubicBezTo>
                      <a:pt x="2300034" y="2276740"/>
                      <a:pt x="2290708" y="2317779"/>
                      <a:pt x="2259687" y="2338566"/>
                    </a:cubicBezTo>
                    <a:cubicBezTo>
                      <a:pt x="2247778" y="2346547"/>
                      <a:pt x="2234324" y="2350434"/>
                      <a:pt x="2220972" y="2349252"/>
                    </a:cubicBezTo>
                    <a:cubicBezTo>
                      <a:pt x="2229251" y="2354170"/>
                      <a:pt x="2236481" y="2361048"/>
                      <a:pt x="2242186" y="2369563"/>
                    </a:cubicBezTo>
                    <a:cubicBezTo>
                      <a:pt x="2263958" y="2402057"/>
                      <a:pt x="2255269" y="2446048"/>
                      <a:pt x="2222775" y="2467822"/>
                    </a:cubicBezTo>
                    <a:cubicBezTo>
                      <a:pt x="2198431" y="2484133"/>
                      <a:pt x="2167635" y="2483348"/>
                      <a:pt x="2144567" y="2468257"/>
                    </a:cubicBezTo>
                    <a:cubicBezTo>
                      <a:pt x="2139532" y="2485493"/>
                      <a:pt x="2144959" y="2509397"/>
                      <a:pt x="2159583" y="2531222"/>
                    </a:cubicBezTo>
                    <a:cubicBezTo>
                      <a:pt x="2174361" y="2553277"/>
                      <a:pt x="2194672" y="2567452"/>
                      <a:pt x="2212659" y="2569198"/>
                    </a:cubicBezTo>
                    <a:lnTo>
                      <a:pt x="2211486" y="2570711"/>
                    </a:lnTo>
                    <a:cubicBezTo>
                      <a:pt x="2194347" y="2582197"/>
                      <a:pt x="2165077" y="2568558"/>
                      <a:pt x="2146110" y="2540251"/>
                    </a:cubicBezTo>
                    <a:cubicBezTo>
                      <a:pt x="2127142" y="2511945"/>
                      <a:pt x="2125659" y="2479687"/>
                      <a:pt x="2142798" y="2468203"/>
                    </a:cubicBezTo>
                    <a:cubicBezTo>
                      <a:pt x="2143178" y="2467948"/>
                      <a:pt x="2143563" y="2467707"/>
                      <a:pt x="2144046" y="2467860"/>
                    </a:cubicBezTo>
                    <a:cubicBezTo>
                      <a:pt x="2136514" y="2462900"/>
                      <a:pt x="2129848" y="2456369"/>
                      <a:pt x="2124515" y="2448411"/>
                    </a:cubicBezTo>
                    <a:lnTo>
                      <a:pt x="2114625" y="2424428"/>
                    </a:lnTo>
                    <a:cubicBezTo>
                      <a:pt x="2110343" y="2435683"/>
                      <a:pt x="2102236" y="2445234"/>
                      <a:pt x="2091562" y="2452388"/>
                    </a:cubicBezTo>
                    <a:cubicBezTo>
                      <a:pt x="2085054" y="2456749"/>
                      <a:pt x="2078085" y="2459888"/>
                      <a:pt x="2070838" y="2461540"/>
                    </a:cubicBezTo>
                    <a:cubicBezTo>
                      <a:pt x="2082522" y="2476929"/>
                      <a:pt x="2074040" y="2506184"/>
                      <a:pt x="2050922" y="2528732"/>
                    </a:cubicBezTo>
                    <a:cubicBezTo>
                      <a:pt x="2026528" y="2552523"/>
                      <a:pt x="1995077" y="2559837"/>
                      <a:pt x="1980672" y="2545068"/>
                    </a:cubicBezTo>
                    <a:cubicBezTo>
                      <a:pt x="1980219" y="2544603"/>
                      <a:pt x="1979788" y="2544122"/>
                      <a:pt x="1979837" y="2543344"/>
                    </a:cubicBezTo>
                    <a:cubicBezTo>
                      <a:pt x="1997797" y="2545342"/>
                      <a:pt x="2020594" y="2535656"/>
                      <a:pt x="2039597" y="2517121"/>
                    </a:cubicBezTo>
                    <a:cubicBezTo>
                      <a:pt x="2056994" y="2500154"/>
                      <a:pt x="2067056" y="2479828"/>
                      <a:pt x="2066978" y="2462689"/>
                    </a:cubicBezTo>
                    <a:cubicBezTo>
                      <a:pt x="2052556" y="2465914"/>
                      <a:pt x="2037542" y="2464370"/>
                      <a:pt x="2024180" y="2458503"/>
                    </a:cubicBezTo>
                    <a:cubicBezTo>
                      <a:pt x="2031561" y="2471030"/>
                      <a:pt x="2019670" y="2492875"/>
                      <a:pt x="1997237" y="2507906"/>
                    </a:cubicBezTo>
                    <a:cubicBezTo>
                      <a:pt x="1974134" y="2523389"/>
                      <a:pt x="1948596" y="2525780"/>
                      <a:pt x="1940199" y="2513247"/>
                    </a:cubicBezTo>
                    <a:cubicBezTo>
                      <a:pt x="1939935" y="2512853"/>
                      <a:pt x="1939691" y="2512449"/>
                      <a:pt x="1939870" y="2511869"/>
                    </a:cubicBezTo>
                    <a:cubicBezTo>
                      <a:pt x="1953328" y="2515147"/>
                      <a:pt x="1972635" y="2510116"/>
                      <a:pt x="1990636" y="2498055"/>
                    </a:cubicBezTo>
                    <a:cubicBezTo>
                      <a:pt x="2008106" y="2486348"/>
                      <a:pt x="2019919" y="2470984"/>
                      <a:pt x="2022342" y="2457538"/>
                    </a:cubicBezTo>
                    <a:cubicBezTo>
                      <a:pt x="2010882" y="2452491"/>
                      <a:pt x="2000782" y="2444138"/>
                      <a:pt x="1993303" y="2432977"/>
                    </a:cubicBezTo>
                    <a:cubicBezTo>
                      <a:pt x="1986744" y="2423189"/>
                      <a:pt x="1982950" y="2412357"/>
                      <a:pt x="1982058" y="2401368"/>
                    </a:cubicBezTo>
                    <a:cubicBezTo>
                      <a:pt x="1968808" y="2399174"/>
                      <a:pt x="1951333" y="2404169"/>
                      <a:pt x="1935036" y="2415089"/>
                    </a:cubicBezTo>
                    <a:cubicBezTo>
                      <a:pt x="1917038" y="2427150"/>
                      <a:pt x="1905175" y="2443291"/>
                      <a:pt x="1903295" y="2457292"/>
                    </a:cubicBezTo>
                    <a:cubicBezTo>
                      <a:pt x="1902682" y="2457225"/>
                      <a:pt x="1902392" y="2456832"/>
                      <a:pt x="1902118" y="2456424"/>
                    </a:cubicBezTo>
                    <a:cubicBezTo>
                      <a:pt x="1893417" y="2443438"/>
                      <a:pt x="1905092" y="2420361"/>
                      <a:pt x="1928196" y="2404880"/>
                    </a:cubicBezTo>
                    <a:cubicBezTo>
                      <a:pt x="1948313" y="2391399"/>
                      <a:pt x="1970463" y="2388124"/>
                      <a:pt x="1981568" y="2396118"/>
                    </a:cubicBezTo>
                    <a:cubicBezTo>
                      <a:pt x="1980515" y="2372442"/>
                      <a:pt x="1991580" y="2348880"/>
                      <a:pt x="2012715" y="2334717"/>
                    </a:cubicBezTo>
                    <a:cubicBezTo>
                      <a:pt x="2025121" y="2326405"/>
                      <a:pt x="2039202" y="2322534"/>
                      <a:pt x="2053065" y="2324036"/>
                    </a:cubicBezTo>
                    <a:cubicBezTo>
                      <a:pt x="2042167" y="2319682"/>
                      <a:pt x="2032924" y="2311721"/>
                      <a:pt x="2025956" y="2301322"/>
                    </a:cubicBezTo>
                    <a:cubicBezTo>
                      <a:pt x="2022504" y="2296172"/>
                      <a:pt x="2019818" y="2290732"/>
                      <a:pt x="2018129" y="2285049"/>
                    </a:cubicBezTo>
                    <a:cubicBezTo>
                      <a:pt x="2001902" y="2291998"/>
                      <a:pt x="1976138" y="2283051"/>
                      <a:pt x="1955819" y="2262219"/>
                    </a:cubicBezTo>
                    <a:cubicBezTo>
                      <a:pt x="1932028" y="2237825"/>
                      <a:pt x="1924714" y="2206373"/>
                      <a:pt x="1939484" y="2191968"/>
                    </a:cubicBezTo>
                    <a:cubicBezTo>
                      <a:pt x="1939948" y="2191515"/>
                      <a:pt x="1940428" y="2191085"/>
                      <a:pt x="1941208" y="2191133"/>
                    </a:cubicBezTo>
                    <a:cubicBezTo>
                      <a:pt x="1939209" y="2209092"/>
                      <a:pt x="1948897" y="2231889"/>
                      <a:pt x="1967430" y="2250894"/>
                    </a:cubicBezTo>
                    <a:cubicBezTo>
                      <a:pt x="1982480" y="2266326"/>
                      <a:pt x="2000175" y="2275986"/>
                      <a:pt x="2015989" y="2277861"/>
                    </a:cubicBezTo>
                    <a:cubicBezTo>
                      <a:pt x="2012624" y="2264287"/>
                      <a:pt x="2013620" y="2250109"/>
                      <a:pt x="2018573" y="2237268"/>
                    </a:cubicBezTo>
                    <a:cubicBezTo>
                      <a:pt x="2005885" y="2238237"/>
                      <a:pt x="1988981" y="2226931"/>
                      <a:pt x="1976658" y="2208539"/>
                    </a:cubicBezTo>
                    <a:cubicBezTo>
                      <a:pt x="1961176" y="2185436"/>
                      <a:pt x="1958787" y="2159897"/>
                      <a:pt x="1971317" y="2151501"/>
                    </a:cubicBezTo>
                    <a:cubicBezTo>
                      <a:pt x="1971712" y="2151237"/>
                      <a:pt x="1972116" y="2150993"/>
                      <a:pt x="1972696" y="2151172"/>
                    </a:cubicBezTo>
                    <a:cubicBezTo>
                      <a:pt x="1969419" y="2164631"/>
                      <a:pt x="1974449" y="2183937"/>
                      <a:pt x="1986512" y="2201936"/>
                    </a:cubicBezTo>
                    <a:cubicBezTo>
                      <a:pt x="1996471" y="2216801"/>
                      <a:pt x="2009078" y="2227571"/>
                      <a:pt x="2021000" y="2231732"/>
                    </a:cubicBezTo>
                    <a:cubicBezTo>
                      <a:pt x="2025768" y="2220995"/>
                      <a:pt x="2033483" y="2211490"/>
                      <a:pt x="2043783" y="2204373"/>
                    </a:cubicBezTo>
                    <a:cubicBezTo>
                      <a:pt x="2033509" y="2196751"/>
                      <a:pt x="2021618" y="2183599"/>
                      <a:pt x="2010770" y="2167412"/>
                    </a:cubicBezTo>
                    <a:cubicBezTo>
                      <a:pt x="1998089" y="2148486"/>
                      <a:pt x="1989790" y="2129819"/>
                      <a:pt x="1987537" y="2116826"/>
                    </a:cubicBezTo>
                    <a:cubicBezTo>
                      <a:pt x="1990255" y="2118630"/>
                      <a:pt x="1993135" y="2120878"/>
                      <a:pt x="1996115" y="2123519"/>
                    </a:cubicBezTo>
                    <a:cubicBezTo>
                      <a:pt x="2005055" y="2131440"/>
                      <a:pt x="2014902" y="2142894"/>
                      <a:pt x="2024012" y="2156489"/>
                    </a:cubicBezTo>
                    <a:cubicBezTo>
                      <a:pt x="2035308" y="2173349"/>
                      <a:pt x="2043129" y="2190005"/>
                      <a:pt x="2046097" y="2202674"/>
                    </a:cubicBezTo>
                    <a:cubicBezTo>
                      <a:pt x="2057595" y="2195064"/>
                      <a:pt x="2070543" y="2191320"/>
                      <a:pt x="2083411" y="2191217"/>
                    </a:cubicBezTo>
                    <a:cubicBezTo>
                      <a:pt x="2084838" y="2178250"/>
                      <a:pt x="2079809" y="2161769"/>
                      <a:pt x="2069474" y="2146345"/>
                    </a:cubicBezTo>
                    <a:cubicBezTo>
                      <a:pt x="2057413" y="2128344"/>
                      <a:pt x="2041271" y="2116481"/>
                      <a:pt x="2027271" y="2114603"/>
                    </a:cubicBezTo>
                    <a:cubicBezTo>
                      <a:pt x="2027337" y="2113989"/>
                      <a:pt x="2027730" y="2113699"/>
                      <a:pt x="2028139" y="2113425"/>
                    </a:cubicBezTo>
                    <a:cubicBezTo>
                      <a:pt x="2031385" y="2111250"/>
                      <a:pt x="2035263" y="2110348"/>
                      <a:pt x="2039494" y="2110580"/>
                    </a:cubicBezTo>
                    <a:close/>
                    <a:moveTo>
                      <a:pt x="3078775" y="2097636"/>
                    </a:moveTo>
                    <a:cubicBezTo>
                      <a:pt x="3065799" y="2098159"/>
                      <a:pt x="3052834" y="2102430"/>
                      <a:pt x="3041587" y="2110708"/>
                    </a:cubicBezTo>
                    <a:cubicBezTo>
                      <a:pt x="3011594" y="2132781"/>
                      <a:pt x="3005176" y="2174989"/>
                      <a:pt x="3027250" y="2204981"/>
                    </a:cubicBezTo>
                    <a:cubicBezTo>
                      <a:pt x="3049323" y="2234973"/>
                      <a:pt x="3091530" y="2241393"/>
                      <a:pt x="3121521" y="2219320"/>
                    </a:cubicBezTo>
                    <a:cubicBezTo>
                      <a:pt x="3151515" y="2197245"/>
                      <a:pt x="3157934" y="2155038"/>
                      <a:pt x="3135860" y="2125046"/>
                    </a:cubicBezTo>
                    <a:cubicBezTo>
                      <a:pt x="3130342" y="2117547"/>
                      <a:pt x="3123565" y="2111523"/>
                      <a:pt x="3116035" y="2107048"/>
                    </a:cubicBezTo>
                    <a:cubicBezTo>
                      <a:pt x="3104741" y="2100336"/>
                      <a:pt x="3091752" y="2097112"/>
                      <a:pt x="3078775" y="2097636"/>
                    </a:cubicBezTo>
                    <a:close/>
                    <a:moveTo>
                      <a:pt x="2083473" y="2093313"/>
                    </a:moveTo>
                    <a:cubicBezTo>
                      <a:pt x="2088189" y="2094178"/>
                      <a:pt x="2093333" y="2096444"/>
                      <a:pt x="2098594" y="2099906"/>
                    </a:cubicBezTo>
                    <a:cubicBezTo>
                      <a:pt x="2109114" y="2106829"/>
                      <a:pt x="2120098" y="2118535"/>
                      <a:pt x="2129052" y="2133380"/>
                    </a:cubicBezTo>
                    <a:cubicBezTo>
                      <a:pt x="2146965" y="2163073"/>
                      <a:pt x="2149978" y="2194084"/>
                      <a:pt x="2135785" y="2202647"/>
                    </a:cubicBezTo>
                    <a:lnTo>
                      <a:pt x="2134216" y="2202874"/>
                    </a:lnTo>
                    <a:cubicBezTo>
                      <a:pt x="2137801" y="2187087"/>
                      <a:pt x="2131848" y="2163247"/>
                      <a:pt x="2117895" y="2140113"/>
                    </a:cubicBezTo>
                    <a:cubicBezTo>
                      <a:pt x="2103940" y="2116980"/>
                      <a:pt x="2085626" y="2100595"/>
                      <a:pt x="2069989" y="2096404"/>
                    </a:cubicBezTo>
                    <a:cubicBezTo>
                      <a:pt x="2070044" y="2095683"/>
                      <a:pt x="2070474" y="2095391"/>
                      <a:pt x="2070921" y="2095123"/>
                    </a:cubicBezTo>
                    <a:cubicBezTo>
                      <a:pt x="2074469" y="2092982"/>
                      <a:pt x="2078757" y="2092448"/>
                      <a:pt x="2083473" y="2093313"/>
                    </a:cubicBezTo>
                    <a:close/>
                    <a:moveTo>
                      <a:pt x="2063779" y="2082572"/>
                    </a:moveTo>
                    <a:cubicBezTo>
                      <a:pt x="2051985" y="2081393"/>
                      <a:pt x="2039993" y="2081902"/>
                      <a:pt x="2028188" y="2084175"/>
                    </a:cubicBezTo>
                    <a:cubicBezTo>
                      <a:pt x="2012449" y="2087205"/>
                      <a:pt x="1997044" y="2093372"/>
                      <a:pt x="1982890" y="2102855"/>
                    </a:cubicBezTo>
                    <a:cubicBezTo>
                      <a:pt x="1926278" y="2140790"/>
                      <a:pt x="1911136" y="2217436"/>
                      <a:pt x="1949071" y="2274049"/>
                    </a:cubicBezTo>
                    <a:cubicBezTo>
                      <a:pt x="1961211" y="2292166"/>
                      <a:pt x="1977315" y="2306037"/>
                      <a:pt x="1996301" y="2313624"/>
                    </a:cubicBezTo>
                    <a:cubicBezTo>
                      <a:pt x="1972149" y="2311004"/>
                      <a:pt x="1947616" y="2317751"/>
                      <a:pt x="1926002" y="2332233"/>
                    </a:cubicBezTo>
                    <a:cubicBezTo>
                      <a:pt x="1869389" y="2370168"/>
                      <a:pt x="1854248" y="2446813"/>
                      <a:pt x="1892182" y="2503426"/>
                    </a:cubicBezTo>
                    <a:cubicBezTo>
                      <a:pt x="1930117" y="2560039"/>
                      <a:pt x="2006763" y="2575181"/>
                      <a:pt x="2063376" y="2537246"/>
                    </a:cubicBezTo>
                    <a:cubicBezTo>
                      <a:pt x="2081974" y="2524784"/>
                      <a:pt x="2096097" y="2508142"/>
                      <a:pt x="2103556" y="2488532"/>
                    </a:cubicBezTo>
                    <a:lnTo>
                      <a:pt x="2120787" y="2530315"/>
                    </a:lnTo>
                    <a:cubicBezTo>
                      <a:pt x="2158722" y="2586928"/>
                      <a:pt x="2235368" y="2602070"/>
                      <a:pt x="2291980" y="2564135"/>
                    </a:cubicBezTo>
                    <a:cubicBezTo>
                      <a:pt x="2348593" y="2526201"/>
                      <a:pt x="2363735" y="2449555"/>
                      <a:pt x="2325800" y="2392942"/>
                    </a:cubicBezTo>
                    <a:cubicBezTo>
                      <a:pt x="2315861" y="2378109"/>
                      <a:pt x="2303265" y="2366124"/>
                      <a:pt x="2288840" y="2357556"/>
                    </a:cubicBezTo>
                    <a:cubicBezTo>
                      <a:pt x="2312101" y="2359615"/>
                      <a:pt x="2335542" y="2352842"/>
                      <a:pt x="2356292" y="2338938"/>
                    </a:cubicBezTo>
                    <a:cubicBezTo>
                      <a:pt x="2412904" y="2301004"/>
                      <a:pt x="2428046" y="2224358"/>
                      <a:pt x="2390111" y="2167745"/>
                    </a:cubicBezTo>
                    <a:cubicBezTo>
                      <a:pt x="2380627" y="2153592"/>
                      <a:pt x="2368725" y="2142031"/>
                      <a:pt x="2355320" y="2133242"/>
                    </a:cubicBezTo>
                    <a:cubicBezTo>
                      <a:pt x="2315106" y="2106878"/>
                      <a:pt x="2261378" y="2105474"/>
                      <a:pt x="2218918" y="2133925"/>
                    </a:cubicBezTo>
                    <a:cubicBezTo>
                      <a:pt x="2195494" y="2149621"/>
                      <a:pt x="2179170" y="2171943"/>
                      <a:pt x="2172720" y="2197396"/>
                    </a:cubicBezTo>
                    <a:cubicBezTo>
                      <a:pt x="2173363" y="2176294"/>
                      <a:pt x="2166624" y="2155391"/>
                      <a:pt x="2154083" y="2136676"/>
                    </a:cubicBezTo>
                    <a:cubicBezTo>
                      <a:pt x="2132745" y="2104831"/>
                      <a:pt x="2099159" y="2086108"/>
                      <a:pt x="2063779" y="2082572"/>
                    </a:cubicBezTo>
                    <a:close/>
                    <a:moveTo>
                      <a:pt x="3020562" y="1979001"/>
                    </a:moveTo>
                    <a:cubicBezTo>
                      <a:pt x="3043448" y="1982482"/>
                      <a:pt x="3065006" y="1994693"/>
                      <a:pt x="3079812" y="2014810"/>
                    </a:cubicBezTo>
                    <a:cubicBezTo>
                      <a:pt x="3089603" y="2028109"/>
                      <a:pt x="3095212" y="2043201"/>
                      <a:pt x="3095423" y="2058676"/>
                    </a:cubicBezTo>
                    <a:cubicBezTo>
                      <a:pt x="3099322" y="2039827"/>
                      <a:pt x="3110559" y="2022951"/>
                      <a:pt x="3127205" y="2010700"/>
                    </a:cubicBezTo>
                    <a:cubicBezTo>
                      <a:pt x="3157380" y="1988491"/>
                      <a:pt x="3196773" y="1987783"/>
                      <a:pt x="3227075" y="2005790"/>
                    </a:cubicBezTo>
                    <a:cubicBezTo>
                      <a:pt x="3237176" y="2011792"/>
                      <a:pt x="3246267" y="2019875"/>
                      <a:pt x="3253670" y="2029933"/>
                    </a:cubicBezTo>
                    <a:cubicBezTo>
                      <a:pt x="3283281" y="2070166"/>
                      <a:pt x="3274670" y="2126786"/>
                      <a:pt x="3234437" y="2156398"/>
                    </a:cubicBezTo>
                    <a:cubicBezTo>
                      <a:pt x="3219688" y="2167251"/>
                      <a:pt x="3202742" y="2172970"/>
                      <a:pt x="3185640" y="2172213"/>
                    </a:cubicBezTo>
                    <a:cubicBezTo>
                      <a:pt x="3196483" y="2178024"/>
                      <a:pt x="3206093" y="2186391"/>
                      <a:pt x="3213852" y="2196934"/>
                    </a:cubicBezTo>
                    <a:cubicBezTo>
                      <a:pt x="3243463" y="2237168"/>
                      <a:pt x="3234852" y="2293787"/>
                      <a:pt x="3194619" y="2323399"/>
                    </a:cubicBezTo>
                    <a:cubicBezTo>
                      <a:pt x="3154385" y="2353010"/>
                      <a:pt x="3097766" y="2344399"/>
                      <a:pt x="3068154" y="2304165"/>
                    </a:cubicBezTo>
                    <a:lnTo>
                      <a:pt x="3054185" y="2274122"/>
                    </a:lnTo>
                    <a:cubicBezTo>
                      <a:pt x="3049355" y="2288725"/>
                      <a:pt x="3039549" y="2301371"/>
                      <a:pt x="3026333" y="2311097"/>
                    </a:cubicBezTo>
                    <a:cubicBezTo>
                      <a:pt x="2986096" y="2340708"/>
                      <a:pt x="2929478" y="2332099"/>
                      <a:pt x="2899865" y="2291863"/>
                    </a:cubicBezTo>
                    <a:cubicBezTo>
                      <a:pt x="2870254" y="2251630"/>
                      <a:pt x="2878867" y="2195009"/>
                      <a:pt x="2919099" y="2165399"/>
                    </a:cubicBezTo>
                    <a:cubicBezTo>
                      <a:pt x="2934461" y="2154092"/>
                      <a:pt x="2952209" y="2148359"/>
                      <a:pt x="2969983" y="2149497"/>
                    </a:cubicBezTo>
                    <a:cubicBezTo>
                      <a:pt x="2955833" y="2144555"/>
                      <a:pt x="2943590" y="2134917"/>
                      <a:pt x="2934114" y="2122041"/>
                    </a:cubicBezTo>
                    <a:cubicBezTo>
                      <a:pt x="2904503" y="2081807"/>
                      <a:pt x="2913113" y="2025187"/>
                      <a:pt x="2953347" y="1995576"/>
                    </a:cubicBezTo>
                    <a:cubicBezTo>
                      <a:pt x="2973463" y="1980770"/>
                      <a:pt x="2997677" y="1975520"/>
                      <a:pt x="3020562" y="1979001"/>
                    </a:cubicBezTo>
                    <a:close/>
                    <a:moveTo>
                      <a:pt x="3014993" y="1960658"/>
                    </a:moveTo>
                    <a:cubicBezTo>
                      <a:pt x="2989771" y="1956822"/>
                      <a:pt x="2963085" y="1962608"/>
                      <a:pt x="2940914" y="1978926"/>
                    </a:cubicBezTo>
                    <a:cubicBezTo>
                      <a:pt x="2896574" y="2011559"/>
                      <a:pt x="2887081" y="2073961"/>
                      <a:pt x="2919715" y="2118302"/>
                    </a:cubicBezTo>
                    <a:cubicBezTo>
                      <a:pt x="2930162" y="2132492"/>
                      <a:pt x="2943653" y="2143114"/>
                      <a:pt x="2959249" y="2148561"/>
                    </a:cubicBezTo>
                    <a:cubicBezTo>
                      <a:pt x="2939661" y="2147308"/>
                      <a:pt x="2920102" y="2153628"/>
                      <a:pt x="2903173" y="2166087"/>
                    </a:cubicBezTo>
                    <a:cubicBezTo>
                      <a:pt x="2858830" y="2198720"/>
                      <a:pt x="2849341" y="2261122"/>
                      <a:pt x="2881974" y="2305463"/>
                    </a:cubicBezTo>
                    <a:cubicBezTo>
                      <a:pt x="2914610" y="2349805"/>
                      <a:pt x="2977011" y="2359295"/>
                      <a:pt x="3021352" y="2326660"/>
                    </a:cubicBezTo>
                    <a:cubicBezTo>
                      <a:pt x="3035919" y="2315940"/>
                      <a:pt x="3046725" y="2302004"/>
                      <a:pt x="3052045" y="2285911"/>
                    </a:cubicBezTo>
                    <a:lnTo>
                      <a:pt x="3067442" y="2319022"/>
                    </a:lnTo>
                    <a:cubicBezTo>
                      <a:pt x="3100078" y="2363361"/>
                      <a:pt x="3162480" y="2372853"/>
                      <a:pt x="3206820" y="2340220"/>
                    </a:cubicBezTo>
                    <a:cubicBezTo>
                      <a:pt x="3251162" y="2307585"/>
                      <a:pt x="3260652" y="2245184"/>
                      <a:pt x="3228019" y="2200840"/>
                    </a:cubicBezTo>
                    <a:cubicBezTo>
                      <a:pt x="3219468" y="2189221"/>
                      <a:pt x="3208874" y="2179999"/>
                      <a:pt x="3196925" y="2173595"/>
                    </a:cubicBezTo>
                    <a:cubicBezTo>
                      <a:pt x="3215773" y="2174431"/>
                      <a:pt x="3234452" y="2168128"/>
                      <a:pt x="3250703" y="2156168"/>
                    </a:cubicBezTo>
                    <a:cubicBezTo>
                      <a:pt x="3295045" y="2123533"/>
                      <a:pt x="3304536" y="2061131"/>
                      <a:pt x="3271903" y="2016791"/>
                    </a:cubicBezTo>
                    <a:cubicBezTo>
                      <a:pt x="3263743" y="2005705"/>
                      <a:pt x="3253724" y="1996797"/>
                      <a:pt x="3242591" y="1990182"/>
                    </a:cubicBezTo>
                    <a:cubicBezTo>
                      <a:pt x="3209193" y="1970335"/>
                      <a:pt x="3165779" y="1971116"/>
                      <a:pt x="3132524" y="1995591"/>
                    </a:cubicBezTo>
                    <a:cubicBezTo>
                      <a:pt x="3114178" y="2009093"/>
                      <a:pt x="3101795" y="2027694"/>
                      <a:pt x="3097497" y="2048466"/>
                    </a:cubicBezTo>
                    <a:cubicBezTo>
                      <a:pt x="3097264" y="2031410"/>
                      <a:pt x="3091082" y="2014781"/>
                      <a:pt x="3080292" y="2000123"/>
                    </a:cubicBezTo>
                    <a:cubicBezTo>
                      <a:pt x="3063974" y="1977952"/>
                      <a:pt x="3040215" y="1964494"/>
                      <a:pt x="3014993" y="1960658"/>
                    </a:cubicBezTo>
                    <a:close/>
                    <a:moveTo>
                      <a:pt x="3589754" y="1939363"/>
                    </a:moveTo>
                    <a:lnTo>
                      <a:pt x="3593293" y="1940994"/>
                    </a:lnTo>
                    <a:cubicBezTo>
                      <a:pt x="3623879" y="1969707"/>
                      <a:pt x="3610233" y="2033937"/>
                      <a:pt x="3562810" y="2084456"/>
                    </a:cubicBezTo>
                    <a:cubicBezTo>
                      <a:pt x="3515388" y="2134976"/>
                      <a:pt x="3452151" y="2152654"/>
                      <a:pt x="3421563" y="2123942"/>
                    </a:cubicBezTo>
                    <a:cubicBezTo>
                      <a:pt x="3420599" y="2123039"/>
                      <a:pt x="3419684" y="2122101"/>
                      <a:pt x="3419713" y="2120515"/>
                    </a:cubicBezTo>
                    <a:cubicBezTo>
                      <a:pt x="3456377" y="2122963"/>
                      <a:pt x="3501819" y="2101243"/>
                      <a:pt x="3538764" y="2061883"/>
                    </a:cubicBezTo>
                    <a:cubicBezTo>
                      <a:pt x="3575710" y="2022523"/>
                      <a:pt x="3594515" y="1975802"/>
                      <a:pt x="3589754" y="1939363"/>
                    </a:cubicBezTo>
                    <a:close/>
                    <a:moveTo>
                      <a:pt x="3565978" y="1890622"/>
                    </a:moveTo>
                    <a:lnTo>
                      <a:pt x="3568389" y="1892201"/>
                    </a:lnTo>
                    <a:cubicBezTo>
                      <a:pt x="3586571" y="1916908"/>
                      <a:pt x="3564387" y="1964110"/>
                      <a:pt x="3518839" y="1997633"/>
                    </a:cubicBezTo>
                    <a:cubicBezTo>
                      <a:pt x="3473292" y="2031155"/>
                      <a:pt x="3421628" y="2038304"/>
                      <a:pt x="3403444" y="2013596"/>
                    </a:cubicBezTo>
                    <a:cubicBezTo>
                      <a:pt x="3402873" y="2012818"/>
                      <a:pt x="3402343" y="2012021"/>
                      <a:pt x="3402655" y="2010825"/>
                    </a:cubicBezTo>
                    <a:cubicBezTo>
                      <a:pt x="3430290" y="2016278"/>
                      <a:pt x="3469061" y="2004326"/>
                      <a:pt x="3504545" y="1978209"/>
                    </a:cubicBezTo>
                    <a:cubicBezTo>
                      <a:pt x="3540031" y="1952093"/>
                      <a:pt x="3562967" y="1918628"/>
                      <a:pt x="3565978" y="1890622"/>
                    </a:cubicBezTo>
                    <a:close/>
                    <a:moveTo>
                      <a:pt x="3873049" y="1870257"/>
                    </a:moveTo>
                    <a:cubicBezTo>
                      <a:pt x="3869377" y="1882778"/>
                      <a:pt x="3859685" y="1899871"/>
                      <a:pt x="3845969" y="1916841"/>
                    </a:cubicBezTo>
                    <a:cubicBezTo>
                      <a:pt x="3831649" y="1934559"/>
                      <a:pt x="3816277" y="1948015"/>
                      <a:pt x="3804535" y="1954014"/>
                    </a:cubicBezTo>
                    <a:cubicBezTo>
                      <a:pt x="3808208" y="1941493"/>
                      <a:pt x="3817899" y="1924399"/>
                      <a:pt x="3831615" y="1907429"/>
                    </a:cubicBezTo>
                    <a:cubicBezTo>
                      <a:pt x="3845935" y="1889712"/>
                      <a:pt x="3861307" y="1876255"/>
                      <a:pt x="3873049" y="1870257"/>
                    </a:cubicBezTo>
                    <a:close/>
                    <a:moveTo>
                      <a:pt x="4080876" y="1853389"/>
                    </a:moveTo>
                    <a:cubicBezTo>
                      <a:pt x="4081732" y="1867215"/>
                      <a:pt x="4092255" y="1884164"/>
                      <a:pt x="4109106" y="1897785"/>
                    </a:cubicBezTo>
                    <a:cubicBezTo>
                      <a:pt x="4125958" y="1911406"/>
                      <a:pt x="4144739" y="1918140"/>
                      <a:pt x="4158436" y="1916077"/>
                    </a:cubicBezTo>
                    <a:lnTo>
                      <a:pt x="4157985" y="1917420"/>
                    </a:lnTo>
                    <a:cubicBezTo>
                      <a:pt x="4148503" y="1929153"/>
                      <a:pt x="4123281" y="1924491"/>
                      <a:pt x="4101652" y="1907009"/>
                    </a:cubicBezTo>
                    <a:cubicBezTo>
                      <a:pt x="4080021" y="1889527"/>
                      <a:pt x="4070175" y="1865843"/>
                      <a:pt x="4079657" y="1854110"/>
                    </a:cubicBezTo>
                    <a:cubicBezTo>
                      <a:pt x="4079955" y="1853742"/>
                      <a:pt x="4080270" y="1853389"/>
                      <a:pt x="4080876" y="1853389"/>
                    </a:cubicBezTo>
                    <a:close/>
                    <a:moveTo>
                      <a:pt x="4108150" y="1835023"/>
                    </a:moveTo>
                    <a:cubicBezTo>
                      <a:pt x="4111280" y="1835941"/>
                      <a:pt x="4114696" y="1837236"/>
                      <a:pt x="4118325" y="1838875"/>
                    </a:cubicBezTo>
                    <a:cubicBezTo>
                      <a:pt x="4129210" y="1843793"/>
                      <a:pt x="4142007" y="1851817"/>
                      <a:pt x="4154734" y="1862104"/>
                    </a:cubicBezTo>
                    <a:cubicBezTo>
                      <a:pt x="4172452" y="1876423"/>
                      <a:pt x="4185908" y="1891795"/>
                      <a:pt x="4191906" y="1903537"/>
                    </a:cubicBezTo>
                    <a:cubicBezTo>
                      <a:pt x="4179386" y="1899865"/>
                      <a:pt x="4162293" y="1890173"/>
                      <a:pt x="4145321" y="1876457"/>
                    </a:cubicBezTo>
                    <a:cubicBezTo>
                      <a:pt x="4127604" y="1862137"/>
                      <a:pt x="4114149" y="1846766"/>
                      <a:pt x="4108150" y="1835023"/>
                    </a:cubicBezTo>
                    <a:close/>
                    <a:moveTo>
                      <a:pt x="4141325" y="1790297"/>
                    </a:moveTo>
                    <a:cubicBezTo>
                      <a:pt x="4146480" y="1791169"/>
                      <a:pt x="4152002" y="1792968"/>
                      <a:pt x="4157588" y="1795641"/>
                    </a:cubicBezTo>
                    <a:cubicBezTo>
                      <a:pt x="4163173" y="1798314"/>
                      <a:pt x="4168822" y="1801862"/>
                      <a:pt x="4174230" y="1806233"/>
                    </a:cubicBezTo>
                    <a:cubicBezTo>
                      <a:pt x="4195859" y="1823713"/>
                      <a:pt x="4205428" y="1847741"/>
                      <a:pt x="4195601" y="1859899"/>
                    </a:cubicBezTo>
                    <a:lnTo>
                      <a:pt x="4194353" y="1860659"/>
                    </a:lnTo>
                    <a:cubicBezTo>
                      <a:pt x="4193731" y="1846546"/>
                      <a:pt x="4183356" y="1829410"/>
                      <a:pt x="4166505" y="1815789"/>
                    </a:cubicBezTo>
                    <a:cubicBezTo>
                      <a:pt x="4149653" y="1802170"/>
                      <a:pt x="4130724" y="1795621"/>
                      <a:pt x="4116794" y="1797971"/>
                    </a:cubicBezTo>
                    <a:cubicBezTo>
                      <a:pt x="4116676" y="1797366"/>
                      <a:pt x="4116965" y="1796973"/>
                      <a:pt x="4117275" y="1796590"/>
                    </a:cubicBezTo>
                    <a:cubicBezTo>
                      <a:pt x="4122188" y="1790512"/>
                      <a:pt x="4131019" y="1788552"/>
                      <a:pt x="4141325" y="1790297"/>
                    </a:cubicBezTo>
                    <a:close/>
                    <a:moveTo>
                      <a:pt x="3837241" y="1783915"/>
                    </a:moveTo>
                    <a:cubicBezTo>
                      <a:pt x="3839256" y="1784590"/>
                      <a:pt x="3841059" y="1785607"/>
                      <a:pt x="3842607" y="1786985"/>
                    </a:cubicBezTo>
                    <a:lnTo>
                      <a:pt x="3843288" y="1788415"/>
                    </a:lnTo>
                    <a:cubicBezTo>
                      <a:pt x="3827148" y="1789665"/>
                      <a:pt x="3806139" y="1802413"/>
                      <a:pt x="3788178" y="1822592"/>
                    </a:cubicBezTo>
                    <a:cubicBezTo>
                      <a:pt x="3770215" y="1842772"/>
                      <a:pt x="3759989" y="1865116"/>
                      <a:pt x="3760618" y="1881293"/>
                    </a:cubicBezTo>
                    <a:cubicBezTo>
                      <a:pt x="3759913" y="1881453"/>
                      <a:pt x="3759507" y="1881130"/>
                      <a:pt x="3759118" y="1880782"/>
                    </a:cubicBezTo>
                    <a:cubicBezTo>
                      <a:pt x="3746735" y="1869762"/>
                      <a:pt x="3755387" y="1839829"/>
                      <a:pt x="3778442" y="1813928"/>
                    </a:cubicBezTo>
                    <a:cubicBezTo>
                      <a:pt x="3798615" y="1791263"/>
                      <a:pt x="3823132" y="1779194"/>
                      <a:pt x="3837241" y="1783915"/>
                    </a:cubicBezTo>
                    <a:close/>
                    <a:moveTo>
                      <a:pt x="3456327" y="1764949"/>
                    </a:moveTo>
                    <a:cubicBezTo>
                      <a:pt x="3464431" y="1765860"/>
                      <a:pt x="3471597" y="1768222"/>
                      <a:pt x="3477406" y="1772088"/>
                    </a:cubicBezTo>
                    <a:cubicBezTo>
                      <a:pt x="3480725" y="1774297"/>
                      <a:pt x="3483601" y="1776997"/>
                      <a:pt x="3485956" y="1780197"/>
                    </a:cubicBezTo>
                    <a:lnTo>
                      <a:pt x="3486807" y="1783044"/>
                    </a:lnTo>
                    <a:cubicBezTo>
                      <a:pt x="3458729" y="1776988"/>
                      <a:pt x="3419671" y="1788551"/>
                      <a:pt x="3384185" y="1814667"/>
                    </a:cubicBezTo>
                    <a:cubicBezTo>
                      <a:pt x="3348699" y="1840783"/>
                      <a:pt x="3326048" y="1874637"/>
                      <a:pt x="3323484" y="1903251"/>
                    </a:cubicBezTo>
                    <a:cubicBezTo>
                      <a:pt x="3322233" y="1903170"/>
                      <a:pt x="3321608" y="1902396"/>
                      <a:pt x="3321015" y="1901590"/>
                    </a:cubicBezTo>
                    <a:cubicBezTo>
                      <a:pt x="3302173" y="1875990"/>
                      <a:pt x="3323824" y="1828063"/>
                      <a:pt x="3369371" y="1794541"/>
                    </a:cubicBezTo>
                    <a:cubicBezTo>
                      <a:pt x="3399261" y="1772543"/>
                      <a:pt x="3432015" y="1762215"/>
                      <a:pt x="3456327" y="1764949"/>
                    </a:cubicBezTo>
                    <a:close/>
                    <a:moveTo>
                      <a:pt x="4122000" y="1726898"/>
                    </a:moveTo>
                    <a:cubicBezTo>
                      <a:pt x="4126761" y="1726328"/>
                      <a:pt x="4132345" y="1726969"/>
                      <a:pt x="4138395" y="1728718"/>
                    </a:cubicBezTo>
                    <a:cubicBezTo>
                      <a:pt x="4150491" y="1732214"/>
                      <a:pt x="4164451" y="1740140"/>
                      <a:pt x="4177401" y="1751668"/>
                    </a:cubicBezTo>
                    <a:cubicBezTo>
                      <a:pt x="4203304" y="1774723"/>
                      <a:pt x="4215367" y="1803451"/>
                      <a:pt x="4204345" y="1815833"/>
                    </a:cubicBezTo>
                    <a:lnTo>
                      <a:pt x="4202915" y="1816513"/>
                    </a:lnTo>
                    <a:cubicBezTo>
                      <a:pt x="4201664" y="1800373"/>
                      <a:pt x="4188918" y="1779366"/>
                      <a:pt x="4168737" y="1761403"/>
                    </a:cubicBezTo>
                    <a:cubicBezTo>
                      <a:pt x="4148558" y="1743442"/>
                      <a:pt x="4126213" y="1733214"/>
                      <a:pt x="4110036" y="1733844"/>
                    </a:cubicBezTo>
                    <a:cubicBezTo>
                      <a:pt x="4109876" y="1733139"/>
                      <a:pt x="4110199" y="1732733"/>
                      <a:pt x="4110547" y="1732344"/>
                    </a:cubicBezTo>
                    <a:cubicBezTo>
                      <a:pt x="4113302" y="1729248"/>
                      <a:pt x="4117239" y="1727468"/>
                      <a:pt x="4122000" y="1726898"/>
                    </a:cubicBezTo>
                    <a:close/>
                    <a:moveTo>
                      <a:pt x="2862316" y="1708415"/>
                    </a:moveTo>
                    <a:cubicBezTo>
                      <a:pt x="2870933" y="1708507"/>
                      <a:pt x="2880372" y="1710870"/>
                      <a:pt x="2890058" y="1715246"/>
                    </a:cubicBezTo>
                    <a:cubicBezTo>
                      <a:pt x="2899744" y="1719621"/>
                      <a:pt x="2909678" y="1726008"/>
                      <a:pt x="2919286" y="1734148"/>
                    </a:cubicBezTo>
                    <a:cubicBezTo>
                      <a:pt x="2928893" y="1742288"/>
                      <a:pt x="2938175" y="1752180"/>
                      <a:pt x="2946555" y="1763567"/>
                    </a:cubicBezTo>
                    <a:cubicBezTo>
                      <a:pt x="2974630" y="1801716"/>
                      <a:pt x="2983695" y="1844529"/>
                      <a:pt x="2970520" y="1868320"/>
                    </a:cubicBezTo>
                    <a:cubicBezTo>
                      <a:pt x="3013818" y="1868576"/>
                      <a:pt x="3056249" y="1888827"/>
                      <a:pt x="3083894" y="1926389"/>
                    </a:cubicBezTo>
                    <a:cubicBezTo>
                      <a:pt x="3099480" y="1947565"/>
                      <a:pt x="3108413" y="1971591"/>
                      <a:pt x="3108749" y="1996231"/>
                    </a:cubicBezTo>
                    <a:cubicBezTo>
                      <a:pt x="3114960" y="1966220"/>
                      <a:pt x="3132845" y="1939352"/>
                      <a:pt x="3159350" y="1919845"/>
                    </a:cubicBezTo>
                    <a:cubicBezTo>
                      <a:pt x="3207393" y="1884486"/>
                      <a:pt x="3270114" y="1883357"/>
                      <a:pt x="3318359" y="1912029"/>
                    </a:cubicBezTo>
                    <a:cubicBezTo>
                      <a:pt x="3334443" y="1921585"/>
                      <a:pt x="3348918" y="1934451"/>
                      <a:pt x="3360703" y="1950468"/>
                    </a:cubicBezTo>
                    <a:lnTo>
                      <a:pt x="3365029" y="1957785"/>
                    </a:lnTo>
                    <a:cubicBezTo>
                      <a:pt x="3379105" y="1935448"/>
                      <a:pt x="3406099" y="1908172"/>
                      <a:pt x="3440275" y="1883018"/>
                    </a:cubicBezTo>
                    <a:cubicBezTo>
                      <a:pt x="3477585" y="1855559"/>
                      <a:pt x="3514765" y="1837024"/>
                      <a:pt x="3540956" y="1831284"/>
                    </a:cubicBezTo>
                    <a:cubicBezTo>
                      <a:pt x="3527273" y="1854015"/>
                      <a:pt x="3499389" y="1882636"/>
                      <a:pt x="3463650" y="1908937"/>
                    </a:cubicBezTo>
                    <a:cubicBezTo>
                      <a:pt x="3427855" y="1935285"/>
                      <a:pt x="3392178" y="1953415"/>
                      <a:pt x="3366157" y="1959691"/>
                    </a:cubicBezTo>
                    <a:cubicBezTo>
                      <a:pt x="3406502" y="2022603"/>
                      <a:pt x="3391236" y="2106810"/>
                      <a:pt x="3330080" y="2151821"/>
                    </a:cubicBezTo>
                    <a:cubicBezTo>
                      <a:pt x="3306603" y="2169102"/>
                      <a:pt x="3279620" y="2178205"/>
                      <a:pt x="3252390" y="2177001"/>
                    </a:cubicBezTo>
                    <a:cubicBezTo>
                      <a:pt x="3269649" y="2186249"/>
                      <a:pt x="3284954" y="2199574"/>
                      <a:pt x="3297307" y="2216360"/>
                    </a:cubicBezTo>
                    <a:cubicBezTo>
                      <a:pt x="3344451" y="2280419"/>
                      <a:pt x="3330743" y="2370567"/>
                      <a:pt x="3266685" y="2417712"/>
                    </a:cubicBezTo>
                    <a:cubicBezTo>
                      <a:pt x="3218694" y="2453033"/>
                      <a:pt x="3156062" y="2454198"/>
                      <a:pt x="3107846" y="2425611"/>
                    </a:cubicBezTo>
                    <a:cubicBezTo>
                      <a:pt x="3099163" y="2461077"/>
                      <a:pt x="3112331" y="2509151"/>
                      <a:pt x="3143997" y="2552177"/>
                    </a:cubicBezTo>
                    <a:cubicBezTo>
                      <a:pt x="3175996" y="2595655"/>
                      <a:pt x="3218528" y="2622631"/>
                      <a:pt x="3255225" y="2624565"/>
                    </a:cubicBezTo>
                    <a:lnTo>
                      <a:pt x="3252979" y="2627744"/>
                    </a:lnTo>
                    <a:cubicBezTo>
                      <a:pt x="3219190" y="2652613"/>
                      <a:pt x="3158505" y="2627532"/>
                      <a:pt x="3117435" y="2571727"/>
                    </a:cubicBezTo>
                    <a:cubicBezTo>
                      <a:pt x="3076364" y="2515925"/>
                      <a:pt x="3070459" y="2450526"/>
                      <a:pt x="3104246" y="2425658"/>
                    </a:cubicBezTo>
                    <a:cubicBezTo>
                      <a:pt x="3104995" y="2425108"/>
                      <a:pt x="3105756" y="2424583"/>
                      <a:pt x="3106752" y="2424851"/>
                    </a:cubicBezTo>
                    <a:cubicBezTo>
                      <a:pt x="3091005" y="2415449"/>
                      <a:pt x="3076878" y="2402780"/>
                      <a:pt x="3065331" y="2387091"/>
                    </a:cubicBezTo>
                    <a:lnTo>
                      <a:pt x="3043089" y="2339257"/>
                    </a:lnTo>
                    <a:cubicBezTo>
                      <a:pt x="3035400" y="2362506"/>
                      <a:pt x="3019787" y="2382636"/>
                      <a:pt x="2998744" y="2398127"/>
                    </a:cubicBezTo>
                    <a:cubicBezTo>
                      <a:pt x="2985914" y="2407569"/>
                      <a:pt x="2972037" y="2414570"/>
                      <a:pt x="2957462" y="2418576"/>
                    </a:cubicBezTo>
                    <a:cubicBezTo>
                      <a:pt x="2982580" y="2448790"/>
                      <a:pt x="2967972" y="2508984"/>
                      <a:pt x="2923030" y="2556861"/>
                    </a:cubicBezTo>
                    <a:cubicBezTo>
                      <a:pt x="2875608" y="2607380"/>
                      <a:pt x="2812370" y="2625060"/>
                      <a:pt x="2781781" y="2596348"/>
                    </a:cubicBezTo>
                    <a:cubicBezTo>
                      <a:pt x="2780820" y="2595444"/>
                      <a:pt x="2779902" y="2594507"/>
                      <a:pt x="2779931" y="2592921"/>
                    </a:cubicBezTo>
                    <a:cubicBezTo>
                      <a:pt x="2816596" y="2595369"/>
                      <a:pt x="2862039" y="2573648"/>
                      <a:pt x="2898982" y="2534290"/>
                    </a:cubicBezTo>
                    <a:cubicBezTo>
                      <a:pt x="2932801" y="2498262"/>
                      <a:pt x="2951420" y="2456068"/>
                      <a:pt x="2949726" y="2421257"/>
                    </a:cubicBezTo>
                    <a:cubicBezTo>
                      <a:pt x="2920717" y="2429101"/>
                      <a:pt x="2890076" y="2427311"/>
                      <a:pt x="2862406" y="2416591"/>
                    </a:cubicBezTo>
                    <a:cubicBezTo>
                      <a:pt x="2878524" y="2441376"/>
                      <a:pt x="2856325" y="2486822"/>
                      <a:pt x="2812101" y="2519370"/>
                    </a:cubicBezTo>
                    <a:cubicBezTo>
                      <a:pt x="2766555" y="2552893"/>
                      <a:pt x="2714891" y="2560041"/>
                      <a:pt x="2696708" y="2535335"/>
                    </a:cubicBezTo>
                    <a:cubicBezTo>
                      <a:pt x="2696136" y="2534557"/>
                      <a:pt x="2695605" y="2533758"/>
                      <a:pt x="2695916" y="2532563"/>
                    </a:cubicBezTo>
                    <a:cubicBezTo>
                      <a:pt x="2723551" y="2538016"/>
                      <a:pt x="2762322" y="2526064"/>
                      <a:pt x="2797807" y="2499949"/>
                    </a:cubicBezTo>
                    <a:cubicBezTo>
                      <a:pt x="2832248" y="2474599"/>
                      <a:pt x="2854868" y="2442328"/>
                      <a:pt x="2858585" y="2414796"/>
                    </a:cubicBezTo>
                    <a:cubicBezTo>
                      <a:pt x="2834851" y="2405569"/>
                      <a:pt x="2813584" y="2389506"/>
                      <a:pt x="2797391" y="2367504"/>
                    </a:cubicBezTo>
                    <a:cubicBezTo>
                      <a:pt x="2783189" y="2348207"/>
                      <a:pt x="2774509" y="2326543"/>
                      <a:pt x="2771711" y="2304300"/>
                    </a:cubicBezTo>
                    <a:cubicBezTo>
                      <a:pt x="2744597" y="2301030"/>
                      <a:pt x="2709546" y="2312745"/>
                      <a:pt x="2677418" y="2336389"/>
                    </a:cubicBezTo>
                    <a:cubicBezTo>
                      <a:pt x="2641935" y="2362506"/>
                      <a:pt x="2619284" y="2396359"/>
                      <a:pt x="2616719" y="2424971"/>
                    </a:cubicBezTo>
                    <a:cubicBezTo>
                      <a:pt x="2615469" y="2424890"/>
                      <a:pt x="2614844" y="2424119"/>
                      <a:pt x="2614250" y="2423313"/>
                    </a:cubicBezTo>
                    <a:cubicBezTo>
                      <a:pt x="2595410" y="2397713"/>
                      <a:pt x="2617060" y="2349786"/>
                      <a:pt x="2662607" y="2316264"/>
                    </a:cubicBezTo>
                    <a:cubicBezTo>
                      <a:pt x="2702266" y="2287072"/>
                      <a:pt x="2746969" y="2278433"/>
                      <a:pt x="2770245" y="2293677"/>
                    </a:cubicBezTo>
                    <a:cubicBezTo>
                      <a:pt x="2765983" y="2245673"/>
                      <a:pt x="2786349" y="2196816"/>
                      <a:pt x="2828015" y="2166149"/>
                    </a:cubicBezTo>
                    <a:cubicBezTo>
                      <a:pt x="2852471" y="2148150"/>
                      <a:pt x="2880729" y="2139023"/>
                      <a:pt x="2909026" y="2140832"/>
                    </a:cubicBezTo>
                    <a:cubicBezTo>
                      <a:pt x="2886497" y="2132964"/>
                      <a:pt x="2867005" y="2117621"/>
                      <a:pt x="2851917" y="2097120"/>
                    </a:cubicBezTo>
                    <a:cubicBezTo>
                      <a:pt x="2844444" y="2086966"/>
                      <a:pt x="2838500" y="2076157"/>
                      <a:pt x="2834559" y="2064762"/>
                    </a:cubicBezTo>
                    <a:cubicBezTo>
                      <a:pt x="2802216" y="2080335"/>
                      <a:pt x="2749075" y="2064469"/>
                      <a:pt x="2705929" y="2023972"/>
                    </a:cubicBezTo>
                    <a:cubicBezTo>
                      <a:pt x="2655410" y="1976549"/>
                      <a:pt x="2637731" y="1913311"/>
                      <a:pt x="2666444" y="1882721"/>
                    </a:cubicBezTo>
                    <a:cubicBezTo>
                      <a:pt x="2667347" y="1881761"/>
                      <a:pt x="2668283" y="1880844"/>
                      <a:pt x="2669872" y="1880871"/>
                    </a:cubicBezTo>
                    <a:cubicBezTo>
                      <a:pt x="2667422" y="1917534"/>
                      <a:pt x="2689146" y="1962978"/>
                      <a:pt x="2728501" y="1999924"/>
                    </a:cubicBezTo>
                    <a:cubicBezTo>
                      <a:pt x="2760460" y="2029923"/>
                      <a:pt x="2797272" y="2047961"/>
                      <a:pt x="2829567" y="2050352"/>
                    </a:cubicBezTo>
                    <a:cubicBezTo>
                      <a:pt x="2821514" y="2023078"/>
                      <a:pt x="2822265" y="1994186"/>
                      <a:pt x="2831175" y="1967656"/>
                    </a:cubicBezTo>
                    <a:cubicBezTo>
                      <a:pt x="2805488" y="1970763"/>
                      <a:pt x="2770134" y="1949311"/>
                      <a:pt x="2743450" y="1913052"/>
                    </a:cubicBezTo>
                    <a:cubicBezTo>
                      <a:pt x="2709926" y="1867506"/>
                      <a:pt x="2702783" y="1815839"/>
                      <a:pt x="2727485" y="1797659"/>
                    </a:cubicBezTo>
                    <a:cubicBezTo>
                      <a:pt x="2728262" y="1797087"/>
                      <a:pt x="2729061" y="1796556"/>
                      <a:pt x="2730256" y="1796867"/>
                    </a:cubicBezTo>
                    <a:cubicBezTo>
                      <a:pt x="2724807" y="1824502"/>
                      <a:pt x="2736755" y="1863273"/>
                      <a:pt x="2762875" y="1898756"/>
                    </a:cubicBezTo>
                    <a:cubicBezTo>
                      <a:pt x="2784440" y="1928061"/>
                      <a:pt x="2811017" y="1948809"/>
                      <a:pt x="2835610" y="1956192"/>
                    </a:cubicBezTo>
                    <a:cubicBezTo>
                      <a:pt x="2844332" y="1933953"/>
                      <a:pt x="2859153" y="1913952"/>
                      <a:pt x="2879439" y="1898571"/>
                    </a:cubicBezTo>
                    <a:cubicBezTo>
                      <a:pt x="2857885" y="1884007"/>
                      <a:pt x="2832549" y="1858355"/>
                      <a:pt x="2809059" y="1826444"/>
                    </a:cubicBezTo>
                    <a:cubicBezTo>
                      <a:pt x="2781600" y="1789134"/>
                      <a:pt x="2763067" y="1751956"/>
                      <a:pt x="2757326" y="1725763"/>
                    </a:cubicBezTo>
                    <a:cubicBezTo>
                      <a:pt x="2763009" y="1729184"/>
                      <a:pt x="2769060" y="1733492"/>
                      <a:pt x="2775351" y="1738590"/>
                    </a:cubicBezTo>
                    <a:cubicBezTo>
                      <a:pt x="2794224" y="1753880"/>
                      <a:pt x="2815254" y="1776266"/>
                      <a:pt x="2834980" y="1803068"/>
                    </a:cubicBezTo>
                    <a:cubicBezTo>
                      <a:pt x="2859440" y="1836306"/>
                      <a:pt x="2876822" y="1869440"/>
                      <a:pt x="2883987" y="1894911"/>
                    </a:cubicBezTo>
                    <a:cubicBezTo>
                      <a:pt x="2906664" y="1878421"/>
                      <a:pt x="2932631" y="1869653"/>
                      <a:pt x="2958764" y="1868289"/>
                    </a:cubicBezTo>
                    <a:cubicBezTo>
                      <a:pt x="2960500" y="1841819"/>
                      <a:pt x="2948806" y="1808789"/>
                      <a:pt x="2926427" y="1778382"/>
                    </a:cubicBezTo>
                    <a:cubicBezTo>
                      <a:pt x="2900310" y="1742894"/>
                      <a:pt x="2866454" y="1720244"/>
                      <a:pt x="2837845" y="1717683"/>
                    </a:cubicBezTo>
                    <a:cubicBezTo>
                      <a:pt x="2837925" y="1716430"/>
                      <a:pt x="2838696" y="1715806"/>
                      <a:pt x="2839503" y="1715213"/>
                    </a:cubicBezTo>
                    <a:cubicBezTo>
                      <a:pt x="2845903" y="1710502"/>
                      <a:pt x="2853698" y="1708323"/>
                      <a:pt x="2862316" y="1708415"/>
                    </a:cubicBezTo>
                    <a:close/>
                    <a:moveTo>
                      <a:pt x="3392714" y="1708086"/>
                    </a:moveTo>
                    <a:cubicBezTo>
                      <a:pt x="3402181" y="1708842"/>
                      <a:pt x="3410331" y="1711255"/>
                      <a:pt x="3416660" y="1715396"/>
                    </a:cubicBezTo>
                    <a:cubicBezTo>
                      <a:pt x="3420277" y="1717763"/>
                      <a:pt x="3423298" y="1720694"/>
                      <a:pt x="3425632" y="1724202"/>
                    </a:cubicBezTo>
                    <a:lnTo>
                      <a:pt x="3426234" y="1727368"/>
                    </a:lnTo>
                    <a:cubicBezTo>
                      <a:pt x="3393839" y="1721497"/>
                      <a:pt x="3345942" y="1735729"/>
                      <a:pt x="3300198" y="1766153"/>
                    </a:cubicBezTo>
                    <a:cubicBezTo>
                      <a:pt x="3254456" y="1796575"/>
                      <a:pt x="3222811" y="1835247"/>
                      <a:pt x="3215699" y="1867390"/>
                    </a:cubicBezTo>
                    <a:cubicBezTo>
                      <a:pt x="3214232" y="1867340"/>
                      <a:pt x="3213601" y="1866495"/>
                      <a:pt x="3213014" y="1865613"/>
                    </a:cubicBezTo>
                    <a:cubicBezTo>
                      <a:pt x="3194346" y="1837545"/>
                      <a:pt x="3226809" y="1783134"/>
                      <a:pt x="3285523" y="1744087"/>
                    </a:cubicBezTo>
                    <a:cubicBezTo>
                      <a:pt x="3324052" y="1718460"/>
                      <a:pt x="3364312" y="1705817"/>
                      <a:pt x="3392714" y="1708086"/>
                    </a:cubicBezTo>
                    <a:close/>
                    <a:moveTo>
                      <a:pt x="3988471" y="1703182"/>
                    </a:moveTo>
                    <a:cubicBezTo>
                      <a:pt x="3976051" y="1699616"/>
                      <a:pt x="3962149" y="1703531"/>
                      <a:pt x="3953515" y="1714213"/>
                    </a:cubicBezTo>
                    <a:cubicBezTo>
                      <a:pt x="3942003" y="1728456"/>
                      <a:pt x="3944217" y="1749334"/>
                      <a:pt x="3958460" y="1760846"/>
                    </a:cubicBezTo>
                    <a:cubicBezTo>
                      <a:pt x="3972703" y="1772357"/>
                      <a:pt x="3993581" y="1770144"/>
                      <a:pt x="4005092" y="1755902"/>
                    </a:cubicBezTo>
                    <a:cubicBezTo>
                      <a:pt x="4016604" y="1741658"/>
                      <a:pt x="4014390" y="1720780"/>
                      <a:pt x="4000148" y="1709269"/>
                    </a:cubicBezTo>
                    <a:cubicBezTo>
                      <a:pt x="3996587" y="1706391"/>
                      <a:pt x="3992611" y="1704371"/>
                      <a:pt x="3988471" y="1703182"/>
                    </a:cubicBezTo>
                    <a:close/>
                    <a:moveTo>
                      <a:pt x="2950110" y="1669393"/>
                    </a:moveTo>
                    <a:cubicBezTo>
                      <a:pt x="2959769" y="1670728"/>
                      <a:pt x="2970422" y="1674871"/>
                      <a:pt x="2981419" y="1681432"/>
                    </a:cubicBezTo>
                    <a:cubicBezTo>
                      <a:pt x="3003411" y="1694552"/>
                      <a:pt x="3026776" y="1717347"/>
                      <a:pt x="3046297" y="1746702"/>
                    </a:cubicBezTo>
                    <a:cubicBezTo>
                      <a:pt x="3085350" y="1805415"/>
                      <a:pt x="3094251" y="1868144"/>
                      <a:pt x="3066186" y="1886812"/>
                    </a:cubicBezTo>
                    <a:lnTo>
                      <a:pt x="3063018" y="1887415"/>
                    </a:lnTo>
                    <a:cubicBezTo>
                      <a:pt x="3068887" y="1855023"/>
                      <a:pt x="3054655" y="1807124"/>
                      <a:pt x="3024234" y="1761379"/>
                    </a:cubicBezTo>
                    <a:cubicBezTo>
                      <a:pt x="2993811" y="1715638"/>
                      <a:pt x="2955137" y="1683994"/>
                      <a:pt x="2922994" y="1676881"/>
                    </a:cubicBezTo>
                    <a:cubicBezTo>
                      <a:pt x="2923042" y="1675412"/>
                      <a:pt x="2923889" y="1674780"/>
                      <a:pt x="2924773" y="1674195"/>
                    </a:cubicBezTo>
                    <a:cubicBezTo>
                      <a:pt x="2931790" y="1669528"/>
                      <a:pt x="2940453" y="1668057"/>
                      <a:pt x="2950110" y="1669393"/>
                    </a:cubicBezTo>
                    <a:close/>
                    <a:moveTo>
                      <a:pt x="2885019" y="1649155"/>
                    </a:moveTo>
                    <a:cubicBezTo>
                      <a:pt x="2836730" y="1651103"/>
                      <a:pt x="2788485" y="1666996"/>
                      <a:pt x="2746633" y="1697798"/>
                    </a:cubicBezTo>
                    <a:cubicBezTo>
                      <a:pt x="2635026" y="1779939"/>
                      <a:pt x="2611140" y="1937002"/>
                      <a:pt x="2693281" y="2048609"/>
                    </a:cubicBezTo>
                    <a:cubicBezTo>
                      <a:pt x="2719567" y="2084325"/>
                      <a:pt x="2753527" y="2111060"/>
                      <a:pt x="2792778" y="2124770"/>
                    </a:cubicBezTo>
                    <a:cubicBezTo>
                      <a:pt x="2743478" y="2121614"/>
                      <a:pt x="2694244" y="2137519"/>
                      <a:pt x="2651635" y="2168879"/>
                    </a:cubicBezTo>
                    <a:cubicBezTo>
                      <a:pt x="2540028" y="2251020"/>
                      <a:pt x="2516141" y="2408082"/>
                      <a:pt x="2598282" y="2519689"/>
                    </a:cubicBezTo>
                    <a:cubicBezTo>
                      <a:pt x="2680423" y="2631296"/>
                      <a:pt x="2837485" y="2655184"/>
                      <a:pt x="2949092" y="2573043"/>
                    </a:cubicBezTo>
                    <a:cubicBezTo>
                      <a:pt x="2985758" y="2546058"/>
                      <a:pt x="3012956" y="2510983"/>
                      <a:pt x="3026350" y="2470477"/>
                    </a:cubicBezTo>
                    <a:lnTo>
                      <a:pt x="3065102" y="2553814"/>
                    </a:lnTo>
                    <a:cubicBezTo>
                      <a:pt x="3147243" y="2665420"/>
                      <a:pt x="3304306" y="2689308"/>
                      <a:pt x="3415913" y="2607167"/>
                    </a:cubicBezTo>
                    <a:cubicBezTo>
                      <a:pt x="3527520" y="2525026"/>
                      <a:pt x="3551406" y="2367964"/>
                      <a:pt x="3469265" y="2256357"/>
                    </a:cubicBezTo>
                    <a:cubicBezTo>
                      <a:pt x="3447743" y="2227114"/>
                      <a:pt x="3421080" y="2203896"/>
                      <a:pt x="3391007" y="2187783"/>
                    </a:cubicBezTo>
                    <a:cubicBezTo>
                      <a:pt x="3438448" y="2189882"/>
                      <a:pt x="3485460" y="2174020"/>
                      <a:pt x="3526366" y="2143914"/>
                    </a:cubicBezTo>
                    <a:cubicBezTo>
                      <a:pt x="3637972" y="2061773"/>
                      <a:pt x="3661859" y="1904711"/>
                      <a:pt x="3579718" y="1793104"/>
                    </a:cubicBezTo>
                    <a:cubicBezTo>
                      <a:pt x="3559183" y="1765202"/>
                      <a:pt x="3533965" y="1742782"/>
                      <a:pt x="3505945" y="1726132"/>
                    </a:cubicBezTo>
                    <a:cubicBezTo>
                      <a:pt x="3421887" y="1676179"/>
                      <a:pt x="3312612" y="1678145"/>
                      <a:pt x="3228908" y="1739750"/>
                    </a:cubicBezTo>
                    <a:cubicBezTo>
                      <a:pt x="3182729" y="1773737"/>
                      <a:pt x="3151568" y="1820548"/>
                      <a:pt x="3140748" y="1872833"/>
                    </a:cubicBezTo>
                    <a:cubicBezTo>
                      <a:pt x="3140163" y="1829907"/>
                      <a:pt x="3124598" y="1788047"/>
                      <a:pt x="3097443" y="1751152"/>
                    </a:cubicBezTo>
                    <a:cubicBezTo>
                      <a:pt x="3046105" y="1681398"/>
                      <a:pt x="2965501" y="1645909"/>
                      <a:pt x="2885019" y="1649155"/>
                    </a:cubicBezTo>
                    <a:close/>
                    <a:moveTo>
                      <a:pt x="4028653" y="1641159"/>
                    </a:moveTo>
                    <a:cubicBezTo>
                      <a:pt x="4034207" y="1642754"/>
                      <a:pt x="4039540" y="1645463"/>
                      <a:pt x="4044317" y="1649324"/>
                    </a:cubicBezTo>
                    <a:cubicBezTo>
                      <a:pt x="4063423" y="1664767"/>
                      <a:pt x="4066393" y="1692774"/>
                      <a:pt x="4050950" y="1711880"/>
                    </a:cubicBezTo>
                    <a:cubicBezTo>
                      <a:pt x="4045289" y="1718883"/>
                      <a:pt x="4037942" y="1723718"/>
                      <a:pt x="4029713" y="1725493"/>
                    </a:cubicBezTo>
                    <a:cubicBezTo>
                      <a:pt x="4035595" y="1726904"/>
                      <a:pt x="4041211" y="1729685"/>
                      <a:pt x="4046218" y="1733731"/>
                    </a:cubicBezTo>
                    <a:cubicBezTo>
                      <a:pt x="4065324" y="1749174"/>
                      <a:pt x="4068293" y="1777181"/>
                      <a:pt x="4052851" y="1796287"/>
                    </a:cubicBezTo>
                    <a:cubicBezTo>
                      <a:pt x="4037408" y="1815393"/>
                      <a:pt x="4009401" y="1818363"/>
                      <a:pt x="3990295" y="1802920"/>
                    </a:cubicBezTo>
                    <a:lnTo>
                      <a:pt x="3979901" y="1790373"/>
                    </a:lnTo>
                    <a:cubicBezTo>
                      <a:pt x="3979426" y="1797922"/>
                      <a:pt x="3976339" y="1805161"/>
                      <a:pt x="3971267" y="1811437"/>
                    </a:cubicBezTo>
                    <a:cubicBezTo>
                      <a:pt x="3955822" y="1830543"/>
                      <a:pt x="3927816" y="1833514"/>
                      <a:pt x="3908709" y="1818070"/>
                    </a:cubicBezTo>
                    <a:cubicBezTo>
                      <a:pt x="3889603" y="1802627"/>
                      <a:pt x="3886634" y="1774619"/>
                      <a:pt x="3902076" y="1755514"/>
                    </a:cubicBezTo>
                    <a:cubicBezTo>
                      <a:pt x="3907972" y="1748219"/>
                      <a:pt x="3915699" y="1743277"/>
                      <a:pt x="3924296" y="1741600"/>
                    </a:cubicBezTo>
                    <a:cubicBezTo>
                      <a:pt x="3916948" y="1741015"/>
                      <a:pt x="3909922" y="1737958"/>
                      <a:pt x="3903807" y="1733016"/>
                    </a:cubicBezTo>
                    <a:cubicBezTo>
                      <a:pt x="3884701" y="1717573"/>
                      <a:pt x="3881731" y="1689566"/>
                      <a:pt x="3897174" y="1670460"/>
                    </a:cubicBezTo>
                    <a:cubicBezTo>
                      <a:pt x="3912617" y="1651354"/>
                      <a:pt x="3940624" y="1648384"/>
                      <a:pt x="3959730" y="1663827"/>
                    </a:cubicBezTo>
                    <a:cubicBezTo>
                      <a:pt x="3966047" y="1668931"/>
                      <a:pt x="3970599" y="1675410"/>
                      <a:pt x="3972630" y="1682745"/>
                    </a:cubicBezTo>
                    <a:cubicBezTo>
                      <a:pt x="3972133" y="1673292"/>
                      <a:pt x="3975372" y="1663863"/>
                      <a:pt x="3981761" y="1655958"/>
                    </a:cubicBezTo>
                    <a:cubicBezTo>
                      <a:pt x="3993343" y="1641628"/>
                      <a:pt x="4011992" y="1636375"/>
                      <a:pt x="4028653" y="1641159"/>
                    </a:cubicBezTo>
                    <a:close/>
                    <a:moveTo>
                      <a:pt x="4034086" y="1631798"/>
                    </a:moveTo>
                    <a:cubicBezTo>
                      <a:pt x="4015723" y="1626526"/>
                      <a:pt x="3995169" y="1632315"/>
                      <a:pt x="3982405" y="1648107"/>
                    </a:cubicBezTo>
                    <a:cubicBezTo>
                      <a:pt x="3975364" y="1656819"/>
                      <a:pt x="3971795" y="1667212"/>
                      <a:pt x="3972343" y="1677629"/>
                    </a:cubicBezTo>
                    <a:cubicBezTo>
                      <a:pt x="3970103" y="1669545"/>
                      <a:pt x="3965088" y="1662407"/>
                      <a:pt x="3958126" y="1656781"/>
                    </a:cubicBezTo>
                    <a:cubicBezTo>
                      <a:pt x="3937068" y="1639762"/>
                      <a:pt x="3906202" y="1643034"/>
                      <a:pt x="3889182" y="1664092"/>
                    </a:cubicBezTo>
                    <a:cubicBezTo>
                      <a:pt x="3872163" y="1685148"/>
                      <a:pt x="3875435" y="1716015"/>
                      <a:pt x="3896492" y="1733035"/>
                    </a:cubicBezTo>
                    <a:cubicBezTo>
                      <a:pt x="3903232" y="1738481"/>
                      <a:pt x="3910975" y="1741850"/>
                      <a:pt x="3919073" y="1742494"/>
                    </a:cubicBezTo>
                    <a:cubicBezTo>
                      <a:pt x="3909599" y="1744343"/>
                      <a:pt x="3901084" y="1749790"/>
                      <a:pt x="3894586" y="1757829"/>
                    </a:cubicBezTo>
                    <a:cubicBezTo>
                      <a:pt x="3877566" y="1778885"/>
                      <a:pt x="3880840" y="1809753"/>
                      <a:pt x="3901896" y="1826772"/>
                    </a:cubicBezTo>
                    <a:cubicBezTo>
                      <a:pt x="3922953" y="1843791"/>
                      <a:pt x="3953820" y="1840518"/>
                      <a:pt x="3970840" y="1819461"/>
                    </a:cubicBezTo>
                    <a:cubicBezTo>
                      <a:pt x="3976431" y="1812544"/>
                      <a:pt x="3979832" y="1804566"/>
                      <a:pt x="3980354" y="1796248"/>
                    </a:cubicBezTo>
                    <a:lnTo>
                      <a:pt x="3991810" y="1810076"/>
                    </a:lnTo>
                    <a:cubicBezTo>
                      <a:pt x="4012867" y="1827094"/>
                      <a:pt x="4043735" y="1823822"/>
                      <a:pt x="4060753" y="1802766"/>
                    </a:cubicBezTo>
                    <a:cubicBezTo>
                      <a:pt x="4077773" y="1781708"/>
                      <a:pt x="4074500" y="1750842"/>
                      <a:pt x="4053444" y="1733821"/>
                    </a:cubicBezTo>
                    <a:cubicBezTo>
                      <a:pt x="4047926" y="1729361"/>
                      <a:pt x="4041736" y="1726297"/>
                      <a:pt x="4035253" y="1724742"/>
                    </a:cubicBezTo>
                    <a:cubicBezTo>
                      <a:pt x="4044323" y="1722787"/>
                      <a:pt x="4052421" y="1717458"/>
                      <a:pt x="4058659" y="1709741"/>
                    </a:cubicBezTo>
                    <a:cubicBezTo>
                      <a:pt x="4075679" y="1688684"/>
                      <a:pt x="4072406" y="1657816"/>
                      <a:pt x="4051350" y="1640797"/>
                    </a:cubicBezTo>
                    <a:cubicBezTo>
                      <a:pt x="4046085" y="1636542"/>
                      <a:pt x="4040207" y="1633556"/>
                      <a:pt x="4034086" y="1631798"/>
                    </a:cubicBezTo>
                    <a:close/>
                    <a:moveTo>
                      <a:pt x="4192880" y="1564301"/>
                    </a:moveTo>
                    <a:lnTo>
                      <a:pt x="4194767" y="1564635"/>
                    </a:lnTo>
                    <a:cubicBezTo>
                      <a:pt x="4212899" y="1574476"/>
                      <a:pt x="4214424" y="1606732"/>
                      <a:pt x="4198171" y="1636680"/>
                    </a:cubicBezTo>
                    <a:cubicBezTo>
                      <a:pt x="4181918" y="1666629"/>
                      <a:pt x="4154044" y="1682930"/>
                      <a:pt x="4135911" y="1673090"/>
                    </a:cubicBezTo>
                    <a:cubicBezTo>
                      <a:pt x="4135340" y="1672780"/>
                      <a:pt x="4134787" y="1672448"/>
                      <a:pt x="4134603" y="1671690"/>
                    </a:cubicBezTo>
                    <a:cubicBezTo>
                      <a:pt x="4152349" y="1668279"/>
                      <a:pt x="4171254" y="1652277"/>
                      <a:pt x="4183916" y="1628944"/>
                    </a:cubicBezTo>
                    <a:cubicBezTo>
                      <a:pt x="4196578" y="1605611"/>
                      <a:pt x="4199692" y="1581040"/>
                      <a:pt x="4192880" y="1564301"/>
                    </a:cubicBezTo>
                    <a:close/>
                    <a:moveTo>
                      <a:pt x="4175488" y="1544083"/>
                    </a:moveTo>
                    <a:lnTo>
                      <a:pt x="4176832" y="1544534"/>
                    </a:lnTo>
                    <a:cubicBezTo>
                      <a:pt x="4188564" y="1554017"/>
                      <a:pt x="4183902" y="1579238"/>
                      <a:pt x="4166419" y="1600868"/>
                    </a:cubicBezTo>
                    <a:cubicBezTo>
                      <a:pt x="4148937" y="1622498"/>
                      <a:pt x="4125255" y="1632346"/>
                      <a:pt x="4113522" y="1622862"/>
                    </a:cubicBezTo>
                    <a:cubicBezTo>
                      <a:pt x="4113153" y="1622564"/>
                      <a:pt x="4112801" y="1622251"/>
                      <a:pt x="4112801" y="1621643"/>
                    </a:cubicBezTo>
                    <a:cubicBezTo>
                      <a:pt x="4126626" y="1620788"/>
                      <a:pt x="4143577" y="1610264"/>
                      <a:pt x="4157197" y="1593412"/>
                    </a:cubicBezTo>
                    <a:cubicBezTo>
                      <a:pt x="4170817" y="1576561"/>
                      <a:pt x="4177551" y="1557781"/>
                      <a:pt x="4175488" y="1544083"/>
                    </a:cubicBezTo>
                    <a:close/>
                    <a:moveTo>
                      <a:pt x="4156181" y="1518981"/>
                    </a:moveTo>
                    <a:cubicBezTo>
                      <a:pt x="4152509" y="1531501"/>
                      <a:pt x="4142817" y="1548595"/>
                      <a:pt x="4129099" y="1565566"/>
                    </a:cubicBezTo>
                    <a:cubicBezTo>
                      <a:pt x="4115360" y="1582565"/>
                      <a:pt x="4100652" y="1595642"/>
                      <a:pt x="4089058" y="1601874"/>
                    </a:cubicBezTo>
                    <a:cubicBezTo>
                      <a:pt x="4116100" y="1626765"/>
                      <a:pt x="4119347" y="1668725"/>
                      <a:pt x="4095874" y="1697767"/>
                    </a:cubicBezTo>
                    <a:cubicBezTo>
                      <a:pt x="4086863" y="1708917"/>
                      <a:pt x="4075164" y="1716615"/>
                      <a:pt x="4062061" y="1719440"/>
                    </a:cubicBezTo>
                    <a:cubicBezTo>
                      <a:pt x="4071425" y="1721685"/>
                      <a:pt x="4080368" y="1726114"/>
                      <a:pt x="4088339" y="1732557"/>
                    </a:cubicBezTo>
                    <a:cubicBezTo>
                      <a:pt x="4118758" y="1757145"/>
                      <a:pt x="4123488" y="1801736"/>
                      <a:pt x="4098900" y="1832156"/>
                    </a:cubicBezTo>
                    <a:cubicBezTo>
                      <a:pt x="4080480" y="1854946"/>
                      <a:pt x="4050833" y="1863316"/>
                      <a:pt x="4024331" y="1855735"/>
                    </a:cubicBezTo>
                    <a:cubicBezTo>
                      <a:pt x="4024626" y="1873689"/>
                      <a:pt x="4036890" y="1894913"/>
                      <a:pt x="4057322" y="1911428"/>
                    </a:cubicBezTo>
                    <a:cubicBezTo>
                      <a:pt x="4077969" y="1928116"/>
                      <a:pt x="4101566" y="1935640"/>
                      <a:pt x="4119263" y="1931980"/>
                    </a:cubicBezTo>
                    <a:lnTo>
                      <a:pt x="4118592" y="1933773"/>
                    </a:lnTo>
                    <a:cubicBezTo>
                      <a:pt x="4105623" y="1949819"/>
                      <a:pt x="4073626" y="1945462"/>
                      <a:pt x="4047127" y="1924042"/>
                    </a:cubicBezTo>
                    <a:cubicBezTo>
                      <a:pt x="4020626" y="1902624"/>
                      <a:pt x="4009656" y="1872252"/>
                      <a:pt x="4022624" y="1856207"/>
                    </a:cubicBezTo>
                    <a:cubicBezTo>
                      <a:pt x="4022912" y="1855852"/>
                      <a:pt x="4023209" y="1855507"/>
                      <a:pt x="4023716" y="1855510"/>
                    </a:cubicBezTo>
                    <a:cubicBezTo>
                      <a:pt x="4015052" y="1853003"/>
                      <a:pt x="4006751" y="1848740"/>
                      <a:pt x="3999300" y="1842718"/>
                    </a:cubicBezTo>
                    <a:lnTo>
                      <a:pt x="3982751" y="1822740"/>
                    </a:lnTo>
                    <a:cubicBezTo>
                      <a:pt x="3981995" y="1834759"/>
                      <a:pt x="3977080" y="1846283"/>
                      <a:pt x="3969004" y="1856277"/>
                    </a:cubicBezTo>
                    <a:cubicBezTo>
                      <a:pt x="3964079" y="1862370"/>
                      <a:pt x="3958352" y="1867432"/>
                      <a:pt x="3951920" y="1871156"/>
                    </a:cubicBezTo>
                    <a:cubicBezTo>
                      <a:pt x="3967638" y="1882394"/>
                      <a:pt x="3968201" y="1912849"/>
                      <a:pt x="3952798" y="1941231"/>
                    </a:cubicBezTo>
                    <a:cubicBezTo>
                      <a:pt x="3936545" y="1971180"/>
                      <a:pt x="3908671" y="1987481"/>
                      <a:pt x="3890538" y="1977641"/>
                    </a:cubicBezTo>
                    <a:cubicBezTo>
                      <a:pt x="3889968" y="1977331"/>
                      <a:pt x="3889414" y="1977000"/>
                      <a:pt x="3889230" y="1976242"/>
                    </a:cubicBezTo>
                    <a:cubicBezTo>
                      <a:pt x="3906976" y="1972831"/>
                      <a:pt x="3925881" y="1956828"/>
                      <a:pt x="3938543" y="1933496"/>
                    </a:cubicBezTo>
                    <a:cubicBezTo>
                      <a:pt x="3950133" y="1912138"/>
                      <a:pt x="3953724" y="1889744"/>
                      <a:pt x="3948574" y="1873397"/>
                    </a:cubicBezTo>
                    <a:cubicBezTo>
                      <a:pt x="3935754" y="1880748"/>
                      <a:pt x="3920956" y="1883720"/>
                      <a:pt x="3906456" y="1882074"/>
                    </a:cubicBezTo>
                    <a:cubicBezTo>
                      <a:pt x="3917216" y="1891853"/>
                      <a:pt x="3912328" y="1916240"/>
                      <a:pt x="3895354" y="1937241"/>
                    </a:cubicBezTo>
                    <a:cubicBezTo>
                      <a:pt x="3877872" y="1958871"/>
                      <a:pt x="3854189" y="1968718"/>
                      <a:pt x="3842457" y="1959235"/>
                    </a:cubicBezTo>
                    <a:cubicBezTo>
                      <a:pt x="3842088" y="1958937"/>
                      <a:pt x="3841735" y="1958623"/>
                      <a:pt x="3841734" y="1958016"/>
                    </a:cubicBezTo>
                    <a:cubicBezTo>
                      <a:pt x="3855560" y="1957161"/>
                      <a:pt x="3872510" y="1946637"/>
                      <a:pt x="3886131" y="1929787"/>
                    </a:cubicBezTo>
                    <a:cubicBezTo>
                      <a:pt x="3899350" y="1913431"/>
                      <a:pt x="3906082" y="1895257"/>
                      <a:pt x="3904414" y="1881697"/>
                    </a:cubicBezTo>
                    <a:cubicBezTo>
                      <a:pt x="3891973" y="1880270"/>
                      <a:pt x="3879853" y="1875284"/>
                      <a:pt x="3869404" y="1866838"/>
                    </a:cubicBezTo>
                    <a:cubicBezTo>
                      <a:pt x="3860241" y="1859432"/>
                      <a:pt x="3853408" y="1850210"/>
                      <a:pt x="3849302" y="1839979"/>
                    </a:cubicBezTo>
                    <a:cubicBezTo>
                      <a:pt x="3835996" y="1841807"/>
                      <a:pt x="3820785" y="1851754"/>
                      <a:pt x="3808454" y="1867010"/>
                    </a:cubicBezTo>
                    <a:cubicBezTo>
                      <a:pt x="3794835" y="1883861"/>
                      <a:pt x="3788285" y="1902791"/>
                      <a:pt x="3790636" y="1916721"/>
                    </a:cubicBezTo>
                    <a:cubicBezTo>
                      <a:pt x="3790031" y="1916838"/>
                      <a:pt x="3789637" y="1916549"/>
                      <a:pt x="3789254" y="1916240"/>
                    </a:cubicBezTo>
                    <a:cubicBezTo>
                      <a:pt x="3777097" y="1906414"/>
                      <a:pt x="3781415" y="1880915"/>
                      <a:pt x="3798897" y="1859285"/>
                    </a:cubicBezTo>
                    <a:cubicBezTo>
                      <a:pt x="3814119" y="1840450"/>
                      <a:pt x="3834305" y="1830762"/>
                      <a:pt x="3847278" y="1835109"/>
                    </a:cubicBezTo>
                    <a:cubicBezTo>
                      <a:pt x="3839261" y="1812806"/>
                      <a:pt x="3842851" y="1787025"/>
                      <a:pt x="3858844" y="1767238"/>
                    </a:cubicBezTo>
                    <a:cubicBezTo>
                      <a:pt x="3868231" y="1755624"/>
                      <a:pt x="3880533" y="1747756"/>
                      <a:pt x="3894219" y="1745086"/>
                    </a:cubicBezTo>
                    <a:cubicBezTo>
                      <a:pt x="3882520" y="1744155"/>
                      <a:pt x="3871334" y="1739288"/>
                      <a:pt x="3861599" y="1731420"/>
                    </a:cubicBezTo>
                    <a:cubicBezTo>
                      <a:pt x="3856777" y="1727522"/>
                      <a:pt x="3852601" y="1723123"/>
                      <a:pt x="3849304" y="1718194"/>
                    </a:cubicBezTo>
                    <a:cubicBezTo>
                      <a:pt x="3835862" y="1729638"/>
                      <a:pt x="3808605" y="1728723"/>
                      <a:pt x="3783028" y="1714843"/>
                    </a:cubicBezTo>
                    <a:cubicBezTo>
                      <a:pt x="3753079" y="1698590"/>
                      <a:pt x="3736778" y="1670716"/>
                      <a:pt x="3746619" y="1652582"/>
                    </a:cubicBezTo>
                    <a:cubicBezTo>
                      <a:pt x="3746928" y="1652012"/>
                      <a:pt x="3747259" y="1651460"/>
                      <a:pt x="3748018" y="1651274"/>
                    </a:cubicBezTo>
                    <a:cubicBezTo>
                      <a:pt x="3751428" y="1669019"/>
                      <a:pt x="3767433" y="1687925"/>
                      <a:pt x="3790763" y="1700588"/>
                    </a:cubicBezTo>
                    <a:cubicBezTo>
                      <a:pt x="3809709" y="1710869"/>
                      <a:pt x="3829471" y="1714856"/>
                      <a:pt x="3845131" y="1711963"/>
                    </a:cubicBezTo>
                    <a:cubicBezTo>
                      <a:pt x="3837897" y="1699994"/>
                      <a:pt x="3834648" y="1686157"/>
                      <a:pt x="3835576" y="1672426"/>
                    </a:cubicBezTo>
                    <a:cubicBezTo>
                      <a:pt x="3823745" y="1677109"/>
                      <a:pt x="3804251" y="1671317"/>
                      <a:pt x="3787033" y="1657400"/>
                    </a:cubicBezTo>
                    <a:cubicBezTo>
                      <a:pt x="3765403" y="1639918"/>
                      <a:pt x="3755557" y="1616233"/>
                      <a:pt x="3765039" y="1604503"/>
                    </a:cubicBezTo>
                    <a:cubicBezTo>
                      <a:pt x="3765337" y="1604134"/>
                      <a:pt x="3765651" y="1603781"/>
                      <a:pt x="3766258" y="1603780"/>
                    </a:cubicBezTo>
                    <a:cubicBezTo>
                      <a:pt x="3767115" y="1617605"/>
                      <a:pt x="3777637" y="1634556"/>
                      <a:pt x="3794489" y="1648175"/>
                    </a:cubicBezTo>
                    <a:cubicBezTo>
                      <a:pt x="3808404" y="1659424"/>
                      <a:pt x="3823635" y="1665976"/>
                      <a:pt x="3836255" y="1666419"/>
                    </a:cubicBezTo>
                    <a:cubicBezTo>
                      <a:pt x="3837628" y="1654752"/>
                      <a:pt x="3842182" y="1643389"/>
                      <a:pt x="3849912" y="1633541"/>
                    </a:cubicBezTo>
                    <a:cubicBezTo>
                      <a:pt x="3837842" y="1629303"/>
                      <a:pt x="3822589" y="1620263"/>
                      <a:pt x="3807433" y="1608015"/>
                    </a:cubicBezTo>
                    <a:cubicBezTo>
                      <a:pt x="3789716" y="1593694"/>
                      <a:pt x="3776261" y="1578323"/>
                      <a:pt x="3770261" y="1566580"/>
                    </a:cubicBezTo>
                    <a:cubicBezTo>
                      <a:pt x="3773391" y="1567498"/>
                      <a:pt x="3776808" y="1568792"/>
                      <a:pt x="3780436" y="1570432"/>
                    </a:cubicBezTo>
                    <a:cubicBezTo>
                      <a:pt x="3791321" y="1575349"/>
                      <a:pt x="3804118" y="1583373"/>
                      <a:pt x="3816846" y="1593661"/>
                    </a:cubicBezTo>
                    <a:cubicBezTo>
                      <a:pt x="3832629" y="1606419"/>
                      <a:pt x="3845032" y="1620010"/>
                      <a:pt x="3851619" y="1631232"/>
                    </a:cubicBezTo>
                    <a:cubicBezTo>
                      <a:pt x="3860348" y="1620558"/>
                      <a:pt x="3871606" y="1613147"/>
                      <a:pt x="3883866" y="1609237"/>
                    </a:cubicBezTo>
                    <a:cubicBezTo>
                      <a:pt x="3881389" y="1596429"/>
                      <a:pt x="3871704" y="1582178"/>
                      <a:pt x="3857264" y="1570506"/>
                    </a:cubicBezTo>
                    <a:cubicBezTo>
                      <a:pt x="3840413" y="1556885"/>
                      <a:pt x="3821482" y="1550336"/>
                      <a:pt x="3807553" y="1552688"/>
                    </a:cubicBezTo>
                    <a:cubicBezTo>
                      <a:pt x="3807435" y="1552082"/>
                      <a:pt x="3807724" y="1551689"/>
                      <a:pt x="3808034" y="1551306"/>
                    </a:cubicBezTo>
                    <a:cubicBezTo>
                      <a:pt x="3812947" y="1545228"/>
                      <a:pt x="3821779" y="1543268"/>
                      <a:pt x="3832086" y="1545013"/>
                    </a:cubicBezTo>
                    <a:cubicBezTo>
                      <a:pt x="3837239" y="1545885"/>
                      <a:pt x="3842762" y="1547684"/>
                      <a:pt x="3848347" y="1550356"/>
                    </a:cubicBezTo>
                    <a:cubicBezTo>
                      <a:pt x="3853933" y="1553030"/>
                      <a:pt x="3859583" y="1556577"/>
                      <a:pt x="3864990" y="1560947"/>
                    </a:cubicBezTo>
                    <a:cubicBezTo>
                      <a:pt x="3883105" y="1575590"/>
                      <a:pt x="3892760" y="1594824"/>
                      <a:pt x="3889462" y="1607785"/>
                    </a:cubicBezTo>
                    <a:cubicBezTo>
                      <a:pt x="3910089" y="1602503"/>
                      <a:pt x="3932800" y="1606841"/>
                      <a:pt x="3950638" y="1621258"/>
                    </a:cubicBezTo>
                    <a:cubicBezTo>
                      <a:pt x="3960694" y="1629386"/>
                      <a:pt x="3967942" y="1639700"/>
                      <a:pt x="3971176" y="1651379"/>
                    </a:cubicBezTo>
                    <a:cubicBezTo>
                      <a:pt x="3970385" y="1636328"/>
                      <a:pt x="3975540" y="1621316"/>
                      <a:pt x="3985713" y="1608729"/>
                    </a:cubicBezTo>
                    <a:cubicBezTo>
                      <a:pt x="4004153" y="1585914"/>
                      <a:pt x="4033847" y="1577550"/>
                      <a:pt x="4060374" y="1585167"/>
                    </a:cubicBezTo>
                    <a:cubicBezTo>
                      <a:pt x="4069217" y="1587706"/>
                      <a:pt x="4077708" y="1592020"/>
                      <a:pt x="4085313" y="1598168"/>
                    </a:cubicBezTo>
                    <a:lnTo>
                      <a:pt x="4088284" y="1601108"/>
                    </a:lnTo>
                    <a:cubicBezTo>
                      <a:pt x="4092192" y="1588727"/>
                      <a:pt x="4101628" y="1572384"/>
                      <a:pt x="4114746" y="1556153"/>
                    </a:cubicBezTo>
                    <a:cubicBezTo>
                      <a:pt x="4129066" y="1538436"/>
                      <a:pt x="4144439" y="1524980"/>
                      <a:pt x="4156181" y="1518981"/>
                    </a:cubicBezTo>
                    <a:close/>
                    <a:moveTo>
                      <a:pt x="3854929" y="1515708"/>
                    </a:moveTo>
                    <a:cubicBezTo>
                      <a:pt x="3859690" y="1515138"/>
                      <a:pt x="3865274" y="1515778"/>
                      <a:pt x="3871324" y="1517527"/>
                    </a:cubicBezTo>
                    <a:cubicBezTo>
                      <a:pt x="3883422" y="1521023"/>
                      <a:pt x="3897381" y="1528951"/>
                      <a:pt x="3910330" y="1540478"/>
                    </a:cubicBezTo>
                    <a:cubicBezTo>
                      <a:pt x="3936233" y="1563533"/>
                      <a:pt x="3948295" y="1592260"/>
                      <a:pt x="3937275" y="1604643"/>
                    </a:cubicBezTo>
                    <a:lnTo>
                      <a:pt x="3935844" y="1605325"/>
                    </a:lnTo>
                    <a:cubicBezTo>
                      <a:pt x="3934593" y="1589184"/>
                      <a:pt x="3921846" y="1568176"/>
                      <a:pt x="3901667" y="1550213"/>
                    </a:cubicBezTo>
                    <a:cubicBezTo>
                      <a:pt x="3881487" y="1532251"/>
                      <a:pt x="3859142" y="1522026"/>
                      <a:pt x="3842965" y="1522654"/>
                    </a:cubicBezTo>
                    <a:cubicBezTo>
                      <a:pt x="3842804" y="1521949"/>
                      <a:pt x="3843128" y="1521543"/>
                      <a:pt x="3843476" y="1521154"/>
                    </a:cubicBezTo>
                    <a:cubicBezTo>
                      <a:pt x="3846231" y="1518058"/>
                      <a:pt x="3850168" y="1516278"/>
                      <a:pt x="3854929" y="1515708"/>
                    </a:cubicBezTo>
                    <a:close/>
                    <a:moveTo>
                      <a:pt x="4118564" y="1498754"/>
                    </a:moveTo>
                    <a:cubicBezTo>
                      <a:pt x="4120419" y="1499390"/>
                      <a:pt x="4122124" y="1500315"/>
                      <a:pt x="4123644" y="1501543"/>
                    </a:cubicBezTo>
                    <a:lnTo>
                      <a:pt x="4124404" y="1502791"/>
                    </a:lnTo>
                    <a:cubicBezTo>
                      <a:pt x="4110292" y="1503415"/>
                      <a:pt x="4093156" y="1513790"/>
                      <a:pt x="4079536" y="1530641"/>
                    </a:cubicBezTo>
                    <a:cubicBezTo>
                      <a:pt x="4065915" y="1547492"/>
                      <a:pt x="4059365" y="1566422"/>
                      <a:pt x="4061716" y="1580352"/>
                    </a:cubicBezTo>
                    <a:cubicBezTo>
                      <a:pt x="4061111" y="1580470"/>
                      <a:pt x="4060717" y="1580180"/>
                      <a:pt x="4060334" y="1579871"/>
                    </a:cubicBezTo>
                    <a:cubicBezTo>
                      <a:pt x="4048177" y="1570045"/>
                      <a:pt x="4052495" y="1544545"/>
                      <a:pt x="4069977" y="1522916"/>
                    </a:cubicBezTo>
                    <a:cubicBezTo>
                      <a:pt x="4085274" y="1503990"/>
                      <a:pt x="4105582" y="1494298"/>
                      <a:pt x="4118564" y="1498754"/>
                    </a:cubicBezTo>
                    <a:close/>
                    <a:moveTo>
                      <a:pt x="4082594" y="1479367"/>
                    </a:moveTo>
                    <a:cubicBezTo>
                      <a:pt x="4084610" y="1480042"/>
                      <a:pt x="4086413" y="1481059"/>
                      <a:pt x="4087961" y="1482437"/>
                    </a:cubicBezTo>
                    <a:lnTo>
                      <a:pt x="4088642" y="1483867"/>
                    </a:lnTo>
                    <a:cubicBezTo>
                      <a:pt x="4072501" y="1485117"/>
                      <a:pt x="4051493" y="1497864"/>
                      <a:pt x="4033531" y="1518045"/>
                    </a:cubicBezTo>
                    <a:cubicBezTo>
                      <a:pt x="4015569" y="1538224"/>
                      <a:pt x="4005342" y="1560568"/>
                      <a:pt x="4005971" y="1576745"/>
                    </a:cubicBezTo>
                    <a:cubicBezTo>
                      <a:pt x="4005267" y="1576905"/>
                      <a:pt x="4004861" y="1576582"/>
                      <a:pt x="4004472" y="1576235"/>
                    </a:cubicBezTo>
                    <a:cubicBezTo>
                      <a:pt x="3992089" y="1565214"/>
                      <a:pt x="4000741" y="1535281"/>
                      <a:pt x="4023797" y="1509380"/>
                    </a:cubicBezTo>
                    <a:cubicBezTo>
                      <a:pt x="4043969" y="1486716"/>
                      <a:pt x="4068485" y="1474647"/>
                      <a:pt x="4082594" y="1479367"/>
                    </a:cubicBezTo>
                    <a:close/>
                    <a:moveTo>
                      <a:pt x="4091100" y="1468558"/>
                    </a:moveTo>
                    <a:cubicBezTo>
                      <a:pt x="4055545" y="1468920"/>
                      <a:pt x="4020421" y="1484570"/>
                      <a:pt x="3996325" y="1514382"/>
                    </a:cubicBezTo>
                    <a:cubicBezTo>
                      <a:pt x="3978600" y="1536312"/>
                      <a:pt x="3969620" y="1562467"/>
                      <a:pt x="3970998" y="1588688"/>
                    </a:cubicBezTo>
                    <a:cubicBezTo>
                      <a:pt x="3965363" y="1568342"/>
                      <a:pt x="3952735" y="1550373"/>
                      <a:pt x="3935214" y="1536212"/>
                    </a:cubicBezTo>
                    <a:cubicBezTo>
                      <a:pt x="3882214" y="1493374"/>
                      <a:pt x="3804522" y="1501612"/>
                      <a:pt x="3761685" y="1554612"/>
                    </a:cubicBezTo>
                    <a:cubicBezTo>
                      <a:pt x="3718847" y="1607612"/>
                      <a:pt x="3727086" y="1685303"/>
                      <a:pt x="3780086" y="1728141"/>
                    </a:cubicBezTo>
                    <a:cubicBezTo>
                      <a:pt x="3797047" y="1741850"/>
                      <a:pt x="3816537" y="1750329"/>
                      <a:pt x="3836919" y="1751952"/>
                    </a:cubicBezTo>
                    <a:cubicBezTo>
                      <a:pt x="3813074" y="1756603"/>
                      <a:pt x="3791639" y="1770313"/>
                      <a:pt x="3775285" y="1790547"/>
                    </a:cubicBezTo>
                    <a:cubicBezTo>
                      <a:pt x="3732447" y="1843547"/>
                      <a:pt x="3740686" y="1921239"/>
                      <a:pt x="3793686" y="1964076"/>
                    </a:cubicBezTo>
                    <a:cubicBezTo>
                      <a:pt x="3846686" y="2006914"/>
                      <a:pt x="3924377" y="1998676"/>
                      <a:pt x="3967215" y="1945676"/>
                    </a:cubicBezTo>
                    <a:cubicBezTo>
                      <a:pt x="3981288" y="1928264"/>
                      <a:pt x="3989848" y="1908186"/>
                      <a:pt x="3991164" y="1887247"/>
                    </a:cubicBezTo>
                    <a:lnTo>
                      <a:pt x="4019998" y="1922052"/>
                    </a:lnTo>
                    <a:cubicBezTo>
                      <a:pt x="4072998" y="1964889"/>
                      <a:pt x="4150689" y="1956651"/>
                      <a:pt x="4193527" y="1903652"/>
                    </a:cubicBezTo>
                    <a:cubicBezTo>
                      <a:pt x="4236364" y="1850651"/>
                      <a:pt x="4228126" y="1772960"/>
                      <a:pt x="4175126" y="1730123"/>
                    </a:cubicBezTo>
                    <a:cubicBezTo>
                      <a:pt x="4161239" y="1718899"/>
                      <a:pt x="4145659" y="1711182"/>
                      <a:pt x="4129343" y="1707270"/>
                    </a:cubicBezTo>
                    <a:cubicBezTo>
                      <a:pt x="4152171" y="1702348"/>
                      <a:pt x="4172554" y="1688936"/>
                      <a:pt x="4188255" y="1669511"/>
                    </a:cubicBezTo>
                    <a:cubicBezTo>
                      <a:pt x="4231092" y="1616511"/>
                      <a:pt x="4222854" y="1538820"/>
                      <a:pt x="4169854" y="1495982"/>
                    </a:cubicBezTo>
                    <a:cubicBezTo>
                      <a:pt x="4156604" y="1485273"/>
                      <a:pt x="4141811" y="1477755"/>
                      <a:pt x="4126405" y="1473332"/>
                    </a:cubicBezTo>
                    <a:cubicBezTo>
                      <a:pt x="4114850" y="1470014"/>
                      <a:pt x="4102951" y="1468437"/>
                      <a:pt x="4091100" y="1468558"/>
                    </a:cubicBezTo>
                    <a:close/>
                    <a:moveTo>
                      <a:pt x="3080985" y="1258514"/>
                    </a:moveTo>
                    <a:cubicBezTo>
                      <a:pt x="3077312" y="1271035"/>
                      <a:pt x="3067621" y="1288128"/>
                      <a:pt x="3053904" y="1305098"/>
                    </a:cubicBezTo>
                    <a:cubicBezTo>
                      <a:pt x="3039585" y="1322816"/>
                      <a:pt x="3024212" y="1336272"/>
                      <a:pt x="3012470" y="1342271"/>
                    </a:cubicBezTo>
                    <a:cubicBezTo>
                      <a:pt x="3016143" y="1329750"/>
                      <a:pt x="3025835" y="1312656"/>
                      <a:pt x="3039550" y="1295686"/>
                    </a:cubicBezTo>
                    <a:cubicBezTo>
                      <a:pt x="3053871" y="1277969"/>
                      <a:pt x="3069243" y="1264512"/>
                      <a:pt x="3080985" y="1258514"/>
                    </a:cubicBezTo>
                    <a:close/>
                    <a:moveTo>
                      <a:pt x="3288812" y="1241646"/>
                    </a:moveTo>
                    <a:cubicBezTo>
                      <a:pt x="3289668" y="1255472"/>
                      <a:pt x="3300191" y="1272421"/>
                      <a:pt x="3317042" y="1286042"/>
                    </a:cubicBezTo>
                    <a:cubicBezTo>
                      <a:pt x="3333894" y="1299663"/>
                      <a:pt x="3352674" y="1306397"/>
                      <a:pt x="3366372" y="1304334"/>
                    </a:cubicBezTo>
                    <a:lnTo>
                      <a:pt x="3365920" y="1305677"/>
                    </a:lnTo>
                    <a:cubicBezTo>
                      <a:pt x="3356438" y="1317410"/>
                      <a:pt x="3331217" y="1312748"/>
                      <a:pt x="3309588" y="1295266"/>
                    </a:cubicBezTo>
                    <a:cubicBezTo>
                      <a:pt x="3287957" y="1277784"/>
                      <a:pt x="3278110" y="1254100"/>
                      <a:pt x="3287593" y="1242367"/>
                    </a:cubicBezTo>
                    <a:cubicBezTo>
                      <a:pt x="3287891" y="1241999"/>
                      <a:pt x="3288205" y="1241646"/>
                      <a:pt x="3288812" y="1241646"/>
                    </a:cubicBezTo>
                    <a:close/>
                    <a:moveTo>
                      <a:pt x="3316086" y="1223280"/>
                    </a:moveTo>
                    <a:cubicBezTo>
                      <a:pt x="3319216" y="1224198"/>
                      <a:pt x="3322632" y="1225493"/>
                      <a:pt x="3326260" y="1227132"/>
                    </a:cubicBezTo>
                    <a:cubicBezTo>
                      <a:pt x="3337146" y="1232050"/>
                      <a:pt x="3349943" y="1240074"/>
                      <a:pt x="3362670" y="1250361"/>
                    </a:cubicBezTo>
                    <a:cubicBezTo>
                      <a:pt x="3380387" y="1264680"/>
                      <a:pt x="3393843" y="1280052"/>
                      <a:pt x="3399842" y="1291794"/>
                    </a:cubicBezTo>
                    <a:cubicBezTo>
                      <a:pt x="3387322" y="1288122"/>
                      <a:pt x="3370228" y="1278430"/>
                      <a:pt x="3353257" y="1264714"/>
                    </a:cubicBezTo>
                    <a:cubicBezTo>
                      <a:pt x="3335540" y="1250394"/>
                      <a:pt x="3322085" y="1235023"/>
                      <a:pt x="3316086" y="1223280"/>
                    </a:cubicBezTo>
                    <a:close/>
                    <a:moveTo>
                      <a:pt x="3349261" y="1178554"/>
                    </a:moveTo>
                    <a:cubicBezTo>
                      <a:pt x="3354415" y="1179426"/>
                      <a:pt x="3359937" y="1181225"/>
                      <a:pt x="3365523" y="1183898"/>
                    </a:cubicBezTo>
                    <a:cubicBezTo>
                      <a:pt x="3371109" y="1186571"/>
                      <a:pt x="3376758" y="1190119"/>
                      <a:pt x="3382165" y="1194490"/>
                    </a:cubicBezTo>
                    <a:cubicBezTo>
                      <a:pt x="3403795" y="1211970"/>
                      <a:pt x="3413364" y="1235998"/>
                      <a:pt x="3403537" y="1248156"/>
                    </a:cubicBezTo>
                    <a:lnTo>
                      <a:pt x="3402289" y="1248916"/>
                    </a:lnTo>
                    <a:cubicBezTo>
                      <a:pt x="3401666" y="1234803"/>
                      <a:pt x="3391292" y="1217667"/>
                      <a:pt x="3374441" y="1204046"/>
                    </a:cubicBezTo>
                    <a:cubicBezTo>
                      <a:pt x="3357589" y="1190427"/>
                      <a:pt x="3338659" y="1183878"/>
                      <a:pt x="3324730" y="1186228"/>
                    </a:cubicBezTo>
                    <a:cubicBezTo>
                      <a:pt x="3324612" y="1185623"/>
                      <a:pt x="3324901" y="1185230"/>
                      <a:pt x="3325211" y="1184847"/>
                    </a:cubicBezTo>
                    <a:cubicBezTo>
                      <a:pt x="3330124" y="1178769"/>
                      <a:pt x="3338954" y="1176809"/>
                      <a:pt x="3349261" y="1178554"/>
                    </a:cubicBezTo>
                    <a:close/>
                    <a:moveTo>
                      <a:pt x="3045176" y="1172172"/>
                    </a:moveTo>
                    <a:cubicBezTo>
                      <a:pt x="3047192" y="1172847"/>
                      <a:pt x="3048995" y="1173864"/>
                      <a:pt x="3050543" y="1175242"/>
                    </a:cubicBezTo>
                    <a:lnTo>
                      <a:pt x="3051223" y="1176672"/>
                    </a:lnTo>
                    <a:cubicBezTo>
                      <a:pt x="3035083" y="1177922"/>
                      <a:pt x="3014075" y="1190670"/>
                      <a:pt x="2996113" y="1210849"/>
                    </a:cubicBezTo>
                    <a:cubicBezTo>
                      <a:pt x="2978151" y="1231029"/>
                      <a:pt x="2967925" y="1253373"/>
                      <a:pt x="2968553" y="1269550"/>
                    </a:cubicBezTo>
                    <a:cubicBezTo>
                      <a:pt x="2967848" y="1269710"/>
                      <a:pt x="2967443" y="1269387"/>
                      <a:pt x="2967054" y="1269039"/>
                    </a:cubicBezTo>
                    <a:cubicBezTo>
                      <a:pt x="2954671" y="1258019"/>
                      <a:pt x="2963323" y="1228086"/>
                      <a:pt x="2986377" y="1202185"/>
                    </a:cubicBezTo>
                    <a:cubicBezTo>
                      <a:pt x="3006551" y="1179520"/>
                      <a:pt x="3031068" y="1167451"/>
                      <a:pt x="3045176" y="1172172"/>
                    </a:cubicBezTo>
                    <a:close/>
                    <a:moveTo>
                      <a:pt x="3329936" y="1115155"/>
                    </a:moveTo>
                    <a:cubicBezTo>
                      <a:pt x="3334697" y="1114585"/>
                      <a:pt x="3340281" y="1115226"/>
                      <a:pt x="3346330" y="1116975"/>
                    </a:cubicBezTo>
                    <a:cubicBezTo>
                      <a:pt x="3358427" y="1120471"/>
                      <a:pt x="3372386" y="1128397"/>
                      <a:pt x="3385337" y="1139925"/>
                    </a:cubicBezTo>
                    <a:cubicBezTo>
                      <a:pt x="3411240" y="1162980"/>
                      <a:pt x="3423303" y="1191708"/>
                      <a:pt x="3412280" y="1204090"/>
                    </a:cubicBezTo>
                    <a:lnTo>
                      <a:pt x="3410850" y="1204770"/>
                    </a:lnTo>
                    <a:cubicBezTo>
                      <a:pt x="3409600" y="1188630"/>
                      <a:pt x="3396853" y="1167623"/>
                      <a:pt x="3376673" y="1149660"/>
                    </a:cubicBezTo>
                    <a:cubicBezTo>
                      <a:pt x="3356494" y="1131699"/>
                      <a:pt x="3334148" y="1121471"/>
                      <a:pt x="3317972" y="1122101"/>
                    </a:cubicBezTo>
                    <a:cubicBezTo>
                      <a:pt x="3317812" y="1121396"/>
                      <a:pt x="3318135" y="1120990"/>
                      <a:pt x="3318482" y="1120601"/>
                    </a:cubicBezTo>
                    <a:cubicBezTo>
                      <a:pt x="3321238" y="1117506"/>
                      <a:pt x="3325175" y="1115724"/>
                      <a:pt x="3329936" y="1115155"/>
                    </a:cubicBezTo>
                    <a:close/>
                    <a:moveTo>
                      <a:pt x="3196407" y="1091439"/>
                    </a:moveTo>
                    <a:cubicBezTo>
                      <a:pt x="3183987" y="1087873"/>
                      <a:pt x="3170084" y="1091788"/>
                      <a:pt x="3161451" y="1102470"/>
                    </a:cubicBezTo>
                    <a:cubicBezTo>
                      <a:pt x="3149939" y="1116713"/>
                      <a:pt x="3152153" y="1137591"/>
                      <a:pt x="3166396" y="1149103"/>
                    </a:cubicBezTo>
                    <a:cubicBezTo>
                      <a:pt x="3180638" y="1160614"/>
                      <a:pt x="3201516" y="1158401"/>
                      <a:pt x="3213027" y="1144159"/>
                    </a:cubicBezTo>
                    <a:cubicBezTo>
                      <a:pt x="3224540" y="1129915"/>
                      <a:pt x="3222326" y="1109037"/>
                      <a:pt x="3208083" y="1097526"/>
                    </a:cubicBezTo>
                    <a:cubicBezTo>
                      <a:pt x="3204522" y="1094648"/>
                      <a:pt x="3200547" y="1092628"/>
                      <a:pt x="3196407" y="1091439"/>
                    </a:cubicBezTo>
                    <a:close/>
                    <a:moveTo>
                      <a:pt x="3236589" y="1029416"/>
                    </a:moveTo>
                    <a:cubicBezTo>
                      <a:pt x="3242143" y="1031011"/>
                      <a:pt x="3247476" y="1033720"/>
                      <a:pt x="3252252" y="1037581"/>
                    </a:cubicBezTo>
                    <a:cubicBezTo>
                      <a:pt x="3271359" y="1053024"/>
                      <a:pt x="3274329" y="1081031"/>
                      <a:pt x="3258886" y="1100137"/>
                    </a:cubicBezTo>
                    <a:cubicBezTo>
                      <a:pt x="3253225" y="1107140"/>
                      <a:pt x="3245878" y="1111975"/>
                      <a:pt x="3237648" y="1113750"/>
                    </a:cubicBezTo>
                    <a:cubicBezTo>
                      <a:pt x="3243531" y="1115161"/>
                      <a:pt x="3249147" y="1117942"/>
                      <a:pt x="3254153" y="1121988"/>
                    </a:cubicBezTo>
                    <a:cubicBezTo>
                      <a:pt x="3273259" y="1137431"/>
                      <a:pt x="3276229" y="1165438"/>
                      <a:pt x="3260786" y="1184544"/>
                    </a:cubicBezTo>
                    <a:cubicBezTo>
                      <a:pt x="3245343" y="1203650"/>
                      <a:pt x="3217337" y="1206620"/>
                      <a:pt x="3198230" y="1191177"/>
                    </a:cubicBezTo>
                    <a:lnTo>
                      <a:pt x="3187836" y="1178630"/>
                    </a:lnTo>
                    <a:cubicBezTo>
                      <a:pt x="3187361" y="1186179"/>
                      <a:pt x="3184275" y="1193418"/>
                      <a:pt x="3179202" y="1199694"/>
                    </a:cubicBezTo>
                    <a:cubicBezTo>
                      <a:pt x="3163758" y="1218800"/>
                      <a:pt x="3135752" y="1221771"/>
                      <a:pt x="3116645" y="1206327"/>
                    </a:cubicBezTo>
                    <a:cubicBezTo>
                      <a:pt x="3097539" y="1190884"/>
                      <a:pt x="3094570" y="1162876"/>
                      <a:pt x="3110012" y="1143771"/>
                    </a:cubicBezTo>
                    <a:cubicBezTo>
                      <a:pt x="3115908" y="1136476"/>
                      <a:pt x="3123635" y="1131534"/>
                      <a:pt x="3132231" y="1129857"/>
                    </a:cubicBezTo>
                    <a:cubicBezTo>
                      <a:pt x="3124884" y="1129272"/>
                      <a:pt x="3117858" y="1126215"/>
                      <a:pt x="3111743" y="1121273"/>
                    </a:cubicBezTo>
                    <a:cubicBezTo>
                      <a:pt x="3092637" y="1105830"/>
                      <a:pt x="3089667" y="1077823"/>
                      <a:pt x="3105109" y="1058717"/>
                    </a:cubicBezTo>
                    <a:cubicBezTo>
                      <a:pt x="3120552" y="1039611"/>
                      <a:pt x="3148559" y="1036641"/>
                      <a:pt x="3167666" y="1052084"/>
                    </a:cubicBezTo>
                    <a:cubicBezTo>
                      <a:pt x="3173983" y="1057188"/>
                      <a:pt x="3178534" y="1063667"/>
                      <a:pt x="3180566" y="1071002"/>
                    </a:cubicBezTo>
                    <a:cubicBezTo>
                      <a:pt x="3180068" y="1061549"/>
                      <a:pt x="3183307" y="1052120"/>
                      <a:pt x="3189696" y="1044215"/>
                    </a:cubicBezTo>
                    <a:cubicBezTo>
                      <a:pt x="3201279" y="1029885"/>
                      <a:pt x="3219928" y="1024632"/>
                      <a:pt x="3236589" y="1029416"/>
                    </a:cubicBezTo>
                    <a:close/>
                    <a:moveTo>
                      <a:pt x="3242022" y="1020055"/>
                    </a:moveTo>
                    <a:cubicBezTo>
                      <a:pt x="3223659" y="1014783"/>
                      <a:pt x="3203105" y="1020572"/>
                      <a:pt x="3190341" y="1036364"/>
                    </a:cubicBezTo>
                    <a:cubicBezTo>
                      <a:pt x="3183299" y="1045076"/>
                      <a:pt x="3179731" y="1055469"/>
                      <a:pt x="3180278" y="1065886"/>
                    </a:cubicBezTo>
                    <a:cubicBezTo>
                      <a:pt x="3178039" y="1057802"/>
                      <a:pt x="3173023" y="1050664"/>
                      <a:pt x="3166061" y="1045038"/>
                    </a:cubicBezTo>
                    <a:cubicBezTo>
                      <a:pt x="3145004" y="1028019"/>
                      <a:pt x="3114137" y="1031291"/>
                      <a:pt x="3097118" y="1052349"/>
                    </a:cubicBezTo>
                    <a:cubicBezTo>
                      <a:pt x="3080099" y="1073405"/>
                      <a:pt x="3083371" y="1104272"/>
                      <a:pt x="3104428" y="1121292"/>
                    </a:cubicBezTo>
                    <a:cubicBezTo>
                      <a:pt x="3111168" y="1126738"/>
                      <a:pt x="3118910" y="1130107"/>
                      <a:pt x="3127009" y="1130751"/>
                    </a:cubicBezTo>
                    <a:cubicBezTo>
                      <a:pt x="3117535" y="1132600"/>
                      <a:pt x="3109020" y="1138047"/>
                      <a:pt x="3102522" y="1146086"/>
                    </a:cubicBezTo>
                    <a:cubicBezTo>
                      <a:pt x="3085502" y="1167142"/>
                      <a:pt x="3088775" y="1198010"/>
                      <a:pt x="3109832" y="1215029"/>
                    </a:cubicBezTo>
                    <a:cubicBezTo>
                      <a:pt x="3130889" y="1232048"/>
                      <a:pt x="3161756" y="1228775"/>
                      <a:pt x="3178775" y="1207718"/>
                    </a:cubicBezTo>
                    <a:cubicBezTo>
                      <a:pt x="3184366" y="1200801"/>
                      <a:pt x="3187767" y="1192823"/>
                      <a:pt x="3188290" y="1184505"/>
                    </a:cubicBezTo>
                    <a:lnTo>
                      <a:pt x="3199746" y="1198333"/>
                    </a:lnTo>
                    <a:cubicBezTo>
                      <a:pt x="3220803" y="1215351"/>
                      <a:pt x="3251670" y="1212079"/>
                      <a:pt x="3268689" y="1191023"/>
                    </a:cubicBezTo>
                    <a:cubicBezTo>
                      <a:pt x="3285709" y="1169965"/>
                      <a:pt x="3282436" y="1139099"/>
                      <a:pt x="3261379" y="1122078"/>
                    </a:cubicBezTo>
                    <a:cubicBezTo>
                      <a:pt x="3255862" y="1117618"/>
                      <a:pt x="3249672" y="1114554"/>
                      <a:pt x="3243189" y="1112999"/>
                    </a:cubicBezTo>
                    <a:cubicBezTo>
                      <a:pt x="3252259" y="1111044"/>
                      <a:pt x="3260357" y="1105715"/>
                      <a:pt x="3266595" y="1097998"/>
                    </a:cubicBezTo>
                    <a:cubicBezTo>
                      <a:pt x="3283614" y="1076941"/>
                      <a:pt x="3280342" y="1046073"/>
                      <a:pt x="3259285" y="1029054"/>
                    </a:cubicBezTo>
                    <a:cubicBezTo>
                      <a:pt x="3254021" y="1024799"/>
                      <a:pt x="3248143" y="1021813"/>
                      <a:pt x="3242022" y="1020055"/>
                    </a:cubicBezTo>
                    <a:close/>
                    <a:moveTo>
                      <a:pt x="3400816" y="952558"/>
                    </a:moveTo>
                    <a:lnTo>
                      <a:pt x="3402703" y="952892"/>
                    </a:lnTo>
                    <a:cubicBezTo>
                      <a:pt x="3420835" y="962733"/>
                      <a:pt x="3422359" y="994989"/>
                      <a:pt x="3406106" y="1024937"/>
                    </a:cubicBezTo>
                    <a:cubicBezTo>
                      <a:pt x="3389853" y="1054886"/>
                      <a:pt x="3361980" y="1071187"/>
                      <a:pt x="3343846" y="1061347"/>
                    </a:cubicBezTo>
                    <a:cubicBezTo>
                      <a:pt x="3343275" y="1061037"/>
                      <a:pt x="3342723" y="1060705"/>
                      <a:pt x="3342539" y="1059947"/>
                    </a:cubicBezTo>
                    <a:cubicBezTo>
                      <a:pt x="3360285" y="1056536"/>
                      <a:pt x="3379189" y="1040534"/>
                      <a:pt x="3391851" y="1017201"/>
                    </a:cubicBezTo>
                    <a:cubicBezTo>
                      <a:pt x="3404513" y="993868"/>
                      <a:pt x="3407628" y="969297"/>
                      <a:pt x="3400816" y="952558"/>
                    </a:cubicBezTo>
                    <a:close/>
                    <a:moveTo>
                      <a:pt x="3383424" y="932340"/>
                    </a:moveTo>
                    <a:lnTo>
                      <a:pt x="3384767" y="932791"/>
                    </a:lnTo>
                    <a:cubicBezTo>
                      <a:pt x="3396500" y="942274"/>
                      <a:pt x="3391838" y="967495"/>
                      <a:pt x="3374355" y="989125"/>
                    </a:cubicBezTo>
                    <a:cubicBezTo>
                      <a:pt x="3356873" y="1010755"/>
                      <a:pt x="3333190" y="1020603"/>
                      <a:pt x="3321457" y="1011119"/>
                    </a:cubicBezTo>
                    <a:cubicBezTo>
                      <a:pt x="3321088" y="1010821"/>
                      <a:pt x="3320737" y="1010508"/>
                      <a:pt x="3320736" y="1009900"/>
                    </a:cubicBezTo>
                    <a:cubicBezTo>
                      <a:pt x="3334562" y="1009045"/>
                      <a:pt x="3351513" y="998521"/>
                      <a:pt x="3365132" y="981669"/>
                    </a:cubicBezTo>
                    <a:cubicBezTo>
                      <a:pt x="3378753" y="964818"/>
                      <a:pt x="3385487" y="946038"/>
                      <a:pt x="3383424" y="932340"/>
                    </a:cubicBezTo>
                    <a:close/>
                    <a:moveTo>
                      <a:pt x="3364116" y="907238"/>
                    </a:moveTo>
                    <a:cubicBezTo>
                      <a:pt x="3360444" y="919758"/>
                      <a:pt x="3350753" y="936852"/>
                      <a:pt x="3337035" y="953823"/>
                    </a:cubicBezTo>
                    <a:cubicBezTo>
                      <a:pt x="3323296" y="970822"/>
                      <a:pt x="3308588" y="983899"/>
                      <a:pt x="3296994" y="990131"/>
                    </a:cubicBezTo>
                    <a:cubicBezTo>
                      <a:pt x="3324036" y="1015022"/>
                      <a:pt x="3327283" y="1056982"/>
                      <a:pt x="3303810" y="1086024"/>
                    </a:cubicBezTo>
                    <a:cubicBezTo>
                      <a:pt x="3294799" y="1097174"/>
                      <a:pt x="3283100" y="1104872"/>
                      <a:pt x="3269997" y="1107697"/>
                    </a:cubicBezTo>
                    <a:cubicBezTo>
                      <a:pt x="3279361" y="1109942"/>
                      <a:pt x="3288304" y="1114371"/>
                      <a:pt x="3296275" y="1120814"/>
                    </a:cubicBezTo>
                    <a:cubicBezTo>
                      <a:pt x="3326694" y="1145402"/>
                      <a:pt x="3331423" y="1189993"/>
                      <a:pt x="3306836" y="1220413"/>
                    </a:cubicBezTo>
                    <a:cubicBezTo>
                      <a:pt x="3288416" y="1243203"/>
                      <a:pt x="3258769" y="1251573"/>
                      <a:pt x="3232266" y="1243992"/>
                    </a:cubicBezTo>
                    <a:cubicBezTo>
                      <a:pt x="3232562" y="1261946"/>
                      <a:pt x="3244825" y="1283170"/>
                      <a:pt x="3265257" y="1299685"/>
                    </a:cubicBezTo>
                    <a:cubicBezTo>
                      <a:pt x="3285904" y="1316373"/>
                      <a:pt x="3309502" y="1323897"/>
                      <a:pt x="3327199" y="1320237"/>
                    </a:cubicBezTo>
                    <a:lnTo>
                      <a:pt x="3326527" y="1322030"/>
                    </a:lnTo>
                    <a:cubicBezTo>
                      <a:pt x="3313558" y="1338076"/>
                      <a:pt x="3281562" y="1333719"/>
                      <a:pt x="3255062" y="1312299"/>
                    </a:cubicBezTo>
                    <a:cubicBezTo>
                      <a:pt x="3228562" y="1290881"/>
                      <a:pt x="3217592" y="1260509"/>
                      <a:pt x="3230560" y="1244464"/>
                    </a:cubicBezTo>
                    <a:cubicBezTo>
                      <a:pt x="3230848" y="1244109"/>
                      <a:pt x="3231144" y="1243764"/>
                      <a:pt x="3231651" y="1243767"/>
                    </a:cubicBezTo>
                    <a:cubicBezTo>
                      <a:pt x="3222987" y="1241260"/>
                      <a:pt x="3214686" y="1236997"/>
                      <a:pt x="3207236" y="1230975"/>
                    </a:cubicBezTo>
                    <a:lnTo>
                      <a:pt x="3190687" y="1210997"/>
                    </a:lnTo>
                    <a:cubicBezTo>
                      <a:pt x="3189931" y="1223016"/>
                      <a:pt x="3185016" y="1234540"/>
                      <a:pt x="3176939" y="1244534"/>
                    </a:cubicBezTo>
                    <a:cubicBezTo>
                      <a:pt x="3172015" y="1250627"/>
                      <a:pt x="3166288" y="1255689"/>
                      <a:pt x="3159855" y="1259413"/>
                    </a:cubicBezTo>
                    <a:cubicBezTo>
                      <a:pt x="3175573" y="1270651"/>
                      <a:pt x="3176137" y="1301106"/>
                      <a:pt x="3160734" y="1329488"/>
                    </a:cubicBezTo>
                    <a:cubicBezTo>
                      <a:pt x="3144481" y="1359437"/>
                      <a:pt x="3116607" y="1375738"/>
                      <a:pt x="3098473" y="1365898"/>
                    </a:cubicBezTo>
                    <a:cubicBezTo>
                      <a:pt x="3097903" y="1365588"/>
                      <a:pt x="3097350" y="1365257"/>
                      <a:pt x="3097166" y="1364499"/>
                    </a:cubicBezTo>
                    <a:cubicBezTo>
                      <a:pt x="3114912" y="1361088"/>
                      <a:pt x="3133817" y="1345085"/>
                      <a:pt x="3146478" y="1321753"/>
                    </a:cubicBezTo>
                    <a:cubicBezTo>
                      <a:pt x="3158069" y="1300395"/>
                      <a:pt x="3161660" y="1278001"/>
                      <a:pt x="3156509" y="1261654"/>
                    </a:cubicBezTo>
                    <a:cubicBezTo>
                      <a:pt x="3143690" y="1269005"/>
                      <a:pt x="3128891" y="1271977"/>
                      <a:pt x="3114392" y="1270331"/>
                    </a:cubicBezTo>
                    <a:cubicBezTo>
                      <a:pt x="3125152" y="1280110"/>
                      <a:pt x="3120263" y="1304497"/>
                      <a:pt x="3103289" y="1325498"/>
                    </a:cubicBezTo>
                    <a:cubicBezTo>
                      <a:pt x="3085808" y="1347128"/>
                      <a:pt x="3062125" y="1356975"/>
                      <a:pt x="3050392" y="1347492"/>
                    </a:cubicBezTo>
                    <a:cubicBezTo>
                      <a:pt x="3050023" y="1347194"/>
                      <a:pt x="3049671" y="1346880"/>
                      <a:pt x="3049670" y="1346273"/>
                    </a:cubicBezTo>
                    <a:cubicBezTo>
                      <a:pt x="3063495" y="1345418"/>
                      <a:pt x="3080446" y="1334894"/>
                      <a:pt x="3094066" y="1318044"/>
                    </a:cubicBezTo>
                    <a:cubicBezTo>
                      <a:pt x="3107285" y="1301688"/>
                      <a:pt x="3114018" y="1283514"/>
                      <a:pt x="3112350" y="1269954"/>
                    </a:cubicBezTo>
                    <a:cubicBezTo>
                      <a:pt x="3099909" y="1268527"/>
                      <a:pt x="3087789" y="1263541"/>
                      <a:pt x="3077340" y="1255095"/>
                    </a:cubicBezTo>
                    <a:cubicBezTo>
                      <a:pt x="3068176" y="1247689"/>
                      <a:pt x="3061344" y="1238467"/>
                      <a:pt x="3057237" y="1228236"/>
                    </a:cubicBezTo>
                    <a:cubicBezTo>
                      <a:pt x="3043932" y="1230064"/>
                      <a:pt x="3028721" y="1240011"/>
                      <a:pt x="3016389" y="1255267"/>
                    </a:cubicBezTo>
                    <a:cubicBezTo>
                      <a:pt x="3002770" y="1272118"/>
                      <a:pt x="2996221" y="1291048"/>
                      <a:pt x="2998571" y="1304978"/>
                    </a:cubicBezTo>
                    <a:cubicBezTo>
                      <a:pt x="2997966" y="1305095"/>
                      <a:pt x="2997573" y="1304806"/>
                      <a:pt x="2997190" y="1304497"/>
                    </a:cubicBezTo>
                    <a:cubicBezTo>
                      <a:pt x="2985033" y="1294671"/>
                      <a:pt x="2989350" y="1269172"/>
                      <a:pt x="3006832" y="1247542"/>
                    </a:cubicBezTo>
                    <a:cubicBezTo>
                      <a:pt x="3022054" y="1228707"/>
                      <a:pt x="3042240" y="1219019"/>
                      <a:pt x="3055214" y="1223366"/>
                    </a:cubicBezTo>
                    <a:cubicBezTo>
                      <a:pt x="3047197" y="1201063"/>
                      <a:pt x="3050787" y="1175282"/>
                      <a:pt x="3066779" y="1155495"/>
                    </a:cubicBezTo>
                    <a:cubicBezTo>
                      <a:pt x="3076166" y="1143881"/>
                      <a:pt x="3088469" y="1136013"/>
                      <a:pt x="3102154" y="1133343"/>
                    </a:cubicBezTo>
                    <a:cubicBezTo>
                      <a:pt x="3090456" y="1132412"/>
                      <a:pt x="3079270" y="1127545"/>
                      <a:pt x="3069534" y="1119677"/>
                    </a:cubicBezTo>
                    <a:cubicBezTo>
                      <a:pt x="3064713" y="1115779"/>
                      <a:pt x="3060536" y="1111380"/>
                      <a:pt x="3057240" y="1106451"/>
                    </a:cubicBezTo>
                    <a:cubicBezTo>
                      <a:pt x="3043798" y="1117895"/>
                      <a:pt x="3016541" y="1116980"/>
                      <a:pt x="2990963" y="1103100"/>
                    </a:cubicBezTo>
                    <a:cubicBezTo>
                      <a:pt x="2961015" y="1086847"/>
                      <a:pt x="2944713" y="1058973"/>
                      <a:pt x="2954554" y="1040839"/>
                    </a:cubicBezTo>
                    <a:cubicBezTo>
                      <a:pt x="2954864" y="1040269"/>
                      <a:pt x="2955195" y="1039717"/>
                      <a:pt x="2955954" y="1039531"/>
                    </a:cubicBezTo>
                    <a:cubicBezTo>
                      <a:pt x="2959364" y="1057276"/>
                      <a:pt x="2975368" y="1076182"/>
                      <a:pt x="2998699" y="1088845"/>
                    </a:cubicBezTo>
                    <a:cubicBezTo>
                      <a:pt x="3017645" y="1099126"/>
                      <a:pt x="3037406" y="1103113"/>
                      <a:pt x="3053067" y="1100220"/>
                    </a:cubicBezTo>
                    <a:cubicBezTo>
                      <a:pt x="3045832" y="1088251"/>
                      <a:pt x="3042584" y="1074414"/>
                      <a:pt x="3043512" y="1060683"/>
                    </a:cubicBezTo>
                    <a:cubicBezTo>
                      <a:pt x="3031680" y="1065366"/>
                      <a:pt x="3012187" y="1059574"/>
                      <a:pt x="2994969" y="1045657"/>
                    </a:cubicBezTo>
                    <a:cubicBezTo>
                      <a:pt x="2973339" y="1028175"/>
                      <a:pt x="2963493" y="1004490"/>
                      <a:pt x="2972974" y="992760"/>
                    </a:cubicBezTo>
                    <a:cubicBezTo>
                      <a:pt x="2973273" y="992391"/>
                      <a:pt x="2973586" y="992038"/>
                      <a:pt x="2974194" y="992037"/>
                    </a:cubicBezTo>
                    <a:cubicBezTo>
                      <a:pt x="2975050" y="1005862"/>
                      <a:pt x="2985572" y="1022813"/>
                      <a:pt x="3002425" y="1036432"/>
                    </a:cubicBezTo>
                    <a:cubicBezTo>
                      <a:pt x="3016340" y="1047681"/>
                      <a:pt x="3031571" y="1054233"/>
                      <a:pt x="3044190" y="1054676"/>
                    </a:cubicBezTo>
                    <a:cubicBezTo>
                      <a:pt x="3045564" y="1043009"/>
                      <a:pt x="3050118" y="1031646"/>
                      <a:pt x="3057848" y="1021798"/>
                    </a:cubicBezTo>
                    <a:cubicBezTo>
                      <a:pt x="3045778" y="1017560"/>
                      <a:pt x="3030525" y="1008520"/>
                      <a:pt x="3015369" y="996272"/>
                    </a:cubicBezTo>
                    <a:cubicBezTo>
                      <a:pt x="2997652" y="981951"/>
                      <a:pt x="2984196" y="966580"/>
                      <a:pt x="2978197" y="954837"/>
                    </a:cubicBezTo>
                    <a:cubicBezTo>
                      <a:pt x="2981327" y="955755"/>
                      <a:pt x="2984743" y="957049"/>
                      <a:pt x="2988372" y="958689"/>
                    </a:cubicBezTo>
                    <a:cubicBezTo>
                      <a:pt x="2999257" y="963606"/>
                      <a:pt x="3012054" y="971630"/>
                      <a:pt x="3024782" y="981918"/>
                    </a:cubicBezTo>
                    <a:cubicBezTo>
                      <a:pt x="3040565" y="994676"/>
                      <a:pt x="3052968" y="1008267"/>
                      <a:pt x="3059555" y="1019489"/>
                    </a:cubicBezTo>
                    <a:cubicBezTo>
                      <a:pt x="3068283" y="1008815"/>
                      <a:pt x="3079541" y="1001404"/>
                      <a:pt x="3091802" y="997494"/>
                    </a:cubicBezTo>
                    <a:cubicBezTo>
                      <a:pt x="3089324" y="984686"/>
                      <a:pt x="3079640" y="970435"/>
                      <a:pt x="3065200" y="958763"/>
                    </a:cubicBezTo>
                    <a:cubicBezTo>
                      <a:pt x="3048348" y="945142"/>
                      <a:pt x="3029417" y="938593"/>
                      <a:pt x="3015489" y="940945"/>
                    </a:cubicBezTo>
                    <a:cubicBezTo>
                      <a:pt x="3015370" y="940339"/>
                      <a:pt x="3015660" y="939946"/>
                      <a:pt x="3015969" y="939563"/>
                    </a:cubicBezTo>
                    <a:cubicBezTo>
                      <a:pt x="3020882" y="933485"/>
                      <a:pt x="3029715" y="931525"/>
                      <a:pt x="3040021" y="933270"/>
                    </a:cubicBezTo>
                    <a:cubicBezTo>
                      <a:pt x="3045175" y="934142"/>
                      <a:pt x="3050697" y="935941"/>
                      <a:pt x="3056283" y="938613"/>
                    </a:cubicBezTo>
                    <a:cubicBezTo>
                      <a:pt x="3061869" y="941287"/>
                      <a:pt x="3067518" y="944834"/>
                      <a:pt x="3072926" y="949204"/>
                    </a:cubicBezTo>
                    <a:cubicBezTo>
                      <a:pt x="3091041" y="963847"/>
                      <a:pt x="3100696" y="983081"/>
                      <a:pt x="3097398" y="996042"/>
                    </a:cubicBezTo>
                    <a:cubicBezTo>
                      <a:pt x="3118025" y="990760"/>
                      <a:pt x="3140736" y="995098"/>
                      <a:pt x="3158573" y="1009515"/>
                    </a:cubicBezTo>
                    <a:cubicBezTo>
                      <a:pt x="3168630" y="1017643"/>
                      <a:pt x="3175877" y="1027957"/>
                      <a:pt x="3179112" y="1039636"/>
                    </a:cubicBezTo>
                    <a:cubicBezTo>
                      <a:pt x="3178321" y="1024585"/>
                      <a:pt x="3183475" y="1009573"/>
                      <a:pt x="3193649" y="996986"/>
                    </a:cubicBezTo>
                    <a:cubicBezTo>
                      <a:pt x="3212089" y="974171"/>
                      <a:pt x="3241782" y="965807"/>
                      <a:pt x="3268310" y="973424"/>
                    </a:cubicBezTo>
                    <a:cubicBezTo>
                      <a:pt x="3277153" y="975963"/>
                      <a:pt x="3285644" y="980277"/>
                      <a:pt x="3293248" y="986425"/>
                    </a:cubicBezTo>
                    <a:lnTo>
                      <a:pt x="3296220" y="989365"/>
                    </a:lnTo>
                    <a:cubicBezTo>
                      <a:pt x="3300127" y="976984"/>
                      <a:pt x="3309564" y="960641"/>
                      <a:pt x="3322681" y="944410"/>
                    </a:cubicBezTo>
                    <a:cubicBezTo>
                      <a:pt x="3337002" y="926693"/>
                      <a:pt x="3352374" y="913237"/>
                      <a:pt x="3364116" y="907238"/>
                    </a:cubicBezTo>
                    <a:close/>
                    <a:moveTo>
                      <a:pt x="3062864" y="903964"/>
                    </a:moveTo>
                    <a:cubicBezTo>
                      <a:pt x="3067625" y="903394"/>
                      <a:pt x="3073210" y="904036"/>
                      <a:pt x="3079259" y="905784"/>
                    </a:cubicBezTo>
                    <a:cubicBezTo>
                      <a:pt x="3091358" y="909280"/>
                      <a:pt x="3105316" y="917208"/>
                      <a:pt x="3118266" y="928735"/>
                    </a:cubicBezTo>
                    <a:cubicBezTo>
                      <a:pt x="3144169" y="951790"/>
                      <a:pt x="3156231" y="980517"/>
                      <a:pt x="3145211" y="992900"/>
                    </a:cubicBezTo>
                    <a:lnTo>
                      <a:pt x="3143779" y="993582"/>
                    </a:lnTo>
                    <a:cubicBezTo>
                      <a:pt x="3142529" y="977441"/>
                      <a:pt x="3129782" y="956433"/>
                      <a:pt x="3109602" y="938470"/>
                    </a:cubicBezTo>
                    <a:cubicBezTo>
                      <a:pt x="3089423" y="920508"/>
                      <a:pt x="3067078" y="910283"/>
                      <a:pt x="3050900" y="910911"/>
                    </a:cubicBezTo>
                    <a:cubicBezTo>
                      <a:pt x="3050740" y="910206"/>
                      <a:pt x="3051064" y="909800"/>
                      <a:pt x="3051411" y="909411"/>
                    </a:cubicBezTo>
                    <a:cubicBezTo>
                      <a:pt x="3054167" y="906316"/>
                      <a:pt x="3058104" y="904534"/>
                      <a:pt x="3062864" y="903964"/>
                    </a:cubicBezTo>
                    <a:close/>
                    <a:moveTo>
                      <a:pt x="3326500" y="887011"/>
                    </a:moveTo>
                    <a:cubicBezTo>
                      <a:pt x="3328354" y="887647"/>
                      <a:pt x="3330060" y="888572"/>
                      <a:pt x="3331579" y="889800"/>
                    </a:cubicBezTo>
                    <a:lnTo>
                      <a:pt x="3332339" y="891048"/>
                    </a:lnTo>
                    <a:cubicBezTo>
                      <a:pt x="3318227" y="891672"/>
                      <a:pt x="3301091" y="902047"/>
                      <a:pt x="3287471" y="918898"/>
                    </a:cubicBezTo>
                    <a:cubicBezTo>
                      <a:pt x="3273850" y="935749"/>
                      <a:pt x="3267301" y="954679"/>
                      <a:pt x="3269652" y="968609"/>
                    </a:cubicBezTo>
                    <a:cubicBezTo>
                      <a:pt x="3269047" y="968727"/>
                      <a:pt x="3268653" y="968437"/>
                      <a:pt x="3268270" y="968128"/>
                    </a:cubicBezTo>
                    <a:cubicBezTo>
                      <a:pt x="3256113" y="958302"/>
                      <a:pt x="3260431" y="932802"/>
                      <a:pt x="3277913" y="911173"/>
                    </a:cubicBezTo>
                    <a:cubicBezTo>
                      <a:pt x="3293209" y="892247"/>
                      <a:pt x="3313518" y="882555"/>
                      <a:pt x="3326500" y="887011"/>
                    </a:cubicBezTo>
                    <a:close/>
                    <a:moveTo>
                      <a:pt x="3290530" y="867624"/>
                    </a:moveTo>
                    <a:cubicBezTo>
                      <a:pt x="3292546" y="868299"/>
                      <a:pt x="3294349" y="869316"/>
                      <a:pt x="3295897" y="870694"/>
                    </a:cubicBezTo>
                    <a:lnTo>
                      <a:pt x="3296578" y="872124"/>
                    </a:lnTo>
                    <a:cubicBezTo>
                      <a:pt x="3280436" y="873374"/>
                      <a:pt x="3259429" y="886121"/>
                      <a:pt x="3241466" y="906302"/>
                    </a:cubicBezTo>
                    <a:cubicBezTo>
                      <a:pt x="3223505" y="926481"/>
                      <a:pt x="3213278" y="948825"/>
                      <a:pt x="3213906" y="965002"/>
                    </a:cubicBezTo>
                    <a:cubicBezTo>
                      <a:pt x="3213202" y="965162"/>
                      <a:pt x="3212797" y="964839"/>
                      <a:pt x="3212407" y="964492"/>
                    </a:cubicBezTo>
                    <a:cubicBezTo>
                      <a:pt x="3200025" y="953471"/>
                      <a:pt x="3208677" y="923538"/>
                      <a:pt x="3231732" y="897637"/>
                    </a:cubicBezTo>
                    <a:cubicBezTo>
                      <a:pt x="3251904" y="874973"/>
                      <a:pt x="3276421" y="862904"/>
                      <a:pt x="3290530" y="867624"/>
                    </a:cubicBezTo>
                    <a:close/>
                    <a:moveTo>
                      <a:pt x="3299035" y="856814"/>
                    </a:moveTo>
                    <a:cubicBezTo>
                      <a:pt x="3263481" y="857177"/>
                      <a:pt x="3228357" y="872826"/>
                      <a:pt x="3204261" y="902639"/>
                    </a:cubicBezTo>
                    <a:cubicBezTo>
                      <a:pt x="3186536" y="924569"/>
                      <a:pt x="3177556" y="950724"/>
                      <a:pt x="3178934" y="976945"/>
                    </a:cubicBezTo>
                    <a:cubicBezTo>
                      <a:pt x="3173298" y="956599"/>
                      <a:pt x="3160671" y="938630"/>
                      <a:pt x="3143149" y="924469"/>
                    </a:cubicBezTo>
                    <a:cubicBezTo>
                      <a:pt x="3090150" y="881631"/>
                      <a:pt x="3012458" y="889869"/>
                      <a:pt x="2969621" y="942869"/>
                    </a:cubicBezTo>
                    <a:cubicBezTo>
                      <a:pt x="2926783" y="995869"/>
                      <a:pt x="2935021" y="1073560"/>
                      <a:pt x="2988021" y="1116398"/>
                    </a:cubicBezTo>
                    <a:cubicBezTo>
                      <a:pt x="3004983" y="1130107"/>
                      <a:pt x="3024473" y="1138586"/>
                      <a:pt x="3044854" y="1140209"/>
                    </a:cubicBezTo>
                    <a:cubicBezTo>
                      <a:pt x="3021010" y="1144860"/>
                      <a:pt x="2999575" y="1158570"/>
                      <a:pt x="2983221" y="1178804"/>
                    </a:cubicBezTo>
                    <a:cubicBezTo>
                      <a:pt x="2940383" y="1231804"/>
                      <a:pt x="2948621" y="1309496"/>
                      <a:pt x="3001621" y="1352333"/>
                    </a:cubicBezTo>
                    <a:cubicBezTo>
                      <a:pt x="3054621" y="1395171"/>
                      <a:pt x="3132313" y="1386933"/>
                      <a:pt x="3175150" y="1333933"/>
                    </a:cubicBezTo>
                    <a:cubicBezTo>
                      <a:pt x="3189223" y="1316521"/>
                      <a:pt x="3197784" y="1296443"/>
                      <a:pt x="3199100" y="1275504"/>
                    </a:cubicBezTo>
                    <a:lnTo>
                      <a:pt x="3227933" y="1310309"/>
                    </a:lnTo>
                    <a:cubicBezTo>
                      <a:pt x="3280933" y="1353146"/>
                      <a:pt x="3358625" y="1344908"/>
                      <a:pt x="3401462" y="1291909"/>
                    </a:cubicBezTo>
                    <a:cubicBezTo>
                      <a:pt x="3444300" y="1238908"/>
                      <a:pt x="3436062" y="1161217"/>
                      <a:pt x="3383062" y="1118380"/>
                    </a:cubicBezTo>
                    <a:cubicBezTo>
                      <a:pt x="3369175" y="1107156"/>
                      <a:pt x="3353595" y="1099439"/>
                      <a:pt x="3337279" y="1095527"/>
                    </a:cubicBezTo>
                    <a:cubicBezTo>
                      <a:pt x="3360107" y="1090605"/>
                      <a:pt x="3380490" y="1077193"/>
                      <a:pt x="3396190" y="1057768"/>
                    </a:cubicBezTo>
                    <a:cubicBezTo>
                      <a:pt x="3439028" y="1004768"/>
                      <a:pt x="3430790" y="927077"/>
                      <a:pt x="3377790" y="884239"/>
                    </a:cubicBezTo>
                    <a:cubicBezTo>
                      <a:pt x="3364540" y="873530"/>
                      <a:pt x="3349747" y="866012"/>
                      <a:pt x="3334340" y="861589"/>
                    </a:cubicBezTo>
                    <a:cubicBezTo>
                      <a:pt x="3322786" y="858271"/>
                      <a:pt x="3310887" y="856694"/>
                      <a:pt x="3299035" y="856814"/>
                    </a:cubicBezTo>
                    <a:close/>
                    <a:moveTo>
                      <a:pt x="3791956" y="360"/>
                    </a:moveTo>
                    <a:cubicBezTo>
                      <a:pt x="4157095" y="12932"/>
                      <a:pt x="4441196" y="353115"/>
                      <a:pt x="4392838" y="815200"/>
                    </a:cubicBezTo>
                    <a:lnTo>
                      <a:pt x="4228715" y="5387200"/>
                    </a:lnTo>
                    <a:cubicBezTo>
                      <a:pt x="4227570" y="5386900"/>
                      <a:pt x="4226425" y="5386598"/>
                      <a:pt x="4225267" y="5386348"/>
                    </a:cubicBezTo>
                    <a:lnTo>
                      <a:pt x="4220308" y="5534272"/>
                    </a:lnTo>
                    <a:cubicBezTo>
                      <a:pt x="4004567" y="5455820"/>
                      <a:pt x="3759997" y="5397220"/>
                      <a:pt x="3492631" y="5344600"/>
                    </a:cubicBezTo>
                    <a:cubicBezTo>
                      <a:pt x="3388256" y="5508858"/>
                      <a:pt x="3246063" y="5688276"/>
                      <a:pt x="3157758" y="5843582"/>
                    </a:cubicBezTo>
                    <a:cubicBezTo>
                      <a:pt x="2819965" y="5674672"/>
                      <a:pt x="1959968" y="5744990"/>
                      <a:pt x="1106747" y="5305492"/>
                    </a:cubicBezTo>
                    <a:lnTo>
                      <a:pt x="1052757" y="4781338"/>
                    </a:lnTo>
                    <a:cubicBezTo>
                      <a:pt x="706110" y="4659036"/>
                      <a:pt x="353295" y="4502402"/>
                      <a:pt x="0" y="4298325"/>
                    </a:cubicBezTo>
                    <a:lnTo>
                      <a:pt x="300562" y="3883597"/>
                    </a:lnTo>
                    <a:cubicBezTo>
                      <a:pt x="574061" y="3477023"/>
                      <a:pt x="857662" y="3089117"/>
                      <a:pt x="1148689" y="2713313"/>
                    </a:cubicBezTo>
                    <a:lnTo>
                      <a:pt x="1296238" y="2509718"/>
                    </a:lnTo>
                    <a:lnTo>
                      <a:pt x="1305460" y="2513506"/>
                    </a:lnTo>
                    <a:cubicBezTo>
                      <a:pt x="1932931" y="1713585"/>
                      <a:pt x="2592075" y="963644"/>
                      <a:pt x="3267423" y="205600"/>
                    </a:cubicBezTo>
                    <a:cubicBezTo>
                      <a:pt x="3443269" y="56619"/>
                      <a:pt x="3625984" y="-5354"/>
                      <a:pt x="3791956" y="360"/>
                    </a:cubicBezTo>
                    <a:close/>
                  </a:path>
                </a:pathLst>
              </a:custGeom>
              <a:solidFill>
                <a:srgbClr val="D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9" name="任意多边形 98"/>
              <p:cNvSpPr/>
              <p:nvPr/>
            </p:nvSpPr>
            <p:spPr>
              <a:xfrm rot="14787577">
                <a:off x="3837555" y="2042644"/>
                <a:ext cx="281634" cy="477783"/>
              </a:xfrm>
              <a:custGeom>
                <a:avLst/>
                <a:gdLst>
                  <a:gd name="connsiteX0" fmla="*/ 835769 w 1513241"/>
                  <a:gd name="connsiteY0" fmla="*/ 2400394 h 2566932"/>
                  <a:gd name="connsiteX1" fmla="*/ 806851 w 1513241"/>
                  <a:gd name="connsiteY1" fmla="*/ 2539226 h 2566932"/>
                  <a:gd name="connsiteX2" fmla="*/ 753951 w 1513241"/>
                  <a:gd name="connsiteY2" fmla="*/ 2401110 h 2566932"/>
                  <a:gd name="connsiteX3" fmla="*/ 835769 w 1513241"/>
                  <a:gd name="connsiteY3" fmla="*/ 2400394 h 2566932"/>
                  <a:gd name="connsiteX4" fmla="*/ 1489602 w 1513241"/>
                  <a:gd name="connsiteY4" fmla="*/ 2019860 h 2566932"/>
                  <a:gd name="connsiteX5" fmla="*/ 1471082 w 1513241"/>
                  <a:gd name="connsiteY5" fmla="*/ 2145058 h 2566932"/>
                  <a:gd name="connsiteX6" fmla="*/ 1392371 w 1513241"/>
                  <a:gd name="connsiteY6" fmla="*/ 2027448 h 2566932"/>
                  <a:gd name="connsiteX7" fmla="*/ 1489602 w 1513241"/>
                  <a:gd name="connsiteY7" fmla="*/ 2019860 h 2566932"/>
                  <a:gd name="connsiteX8" fmla="*/ 32211 w 1513241"/>
                  <a:gd name="connsiteY8" fmla="*/ 1212342 h 2566932"/>
                  <a:gd name="connsiteX9" fmla="*/ 132446 w 1513241"/>
                  <a:gd name="connsiteY9" fmla="*/ 1270976 h 2566932"/>
                  <a:gd name="connsiteX10" fmla="*/ 53963 w 1513241"/>
                  <a:gd name="connsiteY10" fmla="*/ 1349276 h 2566932"/>
                  <a:gd name="connsiteX11" fmla="*/ 32211 w 1513241"/>
                  <a:gd name="connsiteY11" fmla="*/ 1212342 h 2566932"/>
                  <a:gd name="connsiteX12" fmla="*/ 660356 w 1513241"/>
                  <a:gd name="connsiteY12" fmla="*/ 706 h 2566932"/>
                  <a:gd name="connsiteX13" fmla="*/ 346066 w 1513241"/>
                  <a:gd name="connsiteY13" fmla="*/ 221764 h 2566932"/>
                  <a:gd name="connsiteX14" fmla="*/ 18123 w 1513241"/>
                  <a:gd name="connsiteY14" fmla="*/ 1365774 h 2566932"/>
                  <a:gd name="connsiteX15" fmla="*/ 496626 w 1513241"/>
                  <a:gd name="connsiteY15" fmla="*/ 941384 h 2566932"/>
                  <a:gd name="connsiteX16" fmla="*/ 608093 w 1513241"/>
                  <a:gd name="connsiteY16" fmla="*/ 1441980 h 2566932"/>
                  <a:gd name="connsiteX17" fmla="*/ 604493 w 1513241"/>
                  <a:gd name="connsiteY17" fmla="*/ 1411378 h 2566932"/>
                  <a:gd name="connsiteX18" fmla="*/ 221757 w 1513241"/>
                  <a:gd name="connsiteY18" fmla="*/ 1353918 h 2566932"/>
                  <a:gd name="connsiteX19" fmla="*/ 633102 w 1513241"/>
                  <a:gd name="connsiteY19" fmla="*/ 1704838 h 2566932"/>
                  <a:gd name="connsiteX20" fmla="*/ 780343 w 1513241"/>
                  <a:gd name="connsiteY20" fmla="*/ 2558092 h 2566932"/>
                  <a:gd name="connsiteX21" fmla="*/ 863719 w 1513241"/>
                  <a:gd name="connsiteY21" fmla="*/ 1734810 h 2566932"/>
                  <a:gd name="connsiteX22" fmla="*/ 865345 w 1513241"/>
                  <a:gd name="connsiteY22" fmla="*/ 1678420 h 2566932"/>
                  <a:gd name="connsiteX23" fmla="*/ 864878 w 1513241"/>
                  <a:gd name="connsiteY23" fmla="*/ 1670616 h 2566932"/>
                  <a:gd name="connsiteX24" fmla="*/ 839066 w 1513241"/>
                  <a:gd name="connsiteY24" fmla="*/ 1543716 h 2566932"/>
                  <a:gd name="connsiteX25" fmla="*/ 909305 w 1513241"/>
                  <a:gd name="connsiteY25" fmla="*/ 1680796 h 2566932"/>
                  <a:gd name="connsiteX26" fmla="*/ 1010064 w 1513241"/>
                  <a:gd name="connsiteY26" fmla="*/ 1638716 h 2566932"/>
                  <a:gd name="connsiteX27" fmla="*/ 982935 w 1513241"/>
                  <a:gd name="connsiteY27" fmla="*/ 1517136 h 2566932"/>
                  <a:gd name="connsiteX28" fmla="*/ 1052470 w 1513241"/>
                  <a:gd name="connsiteY28" fmla="*/ 1666740 h 2566932"/>
                  <a:gd name="connsiteX29" fmla="*/ 1192891 w 1513241"/>
                  <a:gd name="connsiteY29" fmla="*/ 1666318 h 2566932"/>
                  <a:gd name="connsiteX30" fmla="*/ 1198036 w 1513241"/>
                  <a:gd name="connsiteY30" fmla="*/ 1346588 h 2566932"/>
                  <a:gd name="connsiteX31" fmla="*/ 1240303 w 1513241"/>
                  <a:gd name="connsiteY31" fmla="*/ 1656450 h 2566932"/>
                  <a:gd name="connsiteX32" fmla="*/ 1463686 w 1513241"/>
                  <a:gd name="connsiteY32" fmla="*/ 2190632 h 2566932"/>
                  <a:gd name="connsiteX33" fmla="*/ 1461844 w 1513241"/>
                  <a:gd name="connsiteY33" fmla="*/ 1427972 h 2566932"/>
                  <a:gd name="connsiteX34" fmla="*/ 1072036 w 1513241"/>
                  <a:gd name="connsiteY34" fmla="*/ 289766 h 2566932"/>
                  <a:gd name="connsiteX35" fmla="*/ 660356 w 1513241"/>
                  <a:gd name="connsiteY35" fmla="*/ 706 h 2566932"/>
                  <a:gd name="connsiteX0" fmla="*/ 835769 w 1513241"/>
                  <a:gd name="connsiteY0" fmla="*/ 2400394 h 2566932"/>
                  <a:gd name="connsiteX1" fmla="*/ 806851 w 1513241"/>
                  <a:gd name="connsiteY1" fmla="*/ 2539226 h 2566932"/>
                  <a:gd name="connsiteX2" fmla="*/ 753951 w 1513241"/>
                  <a:gd name="connsiteY2" fmla="*/ 2401110 h 2566932"/>
                  <a:gd name="connsiteX3" fmla="*/ 835769 w 1513241"/>
                  <a:gd name="connsiteY3" fmla="*/ 2400394 h 2566932"/>
                  <a:gd name="connsiteX4" fmla="*/ 1489602 w 1513241"/>
                  <a:gd name="connsiteY4" fmla="*/ 2019860 h 2566932"/>
                  <a:gd name="connsiteX5" fmla="*/ 1471082 w 1513241"/>
                  <a:gd name="connsiteY5" fmla="*/ 2145058 h 2566932"/>
                  <a:gd name="connsiteX6" fmla="*/ 1392371 w 1513241"/>
                  <a:gd name="connsiteY6" fmla="*/ 2027448 h 2566932"/>
                  <a:gd name="connsiteX7" fmla="*/ 1489602 w 1513241"/>
                  <a:gd name="connsiteY7" fmla="*/ 2019860 h 2566932"/>
                  <a:gd name="connsiteX8" fmla="*/ 32211 w 1513241"/>
                  <a:gd name="connsiteY8" fmla="*/ 1212342 h 2566932"/>
                  <a:gd name="connsiteX9" fmla="*/ 132446 w 1513241"/>
                  <a:gd name="connsiteY9" fmla="*/ 1270976 h 2566932"/>
                  <a:gd name="connsiteX10" fmla="*/ 53963 w 1513241"/>
                  <a:gd name="connsiteY10" fmla="*/ 1349276 h 2566932"/>
                  <a:gd name="connsiteX11" fmla="*/ 32211 w 1513241"/>
                  <a:gd name="connsiteY11" fmla="*/ 1212342 h 2566932"/>
                  <a:gd name="connsiteX12" fmla="*/ 660356 w 1513241"/>
                  <a:gd name="connsiteY12" fmla="*/ 706 h 2566932"/>
                  <a:gd name="connsiteX13" fmla="*/ 346066 w 1513241"/>
                  <a:gd name="connsiteY13" fmla="*/ 221764 h 2566932"/>
                  <a:gd name="connsiteX14" fmla="*/ 18123 w 1513241"/>
                  <a:gd name="connsiteY14" fmla="*/ 1365774 h 2566932"/>
                  <a:gd name="connsiteX15" fmla="*/ 496626 w 1513241"/>
                  <a:gd name="connsiteY15" fmla="*/ 941384 h 2566932"/>
                  <a:gd name="connsiteX16" fmla="*/ 608093 w 1513241"/>
                  <a:gd name="connsiteY16" fmla="*/ 1441980 h 2566932"/>
                  <a:gd name="connsiteX17" fmla="*/ 604493 w 1513241"/>
                  <a:gd name="connsiteY17" fmla="*/ 1411378 h 2566932"/>
                  <a:gd name="connsiteX18" fmla="*/ 221757 w 1513241"/>
                  <a:gd name="connsiteY18" fmla="*/ 1353918 h 2566932"/>
                  <a:gd name="connsiteX19" fmla="*/ 633102 w 1513241"/>
                  <a:gd name="connsiteY19" fmla="*/ 1704838 h 2566932"/>
                  <a:gd name="connsiteX20" fmla="*/ 780343 w 1513241"/>
                  <a:gd name="connsiteY20" fmla="*/ 2558092 h 2566932"/>
                  <a:gd name="connsiteX21" fmla="*/ 863719 w 1513241"/>
                  <a:gd name="connsiteY21" fmla="*/ 1734810 h 2566932"/>
                  <a:gd name="connsiteX22" fmla="*/ 865345 w 1513241"/>
                  <a:gd name="connsiteY22" fmla="*/ 1678420 h 2566932"/>
                  <a:gd name="connsiteX23" fmla="*/ 839066 w 1513241"/>
                  <a:gd name="connsiteY23" fmla="*/ 1543716 h 2566932"/>
                  <a:gd name="connsiteX24" fmla="*/ 909305 w 1513241"/>
                  <a:gd name="connsiteY24" fmla="*/ 1680796 h 2566932"/>
                  <a:gd name="connsiteX25" fmla="*/ 1010064 w 1513241"/>
                  <a:gd name="connsiteY25" fmla="*/ 1638716 h 2566932"/>
                  <a:gd name="connsiteX26" fmla="*/ 982935 w 1513241"/>
                  <a:gd name="connsiteY26" fmla="*/ 1517136 h 2566932"/>
                  <a:gd name="connsiteX27" fmla="*/ 1052470 w 1513241"/>
                  <a:gd name="connsiteY27" fmla="*/ 1666740 h 2566932"/>
                  <a:gd name="connsiteX28" fmla="*/ 1192891 w 1513241"/>
                  <a:gd name="connsiteY28" fmla="*/ 1666318 h 2566932"/>
                  <a:gd name="connsiteX29" fmla="*/ 1198036 w 1513241"/>
                  <a:gd name="connsiteY29" fmla="*/ 1346588 h 2566932"/>
                  <a:gd name="connsiteX30" fmla="*/ 1240303 w 1513241"/>
                  <a:gd name="connsiteY30" fmla="*/ 1656450 h 2566932"/>
                  <a:gd name="connsiteX31" fmla="*/ 1463686 w 1513241"/>
                  <a:gd name="connsiteY31" fmla="*/ 2190632 h 2566932"/>
                  <a:gd name="connsiteX32" fmla="*/ 1461844 w 1513241"/>
                  <a:gd name="connsiteY32" fmla="*/ 1427972 h 2566932"/>
                  <a:gd name="connsiteX33" fmla="*/ 1072036 w 1513241"/>
                  <a:gd name="connsiteY33" fmla="*/ 289766 h 2566932"/>
                  <a:gd name="connsiteX34" fmla="*/ 660356 w 1513241"/>
                  <a:gd name="connsiteY34" fmla="*/ 706 h 2566932"/>
                  <a:gd name="connsiteX0" fmla="*/ 835769 w 1513241"/>
                  <a:gd name="connsiteY0" fmla="*/ 2400394 h 2566932"/>
                  <a:gd name="connsiteX1" fmla="*/ 806851 w 1513241"/>
                  <a:gd name="connsiteY1" fmla="*/ 2539226 h 2566932"/>
                  <a:gd name="connsiteX2" fmla="*/ 753951 w 1513241"/>
                  <a:gd name="connsiteY2" fmla="*/ 2401110 h 2566932"/>
                  <a:gd name="connsiteX3" fmla="*/ 835769 w 1513241"/>
                  <a:gd name="connsiteY3" fmla="*/ 2400394 h 2566932"/>
                  <a:gd name="connsiteX4" fmla="*/ 1489602 w 1513241"/>
                  <a:gd name="connsiteY4" fmla="*/ 2019860 h 2566932"/>
                  <a:gd name="connsiteX5" fmla="*/ 1471082 w 1513241"/>
                  <a:gd name="connsiteY5" fmla="*/ 2145058 h 2566932"/>
                  <a:gd name="connsiteX6" fmla="*/ 1392371 w 1513241"/>
                  <a:gd name="connsiteY6" fmla="*/ 2027448 h 2566932"/>
                  <a:gd name="connsiteX7" fmla="*/ 1489602 w 1513241"/>
                  <a:gd name="connsiteY7" fmla="*/ 2019860 h 2566932"/>
                  <a:gd name="connsiteX8" fmla="*/ 32211 w 1513241"/>
                  <a:gd name="connsiteY8" fmla="*/ 1212342 h 2566932"/>
                  <a:gd name="connsiteX9" fmla="*/ 132446 w 1513241"/>
                  <a:gd name="connsiteY9" fmla="*/ 1270976 h 2566932"/>
                  <a:gd name="connsiteX10" fmla="*/ 53963 w 1513241"/>
                  <a:gd name="connsiteY10" fmla="*/ 1349276 h 2566932"/>
                  <a:gd name="connsiteX11" fmla="*/ 32211 w 1513241"/>
                  <a:gd name="connsiteY11" fmla="*/ 1212342 h 2566932"/>
                  <a:gd name="connsiteX12" fmla="*/ 660356 w 1513241"/>
                  <a:gd name="connsiteY12" fmla="*/ 706 h 2566932"/>
                  <a:gd name="connsiteX13" fmla="*/ 346066 w 1513241"/>
                  <a:gd name="connsiteY13" fmla="*/ 221764 h 2566932"/>
                  <a:gd name="connsiteX14" fmla="*/ 18123 w 1513241"/>
                  <a:gd name="connsiteY14" fmla="*/ 1365774 h 2566932"/>
                  <a:gd name="connsiteX15" fmla="*/ 496626 w 1513241"/>
                  <a:gd name="connsiteY15" fmla="*/ 941384 h 2566932"/>
                  <a:gd name="connsiteX16" fmla="*/ 608093 w 1513241"/>
                  <a:gd name="connsiteY16" fmla="*/ 1441980 h 2566932"/>
                  <a:gd name="connsiteX17" fmla="*/ 604493 w 1513241"/>
                  <a:gd name="connsiteY17" fmla="*/ 1411378 h 2566932"/>
                  <a:gd name="connsiteX18" fmla="*/ 221757 w 1513241"/>
                  <a:gd name="connsiteY18" fmla="*/ 1353918 h 2566932"/>
                  <a:gd name="connsiteX19" fmla="*/ 633102 w 1513241"/>
                  <a:gd name="connsiteY19" fmla="*/ 1704838 h 2566932"/>
                  <a:gd name="connsiteX20" fmla="*/ 780343 w 1513241"/>
                  <a:gd name="connsiteY20" fmla="*/ 2558092 h 2566932"/>
                  <a:gd name="connsiteX21" fmla="*/ 863719 w 1513241"/>
                  <a:gd name="connsiteY21" fmla="*/ 1734810 h 2566932"/>
                  <a:gd name="connsiteX22" fmla="*/ 839066 w 1513241"/>
                  <a:gd name="connsiteY22" fmla="*/ 1543716 h 2566932"/>
                  <a:gd name="connsiteX23" fmla="*/ 909305 w 1513241"/>
                  <a:gd name="connsiteY23" fmla="*/ 1680796 h 2566932"/>
                  <a:gd name="connsiteX24" fmla="*/ 1010064 w 1513241"/>
                  <a:gd name="connsiteY24" fmla="*/ 1638716 h 2566932"/>
                  <a:gd name="connsiteX25" fmla="*/ 982935 w 1513241"/>
                  <a:gd name="connsiteY25" fmla="*/ 1517136 h 2566932"/>
                  <a:gd name="connsiteX26" fmla="*/ 1052470 w 1513241"/>
                  <a:gd name="connsiteY26" fmla="*/ 1666740 h 2566932"/>
                  <a:gd name="connsiteX27" fmla="*/ 1192891 w 1513241"/>
                  <a:gd name="connsiteY27" fmla="*/ 1666318 h 2566932"/>
                  <a:gd name="connsiteX28" fmla="*/ 1198036 w 1513241"/>
                  <a:gd name="connsiteY28" fmla="*/ 1346588 h 2566932"/>
                  <a:gd name="connsiteX29" fmla="*/ 1240303 w 1513241"/>
                  <a:gd name="connsiteY29" fmla="*/ 1656450 h 2566932"/>
                  <a:gd name="connsiteX30" fmla="*/ 1463686 w 1513241"/>
                  <a:gd name="connsiteY30" fmla="*/ 2190632 h 2566932"/>
                  <a:gd name="connsiteX31" fmla="*/ 1461844 w 1513241"/>
                  <a:gd name="connsiteY31" fmla="*/ 1427972 h 2566932"/>
                  <a:gd name="connsiteX32" fmla="*/ 1072036 w 1513241"/>
                  <a:gd name="connsiteY32" fmla="*/ 289766 h 2566932"/>
                  <a:gd name="connsiteX33" fmla="*/ 660356 w 1513241"/>
                  <a:gd name="connsiteY33" fmla="*/ 706 h 2566932"/>
                  <a:gd name="connsiteX0" fmla="*/ 835769 w 1513241"/>
                  <a:gd name="connsiteY0" fmla="*/ 2400394 h 2566932"/>
                  <a:gd name="connsiteX1" fmla="*/ 806851 w 1513241"/>
                  <a:gd name="connsiteY1" fmla="*/ 2539226 h 2566932"/>
                  <a:gd name="connsiteX2" fmla="*/ 753951 w 1513241"/>
                  <a:gd name="connsiteY2" fmla="*/ 2401110 h 2566932"/>
                  <a:gd name="connsiteX3" fmla="*/ 835769 w 1513241"/>
                  <a:gd name="connsiteY3" fmla="*/ 2400394 h 2566932"/>
                  <a:gd name="connsiteX4" fmla="*/ 1489602 w 1513241"/>
                  <a:gd name="connsiteY4" fmla="*/ 2019860 h 2566932"/>
                  <a:gd name="connsiteX5" fmla="*/ 1471082 w 1513241"/>
                  <a:gd name="connsiteY5" fmla="*/ 2145058 h 2566932"/>
                  <a:gd name="connsiteX6" fmla="*/ 1392371 w 1513241"/>
                  <a:gd name="connsiteY6" fmla="*/ 2027448 h 2566932"/>
                  <a:gd name="connsiteX7" fmla="*/ 1489602 w 1513241"/>
                  <a:gd name="connsiteY7" fmla="*/ 2019860 h 2566932"/>
                  <a:gd name="connsiteX8" fmla="*/ 32211 w 1513241"/>
                  <a:gd name="connsiteY8" fmla="*/ 1212342 h 2566932"/>
                  <a:gd name="connsiteX9" fmla="*/ 132446 w 1513241"/>
                  <a:gd name="connsiteY9" fmla="*/ 1270976 h 2566932"/>
                  <a:gd name="connsiteX10" fmla="*/ 53963 w 1513241"/>
                  <a:gd name="connsiteY10" fmla="*/ 1349276 h 2566932"/>
                  <a:gd name="connsiteX11" fmla="*/ 32211 w 1513241"/>
                  <a:gd name="connsiteY11" fmla="*/ 1212342 h 2566932"/>
                  <a:gd name="connsiteX12" fmla="*/ 660356 w 1513241"/>
                  <a:gd name="connsiteY12" fmla="*/ 706 h 2566932"/>
                  <a:gd name="connsiteX13" fmla="*/ 346066 w 1513241"/>
                  <a:gd name="connsiteY13" fmla="*/ 221764 h 2566932"/>
                  <a:gd name="connsiteX14" fmla="*/ 18123 w 1513241"/>
                  <a:gd name="connsiteY14" fmla="*/ 1365774 h 2566932"/>
                  <a:gd name="connsiteX15" fmla="*/ 496626 w 1513241"/>
                  <a:gd name="connsiteY15" fmla="*/ 941384 h 2566932"/>
                  <a:gd name="connsiteX16" fmla="*/ 608093 w 1513241"/>
                  <a:gd name="connsiteY16" fmla="*/ 1441980 h 2566932"/>
                  <a:gd name="connsiteX17" fmla="*/ 604493 w 1513241"/>
                  <a:gd name="connsiteY17" fmla="*/ 1411378 h 2566932"/>
                  <a:gd name="connsiteX18" fmla="*/ 221757 w 1513241"/>
                  <a:gd name="connsiteY18" fmla="*/ 1353918 h 2566932"/>
                  <a:gd name="connsiteX19" fmla="*/ 633102 w 1513241"/>
                  <a:gd name="connsiteY19" fmla="*/ 1704838 h 2566932"/>
                  <a:gd name="connsiteX20" fmla="*/ 780343 w 1513241"/>
                  <a:gd name="connsiteY20" fmla="*/ 2558092 h 2566932"/>
                  <a:gd name="connsiteX21" fmla="*/ 863719 w 1513241"/>
                  <a:gd name="connsiteY21" fmla="*/ 1734810 h 2566932"/>
                  <a:gd name="connsiteX22" fmla="*/ 839066 w 1513241"/>
                  <a:gd name="connsiteY22" fmla="*/ 1543716 h 2566932"/>
                  <a:gd name="connsiteX23" fmla="*/ 909305 w 1513241"/>
                  <a:gd name="connsiteY23" fmla="*/ 1680796 h 2566932"/>
                  <a:gd name="connsiteX24" fmla="*/ 1010064 w 1513241"/>
                  <a:gd name="connsiteY24" fmla="*/ 1638716 h 2566932"/>
                  <a:gd name="connsiteX25" fmla="*/ 982935 w 1513241"/>
                  <a:gd name="connsiteY25" fmla="*/ 1517136 h 2566932"/>
                  <a:gd name="connsiteX26" fmla="*/ 1052470 w 1513241"/>
                  <a:gd name="connsiteY26" fmla="*/ 1666740 h 2566932"/>
                  <a:gd name="connsiteX27" fmla="*/ 1195696 w 1513241"/>
                  <a:gd name="connsiteY27" fmla="*/ 1638269 h 2566932"/>
                  <a:gd name="connsiteX28" fmla="*/ 1198036 w 1513241"/>
                  <a:gd name="connsiteY28" fmla="*/ 1346588 h 2566932"/>
                  <a:gd name="connsiteX29" fmla="*/ 1240303 w 1513241"/>
                  <a:gd name="connsiteY29" fmla="*/ 1656450 h 2566932"/>
                  <a:gd name="connsiteX30" fmla="*/ 1463686 w 1513241"/>
                  <a:gd name="connsiteY30" fmla="*/ 2190632 h 2566932"/>
                  <a:gd name="connsiteX31" fmla="*/ 1461844 w 1513241"/>
                  <a:gd name="connsiteY31" fmla="*/ 1427972 h 2566932"/>
                  <a:gd name="connsiteX32" fmla="*/ 1072036 w 1513241"/>
                  <a:gd name="connsiteY32" fmla="*/ 289766 h 2566932"/>
                  <a:gd name="connsiteX33" fmla="*/ 660356 w 1513241"/>
                  <a:gd name="connsiteY33" fmla="*/ 706 h 2566932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909305 w 1513241"/>
                  <a:gd name="connsiteY23" fmla="*/ 1680796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513241" h="2567167">
                    <a:moveTo>
                      <a:pt x="835769" y="2400394"/>
                    </a:moveTo>
                    <a:cubicBezTo>
                      <a:pt x="842698" y="2450938"/>
                      <a:pt x="833169" y="2521290"/>
                      <a:pt x="806851" y="2539226"/>
                    </a:cubicBezTo>
                    <a:cubicBezTo>
                      <a:pt x="780532" y="2557164"/>
                      <a:pt x="756910" y="2448412"/>
                      <a:pt x="753951" y="2401110"/>
                    </a:cubicBezTo>
                    <a:lnTo>
                      <a:pt x="835769" y="2400394"/>
                    </a:lnTo>
                    <a:close/>
                    <a:moveTo>
                      <a:pt x="1489602" y="2019860"/>
                    </a:moveTo>
                    <a:cubicBezTo>
                      <a:pt x="1503621" y="2063956"/>
                      <a:pt x="1500333" y="2126964"/>
                      <a:pt x="1471082" y="2145058"/>
                    </a:cubicBezTo>
                    <a:cubicBezTo>
                      <a:pt x="1441830" y="2163152"/>
                      <a:pt x="1401299" y="2069016"/>
                      <a:pt x="1392371" y="2027448"/>
                    </a:cubicBezTo>
                    <a:lnTo>
                      <a:pt x="1489602" y="2019860"/>
                    </a:lnTo>
                    <a:close/>
                    <a:moveTo>
                      <a:pt x="32211" y="1212342"/>
                    </a:moveTo>
                    <a:lnTo>
                      <a:pt x="132446" y="1270976"/>
                    </a:lnTo>
                    <a:cubicBezTo>
                      <a:pt x="125212" y="1312102"/>
                      <a:pt x="91707" y="1355486"/>
                      <a:pt x="53963" y="1349276"/>
                    </a:cubicBezTo>
                    <a:cubicBezTo>
                      <a:pt x="16219" y="1343068"/>
                      <a:pt x="21132" y="1248282"/>
                      <a:pt x="32211" y="1212342"/>
                    </a:cubicBezTo>
                    <a:close/>
                    <a:moveTo>
                      <a:pt x="660356" y="706"/>
                    </a:moveTo>
                    <a:cubicBezTo>
                      <a:pt x="507682" y="9708"/>
                      <a:pt x="371240" y="103728"/>
                      <a:pt x="346066" y="221764"/>
                    </a:cubicBezTo>
                    <a:cubicBezTo>
                      <a:pt x="236752" y="603100"/>
                      <a:pt x="-78383" y="1224414"/>
                      <a:pt x="18123" y="1365774"/>
                    </a:cubicBezTo>
                    <a:cubicBezTo>
                      <a:pt x="114630" y="1507134"/>
                      <a:pt x="363990" y="950610"/>
                      <a:pt x="496626" y="941384"/>
                    </a:cubicBezTo>
                    <a:cubicBezTo>
                      <a:pt x="547543" y="937842"/>
                      <a:pt x="579661" y="1160550"/>
                      <a:pt x="608093" y="1441980"/>
                    </a:cubicBezTo>
                    <a:lnTo>
                      <a:pt x="604493" y="1411378"/>
                    </a:lnTo>
                    <a:cubicBezTo>
                      <a:pt x="476915" y="1392224"/>
                      <a:pt x="339767" y="1282776"/>
                      <a:pt x="221757" y="1353918"/>
                    </a:cubicBezTo>
                    <a:cubicBezTo>
                      <a:pt x="105447" y="1424036"/>
                      <a:pt x="488986" y="1586294"/>
                      <a:pt x="633102" y="1704838"/>
                    </a:cubicBezTo>
                    <a:cubicBezTo>
                      <a:pt x="669315" y="2098910"/>
                      <a:pt x="707093" y="2507976"/>
                      <a:pt x="780343" y="2558092"/>
                    </a:cubicBezTo>
                    <a:cubicBezTo>
                      <a:pt x="926350" y="2657988"/>
                      <a:pt x="870762" y="1903873"/>
                      <a:pt x="863719" y="1734810"/>
                    </a:cubicBezTo>
                    <a:cubicBezTo>
                      <a:pt x="856676" y="1565747"/>
                      <a:pt x="831468" y="1552718"/>
                      <a:pt x="839066" y="1543716"/>
                    </a:cubicBezTo>
                    <a:cubicBezTo>
                      <a:pt x="855356" y="1599812"/>
                      <a:pt x="856734" y="1637427"/>
                      <a:pt x="884060" y="1683601"/>
                    </a:cubicBezTo>
                    <a:cubicBezTo>
                      <a:pt x="911386" y="1729775"/>
                      <a:pt x="1007888" y="1684853"/>
                      <a:pt x="1010064" y="1638716"/>
                    </a:cubicBezTo>
                    <a:cubicBezTo>
                      <a:pt x="1012240" y="1592579"/>
                      <a:pt x="991978" y="1557663"/>
                      <a:pt x="982935" y="1517136"/>
                    </a:cubicBezTo>
                    <a:cubicBezTo>
                      <a:pt x="1006292" y="1566848"/>
                      <a:pt x="1015640" y="1629288"/>
                      <a:pt x="1052470" y="1666740"/>
                    </a:cubicBezTo>
                    <a:cubicBezTo>
                      <a:pt x="1104093" y="1705516"/>
                      <a:pt x="1177403" y="1674659"/>
                      <a:pt x="1195696" y="1638269"/>
                    </a:cubicBezTo>
                    <a:cubicBezTo>
                      <a:pt x="1221210" y="1560849"/>
                      <a:pt x="1203017" y="1458660"/>
                      <a:pt x="1198036" y="1346588"/>
                    </a:cubicBezTo>
                    <a:lnTo>
                      <a:pt x="1240303" y="1656450"/>
                    </a:lnTo>
                    <a:cubicBezTo>
                      <a:pt x="1288880" y="1798560"/>
                      <a:pt x="1363912" y="2194932"/>
                      <a:pt x="1463686" y="2190632"/>
                    </a:cubicBezTo>
                    <a:cubicBezTo>
                      <a:pt x="1568835" y="2186102"/>
                      <a:pt x="1476184" y="1667846"/>
                      <a:pt x="1461844" y="1427972"/>
                    </a:cubicBezTo>
                    <a:cubicBezTo>
                      <a:pt x="1432584" y="1139412"/>
                      <a:pt x="1252238" y="733852"/>
                      <a:pt x="1072036" y="289766"/>
                    </a:cubicBezTo>
                    <a:cubicBezTo>
                      <a:pt x="981935" y="67724"/>
                      <a:pt x="813029" y="-8296"/>
                      <a:pt x="660356" y="706"/>
                    </a:cubicBezTo>
                    <a:close/>
                  </a:path>
                </a:pathLst>
              </a:custGeom>
              <a:solidFill>
                <a:srgbClr val="D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4" name="矩形 53"/>
            <p:cNvSpPr/>
            <p:nvPr/>
          </p:nvSpPr>
          <p:spPr>
            <a:xfrm>
              <a:off x="1700315" y="2030726"/>
              <a:ext cx="2587694" cy="190562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8152789" y="1947891"/>
            <a:ext cx="2333322" cy="2192488"/>
            <a:chOff x="8152789" y="1947891"/>
            <a:chExt cx="2333322" cy="2192488"/>
          </a:xfrm>
        </p:grpSpPr>
        <p:grpSp>
          <p:nvGrpSpPr>
            <p:cNvPr id="116" name="组合 115"/>
            <p:cNvGrpSpPr/>
            <p:nvPr/>
          </p:nvGrpSpPr>
          <p:grpSpPr>
            <a:xfrm>
              <a:off x="8255238" y="2068100"/>
              <a:ext cx="1182289" cy="1146818"/>
              <a:chOff x="8255238" y="2068100"/>
              <a:chExt cx="1182289" cy="1146818"/>
            </a:xfrm>
          </p:grpSpPr>
          <p:sp>
            <p:nvSpPr>
              <p:cNvPr id="90" name="任意多边形 89"/>
              <p:cNvSpPr/>
              <p:nvPr/>
            </p:nvSpPr>
            <p:spPr>
              <a:xfrm rot="19727196">
                <a:off x="8255238" y="2068100"/>
                <a:ext cx="308157" cy="592958"/>
              </a:xfrm>
              <a:custGeom>
                <a:avLst/>
                <a:gdLst>
                  <a:gd name="connsiteX0" fmla="*/ 516831 w 1554125"/>
                  <a:gd name="connsiteY0" fmla="*/ 1634537 h 2941159"/>
                  <a:gd name="connsiteX1" fmla="*/ 621957 w 1554125"/>
                  <a:gd name="connsiteY1" fmla="*/ 1766214 h 2941159"/>
                  <a:gd name="connsiteX2" fmla="*/ 679202 w 1554125"/>
                  <a:gd name="connsiteY2" fmla="*/ 1651528 h 2941159"/>
                  <a:gd name="connsiteX3" fmla="*/ 516831 w 1554125"/>
                  <a:gd name="connsiteY3" fmla="*/ 1634537 h 2941159"/>
                  <a:gd name="connsiteX4" fmla="*/ 451602 w 1554125"/>
                  <a:gd name="connsiteY4" fmla="*/ 1604214 h 2941159"/>
                  <a:gd name="connsiteX5" fmla="*/ 713766 w 1554125"/>
                  <a:gd name="connsiteY5" fmla="*/ 1652000 h 2941159"/>
                  <a:gd name="connsiteX6" fmla="*/ 451602 w 1554125"/>
                  <a:gd name="connsiteY6" fmla="*/ 1604214 h 2941159"/>
                  <a:gd name="connsiteX7" fmla="*/ 300658 w 1554125"/>
                  <a:gd name="connsiteY7" fmla="*/ 1591240 h 2941159"/>
                  <a:gd name="connsiteX8" fmla="*/ 135613 w 1554125"/>
                  <a:gd name="connsiteY8" fmla="*/ 1638430 h 2941159"/>
                  <a:gd name="connsiteX9" fmla="*/ 262546 w 1554125"/>
                  <a:gd name="connsiteY9" fmla="*/ 1742908 h 2941159"/>
                  <a:gd name="connsiteX10" fmla="*/ 300658 w 1554125"/>
                  <a:gd name="connsiteY10" fmla="*/ 1591240 h 2941159"/>
                  <a:gd name="connsiteX11" fmla="*/ 367724 w 1554125"/>
                  <a:gd name="connsiteY11" fmla="*/ 1588648 h 2941159"/>
                  <a:gd name="connsiteX12" fmla="*/ 89611 w 1554125"/>
                  <a:gd name="connsiteY12" fmla="*/ 1639213 h 2941159"/>
                  <a:gd name="connsiteX13" fmla="*/ 367724 w 1554125"/>
                  <a:gd name="connsiteY13" fmla="*/ 1588648 h 2941159"/>
                  <a:gd name="connsiteX14" fmla="*/ 323529 w 1554125"/>
                  <a:gd name="connsiteY14" fmla="*/ 1322021 h 2941159"/>
                  <a:gd name="connsiteX15" fmla="*/ 461500 w 1554125"/>
                  <a:gd name="connsiteY15" fmla="*/ 1347722 h 2941159"/>
                  <a:gd name="connsiteX16" fmla="*/ 396573 w 1554125"/>
                  <a:gd name="connsiteY16" fmla="*/ 1512747 h 2941159"/>
                  <a:gd name="connsiteX17" fmla="*/ 218021 w 1554125"/>
                  <a:gd name="connsiteY17" fmla="*/ 1336900 h 2941159"/>
                  <a:gd name="connsiteX18" fmla="*/ 323529 w 1554125"/>
                  <a:gd name="connsiteY18" fmla="*/ 1322021 h 2941159"/>
                  <a:gd name="connsiteX19" fmla="*/ 254983 w 1554125"/>
                  <a:gd name="connsiteY19" fmla="*/ 1296857 h 2941159"/>
                  <a:gd name="connsiteX20" fmla="*/ 174833 w 1554125"/>
                  <a:gd name="connsiteY20" fmla="*/ 1335456 h 2941159"/>
                  <a:gd name="connsiteX21" fmla="*/ 408558 w 1554125"/>
                  <a:gd name="connsiteY21" fmla="*/ 1548679 h 2941159"/>
                  <a:gd name="connsiteX22" fmla="*/ 720192 w 1554125"/>
                  <a:gd name="connsiteY22" fmla="*/ 1614286 h 2941159"/>
                  <a:gd name="connsiteX23" fmla="*/ 757096 w 1554125"/>
                  <a:gd name="connsiteY23" fmla="*/ 1569181 h 2941159"/>
                  <a:gd name="connsiteX24" fmla="*/ 728393 w 1554125"/>
                  <a:gd name="connsiteY24" fmla="*/ 1634788 h 2941159"/>
                  <a:gd name="connsiteX25" fmla="*/ 1040027 w 1554125"/>
                  <a:gd name="connsiteY25" fmla="*/ 1848012 h 2941159"/>
                  <a:gd name="connsiteX26" fmla="*/ 792311 w 1554125"/>
                  <a:gd name="connsiteY26" fmla="*/ 1668796 h 2941159"/>
                  <a:gd name="connsiteX27" fmla="*/ 783434 w 1554125"/>
                  <a:gd name="connsiteY27" fmla="*/ 1528979 h 2941159"/>
                  <a:gd name="connsiteX28" fmla="*/ 683336 w 1554125"/>
                  <a:gd name="connsiteY28" fmla="*/ 1588495 h 2941159"/>
                  <a:gd name="connsiteX29" fmla="*/ 445268 w 1554125"/>
                  <a:gd name="connsiteY29" fmla="*/ 1534389 h 2941159"/>
                  <a:gd name="connsiteX30" fmla="*/ 518312 w 1554125"/>
                  <a:gd name="connsiteY30" fmla="*/ 1355838 h 2941159"/>
                  <a:gd name="connsiteX31" fmla="*/ 1081020 w 1554125"/>
                  <a:gd name="connsiteY31" fmla="*/ 1385596 h 2941159"/>
                  <a:gd name="connsiteX32" fmla="*/ 1347561 w 1554125"/>
                  <a:gd name="connsiteY32" fmla="*/ 1683994 h 2941159"/>
                  <a:gd name="connsiteX33" fmla="*/ 1101534 w 1554125"/>
                  <a:gd name="connsiteY33" fmla="*/ 1351858 h 2941159"/>
                  <a:gd name="connsiteX34" fmla="*/ 474165 w 1554125"/>
                  <a:gd name="connsiteY34" fmla="*/ 1314954 h 2941159"/>
                  <a:gd name="connsiteX35" fmla="*/ 254983 w 1554125"/>
                  <a:gd name="connsiteY35" fmla="*/ 1296857 h 2941159"/>
                  <a:gd name="connsiteX36" fmla="*/ 855018 w 1554125"/>
                  <a:gd name="connsiteY36" fmla="*/ 476 h 2941159"/>
                  <a:gd name="connsiteX37" fmla="*/ 926692 w 1554125"/>
                  <a:gd name="connsiteY37" fmla="*/ 47011 h 2941159"/>
                  <a:gd name="connsiteX38" fmla="*/ 1468859 w 1554125"/>
                  <a:gd name="connsiteY38" fmla="*/ 1325552 h 2941159"/>
                  <a:gd name="connsiteX39" fmla="*/ 1468859 w 1554125"/>
                  <a:gd name="connsiteY39" fmla="*/ 2676922 h 2941159"/>
                  <a:gd name="connsiteX40" fmla="*/ 659708 w 1554125"/>
                  <a:gd name="connsiteY40" fmla="*/ 2668778 h 2941159"/>
                  <a:gd name="connsiteX41" fmla="*/ 15707 w 1554125"/>
                  <a:gd name="connsiteY41" fmla="*/ 1282446 h 2941159"/>
                  <a:gd name="connsiteX42" fmla="*/ 198409 w 1554125"/>
                  <a:gd name="connsiteY42" fmla="*/ 1107067 h 2941159"/>
                  <a:gd name="connsiteX43" fmla="*/ 295514 w 1554125"/>
                  <a:gd name="connsiteY43" fmla="*/ 1268908 h 2941159"/>
                  <a:gd name="connsiteX44" fmla="*/ 246961 w 1554125"/>
                  <a:gd name="connsiteY44" fmla="*/ 1082791 h 2941159"/>
                  <a:gd name="connsiteX45" fmla="*/ 522091 w 1554125"/>
                  <a:gd name="connsiteY45" fmla="*/ 953319 h 2941159"/>
                  <a:gd name="connsiteX46" fmla="*/ 659655 w 1554125"/>
                  <a:gd name="connsiteY46" fmla="*/ 1220356 h 2941159"/>
                  <a:gd name="connsiteX47" fmla="*/ 424986 w 1554125"/>
                  <a:gd name="connsiteY47" fmla="*/ 208851 h 2941159"/>
                  <a:gd name="connsiteX48" fmla="*/ 651563 w 1554125"/>
                  <a:gd name="connsiteY48" fmla="*/ 168391 h 2941159"/>
                  <a:gd name="connsiteX49" fmla="*/ 991429 w 1554125"/>
                  <a:gd name="connsiteY49" fmla="*/ 1187988 h 2941159"/>
                  <a:gd name="connsiteX50" fmla="*/ 692023 w 1554125"/>
                  <a:gd name="connsiteY50" fmla="*/ 136023 h 2941159"/>
                  <a:gd name="connsiteX51" fmla="*/ 823194 w 1554125"/>
                  <a:gd name="connsiteY51" fmla="*/ 1466 h 2941159"/>
                  <a:gd name="connsiteX52" fmla="*/ 855018 w 1554125"/>
                  <a:gd name="connsiteY52" fmla="*/ 476 h 2941159"/>
                  <a:gd name="connsiteX0" fmla="*/ 510680 w 1556529"/>
                  <a:gd name="connsiteY0" fmla="*/ 1634537 h 3003131"/>
                  <a:gd name="connsiteX1" fmla="*/ 615806 w 1556529"/>
                  <a:gd name="connsiteY1" fmla="*/ 1766214 h 3003131"/>
                  <a:gd name="connsiteX2" fmla="*/ 673051 w 1556529"/>
                  <a:gd name="connsiteY2" fmla="*/ 1651528 h 3003131"/>
                  <a:gd name="connsiteX3" fmla="*/ 510680 w 1556529"/>
                  <a:gd name="connsiteY3" fmla="*/ 1634537 h 3003131"/>
                  <a:gd name="connsiteX4" fmla="*/ 445451 w 1556529"/>
                  <a:gd name="connsiteY4" fmla="*/ 1604214 h 3003131"/>
                  <a:gd name="connsiteX5" fmla="*/ 707615 w 1556529"/>
                  <a:gd name="connsiteY5" fmla="*/ 1652000 h 3003131"/>
                  <a:gd name="connsiteX6" fmla="*/ 445451 w 1556529"/>
                  <a:gd name="connsiteY6" fmla="*/ 1604214 h 3003131"/>
                  <a:gd name="connsiteX7" fmla="*/ 294507 w 1556529"/>
                  <a:gd name="connsiteY7" fmla="*/ 1591240 h 3003131"/>
                  <a:gd name="connsiteX8" fmla="*/ 129462 w 1556529"/>
                  <a:gd name="connsiteY8" fmla="*/ 1638430 h 3003131"/>
                  <a:gd name="connsiteX9" fmla="*/ 256395 w 1556529"/>
                  <a:gd name="connsiteY9" fmla="*/ 1742908 h 3003131"/>
                  <a:gd name="connsiteX10" fmla="*/ 294507 w 1556529"/>
                  <a:gd name="connsiteY10" fmla="*/ 1591240 h 3003131"/>
                  <a:gd name="connsiteX11" fmla="*/ 361573 w 1556529"/>
                  <a:gd name="connsiteY11" fmla="*/ 1588648 h 3003131"/>
                  <a:gd name="connsiteX12" fmla="*/ 83460 w 1556529"/>
                  <a:gd name="connsiteY12" fmla="*/ 1639213 h 3003131"/>
                  <a:gd name="connsiteX13" fmla="*/ 361573 w 1556529"/>
                  <a:gd name="connsiteY13" fmla="*/ 1588648 h 3003131"/>
                  <a:gd name="connsiteX14" fmla="*/ 317378 w 1556529"/>
                  <a:gd name="connsiteY14" fmla="*/ 1322021 h 3003131"/>
                  <a:gd name="connsiteX15" fmla="*/ 455349 w 1556529"/>
                  <a:gd name="connsiteY15" fmla="*/ 1347722 h 3003131"/>
                  <a:gd name="connsiteX16" fmla="*/ 390422 w 1556529"/>
                  <a:gd name="connsiteY16" fmla="*/ 1512747 h 3003131"/>
                  <a:gd name="connsiteX17" fmla="*/ 211870 w 1556529"/>
                  <a:gd name="connsiteY17" fmla="*/ 1336900 h 3003131"/>
                  <a:gd name="connsiteX18" fmla="*/ 317378 w 1556529"/>
                  <a:gd name="connsiteY18" fmla="*/ 1322021 h 3003131"/>
                  <a:gd name="connsiteX19" fmla="*/ 248832 w 1556529"/>
                  <a:gd name="connsiteY19" fmla="*/ 1296857 h 3003131"/>
                  <a:gd name="connsiteX20" fmla="*/ 168682 w 1556529"/>
                  <a:gd name="connsiteY20" fmla="*/ 1335456 h 3003131"/>
                  <a:gd name="connsiteX21" fmla="*/ 402407 w 1556529"/>
                  <a:gd name="connsiteY21" fmla="*/ 1548679 h 3003131"/>
                  <a:gd name="connsiteX22" fmla="*/ 714041 w 1556529"/>
                  <a:gd name="connsiteY22" fmla="*/ 1614286 h 3003131"/>
                  <a:gd name="connsiteX23" fmla="*/ 750945 w 1556529"/>
                  <a:gd name="connsiteY23" fmla="*/ 1569181 h 3003131"/>
                  <a:gd name="connsiteX24" fmla="*/ 722242 w 1556529"/>
                  <a:gd name="connsiteY24" fmla="*/ 1634788 h 3003131"/>
                  <a:gd name="connsiteX25" fmla="*/ 1033876 w 1556529"/>
                  <a:gd name="connsiteY25" fmla="*/ 1848012 h 3003131"/>
                  <a:gd name="connsiteX26" fmla="*/ 786160 w 1556529"/>
                  <a:gd name="connsiteY26" fmla="*/ 1668796 h 3003131"/>
                  <a:gd name="connsiteX27" fmla="*/ 777283 w 1556529"/>
                  <a:gd name="connsiteY27" fmla="*/ 1528979 h 3003131"/>
                  <a:gd name="connsiteX28" fmla="*/ 677185 w 1556529"/>
                  <a:gd name="connsiteY28" fmla="*/ 1588495 h 3003131"/>
                  <a:gd name="connsiteX29" fmla="*/ 439117 w 1556529"/>
                  <a:gd name="connsiteY29" fmla="*/ 1534389 h 3003131"/>
                  <a:gd name="connsiteX30" fmla="*/ 512161 w 1556529"/>
                  <a:gd name="connsiteY30" fmla="*/ 1355838 h 3003131"/>
                  <a:gd name="connsiteX31" fmla="*/ 1074869 w 1556529"/>
                  <a:gd name="connsiteY31" fmla="*/ 1385596 h 3003131"/>
                  <a:gd name="connsiteX32" fmla="*/ 1341410 w 1556529"/>
                  <a:gd name="connsiteY32" fmla="*/ 1683994 h 3003131"/>
                  <a:gd name="connsiteX33" fmla="*/ 1095383 w 1556529"/>
                  <a:gd name="connsiteY33" fmla="*/ 1351858 h 3003131"/>
                  <a:gd name="connsiteX34" fmla="*/ 468014 w 1556529"/>
                  <a:gd name="connsiteY34" fmla="*/ 1314954 h 3003131"/>
                  <a:gd name="connsiteX35" fmla="*/ 248832 w 1556529"/>
                  <a:gd name="connsiteY35" fmla="*/ 1296857 h 3003131"/>
                  <a:gd name="connsiteX36" fmla="*/ 848867 w 1556529"/>
                  <a:gd name="connsiteY36" fmla="*/ 476 h 3003131"/>
                  <a:gd name="connsiteX37" fmla="*/ 920541 w 1556529"/>
                  <a:gd name="connsiteY37" fmla="*/ 47011 h 3003131"/>
                  <a:gd name="connsiteX38" fmla="*/ 1462708 w 1556529"/>
                  <a:gd name="connsiteY38" fmla="*/ 1325552 h 3003131"/>
                  <a:gd name="connsiteX39" fmla="*/ 1462708 w 1556529"/>
                  <a:gd name="connsiteY39" fmla="*/ 2676922 h 3003131"/>
                  <a:gd name="connsiteX40" fmla="*/ 528866 w 1556529"/>
                  <a:gd name="connsiteY40" fmla="*/ 2757843 h 3003131"/>
                  <a:gd name="connsiteX41" fmla="*/ 9556 w 1556529"/>
                  <a:gd name="connsiteY41" fmla="*/ 1282446 h 3003131"/>
                  <a:gd name="connsiteX42" fmla="*/ 192258 w 1556529"/>
                  <a:gd name="connsiteY42" fmla="*/ 1107067 h 3003131"/>
                  <a:gd name="connsiteX43" fmla="*/ 289363 w 1556529"/>
                  <a:gd name="connsiteY43" fmla="*/ 1268908 h 3003131"/>
                  <a:gd name="connsiteX44" fmla="*/ 240810 w 1556529"/>
                  <a:gd name="connsiteY44" fmla="*/ 1082791 h 3003131"/>
                  <a:gd name="connsiteX45" fmla="*/ 515940 w 1556529"/>
                  <a:gd name="connsiteY45" fmla="*/ 953319 h 3003131"/>
                  <a:gd name="connsiteX46" fmla="*/ 653504 w 1556529"/>
                  <a:gd name="connsiteY46" fmla="*/ 1220356 h 3003131"/>
                  <a:gd name="connsiteX47" fmla="*/ 418835 w 1556529"/>
                  <a:gd name="connsiteY47" fmla="*/ 208851 h 3003131"/>
                  <a:gd name="connsiteX48" fmla="*/ 645412 w 1556529"/>
                  <a:gd name="connsiteY48" fmla="*/ 168391 h 3003131"/>
                  <a:gd name="connsiteX49" fmla="*/ 985278 w 1556529"/>
                  <a:gd name="connsiteY49" fmla="*/ 1187988 h 3003131"/>
                  <a:gd name="connsiteX50" fmla="*/ 685872 w 1556529"/>
                  <a:gd name="connsiteY50" fmla="*/ 136023 h 3003131"/>
                  <a:gd name="connsiteX51" fmla="*/ 817043 w 1556529"/>
                  <a:gd name="connsiteY51" fmla="*/ 1466 h 3003131"/>
                  <a:gd name="connsiteX52" fmla="*/ 848867 w 1556529"/>
                  <a:gd name="connsiteY52" fmla="*/ 476 h 3003131"/>
                  <a:gd name="connsiteX0" fmla="*/ 559308 w 1605157"/>
                  <a:gd name="connsiteY0" fmla="*/ 1634537 h 2857995"/>
                  <a:gd name="connsiteX1" fmla="*/ 664434 w 1605157"/>
                  <a:gd name="connsiteY1" fmla="*/ 1766214 h 2857995"/>
                  <a:gd name="connsiteX2" fmla="*/ 721679 w 1605157"/>
                  <a:gd name="connsiteY2" fmla="*/ 1651528 h 2857995"/>
                  <a:gd name="connsiteX3" fmla="*/ 559308 w 1605157"/>
                  <a:gd name="connsiteY3" fmla="*/ 1634537 h 2857995"/>
                  <a:gd name="connsiteX4" fmla="*/ 494079 w 1605157"/>
                  <a:gd name="connsiteY4" fmla="*/ 1604214 h 2857995"/>
                  <a:gd name="connsiteX5" fmla="*/ 756243 w 1605157"/>
                  <a:gd name="connsiteY5" fmla="*/ 1652000 h 2857995"/>
                  <a:gd name="connsiteX6" fmla="*/ 494079 w 1605157"/>
                  <a:gd name="connsiteY6" fmla="*/ 1604214 h 2857995"/>
                  <a:gd name="connsiteX7" fmla="*/ 343135 w 1605157"/>
                  <a:gd name="connsiteY7" fmla="*/ 1591240 h 2857995"/>
                  <a:gd name="connsiteX8" fmla="*/ 178090 w 1605157"/>
                  <a:gd name="connsiteY8" fmla="*/ 1638430 h 2857995"/>
                  <a:gd name="connsiteX9" fmla="*/ 305023 w 1605157"/>
                  <a:gd name="connsiteY9" fmla="*/ 1742908 h 2857995"/>
                  <a:gd name="connsiteX10" fmla="*/ 343135 w 1605157"/>
                  <a:gd name="connsiteY10" fmla="*/ 1591240 h 2857995"/>
                  <a:gd name="connsiteX11" fmla="*/ 410201 w 1605157"/>
                  <a:gd name="connsiteY11" fmla="*/ 1588648 h 2857995"/>
                  <a:gd name="connsiteX12" fmla="*/ 132088 w 1605157"/>
                  <a:gd name="connsiteY12" fmla="*/ 1639213 h 2857995"/>
                  <a:gd name="connsiteX13" fmla="*/ 410201 w 1605157"/>
                  <a:gd name="connsiteY13" fmla="*/ 1588648 h 2857995"/>
                  <a:gd name="connsiteX14" fmla="*/ 366006 w 1605157"/>
                  <a:gd name="connsiteY14" fmla="*/ 1322021 h 2857995"/>
                  <a:gd name="connsiteX15" fmla="*/ 503977 w 1605157"/>
                  <a:gd name="connsiteY15" fmla="*/ 1347722 h 2857995"/>
                  <a:gd name="connsiteX16" fmla="*/ 439050 w 1605157"/>
                  <a:gd name="connsiteY16" fmla="*/ 1512747 h 2857995"/>
                  <a:gd name="connsiteX17" fmla="*/ 260498 w 1605157"/>
                  <a:gd name="connsiteY17" fmla="*/ 1336900 h 2857995"/>
                  <a:gd name="connsiteX18" fmla="*/ 366006 w 1605157"/>
                  <a:gd name="connsiteY18" fmla="*/ 1322021 h 2857995"/>
                  <a:gd name="connsiteX19" fmla="*/ 297460 w 1605157"/>
                  <a:gd name="connsiteY19" fmla="*/ 1296857 h 2857995"/>
                  <a:gd name="connsiteX20" fmla="*/ 217310 w 1605157"/>
                  <a:gd name="connsiteY20" fmla="*/ 1335456 h 2857995"/>
                  <a:gd name="connsiteX21" fmla="*/ 451035 w 1605157"/>
                  <a:gd name="connsiteY21" fmla="*/ 1548679 h 2857995"/>
                  <a:gd name="connsiteX22" fmla="*/ 762669 w 1605157"/>
                  <a:gd name="connsiteY22" fmla="*/ 1614286 h 2857995"/>
                  <a:gd name="connsiteX23" fmla="*/ 799573 w 1605157"/>
                  <a:gd name="connsiteY23" fmla="*/ 1569181 h 2857995"/>
                  <a:gd name="connsiteX24" fmla="*/ 770870 w 1605157"/>
                  <a:gd name="connsiteY24" fmla="*/ 1634788 h 2857995"/>
                  <a:gd name="connsiteX25" fmla="*/ 1082504 w 1605157"/>
                  <a:gd name="connsiteY25" fmla="*/ 1848012 h 2857995"/>
                  <a:gd name="connsiteX26" fmla="*/ 834788 w 1605157"/>
                  <a:gd name="connsiteY26" fmla="*/ 1668796 h 2857995"/>
                  <a:gd name="connsiteX27" fmla="*/ 825911 w 1605157"/>
                  <a:gd name="connsiteY27" fmla="*/ 1528979 h 2857995"/>
                  <a:gd name="connsiteX28" fmla="*/ 725813 w 1605157"/>
                  <a:gd name="connsiteY28" fmla="*/ 1588495 h 2857995"/>
                  <a:gd name="connsiteX29" fmla="*/ 487745 w 1605157"/>
                  <a:gd name="connsiteY29" fmla="*/ 1534389 h 2857995"/>
                  <a:gd name="connsiteX30" fmla="*/ 560789 w 1605157"/>
                  <a:gd name="connsiteY30" fmla="*/ 1355838 h 2857995"/>
                  <a:gd name="connsiteX31" fmla="*/ 1123497 w 1605157"/>
                  <a:gd name="connsiteY31" fmla="*/ 1385596 h 2857995"/>
                  <a:gd name="connsiteX32" fmla="*/ 1390038 w 1605157"/>
                  <a:gd name="connsiteY32" fmla="*/ 1683994 h 2857995"/>
                  <a:gd name="connsiteX33" fmla="*/ 1144011 w 1605157"/>
                  <a:gd name="connsiteY33" fmla="*/ 1351858 h 2857995"/>
                  <a:gd name="connsiteX34" fmla="*/ 516642 w 1605157"/>
                  <a:gd name="connsiteY34" fmla="*/ 1314954 h 2857995"/>
                  <a:gd name="connsiteX35" fmla="*/ 297460 w 1605157"/>
                  <a:gd name="connsiteY35" fmla="*/ 1296857 h 2857995"/>
                  <a:gd name="connsiteX36" fmla="*/ 897495 w 1605157"/>
                  <a:gd name="connsiteY36" fmla="*/ 476 h 2857995"/>
                  <a:gd name="connsiteX37" fmla="*/ 969169 w 1605157"/>
                  <a:gd name="connsiteY37" fmla="*/ 47011 h 2857995"/>
                  <a:gd name="connsiteX38" fmla="*/ 1511336 w 1605157"/>
                  <a:gd name="connsiteY38" fmla="*/ 1325552 h 2857995"/>
                  <a:gd name="connsiteX39" fmla="*/ 1511336 w 1605157"/>
                  <a:gd name="connsiteY39" fmla="*/ 2676922 h 2857995"/>
                  <a:gd name="connsiteX40" fmla="*/ 577494 w 1605157"/>
                  <a:gd name="connsiteY40" fmla="*/ 2757843 h 2857995"/>
                  <a:gd name="connsiteX41" fmla="*/ 41682 w 1605157"/>
                  <a:gd name="connsiteY41" fmla="*/ 1872695 h 2857995"/>
                  <a:gd name="connsiteX42" fmla="*/ 58184 w 1605157"/>
                  <a:gd name="connsiteY42" fmla="*/ 1282446 h 2857995"/>
                  <a:gd name="connsiteX43" fmla="*/ 240886 w 1605157"/>
                  <a:gd name="connsiteY43" fmla="*/ 1107067 h 2857995"/>
                  <a:gd name="connsiteX44" fmla="*/ 337991 w 1605157"/>
                  <a:gd name="connsiteY44" fmla="*/ 1268908 h 2857995"/>
                  <a:gd name="connsiteX45" fmla="*/ 289438 w 1605157"/>
                  <a:gd name="connsiteY45" fmla="*/ 1082791 h 2857995"/>
                  <a:gd name="connsiteX46" fmla="*/ 564568 w 1605157"/>
                  <a:gd name="connsiteY46" fmla="*/ 953319 h 2857995"/>
                  <a:gd name="connsiteX47" fmla="*/ 702132 w 1605157"/>
                  <a:gd name="connsiteY47" fmla="*/ 1220356 h 2857995"/>
                  <a:gd name="connsiteX48" fmla="*/ 467463 w 1605157"/>
                  <a:gd name="connsiteY48" fmla="*/ 208851 h 2857995"/>
                  <a:gd name="connsiteX49" fmla="*/ 694040 w 1605157"/>
                  <a:gd name="connsiteY49" fmla="*/ 168391 h 2857995"/>
                  <a:gd name="connsiteX50" fmla="*/ 1033906 w 1605157"/>
                  <a:gd name="connsiteY50" fmla="*/ 1187988 h 2857995"/>
                  <a:gd name="connsiteX51" fmla="*/ 734500 w 1605157"/>
                  <a:gd name="connsiteY51" fmla="*/ 136023 h 2857995"/>
                  <a:gd name="connsiteX52" fmla="*/ 865671 w 1605157"/>
                  <a:gd name="connsiteY52" fmla="*/ 1466 h 2857995"/>
                  <a:gd name="connsiteX53" fmla="*/ 897495 w 1605157"/>
                  <a:gd name="connsiteY53" fmla="*/ 476 h 2857995"/>
                  <a:gd name="connsiteX0" fmla="*/ 516014 w 1561863"/>
                  <a:gd name="connsiteY0" fmla="*/ 1634537 h 2859987"/>
                  <a:gd name="connsiteX1" fmla="*/ 621140 w 1561863"/>
                  <a:gd name="connsiteY1" fmla="*/ 1766214 h 2859987"/>
                  <a:gd name="connsiteX2" fmla="*/ 678385 w 1561863"/>
                  <a:gd name="connsiteY2" fmla="*/ 1651528 h 2859987"/>
                  <a:gd name="connsiteX3" fmla="*/ 516014 w 1561863"/>
                  <a:gd name="connsiteY3" fmla="*/ 1634537 h 2859987"/>
                  <a:gd name="connsiteX4" fmla="*/ 450785 w 1561863"/>
                  <a:gd name="connsiteY4" fmla="*/ 1604214 h 2859987"/>
                  <a:gd name="connsiteX5" fmla="*/ 712949 w 1561863"/>
                  <a:gd name="connsiteY5" fmla="*/ 1652000 h 2859987"/>
                  <a:gd name="connsiteX6" fmla="*/ 450785 w 1561863"/>
                  <a:gd name="connsiteY6" fmla="*/ 1604214 h 2859987"/>
                  <a:gd name="connsiteX7" fmla="*/ 299841 w 1561863"/>
                  <a:gd name="connsiteY7" fmla="*/ 1591240 h 2859987"/>
                  <a:gd name="connsiteX8" fmla="*/ 134796 w 1561863"/>
                  <a:gd name="connsiteY8" fmla="*/ 1638430 h 2859987"/>
                  <a:gd name="connsiteX9" fmla="*/ 261729 w 1561863"/>
                  <a:gd name="connsiteY9" fmla="*/ 1742908 h 2859987"/>
                  <a:gd name="connsiteX10" fmla="*/ 299841 w 1561863"/>
                  <a:gd name="connsiteY10" fmla="*/ 1591240 h 2859987"/>
                  <a:gd name="connsiteX11" fmla="*/ 366907 w 1561863"/>
                  <a:gd name="connsiteY11" fmla="*/ 1588648 h 2859987"/>
                  <a:gd name="connsiteX12" fmla="*/ 88794 w 1561863"/>
                  <a:gd name="connsiteY12" fmla="*/ 1639213 h 2859987"/>
                  <a:gd name="connsiteX13" fmla="*/ 366907 w 1561863"/>
                  <a:gd name="connsiteY13" fmla="*/ 1588648 h 2859987"/>
                  <a:gd name="connsiteX14" fmla="*/ 322712 w 1561863"/>
                  <a:gd name="connsiteY14" fmla="*/ 1322021 h 2859987"/>
                  <a:gd name="connsiteX15" fmla="*/ 460683 w 1561863"/>
                  <a:gd name="connsiteY15" fmla="*/ 1347722 h 2859987"/>
                  <a:gd name="connsiteX16" fmla="*/ 395756 w 1561863"/>
                  <a:gd name="connsiteY16" fmla="*/ 1512747 h 2859987"/>
                  <a:gd name="connsiteX17" fmla="*/ 217204 w 1561863"/>
                  <a:gd name="connsiteY17" fmla="*/ 1336900 h 2859987"/>
                  <a:gd name="connsiteX18" fmla="*/ 322712 w 1561863"/>
                  <a:gd name="connsiteY18" fmla="*/ 1322021 h 2859987"/>
                  <a:gd name="connsiteX19" fmla="*/ 254166 w 1561863"/>
                  <a:gd name="connsiteY19" fmla="*/ 1296857 h 2859987"/>
                  <a:gd name="connsiteX20" fmla="*/ 174016 w 1561863"/>
                  <a:gd name="connsiteY20" fmla="*/ 1335456 h 2859987"/>
                  <a:gd name="connsiteX21" fmla="*/ 407741 w 1561863"/>
                  <a:gd name="connsiteY21" fmla="*/ 1548679 h 2859987"/>
                  <a:gd name="connsiteX22" fmla="*/ 719375 w 1561863"/>
                  <a:gd name="connsiteY22" fmla="*/ 1614286 h 2859987"/>
                  <a:gd name="connsiteX23" fmla="*/ 756279 w 1561863"/>
                  <a:gd name="connsiteY23" fmla="*/ 1569181 h 2859987"/>
                  <a:gd name="connsiteX24" fmla="*/ 727576 w 1561863"/>
                  <a:gd name="connsiteY24" fmla="*/ 1634788 h 2859987"/>
                  <a:gd name="connsiteX25" fmla="*/ 1039210 w 1561863"/>
                  <a:gd name="connsiteY25" fmla="*/ 1848012 h 2859987"/>
                  <a:gd name="connsiteX26" fmla="*/ 791494 w 1561863"/>
                  <a:gd name="connsiteY26" fmla="*/ 1668796 h 2859987"/>
                  <a:gd name="connsiteX27" fmla="*/ 782617 w 1561863"/>
                  <a:gd name="connsiteY27" fmla="*/ 1528979 h 2859987"/>
                  <a:gd name="connsiteX28" fmla="*/ 682519 w 1561863"/>
                  <a:gd name="connsiteY28" fmla="*/ 1588495 h 2859987"/>
                  <a:gd name="connsiteX29" fmla="*/ 444451 w 1561863"/>
                  <a:gd name="connsiteY29" fmla="*/ 1534389 h 2859987"/>
                  <a:gd name="connsiteX30" fmla="*/ 517495 w 1561863"/>
                  <a:gd name="connsiteY30" fmla="*/ 1355838 h 2859987"/>
                  <a:gd name="connsiteX31" fmla="*/ 1080203 w 1561863"/>
                  <a:gd name="connsiteY31" fmla="*/ 1385596 h 2859987"/>
                  <a:gd name="connsiteX32" fmla="*/ 1346744 w 1561863"/>
                  <a:gd name="connsiteY32" fmla="*/ 1683994 h 2859987"/>
                  <a:gd name="connsiteX33" fmla="*/ 1100717 w 1561863"/>
                  <a:gd name="connsiteY33" fmla="*/ 1351858 h 2859987"/>
                  <a:gd name="connsiteX34" fmla="*/ 473348 w 1561863"/>
                  <a:gd name="connsiteY34" fmla="*/ 1314954 h 2859987"/>
                  <a:gd name="connsiteX35" fmla="*/ 254166 w 1561863"/>
                  <a:gd name="connsiteY35" fmla="*/ 1296857 h 2859987"/>
                  <a:gd name="connsiteX36" fmla="*/ 854201 w 1561863"/>
                  <a:gd name="connsiteY36" fmla="*/ 476 h 2859987"/>
                  <a:gd name="connsiteX37" fmla="*/ 925875 w 1561863"/>
                  <a:gd name="connsiteY37" fmla="*/ 47011 h 2859987"/>
                  <a:gd name="connsiteX38" fmla="*/ 1468042 w 1561863"/>
                  <a:gd name="connsiteY38" fmla="*/ 1325552 h 2859987"/>
                  <a:gd name="connsiteX39" fmla="*/ 1468042 w 1561863"/>
                  <a:gd name="connsiteY39" fmla="*/ 2676922 h 2859987"/>
                  <a:gd name="connsiteX40" fmla="*/ 534200 w 1561863"/>
                  <a:gd name="connsiteY40" fmla="*/ 2757843 h 2859987"/>
                  <a:gd name="connsiteX41" fmla="*/ 69640 w 1561863"/>
                  <a:gd name="connsiteY41" fmla="*/ 1843007 h 2859987"/>
                  <a:gd name="connsiteX42" fmla="*/ 14890 w 1561863"/>
                  <a:gd name="connsiteY42" fmla="*/ 1282446 h 2859987"/>
                  <a:gd name="connsiteX43" fmla="*/ 197592 w 1561863"/>
                  <a:gd name="connsiteY43" fmla="*/ 1107067 h 2859987"/>
                  <a:gd name="connsiteX44" fmla="*/ 294697 w 1561863"/>
                  <a:gd name="connsiteY44" fmla="*/ 1268908 h 2859987"/>
                  <a:gd name="connsiteX45" fmla="*/ 246144 w 1561863"/>
                  <a:gd name="connsiteY45" fmla="*/ 1082791 h 2859987"/>
                  <a:gd name="connsiteX46" fmla="*/ 521274 w 1561863"/>
                  <a:gd name="connsiteY46" fmla="*/ 953319 h 2859987"/>
                  <a:gd name="connsiteX47" fmla="*/ 658838 w 1561863"/>
                  <a:gd name="connsiteY47" fmla="*/ 1220356 h 2859987"/>
                  <a:gd name="connsiteX48" fmla="*/ 424169 w 1561863"/>
                  <a:gd name="connsiteY48" fmla="*/ 208851 h 2859987"/>
                  <a:gd name="connsiteX49" fmla="*/ 650746 w 1561863"/>
                  <a:gd name="connsiteY49" fmla="*/ 168391 h 2859987"/>
                  <a:gd name="connsiteX50" fmla="*/ 990612 w 1561863"/>
                  <a:gd name="connsiteY50" fmla="*/ 1187988 h 2859987"/>
                  <a:gd name="connsiteX51" fmla="*/ 691206 w 1561863"/>
                  <a:gd name="connsiteY51" fmla="*/ 136023 h 2859987"/>
                  <a:gd name="connsiteX52" fmla="*/ 822377 w 1561863"/>
                  <a:gd name="connsiteY52" fmla="*/ 1466 h 2859987"/>
                  <a:gd name="connsiteX53" fmla="*/ 854201 w 1561863"/>
                  <a:gd name="connsiteY53" fmla="*/ 476 h 2859987"/>
                  <a:gd name="connsiteX0" fmla="*/ 524338 w 1570187"/>
                  <a:gd name="connsiteY0" fmla="*/ 1634537 h 2859987"/>
                  <a:gd name="connsiteX1" fmla="*/ 629464 w 1570187"/>
                  <a:gd name="connsiteY1" fmla="*/ 1766214 h 2859987"/>
                  <a:gd name="connsiteX2" fmla="*/ 686709 w 1570187"/>
                  <a:gd name="connsiteY2" fmla="*/ 1651528 h 2859987"/>
                  <a:gd name="connsiteX3" fmla="*/ 524338 w 1570187"/>
                  <a:gd name="connsiteY3" fmla="*/ 1634537 h 2859987"/>
                  <a:gd name="connsiteX4" fmla="*/ 459109 w 1570187"/>
                  <a:gd name="connsiteY4" fmla="*/ 1604214 h 2859987"/>
                  <a:gd name="connsiteX5" fmla="*/ 721273 w 1570187"/>
                  <a:gd name="connsiteY5" fmla="*/ 1652000 h 2859987"/>
                  <a:gd name="connsiteX6" fmla="*/ 459109 w 1570187"/>
                  <a:gd name="connsiteY6" fmla="*/ 1604214 h 2859987"/>
                  <a:gd name="connsiteX7" fmla="*/ 308165 w 1570187"/>
                  <a:gd name="connsiteY7" fmla="*/ 1591240 h 2859987"/>
                  <a:gd name="connsiteX8" fmla="*/ 143120 w 1570187"/>
                  <a:gd name="connsiteY8" fmla="*/ 1638430 h 2859987"/>
                  <a:gd name="connsiteX9" fmla="*/ 270053 w 1570187"/>
                  <a:gd name="connsiteY9" fmla="*/ 1742908 h 2859987"/>
                  <a:gd name="connsiteX10" fmla="*/ 308165 w 1570187"/>
                  <a:gd name="connsiteY10" fmla="*/ 1591240 h 2859987"/>
                  <a:gd name="connsiteX11" fmla="*/ 375231 w 1570187"/>
                  <a:gd name="connsiteY11" fmla="*/ 1588648 h 2859987"/>
                  <a:gd name="connsiteX12" fmla="*/ 97118 w 1570187"/>
                  <a:gd name="connsiteY12" fmla="*/ 1639213 h 2859987"/>
                  <a:gd name="connsiteX13" fmla="*/ 375231 w 1570187"/>
                  <a:gd name="connsiteY13" fmla="*/ 1588648 h 2859987"/>
                  <a:gd name="connsiteX14" fmla="*/ 331036 w 1570187"/>
                  <a:gd name="connsiteY14" fmla="*/ 1322021 h 2859987"/>
                  <a:gd name="connsiteX15" fmla="*/ 469007 w 1570187"/>
                  <a:gd name="connsiteY15" fmla="*/ 1347722 h 2859987"/>
                  <a:gd name="connsiteX16" fmla="*/ 404080 w 1570187"/>
                  <a:gd name="connsiteY16" fmla="*/ 1512747 h 2859987"/>
                  <a:gd name="connsiteX17" fmla="*/ 225528 w 1570187"/>
                  <a:gd name="connsiteY17" fmla="*/ 1336900 h 2859987"/>
                  <a:gd name="connsiteX18" fmla="*/ 331036 w 1570187"/>
                  <a:gd name="connsiteY18" fmla="*/ 1322021 h 2859987"/>
                  <a:gd name="connsiteX19" fmla="*/ 262490 w 1570187"/>
                  <a:gd name="connsiteY19" fmla="*/ 1296857 h 2859987"/>
                  <a:gd name="connsiteX20" fmla="*/ 182340 w 1570187"/>
                  <a:gd name="connsiteY20" fmla="*/ 1335456 h 2859987"/>
                  <a:gd name="connsiteX21" fmla="*/ 416065 w 1570187"/>
                  <a:gd name="connsiteY21" fmla="*/ 1548679 h 2859987"/>
                  <a:gd name="connsiteX22" fmla="*/ 727699 w 1570187"/>
                  <a:gd name="connsiteY22" fmla="*/ 1614286 h 2859987"/>
                  <a:gd name="connsiteX23" fmla="*/ 764603 w 1570187"/>
                  <a:gd name="connsiteY23" fmla="*/ 1569181 h 2859987"/>
                  <a:gd name="connsiteX24" fmla="*/ 735900 w 1570187"/>
                  <a:gd name="connsiteY24" fmla="*/ 1634788 h 2859987"/>
                  <a:gd name="connsiteX25" fmla="*/ 1047534 w 1570187"/>
                  <a:gd name="connsiteY25" fmla="*/ 1848012 h 2859987"/>
                  <a:gd name="connsiteX26" fmla="*/ 799818 w 1570187"/>
                  <a:gd name="connsiteY26" fmla="*/ 1668796 h 2859987"/>
                  <a:gd name="connsiteX27" fmla="*/ 790941 w 1570187"/>
                  <a:gd name="connsiteY27" fmla="*/ 1528979 h 2859987"/>
                  <a:gd name="connsiteX28" fmla="*/ 690843 w 1570187"/>
                  <a:gd name="connsiteY28" fmla="*/ 1588495 h 2859987"/>
                  <a:gd name="connsiteX29" fmla="*/ 452775 w 1570187"/>
                  <a:gd name="connsiteY29" fmla="*/ 1534389 h 2859987"/>
                  <a:gd name="connsiteX30" fmla="*/ 525819 w 1570187"/>
                  <a:gd name="connsiteY30" fmla="*/ 1355838 h 2859987"/>
                  <a:gd name="connsiteX31" fmla="*/ 1088527 w 1570187"/>
                  <a:gd name="connsiteY31" fmla="*/ 1385596 h 2859987"/>
                  <a:gd name="connsiteX32" fmla="*/ 1355068 w 1570187"/>
                  <a:gd name="connsiteY32" fmla="*/ 1683994 h 2859987"/>
                  <a:gd name="connsiteX33" fmla="*/ 1109041 w 1570187"/>
                  <a:gd name="connsiteY33" fmla="*/ 1351858 h 2859987"/>
                  <a:gd name="connsiteX34" fmla="*/ 481672 w 1570187"/>
                  <a:gd name="connsiteY34" fmla="*/ 1314954 h 2859987"/>
                  <a:gd name="connsiteX35" fmla="*/ 262490 w 1570187"/>
                  <a:gd name="connsiteY35" fmla="*/ 1296857 h 2859987"/>
                  <a:gd name="connsiteX36" fmla="*/ 862525 w 1570187"/>
                  <a:gd name="connsiteY36" fmla="*/ 476 h 2859987"/>
                  <a:gd name="connsiteX37" fmla="*/ 934199 w 1570187"/>
                  <a:gd name="connsiteY37" fmla="*/ 47011 h 2859987"/>
                  <a:gd name="connsiteX38" fmla="*/ 1476366 w 1570187"/>
                  <a:gd name="connsiteY38" fmla="*/ 1325552 h 2859987"/>
                  <a:gd name="connsiteX39" fmla="*/ 1476366 w 1570187"/>
                  <a:gd name="connsiteY39" fmla="*/ 2676922 h 2859987"/>
                  <a:gd name="connsiteX40" fmla="*/ 542524 w 1570187"/>
                  <a:gd name="connsiteY40" fmla="*/ 2757843 h 2859987"/>
                  <a:gd name="connsiteX41" fmla="*/ 60151 w 1570187"/>
                  <a:gd name="connsiteY41" fmla="*/ 1843007 h 2859987"/>
                  <a:gd name="connsiteX42" fmla="*/ 23214 w 1570187"/>
                  <a:gd name="connsiteY42" fmla="*/ 1282446 h 2859987"/>
                  <a:gd name="connsiteX43" fmla="*/ 205916 w 1570187"/>
                  <a:gd name="connsiteY43" fmla="*/ 1107067 h 2859987"/>
                  <a:gd name="connsiteX44" fmla="*/ 303021 w 1570187"/>
                  <a:gd name="connsiteY44" fmla="*/ 1268908 h 2859987"/>
                  <a:gd name="connsiteX45" fmla="*/ 254468 w 1570187"/>
                  <a:gd name="connsiteY45" fmla="*/ 1082791 h 2859987"/>
                  <a:gd name="connsiteX46" fmla="*/ 529598 w 1570187"/>
                  <a:gd name="connsiteY46" fmla="*/ 953319 h 2859987"/>
                  <a:gd name="connsiteX47" fmla="*/ 667162 w 1570187"/>
                  <a:gd name="connsiteY47" fmla="*/ 1220356 h 2859987"/>
                  <a:gd name="connsiteX48" fmla="*/ 432493 w 1570187"/>
                  <a:gd name="connsiteY48" fmla="*/ 208851 h 2859987"/>
                  <a:gd name="connsiteX49" fmla="*/ 659070 w 1570187"/>
                  <a:gd name="connsiteY49" fmla="*/ 168391 h 2859987"/>
                  <a:gd name="connsiteX50" fmla="*/ 998936 w 1570187"/>
                  <a:gd name="connsiteY50" fmla="*/ 1187988 h 2859987"/>
                  <a:gd name="connsiteX51" fmla="*/ 699530 w 1570187"/>
                  <a:gd name="connsiteY51" fmla="*/ 136023 h 2859987"/>
                  <a:gd name="connsiteX52" fmla="*/ 830701 w 1570187"/>
                  <a:gd name="connsiteY52" fmla="*/ 1466 h 2859987"/>
                  <a:gd name="connsiteX53" fmla="*/ 862525 w 1570187"/>
                  <a:gd name="connsiteY53" fmla="*/ 476 h 2859987"/>
                  <a:gd name="connsiteX0" fmla="*/ 524338 w 1570187"/>
                  <a:gd name="connsiteY0" fmla="*/ 1634537 h 2859987"/>
                  <a:gd name="connsiteX1" fmla="*/ 629464 w 1570187"/>
                  <a:gd name="connsiteY1" fmla="*/ 1766214 h 2859987"/>
                  <a:gd name="connsiteX2" fmla="*/ 686709 w 1570187"/>
                  <a:gd name="connsiteY2" fmla="*/ 1651528 h 2859987"/>
                  <a:gd name="connsiteX3" fmla="*/ 524338 w 1570187"/>
                  <a:gd name="connsiteY3" fmla="*/ 1634537 h 2859987"/>
                  <a:gd name="connsiteX4" fmla="*/ 459109 w 1570187"/>
                  <a:gd name="connsiteY4" fmla="*/ 1604214 h 2859987"/>
                  <a:gd name="connsiteX5" fmla="*/ 721273 w 1570187"/>
                  <a:gd name="connsiteY5" fmla="*/ 1652000 h 2859987"/>
                  <a:gd name="connsiteX6" fmla="*/ 459109 w 1570187"/>
                  <a:gd name="connsiteY6" fmla="*/ 1604214 h 2859987"/>
                  <a:gd name="connsiteX7" fmla="*/ 308165 w 1570187"/>
                  <a:gd name="connsiteY7" fmla="*/ 1591240 h 2859987"/>
                  <a:gd name="connsiteX8" fmla="*/ 143120 w 1570187"/>
                  <a:gd name="connsiteY8" fmla="*/ 1638430 h 2859987"/>
                  <a:gd name="connsiteX9" fmla="*/ 270053 w 1570187"/>
                  <a:gd name="connsiteY9" fmla="*/ 1742908 h 2859987"/>
                  <a:gd name="connsiteX10" fmla="*/ 308165 w 1570187"/>
                  <a:gd name="connsiteY10" fmla="*/ 1591240 h 2859987"/>
                  <a:gd name="connsiteX11" fmla="*/ 375231 w 1570187"/>
                  <a:gd name="connsiteY11" fmla="*/ 1588648 h 2859987"/>
                  <a:gd name="connsiteX12" fmla="*/ 97118 w 1570187"/>
                  <a:gd name="connsiteY12" fmla="*/ 1639213 h 2859987"/>
                  <a:gd name="connsiteX13" fmla="*/ 375231 w 1570187"/>
                  <a:gd name="connsiteY13" fmla="*/ 1588648 h 2859987"/>
                  <a:gd name="connsiteX14" fmla="*/ 331036 w 1570187"/>
                  <a:gd name="connsiteY14" fmla="*/ 1322021 h 2859987"/>
                  <a:gd name="connsiteX15" fmla="*/ 469007 w 1570187"/>
                  <a:gd name="connsiteY15" fmla="*/ 1347722 h 2859987"/>
                  <a:gd name="connsiteX16" fmla="*/ 404080 w 1570187"/>
                  <a:gd name="connsiteY16" fmla="*/ 1512747 h 2859987"/>
                  <a:gd name="connsiteX17" fmla="*/ 225528 w 1570187"/>
                  <a:gd name="connsiteY17" fmla="*/ 1336900 h 2859987"/>
                  <a:gd name="connsiteX18" fmla="*/ 331036 w 1570187"/>
                  <a:gd name="connsiteY18" fmla="*/ 1322021 h 2859987"/>
                  <a:gd name="connsiteX19" fmla="*/ 262490 w 1570187"/>
                  <a:gd name="connsiteY19" fmla="*/ 1296857 h 2859987"/>
                  <a:gd name="connsiteX20" fmla="*/ 182340 w 1570187"/>
                  <a:gd name="connsiteY20" fmla="*/ 1335456 h 2859987"/>
                  <a:gd name="connsiteX21" fmla="*/ 416065 w 1570187"/>
                  <a:gd name="connsiteY21" fmla="*/ 1548679 h 2859987"/>
                  <a:gd name="connsiteX22" fmla="*/ 727699 w 1570187"/>
                  <a:gd name="connsiteY22" fmla="*/ 1614286 h 2859987"/>
                  <a:gd name="connsiteX23" fmla="*/ 764603 w 1570187"/>
                  <a:gd name="connsiteY23" fmla="*/ 1569181 h 2859987"/>
                  <a:gd name="connsiteX24" fmla="*/ 735900 w 1570187"/>
                  <a:gd name="connsiteY24" fmla="*/ 1634788 h 2859987"/>
                  <a:gd name="connsiteX25" fmla="*/ 1047534 w 1570187"/>
                  <a:gd name="connsiteY25" fmla="*/ 1848012 h 2859987"/>
                  <a:gd name="connsiteX26" fmla="*/ 799818 w 1570187"/>
                  <a:gd name="connsiteY26" fmla="*/ 1668796 h 2859987"/>
                  <a:gd name="connsiteX27" fmla="*/ 790941 w 1570187"/>
                  <a:gd name="connsiteY27" fmla="*/ 1528979 h 2859987"/>
                  <a:gd name="connsiteX28" fmla="*/ 690843 w 1570187"/>
                  <a:gd name="connsiteY28" fmla="*/ 1588495 h 2859987"/>
                  <a:gd name="connsiteX29" fmla="*/ 452775 w 1570187"/>
                  <a:gd name="connsiteY29" fmla="*/ 1534389 h 2859987"/>
                  <a:gd name="connsiteX30" fmla="*/ 525819 w 1570187"/>
                  <a:gd name="connsiteY30" fmla="*/ 1355838 h 2859987"/>
                  <a:gd name="connsiteX31" fmla="*/ 1088527 w 1570187"/>
                  <a:gd name="connsiteY31" fmla="*/ 1385596 h 2859987"/>
                  <a:gd name="connsiteX32" fmla="*/ 1355068 w 1570187"/>
                  <a:gd name="connsiteY32" fmla="*/ 1683994 h 2859987"/>
                  <a:gd name="connsiteX33" fmla="*/ 1109041 w 1570187"/>
                  <a:gd name="connsiteY33" fmla="*/ 1351858 h 2859987"/>
                  <a:gd name="connsiteX34" fmla="*/ 481672 w 1570187"/>
                  <a:gd name="connsiteY34" fmla="*/ 1314954 h 2859987"/>
                  <a:gd name="connsiteX35" fmla="*/ 262490 w 1570187"/>
                  <a:gd name="connsiteY35" fmla="*/ 1296857 h 2859987"/>
                  <a:gd name="connsiteX36" fmla="*/ 862525 w 1570187"/>
                  <a:gd name="connsiteY36" fmla="*/ 476 h 2859987"/>
                  <a:gd name="connsiteX37" fmla="*/ 934199 w 1570187"/>
                  <a:gd name="connsiteY37" fmla="*/ 47011 h 2859987"/>
                  <a:gd name="connsiteX38" fmla="*/ 1476366 w 1570187"/>
                  <a:gd name="connsiteY38" fmla="*/ 1325552 h 2859987"/>
                  <a:gd name="connsiteX39" fmla="*/ 1476366 w 1570187"/>
                  <a:gd name="connsiteY39" fmla="*/ 2676922 h 2859987"/>
                  <a:gd name="connsiteX40" fmla="*/ 542524 w 1570187"/>
                  <a:gd name="connsiteY40" fmla="*/ 2757843 h 2859987"/>
                  <a:gd name="connsiteX41" fmla="*/ 60151 w 1570187"/>
                  <a:gd name="connsiteY41" fmla="*/ 1843007 h 2859987"/>
                  <a:gd name="connsiteX42" fmla="*/ 23214 w 1570187"/>
                  <a:gd name="connsiteY42" fmla="*/ 1282446 h 2859987"/>
                  <a:gd name="connsiteX43" fmla="*/ 205916 w 1570187"/>
                  <a:gd name="connsiteY43" fmla="*/ 1107067 h 2859987"/>
                  <a:gd name="connsiteX44" fmla="*/ 303021 w 1570187"/>
                  <a:gd name="connsiteY44" fmla="*/ 1268908 h 2859987"/>
                  <a:gd name="connsiteX45" fmla="*/ 254468 w 1570187"/>
                  <a:gd name="connsiteY45" fmla="*/ 1082791 h 2859987"/>
                  <a:gd name="connsiteX46" fmla="*/ 529598 w 1570187"/>
                  <a:gd name="connsiteY46" fmla="*/ 953319 h 2859987"/>
                  <a:gd name="connsiteX47" fmla="*/ 667162 w 1570187"/>
                  <a:gd name="connsiteY47" fmla="*/ 1220356 h 2859987"/>
                  <a:gd name="connsiteX48" fmla="*/ 432493 w 1570187"/>
                  <a:gd name="connsiteY48" fmla="*/ 208851 h 2859987"/>
                  <a:gd name="connsiteX49" fmla="*/ 659070 w 1570187"/>
                  <a:gd name="connsiteY49" fmla="*/ 168391 h 2859987"/>
                  <a:gd name="connsiteX50" fmla="*/ 998936 w 1570187"/>
                  <a:gd name="connsiteY50" fmla="*/ 1187988 h 2859987"/>
                  <a:gd name="connsiteX51" fmla="*/ 699530 w 1570187"/>
                  <a:gd name="connsiteY51" fmla="*/ 136023 h 2859987"/>
                  <a:gd name="connsiteX52" fmla="*/ 830701 w 1570187"/>
                  <a:gd name="connsiteY52" fmla="*/ 1466 h 2859987"/>
                  <a:gd name="connsiteX53" fmla="*/ 862525 w 1570187"/>
                  <a:gd name="connsiteY53" fmla="*/ 476 h 2859987"/>
                  <a:gd name="connsiteX0" fmla="*/ 511497 w 1557346"/>
                  <a:gd name="connsiteY0" fmla="*/ 1634537 h 2859987"/>
                  <a:gd name="connsiteX1" fmla="*/ 616623 w 1557346"/>
                  <a:gd name="connsiteY1" fmla="*/ 1766214 h 2859987"/>
                  <a:gd name="connsiteX2" fmla="*/ 673868 w 1557346"/>
                  <a:gd name="connsiteY2" fmla="*/ 1651528 h 2859987"/>
                  <a:gd name="connsiteX3" fmla="*/ 511497 w 1557346"/>
                  <a:gd name="connsiteY3" fmla="*/ 1634537 h 2859987"/>
                  <a:gd name="connsiteX4" fmla="*/ 446268 w 1557346"/>
                  <a:gd name="connsiteY4" fmla="*/ 1604214 h 2859987"/>
                  <a:gd name="connsiteX5" fmla="*/ 708432 w 1557346"/>
                  <a:gd name="connsiteY5" fmla="*/ 1652000 h 2859987"/>
                  <a:gd name="connsiteX6" fmla="*/ 446268 w 1557346"/>
                  <a:gd name="connsiteY6" fmla="*/ 1604214 h 2859987"/>
                  <a:gd name="connsiteX7" fmla="*/ 295324 w 1557346"/>
                  <a:gd name="connsiteY7" fmla="*/ 1591240 h 2859987"/>
                  <a:gd name="connsiteX8" fmla="*/ 130279 w 1557346"/>
                  <a:gd name="connsiteY8" fmla="*/ 1638430 h 2859987"/>
                  <a:gd name="connsiteX9" fmla="*/ 257212 w 1557346"/>
                  <a:gd name="connsiteY9" fmla="*/ 1742908 h 2859987"/>
                  <a:gd name="connsiteX10" fmla="*/ 295324 w 1557346"/>
                  <a:gd name="connsiteY10" fmla="*/ 1591240 h 2859987"/>
                  <a:gd name="connsiteX11" fmla="*/ 362390 w 1557346"/>
                  <a:gd name="connsiteY11" fmla="*/ 1588648 h 2859987"/>
                  <a:gd name="connsiteX12" fmla="*/ 84277 w 1557346"/>
                  <a:gd name="connsiteY12" fmla="*/ 1639213 h 2859987"/>
                  <a:gd name="connsiteX13" fmla="*/ 362390 w 1557346"/>
                  <a:gd name="connsiteY13" fmla="*/ 1588648 h 2859987"/>
                  <a:gd name="connsiteX14" fmla="*/ 318195 w 1557346"/>
                  <a:gd name="connsiteY14" fmla="*/ 1322021 h 2859987"/>
                  <a:gd name="connsiteX15" fmla="*/ 456166 w 1557346"/>
                  <a:gd name="connsiteY15" fmla="*/ 1347722 h 2859987"/>
                  <a:gd name="connsiteX16" fmla="*/ 391239 w 1557346"/>
                  <a:gd name="connsiteY16" fmla="*/ 1512747 h 2859987"/>
                  <a:gd name="connsiteX17" fmla="*/ 212687 w 1557346"/>
                  <a:gd name="connsiteY17" fmla="*/ 1336900 h 2859987"/>
                  <a:gd name="connsiteX18" fmla="*/ 318195 w 1557346"/>
                  <a:gd name="connsiteY18" fmla="*/ 1322021 h 2859987"/>
                  <a:gd name="connsiteX19" fmla="*/ 249649 w 1557346"/>
                  <a:gd name="connsiteY19" fmla="*/ 1296857 h 2859987"/>
                  <a:gd name="connsiteX20" fmla="*/ 169499 w 1557346"/>
                  <a:gd name="connsiteY20" fmla="*/ 1335456 h 2859987"/>
                  <a:gd name="connsiteX21" fmla="*/ 403224 w 1557346"/>
                  <a:gd name="connsiteY21" fmla="*/ 1548679 h 2859987"/>
                  <a:gd name="connsiteX22" fmla="*/ 714858 w 1557346"/>
                  <a:gd name="connsiteY22" fmla="*/ 1614286 h 2859987"/>
                  <a:gd name="connsiteX23" fmla="*/ 751762 w 1557346"/>
                  <a:gd name="connsiteY23" fmla="*/ 1569181 h 2859987"/>
                  <a:gd name="connsiteX24" fmla="*/ 723059 w 1557346"/>
                  <a:gd name="connsiteY24" fmla="*/ 1634788 h 2859987"/>
                  <a:gd name="connsiteX25" fmla="*/ 1034693 w 1557346"/>
                  <a:gd name="connsiteY25" fmla="*/ 1848012 h 2859987"/>
                  <a:gd name="connsiteX26" fmla="*/ 786977 w 1557346"/>
                  <a:gd name="connsiteY26" fmla="*/ 1668796 h 2859987"/>
                  <a:gd name="connsiteX27" fmla="*/ 778100 w 1557346"/>
                  <a:gd name="connsiteY27" fmla="*/ 1528979 h 2859987"/>
                  <a:gd name="connsiteX28" fmla="*/ 678002 w 1557346"/>
                  <a:gd name="connsiteY28" fmla="*/ 1588495 h 2859987"/>
                  <a:gd name="connsiteX29" fmla="*/ 439934 w 1557346"/>
                  <a:gd name="connsiteY29" fmla="*/ 1534389 h 2859987"/>
                  <a:gd name="connsiteX30" fmla="*/ 512978 w 1557346"/>
                  <a:gd name="connsiteY30" fmla="*/ 1355838 h 2859987"/>
                  <a:gd name="connsiteX31" fmla="*/ 1075686 w 1557346"/>
                  <a:gd name="connsiteY31" fmla="*/ 1385596 h 2859987"/>
                  <a:gd name="connsiteX32" fmla="*/ 1342227 w 1557346"/>
                  <a:gd name="connsiteY32" fmla="*/ 1683994 h 2859987"/>
                  <a:gd name="connsiteX33" fmla="*/ 1096200 w 1557346"/>
                  <a:gd name="connsiteY33" fmla="*/ 1351858 h 2859987"/>
                  <a:gd name="connsiteX34" fmla="*/ 468831 w 1557346"/>
                  <a:gd name="connsiteY34" fmla="*/ 1314954 h 2859987"/>
                  <a:gd name="connsiteX35" fmla="*/ 249649 w 1557346"/>
                  <a:gd name="connsiteY35" fmla="*/ 1296857 h 2859987"/>
                  <a:gd name="connsiteX36" fmla="*/ 849684 w 1557346"/>
                  <a:gd name="connsiteY36" fmla="*/ 476 h 2859987"/>
                  <a:gd name="connsiteX37" fmla="*/ 921358 w 1557346"/>
                  <a:gd name="connsiteY37" fmla="*/ 47011 h 2859987"/>
                  <a:gd name="connsiteX38" fmla="*/ 1463525 w 1557346"/>
                  <a:gd name="connsiteY38" fmla="*/ 1325552 h 2859987"/>
                  <a:gd name="connsiteX39" fmla="*/ 1463525 w 1557346"/>
                  <a:gd name="connsiteY39" fmla="*/ 2676922 h 2859987"/>
                  <a:gd name="connsiteX40" fmla="*/ 529683 w 1557346"/>
                  <a:gd name="connsiteY40" fmla="*/ 2757843 h 2859987"/>
                  <a:gd name="connsiteX41" fmla="*/ 47310 w 1557346"/>
                  <a:gd name="connsiteY41" fmla="*/ 1843007 h 2859987"/>
                  <a:gd name="connsiteX42" fmla="*/ 10373 w 1557346"/>
                  <a:gd name="connsiteY42" fmla="*/ 1282446 h 2859987"/>
                  <a:gd name="connsiteX43" fmla="*/ 193075 w 1557346"/>
                  <a:gd name="connsiteY43" fmla="*/ 1107067 h 2859987"/>
                  <a:gd name="connsiteX44" fmla="*/ 290180 w 1557346"/>
                  <a:gd name="connsiteY44" fmla="*/ 1268908 h 2859987"/>
                  <a:gd name="connsiteX45" fmla="*/ 241627 w 1557346"/>
                  <a:gd name="connsiteY45" fmla="*/ 1082791 h 2859987"/>
                  <a:gd name="connsiteX46" fmla="*/ 516757 w 1557346"/>
                  <a:gd name="connsiteY46" fmla="*/ 953319 h 2859987"/>
                  <a:gd name="connsiteX47" fmla="*/ 654321 w 1557346"/>
                  <a:gd name="connsiteY47" fmla="*/ 1220356 h 2859987"/>
                  <a:gd name="connsiteX48" fmla="*/ 419652 w 1557346"/>
                  <a:gd name="connsiteY48" fmla="*/ 208851 h 2859987"/>
                  <a:gd name="connsiteX49" fmla="*/ 646229 w 1557346"/>
                  <a:gd name="connsiteY49" fmla="*/ 168391 h 2859987"/>
                  <a:gd name="connsiteX50" fmla="*/ 986095 w 1557346"/>
                  <a:gd name="connsiteY50" fmla="*/ 1187988 h 2859987"/>
                  <a:gd name="connsiteX51" fmla="*/ 686689 w 1557346"/>
                  <a:gd name="connsiteY51" fmla="*/ 136023 h 2859987"/>
                  <a:gd name="connsiteX52" fmla="*/ 817860 w 1557346"/>
                  <a:gd name="connsiteY52" fmla="*/ 1466 h 2859987"/>
                  <a:gd name="connsiteX53" fmla="*/ 849684 w 1557346"/>
                  <a:gd name="connsiteY53" fmla="*/ 476 h 2859987"/>
                  <a:gd name="connsiteX0" fmla="*/ 531517 w 1577366"/>
                  <a:gd name="connsiteY0" fmla="*/ 1634537 h 2859987"/>
                  <a:gd name="connsiteX1" fmla="*/ 636643 w 1577366"/>
                  <a:gd name="connsiteY1" fmla="*/ 1766214 h 2859987"/>
                  <a:gd name="connsiteX2" fmla="*/ 693888 w 1577366"/>
                  <a:gd name="connsiteY2" fmla="*/ 1651528 h 2859987"/>
                  <a:gd name="connsiteX3" fmla="*/ 531517 w 1577366"/>
                  <a:gd name="connsiteY3" fmla="*/ 1634537 h 2859987"/>
                  <a:gd name="connsiteX4" fmla="*/ 466288 w 1577366"/>
                  <a:gd name="connsiteY4" fmla="*/ 1604214 h 2859987"/>
                  <a:gd name="connsiteX5" fmla="*/ 728452 w 1577366"/>
                  <a:gd name="connsiteY5" fmla="*/ 1652000 h 2859987"/>
                  <a:gd name="connsiteX6" fmla="*/ 466288 w 1577366"/>
                  <a:gd name="connsiteY6" fmla="*/ 1604214 h 2859987"/>
                  <a:gd name="connsiteX7" fmla="*/ 315344 w 1577366"/>
                  <a:gd name="connsiteY7" fmla="*/ 1591240 h 2859987"/>
                  <a:gd name="connsiteX8" fmla="*/ 150299 w 1577366"/>
                  <a:gd name="connsiteY8" fmla="*/ 1638430 h 2859987"/>
                  <a:gd name="connsiteX9" fmla="*/ 277232 w 1577366"/>
                  <a:gd name="connsiteY9" fmla="*/ 1742908 h 2859987"/>
                  <a:gd name="connsiteX10" fmla="*/ 315344 w 1577366"/>
                  <a:gd name="connsiteY10" fmla="*/ 1591240 h 2859987"/>
                  <a:gd name="connsiteX11" fmla="*/ 382410 w 1577366"/>
                  <a:gd name="connsiteY11" fmla="*/ 1588648 h 2859987"/>
                  <a:gd name="connsiteX12" fmla="*/ 104297 w 1577366"/>
                  <a:gd name="connsiteY12" fmla="*/ 1639213 h 2859987"/>
                  <a:gd name="connsiteX13" fmla="*/ 382410 w 1577366"/>
                  <a:gd name="connsiteY13" fmla="*/ 1588648 h 2859987"/>
                  <a:gd name="connsiteX14" fmla="*/ 338215 w 1577366"/>
                  <a:gd name="connsiteY14" fmla="*/ 1322021 h 2859987"/>
                  <a:gd name="connsiteX15" fmla="*/ 476186 w 1577366"/>
                  <a:gd name="connsiteY15" fmla="*/ 1347722 h 2859987"/>
                  <a:gd name="connsiteX16" fmla="*/ 411259 w 1577366"/>
                  <a:gd name="connsiteY16" fmla="*/ 1512747 h 2859987"/>
                  <a:gd name="connsiteX17" fmla="*/ 232707 w 1577366"/>
                  <a:gd name="connsiteY17" fmla="*/ 1336900 h 2859987"/>
                  <a:gd name="connsiteX18" fmla="*/ 338215 w 1577366"/>
                  <a:gd name="connsiteY18" fmla="*/ 1322021 h 2859987"/>
                  <a:gd name="connsiteX19" fmla="*/ 269669 w 1577366"/>
                  <a:gd name="connsiteY19" fmla="*/ 1296857 h 2859987"/>
                  <a:gd name="connsiteX20" fmla="*/ 189519 w 1577366"/>
                  <a:gd name="connsiteY20" fmla="*/ 1335456 h 2859987"/>
                  <a:gd name="connsiteX21" fmla="*/ 423244 w 1577366"/>
                  <a:gd name="connsiteY21" fmla="*/ 1548679 h 2859987"/>
                  <a:gd name="connsiteX22" fmla="*/ 734878 w 1577366"/>
                  <a:gd name="connsiteY22" fmla="*/ 1614286 h 2859987"/>
                  <a:gd name="connsiteX23" fmla="*/ 771782 w 1577366"/>
                  <a:gd name="connsiteY23" fmla="*/ 1569181 h 2859987"/>
                  <a:gd name="connsiteX24" fmla="*/ 743079 w 1577366"/>
                  <a:gd name="connsiteY24" fmla="*/ 1634788 h 2859987"/>
                  <a:gd name="connsiteX25" fmla="*/ 1054713 w 1577366"/>
                  <a:gd name="connsiteY25" fmla="*/ 1848012 h 2859987"/>
                  <a:gd name="connsiteX26" fmla="*/ 806997 w 1577366"/>
                  <a:gd name="connsiteY26" fmla="*/ 1668796 h 2859987"/>
                  <a:gd name="connsiteX27" fmla="*/ 798120 w 1577366"/>
                  <a:gd name="connsiteY27" fmla="*/ 1528979 h 2859987"/>
                  <a:gd name="connsiteX28" fmla="*/ 698022 w 1577366"/>
                  <a:gd name="connsiteY28" fmla="*/ 1588495 h 2859987"/>
                  <a:gd name="connsiteX29" fmla="*/ 459954 w 1577366"/>
                  <a:gd name="connsiteY29" fmla="*/ 1534389 h 2859987"/>
                  <a:gd name="connsiteX30" fmla="*/ 532998 w 1577366"/>
                  <a:gd name="connsiteY30" fmla="*/ 1355838 h 2859987"/>
                  <a:gd name="connsiteX31" fmla="*/ 1095706 w 1577366"/>
                  <a:gd name="connsiteY31" fmla="*/ 1385596 h 2859987"/>
                  <a:gd name="connsiteX32" fmla="*/ 1362247 w 1577366"/>
                  <a:gd name="connsiteY32" fmla="*/ 1683994 h 2859987"/>
                  <a:gd name="connsiteX33" fmla="*/ 1116220 w 1577366"/>
                  <a:gd name="connsiteY33" fmla="*/ 1351858 h 2859987"/>
                  <a:gd name="connsiteX34" fmla="*/ 488851 w 1577366"/>
                  <a:gd name="connsiteY34" fmla="*/ 1314954 h 2859987"/>
                  <a:gd name="connsiteX35" fmla="*/ 269669 w 1577366"/>
                  <a:gd name="connsiteY35" fmla="*/ 1296857 h 2859987"/>
                  <a:gd name="connsiteX36" fmla="*/ 869704 w 1577366"/>
                  <a:gd name="connsiteY36" fmla="*/ 476 h 2859987"/>
                  <a:gd name="connsiteX37" fmla="*/ 941378 w 1577366"/>
                  <a:gd name="connsiteY37" fmla="*/ 47011 h 2859987"/>
                  <a:gd name="connsiteX38" fmla="*/ 1483545 w 1577366"/>
                  <a:gd name="connsiteY38" fmla="*/ 1325552 h 2859987"/>
                  <a:gd name="connsiteX39" fmla="*/ 1483545 w 1577366"/>
                  <a:gd name="connsiteY39" fmla="*/ 2676922 h 2859987"/>
                  <a:gd name="connsiteX40" fmla="*/ 549703 w 1577366"/>
                  <a:gd name="connsiteY40" fmla="*/ 2757843 h 2859987"/>
                  <a:gd name="connsiteX41" fmla="*/ 67330 w 1577366"/>
                  <a:gd name="connsiteY41" fmla="*/ 1843007 h 2859987"/>
                  <a:gd name="connsiteX42" fmla="*/ 705 w 1577366"/>
                  <a:gd name="connsiteY42" fmla="*/ 1306197 h 2859987"/>
                  <a:gd name="connsiteX43" fmla="*/ 213095 w 1577366"/>
                  <a:gd name="connsiteY43" fmla="*/ 1107067 h 2859987"/>
                  <a:gd name="connsiteX44" fmla="*/ 310200 w 1577366"/>
                  <a:gd name="connsiteY44" fmla="*/ 1268908 h 2859987"/>
                  <a:gd name="connsiteX45" fmla="*/ 261647 w 1577366"/>
                  <a:gd name="connsiteY45" fmla="*/ 1082791 h 2859987"/>
                  <a:gd name="connsiteX46" fmla="*/ 536777 w 1577366"/>
                  <a:gd name="connsiteY46" fmla="*/ 953319 h 2859987"/>
                  <a:gd name="connsiteX47" fmla="*/ 674341 w 1577366"/>
                  <a:gd name="connsiteY47" fmla="*/ 1220356 h 2859987"/>
                  <a:gd name="connsiteX48" fmla="*/ 439672 w 1577366"/>
                  <a:gd name="connsiteY48" fmla="*/ 208851 h 2859987"/>
                  <a:gd name="connsiteX49" fmla="*/ 666249 w 1577366"/>
                  <a:gd name="connsiteY49" fmla="*/ 168391 h 2859987"/>
                  <a:gd name="connsiteX50" fmla="*/ 1006115 w 1577366"/>
                  <a:gd name="connsiteY50" fmla="*/ 1187988 h 2859987"/>
                  <a:gd name="connsiteX51" fmla="*/ 706709 w 1577366"/>
                  <a:gd name="connsiteY51" fmla="*/ 136023 h 2859987"/>
                  <a:gd name="connsiteX52" fmla="*/ 837880 w 1577366"/>
                  <a:gd name="connsiteY52" fmla="*/ 1466 h 2859987"/>
                  <a:gd name="connsiteX53" fmla="*/ 869704 w 1577366"/>
                  <a:gd name="connsiteY53" fmla="*/ 476 h 2859987"/>
                  <a:gd name="connsiteX0" fmla="*/ 531517 w 1577366"/>
                  <a:gd name="connsiteY0" fmla="*/ 1634537 h 2859987"/>
                  <a:gd name="connsiteX1" fmla="*/ 636643 w 1577366"/>
                  <a:gd name="connsiteY1" fmla="*/ 1766214 h 2859987"/>
                  <a:gd name="connsiteX2" fmla="*/ 693888 w 1577366"/>
                  <a:gd name="connsiteY2" fmla="*/ 1651528 h 2859987"/>
                  <a:gd name="connsiteX3" fmla="*/ 531517 w 1577366"/>
                  <a:gd name="connsiteY3" fmla="*/ 1634537 h 2859987"/>
                  <a:gd name="connsiteX4" fmla="*/ 466288 w 1577366"/>
                  <a:gd name="connsiteY4" fmla="*/ 1604214 h 2859987"/>
                  <a:gd name="connsiteX5" fmla="*/ 728452 w 1577366"/>
                  <a:gd name="connsiteY5" fmla="*/ 1652000 h 2859987"/>
                  <a:gd name="connsiteX6" fmla="*/ 466288 w 1577366"/>
                  <a:gd name="connsiteY6" fmla="*/ 1604214 h 2859987"/>
                  <a:gd name="connsiteX7" fmla="*/ 315344 w 1577366"/>
                  <a:gd name="connsiteY7" fmla="*/ 1591240 h 2859987"/>
                  <a:gd name="connsiteX8" fmla="*/ 150299 w 1577366"/>
                  <a:gd name="connsiteY8" fmla="*/ 1638430 h 2859987"/>
                  <a:gd name="connsiteX9" fmla="*/ 277232 w 1577366"/>
                  <a:gd name="connsiteY9" fmla="*/ 1742908 h 2859987"/>
                  <a:gd name="connsiteX10" fmla="*/ 315344 w 1577366"/>
                  <a:gd name="connsiteY10" fmla="*/ 1591240 h 2859987"/>
                  <a:gd name="connsiteX11" fmla="*/ 382410 w 1577366"/>
                  <a:gd name="connsiteY11" fmla="*/ 1588648 h 2859987"/>
                  <a:gd name="connsiteX12" fmla="*/ 104297 w 1577366"/>
                  <a:gd name="connsiteY12" fmla="*/ 1639213 h 2859987"/>
                  <a:gd name="connsiteX13" fmla="*/ 382410 w 1577366"/>
                  <a:gd name="connsiteY13" fmla="*/ 1588648 h 2859987"/>
                  <a:gd name="connsiteX14" fmla="*/ 338215 w 1577366"/>
                  <a:gd name="connsiteY14" fmla="*/ 1322021 h 2859987"/>
                  <a:gd name="connsiteX15" fmla="*/ 476186 w 1577366"/>
                  <a:gd name="connsiteY15" fmla="*/ 1347722 h 2859987"/>
                  <a:gd name="connsiteX16" fmla="*/ 411259 w 1577366"/>
                  <a:gd name="connsiteY16" fmla="*/ 1512747 h 2859987"/>
                  <a:gd name="connsiteX17" fmla="*/ 232707 w 1577366"/>
                  <a:gd name="connsiteY17" fmla="*/ 1336900 h 2859987"/>
                  <a:gd name="connsiteX18" fmla="*/ 338215 w 1577366"/>
                  <a:gd name="connsiteY18" fmla="*/ 1322021 h 2859987"/>
                  <a:gd name="connsiteX19" fmla="*/ 269669 w 1577366"/>
                  <a:gd name="connsiteY19" fmla="*/ 1296857 h 2859987"/>
                  <a:gd name="connsiteX20" fmla="*/ 189519 w 1577366"/>
                  <a:gd name="connsiteY20" fmla="*/ 1335456 h 2859987"/>
                  <a:gd name="connsiteX21" fmla="*/ 423244 w 1577366"/>
                  <a:gd name="connsiteY21" fmla="*/ 1548679 h 2859987"/>
                  <a:gd name="connsiteX22" fmla="*/ 734878 w 1577366"/>
                  <a:gd name="connsiteY22" fmla="*/ 1614286 h 2859987"/>
                  <a:gd name="connsiteX23" fmla="*/ 771782 w 1577366"/>
                  <a:gd name="connsiteY23" fmla="*/ 1569181 h 2859987"/>
                  <a:gd name="connsiteX24" fmla="*/ 743079 w 1577366"/>
                  <a:gd name="connsiteY24" fmla="*/ 1634788 h 2859987"/>
                  <a:gd name="connsiteX25" fmla="*/ 1054713 w 1577366"/>
                  <a:gd name="connsiteY25" fmla="*/ 1848012 h 2859987"/>
                  <a:gd name="connsiteX26" fmla="*/ 806997 w 1577366"/>
                  <a:gd name="connsiteY26" fmla="*/ 1668796 h 2859987"/>
                  <a:gd name="connsiteX27" fmla="*/ 798120 w 1577366"/>
                  <a:gd name="connsiteY27" fmla="*/ 1528979 h 2859987"/>
                  <a:gd name="connsiteX28" fmla="*/ 698022 w 1577366"/>
                  <a:gd name="connsiteY28" fmla="*/ 1588495 h 2859987"/>
                  <a:gd name="connsiteX29" fmla="*/ 459954 w 1577366"/>
                  <a:gd name="connsiteY29" fmla="*/ 1534389 h 2859987"/>
                  <a:gd name="connsiteX30" fmla="*/ 532998 w 1577366"/>
                  <a:gd name="connsiteY30" fmla="*/ 1355838 h 2859987"/>
                  <a:gd name="connsiteX31" fmla="*/ 1095706 w 1577366"/>
                  <a:gd name="connsiteY31" fmla="*/ 1385596 h 2859987"/>
                  <a:gd name="connsiteX32" fmla="*/ 1362247 w 1577366"/>
                  <a:gd name="connsiteY32" fmla="*/ 1683994 h 2859987"/>
                  <a:gd name="connsiteX33" fmla="*/ 1116220 w 1577366"/>
                  <a:gd name="connsiteY33" fmla="*/ 1351858 h 2859987"/>
                  <a:gd name="connsiteX34" fmla="*/ 488851 w 1577366"/>
                  <a:gd name="connsiteY34" fmla="*/ 1314954 h 2859987"/>
                  <a:gd name="connsiteX35" fmla="*/ 269669 w 1577366"/>
                  <a:gd name="connsiteY35" fmla="*/ 1296857 h 2859987"/>
                  <a:gd name="connsiteX36" fmla="*/ 869704 w 1577366"/>
                  <a:gd name="connsiteY36" fmla="*/ 476 h 2859987"/>
                  <a:gd name="connsiteX37" fmla="*/ 941378 w 1577366"/>
                  <a:gd name="connsiteY37" fmla="*/ 47011 h 2859987"/>
                  <a:gd name="connsiteX38" fmla="*/ 1483545 w 1577366"/>
                  <a:gd name="connsiteY38" fmla="*/ 1325552 h 2859987"/>
                  <a:gd name="connsiteX39" fmla="*/ 1483545 w 1577366"/>
                  <a:gd name="connsiteY39" fmla="*/ 2676922 h 2859987"/>
                  <a:gd name="connsiteX40" fmla="*/ 549703 w 1577366"/>
                  <a:gd name="connsiteY40" fmla="*/ 2757843 h 2859987"/>
                  <a:gd name="connsiteX41" fmla="*/ 67330 w 1577366"/>
                  <a:gd name="connsiteY41" fmla="*/ 1843007 h 2859987"/>
                  <a:gd name="connsiteX42" fmla="*/ 705 w 1577366"/>
                  <a:gd name="connsiteY42" fmla="*/ 1306197 h 2859987"/>
                  <a:gd name="connsiteX43" fmla="*/ 213095 w 1577366"/>
                  <a:gd name="connsiteY43" fmla="*/ 1107067 h 2859987"/>
                  <a:gd name="connsiteX44" fmla="*/ 310200 w 1577366"/>
                  <a:gd name="connsiteY44" fmla="*/ 1268908 h 2859987"/>
                  <a:gd name="connsiteX45" fmla="*/ 261647 w 1577366"/>
                  <a:gd name="connsiteY45" fmla="*/ 1082791 h 2859987"/>
                  <a:gd name="connsiteX46" fmla="*/ 536777 w 1577366"/>
                  <a:gd name="connsiteY46" fmla="*/ 953319 h 2859987"/>
                  <a:gd name="connsiteX47" fmla="*/ 674341 w 1577366"/>
                  <a:gd name="connsiteY47" fmla="*/ 1220356 h 2859987"/>
                  <a:gd name="connsiteX48" fmla="*/ 439672 w 1577366"/>
                  <a:gd name="connsiteY48" fmla="*/ 208851 h 2859987"/>
                  <a:gd name="connsiteX49" fmla="*/ 666249 w 1577366"/>
                  <a:gd name="connsiteY49" fmla="*/ 168391 h 2859987"/>
                  <a:gd name="connsiteX50" fmla="*/ 1006115 w 1577366"/>
                  <a:gd name="connsiteY50" fmla="*/ 1187988 h 2859987"/>
                  <a:gd name="connsiteX51" fmla="*/ 706709 w 1577366"/>
                  <a:gd name="connsiteY51" fmla="*/ 136023 h 2859987"/>
                  <a:gd name="connsiteX52" fmla="*/ 837880 w 1577366"/>
                  <a:gd name="connsiteY52" fmla="*/ 1466 h 2859987"/>
                  <a:gd name="connsiteX53" fmla="*/ 869704 w 1577366"/>
                  <a:gd name="connsiteY53" fmla="*/ 476 h 2859987"/>
                  <a:gd name="connsiteX0" fmla="*/ 548349 w 1594198"/>
                  <a:gd name="connsiteY0" fmla="*/ 1634537 h 2859987"/>
                  <a:gd name="connsiteX1" fmla="*/ 653475 w 1594198"/>
                  <a:gd name="connsiteY1" fmla="*/ 1766214 h 2859987"/>
                  <a:gd name="connsiteX2" fmla="*/ 710720 w 1594198"/>
                  <a:gd name="connsiteY2" fmla="*/ 1651528 h 2859987"/>
                  <a:gd name="connsiteX3" fmla="*/ 548349 w 1594198"/>
                  <a:gd name="connsiteY3" fmla="*/ 1634537 h 2859987"/>
                  <a:gd name="connsiteX4" fmla="*/ 483120 w 1594198"/>
                  <a:gd name="connsiteY4" fmla="*/ 1604214 h 2859987"/>
                  <a:gd name="connsiteX5" fmla="*/ 745284 w 1594198"/>
                  <a:gd name="connsiteY5" fmla="*/ 1652000 h 2859987"/>
                  <a:gd name="connsiteX6" fmla="*/ 483120 w 1594198"/>
                  <a:gd name="connsiteY6" fmla="*/ 1604214 h 2859987"/>
                  <a:gd name="connsiteX7" fmla="*/ 332176 w 1594198"/>
                  <a:gd name="connsiteY7" fmla="*/ 1591240 h 2859987"/>
                  <a:gd name="connsiteX8" fmla="*/ 167131 w 1594198"/>
                  <a:gd name="connsiteY8" fmla="*/ 1638430 h 2859987"/>
                  <a:gd name="connsiteX9" fmla="*/ 294064 w 1594198"/>
                  <a:gd name="connsiteY9" fmla="*/ 1742908 h 2859987"/>
                  <a:gd name="connsiteX10" fmla="*/ 332176 w 1594198"/>
                  <a:gd name="connsiteY10" fmla="*/ 1591240 h 2859987"/>
                  <a:gd name="connsiteX11" fmla="*/ 399242 w 1594198"/>
                  <a:gd name="connsiteY11" fmla="*/ 1588648 h 2859987"/>
                  <a:gd name="connsiteX12" fmla="*/ 121129 w 1594198"/>
                  <a:gd name="connsiteY12" fmla="*/ 1639213 h 2859987"/>
                  <a:gd name="connsiteX13" fmla="*/ 399242 w 1594198"/>
                  <a:gd name="connsiteY13" fmla="*/ 1588648 h 2859987"/>
                  <a:gd name="connsiteX14" fmla="*/ 355047 w 1594198"/>
                  <a:gd name="connsiteY14" fmla="*/ 1322021 h 2859987"/>
                  <a:gd name="connsiteX15" fmla="*/ 493018 w 1594198"/>
                  <a:gd name="connsiteY15" fmla="*/ 1347722 h 2859987"/>
                  <a:gd name="connsiteX16" fmla="*/ 428091 w 1594198"/>
                  <a:gd name="connsiteY16" fmla="*/ 1512747 h 2859987"/>
                  <a:gd name="connsiteX17" fmla="*/ 249539 w 1594198"/>
                  <a:gd name="connsiteY17" fmla="*/ 1336900 h 2859987"/>
                  <a:gd name="connsiteX18" fmla="*/ 355047 w 1594198"/>
                  <a:gd name="connsiteY18" fmla="*/ 1322021 h 2859987"/>
                  <a:gd name="connsiteX19" fmla="*/ 286501 w 1594198"/>
                  <a:gd name="connsiteY19" fmla="*/ 1296857 h 2859987"/>
                  <a:gd name="connsiteX20" fmla="*/ 206351 w 1594198"/>
                  <a:gd name="connsiteY20" fmla="*/ 1335456 h 2859987"/>
                  <a:gd name="connsiteX21" fmla="*/ 440076 w 1594198"/>
                  <a:gd name="connsiteY21" fmla="*/ 1548679 h 2859987"/>
                  <a:gd name="connsiteX22" fmla="*/ 751710 w 1594198"/>
                  <a:gd name="connsiteY22" fmla="*/ 1614286 h 2859987"/>
                  <a:gd name="connsiteX23" fmla="*/ 788614 w 1594198"/>
                  <a:gd name="connsiteY23" fmla="*/ 1569181 h 2859987"/>
                  <a:gd name="connsiteX24" fmla="*/ 759911 w 1594198"/>
                  <a:gd name="connsiteY24" fmla="*/ 1634788 h 2859987"/>
                  <a:gd name="connsiteX25" fmla="*/ 1071545 w 1594198"/>
                  <a:gd name="connsiteY25" fmla="*/ 1848012 h 2859987"/>
                  <a:gd name="connsiteX26" fmla="*/ 823829 w 1594198"/>
                  <a:gd name="connsiteY26" fmla="*/ 1668796 h 2859987"/>
                  <a:gd name="connsiteX27" fmla="*/ 814952 w 1594198"/>
                  <a:gd name="connsiteY27" fmla="*/ 1528979 h 2859987"/>
                  <a:gd name="connsiteX28" fmla="*/ 714854 w 1594198"/>
                  <a:gd name="connsiteY28" fmla="*/ 1588495 h 2859987"/>
                  <a:gd name="connsiteX29" fmla="*/ 476786 w 1594198"/>
                  <a:gd name="connsiteY29" fmla="*/ 1534389 h 2859987"/>
                  <a:gd name="connsiteX30" fmla="*/ 549830 w 1594198"/>
                  <a:gd name="connsiteY30" fmla="*/ 1355838 h 2859987"/>
                  <a:gd name="connsiteX31" fmla="*/ 1112538 w 1594198"/>
                  <a:gd name="connsiteY31" fmla="*/ 1385596 h 2859987"/>
                  <a:gd name="connsiteX32" fmla="*/ 1379079 w 1594198"/>
                  <a:gd name="connsiteY32" fmla="*/ 1683994 h 2859987"/>
                  <a:gd name="connsiteX33" fmla="*/ 1133052 w 1594198"/>
                  <a:gd name="connsiteY33" fmla="*/ 1351858 h 2859987"/>
                  <a:gd name="connsiteX34" fmla="*/ 505683 w 1594198"/>
                  <a:gd name="connsiteY34" fmla="*/ 1314954 h 2859987"/>
                  <a:gd name="connsiteX35" fmla="*/ 286501 w 1594198"/>
                  <a:gd name="connsiteY35" fmla="*/ 1296857 h 2859987"/>
                  <a:gd name="connsiteX36" fmla="*/ 886536 w 1594198"/>
                  <a:gd name="connsiteY36" fmla="*/ 476 h 2859987"/>
                  <a:gd name="connsiteX37" fmla="*/ 958210 w 1594198"/>
                  <a:gd name="connsiteY37" fmla="*/ 47011 h 2859987"/>
                  <a:gd name="connsiteX38" fmla="*/ 1500377 w 1594198"/>
                  <a:gd name="connsiteY38" fmla="*/ 1325552 h 2859987"/>
                  <a:gd name="connsiteX39" fmla="*/ 1500377 w 1594198"/>
                  <a:gd name="connsiteY39" fmla="*/ 2676922 h 2859987"/>
                  <a:gd name="connsiteX40" fmla="*/ 566535 w 1594198"/>
                  <a:gd name="connsiteY40" fmla="*/ 2757843 h 2859987"/>
                  <a:gd name="connsiteX41" fmla="*/ 84162 w 1594198"/>
                  <a:gd name="connsiteY41" fmla="*/ 1843007 h 2859987"/>
                  <a:gd name="connsiteX42" fmla="*/ 17537 w 1594198"/>
                  <a:gd name="connsiteY42" fmla="*/ 1306197 h 2859987"/>
                  <a:gd name="connsiteX43" fmla="*/ 229927 w 1594198"/>
                  <a:gd name="connsiteY43" fmla="*/ 1107067 h 2859987"/>
                  <a:gd name="connsiteX44" fmla="*/ 327032 w 1594198"/>
                  <a:gd name="connsiteY44" fmla="*/ 1268908 h 2859987"/>
                  <a:gd name="connsiteX45" fmla="*/ 278479 w 1594198"/>
                  <a:gd name="connsiteY45" fmla="*/ 1082791 h 2859987"/>
                  <a:gd name="connsiteX46" fmla="*/ 553609 w 1594198"/>
                  <a:gd name="connsiteY46" fmla="*/ 953319 h 2859987"/>
                  <a:gd name="connsiteX47" fmla="*/ 691173 w 1594198"/>
                  <a:gd name="connsiteY47" fmla="*/ 1220356 h 2859987"/>
                  <a:gd name="connsiteX48" fmla="*/ 456504 w 1594198"/>
                  <a:gd name="connsiteY48" fmla="*/ 208851 h 2859987"/>
                  <a:gd name="connsiteX49" fmla="*/ 683081 w 1594198"/>
                  <a:gd name="connsiteY49" fmla="*/ 168391 h 2859987"/>
                  <a:gd name="connsiteX50" fmla="*/ 1022947 w 1594198"/>
                  <a:gd name="connsiteY50" fmla="*/ 1187988 h 2859987"/>
                  <a:gd name="connsiteX51" fmla="*/ 723541 w 1594198"/>
                  <a:gd name="connsiteY51" fmla="*/ 136023 h 2859987"/>
                  <a:gd name="connsiteX52" fmla="*/ 854712 w 1594198"/>
                  <a:gd name="connsiteY52" fmla="*/ 1466 h 2859987"/>
                  <a:gd name="connsiteX53" fmla="*/ 886536 w 1594198"/>
                  <a:gd name="connsiteY53" fmla="*/ 476 h 2859987"/>
                  <a:gd name="connsiteX0" fmla="*/ 531518 w 1577367"/>
                  <a:gd name="connsiteY0" fmla="*/ 1634537 h 2859987"/>
                  <a:gd name="connsiteX1" fmla="*/ 636644 w 1577367"/>
                  <a:gd name="connsiteY1" fmla="*/ 1766214 h 2859987"/>
                  <a:gd name="connsiteX2" fmla="*/ 693889 w 1577367"/>
                  <a:gd name="connsiteY2" fmla="*/ 1651528 h 2859987"/>
                  <a:gd name="connsiteX3" fmla="*/ 531518 w 1577367"/>
                  <a:gd name="connsiteY3" fmla="*/ 1634537 h 2859987"/>
                  <a:gd name="connsiteX4" fmla="*/ 466289 w 1577367"/>
                  <a:gd name="connsiteY4" fmla="*/ 1604214 h 2859987"/>
                  <a:gd name="connsiteX5" fmla="*/ 728453 w 1577367"/>
                  <a:gd name="connsiteY5" fmla="*/ 1652000 h 2859987"/>
                  <a:gd name="connsiteX6" fmla="*/ 466289 w 1577367"/>
                  <a:gd name="connsiteY6" fmla="*/ 1604214 h 2859987"/>
                  <a:gd name="connsiteX7" fmla="*/ 315345 w 1577367"/>
                  <a:gd name="connsiteY7" fmla="*/ 1591240 h 2859987"/>
                  <a:gd name="connsiteX8" fmla="*/ 150300 w 1577367"/>
                  <a:gd name="connsiteY8" fmla="*/ 1638430 h 2859987"/>
                  <a:gd name="connsiteX9" fmla="*/ 277233 w 1577367"/>
                  <a:gd name="connsiteY9" fmla="*/ 1742908 h 2859987"/>
                  <a:gd name="connsiteX10" fmla="*/ 315345 w 1577367"/>
                  <a:gd name="connsiteY10" fmla="*/ 1591240 h 2859987"/>
                  <a:gd name="connsiteX11" fmla="*/ 382411 w 1577367"/>
                  <a:gd name="connsiteY11" fmla="*/ 1588648 h 2859987"/>
                  <a:gd name="connsiteX12" fmla="*/ 104298 w 1577367"/>
                  <a:gd name="connsiteY12" fmla="*/ 1639213 h 2859987"/>
                  <a:gd name="connsiteX13" fmla="*/ 382411 w 1577367"/>
                  <a:gd name="connsiteY13" fmla="*/ 1588648 h 2859987"/>
                  <a:gd name="connsiteX14" fmla="*/ 338216 w 1577367"/>
                  <a:gd name="connsiteY14" fmla="*/ 1322021 h 2859987"/>
                  <a:gd name="connsiteX15" fmla="*/ 476187 w 1577367"/>
                  <a:gd name="connsiteY15" fmla="*/ 1347722 h 2859987"/>
                  <a:gd name="connsiteX16" fmla="*/ 411260 w 1577367"/>
                  <a:gd name="connsiteY16" fmla="*/ 1512747 h 2859987"/>
                  <a:gd name="connsiteX17" fmla="*/ 232708 w 1577367"/>
                  <a:gd name="connsiteY17" fmla="*/ 1336900 h 2859987"/>
                  <a:gd name="connsiteX18" fmla="*/ 338216 w 1577367"/>
                  <a:gd name="connsiteY18" fmla="*/ 1322021 h 2859987"/>
                  <a:gd name="connsiteX19" fmla="*/ 269670 w 1577367"/>
                  <a:gd name="connsiteY19" fmla="*/ 1296857 h 2859987"/>
                  <a:gd name="connsiteX20" fmla="*/ 189520 w 1577367"/>
                  <a:gd name="connsiteY20" fmla="*/ 1335456 h 2859987"/>
                  <a:gd name="connsiteX21" fmla="*/ 423245 w 1577367"/>
                  <a:gd name="connsiteY21" fmla="*/ 1548679 h 2859987"/>
                  <a:gd name="connsiteX22" fmla="*/ 734879 w 1577367"/>
                  <a:gd name="connsiteY22" fmla="*/ 1614286 h 2859987"/>
                  <a:gd name="connsiteX23" fmla="*/ 771783 w 1577367"/>
                  <a:gd name="connsiteY23" fmla="*/ 1569181 h 2859987"/>
                  <a:gd name="connsiteX24" fmla="*/ 743080 w 1577367"/>
                  <a:gd name="connsiteY24" fmla="*/ 1634788 h 2859987"/>
                  <a:gd name="connsiteX25" fmla="*/ 1054714 w 1577367"/>
                  <a:gd name="connsiteY25" fmla="*/ 1848012 h 2859987"/>
                  <a:gd name="connsiteX26" fmla="*/ 806998 w 1577367"/>
                  <a:gd name="connsiteY26" fmla="*/ 1668796 h 2859987"/>
                  <a:gd name="connsiteX27" fmla="*/ 798121 w 1577367"/>
                  <a:gd name="connsiteY27" fmla="*/ 1528979 h 2859987"/>
                  <a:gd name="connsiteX28" fmla="*/ 698023 w 1577367"/>
                  <a:gd name="connsiteY28" fmla="*/ 1588495 h 2859987"/>
                  <a:gd name="connsiteX29" fmla="*/ 459955 w 1577367"/>
                  <a:gd name="connsiteY29" fmla="*/ 1534389 h 2859987"/>
                  <a:gd name="connsiteX30" fmla="*/ 532999 w 1577367"/>
                  <a:gd name="connsiteY30" fmla="*/ 1355838 h 2859987"/>
                  <a:gd name="connsiteX31" fmla="*/ 1095707 w 1577367"/>
                  <a:gd name="connsiteY31" fmla="*/ 1385596 h 2859987"/>
                  <a:gd name="connsiteX32" fmla="*/ 1362248 w 1577367"/>
                  <a:gd name="connsiteY32" fmla="*/ 1683994 h 2859987"/>
                  <a:gd name="connsiteX33" fmla="*/ 1116221 w 1577367"/>
                  <a:gd name="connsiteY33" fmla="*/ 1351858 h 2859987"/>
                  <a:gd name="connsiteX34" fmla="*/ 488852 w 1577367"/>
                  <a:gd name="connsiteY34" fmla="*/ 1314954 h 2859987"/>
                  <a:gd name="connsiteX35" fmla="*/ 269670 w 1577367"/>
                  <a:gd name="connsiteY35" fmla="*/ 1296857 h 2859987"/>
                  <a:gd name="connsiteX36" fmla="*/ 869705 w 1577367"/>
                  <a:gd name="connsiteY36" fmla="*/ 476 h 2859987"/>
                  <a:gd name="connsiteX37" fmla="*/ 941379 w 1577367"/>
                  <a:gd name="connsiteY37" fmla="*/ 47011 h 2859987"/>
                  <a:gd name="connsiteX38" fmla="*/ 1483546 w 1577367"/>
                  <a:gd name="connsiteY38" fmla="*/ 1325552 h 2859987"/>
                  <a:gd name="connsiteX39" fmla="*/ 1483546 w 1577367"/>
                  <a:gd name="connsiteY39" fmla="*/ 2676922 h 2859987"/>
                  <a:gd name="connsiteX40" fmla="*/ 549704 w 1577367"/>
                  <a:gd name="connsiteY40" fmla="*/ 2757843 h 2859987"/>
                  <a:gd name="connsiteX41" fmla="*/ 67331 w 1577367"/>
                  <a:gd name="connsiteY41" fmla="*/ 1843007 h 2859987"/>
                  <a:gd name="connsiteX42" fmla="*/ 706 w 1577367"/>
                  <a:gd name="connsiteY42" fmla="*/ 1306197 h 2859987"/>
                  <a:gd name="connsiteX43" fmla="*/ 213096 w 1577367"/>
                  <a:gd name="connsiteY43" fmla="*/ 1107067 h 2859987"/>
                  <a:gd name="connsiteX44" fmla="*/ 310201 w 1577367"/>
                  <a:gd name="connsiteY44" fmla="*/ 1268908 h 2859987"/>
                  <a:gd name="connsiteX45" fmla="*/ 261648 w 1577367"/>
                  <a:gd name="connsiteY45" fmla="*/ 1082791 h 2859987"/>
                  <a:gd name="connsiteX46" fmla="*/ 536778 w 1577367"/>
                  <a:gd name="connsiteY46" fmla="*/ 953319 h 2859987"/>
                  <a:gd name="connsiteX47" fmla="*/ 674342 w 1577367"/>
                  <a:gd name="connsiteY47" fmla="*/ 1220356 h 2859987"/>
                  <a:gd name="connsiteX48" fmla="*/ 439673 w 1577367"/>
                  <a:gd name="connsiteY48" fmla="*/ 208851 h 2859987"/>
                  <a:gd name="connsiteX49" fmla="*/ 666250 w 1577367"/>
                  <a:gd name="connsiteY49" fmla="*/ 168391 h 2859987"/>
                  <a:gd name="connsiteX50" fmla="*/ 1006116 w 1577367"/>
                  <a:gd name="connsiteY50" fmla="*/ 1187988 h 2859987"/>
                  <a:gd name="connsiteX51" fmla="*/ 706710 w 1577367"/>
                  <a:gd name="connsiteY51" fmla="*/ 136023 h 2859987"/>
                  <a:gd name="connsiteX52" fmla="*/ 837881 w 1577367"/>
                  <a:gd name="connsiteY52" fmla="*/ 1466 h 2859987"/>
                  <a:gd name="connsiteX53" fmla="*/ 869705 w 1577367"/>
                  <a:gd name="connsiteY53" fmla="*/ 476 h 2859987"/>
                  <a:gd name="connsiteX0" fmla="*/ 531518 w 1577367"/>
                  <a:gd name="connsiteY0" fmla="*/ 1634537 h 2859987"/>
                  <a:gd name="connsiteX1" fmla="*/ 636644 w 1577367"/>
                  <a:gd name="connsiteY1" fmla="*/ 1766214 h 2859987"/>
                  <a:gd name="connsiteX2" fmla="*/ 693889 w 1577367"/>
                  <a:gd name="connsiteY2" fmla="*/ 1651528 h 2859987"/>
                  <a:gd name="connsiteX3" fmla="*/ 531518 w 1577367"/>
                  <a:gd name="connsiteY3" fmla="*/ 1634537 h 2859987"/>
                  <a:gd name="connsiteX4" fmla="*/ 466289 w 1577367"/>
                  <a:gd name="connsiteY4" fmla="*/ 1604214 h 2859987"/>
                  <a:gd name="connsiteX5" fmla="*/ 728453 w 1577367"/>
                  <a:gd name="connsiteY5" fmla="*/ 1652000 h 2859987"/>
                  <a:gd name="connsiteX6" fmla="*/ 466289 w 1577367"/>
                  <a:gd name="connsiteY6" fmla="*/ 1604214 h 2859987"/>
                  <a:gd name="connsiteX7" fmla="*/ 315345 w 1577367"/>
                  <a:gd name="connsiteY7" fmla="*/ 1591240 h 2859987"/>
                  <a:gd name="connsiteX8" fmla="*/ 150300 w 1577367"/>
                  <a:gd name="connsiteY8" fmla="*/ 1638430 h 2859987"/>
                  <a:gd name="connsiteX9" fmla="*/ 277233 w 1577367"/>
                  <a:gd name="connsiteY9" fmla="*/ 1742908 h 2859987"/>
                  <a:gd name="connsiteX10" fmla="*/ 315345 w 1577367"/>
                  <a:gd name="connsiteY10" fmla="*/ 1591240 h 2859987"/>
                  <a:gd name="connsiteX11" fmla="*/ 382411 w 1577367"/>
                  <a:gd name="connsiteY11" fmla="*/ 1588648 h 2859987"/>
                  <a:gd name="connsiteX12" fmla="*/ 104298 w 1577367"/>
                  <a:gd name="connsiteY12" fmla="*/ 1639213 h 2859987"/>
                  <a:gd name="connsiteX13" fmla="*/ 382411 w 1577367"/>
                  <a:gd name="connsiteY13" fmla="*/ 1588648 h 2859987"/>
                  <a:gd name="connsiteX14" fmla="*/ 338216 w 1577367"/>
                  <a:gd name="connsiteY14" fmla="*/ 1322021 h 2859987"/>
                  <a:gd name="connsiteX15" fmla="*/ 476187 w 1577367"/>
                  <a:gd name="connsiteY15" fmla="*/ 1347722 h 2859987"/>
                  <a:gd name="connsiteX16" fmla="*/ 411260 w 1577367"/>
                  <a:gd name="connsiteY16" fmla="*/ 1512747 h 2859987"/>
                  <a:gd name="connsiteX17" fmla="*/ 232708 w 1577367"/>
                  <a:gd name="connsiteY17" fmla="*/ 1336900 h 2859987"/>
                  <a:gd name="connsiteX18" fmla="*/ 338216 w 1577367"/>
                  <a:gd name="connsiteY18" fmla="*/ 1322021 h 2859987"/>
                  <a:gd name="connsiteX19" fmla="*/ 269670 w 1577367"/>
                  <a:gd name="connsiteY19" fmla="*/ 1296857 h 2859987"/>
                  <a:gd name="connsiteX20" fmla="*/ 189520 w 1577367"/>
                  <a:gd name="connsiteY20" fmla="*/ 1335456 h 2859987"/>
                  <a:gd name="connsiteX21" fmla="*/ 423245 w 1577367"/>
                  <a:gd name="connsiteY21" fmla="*/ 1548679 h 2859987"/>
                  <a:gd name="connsiteX22" fmla="*/ 734879 w 1577367"/>
                  <a:gd name="connsiteY22" fmla="*/ 1614286 h 2859987"/>
                  <a:gd name="connsiteX23" fmla="*/ 771783 w 1577367"/>
                  <a:gd name="connsiteY23" fmla="*/ 1569181 h 2859987"/>
                  <a:gd name="connsiteX24" fmla="*/ 743080 w 1577367"/>
                  <a:gd name="connsiteY24" fmla="*/ 1634788 h 2859987"/>
                  <a:gd name="connsiteX25" fmla="*/ 1054714 w 1577367"/>
                  <a:gd name="connsiteY25" fmla="*/ 1848012 h 2859987"/>
                  <a:gd name="connsiteX26" fmla="*/ 806998 w 1577367"/>
                  <a:gd name="connsiteY26" fmla="*/ 1668796 h 2859987"/>
                  <a:gd name="connsiteX27" fmla="*/ 798121 w 1577367"/>
                  <a:gd name="connsiteY27" fmla="*/ 1528979 h 2859987"/>
                  <a:gd name="connsiteX28" fmla="*/ 698023 w 1577367"/>
                  <a:gd name="connsiteY28" fmla="*/ 1588495 h 2859987"/>
                  <a:gd name="connsiteX29" fmla="*/ 459955 w 1577367"/>
                  <a:gd name="connsiteY29" fmla="*/ 1534389 h 2859987"/>
                  <a:gd name="connsiteX30" fmla="*/ 532999 w 1577367"/>
                  <a:gd name="connsiteY30" fmla="*/ 1355838 h 2859987"/>
                  <a:gd name="connsiteX31" fmla="*/ 1095707 w 1577367"/>
                  <a:gd name="connsiteY31" fmla="*/ 1385596 h 2859987"/>
                  <a:gd name="connsiteX32" fmla="*/ 1362248 w 1577367"/>
                  <a:gd name="connsiteY32" fmla="*/ 1683994 h 2859987"/>
                  <a:gd name="connsiteX33" fmla="*/ 1116221 w 1577367"/>
                  <a:gd name="connsiteY33" fmla="*/ 1351858 h 2859987"/>
                  <a:gd name="connsiteX34" fmla="*/ 488852 w 1577367"/>
                  <a:gd name="connsiteY34" fmla="*/ 1314954 h 2859987"/>
                  <a:gd name="connsiteX35" fmla="*/ 269670 w 1577367"/>
                  <a:gd name="connsiteY35" fmla="*/ 1296857 h 2859987"/>
                  <a:gd name="connsiteX36" fmla="*/ 869705 w 1577367"/>
                  <a:gd name="connsiteY36" fmla="*/ 476 h 2859987"/>
                  <a:gd name="connsiteX37" fmla="*/ 941379 w 1577367"/>
                  <a:gd name="connsiteY37" fmla="*/ 47011 h 2859987"/>
                  <a:gd name="connsiteX38" fmla="*/ 1483546 w 1577367"/>
                  <a:gd name="connsiteY38" fmla="*/ 1325552 h 2859987"/>
                  <a:gd name="connsiteX39" fmla="*/ 1483546 w 1577367"/>
                  <a:gd name="connsiteY39" fmla="*/ 2676922 h 2859987"/>
                  <a:gd name="connsiteX40" fmla="*/ 549704 w 1577367"/>
                  <a:gd name="connsiteY40" fmla="*/ 2757843 h 2859987"/>
                  <a:gd name="connsiteX41" fmla="*/ 67331 w 1577367"/>
                  <a:gd name="connsiteY41" fmla="*/ 1843007 h 2859987"/>
                  <a:gd name="connsiteX42" fmla="*/ 706 w 1577367"/>
                  <a:gd name="connsiteY42" fmla="*/ 1306197 h 2859987"/>
                  <a:gd name="connsiteX43" fmla="*/ 213096 w 1577367"/>
                  <a:gd name="connsiteY43" fmla="*/ 1107067 h 2859987"/>
                  <a:gd name="connsiteX44" fmla="*/ 310201 w 1577367"/>
                  <a:gd name="connsiteY44" fmla="*/ 1268908 h 2859987"/>
                  <a:gd name="connsiteX45" fmla="*/ 261648 w 1577367"/>
                  <a:gd name="connsiteY45" fmla="*/ 1082791 h 2859987"/>
                  <a:gd name="connsiteX46" fmla="*/ 536778 w 1577367"/>
                  <a:gd name="connsiteY46" fmla="*/ 953319 h 2859987"/>
                  <a:gd name="connsiteX47" fmla="*/ 674342 w 1577367"/>
                  <a:gd name="connsiteY47" fmla="*/ 1220356 h 2859987"/>
                  <a:gd name="connsiteX48" fmla="*/ 439673 w 1577367"/>
                  <a:gd name="connsiteY48" fmla="*/ 208851 h 2859987"/>
                  <a:gd name="connsiteX49" fmla="*/ 666250 w 1577367"/>
                  <a:gd name="connsiteY49" fmla="*/ 168391 h 2859987"/>
                  <a:gd name="connsiteX50" fmla="*/ 1006116 w 1577367"/>
                  <a:gd name="connsiteY50" fmla="*/ 1187988 h 2859987"/>
                  <a:gd name="connsiteX51" fmla="*/ 706710 w 1577367"/>
                  <a:gd name="connsiteY51" fmla="*/ 136023 h 2859987"/>
                  <a:gd name="connsiteX52" fmla="*/ 837881 w 1577367"/>
                  <a:gd name="connsiteY52" fmla="*/ 1466 h 2859987"/>
                  <a:gd name="connsiteX53" fmla="*/ 869705 w 1577367"/>
                  <a:gd name="connsiteY53" fmla="*/ 476 h 2859987"/>
                  <a:gd name="connsiteX0" fmla="*/ 531518 w 1577367"/>
                  <a:gd name="connsiteY0" fmla="*/ 1634537 h 2859987"/>
                  <a:gd name="connsiteX1" fmla="*/ 636644 w 1577367"/>
                  <a:gd name="connsiteY1" fmla="*/ 1766214 h 2859987"/>
                  <a:gd name="connsiteX2" fmla="*/ 693889 w 1577367"/>
                  <a:gd name="connsiteY2" fmla="*/ 1651528 h 2859987"/>
                  <a:gd name="connsiteX3" fmla="*/ 531518 w 1577367"/>
                  <a:gd name="connsiteY3" fmla="*/ 1634537 h 2859987"/>
                  <a:gd name="connsiteX4" fmla="*/ 466289 w 1577367"/>
                  <a:gd name="connsiteY4" fmla="*/ 1604214 h 2859987"/>
                  <a:gd name="connsiteX5" fmla="*/ 728453 w 1577367"/>
                  <a:gd name="connsiteY5" fmla="*/ 1652000 h 2859987"/>
                  <a:gd name="connsiteX6" fmla="*/ 466289 w 1577367"/>
                  <a:gd name="connsiteY6" fmla="*/ 1604214 h 2859987"/>
                  <a:gd name="connsiteX7" fmla="*/ 315345 w 1577367"/>
                  <a:gd name="connsiteY7" fmla="*/ 1591240 h 2859987"/>
                  <a:gd name="connsiteX8" fmla="*/ 150300 w 1577367"/>
                  <a:gd name="connsiteY8" fmla="*/ 1638430 h 2859987"/>
                  <a:gd name="connsiteX9" fmla="*/ 277233 w 1577367"/>
                  <a:gd name="connsiteY9" fmla="*/ 1742908 h 2859987"/>
                  <a:gd name="connsiteX10" fmla="*/ 315345 w 1577367"/>
                  <a:gd name="connsiteY10" fmla="*/ 1591240 h 2859987"/>
                  <a:gd name="connsiteX11" fmla="*/ 382411 w 1577367"/>
                  <a:gd name="connsiteY11" fmla="*/ 1588648 h 2859987"/>
                  <a:gd name="connsiteX12" fmla="*/ 104298 w 1577367"/>
                  <a:gd name="connsiteY12" fmla="*/ 1639213 h 2859987"/>
                  <a:gd name="connsiteX13" fmla="*/ 382411 w 1577367"/>
                  <a:gd name="connsiteY13" fmla="*/ 1588648 h 2859987"/>
                  <a:gd name="connsiteX14" fmla="*/ 338216 w 1577367"/>
                  <a:gd name="connsiteY14" fmla="*/ 1322021 h 2859987"/>
                  <a:gd name="connsiteX15" fmla="*/ 476187 w 1577367"/>
                  <a:gd name="connsiteY15" fmla="*/ 1347722 h 2859987"/>
                  <a:gd name="connsiteX16" fmla="*/ 411260 w 1577367"/>
                  <a:gd name="connsiteY16" fmla="*/ 1512747 h 2859987"/>
                  <a:gd name="connsiteX17" fmla="*/ 232708 w 1577367"/>
                  <a:gd name="connsiteY17" fmla="*/ 1336900 h 2859987"/>
                  <a:gd name="connsiteX18" fmla="*/ 338216 w 1577367"/>
                  <a:gd name="connsiteY18" fmla="*/ 1322021 h 2859987"/>
                  <a:gd name="connsiteX19" fmla="*/ 269670 w 1577367"/>
                  <a:gd name="connsiteY19" fmla="*/ 1296857 h 2859987"/>
                  <a:gd name="connsiteX20" fmla="*/ 189520 w 1577367"/>
                  <a:gd name="connsiteY20" fmla="*/ 1335456 h 2859987"/>
                  <a:gd name="connsiteX21" fmla="*/ 423245 w 1577367"/>
                  <a:gd name="connsiteY21" fmla="*/ 1548679 h 2859987"/>
                  <a:gd name="connsiteX22" fmla="*/ 734879 w 1577367"/>
                  <a:gd name="connsiteY22" fmla="*/ 1614286 h 2859987"/>
                  <a:gd name="connsiteX23" fmla="*/ 771783 w 1577367"/>
                  <a:gd name="connsiteY23" fmla="*/ 1569181 h 2859987"/>
                  <a:gd name="connsiteX24" fmla="*/ 743080 w 1577367"/>
                  <a:gd name="connsiteY24" fmla="*/ 1634788 h 2859987"/>
                  <a:gd name="connsiteX25" fmla="*/ 1054714 w 1577367"/>
                  <a:gd name="connsiteY25" fmla="*/ 1848012 h 2859987"/>
                  <a:gd name="connsiteX26" fmla="*/ 806998 w 1577367"/>
                  <a:gd name="connsiteY26" fmla="*/ 1668796 h 2859987"/>
                  <a:gd name="connsiteX27" fmla="*/ 798121 w 1577367"/>
                  <a:gd name="connsiteY27" fmla="*/ 1528979 h 2859987"/>
                  <a:gd name="connsiteX28" fmla="*/ 698023 w 1577367"/>
                  <a:gd name="connsiteY28" fmla="*/ 1588495 h 2859987"/>
                  <a:gd name="connsiteX29" fmla="*/ 459955 w 1577367"/>
                  <a:gd name="connsiteY29" fmla="*/ 1534389 h 2859987"/>
                  <a:gd name="connsiteX30" fmla="*/ 532999 w 1577367"/>
                  <a:gd name="connsiteY30" fmla="*/ 1355838 h 2859987"/>
                  <a:gd name="connsiteX31" fmla="*/ 1095707 w 1577367"/>
                  <a:gd name="connsiteY31" fmla="*/ 1385596 h 2859987"/>
                  <a:gd name="connsiteX32" fmla="*/ 1362248 w 1577367"/>
                  <a:gd name="connsiteY32" fmla="*/ 1683994 h 2859987"/>
                  <a:gd name="connsiteX33" fmla="*/ 1116221 w 1577367"/>
                  <a:gd name="connsiteY33" fmla="*/ 1351858 h 2859987"/>
                  <a:gd name="connsiteX34" fmla="*/ 488852 w 1577367"/>
                  <a:gd name="connsiteY34" fmla="*/ 1314954 h 2859987"/>
                  <a:gd name="connsiteX35" fmla="*/ 269670 w 1577367"/>
                  <a:gd name="connsiteY35" fmla="*/ 1296857 h 2859987"/>
                  <a:gd name="connsiteX36" fmla="*/ 869705 w 1577367"/>
                  <a:gd name="connsiteY36" fmla="*/ 476 h 2859987"/>
                  <a:gd name="connsiteX37" fmla="*/ 941379 w 1577367"/>
                  <a:gd name="connsiteY37" fmla="*/ 47011 h 2859987"/>
                  <a:gd name="connsiteX38" fmla="*/ 1483546 w 1577367"/>
                  <a:gd name="connsiteY38" fmla="*/ 1325552 h 2859987"/>
                  <a:gd name="connsiteX39" fmla="*/ 1483546 w 1577367"/>
                  <a:gd name="connsiteY39" fmla="*/ 2676922 h 2859987"/>
                  <a:gd name="connsiteX40" fmla="*/ 549704 w 1577367"/>
                  <a:gd name="connsiteY40" fmla="*/ 2757843 h 2859987"/>
                  <a:gd name="connsiteX41" fmla="*/ 67331 w 1577367"/>
                  <a:gd name="connsiteY41" fmla="*/ 1843007 h 2859987"/>
                  <a:gd name="connsiteX42" fmla="*/ 706 w 1577367"/>
                  <a:gd name="connsiteY42" fmla="*/ 1306197 h 2859987"/>
                  <a:gd name="connsiteX43" fmla="*/ 213096 w 1577367"/>
                  <a:gd name="connsiteY43" fmla="*/ 1107067 h 2859987"/>
                  <a:gd name="connsiteX44" fmla="*/ 310201 w 1577367"/>
                  <a:gd name="connsiteY44" fmla="*/ 1268908 h 2859987"/>
                  <a:gd name="connsiteX45" fmla="*/ 261648 w 1577367"/>
                  <a:gd name="connsiteY45" fmla="*/ 1082791 h 2859987"/>
                  <a:gd name="connsiteX46" fmla="*/ 536778 w 1577367"/>
                  <a:gd name="connsiteY46" fmla="*/ 953319 h 2859987"/>
                  <a:gd name="connsiteX47" fmla="*/ 674342 w 1577367"/>
                  <a:gd name="connsiteY47" fmla="*/ 1220356 h 2859987"/>
                  <a:gd name="connsiteX48" fmla="*/ 439673 w 1577367"/>
                  <a:gd name="connsiteY48" fmla="*/ 208851 h 2859987"/>
                  <a:gd name="connsiteX49" fmla="*/ 666250 w 1577367"/>
                  <a:gd name="connsiteY49" fmla="*/ 168391 h 2859987"/>
                  <a:gd name="connsiteX50" fmla="*/ 1006116 w 1577367"/>
                  <a:gd name="connsiteY50" fmla="*/ 1187988 h 2859987"/>
                  <a:gd name="connsiteX51" fmla="*/ 706710 w 1577367"/>
                  <a:gd name="connsiteY51" fmla="*/ 136023 h 2859987"/>
                  <a:gd name="connsiteX52" fmla="*/ 837881 w 1577367"/>
                  <a:gd name="connsiteY52" fmla="*/ 1466 h 2859987"/>
                  <a:gd name="connsiteX53" fmla="*/ 869705 w 1577367"/>
                  <a:gd name="connsiteY53" fmla="*/ 476 h 2859987"/>
                  <a:gd name="connsiteX0" fmla="*/ 531263 w 1577112"/>
                  <a:gd name="connsiteY0" fmla="*/ 1634537 h 2846625"/>
                  <a:gd name="connsiteX1" fmla="*/ 636389 w 1577112"/>
                  <a:gd name="connsiteY1" fmla="*/ 1766214 h 2846625"/>
                  <a:gd name="connsiteX2" fmla="*/ 693634 w 1577112"/>
                  <a:gd name="connsiteY2" fmla="*/ 1651528 h 2846625"/>
                  <a:gd name="connsiteX3" fmla="*/ 531263 w 1577112"/>
                  <a:gd name="connsiteY3" fmla="*/ 1634537 h 2846625"/>
                  <a:gd name="connsiteX4" fmla="*/ 466034 w 1577112"/>
                  <a:gd name="connsiteY4" fmla="*/ 1604214 h 2846625"/>
                  <a:gd name="connsiteX5" fmla="*/ 728198 w 1577112"/>
                  <a:gd name="connsiteY5" fmla="*/ 1652000 h 2846625"/>
                  <a:gd name="connsiteX6" fmla="*/ 466034 w 1577112"/>
                  <a:gd name="connsiteY6" fmla="*/ 1604214 h 2846625"/>
                  <a:gd name="connsiteX7" fmla="*/ 315090 w 1577112"/>
                  <a:gd name="connsiteY7" fmla="*/ 1591240 h 2846625"/>
                  <a:gd name="connsiteX8" fmla="*/ 150045 w 1577112"/>
                  <a:gd name="connsiteY8" fmla="*/ 1638430 h 2846625"/>
                  <a:gd name="connsiteX9" fmla="*/ 276978 w 1577112"/>
                  <a:gd name="connsiteY9" fmla="*/ 1742908 h 2846625"/>
                  <a:gd name="connsiteX10" fmla="*/ 315090 w 1577112"/>
                  <a:gd name="connsiteY10" fmla="*/ 1591240 h 2846625"/>
                  <a:gd name="connsiteX11" fmla="*/ 382156 w 1577112"/>
                  <a:gd name="connsiteY11" fmla="*/ 1588648 h 2846625"/>
                  <a:gd name="connsiteX12" fmla="*/ 104043 w 1577112"/>
                  <a:gd name="connsiteY12" fmla="*/ 1639213 h 2846625"/>
                  <a:gd name="connsiteX13" fmla="*/ 382156 w 1577112"/>
                  <a:gd name="connsiteY13" fmla="*/ 1588648 h 2846625"/>
                  <a:gd name="connsiteX14" fmla="*/ 337961 w 1577112"/>
                  <a:gd name="connsiteY14" fmla="*/ 1322021 h 2846625"/>
                  <a:gd name="connsiteX15" fmla="*/ 475932 w 1577112"/>
                  <a:gd name="connsiteY15" fmla="*/ 1347722 h 2846625"/>
                  <a:gd name="connsiteX16" fmla="*/ 411005 w 1577112"/>
                  <a:gd name="connsiteY16" fmla="*/ 1512747 h 2846625"/>
                  <a:gd name="connsiteX17" fmla="*/ 232453 w 1577112"/>
                  <a:gd name="connsiteY17" fmla="*/ 1336900 h 2846625"/>
                  <a:gd name="connsiteX18" fmla="*/ 337961 w 1577112"/>
                  <a:gd name="connsiteY18" fmla="*/ 1322021 h 2846625"/>
                  <a:gd name="connsiteX19" fmla="*/ 269415 w 1577112"/>
                  <a:gd name="connsiteY19" fmla="*/ 1296857 h 2846625"/>
                  <a:gd name="connsiteX20" fmla="*/ 189265 w 1577112"/>
                  <a:gd name="connsiteY20" fmla="*/ 1335456 h 2846625"/>
                  <a:gd name="connsiteX21" fmla="*/ 422990 w 1577112"/>
                  <a:gd name="connsiteY21" fmla="*/ 1548679 h 2846625"/>
                  <a:gd name="connsiteX22" fmla="*/ 734624 w 1577112"/>
                  <a:gd name="connsiteY22" fmla="*/ 1614286 h 2846625"/>
                  <a:gd name="connsiteX23" fmla="*/ 771528 w 1577112"/>
                  <a:gd name="connsiteY23" fmla="*/ 1569181 h 2846625"/>
                  <a:gd name="connsiteX24" fmla="*/ 742825 w 1577112"/>
                  <a:gd name="connsiteY24" fmla="*/ 1634788 h 2846625"/>
                  <a:gd name="connsiteX25" fmla="*/ 1054459 w 1577112"/>
                  <a:gd name="connsiteY25" fmla="*/ 1848012 h 2846625"/>
                  <a:gd name="connsiteX26" fmla="*/ 806743 w 1577112"/>
                  <a:gd name="connsiteY26" fmla="*/ 1668796 h 2846625"/>
                  <a:gd name="connsiteX27" fmla="*/ 797866 w 1577112"/>
                  <a:gd name="connsiteY27" fmla="*/ 1528979 h 2846625"/>
                  <a:gd name="connsiteX28" fmla="*/ 697768 w 1577112"/>
                  <a:gd name="connsiteY28" fmla="*/ 1588495 h 2846625"/>
                  <a:gd name="connsiteX29" fmla="*/ 459700 w 1577112"/>
                  <a:gd name="connsiteY29" fmla="*/ 1534389 h 2846625"/>
                  <a:gd name="connsiteX30" fmla="*/ 532744 w 1577112"/>
                  <a:gd name="connsiteY30" fmla="*/ 1355838 h 2846625"/>
                  <a:gd name="connsiteX31" fmla="*/ 1095452 w 1577112"/>
                  <a:gd name="connsiteY31" fmla="*/ 1385596 h 2846625"/>
                  <a:gd name="connsiteX32" fmla="*/ 1361993 w 1577112"/>
                  <a:gd name="connsiteY32" fmla="*/ 1683994 h 2846625"/>
                  <a:gd name="connsiteX33" fmla="*/ 1115966 w 1577112"/>
                  <a:gd name="connsiteY33" fmla="*/ 1351858 h 2846625"/>
                  <a:gd name="connsiteX34" fmla="*/ 488597 w 1577112"/>
                  <a:gd name="connsiteY34" fmla="*/ 1314954 h 2846625"/>
                  <a:gd name="connsiteX35" fmla="*/ 269415 w 1577112"/>
                  <a:gd name="connsiteY35" fmla="*/ 1296857 h 2846625"/>
                  <a:gd name="connsiteX36" fmla="*/ 869450 w 1577112"/>
                  <a:gd name="connsiteY36" fmla="*/ 476 h 2846625"/>
                  <a:gd name="connsiteX37" fmla="*/ 941124 w 1577112"/>
                  <a:gd name="connsiteY37" fmla="*/ 47011 h 2846625"/>
                  <a:gd name="connsiteX38" fmla="*/ 1483291 w 1577112"/>
                  <a:gd name="connsiteY38" fmla="*/ 1325552 h 2846625"/>
                  <a:gd name="connsiteX39" fmla="*/ 1483291 w 1577112"/>
                  <a:gd name="connsiteY39" fmla="*/ 2676922 h 2846625"/>
                  <a:gd name="connsiteX40" fmla="*/ 549449 w 1577112"/>
                  <a:gd name="connsiteY40" fmla="*/ 2757843 h 2846625"/>
                  <a:gd name="connsiteX41" fmla="*/ 150203 w 1577112"/>
                  <a:gd name="connsiteY41" fmla="*/ 2044888 h 2846625"/>
                  <a:gd name="connsiteX42" fmla="*/ 451 w 1577112"/>
                  <a:gd name="connsiteY42" fmla="*/ 1306197 h 2846625"/>
                  <a:gd name="connsiteX43" fmla="*/ 212841 w 1577112"/>
                  <a:gd name="connsiteY43" fmla="*/ 1107067 h 2846625"/>
                  <a:gd name="connsiteX44" fmla="*/ 309946 w 1577112"/>
                  <a:gd name="connsiteY44" fmla="*/ 1268908 h 2846625"/>
                  <a:gd name="connsiteX45" fmla="*/ 261393 w 1577112"/>
                  <a:gd name="connsiteY45" fmla="*/ 1082791 h 2846625"/>
                  <a:gd name="connsiteX46" fmla="*/ 536523 w 1577112"/>
                  <a:gd name="connsiteY46" fmla="*/ 953319 h 2846625"/>
                  <a:gd name="connsiteX47" fmla="*/ 674087 w 1577112"/>
                  <a:gd name="connsiteY47" fmla="*/ 1220356 h 2846625"/>
                  <a:gd name="connsiteX48" fmla="*/ 439418 w 1577112"/>
                  <a:gd name="connsiteY48" fmla="*/ 208851 h 2846625"/>
                  <a:gd name="connsiteX49" fmla="*/ 665995 w 1577112"/>
                  <a:gd name="connsiteY49" fmla="*/ 168391 h 2846625"/>
                  <a:gd name="connsiteX50" fmla="*/ 1005861 w 1577112"/>
                  <a:gd name="connsiteY50" fmla="*/ 1187988 h 2846625"/>
                  <a:gd name="connsiteX51" fmla="*/ 706455 w 1577112"/>
                  <a:gd name="connsiteY51" fmla="*/ 136023 h 2846625"/>
                  <a:gd name="connsiteX52" fmla="*/ 837626 w 1577112"/>
                  <a:gd name="connsiteY52" fmla="*/ 1466 h 2846625"/>
                  <a:gd name="connsiteX53" fmla="*/ 869450 w 1577112"/>
                  <a:gd name="connsiteY53" fmla="*/ 476 h 2846625"/>
                  <a:gd name="connsiteX0" fmla="*/ 532166 w 1578015"/>
                  <a:gd name="connsiteY0" fmla="*/ 1634537 h 2846625"/>
                  <a:gd name="connsiteX1" fmla="*/ 637292 w 1578015"/>
                  <a:gd name="connsiteY1" fmla="*/ 1766214 h 2846625"/>
                  <a:gd name="connsiteX2" fmla="*/ 694537 w 1578015"/>
                  <a:gd name="connsiteY2" fmla="*/ 1651528 h 2846625"/>
                  <a:gd name="connsiteX3" fmla="*/ 532166 w 1578015"/>
                  <a:gd name="connsiteY3" fmla="*/ 1634537 h 2846625"/>
                  <a:gd name="connsiteX4" fmla="*/ 466937 w 1578015"/>
                  <a:gd name="connsiteY4" fmla="*/ 1604214 h 2846625"/>
                  <a:gd name="connsiteX5" fmla="*/ 729101 w 1578015"/>
                  <a:gd name="connsiteY5" fmla="*/ 1652000 h 2846625"/>
                  <a:gd name="connsiteX6" fmla="*/ 466937 w 1578015"/>
                  <a:gd name="connsiteY6" fmla="*/ 1604214 h 2846625"/>
                  <a:gd name="connsiteX7" fmla="*/ 315993 w 1578015"/>
                  <a:gd name="connsiteY7" fmla="*/ 1591240 h 2846625"/>
                  <a:gd name="connsiteX8" fmla="*/ 150948 w 1578015"/>
                  <a:gd name="connsiteY8" fmla="*/ 1638430 h 2846625"/>
                  <a:gd name="connsiteX9" fmla="*/ 277881 w 1578015"/>
                  <a:gd name="connsiteY9" fmla="*/ 1742908 h 2846625"/>
                  <a:gd name="connsiteX10" fmla="*/ 315993 w 1578015"/>
                  <a:gd name="connsiteY10" fmla="*/ 1591240 h 2846625"/>
                  <a:gd name="connsiteX11" fmla="*/ 383059 w 1578015"/>
                  <a:gd name="connsiteY11" fmla="*/ 1588648 h 2846625"/>
                  <a:gd name="connsiteX12" fmla="*/ 104946 w 1578015"/>
                  <a:gd name="connsiteY12" fmla="*/ 1639213 h 2846625"/>
                  <a:gd name="connsiteX13" fmla="*/ 383059 w 1578015"/>
                  <a:gd name="connsiteY13" fmla="*/ 1588648 h 2846625"/>
                  <a:gd name="connsiteX14" fmla="*/ 338864 w 1578015"/>
                  <a:gd name="connsiteY14" fmla="*/ 1322021 h 2846625"/>
                  <a:gd name="connsiteX15" fmla="*/ 476835 w 1578015"/>
                  <a:gd name="connsiteY15" fmla="*/ 1347722 h 2846625"/>
                  <a:gd name="connsiteX16" fmla="*/ 411908 w 1578015"/>
                  <a:gd name="connsiteY16" fmla="*/ 1512747 h 2846625"/>
                  <a:gd name="connsiteX17" fmla="*/ 233356 w 1578015"/>
                  <a:gd name="connsiteY17" fmla="*/ 1336900 h 2846625"/>
                  <a:gd name="connsiteX18" fmla="*/ 338864 w 1578015"/>
                  <a:gd name="connsiteY18" fmla="*/ 1322021 h 2846625"/>
                  <a:gd name="connsiteX19" fmla="*/ 270318 w 1578015"/>
                  <a:gd name="connsiteY19" fmla="*/ 1296857 h 2846625"/>
                  <a:gd name="connsiteX20" fmla="*/ 190168 w 1578015"/>
                  <a:gd name="connsiteY20" fmla="*/ 1335456 h 2846625"/>
                  <a:gd name="connsiteX21" fmla="*/ 423893 w 1578015"/>
                  <a:gd name="connsiteY21" fmla="*/ 1548679 h 2846625"/>
                  <a:gd name="connsiteX22" fmla="*/ 735527 w 1578015"/>
                  <a:gd name="connsiteY22" fmla="*/ 1614286 h 2846625"/>
                  <a:gd name="connsiteX23" fmla="*/ 772431 w 1578015"/>
                  <a:gd name="connsiteY23" fmla="*/ 1569181 h 2846625"/>
                  <a:gd name="connsiteX24" fmla="*/ 743728 w 1578015"/>
                  <a:gd name="connsiteY24" fmla="*/ 1634788 h 2846625"/>
                  <a:gd name="connsiteX25" fmla="*/ 1055362 w 1578015"/>
                  <a:gd name="connsiteY25" fmla="*/ 1848012 h 2846625"/>
                  <a:gd name="connsiteX26" fmla="*/ 807646 w 1578015"/>
                  <a:gd name="connsiteY26" fmla="*/ 1668796 h 2846625"/>
                  <a:gd name="connsiteX27" fmla="*/ 798769 w 1578015"/>
                  <a:gd name="connsiteY27" fmla="*/ 1528979 h 2846625"/>
                  <a:gd name="connsiteX28" fmla="*/ 698671 w 1578015"/>
                  <a:gd name="connsiteY28" fmla="*/ 1588495 h 2846625"/>
                  <a:gd name="connsiteX29" fmla="*/ 460603 w 1578015"/>
                  <a:gd name="connsiteY29" fmla="*/ 1534389 h 2846625"/>
                  <a:gd name="connsiteX30" fmla="*/ 533647 w 1578015"/>
                  <a:gd name="connsiteY30" fmla="*/ 1355838 h 2846625"/>
                  <a:gd name="connsiteX31" fmla="*/ 1096355 w 1578015"/>
                  <a:gd name="connsiteY31" fmla="*/ 1385596 h 2846625"/>
                  <a:gd name="connsiteX32" fmla="*/ 1362896 w 1578015"/>
                  <a:gd name="connsiteY32" fmla="*/ 1683994 h 2846625"/>
                  <a:gd name="connsiteX33" fmla="*/ 1116869 w 1578015"/>
                  <a:gd name="connsiteY33" fmla="*/ 1351858 h 2846625"/>
                  <a:gd name="connsiteX34" fmla="*/ 489500 w 1578015"/>
                  <a:gd name="connsiteY34" fmla="*/ 1314954 h 2846625"/>
                  <a:gd name="connsiteX35" fmla="*/ 270318 w 1578015"/>
                  <a:gd name="connsiteY35" fmla="*/ 1296857 h 2846625"/>
                  <a:gd name="connsiteX36" fmla="*/ 870353 w 1578015"/>
                  <a:gd name="connsiteY36" fmla="*/ 476 h 2846625"/>
                  <a:gd name="connsiteX37" fmla="*/ 942027 w 1578015"/>
                  <a:gd name="connsiteY37" fmla="*/ 47011 h 2846625"/>
                  <a:gd name="connsiteX38" fmla="*/ 1484194 w 1578015"/>
                  <a:gd name="connsiteY38" fmla="*/ 1325552 h 2846625"/>
                  <a:gd name="connsiteX39" fmla="*/ 1484194 w 1578015"/>
                  <a:gd name="connsiteY39" fmla="*/ 2676922 h 2846625"/>
                  <a:gd name="connsiteX40" fmla="*/ 550352 w 1578015"/>
                  <a:gd name="connsiteY40" fmla="*/ 2757843 h 2846625"/>
                  <a:gd name="connsiteX41" fmla="*/ 151106 w 1578015"/>
                  <a:gd name="connsiteY41" fmla="*/ 2044888 h 2846625"/>
                  <a:gd name="connsiteX42" fmla="*/ 1354 w 1578015"/>
                  <a:gd name="connsiteY42" fmla="*/ 1306197 h 2846625"/>
                  <a:gd name="connsiteX43" fmla="*/ 213744 w 1578015"/>
                  <a:gd name="connsiteY43" fmla="*/ 1107067 h 2846625"/>
                  <a:gd name="connsiteX44" fmla="*/ 310849 w 1578015"/>
                  <a:gd name="connsiteY44" fmla="*/ 1268908 h 2846625"/>
                  <a:gd name="connsiteX45" fmla="*/ 262296 w 1578015"/>
                  <a:gd name="connsiteY45" fmla="*/ 1082791 h 2846625"/>
                  <a:gd name="connsiteX46" fmla="*/ 537426 w 1578015"/>
                  <a:gd name="connsiteY46" fmla="*/ 953319 h 2846625"/>
                  <a:gd name="connsiteX47" fmla="*/ 674990 w 1578015"/>
                  <a:gd name="connsiteY47" fmla="*/ 1220356 h 2846625"/>
                  <a:gd name="connsiteX48" fmla="*/ 440321 w 1578015"/>
                  <a:gd name="connsiteY48" fmla="*/ 208851 h 2846625"/>
                  <a:gd name="connsiteX49" fmla="*/ 666898 w 1578015"/>
                  <a:gd name="connsiteY49" fmla="*/ 168391 h 2846625"/>
                  <a:gd name="connsiteX50" fmla="*/ 1006764 w 1578015"/>
                  <a:gd name="connsiteY50" fmla="*/ 1187988 h 2846625"/>
                  <a:gd name="connsiteX51" fmla="*/ 707358 w 1578015"/>
                  <a:gd name="connsiteY51" fmla="*/ 136023 h 2846625"/>
                  <a:gd name="connsiteX52" fmla="*/ 838529 w 1578015"/>
                  <a:gd name="connsiteY52" fmla="*/ 1466 h 2846625"/>
                  <a:gd name="connsiteX53" fmla="*/ 870353 w 1578015"/>
                  <a:gd name="connsiteY53" fmla="*/ 476 h 2846625"/>
                  <a:gd name="connsiteX0" fmla="*/ 533488 w 1579337"/>
                  <a:gd name="connsiteY0" fmla="*/ 1634537 h 2846625"/>
                  <a:gd name="connsiteX1" fmla="*/ 638614 w 1579337"/>
                  <a:gd name="connsiteY1" fmla="*/ 1766214 h 2846625"/>
                  <a:gd name="connsiteX2" fmla="*/ 695859 w 1579337"/>
                  <a:gd name="connsiteY2" fmla="*/ 1651528 h 2846625"/>
                  <a:gd name="connsiteX3" fmla="*/ 533488 w 1579337"/>
                  <a:gd name="connsiteY3" fmla="*/ 1634537 h 2846625"/>
                  <a:gd name="connsiteX4" fmla="*/ 468259 w 1579337"/>
                  <a:gd name="connsiteY4" fmla="*/ 1604214 h 2846625"/>
                  <a:gd name="connsiteX5" fmla="*/ 730423 w 1579337"/>
                  <a:gd name="connsiteY5" fmla="*/ 1652000 h 2846625"/>
                  <a:gd name="connsiteX6" fmla="*/ 468259 w 1579337"/>
                  <a:gd name="connsiteY6" fmla="*/ 1604214 h 2846625"/>
                  <a:gd name="connsiteX7" fmla="*/ 317315 w 1579337"/>
                  <a:gd name="connsiteY7" fmla="*/ 1591240 h 2846625"/>
                  <a:gd name="connsiteX8" fmla="*/ 152270 w 1579337"/>
                  <a:gd name="connsiteY8" fmla="*/ 1638430 h 2846625"/>
                  <a:gd name="connsiteX9" fmla="*/ 279203 w 1579337"/>
                  <a:gd name="connsiteY9" fmla="*/ 1742908 h 2846625"/>
                  <a:gd name="connsiteX10" fmla="*/ 317315 w 1579337"/>
                  <a:gd name="connsiteY10" fmla="*/ 1591240 h 2846625"/>
                  <a:gd name="connsiteX11" fmla="*/ 384381 w 1579337"/>
                  <a:gd name="connsiteY11" fmla="*/ 1588648 h 2846625"/>
                  <a:gd name="connsiteX12" fmla="*/ 106268 w 1579337"/>
                  <a:gd name="connsiteY12" fmla="*/ 1639213 h 2846625"/>
                  <a:gd name="connsiteX13" fmla="*/ 384381 w 1579337"/>
                  <a:gd name="connsiteY13" fmla="*/ 1588648 h 2846625"/>
                  <a:gd name="connsiteX14" fmla="*/ 340186 w 1579337"/>
                  <a:gd name="connsiteY14" fmla="*/ 1322021 h 2846625"/>
                  <a:gd name="connsiteX15" fmla="*/ 478157 w 1579337"/>
                  <a:gd name="connsiteY15" fmla="*/ 1347722 h 2846625"/>
                  <a:gd name="connsiteX16" fmla="*/ 413230 w 1579337"/>
                  <a:gd name="connsiteY16" fmla="*/ 1512747 h 2846625"/>
                  <a:gd name="connsiteX17" fmla="*/ 234678 w 1579337"/>
                  <a:gd name="connsiteY17" fmla="*/ 1336900 h 2846625"/>
                  <a:gd name="connsiteX18" fmla="*/ 340186 w 1579337"/>
                  <a:gd name="connsiteY18" fmla="*/ 1322021 h 2846625"/>
                  <a:gd name="connsiteX19" fmla="*/ 271640 w 1579337"/>
                  <a:gd name="connsiteY19" fmla="*/ 1296857 h 2846625"/>
                  <a:gd name="connsiteX20" fmla="*/ 191490 w 1579337"/>
                  <a:gd name="connsiteY20" fmla="*/ 1335456 h 2846625"/>
                  <a:gd name="connsiteX21" fmla="*/ 425215 w 1579337"/>
                  <a:gd name="connsiteY21" fmla="*/ 1548679 h 2846625"/>
                  <a:gd name="connsiteX22" fmla="*/ 736849 w 1579337"/>
                  <a:gd name="connsiteY22" fmla="*/ 1614286 h 2846625"/>
                  <a:gd name="connsiteX23" fmla="*/ 773753 w 1579337"/>
                  <a:gd name="connsiteY23" fmla="*/ 1569181 h 2846625"/>
                  <a:gd name="connsiteX24" fmla="*/ 745050 w 1579337"/>
                  <a:gd name="connsiteY24" fmla="*/ 1634788 h 2846625"/>
                  <a:gd name="connsiteX25" fmla="*/ 1056684 w 1579337"/>
                  <a:gd name="connsiteY25" fmla="*/ 1848012 h 2846625"/>
                  <a:gd name="connsiteX26" fmla="*/ 808968 w 1579337"/>
                  <a:gd name="connsiteY26" fmla="*/ 1668796 h 2846625"/>
                  <a:gd name="connsiteX27" fmla="*/ 800091 w 1579337"/>
                  <a:gd name="connsiteY27" fmla="*/ 1528979 h 2846625"/>
                  <a:gd name="connsiteX28" fmla="*/ 699993 w 1579337"/>
                  <a:gd name="connsiteY28" fmla="*/ 1588495 h 2846625"/>
                  <a:gd name="connsiteX29" fmla="*/ 461925 w 1579337"/>
                  <a:gd name="connsiteY29" fmla="*/ 1534389 h 2846625"/>
                  <a:gd name="connsiteX30" fmla="*/ 534969 w 1579337"/>
                  <a:gd name="connsiteY30" fmla="*/ 1355838 h 2846625"/>
                  <a:gd name="connsiteX31" fmla="*/ 1097677 w 1579337"/>
                  <a:gd name="connsiteY31" fmla="*/ 1385596 h 2846625"/>
                  <a:gd name="connsiteX32" fmla="*/ 1364218 w 1579337"/>
                  <a:gd name="connsiteY32" fmla="*/ 1683994 h 2846625"/>
                  <a:gd name="connsiteX33" fmla="*/ 1118191 w 1579337"/>
                  <a:gd name="connsiteY33" fmla="*/ 1351858 h 2846625"/>
                  <a:gd name="connsiteX34" fmla="*/ 490822 w 1579337"/>
                  <a:gd name="connsiteY34" fmla="*/ 1314954 h 2846625"/>
                  <a:gd name="connsiteX35" fmla="*/ 271640 w 1579337"/>
                  <a:gd name="connsiteY35" fmla="*/ 1296857 h 2846625"/>
                  <a:gd name="connsiteX36" fmla="*/ 871675 w 1579337"/>
                  <a:gd name="connsiteY36" fmla="*/ 476 h 2846625"/>
                  <a:gd name="connsiteX37" fmla="*/ 943349 w 1579337"/>
                  <a:gd name="connsiteY37" fmla="*/ 47011 h 2846625"/>
                  <a:gd name="connsiteX38" fmla="*/ 1485516 w 1579337"/>
                  <a:gd name="connsiteY38" fmla="*/ 1325552 h 2846625"/>
                  <a:gd name="connsiteX39" fmla="*/ 1485516 w 1579337"/>
                  <a:gd name="connsiteY39" fmla="*/ 2676922 h 2846625"/>
                  <a:gd name="connsiteX40" fmla="*/ 551674 w 1579337"/>
                  <a:gd name="connsiteY40" fmla="*/ 2757843 h 2846625"/>
                  <a:gd name="connsiteX41" fmla="*/ 152428 w 1579337"/>
                  <a:gd name="connsiteY41" fmla="*/ 2044888 h 2846625"/>
                  <a:gd name="connsiteX42" fmla="*/ 2676 w 1579337"/>
                  <a:gd name="connsiteY42" fmla="*/ 1306197 h 2846625"/>
                  <a:gd name="connsiteX43" fmla="*/ 215066 w 1579337"/>
                  <a:gd name="connsiteY43" fmla="*/ 1107067 h 2846625"/>
                  <a:gd name="connsiteX44" fmla="*/ 312171 w 1579337"/>
                  <a:gd name="connsiteY44" fmla="*/ 1268908 h 2846625"/>
                  <a:gd name="connsiteX45" fmla="*/ 263618 w 1579337"/>
                  <a:gd name="connsiteY45" fmla="*/ 1082791 h 2846625"/>
                  <a:gd name="connsiteX46" fmla="*/ 538748 w 1579337"/>
                  <a:gd name="connsiteY46" fmla="*/ 953319 h 2846625"/>
                  <a:gd name="connsiteX47" fmla="*/ 676312 w 1579337"/>
                  <a:gd name="connsiteY47" fmla="*/ 1220356 h 2846625"/>
                  <a:gd name="connsiteX48" fmla="*/ 441643 w 1579337"/>
                  <a:gd name="connsiteY48" fmla="*/ 208851 h 2846625"/>
                  <a:gd name="connsiteX49" fmla="*/ 668220 w 1579337"/>
                  <a:gd name="connsiteY49" fmla="*/ 168391 h 2846625"/>
                  <a:gd name="connsiteX50" fmla="*/ 1008086 w 1579337"/>
                  <a:gd name="connsiteY50" fmla="*/ 1187988 h 2846625"/>
                  <a:gd name="connsiteX51" fmla="*/ 708680 w 1579337"/>
                  <a:gd name="connsiteY51" fmla="*/ 136023 h 2846625"/>
                  <a:gd name="connsiteX52" fmla="*/ 839851 w 1579337"/>
                  <a:gd name="connsiteY52" fmla="*/ 1466 h 2846625"/>
                  <a:gd name="connsiteX53" fmla="*/ 871675 w 1579337"/>
                  <a:gd name="connsiteY53" fmla="*/ 476 h 2846625"/>
                  <a:gd name="connsiteX0" fmla="*/ 533488 w 1569671"/>
                  <a:gd name="connsiteY0" fmla="*/ 1634537 h 2822950"/>
                  <a:gd name="connsiteX1" fmla="*/ 638614 w 1569671"/>
                  <a:gd name="connsiteY1" fmla="*/ 1766214 h 2822950"/>
                  <a:gd name="connsiteX2" fmla="*/ 695859 w 1569671"/>
                  <a:gd name="connsiteY2" fmla="*/ 1651528 h 2822950"/>
                  <a:gd name="connsiteX3" fmla="*/ 533488 w 1569671"/>
                  <a:gd name="connsiteY3" fmla="*/ 1634537 h 2822950"/>
                  <a:gd name="connsiteX4" fmla="*/ 468259 w 1569671"/>
                  <a:gd name="connsiteY4" fmla="*/ 1604214 h 2822950"/>
                  <a:gd name="connsiteX5" fmla="*/ 730423 w 1569671"/>
                  <a:gd name="connsiteY5" fmla="*/ 1652000 h 2822950"/>
                  <a:gd name="connsiteX6" fmla="*/ 468259 w 1569671"/>
                  <a:gd name="connsiteY6" fmla="*/ 1604214 h 2822950"/>
                  <a:gd name="connsiteX7" fmla="*/ 317315 w 1569671"/>
                  <a:gd name="connsiteY7" fmla="*/ 1591240 h 2822950"/>
                  <a:gd name="connsiteX8" fmla="*/ 152270 w 1569671"/>
                  <a:gd name="connsiteY8" fmla="*/ 1638430 h 2822950"/>
                  <a:gd name="connsiteX9" fmla="*/ 279203 w 1569671"/>
                  <a:gd name="connsiteY9" fmla="*/ 1742908 h 2822950"/>
                  <a:gd name="connsiteX10" fmla="*/ 317315 w 1569671"/>
                  <a:gd name="connsiteY10" fmla="*/ 1591240 h 2822950"/>
                  <a:gd name="connsiteX11" fmla="*/ 384381 w 1569671"/>
                  <a:gd name="connsiteY11" fmla="*/ 1588648 h 2822950"/>
                  <a:gd name="connsiteX12" fmla="*/ 106268 w 1569671"/>
                  <a:gd name="connsiteY12" fmla="*/ 1639213 h 2822950"/>
                  <a:gd name="connsiteX13" fmla="*/ 384381 w 1569671"/>
                  <a:gd name="connsiteY13" fmla="*/ 1588648 h 2822950"/>
                  <a:gd name="connsiteX14" fmla="*/ 340186 w 1569671"/>
                  <a:gd name="connsiteY14" fmla="*/ 1322021 h 2822950"/>
                  <a:gd name="connsiteX15" fmla="*/ 478157 w 1569671"/>
                  <a:gd name="connsiteY15" fmla="*/ 1347722 h 2822950"/>
                  <a:gd name="connsiteX16" fmla="*/ 413230 w 1569671"/>
                  <a:gd name="connsiteY16" fmla="*/ 1512747 h 2822950"/>
                  <a:gd name="connsiteX17" fmla="*/ 234678 w 1569671"/>
                  <a:gd name="connsiteY17" fmla="*/ 1336900 h 2822950"/>
                  <a:gd name="connsiteX18" fmla="*/ 340186 w 1569671"/>
                  <a:gd name="connsiteY18" fmla="*/ 1322021 h 2822950"/>
                  <a:gd name="connsiteX19" fmla="*/ 271640 w 1569671"/>
                  <a:gd name="connsiteY19" fmla="*/ 1296857 h 2822950"/>
                  <a:gd name="connsiteX20" fmla="*/ 191490 w 1569671"/>
                  <a:gd name="connsiteY20" fmla="*/ 1335456 h 2822950"/>
                  <a:gd name="connsiteX21" fmla="*/ 425215 w 1569671"/>
                  <a:gd name="connsiteY21" fmla="*/ 1548679 h 2822950"/>
                  <a:gd name="connsiteX22" fmla="*/ 736849 w 1569671"/>
                  <a:gd name="connsiteY22" fmla="*/ 1614286 h 2822950"/>
                  <a:gd name="connsiteX23" fmla="*/ 773753 w 1569671"/>
                  <a:gd name="connsiteY23" fmla="*/ 1569181 h 2822950"/>
                  <a:gd name="connsiteX24" fmla="*/ 745050 w 1569671"/>
                  <a:gd name="connsiteY24" fmla="*/ 1634788 h 2822950"/>
                  <a:gd name="connsiteX25" fmla="*/ 1056684 w 1569671"/>
                  <a:gd name="connsiteY25" fmla="*/ 1848012 h 2822950"/>
                  <a:gd name="connsiteX26" fmla="*/ 808968 w 1569671"/>
                  <a:gd name="connsiteY26" fmla="*/ 1668796 h 2822950"/>
                  <a:gd name="connsiteX27" fmla="*/ 800091 w 1569671"/>
                  <a:gd name="connsiteY27" fmla="*/ 1528979 h 2822950"/>
                  <a:gd name="connsiteX28" fmla="*/ 699993 w 1569671"/>
                  <a:gd name="connsiteY28" fmla="*/ 1588495 h 2822950"/>
                  <a:gd name="connsiteX29" fmla="*/ 461925 w 1569671"/>
                  <a:gd name="connsiteY29" fmla="*/ 1534389 h 2822950"/>
                  <a:gd name="connsiteX30" fmla="*/ 534969 w 1569671"/>
                  <a:gd name="connsiteY30" fmla="*/ 1355838 h 2822950"/>
                  <a:gd name="connsiteX31" fmla="*/ 1097677 w 1569671"/>
                  <a:gd name="connsiteY31" fmla="*/ 1385596 h 2822950"/>
                  <a:gd name="connsiteX32" fmla="*/ 1364218 w 1569671"/>
                  <a:gd name="connsiteY32" fmla="*/ 1683994 h 2822950"/>
                  <a:gd name="connsiteX33" fmla="*/ 1118191 w 1569671"/>
                  <a:gd name="connsiteY33" fmla="*/ 1351858 h 2822950"/>
                  <a:gd name="connsiteX34" fmla="*/ 490822 w 1569671"/>
                  <a:gd name="connsiteY34" fmla="*/ 1314954 h 2822950"/>
                  <a:gd name="connsiteX35" fmla="*/ 271640 w 1569671"/>
                  <a:gd name="connsiteY35" fmla="*/ 1296857 h 2822950"/>
                  <a:gd name="connsiteX36" fmla="*/ 871675 w 1569671"/>
                  <a:gd name="connsiteY36" fmla="*/ 476 h 2822950"/>
                  <a:gd name="connsiteX37" fmla="*/ 943349 w 1569671"/>
                  <a:gd name="connsiteY37" fmla="*/ 47011 h 2822950"/>
                  <a:gd name="connsiteX38" fmla="*/ 1485516 w 1569671"/>
                  <a:gd name="connsiteY38" fmla="*/ 1325552 h 2822950"/>
                  <a:gd name="connsiteX39" fmla="*/ 1485516 w 1569671"/>
                  <a:gd name="connsiteY39" fmla="*/ 2676922 h 2822950"/>
                  <a:gd name="connsiteX40" fmla="*/ 692754 w 1569671"/>
                  <a:gd name="connsiteY40" fmla="*/ 2781158 h 2822950"/>
                  <a:gd name="connsiteX41" fmla="*/ 551674 w 1569671"/>
                  <a:gd name="connsiteY41" fmla="*/ 2757843 h 2822950"/>
                  <a:gd name="connsiteX42" fmla="*/ 152428 w 1569671"/>
                  <a:gd name="connsiteY42" fmla="*/ 2044888 h 2822950"/>
                  <a:gd name="connsiteX43" fmla="*/ 2676 w 1569671"/>
                  <a:gd name="connsiteY43" fmla="*/ 1306197 h 2822950"/>
                  <a:gd name="connsiteX44" fmla="*/ 215066 w 1569671"/>
                  <a:gd name="connsiteY44" fmla="*/ 1107067 h 2822950"/>
                  <a:gd name="connsiteX45" fmla="*/ 312171 w 1569671"/>
                  <a:gd name="connsiteY45" fmla="*/ 1268908 h 2822950"/>
                  <a:gd name="connsiteX46" fmla="*/ 263618 w 1569671"/>
                  <a:gd name="connsiteY46" fmla="*/ 1082791 h 2822950"/>
                  <a:gd name="connsiteX47" fmla="*/ 538748 w 1569671"/>
                  <a:gd name="connsiteY47" fmla="*/ 953319 h 2822950"/>
                  <a:gd name="connsiteX48" fmla="*/ 676312 w 1569671"/>
                  <a:gd name="connsiteY48" fmla="*/ 1220356 h 2822950"/>
                  <a:gd name="connsiteX49" fmla="*/ 441643 w 1569671"/>
                  <a:gd name="connsiteY49" fmla="*/ 208851 h 2822950"/>
                  <a:gd name="connsiteX50" fmla="*/ 668220 w 1569671"/>
                  <a:gd name="connsiteY50" fmla="*/ 168391 h 2822950"/>
                  <a:gd name="connsiteX51" fmla="*/ 1008086 w 1569671"/>
                  <a:gd name="connsiteY51" fmla="*/ 1187988 h 2822950"/>
                  <a:gd name="connsiteX52" fmla="*/ 708680 w 1569671"/>
                  <a:gd name="connsiteY52" fmla="*/ 136023 h 2822950"/>
                  <a:gd name="connsiteX53" fmla="*/ 839851 w 1569671"/>
                  <a:gd name="connsiteY53" fmla="*/ 1466 h 2822950"/>
                  <a:gd name="connsiteX54" fmla="*/ 871675 w 1569671"/>
                  <a:gd name="connsiteY54" fmla="*/ 476 h 2822950"/>
                  <a:gd name="connsiteX0" fmla="*/ 533488 w 1569671"/>
                  <a:gd name="connsiteY0" fmla="*/ 1634537 h 2898348"/>
                  <a:gd name="connsiteX1" fmla="*/ 638614 w 1569671"/>
                  <a:gd name="connsiteY1" fmla="*/ 1766214 h 2898348"/>
                  <a:gd name="connsiteX2" fmla="*/ 695859 w 1569671"/>
                  <a:gd name="connsiteY2" fmla="*/ 1651528 h 2898348"/>
                  <a:gd name="connsiteX3" fmla="*/ 533488 w 1569671"/>
                  <a:gd name="connsiteY3" fmla="*/ 1634537 h 2898348"/>
                  <a:gd name="connsiteX4" fmla="*/ 468259 w 1569671"/>
                  <a:gd name="connsiteY4" fmla="*/ 1604214 h 2898348"/>
                  <a:gd name="connsiteX5" fmla="*/ 730423 w 1569671"/>
                  <a:gd name="connsiteY5" fmla="*/ 1652000 h 2898348"/>
                  <a:gd name="connsiteX6" fmla="*/ 468259 w 1569671"/>
                  <a:gd name="connsiteY6" fmla="*/ 1604214 h 2898348"/>
                  <a:gd name="connsiteX7" fmla="*/ 317315 w 1569671"/>
                  <a:gd name="connsiteY7" fmla="*/ 1591240 h 2898348"/>
                  <a:gd name="connsiteX8" fmla="*/ 152270 w 1569671"/>
                  <a:gd name="connsiteY8" fmla="*/ 1638430 h 2898348"/>
                  <a:gd name="connsiteX9" fmla="*/ 279203 w 1569671"/>
                  <a:gd name="connsiteY9" fmla="*/ 1742908 h 2898348"/>
                  <a:gd name="connsiteX10" fmla="*/ 317315 w 1569671"/>
                  <a:gd name="connsiteY10" fmla="*/ 1591240 h 2898348"/>
                  <a:gd name="connsiteX11" fmla="*/ 384381 w 1569671"/>
                  <a:gd name="connsiteY11" fmla="*/ 1588648 h 2898348"/>
                  <a:gd name="connsiteX12" fmla="*/ 106268 w 1569671"/>
                  <a:gd name="connsiteY12" fmla="*/ 1639213 h 2898348"/>
                  <a:gd name="connsiteX13" fmla="*/ 384381 w 1569671"/>
                  <a:gd name="connsiteY13" fmla="*/ 1588648 h 2898348"/>
                  <a:gd name="connsiteX14" fmla="*/ 340186 w 1569671"/>
                  <a:gd name="connsiteY14" fmla="*/ 1322021 h 2898348"/>
                  <a:gd name="connsiteX15" fmla="*/ 478157 w 1569671"/>
                  <a:gd name="connsiteY15" fmla="*/ 1347722 h 2898348"/>
                  <a:gd name="connsiteX16" fmla="*/ 413230 w 1569671"/>
                  <a:gd name="connsiteY16" fmla="*/ 1512747 h 2898348"/>
                  <a:gd name="connsiteX17" fmla="*/ 234678 w 1569671"/>
                  <a:gd name="connsiteY17" fmla="*/ 1336900 h 2898348"/>
                  <a:gd name="connsiteX18" fmla="*/ 340186 w 1569671"/>
                  <a:gd name="connsiteY18" fmla="*/ 1322021 h 2898348"/>
                  <a:gd name="connsiteX19" fmla="*/ 271640 w 1569671"/>
                  <a:gd name="connsiteY19" fmla="*/ 1296857 h 2898348"/>
                  <a:gd name="connsiteX20" fmla="*/ 191490 w 1569671"/>
                  <a:gd name="connsiteY20" fmla="*/ 1335456 h 2898348"/>
                  <a:gd name="connsiteX21" fmla="*/ 425215 w 1569671"/>
                  <a:gd name="connsiteY21" fmla="*/ 1548679 h 2898348"/>
                  <a:gd name="connsiteX22" fmla="*/ 736849 w 1569671"/>
                  <a:gd name="connsiteY22" fmla="*/ 1614286 h 2898348"/>
                  <a:gd name="connsiteX23" fmla="*/ 773753 w 1569671"/>
                  <a:gd name="connsiteY23" fmla="*/ 1569181 h 2898348"/>
                  <a:gd name="connsiteX24" fmla="*/ 745050 w 1569671"/>
                  <a:gd name="connsiteY24" fmla="*/ 1634788 h 2898348"/>
                  <a:gd name="connsiteX25" fmla="*/ 1056684 w 1569671"/>
                  <a:gd name="connsiteY25" fmla="*/ 1848012 h 2898348"/>
                  <a:gd name="connsiteX26" fmla="*/ 808968 w 1569671"/>
                  <a:gd name="connsiteY26" fmla="*/ 1668796 h 2898348"/>
                  <a:gd name="connsiteX27" fmla="*/ 800091 w 1569671"/>
                  <a:gd name="connsiteY27" fmla="*/ 1528979 h 2898348"/>
                  <a:gd name="connsiteX28" fmla="*/ 699993 w 1569671"/>
                  <a:gd name="connsiteY28" fmla="*/ 1588495 h 2898348"/>
                  <a:gd name="connsiteX29" fmla="*/ 461925 w 1569671"/>
                  <a:gd name="connsiteY29" fmla="*/ 1534389 h 2898348"/>
                  <a:gd name="connsiteX30" fmla="*/ 534969 w 1569671"/>
                  <a:gd name="connsiteY30" fmla="*/ 1355838 h 2898348"/>
                  <a:gd name="connsiteX31" fmla="*/ 1097677 w 1569671"/>
                  <a:gd name="connsiteY31" fmla="*/ 1385596 h 2898348"/>
                  <a:gd name="connsiteX32" fmla="*/ 1364218 w 1569671"/>
                  <a:gd name="connsiteY32" fmla="*/ 1683994 h 2898348"/>
                  <a:gd name="connsiteX33" fmla="*/ 1118191 w 1569671"/>
                  <a:gd name="connsiteY33" fmla="*/ 1351858 h 2898348"/>
                  <a:gd name="connsiteX34" fmla="*/ 490822 w 1569671"/>
                  <a:gd name="connsiteY34" fmla="*/ 1314954 h 2898348"/>
                  <a:gd name="connsiteX35" fmla="*/ 271640 w 1569671"/>
                  <a:gd name="connsiteY35" fmla="*/ 1296857 h 2898348"/>
                  <a:gd name="connsiteX36" fmla="*/ 871675 w 1569671"/>
                  <a:gd name="connsiteY36" fmla="*/ 476 h 2898348"/>
                  <a:gd name="connsiteX37" fmla="*/ 943349 w 1569671"/>
                  <a:gd name="connsiteY37" fmla="*/ 47011 h 2898348"/>
                  <a:gd name="connsiteX38" fmla="*/ 1485516 w 1569671"/>
                  <a:gd name="connsiteY38" fmla="*/ 1325552 h 2898348"/>
                  <a:gd name="connsiteX39" fmla="*/ 1485516 w 1569671"/>
                  <a:gd name="connsiteY39" fmla="*/ 2676922 h 2898348"/>
                  <a:gd name="connsiteX40" fmla="*/ 692754 w 1569671"/>
                  <a:gd name="connsiteY40" fmla="*/ 2781158 h 2898348"/>
                  <a:gd name="connsiteX41" fmla="*/ 551674 w 1569671"/>
                  <a:gd name="connsiteY41" fmla="*/ 2757843 h 2898348"/>
                  <a:gd name="connsiteX42" fmla="*/ 152428 w 1569671"/>
                  <a:gd name="connsiteY42" fmla="*/ 2044888 h 2898348"/>
                  <a:gd name="connsiteX43" fmla="*/ 2676 w 1569671"/>
                  <a:gd name="connsiteY43" fmla="*/ 1306197 h 2898348"/>
                  <a:gd name="connsiteX44" fmla="*/ 215066 w 1569671"/>
                  <a:gd name="connsiteY44" fmla="*/ 1107067 h 2898348"/>
                  <a:gd name="connsiteX45" fmla="*/ 312171 w 1569671"/>
                  <a:gd name="connsiteY45" fmla="*/ 1268908 h 2898348"/>
                  <a:gd name="connsiteX46" fmla="*/ 263618 w 1569671"/>
                  <a:gd name="connsiteY46" fmla="*/ 1082791 h 2898348"/>
                  <a:gd name="connsiteX47" fmla="*/ 538748 w 1569671"/>
                  <a:gd name="connsiteY47" fmla="*/ 953319 h 2898348"/>
                  <a:gd name="connsiteX48" fmla="*/ 676312 w 1569671"/>
                  <a:gd name="connsiteY48" fmla="*/ 1220356 h 2898348"/>
                  <a:gd name="connsiteX49" fmla="*/ 441643 w 1569671"/>
                  <a:gd name="connsiteY49" fmla="*/ 208851 h 2898348"/>
                  <a:gd name="connsiteX50" fmla="*/ 668220 w 1569671"/>
                  <a:gd name="connsiteY50" fmla="*/ 168391 h 2898348"/>
                  <a:gd name="connsiteX51" fmla="*/ 1008086 w 1569671"/>
                  <a:gd name="connsiteY51" fmla="*/ 1187988 h 2898348"/>
                  <a:gd name="connsiteX52" fmla="*/ 708680 w 1569671"/>
                  <a:gd name="connsiteY52" fmla="*/ 136023 h 2898348"/>
                  <a:gd name="connsiteX53" fmla="*/ 839851 w 1569671"/>
                  <a:gd name="connsiteY53" fmla="*/ 1466 h 2898348"/>
                  <a:gd name="connsiteX54" fmla="*/ 871675 w 1569671"/>
                  <a:gd name="connsiteY54" fmla="*/ 476 h 2898348"/>
                  <a:gd name="connsiteX0" fmla="*/ 533488 w 1579337"/>
                  <a:gd name="connsiteY0" fmla="*/ 1634537 h 2846625"/>
                  <a:gd name="connsiteX1" fmla="*/ 638614 w 1579337"/>
                  <a:gd name="connsiteY1" fmla="*/ 1766214 h 2846625"/>
                  <a:gd name="connsiteX2" fmla="*/ 695859 w 1579337"/>
                  <a:gd name="connsiteY2" fmla="*/ 1651528 h 2846625"/>
                  <a:gd name="connsiteX3" fmla="*/ 533488 w 1579337"/>
                  <a:gd name="connsiteY3" fmla="*/ 1634537 h 2846625"/>
                  <a:gd name="connsiteX4" fmla="*/ 468259 w 1579337"/>
                  <a:gd name="connsiteY4" fmla="*/ 1604214 h 2846625"/>
                  <a:gd name="connsiteX5" fmla="*/ 730423 w 1579337"/>
                  <a:gd name="connsiteY5" fmla="*/ 1652000 h 2846625"/>
                  <a:gd name="connsiteX6" fmla="*/ 468259 w 1579337"/>
                  <a:gd name="connsiteY6" fmla="*/ 1604214 h 2846625"/>
                  <a:gd name="connsiteX7" fmla="*/ 317315 w 1579337"/>
                  <a:gd name="connsiteY7" fmla="*/ 1591240 h 2846625"/>
                  <a:gd name="connsiteX8" fmla="*/ 152270 w 1579337"/>
                  <a:gd name="connsiteY8" fmla="*/ 1638430 h 2846625"/>
                  <a:gd name="connsiteX9" fmla="*/ 279203 w 1579337"/>
                  <a:gd name="connsiteY9" fmla="*/ 1742908 h 2846625"/>
                  <a:gd name="connsiteX10" fmla="*/ 317315 w 1579337"/>
                  <a:gd name="connsiteY10" fmla="*/ 1591240 h 2846625"/>
                  <a:gd name="connsiteX11" fmla="*/ 384381 w 1579337"/>
                  <a:gd name="connsiteY11" fmla="*/ 1588648 h 2846625"/>
                  <a:gd name="connsiteX12" fmla="*/ 106268 w 1579337"/>
                  <a:gd name="connsiteY12" fmla="*/ 1639213 h 2846625"/>
                  <a:gd name="connsiteX13" fmla="*/ 384381 w 1579337"/>
                  <a:gd name="connsiteY13" fmla="*/ 1588648 h 2846625"/>
                  <a:gd name="connsiteX14" fmla="*/ 340186 w 1579337"/>
                  <a:gd name="connsiteY14" fmla="*/ 1322021 h 2846625"/>
                  <a:gd name="connsiteX15" fmla="*/ 478157 w 1579337"/>
                  <a:gd name="connsiteY15" fmla="*/ 1347722 h 2846625"/>
                  <a:gd name="connsiteX16" fmla="*/ 413230 w 1579337"/>
                  <a:gd name="connsiteY16" fmla="*/ 1512747 h 2846625"/>
                  <a:gd name="connsiteX17" fmla="*/ 234678 w 1579337"/>
                  <a:gd name="connsiteY17" fmla="*/ 1336900 h 2846625"/>
                  <a:gd name="connsiteX18" fmla="*/ 340186 w 1579337"/>
                  <a:gd name="connsiteY18" fmla="*/ 1322021 h 2846625"/>
                  <a:gd name="connsiteX19" fmla="*/ 271640 w 1579337"/>
                  <a:gd name="connsiteY19" fmla="*/ 1296857 h 2846625"/>
                  <a:gd name="connsiteX20" fmla="*/ 191490 w 1579337"/>
                  <a:gd name="connsiteY20" fmla="*/ 1335456 h 2846625"/>
                  <a:gd name="connsiteX21" fmla="*/ 425215 w 1579337"/>
                  <a:gd name="connsiteY21" fmla="*/ 1548679 h 2846625"/>
                  <a:gd name="connsiteX22" fmla="*/ 736849 w 1579337"/>
                  <a:gd name="connsiteY22" fmla="*/ 1614286 h 2846625"/>
                  <a:gd name="connsiteX23" fmla="*/ 773753 w 1579337"/>
                  <a:gd name="connsiteY23" fmla="*/ 1569181 h 2846625"/>
                  <a:gd name="connsiteX24" fmla="*/ 745050 w 1579337"/>
                  <a:gd name="connsiteY24" fmla="*/ 1634788 h 2846625"/>
                  <a:gd name="connsiteX25" fmla="*/ 1056684 w 1579337"/>
                  <a:gd name="connsiteY25" fmla="*/ 1848012 h 2846625"/>
                  <a:gd name="connsiteX26" fmla="*/ 808968 w 1579337"/>
                  <a:gd name="connsiteY26" fmla="*/ 1668796 h 2846625"/>
                  <a:gd name="connsiteX27" fmla="*/ 800091 w 1579337"/>
                  <a:gd name="connsiteY27" fmla="*/ 1528979 h 2846625"/>
                  <a:gd name="connsiteX28" fmla="*/ 699993 w 1579337"/>
                  <a:gd name="connsiteY28" fmla="*/ 1588495 h 2846625"/>
                  <a:gd name="connsiteX29" fmla="*/ 461925 w 1579337"/>
                  <a:gd name="connsiteY29" fmla="*/ 1534389 h 2846625"/>
                  <a:gd name="connsiteX30" fmla="*/ 534969 w 1579337"/>
                  <a:gd name="connsiteY30" fmla="*/ 1355838 h 2846625"/>
                  <a:gd name="connsiteX31" fmla="*/ 1097677 w 1579337"/>
                  <a:gd name="connsiteY31" fmla="*/ 1385596 h 2846625"/>
                  <a:gd name="connsiteX32" fmla="*/ 1364218 w 1579337"/>
                  <a:gd name="connsiteY32" fmla="*/ 1683994 h 2846625"/>
                  <a:gd name="connsiteX33" fmla="*/ 1118191 w 1579337"/>
                  <a:gd name="connsiteY33" fmla="*/ 1351858 h 2846625"/>
                  <a:gd name="connsiteX34" fmla="*/ 490822 w 1579337"/>
                  <a:gd name="connsiteY34" fmla="*/ 1314954 h 2846625"/>
                  <a:gd name="connsiteX35" fmla="*/ 271640 w 1579337"/>
                  <a:gd name="connsiteY35" fmla="*/ 1296857 h 2846625"/>
                  <a:gd name="connsiteX36" fmla="*/ 871675 w 1579337"/>
                  <a:gd name="connsiteY36" fmla="*/ 476 h 2846625"/>
                  <a:gd name="connsiteX37" fmla="*/ 943349 w 1579337"/>
                  <a:gd name="connsiteY37" fmla="*/ 47011 h 2846625"/>
                  <a:gd name="connsiteX38" fmla="*/ 1485516 w 1579337"/>
                  <a:gd name="connsiteY38" fmla="*/ 1325552 h 2846625"/>
                  <a:gd name="connsiteX39" fmla="*/ 1485516 w 1579337"/>
                  <a:gd name="connsiteY39" fmla="*/ 2676922 h 2846625"/>
                  <a:gd name="connsiteX40" fmla="*/ 551674 w 1579337"/>
                  <a:gd name="connsiteY40" fmla="*/ 2757843 h 2846625"/>
                  <a:gd name="connsiteX41" fmla="*/ 152428 w 1579337"/>
                  <a:gd name="connsiteY41" fmla="*/ 2044888 h 2846625"/>
                  <a:gd name="connsiteX42" fmla="*/ 2676 w 1579337"/>
                  <a:gd name="connsiteY42" fmla="*/ 1306197 h 2846625"/>
                  <a:gd name="connsiteX43" fmla="*/ 215066 w 1579337"/>
                  <a:gd name="connsiteY43" fmla="*/ 1107067 h 2846625"/>
                  <a:gd name="connsiteX44" fmla="*/ 312171 w 1579337"/>
                  <a:gd name="connsiteY44" fmla="*/ 1268908 h 2846625"/>
                  <a:gd name="connsiteX45" fmla="*/ 263618 w 1579337"/>
                  <a:gd name="connsiteY45" fmla="*/ 1082791 h 2846625"/>
                  <a:gd name="connsiteX46" fmla="*/ 538748 w 1579337"/>
                  <a:gd name="connsiteY46" fmla="*/ 953319 h 2846625"/>
                  <a:gd name="connsiteX47" fmla="*/ 676312 w 1579337"/>
                  <a:gd name="connsiteY47" fmla="*/ 1220356 h 2846625"/>
                  <a:gd name="connsiteX48" fmla="*/ 441643 w 1579337"/>
                  <a:gd name="connsiteY48" fmla="*/ 208851 h 2846625"/>
                  <a:gd name="connsiteX49" fmla="*/ 668220 w 1579337"/>
                  <a:gd name="connsiteY49" fmla="*/ 168391 h 2846625"/>
                  <a:gd name="connsiteX50" fmla="*/ 1008086 w 1579337"/>
                  <a:gd name="connsiteY50" fmla="*/ 1187988 h 2846625"/>
                  <a:gd name="connsiteX51" fmla="*/ 708680 w 1579337"/>
                  <a:gd name="connsiteY51" fmla="*/ 136023 h 2846625"/>
                  <a:gd name="connsiteX52" fmla="*/ 839851 w 1579337"/>
                  <a:gd name="connsiteY52" fmla="*/ 1466 h 2846625"/>
                  <a:gd name="connsiteX53" fmla="*/ 871675 w 1579337"/>
                  <a:gd name="connsiteY53" fmla="*/ 476 h 2846625"/>
                  <a:gd name="connsiteX0" fmla="*/ 532090 w 1571810"/>
                  <a:gd name="connsiteY0" fmla="*/ 1634537 h 2843147"/>
                  <a:gd name="connsiteX1" fmla="*/ 637216 w 1571810"/>
                  <a:gd name="connsiteY1" fmla="*/ 1766214 h 2843147"/>
                  <a:gd name="connsiteX2" fmla="*/ 694461 w 1571810"/>
                  <a:gd name="connsiteY2" fmla="*/ 1651528 h 2843147"/>
                  <a:gd name="connsiteX3" fmla="*/ 532090 w 1571810"/>
                  <a:gd name="connsiteY3" fmla="*/ 1634537 h 2843147"/>
                  <a:gd name="connsiteX4" fmla="*/ 466861 w 1571810"/>
                  <a:gd name="connsiteY4" fmla="*/ 1604214 h 2843147"/>
                  <a:gd name="connsiteX5" fmla="*/ 729025 w 1571810"/>
                  <a:gd name="connsiteY5" fmla="*/ 1652000 h 2843147"/>
                  <a:gd name="connsiteX6" fmla="*/ 466861 w 1571810"/>
                  <a:gd name="connsiteY6" fmla="*/ 1604214 h 2843147"/>
                  <a:gd name="connsiteX7" fmla="*/ 315917 w 1571810"/>
                  <a:gd name="connsiteY7" fmla="*/ 1591240 h 2843147"/>
                  <a:gd name="connsiteX8" fmla="*/ 150872 w 1571810"/>
                  <a:gd name="connsiteY8" fmla="*/ 1638430 h 2843147"/>
                  <a:gd name="connsiteX9" fmla="*/ 277805 w 1571810"/>
                  <a:gd name="connsiteY9" fmla="*/ 1742908 h 2843147"/>
                  <a:gd name="connsiteX10" fmla="*/ 315917 w 1571810"/>
                  <a:gd name="connsiteY10" fmla="*/ 1591240 h 2843147"/>
                  <a:gd name="connsiteX11" fmla="*/ 382983 w 1571810"/>
                  <a:gd name="connsiteY11" fmla="*/ 1588648 h 2843147"/>
                  <a:gd name="connsiteX12" fmla="*/ 104870 w 1571810"/>
                  <a:gd name="connsiteY12" fmla="*/ 1639213 h 2843147"/>
                  <a:gd name="connsiteX13" fmla="*/ 382983 w 1571810"/>
                  <a:gd name="connsiteY13" fmla="*/ 1588648 h 2843147"/>
                  <a:gd name="connsiteX14" fmla="*/ 338788 w 1571810"/>
                  <a:gd name="connsiteY14" fmla="*/ 1322021 h 2843147"/>
                  <a:gd name="connsiteX15" fmla="*/ 476759 w 1571810"/>
                  <a:gd name="connsiteY15" fmla="*/ 1347722 h 2843147"/>
                  <a:gd name="connsiteX16" fmla="*/ 411832 w 1571810"/>
                  <a:gd name="connsiteY16" fmla="*/ 1512747 h 2843147"/>
                  <a:gd name="connsiteX17" fmla="*/ 233280 w 1571810"/>
                  <a:gd name="connsiteY17" fmla="*/ 1336900 h 2843147"/>
                  <a:gd name="connsiteX18" fmla="*/ 338788 w 1571810"/>
                  <a:gd name="connsiteY18" fmla="*/ 1322021 h 2843147"/>
                  <a:gd name="connsiteX19" fmla="*/ 270242 w 1571810"/>
                  <a:gd name="connsiteY19" fmla="*/ 1296857 h 2843147"/>
                  <a:gd name="connsiteX20" fmla="*/ 190092 w 1571810"/>
                  <a:gd name="connsiteY20" fmla="*/ 1335456 h 2843147"/>
                  <a:gd name="connsiteX21" fmla="*/ 423817 w 1571810"/>
                  <a:gd name="connsiteY21" fmla="*/ 1548679 h 2843147"/>
                  <a:gd name="connsiteX22" fmla="*/ 735451 w 1571810"/>
                  <a:gd name="connsiteY22" fmla="*/ 1614286 h 2843147"/>
                  <a:gd name="connsiteX23" fmla="*/ 772355 w 1571810"/>
                  <a:gd name="connsiteY23" fmla="*/ 1569181 h 2843147"/>
                  <a:gd name="connsiteX24" fmla="*/ 743652 w 1571810"/>
                  <a:gd name="connsiteY24" fmla="*/ 1634788 h 2843147"/>
                  <a:gd name="connsiteX25" fmla="*/ 1055286 w 1571810"/>
                  <a:gd name="connsiteY25" fmla="*/ 1848012 h 2843147"/>
                  <a:gd name="connsiteX26" fmla="*/ 807570 w 1571810"/>
                  <a:gd name="connsiteY26" fmla="*/ 1668796 h 2843147"/>
                  <a:gd name="connsiteX27" fmla="*/ 798693 w 1571810"/>
                  <a:gd name="connsiteY27" fmla="*/ 1528979 h 2843147"/>
                  <a:gd name="connsiteX28" fmla="*/ 698595 w 1571810"/>
                  <a:gd name="connsiteY28" fmla="*/ 1588495 h 2843147"/>
                  <a:gd name="connsiteX29" fmla="*/ 460527 w 1571810"/>
                  <a:gd name="connsiteY29" fmla="*/ 1534389 h 2843147"/>
                  <a:gd name="connsiteX30" fmla="*/ 533571 w 1571810"/>
                  <a:gd name="connsiteY30" fmla="*/ 1355838 h 2843147"/>
                  <a:gd name="connsiteX31" fmla="*/ 1096279 w 1571810"/>
                  <a:gd name="connsiteY31" fmla="*/ 1385596 h 2843147"/>
                  <a:gd name="connsiteX32" fmla="*/ 1362820 w 1571810"/>
                  <a:gd name="connsiteY32" fmla="*/ 1683994 h 2843147"/>
                  <a:gd name="connsiteX33" fmla="*/ 1116793 w 1571810"/>
                  <a:gd name="connsiteY33" fmla="*/ 1351858 h 2843147"/>
                  <a:gd name="connsiteX34" fmla="*/ 489424 w 1571810"/>
                  <a:gd name="connsiteY34" fmla="*/ 1314954 h 2843147"/>
                  <a:gd name="connsiteX35" fmla="*/ 270242 w 1571810"/>
                  <a:gd name="connsiteY35" fmla="*/ 1296857 h 2843147"/>
                  <a:gd name="connsiteX36" fmla="*/ 870277 w 1571810"/>
                  <a:gd name="connsiteY36" fmla="*/ 476 h 2843147"/>
                  <a:gd name="connsiteX37" fmla="*/ 941951 w 1571810"/>
                  <a:gd name="connsiteY37" fmla="*/ 47011 h 2843147"/>
                  <a:gd name="connsiteX38" fmla="*/ 1484118 w 1571810"/>
                  <a:gd name="connsiteY38" fmla="*/ 1325552 h 2843147"/>
                  <a:gd name="connsiteX39" fmla="*/ 1484118 w 1571810"/>
                  <a:gd name="connsiteY39" fmla="*/ 2676922 h 2843147"/>
                  <a:gd name="connsiteX40" fmla="*/ 639340 w 1571810"/>
                  <a:gd name="connsiteY40" fmla="*/ 2751905 h 2843147"/>
                  <a:gd name="connsiteX41" fmla="*/ 151030 w 1571810"/>
                  <a:gd name="connsiteY41" fmla="*/ 2044888 h 2843147"/>
                  <a:gd name="connsiteX42" fmla="*/ 1278 w 1571810"/>
                  <a:gd name="connsiteY42" fmla="*/ 1306197 h 2843147"/>
                  <a:gd name="connsiteX43" fmla="*/ 213668 w 1571810"/>
                  <a:gd name="connsiteY43" fmla="*/ 1107067 h 2843147"/>
                  <a:gd name="connsiteX44" fmla="*/ 310773 w 1571810"/>
                  <a:gd name="connsiteY44" fmla="*/ 1268908 h 2843147"/>
                  <a:gd name="connsiteX45" fmla="*/ 262220 w 1571810"/>
                  <a:gd name="connsiteY45" fmla="*/ 1082791 h 2843147"/>
                  <a:gd name="connsiteX46" fmla="*/ 537350 w 1571810"/>
                  <a:gd name="connsiteY46" fmla="*/ 953319 h 2843147"/>
                  <a:gd name="connsiteX47" fmla="*/ 674914 w 1571810"/>
                  <a:gd name="connsiteY47" fmla="*/ 1220356 h 2843147"/>
                  <a:gd name="connsiteX48" fmla="*/ 440245 w 1571810"/>
                  <a:gd name="connsiteY48" fmla="*/ 208851 h 2843147"/>
                  <a:gd name="connsiteX49" fmla="*/ 666822 w 1571810"/>
                  <a:gd name="connsiteY49" fmla="*/ 168391 h 2843147"/>
                  <a:gd name="connsiteX50" fmla="*/ 1006688 w 1571810"/>
                  <a:gd name="connsiteY50" fmla="*/ 1187988 h 2843147"/>
                  <a:gd name="connsiteX51" fmla="*/ 707282 w 1571810"/>
                  <a:gd name="connsiteY51" fmla="*/ 136023 h 2843147"/>
                  <a:gd name="connsiteX52" fmla="*/ 838453 w 1571810"/>
                  <a:gd name="connsiteY52" fmla="*/ 1466 h 2843147"/>
                  <a:gd name="connsiteX53" fmla="*/ 870277 w 1571810"/>
                  <a:gd name="connsiteY53" fmla="*/ 476 h 2843147"/>
                  <a:gd name="connsiteX0" fmla="*/ 532090 w 1571810"/>
                  <a:gd name="connsiteY0" fmla="*/ 1634537 h 2874015"/>
                  <a:gd name="connsiteX1" fmla="*/ 637216 w 1571810"/>
                  <a:gd name="connsiteY1" fmla="*/ 1766214 h 2874015"/>
                  <a:gd name="connsiteX2" fmla="*/ 694461 w 1571810"/>
                  <a:gd name="connsiteY2" fmla="*/ 1651528 h 2874015"/>
                  <a:gd name="connsiteX3" fmla="*/ 532090 w 1571810"/>
                  <a:gd name="connsiteY3" fmla="*/ 1634537 h 2874015"/>
                  <a:gd name="connsiteX4" fmla="*/ 466861 w 1571810"/>
                  <a:gd name="connsiteY4" fmla="*/ 1604214 h 2874015"/>
                  <a:gd name="connsiteX5" fmla="*/ 729025 w 1571810"/>
                  <a:gd name="connsiteY5" fmla="*/ 1652000 h 2874015"/>
                  <a:gd name="connsiteX6" fmla="*/ 466861 w 1571810"/>
                  <a:gd name="connsiteY6" fmla="*/ 1604214 h 2874015"/>
                  <a:gd name="connsiteX7" fmla="*/ 315917 w 1571810"/>
                  <a:gd name="connsiteY7" fmla="*/ 1591240 h 2874015"/>
                  <a:gd name="connsiteX8" fmla="*/ 150872 w 1571810"/>
                  <a:gd name="connsiteY8" fmla="*/ 1638430 h 2874015"/>
                  <a:gd name="connsiteX9" fmla="*/ 277805 w 1571810"/>
                  <a:gd name="connsiteY9" fmla="*/ 1742908 h 2874015"/>
                  <a:gd name="connsiteX10" fmla="*/ 315917 w 1571810"/>
                  <a:gd name="connsiteY10" fmla="*/ 1591240 h 2874015"/>
                  <a:gd name="connsiteX11" fmla="*/ 382983 w 1571810"/>
                  <a:gd name="connsiteY11" fmla="*/ 1588648 h 2874015"/>
                  <a:gd name="connsiteX12" fmla="*/ 104870 w 1571810"/>
                  <a:gd name="connsiteY12" fmla="*/ 1639213 h 2874015"/>
                  <a:gd name="connsiteX13" fmla="*/ 382983 w 1571810"/>
                  <a:gd name="connsiteY13" fmla="*/ 1588648 h 2874015"/>
                  <a:gd name="connsiteX14" fmla="*/ 338788 w 1571810"/>
                  <a:gd name="connsiteY14" fmla="*/ 1322021 h 2874015"/>
                  <a:gd name="connsiteX15" fmla="*/ 476759 w 1571810"/>
                  <a:gd name="connsiteY15" fmla="*/ 1347722 h 2874015"/>
                  <a:gd name="connsiteX16" fmla="*/ 411832 w 1571810"/>
                  <a:gd name="connsiteY16" fmla="*/ 1512747 h 2874015"/>
                  <a:gd name="connsiteX17" fmla="*/ 233280 w 1571810"/>
                  <a:gd name="connsiteY17" fmla="*/ 1336900 h 2874015"/>
                  <a:gd name="connsiteX18" fmla="*/ 338788 w 1571810"/>
                  <a:gd name="connsiteY18" fmla="*/ 1322021 h 2874015"/>
                  <a:gd name="connsiteX19" fmla="*/ 270242 w 1571810"/>
                  <a:gd name="connsiteY19" fmla="*/ 1296857 h 2874015"/>
                  <a:gd name="connsiteX20" fmla="*/ 190092 w 1571810"/>
                  <a:gd name="connsiteY20" fmla="*/ 1335456 h 2874015"/>
                  <a:gd name="connsiteX21" fmla="*/ 423817 w 1571810"/>
                  <a:gd name="connsiteY21" fmla="*/ 1548679 h 2874015"/>
                  <a:gd name="connsiteX22" fmla="*/ 735451 w 1571810"/>
                  <a:gd name="connsiteY22" fmla="*/ 1614286 h 2874015"/>
                  <a:gd name="connsiteX23" fmla="*/ 772355 w 1571810"/>
                  <a:gd name="connsiteY23" fmla="*/ 1569181 h 2874015"/>
                  <a:gd name="connsiteX24" fmla="*/ 743652 w 1571810"/>
                  <a:gd name="connsiteY24" fmla="*/ 1634788 h 2874015"/>
                  <a:gd name="connsiteX25" fmla="*/ 1055286 w 1571810"/>
                  <a:gd name="connsiteY25" fmla="*/ 1848012 h 2874015"/>
                  <a:gd name="connsiteX26" fmla="*/ 807570 w 1571810"/>
                  <a:gd name="connsiteY26" fmla="*/ 1668796 h 2874015"/>
                  <a:gd name="connsiteX27" fmla="*/ 798693 w 1571810"/>
                  <a:gd name="connsiteY27" fmla="*/ 1528979 h 2874015"/>
                  <a:gd name="connsiteX28" fmla="*/ 698595 w 1571810"/>
                  <a:gd name="connsiteY28" fmla="*/ 1588495 h 2874015"/>
                  <a:gd name="connsiteX29" fmla="*/ 460527 w 1571810"/>
                  <a:gd name="connsiteY29" fmla="*/ 1534389 h 2874015"/>
                  <a:gd name="connsiteX30" fmla="*/ 533571 w 1571810"/>
                  <a:gd name="connsiteY30" fmla="*/ 1355838 h 2874015"/>
                  <a:gd name="connsiteX31" fmla="*/ 1096279 w 1571810"/>
                  <a:gd name="connsiteY31" fmla="*/ 1385596 h 2874015"/>
                  <a:gd name="connsiteX32" fmla="*/ 1362820 w 1571810"/>
                  <a:gd name="connsiteY32" fmla="*/ 1683994 h 2874015"/>
                  <a:gd name="connsiteX33" fmla="*/ 1116793 w 1571810"/>
                  <a:gd name="connsiteY33" fmla="*/ 1351858 h 2874015"/>
                  <a:gd name="connsiteX34" fmla="*/ 489424 w 1571810"/>
                  <a:gd name="connsiteY34" fmla="*/ 1314954 h 2874015"/>
                  <a:gd name="connsiteX35" fmla="*/ 270242 w 1571810"/>
                  <a:gd name="connsiteY35" fmla="*/ 1296857 h 2874015"/>
                  <a:gd name="connsiteX36" fmla="*/ 870277 w 1571810"/>
                  <a:gd name="connsiteY36" fmla="*/ 476 h 2874015"/>
                  <a:gd name="connsiteX37" fmla="*/ 941951 w 1571810"/>
                  <a:gd name="connsiteY37" fmla="*/ 47011 h 2874015"/>
                  <a:gd name="connsiteX38" fmla="*/ 1484118 w 1571810"/>
                  <a:gd name="connsiteY38" fmla="*/ 1325552 h 2874015"/>
                  <a:gd name="connsiteX39" fmla="*/ 1484118 w 1571810"/>
                  <a:gd name="connsiteY39" fmla="*/ 2676922 h 2874015"/>
                  <a:gd name="connsiteX40" fmla="*/ 639340 w 1571810"/>
                  <a:gd name="connsiteY40" fmla="*/ 2751905 h 2874015"/>
                  <a:gd name="connsiteX41" fmla="*/ 151030 w 1571810"/>
                  <a:gd name="connsiteY41" fmla="*/ 2044888 h 2874015"/>
                  <a:gd name="connsiteX42" fmla="*/ 1278 w 1571810"/>
                  <a:gd name="connsiteY42" fmla="*/ 1306197 h 2874015"/>
                  <a:gd name="connsiteX43" fmla="*/ 213668 w 1571810"/>
                  <a:gd name="connsiteY43" fmla="*/ 1107067 h 2874015"/>
                  <a:gd name="connsiteX44" fmla="*/ 310773 w 1571810"/>
                  <a:gd name="connsiteY44" fmla="*/ 1268908 h 2874015"/>
                  <a:gd name="connsiteX45" fmla="*/ 262220 w 1571810"/>
                  <a:gd name="connsiteY45" fmla="*/ 1082791 h 2874015"/>
                  <a:gd name="connsiteX46" fmla="*/ 537350 w 1571810"/>
                  <a:gd name="connsiteY46" fmla="*/ 953319 h 2874015"/>
                  <a:gd name="connsiteX47" fmla="*/ 674914 w 1571810"/>
                  <a:gd name="connsiteY47" fmla="*/ 1220356 h 2874015"/>
                  <a:gd name="connsiteX48" fmla="*/ 440245 w 1571810"/>
                  <a:gd name="connsiteY48" fmla="*/ 208851 h 2874015"/>
                  <a:gd name="connsiteX49" fmla="*/ 666822 w 1571810"/>
                  <a:gd name="connsiteY49" fmla="*/ 168391 h 2874015"/>
                  <a:gd name="connsiteX50" fmla="*/ 1006688 w 1571810"/>
                  <a:gd name="connsiteY50" fmla="*/ 1187988 h 2874015"/>
                  <a:gd name="connsiteX51" fmla="*/ 707282 w 1571810"/>
                  <a:gd name="connsiteY51" fmla="*/ 136023 h 2874015"/>
                  <a:gd name="connsiteX52" fmla="*/ 838453 w 1571810"/>
                  <a:gd name="connsiteY52" fmla="*/ 1466 h 2874015"/>
                  <a:gd name="connsiteX53" fmla="*/ 870277 w 1571810"/>
                  <a:gd name="connsiteY53" fmla="*/ 476 h 2874015"/>
                  <a:gd name="connsiteX0" fmla="*/ 535218 w 1574938"/>
                  <a:gd name="connsiteY0" fmla="*/ 1634537 h 2874015"/>
                  <a:gd name="connsiteX1" fmla="*/ 640344 w 1574938"/>
                  <a:gd name="connsiteY1" fmla="*/ 1766214 h 2874015"/>
                  <a:gd name="connsiteX2" fmla="*/ 697589 w 1574938"/>
                  <a:gd name="connsiteY2" fmla="*/ 1651528 h 2874015"/>
                  <a:gd name="connsiteX3" fmla="*/ 535218 w 1574938"/>
                  <a:gd name="connsiteY3" fmla="*/ 1634537 h 2874015"/>
                  <a:gd name="connsiteX4" fmla="*/ 469989 w 1574938"/>
                  <a:gd name="connsiteY4" fmla="*/ 1604214 h 2874015"/>
                  <a:gd name="connsiteX5" fmla="*/ 732153 w 1574938"/>
                  <a:gd name="connsiteY5" fmla="*/ 1652000 h 2874015"/>
                  <a:gd name="connsiteX6" fmla="*/ 469989 w 1574938"/>
                  <a:gd name="connsiteY6" fmla="*/ 1604214 h 2874015"/>
                  <a:gd name="connsiteX7" fmla="*/ 319045 w 1574938"/>
                  <a:gd name="connsiteY7" fmla="*/ 1591240 h 2874015"/>
                  <a:gd name="connsiteX8" fmla="*/ 154000 w 1574938"/>
                  <a:gd name="connsiteY8" fmla="*/ 1638430 h 2874015"/>
                  <a:gd name="connsiteX9" fmla="*/ 280933 w 1574938"/>
                  <a:gd name="connsiteY9" fmla="*/ 1742908 h 2874015"/>
                  <a:gd name="connsiteX10" fmla="*/ 319045 w 1574938"/>
                  <a:gd name="connsiteY10" fmla="*/ 1591240 h 2874015"/>
                  <a:gd name="connsiteX11" fmla="*/ 386111 w 1574938"/>
                  <a:gd name="connsiteY11" fmla="*/ 1588648 h 2874015"/>
                  <a:gd name="connsiteX12" fmla="*/ 107998 w 1574938"/>
                  <a:gd name="connsiteY12" fmla="*/ 1639213 h 2874015"/>
                  <a:gd name="connsiteX13" fmla="*/ 386111 w 1574938"/>
                  <a:gd name="connsiteY13" fmla="*/ 1588648 h 2874015"/>
                  <a:gd name="connsiteX14" fmla="*/ 341916 w 1574938"/>
                  <a:gd name="connsiteY14" fmla="*/ 1322021 h 2874015"/>
                  <a:gd name="connsiteX15" fmla="*/ 479887 w 1574938"/>
                  <a:gd name="connsiteY15" fmla="*/ 1347722 h 2874015"/>
                  <a:gd name="connsiteX16" fmla="*/ 414960 w 1574938"/>
                  <a:gd name="connsiteY16" fmla="*/ 1512747 h 2874015"/>
                  <a:gd name="connsiteX17" fmla="*/ 236408 w 1574938"/>
                  <a:gd name="connsiteY17" fmla="*/ 1336900 h 2874015"/>
                  <a:gd name="connsiteX18" fmla="*/ 341916 w 1574938"/>
                  <a:gd name="connsiteY18" fmla="*/ 1322021 h 2874015"/>
                  <a:gd name="connsiteX19" fmla="*/ 273370 w 1574938"/>
                  <a:gd name="connsiteY19" fmla="*/ 1296857 h 2874015"/>
                  <a:gd name="connsiteX20" fmla="*/ 193220 w 1574938"/>
                  <a:gd name="connsiteY20" fmla="*/ 1335456 h 2874015"/>
                  <a:gd name="connsiteX21" fmla="*/ 426945 w 1574938"/>
                  <a:gd name="connsiteY21" fmla="*/ 1548679 h 2874015"/>
                  <a:gd name="connsiteX22" fmla="*/ 738579 w 1574938"/>
                  <a:gd name="connsiteY22" fmla="*/ 1614286 h 2874015"/>
                  <a:gd name="connsiteX23" fmla="*/ 775483 w 1574938"/>
                  <a:gd name="connsiteY23" fmla="*/ 1569181 h 2874015"/>
                  <a:gd name="connsiteX24" fmla="*/ 746780 w 1574938"/>
                  <a:gd name="connsiteY24" fmla="*/ 1634788 h 2874015"/>
                  <a:gd name="connsiteX25" fmla="*/ 1058414 w 1574938"/>
                  <a:gd name="connsiteY25" fmla="*/ 1848012 h 2874015"/>
                  <a:gd name="connsiteX26" fmla="*/ 810698 w 1574938"/>
                  <a:gd name="connsiteY26" fmla="*/ 1668796 h 2874015"/>
                  <a:gd name="connsiteX27" fmla="*/ 801821 w 1574938"/>
                  <a:gd name="connsiteY27" fmla="*/ 1528979 h 2874015"/>
                  <a:gd name="connsiteX28" fmla="*/ 701723 w 1574938"/>
                  <a:gd name="connsiteY28" fmla="*/ 1588495 h 2874015"/>
                  <a:gd name="connsiteX29" fmla="*/ 463655 w 1574938"/>
                  <a:gd name="connsiteY29" fmla="*/ 1534389 h 2874015"/>
                  <a:gd name="connsiteX30" fmla="*/ 536699 w 1574938"/>
                  <a:gd name="connsiteY30" fmla="*/ 1355838 h 2874015"/>
                  <a:gd name="connsiteX31" fmla="*/ 1099407 w 1574938"/>
                  <a:gd name="connsiteY31" fmla="*/ 1385596 h 2874015"/>
                  <a:gd name="connsiteX32" fmla="*/ 1365948 w 1574938"/>
                  <a:gd name="connsiteY32" fmla="*/ 1683994 h 2874015"/>
                  <a:gd name="connsiteX33" fmla="*/ 1119921 w 1574938"/>
                  <a:gd name="connsiteY33" fmla="*/ 1351858 h 2874015"/>
                  <a:gd name="connsiteX34" fmla="*/ 492552 w 1574938"/>
                  <a:gd name="connsiteY34" fmla="*/ 1314954 h 2874015"/>
                  <a:gd name="connsiteX35" fmla="*/ 273370 w 1574938"/>
                  <a:gd name="connsiteY35" fmla="*/ 1296857 h 2874015"/>
                  <a:gd name="connsiteX36" fmla="*/ 873405 w 1574938"/>
                  <a:gd name="connsiteY36" fmla="*/ 476 h 2874015"/>
                  <a:gd name="connsiteX37" fmla="*/ 945079 w 1574938"/>
                  <a:gd name="connsiteY37" fmla="*/ 47011 h 2874015"/>
                  <a:gd name="connsiteX38" fmla="*/ 1487246 w 1574938"/>
                  <a:gd name="connsiteY38" fmla="*/ 1325552 h 2874015"/>
                  <a:gd name="connsiteX39" fmla="*/ 1487246 w 1574938"/>
                  <a:gd name="connsiteY39" fmla="*/ 2676922 h 2874015"/>
                  <a:gd name="connsiteX40" fmla="*/ 642468 w 1574938"/>
                  <a:gd name="connsiteY40" fmla="*/ 2751905 h 2874015"/>
                  <a:gd name="connsiteX41" fmla="*/ 154158 w 1574938"/>
                  <a:gd name="connsiteY41" fmla="*/ 2044888 h 2874015"/>
                  <a:gd name="connsiteX42" fmla="*/ 4406 w 1574938"/>
                  <a:gd name="connsiteY42" fmla="*/ 1306197 h 2874015"/>
                  <a:gd name="connsiteX43" fmla="*/ 216796 w 1574938"/>
                  <a:gd name="connsiteY43" fmla="*/ 1107067 h 2874015"/>
                  <a:gd name="connsiteX44" fmla="*/ 313901 w 1574938"/>
                  <a:gd name="connsiteY44" fmla="*/ 1268908 h 2874015"/>
                  <a:gd name="connsiteX45" fmla="*/ 265348 w 1574938"/>
                  <a:gd name="connsiteY45" fmla="*/ 1082791 h 2874015"/>
                  <a:gd name="connsiteX46" fmla="*/ 540478 w 1574938"/>
                  <a:gd name="connsiteY46" fmla="*/ 953319 h 2874015"/>
                  <a:gd name="connsiteX47" fmla="*/ 678042 w 1574938"/>
                  <a:gd name="connsiteY47" fmla="*/ 1220356 h 2874015"/>
                  <a:gd name="connsiteX48" fmla="*/ 443373 w 1574938"/>
                  <a:gd name="connsiteY48" fmla="*/ 208851 h 2874015"/>
                  <a:gd name="connsiteX49" fmla="*/ 669950 w 1574938"/>
                  <a:gd name="connsiteY49" fmla="*/ 168391 h 2874015"/>
                  <a:gd name="connsiteX50" fmla="*/ 1009816 w 1574938"/>
                  <a:gd name="connsiteY50" fmla="*/ 1187988 h 2874015"/>
                  <a:gd name="connsiteX51" fmla="*/ 710410 w 1574938"/>
                  <a:gd name="connsiteY51" fmla="*/ 136023 h 2874015"/>
                  <a:gd name="connsiteX52" fmla="*/ 841581 w 1574938"/>
                  <a:gd name="connsiteY52" fmla="*/ 1466 h 2874015"/>
                  <a:gd name="connsiteX53" fmla="*/ 873405 w 1574938"/>
                  <a:gd name="connsiteY53" fmla="*/ 476 h 2874015"/>
                  <a:gd name="connsiteX0" fmla="*/ 535218 w 1574938"/>
                  <a:gd name="connsiteY0" fmla="*/ 1634537 h 2874015"/>
                  <a:gd name="connsiteX1" fmla="*/ 640344 w 1574938"/>
                  <a:gd name="connsiteY1" fmla="*/ 1766214 h 2874015"/>
                  <a:gd name="connsiteX2" fmla="*/ 697589 w 1574938"/>
                  <a:gd name="connsiteY2" fmla="*/ 1651528 h 2874015"/>
                  <a:gd name="connsiteX3" fmla="*/ 535218 w 1574938"/>
                  <a:gd name="connsiteY3" fmla="*/ 1634537 h 2874015"/>
                  <a:gd name="connsiteX4" fmla="*/ 469989 w 1574938"/>
                  <a:gd name="connsiteY4" fmla="*/ 1604214 h 2874015"/>
                  <a:gd name="connsiteX5" fmla="*/ 732153 w 1574938"/>
                  <a:gd name="connsiteY5" fmla="*/ 1652000 h 2874015"/>
                  <a:gd name="connsiteX6" fmla="*/ 469989 w 1574938"/>
                  <a:gd name="connsiteY6" fmla="*/ 1604214 h 2874015"/>
                  <a:gd name="connsiteX7" fmla="*/ 319045 w 1574938"/>
                  <a:gd name="connsiteY7" fmla="*/ 1591240 h 2874015"/>
                  <a:gd name="connsiteX8" fmla="*/ 154000 w 1574938"/>
                  <a:gd name="connsiteY8" fmla="*/ 1638430 h 2874015"/>
                  <a:gd name="connsiteX9" fmla="*/ 280933 w 1574938"/>
                  <a:gd name="connsiteY9" fmla="*/ 1742908 h 2874015"/>
                  <a:gd name="connsiteX10" fmla="*/ 319045 w 1574938"/>
                  <a:gd name="connsiteY10" fmla="*/ 1591240 h 2874015"/>
                  <a:gd name="connsiteX11" fmla="*/ 386111 w 1574938"/>
                  <a:gd name="connsiteY11" fmla="*/ 1588648 h 2874015"/>
                  <a:gd name="connsiteX12" fmla="*/ 107998 w 1574938"/>
                  <a:gd name="connsiteY12" fmla="*/ 1639213 h 2874015"/>
                  <a:gd name="connsiteX13" fmla="*/ 386111 w 1574938"/>
                  <a:gd name="connsiteY13" fmla="*/ 1588648 h 2874015"/>
                  <a:gd name="connsiteX14" fmla="*/ 341916 w 1574938"/>
                  <a:gd name="connsiteY14" fmla="*/ 1322021 h 2874015"/>
                  <a:gd name="connsiteX15" fmla="*/ 479887 w 1574938"/>
                  <a:gd name="connsiteY15" fmla="*/ 1347722 h 2874015"/>
                  <a:gd name="connsiteX16" fmla="*/ 414960 w 1574938"/>
                  <a:gd name="connsiteY16" fmla="*/ 1512747 h 2874015"/>
                  <a:gd name="connsiteX17" fmla="*/ 236408 w 1574938"/>
                  <a:gd name="connsiteY17" fmla="*/ 1336900 h 2874015"/>
                  <a:gd name="connsiteX18" fmla="*/ 341916 w 1574938"/>
                  <a:gd name="connsiteY18" fmla="*/ 1322021 h 2874015"/>
                  <a:gd name="connsiteX19" fmla="*/ 273370 w 1574938"/>
                  <a:gd name="connsiteY19" fmla="*/ 1296857 h 2874015"/>
                  <a:gd name="connsiteX20" fmla="*/ 193220 w 1574938"/>
                  <a:gd name="connsiteY20" fmla="*/ 1335456 h 2874015"/>
                  <a:gd name="connsiteX21" fmla="*/ 426945 w 1574938"/>
                  <a:gd name="connsiteY21" fmla="*/ 1548679 h 2874015"/>
                  <a:gd name="connsiteX22" fmla="*/ 738579 w 1574938"/>
                  <a:gd name="connsiteY22" fmla="*/ 1614286 h 2874015"/>
                  <a:gd name="connsiteX23" fmla="*/ 775483 w 1574938"/>
                  <a:gd name="connsiteY23" fmla="*/ 1569181 h 2874015"/>
                  <a:gd name="connsiteX24" fmla="*/ 746780 w 1574938"/>
                  <a:gd name="connsiteY24" fmla="*/ 1634788 h 2874015"/>
                  <a:gd name="connsiteX25" fmla="*/ 1058414 w 1574938"/>
                  <a:gd name="connsiteY25" fmla="*/ 1848012 h 2874015"/>
                  <a:gd name="connsiteX26" fmla="*/ 810698 w 1574938"/>
                  <a:gd name="connsiteY26" fmla="*/ 1668796 h 2874015"/>
                  <a:gd name="connsiteX27" fmla="*/ 801821 w 1574938"/>
                  <a:gd name="connsiteY27" fmla="*/ 1528979 h 2874015"/>
                  <a:gd name="connsiteX28" fmla="*/ 701723 w 1574938"/>
                  <a:gd name="connsiteY28" fmla="*/ 1588495 h 2874015"/>
                  <a:gd name="connsiteX29" fmla="*/ 463655 w 1574938"/>
                  <a:gd name="connsiteY29" fmla="*/ 1534389 h 2874015"/>
                  <a:gd name="connsiteX30" fmla="*/ 536699 w 1574938"/>
                  <a:gd name="connsiteY30" fmla="*/ 1355838 h 2874015"/>
                  <a:gd name="connsiteX31" fmla="*/ 1099407 w 1574938"/>
                  <a:gd name="connsiteY31" fmla="*/ 1385596 h 2874015"/>
                  <a:gd name="connsiteX32" fmla="*/ 1365948 w 1574938"/>
                  <a:gd name="connsiteY32" fmla="*/ 1683994 h 2874015"/>
                  <a:gd name="connsiteX33" fmla="*/ 1119921 w 1574938"/>
                  <a:gd name="connsiteY33" fmla="*/ 1351858 h 2874015"/>
                  <a:gd name="connsiteX34" fmla="*/ 492552 w 1574938"/>
                  <a:gd name="connsiteY34" fmla="*/ 1314954 h 2874015"/>
                  <a:gd name="connsiteX35" fmla="*/ 273370 w 1574938"/>
                  <a:gd name="connsiteY35" fmla="*/ 1296857 h 2874015"/>
                  <a:gd name="connsiteX36" fmla="*/ 873405 w 1574938"/>
                  <a:gd name="connsiteY36" fmla="*/ 476 h 2874015"/>
                  <a:gd name="connsiteX37" fmla="*/ 945079 w 1574938"/>
                  <a:gd name="connsiteY37" fmla="*/ 47011 h 2874015"/>
                  <a:gd name="connsiteX38" fmla="*/ 1487246 w 1574938"/>
                  <a:gd name="connsiteY38" fmla="*/ 1325552 h 2874015"/>
                  <a:gd name="connsiteX39" fmla="*/ 1487246 w 1574938"/>
                  <a:gd name="connsiteY39" fmla="*/ 2676922 h 2874015"/>
                  <a:gd name="connsiteX40" fmla="*/ 642468 w 1574938"/>
                  <a:gd name="connsiteY40" fmla="*/ 2751905 h 2874015"/>
                  <a:gd name="connsiteX41" fmla="*/ 154158 w 1574938"/>
                  <a:gd name="connsiteY41" fmla="*/ 2044888 h 2874015"/>
                  <a:gd name="connsiteX42" fmla="*/ 4406 w 1574938"/>
                  <a:gd name="connsiteY42" fmla="*/ 1306197 h 2874015"/>
                  <a:gd name="connsiteX43" fmla="*/ 216796 w 1574938"/>
                  <a:gd name="connsiteY43" fmla="*/ 1107067 h 2874015"/>
                  <a:gd name="connsiteX44" fmla="*/ 313901 w 1574938"/>
                  <a:gd name="connsiteY44" fmla="*/ 1268908 h 2874015"/>
                  <a:gd name="connsiteX45" fmla="*/ 265348 w 1574938"/>
                  <a:gd name="connsiteY45" fmla="*/ 1082791 h 2874015"/>
                  <a:gd name="connsiteX46" fmla="*/ 540478 w 1574938"/>
                  <a:gd name="connsiteY46" fmla="*/ 953319 h 2874015"/>
                  <a:gd name="connsiteX47" fmla="*/ 678042 w 1574938"/>
                  <a:gd name="connsiteY47" fmla="*/ 1220356 h 2874015"/>
                  <a:gd name="connsiteX48" fmla="*/ 443373 w 1574938"/>
                  <a:gd name="connsiteY48" fmla="*/ 208851 h 2874015"/>
                  <a:gd name="connsiteX49" fmla="*/ 669950 w 1574938"/>
                  <a:gd name="connsiteY49" fmla="*/ 168391 h 2874015"/>
                  <a:gd name="connsiteX50" fmla="*/ 1009816 w 1574938"/>
                  <a:gd name="connsiteY50" fmla="*/ 1187988 h 2874015"/>
                  <a:gd name="connsiteX51" fmla="*/ 710410 w 1574938"/>
                  <a:gd name="connsiteY51" fmla="*/ 136023 h 2874015"/>
                  <a:gd name="connsiteX52" fmla="*/ 841581 w 1574938"/>
                  <a:gd name="connsiteY52" fmla="*/ 1466 h 2874015"/>
                  <a:gd name="connsiteX53" fmla="*/ 873405 w 1574938"/>
                  <a:gd name="connsiteY53" fmla="*/ 476 h 2874015"/>
                  <a:gd name="connsiteX0" fmla="*/ 535218 w 1574938"/>
                  <a:gd name="connsiteY0" fmla="*/ 1634537 h 2874015"/>
                  <a:gd name="connsiteX1" fmla="*/ 640344 w 1574938"/>
                  <a:gd name="connsiteY1" fmla="*/ 1766214 h 2874015"/>
                  <a:gd name="connsiteX2" fmla="*/ 697589 w 1574938"/>
                  <a:gd name="connsiteY2" fmla="*/ 1651528 h 2874015"/>
                  <a:gd name="connsiteX3" fmla="*/ 535218 w 1574938"/>
                  <a:gd name="connsiteY3" fmla="*/ 1634537 h 2874015"/>
                  <a:gd name="connsiteX4" fmla="*/ 469989 w 1574938"/>
                  <a:gd name="connsiteY4" fmla="*/ 1604214 h 2874015"/>
                  <a:gd name="connsiteX5" fmla="*/ 732153 w 1574938"/>
                  <a:gd name="connsiteY5" fmla="*/ 1652000 h 2874015"/>
                  <a:gd name="connsiteX6" fmla="*/ 469989 w 1574938"/>
                  <a:gd name="connsiteY6" fmla="*/ 1604214 h 2874015"/>
                  <a:gd name="connsiteX7" fmla="*/ 319045 w 1574938"/>
                  <a:gd name="connsiteY7" fmla="*/ 1591240 h 2874015"/>
                  <a:gd name="connsiteX8" fmla="*/ 154000 w 1574938"/>
                  <a:gd name="connsiteY8" fmla="*/ 1638430 h 2874015"/>
                  <a:gd name="connsiteX9" fmla="*/ 280933 w 1574938"/>
                  <a:gd name="connsiteY9" fmla="*/ 1742908 h 2874015"/>
                  <a:gd name="connsiteX10" fmla="*/ 319045 w 1574938"/>
                  <a:gd name="connsiteY10" fmla="*/ 1591240 h 2874015"/>
                  <a:gd name="connsiteX11" fmla="*/ 386111 w 1574938"/>
                  <a:gd name="connsiteY11" fmla="*/ 1588648 h 2874015"/>
                  <a:gd name="connsiteX12" fmla="*/ 107998 w 1574938"/>
                  <a:gd name="connsiteY12" fmla="*/ 1639213 h 2874015"/>
                  <a:gd name="connsiteX13" fmla="*/ 386111 w 1574938"/>
                  <a:gd name="connsiteY13" fmla="*/ 1588648 h 2874015"/>
                  <a:gd name="connsiteX14" fmla="*/ 341916 w 1574938"/>
                  <a:gd name="connsiteY14" fmla="*/ 1322021 h 2874015"/>
                  <a:gd name="connsiteX15" fmla="*/ 479887 w 1574938"/>
                  <a:gd name="connsiteY15" fmla="*/ 1347722 h 2874015"/>
                  <a:gd name="connsiteX16" fmla="*/ 414960 w 1574938"/>
                  <a:gd name="connsiteY16" fmla="*/ 1512747 h 2874015"/>
                  <a:gd name="connsiteX17" fmla="*/ 236408 w 1574938"/>
                  <a:gd name="connsiteY17" fmla="*/ 1336900 h 2874015"/>
                  <a:gd name="connsiteX18" fmla="*/ 341916 w 1574938"/>
                  <a:gd name="connsiteY18" fmla="*/ 1322021 h 2874015"/>
                  <a:gd name="connsiteX19" fmla="*/ 273370 w 1574938"/>
                  <a:gd name="connsiteY19" fmla="*/ 1296857 h 2874015"/>
                  <a:gd name="connsiteX20" fmla="*/ 193220 w 1574938"/>
                  <a:gd name="connsiteY20" fmla="*/ 1335456 h 2874015"/>
                  <a:gd name="connsiteX21" fmla="*/ 426945 w 1574938"/>
                  <a:gd name="connsiteY21" fmla="*/ 1548679 h 2874015"/>
                  <a:gd name="connsiteX22" fmla="*/ 738579 w 1574938"/>
                  <a:gd name="connsiteY22" fmla="*/ 1614286 h 2874015"/>
                  <a:gd name="connsiteX23" fmla="*/ 775483 w 1574938"/>
                  <a:gd name="connsiteY23" fmla="*/ 1569181 h 2874015"/>
                  <a:gd name="connsiteX24" fmla="*/ 746780 w 1574938"/>
                  <a:gd name="connsiteY24" fmla="*/ 1634788 h 2874015"/>
                  <a:gd name="connsiteX25" fmla="*/ 1058414 w 1574938"/>
                  <a:gd name="connsiteY25" fmla="*/ 1848012 h 2874015"/>
                  <a:gd name="connsiteX26" fmla="*/ 810698 w 1574938"/>
                  <a:gd name="connsiteY26" fmla="*/ 1668796 h 2874015"/>
                  <a:gd name="connsiteX27" fmla="*/ 801821 w 1574938"/>
                  <a:gd name="connsiteY27" fmla="*/ 1528979 h 2874015"/>
                  <a:gd name="connsiteX28" fmla="*/ 701723 w 1574938"/>
                  <a:gd name="connsiteY28" fmla="*/ 1588495 h 2874015"/>
                  <a:gd name="connsiteX29" fmla="*/ 463655 w 1574938"/>
                  <a:gd name="connsiteY29" fmla="*/ 1534389 h 2874015"/>
                  <a:gd name="connsiteX30" fmla="*/ 536699 w 1574938"/>
                  <a:gd name="connsiteY30" fmla="*/ 1355838 h 2874015"/>
                  <a:gd name="connsiteX31" fmla="*/ 1099407 w 1574938"/>
                  <a:gd name="connsiteY31" fmla="*/ 1385596 h 2874015"/>
                  <a:gd name="connsiteX32" fmla="*/ 1365948 w 1574938"/>
                  <a:gd name="connsiteY32" fmla="*/ 1683994 h 2874015"/>
                  <a:gd name="connsiteX33" fmla="*/ 1119921 w 1574938"/>
                  <a:gd name="connsiteY33" fmla="*/ 1351858 h 2874015"/>
                  <a:gd name="connsiteX34" fmla="*/ 492552 w 1574938"/>
                  <a:gd name="connsiteY34" fmla="*/ 1314954 h 2874015"/>
                  <a:gd name="connsiteX35" fmla="*/ 273370 w 1574938"/>
                  <a:gd name="connsiteY35" fmla="*/ 1296857 h 2874015"/>
                  <a:gd name="connsiteX36" fmla="*/ 873405 w 1574938"/>
                  <a:gd name="connsiteY36" fmla="*/ 476 h 2874015"/>
                  <a:gd name="connsiteX37" fmla="*/ 945079 w 1574938"/>
                  <a:gd name="connsiteY37" fmla="*/ 47011 h 2874015"/>
                  <a:gd name="connsiteX38" fmla="*/ 1487246 w 1574938"/>
                  <a:gd name="connsiteY38" fmla="*/ 1325552 h 2874015"/>
                  <a:gd name="connsiteX39" fmla="*/ 1487246 w 1574938"/>
                  <a:gd name="connsiteY39" fmla="*/ 2676922 h 2874015"/>
                  <a:gd name="connsiteX40" fmla="*/ 642468 w 1574938"/>
                  <a:gd name="connsiteY40" fmla="*/ 2751905 h 2874015"/>
                  <a:gd name="connsiteX41" fmla="*/ 154158 w 1574938"/>
                  <a:gd name="connsiteY41" fmla="*/ 2044888 h 2874015"/>
                  <a:gd name="connsiteX42" fmla="*/ 4406 w 1574938"/>
                  <a:gd name="connsiteY42" fmla="*/ 1306197 h 2874015"/>
                  <a:gd name="connsiteX43" fmla="*/ 216796 w 1574938"/>
                  <a:gd name="connsiteY43" fmla="*/ 1107067 h 2874015"/>
                  <a:gd name="connsiteX44" fmla="*/ 313901 w 1574938"/>
                  <a:gd name="connsiteY44" fmla="*/ 1268908 h 2874015"/>
                  <a:gd name="connsiteX45" fmla="*/ 265348 w 1574938"/>
                  <a:gd name="connsiteY45" fmla="*/ 1082791 h 2874015"/>
                  <a:gd name="connsiteX46" fmla="*/ 540478 w 1574938"/>
                  <a:gd name="connsiteY46" fmla="*/ 953319 h 2874015"/>
                  <a:gd name="connsiteX47" fmla="*/ 678042 w 1574938"/>
                  <a:gd name="connsiteY47" fmla="*/ 1220356 h 2874015"/>
                  <a:gd name="connsiteX48" fmla="*/ 443373 w 1574938"/>
                  <a:gd name="connsiteY48" fmla="*/ 208851 h 2874015"/>
                  <a:gd name="connsiteX49" fmla="*/ 669950 w 1574938"/>
                  <a:gd name="connsiteY49" fmla="*/ 168391 h 2874015"/>
                  <a:gd name="connsiteX50" fmla="*/ 1009816 w 1574938"/>
                  <a:gd name="connsiteY50" fmla="*/ 1187988 h 2874015"/>
                  <a:gd name="connsiteX51" fmla="*/ 710410 w 1574938"/>
                  <a:gd name="connsiteY51" fmla="*/ 136023 h 2874015"/>
                  <a:gd name="connsiteX52" fmla="*/ 841581 w 1574938"/>
                  <a:gd name="connsiteY52" fmla="*/ 1466 h 2874015"/>
                  <a:gd name="connsiteX53" fmla="*/ 873405 w 1574938"/>
                  <a:gd name="connsiteY53" fmla="*/ 476 h 2874015"/>
                  <a:gd name="connsiteX0" fmla="*/ 535218 w 1574938"/>
                  <a:gd name="connsiteY0" fmla="*/ 1634537 h 2941529"/>
                  <a:gd name="connsiteX1" fmla="*/ 640344 w 1574938"/>
                  <a:gd name="connsiteY1" fmla="*/ 1766214 h 2941529"/>
                  <a:gd name="connsiteX2" fmla="*/ 697589 w 1574938"/>
                  <a:gd name="connsiteY2" fmla="*/ 1651528 h 2941529"/>
                  <a:gd name="connsiteX3" fmla="*/ 535218 w 1574938"/>
                  <a:gd name="connsiteY3" fmla="*/ 1634537 h 2941529"/>
                  <a:gd name="connsiteX4" fmla="*/ 469989 w 1574938"/>
                  <a:gd name="connsiteY4" fmla="*/ 1604214 h 2941529"/>
                  <a:gd name="connsiteX5" fmla="*/ 732153 w 1574938"/>
                  <a:gd name="connsiteY5" fmla="*/ 1652000 h 2941529"/>
                  <a:gd name="connsiteX6" fmla="*/ 469989 w 1574938"/>
                  <a:gd name="connsiteY6" fmla="*/ 1604214 h 2941529"/>
                  <a:gd name="connsiteX7" fmla="*/ 319045 w 1574938"/>
                  <a:gd name="connsiteY7" fmla="*/ 1591240 h 2941529"/>
                  <a:gd name="connsiteX8" fmla="*/ 154000 w 1574938"/>
                  <a:gd name="connsiteY8" fmla="*/ 1638430 h 2941529"/>
                  <a:gd name="connsiteX9" fmla="*/ 280933 w 1574938"/>
                  <a:gd name="connsiteY9" fmla="*/ 1742908 h 2941529"/>
                  <a:gd name="connsiteX10" fmla="*/ 319045 w 1574938"/>
                  <a:gd name="connsiteY10" fmla="*/ 1591240 h 2941529"/>
                  <a:gd name="connsiteX11" fmla="*/ 386111 w 1574938"/>
                  <a:gd name="connsiteY11" fmla="*/ 1588648 h 2941529"/>
                  <a:gd name="connsiteX12" fmla="*/ 107998 w 1574938"/>
                  <a:gd name="connsiteY12" fmla="*/ 1639213 h 2941529"/>
                  <a:gd name="connsiteX13" fmla="*/ 386111 w 1574938"/>
                  <a:gd name="connsiteY13" fmla="*/ 1588648 h 2941529"/>
                  <a:gd name="connsiteX14" fmla="*/ 341916 w 1574938"/>
                  <a:gd name="connsiteY14" fmla="*/ 1322021 h 2941529"/>
                  <a:gd name="connsiteX15" fmla="*/ 479887 w 1574938"/>
                  <a:gd name="connsiteY15" fmla="*/ 1347722 h 2941529"/>
                  <a:gd name="connsiteX16" fmla="*/ 414960 w 1574938"/>
                  <a:gd name="connsiteY16" fmla="*/ 1512747 h 2941529"/>
                  <a:gd name="connsiteX17" fmla="*/ 236408 w 1574938"/>
                  <a:gd name="connsiteY17" fmla="*/ 1336900 h 2941529"/>
                  <a:gd name="connsiteX18" fmla="*/ 341916 w 1574938"/>
                  <a:gd name="connsiteY18" fmla="*/ 1322021 h 2941529"/>
                  <a:gd name="connsiteX19" fmla="*/ 273370 w 1574938"/>
                  <a:gd name="connsiteY19" fmla="*/ 1296857 h 2941529"/>
                  <a:gd name="connsiteX20" fmla="*/ 193220 w 1574938"/>
                  <a:gd name="connsiteY20" fmla="*/ 1335456 h 2941529"/>
                  <a:gd name="connsiteX21" fmla="*/ 426945 w 1574938"/>
                  <a:gd name="connsiteY21" fmla="*/ 1548679 h 2941529"/>
                  <a:gd name="connsiteX22" fmla="*/ 738579 w 1574938"/>
                  <a:gd name="connsiteY22" fmla="*/ 1614286 h 2941529"/>
                  <a:gd name="connsiteX23" fmla="*/ 775483 w 1574938"/>
                  <a:gd name="connsiteY23" fmla="*/ 1569181 h 2941529"/>
                  <a:gd name="connsiteX24" fmla="*/ 746780 w 1574938"/>
                  <a:gd name="connsiteY24" fmla="*/ 1634788 h 2941529"/>
                  <a:gd name="connsiteX25" fmla="*/ 1058414 w 1574938"/>
                  <a:gd name="connsiteY25" fmla="*/ 1848012 h 2941529"/>
                  <a:gd name="connsiteX26" fmla="*/ 810698 w 1574938"/>
                  <a:gd name="connsiteY26" fmla="*/ 1668796 h 2941529"/>
                  <a:gd name="connsiteX27" fmla="*/ 801821 w 1574938"/>
                  <a:gd name="connsiteY27" fmla="*/ 1528979 h 2941529"/>
                  <a:gd name="connsiteX28" fmla="*/ 701723 w 1574938"/>
                  <a:gd name="connsiteY28" fmla="*/ 1588495 h 2941529"/>
                  <a:gd name="connsiteX29" fmla="*/ 463655 w 1574938"/>
                  <a:gd name="connsiteY29" fmla="*/ 1534389 h 2941529"/>
                  <a:gd name="connsiteX30" fmla="*/ 536699 w 1574938"/>
                  <a:gd name="connsiteY30" fmla="*/ 1355838 h 2941529"/>
                  <a:gd name="connsiteX31" fmla="*/ 1099407 w 1574938"/>
                  <a:gd name="connsiteY31" fmla="*/ 1385596 h 2941529"/>
                  <a:gd name="connsiteX32" fmla="*/ 1365948 w 1574938"/>
                  <a:gd name="connsiteY32" fmla="*/ 1683994 h 2941529"/>
                  <a:gd name="connsiteX33" fmla="*/ 1119921 w 1574938"/>
                  <a:gd name="connsiteY33" fmla="*/ 1351858 h 2941529"/>
                  <a:gd name="connsiteX34" fmla="*/ 492552 w 1574938"/>
                  <a:gd name="connsiteY34" fmla="*/ 1314954 h 2941529"/>
                  <a:gd name="connsiteX35" fmla="*/ 273370 w 1574938"/>
                  <a:gd name="connsiteY35" fmla="*/ 1296857 h 2941529"/>
                  <a:gd name="connsiteX36" fmla="*/ 873405 w 1574938"/>
                  <a:gd name="connsiteY36" fmla="*/ 476 h 2941529"/>
                  <a:gd name="connsiteX37" fmla="*/ 945079 w 1574938"/>
                  <a:gd name="connsiteY37" fmla="*/ 47011 h 2941529"/>
                  <a:gd name="connsiteX38" fmla="*/ 1487246 w 1574938"/>
                  <a:gd name="connsiteY38" fmla="*/ 1325552 h 2941529"/>
                  <a:gd name="connsiteX39" fmla="*/ 1487246 w 1574938"/>
                  <a:gd name="connsiteY39" fmla="*/ 2676922 h 2941529"/>
                  <a:gd name="connsiteX40" fmla="*/ 642468 w 1574938"/>
                  <a:gd name="connsiteY40" fmla="*/ 2751905 h 2941529"/>
                  <a:gd name="connsiteX41" fmla="*/ 154158 w 1574938"/>
                  <a:gd name="connsiteY41" fmla="*/ 2044888 h 2941529"/>
                  <a:gd name="connsiteX42" fmla="*/ 4406 w 1574938"/>
                  <a:gd name="connsiteY42" fmla="*/ 1306197 h 2941529"/>
                  <a:gd name="connsiteX43" fmla="*/ 216796 w 1574938"/>
                  <a:gd name="connsiteY43" fmla="*/ 1107067 h 2941529"/>
                  <a:gd name="connsiteX44" fmla="*/ 313901 w 1574938"/>
                  <a:gd name="connsiteY44" fmla="*/ 1268908 h 2941529"/>
                  <a:gd name="connsiteX45" fmla="*/ 265348 w 1574938"/>
                  <a:gd name="connsiteY45" fmla="*/ 1082791 h 2941529"/>
                  <a:gd name="connsiteX46" fmla="*/ 540478 w 1574938"/>
                  <a:gd name="connsiteY46" fmla="*/ 953319 h 2941529"/>
                  <a:gd name="connsiteX47" fmla="*/ 678042 w 1574938"/>
                  <a:gd name="connsiteY47" fmla="*/ 1220356 h 2941529"/>
                  <a:gd name="connsiteX48" fmla="*/ 443373 w 1574938"/>
                  <a:gd name="connsiteY48" fmla="*/ 208851 h 2941529"/>
                  <a:gd name="connsiteX49" fmla="*/ 669950 w 1574938"/>
                  <a:gd name="connsiteY49" fmla="*/ 168391 h 2941529"/>
                  <a:gd name="connsiteX50" fmla="*/ 1009816 w 1574938"/>
                  <a:gd name="connsiteY50" fmla="*/ 1187988 h 2941529"/>
                  <a:gd name="connsiteX51" fmla="*/ 710410 w 1574938"/>
                  <a:gd name="connsiteY51" fmla="*/ 136023 h 2941529"/>
                  <a:gd name="connsiteX52" fmla="*/ 841581 w 1574938"/>
                  <a:gd name="connsiteY52" fmla="*/ 1466 h 2941529"/>
                  <a:gd name="connsiteX53" fmla="*/ 873405 w 1574938"/>
                  <a:gd name="connsiteY53" fmla="*/ 476 h 2941529"/>
                  <a:gd name="connsiteX0" fmla="*/ 535218 w 1544625"/>
                  <a:gd name="connsiteY0" fmla="*/ 1634537 h 2972179"/>
                  <a:gd name="connsiteX1" fmla="*/ 640344 w 1544625"/>
                  <a:gd name="connsiteY1" fmla="*/ 1766214 h 2972179"/>
                  <a:gd name="connsiteX2" fmla="*/ 697589 w 1544625"/>
                  <a:gd name="connsiteY2" fmla="*/ 1651528 h 2972179"/>
                  <a:gd name="connsiteX3" fmla="*/ 535218 w 1544625"/>
                  <a:gd name="connsiteY3" fmla="*/ 1634537 h 2972179"/>
                  <a:gd name="connsiteX4" fmla="*/ 469989 w 1544625"/>
                  <a:gd name="connsiteY4" fmla="*/ 1604214 h 2972179"/>
                  <a:gd name="connsiteX5" fmla="*/ 732153 w 1544625"/>
                  <a:gd name="connsiteY5" fmla="*/ 1652000 h 2972179"/>
                  <a:gd name="connsiteX6" fmla="*/ 469989 w 1544625"/>
                  <a:gd name="connsiteY6" fmla="*/ 1604214 h 2972179"/>
                  <a:gd name="connsiteX7" fmla="*/ 319045 w 1544625"/>
                  <a:gd name="connsiteY7" fmla="*/ 1591240 h 2972179"/>
                  <a:gd name="connsiteX8" fmla="*/ 154000 w 1544625"/>
                  <a:gd name="connsiteY8" fmla="*/ 1638430 h 2972179"/>
                  <a:gd name="connsiteX9" fmla="*/ 280933 w 1544625"/>
                  <a:gd name="connsiteY9" fmla="*/ 1742908 h 2972179"/>
                  <a:gd name="connsiteX10" fmla="*/ 319045 w 1544625"/>
                  <a:gd name="connsiteY10" fmla="*/ 1591240 h 2972179"/>
                  <a:gd name="connsiteX11" fmla="*/ 386111 w 1544625"/>
                  <a:gd name="connsiteY11" fmla="*/ 1588648 h 2972179"/>
                  <a:gd name="connsiteX12" fmla="*/ 107998 w 1544625"/>
                  <a:gd name="connsiteY12" fmla="*/ 1639213 h 2972179"/>
                  <a:gd name="connsiteX13" fmla="*/ 386111 w 1544625"/>
                  <a:gd name="connsiteY13" fmla="*/ 1588648 h 2972179"/>
                  <a:gd name="connsiteX14" fmla="*/ 341916 w 1544625"/>
                  <a:gd name="connsiteY14" fmla="*/ 1322021 h 2972179"/>
                  <a:gd name="connsiteX15" fmla="*/ 479887 w 1544625"/>
                  <a:gd name="connsiteY15" fmla="*/ 1347722 h 2972179"/>
                  <a:gd name="connsiteX16" fmla="*/ 414960 w 1544625"/>
                  <a:gd name="connsiteY16" fmla="*/ 1512747 h 2972179"/>
                  <a:gd name="connsiteX17" fmla="*/ 236408 w 1544625"/>
                  <a:gd name="connsiteY17" fmla="*/ 1336900 h 2972179"/>
                  <a:gd name="connsiteX18" fmla="*/ 341916 w 1544625"/>
                  <a:gd name="connsiteY18" fmla="*/ 1322021 h 2972179"/>
                  <a:gd name="connsiteX19" fmla="*/ 273370 w 1544625"/>
                  <a:gd name="connsiteY19" fmla="*/ 1296857 h 2972179"/>
                  <a:gd name="connsiteX20" fmla="*/ 193220 w 1544625"/>
                  <a:gd name="connsiteY20" fmla="*/ 1335456 h 2972179"/>
                  <a:gd name="connsiteX21" fmla="*/ 426945 w 1544625"/>
                  <a:gd name="connsiteY21" fmla="*/ 1548679 h 2972179"/>
                  <a:gd name="connsiteX22" fmla="*/ 738579 w 1544625"/>
                  <a:gd name="connsiteY22" fmla="*/ 1614286 h 2972179"/>
                  <a:gd name="connsiteX23" fmla="*/ 775483 w 1544625"/>
                  <a:gd name="connsiteY23" fmla="*/ 1569181 h 2972179"/>
                  <a:gd name="connsiteX24" fmla="*/ 746780 w 1544625"/>
                  <a:gd name="connsiteY24" fmla="*/ 1634788 h 2972179"/>
                  <a:gd name="connsiteX25" fmla="*/ 1058414 w 1544625"/>
                  <a:gd name="connsiteY25" fmla="*/ 1848012 h 2972179"/>
                  <a:gd name="connsiteX26" fmla="*/ 810698 w 1544625"/>
                  <a:gd name="connsiteY26" fmla="*/ 1668796 h 2972179"/>
                  <a:gd name="connsiteX27" fmla="*/ 801821 w 1544625"/>
                  <a:gd name="connsiteY27" fmla="*/ 1528979 h 2972179"/>
                  <a:gd name="connsiteX28" fmla="*/ 701723 w 1544625"/>
                  <a:gd name="connsiteY28" fmla="*/ 1588495 h 2972179"/>
                  <a:gd name="connsiteX29" fmla="*/ 463655 w 1544625"/>
                  <a:gd name="connsiteY29" fmla="*/ 1534389 h 2972179"/>
                  <a:gd name="connsiteX30" fmla="*/ 536699 w 1544625"/>
                  <a:gd name="connsiteY30" fmla="*/ 1355838 h 2972179"/>
                  <a:gd name="connsiteX31" fmla="*/ 1099407 w 1544625"/>
                  <a:gd name="connsiteY31" fmla="*/ 1385596 h 2972179"/>
                  <a:gd name="connsiteX32" fmla="*/ 1365948 w 1544625"/>
                  <a:gd name="connsiteY32" fmla="*/ 1683994 h 2972179"/>
                  <a:gd name="connsiteX33" fmla="*/ 1119921 w 1544625"/>
                  <a:gd name="connsiteY33" fmla="*/ 1351858 h 2972179"/>
                  <a:gd name="connsiteX34" fmla="*/ 492552 w 1544625"/>
                  <a:gd name="connsiteY34" fmla="*/ 1314954 h 2972179"/>
                  <a:gd name="connsiteX35" fmla="*/ 273370 w 1544625"/>
                  <a:gd name="connsiteY35" fmla="*/ 1296857 h 2972179"/>
                  <a:gd name="connsiteX36" fmla="*/ 873405 w 1544625"/>
                  <a:gd name="connsiteY36" fmla="*/ 476 h 2972179"/>
                  <a:gd name="connsiteX37" fmla="*/ 945079 w 1544625"/>
                  <a:gd name="connsiteY37" fmla="*/ 47011 h 2972179"/>
                  <a:gd name="connsiteX38" fmla="*/ 1487246 w 1544625"/>
                  <a:gd name="connsiteY38" fmla="*/ 1325552 h 2972179"/>
                  <a:gd name="connsiteX39" fmla="*/ 1487246 w 1544625"/>
                  <a:gd name="connsiteY39" fmla="*/ 2676922 h 2972179"/>
                  <a:gd name="connsiteX40" fmla="*/ 642468 w 1544625"/>
                  <a:gd name="connsiteY40" fmla="*/ 2751905 h 2972179"/>
                  <a:gd name="connsiteX41" fmla="*/ 154158 w 1544625"/>
                  <a:gd name="connsiteY41" fmla="*/ 2044888 h 2972179"/>
                  <a:gd name="connsiteX42" fmla="*/ 4406 w 1544625"/>
                  <a:gd name="connsiteY42" fmla="*/ 1306197 h 2972179"/>
                  <a:gd name="connsiteX43" fmla="*/ 216796 w 1544625"/>
                  <a:gd name="connsiteY43" fmla="*/ 1107067 h 2972179"/>
                  <a:gd name="connsiteX44" fmla="*/ 313901 w 1544625"/>
                  <a:gd name="connsiteY44" fmla="*/ 1268908 h 2972179"/>
                  <a:gd name="connsiteX45" fmla="*/ 265348 w 1544625"/>
                  <a:gd name="connsiteY45" fmla="*/ 1082791 h 2972179"/>
                  <a:gd name="connsiteX46" fmla="*/ 540478 w 1544625"/>
                  <a:gd name="connsiteY46" fmla="*/ 953319 h 2972179"/>
                  <a:gd name="connsiteX47" fmla="*/ 678042 w 1544625"/>
                  <a:gd name="connsiteY47" fmla="*/ 1220356 h 2972179"/>
                  <a:gd name="connsiteX48" fmla="*/ 443373 w 1544625"/>
                  <a:gd name="connsiteY48" fmla="*/ 208851 h 2972179"/>
                  <a:gd name="connsiteX49" fmla="*/ 669950 w 1544625"/>
                  <a:gd name="connsiteY49" fmla="*/ 168391 h 2972179"/>
                  <a:gd name="connsiteX50" fmla="*/ 1009816 w 1544625"/>
                  <a:gd name="connsiteY50" fmla="*/ 1187988 h 2972179"/>
                  <a:gd name="connsiteX51" fmla="*/ 710410 w 1544625"/>
                  <a:gd name="connsiteY51" fmla="*/ 136023 h 2972179"/>
                  <a:gd name="connsiteX52" fmla="*/ 841581 w 1544625"/>
                  <a:gd name="connsiteY52" fmla="*/ 1466 h 2972179"/>
                  <a:gd name="connsiteX53" fmla="*/ 873405 w 1544625"/>
                  <a:gd name="connsiteY53" fmla="*/ 476 h 2972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544625" h="2972179">
                    <a:moveTo>
                      <a:pt x="535218" y="1634537"/>
                    </a:moveTo>
                    <a:cubicBezTo>
                      <a:pt x="551482" y="1674832"/>
                      <a:pt x="602650" y="1758066"/>
                      <a:pt x="640344" y="1766214"/>
                    </a:cubicBezTo>
                    <a:cubicBezTo>
                      <a:pt x="678038" y="1774362"/>
                      <a:pt x="697000" y="1707852"/>
                      <a:pt x="697589" y="1651528"/>
                    </a:cubicBezTo>
                    <a:lnTo>
                      <a:pt x="535218" y="1634537"/>
                    </a:lnTo>
                    <a:close/>
                    <a:moveTo>
                      <a:pt x="469989" y="1604214"/>
                    </a:moveTo>
                    <a:cubicBezTo>
                      <a:pt x="592599" y="1953962"/>
                      <a:pt x="746200" y="1820552"/>
                      <a:pt x="732153" y="1652000"/>
                    </a:cubicBezTo>
                    <a:cubicBezTo>
                      <a:pt x="652590" y="1962329"/>
                      <a:pt x="552665" y="1713516"/>
                      <a:pt x="469989" y="1604214"/>
                    </a:cubicBezTo>
                    <a:close/>
                    <a:moveTo>
                      <a:pt x="319045" y="1591240"/>
                    </a:moveTo>
                    <a:lnTo>
                      <a:pt x="154000" y="1638430"/>
                    </a:lnTo>
                    <a:cubicBezTo>
                      <a:pt x="180481" y="1674255"/>
                      <a:pt x="221367" y="1770463"/>
                      <a:pt x="280933" y="1742908"/>
                    </a:cubicBezTo>
                    <a:cubicBezTo>
                      <a:pt x="340499" y="1715354"/>
                      <a:pt x="326967" y="1644821"/>
                      <a:pt x="319045" y="1591240"/>
                    </a:cubicBezTo>
                    <a:close/>
                    <a:moveTo>
                      <a:pt x="386111" y="1588648"/>
                    </a:moveTo>
                    <a:cubicBezTo>
                      <a:pt x="290599" y="1946823"/>
                      <a:pt x="193332" y="1745857"/>
                      <a:pt x="107998" y="1639213"/>
                    </a:cubicBezTo>
                    <a:cubicBezTo>
                      <a:pt x="262505" y="1988961"/>
                      <a:pt x="400158" y="1757200"/>
                      <a:pt x="386111" y="1588648"/>
                    </a:cubicBezTo>
                    <a:close/>
                    <a:moveTo>
                      <a:pt x="341916" y="1322021"/>
                    </a:moveTo>
                    <a:cubicBezTo>
                      <a:pt x="389935" y="1325854"/>
                      <a:pt x="443365" y="1336450"/>
                      <a:pt x="479887" y="1347722"/>
                    </a:cubicBezTo>
                    <a:lnTo>
                      <a:pt x="414960" y="1512747"/>
                    </a:lnTo>
                    <a:cubicBezTo>
                      <a:pt x="339211" y="1462247"/>
                      <a:pt x="190417" y="1387400"/>
                      <a:pt x="236408" y="1336900"/>
                    </a:cubicBezTo>
                    <a:cubicBezTo>
                      <a:pt x="251288" y="1321119"/>
                      <a:pt x="293896" y="1318188"/>
                      <a:pt x="341916" y="1322021"/>
                    </a:cubicBezTo>
                    <a:close/>
                    <a:moveTo>
                      <a:pt x="273370" y="1296857"/>
                    </a:moveTo>
                    <a:cubicBezTo>
                      <a:pt x="233814" y="1297359"/>
                      <a:pt x="203245" y="1306516"/>
                      <a:pt x="193220" y="1335456"/>
                    </a:cubicBezTo>
                    <a:cubicBezTo>
                      <a:pt x="166487" y="1412629"/>
                      <a:pt x="325773" y="1513284"/>
                      <a:pt x="426945" y="1548679"/>
                    </a:cubicBezTo>
                    <a:cubicBezTo>
                      <a:pt x="528117" y="1584074"/>
                      <a:pt x="637406" y="1627586"/>
                      <a:pt x="738579" y="1614286"/>
                    </a:cubicBezTo>
                    <a:lnTo>
                      <a:pt x="775483" y="1569181"/>
                    </a:lnTo>
                    <a:lnTo>
                      <a:pt x="746780" y="1634788"/>
                    </a:lnTo>
                    <a:cubicBezTo>
                      <a:pt x="796551" y="1716684"/>
                      <a:pt x="930188" y="1825633"/>
                      <a:pt x="1058414" y="1848012"/>
                    </a:cubicBezTo>
                    <a:cubicBezTo>
                      <a:pt x="943833" y="1798463"/>
                      <a:pt x="853463" y="1721968"/>
                      <a:pt x="810698" y="1668796"/>
                    </a:cubicBezTo>
                    <a:cubicBezTo>
                      <a:pt x="767933" y="1615624"/>
                      <a:pt x="796411" y="1551073"/>
                      <a:pt x="801821" y="1528979"/>
                    </a:cubicBezTo>
                    <a:cubicBezTo>
                      <a:pt x="780178" y="1528528"/>
                      <a:pt x="750869" y="1590298"/>
                      <a:pt x="701723" y="1588495"/>
                    </a:cubicBezTo>
                    <a:cubicBezTo>
                      <a:pt x="639050" y="1592102"/>
                      <a:pt x="515958" y="1554679"/>
                      <a:pt x="463655" y="1534389"/>
                    </a:cubicBezTo>
                    <a:cubicBezTo>
                      <a:pt x="487101" y="1505983"/>
                      <a:pt x="506490" y="1415806"/>
                      <a:pt x="536699" y="1355838"/>
                    </a:cubicBezTo>
                    <a:cubicBezTo>
                      <a:pt x="623720" y="1344566"/>
                      <a:pt x="961199" y="1330903"/>
                      <a:pt x="1099407" y="1385596"/>
                    </a:cubicBezTo>
                    <a:cubicBezTo>
                      <a:pt x="1237615" y="1440289"/>
                      <a:pt x="1287922" y="1571002"/>
                      <a:pt x="1365948" y="1683994"/>
                    </a:cubicBezTo>
                    <a:cubicBezTo>
                      <a:pt x="1310993" y="1559755"/>
                      <a:pt x="1220831" y="1429087"/>
                      <a:pt x="1119921" y="1351858"/>
                    </a:cubicBezTo>
                    <a:cubicBezTo>
                      <a:pt x="1019011" y="1274629"/>
                      <a:pt x="701675" y="1327255"/>
                      <a:pt x="492552" y="1314954"/>
                    </a:cubicBezTo>
                    <a:cubicBezTo>
                      <a:pt x="430191" y="1319225"/>
                      <a:pt x="339298" y="1296020"/>
                      <a:pt x="273370" y="1296857"/>
                    </a:cubicBezTo>
                    <a:close/>
                    <a:moveTo>
                      <a:pt x="873405" y="476"/>
                    </a:moveTo>
                    <a:cubicBezTo>
                      <a:pt x="904250" y="3156"/>
                      <a:pt x="931152" y="17299"/>
                      <a:pt x="945079" y="47011"/>
                    </a:cubicBezTo>
                    <a:cubicBezTo>
                      <a:pt x="1125801" y="473191"/>
                      <a:pt x="1396885" y="887234"/>
                      <a:pt x="1487246" y="1325552"/>
                    </a:cubicBezTo>
                    <a:cubicBezTo>
                      <a:pt x="1577607" y="1763870"/>
                      <a:pt x="1548529" y="2339805"/>
                      <a:pt x="1487246" y="2676922"/>
                    </a:cubicBezTo>
                    <a:cubicBezTo>
                      <a:pt x="1425963" y="3014039"/>
                      <a:pt x="890723" y="3093460"/>
                      <a:pt x="642468" y="2751905"/>
                    </a:cubicBezTo>
                    <a:cubicBezTo>
                      <a:pt x="394213" y="2410350"/>
                      <a:pt x="319878" y="2345216"/>
                      <a:pt x="154158" y="2044888"/>
                    </a:cubicBezTo>
                    <a:cubicBezTo>
                      <a:pt x="-11562" y="1744560"/>
                      <a:pt x="-6034" y="1462501"/>
                      <a:pt x="4406" y="1306197"/>
                    </a:cubicBezTo>
                    <a:cubicBezTo>
                      <a:pt x="14846" y="1149894"/>
                      <a:pt x="120606" y="1104755"/>
                      <a:pt x="216796" y="1107067"/>
                    </a:cubicBezTo>
                    <a:lnTo>
                      <a:pt x="313901" y="1268908"/>
                    </a:lnTo>
                    <a:lnTo>
                      <a:pt x="265348" y="1082791"/>
                    </a:lnTo>
                    <a:cubicBezTo>
                      <a:pt x="242324" y="956191"/>
                      <a:pt x="476582" y="843496"/>
                      <a:pt x="540478" y="953319"/>
                    </a:cubicBezTo>
                    <a:cubicBezTo>
                      <a:pt x="586333" y="1042331"/>
                      <a:pt x="628711" y="1107007"/>
                      <a:pt x="678042" y="1220356"/>
                    </a:cubicBezTo>
                    <a:cubicBezTo>
                      <a:pt x="576069" y="871313"/>
                      <a:pt x="450344" y="350076"/>
                      <a:pt x="443373" y="208851"/>
                    </a:cubicBezTo>
                    <a:cubicBezTo>
                      <a:pt x="436402" y="67626"/>
                      <a:pt x="631328" y="67065"/>
                      <a:pt x="669950" y="168391"/>
                    </a:cubicBezTo>
                    <a:lnTo>
                      <a:pt x="1009816" y="1187988"/>
                    </a:lnTo>
                    <a:lnTo>
                      <a:pt x="710410" y="136023"/>
                    </a:lnTo>
                    <a:cubicBezTo>
                      <a:pt x="692667" y="71349"/>
                      <a:pt x="769426" y="11480"/>
                      <a:pt x="841581" y="1466"/>
                    </a:cubicBezTo>
                    <a:cubicBezTo>
                      <a:pt x="852404" y="-37"/>
                      <a:pt x="863124" y="-417"/>
                      <a:pt x="873405" y="476"/>
                    </a:cubicBezTo>
                    <a:close/>
                  </a:path>
                </a:pathLst>
              </a:custGeom>
              <a:solidFill>
                <a:srgbClr val="D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1" name="任意多边形 90"/>
              <p:cNvSpPr/>
              <p:nvPr/>
            </p:nvSpPr>
            <p:spPr>
              <a:xfrm>
                <a:off x="8447958" y="2381203"/>
                <a:ext cx="989569" cy="833715"/>
              </a:xfrm>
              <a:custGeom>
                <a:avLst/>
                <a:gdLst>
                  <a:gd name="connsiteX0" fmla="*/ 149352 w 5826599"/>
                  <a:gd name="connsiteY0" fmla="*/ 3438945 h 4908930"/>
                  <a:gd name="connsiteX1" fmla="*/ 237547 w 5826599"/>
                  <a:gd name="connsiteY1" fmla="*/ 3578513 h 4908930"/>
                  <a:gd name="connsiteX2" fmla="*/ 341404 w 5826599"/>
                  <a:gd name="connsiteY2" fmla="*/ 3722951 h 4908930"/>
                  <a:gd name="connsiteX3" fmla="*/ 249264 w 5826599"/>
                  <a:gd name="connsiteY3" fmla="*/ 3572783 h 4908930"/>
                  <a:gd name="connsiteX4" fmla="*/ 149352 w 5826599"/>
                  <a:gd name="connsiteY4" fmla="*/ 3438945 h 4908930"/>
                  <a:gd name="connsiteX5" fmla="*/ 2105916 w 5826599"/>
                  <a:gd name="connsiteY5" fmla="*/ 3365935 h 4908930"/>
                  <a:gd name="connsiteX6" fmla="*/ 2099722 w 5826599"/>
                  <a:gd name="connsiteY6" fmla="*/ 3366471 h 4908930"/>
                  <a:gd name="connsiteX7" fmla="*/ 3102692 w 5826599"/>
                  <a:gd name="connsiteY7" fmla="*/ 3777833 h 4908930"/>
                  <a:gd name="connsiteX8" fmla="*/ 4124572 w 5826599"/>
                  <a:gd name="connsiteY8" fmla="*/ 4139671 h 4908930"/>
                  <a:gd name="connsiteX9" fmla="*/ 3121604 w 5826599"/>
                  <a:gd name="connsiteY9" fmla="*/ 3728309 h 4908930"/>
                  <a:gd name="connsiteX10" fmla="*/ 2105916 w 5826599"/>
                  <a:gd name="connsiteY10" fmla="*/ 3365935 h 4908930"/>
                  <a:gd name="connsiteX11" fmla="*/ 283123 w 5826599"/>
                  <a:gd name="connsiteY11" fmla="*/ 3178282 h 4908930"/>
                  <a:gd name="connsiteX12" fmla="*/ 459513 w 5826599"/>
                  <a:gd name="connsiteY12" fmla="*/ 3457419 h 4908930"/>
                  <a:gd name="connsiteX13" fmla="*/ 667225 w 5826599"/>
                  <a:gd name="connsiteY13" fmla="*/ 3746296 h 4908930"/>
                  <a:gd name="connsiteX14" fmla="*/ 482946 w 5826599"/>
                  <a:gd name="connsiteY14" fmla="*/ 3445959 h 4908930"/>
                  <a:gd name="connsiteX15" fmla="*/ 283123 w 5826599"/>
                  <a:gd name="connsiteY15" fmla="*/ 3178282 h 4908930"/>
                  <a:gd name="connsiteX16" fmla="*/ 404975 w 5826599"/>
                  <a:gd name="connsiteY16" fmla="*/ 2847439 h 4908930"/>
                  <a:gd name="connsiteX17" fmla="*/ 698959 w 5826599"/>
                  <a:gd name="connsiteY17" fmla="*/ 3312667 h 4908930"/>
                  <a:gd name="connsiteX18" fmla="*/ 1045148 w 5826599"/>
                  <a:gd name="connsiteY18" fmla="*/ 3794128 h 4908930"/>
                  <a:gd name="connsiteX19" fmla="*/ 738014 w 5826599"/>
                  <a:gd name="connsiteY19" fmla="*/ 3293567 h 4908930"/>
                  <a:gd name="connsiteX20" fmla="*/ 404975 w 5826599"/>
                  <a:gd name="connsiteY20" fmla="*/ 2847439 h 4908930"/>
                  <a:gd name="connsiteX21" fmla="*/ 1504010 w 5826599"/>
                  <a:gd name="connsiteY21" fmla="*/ 2847027 h 4908930"/>
                  <a:gd name="connsiteX22" fmla="*/ 1420659 w 5826599"/>
                  <a:gd name="connsiteY22" fmla="*/ 3102699 h 4908930"/>
                  <a:gd name="connsiteX23" fmla="*/ 1504010 w 5826599"/>
                  <a:gd name="connsiteY23" fmla="*/ 2847027 h 4908930"/>
                  <a:gd name="connsiteX24" fmla="*/ 1602370 w 5826599"/>
                  <a:gd name="connsiteY24" fmla="*/ 2837632 h 4908930"/>
                  <a:gd name="connsiteX25" fmla="*/ 1496669 w 5826599"/>
                  <a:gd name="connsiteY25" fmla="*/ 3161864 h 4908930"/>
                  <a:gd name="connsiteX26" fmla="*/ 1602370 w 5826599"/>
                  <a:gd name="connsiteY26" fmla="*/ 2837632 h 4908930"/>
                  <a:gd name="connsiteX27" fmla="*/ 1696496 w 5826599"/>
                  <a:gd name="connsiteY27" fmla="*/ 2809900 h 4908930"/>
                  <a:gd name="connsiteX28" fmla="*/ 1556204 w 5826599"/>
                  <a:gd name="connsiteY28" fmla="*/ 3240238 h 4908930"/>
                  <a:gd name="connsiteX29" fmla="*/ 1696496 w 5826599"/>
                  <a:gd name="connsiteY29" fmla="*/ 2809900 h 4908930"/>
                  <a:gd name="connsiteX30" fmla="*/ 1758262 w 5826599"/>
                  <a:gd name="connsiteY30" fmla="*/ 2730294 h 4908930"/>
                  <a:gd name="connsiteX31" fmla="*/ 1561393 w 5826599"/>
                  <a:gd name="connsiteY31" fmla="*/ 3334179 h 4908930"/>
                  <a:gd name="connsiteX32" fmla="*/ 1758262 w 5826599"/>
                  <a:gd name="connsiteY32" fmla="*/ 2730294 h 4908930"/>
                  <a:gd name="connsiteX33" fmla="*/ 2321420 w 5826599"/>
                  <a:gd name="connsiteY33" fmla="*/ 2682586 h 4908930"/>
                  <a:gd name="connsiteX34" fmla="*/ 2314600 w 5826599"/>
                  <a:gd name="connsiteY34" fmla="*/ 2684213 h 4908930"/>
                  <a:gd name="connsiteX35" fmla="*/ 3290882 w 5826599"/>
                  <a:gd name="connsiteY35" fmla="*/ 3156488 h 4908930"/>
                  <a:gd name="connsiteX36" fmla="*/ 4300284 w 5826599"/>
                  <a:gd name="connsiteY36" fmla="*/ 3553071 h 4908930"/>
                  <a:gd name="connsiteX37" fmla="*/ 3324002 w 5826599"/>
                  <a:gd name="connsiteY37" fmla="*/ 3080796 h 4908930"/>
                  <a:gd name="connsiteX38" fmla="*/ 2321420 w 5826599"/>
                  <a:gd name="connsiteY38" fmla="*/ 2682586 h 4908930"/>
                  <a:gd name="connsiteX39" fmla="*/ 523569 w 5826599"/>
                  <a:gd name="connsiteY39" fmla="*/ 2528089 h 4908930"/>
                  <a:gd name="connsiteX40" fmla="*/ 1030350 w 5826599"/>
                  <a:gd name="connsiteY40" fmla="*/ 3330065 h 4908930"/>
                  <a:gd name="connsiteX41" fmla="*/ 1627121 w 5826599"/>
                  <a:gd name="connsiteY41" fmla="*/ 4160026 h 4908930"/>
                  <a:gd name="connsiteX42" fmla="*/ 1097675 w 5826599"/>
                  <a:gd name="connsiteY42" fmla="*/ 3297141 h 4908930"/>
                  <a:gd name="connsiteX43" fmla="*/ 523569 w 5826599"/>
                  <a:gd name="connsiteY43" fmla="*/ 2528089 h 4908930"/>
                  <a:gd name="connsiteX44" fmla="*/ 1568078 w 5826599"/>
                  <a:gd name="connsiteY44" fmla="*/ 2487529 h 4908930"/>
                  <a:gd name="connsiteX45" fmla="*/ 1293764 w 5826599"/>
                  <a:gd name="connsiteY45" fmla="*/ 2847562 h 4908930"/>
                  <a:gd name="connsiteX46" fmla="*/ 1568078 w 5826599"/>
                  <a:gd name="connsiteY46" fmla="*/ 2487529 h 4908930"/>
                  <a:gd name="connsiteX47" fmla="*/ 1470072 w 5826599"/>
                  <a:gd name="connsiteY47" fmla="*/ 2482680 h 4908930"/>
                  <a:gd name="connsiteX48" fmla="*/ 1263394 w 5826599"/>
                  <a:gd name="connsiteY48" fmla="*/ 2753943 h 4908930"/>
                  <a:gd name="connsiteX49" fmla="*/ 1470072 w 5826599"/>
                  <a:gd name="connsiteY49" fmla="*/ 2482680 h 4908930"/>
                  <a:gd name="connsiteX50" fmla="*/ 1374113 w 5826599"/>
                  <a:gd name="connsiteY50" fmla="*/ 2459125 h 4908930"/>
                  <a:gd name="connsiteX51" fmla="*/ 1211137 w 5826599"/>
                  <a:gd name="connsiteY51" fmla="*/ 2673028 h 4908930"/>
                  <a:gd name="connsiteX52" fmla="*/ 1374113 w 5826599"/>
                  <a:gd name="connsiteY52" fmla="*/ 2459125 h 4908930"/>
                  <a:gd name="connsiteX53" fmla="*/ 629741 w 5826599"/>
                  <a:gd name="connsiteY53" fmla="*/ 2325120 h 4908930"/>
                  <a:gd name="connsiteX54" fmla="*/ 1320415 w 5826599"/>
                  <a:gd name="connsiteY54" fmla="*/ 3309454 h 4908930"/>
                  <a:gd name="connsiteX55" fmla="*/ 2139902 w 5826599"/>
                  <a:gd name="connsiteY55" fmla="*/ 4324239 h 4908930"/>
                  <a:gd name="connsiteX56" fmla="*/ 1419686 w 5826599"/>
                  <a:gd name="connsiteY56" fmla="*/ 3264293 h 4908930"/>
                  <a:gd name="connsiteX57" fmla="*/ 1278139 w 5826599"/>
                  <a:gd name="connsiteY57" fmla="*/ 2934466 h 4908930"/>
                  <a:gd name="connsiteX58" fmla="*/ 1652635 w 5826599"/>
                  <a:gd name="connsiteY58" fmla="*/ 2432734 h 4908930"/>
                  <a:gd name="connsiteX59" fmla="*/ 1277025 w 5826599"/>
                  <a:gd name="connsiteY59" fmla="*/ 2932687 h 4908930"/>
                  <a:gd name="connsiteX60" fmla="*/ 629741 w 5826599"/>
                  <a:gd name="connsiteY60" fmla="*/ 2325120 h 4908930"/>
                  <a:gd name="connsiteX61" fmla="*/ 1785330 w 5826599"/>
                  <a:gd name="connsiteY61" fmla="*/ 2270963 h 4908930"/>
                  <a:gd name="connsiteX62" fmla="*/ 1701979 w 5826599"/>
                  <a:gd name="connsiteY62" fmla="*/ 2526635 h 4908930"/>
                  <a:gd name="connsiteX63" fmla="*/ 1785330 w 5826599"/>
                  <a:gd name="connsiteY63" fmla="*/ 2270963 h 4908930"/>
                  <a:gd name="connsiteX64" fmla="*/ 1883690 w 5826599"/>
                  <a:gd name="connsiteY64" fmla="*/ 2261568 h 4908930"/>
                  <a:gd name="connsiteX65" fmla="*/ 1777989 w 5826599"/>
                  <a:gd name="connsiteY65" fmla="*/ 2585800 h 4908930"/>
                  <a:gd name="connsiteX66" fmla="*/ 1883690 w 5826599"/>
                  <a:gd name="connsiteY66" fmla="*/ 2261568 h 4908930"/>
                  <a:gd name="connsiteX67" fmla="*/ 1977816 w 5826599"/>
                  <a:gd name="connsiteY67" fmla="*/ 2233836 h 4908930"/>
                  <a:gd name="connsiteX68" fmla="*/ 1837524 w 5826599"/>
                  <a:gd name="connsiteY68" fmla="*/ 2664174 h 4908930"/>
                  <a:gd name="connsiteX69" fmla="*/ 1977816 w 5826599"/>
                  <a:gd name="connsiteY69" fmla="*/ 2233836 h 4908930"/>
                  <a:gd name="connsiteX70" fmla="*/ 2039582 w 5826599"/>
                  <a:gd name="connsiteY70" fmla="*/ 2154230 h 4908930"/>
                  <a:gd name="connsiteX71" fmla="*/ 1842713 w 5826599"/>
                  <a:gd name="connsiteY71" fmla="*/ 2758115 h 4908930"/>
                  <a:gd name="connsiteX72" fmla="*/ 2039582 w 5826599"/>
                  <a:gd name="connsiteY72" fmla="*/ 2154230 h 4908930"/>
                  <a:gd name="connsiteX73" fmla="*/ 1369875 w 5826599"/>
                  <a:gd name="connsiteY73" fmla="*/ 2081317 h 4908930"/>
                  <a:gd name="connsiteX74" fmla="*/ 1113685 w 5826599"/>
                  <a:gd name="connsiteY74" fmla="*/ 2454464 h 4908930"/>
                  <a:gd name="connsiteX75" fmla="*/ 1369875 w 5826599"/>
                  <a:gd name="connsiteY75" fmla="*/ 2081317 h 4908930"/>
                  <a:gd name="connsiteX76" fmla="*/ 1271749 w 5826599"/>
                  <a:gd name="connsiteY76" fmla="*/ 2081317 h 4908930"/>
                  <a:gd name="connsiteX77" fmla="*/ 1078726 w 5826599"/>
                  <a:gd name="connsiteY77" fmla="*/ 2362460 h 4908930"/>
                  <a:gd name="connsiteX78" fmla="*/ 1271749 w 5826599"/>
                  <a:gd name="connsiteY78" fmla="*/ 2081317 h 4908930"/>
                  <a:gd name="connsiteX79" fmla="*/ 1174743 w 5826599"/>
                  <a:gd name="connsiteY79" fmla="*/ 2062532 h 4908930"/>
                  <a:gd name="connsiteX80" fmla="*/ 1022535 w 5826599"/>
                  <a:gd name="connsiteY80" fmla="*/ 2284226 h 4908930"/>
                  <a:gd name="connsiteX81" fmla="*/ 1174743 w 5826599"/>
                  <a:gd name="connsiteY81" fmla="*/ 2062532 h 4908930"/>
                  <a:gd name="connsiteX82" fmla="*/ 1451621 w 5826599"/>
                  <a:gd name="connsiteY82" fmla="*/ 2022411 h 4908930"/>
                  <a:gd name="connsiteX83" fmla="*/ 1092114 w 5826599"/>
                  <a:gd name="connsiteY83" fmla="*/ 2546042 h 4908930"/>
                  <a:gd name="connsiteX84" fmla="*/ 1451621 w 5826599"/>
                  <a:gd name="connsiteY84" fmla="*/ 2022411 h 4908930"/>
                  <a:gd name="connsiteX85" fmla="*/ 2868660 w 5826599"/>
                  <a:gd name="connsiteY85" fmla="*/ 2017699 h 4908930"/>
                  <a:gd name="connsiteX86" fmla="*/ 3770440 w 5826599"/>
                  <a:gd name="connsiteY86" fmla="*/ 2619329 h 4908930"/>
                  <a:gd name="connsiteX87" fmla="*/ 4700554 w 5826599"/>
                  <a:gd name="connsiteY87" fmla="*/ 3176154 h 4908930"/>
                  <a:gd name="connsiteX88" fmla="*/ 3798774 w 5826599"/>
                  <a:gd name="connsiteY88" fmla="*/ 2574524 h 4908930"/>
                  <a:gd name="connsiteX89" fmla="*/ 2868660 w 5826599"/>
                  <a:gd name="connsiteY89" fmla="*/ 2017699 h 4908930"/>
                  <a:gd name="connsiteX90" fmla="*/ 1615977 w 5826599"/>
                  <a:gd name="connsiteY90" fmla="*/ 1849739 h 4908930"/>
                  <a:gd name="connsiteX91" fmla="*/ 1509006 w 5826599"/>
                  <a:gd name="connsiteY91" fmla="*/ 2096462 h 4908930"/>
                  <a:gd name="connsiteX92" fmla="*/ 1615977 w 5826599"/>
                  <a:gd name="connsiteY92" fmla="*/ 1849739 h 4908930"/>
                  <a:gd name="connsiteX93" fmla="*/ 1714785 w 5826599"/>
                  <a:gd name="connsiteY93" fmla="*/ 1849613 h 4908930"/>
                  <a:gd name="connsiteX94" fmla="*/ 1579129 w 5826599"/>
                  <a:gd name="connsiteY94" fmla="*/ 2162498 h 4908930"/>
                  <a:gd name="connsiteX95" fmla="*/ 1714785 w 5826599"/>
                  <a:gd name="connsiteY95" fmla="*/ 1849613 h 4908930"/>
                  <a:gd name="connsiteX96" fmla="*/ 1811097 w 5826599"/>
                  <a:gd name="connsiteY96" fmla="*/ 1830835 h 4908930"/>
                  <a:gd name="connsiteX97" fmla="*/ 1631049 w 5826599"/>
                  <a:gd name="connsiteY97" fmla="*/ 2246112 h 4908930"/>
                  <a:gd name="connsiteX98" fmla="*/ 1811097 w 5826599"/>
                  <a:gd name="connsiteY98" fmla="*/ 1830835 h 4908930"/>
                  <a:gd name="connsiteX99" fmla="*/ 1880060 w 5826599"/>
                  <a:gd name="connsiteY99" fmla="*/ 1757375 h 4908930"/>
                  <a:gd name="connsiteX100" fmla="*/ 1627401 w 5826599"/>
                  <a:gd name="connsiteY100" fmla="*/ 2340125 h 4908930"/>
                  <a:gd name="connsiteX101" fmla="*/ 1880060 w 5826599"/>
                  <a:gd name="connsiteY101" fmla="*/ 1757375 h 4908930"/>
                  <a:gd name="connsiteX102" fmla="*/ 2874942 w 5826599"/>
                  <a:gd name="connsiteY102" fmla="*/ 1156283 h 4908930"/>
                  <a:gd name="connsiteX103" fmla="*/ 1745389 w 5826599"/>
                  <a:gd name="connsiteY103" fmla="*/ 1568659 h 4908930"/>
                  <a:gd name="connsiteX104" fmla="*/ 553083 w 5826599"/>
                  <a:gd name="connsiteY104" fmla="*/ 2097577 h 4908930"/>
                  <a:gd name="connsiteX105" fmla="*/ 1763318 w 5826599"/>
                  <a:gd name="connsiteY105" fmla="*/ 1676236 h 4908930"/>
                  <a:gd name="connsiteX106" fmla="*/ 2874942 w 5826599"/>
                  <a:gd name="connsiteY106" fmla="*/ 1156283 h 4908930"/>
                  <a:gd name="connsiteX107" fmla="*/ 2706368 w 5826599"/>
                  <a:gd name="connsiteY107" fmla="*/ 1001197 h 4908930"/>
                  <a:gd name="connsiteX108" fmla="*/ 1800554 w 5826599"/>
                  <a:gd name="connsiteY108" fmla="*/ 1283143 h 4908930"/>
                  <a:gd name="connsiteX109" fmla="*/ 844418 w 5826599"/>
                  <a:gd name="connsiteY109" fmla="*/ 1644770 h 4908930"/>
                  <a:gd name="connsiteX110" fmla="*/ 1814932 w 5826599"/>
                  <a:gd name="connsiteY110" fmla="*/ 1356695 h 4908930"/>
                  <a:gd name="connsiteX111" fmla="*/ 2706368 w 5826599"/>
                  <a:gd name="connsiteY111" fmla="*/ 1001197 h 4908930"/>
                  <a:gd name="connsiteX112" fmla="*/ 2428594 w 5826599"/>
                  <a:gd name="connsiteY112" fmla="*/ 803990 h 4908930"/>
                  <a:gd name="connsiteX113" fmla="*/ 1903130 w 5826599"/>
                  <a:gd name="connsiteY113" fmla="*/ 967547 h 4908930"/>
                  <a:gd name="connsiteX114" fmla="*/ 1348474 w 5826599"/>
                  <a:gd name="connsiteY114" fmla="*/ 1177328 h 4908930"/>
                  <a:gd name="connsiteX115" fmla="*/ 1911471 w 5826599"/>
                  <a:gd name="connsiteY115" fmla="*/ 1010215 h 4908930"/>
                  <a:gd name="connsiteX116" fmla="*/ 2428594 w 5826599"/>
                  <a:gd name="connsiteY116" fmla="*/ 803990 h 4908930"/>
                  <a:gd name="connsiteX117" fmla="*/ 2140562 w 5826599"/>
                  <a:gd name="connsiteY117" fmla="*/ 600661 h 4908930"/>
                  <a:gd name="connsiteX118" fmla="*/ 1825284 w 5826599"/>
                  <a:gd name="connsiteY118" fmla="*/ 698795 h 4908930"/>
                  <a:gd name="connsiteX119" fmla="*/ 1492490 w 5826599"/>
                  <a:gd name="connsiteY119" fmla="*/ 824663 h 4908930"/>
                  <a:gd name="connsiteX120" fmla="*/ 1830288 w 5826599"/>
                  <a:gd name="connsiteY120" fmla="*/ 724396 h 4908930"/>
                  <a:gd name="connsiteX121" fmla="*/ 2140562 w 5826599"/>
                  <a:gd name="connsiteY121" fmla="*/ 600661 h 4908930"/>
                  <a:gd name="connsiteX122" fmla="*/ 1923404 w 5826599"/>
                  <a:gd name="connsiteY122" fmla="*/ 403984 h 4908930"/>
                  <a:gd name="connsiteX123" fmla="*/ 1765765 w 5826599"/>
                  <a:gd name="connsiteY123" fmla="*/ 453051 h 4908930"/>
                  <a:gd name="connsiteX124" fmla="*/ 1599368 w 5826599"/>
                  <a:gd name="connsiteY124" fmla="*/ 515986 h 4908930"/>
                  <a:gd name="connsiteX125" fmla="*/ 1768267 w 5826599"/>
                  <a:gd name="connsiteY125" fmla="*/ 465852 h 4908930"/>
                  <a:gd name="connsiteX126" fmla="*/ 1923404 w 5826599"/>
                  <a:gd name="connsiteY126" fmla="*/ 403984 h 4908930"/>
                  <a:gd name="connsiteX127" fmla="*/ 1596515 w 5826599"/>
                  <a:gd name="connsiteY127" fmla="*/ 211262 h 4908930"/>
                  <a:gd name="connsiteX128" fmla="*/ 1247194 w 5826599"/>
                  <a:gd name="connsiteY128" fmla="*/ 1156484 h 4908930"/>
                  <a:gd name="connsiteX129" fmla="*/ 672154 w 5826599"/>
                  <a:gd name="connsiteY129" fmla="*/ 1660230 h 4908930"/>
                  <a:gd name="connsiteX130" fmla="*/ 373891 w 5826599"/>
                  <a:gd name="connsiteY130" fmla="*/ 2194174 h 4908930"/>
                  <a:gd name="connsiteX131" fmla="*/ 722548 w 5826599"/>
                  <a:gd name="connsiteY131" fmla="*/ 1694413 h 4908930"/>
                  <a:gd name="connsiteX132" fmla="*/ 1302042 w 5826599"/>
                  <a:gd name="connsiteY132" fmla="*/ 1194885 h 4908930"/>
                  <a:gd name="connsiteX133" fmla="*/ 1596515 w 5826599"/>
                  <a:gd name="connsiteY133" fmla="*/ 211262 h 4908930"/>
                  <a:gd name="connsiteX134" fmla="*/ 1607078 w 5826599"/>
                  <a:gd name="connsiteY134" fmla="*/ 0 h 4908930"/>
                  <a:gd name="connsiteX135" fmla="*/ 3359426 w 5826599"/>
                  <a:gd name="connsiteY135" fmla="*/ 1502012 h 4908930"/>
                  <a:gd name="connsiteX136" fmla="*/ 3498574 w 5826599"/>
                  <a:gd name="connsiteY136" fmla="*/ 1720673 h 4908930"/>
                  <a:gd name="connsiteX137" fmla="*/ 5287618 w 5826599"/>
                  <a:gd name="connsiteY137" fmla="*/ 2992882 h 4908930"/>
                  <a:gd name="connsiteX138" fmla="*/ 5744818 w 5826599"/>
                  <a:gd name="connsiteY138" fmla="*/ 4424117 h 4908930"/>
                  <a:gd name="connsiteX139" fmla="*/ 3856382 w 5826599"/>
                  <a:gd name="connsiteY139" fmla="*/ 4742169 h 4908930"/>
                  <a:gd name="connsiteX140" fmla="*/ 2027582 w 5826599"/>
                  <a:gd name="connsiteY140" fmla="*/ 4384360 h 4908930"/>
                  <a:gd name="connsiteX141" fmla="*/ 59634 w 5826599"/>
                  <a:gd name="connsiteY141" fmla="*/ 3807891 h 4908930"/>
                  <a:gd name="connsiteX142" fmla="*/ 318052 w 5826599"/>
                  <a:gd name="connsiteY142" fmla="*/ 2297142 h 4908930"/>
                  <a:gd name="connsiteX143" fmla="*/ 0 w 5826599"/>
                  <a:gd name="connsiteY143" fmla="*/ 1998968 h 4908930"/>
                  <a:gd name="connsiteX144" fmla="*/ 1607078 w 5826599"/>
                  <a:gd name="connsiteY144" fmla="*/ 0 h 490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</a:cxnLst>
                <a:rect l="l" t="t" r="r" b="b"/>
                <a:pathLst>
                  <a:path w="5826599" h="4908930">
                    <a:moveTo>
                      <a:pt x="149352" y="3438945"/>
                    </a:moveTo>
                    <a:cubicBezTo>
                      <a:pt x="199461" y="3466858"/>
                      <a:pt x="238552" y="3547955"/>
                      <a:pt x="237547" y="3578513"/>
                    </a:cubicBezTo>
                    <a:cubicBezTo>
                      <a:pt x="284325" y="3603307"/>
                      <a:pt x="321434" y="3662341"/>
                      <a:pt x="341404" y="3722951"/>
                    </a:cubicBezTo>
                    <a:cubicBezTo>
                      <a:pt x="325361" y="3658917"/>
                      <a:pt x="299580" y="3598497"/>
                      <a:pt x="249264" y="3572783"/>
                    </a:cubicBezTo>
                    <a:cubicBezTo>
                      <a:pt x="231476" y="3510952"/>
                      <a:pt x="185511" y="3452652"/>
                      <a:pt x="149352" y="3438945"/>
                    </a:cubicBezTo>
                    <a:close/>
                    <a:moveTo>
                      <a:pt x="2105916" y="3365935"/>
                    </a:moveTo>
                    <a:cubicBezTo>
                      <a:pt x="2102142" y="3365448"/>
                      <a:pt x="2100048" y="3365616"/>
                      <a:pt x="2099722" y="3366471"/>
                    </a:cubicBezTo>
                    <a:cubicBezTo>
                      <a:pt x="2094500" y="3380147"/>
                      <a:pt x="2543544" y="3564320"/>
                      <a:pt x="3102692" y="3777833"/>
                    </a:cubicBezTo>
                    <a:cubicBezTo>
                      <a:pt x="3661840" y="3991347"/>
                      <a:pt x="4119350" y="4153347"/>
                      <a:pt x="4124572" y="4139671"/>
                    </a:cubicBezTo>
                    <a:cubicBezTo>
                      <a:pt x="4129794" y="4125995"/>
                      <a:pt x="3680750" y="3941822"/>
                      <a:pt x="3121604" y="3728309"/>
                    </a:cubicBezTo>
                    <a:cubicBezTo>
                      <a:pt x="2597402" y="3528141"/>
                      <a:pt x="2162530" y="3373246"/>
                      <a:pt x="2105916" y="3365935"/>
                    </a:cubicBezTo>
                    <a:close/>
                    <a:moveTo>
                      <a:pt x="283123" y="3178282"/>
                    </a:moveTo>
                    <a:cubicBezTo>
                      <a:pt x="383341" y="3234108"/>
                      <a:pt x="461523" y="3396305"/>
                      <a:pt x="459513" y="3457419"/>
                    </a:cubicBezTo>
                    <a:cubicBezTo>
                      <a:pt x="553069" y="3507008"/>
                      <a:pt x="627285" y="3625074"/>
                      <a:pt x="667225" y="3746296"/>
                    </a:cubicBezTo>
                    <a:cubicBezTo>
                      <a:pt x="635142" y="3618228"/>
                      <a:pt x="583579" y="3497389"/>
                      <a:pt x="482946" y="3445959"/>
                    </a:cubicBezTo>
                    <a:cubicBezTo>
                      <a:pt x="447370" y="3322297"/>
                      <a:pt x="355439" y="3205698"/>
                      <a:pt x="283123" y="3178282"/>
                    </a:cubicBezTo>
                    <a:close/>
                    <a:moveTo>
                      <a:pt x="404975" y="2847439"/>
                    </a:moveTo>
                    <a:cubicBezTo>
                      <a:pt x="572006" y="2940481"/>
                      <a:pt x="702310" y="3210809"/>
                      <a:pt x="698959" y="3312667"/>
                    </a:cubicBezTo>
                    <a:cubicBezTo>
                      <a:pt x="854887" y="3395315"/>
                      <a:pt x="978579" y="3592092"/>
                      <a:pt x="1045148" y="3794128"/>
                    </a:cubicBezTo>
                    <a:cubicBezTo>
                      <a:pt x="991673" y="3580681"/>
                      <a:pt x="905736" y="3379283"/>
                      <a:pt x="738014" y="3293567"/>
                    </a:cubicBezTo>
                    <a:cubicBezTo>
                      <a:pt x="678721" y="3087463"/>
                      <a:pt x="525503" y="2893131"/>
                      <a:pt x="404975" y="2847439"/>
                    </a:cubicBezTo>
                    <a:close/>
                    <a:moveTo>
                      <a:pt x="1504010" y="2847027"/>
                    </a:moveTo>
                    <a:cubicBezTo>
                      <a:pt x="1529210" y="2963784"/>
                      <a:pt x="1486795" y="3038371"/>
                      <a:pt x="1420659" y="3102699"/>
                    </a:cubicBezTo>
                    <a:cubicBezTo>
                      <a:pt x="1540284" y="3020888"/>
                      <a:pt x="1540404" y="2943239"/>
                      <a:pt x="1504010" y="2847027"/>
                    </a:cubicBezTo>
                    <a:close/>
                    <a:moveTo>
                      <a:pt x="1602370" y="2837632"/>
                    </a:moveTo>
                    <a:cubicBezTo>
                      <a:pt x="1634328" y="2985698"/>
                      <a:pt x="1580539" y="3080286"/>
                      <a:pt x="1496669" y="3161864"/>
                    </a:cubicBezTo>
                    <a:cubicBezTo>
                      <a:pt x="1648373" y="3058114"/>
                      <a:pt x="1648524" y="2959644"/>
                      <a:pt x="1602370" y="2837632"/>
                    </a:cubicBezTo>
                    <a:close/>
                    <a:moveTo>
                      <a:pt x="1696496" y="2809900"/>
                    </a:moveTo>
                    <a:cubicBezTo>
                      <a:pt x="1738912" y="3006422"/>
                      <a:pt x="1667521" y="3131963"/>
                      <a:pt x="1556204" y="3240238"/>
                    </a:cubicBezTo>
                    <a:cubicBezTo>
                      <a:pt x="1757552" y="3102536"/>
                      <a:pt x="1757754" y="2971841"/>
                      <a:pt x="1696496" y="2809900"/>
                    </a:cubicBezTo>
                    <a:close/>
                    <a:moveTo>
                      <a:pt x="1758262" y="2730294"/>
                    </a:moveTo>
                    <a:cubicBezTo>
                      <a:pt x="1817784" y="3006068"/>
                      <a:pt x="1717602" y="3182239"/>
                      <a:pt x="1561393" y="3334179"/>
                    </a:cubicBezTo>
                    <a:cubicBezTo>
                      <a:pt x="1843941" y="3140944"/>
                      <a:pt x="1844225" y="2957542"/>
                      <a:pt x="1758262" y="2730294"/>
                    </a:cubicBezTo>
                    <a:close/>
                    <a:moveTo>
                      <a:pt x="2321420" y="2682586"/>
                    </a:moveTo>
                    <a:lnTo>
                      <a:pt x="2314600" y="2684213"/>
                    </a:lnTo>
                    <a:cubicBezTo>
                      <a:pt x="2305454" y="2705114"/>
                      <a:pt x="2742550" y="2916559"/>
                      <a:pt x="3290882" y="3156488"/>
                    </a:cubicBezTo>
                    <a:cubicBezTo>
                      <a:pt x="3839214" y="3396416"/>
                      <a:pt x="4291138" y="3573973"/>
                      <a:pt x="4300284" y="3553071"/>
                    </a:cubicBezTo>
                    <a:cubicBezTo>
                      <a:pt x="4309430" y="3532170"/>
                      <a:pt x="3872334" y="3320725"/>
                      <a:pt x="3324002" y="3080796"/>
                    </a:cubicBezTo>
                    <a:cubicBezTo>
                      <a:pt x="2809940" y="2855864"/>
                      <a:pt x="2380614" y="2685749"/>
                      <a:pt x="2321420" y="2682586"/>
                    </a:cubicBezTo>
                    <a:close/>
                    <a:moveTo>
                      <a:pt x="523569" y="2528089"/>
                    </a:moveTo>
                    <a:cubicBezTo>
                      <a:pt x="811502" y="2688478"/>
                      <a:pt x="1036125" y="3154480"/>
                      <a:pt x="1030350" y="3330065"/>
                    </a:cubicBezTo>
                    <a:cubicBezTo>
                      <a:pt x="1299142" y="3472538"/>
                      <a:pt x="1512367" y="3811749"/>
                      <a:pt x="1627121" y="4160026"/>
                    </a:cubicBezTo>
                    <a:cubicBezTo>
                      <a:pt x="1534941" y="3792080"/>
                      <a:pt x="1386799" y="3444901"/>
                      <a:pt x="1097675" y="3297141"/>
                    </a:cubicBezTo>
                    <a:cubicBezTo>
                      <a:pt x="995462" y="2941853"/>
                      <a:pt x="731340" y="2606854"/>
                      <a:pt x="523569" y="2528089"/>
                    </a:cubicBezTo>
                    <a:close/>
                    <a:moveTo>
                      <a:pt x="1568078" y="2487529"/>
                    </a:moveTo>
                    <a:cubicBezTo>
                      <a:pt x="1543338" y="2687047"/>
                      <a:pt x="1434552" y="2782036"/>
                      <a:pt x="1293764" y="2847562"/>
                    </a:cubicBezTo>
                    <a:cubicBezTo>
                      <a:pt x="1529252" y="2783933"/>
                      <a:pt x="1572527" y="2660611"/>
                      <a:pt x="1568078" y="2487529"/>
                    </a:cubicBezTo>
                    <a:close/>
                    <a:moveTo>
                      <a:pt x="1470072" y="2482680"/>
                    </a:moveTo>
                    <a:cubicBezTo>
                      <a:pt x="1451432" y="2633005"/>
                      <a:pt x="1369469" y="2704574"/>
                      <a:pt x="1263394" y="2753943"/>
                    </a:cubicBezTo>
                    <a:cubicBezTo>
                      <a:pt x="1440819" y="2706003"/>
                      <a:pt x="1473424" y="2613087"/>
                      <a:pt x="1470072" y="2482680"/>
                    </a:cubicBezTo>
                    <a:close/>
                    <a:moveTo>
                      <a:pt x="1374113" y="2459125"/>
                    </a:moveTo>
                    <a:cubicBezTo>
                      <a:pt x="1359414" y="2577663"/>
                      <a:pt x="1294782" y="2634098"/>
                      <a:pt x="1211137" y="2673028"/>
                    </a:cubicBezTo>
                    <a:cubicBezTo>
                      <a:pt x="1351045" y="2635226"/>
                      <a:pt x="1376755" y="2561957"/>
                      <a:pt x="1374113" y="2459125"/>
                    </a:cubicBezTo>
                    <a:close/>
                    <a:moveTo>
                      <a:pt x="629741" y="2325120"/>
                    </a:moveTo>
                    <a:cubicBezTo>
                      <a:pt x="1038069" y="2511922"/>
                      <a:pt x="1338242" y="3087651"/>
                      <a:pt x="1320415" y="3309454"/>
                    </a:cubicBezTo>
                    <a:cubicBezTo>
                      <a:pt x="1701992" y="3474688"/>
                      <a:pt x="1992492" y="3891091"/>
                      <a:pt x="2139902" y="4324239"/>
                    </a:cubicBezTo>
                    <a:cubicBezTo>
                      <a:pt x="2026242" y="3865062"/>
                      <a:pt x="1830422" y="3435101"/>
                      <a:pt x="1419686" y="3264293"/>
                    </a:cubicBezTo>
                    <a:cubicBezTo>
                      <a:pt x="1386522" y="3150374"/>
                      <a:pt x="1337757" y="3038728"/>
                      <a:pt x="1278139" y="2934466"/>
                    </a:cubicBezTo>
                    <a:cubicBezTo>
                      <a:pt x="1599453" y="2844930"/>
                      <a:pt x="1658811" y="2672996"/>
                      <a:pt x="1652635" y="2432734"/>
                    </a:cubicBezTo>
                    <a:cubicBezTo>
                      <a:pt x="1618487" y="2708127"/>
                      <a:pt x="1470229" y="2841604"/>
                      <a:pt x="1277025" y="2932687"/>
                    </a:cubicBezTo>
                    <a:cubicBezTo>
                      <a:pt x="1106694" y="2631682"/>
                      <a:pt x="849597" y="2390460"/>
                      <a:pt x="629741" y="2325120"/>
                    </a:cubicBezTo>
                    <a:close/>
                    <a:moveTo>
                      <a:pt x="1785330" y="2270963"/>
                    </a:moveTo>
                    <a:cubicBezTo>
                      <a:pt x="1810530" y="2387720"/>
                      <a:pt x="1768115" y="2462307"/>
                      <a:pt x="1701979" y="2526635"/>
                    </a:cubicBezTo>
                    <a:cubicBezTo>
                      <a:pt x="1821604" y="2444824"/>
                      <a:pt x="1821724" y="2367175"/>
                      <a:pt x="1785330" y="2270963"/>
                    </a:cubicBezTo>
                    <a:close/>
                    <a:moveTo>
                      <a:pt x="1883690" y="2261568"/>
                    </a:moveTo>
                    <a:cubicBezTo>
                      <a:pt x="1915648" y="2409634"/>
                      <a:pt x="1861859" y="2504222"/>
                      <a:pt x="1777989" y="2585800"/>
                    </a:cubicBezTo>
                    <a:cubicBezTo>
                      <a:pt x="1929693" y="2482050"/>
                      <a:pt x="1929844" y="2383580"/>
                      <a:pt x="1883690" y="2261568"/>
                    </a:cubicBezTo>
                    <a:close/>
                    <a:moveTo>
                      <a:pt x="1977816" y="2233836"/>
                    </a:moveTo>
                    <a:cubicBezTo>
                      <a:pt x="2020232" y="2430358"/>
                      <a:pt x="1948841" y="2555899"/>
                      <a:pt x="1837524" y="2664174"/>
                    </a:cubicBezTo>
                    <a:cubicBezTo>
                      <a:pt x="2038872" y="2526472"/>
                      <a:pt x="2039074" y="2395777"/>
                      <a:pt x="1977816" y="2233836"/>
                    </a:cubicBezTo>
                    <a:close/>
                    <a:moveTo>
                      <a:pt x="2039582" y="2154230"/>
                    </a:moveTo>
                    <a:cubicBezTo>
                      <a:pt x="2099104" y="2430004"/>
                      <a:pt x="1998922" y="2606175"/>
                      <a:pt x="1842713" y="2758115"/>
                    </a:cubicBezTo>
                    <a:cubicBezTo>
                      <a:pt x="2125262" y="2564880"/>
                      <a:pt x="2125544" y="2381478"/>
                      <a:pt x="2039582" y="2154230"/>
                    </a:cubicBezTo>
                    <a:close/>
                    <a:moveTo>
                      <a:pt x="1369875" y="2081317"/>
                    </a:moveTo>
                    <a:cubicBezTo>
                      <a:pt x="1355023" y="2281814"/>
                      <a:pt x="1251063" y="2382062"/>
                      <a:pt x="1113685" y="2454464"/>
                    </a:cubicBezTo>
                    <a:cubicBezTo>
                      <a:pt x="1345741" y="2379278"/>
                      <a:pt x="1382870" y="2253968"/>
                      <a:pt x="1369875" y="2081317"/>
                    </a:cubicBezTo>
                    <a:close/>
                    <a:moveTo>
                      <a:pt x="1271749" y="2081317"/>
                    </a:moveTo>
                    <a:cubicBezTo>
                      <a:pt x="1260559" y="2232379"/>
                      <a:pt x="1182232" y="2307910"/>
                      <a:pt x="1078726" y="2362460"/>
                    </a:cubicBezTo>
                    <a:cubicBezTo>
                      <a:pt x="1253566" y="2305812"/>
                      <a:pt x="1281540" y="2211399"/>
                      <a:pt x="1271749" y="2081317"/>
                    </a:cubicBezTo>
                    <a:close/>
                    <a:moveTo>
                      <a:pt x="1174743" y="2062532"/>
                    </a:moveTo>
                    <a:cubicBezTo>
                      <a:pt x="1165919" y="2181651"/>
                      <a:pt x="1104154" y="2241211"/>
                      <a:pt x="1022535" y="2284226"/>
                    </a:cubicBezTo>
                    <a:cubicBezTo>
                      <a:pt x="1160404" y="2239557"/>
                      <a:pt x="1182463" y="2165107"/>
                      <a:pt x="1174743" y="2062532"/>
                    </a:cubicBezTo>
                    <a:close/>
                    <a:moveTo>
                      <a:pt x="1451621" y="2022411"/>
                    </a:moveTo>
                    <a:cubicBezTo>
                      <a:pt x="1430780" y="2303765"/>
                      <a:pt x="1284894" y="2444442"/>
                      <a:pt x="1092114" y="2546042"/>
                    </a:cubicBezTo>
                    <a:cubicBezTo>
                      <a:pt x="1417754" y="2440535"/>
                      <a:pt x="1469857" y="2264689"/>
                      <a:pt x="1451621" y="2022411"/>
                    </a:cubicBezTo>
                    <a:close/>
                    <a:moveTo>
                      <a:pt x="2868660" y="2017699"/>
                    </a:moveTo>
                    <a:cubicBezTo>
                      <a:pt x="2860834" y="2030072"/>
                      <a:pt x="3264576" y="2299431"/>
                      <a:pt x="3770440" y="2619329"/>
                    </a:cubicBezTo>
                    <a:cubicBezTo>
                      <a:pt x="4276304" y="2939228"/>
                      <a:pt x="4692730" y="3188527"/>
                      <a:pt x="4700554" y="3176154"/>
                    </a:cubicBezTo>
                    <a:cubicBezTo>
                      <a:pt x="4708378" y="3163782"/>
                      <a:pt x="4304638" y="2894423"/>
                      <a:pt x="3798774" y="2574524"/>
                    </a:cubicBezTo>
                    <a:cubicBezTo>
                      <a:pt x="3292910" y="2254626"/>
                      <a:pt x="2876484" y="2005327"/>
                      <a:pt x="2868660" y="2017699"/>
                    </a:cubicBezTo>
                    <a:close/>
                    <a:moveTo>
                      <a:pt x="1615977" y="1849739"/>
                    </a:moveTo>
                    <a:cubicBezTo>
                      <a:pt x="1630111" y="1968345"/>
                      <a:pt x="1580885" y="2038624"/>
                      <a:pt x="1509006" y="2096462"/>
                    </a:cubicBezTo>
                    <a:cubicBezTo>
                      <a:pt x="1635779" y="2026236"/>
                      <a:pt x="1643183" y="1948941"/>
                      <a:pt x="1615977" y="1849739"/>
                    </a:cubicBezTo>
                    <a:close/>
                    <a:moveTo>
                      <a:pt x="1714785" y="1849613"/>
                    </a:moveTo>
                    <a:cubicBezTo>
                      <a:pt x="1732709" y="2000025"/>
                      <a:pt x="1670284" y="2089149"/>
                      <a:pt x="1579129" y="2162498"/>
                    </a:cubicBezTo>
                    <a:cubicBezTo>
                      <a:pt x="1739898" y="2073439"/>
                      <a:pt x="1749288" y="1975417"/>
                      <a:pt x="1714785" y="1849613"/>
                    </a:cubicBezTo>
                    <a:close/>
                    <a:moveTo>
                      <a:pt x="1811097" y="1830835"/>
                    </a:moveTo>
                    <a:cubicBezTo>
                      <a:pt x="1834888" y="2030469"/>
                      <a:pt x="1752033" y="2148759"/>
                      <a:pt x="1631049" y="2246112"/>
                    </a:cubicBezTo>
                    <a:cubicBezTo>
                      <a:pt x="1844428" y="2127908"/>
                      <a:pt x="1856891" y="1997809"/>
                      <a:pt x="1811097" y="1830835"/>
                    </a:cubicBezTo>
                    <a:close/>
                    <a:moveTo>
                      <a:pt x="1880060" y="1757375"/>
                    </a:moveTo>
                    <a:cubicBezTo>
                      <a:pt x="1913445" y="2037517"/>
                      <a:pt x="1797176" y="2203512"/>
                      <a:pt x="1627401" y="2340125"/>
                    </a:cubicBezTo>
                    <a:cubicBezTo>
                      <a:pt x="1926833" y="2174252"/>
                      <a:pt x="1944322" y="1991686"/>
                      <a:pt x="1880060" y="1757375"/>
                    </a:cubicBezTo>
                    <a:close/>
                    <a:moveTo>
                      <a:pt x="2874942" y="1156283"/>
                    </a:moveTo>
                    <a:cubicBezTo>
                      <a:pt x="2588822" y="1502350"/>
                      <a:pt x="1955020" y="1643285"/>
                      <a:pt x="1745389" y="1568659"/>
                    </a:cubicBezTo>
                    <a:cubicBezTo>
                      <a:pt x="1487026" y="1894468"/>
                      <a:pt x="1009624" y="2067297"/>
                      <a:pt x="553083" y="2097577"/>
                    </a:cubicBezTo>
                    <a:cubicBezTo>
                      <a:pt x="1026031" y="2106633"/>
                      <a:pt x="1492024" y="2028768"/>
                      <a:pt x="1763318" y="1676236"/>
                    </a:cubicBezTo>
                    <a:cubicBezTo>
                      <a:pt x="2224256" y="1666328"/>
                      <a:pt x="2713010" y="1419998"/>
                      <a:pt x="2874942" y="1156283"/>
                    </a:cubicBezTo>
                    <a:close/>
                    <a:moveTo>
                      <a:pt x="2706368" y="1001197"/>
                    </a:moveTo>
                    <a:cubicBezTo>
                      <a:pt x="2476922" y="1237807"/>
                      <a:pt x="1968662" y="1334166"/>
                      <a:pt x="1800554" y="1283143"/>
                    </a:cubicBezTo>
                    <a:cubicBezTo>
                      <a:pt x="1593368" y="1505902"/>
                      <a:pt x="1210528" y="1624067"/>
                      <a:pt x="844418" y="1644770"/>
                    </a:cubicBezTo>
                    <a:cubicBezTo>
                      <a:pt x="1223685" y="1650962"/>
                      <a:pt x="1597376" y="1597725"/>
                      <a:pt x="1814932" y="1356695"/>
                    </a:cubicBezTo>
                    <a:cubicBezTo>
                      <a:pt x="2184568" y="1349920"/>
                      <a:pt x="2576512" y="1181502"/>
                      <a:pt x="2706368" y="1001197"/>
                    </a:cubicBezTo>
                    <a:close/>
                    <a:moveTo>
                      <a:pt x="2428594" y="803990"/>
                    </a:moveTo>
                    <a:cubicBezTo>
                      <a:pt x="2295492" y="941248"/>
                      <a:pt x="2000650" y="997146"/>
                      <a:pt x="1903130" y="967547"/>
                    </a:cubicBezTo>
                    <a:cubicBezTo>
                      <a:pt x="1782941" y="1096771"/>
                      <a:pt x="1560855" y="1165318"/>
                      <a:pt x="1348474" y="1177328"/>
                    </a:cubicBezTo>
                    <a:cubicBezTo>
                      <a:pt x="1568488" y="1180920"/>
                      <a:pt x="1785266" y="1150037"/>
                      <a:pt x="1911471" y="1010215"/>
                    </a:cubicBezTo>
                    <a:cubicBezTo>
                      <a:pt x="2125898" y="1006285"/>
                      <a:pt x="2353264" y="908585"/>
                      <a:pt x="2428594" y="803990"/>
                    </a:cubicBezTo>
                    <a:close/>
                    <a:moveTo>
                      <a:pt x="2140562" y="600661"/>
                    </a:moveTo>
                    <a:cubicBezTo>
                      <a:pt x="2060700" y="683016"/>
                      <a:pt x="1883795" y="716554"/>
                      <a:pt x="1825284" y="698795"/>
                    </a:cubicBezTo>
                    <a:cubicBezTo>
                      <a:pt x="1753170" y="776329"/>
                      <a:pt x="1619919" y="817458"/>
                      <a:pt x="1492490" y="824663"/>
                    </a:cubicBezTo>
                    <a:cubicBezTo>
                      <a:pt x="1624498" y="826819"/>
                      <a:pt x="1754565" y="808289"/>
                      <a:pt x="1830288" y="724396"/>
                    </a:cubicBezTo>
                    <a:cubicBezTo>
                      <a:pt x="1958944" y="722038"/>
                      <a:pt x="2095364" y="663418"/>
                      <a:pt x="2140562" y="600661"/>
                    </a:cubicBezTo>
                    <a:close/>
                    <a:moveTo>
                      <a:pt x="1923404" y="403984"/>
                    </a:moveTo>
                    <a:cubicBezTo>
                      <a:pt x="1883473" y="445161"/>
                      <a:pt x="1795021" y="461931"/>
                      <a:pt x="1765765" y="453051"/>
                    </a:cubicBezTo>
                    <a:cubicBezTo>
                      <a:pt x="1729708" y="491818"/>
                      <a:pt x="1663082" y="512383"/>
                      <a:pt x="1599368" y="515986"/>
                    </a:cubicBezTo>
                    <a:cubicBezTo>
                      <a:pt x="1665372" y="517063"/>
                      <a:pt x="1730406" y="507798"/>
                      <a:pt x="1768267" y="465852"/>
                    </a:cubicBezTo>
                    <a:cubicBezTo>
                      <a:pt x="1832595" y="464673"/>
                      <a:pt x="1900805" y="435363"/>
                      <a:pt x="1923404" y="403984"/>
                    </a:cubicBezTo>
                    <a:close/>
                    <a:moveTo>
                      <a:pt x="1596515" y="211262"/>
                    </a:moveTo>
                    <a:cubicBezTo>
                      <a:pt x="1587374" y="204862"/>
                      <a:pt x="1401254" y="914989"/>
                      <a:pt x="1247194" y="1156484"/>
                    </a:cubicBezTo>
                    <a:cubicBezTo>
                      <a:pt x="1093134" y="1397979"/>
                      <a:pt x="817704" y="1487282"/>
                      <a:pt x="672154" y="1660230"/>
                    </a:cubicBezTo>
                    <a:cubicBezTo>
                      <a:pt x="526603" y="1833178"/>
                      <a:pt x="365492" y="2188477"/>
                      <a:pt x="373891" y="2194174"/>
                    </a:cubicBezTo>
                    <a:cubicBezTo>
                      <a:pt x="382290" y="2199871"/>
                      <a:pt x="567856" y="1860961"/>
                      <a:pt x="722548" y="1694413"/>
                    </a:cubicBezTo>
                    <a:cubicBezTo>
                      <a:pt x="877240" y="1527865"/>
                      <a:pt x="1156381" y="1442077"/>
                      <a:pt x="1302042" y="1194885"/>
                    </a:cubicBezTo>
                    <a:cubicBezTo>
                      <a:pt x="1447703" y="947693"/>
                      <a:pt x="1605656" y="217662"/>
                      <a:pt x="1596515" y="211262"/>
                    </a:cubicBezTo>
                    <a:close/>
                    <a:moveTo>
                      <a:pt x="1607078" y="0"/>
                    </a:moveTo>
                    <a:lnTo>
                      <a:pt x="3359426" y="1502012"/>
                    </a:lnTo>
                    <a:lnTo>
                      <a:pt x="3498574" y="1720673"/>
                    </a:lnTo>
                    <a:lnTo>
                      <a:pt x="5287618" y="2992882"/>
                    </a:lnTo>
                    <a:cubicBezTo>
                      <a:pt x="5758070" y="3350690"/>
                      <a:pt x="5950226" y="4046430"/>
                      <a:pt x="5744818" y="4424117"/>
                    </a:cubicBezTo>
                    <a:cubicBezTo>
                      <a:pt x="5539408" y="4801804"/>
                      <a:pt x="5141842" y="5113230"/>
                      <a:pt x="3856382" y="4742169"/>
                    </a:cubicBezTo>
                    <a:cubicBezTo>
                      <a:pt x="3266660" y="4424116"/>
                      <a:pt x="2492031" y="4482178"/>
                      <a:pt x="2027582" y="4384360"/>
                    </a:cubicBezTo>
                    <a:lnTo>
                      <a:pt x="59634" y="3807891"/>
                    </a:lnTo>
                    <a:cubicBezTo>
                      <a:pt x="-50627" y="3480570"/>
                      <a:pt x="225249" y="2506162"/>
                      <a:pt x="318052" y="2297142"/>
                    </a:cubicBezTo>
                    <a:lnTo>
                      <a:pt x="0" y="1998968"/>
                    </a:lnTo>
                    <a:cubicBezTo>
                      <a:pt x="163467" y="1564740"/>
                      <a:pt x="1047174" y="82826"/>
                      <a:pt x="1607078" y="0"/>
                    </a:cubicBezTo>
                    <a:close/>
                  </a:path>
                </a:pathLst>
              </a:custGeom>
              <a:solidFill>
                <a:srgbClr val="D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8" name="矩形 117"/>
            <p:cNvSpPr/>
            <p:nvPr/>
          </p:nvSpPr>
          <p:spPr>
            <a:xfrm>
              <a:off x="8152789" y="1947891"/>
              <a:ext cx="2333322" cy="21924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1" name="组合 120"/>
          <p:cNvGrpSpPr/>
          <p:nvPr/>
        </p:nvGrpSpPr>
        <p:grpSpPr>
          <a:xfrm>
            <a:off x="10220446" y="1138533"/>
            <a:ext cx="1207354" cy="3181223"/>
            <a:chOff x="10220446" y="1138533"/>
            <a:chExt cx="1207354" cy="3181223"/>
          </a:xfrm>
        </p:grpSpPr>
        <p:grpSp>
          <p:nvGrpSpPr>
            <p:cNvPr id="117" name="组合 116"/>
            <p:cNvGrpSpPr/>
            <p:nvPr/>
          </p:nvGrpSpPr>
          <p:grpSpPr>
            <a:xfrm>
              <a:off x="10319598" y="2695013"/>
              <a:ext cx="908940" cy="1550400"/>
              <a:chOff x="10319598" y="2695013"/>
              <a:chExt cx="908940" cy="1550400"/>
            </a:xfrm>
          </p:grpSpPr>
          <p:sp>
            <p:nvSpPr>
              <p:cNvPr id="94" name="任意多边形 93"/>
              <p:cNvSpPr/>
              <p:nvPr/>
            </p:nvSpPr>
            <p:spPr>
              <a:xfrm rot="469186" flipH="1" flipV="1">
                <a:off x="10570010" y="3652455"/>
                <a:ext cx="308203" cy="592958"/>
              </a:xfrm>
              <a:custGeom>
                <a:avLst/>
                <a:gdLst>
                  <a:gd name="connsiteX0" fmla="*/ 516831 w 1554125"/>
                  <a:gd name="connsiteY0" fmla="*/ 1634537 h 2941159"/>
                  <a:gd name="connsiteX1" fmla="*/ 621957 w 1554125"/>
                  <a:gd name="connsiteY1" fmla="*/ 1766214 h 2941159"/>
                  <a:gd name="connsiteX2" fmla="*/ 679202 w 1554125"/>
                  <a:gd name="connsiteY2" fmla="*/ 1651528 h 2941159"/>
                  <a:gd name="connsiteX3" fmla="*/ 516831 w 1554125"/>
                  <a:gd name="connsiteY3" fmla="*/ 1634537 h 2941159"/>
                  <a:gd name="connsiteX4" fmla="*/ 451602 w 1554125"/>
                  <a:gd name="connsiteY4" fmla="*/ 1604214 h 2941159"/>
                  <a:gd name="connsiteX5" fmla="*/ 713766 w 1554125"/>
                  <a:gd name="connsiteY5" fmla="*/ 1652000 h 2941159"/>
                  <a:gd name="connsiteX6" fmla="*/ 451602 w 1554125"/>
                  <a:gd name="connsiteY6" fmla="*/ 1604214 h 2941159"/>
                  <a:gd name="connsiteX7" fmla="*/ 300658 w 1554125"/>
                  <a:gd name="connsiteY7" fmla="*/ 1591240 h 2941159"/>
                  <a:gd name="connsiteX8" fmla="*/ 135613 w 1554125"/>
                  <a:gd name="connsiteY8" fmla="*/ 1638430 h 2941159"/>
                  <a:gd name="connsiteX9" fmla="*/ 262546 w 1554125"/>
                  <a:gd name="connsiteY9" fmla="*/ 1742908 h 2941159"/>
                  <a:gd name="connsiteX10" fmla="*/ 300658 w 1554125"/>
                  <a:gd name="connsiteY10" fmla="*/ 1591240 h 2941159"/>
                  <a:gd name="connsiteX11" fmla="*/ 367724 w 1554125"/>
                  <a:gd name="connsiteY11" fmla="*/ 1588648 h 2941159"/>
                  <a:gd name="connsiteX12" fmla="*/ 89611 w 1554125"/>
                  <a:gd name="connsiteY12" fmla="*/ 1639213 h 2941159"/>
                  <a:gd name="connsiteX13" fmla="*/ 367724 w 1554125"/>
                  <a:gd name="connsiteY13" fmla="*/ 1588648 h 2941159"/>
                  <a:gd name="connsiteX14" fmla="*/ 323529 w 1554125"/>
                  <a:gd name="connsiteY14" fmla="*/ 1322021 h 2941159"/>
                  <a:gd name="connsiteX15" fmla="*/ 461500 w 1554125"/>
                  <a:gd name="connsiteY15" fmla="*/ 1347722 h 2941159"/>
                  <a:gd name="connsiteX16" fmla="*/ 396573 w 1554125"/>
                  <a:gd name="connsiteY16" fmla="*/ 1512747 h 2941159"/>
                  <a:gd name="connsiteX17" fmla="*/ 218021 w 1554125"/>
                  <a:gd name="connsiteY17" fmla="*/ 1336900 h 2941159"/>
                  <a:gd name="connsiteX18" fmla="*/ 323529 w 1554125"/>
                  <a:gd name="connsiteY18" fmla="*/ 1322021 h 2941159"/>
                  <a:gd name="connsiteX19" fmla="*/ 254983 w 1554125"/>
                  <a:gd name="connsiteY19" fmla="*/ 1296857 h 2941159"/>
                  <a:gd name="connsiteX20" fmla="*/ 174833 w 1554125"/>
                  <a:gd name="connsiteY20" fmla="*/ 1335456 h 2941159"/>
                  <a:gd name="connsiteX21" fmla="*/ 408558 w 1554125"/>
                  <a:gd name="connsiteY21" fmla="*/ 1548679 h 2941159"/>
                  <a:gd name="connsiteX22" fmla="*/ 720192 w 1554125"/>
                  <a:gd name="connsiteY22" fmla="*/ 1614286 h 2941159"/>
                  <a:gd name="connsiteX23" fmla="*/ 757096 w 1554125"/>
                  <a:gd name="connsiteY23" fmla="*/ 1569181 h 2941159"/>
                  <a:gd name="connsiteX24" fmla="*/ 728393 w 1554125"/>
                  <a:gd name="connsiteY24" fmla="*/ 1634788 h 2941159"/>
                  <a:gd name="connsiteX25" fmla="*/ 1040027 w 1554125"/>
                  <a:gd name="connsiteY25" fmla="*/ 1848012 h 2941159"/>
                  <a:gd name="connsiteX26" fmla="*/ 792311 w 1554125"/>
                  <a:gd name="connsiteY26" fmla="*/ 1668796 h 2941159"/>
                  <a:gd name="connsiteX27" fmla="*/ 783434 w 1554125"/>
                  <a:gd name="connsiteY27" fmla="*/ 1528979 h 2941159"/>
                  <a:gd name="connsiteX28" fmla="*/ 683336 w 1554125"/>
                  <a:gd name="connsiteY28" fmla="*/ 1588495 h 2941159"/>
                  <a:gd name="connsiteX29" fmla="*/ 445268 w 1554125"/>
                  <a:gd name="connsiteY29" fmla="*/ 1534389 h 2941159"/>
                  <a:gd name="connsiteX30" fmla="*/ 518312 w 1554125"/>
                  <a:gd name="connsiteY30" fmla="*/ 1355838 h 2941159"/>
                  <a:gd name="connsiteX31" fmla="*/ 1081020 w 1554125"/>
                  <a:gd name="connsiteY31" fmla="*/ 1385596 h 2941159"/>
                  <a:gd name="connsiteX32" fmla="*/ 1347561 w 1554125"/>
                  <a:gd name="connsiteY32" fmla="*/ 1683994 h 2941159"/>
                  <a:gd name="connsiteX33" fmla="*/ 1101534 w 1554125"/>
                  <a:gd name="connsiteY33" fmla="*/ 1351858 h 2941159"/>
                  <a:gd name="connsiteX34" fmla="*/ 474165 w 1554125"/>
                  <a:gd name="connsiteY34" fmla="*/ 1314954 h 2941159"/>
                  <a:gd name="connsiteX35" fmla="*/ 254983 w 1554125"/>
                  <a:gd name="connsiteY35" fmla="*/ 1296857 h 2941159"/>
                  <a:gd name="connsiteX36" fmla="*/ 855018 w 1554125"/>
                  <a:gd name="connsiteY36" fmla="*/ 476 h 2941159"/>
                  <a:gd name="connsiteX37" fmla="*/ 926692 w 1554125"/>
                  <a:gd name="connsiteY37" fmla="*/ 47011 h 2941159"/>
                  <a:gd name="connsiteX38" fmla="*/ 1468859 w 1554125"/>
                  <a:gd name="connsiteY38" fmla="*/ 1325552 h 2941159"/>
                  <a:gd name="connsiteX39" fmla="*/ 1468859 w 1554125"/>
                  <a:gd name="connsiteY39" fmla="*/ 2676922 h 2941159"/>
                  <a:gd name="connsiteX40" fmla="*/ 659708 w 1554125"/>
                  <a:gd name="connsiteY40" fmla="*/ 2668778 h 2941159"/>
                  <a:gd name="connsiteX41" fmla="*/ 15707 w 1554125"/>
                  <a:gd name="connsiteY41" fmla="*/ 1282446 h 2941159"/>
                  <a:gd name="connsiteX42" fmla="*/ 198409 w 1554125"/>
                  <a:gd name="connsiteY42" fmla="*/ 1107067 h 2941159"/>
                  <a:gd name="connsiteX43" fmla="*/ 295514 w 1554125"/>
                  <a:gd name="connsiteY43" fmla="*/ 1268908 h 2941159"/>
                  <a:gd name="connsiteX44" fmla="*/ 246961 w 1554125"/>
                  <a:gd name="connsiteY44" fmla="*/ 1082791 h 2941159"/>
                  <a:gd name="connsiteX45" fmla="*/ 522091 w 1554125"/>
                  <a:gd name="connsiteY45" fmla="*/ 953319 h 2941159"/>
                  <a:gd name="connsiteX46" fmla="*/ 659655 w 1554125"/>
                  <a:gd name="connsiteY46" fmla="*/ 1220356 h 2941159"/>
                  <a:gd name="connsiteX47" fmla="*/ 424986 w 1554125"/>
                  <a:gd name="connsiteY47" fmla="*/ 208851 h 2941159"/>
                  <a:gd name="connsiteX48" fmla="*/ 651563 w 1554125"/>
                  <a:gd name="connsiteY48" fmla="*/ 168391 h 2941159"/>
                  <a:gd name="connsiteX49" fmla="*/ 991429 w 1554125"/>
                  <a:gd name="connsiteY49" fmla="*/ 1187988 h 2941159"/>
                  <a:gd name="connsiteX50" fmla="*/ 692023 w 1554125"/>
                  <a:gd name="connsiteY50" fmla="*/ 136023 h 2941159"/>
                  <a:gd name="connsiteX51" fmla="*/ 823194 w 1554125"/>
                  <a:gd name="connsiteY51" fmla="*/ 1466 h 2941159"/>
                  <a:gd name="connsiteX52" fmla="*/ 855018 w 1554125"/>
                  <a:gd name="connsiteY52" fmla="*/ 476 h 2941159"/>
                  <a:gd name="connsiteX0" fmla="*/ 510680 w 1556529"/>
                  <a:gd name="connsiteY0" fmla="*/ 1634537 h 3003131"/>
                  <a:gd name="connsiteX1" fmla="*/ 615806 w 1556529"/>
                  <a:gd name="connsiteY1" fmla="*/ 1766214 h 3003131"/>
                  <a:gd name="connsiteX2" fmla="*/ 673051 w 1556529"/>
                  <a:gd name="connsiteY2" fmla="*/ 1651528 h 3003131"/>
                  <a:gd name="connsiteX3" fmla="*/ 510680 w 1556529"/>
                  <a:gd name="connsiteY3" fmla="*/ 1634537 h 3003131"/>
                  <a:gd name="connsiteX4" fmla="*/ 445451 w 1556529"/>
                  <a:gd name="connsiteY4" fmla="*/ 1604214 h 3003131"/>
                  <a:gd name="connsiteX5" fmla="*/ 707615 w 1556529"/>
                  <a:gd name="connsiteY5" fmla="*/ 1652000 h 3003131"/>
                  <a:gd name="connsiteX6" fmla="*/ 445451 w 1556529"/>
                  <a:gd name="connsiteY6" fmla="*/ 1604214 h 3003131"/>
                  <a:gd name="connsiteX7" fmla="*/ 294507 w 1556529"/>
                  <a:gd name="connsiteY7" fmla="*/ 1591240 h 3003131"/>
                  <a:gd name="connsiteX8" fmla="*/ 129462 w 1556529"/>
                  <a:gd name="connsiteY8" fmla="*/ 1638430 h 3003131"/>
                  <a:gd name="connsiteX9" fmla="*/ 256395 w 1556529"/>
                  <a:gd name="connsiteY9" fmla="*/ 1742908 h 3003131"/>
                  <a:gd name="connsiteX10" fmla="*/ 294507 w 1556529"/>
                  <a:gd name="connsiteY10" fmla="*/ 1591240 h 3003131"/>
                  <a:gd name="connsiteX11" fmla="*/ 361573 w 1556529"/>
                  <a:gd name="connsiteY11" fmla="*/ 1588648 h 3003131"/>
                  <a:gd name="connsiteX12" fmla="*/ 83460 w 1556529"/>
                  <a:gd name="connsiteY12" fmla="*/ 1639213 h 3003131"/>
                  <a:gd name="connsiteX13" fmla="*/ 361573 w 1556529"/>
                  <a:gd name="connsiteY13" fmla="*/ 1588648 h 3003131"/>
                  <a:gd name="connsiteX14" fmla="*/ 317378 w 1556529"/>
                  <a:gd name="connsiteY14" fmla="*/ 1322021 h 3003131"/>
                  <a:gd name="connsiteX15" fmla="*/ 455349 w 1556529"/>
                  <a:gd name="connsiteY15" fmla="*/ 1347722 h 3003131"/>
                  <a:gd name="connsiteX16" fmla="*/ 390422 w 1556529"/>
                  <a:gd name="connsiteY16" fmla="*/ 1512747 h 3003131"/>
                  <a:gd name="connsiteX17" fmla="*/ 211870 w 1556529"/>
                  <a:gd name="connsiteY17" fmla="*/ 1336900 h 3003131"/>
                  <a:gd name="connsiteX18" fmla="*/ 317378 w 1556529"/>
                  <a:gd name="connsiteY18" fmla="*/ 1322021 h 3003131"/>
                  <a:gd name="connsiteX19" fmla="*/ 248832 w 1556529"/>
                  <a:gd name="connsiteY19" fmla="*/ 1296857 h 3003131"/>
                  <a:gd name="connsiteX20" fmla="*/ 168682 w 1556529"/>
                  <a:gd name="connsiteY20" fmla="*/ 1335456 h 3003131"/>
                  <a:gd name="connsiteX21" fmla="*/ 402407 w 1556529"/>
                  <a:gd name="connsiteY21" fmla="*/ 1548679 h 3003131"/>
                  <a:gd name="connsiteX22" fmla="*/ 714041 w 1556529"/>
                  <a:gd name="connsiteY22" fmla="*/ 1614286 h 3003131"/>
                  <a:gd name="connsiteX23" fmla="*/ 750945 w 1556529"/>
                  <a:gd name="connsiteY23" fmla="*/ 1569181 h 3003131"/>
                  <a:gd name="connsiteX24" fmla="*/ 722242 w 1556529"/>
                  <a:gd name="connsiteY24" fmla="*/ 1634788 h 3003131"/>
                  <a:gd name="connsiteX25" fmla="*/ 1033876 w 1556529"/>
                  <a:gd name="connsiteY25" fmla="*/ 1848012 h 3003131"/>
                  <a:gd name="connsiteX26" fmla="*/ 786160 w 1556529"/>
                  <a:gd name="connsiteY26" fmla="*/ 1668796 h 3003131"/>
                  <a:gd name="connsiteX27" fmla="*/ 777283 w 1556529"/>
                  <a:gd name="connsiteY27" fmla="*/ 1528979 h 3003131"/>
                  <a:gd name="connsiteX28" fmla="*/ 677185 w 1556529"/>
                  <a:gd name="connsiteY28" fmla="*/ 1588495 h 3003131"/>
                  <a:gd name="connsiteX29" fmla="*/ 439117 w 1556529"/>
                  <a:gd name="connsiteY29" fmla="*/ 1534389 h 3003131"/>
                  <a:gd name="connsiteX30" fmla="*/ 512161 w 1556529"/>
                  <a:gd name="connsiteY30" fmla="*/ 1355838 h 3003131"/>
                  <a:gd name="connsiteX31" fmla="*/ 1074869 w 1556529"/>
                  <a:gd name="connsiteY31" fmla="*/ 1385596 h 3003131"/>
                  <a:gd name="connsiteX32" fmla="*/ 1341410 w 1556529"/>
                  <a:gd name="connsiteY32" fmla="*/ 1683994 h 3003131"/>
                  <a:gd name="connsiteX33" fmla="*/ 1095383 w 1556529"/>
                  <a:gd name="connsiteY33" fmla="*/ 1351858 h 3003131"/>
                  <a:gd name="connsiteX34" fmla="*/ 468014 w 1556529"/>
                  <a:gd name="connsiteY34" fmla="*/ 1314954 h 3003131"/>
                  <a:gd name="connsiteX35" fmla="*/ 248832 w 1556529"/>
                  <a:gd name="connsiteY35" fmla="*/ 1296857 h 3003131"/>
                  <a:gd name="connsiteX36" fmla="*/ 848867 w 1556529"/>
                  <a:gd name="connsiteY36" fmla="*/ 476 h 3003131"/>
                  <a:gd name="connsiteX37" fmla="*/ 920541 w 1556529"/>
                  <a:gd name="connsiteY37" fmla="*/ 47011 h 3003131"/>
                  <a:gd name="connsiteX38" fmla="*/ 1462708 w 1556529"/>
                  <a:gd name="connsiteY38" fmla="*/ 1325552 h 3003131"/>
                  <a:gd name="connsiteX39" fmla="*/ 1462708 w 1556529"/>
                  <a:gd name="connsiteY39" fmla="*/ 2676922 h 3003131"/>
                  <a:gd name="connsiteX40" fmla="*/ 528866 w 1556529"/>
                  <a:gd name="connsiteY40" fmla="*/ 2757843 h 3003131"/>
                  <a:gd name="connsiteX41" fmla="*/ 9556 w 1556529"/>
                  <a:gd name="connsiteY41" fmla="*/ 1282446 h 3003131"/>
                  <a:gd name="connsiteX42" fmla="*/ 192258 w 1556529"/>
                  <a:gd name="connsiteY42" fmla="*/ 1107067 h 3003131"/>
                  <a:gd name="connsiteX43" fmla="*/ 289363 w 1556529"/>
                  <a:gd name="connsiteY43" fmla="*/ 1268908 h 3003131"/>
                  <a:gd name="connsiteX44" fmla="*/ 240810 w 1556529"/>
                  <a:gd name="connsiteY44" fmla="*/ 1082791 h 3003131"/>
                  <a:gd name="connsiteX45" fmla="*/ 515940 w 1556529"/>
                  <a:gd name="connsiteY45" fmla="*/ 953319 h 3003131"/>
                  <a:gd name="connsiteX46" fmla="*/ 653504 w 1556529"/>
                  <a:gd name="connsiteY46" fmla="*/ 1220356 h 3003131"/>
                  <a:gd name="connsiteX47" fmla="*/ 418835 w 1556529"/>
                  <a:gd name="connsiteY47" fmla="*/ 208851 h 3003131"/>
                  <a:gd name="connsiteX48" fmla="*/ 645412 w 1556529"/>
                  <a:gd name="connsiteY48" fmla="*/ 168391 h 3003131"/>
                  <a:gd name="connsiteX49" fmla="*/ 985278 w 1556529"/>
                  <a:gd name="connsiteY49" fmla="*/ 1187988 h 3003131"/>
                  <a:gd name="connsiteX50" fmla="*/ 685872 w 1556529"/>
                  <a:gd name="connsiteY50" fmla="*/ 136023 h 3003131"/>
                  <a:gd name="connsiteX51" fmla="*/ 817043 w 1556529"/>
                  <a:gd name="connsiteY51" fmla="*/ 1466 h 3003131"/>
                  <a:gd name="connsiteX52" fmla="*/ 848867 w 1556529"/>
                  <a:gd name="connsiteY52" fmla="*/ 476 h 3003131"/>
                  <a:gd name="connsiteX0" fmla="*/ 559308 w 1605157"/>
                  <a:gd name="connsiteY0" fmla="*/ 1634537 h 2857995"/>
                  <a:gd name="connsiteX1" fmla="*/ 664434 w 1605157"/>
                  <a:gd name="connsiteY1" fmla="*/ 1766214 h 2857995"/>
                  <a:gd name="connsiteX2" fmla="*/ 721679 w 1605157"/>
                  <a:gd name="connsiteY2" fmla="*/ 1651528 h 2857995"/>
                  <a:gd name="connsiteX3" fmla="*/ 559308 w 1605157"/>
                  <a:gd name="connsiteY3" fmla="*/ 1634537 h 2857995"/>
                  <a:gd name="connsiteX4" fmla="*/ 494079 w 1605157"/>
                  <a:gd name="connsiteY4" fmla="*/ 1604214 h 2857995"/>
                  <a:gd name="connsiteX5" fmla="*/ 756243 w 1605157"/>
                  <a:gd name="connsiteY5" fmla="*/ 1652000 h 2857995"/>
                  <a:gd name="connsiteX6" fmla="*/ 494079 w 1605157"/>
                  <a:gd name="connsiteY6" fmla="*/ 1604214 h 2857995"/>
                  <a:gd name="connsiteX7" fmla="*/ 343135 w 1605157"/>
                  <a:gd name="connsiteY7" fmla="*/ 1591240 h 2857995"/>
                  <a:gd name="connsiteX8" fmla="*/ 178090 w 1605157"/>
                  <a:gd name="connsiteY8" fmla="*/ 1638430 h 2857995"/>
                  <a:gd name="connsiteX9" fmla="*/ 305023 w 1605157"/>
                  <a:gd name="connsiteY9" fmla="*/ 1742908 h 2857995"/>
                  <a:gd name="connsiteX10" fmla="*/ 343135 w 1605157"/>
                  <a:gd name="connsiteY10" fmla="*/ 1591240 h 2857995"/>
                  <a:gd name="connsiteX11" fmla="*/ 410201 w 1605157"/>
                  <a:gd name="connsiteY11" fmla="*/ 1588648 h 2857995"/>
                  <a:gd name="connsiteX12" fmla="*/ 132088 w 1605157"/>
                  <a:gd name="connsiteY12" fmla="*/ 1639213 h 2857995"/>
                  <a:gd name="connsiteX13" fmla="*/ 410201 w 1605157"/>
                  <a:gd name="connsiteY13" fmla="*/ 1588648 h 2857995"/>
                  <a:gd name="connsiteX14" fmla="*/ 366006 w 1605157"/>
                  <a:gd name="connsiteY14" fmla="*/ 1322021 h 2857995"/>
                  <a:gd name="connsiteX15" fmla="*/ 503977 w 1605157"/>
                  <a:gd name="connsiteY15" fmla="*/ 1347722 h 2857995"/>
                  <a:gd name="connsiteX16" fmla="*/ 439050 w 1605157"/>
                  <a:gd name="connsiteY16" fmla="*/ 1512747 h 2857995"/>
                  <a:gd name="connsiteX17" fmla="*/ 260498 w 1605157"/>
                  <a:gd name="connsiteY17" fmla="*/ 1336900 h 2857995"/>
                  <a:gd name="connsiteX18" fmla="*/ 366006 w 1605157"/>
                  <a:gd name="connsiteY18" fmla="*/ 1322021 h 2857995"/>
                  <a:gd name="connsiteX19" fmla="*/ 297460 w 1605157"/>
                  <a:gd name="connsiteY19" fmla="*/ 1296857 h 2857995"/>
                  <a:gd name="connsiteX20" fmla="*/ 217310 w 1605157"/>
                  <a:gd name="connsiteY20" fmla="*/ 1335456 h 2857995"/>
                  <a:gd name="connsiteX21" fmla="*/ 451035 w 1605157"/>
                  <a:gd name="connsiteY21" fmla="*/ 1548679 h 2857995"/>
                  <a:gd name="connsiteX22" fmla="*/ 762669 w 1605157"/>
                  <a:gd name="connsiteY22" fmla="*/ 1614286 h 2857995"/>
                  <a:gd name="connsiteX23" fmla="*/ 799573 w 1605157"/>
                  <a:gd name="connsiteY23" fmla="*/ 1569181 h 2857995"/>
                  <a:gd name="connsiteX24" fmla="*/ 770870 w 1605157"/>
                  <a:gd name="connsiteY24" fmla="*/ 1634788 h 2857995"/>
                  <a:gd name="connsiteX25" fmla="*/ 1082504 w 1605157"/>
                  <a:gd name="connsiteY25" fmla="*/ 1848012 h 2857995"/>
                  <a:gd name="connsiteX26" fmla="*/ 834788 w 1605157"/>
                  <a:gd name="connsiteY26" fmla="*/ 1668796 h 2857995"/>
                  <a:gd name="connsiteX27" fmla="*/ 825911 w 1605157"/>
                  <a:gd name="connsiteY27" fmla="*/ 1528979 h 2857995"/>
                  <a:gd name="connsiteX28" fmla="*/ 725813 w 1605157"/>
                  <a:gd name="connsiteY28" fmla="*/ 1588495 h 2857995"/>
                  <a:gd name="connsiteX29" fmla="*/ 487745 w 1605157"/>
                  <a:gd name="connsiteY29" fmla="*/ 1534389 h 2857995"/>
                  <a:gd name="connsiteX30" fmla="*/ 560789 w 1605157"/>
                  <a:gd name="connsiteY30" fmla="*/ 1355838 h 2857995"/>
                  <a:gd name="connsiteX31" fmla="*/ 1123497 w 1605157"/>
                  <a:gd name="connsiteY31" fmla="*/ 1385596 h 2857995"/>
                  <a:gd name="connsiteX32" fmla="*/ 1390038 w 1605157"/>
                  <a:gd name="connsiteY32" fmla="*/ 1683994 h 2857995"/>
                  <a:gd name="connsiteX33" fmla="*/ 1144011 w 1605157"/>
                  <a:gd name="connsiteY33" fmla="*/ 1351858 h 2857995"/>
                  <a:gd name="connsiteX34" fmla="*/ 516642 w 1605157"/>
                  <a:gd name="connsiteY34" fmla="*/ 1314954 h 2857995"/>
                  <a:gd name="connsiteX35" fmla="*/ 297460 w 1605157"/>
                  <a:gd name="connsiteY35" fmla="*/ 1296857 h 2857995"/>
                  <a:gd name="connsiteX36" fmla="*/ 897495 w 1605157"/>
                  <a:gd name="connsiteY36" fmla="*/ 476 h 2857995"/>
                  <a:gd name="connsiteX37" fmla="*/ 969169 w 1605157"/>
                  <a:gd name="connsiteY37" fmla="*/ 47011 h 2857995"/>
                  <a:gd name="connsiteX38" fmla="*/ 1511336 w 1605157"/>
                  <a:gd name="connsiteY38" fmla="*/ 1325552 h 2857995"/>
                  <a:gd name="connsiteX39" fmla="*/ 1511336 w 1605157"/>
                  <a:gd name="connsiteY39" fmla="*/ 2676922 h 2857995"/>
                  <a:gd name="connsiteX40" fmla="*/ 577494 w 1605157"/>
                  <a:gd name="connsiteY40" fmla="*/ 2757843 h 2857995"/>
                  <a:gd name="connsiteX41" fmla="*/ 41682 w 1605157"/>
                  <a:gd name="connsiteY41" fmla="*/ 1872695 h 2857995"/>
                  <a:gd name="connsiteX42" fmla="*/ 58184 w 1605157"/>
                  <a:gd name="connsiteY42" fmla="*/ 1282446 h 2857995"/>
                  <a:gd name="connsiteX43" fmla="*/ 240886 w 1605157"/>
                  <a:gd name="connsiteY43" fmla="*/ 1107067 h 2857995"/>
                  <a:gd name="connsiteX44" fmla="*/ 337991 w 1605157"/>
                  <a:gd name="connsiteY44" fmla="*/ 1268908 h 2857995"/>
                  <a:gd name="connsiteX45" fmla="*/ 289438 w 1605157"/>
                  <a:gd name="connsiteY45" fmla="*/ 1082791 h 2857995"/>
                  <a:gd name="connsiteX46" fmla="*/ 564568 w 1605157"/>
                  <a:gd name="connsiteY46" fmla="*/ 953319 h 2857995"/>
                  <a:gd name="connsiteX47" fmla="*/ 702132 w 1605157"/>
                  <a:gd name="connsiteY47" fmla="*/ 1220356 h 2857995"/>
                  <a:gd name="connsiteX48" fmla="*/ 467463 w 1605157"/>
                  <a:gd name="connsiteY48" fmla="*/ 208851 h 2857995"/>
                  <a:gd name="connsiteX49" fmla="*/ 694040 w 1605157"/>
                  <a:gd name="connsiteY49" fmla="*/ 168391 h 2857995"/>
                  <a:gd name="connsiteX50" fmla="*/ 1033906 w 1605157"/>
                  <a:gd name="connsiteY50" fmla="*/ 1187988 h 2857995"/>
                  <a:gd name="connsiteX51" fmla="*/ 734500 w 1605157"/>
                  <a:gd name="connsiteY51" fmla="*/ 136023 h 2857995"/>
                  <a:gd name="connsiteX52" fmla="*/ 865671 w 1605157"/>
                  <a:gd name="connsiteY52" fmla="*/ 1466 h 2857995"/>
                  <a:gd name="connsiteX53" fmla="*/ 897495 w 1605157"/>
                  <a:gd name="connsiteY53" fmla="*/ 476 h 2857995"/>
                  <a:gd name="connsiteX0" fmla="*/ 516014 w 1561863"/>
                  <a:gd name="connsiteY0" fmla="*/ 1634537 h 2859987"/>
                  <a:gd name="connsiteX1" fmla="*/ 621140 w 1561863"/>
                  <a:gd name="connsiteY1" fmla="*/ 1766214 h 2859987"/>
                  <a:gd name="connsiteX2" fmla="*/ 678385 w 1561863"/>
                  <a:gd name="connsiteY2" fmla="*/ 1651528 h 2859987"/>
                  <a:gd name="connsiteX3" fmla="*/ 516014 w 1561863"/>
                  <a:gd name="connsiteY3" fmla="*/ 1634537 h 2859987"/>
                  <a:gd name="connsiteX4" fmla="*/ 450785 w 1561863"/>
                  <a:gd name="connsiteY4" fmla="*/ 1604214 h 2859987"/>
                  <a:gd name="connsiteX5" fmla="*/ 712949 w 1561863"/>
                  <a:gd name="connsiteY5" fmla="*/ 1652000 h 2859987"/>
                  <a:gd name="connsiteX6" fmla="*/ 450785 w 1561863"/>
                  <a:gd name="connsiteY6" fmla="*/ 1604214 h 2859987"/>
                  <a:gd name="connsiteX7" fmla="*/ 299841 w 1561863"/>
                  <a:gd name="connsiteY7" fmla="*/ 1591240 h 2859987"/>
                  <a:gd name="connsiteX8" fmla="*/ 134796 w 1561863"/>
                  <a:gd name="connsiteY8" fmla="*/ 1638430 h 2859987"/>
                  <a:gd name="connsiteX9" fmla="*/ 261729 w 1561863"/>
                  <a:gd name="connsiteY9" fmla="*/ 1742908 h 2859987"/>
                  <a:gd name="connsiteX10" fmla="*/ 299841 w 1561863"/>
                  <a:gd name="connsiteY10" fmla="*/ 1591240 h 2859987"/>
                  <a:gd name="connsiteX11" fmla="*/ 366907 w 1561863"/>
                  <a:gd name="connsiteY11" fmla="*/ 1588648 h 2859987"/>
                  <a:gd name="connsiteX12" fmla="*/ 88794 w 1561863"/>
                  <a:gd name="connsiteY12" fmla="*/ 1639213 h 2859987"/>
                  <a:gd name="connsiteX13" fmla="*/ 366907 w 1561863"/>
                  <a:gd name="connsiteY13" fmla="*/ 1588648 h 2859987"/>
                  <a:gd name="connsiteX14" fmla="*/ 322712 w 1561863"/>
                  <a:gd name="connsiteY14" fmla="*/ 1322021 h 2859987"/>
                  <a:gd name="connsiteX15" fmla="*/ 460683 w 1561863"/>
                  <a:gd name="connsiteY15" fmla="*/ 1347722 h 2859987"/>
                  <a:gd name="connsiteX16" fmla="*/ 395756 w 1561863"/>
                  <a:gd name="connsiteY16" fmla="*/ 1512747 h 2859987"/>
                  <a:gd name="connsiteX17" fmla="*/ 217204 w 1561863"/>
                  <a:gd name="connsiteY17" fmla="*/ 1336900 h 2859987"/>
                  <a:gd name="connsiteX18" fmla="*/ 322712 w 1561863"/>
                  <a:gd name="connsiteY18" fmla="*/ 1322021 h 2859987"/>
                  <a:gd name="connsiteX19" fmla="*/ 254166 w 1561863"/>
                  <a:gd name="connsiteY19" fmla="*/ 1296857 h 2859987"/>
                  <a:gd name="connsiteX20" fmla="*/ 174016 w 1561863"/>
                  <a:gd name="connsiteY20" fmla="*/ 1335456 h 2859987"/>
                  <a:gd name="connsiteX21" fmla="*/ 407741 w 1561863"/>
                  <a:gd name="connsiteY21" fmla="*/ 1548679 h 2859987"/>
                  <a:gd name="connsiteX22" fmla="*/ 719375 w 1561863"/>
                  <a:gd name="connsiteY22" fmla="*/ 1614286 h 2859987"/>
                  <a:gd name="connsiteX23" fmla="*/ 756279 w 1561863"/>
                  <a:gd name="connsiteY23" fmla="*/ 1569181 h 2859987"/>
                  <a:gd name="connsiteX24" fmla="*/ 727576 w 1561863"/>
                  <a:gd name="connsiteY24" fmla="*/ 1634788 h 2859987"/>
                  <a:gd name="connsiteX25" fmla="*/ 1039210 w 1561863"/>
                  <a:gd name="connsiteY25" fmla="*/ 1848012 h 2859987"/>
                  <a:gd name="connsiteX26" fmla="*/ 791494 w 1561863"/>
                  <a:gd name="connsiteY26" fmla="*/ 1668796 h 2859987"/>
                  <a:gd name="connsiteX27" fmla="*/ 782617 w 1561863"/>
                  <a:gd name="connsiteY27" fmla="*/ 1528979 h 2859987"/>
                  <a:gd name="connsiteX28" fmla="*/ 682519 w 1561863"/>
                  <a:gd name="connsiteY28" fmla="*/ 1588495 h 2859987"/>
                  <a:gd name="connsiteX29" fmla="*/ 444451 w 1561863"/>
                  <a:gd name="connsiteY29" fmla="*/ 1534389 h 2859987"/>
                  <a:gd name="connsiteX30" fmla="*/ 517495 w 1561863"/>
                  <a:gd name="connsiteY30" fmla="*/ 1355838 h 2859987"/>
                  <a:gd name="connsiteX31" fmla="*/ 1080203 w 1561863"/>
                  <a:gd name="connsiteY31" fmla="*/ 1385596 h 2859987"/>
                  <a:gd name="connsiteX32" fmla="*/ 1346744 w 1561863"/>
                  <a:gd name="connsiteY32" fmla="*/ 1683994 h 2859987"/>
                  <a:gd name="connsiteX33" fmla="*/ 1100717 w 1561863"/>
                  <a:gd name="connsiteY33" fmla="*/ 1351858 h 2859987"/>
                  <a:gd name="connsiteX34" fmla="*/ 473348 w 1561863"/>
                  <a:gd name="connsiteY34" fmla="*/ 1314954 h 2859987"/>
                  <a:gd name="connsiteX35" fmla="*/ 254166 w 1561863"/>
                  <a:gd name="connsiteY35" fmla="*/ 1296857 h 2859987"/>
                  <a:gd name="connsiteX36" fmla="*/ 854201 w 1561863"/>
                  <a:gd name="connsiteY36" fmla="*/ 476 h 2859987"/>
                  <a:gd name="connsiteX37" fmla="*/ 925875 w 1561863"/>
                  <a:gd name="connsiteY37" fmla="*/ 47011 h 2859987"/>
                  <a:gd name="connsiteX38" fmla="*/ 1468042 w 1561863"/>
                  <a:gd name="connsiteY38" fmla="*/ 1325552 h 2859987"/>
                  <a:gd name="connsiteX39" fmla="*/ 1468042 w 1561863"/>
                  <a:gd name="connsiteY39" fmla="*/ 2676922 h 2859987"/>
                  <a:gd name="connsiteX40" fmla="*/ 534200 w 1561863"/>
                  <a:gd name="connsiteY40" fmla="*/ 2757843 h 2859987"/>
                  <a:gd name="connsiteX41" fmla="*/ 69640 w 1561863"/>
                  <a:gd name="connsiteY41" fmla="*/ 1843007 h 2859987"/>
                  <a:gd name="connsiteX42" fmla="*/ 14890 w 1561863"/>
                  <a:gd name="connsiteY42" fmla="*/ 1282446 h 2859987"/>
                  <a:gd name="connsiteX43" fmla="*/ 197592 w 1561863"/>
                  <a:gd name="connsiteY43" fmla="*/ 1107067 h 2859987"/>
                  <a:gd name="connsiteX44" fmla="*/ 294697 w 1561863"/>
                  <a:gd name="connsiteY44" fmla="*/ 1268908 h 2859987"/>
                  <a:gd name="connsiteX45" fmla="*/ 246144 w 1561863"/>
                  <a:gd name="connsiteY45" fmla="*/ 1082791 h 2859987"/>
                  <a:gd name="connsiteX46" fmla="*/ 521274 w 1561863"/>
                  <a:gd name="connsiteY46" fmla="*/ 953319 h 2859987"/>
                  <a:gd name="connsiteX47" fmla="*/ 658838 w 1561863"/>
                  <a:gd name="connsiteY47" fmla="*/ 1220356 h 2859987"/>
                  <a:gd name="connsiteX48" fmla="*/ 424169 w 1561863"/>
                  <a:gd name="connsiteY48" fmla="*/ 208851 h 2859987"/>
                  <a:gd name="connsiteX49" fmla="*/ 650746 w 1561863"/>
                  <a:gd name="connsiteY49" fmla="*/ 168391 h 2859987"/>
                  <a:gd name="connsiteX50" fmla="*/ 990612 w 1561863"/>
                  <a:gd name="connsiteY50" fmla="*/ 1187988 h 2859987"/>
                  <a:gd name="connsiteX51" fmla="*/ 691206 w 1561863"/>
                  <a:gd name="connsiteY51" fmla="*/ 136023 h 2859987"/>
                  <a:gd name="connsiteX52" fmla="*/ 822377 w 1561863"/>
                  <a:gd name="connsiteY52" fmla="*/ 1466 h 2859987"/>
                  <a:gd name="connsiteX53" fmla="*/ 854201 w 1561863"/>
                  <a:gd name="connsiteY53" fmla="*/ 476 h 2859987"/>
                  <a:gd name="connsiteX0" fmla="*/ 524338 w 1570187"/>
                  <a:gd name="connsiteY0" fmla="*/ 1634537 h 2859987"/>
                  <a:gd name="connsiteX1" fmla="*/ 629464 w 1570187"/>
                  <a:gd name="connsiteY1" fmla="*/ 1766214 h 2859987"/>
                  <a:gd name="connsiteX2" fmla="*/ 686709 w 1570187"/>
                  <a:gd name="connsiteY2" fmla="*/ 1651528 h 2859987"/>
                  <a:gd name="connsiteX3" fmla="*/ 524338 w 1570187"/>
                  <a:gd name="connsiteY3" fmla="*/ 1634537 h 2859987"/>
                  <a:gd name="connsiteX4" fmla="*/ 459109 w 1570187"/>
                  <a:gd name="connsiteY4" fmla="*/ 1604214 h 2859987"/>
                  <a:gd name="connsiteX5" fmla="*/ 721273 w 1570187"/>
                  <a:gd name="connsiteY5" fmla="*/ 1652000 h 2859987"/>
                  <a:gd name="connsiteX6" fmla="*/ 459109 w 1570187"/>
                  <a:gd name="connsiteY6" fmla="*/ 1604214 h 2859987"/>
                  <a:gd name="connsiteX7" fmla="*/ 308165 w 1570187"/>
                  <a:gd name="connsiteY7" fmla="*/ 1591240 h 2859987"/>
                  <a:gd name="connsiteX8" fmla="*/ 143120 w 1570187"/>
                  <a:gd name="connsiteY8" fmla="*/ 1638430 h 2859987"/>
                  <a:gd name="connsiteX9" fmla="*/ 270053 w 1570187"/>
                  <a:gd name="connsiteY9" fmla="*/ 1742908 h 2859987"/>
                  <a:gd name="connsiteX10" fmla="*/ 308165 w 1570187"/>
                  <a:gd name="connsiteY10" fmla="*/ 1591240 h 2859987"/>
                  <a:gd name="connsiteX11" fmla="*/ 375231 w 1570187"/>
                  <a:gd name="connsiteY11" fmla="*/ 1588648 h 2859987"/>
                  <a:gd name="connsiteX12" fmla="*/ 97118 w 1570187"/>
                  <a:gd name="connsiteY12" fmla="*/ 1639213 h 2859987"/>
                  <a:gd name="connsiteX13" fmla="*/ 375231 w 1570187"/>
                  <a:gd name="connsiteY13" fmla="*/ 1588648 h 2859987"/>
                  <a:gd name="connsiteX14" fmla="*/ 331036 w 1570187"/>
                  <a:gd name="connsiteY14" fmla="*/ 1322021 h 2859987"/>
                  <a:gd name="connsiteX15" fmla="*/ 469007 w 1570187"/>
                  <a:gd name="connsiteY15" fmla="*/ 1347722 h 2859987"/>
                  <a:gd name="connsiteX16" fmla="*/ 404080 w 1570187"/>
                  <a:gd name="connsiteY16" fmla="*/ 1512747 h 2859987"/>
                  <a:gd name="connsiteX17" fmla="*/ 225528 w 1570187"/>
                  <a:gd name="connsiteY17" fmla="*/ 1336900 h 2859987"/>
                  <a:gd name="connsiteX18" fmla="*/ 331036 w 1570187"/>
                  <a:gd name="connsiteY18" fmla="*/ 1322021 h 2859987"/>
                  <a:gd name="connsiteX19" fmla="*/ 262490 w 1570187"/>
                  <a:gd name="connsiteY19" fmla="*/ 1296857 h 2859987"/>
                  <a:gd name="connsiteX20" fmla="*/ 182340 w 1570187"/>
                  <a:gd name="connsiteY20" fmla="*/ 1335456 h 2859987"/>
                  <a:gd name="connsiteX21" fmla="*/ 416065 w 1570187"/>
                  <a:gd name="connsiteY21" fmla="*/ 1548679 h 2859987"/>
                  <a:gd name="connsiteX22" fmla="*/ 727699 w 1570187"/>
                  <a:gd name="connsiteY22" fmla="*/ 1614286 h 2859987"/>
                  <a:gd name="connsiteX23" fmla="*/ 764603 w 1570187"/>
                  <a:gd name="connsiteY23" fmla="*/ 1569181 h 2859987"/>
                  <a:gd name="connsiteX24" fmla="*/ 735900 w 1570187"/>
                  <a:gd name="connsiteY24" fmla="*/ 1634788 h 2859987"/>
                  <a:gd name="connsiteX25" fmla="*/ 1047534 w 1570187"/>
                  <a:gd name="connsiteY25" fmla="*/ 1848012 h 2859987"/>
                  <a:gd name="connsiteX26" fmla="*/ 799818 w 1570187"/>
                  <a:gd name="connsiteY26" fmla="*/ 1668796 h 2859987"/>
                  <a:gd name="connsiteX27" fmla="*/ 790941 w 1570187"/>
                  <a:gd name="connsiteY27" fmla="*/ 1528979 h 2859987"/>
                  <a:gd name="connsiteX28" fmla="*/ 690843 w 1570187"/>
                  <a:gd name="connsiteY28" fmla="*/ 1588495 h 2859987"/>
                  <a:gd name="connsiteX29" fmla="*/ 452775 w 1570187"/>
                  <a:gd name="connsiteY29" fmla="*/ 1534389 h 2859987"/>
                  <a:gd name="connsiteX30" fmla="*/ 525819 w 1570187"/>
                  <a:gd name="connsiteY30" fmla="*/ 1355838 h 2859987"/>
                  <a:gd name="connsiteX31" fmla="*/ 1088527 w 1570187"/>
                  <a:gd name="connsiteY31" fmla="*/ 1385596 h 2859987"/>
                  <a:gd name="connsiteX32" fmla="*/ 1355068 w 1570187"/>
                  <a:gd name="connsiteY32" fmla="*/ 1683994 h 2859987"/>
                  <a:gd name="connsiteX33" fmla="*/ 1109041 w 1570187"/>
                  <a:gd name="connsiteY33" fmla="*/ 1351858 h 2859987"/>
                  <a:gd name="connsiteX34" fmla="*/ 481672 w 1570187"/>
                  <a:gd name="connsiteY34" fmla="*/ 1314954 h 2859987"/>
                  <a:gd name="connsiteX35" fmla="*/ 262490 w 1570187"/>
                  <a:gd name="connsiteY35" fmla="*/ 1296857 h 2859987"/>
                  <a:gd name="connsiteX36" fmla="*/ 862525 w 1570187"/>
                  <a:gd name="connsiteY36" fmla="*/ 476 h 2859987"/>
                  <a:gd name="connsiteX37" fmla="*/ 934199 w 1570187"/>
                  <a:gd name="connsiteY37" fmla="*/ 47011 h 2859987"/>
                  <a:gd name="connsiteX38" fmla="*/ 1476366 w 1570187"/>
                  <a:gd name="connsiteY38" fmla="*/ 1325552 h 2859987"/>
                  <a:gd name="connsiteX39" fmla="*/ 1476366 w 1570187"/>
                  <a:gd name="connsiteY39" fmla="*/ 2676922 h 2859987"/>
                  <a:gd name="connsiteX40" fmla="*/ 542524 w 1570187"/>
                  <a:gd name="connsiteY40" fmla="*/ 2757843 h 2859987"/>
                  <a:gd name="connsiteX41" fmla="*/ 60151 w 1570187"/>
                  <a:gd name="connsiteY41" fmla="*/ 1843007 h 2859987"/>
                  <a:gd name="connsiteX42" fmla="*/ 23214 w 1570187"/>
                  <a:gd name="connsiteY42" fmla="*/ 1282446 h 2859987"/>
                  <a:gd name="connsiteX43" fmla="*/ 205916 w 1570187"/>
                  <a:gd name="connsiteY43" fmla="*/ 1107067 h 2859987"/>
                  <a:gd name="connsiteX44" fmla="*/ 303021 w 1570187"/>
                  <a:gd name="connsiteY44" fmla="*/ 1268908 h 2859987"/>
                  <a:gd name="connsiteX45" fmla="*/ 254468 w 1570187"/>
                  <a:gd name="connsiteY45" fmla="*/ 1082791 h 2859987"/>
                  <a:gd name="connsiteX46" fmla="*/ 529598 w 1570187"/>
                  <a:gd name="connsiteY46" fmla="*/ 953319 h 2859987"/>
                  <a:gd name="connsiteX47" fmla="*/ 667162 w 1570187"/>
                  <a:gd name="connsiteY47" fmla="*/ 1220356 h 2859987"/>
                  <a:gd name="connsiteX48" fmla="*/ 432493 w 1570187"/>
                  <a:gd name="connsiteY48" fmla="*/ 208851 h 2859987"/>
                  <a:gd name="connsiteX49" fmla="*/ 659070 w 1570187"/>
                  <a:gd name="connsiteY49" fmla="*/ 168391 h 2859987"/>
                  <a:gd name="connsiteX50" fmla="*/ 998936 w 1570187"/>
                  <a:gd name="connsiteY50" fmla="*/ 1187988 h 2859987"/>
                  <a:gd name="connsiteX51" fmla="*/ 699530 w 1570187"/>
                  <a:gd name="connsiteY51" fmla="*/ 136023 h 2859987"/>
                  <a:gd name="connsiteX52" fmla="*/ 830701 w 1570187"/>
                  <a:gd name="connsiteY52" fmla="*/ 1466 h 2859987"/>
                  <a:gd name="connsiteX53" fmla="*/ 862525 w 1570187"/>
                  <a:gd name="connsiteY53" fmla="*/ 476 h 2859987"/>
                  <a:gd name="connsiteX0" fmla="*/ 524338 w 1570187"/>
                  <a:gd name="connsiteY0" fmla="*/ 1634537 h 2859987"/>
                  <a:gd name="connsiteX1" fmla="*/ 629464 w 1570187"/>
                  <a:gd name="connsiteY1" fmla="*/ 1766214 h 2859987"/>
                  <a:gd name="connsiteX2" fmla="*/ 686709 w 1570187"/>
                  <a:gd name="connsiteY2" fmla="*/ 1651528 h 2859987"/>
                  <a:gd name="connsiteX3" fmla="*/ 524338 w 1570187"/>
                  <a:gd name="connsiteY3" fmla="*/ 1634537 h 2859987"/>
                  <a:gd name="connsiteX4" fmla="*/ 459109 w 1570187"/>
                  <a:gd name="connsiteY4" fmla="*/ 1604214 h 2859987"/>
                  <a:gd name="connsiteX5" fmla="*/ 721273 w 1570187"/>
                  <a:gd name="connsiteY5" fmla="*/ 1652000 h 2859987"/>
                  <a:gd name="connsiteX6" fmla="*/ 459109 w 1570187"/>
                  <a:gd name="connsiteY6" fmla="*/ 1604214 h 2859987"/>
                  <a:gd name="connsiteX7" fmla="*/ 308165 w 1570187"/>
                  <a:gd name="connsiteY7" fmla="*/ 1591240 h 2859987"/>
                  <a:gd name="connsiteX8" fmla="*/ 143120 w 1570187"/>
                  <a:gd name="connsiteY8" fmla="*/ 1638430 h 2859987"/>
                  <a:gd name="connsiteX9" fmla="*/ 270053 w 1570187"/>
                  <a:gd name="connsiteY9" fmla="*/ 1742908 h 2859987"/>
                  <a:gd name="connsiteX10" fmla="*/ 308165 w 1570187"/>
                  <a:gd name="connsiteY10" fmla="*/ 1591240 h 2859987"/>
                  <a:gd name="connsiteX11" fmla="*/ 375231 w 1570187"/>
                  <a:gd name="connsiteY11" fmla="*/ 1588648 h 2859987"/>
                  <a:gd name="connsiteX12" fmla="*/ 97118 w 1570187"/>
                  <a:gd name="connsiteY12" fmla="*/ 1639213 h 2859987"/>
                  <a:gd name="connsiteX13" fmla="*/ 375231 w 1570187"/>
                  <a:gd name="connsiteY13" fmla="*/ 1588648 h 2859987"/>
                  <a:gd name="connsiteX14" fmla="*/ 331036 w 1570187"/>
                  <a:gd name="connsiteY14" fmla="*/ 1322021 h 2859987"/>
                  <a:gd name="connsiteX15" fmla="*/ 469007 w 1570187"/>
                  <a:gd name="connsiteY15" fmla="*/ 1347722 h 2859987"/>
                  <a:gd name="connsiteX16" fmla="*/ 404080 w 1570187"/>
                  <a:gd name="connsiteY16" fmla="*/ 1512747 h 2859987"/>
                  <a:gd name="connsiteX17" fmla="*/ 225528 w 1570187"/>
                  <a:gd name="connsiteY17" fmla="*/ 1336900 h 2859987"/>
                  <a:gd name="connsiteX18" fmla="*/ 331036 w 1570187"/>
                  <a:gd name="connsiteY18" fmla="*/ 1322021 h 2859987"/>
                  <a:gd name="connsiteX19" fmla="*/ 262490 w 1570187"/>
                  <a:gd name="connsiteY19" fmla="*/ 1296857 h 2859987"/>
                  <a:gd name="connsiteX20" fmla="*/ 182340 w 1570187"/>
                  <a:gd name="connsiteY20" fmla="*/ 1335456 h 2859987"/>
                  <a:gd name="connsiteX21" fmla="*/ 416065 w 1570187"/>
                  <a:gd name="connsiteY21" fmla="*/ 1548679 h 2859987"/>
                  <a:gd name="connsiteX22" fmla="*/ 727699 w 1570187"/>
                  <a:gd name="connsiteY22" fmla="*/ 1614286 h 2859987"/>
                  <a:gd name="connsiteX23" fmla="*/ 764603 w 1570187"/>
                  <a:gd name="connsiteY23" fmla="*/ 1569181 h 2859987"/>
                  <a:gd name="connsiteX24" fmla="*/ 735900 w 1570187"/>
                  <a:gd name="connsiteY24" fmla="*/ 1634788 h 2859987"/>
                  <a:gd name="connsiteX25" fmla="*/ 1047534 w 1570187"/>
                  <a:gd name="connsiteY25" fmla="*/ 1848012 h 2859987"/>
                  <a:gd name="connsiteX26" fmla="*/ 799818 w 1570187"/>
                  <a:gd name="connsiteY26" fmla="*/ 1668796 h 2859987"/>
                  <a:gd name="connsiteX27" fmla="*/ 790941 w 1570187"/>
                  <a:gd name="connsiteY27" fmla="*/ 1528979 h 2859987"/>
                  <a:gd name="connsiteX28" fmla="*/ 690843 w 1570187"/>
                  <a:gd name="connsiteY28" fmla="*/ 1588495 h 2859987"/>
                  <a:gd name="connsiteX29" fmla="*/ 452775 w 1570187"/>
                  <a:gd name="connsiteY29" fmla="*/ 1534389 h 2859987"/>
                  <a:gd name="connsiteX30" fmla="*/ 525819 w 1570187"/>
                  <a:gd name="connsiteY30" fmla="*/ 1355838 h 2859987"/>
                  <a:gd name="connsiteX31" fmla="*/ 1088527 w 1570187"/>
                  <a:gd name="connsiteY31" fmla="*/ 1385596 h 2859987"/>
                  <a:gd name="connsiteX32" fmla="*/ 1355068 w 1570187"/>
                  <a:gd name="connsiteY32" fmla="*/ 1683994 h 2859987"/>
                  <a:gd name="connsiteX33" fmla="*/ 1109041 w 1570187"/>
                  <a:gd name="connsiteY33" fmla="*/ 1351858 h 2859987"/>
                  <a:gd name="connsiteX34" fmla="*/ 481672 w 1570187"/>
                  <a:gd name="connsiteY34" fmla="*/ 1314954 h 2859987"/>
                  <a:gd name="connsiteX35" fmla="*/ 262490 w 1570187"/>
                  <a:gd name="connsiteY35" fmla="*/ 1296857 h 2859987"/>
                  <a:gd name="connsiteX36" fmla="*/ 862525 w 1570187"/>
                  <a:gd name="connsiteY36" fmla="*/ 476 h 2859987"/>
                  <a:gd name="connsiteX37" fmla="*/ 934199 w 1570187"/>
                  <a:gd name="connsiteY37" fmla="*/ 47011 h 2859987"/>
                  <a:gd name="connsiteX38" fmla="*/ 1476366 w 1570187"/>
                  <a:gd name="connsiteY38" fmla="*/ 1325552 h 2859987"/>
                  <a:gd name="connsiteX39" fmla="*/ 1476366 w 1570187"/>
                  <a:gd name="connsiteY39" fmla="*/ 2676922 h 2859987"/>
                  <a:gd name="connsiteX40" fmla="*/ 542524 w 1570187"/>
                  <a:gd name="connsiteY40" fmla="*/ 2757843 h 2859987"/>
                  <a:gd name="connsiteX41" fmla="*/ 60151 w 1570187"/>
                  <a:gd name="connsiteY41" fmla="*/ 1843007 h 2859987"/>
                  <a:gd name="connsiteX42" fmla="*/ 23214 w 1570187"/>
                  <a:gd name="connsiteY42" fmla="*/ 1282446 h 2859987"/>
                  <a:gd name="connsiteX43" fmla="*/ 205916 w 1570187"/>
                  <a:gd name="connsiteY43" fmla="*/ 1107067 h 2859987"/>
                  <a:gd name="connsiteX44" fmla="*/ 303021 w 1570187"/>
                  <a:gd name="connsiteY44" fmla="*/ 1268908 h 2859987"/>
                  <a:gd name="connsiteX45" fmla="*/ 254468 w 1570187"/>
                  <a:gd name="connsiteY45" fmla="*/ 1082791 h 2859987"/>
                  <a:gd name="connsiteX46" fmla="*/ 529598 w 1570187"/>
                  <a:gd name="connsiteY46" fmla="*/ 953319 h 2859987"/>
                  <a:gd name="connsiteX47" fmla="*/ 667162 w 1570187"/>
                  <a:gd name="connsiteY47" fmla="*/ 1220356 h 2859987"/>
                  <a:gd name="connsiteX48" fmla="*/ 432493 w 1570187"/>
                  <a:gd name="connsiteY48" fmla="*/ 208851 h 2859987"/>
                  <a:gd name="connsiteX49" fmla="*/ 659070 w 1570187"/>
                  <a:gd name="connsiteY49" fmla="*/ 168391 h 2859987"/>
                  <a:gd name="connsiteX50" fmla="*/ 998936 w 1570187"/>
                  <a:gd name="connsiteY50" fmla="*/ 1187988 h 2859987"/>
                  <a:gd name="connsiteX51" fmla="*/ 699530 w 1570187"/>
                  <a:gd name="connsiteY51" fmla="*/ 136023 h 2859987"/>
                  <a:gd name="connsiteX52" fmla="*/ 830701 w 1570187"/>
                  <a:gd name="connsiteY52" fmla="*/ 1466 h 2859987"/>
                  <a:gd name="connsiteX53" fmla="*/ 862525 w 1570187"/>
                  <a:gd name="connsiteY53" fmla="*/ 476 h 2859987"/>
                  <a:gd name="connsiteX0" fmla="*/ 511497 w 1557346"/>
                  <a:gd name="connsiteY0" fmla="*/ 1634537 h 2859987"/>
                  <a:gd name="connsiteX1" fmla="*/ 616623 w 1557346"/>
                  <a:gd name="connsiteY1" fmla="*/ 1766214 h 2859987"/>
                  <a:gd name="connsiteX2" fmla="*/ 673868 w 1557346"/>
                  <a:gd name="connsiteY2" fmla="*/ 1651528 h 2859987"/>
                  <a:gd name="connsiteX3" fmla="*/ 511497 w 1557346"/>
                  <a:gd name="connsiteY3" fmla="*/ 1634537 h 2859987"/>
                  <a:gd name="connsiteX4" fmla="*/ 446268 w 1557346"/>
                  <a:gd name="connsiteY4" fmla="*/ 1604214 h 2859987"/>
                  <a:gd name="connsiteX5" fmla="*/ 708432 w 1557346"/>
                  <a:gd name="connsiteY5" fmla="*/ 1652000 h 2859987"/>
                  <a:gd name="connsiteX6" fmla="*/ 446268 w 1557346"/>
                  <a:gd name="connsiteY6" fmla="*/ 1604214 h 2859987"/>
                  <a:gd name="connsiteX7" fmla="*/ 295324 w 1557346"/>
                  <a:gd name="connsiteY7" fmla="*/ 1591240 h 2859987"/>
                  <a:gd name="connsiteX8" fmla="*/ 130279 w 1557346"/>
                  <a:gd name="connsiteY8" fmla="*/ 1638430 h 2859987"/>
                  <a:gd name="connsiteX9" fmla="*/ 257212 w 1557346"/>
                  <a:gd name="connsiteY9" fmla="*/ 1742908 h 2859987"/>
                  <a:gd name="connsiteX10" fmla="*/ 295324 w 1557346"/>
                  <a:gd name="connsiteY10" fmla="*/ 1591240 h 2859987"/>
                  <a:gd name="connsiteX11" fmla="*/ 362390 w 1557346"/>
                  <a:gd name="connsiteY11" fmla="*/ 1588648 h 2859987"/>
                  <a:gd name="connsiteX12" fmla="*/ 84277 w 1557346"/>
                  <a:gd name="connsiteY12" fmla="*/ 1639213 h 2859987"/>
                  <a:gd name="connsiteX13" fmla="*/ 362390 w 1557346"/>
                  <a:gd name="connsiteY13" fmla="*/ 1588648 h 2859987"/>
                  <a:gd name="connsiteX14" fmla="*/ 318195 w 1557346"/>
                  <a:gd name="connsiteY14" fmla="*/ 1322021 h 2859987"/>
                  <a:gd name="connsiteX15" fmla="*/ 456166 w 1557346"/>
                  <a:gd name="connsiteY15" fmla="*/ 1347722 h 2859987"/>
                  <a:gd name="connsiteX16" fmla="*/ 391239 w 1557346"/>
                  <a:gd name="connsiteY16" fmla="*/ 1512747 h 2859987"/>
                  <a:gd name="connsiteX17" fmla="*/ 212687 w 1557346"/>
                  <a:gd name="connsiteY17" fmla="*/ 1336900 h 2859987"/>
                  <a:gd name="connsiteX18" fmla="*/ 318195 w 1557346"/>
                  <a:gd name="connsiteY18" fmla="*/ 1322021 h 2859987"/>
                  <a:gd name="connsiteX19" fmla="*/ 249649 w 1557346"/>
                  <a:gd name="connsiteY19" fmla="*/ 1296857 h 2859987"/>
                  <a:gd name="connsiteX20" fmla="*/ 169499 w 1557346"/>
                  <a:gd name="connsiteY20" fmla="*/ 1335456 h 2859987"/>
                  <a:gd name="connsiteX21" fmla="*/ 403224 w 1557346"/>
                  <a:gd name="connsiteY21" fmla="*/ 1548679 h 2859987"/>
                  <a:gd name="connsiteX22" fmla="*/ 714858 w 1557346"/>
                  <a:gd name="connsiteY22" fmla="*/ 1614286 h 2859987"/>
                  <a:gd name="connsiteX23" fmla="*/ 751762 w 1557346"/>
                  <a:gd name="connsiteY23" fmla="*/ 1569181 h 2859987"/>
                  <a:gd name="connsiteX24" fmla="*/ 723059 w 1557346"/>
                  <a:gd name="connsiteY24" fmla="*/ 1634788 h 2859987"/>
                  <a:gd name="connsiteX25" fmla="*/ 1034693 w 1557346"/>
                  <a:gd name="connsiteY25" fmla="*/ 1848012 h 2859987"/>
                  <a:gd name="connsiteX26" fmla="*/ 786977 w 1557346"/>
                  <a:gd name="connsiteY26" fmla="*/ 1668796 h 2859987"/>
                  <a:gd name="connsiteX27" fmla="*/ 778100 w 1557346"/>
                  <a:gd name="connsiteY27" fmla="*/ 1528979 h 2859987"/>
                  <a:gd name="connsiteX28" fmla="*/ 678002 w 1557346"/>
                  <a:gd name="connsiteY28" fmla="*/ 1588495 h 2859987"/>
                  <a:gd name="connsiteX29" fmla="*/ 439934 w 1557346"/>
                  <a:gd name="connsiteY29" fmla="*/ 1534389 h 2859987"/>
                  <a:gd name="connsiteX30" fmla="*/ 512978 w 1557346"/>
                  <a:gd name="connsiteY30" fmla="*/ 1355838 h 2859987"/>
                  <a:gd name="connsiteX31" fmla="*/ 1075686 w 1557346"/>
                  <a:gd name="connsiteY31" fmla="*/ 1385596 h 2859987"/>
                  <a:gd name="connsiteX32" fmla="*/ 1342227 w 1557346"/>
                  <a:gd name="connsiteY32" fmla="*/ 1683994 h 2859987"/>
                  <a:gd name="connsiteX33" fmla="*/ 1096200 w 1557346"/>
                  <a:gd name="connsiteY33" fmla="*/ 1351858 h 2859987"/>
                  <a:gd name="connsiteX34" fmla="*/ 468831 w 1557346"/>
                  <a:gd name="connsiteY34" fmla="*/ 1314954 h 2859987"/>
                  <a:gd name="connsiteX35" fmla="*/ 249649 w 1557346"/>
                  <a:gd name="connsiteY35" fmla="*/ 1296857 h 2859987"/>
                  <a:gd name="connsiteX36" fmla="*/ 849684 w 1557346"/>
                  <a:gd name="connsiteY36" fmla="*/ 476 h 2859987"/>
                  <a:gd name="connsiteX37" fmla="*/ 921358 w 1557346"/>
                  <a:gd name="connsiteY37" fmla="*/ 47011 h 2859987"/>
                  <a:gd name="connsiteX38" fmla="*/ 1463525 w 1557346"/>
                  <a:gd name="connsiteY38" fmla="*/ 1325552 h 2859987"/>
                  <a:gd name="connsiteX39" fmla="*/ 1463525 w 1557346"/>
                  <a:gd name="connsiteY39" fmla="*/ 2676922 h 2859987"/>
                  <a:gd name="connsiteX40" fmla="*/ 529683 w 1557346"/>
                  <a:gd name="connsiteY40" fmla="*/ 2757843 h 2859987"/>
                  <a:gd name="connsiteX41" fmla="*/ 47310 w 1557346"/>
                  <a:gd name="connsiteY41" fmla="*/ 1843007 h 2859987"/>
                  <a:gd name="connsiteX42" fmla="*/ 10373 w 1557346"/>
                  <a:gd name="connsiteY42" fmla="*/ 1282446 h 2859987"/>
                  <a:gd name="connsiteX43" fmla="*/ 193075 w 1557346"/>
                  <a:gd name="connsiteY43" fmla="*/ 1107067 h 2859987"/>
                  <a:gd name="connsiteX44" fmla="*/ 290180 w 1557346"/>
                  <a:gd name="connsiteY44" fmla="*/ 1268908 h 2859987"/>
                  <a:gd name="connsiteX45" fmla="*/ 241627 w 1557346"/>
                  <a:gd name="connsiteY45" fmla="*/ 1082791 h 2859987"/>
                  <a:gd name="connsiteX46" fmla="*/ 516757 w 1557346"/>
                  <a:gd name="connsiteY46" fmla="*/ 953319 h 2859987"/>
                  <a:gd name="connsiteX47" fmla="*/ 654321 w 1557346"/>
                  <a:gd name="connsiteY47" fmla="*/ 1220356 h 2859987"/>
                  <a:gd name="connsiteX48" fmla="*/ 419652 w 1557346"/>
                  <a:gd name="connsiteY48" fmla="*/ 208851 h 2859987"/>
                  <a:gd name="connsiteX49" fmla="*/ 646229 w 1557346"/>
                  <a:gd name="connsiteY49" fmla="*/ 168391 h 2859987"/>
                  <a:gd name="connsiteX50" fmla="*/ 986095 w 1557346"/>
                  <a:gd name="connsiteY50" fmla="*/ 1187988 h 2859987"/>
                  <a:gd name="connsiteX51" fmla="*/ 686689 w 1557346"/>
                  <a:gd name="connsiteY51" fmla="*/ 136023 h 2859987"/>
                  <a:gd name="connsiteX52" fmla="*/ 817860 w 1557346"/>
                  <a:gd name="connsiteY52" fmla="*/ 1466 h 2859987"/>
                  <a:gd name="connsiteX53" fmla="*/ 849684 w 1557346"/>
                  <a:gd name="connsiteY53" fmla="*/ 476 h 2859987"/>
                  <a:gd name="connsiteX0" fmla="*/ 531517 w 1577366"/>
                  <a:gd name="connsiteY0" fmla="*/ 1634537 h 2859987"/>
                  <a:gd name="connsiteX1" fmla="*/ 636643 w 1577366"/>
                  <a:gd name="connsiteY1" fmla="*/ 1766214 h 2859987"/>
                  <a:gd name="connsiteX2" fmla="*/ 693888 w 1577366"/>
                  <a:gd name="connsiteY2" fmla="*/ 1651528 h 2859987"/>
                  <a:gd name="connsiteX3" fmla="*/ 531517 w 1577366"/>
                  <a:gd name="connsiteY3" fmla="*/ 1634537 h 2859987"/>
                  <a:gd name="connsiteX4" fmla="*/ 466288 w 1577366"/>
                  <a:gd name="connsiteY4" fmla="*/ 1604214 h 2859987"/>
                  <a:gd name="connsiteX5" fmla="*/ 728452 w 1577366"/>
                  <a:gd name="connsiteY5" fmla="*/ 1652000 h 2859987"/>
                  <a:gd name="connsiteX6" fmla="*/ 466288 w 1577366"/>
                  <a:gd name="connsiteY6" fmla="*/ 1604214 h 2859987"/>
                  <a:gd name="connsiteX7" fmla="*/ 315344 w 1577366"/>
                  <a:gd name="connsiteY7" fmla="*/ 1591240 h 2859987"/>
                  <a:gd name="connsiteX8" fmla="*/ 150299 w 1577366"/>
                  <a:gd name="connsiteY8" fmla="*/ 1638430 h 2859987"/>
                  <a:gd name="connsiteX9" fmla="*/ 277232 w 1577366"/>
                  <a:gd name="connsiteY9" fmla="*/ 1742908 h 2859987"/>
                  <a:gd name="connsiteX10" fmla="*/ 315344 w 1577366"/>
                  <a:gd name="connsiteY10" fmla="*/ 1591240 h 2859987"/>
                  <a:gd name="connsiteX11" fmla="*/ 382410 w 1577366"/>
                  <a:gd name="connsiteY11" fmla="*/ 1588648 h 2859987"/>
                  <a:gd name="connsiteX12" fmla="*/ 104297 w 1577366"/>
                  <a:gd name="connsiteY12" fmla="*/ 1639213 h 2859987"/>
                  <a:gd name="connsiteX13" fmla="*/ 382410 w 1577366"/>
                  <a:gd name="connsiteY13" fmla="*/ 1588648 h 2859987"/>
                  <a:gd name="connsiteX14" fmla="*/ 338215 w 1577366"/>
                  <a:gd name="connsiteY14" fmla="*/ 1322021 h 2859987"/>
                  <a:gd name="connsiteX15" fmla="*/ 476186 w 1577366"/>
                  <a:gd name="connsiteY15" fmla="*/ 1347722 h 2859987"/>
                  <a:gd name="connsiteX16" fmla="*/ 411259 w 1577366"/>
                  <a:gd name="connsiteY16" fmla="*/ 1512747 h 2859987"/>
                  <a:gd name="connsiteX17" fmla="*/ 232707 w 1577366"/>
                  <a:gd name="connsiteY17" fmla="*/ 1336900 h 2859987"/>
                  <a:gd name="connsiteX18" fmla="*/ 338215 w 1577366"/>
                  <a:gd name="connsiteY18" fmla="*/ 1322021 h 2859987"/>
                  <a:gd name="connsiteX19" fmla="*/ 269669 w 1577366"/>
                  <a:gd name="connsiteY19" fmla="*/ 1296857 h 2859987"/>
                  <a:gd name="connsiteX20" fmla="*/ 189519 w 1577366"/>
                  <a:gd name="connsiteY20" fmla="*/ 1335456 h 2859987"/>
                  <a:gd name="connsiteX21" fmla="*/ 423244 w 1577366"/>
                  <a:gd name="connsiteY21" fmla="*/ 1548679 h 2859987"/>
                  <a:gd name="connsiteX22" fmla="*/ 734878 w 1577366"/>
                  <a:gd name="connsiteY22" fmla="*/ 1614286 h 2859987"/>
                  <a:gd name="connsiteX23" fmla="*/ 771782 w 1577366"/>
                  <a:gd name="connsiteY23" fmla="*/ 1569181 h 2859987"/>
                  <a:gd name="connsiteX24" fmla="*/ 743079 w 1577366"/>
                  <a:gd name="connsiteY24" fmla="*/ 1634788 h 2859987"/>
                  <a:gd name="connsiteX25" fmla="*/ 1054713 w 1577366"/>
                  <a:gd name="connsiteY25" fmla="*/ 1848012 h 2859987"/>
                  <a:gd name="connsiteX26" fmla="*/ 806997 w 1577366"/>
                  <a:gd name="connsiteY26" fmla="*/ 1668796 h 2859987"/>
                  <a:gd name="connsiteX27" fmla="*/ 798120 w 1577366"/>
                  <a:gd name="connsiteY27" fmla="*/ 1528979 h 2859987"/>
                  <a:gd name="connsiteX28" fmla="*/ 698022 w 1577366"/>
                  <a:gd name="connsiteY28" fmla="*/ 1588495 h 2859987"/>
                  <a:gd name="connsiteX29" fmla="*/ 459954 w 1577366"/>
                  <a:gd name="connsiteY29" fmla="*/ 1534389 h 2859987"/>
                  <a:gd name="connsiteX30" fmla="*/ 532998 w 1577366"/>
                  <a:gd name="connsiteY30" fmla="*/ 1355838 h 2859987"/>
                  <a:gd name="connsiteX31" fmla="*/ 1095706 w 1577366"/>
                  <a:gd name="connsiteY31" fmla="*/ 1385596 h 2859987"/>
                  <a:gd name="connsiteX32" fmla="*/ 1362247 w 1577366"/>
                  <a:gd name="connsiteY32" fmla="*/ 1683994 h 2859987"/>
                  <a:gd name="connsiteX33" fmla="*/ 1116220 w 1577366"/>
                  <a:gd name="connsiteY33" fmla="*/ 1351858 h 2859987"/>
                  <a:gd name="connsiteX34" fmla="*/ 488851 w 1577366"/>
                  <a:gd name="connsiteY34" fmla="*/ 1314954 h 2859987"/>
                  <a:gd name="connsiteX35" fmla="*/ 269669 w 1577366"/>
                  <a:gd name="connsiteY35" fmla="*/ 1296857 h 2859987"/>
                  <a:gd name="connsiteX36" fmla="*/ 869704 w 1577366"/>
                  <a:gd name="connsiteY36" fmla="*/ 476 h 2859987"/>
                  <a:gd name="connsiteX37" fmla="*/ 941378 w 1577366"/>
                  <a:gd name="connsiteY37" fmla="*/ 47011 h 2859987"/>
                  <a:gd name="connsiteX38" fmla="*/ 1483545 w 1577366"/>
                  <a:gd name="connsiteY38" fmla="*/ 1325552 h 2859987"/>
                  <a:gd name="connsiteX39" fmla="*/ 1483545 w 1577366"/>
                  <a:gd name="connsiteY39" fmla="*/ 2676922 h 2859987"/>
                  <a:gd name="connsiteX40" fmla="*/ 549703 w 1577366"/>
                  <a:gd name="connsiteY40" fmla="*/ 2757843 h 2859987"/>
                  <a:gd name="connsiteX41" fmla="*/ 67330 w 1577366"/>
                  <a:gd name="connsiteY41" fmla="*/ 1843007 h 2859987"/>
                  <a:gd name="connsiteX42" fmla="*/ 705 w 1577366"/>
                  <a:gd name="connsiteY42" fmla="*/ 1306197 h 2859987"/>
                  <a:gd name="connsiteX43" fmla="*/ 213095 w 1577366"/>
                  <a:gd name="connsiteY43" fmla="*/ 1107067 h 2859987"/>
                  <a:gd name="connsiteX44" fmla="*/ 310200 w 1577366"/>
                  <a:gd name="connsiteY44" fmla="*/ 1268908 h 2859987"/>
                  <a:gd name="connsiteX45" fmla="*/ 261647 w 1577366"/>
                  <a:gd name="connsiteY45" fmla="*/ 1082791 h 2859987"/>
                  <a:gd name="connsiteX46" fmla="*/ 536777 w 1577366"/>
                  <a:gd name="connsiteY46" fmla="*/ 953319 h 2859987"/>
                  <a:gd name="connsiteX47" fmla="*/ 674341 w 1577366"/>
                  <a:gd name="connsiteY47" fmla="*/ 1220356 h 2859987"/>
                  <a:gd name="connsiteX48" fmla="*/ 439672 w 1577366"/>
                  <a:gd name="connsiteY48" fmla="*/ 208851 h 2859987"/>
                  <a:gd name="connsiteX49" fmla="*/ 666249 w 1577366"/>
                  <a:gd name="connsiteY49" fmla="*/ 168391 h 2859987"/>
                  <a:gd name="connsiteX50" fmla="*/ 1006115 w 1577366"/>
                  <a:gd name="connsiteY50" fmla="*/ 1187988 h 2859987"/>
                  <a:gd name="connsiteX51" fmla="*/ 706709 w 1577366"/>
                  <a:gd name="connsiteY51" fmla="*/ 136023 h 2859987"/>
                  <a:gd name="connsiteX52" fmla="*/ 837880 w 1577366"/>
                  <a:gd name="connsiteY52" fmla="*/ 1466 h 2859987"/>
                  <a:gd name="connsiteX53" fmla="*/ 869704 w 1577366"/>
                  <a:gd name="connsiteY53" fmla="*/ 476 h 2859987"/>
                  <a:gd name="connsiteX0" fmla="*/ 531517 w 1577366"/>
                  <a:gd name="connsiteY0" fmla="*/ 1634537 h 2859987"/>
                  <a:gd name="connsiteX1" fmla="*/ 636643 w 1577366"/>
                  <a:gd name="connsiteY1" fmla="*/ 1766214 h 2859987"/>
                  <a:gd name="connsiteX2" fmla="*/ 693888 w 1577366"/>
                  <a:gd name="connsiteY2" fmla="*/ 1651528 h 2859987"/>
                  <a:gd name="connsiteX3" fmla="*/ 531517 w 1577366"/>
                  <a:gd name="connsiteY3" fmla="*/ 1634537 h 2859987"/>
                  <a:gd name="connsiteX4" fmla="*/ 466288 w 1577366"/>
                  <a:gd name="connsiteY4" fmla="*/ 1604214 h 2859987"/>
                  <a:gd name="connsiteX5" fmla="*/ 728452 w 1577366"/>
                  <a:gd name="connsiteY5" fmla="*/ 1652000 h 2859987"/>
                  <a:gd name="connsiteX6" fmla="*/ 466288 w 1577366"/>
                  <a:gd name="connsiteY6" fmla="*/ 1604214 h 2859987"/>
                  <a:gd name="connsiteX7" fmla="*/ 315344 w 1577366"/>
                  <a:gd name="connsiteY7" fmla="*/ 1591240 h 2859987"/>
                  <a:gd name="connsiteX8" fmla="*/ 150299 w 1577366"/>
                  <a:gd name="connsiteY8" fmla="*/ 1638430 h 2859987"/>
                  <a:gd name="connsiteX9" fmla="*/ 277232 w 1577366"/>
                  <a:gd name="connsiteY9" fmla="*/ 1742908 h 2859987"/>
                  <a:gd name="connsiteX10" fmla="*/ 315344 w 1577366"/>
                  <a:gd name="connsiteY10" fmla="*/ 1591240 h 2859987"/>
                  <a:gd name="connsiteX11" fmla="*/ 382410 w 1577366"/>
                  <a:gd name="connsiteY11" fmla="*/ 1588648 h 2859987"/>
                  <a:gd name="connsiteX12" fmla="*/ 104297 w 1577366"/>
                  <a:gd name="connsiteY12" fmla="*/ 1639213 h 2859987"/>
                  <a:gd name="connsiteX13" fmla="*/ 382410 w 1577366"/>
                  <a:gd name="connsiteY13" fmla="*/ 1588648 h 2859987"/>
                  <a:gd name="connsiteX14" fmla="*/ 338215 w 1577366"/>
                  <a:gd name="connsiteY14" fmla="*/ 1322021 h 2859987"/>
                  <a:gd name="connsiteX15" fmla="*/ 476186 w 1577366"/>
                  <a:gd name="connsiteY15" fmla="*/ 1347722 h 2859987"/>
                  <a:gd name="connsiteX16" fmla="*/ 411259 w 1577366"/>
                  <a:gd name="connsiteY16" fmla="*/ 1512747 h 2859987"/>
                  <a:gd name="connsiteX17" fmla="*/ 232707 w 1577366"/>
                  <a:gd name="connsiteY17" fmla="*/ 1336900 h 2859987"/>
                  <a:gd name="connsiteX18" fmla="*/ 338215 w 1577366"/>
                  <a:gd name="connsiteY18" fmla="*/ 1322021 h 2859987"/>
                  <a:gd name="connsiteX19" fmla="*/ 269669 w 1577366"/>
                  <a:gd name="connsiteY19" fmla="*/ 1296857 h 2859987"/>
                  <a:gd name="connsiteX20" fmla="*/ 189519 w 1577366"/>
                  <a:gd name="connsiteY20" fmla="*/ 1335456 h 2859987"/>
                  <a:gd name="connsiteX21" fmla="*/ 423244 w 1577366"/>
                  <a:gd name="connsiteY21" fmla="*/ 1548679 h 2859987"/>
                  <a:gd name="connsiteX22" fmla="*/ 734878 w 1577366"/>
                  <a:gd name="connsiteY22" fmla="*/ 1614286 h 2859987"/>
                  <a:gd name="connsiteX23" fmla="*/ 771782 w 1577366"/>
                  <a:gd name="connsiteY23" fmla="*/ 1569181 h 2859987"/>
                  <a:gd name="connsiteX24" fmla="*/ 743079 w 1577366"/>
                  <a:gd name="connsiteY24" fmla="*/ 1634788 h 2859987"/>
                  <a:gd name="connsiteX25" fmla="*/ 1054713 w 1577366"/>
                  <a:gd name="connsiteY25" fmla="*/ 1848012 h 2859987"/>
                  <a:gd name="connsiteX26" fmla="*/ 806997 w 1577366"/>
                  <a:gd name="connsiteY26" fmla="*/ 1668796 h 2859987"/>
                  <a:gd name="connsiteX27" fmla="*/ 798120 w 1577366"/>
                  <a:gd name="connsiteY27" fmla="*/ 1528979 h 2859987"/>
                  <a:gd name="connsiteX28" fmla="*/ 698022 w 1577366"/>
                  <a:gd name="connsiteY28" fmla="*/ 1588495 h 2859987"/>
                  <a:gd name="connsiteX29" fmla="*/ 459954 w 1577366"/>
                  <a:gd name="connsiteY29" fmla="*/ 1534389 h 2859987"/>
                  <a:gd name="connsiteX30" fmla="*/ 532998 w 1577366"/>
                  <a:gd name="connsiteY30" fmla="*/ 1355838 h 2859987"/>
                  <a:gd name="connsiteX31" fmla="*/ 1095706 w 1577366"/>
                  <a:gd name="connsiteY31" fmla="*/ 1385596 h 2859987"/>
                  <a:gd name="connsiteX32" fmla="*/ 1362247 w 1577366"/>
                  <a:gd name="connsiteY32" fmla="*/ 1683994 h 2859987"/>
                  <a:gd name="connsiteX33" fmla="*/ 1116220 w 1577366"/>
                  <a:gd name="connsiteY33" fmla="*/ 1351858 h 2859987"/>
                  <a:gd name="connsiteX34" fmla="*/ 488851 w 1577366"/>
                  <a:gd name="connsiteY34" fmla="*/ 1314954 h 2859987"/>
                  <a:gd name="connsiteX35" fmla="*/ 269669 w 1577366"/>
                  <a:gd name="connsiteY35" fmla="*/ 1296857 h 2859987"/>
                  <a:gd name="connsiteX36" fmla="*/ 869704 w 1577366"/>
                  <a:gd name="connsiteY36" fmla="*/ 476 h 2859987"/>
                  <a:gd name="connsiteX37" fmla="*/ 941378 w 1577366"/>
                  <a:gd name="connsiteY37" fmla="*/ 47011 h 2859987"/>
                  <a:gd name="connsiteX38" fmla="*/ 1483545 w 1577366"/>
                  <a:gd name="connsiteY38" fmla="*/ 1325552 h 2859987"/>
                  <a:gd name="connsiteX39" fmla="*/ 1483545 w 1577366"/>
                  <a:gd name="connsiteY39" fmla="*/ 2676922 h 2859987"/>
                  <a:gd name="connsiteX40" fmla="*/ 549703 w 1577366"/>
                  <a:gd name="connsiteY40" fmla="*/ 2757843 h 2859987"/>
                  <a:gd name="connsiteX41" fmla="*/ 67330 w 1577366"/>
                  <a:gd name="connsiteY41" fmla="*/ 1843007 h 2859987"/>
                  <a:gd name="connsiteX42" fmla="*/ 705 w 1577366"/>
                  <a:gd name="connsiteY42" fmla="*/ 1306197 h 2859987"/>
                  <a:gd name="connsiteX43" fmla="*/ 213095 w 1577366"/>
                  <a:gd name="connsiteY43" fmla="*/ 1107067 h 2859987"/>
                  <a:gd name="connsiteX44" fmla="*/ 310200 w 1577366"/>
                  <a:gd name="connsiteY44" fmla="*/ 1268908 h 2859987"/>
                  <a:gd name="connsiteX45" fmla="*/ 261647 w 1577366"/>
                  <a:gd name="connsiteY45" fmla="*/ 1082791 h 2859987"/>
                  <a:gd name="connsiteX46" fmla="*/ 536777 w 1577366"/>
                  <a:gd name="connsiteY46" fmla="*/ 953319 h 2859987"/>
                  <a:gd name="connsiteX47" fmla="*/ 674341 w 1577366"/>
                  <a:gd name="connsiteY47" fmla="*/ 1220356 h 2859987"/>
                  <a:gd name="connsiteX48" fmla="*/ 439672 w 1577366"/>
                  <a:gd name="connsiteY48" fmla="*/ 208851 h 2859987"/>
                  <a:gd name="connsiteX49" fmla="*/ 666249 w 1577366"/>
                  <a:gd name="connsiteY49" fmla="*/ 168391 h 2859987"/>
                  <a:gd name="connsiteX50" fmla="*/ 1006115 w 1577366"/>
                  <a:gd name="connsiteY50" fmla="*/ 1187988 h 2859987"/>
                  <a:gd name="connsiteX51" fmla="*/ 706709 w 1577366"/>
                  <a:gd name="connsiteY51" fmla="*/ 136023 h 2859987"/>
                  <a:gd name="connsiteX52" fmla="*/ 837880 w 1577366"/>
                  <a:gd name="connsiteY52" fmla="*/ 1466 h 2859987"/>
                  <a:gd name="connsiteX53" fmla="*/ 869704 w 1577366"/>
                  <a:gd name="connsiteY53" fmla="*/ 476 h 2859987"/>
                  <a:gd name="connsiteX0" fmla="*/ 548349 w 1594198"/>
                  <a:gd name="connsiteY0" fmla="*/ 1634537 h 2859987"/>
                  <a:gd name="connsiteX1" fmla="*/ 653475 w 1594198"/>
                  <a:gd name="connsiteY1" fmla="*/ 1766214 h 2859987"/>
                  <a:gd name="connsiteX2" fmla="*/ 710720 w 1594198"/>
                  <a:gd name="connsiteY2" fmla="*/ 1651528 h 2859987"/>
                  <a:gd name="connsiteX3" fmla="*/ 548349 w 1594198"/>
                  <a:gd name="connsiteY3" fmla="*/ 1634537 h 2859987"/>
                  <a:gd name="connsiteX4" fmla="*/ 483120 w 1594198"/>
                  <a:gd name="connsiteY4" fmla="*/ 1604214 h 2859987"/>
                  <a:gd name="connsiteX5" fmla="*/ 745284 w 1594198"/>
                  <a:gd name="connsiteY5" fmla="*/ 1652000 h 2859987"/>
                  <a:gd name="connsiteX6" fmla="*/ 483120 w 1594198"/>
                  <a:gd name="connsiteY6" fmla="*/ 1604214 h 2859987"/>
                  <a:gd name="connsiteX7" fmla="*/ 332176 w 1594198"/>
                  <a:gd name="connsiteY7" fmla="*/ 1591240 h 2859987"/>
                  <a:gd name="connsiteX8" fmla="*/ 167131 w 1594198"/>
                  <a:gd name="connsiteY8" fmla="*/ 1638430 h 2859987"/>
                  <a:gd name="connsiteX9" fmla="*/ 294064 w 1594198"/>
                  <a:gd name="connsiteY9" fmla="*/ 1742908 h 2859987"/>
                  <a:gd name="connsiteX10" fmla="*/ 332176 w 1594198"/>
                  <a:gd name="connsiteY10" fmla="*/ 1591240 h 2859987"/>
                  <a:gd name="connsiteX11" fmla="*/ 399242 w 1594198"/>
                  <a:gd name="connsiteY11" fmla="*/ 1588648 h 2859987"/>
                  <a:gd name="connsiteX12" fmla="*/ 121129 w 1594198"/>
                  <a:gd name="connsiteY12" fmla="*/ 1639213 h 2859987"/>
                  <a:gd name="connsiteX13" fmla="*/ 399242 w 1594198"/>
                  <a:gd name="connsiteY13" fmla="*/ 1588648 h 2859987"/>
                  <a:gd name="connsiteX14" fmla="*/ 355047 w 1594198"/>
                  <a:gd name="connsiteY14" fmla="*/ 1322021 h 2859987"/>
                  <a:gd name="connsiteX15" fmla="*/ 493018 w 1594198"/>
                  <a:gd name="connsiteY15" fmla="*/ 1347722 h 2859987"/>
                  <a:gd name="connsiteX16" fmla="*/ 428091 w 1594198"/>
                  <a:gd name="connsiteY16" fmla="*/ 1512747 h 2859987"/>
                  <a:gd name="connsiteX17" fmla="*/ 249539 w 1594198"/>
                  <a:gd name="connsiteY17" fmla="*/ 1336900 h 2859987"/>
                  <a:gd name="connsiteX18" fmla="*/ 355047 w 1594198"/>
                  <a:gd name="connsiteY18" fmla="*/ 1322021 h 2859987"/>
                  <a:gd name="connsiteX19" fmla="*/ 286501 w 1594198"/>
                  <a:gd name="connsiteY19" fmla="*/ 1296857 h 2859987"/>
                  <a:gd name="connsiteX20" fmla="*/ 206351 w 1594198"/>
                  <a:gd name="connsiteY20" fmla="*/ 1335456 h 2859987"/>
                  <a:gd name="connsiteX21" fmla="*/ 440076 w 1594198"/>
                  <a:gd name="connsiteY21" fmla="*/ 1548679 h 2859987"/>
                  <a:gd name="connsiteX22" fmla="*/ 751710 w 1594198"/>
                  <a:gd name="connsiteY22" fmla="*/ 1614286 h 2859987"/>
                  <a:gd name="connsiteX23" fmla="*/ 788614 w 1594198"/>
                  <a:gd name="connsiteY23" fmla="*/ 1569181 h 2859987"/>
                  <a:gd name="connsiteX24" fmla="*/ 759911 w 1594198"/>
                  <a:gd name="connsiteY24" fmla="*/ 1634788 h 2859987"/>
                  <a:gd name="connsiteX25" fmla="*/ 1071545 w 1594198"/>
                  <a:gd name="connsiteY25" fmla="*/ 1848012 h 2859987"/>
                  <a:gd name="connsiteX26" fmla="*/ 823829 w 1594198"/>
                  <a:gd name="connsiteY26" fmla="*/ 1668796 h 2859987"/>
                  <a:gd name="connsiteX27" fmla="*/ 814952 w 1594198"/>
                  <a:gd name="connsiteY27" fmla="*/ 1528979 h 2859987"/>
                  <a:gd name="connsiteX28" fmla="*/ 714854 w 1594198"/>
                  <a:gd name="connsiteY28" fmla="*/ 1588495 h 2859987"/>
                  <a:gd name="connsiteX29" fmla="*/ 476786 w 1594198"/>
                  <a:gd name="connsiteY29" fmla="*/ 1534389 h 2859987"/>
                  <a:gd name="connsiteX30" fmla="*/ 549830 w 1594198"/>
                  <a:gd name="connsiteY30" fmla="*/ 1355838 h 2859987"/>
                  <a:gd name="connsiteX31" fmla="*/ 1112538 w 1594198"/>
                  <a:gd name="connsiteY31" fmla="*/ 1385596 h 2859987"/>
                  <a:gd name="connsiteX32" fmla="*/ 1379079 w 1594198"/>
                  <a:gd name="connsiteY32" fmla="*/ 1683994 h 2859987"/>
                  <a:gd name="connsiteX33" fmla="*/ 1133052 w 1594198"/>
                  <a:gd name="connsiteY33" fmla="*/ 1351858 h 2859987"/>
                  <a:gd name="connsiteX34" fmla="*/ 505683 w 1594198"/>
                  <a:gd name="connsiteY34" fmla="*/ 1314954 h 2859987"/>
                  <a:gd name="connsiteX35" fmla="*/ 286501 w 1594198"/>
                  <a:gd name="connsiteY35" fmla="*/ 1296857 h 2859987"/>
                  <a:gd name="connsiteX36" fmla="*/ 886536 w 1594198"/>
                  <a:gd name="connsiteY36" fmla="*/ 476 h 2859987"/>
                  <a:gd name="connsiteX37" fmla="*/ 958210 w 1594198"/>
                  <a:gd name="connsiteY37" fmla="*/ 47011 h 2859987"/>
                  <a:gd name="connsiteX38" fmla="*/ 1500377 w 1594198"/>
                  <a:gd name="connsiteY38" fmla="*/ 1325552 h 2859987"/>
                  <a:gd name="connsiteX39" fmla="*/ 1500377 w 1594198"/>
                  <a:gd name="connsiteY39" fmla="*/ 2676922 h 2859987"/>
                  <a:gd name="connsiteX40" fmla="*/ 566535 w 1594198"/>
                  <a:gd name="connsiteY40" fmla="*/ 2757843 h 2859987"/>
                  <a:gd name="connsiteX41" fmla="*/ 84162 w 1594198"/>
                  <a:gd name="connsiteY41" fmla="*/ 1843007 h 2859987"/>
                  <a:gd name="connsiteX42" fmla="*/ 17537 w 1594198"/>
                  <a:gd name="connsiteY42" fmla="*/ 1306197 h 2859987"/>
                  <a:gd name="connsiteX43" fmla="*/ 229927 w 1594198"/>
                  <a:gd name="connsiteY43" fmla="*/ 1107067 h 2859987"/>
                  <a:gd name="connsiteX44" fmla="*/ 327032 w 1594198"/>
                  <a:gd name="connsiteY44" fmla="*/ 1268908 h 2859987"/>
                  <a:gd name="connsiteX45" fmla="*/ 278479 w 1594198"/>
                  <a:gd name="connsiteY45" fmla="*/ 1082791 h 2859987"/>
                  <a:gd name="connsiteX46" fmla="*/ 553609 w 1594198"/>
                  <a:gd name="connsiteY46" fmla="*/ 953319 h 2859987"/>
                  <a:gd name="connsiteX47" fmla="*/ 691173 w 1594198"/>
                  <a:gd name="connsiteY47" fmla="*/ 1220356 h 2859987"/>
                  <a:gd name="connsiteX48" fmla="*/ 456504 w 1594198"/>
                  <a:gd name="connsiteY48" fmla="*/ 208851 h 2859987"/>
                  <a:gd name="connsiteX49" fmla="*/ 683081 w 1594198"/>
                  <a:gd name="connsiteY49" fmla="*/ 168391 h 2859987"/>
                  <a:gd name="connsiteX50" fmla="*/ 1022947 w 1594198"/>
                  <a:gd name="connsiteY50" fmla="*/ 1187988 h 2859987"/>
                  <a:gd name="connsiteX51" fmla="*/ 723541 w 1594198"/>
                  <a:gd name="connsiteY51" fmla="*/ 136023 h 2859987"/>
                  <a:gd name="connsiteX52" fmla="*/ 854712 w 1594198"/>
                  <a:gd name="connsiteY52" fmla="*/ 1466 h 2859987"/>
                  <a:gd name="connsiteX53" fmla="*/ 886536 w 1594198"/>
                  <a:gd name="connsiteY53" fmla="*/ 476 h 2859987"/>
                  <a:gd name="connsiteX0" fmla="*/ 531518 w 1577367"/>
                  <a:gd name="connsiteY0" fmla="*/ 1634537 h 2859987"/>
                  <a:gd name="connsiteX1" fmla="*/ 636644 w 1577367"/>
                  <a:gd name="connsiteY1" fmla="*/ 1766214 h 2859987"/>
                  <a:gd name="connsiteX2" fmla="*/ 693889 w 1577367"/>
                  <a:gd name="connsiteY2" fmla="*/ 1651528 h 2859987"/>
                  <a:gd name="connsiteX3" fmla="*/ 531518 w 1577367"/>
                  <a:gd name="connsiteY3" fmla="*/ 1634537 h 2859987"/>
                  <a:gd name="connsiteX4" fmla="*/ 466289 w 1577367"/>
                  <a:gd name="connsiteY4" fmla="*/ 1604214 h 2859987"/>
                  <a:gd name="connsiteX5" fmla="*/ 728453 w 1577367"/>
                  <a:gd name="connsiteY5" fmla="*/ 1652000 h 2859987"/>
                  <a:gd name="connsiteX6" fmla="*/ 466289 w 1577367"/>
                  <a:gd name="connsiteY6" fmla="*/ 1604214 h 2859987"/>
                  <a:gd name="connsiteX7" fmla="*/ 315345 w 1577367"/>
                  <a:gd name="connsiteY7" fmla="*/ 1591240 h 2859987"/>
                  <a:gd name="connsiteX8" fmla="*/ 150300 w 1577367"/>
                  <a:gd name="connsiteY8" fmla="*/ 1638430 h 2859987"/>
                  <a:gd name="connsiteX9" fmla="*/ 277233 w 1577367"/>
                  <a:gd name="connsiteY9" fmla="*/ 1742908 h 2859987"/>
                  <a:gd name="connsiteX10" fmla="*/ 315345 w 1577367"/>
                  <a:gd name="connsiteY10" fmla="*/ 1591240 h 2859987"/>
                  <a:gd name="connsiteX11" fmla="*/ 382411 w 1577367"/>
                  <a:gd name="connsiteY11" fmla="*/ 1588648 h 2859987"/>
                  <a:gd name="connsiteX12" fmla="*/ 104298 w 1577367"/>
                  <a:gd name="connsiteY12" fmla="*/ 1639213 h 2859987"/>
                  <a:gd name="connsiteX13" fmla="*/ 382411 w 1577367"/>
                  <a:gd name="connsiteY13" fmla="*/ 1588648 h 2859987"/>
                  <a:gd name="connsiteX14" fmla="*/ 338216 w 1577367"/>
                  <a:gd name="connsiteY14" fmla="*/ 1322021 h 2859987"/>
                  <a:gd name="connsiteX15" fmla="*/ 476187 w 1577367"/>
                  <a:gd name="connsiteY15" fmla="*/ 1347722 h 2859987"/>
                  <a:gd name="connsiteX16" fmla="*/ 411260 w 1577367"/>
                  <a:gd name="connsiteY16" fmla="*/ 1512747 h 2859987"/>
                  <a:gd name="connsiteX17" fmla="*/ 232708 w 1577367"/>
                  <a:gd name="connsiteY17" fmla="*/ 1336900 h 2859987"/>
                  <a:gd name="connsiteX18" fmla="*/ 338216 w 1577367"/>
                  <a:gd name="connsiteY18" fmla="*/ 1322021 h 2859987"/>
                  <a:gd name="connsiteX19" fmla="*/ 269670 w 1577367"/>
                  <a:gd name="connsiteY19" fmla="*/ 1296857 h 2859987"/>
                  <a:gd name="connsiteX20" fmla="*/ 189520 w 1577367"/>
                  <a:gd name="connsiteY20" fmla="*/ 1335456 h 2859987"/>
                  <a:gd name="connsiteX21" fmla="*/ 423245 w 1577367"/>
                  <a:gd name="connsiteY21" fmla="*/ 1548679 h 2859987"/>
                  <a:gd name="connsiteX22" fmla="*/ 734879 w 1577367"/>
                  <a:gd name="connsiteY22" fmla="*/ 1614286 h 2859987"/>
                  <a:gd name="connsiteX23" fmla="*/ 771783 w 1577367"/>
                  <a:gd name="connsiteY23" fmla="*/ 1569181 h 2859987"/>
                  <a:gd name="connsiteX24" fmla="*/ 743080 w 1577367"/>
                  <a:gd name="connsiteY24" fmla="*/ 1634788 h 2859987"/>
                  <a:gd name="connsiteX25" fmla="*/ 1054714 w 1577367"/>
                  <a:gd name="connsiteY25" fmla="*/ 1848012 h 2859987"/>
                  <a:gd name="connsiteX26" fmla="*/ 806998 w 1577367"/>
                  <a:gd name="connsiteY26" fmla="*/ 1668796 h 2859987"/>
                  <a:gd name="connsiteX27" fmla="*/ 798121 w 1577367"/>
                  <a:gd name="connsiteY27" fmla="*/ 1528979 h 2859987"/>
                  <a:gd name="connsiteX28" fmla="*/ 698023 w 1577367"/>
                  <a:gd name="connsiteY28" fmla="*/ 1588495 h 2859987"/>
                  <a:gd name="connsiteX29" fmla="*/ 459955 w 1577367"/>
                  <a:gd name="connsiteY29" fmla="*/ 1534389 h 2859987"/>
                  <a:gd name="connsiteX30" fmla="*/ 532999 w 1577367"/>
                  <a:gd name="connsiteY30" fmla="*/ 1355838 h 2859987"/>
                  <a:gd name="connsiteX31" fmla="*/ 1095707 w 1577367"/>
                  <a:gd name="connsiteY31" fmla="*/ 1385596 h 2859987"/>
                  <a:gd name="connsiteX32" fmla="*/ 1362248 w 1577367"/>
                  <a:gd name="connsiteY32" fmla="*/ 1683994 h 2859987"/>
                  <a:gd name="connsiteX33" fmla="*/ 1116221 w 1577367"/>
                  <a:gd name="connsiteY33" fmla="*/ 1351858 h 2859987"/>
                  <a:gd name="connsiteX34" fmla="*/ 488852 w 1577367"/>
                  <a:gd name="connsiteY34" fmla="*/ 1314954 h 2859987"/>
                  <a:gd name="connsiteX35" fmla="*/ 269670 w 1577367"/>
                  <a:gd name="connsiteY35" fmla="*/ 1296857 h 2859987"/>
                  <a:gd name="connsiteX36" fmla="*/ 869705 w 1577367"/>
                  <a:gd name="connsiteY36" fmla="*/ 476 h 2859987"/>
                  <a:gd name="connsiteX37" fmla="*/ 941379 w 1577367"/>
                  <a:gd name="connsiteY37" fmla="*/ 47011 h 2859987"/>
                  <a:gd name="connsiteX38" fmla="*/ 1483546 w 1577367"/>
                  <a:gd name="connsiteY38" fmla="*/ 1325552 h 2859987"/>
                  <a:gd name="connsiteX39" fmla="*/ 1483546 w 1577367"/>
                  <a:gd name="connsiteY39" fmla="*/ 2676922 h 2859987"/>
                  <a:gd name="connsiteX40" fmla="*/ 549704 w 1577367"/>
                  <a:gd name="connsiteY40" fmla="*/ 2757843 h 2859987"/>
                  <a:gd name="connsiteX41" fmla="*/ 67331 w 1577367"/>
                  <a:gd name="connsiteY41" fmla="*/ 1843007 h 2859987"/>
                  <a:gd name="connsiteX42" fmla="*/ 706 w 1577367"/>
                  <a:gd name="connsiteY42" fmla="*/ 1306197 h 2859987"/>
                  <a:gd name="connsiteX43" fmla="*/ 213096 w 1577367"/>
                  <a:gd name="connsiteY43" fmla="*/ 1107067 h 2859987"/>
                  <a:gd name="connsiteX44" fmla="*/ 310201 w 1577367"/>
                  <a:gd name="connsiteY44" fmla="*/ 1268908 h 2859987"/>
                  <a:gd name="connsiteX45" fmla="*/ 261648 w 1577367"/>
                  <a:gd name="connsiteY45" fmla="*/ 1082791 h 2859987"/>
                  <a:gd name="connsiteX46" fmla="*/ 536778 w 1577367"/>
                  <a:gd name="connsiteY46" fmla="*/ 953319 h 2859987"/>
                  <a:gd name="connsiteX47" fmla="*/ 674342 w 1577367"/>
                  <a:gd name="connsiteY47" fmla="*/ 1220356 h 2859987"/>
                  <a:gd name="connsiteX48" fmla="*/ 439673 w 1577367"/>
                  <a:gd name="connsiteY48" fmla="*/ 208851 h 2859987"/>
                  <a:gd name="connsiteX49" fmla="*/ 666250 w 1577367"/>
                  <a:gd name="connsiteY49" fmla="*/ 168391 h 2859987"/>
                  <a:gd name="connsiteX50" fmla="*/ 1006116 w 1577367"/>
                  <a:gd name="connsiteY50" fmla="*/ 1187988 h 2859987"/>
                  <a:gd name="connsiteX51" fmla="*/ 706710 w 1577367"/>
                  <a:gd name="connsiteY51" fmla="*/ 136023 h 2859987"/>
                  <a:gd name="connsiteX52" fmla="*/ 837881 w 1577367"/>
                  <a:gd name="connsiteY52" fmla="*/ 1466 h 2859987"/>
                  <a:gd name="connsiteX53" fmla="*/ 869705 w 1577367"/>
                  <a:gd name="connsiteY53" fmla="*/ 476 h 2859987"/>
                  <a:gd name="connsiteX0" fmla="*/ 531518 w 1577367"/>
                  <a:gd name="connsiteY0" fmla="*/ 1634537 h 2859987"/>
                  <a:gd name="connsiteX1" fmla="*/ 636644 w 1577367"/>
                  <a:gd name="connsiteY1" fmla="*/ 1766214 h 2859987"/>
                  <a:gd name="connsiteX2" fmla="*/ 693889 w 1577367"/>
                  <a:gd name="connsiteY2" fmla="*/ 1651528 h 2859987"/>
                  <a:gd name="connsiteX3" fmla="*/ 531518 w 1577367"/>
                  <a:gd name="connsiteY3" fmla="*/ 1634537 h 2859987"/>
                  <a:gd name="connsiteX4" fmla="*/ 466289 w 1577367"/>
                  <a:gd name="connsiteY4" fmla="*/ 1604214 h 2859987"/>
                  <a:gd name="connsiteX5" fmla="*/ 728453 w 1577367"/>
                  <a:gd name="connsiteY5" fmla="*/ 1652000 h 2859987"/>
                  <a:gd name="connsiteX6" fmla="*/ 466289 w 1577367"/>
                  <a:gd name="connsiteY6" fmla="*/ 1604214 h 2859987"/>
                  <a:gd name="connsiteX7" fmla="*/ 315345 w 1577367"/>
                  <a:gd name="connsiteY7" fmla="*/ 1591240 h 2859987"/>
                  <a:gd name="connsiteX8" fmla="*/ 150300 w 1577367"/>
                  <a:gd name="connsiteY8" fmla="*/ 1638430 h 2859987"/>
                  <a:gd name="connsiteX9" fmla="*/ 277233 w 1577367"/>
                  <a:gd name="connsiteY9" fmla="*/ 1742908 h 2859987"/>
                  <a:gd name="connsiteX10" fmla="*/ 315345 w 1577367"/>
                  <a:gd name="connsiteY10" fmla="*/ 1591240 h 2859987"/>
                  <a:gd name="connsiteX11" fmla="*/ 382411 w 1577367"/>
                  <a:gd name="connsiteY11" fmla="*/ 1588648 h 2859987"/>
                  <a:gd name="connsiteX12" fmla="*/ 104298 w 1577367"/>
                  <a:gd name="connsiteY12" fmla="*/ 1639213 h 2859987"/>
                  <a:gd name="connsiteX13" fmla="*/ 382411 w 1577367"/>
                  <a:gd name="connsiteY13" fmla="*/ 1588648 h 2859987"/>
                  <a:gd name="connsiteX14" fmla="*/ 338216 w 1577367"/>
                  <a:gd name="connsiteY14" fmla="*/ 1322021 h 2859987"/>
                  <a:gd name="connsiteX15" fmla="*/ 476187 w 1577367"/>
                  <a:gd name="connsiteY15" fmla="*/ 1347722 h 2859987"/>
                  <a:gd name="connsiteX16" fmla="*/ 411260 w 1577367"/>
                  <a:gd name="connsiteY16" fmla="*/ 1512747 h 2859987"/>
                  <a:gd name="connsiteX17" fmla="*/ 232708 w 1577367"/>
                  <a:gd name="connsiteY17" fmla="*/ 1336900 h 2859987"/>
                  <a:gd name="connsiteX18" fmla="*/ 338216 w 1577367"/>
                  <a:gd name="connsiteY18" fmla="*/ 1322021 h 2859987"/>
                  <a:gd name="connsiteX19" fmla="*/ 269670 w 1577367"/>
                  <a:gd name="connsiteY19" fmla="*/ 1296857 h 2859987"/>
                  <a:gd name="connsiteX20" fmla="*/ 189520 w 1577367"/>
                  <a:gd name="connsiteY20" fmla="*/ 1335456 h 2859987"/>
                  <a:gd name="connsiteX21" fmla="*/ 423245 w 1577367"/>
                  <a:gd name="connsiteY21" fmla="*/ 1548679 h 2859987"/>
                  <a:gd name="connsiteX22" fmla="*/ 734879 w 1577367"/>
                  <a:gd name="connsiteY22" fmla="*/ 1614286 h 2859987"/>
                  <a:gd name="connsiteX23" fmla="*/ 771783 w 1577367"/>
                  <a:gd name="connsiteY23" fmla="*/ 1569181 h 2859987"/>
                  <a:gd name="connsiteX24" fmla="*/ 743080 w 1577367"/>
                  <a:gd name="connsiteY24" fmla="*/ 1634788 h 2859987"/>
                  <a:gd name="connsiteX25" fmla="*/ 1054714 w 1577367"/>
                  <a:gd name="connsiteY25" fmla="*/ 1848012 h 2859987"/>
                  <a:gd name="connsiteX26" fmla="*/ 806998 w 1577367"/>
                  <a:gd name="connsiteY26" fmla="*/ 1668796 h 2859987"/>
                  <a:gd name="connsiteX27" fmla="*/ 798121 w 1577367"/>
                  <a:gd name="connsiteY27" fmla="*/ 1528979 h 2859987"/>
                  <a:gd name="connsiteX28" fmla="*/ 698023 w 1577367"/>
                  <a:gd name="connsiteY28" fmla="*/ 1588495 h 2859987"/>
                  <a:gd name="connsiteX29" fmla="*/ 459955 w 1577367"/>
                  <a:gd name="connsiteY29" fmla="*/ 1534389 h 2859987"/>
                  <a:gd name="connsiteX30" fmla="*/ 532999 w 1577367"/>
                  <a:gd name="connsiteY30" fmla="*/ 1355838 h 2859987"/>
                  <a:gd name="connsiteX31" fmla="*/ 1095707 w 1577367"/>
                  <a:gd name="connsiteY31" fmla="*/ 1385596 h 2859987"/>
                  <a:gd name="connsiteX32" fmla="*/ 1362248 w 1577367"/>
                  <a:gd name="connsiteY32" fmla="*/ 1683994 h 2859987"/>
                  <a:gd name="connsiteX33" fmla="*/ 1116221 w 1577367"/>
                  <a:gd name="connsiteY33" fmla="*/ 1351858 h 2859987"/>
                  <a:gd name="connsiteX34" fmla="*/ 488852 w 1577367"/>
                  <a:gd name="connsiteY34" fmla="*/ 1314954 h 2859987"/>
                  <a:gd name="connsiteX35" fmla="*/ 269670 w 1577367"/>
                  <a:gd name="connsiteY35" fmla="*/ 1296857 h 2859987"/>
                  <a:gd name="connsiteX36" fmla="*/ 869705 w 1577367"/>
                  <a:gd name="connsiteY36" fmla="*/ 476 h 2859987"/>
                  <a:gd name="connsiteX37" fmla="*/ 941379 w 1577367"/>
                  <a:gd name="connsiteY37" fmla="*/ 47011 h 2859987"/>
                  <a:gd name="connsiteX38" fmla="*/ 1483546 w 1577367"/>
                  <a:gd name="connsiteY38" fmla="*/ 1325552 h 2859987"/>
                  <a:gd name="connsiteX39" fmla="*/ 1483546 w 1577367"/>
                  <a:gd name="connsiteY39" fmla="*/ 2676922 h 2859987"/>
                  <a:gd name="connsiteX40" fmla="*/ 549704 w 1577367"/>
                  <a:gd name="connsiteY40" fmla="*/ 2757843 h 2859987"/>
                  <a:gd name="connsiteX41" fmla="*/ 67331 w 1577367"/>
                  <a:gd name="connsiteY41" fmla="*/ 1843007 h 2859987"/>
                  <a:gd name="connsiteX42" fmla="*/ 706 w 1577367"/>
                  <a:gd name="connsiteY42" fmla="*/ 1306197 h 2859987"/>
                  <a:gd name="connsiteX43" fmla="*/ 213096 w 1577367"/>
                  <a:gd name="connsiteY43" fmla="*/ 1107067 h 2859987"/>
                  <a:gd name="connsiteX44" fmla="*/ 310201 w 1577367"/>
                  <a:gd name="connsiteY44" fmla="*/ 1268908 h 2859987"/>
                  <a:gd name="connsiteX45" fmla="*/ 261648 w 1577367"/>
                  <a:gd name="connsiteY45" fmla="*/ 1082791 h 2859987"/>
                  <a:gd name="connsiteX46" fmla="*/ 536778 w 1577367"/>
                  <a:gd name="connsiteY46" fmla="*/ 953319 h 2859987"/>
                  <a:gd name="connsiteX47" fmla="*/ 674342 w 1577367"/>
                  <a:gd name="connsiteY47" fmla="*/ 1220356 h 2859987"/>
                  <a:gd name="connsiteX48" fmla="*/ 439673 w 1577367"/>
                  <a:gd name="connsiteY48" fmla="*/ 208851 h 2859987"/>
                  <a:gd name="connsiteX49" fmla="*/ 666250 w 1577367"/>
                  <a:gd name="connsiteY49" fmla="*/ 168391 h 2859987"/>
                  <a:gd name="connsiteX50" fmla="*/ 1006116 w 1577367"/>
                  <a:gd name="connsiteY50" fmla="*/ 1187988 h 2859987"/>
                  <a:gd name="connsiteX51" fmla="*/ 706710 w 1577367"/>
                  <a:gd name="connsiteY51" fmla="*/ 136023 h 2859987"/>
                  <a:gd name="connsiteX52" fmla="*/ 837881 w 1577367"/>
                  <a:gd name="connsiteY52" fmla="*/ 1466 h 2859987"/>
                  <a:gd name="connsiteX53" fmla="*/ 869705 w 1577367"/>
                  <a:gd name="connsiteY53" fmla="*/ 476 h 2859987"/>
                  <a:gd name="connsiteX0" fmla="*/ 531518 w 1577367"/>
                  <a:gd name="connsiteY0" fmla="*/ 1634537 h 2859987"/>
                  <a:gd name="connsiteX1" fmla="*/ 636644 w 1577367"/>
                  <a:gd name="connsiteY1" fmla="*/ 1766214 h 2859987"/>
                  <a:gd name="connsiteX2" fmla="*/ 693889 w 1577367"/>
                  <a:gd name="connsiteY2" fmla="*/ 1651528 h 2859987"/>
                  <a:gd name="connsiteX3" fmla="*/ 531518 w 1577367"/>
                  <a:gd name="connsiteY3" fmla="*/ 1634537 h 2859987"/>
                  <a:gd name="connsiteX4" fmla="*/ 466289 w 1577367"/>
                  <a:gd name="connsiteY4" fmla="*/ 1604214 h 2859987"/>
                  <a:gd name="connsiteX5" fmla="*/ 728453 w 1577367"/>
                  <a:gd name="connsiteY5" fmla="*/ 1652000 h 2859987"/>
                  <a:gd name="connsiteX6" fmla="*/ 466289 w 1577367"/>
                  <a:gd name="connsiteY6" fmla="*/ 1604214 h 2859987"/>
                  <a:gd name="connsiteX7" fmla="*/ 315345 w 1577367"/>
                  <a:gd name="connsiteY7" fmla="*/ 1591240 h 2859987"/>
                  <a:gd name="connsiteX8" fmla="*/ 150300 w 1577367"/>
                  <a:gd name="connsiteY8" fmla="*/ 1638430 h 2859987"/>
                  <a:gd name="connsiteX9" fmla="*/ 277233 w 1577367"/>
                  <a:gd name="connsiteY9" fmla="*/ 1742908 h 2859987"/>
                  <a:gd name="connsiteX10" fmla="*/ 315345 w 1577367"/>
                  <a:gd name="connsiteY10" fmla="*/ 1591240 h 2859987"/>
                  <a:gd name="connsiteX11" fmla="*/ 382411 w 1577367"/>
                  <a:gd name="connsiteY11" fmla="*/ 1588648 h 2859987"/>
                  <a:gd name="connsiteX12" fmla="*/ 104298 w 1577367"/>
                  <a:gd name="connsiteY12" fmla="*/ 1639213 h 2859987"/>
                  <a:gd name="connsiteX13" fmla="*/ 382411 w 1577367"/>
                  <a:gd name="connsiteY13" fmla="*/ 1588648 h 2859987"/>
                  <a:gd name="connsiteX14" fmla="*/ 338216 w 1577367"/>
                  <a:gd name="connsiteY14" fmla="*/ 1322021 h 2859987"/>
                  <a:gd name="connsiteX15" fmla="*/ 476187 w 1577367"/>
                  <a:gd name="connsiteY15" fmla="*/ 1347722 h 2859987"/>
                  <a:gd name="connsiteX16" fmla="*/ 411260 w 1577367"/>
                  <a:gd name="connsiteY16" fmla="*/ 1512747 h 2859987"/>
                  <a:gd name="connsiteX17" fmla="*/ 232708 w 1577367"/>
                  <a:gd name="connsiteY17" fmla="*/ 1336900 h 2859987"/>
                  <a:gd name="connsiteX18" fmla="*/ 338216 w 1577367"/>
                  <a:gd name="connsiteY18" fmla="*/ 1322021 h 2859987"/>
                  <a:gd name="connsiteX19" fmla="*/ 269670 w 1577367"/>
                  <a:gd name="connsiteY19" fmla="*/ 1296857 h 2859987"/>
                  <a:gd name="connsiteX20" fmla="*/ 189520 w 1577367"/>
                  <a:gd name="connsiteY20" fmla="*/ 1335456 h 2859987"/>
                  <a:gd name="connsiteX21" fmla="*/ 423245 w 1577367"/>
                  <a:gd name="connsiteY21" fmla="*/ 1548679 h 2859987"/>
                  <a:gd name="connsiteX22" fmla="*/ 734879 w 1577367"/>
                  <a:gd name="connsiteY22" fmla="*/ 1614286 h 2859987"/>
                  <a:gd name="connsiteX23" fmla="*/ 771783 w 1577367"/>
                  <a:gd name="connsiteY23" fmla="*/ 1569181 h 2859987"/>
                  <a:gd name="connsiteX24" fmla="*/ 743080 w 1577367"/>
                  <a:gd name="connsiteY24" fmla="*/ 1634788 h 2859987"/>
                  <a:gd name="connsiteX25" fmla="*/ 1054714 w 1577367"/>
                  <a:gd name="connsiteY25" fmla="*/ 1848012 h 2859987"/>
                  <a:gd name="connsiteX26" fmla="*/ 806998 w 1577367"/>
                  <a:gd name="connsiteY26" fmla="*/ 1668796 h 2859987"/>
                  <a:gd name="connsiteX27" fmla="*/ 798121 w 1577367"/>
                  <a:gd name="connsiteY27" fmla="*/ 1528979 h 2859987"/>
                  <a:gd name="connsiteX28" fmla="*/ 698023 w 1577367"/>
                  <a:gd name="connsiteY28" fmla="*/ 1588495 h 2859987"/>
                  <a:gd name="connsiteX29" fmla="*/ 459955 w 1577367"/>
                  <a:gd name="connsiteY29" fmla="*/ 1534389 h 2859987"/>
                  <a:gd name="connsiteX30" fmla="*/ 532999 w 1577367"/>
                  <a:gd name="connsiteY30" fmla="*/ 1355838 h 2859987"/>
                  <a:gd name="connsiteX31" fmla="*/ 1095707 w 1577367"/>
                  <a:gd name="connsiteY31" fmla="*/ 1385596 h 2859987"/>
                  <a:gd name="connsiteX32" fmla="*/ 1362248 w 1577367"/>
                  <a:gd name="connsiteY32" fmla="*/ 1683994 h 2859987"/>
                  <a:gd name="connsiteX33" fmla="*/ 1116221 w 1577367"/>
                  <a:gd name="connsiteY33" fmla="*/ 1351858 h 2859987"/>
                  <a:gd name="connsiteX34" fmla="*/ 488852 w 1577367"/>
                  <a:gd name="connsiteY34" fmla="*/ 1314954 h 2859987"/>
                  <a:gd name="connsiteX35" fmla="*/ 269670 w 1577367"/>
                  <a:gd name="connsiteY35" fmla="*/ 1296857 h 2859987"/>
                  <a:gd name="connsiteX36" fmla="*/ 869705 w 1577367"/>
                  <a:gd name="connsiteY36" fmla="*/ 476 h 2859987"/>
                  <a:gd name="connsiteX37" fmla="*/ 941379 w 1577367"/>
                  <a:gd name="connsiteY37" fmla="*/ 47011 h 2859987"/>
                  <a:gd name="connsiteX38" fmla="*/ 1483546 w 1577367"/>
                  <a:gd name="connsiteY38" fmla="*/ 1325552 h 2859987"/>
                  <a:gd name="connsiteX39" fmla="*/ 1483546 w 1577367"/>
                  <a:gd name="connsiteY39" fmla="*/ 2676922 h 2859987"/>
                  <a:gd name="connsiteX40" fmla="*/ 549704 w 1577367"/>
                  <a:gd name="connsiteY40" fmla="*/ 2757843 h 2859987"/>
                  <a:gd name="connsiteX41" fmla="*/ 67331 w 1577367"/>
                  <a:gd name="connsiteY41" fmla="*/ 1843007 h 2859987"/>
                  <a:gd name="connsiteX42" fmla="*/ 706 w 1577367"/>
                  <a:gd name="connsiteY42" fmla="*/ 1306197 h 2859987"/>
                  <a:gd name="connsiteX43" fmla="*/ 213096 w 1577367"/>
                  <a:gd name="connsiteY43" fmla="*/ 1107067 h 2859987"/>
                  <a:gd name="connsiteX44" fmla="*/ 310201 w 1577367"/>
                  <a:gd name="connsiteY44" fmla="*/ 1268908 h 2859987"/>
                  <a:gd name="connsiteX45" fmla="*/ 261648 w 1577367"/>
                  <a:gd name="connsiteY45" fmla="*/ 1082791 h 2859987"/>
                  <a:gd name="connsiteX46" fmla="*/ 536778 w 1577367"/>
                  <a:gd name="connsiteY46" fmla="*/ 953319 h 2859987"/>
                  <a:gd name="connsiteX47" fmla="*/ 674342 w 1577367"/>
                  <a:gd name="connsiteY47" fmla="*/ 1220356 h 2859987"/>
                  <a:gd name="connsiteX48" fmla="*/ 439673 w 1577367"/>
                  <a:gd name="connsiteY48" fmla="*/ 208851 h 2859987"/>
                  <a:gd name="connsiteX49" fmla="*/ 666250 w 1577367"/>
                  <a:gd name="connsiteY49" fmla="*/ 168391 h 2859987"/>
                  <a:gd name="connsiteX50" fmla="*/ 1006116 w 1577367"/>
                  <a:gd name="connsiteY50" fmla="*/ 1187988 h 2859987"/>
                  <a:gd name="connsiteX51" fmla="*/ 706710 w 1577367"/>
                  <a:gd name="connsiteY51" fmla="*/ 136023 h 2859987"/>
                  <a:gd name="connsiteX52" fmla="*/ 837881 w 1577367"/>
                  <a:gd name="connsiteY52" fmla="*/ 1466 h 2859987"/>
                  <a:gd name="connsiteX53" fmla="*/ 869705 w 1577367"/>
                  <a:gd name="connsiteY53" fmla="*/ 476 h 2859987"/>
                  <a:gd name="connsiteX0" fmla="*/ 531263 w 1577112"/>
                  <a:gd name="connsiteY0" fmla="*/ 1634537 h 2846625"/>
                  <a:gd name="connsiteX1" fmla="*/ 636389 w 1577112"/>
                  <a:gd name="connsiteY1" fmla="*/ 1766214 h 2846625"/>
                  <a:gd name="connsiteX2" fmla="*/ 693634 w 1577112"/>
                  <a:gd name="connsiteY2" fmla="*/ 1651528 h 2846625"/>
                  <a:gd name="connsiteX3" fmla="*/ 531263 w 1577112"/>
                  <a:gd name="connsiteY3" fmla="*/ 1634537 h 2846625"/>
                  <a:gd name="connsiteX4" fmla="*/ 466034 w 1577112"/>
                  <a:gd name="connsiteY4" fmla="*/ 1604214 h 2846625"/>
                  <a:gd name="connsiteX5" fmla="*/ 728198 w 1577112"/>
                  <a:gd name="connsiteY5" fmla="*/ 1652000 h 2846625"/>
                  <a:gd name="connsiteX6" fmla="*/ 466034 w 1577112"/>
                  <a:gd name="connsiteY6" fmla="*/ 1604214 h 2846625"/>
                  <a:gd name="connsiteX7" fmla="*/ 315090 w 1577112"/>
                  <a:gd name="connsiteY7" fmla="*/ 1591240 h 2846625"/>
                  <a:gd name="connsiteX8" fmla="*/ 150045 w 1577112"/>
                  <a:gd name="connsiteY8" fmla="*/ 1638430 h 2846625"/>
                  <a:gd name="connsiteX9" fmla="*/ 276978 w 1577112"/>
                  <a:gd name="connsiteY9" fmla="*/ 1742908 h 2846625"/>
                  <a:gd name="connsiteX10" fmla="*/ 315090 w 1577112"/>
                  <a:gd name="connsiteY10" fmla="*/ 1591240 h 2846625"/>
                  <a:gd name="connsiteX11" fmla="*/ 382156 w 1577112"/>
                  <a:gd name="connsiteY11" fmla="*/ 1588648 h 2846625"/>
                  <a:gd name="connsiteX12" fmla="*/ 104043 w 1577112"/>
                  <a:gd name="connsiteY12" fmla="*/ 1639213 h 2846625"/>
                  <a:gd name="connsiteX13" fmla="*/ 382156 w 1577112"/>
                  <a:gd name="connsiteY13" fmla="*/ 1588648 h 2846625"/>
                  <a:gd name="connsiteX14" fmla="*/ 337961 w 1577112"/>
                  <a:gd name="connsiteY14" fmla="*/ 1322021 h 2846625"/>
                  <a:gd name="connsiteX15" fmla="*/ 475932 w 1577112"/>
                  <a:gd name="connsiteY15" fmla="*/ 1347722 h 2846625"/>
                  <a:gd name="connsiteX16" fmla="*/ 411005 w 1577112"/>
                  <a:gd name="connsiteY16" fmla="*/ 1512747 h 2846625"/>
                  <a:gd name="connsiteX17" fmla="*/ 232453 w 1577112"/>
                  <a:gd name="connsiteY17" fmla="*/ 1336900 h 2846625"/>
                  <a:gd name="connsiteX18" fmla="*/ 337961 w 1577112"/>
                  <a:gd name="connsiteY18" fmla="*/ 1322021 h 2846625"/>
                  <a:gd name="connsiteX19" fmla="*/ 269415 w 1577112"/>
                  <a:gd name="connsiteY19" fmla="*/ 1296857 h 2846625"/>
                  <a:gd name="connsiteX20" fmla="*/ 189265 w 1577112"/>
                  <a:gd name="connsiteY20" fmla="*/ 1335456 h 2846625"/>
                  <a:gd name="connsiteX21" fmla="*/ 422990 w 1577112"/>
                  <a:gd name="connsiteY21" fmla="*/ 1548679 h 2846625"/>
                  <a:gd name="connsiteX22" fmla="*/ 734624 w 1577112"/>
                  <a:gd name="connsiteY22" fmla="*/ 1614286 h 2846625"/>
                  <a:gd name="connsiteX23" fmla="*/ 771528 w 1577112"/>
                  <a:gd name="connsiteY23" fmla="*/ 1569181 h 2846625"/>
                  <a:gd name="connsiteX24" fmla="*/ 742825 w 1577112"/>
                  <a:gd name="connsiteY24" fmla="*/ 1634788 h 2846625"/>
                  <a:gd name="connsiteX25" fmla="*/ 1054459 w 1577112"/>
                  <a:gd name="connsiteY25" fmla="*/ 1848012 h 2846625"/>
                  <a:gd name="connsiteX26" fmla="*/ 806743 w 1577112"/>
                  <a:gd name="connsiteY26" fmla="*/ 1668796 h 2846625"/>
                  <a:gd name="connsiteX27" fmla="*/ 797866 w 1577112"/>
                  <a:gd name="connsiteY27" fmla="*/ 1528979 h 2846625"/>
                  <a:gd name="connsiteX28" fmla="*/ 697768 w 1577112"/>
                  <a:gd name="connsiteY28" fmla="*/ 1588495 h 2846625"/>
                  <a:gd name="connsiteX29" fmla="*/ 459700 w 1577112"/>
                  <a:gd name="connsiteY29" fmla="*/ 1534389 h 2846625"/>
                  <a:gd name="connsiteX30" fmla="*/ 532744 w 1577112"/>
                  <a:gd name="connsiteY30" fmla="*/ 1355838 h 2846625"/>
                  <a:gd name="connsiteX31" fmla="*/ 1095452 w 1577112"/>
                  <a:gd name="connsiteY31" fmla="*/ 1385596 h 2846625"/>
                  <a:gd name="connsiteX32" fmla="*/ 1361993 w 1577112"/>
                  <a:gd name="connsiteY32" fmla="*/ 1683994 h 2846625"/>
                  <a:gd name="connsiteX33" fmla="*/ 1115966 w 1577112"/>
                  <a:gd name="connsiteY33" fmla="*/ 1351858 h 2846625"/>
                  <a:gd name="connsiteX34" fmla="*/ 488597 w 1577112"/>
                  <a:gd name="connsiteY34" fmla="*/ 1314954 h 2846625"/>
                  <a:gd name="connsiteX35" fmla="*/ 269415 w 1577112"/>
                  <a:gd name="connsiteY35" fmla="*/ 1296857 h 2846625"/>
                  <a:gd name="connsiteX36" fmla="*/ 869450 w 1577112"/>
                  <a:gd name="connsiteY36" fmla="*/ 476 h 2846625"/>
                  <a:gd name="connsiteX37" fmla="*/ 941124 w 1577112"/>
                  <a:gd name="connsiteY37" fmla="*/ 47011 h 2846625"/>
                  <a:gd name="connsiteX38" fmla="*/ 1483291 w 1577112"/>
                  <a:gd name="connsiteY38" fmla="*/ 1325552 h 2846625"/>
                  <a:gd name="connsiteX39" fmla="*/ 1483291 w 1577112"/>
                  <a:gd name="connsiteY39" fmla="*/ 2676922 h 2846625"/>
                  <a:gd name="connsiteX40" fmla="*/ 549449 w 1577112"/>
                  <a:gd name="connsiteY40" fmla="*/ 2757843 h 2846625"/>
                  <a:gd name="connsiteX41" fmla="*/ 150203 w 1577112"/>
                  <a:gd name="connsiteY41" fmla="*/ 2044888 h 2846625"/>
                  <a:gd name="connsiteX42" fmla="*/ 451 w 1577112"/>
                  <a:gd name="connsiteY42" fmla="*/ 1306197 h 2846625"/>
                  <a:gd name="connsiteX43" fmla="*/ 212841 w 1577112"/>
                  <a:gd name="connsiteY43" fmla="*/ 1107067 h 2846625"/>
                  <a:gd name="connsiteX44" fmla="*/ 309946 w 1577112"/>
                  <a:gd name="connsiteY44" fmla="*/ 1268908 h 2846625"/>
                  <a:gd name="connsiteX45" fmla="*/ 261393 w 1577112"/>
                  <a:gd name="connsiteY45" fmla="*/ 1082791 h 2846625"/>
                  <a:gd name="connsiteX46" fmla="*/ 536523 w 1577112"/>
                  <a:gd name="connsiteY46" fmla="*/ 953319 h 2846625"/>
                  <a:gd name="connsiteX47" fmla="*/ 674087 w 1577112"/>
                  <a:gd name="connsiteY47" fmla="*/ 1220356 h 2846625"/>
                  <a:gd name="connsiteX48" fmla="*/ 439418 w 1577112"/>
                  <a:gd name="connsiteY48" fmla="*/ 208851 h 2846625"/>
                  <a:gd name="connsiteX49" fmla="*/ 665995 w 1577112"/>
                  <a:gd name="connsiteY49" fmla="*/ 168391 h 2846625"/>
                  <a:gd name="connsiteX50" fmla="*/ 1005861 w 1577112"/>
                  <a:gd name="connsiteY50" fmla="*/ 1187988 h 2846625"/>
                  <a:gd name="connsiteX51" fmla="*/ 706455 w 1577112"/>
                  <a:gd name="connsiteY51" fmla="*/ 136023 h 2846625"/>
                  <a:gd name="connsiteX52" fmla="*/ 837626 w 1577112"/>
                  <a:gd name="connsiteY52" fmla="*/ 1466 h 2846625"/>
                  <a:gd name="connsiteX53" fmla="*/ 869450 w 1577112"/>
                  <a:gd name="connsiteY53" fmla="*/ 476 h 2846625"/>
                  <a:gd name="connsiteX0" fmla="*/ 532166 w 1578015"/>
                  <a:gd name="connsiteY0" fmla="*/ 1634537 h 2846625"/>
                  <a:gd name="connsiteX1" fmla="*/ 637292 w 1578015"/>
                  <a:gd name="connsiteY1" fmla="*/ 1766214 h 2846625"/>
                  <a:gd name="connsiteX2" fmla="*/ 694537 w 1578015"/>
                  <a:gd name="connsiteY2" fmla="*/ 1651528 h 2846625"/>
                  <a:gd name="connsiteX3" fmla="*/ 532166 w 1578015"/>
                  <a:gd name="connsiteY3" fmla="*/ 1634537 h 2846625"/>
                  <a:gd name="connsiteX4" fmla="*/ 466937 w 1578015"/>
                  <a:gd name="connsiteY4" fmla="*/ 1604214 h 2846625"/>
                  <a:gd name="connsiteX5" fmla="*/ 729101 w 1578015"/>
                  <a:gd name="connsiteY5" fmla="*/ 1652000 h 2846625"/>
                  <a:gd name="connsiteX6" fmla="*/ 466937 w 1578015"/>
                  <a:gd name="connsiteY6" fmla="*/ 1604214 h 2846625"/>
                  <a:gd name="connsiteX7" fmla="*/ 315993 w 1578015"/>
                  <a:gd name="connsiteY7" fmla="*/ 1591240 h 2846625"/>
                  <a:gd name="connsiteX8" fmla="*/ 150948 w 1578015"/>
                  <a:gd name="connsiteY8" fmla="*/ 1638430 h 2846625"/>
                  <a:gd name="connsiteX9" fmla="*/ 277881 w 1578015"/>
                  <a:gd name="connsiteY9" fmla="*/ 1742908 h 2846625"/>
                  <a:gd name="connsiteX10" fmla="*/ 315993 w 1578015"/>
                  <a:gd name="connsiteY10" fmla="*/ 1591240 h 2846625"/>
                  <a:gd name="connsiteX11" fmla="*/ 383059 w 1578015"/>
                  <a:gd name="connsiteY11" fmla="*/ 1588648 h 2846625"/>
                  <a:gd name="connsiteX12" fmla="*/ 104946 w 1578015"/>
                  <a:gd name="connsiteY12" fmla="*/ 1639213 h 2846625"/>
                  <a:gd name="connsiteX13" fmla="*/ 383059 w 1578015"/>
                  <a:gd name="connsiteY13" fmla="*/ 1588648 h 2846625"/>
                  <a:gd name="connsiteX14" fmla="*/ 338864 w 1578015"/>
                  <a:gd name="connsiteY14" fmla="*/ 1322021 h 2846625"/>
                  <a:gd name="connsiteX15" fmla="*/ 476835 w 1578015"/>
                  <a:gd name="connsiteY15" fmla="*/ 1347722 h 2846625"/>
                  <a:gd name="connsiteX16" fmla="*/ 411908 w 1578015"/>
                  <a:gd name="connsiteY16" fmla="*/ 1512747 h 2846625"/>
                  <a:gd name="connsiteX17" fmla="*/ 233356 w 1578015"/>
                  <a:gd name="connsiteY17" fmla="*/ 1336900 h 2846625"/>
                  <a:gd name="connsiteX18" fmla="*/ 338864 w 1578015"/>
                  <a:gd name="connsiteY18" fmla="*/ 1322021 h 2846625"/>
                  <a:gd name="connsiteX19" fmla="*/ 270318 w 1578015"/>
                  <a:gd name="connsiteY19" fmla="*/ 1296857 h 2846625"/>
                  <a:gd name="connsiteX20" fmla="*/ 190168 w 1578015"/>
                  <a:gd name="connsiteY20" fmla="*/ 1335456 h 2846625"/>
                  <a:gd name="connsiteX21" fmla="*/ 423893 w 1578015"/>
                  <a:gd name="connsiteY21" fmla="*/ 1548679 h 2846625"/>
                  <a:gd name="connsiteX22" fmla="*/ 735527 w 1578015"/>
                  <a:gd name="connsiteY22" fmla="*/ 1614286 h 2846625"/>
                  <a:gd name="connsiteX23" fmla="*/ 772431 w 1578015"/>
                  <a:gd name="connsiteY23" fmla="*/ 1569181 h 2846625"/>
                  <a:gd name="connsiteX24" fmla="*/ 743728 w 1578015"/>
                  <a:gd name="connsiteY24" fmla="*/ 1634788 h 2846625"/>
                  <a:gd name="connsiteX25" fmla="*/ 1055362 w 1578015"/>
                  <a:gd name="connsiteY25" fmla="*/ 1848012 h 2846625"/>
                  <a:gd name="connsiteX26" fmla="*/ 807646 w 1578015"/>
                  <a:gd name="connsiteY26" fmla="*/ 1668796 h 2846625"/>
                  <a:gd name="connsiteX27" fmla="*/ 798769 w 1578015"/>
                  <a:gd name="connsiteY27" fmla="*/ 1528979 h 2846625"/>
                  <a:gd name="connsiteX28" fmla="*/ 698671 w 1578015"/>
                  <a:gd name="connsiteY28" fmla="*/ 1588495 h 2846625"/>
                  <a:gd name="connsiteX29" fmla="*/ 460603 w 1578015"/>
                  <a:gd name="connsiteY29" fmla="*/ 1534389 h 2846625"/>
                  <a:gd name="connsiteX30" fmla="*/ 533647 w 1578015"/>
                  <a:gd name="connsiteY30" fmla="*/ 1355838 h 2846625"/>
                  <a:gd name="connsiteX31" fmla="*/ 1096355 w 1578015"/>
                  <a:gd name="connsiteY31" fmla="*/ 1385596 h 2846625"/>
                  <a:gd name="connsiteX32" fmla="*/ 1362896 w 1578015"/>
                  <a:gd name="connsiteY32" fmla="*/ 1683994 h 2846625"/>
                  <a:gd name="connsiteX33" fmla="*/ 1116869 w 1578015"/>
                  <a:gd name="connsiteY33" fmla="*/ 1351858 h 2846625"/>
                  <a:gd name="connsiteX34" fmla="*/ 489500 w 1578015"/>
                  <a:gd name="connsiteY34" fmla="*/ 1314954 h 2846625"/>
                  <a:gd name="connsiteX35" fmla="*/ 270318 w 1578015"/>
                  <a:gd name="connsiteY35" fmla="*/ 1296857 h 2846625"/>
                  <a:gd name="connsiteX36" fmla="*/ 870353 w 1578015"/>
                  <a:gd name="connsiteY36" fmla="*/ 476 h 2846625"/>
                  <a:gd name="connsiteX37" fmla="*/ 942027 w 1578015"/>
                  <a:gd name="connsiteY37" fmla="*/ 47011 h 2846625"/>
                  <a:gd name="connsiteX38" fmla="*/ 1484194 w 1578015"/>
                  <a:gd name="connsiteY38" fmla="*/ 1325552 h 2846625"/>
                  <a:gd name="connsiteX39" fmla="*/ 1484194 w 1578015"/>
                  <a:gd name="connsiteY39" fmla="*/ 2676922 h 2846625"/>
                  <a:gd name="connsiteX40" fmla="*/ 550352 w 1578015"/>
                  <a:gd name="connsiteY40" fmla="*/ 2757843 h 2846625"/>
                  <a:gd name="connsiteX41" fmla="*/ 151106 w 1578015"/>
                  <a:gd name="connsiteY41" fmla="*/ 2044888 h 2846625"/>
                  <a:gd name="connsiteX42" fmla="*/ 1354 w 1578015"/>
                  <a:gd name="connsiteY42" fmla="*/ 1306197 h 2846625"/>
                  <a:gd name="connsiteX43" fmla="*/ 213744 w 1578015"/>
                  <a:gd name="connsiteY43" fmla="*/ 1107067 h 2846625"/>
                  <a:gd name="connsiteX44" fmla="*/ 310849 w 1578015"/>
                  <a:gd name="connsiteY44" fmla="*/ 1268908 h 2846625"/>
                  <a:gd name="connsiteX45" fmla="*/ 262296 w 1578015"/>
                  <a:gd name="connsiteY45" fmla="*/ 1082791 h 2846625"/>
                  <a:gd name="connsiteX46" fmla="*/ 537426 w 1578015"/>
                  <a:gd name="connsiteY46" fmla="*/ 953319 h 2846625"/>
                  <a:gd name="connsiteX47" fmla="*/ 674990 w 1578015"/>
                  <a:gd name="connsiteY47" fmla="*/ 1220356 h 2846625"/>
                  <a:gd name="connsiteX48" fmla="*/ 440321 w 1578015"/>
                  <a:gd name="connsiteY48" fmla="*/ 208851 h 2846625"/>
                  <a:gd name="connsiteX49" fmla="*/ 666898 w 1578015"/>
                  <a:gd name="connsiteY49" fmla="*/ 168391 h 2846625"/>
                  <a:gd name="connsiteX50" fmla="*/ 1006764 w 1578015"/>
                  <a:gd name="connsiteY50" fmla="*/ 1187988 h 2846625"/>
                  <a:gd name="connsiteX51" fmla="*/ 707358 w 1578015"/>
                  <a:gd name="connsiteY51" fmla="*/ 136023 h 2846625"/>
                  <a:gd name="connsiteX52" fmla="*/ 838529 w 1578015"/>
                  <a:gd name="connsiteY52" fmla="*/ 1466 h 2846625"/>
                  <a:gd name="connsiteX53" fmla="*/ 870353 w 1578015"/>
                  <a:gd name="connsiteY53" fmla="*/ 476 h 2846625"/>
                  <a:gd name="connsiteX0" fmla="*/ 533488 w 1579337"/>
                  <a:gd name="connsiteY0" fmla="*/ 1634537 h 2846625"/>
                  <a:gd name="connsiteX1" fmla="*/ 638614 w 1579337"/>
                  <a:gd name="connsiteY1" fmla="*/ 1766214 h 2846625"/>
                  <a:gd name="connsiteX2" fmla="*/ 695859 w 1579337"/>
                  <a:gd name="connsiteY2" fmla="*/ 1651528 h 2846625"/>
                  <a:gd name="connsiteX3" fmla="*/ 533488 w 1579337"/>
                  <a:gd name="connsiteY3" fmla="*/ 1634537 h 2846625"/>
                  <a:gd name="connsiteX4" fmla="*/ 468259 w 1579337"/>
                  <a:gd name="connsiteY4" fmla="*/ 1604214 h 2846625"/>
                  <a:gd name="connsiteX5" fmla="*/ 730423 w 1579337"/>
                  <a:gd name="connsiteY5" fmla="*/ 1652000 h 2846625"/>
                  <a:gd name="connsiteX6" fmla="*/ 468259 w 1579337"/>
                  <a:gd name="connsiteY6" fmla="*/ 1604214 h 2846625"/>
                  <a:gd name="connsiteX7" fmla="*/ 317315 w 1579337"/>
                  <a:gd name="connsiteY7" fmla="*/ 1591240 h 2846625"/>
                  <a:gd name="connsiteX8" fmla="*/ 152270 w 1579337"/>
                  <a:gd name="connsiteY8" fmla="*/ 1638430 h 2846625"/>
                  <a:gd name="connsiteX9" fmla="*/ 279203 w 1579337"/>
                  <a:gd name="connsiteY9" fmla="*/ 1742908 h 2846625"/>
                  <a:gd name="connsiteX10" fmla="*/ 317315 w 1579337"/>
                  <a:gd name="connsiteY10" fmla="*/ 1591240 h 2846625"/>
                  <a:gd name="connsiteX11" fmla="*/ 384381 w 1579337"/>
                  <a:gd name="connsiteY11" fmla="*/ 1588648 h 2846625"/>
                  <a:gd name="connsiteX12" fmla="*/ 106268 w 1579337"/>
                  <a:gd name="connsiteY12" fmla="*/ 1639213 h 2846625"/>
                  <a:gd name="connsiteX13" fmla="*/ 384381 w 1579337"/>
                  <a:gd name="connsiteY13" fmla="*/ 1588648 h 2846625"/>
                  <a:gd name="connsiteX14" fmla="*/ 340186 w 1579337"/>
                  <a:gd name="connsiteY14" fmla="*/ 1322021 h 2846625"/>
                  <a:gd name="connsiteX15" fmla="*/ 478157 w 1579337"/>
                  <a:gd name="connsiteY15" fmla="*/ 1347722 h 2846625"/>
                  <a:gd name="connsiteX16" fmla="*/ 413230 w 1579337"/>
                  <a:gd name="connsiteY16" fmla="*/ 1512747 h 2846625"/>
                  <a:gd name="connsiteX17" fmla="*/ 234678 w 1579337"/>
                  <a:gd name="connsiteY17" fmla="*/ 1336900 h 2846625"/>
                  <a:gd name="connsiteX18" fmla="*/ 340186 w 1579337"/>
                  <a:gd name="connsiteY18" fmla="*/ 1322021 h 2846625"/>
                  <a:gd name="connsiteX19" fmla="*/ 271640 w 1579337"/>
                  <a:gd name="connsiteY19" fmla="*/ 1296857 h 2846625"/>
                  <a:gd name="connsiteX20" fmla="*/ 191490 w 1579337"/>
                  <a:gd name="connsiteY20" fmla="*/ 1335456 h 2846625"/>
                  <a:gd name="connsiteX21" fmla="*/ 425215 w 1579337"/>
                  <a:gd name="connsiteY21" fmla="*/ 1548679 h 2846625"/>
                  <a:gd name="connsiteX22" fmla="*/ 736849 w 1579337"/>
                  <a:gd name="connsiteY22" fmla="*/ 1614286 h 2846625"/>
                  <a:gd name="connsiteX23" fmla="*/ 773753 w 1579337"/>
                  <a:gd name="connsiteY23" fmla="*/ 1569181 h 2846625"/>
                  <a:gd name="connsiteX24" fmla="*/ 745050 w 1579337"/>
                  <a:gd name="connsiteY24" fmla="*/ 1634788 h 2846625"/>
                  <a:gd name="connsiteX25" fmla="*/ 1056684 w 1579337"/>
                  <a:gd name="connsiteY25" fmla="*/ 1848012 h 2846625"/>
                  <a:gd name="connsiteX26" fmla="*/ 808968 w 1579337"/>
                  <a:gd name="connsiteY26" fmla="*/ 1668796 h 2846625"/>
                  <a:gd name="connsiteX27" fmla="*/ 800091 w 1579337"/>
                  <a:gd name="connsiteY27" fmla="*/ 1528979 h 2846625"/>
                  <a:gd name="connsiteX28" fmla="*/ 699993 w 1579337"/>
                  <a:gd name="connsiteY28" fmla="*/ 1588495 h 2846625"/>
                  <a:gd name="connsiteX29" fmla="*/ 461925 w 1579337"/>
                  <a:gd name="connsiteY29" fmla="*/ 1534389 h 2846625"/>
                  <a:gd name="connsiteX30" fmla="*/ 534969 w 1579337"/>
                  <a:gd name="connsiteY30" fmla="*/ 1355838 h 2846625"/>
                  <a:gd name="connsiteX31" fmla="*/ 1097677 w 1579337"/>
                  <a:gd name="connsiteY31" fmla="*/ 1385596 h 2846625"/>
                  <a:gd name="connsiteX32" fmla="*/ 1364218 w 1579337"/>
                  <a:gd name="connsiteY32" fmla="*/ 1683994 h 2846625"/>
                  <a:gd name="connsiteX33" fmla="*/ 1118191 w 1579337"/>
                  <a:gd name="connsiteY33" fmla="*/ 1351858 h 2846625"/>
                  <a:gd name="connsiteX34" fmla="*/ 490822 w 1579337"/>
                  <a:gd name="connsiteY34" fmla="*/ 1314954 h 2846625"/>
                  <a:gd name="connsiteX35" fmla="*/ 271640 w 1579337"/>
                  <a:gd name="connsiteY35" fmla="*/ 1296857 h 2846625"/>
                  <a:gd name="connsiteX36" fmla="*/ 871675 w 1579337"/>
                  <a:gd name="connsiteY36" fmla="*/ 476 h 2846625"/>
                  <a:gd name="connsiteX37" fmla="*/ 943349 w 1579337"/>
                  <a:gd name="connsiteY37" fmla="*/ 47011 h 2846625"/>
                  <a:gd name="connsiteX38" fmla="*/ 1485516 w 1579337"/>
                  <a:gd name="connsiteY38" fmla="*/ 1325552 h 2846625"/>
                  <a:gd name="connsiteX39" fmla="*/ 1485516 w 1579337"/>
                  <a:gd name="connsiteY39" fmla="*/ 2676922 h 2846625"/>
                  <a:gd name="connsiteX40" fmla="*/ 551674 w 1579337"/>
                  <a:gd name="connsiteY40" fmla="*/ 2757843 h 2846625"/>
                  <a:gd name="connsiteX41" fmla="*/ 152428 w 1579337"/>
                  <a:gd name="connsiteY41" fmla="*/ 2044888 h 2846625"/>
                  <a:gd name="connsiteX42" fmla="*/ 2676 w 1579337"/>
                  <a:gd name="connsiteY42" fmla="*/ 1306197 h 2846625"/>
                  <a:gd name="connsiteX43" fmla="*/ 215066 w 1579337"/>
                  <a:gd name="connsiteY43" fmla="*/ 1107067 h 2846625"/>
                  <a:gd name="connsiteX44" fmla="*/ 312171 w 1579337"/>
                  <a:gd name="connsiteY44" fmla="*/ 1268908 h 2846625"/>
                  <a:gd name="connsiteX45" fmla="*/ 263618 w 1579337"/>
                  <a:gd name="connsiteY45" fmla="*/ 1082791 h 2846625"/>
                  <a:gd name="connsiteX46" fmla="*/ 538748 w 1579337"/>
                  <a:gd name="connsiteY46" fmla="*/ 953319 h 2846625"/>
                  <a:gd name="connsiteX47" fmla="*/ 676312 w 1579337"/>
                  <a:gd name="connsiteY47" fmla="*/ 1220356 h 2846625"/>
                  <a:gd name="connsiteX48" fmla="*/ 441643 w 1579337"/>
                  <a:gd name="connsiteY48" fmla="*/ 208851 h 2846625"/>
                  <a:gd name="connsiteX49" fmla="*/ 668220 w 1579337"/>
                  <a:gd name="connsiteY49" fmla="*/ 168391 h 2846625"/>
                  <a:gd name="connsiteX50" fmla="*/ 1008086 w 1579337"/>
                  <a:gd name="connsiteY50" fmla="*/ 1187988 h 2846625"/>
                  <a:gd name="connsiteX51" fmla="*/ 708680 w 1579337"/>
                  <a:gd name="connsiteY51" fmla="*/ 136023 h 2846625"/>
                  <a:gd name="connsiteX52" fmla="*/ 839851 w 1579337"/>
                  <a:gd name="connsiteY52" fmla="*/ 1466 h 2846625"/>
                  <a:gd name="connsiteX53" fmla="*/ 871675 w 1579337"/>
                  <a:gd name="connsiteY53" fmla="*/ 476 h 2846625"/>
                  <a:gd name="connsiteX0" fmla="*/ 533488 w 1569671"/>
                  <a:gd name="connsiteY0" fmla="*/ 1634537 h 2822950"/>
                  <a:gd name="connsiteX1" fmla="*/ 638614 w 1569671"/>
                  <a:gd name="connsiteY1" fmla="*/ 1766214 h 2822950"/>
                  <a:gd name="connsiteX2" fmla="*/ 695859 w 1569671"/>
                  <a:gd name="connsiteY2" fmla="*/ 1651528 h 2822950"/>
                  <a:gd name="connsiteX3" fmla="*/ 533488 w 1569671"/>
                  <a:gd name="connsiteY3" fmla="*/ 1634537 h 2822950"/>
                  <a:gd name="connsiteX4" fmla="*/ 468259 w 1569671"/>
                  <a:gd name="connsiteY4" fmla="*/ 1604214 h 2822950"/>
                  <a:gd name="connsiteX5" fmla="*/ 730423 w 1569671"/>
                  <a:gd name="connsiteY5" fmla="*/ 1652000 h 2822950"/>
                  <a:gd name="connsiteX6" fmla="*/ 468259 w 1569671"/>
                  <a:gd name="connsiteY6" fmla="*/ 1604214 h 2822950"/>
                  <a:gd name="connsiteX7" fmla="*/ 317315 w 1569671"/>
                  <a:gd name="connsiteY7" fmla="*/ 1591240 h 2822950"/>
                  <a:gd name="connsiteX8" fmla="*/ 152270 w 1569671"/>
                  <a:gd name="connsiteY8" fmla="*/ 1638430 h 2822950"/>
                  <a:gd name="connsiteX9" fmla="*/ 279203 w 1569671"/>
                  <a:gd name="connsiteY9" fmla="*/ 1742908 h 2822950"/>
                  <a:gd name="connsiteX10" fmla="*/ 317315 w 1569671"/>
                  <a:gd name="connsiteY10" fmla="*/ 1591240 h 2822950"/>
                  <a:gd name="connsiteX11" fmla="*/ 384381 w 1569671"/>
                  <a:gd name="connsiteY11" fmla="*/ 1588648 h 2822950"/>
                  <a:gd name="connsiteX12" fmla="*/ 106268 w 1569671"/>
                  <a:gd name="connsiteY12" fmla="*/ 1639213 h 2822950"/>
                  <a:gd name="connsiteX13" fmla="*/ 384381 w 1569671"/>
                  <a:gd name="connsiteY13" fmla="*/ 1588648 h 2822950"/>
                  <a:gd name="connsiteX14" fmla="*/ 340186 w 1569671"/>
                  <a:gd name="connsiteY14" fmla="*/ 1322021 h 2822950"/>
                  <a:gd name="connsiteX15" fmla="*/ 478157 w 1569671"/>
                  <a:gd name="connsiteY15" fmla="*/ 1347722 h 2822950"/>
                  <a:gd name="connsiteX16" fmla="*/ 413230 w 1569671"/>
                  <a:gd name="connsiteY16" fmla="*/ 1512747 h 2822950"/>
                  <a:gd name="connsiteX17" fmla="*/ 234678 w 1569671"/>
                  <a:gd name="connsiteY17" fmla="*/ 1336900 h 2822950"/>
                  <a:gd name="connsiteX18" fmla="*/ 340186 w 1569671"/>
                  <a:gd name="connsiteY18" fmla="*/ 1322021 h 2822950"/>
                  <a:gd name="connsiteX19" fmla="*/ 271640 w 1569671"/>
                  <a:gd name="connsiteY19" fmla="*/ 1296857 h 2822950"/>
                  <a:gd name="connsiteX20" fmla="*/ 191490 w 1569671"/>
                  <a:gd name="connsiteY20" fmla="*/ 1335456 h 2822950"/>
                  <a:gd name="connsiteX21" fmla="*/ 425215 w 1569671"/>
                  <a:gd name="connsiteY21" fmla="*/ 1548679 h 2822950"/>
                  <a:gd name="connsiteX22" fmla="*/ 736849 w 1569671"/>
                  <a:gd name="connsiteY22" fmla="*/ 1614286 h 2822950"/>
                  <a:gd name="connsiteX23" fmla="*/ 773753 w 1569671"/>
                  <a:gd name="connsiteY23" fmla="*/ 1569181 h 2822950"/>
                  <a:gd name="connsiteX24" fmla="*/ 745050 w 1569671"/>
                  <a:gd name="connsiteY24" fmla="*/ 1634788 h 2822950"/>
                  <a:gd name="connsiteX25" fmla="*/ 1056684 w 1569671"/>
                  <a:gd name="connsiteY25" fmla="*/ 1848012 h 2822950"/>
                  <a:gd name="connsiteX26" fmla="*/ 808968 w 1569671"/>
                  <a:gd name="connsiteY26" fmla="*/ 1668796 h 2822950"/>
                  <a:gd name="connsiteX27" fmla="*/ 800091 w 1569671"/>
                  <a:gd name="connsiteY27" fmla="*/ 1528979 h 2822950"/>
                  <a:gd name="connsiteX28" fmla="*/ 699993 w 1569671"/>
                  <a:gd name="connsiteY28" fmla="*/ 1588495 h 2822950"/>
                  <a:gd name="connsiteX29" fmla="*/ 461925 w 1569671"/>
                  <a:gd name="connsiteY29" fmla="*/ 1534389 h 2822950"/>
                  <a:gd name="connsiteX30" fmla="*/ 534969 w 1569671"/>
                  <a:gd name="connsiteY30" fmla="*/ 1355838 h 2822950"/>
                  <a:gd name="connsiteX31" fmla="*/ 1097677 w 1569671"/>
                  <a:gd name="connsiteY31" fmla="*/ 1385596 h 2822950"/>
                  <a:gd name="connsiteX32" fmla="*/ 1364218 w 1569671"/>
                  <a:gd name="connsiteY32" fmla="*/ 1683994 h 2822950"/>
                  <a:gd name="connsiteX33" fmla="*/ 1118191 w 1569671"/>
                  <a:gd name="connsiteY33" fmla="*/ 1351858 h 2822950"/>
                  <a:gd name="connsiteX34" fmla="*/ 490822 w 1569671"/>
                  <a:gd name="connsiteY34" fmla="*/ 1314954 h 2822950"/>
                  <a:gd name="connsiteX35" fmla="*/ 271640 w 1569671"/>
                  <a:gd name="connsiteY35" fmla="*/ 1296857 h 2822950"/>
                  <a:gd name="connsiteX36" fmla="*/ 871675 w 1569671"/>
                  <a:gd name="connsiteY36" fmla="*/ 476 h 2822950"/>
                  <a:gd name="connsiteX37" fmla="*/ 943349 w 1569671"/>
                  <a:gd name="connsiteY37" fmla="*/ 47011 h 2822950"/>
                  <a:gd name="connsiteX38" fmla="*/ 1485516 w 1569671"/>
                  <a:gd name="connsiteY38" fmla="*/ 1325552 h 2822950"/>
                  <a:gd name="connsiteX39" fmla="*/ 1485516 w 1569671"/>
                  <a:gd name="connsiteY39" fmla="*/ 2676922 h 2822950"/>
                  <a:gd name="connsiteX40" fmla="*/ 692754 w 1569671"/>
                  <a:gd name="connsiteY40" fmla="*/ 2781158 h 2822950"/>
                  <a:gd name="connsiteX41" fmla="*/ 551674 w 1569671"/>
                  <a:gd name="connsiteY41" fmla="*/ 2757843 h 2822950"/>
                  <a:gd name="connsiteX42" fmla="*/ 152428 w 1569671"/>
                  <a:gd name="connsiteY42" fmla="*/ 2044888 h 2822950"/>
                  <a:gd name="connsiteX43" fmla="*/ 2676 w 1569671"/>
                  <a:gd name="connsiteY43" fmla="*/ 1306197 h 2822950"/>
                  <a:gd name="connsiteX44" fmla="*/ 215066 w 1569671"/>
                  <a:gd name="connsiteY44" fmla="*/ 1107067 h 2822950"/>
                  <a:gd name="connsiteX45" fmla="*/ 312171 w 1569671"/>
                  <a:gd name="connsiteY45" fmla="*/ 1268908 h 2822950"/>
                  <a:gd name="connsiteX46" fmla="*/ 263618 w 1569671"/>
                  <a:gd name="connsiteY46" fmla="*/ 1082791 h 2822950"/>
                  <a:gd name="connsiteX47" fmla="*/ 538748 w 1569671"/>
                  <a:gd name="connsiteY47" fmla="*/ 953319 h 2822950"/>
                  <a:gd name="connsiteX48" fmla="*/ 676312 w 1569671"/>
                  <a:gd name="connsiteY48" fmla="*/ 1220356 h 2822950"/>
                  <a:gd name="connsiteX49" fmla="*/ 441643 w 1569671"/>
                  <a:gd name="connsiteY49" fmla="*/ 208851 h 2822950"/>
                  <a:gd name="connsiteX50" fmla="*/ 668220 w 1569671"/>
                  <a:gd name="connsiteY50" fmla="*/ 168391 h 2822950"/>
                  <a:gd name="connsiteX51" fmla="*/ 1008086 w 1569671"/>
                  <a:gd name="connsiteY51" fmla="*/ 1187988 h 2822950"/>
                  <a:gd name="connsiteX52" fmla="*/ 708680 w 1569671"/>
                  <a:gd name="connsiteY52" fmla="*/ 136023 h 2822950"/>
                  <a:gd name="connsiteX53" fmla="*/ 839851 w 1569671"/>
                  <a:gd name="connsiteY53" fmla="*/ 1466 h 2822950"/>
                  <a:gd name="connsiteX54" fmla="*/ 871675 w 1569671"/>
                  <a:gd name="connsiteY54" fmla="*/ 476 h 2822950"/>
                  <a:gd name="connsiteX0" fmla="*/ 533488 w 1569671"/>
                  <a:gd name="connsiteY0" fmla="*/ 1634537 h 2898348"/>
                  <a:gd name="connsiteX1" fmla="*/ 638614 w 1569671"/>
                  <a:gd name="connsiteY1" fmla="*/ 1766214 h 2898348"/>
                  <a:gd name="connsiteX2" fmla="*/ 695859 w 1569671"/>
                  <a:gd name="connsiteY2" fmla="*/ 1651528 h 2898348"/>
                  <a:gd name="connsiteX3" fmla="*/ 533488 w 1569671"/>
                  <a:gd name="connsiteY3" fmla="*/ 1634537 h 2898348"/>
                  <a:gd name="connsiteX4" fmla="*/ 468259 w 1569671"/>
                  <a:gd name="connsiteY4" fmla="*/ 1604214 h 2898348"/>
                  <a:gd name="connsiteX5" fmla="*/ 730423 w 1569671"/>
                  <a:gd name="connsiteY5" fmla="*/ 1652000 h 2898348"/>
                  <a:gd name="connsiteX6" fmla="*/ 468259 w 1569671"/>
                  <a:gd name="connsiteY6" fmla="*/ 1604214 h 2898348"/>
                  <a:gd name="connsiteX7" fmla="*/ 317315 w 1569671"/>
                  <a:gd name="connsiteY7" fmla="*/ 1591240 h 2898348"/>
                  <a:gd name="connsiteX8" fmla="*/ 152270 w 1569671"/>
                  <a:gd name="connsiteY8" fmla="*/ 1638430 h 2898348"/>
                  <a:gd name="connsiteX9" fmla="*/ 279203 w 1569671"/>
                  <a:gd name="connsiteY9" fmla="*/ 1742908 h 2898348"/>
                  <a:gd name="connsiteX10" fmla="*/ 317315 w 1569671"/>
                  <a:gd name="connsiteY10" fmla="*/ 1591240 h 2898348"/>
                  <a:gd name="connsiteX11" fmla="*/ 384381 w 1569671"/>
                  <a:gd name="connsiteY11" fmla="*/ 1588648 h 2898348"/>
                  <a:gd name="connsiteX12" fmla="*/ 106268 w 1569671"/>
                  <a:gd name="connsiteY12" fmla="*/ 1639213 h 2898348"/>
                  <a:gd name="connsiteX13" fmla="*/ 384381 w 1569671"/>
                  <a:gd name="connsiteY13" fmla="*/ 1588648 h 2898348"/>
                  <a:gd name="connsiteX14" fmla="*/ 340186 w 1569671"/>
                  <a:gd name="connsiteY14" fmla="*/ 1322021 h 2898348"/>
                  <a:gd name="connsiteX15" fmla="*/ 478157 w 1569671"/>
                  <a:gd name="connsiteY15" fmla="*/ 1347722 h 2898348"/>
                  <a:gd name="connsiteX16" fmla="*/ 413230 w 1569671"/>
                  <a:gd name="connsiteY16" fmla="*/ 1512747 h 2898348"/>
                  <a:gd name="connsiteX17" fmla="*/ 234678 w 1569671"/>
                  <a:gd name="connsiteY17" fmla="*/ 1336900 h 2898348"/>
                  <a:gd name="connsiteX18" fmla="*/ 340186 w 1569671"/>
                  <a:gd name="connsiteY18" fmla="*/ 1322021 h 2898348"/>
                  <a:gd name="connsiteX19" fmla="*/ 271640 w 1569671"/>
                  <a:gd name="connsiteY19" fmla="*/ 1296857 h 2898348"/>
                  <a:gd name="connsiteX20" fmla="*/ 191490 w 1569671"/>
                  <a:gd name="connsiteY20" fmla="*/ 1335456 h 2898348"/>
                  <a:gd name="connsiteX21" fmla="*/ 425215 w 1569671"/>
                  <a:gd name="connsiteY21" fmla="*/ 1548679 h 2898348"/>
                  <a:gd name="connsiteX22" fmla="*/ 736849 w 1569671"/>
                  <a:gd name="connsiteY22" fmla="*/ 1614286 h 2898348"/>
                  <a:gd name="connsiteX23" fmla="*/ 773753 w 1569671"/>
                  <a:gd name="connsiteY23" fmla="*/ 1569181 h 2898348"/>
                  <a:gd name="connsiteX24" fmla="*/ 745050 w 1569671"/>
                  <a:gd name="connsiteY24" fmla="*/ 1634788 h 2898348"/>
                  <a:gd name="connsiteX25" fmla="*/ 1056684 w 1569671"/>
                  <a:gd name="connsiteY25" fmla="*/ 1848012 h 2898348"/>
                  <a:gd name="connsiteX26" fmla="*/ 808968 w 1569671"/>
                  <a:gd name="connsiteY26" fmla="*/ 1668796 h 2898348"/>
                  <a:gd name="connsiteX27" fmla="*/ 800091 w 1569671"/>
                  <a:gd name="connsiteY27" fmla="*/ 1528979 h 2898348"/>
                  <a:gd name="connsiteX28" fmla="*/ 699993 w 1569671"/>
                  <a:gd name="connsiteY28" fmla="*/ 1588495 h 2898348"/>
                  <a:gd name="connsiteX29" fmla="*/ 461925 w 1569671"/>
                  <a:gd name="connsiteY29" fmla="*/ 1534389 h 2898348"/>
                  <a:gd name="connsiteX30" fmla="*/ 534969 w 1569671"/>
                  <a:gd name="connsiteY30" fmla="*/ 1355838 h 2898348"/>
                  <a:gd name="connsiteX31" fmla="*/ 1097677 w 1569671"/>
                  <a:gd name="connsiteY31" fmla="*/ 1385596 h 2898348"/>
                  <a:gd name="connsiteX32" fmla="*/ 1364218 w 1569671"/>
                  <a:gd name="connsiteY32" fmla="*/ 1683994 h 2898348"/>
                  <a:gd name="connsiteX33" fmla="*/ 1118191 w 1569671"/>
                  <a:gd name="connsiteY33" fmla="*/ 1351858 h 2898348"/>
                  <a:gd name="connsiteX34" fmla="*/ 490822 w 1569671"/>
                  <a:gd name="connsiteY34" fmla="*/ 1314954 h 2898348"/>
                  <a:gd name="connsiteX35" fmla="*/ 271640 w 1569671"/>
                  <a:gd name="connsiteY35" fmla="*/ 1296857 h 2898348"/>
                  <a:gd name="connsiteX36" fmla="*/ 871675 w 1569671"/>
                  <a:gd name="connsiteY36" fmla="*/ 476 h 2898348"/>
                  <a:gd name="connsiteX37" fmla="*/ 943349 w 1569671"/>
                  <a:gd name="connsiteY37" fmla="*/ 47011 h 2898348"/>
                  <a:gd name="connsiteX38" fmla="*/ 1485516 w 1569671"/>
                  <a:gd name="connsiteY38" fmla="*/ 1325552 h 2898348"/>
                  <a:gd name="connsiteX39" fmla="*/ 1485516 w 1569671"/>
                  <a:gd name="connsiteY39" fmla="*/ 2676922 h 2898348"/>
                  <a:gd name="connsiteX40" fmla="*/ 692754 w 1569671"/>
                  <a:gd name="connsiteY40" fmla="*/ 2781158 h 2898348"/>
                  <a:gd name="connsiteX41" fmla="*/ 551674 w 1569671"/>
                  <a:gd name="connsiteY41" fmla="*/ 2757843 h 2898348"/>
                  <a:gd name="connsiteX42" fmla="*/ 152428 w 1569671"/>
                  <a:gd name="connsiteY42" fmla="*/ 2044888 h 2898348"/>
                  <a:gd name="connsiteX43" fmla="*/ 2676 w 1569671"/>
                  <a:gd name="connsiteY43" fmla="*/ 1306197 h 2898348"/>
                  <a:gd name="connsiteX44" fmla="*/ 215066 w 1569671"/>
                  <a:gd name="connsiteY44" fmla="*/ 1107067 h 2898348"/>
                  <a:gd name="connsiteX45" fmla="*/ 312171 w 1569671"/>
                  <a:gd name="connsiteY45" fmla="*/ 1268908 h 2898348"/>
                  <a:gd name="connsiteX46" fmla="*/ 263618 w 1569671"/>
                  <a:gd name="connsiteY46" fmla="*/ 1082791 h 2898348"/>
                  <a:gd name="connsiteX47" fmla="*/ 538748 w 1569671"/>
                  <a:gd name="connsiteY47" fmla="*/ 953319 h 2898348"/>
                  <a:gd name="connsiteX48" fmla="*/ 676312 w 1569671"/>
                  <a:gd name="connsiteY48" fmla="*/ 1220356 h 2898348"/>
                  <a:gd name="connsiteX49" fmla="*/ 441643 w 1569671"/>
                  <a:gd name="connsiteY49" fmla="*/ 208851 h 2898348"/>
                  <a:gd name="connsiteX50" fmla="*/ 668220 w 1569671"/>
                  <a:gd name="connsiteY50" fmla="*/ 168391 h 2898348"/>
                  <a:gd name="connsiteX51" fmla="*/ 1008086 w 1569671"/>
                  <a:gd name="connsiteY51" fmla="*/ 1187988 h 2898348"/>
                  <a:gd name="connsiteX52" fmla="*/ 708680 w 1569671"/>
                  <a:gd name="connsiteY52" fmla="*/ 136023 h 2898348"/>
                  <a:gd name="connsiteX53" fmla="*/ 839851 w 1569671"/>
                  <a:gd name="connsiteY53" fmla="*/ 1466 h 2898348"/>
                  <a:gd name="connsiteX54" fmla="*/ 871675 w 1569671"/>
                  <a:gd name="connsiteY54" fmla="*/ 476 h 2898348"/>
                  <a:gd name="connsiteX0" fmla="*/ 533488 w 1579337"/>
                  <a:gd name="connsiteY0" fmla="*/ 1634537 h 2846625"/>
                  <a:gd name="connsiteX1" fmla="*/ 638614 w 1579337"/>
                  <a:gd name="connsiteY1" fmla="*/ 1766214 h 2846625"/>
                  <a:gd name="connsiteX2" fmla="*/ 695859 w 1579337"/>
                  <a:gd name="connsiteY2" fmla="*/ 1651528 h 2846625"/>
                  <a:gd name="connsiteX3" fmla="*/ 533488 w 1579337"/>
                  <a:gd name="connsiteY3" fmla="*/ 1634537 h 2846625"/>
                  <a:gd name="connsiteX4" fmla="*/ 468259 w 1579337"/>
                  <a:gd name="connsiteY4" fmla="*/ 1604214 h 2846625"/>
                  <a:gd name="connsiteX5" fmla="*/ 730423 w 1579337"/>
                  <a:gd name="connsiteY5" fmla="*/ 1652000 h 2846625"/>
                  <a:gd name="connsiteX6" fmla="*/ 468259 w 1579337"/>
                  <a:gd name="connsiteY6" fmla="*/ 1604214 h 2846625"/>
                  <a:gd name="connsiteX7" fmla="*/ 317315 w 1579337"/>
                  <a:gd name="connsiteY7" fmla="*/ 1591240 h 2846625"/>
                  <a:gd name="connsiteX8" fmla="*/ 152270 w 1579337"/>
                  <a:gd name="connsiteY8" fmla="*/ 1638430 h 2846625"/>
                  <a:gd name="connsiteX9" fmla="*/ 279203 w 1579337"/>
                  <a:gd name="connsiteY9" fmla="*/ 1742908 h 2846625"/>
                  <a:gd name="connsiteX10" fmla="*/ 317315 w 1579337"/>
                  <a:gd name="connsiteY10" fmla="*/ 1591240 h 2846625"/>
                  <a:gd name="connsiteX11" fmla="*/ 384381 w 1579337"/>
                  <a:gd name="connsiteY11" fmla="*/ 1588648 h 2846625"/>
                  <a:gd name="connsiteX12" fmla="*/ 106268 w 1579337"/>
                  <a:gd name="connsiteY12" fmla="*/ 1639213 h 2846625"/>
                  <a:gd name="connsiteX13" fmla="*/ 384381 w 1579337"/>
                  <a:gd name="connsiteY13" fmla="*/ 1588648 h 2846625"/>
                  <a:gd name="connsiteX14" fmla="*/ 340186 w 1579337"/>
                  <a:gd name="connsiteY14" fmla="*/ 1322021 h 2846625"/>
                  <a:gd name="connsiteX15" fmla="*/ 478157 w 1579337"/>
                  <a:gd name="connsiteY15" fmla="*/ 1347722 h 2846625"/>
                  <a:gd name="connsiteX16" fmla="*/ 413230 w 1579337"/>
                  <a:gd name="connsiteY16" fmla="*/ 1512747 h 2846625"/>
                  <a:gd name="connsiteX17" fmla="*/ 234678 w 1579337"/>
                  <a:gd name="connsiteY17" fmla="*/ 1336900 h 2846625"/>
                  <a:gd name="connsiteX18" fmla="*/ 340186 w 1579337"/>
                  <a:gd name="connsiteY18" fmla="*/ 1322021 h 2846625"/>
                  <a:gd name="connsiteX19" fmla="*/ 271640 w 1579337"/>
                  <a:gd name="connsiteY19" fmla="*/ 1296857 h 2846625"/>
                  <a:gd name="connsiteX20" fmla="*/ 191490 w 1579337"/>
                  <a:gd name="connsiteY20" fmla="*/ 1335456 h 2846625"/>
                  <a:gd name="connsiteX21" fmla="*/ 425215 w 1579337"/>
                  <a:gd name="connsiteY21" fmla="*/ 1548679 h 2846625"/>
                  <a:gd name="connsiteX22" fmla="*/ 736849 w 1579337"/>
                  <a:gd name="connsiteY22" fmla="*/ 1614286 h 2846625"/>
                  <a:gd name="connsiteX23" fmla="*/ 773753 w 1579337"/>
                  <a:gd name="connsiteY23" fmla="*/ 1569181 h 2846625"/>
                  <a:gd name="connsiteX24" fmla="*/ 745050 w 1579337"/>
                  <a:gd name="connsiteY24" fmla="*/ 1634788 h 2846625"/>
                  <a:gd name="connsiteX25" fmla="*/ 1056684 w 1579337"/>
                  <a:gd name="connsiteY25" fmla="*/ 1848012 h 2846625"/>
                  <a:gd name="connsiteX26" fmla="*/ 808968 w 1579337"/>
                  <a:gd name="connsiteY26" fmla="*/ 1668796 h 2846625"/>
                  <a:gd name="connsiteX27" fmla="*/ 800091 w 1579337"/>
                  <a:gd name="connsiteY27" fmla="*/ 1528979 h 2846625"/>
                  <a:gd name="connsiteX28" fmla="*/ 699993 w 1579337"/>
                  <a:gd name="connsiteY28" fmla="*/ 1588495 h 2846625"/>
                  <a:gd name="connsiteX29" fmla="*/ 461925 w 1579337"/>
                  <a:gd name="connsiteY29" fmla="*/ 1534389 h 2846625"/>
                  <a:gd name="connsiteX30" fmla="*/ 534969 w 1579337"/>
                  <a:gd name="connsiteY30" fmla="*/ 1355838 h 2846625"/>
                  <a:gd name="connsiteX31" fmla="*/ 1097677 w 1579337"/>
                  <a:gd name="connsiteY31" fmla="*/ 1385596 h 2846625"/>
                  <a:gd name="connsiteX32" fmla="*/ 1364218 w 1579337"/>
                  <a:gd name="connsiteY32" fmla="*/ 1683994 h 2846625"/>
                  <a:gd name="connsiteX33" fmla="*/ 1118191 w 1579337"/>
                  <a:gd name="connsiteY33" fmla="*/ 1351858 h 2846625"/>
                  <a:gd name="connsiteX34" fmla="*/ 490822 w 1579337"/>
                  <a:gd name="connsiteY34" fmla="*/ 1314954 h 2846625"/>
                  <a:gd name="connsiteX35" fmla="*/ 271640 w 1579337"/>
                  <a:gd name="connsiteY35" fmla="*/ 1296857 h 2846625"/>
                  <a:gd name="connsiteX36" fmla="*/ 871675 w 1579337"/>
                  <a:gd name="connsiteY36" fmla="*/ 476 h 2846625"/>
                  <a:gd name="connsiteX37" fmla="*/ 943349 w 1579337"/>
                  <a:gd name="connsiteY37" fmla="*/ 47011 h 2846625"/>
                  <a:gd name="connsiteX38" fmla="*/ 1485516 w 1579337"/>
                  <a:gd name="connsiteY38" fmla="*/ 1325552 h 2846625"/>
                  <a:gd name="connsiteX39" fmla="*/ 1485516 w 1579337"/>
                  <a:gd name="connsiteY39" fmla="*/ 2676922 h 2846625"/>
                  <a:gd name="connsiteX40" fmla="*/ 551674 w 1579337"/>
                  <a:gd name="connsiteY40" fmla="*/ 2757843 h 2846625"/>
                  <a:gd name="connsiteX41" fmla="*/ 152428 w 1579337"/>
                  <a:gd name="connsiteY41" fmla="*/ 2044888 h 2846625"/>
                  <a:gd name="connsiteX42" fmla="*/ 2676 w 1579337"/>
                  <a:gd name="connsiteY42" fmla="*/ 1306197 h 2846625"/>
                  <a:gd name="connsiteX43" fmla="*/ 215066 w 1579337"/>
                  <a:gd name="connsiteY43" fmla="*/ 1107067 h 2846625"/>
                  <a:gd name="connsiteX44" fmla="*/ 312171 w 1579337"/>
                  <a:gd name="connsiteY44" fmla="*/ 1268908 h 2846625"/>
                  <a:gd name="connsiteX45" fmla="*/ 263618 w 1579337"/>
                  <a:gd name="connsiteY45" fmla="*/ 1082791 h 2846625"/>
                  <a:gd name="connsiteX46" fmla="*/ 538748 w 1579337"/>
                  <a:gd name="connsiteY46" fmla="*/ 953319 h 2846625"/>
                  <a:gd name="connsiteX47" fmla="*/ 676312 w 1579337"/>
                  <a:gd name="connsiteY47" fmla="*/ 1220356 h 2846625"/>
                  <a:gd name="connsiteX48" fmla="*/ 441643 w 1579337"/>
                  <a:gd name="connsiteY48" fmla="*/ 208851 h 2846625"/>
                  <a:gd name="connsiteX49" fmla="*/ 668220 w 1579337"/>
                  <a:gd name="connsiteY49" fmla="*/ 168391 h 2846625"/>
                  <a:gd name="connsiteX50" fmla="*/ 1008086 w 1579337"/>
                  <a:gd name="connsiteY50" fmla="*/ 1187988 h 2846625"/>
                  <a:gd name="connsiteX51" fmla="*/ 708680 w 1579337"/>
                  <a:gd name="connsiteY51" fmla="*/ 136023 h 2846625"/>
                  <a:gd name="connsiteX52" fmla="*/ 839851 w 1579337"/>
                  <a:gd name="connsiteY52" fmla="*/ 1466 h 2846625"/>
                  <a:gd name="connsiteX53" fmla="*/ 871675 w 1579337"/>
                  <a:gd name="connsiteY53" fmla="*/ 476 h 2846625"/>
                  <a:gd name="connsiteX0" fmla="*/ 532090 w 1571810"/>
                  <a:gd name="connsiteY0" fmla="*/ 1634537 h 2843147"/>
                  <a:gd name="connsiteX1" fmla="*/ 637216 w 1571810"/>
                  <a:gd name="connsiteY1" fmla="*/ 1766214 h 2843147"/>
                  <a:gd name="connsiteX2" fmla="*/ 694461 w 1571810"/>
                  <a:gd name="connsiteY2" fmla="*/ 1651528 h 2843147"/>
                  <a:gd name="connsiteX3" fmla="*/ 532090 w 1571810"/>
                  <a:gd name="connsiteY3" fmla="*/ 1634537 h 2843147"/>
                  <a:gd name="connsiteX4" fmla="*/ 466861 w 1571810"/>
                  <a:gd name="connsiteY4" fmla="*/ 1604214 h 2843147"/>
                  <a:gd name="connsiteX5" fmla="*/ 729025 w 1571810"/>
                  <a:gd name="connsiteY5" fmla="*/ 1652000 h 2843147"/>
                  <a:gd name="connsiteX6" fmla="*/ 466861 w 1571810"/>
                  <a:gd name="connsiteY6" fmla="*/ 1604214 h 2843147"/>
                  <a:gd name="connsiteX7" fmla="*/ 315917 w 1571810"/>
                  <a:gd name="connsiteY7" fmla="*/ 1591240 h 2843147"/>
                  <a:gd name="connsiteX8" fmla="*/ 150872 w 1571810"/>
                  <a:gd name="connsiteY8" fmla="*/ 1638430 h 2843147"/>
                  <a:gd name="connsiteX9" fmla="*/ 277805 w 1571810"/>
                  <a:gd name="connsiteY9" fmla="*/ 1742908 h 2843147"/>
                  <a:gd name="connsiteX10" fmla="*/ 315917 w 1571810"/>
                  <a:gd name="connsiteY10" fmla="*/ 1591240 h 2843147"/>
                  <a:gd name="connsiteX11" fmla="*/ 382983 w 1571810"/>
                  <a:gd name="connsiteY11" fmla="*/ 1588648 h 2843147"/>
                  <a:gd name="connsiteX12" fmla="*/ 104870 w 1571810"/>
                  <a:gd name="connsiteY12" fmla="*/ 1639213 h 2843147"/>
                  <a:gd name="connsiteX13" fmla="*/ 382983 w 1571810"/>
                  <a:gd name="connsiteY13" fmla="*/ 1588648 h 2843147"/>
                  <a:gd name="connsiteX14" fmla="*/ 338788 w 1571810"/>
                  <a:gd name="connsiteY14" fmla="*/ 1322021 h 2843147"/>
                  <a:gd name="connsiteX15" fmla="*/ 476759 w 1571810"/>
                  <a:gd name="connsiteY15" fmla="*/ 1347722 h 2843147"/>
                  <a:gd name="connsiteX16" fmla="*/ 411832 w 1571810"/>
                  <a:gd name="connsiteY16" fmla="*/ 1512747 h 2843147"/>
                  <a:gd name="connsiteX17" fmla="*/ 233280 w 1571810"/>
                  <a:gd name="connsiteY17" fmla="*/ 1336900 h 2843147"/>
                  <a:gd name="connsiteX18" fmla="*/ 338788 w 1571810"/>
                  <a:gd name="connsiteY18" fmla="*/ 1322021 h 2843147"/>
                  <a:gd name="connsiteX19" fmla="*/ 270242 w 1571810"/>
                  <a:gd name="connsiteY19" fmla="*/ 1296857 h 2843147"/>
                  <a:gd name="connsiteX20" fmla="*/ 190092 w 1571810"/>
                  <a:gd name="connsiteY20" fmla="*/ 1335456 h 2843147"/>
                  <a:gd name="connsiteX21" fmla="*/ 423817 w 1571810"/>
                  <a:gd name="connsiteY21" fmla="*/ 1548679 h 2843147"/>
                  <a:gd name="connsiteX22" fmla="*/ 735451 w 1571810"/>
                  <a:gd name="connsiteY22" fmla="*/ 1614286 h 2843147"/>
                  <a:gd name="connsiteX23" fmla="*/ 772355 w 1571810"/>
                  <a:gd name="connsiteY23" fmla="*/ 1569181 h 2843147"/>
                  <a:gd name="connsiteX24" fmla="*/ 743652 w 1571810"/>
                  <a:gd name="connsiteY24" fmla="*/ 1634788 h 2843147"/>
                  <a:gd name="connsiteX25" fmla="*/ 1055286 w 1571810"/>
                  <a:gd name="connsiteY25" fmla="*/ 1848012 h 2843147"/>
                  <a:gd name="connsiteX26" fmla="*/ 807570 w 1571810"/>
                  <a:gd name="connsiteY26" fmla="*/ 1668796 h 2843147"/>
                  <a:gd name="connsiteX27" fmla="*/ 798693 w 1571810"/>
                  <a:gd name="connsiteY27" fmla="*/ 1528979 h 2843147"/>
                  <a:gd name="connsiteX28" fmla="*/ 698595 w 1571810"/>
                  <a:gd name="connsiteY28" fmla="*/ 1588495 h 2843147"/>
                  <a:gd name="connsiteX29" fmla="*/ 460527 w 1571810"/>
                  <a:gd name="connsiteY29" fmla="*/ 1534389 h 2843147"/>
                  <a:gd name="connsiteX30" fmla="*/ 533571 w 1571810"/>
                  <a:gd name="connsiteY30" fmla="*/ 1355838 h 2843147"/>
                  <a:gd name="connsiteX31" fmla="*/ 1096279 w 1571810"/>
                  <a:gd name="connsiteY31" fmla="*/ 1385596 h 2843147"/>
                  <a:gd name="connsiteX32" fmla="*/ 1362820 w 1571810"/>
                  <a:gd name="connsiteY32" fmla="*/ 1683994 h 2843147"/>
                  <a:gd name="connsiteX33" fmla="*/ 1116793 w 1571810"/>
                  <a:gd name="connsiteY33" fmla="*/ 1351858 h 2843147"/>
                  <a:gd name="connsiteX34" fmla="*/ 489424 w 1571810"/>
                  <a:gd name="connsiteY34" fmla="*/ 1314954 h 2843147"/>
                  <a:gd name="connsiteX35" fmla="*/ 270242 w 1571810"/>
                  <a:gd name="connsiteY35" fmla="*/ 1296857 h 2843147"/>
                  <a:gd name="connsiteX36" fmla="*/ 870277 w 1571810"/>
                  <a:gd name="connsiteY36" fmla="*/ 476 h 2843147"/>
                  <a:gd name="connsiteX37" fmla="*/ 941951 w 1571810"/>
                  <a:gd name="connsiteY37" fmla="*/ 47011 h 2843147"/>
                  <a:gd name="connsiteX38" fmla="*/ 1484118 w 1571810"/>
                  <a:gd name="connsiteY38" fmla="*/ 1325552 h 2843147"/>
                  <a:gd name="connsiteX39" fmla="*/ 1484118 w 1571810"/>
                  <a:gd name="connsiteY39" fmla="*/ 2676922 h 2843147"/>
                  <a:gd name="connsiteX40" fmla="*/ 639340 w 1571810"/>
                  <a:gd name="connsiteY40" fmla="*/ 2751905 h 2843147"/>
                  <a:gd name="connsiteX41" fmla="*/ 151030 w 1571810"/>
                  <a:gd name="connsiteY41" fmla="*/ 2044888 h 2843147"/>
                  <a:gd name="connsiteX42" fmla="*/ 1278 w 1571810"/>
                  <a:gd name="connsiteY42" fmla="*/ 1306197 h 2843147"/>
                  <a:gd name="connsiteX43" fmla="*/ 213668 w 1571810"/>
                  <a:gd name="connsiteY43" fmla="*/ 1107067 h 2843147"/>
                  <a:gd name="connsiteX44" fmla="*/ 310773 w 1571810"/>
                  <a:gd name="connsiteY44" fmla="*/ 1268908 h 2843147"/>
                  <a:gd name="connsiteX45" fmla="*/ 262220 w 1571810"/>
                  <a:gd name="connsiteY45" fmla="*/ 1082791 h 2843147"/>
                  <a:gd name="connsiteX46" fmla="*/ 537350 w 1571810"/>
                  <a:gd name="connsiteY46" fmla="*/ 953319 h 2843147"/>
                  <a:gd name="connsiteX47" fmla="*/ 674914 w 1571810"/>
                  <a:gd name="connsiteY47" fmla="*/ 1220356 h 2843147"/>
                  <a:gd name="connsiteX48" fmla="*/ 440245 w 1571810"/>
                  <a:gd name="connsiteY48" fmla="*/ 208851 h 2843147"/>
                  <a:gd name="connsiteX49" fmla="*/ 666822 w 1571810"/>
                  <a:gd name="connsiteY49" fmla="*/ 168391 h 2843147"/>
                  <a:gd name="connsiteX50" fmla="*/ 1006688 w 1571810"/>
                  <a:gd name="connsiteY50" fmla="*/ 1187988 h 2843147"/>
                  <a:gd name="connsiteX51" fmla="*/ 707282 w 1571810"/>
                  <a:gd name="connsiteY51" fmla="*/ 136023 h 2843147"/>
                  <a:gd name="connsiteX52" fmla="*/ 838453 w 1571810"/>
                  <a:gd name="connsiteY52" fmla="*/ 1466 h 2843147"/>
                  <a:gd name="connsiteX53" fmla="*/ 870277 w 1571810"/>
                  <a:gd name="connsiteY53" fmla="*/ 476 h 2843147"/>
                  <a:gd name="connsiteX0" fmla="*/ 532090 w 1571810"/>
                  <a:gd name="connsiteY0" fmla="*/ 1634537 h 2874015"/>
                  <a:gd name="connsiteX1" fmla="*/ 637216 w 1571810"/>
                  <a:gd name="connsiteY1" fmla="*/ 1766214 h 2874015"/>
                  <a:gd name="connsiteX2" fmla="*/ 694461 w 1571810"/>
                  <a:gd name="connsiteY2" fmla="*/ 1651528 h 2874015"/>
                  <a:gd name="connsiteX3" fmla="*/ 532090 w 1571810"/>
                  <a:gd name="connsiteY3" fmla="*/ 1634537 h 2874015"/>
                  <a:gd name="connsiteX4" fmla="*/ 466861 w 1571810"/>
                  <a:gd name="connsiteY4" fmla="*/ 1604214 h 2874015"/>
                  <a:gd name="connsiteX5" fmla="*/ 729025 w 1571810"/>
                  <a:gd name="connsiteY5" fmla="*/ 1652000 h 2874015"/>
                  <a:gd name="connsiteX6" fmla="*/ 466861 w 1571810"/>
                  <a:gd name="connsiteY6" fmla="*/ 1604214 h 2874015"/>
                  <a:gd name="connsiteX7" fmla="*/ 315917 w 1571810"/>
                  <a:gd name="connsiteY7" fmla="*/ 1591240 h 2874015"/>
                  <a:gd name="connsiteX8" fmla="*/ 150872 w 1571810"/>
                  <a:gd name="connsiteY8" fmla="*/ 1638430 h 2874015"/>
                  <a:gd name="connsiteX9" fmla="*/ 277805 w 1571810"/>
                  <a:gd name="connsiteY9" fmla="*/ 1742908 h 2874015"/>
                  <a:gd name="connsiteX10" fmla="*/ 315917 w 1571810"/>
                  <a:gd name="connsiteY10" fmla="*/ 1591240 h 2874015"/>
                  <a:gd name="connsiteX11" fmla="*/ 382983 w 1571810"/>
                  <a:gd name="connsiteY11" fmla="*/ 1588648 h 2874015"/>
                  <a:gd name="connsiteX12" fmla="*/ 104870 w 1571810"/>
                  <a:gd name="connsiteY12" fmla="*/ 1639213 h 2874015"/>
                  <a:gd name="connsiteX13" fmla="*/ 382983 w 1571810"/>
                  <a:gd name="connsiteY13" fmla="*/ 1588648 h 2874015"/>
                  <a:gd name="connsiteX14" fmla="*/ 338788 w 1571810"/>
                  <a:gd name="connsiteY14" fmla="*/ 1322021 h 2874015"/>
                  <a:gd name="connsiteX15" fmla="*/ 476759 w 1571810"/>
                  <a:gd name="connsiteY15" fmla="*/ 1347722 h 2874015"/>
                  <a:gd name="connsiteX16" fmla="*/ 411832 w 1571810"/>
                  <a:gd name="connsiteY16" fmla="*/ 1512747 h 2874015"/>
                  <a:gd name="connsiteX17" fmla="*/ 233280 w 1571810"/>
                  <a:gd name="connsiteY17" fmla="*/ 1336900 h 2874015"/>
                  <a:gd name="connsiteX18" fmla="*/ 338788 w 1571810"/>
                  <a:gd name="connsiteY18" fmla="*/ 1322021 h 2874015"/>
                  <a:gd name="connsiteX19" fmla="*/ 270242 w 1571810"/>
                  <a:gd name="connsiteY19" fmla="*/ 1296857 h 2874015"/>
                  <a:gd name="connsiteX20" fmla="*/ 190092 w 1571810"/>
                  <a:gd name="connsiteY20" fmla="*/ 1335456 h 2874015"/>
                  <a:gd name="connsiteX21" fmla="*/ 423817 w 1571810"/>
                  <a:gd name="connsiteY21" fmla="*/ 1548679 h 2874015"/>
                  <a:gd name="connsiteX22" fmla="*/ 735451 w 1571810"/>
                  <a:gd name="connsiteY22" fmla="*/ 1614286 h 2874015"/>
                  <a:gd name="connsiteX23" fmla="*/ 772355 w 1571810"/>
                  <a:gd name="connsiteY23" fmla="*/ 1569181 h 2874015"/>
                  <a:gd name="connsiteX24" fmla="*/ 743652 w 1571810"/>
                  <a:gd name="connsiteY24" fmla="*/ 1634788 h 2874015"/>
                  <a:gd name="connsiteX25" fmla="*/ 1055286 w 1571810"/>
                  <a:gd name="connsiteY25" fmla="*/ 1848012 h 2874015"/>
                  <a:gd name="connsiteX26" fmla="*/ 807570 w 1571810"/>
                  <a:gd name="connsiteY26" fmla="*/ 1668796 h 2874015"/>
                  <a:gd name="connsiteX27" fmla="*/ 798693 w 1571810"/>
                  <a:gd name="connsiteY27" fmla="*/ 1528979 h 2874015"/>
                  <a:gd name="connsiteX28" fmla="*/ 698595 w 1571810"/>
                  <a:gd name="connsiteY28" fmla="*/ 1588495 h 2874015"/>
                  <a:gd name="connsiteX29" fmla="*/ 460527 w 1571810"/>
                  <a:gd name="connsiteY29" fmla="*/ 1534389 h 2874015"/>
                  <a:gd name="connsiteX30" fmla="*/ 533571 w 1571810"/>
                  <a:gd name="connsiteY30" fmla="*/ 1355838 h 2874015"/>
                  <a:gd name="connsiteX31" fmla="*/ 1096279 w 1571810"/>
                  <a:gd name="connsiteY31" fmla="*/ 1385596 h 2874015"/>
                  <a:gd name="connsiteX32" fmla="*/ 1362820 w 1571810"/>
                  <a:gd name="connsiteY32" fmla="*/ 1683994 h 2874015"/>
                  <a:gd name="connsiteX33" fmla="*/ 1116793 w 1571810"/>
                  <a:gd name="connsiteY33" fmla="*/ 1351858 h 2874015"/>
                  <a:gd name="connsiteX34" fmla="*/ 489424 w 1571810"/>
                  <a:gd name="connsiteY34" fmla="*/ 1314954 h 2874015"/>
                  <a:gd name="connsiteX35" fmla="*/ 270242 w 1571810"/>
                  <a:gd name="connsiteY35" fmla="*/ 1296857 h 2874015"/>
                  <a:gd name="connsiteX36" fmla="*/ 870277 w 1571810"/>
                  <a:gd name="connsiteY36" fmla="*/ 476 h 2874015"/>
                  <a:gd name="connsiteX37" fmla="*/ 941951 w 1571810"/>
                  <a:gd name="connsiteY37" fmla="*/ 47011 h 2874015"/>
                  <a:gd name="connsiteX38" fmla="*/ 1484118 w 1571810"/>
                  <a:gd name="connsiteY38" fmla="*/ 1325552 h 2874015"/>
                  <a:gd name="connsiteX39" fmla="*/ 1484118 w 1571810"/>
                  <a:gd name="connsiteY39" fmla="*/ 2676922 h 2874015"/>
                  <a:gd name="connsiteX40" fmla="*/ 639340 w 1571810"/>
                  <a:gd name="connsiteY40" fmla="*/ 2751905 h 2874015"/>
                  <a:gd name="connsiteX41" fmla="*/ 151030 w 1571810"/>
                  <a:gd name="connsiteY41" fmla="*/ 2044888 h 2874015"/>
                  <a:gd name="connsiteX42" fmla="*/ 1278 w 1571810"/>
                  <a:gd name="connsiteY42" fmla="*/ 1306197 h 2874015"/>
                  <a:gd name="connsiteX43" fmla="*/ 213668 w 1571810"/>
                  <a:gd name="connsiteY43" fmla="*/ 1107067 h 2874015"/>
                  <a:gd name="connsiteX44" fmla="*/ 310773 w 1571810"/>
                  <a:gd name="connsiteY44" fmla="*/ 1268908 h 2874015"/>
                  <a:gd name="connsiteX45" fmla="*/ 262220 w 1571810"/>
                  <a:gd name="connsiteY45" fmla="*/ 1082791 h 2874015"/>
                  <a:gd name="connsiteX46" fmla="*/ 537350 w 1571810"/>
                  <a:gd name="connsiteY46" fmla="*/ 953319 h 2874015"/>
                  <a:gd name="connsiteX47" fmla="*/ 674914 w 1571810"/>
                  <a:gd name="connsiteY47" fmla="*/ 1220356 h 2874015"/>
                  <a:gd name="connsiteX48" fmla="*/ 440245 w 1571810"/>
                  <a:gd name="connsiteY48" fmla="*/ 208851 h 2874015"/>
                  <a:gd name="connsiteX49" fmla="*/ 666822 w 1571810"/>
                  <a:gd name="connsiteY49" fmla="*/ 168391 h 2874015"/>
                  <a:gd name="connsiteX50" fmla="*/ 1006688 w 1571810"/>
                  <a:gd name="connsiteY50" fmla="*/ 1187988 h 2874015"/>
                  <a:gd name="connsiteX51" fmla="*/ 707282 w 1571810"/>
                  <a:gd name="connsiteY51" fmla="*/ 136023 h 2874015"/>
                  <a:gd name="connsiteX52" fmla="*/ 838453 w 1571810"/>
                  <a:gd name="connsiteY52" fmla="*/ 1466 h 2874015"/>
                  <a:gd name="connsiteX53" fmla="*/ 870277 w 1571810"/>
                  <a:gd name="connsiteY53" fmla="*/ 476 h 2874015"/>
                  <a:gd name="connsiteX0" fmla="*/ 535218 w 1574938"/>
                  <a:gd name="connsiteY0" fmla="*/ 1634537 h 2874015"/>
                  <a:gd name="connsiteX1" fmla="*/ 640344 w 1574938"/>
                  <a:gd name="connsiteY1" fmla="*/ 1766214 h 2874015"/>
                  <a:gd name="connsiteX2" fmla="*/ 697589 w 1574938"/>
                  <a:gd name="connsiteY2" fmla="*/ 1651528 h 2874015"/>
                  <a:gd name="connsiteX3" fmla="*/ 535218 w 1574938"/>
                  <a:gd name="connsiteY3" fmla="*/ 1634537 h 2874015"/>
                  <a:gd name="connsiteX4" fmla="*/ 469989 w 1574938"/>
                  <a:gd name="connsiteY4" fmla="*/ 1604214 h 2874015"/>
                  <a:gd name="connsiteX5" fmla="*/ 732153 w 1574938"/>
                  <a:gd name="connsiteY5" fmla="*/ 1652000 h 2874015"/>
                  <a:gd name="connsiteX6" fmla="*/ 469989 w 1574938"/>
                  <a:gd name="connsiteY6" fmla="*/ 1604214 h 2874015"/>
                  <a:gd name="connsiteX7" fmla="*/ 319045 w 1574938"/>
                  <a:gd name="connsiteY7" fmla="*/ 1591240 h 2874015"/>
                  <a:gd name="connsiteX8" fmla="*/ 154000 w 1574938"/>
                  <a:gd name="connsiteY8" fmla="*/ 1638430 h 2874015"/>
                  <a:gd name="connsiteX9" fmla="*/ 280933 w 1574938"/>
                  <a:gd name="connsiteY9" fmla="*/ 1742908 h 2874015"/>
                  <a:gd name="connsiteX10" fmla="*/ 319045 w 1574938"/>
                  <a:gd name="connsiteY10" fmla="*/ 1591240 h 2874015"/>
                  <a:gd name="connsiteX11" fmla="*/ 386111 w 1574938"/>
                  <a:gd name="connsiteY11" fmla="*/ 1588648 h 2874015"/>
                  <a:gd name="connsiteX12" fmla="*/ 107998 w 1574938"/>
                  <a:gd name="connsiteY12" fmla="*/ 1639213 h 2874015"/>
                  <a:gd name="connsiteX13" fmla="*/ 386111 w 1574938"/>
                  <a:gd name="connsiteY13" fmla="*/ 1588648 h 2874015"/>
                  <a:gd name="connsiteX14" fmla="*/ 341916 w 1574938"/>
                  <a:gd name="connsiteY14" fmla="*/ 1322021 h 2874015"/>
                  <a:gd name="connsiteX15" fmla="*/ 479887 w 1574938"/>
                  <a:gd name="connsiteY15" fmla="*/ 1347722 h 2874015"/>
                  <a:gd name="connsiteX16" fmla="*/ 414960 w 1574938"/>
                  <a:gd name="connsiteY16" fmla="*/ 1512747 h 2874015"/>
                  <a:gd name="connsiteX17" fmla="*/ 236408 w 1574938"/>
                  <a:gd name="connsiteY17" fmla="*/ 1336900 h 2874015"/>
                  <a:gd name="connsiteX18" fmla="*/ 341916 w 1574938"/>
                  <a:gd name="connsiteY18" fmla="*/ 1322021 h 2874015"/>
                  <a:gd name="connsiteX19" fmla="*/ 273370 w 1574938"/>
                  <a:gd name="connsiteY19" fmla="*/ 1296857 h 2874015"/>
                  <a:gd name="connsiteX20" fmla="*/ 193220 w 1574938"/>
                  <a:gd name="connsiteY20" fmla="*/ 1335456 h 2874015"/>
                  <a:gd name="connsiteX21" fmla="*/ 426945 w 1574938"/>
                  <a:gd name="connsiteY21" fmla="*/ 1548679 h 2874015"/>
                  <a:gd name="connsiteX22" fmla="*/ 738579 w 1574938"/>
                  <a:gd name="connsiteY22" fmla="*/ 1614286 h 2874015"/>
                  <a:gd name="connsiteX23" fmla="*/ 775483 w 1574938"/>
                  <a:gd name="connsiteY23" fmla="*/ 1569181 h 2874015"/>
                  <a:gd name="connsiteX24" fmla="*/ 746780 w 1574938"/>
                  <a:gd name="connsiteY24" fmla="*/ 1634788 h 2874015"/>
                  <a:gd name="connsiteX25" fmla="*/ 1058414 w 1574938"/>
                  <a:gd name="connsiteY25" fmla="*/ 1848012 h 2874015"/>
                  <a:gd name="connsiteX26" fmla="*/ 810698 w 1574938"/>
                  <a:gd name="connsiteY26" fmla="*/ 1668796 h 2874015"/>
                  <a:gd name="connsiteX27" fmla="*/ 801821 w 1574938"/>
                  <a:gd name="connsiteY27" fmla="*/ 1528979 h 2874015"/>
                  <a:gd name="connsiteX28" fmla="*/ 701723 w 1574938"/>
                  <a:gd name="connsiteY28" fmla="*/ 1588495 h 2874015"/>
                  <a:gd name="connsiteX29" fmla="*/ 463655 w 1574938"/>
                  <a:gd name="connsiteY29" fmla="*/ 1534389 h 2874015"/>
                  <a:gd name="connsiteX30" fmla="*/ 536699 w 1574938"/>
                  <a:gd name="connsiteY30" fmla="*/ 1355838 h 2874015"/>
                  <a:gd name="connsiteX31" fmla="*/ 1099407 w 1574938"/>
                  <a:gd name="connsiteY31" fmla="*/ 1385596 h 2874015"/>
                  <a:gd name="connsiteX32" fmla="*/ 1365948 w 1574938"/>
                  <a:gd name="connsiteY32" fmla="*/ 1683994 h 2874015"/>
                  <a:gd name="connsiteX33" fmla="*/ 1119921 w 1574938"/>
                  <a:gd name="connsiteY33" fmla="*/ 1351858 h 2874015"/>
                  <a:gd name="connsiteX34" fmla="*/ 492552 w 1574938"/>
                  <a:gd name="connsiteY34" fmla="*/ 1314954 h 2874015"/>
                  <a:gd name="connsiteX35" fmla="*/ 273370 w 1574938"/>
                  <a:gd name="connsiteY35" fmla="*/ 1296857 h 2874015"/>
                  <a:gd name="connsiteX36" fmla="*/ 873405 w 1574938"/>
                  <a:gd name="connsiteY36" fmla="*/ 476 h 2874015"/>
                  <a:gd name="connsiteX37" fmla="*/ 945079 w 1574938"/>
                  <a:gd name="connsiteY37" fmla="*/ 47011 h 2874015"/>
                  <a:gd name="connsiteX38" fmla="*/ 1487246 w 1574938"/>
                  <a:gd name="connsiteY38" fmla="*/ 1325552 h 2874015"/>
                  <a:gd name="connsiteX39" fmla="*/ 1487246 w 1574938"/>
                  <a:gd name="connsiteY39" fmla="*/ 2676922 h 2874015"/>
                  <a:gd name="connsiteX40" fmla="*/ 642468 w 1574938"/>
                  <a:gd name="connsiteY40" fmla="*/ 2751905 h 2874015"/>
                  <a:gd name="connsiteX41" fmla="*/ 154158 w 1574938"/>
                  <a:gd name="connsiteY41" fmla="*/ 2044888 h 2874015"/>
                  <a:gd name="connsiteX42" fmla="*/ 4406 w 1574938"/>
                  <a:gd name="connsiteY42" fmla="*/ 1306197 h 2874015"/>
                  <a:gd name="connsiteX43" fmla="*/ 216796 w 1574938"/>
                  <a:gd name="connsiteY43" fmla="*/ 1107067 h 2874015"/>
                  <a:gd name="connsiteX44" fmla="*/ 313901 w 1574938"/>
                  <a:gd name="connsiteY44" fmla="*/ 1268908 h 2874015"/>
                  <a:gd name="connsiteX45" fmla="*/ 265348 w 1574938"/>
                  <a:gd name="connsiteY45" fmla="*/ 1082791 h 2874015"/>
                  <a:gd name="connsiteX46" fmla="*/ 540478 w 1574938"/>
                  <a:gd name="connsiteY46" fmla="*/ 953319 h 2874015"/>
                  <a:gd name="connsiteX47" fmla="*/ 678042 w 1574938"/>
                  <a:gd name="connsiteY47" fmla="*/ 1220356 h 2874015"/>
                  <a:gd name="connsiteX48" fmla="*/ 443373 w 1574938"/>
                  <a:gd name="connsiteY48" fmla="*/ 208851 h 2874015"/>
                  <a:gd name="connsiteX49" fmla="*/ 669950 w 1574938"/>
                  <a:gd name="connsiteY49" fmla="*/ 168391 h 2874015"/>
                  <a:gd name="connsiteX50" fmla="*/ 1009816 w 1574938"/>
                  <a:gd name="connsiteY50" fmla="*/ 1187988 h 2874015"/>
                  <a:gd name="connsiteX51" fmla="*/ 710410 w 1574938"/>
                  <a:gd name="connsiteY51" fmla="*/ 136023 h 2874015"/>
                  <a:gd name="connsiteX52" fmla="*/ 841581 w 1574938"/>
                  <a:gd name="connsiteY52" fmla="*/ 1466 h 2874015"/>
                  <a:gd name="connsiteX53" fmla="*/ 873405 w 1574938"/>
                  <a:gd name="connsiteY53" fmla="*/ 476 h 2874015"/>
                  <a:gd name="connsiteX0" fmla="*/ 535218 w 1574938"/>
                  <a:gd name="connsiteY0" fmla="*/ 1634537 h 2874015"/>
                  <a:gd name="connsiteX1" fmla="*/ 640344 w 1574938"/>
                  <a:gd name="connsiteY1" fmla="*/ 1766214 h 2874015"/>
                  <a:gd name="connsiteX2" fmla="*/ 697589 w 1574938"/>
                  <a:gd name="connsiteY2" fmla="*/ 1651528 h 2874015"/>
                  <a:gd name="connsiteX3" fmla="*/ 535218 w 1574938"/>
                  <a:gd name="connsiteY3" fmla="*/ 1634537 h 2874015"/>
                  <a:gd name="connsiteX4" fmla="*/ 469989 w 1574938"/>
                  <a:gd name="connsiteY4" fmla="*/ 1604214 h 2874015"/>
                  <a:gd name="connsiteX5" fmla="*/ 732153 w 1574938"/>
                  <a:gd name="connsiteY5" fmla="*/ 1652000 h 2874015"/>
                  <a:gd name="connsiteX6" fmla="*/ 469989 w 1574938"/>
                  <a:gd name="connsiteY6" fmla="*/ 1604214 h 2874015"/>
                  <a:gd name="connsiteX7" fmla="*/ 319045 w 1574938"/>
                  <a:gd name="connsiteY7" fmla="*/ 1591240 h 2874015"/>
                  <a:gd name="connsiteX8" fmla="*/ 154000 w 1574938"/>
                  <a:gd name="connsiteY8" fmla="*/ 1638430 h 2874015"/>
                  <a:gd name="connsiteX9" fmla="*/ 280933 w 1574938"/>
                  <a:gd name="connsiteY9" fmla="*/ 1742908 h 2874015"/>
                  <a:gd name="connsiteX10" fmla="*/ 319045 w 1574938"/>
                  <a:gd name="connsiteY10" fmla="*/ 1591240 h 2874015"/>
                  <a:gd name="connsiteX11" fmla="*/ 386111 w 1574938"/>
                  <a:gd name="connsiteY11" fmla="*/ 1588648 h 2874015"/>
                  <a:gd name="connsiteX12" fmla="*/ 107998 w 1574938"/>
                  <a:gd name="connsiteY12" fmla="*/ 1639213 h 2874015"/>
                  <a:gd name="connsiteX13" fmla="*/ 386111 w 1574938"/>
                  <a:gd name="connsiteY13" fmla="*/ 1588648 h 2874015"/>
                  <a:gd name="connsiteX14" fmla="*/ 341916 w 1574938"/>
                  <a:gd name="connsiteY14" fmla="*/ 1322021 h 2874015"/>
                  <a:gd name="connsiteX15" fmla="*/ 479887 w 1574938"/>
                  <a:gd name="connsiteY15" fmla="*/ 1347722 h 2874015"/>
                  <a:gd name="connsiteX16" fmla="*/ 414960 w 1574938"/>
                  <a:gd name="connsiteY16" fmla="*/ 1512747 h 2874015"/>
                  <a:gd name="connsiteX17" fmla="*/ 236408 w 1574938"/>
                  <a:gd name="connsiteY17" fmla="*/ 1336900 h 2874015"/>
                  <a:gd name="connsiteX18" fmla="*/ 341916 w 1574938"/>
                  <a:gd name="connsiteY18" fmla="*/ 1322021 h 2874015"/>
                  <a:gd name="connsiteX19" fmla="*/ 273370 w 1574938"/>
                  <a:gd name="connsiteY19" fmla="*/ 1296857 h 2874015"/>
                  <a:gd name="connsiteX20" fmla="*/ 193220 w 1574938"/>
                  <a:gd name="connsiteY20" fmla="*/ 1335456 h 2874015"/>
                  <a:gd name="connsiteX21" fmla="*/ 426945 w 1574938"/>
                  <a:gd name="connsiteY21" fmla="*/ 1548679 h 2874015"/>
                  <a:gd name="connsiteX22" fmla="*/ 738579 w 1574938"/>
                  <a:gd name="connsiteY22" fmla="*/ 1614286 h 2874015"/>
                  <a:gd name="connsiteX23" fmla="*/ 775483 w 1574938"/>
                  <a:gd name="connsiteY23" fmla="*/ 1569181 h 2874015"/>
                  <a:gd name="connsiteX24" fmla="*/ 746780 w 1574938"/>
                  <a:gd name="connsiteY24" fmla="*/ 1634788 h 2874015"/>
                  <a:gd name="connsiteX25" fmla="*/ 1058414 w 1574938"/>
                  <a:gd name="connsiteY25" fmla="*/ 1848012 h 2874015"/>
                  <a:gd name="connsiteX26" fmla="*/ 810698 w 1574938"/>
                  <a:gd name="connsiteY26" fmla="*/ 1668796 h 2874015"/>
                  <a:gd name="connsiteX27" fmla="*/ 801821 w 1574938"/>
                  <a:gd name="connsiteY27" fmla="*/ 1528979 h 2874015"/>
                  <a:gd name="connsiteX28" fmla="*/ 701723 w 1574938"/>
                  <a:gd name="connsiteY28" fmla="*/ 1588495 h 2874015"/>
                  <a:gd name="connsiteX29" fmla="*/ 463655 w 1574938"/>
                  <a:gd name="connsiteY29" fmla="*/ 1534389 h 2874015"/>
                  <a:gd name="connsiteX30" fmla="*/ 536699 w 1574938"/>
                  <a:gd name="connsiteY30" fmla="*/ 1355838 h 2874015"/>
                  <a:gd name="connsiteX31" fmla="*/ 1099407 w 1574938"/>
                  <a:gd name="connsiteY31" fmla="*/ 1385596 h 2874015"/>
                  <a:gd name="connsiteX32" fmla="*/ 1365948 w 1574938"/>
                  <a:gd name="connsiteY32" fmla="*/ 1683994 h 2874015"/>
                  <a:gd name="connsiteX33" fmla="*/ 1119921 w 1574938"/>
                  <a:gd name="connsiteY33" fmla="*/ 1351858 h 2874015"/>
                  <a:gd name="connsiteX34" fmla="*/ 492552 w 1574938"/>
                  <a:gd name="connsiteY34" fmla="*/ 1314954 h 2874015"/>
                  <a:gd name="connsiteX35" fmla="*/ 273370 w 1574938"/>
                  <a:gd name="connsiteY35" fmla="*/ 1296857 h 2874015"/>
                  <a:gd name="connsiteX36" fmla="*/ 873405 w 1574938"/>
                  <a:gd name="connsiteY36" fmla="*/ 476 h 2874015"/>
                  <a:gd name="connsiteX37" fmla="*/ 945079 w 1574938"/>
                  <a:gd name="connsiteY37" fmla="*/ 47011 h 2874015"/>
                  <a:gd name="connsiteX38" fmla="*/ 1487246 w 1574938"/>
                  <a:gd name="connsiteY38" fmla="*/ 1325552 h 2874015"/>
                  <a:gd name="connsiteX39" fmla="*/ 1487246 w 1574938"/>
                  <a:gd name="connsiteY39" fmla="*/ 2676922 h 2874015"/>
                  <a:gd name="connsiteX40" fmla="*/ 642468 w 1574938"/>
                  <a:gd name="connsiteY40" fmla="*/ 2751905 h 2874015"/>
                  <a:gd name="connsiteX41" fmla="*/ 154158 w 1574938"/>
                  <a:gd name="connsiteY41" fmla="*/ 2044888 h 2874015"/>
                  <a:gd name="connsiteX42" fmla="*/ 4406 w 1574938"/>
                  <a:gd name="connsiteY42" fmla="*/ 1306197 h 2874015"/>
                  <a:gd name="connsiteX43" fmla="*/ 216796 w 1574938"/>
                  <a:gd name="connsiteY43" fmla="*/ 1107067 h 2874015"/>
                  <a:gd name="connsiteX44" fmla="*/ 313901 w 1574938"/>
                  <a:gd name="connsiteY44" fmla="*/ 1268908 h 2874015"/>
                  <a:gd name="connsiteX45" fmla="*/ 265348 w 1574938"/>
                  <a:gd name="connsiteY45" fmla="*/ 1082791 h 2874015"/>
                  <a:gd name="connsiteX46" fmla="*/ 540478 w 1574938"/>
                  <a:gd name="connsiteY46" fmla="*/ 953319 h 2874015"/>
                  <a:gd name="connsiteX47" fmla="*/ 678042 w 1574938"/>
                  <a:gd name="connsiteY47" fmla="*/ 1220356 h 2874015"/>
                  <a:gd name="connsiteX48" fmla="*/ 443373 w 1574938"/>
                  <a:gd name="connsiteY48" fmla="*/ 208851 h 2874015"/>
                  <a:gd name="connsiteX49" fmla="*/ 669950 w 1574938"/>
                  <a:gd name="connsiteY49" fmla="*/ 168391 h 2874015"/>
                  <a:gd name="connsiteX50" fmla="*/ 1009816 w 1574938"/>
                  <a:gd name="connsiteY50" fmla="*/ 1187988 h 2874015"/>
                  <a:gd name="connsiteX51" fmla="*/ 710410 w 1574938"/>
                  <a:gd name="connsiteY51" fmla="*/ 136023 h 2874015"/>
                  <a:gd name="connsiteX52" fmla="*/ 841581 w 1574938"/>
                  <a:gd name="connsiteY52" fmla="*/ 1466 h 2874015"/>
                  <a:gd name="connsiteX53" fmla="*/ 873405 w 1574938"/>
                  <a:gd name="connsiteY53" fmla="*/ 476 h 2874015"/>
                  <a:gd name="connsiteX0" fmla="*/ 535218 w 1574938"/>
                  <a:gd name="connsiteY0" fmla="*/ 1634537 h 2874015"/>
                  <a:gd name="connsiteX1" fmla="*/ 640344 w 1574938"/>
                  <a:gd name="connsiteY1" fmla="*/ 1766214 h 2874015"/>
                  <a:gd name="connsiteX2" fmla="*/ 697589 w 1574938"/>
                  <a:gd name="connsiteY2" fmla="*/ 1651528 h 2874015"/>
                  <a:gd name="connsiteX3" fmla="*/ 535218 w 1574938"/>
                  <a:gd name="connsiteY3" fmla="*/ 1634537 h 2874015"/>
                  <a:gd name="connsiteX4" fmla="*/ 469989 w 1574938"/>
                  <a:gd name="connsiteY4" fmla="*/ 1604214 h 2874015"/>
                  <a:gd name="connsiteX5" fmla="*/ 732153 w 1574938"/>
                  <a:gd name="connsiteY5" fmla="*/ 1652000 h 2874015"/>
                  <a:gd name="connsiteX6" fmla="*/ 469989 w 1574938"/>
                  <a:gd name="connsiteY6" fmla="*/ 1604214 h 2874015"/>
                  <a:gd name="connsiteX7" fmla="*/ 319045 w 1574938"/>
                  <a:gd name="connsiteY7" fmla="*/ 1591240 h 2874015"/>
                  <a:gd name="connsiteX8" fmla="*/ 154000 w 1574938"/>
                  <a:gd name="connsiteY8" fmla="*/ 1638430 h 2874015"/>
                  <a:gd name="connsiteX9" fmla="*/ 280933 w 1574938"/>
                  <a:gd name="connsiteY9" fmla="*/ 1742908 h 2874015"/>
                  <a:gd name="connsiteX10" fmla="*/ 319045 w 1574938"/>
                  <a:gd name="connsiteY10" fmla="*/ 1591240 h 2874015"/>
                  <a:gd name="connsiteX11" fmla="*/ 386111 w 1574938"/>
                  <a:gd name="connsiteY11" fmla="*/ 1588648 h 2874015"/>
                  <a:gd name="connsiteX12" fmla="*/ 107998 w 1574938"/>
                  <a:gd name="connsiteY12" fmla="*/ 1639213 h 2874015"/>
                  <a:gd name="connsiteX13" fmla="*/ 386111 w 1574938"/>
                  <a:gd name="connsiteY13" fmla="*/ 1588648 h 2874015"/>
                  <a:gd name="connsiteX14" fmla="*/ 341916 w 1574938"/>
                  <a:gd name="connsiteY14" fmla="*/ 1322021 h 2874015"/>
                  <a:gd name="connsiteX15" fmla="*/ 479887 w 1574938"/>
                  <a:gd name="connsiteY15" fmla="*/ 1347722 h 2874015"/>
                  <a:gd name="connsiteX16" fmla="*/ 414960 w 1574938"/>
                  <a:gd name="connsiteY16" fmla="*/ 1512747 h 2874015"/>
                  <a:gd name="connsiteX17" fmla="*/ 236408 w 1574938"/>
                  <a:gd name="connsiteY17" fmla="*/ 1336900 h 2874015"/>
                  <a:gd name="connsiteX18" fmla="*/ 341916 w 1574938"/>
                  <a:gd name="connsiteY18" fmla="*/ 1322021 h 2874015"/>
                  <a:gd name="connsiteX19" fmla="*/ 273370 w 1574938"/>
                  <a:gd name="connsiteY19" fmla="*/ 1296857 h 2874015"/>
                  <a:gd name="connsiteX20" fmla="*/ 193220 w 1574938"/>
                  <a:gd name="connsiteY20" fmla="*/ 1335456 h 2874015"/>
                  <a:gd name="connsiteX21" fmla="*/ 426945 w 1574938"/>
                  <a:gd name="connsiteY21" fmla="*/ 1548679 h 2874015"/>
                  <a:gd name="connsiteX22" fmla="*/ 738579 w 1574938"/>
                  <a:gd name="connsiteY22" fmla="*/ 1614286 h 2874015"/>
                  <a:gd name="connsiteX23" fmla="*/ 775483 w 1574938"/>
                  <a:gd name="connsiteY23" fmla="*/ 1569181 h 2874015"/>
                  <a:gd name="connsiteX24" fmla="*/ 746780 w 1574938"/>
                  <a:gd name="connsiteY24" fmla="*/ 1634788 h 2874015"/>
                  <a:gd name="connsiteX25" fmla="*/ 1058414 w 1574938"/>
                  <a:gd name="connsiteY25" fmla="*/ 1848012 h 2874015"/>
                  <a:gd name="connsiteX26" fmla="*/ 810698 w 1574938"/>
                  <a:gd name="connsiteY26" fmla="*/ 1668796 h 2874015"/>
                  <a:gd name="connsiteX27" fmla="*/ 801821 w 1574938"/>
                  <a:gd name="connsiteY27" fmla="*/ 1528979 h 2874015"/>
                  <a:gd name="connsiteX28" fmla="*/ 701723 w 1574938"/>
                  <a:gd name="connsiteY28" fmla="*/ 1588495 h 2874015"/>
                  <a:gd name="connsiteX29" fmla="*/ 463655 w 1574938"/>
                  <a:gd name="connsiteY29" fmla="*/ 1534389 h 2874015"/>
                  <a:gd name="connsiteX30" fmla="*/ 536699 w 1574938"/>
                  <a:gd name="connsiteY30" fmla="*/ 1355838 h 2874015"/>
                  <a:gd name="connsiteX31" fmla="*/ 1099407 w 1574938"/>
                  <a:gd name="connsiteY31" fmla="*/ 1385596 h 2874015"/>
                  <a:gd name="connsiteX32" fmla="*/ 1365948 w 1574938"/>
                  <a:gd name="connsiteY32" fmla="*/ 1683994 h 2874015"/>
                  <a:gd name="connsiteX33" fmla="*/ 1119921 w 1574938"/>
                  <a:gd name="connsiteY33" fmla="*/ 1351858 h 2874015"/>
                  <a:gd name="connsiteX34" fmla="*/ 492552 w 1574938"/>
                  <a:gd name="connsiteY34" fmla="*/ 1314954 h 2874015"/>
                  <a:gd name="connsiteX35" fmla="*/ 273370 w 1574938"/>
                  <a:gd name="connsiteY35" fmla="*/ 1296857 h 2874015"/>
                  <a:gd name="connsiteX36" fmla="*/ 873405 w 1574938"/>
                  <a:gd name="connsiteY36" fmla="*/ 476 h 2874015"/>
                  <a:gd name="connsiteX37" fmla="*/ 945079 w 1574938"/>
                  <a:gd name="connsiteY37" fmla="*/ 47011 h 2874015"/>
                  <a:gd name="connsiteX38" fmla="*/ 1487246 w 1574938"/>
                  <a:gd name="connsiteY38" fmla="*/ 1325552 h 2874015"/>
                  <a:gd name="connsiteX39" fmla="*/ 1487246 w 1574938"/>
                  <a:gd name="connsiteY39" fmla="*/ 2676922 h 2874015"/>
                  <a:gd name="connsiteX40" fmla="*/ 642468 w 1574938"/>
                  <a:gd name="connsiteY40" fmla="*/ 2751905 h 2874015"/>
                  <a:gd name="connsiteX41" fmla="*/ 154158 w 1574938"/>
                  <a:gd name="connsiteY41" fmla="*/ 2044888 h 2874015"/>
                  <a:gd name="connsiteX42" fmla="*/ 4406 w 1574938"/>
                  <a:gd name="connsiteY42" fmla="*/ 1306197 h 2874015"/>
                  <a:gd name="connsiteX43" fmla="*/ 216796 w 1574938"/>
                  <a:gd name="connsiteY43" fmla="*/ 1107067 h 2874015"/>
                  <a:gd name="connsiteX44" fmla="*/ 313901 w 1574938"/>
                  <a:gd name="connsiteY44" fmla="*/ 1268908 h 2874015"/>
                  <a:gd name="connsiteX45" fmla="*/ 265348 w 1574938"/>
                  <a:gd name="connsiteY45" fmla="*/ 1082791 h 2874015"/>
                  <a:gd name="connsiteX46" fmla="*/ 540478 w 1574938"/>
                  <a:gd name="connsiteY46" fmla="*/ 953319 h 2874015"/>
                  <a:gd name="connsiteX47" fmla="*/ 678042 w 1574938"/>
                  <a:gd name="connsiteY47" fmla="*/ 1220356 h 2874015"/>
                  <a:gd name="connsiteX48" fmla="*/ 443373 w 1574938"/>
                  <a:gd name="connsiteY48" fmla="*/ 208851 h 2874015"/>
                  <a:gd name="connsiteX49" fmla="*/ 669950 w 1574938"/>
                  <a:gd name="connsiteY49" fmla="*/ 168391 h 2874015"/>
                  <a:gd name="connsiteX50" fmla="*/ 1009816 w 1574938"/>
                  <a:gd name="connsiteY50" fmla="*/ 1187988 h 2874015"/>
                  <a:gd name="connsiteX51" fmla="*/ 710410 w 1574938"/>
                  <a:gd name="connsiteY51" fmla="*/ 136023 h 2874015"/>
                  <a:gd name="connsiteX52" fmla="*/ 841581 w 1574938"/>
                  <a:gd name="connsiteY52" fmla="*/ 1466 h 2874015"/>
                  <a:gd name="connsiteX53" fmla="*/ 873405 w 1574938"/>
                  <a:gd name="connsiteY53" fmla="*/ 476 h 2874015"/>
                  <a:gd name="connsiteX0" fmla="*/ 535218 w 1574938"/>
                  <a:gd name="connsiteY0" fmla="*/ 1634537 h 2941529"/>
                  <a:gd name="connsiteX1" fmla="*/ 640344 w 1574938"/>
                  <a:gd name="connsiteY1" fmla="*/ 1766214 h 2941529"/>
                  <a:gd name="connsiteX2" fmla="*/ 697589 w 1574938"/>
                  <a:gd name="connsiteY2" fmla="*/ 1651528 h 2941529"/>
                  <a:gd name="connsiteX3" fmla="*/ 535218 w 1574938"/>
                  <a:gd name="connsiteY3" fmla="*/ 1634537 h 2941529"/>
                  <a:gd name="connsiteX4" fmla="*/ 469989 w 1574938"/>
                  <a:gd name="connsiteY4" fmla="*/ 1604214 h 2941529"/>
                  <a:gd name="connsiteX5" fmla="*/ 732153 w 1574938"/>
                  <a:gd name="connsiteY5" fmla="*/ 1652000 h 2941529"/>
                  <a:gd name="connsiteX6" fmla="*/ 469989 w 1574938"/>
                  <a:gd name="connsiteY6" fmla="*/ 1604214 h 2941529"/>
                  <a:gd name="connsiteX7" fmla="*/ 319045 w 1574938"/>
                  <a:gd name="connsiteY7" fmla="*/ 1591240 h 2941529"/>
                  <a:gd name="connsiteX8" fmla="*/ 154000 w 1574938"/>
                  <a:gd name="connsiteY8" fmla="*/ 1638430 h 2941529"/>
                  <a:gd name="connsiteX9" fmla="*/ 280933 w 1574938"/>
                  <a:gd name="connsiteY9" fmla="*/ 1742908 h 2941529"/>
                  <a:gd name="connsiteX10" fmla="*/ 319045 w 1574938"/>
                  <a:gd name="connsiteY10" fmla="*/ 1591240 h 2941529"/>
                  <a:gd name="connsiteX11" fmla="*/ 386111 w 1574938"/>
                  <a:gd name="connsiteY11" fmla="*/ 1588648 h 2941529"/>
                  <a:gd name="connsiteX12" fmla="*/ 107998 w 1574938"/>
                  <a:gd name="connsiteY12" fmla="*/ 1639213 h 2941529"/>
                  <a:gd name="connsiteX13" fmla="*/ 386111 w 1574938"/>
                  <a:gd name="connsiteY13" fmla="*/ 1588648 h 2941529"/>
                  <a:gd name="connsiteX14" fmla="*/ 341916 w 1574938"/>
                  <a:gd name="connsiteY14" fmla="*/ 1322021 h 2941529"/>
                  <a:gd name="connsiteX15" fmla="*/ 479887 w 1574938"/>
                  <a:gd name="connsiteY15" fmla="*/ 1347722 h 2941529"/>
                  <a:gd name="connsiteX16" fmla="*/ 414960 w 1574938"/>
                  <a:gd name="connsiteY16" fmla="*/ 1512747 h 2941529"/>
                  <a:gd name="connsiteX17" fmla="*/ 236408 w 1574938"/>
                  <a:gd name="connsiteY17" fmla="*/ 1336900 h 2941529"/>
                  <a:gd name="connsiteX18" fmla="*/ 341916 w 1574938"/>
                  <a:gd name="connsiteY18" fmla="*/ 1322021 h 2941529"/>
                  <a:gd name="connsiteX19" fmla="*/ 273370 w 1574938"/>
                  <a:gd name="connsiteY19" fmla="*/ 1296857 h 2941529"/>
                  <a:gd name="connsiteX20" fmla="*/ 193220 w 1574938"/>
                  <a:gd name="connsiteY20" fmla="*/ 1335456 h 2941529"/>
                  <a:gd name="connsiteX21" fmla="*/ 426945 w 1574938"/>
                  <a:gd name="connsiteY21" fmla="*/ 1548679 h 2941529"/>
                  <a:gd name="connsiteX22" fmla="*/ 738579 w 1574938"/>
                  <a:gd name="connsiteY22" fmla="*/ 1614286 h 2941529"/>
                  <a:gd name="connsiteX23" fmla="*/ 775483 w 1574938"/>
                  <a:gd name="connsiteY23" fmla="*/ 1569181 h 2941529"/>
                  <a:gd name="connsiteX24" fmla="*/ 746780 w 1574938"/>
                  <a:gd name="connsiteY24" fmla="*/ 1634788 h 2941529"/>
                  <a:gd name="connsiteX25" fmla="*/ 1058414 w 1574938"/>
                  <a:gd name="connsiteY25" fmla="*/ 1848012 h 2941529"/>
                  <a:gd name="connsiteX26" fmla="*/ 810698 w 1574938"/>
                  <a:gd name="connsiteY26" fmla="*/ 1668796 h 2941529"/>
                  <a:gd name="connsiteX27" fmla="*/ 801821 w 1574938"/>
                  <a:gd name="connsiteY27" fmla="*/ 1528979 h 2941529"/>
                  <a:gd name="connsiteX28" fmla="*/ 701723 w 1574938"/>
                  <a:gd name="connsiteY28" fmla="*/ 1588495 h 2941529"/>
                  <a:gd name="connsiteX29" fmla="*/ 463655 w 1574938"/>
                  <a:gd name="connsiteY29" fmla="*/ 1534389 h 2941529"/>
                  <a:gd name="connsiteX30" fmla="*/ 536699 w 1574938"/>
                  <a:gd name="connsiteY30" fmla="*/ 1355838 h 2941529"/>
                  <a:gd name="connsiteX31" fmla="*/ 1099407 w 1574938"/>
                  <a:gd name="connsiteY31" fmla="*/ 1385596 h 2941529"/>
                  <a:gd name="connsiteX32" fmla="*/ 1365948 w 1574938"/>
                  <a:gd name="connsiteY32" fmla="*/ 1683994 h 2941529"/>
                  <a:gd name="connsiteX33" fmla="*/ 1119921 w 1574938"/>
                  <a:gd name="connsiteY33" fmla="*/ 1351858 h 2941529"/>
                  <a:gd name="connsiteX34" fmla="*/ 492552 w 1574938"/>
                  <a:gd name="connsiteY34" fmla="*/ 1314954 h 2941529"/>
                  <a:gd name="connsiteX35" fmla="*/ 273370 w 1574938"/>
                  <a:gd name="connsiteY35" fmla="*/ 1296857 h 2941529"/>
                  <a:gd name="connsiteX36" fmla="*/ 873405 w 1574938"/>
                  <a:gd name="connsiteY36" fmla="*/ 476 h 2941529"/>
                  <a:gd name="connsiteX37" fmla="*/ 945079 w 1574938"/>
                  <a:gd name="connsiteY37" fmla="*/ 47011 h 2941529"/>
                  <a:gd name="connsiteX38" fmla="*/ 1487246 w 1574938"/>
                  <a:gd name="connsiteY38" fmla="*/ 1325552 h 2941529"/>
                  <a:gd name="connsiteX39" fmla="*/ 1487246 w 1574938"/>
                  <a:gd name="connsiteY39" fmla="*/ 2676922 h 2941529"/>
                  <a:gd name="connsiteX40" fmla="*/ 642468 w 1574938"/>
                  <a:gd name="connsiteY40" fmla="*/ 2751905 h 2941529"/>
                  <a:gd name="connsiteX41" fmla="*/ 154158 w 1574938"/>
                  <a:gd name="connsiteY41" fmla="*/ 2044888 h 2941529"/>
                  <a:gd name="connsiteX42" fmla="*/ 4406 w 1574938"/>
                  <a:gd name="connsiteY42" fmla="*/ 1306197 h 2941529"/>
                  <a:gd name="connsiteX43" fmla="*/ 216796 w 1574938"/>
                  <a:gd name="connsiteY43" fmla="*/ 1107067 h 2941529"/>
                  <a:gd name="connsiteX44" fmla="*/ 313901 w 1574938"/>
                  <a:gd name="connsiteY44" fmla="*/ 1268908 h 2941529"/>
                  <a:gd name="connsiteX45" fmla="*/ 265348 w 1574938"/>
                  <a:gd name="connsiteY45" fmla="*/ 1082791 h 2941529"/>
                  <a:gd name="connsiteX46" fmla="*/ 540478 w 1574938"/>
                  <a:gd name="connsiteY46" fmla="*/ 953319 h 2941529"/>
                  <a:gd name="connsiteX47" fmla="*/ 678042 w 1574938"/>
                  <a:gd name="connsiteY47" fmla="*/ 1220356 h 2941529"/>
                  <a:gd name="connsiteX48" fmla="*/ 443373 w 1574938"/>
                  <a:gd name="connsiteY48" fmla="*/ 208851 h 2941529"/>
                  <a:gd name="connsiteX49" fmla="*/ 669950 w 1574938"/>
                  <a:gd name="connsiteY49" fmla="*/ 168391 h 2941529"/>
                  <a:gd name="connsiteX50" fmla="*/ 1009816 w 1574938"/>
                  <a:gd name="connsiteY50" fmla="*/ 1187988 h 2941529"/>
                  <a:gd name="connsiteX51" fmla="*/ 710410 w 1574938"/>
                  <a:gd name="connsiteY51" fmla="*/ 136023 h 2941529"/>
                  <a:gd name="connsiteX52" fmla="*/ 841581 w 1574938"/>
                  <a:gd name="connsiteY52" fmla="*/ 1466 h 2941529"/>
                  <a:gd name="connsiteX53" fmla="*/ 873405 w 1574938"/>
                  <a:gd name="connsiteY53" fmla="*/ 476 h 2941529"/>
                  <a:gd name="connsiteX0" fmla="*/ 535218 w 1544625"/>
                  <a:gd name="connsiteY0" fmla="*/ 1634537 h 2972179"/>
                  <a:gd name="connsiteX1" fmla="*/ 640344 w 1544625"/>
                  <a:gd name="connsiteY1" fmla="*/ 1766214 h 2972179"/>
                  <a:gd name="connsiteX2" fmla="*/ 697589 w 1544625"/>
                  <a:gd name="connsiteY2" fmla="*/ 1651528 h 2972179"/>
                  <a:gd name="connsiteX3" fmla="*/ 535218 w 1544625"/>
                  <a:gd name="connsiteY3" fmla="*/ 1634537 h 2972179"/>
                  <a:gd name="connsiteX4" fmla="*/ 469989 w 1544625"/>
                  <a:gd name="connsiteY4" fmla="*/ 1604214 h 2972179"/>
                  <a:gd name="connsiteX5" fmla="*/ 732153 w 1544625"/>
                  <a:gd name="connsiteY5" fmla="*/ 1652000 h 2972179"/>
                  <a:gd name="connsiteX6" fmla="*/ 469989 w 1544625"/>
                  <a:gd name="connsiteY6" fmla="*/ 1604214 h 2972179"/>
                  <a:gd name="connsiteX7" fmla="*/ 319045 w 1544625"/>
                  <a:gd name="connsiteY7" fmla="*/ 1591240 h 2972179"/>
                  <a:gd name="connsiteX8" fmla="*/ 154000 w 1544625"/>
                  <a:gd name="connsiteY8" fmla="*/ 1638430 h 2972179"/>
                  <a:gd name="connsiteX9" fmla="*/ 280933 w 1544625"/>
                  <a:gd name="connsiteY9" fmla="*/ 1742908 h 2972179"/>
                  <a:gd name="connsiteX10" fmla="*/ 319045 w 1544625"/>
                  <a:gd name="connsiteY10" fmla="*/ 1591240 h 2972179"/>
                  <a:gd name="connsiteX11" fmla="*/ 386111 w 1544625"/>
                  <a:gd name="connsiteY11" fmla="*/ 1588648 h 2972179"/>
                  <a:gd name="connsiteX12" fmla="*/ 107998 w 1544625"/>
                  <a:gd name="connsiteY12" fmla="*/ 1639213 h 2972179"/>
                  <a:gd name="connsiteX13" fmla="*/ 386111 w 1544625"/>
                  <a:gd name="connsiteY13" fmla="*/ 1588648 h 2972179"/>
                  <a:gd name="connsiteX14" fmla="*/ 341916 w 1544625"/>
                  <a:gd name="connsiteY14" fmla="*/ 1322021 h 2972179"/>
                  <a:gd name="connsiteX15" fmla="*/ 479887 w 1544625"/>
                  <a:gd name="connsiteY15" fmla="*/ 1347722 h 2972179"/>
                  <a:gd name="connsiteX16" fmla="*/ 414960 w 1544625"/>
                  <a:gd name="connsiteY16" fmla="*/ 1512747 h 2972179"/>
                  <a:gd name="connsiteX17" fmla="*/ 236408 w 1544625"/>
                  <a:gd name="connsiteY17" fmla="*/ 1336900 h 2972179"/>
                  <a:gd name="connsiteX18" fmla="*/ 341916 w 1544625"/>
                  <a:gd name="connsiteY18" fmla="*/ 1322021 h 2972179"/>
                  <a:gd name="connsiteX19" fmla="*/ 273370 w 1544625"/>
                  <a:gd name="connsiteY19" fmla="*/ 1296857 h 2972179"/>
                  <a:gd name="connsiteX20" fmla="*/ 193220 w 1544625"/>
                  <a:gd name="connsiteY20" fmla="*/ 1335456 h 2972179"/>
                  <a:gd name="connsiteX21" fmla="*/ 426945 w 1544625"/>
                  <a:gd name="connsiteY21" fmla="*/ 1548679 h 2972179"/>
                  <a:gd name="connsiteX22" fmla="*/ 738579 w 1544625"/>
                  <a:gd name="connsiteY22" fmla="*/ 1614286 h 2972179"/>
                  <a:gd name="connsiteX23" fmla="*/ 775483 w 1544625"/>
                  <a:gd name="connsiteY23" fmla="*/ 1569181 h 2972179"/>
                  <a:gd name="connsiteX24" fmla="*/ 746780 w 1544625"/>
                  <a:gd name="connsiteY24" fmla="*/ 1634788 h 2972179"/>
                  <a:gd name="connsiteX25" fmla="*/ 1058414 w 1544625"/>
                  <a:gd name="connsiteY25" fmla="*/ 1848012 h 2972179"/>
                  <a:gd name="connsiteX26" fmla="*/ 810698 w 1544625"/>
                  <a:gd name="connsiteY26" fmla="*/ 1668796 h 2972179"/>
                  <a:gd name="connsiteX27" fmla="*/ 801821 w 1544625"/>
                  <a:gd name="connsiteY27" fmla="*/ 1528979 h 2972179"/>
                  <a:gd name="connsiteX28" fmla="*/ 701723 w 1544625"/>
                  <a:gd name="connsiteY28" fmla="*/ 1588495 h 2972179"/>
                  <a:gd name="connsiteX29" fmla="*/ 463655 w 1544625"/>
                  <a:gd name="connsiteY29" fmla="*/ 1534389 h 2972179"/>
                  <a:gd name="connsiteX30" fmla="*/ 536699 w 1544625"/>
                  <a:gd name="connsiteY30" fmla="*/ 1355838 h 2972179"/>
                  <a:gd name="connsiteX31" fmla="*/ 1099407 w 1544625"/>
                  <a:gd name="connsiteY31" fmla="*/ 1385596 h 2972179"/>
                  <a:gd name="connsiteX32" fmla="*/ 1365948 w 1544625"/>
                  <a:gd name="connsiteY32" fmla="*/ 1683994 h 2972179"/>
                  <a:gd name="connsiteX33" fmla="*/ 1119921 w 1544625"/>
                  <a:gd name="connsiteY33" fmla="*/ 1351858 h 2972179"/>
                  <a:gd name="connsiteX34" fmla="*/ 492552 w 1544625"/>
                  <a:gd name="connsiteY34" fmla="*/ 1314954 h 2972179"/>
                  <a:gd name="connsiteX35" fmla="*/ 273370 w 1544625"/>
                  <a:gd name="connsiteY35" fmla="*/ 1296857 h 2972179"/>
                  <a:gd name="connsiteX36" fmla="*/ 873405 w 1544625"/>
                  <a:gd name="connsiteY36" fmla="*/ 476 h 2972179"/>
                  <a:gd name="connsiteX37" fmla="*/ 945079 w 1544625"/>
                  <a:gd name="connsiteY37" fmla="*/ 47011 h 2972179"/>
                  <a:gd name="connsiteX38" fmla="*/ 1487246 w 1544625"/>
                  <a:gd name="connsiteY38" fmla="*/ 1325552 h 2972179"/>
                  <a:gd name="connsiteX39" fmla="*/ 1487246 w 1544625"/>
                  <a:gd name="connsiteY39" fmla="*/ 2676922 h 2972179"/>
                  <a:gd name="connsiteX40" fmla="*/ 642468 w 1544625"/>
                  <a:gd name="connsiteY40" fmla="*/ 2751905 h 2972179"/>
                  <a:gd name="connsiteX41" fmla="*/ 154158 w 1544625"/>
                  <a:gd name="connsiteY41" fmla="*/ 2044888 h 2972179"/>
                  <a:gd name="connsiteX42" fmla="*/ 4406 w 1544625"/>
                  <a:gd name="connsiteY42" fmla="*/ 1306197 h 2972179"/>
                  <a:gd name="connsiteX43" fmla="*/ 216796 w 1544625"/>
                  <a:gd name="connsiteY43" fmla="*/ 1107067 h 2972179"/>
                  <a:gd name="connsiteX44" fmla="*/ 313901 w 1544625"/>
                  <a:gd name="connsiteY44" fmla="*/ 1268908 h 2972179"/>
                  <a:gd name="connsiteX45" fmla="*/ 265348 w 1544625"/>
                  <a:gd name="connsiteY45" fmla="*/ 1082791 h 2972179"/>
                  <a:gd name="connsiteX46" fmla="*/ 540478 w 1544625"/>
                  <a:gd name="connsiteY46" fmla="*/ 953319 h 2972179"/>
                  <a:gd name="connsiteX47" fmla="*/ 678042 w 1544625"/>
                  <a:gd name="connsiteY47" fmla="*/ 1220356 h 2972179"/>
                  <a:gd name="connsiteX48" fmla="*/ 443373 w 1544625"/>
                  <a:gd name="connsiteY48" fmla="*/ 208851 h 2972179"/>
                  <a:gd name="connsiteX49" fmla="*/ 669950 w 1544625"/>
                  <a:gd name="connsiteY49" fmla="*/ 168391 h 2972179"/>
                  <a:gd name="connsiteX50" fmla="*/ 1009816 w 1544625"/>
                  <a:gd name="connsiteY50" fmla="*/ 1187988 h 2972179"/>
                  <a:gd name="connsiteX51" fmla="*/ 710410 w 1544625"/>
                  <a:gd name="connsiteY51" fmla="*/ 136023 h 2972179"/>
                  <a:gd name="connsiteX52" fmla="*/ 841581 w 1544625"/>
                  <a:gd name="connsiteY52" fmla="*/ 1466 h 2972179"/>
                  <a:gd name="connsiteX53" fmla="*/ 873405 w 1544625"/>
                  <a:gd name="connsiteY53" fmla="*/ 476 h 2972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544625" h="2972179">
                    <a:moveTo>
                      <a:pt x="535218" y="1634537"/>
                    </a:moveTo>
                    <a:cubicBezTo>
                      <a:pt x="551482" y="1674832"/>
                      <a:pt x="602650" y="1758066"/>
                      <a:pt x="640344" y="1766214"/>
                    </a:cubicBezTo>
                    <a:cubicBezTo>
                      <a:pt x="678038" y="1774362"/>
                      <a:pt x="697000" y="1707852"/>
                      <a:pt x="697589" y="1651528"/>
                    </a:cubicBezTo>
                    <a:lnTo>
                      <a:pt x="535218" y="1634537"/>
                    </a:lnTo>
                    <a:close/>
                    <a:moveTo>
                      <a:pt x="469989" y="1604214"/>
                    </a:moveTo>
                    <a:cubicBezTo>
                      <a:pt x="592599" y="1953962"/>
                      <a:pt x="746200" y="1820552"/>
                      <a:pt x="732153" y="1652000"/>
                    </a:cubicBezTo>
                    <a:cubicBezTo>
                      <a:pt x="652590" y="1962329"/>
                      <a:pt x="552665" y="1713516"/>
                      <a:pt x="469989" y="1604214"/>
                    </a:cubicBezTo>
                    <a:close/>
                    <a:moveTo>
                      <a:pt x="319045" y="1591240"/>
                    </a:moveTo>
                    <a:lnTo>
                      <a:pt x="154000" y="1638430"/>
                    </a:lnTo>
                    <a:cubicBezTo>
                      <a:pt x="180481" y="1674255"/>
                      <a:pt x="221367" y="1770463"/>
                      <a:pt x="280933" y="1742908"/>
                    </a:cubicBezTo>
                    <a:cubicBezTo>
                      <a:pt x="340499" y="1715354"/>
                      <a:pt x="326967" y="1644821"/>
                      <a:pt x="319045" y="1591240"/>
                    </a:cubicBezTo>
                    <a:close/>
                    <a:moveTo>
                      <a:pt x="386111" y="1588648"/>
                    </a:moveTo>
                    <a:cubicBezTo>
                      <a:pt x="290599" y="1946823"/>
                      <a:pt x="193332" y="1745857"/>
                      <a:pt x="107998" y="1639213"/>
                    </a:cubicBezTo>
                    <a:cubicBezTo>
                      <a:pt x="262505" y="1988961"/>
                      <a:pt x="400158" y="1757200"/>
                      <a:pt x="386111" y="1588648"/>
                    </a:cubicBezTo>
                    <a:close/>
                    <a:moveTo>
                      <a:pt x="341916" y="1322021"/>
                    </a:moveTo>
                    <a:cubicBezTo>
                      <a:pt x="389935" y="1325854"/>
                      <a:pt x="443365" y="1336450"/>
                      <a:pt x="479887" y="1347722"/>
                    </a:cubicBezTo>
                    <a:lnTo>
                      <a:pt x="414960" y="1512747"/>
                    </a:lnTo>
                    <a:cubicBezTo>
                      <a:pt x="339211" y="1462247"/>
                      <a:pt x="190417" y="1387400"/>
                      <a:pt x="236408" y="1336900"/>
                    </a:cubicBezTo>
                    <a:cubicBezTo>
                      <a:pt x="251288" y="1321119"/>
                      <a:pt x="293896" y="1318188"/>
                      <a:pt x="341916" y="1322021"/>
                    </a:cubicBezTo>
                    <a:close/>
                    <a:moveTo>
                      <a:pt x="273370" y="1296857"/>
                    </a:moveTo>
                    <a:cubicBezTo>
                      <a:pt x="233814" y="1297359"/>
                      <a:pt x="203245" y="1306516"/>
                      <a:pt x="193220" y="1335456"/>
                    </a:cubicBezTo>
                    <a:cubicBezTo>
                      <a:pt x="166487" y="1412629"/>
                      <a:pt x="325773" y="1513284"/>
                      <a:pt x="426945" y="1548679"/>
                    </a:cubicBezTo>
                    <a:cubicBezTo>
                      <a:pt x="528117" y="1584074"/>
                      <a:pt x="637406" y="1627586"/>
                      <a:pt x="738579" y="1614286"/>
                    </a:cubicBezTo>
                    <a:lnTo>
                      <a:pt x="775483" y="1569181"/>
                    </a:lnTo>
                    <a:lnTo>
                      <a:pt x="746780" y="1634788"/>
                    </a:lnTo>
                    <a:cubicBezTo>
                      <a:pt x="796551" y="1716684"/>
                      <a:pt x="930188" y="1825633"/>
                      <a:pt x="1058414" y="1848012"/>
                    </a:cubicBezTo>
                    <a:cubicBezTo>
                      <a:pt x="943833" y="1798463"/>
                      <a:pt x="853463" y="1721968"/>
                      <a:pt x="810698" y="1668796"/>
                    </a:cubicBezTo>
                    <a:cubicBezTo>
                      <a:pt x="767933" y="1615624"/>
                      <a:pt x="796411" y="1551073"/>
                      <a:pt x="801821" y="1528979"/>
                    </a:cubicBezTo>
                    <a:cubicBezTo>
                      <a:pt x="780178" y="1528528"/>
                      <a:pt x="750869" y="1590298"/>
                      <a:pt x="701723" y="1588495"/>
                    </a:cubicBezTo>
                    <a:cubicBezTo>
                      <a:pt x="639050" y="1592102"/>
                      <a:pt x="515958" y="1554679"/>
                      <a:pt x="463655" y="1534389"/>
                    </a:cubicBezTo>
                    <a:cubicBezTo>
                      <a:pt x="487101" y="1505983"/>
                      <a:pt x="506490" y="1415806"/>
                      <a:pt x="536699" y="1355838"/>
                    </a:cubicBezTo>
                    <a:cubicBezTo>
                      <a:pt x="623720" y="1344566"/>
                      <a:pt x="961199" y="1330903"/>
                      <a:pt x="1099407" y="1385596"/>
                    </a:cubicBezTo>
                    <a:cubicBezTo>
                      <a:pt x="1237615" y="1440289"/>
                      <a:pt x="1287922" y="1571002"/>
                      <a:pt x="1365948" y="1683994"/>
                    </a:cubicBezTo>
                    <a:cubicBezTo>
                      <a:pt x="1310993" y="1559755"/>
                      <a:pt x="1220831" y="1429087"/>
                      <a:pt x="1119921" y="1351858"/>
                    </a:cubicBezTo>
                    <a:cubicBezTo>
                      <a:pt x="1019011" y="1274629"/>
                      <a:pt x="701675" y="1327255"/>
                      <a:pt x="492552" y="1314954"/>
                    </a:cubicBezTo>
                    <a:cubicBezTo>
                      <a:pt x="430191" y="1319225"/>
                      <a:pt x="339298" y="1296020"/>
                      <a:pt x="273370" y="1296857"/>
                    </a:cubicBezTo>
                    <a:close/>
                    <a:moveTo>
                      <a:pt x="873405" y="476"/>
                    </a:moveTo>
                    <a:cubicBezTo>
                      <a:pt x="904250" y="3156"/>
                      <a:pt x="931152" y="17299"/>
                      <a:pt x="945079" y="47011"/>
                    </a:cubicBezTo>
                    <a:cubicBezTo>
                      <a:pt x="1125801" y="473191"/>
                      <a:pt x="1396885" y="887234"/>
                      <a:pt x="1487246" y="1325552"/>
                    </a:cubicBezTo>
                    <a:cubicBezTo>
                      <a:pt x="1577607" y="1763870"/>
                      <a:pt x="1548529" y="2339805"/>
                      <a:pt x="1487246" y="2676922"/>
                    </a:cubicBezTo>
                    <a:cubicBezTo>
                      <a:pt x="1425963" y="3014039"/>
                      <a:pt x="890723" y="3093460"/>
                      <a:pt x="642468" y="2751905"/>
                    </a:cubicBezTo>
                    <a:cubicBezTo>
                      <a:pt x="394213" y="2410350"/>
                      <a:pt x="319878" y="2345216"/>
                      <a:pt x="154158" y="2044888"/>
                    </a:cubicBezTo>
                    <a:cubicBezTo>
                      <a:pt x="-11562" y="1744560"/>
                      <a:pt x="-6034" y="1462501"/>
                      <a:pt x="4406" y="1306197"/>
                    </a:cubicBezTo>
                    <a:cubicBezTo>
                      <a:pt x="14846" y="1149894"/>
                      <a:pt x="120606" y="1104755"/>
                      <a:pt x="216796" y="1107067"/>
                    </a:cubicBezTo>
                    <a:lnTo>
                      <a:pt x="313901" y="1268908"/>
                    </a:lnTo>
                    <a:lnTo>
                      <a:pt x="265348" y="1082791"/>
                    </a:lnTo>
                    <a:cubicBezTo>
                      <a:pt x="242324" y="956191"/>
                      <a:pt x="476582" y="843496"/>
                      <a:pt x="540478" y="953319"/>
                    </a:cubicBezTo>
                    <a:cubicBezTo>
                      <a:pt x="586333" y="1042331"/>
                      <a:pt x="628711" y="1107007"/>
                      <a:pt x="678042" y="1220356"/>
                    </a:cubicBezTo>
                    <a:cubicBezTo>
                      <a:pt x="576069" y="871313"/>
                      <a:pt x="450344" y="350076"/>
                      <a:pt x="443373" y="208851"/>
                    </a:cubicBezTo>
                    <a:cubicBezTo>
                      <a:pt x="436402" y="67626"/>
                      <a:pt x="631328" y="67065"/>
                      <a:pt x="669950" y="168391"/>
                    </a:cubicBezTo>
                    <a:lnTo>
                      <a:pt x="1009816" y="1187988"/>
                    </a:lnTo>
                    <a:lnTo>
                      <a:pt x="710410" y="136023"/>
                    </a:lnTo>
                    <a:cubicBezTo>
                      <a:pt x="692667" y="71349"/>
                      <a:pt x="769426" y="11480"/>
                      <a:pt x="841581" y="1466"/>
                    </a:cubicBezTo>
                    <a:cubicBezTo>
                      <a:pt x="852404" y="-37"/>
                      <a:pt x="863124" y="-417"/>
                      <a:pt x="873405" y="476"/>
                    </a:cubicBezTo>
                    <a:close/>
                  </a:path>
                </a:pathLst>
              </a:custGeom>
              <a:solidFill>
                <a:srgbClr val="D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5" name="任意多边形 94"/>
              <p:cNvSpPr/>
              <p:nvPr/>
            </p:nvSpPr>
            <p:spPr>
              <a:xfrm rot="3552379" flipH="1" flipV="1">
                <a:off x="10259691" y="2754920"/>
                <a:ext cx="1028754" cy="908940"/>
              </a:xfrm>
              <a:custGeom>
                <a:avLst/>
                <a:gdLst>
                  <a:gd name="connsiteX0" fmla="*/ 149352 w 5826599"/>
                  <a:gd name="connsiteY0" fmla="*/ 3438945 h 4908930"/>
                  <a:gd name="connsiteX1" fmla="*/ 237547 w 5826599"/>
                  <a:gd name="connsiteY1" fmla="*/ 3578513 h 4908930"/>
                  <a:gd name="connsiteX2" fmla="*/ 341404 w 5826599"/>
                  <a:gd name="connsiteY2" fmla="*/ 3722951 h 4908930"/>
                  <a:gd name="connsiteX3" fmla="*/ 249264 w 5826599"/>
                  <a:gd name="connsiteY3" fmla="*/ 3572783 h 4908930"/>
                  <a:gd name="connsiteX4" fmla="*/ 149352 w 5826599"/>
                  <a:gd name="connsiteY4" fmla="*/ 3438945 h 4908930"/>
                  <a:gd name="connsiteX5" fmla="*/ 2105916 w 5826599"/>
                  <a:gd name="connsiteY5" fmla="*/ 3365935 h 4908930"/>
                  <a:gd name="connsiteX6" fmla="*/ 2099722 w 5826599"/>
                  <a:gd name="connsiteY6" fmla="*/ 3366471 h 4908930"/>
                  <a:gd name="connsiteX7" fmla="*/ 3102692 w 5826599"/>
                  <a:gd name="connsiteY7" fmla="*/ 3777833 h 4908930"/>
                  <a:gd name="connsiteX8" fmla="*/ 4124572 w 5826599"/>
                  <a:gd name="connsiteY8" fmla="*/ 4139671 h 4908930"/>
                  <a:gd name="connsiteX9" fmla="*/ 3121604 w 5826599"/>
                  <a:gd name="connsiteY9" fmla="*/ 3728309 h 4908930"/>
                  <a:gd name="connsiteX10" fmla="*/ 2105916 w 5826599"/>
                  <a:gd name="connsiteY10" fmla="*/ 3365935 h 4908930"/>
                  <a:gd name="connsiteX11" fmla="*/ 283123 w 5826599"/>
                  <a:gd name="connsiteY11" fmla="*/ 3178282 h 4908930"/>
                  <a:gd name="connsiteX12" fmla="*/ 459513 w 5826599"/>
                  <a:gd name="connsiteY12" fmla="*/ 3457419 h 4908930"/>
                  <a:gd name="connsiteX13" fmla="*/ 667225 w 5826599"/>
                  <a:gd name="connsiteY13" fmla="*/ 3746296 h 4908930"/>
                  <a:gd name="connsiteX14" fmla="*/ 482946 w 5826599"/>
                  <a:gd name="connsiteY14" fmla="*/ 3445959 h 4908930"/>
                  <a:gd name="connsiteX15" fmla="*/ 283123 w 5826599"/>
                  <a:gd name="connsiteY15" fmla="*/ 3178282 h 4908930"/>
                  <a:gd name="connsiteX16" fmla="*/ 404975 w 5826599"/>
                  <a:gd name="connsiteY16" fmla="*/ 2847439 h 4908930"/>
                  <a:gd name="connsiteX17" fmla="*/ 698959 w 5826599"/>
                  <a:gd name="connsiteY17" fmla="*/ 3312667 h 4908930"/>
                  <a:gd name="connsiteX18" fmla="*/ 1045148 w 5826599"/>
                  <a:gd name="connsiteY18" fmla="*/ 3794128 h 4908930"/>
                  <a:gd name="connsiteX19" fmla="*/ 738014 w 5826599"/>
                  <a:gd name="connsiteY19" fmla="*/ 3293567 h 4908930"/>
                  <a:gd name="connsiteX20" fmla="*/ 404975 w 5826599"/>
                  <a:gd name="connsiteY20" fmla="*/ 2847439 h 4908930"/>
                  <a:gd name="connsiteX21" fmla="*/ 1504010 w 5826599"/>
                  <a:gd name="connsiteY21" fmla="*/ 2847027 h 4908930"/>
                  <a:gd name="connsiteX22" fmla="*/ 1420659 w 5826599"/>
                  <a:gd name="connsiteY22" fmla="*/ 3102699 h 4908930"/>
                  <a:gd name="connsiteX23" fmla="*/ 1504010 w 5826599"/>
                  <a:gd name="connsiteY23" fmla="*/ 2847027 h 4908930"/>
                  <a:gd name="connsiteX24" fmla="*/ 1602370 w 5826599"/>
                  <a:gd name="connsiteY24" fmla="*/ 2837632 h 4908930"/>
                  <a:gd name="connsiteX25" fmla="*/ 1496669 w 5826599"/>
                  <a:gd name="connsiteY25" fmla="*/ 3161864 h 4908930"/>
                  <a:gd name="connsiteX26" fmla="*/ 1602370 w 5826599"/>
                  <a:gd name="connsiteY26" fmla="*/ 2837632 h 4908930"/>
                  <a:gd name="connsiteX27" fmla="*/ 1696496 w 5826599"/>
                  <a:gd name="connsiteY27" fmla="*/ 2809900 h 4908930"/>
                  <a:gd name="connsiteX28" fmla="*/ 1556204 w 5826599"/>
                  <a:gd name="connsiteY28" fmla="*/ 3240238 h 4908930"/>
                  <a:gd name="connsiteX29" fmla="*/ 1696496 w 5826599"/>
                  <a:gd name="connsiteY29" fmla="*/ 2809900 h 4908930"/>
                  <a:gd name="connsiteX30" fmla="*/ 1758262 w 5826599"/>
                  <a:gd name="connsiteY30" fmla="*/ 2730294 h 4908930"/>
                  <a:gd name="connsiteX31" fmla="*/ 1561393 w 5826599"/>
                  <a:gd name="connsiteY31" fmla="*/ 3334179 h 4908930"/>
                  <a:gd name="connsiteX32" fmla="*/ 1758262 w 5826599"/>
                  <a:gd name="connsiteY32" fmla="*/ 2730294 h 4908930"/>
                  <a:gd name="connsiteX33" fmla="*/ 2321420 w 5826599"/>
                  <a:gd name="connsiteY33" fmla="*/ 2682586 h 4908930"/>
                  <a:gd name="connsiteX34" fmla="*/ 2314600 w 5826599"/>
                  <a:gd name="connsiteY34" fmla="*/ 2684213 h 4908930"/>
                  <a:gd name="connsiteX35" fmla="*/ 3290882 w 5826599"/>
                  <a:gd name="connsiteY35" fmla="*/ 3156488 h 4908930"/>
                  <a:gd name="connsiteX36" fmla="*/ 4300284 w 5826599"/>
                  <a:gd name="connsiteY36" fmla="*/ 3553071 h 4908930"/>
                  <a:gd name="connsiteX37" fmla="*/ 3324002 w 5826599"/>
                  <a:gd name="connsiteY37" fmla="*/ 3080796 h 4908930"/>
                  <a:gd name="connsiteX38" fmla="*/ 2321420 w 5826599"/>
                  <a:gd name="connsiteY38" fmla="*/ 2682586 h 4908930"/>
                  <a:gd name="connsiteX39" fmla="*/ 523569 w 5826599"/>
                  <a:gd name="connsiteY39" fmla="*/ 2528089 h 4908930"/>
                  <a:gd name="connsiteX40" fmla="*/ 1030350 w 5826599"/>
                  <a:gd name="connsiteY40" fmla="*/ 3330065 h 4908930"/>
                  <a:gd name="connsiteX41" fmla="*/ 1627121 w 5826599"/>
                  <a:gd name="connsiteY41" fmla="*/ 4160026 h 4908930"/>
                  <a:gd name="connsiteX42" fmla="*/ 1097675 w 5826599"/>
                  <a:gd name="connsiteY42" fmla="*/ 3297141 h 4908930"/>
                  <a:gd name="connsiteX43" fmla="*/ 523569 w 5826599"/>
                  <a:gd name="connsiteY43" fmla="*/ 2528089 h 4908930"/>
                  <a:gd name="connsiteX44" fmla="*/ 1568078 w 5826599"/>
                  <a:gd name="connsiteY44" fmla="*/ 2487529 h 4908930"/>
                  <a:gd name="connsiteX45" fmla="*/ 1293764 w 5826599"/>
                  <a:gd name="connsiteY45" fmla="*/ 2847562 h 4908930"/>
                  <a:gd name="connsiteX46" fmla="*/ 1568078 w 5826599"/>
                  <a:gd name="connsiteY46" fmla="*/ 2487529 h 4908930"/>
                  <a:gd name="connsiteX47" fmla="*/ 1470072 w 5826599"/>
                  <a:gd name="connsiteY47" fmla="*/ 2482680 h 4908930"/>
                  <a:gd name="connsiteX48" fmla="*/ 1263394 w 5826599"/>
                  <a:gd name="connsiteY48" fmla="*/ 2753943 h 4908930"/>
                  <a:gd name="connsiteX49" fmla="*/ 1470072 w 5826599"/>
                  <a:gd name="connsiteY49" fmla="*/ 2482680 h 4908930"/>
                  <a:gd name="connsiteX50" fmla="*/ 1374113 w 5826599"/>
                  <a:gd name="connsiteY50" fmla="*/ 2459125 h 4908930"/>
                  <a:gd name="connsiteX51" fmla="*/ 1211137 w 5826599"/>
                  <a:gd name="connsiteY51" fmla="*/ 2673028 h 4908930"/>
                  <a:gd name="connsiteX52" fmla="*/ 1374113 w 5826599"/>
                  <a:gd name="connsiteY52" fmla="*/ 2459125 h 4908930"/>
                  <a:gd name="connsiteX53" fmla="*/ 629741 w 5826599"/>
                  <a:gd name="connsiteY53" fmla="*/ 2325120 h 4908930"/>
                  <a:gd name="connsiteX54" fmla="*/ 1320415 w 5826599"/>
                  <a:gd name="connsiteY54" fmla="*/ 3309454 h 4908930"/>
                  <a:gd name="connsiteX55" fmla="*/ 2139902 w 5826599"/>
                  <a:gd name="connsiteY55" fmla="*/ 4324239 h 4908930"/>
                  <a:gd name="connsiteX56" fmla="*/ 1419686 w 5826599"/>
                  <a:gd name="connsiteY56" fmla="*/ 3264293 h 4908930"/>
                  <a:gd name="connsiteX57" fmla="*/ 1278139 w 5826599"/>
                  <a:gd name="connsiteY57" fmla="*/ 2934466 h 4908930"/>
                  <a:gd name="connsiteX58" fmla="*/ 1652635 w 5826599"/>
                  <a:gd name="connsiteY58" fmla="*/ 2432734 h 4908930"/>
                  <a:gd name="connsiteX59" fmla="*/ 1277025 w 5826599"/>
                  <a:gd name="connsiteY59" fmla="*/ 2932687 h 4908930"/>
                  <a:gd name="connsiteX60" fmla="*/ 629741 w 5826599"/>
                  <a:gd name="connsiteY60" fmla="*/ 2325120 h 4908930"/>
                  <a:gd name="connsiteX61" fmla="*/ 1785330 w 5826599"/>
                  <a:gd name="connsiteY61" fmla="*/ 2270963 h 4908930"/>
                  <a:gd name="connsiteX62" fmla="*/ 1701979 w 5826599"/>
                  <a:gd name="connsiteY62" fmla="*/ 2526635 h 4908930"/>
                  <a:gd name="connsiteX63" fmla="*/ 1785330 w 5826599"/>
                  <a:gd name="connsiteY63" fmla="*/ 2270963 h 4908930"/>
                  <a:gd name="connsiteX64" fmla="*/ 1883690 w 5826599"/>
                  <a:gd name="connsiteY64" fmla="*/ 2261568 h 4908930"/>
                  <a:gd name="connsiteX65" fmla="*/ 1777989 w 5826599"/>
                  <a:gd name="connsiteY65" fmla="*/ 2585800 h 4908930"/>
                  <a:gd name="connsiteX66" fmla="*/ 1883690 w 5826599"/>
                  <a:gd name="connsiteY66" fmla="*/ 2261568 h 4908930"/>
                  <a:gd name="connsiteX67" fmla="*/ 1977816 w 5826599"/>
                  <a:gd name="connsiteY67" fmla="*/ 2233836 h 4908930"/>
                  <a:gd name="connsiteX68" fmla="*/ 1837524 w 5826599"/>
                  <a:gd name="connsiteY68" fmla="*/ 2664174 h 4908930"/>
                  <a:gd name="connsiteX69" fmla="*/ 1977816 w 5826599"/>
                  <a:gd name="connsiteY69" fmla="*/ 2233836 h 4908930"/>
                  <a:gd name="connsiteX70" fmla="*/ 2039582 w 5826599"/>
                  <a:gd name="connsiteY70" fmla="*/ 2154230 h 4908930"/>
                  <a:gd name="connsiteX71" fmla="*/ 1842713 w 5826599"/>
                  <a:gd name="connsiteY71" fmla="*/ 2758115 h 4908930"/>
                  <a:gd name="connsiteX72" fmla="*/ 2039582 w 5826599"/>
                  <a:gd name="connsiteY72" fmla="*/ 2154230 h 4908930"/>
                  <a:gd name="connsiteX73" fmla="*/ 1369875 w 5826599"/>
                  <a:gd name="connsiteY73" fmla="*/ 2081317 h 4908930"/>
                  <a:gd name="connsiteX74" fmla="*/ 1113685 w 5826599"/>
                  <a:gd name="connsiteY74" fmla="*/ 2454464 h 4908930"/>
                  <a:gd name="connsiteX75" fmla="*/ 1369875 w 5826599"/>
                  <a:gd name="connsiteY75" fmla="*/ 2081317 h 4908930"/>
                  <a:gd name="connsiteX76" fmla="*/ 1271749 w 5826599"/>
                  <a:gd name="connsiteY76" fmla="*/ 2081317 h 4908930"/>
                  <a:gd name="connsiteX77" fmla="*/ 1078726 w 5826599"/>
                  <a:gd name="connsiteY77" fmla="*/ 2362460 h 4908930"/>
                  <a:gd name="connsiteX78" fmla="*/ 1271749 w 5826599"/>
                  <a:gd name="connsiteY78" fmla="*/ 2081317 h 4908930"/>
                  <a:gd name="connsiteX79" fmla="*/ 1174743 w 5826599"/>
                  <a:gd name="connsiteY79" fmla="*/ 2062532 h 4908930"/>
                  <a:gd name="connsiteX80" fmla="*/ 1022535 w 5826599"/>
                  <a:gd name="connsiteY80" fmla="*/ 2284226 h 4908930"/>
                  <a:gd name="connsiteX81" fmla="*/ 1174743 w 5826599"/>
                  <a:gd name="connsiteY81" fmla="*/ 2062532 h 4908930"/>
                  <a:gd name="connsiteX82" fmla="*/ 1451621 w 5826599"/>
                  <a:gd name="connsiteY82" fmla="*/ 2022411 h 4908930"/>
                  <a:gd name="connsiteX83" fmla="*/ 1092114 w 5826599"/>
                  <a:gd name="connsiteY83" fmla="*/ 2546042 h 4908930"/>
                  <a:gd name="connsiteX84" fmla="*/ 1451621 w 5826599"/>
                  <a:gd name="connsiteY84" fmla="*/ 2022411 h 4908930"/>
                  <a:gd name="connsiteX85" fmla="*/ 2868660 w 5826599"/>
                  <a:gd name="connsiteY85" fmla="*/ 2017699 h 4908930"/>
                  <a:gd name="connsiteX86" fmla="*/ 3770440 w 5826599"/>
                  <a:gd name="connsiteY86" fmla="*/ 2619329 h 4908930"/>
                  <a:gd name="connsiteX87" fmla="*/ 4700554 w 5826599"/>
                  <a:gd name="connsiteY87" fmla="*/ 3176154 h 4908930"/>
                  <a:gd name="connsiteX88" fmla="*/ 3798774 w 5826599"/>
                  <a:gd name="connsiteY88" fmla="*/ 2574524 h 4908930"/>
                  <a:gd name="connsiteX89" fmla="*/ 2868660 w 5826599"/>
                  <a:gd name="connsiteY89" fmla="*/ 2017699 h 4908930"/>
                  <a:gd name="connsiteX90" fmla="*/ 1615977 w 5826599"/>
                  <a:gd name="connsiteY90" fmla="*/ 1849739 h 4908930"/>
                  <a:gd name="connsiteX91" fmla="*/ 1509006 w 5826599"/>
                  <a:gd name="connsiteY91" fmla="*/ 2096462 h 4908930"/>
                  <a:gd name="connsiteX92" fmla="*/ 1615977 w 5826599"/>
                  <a:gd name="connsiteY92" fmla="*/ 1849739 h 4908930"/>
                  <a:gd name="connsiteX93" fmla="*/ 1714785 w 5826599"/>
                  <a:gd name="connsiteY93" fmla="*/ 1849613 h 4908930"/>
                  <a:gd name="connsiteX94" fmla="*/ 1579129 w 5826599"/>
                  <a:gd name="connsiteY94" fmla="*/ 2162498 h 4908930"/>
                  <a:gd name="connsiteX95" fmla="*/ 1714785 w 5826599"/>
                  <a:gd name="connsiteY95" fmla="*/ 1849613 h 4908930"/>
                  <a:gd name="connsiteX96" fmla="*/ 1811097 w 5826599"/>
                  <a:gd name="connsiteY96" fmla="*/ 1830835 h 4908930"/>
                  <a:gd name="connsiteX97" fmla="*/ 1631049 w 5826599"/>
                  <a:gd name="connsiteY97" fmla="*/ 2246112 h 4908930"/>
                  <a:gd name="connsiteX98" fmla="*/ 1811097 w 5826599"/>
                  <a:gd name="connsiteY98" fmla="*/ 1830835 h 4908930"/>
                  <a:gd name="connsiteX99" fmla="*/ 1880060 w 5826599"/>
                  <a:gd name="connsiteY99" fmla="*/ 1757375 h 4908930"/>
                  <a:gd name="connsiteX100" fmla="*/ 1627401 w 5826599"/>
                  <a:gd name="connsiteY100" fmla="*/ 2340125 h 4908930"/>
                  <a:gd name="connsiteX101" fmla="*/ 1880060 w 5826599"/>
                  <a:gd name="connsiteY101" fmla="*/ 1757375 h 4908930"/>
                  <a:gd name="connsiteX102" fmla="*/ 2874942 w 5826599"/>
                  <a:gd name="connsiteY102" fmla="*/ 1156283 h 4908930"/>
                  <a:gd name="connsiteX103" fmla="*/ 1745389 w 5826599"/>
                  <a:gd name="connsiteY103" fmla="*/ 1568659 h 4908930"/>
                  <a:gd name="connsiteX104" fmla="*/ 553083 w 5826599"/>
                  <a:gd name="connsiteY104" fmla="*/ 2097577 h 4908930"/>
                  <a:gd name="connsiteX105" fmla="*/ 1763318 w 5826599"/>
                  <a:gd name="connsiteY105" fmla="*/ 1676236 h 4908930"/>
                  <a:gd name="connsiteX106" fmla="*/ 2874942 w 5826599"/>
                  <a:gd name="connsiteY106" fmla="*/ 1156283 h 4908930"/>
                  <a:gd name="connsiteX107" fmla="*/ 2706368 w 5826599"/>
                  <a:gd name="connsiteY107" fmla="*/ 1001197 h 4908930"/>
                  <a:gd name="connsiteX108" fmla="*/ 1800554 w 5826599"/>
                  <a:gd name="connsiteY108" fmla="*/ 1283143 h 4908930"/>
                  <a:gd name="connsiteX109" fmla="*/ 844418 w 5826599"/>
                  <a:gd name="connsiteY109" fmla="*/ 1644770 h 4908930"/>
                  <a:gd name="connsiteX110" fmla="*/ 1814932 w 5826599"/>
                  <a:gd name="connsiteY110" fmla="*/ 1356695 h 4908930"/>
                  <a:gd name="connsiteX111" fmla="*/ 2706368 w 5826599"/>
                  <a:gd name="connsiteY111" fmla="*/ 1001197 h 4908930"/>
                  <a:gd name="connsiteX112" fmla="*/ 2428594 w 5826599"/>
                  <a:gd name="connsiteY112" fmla="*/ 803990 h 4908930"/>
                  <a:gd name="connsiteX113" fmla="*/ 1903130 w 5826599"/>
                  <a:gd name="connsiteY113" fmla="*/ 967547 h 4908930"/>
                  <a:gd name="connsiteX114" fmla="*/ 1348474 w 5826599"/>
                  <a:gd name="connsiteY114" fmla="*/ 1177328 h 4908930"/>
                  <a:gd name="connsiteX115" fmla="*/ 1911471 w 5826599"/>
                  <a:gd name="connsiteY115" fmla="*/ 1010215 h 4908930"/>
                  <a:gd name="connsiteX116" fmla="*/ 2428594 w 5826599"/>
                  <a:gd name="connsiteY116" fmla="*/ 803990 h 4908930"/>
                  <a:gd name="connsiteX117" fmla="*/ 2140562 w 5826599"/>
                  <a:gd name="connsiteY117" fmla="*/ 600661 h 4908930"/>
                  <a:gd name="connsiteX118" fmla="*/ 1825284 w 5826599"/>
                  <a:gd name="connsiteY118" fmla="*/ 698795 h 4908930"/>
                  <a:gd name="connsiteX119" fmla="*/ 1492490 w 5826599"/>
                  <a:gd name="connsiteY119" fmla="*/ 824663 h 4908930"/>
                  <a:gd name="connsiteX120" fmla="*/ 1830288 w 5826599"/>
                  <a:gd name="connsiteY120" fmla="*/ 724396 h 4908930"/>
                  <a:gd name="connsiteX121" fmla="*/ 2140562 w 5826599"/>
                  <a:gd name="connsiteY121" fmla="*/ 600661 h 4908930"/>
                  <a:gd name="connsiteX122" fmla="*/ 1923404 w 5826599"/>
                  <a:gd name="connsiteY122" fmla="*/ 403984 h 4908930"/>
                  <a:gd name="connsiteX123" fmla="*/ 1765765 w 5826599"/>
                  <a:gd name="connsiteY123" fmla="*/ 453051 h 4908930"/>
                  <a:gd name="connsiteX124" fmla="*/ 1599368 w 5826599"/>
                  <a:gd name="connsiteY124" fmla="*/ 515986 h 4908930"/>
                  <a:gd name="connsiteX125" fmla="*/ 1768267 w 5826599"/>
                  <a:gd name="connsiteY125" fmla="*/ 465852 h 4908930"/>
                  <a:gd name="connsiteX126" fmla="*/ 1923404 w 5826599"/>
                  <a:gd name="connsiteY126" fmla="*/ 403984 h 4908930"/>
                  <a:gd name="connsiteX127" fmla="*/ 1596515 w 5826599"/>
                  <a:gd name="connsiteY127" fmla="*/ 211262 h 4908930"/>
                  <a:gd name="connsiteX128" fmla="*/ 1247194 w 5826599"/>
                  <a:gd name="connsiteY128" fmla="*/ 1156484 h 4908930"/>
                  <a:gd name="connsiteX129" fmla="*/ 672154 w 5826599"/>
                  <a:gd name="connsiteY129" fmla="*/ 1660230 h 4908930"/>
                  <a:gd name="connsiteX130" fmla="*/ 373891 w 5826599"/>
                  <a:gd name="connsiteY130" fmla="*/ 2194174 h 4908930"/>
                  <a:gd name="connsiteX131" fmla="*/ 722548 w 5826599"/>
                  <a:gd name="connsiteY131" fmla="*/ 1694413 h 4908930"/>
                  <a:gd name="connsiteX132" fmla="*/ 1302042 w 5826599"/>
                  <a:gd name="connsiteY132" fmla="*/ 1194885 h 4908930"/>
                  <a:gd name="connsiteX133" fmla="*/ 1596515 w 5826599"/>
                  <a:gd name="connsiteY133" fmla="*/ 211262 h 4908930"/>
                  <a:gd name="connsiteX134" fmla="*/ 1607078 w 5826599"/>
                  <a:gd name="connsiteY134" fmla="*/ 0 h 4908930"/>
                  <a:gd name="connsiteX135" fmla="*/ 3359426 w 5826599"/>
                  <a:gd name="connsiteY135" fmla="*/ 1502012 h 4908930"/>
                  <a:gd name="connsiteX136" fmla="*/ 3498574 w 5826599"/>
                  <a:gd name="connsiteY136" fmla="*/ 1720673 h 4908930"/>
                  <a:gd name="connsiteX137" fmla="*/ 5287618 w 5826599"/>
                  <a:gd name="connsiteY137" fmla="*/ 2992882 h 4908930"/>
                  <a:gd name="connsiteX138" fmla="*/ 5744818 w 5826599"/>
                  <a:gd name="connsiteY138" fmla="*/ 4424117 h 4908930"/>
                  <a:gd name="connsiteX139" fmla="*/ 3856382 w 5826599"/>
                  <a:gd name="connsiteY139" fmla="*/ 4742169 h 4908930"/>
                  <a:gd name="connsiteX140" fmla="*/ 2027582 w 5826599"/>
                  <a:gd name="connsiteY140" fmla="*/ 4384360 h 4908930"/>
                  <a:gd name="connsiteX141" fmla="*/ 59634 w 5826599"/>
                  <a:gd name="connsiteY141" fmla="*/ 3807891 h 4908930"/>
                  <a:gd name="connsiteX142" fmla="*/ 318052 w 5826599"/>
                  <a:gd name="connsiteY142" fmla="*/ 2297142 h 4908930"/>
                  <a:gd name="connsiteX143" fmla="*/ 0 w 5826599"/>
                  <a:gd name="connsiteY143" fmla="*/ 1998968 h 4908930"/>
                  <a:gd name="connsiteX144" fmla="*/ 1607078 w 5826599"/>
                  <a:gd name="connsiteY144" fmla="*/ 0 h 490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</a:cxnLst>
                <a:rect l="l" t="t" r="r" b="b"/>
                <a:pathLst>
                  <a:path w="5826599" h="4908930">
                    <a:moveTo>
                      <a:pt x="149352" y="3438945"/>
                    </a:moveTo>
                    <a:cubicBezTo>
                      <a:pt x="199461" y="3466858"/>
                      <a:pt x="238552" y="3547955"/>
                      <a:pt x="237547" y="3578513"/>
                    </a:cubicBezTo>
                    <a:cubicBezTo>
                      <a:pt x="284325" y="3603307"/>
                      <a:pt x="321434" y="3662341"/>
                      <a:pt x="341404" y="3722951"/>
                    </a:cubicBezTo>
                    <a:cubicBezTo>
                      <a:pt x="325361" y="3658917"/>
                      <a:pt x="299580" y="3598497"/>
                      <a:pt x="249264" y="3572783"/>
                    </a:cubicBezTo>
                    <a:cubicBezTo>
                      <a:pt x="231476" y="3510952"/>
                      <a:pt x="185511" y="3452652"/>
                      <a:pt x="149352" y="3438945"/>
                    </a:cubicBezTo>
                    <a:close/>
                    <a:moveTo>
                      <a:pt x="2105916" y="3365935"/>
                    </a:moveTo>
                    <a:cubicBezTo>
                      <a:pt x="2102142" y="3365448"/>
                      <a:pt x="2100048" y="3365616"/>
                      <a:pt x="2099722" y="3366471"/>
                    </a:cubicBezTo>
                    <a:cubicBezTo>
                      <a:pt x="2094500" y="3380147"/>
                      <a:pt x="2543544" y="3564320"/>
                      <a:pt x="3102692" y="3777833"/>
                    </a:cubicBezTo>
                    <a:cubicBezTo>
                      <a:pt x="3661840" y="3991347"/>
                      <a:pt x="4119350" y="4153347"/>
                      <a:pt x="4124572" y="4139671"/>
                    </a:cubicBezTo>
                    <a:cubicBezTo>
                      <a:pt x="4129794" y="4125995"/>
                      <a:pt x="3680750" y="3941822"/>
                      <a:pt x="3121604" y="3728309"/>
                    </a:cubicBezTo>
                    <a:cubicBezTo>
                      <a:pt x="2597402" y="3528141"/>
                      <a:pt x="2162530" y="3373246"/>
                      <a:pt x="2105916" y="3365935"/>
                    </a:cubicBezTo>
                    <a:close/>
                    <a:moveTo>
                      <a:pt x="283123" y="3178282"/>
                    </a:moveTo>
                    <a:cubicBezTo>
                      <a:pt x="383341" y="3234108"/>
                      <a:pt x="461523" y="3396305"/>
                      <a:pt x="459513" y="3457419"/>
                    </a:cubicBezTo>
                    <a:cubicBezTo>
                      <a:pt x="553069" y="3507008"/>
                      <a:pt x="627285" y="3625074"/>
                      <a:pt x="667225" y="3746296"/>
                    </a:cubicBezTo>
                    <a:cubicBezTo>
                      <a:pt x="635142" y="3618228"/>
                      <a:pt x="583579" y="3497389"/>
                      <a:pt x="482946" y="3445959"/>
                    </a:cubicBezTo>
                    <a:cubicBezTo>
                      <a:pt x="447370" y="3322297"/>
                      <a:pt x="355439" y="3205698"/>
                      <a:pt x="283123" y="3178282"/>
                    </a:cubicBezTo>
                    <a:close/>
                    <a:moveTo>
                      <a:pt x="404975" y="2847439"/>
                    </a:moveTo>
                    <a:cubicBezTo>
                      <a:pt x="572006" y="2940481"/>
                      <a:pt x="702310" y="3210809"/>
                      <a:pt x="698959" y="3312667"/>
                    </a:cubicBezTo>
                    <a:cubicBezTo>
                      <a:pt x="854887" y="3395315"/>
                      <a:pt x="978579" y="3592092"/>
                      <a:pt x="1045148" y="3794128"/>
                    </a:cubicBezTo>
                    <a:cubicBezTo>
                      <a:pt x="991673" y="3580681"/>
                      <a:pt x="905736" y="3379283"/>
                      <a:pt x="738014" y="3293567"/>
                    </a:cubicBezTo>
                    <a:cubicBezTo>
                      <a:pt x="678721" y="3087463"/>
                      <a:pt x="525503" y="2893131"/>
                      <a:pt x="404975" y="2847439"/>
                    </a:cubicBezTo>
                    <a:close/>
                    <a:moveTo>
                      <a:pt x="1504010" y="2847027"/>
                    </a:moveTo>
                    <a:cubicBezTo>
                      <a:pt x="1529210" y="2963784"/>
                      <a:pt x="1486795" y="3038371"/>
                      <a:pt x="1420659" y="3102699"/>
                    </a:cubicBezTo>
                    <a:cubicBezTo>
                      <a:pt x="1540284" y="3020888"/>
                      <a:pt x="1540404" y="2943239"/>
                      <a:pt x="1504010" y="2847027"/>
                    </a:cubicBezTo>
                    <a:close/>
                    <a:moveTo>
                      <a:pt x="1602370" y="2837632"/>
                    </a:moveTo>
                    <a:cubicBezTo>
                      <a:pt x="1634328" y="2985698"/>
                      <a:pt x="1580539" y="3080286"/>
                      <a:pt x="1496669" y="3161864"/>
                    </a:cubicBezTo>
                    <a:cubicBezTo>
                      <a:pt x="1648373" y="3058114"/>
                      <a:pt x="1648524" y="2959644"/>
                      <a:pt x="1602370" y="2837632"/>
                    </a:cubicBezTo>
                    <a:close/>
                    <a:moveTo>
                      <a:pt x="1696496" y="2809900"/>
                    </a:moveTo>
                    <a:cubicBezTo>
                      <a:pt x="1738912" y="3006422"/>
                      <a:pt x="1667521" y="3131963"/>
                      <a:pt x="1556204" y="3240238"/>
                    </a:cubicBezTo>
                    <a:cubicBezTo>
                      <a:pt x="1757552" y="3102536"/>
                      <a:pt x="1757754" y="2971841"/>
                      <a:pt x="1696496" y="2809900"/>
                    </a:cubicBezTo>
                    <a:close/>
                    <a:moveTo>
                      <a:pt x="1758262" y="2730294"/>
                    </a:moveTo>
                    <a:cubicBezTo>
                      <a:pt x="1817784" y="3006068"/>
                      <a:pt x="1717602" y="3182239"/>
                      <a:pt x="1561393" y="3334179"/>
                    </a:cubicBezTo>
                    <a:cubicBezTo>
                      <a:pt x="1843941" y="3140944"/>
                      <a:pt x="1844225" y="2957542"/>
                      <a:pt x="1758262" y="2730294"/>
                    </a:cubicBezTo>
                    <a:close/>
                    <a:moveTo>
                      <a:pt x="2321420" y="2682586"/>
                    </a:moveTo>
                    <a:lnTo>
                      <a:pt x="2314600" y="2684213"/>
                    </a:lnTo>
                    <a:cubicBezTo>
                      <a:pt x="2305454" y="2705114"/>
                      <a:pt x="2742550" y="2916559"/>
                      <a:pt x="3290882" y="3156488"/>
                    </a:cubicBezTo>
                    <a:cubicBezTo>
                      <a:pt x="3839214" y="3396416"/>
                      <a:pt x="4291138" y="3573973"/>
                      <a:pt x="4300284" y="3553071"/>
                    </a:cubicBezTo>
                    <a:cubicBezTo>
                      <a:pt x="4309430" y="3532170"/>
                      <a:pt x="3872334" y="3320725"/>
                      <a:pt x="3324002" y="3080796"/>
                    </a:cubicBezTo>
                    <a:cubicBezTo>
                      <a:pt x="2809940" y="2855864"/>
                      <a:pt x="2380614" y="2685749"/>
                      <a:pt x="2321420" y="2682586"/>
                    </a:cubicBezTo>
                    <a:close/>
                    <a:moveTo>
                      <a:pt x="523569" y="2528089"/>
                    </a:moveTo>
                    <a:cubicBezTo>
                      <a:pt x="811502" y="2688478"/>
                      <a:pt x="1036125" y="3154480"/>
                      <a:pt x="1030350" y="3330065"/>
                    </a:cubicBezTo>
                    <a:cubicBezTo>
                      <a:pt x="1299142" y="3472538"/>
                      <a:pt x="1512367" y="3811749"/>
                      <a:pt x="1627121" y="4160026"/>
                    </a:cubicBezTo>
                    <a:cubicBezTo>
                      <a:pt x="1534941" y="3792080"/>
                      <a:pt x="1386799" y="3444901"/>
                      <a:pt x="1097675" y="3297141"/>
                    </a:cubicBezTo>
                    <a:cubicBezTo>
                      <a:pt x="995462" y="2941853"/>
                      <a:pt x="731340" y="2606854"/>
                      <a:pt x="523569" y="2528089"/>
                    </a:cubicBezTo>
                    <a:close/>
                    <a:moveTo>
                      <a:pt x="1568078" y="2487529"/>
                    </a:moveTo>
                    <a:cubicBezTo>
                      <a:pt x="1543338" y="2687047"/>
                      <a:pt x="1434552" y="2782036"/>
                      <a:pt x="1293764" y="2847562"/>
                    </a:cubicBezTo>
                    <a:cubicBezTo>
                      <a:pt x="1529252" y="2783933"/>
                      <a:pt x="1572527" y="2660611"/>
                      <a:pt x="1568078" y="2487529"/>
                    </a:cubicBezTo>
                    <a:close/>
                    <a:moveTo>
                      <a:pt x="1470072" y="2482680"/>
                    </a:moveTo>
                    <a:cubicBezTo>
                      <a:pt x="1451432" y="2633005"/>
                      <a:pt x="1369469" y="2704574"/>
                      <a:pt x="1263394" y="2753943"/>
                    </a:cubicBezTo>
                    <a:cubicBezTo>
                      <a:pt x="1440819" y="2706003"/>
                      <a:pt x="1473424" y="2613087"/>
                      <a:pt x="1470072" y="2482680"/>
                    </a:cubicBezTo>
                    <a:close/>
                    <a:moveTo>
                      <a:pt x="1374113" y="2459125"/>
                    </a:moveTo>
                    <a:cubicBezTo>
                      <a:pt x="1359414" y="2577663"/>
                      <a:pt x="1294782" y="2634098"/>
                      <a:pt x="1211137" y="2673028"/>
                    </a:cubicBezTo>
                    <a:cubicBezTo>
                      <a:pt x="1351045" y="2635226"/>
                      <a:pt x="1376755" y="2561957"/>
                      <a:pt x="1374113" y="2459125"/>
                    </a:cubicBezTo>
                    <a:close/>
                    <a:moveTo>
                      <a:pt x="629741" y="2325120"/>
                    </a:moveTo>
                    <a:cubicBezTo>
                      <a:pt x="1038069" y="2511922"/>
                      <a:pt x="1338242" y="3087651"/>
                      <a:pt x="1320415" y="3309454"/>
                    </a:cubicBezTo>
                    <a:cubicBezTo>
                      <a:pt x="1701992" y="3474688"/>
                      <a:pt x="1992492" y="3891091"/>
                      <a:pt x="2139902" y="4324239"/>
                    </a:cubicBezTo>
                    <a:cubicBezTo>
                      <a:pt x="2026242" y="3865062"/>
                      <a:pt x="1830422" y="3435101"/>
                      <a:pt x="1419686" y="3264293"/>
                    </a:cubicBezTo>
                    <a:cubicBezTo>
                      <a:pt x="1386522" y="3150374"/>
                      <a:pt x="1337757" y="3038728"/>
                      <a:pt x="1278139" y="2934466"/>
                    </a:cubicBezTo>
                    <a:cubicBezTo>
                      <a:pt x="1599453" y="2844930"/>
                      <a:pt x="1658811" y="2672996"/>
                      <a:pt x="1652635" y="2432734"/>
                    </a:cubicBezTo>
                    <a:cubicBezTo>
                      <a:pt x="1618487" y="2708127"/>
                      <a:pt x="1470229" y="2841604"/>
                      <a:pt x="1277025" y="2932687"/>
                    </a:cubicBezTo>
                    <a:cubicBezTo>
                      <a:pt x="1106694" y="2631682"/>
                      <a:pt x="849597" y="2390460"/>
                      <a:pt x="629741" y="2325120"/>
                    </a:cubicBezTo>
                    <a:close/>
                    <a:moveTo>
                      <a:pt x="1785330" y="2270963"/>
                    </a:moveTo>
                    <a:cubicBezTo>
                      <a:pt x="1810530" y="2387720"/>
                      <a:pt x="1768115" y="2462307"/>
                      <a:pt x="1701979" y="2526635"/>
                    </a:cubicBezTo>
                    <a:cubicBezTo>
                      <a:pt x="1821604" y="2444824"/>
                      <a:pt x="1821724" y="2367175"/>
                      <a:pt x="1785330" y="2270963"/>
                    </a:cubicBezTo>
                    <a:close/>
                    <a:moveTo>
                      <a:pt x="1883690" y="2261568"/>
                    </a:moveTo>
                    <a:cubicBezTo>
                      <a:pt x="1915648" y="2409634"/>
                      <a:pt x="1861859" y="2504222"/>
                      <a:pt x="1777989" y="2585800"/>
                    </a:cubicBezTo>
                    <a:cubicBezTo>
                      <a:pt x="1929693" y="2482050"/>
                      <a:pt x="1929844" y="2383580"/>
                      <a:pt x="1883690" y="2261568"/>
                    </a:cubicBezTo>
                    <a:close/>
                    <a:moveTo>
                      <a:pt x="1977816" y="2233836"/>
                    </a:moveTo>
                    <a:cubicBezTo>
                      <a:pt x="2020232" y="2430358"/>
                      <a:pt x="1948841" y="2555899"/>
                      <a:pt x="1837524" y="2664174"/>
                    </a:cubicBezTo>
                    <a:cubicBezTo>
                      <a:pt x="2038872" y="2526472"/>
                      <a:pt x="2039074" y="2395777"/>
                      <a:pt x="1977816" y="2233836"/>
                    </a:cubicBezTo>
                    <a:close/>
                    <a:moveTo>
                      <a:pt x="2039582" y="2154230"/>
                    </a:moveTo>
                    <a:cubicBezTo>
                      <a:pt x="2099104" y="2430004"/>
                      <a:pt x="1998922" y="2606175"/>
                      <a:pt x="1842713" y="2758115"/>
                    </a:cubicBezTo>
                    <a:cubicBezTo>
                      <a:pt x="2125262" y="2564880"/>
                      <a:pt x="2125544" y="2381478"/>
                      <a:pt x="2039582" y="2154230"/>
                    </a:cubicBezTo>
                    <a:close/>
                    <a:moveTo>
                      <a:pt x="1369875" y="2081317"/>
                    </a:moveTo>
                    <a:cubicBezTo>
                      <a:pt x="1355023" y="2281814"/>
                      <a:pt x="1251063" y="2382062"/>
                      <a:pt x="1113685" y="2454464"/>
                    </a:cubicBezTo>
                    <a:cubicBezTo>
                      <a:pt x="1345741" y="2379278"/>
                      <a:pt x="1382870" y="2253968"/>
                      <a:pt x="1369875" y="2081317"/>
                    </a:cubicBezTo>
                    <a:close/>
                    <a:moveTo>
                      <a:pt x="1271749" y="2081317"/>
                    </a:moveTo>
                    <a:cubicBezTo>
                      <a:pt x="1260559" y="2232379"/>
                      <a:pt x="1182232" y="2307910"/>
                      <a:pt x="1078726" y="2362460"/>
                    </a:cubicBezTo>
                    <a:cubicBezTo>
                      <a:pt x="1253566" y="2305812"/>
                      <a:pt x="1281540" y="2211399"/>
                      <a:pt x="1271749" y="2081317"/>
                    </a:cubicBezTo>
                    <a:close/>
                    <a:moveTo>
                      <a:pt x="1174743" y="2062532"/>
                    </a:moveTo>
                    <a:cubicBezTo>
                      <a:pt x="1165919" y="2181651"/>
                      <a:pt x="1104154" y="2241211"/>
                      <a:pt x="1022535" y="2284226"/>
                    </a:cubicBezTo>
                    <a:cubicBezTo>
                      <a:pt x="1160404" y="2239557"/>
                      <a:pt x="1182463" y="2165107"/>
                      <a:pt x="1174743" y="2062532"/>
                    </a:cubicBezTo>
                    <a:close/>
                    <a:moveTo>
                      <a:pt x="1451621" y="2022411"/>
                    </a:moveTo>
                    <a:cubicBezTo>
                      <a:pt x="1430780" y="2303765"/>
                      <a:pt x="1284894" y="2444442"/>
                      <a:pt x="1092114" y="2546042"/>
                    </a:cubicBezTo>
                    <a:cubicBezTo>
                      <a:pt x="1417754" y="2440535"/>
                      <a:pt x="1469857" y="2264689"/>
                      <a:pt x="1451621" y="2022411"/>
                    </a:cubicBezTo>
                    <a:close/>
                    <a:moveTo>
                      <a:pt x="2868660" y="2017699"/>
                    </a:moveTo>
                    <a:cubicBezTo>
                      <a:pt x="2860834" y="2030072"/>
                      <a:pt x="3264576" y="2299431"/>
                      <a:pt x="3770440" y="2619329"/>
                    </a:cubicBezTo>
                    <a:cubicBezTo>
                      <a:pt x="4276304" y="2939228"/>
                      <a:pt x="4692730" y="3188527"/>
                      <a:pt x="4700554" y="3176154"/>
                    </a:cubicBezTo>
                    <a:cubicBezTo>
                      <a:pt x="4708378" y="3163782"/>
                      <a:pt x="4304638" y="2894423"/>
                      <a:pt x="3798774" y="2574524"/>
                    </a:cubicBezTo>
                    <a:cubicBezTo>
                      <a:pt x="3292910" y="2254626"/>
                      <a:pt x="2876484" y="2005327"/>
                      <a:pt x="2868660" y="2017699"/>
                    </a:cubicBezTo>
                    <a:close/>
                    <a:moveTo>
                      <a:pt x="1615977" y="1849739"/>
                    </a:moveTo>
                    <a:cubicBezTo>
                      <a:pt x="1630111" y="1968345"/>
                      <a:pt x="1580885" y="2038624"/>
                      <a:pt x="1509006" y="2096462"/>
                    </a:cubicBezTo>
                    <a:cubicBezTo>
                      <a:pt x="1635779" y="2026236"/>
                      <a:pt x="1643183" y="1948941"/>
                      <a:pt x="1615977" y="1849739"/>
                    </a:cubicBezTo>
                    <a:close/>
                    <a:moveTo>
                      <a:pt x="1714785" y="1849613"/>
                    </a:moveTo>
                    <a:cubicBezTo>
                      <a:pt x="1732709" y="2000025"/>
                      <a:pt x="1670284" y="2089149"/>
                      <a:pt x="1579129" y="2162498"/>
                    </a:cubicBezTo>
                    <a:cubicBezTo>
                      <a:pt x="1739898" y="2073439"/>
                      <a:pt x="1749288" y="1975417"/>
                      <a:pt x="1714785" y="1849613"/>
                    </a:cubicBezTo>
                    <a:close/>
                    <a:moveTo>
                      <a:pt x="1811097" y="1830835"/>
                    </a:moveTo>
                    <a:cubicBezTo>
                      <a:pt x="1834888" y="2030469"/>
                      <a:pt x="1752033" y="2148759"/>
                      <a:pt x="1631049" y="2246112"/>
                    </a:cubicBezTo>
                    <a:cubicBezTo>
                      <a:pt x="1844428" y="2127908"/>
                      <a:pt x="1856891" y="1997809"/>
                      <a:pt x="1811097" y="1830835"/>
                    </a:cubicBezTo>
                    <a:close/>
                    <a:moveTo>
                      <a:pt x="1880060" y="1757375"/>
                    </a:moveTo>
                    <a:cubicBezTo>
                      <a:pt x="1913445" y="2037517"/>
                      <a:pt x="1797176" y="2203512"/>
                      <a:pt x="1627401" y="2340125"/>
                    </a:cubicBezTo>
                    <a:cubicBezTo>
                      <a:pt x="1926833" y="2174252"/>
                      <a:pt x="1944322" y="1991686"/>
                      <a:pt x="1880060" y="1757375"/>
                    </a:cubicBezTo>
                    <a:close/>
                    <a:moveTo>
                      <a:pt x="2874942" y="1156283"/>
                    </a:moveTo>
                    <a:cubicBezTo>
                      <a:pt x="2588822" y="1502350"/>
                      <a:pt x="1955020" y="1643285"/>
                      <a:pt x="1745389" y="1568659"/>
                    </a:cubicBezTo>
                    <a:cubicBezTo>
                      <a:pt x="1487026" y="1894468"/>
                      <a:pt x="1009624" y="2067297"/>
                      <a:pt x="553083" y="2097577"/>
                    </a:cubicBezTo>
                    <a:cubicBezTo>
                      <a:pt x="1026031" y="2106633"/>
                      <a:pt x="1492024" y="2028768"/>
                      <a:pt x="1763318" y="1676236"/>
                    </a:cubicBezTo>
                    <a:cubicBezTo>
                      <a:pt x="2224256" y="1666328"/>
                      <a:pt x="2713010" y="1419998"/>
                      <a:pt x="2874942" y="1156283"/>
                    </a:cubicBezTo>
                    <a:close/>
                    <a:moveTo>
                      <a:pt x="2706368" y="1001197"/>
                    </a:moveTo>
                    <a:cubicBezTo>
                      <a:pt x="2476922" y="1237807"/>
                      <a:pt x="1968662" y="1334166"/>
                      <a:pt x="1800554" y="1283143"/>
                    </a:cubicBezTo>
                    <a:cubicBezTo>
                      <a:pt x="1593368" y="1505902"/>
                      <a:pt x="1210528" y="1624067"/>
                      <a:pt x="844418" y="1644770"/>
                    </a:cubicBezTo>
                    <a:cubicBezTo>
                      <a:pt x="1223685" y="1650962"/>
                      <a:pt x="1597376" y="1597725"/>
                      <a:pt x="1814932" y="1356695"/>
                    </a:cubicBezTo>
                    <a:cubicBezTo>
                      <a:pt x="2184568" y="1349920"/>
                      <a:pt x="2576512" y="1181502"/>
                      <a:pt x="2706368" y="1001197"/>
                    </a:cubicBezTo>
                    <a:close/>
                    <a:moveTo>
                      <a:pt x="2428594" y="803990"/>
                    </a:moveTo>
                    <a:cubicBezTo>
                      <a:pt x="2295492" y="941248"/>
                      <a:pt x="2000650" y="997146"/>
                      <a:pt x="1903130" y="967547"/>
                    </a:cubicBezTo>
                    <a:cubicBezTo>
                      <a:pt x="1782941" y="1096771"/>
                      <a:pt x="1560855" y="1165318"/>
                      <a:pt x="1348474" y="1177328"/>
                    </a:cubicBezTo>
                    <a:cubicBezTo>
                      <a:pt x="1568488" y="1180920"/>
                      <a:pt x="1785266" y="1150037"/>
                      <a:pt x="1911471" y="1010215"/>
                    </a:cubicBezTo>
                    <a:cubicBezTo>
                      <a:pt x="2125898" y="1006285"/>
                      <a:pt x="2353264" y="908585"/>
                      <a:pt x="2428594" y="803990"/>
                    </a:cubicBezTo>
                    <a:close/>
                    <a:moveTo>
                      <a:pt x="2140562" y="600661"/>
                    </a:moveTo>
                    <a:cubicBezTo>
                      <a:pt x="2060700" y="683016"/>
                      <a:pt x="1883795" y="716554"/>
                      <a:pt x="1825284" y="698795"/>
                    </a:cubicBezTo>
                    <a:cubicBezTo>
                      <a:pt x="1753170" y="776329"/>
                      <a:pt x="1619919" y="817458"/>
                      <a:pt x="1492490" y="824663"/>
                    </a:cubicBezTo>
                    <a:cubicBezTo>
                      <a:pt x="1624498" y="826819"/>
                      <a:pt x="1754565" y="808289"/>
                      <a:pt x="1830288" y="724396"/>
                    </a:cubicBezTo>
                    <a:cubicBezTo>
                      <a:pt x="1958944" y="722038"/>
                      <a:pt x="2095364" y="663418"/>
                      <a:pt x="2140562" y="600661"/>
                    </a:cubicBezTo>
                    <a:close/>
                    <a:moveTo>
                      <a:pt x="1923404" y="403984"/>
                    </a:moveTo>
                    <a:cubicBezTo>
                      <a:pt x="1883473" y="445161"/>
                      <a:pt x="1795021" y="461931"/>
                      <a:pt x="1765765" y="453051"/>
                    </a:cubicBezTo>
                    <a:cubicBezTo>
                      <a:pt x="1729708" y="491818"/>
                      <a:pt x="1663082" y="512383"/>
                      <a:pt x="1599368" y="515986"/>
                    </a:cubicBezTo>
                    <a:cubicBezTo>
                      <a:pt x="1665372" y="517063"/>
                      <a:pt x="1730406" y="507798"/>
                      <a:pt x="1768267" y="465852"/>
                    </a:cubicBezTo>
                    <a:cubicBezTo>
                      <a:pt x="1832595" y="464673"/>
                      <a:pt x="1900805" y="435363"/>
                      <a:pt x="1923404" y="403984"/>
                    </a:cubicBezTo>
                    <a:close/>
                    <a:moveTo>
                      <a:pt x="1596515" y="211262"/>
                    </a:moveTo>
                    <a:cubicBezTo>
                      <a:pt x="1587374" y="204862"/>
                      <a:pt x="1401254" y="914989"/>
                      <a:pt x="1247194" y="1156484"/>
                    </a:cubicBezTo>
                    <a:cubicBezTo>
                      <a:pt x="1093134" y="1397979"/>
                      <a:pt x="817704" y="1487282"/>
                      <a:pt x="672154" y="1660230"/>
                    </a:cubicBezTo>
                    <a:cubicBezTo>
                      <a:pt x="526603" y="1833178"/>
                      <a:pt x="365492" y="2188477"/>
                      <a:pt x="373891" y="2194174"/>
                    </a:cubicBezTo>
                    <a:cubicBezTo>
                      <a:pt x="382290" y="2199871"/>
                      <a:pt x="567856" y="1860961"/>
                      <a:pt x="722548" y="1694413"/>
                    </a:cubicBezTo>
                    <a:cubicBezTo>
                      <a:pt x="877240" y="1527865"/>
                      <a:pt x="1156381" y="1442077"/>
                      <a:pt x="1302042" y="1194885"/>
                    </a:cubicBezTo>
                    <a:cubicBezTo>
                      <a:pt x="1447703" y="947693"/>
                      <a:pt x="1605656" y="217662"/>
                      <a:pt x="1596515" y="211262"/>
                    </a:cubicBezTo>
                    <a:close/>
                    <a:moveTo>
                      <a:pt x="1607078" y="0"/>
                    </a:moveTo>
                    <a:lnTo>
                      <a:pt x="3359426" y="1502012"/>
                    </a:lnTo>
                    <a:lnTo>
                      <a:pt x="3498574" y="1720673"/>
                    </a:lnTo>
                    <a:lnTo>
                      <a:pt x="5287618" y="2992882"/>
                    </a:lnTo>
                    <a:cubicBezTo>
                      <a:pt x="5758070" y="3350690"/>
                      <a:pt x="5950226" y="4046430"/>
                      <a:pt x="5744818" y="4424117"/>
                    </a:cubicBezTo>
                    <a:cubicBezTo>
                      <a:pt x="5539408" y="4801804"/>
                      <a:pt x="5141842" y="5113230"/>
                      <a:pt x="3856382" y="4742169"/>
                    </a:cubicBezTo>
                    <a:cubicBezTo>
                      <a:pt x="3266660" y="4424116"/>
                      <a:pt x="2637182" y="4424117"/>
                      <a:pt x="2027582" y="4384360"/>
                    </a:cubicBezTo>
                    <a:cubicBezTo>
                      <a:pt x="1695846" y="4339281"/>
                      <a:pt x="715617" y="4000047"/>
                      <a:pt x="59634" y="3807891"/>
                    </a:cubicBezTo>
                    <a:cubicBezTo>
                      <a:pt x="-50627" y="3480570"/>
                      <a:pt x="225249" y="2506162"/>
                      <a:pt x="318052" y="2297142"/>
                    </a:cubicBezTo>
                    <a:lnTo>
                      <a:pt x="0" y="1998968"/>
                    </a:lnTo>
                    <a:cubicBezTo>
                      <a:pt x="163467" y="1564740"/>
                      <a:pt x="1047174" y="82826"/>
                      <a:pt x="1607078" y="0"/>
                    </a:cubicBezTo>
                    <a:close/>
                  </a:path>
                </a:pathLst>
              </a:custGeom>
              <a:solidFill>
                <a:srgbClr val="D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0" name="矩形 119"/>
            <p:cNvSpPr/>
            <p:nvPr/>
          </p:nvSpPr>
          <p:spPr>
            <a:xfrm>
              <a:off x="10220446" y="1138533"/>
              <a:ext cx="1207354" cy="31812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24" name="动画辅助"/>
          <p:cNvSpPr/>
          <p:nvPr>
            <p:custDataLst>
              <p:custData r:id="rId3"/>
            </p:custDataLst>
          </p:nvPr>
        </p:nvSpPr>
        <p:spPr>
          <a:xfrm>
            <a:off x="24258" y="-482598"/>
            <a:ext cx="1042542" cy="401635"/>
          </a:xfrm>
          <a:custGeom>
            <a:avLst/>
            <a:gdLst/>
            <a:ahLst/>
            <a:cxnLst/>
            <a:rect l="l" t="t" r="r" b="b"/>
            <a:pathLst>
              <a:path w="1162050" h="447675">
                <a:moveTo>
                  <a:pt x="226948" y="295893"/>
                </a:moveTo>
                <a:lnTo>
                  <a:pt x="228451" y="299390"/>
                </a:lnTo>
                <a:lnTo>
                  <a:pt x="222868" y="301846"/>
                </a:lnTo>
                <a:close/>
                <a:moveTo>
                  <a:pt x="843929" y="249830"/>
                </a:moveTo>
                <a:lnTo>
                  <a:pt x="888801" y="249830"/>
                </a:lnTo>
                <a:lnTo>
                  <a:pt x="888801" y="285660"/>
                </a:lnTo>
                <a:cubicBezTo>
                  <a:pt x="873695" y="287744"/>
                  <a:pt x="858738" y="289679"/>
                  <a:pt x="843929" y="291465"/>
                </a:cubicBezTo>
                <a:close/>
                <a:moveTo>
                  <a:pt x="739675" y="241793"/>
                </a:moveTo>
                <a:lnTo>
                  <a:pt x="774501" y="241793"/>
                </a:lnTo>
                <a:lnTo>
                  <a:pt x="774501" y="269029"/>
                </a:lnTo>
                <a:lnTo>
                  <a:pt x="739675" y="269029"/>
                </a:lnTo>
                <a:close/>
                <a:moveTo>
                  <a:pt x="690339" y="241793"/>
                </a:moveTo>
                <a:lnTo>
                  <a:pt x="724048" y="241793"/>
                </a:lnTo>
                <a:lnTo>
                  <a:pt x="724048" y="269029"/>
                </a:lnTo>
                <a:lnTo>
                  <a:pt x="690339" y="269029"/>
                </a:lnTo>
                <a:close/>
                <a:moveTo>
                  <a:pt x="469999" y="227506"/>
                </a:moveTo>
                <a:lnTo>
                  <a:pt x="499690" y="227506"/>
                </a:lnTo>
                <a:lnTo>
                  <a:pt x="499690" y="260099"/>
                </a:lnTo>
                <a:lnTo>
                  <a:pt x="469999" y="260099"/>
                </a:lnTo>
                <a:close/>
                <a:moveTo>
                  <a:pt x="423788" y="227506"/>
                </a:moveTo>
                <a:lnTo>
                  <a:pt x="453479" y="227506"/>
                </a:lnTo>
                <a:lnTo>
                  <a:pt x="453479" y="260099"/>
                </a:lnTo>
                <a:lnTo>
                  <a:pt x="423788" y="260099"/>
                </a:lnTo>
                <a:close/>
                <a:moveTo>
                  <a:pt x="739675" y="200717"/>
                </a:moveTo>
                <a:lnTo>
                  <a:pt x="774501" y="200717"/>
                </a:lnTo>
                <a:lnTo>
                  <a:pt x="774501" y="227952"/>
                </a:lnTo>
                <a:lnTo>
                  <a:pt x="739675" y="227952"/>
                </a:lnTo>
                <a:close/>
                <a:moveTo>
                  <a:pt x="690339" y="200717"/>
                </a:moveTo>
                <a:lnTo>
                  <a:pt x="724048" y="200717"/>
                </a:lnTo>
                <a:lnTo>
                  <a:pt x="724048" y="227952"/>
                </a:lnTo>
                <a:lnTo>
                  <a:pt x="690339" y="227952"/>
                </a:lnTo>
                <a:close/>
                <a:moveTo>
                  <a:pt x="843929" y="198038"/>
                </a:moveTo>
                <a:lnTo>
                  <a:pt x="888801" y="198038"/>
                </a:lnTo>
                <a:lnTo>
                  <a:pt x="888801" y="235096"/>
                </a:lnTo>
                <a:lnTo>
                  <a:pt x="843929" y="235096"/>
                </a:lnTo>
                <a:close/>
                <a:moveTo>
                  <a:pt x="469999" y="179955"/>
                </a:moveTo>
                <a:lnTo>
                  <a:pt x="499690" y="179955"/>
                </a:lnTo>
                <a:lnTo>
                  <a:pt x="499690" y="212548"/>
                </a:lnTo>
                <a:lnTo>
                  <a:pt x="469999" y="212548"/>
                </a:lnTo>
                <a:close/>
                <a:moveTo>
                  <a:pt x="423788" y="179955"/>
                </a:moveTo>
                <a:lnTo>
                  <a:pt x="453479" y="179955"/>
                </a:lnTo>
                <a:lnTo>
                  <a:pt x="453479" y="212548"/>
                </a:lnTo>
                <a:lnTo>
                  <a:pt x="423788" y="212548"/>
                </a:lnTo>
                <a:close/>
                <a:moveTo>
                  <a:pt x="366414" y="169463"/>
                </a:moveTo>
                <a:lnTo>
                  <a:pt x="366414" y="322607"/>
                </a:lnTo>
                <a:lnTo>
                  <a:pt x="540097" y="322607"/>
                </a:lnTo>
                <a:lnTo>
                  <a:pt x="540097" y="334662"/>
                </a:lnTo>
                <a:lnTo>
                  <a:pt x="557063" y="334662"/>
                </a:lnTo>
                <a:lnTo>
                  <a:pt x="557063" y="169463"/>
                </a:lnTo>
                <a:lnTo>
                  <a:pt x="540097" y="169463"/>
                </a:lnTo>
                <a:lnTo>
                  <a:pt x="540097" y="307426"/>
                </a:lnTo>
                <a:lnTo>
                  <a:pt x="383381" y="307426"/>
                </a:lnTo>
                <a:lnTo>
                  <a:pt x="383381" y="169463"/>
                </a:lnTo>
                <a:close/>
                <a:moveTo>
                  <a:pt x="407268" y="164998"/>
                </a:moveTo>
                <a:lnTo>
                  <a:pt x="407268" y="288897"/>
                </a:lnTo>
                <a:lnTo>
                  <a:pt x="423788" y="288897"/>
                </a:lnTo>
                <a:lnTo>
                  <a:pt x="423788" y="275056"/>
                </a:lnTo>
                <a:lnTo>
                  <a:pt x="499690" y="275056"/>
                </a:lnTo>
                <a:lnTo>
                  <a:pt x="499690" y="286218"/>
                </a:lnTo>
                <a:lnTo>
                  <a:pt x="516210" y="286218"/>
                </a:lnTo>
                <a:lnTo>
                  <a:pt x="516210" y="164998"/>
                </a:lnTo>
                <a:close/>
                <a:moveTo>
                  <a:pt x="843929" y="146245"/>
                </a:moveTo>
                <a:lnTo>
                  <a:pt x="888801" y="146245"/>
                </a:lnTo>
                <a:lnTo>
                  <a:pt x="888801" y="183304"/>
                </a:lnTo>
                <a:lnTo>
                  <a:pt x="843929" y="183304"/>
                </a:lnTo>
                <a:close/>
                <a:moveTo>
                  <a:pt x="133573" y="135083"/>
                </a:moveTo>
                <a:lnTo>
                  <a:pt x="133573" y="151603"/>
                </a:lnTo>
                <a:lnTo>
                  <a:pt x="223093" y="151603"/>
                </a:lnTo>
                <a:lnTo>
                  <a:pt x="223093" y="135083"/>
                </a:lnTo>
                <a:close/>
                <a:moveTo>
                  <a:pt x="354359" y="129279"/>
                </a:moveTo>
                <a:lnTo>
                  <a:pt x="354359" y="144460"/>
                </a:lnTo>
                <a:lnTo>
                  <a:pt x="569118" y="144460"/>
                </a:lnTo>
                <a:lnTo>
                  <a:pt x="569118" y="129279"/>
                </a:lnTo>
                <a:close/>
                <a:moveTo>
                  <a:pt x="943942" y="117894"/>
                </a:moveTo>
                <a:cubicBezTo>
                  <a:pt x="943793" y="133446"/>
                  <a:pt x="943570" y="148850"/>
                  <a:pt x="943272" y="164105"/>
                </a:cubicBezTo>
                <a:lnTo>
                  <a:pt x="917599" y="164105"/>
                </a:lnTo>
                <a:lnTo>
                  <a:pt x="917599" y="180402"/>
                </a:lnTo>
                <a:lnTo>
                  <a:pt x="942937" y="180402"/>
                </a:lnTo>
                <a:cubicBezTo>
                  <a:pt x="942565" y="216790"/>
                  <a:pt x="940296" y="243058"/>
                  <a:pt x="936128" y="259206"/>
                </a:cubicBezTo>
                <a:cubicBezTo>
                  <a:pt x="932854" y="272898"/>
                  <a:pt x="927608" y="285139"/>
                  <a:pt x="920390" y="295929"/>
                </a:cubicBezTo>
                <a:cubicBezTo>
                  <a:pt x="920762" y="289009"/>
                  <a:pt x="921022" y="284060"/>
                  <a:pt x="921171" y="281084"/>
                </a:cubicBezTo>
                <a:cubicBezTo>
                  <a:pt x="915962" y="281902"/>
                  <a:pt x="910753" y="282684"/>
                  <a:pt x="905544" y="283428"/>
                </a:cubicBezTo>
                <a:lnTo>
                  <a:pt x="905544" y="131288"/>
                </a:lnTo>
                <a:lnTo>
                  <a:pt x="827186" y="131288"/>
                </a:lnTo>
                <a:lnTo>
                  <a:pt x="827186" y="293362"/>
                </a:lnTo>
                <a:cubicBezTo>
                  <a:pt x="820861" y="294032"/>
                  <a:pt x="814610" y="294702"/>
                  <a:pt x="808434" y="295371"/>
                </a:cubicBezTo>
                <a:lnTo>
                  <a:pt x="811113" y="313231"/>
                </a:lnTo>
                <a:cubicBezTo>
                  <a:pt x="850627" y="307203"/>
                  <a:pt x="886718" y="301882"/>
                  <a:pt x="919385" y="297269"/>
                </a:cubicBezTo>
                <a:cubicBezTo>
                  <a:pt x="913507" y="305752"/>
                  <a:pt x="906363" y="313305"/>
                  <a:pt x="897954" y="319928"/>
                </a:cubicBezTo>
                <a:cubicBezTo>
                  <a:pt x="902419" y="325435"/>
                  <a:pt x="906140" y="330867"/>
                  <a:pt x="909116" y="336225"/>
                </a:cubicBezTo>
                <a:cubicBezTo>
                  <a:pt x="931738" y="316728"/>
                  <a:pt x="946546" y="292395"/>
                  <a:pt x="953541" y="263224"/>
                </a:cubicBezTo>
                <a:cubicBezTo>
                  <a:pt x="957857" y="245663"/>
                  <a:pt x="960276" y="218055"/>
                  <a:pt x="960797" y="180402"/>
                </a:cubicBezTo>
                <a:lnTo>
                  <a:pt x="999976" y="180402"/>
                </a:lnTo>
                <a:cubicBezTo>
                  <a:pt x="998339" y="237552"/>
                  <a:pt x="996999" y="275428"/>
                  <a:pt x="995957" y="294032"/>
                </a:cubicBezTo>
                <a:cubicBezTo>
                  <a:pt x="994916" y="306385"/>
                  <a:pt x="989707" y="312561"/>
                  <a:pt x="980330" y="312561"/>
                </a:cubicBezTo>
                <a:cubicBezTo>
                  <a:pt x="971401" y="312561"/>
                  <a:pt x="960983" y="311742"/>
                  <a:pt x="949076" y="310105"/>
                </a:cubicBezTo>
                <a:cubicBezTo>
                  <a:pt x="950416" y="316654"/>
                  <a:pt x="951607" y="323351"/>
                  <a:pt x="952648" y="330197"/>
                </a:cubicBezTo>
                <a:cubicBezTo>
                  <a:pt x="967829" y="330792"/>
                  <a:pt x="977875" y="331090"/>
                  <a:pt x="982786" y="331090"/>
                </a:cubicBezTo>
                <a:cubicBezTo>
                  <a:pt x="1002134" y="330941"/>
                  <a:pt x="1012403" y="319407"/>
                  <a:pt x="1013593" y="296487"/>
                </a:cubicBezTo>
                <a:cubicBezTo>
                  <a:pt x="1014486" y="280265"/>
                  <a:pt x="1015975" y="236138"/>
                  <a:pt x="1018058" y="164105"/>
                </a:cubicBezTo>
                <a:lnTo>
                  <a:pt x="961132" y="164105"/>
                </a:lnTo>
                <a:cubicBezTo>
                  <a:pt x="961429" y="148478"/>
                  <a:pt x="961652" y="133074"/>
                  <a:pt x="961801" y="117894"/>
                </a:cubicBezTo>
                <a:close/>
                <a:moveTo>
                  <a:pt x="724048" y="116331"/>
                </a:moveTo>
                <a:lnTo>
                  <a:pt x="724048" y="150264"/>
                </a:lnTo>
                <a:lnTo>
                  <a:pt x="671810" y="150264"/>
                </a:lnTo>
                <a:lnTo>
                  <a:pt x="671810" y="164998"/>
                </a:lnTo>
                <a:lnTo>
                  <a:pt x="724048" y="164998"/>
                </a:lnTo>
                <a:lnTo>
                  <a:pt x="724048" y="186429"/>
                </a:lnTo>
                <a:lnTo>
                  <a:pt x="674935" y="186429"/>
                </a:lnTo>
                <a:lnTo>
                  <a:pt x="674935" y="334885"/>
                </a:lnTo>
                <a:lnTo>
                  <a:pt x="690339" y="334885"/>
                </a:lnTo>
                <a:lnTo>
                  <a:pt x="690339" y="282870"/>
                </a:lnTo>
                <a:lnTo>
                  <a:pt x="724048" y="282870"/>
                </a:lnTo>
                <a:lnTo>
                  <a:pt x="724048" y="331760"/>
                </a:lnTo>
                <a:lnTo>
                  <a:pt x="739675" y="331760"/>
                </a:lnTo>
                <a:lnTo>
                  <a:pt x="739675" y="282870"/>
                </a:lnTo>
                <a:lnTo>
                  <a:pt x="774501" y="282870"/>
                </a:lnTo>
                <a:lnTo>
                  <a:pt x="774501" y="305864"/>
                </a:lnTo>
                <a:cubicBezTo>
                  <a:pt x="774501" y="312859"/>
                  <a:pt x="771004" y="316356"/>
                  <a:pt x="764009" y="316356"/>
                </a:cubicBezTo>
                <a:cubicBezTo>
                  <a:pt x="757758" y="316356"/>
                  <a:pt x="751433" y="315910"/>
                  <a:pt x="745033" y="315017"/>
                </a:cubicBezTo>
                <a:cubicBezTo>
                  <a:pt x="746373" y="321119"/>
                  <a:pt x="747489" y="326848"/>
                  <a:pt x="748382" y="332206"/>
                </a:cubicBezTo>
                <a:cubicBezTo>
                  <a:pt x="755823" y="332206"/>
                  <a:pt x="762967" y="332132"/>
                  <a:pt x="769813" y="331983"/>
                </a:cubicBezTo>
                <a:cubicBezTo>
                  <a:pt x="783208" y="331685"/>
                  <a:pt x="789905" y="324169"/>
                  <a:pt x="789905" y="309436"/>
                </a:cubicBezTo>
                <a:lnTo>
                  <a:pt x="789905" y="186429"/>
                </a:lnTo>
                <a:lnTo>
                  <a:pt x="739675" y="186429"/>
                </a:lnTo>
                <a:lnTo>
                  <a:pt x="739675" y="164998"/>
                </a:lnTo>
                <a:lnTo>
                  <a:pt x="800397" y="164998"/>
                </a:lnTo>
                <a:lnTo>
                  <a:pt x="800397" y="150264"/>
                </a:lnTo>
                <a:lnTo>
                  <a:pt x="739675" y="150264"/>
                </a:lnTo>
                <a:lnTo>
                  <a:pt x="739675" y="116331"/>
                </a:lnTo>
                <a:close/>
                <a:moveTo>
                  <a:pt x="258812" y="116108"/>
                </a:moveTo>
                <a:cubicBezTo>
                  <a:pt x="258886" y="131809"/>
                  <a:pt x="258812" y="147138"/>
                  <a:pt x="258588" y="162096"/>
                </a:cubicBezTo>
                <a:lnTo>
                  <a:pt x="225325" y="162096"/>
                </a:lnTo>
                <a:lnTo>
                  <a:pt x="225325" y="179062"/>
                </a:lnTo>
                <a:lnTo>
                  <a:pt x="258365" y="179062"/>
                </a:lnTo>
                <a:cubicBezTo>
                  <a:pt x="258216" y="185313"/>
                  <a:pt x="258068" y="191489"/>
                  <a:pt x="257919" y="197591"/>
                </a:cubicBezTo>
                <a:cubicBezTo>
                  <a:pt x="257249" y="225124"/>
                  <a:pt x="252859" y="249235"/>
                  <a:pt x="244747" y="269922"/>
                </a:cubicBezTo>
                <a:lnTo>
                  <a:pt x="226948" y="295893"/>
                </a:lnTo>
                <a:lnTo>
                  <a:pt x="202555" y="239114"/>
                </a:lnTo>
                <a:lnTo>
                  <a:pt x="187151" y="246035"/>
                </a:lnTo>
                <a:cubicBezTo>
                  <a:pt x="192658" y="258164"/>
                  <a:pt x="197904" y="270554"/>
                  <a:pt x="202889" y="283205"/>
                </a:cubicBezTo>
                <a:cubicBezTo>
                  <a:pt x="183170" y="285288"/>
                  <a:pt x="164752" y="286962"/>
                  <a:pt x="147637" y="288228"/>
                </a:cubicBezTo>
                <a:cubicBezTo>
                  <a:pt x="156939" y="270666"/>
                  <a:pt x="167952" y="246035"/>
                  <a:pt x="180677" y="214334"/>
                </a:cubicBezTo>
                <a:lnTo>
                  <a:pt x="232023" y="214334"/>
                </a:lnTo>
                <a:lnTo>
                  <a:pt x="232023" y="197814"/>
                </a:lnTo>
                <a:lnTo>
                  <a:pt x="124197" y="197814"/>
                </a:lnTo>
                <a:lnTo>
                  <a:pt x="124197" y="214334"/>
                </a:lnTo>
                <a:lnTo>
                  <a:pt x="161925" y="214334"/>
                </a:lnTo>
                <a:cubicBezTo>
                  <a:pt x="154037" y="236882"/>
                  <a:pt x="146446" y="255485"/>
                  <a:pt x="139154" y="270145"/>
                </a:cubicBezTo>
                <a:cubicBezTo>
                  <a:pt x="135135" y="278479"/>
                  <a:pt x="129852" y="284507"/>
                  <a:pt x="123304" y="288228"/>
                </a:cubicBezTo>
                <a:lnTo>
                  <a:pt x="131117" y="306310"/>
                </a:lnTo>
                <a:cubicBezTo>
                  <a:pt x="154409" y="303631"/>
                  <a:pt x="180230" y="300952"/>
                  <a:pt x="208582" y="298273"/>
                </a:cubicBezTo>
                <a:cubicBezTo>
                  <a:pt x="209624" y="301101"/>
                  <a:pt x="210666" y="303929"/>
                  <a:pt x="211708" y="306757"/>
                </a:cubicBezTo>
                <a:lnTo>
                  <a:pt x="222868" y="301846"/>
                </a:lnTo>
                <a:lnTo>
                  <a:pt x="209252" y="321714"/>
                </a:lnTo>
                <a:cubicBezTo>
                  <a:pt x="214014" y="326774"/>
                  <a:pt x="218479" y="331834"/>
                  <a:pt x="222646" y="336894"/>
                </a:cubicBezTo>
                <a:cubicBezTo>
                  <a:pt x="257323" y="302961"/>
                  <a:pt x="275034" y="256676"/>
                  <a:pt x="275778" y="198038"/>
                </a:cubicBezTo>
                <a:cubicBezTo>
                  <a:pt x="275927" y="191787"/>
                  <a:pt x="276076" y="185462"/>
                  <a:pt x="276225" y="179062"/>
                </a:cubicBezTo>
                <a:lnTo>
                  <a:pt x="318641" y="179062"/>
                </a:lnTo>
                <a:cubicBezTo>
                  <a:pt x="318194" y="218353"/>
                  <a:pt x="316855" y="256453"/>
                  <a:pt x="314622" y="293362"/>
                </a:cubicBezTo>
                <a:cubicBezTo>
                  <a:pt x="314176" y="305715"/>
                  <a:pt x="308446" y="311891"/>
                  <a:pt x="297433" y="311891"/>
                </a:cubicBezTo>
                <a:cubicBezTo>
                  <a:pt x="288949" y="311742"/>
                  <a:pt x="279573" y="310998"/>
                  <a:pt x="269304" y="309659"/>
                </a:cubicBezTo>
                <a:cubicBezTo>
                  <a:pt x="270643" y="316505"/>
                  <a:pt x="271834" y="323053"/>
                  <a:pt x="272876" y="329304"/>
                </a:cubicBezTo>
                <a:cubicBezTo>
                  <a:pt x="283740" y="329751"/>
                  <a:pt x="293786" y="329974"/>
                  <a:pt x="303014" y="329974"/>
                </a:cubicBezTo>
                <a:cubicBezTo>
                  <a:pt x="320873" y="329676"/>
                  <a:pt x="330621" y="319035"/>
                  <a:pt x="332258" y="298050"/>
                </a:cubicBezTo>
                <a:cubicBezTo>
                  <a:pt x="334193" y="263671"/>
                  <a:pt x="335681" y="218353"/>
                  <a:pt x="336723" y="162096"/>
                </a:cubicBezTo>
                <a:lnTo>
                  <a:pt x="276559" y="162096"/>
                </a:lnTo>
                <a:cubicBezTo>
                  <a:pt x="276857" y="146990"/>
                  <a:pt x="277043" y="131660"/>
                  <a:pt x="277118" y="116108"/>
                </a:cubicBezTo>
                <a:close/>
                <a:moveTo>
                  <a:pt x="757981" y="115661"/>
                </a:moveTo>
                <a:lnTo>
                  <a:pt x="748605" y="125707"/>
                </a:lnTo>
                <a:cubicBezTo>
                  <a:pt x="757237" y="132553"/>
                  <a:pt x="766018" y="140218"/>
                  <a:pt x="774948" y="148701"/>
                </a:cubicBezTo>
                <a:cubicBezTo>
                  <a:pt x="778817" y="144236"/>
                  <a:pt x="782538" y="140218"/>
                  <a:pt x="786110" y="136646"/>
                </a:cubicBezTo>
                <a:cubicBezTo>
                  <a:pt x="778371" y="129800"/>
                  <a:pt x="768994" y="122805"/>
                  <a:pt x="757981" y="115661"/>
                </a:cubicBezTo>
                <a:close/>
                <a:moveTo>
                  <a:pt x="619348" y="114768"/>
                </a:moveTo>
                <a:cubicBezTo>
                  <a:pt x="617115" y="125112"/>
                  <a:pt x="614064" y="137018"/>
                  <a:pt x="610195" y="150487"/>
                </a:cubicBezTo>
                <a:lnTo>
                  <a:pt x="581843" y="150487"/>
                </a:lnTo>
                <a:lnTo>
                  <a:pt x="581843" y="164998"/>
                </a:lnTo>
                <a:lnTo>
                  <a:pt x="605730" y="164998"/>
                </a:lnTo>
                <a:cubicBezTo>
                  <a:pt x="600075" y="183080"/>
                  <a:pt x="593080" y="203544"/>
                  <a:pt x="584745" y="226389"/>
                </a:cubicBezTo>
                <a:lnTo>
                  <a:pt x="584745" y="240454"/>
                </a:lnTo>
                <a:lnTo>
                  <a:pt x="626938" y="240454"/>
                </a:lnTo>
                <a:lnTo>
                  <a:pt x="626938" y="272601"/>
                </a:lnTo>
                <a:cubicBezTo>
                  <a:pt x="611237" y="274387"/>
                  <a:pt x="595312" y="276024"/>
                  <a:pt x="579164" y="277512"/>
                </a:cubicBezTo>
                <a:lnTo>
                  <a:pt x="580950" y="293809"/>
                </a:lnTo>
                <a:cubicBezTo>
                  <a:pt x="598289" y="291502"/>
                  <a:pt x="613618" y="289455"/>
                  <a:pt x="626938" y="287669"/>
                </a:cubicBezTo>
                <a:lnTo>
                  <a:pt x="626938" y="335108"/>
                </a:lnTo>
                <a:lnTo>
                  <a:pt x="641895" y="335108"/>
                </a:lnTo>
                <a:lnTo>
                  <a:pt x="641895" y="285772"/>
                </a:lnTo>
                <a:cubicBezTo>
                  <a:pt x="652090" y="284507"/>
                  <a:pt x="660722" y="283465"/>
                  <a:pt x="667791" y="282646"/>
                </a:cubicBezTo>
                <a:cubicBezTo>
                  <a:pt x="668089" y="278033"/>
                  <a:pt x="668610" y="272898"/>
                  <a:pt x="669354" y="267243"/>
                </a:cubicBezTo>
                <a:cubicBezTo>
                  <a:pt x="660276" y="268508"/>
                  <a:pt x="651123" y="269698"/>
                  <a:pt x="641895" y="270815"/>
                </a:cubicBezTo>
                <a:lnTo>
                  <a:pt x="641895" y="240454"/>
                </a:lnTo>
                <a:lnTo>
                  <a:pt x="664889" y="240454"/>
                </a:lnTo>
                <a:lnTo>
                  <a:pt x="664889" y="225720"/>
                </a:lnTo>
                <a:lnTo>
                  <a:pt x="641895" y="225720"/>
                </a:lnTo>
                <a:lnTo>
                  <a:pt x="641895" y="177723"/>
                </a:lnTo>
                <a:lnTo>
                  <a:pt x="626938" y="177723"/>
                </a:lnTo>
                <a:lnTo>
                  <a:pt x="626938" y="225720"/>
                </a:lnTo>
                <a:lnTo>
                  <a:pt x="601042" y="225720"/>
                </a:lnTo>
                <a:cubicBezTo>
                  <a:pt x="609227" y="202354"/>
                  <a:pt x="616185" y="182113"/>
                  <a:pt x="621915" y="164998"/>
                </a:cubicBezTo>
                <a:lnTo>
                  <a:pt x="665559" y="164998"/>
                </a:lnTo>
                <a:lnTo>
                  <a:pt x="665559" y="150487"/>
                </a:lnTo>
                <a:lnTo>
                  <a:pt x="626603" y="150487"/>
                </a:lnTo>
                <a:cubicBezTo>
                  <a:pt x="630845" y="137465"/>
                  <a:pt x="634156" y="126749"/>
                  <a:pt x="636537" y="118340"/>
                </a:cubicBezTo>
                <a:close/>
                <a:moveTo>
                  <a:pt x="0" y="0"/>
                </a:moveTo>
                <a:lnTo>
                  <a:pt x="1162050" y="0"/>
                </a:lnTo>
                <a:lnTo>
                  <a:pt x="1162050" y="447675"/>
                </a:lnTo>
                <a:lnTo>
                  <a:pt x="0" y="44767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85020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4" presetClass="entr" presetSubtype="5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9" dur="7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4" presetClass="entr" presetSubtype="5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2" dur="7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8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0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2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8" presetClass="emph" presetSubtype="0" autoRev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0">
                                      <p:cBhvr>
                                        <p:cTn id="50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1" presetID="8" presetClass="emph" presetSubtype="0" autoRev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0">
                                      <p:cBhvr>
                                        <p:cTn id="52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8" presetClass="emph" presetSubtype="0" autoRev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-1200000">
                                      <p:cBhvr>
                                        <p:cTn id="54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5" presetID="8" presetClass="emph" presetSubtype="0" autoRev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-1200000">
                                      <p:cBhvr>
                                        <p:cTn id="5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2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6" presetClass="emph" presetSubtype="0" autoRev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Scale>
                                      <p:cBhvr>
                                        <p:cTn id="62" dur="200" fill="hold"/>
                                        <p:tgtEl>
                                          <p:spTgt spid="12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63" presetID="12" presetClass="entr" presetSubtype="1" fill="hold" grpId="0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6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52" grpId="0" animBg="1"/>
      <p:bldP spid="124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BF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230188" y="0"/>
            <a:ext cx="11752262" cy="6853240"/>
            <a:chOff x="230188" y="0"/>
            <a:chExt cx="11752262" cy="6853240"/>
          </a:xfrm>
        </p:grpSpPr>
        <p:grpSp>
          <p:nvGrpSpPr>
            <p:cNvPr id="263" name="组合 262"/>
            <p:cNvGrpSpPr/>
            <p:nvPr/>
          </p:nvGrpSpPr>
          <p:grpSpPr>
            <a:xfrm>
              <a:off x="1276555" y="0"/>
              <a:ext cx="9638890" cy="6853240"/>
              <a:chOff x="1276555" y="2048432"/>
              <a:chExt cx="9638890" cy="2756376"/>
            </a:xfrm>
          </p:grpSpPr>
          <p:sp>
            <p:nvSpPr>
              <p:cNvPr id="264" name="Rectangle 5"/>
              <p:cNvSpPr>
                <a:spLocks noChangeArrowheads="1"/>
              </p:cNvSpPr>
              <p:nvPr/>
            </p:nvSpPr>
            <p:spPr bwMode="auto">
              <a:xfrm>
                <a:off x="1486632" y="2048432"/>
                <a:ext cx="9218736" cy="2756376"/>
              </a:xfrm>
              <a:prstGeom prst="rect">
                <a:avLst/>
              </a:prstGeom>
              <a:solidFill>
                <a:srgbClr val="B7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Rectangle 6"/>
              <p:cNvSpPr>
                <a:spLocks noChangeArrowheads="1"/>
              </p:cNvSpPr>
              <p:nvPr/>
            </p:nvSpPr>
            <p:spPr bwMode="auto">
              <a:xfrm>
                <a:off x="1276555" y="2048432"/>
                <a:ext cx="356092" cy="2756376"/>
              </a:xfrm>
              <a:prstGeom prst="rect">
                <a:avLst/>
              </a:prstGeom>
              <a:solidFill>
                <a:srgbClr val="413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Rectangle 7"/>
              <p:cNvSpPr>
                <a:spLocks noChangeArrowheads="1"/>
              </p:cNvSpPr>
              <p:nvPr/>
            </p:nvSpPr>
            <p:spPr bwMode="auto">
              <a:xfrm>
                <a:off x="10559353" y="2048432"/>
                <a:ext cx="356092" cy="2756376"/>
              </a:xfrm>
              <a:prstGeom prst="rect">
                <a:avLst/>
              </a:prstGeom>
              <a:solidFill>
                <a:srgbClr val="413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7" name="组合 266"/>
            <p:cNvGrpSpPr/>
            <p:nvPr/>
          </p:nvGrpSpPr>
          <p:grpSpPr>
            <a:xfrm>
              <a:off x="230188" y="186781"/>
              <a:ext cx="836612" cy="991144"/>
              <a:chOff x="2439988" y="3282950"/>
              <a:chExt cx="249238" cy="295275"/>
            </a:xfrm>
          </p:grpSpPr>
          <p:sp>
            <p:nvSpPr>
              <p:cNvPr id="268" name="Oval 15"/>
              <p:cNvSpPr>
                <a:spLocks noChangeArrowheads="1"/>
              </p:cNvSpPr>
              <p:nvPr/>
            </p:nvSpPr>
            <p:spPr bwMode="auto">
              <a:xfrm>
                <a:off x="2439988" y="3282950"/>
                <a:ext cx="249238" cy="252413"/>
              </a:xfrm>
              <a:prstGeom prst="ellipse">
                <a:avLst/>
              </a:prstGeom>
              <a:solidFill>
                <a:srgbClr val="45B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16"/>
              <p:cNvSpPr>
                <a:spLocks/>
              </p:cNvSpPr>
              <p:nvPr/>
            </p:nvSpPr>
            <p:spPr bwMode="auto">
              <a:xfrm>
                <a:off x="2544763" y="3403600"/>
                <a:ext cx="39688" cy="174625"/>
              </a:xfrm>
              <a:custGeom>
                <a:avLst/>
                <a:gdLst>
                  <a:gd name="T0" fmla="*/ 12 w 25"/>
                  <a:gd name="T1" fmla="*/ 0 h 110"/>
                  <a:gd name="T2" fmla="*/ 17 w 25"/>
                  <a:gd name="T3" fmla="*/ 54 h 110"/>
                  <a:gd name="T4" fmla="*/ 25 w 25"/>
                  <a:gd name="T5" fmla="*/ 110 h 110"/>
                  <a:gd name="T6" fmla="*/ 12 w 25"/>
                  <a:gd name="T7" fmla="*/ 110 h 110"/>
                  <a:gd name="T8" fmla="*/ 0 w 25"/>
                  <a:gd name="T9" fmla="*/ 110 h 110"/>
                  <a:gd name="T10" fmla="*/ 8 w 25"/>
                  <a:gd name="T11" fmla="*/ 54 h 110"/>
                  <a:gd name="T12" fmla="*/ 12 w 25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10">
                    <a:moveTo>
                      <a:pt x="12" y="0"/>
                    </a:moveTo>
                    <a:lnTo>
                      <a:pt x="17" y="54"/>
                    </a:lnTo>
                    <a:lnTo>
                      <a:pt x="25" y="110"/>
                    </a:lnTo>
                    <a:lnTo>
                      <a:pt x="12" y="110"/>
                    </a:lnTo>
                    <a:lnTo>
                      <a:pt x="0" y="110"/>
                    </a:lnTo>
                    <a:lnTo>
                      <a:pt x="8" y="5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17"/>
              <p:cNvSpPr>
                <a:spLocks/>
              </p:cNvSpPr>
              <p:nvPr/>
            </p:nvSpPr>
            <p:spPr bwMode="auto">
              <a:xfrm>
                <a:off x="2563813" y="3449638"/>
                <a:ext cx="55563" cy="58738"/>
              </a:xfrm>
              <a:custGeom>
                <a:avLst/>
                <a:gdLst>
                  <a:gd name="T0" fmla="*/ 35 w 35"/>
                  <a:gd name="T1" fmla="*/ 0 h 37"/>
                  <a:gd name="T2" fmla="*/ 20 w 35"/>
                  <a:gd name="T3" fmla="*/ 18 h 37"/>
                  <a:gd name="T4" fmla="*/ 5 w 35"/>
                  <a:gd name="T5" fmla="*/ 37 h 37"/>
                  <a:gd name="T6" fmla="*/ 3 w 35"/>
                  <a:gd name="T7" fmla="*/ 32 h 37"/>
                  <a:gd name="T8" fmla="*/ 0 w 35"/>
                  <a:gd name="T9" fmla="*/ 30 h 37"/>
                  <a:gd name="T10" fmla="*/ 18 w 35"/>
                  <a:gd name="T11" fmla="*/ 15 h 37"/>
                  <a:gd name="T12" fmla="*/ 35 w 3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0"/>
                    </a:moveTo>
                    <a:lnTo>
                      <a:pt x="20" y="18"/>
                    </a:lnTo>
                    <a:lnTo>
                      <a:pt x="5" y="37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18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18"/>
              <p:cNvSpPr>
                <a:spLocks/>
              </p:cNvSpPr>
              <p:nvPr/>
            </p:nvSpPr>
            <p:spPr bwMode="auto">
              <a:xfrm>
                <a:off x="2563813" y="3422650"/>
                <a:ext cx="44450" cy="39688"/>
              </a:xfrm>
              <a:custGeom>
                <a:avLst/>
                <a:gdLst>
                  <a:gd name="T0" fmla="*/ 28 w 28"/>
                  <a:gd name="T1" fmla="*/ 0 h 25"/>
                  <a:gd name="T2" fmla="*/ 15 w 28"/>
                  <a:gd name="T3" fmla="*/ 13 h 25"/>
                  <a:gd name="T4" fmla="*/ 5 w 28"/>
                  <a:gd name="T5" fmla="*/ 25 h 25"/>
                  <a:gd name="T6" fmla="*/ 3 w 28"/>
                  <a:gd name="T7" fmla="*/ 22 h 25"/>
                  <a:gd name="T8" fmla="*/ 0 w 28"/>
                  <a:gd name="T9" fmla="*/ 20 h 25"/>
                  <a:gd name="T10" fmla="*/ 13 w 28"/>
                  <a:gd name="T11" fmla="*/ 10 h 25"/>
                  <a:gd name="T12" fmla="*/ 28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15" y="13"/>
                    </a:lnTo>
                    <a:lnTo>
                      <a:pt x="5" y="25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13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9"/>
              <p:cNvSpPr>
                <a:spLocks/>
              </p:cNvSpPr>
              <p:nvPr/>
            </p:nvSpPr>
            <p:spPr bwMode="auto">
              <a:xfrm>
                <a:off x="2509838" y="3449638"/>
                <a:ext cx="53975" cy="58738"/>
              </a:xfrm>
              <a:custGeom>
                <a:avLst/>
                <a:gdLst>
                  <a:gd name="T0" fmla="*/ 0 w 34"/>
                  <a:gd name="T1" fmla="*/ 0 h 37"/>
                  <a:gd name="T2" fmla="*/ 15 w 34"/>
                  <a:gd name="T3" fmla="*/ 18 h 37"/>
                  <a:gd name="T4" fmla="*/ 30 w 34"/>
                  <a:gd name="T5" fmla="*/ 37 h 37"/>
                  <a:gd name="T6" fmla="*/ 32 w 34"/>
                  <a:gd name="T7" fmla="*/ 32 h 37"/>
                  <a:gd name="T8" fmla="*/ 34 w 34"/>
                  <a:gd name="T9" fmla="*/ 30 h 37"/>
                  <a:gd name="T10" fmla="*/ 17 w 34"/>
                  <a:gd name="T11" fmla="*/ 15 h 37"/>
                  <a:gd name="T12" fmla="*/ 0 w 3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0" y="0"/>
                    </a:moveTo>
                    <a:lnTo>
                      <a:pt x="15" y="18"/>
                    </a:lnTo>
                    <a:lnTo>
                      <a:pt x="30" y="37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1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20"/>
              <p:cNvSpPr>
                <a:spLocks/>
              </p:cNvSpPr>
              <p:nvPr/>
            </p:nvSpPr>
            <p:spPr bwMode="auto">
              <a:xfrm>
                <a:off x="2520950" y="3422650"/>
                <a:ext cx="47625" cy="39688"/>
              </a:xfrm>
              <a:custGeom>
                <a:avLst/>
                <a:gdLst>
                  <a:gd name="T0" fmla="*/ 0 w 30"/>
                  <a:gd name="T1" fmla="*/ 0 h 25"/>
                  <a:gd name="T2" fmla="*/ 13 w 30"/>
                  <a:gd name="T3" fmla="*/ 13 h 25"/>
                  <a:gd name="T4" fmla="*/ 25 w 30"/>
                  <a:gd name="T5" fmla="*/ 25 h 25"/>
                  <a:gd name="T6" fmla="*/ 27 w 30"/>
                  <a:gd name="T7" fmla="*/ 22 h 25"/>
                  <a:gd name="T8" fmla="*/ 30 w 30"/>
                  <a:gd name="T9" fmla="*/ 20 h 25"/>
                  <a:gd name="T10" fmla="*/ 15 w 30"/>
                  <a:gd name="T11" fmla="*/ 10 h 25"/>
                  <a:gd name="T12" fmla="*/ 0 w 3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13" y="13"/>
                    </a:lnTo>
                    <a:lnTo>
                      <a:pt x="25" y="25"/>
                    </a:lnTo>
                    <a:lnTo>
                      <a:pt x="27" y="22"/>
                    </a:lnTo>
                    <a:lnTo>
                      <a:pt x="30" y="20"/>
                    </a:lnTo>
                    <a:lnTo>
                      <a:pt x="1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74" name="组合 273"/>
            <p:cNvGrpSpPr/>
            <p:nvPr/>
          </p:nvGrpSpPr>
          <p:grpSpPr>
            <a:xfrm>
              <a:off x="11145838" y="186781"/>
              <a:ext cx="836612" cy="991144"/>
              <a:chOff x="2439988" y="3282950"/>
              <a:chExt cx="249238" cy="295275"/>
            </a:xfrm>
          </p:grpSpPr>
          <p:sp>
            <p:nvSpPr>
              <p:cNvPr id="275" name="Oval 15"/>
              <p:cNvSpPr>
                <a:spLocks noChangeArrowheads="1"/>
              </p:cNvSpPr>
              <p:nvPr/>
            </p:nvSpPr>
            <p:spPr bwMode="auto">
              <a:xfrm>
                <a:off x="2439988" y="3282950"/>
                <a:ext cx="249238" cy="252413"/>
              </a:xfrm>
              <a:prstGeom prst="ellipse">
                <a:avLst/>
              </a:prstGeom>
              <a:solidFill>
                <a:srgbClr val="45B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16"/>
              <p:cNvSpPr>
                <a:spLocks/>
              </p:cNvSpPr>
              <p:nvPr/>
            </p:nvSpPr>
            <p:spPr bwMode="auto">
              <a:xfrm>
                <a:off x="2544763" y="3403600"/>
                <a:ext cx="39688" cy="174625"/>
              </a:xfrm>
              <a:custGeom>
                <a:avLst/>
                <a:gdLst>
                  <a:gd name="T0" fmla="*/ 12 w 25"/>
                  <a:gd name="T1" fmla="*/ 0 h 110"/>
                  <a:gd name="T2" fmla="*/ 17 w 25"/>
                  <a:gd name="T3" fmla="*/ 54 h 110"/>
                  <a:gd name="T4" fmla="*/ 25 w 25"/>
                  <a:gd name="T5" fmla="*/ 110 h 110"/>
                  <a:gd name="T6" fmla="*/ 12 w 25"/>
                  <a:gd name="T7" fmla="*/ 110 h 110"/>
                  <a:gd name="T8" fmla="*/ 0 w 25"/>
                  <a:gd name="T9" fmla="*/ 110 h 110"/>
                  <a:gd name="T10" fmla="*/ 8 w 25"/>
                  <a:gd name="T11" fmla="*/ 54 h 110"/>
                  <a:gd name="T12" fmla="*/ 12 w 25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10">
                    <a:moveTo>
                      <a:pt x="12" y="0"/>
                    </a:moveTo>
                    <a:lnTo>
                      <a:pt x="17" y="54"/>
                    </a:lnTo>
                    <a:lnTo>
                      <a:pt x="25" y="110"/>
                    </a:lnTo>
                    <a:lnTo>
                      <a:pt x="12" y="110"/>
                    </a:lnTo>
                    <a:lnTo>
                      <a:pt x="0" y="110"/>
                    </a:lnTo>
                    <a:lnTo>
                      <a:pt x="8" y="5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17"/>
              <p:cNvSpPr>
                <a:spLocks/>
              </p:cNvSpPr>
              <p:nvPr/>
            </p:nvSpPr>
            <p:spPr bwMode="auto">
              <a:xfrm>
                <a:off x="2563813" y="3449638"/>
                <a:ext cx="55563" cy="58738"/>
              </a:xfrm>
              <a:custGeom>
                <a:avLst/>
                <a:gdLst>
                  <a:gd name="T0" fmla="*/ 35 w 35"/>
                  <a:gd name="T1" fmla="*/ 0 h 37"/>
                  <a:gd name="T2" fmla="*/ 20 w 35"/>
                  <a:gd name="T3" fmla="*/ 18 h 37"/>
                  <a:gd name="T4" fmla="*/ 5 w 35"/>
                  <a:gd name="T5" fmla="*/ 37 h 37"/>
                  <a:gd name="T6" fmla="*/ 3 w 35"/>
                  <a:gd name="T7" fmla="*/ 32 h 37"/>
                  <a:gd name="T8" fmla="*/ 0 w 35"/>
                  <a:gd name="T9" fmla="*/ 30 h 37"/>
                  <a:gd name="T10" fmla="*/ 18 w 35"/>
                  <a:gd name="T11" fmla="*/ 15 h 37"/>
                  <a:gd name="T12" fmla="*/ 35 w 3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0"/>
                    </a:moveTo>
                    <a:lnTo>
                      <a:pt x="20" y="18"/>
                    </a:lnTo>
                    <a:lnTo>
                      <a:pt x="5" y="37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18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18"/>
              <p:cNvSpPr>
                <a:spLocks/>
              </p:cNvSpPr>
              <p:nvPr/>
            </p:nvSpPr>
            <p:spPr bwMode="auto">
              <a:xfrm>
                <a:off x="2563813" y="3422650"/>
                <a:ext cx="44450" cy="39688"/>
              </a:xfrm>
              <a:custGeom>
                <a:avLst/>
                <a:gdLst>
                  <a:gd name="T0" fmla="*/ 28 w 28"/>
                  <a:gd name="T1" fmla="*/ 0 h 25"/>
                  <a:gd name="T2" fmla="*/ 15 w 28"/>
                  <a:gd name="T3" fmla="*/ 13 h 25"/>
                  <a:gd name="T4" fmla="*/ 5 w 28"/>
                  <a:gd name="T5" fmla="*/ 25 h 25"/>
                  <a:gd name="T6" fmla="*/ 3 w 28"/>
                  <a:gd name="T7" fmla="*/ 22 h 25"/>
                  <a:gd name="T8" fmla="*/ 0 w 28"/>
                  <a:gd name="T9" fmla="*/ 20 h 25"/>
                  <a:gd name="T10" fmla="*/ 13 w 28"/>
                  <a:gd name="T11" fmla="*/ 10 h 25"/>
                  <a:gd name="T12" fmla="*/ 28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15" y="13"/>
                    </a:lnTo>
                    <a:lnTo>
                      <a:pt x="5" y="25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13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19"/>
              <p:cNvSpPr>
                <a:spLocks/>
              </p:cNvSpPr>
              <p:nvPr/>
            </p:nvSpPr>
            <p:spPr bwMode="auto">
              <a:xfrm>
                <a:off x="2509838" y="3449638"/>
                <a:ext cx="53975" cy="58738"/>
              </a:xfrm>
              <a:custGeom>
                <a:avLst/>
                <a:gdLst>
                  <a:gd name="T0" fmla="*/ 0 w 34"/>
                  <a:gd name="T1" fmla="*/ 0 h 37"/>
                  <a:gd name="T2" fmla="*/ 15 w 34"/>
                  <a:gd name="T3" fmla="*/ 18 h 37"/>
                  <a:gd name="T4" fmla="*/ 30 w 34"/>
                  <a:gd name="T5" fmla="*/ 37 h 37"/>
                  <a:gd name="T6" fmla="*/ 32 w 34"/>
                  <a:gd name="T7" fmla="*/ 32 h 37"/>
                  <a:gd name="T8" fmla="*/ 34 w 34"/>
                  <a:gd name="T9" fmla="*/ 30 h 37"/>
                  <a:gd name="T10" fmla="*/ 17 w 34"/>
                  <a:gd name="T11" fmla="*/ 15 h 37"/>
                  <a:gd name="T12" fmla="*/ 0 w 3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0" y="0"/>
                    </a:moveTo>
                    <a:lnTo>
                      <a:pt x="15" y="18"/>
                    </a:lnTo>
                    <a:lnTo>
                      <a:pt x="30" y="37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1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20"/>
              <p:cNvSpPr>
                <a:spLocks/>
              </p:cNvSpPr>
              <p:nvPr/>
            </p:nvSpPr>
            <p:spPr bwMode="auto">
              <a:xfrm>
                <a:off x="2520950" y="3422650"/>
                <a:ext cx="47625" cy="39688"/>
              </a:xfrm>
              <a:custGeom>
                <a:avLst/>
                <a:gdLst>
                  <a:gd name="T0" fmla="*/ 0 w 30"/>
                  <a:gd name="T1" fmla="*/ 0 h 25"/>
                  <a:gd name="T2" fmla="*/ 13 w 30"/>
                  <a:gd name="T3" fmla="*/ 13 h 25"/>
                  <a:gd name="T4" fmla="*/ 25 w 30"/>
                  <a:gd name="T5" fmla="*/ 25 h 25"/>
                  <a:gd name="T6" fmla="*/ 27 w 30"/>
                  <a:gd name="T7" fmla="*/ 22 h 25"/>
                  <a:gd name="T8" fmla="*/ 30 w 30"/>
                  <a:gd name="T9" fmla="*/ 20 h 25"/>
                  <a:gd name="T10" fmla="*/ 15 w 30"/>
                  <a:gd name="T11" fmla="*/ 10 h 25"/>
                  <a:gd name="T12" fmla="*/ 0 w 3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13" y="13"/>
                    </a:lnTo>
                    <a:lnTo>
                      <a:pt x="25" y="25"/>
                    </a:lnTo>
                    <a:lnTo>
                      <a:pt x="27" y="22"/>
                    </a:lnTo>
                    <a:lnTo>
                      <a:pt x="30" y="20"/>
                    </a:lnTo>
                    <a:lnTo>
                      <a:pt x="1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81" name="组合 280"/>
            <p:cNvGrpSpPr/>
            <p:nvPr/>
          </p:nvGrpSpPr>
          <p:grpSpPr>
            <a:xfrm>
              <a:off x="230188" y="1558381"/>
              <a:ext cx="836612" cy="991144"/>
              <a:chOff x="2439988" y="3282950"/>
              <a:chExt cx="249238" cy="295275"/>
            </a:xfrm>
          </p:grpSpPr>
          <p:sp>
            <p:nvSpPr>
              <p:cNvPr id="282" name="Oval 15"/>
              <p:cNvSpPr>
                <a:spLocks noChangeArrowheads="1"/>
              </p:cNvSpPr>
              <p:nvPr/>
            </p:nvSpPr>
            <p:spPr bwMode="auto">
              <a:xfrm>
                <a:off x="2439988" y="3282950"/>
                <a:ext cx="249238" cy="252413"/>
              </a:xfrm>
              <a:prstGeom prst="ellipse">
                <a:avLst/>
              </a:prstGeom>
              <a:solidFill>
                <a:srgbClr val="45B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16"/>
              <p:cNvSpPr>
                <a:spLocks/>
              </p:cNvSpPr>
              <p:nvPr/>
            </p:nvSpPr>
            <p:spPr bwMode="auto">
              <a:xfrm>
                <a:off x="2544763" y="3403600"/>
                <a:ext cx="39688" cy="174625"/>
              </a:xfrm>
              <a:custGeom>
                <a:avLst/>
                <a:gdLst>
                  <a:gd name="T0" fmla="*/ 12 w 25"/>
                  <a:gd name="T1" fmla="*/ 0 h 110"/>
                  <a:gd name="T2" fmla="*/ 17 w 25"/>
                  <a:gd name="T3" fmla="*/ 54 h 110"/>
                  <a:gd name="T4" fmla="*/ 25 w 25"/>
                  <a:gd name="T5" fmla="*/ 110 h 110"/>
                  <a:gd name="T6" fmla="*/ 12 w 25"/>
                  <a:gd name="T7" fmla="*/ 110 h 110"/>
                  <a:gd name="T8" fmla="*/ 0 w 25"/>
                  <a:gd name="T9" fmla="*/ 110 h 110"/>
                  <a:gd name="T10" fmla="*/ 8 w 25"/>
                  <a:gd name="T11" fmla="*/ 54 h 110"/>
                  <a:gd name="T12" fmla="*/ 12 w 25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10">
                    <a:moveTo>
                      <a:pt x="12" y="0"/>
                    </a:moveTo>
                    <a:lnTo>
                      <a:pt x="17" y="54"/>
                    </a:lnTo>
                    <a:lnTo>
                      <a:pt x="25" y="110"/>
                    </a:lnTo>
                    <a:lnTo>
                      <a:pt x="12" y="110"/>
                    </a:lnTo>
                    <a:lnTo>
                      <a:pt x="0" y="110"/>
                    </a:lnTo>
                    <a:lnTo>
                      <a:pt x="8" y="5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17"/>
              <p:cNvSpPr>
                <a:spLocks/>
              </p:cNvSpPr>
              <p:nvPr/>
            </p:nvSpPr>
            <p:spPr bwMode="auto">
              <a:xfrm>
                <a:off x="2563813" y="3449638"/>
                <a:ext cx="55563" cy="58738"/>
              </a:xfrm>
              <a:custGeom>
                <a:avLst/>
                <a:gdLst>
                  <a:gd name="T0" fmla="*/ 35 w 35"/>
                  <a:gd name="T1" fmla="*/ 0 h 37"/>
                  <a:gd name="T2" fmla="*/ 20 w 35"/>
                  <a:gd name="T3" fmla="*/ 18 h 37"/>
                  <a:gd name="T4" fmla="*/ 5 w 35"/>
                  <a:gd name="T5" fmla="*/ 37 h 37"/>
                  <a:gd name="T6" fmla="*/ 3 w 35"/>
                  <a:gd name="T7" fmla="*/ 32 h 37"/>
                  <a:gd name="T8" fmla="*/ 0 w 35"/>
                  <a:gd name="T9" fmla="*/ 30 h 37"/>
                  <a:gd name="T10" fmla="*/ 18 w 35"/>
                  <a:gd name="T11" fmla="*/ 15 h 37"/>
                  <a:gd name="T12" fmla="*/ 35 w 3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0"/>
                    </a:moveTo>
                    <a:lnTo>
                      <a:pt x="20" y="18"/>
                    </a:lnTo>
                    <a:lnTo>
                      <a:pt x="5" y="37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18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18"/>
              <p:cNvSpPr>
                <a:spLocks/>
              </p:cNvSpPr>
              <p:nvPr/>
            </p:nvSpPr>
            <p:spPr bwMode="auto">
              <a:xfrm>
                <a:off x="2563813" y="3422650"/>
                <a:ext cx="44450" cy="39688"/>
              </a:xfrm>
              <a:custGeom>
                <a:avLst/>
                <a:gdLst>
                  <a:gd name="T0" fmla="*/ 28 w 28"/>
                  <a:gd name="T1" fmla="*/ 0 h 25"/>
                  <a:gd name="T2" fmla="*/ 15 w 28"/>
                  <a:gd name="T3" fmla="*/ 13 h 25"/>
                  <a:gd name="T4" fmla="*/ 5 w 28"/>
                  <a:gd name="T5" fmla="*/ 25 h 25"/>
                  <a:gd name="T6" fmla="*/ 3 w 28"/>
                  <a:gd name="T7" fmla="*/ 22 h 25"/>
                  <a:gd name="T8" fmla="*/ 0 w 28"/>
                  <a:gd name="T9" fmla="*/ 20 h 25"/>
                  <a:gd name="T10" fmla="*/ 13 w 28"/>
                  <a:gd name="T11" fmla="*/ 10 h 25"/>
                  <a:gd name="T12" fmla="*/ 28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15" y="13"/>
                    </a:lnTo>
                    <a:lnTo>
                      <a:pt x="5" y="25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13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19"/>
              <p:cNvSpPr>
                <a:spLocks/>
              </p:cNvSpPr>
              <p:nvPr/>
            </p:nvSpPr>
            <p:spPr bwMode="auto">
              <a:xfrm>
                <a:off x="2509838" y="3449638"/>
                <a:ext cx="53975" cy="58738"/>
              </a:xfrm>
              <a:custGeom>
                <a:avLst/>
                <a:gdLst>
                  <a:gd name="T0" fmla="*/ 0 w 34"/>
                  <a:gd name="T1" fmla="*/ 0 h 37"/>
                  <a:gd name="T2" fmla="*/ 15 w 34"/>
                  <a:gd name="T3" fmla="*/ 18 h 37"/>
                  <a:gd name="T4" fmla="*/ 30 w 34"/>
                  <a:gd name="T5" fmla="*/ 37 h 37"/>
                  <a:gd name="T6" fmla="*/ 32 w 34"/>
                  <a:gd name="T7" fmla="*/ 32 h 37"/>
                  <a:gd name="T8" fmla="*/ 34 w 34"/>
                  <a:gd name="T9" fmla="*/ 30 h 37"/>
                  <a:gd name="T10" fmla="*/ 17 w 34"/>
                  <a:gd name="T11" fmla="*/ 15 h 37"/>
                  <a:gd name="T12" fmla="*/ 0 w 3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0" y="0"/>
                    </a:moveTo>
                    <a:lnTo>
                      <a:pt x="15" y="18"/>
                    </a:lnTo>
                    <a:lnTo>
                      <a:pt x="30" y="37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1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20"/>
              <p:cNvSpPr>
                <a:spLocks/>
              </p:cNvSpPr>
              <p:nvPr/>
            </p:nvSpPr>
            <p:spPr bwMode="auto">
              <a:xfrm>
                <a:off x="2520950" y="3422650"/>
                <a:ext cx="47625" cy="39688"/>
              </a:xfrm>
              <a:custGeom>
                <a:avLst/>
                <a:gdLst>
                  <a:gd name="T0" fmla="*/ 0 w 30"/>
                  <a:gd name="T1" fmla="*/ 0 h 25"/>
                  <a:gd name="T2" fmla="*/ 13 w 30"/>
                  <a:gd name="T3" fmla="*/ 13 h 25"/>
                  <a:gd name="T4" fmla="*/ 25 w 30"/>
                  <a:gd name="T5" fmla="*/ 25 h 25"/>
                  <a:gd name="T6" fmla="*/ 27 w 30"/>
                  <a:gd name="T7" fmla="*/ 22 h 25"/>
                  <a:gd name="T8" fmla="*/ 30 w 30"/>
                  <a:gd name="T9" fmla="*/ 20 h 25"/>
                  <a:gd name="T10" fmla="*/ 15 w 30"/>
                  <a:gd name="T11" fmla="*/ 10 h 25"/>
                  <a:gd name="T12" fmla="*/ 0 w 3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13" y="13"/>
                    </a:lnTo>
                    <a:lnTo>
                      <a:pt x="25" y="25"/>
                    </a:lnTo>
                    <a:lnTo>
                      <a:pt x="27" y="22"/>
                    </a:lnTo>
                    <a:lnTo>
                      <a:pt x="30" y="20"/>
                    </a:lnTo>
                    <a:lnTo>
                      <a:pt x="1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88" name="组合 287"/>
            <p:cNvGrpSpPr/>
            <p:nvPr/>
          </p:nvGrpSpPr>
          <p:grpSpPr>
            <a:xfrm>
              <a:off x="11145838" y="1558381"/>
              <a:ext cx="836612" cy="991144"/>
              <a:chOff x="2439988" y="3282950"/>
              <a:chExt cx="249238" cy="295275"/>
            </a:xfrm>
          </p:grpSpPr>
          <p:sp>
            <p:nvSpPr>
              <p:cNvPr id="289" name="Oval 15"/>
              <p:cNvSpPr>
                <a:spLocks noChangeArrowheads="1"/>
              </p:cNvSpPr>
              <p:nvPr/>
            </p:nvSpPr>
            <p:spPr bwMode="auto">
              <a:xfrm>
                <a:off x="2439988" y="3282950"/>
                <a:ext cx="249238" cy="252413"/>
              </a:xfrm>
              <a:prstGeom prst="ellipse">
                <a:avLst/>
              </a:prstGeom>
              <a:solidFill>
                <a:srgbClr val="45B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16"/>
              <p:cNvSpPr>
                <a:spLocks/>
              </p:cNvSpPr>
              <p:nvPr/>
            </p:nvSpPr>
            <p:spPr bwMode="auto">
              <a:xfrm>
                <a:off x="2544763" y="3403600"/>
                <a:ext cx="39688" cy="174625"/>
              </a:xfrm>
              <a:custGeom>
                <a:avLst/>
                <a:gdLst>
                  <a:gd name="T0" fmla="*/ 12 w 25"/>
                  <a:gd name="T1" fmla="*/ 0 h 110"/>
                  <a:gd name="T2" fmla="*/ 17 w 25"/>
                  <a:gd name="T3" fmla="*/ 54 h 110"/>
                  <a:gd name="T4" fmla="*/ 25 w 25"/>
                  <a:gd name="T5" fmla="*/ 110 h 110"/>
                  <a:gd name="T6" fmla="*/ 12 w 25"/>
                  <a:gd name="T7" fmla="*/ 110 h 110"/>
                  <a:gd name="T8" fmla="*/ 0 w 25"/>
                  <a:gd name="T9" fmla="*/ 110 h 110"/>
                  <a:gd name="T10" fmla="*/ 8 w 25"/>
                  <a:gd name="T11" fmla="*/ 54 h 110"/>
                  <a:gd name="T12" fmla="*/ 12 w 25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10">
                    <a:moveTo>
                      <a:pt x="12" y="0"/>
                    </a:moveTo>
                    <a:lnTo>
                      <a:pt x="17" y="54"/>
                    </a:lnTo>
                    <a:lnTo>
                      <a:pt x="25" y="110"/>
                    </a:lnTo>
                    <a:lnTo>
                      <a:pt x="12" y="110"/>
                    </a:lnTo>
                    <a:lnTo>
                      <a:pt x="0" y="110"/>
                    </a:lnTo>
                    <a:lnTo>
                      <a:pt x="8" y="5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17"/>
              <p:cNvSpPr>
                <a:spLocks/>
              </p:cNvSpPr>
              <p:nvPr/>
            </p:nvSpPr>
            <p:spPr bwMode="auto">
              <a:xfrm>
                <a:off x="2563813" y="3449638"/>
                <a:ext cx="55563" cy="58738"/>
              </a:xfrm>
              <a:custGeom>
                <a:avLst/>
                <a:gdLst>
                  <a:gd name="T0" fmla="*/ 35 w 35"/>
                  <a:gd name="T1" fmla="*/ 0 h 37"/>
                  <a:gd name="T2" fmla="*/ 20 w 35"/>
                  <a:gd name="T3" fmla="*/ 18 h 37"/>
                  <a:gd name="T4" fmla="*/ 5 w 35"/>
                  <a:gd name="T5" fmla="*/ 37 h 37"/>
                  <a:gd name="T6" fmla="*/ 3 w 35"/>
                  <a:gd name="T7" fmla="*/ 32 h 37"/>
                  <a:gd name="T8" fmla="*/ 0 w 35"/>
                  <a:gd name="T9" fmla="*/ 30 h 37"/>
                  <a:gd name="T10" fmla="*/ 18 w 35"/>
                  <a:gd name="T11" fmla="*/ 15 h 37"/>
                  <a:gd name="T12" fmla="*/ 35 w 3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0"/>
                    </a:moveTo>
                    <a:lnTo>
                      <a:pt x="20" y="18"/>
                    </a:lnTo>
                    <a:lnTo>
                      <a:pt x="5" y="37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18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18"/>
              <p:cNvSpPr>
                <a:spLocks/>
              </p:cNvSpPr>
              <p:nvPr/>
            </p:nvSpPr>
            <p:spPr bwMode="auto">
              <a:xfrm>
                <a:off x="2563813" y="3422650"/>
                <a:ext cx="44450" cy="39688"/>
              </a:xfrm>
              <a:custGeom>
                <a:avLst/>
                <a:gdLst>
                  <a:gd name="T0" fmla="*/ 28 w 28"/>
                  <a:gd name="T1" fmla="*/ 0 h 25"/>
                  <a:gd name="T2" fmla="*/ 15 w 28"/>
                  <a:gd name="T3" fmla="*/ 13 h 25"/>
                  <a:gd name="T4" fmla="*/ 5 w 28"/>
                  <a:gd name="T5" fmla="*/ 25 h 25"/>
                  <a:gd name="T6" fmla="*/ 3 w 28"/>
                  <a:gd name="T7" fmla="*/ 22 h 25"/>
                  <a:gd name="T8" fmla="*/ 0 w 28"/>
                  <a:gd name="T9" fmla="*/ 20 h 25"/>
                  <a:gd name="T10" fmla="*/ 13 w 28"/>
                  <a:gd name="T11" fmla="*/ 10 h 25"/>
                  <a:gd name="T12" fmla="*/ 28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15" y="13"/>
                    </a:lnTo>
                    <a:lnTo>
                      <a:pt x="5" y="25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13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19"/>
              <p:cNvSpPr>
                <a:spLocks/>
              </p:cNvSpPr>
              <p:nvPr/>
            </p:nvSpPr>
            <p:spPr bwMode="auto">
              <a:xfrm>
                <a:off x="2509838" y="3449638"/>
                <a:ext cx="53975" cy="58738"/>
              </a:xfrm>
              <a:custGeom>
                <a:avLst/>
                <a:gdLst>
                  <a:gd name="T0" fmla="*/ 0 w 34"/>
                  <a:gd name="T1" fmla="*/ 0 h 37"/>
                  <a:gd name="T2" fmla="*/ 15 w 34"/>
                  <a:gd name="T3" fmla="*/ 18 h 37"/>
                  <a:gd name="T4" fmla="*/ 30 w 34"/>
                  <a:gd name="T5" fmla="*/ 37 h 37"/>
                  <a:gd name="T6" fmla="*/ 32 w 34"/>
                  <a:gd name="T7" fmla="*/ 32 h 37"/>
                  <a:gd name="T8" fmla="*/ 34 w 34"/>
                  <a:gd name="T9" fmla="*/ 30 h 37"/>
                  <a:gd name="T10" fmla="*/ 17 w 34"/>
                  <a:gd name="T11" fmla="*/ 15 h 37"/>
                  <a:gd name="T12" fmla="*/ 0 w 3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0" y="0"/>
                    </a:moveTo>
                    <a:lnTo>
                      <a:pt x="15" y="18"/>
                    </a:lnTo>
                    <a:lnTo>
                      <a:pt x="30" y="37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1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20"/>
              <p:cNvSpPr>
                <a:spLocks/>
              </p:cNvSpPr>
              <p:nvPr/>
            </p:nvSpPr>
            <p:spPr bwMode="auto">
              <a:xfrm>
                <a:off x="2520950" y="3422650"/>
                <a:ext cx="47625" cy="39688"/>
              </a:xfrm>
              <a:custGeom>
                <a:avLst/>
                <a:gdLst>
                  <a:gd name="T0" fmla="*/ 0 w 30"/>
                  <a:gd name="T1" fmla="*/ 0 h 25"/>
                  <a:gd name="T2" fmla="*/ 13 w 30"/>
                  <a:gd name="T3" fmla="*/ 13 h 25"/>
                  <a:gd name="T4" fmla="*/ 25 w 30"/>
                  <a:gd name="T5" fmla="*/ 25 h 25"/>
                  <a:gd name="T6" fmla="*/ 27 w 30"/>
                  <a:gd name="T7" fmla="*/ 22 h 25"/>
                  <a:gd name="T8" fmla="*/ 30 w 30"/>
                  <a:gd name="T9" fmla="*/ 20 h 25"/>
                  <a:gd name="T10" fmla="*/ 15 w 30"/>
                  <a:gd name="T11" fmla="*/ 10 h 25"/>
                  <a:gd name="T12" fmla="*/ 0 w 3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13" y="13"/>
                    </a:lnTo>
                    <a:lnTo>
                      <a:pt x="25" y="25"/>
                    </a:lnTo>
                    <a:lnTo>
                      <a:pt x="27" y="22"/>
                    </a:lnTo>
                    <a:lnTo>
                      <a:pt x="30" y="20"/>
                    </a:lnTo>
                    <a:lnTo>
                      <a:pt x="1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95" name="组合 294"/>
            <p:cNvGrpSpPr/>
            <p:nvPr/>
          </p:nvGrpSpPr>
          <p:grpSpPr>
            <a:xfrm>
              <a:off x="230188" y="2929981"/>
              <a:ext cx="836612" cy="991144"/>
              <a:chOff x="2439988" y="3282950"/>
              <a:chExt cx="249238" cy="295275"/>
            </a:xfrm>
          </p:grpSpPr>
          <p:sp>
            <p:nvSpPr>
              <p:cNvPr id="296" name="Oval 15"/>
              <p:cNvSpPr>
                <a:spLocks noChangeArrowheads="1"/>
              </p:cNvSpPr>
              <p:nvPr/>
            </p:nvSpPr>
            <p:spPr bwMode="auto">
              <a:xfrm>
                <a:off x="2439988" y="3282950"/>
                <a:ext cx="249238" cy="252413"/>
              </a:xfrm>
              <a:prstGeom prst="ellipse">
                <a:avLst/>
              </a:prstGeom>
              <a:solidFill>
                <a:srgbClr val="45B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16"/>
              <p:cNvSpPr>
                <a:spLocks/>
              </p:cNvSpPr>
              <p:nvPr/>
            </p:nvSpPr>
            <p:spPr bwMode="auto">
              <a:xfrm>
                <a:off x="2544763" y="3403600"/>
                <a:ext cx="39688" cy="174625"/>
              </a:xfrm>
              <a:custGeom>
                <a:avLst/>
                <a:gdLst>
                  <a:gd name="T0" fmla="*/ 12 w 25"/>
                  <a:gd name="T1" fmla="*/ 0 h 110"/>
                  <a:gd name="T2" fmla="*/ 17 w 25"/>
                  <a:gd name="T3" fmla="*/ 54 h 110"/>
                  <a:gd name="T4" fmla="*/ 25 w 25"/>
                  <a:gd name="T5" fmla="*/ 110 h 110"/>
                  <a:gd name="T6" fmla="*/ 12 w 25"/>
                  <a:gd name="T7" fmla="*/ 110 h 110"/>
                  <a:gd name="T8" fmla="*/ 0 w 25"/>
                  <a:gd name="T9" fmla="*/ 110 h 110"/>
                  <a:gd name="T10" fmla="*/ 8 w 25"/>
                  <a:gd name="T11" fmla="*/ 54 h 110"/>
                  <a:gd name="T12" fmla="*/ 12 w 25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10">
                    <a:moveTo>
                      <a:pt x="12" y="0"/>
                    </a:moveTo>
                    <a:lnTo>
                      <a:pt x="17" y="54"/>
                    </a:lnTo>
                    <a:lnTo>
                      <a:pt x="25" y="110"/>
                    </a:lnTo>
                    <a:lnTo>
                      <a:pt x="12" y="110"/>
                    </a:lnTo>
                    <a:lnTo>
                      <a:pt x="0" y="110"/>
                    </a:lnTo>
                    <a:lnTo>
                      <a:pt x="8" y="5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7"/>
              <p:cNvSpPr>
                <a:spLocks/>
              </p:cNvSpPr>
              <p:nvPr/>
            </p:nvSpPr>
            <p:spPr bwMode="auto">
              <a:xfrm>
                <a:off x="2563813" y="3449638"/>
                <a:ext cx="55563" cy="58738"/>
              </a:xfrm>
              <a:custGeom>
                <a:avLst/>
                <a:gdLst>
                  <a:gd name="T0" fmla="*/ 35 w 35"/>
                  <a:gd name="T1" fmla="*/ 0 h 37"/>
                  <a:gd name="T2" fmla="*/ 20 w 35"/>
                  <a:gd name="T3" fmla="*/ 18 h 37"/>
                  <a:gd name="T4" fmla="*/ 5 w 35"/>
                  <a:gd name="T5" fmla="*/ 37 h 37"/>
                  <a:gd name="T6" fmla="*/ 3 w 35"/>
                  <a:gd name="T7" fmla="*/ 32 h 37"/>
                  <a:gd name="T8" fmla="*/ 0 w 35"/>
                  <a:gd name="T9" fmla="*/ 30 h 37"/>
                  <a:gd name="T10" fmla="*/ 18 w 35"/>
                  <a:gd name="T11" fmla="*/ 15 h 37"/>
                  <a:gd name="T12" fmla="*/ 35 w 3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0"/>
                    </a:moveTo>
                    <a:lnTo>
                      <a:pt x="20" y="18"/>
                    </a:lnTo>
                    <a:lnTo>
                      <a:pt x="5" y="37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18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18"/>
              <p:cNvSpPr>
                <a:spLocks/>
              </p:cNvSpPr>
              <p:nvPr/>
            </p:nvSpPr>
            <p:spPr bwMode="auto">
              <a:xfrm>
                <a:off x="2563813" y="3422650"/>
                <a:ext cx="44450" cy="39688"/>
              </a:xfrm>
              <a:custGeom>
                <a:avLst/>
                <a:gdLst>
                  <a:gd name="T0" fmla="*/ 28 w 28"/>
                  <a:gd name="T1" fmla="*/ 0 h 25"/>
                  <a:gd name="T2" fmla="*/ 15 w 28"/>
                  <a:gd name="T3" fmla="*/ 13 h 25"/>
                  <a:gd name="T4" fmla="*/ 5 w 28"/>
                  <a:gd name="T5" fmla="*/ 25 h 25"/>
                  <a:gd name="T6" fmla="*/ 3 w 28"/>
                  <a:gd name="T7" fmla="*/ 22 h 25"/>
                  <a:gd name="T8" fmla="*/ 0 w 28"/>
                  <a:gd name="T9" fmla="*/ 20 h 25"/>
                  <a:gd name="T10" fmla="*/ 13 w 28"/>
                  <a:gd name="T11" fmla="*/ 10 h 25"/>
                  <a:gd name="T12" fmla="*/ 28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15" y="13"/>
                    </a:lnTo>
                    <a:lnTo>
                      <a:pt x="5" y="25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13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19"/>
              <p:cNvSpPr>
                <a:spLocks/>
              </p:cNvSpPr>
              <p:nvPr/>
            </p:nvSpPr>
            <p:spPr bwMode="auto">
              <a:xfrm>
                <a:off x="2509838" y="3449638"/>
                <a:ext cx="53975" cy="58738"/>
              </a:xfrm>
              <a:custGeom>
                <a:avLst/>
                <a:gdLst>
                  <a:gd name="T0" fmla="*/ 0 w 34"/>
                  <a:gd name="T1" fmla="*/ 0 h 37"/>
                  <a:gd name="T2" fmla="*/ 15 w 34"/>
                  <a:gd name="T3" fmla="*/ 18 h 37"/>
                  <a:gd name="T4" fmla="*/ 30 w 34"/>
                  <a:gd name="T5" fmla="*/ 37 h 37"/>
                  <a:gd name="T6" fmla="*/ 32 w 34"/>
                  <a:gd name="T7" fmla="*/ 32 h 37"/>
                  <a:gd name="T8" fmla="*/ 34 w 34"/>
                  <a:gd name="T9" fmla="*/ 30 h 37"/>
                  <a:gd name="T10" fmla="*/ 17 w 34"/>
                  <a:gd name="T11" fmla="*/ 15 h 37"/>
                  <a:gd name="T12" fmla="*/ 0 w 3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0" y="0"/>
                    </a:moveTo>
                    <a:lnTo>
                      <a:pt x="15" y="18"/>
                    </a:lnTo>
                    <a:lnTo>
                      <a:pt x="30" y="37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1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20"/>
              <p:cNvSpPr>
                <a:spLocks/>
              </p:cNvSpPr>
              <p:nvPr/>
            </p:nvSpPr>
            <p:spPr bwMode="auto">
              <a:xfrm>
                <a:off x="2520950" y="3422650"/>
                <a:ext cx="47625" cy="39688"/>
              </a:xfrm>
              <a:custGeom>
                <a:avLst/>
                <a:gdLst>
                  <a:gd name="T0" fmla="*/ 0 w 30"/>
                  <a:gd name="T1" fmla="*/ 0 h 25"/>
                  <a:gd name="T2" fmla="*/ 13 w 30"/>
                  <a:gd name="T3" fmla="*/ 13 h 25"/>
                  <a:gd name="T4" fmla="*/ 25 w 30"/>
                  <a:gd name="T5" fmla="*/ 25 h 25"/>
                  <a:gd name="T6" fmla="*/ 27 w 30"/>
                  <a:gd name="T7" fmla="*/ 22 h 25"/>
                  <a:gd name="T8" fmla="*/ 30 w 30"/>
                  <a:gd name="T9" fmla="*/ 20 h 25"/>
                  <a:gd name="T10" fmla="*/ 15 w 30"/>
                  <a:gd name="T11" fmla="*/ 10 h 25"/>
                  <a:gd name="T12" fmla="*/ 0 w 3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13" y="13"/>
                    </a:lnTo>
                    <a:lnTo>
                      <a:pt x="25" y="25"/>
                    </a:lnTo>
                    <a:lnTo>
                      <a:pt x="27" y="22"/>
                    </a:lnTo>
                    <a:lnTo>
                      <a:pt x="30" y="20"/>
                    </a:lnTo>
                    <a:lnTo>
                      <a:pt x="1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02" name="组合 301"/>
            <p:cNvGrpSpPr/>
            <p:nvPr/>
          </p:nvGrpSpPr>
          <p:grpSpPr>
            <a:xfrm>
              <a:off x="11145838" y="2929981"/>
              <a:ext cx="836612" cy="991144"/>
              <a:chOff x="2439988" y="3282950"/>
              <a:chExt cx="249238" cy="295275"/>
            </a:xfrm>
          </p:grpSpPr>
          <p:sp>
            <p:nvSpPr>
              <p:cNvPr id="303" name="Oval 15"/>
              <p:cNvSpPr>
                <a:spLocks noChangeArrowheads="1"/>
              </p:cNvSpPr>
              <p:nvPr/>
            </p:nvSpPr>
            <p:spPr bwMode="auto">
              <a:xfrm>
                <a:off x="2439988" y="3282950"/>
                <a:ext cx="249238" cy="252413"/>
              </a:xfrm>
              <a:prstGeom prst="ellipse">
                <a:avLst/>
              </a:prstGeom>
              <a:solidFill>
                <a:srgbClr val="45B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6"/>
              <p:cNvSpPr>
                <a:spLocks/>
              </p:cNvSpPr>
              <p:nvPr/>
            </p:nvSpPr>
            <p:spPr bwMode="auto">
              <a:xfrm>
                <a:off x="2544763" y="3403600"/>
                <a:ext cx="39688" cy="174625"/>
              </a:xfrm>
              <a:custGeom>
                <a:avLst/>
                <a:gdLst>
                  <a:gd name="T0" fmla="*/ 12 w 25"/>
                  <a:gd name="T1" fmla="*/ 0 h 110"/>
                  <a:gd name="T2" fmla="*/ 17 w 25"/>
                  <a:gd name="T3" fmla="*/ 54 h 110"/>
                  <a:gd name="T4" fmla="*/ 25 w 25"/>
                  <a:gd name="T5" fmla="*/ 110 h 110"/>
                  <a:gd name="T6" fmla="*/ 12 w 25"/>
                  <a:gd name="T7" fmla="*/ 110 h 110"/>
                  <a:gd name="T8" fmla="*/ 0 w 25"/>
                  <a:gd name="T9" fmla="*/ 110 h 110"/>
                  <a:gd name="T10" fmla="*/ 8 w 25"/>
                  <a:gd name="T11" fmla="*/ 54 h 110"/>
                  <a:gd name="T12" fmla="*/ 12 w 25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10">
                    <a:moveTo>
                      <a:pt x="12" y="0"/>
                    </a:moveTo>
                    <a:lnTo>
                      <a:pt x="17" y="54"/>
                    </a:lnTo>
                    <a:lnTo>
                      <a:pt x="25" y="110"/>
                    </a:lnTo>
                    <a:lnTo>
                      <a:pt x="12" y="110"/>
                    </a:lnTo>
                    <a:lnTo>
                      <a:pt x="0" y="110"/>
                    </a:lnTo>
                    <a:lnTo>
                      <a:pt x="8" y="5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7"/>
              <p:cNvSpPr>
                <a:spLocks/>
              </p:cNvSpPr>
              <p:nvPr/>
            </p:nvSpPr>
            <p:spPr bwMode="auto">
              <a:xfrm>
                <a:off x="2563813" y="3449638"/>
                <a:ext cx="55563" cy="58738"/>
              </a:xfrm>
              <a:custGeom>
                <a:avLst/>
                <a:gdLst>
                  <a:gd name="T0" fmla="*/ 35 w 35"/>
                  <a:gd name="T1" fmla="*/ 0 h 37"/>
                  <a:gd name="T2" fmla="*/ 20 w 35"/>
                  <a:gd name="T3" fmla="*/ 18 h 37"/>
                  <a:gd name="T4" fmla="*/ 5 w 35"/>
                  <a:gd name="T5" fmla="*/ 37 h 37"/>
                  <a:gd name="T6" fmla="*/ 3 w 35"/>
                  <a:gd name="T7" fmla="*/ 32 h 37"/>
                  <a:gd name="T8" fmla="*/ 0 w 35"/>
                  <a:gd name="T9" fmla="*/ 30 h 37"/>
                  <a:gd name="T10" fmla="*/ 18 w 35"/>
                  <a:gd name="T11" fmla="*/ 15 h 37"/>
                  <a:gd name="T12" fmla="*/ 35 w 3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0"/>
                    </a:moveTo>
                    <a:lnTo>
                      <a:pt x="20" y="18"/>
                    </a:lnTo>
                    <a:lnTo>
                      <a:pt x="5" y="37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18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8"/>
              <p:cNvSpPr>
                <a:spLocks/>
              </p:cNvSpPr>
              <p:nvPr/>
            </p:nvSpPr>
            <p:spPr bwMode="auto">
              <a:xfrm>
                <a:off x="2563813" y="3422650"/>
                <a:ext cx="44450" cy="39688"/>
              </a:xfrm>
              <a:custGeom>
                <a:avLst/>
                <a:gdLst>
                  <a:gd name="T0" fmla="*/ 28 w 28"/>
                  <a:gd name="T1" fmla="*/ 0 h 25"/>
                  <a:gd name="T2" fmla="*/ 15 w 28"/>
                  <a:gd name="T3" fmla="*/ 13 h 25"/>
                  <a:gd name="T4" fmla="*/ 5 w 28"/>
                  <a:gd name="T5" fmla="*/ 25 h 25"/>
                  <a:gd name="T6" fmla="*/ 3 w 28"/>
                  <a:gd name="T7" fmla="*/ 22 h 25"/>
                  <a:gd name="T8" fmla="*/ 0 w 28"/>
                  <a:gd name="T9" fmla="*/ 20 h 25"/>
                  <a:gd name="T10" fmla="*/ 13 w 28"/>
                  <a:gd name="T11" fmla="*/ 10 h 25"/>
                  <a:gd name="T12" fmla="*/ 28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15" y="13"/>
                    </a:lnTo>
                    <a:lnTo>
                      <a:pt x="5" y="25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13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9"/>
              <p:cNvSpPr>
                <a:spLocks/>
              </p:cNvSpPr>
              <p:nvPr/>
            </p:nvSpPr>
            <p:spPr bwMode="auto">
              <a:xfrm>
                <a:off x="2509838" y="3449638"/>
                <a:ext cx="53975" cy="58738"/>
              </a:xfrm>
              <a:custGeom>
                <a:avLst/>
                <a:gdLst>
                  <a:gd name="T0" fmla="*/ 0 w 34"/>
                  <a:gd name="T1" fmla="*/ 0 h 37"/>
                  <a:gd name="T2" fmla="*/ 15 w 34"/>
                  <a:gd name="T3" fmla="*/ 18 h 37"/>
                  <a:gd name="T4" fmla="*/ 30 w 34"/>
                  <a:gd name="T5" fmla="*/ 37 h 37"/>
                  <a:gd name="T6" fmla="*/ 32 w 34"/>
                  <a:gd name="T7" fmla="*/ 32 h 37"/>
                  <a:gd name="T8" fmla="*/ 34 w 34"/>
                  <a:gd name="T9" fmla="*/ 30 h 37"/>
                  <a:gd name="T10" fmla="*/ 17 w 34"/>
                  <a:gd name="T11" fmla="*/ 15 h 37"/>
                  <a:gd name="T12" fmla="*/ 0 w 3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0" y="0"/>
                    </a:moveTo>
                    <a:lnTo>
                      <a:pt x="15" y="18"/>
                    </a:lnTo>
                    <a:lnTo>
                      <a:pt x="30" y="37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1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20"/>
              <p:cNvSpPr>
                <a:spLocks/>
              </p:cNvSpPr>
              <p:nvPr/>
            </p:nvSpPr>
            <p:spPr bwMode="auto">
              <a:xfrm>
                <a:off x="2520950" y="3422650"/>
                <a:ext cx="47625" cy="39688"/>
              </a:xfrm>
              <a:custGeom>
                <a:avLst/>
                <a:gdLst>
                  <a:gd name="T0" fmla="*/ 0 w 30"/>
                  <a:gd name="T1" fmla="*/ 0 h 25"/>
                  <a:gd name="T2" fmla="*/ 13 w 30"/>
                  <a:gd name="T3" fmla="*/ 13 h 25"/>
                  <a:gd name="T4" fmla="*/ 25 w 30"/>
                  <a:gd name="T5" fmla="*/ 25 h 25"/>
                  <a:gd name="T6" fmla="*/ 27 w 30"/>
                  <a:gd name="T7" fmla="*/ 22 h 25"/>
                  <a:gd name="T8" fmla="*/ 30 w 30"/>
                  <a:gd name="T9" fmla="*/ 20 h 25"/>
                  <a:gd name="T10" fmla="*/ 15 w 30"/>
                  <a:gd name="T11" fmla="*/ 10 h 25"/>
                  <a:gd name="T12" fmla="*/ 0 w 3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13" y="13"/>
                    </a:lnTo>
                    <a:lnTo>
                      <a:pt x="25" y="25"/>
                    </a:lnTo>
                    <a:lnTo>
                      <a:pt x="27" y="22"/>
                    </a:lnTo>
                    <a:lnTo>
                      <a:pt x="30" y="20"/>
                    </a:lnTo>
                    <a:lnTo>
                      <a:pt x="1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09" name="组合 308"/>
            <p:cNvGrpSpPr/>
            <p:nvPr/>
          </p:nvGrpSpPr>
          <p:grpSpPr>
            <a:xfrm>
              <a:off x="230188" y="4301581"/>
              <a:ext cx="836612" cy="991144"/>
              <a:chOff x="2439988" y="3282950"/>
              <a:chExt cx="249238" cy="295275"/>
            </a:xfrm>
          </p:grpSpPr>
          <p:sp>
            <p:nvSpPr>
              <p:cNvPr id="310" name="Oval 15"/>
              <p:cNvSpPr>
                <a:spLocks noChangeArrowheads="1"/>
              </p:cNvSpPr>
              <p:nvPr/>
            </p:nvSpPr>
            <p:spPr bwMode="auto">
              <a:xfrm>
                <a:off x="2439988" y="3282950"/>
                <a:ext cx="249238" cy="252413"/>
              </a:xfrm>
              <a:prstGeom prst="ellipse">
                <a:avLst/>
              </a:prstGeom>
              <a:solidFill>
                <a:srgbClr val="45B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6"/>
              <p:cNvSpPr>
                <a:spLocks/>
              </p:cNvSpPr>
              <p:nvPr/>
            </p:nvSpPr>
            <p:spPr bwMode="auto">
              <a:xfrm>
                <a:off x="2544763" y="3403600"/>
                <a:ext cx="39688" cy="174625"/>
              </a:xfrm>
              <a:custGeom>
                <a:avLst/>
                <a:gdLst>
                  <a:gd name="T0" fmla="*/ 12 w 25"/>
                  <a:gd name="T1" fmla="*/ 0 h 110"/>
                  <a:gd name="T2" fmla="*/ 17 w 25"/>
                  <a:gd name="T3" fmla="*/ 54 h 110"/>
                  <a:gd name="T4" fmla="*/ 25 w 25"/>
                  <a:gd name="T5" fmla="*/ 110 h 110"/>
                  <a:gd name="T6" fmla="*/ 12 w 25"/>
                  <a:gd name="T7" fmla="*/ 110 h 110"/>
                  <a:gd name="T8" fmla="*/ 0 w 25"/>
                  <a:gd name="T9" fmla="*/ 110 h 110"/>
                  <a:gd name="T10" fmla="*/ 8 w 25"/>
                  <a:gd name="T11" fmla="*/ 54 h 110"/>
                  <a:gd name="T12" fmla="*/ 12 w 25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10">
                    <a:moveTo>
                      <a:pt x="12" y="0"/>
                    </a:moveTo>
                    <a:lnTo>
                      <a:pt x="17" y="54"/>
                    </a:lnTo>
                    <a:lnTo>
                      <a:pt x="25" y="110"/>
                    </a:lnTo>
                    <a:lnTo>
                      <a:pt x="12" y="110"/>
                    </a:lnTo>
                    <a:lnTo>
                      <a:pt x="0" y="110"/>
                    </a:lnTo>
                    <a:lnTo>
                      <a:pt x="8" y="5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7"/>
              <p:cNvSpPr>
                <a:spLocks/>
              </p:cNvSpPr>
              <p:nvPr/>
            </p:nvSpPr>
            <p:spPr bwMode="auto">
              <a:xfrm>
                <a:off x="2563813" y="3449638"/>
                <a:ext cx="55563" cy="58738"/>
              </a:xfrm>
              <a:custGeom>
                <a:avLst/>
                <a:gdLst>
                  <a:gd name="T0" fmla="*/ 35 w 35"/>
                  <a:gd name="T1" fmla="*/ 0 h 37"/>
                  <a:gd name="T2" fmla="*/ 20 w 35"/>
                  <a:gd name="T3" fmla="*/ 18 h 37"/>
                  <a:gd name="T4" fmla="*/ 5 w 35"/>
                  <a:gd name="T5" fmla="*/ 37 h 37"/>
                  <a:gd name="T6" fmla="*/ 3 w 35"/>
                  <a:gd name="T7" fmla="*/ 32 h 37"/>
                  <a:gd name="T8" fmla="*/ 0 w 35"/>
                  <a:gd name="T9" fmla="*/ 30 h 37"/>
                  <a:gd name="T10" fmla="*/ 18 w 35"/>
                  <a:gd name="T11" fmla="*/ 15 h 37"/>
                  <a:gd name="T12" fmla="*/ 35 w 3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0"/>
                    </a:moveTo>
                    <a:lnTo>
                      <a:pt x="20" y="18"/>
                    </a:lnTo>
                    <a:lnTo>
                      <a:pt x="5" y="37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18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8"/>
              <p:cNvSpPr>
                <a:spLocks/>
              </p:cNvSpPr>
              <p:nvPr/>
            </p:nvSpPr>
            <p:spPr bwMode="auto">
              <a:xfrm>
                <a:off x="2563813" y="3422650"/>
                <a:ext cx="44450" cy="39688"/>
              </a:xfrm>
              <a:custGeom>
                <a:avLst/>
                <a:gdLst>
                  <a:gd name="T0" fmla="*/ 28 w 28"/>
                  <a:gd name="T1" fmla="*/ 0 h 25"/>
                  <a:gd name="T2" fmla="*/ 15 w 28"/>
                  <a:gd name="T3" fmla="*/ 13 h 25"/>
                  <a:gd name="T4" fmla="*/ 5 w 28"/>
                  <a:gd name="T5" fmla="*/ 25 h 25"/>
                  <a:gd name="T6" fmla="*/ 3 w 28"/>
                  <a:gd name="T7" fmla="*/ 22 h 25"/>
                  <a:gd name="T8" fmla="*/ 0 w 28"/>
                  <a:gd name="T9" fmla="*/ 20 h 25"/>
                  <a:gd name="T10" fmla="*/ 13 w 28"/>
                  <a:gd name="T11" fmla="*/ 10 h 25"/>
                  <a:gd name="T12" fmla="*/ 28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15" y="13"/>
                    </a:lnTo>
                    <a:lnTo>
                      <a:pt x="5" y="25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13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9"/>
              <p:cNvSpPr>
                <a:spLocks/>
              </p:cNvSpPr>
              <p:nvPr/>
            </p:nvSpPr>
            <p:spPr bwMode="auto">
              <a:xfrm>
                <a:off x="2509838" y="3449638"/>
                <a:ext cx="53975" cy="58738"/>
              </a:xfrm>
              <a:custGeom>
                <a:avLst/>
                <a:gdLst>
                  <a:gd name="T0" fmla="*/ 0 w 34"/>
                  <a:gd name="T1" fmla="*/ 0 h 37"/>
                  <a:gd name="T2" fmla="*/ 15 w 34"/>
                  <a:gd name="T3" fmla="*/ 18 h 37"/>
                  <a:gd name="T4" fmla="*/ 30 w 34"/>
                  <a:gd name="T5" fmla="*/ 37 h 37"/>
                  <a:gd name="T6" fmla="*/ 32 w 34"/>
                  <a:gd name="T7" fmla="*/ 32 h 37"/>
                  <a:gd name="T8" fmla="*/ 34 w 34"/>
                  <a:gd name="T9" fmla="*/ 30 h 37"/>
                  <a:gd name="T10" fmla="*/ 17 w 34"/>
                  <a:gd name="T11" fmla="*/ 15 h 37"/>
                  <a:gd name="T12" fmla="*/ 0 w 3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0" y="0"/>
                    </a:moveTo>
                    <a:lnTo>
                      <a:pt x="15" y="18"/>
                    </a:lnTo>
                    <a:lnTo>
                      <a:pt x="30" y="37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1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0"/>
              <p:cNvSpPr>
                <a:spLocks/>
              </p:cNvSpPr>
              <p:nvPr/>
            </p:nvSpPr>
            <p:spPr bwMode="auto">
              <a:xfrm>
                <a:off x="2520950" y="3422650"/>
                <a:ext cx="47625" cy="39688"/>
              </a:xfrm>
              <a:custGeom>
                <a:avLst/>
                <a:gdLst>
                  <a:gd name="T0" fmla="*/ 0 w 30"/>
                  <a:gd name="T1" fmla="*/ 0 h 25"/>
                  <a:gd name="T2" fmla="*/ 13 w 30"/>
                  <a:gd name="T3" fmla="*/ 13 h 25"/>
                  <a:gd name="T4" fmla="*/ 25 w 30"/>
                  <a:gd name="T5" fmla="*/ 25 h 25"/>
                  <a:gd name="T6" fmla="*/ 27 w 30"/>
                  <a:gd name="T7" fmla="*/ 22 h 25"/>
                  <a:gd name="T8" fmla="*/ 30 w 30"/>
                  <a:gd name="T9" fmla="*/ 20 h 25"/>
                  <a:gd name="T10" fmla="*/ 15 w 30"/>
                  <a:gd name="T11" fmla="*/ 10 h 25"/>
                  <a:gd name="T12" fmla="*/ 0 w 3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13" y="13"/>
                    </a:lnTo>
                    <a:lnTo>
                      <a:pt x="25" y="25"/>
                    </a:lnTo>
                    <a:lnTo>
                      <a:pt x="27" y="22"/>
                    </a:lnTo>
                    <a:lnTo>
                      <a:pt x="30" y="20"/>
                    </a:lnTo>
                    <a:lnTo>
                      <a:pt x="1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16" name="组合 315"/>
            <p:cNvGrpSpPr/>
            <p:nvPr/>
          </p:nvGrpSpPr>
          <p:grpSpPr>
            <a:xfrm>
              <a:off x="11145838" y="4301581"/>
              <a:ext cx="836612" cy="991144"/>
              <a:chOff x="2439988" y="3282950"/>
              <a:chExt cx="249238" cy="295275"/>
            </a:xfrm>
          </p:grpSpPr>
          <p:sp>
            <p:nvSpPr>
              <p:cNvPr id="317" name="Oval 15"/>
              <p:cNvSpPr>
                <a:spLocks noChangeArrowheads="1"/>
              </p:cNvSpPr>
              <p:nvPr/>
            </p:nvSpPr>
            <p:spPr bwMode="auto">
              <a:xfrm>
                <a:off x="2439988" y="3282950"/>
                <a:ext cx="249238" cy="252413"/>
              </a:xfrm>
              <a:prstGeom prst="ellipse">
                <a:avLst/>
              </a:prstGeom>
              <a:solidFill>
                <a:srgbClr val="45B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6"/>
              <p:cNvSpPr>
                <a:spLocks/>
              </p:cNvSpPr>
              <p:nvPr/>
            </p:nvSpPr>
            <p:spPr bwMode="auto">
              <a:xfrm>
                <a:off x="2544763" y="3403600"/>
                <a:ext cx="39688" cy="174625"/>
              </a:xfrm>
              <a:custGeom>
                <a:avLst/>
                <a:gdLst>
                  <a:gd name="T0" fmla="*/ 12 w 25"/>
                  <a:gd name="T1" fmla="*/ 0 h 110"/>
                  <a:gd name="T2" fmla="*/ 17 w 25"/>
                  <a:gd name="T3" fmla="*/ 54 h 110"/>
                  <a:gd name="T4" fmla="*/ 25 w 25"/>
                  <a:gd name="T5" fmla="*/ 110 h 110"/>
                  <a:gd name="T6" fmla="*/ 12 w 25"/>
                  <a:gd name="T7" fmla="*/ 110 h 110"/>
                  <a:gd name="T8" fmla="*/ 0 w 25"/>
                  <a:gd name="T9" fmla="*/ 110 h 110"/>
                  <a:gd name="T10" fmla="*/ 8 w 25"/>
                  <a:gd name="T11" fmla="*/ 54 h 110"/>
                  <a:gd name="T12" fmla="*/ 12 w 25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10">
                    <a:moveTo>
                      <a:pt x="12" y="0"/>
                    </a:moveTo>
                    <a:lnTo>
                      <a:pt x="17" y="54"/>
                    </a:lnTo>
                    <a:lnTo>
                      <a:pt x="25" y="110"/>
                    </a:lnTo>
                    <a:lnTo>
                      <a:pt x="12" y="110"/>
                    </a:lnTo>
                    <a:lnTo>
                      <a:pt x="0" y="110"/>
                    </a:lnTo>
                    <a:lnTo>
                      <a:pt x="8" y="5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7"/>
              <p:cNvSpPr>
                <a:spLocks/>
              </p:cNvSpPr>
              <p:nvPr/>
            </p:nvSpPr>
            <p:spPr bwMode="auto">
              <a:xfrm>
                <a:off x="2563813" y="3449638"/>
                <a:ext cx="55563" cy="58738"/>
              </a:xfrm>
              <a:custGeom>
                <a:avLst/>
                <a:gdLst>
                  <a:gd name="T0" fmla="*/ 35 w 35"/>
                  <a:gd name="T1" fmla="*/ 0 h 37"/>
                  <a:gd name="T2" fmla="*/ 20 w 35"/>
                  <a:gd name="T3" fmla="*/ 18 h 37"/>
                  <a:gd name="T4" fmla="*/ 5 w 35"/>
                  <a:gd name="T5" fmla="*/ 37 h 37"/>
                  <a:gd name="T6" fmla="*/ 3 w 35"/>
                  <a:gd name="T7" fmla="*/ 32 h 37"/>
                  <a:gd name="T8" fmla="*/ 0 w 35"/>
                  <a:gd name="T9" fmla="*/ 30 h 37"/>
                  <a:gd name="T10" fmla="*/ 18 w 35"/>
                  <a:gd name="T11" fmla="*/ 15 h 37"/>
                  <a:gd name="T12" fmla="*/ 35 w 3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0"/>
                    </a:moveTo>
                    <a:lnTo>
                      <a:pt x="20" y="18"/>
                    </a:lnTo>
                    <a:lnTo>
                      <a:pt x="5" y="37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18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8"/>
              <p:cNvSpPr>
                <a:spLocks/>
              </p:cNvSpPr>
              <p:nvPr/>
            </p:nvSpPr>
            <p:spPr bwMode="auto">
              <a:xfrm>
                <a:off x="2563813" y="3422650"/>
                <a:ext cx="44450" cy="39688"/>
              </a:xfrm>
              <a:custGeom>
                <a:avLst/>
                <a:gdLst>
                  <a:gd name="T0" fmla="*/ 28 w 28"/>
                  <a:gd name="T1" fmla="*/ 0 h 25"/>
                  <a:gd name="T2" fmla="*/ 15 w 28"/>
                  <a:gd name="T3" fmla="*/ 13 h 25"/>
                  <a:gd name="T4" fmla="*/ 5 w 28"/>
                  <a:gd name="T5" fmla="*/ 25 h 25"/>
                  <a:gd name="T6" fmla="*/ 3 w 28"/>
                  <a:gd name="T7" fmla="*/ 22 h 25"/>
                  <a:gd name="T8" fmla="*/ 0 w 28"/>
                  <a:gd name="T9" fmla="*/ 20 h 25"/>
                  <a:gd name="T10" fmla="*/ 13 w 28"/>
                  <a:gd name="T11" fmla="*/ 10 h 25"/>
                  <a:gd name="T12" fmla="*/ 28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15" y="13"/>
                    </a:lnTo>
                    <a:lnTo>
                      <a:pt x="5" y="25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13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9"/>
              <p:cNvSpPr>
                <a:spLocks/>
              </p:cNvSpPr>
              <p:nvPr/>
            </p:nvSpPr>
            <p:spPr bwMode="auto">
              <a:xfrm>
                <a:off x="2509838" y="3449638"/>
                <a:ext cx="53975" cy="58738"/>
              </a:xfrm>
              <a:custGeom>
                <a:avLst/>
                <a:gdLst>
                  <a:gd name="T0" fmla="*/ 0 w 34"/>
                  <a:gd name="T1" fmla="*/ 0 h 37"/>
                  <a:gd name="T2" fmla="*/ 15 w 34"/>
                  <a:gd name="T3" fmla="*/ 18 h 37"/>
                  <a:gd name="T4" fmla="*/ 30 w 34"/>
                  <a:gd name="T5" fmla="*/ 37 h 37"/>
                  <a:gd name="T6" fmla="*/ 32 w 34"/>
                  <a:gd name="T7" fmla="*/ 32 h 37"/>
                  <a:gd name="T8" fmla="*/ 34 w 34"/>
                  <a:gd name="T9" fmla="*/ 30 h 37"/>
                  <a:gd name="T10" fmla="*/ 17 w 34"/>
                  <a:gd name="T11" fmla="*/ 15 h 37"/>
                  <a:gd name="T12" fmla="*/ 0 w 3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0" y="0"/>
                    </a:moveTo>
                    <a:lnTo>
                      <a:pt x="15" y="18"/>
                    </a:lnTo>
                    <a:lnTo>
                      <a:pt x="30" y="37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1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20"/>
              <p:cNvSpPr>
                <a:spLocks/>
              </p:cNvSpPr>
              <p:nvPr/>
            </p:nvSpPr>
            <p:spPr bwMode="auto">
              <a:xfrm>
                <a:off x="2520950" y="3422650"/>
                <a:ext cx="47625" cy="39688"/>
              </a:xfrm>
              <a:custGeom>
                <a:avLst/>
                <a:gdLst>
                  <a:gd name="T0" fmla="*/ 0 w 30"/>
                  <a:gd name="T1" fmla="*/ 0 h 25"/>
                  <a:gd name="T2" fmla="*/ 13 w 30"/>
                  <a:gd name="T3" fmla="*/ 13 h 25"/>
                  <a:gd name="T4" fmla="*/ 25 w 30"/>
                  <a:gd name="T5" fmla="*/ 25 h 25"/>
                  <a:gd name="T6" fmla="*/ 27 w 30"/>
                  <a:gd name="T7" fmla="*/ 22 h 25"/>
                  <a:gd name="T8" fmla="*/ 30 w 30"/>
                  <a:gd name="T9" fmla="*/ 20 h 25"/>
                  <a:gd name="T10" fmla="*/ 15 w 30"/>
                  <a:gd name="T11" fmla="*/ 10 h 25"/>
                  <a:gd name="T12" fmla="*/ 0 w 3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13" y="13"/>
                    </a:lnTo>
                    <a:lnTo>
                      <a:pt x="25" y="25"/>
                    </a:lnTo>
                    <a:lnTo>
                      <a:pt x="27" y="22"/>
                    </a:lnTo>
                    <a:lnTo>
                      <a:pt x="30" y="20"/>
                    </a:lnTo>
                    <a:lnTo>
                      <a:pt x="1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23" name="组合 322"/>
            <p:cNvGrpSpPr/>
            <p:nvPr/>
          </p:nvGrpSpPr>
          <p:grpSpPr>
            <a:xfrm>
              <a:off x="230188" y="5673181"/>
              <a:ext cx="836612" cy="991144"/>
              <a:chOff x="2439988" y="3282950"/>
              <a:chExt cx="249238" cy="295275"/>
            </a:xfrm>
          </p:grpSpPr>
          <p:sp>
            <p:nvSpPr>
              <p:cNvPr id="324" name="Oval 15"/>
              <p:cNvSpPr>
                <a:spLocks noChangeArrowheads="1"/>
              </p:cNvSpPr>
              <p:nvPr/>
            </p:nvSpPr>
            <p:spPr bwMode="auto">
              <a:xfrm>
                <a:off x="2439988" y="3282950"/>
                <a:ext cx="249238" cy="252413"/>
              </a:xfrm>
              <a:prstGeom prst="ellipse">
                <a:avLst/>
              </a:prstGeom>
              <a:solidFill>
                <a:srgbClr val="45B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6"/>
              <p:cNvSpPr>
                <a:spLocks/>
              </p:cNvSpPr>
              <p:nvPr/>
            </p:nvSpPr>
            <p:spPr bwMode="auto">
              <a:xfrm>
                <a:off x="2544763" y="3403600"/>
                <a:ext cx="39688" cy="174625"/>
              </a:xfrm>
              <a:custGeom>
                <a:avLst/>
                <a:gdLst>
                  <a:gd name="T0" fmla="*/ 12 w 25"/>
                  <a:gd name="T1" fmla="*/ 0 h 110"/>
                  <a:gd name="T2" fmla="*/ 17 w 25"/>
                  <a:gd name="T3" fmla="*/ 54 h 110"/>
                  <a:gd name="T4" fmla="*/ 25 w 25"/>
                  <a:gd name="T5" fmla="*/ 110 h 110"/>
                  <a:gd name="T6" fmla="*/ 12 w 25"/>
                  <a:gd name="T7" fmla="*/ 110 h 110"/>
                  <a:gd name="T8" fmla="*/ 0 w 25"/>
                  <a:gd name="T9" fmla="*/ 110 h 110"/>
                  <a:gd name="T10" fmla="*/ 8 w 25"/>
                  <a:gd name="T11" fmla="*/ 54 h 110"/>
                  <a:gd name="T12" fmla="*/ 12 w 25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10">
                    <a:moveTo>
                      <a:pt x="12" y="0"/>
                    </a:moveTo>
                    <a:lnTo>
                      <a:pt x="17" y="54"/>
                    </a:lnTo>
                    <a:lnTo>
                      <a:pt x="25" y="110"/>
                    </a:lnTo>
                    <a:lnTo>
                      <a:pt x="12" y="110"/>
                    </a:lnTo>
                    <a:lnTo>
                      <a:pt x="0" y="110"/>
                    </a:lnTo>
                    <a:lnTo>
                      <a:pt x="8" y="5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17"/>
              <p:cNvSpPr>
                <a:spLocks/>
              </p:cNvSpPr>
              <p:nvPr/>
            </p:nvSpPr>
            <p:spPr bwMode="auto">
              <a:xfrm>
                <a:off x="2563813" y="3449638"/>
                <a:ext cx="55563" cy="58738"/>
              </a:xfrm>
              <a:custGeom>
                <a:avLst/>
                <a:gdLst>
                  <a:gd name="T0" fmla="*/ 35 w 35"/>
                  <a:gd name="T1" fmla="*/ 0 h 37"/>
                  <a:gd name="T2" fmla="*/ 20 w 35"/>
                  <a:gd name="T3" fmla="*/ 18 h 37"/>
                  <a:gd name="T4" fmla="*/ 5 w 35"/>
                  <a:gd name="T5" fmla="*/ 37 h 37"/>
                  <a:gd name="T6" fmla="*/ 3 w 35"/>
                  <a:gd name="T7" fmla="*/ 32 h 37"/>
                  <a:gd name="T8" fmla="*/ 0 w 35"/>
                  <a:gd name="T9" fmla="*/ 30 h 37"/>
                  <a:gd name="T10" fmla="*/ 18 w 35"/>
                  <a:gd name="T11" fmla="*/ 15 h 37"/>
                  <a:gd name="T12" fmla="*/ 35 w 3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0"/>
                    </a:moveTo>
                    <a:lnTo>
                      <a:pt x="20" y="18"/>
                    </a:lnTo>
                    <a:lnTo>
                      <a:pt x="5" y="37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18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18"/>
              <p:cNvSpPr>
                <a:spLocks/>
              </p:cNvSpPr>
              <p:nvPr/>
            </p:nvSpPr>
            <p:spPr bwMode="auto">
              <a:xfrm>
                <a:off x="2563813" y="3422650"/>
                <a:ext cx="44450" cy="39688"/>
              </a:xfrm>
              <a:custGeom>
                <a:avLst/>
                <a:gdLst>
                  <a:gd name="T0" fmla="*/ 28 w 28"/>
                  <a:gd name="T1" fmla="*/ 0 h 25"/>
                  <a:gd name="T2" fmla="*/ 15 w 28"/>
                  <a:gd name="T3" fmla="*/ 13 h 25"/>
                  <a:gd name="T4" fmla="*/ 5 w 28"/>
                  <a:gd name="T5" fmla="*/ 25 h 25"/>
                  <a:gd name="T6" fmla="*/ 3 w 28"/>
                  <a:gd name="T7" fmla="*/ 22 h 25"/>
                  <a:gd name="T8" fmla="*/ 0 w 28"/>
                  <a:gd name="T9" fmla="*/ 20 h 25"/>
                  <a:gd name="T10" fmla="*/ 13 w 28"/>
                  <a:gd name="T11" fmla="*/ 10 h 25"/>
                  <a:gd name="T12" fmla="*/ 28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15" y="13"/>
                    </a:lnTo>
                    <a:lnTo>
                      <a:pt x="5" y="25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13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9"/>
              <p:cNvSpPr>
                <a:spLocks/>
              </p:cNvSpPr>
              <p:nvPr/>
            </p:nvSpPr>
            <p:spPr bwMode="auto">
              <a:xfrm>
                <a:off x="2509838" y="3449638"/>
                <a:ext cx="53975" cy="58738"/>
              </a:xfrm>
              <a:custGeom>
                <a:avLst/>
                <a:gdLst>
                  <a:gd name="T0" fmla="*/ 0 w 34"/>
                  <a:gd name="T1" fmla="*/ 0 h 37"/>
                  <a:gd name="T2" fmla="*/ 15 w 34"/>
                  <a:gd name="T3" fmla="*/ 18 h 37"/>
                  <a:gd name="T4" fmla="*/ 30 w 34"/>
                  <a:gd name="T5" fmla="*/ 37 h 37"/>
                  <a:gd name="T6" fmla="*/ 32 w 34"/>
                  <a:gd name="T7" fmla="*/ 32 h 37"/>
                  <a:gd name="T8" fmla="*/ 34 w 34"/>
                  <a:gd name="T9" fmla="*/ 30 h 37"/>
                  <a:gd name="T10" fmla="*/ 17 w 34"/>
                  <a:gd name="T11" fmla="*/ 15 h 37"/>
                  <a:gd name="T12" fmla="*/ 0 w 3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0" y="0"/>
                    </a:moveTo>
                    <a:lnTo>
                      <a:pt x="15" y="18"/>
                    </a:lnTo>
                    <a:lnTo>
                      <a:pt x="30" y="37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1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20"/>
              <p:cNvSpPr>
                <a:spLocks/>
              </p:cNvSpPr>
              <p:nvPr/>
            </p:nvSpPr>
            <p:spPr bwMode="auto">
              <a:xfrm>
                <a:off x="2520950" y="3422650"/>
                <a:ext cx="47625" cy="39688"/>
              </a:xfrm>
              <a:custGeom>
                <a:avLst/>
                <a:gdLst>
                  <a:gd name="T0" fmla="*/ 0 w 30"/>
                  <a:gd name="T1" fmla="*/ 0 h 25"/>
                  <a:gd name="T2" fmla="*/ 13 w 30"/>
                  <a:gd name="T3" fmla="*/ 13 h 25"/>
                  <a:gd name="T4" fmla="*/ 25 w 30"/>
                  <a:gd name="T5" fmla="*/ 25 h 25"/>
                  <a:gd name="T6" fmla="*/ 27 w 30"/>
                  <a:gd name="T7" fmla="*/ 22 h 25"/>
                  <a:gd name="T8" fmla="*/ 30 w 30"/>
                  <a:gd name="T9" fmla="*/ 20 h 25"/>
                  <a:gd name="T10" fmla="*/ 15 w 30"/>
                  <a:gd name="T11" fmla="*/ 10 h 25"/>
                  <a:gd name="T12" fmla="*/ 0 w 3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13" y="13"/>
                    </a:lnTo>
                    <a:lnTo>
                      <a:pt x="25" y="25"/>
                    </a:lnTo>
                    <a:lnTo>
                      <a:pt x="27" y="22"/>
                    </a:lnTo>
                    <a:lnTo>
                      <a:pt x="30" y="20"/>
                    </a:lnTo>
                    <a:lnTo>
                      <a:pt x="1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30" name="组合 329"/>
            <p:cNvGrpSpPr/>
            <p:nvPr/>
          </p:nvGrpSpPr>
          <p:grpSpPr>
            <a:xfrm>
              <a:off x="11145838" y="5673181"/>
              <a:ext cx="836612" cy="991144"/>
              <a:chOff x="2439988" y="3282950"/>
              <a:chExt cx="249238" cy="295275"/>
            </a:xfrm>
          </p:grpSpPr>
          <p:sp>
            <p:nvSpPr>
              <p:cNvPr id="331" name="Oval 15"/>
              <p:cNvSpPr>
                <a:spLocks noChangeArrowheads="1"/>
              </p:cNvSpPr>
              <p:nvPr/>
            </p:nvSpPr>
            <p:spPr bwMode="auto">
              <a:xfrm>
                <a:off x="2439988" y="3282950"/>
                <a:ext cx="249238" cy="252413"/>
              </a:xfrm>
              <a:prstGeom prst="ellipse">
                <a:avLst/>
              </a:prstGeom>
              <a:solidFill>
                <a:srgbClr val="45B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16"/>
              <p:cNvSpPr>
                <a:spLocks/>
              </p:cNvSpPr>
              <p:nvPr/>
            </p:nvSpPr>
            <p:spPr bwMode="auto">
              <a:xfrm>
                <a:off x="2544763" y="3403600"/>
                <a:ext cx="39688" cy="174625"/>
              </a:xfrm>
              <a:custGeom>
                <a:avLst/>
                <a:gdLst>
                  <a:gd name="T0" fmla="*/ 12 w 25"/>
                  <a:gd name="T1" fmla="*/ 0 h 110"/>
                  <a:gd name="T2" fmla="*/ 17 w 25"/>
                  <a:gd name="T3" fmla="*/ 54 h 110"/>
                  <a:gd name="T4" fmla="*/ 25 w 25"/>
                  <a:gd name="T5" fmla="*/ 110 h 110"/>
                  <a:gd name="T6" fmla="*/ 12 w 25"/>
                  <a:gd name="T7" fmla="*/ 110 h 110"/>
                  <a:gd name="T8" fmla="*/ 0 w 25"/>
                  <a:gd name="T9" fmla="*/ 110 h 110"/>
                  <a:gd name="T10" fmla="*/ 8 w 25"/>
                  <a:gd name="T11" fmla="*/ 54 h 110"/>
                  <a:gd name="T12" fmla="*/ 12 w 25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10">
                    <a:moveTo>
                      <a:pt x="12" y="0"/>
                    </a:moveTo>
                    <a:lnTo>
                      <a:pt x="17" y="54"/>
                    </a:lnTo>
                    <a:lnTo>
                      <a:pt x="25" y="110"/>
                    </a:lnTo>
                    <a:lnTo>
                      <a:pt x="12" y="110"/>
                    </a:lnTo>
                    <a:lnTo>
                      <a:pt x="0" y="110"/>
                    </a:lnTo>
                    <a:lnTo>
                      <a:pt x="8" y="5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17"/>
              <p:cNvSpPr>
                <a:spLocks/>
              </p:cNvSpPr>
              <p:nvPr/>
            </p:nvSpPr>
            <p:spPr bwMode="auto">
              <a:xfrm>
                <a:off x="2563813" y="3449638"/>
                <a:ext cx="55563" cy="58738"/>
              </a:xfrm>
              <a:custGeom>
                <a:avLst/>
                <a:gdLst>
                  <a:gd name="T0" fmla="*/ 35 w 35"/>
                  <a:gd name="T1" fmla="*/ 0 h 37"/>
                  <a:gd name="T2" fmla="*/ 20 w 35"/>
                  <a:gd name="T3" fmla="*/ 18 h 37"/>
                  <a:gd name="T4" fmla="*/ 5 w 35"/>
                  <a:gd name="T5" fmla="*/ 37 h 37"/>
                  <a:gd name="T6" fmla="*/ 3 w 35"/>
                  <a:gd name="T7" fmla="*/ 32 h 37"/>
                  <a:gd name="T8" fmla="*/ 0 w 35"/>
                  <a:gd name="T9" fmla="*/ 30 h 37"/>
                  <a:gd name="T10" fmla="*/ 18 w 35"/>
                  <a:gd name="T11" fmla="*/ 15 h 37"/>
                  <a:gd name="T12" fmla="*/ 35 w 3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0"/>
                    </a:moveTo>
                    <a:lnTo>
                      <a:pt x="20" y="18"/>
                    </a:lnTo>
                    <a:lnTo>
                      <a:pt x="5" y="37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18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18"/>
              <p:cNvSpPr>
                <a:spLocks/>
              </p:cNvSpPr>
              <p:nvPr/>
            </p:nvSpPr>
            <p:spPr bwMode="auto">
              <a:xfrm>
                <a:off x="2563813" y="3422650"/>
                <a:ext cx="44450" cy="39688"/>
              </a:xfrm>
              <a:custGeom>
                <a:avLst/>
                <a:gdLst>
                  <a:gd name="T0" fmla="*/ 28 w 28"/>
                  <a:gd name="T1" fmla="*/ 0 h 25"/>
                  <a:gd name="T2" fmla="*/ 15 w 28"/>
                  <a:gd name="T3" fmla="*/ 13 h 25"/>
                  <a:gd name="T4" fmla="*/ 5 w 28"/>
                  <a:gd name="T5" fmla="*/ 25 h 25"/>
                  <a:gd name="T6" fmla="*/ 3 w 28"/>
                  <a:gd name="T7" fmla="*/ 22 h 25"/>
                  <a:gd name="T8" fmla="*/ 0 w 28"/>
                  <a:gd name="T9" fmla="*/ 20 h 25"/>
                  <a:gd name="T10" fmla="*/ 13 w 28"/>
                  <a:gd name="T11" fmla="*/ 10 h 25"/>
                  <a:gd name="T12" fmla="*/ 28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15" y="13"/>
                    </a:lnTo>
                    <a:lnTo>
                      <a:pt x="5" y="25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13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19"/>
              <p:cNvSpPr>
                <a:spLocks/>
              </p:cNvSpPr>
              <p:nvPr/>
            </p:nvSpPr>
            <p:spPr bwMode="auto">
              <a:xfrm>
                <a:off x="2509838" y="3449638"/>
                <a:ext cx="53975" cy="58738"/>
              </a:xfrm>
              <a:custGeom>
                <a:avLst/>
                <a:gdLst>
                  <a:gd name="T0" fmla="*/ 0 w 34"/>
                  <a:gd name="T1" fmla="*/ 0 h 37"/>
                  <a:gd name="T2" fmla="*/ 15 w 34"/>
                  <a:gd name="T3" fmla="*/ 18 h 37"/>
                  <a:gd name="T4" fmla="*/ 30 w 34"/>
                  <a:gd name="T5" fmla="*/ 37 h 37"/>
                  <a:gd name="T6" fmla="*/ 32 w 34"/>
                  <a:gd name="T7" fmla="*/ 32 h 37"/>
                  <a:gd name="T8" fmla="*/ 34 w 34"/>
                  <a:gd name="T9" fmla="*/ 30 h 37"/>
                  <a:gd name="T10" fmla="*/ 17 w 34"/>
                  <a:gd name="T11" fmla="*/ 15 h 37"/>
                  <a:gd name="T12" fmla="*/ 0 w 3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0" y="0"/>
                    </a:moveTo>
                    <a:lnTo>
                      <a:pt x="15" y="18"/>
                    </a:lnTo>
                    <a:lnTo>
                      <a:pt x="30" y="37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1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20"/>
              <p:cNvSpPr>
                <a:spLocks/>
              </p:cNvSpPr>
              <p:nvPr/>
            </p:nvSpPr>
            <p:spPr bwMode="auto">
              <a:xfrm>
                <a:off x="2520950" y="3422650"/>
                <a:ext cx="47625" cy="39688"/>
              </a:xfrm>
              <a:custGeom>
                <a:avLst/>
                <a:gdLst>
                  <a:gd name="T0" fmla="*/ 0 w 30"/>
                  <a:gd name="T1" fmla="*/ 0 h 25"/>
                  <a:gd name="T2" fmla="*/ 13 w 30"/>
                  <a:gd name="T3" fmla="*/ 13 h 25"/>
                  <a:gd name="T4" fmla="*/ 25 w 30"/>
                  <a:gd name="T5" fmla="*/ 25 h 25"/>
                  <a:gd name="T6" fmla="*/ 27 w 30"/>
                  <a:gd name="T7" fmla="*/ 22 h 25"/>
                  <a:gd name="T8" fmla="*/ 30 w 30"/>
                  <a:gd name="T9" fmla="*/ 20 h 25"/>
                  <a:gd name="T10" fmla="*/ 15 w 30"/>
                  <a:gd name="T11" fmla="*/ 10 h 25"/>
                  <a:gd name="T12" fmla="*/ 0 w 3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13" y="13"/>
                    </a:lnTo>
                    <a:lnTo>
                      <a:pt x="25" y="25"/>
                    </a:lnTo>
                    <a:lnTo>
                      <a:pt x="27" y="22"/>
                    </a:lnTo>
                    <a:lnTo>
                      <a:pt x="30" y="20"/>
                    </a:lnTo>
                    <a:lnTo>
                      <a:pt x="1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37" name="组合 336"/>
          <p:cNvGrpSpPr/>
          <p:nvPr/>
        </p:nvGrpSpPr>
        <p:grpSpPr>
          <a:xfrm>
            <a:off x="-1160286" y="2633119"/>
            <a:ext cx="873728" cy="762855"/>
            <a:chOff x="2066925" y="5995988"/>
            <a:chExt cx="1150938" cy="1004888"/>
          </a:xfrm>
        </p:grpSpPr>
        <p:sp>
          <p:nvSpPr>
            <p:cNvPr id="338" name="Freeform 37"/>
            <p:cNvSpPr>
              <a:spLocks/>
            </p:cNvSpPr>
            <p:nvPr/>
          </p:nvSpPr>
          <p:spPr bwMode="auto">
            <a:xfrm>
              <a:off x="2066925" y="5995988"/>
              <a:ext cx="1150938" cy="1004888"/>
            </a:xfrm>
            <a:custGeom>
              <a:avLst/>
              <a:gdLst>
                <a:gd name="T0" fmla="*/ 159 w 304"/>
                <a:gd name="T1" fmla="*/ 6 h 265"/>
                <a:gd name="T2" fmla="*/ 230 w 304"/>
                <a:gd name="T3" fmla="*/ 129 h 265"/>
                <a:gd name="T4" fmla="*/ 301 w 304"/>
                <a:gd name="T5" fmla="*/ 252 h 265"/>
                <a:gd name="T6" fmla="*/ 298 w 304"/>
                <a:gd name="T7" fmla="*/ 264 h 265"/>
                <a:gd name="T8" fmla="*/ 293 w 304"/>
                <a:gd name="T9" fmla="*/ 265 h 265"/>
                <a:gd name="T10" fmla="*/ 293 w 304"/>
                <a:gd name="T11" fmla="*/ 265 h 265"/>
                <a:gd name="T12" fmla="*/ 9 w 304"/>
                <a:gd name="T13" fmla="*/ 265 h 265"/>
                <a:gd name="T14" fmla="*/ 0 w 304"/>
                <a:gd name="T15" fmla="*/ 256 h 265"/>
                <a:gd name="T16" fmla="*/ 2 w 304"/>
                <a:gd name="T17" fmla="*/ 251 h 265"/>
                <a:gd name="T18" fmla="*/ 144 w 304"/>
                <a:gd name="T19" fmla="*/ 6 h 265"/>
                <a:gd name="T20" fmla="*/ 156 w 304"/>
                <a:gd name="T21" fmla="*/ 2 h 265"/>
                <a:gd name="T22" fmla="*/ 159 w 304"/>
                <a:gd name="T23" fmla="*/ 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4" h="265">
                  <a:moveTo>
                    <a:pt x="159" y="6"/>
                  </a:moveTo>
                  <a:cubicBezTo>
                    <a:pt x="230" y="129"/>
                    <a:pt x="230" y="129"/>
                    <a:pt x="230" y="129"/>
                  </a:cubicBezTo>
                  <a:cubicBezTo>
                    <a:pt x="301" y="252"/>
                    <a:pt x="301" y="252"/>
                    <a:pt x="301" y="252"/>
                  </a:cubicBezTo>
                  <a:cubicBezTo>
                    <a:pt x="304" y="256"/>
                    <a:pt x="302" y="261"/>
                    <a:pt x="298" y="264"/>
                  </a:cubicBezTo>
                  <a:cubicBezTo>
                    <a:pt x="296" y="265"/>
                    <a:pt x="295" y="265"/>
                    <a:pt x="293" y="265"/>
                  </a:cubicBezTo>
                  <a:cubicBezTo>
                    <a:pt x="293" y="265"/>
                    <a:pt x="293" y="265"/>
                    <a:pt x="293" y="265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4" y="265"/>
                    <a:pt x="0" y="261"/>
                    <a:pt x="0" y="256"/>
                  </a:cubicBezTo>
                  <a:cubicBezTo>
                    <a:pt x="0" y="254"/>
                    <a:pt x="1" y="252"/>
                    <a:pt x="2" y="251"/>
                  </a:cubicBezTo>
                  <a:cubicBezTo>
                    <a:pt x="49" y="169"/>
                    <a:pt x="96" y="87"/>
                    <a:pt x="144" y="6"/>
                  </a:cubicBezTo>
                  <a:cubicBezTo>
                    <a:pt x="146" y="1"/>
                    <a:pt x="152" y="0"/>
                    <a:pt x="156" y="2"/>
                  </a:cubicBezTo>
                  <a:cubicBezTo>
                    <a:pt x="157" y="3"/>
                    <a:pt x="159" y="5"/>
                    <a:pt x="159" y="6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38"/>
            <p:cNvSpPr>
              <a:spLocks/>
            </p:cNvSpPr>
            <p:nvPr/>
          </p:nvSpPr>
          <p:spPr bwMode="auto">
            <a:xfrm>
              <a:off x="2162175" y="6102350"/>
              <a:ext cx="957263" cy="830263"/>
            </a:xfrm>
            <a:custGeom>
              <a:avLst/>
              <a:gdLst>
                <a:gd name="T0" fmla="*/ 126 w 253"/>
                <a:gd name="T1" fmla="*/ 0 h 219"/>
                <a:gd name="T2" fmla="*/ 0 w 253"/>
                <a:gd name="T3" fmla="*/ 219 h 219"/>
                <a:gd name="T4" fmla="*/ 253 w 253"/>
                <a:gd name="T5" fmla="*/ 219 h 219"/>
                <a:gd name="T6" fmla="*/ 126 w 253"/>
                <a:gd name="T7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3" h="219">
                  <a:moveTo>
                    <a:pt x="126" y="0"/>
                  </a:moveTo>
                  <a:cubicBezTo>
                    <a:pt x="84" y="73"/>
                    <a:pt x="42" y="146"/>
                    <a:pt x="0" y="219"/>
                  </a:cubicBezTo>
                  <a:cubicBezTo>
                    <a:pt x="253" y="219"/>
                    <a:pt x="253" y="219"/>
                    <a:pt x="253" y="219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39"/>
            <p:cNvSpPr>
              <a:spLocks/>
            </p:cNvSpPr>
            <p:nvPr/>
          </p:nvSpPr>
          <p:spPr bwMode="auto">
            <a:xfrm>
              <a:off x="2238375" y="6200775"/>
              <a:ext cx="801688" cy="693738"/>
            </a:xfrm>
            <a:custGeom>
              <a:avLst/>
              <a:gdLst>
                <a:gd name="T0" fmla="*/ 252 w 505"/>
                <a:gd name="T1" fmla="*/ 0 h 437"/>
                <a:gd name="T2" fmla="*/ 505 w 505"/>
                <a:gd name="T3" fmla="*/ 437 h 437"/>
                <a:gd name="T4" fmla="*/ 0 w 505"/>
                <a:gd name="T5" fmla="*/ 437 h 437"/>
                <a:gd name="T6" fmla="*/ 252 w 505"/>
                <a:gd name="T7" fmla="*/ 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5" h="437">
                  <a:moveTo>
                    <a:pt x="252" y="0"/>
                  </a:moveTo>
                  <a:lnTo>
                    <a:pt x="505" y="437"/>
                  </a:lnTo>
                  <a:lnTo>
                    <a:pt x="0" y="437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40"/>
            <p:cNvSpPr>
              <a:spLocks/>
            </p:cNvSpPr>
            <p:nvPr/>
          </p:nvSpPr>
          <p:spPr bwMode="auto">
            <a:xfrm>
              <a:off x="2597150" y="6372225"/>
              <a:ext cx="87313" cy="314325"/>
            </a:xfrm>
            <a:custGeom>
              <a:avLst/>
              <a:gdLst>
                <a:gd name="T0" fmla="*/ 55 w 55"/>
                <a:gd name="T1" fmla="*/ 0 h 198"/>
                <a:gd name="T2" fmla="*/ 50 w 55"/>
                <a:gd name="T3" fmla="*/ 198 h 198"/>
                <a:gd name="T4" fmla="*/ 2 w 55"/>
                <a:gd name="T5" fmla="*/ 198 h 198"/>
                <a:gd name="T6" fmla="*/ 0 w 55"/>
                <a:gd name="T7" fmla="*/ 0 h 198"/>
                <a:gd name="T8" fmla="*/ 55 w 55"/>
                <a:gd name="T9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98">
                  <a:moveTo>
                    <a:pt x="55" y="0"/>
                  </a:moveTo>
                  <a:lnTo>
                    <a:pt x="50" y="198"/>
                  </a:lnTo>
                  <a:lnTo>
                    <a:pt x="2" y="198"/>
                  </a:lnTo>
                  <a:lnTo>
                    <a:pt x="0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Rectangle 41"/>
            <p:cNvSpPr>
              <a:spLocks noChangeArrowheads="1"/>
            </p:cNvSpPr>
            <p:nvPr/>
          </p:nvSpPr>
          <p:spPr bwMode="auto">
            <a:xfrm>
              <a:off x="2600325" y="6754813"/>
              <a:ext cx="79375" cy="85725"/>
            </a:xfrm>
            <a:prstGeom prst="rect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cxnSp>
        <p:nvCxnSpPr>
          <p:cNvPr id="343" name="直接连接符 342"/>
          <p:cNvCxnSpPr/>
          <p:nvPr/>
        </p:nvCxnSpPr>
        <p:spPr>
          <a:xfrm>
            <a:off x="6096000" y="0"/>
            <a:ext cx="0" cy="6853240"/>
          </a:xfrm>
          <a:prstGeom prst="line">
            <a:avLst/>
          </a:prstGeom>
          <a:ln w="76200"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5" name="组合 114"/>
          <p:cNvGrpSpPr/>
          <p:nvPr/>
        </p:nvGrpSpPr>
        <p:grpSpPr>
          <a:xfrm>
            <a:off x="1276555" y="1059543"/>
            <a:ext cx="9633492" cy="1204686"/>
            <a:chOff x="1276555" y="1059543"/>
            <a:chExt cx="9633492" cy="1204686"/>
          </a:xfrm>
        </p:grpSpPr>
        <p:sp>
          <p:nvSpPr>
            <p:cNvPr id="116" name="Rectangle 6"/>
            <p:cNvSpPr>
              <a:spLocks noChangeArrowheads="1"/>
            </p:cNvSpPr>
            <p:nvPr/>
          </p:nvSpPr>
          <p:spPr bwMode="auto">
            <a:xfrm>
              <a:off x="1276555" y="1059543"/>
              <a:ext cx="9633492" cy="1204686"/>
            </a:xfrm>
            <a:prstGeom prst="rect">
              <a:avLst/>
            </a:prstGeom>
            <a:solidFill>
              <a:srgbClr val="B7B8B8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17" name="组合 116"/>
            <p:cNvGrpSpPr/>
            <p:nvPr/>
          </p:nvGrpSpPr>
          <p:grpSpPr>
            <a:xfrm>
              <a:off x="1833480" y="1121906"/>
              <a:ext cx="8453519" cy="1126207"/>
              <a:chOff x="1833480" y="1121906"/>
              <a:chExt cx="8453519" cy="1126207"/>
            </a:xfrm>
          </p:grpSpPr>
          <p:sp>
            <p:nvSpPr>
              <p:cNvPr id="118" name="矩形 117"/>
              <p:cNvSpPr/>
              <p:nvPr/>
            </p:nvSpPr>
            <p:spPr>
              <a:xfrm rot="5400000">
                <a:off x="1306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" name="矩形 118"/>
              <p:cNvSpPr/>
              <p:nvPr/>
            </p:nvSpPr>
            <p:spPr>
              <a:xfrm rot="5400000">
                <a:off x="1585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0" name="矩形 119"/>
              <p:cNvSpPr/>
              <p:nvPr/>
            </p:nvSpPr>
            <p:spPr>
              <a:xfrm rot="5400000">
                <a:off x="1864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1" name="矩形 120"/>
              <p:cNvSpPr/>
              <p:nvPr/>
            </p:nvSpPr>
            <p:spPr>
              <a:xfrm rot="5400000">
                <a:off x="2144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2" name="矩形 121"/>
              <p:cNvSpPr/>
              <p:nvPr/>
            </p:nvSpPr>
            <p:spPr>
              <a:xfrm rot="5400000">
                <a:off x="2423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" name="矩形 122"/>
              <p:cNvSpPr/>
              <p:nvPr/>
            </p:nvSpPr>
            <p:spPr>
              <a:xfrm rot="5400000">
                <a:off x="2703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4" name="矩形 123"/>
              <p:cNvSpPr/>
              <p:nvPr/>
            </p:nvSpPr>
            <p:spPr>
              <a:xfrm rot="5400000">
                <a:off x="2982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5" name="矩形 124"/>
              <p:cNvSpPr/>
              <p:nvPr/>
            </p:nvSpPr>
            <p:spPr>
              <a:xfrm rot="5400000">
                <a:off x="3261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6" name="矩形 125"/>
              <p:cNvSpPr/>
              <p:nvPr/>
            </p:nvSpPr>
            <p:spPr>
              <a:xfrm rot="5400000">
                <a:off x="3541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7" name="矩形 126"/>
              <p:cNvSpPr/>
              <p:nvPr/>
            </p:nvSpPr>
            <p:spPr>
              <a:xfrm rot="5400000">
                <a:off x="3820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8" name="矩形 127"/>
              <p:cNvSpPr/>
              <p:nvPr/>
            </p:nvSpPr>
            <p:spPr>
              <a:xfrm rot="5400000">
                <a:off x="4100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9" name="矩形 128"/>
              <p:cNvSpPr/>
              <p:nvPr/>
            </p:nvSpPr>
            <p:spPr>
              <a:xfrm rot="5400000">
                <a:off x="4379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0" name="矩形 129"/>
              <p:cNvSpPr/>
              <p:nvPr/>
            </p:nvSpPr>
            <p:spPr>
              <a:xfrm rot="5400000">
                <a:off x="4658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1" name="矩形 130"/>
              <p:cNvSpPr/>
              <p:nvPr/>
            </p:nvSpPr>
            <p:spPr>
              <a:xfrm rot="5400000">
                <a:off x="4938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" name="矩形 131"/>
              <p:cNvSpPr/>
              <p:nvPr/>
            </p:nvSpPr>
            <p:spPr>
              <a:xfrm rot="5400000">
                <a:off x="5217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3" name="矩形 132"/>
              <p:cNvSpPr/>
              <p:nvPr/>
            </p:nvSpPr>
            <p:spPr>
              <a:xfrm rot="5400000">
                <a:off x="5497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" name="矩形 133"/>
              <p:cNvSpPr/>
              <p:nvPr/>
            </p:nvSpPr>
            <p:spPr>
              <a:xfrm rot="5400000">
                <a:off x="5776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5" name="矩形 134"/>
              <p:cNvSpPr/>
              <p:nvPr/>
            </p:nvSpPr>
            <p:spPr>
              <a:xfrm rot="5400000">
                <a:off x="6055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6" name="矩形 135"/>
              <p:cNvSpPr/>
              <p:nvPr/>
            </p:nvSpPr>
            <p:spPr>
              <a:xfrm rot="5400000">
                <a:off x="6335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7" name="矩形 136"/>
              <p:cNvSpPr/>
              <p:nvPr/>
            </p:nvSpPr>
            <p:spPr>
              <a:xfrm rot="5400000">
                <a:off x="6614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8" name="矩形 137"/>
              <p:cNvSpPr/>
              <p:nvPr/>
            </p:nvSpPr>
            <p:spPr>
              <a:xfrm rot="5400000">
                <a:off x="6894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9" name="矩形 138"/>
              <p:cNvSpPr/>
              <p:nvPr/>
            </p:nvSpPr>
            <p:spPr>
              <a:xfrm rot="5400000">
                <a:off x="7173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0" name="矩形 139"/>
              <p:cNvSpPr/>
              <p:nvPr/>
            </p:nvSpPr>
            <p:spPr>
              <a:xfrm rot="5400000">
                <a:off x="7452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1" name="矩形 140"/>
              <p:cNvSpPr/>
              <p:nvPr/>
            </p:nvSpPr>
            <p:spPr>
              <a:xfrm rot="5400000">
                <a:off x="7732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2" name="矩形 141"/>
              <p:cNvSpPr/>
              <p:nvPr/>
            </p:nvSpPr>
            <p:spPr>
              <a:xfrm rot="5400000">
                <a:off x="8011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3" name="矩形 142"/>
              <p:cNvSpPr/>
              <p:nvPr/>
            </p:nvSpPr>
            <p:spPr>
              <a:xfrm rot="5400000">
                <a:off x="8291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4" name="矩形 143"/>
              <p:cNvSpPr/>
              <p:nvPr/>
            </p:nvSpPr>
            <p:spPr>
              <a:xfrm rot="5400000">
                <a:off x="8570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5" name="矩形 144"/>
              <p:cNvSpPr/>
              <p:nvPr/>
            </p:nvSpPr>
            <p:spPr>
              <a:xfrm rot="5400000">
                <a:off x="8849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6" name="矩形 145"/>
              <p:cNvSpPr/>
              <p:nvPr/>
            </p:nvSpPr>
            <p:spPr>
              <a:xfrm rot="5400000">
                <a:off x="9129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7" name="矩形 146"/>
              <p:cNvSpPr/>
              <p:nvPr/>
            </p:nvSpPr>
            <p:spPr>
              <a:xfrm rot="5400000">
                <a:off x="9408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" name="矩形 147"/>
              <p:cNvSpPr/>
              <p:nvPr/>
            </p:nvSpPr>
            <p:spPr>
              <a:xfrm rot="5400000">
                <a:off x="9688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0" y="0"/>
            <a:ext cx="12192000" cy="6853240"/>
          </a:xfrm>
          <a:prstGeom prst="rect">
            <a:avLst/>
          </a:prstGeom>
          <a:solidFill>
            <a:srgbClr val="B7B8B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24" name="组合 223"/>
          <p:cNvGrpSpPr/>
          <p:nvPr/>
        </p:nvGrpSpPr>
        <p:grpSpPr>
          <a:xfrm>
            <a:off x="4305300" y="430819"/>
            <a:ext cx="3581400" cy="6664068"/>
            <a:chOff x="195263" y="4661054"/>
            <a:chExt cx="1027112" cy="1911196"/>
          </a:xfrm>
        </p:grpSpPr>
        <p:sp>
          <p:nvSpPr>
            <p:cNvPr id="225" name="Freeform 25"/>
            <p:cNvSpPr>
              <a:spLocks/>
            </p:cNvSpPr>
            <p:nvPr/>
          </p:nvSpPr>
          <p:spPr bwMode="auto">
            <a:xfrm>
              <a:off x="1074738" y="5729288"/>
              <a:ext cx="147637" cy="358775"/>
            </a:xfrm>
            <a:custGeom>
              <a:avLst/>
              <a:gdLst>
                <a:gd name="T0" fmla="*/ 0 w 39"/>
                <a:gd name="T1" fmla="*/ 0 h 95"/>
                <a:gd name="T2" fmla="*/ 27 w 39"/>
                <a:gd name="T3" fmla="*/ 0 h 95"/>
                <a:gd name="T4" fmla="*/ 35 w 39"/>
                <a:gd name="T5" fmla="*/ 3 h 95"/>
                <a:gd name="T6" fmla="*/ 38 w 39"/>
                <a:gd name="T7" fmla="*/ 10 h 95"/>
                <a:gd name="T8" fmla="*/ 11 w 39"/>
                <a:gd name="T9" fmla="*/ 86 h 95"/>
                <a:gd name="T10" fmla="*/ 0 w 39"/>
                <a:gd name="T11" fmla="*/ 95 h 95"/>
                <a:gd name="T12" fmla="*/ 0 w 39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95">
                  <a:moveTo>
                    <a:pt x="0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1" y="0"/>
                    <a:pt x="33" y="1"/>
                    <a:pt x="35" y="3"/>
                  </a:cubicBezTo>
                  <a:cubicBezTo>
                    <a:pt x="38" y="5"/>
                    <a:pt x="39" y="8"/>
                    <a:pt x="38" y="10"/>
                  </a:cubicBezTo>
                  <a:cubicBezTo>
                    <a:pt x="37" y="39"/>
                    <a:pt x="13" y="50"/>
                    <a:pt x="11" y="86"/>
                  </a:cubicBezTo>
                  <a:cubicBezTo>
                    <a:pt x="11" y="92"/>
                    <a:pt x="6" y="95"/>
                    <a:pt x="0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26"/>
            <p:cNvSpPr>
              <a:spLocks/>
            </p:cNvSpPr>
            <p:nvPr/>
          </p:nvSpPr>
          <p:spPr bwMode="auto">
            <a:xfrm>
              <a:off x="195263" y="5268495"/>
              <a:ext cx="144463" cy="358776"/>
            </a:xfrm>
            <a:custGeom>
              <a:avLst/>
              <a:gdLst>
                <a:gd name="T0" fmla="*/ 38 w 38"/>
                <a:gd name="T1" fmla="*/ 0 h 95"/>
                <a:gd name="T2" fmla="*/ 11 w 38"/>
                <a:gd name="T3" fmla="*/ 0 h 95"/>
                <a:gd name="T4" fmla="*/ 3 w 38"/>
                <a:gd name="T5" fmla="*/ 3 h 95"/>
                <a:gd name="T6" fmla="*/ 0 w 38"/>
                <a:gd name="T7" fmla="*/ 10 h 95"/>
                <a:gd name="T8" fmla="*/ 27 w 38"/>
                <a:gd name="T9" fmla="*/ 86 h 95"/>
                <a:gd name="T10" fmla="*/ 38 w 38"/>
                <a:gd name="T11" fmla="*/ 95 h 95"/>
                <a:gd name="T12" fmla="*/ 38 w 38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5">
                  <a:moveTo>
                    <a:pt x="38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1" y="5"/>
                    <a:pt x="0" y="7"/>
                    <a:pt x="0" y="10"/>
                  </a:cubicBezTo>
                  <a:cubicBezTo>
                    <a:pt x="2" y="38"/>
                    <a:pt x="25" y="50"/>
                    <a:pt x="27" y="86"/>
                  </a:cubicBezTo>
                  <a:cubicBezTo>
                    <a:pt x="27" y="91"/>
                    <a:pt x="33" y="95"/>
                    <a:pt x="38" y="95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27"/>
            <p:cNvSpPr>
              <a:spLocks/>
            </p:cNvSpPr>
            <p:nvPr/>
          </p:nvSpPr>
          <p:spPr bwMode="auto">
            <a:xfrm>
              <a:off x="195263" y="5729288"/>
              <a:ext cx="144462" cy="358775"/>
            </a:xfrm>
            <a:custGeom>
              <a:avLst/>
              <a:gdLst>
                <a:gd name="T0" fmla="*/ 38 w 38"/>
                <a:gd name="T1" fmla="*/ 0 h 95"/>
                <a:gd name="T2" fmla="*/ 11 w 38"/>
                <a:gd name="T3" fmla="*/ 0 h 95"/>
                <a:gd name="T4" fmla="*/ 3 w 38"/>
                <a:gd name="T5" fmla="*/ 3 h 95"/>
                <a:gd name="T6" fmla="*/ 0 w 38"/>
                <a:gd name="T7" fmla="*/ 10 h 95"/>
                <a:gd name="T8" fmla="*/ 27 w 38"/>
                <a:gd name="T9" fmla="*/ 86 h 95"/>
                <a:gd name="T10" fmla="*/ 38 w 38"/>
                <a:gd name="T11" fmla="*/ 95 h 95"/>
                <a:gd name="T12" fmla="*/ 38 w 38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5">
                  <a:moveTo>
                    <a:pt x="38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1" y="5"/>
                    <a:pt x="0" y="8"/>
                    <a:pt x="0" y="10"/>
                  </a:cubicBezTo>
                  <a:cubicBezTo>
                    <a:pt x="2" y="39"/>
                    <a:pt x="25" y="50"/>
                    <a:pt x="27" y="86"/>
                  </a:cubicBezTo>
                  <a:cubicBezTo>
                    <a:pt x="27" y="92"/>
                    <a:pt x="33" y="95"/>
                    <a:pt x="38" y="95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28"/>
            <p:cNvSpPr>
              <a:spLocks/>
            </p:cNvSpPr>
            <p:nvPr/>
          </p:nvSpPr>
          <p:spPr bwMode="auto">
            <a:xfrm>
              <a:off x="1074737" y="5268495"/>
              <a:ext cx="147638" cy="358776"/>
            </a:xfrm>
            <a:custGeom>
              <a:avLst/>
              <a:gdLst>
                <a:gd name="T0" fmla="*/ 0 w 39"/>
                <a:gd name="T1" fmla="*/ 0 h 95"/>
                <a:gd name="T2" fmla="*/ 27 w 39"/>
                <a:gd name="T3" fmla="*/ 0 h 95"/>
                <a:gd name="T4" fmla="*/ 35 w 39"/>
                <a:gd name="T5" fmla="*/ 3 h 95"/>
                <a:gd name="T6" fmla="*/ 38 w 39"/>
                <a:gd name="T7" fmla="*/ 10 h 95"/>
                <a:gd name="T8" fmla="*/ 11 w 39"/>
                <a:gd name="T9" fmla="*/ 86 h 95"/>
                <a:gd name="T10" fmla="*/ 0 w 39"/>
                <a:gd name="T11" fmla="*/ 95 h 95"/>
                <a:gd name="T12" fmla="*/ 0 w 39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95">
                  <a:moveTo>
                    <a:pt x="0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1" y="0"/>
                    <a:pt x="33" y="1"/>
                    <a:pt x="35" y="3"/>
                  </a:cubicBezTo>
                  <a:cubicBezTo>
                    <a:pt x="38" y="5"/>
                    <a:pt x="39" y="7"/>
                    <a:pt x="38" y="10"/>
                  </a:cubicBezTo>
                  <a:cubicBezTo>
                    <a:pt x="37" y="38"/>
                    <a:pt x="13" y="50"/>
                    <a:pt x="11" y="86"/>
                  </a:cubicBezTo>
                  <a:cubicBezTo>
                    <a:pt x="11" y="91"/>
                    <a:pt x="6" y="95"/>
                    <a:pt x="0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29"/>
            <p:cNvSpPr>
              <a:spLocks/>
            </p:cNvSpPr>
            <p:nvPr/>
          </p:nvSpPr>
          <p:spPr bwMode="auto">
            <a:xfrm>
              <a:off x="339724" y="4661054"/>
              <a:ext cx="735013" cy="1568297"/>
            </a:xfrm>
            <a:custGeom>
              <a:avLst/>
              <a:gdLst>
                <a:gd name="T0" fmla="*/ 28 w 194"/>
                <a:gd name="T1" fmla="*/ 0 h 292"/>
                <a:gd name="T2" fmla="*/ 166 w 194"/>
                <a:gd name="T3" fmla="*/ 0 h 292"/>
                <a:gd name="T4" fmla="*/ 194 w 194"/>
                <a:gd name="T5" fmla="*/ 29 h 292"/>
                <a:gd name="T6" fmla="*/ 194 w 194"/>
                <a:gd name="T7" fmla="*/ 263 h 292"/>
                <a:gd name="T8" fmla="*/ 166 w 194"/>
                <a:gd name="T9" fmla="*/ 292 h 292"/>
                <a:gd name="T10" fmla="*/ 142 w 194"/>
                <a:gd name="T11" fmla="*/ 292 h 292"/>
                <a:gd name="T12" fmla="*/ 142 w 194"/>
                <a:gd name="T13" fmla="*/ 292 h 292"/>
                <a:gd name="T14" fmla="*/ 52 w 194"/>
                <a:gd name="T15" fmla="*/ 292 h 292"/>
                <a:gd name="T16" fmla="*/ 40 w 194"/>
                <a:gd name="T17" fmla="*/ 292 h 292"/>
                <a:gd name="T18" fmla="*/ 28 w 194"/>
                <a:gd name="T19" fmla="*/ 292 h 292"/>
                <a:gd name="T20" fmla="*/ 0 w 194"/>
                <a:gd name="T21" fmla="*/ 263 h 292"/>
                <a:gd name="T22" fmla="*/ 0 w 194"/>
                <a:gd name="T23" fmla="*/ 29 h 292"/>
                <a:gd name="T24" fmla="*/ 28 w 194"/>
                <a:gd name="T25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4" h="292">
                  <a:moveTo>
                    <a:pt x="28" y="0"/>
                  </a:moveTo>
                  <a:cubicBezTo>
                    <a:pt x="166" y="0"/>
                    <a:pt x="166" y="0"/>
                    <a:pt x="166" y="0"/>
                  </a:cubicBezTo>
                  <a:cubicBezTo>
                    <a:pt x="182" y="0"/>
                    <a:pt x="194" y="13"/>
                    <a:pt x="194" y="29"/>
                  </a:cubicBezTo>
                  <a:cubicBezTo>
                    <a:pt x="194" y="137"/>
                    <a:pt x="194" y="156"/>
                    <a:pt x="194" y="263"/>
                  </a:cubicBezTo>
                  <a:cubicBezTo>
                    <a:pt x="194" y="279"/>
                    <a:pt x="182" y="292"/>
                    <a:pt x="166" y="292"/>
                  </a:cubicBezTo>
                  <a:cubicBezTo>
                    <a:pt x="142" y="292"/>
                    <a:pt x="142" y="292"/>
                    <a:pt x="142" y="292"/>
                  </a:cubicBezTo>
                  <a:cubicBezTo>
                    <a:pt x="142" y="292"/>
                    <a:pt x="142" y="292"/>
                    <a:pt x="142" y="292"/>
                  </a:cubicBezTo>
                  <a:cubicBezTo>
                    <a:pt x="52" y="292"/>
                    <a:pt x="52" y="292"/>
                    <a:pt x="52" y="292"/>
                  </a:cubicBezTo>
                  <a:cubicBezTo>
                    <a:pt x="40" y="292"/>
                    <a:pt x="40" y="292"/>
                    <a:pt x="40" y="292"/>
                  </a:cubicBezTo>
                  <a:cubicBezTo>
                    <a:pt x="28" y="292"/>
                    <a:pt x="28" y="292"/>
                    <a:pt x="28" y="292"/>
                  </a:cubicBezTo>
                  <a:cubicBezTo>
                    <a:pt x="13" y="292"/>
                    <a:pt x="0" y="279"/>
                    <a:pt x="0" y="26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8" y="0"/>
                  </a:cubicBez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30"/>
            <p:cNvSpPr>
              <a:spLocks/>
            </p:cNvSpPr>
            <p:nvPr/>
          </p:nvSpPr>
          <p:spPr bwMode="auto">
            <a:xfrm>
              <a:off x="536576" y="6229349"/>
              <a:ext cx="341313" cy="342901"/>
            </a:xfrm>
            <a:custGeom>
              <a:avLst/>
              <a:gdLst>
                <a:gd name="T0" fmla="*/ 90 w 90"/>
                <a:gd name="T1" fmla="*/ 0 h 91"/>
                <a:gd name="T2" fmla="*/ 90 w 90"/>
                <a:gd name="T3" fmla="*/ 7 h 91"/>
                <a:gd name="T4" fmla="*/ 69 w 90"/>
                <a:gd name="T5" fmla="*/ 34 h 91"/>
                <a:gd name="T6" fmla="*/ 69 w 90"/>
                <a:gd name="T7" fmla="*/ 91 h 91"/>
                <a:gd name="T8" fmla="*/ 21 w 90"/>
                <a:gd name="T9" fmla="*/ 91 h 91"/>
                <a:gd name="T10" fmla="*/ 21 w 90"/>
                <a:gd name="T11" fmla="*/ 34 h 91"/>
                <a:gd name="T12" fmla="*/ 0 w 90"/>
                <a:gd name="T13" fmla="*/ 7 h 91"/>
                <a:gd name="T14" fmla="*/ 0 w 90"/>
                <a:gd name="T15" fmla="*/ 0 h 91"/>
                <a:gd name="T16" fmla="*/ 90 w 90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91">
                  <a:moveTo>
                    <a:pt x="90" y="0"/>
                  </a:moveTo>
                  <a:cubicBezTo>
                    <a:pt x="90" y="7"/>
                    <a:pt x="90" y="7"/>
                    <a:pt x="90" y="7"/>
                  </a:cubicBezTo>
                  <a:cubicBezTo>
                    <a:pt x="90" y="20"/>
                    <a:pt x="81" y="31"/>
                    <a:pt x="69" y="34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9" y="31"/>
                    <a:pt x="0" y="20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31"/>
            <p:cNvSpPr>
              <a:spLocks/>
            </p:cNvSpPr>
            <p:nvPr/>
          </p:nvSpPr>
          <p:spPr bwMode="auto">
            <a:xfrm>
              <a:off x="536575" y="6229350"/>
              <a:ext cx="341312" cy="127000"/>
            </a:xfrm>
            <a:custGeom>
              <a:avLst/>
              <a:gdLst>
                <a:gd name="T0" fmla="*/ 90 w 90"/>
                <a:gd name="T1" fmla="*/ 0 h 34"/>
                <a:gd name="T2" fmla="*/ 90 w 90"/>
                <a:gd name="T3" fmla="*/ 7 h 34"/>
                <a:gd name="T4" fmla="*/ 69 w 90"/>
                <a:gd name="T5" fmla="*/ 34 h 34"/>
                <a:gd name="T6" fmla="*/ 21 w 90"/>
                <a:gd name="T7" fmla="*/ 34 h 34"/>
                <a:gd name="T8" fmla="*/ 21 w 90"/>
                <a:gd name="T9" fmla="*/ 34 h 34"/>
                <a:gd name="T10" fmla="*/ 0 w 90"/>
                <a:gd name="T11" fmla="*/ 7 h 34"/>
                <a:gd name="T12" fmla="*/ 0 w 90"/>
                <a:gd name="T13" fmla="*/ 0 h 34"/>
                <a:gd name="T14" fmla="*/ 90 w 90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34">
                  <a:moveTo>
                    <a:pt x="90" y="0"/>
                  </a:moveTo>
                  <a:cubicBezTo>
                    <a:pt x="90" y="7"/>
                    <a:pt x="90" y="7"/>
                    <a:pt x="90" y="7"/>
                  </a:cubicBezTo>
                  <a:cubicBezTo>
                    <a:pt x="90" y="20"/>
                    <a:pt x="81" y="31"/>
                    <a:pt x="69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9" y="31"/>
                    <a:pt x="0" y="20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32"/>
            <p:cNvSpPr>
              <a:spLocks/>
            </p:cNvSpPr>
            <p:nvPr/>
          </p:nvSpPr>
          <p:spPr bwMode="auto">
            <a:xfrm>
              <a:off x="528639" y="5260557"/>
              <a:ext cx="360363" cy="358776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33"/>
            <p:cNvSpPr>
              <a:spLocks/>
            </p:cNvSpPr>
            <p:nvPr/>
          </p:nvSpPr>
          <p:spPr bwMode="auto">
            <a:xfrm>
              <a:off x="528638" y="5734050"/>
              <a:ext cx="360362" cy="354013"/>
            </a:xfrm>
            <a:prstGeom prst="ellipse">
              <a:avLst/>
            </a:prstGeom>
            <a:solidFill>
              <a:srgbClr val="2EC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26"/>
            <p:cNvSpPr>
              <a:spLocks/>
            </p:cNvSpPr>
            <p:nvPr/>
          </p:nvSpPr>
          <p:spPr bwMode="auto">
            <a:xfrm>
              <a:off x="195263" y="4786252"/>
              <a:ext cx="144461" cy="358776"/>
            </a:xfrm>
            <a:custGeom>
              <a:avLst/>
              <a:gdLst>
                <a:gd name="T0" fmla="*/ 38 w 38"/>
                <a:gd name="T1" fmla="*/ 0 h 95"/>
                <a:gd name="T2" fmla="*/ 11 w 38"/>
                <a:gd name="T3" fmla="*/ 0 h 95"/>
                <a:gd name="T4" fmla="*/ 3 w 38"/>
                <a:gd name="T5" fmla="*/ 3 h 95"/>
                <a:gd name="T6" fmla="*/ 0 w 38"/>
                <a:gd name="T7" fmla="*/ 10 h 95"/>
                <a:gd name="T8" fmla="*/ 27 w 38"/>
                <a:gd name="T9" fmla="*/ 86 h 95"/>
                <a:gd name="T10" fmla="*/ 38 w 38"/>
                <a:gd name="T11" fmla="*/ 95 h 95"/>
                <a:gd name="T12" fmla="*/ 38 w 38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5">
                  <a:moveTo>
                    <a:pt x="38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1" y="5"/>
                    <a:pt x="0" y="7"/>
                    <a:pt x="0" y="10"/>
                  </a:cubicBezTo>
                  <a:cubicBezTo>
                    <a:pt x="2" y="38"/>
                    <a:pt x="25" y="50"/>
                    <a:pt x="27" y="86"/>
                  </a:cubicBezTo>
                  <a:cubicBezTo>
                    <a:pt x="27" y="91"/>
                    <a:pt x="33" y="95"/>
                    <a:pt x="38" y="95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28"/>
            <p:cNvSpPr>
              <a:spLocks/>
            </p:cNvSpPr>
            <p:nvPr/>
          </p:nvSpPr>
          <p:spPr bwMode="auto">
            <a:xfrm>
              <a:off x="1074737" y="4786252"/>
              <a:ext cx="147638" cy="358776"/>
            </a:xfrm>
            <a:custGeom>
              <a:avLst/>
              <a:gdLst>
                <a:gd name="T0" fmla="*/ 0 w 39"/>
                <a:gd name="T1" fmla="*/ 0 h 95"/>
                <a:gd name="T2" fmla="*/ 27 w 39"/>
                <a:gd name="T3" fmla="*/ 0 h 95"/>
                <a:gd name="T4" fmla="*/ 35 w 39"/>
                <a:gd name="T5" fmla="*/ 3 h 95"/>
                <a:gd name="T6" fmla="*/ 38 w 39"/>
                <a:gd name="T7" fmla="*/ 10 h 95"/>
                <a:gd name="T8" fmla="*/ 11 w 39"/>
                <a:gd name="T9" fmla="*/ 86 h 95"/>
                <a:gd name="T10" fmla="*/ 0 w 39"/>
                <a:gd name="T11" fmla="*/ 95 h 95"/>
                <a:gd name="T12" fmla="*/ 0 w 39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95">
                  <a:moveTo>
                    <a:pt x="0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1" y="0"/>
                    <a:pt x="33" y="1"/>
                    <a:pt x="35" y="3"/>
                  </a:cubicBezTo>
                  <a:cubicBezTo>
                    <a:pt x="38" y="5"/>
                    <a:pt x="39" y="7"/>
                    <a:pt x="38" y="10"/>
                  </a:cubicBezTo>
                  <a:cubicBezTo>
                    <a:pt x="37" y="38"/>
                    <a:pt x="13" y="50"/>
                    <a:pt x="11" y="86"/>
                  </a:cubicBezTo>
                  <a:cubicBezTo>
                    <a:pt x="11" y="91"/>
                    <a:pt x="6" y="95"/>
                    <a:pt x="0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32"/>
            <p:cNvSpPr>
              <a:spLocks/>
            </p:cNvSpPr>
            <p:nvPr/>
          </p:nvSpPr>
          <p:spPr bwMode="auto">
            <a:xfrm>
              <a:off x="528639" y="4795027"/>
              <a:ext cx="360363" cy="358776"/>
            </a:xfrm>
            <a:prstGeom prst="ellipse">
              <a:avLst/>
            </a:prstGeom>
            <a:solidFill>
              <a:srgbClr val="E74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7" name="组合 236"/>
          <p:cNvGrpSpPr/>
          <p:nvPr/>
        </p:nvGrpSpPr>
        <p:grpSpPr>
          <a:xfrm>
            <a:off x="9886697" y="405180"/>
            <a:ext cx="495342" cy="921706"/>
            <a:chOff x="195263" y="4661054"/>
            <a:chExt cx="1027112" cy="1911196"/>
          </a:xfrm>
        </p:grpSpPr>
        <p:sp>
          <p:nvSpPr>
            <p:cNvPr id="238" name="Freeform 25"/>
            <p:cNvSpPr>
              <a:spLocks/>
            </p:cNvSpPr>
            <p:nvPr/>
          </p:nvSpPr>
          <p:spPr bwMode="auto">
            <a:xfrm>
              <a:off x="1074738" y="5729288"/>
              <a:ext cx="147637" cy="358775"/>
            </a:xfrm>
            <a:custGeom>
              <a:avLst/>
              <a:gdLst>
                <a:gd name="T0" fmla="*/ 0 w 39"/>
                <a:gd name="T1" fmla="*/ 0 h 95"/>
                <a:gd name="T2" fmla="*/ 27 w 39"/>
                <a:gd name="T3" fmla="*/ 0 h 95"/>
                <a:gd name="T4" fmla="*/ 35 w 39"/>
                <a:gd name="T5" fmla="*/ 3 h 95"/>
                <a:gd name="T6" fmla="*/ 38 w 39"/>
                <a:gd name="T7" fmla="*/ 10 h 95"/>
                <a:gd name="T8" fmla="*/ 11 w 39"/>
                <a:gd name="T9" fmla="*/ 86 h 95"/>
                <a:gd name="T10" fmla="*/ 0 w 39"/>
                <a:gd name="T11" fmla="*/ 95 h 95"/>
                <a:gd name="T12" fmla="*/ 0 w 39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95">
                  <a:moveTo>
                    <a:pt x="0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1" y="0"/>
                    <a:pt x="33" y="1"/>
                    <a:pt x="35" y="3"/>
                  </a:cubicBezTo>
                  <a:cubicBezTo>
                    <a:pt x="38" y="5"/>
                    <a:pt x="39" y="8"/>
                    <a:pt x="38" y="10"/>
                  </a:cubicBezTo>
                  <a:cubicBezTo>
                    <a:pt x="37" y="39"/>
                    <a:pt x="13" y="50"/>
                    <a:pt x="11" y="86"/>
                  </a:cubicBezTo>
                  <a:cubicBezTo>
                    <a:pt x="11" y="92"/>
                    <a:pt x="6" y="95"/>
                    <a:pt x="0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26"/>
            <p:cNvSpPr>
              <a:spLocks/>
            </p:cNvSpPr>
            <p:nvPr/>
          </p:nvSpPr>
          <p:spPr bwMode="auto">
            <a:xfrm>
              <a:off x="195263" y="5268495"/>
              <a:ext cx="144463" cy="358776"/>
            </a:xfrm>
            <a:custGeom>
              <a:avLst/>
              <a:gdLst>
                <a:gd name="T0" fmla="*/ 38 w 38"/>
                <a:gd name="T1" fmla="*/ 0 h 95"/>
                <a:gd name="T2" fmla="*/ 11 w 38"/>
                <a:gd name="T3" fmla="*/ 0 h 95"/>
                <a:gd name="T4" fmla="*/ 3 w 38"/>
                <a:gd name="T5" fmla="*/ 3 h 95"/>
                <a:gd name="T6" fmla="*/ 0 w 38"/>
                <a:gd name="T7" fmla="*/ 10 h 95"/>
                <a:gd name="T8" fmla="*/ 27 w 38"/>
                <a:gd name="T9" fmla="*/ 86 h 95"/>
                <a:gd name="T10" fmla="*/ 38 w 38"/>
                <a:gd name="T11" fmla="*/ 95 h 95"/>
                <a:gd name="T12" fmla="*/ 38 w 38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5">
                  <a:moveTo>
                    <a:pt x="38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1" y="5"/>
                    <a:pt x="0" y="7"/>
                    <a:pt x="0" y="10"/>
                  </a:cubicBezTo>
                  <a:cubicBezTo>
                    <a:pt x="2" y="38"/>
                    <a:pt x="25" y="50"/>
                    <a:pt x="27" y="86"/>
                  </a:cubicBezTo>
                  <a:cubicBezTo>
                    <a:pt x="27" y="91"/>
                    <a:pt x="33" y="95"/>
                    <a:pt x="38" y="95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27"/>
            <p:cNvSpPr>
              <a:spLocks/>
            </p:cNvSpPr>
            <p:nvPr/>
          </p:nvSpPr>
          <p:spPr bwMode="auto">
            <a:xfrm>
              <a:off x="195263" y="5729288"/>
              <a:ext cx="144462" cy="358775"/>
            </a:xfrm>
            <a:custGeom>
              <a:avLst/>
              <a:gdLst>
                <a:gd name="T0" fmla="*/ 38 w 38"/>
                <a:gd name="T1" fmla="*/ 0 h 95"/>
                <a:gd name="T2" fmla="*/ 11 w 38"/>
                <a:gd name="T3" fmla="*/ 0 h 95"/>
                <a:gd name="T4" fmla="*/ 3 w 38"/>
                <a:gd name="T5" fmla="*/ 3 h 95"/>
                <a:gd name="T6" fmla="*/ 0 w 38"/>
                <a:gd name="T7" fmla="*/ 10 h 95"/>
                <a:gd name="T8" fmla="*/ 27 w 38"/>
                <a:gd name="T9" fmla="*/ 86 h 95"/>
                <a:gd name="T10" fmla="*/ 38 w 38"/>
                <a:gd name="T11" fmla="*/ 95 h 95"/>
                <a:gd name="T12" fmla="*/ 38 w 38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5">
                  <a:moveTo>
                    <a:pt x="38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1" y="5"/>
                    <a:pt x="0" y="8"/>
                    <a:pt x="0" y="10"/>
                  </a:cubicBezTo>
                  <a:cubicBezTo>
                    <a:pt x="2" y="39"/>
                    <a:pt x="25" y="50"/>
                    <a:pt x="27" y="86"/>
                  </a:cubicBezTo>
                  <a:cubicBezTo>
                    <a:pt x="27" y="92"/>
                    <a:pt x="33" y="95"/>
                    <a:pt x="38" y="95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28"/>
            <p:cNvSpPr>
              <a:spLocks/>
            </p:cNvSpPr>
            <p:nvPr/>
          </p:nvSpPr>
          <p:spPr bwMode="auto">
            <a:xfrm>
              <a:off x="1074737" y="5268495"/>
              <a:ext cx="147638" cy="358776"/>
            </a:xfrm>
            <a:custGeom>
              <a:avLst/>
              <a:gdLst>
                <a:gd name="T0" fmla="*/ 0 w 39"/>
                <a:gd name="T1" fmla="*/ 0 h 95"/>
                <a:gd name="T2" fmla="*/ 27 w 39"/>
                <a:gd name="T3" fmla="*/ 0 h 95"/>
                <a:gd name="T4" fmla="*/ 35 w 39"/>
                <a:gd name="T5" fmla="*/ 3 h 95"/>
                <a:gd name="T6" fmla="*/ 38 w 39"/>
                <a:gd name="T7" fmla="*/ 10 h 95"/>
                <a:gd name="T8" fmla="*/ 11 w 39"/>
                <a:gd name="T9" fmla="*/ 86 h 95"/>
                <a:gd name="T10" fmla="*/ 0 w 39"/>
                <a:gd name="T11" fmla="*/ 95 h 95"/>
                <a:gd name="T12" fmla="*/ 0 w 39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95">
                  <a:moveTo>
                    <a:pt x="0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1" y="0"/>
                    <a:pt x="33" y="1"/>
                    <a:pt x="35" y="3"/>
                  </a:cubicBezTo>
                  <a:cubicBezTo>
                    <a:pt x="38" y="5"/>
                    <a:pt x="39" y="7"/>
                    <a:pt x="38" y="10"/>
                  </a:cubicBezTo>
                  <a:cubicBezTo>
                    <a:pt x="37" y="38"/>
                    <a:pt x="13" y="50"/>
                    <a:pt x="11" y="86"/>
                  </a:cubicBezTo>
                  <a:cubicBezTo>
                    <a:pt x="11" y="91"/>
                    <a:pt x="6" y="95"/>
                    <a:pt x="0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29"/>
            <p:cNvSpPr>
              <a:spLocks/>
            </p:cNvSpPr>
            <p:nvPr/>
          </p:nvSpPr>
          <p:spPr bwMode="auto">
            <a:xfrm>
              <a:off x="339724" y="4661054"/>
              <a:ext cx="735013" cy="1568297"/>
            </a:xfrm>
            <a:custGeom>
              <a:avLst/>
              <a:gdLst>
                <a:gd name="T0" fmla="*/ 28 w 194"/>
                <a:gd name="T1" fmla="*/ 0 h 292"/>
                <a:gd name="T2" fmla="*/ 166 w 194"/>
                <a:gd name="T3" fmla="*/ 0 h 292"/>
                <a:gd name="T4" fmla="*/ 194 w 194"/>
                <a:gd name="T5" fmla="*/ 29 h 292"/>
                <a:gd name="T6" fmla="*/ 194 w 194"/>
                <a:gd name="T7" fmla="*/ 263 h 292"/>
                <a:gd name="T8" fmla="*/ 166 w 194"/>
                <a:gd name="T9" fmla="*/ 292 h 292"/>
                <a:gd name="T10" fmla="*/ 142 w 194"/>
                <a:gd name="T11" fmla="*/ 292 h 292"/>
                <a:gd name="T12" fmla="*/ 142 w 194"/>
                <a:gd name="T13" fmla="*/ 292 h 292"/>
                <a:gd name="T14" fmla="*/ 52 w 194"/>
                <a:gd name="T15" fmla="*/ 292 h 292"/>
                <a:gd name="T16" fmla="*/ 40 w 194"/>
                <a:gd name="T17" fmla="*/ 292 h 292"/>
                <a:gd name="T18" fmla="*/ 28 w 194"/>
                <a:gd name="T19" fmla="*/ 292 h 292"/>
                <a:gd name="T20" fmla="*/ 0 w 194"/>
                <a:gd name="T21" fmla="*/ 263 h 292"/>
                <a:gd name="T22" fmla="*/ 0 w 194"/>
                <a:gd name="T23" fmla="*/ 29 h 292"/>
                <a:gd name="T24" fmla="*/ 28 w 194"/>
                <a:gd name="T25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4" h="292">
                  <a:moveTo>
                    <a:pt x="28" y="0"/>
                  </a:moveTo>
                  <a:cubicBezTo>
                    <a:pt x="166" y="0"/>
                    <a:pt x="166" y="0"/>
                    <a:pt x="166" y="0"/>
                  </a:cubicBezTo>
                  <a:cubicBezTo>
                    <a:pt x="182" y="0"/>
                    <a:pt x="194" y="13"/>
                    <a:pt x="194" y="29"/>
                  </a:cubicBezTo>
                  <a:cubicBezTo>
                    <a:pt x="194" y="137"/>
                    <a:pt x="194" y="156"/>
                    <a:pt x="194" y="263"/>
                  </a:cubicBezTo>
                  <a:cubicBezTo>
                    <a:pt x="194" y="279"/>
                    <a:pt x="182" y="292"/>
                    <a:pt x="166" y="292"/>
                  </a:cubicBezTo>
                  <a:cubicBezTo>
                    <a:pt x="142" y="292"/>
                    <a:pt x="142" y="292"/>
                    <a:pt x="142" y="292"/>
                  </a:cubicBezTo>
                  <a:cubicBezTo>
                    <a:pt x="142" y="292"/>
                    <a:pt x="142" y="292"/>
                    <a:pt x="142" y="292"/>
                  </a:cubicBezTo>
                  <a:cubicBezTo>
                    <a:pt x="52" y="292"/>
                    <a:pt x="52" y="292"/>
                    <a:pt x="52" y="292"/>
                  </a:cubicBezTo>
                  <a:cubicBezTo>
                    <a:pt x="40" y="292"/>
                    <a:pt x="40" y="292"/>
                    <a:pt x="40" y="292"/>
                  </a:cubicBezTo>
                  <a:cubicBezTo>
                    <a:pt x="28" y="292"/>
                    <a:pt x="28" y="292"/>
                    <a:pt x="28" y="292"/>
                  </a:cubicBezTo>
                  <a:cubicBezTo>
                    <a:pt x="13" y="292"/>
                    <a:pt x="0" y="279"/>
                    <a:pt x="0" y="26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8" y="0"/>
                  </a:cubicBez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30"/>
            <p:cNvSpPr>
              <a:spLocks/>
            </p:cNvSpPr>
            <p:nvPr/>
          </p:nvSpPr>
          <p:spPr bwMode="auto">
            <a:xfrm>
              <a:off x="536576" y="6229349"/>
              <a:ext cx="341313" cy="342901"/>
            </a:xfrm>
            <a:custGeom>
              <a:avLst/>
              <a:gdLst>
                <a:gd name="T0" fmla="*/ 90 w 90"/>
                <a:gd name="T1" fmla="*/ 0 h 91"/>
                <a:gd name="T2" fmla="*/ 90 w 90"/>
                <a:gd name="T3" fmla="*/ 7 h 91"/>
                <a:gd name="T4" fmla="*/ 69 w 90"/>
                <a:gd name="T5" fmla="*/ 34 h 91"/>
                <a:gd name="T6" fmla="*/ 69 w 90"/>
                <a:gd name="T7" fmla="*/ 91 h 91"/>
                <a:gd name="T8" fmla="*/ 21 w 90"/>
                <a:gd name="T9" fmla="*/ 91 h 91"/>
                <a:gd name="T10" fmla="*/ 21 w 90"/>
                <a:gd name="T11" fmla="*/ 34 h 91"/>
                <a:gd name="T12" fmla="*/ 0 w 90"/>
                <a:gd name="T13" fmla="*/ 7 h 91"/>
                <a:gd name="T14" fmla="*/ 0 w 90"/>
                <a:gd name="T15" fmla="*/ 0 h 91"/>
                <a:gd name="T16" fmla="*/ 90 w 90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91">
                  <a:moveTo>
                    <a:pt x="90" y="0"/>
                  </a:moveTo>
                  <a:cubicBezTo>
                    <a:pt x="90" y="7"/>
                    <a:pt x="90" y="7"/>
                    <a:pt x="90" y="7"/>
                  </a:cubicBezTo>
                  <a:cubicBezTo>
                    <a:pt x="90" y="20"/>
                    <a:pt x="81" y="31"/>
                    <a:pt x="69" y="34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9" y="31"/>
                    <a:pt x="0" y="20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31"/>
            <p:cNvSpPr>
              <a:spLocks/>
            </p:cNvSpPr>
            <p:nvPr/>
          </p:nvSpPr>
          <p:spPr bwMode="auto">
            <a:xfrm>
              <a:off x="536575" y="6229350"/>
              <a:ext cx="341312" cy="127000"/>
            </a:xfrm>
            <a:custGeom>
              <a:avLst/>
              <a:gdLst>
                <a:gd name="T0" fmla="*/ 90 w 90"/>
                <a:gd name="T1" fmla="*/ 0 h 34"/>
                <a:gd name="T2" fmla="*/ 90 w 90"/>
                <a:gd name="T3" fmla="*/ 7 h 34"/>
                <a:gd name="T4" fmla="*/ 69 w 90"/>
                <a:gd name="T5" fmla="*/ 34 h 34"/>
                <a:gd name="T6" fmla="*/ 21 w 90"/>
                <a:gd name="T7" fmla="*/ 34 h 34"/>
                <a:gd name="T8" fmla="*/ 21 w 90"/>
                <a:gd name="T9" fmla="*/ 34 h 34"/>
                <a:gd name="T10" fmla="*/ 0 w 90"/>
                <a:gd name="T11" fmla="*/ 7 h 34"/>
                <a:gd name="T12" fmla="*/ 0 w 90"/>
                <a:gd name="T13" fmla="*/ 0 h 34"/>
                <a:gd name="T14" fmla="*/ 90 w 90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34">
                  <a:moveTo>
                    <a:pt x="90" y="0"/>
                  </a:moveTo>
                  <a:cubicBezTo>
                    <a:pt x="90" y="7"/>
                    <a:pt x="90" y="7"/>
                    <a:pt x="90" y="7"/>
                  </a:cubicBezTo>
                  <a:cubicBezTo>
                    <a:pt x="90" y="20"/>
                    <a:pt x="81" y="31"/>
                    <a:pt x="69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9" y="31"/>
                    <a:pt x="0" y="20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32"/>
            <p:cNvSpPr>
              <a:spLocks/>
            </p:cNvSpPr>
            <p:nvPr/>
          </p:nvSpPr>
          <p:spPr bwMode="auto">
            <a:xfrm>
              <a:off x="528639" y="5260557"/>
              <a:ext cx="360363" cy="358776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33"/>
            <p:cNvSpPr>
              <a:spLocks/>
            </p:cNvSpPr>
            <p:nvPr/>
          </p:nvSpPr>
          <p:spPr bwMode="auto">
            <a:xfrm>
              <a:off x="528638" y="5734050"/>
              <a:ext cx="360362" cy="354013"/>
            </a:xfrm>
            <a:prstGeom prst="ellipse">
              <a:avLst/>
            </a:prstGeom>
            <a:solidFill>
              <a:srgbClr val="2EC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26"/>
            <p:cNvSpPr>
              <a:spLocks/>
            </p:cNvSpPr>
            <p:nvPr/>
          </p:nvSpPr>
          <p:spPr bwMode="auto">
            <a:xfrm>
              <a:off x="195263" y="4786252"/>
              <a:ext cx="144461" cy="358776"/>
            </a:xfrm>
            <a:custGeom>
              <a:avLst/>
              <a:gdLst>
                <a:gd name="T0" fmla="*/ 38 w 38"/>
                <a:gd name="T1" fmla="*/ 0 h 95"/>
                <a:gd name="T2" fmla="*/ 11 w 38"/>
                <a:gd name="T3" fmla="*/ 0 h 95"/>
                <a:gd name="T4" fmla="*/ 3 w 38"/>
                <a:gd name="T5" fmla="*/ 3 h 95"/>
                <a:gd name="T6" fmla="*/ 0 w 38"/>
                <a:gd name="T7" fmla="*/ 10 h 95"/>
                <a:gd name="T8" fmla="*/ 27 w 38"/>
                <a:gd name="T9" fmla="*/ 86 h 95"/>
                <a:gd name="T10" fmla="*/ 38 w 38"/>
                <a:gd name="T11" fmla="*/ 95 h 95"/>
                <a:gd name="T12" fmla="*/ 38 w 38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5">
                  <a:moveTo>
                    <a:pt x="38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1" y="5"/>
                    <a:pt x="0" y="7"/>
                    <a:pt x="0" y="10"/>
                  </a:cubicBezTo>
                  <a:cubicBezTo>
                    <a:pt x="2" y="38"/>
                    <a:pt x="25" y="50"/>
                    <a:pt x="27" y="86"/>
                  </a:cubicBezTo>
                  <a:cubicBezTo>
                    <a:pt x="27" y="91"/>
                    <a:pt x="33" y="95"/>
                    <a:pt x="38" y="95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28"/>
            <p:cNvSpPr>
              <a:spLocks/>
            </p:cNvSpPr>
            <p:nvPr/>
          </p:nvSpPr>
          <p:spPr bwMode="auto">
            <a:xfrm>
              <a:off x="1074737" y="4786252"/>
              <a:ext cx="147638" cy="358776"/>
            </a:xfrm>
            <a:custGeom>
              <a:avLst/>
              <a:gdLst>
                <a:gd name="T0" fmla="*/ 0 w 39"/>
                <a:gd name="T1" fmla="*/ 0 h 95"/>
                <a:gd name="T2" fmla="*/ 27 w 39"/>
                <a:gd name="T3" fmla="*/ 0 h 95"/>
                <a:gd name="T4" fmla="*/ 35 w 39"/>
                <a:gd name="T5" fmla="*/ 3 h 95"/>
                <a:gd name="T6" fmla="*/ 38 w 39"/>
                <a:gd name="T7" fmla="*/ 10 h 95"/>
                <a:gd name="T8" fmla="*/ 11 w 39"/>
                <a:gd name="T9" fmla="*/ 86 h 95"/>
                <a:gd name="T10" fmla="*/ 0 w 39"/>
                <a:gd name="T11" fmla="*/ 95 h 95"/>
                <a:gd name="T12" fmla="*/ 0 w 39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95">
                  <a:moveTo>
                    <a:pt x="0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1" y="0"/>
                    <a:pt x="33" y="1"/>
                    <a:pt x="35" y="3"/>
                  </a:cubicBezTo>
                  <a:cubicBezTo>
                    <a:pt x="38" y="5"/>
                    <a:pt x="39" y="7"/>
                    <a:pt x="38" y="10"/>
                  </a:cubicBezTo>
                  <a:cubicBezTo>
                    <a:pt x="37" y="38"/>
                    <a:pt x="13" y="50"/>
                    <a:pt x="11" y="86"/>
                  </a:cubicBezTo>
                  <a:cubicBezTo>
                    <a:pt x="11" y="91"/>
                    <a:pt x="6" y="95"/>
                    <a:pt x="0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32"/>
            <p:cNvSpPr>
              <a:spLocks/>
            </p:cNvSpPr>
            <p:nvPr/>
          </p:nvSpPr>
          <p:spPr bwMode="auto">
            <a:xfrm>
              <a:off x="528639" y="4795027"/>
              <a:ext cx="360363" cy="358776"/>
            </a:xfrm>
            <a:prstGeom prst="ellipse">
              <a:avLst/>
            </a:prstGeom>
            <a:solidFill>
              <a:srgbClr val="E74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58" name="Freeform 32"/>
          <p:cNvSpPr>
            <a:spLocks/>
          </p:cNvSpPr>
          <p:nvPr/>
        </p:nvSpPr>
        <p:spPr bwMode="auto">
          <a:xfrm>
            <a:off x="5467737" y="2521200"/>
            <a:ext cx="1256537" cy="1251001"/>
          </a:xfrm>
          <a:prstGeom prst="ellipse">
            <a:avLst/>
          </a:prstGeom>
          <a:solidFill>
            <a:srgbClr val="B7B8B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9" name="Freeform 33"/>
          <p:cNvSpPr>
            <a:spLocks/>
          </p:cNvSpPr>
          <p:nvPr/>
        </p:nvSpPr>
        <p:spPr bwMode="auto">
          <a:xfrm>
            <a:off x="5467733" y="4172203"/>
            <a:ext cx="1256533" cy="1234393"/>
          </a:xfrm>
          <a:prstGeom prst="ellipse">
            <a:avLst/>
          </a:prstGeom>
          <a:solidFill>
            <a:srgbClr val="B7B8B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" name="Freeform 32"/>
          <p:cNvSpPr>
            <a:spLocks/>
          </p:cNvSpPr>
          <p:nvPr/>
        </p:nvSpPr>
        <p:spPr bwMode="auto">
          <a:xfrm>
            <a:off x="5467737" y="897964"/>
            <a:ext cx="1256537" cy="1251001"/>
          </a:xfrm>
          <a:prstGeom prst="ellipse">
            <a:avLst/>
          </a:prstGeom>
          <a:solidFill>
            <a:srgbClr val="B7B8B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29516899"/>
      </p:ext>
    </p:extLst>
  </p:cSld>
  <p:clrMapOvr>
    <a:masterClrMapping/>
  </p:clrMapOvr>
  <p:transition spd="slow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4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4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4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3" presetClass="path" presetSubtype="0" decel="100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0 -1.11111E-6 L 0.33125 -0.42245 " pathEditMode="relative" rAng="0" ptsTypes="AA">
                                      <p:cBhvr>
                                        <p:cTn id="18" dur="4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563" y="-21134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6" presetClass="emph" presetSubtype="0" decel="100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Scale>
                                      <p:cBhvr>
                                        <p:cTn id="20" dur="400" fill="hold"/>
                                        <p:tgtEl>
                                          <p:spTgt spid="224"/>
                                        </p:tgtEl>
                                      </p:cBhvr>
                                      <p:by x="150000" y="150000"/>
                                      <p:to x="13831" y="13831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63" presetClass="path" presetSubtype="0" decel="100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-0.331231 0.4224 L 0 0 E" pathEditMode="relative" ptsTypes="">
                                      <p:cBhvr>
                                        <p:cTn id="22" dur="4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3" presetID="6" presetClass="emph" presetSubtype="0" decel="100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Scale>
                                      <p:cBhvr>
                                        <p:cTn id="24" dur="400" fill="hold"/>
                                        <p:tgtEl>
                                          <p:spTgt spid="237"/>
                                        </p:tgtEl>
                                      </p:cBhvr>
                                      <p:by x="150000" y="150000"/>
                                      <p:from x="723016" y="723014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16" presetClass="exit" presetSubtype="21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26" dur="4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3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0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4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58" grpId="0" animBg="1"/>
      <p:bldP spid="259" grpId="0" animBg="1"/>
      <p:bldP spid="262" grpId="0" animBg="1"/>
      <p:bldP spid="262" grpId="1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BF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1281953" y="0"/>
            <a:ext cx="9628094" cy="6853240"/>
          </a:xfrm>
          <a:prstGeom prst="rect">
            <a:avLst/>
          </a:prstGeom>
          <a:solidFill>
            <a:srgbClr val="B7B8B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18" name="组合 217"/>
          <p:cNvGrpSpPr/>
          <p:nvPr/>
        </p:nvGrpSpPr>
        <p:grpSpPr>
          <a:xfrm>
            <a:off x="1812108" y="-875410"/>
            <a:ext cx="873728" cy="762855"/>
            <a:chOff x="2066925" y="5995988"/>
            <a:chExt cx="1150938" cy="1004888"/>
          </a:xfrm>
        </p:grpSpPr>
        <p:sp>
          <p:nvSpPr>
            <p:cNvPr id="219" name="Freeform 37"/>
            <p:cNvSpPr>
              <a:spLocks/>
            </p:cNvSpPr>
            <p:nvPr/>
          </p:nvSpPr>
          <p:spPr bwMode="auto">
            <a:xfrm>
              <a:off x="2066925" y="5995988"/>
              <a:ext cx="1150938" cy="1004888"/>
            </a:xfrm>
            <a:custGeom>
              <a:avLst/>
              <a:gdLst>
                <a:gd name="T0" fmla="*/ 159 w 304"/>
                <a:gd name="T1" fmla="*/ 6 h 265"/>
                <a:gd name="T2" fmla="*/ 230 w 304"/>
                <a:gd name="T3" fmla="*/ 129 h 265"/>
                <a:gd name="T4" fmla="*/ 301 w 304"/>
                <a:gd name="T5" fmla="*/ 252 h 265"/>
                <a:gd name="T6" fmla="*/ 298 w 304"/>
                <a:gd name="T7" fmla="*/ 264 h 265"/>
                <a:gd name="T8" fmla="*/ 293 w 304"/>
                <a:gd name="T9" fmla="*/ 265 h 265"/>
                <a:gd name="T10" fmla="*/ 293 w 304"/>
                <a:gd name="T11" fmla="*/ 265 h 265"/>
                <a:gd name="T12" fmla="*/ 9 w 304"/>
                <a:gd name="T13" fmla="*/ 265 h 265"/>
                <a:gd name="T14" fmla="*/ 0 w 304"/>
                <a:gd name="T15" fmla="*/ 256 h 265"/>
                <a:gd name="T16" fmla="*/ 2 w 304"/>
                <a:gd name="T17" fmla="*/ 251 h 265"/>
                <a:gd name="T18" fmla="*/ 144 w 304"/>
                <a:gd name="T19" fmla="*/ 6 h 265"/>
                <a:gd name="T20" fmla="*/ 156 w 304"/>
                <a:gd name="T21" fmla="*/ 2 h 265"/>
                <a:gd name="T22" fmla="*/ 159 w 304"/>
                <a:gd name="T23" fmla="*/ 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4" h="265">
                  <a:moveTo>
                    <a:pt x="159" y="6"/>
                  </a:moveTo>
                  <a:cubicBezTo>
                    <a:pt x="230" y="129"/>
                    <a:pt x="230" y="129"/>
                    <a:pt x="230" y="129"/>
                  </a:cubicBezTo>
                  <a:cubicBezTo>
                    <a:pt x="301" y="252"/>
                    <a:pt x="301" y="252"/>
                    <a:pt x="301" y="252"/>
                  </a:cubicBezTo>
                  <a:cubicBezTo>
                    <a:pt x="304" y="256"/>
                    <a:pt x="302" y="261"/>
                    <a:pt x="298" y="264"/>
                  </a:cubicBezTo>
                  <a:cubicBezTo>
                    <a:pt x="296" y="265"/>
                    <a:pt x="295" y="265"/>
                    <a:pt x="293" y="265"/>
                  </a:cubicBezTo>
                  <a:cubicBezTo>
                    <a:pt x="293" y="265"/>
                    <a:pt x="293" y="265"/>
                    <a:pt x="293" y="265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4" y="265"/>
                    <a:pt x="0" y="261"/>
                    <a:pt x="0" y="256"/>
                  </a:cubicBezTo>
                  <a:cubicBezTo>
                    <a:pt x="0" y="254"/>
                    <a:pt x="1" y="252"/>
                    <a:pt x="2" y="251"/>
                  </a:cubicBezTo>
                  <a:cubicBezTo>
                    <a:pt x="49" y="169"/>
                    <a:pt x="96" y="87"/>
                    <a:pt x="144" y="6"/>
                  </a:cubicBezTo>
                  <a:cubicBezTo>
                    <a:pt x="146" y="1"/>
                    <a:pt x="152" y="0"/>
                    <a:pt x="156" y="2"/>
                  </a:cubicBezTo>
                  <a:cubicBezTo>
                    <a:pt x="157" y="3"/>
                    <a:pt x="159" y="5"/>
                    <a:pt x="159" y="6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38"/>
            <p:cNvSpPr>
              <a:spLocks/>
            </p:cNvSpPr>
            <p:nvPr/>
          </p:nvSpPr>
          <p:spPr bwMode="auto">
            <a:xfrm>
              <a:off x="2162175" y="6102350"/>
              <a:ext cx="957263" cy="830263"/>
            </a:xfrm>
            <a:custGeom>
              <a:avLst/>
              <a:gdLst>
                <a:gd name="T0" fmla="*/ 126 w 253"/>
                <a:gd name="T1" fmla="*/ 0 h 219"/>
                <a:gd name="T2" fmla="*/ 0 w 253"/>
                <a:gd name="T3" fmla="*/ 219 h 219"/>
                <a:gd name="T4" fmla="*/ 253 w 253"/>
                <a:gd name="T5" fmla="*/ 219 h 219"/>
                <a:gd name="T6" fmla="*/ 126 w 253"/>
                <a:gd name="T7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3" h="219">
                  <a:moveTo>
                    <a:pt x="126" y="0"/>
                  </a:moveTo>
                  <a:cubicBezTo>
                    <a:pt x="84" y="73"/>
                    <a:pt x="42" y="146"/>
                    <a:pt x="0" y="219"/>
                  </a:cubicBezTo>
                  <a:cubicBezTo>
                    <a:pt x="253" y="219"/>
                    <a:pt x="253" y="219"/>
                    <a:pt x="253" y="219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39"/>
            <p:cNvSpPr>
              <a:spLocks/>
            </p:cNvSpPr>
            <p:nvPr/>
          </p:nvSpPr>
          <p:spPr bwMode="auto">
            <a:xfrm>
              <a:off x="2238375" y="6200775"/>
              <a:ext cx="801688" cy="693738"/>
            </a:xfrm>
            <a:custGeom>
              <a:avLst/>
              <a:gdLst>
                <a:gd name="T0" fmla="*/ 252 w 505"/>
                <a:gd name="T1" fmla="*/ 0 h 437"/>
                <a:gd name="T2" fmla="*/ 505 w 505"/>
                <a:gd name="T3" fmla="*/ 437 h 437"/>
                <a:gd name="T4" fmla="*/ 0 w 505"/>
                <a:gd name="T5" fmla="*/ 437 h 437"/>
                <a:gd name="T6" fmla="*/ 252 w 505"/>
                <a:gd name="T7" fmla="*/ 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5" h="437">
                  <a:moveTo>
                    <a:pt x="252" y="0"/>
                  </a:moveTo>
                  <a:lnTo>
                    <a:pt x="505" y="437"/>
                  </a:lnTo>
                  <a:lnTo>
                    <a:pt x="0" y="437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40"/>
            <p:cNvSpPr>
              <a:spLocks/>
            </p:cNvSpPr>
            <p:nvPr/>
          </p:nvSpPr>
          <p:spPr bwMode="auto">
            <a:xfrm>
              <a:off x="2597150" y="6372225"/>
              <a:ext cx="87313" cy="314325"/>
            </a:xfrm>
            <a:custGeom>
              <a:avLst/>
              <a:gdLst>
                <a:gd name="T0" fmla="*/ 55 w 55"/>
                <a:gd name="T1" fmla="*/ 0 h 198"/>
                <a:gd name="T2" fmla="*/ 50 w 55"/>
                <a:gd name="T3" fmla="*/ 198 h 198"/>
                <a:gd name="T4" fmla="*/ 2 w 55"/>
                <a:gd name="T5" fmla="*/ 198 h 198"/>
                <a:gd name="T6" fmla="*/ 0 w 55"/>
                <a:gd name="T7" fmla="*/ 0 h 198"/>
                <a:gd name="T8" fmla="*/ 55 w 55"/>
                <a:gd name="T9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98">
                  <a:moveTo>
                    <a:pt x="55" y="0"/>
                  </a:moveTo>
                  <a:lnTo>
                    <a:pt x="50" y="198"/>
                  </a:lnTo>
                  <a:lnTo>
                    <a:pt x="2" y="198"/>
                  </a:lnTo>
                  <a:lnTo>
                    <a:pt x="0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Rectangle 41"/>
            <p:cNvSpPr>
              <a:spLocks noChangeArrowheads="1"/>
            </p:cNvSpPr>
            <p:nvPr/>
          </p:nvSpPr>
          <p:spPr bwMode="auto">
            <a:xfrm>
              <a:off x="2600325" y="6754813"/>
              <a:ext cx="79375" cy="85725"/>
            </a:xfrm>
            <a:prstGeom prst="rect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06" name="Rectangle 6"/>
          <p:cNvSpPr>
            <a:spLocks noChangeArrowheads="1"/>
          </p:cNvSpPr>
          <p:nvPr/>
        </p:nvSpPr>
        <p:spPr bwMode="auto">
          <a:xfrm>
            <a:off x="1276555" y="0"/>
            <a:ext cx="356092" cy="6853242"/>
          </a:xfrm>
          <a:prstGeom prst="rect">
            <a:avLst/>
          </a:prstGeom>
          <a:solidFill>
            <a:srgbClr val="413D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7" name="Rectangle 7"/>
          <p:cNvSpPr>
            <a:spLocks noChangeArrowheads="1"/>
          </p:cNvSpPr>
          <p:nvPr/>
        </p:nvSpPr>
        <p:spPr bwMode="auto">
          <a:xfrm>
            <a:off x="10559353" y="0"/>
            <a:ext cx="356092" cy="6853242"/>
          </a:xfrm>
          <a:prstGeom prst="rect">
            <a:avLst/>
          </a:prstGeom>
          <a:solidFill>
            <a:srgbClr val="413D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230188" y="19050"/>
            <a:ext cx="11752262" cy="6834190"/>
            <a:chOff x="230188" y="19050"/>
            <a:chExt cx="11752262" cy="6834190"/>
          </a:xfrm>
        </p:grpSpPr>
        <p:grpSp>
          <p:nvGrpSpPr>
            <p:cNvPr id="2" name="组合 1"/>
            <p:cNvGrpSpPr/>
            <p:nvPr/>
          </p:nvGrpSpPr>
          <p:grpSpPr>
            <a:xfrm>
              <a:off x="230188" y="186781"/>
              <a:ext cx="836612" cy="6477544"/>
              <a:chOff x="230188" y="186781"/>
              <a:chExt cx="836612" cy="6477544"/>
            </a:xfrm>
          </p:grpSpPr>
          <p:grpSp>
            <p:nvGrpSpPr>
              <p:cNvPr id="24" name="组合 23"/>
              <p:cNvGrpSpPr/>
              <p:nvPr/>
            </p:nvGrpSpPr>
            <p:grpSpPr>
              <a:xfrm>
                <a:off x="230188" y="186781"/>
                <a:ext cx="836612" cy="991144"/>
                <a:chOff x="2439988" y="3282950"/>
                <a:chExt cx="249238" cy="295275"/>
              </a:xfrm>
            </p:grpSpPr>
            <p:sp>
              <p:nvSpPr>
                <p:cNvPr id="18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4" name="组合 33"/>
              <p:cNvGrpSpPr/>
              <p:nvPr/>
            </p:nvGrpSpPr>
            <p:grpSpPr>
              <a:xfrm>
                <a:off x="230188" y="1558381"/>
                <a:ext cx="836612" cy="991144"/>
                <a:chOff x="2439988" y="3282950"/>
                <a:chExt cx="249238" cy="295275"/>
              </a:xfrm>
            </p:grpSpPr>
            <p:sp>
              <p:nvSpPr>
                <p:cNvPr id="35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8" name="组合 47"/>
              <p:cNvGrpSpPr/>
              <p:nvPr/>
            </p:nvGrpSpPr>
            <p:grpSpPr>
              <a:xfrm>
                <a:off x="230188" y="29299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9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" name="组合 61"/>
              <p:cNvGrpSpPr/>
              <p:nvPr/>
            </p:nvGrpSpPr>
            <p:grpSpPr>
              <a:xfrm>
                <a:off x="230188" y="4301581"/>
                <a:ext cx="836612" cy="991144"/>
                <a:chOff x="2439988" y="3282950"/>
                <a:chExt cx="249238" cy="295275"/>
              </a:xfrm>
            </p:grpSpPr>
            <p:sp>
              <p:nvSpPr>
                <p:cNvPr id="63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" name="组合 75"/>
              <p:cNvGrpSpPr/>
              <p:nvPr/>
            </p:nvGrpSpPr>
            <p:grpSpPr>
              <a:xfrm>
                <a:off x="230188" y="5673181"/>
                <a:ext cx="836612" cy="991144"/>
                <a:chOff x="2439988" y="3282950"/>
                <a:chExt cx="249238" cy="295275"/>
              </a:xfrm>
            </p:grpSpPr>
            <p:sp>
              <p:nvSpPr>
                <p:cNvPr id="77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" name="组合 2"/>
            <p:cNvGrpSpPr/>
            <p:nvPr/>
          </p:nvGrpSpPr>
          <p:grpSpPr>
            <a:xfrm>
              <a:off x="11145838" y="186781"/>
              <a:ext cx="836612" cy="6477544"/>
              <a:chOff x="11145838" y="186781"/>
              <a:chExt cx="836612" cy="6477544"/>
            </a:xfrm>
          </p:grpSpPr>
          <p:grpSp>
            <p:nvGrpSpPr>
              <p:cNvPr id="25" name="组合 24"/>
              <p:cNvGrpSpPr/>
              <p:nvPr/>
            </p:nvGrpSpPr>
            <p:grpSpPr>
              <a:xfrm>
                <a:off x="11145838" y="186781"/>
                <a:ext cx="836612" cy="991144"/>
                <a:chOff x="2439988" y="3282950"/>
                <a:chExt cx="249238" cy="295275"/>
              </a:xfrm>
            </p:grpSpPr>
            <p:sp>
              <p:nvSpPr>
                <p:cNvPr id="26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1" name="组合 40"/>
              <p:cNvGrpSpPr/>
              <p:nvPr/>
            </p:nvGrpSpPr>
            <p:grpSpPr>
              <a:xfrm>
                <a:off x="11145838" y="15583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2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5" name="组合 54"/>
              <p:cNvGrpSpPr/>
              <p:nvPr/>
            </p:nvGrpSpPr>
            <p:grpSpPr>
              <a:xfrm>
                <a:off x="11145838" y="2929981"/>
                <a:ext cx="836612" cy="991144"/>
                <a:chOff x="2439988" y="3282950"/>
                <a:chExt cx="249238" cy="295275"/>
              </a:xfrm>
            </p:grpSpPr>
            <p:sp>
              <p:nvSpPr>
                <p:cNvPr id="56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9" name="组合 68"/>
              <p:cNvGrpSpPr/>
              <p:nvPr/>
            </p:nvGrpSpPr>
            <p:grpSpPr>
              <a:xfrm>
                <a:off x="11145838" y="4301581"/>
                <a:ext cx="836612" cy="991144"/>
                <a:chOff x="2439988" y="3282950"/>
                <a:chExt cx="249238" cy="295275"/>
              </a:xfrm>
            </p:grpSpPr>
            <p:sp>
              <p:nvSpPr>
                <p:cNvPr id="70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" name="组合 82"/>
              <p:cNvGrpSpPr/>
              <p:nvPr/>
            </p:nvGrpSpPr>
            <p:grpSpPr>
              <a:xfrm>
                <a:off x="11145838" y="5673181"/>
                <a:ext cx="836612" cy="991144"/>
                <a:chOff x="2439988" y="3282950"/>
                <a:chExt cx="249238" cy="295275"/>
              </a:xfrm>
            </p:grpSpPr>
            <p:sp>
              <p:nvSpPr>
                <p:cNvPr id="84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cxnSp>
          <p:nvCxnSpPr>
            <p:cNvPr id="91" name="直接连接符 90"/>
            <p:cNvCxnSpPr>
              <a:endCxn id="7" idx="2"/>
            </p:cNvCxnSpPr>
            <p:nvPr/>
          </p:nvCxnSpPr>
          <p:spPr>
            <a:xfrm>
              <a:off x="6096000" y="19050"/>
              <a:ext cx="0" cy="6834190"/>
            </a:xfrm>
            <a:prstGeom prst="line">
              <a:avLst/>
            </a:prstGeom>
            <a:ln w="76200"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组合 8"/>
          <p:cNvGrpSpPr/>
          <p:nvPr/>
        </p:nvGrpSpPr>
        <p:grpSpPr>
          <a:xfrm>
            <a:off x="1276555" y="1059543"/>
            <a:ext cx="9633492" cy="1204686"/>
            <a:chOff x="1276555" y="1059543"/>
            <a:chExt cx="9633492" cy="1204686"/>
          </a:xfrm>
        </p:grpSpPr>
        <p:sp>
          <p:nvSpPr>
            <p:cNvPr id="1108" name="Rectangle 6"/>
            <p:cNvSpPr>
              <a:spLocks noChangeArrowheads="1"/>
            </p:cNvSpPr>
            <p:nvPr/>
          </p:nvSpPr>
          <p:spPr bwMode="auto">
            <a:xfrm>
              <a:off x="1276555" y="1059543"/>
              <a:ext cx="9633492" cy="1204686"/>
            </a:xfrm>
            <a:prstGeom prst="rect">
              <a:avLst/>
            </a:prstGeom>
            <a:solidFill>
              <a:srgbClr val="B7B8B8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715" name="组合 714"/>
            <p:cNvGrpSpPr/>
            <p:nvPr/>
          </p:nvGrpSpPr>
          <p:grpSpPr>
            <a:xfrm>
              <a:off x="1833480" y="1121906"/>
              <a:ext cx="8453519" cy="1126207"/>
              <a:chOff x="1833480" y="1121906"/>
              <a:chExt cx="8453519" cy="1126207"/>
            </a:xfrm>
          </p:grpSpPr>
          <p:sp>
            <p:nvSpPr>
              <p:cNvPr id="299" name="矩形 298"/>
              <p:cNvSpPr/>
              <p:nvPr/>
            </p:nvSpPr>
            <p:spPr>
              <a:xfrm rot="5400000">
                <a:off x="1306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3" name="矩形 302"/>
              <p:cNvSpPr/>
              <p:nvPr/>
            </p:nvSpPr>
            <p:spPr>
              <a:xfrm rot="5400000">
                <a:off x="1585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4" name="矩形 303"/>
              <p:cNvSpPr/>
              <p:nvPr/>
            </p:nvSpPr>
            <p:spPr>
              <a:xfrm rot="5400000">
                <a:off x="1864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5" name="矩形 304"/>
              <p:cNvSpPr/>
              <p:nvPr/>
            </p:nvSpPr>
            <p:spPr>
              <a:xfrm rot="5400000">
                <a:off x="2144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6" name="矩形 305"/>
              <p:cNvSpPr/>
              <p:nvPr/>
            </p:nvSpPr>
            <p:spPr>
              <a:xfrm rot="5400000">
                <a:off x="2423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7" name="矩形 306"/>
              <p:cNvSpPr/>
              <p:nvPr/>
            </p:nvSpPr>
            <p:spPr>
              <a:xfrm rot="5400000">
                <a:off x="2703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8" name="矩形 307"/>
              <p:cNvSpPr/>
              <p:nvPr/>
            </p:nvSpPr>
            <p:spPr>
              <a:xfrm rot="5400000">
                <a:off x="2982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9" name="矩形 308"/>
              <p:cNvSpPr/>
              <p:nvPr/>
            </p:nvSpPr>
            <p:spPr>
              <a:xfrm rot="5400000">
                <a:off x="3261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0" name="矩形 309"/>
              <p:cNvSpPr/>
              <p:nvPr/>
            </p:nvSpPr>
            <p:spPr>
              <a:xfrm rot="5400000">
                <a:off x="3541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1" name="矩形 310"/>
              <p:cNvSpPr/>
              <p:nvPr/>
            </p:nvSpPr>
            <p:spPr>
              <a:xfrm rot="5400000">
                <a:off x="3820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2" name="矩形 311"/>
              <p:cNvSpPr/>
              <p:nvPr/>
            </p:nvSpPr>
            <p:spPr>
              <a:xfrm rot="5400000">
                <a:off x="4100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3" name="矩形 312"/>
              <p:cNvSpPr/>
              <p:nvPr/>
            </p:nvSpPr>
            <p:spPr>
              <a:xfrm rot="5400000">
                <a:off x="4379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4" name="矩形 313"/>
              <p:cNvSpPr/>
              <p:nvPr/>
            </p:nvSpPr>
            <p:spPr>
              <a:xfrm rot="5400000">
                <a:off x="4658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矩形 314"/>
              <p:cNvSpPr/>
              <p:nvPr/>
            </p:nvSpPr>
            <p:spPr>
              <a:xfrm rot="5400000">
                <a:off x="4938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6" name="矩形 315"/>
              <p:cNvSpPr/>
              <p:nvPr/>
            </p:nvSpPr>
            <p:spPr>
              <a:xfrm rot="5400000">
                <a:off x="5217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7" name="矩形 316"/>
              <p:cNvSpPr/>
              <p:nvPr/>
            </p:nvSpPr>
            <p:spPr>
              <a:xfrm rot="5400000">
                <a:off x="5497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8" name="矩形 317"/>
              <p:cNvSpPr/>
              <p:nvPr/>
            </p:nvSpPr>
            <p:spPr>
              <a:xfrm rot="5400000">
                <a:off x="5776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9" name="矩形 318"/>
              <p:cNvSpPr/>
              <p:nvPr/>
            </p:nvSpPr>
            <p:spPr>
              <a:xfrm rot="5400000">
                <a:off x="6055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0" name="矩形 319"/>
              <p:cNvSpPr/>
              <p:nvPr/>
            </p:nvSpPr>
            <p:spPr>
              <a:xfrm rot="5400000">
                <a:off x="6335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1" name="矩形 320"/>
              <p:cNvSpPr/>
              <p:nvPr/>
            </p:nvSpPr>
            <p:spPr>
              <a:xfrm rot="5400000">
                <a:off x="6614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2" name="矩形 321"/>
              <p:cNvSpPr/>
              <p:nvPr/>
            </p:nvSpPr>
            <p:spPr>
              <a:xfrm rot="5400000">
                <a:off x="6894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3" name="矩形 322"/>
              <p:cNvSpPr/>
              <p:nvPr/>
            </p:nvSpPr>
            <p:spPr>
              <a:xfrm rot="5400000">
                <a:off x="7173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4" name="矩形 323"/>
              <p:cNvSpPr/>
              <p:nvPr/>
            </p:nvSpPr>
            <p:spPr>
              <a:xfrm rot="5400000">
                <a:off x="7452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5" name="矩形 324"/>
              <p:cNvSpPr/>
              <p:nvPr/>
            </p:nvSpPr>
            <p:spPr>
              <a:xfrm rot="5400000">
                <a:off x="7732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6" name="矩形 325"/>
              <p:cNvSpPr/>
              <p:nvPr/>
            </p:nvSpPr>
            <p:spPr>
              <a:xfrm rot="5400000">
                <a:off x="8011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7" name="矩形 326"/>
              <p:cNvSpPr/>
              <p:nvPr/>
            </p:nvSpPr>
            <p:spPr>
              <a:xfrm rot="5400000">
                <a:off x="8291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8" name="矩形 327"/>
              <p:cNvSpPr/>
              <p:nvPr/>
            </p:nvSpPr>
            <p:spPr>
              <a:xfrm rot="5400000">
                <a:off x="8570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9" name="矩形 328"/>
              <p:cNvSpPr/>
              <p:nvPr/>
            </p:nvSpPr>
            <p:spPr>
              <a:xfrm rot="5400000">
                <a:off x="8849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0" name="矩形 329"/>
              <p:cNvSpPr/>
              <p:nvPr/>
            </p:nvSpPr>
            <p:spPr>
              <a:xfrm rot="5400000">
                <a:off x="9129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1" name="矩形 330"/>
              <p:cNvSpPr/>
              <p:nvPr/>
            </p:nvSpPr>
            <p:spPr>
              <a:xfrm rot="5400000">
                <a:off x="9408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2" name="矩形 331"/>
              <p:cNvSpPr/>
              <p:nvPr/>
            </p:nvSpPr>
            <p:spPr>
              <a:xfrm rot="5400000">
                <a:off x="9688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13" name="组合 412"/>
          <p:cNvGrpSpPr/>
          <p:nvPr/>
        </p:nvGrpSpPr>
        <p:grpSpPr>
          <a:xfrm>
            <a:off x="230188" y="-6860006"/>
            <a:ext cx="11752262" cy="6834190"/>
            <a:chOff x="230188" y="19050"/>
            <a:chExt cx="11752262" cy="6834190"/>
          </a:xfrm>
        </p:grpSpPr>
        <p:grpSp>
          <p:nvGrpSpPr>
            <p:cNvPr id="414" name="组合 413"/>
            <p:cNvGrpSpPr/>
            <p:nvPr/>
          </p:nvGrpSpPr>
          <p:grpSpPr>
            <a:xfrm>
              <a:off x="230188" y="186781"/>
              <a:ext cx="836612" cy="6477544"/>
              <a:chOff x="230188" y="186781"/>
              <a:chExt cx="836612" cy="6477544"/>
            </a:xfrm>
          </p:grpSpPr>
          <p:grpSp>
            <p:nvGrpSpPr>
              <p:cNvPr id="452" name="组合 451"/>
              <p:cNvGrpSpPr/>
              <p:nvPr/>
            </p:nvGrpSpPr>
            <p:grpSpPr>
              <a:xfrm>
                <a:off x="230188" y="1867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81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2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3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4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5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6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53" name="组合 452"/>
              <p:cNvGrpSpPr/>
              <p:nvPr/>
            </p:nvGrpSpPr>
            <p:grpSpPr>
              <a:xfrm>
                <a:off x="230188" y="15583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75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6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7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8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9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0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54" name="组合 453"/>
              <p:cNvGrpSpPr/>
              <p:nvPr/>
            </p:nvGrpSpPr>
            <p:grpSpPr>
              <a:xfrm>
                <a:off x="230188" y="29299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69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1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2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3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4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55" name="组合 454"/>
              <p:cNvGrpSpPr/>
              <p:nvPr/>
            </p:nvGrpSpPr>
            <p:grpSpPr>
              <a:xfrm>
                <a:off x="230188" y="43015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63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7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8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56" name="组合 455"/>
              <p:cNvGrpSpPr/>
              <p:nvPr/>
            </p:nvGrpSpPr>
            <p:grpSpPr>
              <a:xfrm>
                <a:off x="230188" y="56731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57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8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9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0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1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2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15" name="组合 414"/>
            <p:cNvGrpSpPr/>
            <p:nvPr/>
          </p:nvGrpSpPr>
          <p:grpSpPr>
            <a:xfrm>
              <a:off x="11145838" y="186781"/>
              <a:ext cx="836612" cy="6477544"/>
              <a:chOff x="11145838" y="186781"/>
              <a:chExt cx="836612" cy="6477544"/>
            </a:xfrm>
          </p:grpSpPr>
          <p:grpSp>
            <p:nvGrpSpPr>
              <p:cNvPr id="417" name="组合 416"/>
              <p:cNvGrpSpPr/>
              <p:nvPr/>
            </p:nvGrpSpPr>
            <p:grpSpPr>
              <a:xfrm>
                <a:off x="11145838" y="1867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46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7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8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9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0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1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18" name="组合 417"/>
              <p:cNvGrpSpPr/>
              <p:nvPr/>
            </p:nvGrpSpPr>
            <p:grpSpPr>
              <a:xfrm>
                <a:off x="11145838" y="15583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40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1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2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3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4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5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19" name="组合 418"/>
              <p:cNvGrpSpPr/>
              <p:nvPr/>
            </p:nvGrpSpPr>
            <p:grpSpPr>
              <a:xfrm>
                <a:off x="11145838" y="29299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34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5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6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7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8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9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20" name="组合 419"/>
              <p:cNvGrpSpPr/>
              <p:nvPr/>
            </p:nvGrpSpPr>
            <p:grpSpPr>
              <a:xfrm>
                <a:off x="11145838" y="43015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28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9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0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1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2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3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21" name="组合 420"/>
              <p:cNvGrpSpPr/>
              <p:nvPr/>
            </p:nvGrpSpPr>
            <p:grpSpPr>
              <a:xfrm>
                <a:off x="11145838" y="56731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22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7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cxnSp>
          <p:nvCxnSpPr>
            <p:cNvPr id="416" name="直接连接符 415"/>
            <p:cNvCxnSpPr/>
            <p:nvPr/>
          </p:nvCxnSpPr>
          <p:spPr>
            <a:xfrm>
              <a:off x="6096000" y="19050"/>
              <a:ext cx="0" cy="6834190"/>
            </a:xfrm>
            <a:prstGeom prst="line">
              <a:avLst/>
            </a:prstGeom>
            <a:ln w="76200"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4" name="组合 223"/>
          <p:cNvGrpSpPr/>
          <p:nvPr/>
        </p:nvGrpSpPr>
        <p:grpSpPr>
          <a:xfrm>
            <a:off x="9886697" y="405180"/>
            <a:ext cx="495342" cy="921706"/>
            <a:chOff x="195263" y="4661054"/>
            <a:chExt cx="1027112" cy="1911196"/>
          </a:xfrm>
        </p:grpSpPr>
        <p:sp>
          <p:nvSpPr>
            <p:cNvPr id="225" name="Freeform 25"/>
            <p:cNvSpPr>
              <a:spLocks/>
            </p:cNvSpPr>
            <p:nvPr/>
          </p:nvSpPr>
          <p:spPr bwMode="auto">
            <a:xfrm>
              <a:off x="1074738" y="5729288"/>
              <a:ext cx="147637" cy="358775"/>
            </a:xfrm>
            <a:custGeom>
              <a:avLst/>
              <a:gdLst>
                <a:gd name="T0" fmla="*/ 0 w 39"/>
                <a:gd name="T1" fmla="*/ 0 h 95"/>
                <a:gd name="T2" fmla="*/ 27 w 39"/>
                <a:gd name="T3" fmla="*/ 0 h 95"/>
                <a:gd name="T4" fmla="*/ 35 w 39"/>
                <a:gd name="T5" fmla="*/ 3 h 95"/>
                <a:gd name="T6" fmla="*/ 38 w 39"/>
                <a:gd name="T7" fmla="*/ 10 h 95"/>
                <a:gd name="T8" fmla="*/ 11 w 39"/>
                <a:gd name="T9" fmla="*/ 86 h 95"/>
                <a:gd name="T10" fmla="*/ 0 w 39"/>
                <a:gd name="T11" fmla="*/ 95 h 95"/>
                <a:gd name="T12" fmla="*/ 0 w 39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95">
                  <a:moveTo>
                    <a:pt x="0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1" y="0"/>
                    <a:pt x="33" y="1"/>
                    <a:pt x="35" y="3"/>
                  </a:cubicBezTo>
                  <a:cubicBezTo>
                    <a:pt x="38" y="5"/>
                    <a:pt x="39" y="8"/>
                    <a:pt x="38" y="10"/>
                  </a:cubicBezTo>
                  <a:cubicBezTo>
                    <a:pt x="37" y="39"/>
                    <a:pt x="13" y="50"/>
                    <a:pt x="11" y="86"/>
                  </a:cubicBezTo>
                  <a:cubicBezTo>
                    <a:pt x="11" y="92"/>
                    <a:pt x="6" y="95"/>
                    <a:pt x="0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26"/>
            <p:cNvSpPr>
              <a:spLocks/>
            </p:cNvSpPr>
            <p:nvPr/>
          </p:nvSpPr>
          <p:spPr bwMode="auto">
            <a:xfrm>
              <a:off x="195263" y="5268495"/>
              <a:ext cx="144463" cy="358776"/>
            </a:xfrm>
            <a:custGeom>
              <a:avLst/>
              <a:gdLst>
                <a:gd name="T0" fmla="*/ 38 w 38"/>
                <a:gd name="T1" fmla="*/ 0 h 95"/>
                <a:gd name="T2" fmla="*/ 11 w 38"/>
                <a:gd name="T3" fmla="*/ 0 h 95"/>
                <a:gd name="T4" fmla="*/ 3 w 38"/>
                <a:gd name="T5" fmla="*/ 3 h 95"/>
                <a:gd name="T6" fmla="*/ 0 w 38"/>
                <a:gd name="T7" fmla="*/ 10 h 95"/>
                <a:gd name="T8" fmla="*/ 27 w 38"/>
                <a:gd name="T9" fmla="*/ 86 h 95"/>
                <a:gd name="T10" fmla="*/ 38 w 38"/>
                <a:gd name="T11" fmla="*/ 95 h 95"/>
                <a:gd name="T12" fmla="*/ 38 w 38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5">
                  <a:moveTo>
                    <a:pt x="38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1" y="5"/>
                    <a:pt x="0" y="7"/>
                    <a:pt x="0" y="10"/>
                  </a:cubicBezTo>
                  <a:cubicBezTo>
                    <a:pt x="2" y="38"/>
                    <a:pt x="25" y="50"/>
                    <a:pt x="27" y="86"/>
                  </a:cubicBezTo>
                  <a:cubicBezTo>
                    <a:pt x="27" y="91"/>
                    <a:pt x="33" y="95"/>
                    <a:pt x="38" y="95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27"/>
            <p:cNvSpPr>
              <a:spLocks/>
            </p:cNvSpPr>
            <p:nvPr/>
          </p:nvSpPr>
          <p:spPr bwMode="auto">
            <a:xfrm>
              <a:off x="195263" y="5729288"/>
              <a:ext cx="144462" cy="358775"/>
            </a:xfrm>
            <a:custGeom>
              <a:avLst/>
              <a:gdLst>
                <a:gd name="T0" fmla="*/ 38 w 38"/>
                <a:gd name="T1" fmla="*/ 0 h 95"/>
                <a:gd name="T2" fmla="*/ 11 w 38"/>
                <a:gd name="T3" fmla="*/ 0 h 95"/>
                <a:gd name="T4" fmla="*/ 3 w 38"/>
                <a:gd name="T5" fmla="*/ 3 h 95"/>
                <a:gd name="T6" fmla="*/ 0 w 38"/>
                <a:gd name="T7" fmla="*/ 10 h 95"/>
                <a:gd name="T8" fmla="*/ 27 w 38"/>
                <a:gd name="T9" fmla="*/ 86 h 95"/>
                <a:gd name="T10" fmla="*/ 38 w 38"/>
                <a:gd name="T11" fmla="*/ 95 h 95"/>
                <a:gd name="T12" fmla="*/ 38 w 38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5">
                  <a:moveTo>
                    <a:pt x="38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1" y="5"/>
                    <a:pt x="0" y="8"/>
                    <a:pt x="0" y="10"/>
                  </a:cubicBezTo>
                  <a:cubicBezTo>
                    <a:pt x="2" y="39"/>
                    <a:pt x="25" y="50"/>
                    <a:pt x="27" y="86"/>
                  </a:cubicBezTo>
                  <a:cubicBezTo>
                    <a:pt x="27" y="92"/>
                    <a:pt x="33" y="95"/>
                    <a:pt x="38" y="95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28"/>
            <p:cNvSpPr>
              <a:spLocks/>
            </p:cNvSpPr>
            <p:nvPr/>
          </p:nvSpPr>
          <p:spPr bwMode="auto">
            <a:xfrm>
              <a:off x="1074737" y="5268495"/>
              <a:ext cx="147638" cy="358776"/>
            </a:xfrm>
            <a:custGeom>
              <a:avLst/>
              <a:gdLst>
                <a:gd name="T0" fmla="*/ 0 w 39"/>
                <a:gd name="T1" fmla="*/ 0 h 95"/>
                <a:gd name="T2" fmla="*/ 27 w 39"/>
                <a:gd name="T3" fmla="*/ 0 h 95"/>
                <a:gd name="T4" fmla="*/ 35 w 39"/>
                <a:gd name="T5" fmla="*/ 3 h 95"/>
                <a:gd name="T6" fmla="*/ 38 w 39"/>
                <a:gd name="T7" fmla="*/ 10 h 95"/>
                <a:gd name="T8" fmla="*/ 11 w 39"/>
                <a:gd name="T9" fmla="*/ 86 h 95"/>
                <a:gd name="T10" fmla="*/ 0 w 39"/>
                <a:gd name="T11" fmla="*/ 95 h 95"/>
                <a:gd name="T12" fmla="*/ 0 w 39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95">
                  <a:moveTo>
                    <a:pt x="0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1" y="0"/>
                    <a:pt x="33" y="1"/>
                    <a:pt x="35" y="3"/>
                  </a:cubicBezTo>
                  <a:cubicBezTo>
                    <a:pt x="38" y="5"/>
                    <a:pt x="39" y="7"/>
                    <a:pt x="38" y="10"/>
                  </a:cubicBezTo>
                  <a:cubicBezTo>
                    <a:pt x="37" y="38"/>
                    <a:pt x="13" y="50"/>
                    <a:pt x="11" y="86"/>
                  </a:cubicBezTo>
                  <a:cubicBezTo>
                    <a:pt x="11" y="91"/>
                    <a:pt x="6" y="95"/>
                    <a:pt x="0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29"/>
            <p:cNvSpPr>
              <a:spLocks/>
            </p:cNvSpPr>
            <p:nvPr/>
          </p:nvSpPr>
          <p:spPr bwMode="auto">
            <a:xfrm>
              <a:off x="339724" y="4661054"/>
              <a:ext cx="735013" cy="1568297"/>
            </a:xfrm>
            <a:custGeom>
              <a:avLst/>
              <a:gdLst>
                <a:gd name="T0" fmla="*/ 28 w 194"/>
                <a:gd name="T1" fmla="*/ 0 h 292"/>
                <a:gd name="T2" fmla="*/ 166 w 194"/>
                <a:gd name="T3" fmla="*/ 0 h 292"/>
                <a:gd name="T4" fmla="*/ 194 w 194"/>
                <a:gd name="T5" fmla="*/ 29 h 292"/>
                <a:gd name="T6" fmla="*/ 194 w 194"/>
                <a:gd name="T7" fmla="*/ 263 h 292"/>
                <a:gd name="T8" fmla="*/ 166 w 194"/>
                <a:gd name="T9" fmla="*/ 292 h 292"/>
                <a:gd name="T10" fmla="*/ 142 w 194"/>
                <a:gd name="T11" fmla="*/ 292 h 292"/>
                <a:gd name="T12" fmla="*/ 142 w 194"/>
                <a:gd name="T13" fmla="*/ 292 h 292"/>
                <a:gd name="T14" fmla="*/ 52 w 194"/>
                <a:gd name="T15" fmla="*/ 292 h 292"/>
                <a:gd name="T16" fmla="*/ 40 w 194"/>
                <a:gd name="T17" fmla="*/ 292 h 292"/>
                <a:gd name="T18" fmla="*/ 28 w 194"/>
                <a:gd name="T19" fmla="*/ 292 h 292"/>
                <a:gd name="T20" fmla="*/ 0 w 194"/>
                <a:gd name="T21" fmla="*/ 263 h 292"/>
                <a:gd name="T22" fmla="*/ 0 w 194"/>
                <a:gd name="T23" fmla="*/ 29 h 292"/>
                <a:gd name="T24" fmla="*/ 28 w 194"/>
                <a:gd name="T25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4" h="292">
                  <a:moveTo>
                    <a:pt x="28" y="0"/>
                  </a:moveTo>
                  <a:cubicBezTo>
                    <a:pt x="166" y="0"/>
                    <a:pt x="166" y="0"/>
                    <a:pt x="166" y="0"/>
                  </a:cubicBezTo>
                  <a:cubicBezTo>
                    <a:pt x="182" y="0"/>
                    <a:pt x="194" y="13"/>
                    <a:pt x="194" y="29"/>
                  </a:cubicBezTo>
                  <a:cubicBezTo>
                    <a:pt x="194" y="137"/>
                    <a:pt x="194" y="156"/>
                    <a:pt x="194" y="263"/>
                  </a:cubicBezTo>
                  <a:cubicBezTo>
                    <a:pt x="194" y="279"/>
                    <a:pt x="182" y="292"/>
                    <a:pt x="166" y="292"/>
                  </a:cubicBezTo>
                  <a:cubicBezTo>
                    <a:pt x="142" y="292"/>
                    <a:pt x="142" y="292"/>
                    <a:pt x="142" y="292"/>
                  </a:cubicBezTo>
                  <a:cubicBezTo>
                    <a:pt x="142" y="292"/>
                    <a:pt x="142" y="292"/>
                    <a:pt x="142" y="292"/>
                  </a:cubicBezTo>
                  <a:cubicBezTo>
                    <a:pt x="52" y="292"/>
                    <a:pt x="52" y="292"/>
                    <a:pt x="52" y="292"/>
                  </a:cubicBezTo>
                  <a:cubicBezTo>
                    <a:pt x="40" y="292"/>
                    <a:pt x="40" y="292"/>
                    <a:pt x="40" y="292"/>
                  </a:cubicBezTo>
                  <a:cubicBezTo>
                    <a:pt x="28" y="292"/>
                    <a:pt x="28" y="292"/>
                    <a:pt x="28" y="292"/>
                  </a:cubicBezTo>
                  <a:cubicBezTo>
                    <a:pt x="13" y="292"/>
                    <a:pt x="0" y="279"/>
                    <a:pt x="0" y="26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8" y="0"/>
                  </a:cubicBez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30"/>
            <p:cNvSpPr>
              <a:spLocks/>
            </p:cNvSpPr>
            <p:nvPr/>
          </p:nvSpPr>
          <p:spPr bwMode="auto">
            <a:xfrm>
              <a:off x="536576" y="6229349"/>
              <a:ext cx="341313" cy="342901"/>
            </a:xfrm>
            <a:custGeom>
              <a:avLst/>
              <a:gdLst>
                <a:gd name="T0" fmla="*/ 90 w 90"/>
                <a:gd name="T1" fmla="*/ 0 h 91"/>
                <a:gd name="T2" fmla="*/ 90 w 90"/>
                <a:gd name="T3" fmla="*/ 7 h 91"/>
                <a:gd name="T4" fmla="*/ 69 w 90"/>
                <a:gd name="T5" fmla="*/ 34 h 91"/>
                <a:gd name="T6" fmla="*/ 69 w 90"/>
                <a:gd name="T7" fmla="*/ 91 h 91"/>
                <a:gd name="T8" fmla="*/ 21 w 90"/>
                <a:gd name="T9" fmla="*/ 91 h 91"/>
                <a:gd name="T10" fmla="*/ 21 w 90"/>
                <a:gd name="T11" fmla="*/ 34 h 91"/>
                <a:gd name="T12" fmla="*/ 0 w 90"/>
                <a:gd name="T13" fmla="*/ 7 h 91"/>
                <a:gd name="T14" fmla="*/ 0 w 90"/>
                <a:gd name="T15" fmla="*/ 0 h 91"/>
                <a:gd name="T16" fmla="*/ 90 w 90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91">
                  <a:moveTo>
                    <a:pt x="90" y="0"/>
                  </a:moveTo>
                  <a:cubicBezTo>
                    <a:pt x="90" y="7"/>
                    <a:pt x="90" y="7"/>
                    <a:pt x="90" y="7"/>
                  </a:cubicBezTo>
                  <a:cubicBezTo>
                    <a:pt x="90" y="20"/>
                    <a:pt x="81" y="31"/>
                    <a:pt x="69" y="34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9" y="31"/>
                    <a:pt x="0" y="20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31"/>
            <p:cNvSpPr>
              <a:spLocks/>
            </p:cNvSpPr>
            <p:nvPr/>
          </p:nvSpPr>
          <p:spPr bwMode="auto">
            <a:xfrm>
              <a:off x="536575" y="6229350"/>
              <a:ext cx="341312" cy="127000"/>
            </a:xfrm>
            <a:custGeom>
              <a:avLst/>
              <a:gdLst>
                <a:gd name="T0" fmla="*/ 90 w 90"/>
                <a:gd name="T1" fmla="*/ 0 h 34"/>
                <a:gd name="T2" fmla="*/ 90 w 90"/>
                <a:gd name="T3" fmla="*/ 7 h 34"/>
                <a:gd name="T4" fmla="*/ 69 w 90"/>
                <a:gd name="T5" fmla="*/ 34 h 34"/>
                <a:gd name="T6" fmla="*/ 21 w 90"/>
                <a:gd name="T7" fmla="*/ 34 h 34"/>
                <a:gd name="T8" fmla="*/ 21 w 90"/>
                <a:gd name="T9" fmla="*/ 34 h 34"/>
                <a:gd name="T10" fmla="*/ 0 w 90"/>
                <a:gd name="T11" fmla="*/ 7 h 34"/>
                <a:gd name="T12" fmla="*/ 0 w 90"/>
                <a:gd name="T13" fmla="*/ 0 h 34"/>
                <a:gd name="T14" fmla="*/ 90 w 90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34">
                  <a:moveTo>
                    <a:pt x="90" y="0"/>
                  </a:moveTo>
                  <a:cubicBezTo>
                    <a:pt x="90" y="7"/>
                    <a:pt x="90" y="7"/>
                    <a:pt x="90" y="7"/>
                  </a:cubicBezTo>
                  <a:cubicBezTo>
                    <a:pt x="90" y="20"/>
                    <a:pt x="81" y="31"/>
                    <a:pt x="69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9" y="31"/>
                    <a:pt x="0" y="20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32"/>
            <p:cNvSpPr>
              <a:spLocks/>
            </p:cNvSpPr>
            <p:nvPr/>
          </p:nvSpPr>
          <p:spPr bwMode="auto">
            <a:xfrm>
              <a:off x="528639" y="5260557"/>
              <a:ext cx="360363" cy="358776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33"/>
            <p:cNvSpPr>
              <a:spLocks/>
            </p:cNvSpPr>
            <p:nvPr/>
          </p:nvSpPr>
          <p:spPr bwMode="auto">
            <a:xfrm>
              <a:off x="528638" y="5734050"/>
              <a:ext cx="360362" cy="354013"/>
            </a:xfrm>
            <a:prstGeom prst="ellipse">
              <a:avLst/>
            </a:prstGeom>
            <a:solidFill>
              <a:srgbClr val="2EC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26"/>
            <p:cNvSpPr>
              <a:spLocks/>
            </p:cNvSpPr>
            <p:nvPr/>
          </p:nvSpPr>
          <p:spPr bwMode="auto">
            <a:xfrm>
              <a:off x="195263" y="4786252"/>
              <a:ext cx="144461" cy="358776"/>
            </a:xfrm>
            <a:custGeom>
              <a:avLst/>
              <a:gdLst>
                <a:gd name="T0" fmla="*/ 38 w 38"/>
                <a:gd name="T1" fmla="*/ 0 h 95"/>
                <a:gd name="T2" fmla="*/ 11 w 38"/>
                <a:gd name="T3" fmla="*/ 0 h 95"/>
                <a:gd name="T4" fmla="*/ 3 w 38"/>
                <a:gd name="T5" fmla="*/ 3 h 95"/>
                <a:gd name="T6" fmla="*/ 0 w 38"/>
                <a:gd name="T7" fmla="*/ 10 h 95"/>
                <a:gd name="T8" fmla="*/ 27 w 38"/>
                <a:gd name="T9" fmla="*/ 86 h 95"/>
                <a:gd name="T10" fmla="*/ 38 w 38"/>
                <a:gd name="T11" fmla="*/ 95 h 95"/>
                <a:gd name="T12" fmla="*/ 38 w 38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5">
                  <a:moveTo>
                    <a:pt x="38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1" y="5"/>
                    <a:pt x="0" y="7"/>
                    <a:pt x="0" y="10"/>
                  </a:cubicBezTo>
                  <a:cubicBezTo>
                    <a:pt x="2" y="38"/>
                    <a:pt x="25" y="50"/>
                    <a:pt x="27" y="86"/>
                  </a:cubicBezTo>
                  <a:cubicBezTo>
                    <a:pt x="27" y="91"/>
                    <a:pt x="33" y="95"/>
                    <a:pt x="38" y="95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28"/>
            <p:cNvSpPr>
              <a:spLocks/>
            </p:cNvSpPr>
            <p:nvPr/>
          </p:nvSpPr>
          <p:spPr bwMode="auto">
            <a:xfrm>
              <a:off x="1074737" y="4786252"/>
              <a:ext cx="147638" cy="358776"/>
            </a:xfrm>
            <a:custGeom>
              <a:avLst/>
              <a:gdLst>
                <a:gd name="T0" fmla="*/ 0 w 39"/>
                <a:gd name="T1" fmla="*/ 0 h 95"/>
                <a:gd name="T2" fmla="*/ 27 w 39"/>
                <a:gd name="T3" fmla="*/ 0 h 95"/>
                <a:gd name="T4" fmla="*/ 35 w 39"/>
                <a:gd name="T5" fmla="*/ 3 h 95"/>
                <a:gd name="T6" fmla="*/ 38 w 39"/>
                <a:gd name="T7" fmla="*/ 10 h 95"/>
                <a:gd name="T8" fmla="*/ 11 w 39"/>
                <a:gd name="T9" fmla="*/ 86 h 95"/>
                <a:gd name="T10" fmla="*/ 0 w 39"/>
                <a:gd name="T11" fmla="*/ 95 h 95"/>
                <a:gd name="T12" fmla="*/ 0 w 39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95">
                  <a:moveTo>
                    <a:pt x="0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1" y="0"/>
                    <a:pt x="33" y="1"/>
                    <a:pt x="35" y="3"/>
                  </a:cubicBezTo>
                  <a:cubicBezTo>
                    <a:pt x="38" y="5"/>
                    <a:pt x="39" y="7"/>
                    <a:pt x="38" y="10"/>
                  </a:cubicBezTo>
                  <a:cubicBezTo>
                    <a:pt x="37" y="38"/>
                    <a:pt x="13" y="50"/>
                    <a:pt x="11" y="86"/>
                  </a:cubicBezTo>
                  <a:cubicBezTo>
                    <a:pt x="11" y="91"/>
                    <a:pt x="6" y="95"/>
                    <a:pt x="0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32"/>
            <p:cNvSpPr>
              <a:spLocks/>
            </p:cNvSpPr>
            <p:nvPr/>
          </p:nvSpPr>
          <p:spPr bwMode="auto">
            <a:xfrm>
              <a:off x="528639" y="4795027"/>
              <a:ext cx="360363" cy="358776"/>
            </a:xfrm>
            <a:prstGeom prst="ellipse">
              <a:avLst/>
            </a:prstGeom>
            <a:solidFill>
              <a:srgbClr val="E74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7" name="组合 206"/>
          <p:cNvGrpSpPr/>
          <p:nvPr/>
        </p:nvGrpSpPr>
        <p:grpSpPr>
          <a:xfrm>
            <a:off x="-5419" y="-6860004"/>
            <a:ext cx="12199227" cy="6855244"/>
            <a:chOff x="-5419" y="-6860004"/>
            <a:chExt cx="12199227" cy="6855244"/>
          </a:xfrm>
        </p:grpSpPr>
        <p:grpSp>
          <p:nvGrpSpPr>
            <p:cNvPr id="6" name="组合 5"/>
            <p:cNvGrpSpPr/>
            <p:nvPr/>
          </p:nvGrpSpPr>
          <p:grpSpPr>
            <a:xfrm>
              <a:off x="1276555" y="-5921830"/>
              <a:ext cx="9638890" cy="1410343"/>
              <a:chOff x="1276555" y="-5921830"/>
              <a:chExt cx="9638890" cy="1410343"/>
            </a:xfrm>
          </p:grpSpPr>
          <p:grpSp>
            <p:nvGrpSpPr>
              <p:cNvPr id="1130" name="组合 1129"/>
              <p:cNvGrpSpPr/>
              <p:nvPr/>
            </p:nvGrpSpPr>
            <p:grpSpPr>
              <a:xfrm>
                <a:off x="1833480" y="-5859467"/>
                <a:ext cx="8453519" cy="1126207"/>
                <a:chOff x="1833480" y="1121906"/>
                <a:chExt cx="8453519" cy="1126207"/>
              </a:xfrm>
            </p:grpSpPr>
            <p:sp>
              <p:nvSpPr>
                <p:cNvPr id="1131" name="矩形 1130"/>
                <p:cNvSpPr/>
                <p:nvPr/>
              </p:nvSpPr>
              <p:spPr>
                <a:xfrm rot="5400000">
                  <a:off x="1306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2" name="矩形 1131"/>
                <p:cNvSpPr/>
                <p:nvPr/>
              </p:nvSpPr>
              <p:spPr>
                <a:xfrm rot="5400000">
                  <a:off x="1585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3" name="矩形 1132"/>
                <p:cNvSpPr/>
                <p:nvPr/>
              </p:nvSpPr>
              <p:spPr>
                <a:xfrm rot="5400000">
                  <a:off x="1864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4" name="矩形 1133"/>
                <p:cNvSpPr/>
                <p:nvPr/>
              </p:nvSpPr>
              <p:spPr>
                <a:xfrm rot="5400000">
                  <a:off x="2144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5" name="矩形 1134"/>
                <p:cNvSpPr/>
                <p:nvPr/>
              </p:nvSpPr>
              <p:spPr>
                <a:xfrm rot="5400000">
                  <a:off x="2423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6" name="矩形 1135"/>
                <p:cNvSpPr/>
                <p:nvPr/>
              </p:nvSpPr>
              <p:spPr>
                <a:xfrm rot="5400000">
                  <a:off x="2703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7" name="矩形 1136"/>
                <p:cNvSpPr/>
                <p:nvPr/>
              </p:nvSpPr>
              <p:spPr>
                <a:xfrm rot="5400000">
                  <a:off x="2982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8" name="矩形 1137"/>
                <p:cNvSpPr/>
                <p:nvPr/>
              </p:nvSpPr>
              <p:spPr>
                <a:xfrm rot="5400000">
                  <a:off x="3261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9" name="矩形 1138"/>
                <p:cNvSpPr/>
                <p:nvPr/>
              </p:nvSpPr>
              <p:spPr>
                <a:xfrm rot="5400000">
                  <a:off x="3541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0" name="矩形 1139"/>
                <p:cNvSpPr/>
                <p:nvPr/>
              </p:nvSpPr>
              <p:spPr>
                <a:xfrm rot="5400000">
                  <a:off x="3820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1" name="矩形 1140"/>
                <p:cNvSpPr/>
                <p:nvPr/>
              </p:nvSpPr>
              <p:spPr>
                <a:xfrm rot="5400000">
                  <a:off x="4100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2" name="矩形 1141"/>
                <p:cNvSpPr/>
                <p:nvPr/>
              </p:nvSpPr>
              <p:spPr>
                <a:xfrm rot="5400000">
                  <a:off x="4379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3" name="矩形 1142"/>
                <p:cNvSpPr/>
                <p:nvPr/>
              </p:nvSpPr>
              <p:spPr>
                <a:xfrm rot="5400000">
                  <a:off x="4658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4" name="矩形 1143"/>
                <p:cNvSpPr/>
                <p:nvPr/>
              </p:nvSpPr>
              <p:spPr>
                <a:xfrm rot="5400000">
                  <a:off x="4938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5" name="矩形 1144"/>
                <p:cNvSpPr/>
                <p:nvPr/>
              </p:nvSpPr>
              <p:spPr>
                <a:xfrm rot="5400000">
                  <a:off x="5217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6" name="矩形 1145"/>
                <p:cNvSpPr/>
                <p:nvPr/>
              </p:nvSpPr>
              <p:spPr>
                <a:xfrm rot="5400000">
                  <a:off x="5497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7" name="矩形 1146"/>
                <p:cNvSpPr/>
                <p:nvPr/>
              </p:nvSpPr>
              <p:spPr>
                <a:xfrm rot="5400000">
                  <a:off x="5776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8" name="矩形 1147"/>
                <p:cNvSpPr/>
                <p:nvPr/>
              </p:nvSpPr>
              <p:spPr>
                <a:xfrm rot="5400000">
                  <a:off x="6055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9" name="矩形 1148"/>
                <p:cNvSpPr/>
                <p:nvPr/>
              </p:nvSpPr>
              <p:spPr>
                <a:xfrm rot="5400000">
                  <a:off x="6335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0" name="矩形 1149"/>
                <p:cNvSpPr/>
                <p:nvPr/>
              </p:nvSpPr>
              <p:spPr>
                <a:xfrm rot="5400000">
                  <a:off x="6614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1" name="矩形 1150"/>
                <p:cNvSpPr/>
                <p:nvPr/>
              </p:nvSpPr>
              <p:spPr>
                <a:xfrm rot="5400000">
                  <a:off x="6894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2" name="矩形 1151"/>
                <p:cNvSpPr/>
                <p:nvPr/>
              </p:nvSpPr>
              <p:spPr>
                <a:xfrm rot="5400000">
                  <a:off x="7173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3" name="矩形 1152"/>
                <p:cNvSpPr/>
                <p:nvPr/>
              </p:nvSpPr>
              <p:spPr>
                <a:xfrm rot="5400000">
                  <a:off x="7452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4" name="矩形 1153"/>
                <p:cNvSpPr/>
                <p:nvPr/>
              </p:nvSpPr>
              <p:spPr>
                <a:xfrm rot="5400000">
                  <a:off x="7732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5" name="矩形 1154"/>
                <p:cNvSpPr/>
                <p:nvPr/>
              </p:nvSpPr>
              <p:spPr>
                <a:xfrm rot="5400000">
                  <a:off x="8011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6" name="矩形 1155"/>
                <p:cNvSpPr/>
                <p:nvPr/>
              </p:nvSpPr>
              <p:spPr>
                <a:xfrm rot="5400000">
                  <a:off x="8291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7" name="矩形 1156"/>
                <p:cNvSpPr/>
                <p:nvPr/>
              </p:nvSpPr>
              <p:spPr>
                <a:xfrm rot="5400000">
                  <a:off x="8570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8" name="矩形 1157"/>
                <p:cNvSpPr/>
                <p:nvPr/>
              </p:nvSpPr>
              <p:spPr>
                <a:xfrm rot="5400000">
                  <a:off x="8849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9" name="矩形 1158"/>
                <p:cNvSpPr/>
                <p:nvPr/>
              </p:nvSpPr>
              <p:spPr>
                <a:xfrm rot="5400000">
                  <a:off x="9129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0" name="矩形 1159"/>
                <p:cNvSpPr/>
                <p:nvPr/>
              </p:nvSpPr>
              <p:spPr>
                <a:xfrm rot="5400000">
                  <a:off x="9408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1" name="矩形 1160"/>
                <p:cNvSpPr/>
                <p:nvPr/>
              </p:nvSpPr>
              <p:spPr>
                <a:xfrm rot="5400000">
                  <a:off x="9688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113" name="Rectangle 6"/>
              <p:cNvSpPr>
                <a:spLocks noChangeArrowheads="1"/>
              </p:cNvSpPr>
              <p:nvPr/>
            </p:nvSpPr>
            <p:spPr bwMode="auto">
              <a:xfrm>
                <a:off x="1276555" y="-5921830"/>
                <a:ext cx="356092" cy="1204686"/>
              </a:xfrm>
              <a:prstGeom prst="rect">
                <a:avLst/>
              </a:prstGeom>
              <a:solidFill>
                <a:srgbClr val="B7B8B8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Rectangle 6"/>
              <p:cNvSpPr>
                <a:spLocks noChangeArrowheads="1"/>
              </p:cNvSpPr>
              <p:nvPr/>
            </p:nvSpPr>
            <p:spPr bwMode="auto">
              <a:xfrm>
                <a:off x="10559353" y="-5921830"/>
                <a:ext cx="356092" cy="1204686"/>
              </a:xfrm>
              <a:prstGeom prst="rect">
                <a:avLst/>
              </a:prstGeom>
              <a:solidFill>
                <a:srgbClr val="B7B8B8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116" name="组合 1115"/>
              <p:cNvGrpSpPr/>
              <p:nvPr/>
            </p:nvGrpSpPr>
            <p:grpSpPr>
              <a:xfrm>
                <a:off x="9886697" y="-5433193"/>
                <a:ext cx="495342" cy="921706"/>
                <a:chOff x="195263" y="4661054"/>
                <a:chExt cx="1027112" cy="1911196"/>
              </a:xfrm>
            </p:grpSpPr>
            <p:sp>
              <p:nvSpPr>
                <p:cNvPr id="1117" name="Freeform 25"/>
                <p:cNvSpPr>
                  <a:spLocks/>
                </p:cNvSpPr>
                <p:nvPr/>
              </p:nvSpPr>
              <p:spPr bwMode="auto">
                <a:xfrm>
                  <a:off x="1074738" y="5729288"/>
                  <a:ext cx="147637" cy="358775"/>
                </a:xfrm>
                <a:custGeom>
                  <a:avLst/>
                  <a:gdLst>
                    <a:gd name="T0" fmla="*/ 0 w 39"/>
                    <a:gd name="T1" fmla="*/ 0 h 95"/>
                    <a:gd name="T2" fmla="*/ 27 w 39"/>
                    <a:gd name="T3" fmla="*/ 0 h 95"/>
                    <a:gd name="T4" fmla="*/ 35 w 39"/>
                    <a:gd name="T5" fmla="*/ 3 h 95"/>
                    <a:gd name="T6" fmla="*/ 38 w 39"/>
                    <a:gd name="T7" fmla="*/ 10 h 95"/>
                    <a:gd name="T8" fmla="*/ 11 w 39"/>
                    <a:gd name="T9" fmla="*/ 86 h 95"/>
                    <a:gd name="T10" fmla="*/ 0 w 39"/>
                    <a:gd name="T11" fmla="*/ 95 h 95"/>
                    <a:gd name="T12" fmla="*/ 0 w 39"/>
                    <a:gd name="T13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95">
                      <a:moveTo>
                        <a:pt x="0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31" y="0"/>
                        <a:pt x="33" y="1"/>
                        <a:pt x="35" y="3"/>
                      </a:cubicBezTo>
                      <a:cubicBezTo>
                        <a:pt x="38" y="5"/>
                        <a:pt x="39" y="8"/>
                        <a:pt x="38" y="10"/>
                      </a:cubicBezTo>
                      <a:cubicBezTo>
                        <a:pt x="37" y="39"/>
                        <a:pt x="13" y="50"/>
                        <a:pt x="11" y="86"/>
                      </a:cubicBezTo>
                      <a:cubicBezTo>
                        <a:pt x="11" y="92"/>
                        <a:pt x="6" y="95"/>
                        <a:pt x="0" y="9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56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8" name="Freeform 26"/>
                <p:cNvSpPr>
                  <a:spLocks/>
                </p:cNvSpPr>
                <p:nvPr/>
              </p:nvSpPr>
              <p:spPr bwMode="auto">
                <a:xfrm>
                  <a:off x="195263" y="5268495"/>
                  <a:ext cx="144463" cy="358776"/>
                </a:xfrm>
                <a:custGeom>
                  <a:avLst/>
                  <a:gdLst>
                    <a:gd name="T0" fmla="*/ 38 w 38"/>
                    <a:gd name="T1" fmla="*/ 0 h 95"/>
                    <a:gd name="T2" fmla="*/ 11 w 38"/>
                    <a:gd name="T3" fmla="*/ 0 h 95"/>
                    <a:gd name="T4" fmla="*/ 3 w 38"/>
                    <a:gd name="T5" fmla="*/ 3 h 95"/>
                    <a:gd name="T6" fmla="*/ 0 w 38"/>
                    <a:gd name="T7" fmla="*/ 10 h 95"/>
                    <a:gd name="T8" fmla="*/ 27 w 38"/>
                    <a:gd name="T9" fmla="*/ 86 h 95"/>
                    <a:gd name="T10" fmla="*/ 38 w 38"/>
                    <a:gd name="T11" fmla="*/ 95 h 95"/>
                    <a:gd name="T12" fmla="*/ 38 w 38"/>
                    <a:gd name="T13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95">
                      <a:moveTo>
                        <a:pt x="38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8" y="0"/>
                        <a:pt x="5" y="1"/>
                        <a:pt x="3" y="3"/>
                      </a:cubicBezTo>
                      <a:cubicBezTo>
                        <a:pt x="1" y="5"/>
                        <a:pt x="0" y="7"/>
                        <a:pt x="0" y="10"/>
                      </a:cubicBezTo>
                      <a:cubicBezTo>
                        <a:pt x="2" y="38"/>
                        <a:pt x="25" y="50"/>
                        <a:pt x="27" y="86"/>
                      </a:cubicBezTo>
                      <a:cubicBezTo>
                        <a:pt x="27" y="91"/>
                        <a:pt x="33" y="95"/>
                        <a:pt x="38" y="95"/>
                      </a:cubicBez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3D56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9" name="Freeform 27"/>
                <p:cNvSpPr>
                  <a:spLocks/>
                </p:cNvSpPr>
                <p:nvPr/>
              </p:nvSpPr>
              <p:spPr bwMode="auto">
                <a:xfrm>
                  <a:off x="195263" y="5729288"/>
                  <a:ext cx="144462" cy="358775"/>
                </a:xfrm>
                <a:custGeom>
                  <a:avLst/>
                  <a:gdLst>
                    <a:gd name="T0" fmla="*/ 38 w 38"/>
                    <a:gd name="T1" fmla="*/ 0 h 95"/>
                    <a:gd name="T2" fmla="*/ 11 w 38"/>
                    <a:gd name="T3" fmla="*/ 0 h 95"/>
                    <a:gd name="T4" fmla="*/ 3 w 38"/>
                    <a:gd name="T5" fmla="*/ 3 h 95"/>
                    <a:gd name="T6" fmla="*/ 0 w 38"/>
                    <a:gd name="T7" fmla="*/ 10 h 95"/>
                    <a:gd name="T8" fmla="*/ 27 w 38"/>
                    <a:gd name="T9" fmla="*/ 86 h 95"/>
                    <a:gd name="T10" fmla="*/ 38 w 38"/>
                    <a:gd name="T11" fmla="*/ 95 h 95"/>
                    <a:gd name="T12" fmla="*/ 38 w 38"/>
                    <a:gd name="T13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95">
                      <a:moveTo>
                        <a:pt x="38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8" y="0"/>
                        <a:pt x="5" y="1"/>
                        <a:pt x="3" y="3"/>
                      </a:cubicBezTo>
                      <a:cubicBezTo>
                        <a:pt x="1" y="5"/>
                        <a:pt x="0" y="8"/>
                        <a:pt x="0" y="10"/>
                      </a:cubicBezTo>
                      <a:cubicBezTo>
                        <a:pt x="2" y="39"/>
                        <a:pt x="25" y="50"/>
                        <a:pt x="27" y="86"/>
                      </a:cubicBezTo>
                      <a:cubicBezTo>
                        <a:pt x="27" y="92"/>
                        <a:pt x="33" y="95"/>
                        <a:pt x="38" y="95"/>
                      </a:cubicBez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3D56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0" name="Freeform 28"/>
                <p:cNvSpPr>
                  <a:spLocks/>
                </p:cNvSpPr>
                <p:nvPr/>
              </p:nvSpPr>
              <p:spPr bwMode="auto">
                <a:xfrm>
                  <a:off x="1074737" y="5268495"/>
                  <a:ext cx="147638" cy="358776"/>
                </a:xfrm>
                <a:custGeom>
                  <a:avLst/>
                  <a:gdLst>
                    <a:gd name="T0" fmla="*/ 0 w 39"/>
                    <a:gd name="T1" fmla="*/ 0 h 95"/>
                    <a:gd name="T2" fmla="*/ 27 w 39"/>
                    <a:gd name="T3" fmla="*/ 0 h 95"/>
                    <a:gd name="T4" fmla="*/ 35 w 39"/>
                    <a:gd name="T5" fmla="*/ 3 h 95"/>
                    <a:gd name="T6" fmla="*/ 38 w 39"/>
                    <a:gd name="T7" fmla="*/ 10 h 95"/>
                    <a:gd name="T8" fmla="*/ 11 w 39"/>
                    <a:gd name="T9" fmla="*/ 86 h 95"/>
                    <a:gd name="T10" fmla="*/ 0 w 39"/>
                    <a:gd name="T11" fmla="*/ 95 h 95"/>
                    <a:gd name="T12" fmla="*/ 0 w 39"/>
                    <a:gd name="T13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95">
                      <a:moveTo>
                        <a:pt x="0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31" y="0"/>
                        <a:pt x="33" y="1"/>
                        <a:pt x="35" y="3"/>
                      </a:cubicBezTo>
                      <a:cubicBezTo>
                        <a:pt x="38" y="5"/>
                        <a:pt x="39" y="7"/>
                        <a:pt x="38" y="10"/>
                      </a:cubicBezTo>
                      <a:cubicBezTo>
                        <a:pt x="37" y="38"/>
                        <a:pt x="13" y="50"/>
                        <a:pt x="11" y="86"/>
                      </a:cubicBezTo>
                      <a:cubicBezTo>
                        <a:pt x="11" y="91"/>
                        <a:pt x="6" y="95"/>
                        <a:pt x="0" y="9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56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1" name="Freeform 29"/>
                <p:cNvSpPr>
                  <a:spLocks/>
                </p:cNvSpPr>
                <p:nvPr/>
              </p:nvSpPr>
              <p:spPr bwMode="auto">
                <a:xfrm>
                  <a:off x="339724" y="4661054"/>
                  <a:ext cx="735013" cy="1568297"/>
                </a:xfrm>
                <a:custGeom>
                  <a:avLst/>
                  <a:gdLst>
                    <a:gd name="T0" fmla="*/ 28 w 194"/>
                    <a:gd name="T1" fmla="*/ 0 h 292"/>
                    <a:gd name="T2" fmla="*/ 166 w 194"/>
                    <a:gd name="T3" fmla="*/ 0 h 292"/>
                    <a:gd name="T4" fmla="*/ 194 w 194"/>
                    <a:gd name="T5" fmla="*/ 29 h 292"/>
                    <a:gd name="T6" fmla="*/ 194 w 194"/>
                    <a:gd name="T7" fmla="*/ 263 h 292"/>
                    <a:gd name="T8" fmla="*/ 166 w 194"/>
                    <a:gd name="T9" fmla="*/ 292 h 292"/>
                    <a:gd name="T10" fmla="*/ 142 w 194"/>
                    <a:gd name="T11" fmla="*/ 292 h 292"/>
                    <a:gd name="T12" fmla="*/ 142 w 194"/>
                    <a:gd name="T13" fmla="*/ 292 h 292"/>
                    <a:gd name="T14" fmla="*/ 52 w 194"/>
                    <a:gd name="T15" fmla="*/ 292 h 292"/>
                    <a:gd name="T16" fmla="*/ 40 w 194"/>
                    <a:gd name="T17" fmla="*/ 292 h 292"/>
                    <a:gd name="T18" fmla="*/ 28 w 194"/>
                    <a:gd name="T19" fmla="*/ 292 h 292"/>
                    <a:gd name="T20" fmla="*/ 0 w 194"/>
                    <a:gd name="T21" fmla="*/ 263 h 292"/>
                    <a:gd name="T22" fmla="*/ 0 w 194"/>
                    <a:gd name="T23" fmla="*/ 29 h 292"/>
                    <a:gd name="T24" fmla="*/ 28 w 194"/>
                    <a:gd name="T25" fmla="*/ 0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4" h="292">
                      <a:moveTo>
                        <a:pt x="28" y="0"/>
                      </a:moveTo>
                      <a:cubicBezTo>
                        <a:pt x="166" y="0"/>
                        <a:pt x="166" y="0"/>
                        <a:pt x="166" y="0"/>
                      </a:cubicBezTo>
                      <a:cubicBezTo>
                        <a:pt x="182" y="0"/>
                        <a:pt x="194" y="13"/>
                        <a:pt x="194" y="29"/>
                      </a:cubicBezTo>
                      <a:cubicBezTo>
                        <a:pt x="194" y="137"/>
                        <a:pt x="194" y="156"/>
                        <a:pt x="194" y="263"/>
                      </a:cubicBezTo>
                      <a:cubicBezTo>
                        <a:pt x="194" y="279"/>
                        <a:pt x="182" y="292"/>
                        <a:pt x="166" y="292"/>
                      </a:cubicBezTo>
                      <a:cubicBezTo>
                        <a:pt x="142" y="292"/>
                        <a:pt x="142" y="292"/>
                        <a:pt x="142" y="292"/>
                      </a:cubicBezTo>
                      <a:cubicBezTo>
                        <a:pt x="142" y="292"/>
                        <a:pt x="142" y="292"/>
                        <a:pt x="142" y="292"/>
                      </a:cubicBezTo>
                      <a:cubicBezTo>
                        <a:pt x="52" y="292"/>
                        <a:pt x="52" y="292"/>
                        <a:pt x="52" y="292"/>
                      </a:cubicBezTo>
                      <a:cubicBezTo>
                        <a:pt x="40" y="292"/>
                        <a:pt x="40" y="292"/>
                        <a:pt x="40" y="292"/>
                      </a:cubicBezTo>
                      <a:cubicBezTo>
                        <a:pt x="28" y="292"/>
                        <a:pt x="28" y="292"/>
                        <a:pt x="28" y="292"/>
                      </a:cubicBezTo>
                      <a:cubicBezTo>
                        <a:pt x="13" y="292"/>
                        <a:pt x="0" y="279"/>
                        <a:pt x="0" y="263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0" y="13"/>
                        <a:pt x="13" y="0"/>
                        <a:pt x="28" y="0"/>
                      </a:cubicBezTo>
                      <a:close/>
                    </a:path>
                  </a:pathLst>
                </a:custGeom>
                <a:solidFill>
                  <a:srgbClr val="3D56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2" name="Freeform 30"/>
                <p:cNvSpPr>
                  <a:spLocks/>
                </p:cNvSpPr>
                <p:nvPr/>
              </p:nvSpPr>
              <p:spPr bwMode="auto">
                <a:xfrm>
                  <a:off x="536576" y="6229349"/>
                  <a:ext cx="341313" cy="342901"/>
                </a:xfrm>
                <a:custGeom>
                  <a:avLst/>
                  <a:gdLst>
                    <a:gd name="T0" fmla="*/ 90 w 90"/>
                    <a:gd name="T1" fmla="*/ 0 h 91"/>
                    <a:gd name="T2" fmla="*/ 90 w 90"/>
                    <a:gd name="T3" fmla="*/ 7 h 91"/>
                    <a:gd name="T4" fmla="*/ 69 w 90"/>
                    <a:gd name="T5" fmla="*/ 34 h 91"/>
                    <a:gd name="T6" fmla="*/ 69 w 90"/>
                    <a:gd name="T7" fmla="*/ 91 h 91"/>
                    <a:gd name="T8" fmla="*/ 21 w 90"/>
                    <a:gd name="T9" fmla="*/ 91 h 91"/>
                    <a:gd name="T10" fmla="*/ 21 w 90"/>
                    <a:gd name="T11" fmla="*/ 34 h 91"/>
                    <a:gd name="T12" fmla="*/ 0 w 90"/>
                    <a:gd name="T13" fmla="*/ 7 h 91"/>
                    <a:gd name="T14" fmla="*/ 0 w 90"/>
                    <a:gd name="T15" fmla="*/ 0 h 91"/>
                    <a:gd name="T16" fmla="*/ 90 w 90"/>
                    <a:gd name="T17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0" h="91">
                      <a:moveTo>
                        <a:pt x="90" y="0"/>
                      </a:moveTo>
                      <a:cubicBezTo>
                        <a:pt x="90" y="7"/>
                        <a:pt x="90" y="7"/>
                        <a:pt x="90" y="7"/>
                      </a:cubicBezTo>
                      <a:cubicBezTo>
                        <a:pt x="90" y="20"/>
                        <a:pt x="81" y="31"/>
                        <a:pt x="69" y="34"/>
                      </a:cubicBezTo>
                      <a:cubicBezTo>
                        <a:pt x="69" y="91"/>
                        <a:pt x="69" y="91"/>
                        <a:pt x="69" y="91"/>
                      </a:cubicBezTo>
                      <a:cubicBezTo>
                        <a:pt x="21" y="91"/>
                        <a:pt x="21" y="91"/>
                        <a:pt x="21" y="91"/>
                      </a:cubicBez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9" y="31"/>
                        <a:pt x="0" y="20"/>
                        <a:pt x="0" y="7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0" y="0"/>
                      </a:lnTo>
                      <a:close/>
                    </a:path>
                  </a:pathLst>
                </a:custGeom>
                <a:solidFill>
                  <a:srgbClr val="DA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3" name="Freeform 31"/>
                <p:cNvSpPr>
                  <a:spLocks/>
                </p:cNvSpPr>
                <p:nvPr/>
              </p:nvSpPr>
              <p:spPr bwMode="auto">
                <a:xfrm>
                  <a:off x="536575" y="6229350"/>
                  <a:ext cx="341312" cy="127000"/>
                </a:xfrm>
                <a:custGeom>
                  <a:avLst/>
                  <a:gdLst>
                    <a:gd name="T0" fmla="*/ 90 w 90"/>
                    <a:gd name="T1" fmla="*/ 0 h 34"/>
                    <a:gd name="T2" fmla="*/ 90 w 90"/>
                    <a:gd name="T3" fmla="*/ 7 h 34"/>
                    <a:gd name="T4" fmla="*/ 69 w 90"/>
                    <a:gd name="T5" fmla="*/ 34 h 34"/>
                    <a:gd name="T6" fmla="*/ 21 w 90"/>
                    <a:gd name="T7" fmla="*/ 34 h 34"/>
                    <a:gd name="T8" fmla="*/ 21 w 90"/>
                    <a:gd name="T9" fmla="*/ 34 h 34"/>
                    <a:gd name="T10" fmla="*/ 0 w 90"/>
                    <a:gd name="T11" fmla="*/ 7 h 34"/>
                    <a:gd name="T12" fmla="*/ 0 w 90"/>
                    <a:gd name="T13" fmla="*/ 0 h 34"/>
                    <a:gd name="T14" fmla="*/ 90 w 90"/>
                    <a:gd name="T15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0" h="34">
                      <a:moveTo>
                        <a:pt x="90" y="0"/>
                      </a:moveTo>
                      <a:cubicBezTo>
                        <a:pt x="90" y="7"/>
                        <a:pt x="90" y="7"/>
                        <a:pt x="90" y="7"/>
                      </a:cubicBezTo>
                      <a:cubicBezTo>
                        <a:pt x="90" y="20"/>
                        <a:pt x="81" y="31"/>
                        <a:pt x="69" y="34"/>
                      </a:cubicBez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9" y="31"/>
                        <a:pt x="0" y="20"/>
                        <a:pt x="0" y="7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0" y="0"/>
                      </a:lnTo>
                      <a:close/>
                    </a:path>
                  </a:pathLst>
                </a:custGeom>
                <a:solidFill>
                  <a:srgbClr val="3D56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4" name="Freeform 32"/>
                <p:cNvSpPr>
                  <a:spLocks/>
                </p:cNvSpPr>
                <p:nvPr/>
              </p:nvSpPr>
              <p:spPr bwMode="auto">
                <a:xfrm>
                  <a:off x="528639" y="5260557"/>
                  <a:ext cx="360363" cy="358776"/>
                </a:xfrm>
                <a:prstGeom prst="ellipse">
                  <a:avLst/>
                </a:prstGeom>
                <a:solidFill>
                  <a:srgbClr val="B7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5" name="Freeform 33"/>
                <p:cNvSpPr>
                  <a:spLocks/>
                </p:cNvSpPr>
                <p:nvPr/>
              </p:nvSpPr>
              <p:spPr bwMode="auto">
                <a:xfrm>
                  <a:off x="528638" y="5734050"/>
                  <a:ext cx="360362" cy="354013"/>
                </a:xfrm>
                <a:prstGeom prst="ellipse">
                  <a:avLst/>
                </a:prstGeom>
                <a:solidFill>
                  <a:srgbClr val="B7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6" name="Freeform 26"/>
                <p:cNvSpPr>
                  <a:spLocks/>
                </p:cNvSpPr>
                <p:nvPr/>
              </p:nvSpPr>
              <p:spPr bwMode="auto">
                <a:xfrm>
                  <a:off x="195263" y="4786252"/>
                  <a:ext cx="144461" cy="358776"/>
                </a:xfrm>
                <a:custGeom>
                  <a:avLst/>
                  <a:gdLst>
                    <a:gd name="T0" fmla="*/ 38 w 38"/>
                    <a:gd name="T1" fmla="*/ 0 h 95"/>
                    <a:gd name="T2" fmla="*/ 11 w 38"/>
                    <a:gd name="T3" fmla="*/ 0 h 95"/>
                    <a:gd name="T4" fmla="*/ 3 w 38"/>
                    <a:gd name="T5" fmla="*/ 3 h 95"/>
                    <a:gd name="T6" fmla="*/ 0 w 38"/>
                    <a:gd name="T7" fmla="*/ 10 h 95"/>
                    <a:gd name="T8" fmla="*/ 27 w 38"/>
                    <a:gd name="T9" fmla="*/ 86 h 95"/>
                    <a:gd name="T10" fmla="*/ 38 w 38"/>
                    <a:gd name="T11" fmla="*/ 95 h 95"/>
                    <a:gd name="T12" fmla="*/ 38 w 38"/>
                    <a:gd name="T13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95">
                      <a:moveTo>
                        <a:pt x="38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8" y="0"/>
                        <a:pt x="5" y="1"/>
                        <a:pt x="3" y="3"/>
                      </a:cubicBezTo>
                      <a:cubicBezTo>
                        <a:pt x="1" y="5"/>
                        <a:pt x="0" y="7"/>
                        <a:pt x="0" y="10"/>
                      </a:cubicBezTo>
                      <a:cubicBezTo>
                        <a:pt x="2" y="38"/>
                        <a:pt x="25" y="50"/>
                        <a:pt x="27" y="86"/>
                      </a:cubicBezTo>
                      <a:cubicBezTo>
                        <a:pt x="27" y="91"/>
                        <a:pt x="33" y="95"/>
                        <a:pt x="38" y="95"/>
                      </a:cubicBez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3D56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7" name="Freeform 28"/>
                <p:cNvSpPr>
                  <a:spLocks/>
                </p:cNvSpPr>
                <p:nvPr/>
              </p:nvSpPr>
              <p:spPr bwMode="auto">
                <a:xfrm>
                  <a:off x="1074737" y="4786252"/>
                  <a:ext cx="147638" cy="358776"/>
                </a:xfrm>
                <a:custGeom>
                  <a:avLst/>
                  <a:gdLst>
                    <a:gd name="T0" fmla="*/ 0 w 39"/>
                    <a:gd name="T1" fmla="*/ 0 h 95"/>
                    <a:gd name="T2" fmla="*/ 27 w 39"/>
                    <a:gd name="T3" fmla="*/ 0 h 95"/>
                    <a:gd name="T4" fmla="*/ 35 w 39"/>
                    <a:gd name="T5" fmla="*/ 3 h 95"/>
                    <a:gd name="T6" fmla="*/ 38 w 39"/>
                    <a:gd name="T7" fmla="*/ 10 h 95"/>
                    <a:gd name="T8" fmla="*/ 11 w 39"/>
                    <a:gd name="T9" fmla="*/ 86 h 95"/>
                    <a:gd name="T10" fmla="*/ 0 w 39"/>
                    <a:gd name="T11" fmla="*/ 95 h 95"/>
                    <a:gd name="T12" fmla="*/ 0 w 39"/>
                    <a:gd name="T13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95">
                      <a:moveTo>
                        <a:pt x="0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31" y="0"/>
                        <a:pt x="33" y="1"/>
                        <a:pt x="35" y="3"/>
                      </a:cubicBezTo>
                      <a:cubicBezTo>
                        <a:pt x="38" y="5"/>
                        <a:pt x="39" y="7"/>
                        <a:pt x="38" y="10"/>
                      </a:cubicBezTo>
                      <a:cubicBezTo>
                        <a:pt x="37" y="38"/>
                        <a:pt x="13" y="50"/>
                        <a:pt x="11" y="86"/>
                      </a:cubicBezTo>
                      <a:cubicBezTo>
                        <a:pt x="11" y="91"/>
                        <a:pt x="6" y="95"/>
                        <a:pt x="0" y="9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56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8" name="Freeform 32"/>
                <p:cNvSpPr>
                  <a:spLocks/>
                </p:cNvSpPr>
                <p:nvPr/>
              </p:nvSpPr>
              <p:spPr bwMode="auto">
                <a:xfrm>
                  <a:off x="528639" y="4795027"/>
                  <a:ext cx="360363" cy="358776"/>
                </a:xfrm>
                <a:prstGeom prst="ellipse">
                  <a:avLst/>
                </a:prstGeom>
                <a:solidFill>
                  <a:srgbClr val="E74C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06" name="组合 205"/>
            <p:cNvGrpSpPr/>
            <p:nvPr/>
          </p:nvGrpSpPr>
          <p:grpSpPr>
            <a:xfrm>
              <a:off x="-5419" y="-6860004"/>
              <a:ext cx="12199227" cy="6855244"/>
              <a:chOff x="-5419" y="-6860004"/>
              <a:chExt cx="12199227" cy="6855244"/>
            </a:xfrm>
          </p:grpSpPr>
          <p:sp>
            <p:nvSpPr>
              <p:cNvPr id="205" name="矩形 204"/>
              <p:cNvSpPr/>
              <p:nvPr/>
            </p:nvSpPr>
            <p:spPr>
              <a:xfrm>
                <a:off x="-5419" y="-6860004"/>
                <a:ext cx="12197419" cy="6801947"/>
              </a:xfrm>
              <a:prstGeom prst="rect">
                <a:avLst/>
              </a:prstGeom>
              <a:solidFill>
                <a:srgbClr val="FFFBF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19" name="组合 618"/>
              <p:cNvGrpSpPr/>
              <p:nvPr/>
            </p:nvGrpSpPr>
            <p:grpSpPr>
              <a:xfrm>
                <a:off x="-5418" y="-6860004"/>
                <a:ext cx="12199226" cy="6855244"/>
                <a:chOff x="12096069" y="-2004"/>
                <a:chExt cx="12199226" cy="6855244"/>
              </a:xfrm>
            </p:grpSpPr>
            <p:grpSp>
              <p:nvGrpSpPr>
                <p:cNvPr id="620" name="组合 619"/>
                <p:cNvGrpSpPr/>
                <p:nvPr/>
              </p:nvGrpSpPr>
              <p:grpSpPr>
                <a:xfrm>
                  <a:off x="13376237" y="0"/>
                  <a:ext cx="9638890" cy="6853240"/>
                  <a:chOff x="1276555" y="2048432"/>
                  <a:chExt cx="9638890" cy="2756376"/>
                </a:xfrm>
              </p:grpSpPr>
              <p:sp>
                <p:nvSpPr>
                  <p:cNvPr id="756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1486632" y="2048432"/>
                    <a:ext cx="9218736" cy="2756376"/>
                  </a:xfrm>
                  <a:prstGeom prst="rect">
                    <a:avLst/>
                  </a:prstGeom>
                  <a:solidFill>
                    <a:srgbClr val="B7B8B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57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1276555" y="2048432"/>
                    <a:ext cx="356092" cy="2756376"/>
                  </a:xfrm>
                  <a:prstGeom prst="rect">
                    <a:avLst/>
                  </a:prstGeom>
                  <a:solidFill>
                    <a:srgbClr val="413D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58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10559353" y="2048432"/>
                    <a:ext cx="356092" cy="2756376"/>
                  </a:xfrm>
                  <a:prstGeom prst="rect">
                    <a:avLst/>
                  </a:prstGeom>
                  <a:solidFill>
                    <a:srgbClr val="413D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621" name="Rectangle 5"/>
                <p:cNvSpPr>
                  <a:spLocks noChangeArrowheads="1"/>
                </p:cNvSpPr>
                <p:nvPr/>
              </p:nvSpPr>
              <p:spPr bwMode="auto">
                <a:xfrm rot="16200000">
                  <a:off x="16462250" y="-4368185"/>
                  <a:ext cx="3466863" cy="12199226"/>
                </a:xfrm>
                <a:prstGeom prst="rect">
                  <a:avLst/>
                </a:prstGeom>
                <a:solidFill>
                  <a:srgbClr val="B7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2" name="任意多边形 621"/>
                <p:cNvSpPr>
                  <a:spLocks noChangeArrowheads="1"/>
                </p:cNvSpPr>
                <p:nvPr/>
              </p:nvSpPr>
              <p:spPr bwMode="auto">
                <a:xfrm rot="16200000">
                  <a:off x="12739765" y="2477529"/>
                  <a:ext cx="356092" cy="1636257"/>
                </a:xfrm>
                <a:custGeom>
                  <a:avLst/>
                  <a:gdLst>
                    <a:gd name="connsiteX0" fmla="*/ 356092 w 356092"/>
                    <a:gd name="connsiteY0" fmla="*/ 0 h 1636257"/>
                    <a:gd name="connsiteX1" fmla="*/ 356092 w 356092"/>
                    <a:gd name="connsiteY1" fmla="*/ 1459580 h 1636257"/>
                    <a:gd name="connsiteX2" fmla="*/ 342396 w 356092"/>
                    <a:gd name="connsiteY2" fmla="*/ 1527420 h 1636257"/>
                    <a:gd name="connsiteX3" fmla="*/ 178200 w 356092"/>
                    <a:gd name="connsiteY3" fmla="*/ 1636257 h 1636257"/>
                    <a:gd name="connsiteX4" fmla="*/ 0 w 356092"/>
                    <a:gd name="connsiteY4" fmla="*/ 1636257 h 1636257"/>
                    <a:gd name="connsiteX5" fmla="*/ 0 w 356092"/>
                    <a:gd name="connsiteY5" fmla="*/ 0 h 163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6092" h="1636257">
                      <a:moveTo>
                        <a:pt x="356092" y="0"/>
                      </a:moveTo>
                      <a:lnTo>
                        <a:pt x="356092" y="1459580"/>
                      </a:lnTo>
                      <a:lnTo>
                        <a:pt x="342396" y="1527420"/>
                      </a:lnTo>
                      <a:cubicBezTo>
                        <a:pt x="315343" y="1591379"/>
                        <a:pt x="252012" y="1636257"/>
                        <a:pt x="178200" y="1636257"/>
                      </a:cubicBezTo>
                      <a:lnTo>
                        <a:pt x="0" y="16362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13D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3" name="任意多边形 622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23299118" y="2477529"/>
                  <a:ext cx="356092" cy="1636257"/>
                </a:xfrm>
                <a:custGeom>
                  <a:avLst/>
                  <a:gdLst>
                    <a:gd name="connsiteX0" fmla="*/ 356092 w 356092"/>
                    <a:gd name="connsiteY0" fmla="*/ 0 h 1636257"/>
                    <a:gd name="connsiteX1" fmla="*/ 356092 w 356092"/>
                    <a:gd name="connsiteY1" fmla="*/ 1459580 h 1636257"/>
                    <a:gd name="connsiteX2" fmla="*/ 342396 w 356092"/>
                    <a:gd name="connsiteY2" fmla="*/ 1527420 h 1636257"/>
                    <a:gd name="connsiteX3" fmla="*/ 178200 w 356092"/>
                    <a:gd name="connsiteY3" fmla="*/ 1636257 h 1636257"/>
                    <a:gd name="connsiteX4" fmla="*/ 0 w 356092"/>
                    <a:gd name="connsiteY4" fmla="*/ 1636257 h 1636257"/>
                    <a:gd name="connsiteX5" fmla="*/ 0 w 356092"/>
                    <a:gd name="connsiteY5" fmla="*/ 0 h 163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6092" h="1636257">
                      <a:moveTo>
                        <a:pt x="356092" y="0"/>
                      </a:moveTo>
                      <a:lnTo>
                        <a:pt x="356092" y="1459580"/>
                      </a:lnTo>
                      <a:lnTo>
                        <a:pt x="342396" y="1527420"/>
                      </a:lnTo>
                      <a:cubicBezTo>
                        <a:pt x="315343" y="1591379"/>
                        <a:pt x="252012" y="1636257"/>
                        <a:pt x="178200" y="1636257"/>
                      </a:cubicBezTo>
                      <a:lnTo>
                        <a:pt x="0" y="16362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13D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624" name="组合 623"/>
                <p:cNvGrpSpPr/>
                <p:nvPr/>
              </p:nvGrpSpPr>
              <p:grpSpPr>
                <a:xfrm>
                  <a:off x="13933162" y="3312446"/>
                  <a:ext cx="8453519" cy="1126207"/>
                  <a:chOff x="13933162" y="3312446"/>
                  <a:chExt cx="8453519" cy="1126207"/>
                </a:xfrm>
              </p:grpSpPr>
              <p:sp>
                <p:nvSpPr>
                  <p:cNvPr id="707" name="矩形 706"/>
                  <p:cNvSpPr/>
                  <p:nvPr/>
                </p:nvSpPr>
                <p:spPr>
                  <a:xfrm rot="5400000">
                    <a:off x="134058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8" name="矩形 707"/>
                  <p:cNvSpPr/>
                  <p:nvPr/>
                </p:nvSpPr>
                <p:spPr>
                  <a:xfrm rot="5400000">
                    <a:off x="136852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9" name="矩形 708"/>
                  <p:cNvSpPr/>
                  <p:nvPr/>
                </p:nvSpPr>
                <p:spPr>
                  <a:xfrm rot="5400000">
                    <a:off x="139646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0" name="矩形 709"/>
                  <p:cNvSpPr/>
                  <p:nvPr/>
                </p:nvSpPr>
                <p:spPr>
                  <a:xfrm rot="5400000">
                    <a:off x="142440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1" name="矩形 710"/>
                  <p:cNvSpPr/>
                  <p:nvPr/>
                </p:nvSpPr>
                <p:spPr>
                  <a:xfrm rot="5400000">
                    <a:off x="145234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2" name="矩形 711"/>
                  <p:cNvSpPr/>
                  <p:nvPr/>
                </p:nvSpPr>
                <p:spPr>
                  <a:xfrm rot="5400000">
                    <a:off x="148028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3" name="矩形 712"/>
                  <p:cNvSpPr/>
                  <p:nvPr/>
                </p:nvSpPr>
                <p:spPr>
                  <a:xfrm rot="5400000">
                    <a:off x="150822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4" name="矩形 713"/>
                  <p:cNvSpPr/>
                  <p:nvPr/>
                </p:nvSpPr>
                <p:spPr>
                  <a:xfrm rot="5400000">
                    <a:off x="153616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6" name="矩形 715"/>
                  <p:cNvSpPr/>
                  <p:nvPr/>
                </p:nvSpPr>
                <p:spPr>
                  <a:xfrm rot="5400000">
                    <a:off x="156410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8" name="矩形 717"/>
                  <p:cNvSpPr/>
                  <p:nvPr/>
                </p:nvSpPr>
                <p:spPr>
                  <a:xfrm rot="5400000">
                    <a:off x="159204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9" name="矩形 718"/>
                  <p:cNvSpPr/>
                  <p:nvPr/>
                </p:nvSpPr>
                <p:spPr>
                  <a:xfrm rot="5400000">
                    <a:off x="161998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0" name="矩形 719"/>
                  <p:cNvSpPr/>
                  <p:nvPr/>
                </p:nvSpPr>
                <p:spPr>
                  <a:xfrm rot="5400000">
                    <a:off x="164792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1" name="矩形 720"/>
                  <p:cNvSpPr/>
                  <p:nvPr/>
                </p:nvSpPr>
                <p:spPr>
                  <a:xfrm rot="5400000">
                    <a:off x="167586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2" name="矩形 721"/>
                  <p:cNvSpPr/>
                  <p:nvPr/>
                </p:nvSpPr>
                <p:spPr>
                  <a:xfrm rot="5400000">
                    <a:off x="170380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3" name="矩形 722"/>
                  <p:cNvSpPr/>
                  <p:nvPr/>
                </p:nvSpPr>
                <p:spPr>
                  <a:xfrm rot="5400000">
                    <a:off x="173174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4" name="矩形 723"/>
                  <p:cNvSpPr/>
                  <p:nvPr/>
                </p:nvSpPr>
                <p:spPr>
                  <a:xfrm rot="5400000">
                    <a:off x="175968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5" name="矩形 724"/>
                  <p:cNvSpPr/>
                  <p:nvPr/>
                </p:nvSpPr>
                <p:spPr>
                  <a:xfrm rot="5400000">
                    <a:off x="178762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6" name="矩形 725"/>
                  <p:cNvSpPr/>
                  <p:nvPr/>
                </p:nvSpPr>
                <p:spPr>
                  <a:xfrm rot="5400000">
                    <a:off x="181556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7" name="矩形 726"/>
                  <p:cNvSpPr/>
                  <p:nvPr/>
                </p:nvSpPr>
                <p:spPr>
                  <a:xfrm rot="5400000">
                    <a:off x="184350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8" name="矩形 727"/>
                  <p:cNvSpPr/>
                  <p:nvPr/>
                </p:nvSpPr>
                <p:spPr>
                  <a:xfrm rot="5400000">
                    <a:off x="187144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9" name="矩形 728"/>
                  <p:cNvSpPr/>
                  <p:nvPr/>
                </p:nvSpPr>
                <p:spPr>
                  <a:xfrm rot="5400000">
                    <a:off x="189938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0" name="矩形 729"/>
                  <p:cNvSpPr/>
                  <p:nvPr/>
                </p:nvSpPr>
                <p:spPr>
                  <a:xfrm rot="5400000">
                    <a:off x="192732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1" name="矩形 730"/>
                  <p:cNvSpPr/>
                  <p:nvPr/>
                </p:nvSpPr>
                <p:spPr>
                  <a:xfrm rot="5400000">
                    <a:off x="195526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2" name="矩形 731"/>
                  <p:cNvSpPr/>
                  <p:nvPr/>
                </p:nvSpPr>
                <p:spPr>
                  <a:xfrm rot="5400000">
                    <a:off x="198320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3" name="矩形 732"/>
                  <p:cNvSpPr/>
                  <p:nvPr/>
                </p:nvSpPr>
                <p:spPr>
                  <a:xfrm rot="5400000">
                    <a:off x="201114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4" name="矩形 733"/>
                  <p:cNvSpPr/>
                  <p:nvPr/>
                </p:nvSpPr>
                <p:spPr>
                  <a:xfrm rot="5400000">
                    <a:off x="203908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1" name="矩形 750"/>
                  <p:cNvSpPr/>
                  <p:nvPr/>
                </p:nvSpPr>
                <p:spPr>
                  <a:xfrm rot="5400000">
                    <a:off x="206702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2" name="矩形 751"/>
                  <p:cNvSpPr/>
                  <p:nvPr/>
                </p:nvSpPr>
                <p:spPr>
                  <a:xfrm rot="5400000">
                    <a:off x="209496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3" name="矩形 752"/>
                  <p:cNvSpPr/>
                  <p:nvPr/>
                </p:nvSpPr>
                <p:spPr>
                  <a:xfrm rot="5400000">
                    <a:off x="212290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4" name="矩形 753"/>
                  <p:cNvSpPr/>
                  <p:nvPr/>
                </p:nvSpPr>
                <p:spPr>
                  <a:xfrm rot="5400000">
                    <a:off x="215084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5" name="矩形 754"/>
                  <p:cNvSpPr/>
                  <p:nvPr/>
                </p:nvSpPr>
                <p:spPr>
                  <a:xfrm rot="5400000">
                    <a:off x="217878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625" name="组合 624"/>
                <p:cNvGrpSpPr/>
                <p:nvPr/>
              </p:nvGrpSpPr>
              <p:grpSpPr>
                <a:xfrm>
                  <a:off x="12475811" y="9059"/>
                  <a:ext cx="1126207" cy="2865520"/>
                  <a:chOff x="376129" y="9059"/>
                  <a:chExt cx="1126207" cy="2865520"/>
                </a:xfrm>
              </p:grpSpPr>
              <p:sp>
                <p:nvSpPr>
                  <p:cNvPr id="696" name="矩形 695"/>
                  <p:cNvSpPr/>
                  <p:nvPr/>
                </p:nvSpPr>
                <p:spPr>
                  <a:xfrm rot="10800000">
                    <a:off x="376129" y="90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7" name="矩形 696"/>
                  <p:cNvSpPr/>
                  <p:nvPr/>
                </p:nvSpPr>
                <p:spPr>
                  <a:xfrm rot="10800000">
                    <a:off x="376129" y="2884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8" name="矩形 697"/>
                  <p:cNvSpPr/>
                  <p:nvPr/>
                </p:nvSpPr>
                <p:spPr>
                  <a:xfrm rot="10800000">
                    <a:off x="376129" y="5678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9" name="矩形 698"/>
                  <p:cNvSpPr/>
                  <p:nvPr/>
                </p:nvSpPr>
                <p:spPr>
                  <a:xfrm rot="10800000">
                    <a:off x="376129" y="8472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0" name="矩形 699"/>
                  <p:cNvSpPr/>
                  <p:nvPr/>
                </p:nvSpPr>
                <p:spPr>
                  <a:xfrm rot="10800000">
                    <a:off x="376129" y="11266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1" name="矩形 700"/>
                  <p:cNvSpPr/>
                  <p:nvPr/>
                </p:nvSpPr>
                <p:spPr>
                  <a:xfrm rot="10800000">
                    <a:off x="376129" y="14060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2" name="矩形 701"/>
                  <p:cNvSpPr/>
                  <p:nvPr/>
                </p:nvSpPr>
                <p:spPr>
                  <a:xfrm rot="10800000">
                    <a:off x="376129" y="16854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3" name="矩形 702"/>
                  <p:cNvSpPr/>
                  <p:nvPr/>
                </p:nvSpPr>
                <p:spPr>
                  <a:xfrm rot="10800000">
                    <a:off x="376129" y="19648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4" name="矩形 703"/>
                  <p:cNvSpPr/>
                  <p:nvPr/>
                </p:nvSpPr>
                <p:spPr>
                  <a:xfrm rot="10800000">
                    <a:off x="376129" y="22442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5" name="矩形 704"/>
                  <p:cNvSpPr/>
                  <p:nvPr/>
                </p:nvSpPr>
                <p:spPr>
                  <a:xfrm rot="10800000">
                    <a:off x="376129" y="25236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6" name="矩形 705"/>
                  <p:cNvSpPr/>
                  <p:nvPr/>
                </p:nvSpPr>
                <p:spPr>
                  <a:xfrm rot="10800000">
                    <a:off x="376129" y="280306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626" name="组合 625"/>
                <p:cNvGrpSpPr/>
                <p:nvPr/>
              </p:nvGrpSpPr>
              <p:grpSpPr>
                <a:xfrm>
                  <a:off x="22667561" y="9059"/>
                  <a:ext cx="1126207" cy="2865520"/>
                  <a:chOff x="10567879" y="9059"/>
                  <a:chExt cx="1126207" cy="2865520"/>
                </a:xfrm>
              </p:grpSpPr>
              <p:sp>
                <p:nvSpPr>
                  <p:cNvPr id="685" name="矩形 684"/>
                  <p:cNvSpPr/>
                  <p:nvPr/>
                </p:nvSpPr>
                <p:spPr>
                  <a:xfrm rot="10800000">
                    <a:off x="10567879" y="90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6" name="矩形 685"/>
                  <p:cNvSpPr/>
                  <p:nvPr/>
                </p:nvSpPr>
                <p:spPr>
                  <a:xfrm rot="10800000">
                    <a:off x="10567879" y="2884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7" name="矩形 686"/>
                  <p:cNvSpPr/>
                  <p:nvPr/>
                </p:nvSpPr>
                <p:spPr>
                  <a:xfrm rot="10800000">
                    <a:off x="10567879" y="5678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8" name="矩形 687"/>
                  <p:cNvSpPr/>
                  <p:nvPr/>
                </p:nvSpPr>
                <p:spPr>
                  <a:xfrm rot="10800000">
                    <a:off x="10567879" y="8472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9" name="矩形 688"/>
                  <p:cNvSpPr/>
                  <p:nvPr/>
                </p:nvSpPr>
                <p:spPr>
                  <a:xfrm rot="10800000">
                    <a:off x="10567879" y="11266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0" name="矩形 689"/>
                  <p:cNvSpPr/>
                  <p:nvPr/>
                </p:nvSpPr>
                <p:spPr>
                  <a:xfrm rot="10800000">
                    <a:off x="10567879" y="14060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1" name="矩形 690"/>
                  <p:cNvSpPr/>
                  <p:nvPr/>
                </p:nvSpPr>
                <p:spPr>
                  <a:xfrm rot="10800000">
                    <a:off x="10567879" y="16854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2" name="矩形 691"/>
                  <p:cNvSpPr/>
                  <p:nvPr/>
                </p:nvSpPr>
                <p:spPr>
                  <a:xfrm rot="10800000">
                    <a:off x="10567879" y="19648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3" name="矩形 692"/>
                  <p:cNvSpPr/>
                  <p:nvPr/>
                </p:nvSpPr>
                <p:spPr>
                  <a:xfrm rot="10800000">
                    <a:off x="10567879" y="22442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4" name="矩形 693"/>
                  <p:cNvSpPr/>
                  <p:nvPr/>
                </p:nvSpPr>
                <p:spPr>
                  <a:xfrm rot="10800000">
                    <a:off x="10567879" y="25236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5" name="矩形 694"/>
                  <p:cNvSpPr/>
                  <p:nvPr/>
                </p:nvSpPr>
                <p:spPr>
                  <a:xfrm rot="10800000">
                    <a:off x="10567879" y="280306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627" name="组合 626"/>
                <p:cNvGrpSpPr/>
                <p:nvPr/>
              </p:nvGrpSpPr>
              <p:grpSpPr>
                <a:xfrm>
                  <a:off x="12329870" y="2929981"/>
                  <a:ext cx="11752262" cy="3734344"/>
                  <a:chOff x="230188" y="2929981"/>
                  <a:chExt cx="11752262" cy="3734344"/>
                </a:xfrm>
              </p:grpSpPr>
              <p:grpSp>
                <p:nvGrpSpPr>
                  <p:cNvPr id="642" name="组合 641"/>
                  <p:cNvGrpSpPr/>
                  <p:nvPr/>
                </p:nvGrpSpPr>
                <p:grpSpPr>
                  <a:xfrm>
                    <a:off x="230188" y="2929981"/>
                    <a:ext cx="836612" cy="991144"/>
                    <a:chOff x="2439988" y="3282950"/>
                    <a:chExt cx="249238" cy="295275"/>
                  </a:xfrm>
                </p:grpSpPr>
                <p:sp>
                  <p:nvSpPr>
                    <p:cNvPr id="679" name="Oval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439988" y="3282950"/>
                      <a:ext cx="249238" cy="252413"/>
                    </a:xfrm>
                    <a:prstGeom prst="ellipse">
                      <a:avLst/>
                    </a:prstGeom>
                    <a:solidFill>
                      <a:srgbClr val="45B57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80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2544763" y="3403600"/>
                      <a:ext cx="39688" cy="174625"/>
                    </a:xfrm>
                    <a:custGeom>
                      <a:avLst/>
                      <a:gdLst>
                        <a:gd name="T0" fmla="*/ 12 w 25"/>
                        <a:gd name="T1" fmla="*/ 0 h 110"/>
                        <a:gd name="T2" fmla="*/ 17 w 25"/>
                        <a:gd name="T3" fmla="*/ 54 h 110"/>
                        <a:gd name="T4" fmla="*/ 25 w 25"/>
                        <a:gd name="T5" fmla="*/ 110 h 110"/>
                        <a:gd name="T6" fmla="*/ 12 w 25"/>
                        <a:gd name="T7" fmla="*/ 110 h 110"/>
                        <a:gd name="T8" fmla="*/ 0 w 25"/>
                        <a:gd name="T9" fmla="*/ 110 h 110"/>
                        <a:gd name="T10" fmla="*/ 8 w 25"/>
                        <a:gd name="T11" fmla="*/ 54 h 110"/>
                        <a:gd name="T12" fmla="*/ 12 w 25"/>
                        <a:gd name="T13" fmla="*/ 0 h 1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5" h="110">
                          <a:moveTo>
                            <a:pt x="12" y="0"/>
                          </a:moveTo>
                          <a:lnTo>
                            <a:pt x="17" y="54"/>
                          </a:lnTo>
                          <a:lnTo>
                            <a:pt x="25" y="110"/>
                          </a:lnTo>
                          <a:lnTo>
                            <a:pt x="12" y="110"/>
                          </a:lnTo>
                          <a:lnTo>
                            <a:pt x="0" y="110"/>
                          </a:lnTo>
                          <a:lnTo>
                            <a:pt x="8" y="54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81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2563813" y="3449638"/>
                      <a:ext cx="55563" cy="58738"/>
                    </a:xfrm>
                    <a:custGeom>
                      <a:avLst/>
                      <a:gdLst>
                        <a:gd name="T0" fmla="*/ 35 w 35"/>
                        <a:gd name="T1" fmla="*/ 0 h 37"/>
                        <a:gd name="T2" fmla="*/ 20 w 35"/>
                        <a:gd name="T3" fmla="*/ 18 h 37"/>
                        <a:gd name="T4" fmla="*/ 5 w 35"/>
                        <a:gd name="T5" fmla="*/ 37 h 37"/>
                        <a:gd name="T6" fmla="*/ 3 w 35"/>
                        <a:gd name="T7" fmla="*/ 32 h 37"/>
                        <a:gd name="T8" fmla="*/ 0 w 35"/>
                        <a:gd name="T9" fmla="*/ 30 h 37"/>
                        <a:gd name="T10" fmla="*/ 18 w 35"/>
                        <a:gd name="T11" fmla="*/ 15 h 37"/>
                        <a:gd name="T12" fmla="*/ 35 w 35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5" h="37">
                          <a:moveTo>
                            <a:pt x="35" y="0"/>
                          </a:moveTo>
                          <a:lnTo>
                            <a:pt x="20" y="18"/>
                          </a:lnTo>
                          <a:lnTo>
                            <a:pt x="5" y="37"/>
                          </a:lnTo>
                          <a:lnTo>
                            <a:pt x="3" y="32"/>
                          </a:lnTo>
                          <a:lnTo>
                            <a:pt x="0" y="30"/>
                          </a:lnTo>
                          <a:lnTo>
                            <a:pt x="18" y="15"/>
                          </a:lnTo>
                          <a:lnTo>
                            <a:pt x="35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82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2563813" y="3422650"/>
                      <a:ext cx="44450" cy="39688"/>
                    </a:xfrm>
                    <a:custGeom>
                      <a:avLst/>
                      <a:gdLst>
                        <a:gd name="T0" fmla="*/ 28 w 28"/>
                        <a:gd name="T1" fmla="*/ 0 h 25"/>
                        <a:gd name="T2" fmla="*/ 15 w 28"/>
                        <a:gd name="T3" fmla="*/ 13 h 25"/>
                        <a:gd name="T4" fmla="*/ 5 w 28"/>
                        <a:gd name="T5" fmla="*/ 25 h 25"/>
                        <a:gd name="T6" fmla="*/ 3 w 28"/>
                        <a:gd name="T7" fmla="*/ 22 h 25"/>
                        <a:gd name="T8" fmla="*/ 0 w 28"/>
                        <a:gd name="T9" fmla="*/ 20 h 25"/>
                        <a:gd name="T10" fmla="*/ 13 w 28"/>
                        <a:gd name="T11" fmla="*/ 10 h 25"/>
                        <a:gd name="T12" fmla="*/ 28 w 28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8" h="25">
                          <a:moveTo>
                            <a:pt x="28" y="0"/>
                          </a:moveTo>
                          <a:lnTo>
                            <a:pt x="15" y="13"/>
                          </a:lnTo>
                          <a:lnTo>
                            <a:pt x="5" y="25"/>
                          </a:lnTo>
                          <a:lnTo>
                            <a:pt x="3" y="22"/>
                          </a:lnTo>
                          <a:lnTo>
                            <a:pt x="0" y="20"/>
                          </a:lnTo>
                          <a:lnTo>
                            <a:pt x="13" y="10"/>
                          </a:lnTo>
                          <a:lnTo>
                            <a:pt x="28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83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2509838" y="3449638"/>
                      <a:ext cx="53975" cy="58738"/>
                    </a:xfrm>
                    <a:custGeom>
                      <a:avLst/>
                      <a:gdLst>
                        <a:gd name="T0" fmla="*/ 0 w 34"/>
                        <a:gd name="T1" fmla="*/ 0 h 37"/>
                        <a:gd name="T2" fmla="*/ 15 w 34"/>
                        <a:gd name="T3" fmla="*/ 18 h 37"/>
                        <a:gd name="T4" fmla="*/ 30 w 34"/>
                        <a:gd name="T5" fmla="*/ 37 h 37"/>
                        <a:gd name="T6" fmla="*/ 32 w 34"/>
                        <a:gd name="T7" fmla="*/ 32 h 37"/>
                        <a:gd name="T8" fmla="*/ 34 w 34"/>
                        <a:gd name="T9" fmla="*/ 30 h 37"/>
                        <a:gd name="T10" fmla="*/ 17 w 34"/>
                        <a:gd name="T11" fmla="*/ 15 h 37"/>
                        <a:gd name="T12" fmla="*/ 0 w 34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4" h="37">
                          <a:moveTo>
                            <a:pt x="0" y="0"/>
                          </a:moveTo>
                          <a:lnTo>
                            <a:pt x="15" y="18"/>
                          </a:lnTo>
                          <a:lnTo>
                            <a:pt x="30" y="37"/>
                          </a:lnTo>
                          <a:lnTo>
                            <a:pt x="32" y="32"/>
                          </a:lnTo>
                          <a:lnTo>
                            <a:pt x="34" y="30"/>
                          </a:lnTo>
                          <a:lnTo>
                            <a:pt x="17" y="1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84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2520950" y="3422650"/>
                      <a:ext cx="47625" cy="39688"/>
                    </a:xfrm>
                    <a:custGeom>
                      <a:avLst/>
                      <a:gdLst>
                        <a:gd name="T0" fmla="*/ 0 w 30"/>
                        <a:gd name="T1" fmla="*/ 0 h 25"/>
                        <a:gd name="T2" fmla="*/ 13 w 30"/>
                        <a:gd name="T3" fmla="*/ 13 h 25"/>
                        <a:gd name="T4" fmla="*/ 25 w 30"/>
                        <a:gd name="T5" fmla="*/ 25 h 25"/>
                        <a:gd name="T6" fmla="*/ 27 w 30"/>
                        <a:gd name="T7" fmla="*/ 22 h 25"/>
                        <a:gd name="T8" fmla="*/ 30 w 30"/>
                        <a:gd name="T9" fmla="*/ 20 h 25"/>
                        <a:gd name="T10" fmla="*/ 15 w 30"/>
                        <a:gd name="T11" fmla="*/ 10 h 25"/>
                        <a:gd name="T12" fmla="*/ 0 w 30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0" h="25">
                          <a:moveTo>
                            <a:pt x="0" y="0"/>
                          </a:moveTo>
                          <a:lnTo>
                            <a:pt x="13" y="13"/>
                          </a:lnTo>
                          <a:lnTo>
                            <a:pt x="25" y="25"/>
                          </a:lnTo>
                          <a:lnTo>
                            <a:pt x="27" y="22"/>
                          </a:lnTo>
                          <a:lnTo>
                            <a:pt x="30" y="20"/>
                          </a:lnTo>
                          <a:lnTo>
                            <a:pt x="15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643" name="组合 642"/>
                  <p:cNvGrpSpPr/>
                  <p:nvPr/>
                </p:nvGrpSpPr>
                <p:grpSpPr>
                  <a:xfrm>
                    <a:off x="230188" y="4301581"/>
                    <a:ext cx="836612" cy="991144"/>
                    <a:chOff x="2439988" y="3282950"/>
                    <a:chExt cx="249238" cy="295275"/>
                  </a:xfrm>
                </p:grpSpPr>
                <p:sp>
                  <p:nvSpPr>
                    <p:cNvPr id="672" name="Oval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439988" y="3282950"/>
                      <a:ext cx="249238" cy="252413"/>
                    </a:xfrm>
                    <a:prstGeom prst="ellipse">
                      <a:avLst/>
                    </a:prstGeom>
                    <a:solidFill>
                      <a:srgbClr val="45B57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73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2544763" y="3403600"/>
                      <a:ext cx="39688" cy="174625"/>
                    </a:xfrm>
                    <a:custGeom>
                      <a:avLst/>
                      <a:gdLst>
                        <a:gd name="T0" fmla="*/ 12 w 25"/>
                        <a:gd name="T1" fmla="*/ 0 h 110"/>
                        <a:gd name="T2" fmla="*/ 17 w 25"/>
                        <a:gd name="T3" fmla="*/ 54 h 110"/>
                        <a:gd name="T4" fmla="*/ 25 w 25"/>
                        <a:gd name="T5" fmla="*/ 110 h 110"/>
                        <a:gd name="T6" fmla="*/ 12 w 25"/>
                        <a:gd name="T7" fmla="*/ 110 h 110"/>
                        <a:gd name="T8" fmla="*/ 0 w 25"/>
                        <a:gd name="T9" fmla="*/ 110 h 110"/>
                        <a:gd name="T10" fmla="*/ 8 w 25"/>
                        <a:gd name="T11" fmla="*/ 54 h 110"/>
                        <a:gd name="T12" fmla="*/ 12 w 25"/>
                        <a:gd name="T13" fmla="*/ 0 h 1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5" h="110">
                          <a:moveTo>
                            <a:pt x="12" y="0"/>
                          </a:moveTo>
                          <a:lnTo>
                            <a:pt x="17" y="54"/>
                          </a:lnTo>
                          <a:lnTo>
                            <a:pt x="25" y="110"/>
                          </a:lnTo>
                          <a:lnTo>
                            <a:pt x="12" y="110"/>
                          </a:lnTo>
                          <a:lnTo>
                            <a:pt x="0" y="110"/>
                          </a:lnTo>
                          <a:lnTo>
                            <a:pt x="8" y="54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74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2563813" y="3449638"/>
                      <a:ext cx="55563" cy="58738"/>
                    </a:xfrm>
                    <a:custGeom>
                      <a:avLst/>
                      <a:gdLst>
                        <a:gd name="T0" fmla="*/ 35 w 35"/>
                        <a:gd name="T1" fmla="*/ 0 h 37"/>
                        <a:gd name="T2" fmla="*/ 20 w 35"/>
                        <a:gd name="T3" fmla="*/ 18 h 37"/>
                        <a:gd name="T4" fmla="*/ 5 w 35"/>
                        <a:gd name="T5" fmla="*/ 37 h 37"/>
                        <a:gd name="T6" fmla="*/ 3 w 35"/>
                        <a:gd name="T7" fmla="*/ 32 h 37"/>
                        <a:gd name="T8" fmla="*/ 0 w 35"/>
                        <a:gd name="T9" fmla="*/ 30 h 37"/>
                        <a:gd name="T10" fmla="*/ 18 w 35"/>
                        <a:gd name="T11" fmla="*/ 15 h 37"/>
                        <a:gd name="T12" fmla="*/ 35 w 35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5" h="37">
                          <a:moveTo>
                            <a:pt x="35" y="0"/>
                          </a:moveTo>
                          <a:lnTo>
                            <a:pt x="20" y="18"/>
                          </a:lnTo>
                          <a:lnTo>
                            <a:pt x="5" y="37"/>
                          </a:lnTo>
                          <a:lnTo>
                            <a:pt x="3" y="32"/>
                          </a:lnTo>
                          <a:lnTo>
                            <a:pt x="0" y="30"/>
                          </a:lnTo>
                          <a:lnTo>
                            <a:pt x="18" y="15"/>
                          </a:lnTo>
                          <a:lnTo>
                            <a:pt x="35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75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2563813" y="3422650"/>
                      <a:ext cx="44450" cy="39688"/>
                    </a:xfrm>
                    <a:custGeom>
                      <a:avLst/>
                      <a:gdLst>
                        <a:gd name="T0" fmla="*/ 28 w 28"/>
                        <a:gd name="T1" fmla="*/ 0 h 25"/>
                        <a:gd name="T2" fmla="*/ 15 w 28"/>
                        <a:gd name="T3" fmla="*/ 13 h 25"/>
                        <a:gd name="T4" fmla="*/ 5 w 28"/>
                        <a:gd name="T5" fmla="*/ 25 h 25"/>
                        <a:gd name="T6" fmla="*/ 3 w 28"/>
                        <a:gd name="T7" fmla="*/ 22 h 25"/>
                        <a:gd name="T8" fmla="*/ 0 w 28"/>
                        <a:gd name="T9" fmla="*/ 20 h 25"/>
                        <a:gd name="T10" fmla="*/ 13 w 28"/>
                        <a:gd name="T11" fmla="*/ 10 h 25"/>
                        <a:gd name="T12" fmla="*/ 28 w 28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8" h="25">
                          <a:moveTo>
                            <a:pt x="28" y="0"/>
                          </a:moveTo>
                          <a:lnTo>
                            <a:pt x="15" y="13"/>
                          </a:lnTo>
                          <a:lnTo>
                            <a:pt x="5" y="25"/>
                          </a:lnTo>
                          <a:lnTo>
                            <a:pt x="3" y="22"/>
                          </a:lnTo>
                          <a:lnTo>
                            <a:pt x="0" y="20"/>
                          </a:lnTo>
                          <a:lnTo>
                            <a:pt x="13" y="10"/>
                          </a:lnTo>
                          <a:lnTo>
                            <a:pt x="28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76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2509838" y="3449638"/>
                      <a:ext cx="53975" cy="58738"/>
                    </a:xfrm>
                    <a:custGeom>
                      <a:avLst/>
                      <a:gdLst>
                        <a:gd name="T0" fmla="*/ 0 w 34"/>
                        <a:gd name="T1" fmla="*/ 0 h 37"/>
                        <a:gd name="T2" fmla="*/ 15 w 34"/>
                        <a:gd name="T3" fmla="*/ 18 h 37"/>
                        <a:gd name="T4" fmla="*/ 30 w 34"/>
                        <a:gd name="T5" fmla="*/ 37 h 37"/>
                        <a:gd name="T6" fmla="*/ 32 w 34"/>
                        <a:gd name="T7" fmla="*/ 32 h 37"/>
                        <a:gd name="T8" fmla="*/ 34 w 34"/>
                        <a:gd name="T9" fmla="*/ 30 h 37"/>
                        <a:gd name="T10" fmla="*/ 17 w 34"/>
                        <a:gd name="T11" fmla="*/ 15 h 37"/>
                        <a:gd name="T12" fmla="*/ 0 w 34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4" h="37">
                          <a:moveTo>
                            <a:pt x="0" y="0"/>
                          </a:moveTo>
                          <a:lnTo>
                            <a:pt x="15" y="18"/>
                          </a:lnTo>
                          <a:lnTo>
                            <a:pt x="30" y="37"/>
                          </a:lnTo>
                          <a:lnTo>
                            <a:pt x="32" y="32"/>
                          </a:lnTo>
                          <a:lnTo>
                            <a:pt x="34" y="30"/>
                          </a:lnTo>
                          <a:lnTo>
                            <a:pt x="17" y="1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77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2520950" y="3422650"/>
                      <a:ext cx="47625" cy="39688"/>
                    </a:xfrm>
                    <a:custGeom>
                      <a:avLst/>
                      <a:gdLst>
                        <a:gd name="T0" fmla="*/ 0 w 30"/>
                        <a:gd name="T1" fmla="*/ 0 h 25"/>
                        <a:gd name="T2" fmla="*/ 13 w 30"/>
                        <a:gd name="T3" fmla="*/ 13 h 25"/>
                        <a:gd name="T4" fmla="*/ 25 w 30"/>
                        <a:gd name="T5" fmla="*/ 25 h 25"/>
                        <a:gd name="T6" fmla="*/ 27 w 30"/>
                        <a:gd name="T7" fmla="*/ 22 h 25"/>
                        <a:gd name="T8" fmla="*/ 30 w 30"/>
                        <a:gd name="T9" fmla="*/ 20 h 25"/>
                        <a:gd name="T10" fmla="*/ 15 w 30"/>
                        <a:gd name="T11" fmla="*/ 10 h 25"/>
                        <a:gd name="T12" fmla="*/ 0 w 30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0" h="25">
                          <a:moveTo>
                            <a:pt x="0" y="0"/>
                          </a:moveTo>
                          <a:lnTo>
                            <a:pt x="13" y="13"/>
                          </a:lnTo>
                          <a:lnTo>
                            <a:pt x="25" y="25"/>
                          </a:lnTo>
                          <a:lnTo>
                            <a:pt x="27" y="22"/>
                          </a:lnTo>
                          <a:lnTo>
                            <a:pt x="30" y="20"/>
                          </a:lnTo>
                          <a:lnTo>
                            <a:pt x="15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644" name="组合 643"/>
                  <p:cNvGrpSpPr/>
                  <p:nvPr/>
                </p:nvGrpSpPr>
                <p:grpSpPr>
                  <a:xfrm>
                    <a:off x="230188" y="5673181"/>
                    <a:ext cx="836612" cy="991144"/>
                    <a:chOff x="2439988" y="3282950"/>
                    <a:chExt cx="249238" cy="295275"/>
                  </a:xfrm>
                </p:grpSpPr>
                <p:sp>
                  <p:nvSpPr>
                    <p:cNvPr id="666" name="Oval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439988" y="3282950"/>
                      <a:ext cx="249238" cy="252413"/>
                    </a:xfrm>
                    <a:prstGeom prst="ellipse">
                      <a:avLst/>
                    </a:prstGeom>
                    <a:solidFill>
                      <a:srgbClr val="45B57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67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2544763" y="3403600"/>
                      <a:ext cx="39688" cy="174625"/>
                    </a:xfrm>
                    <a:custGeom>
                      <a:avLst/>
                      <a:gdLst>
                        <a:gd name="T0" fmla="*/ 12 w 25"/>
                        <a:gd name="T1" fmla="*/ 0 h 110"/>
                        <a:gd name="T2" fmla="*/ 17 w 25"/>
                        <a:gd name="T3" fmla="*/ 54 h 110"/>
                        <a:gd name="T4" fmla="*/ 25 w 25"/>
                        <a:gd name="T5" fmla="*/ 110 h 110"/>
                        <a:gd name="T6" fmla="*/ 12 w 25"/>
                        <a:gd name="T7" fmla="*/ 110 h 110"/>
                        <a:gd name="T8" fmla="*/ 0 w 25"/>
                        <a:gd name="T9" fmla="*/ 110 h 110"/>
                        <a:gd name="T10" fmla="*/ 8 w 25"/>
                        <a:gd name="T11" fmla="*/ 54 h 110"/>
                        <a:gd name="T12" fmla="*/ 12 w 25"/>
                        <a:gd name="T13" fmla="*/ 0 h 1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5" h="110">
                          <a:moveTo>
                            <a:pt x="12" y="0"/>
                          </a:moveTo>
                          <a:lnTo>
                            <a:pt x="17" y="54"/>
                          </a:lnTo>
                          <a:lnTo>
                            <a:pt x="25" y="110"/>
                          </a:lnTo>
                          <a:lnTo>
                            <a:pt x="12" y="110"/>
                          </a:lnTo>
                          <a:lnTo>
                            <a:pt x="0" y="110"/>
                          </a:lnTo>
                          <a:lnTo>
                            <a:pt x="8" y="54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68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2563813" y="3449638"/>
                      <a:ext cx="55563" cy="58738"/>
                    </a:xfrm>
                    <a:custGeom>
                      <a:avLst/>
                      <a:gdLst>
                        <a:gd name="T0" fmla="*/ 35 w 35"/>
                        <a:gd name="T1" fmla="*/ 0 h 37"/>
                        <a:gd name="T2" fmla="*/ 20 w 35"/>
                        <a:gd name="T3" fmla="*/ 18 h 37"/>
                        <a:gd name="T4" fmla="*/ 5 w 35"/>
                        <a:gd name="T5" fmla="*/ 37 h 37"/>
                        <a:gd name="T6" fmla="*/ 3 w 35"/>
                        <a:gd name="T7" fmla="*/ 32 h 37"/>
                        <a:gd name="T8" fmla="*/ 0 w 35"/>
                        <a:gd name="T9" fmla="*/ 30 h 37"/>
                        <a:gd name="T10" fmla="*/ 18 w 35"/>
                        <a:gd name="T11" fmla="*/ 15 h 37"/>
                        <a:gd name="T12" fmla="*/ 35 w 35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5" h="37">
                          <a:moveTo>
                            <a:pt x="35" y="0"/>
                          </a:moveTo>
                          <a:lnTo>
                            <a:pt x="20" y="18"/>
                          </a:lnTo>
                          <a:lnTo>
                            <a:pt x="5" y="37"/>
                          </a:lnTo>
                          <a:lnTo>
                            <a:pt x="3" y="32"/>
                          </a:lnTo>
                          <a:lnTo>
                            <a:pt x="0" y="30"/>
                          </a:lnTo>
                          <a:lnTo>
                            <a:pt x="18" y="15"/>
                          </a:lnTo>
                          <a:lnTo>
                            <a:pt x="35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69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2563813" y="3422650"/>
                      <a:ext cx="44450" cy="39688"/>
                    </a:xfrm>
                    <a:custGeom>
                      <a:avLst/>
                      <a:gdLst>
                        <a:gd name="T0" fmla="*/ 28 w 28"/>
                        <a:gd name="T1" fmla="*/ 0 h 25"/>
                        <a:gd name="T2" fmla="*/ 15 w 28"/>
                        <a:gd name="T3" fmla="*/ 13 h 25"/>
                        <a:gd name="T4" fmla="*/ 5 w 28"/>
                        <a:gd name="T5" fmla="*/ 25 h 25"/>
                        <a:gd name="T6" fmla="*/ 3 w 28"/>
                        <a:gd name="T7" fmla="*/ 22 h 25"/>
                        <a:gd name="T8" fmla="*/ 0 w 28"/>
                        <a:gd name="T9" fmla="*/ 20 h 25"/>
                        <a:gd name="T10" fmla="*/ 13 w 28"/>
                        <a:gd name="T11" fmla="*/ 10 h 25"/>
                        <a:gd name="T12" fmla="*/ 28 w 28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8" h="25">
                          <a:moveTo>
                            <a:pt x="28" y="0"/>
                          </a:moveTo>
                          <a:lnTo>
                            <a:pt x="15" y="13"/>
                          </a:lnTo>
                          <a:lnTo>
                            <a:pt x="5" y="25"/>
                          </a:lnTo>
                          <a:lnTo>
                            <a:pt x="3" y="22"/>
                          </a:lnTo>
                          <a:lnTo>
                            <a:pt x="0" y="20"/>
                          </a:lnTo>
                          <a:lnTo>
                            <a:pt x="13" y="10"/>
                          </a:lnTo>
                          <a:lnTo>
                            <a:pt x="28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70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2509838" y="3449638"/>
                      <a:ext cx="53975" cy="58738"/>
                    </a:xfrm>
                    <a:custGeom>
                      <a:avLst/>
                      <a:gdLst>
                        <a:gd name="T0" fmla="*/ 0 w 34"/>
                        <a:gd name="T1" fmla="*/ 0 h 37"/>
                        <a:gd name="T2" fmla="*/ 15 w 34"/>
                        <a:gd name="T3" fmla="*/ 18 h 37"/>
                        <a:gd name="T4" fmla="*/ 30 w 34"/>
                        <a:gd name="T5" fmla="*/ 37 h 37"/>
                        <a:gd name="T6" fmla="*/ 32 w 34"/>
                        <a:gd name="T7" fmla="*/ 32 h 37"/>
                        <a:gd name="T8" fmla="*/ 34 w 34"/>
                        <a:gd name="T9" fmla="*/ 30 h 37"/>
                        <a:gd name="T10" fmla="*/ 17 w 34"/>
                        <a:gd name="T11" fmla="*/ 15 h 37"/>
                        <a:gd name="T12" fmla="*/ 0 w 34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4" h="37">
                          <a:moveTo>
                            <a:pt x="0" y="0"/>
                          </a:moveTo>
                          <a:lnTo>
                            <a:pt x="15" y="18"/>
                          </a:lnTo>
                          <a:lnTo>
                            <a:pt x="30" y="37"/>
                          </a:lnTo>
                          <a:lnTo>
                            <a:pt x="32" y="32"/>
                          </a:lnTo>
                          <a:lnTo>
                            <a:pt x="34" y="30"/>
                          </a:lnTo>
                          <a:lnTo>
                            <a:pt x="17" y="1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71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2520950" y="3422650"/>
                      <a:ext cx="47625" cy="39688"/>
                    </a:xfrm>
                    <a:custGeom>
                      <a:avLst/>
                      <a:gdLst>
                        <a:gd name="T0" fmla="*/ 0 w 30"/>
                        <a:gd name="T1" fmla="*/ 0 h 25"/>
                        <a:gd name="T2" fmla="*/ 13 w 30"/>
                        <a:gd name="T3" fmla="*/ 13 h 25"/>
                        <a:gd name="T4" fmla="*/ 25 w 30"/>
                        <a:gd name="T5" fmla="*/ 25 h 25"/>
                        <a:gd name="T6" fmla="*/ 27 w 30"/>
                        <a:gd name="T7" fmla="*/ 22 h 25"/>
                        <a:gd name="T8" fmla="*/ 30 w 30"/>
                        <a:gd name="T9" fmla="*/ 20 h 25"/>
                        <a:gd name="T10" fmla="*/ 15 w 30"/>
                        <a:gd name="T11" fmla="*/ 10 h 25"/>
                        <a:gd name="T12" fmla="*/ 0 w 30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0" h="25">
                          <a:moveTo>
                            <a:pt x="0" y="0"/>
                          </a:moveTo>
                          <a:lnTo>
                            <a:pt x="13" y="13"/>
                          </a:lnTo>
                          <a:lnTo>
                            <a:pt x="25" y="25"/>
                          </a:lnTo>
                          <a:lnTo>
                            <a:pt x="27" y="22"/>
                          </a:lnTo>
                          <a:lnTo>
                            <a:pt x="30" y="20"/>
                          </a:lnTo>
                          <a:lnTo>
                            <a:pt x="15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645" name="组合 644"/>
                  <p:cNvGrpSpPr/>
                  <p:nvPr/>
                </p:nvGrpSpPr>
                <p:grpSpPr>
                  <a:xfrm>
                    <a:off x="11145838" y="2929981"/>
                    <a:ext cx="836612" cy="991144"/>
                    <a:chOff x="2439988" y="3282950"/>
                    <a:chExt cx="249238" cy="295275"/>
                  </a:xfrm>
                </p:grpSpPr>
                <p:sp>
                  <p:nvSpPr>
                    <p:cNvPr id="660" name="Oval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439988" y="3282950"/>
                      <a:ext cx="249238" cy="252413"/>
                    </a:xfrm>
                    <a:prstGeom prst="ellipse">
                      <a:avLst/>
                    </a:prstGeom>
                    <a:solidFill>
                      <a:srgbClr val="45B57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61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2544763" y="3403600"/>
                      <a:ext cx="39688" cy="174625"/>
                    </a:xfrm>
                    <a:custGeom>
                      <a:avLst/>
                      <a:gdLst>
                        <a:gd name="T0" fmla="*/ 12 w 25"/>
                        <a:gd name="T1" fmla="*/ 0 h 110"/>
                        <a:gd name="T2" fmla="*/ 17 w 25"/>
                        <a:gd name="T3" fmla="*/ 54 h 110"/>
                        <a:gd name="T4" fmla="*/ 25 w 25"/>
                        <a:gd name="T5" fmla="*/ 110 h 110"/>
                        <a:gd name="T6" fmla="*/ 12 w 25"/>
                        <a:gd name="T7" fmla="*/ 110 h 110"/>
                        <a:gd name="T8" fmla="*/ 0 w 25"/>
                        <a:gd name="T9" fmla="*/ 110 h 110"/>
                        <a:gd name="T10" fmla="*/ 8 w 25"/>
                        <a:gd name="T11" fmla="*/ 54 h 110"/>
                        <a:gd name="T12" fmla="*/ 12 w 25"/>
                        <a:gd name="T13" fmla="*/ 0 h 1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5" h="110">
                          <a:moveTo>
                            <a:pt x="12" y="0"/>
                          </a:moveTo>
                          <a:lnTo>
                            <a:pt x="17" y="54"/>
                          </a:lnTo>
                          <a:lnTo>
                            <a:pt x="25" y="110"/>
                          </a:lnTo>
                          <a:lnTo>
                            <a:pt x="12" y="110"/>
                          </a:lnTo>
                          <a:lnTo>
                            <a:pt x="0" y="110"/>
                          </a:lnTo>
                          <a:lnTo>
                            <a:pt x="8" y="54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62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2563813" y="3449638"/>
                      <a:ext cx="55563" cy="58738"/>
                    </a:xfrm>
                    <a:custGeom>
                      <a:avLst/>
                      <a:gdLst>
                        <a:gd name="T0" fmla="*/ 35 w 35"/>
                        <a:gd name="T1" fmla="*/ 0 h 37"/>
                        <a:gd name="T2" fmla="*/ 20 w 35"/>
                        <a:gd name="T3" fmla="*/ 18 h 37"/>
                        <a:gd name="T4" fmla="*/ 5 w 35"/>
                        <a:gd name="T5" fmla="*/ 37 h 37"/>
                        <a:gd name="T6" fmla="*/ 3 w 35"/>
                        <a:gd name="T7" fmla="*/ 32 h 37"/>
                        <a:gd name="T8" fmla="*/ 0 w 35"/>
                        <a:gd name="T9" fmla="*/ 30 h 37"/>
                        <a:gd name="T10" fmla="*/ 18 w 35"/>
                        <a:gd name="T11" fmla="*/ 15 h 37"/>
                        <a:gd name="T12" fmla="*/ 35 w 35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5" h="37">
                          <a:moveTo>
                            <a:pt x="35" y="0"/>
                          </a:moveTo>
                          <a:lnTo>
                            <a:pt x="20" y="18"/>
                          </a:lnTo>
                          <a:lnTo>
                            <a:pt x="5" y="37"/>
                          </a:lnTo>
                          <a:lnTo>
                            <a:pt x="3" y="32"/>
                          </a:lnTo>
                          <a:lnTo>
                            <a:pt x="0" y="30"/>
                          </a:lnTo>
                          <a:lnTo>
                            <a:pt x="18" y="15"/>
                          </a:lnTo>
                          <a:lnTo>
                            <a:pt x="35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63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2563813" y="3422650"/>
                      <a:ext cx="44450" cy="39688"/>
                    </a:xfrm>
                    <a:custGeom>
                      <a:avLst/>
                      <a:gdLst>
                        <a:gd name="T0" fmla="*/ 28 w 28"/>
                        <a:gd name="T1" fmla="*/ 0 h 25"/>
                        <a:gd name="T2" fmla="*/ 15 w 28"/>
                        <a:gd name="T3" fmla="*/ 13 h 25"/>
                        <a:gd name="T4" fmla="*/ 5 w 28"/>
                        <a:gd name="T5" fmla="*/ 25 h 25"/>
                        <a:gd name="T6" fmla="*/ 3 w 28"/>
                        <a:gd name="T7" fmla="*/ 22 h 25"/>
                        <a:gd name="T8" fmla="*/ 0 w 28"/>
                        <a:gd name="T9" fmla="*/ 20 h 25"/>
                        <a:gd name="T10" fmla="*/ 13 w 28"/>
                        <a:gd name="T11" fmla="*/ 10 h 25"/>
                        <a:gd name="T12" fmla="*/ 28 w 28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8" h="25">
                          <a:moveTo>
                            <a:pt x="28" y="0"/>
                          </a:moveTo>
                          <a:lnTo>
                            <a:pt x="15" y="13"/>
                          </a:lnTo>
                          <a:lnTo>
                            <a:pt x="5" y="25"/>
                          </a:lnTo>
                          <a:lnTo>
                            <a:pt x="3" y="22"/>
                          </a:lnTo>
                          <a:lnTo>
                            <a:pt x="0" y="20"/>
                          </a:lnTo>
                          <a:lnTo>
                            <a:pt x="13" y="10"/>
                          </a:lnTo>
                          <a:lnTo>
                            <a:pt x="28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64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2509838" y="3449638"/>
                      <a:ext cx="53975" cy="58738"/>
                    </a:xfrm>
                    <a:custGeom>
                      <a:avLst/>
                      <a:gdLst>
                        <a:gd name="T0" fmla="*/ 0 w 34"/>
                        <a:gd name="T1" fmla="*/ 0 h 37"/>
                        <a:gd name="T2" fmla="*/ 15 w 34"/>
                        <a:gd name="T3" fmla="*/ 18 h 37"/>
                        <a:gd name="T4" fmla="*/ 30 w 34"/>
                        <a:gd name="T5" fmla="*/ 37 h 37"/>
                        <a:gd name="T6" fmla="*/ 32 w 34"/>
                        <a:gd name="T7" fmla="*/ 32 h 37"/>
                        <a:gd name="T8" fmla="*/ 34 w 34"/>
                        <a:gd name="T9" fmla="*/ 30 h 37"/>
                        <a:gd name="T10" fmla="*/ 17 w 34"/>
                        <a:gd name="T11" fmla="*/ 15 h 37"/>
                        <a:gd name="T12" fmla="*/ 0 w 34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4" h="37">
                          <a:moveTo>
                            <a:pt x="0" y="0"/>
                          </a:moveTo>
                          <a:lnTo>
                            <a:pt x="15" y="18"/>
                          </a:lnTo>
                          <a:lnTo>
                            <a:pt x="30" y="37"/>
                          </a:lnTo>
                          <a:lnTo>
                            <a:pt x="32" y="32"/>
                          </a:lnTo>
                          <a:lnTo>
                            <a:pt x="34" y="30"/>
                          </a:lnTo>
                          <a:lnTo>
                            <a:pt x="17" y="1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65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2520950" y="3422650"/>
                      <a:ext cx="47625" cy="39688"/>
                    </a:xfrm>
                    <a:custGeom>
                      <a:avLst/>
                      <a:gdLst>
                        <a:gd name="T0" fmla="*/ 0 w 30"/>
                        <a:gd name="T1" fmla="*/ 0 h 25"/>
                        <a:gd name="T2" fmla="*/ 13 w 30"/>
                        <a:gd name="T3" fmla="*/ 13 h 25"/>
                        <a:gd name="T4" fmla="*/ 25 w 30"/>
                        <a:gd name="T5" fmla="*/ 25 h 25"/>
                        <a:gd name="T6" fmla="*/ 27 w 30"/>
                        <a:gd name="T7" fmla="*/ 22 h 25"/>
                        <a:gd name="T8" fmla="*/ 30 w 30"/>
                        <a:gd name="T9" fmla="*/ 20 h 25"/>
                        <a:gd name="T10" fmla="*/ 15 w 30"/>
                        <a:gd name="T11" fmla="*/ 10 h 25"/>
                        <a:gd name="T12" fmla="*/ 0 w 30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0" h="25">
                          <a:moveTo>
                            <a:pt x="0" y="0"/>
                          </a:moveTo>
                          <a:lnTo>
                            <a:pt x="13" y="13"/>
                          </a:lnTo>
                          <a:lnTo>
                            <a:pt x="25" y="25"/>
                          </a:lnTo>
                          <a:lnTo>
                            <a:pt x="27" y="22"/>
                          </a:lnTo>
                          <a:lnTo>
                            <a:pt x="30" y="20"/>
                          </a:lnTo>
                          <a:lnTo>
                            <a:pt x="15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646" name="组合 645"/>
                  <p:cNvGrpSpPr/>
                  <p:nvPr/>
                </p:nvGrpSpPr>
                <p:grpSpPr>
                  <a:xfrm>
                    <a:off x="11145838" y="4301581"/>
                    <a:ext cx="836612" cy="991144"/>
                    <a:chOff x="2439988" y="3282950"/>
                    <a:chExt cx="249238" cy="295275"/>
                  </a:xfrm>
                </p:grpSpPr>
                <p:sp>
                  <p:nvSpPr>
                    <p:cNvPr id="654" name="Oval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439988" y="3282950"/>
                      <a:ext cx="249238" cy="252413"/>
                    </a:xfrm>
                    <a:prstGeom prst="ellipse">
                      <a:avLst/>
                    </a:prstGeom>
                    <a:solidFill>
                      <a:srgbClr val="45B57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55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2544763" y="3403600"/>
                      <a:ext cx="39688" cy="174625"/>
                    </a:xfrm>
                    <a:custGeom>
                      <a:avLst/>
                      <a:gdLst>
                        <a:gd name="T0" fmla="*/ 12 w 25"/>
                        <a:gd name="T1" fmla="*/ 0 h 110"/>
                        <a:gd name="T2" fmla="*/ 17 w 25"/>
                        <a:gd name="T3" fmla="*/ 54 h 110"/>
                        <a:gd name="T4" fmla="*/ 25 w 25"/>
                        <a:gd name="T5" fmla="*/ 110 h 110"/>
                        <a:gd name="T6" fmla="*/ 12 w 25"/>
                        <a:gd name="T7" fmla="*/ 110 h 110"/>
                        <a:gd name="T8" fmla="*/ 0 w 25"/>
                        <a:gd name="T9" fmla="*/ 110 h 110"/>
                        <a:gd name="T10" fmla="*/ 8 w 25"/>
                        <a:gd name="T11" fmla="*/ 54 h 110"/>
                        <a:gd name="T12" fmla="*/ 12 w 25"/>
                        <a:gd name="T13" fmla="*/ 0 h 1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5" h="110">
                          <a:moveTo>
                            <a:pt x="12" y="0"/>
                          </a:moveTo>
                          <a:lnTo>
                            <a:pt x="17" y="54"/>
                          </a:lnTo>
                          <a:lnTo>
                            <a:pt x="25" y="110"/>
                          </a:lnTo>
                          <a:lnTo>
                            <a:pt x="12" y="110"/>
                          </a:lnTo>
                          <a:lnTo>
                            <a:pt x="0" y="110"/>
                          </a:lnTo>
                          <a:lnTo>
                            <a:pt x="8" y="54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56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2563813" y="3449638"/>
                      <a:ext cx="55563" cy="58738"/>
                    </a:xfrm>
                    <a:custGeom>
                      <a:avLst/>
                      <a:gdLst>
                        <a:gd name="T0" fmla="*/ 35 w 35"/>
                        <a:gd name="T1" fmla="*/ 0 h 37"/>
                        <a:gd name="T2" fmla="*/ 20 w 35"/>
                        <a:gd name="T3" fmla="*/ 18 h 37"/>
                        <a:gd name="T4" fmla="*/ 5 w 35"/>
                        <a:gd name="T5" fmla="*/ 37 h 37"/>
                        <a:gd name="T6" fmla="*/ 3 w 35"/>
                        <a:gd name="T7" fmla="*/ 32 h 37"/>
                        <a:gd name="T8" fmla="*/ 0 w 35"/>
                        <a:gd name="T9" fmla="*/ 30 h 37"/>
                        <a:gd name="T10" fmla="*/ 18 w 35"/>
                        <a:gd name="T11" fmla="*/ 15 h 37"/>
                        <a:gd name="T12" fmla="*/ 35 w 35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5" h="37">
                          <a:moveTo>
                            <a:pt x="35" y="0"/>
                          </a:moveTo>
                          <a:lnTo>
                            <a:pt x="20" y="18"/>
                          </a:lnTo>
                          <a:lnTo>
                            <a:pt x="5" y="37"/>
                          </a:lnTo>
                          <a:lnTo>
                            <a:pt x="3" y="32"/>
                          </a:lnTo>
                          <a:lnTo>
                            <a:pt x="0" y="30"/>
                          </a:lnTo>
                          <a:lnTo>
                            <a:pt x="18" y="15"/>
                          </a:lnTo>
                          <a:lnTo>
                            <a:pt x="35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57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2563813" y="3422650"/>
                      <a:ext cx="44450" cy="39688"/>
                    </a:xfrm>
                    <a:custGeom>
                      <a:avLst/>
                      <a:gdLst>
                        <a:gd name="T0" fmla="*/ 28 w 28"/>
                        <a:gd name="T1" fmla="*/ 0 h 25"/>
                        <a:gd name="T2" fmla="*/ 15 w 28"/>
                        <a:gd name="T3" fmla="*/ 13 h 25"/>
                        <a:gd name="T4" fmla="*/ 5 w 28"/>
                        <a:gd name="T5" fmla="*/ 25 h 25"/>
                        <a:gd name="T6" fmla="*/ 3 w 28"/>
                        <a:gd name="T7" fmla="*/ 22 h 25"/>
                        <a:gd name="T8" fmla="*/ 0 w 28"/>
                        <a:gd name="T9" fmla="*/ 20 h 25"/>
                        <a:gd name="T10" fmla="*/ 13 w 28"/>
                        <a:gd name="T11" fmla="*/ 10 h 25"/>
                        <a:gd name="T12" fmla="*/ 28 w 28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8" h="25">
                          <a:moveTo>
                            <a:pt x="28" y="0"/>
                          </a:moveTo>
                          <a:lnTo>
                            <a:pt x="15" y="13"/>
                          </a:lnTo>
                          <a:lnTo>
                            <a:pt x="5" y="25"/>
                          </a:lnTo>
                          <a:lnTo>
                            <a:pt x="3" y="22"/>
                          </a:lnTo>
                          <a:lnTo>
                            <a:pt x="0" y="20"/>
                          </a:lnTo>
                          <a:lnTo>
                            <a:pt x="13" y="10"/>
                          </a:lnTo>
                          <a:lnTo>
                            <a:pt x="28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58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2509838" y="3449638"/>
                      <a:ext cx="53975" cy="58738"/>
                    </a:xfrm>
                    <a:custGeom>
                      <a:avLst/>
                      <a:gdLst>
                        <a:gd name="T0" fmla="*/ 0 w 34"/>
                        <a:gd name="T1" fmla="*/ 0 h 37"/>
                        <a:gd name="T2" fmla="*/ 15 w 34"/>
                        <a:gd name="T3" fmla="*/ 18 h 37"/>
                        <a:gd name="T4" fmla="*/ 30 w 34"/>
                        <a:gd name="T5" fmla="*/ 37 h 37"/>
                        <a:gd name="T6" fmla="*/ 32 w 34"/>
                        <a:gd name="T7" fmla="*/ 32 h 37"/>
                        <a:gd name="T8" fmla="*/ 34 w 34"/>
                        <a:gd name="T9" fmla="*/ 30 h 37"/>
                        <a:gd name="T10" fmla="*/ 17 w 34"/>
                        <a:gd name="T11" fmla="*/ 15 h 37"/>
                        <a:gd name="T12" fmla="*/ 0 w 34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4" h="37">
                          <a:moveTo>
                            <a:pt x="0" y="0"/>
                          </a:moveTo>
                          <a:lnTo>
                            <a:pt x="15" y="18"/>
                          </a:lnTo>
                          <a:lnTo>
                            <a:pt x="30" y="37"/>
                          </a:lnTo>
                          <a:lnTo>
                            <a:pt x="32" y="32"/>
                          </a:lnTo>
                          <a:lnTo>
                            <a:pt x="34" y="30"/>
                          </a:lnTo>
                          <a:lnTo>
                            <a:pt x="17" y="1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59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2520950" y="3422650"/>
                      <a:ext cx="47625" cy="39688"/>
                    </a:xfrm>
                    <a:custGeom>
                      <a:avLst/>
                      <a:gdLst>
                        <a:gd name="T0" fmla="*/ 0 w 30"/>
                        <a:gd name="T1" fmla="*/ 0 h 25"/>
                        <a:gd name="T2" fmla="*/ 13 w 30"/>
                        <a:gd name="T3" fmla="*/ 13 h 25"/>
                        <a:gd name="T4" fmla="*/ 25 w 30"/>
                        <a:gd name="T5" fmla="*/ 25 h 25"/>
                        <a:gd name="T6" fmla="*/ 27 w 30"/>
                        <a:gd name="T7" fmla="*/ 22 h 25"/>
                        <a:gd name="T8" fmla="*/ 30 w 30"/>
                        <a:gd name="T9" fmla="*/ 20 h 25"/>
                        <a:gd name="T10" fmla="*/ 15 w 30"/>
                        <a:gd name="T11" fmla="*/ 10 h 25"/>
                        <a:gd name="T12" fmla="*/ 0 w 30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0" h="25">
                          <a:moveTo>
                            <a:pt x="0" y="0"/>
                          </a:moveTo>
                          <a:lnTo>
                            <a:pt x="13" y="13"/>
                          </a:lnTo>
                          <a:lnTo>
                            <a:pt x="25" y="25"/>
                          </a:lnTo>
                          <a:lnTo>
                            <a:pt x="27" y="22"/>
                          </a:lnTo>
                          <a:lnTo>
                            <a:pt x="30" y="20"/>
                          </a:lnTo>
                          <a:lnTo>
                            <a:pt x="15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647" name="组合 646"/>
                  <p:cNvGrpSpPr/>
                  <p:nvPr/>
                </p:nvGrpSpPr>
                <p:grpSpPr>
                  <a:xfrm>
                    <a:off x="11145838" y="5673181"/>
                    <a:ext cx="836612" cy="991144"/>
                    <a:chOff x="2439988" y="3282950"/>
                    <a:chExt cx="249238" cy="295275"/>
                  </a:xfrm>
                </p:grpSpPr>
                <p:sp>
                  <p:nvSpPr>
                    <p:cNvPr id="648" name="Oval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439988" y="3282950"/>
                      <a:ext cx="249238" cy="252413"/>
                    </a:xfrm>
                    <a:prstGeom prst="ellipse">
                      <a:avLst/>
                    </a:prstGeom>
                    <a:solidFill>
                      <a:srgbClr val="45B57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49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2544763" y="3403600"/>
                      <a:ext cx="39688" cy="174625"/>
                    </a:xfrm>
                    <a:custGeom>
                      <a:avLst/>
                      <a:gdLst>
                        <a:gd name="T0" fmla="*/ 12 w 25"/>
                        <a:gd name="T1" fmla="*/ 0 h 110"/>
                        <a:gd name="T2" fmla="*/ 17 w 25"/>
                        <a:gd name="T3" fmla="*/ 54 h 110"/>
                        <a:gd name="T4" fmla="*/ 25 w 25"/>
                        <a:gd name="T5" fmla="*/ 110 h 110"/>
                        <a:gd name="T6" fmla="*/ 12 w 25"/>
                        <a:gd name="T7" fmla="*/ 110 h 110"/>
                        <a:gd name="T8" fmla="*/ 0 w 25"/>
                        <a:gd name="T9" fmla="*/ 110 h 110"/>
                        <a:gd name="T10" fmla="*/ 8 w 25"/>
                        <a:gd name="T11" fmla="*/ 54 h 110"/>
                        <a:gd name="T12" fmla="*/ 12 w 25"/>
                        <a:gd name="T13" fmla="*/ 0 h 1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5" h="110">
                          <a:moveTo>
                            <a:pt x="12" y="0"/>
                          </a:moveTo>
                          <a:lnTo>
                            <a:pt x="17" y="54"/>
                          </a:lnTo>
                          <a:lnTo>
                            <a:pt x="25" y="110"/>
                          </a:lnTo>
                          <a:lnTo>
                            <a:pt x="12" y="110"/>
                          </a:lnTo>
                          <a:lnTo>
                            <a:pt x="0" y="110"/>
                          </a:lnTo>
                          <a:lnTo>
                            <a:pt x="8" y="54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50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2563813" y="3449638"/>
                      <a:ext cx="55563" cy="58738"/>
                    </a:xfrm>
                    <a:custGeom>
                      <a:avLst/>
                      <a:gdLst>
                        <a:gd name="T0" fmla="*/ 35 w 35"/>
                        <a:gd name="T1" fmla="*/ 0 h 37"/>
                        <a:gd name="T2" fmla="*/ 20 w 35"/>
                        <a:gd name="T3" fmla="*/ 18 h 37"/>
                        <a:gd name="T4" fmla="*/ 5 w 35"/>
                        <a:gd name="T5" fmla="*/ 37 h 37"/>
                        <a:gd name="T6" fmla="*/ 3 w 35"/>
                        <a:gd name="T7" fmla="*/ 32 h 37"/>
                        <a:gd name="T8" fmla="*/ 0 w 35"/>
                        <a:gd name="T9" fmla="*/ 30 h 37"/>
                        <a:gd name="T10" fmla="*/ 18 w 35"/>
                        <a:gd name="T11" fmla="*/ 15 h 37"/>
                        <a:gd name="T12" fmla="*/ 35 w 35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5" h="37">
                          <a:moveTo>
                            <a:pt x="35" y="0"/>
                          </a:moveTo>
                          <a:lnTo>
                            <a:pt x="20" y="18"/>
                          </a:lnTo>
                          <a:lnTo>
                            <a:pt x="5" y="37"/>
                          </a:lnTo>
                          <a:lnTo>
                            <a:pt x="3" y="32"/>
                          </a:lnTo>
                          <a:lnTo>
                            <a:pt x="0" y="30"/>
                          </a:lnTo>
                          <a:lnTo>
                            <a:pt x="18" y="15"/>
                          </a:lnTo>
                          <a:lnTo>
                            <a:pt x="35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51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2563813" y="3422650"/>
                      <a:ext cx="44450" cy="39688"/>
                    </a:xfrm>
                    <a:custGeom>
                      <a:avLst/>
                      <a:gdLst>
                        <a:gd name="T0" fmla="*/ 28 w 28"/>
                        <a:gd name="T1" fmla="*/ 0 h 25"/>
                        <a:gd name="T2" fmla="*/ 15 w 28"/>
                        <a:gd name="T3" fmla="*/ 13 h 25"/>
                        <a:gd name="T4" fmla="*/ 5 w 28"/>
                        <a:gd name="T5" fmla="*/ 25 h 25"/>
                        <a:gd name="T6" fmla="*/ 3 w 28"/>
                        <a:gd name="T7" fmla="*/ 22 h 25"/>
                        <a:gd name="T8" fmla="*/ 0 w 28"/>
                        <a:gd name="T9" fmla="*/ 20 h 25"/>
                        <a:gd name="T10" fmla="*/ 13 w 28"/>
                        <a:gd name="T11" fmla="*/ 10 h 25"/>
                        <a:gd name="T12" fmla="*/ 28 w 28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8" h="25">
                          <a:moveTo>
                            <a:pt x="28" y="0"/>
                          </a:moveTo>
                          <a:lnTo>
                            <a:pt x="15" y="13"/>
                          </a:lnTo>
                          <a:lnTo>
                            <a:pt x="5" y="25"/>
                          </a:lnTo>
                          <a:lnTo>
                            <a:pt x="3" y="22"/>
                          </a:lnTo>
                          <a:lnTo>
                            <a:pt x="0" y="20"/>
                          </a:lnTo>
                          <a:lnTo>
                            <a:pt x="13" y="10"/>
                          </a:lnTo>
                          <a:lnTo>
                            <a:pt x="28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52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2509838" y="3449638"/>
                      <a:ext cx="53975" cy="58738"/>
                    </a:xfrm>
                    <a:custGeom>
                      <a:avLst/>
                      <a:gdLst>
                        <a:gd name="T0" fmla="*/ 0 w 34"/>
                        <a:gd name="T1" fmla="*/ 0 h 37"/>
                        <a:gd name="T2" fmla="*/ 15 w 34"/>
                        <a:gd name="T3" fmla="*/ 18 h 37"/>
                        <a:gd name="T4" fmla="*/ 30 w 34"/>
                        <a:gd name="T5" fmla="*/ 37 h 37"/>
                        <a:gd name="T6" fmla="*/ 32 w 34"/>
                        <a:gd name="T7" fmla="*/ 32 h 37"/>
                        <a:gd name="T8" fmla="*/ 34 w 34"/>
                        <a:gd name="T9" fmla="*/ 30 h 37"/>
                        <a:gd name="T10" fmla="*/ 17 w 34"/>
                        <a:gd name="T11" fmla="*/ 15 h 37"/>
                        <a:gd name="T12" fmla="*/ 0 w 34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4" h="37">
                          <a:moveTo>
                            <a:pt x="0" y="0"/>
                          </a:moveTo>
                          <a:lnTo>
                            <a:pt x="15" y="18"/>
                          </a:lnTo>
                          <a:lnTo>
                            <a:pt x="30" y="37"/>
                          </a:lnTo>
                          <a:lnTo>
                            <a:pt x="32" y="32"/>
                          </a:lnTo>
                          <a:lnTo>
                            <a:pt x="34" y="30"/>
                          </a:lnTo>
                          <a:lnTo>
                            <a:pt x="17" y="1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53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2520950" y="3422650"/>
                      <a:ext cx="47625" cy="39688"/>
                    </a:xfrm>
                    <a:custGeom>
                      <a:avLst/>
                      <a:gdLst>
                        <a:gd name="T0" fmla="*/ 0 w 30"/>
                        <a:gd name="T1" fmla="*/ 0 h 25"/>
                        <a:gd name="T2" fmla="*/ 13 w 30"/>
                        <a:gd name="T3" fmla="*/ 13 h 25"/>
                        <a:gd name="T4" fmla="*/ 25 w 30"/>
                        <a:gd name="T5" fmla="*/ 25 h 25"/>
                        <a:gd name="T6" fmla="*/ 27 w 30"/>
                        <a:gd name="T7" fmla="*/ 22 h 25"/>
                        <a:gd name="T8" fmla="*/ 30 w 30"/>
                        <a:gd name="T9" fmla="*/ 20 h 25"/>
                        <a:gd name="T10" fmla="*/ 15 w 30"/>
                        <a:gd name="T11" fmla="*/ 10 h 25"/>
                        <a:gd name="T12" fmla="*/ 0 w 30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0" h="25">
                          <a:moveTo>
                            <a:pt x="0" y="0"/>
                          </a:moveTo>
                          <a:lnTo>
                            <a:pt x="13" y="13"/>
                          </a:lnTo>
                          <a:lnTo>
                            <a:pt x="25" y="25"/>
                          </a:lnTo>
                          <a:lnTo>
                            <a:pt x="27" y="22"/>
                          </a:lnTo>
                          <a:lnTo>
                            <a:pt x="30" y="20"/>
                          </a:lnTo>
                          <a:lnTo>
                            <a:pt x="15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</p:grpSp>
            <p:cxnSp>
              <p:nvCxnSpPr>
                <p:cNvPr id="628" name="直接连接符 627"/>
                <p:cNvCxnSpPr>
                  <a:endCxn id="756" idx="2"/>
                </p:cNvCxnSpPr>
                <p:nvPr/>
              </p:nvCxnSpPr>
              <p:spPr>
                <a:xfrm>
                  <a:off x="18195682" y="4838700"/>
                  <a:ext cx="0" cy="2014540"/>
                </a:xfrm>
                <a:prstGeom prst="line">
                  <a:avLst/>
                </a:prstGeom>
                <a:ln w="76200">
                  <a:solidFill>
                    <a:schemeClr val="bg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629" name="组合 628"/>
                <p:cNvGrpSpPr/>
                <p:nvPr/>
              </p:nvGrpSpPr>
              <p:grpSpPr>
                <a:xfrm>
                  <a:off x="21986379" y="2710231"/>
                  <a:ext cx="495342" cy="921705"/>
                  <a:chOff x="195264" y="4661057"/>
                  <a:chExt cx="1027111" cy="1911195"/>
                </a:xfrm>
              </p:grpSpPr>
              <p:sp>
                <p:nvSpPr>
                  <p:cNvPr id="630" name="Freeform 25"/>
                  <p:cNvSpPr>
                    <a:spLocks/>
                  </p:cNvSpPr>
                  <p:nvPr/>
                </p:nvSpPr>
                <p:spPr bwMode="auto">
                  <a:xfrm>
                    <a:off x="1074739" y="5729290"/>
                    <a:ext cx="147636" cy="358775"/>
                  </a:xfrm>
                  <a:custGeom>
                    <a:avLst/>
                    <a:gdLst>
                      <a:gd name="T0" fmla="*/ 0 w 39"/>
                      <a:gd name="T1" fmla="*/ 0 h 95"/>
                      <a:gd name="T2" fmla="*/ 27 w 39"/>
                      <a:gd name="T3" fmla="*/ 0 h 95"/>
                      <a:gd name="T4" fmla="*/ 35 w 39"/>
                      <a:gd name="T5" fmla="*/ 3 h 95"/>
                      <a:gd name="T6" fmla="*/ 38 w 39"/>
                      <a:gd name="T7" fmla="*/ 10 h 95"/>
                      <a:gd name="T8" fmla="*/ 11 w 39"/>
                      <a:gd name="T9" fmla="*/ 86 h 95"/>
                      <a:gd name="T10" fmla="*/ 0 w 39"/>
                      <a:gd name="T11" fmla="*/ 95 h 95"/>
                      <a:gd name="T12" fmla="*/ 0 w 39"/>
                      <a:gd name="T13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9" h="95">
                        <a:moveTo>
                          <a:pt x="0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31" y="0"/>
                          <a:pt x="33" y="1"/>
                          <a:pt x="35" y="3"/>
                        </a:cubicBezTo>
                        <a:cubicBezTo>
                          <a:pt x="38" y="5"/>
                          <a:pt x="39" y="8"/>
                          <a:pt x="38" y="10"/>
                        </a:cubicBezTo>
                        <a:cubicBezTo>
                          <a:pt x="37" y="39"/>
                          <a:pt x="13" y="50"/>
                          <a:pt x="11" y="86"/>
                        </a:cubicBezTo>
                        <a:cubicBezTo>
                          <a:pt x="11" y="92"/>
                          <a:pt x="6" y="95"/>
                          <a:pt x="0" y="95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D566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1" name="Freeform 26"/>
                  <p:cNvSpPr>
                    <a:spLocks/>
                  </p:cNvSpPr>
                  <p:nvPr/>
                </p:nvSpPr>
                <p:spPr bwMode="auto">
                  <a:xfrm>
                    <a:off x="195264" y="5268497"/>
                    <a:ext cx="144463" cy="358777"/>
                  </a:xfrm>
                  <a:custGeom>
                    <a:avLst/>
                    <a:gdLst>
                      <a:gd name="T0" fmla="*/ 38 w 38"/>
                      <a:gd name="T1" fmla="*/ 0 h 95"/>
                      <a:gd name="T2" fmla="*/ 11 w 38"/>
                      <a:gd name="T3" fmla="*/ 0 h 95"/>
                      <a:gd name="T4" fmla="*/ 3 w 38"/>
                      <a:gd name="T5" fmla="*/ 3 h 95"/>
                      <a:gd name="T6" fmla="*/ 0 w 38"/>
                      <a:gd name="T7" fmla="*/ 10 h 95"/>
                      <a:gd name="T8" fmla="*/ 27 w 38"/>
                      <a:gd name="T9" fmla="*/ 86 h 95"/>
                      <a:gd name="T10" fmla="*/ 38 w 38"/>
                      <a:gd name="T11" fmla="*/ 95 h 95"/>
                      <a:gd name="T12" fmla="*/ 38 w 38"/>
                      <a:gd name="T13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95">
                        <a:moveTo>
                          <a:pt x="38" y="0"/>
                        </a:move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8" y="0"/>
                          <a:pt x="5" y="1"/>
                          <a:pt x="3" y="3"/>
                        </a:cubicBezTo>
                        <a:cubicBezTo>
                          <a:pt x="1" y="5"/>
                          <a:pt x="0" y="7"/>
                          <a:pt x="0" y="10"/>
                        </a:cubicBezTo>
                        <a:cubicBezTo>
                          <a:pt x="2" y="38"/>
                          <a:pt x="25" y="50"/>
                          <a:pt x="27" y="86"/>
                        </a:cubicBezTo>
                        <a:cubicBezTo>
                          <a:pt x="27" y="91"/>
                          <a:pt x="33" y="95"/>
                          <a:pt x="38" y="95"/>
                        </a:cubicBez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3D566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2" name="Freeform 27"/>
                  <p:cNvSpPr>
                    <a:spLocks/>
                  </p:cNvSpPr>
                  <p:nvPr/>
                </p:nvSpPr>
                <p:spPr bwMode="auto">
                  <a:xfrm>
                    <a:off x="195264" y="5729290"/>
                    <a:ext cx="144461" cy="358775"/>
                  </a:xfrm>
                  <a:custGeom>
                    <a:avLst/>
                    <a:gdLst>
                      <a:gd name="T0" fmla="*/ 38 w 38"/>
                      <a:gd name="T1" fmla="*/ 0 h 95"/>
                      <a:gd name="T2" fmla="*/ 11 w 38"/>
                      <a:gd name="T3" fmla="*/ 0 h 95"/>
                      <a:gd name="T4" fmla="*/ 3 w 38"/>
                      <a:gd name="T5" fmla="*/ 3 h 95"/>
                      <a:gd name="T6" fmla="*/ 0 w 38"/>
                      <a:gd name="T7" fmla="*/ 10 h 95"/>
                      <a:gd name="T8" fmla="*/ 27 w 38"/>
                      <a:gd name="T9" fmla="*/ 86 h 95"/>
                      <a:gd name="T10" fmla="*/ 38 w 38"/>
                      <a:gd name="T11" fmla="*/ 95 h 95"/>
                      <a:gd name="T12" fmla="*/ 38 w 38"/>
                      <a:gd name="T13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95">
                        <a:moveTo>
                          <a:pt x="38" y="0"/>
                        </a:move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8" y="0"/>
                          <a:pt x="5" y="1"/>
                          <a:pt x="3" y="3"/>
                        </a:cubicBezTo>
                        <a:cubicBezTo>
                          <a:pt x="1" y="5"/>
                          <a:pt x="0" y="8"/>
                          <a:pt x="0" y="10"/>
                        </a:cubicBezTo>
                        <a:cubicBezTo>
                          <a:pt x="2" y="39"/>
                          <a:pt x="25" y="50"/>
                          <a:pt x="27" y="86"/>
                        </a:cubicBezTo>
                        <a:cubicBezTo>
                          <a:pt x="27" y="92"/>
                          <a:pt x="33" y="95"/>
                          <a:pt x="38" y="95"/>
                        </a:cubicBez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3D566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3" name="Freeform 28"/>
                  <p:cNvSpPr>
                    <a:spLocks/>
                  </p:cNvSpPr>
                  <p:nvPr/>
                </p:nvSpPr>
                <p:spPr bwMode="auto">
                  <a:xfrm>
                    <a:off x="1074737" y="5268497"/>
                    <a:ext cx="147638" cy="358777"/>
                  </a:xfrm>
                  <a:custGeom>
                    <a:avLst/>
                    <a:gdLst>
                      <a:gd name="T0" fmla="*/ 0 w 39"/>
                      <a:gd name="T1" fmla="*/ 0 h 95"/>
                      <a:gd name="T2" fmla="*/ 27 w 39"/>
                      <a:gd name="T3" fmla="*/ 0 h 95"/>
                      <a:gd name="T4" fmla="*/ 35 w 39"/>
                      <a:gd name="T5" fmla="*/ 3 h 95"/>
                      <a:gd name="T6" fmla="*/ 38 w 39"/>
                      <a:gd name="T7" fmla="*/ 10 h 95"/>
                      <a:gd name="T8" fmla="*/ 11 w 39"/>
                      <a:gd name="T9" fmla="*/ 86 h 95"/>
                      <a:gd name="T10" fmla="*/ 0 w 39"/>
                      <a:gd name="T11" fmla="*/ 95 h 95"/>
                      <a:gd name="T12" fmla="*/ 0 w 39"/>
                      <a:gd name="T13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9" h="95">
                        <a:moveTo>
                          <a:pt x="0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31" y="0"/>
                          <a:pt x="33" y="1"/>
                          <a:pt x="35" y="3"/>
                        </a:cubicBezTo>
                        <a:cubicBezTo>
                          <a:pt x="38" y="5"/>
                          <a:pt x="39" y="7"/>
                          <a:pt x="38" y="10"/>
                        </a:cubicBezTo>
                        <a:cubicBezTo>
                          <a:pt x="37" y="38"/>
                          <a:pt x="13" y="50"/>
                          <a:pt x="11" y="86"/>
                        </a:cubicBezTo>
                        <a:cubicBezTo>
                          <a:pt x="11" y="91"/>
                          <a:pt x="6" y="95"/>
                          <a:pt x="0" y="95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D566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4" name="Freeform 29"/>
                  <p:cNvSpPr>
                    <a:spLocks/>
                  </p:cNvSpPr>
                  <p:nvPr/>
                </p:nvSpPr>
                <p:spPr bwMode="auto">
                  <a:xfrm>
                    <a:off x="339725" y="4661057"/>
                    <a:ext cx="735012" cy="1568298"/>
                  </a:xfrm>
                  <a:custGeom>
                    <a:avLst/>
                    <a:gdLst>
                      <a:gd name="T0" fmla="*/ 28 w 194"/>
                      <a:gd name="T1" fmla="*/ 0 h 292"/>
                      <a:gd name="T2" fmla="*/ 166 w 194"/>
                      <a:gd name="T3" fmla="*/ 0 h 292"/>
                      <a:gd name="T4" fmla="*/ 194 w 194"/>
                      <a:gd name="T5" fmla="*/ 29 h 292"/>
                      <a:gd name="T6" fmla="*/ 194 w 194"/>
                      <a:gd name="T7" fmla="*/ 263 h 292"/>
                      <a:gd name="T8" fmla="*/ 166 w 194"/>
                      <a:gd name="T9" fmla="*/ 292 h 292"/>
                      <a:gd name="T10" fmla="*/ 142 w 194"/>
                      <a:gd name="T11" fmla="*/ 292 h 292"/>
                      <a:gd name="T12" fmla="*/ 142 w 194"/>
                      <a:gd name="T13" fmla="*/ 292 h 292"/>
                      <a:gd name="T14" fmla="*/ 52 w 194"/>
                      <a:gd name="T15" fmla="*/ 292 h 292"/>
                      <a:gd name="T16" fmla="*/ 40 w 194"/>
                      <a:gd name="T17" fmla="*/ 292 h 292"/>
                      <a:gd name="T18" fmla="*/ 28 w 194"/>
                      <a:gd name="T19" fmla="*/ 292 h 292"/>
                      <a:gd name="T20" fmla="*/ 0 w 194"/>
                      <a:gd name="T21" fmla="*/ 263 h 292"/>
                      <a:gd name="T22" fmla="*/ 0 w 194"/>
                      <a:gd name="T23" fmla="*/ 29 h 292"/>
                      <a:gd name="T24" fmla="*/ 28 w 194"/>
                      <a:gd name="T25" fmla="*/ 0 h 2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94" h="292">
                        <a:moveTo>
                          <a:pt x="28" y="0"/>
                        </a:moveTo>
                        <a:cubicBezTo>
                          <a:pt x="166" y="0"/>
                          <a:pt x="166" y="0"/>
                          <a:pt x="166" y="0"/>
                        </a:cubicBezTo>
                        <a:cubicBezTo>
                          <a:pt x="182" y="0"/>
                          <a:pt x="194" y="13"/>
                          <a:pt x="194" y="29"/>
                        </a:cubicBezTo>
                        <a:cubicBezTo>
                          <a:pt x="194" y="137"/>
                          <a:pt x="194" y="156"/>
                          <a:pt x="194" y="263"/>
                        </a:cubicBezTo>
                        <a:cubicBezTo>
                          <a:pt x="194" y="279"/>
                          <a:pt x="182" y="292"/>
                          <a:pt x="166" y="292"/>
                        </a:cubicBezTo>
                        <a:cubicBezTo>
                          <a:pt x="142" y="292"/>
                          <a:pt x="142" y="292"/>
                          <a:pt x="142" y="292"/>
                        </a:cubicBezTo>
                        <a:cubicBezTo>
                          <a:pt x="142" y="292"/>
                          <a:pt x="142" y="292"/>
                          <a:pt x="142" y="292"/>
                        </a:cubicBezTo>
                        <a:cubicBezTo>
                          <a:pt x="52" y="292"/>
                          <a:pt x="52" y="292"/>
                          <a:pt x="52" y="292"/>
                        </a:cubicBezTo>
                        <a:cubicBezTo>
                          <a:pt x="40" y="292"/>
                          <a:pt x="40" y="292"/>
                          <a:pt x="40" y="292"/>
                        </a:cubicBezTo>
                        <a:cubicBezTo>
                          <a:pt x="28" y="292"/>
                          <a:pt x="28" y="292"/>
                          <a:pt x="28" y="292"/>
                        </a:cubicBezTo>
                        <a:cubicBezTo>
                          <a:pt x="13" y="292"/>
                          <a:pt x="0" y="279"/>
                          <a:pt x="0" y="263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cubicBezTo>
                          <a:pt x="0" y="13"/>
                          <a:pt x="13" y="0"/>
                          <a:pt x="28" y="0"/>
                        </a:cubicBezTo>
                        <a:close/>
                      </a:path>
                    </a:pathLst>
                  </a:custGeom>
                  <a:solidFill>
                    <a:srgbClr val="3D566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5" name="Freeform 30"/>
                  <p:cNvSpPr>
                    <a:spLocks/>
                  </p:cNvSpPr>
                  <p:nvPr/>
                </p:nvSpPr>
                <p:spPr bwMode="auto">
                  <a:xfrm>
                    <a:off x="536577" y="6229350"/>
                    <a:ext cx="341313" cy="342902"/>
                  </a:xfrm>
                  <a:custGeom>
                    <a:avLst/>
                    <a:gdLst>
                      <a:gd name="T0" fmla="*/ 90 w 90"/>
                      <a:gd name="T1" fmla="*/ 0 h 91"/>
                      <a:gd name="T2" fmla="*/ 90 w 90"/>
                      <a:gd name="T3" fmla="*/ 7 h 91"/>
                      <a:gd name="T4" fmla="*/ 69 w 90"/>
                      <a:gd name="T5" fmla="*/ 34 h 91"/>
                      <a:gd name="T6" fmla="*/ 69 w 90"/>
                      <a:gd name="T7" fmla="*/ 91 h 91"/>
                      <a:gd name="T8" fmla="*/ 21 w 90"/>
                      <a:gd name="T9" fmla="*/ 91 h 91"/>
                      <a:gd name="T10" fmla="*/ 21 w 90"/>
                      <a:gd name="T11" fmla="*/ 34 h 91"/>
                      <a:gd name="T12" fmla="*/ 0 w 90"/>
                      <a:gd name="T13" fmla="*/ 7 h 91"/>
                      <a:gd name="T14" fmla="*/ 0 w 90"/>
                      <a:gd name="T15" fmla="*/ 0 h 91"/>
                      <a:gd name="T16" fmla="*/ 90 w 90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0" h="91">
                        <a:moveTo>
                          <a:pt x="90" y="0"/>
                        </a:moveTo>
                        <a:cubicBezTo>
                          <a:pt x="90" y="7"/>
                          <a:pt x="90" y="7"/>
                          <a:pt x="90" y="7"/>
                        </a:cubicBezTo>
                        <a:cubicBezTo>
                          <a:pt x="90" y="20"/>
                          <a:pt x="81" y="31"/>
                          <a:pt x="69" y="34"/>
                        </a:cubicBezTo>
                        <a:cubicBezTo>
                          <a:pt x="69" y="91"/>
                          <a:pt x="69" y="91"/>
                          <a:pt x="69" y="91"/>
                        </a:cubicBezTo>
                        <a:cubicBezTo>
                          <a:pt x="21" y="91"/>
                          <a:pt x="21" y="91"/>
                          <a:pt x="21" y="91"/>
                        </a:cubicBezTo>
                        <a:cubicBezTo>
                          <a:pt x="21" y="34"/>
                          <a:pt x="21" y="34"/>
                          <a:pt x="21" y="34"/>
                        </a:cubicBezTo>
                        <a:cubicBezTo>
                          <a:pt x="9" y="31"/>
                          <a:pt x="0" y="20"/>
                          <a:pt x="0" y="7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90" y="0"/>
                        </a:lnTo>
                        <a:close/>
                      </a:path>
                    </a:pathLst>
                  </a:custGeom>
                  <a:solidFill>
                    <a:srgbClr val="DAE1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6" name="Freeform 31"/>
                  <p:cNvSpPr>
                    <a:spLocks/>
                  </p:cNvSpPr>
                  <p:nvPr/>
                </p:nvSpPr>
                <p:spPr bwMode="auto">
                  <a:xfrm>
                    <a:off x="536575" y="6229354"/>
                    <a:ext cx="341311" cy="127000"/>
                  </a:xfrm>
                  <a:custGeom>
                    <a:avLst/>
                    <a:gdLst>
                      <a:gd name="T0" fmla="*/ 90 w 90"/>
                      <a:gd name="T1" fmla="*/ 0 h 34"/>
                      <a:gd name="T2" fmla="*/ 90 w 90"/>
                      <a:gd name="T3" fmla="*/ 7 h 34"/>
                      <a:gd name="T4" fmla="*/ 69 w 90"/>
                      <a:gd name="T5" fmla="*/ 34 h 34"/>
                      <a:gd name="T6" fmla="*/ 21 w 90"/>
                      <a:gd name="T7" fmla="*/ 34 h 34"/>
                      <a:gd name="T8" fmla="*/ 21 w 90"/>
                      <a:gd name="T9" fmla="*/ 34 h 34"/>
                      <a:gd name="T10" fmla="*/ 0 w 90"/>
                      <a:gd name="T11" fmla="*/ 7 h 34"/>
                      <a:gd name="T12" fmla="*/ 0 w 90"/>
                      <a:gd name="T13" fmla="*/ 0 h 34"/>
                      <a:gd name="T14" fmla="*/ 90 w 90"/>
                      <a:gd name="T15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90" h="34">
                        <a:moveTo>
                          <a:pt x="90" y="0"/>
                        </a:moveTo>
                        <a:cubicBezTo>
                          <a:pt x="90" y="7"/>
                          <a:pt x="90" y="7"/>
                          <a:pt x="90" y="7"/>
                        </a:cubicBezTo>
                        <a:cubicBezTo>
                          <a:pt x="90" y="20"/>
                          <a:pt x="81" y="31"/>
                          <a:pt x="69" y="34"/>
                        </a:cubicBezTo>
                        <a:cubicBezTo>
                          <a:pt x="21" y="34"/>
                          <a:pt x="21" y="34"/>
                          <a:pt x="21" y="34"/>
                        </a:cubicBezTo>
                        <a:cubicBezTo>
                          <a:pt x="21" y="34"/>
                          <a:pt x="21" y="34"/>
                          <a:pt x="21" y="34"/>
                        </a:cubicBezTo>
                        <a:cubicBezTo>
                          <a:pt x="9" y="31"/>
                          <a:pt x="0" y="20"/>
                          <a:pt x="0" y="7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90" y="0"/>
                        </a:lnTo>
                        <a:close/>
                      </a:path>
                    </a:pathLst>
                  </a:custGeom>
                  <a:solidFill>
                    <a:srgbClr val="3D566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7" name="Freeform 32"/>
                  <p:cNvSpPr>
                    <a:spLocks/>
                  </p:cNvSpPr>
                  <p:nvPr/>
                </p:nvSpPr>
                <p:spPr bwMode="auto">
                  <a:xfrm>
                    <a:off x="528639" y="5260559"/>
                    <a:ext cx="360362" cy="358777"/>
                  </a:xfrm>
                  <a:prstGeom prst="ellipse">
                    <a:avLst/>
                  </a:prstGeom>
                  <a:solidFill>
                    <a:srgbClr val="B7B8B8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" name="Freeform 33"/>
                  <p:cNvSpPr>
                    <a:spLocks/>
                  </p:cNvSpPr>
                  <p:nvPr/>
                </p:nvSpPr>
                <p:spPr bwMode="auto">
                  <a:xfrm>
                    <a:off x="528639" y="5734053"/>
                    <a:ext cx="360362" cy="354014"/>
                  </a:xfrm>
                  <a:prstGeom prst="ellipse">
                    <a:avLst/>
                  </a:prstGeom>
                  <a:solidFill>
                    <a:srgbClr val="B7B8B8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" name="Freeform 26"/>
                  <p:cNvSpPr>
                    <a:spLocks/>
                  </p:cNvSpPr>
                  <p:nvPr/>
                </p:nvSpPr>
                <p:spPr bwMode="auto">
                  <a:xfrm>
                    <a:off x="195264" y="4786255"/>
                    <a:ext cx="144461" cy="358777"/>
                  </a:xfrm>
                  <a:custGeom>
                    <a:avLst/>
                    <a:gdLst>
                      <a:gd name="T0" fmla="*/ 38 w 38"/>
                      <a:gd name="T1" fmla="*/ 0 h 95"/>
                      <a:gd name="T2" fmla="*/ 11 w 38"/>
                      <a:gd name="T3" fmla="*/ 0 h 95"/>
                      <a:gd name="T4" fmla="*/ 3 w 38"/>
                      <a:gd name="T5" fmla="*/ 3 h 95"/>
                      <a:gd name="T6" fmla="*/ 0 w 38"/>
                      <a:gd name="T7" fmla="*/ 10 h 95"/>
                      <a:gd name="T8" fmla="*/ 27 w 38"/>
                      <a:gd name="T9" fmla="*/ 86 h 95"/>
                      <a:gd name="T10" fmla="*/ 38 w 38"/>
                      <a:gd name="T11" fmla="*/ 95 h 95"/>
                      <a:gd name="T12" fmla="*/ 38 w 38"/>
                      <a:gd name="T13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95">
                        <a:moveTo>
                          <a:pt x="38" y="0"/>
                        </a:move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8" y="0"/>
                          <a:pt x="5" y="1"/>
                          <a:pt x="3" y="3"/>
                        </a:cubicBezTo>
                        <a:cubicBezTo>
                          <a:pt x="1" y="5"/>
                          <a:pt x="0" y="7"/>
                          <a:pt x="0" y="10"/>
                        </a:cubicBezTo>
                        <a:cubicBezTo>
                          <a:pt x="2" y="38"/>
                          <a:pt x="25" y="50"/>
                          <a:pt x="27" y="86"/>
                        </a:cubicBezTo>
                        <a:cubicBezTo>
                          <a:pt x="27" y="91"/>
                          <a:pt x="33" y="95"/>
                          <a:pt x="38" y="95"/>
                        </a:cubicBez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3D566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" name="Freeform 28"/>
                  <p:cNvSpPr>
                    <a:spLocks/>
                  </p:cNvSpPr>
                  <p:nvPr/>
                </p:nvSpPr>
                <p:spPr bwMode="auto">
                  <a:xfrm>
                    <a:off x="1074737" y="4786257"/>
                    <a:ext cx="147638" cy="358777"/>
                  </a:xfrm>
                  <a:custGeom>
                    <a:avLst/>
                    <a:gdLst>
                      <a:gd name="T0" fmla="*/ 0 w 39"/>
                      <a:gd name="T1" fmla="*/ 0 h 95"/>
                      <a:gd name="T2" fmla="*/ 27 w 39"/>
                      <a:gd name="T3" fmla="*/ 0 h 95"/>
                      <a:gd name="T4" fmla="*/ 35 w 39"/>
                      <a:gd name="T5" fmla="*/ 3 h 95"/>
                      <a:gd name="T6" fmla="*/ 38 w 39"/>
                      <a:gd name="T7" fmla="*/ 10 h 95"/>
                      <a:gd name="T8" fmla="*/ 11 w 39"/>
                      <a:gd name="T9" fmla="*/ 86 h 95"/>
                      <a:gd name="T10" fmla="*/ 0 w 39"/>
                      <a:gd name="T11" fmla="*/ 95 h 95"/>
                      <a:gd name="T12" fmla="*/ 0 w 39"/>
                      <a:gd name="T13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9" h="95">
                        <a:moveTo>
                          <a:pt x="0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31" y="0"/>
                          <a:pt x="33" y="1"/>
                          <a:pt x="35" y="3"/>
                        </a:cubicBezTo>
                        <a:cubicBezTo>
                          <a:pt x="38" y="5"/>
                          <a:pt x="39" y="7"/>
                          <a:pt x="38" y="10"/>
                        </a:cubicBezTo>
                        <a:cubicBezTo>
                          <a:pt x="37" y="38"/>
                          <a:pt x="13" y="50"/>
                          <a:pt x="11" y="86"/>
                        </a:cubicBezTo>
                        <a:cubicBezTo>
                          <a:pt x="11" y="91"/>
                          <a:pt x="6" y="95"/>
                          <a:pt x="0" y="95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D566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1" name="Freeform 32"/>
                  <p:cNvSpPr>
                    <a:spLocks/>
                  </p:cNvSpPr>
                  <p:nvPr/>
                </p:nvSpPr>
                <p:spPr bwMode="auto">
                  <a:xfrm>
                    <a:off x="528639" y="4795028"/>
                    <a:ext cx="360363" cy="358777"/>
                  </a:xfrm>
                  <a:prstGeom prst="ellipse">
                    <a:avLst/>
                  </a:prstGeom>
                  <a:solidFill>
                    <a:srgbClr val="E74C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856" name="组合 855"/>
            <p:cNvGrpSpPr/>
            <p:nvPr/>
          </p:nvGrpSpPr>
          <p:grpSpPr>
            <a:xfrm rot="5400000">
              <a:off x="10060087" y="-5568235"/>
              <a:ext cx="1322707" cy="1717819"/>
              <a:chOff x="5922428" y="3367978"/>
              <a:chExt cx="1647825" cy="2140055"/>
            </a:xfrm>
          </p:grpSpPr>
          <p:sp>
            <p:nvSpPr>
              <p:cNvPr id="857" name="Freeform 24"/>
              <p:cNvSpPr>
                <a:spLocks/>
              </p:cNvSpPr>
              <p:nvPr/>
            </p:nvSpPr>
            <p:spPr bwMode="auto">
              <a:xfrm rot="19923625">
                <a:off x="5922428" y="3406621"/>
                <a:ext cx="1647825" cy="2084388"/>
              </a:xfrm>
              <a:custGeom>
                <a:avLst/>
                <a:gdLst>
                  <a:gd name="T0" fmla="*/ 223 w 438"/>
                  <a:gd name="T1" fmla="*/ 501 h 553"/>
                  <a:gd name="T2" fmla="*/ 143 w 438"/>
                  <a:gd name="T3" fmla="*/ 543 h 553"/>
                  <a:gd name="T4" fmla="*/ 121 w 438"/>
                  <a:gd name="T5" fmla="*/ 535 h 553"/>
                  <a:gd name="T6" fmla="*/ 25 w 438"/>
                  <a:gd name="T7" fmla="*/ 478 h 553"/>
                  <a:gd name="T8" fmla="*/ 23 w 438"/>
                  <a:gd name="T9" fmla="*/ 476 h 553"/>
                  <a:gd name="T10" fmla="*/ 20 w 438"/>
                  <a:gd name="T11" fmla="*/ 384 h 553"/>
                  <a:gd name="T12" fmla="*/ 206 w 438"/>
                  <a:gd name="T13" fmla="*/ 45 h 553"/>
                  <a:gd name="T14" fmla="*/ 291 w 438"/>
                  <a:gd name="T15" fmla="*/ 6 h 553"/>
                  <a:gd name="T16" fmla="*/ 313 w 438"/>
                  <a:gd name="T17" fmla="*/ 10 h 553"/>
                  <a:gd name="T18" fmla="*/ 406 w 438"/>
                  <a:gd name="T19" fmla="*/ 64 h 553"/>
                  <a:gd name="T20" fmla="*/ 414 w 438"/>
                  <a:gd name="T21" fmla="*/ 75 h 553"/>
                  <a:gd name="T22" fmla="*/ 422 w 438"/>
                  <a:gd name="T23" fmla="*/ 169 h 553"/>
                  <a:gd name="T24" fmla="*/ 223 w 438"/>
                  <a:gd name="T25" fmla="*/ 501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8" h="553">
                    <a:moveTo>
                      <a:pt x="223" y="501"/>
                    </a:moveTo>
                    <a:cubicBezTo>
                      <a:pt x="207" y="528"/>
                      <a:pt x="173" y="553"/>
                      <a:pt x="143" y="543"/>
                    </a:cubicBezTo>
                    <a:cubicBezTo>
                      <a:pt x="121" y="535"/>
                      <a:pt x="121" y="535"/>
                      <a:pt x="121" y="535"/>
                    </a:cubicBezTo>
                    <a:cubicBezTo>
                      <a:pt x="91" y="525"/>
                      <a:pt x="48" y="499"/>
                      <a:pt x="25" y="478"/>
                    </a:cubicBezTo>
                    <a:cubicBezTo>
                      <a:pt x="23" y="476"/>
                      <a:pt x="23" y="476"/>
                      <a:pt x="23" y="476"/>
                    </a:cubicBezTo>
                    <a:cubicBezTo>
                      <a:pt x="0" y="455"/>
                      <a:pt x="5" y="412"/>
                      <a:pt x="20" y="384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22" y="18"/>
                      <a:pt x="260" y="0"/>
                      <a:pt x="291" y="6"/>
                    </a:cubicBezTo>
                    <a:cubicBezTo>
                      <a:pt x="313" y="10"/>
                      <a:pt x="313" y="10"/>
                      <a:pt x="313" y="10"/>
                    </a:cubicBezTo>
                    <a:cubicBezTo>
                      <a:pt x="344" y="15"/>
                      <a:pt x="386" y="40"/>
                      <a:pt x="406" y="64"/>
                    </a:cubicBezTo>
                    <a:cubicBezTo>
                      <a:pt x="414" y="75"/>
                      <a:pt x="414" y="75"/>
                      <a:pt x="414" y="75"/>
                    </a:cubicBezTo>
                    <a:cubicBezTo>
                      <a:pt x="434" y="99"/>
                      <a:pt x="438" y="142"/>
                      <a:pt x="422" y="169"/>
                    </a:cubicBezTo>
                    <a:lnTo>
                      <a:pt x="223" y="501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25"/>
              <p:cNvSpPr>
                <a:spLocks/>
              </p:cNvSpPr>
              <p:nvPr/>
            </p:nvSpPr>
            <p:spPr bwMode="auto">
              <a:xfrm rot="19923625">
                <a:off x="6052487" y="4072716"/>
                <a:ext cx="500063" cy="931863"/>
              </a:xfrm>
              <a:custGeom>
                <a:avLst/>
                <a:gdLst>
                  <a:gd name="T0" fmla="*/ 315 w 315"/>
                  <a:gd name="T1" fmla="*/ 0 h 587"/>
                  <a:gd name="T2" fmla="*/ 0 w 315"/>
                  <a:gd name="T3" fmla="*/ 587 h 587"/>
                  <a:gd name="T4" fmla="*/ 87 w 315"/>
                  <a:gd name="T5" fmla="*/ 518 h 587"/>
                  <a:gd name="T6" fmla="*/ 267 w 315"/>
                  <a:gd name="T7" fmla="*/ 176 h 587"/>
                  <a:gd name="T8" fmla="*/ 315 w 315"/>
                  <a:gd name="T9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5" h="587">
                    <a:moveTo>
                      <a:pt x="315" y="0"/>
                    </a:moveTo>
                    <a:lnTo>
                      <a:pt x="0" y="587"/>
                    </a:lnTo>
                    <a:lnTo>
                      <a:pt x="87" y="518"/>
                    </a:lnTo>
                    <a:lnTo>
                      <a:pt x="267" y="176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26"/>
              <p:cNvSpPr>
                <a:spLocks/>
              </p:cNvSpPr>
              <p:nvPr/>
            </p:nvSpPr>
            <p:spPr bwMode="auto">
              <a:xfrm rot="19923625">
                <a:off x="6895167" y="4127950"/>
                <a:ext cx="544513" cy="904875"/>
              </a:xfrm>
              <a:custGeom>
                <a:avLst/>
                <a:gdLst>
                  <a:gd name="T0" fmla="*/ 343 w 343"/>
                  <a:gd name="T1" fmla="*/ 0 h 570"/>
                  <a:gd name="T2" fmla="*/ 0 w 343"/>
                  <a:gd name="T3" fmla="*/ 570 h 570"/>
                  <a:gd name="T4" fmla="*/ 14 w 343"/>
                  <a:gd name="T5" fmla="*/ 459 h 570"/>
                  <a:gd name="T6" fmla="*/ 215 w 343"/>
                  <a:gd name="T7" fmla="*/ 129 h 570"/>
                  <a:gd name="T8" fmla="*/ 343 w 343"/>
                  <a:gd name="T9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3" h="570">
                    <a:moveTo>
                      <a:pt x="343" y="0"/>
                    </a:moveTo>
                    <a:lnTo>
                      <a:pt x="0" y="570"/>
                    </a:lnTo>
                    <a:lnTo>
                      <a:pt x="14" y="459"/>
                    </a:lnTo>
                    <a:lnTo>
                      <a:pt x="215" y="129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27"/>
              <p:cNvSpPr>
                <a:spLocks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custGeom>
                <a:avLst/>
                <a:gdLst>
                  <a:gd name="T0" fmla="*/ 0 w 30"/>
                  <a:gd name="T1" fmla="*/ 0 h 176"/>
                  <a:gd name="T2" fmla="*/ 30 w 30"/>
                  <a:gd name="T3" fmla="*/ 176 h 176"/>
                  <a:gd name="T4" fmla="*/ 0 w 30"/>
                  <a:gd name="T5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76">
                    <a:moveTo>
                      <a:pt x="0" y="0"/>
                    </a:moveTo>
                    <a:lnTo>
                      <a:pt x="30" y="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Line 28"/>
              <p:cNvSpPr>
                <a:spLocks noChangeShapeType="1"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prstGeom prst="lin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29"/>
              <p:cNvSpPr>
                <a:spLocks/>
              </p:cNvSpPr>
              <p:nvPr/>
            </p:nvSpPr>
            <p:spPr bwMode="auto">
              <a:xfrm rot="19923625">
                <a:off x="7210835" y="3982896"/>
                <a:ext cx="128588" cy="198438"/>
              </a:xfrm>
              <a:custGeom>
                <a:avLst/>
                <a:gdLst>
                  <a:gd name="T0" fmla="*/ 33 w 34"/>
                  <a:gd name="T1" fmla="*/ 41 h 53"/>
                  <a:gd name="T2" fmla="*/ 14 w 34"/>
                  <a:gd name="T3" fmla="*/ 0 h 53"/>
                  <a:gd name="T4" fmla="*/ 0 w 34"/>
                  <a:gd name="T5" fmla="*/ 23 h 53"/>
                  <a:gd name="T6" fmla="*/ 15 w 34"/>
                  <a:gd name="T7" fmla="*/ 50 h 53"/>
                  <a:gd name="T8" fmla="*/ 17 w 34"/>
                  <a:gd name="T9" fmla="*/ 52 h 53"/>
                  <a:gd name="T10" fmla="*/ 18 w 34"/>
                  <a:gd name="T11" fmla="*/ 53 h 53"/>
                  <a:gd name="T12" fmla="*/ 21 w 34"/>
                  <a:gd name="T13" fmla="*/ 52 h 53"/>
                  <a:gd name="T14" fmla="*/ 31 w 34"/>
                  <a:gd name="T15" fmla="*/ 47 h 53"/>
                  <a:gd name="T16" fmla="*/ 33 w 34"/>
                  <a:gd name="T1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3">
                    <a:moveTo>
                      <a:pt x="33" y="4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6" y="52"/>
                      <a:pt x="17" y="52"/>
                    </a:cubicBezTo>
                    <a:cubicBezTo>
                      <a:pt x="17" y="52"/>
                      <a:pt x="17" y="52"/>
                      <a:pt x="18" y="53"/>
                    </a:cubicBezTo>
                    <a:cubicBezTo>
                      <a:pt x="19" y="53"/>
                      <a:pt x="20" y="53"/>
                      <a:pt x="21" y="52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3" y="46"/>
                      <a:pt x="34" y="43"/>
                      <a:pt x="33" y="41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30"/>
              <p:cNvSpPr>
                <a:spLocks/>
              </p:cNvSpPr>
              <p:nvPr/>
            </p:nvSpPr>
            <p:spPr bwMode="auto">
              <a:xfrm rot="19923625">
                <a:off x="6137832" y="4012595"/>
                <a:ext cx="184150" cy="90488"/>
              </a:xfrm>
              <a:custGeom>
                <a:avLst/>
                <a:gdLst>
                  <a:gd name="T0" fmla="*/ 4 w 49"/>
                  <a:gd name="T1" fmla="*/ 4 h 24"/>
                  <a:gd name="T2" fmla="*/ 49 w 49"/>
                  <a:gd name="T3" fmla="*/ 0 h 24"/>
                  <a:gd name="T4" fmla="*/ 36 w 49"/>
                  <a:gd name="T5" fmla="*/ 23 h 24"/>
                  <a:gd name="T6" fmla="*/ 5 w 49"/>
                  <a:gd name="T7" fmla="*/ 24 h 24"/>
                  <a:gd name="T8" fmla="*/ 3 w 49"/>
                  <a:gd name="T9" fmla="*/ 23 h 24"/>
                  <a:gd name="T10" fmla="*/ 2 w 49"/>
                  <a:gd name="T11" fmla="*/ 23 h 24"/>
                  <a:gd name="T12" fmla="*/ 0 w 49"/>
                  <a:gd name="T13" fmla="*/ 19 h 24"/>
                  <a:gd name="T14" fmla="*/ 0 w 49"/>
                  <a:gd name="T15" fmla="*/ 9 h 24"/>
                  <a:gd name="T16" fmla="*/ 4 w 49"/>
                  <a:gd name="T17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4">
                    <a:moveTo>
                      <a:pt x="4" y="4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4" y="24"/>
                      <a:pt x="3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0" y="1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31"/>
              <p:cNvSpPr>
                <a:spLocks/>
              </p:cNvSpPr>
              <p:nvPr/>
            </p:nvSpPr>
            <p:spPr bwMode="auto">
              <a:xfrm rot="19923625">
                <a:off x="6925064" y="5313562"/>
                <a:ext cx="266700" cy="131763"/>
              </a:xfrm>
              <a:custGeom>
                <a:avLst/>
                <a:gdLst>
                  <a:gd name="T0" fmla="*/ 2 w 71"/>
                  <a:gd name="T1" fmla="*/ 27 h 35"/>
                  <a:gd name="T2" fmla="*/ 71 w 71"/>
                  <a:gd name="T3" fmla="*/ 0 h 35"/>
                  <a:gd name="T4" fmla="*/ 0 w 71"/>
                  <a:gd name="T5" fmla="*/ 26 h 35"/>
                  <a:gd name="T6" fmla="*/ 2 w 71"/>
                  <a:gd name="T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35">
                    <a:moveTo>
                      <a:pt x="2" y="27"/>
                    </a:moveTo>
                    <a:cubicBezTo>
                      <a:pt x="26" y="35"/>
                      <a:pt x="53" y="20"/>
                      <a:pt x="71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32"/>
              <p:cNvSpPr>
                <a:spLocks/>
              </p:cNvSpPr>
              <p:nvPr/>
            </p:nvSpPr>
            <p:spPr bwMode="auto">
              <a:xfrm rot="19923625">
                <a:off x="6318409" y="5217152"/>
                <a:ext cx="77788" cy="279400"/>
              </a:xfrm>
              <a:custGeom>
                <a:avLst/>
                <a:gdLst>
                  <a:gd name="T0" fmla="*/ 19 w 21"/>
                  <a:gd name="T1" fmla="*/ 72 h 74"/>
                  <a:gd name="T2" fmla="*/ 21 w 21"/>
                  <a:gd name="T3" fmla="*/ 74 h 74"/>
                  <a:gd name="T4" fmla="*/ 8 w 21"/>
                  <a:gd name="T5" fmla="*/ 0 h 74"/>
                  <a:gd name="T6" fmla="*/ 19 w 21"/>
                  <a:gd name="T7" fmla="*/ 7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74">
                    <a:moveTo>
                      <a:pt x="19" y="72"/>
                    </a:moveTo>
                    <a:cubicBezTo>
                      <a:pt x="21" y="74"/>
                      <a:pt x="21" y="74"/>
                      <a:pt x="21" y="7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5"/>
                      <a:pt x="1" y="55"/>
                      <a:pt x="19" y="7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33"/>
              <p:cNvSpPr>
                <a:spLocks/>
              </p:cNvSpPr>
              <p:nvPr/>
            </p:nvSpPr>
            <p:spPr bwMode="auto">
              <a:xfrm rot="19923625">
                <a:off x="7134558" y="3403130"/>
                <a:ext cx="79375" cy="377825"/>
              </a:xfrm>
              <a:custGeom>
                <a:avLst/>
                <a:gdLst>
                  <a:gd name="T0" fmla="*/ 6 w 21"/>
                  <a:gd name="T1" fmla="*/ 90 h 100"/>
                  <a:gd name="T2" fmla="*/ 1 w 21"/>
                  <a:gd name="T3" fmla="*/ 0 h 100"/>
                  <a:gd name="T4" fmla="*/ 0 w 21"/>
                  <a:gd name="T5" fmla="*/ 100 h 100"/>
                  <a:gd name="T6" fmla="*/ 6 w 21"/>
                  <a:gd name="T7" fmla="*/ 9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00">
                    <a:moveTo>
                      <a:pt x="6" y="90"/>
                    </a:moveTo>
                    <a:cubicBezTo>
                      <a:pt x="21" y="64"/>
                      <a:pt x="19" y="25"/>
                      <a:pt x="1" y="0"/>
                    </a:cubicBezTo>
                    <a:cubicBezTo>
                      <a:pt x="0" y="100"/>
                      <a:pt x="0" y="100"/>
                      <a:pt x="0" y="100"/>
                    </a:cubicBezTo>
                    <a:lnTo>
                      <a:pt x="6" y="9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34"/>
              <p:cNvSpPr>
                <a:spLocks/>
              </p:cNvSpPr>
              <p:nvPr/>
            </p:nvSpPr>
            <p:spPr bwMode="auto">
              <a:xfrm rot="19923625">
                <a:off x="6230264" y="3484510"/>
                <a:ext cx="315913" cy="195263"/>
              </a:xfrm>
              <a:custGeom>
                <a:avLst/>
                <a:gdLst>
                  <a:gd name="T0" fmla="*/ 5 w 84"/>
                  <a:gd name="T1" fmla="*/ 42 h 52"/>
                  <a:gd name="T2" fmla="*/ 0 w 84"/>
                  <a:gd name="T3" fmla="*/ 52 h 52"/>
                  <a:gd name="T4" fmla="*/ 84 w 84"/>
                  <a:gd name="T5" fmla="*/ 2 h 52"/>
                  <a:gd name="T6" fmla="*/ 5 w 84"/>
                  <a:gd name="T7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52">
                    <a:moveTo>
                      <a:pt x="5" y="4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54" y="0"/>
                      <a:pt x="20" y="17"/>
                      <a:pt x="5" y="4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35"/>
              <p:cNvSpPr>
                <a:spLocks/>
              </p:cNvSpPr>
              <p:nvPr/>
            </p:nvSpPr>
            <p:spPr bwMode="auto">
              <a:xfrm rot="19923625">
                <a:off x="6292583" y="3367978"/>
                <a:ext cx="842963" cy="803275"/>
              </a:xfrm>
              <a:custGeom>
                <a:avLst/>
                <a:gdLst>
                  <a:gd name="T0" fmla="*/ 195 w 224"/>
                  <a:gd name="T1" fmla="*/ 213 h 213"/>
                  <a:gd name="T2" fmla="*/ 224 w 224"/>
                  <a:gd name="T3" fmla="*/ 60 h 213"/>
                  <a:gd name="T4" fmla="*/ 222 w 224"/>
                  <a:gd name="T5" fmla="*/ 57 h 213"/>
                  <a:gd name="T6" fmla="*/ 129 w 224"/>
                  <a:gd name="T7" fmla="*/ 3 h 213"/>
                  <a:gd name="T8" fmla="*/ 116 w 224"/>
                  <a:gd name="T9" fmla="*/ 0 h 213"/>
                  <a:gd name="T10" fmla="*/ 0 w 224"/>
                  <a:gd name="T11" fmla="*/ 102 h 213"/>
                  <a:gd name="T12" fmla="*/ 195 w 224"/>
                  <a:gd name="T13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4" h="213">
                    <a:moveTo>
                      <a:pt x="195" y="213"/>
                    </a:moveTo>
                    <a:cubicBezTo>
                      <a:pt x="224" y="60"/>
                      <a:pt x="224" y="60"/>
                      <a:pt x="224" y="60"/>
                    </a:cubicBezTo>
                    <a:cubicBezTo>
                      <a:pt x="222" y="57"/>
                      <a:pt x="222" y="57"/>
                      <a:pt x="222" y="57"/>
                    </a:cubicBezTo>
                    <a:cubicBezTo>
                      <a:pt x="202" y="33"/>
                      <a:pt x="160" y="8"/>
                      <a:pt x="129" y="3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0" y="102"/>
                      <a:pt x="0" y="102"/>
                      <a:pt x="0" y="102"/>
                    </a:cubicBezTo>
                    <a:lnTo>
                      <a:pt x="195" y="21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36"/>
              <p:cNvSpPr>
                <a:spLocks/>
              </p:cNvSpPr>
              <p:nvPr/>
            </p:nvSpPr>
            <p:spPr bwMode="auto">
              <a:xfrm rot="19923625">
                <a:off x="6356433" y="3764704"/>
                <a:ext cx="827088" cy="674688"/>
              </a:xfrm>
              <a:custGeom>
                <a:avLst/>
                <a:gdLst>
                  <a:gd name="T0" fmla="*/ 157 w 220"/>
                  <a:gd name="T1" fmla="*/ 179 h 179"/>
                  <a:gd name="T2" fmla="*/ 0 w 220"/>
                  <a:gd name="T3" fmla="*/ 88 h 179"/>
                  <a:gd name="T4" fmla="*/ 26 w 220"/>
                  <a:gd name="T5" fmla="*/ 0 h 179"/>
                  <a:gd name="T6" fmla="*/ 220 w 220"/>
                  <a:gd name="T7" fmla="*/ 112 h 179"/>
                  <a:gd name="T8" fmla="*/ 157 w 220"/>
                  <a:gd name="T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179">
                    <a:moveTo>
                      <a:pt x="157" y="179"/>
                    </a:moveTo>
                    <a:cubicBezTo>
                      <a:pt x="112" y="137"/>
                      <a:pt x="59" y="106"/>
                      <a:pt x="0" y="88"/>
                    </a:cubicBezTo>
                    <a:cubicBezTo>
                      <a:pt x="8" y="59"/>
                      <a:pt x="17" y="29"/>
                      <a:pt x="26" y="0"/>
                    </a:cubicBezTo>
                    <a:cubicBezTo>
                      <a:pt x="99" y="21"/>
                      <a:pt x="165" y="60"/>
                      <a:pt x="220" y="112"/>
                    </a:cubicBezTo>
                    <a:cubicBezTo>
                      <a:pt x="199" y="134"/>
                      <a:pt x="178" y="156"/>
                      <a:pt x="157" y="179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37"/>
              <p:cNvSpPr>
                <a:spLocks/>
              </p:cNvSpPr>
              <p:nvPr/>
            </p:nvSpPr>
            <p:spPr bwMode="auto">
              <a:xfrm rot="19923625">
                <a:off x="6419381" y="4942883"/>
                <a:ext cx="676275" cy="565150"/>
              </a:xfrm>
              <a:custGeom>
                <a:avLst/>
                <a:gdLst>
                  <a:gd name="T0" fmla="*/ 0 w 180"/>
                  <a:gd name="T1" fmla="*/ 0 h 150"/>
                  <a:gd name="T2" fmla="*/ 7 w 180"/>
                  <a:gd name="T3" fmla="*/ 107 h 150"/>
                  <a:gd name="T4" fmla="*/ 86 w 180"/>
                  <a:gd name="T5" fmla="*/ 150 h 150"/>
                  <a:gd name="T6" fmla="*/ 180 w 180"/>
                  <a:gd name="T7" fmla="*/ 103 h 150"/>
                  <a:gd name="T8" fmla="*/ 0 w 180"/>
                  <a:gd name="T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50">
                    <a:moveTo>
                      <a:pt x="0" y="0"/>
                    </a:moveTo>
                    <a:cubicBezTo>
                      <a:pt x="7" y="107"/>
                      <a:pt x="7" y="107"/>
                      <a:pt x="7" y="107"/>
                    </a:cubicBezTo>
                    <a:cubicBezTo>
                      <a:pt x="31" y="125"/>
                      <a:pt x="63" y="142"/>
                      <a:pt x="86" y="150"/>
                    </a:cubicBezTo>
                    <a:cubicBezTo>
                      <a:pt x="180" y="103"/>
                      <a:pt x="180" y="103"/>
                      <a:pt x="180" y="10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38"/>
              <p:cNvSpPr>
                <a:spLocks/>
              </p:cNvSpPr>
              <p:nvPr/>
            </p:nvSpPr>
            <p:spPr bwMode="auto">
              <a:xfrm rot="19923625">
                <a:off x="6336926" y="4789228"/>
                <a:ext cx="725488" cy="549275"/>
              </a:xfrm>
              <a:custGeom>
                <a:avLst/>
                <a:gdLst>
                  <a:gd name="T0" fmla="*/ 48 w 193"/>
                  <a:gd name="T1" fmla="*/ 0 h 146"/>
                  <a:gd name="T2" fmla="*/ 193 w 193"/>
                  <a:gd name="T3" fmla="*/ 83 h 146"/>
                  <a:gd name="T4" fmla="*/ 180 w 193"/>
                  <a:gd name="T5" fmla="*/ 146 h 146"/>
                  <a:gd name="T6" fmla="*/ 0 w 193"/>
                  <a:gd name="T7" fmla="*/ 43 h 146"/>
                  <a:gd name="T8" fmla="*/ 48 w 193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46">
                    <a:moveTo>
                      <a:pt x="48" y="0"/>
                    </a:moveTo>
                    <a:cubicBezTo>
                      <a:pt x="89" y="39"/>
                      <a:pt x="139" y="68"/>
                      <a:pt x="193" y="83"/>
                    </a:cubicBezTo>
                    <a:cubicBezTo>
                      <a:pt x="185" y="111"/>
                      <a:pt x="188" y="119"/>
                      <a:pt x="180" y="146"/>
                    </a:cubicBezTo>
                    <a:cubicBezTo>
                      <a:pt x="113" y="127"/>
                      <a:pt x="51" y="91"/>
                      <a:pt x="0" y="43"/>
                    </a:cubicBezTo>
                    <a:cubicBezTo>
                      <a:pt x="20" y="23"/>
                      <a:pt x="29" y="21"/>
                      <a:pt x="48" y="0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59" name="组合 758"/>
            <p:cNvGrpSpPr/>
            <p:nvPr/>
          </p:nvGrpSpPr>
          <p:grpSpPr>
            <a:xfrm rot="5400000">
              <a:off x="7335937" y="-5568235"/>
              <a:ext cx="1322707" cy="1717819"/>
              <a:chOff x="5922428" y="3367978"/>
              <a:chExt cx="1647825" cy="2140055"/>
            </a:xfrm>
          </p:grpSpPr>
          <p:sp>
            <p:nvSpPr>
              <p:cNvPr id="760" name="Freeform 24"/>
              <p:cNvSpPr>
                <a:spLocks/>
              </p:cNvSpPr>
              <p:nvPr/>
            </p:nvSpPr>
            <p:spPr bwMode="auto">
              <a:xfrm rot="19923625">
                <a:off x="5922428" y="3406621"/>
                <a:ext cx="1647825" cy="2084388"/>
              </a:xfrm>
              <a:custGeom>
                <a:avLst/>
                <a:gdLst>
                  <a:gd name="T0" fmla="*/ 223 w 438"/>
                  <a:gd name="T1" fmla="*/ 501 h 553"/>
                  <a:gd name="T2" fmla="*/ 143 w 438"/>
                  <a:gd name="T3" fmla="*/ 543 h 553"/>
                  <a:gd name="T4" fmla="*/ 121 w 438"/>
                  <a:gd name="T5" fmla="*/ 535 h 553"/>
                  <a:gd name="T6" fmla="*/ 25 w 438"/>
                  <a:gd name="T7" fmla="*/ 478 h 553"/>
                  <a:gd name="T8" fmla="*/ 23 w 438"/>
                  <a:gd name="T9" fmla="*/ 476 h 553"/>
                  <a:gd name="T10" fmla="*/ 20 w 438"/>
                  <a:gd name="T11" fmla="*/ 384 h 553"/>
                  <a:gd name="T12" fmla="*/ 206 w 438"/>
                  <a:gd name="T13" fmla="*/ 45 h 553"/>
                  <a:gd name="T14" fmla="*/ 291 w 438"/>
                  <a:gd name="T15" fmla="*/ 6 h 553"/>
                  <a:gd name="T16" fmla="*/ 313 w 438"/>
                  <a:gd name="T17" fmla="*/ 10 h 553"/>
                  <a:gd name="T18" fmla="*/ 406 w 438"/>
                  <a:gd name="T19" fmla="*/ 64 h 553"/>
                  <a:gd name="T20" fmla="*/ 414 w 438"/>
                  <a:gd name="T21" fmla="*/ 75 h 553"/>
                  <a:gd name="T22" fmla="*/ 422 w 438"/>
                  <a:gd name="T23" fmla="*/ 169 h 553"/>
                  <a:gd name="T24" fmla="*/ 223 w 438"/>
                  <a:gd name="T25" fmla="*/ 501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8" h="553">
                    <a:moveTo>
                      <a:pt x="223" y="501"/>
                    </a:moveTo>
                    <a:cubicBezTo>
                      <a:pt x="207" y="528"/>
                      <a:pt x="173" y="553"/>
                      <a:pt x="143" y="543"/>
                    </a:cubicBezTo>
                    <a:cubicBezTo>
                      <a:pt x="121" y="535"/>
                      <a:pt x="121" y="535"/>
                      <a:pt x="121" y="535"/>
                    </a:cubicBezTo>
                    <a:cubicBezTo>
                      <a:pt x="91" y="525"/>
                      <a:pt x="48" y="499"/>
                      <a:pt x="25" y="478"/>
                    </a:cubicBezTo>
                    <a:cubicBezTo>
                      <a:pt x="23" y="476"/>
                      <a:pt x="23" y="476"/>
                      <a:pt x="23" y="476"/>
                    </a:cubicBezTo>
                    <a:cubicBezTo>
                      <a:pt x="0" y="455"/>
                      <a:pt x="5" y="412"/>
                      <a:pt x="20" y="384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22" y="18"/>
                      <a:pt x="260" y="0"/>
                      <a:pt x="291" y="6"/>
                    </a:cubicBezTo>
                    <a:cubicBezTo>
                      <a:pt x="313" y="10"/>
                      <a:pt x="313" y="10"/>
                      <a:pt x="313" y="10"/>
                    </a:cubicBezTo>
                    <a:cubicBezTo>
                      <a:pt x="344" y="15"/>
                      <a:pt x="386" y="40"/>
                      <a:pt x="406" y="64"/>
                    </a:cubicBezTo>
                    <a:cubicBezTo>
                      <a:pt x="414" y="75"/>
                      <a:pt x="414" y="75"/>
                      <a:pt x="414" y="75"/>
                    </a:cubicBezTo>
                    <a:cubicBezTo>
                      <a:pt x="434" y="99"/>
                      <a:pt x="438" y="142"/>
                      <a:pt x="422" y="169"/>
                    </a:cubicBezTo>
                    <a:lnTo>
                      <a:pt x="223" y="501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25"/>
              <p:cNvSpPr>
                <a:spLocks/>
              </p:cNvSpPr>
              <p:nvPr/>
            </p:nvSpPr>
            <p:spPr bwMode="auto">
              <a:xfrm rot="19923625">
                <a:off x="6052487" y="4072716"/>
                <a:ext cx="500063" cy="931863"/>
              </a:xfrm>
              <a:custGeom>
                <a:avLst/>
                <a:gdLst>
                  <a:gd name="T0" fmla="*/ 315 w 315"/>
                  <a:gd name="T1" fmla="*/ 0 h 587"/>
                  <a:gd name="T2" fmla="*/ 0 w 315"/>
                  <a:gd name="T3" fmla="*/ 587 h 587"/>
                  <a:gd name="T4" fmla="*/ 87 w 315"/>
                  <a:gd name="T5" fmla="*/ 518 h 587"/>
                  <a:gd name="T6" fmla="*/ 267 w 315"/>
                  <a:gd name="T7" fmla="*/ 176 h 587"/>
                  <a:gd name="T8" fmla="*/ 315 w 315"/>
                  <a:gd name="T9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5" h="587">
                    <a:moveTo>
                      <a:pt x="315" y="0"/>
                    </a:moveTo>
                    <a:lnTo>
                      <a:pt x="0" y="587"/>
                    </a:lnTo>
                    <a:lnTo>
                      <a:pt x="87" y="518"/>
                    </a:lnTo>
                    <a:lnTo>
                      <a:pt x="267" y="176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26"/>
              <p:cNvSpPr>
                <a:spLocks/>
              </p:cNvSpPr>
              <p:nvPr/>
            </p:nvSpPr>
            <p:spPr bwMode="auto">
              <a:xfrm rot="19923625">
                <a:off x="6895167" y="4127950"/>
                <a:ext cx="544513" cy="904875"/>
              </a:xfrm>
              <a:custGeom>
                <a:avLst/>
                <a:gdLst>
                  <a:gd name="T0" fmla="*/ 343 w 343"/>
                  <a:gd name="T1" fmla="*/ 0 h 570"/>
                  <a:gd name="T2" fmla="*/ 0 w 343"/>
                  <a:gd name="T3" fmla="*/ 570 h 570"/>
                  <a:gd name="T4" fmla="*/ 14 w 343"/>
                  <a:gd name="T5" fmla="*/ 459 h 570"/>
                  <a:gd name="T6" fmla="*/ 215 w 343"/>
                  <a:gd name="T7" fmla="*/ 129 h 570"/>
                  <a:gd name="T8" fmla="*/ 343 w 343"/>
                  <a:gd name="T9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3" h="570">
                    <a:moveTo>
                      <a:pt x="343" y="0"/>
                    </a:moveTo>
                    <a:lnTo>
                      <a:pt x="0" y="570"/>
                    </a:lnTo>
                    <a:lnTo>
                      <a:pt x="14" y="459"/>
                    </a:lnTo>
                    <a:lnTo>
                      <a:pt x="215" y="129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27"/>
              <p:cNvSpPr>
                <a:spLocks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custGeom>
                <a:avLst/>
                <a:gdLst>
                  <a:gd name="T0" fmla="*/ 0 w 30"/>
                  <a:gd name="T1" fmla="*/ 0 h 176"/>
                  <a:gd name="T2" fmla="*/ 30 w 30"/>
                  <a:gd name="T3" fmla="*/ 176 h 176"/>
                  <a:gd name="T4" fmla="*/ 0 w 30"/>
                  <a:gd name="T5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76">
                    <a:moveTo>
                      <a:pt x="0" y="0"/>
                    </a:moveTo>
                    <a:lnTo>
                      <a:pt x="30" y="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Line 28"/>
              <p:cNvSpPr>
                <a:spLocks noChangeShapeType="1"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prstGeom prst="lin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29"/>
              <p:cNvSpPr>
                <a:spLocks/>
              </p:cNvSpPr>
              <p:nvPr/>
            </p:nvSpPr>
            <p:spPr bwMode="auto">
              <a:xfrm rot="19923625">
                <a:off x="7210835" y="3982896"/>
                <a:ext cx="128588" cy="198438"/>
              </a:xfrm>
              <a:custGeom>
                <a:avLst/>
                <a:gdLst>
                  <a:gd name="T0" fmla="*/ 33 w 34"/>
                  <a:gd name="T1" fmla="*/ 41 h 53"/>
                  <a:gd name="T2" fmla="*/ 14 w 34"/>
                  <a:gd name="T3" fmla="*/ 0 h 53"/>
                  <a:gd name="T4" fmla="*/ 0 w 34"/>
                  <a:gd name="T5" fmla="*/ 23 h 53"/>
                  <a:gd name="T6" fmla="*/ 15 w 34"/>
                  <a:gd name="T7" fmla="*/ 50 h 53"/>
                  <a:gd name="T8" fmla="*/ 17 w 34"/>
                  <a:gd name="T9" fmla="*/ 52 h 53"/>
                  <a:gd name="T10" fmla="*/ 18 w 34"/>
                  <a:gd name="T11" fmla="*/ 53 h 53"/>
                  <a:gd name="T12" fmla="*/ 21 w 34"/>
                  <a:gd name="T13" fmla="*/ 52 h 53"/>
                  <a:gd name="T14" fmla="*/ 31 w 34"/>
                  <a:gd name="T15" fmla="*/ 47 h 53"/>
                  <a:gd name="T16" fmla="*/ 33 w 34"/>
                  <a:gd name="T1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3">
                    <a:moveTo>
                      <a:pt x="33" y="4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6" y="52"/>
                      <a:pt x="17" y="52"/>
                    </a:cubicBezTo>
                    <a:cubicBezTo>
                      <a:pt x="17" y="52"/>
                      <a:pt x="17" y="52"/>
                      <a:pt x="18" y="53"/>
                    </a:cubicBezTo>
                    <a:cubicBezTo>
                      <a:pt x="19" y="53"/>
                      <a:pt x="20" y="53"/>
                      <a:pt x="21" y="52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3" y="46"/>
                      <a:pt x="34" y="43"/>
                      <a:pt x="33" y="41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30"/>
              <p:cNvSpPr>
                <a:spLocks/>
              </p:cNvSpPr>
              <p:nvPr/>
            </p:nvSpPr>
            <p:spPr bwMode="auto">
              <a:xfrm rot="19923625">
                <a:off x="6137832" y="4012595"/>
                <a:ext cx="184150" cy="90488"/>
              </a:xfrm>
              <a:custGeom>
                <a:avLst/>
                <a:gdLst>
                  <a:gd name="T0" fmla="*/ 4 w 49"/>
                  <a:gd name="T1" fmla="*/ 4 h 24"/>
                  <a:gd name="T2" fmla="*/ 49 w 49"/>
                  <a:gd name="T3" fmla="*/ 0 h 24"/>
                  <a:gd name="T4" fmla="*/ 36 w 49"/>
                  <a:gd name="T5" fmla="*/ 23 h 24"/>
                  <a:gd name="T6" fmla="*/ 5 w 49"/>
                  <a:gd name="T7" fmla="*/ 24 h 24"/>
                  <a:gd name="T8" fmla="*/ 3 w 49"/>
                  <a:gd name="T9" fmla="*/ 23 h 24"/>
                  <a:gd name="T10" fmla="*/ 2 w 49"/>
                  <a:gd name="T11" fmla="*/ 23 h 24"/>
                  <a:gd name="T12" fmla="*/ 0 w 49"/>
                  <a:gd name="T13" fmla="*/ 19 h 24"/>
                  <a:gd name="T14" fmla="*/ 0 w 49"/>
                  <a:gd name="T15" fmla="*/ 9 h 24"/>
                  <a:gd name="T16" fmla="*/ 4 w 49"/>
                  <a:gd name="T17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4">
                    <a:moveTo>
                      <a:pt x="4" y="4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4" y="24"/>
                      <a:pt x="3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0" y="1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31"/>
              <p:cNvSpPr>
                <a:spLocks/>
              </p:cNvSpPr>
              <p:nvPr/>
            </p:nvSpPr>
            <p:spPr bwMode="auto">
              <a:xfrm rot="19923625">
                <a:off x="6925064" y="5313562"/>
                <a:ext cx="266700" cy="131763"/>
              </a:xfrm>
              <a:custGeom>
                <a:avLst/>
                <a:gdLst>
                  <a:gd name="T0" fmla="*/ 2 w 71"/>
                  <a:gd name="T1" fmla="*/ 27 h 35"/>
                  <a:gd name="T2" fmla="*/ 71 w 71"/>
                  <a:gd name="T3" fmla="*/ 0 h 35"/>
                  <a:gd name="T4" fmla="*/ 0 w 71"/>
                  <a:gd name="T5" fmla="*/ 26 h 35"/>
                  <a:gd name="T6" fmla="*/ 2 w 71"/>
                  <a:gd name="T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35">
                    <a:moveTo>
                      <a:pt x="2" y="27"/>
                    </a:moveTo>
                    <a:cubicBezTo>
                      <a:pt x="26" y="35"/>
                      <a:pt x="53" y="20"/>
                      <a:pt x="71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32"/>
              <p:cNvSpPr>
                <a:spLocks/>
              </p:cNvSpPr>
              <p:nvPr/>
            </p:nvSpPr>
            <p:spPr bwMode="auto">
              <a:xfrm rot="19923625">
                <a:off x="6318409" y="5217152"/>
                <a:ext cx="77788" cy="279400"/>
              </a:xfrm>
              <a:custGeom>
                <a:avLst/>
                <a:gdLst>
                  <a:gd name="T0" fmla="*/ 19 w 21"/>
                  <a:gd name="T1" fmla="*/ 72 h 74"/>
                  <a:gd name="T2" fmla="*/ 21 w 21"/>
                  <a:gd name="T3" fmla="*/ 74 h 74"/>
                  <a:gd name="T4" fmla="*/ 8 w 21"/>
                  <a:gd name="T5" fmla="*/ 0 h 74"/>
                  <a:gd name="T6" fmla="*/ 19 w 21"/>
                  <a:gd name="T7" fmla="*/ 7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74">
                    <a:moveTo>
                      <a:pt x="19" y="72"/>
                    </a:moveTo>
                    <a:cubicBezTo>
                      <a:pt x="21" y="74"/>
                      <a:pt x="21" y="74"/>
                      <a:pt x="21" y="7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5"/>
                      <a:pt x="1" y="55"/>
                      <a:pt x="19" y="7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33"/>
              <p:cNvSpPr>
                <a:spLocks/>
              </p:cNvSpPr>
              <p:nvPr/>
            </p:nvSpPr>
            <p:spPr bwMode="auto">
              <a:xfrm rot="19923625">
                <a:off x="7134558" y="3403130"/>
                <a:ext cx="79375" cy="377825"/>
              </a:xfrm>
              <a:custGeom>
                <a:avLst/>
                <a:gdLst>
                  <a:gd name="T0" fmla="*/ 6 w 21"/>
                  <a:gd name="T1" fmla="*/ 90 h 100"/>
                  <a:gd name="T2" fmla="*/ 1 w 21"/>
                  <a:gd name="T3" fmla="*/ 0 h 100"/>
                  <a:gd name="T4" fmla="*/ 0 w 21"/>
                  <a:gd name="T5" fmla="*/ 100 h 100"/>
                  <a:gd name="T6" fmla="*/ 6 w 21"/>
                  <a:gd name="T7" fmla="*/ 9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00">
                    <a:moveTo>
                      <a:pt x="6" y="90"/>
                    </a:moveTo>
                    <a:cubicBezTo>
                      <a:pt x="21" y="64"/>
                      <a:pt x="19" y="25"/>
                      <a:pt x="1" y="0"/>
                    </a:cubicBezTo>
                    <a:cubicBezTo>
                      <a:pt x="0" y="100"/>
                      <a:pt x="0" y="100"/>
                      <a:pt x="0" y="100"/>
                    </a:cubicBezTo>
                    <a:lnTo>
                      <a:pt x="6" y="9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34"/>
              <p:cNvSpPr>
                <a:spLocks/>
              </p:cNvSpPr>
              <p:nvPr/>
            </p:nvSpPr>
            <p:spPr bwMode="auto">
              <a:xfrm rot="19923625">
                <a:off x="6230264" y="3484510"/>
                <a:ext cx="315913" cy="195263"/>
              </a:xfrm>
              <a:custGeom>
                <a:avLst/>
                <a:gdLst>
                  <a:gd name="T0" fmla="*/ 5 w 84"/>
                  <a:gd name="T1" fmla="*/ 42 h 52"/>
                  <a:gd name="T2" fmla="*/ 0 w 84"/>
                  <a:gd name="T3" fmla="*/ 52 h 52"/>
                  <a:gd name="T4" fmla="*/ 84 w 84"/>
                  <a:gd name="T5" fmla="*/ 2 h 52"/>
                  <a:gd name="T6" fmla="*/ 5 w 84"/>
                  <a:gd name="T7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52">
                    <a:moveTo>
                      <a:pt x="5" y="4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54" y="0"/>
                      <a:pt x="20" y="17"/>
                      <a:pt x="5" y="4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35"/>
              <p:cNvSpPr>
                <a:spLocks/>
              </p:cNvSpPr>
              <p:nvPr/>
            </p:nvSpPr>
            <p:spPr bwMode="auto">
              <a:xfrm rot="19923625">
                <a:off x="6292583" y="3367978"/>
                <a:ext cx="842963" cy="803275"/>
              </a:xfrm>
              <a:custGeom>
                <a:avLst/>
                <a:gdLst>
                  <a:gd name="T0" fmla="*/ 195 w 224"/>
                  <a:gd name="T1" fmla="*/ 213 h 213"/>
                  <a:gd name="T2" fmla="*/ 224 w 224"/>
                  <a:gd name="T3" fmla="*/ 60 h 213"/>
                  <a:gd name="T4" fmla="*/ 222 w 224"/>
                  <a:gd name="T5" fmla="*/ 57 h 213"/>
                  <a:gd name="T6" fmla="*/ 129 w 224"/>
                  <a:gd name="T7" fmla="*/ 3 h 213"/>
                  <a:gd name="T8" fmla="*/ 116 w 224"/>
                  <a:gd name="T9" fmla="*/ 0 h 213"/>
                  <a:gd name="T10" fmla="*/ 0 w 224"/>
                  <a:gd name="T11" fmla="*/ 102 h 213"/>
                  <a:gd name="T12" fmla="*/ 195 w 224"/>
                  <a:gd name="T13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4" h="213">
                    <a:moveTo>
                      <a:pt x="195" y="213"/>
                    </a:moveTo>
                    <a:cubicBezTo>
                      <a:pt x="224" y="60"/>
                      <a:pt x="224" y="60"/>
                      <a:pt x="224" y="60"/>
                    </a:cubicBezTo>
                    <a:cubicBezTo>
                      <a:pt x="222" y="57"/>
                      <a:pt x="222" y="57"/>
                      <a:pt x="222" y="57"/>
                    </a:cubicBezTo>
                    <a:cubicBezTo>
                      <a:pt x="202" y="33"/>
                      <a:pt x="160" y="8"/>
                      <a:pt x="129" y="3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0" y="102"/>
                      <a:pt x="0" y="102"/>
                      <a:pt x="0" y="102"/>
                    </a:cubicBezTo>
                    <a:lnTo>
                      <a:pt x="195" y="21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36"/>
              <p:cNvSpPr>
                <a:spLocks/>
              </p:cNvSpPr>
              <p:nvPr/>
            </p:nvSpPr>
            <p:spPr bwMode="auto">
              <a:xfrm rot="19923625">
                <a:off x="6356433" y="3764704"/>
                <a:ext cx="827088" cy="674688"/>
              </a:xfrm>
              <a:custGeom>
                <a:avLst/>
                <a:gdLst>
                  <a:gd name="T0" fmla="*/ 157 w 220"/>
                  <a:gd name="T1" fmla="*/ 179 h 179"/>
                  <a:gd name="T2" fmla="*/ 0 w 220"/>
                  <a:gd name="T3" fmla="*/ 88 h 179"/>
                  <a:gd name="T4" fmla="*/ 26 w 220"/>
                  <a:gd name="T5" fmla="*/ 0 h 179"/>
                  <a:gd name="T6" fmla="*/ 220 w 220"/>
                  <a:gd name="T7" fmla="*/ 112 h 179"/>
                  <a:gd name="T8" fmla="*/ 157 w 220"/>
                  <a:gd name="T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179">
                    <a:moveTo>
                      <a:pt x="157" y="179"/>
                    </a:moveTo>
                    <a:cubicBezTo>
                      <a:pt x="112" y="137"/>
                      <a:pt x="59" y="106"/>
                      <a:pt x="0" y="88"/>
                    </a:cubicBezTo>
                    <a:cubicBezTo>
                      <a:pt x="8" y="59"/>
                      <a:pt x="17" y="29"/>
                      <a:pt x="26" y="0"/>
                    </a:cubicBezTo>
                    <a:cubicBezTo>
                      <a:pt x="99" y="21"/>
                      <a:pt x="165" y="60"/>
                      <a:pt x="220" y="112"/>
                    </a:cubicBezTo>
                    <a:cubicBezTo>
                      <a:pt x="199" y="134"/>
                      <a:pt x="178" y="156"/>
                      <a:pt x="157" y="179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37"/>
              <p:cNvSpPr>
                <a:spLocks/>
              </p:cNvSpPr>
              <p:nvPr/>
            </p:nvSpPr>
            <p:spPr bwMode="auto">
              <a:xfrm rot="19923625">
                <a:off x="6419381" y="4942883"/>
                <a:ext cx="676275" cy="565150"/>
              </a:xfrm>
              <a:custGeom>
                <a:avLst/>
                <a:gdLst>
                  <a:gd name="T0" fmla="*/ 0 w 180"/>
                  <a:gd name="T1" fmla="*/ 0 h 150"/>
                  <a:gd name="T2" fmla="*/ 7 w 180"/>
                  <a:gd name="T3" fmla="*/ 107 h 150"/>
                  <a:gd name="T4" fmla="*/ 86 w 180"/>
                  <a:gd name="T5" fmla="*/ 150 h 150"/>
                  <a:gd name="T6" fmla="*/ 180 w 180"/>
                  <a:gd name="T7" fmla="*/ 103 h 150"/>
                  <a:gd name="T8" fmla="*/ 0 w 180"/>
                  <a:gd name="T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50">
                    <a:moveTo>
                      <a:pt x="0" y="0"/>
                    </a:moveTo>
                    <a:cubicBezTo>
                      <a:pt x="7" y="107"/>
                      <a:pt x="7" y="107"/>
                      <a:pt x="7" y="107"/>
                    </a:cubicBezTo>
                    <a:cubicBezTo>
                      <a:pt x="31" y="125"/>
                      <a:pt x="63" y="142"/>
                      <a:pt x="86" y="150"/>
                    </a:cubicBezTo>
                    <a:cubicBezTo>
                      <a:pt x="180" y="103"/>
                      <a:pt x="180" y="103"/>
                      <a:pt x="180" y="10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38"/>
              <p:cNvSpPr>
                <a:spLocks/>
              </p:cNvSpPr>
              <p:nvPr/>
            </p:nvSpPr>
            <p:spPr bwMode="auto">
              <a:xfrm rot="19923625">
                <a:off x="6336926" y="4789228"/>
                <a:ext cx="725488" cy="549275"/>
              </a:xfrm>
              <a:custGeom>
                <a:avLst/>
                <a:gdLst>
                  <a:gd name="T0" fmla="*/ 48 w 193"/>
                  <a:gd name="T1" fmla="*/ 0 h 146"/>
                  <a:gd name="T2" fmla="*/ 193 w 193"/>
                  <a:gd name="T3" fmla="*/ 83 h 146"/>
                  <a:gd name="T4" fmla="*/ 180 w 193"/>
                  <a:gd name="T5" fmla="*/ 146 h 146"/>
                  <a:gd name="T6" fmla="*/ 0 w 193"/>
                  <a:gd name="T7" fmla="*/ 43 h 146"/>
                  <a:gd name="T8" fmla="*/ 48 w 193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46">
                    <a:moveTo>
                      <a:pt x="48" y="0"/>
                    </a:moveTo>
                    <a:cubicBezTo>
                      <a:pt x="89" y="39"/>
                      <a:pt x="139" y="68"/>
                      <a:pt x="193" y="83"/>
                    </a:cubicBezTo>
                    <a:cubicBezTo>
                      <a:pt x="185" y="111"/>
                      <a:pt x="188" y="119"/>
                      <a:pt x="180" y="146"/>
                    </a:cubicBezTo>
                    <a:cubicBezTo>
                      <a:pt x="113" y="127"/>
                      <a:pt x="51" y="91"/>
                      <a:pt x="0" y="43"/>
                    </a:cubicBezTo>
                    <a:cubicBezTo>
                      <a:pt x="20" y="23"/>
                      <a:pt x="29" y="21"/>
                      <a:pt x="48" y="0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75" name="组合 774"/>
            <p:cNvGrpSpPr/>
            <p:nvPr/>
          </p:nvGrpSpPr>
          <p:grpSpPr>
            <a:xfrm rot="16200000">
              <a:off x="5662603" y="-6979579"/>
              <a:ext cx="1322707" cy="1717819"/>
              <a:chOff x="5922428" y="3367978"/>
              <a:chExt cx="1647825" cy="2140055"/>
            </a:xfrm>
          </p:grpSpPr>
          <p:sp>
            <p:nvSpPr>
              <p:cNvPr id="776" name="Freeform 24"/>
              <p:cNvSpPr>
                <a:spLocks/>
              </p:cNvSpPr>
              <p:nvPr/>
            </p:nvSpPr>
            <p:spPr bwMode="auto">
              <a:xfrm rot="19923625">
                <a:off x="5922428" y="3406621"/>
                <a:ext cx="1647825" cy="2084388"/>
              </a:xfrm>
              <a:custGeom>
                <a:avLst/>
                <a:gdLst>
                  <a:gd name="T0" fmla="*/ 223 w 438"/>
                  <a:gd name="T1" fmla="*/ 501 h 553"/>
                  <a:gd name="T2" fmla="*/ 143 w 438"/>
                  <a:gd name="T3" fmla="*/ 543 h 553"/>
                  <a:gd name="T4" fmla="*/ 121 w 438"/>
                  <a:gd name="T5" fmla="*/ 535 h 553"/>
                  <a:gd name="T6" fmla="*/ 25 w 438"/>
                  <a:gd name="T7" fmla="*/ 478 h 553"/>
                  <a:gd name="T8" fmla="*/ 23 w 438"/>
                  <a:gd name="T9" fmla="*/ 476 h 553"/>
                  <a:gd name="T10" fmla="*/ 20 w 438"/>
                  <a:gd name="T11" fmla="*/ 384 h 553"/>
                  <a:gd name="T12" fmla="*/ 206 w 438"/>
                  <a:gd name="T13" fmla="*/ 45 h 553"/>
                  <a:gd name="T14" fmla="*/ 291 w 438"/>
                  <a:gd name="T15" fmla="*/ 6 h 553"/>
                  <a:gd name="T16" fmla="*/ 313 w 438"/>
                  <a:gd name="T17" fmla="*/ 10 h 553"/>
                  <a:gd name="T18" fmla="*/ 406 w 438"/>
                  <a:gd name="T19" fmla="*/ 64 h 553"/>
                  <a:gd name="T20" fmla="*/ 414 w 438"/>
                  <a:gd name="T21" fmla="*/ 75 h 553"/>
                  <a:gd name="T22" fmla="*/ 422 w 438"/>
                  <a:gd name="T23" fmla="*/ 169 h 553"/>
                  <a:gd name="T24" fmla="*/ 223 w 438"/>
                  <a:gd name="T25" fmla="*/ 501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8" h="553">
                    <a:moveTo>
                      <a:pt x="223" y="501"/>
                    </a:moveTo>
                    <a:cubicBezTo>
                      <a:pt x="207" y="528"/>
                      <a:pt x="173" y="553"/>
                      <a:pt x="143" y="543"/>
                    </a:cubicBezTo>
                    <a:cubicBezTo>
                      <a:pt x="121" y="535"/>
                      <a:pt x="121" y="535"/>
                      <a:pt x="121" y="535"/>
                    </a:cubicBezTo>
                    <a:cubicBezTo>
                      <a:pt x="91" y="525"/>
                      <a:pt x="48" y="499"/>
                      <a:pt x="25" y="478"/>
                    </a:cubicBezTo>
                    <a:cubicBezTo>
                      <a:pt x="23" y="476"/>
                      <a:pt x="23" y="476"/>
                      <a:pt x="23" y="476"/>
                    </a:cubicBezTo>
                    <a:cubicBezTo>
                      <a:pt x="0" y="455"/>
                      <a:pt x="5" y="412"/>
                      <a:pt x="20" y="384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22" y="18"/>
                      <a:pt x="260" y="0"/>
                      <a:pt x="291" y="6"/>
                    </a:cubicBezTo>
                    <a:cubicBezTo>
                      <a:pt x="313" y="10"/>
                      <a:pt x="313" y="10"/>
                      <a:pt x="313" y="10"/>
                    </a:cubicBezTo>
                    <a:cubicBezTo>
                      <a:pt x="344" y="15"/>
                      <a:pt x="386" y="40"/>
                      <a:pt x="406" y="64"/>
                    </a:cubicBezTo>
                    <a:cubicBezTo>
                      <a:pt x="414" y="75"/>
                      <a:pt x="414" y="75"/>
                      <a:pt x="414" y="75"/>
                    </a:cubicBezTo>
                    <a:cubicBezTo>
                      <a:pt x="434" y="99"/>
                      <a:pt x="438" y="142"/>
                      <a:pt x="422" y="169"/>
                    </a:cubicBezTo>
                    <a:lnTo>
                      <a:pt x="223" y="501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25"/>
              <p:cNvSpPr>
                <a:spLocks/>
              </p:cNvSpPr>
              <p:nvPr/>
            </p:nvSpPr>
            <p:spPr bwMode="auto">
              <a:xfrm rot="19923625">
                <a:off x="6052487" y="4072716"/>
                <a:ext cx="500063" cy="931863"/>
              </a:xfrm>
              <a:custGeom>
                <a:avLst/>
                <a:gdLst>
                  <a:gd name="T0" fmla="*/ 315 w 315"/>
                  <a:gd name="T1" fmla="*/ 0 h 587"/>
                  <a:gd name="T2" fmla="*/ 0 w 315"/>
                  <a:gd name="T3" fmla="*/ 587 h 587"/>
                  <a:gd name="T4" fmla="*/ 87 w 315"/>
                  <a:gd name="T5" fmla="*/ 518 h 587"/>
                  <a:gd name="T6" fmla="*/ 267 w 315"/>
                  <a:gd name="T7" fmla="*/ 176 h 587"/>
                  <a:gd name="T8" fmla="*/ 315 w 315"/>
                  <a:gd name="T9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5" h="587">
                    <a:moveTo>
                      <a:pt x="315" y="0"/>
                    </a:moveTo>
                    <a:lnTo>
                      <a:pt x="0" y="587"/>
                    </a:lnTo>
                    <a:lnTo>
                      <a:pt x="87" y="518"/>
                    </a:lnTo>
                    <a:lnTo>
                      <a:pt x="267" y="176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26"/>
              <p:cNvSpPr>
                <a:spLocks/>
              </p:cNvSpPr>
              <p:nvPr/>
            </p:nvSpPr>
            <p:spPr bwMode="auto">
              <a:xfrm rot="19923625">
                <a:off x="6895167" y="4127950"/>
                <a:ext cx="544513" cy="904875"/>
              </a:xfrm>
              <a:custGeom>
                <a:avLst/>
                <a:gdLst>
                  <a:gd name="T0" fmla="*/ 343 w 343"/>
                  <a:gd name="T1" fmla="*/ 0 h 570"/>
                  <a:gd name="T2" fmla="*/ 0 w 343"/>
                  <a:gd name="T3" fmla="*/ 570 h 570"/>
                  <a:gd name="T4" fmla="*/ 14 w 343"/>
                  <a:gd name="T5" fmla="*/ 459 h 570"/>
                  <a:gd name="T6" fmla="*/ 215 w 343"/>
                  <a:gd name="T7" fmla="*/ 129 h 570"/>
                  <a:gd name="T8" fmla="*/ 343 w 343"/>
                  <a:gd name="T9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3" h="570">
                    <a:moveTo>
                      <a:pt x="343" y="0"/>
                    </a:moveTo>
                    <a:lnTo>
                      <a:pt x="0" y="570"/>
                    </a:lnTo>
                    <a:lnTo>
                      <a:pt x="14" y="459"/>
                    </a:lnTo>
                    <a:lnTo>
                      <a:pt x="215" y="129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27"/>
              <p:cNvSpPr>
                <a:spLocks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custGeom>
                <a:avLst/>
                <a:gdLst>
                  <a:gd name="T0" fmla="*/ 0 w 30"/>
                  <a:gd name="T1" fmla="*/ 0 h 176"/>
                  <a:gd name="T2" fmla="*/ 30 w 30"/>
                  <a:gd name="T3" fmla="*/ 176 h 176"/>
                  <a:gd name="T4" fmla="*/ 0 w 30"/>
                  <a:gd name="T5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76">
                    <a:moveTo>
                      <a:pt x="0" y="0"/>
                    </a:moveTo>
                    <a:lnTo>
                      <a:pt x="30" y="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Line 28"/>
              <p:cNvSpPr>
                <a:spLocks noChangeShapeType="1"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prstGeom prst="lin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29"/>
              <p:cNvSpPr>
                <a:spLocks/>
              </p:cNvSpPr>
              <p:nvPr/>
            </p:nvSpPr>
            <p:spPr bwMode="auto">
              <a:xfrm rot="19923625">
                <a:off x="7210835" y="3982896"/>
                <a:ext cx="128588" cy="198438"/>
              </a:xfrm>
              <a:custGeom>
                <a:avLst/>
                <a:gdLst>
                  <a:gd name="T0" fmla="*/ 33 w 34"/>
                  <a:gd name="T1" fmla="*/ 41 h 53"/>
                  <a:gd name="T2" fmla="*/ 14 w 34"/>
                  <a:gd name="T3" fmla="*/ 0 h 53"/>
                  <a:gd name="T4" fmla="*/ 0 w 34"/>
                  <a:gd name="T5" fmla="*/ 23 h 53"/>
                  <a:gd name="T6" fmla="*/ 15 w 34"/>
                  <a:gd name="T7" fmla="*/ 50 h 53"/>
                  <a:gd name="T8" fmla="*/ 17 w 34"/>
                  <a:gd name="T9" fmla="*/ 52 h 53"/>
                  <a:gd name="T10" fmla="*/ 18 w 34"/>
                  <a:gd name="T11" fmla="*/ 53 h 53"/>
                  <a:gd name="T12" fmla="*/ 21 w 34"/>
                  <a:gd name="T13" fmla="*/ 52 h 53"/>
                  <a:gd name="T14" fmla="*/ 31 w 34"/>
                  <a:gd name="T15" fmla="*/ 47 h 53"/>
                  <a:gd name="T16" fmla="*/ 33 w 34"/>
                  <a:gd name="T1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3">
                    <a:moveTo>
                      <a:pt x="33" y="4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6" y="52"/>
                      <a:pt x="17" y="52"/>
                    </a:cubicBezTo>
                    <a:cubicBezTo>
                      <a:pt x="17" y="52"/>
                      <a:pt x="17" y="52"/>
                      <a:pt x="18" y="53"/>
                    </a:cubicBezTo>
                    <a:cubicBezTo>
                      <a:pt x="19" y="53"/>
                      <a:pt x="20" y="53"/>
                      <a:pt x="21" y="52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3" y="46"/>
                      <a:pt x="34" y="43"/>
                      <a:pt x="33" y="41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30"/>
              <p:cNvSpPr>
                <a:spLocks/>
              </p:cNvSpPr>
              <p:nvPr/>
            </p:nvSpPr>
            <p:spPr bwMode="auto">
              <a:xfrm rot="19923625">
                <a:off x="6137832" y="4012595"/>
                <a:ext cx="184150" cy="90488"/>
              </a:xfrm>
              <a:custGeom>
                <a:avLst/>
                <a:gdLst>
                  <a:gd name="T0" fmla="*/ 4 w 49"/>
                  <a:gd name="T1" fmla="*/ 4 h 24"/>
                  <a:gd name="T2" fmla="*/ 49 w 49"/>
                  <a:gd name="T3" fmla="*/ 0 h 24"/>
                  <a:gd name="T4" fmla="*/ 36 w 49"/>
                  <a:gd name="T5" fmla="*/ 23 h 24"/>
                  <a:gd name="T6" fmla="*/ 5 w 49"/>
                  <a:gd name="T7" fmla="*/ 24 h 24"/>
                  <a:gd name="T8" fmla="*/ 3 w 49"/>
                  <a:gd name="T9" fmla="*/ 23 h 24"/>
                  <a:gd name="T10" fmla="*/ 2 w 49"/>
                  <a:gd name="T11" fmla="*/ 23 h 24"/>
                  <a:gd name="T12" fmla="*/ 0 w 49"/>
                  <a:gd name="T13" fmla="*/ 19 h 24"/>
                  <a:gd name="T14" fmla="*/ 0 w 49"/>
                  <a:gd name="T15" fmla="*/ 9 h 24"/>
                  <a:gd name="T16" fmla="*/ 4 w 49"/>
                  <a:gd name="T17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4">
                    <a:moveTo>
                      <a:pt x="4" y="4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4" y="24"/>
                      <a:pt x="3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0" y="1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31"/>
              <p:cNvSpPr>
                <a:spLocks/>
              </p:cNvSpPr>
              <p:nvPr/>
            </p:nvSpPr>
            <p:spPr bwMode="auto">
              <a:xfrm rot="19923625">
                <a:off x="6925064" y="5313562"/>
                <a:ext cx="266700" cy="131763"/>
              </a:xfrm>
              <a:custGeom>
                <a:avLst/>
                <a:gdLst>
                  <a:gd name="T0" fmla="*/ 2 w 71"/>
                  <a:gd name="T1" fmla="*/ 27 h 35"/>
                  <a:gd name="T2" fmla="*/ 71 w 71"/>
                  <a:gd name="T3" fmla="*/ 0 h 35"/>
                  <a:gd name="T4" fmla="*/ 0 w 71"/>
                  <a:gd name="T5" fmla="*/ 26 h 35"/>
                  <a:gd name="T6" fmla="*/ 2 w 71"/>
                  <a:gd name="T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35">
                    <a:moveTo>
                      <a:pt x="2" y="27"/>
                    </a:moveTo>
                    <a:cubicBezTo>
                      <a:pt x="26" y="35"/>
                      <a:pt x="53" y="20"/>
                      <a:pt x="71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32"/>
              <p:cNvSpPr>
                <a:spLocks/>
              </p:cNvSpPr>
              <p:nvPr/>
            </p:nvSpPr>
            <p:spPr bwMode="auto">
              <a:xfrm rot="19923625">
                <a:off x="6318409" y="5217152"/>
                <a:ext cx="77788" cy="279400"/>
              </a:xfrm>
              <a:custGeom>
                <a:avLst/>
                <a:gdLst>
                  <a:gd name="T0" fmla="*/ 19 w 21"/>
                  <a:gd name="T1" fmla="*/ 72 h 74"/>
                  <a:gd name="T2" fmla="*/ 21 w 21"/>
                  <a:gd name="T3" fmla="*/ 74 h 74"/>
                  <a:gd name="T4" fmla="*/ 8 w 21"/>
                  <a:gd name="T5" fmla="*/ 0 h 74"/>
                  <a:gd name="T6" fmla="*/ 19 w 21"/>
                  <a:gd name="T7" fmla="*/ 7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74">
                    <a:moveTo>
                      <a:pt x="19" y="72"/>
                    </a:moveTo>
                    <a:cubicBezTo>
                      <a:pt x="21" y="74"/>
                      <a:pt x="21" y="74"/>
                      <a:pt x="21" y="7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5"/>
                      <a:pt x="1" y="55"/>
                      <a:pt x="19" y="7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33"/>
              <p:cNvSpPr>
                <a:spLocks/>
              </p:cNvSpPr>
              <p:nvPr/>
            </p:nvSpPr>
            <p:spPr bwMode="auto">
              <a:xfrm rot="19923625">
                <a:off x="7134558" y="3403130"/>
                <a:ext cx="79375" cy="377825"/>
              </a:xfrm>
              <a:custGeom>
                <a:avLst/>
                <a:gdLst>
                  <a:gd name="T0" fmla="*/ 6 w 21"/>
                  <a:gd name="T1" fmla="*/ 90 h 100"/>
                  <a:gd name="T2" fmla="*/ 1 w 21"/>
                  <a:gd name="T3" fmla="*/ 0 h 100"/>
                  <a:gd name="T4" fmla="*/ 0 w 21"/>
                  <a:gd name="T5" fmla="*/ 100 h 100"/>
                  <a:gd name="T6" fmla="*/ 6 w 21"/>
                  <a:gd name="T7" fmla="*/ 9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00">
                    <a:moveTo>
                      <a:pt x="6" y="90"/>
                    </a:moveTo>
                    <a:cubicBezTo>
                      <a:pt x="21" y="64"/>
                      <a:pt x="19" y="25"/>
                      <a:pt x="1" y="0"/>
                    </a:cubicBezTo>
                    <a:cubicBezTo>
                      <a:pt x="0" y="100"/>
                      <a:pt x="0" y="100"/>
                      <a:pt x="0" y="100"/>
                    </a:cubicBezTo>
                    <a:lnTo>
                      <a:pt x="6" y="9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34"/>
              <p:cNvSpPr>
                <a:spLocks/>
              </p:cNvSpPr>
              <p:nvPr/>
            </p:nvSpPr>
            <p:spPr bwMode="auto">
              <a:xfrm rot="19923625">
                <a:off x="6230264" y="3484510"/>
                <a:ext cx="315913" cy="195263"/>
              </a:xfrm>
              <a:custGeom>
                <a:avLst/>
                <a:gdLst>
                  <a:gd name="T0" fmla="*/ 5 w 84"/>
                  <a:gd name="T1" fmla="*/ 42 h 52"/>
                  <a:gd name="T2" fmla="*/ 0 w 84"/>
                  <a:gd name="T3" fmla="*/ 52 h 52"/>
                  <a:gd name="T4" fmla="*/ 84 w 84"/>
                  <a:gd name="T5" fmla="*/ 2 h 52"/>
                  <a:gd name="T6" fmla="*/ 5 w 84"/>
                  <a:gd name="T7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52">
                    <a:moveTo>
                      <a:pt x="5" y="4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54" y="0"/>
                      <a:pt x="20" y="17"/>
                      <a:pt x="5" y="4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35"/>
              <p:cNvSpPr>
                <a:spLocks/>
              </p:cNvSpPr>
              <p:nvPr/>
            </p:nvSpPr>
            <p:spPr bwMode="auto">
              <a:xfrm rot="19923625">
                <a:off x="6292583" y="3367978"/>
                <a:ext cx="842963" cy="803275"/>
              </a:xfrm>
              <a:custGeom>
                <a:avLst/>
                <a:gdLst>
                  <a:gd name="T0" fmla="*/ 195 w 224"/>
                  <a:gd name="T1" fmla="*/ 213 h 213"/>
                  <a:gd name="T2" fmla="*/ 224 w 224"/>
                  <a:gd name="T3" fmla="*/ 60 h 213"/>
                  <a:gd name="T4" fmla="*/ 222 w 224"/>
                  <a:gd name="T5" fmla="*/ 57 h 213"/>
                  <a:gd name="T6" fmla="*/ 129 w 224"/>
                  <a:gd name="T7" fmla="*/ 3 h 213"/>
                  <a:gd name="T8" fmla="*/ 116 w 224"/>
                  <a:gd name="T9" fmla="*/ 0 h 213"/>
                  <a:gd name="T10" fmla="*/ 0 w 224"/>
                  <a:gd name="T11" fmla="*/ 102 h 213"/>
                  <a:gd name="T12" fmla="*/ 195 w 224"/>
                  <a:gd name="T13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4" h="213">
                    <a:moveTo>
                      <a:pt x="195" y="213"/>
                    </a:moveTo>
                    <a:cubicBezTo>
                      <a:pt x="224" y="60"/>
                      <a:pt x="224" y="60"/>
                      <a:pt x="224" y="60"/>
                    </a:cubicBezTo>
                    <a:cubicBezTo>
                      <a:pt x="222" y="57"/>
                      <a:pt x="222" y="57"/>
                      <a:pt x="222" y="57"/>
                    </a:cubicBezTo>
                    <a:cubicBezTo>
                      <a:pt x="202" y="33"/>
                      <a:pt x="160" y="8"/>
                      <a:pt x="129" y="3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0" y="102"/>
                      <a:pt x="0" y="102"/>
                      <a:pt x="0" y="102"/>
                    </a:cubicBezTo>
                    <a:lnTo>
                      <a:pt x="195" y="21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36"/>
              <p:cNvSpPr>
                <a:spLocks/>
              </p:cNvSpPr>
              <p:nvPr/>
            </p:nvSpPr>
            <p:spPr bwMode="auto">
              <a:xfrm rot="19923625">
                <a:off x="6356433" y="3764704"/>
                <a:ext cx="827088" cy="674688"/>
              </a:xfrm>
              <a:custGeom>
                <a:avLst/>
                <a:gdLst>
                  <a:gd name="T0" fmla="*/ 157 w 220"/>
                  <a:gd name="T1" fmla="*/ 179 h 179"/>
                  <a:gd name="T2" fmla="*/ 0 w 220"/>
                  <a:gd name="T3" fmla="*/ 88 h 179"/>
                  <a:gd name="T4" fmla="*/ 26 w 220"/>
                  <a:gd name="T5" fmla="*/ 0 h 179"/>
                  <a:gd name="T6" fmla="*/ 220 w 220"/>
                  <a:gd name="T7" fmla="*/ 112 h 179"/>
                  <a:gd name="T8" fmla="*/ 157 w 220"/>
                  <a:gd name="T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179">
                    <a:moveTo>
                      <a:pt x="157" y="179"/>
                    </a:moveTo>
                    <a:cubicBezTo>
                      <a:pt x="112" y="137"/>
                      <a:pt x="59" y="106"/>
                      <a:pt x="0" y="88"/>
                    </a:cubicBezTo>
                    <a:cubicBezTo>
                      <a:pt x="8" y="59"/>
                      <a:pt x="17" y="29"/>
                      <a:pt x="26" y="0"/>
                    </a:cubicBezTo>
                    <a:cubicBezTo>
                      <a:pt x="99" y="21"/>
                      <a:pt x="165" y="60"/>
                      <a:pt x="220" y="112"/>
                    </a:cubicBezTo>
                    <a:cubicBezTo>
                      <a:pt x="199" y="134"/>
                      <a:pt x="178" y="156"/>
                      <a:pt x="157" y="179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37"/>
              <p:cNvSpPr>
                <a:spLocks/>
              </p:cNvSpPr>
              <p:nvPr/>
            </p:nvSpPr>
            <p:spPr bwMode="auto">
              <a:xfrm rot="19923625">
                <a:off x="6419381" y="4942883"/>
                <a:ext cx="676275" cy="565150"/>
              </a:xfrm>
              <a:custGeom>
                <a:avLst/>
                <a:gdLst>
                  <a:gd name="T0" fmla="*/ 0 w 180"/>
                  <a:gd name="T1" fmla="*/ 0 h 150"/>
                  <a:gd name="T2" fmla="*/ 7 w 180"/>
                  <a:gd name="T3" fmla="*/ 107 h 150"/>
                  <a:gd name="T4" fmla="*/ 86 w 180"/>
                  <a:gd name="T5" fmla="*/ 150 h 150"/>
                  <a:gd name="T6" fmla="*/ 180 w 180"/>
                  <a:gd name="T7" fmla="*/ 103 h 150"/>
                  <a:gd name="T8" fmla="*/ 0 w 180"/>
                  <a:gd name="T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50">
                    <a:moveTo>
                      <a:pt x="0" y="0"/>
                    </a:moveTo>
                    <a:cubicBezTo>
                      <a:pt x="7" y="107"/>
                      <a:pt x="7" y="107"/>
                      <a:pt x="7" y="107"/>
                    </a:cubicBezTo>
                    <a:cubicBezTo>
                      <a:pt x="31" y="125"/>
                      <a:pt x="63" y="142"/>
                      <a:pt x="86" y="150"/>
                    </a:cubicBezTo>
                    <a:cubicBezTo>
                      <a:pt x="180" y="103"/>
                      <a:pt x="180" y="103"/>
                      <a:pt x="180" y="10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38"/>
              <p:cNvSpPr>
                <a:spLocks/>
              </p:cNvSpPr>
              <p:nvPr/>
            </p:nvSpPr>
            <p:spPr bwMode="auto">
              <a:xfrm rot="19923625">
                <a:off x="6336926" y="4789228"/>
                <a:ext cx="725488" cy="549275"/>
              </a:xfrm>
              <a:custGeom>
                <a:avLst/>
                <a:gdLst>
                  <a:gd name="T0" fmla="*/ 48 w 193"/>
                  <a:gd name="T1" fmla="*/ 0 h 146"/>
                  <a:gd name="T2" fmla="*/ 193 w 193"/>
                  <a:gd name="T3" fmla="*/ 83 h 146"/>
                  <a:gd name="T4" fmla="*/ 180 w 193"/>
                  <a:gd name="T5" fmla="*/ 146 h 146"/>
                  <a:gd name="T6" fmla="*/ 0 w 193"/>
                  <a:gd name="T7" fmla="*/ 43 h 146"/>
                  <a:gd name="T8" fmla="*/ 48 w 193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46">
                    <a:moveTo>
                      <a:pt x="48" y="0"/>
                    </a:moveTo>
                    <a:cubicBezTo>
                      <a:pt x="89" y="39"/>
                      <a:pt x="139" y="68"/>
                      <a:pt x="193" y="83"/>
                    </a:cubicBezTo>
                    <a:cubicBezTo>
                      <a:pt x="185" y="111"/>
                      <a:pt x="188" y="119"/>
                      <a:pt x="180" y="146"/>
                    </a:cubicBezTo>
                    <a:cubicBezTo>
                      <a:pt x="113" y="127"/>
                      <a:pt x="51" y="91"/>
                      <a:pt x="0" y="43"/>
                    </a:cubicBezTo>
                    <a:cubicBezTo>
                      <a:pt x="20" y="23"/>
                      <a:pt x="29" y="21"/>
                      <a:pt x="48" y="0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91" name="组合 790"/>
            <p:cNvGrpSpPr/>
            <p:nvPr/>
          </p:nvGrpSpPr>
          <p:grpSpPr>
            <a:xfrm rot="5400000">
              <a:off x="4895517" y="-5568235"/>
              <a:ext cx="1322707" cy="1717819"/>
              <a:chOff x="5922428" y="3367978"/>
              <a:chExt cx="1647825" cy="2140055"/>
            </a:xfrm>
          </p:grpSpPr>
          <p:sp>
            <p:nvSpPr>
              <p:cNvPr id="792" name="Freeform 24"/>
              <p:cNvSpPr>
                <a:spLocks/>
              </p:cNvSpPr>
              <p:nvPr/>
            </p:nvSpPr>
            <p:spPr bwMode="auto">
              <a:xfrm rot="19923625">
                <a:off x="5922428" y="3406621"/>
                <a:ext cx="1647825" cy="2084388"/>
              </a:xfrm>
              <a:custGeom>
                <a:avLst/>
                <a:gdLst>
                  <a:gd name="T0" fmla="*/ 223 w 438"/>
                  <a:gd name="T1" fmla="*/ 501 h 553"/>
                  <a:gd name="T2" fmla="*/ 143 w 438"/>
                  <a:gd name="T3" fmla="*/ 543 h 553"/>
                  <a:gd name="T4" fmla="*/ 121 w 438"/>
                  <a:gd name="T5" fmla="*/ 535 h 553"/>
                  <a:gd name="T6" fmla="*/ 25 w 438"/>
                  <a:gd name="T7" fmla="*/ 478 h 553"/>
                  <a:gd name="T8" fmla="*/ 23 w 438"/>
                  <a:gd name="T9" fmla="*/ 476 h 553"/>
                  <a:gd name="T10" fmla="*/ 20 w 438"/>
                  <a:gd name="T11" fmla="*/ 384 h 553"/>
                  <a:gd name="T12" fmla="*/ 206 w 438"/>
                  <a:gd name="T13" fmla="*/ 45 h 553"/>
                  <a:gd name="T14" fmla="*/ 291 w 438"/>
                  <a:gd name="T15" fmla="*/ 6 h 553"/>
                  <a:gd name="T16" fmla="*/ 313 w 438"/>
                  <a:gd name="T17" fmla="*/ 10 h 553"/>
                  <a:gd name="T18" fmla="*/ 406 w 438"/>
                  <a:gd name="T19" fmla="*/ 64 h 553"/>
                  <a:gd name="T20" fmla="*/ 414 w 438"/>
                  <a:gd name="T21" fmla="*/ 75 h 553"/>
                  <a:gd name="T22" fmla="*/ 422 w 438"/>
                  <a:gd name="T23" fmla="*/ 169 h 553"/>
                  <a:gd name="T24" fmla="*/ 223 w 438"/>
                  <a:gd name="T25" fmla="*/ 501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8" h="553">
                    <a:moveTo>
                      <a:pt x="223" y="501"/>
                    </a:moveTo>
                    <a:cubicBezTo>
                      <a:pt x="207" y="528"/>
                      <a:pt x="173" y="553"/>
                      <a:pt x="143" y="543"/>
                    </a:cubicBezTo>
                    <a:cubicBezTo>
                      <a:pt x="121" y="535"/>
                      <a:pt x="121" y="535"/>
                      <a:pt x="121" y="535"/>
                    </a:cubicBezTo>
                    <a:cubicBezTo>
                      <a:pt x="91" y="525"/>
                      <a:pt x="48" y="499"/>
                      <a:pt x="25" y="478"/>
                    </a:cubicBezTo>
                    <a:cubicBezTo>
                      <a:pt x="23" y="476"/>
                      <a:pt x="23" y="476"/>
                      <a:pt x="23" y="476"/>
                    </a:cubicBezTo>
                    <a:cubicBezTo>
                      <a:pt x="0" y="455"/>
                      <a:pt x="5" y="412"/>
                      <a:pt x="20" y="384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22" y="18"/>
                      <a:pt x="260" y="0"/>
                      <a:pt x="291" y="6"/>
                    </a:cubicBezTo>
                    <a:cubicBezTo>
                      <a:pt x="313" y="10"/>
                      <a:pt x="313" y="10"/>
                      <a:pt x="313" y="10"/>
                    </a:cubicBezTo>
                    <a:cubicBezTo>
                      <a:pt x="344" y="15"/>
                      <a:pt x="386" y="40"/>
                      <a:pt x="406" y="64"/>
                    </a:cubicBezTo>
                    <a:cubicBezTo>
                      <a:pt x="414" y="75"/>
                      <a:pt x="414" y="75"/>
                      <a:pt x="414" y="75"/>
                    </a:cubicBezTo>
                    <a:cubicBezTo>
                      <a:pt x="434" y="99"/>
                      <a:pt x="438" y="142"/>
                      <a:pt x="422" y="169"/>
                    </a:cubicBezTo>
                    <a:lnTo>
                      <a:pt x="223" y="501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25"/>
              <p:cNvSpPr>
                <a:spLocks/>
              </p:cNvSpPr>
              <p:nvPr/>
            </p:nvSpPr>
            <p:spPr bwMode="auto">
              <a:xfrm rot="19923625">
                <a:off x="6052487" y="4072716"/>
                <a:ext cx="500063" cy="931863"/>
              </a:xfrm>
              <a:custGeom>
                <a:avLst/>
                <a:gdLst>
                  <a:gd name="T0" fmla="*/ 315 w 315"/>
                  <a:gd name="T1" fmla="*/ 0 h 587"/>
                  <a:gd name="T2" fmla="*/ 0 w 315"/>
                  <a:gd name="T3" fmla="*/ 587 h 587"/>
                  <a:gd name="T4" fmla="*/ 87 w 315"/>
                  <a:gd name="T5" fmla="*/ 518 h 587"/>
                  <a:gd name="T6" fmla="*/ 267 w 315"/>
                  <a:gd name="T7" fmla="*/ 176 h 587"/>
                  <a:gd name="T8" fmla="*/ 315 w 315"/>
                  <a:gd name="T9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5" h="587">
                    <a:moveTo>
                      <a:pt x="315" y="0"/>
                    </a:moveTo>
                    <a:lnTo>
                      <a:pt x="0" y="587"/>
                    </a:lnTo>
                    <a:lnTo>
                      <a:pt x="87" y="518"/>
                    </a:lnTo>
                    <a:lnTo>
                      <a:pt x="267" y="176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26"/>
              <p:cNvSpPr>
                <a:spLocks/>
              </p:cNvSpPr>
              <p:nvPr/>
            </p:nvSpPr>
            <p:spPr bwMode="auto">
              <a:xfrm rot="19923625">
                <a:off x="6895167" y="4127950"/>
                <a:ext cx="544513" cy="904875"/>
              </a:xfrm>
              <a:custGeom>
                <a:avLst/>
                <a:gdLst>
                  <a:gd name="T0" fmla="*/ 343 w 343"/>
                  <a:gd name="T1" fmla="*/ 0 h 570"/>
                  <a:gd name="T2" fmla="*/ 0 w 343"/>
                  <a:gd name="T3" fmla="*/ 570 h 570"/>
                  <a:gd name="T4" fmla="*/ 14 w 343"/>
                  <a:gd name="T5" fmla="*/ 459 h 570"/>
                  <a:gd name="T6" fmla="*/ 215 w 343"/>
                  <a:gd name="T7" fmla="*/ 129 h 570"/>
                  <a:gd name="T8" fmla="*/ 343 w 343"/>
                  <a:gd name="T9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3" h="570">
                    <a:moveTo>
                      <a:pt x="343" y="0"/>
                    </a:moveTo>
                    <a:lnTo>
                      <a:pt x="0" y="570"/>
                    </a:lnTo>
                    <a:lnTo>
                      <a:pt x="14" y="459"/>
                    </a:lnTo>
                    <a:lnTo>
                      <a:pt x="215" y="129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27"/>
              <p:cNvSpPr>
                <a:spLocks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custGeom>
                <a:avLst/>
                <a:gdLst>
                  <a:gd name="T0" fmla="*/ 0 w 30"/>
                  <a:gd name="T1" fmla="*/ 0 h 176"/>
                  <a:gd name="T2" fmla="*/ 30 w 30"/>
                  <a:gd name="T3" fmla="*/ 176 h 176"/>
                  <a:gd name="T4" fmla="*/ 0 w 30"/>
                  <a:gd name="T5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76">
                    <a:moveTo>
                      <a:pt x="0" y="0"/>
                    </a:moveTo>
                    <a:lnTo>
                      <a:pt x="30" y="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Line 28"/>
              <p:cNvSpPr>
                <a:spLocks noChangeShapeType="1"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prstGeom prst="lin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29"/>
              <p:cNvSpPr>
                <a:spLocks/>
              </p:cNvSpPr>
              <p:nvPr/>
            </p:nvSpPr>
            <p:spPr bwMode="auto">
              <a:xfrm rot="19923625">
                <a:off x="7210835" y="3982896"/>
                <a:ext cx="128588" cy="198438"/>
              </a:xfrm>
              <a:custGeom>
                <a:avLst/>
                <a:gdLst>
                  <a:gd name="T0" fmla="*/ 33 w 34"/>
                  <a:gd name="T1" fmla="*/ 41 h 53"/>
                  <a:gd name="T2" fmla="*/ 14 w 34"/>
                  <a:gd name="T3" fmla="*/ 0 h 53"/>
                  <a:gd name="T4" fmla="*/ 0 w 34"/>
                  <a:gd name="T5" fmla="*/ 23 h 53"/>
                  <a:gd name="T6" fmla="*/ 15 w 34"/>
                  <a:gd name="T7" fmla="*/ 50 h 53"/>
                  <a:gd name="T8" fmla="*/ 17 w 34"/>
                  <a:gd name="T9" fmla="*/ 52 h 53"/>
                  <a:gd name="T10" fmla="*/ 18 w 34"/>
                  <a:gd name="T11" fmla="*/ 53 h 53"/>
                  <a:gd name="T12" fmla="*/ 21 w 34"/>
                  <a:gd name="T13" fmla="*/ 52 h 53"/>
                  <a:gd name="T14" fmla="*/ 31 w 34"/>
                  <a:gd name="T15" fmla="*/ 47 h 53"/>
                  <a:gd name="T16" fmla="*/ 33 w 34"/>
                  <a:gd name="T1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3">
                    <a:moveTo>
                      <a:pt x="33" y="4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6" y="52"/>
                      <a:pt x="17" y="52"/>
                    </a:cubicBezTo>
                    <a:cubicBezTo>
                      <a:pt x="17" y="52"/>
                      <a:pt x="17" y="52"/>
                      <a:pt x="18" y="53"/>
                    </a:cubicBezTo>
                    <a:cubicBezTo>
                      <a:pt x="19" y="53"/>
                      <a:pt x="20" y="53"/>
                      <a:pt x="21" y="52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3" y="46"/>
                      <a:pt x="34" y="43"/>
                      <a:pt x="33" y="41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30"/>
              <p:cNvSpPr>
                <a:spLocks/>
              </p:cNvSpPr>
              <p:nvPr/>
            </p:nvSpPr>
            <p:spPr bwMode="auto">
              <a:xfrm rot="19923625">
                <a:off x="6137832" y="4012595"/>
                <a:ext cx="184150" cy="90488"/>
              </a:xfrm>
              <a:custGeom>
                <a:avLst/>
                <a:gdLst>
                  <a:gd name="T0" fmla="*/ 4 w 49"/>
                  <a:gd name="T1" fmla="*/ 4 h 24"/>
                  <a:gd name="T2" fmla="*/ 49 w 49"/>
                  <a:gd name="T3" fmla="*/ 0 h 24"/>
                  <a:gd name="T4" fmla="*/ 36 w 49"/>
                  <a:gd name="T5" fmla="*/ 23 h 24"/>
                  <a:gd name="T6" fmla="*/ 5 w 49"/>
                  <a:gd name="T7" fmla="*/ 24 h 24"/>
                  <a:gd name="T8" fmla="*/ 3 w 49"/>
                  <a:gd name="T9" fmla="*/ 23 h 24"/>
                  <a:gd name="T10" fmla="*/ 2 w 49"/>
                  <a:gd name="T11" fmla="*/ 23 h 24"/>
                  <a:gd name="T12" fmla="*/ 0 w 49"/>
                  <a:gd name="T13" fmla="*/ 19 h 24"/>
                  <a:gd name="T14" fmla="*/ 0 w 49"/>
                  <a:gd name="T15" fmla="*/ 9 h 24"/>
                  <a:gd name="T16" fmla="*/ 4 w 49"/>
                  <a:gd name="T17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4">
                    <a:moveTo>
                      <a:pt x="4" y="4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4" y="24"/>
                      <a:pt x="3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0" y="1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31"/>
              <p:cNvSpPr>
                <a:spLocks/>
              </p:cNvSpPr>
              <p:nvPr/>
            </p:nvSpPr>
            <p:spPr bwMode="auto">
              <a:xfrm rot="19923625">
                <a:off x="6925064" y="5313562"/>
                <a:ext cx="266700" cy="131763"/>
              </a:xfrm>
              <a:custGeom>
                <a:avLst/>
                <a:gdLst>
                  <a:gd name="T0" fmla="*/ 2 w 71"/>
                  <a:gd name="T1" fmla="*/ 27 h 35"/>
                  <a:gd name="T2" fmla="*/ 71 w 71"/>
                  <a:gd name="T3" fmla="*/ 0 h 35"/>
                  <a:gd name="T4" fmla="*/ 0 w 71"/>
                  <a:gd name="T5" fmla="*/ 26 h 35"/>
                  <a:gd name="T6" fmla="*/ 2 w 71"/>
                  <a:gd name="T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35">
                    <a:moveTo>
                      <a:pt x="2" y="27"/>
                    </a:moveTo>
                    <a:cubicBezTo>
                      <a:pt x="26" y="35"/>
                      <a:pt x="53" y="20"/>
                      <a:pt x="71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32"/>
              <p:cNvSpPr>
                <a:spLocks/>
              </p:cNvSpPr>
              <p:nvPr/>
            </p:nvSpPr>
            <p:spPr bwMode="auto">
              <a:xfrm rot="19923625">
                <a:off x="6318409" y="5217152"/>
                <a:ext cx="77788" cy="279400"/>
              </a:xfrm>
              <a:custGeom>
                <a:avLst/>
                <a:gdLst>
                  <a:gd name="T0" fmla="*/ 19 w 21"/>
                  <a:gd name="T1" fmla="*/ 72 h 74"/>
                  <a:gd name="T2" fmla="*/ 21 w 21"/>
                  <a:gd name="T3" fmla="*/ 74 h 74"/>
                  <a:gd name="T4" fmla="*/ 8 w 21"/>
                  <a:gd name="T5" fmla="*/ 0 h 74"/>
                  <a:gd name="T6" fmla="*/ 19 w 21"/>
                  <a:gd name="T7" fmla="*/ 7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74">
                    <a:moveTo>
                      <a:pt x="19" y="72"/>
                    </a:moveTo>
                    <a:cubicBezTo>
                      <a:pt x="21" y="74"/>
                      <a:pt x="21" y="74"/>
                      <a:pt x="21" y="7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5"/>
                      <a:pt x="1" y="55"/>
                      <a:pt x="19" y="7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33"/>
              <p:cNvSpPr>
                <a:spLocks/>
              </p:cNvSpPr>
              <p:nvPr/>
            </p:nvSpPr>
            <p:spPr bwMode="auto">
              <a:xfrm rot="19923625">
                <a:off x="7134558" y="3403130"/>
                <a:ext cx="79375" cy="377825"/>
              </a:xfrm>
              <a:custGeom>
                <a:avLst/>
                <a:gdLst>
                  <a:gd name="T0" fmla="*/ 6 w 21"/>
                  <a:gd name="T1" fmla="*/ 90 h 100"/>
                  <a:gd name="T2" fmla="*/ 1 w 21"/>
                  <a:gd name="T3" fmla="*/ 0 h 100"/>
                  <a:gd name="T4" fmla="*/ 0 w 21"/>
                  <a:gd name="T5" fmla="*/ 100 h 100"/>
                  <a:gd name="T6" fmla="*/ 6 w 21"/>
                  <a:gd name="T7" fmla="*/ 9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00">
                    <a:moveTo>
                      <a:pt x="6" y="90"/>
                    </a:moveTo>
                    <a:cubicBezTo>
                      <a:pt x="21" y="64"/>
                      <a:pt x="19" y="25"/>
                      <a:pt x="1" y="0"/>
                    </a:cubicBezTo>
                    <a:cubicBezTo>
                      <a:pt x="0" y="100"/>
                      <a:pt x="0" y="100"/>
                      <a:pt x="0" y="100"/>
                    </a:cubicBezTo>
                    <a:lnTo>
                      <a:pt x="6" y="9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34"/>
              <p:cNvSpPr>
                <a:spLocks/>
              </p:cNvSpPr>
              <p:nvPr/>
            </p:nvSpPr>
            <p:spPr bwMode="auto">
              <a:xfrm rot="19923625">
                <a:off x="6230264" y="3484510"/>
                <a:ext cx="315913" cy="195263"/>
              </a:xfrm>
              <a:custGeom>
                <a:avLst/>
                <a:gdLst>
                  <a:gd name="T0" fmla="*/ 5 w 84"/>
                  <a:gd name="T1" fmla="*/ 42 h 52"/>
                  <a:gd name="T2" fmla="*/ 0 w 84"/>
                  <a:gd name="T3" fmla="*/ 52 h 52"/>
                  <a:gd name="T4" fmla="*/ 84 w 84"/>
                  <a:gd name="T5" fmla="*/ 2 h 52"/>
                  <a:gd name="T6" fmla="*/ 5 w 84"/>
                  <a:gd name="T7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52">
                    <a:moveTo>
                      <a:pt x="5" y="4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54" y="0"/>
                      <a:pt x="20" y="17"/>
                      <a:pt x="5" y="4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35"/>
              <p:cNvSpPr>
                <a:spLocks/>
              </p:cNvSpPr>
              <p:nvPr/>
            </p:nvSpPr>
            <p:spPr bwMode="auto">
              <a:xfrm rot="19923625">
                <a:off x="6292583" y="3367978"/>
                <a:ext cx="842963" cy="803275"/>
              </a:xfrm>
              <a:custGeom>
                <a:avLst/>
                <a:gdLst>
                  <a:gd name="T0" fmla="*/ 195 w 224"/>
                  <a:gd name="T1" fmla="*/ 213 h 213"/>
                  <a:gd name="T2" fmla="*/ 224 w 224"/>
                  <a:gd name="T3" fmla="*/ 60 h 213"/>
                  <a:gd name="T4" fmla="*/ 222 w 224"/>
                  <a:gd name="T5" fmla="*/ 57 h 213"/>
                  <a:gd name="T6" fmla="*/ 129 w 224"/>
                  <a:gd name="T7" fmla="*/ 3 h 213"/>
                  <a:gd name="T8" fmla="*/ 116 w 224"/>
                  <a:gd name="T9" fmla="*/ 0 h 213"/>
                  <a:gd name="T10" fmla="*/ 0 w 224"/>
                  <a:gd name="T11" fmla="*/ 102 h 213"/>
                  <a:gd name="T12" fmla="*/ 195 w 224"/>
                  <a:gd name="T13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4" h="213">
                    <a:moveTo>
                      <a:pt x="195" y="213"/>
                    </a:moveTo>
                    <a:cubicBezTo>
                      <a:pt x="224" y="60"/>
                      <a:pt x="224" y="60"/>
                      <a:pt x="224" y="60"/>
                    </a:cubicBezTo>
                    <a:cubicBezTo>
                      <a:pt x="222" y="57"/>
                      <a:pt x="222" y="57"/>
                      <a:pt x="222" y="57"/>
                    </a:cubicBezTo>
                    <a:cubicBezTo>
                      <a:pt x="202" y="33"/>
                      <a:pt x="160" y="8"/>
                      <a:pt x="129" y="3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0" y="102"/>
                      <a:pt x="0" y="102"/>
                      <a:pt x="0" y="102"/>
                    </a:cubicBezTo>
                    <a:lnTo>
                      <a:pt x="195" y="21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36"/>
              <p:cNvSpPr>
                <a:spLocks/>
              </p:cNvSpPr>
              <p:nvPr/>
            </p:nvSpPr>
            <p:spPr bwMode="auto">
              <a:xfrm rot="19923625">
                <a:off x="6356433" y="3764704"/>
                <a:ext cx="827088" cy="674688"/>
              </a:xfrm>
              <a:custGeom>
                <a:avLst/>
                <a:gdLst>
                  <a:gd name="T0" fmla="*/ 157 w 220"/>
                  <a:gd name="T1" fmla="*/ 179 h 179"/>
                  <a:gd name="T2" fmla="*/ 0 w 220"/>
                  <a:gd name="T3" fmla="*/ 88 h 179"/>
                  <a:gd name="T4" fmla="*/ 26 w 220"/>
                  <a:gd name="T5" fmla="*/ 0 h 179"/>
                  <a:gd name="T6" fmla="*/ 220 w 220"/>
                  <a:gd name="T7" fmla="*/ 112 h 179"/>
                  <a:gd name="T8" fmla="*/ 157 w 220"/>
                  <a:gd name="T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179">
                    <a:moveTo>
                      <a:pt x="157" y="179"/>
                    </a:moveTo>
                    <a:cubicBezTo>
                      <a:pt x="112" y="137"/>
                      <a:pt x="59" y="106"/>
                      <a:pt x="0" y="88"/>
                    </a:cubicBezTo>
                    <a:cubicBezTo>
                      <a:pt x="8" y="59"/>
                      <a:pt x="17" y="29"/>
                      <a:pt x="26" y="0"/>
                    </a:cubicBezTo>
                    <a:cubicBezTo>
                      <a:pt x="99" y="21"/>
                      <a:pt x="165" y="60"/>
                      <a:pt x="220" y="112"/>
                    </a:cubicBezTo>
                    <a:cubicBezTo>
                      <a:pt x="199" y="134"/>
                      <a:pt x="178" y="156"/>
                      <a:pt x="157" y="179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37"/>
              <p:cNvSpPr>
                <a:spLocks/>
              </p:cNvSpPr>
              <p:nvPr/>
            </p:nvSpPr>
            <p:spPr bwMode="auto">
              <a:xfrm rot="19923625">
                <a:off x="6419381" y="4942883"/>
                <a:ext cx="676275" cy="565150"/>
              </a:xfrm>
              <a:custGeom>
                <a:avLst/>
                <a:gdLst>
                  <a:gd name="T0" fmla="*/ 0 w 180"/>
                  <a:gd name="T1" fmla="*/ 0 h 150"/>
                  <a:gd name="T2" fmla="*/ 7 w 180"/>
                  <a:gd name="T3" fmla="*/ 107 h 150"/>
                  <a:gd name="T4" fmla="*/ 86 w 180"/>
                  <a:gd name="T5" fmla="*/ 150 h 150"/>
                  <a:gd name="T6" fmla="*/ 180 w 180"/>
                  <a:gd name="T7" fmla="*/ 103 h 150"/>
                  <a:gd name="T8" fmla="*/ 0 w 180"/>
                  <a:gd name="T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50">
                    <a:moveTo>
                      <a:pt x="0" y="0"/>
                    </a:moveTo>
                    <a:cubicBezTo>
                      <a:pt x="7" y="107"/>
                      <a:pt x="7" y="107"/>
                      <a:pt x="7" y="107"/>
                    </a:cubicBezTo>
                    <a:cubicBezTo>
                      <a:pt x="31" y="125"/>
                      <a:pt x="63" y="142"/>
                      <a:pt x="86" y="150"/>
                    </a:cubicBezTo>
                    <a:cubicBezTo>
                      <a:pt x="180" y="103"/>
                      <a:pt x="180" y="103"/>
                      <a:pt x="180" y="10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38"/>
              <p:cNvSpPr>
                <a:spLocks/>
              </p:cNvSpPr>
              <p:nvPr/>
            </p:nvSpPr>
            <p:spPr bwMode="auto">
              <a:xfrm rot="19923625">
                <a:off x="6336926" y="4789228"/>
                <a:ext cx="725488" cy="549275"/>
              </a:xfrm>
              <a:custGeom>
                <a:avLst/>
                <a:gdLst>
                  <a:gd name="T0" fmla="*/ 48 w 193"/>
                  <a:gd name="T1" fmla="*/ 0 h 146"/>
                  <a:gd name="T2" fmla="*/ 193 w 193"/>
                  <a:gd name="T3" fmla="*/ 83 h 146"/>
                  <a:gd name="T4" fmla="*/ 180 w 193"/>
                  <a:gd name="T5" fmla="*/ 146 h 146"/>
                  <a:gd name="T6" fmla="*/ 0 w 193"/>
                  <a:gd name="T7" fmla="*/ 43 h 146"/>
                  <a:gd name="T8" fmla="*/ 48 w 193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46">
                    <a:moveTo>
                      <a:pt x="48" y="0"/>
                    </a:moveTo>
                    <a:cubicBezTo>
                      <a:pt x="89" y="39"/>
                      <a:pt x="139" y="68"/>
                      <a:pt x="193" y="83"/>
                    </a:cubicBezTo>
                    <a:cubicBezTo>
                      <a:pt x="185" y="111"/>
                      <a:pt x="188" y="119"/>
                      <a:pt x="180" y="146"/>
                    </a:cubicBezTo>
                    <a:cubicBezTo>
                      <a:pt x="113" y="127"/>
                      <a:pt x="51" y="91"/>
                      <a:pt x="0" y="43"/>
                    </a:cubicBezTo>
                    <a:cubicBezTo>
                      <a:pt x="20" y="23"/>
                      <a:pt x="29" y="21"/>
                      <a:pt x="48" y="0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07" name="组合 806"/>
            <p:cNvGrpSpPr/>
            <p:nvPr/>
          </p:nvGrpSpPr>
          <p:grpSpPr>
            <a:xfrm rot="16200000">
              <a:off x="8557211" y="-6979579"/>
              <a:ext cx="1322707" cy="1717819"/>
              <a:chOff x="5922428" y="3367978"/>
              <a:chExt cx="1647825" cy="2140055"/>
            </a:xfrm>
          </p:grpSpPr>
          <p:sp>
            <p:nvSpPr>
              <p:cNvPr id="808" name="Freeform 24"/>
              <p:cNvSpPr>
                <a:spLocks/>
              </p:cNvSpPr>
              <p:nvPr/>
            </p:nvSpPr>
            <p:spPr bwMode="auto">
              <a:xfrm rot="19923625">
                <a:off x="5922428" y="3406621"/>
                <a:ext cx="1647825" cy="2084388"/>
              </a:xfrm>
              <a:custGeom>
                <a:avLst/>
                <a:gdLst>
                  <a:gd name="T0" fmla="*/ 223 w 438"/>
                  <a:gd name="T1" fmla="*/ 501 h 553"/>
                  <a:gd name="T2" fmla="*/ 143 w 438"/>
                  <a:gd name="T3" fmla="*/ 543 h 553"/>
                  <a:gd name="T4" fmla="*/ 121 w 438"/>
                  <a:gd name="T5" fmla="*/ 535 h 553"/>
                  <a:gd name="T6" fmla="*/ 25 w 438"/>
                  <a:gd name="T7" fmla="*/ 478 h 553"/>
                  <a:gd name="T8" fmla="*/ 23 w 438"/>
                  <a:gd name="T9" fmla="*/ 476 h 553"/>
                  <a:gd name="T10" fmla="*/ 20 w 438"/>
                  <a:gd name="T11" fmla="*/ 384 h 553"/>
                  <a:gd name="T12" fmla="*/ 206 w 438"/>
                  <a:gd name="T13" fmla="*/ 45 h 553"/>
                  <a:gd name="T14" fmla="*/ 291 w 438"/>
                  <a:gd name="T15" fmla="*/ 6 h 553"/>
                  <a:gd name="T16" fmla="*/ 313 w 438"/>
                  <a:gd name="T17" fmla="*/ 10 h 553"/>
                  <a:gd name="T18" fmla="*/ 406 w 438"/>
                  <a:gd name="T19" fmla="*/ 64 h 553"/>
                  <a:gd name="T20" fmla="*/ 414 w 438"/>
                  <a:gd name="T21" fmla="*/ 75 h 553"/>
                  <a:gd name="T22" fmla="*/ 422 w 438"/>
                  <a:gd name="T23" fmla="*/ 169 h 553"/>
                  <a:gd name="T24" fmla="*/ 223 w 438"/>
                  <a:gd name="T25" fmla="*/ 501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8" h="553">
                    <a:moveTo>
                      <a:pt x="223" y="501"/>
                    </a:moveTo>
                    <a:cubicBezTo>
                      <a:pt x="207" y="528"/>
                      <a:pt x="173" y="553"/>
                      <a:pt x="143" y="543"/>
                    </a:cubicBezTo>
                    <a:cubicBezTo>
                      <a:pt x="121" y="535"/>
                      <a:pt x="121" y="535"/>
                      <a:pt x="121" y="535"/>
                    </a:cubicBezTo>
                    <a:cubicBezTo>
                      <a:pt x="91" y="525"/>
                      <a:pt x="48" y="499"/>
                      <a:pt x="25" y="478"/>
                    </a:cubicBezTo>
                    <a:cubicBezTo>
                      <a:pt x="23" y="476"/>
                      <a:pt x="23" y="476"/>
                      <a:pt x="23" y="476"/>
                    </a:cubicBezTo>
                    <a:cubicBezTo>
                      <a:pt x="0" y="455"/>
                      <a:pt x="5" y="412"/>
                      <a:pt x="20" y="384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22" y="18"/>
                      <a:pt x="260" y="0"/>
                      <a:pt x="291" y="6"/>
                    </a:cubicBezTo>
                    <a:cubicBezTo>
                      <a:pt x="313" y="10"/>
                      <a:pt x="313" y="10"/>
                      <a:pt x="313" y="10"/>
                    </a:cubicBezTo>
                    <a:cubicBezTo>
                      <a:pt x="344" y="15"/>
                      <a:pt x="386" y="40"/>
                      <a:pt x="406" y="64"/>
                    </a:cubicBezTo>
                    <a:cubicBezTo>
                      <a:pt x="414" y="75"/>
                      <a:pt x="414" y="75"/>
                      <a:pt x="414" y="75"/>
                    </a:cubicBezTo>
                    <a:cubicBezTo>
                      <a:pt x="434" y="99"/>
                      <a:pt x="438" y="142"/>
                      <a:pt x="422" y="169"/>
                    </a:cubicBezTo>
                    <a:lnTo>
                      <a:pt x="223" y="501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25"/>
              <p:cNvSpPr>
                <a:spLocks/>
              </p:cNvSpPr>
              <p:nvPr/>
            </p:nvSpPr>
            <p:spPr bwMode="auto">
              <a:xfrm rot="19923625">
                <a:off x="6052487" y="4072716"/>
                <a:ext cx="500063" cy="931863"/>
              </a:xfrm>
              <a:custGeom>
                <a:avLst/>
                <a:gdLst>
                  <a:gd name="T0" fmla="*/ 315 w 315"/>
                  <a:gd name="T1" fmla="*/ 0 h 587"/>
                  <a:gd name="T2" fmla="*/ 0 w 315"/>
                  <a:gd name="T3" fmla="*/ 587 h 587"/>
                  <a:gd name="T4" fmla="*/ 87 w 315"/>
                  <a:gd name="T5" fmla="*/ 518 h 587"/>
                  <a:gd name="T6" fmla="*/ 267 w 315"/>
                  <a:gd name="T7" fmla="*/ 176 h 587"/>
                  <a:gd name="T8" fmla="*/ 315 w 315"/>
                  <a:gd name="T9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5" h="587">
                    <a:moveTo>
                      <a:pt x="315" y="0"/>
                    </a:moveTo>
                    <a:lnTo>
                      <a:pt x="0" y="587"/>
                    </a:lnTo>
                    <a:lnTo>
                      <a:pt x="87" y="518"/>
                    </a:lnTo>
                    <a:lnTo>
                      <a:pt x="267" y="176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26"/>
              <p:cNvSpPr>
                <a:spLocks/>
              </p:cNvSpPr>
              <p:nvPr/>
            </p:nvSpPr>
            <p:spPr bwMode="auto">
              <a:xfrm rot="19923625">
                <a:off x="6895167" y="4127950"/>
                <a:ext cx="544513" cy="904875"/>
              </a:xfrm>
              <a:custGeom>
                <a:avLst/>
                <a:gdLst>
                  <a:gd name="T0" fmla="*/ 343 w 343"/>
                  <a:gd name="T1" fmla="*/ 0 h 570"/>
                  <a:gd name="T2" fmla="*/ 0 w 343"/>
                  <a:gd name="T3" fmla="*/ 570 h 570"/>
                  <a:gd name="T4" fmla="*/ 14 w 343"/>
                  <a:gd name="T5" fmla="*/ 459 h 570"/>
                  <a:gd name="T6" fmla="*/ 215 w 343"/>
                  <a:gd name="T7" fmla="*/ 129 h 570"/>
                  <a:gd name="T8" fmla="*/ 343 w 343"/>
                  <a:gd name="T9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3" h="570">
                    <a:moveTo>
                      <a:pt x="343" y="0"/>
                    </a:moveTo>
                    <a:lnTo>
                      <a:pt x="0" y="570"/>
                    </a:lnTo>
                    <a:lnTo>
                      <a:pt x="14" y="459"/>
                    </a:lnTo>
                    <a:lnTo>
                      <a:pt x="215" y="129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27"/>
              <p:cNvSpPr>
                <a:spLocks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custGeom>
                <a:avLst/>
                <a:gdLst>
                  <a:gd name="T0" fmla="*/ 0 w 30"/>
                  <a:gd name="T1" fmla="*/ 0 h 176"/>
                  <a:gd name="T2" fmla="*/ 30 w 30"/>
                  <a:gd name="T3" fmla="*/ 176 h 176"/>
                  <a:gd name="T4" fmla="*/ 0 w 30"/>
                  <a:gd name="T5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76">
                    <a:moveTo>
                      <a:pt x="0" y="0"/>
                    </a:moveTo>
                    <a:lnTo>
                      <a:pt x="30" y="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Line 28"/>
              <p:cNvSpPr>
                <a:spLocks noChangeShapeType="1"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prstGeom prst="lin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29"/>
              <p:cNvSpPr>
                <a:spLocks/>
              </p:cNvSpPr>
              <p:nvPr/>
            </p:nvSpPr>
            <p:spPr bwMode="auto">
              <a:xfrm rot="19923625">
                <a:off x="7210835" y="3982896"/>
                <a:ext cx="128588" cy="198438"/>
              </a:xfrm>
              <a:custGeom>
                <a:avLst/>
                <a:gdLst>
                  <a:gd name="T0" fmla="*/ 33 w 34"/>
                  <a:gd name="T1" fmla="*/ 41 h 53"/>
                  <a:gd name="T2" fmla="*/ 14 w 34"/>
                  <a:gd name="T3" fmla="*/ 0 h 53"/>
                  <a:gd name="T4" fmla="*/ 0 w 34"/>
                  <a:gd name="T5" fmla="*/ 23 h 53"/>
                  <a:gd name="T6" fmla="*/ 15 w 34"/>
                  <a:gd name="T7" fmla="*/ 50 h 53"/>
                  <a:gd name="T8" fmla="*/ 17 w 34"/>
                  <a:gd name="T9" fmla="*/ 52 h 53"/>
                  <a:gd name="T10" fmla="*/ 18 w 34"/>
                  <a:gd name="T11" fmla="*/ 53 h 53"/>
                  <a:gd name="T12" fmla="*/ 21 w 34"/>
                  <a:gd name="T13" fmla="*/ 52 h 53"/>
                  <a:gd name="T14" fmla="*/ 31 w 34"/>
                  <a:gd name="T15" fmla="*/ 47 h 53"/>
                  <a:gd name="T16" fmla="*/ 33 w 34"/>
                  <a:gd name="T1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3">
                    <a:moveTo>
                      <a:pt x="33" y="4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6" y="52"/>
                      <a:pt x="17" y="52"/>
                    </a:cubicBezTo>
                    <a:cubicBezTo>
                      <a:pt x="17" y="52"/>
                      <a:pt x="17" y="52"/>
                      <a:pt x="18" y="53"/>
                    </a:cubicBezTo>
                    <a:cubicBezTo>
                      <a:pt x="19" y="53"/>
                      <a:pt x="20" y="53"/>
                      <a:pt x="21" y="52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3" y="46"/>
                      <a:pt x="34" y="43"/>
                      <a:pt x="33" y="41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30"/>
              <p:cNvSpPr>
                <a:spLocks/>
              </p:cNvSpPr>
              <p:nvPr/>
            </p:nvSpPr>
            <p:spPr bwMode="auto">
              <a:xfrm rot="19923625">
                <a:off x="6137832" y="4012595"/>
                <a:ext cx="184150" cy="90488"/>
              </a:xfrm>
              <a:custGeom>
                <a:avLst/>
                <a:gdLst>
                  <a:gd name="T0" fmla="*/ 4 w 49"/>
                  <a:gd name="T1" fmla="*/ 4 h 24"/>
                  <a:gd name="T2" fmla="*/ 49 w 49"/>
                  <a:gd name="T3" fmla="*/ 0 h 24"/>
                  <a:gd name="T4" fmla="*/ 36 w 49"/>
                  <a:gd name="T5" fmla="*/ 23 h 24"/>
                  <a:gd name="T6" fmla="*/ 5 w 49"/>
                  <a:gd name="T7" fmla="*/ 24 h 24"/>
                  <a:gd name="T8" fmla="*/ 3 w 49"/>
                  <a:gd name="T9" fmla="*/ 23 h 24"/>
                  <a:gd name="T10" fmla="*/ 2 w 49"/>
                  <a:gd name="T11" fmla="*/ 23 h 24"/>
                  <a:gd name="T12" fmla="*/ 0 w 49"/>
                  <a:gd name="T13" fmla="*/ 19 h 24"/>
                  <a:gd name="T14" fmla="*/ 0 w 49"/>
                  <a:gd name="T15" fmla="*/ 9 h 24"/>
                  <a:gd name="T16" fmla="*/ 4 w 49"/>
                  <a:gd name="T17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4">
                    <a:moveTo>
                      <a:pt x="4" y="4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4" y="24"/>
                      <a:pt x="3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0" y="1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31"/>
              <p:cNvSpPr>
                <a:spLocks/>
              </p:cNvSpPr>
              <p:nvPr/>
            </p:nvSpPr>
            <p:spPr bwMode="auto">
              <a:xfrm rot="19923625">
                <a:off x="6925064" y="5313562"/>
                <a:ext cx="266700" cy="131763"/>
              </a:xfrm>
              <a:custGeom>
                <a:avLst/>
                <a:gdLst>
                  <a:gd name="T0" fmla="*/ 2 w 71"/>
                  <a:gd name="T1" fmla="*/ 27 h 35"/>
                  <a:gd name="T2" fmla="*/ 71 w 71"/>
                  <a:gd name="T3" fmla="*/ 0 h 35"/>
                  <a:gd name="T4" fmla="*/ 0 w 71"/>
                  <a:gd name="T5" fmla="*/ 26 h 35"/>
                  <a:gd name="T6" fmla="*/ 2 w 71"/>
                  <a:gd name="T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35">
                    <a:moveTo>
                      <a:pt x="2" y="27"/>
                    </a:moveTo>
                    <a:cubicBezTo>
                      <a:pt x="26" y="35"/>
                      <a:pt x="53" y="20"/>
                      <a:pt x="71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32"/>
              <p:cNvSpPr>
                <a:spLocks/>
              </p:cNvSpPr>
              <p:nvPr/>
            </p:nvSpPr>
            <p:spPr bwMode="auto">
              <a:xfrm rot="19923625">
                <a:off x="6318409" y="5217152"/>
                <a:ext cx="77788" cy="279400"/>
              </a:xfrm>
              <a:custGeom>
                <a:avLst/>
                <a:gdLst>
                  <a:gd name="T0" fmla="*/ 19 w 21"/>
                  <a:gd name="T1" fmla="*/ 72 h 74"/>
                  <a:gd name="T2" fmla="*/ 21 w 21"/>
                  <a:gd name="T3" fmla="*/ 74 h 74"/>
                  <a:gd name="T4" fmla="*/ 8 w 21"/>
                  <a:gd name="T5" fmla="*/ 0 h 74"/>
                  <a:gd name="T6" fmla="*/ 19 w 21"/>
                  <a:gd name="T7" fmla="*/ 7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74">
                    <a:moveTo>
                      <a:pt x="19" y="72"/>
                    </a:moveTo>
                    <a:cubicBezTo>
                      <a:pt x="21" y="74"/>
                      <a:pt x="21" y="74"/>
                      <a:pt x="21" y="7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5"/>
                      <a:pt x="1" y="55"/>
                      <a:pt x="19" y="7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33"/>
              <p:cNvSpPr>
                <a:spLocks/>
              </p:cNvSpPr>
              <p:nvPr/>
            </p:nvSpPr>
            <p:spPr bwMode="auto">
              <a:xfrm rot="19923625">
                <a:off x="7134558" y="3403130"/>
                <a:ext cx="79375" cy="377825"/>
              </a:xfrm>
              <a:custGeom>
                <a:avLst/>
                <a:gdLst>
                  <a:gd name="T0" fmla="*/ 6 w 21"/>
                  <a:gd name="T1" fmla="*/ 90 h 100"/>
                  <a:gd name="T2" fmla="*/ 1 w 21"/>
                  <a:gd name="T3" fmla="*/ 0 h 100"/>
                  <a:gd name="T4" fmla="*/ 0 w 21"/>
                  <a:gd name="T5" fmla="*/ 100 h 100"/>
                  <a:gd name="T6" fmla="*/ 6 w 21"/>
                  <a:gd name="T7" fmla="*/ 9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00">
                    <a:moveTo>
                      <a:pt x="6" y="90"/>
                    </a:moveTo>
                    <a:cubicBezTo>
                      <a:pt x="21" y="64"/>
                      <a:pt x="19" y="25"/>
                      <a:pt x="1" y="0"/>
                    </a:cubicBezTo>
                    <a:cubicBezTo>
                      <a:pt x="0" y="100"/>
                      <a:pt x="0" y="100"/>
                      <a:pt x="0" y="100"/>
                    </a:cubicBezTo>
                    <a:lnTo>
                      <a:pt x="6" y="9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34"/>
              <p:cNvSpPr>
                <a:spLocks/>
              </p:cNvSpPr>
              <p:nvPr/>
            </p:nvSpPr>
            <p:spPr bwMode="auto">
              <a:xfrm rot="19923625">
                <a:off x="6230264" y="3484510"/>
                <a:ext cx="315913" cy="195263"/>
              </a:xfrm>
              <a:custGeom>
                <a:avLst/>
                <a:gdLst>
                  <a:gd name="T0" fmla="*/ 5 w 84"/>
                  <a:gd name="T1" fmla="*/ 42 h 52"/>
                  <a:gd name="T2" fmla="*/ 0 w 84"/>
                  <a:gd name="T3" fmla="*/ 52 h 52"/>
                  <a:gd name="T4" fmla="*/ 84 w 84"/>
                  <a:gd name="T5" fmla="*/ 2 h 52"/>
                  <a:gd name="T6" fmla="*/ 5 w 84"/>
                  <a:gd name="T7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52">
                    <a:moveTo>
                      <a:pt x="5" y="4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54" y="0"/>
                      <a:pt x="20" y="17"/>
                      <a:pt x="5" y="4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35"/>
              <p:cNvSpPr>
                <a:spLocks/>
              </p:cNvSpPr>
              <p:nvPr/>
            </p:nvSpPr>
            <p:spPr bwMode="auto">
              <a:xfrm rot="19923625">
                <a:off x="6292583" y="3367978"/>
                <a:ext cx="842963" cy="803275"/>
              </a:xfrm>
              <a:custGeom>
                <a:avLst/>
                <a:gdLst>
                  <a:gd name="T0" fmla="*/ 195 w 224"/>
                  <a:gd name="T1" fmla="*/ 213 h 213"/>
                  <a:gd name="T2" fmla="*/ 224 w 224"/>
                  <a:gd name="T3" fmla="*/ 60 h 213"/>
                  <a:gd name="T4" fmla="*/ 222 w 224"/>
                  <a:gd name="T5" fmla="*/ 57 h 213"/>
                  <a:gd name="T6" fmla="*/ 129 w 224"/>
                  <a:gd name="T7" fmla="*/ 3 h 213"/>
                  <a:gd name="T8" fmla="*/ 116 w 224"/>
                  <a:gd name="T9" fmla="*/ 0 h 213"/>
                  <a:gd name="T10" fmla="*/ 0 w 224"/>
                  <a:gd name="T11" fmla="*/ 102 h 213"/>
                  <a:gd name="T12" fmla="*/ 195 w 224"/>
                  <a:gd name="T13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4" h="213">
                    <a:moveTo>
                      <a:pt x="195" y="213"/>
                    </a:moveTo>
                    <a:cubicBezTo>
                      <a:pt x="224" y="60"/>
                      <a:pt x="224" y="60"/>
                      <a:pt x="224" y="60"/>
                    </a:cubicBezTo>
                    <a:cubicBezTo>
                      <a:pt x="222" y="57"/>
                      <a:pt x="222" y="57"/>
                      <a:pt x="222" y="57"/>
                    </a:cubicBezTo>
                    <a:cubicBezTo>
                      <a:pt x="202" y="33"/>
                      <a:pt x="160" y="8"/>
                      <a:pt x="129" y="3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0" y="102"/>
                      <a:pt x="0" y="102"/>
                      <a:pt x="0" y="102"/>
                    </a:cubicBezTo>
                    <a:lnTo>
                      <a:pt x="195" y="21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36"/>
              <p:cNvSpPr>
                <a:spLocks/>
              </p:cNvSpPr>
              <p:nvPr/>
            </p:nvSpPr>
            <p:spPr bwMode="auto">
              <a:xfrm rot="19923625">
                <a:off x="6356433" y="3764704"/>
                <a:ext cx="827088" cy="674688"/>
              </a:xfrm>
              <a:custGeom>
                <a:avLst/>
                <a:gdLst>
                  <a:gd name="T0" fmla="*/ 157 w 220"/>
                  <a:gd name="T1" fmla="*/ 179 h 179"/>
                  <a:gd name="T2" fmla="*/ 0 w 220"/>
                  <a:gd name="T3" fmla="*/ 88 h 179"/>
                  <a:gd name="T4" fmla="*/ 26 w 220"/>
                  <a:gd name="T5" fmla="*/ 0 h 179"/>
                  <a:gd name="T6" fmla="*/ 220 w 220"/>
                  <a:gd name="T7" fmla="*/ 112 h 179"/>
                  <a:gd name="T8" fmla="*/ 157 w 220"/>
                  <a:gd name="T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179">
                    <a:moveTo>
                      <a:pt x="157" y="179"/>
                    </a:moveTo>
                    <a:cubicBezTo>
                      <a:pt x="112" y="137"/>
                      <a:pt x="59" y="106"/>
                      <a:pt x="0" y="88"/>
                    </a:cubicBezTo>
                    <a:cubicBezTo>
                      <a:pt x="8" y="59"/>
                      <a:pt x="17" y="29"/>
                      <a:pt x="26" y="0"/>
                    </a:cubicBezTo>
                    <a:cubicBezTo>
                      <a:pt x="99" y="21"/>
                      <a:pt x="165" y="60"/>
                      <a:pt x="220" y="112"/>
                    </a:cubicBezTo>
                    <a:cubicBezTo>
                      <a:pt x="199" y="134"/>
                      <a:pt x="178" y="156"/>
                      <a:pt x="157" y="179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37"/>
              <p:cNvSpPr>
                <a:spLocks/>
              </p:cNvSpPr>
              <p:nvPr/>
            </p:nvSpPr>
            <p:spPr bwMode="auto">
              <a:xfrm rot="19923625">
                <a:off x="6419381" y="4942883"/>
                <a:ext cx="676275" cy="565150"/>
              </a:xfrm>
              <a:custGeom>
                <a:avLst/>
                <a:gdLst>
                  <a:gd name="T0" fmla="*/ 0 w 180"/>
                  <a:gd name="T1" fmla="*/ 0 h 150"/>
                  <a:gd name="T2" fmla="*/ 7 w 180"/>
                  <a:gd name="T3" fmla="*/ 107 h 150"/>
                  <a:gd name="T4" fmla="*/ 86 w 180"/>
                  <a:gd name="T5" fmla="*/ 150 h 150"/>
                  <a:gd name="T6" fmla="*/ 180 w 180"/>
                  <a:gd name="T7" fmla="*/ 103 h 150"/>
                  <a:gd name="T8" fmla="*/ 0 w 180"/>
                  <a:gd name="T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50">
                    <a:moveTo>
                      <a:pt x="0" y="0"/>
                    </a:moveTo>
                    <a:cubicBezTo>
                      <a:pt x="7" y="107"/>
                      <a:pt x="7" y="107"/>
                      <a:pt x="7" y="107"/>
                    </a:cubicBezTo>
                    <a:cubicBezTo>
                      <a:pt x="31" y="125"/>
                      <a:pt x="63" y="142"/>
                      <a:pt x="86" y="150"/>
                    </a:cubicBezTo>
                    <a:cubicBezTo>
                      <a:pt x="180" y="103"/>
                      <a:pt x="180" y="103"/>
                      <a:pt x="180" y="10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38"/>
              <p:cNvSpPr>
                <a:spLocks/>
              </p:cNvSpPr>
              <p:nvPr/>
            </p:nvSpPr>
            <p:spPr bwMode="auto">
              <a:xfrm rot="19923625">
                <a:off x="6336926" y="4789228"/>
                <a:ext cx="725488" cy="549275"/>
              </a:xfrm>
              <a:custGeom>
                <a:avLst/>
                <a:gdLst>
                  <a:gd name="T0" fmla="*/ 48 w 193"/>
                  <a:gd name="T1" fmla="*/ 0 h 146"/>
                  <a:gd name="T2" fmla="*/ 193 w 193"/>
                  <a:gd name="T3" fmla="*/ 83 h 146"/>
                  <a:gd name="T4" fmla="*/ 180 w 193"/>
                  <a:gd name="T5" fmla="*/ 146 h 146"/>
                  <a:gd name="T6" fmla="*/ 0 w 193"/>
                  <a:gd name="T7" fmla="*/ 43 h 146"/>
                  <a:gd name="T8" fmla="*/ 48 w 193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46">
                    <a:moveTo>
                      <a:pt x="48" y="0"/>
                    </a:moveTo>
                    <a:cubicBezTo>
                      <a:pt x="89" y="39"/>
                      <a:pt x="139" y="68"/>
                      <a:pt x="193" y="83"/>
                    </a:cubicBezTo>
                    <a:cubicBezTo>
                      <a:pt x="185" y="111"/>
                      <a:pt x="188" y="119"/>
                      <a:pt x="180" y="146"/>
                    </a:cubicBezTo>
                    <a:cubicBezTo>
                      <a:pt x="113" y="127"/>
                      <a:pt x="51" y="91"/>
                      <a:pt x="0" y="43"/>
                    </a:cubicBezTo>
                    <a:cubicBezTo>
                      <a:pt x="20" y="23"/>
                      <a:pt x="29" y="21"/>
                      <a:pt x="48" y="0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23" name="组合 822"/>
            <p:cNvGrpSpPr/>
            <p:nvPr/>
          </p:nvGrpSpPr>
          <p:grpSpPr>
            <a:xfrm rot="16200000">
              <a:off x="3440578" y="-6979579"/>
              <a:ext cx="1322707" cy="1717819"/>
              <a:chOff x="5922428" y="3367978"/>
              <a:chExt cx="1647825" cy="2140055"/>
            </a:xfrm>
          </p:grpSpPr>
          <p:sp>
            <p:nvSpPr>
              <p:cNvPr id="824" name="Freeform 24"/>
              <p:cNvSpPr>
                <a:spLocks/>
              </p:cNvSpPr>
              <p:nvPr/>
            </p:nvSpPr>
            <p:spPr bwMode="auto">
              <a:xfrm rot="19923625">
                <a:off x="5922428" y="3406621"/>
                <a:ext cx="1647825" cy="2084388"/>
              </a:xfrm>
              <a:custGeom>
                <a:avLst/>
                <a:gdLst>
                  <a:gd name="T0" fmla="*/ 223 w 438"/>
                  <a:gd name="T1" fmla="*/ 501 h 553"/>
                  <a:gd name="T2" fmla="*/ 143 w 438"/>
                  <a:gd name="T3" fmla="*/ 543 h 553"/>
                  <a:gd name="T4" fmla="*/ 121 w 438"/>
                  <a:gd name="T5" fmla="*/ 535 h 553"/>
                  <a:gd name="T6" fmla="*/ 25 w 438"/>
                  <a:gd name="T7" fmla="*/ 478 h 553"/>
                  <a:gd name="T8" fmla="*/ 23 w 438"/>
                  <a:gd name="T9" fmla="*/ 476 h 553"/>
                  <a:gd name="T10" fmla="*/ 20 w 438"/>
                  <a:gd name="T11" fmla="*/ 384 h 553"/>
                  <a:gd name="T12" fmla="*/ 206 w 438"/>
                  <a:gd name="T13" fmla="*/ 45 h 553"/>
                  <a:gd name="T14" fmla="*/ 291 w 438"/>
                  <a:gd name="T15" fmla="*/ 6 h 553"/>
                  <a:gd name="T16" fmla="*/ 313 w 438"/>
                  <a:gd name="T17" fmla="*/ 10 h 553"/>
                  <a:gd name="T18" fmla="*/ 406 w 438"/>
                  <a:gd name="T19" fmla="*/ 64 h 553"/>
                  <a:gd name="T20" fmla="*/ 414 w 438"/>
                  <a:gd name="T21" fmla="*/ 75 h 553"/>
                  <a:gd name="T22" fmla="*/ 422 w 438"/>
                  <a:gd name="T23" fmla="*/ 169 h 553"/>
                  <a:gd name="T24" fmla="*/ 223 w 438"/>
                  <a:gd name="T25" fmla="*/ 501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8" h="553">
                    <a:moveTo>
                      <a:pt x="223" y="501"/>
                    </a:moveTo>
                    <a:cubicBezTo>
                      <a:pt x="207" y="528"/>
                      <a:pt x="173" y="553"/>
                      <a:pt x="143" y="543"/>
                    </a:cubicBezTo>
                    <a:cubicBezTo>
                      <a:pt x="121" y="535"/>
                      <a:pt x="121" y="535"/>
                      <a:pt x="121" y="535"/>
                    </a:cubicBezTo>
                    <a:cubicBezTo>
                      <a:pt x="91" y="525"/>
                      <a:pt x="48" y="499"/>
                      <a:pt x="25" y="478"/>
                    </a:cubicBezTo>
                    <a:cubicBezTo>
                      <a:pt x="23" y="476"/>
                      <a:pt x="23" y="476"/>
                      <a:pt x="23" y="476"/>
                    </a:cubicBezTo>
                    <a:cubicBezTo>
                      <a:pt x="0" y="455"/>
                      <a:pt x="5" y="412"/>
                      <a:pt x="20" y="384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22" y="18"/>
                      <a:pt x="260" y="0"/>
                      <a:pt x="291" y="6"/>
                    </a:cubicBezTo>
                    <a:cubicBezTo>
                      <a:pt x="313" y="10"/>
                      <a:pt x="313" y="10"/>
                      <a:pt x="313" y="10"/>
                    </a:cubicBezTo>
                    <a:cubicBezTo>
                      <a:pt x="344" y="15"/>
                      <a:pt x="386" y="40"/>
                      <a:pt x="406" y="64"/>
                    </a:cubicBezTo>
                    <a:cubicBezTo>
                      <a:pt x="414" y="75"/>
                      <a:pt x="414" y="75"/>
                      <a:pt x="414" y="75"/>
                    </a:cubicBezTo>
                    <a:cubicBezTo>
                      <a:pt x="434" y="99"/>
                      <a:pt x="438" y="142"/>
                      <a:pt x="422" y="169"/>
                    </a:cubicBezTo>
                    <a:lnTo>
                      <a:pt x="223" y="501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25"/>
              <p:cNvSpPr>
                <a:spLocks/>
              </p:cNvSpPr>
              <p:nvPr/>
            </p:nvSpPr>
            <p:spPr bwMode="auto">
              <a:xfrm rot="19923625">
                <a:off x="6052487" y="4072716"/>
                <a:ext cx="500063" cy="931863"/>
              </a:xfrm>
              <a:custGeom>
                <a:avLst/>
                <a:gdLst>
                  <a:gd name="T0" fmla="*/ 315 w 315"/>
                  <a:gd name="T1" fmla="*/ 0 h 587"/>
                  <a:gd name="T2" fmla="*/ 0 w 315"/>
                  <a:gd name="T3" fmla="*/ 587 h 587"/>
                  <a:gd name="T4" fmla="*/ 87 w 315"/>
                  <a:gd name="T5" fmla="*/ 518 h 587"/>
                  <a:gd name="T6" fmla="*/ 267 w 315"/>
                  <a:gd name="T7" fmla="*/ 176 h 587"/>
                  <a:gd name="T8" fmla="*/ 315 w 315"/>
                  <a:gd name="T9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5" h="587">
                    <a:moveTo>
                      <a:pt x="315" y="0"/>
                    </a:moveTo>
                    <a:lnTo>
                      <a:pt x="0" y="587"/>
                    </a:lnTo>
                    <a:lnTo>
                      <a:pt x="87" y="518"/>
                    </a:lnTo>
                    <a:lnTo>
                      <a:pt x="267" y="176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26"/>
              <p:cNvSpPr>
                <a:spLocks/>
              </p:cNvSpPr>
              <p:nvPr/>
            </p:nvSpPr>
            <p:spPr bwMode="auto">
              <a:xfrm rot="19923625">
                <a:off x="6895167" y="4127950"/>
                <a:ext cx="544513" cy="904875"/>
              </a:xfrm>
              <a:custGeom>
                <a:avLst/>
                <a:gdLst>
                  <a:gd name="T0" fmla="*/ 343 w 343"/>
                  <a:gd name="T1" fmla="*/ 0 h 570"/>
                  <a:gd name="T2" fmla="*/ 0 w 343"/>
                  <a:gd name="T3" fmla="*/ 570 h 570"/>
                  <a:gd name="T4" fmla="*/ 14 w 343"/>
                  <a:gd name="T5" fmla="*/ 459 h 570"/>
                  <a:gd name="T6" fmla="*/ 215 w 343"/>
                  <a:gd name="T7" fmla="*/ 129 h 570"/>
                  <a:gd name="T8" fmla="*/ 343 w 343"/>
                  <a:gd name="T9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3" h="570">
                    <a:moveTo>
                      <a:pt x="343" y="0"/>
                    </a:moveTo>
                    <a:lnTo>
                      <a:pt x="0" y="570"/>
                    </a:lnTo>
                    <a:lnTo>
                      <a:pt x="14" y="459"/>
                    </a:lnTo>
                    <a:lnTo>
                      <a:pt x="215" y="129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27"/>
              <p:cNvSpPr>
                <a:spLocks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custGeom>
                <a:avLst/>
                <a:gdLst>
                  <a:gd name="T0" fmla="*/ 0 w 30"/>
                  <a:gd name="T1" fmla="*/ 0 h 176"/>
                  <a:gd name="T2" fmla="*/ 30 w 30"/>
                  <a:gd name="T3" fmla="*/ 176 h 176"/>
                  <a:gd name="T4" fmla="*/ 0 w 30"/>
                  <a:gd name="T5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76">
                    <a:moveTo>
                      <a:pt x="0" y="0"/>
                    </a:moveTo>
                    <a:lnTo>
                      <a:pt x="30" y="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Line 28"/>
              <p:cNvSpPr>
                <a:spLocks noChangeShapeType="1"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prstGeom prst="lin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29"/>
              <p:cNvSpPr>
                <a:spLocks/>
              </p:cNvSpPr>
              <p:nvPr/>
            </p:nvSpPr>
            <p:spPr bwMode="auto">
              <a:xfrm rot="19923625">
                <a:off x="7210835" y="3982896"/>
                <a:ext cx="128588" cy="198438"/>
              </a:xfrm>
              <a:custGeom>
                <a:avLst/>
                <a:gdLst>
                  <a:gd name="T0" fmla="*/ 33 w 34"/>
                  <a:gd name="T1" fmla="*/ 41 h 53"/>
                  <a:gd name="T2" fmla="*/ 14 w 34"/>
                  <a:gd name="T3" fmla="*/ 0 h 53"/>
                  <a:gd name="T4" fmla="*/ 0 w 34"/>
                  <a:gd name="T5" fmla="*/ 23 h 53"/>
                  <a:gd name="T6" fmla="*/ 15 w 34"/>
                  <a:gd name="T7" fmla="*/ 50 h 53"/>
                  <a:gd name="T8" fmla="*/ 17 w 34"/>
                  <a:gd name="T9" fmla="*/ 52 h 53"/>
                  <a:gd name="T10" fmla="*/ 18 w 34"/>
                  <a:gd name="T11" fmla="*/ 53 h 53"/>
                  <a:gd name="T12" fmla="*/ 21 w 34"/>
                  <a:gd name="T13" fmla="*/ 52 h 53"/>
                  <a:gd name="T14" fmla="*/ 31 w 34"/>
                  <a:gd name="T15" fmla="*/ 47 h 53"/>
                  <a:gd name="T16" fmla="*/ 33 w 34"/>
                  <a:gd name="T1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3">
                    <a:moveTo>
                      <a:pt x="33" y="4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6" y="52"/>
                      <a:pt x="17" y="52"/>
                    </a:cubicBezTo>
                    <a:cubicBezTo>
                      <a:pt x="17" y="52"/>
                      <a:pt x="17" y="52"/>
                      <a:pt x="18" y="53"/>
                    </a:cubicBezTo>
                    <a:cubicBezTo>
                      <a:pt x="19" y="53"/>
                      <a:pt x="20" y="53"/>
                      <a:pt x="21" y="52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3" y="46"/>
                      <a:pt x="34" y="43"/>
                      <a:pt x="33" y="41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30"/>
              <p:cNvSpPr>
                <a:spLocks/>
              </p:cNvSpPr>
              <p:nvPr/>
            </p:nvSpPr>
            <p:spPr bwMode="auto">
              <a:xfrm rot="19923625">
                <a:off x="6137832" y="4012595"/>
                <a:ext cx="184150" cy="90488"/>
              </a:xfrm>
              <a:custGeom>
                <a:avLst/>
                <a:gdLst>
                  <a:gd name="T0" fmla="*/ 4 w 49"/>
                  <a:gd name="T1" fmla="*/ 4 h 24"/>
                  <a:gd name="T2" fmla="*/ 49 w 49"/>
                  <a:gd name="T3" fmla="*/ 0 h 24"/>
                  <a:gd name="T4" fmla="*/ 36 w 49"/>
                  <a:gd name="T5" fmla="*/ 23 h 24"/>
                  <a:gd name="T6" fmla="*/ 5 w 49"/>
                  <a:gd name="T7" fmla="*/ 24 h 24"/>
                  <a:gd name="T8" fmla="*/ 3 w 49"/>
                  <a:gd name="T9" fmla="*/ 23 h 24"/>
                  <a:gd name="T10" fmla="*/ 2 w 49"/>
                  <a:gd name="T11" fmla="*/ 23 h 24"/>
                  <a:gd name="T12" fmla="*/ 0 w 49"/>
                  <a:gd name="T13" fmla="*/ 19 h 24"/>
                  <a:gd name="T14" fmla="*/ 0 w 49"/>
                  <a:gd name="T15" fmla="*/ 9 h 24"/>
                  <a:gd name="T16" fmla="*/ 4 w 49"/>
                  <a:gd name="T17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4">
                    <a:moveTo>
                      <a:pt x="4" y="4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4" y="24"/>
                      <a:pt x="3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0" y="1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31"/>
              <p:cNvSpPr>
                <a:spLocks/>
              </p:cNvSpPr>
              <p:nvPr/>
            </p:nvSpPr>
            <p:spPr bwMode="auto">
              <a:xfrm rot="19923625">
                <a:off x="6925064" y="5313562"/>
                <a:ext cx="266700" cy="131763"/>
              </a:xfrm>
              <a:custGeom>
                <a:avLst/>
                <a:gdLst>
                  <a:gd name="T0" fmla="*/ 2 w 71"/>
                  <a:gd name="T1" fmla="*/ 27 h 35"/>
                  <a:gd name="T2" fmla="*/ 71 w 71"/>
                  <a:gd name="T3" fmla="*/ 0 h 35"/>
                  <a:gd name="T4" fmla="*/ 0 w 71"/>
                  <a:gd name="T5" fmla="*/ 26 h 35"/>
                  <a:gd name="T6" fmla="*/ 2 w 71"/>
                  <a:gd name="T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35">
                    <a:moveTo>
                      <a:pt x="2" y="27"/>
                    </a:moveTo>
                    <a:cubicBezTo>
                      <a:pt x="26" y="35"/>
                      <a:pt x="53" y="20"/>
                      <a:pt x="71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32"/>
              <p:cNvSpPr>
                <a:spLocks/>
              </p:cNvSpPr>
              <p:nvPr/>
            </p:nvSpPr>
            <p:spPr bwMode="auto">
              <a:xfrm rot="19923625">
                <a:off x="6318409" y="5217152"/>
                <a:ext cx="77788" cy="279400"/>
              </a:xfrm>
              <a:custGeom>
                <a:avLst/>
                <a:gdLst>
                  <a:gd name="T0" fmla="*/ 19 w 21"/>
                  <a:gd name="T1" fmla="*/ 72 h 74"/>
                  <a:gd name="T2" fmla="*/ 21 w 21"/>
                  <a:gd name="T3" fmla="*/ 74 h 74"/>
                  <a:gd name="T4" fmla="*/ 8 w 21"/>
                  <a:gd name="T5" fmla="*/ 0 h 74"/>
                  <a:gd name="T6" fmla="*/ 19 w 21"/>
                  <a:gd name="T7" fmla="*/ 7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74">
                    <a:moveTo>
                      <a:pt x="19" y="72"/>
                    </a:moveTo>
                    <a:cubicBezTo>
                      <a:pt x="21" y="74"/>
                      <a:pt x="21" y="74"/>
                      <a:pt x="21" y="7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5"/>
                      <a:pt x="1" y="55"/>
                      <a:pt x="19" y="7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33"/>
              <p:cNvSpPr>
                <a:spLocks/>
              </p:cNvSpPr>
              <p:nvPr/>
            </p:nvSpPr>
            <p:spPr bwMode="auto">
              <a:xfrm rot="19923625">
                <a:off x="7134558" y="3403130"/>
                <a:ext cx="79375" cy="377825"/>
              </a:xfrm>
              <a:custGeom>
                <a:avLst/>
                <a:gdLst>
                  <a:gd name="T0" fmla="*/ 6 w 21"/>
                  <a:gd name="T1" fmla="*/ 90 h 100"/>
                  <a:gd name="T2" fmla="*/ 1 w 21"/>
                  <a:gd name="T3" fmla="*/ 0 h 100"/>
                  <a:gd name="T4" fmla="*/ 0 w 21"/>
                  <a:gd name="T5" fmla="*/ 100 h 100"/>
                  <a:gd name="T6" fmla="*/ 6 w 21"/>
                  <a:gd name="T7" fmla="*/ 9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00">
                    <a:moveTo>
                      <a:pt x="6" y="90"/>
                    </a:moveTo>
                    <a:cubicBezTo>
                      <a:pt x="21" y="64"/>
                      <a:pt x="19" y="25"/>
                      <a:pt x="1" y="0"/>
                    </a:cubicBezTo>
                    <a:cubicBezTo>
                      <a:pt x="0" y="100"/>
                      <a:pt x="0" y="100"/>
                      <a:pt x="0" y="100"/>
                    </a:cubicBezTo>
                    <a:lnTo>
                      <a:pt x="6" y="9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34"/>
              <p:cNvSpPr>
                <a:spLocks/>
              </p:cNvSpPr>
              <p:nvPr/>
            </p:nvSpPr>
            <p:spPr bwMode="auto">
              <a:xfrm rot="19923625">
                <a:off x="6230264" y="3484510"/>
                <a:ext cx="315913" cy="195263"/>
              </a:xfrm>
              <a:custGeom>
                <a:avLst/>
                <a:gdLst>
                  <a:gd name="T0" fmla="*/ 5 w 84"/>
                  <a:gd name="T1" fmla="*/ 42 h 52"/>
                  <a:gd name="T2" fmla="*/ 0 w 84"/>
                  <a:gd name="T3" fmla="*/ 52 h 52"/>
                  <a:gd name="T4" fmla="*/ 84 w 84"/>
                  <a:gd name="T5" fmla="*/ 2 h 52"/>
                  <a:gd name="T6" fmla="*/ 5 w 84"/>
                  <a:gd name="T7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52">
                    <a:moveTo>
                      <a:pt x="5" y="4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54" y="0"/>
                      <a:pt x="20" y="17"/>
                      <a:pt x="5" y="4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35"/>
              <p:cNvSpPr>
                <a:spLocks/>
              </p:cNvSpPr>
              <p:nvPr/>
            </p:nvSpPr>
            <p:spPr bwMode="auto">
              <a:xfrm rot="19923625">
                <a:off x="6292583" y="3367978"/>
                <a:ext cx="842963" cy="803275"/>
              </a:xfrm>
              <a:custGeom>
                <a:avLst/>
                <a:gdLst>
                  <a:gd name="T0" fmla="*/ 195 w 224"/>
                  <a:gd name="T1" fmla="*/ 213 h 213"/>
                  <a:gd name="T2" fmla="*/ 224 w 224"/>
                  <a:gd name="T3" fmla="*/ 60 h 213"/>
                  <a:gd name="T4" fmla="*/ 222 w 224"/>
                  <a:gd name="T5" fmla="*/ 57 h 213"/>
                  <a:gd name="T6" fmla="*/ 129 w 224"/>
                  <a:gd name="T7" fmla="*/ 3 h 213"/>
                  <a:gd name="T8" fmla="*/ 116 w 224"/>
                  <a:gd name="T9" fmla="*/ 0 h 213"/>
                  <a:gd name="T10" fmla="*/ 0 w 224"/>
                  <a:gd name="T11" fmla="*/ 102 h 213"/>
                  <a:gd name="T12" fmla="*/ 195 w 224"/>
                  <a:gd name="T13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4" h="213">
                    <a:moveTo>
                      <a:pt x="195" y="213"/>
                    </a:moveTo>
                    <a:cubicBezTo>
                      <a:pt x="224" y="60"/>
                      <a:pt x="224" y="60"/>
                      <a:pt x="224" y="60"/>
                    </a:cubicBezTo>
                    <a:cubicBezTo>
                      <a:pt x="222" y="57"/>
                      <a:pt x="222" y="57"/>
                      <a:pt x="222" y="57"/>
                    </a:cubicBezTo>
                    <a:cubicBezTo>
                      <a:pt x="202" y="33"/>
                      <a:pt x="160" y="8"/>
                      <a:pt x="129" y="3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0" y="102"/>
                      <a:pt x="0" y="102"/>
                      <a:pt x="0" y="102"/>
                    </a:cubicBezTo>
                    <a:lnTo>
                      <a:pt x="195" y="21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36"/>
              <p:cNvSpPr>
                <a:spLocks/>
              </p:cNvSpPr>
              <p:nvPr/>
            </p:nvSpPr>
            <p:spPr bwMode="auto">
              <a:xfrm rot="19923625">
                <a:off x="6356433" y="3764704"/>
                <a:ext cx="827088" cy="674688"/>
              </a:xfrm>
              <a:custGeom>
                <a:avLst/>
                <a:gdLst>
                  <a:gd name="T0" fmla="*/ 157 w 220"/>
                  <a:gd name="T1" fmla="*/ 179 h 179"/>
                  <a:gd name="T2" fmla="*/ 0 w 220"/>
                  <a:gd name="T3" fmla="*/ 88 h 179"/>
                  <a:gd name="T4" fmla="*/ 26 w 220"/>
                  <a:gd name="T5" fmla="*/ 0 h 179"/>
                  <a:gd name="T6" fmla="*/ 220 w 220"/>
                  <a:gd name="T7" fmla="*/ 112 h 179"/>
                  <a:gd name="T8" fmla="*/ 157 w 220"/>
                  <a:gd name="T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179">
                    <a:moveTo>
                      <a:pt x="157" y="179"/>
                    </a:moveTo>
                    <a:cubicBezTo>
                      <a:pt x="112" y="137"/>
                      <a:pt x="59" y="106"/>
                      <a:pt x="0" y="88"/>
                    </a:cubicBezTo>
                    <a:cubicBezTo>
                      <a:pt x="8" y="59"/>
                      <a:pt x="17" y="29"/>
                      <a:pt x="26" y="0"/>
                    </a:cubicBezTo>
                    <a:cubicBezTo>
                      <a:pt x="99" y="21"/>
                      <a:pt x="165" y="60"/>
                      <a:pt x="220" y="112"/>
                    </a:cubicBezTo>
                    <a:cubicBezTo>
                      <a:pt x="199" y="134"/>
                      <a:pt x="178" y="156"/>
                      <a:pt x="157" y="179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37"/>
              <p:cNvSpPr>
                <a:spLocks/>
              </p:cNvSpPr>
              <p:nvPr/>
            </p:nvSpPr>
            <p:spPr bwMode="auto">
              <a:xfrm rot="19923625">
                <a:off x="6419381" y="4942883"/>
                <a:ext cx="676275" cy="565150"/>
              </a:xfrm>
              <a:custGeom>
                <a:avLst/>
                <a:gdLst>
                  <a:gd name="T0" fmla="*/ 0 w 180"/>
                  <a:gd name="T1" fmla="*/ 0 h 150"/>
                  <a:gd name="T2" fmla="*/ 7 w 180"/>
                  <a:gd name="T3" fmla="*/ 107 h 150"/>
                  <a:gd name="T4" fmla="*/ 86 w 180"/>
                  <a:gd name="T5" fmla="*/ 150 h 150"/>
                  <a:gd name="T6" fmla="*/ 180 w 180"/>
                  <a:gd name="T7" fmla="*/ 103 h 150"/>
                  <a:gd name="T8" fmla="*/ 0 w 180"/>
                  <a:gd name="T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50">
                    <a:moveTo>
                      <a:pt x="0" y="0"/>
                    </a:moveTo>
                    <a:cubicBezTo>
                      <a:pt x="7" y="107"/>
                      <a:pt x="7" y="107"/>
                      <a:pt x="7" y="107"/>
                    </a:cubicBezTo>
                    <a:cubicBezTo>
                      <a:pt x="31" y="125"/>
                      <a:pt x="63" y="142"/>
                      <a:pt x="86" y="150"/>
                    </a:cubicBezTo>
                    <a:cubicBezTo>
                      <a:pt x="180" y="103"/>
                      <a:pt x="180" y="103"/>
                      <a:pt x="180" y="10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38"/>
              <p:cNvSpPr>
                <a:spLocks/>
              </p:cNvSpPr>
              <p:nvPr/>
            </p:nvSpPr>
            <p:spPr bwMode="auto">
              <a:xfrm rot="19923625">
                <a:off x="6336926" y="4789228"/>
                <a:ext cx="725488" cy="549275"/>
              </a:xfrm>
              <a:custGeom>
                <a:avLst/>
                <a:gdLst>
                  <a:gd name="T0" fmla="*/ 48 w 193"/>
                  <a:gd name="T1" fmla="*/ 0 h 146"/>
                  <a:gd name="T2" fmla="*/ 193 w 193"/>
                  <a:gd name="T3" fmla="*/ 83 h 146"/>
                  <a:gd name="T4" fmla="*/ 180 w 193"/>
                  <a:gd name="T5" fmla="*/ 146 h 146"/>
                  <a:gd name="T6" fmla="*/ 0 w 193"/>
                  <a:gd name="T7" fmla="*/ 43 h 146"/>
                  <a:gd name="T8" fmla="*/ 48 w 193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46">
                    <a:moveTo>
                      <a:pt x="48" y="0"/>
                    </a:moveTo>
                    <a:cubicBezTo>
                      <a:pt x="89" y="39"/>
                      <a:pt x="139" y="68"/>
                      <a:pt x="193" y="83"/>
                    </a:cubicBezTo>
                    <a:cubicBezTo>
                      <a:pt x="185" y="111"/>
                      <a:pt x="188" y="119"/>
                      <a:pt x="180" y="146"/>
                    </a:cubicBezTo>
                    <a:cubicBezTo>
                      <a:pt x="113" y="127"/>
                      <a:pt x="51" y="91"/>
                      <a:pt x="0" y="43"/>
                    </a:cubicBezTo>
                    <a:cubicBezTo>
                      <a:pt x="20" y="23"/>
                      <a:pt x="29" y="21"/>
                      <a:pt x="48" y="0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39" name="组合 838"/>
            <p:cNvGrpSpPr/>
            <p:nvPr/>
          </p:nvGrpSpPr>
          <p:grpSpPr>
            <a:xfrm rot="5400000">
              <a:off x="2495217" y="-5568235"/>
              <a:ext cx="1322707" cy="1717819"/>
              <a:chOff x="5922428" y="3367978"/>
              <a:chExt cx="1647825" cy="2140055"/>
            </a:xfrm>
          </p:grpSpPr>
          <p:sp>
            <p:nvSpPr>
              <p:cNvPr id="840" name="Freeform 24"/>
              <p:cNvSpPr>
                <a:spLocks/>
              </p:cNvSpPr>
              <p:nvPr/>
            </p:nvSpPr>
            <p:spPr bwMode="auto">
              <a:xfrm rot="19923625">
                <a:off x="5922428" y="3406621"/>
                <a:ext cx="1647825" cy="2084388"/>
              </a:xfrm>
              <a:custGeom>
                <a:avLst/>
                <a:gdLst>
                  <a:gd name="T0" fmla="*/ 223 w 438"/>
                  <a:gd name="T1" fmla="*/ 501 h 553"/>
                  <a:gd name="T2" fmla="*/ 143 w 438"/>
                  <a:gd name="T3" fmla="*/ 543 h 553"/>
                  <a:gd name="T4" fmla="*/ 121 w 438"/>
                  <a:gd name="T5" fmla="*/ 535 h 553"/>
                  <a:gd name="T6" fmla="*/ 25 w 438"/>
                  <a:gd name="T7" fmla="*/ 478 h 553"/>
                  <a:gd name="T8" fmla="*/ 23 w 438"/>
                  <a:gd name="T9" fmla="*/ 476 h 553"/>
                  <a:gd name="T10" fmla="*/ 20 w 438"/>
                  <a:gd name="T11" fmla="*/ 384 h 553"/>
                  <a:gd name="T12" fmla="*/ 206 w 438"/>
                  <a:gd name="T13" fmla="*/ 45 h 553"/>
                  <a:gd name="T14" fmla="*/ 291 w 438"/>
                  <a:gd name="T15" fmla="*/ 6 h 553"/>
                  <a:gd name="T16" fmla="*/ 313 w 438"/>
                  <a:gd name="T17" fmla="*/ 10 h 553"/>
                  <a:gd name="T18" fmla="*/ 406 w 438"/>
                  <a:gd name="T19" fmla="*/ 64 h 553"/>
                  <a:gd name="T20" fmla="*/ 414 w 438"/>
                  <a:gd name="T21" fmla="*/ 75 h 553"/>
                  <a:gd name="T22" fmla="*/ 422 w 438"/>
                  <a:gd name="T23" fmla="*/ 169 h 553"/>
                  <a:gd name="T24" fmla="*/ 223 w 438"/>
                  <a:gd name="T25" fmla="*/ 501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8" h="553">
                    <a:moveTo>
                      <a:pt x="223" y="501"/>
                    </a:moveTo>
                    <a:cubicBezTo>
                      <a:pt x="207" y="528"/>
                      <a:pt x="173" y="553"/>
                      <a:pt x="143" y="543"/>
                    </a:cubicBezTo>
                    <a:cubicBezTo>
                      <a:pt x="121" y="535"/>
                      <a:pt x="121" y="535"/>
                      <a:pt x="121" y="535"/>
                    </a:cubicBezTo>
                    <a:cubicBezTo>
                      <a:pt x="91" y="525"/>
                      <a:pt x="48" y="499"/>
                      <a:pt x="25" y="478"/>
                    </a:cubicBezTo>
                    <a:cubicBezTo>
                      <a:pt x="23" y="476"/>
                      <a:pt x="23" y="476"/>
                      <a:pt x="23" y="476"/>
                    </a:cubicBezTo>
                    <a:cubicBezTo>
                      <a:pt x="0" y="455"/>
                      <a:pt x="5" y="412"/>
                      <a:pt x="20" y="384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22" y="18"/>
                      <a:pt x="260" y="0"/>
                      <a:pt x="291" y="6"/>
                    </a:cubicBezTo>
                    <a:cubicBezTo>
                      <a:pt x="313" y="10"/>
                      <a:pt x="313" y="10"/>
                      <a:pt x="313" y="10"/>
                    </a:cubicBezTo>
                    <a:cubicBezTo>
                      <a:pt x="344" y="15"/>
                      <a:pt x="386" y="40"/>
                      <a:pt x="406" y="64"/>
                    </a:cubicBezTo>
                    <a:cubicBezTo>
                      <a:pt x="414" y="75"/>
                      <a:pt x="414" y="75"/>
                      <a:pt x="414" y="75"/>
                    </a:cubicBezTo>
                    <a:cubicBezTo>
                      <a:pt x="434" y="99"/>
                      <a:pt x="438" y="142"/>
                      <a:pt x="422" y="169"/>
                    </a:cubicBezTo>
                    <a:lnTo>
                      <a:pt x="223" y="501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25"/>
              <p:cNvSpPr>
                <a:spLocks/>
              </p:cNvSpPr>
              <p:nvPr/>
            </p:nvSpPr>
            <p:spPr bwMode="auto">
              <a:xfrm rot="19923625">
                <a:off x="6052487" y="4072716"/>
                <a:ext cx="500063" cy="931863"/>
              </a:xfrm>
              <a:custGeom>
                <a:avLst/>
                <a:gdLst>
                  <a:gd name="T0" fmla="*/ 315 w 315"/>
                  <a:gd name="T1" fmla="*/ 0 h 587"/>
                  <a:gd name="T2" fmla="*/ 0 w 315"/>
                  <a:gd name="T3" fmla="*/ 587 h 587"/>
                  <a:gd name="T4" fmla="*/ 87 w 315"/>
                  <a:gd name="T5" fmla="*/ 518 h 587"/>
                  <a:gd name="T6" fmla="*/ 267 w 315"/>
                  <a:gd name="T7" fmla="*/ 176 h 587"/>
                  <a:gd name="T8" fmla="*/ 315 w 315"/>
                  <a:gd name="T9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5" h="587">
                    <a:moveTo>
                      <a:pt x="315" y="0"/>
                    </a:moveTo>
                    <a:lnTo>
                      <a:pt x="0" y="587"/>
                    </a:lnTo>
                    <a:lnTo>
                      <a:pt x="87" y="518"/>
                    </a:lnTo>
                    <a:lnTo>
                      <a:pt x="267" y="176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26"/>
              <p:cNvSpPr>
                <a:spLocks/>
              </p:cNvSpPr>
              <p:nvPr/>
            </p:nvSpPr>
            <p:spPr bwMode="auto">
              <a:xfrm rot="19923625">
                <a:off x="6895167" y="4127950"/>
                <a:ext cx="544513" cy="904875"/>
              </a:xfrm>
              <a:custGeom>
                <a:avLst/>
                <a:gdLst>
                  <a:gd name="T0" fmla="*/ 343 w 343"/>
                  <a:gd name="T1" fmla="*/ 0 h 570"/>
                  <a:gd name="T2" fmla="*/ 0 w 343"/>
                  <a:gd name="T3" fmla="*/ 570 h 570"/>
                  <a:gd name="T4" fmla="*/ 14 w 343"/>
                  <a:gd name="T5" fmla="*/ 459 h 570"/>
                  <a:gd name="T6" fmla="*/ 215 w 343"/>
                  <a:gd name="T7" fmla="*/ 129 h 570"/>
                  <a:gd name="T8" fmla="*/ 343 w 343"/>
                  <a:gd name="T9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3" h="570">
                    <a:moveTo>
                      <a:pt x="343" y="0"/>
                    </a:moveTo>
                    <a:lnTo>
                      <a:pt x="0" y="570"/>
                    </a:lnTo>
                    <a:lnTo>
                      <a:pt x="14" y="459"/>
                    </a:lnTo>
                    <a:lnTo>
                      <a:pt x="215" y="129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27"/>
              <p:cNvSpPr>
                <a:spLocks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custGeom>
                <a:avLst/>
                <a:gdLst>
                  <a:gd name="T0" fmla="*/ 0 w 30"/>
                  <a:gd name="T1" fmla="*/ 0 h 176"/>
                  <a:gd name="T2" fmla="*/ 30 w 30"/>
                  <a:gd name="T3" fmla="*/ 176 h 176"/>
                  <a:gd name="T4" fmla="*/ 0 w 30"/>
                  <a:gd name="T5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76">
                    <a:moveTo>
                      <a:pt x="0" y="0"/>
                    </a:moveTo>
                    <a:lnTo>
                      <a:pt x="30" y="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Line 28"/>
              <p:cNvSpPr>
                <a:spLocks noChangeShapeType="1"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prstGeom prst="lin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29"/>
              <p:cNvSpPr>
                <a:spLocks/>
              </p:cNvSpPr>
              <p:nvPr/>
            </p:nvSpPr>
            <p:spPr bwMode="auto">
              <a:xfrm rot="19923625">
                <a:off x="7210835" y="3982896"/>
                <a:ext cx="128588" cy="198438"/>
              </a:xfrm>
              <a:custGeom>
                <a:avLst/>
                <a:gdLst>
                  <a:gd name="T0" fmla="*/ 33 w 34"/>
                  <a:gd name="T1" fmla="*/ 41 h 53"/>
                  <a:gd name="T2" fmla="*/ 14 w 34"/>
                  <a:gd name="T3" fmla="*/ 0 h 53"/>
                  <a:gd name="T4" fmla="*/ 0 w 34"/>
                  <a:gd name="T5" fmla="*/ 23 h 53"/>
                  <a:gd name="T6" fmla="*/ 15 w 34"/>
                  <a:gd name="T7" fmla="*/ 50 h 53"/>
                  <a:gd name="T8" fmla="*/ 17 w 34"/>
                  <a:gd name="T9" fmla="*/ 52 h 53"/>
                  <a:gd name="T10" fmla="*/ 18 w 34"/>
                  <a:gd name="T11" fmla="*/ 53 h 53"/>
                  <a:gd name="T12" fmla="*/ 21 w 34"/>
                  <a:gd name="T13" fmla="*/ 52 h 53"/>
                  <a:gd name="T14" fmla="*/ 31 w 34"/>
                  <a:gd name="T15" fmla="*/ 47 h 53"/>
                  <a:gd name="T16" fmla="*/ 33 w 34"/>
                  <a:gd name="T1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3">
                    <a:moveTo>
                      <a:pt x="33" y="4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6" y="52"/>
                      <a:pt x="17" y="52"/>
                    </a:cubicBezTo>
                    <a:cubicBezTo>
                      <a:pt x="17" y="52"/>
                      <a:pt x="17" y="52"/>
                      <a:pt x="18" y="53"/>
                    </a:cubicBezTo>
                    <a:cubicBezTo>
                      <a:pt x="19" y="53"/>
                      <a:pt x="20" y="53"/>
                      <a:pt x="21" y="52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3" y="46"/>
                      <a:pt x="34" y="43"/>
                      <a:pt x="33" y="41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30"/>
              <p:cNvSpPr>
                <a:spLocks/>
              </p:cNvSpPr>
              <p:nvPr/>
            </p:nvSpPr>
            <p:spPr bwMode="auto">
              <a:xfrm rot="19923625">
                <a:off x="6137832" y="4012595"/>
                <a:ext cx="184150" cy="90488"/>
              </a:xfrm>
              <a:custGeom>
                <a:avLst/>
                <a:gdLst>
                  <a:gd name="T0" fmla="*/ 4 w 49"/>
                  <a:gd name="T1" fmla="*/ 4 h 24"/>
                  <a:gd name="T2" fmla="*/ 49 w 49"/>
                  <a:gd name="T3" fmla="*/ 0 h 24"/>
                  <a:gd name="T4" fmla="*/ 36 w 49"/>
                  <a:gd name="T5" fmla="*/ 23 h 24"/>
                  <a:gd name="T6" fmla="*/ 5 w 49"/>
                  <a:gd name="T7" fmla="*/ 24 h 24"/>
                  <a:gd name="T8" fmla="*/ 3 w 49"/>
                  <a:gd name="T9" fmla="*/ 23 h 24"/>
                  <a:gd name="T10" fmla="*/ 2 w 49"/>
                  <a:gd name="T11" fmla="*/ 23 h 24"/>
                  <a:gd name="T12" fmla="*/ 0 w 49"/>
                  <a:gd name="T13" fmla="*/ 19 h 24"/>
                  <a:gd name="T14" fmla="*/ 0 w 49"/>
                  <a:gd name="T15" fmla="*/ 9 h 24"/>
                  <a:gd name="T16" fmla="*/ 4 w 49"/>
                  <a:gd name="T17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4">
                    <a:moveTo>
                      <a:pt x="4" y="4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4" y="24"/>
                      <a:pt x="3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0" y="1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31"/>
              <p:cNvSpPr>
                <a:spLocks/>
              </p:cNvSpPr>
              <p:nvPr/>
            </p:nvSpPr>
            <p:spPr bwMode="auto">
              <a:xfrm rot="19923625">
                <a:off x="6925064" y="5313562"/>
                <a:ext cx="266700" cy="131763"/>
              </a:xfrm>
              <a:custGeom>
                <a:avLst/>
                <a:gdLst>
                  <a:gd name="T0" fmla="*/ 2 w 71"/>
                  <a:gd name="T1" fmla="*/ 27 h 35"/>
                  <a:gd name="T2" fmla="*/ 71 w 71"/>
                  <a:gd name="T3" fmla="*/ 0 h 35"/>
                  <a:gd name="T4" fmla="*/ 0 w 71"/>
                  <a:gd name="T5" fmla="*/ 26 h 35"/>
                  <a:gd name="T6" fmla="*/ 2 w 71"/>
                  <a:gd name="T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35">
                    <a:moveTo>
                      <a:pt x="2" y="27"/>
                    </a:moveTo>
                    <a:cubicBezTo>
                      <a:pt x="26" y="35"/>
                      <a:pt x="53" y="20"/>
                      <a:pt x="71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32"/>
              <p:cNvSpPr>
                <a:spLocks/>
              </p:cNvSpPr>
              <p:nvPr/>
            </p:nvSpPr>
            <p:spPr bwMode="auto">
              <a:xfrm rot="19923625">
                <a:off x="6318409" y="5217152"/>
                <a:ext cx="77788" cy="279400"/>
              </a:xfrm>
              <a:custGeom>
                <a:avLst/>
                <a:gdLst>
                  <a:gd name="T0" fmla="*/ 19 w 21"/>
                  <a:gd name="T1" fmla="*/ 72 h 74"/>
                  <a:gd name="T2" fmla="*/ 21 w 21"/>
                  <a:gd name="T3" fmla="*/ 74 h 74"/>
                  <a:gd name="T4" fmla="*/ 8 w 21"/>
                  <a:gd name="T5" fmla="*/ 0 h 74"/>
                  <a:gd name="T6" fmla="*/ 19 w 21"/>
                  <a:gd name="T7" fmla="*/ 7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74">
                    <a:moveTo>
                      <a:pt x="19" y="72"/>
                    </a:moveTo>
                    <a:cubicBezTo>
                      <a:pt x="21" y="74"/>
                      <a:pt x="21" y="74"/>
                      <a:pt x="21" y="7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5"/>
                      <a:pt x="1" y="55"/>
                      <a:pt x="19" y="7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33"/>
              <p:cNvSpPr>
                <a:spLocks/>
              </p:cNvSpPr>
              <p:nvPr/>
            </p:nvSpPr>
            <p:spPr bwMode="auto">
              <a:xfrm rot="19923625">
                <a:off x="7134558" y="3403130"/>
                <a:ext cx="79375" cy="377825"/>
              </a:xfrm>
              <a:custGeom>
                <a:avLst/>
                <a:gdLst>
                  <a:gd name="T0" fmla="*/ 6 w 21"/>
                  <a:gd name="T1" fmla="*/ 90 h 100"/>
                  <a:gd name="T2" fmla="*/ 1 w 21"/>
                  <a:gd name="T3" fmla="*/ 0 h 100"/>
                  <a:gd name="T4" fmla="*/ 0 w 21"/>
                  <a:gd name="T5" fmla="*/ 100 h 100"/>
                  <a:gd name="T6" fmla="*/ 6 w 21"/>
                  <a:gd name="T7" fmla="*/ 9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00">
                    <a:moveTo>
                      <a:pt x="6" y="90"/>
                    </a:moveTo>
                    <a:cubicBezTo>
                      <a:pt x="21" y="64"/>
                      <a:pt x="19" y="25"/>
                      <a:pt x="1" y="0"/>
                    </a:cubicBezTo>
                    <a:cubicBezTo>
                      <a:pt x="0" y="100"/>
                      <a:pt x="0" y="100"/>
                      <a:pt x="0" y="100"/>
                    </a:cubicBezTo>
                    <a:lnTo>
                      <a:pt x="6" y="9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34"/>
              <p:cNvSpPr>
                <a:spLocks/>
              </p:cNvSpPr>
              <p:nvPr/>
            </p:nvSpPr>
            <p:spPr bwMode="auto">
              <a:xfrm rot="19923625">
                <a:off x="6230264" y="3484510"/>
                <a:ext cx="315913" cy="195263"/>
              </a:xfrm>
              <a:custGeom>
                <a:avLst/>
                <a:gdLst>
                  <a:gd name="T0" fmla="*/ 5 w 84"/>
                  <a:gd name="T1" fmla="*/ 42 h 52"/>
                  <a:gd name="T2" fmla="*/ 0 w 84"/>
                  <a:gd name="T3" fmla="*/ 52 h 52"/>
                  <a:gd name="T4" fmla="*/ 84 w 84"/>
                  <a:gd name="T5" fmla="*/ 2 h 52"/>
                  <a:gd name="T6" fmla="*/ 5 w 84"/>
                  <a:gd name="T7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52">
                    <a:moveTo>
                      <a:pt x="5" y="4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54" y="0"/>
                      <a:pt x="20" y="17"/>
                      <a:pt x="5" y="4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35"/>
              <p:cNvSpPr>
                <a:spLocks/>
              </p:cNvSpPr>
              <p:nvPr/>
            </p:nvSpPr>
            <p:spPr bwMode="auto">
              <a:xfrm rot="19923625">
                <a:off x="6292583" y="3367978"/>
                <a:ext cx="842963" cy="803275"/>
              </a:xfrm>
              <a:custGeom>
                <a:avLst/>
                <a:gdLst>
                  <a:gd name="T0" fmla="*/ 195 w 224"/>
                  <a:gd name="T1" fmla="*/ 213 h 213"/>
                  <a:gd name="T2" fmla="*/ 224 w 224"/>
                  <a:gd name="T3" fmla="*/ 60 h 213"/>
                  <a:gd name="T4" fmla="*/ 222 w 224"/>
                  <a:gd name="T5" fmla="*/ 57 h 213"/>
                  <a:gd name="T6" fmla="*/ 129 w 224"/>
                  <a:gd name="T7" fmla="*/ 3 h 213"/>
                  <a:gd name="T8" fmla="*/ 116 w 224"/>
                  <a:gd name="T9" fmla="*/ 0 h 213"/>
                  <a:gd name="T10" fmla="*/ 0 w 224"/>
                  <a:gd name="T11" fmla="*/ 102 h 213"/>
                  <a:gd name="T12" fmla="*/ 195 w 224"/>
                  <a:gd name="T13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4" h="213">
                    <a:moveTo>
                      <a:pt x="195" y="213"/>
                    </a:moveTo>
                    <a:cubicBezTo>
                      <a:pt x="224" y="60"/>
                      <a:pt x="224" y="60"/>
                      <a:pt x="224" y="60"/>
                    </a:cubicBezTo>
                    <a:cubicBezTo>
                      <a:pt x="222" y="57"/>
                      <a:pt x="222" y="57"/>
                      <a:pt x="222" y="57"/>
                    </a:cubicBezTo>
                    <a:cubicBezTo>
                      <a:pt x="202" y="33"/>
                      <a:pt x="160" y="8"/>
                      <a:pt x="129" y="3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0" y="102"/>
                      <a:pt x="0" y="102"/>
                      <a:pt x="0" y="102"/>
                    </a:cubicBezTo>
                    <a:lnTo>
                      <a:pt x="195" y="21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36"/>
              <p:cNvSpPr>
                <a:spLocks/>
              </p:cNvSpPr>
              <p:nvPr/>
            </p:nvSpPr>
            <p:spPr bwMode="auto">
              <a:xfrm rot="19923625">
                <a:off x="6356433" y="3764704"/>
                <a:ext cx="827088" cy="674688"/>
              </a:xfrm>
              <a:custGeom>
                <a:avLst/>
                <a:gdLst>
                  <a:gd name="T0" fmla="*/ 157 w 220"/>
                  <a:gd name="T1" fmla="*/ 179 h 179"/>
                  <a:gd name="T2" fmla="*/ 0 w 220"/>
                  <a:gd name="T3" fmla="*/ 88 h 179"/>
                  <a:gd name="T4" fmla="*/ 26 w 220"/>
                  <a:gd name="T5" fmla="*/ 0 h 179"/>
                  <a:gd name="T6" fmla="*/ 220 w 220"/>
                  <a:gd name="T7" fmla="*/ 112 h 179"/>
                  <a:gd name="T8" fmla="*/ 157 w 220"/>
                  <a:gd name="T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179">
                    <a:moveTo>
                      <a:pt x="157" y="179"/>
                    </a:moveTo>
                    <a:cubicBezTo>
                      <a:pt x="112" y="137"/>
                      <a:pt x="59" y="106"/>
                      <a:pt x="0" y="88"/>
                    </a:cubicBezTo>
                    <a:cubicBezTo>
                      <a:pt x="8" y="59"/>
                      <a:pt x="17" y="29"/>
                      <a:pt x="26" y="0"/>
                    </a:cubicBezTo>
                    <a:cubicBezTo>
                      <a:pt x="99" y="21"/>
                      <a:pt x="165" y="60"/>
                      <a:pt x="220" y="112"/>
                    </a:cubicBezTo>
                    <a:cubicBezTo>
                      <a:pt x="199" y="134"/>
                      <a:pt x="178" y="156"/>
                      <a:pt x="157" y="179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37"/>
              <p:cNvSpPr>
                <a:spLocks/>
              </p:cNvSpPr>
              <p:nvPr/>
            </p:nvSpPr>
            <p:spPr bwMode="auto">
              <a:xfrm rot="19923625">
                <a:off x="6419381" y="4942883"/>
                <a:ext cx="676275" cy="565150"/>
              </a:xfrm>
              <a:custGeom>
                <a:avLst/>
                <a:gdLst>
                  <a:gd name="T0" fmla="*/ 0 w 180"/>
                  <a:gd name="T1" fmla="*/ 0 h 150"/>
                  <a:gd name="T2" fmla="*/ 7 w 180"/>
                  <a:gd name="T3" fmla="*/ 107 h 150"/>
                  <a:gd name="T4" fmla="*/ 86 w 180"/>
                  <a:gd name="T5" fmla="*/ 150 h 150"/>
                  <a:gd name="T6" fmla="*/ 180 w 180"/>
                  <a:gd name="T7" fmla="*/ 103 h 150"/>
                  <a:gd name="T8" fmla="*/ 0 w 180"/>
                  <a:gd name="T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50">
                    <a:moveTo>
                      <a:pt x="0" y="0"/>
                    </a:moveTo>
                    <a:cubicBezTo>
                      <a:pt x="7" y="107"/>
                      <a:pt x="7" y="107"/>
                      <a:pt x="7" y="107"/>
                    </a:cubicBezTo>
                    <a:cubicBezTo>
                      <a:pt x="31" y="125"/>
                      <a:pt x="63" y="142"/>
                      <a:pt x="86" y="150"/>
                    </a:cubicBezTo>
                    <a:cubicBezTo>
                      <a:pt x="180" y="103"/>
                      <a:pt x="180" y="103"/>
                      <a:pt x="180" y="10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38"/>
              <p:cNvSpPr>
                <a:spLocks/>
              </p:cNvSpPr>
              <p:nvPr/>
            </p:nvSpPr>
            <p:spPr bwMode="auto">
              <a:xfrm rot="19923625">
                <a:off x="6336926" y="4789228"/>
                <a:ext cx="725488" cy="549275"/>
              </a:xfrm>
              <a:custGeom>
                <a:avLst/>
                <a:gdLst>
                  <a:gd name="T0" fmla="*/ 48 w 193"/>
                  <a:gd name="T1" fmla="*/ 0 h 146"/>
                  <a:gd name="T2" fmla="*/ 193 w 193"/>
                  <a:gd name="T3" fmla="*/ 83 h 146"/>
                  <a:gd name="T4" fmla="*/ 180 w 193"/>
                  <a:gd name="T5" fmla="*/ 146 h 146"/>
                  <a:gd name="T6" fmla="*/ 0 w 193"/>
                  <a:gd name="T7" fmla="*/ 43 h 146"/>
                  <a:gd name="T8" fmla="*/ 48 w 193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46">
                    <a:moveTo>
                      <a:pt x="48" y="0"/>
                    </a:moveTo>
                    <a:cubicBezTo>
                      <a:pt x="89" y="39"/>
                      <a:pt x="139" y="68"/>
                      <a:pt x="193" y="83"/>
                    </a:cubicBezTo>
                    <a:cubicBezTo>
                      <a:pt x="185" y="111"/>
                      <a:pt x="188" y="119"/>
                      <a:pt x="180" y="146"/>
                    </a:cubicBezTo>
                    <a:cubicBezTo>
                      <a:pt x="113" y="127"/>
                      <a:pt x="51" y="91"/>
                      <a:pt x="0" y="43"/>
                    </a:cubicBezTo>
                    <a:cubicBezTo>
                      <a:pt x="20" y="23"/>
                      <a:pt x="29" y="21"/>
                      <a:pt x="48" y="0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72" name="组合 871"/>
            <p:cNvGrpSpPr/>
            <p:nvPr/>
          </p:nvGrpSpPr>
          <p:grpSpPr>
            <a:xfrm rot="16200000">
              <a:off x="983128" y="-6979579"/>
              <a:ext cx="1322707" cy="1717819"/>
              <a:chOff x="5922428" y="3367978"/>
              <a:chExt cx="1647825" cy="2140055"/>
            </a:xfrm>
          </p:grpSpPr>
          <p:sp>
            <p:nvSpPr>
              <p:cNvPr id="873" name="Freeform 24"/>
              <p:cNvSpPr>
                <a:spLocks/>
              </p:cNvSpPr>
              <p:nvPr/>
            </p:nvSpPr>
            <p:spPr bwMode="auto">
              <a:xfrm rot="19923625">
                <a:off x="5922428" y="3406621"/>
                <a:ext cx="1647825" cy="2084388"/>
              </a:xfrm>
              <a:custGeom>
                <a:avLst/>
                <a:gdLst>
                  <a:gd name="T0" fmla="*/ 223 w 438"/>
                  <a:gd name="T1" fmla="*/ 501 h 553"/>
                  <a:gd name="T2" fmla="*/ 143 w 438"/>
                  <a:gd name="T3" fmla="*/ 543 h 553"/>
                  <a:gd name="T4" fmla="*/ 121 w 438"/>
                  <a:gd name="T5" fmla="*/ 535 h 553"/>
                  <a:gd name="T6" fmla="*/ 25 w 438"/>
                  <a:gd name="T7" fmla="*/ 478 h 553"/>
                  <a:gd name="T8" fmla="*/ 23 w 438"/>
                  <a:gd name="T9" fmla="*/ 476 h 553"/>
                  <a:gd name="T10" fmla="*/ 20 w 438"/>
                  <a:gd name="T11" fmla="*/ 384 h 553"/>
                  <a:gd name="T12" fmla="*/ 206 w 438"/>
                  <a:gd name="T13" fmla="*/ 45 h 553"/>
                  <a:gd name="T14" fmla="*/ 291 w 438"/>
                  <a:gd name="T15" fmla="*/ 6 h 553"/>
                  <a:gd name="T16" fmla="*/ 313 w 438"/>
                  <a:gd name="T17" fmla="*/ 10 h 553"/>
                  <a:gd name="T18" fmla="*/ 406 w 438"/>
                  <a:gd name="T19" fmla="*/ 64 h 553"/>
                  <a:gd name="T20" fmla="*/ 414 w 438"/>
                  <a:gd name="T21" fmla="*/ 75 h 553"/>
                  <a:gd name="T22" fmla="*/ 422 w 438"/>
                  <a:gd name="T23" fmla="*/ 169 h 553"/>
                  <a:gd name="T24" fmla="*/ 223 w 438"/>
                  <a:gd name="T25" fmla="*/ 501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8" h="553">
                    <a:moveTo>
                      <a:pt x="223" y="501"/>
                    </a:moveTo>
                    <a:cubicBezTo>
                      <a:pt x="207" y="528"/>
                      <a:pt x="173" y="553"/>
                      <a:pt x="143" y="543"/>
                    </a:cubicBezTo>
                    <a:cubicBezTo>
                      <a:pt x="121" y="535"/>
                      <a:pt x="121" y="535"/>
                      <a:pt x="121" y="535"/>
                    </a:cubicBezTo>
                    <a:cubicBezTo>
                      <a:pt x="91" y="525"/>
                      <a:pt x="48" y="499"/>
                      <a:pt x="25" y="478"/>
                    </a:cubicBezTo>
                    <a:cubicBezTo>
                      <a:pt x="23" y="476"/>
                      <a:pt x="23" y="476"/>
                      <a:pt x="23" y="476"/>
                    </a:cubicBezTo>
                    <a:cubicBezTo>
                      <a:pt x="0" y="455"/>
                      <a:pt x="5" y="412"/>
                      <a:pt x="20" y="384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22" y="18"/>
                      <a:pt x="260" y="0"/>
                      <a:pt x="291" y="6"/>
                    </a:cubicBezTo>
                    <a:cubicBezTo>
                      <a:pt x="313" y="10"/>
                      <a:pt x="313" y="10"/>
                      <a:pt x="313" y="10"/>
                    </a:cubicBezTo>
                    <a:cubicBezTo>
                      <a:pt x="344" y="15"/>
                      <a:pt x="386" y="40"/>
                      <a:pt x="406" y="64"/>
                    </a:cubicBezTo>
                    <a:cubicBezTo>
                      <a:pt x="414" y="75"/>
                      <a:pt x="414" y="75"/>
                      <a:pt x="414" y="75"/>
                    </a:cubicBezTo>
                    <a:cubicBezTo>
                      <a:pt x="434" y="99"/>
                      <a:pt x="438" y="142"/>
                      <a:pt x="422" y="169"/>
                    </a:cubicBezTo>
                    <a:lnTo>
                      <a:pt x="223" y="501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25"/>
              <p:cNvSpPr>
                <a:spLocks/>
              </p:cNvSpPr>
              <p:nvPr/>
            </p:nvSpPr>
            <p:spPr bwMode="auto">
              <a:xfrm rot="19923625">
                <a:off x="6052487" y="4072716"/>
                <a:ext cx="500063" cy="931863"/>
              </a:xfrm>
              <a:custGeom>
                <a:avLst/>
                <a:gdLst>
                  <a:gd name="T0" fmla="*/ 315 w 315"/>
                  <a:gd name="T1" fmla="*/ 0 h 587"/>
                  <a:gd name="T2" fmla="*/ 0 w 315"/>
                  <a:gd name="T3" fmla="*/ 587 h 587"/>
                  <a:gd name="T4" fmla="*/ 87 w 315"/>
                  <a:gd name="T5" fmla="*/ 518 h 587"/>
                  <a:gd name="T6" fmla="*/ 267 w 315"/>
                  <a:gd name="T7" fmla="*/ 176 h 587"/>
                  <a:gd name="T8" fmla="*/ 315 w 315"/>
                  <a:gd name="T9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5" h="587">
                    <a:moveTo>
                      <a:pt x="315" y="0"/>
                    </a:moveTo>
                    <a:lnTo>
                      <a:pt x="0" y="587"/>
                    </a:lnTo>
                    <a:lnTo>
                      <a:pt x="87" y="518"/>
                    </a:lnTo>
                    <a:lnTo>
                      <a:pt x="267" y="176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26"/>
              <p:cNvSpPr>
                <a:spLocks/>
              </p:cNvSpPr>
              <p:nvPr/>
            </p:nvSpPr>
            <p:spPr bwMode="auto">
              <a:xfrm rot="19923625">
                <a:off x="6895167" y="4127950"/>
                <a:ext cx="544513" cy="904875"/>
              </a:xfrm>
              <a:custGeom>
                <a:avLst/>
                <a:gdLst>
                  <a:gd name="T0" fmla="*/ 343 w 343"/>
                  <a:gd name="T1" fmla="*/ 0 h 570"/>
                  <a:gd name="T2" fmla="*/ 0 w 343"/>
                  <a:gd name="T3" fmla="*/ 570 h 570"/>
                  <a:gd name="T4" fmla="*/ 14 w 343"/>
                  <a:gd name="T5" fmla="*/ 459 h 570"/>
                  <a:gd name="T6" fmla="*/ 215 w 343"/>
                  <a:gd name="T7" fmla="*/ 129 h 570"/>
                  <a:gd name="T8" fmla="*/ 343 w 343"/>
                  <a:gd name="T9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3" h="570">
                    <a:moveTo>
                      <a:pt x="343" y="0"/>
                    </a:moveTo>
                    <a:lnTo>
                      <a:pt x="0" y="570"/>
                    </a:lnTo>
                    <a:lnTo>
                      <a:pt x="14" y="459"/>
                    </a:lnTo>
                    <a:lnTo>
                      <a:pt x="215" y="129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27"/>
              <p:cNvSpPr>
                <a:spLocks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custGeom>
                <a:avLst/>
                <a:gdLst>
                  <a:gd name="T0" fmla="*/ 0 w 30"/>
                  <a:gd name="T1" fmla="*/ 0 h 176"/>
                  <a:gd name="T2" fmla="*/ 30 w 30"/>
                  <a:gd name="T3" fmla="*/ 176 h 176"/>
                  <a:gd name="T4" fmla="*/ 0 w 30"/>
                  <a:gd name="T5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76">
                    <a:moveTo>
                      <a:pt x="0" y="0"/>
                    </a:moveTo>
                    <a:lnTo>
                      <a:pt x="30" y="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Line 28"/>
              <p:cNvSpPr>
                <a:spLocks noChangeShapeType="1"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prstGeom prst="lin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29"/>
              <p:cNvSpPr>
                <a:spLocks/>
              </p:cNvSpPr>
              <p:nvPr/>
            </p:nvSpPr>
            <p:spPr bwMode="auto">
              <a:xfrm rot="19923625">
                <a:off x="7210835" y="3982896"/>
                <a:ext cx="128588" cy="198438"/>
              </a:xfrm>
              <a:custGeom>
                <a:avLst/>
                <a:gdLst>
                  <a:gd name="T0" fmla="*/ 33 w 34"/>
                  <a:gd name="T1" fmla="*/ 41 h 53"/>
                  <a:gd name="T2" fmla="*/ 14 w 34"/>
                  <a:gd name="T3" fmla="*/ 0 h 53"/>
                  <a:gd name="T4" fmla="*/ 0 w 34"/>
                  <a:gd name="T5" fmla="*/ 23 h 53"/>
                  <a:gd name="T6" fmla="*/ 15 w 34"/>
                  <a:gd name="T7" fmla="*/ 50 h 53"/>
                  <a:gd name="T8" fmla="*/ 17 w 34"/>
                  <a:gd name="T9" fmla="*/ 52 h 53"/>
                  <a:gd name="T10" fmla="*/ 18 w 34"/>
                  <a:gd name="T11" fmla="*/ 53 h 53"/>
                  <a:gd name="T12" fmla="*/ 21 w 34"/>
                  <a:gd name="T13" fmla="*/ 52 h 53"/>
                  <a:gd name="T14" fmla="*/ 31 w 34"/>
                  <a:gd name="T15" fmla="*/ 47 h 53"/>
                  <a:gd name="T16" fmla="*/ 33 w 34"/>
                  <a:gd name="T1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3">
                    <a:moveTo>
                      <a:pt x="33" y="4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6" y="52"/>
                      <a:pt x="17" y="52"/>
                    </a:cubicBezTo>
                    <a:cubicBezTo>
                      <a:pt x="17" y="52"/>
                      <a:pt x="17" y="52"/>
                      <a:pt x="18" y="53"/>
                    </a:cubicBezTo>
                    <a:cubicBezTo>
                      <a:pt x="19" y="53"/>
                      <a:pt x="20" y="53"/>
                      <a:pt x="21" y="52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3" y="46"/>
                      <a:pt x="34" y="43"/>
                      <a:pt x="33" y="41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30"/>
              <p:cNvSpPr>
                <a:spLocks/>
              </p:cNvSpPr>
              <p:nvPr/>
            </p:nvSpPr>
            <p:spPr bwMode="auto">
              <a:xfrm rot="19923625">
                <a:off x="6137832" y="4012595"/>
                <a:ext cx="184150" cy="90488"/>
              </a:xfrm>
              <a:custGeom>
                <a:avLst/>
                <a:gdLst>
                  <a:gd name="T0" fmla="*/ 4 w 49"/>
                  <a:gd name="T1" fmla="*/ 4 h 24"/>
                  <a:gd name="T2" fmla="*/ 49 w 49"/>
                  <a:gd name="T3" fmla="*/ 0 h 24"/>
                  <a:gd name="T4" fmla="*/ 36 w 49"/>
                  <a:gd name="T5" fmla="*/ 23 h 24"/>
                  <a:gd name="T6" fmla="*/ 5 w 49"/>
                  <a:gd name="T7" fmla="*/ 24 h 24"/>
                  <a:gd name="T8" fmla="*/ 3 w 49"/>
                  <a:gd name="T9" fmla="*/ 23 h 24"/>
                  <a:gd name="T10" fmla="*/ 2 w 49"/>
                  <a:gd name="T11" fmla="*/ 23 h 24"/>
                  <a:gd name="T12" fmla="*/ 0 w 49"/>
                  <a:gd name="T13" fmla="*/ 19 h 24"/>
                  <a:gd name="T14" fmla="*/ 0 w 49"/>
                  <a:gd name="T15" fmla="*/ 9 h 24"/>
                  <a:gd name="T16" fmla="*/ 4 w 49"/>
                  <a:gd name="T17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4">
                    <a:moveTo>
                      <a:pt x="4" y="4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4" y="24"/>
                      <a:pt x="3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0" y="1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31"/>
              <p:cNvSpPr>
                <a:spLocks/>
              </p:cNvSpPr>
              <p:nvPr/>
            </p:nvSpPr>
            <p:spPr bwMode="auto">
              <a:xfrm rot="19923625">
                <a:off x="6925064" y="5313562"/>
                <a:ext cx="266700" cy="131763"/>
              </a:xfrm>
              <a:custGeom>
                <a:avLst/>
                <a:gdLst>
                  <a:gd name="T0" fmla="*/ 2 w 71"/>
                  <a:gd name="T1" fmla="*/ 27 h 35"/>
                  <a:gd name="T2" fmla="*/ 71 w 71"/>
                  <a:gd name="T3" fmla="*/ 0 h 35"/>
                  <a:gd name="T4" fmla="*/ 0 w 71"/>
                  <a:gd name="T5" fmla="*/ 26 h 35"/>
                  <a:gd name="T6" fmla="*/ 2 w 71"/>
                  <a:gd name="T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35">
                    <a:moveTo>
                      <a:pt x="2" y="27"/>
                    </a:moveTo>
                    <a:cubicBezTo>
                      <a:pt x="26" y="35"/>
                      <a:pt x="53" y="20"/>
                      <a:pt x="71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32"/>
              <p:cNvSpPr>
                <a:spLocks/>
              </p:cNvSpPr>
              <p:nvPr/>
            </p:nvSpPr>
            <p:spPr bwMode="auto">
              <a:xfrm rot="19923625">
                <a:off x="6318409" y="5217152"/>
                <a:ext cx="77788" cy="279400"/>
              </a:xfrm>
              <a:custGeom>
                <a:avLst/>
                <a:gdLst>
                  <a:gd name="T0" fmla="*/ 19 w 21"/>
                  <a:gd name="T1" fmla="*/ 72 h 74"/>
                  <a:gd name="T2" fmla="*/ 21 w 21"/>
                  <a:gd name="T3" fmla="*/ 74 h 74"/>
                  <a:gd name="T4" fmla="*/ 8 w 21"/>
                  <a:gd name="T5" fmla="*/ 0 h 74"/>
                  <a:gd name="T6" fmla="*/ 19 w 21"/>
                  <a:gd name="T7" fmla="*/ 7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74">
                    <a:moveTo>
                      <a:pt x="19" y="72"/>
                    </a:moveTo>
                    <a:cubicBezTo>
                      <a:pt x="21" y="74"/>
                      <a:pt x="21" y="74"/>
                      <a:pt x="21" y="7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5"/>
                      <a:pt x="1" y="55"/>
                      <a:pt x="19" y="7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33"/>
              <p:cNvSpPr>
                <a:spLocks/>
              </p:cNvSpPr>
              <p:nvPr/>
            </p:nvSpPr>
            <p:spPr bwMode="auto">
              <a:xfrm rot="19923625">
                <a:off x="7134558" y="3403130"/>
                <a:ext cx="79375" cy="377825"/>
              </a:xfrm>
              <a:custGeom>
                <a:avLst/>
                <a:gdLst>
                  <a:gd name="T0" fmla="*/ 6 w 21"/>
                  <a:gd name="T1" fmla="*/ 90 h 100"/>
                  <a:gd name="T2" fmla="*/ 1 w 21"/>
                  <a:gd name="T3" fmla="*/ 0 h 100"/>
                  <a:gd name="T4" fmla="*/ 0 w 21"/>
                  <a:gd name="T5" fmla="*/ 100 h 100"/>
                  <a:gd name="T6" fmla="*/ 6 w 21"/>
                  <a:gd name="T7" fmla="*/ 9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00">
                    <a:moveTo>
                      <a:pt x="6" y="90"/>
                    </a:moveTo>
                    <a:cubicBezTo>
                      <a:pt x="21" y="64"/>
                      <a:pt x="19" y="25"/>
                      <a:pt x="1" y="0"/>
                    </a:cubicBezTo>
                    <a:cubicBezTo>
                      <a:pt x="0" y="100"/>
                      <a:pt x="0" y="100"/>
                      <a:pt x="0" y="100"/>
                    </a:cubicBezTo>
                    <a:lnTo>
                      <a:pt x="6" y="9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34"/>
              <p:cNvSpPr>
                <a:spLocks/>
              </p:cNvSpPr>
              <p:nvPr/>
            </p:nvSpPr>
            <p:spPr bwMode="auto">
              <a:xfrm rot="19923625">
                <a:off x="6230264" y="3484510"/>
                <a:ext cx="315913" cy="195263"/>
              </a:xfrm>
              <a:custGeom>
                <a:avLst/>
                <a:gdLst>
                  <a:gd name="T0" fmla="*/ 5 w 84"/>
                  <a:gd name="T1" fmla="*/ 42 h 52"/>
                  <a:gd name="T2" fmla="*/ 0 w 84"/>
                  <a:gd name="T3" fmla="*/ 52 h 52"/>
                  <a:gd name="T4" fmla="*/ 84 w 84"/>
                  <a:gd name="T5" fmla="*/ 2 h 52"/>
                  <a:gd name="T6" fmla="*/ 5 w 84"/>
                  <a:gd name="T7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52">
                    <a:moveTo>
                      <a:pt x="5" y="4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54" y="0"/>
                      <a:pt x="20" y="17"/>
                      <a:pt x="5" y="4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35"/>
              <p:cNvSpPr>
                <a:spLocks/>
              </p:cNvSpPr>
              <p:nvPr/>
            </p:nvSpPr>
            <p:spPr bwMode="auto">
              <a:xfrm rot="19923625">
                <a:off x="6292583" y="3367978"/>
                <a:ext cx="842963" cy="803275"/>
              </a:xfrm>
              <a:custGeom>
                <a:avLst/>
                <a:gdLst>
                  <a:gd name="T0" fmla="*/ 195 w 224"/>
                  <a:gd name="T1" fmla="*/ 213 h 213"/>
                  <a:gd name="T2" fmla="*/ 224 w 224"/>
                  <a:gd name="T3" fmla="*/ 60 h 213"/>
                  <a:gd name="T4" fmla="*/ 222 w 224"/>
                  <a:gd name="T5" fmla="*/ 57 h 213"/>
                  <a:gd name="T6" fmla="*/ 129 w 224"/>
                  <a:gd name="T7" fmla="*/ 3 h 213"/>
                  <a:gd name="T8" fmla="*/ 116 w 224"/>
                  <a:gd name="T9" fmla="*/ 0 h 213"/>
                  <a:gd name="T10" fmla="*/ 0 w 224"/>
                  <a:gd name="T11" fmla="*/ 102 h 213"/>
                  <a:gd name="T12" fmla="*/ 195 w 224"/>
                  <a:gd name="T13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4" h="213">
                    <a:moveTo>
                      <a:pt x="195" y="213"/>
                    </a:moveTo>
                    <a:cubicBezTo>
                      <a:pt x="224" y="60"/>
                      <a:pt x="224" y="60"/>
                      <a:pt x="224" y="60"/>
                    </a:cubicBezTo>
                    <a:cubicBezTo>
                      <a:pt x="222" y="57"/>
                      <a:pt x="222" y="57"/>
                      <a:pt x="222" y="57"/>
                    </a:cubicBezTo>
                    <a:cubicBezTo>
                      <a:pt x="202" y="33"/>
                      <a:pt x="160" y="8"/>
                      <a:pt x="129" y="3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0" y="102"/>
                      <a:pt x="0" y="102"/>
                      <a:pt x="0" y="102"/>
                    </a:cubicBezTo>
                    <a:lnTo>
                      <a:pt x="195" y="21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36"/>
              <p:cNvSpPr>
                <a:spLocks/>
              </p:cNvSpPr>
              <p:nvPr/>
            </p:nvSpPr>
            <p:spPr bwMode="auto">
              <a:xfrm rot="19923625">
                <a:off x="6356433" y="3764704"/>
                <a:ext cx="827088" cy="674688"/>
              </a:xfrm>
              <a:custGeom>
                <a:avLst/>
                <a:gdLst>
                  <a:gd name="T0" fmla="*/ 157 w 220"/>
                  <a:gd name="T1" fmla="*/ 179 h 179"/>
                  <a:gd name="T2" fmla="*/ 0 w 220"/>
                  <a:gd name="T3" fmla="*/ 88 h 179"/>
                  <a:gd name="T4" fmla="*/ 26 w 220"/>
                  <a:gd name="T5" fmla="*/ 0 h 179"/>
                  <a:gd name="T6" fmla="*/ 220 w 220"/>
                  <a:gd name="T7" fmla="*/ 112 h 179"/>
                  <a:gd name="T8" fmla="*/ 157 w 220"/>
                  <a:gd name="T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179">
                    <a:moveTo>
                      <a:pt x="157" y="179"/>
                    </a:moveTo>
                    <a:cubicBezTo>
                      <a:pt x="112" y="137"/>
                      <a:pt x="59" y="106"/>
                      <a:pt x="0" y="88"/>
                    </a:cubicBezTo>
                    <a:cubicBezTo>
                      <a:pt x="8" y="59"/>
                      <a:pt x="17" y="29"/>
                      <a:pt x="26" y="0"/>
                    </a:cubicBezTo>
                    <a:cubicBezTo>
                      <a:pt x="99" y="21"/>
                      <a:pt x="165" y="60"/>
                      <a:pt x="220" y="112"/>
                    </a:cubicBezTo>
                    <a:cubicBezTo>
                      <a:pt x="199" y="134"/>
                      <a:pt x="178" y="156"/>
                      <a:pt x="157" y="179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37"/>
              <p:cNvSpPr>
                <a:spLocks/>
              </p:cNvSpPr>
              <p:nvPr/>
            </p:nvSpPr>
            <p:spPr bwMode="auto">
              <a:xfrm rot="19923625">
                <a:off x="6419381" y="4942883"/>
                <a:ext cx="676275" cy="565150"/>
              </a:xfrm>
              <a:custGeom>
                <a:avLst/>
                <a:gdLst>
                  <a:gd name="T0" fmla="*/ 0 w 180"/>
                  <a:gd name="T1" fmla="*/ 0 h 150"/>
                  <a:gd name="T2" fmla="*/ 7 w 180"/>
                  <a:gd name="T3" fmla="*/ 107 h 150"/>
                  <a:gd name="T4" fmla="*/ 86 w 180"/>
                  <a:gd name="T5" fmla="*/ 150 h 150"/>
                  <a:gd name="T6" fmla="*/ 180 w 180"/>
                  <a:gd name="T7" fmla="*/ 103 h 150"/>
                  <a:gd name="T8" fmla="*/ 0 w 180"/>
                  <a:gd name="T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50">
                    <a:moveTo>
                      <a:pt x="0" y="0"/>
                    </a:moveTo>
                    <a:cubicBezTo>
                      <a:pt x="7" y="107"/>
                      <a:pt x="7" y="107"/>
                      <a:pt x="7" y="107"/>
                    </a:cubicBezTo>
                    <a:cubicBezTo>
                      <a:pt x="31" y="125"/>
                      <a:pt x="63" y="142"/>
                      <a:pt x="86" y="150"/>
                    </a:cubicBezTo>
                    <a:cubicBezTo>
                      <a:pt x="180" y="103"/>
                      <a:pt x="180" y="103"/>
                      <a:pt x="180" y="10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38"/>
              <p:cNvSpPr>
                <a:spLocks/>
              </p:cNvSpPr>
              <p:nvPr/>
            </p:nvSpPr>
            <p:spPr bwMode="auto">
              <a:xfrm rot="19923625">
                <a:off x="6336926" y="4789228"/>
                <a:ext cx="725488" cy="549275"/>
              </a:xfrm>
              <a:custGeom>
                <a:avLst/>
                <a:gdLst>
                  <a:gd name="T0" fmla="*/ 48 w 193"/>
                  <a:gd name="T1" fmla="*/ 0 h 146"/>
                  <a:gd name="T2" fmla="*/ 193 w 193"/>
                  <a:gd name="T3" fmla="*/ 83 h 146"/>
                  <a:gd name="T4" fmla="*/ 180 w 193"/>
                  <a:gd name="T5" fmla="*/ 146 h 146"/>
                  <a:gd name="T6" fmla="*/ 0 w 193"/>
                  <a:gd name="T7" fmla="*/ 43 h 146"/>
                  <a:gd name="T8" fmla="*/ 48 w 193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46">
                    <a:moveTo>
                      <a:pt x="48" y="0"/>
                    </a:moveTo>
                    <a:cubicBezTo>
                      <a:pt x="89" y="39"/>
                      <a:pt x="139" y="68"/>
                      <a:pt x="193" y="83"/>
                    </a:cubicBezTo>
                    <a:cubicBezTo>
                      <a:pt x="185" y="111"/>
                      <a:pt x="188" y="119"/>
                      <a:pt x="180" y="146"/>
                    </a:cubicBezTo>
                    <a:cubicBezTo>
                      <a:pt x="113" y="127"/>
                      <a:pt x="51" y="91"/>
                      <a:pt x="0" y="43"/>
                    </a:cubicBezTo>
                    <a:cubicBezTo>
                      <a:pt x="20" y="23"/>
                      <a:pt x="29" y="21"/>
                      <a:pt x="48" y="0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209" name="矩形 208"/>
          <p:cNvSpPr/>
          <p:nvPr/>
        </p:nvSpPr>
        <p:spPr>
          <a:xfrm>
            <a:off x="6972300" y="1542336"/>
            <a:ext cx="2153083" cy="1286589"/>
          </a:xfrm>
          <a:prstGeom prst="rect">
            <a:avLst/>
          </a:prstGeom>
          <a:solidFill>
            <a:srgbClr val="B7B8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95" name="矩形 1694"/>
          <p:cNvSpPr/>
          <p:nvPr/>
        </p:nvSpPr>
        <p:spPr>
          <a:xfrm>
            <a:off x="4400550" y="1542336"/>
            <a:ext cx="2153083" cy="1286589"/>
          </a:xfrm>
          <a:prstGeom prst="rect">
            <a:avLst/>
          </a:prstGeom>
          <a:solidFill>
            <a:srgbClr val="B7B8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97" name="矩形 1696"/>
          <p:cNvSpPr/>
          <p:nvPr/>
        </p:nvSpPr>
        <p:spPr>
          <a:xfrm>
            <a:off x="5165725" y="142161"/>
            <a:ext cx="2153083" cy="1286589"/>
          </a:xfrm>
          <a:prstGeom prst="rect">
            <a:avLst/>
          </a:prstGeom>
          <a:solidFill>
            <a:srgbClr val="B7B8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78" name="图片 67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45538" y="1087330"/>
            <a:ext cx="2616359" cy="2127972"/>
          </a:xfrm>
          <a:prstGeom prst="rect">
            <a:avLst/>
          </a:prstGeom>
        </p:spPr>
      </p:pic>
      <p:pic>
        <p:nvPicPr>
          <p:cNvPr id="735" name="图片 7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38958" y="1106380"/>
            <a:ext cx="2616359" cy="2127972"/>
          </a:xfrm>
          <a:prstGeom prst="rect">
            <a:avLst/>
          </a:prstGeom>
        </p:spPr>
      </p:pic>
      <p:pic>
        <p:nvPicPr>
          <p:cNvPr id="736" name="图片 73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65288" y="-341420"/>
            <a:ext cx="2616359" cy="2127972"/>
          </a:xfrm>
          <a:prstGeom prst="rect">
            <a:avLst/>
          </a:prstGeom>
        </p:spPr>
      </p:pic>
      <p:grpSp>
        <p:nvGrpSpPr>
          <p:cNvPr id="140" name="组合 139"/>
          <p:cNvGrpSpPr/>
          <p:nvPr/>
        </p:nvGrpSpPr>
        <p:grpSpPr>
          <a:xfrm>
            <a:off x="1276555" y="-1849978"/>
            <a:ext cx="9633492" cy="1809157"/>
            <a:chOff x="1276555" y="-1849978"/>
            <a:chExt cx="9633492" cy="1809157"/>
          </a:xfrm>
        </p:grpSpPr>
        <p:grpSp>
          <p:nvGrpSpPr>
            <p:cNvPr id="378" name="组合 377"/>
            <p:cNvGrpSpPr/>
            <p:nvPr/>
          </p:nvGrpSpPr>
          <p:grpSpPr>
            <a:xfrm>
              <a:off x="1276555" y="-1245507"/>
              <a:ext cx="9633492" cy="1204686"/>
              <a:chOff x="1276555" y="1059543"/>
              <a:chExt cx="9633492" cy="1204686"/>
            </a:xfrm>
          </p:grpSpPr>
          <p:sp>
            <p:nvSpPr>
              <p:cNvPr id="379" name="Rectangle 6"/>
              <p:cNvSpPr>
                <a:spLocks noChangeArrowheads="1"/>
              </p:cNvSpPr>
              <p:nvPr/>
            </p:nvSpPr>
            <p:spPr bwMode="auto">
              <a:xfrm>
                <a:off x="1276555" y="1059543"/>
                <a:ext cx="9633492" cy="1204686"/>
              </a:xfrm>
              <a:prstGeom prst="rect">
                <a:avLst/>
              </a:prstGeom>
              <a:solidFill>
                <a:srgbClr val="B7B8B8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380" name="组合 379"/>
              <p:cNvGrpSpPr/>
              <p:nvPr/>
            </p:nvGrpSpPr>
            <p:grpSpPr>
              <a:xfrm>
                <a:off x="1833480" y="1121906"/>
                <a:ext cx="8453519" cy="1126207"/>
                <a:chOff x="1833480" y="1121906"/>
                <a:chExt cx="8453519" cy="1126207"/>
              </a:xfrm>
            </p:grpSpPr>
            <p:sp>
              <p:nvSpPr>
                <p:cNvPr id="381" name="矩形 380"/>
                <p:cNvSpPr/>
                <p:nvPr/>
              </p:nvSpPr>
              <p:spPr>
                <a:xfrm rot="5400000">
                  <a:off x="1306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2" name="矩形 381"/>
                <p:cNvSpPr/>
                <p:nvPr/>
              </p:nvSpPr>
              <p:spPr>
                <a:xfrm rot="5400000">
                  <a:off x="1585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3" name="矩形 382"/>
                <p:cNvSpPr/>
                <p:nvPr/>
              </p:nvSpPr>
              <p:spPr>
                <a:xfrm rot="5400000">
                  <a:off x="1864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4" name="矩形 383"/>
                <p:cNvSpPr/>
                <p:nvPr/>
              </p:nvSpPr>
              <p:spPr>
                <a:xfrm rot="5400000">
                  <a:off x="2144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5" name="矩形 384"/>
                <p:cNvSpPr/>
                <p:nvPr/>
              </p:nvSpPr>
              <p:spPr>
                <a:xfrm rot="5400000">
                  <a:off x="2423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6" name="矩形 385"/>
                <p:cNvSpPr/>
                <p:nvPr/>
              </p:nvSpPr>
              <p:spPr>
                <a:xfrm rot="5400000">
                  <a:off x="2703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7" name="矩形 386"/>
                <p:cNvSpPr/>
                <p:nvPr/>
              </p:nvSpPr>
              <p:spPr>
                <a:xfrm rot="5400000">
                  <a:off x="2982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8" name="矩形 387"/>
                <p:cNvSpPr/>
                <p:nvPr/>
              </p:nvSpPr>
              <p:spPr>
                <a:xfrm rot="5400000">
                  <a:off x="3261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9" name="矩形 388"/>
                <p:cNvSpPr/>
                <p:nvPr/>
              </p:nvSpPr>
              <p:spPr>
                <a:xfrm rot="5400000">
                  <a:off x="3541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0" name="矩形 389"/>
                <p:cNvSpPr/>
                <p:nvPr/>
              </p:nvSpPr>
              <p:spPr>
                <a:xfrm rot="5400000">
                  <a:off x="3820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1" name="矩形 390"/>
                <p:cNvSpPr/>
                <p:nvPr/>
              </p:nvSpPr>
              <p:spPr>
                <a:xfrm rot="5400000">
                  <a:off x="4100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2" name="矩形 391"/>
                <p:cNvSpPr/>
                <p:nvPr/>
              </p:nvSpPr>
              <p:spPr>
                <a:xfrm rot="5400000">
                  <a:off x="4379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3" name="矩形 392"/>
                <p:cNvSpPr/>
                <p:nvPr/>
              </p:nvSpPr>
              <p:spPr>
                <a:xfrm rot="5400000">
                  <a:off x="4658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4" name="矩形 393"/>
                <p:cNvSpPr/>
                <p:nvPr/>
              </p:nvSpPr>
              <p:spPr>
                <a:xfrm rot="5400000">
                  <a:off x="4938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5" name="矩形 394"/>
                <p:cNvSpPr/>
                <p:nvPr/>
              </p:nvSpPr>
              <p:spPr>
                <a:xfrm rot="5400000">
                  <a:off x="5217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6" name="矩形 395"/>
                <p:cNvSpPr/>
                <p:nvPr/>
              </p:nvSpPr>
              <p:spPr>
                <a:xfrm rot="5400000">
                  <a:off x="5497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7" name="矩形 396"/>
                <p:cNvSpPr/>
                <p:nvPr/>
              </p:nvSpPr>
              <p:spPr>
                <a:xfrm rot="5400000">
                  <a:off x="5776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8" name="矩形 397"/>
                <p:cNvSpPr/>
                <p:nvPr/>
              </p:nvSpPr>
              <p:spPr>
                <a:xfrm rot="5400000">
                  <a:off x="6055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9" name="矩形 398"/>
                <p:cNvSpPr/>
                <p:nvPr/>
              </p:nvSpPr>
              <p:spPr>
                <a:xfrm rot="5400000">
                  <a:off x="6335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0" name="矩形 399"/>
                <p:cNvSpPr/>
                <p:nvPr/>
              </p:nvSpPr>
              <p:spPr>
                <a:xfrm rot="5400000">
                  <a:off x="6614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1" name="矩形 400"/>
                <p:cNvSpPr/>
                <p:nvPr/>
              </p:nvSpPr>
              <p:spPr>
                <a:xfrm rot="5400000">
                  <a:off x="6894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2" name="矩形 401"/>
                <p:cNvSpPr/>
                <p:nvPr/>
              </p:nvSpPr>
              <p:spPr>
                <a:xfrm rot="5400000">
                  <a:off x="7173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3" name="矩形 402"/>
                <p:cNvSpPr/>
                <p:nvPr/>
              </p:nvSpPr>
              <p:spPr>
                <a:xfrm rot="5400000">
                  <a:off x="7452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4" name="矩形 403"/>
                <p:cNvSpPr/>
                <p:nvPr/>
              </p:nvSpPr>
              <p:spPr>
                <a:xfrm rot="5400000">
                  <a:off x="7732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5" name="矩形 404"/>
                <p:cNvSpPr/>
                <p:nvPr/>
              </p:nvSpPr>
              <p:spPr>
                <a:xfrm rot="5400000">
                  <a:off x="8011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6" name="矩形 405"/>
                <p:cNvSpPr/>
                <p:nvPr/>
              </p:nvSpPr>
              <p:spPr>
                <a:xfrm rot="5400000">
                  <a:off x="8291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7" name="矩形 406"/>
                <p:cNvSpPr/>
                <p:nvPr/>
              </p:nvSpPr>
              <p:spPr>
                <a:xfrm rot="5400000">
                  <a:off x="8570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8" name="矩形 407"/>
                <p:cNvSpPr/>
                <p:nvPr/>
              </p:nvSpPr>
              <p:spPr>
                <a:xfrm rot="5400000">
                  <a:off x="8849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9" name="矩形 408"/>
                <p:cNvSpPr/>
                <p:nvPr/>
              </p:nvSpPr>
              <p:spPr>
                <a:xfrm rot="5400000">
                  <a:off x="9129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0" name="矩形 409"/>
                <p:cNvSpPr/>
                <p:nvPr/>
              </p:nvSpPr>
              <p:spPr>
                <a:xfrm rot="5400000">
                  <a:off x="9408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1" name="矩形 410"/>
                <p:cNvSpPr/>
                <p:nvPr/>
              </p:nvSpPr>
              <p:spPr>
                <a:xfrm rot="5400000">
                  <a:off x="9688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20" name="组合 919"/>
            <p:cNvGrpSpPr/>
            <p:nvPr/>
          </p:nvGrpSpPr>
          <p:grpSpPr>
            <a:xfrm>
              <a:off x="9901211" y="-1849978"/>
              <a:ext cx="495342" cy="921706"/>
              <a:chOff x="195263" y="4661054"/>
              <a:chExt cx="1027112" cy="1911196"/>
            </a:xfrm>
          </p:grpSpPr>
          <p:sp>
            <p:nvSpPr>
              <p:cNvPr id="921" name="Freeform 25"/>
              <p:cNvSpPr>
                <a:spLocks/>
              </p:cNvSpPr>
              <p:nvPr/>
            </p:nvSpPr>
            <p:spPr bwMode="auto">
              <a:xfrm>
                <a:off x="1074738" y="5729288"/>
                <a:ext cx="147637" cy="358775"/>
              </a:xfrm>
              <a:custGeom>
                <a:avLst/>
                <a:gdLst>
                  <a:gd name="T0" fmla="*/ 0 w 39"/>
                  <a:gd name="T1" fmla="*/ 0 h 95"/>
                  <a:gd name="T2" fmla="*/ 27 w 39"/>
                  <a:gd name="T3" fmla="*/ 0 h 95"/>
                  <a:gd name="T4" fmla="*/ 35 w 39"/>
                  <a:gd name="T5" fmla="*/ 3 h 95"/>
                  <a:gd name="T6" fmla="*/ 38 w 39"/>
                  <a:gd name="T7" fmla="*/ 10 h 95"/>
                  <a:gd name="T8" fmla="*/ 11 w 39"/>
                  <a:gd name="T9" fmla="*/ 86 h 95"/>
                  <a:gd name="T10" fmla="*/ 0 w 39"/>
                  <a:gd name="T11" fmla="*/ 95 h 95"/>
                  <a:gd name="T12" fmla="*/ 0 w 39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95">
                    <a:moveTo>
                      <a:pt x="0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31" y="0"/>
                      <a:pt x="33" y="1"/>
                      <a:pt x="35" y="3"/>
                    </a:cubicBezTo>
                    <a:cubicBezTo>
                      <a:pt x="38" y="5"/>
                      <a:pt x="39" y="8"/>
                      <a:pt x="38" y="10"/>
                    </a:cubicBezTo>
                    <a:cubicBezTo>
                      <a:pt x="37" y="39"/>
                      <a:pt x="13" y="50"/>
                      <a:pt x="11" y="86"/>
                    </a:cubicBezTo>
                    <a:cubicBezTo>
                      <a:pt x="11" y="92"/>
                      <a:pt x="6" y="95"/>
                      <a:pt x="0" y="9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26"/>
              <p:cNvSpPr>
                <a:spLocks/>
              </p:cNvSpPr>
              <p:nvPr/>
            </p:nvSpPr>
            <p:spPr bwMode="auto">
              <a:xfrm>
                <a:off x="195263" y="5268495"/>
                <a:ext cx="144463" cy="358776"/>
              </a:xfrm>
              <a:custGeom>
                <a:avLst/>
                <a:gdLst>
                  <a:gd name="T0" fmla="*/ 38 w 38"/>
                  <a:gd name="T1" fmla="*/ 0 h 95"/>
                  <a:gd name="T2" fmla="*/ 11 w 38"/>
                  <a:gd name="T3" fmla="*/ 0 h 95"/>
                  <a:gd name="T4" fmla="*/ 3 w 38"/>
                  <a:gd name="T5" fmla="*/ 3 h 95"/>
                  <a:gd name="T6" fmla="*/ 0 w 38"/>
                  <a:gd name="T7" fmla="*/ 10 h 95"/>
                  <a:gd name="T8" fmla="*/ 27 w 38"/>
                  <a:gd name="T9" fmla="*/ 86 h 95"/>
                  <a:gd name="T10" fmla="*/ 38 w 38"/>
                  <a:gd name="T11" fmla="*/ 95 h 95"/>
                  <a:gd name="T12" fmla="*/ 38 w 38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5">
                    <a:moveTo>
                      <a:pt x="38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5" y="1"/>
                      <a:pt x="3" y="3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2" y="38"/>
                      <a:pt x="25" y="50"/>
                      <a:pt x="27" y="86"/>
                    </a:cubicBezTo>
                    <a:cubicBezTo>
                      <a:pt x="27" y="91"/>
                      <a:pt x="33" y="95"/>
                      <a:pt x="38" y="95"/>
                    </a:cubicBez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27"/>
              <p:cNvSpPr>
                <a:spLocks/>
              </p:cNvSpPr>
              <p:nvPr/>
            </p:nvSpPr>
            <p:spPr bwMode="auto">
              <a:xfrm>
                <a:off x="195263" y="5729288"/>
                <a:ext cx="144462" cy="358775"/>
              </a:xfrm>
              <a:custGeom>
                <a:avLst/>
                <a:gdLst>
                  <a:gd name="T0" fmla="*/ 38 w 38"/>
                  <a:gd name="T1" fmla="*/ 0 h 95"/>
                  <a:gd name="T2" fmla="*/ 11 w 38"/>
                  <a:gd name="T3" fmla="*/ 0 h 95"/>
                  <a:gd name="T4" fmla="*/ 3 w 38"/>
                  <a:gd name="T5" fmla="*/ 3 h 95"/>
                  <a:gd name="T6" fmla="*/ 0 w 38"/>
                  <a:gd name="T7" fmla="*/ 10 h 95"/>
                  <a:gd name="T8" fmla="*/ 27 w 38"/>
                  <a:gd name="T9" fmla="*/ 86 h 95"/>
                  <a:gd name="T10" fmla="*/ 38 w 38"/>
                  <a:gd name="T11" fmla="*/ 95 h 95"/>
                  <a:gd name="T12" fmla="*/ 38 w 38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5">
                    <a:moveTo>
                      <a:pt x="38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0"/>
                    </a:cubicBezTo>
                    <a:cubicBezTo>
                      <a:pt x="2" y="39"/>
                      <a:pt x="25" y="50"/>
                      <a:pt x="27" y="86"/>
                    </a:cubicBezTo>
                    <a:cubicBezTo>
                      <a:pt x="27" y="92"/>
                      <a:pt x="33" y="95"/>
                      <a:pt x="38" y="95"/>
                    </a:cubicBez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28"/>
              <p:cNvSpPr>
                <a:spLocks/>
              </p:cNvSpPr>
              <p:nvPr/>
            </p:nvSpPr>
            <p:spPr bwMode="auto">
              <a:xfrm>
                <a:off x="1074737" y="5268495"/>
                <a:ext cx="147638" cy="358776"/>
              </a:xfrm>
              <a:custGeom>
                <a:avLst/>
                <a:gdLst>
                  <a:gd name="T0" fmla="*/ 0 w 39"/>
                  <a:gd name="T1" fmla="*/ 0 h 95"/>
                  <a:gd name="T2" fmla="*/ 27 w 39"/>
                  <a:gd name="T3" fmla="*/ 0 h 95"/>
                  <a:gd name="T4" fmla="*/ 35 w 39"/>
                  <a:gd name="T5" fmla="*/ 3 h 95"/>
                  <a:gd name="T6" fmla="*/ 38 w 39"/>
                  <a:gd name="T7" fmla="*/ 10 h 95"/>
                  <a:gd name="T8" fmla="*/ 11 w 39"/>
                  <a:gd name="T9" fmla="*/ 86 h 95"/>
                  <a:gd name="T10" fmla="*/ 0 w 39"/>
                  <a:gd name="T11" fmla="*/ 95 h 95"/>
                  <a:gd name="T12" fmla="*/ 0 w 39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95">
                    <a:moveTo>
                      <a:pt x="0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31" y="0"/>
                      <a:pt x="33" y="1"/>
                      <a:pt x="35" y="3"/>
                    </a:cubicBezTo>
                    <a:cubicBezTo>
                      <a:pt x="38" y="5"/>
                      <a:pt x="39" y="7"/>
                      <a:pt x="38" y="10"/>
                    </a:cubicBezTo>
                    <a:cubicBezTo>
                      <a:pt x="37" y="38"/>
                      <a:pt x="13" y="50"/>
                      <a:pt x="11" y="86"/>
                    </a:cubicBezTo>
                    <a:cubicBezTo>
                      <a:pt x="11" y="91"/>
                      <a:pt x="6" y="95"/>
                      <a:pt x="0" y="9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29"/>
              <p:cNvSpPr>
                <a:spLocks/>
              </p:cNvSpPr>
              <p:nvPr/>
            </p:nvSpPr>
            <p:spPr bwMode="auto">
              <a:xfrm>
                <a:off x="339724" y="4661054"/>
                <a:ext cx="735013" cy="1568297"/>
              </a:xfrm>
              <a:custGeom>
                <a:avLst/>
                <a:gdLst>
                  <a:gd name="T0" fmla="*/ 28 w 194"/>
                  <a:gd name="T1" fmla="*/ 0 h 292"/>
                  <a:gd name="T2" fmla="*/ 166 w 194"/>
                  <a:gd name="T3" fmla="*/ 0 h 292"/>
                  <a:gd name="T4" fmla="*/ 194 w 194"/>
                  <a:gd name="T5" fmla="*/ 29 h 292"/>
                  <a:gd name="T6" fmla="*/ 194 w 194"/>
                  <a:gd name="T7" fmla="*/ 263 h 292"/>
                  <a:gd name="T8" fmla="*/ 166 w 194"/>
                  <a:gd name="T9" fmla="*/ 292 h 292"/>
                  <a:gd name="T10" fmla="*/ 142 w 194"/>
                  <a:gd name="T11" fmla="*/ 292 h 292"/>
                  <a:gd name="T12" fmla="*/ 142 w 194"/>
                  <a:gd name="T13" fmla="*/ 292 h 292"/>
                  <a:gd name="T14" fmla="*/ 52 w 194"/>
                  <a:gd name="T15" fmla="*/ 292 h 292"/>
                  <a:gd name="T16" fmla="*/ 40 w 194"/>
                  <a:gd name="T17" fmla="*/ 292 h 292"/>
                  <a:gd name="T18" fmla="*/ 28 w 194"/>
                  <a:gd name="T19" fmla="*/ 292 h 292"/>
                  <a:gd name="T20" fmla="*/ 0 w 194"/>
                  <a:gd name="T21" fmla="*/ 263 h 292"/>
                  <a:gd name="T22" fmla="*/ 0 w 194"/>
                  <a:gd name="T23" fmla="*/ 29 h 292"/>
                  <a:gd name="T24" fmla="*/ 28 w 194"/>
                  <a:gd name="T25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4" h="292">
                    <a:moveTo>
                      <a:pt x="28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182" y="0"/>
                      <a:pt x="194" y="13"/>
                      <a:pt x="194" y="29"/>
                    </a:cubicBezTo>
                    <a:cubicBezTo>
                      <a:pt x="194" y="137"/>
                      <a:pt x="194" y="156"/>
                      <a:pt x="194" y="263"/>
                    </a:cubicBezTo>
                    <a:cubicBezTo>
                      <a:pt x="194" y="279"/>
                      <a:pt x="182" y="292"/>
                      <a:pt x="166" y="292"/>
                    </a:cubicBezTo>
                    <a:cubicBezTo>
                      <a:pt x="142" y="292"/>
                      <a:pt x="142" y="292"/>
                      <a:pt x="142" y="292"/>
                    </a:cubicBezTo>
                    <a:cubicBezTo>
                      <a:pt x="142" y="292"/>
                      <a:pt x="142" y="292"/>
                      <a:pt x="142" y="292"/>
                    </a:cubicBezTo>
                    <a:cubicBezTo>
                      <a:pt x="52" y="292"/>
                      <a:pt x="52" y="292"/>
                      <a:pt x="52" y="292"/>
                    </a:cubicBezTo>
                    <a:cubicBezTo>
                      <a:pt x="40" y="292"/>
                      <a:pt x="40" y="292"/>
                      <a:pt x="40" y="292"/>
                    </a:cubicBezTo>
                    <a:cubicBezTo>
                      <a:pt x="28" y="292"/>
                      <a:pt x="28" y="292"/>
                      <a:pt x="28" y="292"/>
                    </a:cubicBezTo>
                    <a:cubicBezTo>
                      <a:pt x="13" y="292"/>
                      <a:pt x="0" y="279"/>
                      <a:pt x="0" y="263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13"/>
                      <a:pt x="13" y="0"/>
                      <a:pt x="28" y="0"/>
                    </a:cubicBez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30"/>
              <p:cNvSpPr>
                <a:spLocks/>
              </p:cNvSpPr>
              <p:nvPr/>
            </p:nvSpPr>
            <p:spPr bwMode="auto">
              <a:xfrm>
                <a:off x="536576" y="6229349"/>
                <a:ext cx="341313" cy="342901"/>
              </a:xfrm>
              <a:custGeom>
                <a:avLst/>
                <a:gdLst>
                  <a:gd name="T0" fmla="*/ 90 w 90"/>
                  <a:gd name="T1" fmla="*/ 0 h 91"/>
                  <a:gd name="T2" fmla="*/ 90 w 90"/>
                  <a:gd name="T3" fmla="*/ 7 h 91"/>
                  <a:gd name="T4" fmla="*/ 69 w 90"/>
                  <a:gd name="T5" fmla="*/ 34 h 91"/>
                  <a:gd name="T6" fmla="*/ 69 w 90"/>
                  <a:gd name="T7" fmla="*/ 91 h 91"/>
                  <a:gd name="T8" fmla="*/ 21 w 90"/>
                  <a:gd name="T9" fmla="*/ 91 h 91"/>
                  <a:gd name="T10" fmla="*/ 21 w 90"/>
                  <a:gd name="T11" fmla="*/ 34 h 91"/>
                  <a:gd name="T12" fmla="*/ 0 w 90"/>
                  <a:gd name="T13" fmla="*/ 7 h 91"/>
                  <a:gd name="T14" fmla="*/ 0 w 90"/>
                  <a:gd name="T15" fmla="*/ 0 h 91"/>
                  <a:gd name="T16" fmla="*/ 90 w 90"/>
                  <a:gd name="T1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0" h="91">
                    <a:moveTo>
                      <a:pt x="90" y="0"/>
                    </a:moveTo>
                    <a:cubicBezTo>
                      <a:pt x="90" y="7"/>
                      <a:pt x="90" y="7"/>
                      <a:pt x="90" y="7"/>
                    </a:cubicBezTo>
                    <a:cubicBezTo>
                      <a:pt x="90" y="20"/>
                      <a:pt x="81" y="31"/>
                      <a:pt x="69" y="34"/>
                    </a:cubicBezTo>
                    <a:cubicBezTo>
                      <a:pt x="69" y="91"/>
                      <a:pt x="69" y="91"/>
                      <a:pt x="69" y="91"/>
                    </a:cubicBezTo>
                    <a:cubicBezTo>
                      <a:pt x="21" y="91"/>
                      <a:pt x="21" y="91"/>
                      <a:pt x="21" y="91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9" y="31"/>
                      <a:pt x="0" y="20"/>
                      <a:pt x="0" y="7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DAE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31"/>
              <p:cNvSpPr>
                <a:spLocks/>
              </p:cNvSpPr>
              <p:nvPr/>
            </p:nvSpPr>
            <p:spPr bwMode="auto">
              <a:xfrm>
                <a:off x="536575" y="6229350"/>
                <a:ext cx="341312" cy="127000"/>
              </a:xfrm>
              <a:custGeom>
                <a:avLst/>
                <a:gdLst>
                  <a:gd name="T0" fmla="*/ 90 w 90"/>
                  <a:gd name="T1" fmla="*/ 0 h 34"/>
                  <a:gd name="T2" fmla="*/ 90 w 90"/>
                  <a:gd name="T3" fmla="*/ 7 h 34"/>
                  <a:gd name="T4" fmla="*/ 69 w 90"/>
                  <a:gd name="T5" fmla="*/ 34 h 34"/>
                  <a:gd name="T6" fmla="*/ 21 w 90"/>
                  <a:gd name="T7" fmla="*/ 34 h 34"/>
                  <a:gd name="T8" fmla="*/ 21 w 90"/>
                  <a:gd name="T9" fmla="*/ 34 h 34"/>
                  <a:gd name="T10" fmla="*/ 0 w 90"/>
                  <a:gd name="T11" fmla="*/ 7 h 34"/>
                  <a:gd name="T12" fmla="*/ 0 w 90"/>
                  <a:gd name="T13" fmla="*/ 0 h 34"/>
                  <a:gd name="T14" fmla="*/ 90 w 90"/>
                  <a:gd name="T1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34">
                    <a:moveTo>
                      <a:pt x="90" y="0"/>
                    </a:moveTo>
                    <a:cubicBezTo>
                      <a:pt x="90" y="7"/>
                      <a:pt x="90" y="7"/>
                      <a:pt x="90" y="7"/>
                    </a:cubicBezTo>
                    <a:cubicBezTo>
                      <a:pt x="90" y="20"/>
                      <a:pt x="81" y="31"/>
                      <a:pt x="69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9" y="31"/>
                      <a:pt x="0" y="20"/>
                      <a:pt x="0" y="7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32"/>
              <p:cNvSpPr>
                <a:spLocks/>
              </p:cNvSpPr>
              <p:nvPr/>
            </p:nvSpPr>
            <p:spPr bwMode="auto">
              <a:xfrm>
                <a:off x="528639" y="5260557"/>
                <a:ext cx="360363" cy="358776"/>
              </a:xfrm>
              <a:prstGeom prst="ellipse">
                <a:avLst/>
              </a:prstGeom>
              <a:solidFill>
                <a:srgbClr val="B7B8B8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33"/>
              <p:cNvSpPr>
                <a:spLocks/>
              </p:cNvSpPr>
              <p:nvPr/>
            </p:nvSpPr>
            <p:spPr bwMode="auto">
              <a:xfrm>
                <a:off x="528638" y="5734050"/>
                <a:ext cx="360362" cy="354013"/>
              </a:xfrm>
              <a:prstGeom prst="ellipse">
                <a:avLst/>
              </a:prstGeom>
              <a:solidFill>
                <a:srgbClr val="B7B8B8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26"/>
              <p:cNvSpPr>
                <a:spLocks/>
              </p:cNvSpPr>
              <p:nvPr/>
            </p:nvSpPr>
            <p:spPr bwMode="auto">
              <a:xfrm>
                <a:off x="195263" y="4786252"/>
                <a:ext cx="144461" cy="358776"/>
              </a:xfrm>
              <a:custGeom>
                <a:avLst/>
                <a:gdLst>
                  <a:gd name="T0" fmla="*/ 38 w 38"/>
                  <a:gd name="T1" fmla="*/ 0 h 95"/>
                  <a:gd name="T2" fmla="*/ 11 w 38"/>
                  <a:gd name="T3" fmla="*/ 0 h 95"/>
                  <a:gd name="T4" fmla="*/ 3 w 38"/>
                  <a:gd name="T5" fmla="*/ 3 h 95"/>
                  <a:gd name="T6" fmla="*/ 0 w 38"/>
                  <a:gd name="T7" fmla="*/ 10 h 95"/>
                  <a:gd name="T8" fmla="*/ 27 w 38"/>
                  <a:gd name="T9" fmla="*/ 86 h 95"/>
                  <a:gd name="T10" fmla="*/ 38 w 38"/>
                  <a:gd name="T11" fmla="*/ 95 h 95"/>
                  <a:gd name="T12" fmla="*/ 38 w 38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5">
                    <a:moveTo>
                      <a:pt x="38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5" y="1"/>
                      <a:pt x="3" y="3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2" y="38"/>
                      <a:pt x="25" y="50"/>
                      <a:pt x="27" y="86"/>
                    </a:cubicBezTo>
                    <a:cubicBezTo>
                      <a:pt x="27" y="91"/>
                      <a:pt x="33" y="95"/>
                      <a:pt x="38" y="95"/>
                    </a:cubicBez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28"/>
              <p:cNvSpPr>
                <a:spLocks/>
              </p:cNvSpPr>
              <p:nvPr/>
            </p:nvSpPr>
            <p:spPr bwMode="auto">
              <a:xfrm>
                <a:off x="1074737" y="4786252"/>
                <a:ext cx="147638" cy="358776"/>
              </a:xfrm>
              <a:custGeom>
                <a:avLst/>
                <a:gdLst>
                  <a:gd name="T0" fmla="*/ 0 w 39"/>
                  <a:gd name="T1" fmla="*/ 0 h 95"/>
                  <a:gd name="T2" fmla="*/ 27 w 39"/>
                  <a:gd name="T3" fmla="*/ 0 h 95"/>
                  <a:gd name="T4" fmla="*/ 35 w 39"/>
                  <a:gd name="T5" fmla="*/ 3 h 95"/>
                  <a:gd name="T6" fmla="*/ 38 w 39"/>
                  <a:gd name="T7" fmla="*/ 10 h 95"/>
                  <a:gd name="T8" fmla="*/ 11 w 39"/>
                  <a:gd name="T9" fmla="*/ 86 h 95"/>
                  <a:gd name="T10" fmla="*/ 0 w 39"/>
                  <a:gd name="T11" fmla="*/ 95 h 95"/>
                  <a:gd name="T12" fmla="*/ 0 w 39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95">
                    <a:moveTo>
                      <a:pt x="0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31" y="0"/>
                      <a:pt x="33" y="1"/>
                      <a:pt x="35" y="3"/>
                    </a:cubicBezTo>
                    <a:cubicBezTo>
                      <a:pt x="38" y="5"/>
                      <a:pt x="39" y="7"/>
                      <a:pt x="38" y="10"/>
                    </a:cubicBezTo>
                    <a:cubicBezTo>
                      <a:pt x="37" y="38"/>
                      <a:pt x="13" y="50"/>
                      <a:pt x="11" y="86"/>
                    </a:cubicBezTo>
                    <a:cubicBezTo>
                      <a:pt x="11" y="91"/>
                      <a:pt x="6" y="95"/>
                      <a:pt x="0" y="9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32"/>
              <p:cNvSpPr>
                <a:spLocks/>
              </p:cNvSpPr>
              <p:nvPr/>
            </p:nvSpPr>
            <p:spPr bwMode="auto">
              <a:xfrm>
                <a:off x="528639" y="4795027"/>
                <a:ext cx="360363" cy="358776"/>
              </a:xfrm>
              <a:prstGeom prst="ellipse">
                <a:avLst/>
              </a:prstGeom>
              <a:solidFill>
                <a:srgbClr val="E74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049" name="组合 1048"/>
          <p:cNvGrpSpPr/>
          <p:nvPr/>
        </p:nvGrpSpPr>
        <p:grpSpPr>
          <a:xfrm>
            <a:off x="1276555" y="-1849978"/>
            <a:ext cx="9633492" cy="1809157"/>
            <a:chOff x="1276555" y="-1849978"/>
            <a:chExt cx="9633492" cy="1809157"/>
          </a:xfrm>
        </p:grpSpPr>
        <p:grpSp>
          <p:nvGrpSpPr>
            <p:cNvPr id="1050" name="组合 1049"/>
            <p:cNvGrpSpPr/>
            <p:nvPr/>
          </p:nvGrpSpPr>
          <p:grpSpPr>
            <a:xfrm>
              <a:off x="1276555" y="-1245507"/>
              <a:ext cx="9633492" cy="1204686"/>
              <a:chOff x="1276555" y="1059543"/>
              <a:chExt cx="9633492" cy="1204686"/>
            </a:xfrm>
          </p:grpSpPr>
          <p:sp>
            <p:nvSpPr>
              <p:cNvPr id="1064" name="Rectangle 6"/>
              <p:cNvSpPr>
                <a:spLocks noChangeArrowheads="1"/>
              </p:cNvSpPr>
              <p:nvPr/>
            </p:nvSpPr>
            <p:spPr bwMode="auto">
              <a:xfrm>
                <a:off x="1276555" y="1059543"/>
                <a:ext cx="9633492" cy="1204686"/>
              </a:xfrm>
              <a:prstGeom prst="rect">
                <a:avLst/>
              </a:prstGeom>
              <a:solidFill>
                <a:srgbClr val="B7B8B8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065" name="组合 1064"/>
              <p:cNvGrpSpPr/>
              <p:nvPr/>
            </p:nvGrpSpPr>
            <p:grpSpPr>
              <a:xfrm>
                <a:off x="1833480" y="1121906"/>
                <a:ext cx="8453519" cy="1126207"/>
                <a:chOff x="1833480" y="1121906"/>
                <a:chExt cx="8453519" cy="1126207"/>
              </a:xfrm>
            </p:grpSpPr>
            <p:sp>
              <p:nvSpPr>
                <p:cNvPr id="1066" name="矩形 1065"/>
                <p:cNvSpPr/>
                <p:nvPr/>
              </p:nvSpPr>
              <p:spPr>
                <a:xfrm rot="5400000">
                  <a:off x="1306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7" name="矩形 1066"/>
                <p:cNvSpPr/>
                <p:nvPr/>
              </p:nvSpPr>
              <p:spPr>
                <a:xfrm rot="5400000">
                  <a:off x="1585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8" name="矩形 1067"/>
                <p:cNvSpPr/>
                <p:nvPr/>
              </p:nvSpPr>
              <p:spPr>
                <a:xfrm rot="5400000">
                  <a:off x="1864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9" name="矩形 1068"/>
                <p:cNvSpPr/>
                <p:nvPr/>
              </p:nvSpPr>
              <p:spPr>
                <a:xfrm rot="5400000">
                  <a:off x="2144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0" name="矩形 1069"/>
                <p:cNvSpPr/>
                <p:nvPr/>
              </p:nvSpPr>
              <p:spPr>
                <a:xfrm rot="5400000">
                  <a:off x="2423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1" name="矩形 1070"/>
                <p:cNvSpPr/>
                <p:nvPr/>
              </p:nvSpPr>
              <p:spPr>
                <a:xfrm rot="5400000">
                  <a:off x="2703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2" name="矩形 1071"/>
                <p:cNvSpPr/>
                <p:nvPr/>
              </p:nvSpPr>
              <p:spPr>
                <a:xfrm rot="5400000">
                  <a:off x="2982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3" name="矩形 1072"/>
                <p:cNvSpPr/>
                <p:nvPr/>
              </p:nvSpPr>
              <p:spPr>
                <a:xfrm rot="5400000">
                  <a:off x="3261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4" name="矩形 1073"/>
                <p:cNvSpPr/>
                <p:nvPr/>
              </p:nvSpPr>
              <p:spPr>
                <a:xfrm rot="5400000">
                  <a:off x="3541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5" name="矩形 1074"/>
                <p:cNvSpPr/>
                <p:nvPr/>
              </p:nvSpPr>
              <p:spPr>
                <a:xfrm rot="5400000">
                  <a:off x="3820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6" name="矩形 1075"/>
                <p:cNvSpPr/>
                <p:nvPr/>
              </p:nvSpPr>
              <p:spPr>
                <a:xfrm rot="5400000">
                  <a:off x="4100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7" name="矩形 1076"/>
                <p:cNvSpPr/>
                <p:nvPr/>
              </p:nvSpPr>
              <p:spPr>
                <a:xfrm rot="5400000">
                  <a:off x="4379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8" name="矩形 1077"/>
                <p:cNvSpPr/>
                <p:nvPr/>
              </p:nvSpPr>
              <p:spPr>
                <a:xfrm rot="5400000">
                  <a:off x="4658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9" name="矩形 1078"/>
                <p:cNvSpPr/>
                <p:nvPr/>
              </p:nvSpPr>
              <p:spPr>
                <a:xfrm rot="5400000">
                  <a:off x="4938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0" name="矩形 1079"/>
                <p:cNvSpPr/>
                <p:nvPr/>
              </p:nvSpPr>
              <p:spPr>
                <a:xfrm rot="5400000">
                  <a:off x="5217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1" name="矩形 1080"/>
                <p:cNvSpPr/>
                <p:nvPr/>
              </p:nvSpPr>
              <p:spPr>
                <a:xfrm rot="5400000">
                  <a:off x="5497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2" name="矩形 1081"/>
                <p:cNvSpPr/>
                <p:nvPr/>
              </p:nvSpPr>
              <p:spPr>
                <a:xfrm rot="5400000">
                  <a:off x="5776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3" name="矩形 1082"/>
                <p:cNvSpPr/>
                <p:nvPr/>
              </p:nvSpPr>
              <p:spPr>
                <a:xfrm rot="5400000">
                  <a:off x="6055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4" name="矩形 1083"/>
                <p:cNvSpPr/>
                <p:nvPr/>
              </p:nvSpPr>
              <p:spPr>
                <a:xfrm rot="5400000">
                  <a:off x="6335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5" name="矩形 1084"/>
                <p:cNvSpPr/>
                <p:nvPr/>
              </p:nvSpPr>
              <p:spPr>
                <a:xfrm rot="5400000">
                  <a:off x="6614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6" name="矩形 1085"/>
                <p:cNvSpPr/>
                <p:nvPr/>
              </p:nvSpPr>
              <p:spPr>
                <a:xfrm rot="5400000">
                  <a:off x="6894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7" name="矩形 1086"/>
                <p:cNvSpPr/>
                <p:nvPr/>
              </p:nvSpPr>
              <p:spPr>
                <a:xfrm rot="5400000">
                  <a:off x="7173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8" name="矩形 1087"/>
                <p:cNvSpPr/>
                <p:nvPr/>
              </p:nvSpPr>
              <p:spPr>
                <a:xfrm rot="5400000">
                  <a:off x="7452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9" name="矩形 1088"/>
                <p:cNvSpPr/>
                <p:nvPr/>
              </p:nvSpPr>
              <p:spPr>
                <a:xfrm rot="5400000">
                  <a:off x="7732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0" name="矩形 1089"/>
                <p:cNvSpPr/>
                <p:nvPr/>
              </p:nvSpPr>
              <p:spPr>
                <a:xfrm rot="5400000">
                  <a:off x="8011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1" name="矩形 1090"/>
                <p:cNvSpPr/>
                <p:nvPr/>
              </p:nvSpPr>
              <p:spPr>
                <a:xfrm rot="5400000">
                  <a:off x="8291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2" name="矩形 1091"/>
                <p:cNvSpPr/>
                <p:nvPr/>
              </p:nvSpPr>
              <p:spPr>
                <a:xfrm rot="5400000">
                  <a:off x="8570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3" name="矩形 1092"/>
                <p:cNvSpPr/>
                <p:nvPr/>
              </p:nvSpPr>
              <p:spPr>
                <a:xfrm rot="5400000">
                  <a:off x="8849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4" name="矩形 1093"/>
                <p:cNvSpPr/>
                <p:nvPr/>
              </p:nvSpPr>
              <p:spPr>
                <a:xfrm rot="5400000">
                  <a:off x="9129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5" name="矩形 1094"/>
                <p:cNvSpPr/>
                <p:nvPr/>
              </p:nvSpPr>
              <p:spPr>
                <a:xfrm rot="5400000">
                  <a:off x="9408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6" name="矩形 1095"/>
                <p:cNvSpPr/>
                <p:nvPr/>
              </p:nvSpPr>
              <p:spPr>
                <a:xfrm rot="5400000">
                  <a:off x="9688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51" name="组合 1050"/>
            <p:cNvGrpSpPr/>
            <p:nvPr/>
          </p:nvGrpSpPr>
          <p:grpSpPr>
            <a:xfrm>
              <a:off x="9901211" y="-1849978"/>
              <a:ext cx="495342" cy="921706"/>
              <a:chOff x="195263" y="4661054"/>
              <a:chExt cx="1027112" cy="1911196"/>
            </a:xfrm>
          </p:grpSpPr>
          <p:sp>
            <p:nvSpPr>
              <p:cNvPr id="1052" name="Freeform 25"/>
              <p:cNvSpPr>
                <a:spLocks/>
              </p:cNvSpPr>
              <p:nvPr/>
            </p:nvSpPr>
            <p:spPr bwMode="auto">
              <a:xfrm>
                <a:off x="1074738" y="5729288"/>
                <a:ext cx="147637" cy="358775"/>
              </a:xfrm>
              <a:custGeom>
                <a:avLst/>
                <a:gdLst>
                  <a:gd name="T0" fmla="*/ 0 w 39"/>
                  <a:gd name="T1" fmla="*/ 0 h 95"/>
                  <a:gd name="T2" fmla="*/ 27 w 39"/>
                  <a:gd name="T3" fmla="*/ 0 h 95"/>
                  <a:gd name="T4" fmla="*/ 35 w 39"/>
                  <a:gd name="T5" fmla="*/ 3 h 95"/>
                  <a:gd name="T6" fmla="*/ 38 w 39"/>
                  <a:gd name="T7" fmla="*/ 10 h 95"/>
                  <a:gd name="T8" fmla="*/ 11 w 39"/>
                  <a:gd name="T9" fmla="*/ 86 h 95"/>
                  <a:gd name="T10" fmla="*/ 0 w 39"/>
                  <a:gd name="T11" fmla="*/ 95 h 95"/>
                  <a:gd name="T12" fmla="*/ 0 w 39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95">
                    <a:moveTo>
                      <a:pt x="0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31" y="0"/>
                      <a:pt x="33" y="1"/>
                      <a:pt x="35" y="3"/>
                    </a:cubicBezTo>
                    <a:cubicBezTo>
                      <a:pt x="38" y="5"/>
                      <a:pt x="39" y="8"/>
                      <a:pt x="38" y="10"/>
                    </a:cubicBezTo>
                    <a:cubicBezTo>
                      <a:pt x="37" y="39"/>
                      <a:pt x="13" y="50"/>
                      <a:pt x="11" y="86"/>
                    </a:cubicBezTo>
                    <a:cubicBezTo>
                      <a:pt x="11" y="92"/>
                      <a:pt x="6" y="95"/>
                      <a:pt x="0" y="9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26"/>
              <p:cNvSpPr>
                <a:spLocks/>
              </p:cNvSpPr>
              <p:nvPr/>
            </p:nvSpPr>
            <p:spPr bwMode="auto">
              <a:xfrm>
                <a:off x="195263" y="5268495"/>
                <a:ext cx="144463" cy="358776"/>
              </a:xfrm>
              <a:custGeom>
                <a:avLst/>
                <a:gdLst>
                  <a:gd name="T0" fmla="*/ 38 w 38"/>
                  <a:gd name="T1" fmla="*/ 0 h 95"/>
                  <a:gd name="T2" fmla="*/ 11 w 38"/>
                  <a:gd name="T3" fmla="*/ 0 h 95"/>
                  <a:gd name="T4" fmla="*/ 3 w 38"/>
                  <a:gd name="T5" fmla="*/ 3 h 95"/>
                  <a:gd name="T6" fmla="*/ 0 w 38"/>
                  <a:gd name="T7" fmla="*/ 10 h 95"/>
                  <a:gd name="T8" fmla="*/ 27 w 38"/>
                  <a:gd name="T9" fmla="*/ 86 h 95"/>
                  <a:gd name="T10" fmla="*/ 38 w 38"/>
                  <a:gd name="T11" fmla="*/ 95 h 95"/>
                  <a:gd name="T12" fmla="*/ 38 w 38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5">
                    <a:moveTo>
                      <a:pt x="38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5" y="1"/>
                      <a:pt x="3" y="3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2" y="38"/>
                      <a:pt x="25" y="50"/>
                      <a:pt x="27" y="86"/>
                    </a:cubicBezTo>
                    <a:cubicBezTo>
                      <a:pt x="27" y="91"/>
                      <a:pt x="33" y="95"/>
                      <a:pt x="38" y="95"/>
                    </a:cubicBez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27"/>
              <p:cNvSpPr>
                <a:spLocks/>
              </p:cNvSpPr>
              <p:nvPr/>
            </p:nvSpPr>
            <p:spPr bwMode="auto">
              <a:xfrm>
                <a:off x="195263" y="5729288"/>
                <a:ext cx="144462" cy="358775"/>
              </a:xfrm>
              <a:custGeom>
                <a:avLst/>
                <a:gdLst>
                  <a:gd name="T0" fmla="*/ 38 w 38"/>
                  <a:gd name="T1" fmla="*/ 0 h 95"/>
                  <a:gd name="T2" fmla="*/ 11 w 38"/>
                  <a:gd name="T3" fmla="*/ 0 h 95"/>
                  <a:gd name="T4" fmla="*/ 3 w 38"/>
                  <a:gd name="T5" fmla="*/ 3 h 95"/>
                  <a:gd name="T6" fmla="*/ 0 w 38"/>
                  <a:gd name="T7" fmla="*/ 10 h 95"/>
                  <a:gd name="T8" fmla="*/ 27 w 38"/>
                  <a:gd name="T9" fmla="*/ 86 h 95"/>
                  <a:gd name="T10" fmla="*/ 38 w 38"/>
                  <a:gd name="T11" fmla="*/ 95 h 95"/>
                  <a:gd name="T12" fmla="*/ 38 w 38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5">
                    <a:moveTo>
                      <a:pt x="38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0"/>
                    </a:cubicBezTo>
                    <a:cubicBezTo>
                      <a:pt x="2" y="39"/>
                      <a:pt x="25" y="50"/>
                      <a:pt x="27" y="86"/>
                    </a:cubicBezTo>
                    <a:cubicBezTo>
                      <a:pt x="27" y="92"/>
                      <a:pt x="33" y="95"/>
                      <a:pt x="38" y="95"/>
                    </a:cubicBez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28"/>
              <p:cNvSpPr>
                <a:spLocks/>
              </p:cNvSpPr>
              <p:nvPr/>
            </p:nvSpPr>
            <p:spPr bwMode="auto">
              <a:xfrm>
                <a:off x="1074737" y="5268495"/>
                <a:ext cx="147638" cy="358776"/>
              </a:xfrm>
              <a:custGeom>
                <a:avLst/>
                <a:gdLst>
                  <a:gd name="T0" fmla="*/ 0 w 39"/>
                  <a:gd name="T1" fmla="*/ 0 h 95"/>
                  <a:gd name="T2" fmla="*/ 27 w 39"/>
                  <a:gd name="T3" fmla="*/ 0 h 95"/>
                  <a:gd name="T4" fmla="*/ 35 w 39"/>
                  <a:gd name="T5" fmla="*/ 3 h 95"/>
                  <a:gd name="T6" fmla="*/ 38 w 39"/>
                  <a:gd name="T7" fmla="*/ 10 h 95"/>
                  <a:gd name="T8" fmla="*/ 11 w 39"/>
                  <a:gd name="T9" fmla="*/ 86 h 95"/>
                  <a:gd name="T10" fmla="*/ 0 w 39"/>
                  <a:gd name="T11" fmla="*/ 95 h 95"/>
                  <a:gd name="T12" fmla="*/ 0 w 39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95">
                    <a:moveTo>
                      <a:pt x="0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31" y="0"/>
                      <a:pt x="33" y="1"/>
                      <a:pt x="35" y="3"/>
                    </a:cubicBezTo>
                    <a:cubicBezTo>
                      <a:pt x="38" y="5"/>
                      <a:pt x="39" y="7"/>
                      <a:pt x="38" y="10"/>
                    </a:cubicBezTo>
                    <a:cubicBezTo>
                      <a:pt x="37" y="38"/>
                      <a:pt x="13" y="50"/>
                      <a:pt x="11" y="86"/>
                    </a:cubicBezTo>
                    <a:cubicBezTo>
                      <a:pt x="11" y="91"/>
                      <a:pt x="6" y="95"/>
                      <a:pt x="0" y="9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29"/>
              <p:cNvSpPr>
                <a:spLocks/>
              </p:cNvSpPr>
              <p:nvPr/>
            </p:nvSpPr>
            <p:spPr bwMode="auto">
              <a:xfrm>
                <a:off x="339724" y="4661054"/>
                <a:ext cx="735013" cy="1568297"/>
              </a:xfrm>
              <a:custGeom>
                <a:avLst/>
                <a:gdLst>
                  <a:gd name="T0" fmla="*/ 28 w 194"/>
                  <a:gd name="T1" fmla="*/ 0 h 292"/>
                  <a:gd name="T2" fmla="*/ 166 w 194"/>
                  <a:gd name="T3" fmla="*/ 0 h 292"/>
                  <a:gd name="T4" fmla="*/ 194 w 194"/>
                  <a:gd name="T5" fmla="*/ 29 h 292"/>
                  <a:gd name="T6" fmla="*/ 194 w 194"/>
                  <a:gd name="T7" fmla="*/ 263 h 292"/>
                  <a:gd name="T8" fmla="*/ 166 w 194"/>
                  <a:gd name="T9" fmla="*/ 292 h 292"/>
                  <a:gd name="T10" fmla="*/ 142 w 194"/>
                  <a:gd name="T11" fmla="*/ 292 h 292"/>
                  <a:gd name="T12" fmla="*/ 142 w 194"/>
                  <a:gd name="T13" fmla="*/ 292 h 292"/>
                  <a:gd name="T14" fmla="*/ 52 w 194"/>
                  <a:gd name="T15" fmla="*/ 292 h 292"/>
                  <a:gd name="T16" fmla="*/ 40 w 194"/>
                  <a:gd name="T17" fmla="*/ 292 h 292"/>
                  <a:gd name="T18" fmla="*/ 28 w 194"/>
                  <a:gd name="T19" fmla="*/ 292 h 292"/>
                  <a:gd name="T20" fmla="*/ 0 w 194"/>
                  <a:gd name="T21" fmla="*/ 263 h 292"/>
                  <a:gd name="T22" fmla="*/ 0 w 194"/>
                  <a:gd name="T23" fmla="*/ 29 h 292"/>
                  <a:gd name="T24" fmla="*/ 28 w 194"/>
                  <a:gd name="T25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4" h="292">
                    <a:moveTo>
                      <a:pt x="28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182" y="0"/>
                      <a:pt x="194" y="13"/>
                      <a:pt x="194" y="29"/>
                    </a:cubicBezTo>
                    <a:cubicBezTo>
                      <a:pt x="194" y="137"/>
                      <a:pt x="194" y="156"/>
                      <a:pt x="194" y="263"/>
                    </a:cubicBezTo>
                    <a:cubicBezTo>
                      <a:pt x="194" y="279"/>
                      <a:pt x="182" y="292"/>
                      <a:pt x="166" y="292"/>
                    </a:cubicBezTo>
                    <a:cubicBezTo>
                      <a:pt x="142" y="292"/>
                      <a:pt x="142" y="292"/>
                      <a:pt x="142" y="292"/>
                    </a:cubicBezTo>
                    <a:cubicBezTo>
                      <a:pt x="142" y="292"/>
                      <a:pt x="142" y="292"/>
                      <a:pt x="142" y="292"/>
                    </a:cubicBezTo>
                    <a:cubicBezTo>
                      <a:pt x="52" y="292"/>
                      <a:pt x="52" y="292"/>
                      <a:pt x="52" y="292"/>
                    </a:cubicBezTo>
                    <a:cubicBezTo>
                      <a:pt x="40" y="292"/>
                      <a:pt x="40" y="292"/>
                      <a:pt x="40" y="292"/>
                    </a:cubicBezTo>
                    <a:cubicBezTo>
                      <a:pt x="28" y="292"/>
                      <a:pt x="28" y="292"/>
                      <a:pt x="28" y="292"/>
                    </a:cubicBezTo>
                    <a:cubicBezTo>
                      <a:pt x="13" y="292"/>
                      <a:pt x="0" y="279"/>
                      <a:pt x="0" y="263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13"/>
                      <a:pt x="13" y="0"/>
                      <a:pt x="28" y="0"/>
                    </a:cubicBez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30"/>
              <p:cNvSpPr>
                <a:spLocks/>
              </p:cNvSpPr>
              <p:nvPr/>
            </p:nvSpPr>
            <p:spPr bwMode="auto">
              <a:xfrm>
                <a:off x="536576" y="6229349"/>
                <a:ext cx="341313" cy="342901"/>
              </a:xfrm>
              <a:custGeom>
                <a:avLst/>
                <a:gdLst>
                  <a:gd name="T0" fmla="*/ 90 w 90"/>
                  <a:gd name="T1" fmla="*/ 0 h 91"/>
                  <a:gd name="T2" fmla="*/ 90 w 90"/>
                  <a:gd name="T3" fmla="*/ 7 h 91"/>
                  <a:gd name="T4" fmla="*/ 69 w 90"/>
                  <a:gd name="T5" fmla="*/ 34 h 91"/>
                  <a:gd name="T6" fmla="*/ 69 w 90"/>
                  <a:gd name="T7" fmla="*/ 91 h 91"/>
                  <a:gd name="T8" fmla="*/ 21 w 90"/>
                  <a:gd name="T9" fmla="*/ 91 h 91"/>
                  <a:gd name="T10" fmla="*/ 21 w 90"/>
                  <a:gd name="T11" fmla="*/ 34 h 91"/>
                  <a:gd name="T12" fmla="*/ 0 w 90"/>
                  <a:gd name="T13" fmla="*/ 7 h 91"/>
                  <a:gd name="T14" fmla="*/ 0 w 90"/>
                  <a:gd name="T15" fmla="*/ 0 h 91"/>
                  <a:gd name="T16" fmla="*/ 90 w 90"/>
                  <a:gd name="T1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0" h="91">
                    <a:moveTo>
                      <a:pt x="90" y="0"/>
                    </a:moveTo>
                    <a:cubicBezTo>
                      <a:pt x="90" y="7"/>
                      <a:pt x="90" y="7"/>
                      <a:pt x="90" y="7"/>
                    </a:cubicBezTo>
                    <a:cubicBezTo>
                      <a:pt x="90" y="20"/>
                      <a:pt x="81" y="31"/>
                      <a:pt x="69" y="34"/>
                    </a:cubicBezTo>
                    <a:cubicBezTo>
                      <a:pt x="69" y="91"/>
                      <a:pt x="69" y="91"/>
                      <a:pt x="69" y="91"/>
                    </a:cubicBezTo>
                    <a:cubicBezTo>
                      <a:pt x="21" y="91"/>
                      <a:pt x="21" y="91"/>
                      <a:pt x="21" y="91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9" y="31"/>
                      <a:pt x="0" y="20"/>
                      <a:pt x="0" y="7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DAE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31"/>
              <p:cNvSpPr>
                <a:spLocks/>
              </p:cNvSpPr>
              <p:nvPr/>
            </p:nvSpPr>
            <p:spPr bwMode="auto">
              <a:xfrm>
                <a:off x="536575" y="6229350"/>
                <a:ext cx="341312" cy="127000"/>
              </a:xfrm>
              <a:custGeom>
                <a:avLst/>
                <a:gdLst>
                  <a:gd name="T0" fmla="*/ 90 w 90"/>
                  <a:gd name="T1" fmla="*/ 0 h 34"/>
                  <a:gd name="T2" fmla="*/ 90 w 90"/>
                  <a:gd name="T3" fmla="*/ 7 h 34"/>
                  <a:gd name="T4" fmla="*/ 69 w 90"/>
                  <a:gd name="T5" fmla="*/ 34 h 34"/>
                  <a:gd name="T6" fmla="*/ 21 w 90"/>
                  <a:gd name="T7" fmla="*/ 34 h 34"/>
                  <a:gd name="T8" fmla="*/ 21 w 90"/>
                  <a:gd name="T9" fmla="*/ 34 h 34"/>
                  <a:gd name="T10" fmla="*/ 0 w 90"/>
                  <a:gd name="T11" fmla="*/ 7 h 34"/>
                  <a:gd name="T12" fmla="*/ 0 w 90"/>
                  <a:gd name="T13" fmla="*/ 0 h 34"/>
                  <a:gd name="T14" fmla="*/ 90 w 90"/>
                  <a:gd name="T1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34">
                    <a:moveTo>
                      <a:pt x="90" y="0"/>
                    </a:moveTo>
                    <a:cubicBezTo>
                      <a:pt x="90" y="7"/>
                      <a:pt x="90" y="7"/>
                      <a:pt x="90" y="7"/>
                    </a:cubicBezTo>
                    <a:cubicBezTo>
                      <a:pt x="90" y="20"/>
                      <a:pt x="81" y="31"/>
                      <a:pt x="69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9" y="31"/>
                      <a:pt x="0" y="20"/>
                      <a:pt x="0" y="7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32"/>
              <p:cNvSpPr>
                <a:spLocks/>
              </p:cNvSpPr>
              <p:nvPr/>
            </p:nvSpPr>
            <p:spPr bwMode="auto">
              <a:xfrm>
                <a:off x="528639" y="5260557"/>
                <a:ext cx="360363" cy="358776"/>
              </a:xfrm>
              <a:prstGeom prst="ellipse">
                <a:avLst/>
              </a:prstGeom>
              <a:solidFill>
                <a:srgbClr val="B7B8B8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33"/>
              <p:cNvSpPr>
                <a:spLocks/>
              </p:cNvSpPr>
              <p:nvPr/>
            </p:nvSpPr>
            <p:spPr bwMode="auto">
              <a:xfrm>
                <a:off x="528638" y="5734050"/>
                <a:ext cx="360362" cy="354013"/>
              </a:xfrm>
              <a:prstGeom prst="ellipse">
                <a:avLst/>
              </a:prstGeom>
              <a:solidFill>
                <a:srgbClr val="B7B8B8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26"/>
              <p:cNvSpPr>
                <a:spLocks/>
              </p:cNvSpPr>
              <p:nvPr/>
            </p:nvSpPr>
            <p:spPr bwMode="auto">
              <a:xfrm>
                <a:off x="195263" y="4786252"/>
                <a:ext cx="144461" cy="358776"/>
              </a:xfrm>
              <a:custGeom>
                <a:avLst/>
                <a:gdLst>
                  <a:gd name="T0" fmla="*/ 38 w 38"/>
                  <a:gd name="T1" fmla="*/ 0 h 95"/>
                  <a:gd name="T2" fmla="*/ 11 w 38"/>
                  <a:gd name="T3" fmla="*/ 0 h 95"/>
                  <a:gd name="T4" fmla="*/ 3 w 38"/>
                  <a:gd name="T5" fmla="*/ 3 h 95"/>
                  <a:gd name="T6" fmla="*/ 0 w 38"/>
                  <a:gd name="T7" fmla="*/ 10 h 95"/>
                  <a:gd name="T8" fmla="*/ 27 w 38"/>
                  <a:gd name="T9" fmla="*/ 86 h 95"/>
                  <a:gd name="T10" fmla="*/ 38 w 38"/>
                  <a:gd name="T11" fmla="*/ 95 h 95"/>
                  <a:gd name="T12" fmla="*/ 38 w 38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5">
                    <a:moveTo>
                      <a:pt x="38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5" y="1"/>
                      <a:pt x="3" y="3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2" y="38"/>
                      <a:pt x="25" y="50"/>
                      <a:pt x="27" y="86"/>
                    </a:cubicBezTo>
                    <a:cubicBezTo>
                      <a:pt x="27" y="91"/>
                      <a:pt x="33" y="95"/>
                      <a:pt x="38" y="95"/>
                    </a:cubicBez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28"/>
              <p:cNvSpPr>
                <a:spLocks/>
              </p:cNvSpPr>
              <p:nvPr/>
            </p:nvSpPr>
            <p:spPr bwMode="auto">
              <a:xfrm>
                <a:off x="1074737" y="4786252"/>
                <a:ext cx="147638" cy="358776"/>
              </a:xfrm>
              <a:custGeom>
                <a:avLst/>
                <a:gdLst>
                  <a:gd name="T0" fmla="*/ 0 w 39"/>
                  <a:gd name="T1" fmla="*/ 0 h 95"/>
                  <a:gd name="T2" fmla="*/ 27 w 39"/>
                  <a:gd name="T3" fmla="*/ 0 h 95"/>
                  <a:gd name="T4" fmla="*/ 35 w 39"/>
                  <a:gd name="T5" fmla="*/ 3 h 95"/>
                  <a:gd name="T6" fmla="*/ 38 w 39"/>
                  <a:gd name="T7" fmla="*/ 10 h 95"/>
                  <a:gd name="T8" fmla="*/ 11 w 39"/>
                  <a:gd name="T9" fmla="*/ 86 h 95"/>
                  <a:gd name="T10" fmla="*/ 0 w 39"/>
                  <a:gd name="T11" fmla="*/ 95 h 95"/>
                  <a:gd name="T12" fmla="*/ 0 w 39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95">
                    <a:moveTo>
                      <a:pt x="0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31" y="0"/>
                      <a:pt x="33" y="1"/>
                      <a:pt x="35" y="3"/>
                    </a:cubicBezTo>
                    <a:cubicBezTo>
                      <a:pt x="38" y="5"/>
                      <a:pt x="39" y="7"/>
                      <a:pt x="38" y="10"/>
                    </a:cubicBezTo>
                    <a:cubicBezTo>
                      <a:pt x="37" y="38"/>
                      <a:pt x="13" y="50"/>
                      <a:pt x="11" y="86"/>
                    </a:cubicBezTo>
                    <a:cubicBezTo>
                      <a:pt x="11" y="91"/>
                      <a:pt x="6" y="95"/>
                      <a:pt x="0" y="9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32"/>
              <p:cNvSpPr>
                <a:spLocks/>
              </p:cNvSpPr>
              <p:nvPr/>
            </p:nvSpPr>
            <p:spPr bwMode="auto">
              <a:xfrm>
                <a:off x="528639" y="4795027"/>
                <a:ext cx="360363" cy="358776"/>
              </a:xfrm>
              <a:prstGeom prst="ellipse">
                <a:avLst/>
              </a:prstGeom>
              <a:solidFill>
                <a:srgbClr val="E74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097" name="组合 1096"/>
          <p:cNvGrpSpPr/>
          <p:nvPr/>
        </p:nvGrpSpPr>
        <p:grpSpPr>
          <a:xfrm>
            <a:off x="7543992" y="7160686"/>
            <a:ext cx="1322707" cy="1717819"/>
            <a:chOff x="5922428" y="3367978"/>
            <a:chExt cx="1647825" cy="2140055"/>
          </a:xfrm>
        </p:grpSpPr>
        <p:sp>
          <p:nvSpPr>
            <p:cNvPr id="1098" name="Freeform 24"/>
            <p:cNvSpPr>
              <a:spLocks/>
            </p:cNvSpPr>
            <p:nvPr/>
          </p:nvSpPr>
          <p:spPr bwMode="auto">
            <a:xfrm rot="19923625">
              <a:off x="5922428" y="3406621"/>
              <a:ext cx="1647825" cy="2084388"/>
            </a:xfrm>
            <a:custGeom>
              <a:avLst/>
              <a:gdLst>
                <a:gd name="T0" fmla="*/ 223 w 438"/>
                <a:gd name="T1" fmla="*/ 501 h 553"/>
                <a:gd name="T2" fmla="*/ 143 w 438"/>
                <a:gd name="T3" fmla="*/ 543 h 553"/>
                <a:gd name="T4" fmla="*/ 121 w 438"/>
                <a:gd name="T5" fmla="*/ 535 h 553"/>
                <a:gd name="T6" fmla="*/ 25 w 438"/>
                <a:gd name="T7" fmla="*/ 478 h 553"/>
                <a:gd name="T8" fmla="*/ 23 w 438"/>
                <a:gd name="T9" fmla="*/ 476 h 553"/>
                <a:gd name="T10" fmla="*/ 20 w 438"/>
                <a:gd name="T11" fmla="*/ 384 h 553"/>
                <a:gd name="T12" fmla="*/ 206 w 438"/>
                <a:gd name="T13" fmla="*/ 45 h 553"/>
                <a:gd name="T14" fmla="*/ 291 w 438"/>
                <a:gd name="T15" fmla="*/ 6 h 553"/>
                <a:gd name="T16" fmla="*/ 313 w 438"/>
                <a:gd name="T17" fmla="*/ 10 h 553"/>
                <a:gd name="T18" fmla="*/ 406 w 438"/>
                <a:gd name="T19" fmla="*/ 64 h 553"/>
                <a:gd name="T20" fmla="*/ 414 w 438"/>
                <a:gd name="T21" fmla="*/ 75 h 553"/>
                <a:gd name="T22" fmla="*/ 422 w 438"/>
                <a:gd name="T23" fmla="*/ 169 h 553"/>
                <a:gd name="T24" fmla="*/ 223 w 438"/>
                <a:gd name="T25" fmla="*/ 501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8" h="553">
                  <a:moveTo>
                    <a:pt x="223" y="501"/>
                  </a:moveTo>
                  <a:cubicBezTo>
                    <a:pt x="207" y="528"/>
                    <a:pt x="173" y="553"/>
                    <a:pt x="143" y="543"/>
                  </a:cubicBezTo>
                  <a:cubicBezTo>
                    <a:pt x="121" y="535"/>
                    <a:pt x="121" y="535"/>
                    <a:pt x="121" y="535"/>
                  </a:cubicBezTo>
                  <a:cubicBezTo>
                    <a:pt x="91" y="525"/>
                    <a:pt x="48" y="499"/>
                    <a:pt x="25" y="478"/>
                  </a:cubicBezTo>
                  <a:cubicBezTo>
                    <a:pt x="23" y="476"/>
                    <a:pt x="23" y="476"/>
                    <a:pt x="23" y="476"/>
                  </a:cubicBezTo>
                  <a:cubicBezTo>
                    <a:pt x="0" y="455"/>
                    <a:pt x="5" y="412"/>
                    <a:pt x="20" y="384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22" y="18"/>
                    <a:pt x="260" y="0"/>
                    <a:pt x="291" y="6"/>
                  </a:cubicBezTo>
                  <a:cubicBezTo>
                    <a:pt x="313" y="10"/>
                    <a:pt x="313" y="10"/>
                    <a:pt x="313" y="10"/>
                  </a:cubicBezTo>
                  <a:cubicBezTo>
                    <a:pt x="344" y="15"/>
                    <a:pt x="386" y="40"/>
                    <a:pt x="406" y="64"/>
                  </a:cubicBezTo>
                  <a:cubicBezTo>
                    <a:pt x="414" y="75"/>
                    <a:pt x="414" y="75"/>
                    <a:pt x="414" y="75"/>
                  </a:cubicBezTo>
                  <a:cubicBezTo>
                    <a:pt x="434" y="99"/>
                    <a:pt x="438" y="142"/>
                    <a:pt x="422" y="169"/>
                  </a:cubicBezTo>
                  <a:lnTo>
                    <a:pt x="223" y="50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" name="Freeform 25"/>
            <p:cNvSpPr>
              <a:spLocks/>
            </p:cNvSpPr>
            <p:nvPr/>
          </p:nvSpPr>
          <p:spPr bwMode="auto">
            <a:xfrm rot="19923625">
              <a:off x="6052487" y="4072716"/>
              <a:ext cx="500063" cy="931863"/>
            </a:xfrm>
            <a:custGeom>
              <a:avLst/>
              <a:gdLst>
                <a:gd name="T0" fmla="*/ 315 w 315"/>
                <a:gd name="T1" fmla="*/ 0 h 587"/>
                <a:gd name="T2" fmla="*/ 0 w 315"/>
                <a:gd name="T3" fmla="*/ 587 h 587"/>
                <a:gd name="T4" fmla="*/ 87 w 315"/>
                <a:gd name="T5" fmla="*/ 518 h 587"/>
                <a:gd name="T6" fmla="*/ 267 w 315"/>
                <a:gd name="T7" fmla="*/ 176 h 587"/>
                <a:gd name="T8" fmla="*/ 315 w 315"/>
                <a:gd name="T9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587">
                  <a:moveTo>
                    <a:pt x="315" y="0"/>
                  </a:moveTo>
                  <a:lnTo>
                    <a:pt x="0" y="587"/>
                  </a:lnTo>
                  <a:lnTo>
                    <a:pt x="87" y="518"/>
                  </a:lnTo>
                  <a:lnTo>
                    <a:pt x="267" y="176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" name="Freeform 26"/>
            <p:cNvSpPr>
              <a:spLocks/>
            </p:cNvSpPr>
            <p:nvPr/>
          </p:nvSpPr>
          <p:spPr bwMode="auto">
            <a:xfrm rot="19923625">
              <a:off x="6895167" y="4127950"/>
              <a:ext cx="544513" cy="904875"/>
            </a:xfrm>
            <a:custGeom>
              <a:avLst/>
              <a:gdLst>
                <a:gd name="T0" fmla="*/ 343 w 343"/>
                <a:gd name="T1" fmla="*/ 0 h 570"/>
                <a:gd name="T2" fmla="*/ 0 w 343"/>
                <a:gd name="T3" fmla="*/ 570 h 570"/>
                <a:gd name="T4" fmla="*/ 14 w 343"/>
                <a:gd name="T5" fmla="*/ 459 h 570"/>
                <a:gd name="T6" fmla="*/ 215 w 343"/>
                <a:gd name="T7" fmla="*/ 129 h 570"/>
                <a:gd name="T8" fmla="*/ 343 w 343"/>
                <a:gd name="T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3" h="570">
                  <a:moveTo>
                    <a:pt x="343" y="0"/>
                  </a:moveTo>
                  <a:lnTo>
                    <a:pt x="0" y="570"/>
                  </a:lnTo>
                  <a:lnTo>
                    <a:pt x="14" y="459"/>
                  </a:lnTo>
                  <a:lnTo>
                    <a:pt x="215" y="129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" name="Freeform 27"/>
            <p:cNvSpPr>
              <a:spLocks/>
            </p:cNvSpPr>
            <p:nvPr/>
          </p:nvSpPr>
          <p:spPr bwMode="auto">
            <a:xfrm rot="19923625">
              <a:off x="6346814" y="5210087"/>
              <a:ext cx="47625" cy="279400"/>
            </a:xfrm>
            <a:custGeom>
              <a:avLst/>
              <a:gdLst>
                <a:gd name="T0" fmla="*/ 0 w 30"/>
                <a:gd name="T1" fmla="*/ 0 h 176"/>
                <a:gd name="T2" fmla="*/ 30 w 30"/>
                <a:gd name="T3" fmla="*/ 176 h 176"/>
                <a:gd name="T4" fmla="*/ 0 w 30"/>
                <a:gd name="T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76">
                  <a:moveTo>
                    <a:pt x="0" y="0"/>
                  </a:moveTo>
                  <a:lnTo>
                    <a:pt x="30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" name="Line 28"/>
            <p:cNvSpPr>
              <a:spLocks noChangeShapeType="1"/>
            </p:cNvSpPr>
            <p:nvPr/>
          </p:nvSpPr>
          <p:spPr bwMode="auto">
            <a:xfrm rot="19923625">
              <a:off x="6346814" y="5210087"/>
              <a:ext cx="47625" cy="279400"/>
            </a:xfrm>
            <a:prstGeom prst="line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" name="Freeform 29"/>
            <p:cNvSpPr>
              <a:spLocks/>
            </p:cNvSpPr>
            <p:nvPr/>
          </p:nvSpPr>
          <p:spPr bwMode="auto">
            <a:xfrm rot="19923625">
              <a:off x="7210835" y="3982896"/>
              <a:ext cx="128588" cy="198438"/>
            </a:xfrm>
            <a:custGeom>
              <a:avLst/>
              <a:gdLst>
                <a:gd name="T0" fmla="*/ 33 w 34"/>
                <a:gd name="T1" fmla="*/ 41 h 53"/>
                <a:gd name="T2" fmla="*/ 14 w 34"/>
                <a:gd name="T3" fmla="*/ 0 h 53"/>
                <a:gd name="T4" fmla="*/ 0 w 34"/>
                <a:gd name="T5" fmla="*/ 23 h 53"/>
                <a:gd name="T6" fmla="*/ 15 w 34"/>
                <a:gd name="T7" fmla="*/ 50 h 53"/>
                <a:gd name="T8" fmla="*/ 17 w 34"/>
                <a:gd name="T9" fmla="*/ 52 h 53"/>
                <a:gd name="T10" fmla="*/ 18 w 34"/>
                <a:gd name="T11" fmla="*/ 53 h 53"/>
                <a:gd name="T12" fmla="*/ 21 w 34"/>
                <a:gd name="T13" fmla="*/ 52 h 53"/>
                <a:gd name="T14" fmla="*/ 31 w 34"/>
                <a:gd name="T15" fmla="*/ 47 h 53"/>
                <a:gd name="T16" fmla="*/ 33 w 34"/>
                <a:gd name="T17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3">
                  <a:moveTo>
                    <a:pt x="33" y="41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1"/>
                    <a:pt x="16" y="52"/>
                    <a:pt x="17" y="52"/>
                  </a:cubicBezTo>
                  <a:cubicBezTo>
                    <a:pt x="17" y="52"/>
                    <a:pt x="17" y="52"/>
                    <a:pt x="18" y="53"/>
                  </a:cubicBezTo>
                  <a:cubicBezTo>
                    <a:pt x="19" y="53"/>
                    <a:pt x="20" y="53"/>
                    <a:pt x="21" y="52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3" y="46"/>
                    <a:pt x="34" y="43"/>
                    <a:pt x="33" y="41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4" name="Freeform 30"/>
            <p:cNvSpPr>
              <a:spLocks/>
            </p:cNvSpPr>
            <p:nvPr/>
          </p:nvSpPr>
          <p:spPr bwMode="auto">
            <a:xfrm rot="19923625">
              <a:off x="6137832" y="4012595"/>
              <a:ext cx="184150" cy="90488"/>
            </a:xfrm>
            <a:custGeom>
              <a:avLst/>
              <a:gdLst>
                <a:gd name="T0" fmla="*/ 4 w 49"/>
                <a:gd name="T1" fmla="*/ 4 h 24"/>
                <a:gd name="T2" fmla="*/ 49 w 49"/>
                <a:gd name="T3" fmla="*/ 0 h 24"/>
                <a:gd name="T4" fmla="*/ 36 w 49"/>
                <a:gd name="T5" fmla="*/ 23 h 24"/>
                <a:gd name="T6" fmla="*/ 5 w 49"/>
                <a:gd name="T7" fmla="*/ 24 h 24"/>
                <a:gd name="T8" fmla="*/ 3 w 49"/>
                <a:gd name="T9" fmla="*/ 23 h 24"/>
                <a:gd name="T10" fmla="*/ 2 w 49"/>
                <a:gd name="T11" fmla="*/ 23 h 24"/>
                <a:gd name="T12" fmla="*/ 0 w 49"/>
                <a:gd name="T13" fmla="*/ 19 h 24"/>
                <a:gd name="T14" fmla="*/ 0 w 49"/>
                <a:gd name="T15" fmla="*/ 9 h 24"/>
                <a:gd name="T16" fmla="*/ 4 w 49"/>
                <a:gd name="T1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4">
                  <a:moveTo>
                    <a:pt x="4" y="4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4"/>
                    <a:pt x="4" y="24"/>
                    <a:pt x="3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2"/>
                    <a:pt x="0" y="21"/>
                    <a:pt x="0" y="1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2" y="4"/>
                    <a:pt x="4" y="4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 rot="19923625">
              <a:off x="6925064" y="5313562"/>
              <a:ext cx="266700" cy="131763"/>
            </a:xfrm>
            <a:custGeom>
              <a:avLst/>
              <a:gdLst>
                <a:gd name="T0" fmla="*/ 2 w 71"/>
                <a:gd name="T1" fmla="*/ 27 h 35"/>
                <a:gd name="T2" fmla="*/ 71 w 71"/>
                <a:gd name="T3" fmla="*/ 0 h 35"/>
                <a:gd name="T4" fmla="*/ 0 w 71"/>
                <a:gd name="T5" fmla="*/ 26 h 35"/>
                <a:gd name="T6" fmla="*/ 2 w 71"/>
                <a:gd name="T7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35">
                  <a:moveTo>
                    <a:pt x="2" y="27"/>
                  </a:moveTo>
                  <a:cubicBezTo>
                    <a:pt x="26" y="35"/>
                    <a:pt x="53" y="20"/>
                    <a:pt x="71" y="0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2" y="27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6" name="Freeform 32"/>
            <p:cNvSpPr>
              <a:spLocks/>
            </p:cNvSpPr>
            <p:nvPr/>
          </p:nvSpPr>
          <p:spPr bwMode="auto">
            <a:xfrm rot="19923625">
              <a:off x="6318409" y="5217152"/>
              <a:ext cx="77788" cy="279400"/>
            </a:xfrm>
            <a:custGeom>
              <a:avLst/>
              <a:gdLst>
                <a:gd name="T0" fmla="*/ 19 w 21"/>
                <a:gd name="T1" fmla="*/ 72 h 74"/>
                <a:gd name="T2" fmla="*/ 21 w 21"/>
                <a:gd name="T3" fmla="*/ 74 h 74"/>
                <a:gd name="T4" fmla="*/ 8 w 21"/>
                <a:gd name="T5" fmla="*/ 0 h 74"/>
                <a:gd name="T6" fmla="*/ 19 w 21"/>
                <a:gd name="T7" fmla="*/ 7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74">
                  <a:moveTo>
                    <a:pt x="19" y="72"/>
                  </a:moveTo>
                  <a:cubicBezTo>
                    <a:pt x="21" y="74"/>
                    <a:pt x="21" y="74"/>
                    <a:pt x="21" y="7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5"/>
                    <a:pt x="1" y="55"/>
                    <a:pt x="19" y="7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7" name="Freeform 33"/>
            <p:cNvSpPr>
              <a:spLocks/>
            </p:cNvSpPr>
            <p:nvPr/>
          </p:nvSpPr>
          <p:spPr bwMode="auto">
            <a:xfrm rot="19923625">
              <a:off x="7134558" y="3403130"/>
              <a:ext cx="79375" cy="377825"/>
            </a:xfrm>
            <a:custGeom>
              <a:avLst/>
              <a:gdLst>
                <a:gd name="T0" fmla="*/ 6 w 21"/>
                <a:gd name="T1" fmla="*/ 90 h 100"/>
                <a:gd name="T2" fmla="*/ 1 w 21"/>
                <a:gd name="T3" fmla="*/ 0 h 100"/>
                <a:gd name="T4" fmla="*/ 0 w 21"/>
                <a:gd name="T5" fmla="*/ 100 h 100"/>
                <a:gd name="T6" fmla="*/ 6 w 21"/>
                <a:gd name="T7" fmla="*/ 9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00">
                  <a:moveTo>
                    <a:pt x="6" y="90"/>
                  </a:moveTo>
                  <a:cubicBezTo>
                    <a:pt x="21" y="64"/>
                    <a:pt x="19" y="25"/>
                    <a:pt x="1" y="0"/>
                  </a:cubicBezTo>
                  <a:cubicBezTo>
                    <a:pt x="0" y="100"/>
                    <a:pt x="0" y="100"/>
                    <a:pt x="0" y="100"/>
                  </a:cubicBezTo>
                  <a:lnTo>
                    <a:pt x="6" y="9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8" name="Freeform 34"/>
            <p:cNvSpPr>
              <a:spLocks/>
            </p:cNvSpPr>
            <p:nvPr/>
          </p:nvSpPr>
          <p:spPr bwMode="auto">
            <a:xfrm rot="19923625">
              <a:off x="6230264" y="3484510"/>
              <a:ext cx="315913" cy="195263"/>
            </a:xfrm>
            <a:custGeom>
              <a:avLst/>
              <a:gdLst>
                <a:gd name="T0" fmla="*/ 5 w 84"/>
                <a:gd name="T1" fmla="*/ 42 h 52"/>
                <a:gd name="T2" fmla="*/ 0 w 84"/>
                <a:gd name="T3" fmla="*/ 52 h 52"/>
                <a:gd name="T4" fmla="*/ 84 w 84"/>
                <a:gd name="T5" fmla="*/ 2 h 52"/>
                <a:gd name="T6" fmla="*/ 5 w 84"/>
                <a:gd name="T7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52">
                  <a:moveTo>
                    <a:pt x="5" y="4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54" y="0"/>
                    <a:pt x="20" y="17"/>
                    <a:pt x="5" y="4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" name="Freeform 35"/>
            <p:cNvSpPr>
              <a:spLocks/>
            </p:cNvSpPr>
            <p:nvPr/>
          </p:nvSpPr>
          <p:spPr bwMode="auto">
            <a:xfrm rot="19923625">
              <a:off x="6292583" y="3367978"/>
              <a:ext cx="842963" cy="803275"/>
            </a:xfrm>
            <a:custGeom>
              <a:avLst/>
              <a:gdLst>
                <a:gd name="T0" fmla="*/ 195 w 224"/>
                <a:gd name="T1" fmla="*/ 213 h 213"/>
                <a:gd name="T2" fmla="*/ 224 w 224"/>
                <a:gd name="T3" fmla="*/ 60 h 213"/>
                <a:gd name="T4" fmla="*/ 222 w 224"/>
                <a:gd name="T5" fmla="*/ 57 h 213"/>
                <a:gd name="T6" fmla="*/ 129 w 224"/>
                <a:gd name="T7" fmla="*/ 3 h 213"/>
                <a:gd name="T8" fmla="*/ 116 w 224"/>
                <a:gd name="T9" fmla="*/ 0 h 213"/>
                <a:gd name="T10" fmla="*/ 0 w 224"/>
                <a:gd name="T11" fmla="*/ 102 h 213"/>
                <a:gd name="T12" fmla="*/ 195 w 224"/>
                <a:gd name="T13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13">
                  <a:moveTo>
                    <a:pt x="195" y="213"/>
                  </a:moveTo>
                  <a:cubicBezTo>
                    <a:pt x="224" y="60"/>
                    <a:pt x="224" y="60"/>
                    <a:pt x="224" y="60"/>
                  </a:cubicBezTo>
                  <a:cubicBezTo>
                    <a:pt x="222" y="57"/>
                    <a:pt x="222" y="57"/>
                    <a:pt x="222" y="57"/>
                  </a:cubicBezTo>
                  <a:cubicBezTo>
                    <a:pt x="202" y="33"/>
                    <a:pt x="160" y="8"/>
                    <a:pt x="129" y="3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0" y="102"/>
                    <a:pt x="0" y="102"/>
                    <a:pt x="0" y="102"/>
                  </a:cubicBezTo>
                  <a:lnTo>
                    <a:pt x="195" y="2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" name="Freeform 36"/>
            <p:cNvSpPr>
              <a:spLocks/>
            </p:cNvSpPr>
            <p:nvPr/>
          </p:nvSpPr>
          <p:spPr bwMode="auto">
            <a:xfrm rot="19923625">
              <a:off x="6356433" y="3764704"/>
              <a:ext cx="827088" cy="674688"/>
            </a:xfrm>
            <a:custGeom>
              <a:avLst/>
              <a:gdLst>
                <a:gd name="T0" fmla="*/ 157 w 220"/>
                <a:gd name="T1" fmla="*/ 179 h 179"/>
                <a:gd name="T2" fmla="*/ 0 w 220"/>
                <a:gd name="T3" fmla="*/ 88 h 179"/>
                <a:gd name="T4" fmla="*/ 26 w 220"/>
                <a:gd name="T5" fmla="*/ 0 h 179"/>
                <a:gd name="T6" fmla="*/ 220 w 220"/>
                <a:gd name="T7" fmla="*/ 112 h 179"/>
                <a:gd name="T8" fmla="*/ 157 w 220"/>
                <a:gd name="T9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79">
                  <a:moveTo>
                    <a:pt x="157" y="179"/>
                  </a:moveTo>
                  <a:cubicBezTo>
                    <a:pt x="112" y="137"/>
                    <a:pt x="59" y="106"/>
                    <a:pt x="0" y="88"/>
                  </a:cubicBezTo>
                  <a:cubicBezTo>
                    <a:pt x="8" y="59"/>
                    <a:pt x="17" y="29"/>
                    <a:pt x="26" y="0"/>
                  </a:cubicBezTo>
                  <a:cubicBezTo>
                    <a:pt x="99" y="21"/>
                    <a:pt x="165" y="60"/>
                    <a:pt x="220" y="112"/>
                  </a:cubicBezTo>
                  <a:cubicBezTo>
                    <a:pt x="199" y="134"/>
                    <a:pt x="178" y="156"/>
                    <a:pt x="157" y="179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1" name="Freeform 37"/>
            <p:cNvSpPr>
              <a:spLocks/>
            </p:cNvSpPr>
            <p:nvPr/>
          </p:nvSpPr>
          <p:spPr bwMode="auto">
            <a:xfrm rot="19923625">
              <a:off x="6419381" y="4942883"/>
              <a:ext cx="676275" cy="565150"/>
            </a:xfrm>
            <a:custGeom>
              <a:avLst/>
              <a:gdLst>
                <a:gd name="T0" fmla="*/ 0 w 180"/>
                <a:gd name="T1" fmla="*/ 0 h 150"/>
                <a:gd name="T2" fmla="*/ 7 w 180"/>
                <a:gd name="T3" fmla="*/ 107 h 150"/>
                <a:gd name="T4" fmla="*/ 86 w 180"/>
                <a:gd name="T5" fmla="*/ 150 h 150"/>
                <a:gd name="T6" fmla="*/ 180 w 180"/>
                <a:gd name="T7" fmla="*/ 103 h 150"/>
                <a:gd name="T8" fmla="*/ 0 w 180"/>
                <a:gd name="T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" h="150">
                  <a:moveTo>
                    <a:pt x="0" y="0"/>
                  </a:moveTo>
                  <a:cubicBezTo>
                    <a:pt x="7" y="107"/>
                    <a:pt x="7" y="107"/>
                    <a:pt x="7" y="107"/>
                  </a:cubicBezTo>
                  <a:cubicBezTo>
                    <a:pt x="31" y="125"/>
                    <a:pt x="63" y="142"/>
                    <a:pt x="86" y="150"/>
                  </a:cubicBezTo>
                  <a:cubicBezTo>
                    <a:pt x="180" y="103"/>
                    <a:pt x="180" y="103"/>
                    <a:pt x="180" y="10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2" name="Freeform 38"/>
            <p:cNvSpPr>
              <a:spLocks/>
            </p:cNvSpPr>
            <p:nvPr/>
          </p:nvSpPr>
          <p:spPr bwMode="auto">
            <a:xfrm rot="19923625">
              <a:off x="6336926" y="4789228"/>
              <a:ext cx="725488" cy="549275"/>
            </a:xfrm>
            <a:custGeom>
              <a:avLst/>
              <a:gdLst>
                <a:gd name="T0" fmla="*/ 48 w 193"/>
                <a:gd name="T1" fmla="*/ 0 h 146"/>
                <a:gd name="T2" fmla="*/ 193 w 193"/>
                <a:gd name="T3" fmla="*/ 83 h 146"/>
                <a:gd name="T4" fmla="*/ 180 w 193"/>
                <a:gd name="T5" fmla="*/ 146 h 146"/>
                <a:gd name="T6" fmla="*/ 0 w 193"/>
                <a:gd name="T7" fmla="*/ 43 h 146"/>
                <a:gd name="T8" fmla="*/ 48 w 193"/>
                <a:gd name="T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46">
                  <a:moveTo>
                    <a:pt x="48" y="0"/>
                  </a:moveTo>
                  <a:cubicBezTo>
                    <a:pt x="89" y="39"/>
                    <a:pt x="139" y="68"/>
                    <a:pt x="193" y="83"/>
                  </a:cubicBezTo>
                  <a:cubicBezTo>
                    <a:pt x="185" y="111"/>
                    <a:pt x="188" y="119"/>
                    <a:pt x="180" y="146"/>
                  </a:cubicBezTo>
                  <a:cubicBezTo>
                    <a:pt x="113" y="127"/>
                    <a:pt x="51" y="91"/>
                    <a:pt x="0" y="43"/>
                  </a:cubicBezTo>
                  <a:cubicBezTo>
                    <a:pt x="20" y="23"/>
                    <a:pt x="29" y="21"/>
                    <a:pt x="48" y="0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43" name="组合 1242"/>
          <p:cNvGrpSpPr/>
          <p:nvPr/>
        </p:nvGrpSpPr>
        <p:grpSpPr>
          <a:xfrm>
            <a:off x="8564306" y="7244824"/>
            <a:ext cx="1322707" cy="1717819"/>
            <a:chOff x="5922428" y="3367978"/>
            <a:chExt cx="1647825" cy="2140055"/>
          </a:xfrm>
        </p:grpSpPr>
        <p:sp>
          <p:nvSpPr>
            <p:cNvPr id="1244" name="Freeform 24"/>
            <p:cNvSpPr>
              <a:spLocks/>
            </p:cNvSpPr>
            <p:nvPr/>
          </p:nvSpPr>
          <p:spPr bwMode="auto">
            <a:xfrm rot="19923625">
              <a:off x="5922428" y="3406621"/>
              <a:ext cx="1647825" cy="2084388"/>
            </a:xfrm>
            <a:custGeom>
              <a:avLst/>
              <a:gdLst>
                <a:gd name="T0" fmla="*/ 223 w 438"/>
                <a:gd name="T1" fmla="*/ 501 h 553"/>
                <a:gd name="T2" fmla="*/ 143 w 438"/>
                <a:gd name="T3" fmla="*/ 543 h 553"/>
                <a:gd name="T4" fmla="*/ 121 w 438"/>
                <a:gd name="T5" fmla="*/ 535 h 553"/>
                <a:gd name="T6" fmla="*/ 25 w 438"/>
                <a:gd name="T7" fmla="*/ 478 h 553"/>
                <a:gd name="T8" fmla="*/ 23 w 438"/>
                <a:gd name="T9" fmla="*/ 476 h 553"/>
                <a:gd name="T10" fmla="*/ 20 w 438"/>
                <a:gd name="T11" fmla="*/ 384 h 553"/>
                <a:gd name="T12" fmla="*/ 206 w 438"/>
                <a:gd name="T13" fmla="*/ 45 h 553"/>
                <a:gd name="T14" fmla="*/ 291 w 438"/>
                <a:gd name="T15" fmla="*/ 6 h 553"/>
                <a:gd name="T16" fmla="*/ 313 w 438"/>
                <a:gd name="T17" fmla="*/ 10 h 553"/>
                <a:gd name="T18" fmla="*/ 406 w 438"/>
                <a:gd name="T19" fmla="*/ 64 h 553"/>
                <a:gd name="T20" fmla="*/ 414 w 438"/>
                <a:gd name="T21" fmla="*/ 75 h 553"/>
                <a:gd name="T22" fmla="*/ 422 w 438"/>
                <a:gd name="T23" fmla="*/ 169 h 553"/>
                <a:gd name="T24" fmla="*/ 223 w 438"/>
                <a:gd name="T25" fmla="*/ 501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8" h="553">
                  <a:moveTo>
                    <a:pt x="223" y="501"/>
                  </a:moveTo>
                  <a:cubicBezTo>
                    <a:pt x="207" y="528"/>
                    <a:pt x="173" y="553"/>
                    <a:pt x="143" y="543"/>
                  </a:cubicBezTo>
                  <a:cubicBezTo>
                    <a:pt x="121" y="535"/>
                    <a:pt x="121" y="535"/>
                    <a:pt x="121" y="535"/>
                  </a:cubicBezTo>
                  <a:cubicBezTo>
                    <a:pt x="91" y="525"/>
                    <a:pt x="48" y="499"/>
                    <a:pt x="25" y="478"/>
                  </a:cubicBezTo>
                  <a:cubicBezTo>
                    <a:pt x="23" y="476"/>
                    <a:pt x="23" y="476"/>
                    <a:pt x="23" y="476"/>
                  </a:cubicBezTo>
                  <a:cubicBezTo>
                    <a:pt x="0" y="455"/>
                    <a:pt x="5" y="412"/>
                    <a:pt x="20" y="384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22" y="18"/>
                    <a:pt x="260" y="0"/>
                    <a:pt x="291" y="6"/>
                  </a:cubicBezTo>
                  <a:cubicBezTo>
                    <a:pt x="313" y="10"/>
                    <a:pt x="313" y="10"/>
                    <a:pt x="313" y="10"/>
                  </a:cubicBezTo>
                  <a:cubicBezTo>
                    <a:pt x="344" y="15"/>
                    <a:pt x="386" y="40"/>
                    <a:pt x="406" y="64"/>
                  </a:cubicBezTo>
                  <a:cubicBezTo>
                    <a:pt x="414" y="75"/>
                    <a:pt x="414" y="75"/>
                    <a:pt x="414" y="75"/>
                  </a:cubicBezTo>
                  <a:cubicBezTo>
                    <a:pt x="434" y="99"/>
                    <a:pt x="438" y="142"/>
                    <a:pt x="422" y="169"/>
                  </a:cubicBezTo>
                  <a:lnTo>
                    <a:pt x="223" y="50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5" name="Freeform 25"/>
            <p:cNvSpPr>
              <a:spLocks/>
            </p:cNvSpPr>
            <p:nvPr/>
          </p:nvSpPr>
          <p:spPr bwMode="auto">
            <a:xfrm rot="19923625">
              <a:off x="6052487" y="4072716"/>
              <a:ext cx="500063" cy="931863"/>
            </a:xfrm>
            <a:custGeom>
              <a:avLst/>
              <a:gdLst>
                <a:gd name="T0" fmla="*/ 315 w 315"/>
                <a:gd name="T1" fmla="*/ 0 h 587"/>
                <a:gd name="T2" fmla="*/ 0 w 315"/>
                <a:gd name="T3" fmla="*/ 587 h 587"/>
                <a:gd name="T4" fmla="*/ 87 w 315"/>
                <a:gd name="T5" fmla="*/ 518 h 587"/>
                <a:gd name="T6" fmla="*/ 267 w 315"/>
                <a:gd name="T7" fmla="*/ 176 h 587"/>
                <a:gd name="T8" fmla="*/ 315 w 315"/>
                <a:gd name="T9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587">
                  <a:moveTo>
                    <a:pt x="315" y="0"/>
                  </a:moveTo>
                  <a:lnTo>
                    <a:pt x="0" y="587"/>
                  </a:lnTo>
                  <a:lnTo>
                    <a:pt x="87" y="518"/>
                  </a:lnTo>
                  <a:lnTo>
                    <a:pt x="267" y="176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6" name="Freeform 26"/>
            <p:cNvSpPr>
              <a:spLocks/>
            </p:cNvSpPr>
            <p:nvPr/>
          </p:nvSpPr>
          <p:spPr bwMode="auto">
            <a:xfrm rot="19923625">
              <a:off x="6895167" y="4127950"/>
              <a:ext cx="544513" cy="904875"/>
            </a:xfrm>
            <a:custGeom>
              <a:avLst/>
              <a:gdLst>
                <a:gd name="T0" fmla="*/ 343 w 343"/>
                <a:gd name="T1" fmla="*/ 0 h 570"/>
                <a:gd name="T2" fmla="*/ 0 w 343"/>
                <a:gd name="T3" fmla="*/ 570 h 570"/>
                <a:gd name="T4" fmla="*/ 14 w 343"/>
                <a:gd name="T5" fmla="*/ 459 h 570"/>
                <a:gd name="T6" fmla="*/ 215 w 343"/>
                <a:gd name="T7" fmla="*/ 129 h 570"/>
                <a:gd name="T8" fmla="*/ 343 w 343"/>
                <a:gd name="T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3" h="570">
                  <a:moveTo>
                    <a:pt x="343" y="0"/>
                  </a:moveTo>
                  <a:lnTo>
                    <a:pt x="0" y="570"/>
                  </a:lnTo>
                  <a:lnTo>
                    <a:pt x="14" y="459"/>
                  </a:lnTo>
                  <a:lnTo>
                    <a:pt x="215" y="129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7" name="Freeform 27"/>
            <p:cNvSpPr>
              <a:spLocks/>
            </p:cNvSpPr>
            <p:nvPr/>
          </p:nvSpPr>
          <p:spPr bwMode="auto">
            <a:xfrm rot="19923625">
              <a:off x="6346814" y="5210087"/>
              <a:ext cx="47625" cy="279400"/>
            </a:xfrm>
            <a:custGeom>
              <a:avLst/>
              <a:gdLst>
                <a:gd name="T0" fmla="*/ 0 w 30"/>
                <a:gd name="T1" fmla="*/ 0 h 176"/>
                <a:gd name="T2" fmla="*/ 30 w 30"/>
                <a:gd name="T3" fmla="*/ 176 h 176"/>
                <a:gd name="T4" fmla="*/ 0 w 30"/>
                <a:gd name="T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76">
                  <a:moveTo>
                    <a:pt x="0" y="0"/>
                  </a:moveTo>
                  <a:lnTo>
                    <a:pt x="30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8" name="Line 28"/>
            <p:cNvSpPr>
              <a:spLocks noChangeShapeType="1"/>
            </p:cNvSpPr>
            <p:nvPr/>
          </p:nvSpPr>
          <p:spPr bwMode="auto">
            <a:xfrm rot="19923625">
              <a:off x="6346814" y="5210087"/>
              <a:ext cx="47625" cy="279400"/>
            </a:xfrm>
            <a:prstGeom prst="line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9" name="Freeform 29"/>
            <p:cNvSpPr>
              <a:spLocks/>
            </p:cNvSpPr>
            <p:nvPr/>
          </p:nvSpPr>
          <p:spPr bwMode="auto">
            <a:xfrm rot="19923625">
              <a:off x="7210835" y="3982896"/>
              <a:ext cx="128588" cy="198438"/>
            </a:xfrm>
            <a:custGeom>
              <a:avLst/>
              <a:gdLst>
                <a:gd name="T0" fmla="*/ 33 w 34"/>
                <a:gd name="T1" fmla="*/ 41 h 53"/>
                <a:gd name="T2" fmla="*/ 14 w 34"/>
                <a:gd name="T3" fmla="*/ 0 h 53"/>
                <a:gd name="T4" fmla="*/ 0 w 34"/>
                <a:gd name="T5" fmla="*/ 23 h 53"/>
                <a:gd name="T6" fmla="*/ 15 w 34"/>
                <a:gd name="T7" fmla="*/ 50 h 53"/>
                <a:gd name="T8" fmla="*/ 17 w 34"/>
                <a:gd name="T9" fmla="*/ 52 h 53"/>
                <a:gd name="T10" fmla="*/ 18 w 34"/>
                <a:gd name="T11" fmla="*/ 53 h 53"/>
                <a:gd name="T12" fmla="*/ 21 w 34"/>
                <a:gd name="T13" fmla="*/ 52 h 53"/>
                <a:gd name="T14" fmla="*/ 31 w 34"/>
                <a:gd name="T15" fmla="*/ 47 h 53"/>
                <a:gd name="T16" fmla="*/ 33 w 34"/>
                <a:gd name="T17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3">
                  <a:moveTo>
                    <a:pt x="33" y="41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1"/>
                    <a:pt x="16" y="52"/>
                    <a:pt x="17" y="52"/>
                  </a:cubicBezTo>
                  <a:cubicBezTo>
                    <a:pt x="17" y="52"/>
                    <a:pt x="17" y="52"/>
                    <a:pt x="18" y="53"/>
                  </a:cubicBezTo>
                  <a:cubicBezTo>
                    <a:pt x="19" y="53"/>
                    <a:pt x="20" y="53"/>
                    <a:pt x="21" y="52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3" y="46"/>
                    <a:pt x="34" y="43"/>
                    <a:pt x="33" y="41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0" name="Freeform 30"/>
            <p:cNvSpPr>
              <a:spLocks/>
            </p:cNvSpPr>
            <p:nvPr/>
          </p:nvSpPr>
          <p:spPr bwMode="auto">
            <a:xfrm rot="19923625">
              <a:off x="6137832" y="4012595"/>
              <a:ext cx="184150" cy="90488"/>
            </a:xfrm>
            <a:custGeom>
              <a:avLst/>
              <a:gdLst>
                <a:gd name="T0" fmla="*/ 4 w 49"/>
                <a:gd name="T1" fmla="*/ 4 h 24"/>
                <a:gd name="T2" fmla="*/ 49 w 49"/>
                <a:gd name="T3" fmla="*/ 0 h 24"/>
                <a:gd name="T4" fmla="*/ 36 w 49"/>
                <a:gd name="T5" fmla="*/ 23 h 24"/>
                <a:gd name="T6" fmla="*/ 5 w 49"/>
                <a:gd name="T7" fmla="*/ 24 h 24"/>
                <a:gd name="T8" fmla="*/ 3 w 49"/>
                <a:gd name="T9" fmla="*/ 23 h 24"/>
                <a:gd name="T10" fmla="*/ 2 w 49"/>
                <a:gd name="T11" fmla="*/ 23 h 24"/>
                <a:gd name="T12" fmla="*/ 0 w 49"/>
                <a:gd name="T13" fmla="*/ 19 h 24"/>
                <a:gd name="T14" fmla="*/ 0 w 49"/>
                <a:gd name="T15" fmla="*/ 9 h 24"/>
                <a:gd name="T16" fmla="*/ 4 w 49"/>
                <a:gd name="T1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4">
                  <a:moveTo>
                    <a:pt x="4" y="4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4"/>
                    <a:pt x="4" y="24"/>
                    <a:pt x="3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2"/>
                    <a:pt x="0" y="21"/>
                    <a:pt x="0" y="1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2" y="4"/>
                    <a:pt x="4" y="4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1" name="Freeform 31"/>
            <p:cNvSpPr>
              <a:spLocks/>
            </p:cNvSpPr>
            <p:nvPr/>
          </p:nvSpPr>
          <p:spPr bwMode="auto">
            <a:xfrm rot="19923625">
              <a:off x="6925064" y="5313562"/>
              <a:ext cx="266700" cy="131763"/>
            </a:xfrm>
            <a:custGeom>
              <a:avLst/>
              <a:gdLst>
                <a:gd name="T0" fmla="*/ 2 w 71"/>
                <a:gd name="T1" fmla="*/ 27 h 35"/>
                <a:gd name="T2" fmla="*/ 71 w 71"/>
                <a:gd name="T3" fmla="*/ 0 h 35"/>
                <a:gd name="T4" fmla="*/ 0 w 71"/>
                <a:gd name="T5" fmla="*/ 26 h 35"/>
                <a:gd name="T6" fmla="*/ 2 w 71"/>
                <a:gd name="T7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35">
                  <a:moveTo>
                    <a:pt x="2" y="27"/>
                  </a:moveTo>
                  <a:cubicBezTo>
                    <a:pt x="26" y="35"/>
                    <a:pt x="53" y="20"/>
                    <a:pt x="71" y="0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2" y="27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2" name="Freeform 32"/>
            <p:cNvSpPr>
              <a:spLocks/>
            </p:cNvSpPr>
            <p:nvPr/>
          </p:nvSpPr>
          <p:spPr bwMode="auto">
            <a:xfrm rot="19923625">
              <a:off x="6318409" y="5217152"/>
              <a:ext cx="77788" cy="279400"/>
            </a:xfrm>
            <a:custGeom>
              <a:avLst/>
              <a:gdLst>
                <a:gd name="T0" fmla="*/ 19 w 21"/>
                <a:gd name="T1" fmla="*/ 72 h 74"/>
                <a:gd name="T2" fmla="*/ 21 w 21"/>
                <a:gd name="T3" fmla="*/ 74 h 74"/>
                <a:gd name="T4" fmla="*/ 8 w 21"/>
                <a:gd name="T5" fmla="*/ 0 h 74"/>
                <a:gd name="T6" fmla="*/ 19 w 21"/>
                <a:gd name="T7" fmla="*/ 7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74">
                  <a:moveTo>
                    <a:pt x="19" y="72"/>
                  </a:moveTo>
                  <a:cubicBezTo>
                    <a:pt x="21" y="74"/>
                    <a:pt x="21" y="74"/>
                    <a:pt x="21" y="7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5"/>
                    <a:pt x="1" y="55"/>
                    <a:pt x="19" y="7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3" name="Freeform 33"/>
            <p:cNvSpPr>
              <a:spLocks/>
            </p:cNvSpPr>
            <p:nvPr/>
          </p:nvSpPr>
          <p:spPr bwMode="auto">
            <a:xfrm rot="19923625">
              <a:off x="7134558" y="3403130"/>
              <a:ext cx="79375" cy="377825"/>
            </a:xfrm>
            <a:custGeom>
              <a:avLst/>
              <a:gdLst>
                <a:gd name="T0" fmla="*/ 6 w 21"/>
                <a:gd name="T1" fmla="*/ 90 h 100"/>
                <a:gd name="T2" fmla="*/ 1 w 21"/>
                <a:gd name="T3" fmla="*/ 0 h 100"/>
                <a:gd name="T4" fmla="*/ 0 w 21"/>
                <a:gd name="T5" fmla="*/ 100 h 100"/>
                <a:gd name="T6" fmla="*/ 6 w 21"/>
                <a:gd name="T7" fmla="*/ 9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00">
                  <a:moveTo>
                    <a:pt x="6" y="90"/>
                  </a:moveTo>
                  <a:cubicBezTo>
                    <a:pt x="21" y="64"/>
                    <a:pt x="19" y="25"/>
                    <a:pt x="1" y="0"/>
                  </a:cubicBezTo>
                  <a:cubicBezTo>
                    <a:pt x="0" y="100"/>
                    <a:pt x="0" y="100"/>
                    <a:pt x="0" y="100"/>
                  </a:cubicBezTo>
                  <a:lnTo>
                    <a:pt x="6" y="9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4" name="Freeform 34"/>
            <p:cNvSpPr>
              <a:spLocks/>
            </p:cNvSpPr>
            <p:nvPr/>
          </p:nvSpPr>
          <p:spPr bwMode="auto">
            <a:xfrm rot="19923625">
              <a:off x="6230264" y="3484510"/>
              <a:ext cx="315913" cy="195263"/>
            </a:xfrm>
            <a:custGeom>
              <a:avLst/>
              <a:gdLst>
                <a:gd name="T0" fmla="*/ 5 w 84"/>
                <a:gd name="T1" fmla="*/ 42 h 52"/>
                <a:gd name="T2" fmla="*/ 0 w 84"/>
                <a:gd name="T3" fmla="*/ 52 h 52"/>
                <a:gd name="T4" fmla="*/ 84 w 84"/>
                <a:gd name="T5" fmla="*/ 2 h 52"/>
                <a:gd name="T6" fmla="*/ 5 w 84"/>
                <a:gd name="T7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52">
                  <a:moveTo>
                    <a:pt x="5" y="4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54" y="0"/>
                    <a:pt x="20" y="17"/>
                    <a:pt x="5" y="4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5" name="Freeform 35"/>
            <p:cNvSpPr>
              <a:spLocks/>
            </p:cNvSpPr>
            <p:nvPr/>
          </p:nvSpPr>
          <p:spPr bwMode="auto">
            <a:xfrm rot="19923625">
              <a:off x="6292583" y="3367978"/>
              <a:ext cx="842963" cy="803275"/>
            </a:xfrm>
            <a:custGeom>
              <a:avLst/>
              <a:gdLst>
                <a:gd name="T0" fmla="*/ 195 w 224"/>
                <a:gd name="T1" fmla="*/ 213 h 213"/>
                <a:gd name="T2" fmla="*/ 224 w 224"/>
                <a:gd name="T3" fmla="*/ 60 h 213"/>
                <a:gd name="T4" fmla="*/ 222 w 224"/>
                <a:gd name="T5" fmla="*/ 57 h 213"/>
                <a:gd name="T6" fmla="*/ 129 w 224"/>
                <a:gd name="T7" fmla="*/ 3 h 213"/>
                <a:gd name="T8" fmla="*/ 116 w 224"/>
                <a:gd name="T9" fmla="*/ 0 h 213"/>
                <a:gd name="T10" fmla="*/ 0 w 224"/>
                <a:gd name="T11" fmla="*/ 102 h 213"/>
                <a:gd name="T12" fmla="*/ 195 w 224"/>
                <a:gd name="T13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13">
                  <a:moveTo>
                    <a:pt x="195" y="213"/>
                  </a:moveTo>
                  <a:cubicBezTo>
                    <a:pt x="224" y="60"/>
                    <a:pt x="224" y="60"/>
                    <a:pt x="224" y="60"/>
                  </a:cubicBezTo>
                  <a:cubicBezTo>
                    <a:pt x="222" y="57"/>
                    <a:pt x="222" y="57"/>
                    <a:pt x="222" y="57"/>
                  </a:cubicBezTo>
                  <a:cubicBezTo>
                    <a:pt x="202" y="33"/>
                    <a:pt x="160" y="8"/>
                    <a:pt x="129" y="3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0" y="102"/>
                    <a:pt x="0" y="102"/>
                    <a:pt x="0" y="102"/>
                  </a:cubicBezTo>
                  <a:lnTo>
                    <a:pt x="195" y="2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6" name="Freeform 36"/>
            <p:cNvSpPr>
              <a:spLocks/>
            </p:cNvSpPr>
            <p:nvPr/>
          </p:nvSpPr>
          <p:spPr bwMode="auto">
            <a:xfrm rot="19923625">
              <a:off x="6356433" y="3764704"/>
              <a:ext cx="827088" cy="674688"/>
            </a:xfrm>
            <a:custGeom>
              <a:avLst/>
              <a:gdLst>
                <a:gd name="T0" fmla="*/ 157 w 220"/>
                <a:gd name="T1" fmla="*/ 179 h 179"/>
                <a:gd name="T2" fmla="*/ 0 w 220"/>
                <a:gd name="T3" fmla="*/ 88 h 179"/>
                <a:gd name="T4" fmla="*/ 26 w 220"/>
                <a:gd name="T5" fmla="*/ 0 h 179"/>
                <a:gd name="T6" fmla="*/ 220 w 220"/>
                <a:gd name="T7" fmla="*/ 112 h 179"/>
                <a:gd name="T8" fmla="*/ 157 w 220"/>
                <a:gd name="T9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79">
                  <a:moveTo>
                    <a:pt x="157" y="179"/>
                  </a:moveTo>
                  <a:cubicBezTo>
                    <a:pt x="112" y="137"/>
                    <a:pt x="59" y="106"/>
                    <a:pt x="0" y="88"/>
                  </a:cubicBezTo>
                  <a:cubicBezTo>
                    <a:pt x="8" y="59"/>
                    <a:pt x="17" y="29"/>
                    <a:pt x="26" y="0"/>
                  </a:cubicBezTo>
                  <a:cubicBezTo>
                    <a:pt x="99" y="21"/>
                    <a:pt x="165" y="60"/>
                    <a:pt x="220" y="112"/>
                  </a:cubicBezTo>
                  <a:cubicBezTo>
                    <a:pt x="199" y="134"/>
                    <a:pt x="178" y="156"/>
                    <a:pt x="157" y="179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7" name="Freeform 37"/>
            <p:cNvSpPr>
              <a:spLocks/>
            </p:cNvSpPr>
            <p:nvPr/>
          </p:nvSpPr>
          <p:spPr bwMode="auto">
            <a:xfrm rot="19923625">
              <a:off x="6419381" y="4942883"/>
              <a:ext cx="676275" cy="565150"/>
            </a:xfrm>
            <a:custGeom>
              <a:avLst/>
              <a:gdLst>
                <a:gd name="T0" fmla="*/ 0 w 180"/>
                <a:gd name="T1" fmla="*/ 0 h 150"/>
                <a:gd name="T2" fmla="*/ 7 w 180"/>
                <a:gd name="T3" fmla="*/ 107 h 150"/>
                <a:gd name="T4" fmla="*/ 86 w 180"/>
                <a:gd name="T5" fmla="*/ 150 h 150"/>
                <a:gd name="T6" fmla="*/ 180 w 180"/>
                <a:gd name="T7" fmla="*/ 103 h 150"/>
                <a:gd name="T8" fmla="*/ 0 w 180"/>
                <a:gd name="T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" h="150">
                  <a:moveTo>
                    <a:pt x="0" y="0"/>
                  </a:moveTo>
                  <a:cubicBezTo>
                    <a:pt x="7" y="107"/>
                    <a:pt x="7" y="107"/>
                    <a:pt x="7" y="107"/>
                  </a:cubicBezTo>
                  <a:cubicBezTo>
                    <a:pt x="31" y="125"/>
                    <a:pt x="63" y="142"/>
                    <a:pt x="86" y="150"/>
                  </a:cubicBezTo>
                  <a:cubicBezTo>
                    <a:pt x="180" y="103"/>
                    <a:pt x="180" y="103"/>
                    <a:pt x="180" y="10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8" name="Freeform 38"/>
            <p:cNvSpPr>
              <a:spLocks/>
            </p:cNvSpPr>
            <p:nvPr/>
          </p:nvSpPr>
          <p:spPr bwMode="auto">
            <a:xfrm rot="19923625">
              <a:off x="6336926" y="4789228"/>
              <a:ext cx="725488" cy="549275"/>
            </a:xfrm>
            <a:custGeom>
              <a:avLst/>
              <a:gdLst>
                <a:gd name="T0" fmla="*/ 48 w 193"/>
                <a:gd name="T1" fmla="*/ 0 h 146"/>
                <a:gd name="T2" fmla="*/ 193 w 193"/>
                <a:gd name="T3" fmla="*/ 83 h 146"/>
                <a:gd name="T4" fmla="*/ 180 w 193"/>
                <a:gd name="T5" fmla="*/ 146 h 146"/>
                <a:gd name="T6" fmla="*/ 0 w 193"/>
                <a:gd name="T7" fmla="*/ 43 h 146"/>
                <a:gd name="T8" fmla="*/ 48 w 193"/>
                <a:gd name="T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46">
                  <a:moveTo>
                    <a:pt x="48" y="0"/>
                  </a:moveTo>
                  <a:cubicBezTo>
                    <a:pt x="89" y="39"/>
                    <a:pt x="139" y="68"/>
                    <a:pt x="193" y="83"/>
                  </a:cubicBezTo>
                  <a:cubicBezTo>
                    <a:pt x="185" y="111"/>
                    <a:pt x="188" y="119"/>
                    <a:pt x="180" y="146"/>
                  </a:cubicBezTo>
                  <a:cubicBezTo>
                    <a:pt x="113" y="127"/>
                    <a:pt x="51" y="91"/>
                    <a:pt x="0" y="43"/>
                  </a:cubicBezTo>
                  <a:cubicBezTo>
                    <a:pt x="20" y="23"/>
                    <a:pt x="29" y="21"/>
                    <a:pt x="48" y="0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59" name="组合 1258"/>
          <p:cNvGrpSpPr/>
          <p:nvPr/>
        </p:nvGrpSpPr>
        <p:grpSpPr>
          <a:xfrm rot="10800000">
            <a:off x="3097287" y="7102620"/>
            <a:ext cx="1322707" cy="1717819"/>
            <a:chOff x="5922428" y="3367978"/>
            <a:chExt cx="1647825" cy="2140055"/>
          </a:xfrm>
        </p:grpSpPr>
        <p:sp>
          <p:nvSpPr>
            <p:cNvPr id="1260" name="Freeform 24"/>
            <p:cNvSpPr>
              <a:spLocks/>
            </p:cNvSpPr>
            <p:nvPr/>
          </p:nvSpPr>
          <p:spPr bwMode="auto">
            <a:xfrm rot="19923625">
              <a:off x="5922428" y="3406621"/>
              <a:ext cx="1647825" cy="2084388"/>
            </a:xfrm>
            <a:custGeom>
              <a:avLst/>
              <a:gdLst>
                <a:gd name="T0" fmla="*/ 223 w 438"/>
                <a:gd name="T1" fmla="*/ 501 h 553"/>
                <a:gd name="T2" fmla="*/ 143 w 438"/>
                <a:gd name="T3" fmla="*/ 543 h 553"/>
                <a:gd name="T4" fmla="*/ 121 w 438"/>
                <a:gd name="T5" fmla="*/ 535 h 553"/>
                <a:gd name="T6" fmla="*/ 25 w 438"/>
                <a:gd name="T7" fmla="*/ 478 h 553"/>
                <a:gd name="T8" fmla="*/ 23 w 438"/>
                <a:gd name="T9" fmla="*/ 476 h 553"/>
                <a:gd name="T10" fmla="*/ 20 w 438"/>
                <a:gd name="T11" fmla="*/ 384 h 553"/>
                <a:gd name="T12" fmla="*/ 206 w 438"/>
                <a:gd name="T13" fmla="*/ 45 h 553"/>
                <a:gd name="T14" fmla="*/ 291 w 438"/>
                <a:gd name="T15" fmla="*/ 6 h 553"/>
                <a:gd name="T16" fmla="*/ 313 w 438"/>
                <a:gd name="T17" fmla="*/ 10 h 553"/>
                <a:gd name="T18" fmla="*/ 406 w 438"/>
                <a:gd name="T19" fmla="*/ 64 h 553"/>
                <a:gd name="T20" fmla="*/ 414 w 438"/>
                <a:gd name="T21" fmla="*/ 75 h 553"/>
                <a:gd name="T22" fmla="*/ 422 w 438"/>
                <a:gd name="T23" fmla="*/ 169 h 553"/>
                <a:gd name="T24" fmla="*/ 223 w 438"/>
                <a:gd name="T25" fmla="*/ 501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8" h="553">
                  <a:moveTo>
                    <a:pt x="223" y="501"/>
                  </a:moveTo>
                  <a:cubicBezTo>
                    <a:pt x="207" y="528"/>
                    <a:pt x="173" y="553"/>
                    <a:pt x="143" y="543"/>
                  </a:cubicBezTo>
                  <a:cubicBezTo>
                    <a:pt x="121" y="535"/>
                    <a:pt x="121" y="535"/>
                    <a:pt x="121" y="535"/>
                  </a:cubicBezTo>
                  <a:cubicBezTo>
                    <a:pt x="91" y="525"/>
                    <a:pt x="48" y="499"/>
                    <a:pt x="25" y="478"/>
                  </a:cubicBezTo>
                  <a:cubicBezTo>
                    <a:pt x="23" y="476"/>
                    <a:pt x="23" y="476"/>
                    <a:pt x="23" y="476"/>
                  </a:cubicBezTo>
                  <a:cubicBezTo>
                    <a:pt x="0" y="455"/>
                    <a:pt x="5" y="412"/>
                    <a:pt x="20" y="384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22" y="18"/>
                    <a:pt x="260" y="0"/>
                    <a:pt x="291" y="6"/>
                  </a:cubicBezTo>
                  <a:cubicBezTo>
                    <a:pt x="313" y="10"/>
                    <a:pt x="313" y="10"/>
                    <a:pt x="313" y="10"/>
                  </a:cubicBezTo>
                  <a:cubicBezTo>
                    <a:pt x="344" y="15"/>
                    <a:pt x="386" y="40"/>
                    <a:pt x="406" y="64"/>
                  </a:cubicBezTo>
                  <a:cubicBezTo>
                    <a:pt x="414" y="75"/>
                    <a:pt x="414" y="75"/>
                    <a:pt x="414" y="75"/>
                  </a:cubicBezTo>
                  <a:cubicBezTo>
                    <a:pt x="434" y="99"/>
                    <a:pt x="438" y="142"/>
                    <a:pt x="422" y="169"/>
                  </a:cubicBezTo>
                  <a:lnTo>
                    <a:pt x="223" y="50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1" name="Freeform 25"/>
            <p:cNvSpPr>
              <a:spLocks/>
            </p:cNvSpPr>
            <p:nvPr/>
          </p:nvSpPr>
          <p:spPr bwMode="auto">
            <a:xfrm rot="19923625">
              <a:off x="6052487" y="4072716"/>
              <a:ext cx="500063" cy="931863"/>
            </a:xfrm>
            <a:custGeom>
              <a:avLst/>
              <a:gdLst>
                <a:gd name="T0" fmla="*/ 315 w 315"/>
                <a:gd name="T1" fmla="*/ 0 h 587"/>
                <a:gd name="T2" fmla="*/ 0 w 315"/>
                <a:gd name="T3" fmla="*/ 587 h 587"/>
                <a:gd name="T4" fmla="*/ 87 w 315"/>
                <a:gd name="T5" fmla="*/ 518 h 587"/>
                <a:gd name="T6" fmla="*/ 267 w 315"/>
                <a:gd name="T7" fmla="*/ 176 h 587"/>
                <a:gd name="T8" fmla="*/ 315 w 315"/>
                <a:gd name="T9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587">
                  <a:moveTo>
                    <a:pt x="315" y="0"/>
                  </a:moveTo>
                  <a:lnTo>
                    <a:pt x="0" y="587"/>
                  </a:lnTo>
                  <a:lnTo>
                    <a:pt x="87" y="518"/>
                  </a:lnTo>
                  <a:lnTo>
                    <a:pt x="267" y="176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2" name="Freeform 26"/>
            <p:cNvSpPr>
              <a:spLocks/>
            </p:cNvSpPr>
            <p:nvPr/>
          </p:nvSpPr>
          <p:spPr bwMode="auto">
            <a:xfrm rot="19923625">
              <a:off x="6895167" y="4127950"/>
              <a:ext cx="544513" cy="904875"/>
            </a:xfrm>
            <a:custGeom>
              <a:avLst/>
              <a:gdLst>
                <a:gd name="T0" fmla="*/ 343 w 343"/>
                <a:gd name="T1" fmla="*/ 0 h 570"/>
                <a:gd name="T2" fmla="*/ 0 w 343"/>
                <a:gd name="T3" fmla="*/ 570 h 570"/>
                <a:gd name="T4" fmla="*/ 14 w 343"/>
                <a:gd name="T5" fmla="*/ 459 h 570"/>
                <a:gd name="T6" fmla="*/ 215 w 343"/>
                <a:gd name="T7" fmla="*/ 129 h 570"/>
                <a:gd name="T8" fmla="*/ 343 w 343"/>
                <a:gd name="T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3" h="570">
                  <a:moveTo>
                    <a:pt x="343" y="0"/>
                  </a:moveTo>
                  <a:lnTo>
                    <a:pt x="0" y="570"/>
                  </a:lnTo>
                  <a:lnTo>
                    <a:pt x="14" y="459"/>
                  </a:lnTo>
                  <a:lnTo>
                    <a:pt x="215" y="129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3" name="Freeform 27"/>
            <p:cNvSpPr>
              <a:spLocks/>
            </p:cNvSpPr>
            <p:nvPr/>
          </p:nvSpPr>
          <p:spPr bwMode="auto">
            <a:xfrm rot="19923625">
              <a:off x="6346814" y="5210087"/>
              <a:ext cx="47625" cy="279400"/>
            </a:xfrm>
            <a:custGeom>
              <a:avLst/>
              <a:gdLst>
                <a:gd name="T0" fmla="*/ 0 w 30"/>
                <a:gd name="T1" fmla="*/ 0 h 176"/>
                <a:gd name="T2" fmla="*/ 30 w 30"/>
                <a:gd name="T3" fmla="*/ 176 h 176"/>
                <a:gd name="T4" fmla="*/ 0 w 30"/>
                <a:gd name="T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76">
                  <a:moveTo>
                    <a:pt x="0" y="0"/>
                  </a:moveTo>
                  <a:lnTo>
                    <a:pt x="30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4" name="Line 28"/>
            <p:cNvSpPr>
              <a:spLocks noChangeShapeType="1"/>
            </p:cNvSpPr>
            <p:nvPr/>
          </p:nvSpPr>
          <p:spPr bwMode="auto">
            <a:xfrm rot="19923625">
              <a:off x="6346814" y="5210087"/>
              <a:ext cx="47625" cy="279400"/>
            </a:xfrm>
            <a:prstGeom prst="line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5" name="Freeform 29"/>
            <p:cNvSpPr>
              <a:spLocks/>
            </p:cNvSpPr>
            <p:nvPr/>
          </p:nvSpPr>
          <p:spPr bwMode="auto">
            <a:xfrm rot="19923625">
              <a:off x="7210835" y="3982896"/>
              <a:ext cx="128588" cy="198438"/>
            </a:xfrm>
            <a:custGeom>
              <a:avLst/>
              <a:gdLst>
                <a:gd name="T0" fmla="*/ 33 w 34"/>
                <a:gd name="T1" fmla="*/ 41 h 53"/>
                <a:gd name="T2" fmla="*/ 14 w 34"/>
                <a:gd name="T3" fmla="*/ 0 h 53"/>
                <a:gd name="T4" fmla="*/ 0 w 34"/>
                <a:gd name="T5" fmla="*/ 23 h 53"/>
                <a:gd name="T6" fmla="*/ 15 w 34"/>
                <a:gd name="T7" fmla="*/ 50 h 53"/>
                <a:gd name="T8" fmla="*/ 17 w 34"/>
                <a:gd name="T9" fmla="*/ 52 h 53"/>
                <a:gd name="T10" fmla="*/ 18 w 34"/>
                <a:gd name="T11" fmla="*/ 53 h 53"/>
                <a:gd name="T12" fmla="*/ 21 w 34"/>
                <a:gd name="T13" fmla="*/ 52 h 53"/>
                <a:gd name="T14" fmla="*/ 31 w 34"/>
                <a:gd name="T15" fmla="*/ 47 h 53"/>
                <a:gd name="T16" fmla="*/ 33 w 34"/>
                <a:gd name="T17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3">
                  <a:moveTo>
                    <a:pt x="33" y="41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1"/>
                    <a:pt x="16" y="52"/>
                    <a:pt x="17" y="52"/>
                  </a:cubicBezTo>
                  <a:cubicBezTo>
                    <a:pt x="17" y="52"/>
                    <a:pt x="17" y="52"/>
                    <a:pt x="18" y="53"/>
                  </a:cubicBezTo>
                  <a:cubicBezTo>
                    <a:pt x="19" y="53"/>
                    <a:pt x="20" y="53"/>
                    <a:pt x="21" y="52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3" y="46"/>
                    <a:pt x="34" y="43"/>
                    <a:pt x="33" y="41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6" name="Freeform 30"/>
            <p:cNvSpPr>
              <a:spLocks/>
            </p:cNvSpPr>
            <p:nvPr/>
          </p:nvSpPr>
          <p:spPr bwMode="auto">
            <a:xfrm rot="19923625">
              <a:off x="6137832" y="4012595"/>
              <a:ext cx="184150" cy="90488"/>
            </a:xfrm>
            <a:custGeom>
              <a:avLst/>
              <a:gdLst>
                <a:gd name="T0" fmla="*/ 4 w 49"/>
                <a:gd name="T1" fmla="*/ 4 h 24"/>
                <a:gd name="T2" fmla="*/ 49 w 49"/>
                <a:gd name="T3" fmla="*/ 0 h 24"/>
                <a:gd name="T4" fmla="*/ 36 w 49"/>
                <a:gd name="T5" fmla="*/ 23 h 24"/>
                <a:gd name="T6" fmla="*/ 5 w 49"/>
                <a:gd name="T7" fmla="*/ 24 h 24"/>
                <a:gd name="T8" fmla="*/ 3 w 49"/>
                <a:gd name="T9" fmla="*/ 23 h 24"/>
                <a:gd name="T10" fmla="*/ 2 w 49"/>
                <a:gd name="T11" fmla="*/ 23 h 24"/>
                <a:gd name="T12" fmla="*/ 0 w 49"/>
                <a:gd name="T13" fmla="*/ 19 h 24"/>
                <a:gd name="T14" fmla="*/ 0 w 49"/>
                <a:gd name="T15" fmla="*/ 9 h 24"/>
                <a:gd name="T16" fmla="*/ 4 w 49"/>
                <a:gd name="T1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4">
                  <a:moveTo>
                    <a:pt x="4" y="4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4"/>
                    <a:pt x="4" y="24"/>
                    <a:pt x="3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2"/>
                    <a:pt x="0" y="21"/>
                    <a:pt x="0" y="1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2" y="4"/>
                    <a:pt x="4" y="4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7" name="Freeform 31"/>
            <p:cNvSpPr>
              <a:spLocks/>
            </p:cNvSpPr>
            <p:nvPr/>
          </p:nvSpPr>
          <p:spPr bwMode="auto">
            <a:xfrm rot="19923625">
              <a:off x="6925064" y="5313562"/>
              <a:ext cx="266700" cy="131763"/>
            </a:xfrm>
            <a:custGeom>
              <a:avLst/>
              <a:gdLst>
                <a:gd name="T0" fmla="*/ 2 w 71"/>
                <a:gd name="T1" fmla="*/ 27 h 35"/>
                <a:gd name="T2" fmla="*/ 71 w 71"/>
                <a:gd name="T3" fmla="*/ 0 h 35"/>
                <a:gd name="T4" fmla="*/ 0 w 71"/>
                <a:gd name="T5" fmla="*/ 26 h 35"/>
                <a:gd name="T6" fmla="*/ 2 w 71"/>
                <a:gd name="T7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35">
                  <a:moveTo>
                    <a:pt x="2" y="27"/>
                  </a:moveTo>
                  <a:cubicBezTo>
                    <a:pt x="26" y="35"/>
                    <a:pt x="53" y="20"/>
                    <a:pt x="71" y="0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2" y="27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8" name="Freeform 32"/>
            <p:cNvSpPr>
              <a:spLocks/>
            </p:cNvSpPr>
            <p:nvPr/>
          </p:nvSpPr>
          <p:spPr bwMode="auto">
            <a:xfrm rot="19923625">
              <a:off x="6318409" y="5217152"/>
              <a:ext cx="77788" cy="279400"/>
            </a:xfrm>
            <a:custGeom>
              <a:avLst/>
              <a:gdLst>
                <a:gd name="T0" fmla="*/ 19 w 21"/>
                <a:gd name="T1" fmla="*/ 72 h 74"/>
                <a:gd name="T2" fmla="*/ 21 w 21"/>
                <a:gd name="T3" fmla="*/ 74 h 74"/>
                <a:gd name="T4" fmla="*/ 8 w 21"/>
                <a:gd name="T5" fmla="*/ 0 h 74"/>
                <a:gd name="T6" fmla="*/ 19 w 21"/>
                <a:gd name="T7" fmla="*/ 7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74">
                  <a:moveTo>
                    <a:pt x="19" y="72"/>
                  </a:moveTo>
                  <a:cubicBezTo>
                    <a:pt x="21" y="74"/>
                    <a:pt x="21" y="74"/>
                    <a:pt x="21" y="7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5"/>
                    <a:pt x="1" y="55"/>
                    <a:pt x="19" y="7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9" name="Freeform 33"/>
            <p:cNvSpPr>
              <a:spLocks/>
            </p:cNvSpPr>
            <p:nvPr/>
          </p:nvSpPr>
          <p:spPr bwMode="auto">
            <a:xfrm rot="19923625">
              <a:off x="7134558" y="3403130"/>
              <a:ext cx="79375" cy="377825"/>
            </a:xfrm>
            <a:custGeom>
              <a:avLst/>
              <a:gdLst>
                <a:gd name="T0" fmla="*/ 6 w 21"/>
                <a:gd name="T1" fmla="*/ 90 h 100"/>
                <a:gd name="T2" fmla="*/ 1 w 21"/>
                <a:gd name="T3" fmla="*/ 0 h 100"/>
                <a:gd name="T4" fmla="*/ 0 w 21"/>
                <a:gd name="T5" fmla="*/ 100 h 100"/>
                <a:gd name="T6" fmla="*/ 6 w 21"/>
                <a:gd name="T7" fmla="*/ 9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00">
                  <a:moveTo>
                    <a:pt x="6" y="90"/>
                  </a:moveTo>
                  <a:cubicBezTo>
                    <a:pt x="21" y="64"/>
                    <a:pt x="19" y="25"/>
                    <a:pt x="1" y="0"/>
                  </a:cubicBezTo>
                  <a:cubicBezTo>
                    <a:pt x="0" y="100"/>
                    <a:pt x="0" y="100"/>
                    <a:pt x="0" y="100"/>
                  </a:cubicBezTo>
                  <a:lnTo>
                    <a:pt x="6" y="9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0" name="Freeform 34"/>
            <p:cNvSpPr>
              <a:spLocks/>
            </p:cNvSpPr>
            <p:nvPr/>
          </p:nvSpPr>
          <p:spPr bwMode="auto">
            <a:xfrm rot="19923625">
              <a:off x="6230264" y="3484510"/>
              <a:ext cx="315913" cy="195263"/>
            </a:xfrm>
            <a:custGeom>
              <a:avLst/>
              <a:gdLst>
                <a:gd name="T0" fmla="*/ 5 w 84"/>
                <a:gd name="T1" fmla="*/ 42 h 52"/>
                <a:gd name="T2" fmla="*/ 0 w 84"/>
                <a:gd name="T3" fmla="*/ 52 h 52"/>
                <a:gd name="T4" fmla="*/ 84 w 84"/>
                <a:gd name="T5" fmla="*/ 2 h 52"/>
                <a:gd name="T6" fmla="*/ 5 w 84"/>
                <a:gd name="T7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52">
                  <a:moveTo>
                    <a:pt x="5" y="4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54" y="0"/>
                    <a:pt x="20" y="17"/>
                    <a:pt x="5" y="4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1" name="Freeform 35"/>
            <p:cNvSpPr>
              <a:spLocks/>
            </p:cNvSpPr>
            <p:nvPr/>
          </p:nvSpPr>
          <p:spPr bwMode="auto">
            <a:xfrm rot="19923625">
              <a:off x="6292583" y="3367978"/>
              <a:ext cx="842963" cy="803275"/>
            </a:xfrm>
            <a:custGeom>
              <a:avLst/>
              <a:gdLst>
                <a:gd name="T0" fmla="*/ 195 w 224"/>
                <a:gd name="T1" fmla="*/ 213 h 213"/>
                <a:gd name="T2" fmla="*/ 224 w 224"/>
                <a:gd name="T3" fmla="*/ 60 h 213"/>
                <a:gd name="T4" fmla="*/ 222 w 224"/>
                <a:gd name="T5" fmla="*/ 57 h 213"/>
                <a:gd name="T6" fmla="*/ 129 w 224"/>
                <a:gd name="T7" fmla="*/ 3 h 213"/>
                <a:gd name="T8" fmla="*/ 116 w 224"/>
                <a:gd name="T9" fmla="*/ 0 h 213"/>
                <a:gd name="T10" fmla="*/ 0 w 224"/>
                <a:gd name="T11" fmla="*/ 102 h 213"/>
                <a:gd name="T12" fmla="*/ 195 w 224"/>
                <a:gd name="T13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13">
                  <a:moveTo>
                    <a:pt x="195" y="213"/>
                  </a:moveTo>
                  <a:cubicBezTo>
                    <a:pt x="224" y="60"/>
                    <a:pt x="224" y="60"/>
                    <a:pt x="224" y="60"/>
                  </a:cubicBezTo>
                  <a:cubicBezTo>
                    <a:pt x="222" y="57"/>
                    <a:pt x="222" y="57"/>
                    <a:pt x="222" y="57"/>
                  </a:cubicBezTo>
                  <a:cubicBezTo>
                    <a:pt x="202" y="33"/>
                    <a:pt x="160" y="8"/>
                    <a:pt x="129" y="3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0" y="102"/>
                    <a:pt x="0" y="102"/>
                    <a:pt x="0" y="102"/>
                  </a:cubicBezTo>
                  <a:lnTo>
                    <a:pt x="195" y="2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2" name="Freeform 36"/>
            <p:cNvSpPr>
              <a:spLocks/>
            </p:cNvSpPr>
            <p:nvPr/>
          </p:nvSpPr>
          <p:spPr bwMode="auto">
            <a:xfrm rot="19923625">
              <a:off x="6356433" y="3764704"/>
              <a:ext cx="827088" cy="674688"/>
            </a:xfrm>
            <a:custGeom>
              <a:avLst/>
              <a:gdLst>
                <a:gd name="T0" fmla="*/ 157 w 220"/>
                <a:gd name="T1" fmla="*/ 179 h 179"/>
                <a:gd name="T2" fmla="*/ 0 w 220"/>
                <a:gd name="T3" fmla="*/ 88 h 179"/>
                <a:gd name="T4" fmla="*/ 26 w 220"/>
                <a:gd name="T5" fmla="*/ 0 h 179"/>
                <a:gd name="T6" fmla="*/ 220 w 220"/>
                <a:gd name="T7" fmla="*/ 112 h 179"/>
                <a:gd name="T8" fmla="*/ 157 w 220"/>
                <a:gd name="T9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79">
                  <a:moveTo>
                    <a:pt x="157" y="179"/>
                  </a:moveTo>
                  <a:cubicBezTo>
                    <a:pt x="112" y="137"/>
                    <a:pt x="59" y="106"/>
                    <a:pt x="0" y="88"/>
                  </a:cubicBezTo>
                  <a:cubicBezTo>
                    <a:pt x="8" y="59"/>
                    <a:pt x="17" y="29"/>
                    <a:pt x="26" y="0"/>
                  </a:cubicBezTo>
                  <a:cubicBezTo>
                    <a:pt x="99" y="21"/>
                    <a:pt x="165" y="60"/>
                    <a:pt x="220" y="112"/>
                  </a:cubicBezTo>
                  <a:cubicBezTo>
                    <a:pt x="199" y="134"/>
                    <a:pt x="178" y="156"/>
                    <a:pt x="157" y="179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3" name="Freeform 37"/>
            <p:cNvSpPr>
              <a:spLocks/>
            </p:cNvSpPr>
            <p:nvPr/>
          </p:nvSpPr>
          <p:spPr bwMode="auto">
            <a:xfrm rot="19923625">
              <a:off x="6419381" y="4942883"/>
              <a:ext cx="676275" cy="565150"/>
            </a:xfrm>
            <a:custGeom>
              <a:avLst/>
              <a:gdLst>
                <a:gd name="T0" fmla="*/ 0 w 180"/>
                <a:gd name="T1" fmla="*/ 0 h 150"/>
                <a:gd name="T2" fmla="*/ 7 w 180"/>
                <a:gd name="T3" fmla="*/ 107 h 150"/>
                <a:gd name="T4" fmla="*/ 86 w 180"/>
                <a:gd name="T5" fmla="*/ 150 h 150"/>
                <a:gd name="T6" fmla="*/ 180 w 180"/>
                <a:gd name="T7" fmla="*/ 103 h 150"/>
                <a:gd name="T8" fmla="*/ 0 w 180"/>
                <a:gd name="T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" h="150">
                  <a:moveTo>
                    <a:pt x="0" y="0"/>
                  </a:moveTo>
                  <a:cubicBezTo>
                    <a:pt x="7" y="107"/>
                    <a:pt x="7" y="107"/>
                    <a:pt x="7" y="107"/>
                  </a:cubicBezTo>
                  <a:cubicBezTo>
                    <a:pt x="31" y="125"/>
                    <a:pt x="63" y="142"/>
                    <a:pt x="86" y="150"/>
                  </a:cubicBezTo>
                  <a:cubicBezTo>
                    <a:pt x="180" y="103"/>
                    <a:pt x="180" y="103"/>
                    <a:pt x="180" y="10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4" name="Freeform 38"/>
            <p:cNvSpPr>
              <a:spLocks/>
            </p:cNvSpPr>
            <p:nvPr/>
          </p:nvSpPr>
          <p:spPr bwMode="auto">
            <a:xfrm rot="19923625">
              <a:off x="6336926" y="4789228"/>
              <a:ext cx="725488" cy="549275"/>
            </a:xfrm>
            <a:custGeom>
              <a:avLst/>
              <a:gdLst>
                <a:gd name="T0" fmla="*/ 48 w 193"/>
                <a:gd name="T1" fmla="*/ 0 h 146"/>
                <a:gd name="T2" fmla="*/ 193 w 193"/>
                <a:gd name="T3" fmla="*/ 83 h 146"/>
                <a:gd name="T4" fmla="*/ 180 w 193"/>
                <a:gd name="T5" fmla="*/ 146 h 146"/>
                <a:gd name="T6" fmla="*/ 0 w 193"/>
                <a:gd name="T7" fmla="*/ 43 h 146"/>
                <a:gd name="T8" fmla="*/ 48 w 193"/>
                <a:gd name="T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46">
                  <a:moveTo>
                    <a:pt x="48" y="0"/>
                  </a:moveTo>
                  <a:cubicBezTo>
                    <a:pt x="89" y="39"/>
                    <a:pt x="139" y="68"/>
                    <a:pt x="193" y="83"/>
                  </a:cubicBezTo>
                  <a:cubicBezTo>
                    <a:pt x="185" y="111"/>
                    <a:pt x="188" y="119"/>
                    <a:pt x="180" y="146"/>
                  </a:cubicBezTo>
                  <a:cubicBezTo>
                    <a:pt x="113" y="127"/>
                    <a:pt x="51" y="91"/>
                    <a:pt x="0" y="43"/>
                  </a:cubicBezTo>
                  <a:cubicBezTo>
                    <a:pt x="20" y="23"/>
                    <a:pt x="29" y="21"/>
                    <a:pt x="48" y="0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1" name="组合 140"/>
          <p:cNvGrpSpPr/>
          <p:nvPr/>
        </p:nvGrpSpPr>
        <p:grpSpPr>
          <a:xfrm>
            <a:off x="6318463" y="3911599"/>
            <a:ext cx="1322707" cy="1717819"/>
            <a:chOff x="5922428" y="3367978"/>
            <a:chExt cx="1647825" cy="2140055"/>
          </a:xfrm>
        </p:grpSpPr>
        <p:sp>
          <p:nvSpPr>
            <p:cNvPr id="142" name="Freeform 24"/>
            <p:cNvSpPr>
              <a:spLocks/>
            </p:cNvSpPr>
            <p:nvPr/>
          </p:nvSpPr>
          <p:spPr bwMode="auto">
            <a:xfrm rot="19923625">
              <a:off x="5922428" y="3406622"/>
              <a:ext cx="1647825" cy="2084388"/>
            </a:xfrm>
            <a:custGeom>
              <a:avLst/>
              <a:gdLst>
                <a:gd name="T0" fmla="*/ 223 w 438"/>
                <a:gd name="T1" fmla="*/ 501 h 553"/>
                <a:gd name="T2" fmla="*/ 143 w 438"/>
                <a:gd name="T3" fmla="*/ 543 h 553"/>
                <a:gd name="T4" fmla="*/ 121 w 438"/>
                <a:gd name="T5" fmla="*/ 535 h 553"/>
                <a:gd name="T6" fmla="*/ 25 w 438"/>
                <a:gd name="T7" fmla="*/ 478 h 553"/>
                <a:gd name="T8" fmla="*/ 23 w 438"/>
                <a:gd name="T9" fmla="*/ 476 h 553"/>
                <a:gd name="T10" fmla="*/ 20 w 438"/>
                <a:gd name="T11" fmla="*/ 384 h 553"/>
                <a:gd name="T12" fmla="*/ 206 w 438"/>
                <a:gd name="T13" fmla="*/ 45 h 553"/>
                <a:gd name="T14" fmla="*/ 291 w 438"/>
                <a:gd name="T15" fmla="*/ 6 h 553"/>
                <a:gd name="T16" fmla="*/ 313 w 438"/>
                <a:gd name="T17" fmla="*/ 10 h 553"/>
                <a:gd name="T18" fmla="*/ 406 w 438"/>
                <a:gd name="T19" fmla="*/ 64 h 553"/>
                <a:gd name="T20" fmla="*/ 414 w 438"/>
                <a:gd name="T21" fmla="*/ 75 h 553"/>
                <a:gd name="T22" fmla="*/ 422 w 438"/>
                <a:gd name="T23" fmla="*/ 169 h 553"/>
                <a:gd name="T24" fmla="*/ 223 w 438"/>
                <a:gd name="T25" fmla="*/ 501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8" h="553">
                  <a:moveTo>
                    <a:pt x="223" y="501"/>
                  </a:moveTo>
                  <a:cubicBezTo>
                    <a:pt x="207" y="528"/>
                    <a:pt x="173" y="553"/>
                    <a:pt x="143" y="543"/>
                  </a:cubicBezTo>
                  <a:cubicBezTo>
                    <a:pt x="121" y="535"/>
                    <a:pt x="121" y="535"/>
                    <a:pt x="121" y="535"/>
                  </a:cubicBezTo>
                  <a:cubicBezTo>
                    <a:pt x="91" y="525"/>
                    <a:pt x="48" y="499"/>
                    <a:pt x="25" y="478"/>
                  </a:cubicBezTo>
                  <a:cubicBezTo>
                    <a:pt x="23" y="476"/>
                    <a:pt x="23" y="476"/>
                    <a:pt x="23" y="476"/>
                  </a:cubicBezTo>
                  <a:cubicBezTo>
                    <a:pt x="0" y="455"/>
                    <a:pt x="5" y="412"/>
                    <a:pt x="20" y="384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22" y="18"/>
                    <a:pt x="260" y="0"/>
                    <a:pt x="291" y="6"/>
                  </a:cubicBezTo>
                  <a:cubicBezTo>
                    <a:pt x="313" y="10"/>
                    <a:pt x="313" y="10"/>
                    <a:pt x="313" y="10"/>
                  </a:cubicBezTo>
                  <a:cubicBezTo>
                    <a:pt x="344" y="15"/>
                    <a:pt x="386" y="40"/>
                    <a:pt x="406" y="64"/>
                  </a:cubicBezTo>
                  <a:cubicBezTo>
                    <a:pt x="414" y="75"/>
                    <a:pt x="414" y="75"/>
                    <a:pt x="414" y="75"/>
                  </a:cubicBezTo>
                  <a:cubicBezTo>
                    <a:pt x="434" y="99"/>
                    <a:pt x="438" y="142"/>
                    <a:pt x="422" y="169"/>
                  </a:cubicBezTo>
                  <a:lnTo>
                    <a:pt x="223" y="501"/>
                  </a:lnTo>
                  <a:close/>
                </a:path>
              </a:pathLst>
            </a:custGeom>
            <a:solidFill>
              <a:srgbClr val="F8C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5"/>
            <p:cNvSpPr>
              <a:spLocks/>
            </p:cNvSpPr>
            <p:nvPr/>
          </p:nvSpPr>
          <p:spPr bwMode="auto">
            <a:xfrm rot="19923625">
              <a:off x="6052487" y="4072716"/>
              <a:ext cx="500063" cy="931863"/>
            </a:xfrm>
            <a:custGeom>
              <a:avLst/>
              <a:gdLst>
                <a:gd name="T0" fmla="*/ 315 w 315"/>
                <a:gd name="T1" fmla="*/ 0 h 587"/>
                <a:gd name="T2" fmla="*/ 0 w 315"/>
                <a:gd name="T3" fmla="*/ 587 h 587"/>
                <a:gd name="T4" fmla="*/ 87 w 315"/>
                <a:gd name="T5" fmla="*/ 518 h 587"/>
                <a:gd name="T6" fmla="*/ 267 w 315"/>
                <a:gd name="T7" fmla="*/ 176 h 587"/>
                <a:gd name="T8" fmla="*/ 315 w 315"/>
                <a:gd name="T9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587">
                  <a:moveTo>
                    <a:pt x="315" y="0"/>
                  </a:moveTo>
                  <a:lnTo>
                    <a:pt x="0" y="587"/>
                  </a:lnTo>
                  <a:lnTo>
                    <a:pt x="87" y="518"/>
                  </a:lnTo>
                  <a:lnTo>
                    <a:pt x="267" y="176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6"/>
            <p:cNvSpPr>
              <a:spLocks/>
            </p:cNvSpPr>
            <p:nvPr/>
          </p:nvSpPr>
          <p:spPr bwMode="auto">
            <a:xfrm rot="19923625">
              <a:off x="6895167" y="4127950"/>
              <a:ext cx="544513" cy="904875"/>
            </a:xfrm>
            <a:custGeom>
              <a:avLst/>
              <a:gdLst>
                <a:gd name="T0" fmla="*/ 343 w 343"/>
                <a:gd name="T1" fmla="*/ 0 h 570"/>
                <a:gd name="T2" fmla="*/ 0 w 343"/>
                <a:gd name="T3" fmla="*/ 570 h 570"/>
                <a:gd name="T4" fmla="*/ 14 w 343"/>
                <a:gd name="T5" fmla="*/ 459 h 570"/>
                <a:gd name="T6" fmla="*/ 215 w 343"/>
                <a:gd name="T7" fmla="*/ 129 h 570"/>
                <a:gd name="T8" fmla="*/ 343 w 343"/>
                <a:gd name="T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3" h="570">
                  <a:moveTo>
                    <a:pt x="343" y="0"/>
                  </a:moveTo>
                  <a:lnTo>
                    <a:pt x="0" y="570"/>
                  </a:lnTo>
                  <a:lnTo>
                    <a:pt x="14" y="459"/>
                  </a:lnTo>
                  <a:lnTo>
                    <a:pt x="215" y="129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27"/>
            <p:cNvSpPr>
              <a:spLocks/>
            </p:cNvSpPr>
            <p:nvPr/>
          </p:nvSpPr>
          <p:spPr bwMode="auto">
            <a:xfrm rot="19923625">
              <a:off x="6346814" y="5210087"/>
              <a:ext cx="47625" cy="279400"/>
            </a:xfrm>
            <a:custGeom>
              <a:avLst/>
              <a:gdLst>
                <a:gd name="T0" fmla="*/ 0 w 30"/>
                <a:gd name="T1" fmla="*/ 0 h 176"/>
                <a:gd name="T2" fmla="*/ 30 w 30"/>
                <a:gd name="T3" fmla="*/ 176 h 176"/>
                <a:gd name="T4" fmla="*/ 0 w 30"/>
                <a:gd name="T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76">
                  <a:moveTo>
                    <a:pt x="0" y="0"/>
                  </a:moveTo>
                  <a:lnTo>
                    <a:pt x="30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Line 28"/>
            <p:cNvSpPr>
              <a:spLocks noChangeShapeType="1"/>
            </p:cNvSpPr>
            <p:nvPr/>
          </p:nvSpPr>
          <p:spPr bwMode="auto">
            <a:xfrm rot="19923625">
              <a:off x="6346814" y="5210087"/>
              <a:ext cx="47625" cy="27940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29"/>
            <p:cNvSpPr>
              <a:spLocks/>
            </p:cNvSpPr>
            <p:nvPr/>
          </p:nvSpPr>
          <p:spPr bwMode="auto">
            <a:xfrm rot="19923625">
              <a:off x="7210835" y="3982896"/>
              <a:ext cx="128588" cy="198438"/>
            </a:xfrm>
            <a:custGeom>
              <a:avLst/>
              <a:gdLst>
                <a:gd name="T0" fmla="*/ 33 w 34"/>
                <a:gd name="T1" fmla="*/ 41 h 53"/>
                <a:gd name="T2" fmla="*/ 14 w 34"/>
                <a:gd name="T3" fmla="*/ 0 h 53"/>
                <a:gd name="T4" fmla="*/ 0 w 34"/>
                <a:gd name="T5" fmla="*/ 23 h 53"/>
                <a:gd name="T6" fmla="*/ 15 w 34"/>
                <a:gd name="T7" fmla="*/ 50 h 53"/>
                <a:gd name="T8" fmla="*/ 17 w 34"/>
                <a:gd name="T9" fmla="*/ 52 h 53"/>
                <a:gd name="T10" fmla="*/ 18 w 34"/>
                <a:gd name="T11" fmla="*/ 53 h 53"/>
                <a:gd name="T12" fmla="*/ 21 w 34"/>
                <a:gd name="T13" fmla="*/ 52 h 53"/>
                <a:gd name="T14" fmla="*/ 31 w 34"/>
                <a:gd name="T15" fmla="*/ 47 h 53"/>
                <a:gd name="T16" fmla="*/ 33 w 34"/>
                <a:gd name="T17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3">
                  <a:moveTo>
                    <a:pt x="33" y="41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1"/>
                    <a:pt x="16" y="52"/>
                    <a:pt x="17" y="52"/>
                  </a:cubicBezTo>
                  <a:cubicBezTo>
                    <a:pt x="17" y="52"/>
                    <a:pt x="17" y="52"/>
                    <a:pt x="18" y="53"/>
                  </a:cubicBezTo>
                  <a:cubicBezTo>
                    <a:pt x="19" y="53"/>
                    <a:pt x="20" y="53"/>
                    <a:pt x="21" y="52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3" y="46"/>
                    <a:pt x="34" y="43"/>
                    <a:pt x="33" y="41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30"/>
            <p:cNvSpPr>
              <a:spLocks/>
            </p:cNvSpPr>
            <p:nvPr/>
          </p:nvSpPr>
          <p:spPr bwMode="auto">
            <a:xfrm rot="19923625">
              <a:off x="6137832" y="4012595"/>
              <a:ext cx="184150" cy="90488"/>
            </a:xfrm>
            <a:custGeom>
              <a:avLst/>
              <a:gdLst>
                <a:gd name="T0" fmla="*/ 4 w 49"/>
                <a:gd name="T1" fmla="*/ 4 h 24"/>
                <a:gd name="T2" fmla="*/ 49 w 49"/>
                <a:gd name="T3" fmla="*/ 0 h 24"/>
                <a:gd name="T4" fmla="*/ 36 w 49"/>
                <a:gd name="T5" fmla="*/ 23 h 24"/>
                <a:gd name="T6" fmla="*/ 5 w 49"/>
                <a:gd name="T7" fmla="*/ 24 h 24"/>
                <a:gd name="T8" fmla="*/ 3 w 49"/>
                <a:gd name="T9" fmla="*/ 23 h 24"/>
                <a:gd name="T10" fmla="*/ 2 w 49"/>
                <a:gd name="T11" fmla="*/ 23 h 24"/>
                <a:gd name="T12" fmla="*/ 0 w 49"/>
                <a:gd name="T13" fmla="*/ 19 h 24"/>
                <a:gd name="T14" fmla="*/ 0 w 49"/>
                <a:gd name="T15" fmla="*/ 9 h 24"/>
                <a:gd name="T16" fmla="*/ 4 w 49"/>
                <a:gd name="T1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4">
                  <a:moveTo>
                    <a:pt x="4" y="4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4"/>
                    <a:pt x="4" y="24"/>
                    <a:pt x="3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2"/>
                    <a:pt x="0" y="21"/>
                    <a:pt x="0" y="1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2" y="4"/>
                    <a:pt x="4" y="4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31"/>
            <p:cNvSpPr>
              <a:spLocks/>
            </p:cNvSpPr>
            <p:nvPr/>
          </p:nvSpPr>
          <p:spPr bwMode="auto">
            <a:xfrm rot="19923625">
              <a:off x="6925064" y="5313562"/>
              <a:ext cx="266700" cy="131763"/>
            </a:xfrm>
            <a:custGeom>
              <a:avLst/>
              <a:gdLst>
                <a:gd name="T0" fmla="*/ 2 w 71"/>
                <a:gd name="T1" fmla="*/ 27 h 35"/>
                <a:gd name="T2" fmla="*/ 71 w 71"/>
                <a:gd name="T3" fmla="*/ 0 h 35"/>
                <a:gd name="T4" fmla="*/ 0 w 71"/>
                <a:gd name="T5" fmla="*/ 26 h 35"/>
                <a:gd name="T6" fmla="*/ 2 w 71"/>
                <a:gd name="T7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35">
                  <a:moveTo>
                    <a:pt x="2" y="27"/>
                  </a:moveTo>
                  <a:cubicBezTo>
                    <a:pt x="26" y="35"/>
                    <a:pt x="53" y="20"/>
                    <a:pt x="71" y="0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2" y="27"/>
                  </a:lnTo>
                  <a:close/>
                </a:path>
              </a:pathLst>
            </a:custGeom>
            <a:solidFill>
              <a:srgbClr val="F26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32"/>
            <p:cNvSpPr>
              <a:spLocks/>
            </p:cNvSpPr>
            <p:nvPr/>
          </p:nvSpPr>
          <p:spPr bwMode="auto">
            <a:xfrm rot="19923625">
              <a:off x="6318409" y="5217152"/>
              <a:ext cx="77788" cy="279400"/>
            </a:xfrm>
            <a:custGeom>
              <a:avLst/>
              <a:gdLst>
                <a:gd name="T0" fmla="*/ 19 w 21"/>
                <a:gd name="T1" fmla="*/ 72 h 74"/>
                <a:gd name="T2" fmla="*/ 21 w 21"/>
                <a:gd name="T3" fmla="*/ 74 h 74"/>
                <a:gd name="T4" fmla="*/ 8 w 21"/>
                <a:gd name="T5" fmla="*/ 0 h 74"/>
                <a:gd name="T6" fmla="*/ 19 w 21"/>
                <a:gd name="T7" fmla="*/ 7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74">
                  <a:moveTo>
                    <a:pt x="19" y="72"/>
                  </a:moveTo>
                  <a:cubicBezTo>
                    <a:pt x="21" y="74"/>
                    <a:pt x="21" y="74"/>
                    <a:pt x="21" y="7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5"/>
                    <a:pt x="1" y="55"/>
                    <a:pt x="19" y="72"/>
                  </a:cubicBezTo>
                  <a:close/>
                </a:path>
              </a:pathLst>
            </a:custGeom>
            <a:solidFill>
              <a:srgbClr val="F26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33"/>
            <p:cNvSpPr>
              <a:spLocks/>
            </p:cNvSpPr>
            <p:nvPr/>
          </p:nvSpPr>
          <p:spPr bwMode="auto">
            <a:xfrm rot="19923625">
              <a:off x="7134558" y="3403130"/>
              <a:ext cx="79375" cy="377825"/>
            </a:xfrm>
            <a:custGeom>
              <a:avLst/>
              <a:gdLst>
                <a:gd name="T0" fmla="*/ 6 w 21"/>
                <a:gd name="T1" fmla="*/ 90 h 100"/>
                <a:gd name="T2" fmla="*/ 1 w 21"/>
                <a:gd name="T3" fmla="*/ 0 h 100"/>
                <a:gd name="T4" fmla="*/ 0 w 21"/>
                <a:gd name="T5" fmla="*/ 100 h 100"/>
                <a:gd name="T6" fmla="*/ 6 w 21"/>
                <a:gd name="T7" fmla="*/ 9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00">
                  <a:moveTo>
                    <a:pt x="6" y="90"/>
                  </a:moveTo>
                  <a:cubicBezTo>
                    <a:pt x="21" y="64"/>
                    <a:pt x="19" y="25"/>
                    <a:pt x="1" y="0"/>
                  </a:cubicBezTo>
                  <a:cubicBezTo>
                    <a:pt x="0" y="100"/>
                    <a:pt x="0" y="100"/>
                    <a:pt x="0" y="100"/>
                  </a:cubicBezTo>
                  <a:lnTo>
                    <a:pt x="6" y="90"/>
                  </a:lnTo>
                  <a:close/>
                </a:path>
              </a:pathLst>
            </a:custGeom>
            <a:solidFill>
              <a:srgbClr val="F26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34"/>
            <p:cNvSpPr>
              <a:spLocks/>
            </p:cNvSpPr>
            <p:nvPr/>
          </p:nvSpPr>
          <p:spPr bwMode="auto">
            <a:xfrm rot="19923625">
              <a:off x="6230264" y="3484510"/>
              <a:ext cx="315913" cy="195263"/>
            </a:xfrm>
            <a:custGeom>
              <a:avLst/>
              <a:gdLst>
                <a:gd name="T0" fmla="*/ 5 w 84"/>
                <a:gd name="T1" fmla="*/ 42 h 52"/>
                <a:gd name="T2" fmla="*/ 0 w 84"/>
                <a:gd name="T3" fmla="*/ 52 h 52"/>
                <a:gd name="T4" fmla="*/ 84 w 84"/>
                <a:gd name="T5" fmla="*/ 2 h 52"/>
                <a:gd name="T6" fmla="*/ 5 w 84"/>
                <a:gd name="T7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52">
                  <a:moveTo>
                    <a:pt x="5" y="4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54" y="0"/>
                    <a:pt x="20" y="17"/>
                    <a:pt x="5" y="42"/>
                  </a:cubicBezTo>
                  <a:close/>
                </a:path>
              </a:pathLst>
            </a:custGeom>
            <a:solidFill>
              <a:srgbClr val="F26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35"/>
            <p:cNvSpPr>
              <a:spLocks/>
            </p:cNvSpPr>
            <p:nvPr/>
          </p:nvSpPr>
          <p:spPr bwMode="auto">
            <a:xfrm rot="19923625">
              <a:off x="6292583" y="3367978"/>
              <a:ext cx="842963" cy="803275"/>
            </a:xfrm>
            <a:custGeom>
              <a:avLst/>
              <a:gdLst>
                <a:gd name="T0" fmla="*/ 195 w 224"/>
                <a:gd name="T1" fmla="*/ 213 h 213"/>
                <a:gd name="T2" fmla="*/ 224 w 224"/>
                <a:gd name="T3" fmla="*/ 60 h 213"/>
                <a:gd name="T4" fmla="*/ 222 w 224"/>
                <a:gd name="T5" fmla="*/ 57 h 213"/>
                <a:gd name="T6" fmla="*/ 129 w 224"/>
                <a:gd name="T7" fmla="*/ 3 h 213"/>
                <a:gd name="T8" fmla="*/ 116 w 224"/>
                <a:gd name="T9" fmla="*/ 0 h 213"/>
                <a:gd name="T10" fmla="*/ 0 w 224"/>
                <a:gd name="T11" fmla="*/ 102 h 213"/>
                <a:gd name="T12" fmla="*/ 195 w 224"/>
                <a:gd name="T13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13">
                  <a:moveTo>
                    <a:pt x="195" y="213"/>
                  </a:moveTo>
                  <a:cubicBezTo>
                    <a:pt x="224" y="60"/>
                    <a:pt x="224" y="60"/>
                    <a:pt x="224" y="60"/>
                  </a:cubicBezTo>
                  <a:cubicBezTo>
                    <a:pt x="222" y="57"/>
                    <a:pt x="222" y="57"/>
                    <a:pt x="222" y="57"/>
                  </a:cubicBezTo>
                  <a:cubicBezTo>
                    <a:pt x="202" y="33"/>
                    <a:pt x="160" y="8"/>
                    <a:pt x="129" y="3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0" y="102"/>
                    <a:pt x="0" y="102"/>
                    <a:pt x="0" y="102"/>
                  </a:cubicBezTo>
                  <a:lnTo>
                    <a:pt x="195" y="213"/>
                  </a:lnTo>
                  <a:close/>
                </a:path>
              </a:pathLst>
            </a:custGeom>
            <a:solidFill>
              <a:srgbClr val="F8DA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36"/>
            <p:cNvSpPr>
              <a:spLocks/>
            </p:cNvSpPr>
            <p:nvPr/>
          </p:nvSpPr>
          <p:spPr bwMode="auto">
            <a:xfrm rot="19923625">
              <a:off x="6356433" y="3764704"/>
              <a:ext cx="827088" cy="674688"/>
            </a:xfrm>
            <a:custGeom>
              <a:avLst/>
              <a:gdLst>
                <a:gd name="T0" fmla="*/ 157 w 220"/>
                <a:gd name="T1" fmla="*/ 179 h 179"/>
                <a:gd name="T2" fmla="*/ 0 w 220"/>
                <a:gd name="T3" fmla="*/ 88 h 179"/>
                <a:gd name="T4" fmla="*/ 26 w 220"/>
                <a:gd name="T5" fmla="*/ 0 h 179"/>
                <a:gd name="T6" fmla="*/ 220 w 220"/>
                <a:gd name="T7" fmla="*/ 112 h 179"/>
                <a:gd name="T8" fmla="*/ 157 w 220"/>
                <a:gd name="T9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79">
                  <a:moveTo>
                    <a:pt x="157" y="179"/>
                  </a:moveTo>
                  <a:cubicBezTo>
                    <a:pt x="112" y="137"/>
                    <a:pt x="59" y="106"/>
                    <a:pt x="0" y="88"/>
                  </a:cubicBezTo>
                  <a:cubicBezTo>
                    <a:pt x="8" y="59"/>
                    <a:pt x="17" y="29"/>
                    <a:pt x="26" y="0"/>
                  </a:cubicBezTo>
                  <a:cubicBezTo>
                    <a:pt x="99" y="21"/>
                    <a:pt x="165" y="60"/>
                    <a:pt x="220" y="112"/>
                  </a:cubicBezTo>
                  <a:cubicBezTo>
                    <a:pt x="199" y="134"/>
                    <a:pt x="178" y="156"/>
                    <a:pt x="157" y="179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37"/>
            <p:cNvSpPr>
              <a:spLocks/>
            </p:cNvSpPr>
            <p:nvPr/>
          </p:nvSpPr>
          <p:spPr bwMode="auto">
            <a:xfrm rot="19923625">
              <a:off x="6419381" y="4942883"/>
              <a:ext cx="676275" cy="565150"/>
            </a:xfrm>
            <a:custGeom>
              <a:avLst/>
              <a:gdLst>
                <a:gd name="T0" fmla="*/ 0 w 180"/>
                <a:gd name="T1" fmla="*/ 0 h 150"/>
                <a:gd name="T2" fmla="*/ 7 w 180"/>
                <a:gd name="T3" fmla="*/ 107 h 150"/>
                <a:gd name="T4" fmla="*/ 86 w 180"/>
                <a:gd name="T5" fmla="*/ 150 h 150"/>
                <a:gd name="T6" fmla="*/ 180 w 180"/>
                <a:gd name="T7" fmla="*/ 103 h 150"/>
                <a:gd name="T8" fmla="*/ 0 w 180"/>
                <a:gd name="T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" h="150">
                  <a:moveTo>
                    <a:pt x="0" y="0"/>
                  </a:moveTo>
                  <a:cubicBezTo>
                    <a:pt x="7" y="107"/>
                    <a:pt x="7" y="107"/>
                    <a:pt x="7" y="107"/>
                  </a:cubicBezTo>
                  <a:cubicBezTo>
                    <a:pt x="31" y="125"/>
                    <a:pt x="63" y="142"/>
                    <a:pt x="86" y="150"/>
                  </a:cubicBezTo>
                  <a:cubicBezTo>
                    <a:pt x="180" y="103"/>
                    <a:pt x="180" y="103"/>
                    <a:pt x="180" y="10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DA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38"/>
            <p:cNvSpPr>
              <a:spLocks/>
            </p:cNvSpPr>
            <p:nvPr/>
          </p:nvSpPr>
          <p:spPr bwMode="auto">
            <a:xfrm rot="19923625">
              <a:off x="6336926" y="4789228"/>
              <a:ext cx="725488" cy="549275"/>
            </a:xfrm>
            <a:custGeom>
              <a:avLst/>
              <a:gdLst>
                <a:gd name="T0" fmla="*/ 48 w 193"/>
                <a:gd name="T1" fmla="*/ 0 h 146"/>
                <a:gd name="T2" fmla="*/ 193 w 193"/>
                <a:gd name="T3" fmla="*/ 83 h 146"/>
                <a:gd name="T4" fmla="*/ 180 w 193"/>
                <a:gd name="T5" fmla="*/ 146 h 146"/>
                <a:gd name="T6" fmla="*/ 0 w 193"/>
                <a:gd name="T7" fmla="*/ 43 h 146"/>
                <a:gd name="T8" fmla="*/ 48 w 193"/>
                <a:gd name="T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46">
                  <a:moveTo>
                    <a:pt x="48" y="0"/>
                  </a:moveTo>
                  <a:cubicBezTo>
                    <a:pt x="89" y="39"/>
                    <a:pt x="139" y="68"/>
                    <a:pt x="193" y="83"/>
                  </a:cubicBezTo>
                  <a:cubicBezTo>
                    <a:pt x="185" y="111"/>
                    <a:pt x="188" y="119"/>
                    <a:pt x="180" y="146"/>
                  </a:cubicBezTo>
                  <a:cubicBezTo>
                    <a:pt x="113" y="127"/>
                    <a:pt x="51" y="91"/>
                    <a:pt x="0" y="43"/>
                  </a:cubicBezTo>
                  <a:cubicBezTo>
                    <a:pt x="20" y="23"/>
                    <a:pt x="29" y="21"/>
                    <a:pt x="48" y="0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6" name="组合 135"/>
          <p:cNvGrpSpPr/>
          <p:nvPr/>
        </p:nvGrpSpPr>
        <p:grpSpPr>
          <a:xfrm>
            <a:off x="6526344" y="158342"/>
            <a:ext cx="635000" cy="574675"/>
            <a:chOff x="6918325" y="36513"/>
            <a:chExt cx="635000" cy="574675"/>
          </a:xfrm>
        </p:grpSpPr>
        <p:sp>
          <p:nvSpPr>
            <p:cNvPr id="12" name="Freeform 5"/>
            <p:cNvSpPr>
              <a:spLocks/>
            </p:cNvSpPr>
            <p:nvPr/>
          </p:nvSpPr>
          <p:spPr bwMode="auto">
            <a:xfrm>
              <a:off x="6918325" y="36513"/>
              <a:ext cx="635000" cy="574675"/>
            </a:xfrm>
            <a:custGeom>
              <a:avLst/>
              <a:gdLst>
                <a:gd name="T0" fmla="*/ 82 w 168"/>
                <a:gd name="T1" fmla="*/ 0 h 152"/>
                <a:gd name="T2" fmla="*/ 22 w 168"/>
                <a:gd name="T3" fmla="*/ 59 h 152"/>
                <a:gd name="T4" fmla="*/ 20 w 168"/>
                <a:gd name="T5" fmla="*/ 67 h 152"/>
                <a:gd name="T6" fmla="*/ 20 w 168"/>
                <a:gd name="T7" fmla="*/ 67 h 152"/>
                <a:gd name="T8" fmla="*/ 15 w 168"/>
                <a:gd name="T9" fmla="*/ 65 h 152"/>
                <a:gd name="T10" fmla="*/ 8 w 168"/>
                <a:gd name="T11" fmla="*/ 63 h 152"/>
                <a:gd name="T12" fmla="*/ 5 w 168"/>
                <a:gd name="T13" fmla="*/ 64 h 152"/>
                <a:gd name="T14" fmla="*/ 29 w 168"/>
                <a:gd name="T15" fmla="*/ 104 h 152"/>
                <a:gd name="T16" fmla="*/ 42 w 168"/>
                <a:gd name="T17" fmla="*/ 114 h 152"/>
                <a:gd name="T18" fmla="*/ 130 w 168"/>
                <a:gd name="T19" fmla="*/ 152 h 152"/>
                <a:gd name="T20" fmla="*/ 140 w 168"/>
                <a:gd name="T21" fmla="*/ 103 h 152"/>
                <a:gd name="T22" fmla="*/ 166 w 168"/>
                <a:gd name="T23" fmla="*/ 61 h 152"/>
                <a:gd name="T24" fmla="*/ 161 w 168"/>
                <a:gd name="T25" fmla="*/ 55 h 152"/>
                <a:gd name="T26" fmla="*/ 148 w 168"/>
                <a:gd name="T27" fmla="*/ 63 h 152"/>
                <a:gd name="T28" fmla="*/ 147 w 168"/>
                <a:gd name="T29" fmla="*/ 64 h 152"/>
                <a:gd name="T30" fmla="*/ 142 w 168"/>
                <a:gd name="T31" fmla="*/ 58 h 152"/>
                <a:gd name="T32" fmla="*/ 142 w 168"/>
                <a:gd name="T33" fmla="*/ 58 h 152"/>
                <a:gd name="T34" fmla="*/ 82 w 168"/>
                <a:gd name="T35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8" h="152">
                  <a:moveTo>
                    <a:pt x="82" y="0"/>
                  </a:moveTo>
                  <a:cubicBezTo>
                    <a:pt x="49" y="0"/>
                    <a:pt x="23" y="27"/>
                    <a:pt x="22" y="59"/>
                  </a:cubicBezTo>
                  <a:cubicBezTo>
                    <a:pt x="22" y="67"/>
                    <a:pt x="23" y="66"/>
                    <a:pt x="20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19" y="67"/>
                    <a:pt x="17" y="66"/>
                    <a:pt x="15" y="65"/>
                  </a:cubicBezTo>
                  <a:cubicBezTo>
                    <a:pt x="13" y="64"/>
                    <a:pt x="11" y="63"/>
                    <a:pt x="8" y="63"/>
                  </a:cubicBezTo>
                  <a:cubicBezTo>
                    <a:pt x="7" y="63"/>
                    <a:pt x="6" y="64"/>
                    <a:pt x="5" y="64"/>
                  </a:cubicBezTo>
                  <a:cubicBezTo>
                    <a:pt x="0" y="69"/>
                    <a:pt x="6" y="85"/>
                    <a:pt x="29" y="104"/>
                  </a:cubicBezTo>
                  <a:cubicBezTo>
                    <a:pt x="33" y="107"/>
                    <a:pt x="37" y="110"/>
                    <a:pt x="42" y="114"/>
                  </a:cubicBezTo>
                  <a:cubicBezTo>
                    <a:pt x="66" y="142"/>
                    <a:pt x="107" y="152"/>
                    <a:pt x="130" y="152"/>
                  </a:cubicBezTo>
                  <a:cubicBezTo>
                    <a:pt x="156" y="152"/>
                    <a:pt x="116" y="137"/>
                    <a:pt x="140" y="103"/>
                  </a:cubicBezTo>
                  <a:cubicBezTo>
                    <a:pt x="144" y="94"/>
                    <a:pt x="168" y="74"/>
                    <a:pt x="166" y="61"/>
                  </a:cubicBezTo>
                  <a:cubicBezTo>
                    <a:pt x="165" y="56"/>
                    <a:pt x="164" y="55"/>
                    <a:pt x="161" y="55"/>
                  </a:cubicBezTo>
                  <a:cubicBezTo>
                    <a:pt x="158" y="55"/>
                    <a:pt x="152" y="60"/>
                    <a:pt x="148" y="63"/>
                  </a:cubicBezTo>
                  <a:cubicBezTo>
                    <a:pt x="148" y="63"/>
                    <a:pt x="147" y="64"/>
                    <a:pt x="147" y="64"/>
                  </a:cubicBezTo>
                  <a:cubicBezTo>
                    <a:pt x="144" y="64"/>
                    <a:pt x="142" y="58"/>
                    <a:pt x="142" y="58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41" y="26"/>
                    <a:pt x="115" y="0"/>
                    <a:pt x="82" y="0"/>
                  </a:cubicBezTo>
                </a:path>
              </a:pathLst>
            </a:custGeom>
            <a:gradFill>
              <a:gsLst>
                <a:gs pos="73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"/>
            <p:cNvSpPr>
              <a:spLocks/>
            </p:cNvSpPr>
            <p:nvPr/>
          </p:nvSpPr>
          <p:spPr bwMode="auto">
            <a:xfrm>
              <a:off x="7058025" y="201613"/>
              <a:ext cx="76200" cy="79375"/>
            </a:xfrm>
            <a:custGeom>
              <a:avLst/>
              <a:gdLst>
                <a:gd name="T0" fmla="*/ 18 w 20"/>
                <a:gd name="T1" fmla="*/ 14 h 21"/>
                <a:gd name="T2" fmla="*/ 6 w 20"/>
                <a:gd name="T3" fmla="*/ 19 h 21"/>
                <a:gd name="T4" fmla="*/ 2 w 20"/>
                <a:gd name="T5" fmla="*/ 7 h 21"/>
                <a:gd name="T6" fmla="*/ 14 w 20"/>
                <a:gd name="T7" fmla="*/ 2 h 21"/>
                <a:gd name="T8" fmla="*/ 18 w 20"/>
                <a:gd name="T9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18" y="14"/>
                  </a:moveTo>
                  <a:cubicBezTo>
                    <a:pt x="16" y="19"/>
                    <a:pt x="11" y="21"/>
                    <a:pt x="6" y="19"/>
                  </a:cubicBezTo>
                  <a:cubicBezTo>
                    <a:pt x="2" y="17"/>
                    <a:pt x="0" y="12"/>
                    <a:pt x="2" y="7"/>
                  </a:cubicBezTo>
                  <a:cubicBezTo>
                    <a:pt x="4" y="3"/>
                    <a:pt x="10" y="0"/>
                    <a:pt x="14" y="2"/>
                  </a:cubicBezTo>
                  <a:cubicBezTo>
                    <a:pt x="18" y="4"/>
                    <a:pt x="20" y="10"/>
                    <a:pt x="18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7"/>
            <p:cNvSpPr>
              <a:spLocks/>
            </p:cNvSpPr>
            <p:nvPr/>
          </p:nvSpPr>
          <p:spPr bwMode="auto">
            <a:xfrm>
              <a:off x="7277100" y="201613"/>
              <a:ext cx="76200" cy="79375"/>
            </a:xfrm>
            <a:custGeom>
              <a:avLst/>
              <a:gdLst>
                <a:gd name="T0" fmla="*/ 2 w 20"/>
                <a:gd name="T1" fmla="*/ 14 h 21"/>
                <a:gd name="T2" fmla="*/ 14 w 20"/>
                <a:gd name="T3" fmla="*/ 19 h 21"/>
                <a:gd name="T4" fmla="*/ 18 w 20"/>
                <a:gd name="T5" fmla="*/ 7 h 21"/>
                <a:gd name="T6" fmla="*/ 6 w 20"/>
                <a:gd name="T7" fmla="*/ 2 h 21"/>
                <a:gd name="T8" fmla="*/ 2 w 20"/>
                <a:gd name="T9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2" y="14"/>
                  </a:moveTo>
                  <a:cubicBezTo>
                    <a:pt x="4" y="19"/>
                    <a:pt x="10" y="21"/>
                    <a:pt x="14" y="19"/>
                  </a:cubicBezTo>
                  <a:cubicBezTo>
                    <a:pt x="18" y="17"/>
                    <a:pt x="20" y="12"/>
                    <a:pt x="18" y="7"/>
                  </a:cubicBezTo>
                  <a:cubicBezTo>
                    <a:pt x="16" y="3"/>
                    <a:pt x="11" y="0"/>
                    <a:pt x="6" y="2"/>
                  </a:cubicBezTo>
                  <a:cubicBezTo>
                    <a:pt x="2" y="4"/>
                    <a:pt x="0" y="10"/>
                    <a:pt x="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Oval 8"/>
            <p:cNvSpPr>
              <a:spLocks noChangeArrowheads="1"/>
            </p:cNvSpPr>
            <p:nvPr/>
          </p:nvSpPr>
          <p:spPr bwMode="auto">
            <a:xfrm>
              <a:off x="7038975" y="280988"/>
              <a:ext cx="49213" cy="31750"/>
            </a:xfrm>
            <a:prstGeom prst="ellipse">
              <a:avLst/>
            </a:prstGeom>
            <a:solidFill>
              <a:srgbClr val="FF9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Oval 9"/>
            <p:cNvSpPr>
              <a:spLocks noChangeArrowheads="1"/>
            </p:cNvSpPr>
            <p:nvPr/>
          </p:nvSpPr>
          <p:spPr bwMode="auto">
            <a:xfrm>
              <a:off x="7334250" y="280988"/>
              <a:ext cx="49213" cy="31750"/>
            </a:xfrm>
            <a:prstGeom prst="ellipse">
              <a:avLst/>
            </a:prstGeom>
            <a:solidFill>
              <a:srgbClr val="FF9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Oval 10"/>
            <p:cNvSpPr>
              <a:spLocks noChangeArrowheads="1"/>
            </p:cNvSpPr>
            <p:nvPr/>
          </p:nvSpPr>
          <p:spPr bwMode="auto">
            <a:xfrm>
              <a:off x="7145338" y="266700"/>
              <a:ext cx="101600" cy="1285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4" name="组合 133"/>
          <p:cNvGrpSpPr/>
          <p:nvPr/>
        </p:nvGrpSpPr>
        <p:grpSpPr>
          <a:xfrm>
            <a:off x="8496834" y="1481647"/>
            <a:ext cx="630238" cy="574675"/>
            <a:chOff x="8235950" y="428625"/>
            <a:chExt cx="630238" cy="574675"/>
          </a:xfrm>
        </p:grpSpPr>
        <p:sp>
          <p:nvSpPr>
            <p:cNvPr id="32" name="Freeform 11"/>
            <p:cNvSpPr>
              <a:spLocks/>
            </p:cNvSpPr>
            <p:nvPr/>
          </p:nvSpPr>
          <p:spPr bwMode="auto">
            <a:xfrm>
              <a:off x="8235950" y="428625"/>
              <a:ext cx="630238" cy="574675"/>
            </a:xfrm>
            <a:custGeom>
              <a:avLst/>
              <a:gdLst>
                <a:gd name="T0" fmla="*/ 85 w 167"/>
                <a:gd name="T1" fmla="*/ 0 h 152"/>
                <a:gd name="T2" fmla="*/ 25 w 167"/>
                <a:gd name="T3" fmla="*/ 58 h 152"/>
                <a:gd name="T4" fmla="*/ 25 w 167"/>
                <a:gd name="T5" fmla="*/ 58 h 152"/>
                <a:gd name="T6" fmla="*/ 21 w 167"/>
                <a:gd name="T7" fmla="*/ 64 h 152"/>
                <a:gd name="T8" fmla="*/ 19 w 167"/>
                <a:gd name="T9" fmla="*/ 63 h 152"/>
                <a:gd name="T10" fmla="*/ 6 w 167"/>
                <a:gd name="T11" fmla="*/ 54 h 152"/>
                <a:gd name="T12" fmla="*/ 1 w 167"/>
                <a:gd name="T13" fmla="*/ 61 h 152"/>
                <a:gd name="T14" fmla="*/ 27 w 167"/>
                <a:gd name="T15" fmla="*/ 103 h 152"/>
                <a:gd name="T16" fmla="*/ 38 w 167"/>
                <a:gd name="T17" fmla="*/ 152 h 152"/>
                <a:gd name="T18" fmla="*/ 125 w 167"/>
                <a:gd name="T19" fmla="*/ 114 h 152"/>
                <a:gd name="T20" fmla="*/ 138 w 167"/>
                <a:gd name="T21" fmla="*/ 104 h 152"/>
                <a:gd name="T22" fmla="*/ 163 w 167"/>
                <a:gd name="T23" fmla="*/ 64 h 152"/>
                <a:gd name="T24" fmla="*/ 159 w 167"/>
                <a:gd name="T25" fmla="*/ 63 h 152"/>
                <a:gd name="T26" fmla="*/ 152 w 167"/>
                <a:gd name="T27" fmla="*/ 65 h 152"/>
                <a:gd name="T28" fmla="*/ 147 w 167"/>
                <a:gd name="T29" fmla="*/ 67 h 152"/>
                <a:gd name="T30" fmla="*/ 147 w 167"/>
                <a:gd name="T31" fmla="*/ 67 h 152"/>
                <a:gd name="T32" fmla="*/ 145 w 167"/>
                <a:gd name="T33" fmla="*/ 59 h 152"/>
                <a:gd name="T34" fmla="*/ 85 w 167"/>
                <a:gd name="T35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7" h="152">
                  <a:moveTo>
                    <a:pt x="85" y="0"/>
                  </a:moveTo>
                  <a:cubicBezTo>
                    <a:pt x="53" y="0"/>
                    <a:pt x="26" y="25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4" y="64"/>
                    <a:pt x="21" y="64"/>
                  </a:cubicBezTo>
                  <a:cubicBezTo>
                    <a:pt x="20" y="64"/>
                    <a:pt x="20" y="63"/>
                    <a:pt x="19" y="63"/>
                  </a:cubicBezTo>
                  <a:cubicBezTo>
                    <a:pt x="15" y="60"/>
                    <a:pt x="9" y="54"/>
                    <a:pt x="6" y="54"/>
                  </a:cubicBezTo>
                  <a:cubicBezTo>
                    <a:pt x="4" y="54"/>
                    <a:pt x="2" y="56"/>
                    <a:pt x="1" y="61"/>
                  </a:cubicBezTo>
                  <a:cubicBezTo>
                    <a:pt x="0" y="74"/>
                    <a:pt x="23" y="94"/>
                    <a:pt x="27" y="103"/>
                  </a:cubicBezTo>
                  <a:cubicBezTo>
                    <a:pt x="51" y="137"/>
                    <a:pt x="11" y="152"/>
                    <a:pt x="38" y="152"/>
                  </a:cubicBezTo>
                  <a:cubicBezTo>
                    <a:pt x="60" y="152"/>
                    <a:pt x="101" y="142"/>
                    <a:pt x="125" y="114"/>
                  </a:cubicBezTo>
                  <a:cubicBezTo>
                    <a:pt x="130" y="110"/>
                    <a:pt x="134" y="106"/>
                    <a:pt x="138" y="104"/>
                  </a:cubicBezTo>
                  <a:cubicBezTo>
                    <a:pt x="161" y="84"/>
                    <a:pt x="167" y="69"/>
                    <a:pt x="163" y="64"/>
                  </a:cubicBezTo>
                  <a:cubicBezTo>
                    <a:pt x="162" y="63"/>
                    <a:pt x="160" y="63"/>
                    <a:pt x="159" y="63"/>
                  </a:cubicBezTo>
                  <a:cubicBezTo>
                    <a:pt x="157" y="63"/>
                    <a:pt x="154" y="64"/>
                    <a:pt x="152" y="65"/>
                  </a:cubicBezTo>
                  <a:cubicBezTo>
                    <a:pt x="150" y="66"/>
                    <a:pt x="148" y="67"/>
                    <a:pt x="147" y="67"/>
                  </a:cubicBezTo>
                  <a:cubicBezTo>
                    <a:pt x="147" y="67"/>
                    <a:pt x="147" y="67"/>
                    <a:pt x="147" y="67"/>
                  </a:cubicBezTo>
                  <a:cubicBezTo>
                    <a:pt x="144" y="66"/>
                    <a:pt x="145" y="67"/>
                    <a:pt x="145" y="59"/>
                  </a:cubicBezTo>
                  <a:cubicBezTo>
                    <a:pt x="144" y="26"/>
                    <a:pt x="118" y="0"/>
                    <a:pt x="85" y="0"/>
                  </a:cubicBezTo>
                </a:path>
              </a:pathLst>
            </a:custGeom>
            <a:gradFill>
              <a:gsLst>
                <a:gs pos="73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2"/>
            <p:cNvSpPr>
              <a:spLocks/>
            </p:cNvSpPr>
            <p:nvPr/>
          </p:nvSpPr>
          <p:spPr bwMode="auto">
            <a:xfrm>
              <a:off x="8655050" y="614363"/>
              <a:ext cx="66675" cy="41275"/>
            </a:xfrm>
            <a:custGeom>
              <a:avLst/>
              <a:gdLst>
                <a:gd name="T0" fmla="*/ 3 w 18"/>
                <a:gd name="T1" fmla="*/ 8 h 11"/>
                <a:gd name="T2" fmla="*/ 4 w 18"/>
                <a:gd name="T3" fmla="*/ 10 h 11"/>
                <a:gd name="T4" fmla="*/ 15 w 18"/>
                <a:gd name="T5" fmla="*/ 3 h 11"/>
                <a:gd name="T6" fmla="*/ 14 w 18"/>
                <a:gd name="T7" fmla="*/ 2 h 11"/>
                <a:gd name="T8" fmla="*/ 3 w 18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3" y="8"/>
                  </a:moveTo>
                  <a:cubicBezTo>
                    <a:pt x="0" y="10"/>
                    <a:pt x="1" y="11"/>
                    <a:pt x="4" y="10"/>
                  </a:cubicBezTo>
                  <a:cubicBezTo>
                    <a:pt x="8" y="8"/>
                    <a:pt x="13" y="5"/>
                    <a:pt x="15" y="3"/>
                  </a:cubicBezTo>
                  <a:cubicBezTo>
                    <a:pt x="18" y="1"/>
                    <a:pt x="17" y="0"/>
                    <a:pt x="14" y="2"/>
                  </a:cubicBezTo>
                  <a:cubicBezTo>
                    <a:pt x="10" y="3"/>
                    <a:pt x="5" y="6"/>
                    <a:pt x="3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3"/>
            <p:cNvSpPr>
              <a:spLocks/>
            </p:cNvSpPr>
            <p:nvPr/>
          </p:nvSpPr>
          <p:spPr bwMode="auto">
            <a:xfrm>
              <a:off x="8439150" y="617538"/>
              <a:ext cx="60325" cy="34925"/>
            </a:xfrm>
            <a:custGeom>
              <a:avLst/>
              <a:gdLst>
                <a:gd name="T0" fmla="*/ 16 w 16"/>
                <a:gd name="T1" fmla="*/ 8 h 9"/>
                <a:gd name="T2" fmla="*/ 7 w 16"/>
                <a:gd name="T3" fmla="*/ 6 h 9"/>
                <a:gd name="T4" fmla="*/ 0 w 16"/>
                <a:gd name="T5" fmla="*/ 1 h 9"/>
                <a:gd name="T6" fmla="*/ 9 w 16"/>
                <a:gd name="T7" fmla="*/ 3 h 9"/>
                <a:gd name="T8" fmla="*/ 16 w 16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6" y="8"/>
                  </a:moveTo>
                  <a:cubicBezTo>
                    <a:pt x="16" y="9"/>
                    <a:pt x="12" y="8"/>
                    <a:pt x="7" y="6"/>
                  </a:cubicBezTo>
                  <a:cubicBezTo>
                    <a:pt x="3" y="4"/>
                    <a:pt x="0" y="2"/>
                    <a:pt x="0" y="1"/>
                  </a:cubicBezTo>
                  <a:cubicBezTo>
                    <a:pt x="1" y="0"/>
                    <a:pt x="4" y="1"/>
                    <a:pt x="9" y="3"/>
                  </a:cubicBezTo>
                  <a:cubicBezTo>
                    <a:pt x="13" y="5"/>
                    <a:pt x="16" y="7"/>
                    <a:pt x="16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Oval 14"/>
            <p:cNvSpPr>
              <a:spLocks noChangeArrowheads="1"/>
            </p:cNvSpPr>
            <p:nvPr/>
          </p:nvSpPr>
          <p:spPr bwMode="auto">
            <a:xfrm>
              <a:off x="8696325" y="671513"/>
              <a:ext cx="49213" cy="33338"/>
            </a:xfrm>
            <a:prstGeom prst="ellipse">
              <a:avLst/>
            </a:prstGeom>
            <a:solidFill>
              <a:srgbClr val="FF9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Oval 15"/>
            <p:cNvSpPr>
              <a:spLocks noChangeArrowheads="1"/>
            </p:cNvSpPr>
            <p:nvPr/>
          </p:nvSpPr>
          <p:spPr bwMode="auto">
            <a:xfrm>
              <a:off x="8401050" y="671513"/>
              <a:ext cx="49213" cy="33338"/>
            </a:xfrm>
            <a:prstGeom prst="ellipse">
              <a:avLst/>
            </a:prstGeom>
            <a:solidFill>
              <a:srgbClr val="FF9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Oval 16"/>
            <p:cNvSpPr>
              <a:spLocks noChangeArrowheads="1"/>
            </p:cNvSpPr>
            <p:nvPr/>
          </p:nvSpPr>
          <p:spPr bwMode="auto">
            <a:xfrm>
              <a:off x="8537575" y="660400"/>
              <a:ext cx="106363" cy="1285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5" name="组合 134"/>
          <p:cNvGrpSpPr/>
          <p:nvPr/>
        </p:nvGrpSpPr>
        <p:grpSpPr>
          <a:xfrm>
            <a:off x="4686515" y="1720832"/>
            <a:ext cx="663462" cy="545886"/>
            <a:chOff x="7737475" y="928688"/>
            <a:chExt cx="501650" cy="412750"/>
          </a:xfrm>
        </p:grpSpPr>
        <p:sp>
          <p:nvSpPr>
            <p:cNvPr id="128" name="Freeform 17"/>
            <p:cNvSpPr>
              <a:spLocks/>
            </p:cNvSpPr>
            <p:nvPr/>
          </p:nvSpPr>
          <p:spPr bwMode="auto">
            <a:xfrm>
              <a:off x="7737475" y="928688"/>
              <a:ext cx="501650" cy="412750"/>
            </a:xfrm>
            <a:custGeom>
              <a:avLst/>
              <a:gdLst>
                <a:gd name="T0" fmla="*/ 53 w 133"/>
                <a:gd name="T1" fmla="*/ 0 h 109"/>
                <a:gd name="T2" fmla="*/ 37 w 133"/>
                <a:gd name="T3" fmla="*/ 3 h 109"/>
                <a:gd name="T4" fmla="*/ 8 w 133"/>
                <a:gd name="T5" fmla="*/ 64 h 109"/>
                <a:gd name="T6" fmla="*/ 16 w 133"/>
                <a:gd name="T7" fmla="*/ 79 h 109"/>
                <a:gd name="T8" fmla="*/ 10 w 133"/>
                <a:gd name="T9" fmla="*/ 92 h 109"/>
                <a:gd name="T10" fmla="*/ 15 w 133"/>
                <a:gd name="T11" fmla="*/ 99 h 109"/>
                <a:gd name="T12" fmla="*/ 25 w 133"/>
                <a:gd name="T13" fmla="*/ 97 h 109"/>
                <a:gd name="T14" fmla="*/ 27 w 133"/>
                <a:gd name="T15" fmla="*/ 97 h 109"/>
                <a:gd name="T16" fmla="*/ 38 w 133"/>
                <a:gd name="T17" fmla="*/ 99 h 109"/>
                <a:gd name="T18" fmla="*/ 80 w 133"/>
                <a:gd name="T19" fmla="*/ 109 h 109"/>
                <a:gd name="T20" fmla="*/ 114 w 133"/>
                <a:gd name="T21" fmla="*/ 104 h 109"/>
                <a:gd name="T22" fmla="*/ 108 w 133"/>
                <a:gd name="T23" fmla="*/ 64 h 109"/>
                <a:gd name="T24" fmla="*/ 123 w 133"/>
                <a:gd name="T25" fmla="*/ 49 h 109"/>
                <a:gd name="T26" fmla="*/ 111 w 133"/>
                <a:gd name="T27" fmla="*/ 40 h 109"/>
                <a:gd name="T28" fmla="*/ 97 w 133"/>
                <a:gd name="T29" fmla="*/ 30 h 109"/>
                <a:gd name="T30" fmla="*/ 97 w 133"/>
                <a:gd name="T31" fmla="*/ 30 h 109"/>
                <a:gd name="T32" fmla="*/ 53 w 133"/>
                <a:gd name="T3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109">
                  <a:moveTo>
                    <a:pt x="53" y="0"/>
                  </a:moveTo>
                  <a:cubicBezTo>
                    <a:pt x="48" y="0"/>
                    <a:pt x="42" y="1"/>
                    <a:pt x="37" y="3"/>
                  </a:cubicBezTo>
                  <a:cubicBezTo>
                    <a:pt x="12" y="12"/>
                    <a:pt x="0" y="39"/>
                    <a:pt x="8" y="64"/>
                  </a:cubicBezTo>
                  <a:cubicBezTo>
                    <a:pt x="10" y="69"/>
                    <a:pt x="13" y="74"/>
                    <a:pt x="16" y="79"/>
                  </a:cubicBezTo>
                  <a:cubicBezTo>
                    <a:pt x="16" y="80"/>
                    <a:pt x="11" y="87"/>
                    <a:pt x="10" y="92"/>
                  </a:cubicBezTo>
                  <a:cubicBezTo>
                    <a:pt x="9" y="97"/>
                    <a:pt x="11" y="99"/>
                    <a:pt x="15" y="99"/>
                  </a:cubicBezTo>
                  <a:cubicBezTo>
                    <a:pt x="18" y="99"/>
                    <a:pt x="21" y="98"/>
                    <a:pt x="25" y="97"/>
                  </a:cubicBezTo>
                  <a:cubicBezTo>
                    <a:pt x="25" y="97"/>
                    <a:pt x="26" y="97"/>
                    <a:pt x="27" y="97"/>
                  </a:cubicBezTo>
                  <a:cubicBezTo>
                    <a:pt x="30" y="97"/>
                    <a:pt x="34" y="98"/>
                    <a:pt x="38" y="99"/>
                  </a:cubicBezTo>
                  <a:cubicBezTo>
                    <a:pt x="51" y="107"/>
                    <a:pt x="66" y="109"/>
                    <a:pt x="80" y="109"/>
                  </a:cubicBezTo>
                  <a:cubicBezTo>
                    <a:pt x="93" y="109"/>
                    <a:pt x="106" y="107"/>
                    <a:pt x="114" y="104"/>
                  </a:cubicBezTo>
                  <a:cubicBezTo>
                    <a:pt x="133" y="97"/>
                    <a:pt x="100" y="96"/>
                    <a:pt x="108" y="64"/>
                  </a:cubicBezTo>
                  <a:cubicBezTo>
                    <a:pt x="109" y="56"/>
                    <a:pt x="117" y="57"/>
                    <a:pt x="123" y="49"/>
                  </a:cubicBezTo>
                  <a:cubicBezTo>
                    <a:pt x="129" y="43"/>
                    <a:pt x="121" y="41"/>
                    <a:pt x="111" y="40"/>
                  </a:cubicBezTo>
                  <a:cubicBezTo>
                    <a:pt x="102" y="38"/>
                    <a:pt x="97" y="30"/>
                    <a:pt x="97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0" y="11"/>
                    <a:pt x="72" y="0"/>
                    <a:pt x="53" y="0"/>
                  </a:cubicBezTo>
                </a:path>
              </a:pathLst>
            </a:custGeom>
            <a:gradFill>
              <a:gsLst>
                <a:gs pos="73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8"/>
            <p:cNvSpPr>
              <a:spLocks/>
            </p:cNvSpPr>
            <p:nvPr/>
          </p:nvSpPr>
          <p:spPr bwMode="auto">
            <a:xfrm>
              <a:off x="7805738" y="1101725"/>
              <a:ext cx="57150" cy="57150"/>
            </a:xfrm>
            <a:custGeom>
              <a:avLst/>
              <a:gdLst>
                <a:gd name="T0" fmla="*/ 15 w 15"/>
                <a:gd name="T1" fmla="*/ 8 h 15"/>
                <a:gd name="T2" fmla="*/ 7 w 15"/>
                <a:gd name="T3" fmla="*/ 15 h 15"/>
                <a:gd name="T4" fmla="*/ 1 w 15"/>
                <a:gd name="T5" fmla="*/ 7 h 15"/>
                <a:gd name="T6" fmla="*/ 8 w 15"/>
                <a:gd name="T7" fmla="*/ 0 h 15"/>
                <a:gd name="T8" fmla="*/ 15 w 15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cubicBezTo>
                    <a:pt x="14" y="12"/>
                    <a:pt x="11" y="15"/>
                    <a:pt x="7" y="15"/>
                  </a:cubicBezTo>
                  <a:cubicBezTo>
                    <a:pt x="3" y="14"/>
                    <a:pt x="0" y="11"/>
                    <a:pt x="1" y="7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9"/>
            <p:cNvSpPr>
              <a:spLocks/>
            </p:cNvSpPr>
            <p:nvPr/>
          </p:nvSpPr>
          <p:spPr bwMode="auto">
            <a:xfrm>
              <a:off x="7967663" y="1041400"/>
              <a:ext cx="60325" cy="57150"/>
            </a:xfrm>
            <a:custGeom>
              <a:avLst/>
              <a:gdLst>
                <a:gd name="T0" fmla="*/ 3 w 16"/>
                <a:gd name="T1" fmla="*/ 12 h 15"/>
                <a:gd name="T2" fmla="*/ 13 w 16"/>
                <a:gd name="T3" fmla="*/ 13 h 15"/>
                <a:gd name="T4" fmla="*/ 13 w 16"/>
                <a:gd name="T5" fmla="*/ 3 h 15"/>
                <a:gd name="T6" fmla="*/ 3 w 16"/>
                <a:gd name="T7" fmla="*/ 2 h 15"/>
                <a:gd name="T8" fmla="*/ 3 w 16"/>
                <a:gd name="T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3" y="12"/>
                  </a:moveTo>
                  <a:cubicBezTo>
                    <a:pt x="6" y="15"/>
                    <a:pt x="10" y="15"/>
                    <a:pt x="13" y="13"/>
                  </a:cubicBezTo>
                  <a:cubicBezTo>
                    <a:pt x="16" y="10"/>
                    <a:pt x="16" y="6"/>
                    <a:pt x="13" y="3"/>
                  </a:cubicBezTo>
                  <a:cubicBezTo>
                    <a:pt x="10" y="0"/>
                    <a:pt x="6" y="0"/>
                    <a:pt x="3" y="2"/>
                  </a:cubicBezTo>
                  <a:cubicBezTo>
                    <a:pt x="0" y="5"/>
                    <a:pt x="0" y="9"/>
                    <a:pt x="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20"/>
            <p:cNvSpPr>
              <a:spLocks/>
            </p:cNvSpPr>
            <p:nvPr/>
          </p:nvSpPr>
          <p:spPr bwMode="auto">
            <a:xfrm>
              <a:off x="7805738" y="1163638"/>
              <a:ext cx="41275" cy="30163"/>
            </a:xfrm>
            <a:custGeom>
              <a:avLst/>
              <a:gdLst>
                <a:gd name="T0" fmla="*/ 10 w 11"/>
                <a:gd name="T1" fmla="*/ 2 h 8"/>
                <a:gd name="T2" fmla="*/ 6 w 11"/>
                <a:gd name="T3" fmla="*/ 7 h 8"/>
                <a:gd name="T4" fmla="*/ 0 w 11"/>
                <a:gd name="T5" fmla="*/ 6 h 8"/>
                <a:gd name="T6" fmla="*/ 4 w 11"/>
                <a:gd name="T7" fmla="*/ 1 h 8"/>
                <a:gd name="T8" fmla="*/ 1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0" y="2"/>
                  </a:moveTo>
                  <a:cubicBezTo>
                    <a:pt x="11" y="4"/>
                    <a:pt x="9" y="6"/>
                    <a:pt x="6" y="7"/>
                  </a:cubicBezTo>
                  <a:cubicBezTo>
                    <a:pt x="4" y="8"/>
                    <a:pt x="1" y="8"/>
                    <a:pt x="0" y="6"/>
                  </a:cubicBezTo>
                  <a:cubicBezTo>
                    <a:pt x="0" y="4"/>
                    <a:pt x="1" y="2"/>
                    <a:pt x="4" y="1"/>
                  </a:cubicBezTo>
                  <a:cubicBezTo>
                    <a:pt x="7" y="0"/>
                    <a:pt x="9" y="1"/>
                    <a:pt x="10" y="2"/>
                  </a:cubicBezTo>
                  <a:close/>
                </a:path>
              </a:pathLst>
            </a:custGeom>
            <a:solidFill>
              <a:srgbClr val="FF9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21"/>
            <p:cNvSpPr>
              <a:spLocks/>
            </p:cNvSpPr>
            <p:nvPr/>
          </p:nvSpPr>
          <p:spPr bwMode="auto">
            <a:xfrm>
              <a:off x="8024813" y="1084263"/>
              <a:ext cx="41275" cy="30163"/>
            </a:xfrm>
            <a:custGeom>
              <a:avLst/>
              <a:gdLst>
                <a:gd name="T0" fmla="*/ 10 w 11"/>
                <a:gd name="T1" fmla="*/ 2 h 8"/>
                <a:gd name="T2" fmla="*/ 7 w 11"/>
                <a:gd name="T3" fmla="*/ 7 h 8"/>
                <a:gd name="T4" fmla="*/ 1 w 11"/>
                <a:gd name="T5" fmla="*/ 6 h 8"/>
                <a:gd name="T6" fmla="*/ 4 w 11"/>
                <a:gd name="T7" fmla="*/ 1 h 8"/>
                <a:gd name="T8" fmla="*/ 1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0" y="2"/>
                  </a:moveTo>
                  <a:cubicBezTo>
                    <a:pt x="11" y="4"/>
                    <a:pt x="9" y="6"/>
                    <a:pt x="7" y="7"/>
                  </a:cubicBezTo>
                  <a:cubicBezTo>
                    <a:pt x="4" y="8"/>
                    <a:pt x="1" y="8"/>
                    <a:pt x="1" y="6"/>
                  </a:cubicBezTo>
                  <a:cubicBezTo>
                    <a:pt x="0" y="4"/>
                    <a:pt x="2" y="2"/>
                    <a:pt x="4" y="1"/>
                  </a:cubicBezTo>
                  <a:cubicBezTo>
                    <a:pt x="7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F9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22"/>
            <p:cNvSpPr>
              <a:spLocks/>
            </p:cNvSpPr>
            <p:nvPr/>
          </p:nvSpPr>
          <p:spPr bwMode="auto">
            <a:xfrm rot="10800000">
              <a:off x="7874000" y="1114425"/>
              <a:ext cx="131763" cy="79375"/>
            </a:xfrm>
            <a:custGeom>
              <a:avLst/>
              <a:gdLst>
                <a:gd name="T0" fmla="*/ 29 w 35"/>
                <a:gd name="T1" fmla="*/ 3 h 21"/>
                <a:gd name="T2" fmla="*/ 18 w 35"/>
                <a:gd name="T3" fmla="*/ 11 h 21"/>
                <a:gd name="T4" fmla="*/ 4 w 35"/>
                <a:gd name="T5" fmla="*/ 12 h 21"/>
                <a:gd name="T6" fmla="*/ 1 w 35"/>
                <a:gd name="T7" fmla="*/ 15 h 21"/>
                <a:gd name="T8" fmla="*/ 20 w 35"/>
                <a:gd name="T9" fmla="*/ 16 h 21"/>
                <a:gd name="T10" fmla="*/ 33 w 35"/>
                <a:gd name="T11" fmla="*/ 3 h 21"/>
                <a:gd name="T12" fmla="*/ 29 w 35"/>
                <a:gd name="T13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1">
                  <a:moveTo>
                    <a:pt x="29" y="3"/>
                  </a:moveTo>
                  <a:cubicBezTo>
                    <a:pt x="27" y="5"/>
                    <a:pt x="25" y="9"/>
                    <a:pt x="18" y="11"/>
                  </a:cubicBezTo>
                  <a:cubicBezTo>
                    <a:pt x="11" y="14"/>
                    <a:pt x="7" y="12"/>
                    <a:pt x="4" y="12"/>
                  </a:cubicBezTo>
                  <a:cubicBezTo>
                    <a:pt x="0" y="12"/>
                    <a:pt x="1" y="15"/>
                    <a:pt x="1" y="15"/>
                  </a:cubicBezTo>
                  <a:cubicBezTo>
                    <a:pt x="4" y="21"/>
                    <a:pt x="20" y="16"/>
                    <a:pt x="20" y="16"/>
                  </a:cubicBezTo>
                  <a:cubicBezTo>
                    <a:pt x="20" y="16"/>
                    <a:pt x="35" y="9"/>
                    <a:pt x="33" y="3"/>
                  </a:cubicBezTo>
                  <a:cubicBezTo>
                    <a:pt x="33" y="3"/>
                    <a:pt x="32" y="0"/>
                    <a:pt x="2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37" name="组合 736"/>
          <p:cNvGrpSpPr/>
          <p:nvPr/>
        </p:nvGrpSpPr>
        <p:grpSpPr>
          <a:xfrm>
            <a:off x="6980026" y="642427"/>
            <a:ext cx="527590" cy="481077"/>
            <a:chOff x="8235950" y="428625"/>
            <a:chExt cx="630238" cy="574675"/>
          </a:xfrm>
        </p:grpSpPr>
        <p:sp>
          <p:nvSpPr>
            <p:cNvPr id="738" name="Freeform 11"/>
            <p:cNvSpPr>
              <a:spLocks/>
            </p:cNvSpPr>
            <p:nvPr/>
          </p:nvSpPr>
          <p:spPr bwMode="auto">
            <a:xfrm>
              <a:off x="8235950" y="428625"/>
              <a:ext cx="630238" cy="574675"/>
            </a:xfrm>
            <a:custGeom>
              <a:avLst/>
              <a:gdLst>
                <a:gd name="T0" fmla="*/ 85 w 167"/>
                <a:gd name="T1" fmla="*/ 0 h 152"/>
                <a:gd name="T2" fmla="*/ 25 w 167"/>
                <a:gd name="T3" fmla="*/ 58 h 152"/>
                <a:gd name="T4" fmla="*/ 25 w 167"/>
                <a:gd name="T5" fmla="*/ 58 h 152"/>
                <a:gd name="T6" fmla="*/ 21 w 167"/>
                <a:gd name="T7" fmla="*/ 64 h 152"/>
                <a:gd name="T8" fmla="*/ 19 w 167"/>
                <a:gd name="T9" fmla="*/ 63 h 152"/>
                <a:gd name="T10" fmla="*/ 6 w 167"/>
                <a:gd name="T11" fmla="*/ 54 h 152"/>
                <a:gd name="T12" fmla="*/ 1 w 167"/>
                <a:gd name="T13" fmla="*/ 61 h 152"/>
                <a:gd name="T14" fmla="*/ 27 w 167"/>
                <a:gd name="T15" fmla="*/ 103 h 152"/>
                <a:gd name="T16" fmla="*/ 38 w 167"/>
                <a:gd name="T17" fmla="*/ 152 h 152"/>
                <a:gd name="T18" fmla="*/ 125 w 167"/>
                <a:gd name="T19" fmla="*/ 114 h 152"/>
                <a:gd name="T20" fmla="*/ 138 w 167"/>
                <a:gd name="T21" fmla="*/ 104 h 152"/>
                <a:gd name="T22" fmla="*/ 163 w 167"/>
                <a:gd name="T23" fmla="*/ 64 h 152"/>
                <a:gd name="T24" fmla="*/ 159 w 167"/>
                <a:gd name="T25" fmla="*/ 63 h 152"/>
                <a:gd name="T26" fmla="*/ 152 w 167"/>
                <a:gd name="T27" fmla="*/ 65 h 152"/>
                <a:gd name="T28" fmla="*/ 147 w 167"/>
                <a:gd name="T29" fmla="*/ 67 h 152"/>
                <a:gd name="T30" fmla="*/ 147 w 167"/>
                <a:gd name="T31" fmla="*/ 67 h 152"/>
                <a:gd name="T32" fmla="*/ 145 w 167"/>
                <a:gd name="T33" fmla="*/ 59 h 152"/>
                <a:gd name="T34" fmla="*/ 85 w 167"/>
                <a:gd name="T35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7" h="152">
                  <a:moveTo>
                    <a:pt x="85" y="0"/>
                  </a:moveTo>
                  <a:cubicBezTo>
                    <a:pt x="53" y="0"/>
                    <a:pt x="26" y="25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4" y="64"/>
                    <a:pt x="21" y="64"/>
                  </a:cubicBezTo>
                  <a:cubicBezTo>
                    <a:pt x="20" y="64"/>
                    <a:pt x="20" y="63"/>
                    <a:pt x="19" y="63"/>
                  </a:cubicBezTo>
                  <a:cubicBezTo>
                    <a:pt x="15" y="60"/>
                    <a:pt x="9" y="54"/>
                    <a:pt x="6" y="54"/>
                  </a:cubicBezTo>
                  <a:cubicBezTo>
                    <a:pt x="4" y="54"/>
                    <a:pt x="2" y="56"/>
                    <a:pt x="1" y="61"/>
                  </a:cubicBezTo>
                  <a:cubicBezTo>
                    <a:pt x="0" y="74"/>
                    <a:pt x="23" y="94"/>
                    <a:pt x="27" y="103"/>
                  </a:cubicBezTo>
                  <a:cubicBezTo>
                    <a:pt x="51" y="137"/>
                    <a:pt x="11" y="152"/>
                    <a:pt x="38" y="152"/>
                  </a:cubicBezTo>
                  <a:cubicBezTo>
                    <a:pt x="60" y="152"/>
                    <a:pt x="101" y="142"/>
                    <a:pt x="125" y="114"/>
                  </a:cubicBezTo>
                  <a:cubicBezTo>
                    <a:pt x="130" y="110"/>
                    <a:pt x="134" y="106"/>
                    <a:pt x="138" y="104"/>
                  </a:cubicBezTo>
                  <a:cubicBezTo>
                    <a:pt x="161" y="84"/>
                    <a:pt x="167" y="69"/>
                    <a:pt x="163" y="64"/>
                  </a:cubicBezTo>
                  <a:cubicBezTo>
                    <a:pt x="162" y="63"/>
                    <a:pt x="160" y="63"/>
                    <a:pt x="159" y="63"/>
                  </a:cubicBezTo>
                  <a:cubicBezTo>
                    <a:pt x="157" y="63"/>
                    <a:pt x="154" y="64"/>
                    <a:pt x="152" y="65"/>
                  </a:cubicBezTo>
                  <a:cubicBezTo>
                    <a:pt x="150" y="66"/>
                    <a:pt x="148" y="67"/>
                    <a:pt x="147" y="67"/>
                  </a:cubicBezTo>
                  <a:cubicBezTo>
                    <a:pt x="147" y="67"/>
                    <a:pt x="147" y="67"/>
                    <a:pt x="147" y="67"/>
                  </a:cubicBezTo>
                  <a:cubicBezTo>
                    <a:pt x="144" y="66"/>
                    <a:pt x="145" y="67"/>
                    <a:pt x="145" y="59"/>
                  </a:cubicBezTo>
                  <a:cubicBezTo>
                    <a:pt x="144" y="26"/>
                    <a:pt x="118" y="0"/>
                    <a:pt x="85" y="0"/>
                  </a:cubicBezTo>
                </a:path>
              </a:pathLst>
            </a:custGeom>
            <a:gradFill>
              <a:gsLst>
                <a:gs pos="73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12"/>
            <p:cNvSpPr>
              <a:spLocks/>
            </p:cNvSpPr>
            <p:nvPr/>
          </p:nvSpPr>
          <p:spPr bwMode="auto">
            <a:xfrm>
              <a:off x="8655050" y="614363"/>
              <a:ext cx="66675" cy="41275"/>
            </a:xfrm>
            <a:custGeom>
              <a:avLst/>
              <a:gdLst>
                <a:gd name="T0" fmla="*/ 3 w 18"/>
                <a:gd name="T1" fmla="*/ 8 h 11"/>
                <a:gd name="T2" fmla="*/ 4 w 18"/>
                <a:gd name="T3" fmla="*/ 10 h 11"/>
                <a:gd name="T4" fmla="*/ 15 w 18"/>
                <a:gd name="T5" fmla="*/ 3 h 11"/>
                <a:gd name="T6" fmla="*/ 14 w 18"/>
                <a:gd name="T7" fmla="*/ 2 h 11"/>
                <a:gd name="T8" fmla="*/ 3 w 18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3" y="8"/>
                  </a:moveTo>
                  <a:cubicBezTo>
                    <a:pt x="0" y="10"/>
                    <a:pt x="1" y="11"/>
                    <a:pt x="4" y="10"/>
                  </a:cubicBezTo>
                  <a:cubicBezTo>
                    <a:pt x="8" y="8"/>
                    <a:pt x="13" y="5"/>
                    <a:pt x="15" y="3"/>
                  </a:cubicBezTo>
                  <a:cubicBezTo>
                    <a:pt x="18" y="1"/>
                    <a:pt x="17" y="0"/>
                    <a:pt x="14" y="2"/>
                  </a:cubicBezTo>
                  <a:cubicBezTo>
                    <a:pt x="10" y="3"/>
                    <a:pt x="5" y="6"/>
                    <a:pt x="3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13"/>
            <p:cNvSpPr>
              <a:spLocks/>
            </p:cNvSpPr>
            <p:nvPr/>
          </p:nvSpPr>
          <p:spPr bwMode="auto">
            <a:xfrm>
              <a:off x="8439150" y="617538"/>
              <a:ext cx="60325" cy="34925"/>
            </a:xfrm>
            <a:custGeom>
              <a:avLst/>
              <a:gdLst>
                <a:gd name="T0" fmla="*/ 16 w 16"/>
                <a:gd name="T1" fmla="*/ 8 h 9"/>
                <a:gd name="T2" fmla="*/ 7 w 16"/>
                <a:gd name="T3" fmla="*/ 6 h 9"/>
                <a:gd name="T4" fmla="*/ 0 w 16"/>
                <a:gd name="T5" fmla="*/ 1 h 9"/>
                <a:gd name="T6" fmla="*/ 9 w 16"/>
                <a:gd name="T7" fmla="*/ 3 h 9"/>
                <a:gd name="T8" fmla="*/ 16 w 16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6" y="8"/>
                  </a:moveTo>
                  <a:cubicBezTo>
                    <a:pt x="16" y="9"/>
                    <a:pt x="12" y="8"/>
                    <a:pt x="7" y="6"/>
                  </a:cubicBezTo>
                  <a:cubicBezTo>
                    <a:pt x="3" y="4"/>
                    <a:pt x="0" y="2"/>
                    <a:pt x="0" y="1"/>
                  </a:cubicBezTo>
                  <a:cubicBezTo>
                    <a:pt x="1" y="0"/>
                    <a:pt x="4" y="1"/>
                    <a:pt x="9" y="3"/>
                  </a:cubicBezTo>
                  <a:cubicBezTo>
                    <a:pt x="13" y="5"/>
                    <a:pt x="16" y="7"/>
                    <a:pt x="16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Oval 14"/>
            <p:cNvSpPr>
              <a:spLocks noChangeArrowheads="1"/>
            </p:cNvSpPr>
            <p:nvPr/>
          </p:nvSpPr>
          <p:spPr bwMode="auto">
            <a:xfrm>
              <a:off x="8696325" y="671513"/>
              <a:ext cx="49213" cy="33338"/>
            </a:xfrm>
            <a:prstGeom prst="ellipse">
              <a:avLst/>
            </a:prstGeom>
            <a:solidFill>
              <a:srgbClr val="FF9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Oval 15"/>
            <p:cNvSpPr>
              <a:spLocks noChangeArrowheads="1"/>
            </p:cNvSpPr>
            <p:nvPr/>
          </p:nvSpPr>
          <p:spPr bwMode="auto">
            <a:xfrm>
              <a:off x="8401050" y="671513"/>
              <a:ext cx="49213" cy="33338"/>
            </a:xfrm>
            <a:prstGeom prst="ellipse">
              <a:avLst/>
            </a:prstGeom>
            <a:solidFill>
              <a:srgbClr val="FF9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Oval 16"/>
            <p:cNvSpPr>
              <a:spLocks noChangeArrowheads="1"/>
            </p:cNvSpPr>
            <p:nvPr/>
          </p:nvSpPr>
          <p:spPr bwMode="auto">
            <a:xfrm>
              <a:off x="8537575" y="660400"/>
              <a:ext cx="106363" cy="1285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44" name="组合 743"/>
          <p:cNvGrpSpPr/>
          <p:nvPr/>
        </p:nvGrpSpPr>
        <p:grpSpPr>
          <a:xfrm>
            <a:off x="6077732" y="534523"/>
            <a:ext cx="543532" cy="447209"/>
            <a:chOff x="7737475" y="928688"/>
            <a:chExt cx="501650" cy="412750"/>
          </a:xfrm>
        </p:grpSpPr>
        <p:sp>
          <p:nvSpPr>
            <p:cNvPr id="745" name="Freeform 17"/>
            <p:cNvSpPr>
              <a:spLocks/>
            </p:cNvSpPr>
            <p:nvPr/>
          </p:nvSpPr>
          <p:spPr bwMode="auto">
            <a:xfrm>
              <a:off x="7737475" y="928688"/>
              <a:ext cx="501650" cy="412750"/>
            </a:xfrm>
            <a:custGeom>
              <a:avLst/>
              <a:gdLst>
                <a:gd name="T0" fmla="*/ 53 w 133"/>
                <a:gd name="T1" fmla="*/ 0 h 109"/>
                <a:gd name="T2" fmla="*/ 37 w 133"/>
                <a:gd name="T3" fmla="*/ 3 h 109"/>
                <a:gd name="T4" fmla="*/ 8 w 133"/>
                <a:gd name="T5" fmla="*/ 64 h 109"/>
                <a:gd name="T6" fmla="*/ 16 w 133"/>
                <a:gd name="T7" fmla="*/ 79 h 109"/>
                <a:gd name="T8" fmla="*/ 10 w 133"/>
                <a:gd name="T9" fmla="*/ 92 h 109"/>
                <a:gd name="T10" fmla="*/ 15 w 133"/>
                <a:gd name="T11" fmla="*/ 99 h 109"/>
                <a:gd name="T12" fmla="*/ 25 w 133"/>
                <a:gd name="T13" fmla="*/ 97 h 109"/>
                <a:gd name="T14" fmla="*/ 27 w 133"/>
                <a:gd name="T15" fmla="*/ 97 h 109"/>
                <a:gd name="T16" fmla="*/ 38 w 133"/>
                <a:gd name="T17" fmla="*/ 99 h 109"/>
                <a:gd name="T18" fmla="*/ 80 w 133"/>
                <a:gd name="T19" fmla="*/ 109 h 109"/>
                <a:gd name="T20" fmla="*/ 114 w 133"/>
                <a:gd name="T21" fmla="*/ 104 h 109"/>
                <a:gd name="T22" fmla="*/ 108 w 133"/>
                <a:gd name="T23" fmla="*/ 64 h 109"/>
                <a:gd name="T24" fmla="*/ 123 w 133"/>
                <a:gd name="T25" fmla="*/ 49 h 109"/>
                <a:gd name="T26" fmla="*/ 111 w 133"/>
                <a:gd name="T27" fmla="*/ 40 h 109"/>
                <a:gd name="T28" fmla="*/ 97 w 133"/>
                <a:gd name="T29" fmla="*/ 30 h 109"/>
                <a:gd name="T30" fmla="*/ 97 w 133"/>
                <a:gd name="T31" fmla="*/ 30 h 109"/>
                <a:gd name="T32" fmla="*/ 53 w 133"/>
                <a:gd name="T3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109">
                  <a:moveTo>
                    <a:pt x="53" y="0"/>
                  </a:moveTo>
                  <a:cubicBezTo>
                    <a:pt x="48" y="0"/>
                    <a:pt x="42" y="1"/>
                    <a:pt x="37" y="3"/>
                  </a:cubicBezTo>
                  <a:cubicBezTo>
                    <a:pt x="12" y="12"/>
                    <a:pt x="0" y="39"/>
                    <a:pt x="8" y="64"/>
                  </a:cubicBezTo>
                  <a:cubicBezTo>
                    <a:pt x="10" y="69"/>
                    <a:pt x="13" y="74"/>
                    <a:pt x="16" y="79"/>
                  </a:cubicBezTo>
                  <a:cubicBezTo>
                    <a:pt x="16" y="80"/>
                    <a:pt x="11" y="87"/>
                    <a:pt x="10" y="92"/>
                  </a:cubicBezTo>
                  <a:cubicBezTo>
                    <a:pt x="9" y="97"/>
                    <a:pt x="11" y="99"/>
                    <a:pt x="15" y="99"/>
                  </a:cubicBezTo>
                  <a:cubicBezTo>
                    <a:pt x="18" y="99"/>
                    <a:pt x="21" y="98"/>
                    <a:pt x="25" y="97"/>
                  </a:cubicBezTo>
                  <a:cubicBezTo>
                    <a:pt x="25" y="97"/>
                    <a:pt x="26" y="97"/>
                    <a:pt x="27" y="97"/>
                  </a:cubicBezTo>
                  <a:cubicBezTo>
                    <a:pt x="30" y="97"/>
                    <a:pt x="34" y="98"/>
                    <a:pt x="38" y="99"/>
                  </a:cubicBezTo>
                  <a:cubicBezTo>
                    <a:pt x="51" y="107"/>
                    <a:pt x="66" y="109"/>
                    <a:pt x="80" y="109"/>
                  </a:cubicBezTo>
                  <a:cubicBezTo>
                    <a:pt x="93" y="109"/>
                    <a:pt x="106" y="107"/>
                    <a:pt x="114" y="104"/>
                  </a:cubicBezTo>
                  <a:cubicBezTo>
                    <a:pt x="133" y="97"/>
                    <a:pt x="100" y="96"/>
                    <a:pt x="108" y="64"/>
                  </a:cubicBezTo>
                  <a:cubicBezTo>
                    <a:pt x="109" y="56"/>
                    <a:pt x="117" y="57"/>
                    <a:pt x="123" y="49"/>
                  </a:cubicBezTo>
                  <a:cubicBezTo>
                    <a:pt x="129" y="43"/>
                    <a:pt x="121" y="41"/>
                    <a:pt x="111" y="40"/>
                  </a:cubicBezTo>
                  <a:cubicBezTo>
                    <a:pt x="102" y="38"/>
                    <a:pt x="97" y="30"/>
                    <a:pt x="97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0" y="11"/>
                    <a:pt x="72" y="0"/>
                    <a:pt x="53" y="0"/>
                  </a:cubicBezTo>
                </a:path>
              </a:pathLst>
            </a:custGeom>
            <a:gradFill>
              <a:gsLst>
                <a:gs pos="73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18"/>
            <p:cNvSpPr>
              <a:spLocks/>
            </p:cNvSpPr>
            <p:nvPr/>
          </p:nvSpPr>
          <p:spPr bwMode="auto">
            <a:xfrm>
              <a:off x="7805738" y="1101725"/>
              <a:ext cx="57150" cy="57150"/>
            </a:xfrm>
            <a:custGeom>
              <a:avLst/>
              <a:gdLst>
                <a:gd name="T0" fmla="*/ 15 w 15"/>
                <a:gd name="T1" fmla="*/ 8 h 15"/>
                <a:gd name="T2" fmla="*/ 7 w 15"/>
                <a:gd name="T3" fmla="*/ 15 h 15"/>
                <a:gd name="T4" fmla="*/ 1 w 15"/>
                <a:gd name="T5" fmla="*/ 7 h 15"/>
                <a:gd name="T6" fmla="*/ 8 w 15"/>
                <a:gd name="T7" fmla="*/ 0 h 15"/>
                <a:gd name="T8" fmla="*/ 15 w 15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cubicBezTo>
                    <a:pt x="14" y="12"/>
                    <a:pt x="11" y="15"/>
                    <a:pt x="7" y="15"/>
                  </a:cubicBezTo>
                  <a:cubicBezTo>
                    <a:pt x="3" y="14"/>
                    <a:pt x="0" y="11"/>
                    <a:pt x="1" y="7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19"/>
            <p:cNvSpPr>
              <a:spLocks/>
            </p:cNvSpPr>
            <p:nvPr/>
          </p:nvSpPr>
          <p:spPr bwMode="auto">
            <a:xfrm>
              <a:off x="7967663" y="1041400"/>
              <a:ext cx="60325" cy="57150"/>
            </a:xfrm>
            <a:custGeom>
              <a:avLst/>
              <a:gdLst>
                <a:gd name="T0" fmla="*/ 3 w 16"/>
                <a:gd name="T1" fmla="*/ 12 h 15"/>
                <a:gd name="T2" fmla="*/ 13 w 16"/>
                <a:gd name="T3" fmla="*/ 13 h 15"/>
                <a:gd name="T4" fmla="*/ 13 w 16"/>
                <a:gd name="T5" fmla="*/ 3 h 15"/>
                <a:gd name="T6" fmla="*/ 3 w 16"/>
                <a:gd name="T7" fmla="*/ 2 h 15"/>
                <a:gd name="T8" fmla="*/ 3 w 16"/>
                <a:gd name="T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3" y="12"/>
                  </a:moveTo>
                  <a:cubicBezTo>
                    <a:pt x="6" y="15"/>
                    <a:pt x="10" y="15"/>
                    <a:pt x="13" y="13"/>
                  </a:cubicBezTo>
                  <a:cubicBezTo>
                    <a:pt x="16" y="10"/>
                    <a:pt x="16" y="6"/>
                    <a:pt x="13" y="3"/>
                  </a:cubicBezTo>
                  <a:cubicBezTo>
                    <a:pt x="10" y="0"/>
                    <a:pt x="6" y="0"/>
                    <a:pt x="3" y="2"/>
                  </a:cubicBezTo>
                  <a:cubicBezTo>
                    <a:pt x="0" y="5"/>
                    <a:pt x="0" y="9"/>
                    <a:pt x="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20"/>
            <p:cNvSpPr>
              <a:spLocks/>
            </p:cNvSpPr>
            <p:nvPr/>
          </p:nvSpPr>
          <p:spPr bwMode="auto">
            <a:xfrm>
              <a:off x="7805738" y="1163638"/>
              <a:ext cx="41275" cy="30163"/>
            </a:xfrm>
            <a:custGeom>
              <a:avLst/>
              <a:gdLst>
                <a:gd name="T0" fmla="*/ 10 w 11"/>
                <a:gd name="T1" fmla="*/ 2 h 8"/>
                <a:gd name="T2" fmla="*/ 6 w 11"/>
                <a:gd name="T3" fmla="*/ 7 h 8"/>
                <a:gd name="T4" fmla="*/ 0 w 11"/>
                <a:gd name="T5" fmla="*/ 6 h 8"/>
                <a:gd name="T6" fmla="*/ 4 w 11"/>
                <a:gd name="T7" fmla="*/ 1 h 8"/>
                <a:gd name="T8" fmla="*/ 1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0" y="2"/>
                  </a:moveTo>
                  <a:cubicBezTo>
                    <a:pt x="11" y="4"/>
                    <a:pt x="9" y="6"/>
                    <a:pt x="6" y="7"/>
                  </a:cubicBezTo>
                  <a:cubicBezTo>
                    <a:pt x="4" y="8"/>
                    <a:pt x="1" y="8"/>
                    <a:pt x="0" y="6"/>
                  </a:cubicBezTo>
                  <a:cubicBezTo>
                    <a:pt x="0" y="4"/>
                    <a:pt x="1" y="2"/>
                    <a:pt x="4" y="1"/>
                  </a:cubicBezTo>
                  <a:cubicBezTo>
                    <a:pt x="7" y="0"/>
                    <a:pt x="9" y="1"/>
                    <a:pt x="10" y="2"/>
                  </a:cubicBezTo>
                  <a:close/>
                </a:path>
              </a:pathLst>
            </a:custGeom>
            <a:solidFill>
              <a:srgbClr val="FF9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21"/>
            <p:cNvSpPr>
              <a:spLocks/>
            </p:cNvSpPr>
            <p:nvPr/>
          </p:nvSpPr>
          <p:spPr bwMode="auto">
            <a:xfrm>
              <a:off x="8024813" y="1084263"/>
              <a:ext cx="41275" cy="30163"/>
            </a:xfrm>
            <a:custGeom>
              <a:avLst/>
              <a:gdLst>
                <a:gd name="T0" fmla="*/ 10 w 11"/>
                <a:gd name="T1" fmla="*/ 2 h 8"/>
                <a:gd name="T2" fmla="*/ 7 w 11"/>
                <a:gd name="T3" fmla="*/ 7 h 8"/>
                <a:gd name="T4" fmla="*/ 1 w 11"/>
                <a:gd name="T5" fmla="*/ 6 h 8"/>
                <a:gd name="T6" fmla="*/ 4 w 11"/>
                <a:gd name="T7" fmla="*/ 1 h 8"/>
                <a:gd name="T8" fmla="*/ 1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0" y="2"/>
                  </a:moveTo>
                  <a:cubicBezTo>
                    <a:pt x="11" y="4"/>
                    <a:pt x="9" y="6"/>
                    <a:pt x="7" y="7"/>
                  </a:cubicBezTo>
                  <a:cubicBezTo>
                    <a:pt x="4" y="8"/>
                    <a:pt x="1" y="8"/>
                    <a:pt x="1" y="6"/>
                  </a:cubicBezTo>
                  <a:cubicBezTo>
                    <a:pt x="0" y="4"/>
                    <a:pt x="2" y="2"/>
                    <a:pt x="4" y="1"/>
                  </a:cubicBezTo>
                  <a:cubicBezTo>
                    <a:pt x="7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F9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22"/>
            <p:cNvSpPr>
              <a:spLocks/>
            </p:cNvSpPr>
            <p:nvPr/>
          </p:nvSpPr>
          <p:spPr bwMode="auto">
            <a:xfrm rot="10800000">
              <a:off x="7874000" y="1114425"/>
              <a:ext cx="131763" cy="79375"/>
            </a:xfrm>
            <a:custGeom>
              <a:avLst/>
              <a:gdLst>
                <a:gd name="T0" fmla="*/ 29 w 35"/>
                <a:gd name="T1" fmla="*/ 3 h 21"/>
                <a:gd name="T2" fmla="*/ 18 w 35"/>
                <a:gd name="T3" fmla="*/ 11 h 21"/>
                <a:gd name="T4" fmla="*/ 4 w 35"/>
                <a:gd name="T5" fmla="*/ 12 h 21"/>
                <a:gd name="T6" fmla="*/ 1 w 35"/>
                <a:gd name="T7" fmla="*/ 15 h 21"/>
                <a:gd name="T8" fmla="*/ 20 w 35"/>
                <a:gd name="T9" fmla="*/ 16 h 21"/>
                <a:gd name="T10" fmla="*/ 33 w 35"/>
                <a:gd name="T11" fmla="*/ 3 h 21"/>
                <a:gd name="T12" fmla="*/ 29 w 35"/>
                <a:gd name="T13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1">
                  <a:moveTo>
                    <a:pt x="29" y="3"/>
                  </a:moveTo>
                  <a:cubicBezTo>
                    <a:pt x="27" y="5"/>
                    <a:pt x="25" y="9"/>
                    <a:pt x="18" y="11"/>
                  </a:cubicBezTo>
                  <a:cubicBezTo>
                    <a:pt x="11" y="14"/>
                    <a:pt x="7" y="12"/>
                    <a:pt x="4" y="12"/>
                  </a:cubicBezTo>
                  <a:cubicBezTo>
                    <a:pt x="0" y="12"/>
                    <a:pt x="1" y="15"/>
                    <a:pt x="1" y="15"/>
                  </a:cubicBezTo>
                  <a:cubicBezTo>
                    <a:pt x="4" y="21"/>
                    <a:pt x="20" y="16"/>
                    <a:pt x="20" y="16"/>
                  </a:cubicBezTo>
                  <a:cubicBezTo>
                    <a:pt x="20" y="16"/>
                    <a:pt x="35" y="9"/>
                    <a:pt x="33" y="3"/>
                  </a:cubicBezTo>
                  <a:cubicBezTo>
                    <a:pt x="33" y="3"/>
                    <a:pt x="32" y="0"/>
                    <a:pt x="2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491023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5E-6 7.40741E-7 L 5E-6 1.13032 " pathEditMode="relative" rAng="0" ptsTypes="AA">
                                      <p:cBhvr>
                                        <p:cTn id="6" dur="21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505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42" presetClass="path" presetSubtype="0" repeatCount="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4.07407E-6 L -1.25E-6 1.00833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0417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repeatCount="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1.85185E-6 L -1.25E-6 1.00833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0417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3.7037E-7 L 4.16667E-7 1.00833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0417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2.96296E-6 L 5E-6 1.00834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0694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fill="hold" nodeType="withEffect">
                                  <p:stCondLst>
                                    <p:cond delay="5100"/>
                                  </p:stCondLst>
                                  <p:childTnLst>
                                    <p:animMotion origin="layout" path="M 4.16667E-7 1.48148E-6 L 4.16667E-7 1.28495 " pathEditMode="relative" rAng="0" ptsTypes="AA">
                                      <p:cBhvr>
                                        <p:cTn id="20" dur="2500" fill="hold"/>
                                        <p:tgtEl>
                                          <p:spTgt spid="10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4236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2" presetClass="entr" presetSubtype="1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4000" fill="hold"/>
                                        <p:tgtEl>
                                          <p:spTgt spid="1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4000" fill="hold"/>
                                        <p:tgtEl>
                                          <p:spTgt spid="1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4000" fill="hold"/>
                                        <p:tgtEl>
                                          <p:spTgt spid="10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4000" fill="hold"/>
                                        <p:tgtEl>
                                          <p:spTgt spid="10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64" presetClass="path" presetSubtype="0" decel="100000" fill="hold" nodeType="withEffect">
                                  <p:stCondLst>
                                    <p:cond delay="8700"/>
                                  </p:stCondLst>
                                  <p:childTnLst>
                                    <p:animMotion origin="layout" path="M 4.16667E-6 -1.85185E-6 L 4.16667E-6 -1.00393 " pathEditMode="relative" rAng="0" ptsTypes="AA">
                                      <p:cBhvr>
                                        <p:cTn id="34" dur="3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0208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42" presetClass="path" presetSubtype="0" fill="hold" nodeType="withEffect">
                                  <p:stCondLst>
                                    <p:cond delay="6700"/>
                                  </p:stCondLst>
                                  <p:childTnLst>
                                    <p:animMotion origin="layout" path="M 2.08333E-7 2.96296E-6 L 0.00091 1.00139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50069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nodeType="withEffect">
                                  <p:stCondLst>
                                    <p:cond delay="91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9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6" presetClass="emph" presetSubtype="0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animScale>
                                      <p:cBhvr>
                                        <p:cTn id="46" dur="500" fill="hold"/>
                                        <p:tgtEl>
                                          <p:spTgt spid="73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10" presetClass="exit" presetSubtype="0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7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6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6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6" presetClass="emph" presetSubtype="0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Scale>
                                      <p:cBhvr>
                                        <p:cTn id="59" dur="500" fill="hold"/>
                                        <p:tgtEl>
                                          <p:spTgt spid="6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0" presetID="10" presetClass="exit" presetSubtype="0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6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101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6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6" presetClass="emph" presetSubtype="0" fill="hold" nodeType="withEffect">
                                  <p:stCondLst>
                                    <p:cond delay="10600"/>
                                  </p:stCondLst>
                                  <p:childTnLst>
                                    <p:animScale>
                                      <p:cBhvr>
                                        <p:cTn id="72" dur="500" fill="hold"/>
                                        <p:tgtEl>
                                          <p:spTgt spid="73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3" presetID="10" presetClass="exit" presetSubtype="0" fill="hold" nodeType="withEffect">
                                  <p:stCondLst>
                                    <p:cond delay="10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/>
                                        <p:tgtEl>
                                          <p:spTgt spid="7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42" presetClass="entr" presetSubtype="0" fill="hold" nodeType="withEffect">
                                  <p:stCondLst>
                                    <p:cond delay="91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7" presetClass="exit" presetSubtype="0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5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42" presetClass="entr" presetSubtype="0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47" presetClass="exit" presetSubtype="0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5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42" presetClass="entr" presetSubtype="0" fill="hold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42" presetClass="entr" presetSubtype="0" fill="hold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7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7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7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42" presetClass="entr" presetSubtype="0" fill="hold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7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7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7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47" presetClass="exit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500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47" presetClass="exit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500"/>
                                        <p:tgtEl>
                                          <p:spTgt spid="7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500"/>
                                        <p:tgtEl>
                                          <p:spTgt spid="7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/>
                                        <p:tgtEl>
                                          <p:spTgt spid="7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47" presetClass="exit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500"/>
                                        <p:tgtEl>
                                          <p:spTgt spid="7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500"/>
                                        <p:tgtEl>
                                          <p:spTgt spid="7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/>
                                        <p:tgtEl>
                                          <p:spTgt spid="7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9" grpId="0" animBg="1"/>
      <p:bldP spid="1695" grpId="0" animBg="1"/>
      <p:bldP spid="1697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625C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1640485" y="322715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1" name="矩形 230"/>
          <p:cNvSpPr/>
          <p:nvPr/>
        </p:nvSpPr>
        <p:spPr>
          <a:xfrm>
            <a:off x="1640485" y="888773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2" name="矩形 231"/>
          <p:cNvSpPr/>
          <p:nvPr/>
        </p:nvSpPr>
        <p:spPr>
          <a:xfrm>
            <a:off x="1640485" y="1454831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3" name="矩形 232"/>
          <p:cNvSpPr/>
          <p:nvPr/>
        </p:nvSpPr>
        <p:spPr>
          <a:xfrm>
            <a:off x="1640485" y="2020889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4" name="矩形 233"/>
          <p:cNvSpPr/>
          <p:nvPr/>
        </p:nvSpPr>
        <p:spPr>
          <a:xfrm>
            <a:off x="1640485" y="2586947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5" name="矩形 234"/>
          <p:cNvSpPr/>
          <p:nvPr/>
        </p:nvSpPr>
        <p:spPr>
          <a:xfrm>
            <a:off x="0" y="3153005"/>
            <a:ext cx="12192000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6" name="矩形 235"/>
          <p:cNvSpPr/>
          <p:nvPr/>
        </p:nvSpPr>
        <p:spPr>
          <a:xfrm>
            <a:off x="1640485" y="3719063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7" name="矩形 236"/>
          <p:cNvSpPr/>
          <p:nvPr/>
        </p:nvSpPr>
        <p:spPr>
          <a:xfrm>
            <a:off x="1640485" y="4285121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8" name="矩形 237"/>
          <p:cNvSpPr/>
          <p:nvPr/>
        </p:nvSpPr>
        <p:spPr>
          <a:xfrm>
            <a:off x="1640485" y="4851179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9" name="矩形 238"/>
          <p:cNvSpPr/>
          <p:nvPr/>
        </p:nvSpPr>
        <p:spPr>
          <a:xfrm>
            <a:off x="1640485" y="5417237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0" name="矩形 239"/>
          <p:cNvSpPr/>
          <p:nvPr/>
        </p:nvSpPr>
        <p:spPr>
          <a:xfrm>
            <a:off x="1640485" y="5983295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1" name="矩形 240"/>
          <p:cNvSpPr/>
          <p:nvPr/>
        </p:nvSpPr>
        <p:spPr>
          <a:xfrm>
            <a:off x="1640485" y="6549353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46" name="组合 245"/>
          <p:cNvGrpSpPr/>
          <p:nvPr/>
        </p:nvGrpSpPr>
        <p:grpSpPr>
          <a:xfrm flipH="1">
            <a:off x="7391608" y="3719063"/>
            <a:ext cx="5907281" cy="2676527"/>
            <a:chOff x="5403849" y="3114668"/>
            <a:chExt cx="1387475" cy="628649"/>
          </a:xfrm>
        </p:grpSpPr>
        <p:sp>
          <p:nvSpPr>
            <p:cNvPr id="6" name="AutoShape 3"/>
            <p:cNvSpPr>
              <a:spLocks noChangeAspect="1" noChangeArrowheads="1" noTextEdit="1"/>
            </p:cNvSpPr>
            <p:nvPr/>
          </p:nvSpPr>
          <p:spPr bwMode="auto">
            <a:xfrm>
              <a:off x="5403849" y="3114668"/>
              <a:ext cx="1384300" cy="6286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Rectangle 5"/>
            <p:cNvSpPr>
              <a:spLocks noChangeArrowheads="1"/>
            </p:cNvSpPr>
            <p:nvPr/>
          </p:nvSpPr>
          <p:spPr bwMode="auto">
            <a:xfrm>
              <a:off x="5472112" y="3416292"/>
              <a:ext cx="1277938" cy="185738"/>
            </a:xfrm>
            <a:prstGeom prst="rect">
              <a:avLst/>
            </a:pr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Oval 6"/>
            <p:cNvSpPr>
              <a:spLocks noChangeArrowheads="1"/>
            </p:cNvSpPr>
            <p:nvPr/>
          </p:nvSpPr>
          <p:spPr bwMode="auto">
            <a:xfrm>
              <a:off x="6402387" y="3460743"/>
              <a:ext cx="276225" cy="279400"/>
            </a:xfrm>
            <a:prstGeom prst="ellipse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Oval 7"/>
            <p:cNvSpPr>
              <a:spLocks noChangeArrowheads="1"/>
            </p:cNvSpPr>
            <p:nvPr/>
          </p:nvSpPr>
          <p:spPr bwMode="auto">
            <a:xfrm>
              <a:off x="6462712" y="3522656"/>
              <a:ext cx="155575" cy="155575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Oval 8"/>
            <p:cNvSpPr>
              <a:spLocks noChangeArrowheads="1"/>
            </p:cNvSpPr>
            <p:nvPr/>
          </p:nvSpPr>
          <p:spPr bwMode="auto">
            <a:xfrm>
              <a:off x="5548312" y="3460742"/>
              <a:ext cx="279400" cy="279399"/>
            </a:xfrm>
            <a:prstGeom prst="ellipse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Oval 9"/>
            <p:cNvSpPr>
              <a:spLocks noChangeArrowheads="1"/>
            </p:cNvSpPr>
            <p:nvPr/>
          </p:nvSpPr>
          <p:spPr bwMode="auto">
            <a:xfrm>
              <a:off x="5611812" y="3522655"/>
              <a:ext cx="150813" cy="155575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5414962" y="3117844"/>
              <a:ext cx="1365250" cy="484187"/>
            </a:xfrm>
            <a:custGeom>
              <a:avLst/>
              <a:gdLst>
                <a:gd name="T0" fmla="*/ 0 w 361"/>
                <a:gd name="T1" fmla="*/ 127 h 127"/>
                <a:gd name="T2" fmla="*/ 8 w 361"/>
                <a:gd name="T3" fmla="*/ 56 h 127"/>
                <a:gd name="T4" fmla="*/ 51 w 361"/>
                <a:gd name="T5" fmla="*/ 54 h 127"/>
                <a:gd name="T6" fmla="*/ 68 w 361"/>
                <a:gd name="T7" fmla="*/ 0 h 127"/>
                <a:gd name="T8" fmla="*/ 220 w 361"/>
                <a:gd name="T9" fmla="*/ 0 h 127"/>
                <a:gd name="T10" fmla="*/ 271 w 361"/>
                <a:gd name="T11" fmla="*/ 53 h 127"/>
                <a:gd name="T12" fmla="*/ 356 w 361"/>
                <a:gd name="T13" fmla="*/ 60 h 127"/>
                <a:gd name="T14" fmla="*/ 361 w 361"/>
                <a:gd name="T15" fmla="*/ 127 h 127"/>
                <a:gd name="T16" fmla="*/ 343 w 361"/>
                <a:gd name="T17" fmla="*/ 127 h 127"/>
                <a:gd name="T18" fmla="*/ 343 w 361"/>
                <a:gd name="T19" fmla="*/ 127 h 127"/>
                <a:gd name="T20" fmla="*/ 297 w 361"/>
                <a:gd name="T21" fmla="*/ 81 h 127"/>
                <a:gd name="T22" fmla="*/ 252 w 361"/>
                <a:gd name="T23" fmla="*/ 127 h 127"/>
                <a:gd name="T24" fmla="*/ 252 w 361"/>
                <a:gd name="T25" fmla="*/ 127 h 127"/>
                <a:gd name="T26" fmla="*/ 117 w 361"/>
                <a:gd name="T27" fmla="*/ 127 h 127"/>
                <a:gd name="T28" fmla="*/ 117 w 361"/>
                <a:gd name="T29" fmla="*/ 127 h 127"/>
                <a:gd name="T30" fmla="*/ 72 w 361"/>
                <a:gd name="T31" fmla="*/ 81 h 127"/>
                <a:gd name="T32" fmla="*/ 27 w 361"/>
                <a:gd name="T33" fmla="*/ 127 h 127"/>
                <a:gd name="T34" fmla="*/ 27 w 361"/>
                <a:gd name="T35" fmla="*/ 127 h 127"/>
                <a:gd name="T36" fmla="*/ 3 w 361"/>
                <a:gd name="T37" fmla="*/ 127 h 127"/>
                <a:gd name="T38" fmla="*/ 0 w 361"/>
                <a:gd name="T39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1" h="127">
                  <a:moveTo>
                    <a:pt x="0" y="127"/>
                  </a:moveTo>
                  <a:cubicBezTo>
                    <a:pt x="8" y="56"/>
                    <a:pt x="8" y="56"/>
                    <a:pt x="8" y="56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220" y="0"/>
                    <a:pt x="220" y="0"/>
                    <a:pt x="220" y="0"/>
                  </a:cubicBezTo>
                  <a:cubicBezTo>
                    <a:pt x="271" y="53"/>
                    <a:pt x="271" y="53"/>
                    <a:pt x="271" y="53"/>
                  </a:cubicBezTo>
                  <a:cubicBezTo>
                    <a:pt x="356" y="60"/>
                    <a:pt x="356" y="60"/>
                    <a:pt x="356" y="60"/>
                  </a:cubicBezTo>
                  <a:cubicBezTo>
                    <a:pt x="361" y="127"/>
                    <a:pt x="361" y="127"/>
                    <a:pt x="361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02"/>
                    <a:pt x="322" y="81"/>
                    <a:pt x="297" y="81"/>
                  </a:cubicBezTo>
                  <a:cubicBezTo>
                    <a:pt x="272" y="81"/>
                    <a:pt x="252" y="102"/>
                    <a:pt x="252" y="127"/>
                  </a:cubicBezTo>
                  <a:cubicBezTo>
                    <a:pt x="252" y="127"/>
                    <a:pt x="252" y="127"/>
                    <a:pt x="252" y="127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01"/>
                    <a:pt x="96" y="81"/>
                    <a:pt x="72" y="81"/>
                  </a:cubicBezTo>
                  <a:cubicBezTo>
                    <a:pt x="47" y="81"/>
                    <a:pt x="27" y="102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3" y="127"/>
                    <a:pt x="3" y="127"/>
                    <a:pt x="3" y="127"/>
                  </a:cubicBezTo>
                  <a:lnTo>
                    <a:pt x="0" y="127"/>
                  </a:ln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1"/>
            <p:cNvSpPr>
              <a:spLocks noEditPoints="1"/>
            </p:cNvSpPr>
            <p:nvPr/>
          </p:nvSpPr>
          <p:spPr bwMode="auto">
            <a:xfrm>
              <a:off x="5407024" y="3514718"/>
              <a:ext cx="1384300" cy="87313"/>
            </a:xfrm>
            <a:custGeom>
              <a:avLst/>
              <a:gdLst>
                <a:gd name="T0" fmla="*/ 0 w 366"/>
                <a:gd name="T1" fmla="*/ 0 h 23"/>
                <a:gd name="T2" fmla="*/ 35 w 366"/>
                <a:gd name="T3" fmla="*/ 0 h 23"/>
                <a:gd name="T4" fmla="*/ 29 w 366"/>
                <a:gd name="T5" fmla="*/ 23 h 23"/>
                <a:gd name="T6" fmla="*/ 29 w 366"/>
                <a:gd name="T7" fmla="*/ 23 h 23"/>
                <a:gd name="T8" fmla="*/ 0 w 366"/>
                <a:gd name="T9" fmla="*/ 23 h 23"/>
                <a:gd name="T10" fmla="*/ 0 w 366"/>
                <a:gd name="T11" fmla="*/ 0 h 23"/>
                <a:gd name="T12" fmla="*/ 366 w 366"/>
                <a:gd name="T13" fmla="*/ 23 h 23"/>
                <a:gd name="T14" fmla="*/ 345 w 366"/>
                <a:gd name="T15" fmla="*/ 23 h 23"/>
                <a:gd name="T16" fmla="*/ 345 w 366"/>
                <a:gd name="T17" fmla="*/ 23 h 23"/>
                <a:gd name="T18" fmla="*/ 338 w 366"/>
                <a:gd name="T19" fmla="*/ 0 h 23"/>
                <a:gd name="T20" fmla="*/ 366 w 366"/>
                <a:gd name="T21" fmla="*/ 0 h 23"/>
                <a:gd name="T22" fmla="*/ 366 w 366"/>
                <a:gd name="T2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6" h="23">
                  <a:moveTo>
                    <a:pt x="0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31" y="7"/>
                    <a:pt x="29" y="14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366" y="23"/>
                  </a:moveTo>
                  <a:cubicBezTo>
                    <a:pt x="345" y="23"/>
                    <a:pt x="345" y="23"/>
                    <a:pt x="345" y="23"/>
                  </a:cubicBezTo>
                  <a:cubicBezTo>
                    <a:pt x="345" y="23"/>
                    <a:pt x="345" y="23"/>
                    <a:pt x="345" y="23"/>
                  </a:cubicBezTo>
                  <a:cubicBezTo>
                    <a:pt x="345" y="14"/>
                    <a:pt x="342" y="7"/>
                    <a:pt x="338" y="0"/>
                  </a:cubicBezTo>
                  <a:cubicBezTo>
                    <a:pt x="366" y="0"/>
                    <a:pt x="366" y="0"/>
                    <a:pt x="366" y="0"/>
                  </a:cubicBezTo>
                  <a:lnTo>
                    <a:pt x="366" y="23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2"/>
            <p:cNvSpPr>
              <a:spLocks noEditPoints="1"/>
            </p:cNvSpPr>
            <p:nvPr/>
          </p:nvSpPr>
          <p:spPr bwMode="auto">
            <a:xfrm>
              <a:off x="5688012" y="3163882"/>
              <a:ext cx="665163" cy="163513"/>
            </a:xfrm>
            <a:custGeom>
              <a:avLst/>
              <a:gdLst>
                <a:gd name="T0" fmla="*/ 21 w 419"/>
                <a:gd name="T1" fmla="*/ 0 h 103"/>
                <a:gd name="T2" fmla="*/ 171 w 419"/>
                <a:gd name="T3" fmla="*/ 0 h 103"/>
                <a:gd name="T4" fmla="*/ 171 w 419"/>
                <a:gd name="T5" fmla="*/ 103 h 103"/>
                <a:gd name="T6" fmla="*/ 0 w 419"/>
                <a:gd name="T7" fmla="*/ 103 h 103"/>
                <a:gd name="T8" fmla="*/ 21 w 419"/>
                <a:gd name="T9" fmla="*/ 0 h 103"/>
                <a:gd name="T10" fmla="*/ 21 w 419"/>
                <a:gd name="T11" fmla="*/ 0 h 103"/>
                <a:gd name="T12" fmla="*/ 340 w 419"/>
                <a:gd name="T13" fmla="*/ 0 h 103"/>
                <a:gd name="T14" fmla="*/ 419 w 419"/>
                <a:gd name="T15" fmla="*/ 103 h 103"/>
                <a:gd name="T16" fmla="*/ 202 w 419"/>
                <a:gd name="T17" fmla="*/ 103 h 103"/>
                <a:gd name="T18" fmla="*/ 202 w 419"/>
                <a:gd name="T19" fmla="*/ 0 h 103"/>
                <a:gd name="T20" fmla="*/ 340 w 419"/>
                <a:gd name="T2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9" h="103">
                  <a:moveTo>
                    <a:pt x="21" y="0"/>
                  </a:moveTo>
                  <a:lnTo>
                    <a:pt x="171" y="0"/>
                  </a:lnTo>
                  <a:lnTo>
                    <a:pt x="171" y="103"/>
                  </a:lnTo>
                  <a:lnTo>
                    <a:pt x="0" y="103"/>
                  </a:lnTo>
                  <a:lnTo>
                    <a:pt x="21" y="0"/>
                  </a:lnTo>
                  <a:lnTo>
                    <a:pt x="21" y="0"/>
                  </a:lnTo>
                  <a:close/>
                  <a:moveTo>
                    <a:pt x="340" y="0"/>
                  </a:moveTo>
                  <a:lnTo>
                    <a:pt x="419" y="103"/>
                  </a:lnTo>
                  <a:lnTo>
                    <a:pt x="202" y="103"/>
                  </a:lnTo>
                  <a:lnTo>
                    <a:pt x="202" y="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349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3"/>
            <p:cNvSpPr>
              <a:spLocks/>
            </p:cNvSpPr>
            <p:nvPr/>
          </p:nvSpPr>
          <p:spPr bwMode="auto">
            <a:xfrm>
              <a:off x="6361112" y="3232143"/>
              <a:ext cx="38100" cy="92075"/>
            </a:xfrm>
            <a:custGeom>
              <a:avLst/>
              <a:gdLst>
                <a:gd name="T0" fmla="*/ 0 w 10"/>
                <a:gd name="T1" fmla="*/ 14 h 24"/>
                <a:gd name="T2" fmla="*/ 0 w 10"/>
                <a:gd name="T3" fmla="*/ 14 h 24"/>
                <a:gd name="T4" fmla="*/ 0 w 10"/>
                <a:gd name="T5" fmla="*/ 14 h 24"/>
                <a:gd name="T6" fmla="*/ 0 w 10"/>
                <a:gd name="T7" fmla="*/ 14 h 24"/>
                <a:gd name="T8" fmla="*/ 0 w 10"/>
                <a:gd name="T9" fmla="*/ 14 h 24"/>
                <a:gd name="T10" fmla="*/ 0 w 10"/>
                <a:gd name="T11" fmla="*/ 14 h 24"/>
                <a:gd name="T12" fmla="*/ 0 w 10"/>
                <a:gd name="T13" fmla="*/ 10 h 24"/>
                <a:gd name="T14" fmla="*/ 0 w 10"/>
                <a:gd name="T15" fmla="*/ 10 h 24"/>
                <a:gd name="T16" fmla="*/ 0 w 10"/>
                <a:gd name="T17" fmla="*/ 10 h 24"/>
                <a:gd name="T18" fmla="*/ 0 w 10"/>
                <a:gd name="T19" fmla="*/ 10 h 24"/>
                <a:gd name="T20" fmla="*/ 0 w 10"/>
                <a:gd name="T21" fmla="*/ 10 h 24"/>
                <a:gd name="T22" fmla="*/ 0 w 10"/>
                <a:gd name="T23" fmla="*/ 10 h 24"/>
                <a:gd name="T24" fmla="*/ 0 w 10"/>
                <a:gd name="T25" fmla="*/ 6 h 24"/>
                <a:gd name="T26" fmla="*/ 5 w 10"/>
                <a:gd name="T27" fmla="*/ 0 h 24"/>
                <a:gd name="T28" fmla="*/ 5 w 10"/>
                <a:gd name="T29" fmla="*/ 0 h 24"/>
                <a:gd name="T30" fmla="*/ 10 w 10"/>
                <a:gd name="T31" fmla="*/ 6 h 24"/>
                <a:gd name="T32" fmla="*/ 10 w 10"/>
                <a:gd name="T33" fmla="*/ 10 h 24"/>
                <a:gd name="T34" fmla="*/ 10 w 10"/>
                <a:gd name="T35" fmla="*/ 10 h 24"/>
                <a:gd name="T36" fmla="*/ 10 w 10"/>
                <a:gd name="T37" fmla="*/ 10 h 24"/>
                <a:gd name="T38" fmla="*/ 10 w 10"/>
                <a:gd name="T39" fmla="*/ 10 h 24"/>
                <a:gd name="T40" fmla="*/ 10 w 10"/>
                <a:gd name="T41" fmla="*/ 10 h 24"/>
                <a:gd name="T42" fmla="*/ 10 w 10"/>
                <a:gd name="T43" fmla="*/ 10 h 24"/>
                <a:gd name="T44" fmla="*/ 10 w 10"/>
                <a:gd name="T45" fmla="*/ 14 h 24"/>
                <a:gd name="T46" fmla="*/ 10 w 10"/>
                <a:gd name="T47" fmla="*/ 14 h 24"/>
                <a:gd name="T48" fmla="*/ 10 w 10"/>
                <a:gd name="T49" fmla="*/ 14 h 24"/>
                <a:gd name="T50" fmla="*/ 10 w 10"/>
                <a:gd name="T51" fmla="*/ 14 h 24"/>
                <a:gd name="T52" fmla="*/ 10 w 10"/>
                <a:gd name="T53" fmla="*/ 14 h 24"/>
                <a:gd name="T54" fmla="*/ 10 w 10"/>
                <a:gd name="T55" fmla="*/ 14 h 24"/>
                <a:gd name="T56" fmla="*/ 10 w 10"/>
                <a:gd name="T57" fmla="*/ 19 h 24"/>
                <a:gd name="T58" fmla="*/ 5 w 10"/>
                <a:gd name="T59" fmla="*/ 24 h 24"/>
                <a:gd name="T60" fmla="*/ 5 w 10"/>
                <a:gd name="T61" fmla="*/ 24 h 24"/>
                <a:gd name="T62" fmla="*/ 0 w 10"/>
                <a:gd name="T63" fmla="*/ 19 h 24"/>
                <a:gd name="T64" fmla="*/ 0 w 10"/>
                <a:gd name="T65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2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3"/>
                    <a:pt x="10" y="6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2"/>
                    <a:pt x="8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2" y="24"/>
                    <a:pt x="0" y="22"/>
                    <a:pt x="0" y="19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4"/>
            <p:cNvSpPr>
              <a:spLocks/>
            </p:cNvSpPr>
            <p:nvPr/>
          </p:nvSpPr>
          <p:spPr bwMode="auto">
            <a:xfrm>
              <a:off x="5411788" y="3392481"/>
              <a:ext cx="44450" cy="73025"/>
            </a:xfrm>
            <a:custGeom>
              <a:avLst/>
              <a:gdLst>
                <a:gd name="T0" fmla="*/ 0 w 28"/>
                <a:gd name="T1" fmla="*/ 46 h 46"/>
                <a:gd name="T2" fmla="*/ 28 w 28"/>
                <a:gd name="T3" fmla="*/ 46 h 46"/>
                <a:gd name="T4" fmla="*/ 28 w 28"/>
                <a:gd name="T5" fmla="*/ 0 h 46"/>
                <a:gd name="T6" fmla="*/ 7 w 28"/>
                <a:gd name="T7" fmla="*/ 0 h 46"/>
                <a:gd name="T8" fmla="*/ 0 w 2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6">
                  <a:moveTo>
                    <a:pt x="0" y="46"/>
                  </a:moveTo>
                  <a:lnTo>
                    <a:pt x="28" y="46"/>
                  </a:lnTo>
                  <a:lnTo>
                    <a:pt x="28" y="0"/>
                  </a:lnTo>
                  <a:lnTo>
                    <a:pt x="7" y="0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5"/>
            <p:cNvSpPr>
              <a:spLocks/>
            </p:cNvSpPr>
            <p:nvPr/>
          </p:nvSpPr>
          <p:spPr bwMode="auto">
            <a:xfrm>
              <a:off x="6708775" y="3392480"/>
              <a:ext cx="71438" cy="73025"/>
            </a:xfrm>
            <a:custGeom>
              <a:avLst/>
              <a:gdLst>
                <a:gd name="T0" fmla="*/ 45 w 45"/>
                <a:gd name="T1" fmla="*/ 46 h 46"/>
                <a:gd name="T2" fmla="*/ 0 w 45"/>
                <a:gd name="T3" fmla="*/ 46 h 46"/>
                <a:gd name="T4" fmla="*/ 0 w 45"/>
                <a:gd name="T5" fmla="*/ 0 h 46"/>
                <a:gd name="T6" fmla="*/ 43 w 45"/>
                <a:gd name="T7" fmla="*/ 0 h 46"/>
                <a:gd name="T8" fmla="*/ 45 w 45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6">
                  <a:moveTo>
                    <a:pt x="45" y="46"/>
                  </a:moveTo>
                  <a:lnTo>
                    <a:pt x="0" y="46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5" y="46"/>
                  </a:lnTo>
                  <a:close/>
                </a:path>
              </a:pathLst>
            </a:custGeom>
            <a:solidFill>
              <a:srgbClr val="F1C4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6"/>
            <p:cNvSpPr>
              <a:spLocks/>
            </p:cNvSpPr>
            <p:nvPr/>
          </p:nvSpPr>
          <p:spPr bwMode="auto">
            <a:xfrm>
              <a:off x="5854700" y="3563938"/>
              <a:ext cx="517525" cy="38100"/>
            </a:xfrm>
            <a:custGeom>
              <a:avLst/>
              <a:gdLst>
                <a:gd name="T0" fmla="*/ 1 w 137"/>
                <a:gd name="T1" fmla="*/ 10 h 10"/>
                <a:gd name="T2" fmla="*/ 136 w 137"/>
                <a:gd name="T3" fmla="*/ 10 h 10"/>
                <a:gd name="T4" fmla="*/ 136 w 137"/>
                <a:gd name="T5" fmla="*/ 10 h 10"/>
                <a:gd name="T6" fmla="*/ 137 w 137"/>
                <a:gd name="T7" fmla="*/ 0 h 10"/>
                <a:gd name="T8" fmla="*/ 0 w 137"/>
                <a:gd name="T9" fmla="*/ 0 h 10"/>
                <a:gd name="T10" fmla="*/ 1 w 13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10">
                  <a:moveTo>
                    <a:pt x="1" y="10"/>
                  </a:moveTo>
                  <a:cubicBezTo>
                    <a:pt x="136" y="10"/>
                    <a:pt x="136" y="10"/>
                    <a:pt x="136" y="10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36" y="6"/>
                    <a:pt x="137" y="3"/>
                    <a:pt x="1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1" y="10"/>
                  </a:cubicBez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3067577" y="3389887"/>
            <a:ext cx="2348732" cy="4646177"/>
            <a:chOff x="-2740782" y="3473524"/>
            <a:chExt cx="2348732" cy="4646177"/>
          </a:xfrm>
        </p:grpSpPr>
        <p:sp>
          <p:nvSpPr>
            <p:cNvPr id="79" name="Freeform 143"/>
            <p:cNvSpPr>
              <a:spLocks/>
            </p:cNvSpPr>
            <p:nvPr/>
          </p:nvSpPr>
          <p:spPr bwMode="auto">
            <a:xfrm>
              <a:off x="-2036504" y="6282084"/>
              <a:ext cx="952143" cy="1606846"/>
            </a:xfrm>
            <a:custGeom>
              <a:avLst/>
              <a:gdLst>
                <a:gd name="T0" fmla="*/ 543 w 557"/>
                <a:gd name="T1" fmla="*/ 0 h 940"/>
                <a:gd name="T2" fmla="*/ 341 w 557"/>
                <a:gd name="T3" fmla="*/ 0 h 940"/>
                <a:gd name="T4" fmla="*/ 216 w 557"/>
                <a:gd name="T5" fmla="*/ 0 h 940"/>
                <a:gd name="T6" fmla="*/ 10 w 557"/>
                <a:gd name="T7" fmla="*/ 0 h 940"/>
                <a:gd name="T8" fmla="*/ 0 w 557"/>
                <a:gd name="T9" fmla="*/ 0 h 940"/>
                <a:gd name="T10" fmla="*/ 0 w 557"/>
                <a:gd name="T11" fmla="*/ 940 h 940"/>
                <a:gd name="T12" fmla="*/ 216 w 557"/>
                <a:gd name="T13" fmla="*/ 940 h 940"/>
                <a:gd name="T14" fmla="*/ 216 w 557"/>
                <a:gd name="T15" fmla="*/ 244 h 940"/>
                <a:gd name="T16" fmla="*/ 341 w 557"/>
                <a:gd name="T17" fmla="*/ 244 h 940"/>
                <a:gd name="T18" fmla="*/ 341 w 557"/>
                <a:gd name="T19" fmla="*/ 940 h 940"/>
                <a:gd name="T20" fmla="*/ 557 w 557"/>
                <a:gd name="T21" fmla="*/ 940 h 940"/>
                <a:gd name="T22" fmla="*/ 557 w 557"/>
                <a:gd name="T23" fmla="*/ 0 h 940"/>
                <a:gd name="T24" fmla="*/ 543 w 557"/>
                <a:gd name="T25" fmla="*/ 0 h 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7" h="940">
                  <a:moveTo>
                    <a:pt x="543" y="0"/>
                  </a:moveTo>
                  <a:lnTo>
                    <a:pt x="341" y="0"/>
                  </a:lnTo>
                  <a:lnTo>
                    <a:pt x="216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940"/>
                  </a:lnTo>
                  <a:lnTo>
                    <a:pt x="216" y="940"/>
                  </a:lnTo>
                  <a:lnTo>
                    <a:pt x="216" y="244"/>
                  </a:lnTo>
                  <a:lnTo>
                    <a:pt x="341" y="244"/>
                  </a:lnTo>
                  <a:lnTo>
                    <a:pt x="341" y="940"/>
                  </a:lnTo>
                  <a:lnTo>
                    <a:pt x="557" y="940"/>
                  </a:lnTo>
                  <a:lnTo>
                    <a:pt x="557" y="0"/>
                  </a:lnTo>
                  <a:lnTo>
                    <a:pt x="543" y="0"/>
                  </a:lnTo>
                  <a:close/>
                </a:path>
              </a:pathLst>
            </a:custGeom>
            <a:solidFill>
              <a:srgbClr val="6A3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44"/>
            <p:cNvSpPr>
              <a:spLocks/>
            </p:cNvSpPr>
            <p:nvPr/>
          </p:nvSpPr>
          <p:spPr bwMode="auto">
            <a:xfrm>
              <a:off x="-740770" y="6210289"/>
              <a:ext cx="348720" cy="642738"/>
            </a:xfrm>
            <a:custGeom>
              <a:avLst/>
              <a:gdLst>
                <a:gd name="T0" fmla="*/ 20 w 86"/>
                <a:gd name="T1" fmla="*/ 61 h 159"/>
                <a:gd name="T2" fmla="*/ 11 w 86"/>
                <a:gd name="T3" fmla="*/ 87 h 159"/>
                <a:gd name="T4" fmla="*/ 9 w 86"/>
                <a:gd name="T5" fmla="*/ 111 h 159"/>
                <a:gd name="T6" fmla="*/ 15 w 86"/>
                <a:gd name="T7" fmla="*/ 117 h 159"/>
                <a:gd name="T8" fmla="*/ 20 w 86"/>
                <a:gd name="T9" fmla="*/ 112 h 159"/>
                <a:gd name="T10" fmla="*/ 20 w 86"/>
                <a:gd name="T11" fmla="*/ 107 h 159"/>
                <a:gd name="T12" fmla="*/ 25 w 86"/>
                <a:gd name="T13" fmla="*/ 104 h 159"/>
                <a:gd name="T14" fmla="*/ 38 w 86"/>
                <a:gd name="T15" fmla="*/ 148 h 159"/>
                <a:gd name="T16" fmla="*/ 44 w 86"/>
                <a:gd name="T17" fmla="*/ 152 h 159"/>
                <a:gd name="T18" fmla="*/ 47 w 86"/>
                <a:gd name="T19" fmla="*/ 145 h 159"/>
                <a:gd name="T20" fmla="*/ 39 w 86"/>
                <a:gd name="T21" fmla="*/ 117 h 159"/>
                <a:gd name="T22" fmla="*/ 43 w 86"/>
                <a:gd name="T23" fmla="*/ 117 h 159"/>
                <a:gd name="T24" fmla="*/ 54 w 86"/>
                <a:gd name="T25" fmla="*/ 154 h 159"/>
                <a:gd name="T26" fmla="*/ 61 w 86"/>
                <a:gd name="T27" fmla="*/ 158 h 159"/>
                <a:gd name="T28" fmla="*/ 64 w 86"/>
                <a:gd name="T29" fmla="*/ 151 h 159"/>
                <a:gd name="T30" fmla="*/ 53 w 86"/>
                <a:gd name="T31" fmla="*/ 117 h 159"/>
                <a:gd name="T32" fmla="*/ 59 w 86"/>
                <a:gd name="T33" fmla="*/ 119 h 159"/>
                <a:gd name="T34" fmla="*/ 59 w 86"/>
                <a:gd name="T35" fmla="*/ 119 h 159"/>
                <a:gd name="T36" fmla="*/ 67 w 86"/>
                <a:gd name="T37" fmla="*/ 147 h 159"/>
                <a:gd name="T38" fmla="*/ 74 w 86"/>
                <a:gd name="T39" fmla="*/ 151 h 159"/>
                <a:gd name="T40" fmla="*/ 77 w 86"/>
                <a:gd name="T41" fmla="*/ 144 h 159"/>
                <a:gd name="T42" fmla="*/ 67 w 86"/>
                <a:gd name="T43" fmla="*/ 111 h 159"/>
                <a:gd name="T44" fmla="*/ 67 w 86"/>
                <a:gd name="T45" fmla="*/ 109 h 159"/>
                <a:gd name="T46" fmla="*/ 69 w 86"/>
                <a:gd name="T47" fmla="*/ 108 h 159"/>
                <a:gd name="T48" fmla="*/ 76 w 86"/>
                <a:gd name="T49" fmla="*/ 129 h 159"/>
                <a:gd name="T50" fmla="*/ 82 w 86"/>
                <a:gd name="T51" fmla="*/ 133 h 159"/>
                <a:gd name="T52" fmla="*/ 85 w 86"/>
                <a:gd name="T53" fmla="*/ 126 h 159"/>
                <a:gd name="T54" fmla="*/ 76 w 86"/>
                <a:gd name="T55" fmla="*/ 95 h 159"/>
                <a:gd name="T56" fmla="*/ 56 w 86"/>
                <a:gd name="T57" fmla="*/ 58 h 159"/>
                <a:gd name="T58" fmla="*/ 42 w 86"/>
                <a:gd name="T59" fmla="*/ 0 h 159"/>
                <a:gd name="T60" fmla="*/ 0 w 86"/>
                <a:gd name="T61" fmla="*/ 0 h 159"/>
                <a:gd name="T62" fmla="*/ 20 w 86"/>
                <a:gd name="T63" fmla="*/ 6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6" h="159">
                  <a:moveTo>
                    <a:pt x="20" y="61"/>
                  </a:moveTo>
                  <a:cubicBezTo>
                    <a:pt x="15" y="68"/>
                    <a:pt x="12" y="76"/>
                    <a:pt x="11" y="87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9" y="114"/>
                    <a:pt x="12" y="117"/>
                    <a:pt x="15" y="117"/>
                  </a:cubicBezTo>
                  <a:cubicBezTo>
                    <a:pt x="18" y="118"/>
                    <a:pt x="19" y="116"/>
                    <a:pt x="20" y="112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1" y="99"/>
                    <a:pt x="23" y="101"/>
                    <a:pt x="25" y="104"/>
                  </a:cubicBezTo>
                  <a:cubicBezTo>
                    <a:pt x="38" y="148"/>
                    <a:pt x="38" y="148"/>
                    <a:pt x="38" y="148"/>
                  </a:cubicBezTo>
                  <a:cubicBezTo>
                    <a:pt x="38" y="151"/>
                    <a:pt x="41" y="152"/>
                    <a:pt x="44" y="152"/>
                  </a:cubicBezTo>
                  <a:cubicBezTo>
                    <a:pt x="47" y="151"/>
                    <a:pt x="48" y="148"/>
                    <a:pt x="47" y="145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38" y="110"/>
                    <a:pt x="41" y="114"/>
                    <a:pt x="43" y="117"/>
                  </a:cubicBezTo>
                  <a:cubicBezTo>
                    <a:pt x="54" y="154"/>
                    <a:pt x="54" y="154"/>
                    <a:pt x="54" y="154"/>
                  </a:cubicBezTo>
                  <a:cubicBezTo>
                    <a:pt x="55" y="157"/>
                    <a:pt x="58" y="159"/>
                    <a:pt x="61" y="158"/>
                  </a:cubicBezTo>
                  <a:cubicBezTo>
                    <a:pt x="63" y="157"/>
                    <a:pt x="65" y="154"/>
                    <a:pt x="64" y="151"/>
                  </a:cubicBezTo>
                  <a:cubicBezTo>
                    <a:pt x="53" y="117"/>
                    <a:pt x="53" y="117"/>
                    <a:pt x="53" y="117"/>
                  </a:cubicBezTo>
                  <a:cubicBezTo>
                    <a:pt x="53" y="103"/>
                    <a:pt x="59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50"/>
                    <a:pt x="71" y="152"/>
                    <a:pt x="74" y="151"/>
                  </a:cubicBezTo>
                  <a:cubicBezTo>
                    <a:pt x="76" y="150"/>
                    <a:pt x="78" y="147"/>
                    <a:pt x="77" y="144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7" y="110"/>
                    <a:pt x="67" y="110"/>
                    <a:pt x="67" y="109"/>
                  </a:cubicBezTo>
                  <a:cubicBezTo>
                    <a:pt x="65" y="100"/>
                    <a:pt x="69" y="108"/>
                    <a:pt x="69" y="108"/>
                  </a:cubicBezTo>
                  <a:cubicBezTo>
                    <a:pt x="76" y="129"/>
                    <a:pt x="76" y="129"/>
                    <a:pt x="76" y="129"/>
                  </a:cubicBezTo>
                  <a:cubicBezTo>
                    <a:pt x="77" y="132"/>
                    <a:pt x="80" y="134"/>
                    <a:pt x="82" y="133"/>
                  </a:cubicBezTo>
                  <a:cubicBezTo>
                    <a:pt x="85" y="132"/>
                    <a:pt x="86" y="129"/>
                    <a:pt x="85" y="126"/>
                  </a:cubicBezTo>
                  <a:cubicBezTo>
                    <a:pt x="85" y="126"/>
                    <a:pt x="77" y="98"/>
                    <a:pt x="76" y="95"/>
                  </a:cubicBezTo>
                  <a:cubicBezTo>
                    <a:pt x="72" y="81"/>
                    <a:pt x="66" y="66"/>
                    <a:pt x="56" y="58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22"/>
                    <a:pt x="13" y="43"/>
                    <a:pt x="20" y="61"/>
                  </a:cubicBezTo>
                  <a:close/>
                </a:path>
              </a:pathLst>
            </a:custGeom>
            <a:solidFill>
              <a:srgbClr val="E4B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45"/>
            <p:cNvSpPr>
              <a:spLocks/>
            </p:cNvSpPr>
            <p:nvPr/>
          </p:nvSpPr>
          <p:spPr bwMode="auto">
            <a:xfrm>
              <a:off x="-2740782" y="6234221"/>
              <a:ext cx="352139" cy="642738"/>
            </a:xfrm>
            <a:custGeom>
              <a:avLst/>
              <a:gdLst>
                <a:gd name="T0" fmla="*/ 67 w 87"/>
                <a:gd name="T1" fmla="*/ 61 h 159"/>
                <a:gd name="T2" fmla="*/ 76 w 87"/>
                <a:gd name="T3" fmla="*/ 87 h 159"/>
                <a:gd name="T4" fmla="*/ 77 w 87"/>
                <a:gd name="T5" fmla="*/ 111 h 159"/>
                <a:gd name="T6" fmla="*/ 71 w 87"/>
                <a:gd name="T7" fmla="*/ 117 h 159"/>
                <a:gd name="T8" fmla="*/ 66 w 87"/>
                <a:gd name="T9" fmla="*/ 112 h 159"/>
                <a:gd name="T10" fmla="*/ 66 w 87"/>
                <a:gd name="T11" fmla="*/ 107 h 159"/>
                <a:gd name="T12" fmla="*/ 62 w 87"/>
                <a:gd name="T13" fmla="*/ 104 h 159"/>
                <a:gd name="T14" fmla="*/ 49 w 87"/>
                <a:gd name="T15" fmla="*/ 148 h 159"/>
                <a:gd name="T16" fmla="*/ 42 w 87"/>
                <a:gd name="T17" fmla="*/ 152 h 159"/>
                <a:gd name="T18" fmla="*/ 39 w 87"/>
                <a:gd name="T19" fmla="*/ 145 h 159"/>
                <a:gd name="T20" fmla="*/ 47 w 87"/>
                <a:gd name="T21" fmla="*/ 117 h 159"/>
                <a:gd name="T22" fmla="*/ 43 w 87"/>
                <a:gd name="T23" fmla="*/ 117 h 159"/>
                <a:gd name="T24" fmla="*/ 32 w 87"/>
                <a:gd name="T25" fmla="*/ 154 h 159"/>
                <a:gd name="T26" fmla="*/ 26 w 87"/>
                <a:gd name="T27" fmla="*/ 158 h 159"/>
                <a:gd name="T28" fmla="*/ 22 w 87"/>
                <a:gd name="T29" fmla="*/ 151 h 159"/>
                <a:gd name="T30" fmla="*/ 33 w 87"/>
                <a:gd name="T31" fmla="*/ 117 h 159"/>
                <a:gd name="T32" fmla="*/ 27 w 87"/>
                <a:gd name="T33" fmla="*/ 119 h 159"/>
                <a:gd name="T34" fmla="*/ 27 w 87"/>
                <a:gd name="T35" fmla="*/ 119 h 159"/>
                <a:gd name="T36" fmla="*/ 19 w 87"/>
                <a:gd name="T37" fmla="*/ 147 h 159"/>
                <a:gd name="T38" fmla="*/ 13 w 87"/>
                <a:gd name="T39" fmla="*/ 151 h 159"/>
                <a:gd name="T40" fmla="*/ 9 w 87"/>
                <a:gd name="T41" fmla="*/ 144 h 159"/>
                <a:gd name="T42" fmla="*/ 19 w 87"/>
                <a:gd name="T43" fmla="*/ 111 h 159"/>
                <a:gd name="T44" fmla="*/ 20 w 87"/>
                <a:gd name="T45" fmla="*/ 109 h 159"/>
                <a:gd name="T46" fmla="*/ 17 w 87"/>
                <a:gd name="T47" fmla="*/ 108 h 159"/>
                <a:gd name="T48" fmla="*/ 10 w 87"/>
                <a:gd name="T49" fmla="*/ 129 h 159"/>
                <a:gd name="T50" fmla="*/ 4 w 87"/>
                <a:gd name="T51" fmla="*/ 133 h 159"/>
                <a:gd name="T52" fmla="*/ 1 w 87"/>
                <a:gd name="T53" fmla="*/ 126 h 159"/>
                <a:gd name="T54" fmla="*/ 10 w 87"/>
                <a:gd name="T55" fmla="*/ 95 h 159"/>
                <a:gd name="T56" fmla="*/ 30 w 87"/>
                <a:gd name="T57" fmla="*/ 58 h 159"/>
                <a:gd name="T58" fmla="*/ 44 w 87"/>
                <a:gd name="T59" fmla="*/ 0 h 159"/>
                <a:gd name="T60" fmla="*/ 87 w 87"/>
                <a:gd name="T61" fmla="*/ 0 h 159"/>
                <a:gd name="T62" fmla="*/ 67 w 87"/>
                <a:gd name="T63" fmla="*/ 6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7" h="159">
                  <a:moveTo>
                    <a:pt x="67" y="61"/>
                  </a:moveTo>
                  <a:cubicBezTo>
                    <a:pt x="71" y="68"/>
                    <a:pt x="74" y="76"/>
                    <a:pt x="76" y="87"/>
                  </a:cubicBezTo>
                  <a:cubicBezTo>
                    <a:pt x="77" y="111"/>
                    <a:pt x="77" y="111"/>
                    <a:pt x="77" y="111"/>
                  </a:cubicBezTo>
                  <a:cubicBezTo>
                    <a:pt x="77" y="114"/>
                    <a:pt x="74" y="117"/>
                    <a:pt x="71" y="117"/>
                  </a:cubicBezTo>
                  <a:cubicBezTo>
                    <a:pt x="68" y="118"/>
                    <a:pt x="67" y="116"/>
                    <a:pt x="66" y="112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5" y="99"/>
                    <a:pt x="63" y="101"/>
                    <a:pt x="62" y="104"/>
                  </a:cubicBezTo>
                  <a:cubicBezTo>
                    <a:pt x="49" y="148"/>
                    <a:pt x="49" y="148"/>
                    <a:pt x="49" y="148"/>
                  </a:cubicBezTo>
                  <a:cubicBezTo>
                    <a:pt x="48" y="151"/>
                    <a:pt x="45" y="152"/>
                    <a:pt x="42" y="152"/>
                  </a:cubicBezTo>
                  <a:cubicBezTo>
                    <a:pt x="40" y="151"/>
                    <a:pt x="38" y="148"/>
                    <a:pt x="39" y="145"/>
                  </a:cubicBezTo>
                  <a:cubicBezTo>
                    <a:pt x="47" y="117"/>
                    <a:pt x="47" y="117"/>
                    <a:pt x="47" y="117"/>
                  </a:cubicBezTo>
                  <a:cubicBezTo>
                    <a:pt x="48" y="110"/>
                    <a:pt x="45" y="114"/>
                    <a:pt x="43" y="117"/>
                  </a:cubicBezTo>
                  <a:cubicBezTo>
                    <a:pt x="32" y="154"/>
                    <a:pt x="32" y="154"/>
                    <a:pt x="32" y="154"/>
                  </a:cubicBezTo>
                  <a:cubicBezTo>
                    <a:pt x="31" y="157"/>
                    <a:pt x="28" y="159"/>
                    <a:pt x="26" y="158"/>
                  </a:cubicBezTo>
                  <a:cubicBezTo>
                    <a:pt x="23" y="157"/>
                    <a:pt x="22" y="154"/>
                    <a:pt x="22" y="151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34" y="103"/>
                    <a:pt x="27" y="119"/>
                    <a:pt x="27" y="119"/>
                  </a:cubicBezTo>
                  <a:cubicBezTo>
                    <a:pt x="27" y="119"/>
                    <a:pt x="27" y="119"/>
                    <a:pt x="27" y="119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8" y="150"/>
                    <a:pt x="15" y="152"/>
                    <a:pt x="13" y="151"/>
                  </a:cubicBezTo>
                  <a:cubicBezTo>
                    <a:pt x="10" y="150"/>
                    <a:pt x="9" y="147"/>
                    <a:pt x="9" y="144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19" y="110"/>
                    <a:pt x="19" y="110"/>
                    <a:pt x="20" y="109"/>
                  </a:cubicBezTo>
                  <a:cubicBezTo>
                    <a:pt x="21" y="100"/>
                    <a:pt x="17" y="108"/>
                    <a:pt x="17" y="108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9" y="132"/>
                    <a:pt x="7" y="134"/>
                    <a:pt x="4" y="133"/>
                  </a:cubicBezTo>
                  <a:cubicBezTo>
                    <a:pt x="1" y="132"/>
                    <a:pt x="0" y="129"/>
                    <a:pt x="1" y="126"/>
                  </a:cubicBezTo>
                  <a:cubicBezTo>
                    <a:pt x="1" y="126"/>
                    <a:pt x="9" y="98"/>
                    <a:pt x="10" y="95"/>
                  </a:cubicBezTo>
                  <a:cubicBezTo>
                    <a:pt x="14" y="81"/>
                    <a:pt x="20" y="66"/>
                    <a:pt x="30" y="58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9" y="22"/>
                    <a:pt x="73" y="43"/>
                    <a:pt x="67" y="61"/>
                  </a:cubicBezTo>
                  <a:close/>
                </a:path>
              </a:pathLst>
            </a:custGeom>
            <a:solidFill>
              <a:srgbClr val="E4B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46"/>
            <p:cNvSpPr>
              <a:spLocks/>
            </p:cNvSpPr>
            <p:nvPr/>
          </p:nvSpPr>
          <p:spPr bwMode="auto">
            <a:xfrm>
              <a:off x="-2610867" y="5039343"/>
              <a:ext cx="2100867" cy="1348725"/>
            </a:xfrm>
            <a:custGeom>
              <a:avLst/>
              <a:gdLst>
                <a:gd name="T0" fmla="*/ 464 w 519"/>
                <a:gd name="T1" fmla="*/ 333 h 333"/>
                <a:gd name="T2" fmla="*/ 519 w 519"/>
                <a:gd name="T3" fmla="*/ 319 h 333"/>
                <a:gd name="T4" fmla="*/ 262 w 519"/>
                <a:gd name="T5" fmla="*/ 0 h 333"/>
                <a:gd name="T6" fmla="*/ 0 w 519"/>
                <a:gd name="T7" fmla="*/ 319 h 333"/>
                <a:gd name="T8" fmla="*/ 55 w 519"/>
                <a:gd name="T9" fmla="*/ 333 h 333"/>
                <a:gd name="T10" fmla="*/ 140 w 519"/>
                <a:gd name="T11" fmla="*/ 142 h 333"/>
                <a:gd name="T12" fmla="*/ 142 w 519"/>
                <a:gd name="T13" fmla="*/ 333 h 333"/>
                <a:gd name="T14" fmla="*/ 378 w 519"/>
                <a:gd name="T15" fmla="*/ 333 h 333"/>
                <a:gd name="T16" fmla="*/ 379 w 519"/>
                <a:gd name="T17" fmla="*/ 142 h 333"/>
                <a:gd name="T18" fmla="*/ 464 w 519"/>
                <a:gd name="T19" fmla="*/ 33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9" h="333">
                  <a:moveTo>
                    <a:pt x="464" y="333"/>
                  </a:moveTo>
                  <a:cubicBezTo>
                    <a:pt x="519" y="319"/>
                    <a:pt x="519" y="319"/>
                    <a:pt x="519" y="319"/>
                  </a:cubicBezTo>
                  <a:cubicBezTo>
                    <a:pt x="519" y="319"/>
                    <a:pt x="471" y="0"/>
                    <a:pt x="262" y="0"/>
                  </a:cubicBezTo>
                  <a:cubicBezTo>
                    <a:pt x="53" y="0"/>
                    <a:pt x="0" y="319"/>
                    <a:pt x="0" y="319"/>
                  </a:cubicBezTo>
                  <a:cubicBezTo>
                    <a:pt x="55" y="333"/>
                    <a:pt x="55" y="333"/>
                    <a:pt x="55" y="333"/>
                  </a:cubicBezTo>
                  <a:cubicBezTo>
                    <a:pt x="55" y="333"/>
                    <a:pt x="96" y="171"/>
                    <a:pt x="140" y="142"/>
                  </a:cubicBezTo>
                  <a:cubicBezTo>
                    <a:pt x="142" y="333"/>
                    <a:pt x="142" y="333"/>
                    <a:pt x="142" y="333"/>
                  </a:cubicBezTo>
                  <a:cubicBezTo>
                    <a:pt x="378" y="333"/>
                    <a:pt x="378" y="333"/>
                    <a:pt x="378" y="333"/>
                  </a:cubicBezTo>
                  <a:cubicBezTo>
                    <a:pt x="379" y="142"/>
                    <a:pt x="379" y="142"/>
                    <a:pt x="379" y="142"/>
                  </a:cubicBezTo>
                  <a:cubicBezTo>
                    <a:pt x="423" y="171"/>
                    <a:pt x="464" y="333"/>
                    <a:pt x="464" y="333"/>
                  </a:cubicBezTo>
                  <a:close/>
                </a:path>
              </a:pathLst>
            </a:custGeom>
            <a:solidFill>
              <a:srgbClr val="B9D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47"/>
            <p:cNvSpPr>
              <a:spLocks/>
            </p:cNvSpPr>
            <p:nvPr/>
          </p:nvSpPr>
          <p:spPr bwMode="auto">
            <a:xfrm>
              <a:off x="-1749323" y="4767547"/>
              <a:ext cx="372652" cy="369233"/>
            </a:xfrm>
            <a:custGeom>
              <a:avLst/>
              <a:gdLst>
                <a:gd name="T0" fmla="*/ 0 w 92"/>
                <a:gd name="T1" fmla="*/ 0 h 91"/>
                <a:gd name="T2" fmla="*/ 0 w 92"/>
                <a:gd name="T3" fmla="*/ 56 h 91"/>
                <a:gd name="T4" fmla="*/ 46 w 92"/>
                <a:gd name="T5" fmla="*/ 91 h 91"/>
                <a:gd name="T6" fmla="*/ 92 w 92"/>
                <a:gd name="T7" fmla="*/ 55 h 91"/>
                <a:gd name="T8" fmla="*/ 92 w 92"/>
                <a:gd name="T9" fmla="*/ 0 h 91"/>
                <a:gd name="T10" fmla="*/ 0 w 92"/>
                <a:gd name="T1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91">
                  <a:moveTo>
                    <a:pt x="0" y="0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6" y="91"/>
                    <a:pt x="46" y="91"/>
                  </a:cubicBezTo>
                  <a:cubicBezTo>
                    <a:pt x="69" y="91"/>
                    <a:pt x="92" y="77"/>
                    <a:pt x="92" y="55"/>
                  </a:cubicBezTo>
                  <a:cubicBezTo>
                    <a:pt x="92" y="0"/>
                    <a:pt x="92" y="0"/>
                    <a:pt x="9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4B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Oval 150"/>
            <p:cNvSpPr>
              <a:spLocks noChangeArrowheads="1"/>
            </p:cNvSpPr>
            <p:nvPr/>
          </p:nvSpPr>
          <p:spPr bwMode="auto">
            <a:xfrm>
              <a:off x="-2311719" y="3473524"/>
              <a:ext cx="1502573" cy="1497444"/>
            </a:xfrm>
            <a:prstGeom prst="ellipse">
              <a:avLst/>
            </a:prstGeom>
            <a:solidFill>
              <a:srgbClr val="E4B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60"/>
            <p:cNvSpPr>
              <a:spLocks/>
            </p:cNvSpPr>
            <p:nvPr/>
          </p:nvSpPr>
          <p:spPr bwMode="auto">
            <a:xfrm>
              <a:off x="-2646764" y="6278665"/>
              <a:ext cx="282053" cy="186326"/>
            </a:xfrm>
            <a:custGeom>
              <a:avLst/>
              <a:gdLst>
                <a:gd name="T0" fmla="*/ 146 w 165"/>
                <a:gd name="T1" fmla="*/ 109 h 109"/>
                <a:gd name="T2" fmla="*/ 0 w 165"/>
                <a:gd name="T3" fmla="*/ 71 h 109"/>
                <a:gd name="T4" fmla="*/ 19 w 165"/>
                <a:gd name="T5" fmla="*/ 0 h 109"/>
                <a:gd name="T6" fmla="*/ 165 w 165"/>
                <a:gd name="T7" fmla="*/ 38 h 109"/>
                <a:gd name="T8" fmla="*/ 146 w 165"/>
                <a:gd name="T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09">
                  <a:moveTo>
                    <a:pt x="146" y="109"/>
                  </a:moveTo>
                  <a:lnTo>
                    <a:pt x="0" y="71"/>
                  </a:lnTo>
                  <a:lnTo>
                    <a:pt x="19" y="0"/>
                  </a:lnTo>
                  <a:lnTo>
                    <a:pt x="165" y="38"/>
                  </a:lnTo>
                  <a:lnTo>
                    <a:pt x="146" y="109"/>
                  </a:lnTo>
                  <a:close/>
                </a:path>
              </a:pathLst>
            </a:custGeom>
            <a:solidFill>
              <a:srgbClr val="97B6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61"/>
            <p:cNvSpPr>
              <a:spLocks/>
            </p:cNvSpPr>
            <p:nvPr/>
          </p:nvSpPr>
          <p:spPr bwMode="auto">
            <a:xfrm>
              <a:off x="-756155" y="6261571"/>
              <a:ext cx="283762" cy="186326"/>
            </a:xfrm>
            <a:custGeom>
              <a:avLst/>
              <a:gdLst>
                <a:gd name="T0" fmla="*/ 166 w 166"/>
                <a:gd name="T1" fmla="*/ 71 h 109"/>
                <a:gd name="T2" fmla="*/ 19 w 166"/>
                <a:gd name="T3" fmla="*/ 109 h 109"/>
                <a:gd name="T4" fmla="*/ 0 w 166"/>
                <a:gd name="T5" fmla="*/ 38 h 109"/>
                <a:gd name="T6" fmla="*/ 147 w 166"/>
                <a:gd name="T7" fmla="*/ 0 h 109"/>
                <a:gd name="T8" fmla="*/ 166 w 166"/>
                <a:gd name="T9" fmla="*/ 7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" h="109">
                  <a:moveTo>
                    <a:pt x="166" y="71"/>
                  </a:moveTo>
                  <a:lnTo>
                    <a:pt x="19" y="109"/>
                  </a:lnTo>
                  <a:lnTo>
                    <a:pt x="0" y="38"/>
                  </a:lnTo>
                  <a:lnTo>
                    <a:pt x="147" y="0"/>
                  </a:lnTo>
                  <a:lnTo>
                    <a:pt x="166" y="71"/>
                  </a:lnTo>
                  <a:close/>
                </a:path>
              </a:pathLst>
            </a:custGeom>
            <a:solidFill>
              <a:srgbClr val="97B6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Rectangle 162"/>
            <p:cNvSpPr>
              <a:spLocks noChangeArrowheads="1"/>
            </p:cNvSpPr>
            <p:nvPr/>
          </p:nvSpPr>
          <p:spPr bwMode="auto">
            <a:xfrm>
              <a:off x="-2036504" y="6388068"/>
              <a:ext cx="952143" cy="145300"/>
            </a:xfrm>
            <a:prstGeom prst="rect">
              <a:avLst/>
            </a:prstGeom>
            <a:solidFill>
              <a:srgbClr val="97B6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63"/>
            <p:cNvSpPr>
              <a:spLocks/>
            </p:cNvSpPr>
            <p:nvPr/>
          </p:nvSpPr>
          <p:spPr bwMode="auto">
            <a:xfrm>
              <a:off x="-1453595" y="7832520"/>
              <a:ext cx="615388" cy="287181"/>
            </a:xfrm>
            <a:custGeom>
              <a:avLst/>
              <a:gdLst>
                <a:gd name="T0" fmla="*/ 0 w 152"/>
                <a:gd name="T1" fmla="*/ 0 h 71"/>
                <a:gd name="T2" fmla="*/ 90 w 152"/>
                <a:gd name="T3" fmla="*/ 3 h 71"/>
                <a:gd name="T4" fmla="*/ 152 w 152"/>
                <a:gd name="T5" fmla="*/ 70 h 71"/>
                <a:gd name="T6" fmla="*/ 10 w 152"/>
                <a:gd name="T7" fmla="*/ 70 h 71"/>
                <a:gd name="T8" fmla="*/ 0 w 152"/>
                <a:gd name="T9" fmla="*/ 59 h 71"/>
                <a:gd name="T10" fmla="*/ 0 w 152"/>
                <a:gd name="T1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71">
                  <a:moveTo>
                    <a:pt x="0" y="0"/>
                  </a:moveTo>
                  <a:cubicBezTo>
                    <a:pt x="0" y="0"/>
                    <a:pt x="49" y="24"/>
                    <a:pt x="90" y="3"/>
                  </a:cubicBezTo>
                  <a:cubicBezTo>
                    <a:pt x="90" y="3"/>
                    <a:pt x="152" y="21"/>
                    <a:pt x="152" y="70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10" y="70"/>
                    <a:pt x="0" y="71"/>
                    <a:pt x="0" y="59"/>
                  </a:cubicBezTo>
                  <a:cubicBezTo>
                    <a:pt x="0" y="4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2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64"/>
            <p:cNvSpPr>
              <a:spLocks/>
            </p:cNvSpPr>
            <p:nvPr/>
          </p:nvSpPr>
          <p:spPr bwMode="auto">
            <a:xfrm>
              <a:off x="-2287787" y="7832520"/>
              <a:ext cx="620517" cy="287181"/>
            </a:xfrm>
            <a:custGeom>
              <a:avLst/>
              <a:gdLst>
                <a:gd name="T0" fmla="*/ 152 w 153"/>
                <a:gd name="T1" fmla="*/ 0 h 71"/>
                <a:gd name="T2" fmla="*/ 62 w 153"/>
                <a:gd name="T3" fmla="*/ 3 h 71"/>
                <a:gd name="T4" fmla="*/ 0 w 153"/>
                <a:gd name="T5" fmla="*/ 70 h 71"/>
                <a:gd name="T6" fmla="*/ 143 w 153"/>
                <a:gd name="T7" fmla="*/ 70 h 71"/>
                <a:gd name="T8" fmla="*/ 153 w 153"/>
                <a:gd name="T9" fmla="*/ 59 h 71"/>
                <a:gd name="T10" fmla="*/ 152 w 153"/>
                <a:gd name="T1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3" h="71">
                  <a:moveTo>
                    <a:pt x="152" y="0"/>
                  </a:moveTo>
                  <a:cubicBezTo>
                    <a:pt x="152" y="0"/>
                    <a:pt x="104" y="24"/>
                    <a:pt x="62" y="3"/>
                  </a:cubicBezTo>
                  <a:cubicBezTo>
                    <a:pt x="62" y="3"/>
                    <a:pt x="0" y="21"/>
                    <a:pt x="0" y="70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3" y="70"/>
                    <a:pt x="153" y="71"/>
                    <a:pt x="153" y="59"/>
                  </a:cubicBezTo>
                  <a:cubicBezTo>
                    <a:pt x="153" y="47"/>
                    <a:pt x="152" y="0"/>
                    <a:pt x="152" y="0"/>
                  </a:cubicBezTo>
                  <a:close/>
                </a:path>
              </a:pathLst>
            </a:custGeom>
            <a:solidFill>
              <a:srgbClr val="402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任意多边形 111"/>
            <p:cNvSpPr>
              <a:spLocks noChangeArrowheads="1"/>
            </p:cNvSpPr>
            <p:nvPr/>
          </p:nvSpPr>
          <p:spPr bwMode="auto">
            <a:xfrm>
              <a:off x="-2311720" y="3473524"/>
              <a:ext cx="1502574" cy="1007352"/>
            </a:xfrm>
            <a:custGeom>
              <a:avLst/>
              <a:gdLst>
                <a:gd name="connsiteX0" fmla="*/ 751287 w 1502574"/>
                <a:gd name="connsiteY0" fmla="*/ 0 h 1007352"/>
                <a:gd name="connsiteX1" fmla="*/ 1502574 w 1502574"/>
                <a:gd name="connsiteY1" fmla="*/ 748722 h 1007352"/>
                <a:gd name="connsiteX2" fmla="*/ 1499396 w 1502574"/>
                <a:gd name="connsiteY2" fmla="*/ 780144 h 1007352"/>
                <a:gd name="connsiteX3" fmla="*/ 1392978 w 1502574"/>
                <a:gd name="connsiteY3" fmla="*/ 854177 h 1007352"/>
                <a:gd name="connsiteX4" fmla="*/ 748721 w 1502574"/>
                <a:gd name="connsiteY4" fmla="*/ 1007352 h 1007352"/>
                <a:gd name="connsiteX5" fmla="*/ 104464 w 1502574"/>
                <a:gd name="connsiteY5" fmla="*/ 854177 h 1007352"/>
                <a:gd name="connsiteX6" fmla="*/ 3567 w 1502574"/>
                <a:gd name="connsiteY6" fmla="*/ 783985 h 1007352"/>
                <a:gd name="connsiteX7" fmla="*/ 0 w 1502574"/>
                <a:gd name="connsiteY7" fmla="*/ 748722 h 1007352"/>
                <a:gd name="connsiteX8" fmla="*/ 751287 w 1502574"/>
                <a:gd name="connsiteY8" fmla="*/ 0 h 100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574" h="1007352">
                  <a:moveTo>
                    <a:pt x="751287" y="0"/>
                  </a:moveTo>
                  <a:cubicBezTo>
                    <a:pt x="1166211" y="0"/>
                    <a:pt x="1502574" y="335214"/>
                    <a:pt x="1502574" y="748722"/>
                  </a:cubicBezTo>
                  <a:lnTo>
                    <a:pt x="1499396" y="780144"/>
                  </a:lnTo>
                  <a:lnTo>
                    <a:pt x="1392978" y="854177"/>
                  </a:lnTo>
                  <a:cubicBezTo>
                    <a:pt x="1228098" y="948816"/>
                    <a:pt x="1000319" y="1007352"/>
                    <a:pt x="748721" y="1007352"/>
                  </a:cubicBezTo>
                  <a:cubicBezTo>
                    <a:pt x="497123" y="1007352"/>
                    <a:pt x="269344" y="948816"/>
                    <a:pt x="104464" y="854177"/>
                  </a:cubicBezTo>
                  <a:lnTo>
                    <a:pt x="3567" y="783985"/>
                  </a:lnTo>
                  <a:lnTo>
                    <a:pt x="0" y="748722"/>
                  </a:lnTo>
                  <a:cubicBezTo>
                    <a:pt x="0" y="335214"/>
                    <a:pt x="336363" y="0"/>
                    <a:pt x="751287" y="0"/>
                  </a:cubicBezTo>
                  <a:close/>
                </a:path>
              </a:pathLst>
            </a:custGeom>
            <a:solidFill>
              <a:srgbClr val="402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37329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2000" decel="48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accel="52000" decel="48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xit" presetSubtype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1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" presetClass="exit" presetSubtype="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625C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组合 44"/>
          <p:cNvGrpSpPr/>
          <p:nvPr/>
        </p:nvGrpSpPr>
        <p:grpSpPr>
          <a:xfrm>
            <a:off x="-12186932" y="1273278"/>
            <a:ext cx="12192000" cy="4251222"/>
            <a:chOff x="0" y="1273278"/>
            <a:chExt cx="12192000" cy="4251222"/>
          </a:xfrm>
        </p:grpSpPr>
        <p:sp>
          <p:nvSpPr>
            <p:cNvPr id="46" name="矩形 45"/>
            <p:cNvSpPr/>
            <p:nvPr/>
          </p:nvSpPr>
          <p:spPr>
            <a:xfrm>
              <a:off x="0" y="3341630"/>
              <a:ext cx="12192000" cy="1145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cxnSp>
          <p:nvCxnSpPr>
            <p:cNvPr id="47" name="直接连接符 46"/>
            <p:cNvCxnSpPr/>
            <p:nvPr/>
          </p:nvCxnSpPr>
          <p:spPr>
            <a:xfrm>
              <a:off x="0" y="4433065"/>
              <a:ext cx="12172950" cy="0"/>
            </a:xfrm>
            <a:prstGeom prst="line">
              <a:avLst/>
            </a:prstGeom>
            <a:ln w="25400">
              <a:solidFill>
                <a:schemeClr val="bg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矩形 47"/>
            <p:cNvSpPr/>
            <p:nvPr/>
          </p:nvSpPr>
          <p:spPr>
            <a:xfrm>
              <a:off x="0" y="5409982"/>
              <a:ext cx="12192000" cy="1145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cxnSp>
          <p:nvCxnSpPr>
            <p:cNvPr id="49" name="直接连接符 48"/>
            <p:cNvCxnSpPr/>
            <p:nvPr/>
          </p:nvCxnSpPr>
          <p:spPr>
            <a:xfrm>
              <a:off x="0" y="2364713"/>
              <a:ext cx="12172950" cy="0"/>
            </a:xfrm>
            <a:prstGeom prst="line">
              <a:avLst/>
            </a:prstGeom>
            <a:ln w="25400">
              <a:solidFill>
                <a:schemeClr val="bg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矩形 49"/>
            <p:cNvSpPr/>
            <p:nvPr/>
          </p:nvSpPr>
          <p:spPr>
            <a:xfrm>
              <a:off x="0" y="1273278"/>
              <a:ext cx="12192000" cy="1145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0" y="1273278"/>
            <a:ext cx="12192000" cy="4251222"/>
            <a:chOff x="0" y="1273278"/>
            <a:chExt cx="12192000" cy="4251222"/>
          </a:xfrm>
        </p:grpSpPr>
        <p:sp>
          <p:nvSpPr>
            <p:cNvPr id="235" name="矩形 234"/>
            <p:cNvSpPr/>
            <p:nvPr/>
          </p:nvSpPr>
          <p:spPr>
            <a:xfrm>
              <a:off x="0" y="3341630"/>
              <a:ext cx="12192000" cy="1145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cxnSp>
          <p:nvCxnSpPr>
            <p:cNvPr id="4" name="直接连接符 3"/>
            <p:cNvCxnSpPr/>
            <p:nvPr/>
          </p:nvCxnSpPr>
          <p:spPr>
            <a:xfrm>
              <a:off x="0" y="4433065"/>
              <a:ext cx="12172950" cy="0"/>
            </a:xfrm>
            <a:prstGeom prst="line">
              <a:avLst/>
            </a:prstGeom>
            <a:ln w="25400">
              <a:solidFill>
                <a:schemeClr val="bg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矩形 26"/>
            <p:cNvSpPr/>
            <p:nvPr/>
          </p:nvSpPr>
          <p:spPr>
            <a:xfrm>
              <a:off x="0" y="5409982"/>
              <a:ext cx="12192000" cy="1145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cxnSp>
          <p:nvCxnSpPr>
            <p:cNvPr id="30" name="直接连接符 29"/>
            <p:cNvCxnSpPr/>
            <p:nvPr/>
          </p:nvCxnSpPr>
          <p:spPr>
            <a:xfrm>
              <a:off x="0" y="2364713"/>
              <a:ext cx="12172950" cy="0"/>
            </a:xfrm>
            <a:prstGeom prst="line">
              <a:avLst/>
            </a:prstGeom>
            <a:ln w="25400">
              <a:solidFill>
                <a:schemeClr val="bg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矩形 30"/>
            <p:cNvSpPr/>
            <p:nvPr/>
          </p:nvSpPr>
          <p:spPr>
            <a:xfrm>
              <a:off x="0" y="1273278"/>
              <a:ext cx="12192000" cy="1145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 flipH="1">
            <a:off x="8391733" y="1422240"/>
            <a:ext cx="3781217" cy="1713229"/>
            <a:chOff x="5403849" y="3114668"/>
            <a:chExt cx="1387475" cy="628649"/>
          </a:xfrm>
        </p:grpSpPr>
        <p:sp>
          <p:nvSpPr>
            <p:cNvPr id="32" name="AutoShape 3"/>
            <p:cNvSpPr>
              <a:spLocks noChangeAspect="1" noChangeArrowheads="1" noTextEdit="1"/>
            </p:cNvSpPr>
            <p:nvPr/>
          </p:nvSpPr>
          <p:spPr bwMode="auto">
            <a:xfrm>
              <a:off x="5403849" y="3114668"/>
              <a:ext cx="1384300" cy="6286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Rectangle 5"/>
            <p:cNvSpPr>
              <a:spLocks noChangeArrowheads="1"/>
            </p:cNvSpPr>
            <p:nvPr/>
          </p:nvSpPr>
          <p:spPr bwMode="auto">
            <a:xfrm>
              <a:off x="5472112" y="3416292"/>
              <a:ext cx="1277938" cy="185738"/>
            </a:xfrm>
            <a:prstGeom prst="rect">
              <a:avLst/>
            </a:pr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Oval 6"/>
            <p:cNvSpPr>
              <a:spLocks noChangeArrowheads="1"/>
            </p:cNvSpPr>
            <p:nvPr/>
          </p:nvSpPr>
          <p:spPr bwMode="auto">
            <a:xfrm>
              <a:off x="6402387" y="3460743"/>
              <a:ext cx="276225" cy="279400"/>
            </a:xfrm>
            <a:prstGeom prst="ellipse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Oval 7"/>
            <p:cNvSpPr>
              <a:spLocks noChangeArrowheads="1"/>
            </p:cNvSpPr>
            <p:nvPr/>
          </p:nvSpPr>
          <p:spPr bwMode="auto">
            <a:xfrm>
              <a:off x="6462712" y="3522656"/>
              <a:ext cx="155575" cy="155575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Oval 8"/>
            <p:cNvSpPr>
              <a:spLocks noChangeArrowheads="1"/>
            </p:cNvSpPr>
            <p:nvPr/>
          </p:nvSpPr>
          <p:spPr bwMode="auto">
            <a:xfrm>
              <a:off x="5548312" y="3460742"/>
              <a:ext cx="279400" cy="279399"/>
            </a:xfrm>
            <a:prstGeom prst="ellipse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Oval 9"/>
            <p:cNvSpPr>
              <a:spLocks noChangeArrowheads="1"/>
            </p:cNvSpPr>
            <p:nvPr/>
          </p:nvSpPr>
          <p:spPr bwMode="auto">
            <a:xfrm>
              <a:off x="5611812" y="3522655"/>
              <a:ext cx="150813" cy="155575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 10"/>
            <p:cNvSpPr>
              <a:spLocks/>
            </p:cNvSpPr>
            <p:nvPr/>
          </p:nvSpPr>
          <p:spPr bwMode="auto">
            <a:xfrm>
              <a:off x="5414962" y="3117844"/>
              <a:ext cx="1365250" cy="484187"/>
            </a:xfrm>
            <a:custGeom>
              <a:avLst/>
              <a:gdLst>
                <a:gd name="T0" fmla="*/ 0 w 361"/>
                <a:gd name="T1" fmla="*/ 127 h 127"/>
                <a:gd name="T2" fmla="*/ 8 w 361"/>
                <a:gd name="T3" fmla="*/ 56 h 127"/>
                <a:gd name="T4" fmla="*/ 51 w 361"/>
                <a:gd name="T5" fmla="*/ 54 h 127"/>
                <a:gd name="T6" fmla="*/ 68 w 361"/>
                <a:gd name="T7" fmla="*/ 0 h 127"/>
                <a:gd name="T8" fmla="*/ 220 w 361"/>
                <a:gd name="T9" fmla="*/ 0 h 127"/>
                <a:gd name="T10" fmla="*/ 271 w 361"/>
                <a:gd name="T11" fmla="*/ 53 h 127"/>
                <a:gd name="T12" fmla="*/ 356 w 361"/>
                <a:gd name="T13" fmla="*/ 60 h 127"/>
                <a:gd name="T14" fmla="*/ 361 w 361"/>
                <a:gd name="T15" fmla="*/ 127 h 127"/>
                <a:gd name="T16" fmla="*/ 343 w 361"/>
                <a:gd name="T17" fmla="*/ 127 h 127"/>
                <a:gd name="T18" fmla="*/ 343 w 361"/>
                <a:gd name="T19" fmla="*/ 127 h 127"/>
                <a:gd name="T20" fmla="*/ 297 w 361"/>
                <a:gd name="T21" fmla="*/ 81 h 127"/>
                <a:gd name="T22" fmla="*/ 252 w 361"/>
                <a:gd name="T23" fmla="*/ 127 h 127"/>
                <a:gd name="T24" fmla="*/ 252 w 361"/>
                <a:gd name="T25" fmla="*/ 127 h 127"/>
                <a:gd name="T26" fmla="*/ 117 w 361"/>
                <a:gd name="T27" fmla="*/ 127 h 127"/>
                <a:gd name="T28" fmla="*/ 117 w 361"/>
                <a:gd name="T29" fmla="*/ 127 h 127"/>
                <a:gd name="T30" fmla="*/ 72 w 361"/>
                <a:gd name="T31" fmla="*/ 81 h 127"/>
                <a:gd name="T32" fmla="*/ 27 w 361"/>
                <a:gd name="T33" fmla="*/ 127 h 127"/>
                <a:gd name="T34" fmla="*/ 27 w 361"/>
                <a:gd name="T35" fmla="*/ 127 h 127"/>
                <a:gd name="T36" fmla="*/ 3 w 361"/>
                <a:gd name="T37" fmla="*/ 127 h 127"/>
                <a:gd name="T38" fmla="*/ 0 w 361"/>
                <a:gd name="T39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1" h="127">
                  <a:moveTo>
                    <a:pt x="0" y="127"/>
                  </a:moveTo>
                  <a:cubicBezTo>
                    <a:pt x="8" y="56"/>
                    <a:pt x="8" y="56"/>
                    <a:pt x="8" y="56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220" y="0"/>
                    <a:pt x="220" y="0"/>
                    <a:pt x="220" y="0"/>
                  </a:cubicBezTo>
                  <a:cubicBezTo>
                    <a:pt x="271" y="53"/>
                    <a:pt x="271" y="53"/>
                    <a:pt x="271" y="53"/>
                  </a:cubicBezTo>
                  <a:cubicBezTo>
                    <a:pt x="356" y="60"/>
                    <a:pt x="356" y="60"/>
                    <a:pt x="356" y="60"/>
                  </a:cubicBezTo>
                  <a:cubicBezTo>
                    <a:pt x="361" y="127"/>
                    <a:pt x="361" y="127"/>
                    <a:pt x="361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02"/>
                    <a:pt x="322" y="81"/>
                    <a:pt x="297" y="81"/>
                  </a:cubicBezTo>
                  <a:cubicBezTo>
                    <a:pt x="272" y="81"/>
                    <a:pt x="252" y="102"/>
                    <a:pt x="252" y="127"/>
                  </a:cubicBezTo>
                  <a:cubicBezTo>
                    <a:pt x="252" y="127"/>
                    <a:pt x="252" y="127"/>
                    <a:pt x="252" y="127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01"/>
                    <a:pt x="96" y="81"/>
                    <a:pt x="72" y="81"/>
                  </a:cubicBezTo>
                  <a:cubicBezTo>
                    <a:pt x="47" y="81"/>
                    <a:pt x="27" y="102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3" y="127"/>
                    <a:pt x="3" y="127"/>
                    <a:pt x="3" y="127"/>
                  </a:cubicBezTo>
                  <a:lnTo>
                    <a:pt x="0" y="127"/>
                  </a:ln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 11"/>
            <p:cNvSpPr>
              <a:spLocks noEditPoints="1"/>
            </p:cNvSpPr>
            <p:nvPr/>
          </p:nvSpPr>
          <p:spPr bwMode="auto">
            <a:xfrm>
              <a:off x="5407024" y="3514718"/>
              <a:ext cx="1384300" cy="87313"/>
            </a:xfrm>
            <a:custGeom>
              <a:avLst/>
              <a:gdLst>
                <a:gd name="T0" fmla="*/ 0 w 366"/>
                <a:gd name="T1" fmla="*/ 0 h 23"/>
                <a:gd name="T2" fmla="*/ 35 w 366"/>
                <a:gd name="T3" fmla="*/ 0 h 23"/>
                <a:gd name="T4" fmla="*/ 29 w 366"/>
                <a:gd name="T5" fmla="*/ 23 h 23"/>
                <a:gd name="T6" fmla="*/ 29 w 366"/>
                <a:gd name="T7" fmla="*/ 23 h 23"/>
                <a:gd name="T8" fmla="*/ 0 w 366"/>
                <a:gd name="T9" fmla="*/ 23 h 23"/>
                <a:gd name="T10" fmla="*/ 0 w 366"/>
                <a:gd name="T11" fmla="*/ 0 h 23"/>
                <a:gd name="T12" fmla="*/ 366 w 366"/>
                <a:gd name="T13" fmla="*/ 23 h 23"/>
                <a:gd name="T14" fmla="*/ 345 w 366"/>
                <a:gd name="T15" fmla="*/ 23 h 23"/>
                <a:gd name="T16" fmla="*/ 345 w 366"/>
                <a:gd name="T17" fmla="*/ 23 h 23"/>
                <a:gd name="T18" fmla="*/ 338 w 366"/>
                <a:gd name="T19" fmla="*/ 0 h 23"/>
                <a:gd name="T20" fmla="*/ 366 w 366"/>
                <a:gd name="T21" fmla="*/ 0 h 23"/>
                <a:gd name="T22" fmla="*/ 366 w 366"/>
                <a:gd name="T2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6" h="23">
                  <a:moveTo>
                    <a:pt x="0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31" y="7"/>
                    <a:pt x="29" y="14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366" y="23"/>
                  </a:moveTo>
                  <a:cubicBezTo>
                    <a:pt x="345" y="23"/>
                    <a:pt x="345" y="23"/>
                    <a:pt x="345" y="23"/>
                  </a:cubicBezTo>
                  <a:cubicBezTo>
                    <a:pt x="345" y="23"/>
                    <a:pt x="345" y="23"/>
                    <a:pt x="345" y="23"/>
                  </a:cubicBezTo>
                  <a:cubicBezTo>
                    <a:pt x="345" y="14"/>
                    <a:pt x="342" y="7"/>
                    <a:pt x="338" y="0"/>
                  </a:cubicBezTo>
                  <a:cubicBezTo>
                    <a:pt x="366" y="0"/>
                    <a:pt x="366" y="0"/>
                    <a:pt x="366" y="0"/>
                  </a:cubicBezTo>
                  <a:lnTo>
                    <a:pt x="366" y="23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 12"/>
            <p:cNvSpPr>
              <a:spLocks noEditPoints="1"/>
            </p:cNvSpPr>
            <p:nvPr/>
          </p:nvSpPr>
          <p:spPr bwMode="auto">
            <a:xfrm>
              <a:off x="5688012" y="3163882"/>
              <a:ext cx="665163" cy="163513"/>
            </a:xfrm>
            <a:custGeom>
              <a:avLst/>
              <a:gdLst>
                <a:gd name="T0" fmla="*/ 21 w 419"/>
                <a:gd name="T1" fmla="*/ 0 h 103"/>
                <a:gd name="T2" fmla="*/ 171 w 419"/>
                <a:gd name="T3" fmla="*/ 0 h 103"/>
                <a:gd name="T4" fmla="*/ 171 w 419"/>
                <a:gd name="T5" fmla="*/ 103 h 103"/>
                <a:gd name="T6" fmla="*/ 0 w 419"/>
                <a:gd name="T7" fmla="*/ 103 h 103"/>
                <a:gd name="T8" fmla="*/ 21 w 419"/>
                <a:gd name="T9" fmla="*/ 0 h 103"/>
                <a:gd name="T10" fmla="*/ 21 w 419"/>
                <a:gd name="T11" fmla="*/ 0 h 103"/>
                <a:gd name="T12" fmla="*/ 340 w 419"/>
                <a:gd name="T13" fmla="*/ 0 h 103"/>
                <a:gd name="T14" fmla="*/ 419 w 419"/>
                <a:gd name="T15" fmla="*/ 103 h 103"/>
                <a:gd name="T16" fmla="*/ 202 w 419"/>
                <a:gd name="T17" fmla="*/ 103 h 103"/>
                <a:gd name="T18" fmla="*/ 202 w 419"/>
                <a:gd name="T19" fmla="*/ 0 h 103"/>
                <a:gd name="T20" fmla="*/ 340 w 419"/>
                <a:gd name="T2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9" h="103">
                  <a:moveTo>
                    <a:pt x="21" y="0"/>
                  </a:moveTo>
                  <a:lnTo>
                    <a:pt x="171" y="0"/>
                  </a:lnTo>
                  <a:lnTo>
                    <a:pt x="171" y="103"/>
                  </a:lnTo>
                  <a:lnTo>
                    <a:pt x="0" y="103"/>
                  </a:lnTo>
                  <a:lnTo>
                    <a:pt x="21" y="0"/>
                  </a:lnTo>
                  <a:lnTo>
                    <a:pt x="21" y="0"/>
                  </a:lnTo>
                  <a:close/>
                  <a:moveTo>
                    <a:pt x="340" y="0"/>
                  </a:moveTo>
                  <a:lnTo>
                    <a:pt x="419" y="103"/>
                  </a:lnTo>
                  <a:lnTo>
                    <a:pt x="202" y="103"/>
                  </a:lnTo>
                  <a:lnTo>
                    <a:pt x="202" y="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349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 13"/>
            <p:cNvSpPr>
              <a:spLocks/>
            </p:cNvSpPr>
            <p:nvPr/>
          </p:nvSpPr>
          <p:spPr bwMode="auto">
            <a:xfrm>
              <a:off x="6361112" y="3232143"/>
              <a:ext cx="38100" cy="92075"/>
            </a:xfrm>
            <a:custGeom>
              <a:avLst/>
              <a:gdLst>
                <a:gd name="T0" fmla="*/ 0 w 10"/>
                <a:gd name="T1" fmla="*/ 14 h 24"/>
                <a:gd name="T2" fmla="*/ 0 w 10"/>
                <a:gd name="T3" fmla="*/ 14 h 24"/>
                <a:gd name="T4" fmla="*/ 0 w 10"/>
                <a:gd name="T5" fmla="*/ 14 h 24"/>
                <a:gd name="T6" fmla="*/ 0 w 10"/>
                <a:gd name="T7" fmla="*/ 14 h 24"/>
                <a:gd name="T8" fmla="*/ 0 w 10"/>
                <a:gd name="T9" fmla="*/ 14 h 24"/>
                <a:gd name="T10" fmla="*/ 0 w 10"/>
                <a:gd name="T11" fmla="*/ 14 h 24"/>
                <a:gd name="T12" fmla="*/ 0 w 10"/>
                <a:gd name="T13" fmla="*/ 10 h 24"/>
                <a:gd name="T14" fmla="*/ 0 w 10"/>
                <a:gd name="T15" fmla="*/ 10 h 24"/>
                <a:gd name="T16" fmla="*/ 0 w 10"/>
                <a:gd name="T17" fmla="*/ 10 h 24"/>
                <a:gd name="T18" fmla="*/ 0 w 10"/>
                <a:gd name="T19" fmla="*/ 10 h 24"/>
                <a:gd name="T20" fmla="*/ 0 w 10"/>
                <a:gd name="T21" fmla="*/ 10 h 24"/>
                <a:gd name="T22" fmla="*/ 0 w 10"/>
                <a:gd name="T23" fmla="*/ 10 h 24"/>
                <a:gd name="T24" fmla="*/ 0 w 10"/>
                <a:gd name="T25" fmla="*/ 6 h 24"/>
                <a:gd name="T26" fmla="*/ 5 w 10"/>
                <a:gd name="T27" fmla="*/ 0 h 24"/>
                <a:gd name="T28" fmla="*/ 5 w 10"/>
                <a:gd name="T29" fmla="*/ 0 h 24"/>
                <a:gd name="T30" fmla="*/ 10 w 10"/>
                <a:gd name="T31" fmla="*/ 6 h 24"/>
                <a:gd name="T32" fmla="*/ 10 w 10"/>
                <a:gd name="T33" fmla="*/ 10 h 24"/>
                <a:gd name="T34" fmla="*/ 10 w 10"/>
                <a:gd name="T35" fmla="*/ 10 h 24"/>
                <a:gd name="T36" fmla="*/ 10 w 10"/>
                <a:gd name="T37" fmla="*/ 10 h 24"/>
                <a:gd name="T38" fmla="*/ 10 w 10"/>
                <a:gd name="T39" fmla="*/ 10 h 24"/>
                <a:gd name="T40" fmla="*/ 10 w 10"/>
                <a:gd name="T41" fmla="*/ 10 h 24"/>
                <a:gd name="T42" fmla="*/ 10 w 10"/>
                <a:gd name="T43" fmla="*/ 10 h 24"/>
                <a:gd name="T44" fmla="*/ 10 w 10"/>
                <a:gd name="T45" fmla="*/ 14 h 24"/>
                <a:gd name="T46" fmla="*/ 10 w 10"/>
                <a:gd name="T47" fmla="*/ 14 h 24"/>
                <a:gd name="T48" fmla="*/ 10 w 10"/>
                <a:gd name="T49" fmla="*/ 14 h 24"/>
                <a:gd name="T50" fmla="*/ 10 w 10"/>
                <a:gd name="T51" fmla="*/ 14 h 24"/>
                <a:gd name="T52" fmla="*/ 10 w 10"/>
                <a:gd name="T53" fmla="*/ 14 h 24"/>
                <a:gd name="T54" fmla="*/ 10 w 10"/>
                <a:gd name="T55" fmla="*/ 14 h 24"/>
                <a:gd name="T56" fmla="*/ 10 w 10"/>
                <a:gd name="T57" fmla="*/ 19 h 24"/>
                <a:gd name="T58" fmla="*/ 5 w 10"/>
                <a:gd name="T59" fmla="*/ 24 h 24"/>
                <a:gd name="T60" fmla="*/ 5 w 10"/>
                <a:gd name="T61" fmla="*/ 24 h 24"/>
                <a:gd name="T62" fmla="*/ 0 w 10"/>
                <a:gd name="T63" fmla="*/ 19 h 24"/>
                <a:gd name="T64" fmla="*/ 0 w 10"/>
                <a:gd name="T65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2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3"/>
                    <a:pt x="10" y="6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2"/>
                    <a:pt x="8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2" y="24"/>
                    <a:pt x="0" y="22"/>
                    <a:pt x="0" y="19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 14"/>
            <p:cNvSpPr>
              <a:spLocks/>
            </p:cNvSpPr>
            <p:nvPr/>
          </p:nvSpPr>
          <p:spPr bwMode="auto">
            <a:xfrm>
              <a:off x="5411788" y="3392481"/>
              <a:ext cx="44450" cy="73025"/>
            </a:xfrm>
            <a:custGeom>
              <a:avLst/>
              <a:gdLst>
                <a:gd name="T0" fmla="*/ 0 w 28"/>
                <a:gd name="T1" fmla="*/ 46 h 46"/>
                <a:gd name="T2" fmla="*/ 28 w 28"/>
                <a:gd name="T3" fmla="*/ 46 h 46"/>
                <a:gd name="T4" fmla="*/ 28 w 28"/>
                <a:gd name="T5" fmla="*/ 0 h 46"/>
                <a:gd name="T6" fmla="*/ 7 w 28"/>
                <a:gd name="T7" fmla="*/ 0 h 46"/>
                <a:gd name="T8" fmla="*/ 0 w 2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6">
                  <a:moveTo>
                    <a:pt x="0" y="46"/>
                  </a:moveTo>
                  <a:lnTo>
                    <a:pt x="28" y="46"/>
                  </a:lnTo>
                  <a:lnTo>
                    <a:pt x="28" y="0"/>
                  </a:lnTo>
                  <a:lnTo>
                    <a:pt x="7" y="0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 15"/>
            <p:cNvSpPr>
              <a:spLocks/>
            </p:cNvSpPr>
            <p:nvPr/>
          </p:nvSpPr>
          <p:spPr bwMode="auto">
            <a:xfrm>
              <a:off x="6708775" y="3392480"/>
              <a:ext cx="71438" cy="73025"/>
            </a:xfrm>
            <a:custGeom>
              <a:avLst/>
              <a:gdLst>
                <a:gd name="T0" fmla="*/ 45 w 45"/>
                <a:gd name="T1" fmla="*/ 46 h 46"/>
                <a:gd name="T2" fmla="*/ 0 w 45"/>
                <a:gd name="T3" fmla="*/ 46 h 46"/>
                <a:gd name="T4" fmla="*/ 0 w 45"/>
                <a:gd name="T5" fmla="*/ 0 h 46"/>
                <a:gd name="T6" fmla="*/ 43 w 45"/>
                <a:gd name="T7" fmla="*/ 0 h 46"/>
                <a:gd name="T8" fmla="*/ 45 w 45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6">
                  <a:moveTo>
                    <a:pt x="45" y="46"/>
                  </a:moveTo>
                  <a:lnTo>
                    <a:pt x="0" y="46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5" y="46"/>
                  </a:lnTo>
                  <a:close/>
                </a:path>
              </a:pathLst>
            </a:custGeom>
            <a:solidFill>
              <a:srgbClr val="F1C4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 16"/>
            <p:cNvSpPr>
              <a:spLocks/>
            </p:cNvSpPr>
            <p:nvPr/>
          </p:nvSpPr>
          <p:spPr bwMode="auto">
            <a:xfrm>
              <a:off x="5854700" y="3563938"/>
              <a:ext cx="517525" cy="38100"/>
            </a:xfrm>
            <a:custGeom>
              <a:avLst/>
              <a:gdLst>
                <a:gd name="T0" fmla="*/ 1 w 137"/>
                <a:gd name="T1" fmla="*/ 10 h 10"/>
                <a:gd name="T2" fmla="*/ 136 w 137"/>
                <a:gd name="T3" fmla="*/ 10 h 10"/>
                <a:gd name="T4" fmla="*/ 136 w 137"/>
                <a:gd name="T5" fmla="*/ 10 h 10"/>
                <a:gd name="T6" fmla="*/ 137 w 137"/>
                <a:gd name="T7" fmla="*/ 0 h 10"/>
                <a:gd name="T8" fmla="*/ 0 w 137"/>
                <a:gd name="T9" fmla="*/ 0 h 10"/>
                <a:gd name="T10" fmla="*/ 1 w 13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10">
                  <a:moveTo>
                    <a:pt x="1" y="10"/>
                  </a:moveTo>
                  <a:cubicBezTo>
                    <a:pt x="136" y="10"/>
                    <a:pt x="136" y="10"/>
                    <a:pt x="136" y="10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36" y="6"/>
                    <a:pt x="137" y="3"/>
                    <a:pt x="1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1" y="10"/>
                  </a:cubicBez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1234073" y="4729993"/>
            <a:ext cx="9889629" cy="1821990"/>
            <a:chOff x="1234073" y="4729993"/>
            <a:chExt cx="9889629" cy="1821990"/>
          </a:xfrm>
        </p:grpSpPr>
        <p:sp>
          <p:nvSpPr>
            <p:cNvPr id="26" name="文本框 25"/>
            <p:cNvSpPr txBox="1"/>
            <p:nvPr/>
          </p:nvSpPr>
          <p:spPr>
            <a:xfrm rot="5400000">
              <a:off x="5784345" y="1212625"/>
              <a:ext cx="789086" cy="9889629"/>
            </a:xfrm>
            <a:custGeom>
              <a:avLst/>
              <a:gdLst/>
              <a:ahLst/>
              <a:cxnLst/>
              <a:rect l="l" t="t" r="r" b="b"/>
              <a:pathLst>
                <a:path w="789086" h="9889629">
                  <a:moveTo>
                    <a:pt x="540246" y="8238529"/>
                  </a:moveTo>
                  <a:lnTo>
                    <a:pt x="622101" y="8238529"/>
                  </a:lnTo>
                  <a:lnTo>
                    <a:pt x="622101" y="8189416"/>
                  </a:lnTo>
                  <a:lnTo>
                    <a:pt x="540246" y="8189416"/>
                  </a:lnTo>
                  <a:close/>
                  <a:moveTo>
                    <a:pt x="540246" y="8356401"/>
                  </a:moveTo>
                  <a:lnTo>
                    <a:pt x="622101" y="8356401"/>
                  </a:lnTo>
                  <a:lnTo>
                    <a:pt x="622101" y="8310562"/>
                  </a:lnTo>
                  <a:lnTo>
                    <a:pt x="540246" y="8310562"/>
                  </a:lnTo>
                  <a:close/>
                  <a:moveTo>
                    <a:pt x="455116" y="3857327"/>
                  </a:moveTo>
                  <a:lnTo>
                    <a:pt x="589359" y="3857327"/>
                  </a:lnTo>
                  <a:lnTo>
                    <a:pt x="589359" y="3755827"/>
                  </a:lnTo>
                  <a:lnTo>
                    <a:pt x="455116" y="3755827"/>
                  </a:lnTo>
                  <a:close/>
                  <a:moveTo>
                    <a:pt x="455116" y="4047232"/>
                  </a:moveTo>
                  <a:lnTo>
                    <a:pt x="589359" y="4047232"/>
                  </a:lnTo>
                  <a:lnTo>
                    <a:pt x="589359" y="3945731"/>
                  </a:lnTo>
                  <a:lnTo>
                    <a:pt x="455116" y="3945731"/>
                  </a:lnTo>
                  <a:close/>
                  <a:moveTo>
                    <a:pt x="392906" y="9470528"/>
                  </a:moveTo>
                  <a:lnTo>
                    <a:pt x="582811" y="9470528"/>
                  </a:lnTo>
                  <a:lnTo>
                    <a:pt x="582811" y="9437786"/>
                  </a:lnTo>
                  <a:lnTo>
                    <a:pt x="392906" y="9437786"/>
                  </a:lnTo>
                  <a:close/>
                  <a:moveTo>
                    <a:pt x="392906" y="9565481"/>
                  </a:moveTo>
                  <a:lnTo>
                    <a:pt x="582811" y="9565481"/>
                  </a:lnTo>
                  <a:lnTo>
                    <a:pt x="582811" y="9532738"/>
                  </a:lnTo>
                  <a:lnTo>
                    <a:pt x="392906" y="9532738"/>
                  </a:lnTo>
                  <a:close/>
                  <a:moveTo>
                    <a:pt x="392906" y="9670256"/>
                  </a:moveTo>
                  <a:lnTo>
                    <a:pt x="582811" y="9670256"/>
                  </a:lnTo>
                  <a:lnTo>
                    <a:pt x="582811" y="9630965"/>
                  </a:lnTo>
                  <a:lnTo>
                    <a:pt x="392906" y="9630965"/>
                  </a:lnTo>
                  <a:close/>
                  <a:moveTo>
                    <a:pt x="383083" y="278309"/>
                  </a:moveTo>
                  <a:lnTo>
                    <a:pt x="438745" y="278309"/>
                  </a:lnTo>
                  <a:lnTo>
                    <a:pt x="438745" y="85130"/>
                  </a:lnTo>
                  <a:lnTo>
                    <a:pt x="383083" y="85130"/>
                  </a:lnTo>
                  <a:close/>
                  <a:moveTo>
                    <a:pt x="369986" y="8238529"/>
                  </a:moveTo>
                  <a:lnTo>
                    <a:pt x="445293" y="8238529"/>
                  </a:lnTo>
                  <a:lnTo>
                    <a:pt x="445293" y="8189416"/>
                  </a:lnTo>
                  <a:lnTo>
                    <a:pt x="369986" y="8189416"/>
                  </a:lnTo>
                  <a:close/>
                  <a:moveTo>
                    <a:pt x="369986" y="8356401"/>
                  </a:moveTo>
                  <a:lnTo>
                    <a:pt x="445293" y="8356401"/>
                  </a:lnTo>
                  <a:lnTo>
                    <a:pt x="445293" y="8310562"/>
                  </a:lnTo>
                  <a:lnTo>
                    <a:pt x="369986" y="8310562"/>
                  </a:lnTo>
                  <a:close/>
                  <a:moveTo>
                    <a:pt x="333970" y="1507332"/>
                  </a:moveTo>
                  <a:cubicBezTo>
                    <a:pt x="381992" y="1465858"/>
                    <a:pt x="422374" y="1413471"/>
                    <a:pt x="455116" y="1350169"/>
                  </a:cubicBezTo>
                  <a:lnTo>
                    <a:pt x="406003" y="1350169"/>
                  </a:lnTo>
                  <a:lnTo>
                    <a:pt x="406003" y="1265040"/>
                  </a:lnTo>
                  <a:lnTo>
                    <a:pt x="500955" y="1265040"/>
                  </a:lnTo>
                  <a:lnTo>
                    <a:pt x="500955" y="1189732"/>
                  </a:lnTo>
                  <a:cubicBezTo>
                    <a:pt x="516235" y="1189732"/>
                    <a:pt x="533697" y="1189732"/>
                    <a:pt x="553343" y="1189732"/>
                  </a:cubicBezTo>
                  <a:cubicBezTo>
                    <a:pt x="590450" y="1187550"/>
                    <a:pt x="609004" y="1189732"/>
                    <a:pt x="609004" y="1196281"/>
                  </a:cubicBezTo>
                  <a:cubicBezTo>
                    <a:pt x="609004" y="1198464"/>
                    <a:pt x="607913" y="1201738"/>
                    <a:pt x="605730" y="1206104"/>
                  </a:cubicBezTo>
                  <a:cubicBezTo>
                    <a:pt x="601365" y="1217018"/>
                    <a:pt x="599182" y="1231206"/>
                    <a:pt x="599182" y="1248668"/>
                  </a:cubicBezTo>
                  <a:lnTo>
                    <a:pt x="599182" y="1265040"/>
                  </a:lnTo>
                  <a:lnTo>
                    <a:pt x="749796" y="1265040"/>
                  </a:lnTo>
                  <a:lnTo>
                    <a:pt x="749796" y="1350169"/>
                  </a:lnTo>
                  <a:lnTo>
                    <a:pt x="631924" y="1350169"/>
                  </a:lnTo>
                  <a:cubicBezTo>
                    <a:pt x="660300" y="1380728"/>
                    <a:pt x="709414" y="1416745"/>
                    <a:pt x="779264" y="1458218"/>
                  </a:cubicBezTo>
                  <a:cubicBezTo>
                    <a:pt x="757436" y="1490960"/>
                    <a:pt x="739973" y="1522611"/>
                    <a:pt x="726876" y="1553171"/>
                  </a:cubicBezTo>
                  <a:cubicBezTo>
                    <a:pt x="681037" y="1529160"/>
                    <a:pt x="639564" y="1498600"/>
                    <a:pt x="602456" y="1461493"/>
                  </a:cubicBezTo>
                  <a:lnTo>
                    <a:pt x="602456" y="1540074"/>
                  </a:lnTo>
                  <a:lnTo>
                    <a:pt x="500955" y="1540074"/>
                  </a:lnTo>
                  <a:lnTo>
                    <a:pt x="500955" y="1435299"/>
                  </a:lnTo>
                  <a:cubicBezTo>
                    <a:pt x="472579" y="1489869"/>
                    <a:pt x="439836" y="1532434"/>
                    <a:pt x="402729" y="1562993"/>
                  </a:cubicBezTo>
                  <a:cubicBezTo>
                    <a:pt x="389632" y="1545531"/>
                    <a:pt x="366712" y="1526977"/>
                    <a:pt x="333970" y="1507332"/>
                  </a:cubicBezTo>
                  <a:close/>
                  <a:moveTo>
                    <a:pt x="294679" y="6901755"/>
                  </a:moveTo>
                  <a:lnTo>
                    <a:pt x="487858" y="6901755"/>
                  </a:lnTo>
                  <a:cubicBezTo>
                    <a:pt x="452933" y="6864648"/>
                    <a:pt x="423465" y="6826448"/>
                    <a:pt x="399454" y="6787158"/>
                  </a:cubicBezTo>
                  <a:cubicBezTo>
                    <a:pt x="397272" y="6789341"/>
                    <a:pt x="393997" y="6793706"/>
                    <a:pt x="389632" y="6800255"/>
                  </a:cubicBezTo>
                  <a:cubicBezTo>
                    <a:pt x="356890" y="6839545"/>
                    <a:pt x="325239" y="6873379"/>
                    <a:pt x="294679" y="6901755"/>
                  </a:cubicBezTo>
                  <a:close/>
                  <a:moveTo>
                    <a:pt x="268486" y="8019156"/>
                  </a:moveTo>
                  <a:lnTo>
                    <a:pt x="268486" y="7934026"/>
                  </a:lnTo>
                  <a:lnTo>
                    <a:pt x="733425" y="7934026"/>
                  </a:lnTo>
                  <a:cubicBezTo>
                    <a:pt x="685403" y="7999511"/>
                    <a:pt x="638472" y="8055173"/>
                    <a:pt x="592633" y="8101012"/>
                  </a:cubicBezTo>
                  <a:cubicBezTo>
                    <a:pt x="601365" y="8105378"/>
                    <a:pt x="609004" y="8109743"/>
                    <a:pt x="615553" y="8114108"/>
                  </a:cubicBezTo>
                  <a:lnTo>
                    <a:pt x="726876" y="8114108"/>
                  </a:lnTo>
                  <a:lnTo>
                    <a:pt x="726876" y="8470998"/>
                  </a:lnTo>
                  <a:cubicBezTo>
                    <a:pt x="735608" y="8512472"/>
                    <a:pt x="689768" y="8534300"/>
                    <a:pt x="589359" y="8536483"/>
                  </a:cubicBezTo>
                  <a:cubicBezTo>
                    <a:pt x="587176" y="8514655"/>
                    <a:pt x="580628" y="8490644"/>
                    <a:pt x="569714" y="8464450"/>
                  </a:cubicBezTo>
                  <a:cubicBezTo>
                    <a:pt x="569714" y="8466633"/>
                    <a:pt x="568622" y="8464450"/>
                    <a:pt x="566440" y="8457902"/>
                  </a:cubicBezTo>
                  <a:cubicBezTo>
                    <a:pt x="607913" y="8460085"/>
                    <a:pt x="625375" y="8454627"/>
                    <a:pt x="618827" y="8441531"/>
                  </a:cubicBezTo>
                  <a:lnTo>
                    <a:pt x="618827" y="8425159"/>
                  </a:lnTo>
                  <a:lnTo>
                    <a:pt x="540246" y="8425159"/>
                  </a:lnTo>
                  <a:lnTo>
                    <a:pt x="540246" y="8520112"/>
                  </a:lnTo>
                  <a:lnTo>
                    <a:pt x="445293" y="8520112"/>
                  </a:lnTo>
                  <a:lnTo>
                    <a:pt x="445293" y="8425159"/>
                  </a:lnTo>
                  <a:lnTo>
                    <a:pt x="369986" y="8425159"/>
                  </a:lnTo>
                  <a:lnTo>
                    <a:pt x="369986" y="8516838"/>
                  </a:lnTo>
                  <a:lnTo>
                    <a:pt x="271760" y="8516838"/>
                  </a:lnTo>
                  <a:lnTo>
                    <a:pt x="271760" y="8114108"/>
                  </a:lnTo>
                  <a:lnTo>
                    <a:pt x="442019" y="8114108"/>
                  </a:lnTo>
                  <a:lnTo>
                    <a:pt x="369986" y="8084641"/>
                  </a:lnTo>
                  <a:lnTo>
                    <a:pt x="425648" y="8025705"/>
                  </a:lnTo>
                  <a:cubicBezTo>
                    <a:pt x="436562" y="8030071"/>
                    <a:pt x="451842" y="8035528"/>
                    <a:pt x="471487" y="8042076"/>
                  </a:cubicBezTo>
                  <a:cubicBezTo>
                    <a:pt x="493315" y="8050807"/>
                    <a:pt x="507504" y="8057356"/>
                    <a:pt x="514052" y="8061721"/>
                  </a:cubicBezTo>
                  <a:lnTo>
                    <a:pt x="553343" y="8019156"/>
                  </a:lnTo>
                  <a:close/>
                  <a:moveTo>
                    <a:pt x="252115" y="9329737"/>
                  </a:moveTo>
                  <a:lnTo>
                    <a:pt x="252115" y="9244607"/>
                  </a:lnTo>
                  <a:lnTo>
                    <a:pt x="363438" y="9244607"/>
                  </a:lnTo>
                  <a:cubicBezTo>
                    <a:pt x="356890" y="9220596"/>
                    <a:pt x="347067" y="9195494"/>
                    <a:pt x="333970" y="9169300"/>
                  </a:cubicBezTo>
                  <a:cubicBezTo>
                    <a:pt x="355798" y="9162752"/>
                    <a:pt x="389632" y="9151838"/>
                    <a:pt x="435471" y="9136558"/>
                  </a:cubicBezTo>
                  <a:lnTo>
                    <a:pt x="474761" y="9231510"/>
                  </a:lnTo>
                  <a:lnTo>
                    <a:pt x="435471" y="9244607"/>
                  </a:lnTo>
                  <a:lnTo>
                    <a:pt x="510778" y="9244607"/>
                  </a:lnTo>
                  <a:cubicBezTo>
                    <a:pt x="519509" y="9222779"/>
                    <a:pt x="530423" y="9186763"/>
                    <a:pt x="543520" y="9136558"/>
                  </a:cubicBezTo>
                  <a:cubicBezTo>
                    <a:pt x="602456" y="9147472"/>
                    <a:pt x="641747" y="9159477"/>
                    <a:pt x="661392" y="9172574"/>
                  </a:cubicBezTo>
                  <a:cubicBezTo>
                    <a:pt x="661392" y="9172574"/>
                    <a:pt x="659209" y="9175848"/>
                    <a:pt x="654843" y="9182397"/>
                  </a:cubicBezTo>
                  <a:cubicBezTo>
                    <a:pt x="639564" y="9202042"/>
                    <a:pt x="626467" y="9222779"/>
                    <a:pt x="615553" y="9244607"/>
                  </a:cubicBezTo>
                  <a:lnTo>
                    <a:pt x="753070" y="9244607"/>
                  </a:lnTo>
                  <a:lnTo>
                    <a:pt x="753070" y="9329737"/>
                  </a:lnTo>
                  <a:lnTo>
                    <a:pt x="540246" y="9329737"/>
                  </a:lnTo>
                  <a:cubicBezTo>
                    <a:pt x="538063" y="9334103"/>
                    <a:pt x="536972" y="9339559"/>
                    <a:pt x="536972" y="9346108"/>
                  </a:cubicBezTo>
                  <a:cubicBezTo>
                    <a:pt x="534789" y="9352656"/>
                    <a:pt x="533697" y="9358114"/>
                    <a:pt x="533697" y="9362479"/>
                  </a:cubicBezTo>
                  <a:lnTo>
                    <a:pt x="690860" y="9362479"/>
                  </a:lnTo>
                  <a:lnTo>
                    <a:pt x="690860" y="9768483"/>
                  </a:lnTo>
                  <a:lnTo>
                    <a:pt x="582811" y="9768483"/>
                  </a:lnTo>
                  <a:lnTo>
                    <a:pt x="582811" y="9739015"/>
                  </a:lnTo>
                  <a:lnTo>
                    <a:pt x="392906" y="9739015"/>
                  </a:lnTo>
                  <a:lnTo>
                    <a:pt x="392906" y="9761934"/>
                  </a:lnTo>
                  <a:lnTo>
                    <a:pt x="294679" y="9761934"/>
                  </a:lnTo>
                  <a:lnTo>
                    <a:pt x="294679" y="9362479"/>
                  </a:lnTo>
                  <a:lnTo>
                    <a:pt x="428922" y="9362479"/>
                  </a:lnTo>
                  <a:lnTo>
                    <a:pt x="428922" y="9329737"/>
                  </a:lnTo>
                  <a:close/>
                  <a:moveTo>
                    <a:pt x="239018" y="3014663"/>
                  </a:moveTo>
                  <a:lnTo>
                    <a:pt x="543520" y="3014663"/>
                  </a:lnTo>
                  <a:lnTo>
                    <a:pt x="543520" y="2834581"/>
                  </a:lnTo>
                  <a:lnTo>
                    <a:pt x="239018" y="2834581"/>
                  </a:lnTo>
                  <a:close/>
                  <a:moveTo>
                    <a:pt x="225921" y="3857327"/>
                  </a:moveTo>
                  <a:lnTo>
                    <a:pt x="350341" y="3857327"/>
                  </a:lnTo>
                  <a:lnTo>
                    <a:pt x="350341" y="3755827"/>
                  </a:lnTo>
                  <a:lnTo>
                    <a:pt x="225921" y="3755827"/>
                  </a:lnTo>
                  <a:close/>
                  <a:moveTo>
                    <a:pt x="225921" y="4047232"/>
                  </a:moveTo>
                  <a:lnTo>
                    <a:pt x="350341" y="4047232"/>
                  </a:lnTo>
                  <a:lnTo>
                    <a:pt x="350341" y="3945731"/>
                  </a:lnTo>
                  <a:lnTo>
                    <a:pt x="225921" y="3945731"/>
                  </a:lnTo>
                  <a:close/>
                  <a:moveTo>
                    <a:pt x="196453" y="7271741"/>
                  </a:moveTo>
                  <a:lnTo>
                    <a:pt x="261937" y="7271741"/>
                  </a:lnTo>
                  <a:lnTo>
                    <a:pt x="261937" y="7124401"/>
                  </a:lnTo>
                  <a:lnTo>
                    <a:pt x="196453" y="7124401"/>
                  </a:lnTo>
                  <a:close/>
                  <a:moveTo>
                    <a:pt x="150614" y="1648123"/>
                  </a:moveTo>
                  <a:lnTo>
                    <a:pt x="150614" y="1569542"/>
                  </a:lnTo>
                  <a:lnTo>
                    <a:pt x="635198" y="1569542"/>
                  </a:lnTo>
                  <a:lnTo>
                    <a:pt x="635198" y="1648123"/>
                  </a:lnTo>
                  <a:close/>
                  <a:moveTo>
                    <a:pt x="127694" y="3158728"/>
                  </a:moveTo>
                  <a:lnTo>
                    <a:pt x="127694" y="2746177"/>
                  </a:lnTo>
                  <a:lnTo>
                    <a:pt x="314325" y="2746177"/>
                  </a:lnTo>
                  <a:lnTo>
                    <a:pt x="314325" y="2408932"/>
                  </a:lnTo>
                  <a:cubicBezTo>
                    <a:pt x="408186" y="2408932"/>
                    <a:pt x="448568" y="2411115"/>
                    <a:pt x="435471" y="2415481"/>
                  </a:cubicBezTo>
                  <a:cubicBezTo>
                    <a:pt x="435471" y="2417664"/>
                    <a:pt x="434379" y="2420938"/>
                    <a:pt x="432197" y="2425304"/>
                  </a:cubicBezTo>
                  <a:cubicBezTo>
                    <a:pt x="427831" y="2436218"/>
                    <a:pt x="425648" y="2448223"/>
                    <a:pt x="425648" y="2461320"/>
                  </a:cubicBezTo>
                  <a:lnTo>
                    <a:pt x="425648" y="2530078"/>
                  </a:lnTo>
                  <a:lnTo>
                    <a:pt x="730150" y="2530078"/>
                  </a:lnTo>
                  <a:lnTo>
                    <a:pt x="730150" y="2618482"/>
                  </a:lnTo>
                  <a:lnTo>
                    <a:pt x="425648" y="2618482"/>
                  </a:lnTo>
                  <a:lnTo>
                    <a:pt x="425648" y="2746177"/>
                  </a:lnTo>
                  <a:lnTo>
                    <a:pt x="658118" y="2746177"/>
                  </a:lnTo>
                  <a:lnTo>
                    <a:pt x="658118" y="3148906"/>
                  </a:lnTo>
                  <a:lnTo>
                    <a:pt x="543520" y="3148906"/>
                  </a:lnTo>
                  <a:lnTo>
                    <a:pt x="543520" y="3093244"/>
                  </a:lnTo>
                  <a:lnTo>
                    <a:pt x="239018" y="3093244"/>
                  </a:lnTo>
                  <a:lnTo>
                    <a:pt x="239018" y="3158728"/>
                  </a:lnTo>
                  <a:close/>
                  <a:moveTo>
                    <a:pt x="104775" y="144066"/>
                  </a:moveTo>
                  <a:cubicBezTo>
                    <a:pt x="137517" y="130969"/>
                    <a:pt x="170259" y="118964"/>
                    <a:pt x="203001" y="108050"/>
                  </a:cubicBezTo>
                  <a:cubicBezTo>
                    <a:pt x="222647" y="136426"/>
                    <a:pt x="242292" y="173534"/>
                    <a:pt x="261937" y="219373"/>
                  </a:cubicBezTo>
                  <a:lnTo>
                    <a:pt x="170259" y="265212"/>
                  </a:lnTo>
                  <a:cubicBezTo>
                    <a:pt x="150614" y="217190"/>
                    <a:pt x="128786" y="176808"/>
                    <a:pt x="104775" y="144066"/>
                  </a:cubicBezTo>
                  <a:close/>
                  <a:moveTo>
                    <a:pt x="68758" y="7970043"/>
                  </a:moveTo>
                  <a:lnTo>
                    <a:pt x="173533" y="7930753"/>
                  </a:lnTo>
                  <a:cubicBezTo>
                    <a:pt x="195361" y="7974409"/>
                    <a:pt x="216098" y="8027888"/>
                    <a:pt x="235743" y="8091189"/>
                  </a:cubicBezTo>
                  <a:lnTo>
                    <a:pt x="137517" y="8127206"/>
                  </a:lnTo>
                  <a:cubicBezTo>
                    <a:pt x="122237" y="8081366"/>
                    <a:pt x="99318" y="8028979"/>
                    <a:pt x="68758" y="7970043"/>
                  </a:cubicBezTo>
                  <a:close/>
                  <a:moveTo>
                    <a:pt x="68758" y="9208591"/>
                  </a:moveTo>
                  <a:lnTo>
                    <a:pt x="180082" y="9172574"/>
                  </a:lnTo>
                  <a:cubicBezTo>
                    <a:pt x="182265" y="9179123"/>
                    <a:pt x="185539" y="9188945"/>
                    <a:pt x="189904" y="9202042"/>
                  </a:cubicBezTo>
                  <a:cubicBezTo>
                    <a:pt x="203001" y="9241333"/>
                    <a:pt x="216098" y="9282806"/>
                    <a:pt x="229195" y="9326463"/>
                  </a:cubicBezTo>
                  <a:lnTo>
                    <a:pt x="121146" y="9359205"/>
                  </a:lnTo>
                  <a:cubicBezTo>
                    <a:pt x="110232" y="9313366"/>
                    <a:pt x="92769" y="9263161"/>
                    <a:pt x="68758" y="9208591"/>
                  </a:cubicBezTo>
                  <a:close/>
                  <a:moveTo>
                    <a:pt x="26193" y="4335363"/>
                  </a:moveTo>
                  <a:cubicBezTo>
                    <a:pt x="91678" y="4254599"/>
                    <a:pt x="123329" y="4159647"/>
                    <a:pt x="121146" y="4050506"/>
                  </a:cubicBezTo>
                  <a:lnTo>
                    <a:pt x="121146" y="3657600"/>
                  </a:lnTo>
                  <a:lnTo>
                    <a:pt x="700682" y="3657600"/>
                  </a:lnTo>
                  <a:lnTo>
                    <a:pt x="700682" y="4302621"/>
                  </a:lnTo>
                  <a:cubicBezTo>
                    <a:pt x="702047" y="4308897"/>
                    <a:pt x="702422" y="4314780"/>
                    <a:pt x="701808" y="4320271"/>
                  </a:cubicBezTo>
                  <a:cubicBezTo>
                    <a:pt x="697511" y="4358709"/>
                    <a:pt x="644748" y="4377928"/>
                    <a:pt x="543520" y="4377928"/>
                  </a:cubicBezTo>
                  <a:cubicBezTo>
                    <a:pt x="541337" y="4369197"/>
                    <a:pt x="538063" y="4356100"/>
                    <a:pt x="533697" y="4338638"/>
                  </a:cubicBezTo>
                  <a:cubicBezTo>
                    <a:pt x="522783" y="4303713"/>
                    <a:pt x="515143" y="4280793"/>
                    <a:pt x="510778" y="4269879"/>
                  </a:cubicBezTo>
                  <a:cubicBezTo>
                    <a:pt x="567531" y="4276427"/>
                    <a:pt x="593725" y="4267696"/>
                    <a:pt x="589359" y="4243685"/>
                  </a:cubicBezTo>
                  <a:lnTo>
                    <a:pt x="589359" y="4132362"/>
                  </a:lnTo>
                  <a:lnTo>
                    <a:pt x="458390" y="4132362"/>
                  </a:lnTo>
                  <a:lnTo>
                    <a:pt x="458390" y="4325541"/>
                  </a:lnTo>
                  <a:lnTo>
                    <a:pt x="350341" y="4325541"/>
                  </a:lnTo>
                  <a:lnTo>
                    <a:pt x="350341" y="4132362"/>
                  </a:lnTo>
                  <a:lnTo>
                    <a:pt x="225921" y="4132362"/>
                  </a:lnTo>
                  <a:cubicBezTo>
                    <a:pt x="219372" y="4215309"/>
                    <a:pt x="187722" y="4301530"/>
                    <a:pt x="130968" y="4391025"/>
                  </a:cubicBezTo>
                  <a:cubicBezTo>
                    <a:pt x="122237" y="4386660"/>
                    <a:pt x="101500" y="4375745"/>
                    <a:pt x="68758" y="4358283"/>
                  </a:cubicBezTo>
                  <a:cubicBezTo>
                    <a:pt x="46930" y="4347369"/>
                    <a:pt x="32742" y="4339729"/>
                    <a:pt x="26193" y="4335363"/>
                  </a:cubicBezTo>
                  <a:close/>
                  <a:moveTo>
                    <a:pt x="22919" y="1864222"/>
                  </a:moveTo>
                  <a:cubicBezTo>
                    <a:pt x="77490" y="1840211"/>
                    <a:pt x="133151" y="1805286"/>
                    <a:pt x="189904" y="1759446"/>
                  </a:cubicBezTo>
                  <a:lnTo>
                    <a:pt x="49113" y="1759446"/>
                  </a:lnTo>
                  <a:lnTo>
                    <a:pt x="49113" y="1680865"/>
                  </a:lnTo>
                  <a:lnTo>
                    <a:pt x="743247" y="1680865"/>
                  </a:lnTo>
                  <a:lnTo>
                    <a:pt x="743247" y="1759446"/>
                  </a:lnTo>
                  <a:lnTo>
                    <a:pt x="599182" y="1759446"/>
                  </a:lnTo>
                  <a:cubicBezTo>
                    <a:pt x="679946" y="1809651"/>
                    <a:pt x="725785" y="1842393"/>
                    <a:pt x="736699" y="1857673"/>
                  </a:cubicBezTo>
                  <a:lnTo>
                    <a:pt x="654843" y="1936254"/>
                  </a:lnTo>
                  <a:cubicBezTo>
                    <a:pt x="604639" y="1881684"/>
                    <a:pt x="548977" y="1840211"/>
                    <a:pt x="487858" y="1811834"/>
                  </a:cubicBezTo>
                  <a:lnTo>
                    <a:pt x="546794" y="1759446"/>
                  </a:lnTo>
                  <a:lnTo>
                    <a:pt x="458390" y="1759446"/>
                  </a:lnTo>
                  <a:lnTo>
                    <a:pt x="458390" y="1903512"/>
                  </a:lnTo>
                  <a:cubicBezTo>
                    <a:pt x="454025" y="1936254"/>
                    <a:pt x="404911" y="1950442"/>
                    <a:pt x="311050" y="1946077"/>
                  </a:cubicBezTo>
                  <a:cubicBezTo>
                    <a:pt x="311050" y="1943894"/>
                    <a:pt x="311050" y="1941711"/>
                    <a:pt x="311050" y="1939528"/>
                  </a:cubicBezTo>
                  <a:cubicBezTo>
                    <a:pt x="302319" y="1902421"/>
                    <a:pt x="293588" y="1876227"/>
                    <a:pt x="284857" y="1860947"/>
                  </a:cubicBezTo>
                  <a:cubicBezTo>
                    <a:pt x="330696" y="1865313"/>
                    <a:pt x="351432" y="1855490"/>
                    <a:pt x="347067" y="1831479"/>
                  </a:cubicBezTo>
                  <a:lnTo>
                    <a:pt x="347067" y="1759446"/>
                  </a:lnTo>
                  <a:lnTo>
                    <a:pt x="232469" y="1759446"/>
                  </a:lnTo>
                  <a:cubicBezTo>
                    <a:pt x="287040" y="1781275"/>
                    <a:pt x="314325" y="1796554"/>
                    <a:pt x="314325" y="1805286"/>
                  </a:cubicBezTo>
                  <a:cubicBezTo>
                    <a:pt x="314325" y="1807468"/>
                    <a:pt x="308868" y="1810743"/>
                    <a:pt x="297954" y="1815108"/>
                  </a:cubicBezTo>
                  <a:cubicBezTo>
                    <a:pt x="243383" y="1843485"/>
                    <a:pt x="178990" y="1883867"/>
                    <a:pt x="104775" y="1936254"/>
                  </a:cubicBezTo>
                  <a:cubicBezTo>
                    <a:pt x="85129" y="1912243"/>
                    <a:pt x="57844" y="1888232"/>
                    <a:pt x="22919" y="1864222"/>
                  </a:cubicBezTo>
                  <a:close/>
                  <a:moveTo>
                    <a:pt x="22919" y="5862638"/>
                  </a:moveTo>
                  <a:cubicBezTo>
                    <a:pt x="97135" y="5755680"/>
                    <a:pt x="141882" y="5639991"/>
                    <a:pt x="157162" y="5515570"/>
                  </a:cubicBezTo>
                  <a:cubicBezTo>
                    <a:pt x="174625" y="5515570"/>
                    <a:pt x="213915" y="5523211"/>
                    <a:pt x="275034" y="5538490"/>
                  </a:cubicBezTo>
                  <a:cubicBezTo>
                    <a:pt x="283765" y="5540673"/>
                    <a:pt x="287040" y="5545038"/>
                    <a:pt x="284857" y="5551587"/>
                  </a:cubicBezTo>
                  <a:cubicBezTo>
                    <a:pt x="284857" y="5551587"/>
                    <a:pt x="283765" y="5552679"/>
                    <a:pt x="281583" y="5554861"/>
                  </a:cubicBezTo>
                  <a:cubicBezTo>
                    <a:pt x="270668" y="5578872"/>
                    <a:pt x="257572" y="5613797"/>
                    <a:pt x="242292" y="5659636"/>
                  </a:cubicBezTo>
                  <a:lnTo>
                    <a:pt x="356890" y="5659636"/>
                  </a:lnTo>
                  <a:lnTo>
                    <a:pt x="356890" y="5469731"/>
                  </a:lnTo>
                  <a:lnTo>
                    <a:pt x="392906" y="5469731"/>
                  </a:lnTo>
                  <a:cubicBezTo>
                    <a:pt x="451842" y="5469731"/>
                    <a:pt x="481310" y="5474097"/>
                    <a:pt x="481310" y="5482828"/>
                  </a:cubicBezTo>
                  <a:cubicBezTo>
                    <a:pt x="481310" y="5485011"/>
                    <a:pt x="480218" y="5487194"/>
                    <a:pt x="478036" y="5489377"/>
                  </a:cubicBezTo>
                  <a:cubicBezTo>
                    <a:pt x="473670" y="5502473"/>
                    <a:pt x="471487" y="5519936"/>
                    <a:pt x="471487" y="5541764"/>
                  </a:cubicBezTo>
                  <a:lnTo>
                    <a:pt x="471487" y="5659636"/>
                  </a:lnTo>
                  <a:lnTo>
                    <a:pt x="713779" y="5659636"/>
                  </a:lnTo>
                  <a:lnTo>
                    <a:pt x="713779" y="5751314"/>
                  </a:lnTo>
                  <a:lnTo>
                    <a:pt x="471487" y="5751314"/>
                  </a:lnTo>
                  <a:lnTo>
                    <a:pt x="471487" y="5865912"/>
                  </a:lnTo>
                  <a:lnTo>
                    <a:pt x="671215" y="5865912"/>
                  </a:lnTo>
                  <a:lnTo>
                    <a:pt x="671215" y="5957590"/>
                  </a:lnTo>
                  <a:lnTo>
                    <a:pt x="471487" y="5957590"/>
                  </a:lnTo>
                  <a:lnTo>
                    <a:pt x="471487" y="6111478"/>
                  </a:lnTo>
                  <a:lnTo>
                    <a:pt x="759618" y="6111478"/>
                  </a:lnTo>
                  <a:lnTo>
                    <a:pt x="759618" y="6199882"/>
                  </a:lnTo>
                  <a:lnTo>
                    <a:pt x="49113" y="6199882"/>
                  </a:lnTo>
                  <a:lnTo>
                    <a:pt x="49113" y="6111478"/>
                  </a:lnTo>
                  <a:lnTo>
                    <a:pt x="356890" y="6111478"/>
                  </a:lnTo>
                  <a:lnTo>
                    <a:pt x="356890" y="5957590"/>
                  </a:lnTo>
                  <a:lnTo>
                    <a:pt x="157162" y="5957590"/>
                  </a:lnTo>
                  <a:lnTo>
                    <a:pt x="157162" y="5865912"/>
                  </a:lnTo>
                  <a:lnTo>
                    <a:pt x="356890" y="5865912"/>
                  </a:lnTo>
                  <a:lnTo>
                    <a:pt x="356890" y="5751314"/>
                  </a:lnTo>
                  <a:lnTo>
                    <a:pt x="206275" y="5751314"/>
                  </a:lnTo>
                  <a:cubicBezTo>
                    <a:pt x="184447" y="5805885"/>
                    <a:pt x="154979" y="5859363"/>
                    <a:pt x="117872" y="5911751"/>
                  </a:cubicBezTo>
                  <a:cubicBezTo>
                    <a:pt x="96043" y="5894288"/>
                    <a:pt x="64393" y="5877917"/>
                    <a:pt x="22919" y="5862638"/>
                  </a:cubicBezTo>
                  <a:close/>
                  <a:moveTo>
                    <a:pt x="9822" y="667941"/>
                  </a:moveTo>
                  <a:cubicBezTo>
                    <a:pt x="86221" y="611188"/>
                    <a:pt x="121146" y="528241"/>
                    <a:pt x="114597" y="419100"/>
                  </a:cubicBezTo>
                  <a:lnTo>
                    <a:pt x="114597" y="278309"/>
                  </a:lnTo>
                  <a:lnTo>
                    <a:pt x="281583" y="278309"/>
                  </a:lnTo>
                  <a:lnTo>
                    <a:pt x="281583" y="85130"/>
                  </a:lnTo>
                  <a:lnTo>
                    <a:pt x="68758" y="85130"/>
                  </a:lnTo>
                  <a:lnTo>
                    <a:pt x="68758" y="0"/>
                  </a:lnTo>
                  <a:lnTo>
                    <a:pt x="762893" y="0"/>
                  </a:lnTo>
                  <a:lnTo>
                    <a:pt x="762893" y="85130"/>
                  </a:lnTo>
                  <a:lnTo>
                    <a:pt x="540246" y="85130"/>
                  </a:lnTo>
                  <a:lnTo>
                    <a:pt x="540246" y="278309"/>
                  </a:lnTo>
                  <a:lnTo>
                    <a:pt x="612279" y="278309"/>
                  </a:lnTo>
                  <a:cubicBezTo>
                    <a:pt x="607913" y="273943"/>
                    <a:pt x="599182" y="266304"/>
                    <a:pt x="586085" y="255389"/>
                  </a:cubicBezTo>
                  <a:cubicBezTo>
                    <a:pt x="572988" y="244475"/>
                    <a:pt x="563165" y="236836"/>
                    <a:pt x="556617" y="232470"/>
                  </a:cubicBezTo>
                  <a:cubicBezTo>
                    <a:pt x="582811" y="197545"/>
                    <a:pt x="605730" y="157163"/>
                    <a:pt x="625375" y="111324"/>
                  </a:cubicBezTo>
                  <a:cubicBezTo>
                    <a:pt x="640655" y="117872"/>
                    <a:pt x="661392" y="128786"/>
                    <a:pt x="687586" y="144066"/>
                  </a:cubicBezTo>
                  <a:cubicBezTo>
                    <a:pt x="702865" y="154980"/>
                    <a:pt x="714871" y="162620"/>
                    <a:pt x="723602" y="166986"/>
                  </a:cubicBezTo>
                  <a:cubicBezTo>
                    <a:pt x="710505" y="182265"/>
                    <a:pt x="694134" y="208459"/>
                    <a:pt x="674489" y="245567"/>
                  </a:cubicBezTo>
                  <a:cubicBezTo>
                    <a:pt x="665757" y="260846"/>
                    <a:pt x="659209" y="271761"/>
                    <a:pt x="654843" y="278309"/>
                  </a:cubicBezTo>
                  <a:lnTo>
                    <a:pt x="749796" y="278309"/>
                  </a:lnTo>
                  <a:lnTo>
                    <a:pt x="749796" y="363439"/>
                  </a:lnTo>
                  <a:lnTo>
                    <a:pt x="219372" y="363439"/>
                  </a:lnTo>
                  <a:lnTo>
                    <a:pt x="219372" y="455117"/>
                  </a:lnTo>
                  <a:cubicBezTo>
                    <a:pt x="221555" y="553343"/>
                    <a:pt x="180082" y="643930"/>
                    <a:pt x="94952" y="726877"/>
                  </a:cubicBezTo>
                  <a:cubicBezTo>
                    <a:pt x="77490" y="711597"/>
                    <a:pt x="49113" y="691952"/>
                    <a:pt x="9822" y="667941"/>
                  </a:cubicBezTo>
                  <a:close/>
                  <a:moveTo>
                    <a:pt x="6548" y="8559402"/>
                  </a:moveTo>
                  <a:cubicBezTo>
                    <a:pt x="6548" y="8557219"/>
                    <a:pt x="25102" y="8543032"/>
                    <a:pt x="62210" y="8516838"/>
                  </a:cubicBezTo>
                  <a:cubicBezTo>
                    <a:pt x="99318" y="8490644"/>
                    <a:pt x="117872" y="8477547"/>
                    <a:pt x="117872" y="8477547"/>
                  </a:cubicBezTo>
                  <a:lnTo>
                    <a:pt x="117872" y="8267997"/>
                  </a:lnTo>
                  <a:lnTo>
                    <a:pt x="16371" y="8267997"/>
                  </a:lnTo>
                  <a:lnTo>
                    <a:pt x="16371" y="8173045"/>
                  </a:lnTo>
                  <a:lnTo>
                    <a:pt x="219372" y="8173045"/>
                  </a:lnTo>
                  <a:lnTo>
                    <a:pt x="219372" y="8461176"/>
                  </a:lnTo>
                  <a:cubicBezTo>
                    <a:pt x="219372" y="8526660"/>
                    <a:pt x="282674" y="8559402"/>
                    <a:pt x="409277" y="8559402"/>
                  </a:cubicBezTo>
                  <a:lnTo>
                    <a:pt x="543520" y="8559402"/>
                  </a:lnTo>
                  <a:cubicBezTo>
                    <a:pt x="611187" y="8559402"/>
                    <a:pt x="690860" y="8556128"/>
                    <a:pt x="782538" y="8549580"/>
                  </a:cubicBezTo>
                  <a:cubicBezTo>
                    <a:pt x="765075" y="8573590"/>
                    <a:pt x="751979" y="8608516"/>
                    <a:pt x="743247" y="8654355"/>
                  </a:cubicBezTo>
                  <a:lnTo>
                    <a:pt x="425648" y="8654355"/>
                  </a:lnTo>
                  <a:cubicBezTo>
                    <a:pt x="309959" y="8654355"/>
                    <a:pt x="230286" y="8632526"/>
                    <a:pt x="186630" y="8588870"/>
                  </a:cubicBezTo>
                  <a:cubicBezTo>
                    <a:pt x="173533" y="8577956"/>
                    <a:pt x="163711" y="8572499"/>
                    <a:pt x="157162" y="8572499"/>
                  </a:cubicBezTo>
                  <a:cubicBezTo>
                    <a:pt x="144065" y="8572499"/>
                    <a:pt x="118963" y="8598693"/>
                    <a:pt x="81855" y="8651081"/>
                  </a:cubicBezTo>
                  <a:cubicBezTo>
                    <a:pt x="77490" y="8655446"/>
                    <a:pt x="75307" y="8656538"/>
                    <a:pt x="75307" y="8654355"/>
                  </a:cubicBezTo>
                  <a:cubicBezTo>
                    <a:pt x="44747" y="8612881"/>
                    <a:pt x="21828" y="8581231"/>
                    <a:pt x="6548" y="8559402"/>
                  </a:cubicBezTo>
                  <a:close/>
                  <a:moveTo>
                    <a:pt x="6548" y="9807773"/>
                  </a:moveTo>
                  <a:cubicBezTo>
                    <a:pt x="10914" y="9805590"/>
                    <a:pt x="17462" y="9801225"/>
                    <a:pt x="26193" y="9794676"/>
                  </a:cubicBezTo>
                  <a:cubicBezTo>
                    <a:pt x="100409" y="9755386"/>
                    <a:pt x="133151" y="9725918"/>
                    <a:pt x="124420" y="9706272"/>
                  </a:cubicBezTo>
                  <a:lnTo>
                    <a:pt x="124420" y="9506545"/>
                  </a:lnTo>
                  <a:lnTo>
                    <a:pt x="6548" y="9506545"/>
                  </a:lnTo>
                  <a:lnTo>
                    <a:pt x="6548" y="9411592"/>
                  </a:lnTo>
                  <a:lnTo>
                    <a:pt x="229195" y="9411592"/>
                  </a:lnTo>
                  <a:lnTo>
                    <a:pt x="229195" y="9699724"/>
                  </a:lnTo>
                  <a:cubicBezTo>
                    <a:pt x="220464" y="9765208"/>
                    <a:pt x="287040" y="9796859"/>
                    <a:pt x="428922" y="9794676"/>
                  </a:cubicBezTo>
                  <a:lnTo>
                    <a:pt x="514052" y="9794676"/>
                  </a:lnTo>
                  <a:cubicBezTo>
                    <a:pt x="596999" y="9794676"/>
                    <a:pt x="684311" y="9791402"/>
                    <a:pt x="775990" y="9784854"/>
                  </a:cubicBezTo>
                  <a:cubicBezTo>
                    <a:pt x="760710" y="9821961"/>
                    <a:pt x="750887" y="9854703"/>
                    <a:pt x="746522" y="9883080"/>
                  </a:cubicBezTo>
                  <a:lnTo>
                    <a:pt x="343793" y="9883080"/>
                  </a:lnTo>
                  <a:cubicBezTo>
                    <a:pt x="284857" y="9883080"/>
                    <a:pt x="234652" y="9863435"/>
                    <a:pt x="193179" y="9824144"/>
                  </a:cubicBezTo>
                  <a:cubicBezTo>
                    <a:pt x="182265" y="9815412"/>
                    <a:pt x="174625" y="9811047"/>
                    <a:pt x="170259" y="9811047"/>
                  </a:cubicBezTo>
                  <a:cubicBezTo>
                    <a:pt x="159345" y="9811047"/>
                    <a:pt x="137517" y="9830693"/>
                    <a:pt x="104775" y="9869983"/>
                  </a:cubicBezTo>
                  <a:cubicBezTo>
                    <a:pt x="93861" y="9883080"/>
                    <a:pt x="87312" y="9889629"/>
                    <a:pt x="85129" y="9889629"/>
                  </a:cubicBezTo>
                  <a:cubicBezTo>
                    <a:pt x="58936" y="9867800"/>
                    <a:pt x="32742" y="9840515"/>
                    <a:pt x="6548" y="9807773"/>
                  </a:cubicBezTo>
                  <a:close/>
                  <a:moveTo>
                    <a:pt x="0" y="1507332"/>
                  </a:moveTo>
                  <a:cubicBezTo>
                    <a:pt x="63301" y="1463675"/>
                    <a:pt x="109140" y="1411288"/>
                    <a:pt x="137517" y="1350169"/>
                  </a:cubicBezTo>
                  <a:lnTo>
                    <a:pt x="36016" y="1350169"/>
                  </a:lnTo>
                  <a:lnTo>
                    <a:pt x="36016" y="1265040"/>
                  </a:lnTo>
                  <a:lnTo>
                    <a:pt x="180082" y="1265040"/>
                  </a:lnTo>
                  <a:lnTo>
                    <a:pt x="180082" y="1189732"/>
                  </a:lnTo>
                  <a:cubicBezTo>
                    <a:pt x="252115" y="1189732"/>
                    <a:pt x="287040" y="1191915"/>
                    <a:pt x="284857" y="1196281"/>
                  </a:cubicBezTo>
                  <a:cubicBezTo>
                    <a:pt x="287040" y="1198464"/>
                    <a:pt x="287040" y="1201738"/>
                    <a:pt x="284857" y="1206104"/>
                  </a:cubicBezTo>
                  <a:cubicBezTo>
                    <a:pt x="280491" y="1219200"/>
                    <a:pt x="278308" y="1233389"/>
                    <a:pt x="278308" y="1248668"/>
                  </a:cubicBezTo>
                  <a:lnTo>
                    <a:pt x="278308" y="1265040"/>
                  </a:lnTo>
                  <a:lnTo>
                    <a:pt x="373261" y="1265040"/>
                  </a:lnTo>
                  <a:lnTo>
                    <a:pt x="373261" y="1350169"/>
                  </a:lnTo>
                  <a:lnTo>
                    <a:pt x="278308" y="1350169"/>
                  </a:lnTo>
                  <a:lnTo>
                    <a:pt x="278308" y="1396008"/>
                  </a:lnTo>
                  <a:lnTo>
                    <a:pt x="314325" y="1369814"/>
                  </a:lnTo>
                  <a:cubicBezTo>
                    <a:pt x="344884" y="1389460"/>
                    <a:pt x="368895" y="1408014"/>
                    <a:pt x="386358" y="1425476"/>
                  </a:cubicBezTo>
                  <a:lnTo>
                    <a:pt x="327422" y="1484412"/>
                  </a:lnTo>
                  <a:cubicBezTo>
                    <a:pt x="305593" y="1464767"/>
                    <a:pt x="289222" y="1451670"/>
                    <a:pt x="278308" y="1445122"/>
                  </a:cubicBezTo>
                  <a:lnTo>
                    <a:pt x="278308" y="1536800"/>
                  </a:lnTo>
                  <a:lnTo>
                    <a:pt x="176808" y="1536800"/>
                  </a:lnTo>
                  <a:lnTo>
                    <a:pt x="176808" y="1464767"/>
                  </a:lnTo>
                  <a:cubicBezTo>
                    <a:pt x="150614" y="1504057"/>
                    <a:pt x="116780" y="1540074"/>
                    <a:pt x="75307" y="1572816"/>
                  </a:cubicBezTo>
                  <a:cubicBezTo>
                    <a:pt x="57844" y="1550988"/>
                    <a:pt x="32742" y="1529160"/>
                    <a:pt x="0" y="1507332"/>
                  </a:cubicBezTo>
                  <a:close/>
                  <a:moveTo>
                    <a:pt x="0" y="6980336"/>
                  </a:moveTo>
                  <a:cubicBezTo>
                    <a:pt x="159345" y="6910487"/>
                    <a:pt x="268486" y="6807895"/>
                    <a:pt x="327422" y="6672560"/>
                  </a:cubicBezTo>
                  <a:cubicBezTo>
                    <a:pt x="327422" y="6672560"/>
                    <a:pt x="339427" y="6673652"/>
                    <a:pt x="363438" y="6675834"/>
                  </a:cubicBezTo>
                  <a:cubicBezTo>
                    <a:pt x="413643" y="6682383"/>
                    <a:pt x="445293" y="6686749"/>
                    <a:pt x="458390" y="6688931"/>
                  </a:cubicBezTo>
                  <a:cubicBezTo>
                    <a:pt x="462756" y="6693297"/>
                    <a:pt x="461665" y="6699846"/>
                    <a:pt x="455116" y="6708577"/>
                  </a:cubicBezTo>
                  <a:cubicBezTo>
                    <a:pt x="452933" y="6710760"/>
                    <a:pt x="451842" y="6712943"/>
                    <a:pt x="451842" y="6715125"/>
                  </a:cubicBezTo>
                  <a:cubicBezTo>
                    <a:pt x="539154" y="6830814"/>
                    <a:pt x="651569" y="6908304"/>
                    <a:pt x="789086" y="6947594"/>
                  </a:cubicBezTo>
                  <a:cubicBezTo>
                    <a:pt x="758527" y="6986885"/>
                    <a:pt x="735608" y="7022901"/>
                    <a:pt x="720328" y="7055643"/>
                  </a:cubicBezTo>
                  <a:cubicBezTo>
                    <a:pt x="711597" y="7053461"/>
                    <a:pt x="701774" y="7050187"/>
                    <a:pt x="690860" y="7045821"/>
                  </a:cubicBezTo>
                  <a:lnTo>
                    <a:pt x="690860" y="7317581"/>
                  </a:lnTo>
                  <a:cubicBezTo>
                    <a:pt x="695225" y="7365602"/>
                    <a:pt x="649386" y="7389613"/>
                    <a:pt x="553343" y="7389613"/>
                  </a:cubicBezTo>
                  <a:cubicBezTo>
                    <a:pt x="553343" y="7387430"/>
                    <a:pt x="553343" y="7384156"/>
                    <a:pt x="553343" y="7379791"/>
                  </a:cubicBezTo>
                  <a:cubicBezTo>
                    <a:pt x="544611" y="7340500"/>
                    <a:pt x="533697" y="7311032"/>
                    <a:pt x="520600" y="7291387"/>
                  </a:cubicBezTo>
                  <a:lnTo>
                    <a:pt x="556617" y="7291387"/>
                  </a:lnTo>
                  <a:cubicBezTo>
                    <a:pt x="576262" y="7293570"/>
                    <a:pt x="584993" y="7283747"/>
                    <a:pt x="582811" y="7261919"/>
                  </a:cubicBezTo>
                  <a:lnTo>
                    <a:pt x="582811" y="7124401"/>
                  </a:lnTo>
                  <a:lnTo>
                    <a:pt x="510778" y="7124401"/>
                  </a:lnTo>
                  <a:lnTo>
                    <a:pt x="510778" y="7448550"/>
                  </a:lnTo>
                  <a:lnTo>
                    <a:pt x="412551" y="7448550"/>
                  </a:lnTo>
                  <a:lnTo>
                    <a:pt x="412551" y="7039272"/>
                  </a:lnTo>
                  <a:lnTo>
                    <a:pt x="674489" y="7039272"/>
                  </a:lnTo>
                  <a:cubicBezTo>
                    <a:pt x="670123" y="7034906"/>
                    <a:pt x="659209" y="7027267"/>
                    <a:pt x="641747" y="7016352"/>
                  </a:cubicBezTo>
                  <a:cubicBezTo>
                    <a:pt x="613370" y="6998890"/>
                    <a:pt x="591542" y="6983610"/>
                    <a:pt x="576262" y="6970514"/>
                  </a:cubicBezTo>
                  <a:lnTo>
                    <a:pt x="576262" y="6990159"/>
                  </a:lnTo>
                  <a:lnTo>
                    <a:pt x="199727" y="6990159"/>
                  </a:lnTo>
                  <a:lnTo>
                    <a:pt x="199727" y="6977062"/>
                  </a:lnTo>
                  <a:cubicBezTo>
                    <a:pt x="197544" y="6979245"/>
                    <a:pt x="193179" y="6982519"/>
                    <a:pt x="186630" y="6986885"/>
                  </a:cubicBezTo>
                  <a:cubicBezTo>
                    <a:pt x="160436" y="7008713"/>
                    <a:pt x="136425" y="7026175"/>
                    <a:pt x="114597" y="7039272"/>
                  </a:cubicBezTo>
                  <a:lnTo>
                    <a:pt x="363438" y="7039272"/>
                  </a:lnTo>
                  <a:lnTo>
                    <a:pt x="363438" y="7392888"/>
                  </a:lnTo>
                  <a:lnTo>
                    <a:pt x="258663" y="7392888"/>
                  </a:lnTo>
                  <a:lnTo>
                    <a:pt x="258663" y="7350323"/>
                  </a:lnTo>
                  <a:lnTo>
                    <a:pt x="196453" y="7350323"/>
                  </a:lnTo>
                  <a:lnTo>
                    <a:pt x="196453" y="7409258"/>
                  </a:lnTo>
                  <a:lnTo>
                    <a:pt x="101500" y="7409258"/>
                  </a:lnTo>
                  <a:lnTo>
                    <a:pt x="101500" y="7045821"/>
                  </a:lnTo>
                  <a:lnTo>
                    <a:pt x="75307" y="7058917"/>
                  </a:lnTo>
                  <a:cubicBezTo>
                    <a:pt x="57844" y="7023992"/>
                    <a:pt x="32742" y="6997799"/>
                    <a:pt x="0" y="698033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6600" spc="600" dirty="0">
                <a:solidFill>
                  <a:prstClr val="white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grpSp>
          <p:nvGrpSpPr>
            <p:cNvPr id="11" name="组合 10"/>
            <p:cNvGrpSpPr/>
            <p:nvPr/>
          </p:nvGrpSpPr>
          <p:grpSpPr>
            <a:xfrm>
              <a:off x="4980310" y="4729993"/>
              <a:ext cx="3323666" cy="1615565"/>
              <a:chOff x="4980044" y="4753751"/>
              <a:chExt cx="3323666" cy="1615565"/>
            </a:xfrm>
          </p:grpSpPr>
          <p:sp>
            <p:nvSpPr>
              <p:cNvPr id="87" name="Rectangle 25"/>
              <p:cNvSpPr>
                <a:spLocks noChangeArrowheads="1"/>
              </p:cNvSpPr>
              <p:nvPr/>
            </p:nvSpPr>
            <p:spPr bwMode="auto">
              <a:xfrm rot="21529674">
                <a:off x="5358763" y="5496598"/>
                <a:ext cx="2844868" cy="417595"/>
              </a:xfrm>
              <a:prstGeom prst="rect">
                <a:avLst/>
              </a:pr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Oval 26"/>
              <p:cNvSpPr>
                <a:spLocks noChangeArrowheads="1"/>
              </p:cNvSpPr>
              <p:nvPr/>
            </p:nvSpPr>
            <p:spPr bwMode="auto">
              <a:xfrm rot="21529674">
                <a:off x="7374447" y="5633646"/>
                <a:ext cx="730792" cy="711219"/>
              </a:xfrm>
              <a:prstGeom prst="ellipse">
                <a:avLst/>
              </a:pr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Oval 27"/>
              <p:cNvSpPr>
                <a:spLocks noChangeArrowheads="1"/>
              </p:cNvSpPr>
              <p:nvPr/>
            </p:nvSpPr>
            <p:spPr bwMode="auto">
              <a:xfrm rot="21529674">
                <a:off x="7550617" y="5790045"/>
                <a:ext cx="398019" cy="398023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30"/>
              <p:cNvSpPr>
                <a:spLocks/>
              </p:cNvSpPr>
              <p:nvPr/>
            </p:nvSpPr>
            <p:spPr bwMode="auto">
              <a:xfrm rot="21529674">
                <a:off x="5227272" y="4753751"/>
                <a:ext cx="3003143" cy="1169571"/>
              </a:xfrm>
              <a:custGeom>
                <a:avLst/>
                <a:gdLst>
                  <a:gd name="T0" fmla="*/ 0 w 196"/>
                  <a:gd name="T1" fmla="*/ 75 h 75"/>
                  <a:gd name="T2" fmla="*/ 5 w 196"/>
                  <a:gd name="T3" fmla="*/ 30 h 75"/>
                  <a:gd name="T4" fmla="*/ 5 w 196"/>
                  <a:gd name="T5" fmla="*/ 29 h 75"/>
                  <a:gd name="T6" fmla="*/ 14 w 196"/>
                  <a:gd name="T7" fmla="*/ 0 h 75"/>
                  <a:gd name="T8" fmla="*/ 114 w 196"/>
                  <a:gd name="T9" fmla="*/ 0 h 75"/>
                  <a:gd name="T10" fmla="*/ 142 w 196"/>
                  <a:gd name="T11" fmla="*/ 29 h 75"/>
                  <a:gd name="T12" fmla="*/ 194 w 196"/>
                  <a:gd name="T13" fmla="*/ 32 h 75"/>
                  <a:gd name="T14" fmla="*/ 196 w 196"/>
                  <a:gd name="T15" fmla="*/ 75 h 75"/>
                  <a:gd name="T16" fmla="*/ 186 w 196"/>
                  <a:gd name="T17" fmla="*/ 75 h 75"/>
                  <a:gd name="T18" fmla="*/ 186 w 196"/>
                  <a:gd name="T19" fmla="*/ 75 h 75"/>
                  <a:gd name="T20" fmla="*/ 162 w 196"/>
                  <a:gd name="T21" fmla="*/ 50 h 75"/>
                  <a:gd name="T22" fmla="*/ 137 w 196"/>
                  <a:gd name="T23" fmla="*/ 75 h 75"/>
                  <a:gd name="T24" fmla="*/ 137 w 196"/>
                  <a:gd name="T25" fmla="*/ 75 h 75"/>
                  <a:gd name="T26" fmla="*/ 64 w 196"/>
                  <a:gd name="T27" fmla="*/ 75 h 75"/>
                  <a:gd name="T28" fmla="*/ 64 w 196"/>
                  <a:gd name="T29" fmla="*/ 75 h 75"/>
                  <a:gd name="T30" fmla="*/ 39 w 196"/>
                  <a:gd name="T31" fmla="*/ 50 h 75"/>
                  <a:gd name="T32" fmla="*/ 15 w 196"/>
                  <a:gd name="T33" fmla="*/ 75 h 75"/>
                  <a:gd name="T34" fmla="*/ 15 w 196"/>
                  <a:gd name="T35" fmla="*/ 75 h 75"/>
                  <a:gd name="T36" fmla="*/ 2 w 196"/>
                  <a:gd name="T37" fmla="*/ 75 h 75"/>
                  <a:gd name="T38" fmla="*/ 0 w 196"/>
                  <a:gd name="T39" fmla="*/ 75 h 75"/>
                  <a:gd name="connsiteX0" fmla="*/ 0 w 10046"/>
                  <a:gd name="connsiteY0" fmla="*/ 10000 h 10216"/>
                  <a:gd name="connsiteX1" fmla="*/ 255 w 10046"/>
                  <a:gd name="connsiteY1" fmla="*/ 4000 h 10216"/>
                  <a:gd name="connsiteX2" fmla="*/ 255 w 10046"/>
                  <a:gd name="connsiteY2" fmla="*/ 3867 h 10216"/>
                  <a:gd name="connsiteX3" fmla="*/ 714 w 10046"/>
                  <a:gd name="connsiteY3" fmla="*/ 0 h 10216"/>
                  <a:gd name="connsiteX4" fmla="*/ 5816 w 10046"/>
                  <a:gd name="connsiteY4" fmla="*/ 0 h 10216"/>
                  <a:gd name="connsiteX5" fmla="*/ 7245 w 10046"/>
                  <a:gd name="connsiteY5" fmla="*/ 3867 h 10216"/>
                  <a:gd name="connsiteX6" fmla="*/ 9898 w 10046"/>
                  <a:gd name="connsiteY6" fmla="*/ 4267 h 10216"/>
                  <a:gd name="connsiteX7" fmla="*/ 9733 w 10046"/>
                  <a:gd name="connsiteY7" fmla="*/ 7081 h 10216"/>
                  <a:gd name="connsiteX8" fmla="*/ 10000 w 10046"/>
                  <a:gd name="connsiteY8" fmla="*/ 10000 h 10216"/>
                  <a:gd name="connsiteX9" fmla="*/ 9490 w 10046"/>
                  <a:gd name="connsiteY9" fmla="*/ 10000 h 10216"/>
                  <a:gd name="connsiteX10" fmla="*/ 9490 w 10046"/>
                  <a:gd name="connsiteY10" fmla="*/ 10000 h 10216"/>
                  <a:gd name="connsiteX11" fmla="*/ 8265 w 10046"/>
                  <a:gd name="connsiteY11" fmla="*/ 6667 h 10216"/>
                  <a:gd name="connsiteX12" fmla="*/ 6990 w 10046"/>
                  <a:gd name="connsiteY12" fmla="*/ 10000 h 10216"/>
                  <a:gd name="connsiteX13" fmla="*/ 6990 w 10046"/>
                  <a:gd name="connsiteY13" fmla="*/ 10000 h 10216"/>
                  <a:gd name="connsiteX14" fmla="*/ 3265 w 10046"/>
                  <a:gd name="connsiteY14" fmla="*/ 10000 h 10216"/>
                  <a:gd name="connsiteX15" fmla="*/ 3265 w 10046"/>
                  <a:gd name="connsiteY15" fmla="*/ 10000 h 10216"/>
                  <a:gd name="connsiteX16" fmla="*/ 1990 w 10046"/>
                  <a:gd name="connsiteY16" fmla="*/ 6667 h 10216"/>
                  <a:gd name="connsiteX17" fmla="*/ 765 w 10046"/>
                  <a:gd name="connsiteY17" fmla="*/ 10000 h 10216"/>
                  <a:gd name="connsiteX18" fmla="*/ 765 w 10046"/>
                  <a:gd name="connsiteY18" fmla="*/ 10000 h 10216"/>
                  <a:gd name="connsiteX19" fmla="*/ 102 w 10046"/>
                  <a:gd name="connsiteY19" fmla="*/ 10000 h 10216"/>
                  <a:gd name="connsiteX20" fmla="*/ 0 w 10046"/>
                  <a:gd name="connsiteY20" fmla="*/ 10000 h 10216"/>
                  <a:gd name="connsiteX0" fmla="*/ 0 w 10046"/>
                  <a:gd name="connsiteY0" fmla="*/ 10000 h 10070"/>
                  <a:gd name="connsiteX1" fmla="*/ 255 w 10046"/>
                  <a:gd name="connsiteY1" fmla="*/ 4000 h 10070"/>
                  <a:gd name="connsiteX2" fmla="*/ 255 w 10046"/>
                  <a:gd name="connsiteY2" fmla="*/ 3867 h 10070"/>
                  <a:gd name="connsiteX3" fmla="*/ 714 w 10046"/>
                  <a:gd name="connsiteY3" fmla="*/ 0 h 10070"/>
                  <a:gd name="connsiteX4" fmla="*/ 5816 w 10046"/>
                  <a:gd name="connsiteY4" fmla="*/ 0 h 10070"/>
                  <a:gd name="connsiteX5" fmla="*/ 7245 w 10046"/>
                  <a:gd name="connsiteY5" fmla="*/ 3867 h 10070"/>
                  <a:gd name="connsiteX6" fmla="*/ 9898 w 10046"/>
                  <a:gd name="connsiteY6" fmla="*/ 4267 h 10070"/>
                  <a:gd name="connsiteX7" fmla="*/ 9733 w 10046"/>
                  <a:gd name="connsiteY7" fmla="*/ 7081 h 10070"/>
                  <a:gd name="connsiteX8" fmla="*/ 9817 w 10046"/>
                  <a:gd name="connsiteY8" fmla="*/ 9797 h 10070"/>
                  <a:gd name="connsiteX9" fmla="*/ 9490 w 10046"/>
                  <a:gd name="connsiteY9" fmla="*/ 10000 h 10070"/>
                  <a:gd name="connsiteX10" fmla="*/ 9490 w 10046"/>
                  <a:gd name="connsiteY10" fmla="*/ 10000 h 10070"/>
                  <a:gd name="connsiteX11" fmla="*/ 8265 w 10046"/>
                  <a:gd name="connsiteY11" fmla="*/ 6667 h 10070"/>
                  <a:gd name="connsiteX12" fmla="*/ 6990 w 10046"/>
                  <a:gd name="connsiteY12" fmla="*/ 10000 h 10070"/>
                  <a:gd name="connsiteX13" fmla="*/ 6990 w 10046"/>
                  <a:gd name="connsiteY13" fmla="*/ 10000 h 10070"/>
                  <a:gd name="connsiteX14" fmla="*/ 3265 w 10046"/>
                  <a:gd name="connsiteY14" fmla="*/ 10000 h 10070"/>
                  <a:gd name="connsiteX15" fmla="*/ 3265 w 10046"/>
                  <a:gd name="connsiteY15" fmla="*/ 10000 h 10070"/>
                  <a:gd name="connsiteX16" fmla="*/ 1990 w 10046"/>
                  <a:gd name="connsiteY16" fmla="*/ 6667 h 10070"/>
                  <a:gd name="connsiteX17" fmla="*/ 765 w 10046"/>
                  <a:gd name="connsiteY17" fmla="*/ 10000 h 10070"/>
                  <a:gd name="connsiteX18" fmla="*/ 765 w 10046"/>
                  <a:gd name="connsiteY18" fmla="*/ 10000 h 10070"/>
                  <a:gd name="connsiteX19" fmla="*/ 102 w 10046"/>
                  <a:gd name="connsiteY19" fmla="*/ 10000 h 10070"/>
                  <a:gd name="connsiteX20" fmla="*/ 0 w 10046"/>
                  <a:gd name="connsiteY20" fmla="*/ 10000 h 10070"/>
                  <a:gd name="connsiteX0" fmla="*/ 0 w 9898"/>
                  <a:gd name="connsiteY0" fmla="*/ 10000 h 10070"/>
                  <a:gd name="connsiteX1" fmla="*/ 255 w 9898"/>
                  <a:gd name="connsiteY1" fmla="*/ 4000 h 10070"/>
                  <a:gd name="connsiteX2" fmla="*/ 255 w 9898"/>
                  <a:gd name="connsiteY2" fmla="*/ 3867 h 10070"/>
                  <a:gd name="connsiteX3" fmla="*/ 714 w 9898"/>
                  <a:gd name="connsiteY3" fmla="*/ 0 h 10070"/>
                  <a:gd name="connsiteX4" fmla="*/ 5816 w 9898"/>
                  <a:gd name="connsiteY4" fmla="*/ 0 h 10070"/>
                  <a:gd name="connsiteX5" fmla="*/ 7245 w 9898"/>
                  <a:gd name="connsiteY5" fmla="*/ 3867 h 10070"/>
                  <a:gd name="connsiteX6" fmla="*/ 9898 w 9898"/>
                  <a:gd name="connsiteY6" fmla="*/ 4267 h 10070"/>
                  <a:gd name="connsiteX7" fmla="*/ 9733 w 9898"/>
                  <a:gd name="connsiteY7" fmla="*/ 7081 h 10070"/>
                  <a:gd name="connsiteX8" fmla="*/ 9817 w 9898"/>
                  <a:gd name="connsiteY8" fmla="*/ 9797 h 10070"/>
                  <a:gd name="connsiteX9" fmla="*/ 9490 w 9898"/>
                  <a:gd name="connsiteY9" fmla="*/ 10000 h 10070"/>
                  <a:gd name="connsiteX10" fmla="*/ 9490 w 9898"/>
                  <a:gd name="connsiteY10" fmla="*/ 10000 h 10070"/>
                  <a:gd name="connsiteX11" fmla="*/ 8265 w 9898"/>
                  <a:gd name="connsiteY11" fmla="*/ 6667 h 10070"/>
                  <a:gd name="connsiteX12" fmla="*/ 6990 w 9898"/>
                  <a:gd name="connsiteY12" fmla="*/ 10000 h 10070"/>
                  <a:gd name="connsiteX13" fmla="*/ 6990 w 9898"/>
                  <a:gd name="connsiteY13" fmla="*/ 10000 h 10070"/>
                  <a:gd name="connsiteX14" fmla="*/ 3265 w 9898"/>
                  <a:gd name="connsiteY14" fmla="*/ 10000 h 10070"/>
                  <a:gd name="connsiteX15" fmla="*/ 3265 w 9898"/>
                  <a:gd name="connsiteY15" fmla="*/ 10000 h 10070"/>
                  <a:gd name="connsiteX16" fmla="*/ 1990 w 9898"/>
                  <a:gd name="connsiteY16" fmla="*/ 6667 h 10070"/>
                  <a:gd name="connsiteX17" fmla="*/ 765 w 9898"/>
                  <a:gd name="connsiteY17" fmla="*/ 10000 h 10070"/>
                  <a:gd name="connsiteX18" fmla="*/ 765 w 9898"/>
                  <a:gd name="connsiteY18" fmla="*/ 10000 h 10070"/>
                  <a:gd name="connsiteX19" fmla="*/ 102 w 9898"/>
                  <a:gd name="connsiteY19" fmla="*/ 10000 h 10070"/>
                  <a:gd name="connsiteX20" fmla="*/ 0 w 9898"/>
                  <a:gd name="connsiteY20" fmla="*/ 10000 h 10070"/>
                  <a:gd name="connsiteX0" fmla="*/ 0 w 10032"/>
                  <a:gd name="connsiteY0" fmla="*/ 9930 h 10000"/>
                  <a:gd name="connsiteX1" fmla="*/ 258 w 10032"/>
                  <a:gd name="connsiteY1" fmla="*/ 3972 h 10000"/>
                  <a:gd name="connsiteX2" fmla="*/ 258 w 10032"/>
                  <a:gd name="connsiteY2" fmla="*/ 3840 h 10000"/>
                  <a:gd name="connsiteX3" fmla="*/ 721 w 10032"/>
                  <a:gd name="connsiteY3" fmla="*/ 0 h 10000"/>
                  <a:gd name="connsiteX4" fmla="*/ 5876 w 10032"/>
                  <a:gd name="connsiteY4" fmla="*/ 0 h 10000"/>
                  <a:gd name="connsiteX5" fmla="*/ 7320 w 10032"/>
                  <a:gd name="connsiteY5" fmla="*/ 3840 h 10000"/>
                  <a:gd name="connsiteX6" fmla="*/ 9138 w 10032"/>
                  <a:gd name="connsiteY6" fmla="*/ 4845 h 10000"/>
                  <a:gd name="connsiteX7" fmla="*/ 10000 w 10032"/>
                  <a:gd name="connsiteY7" fmla="*/ 4237 h 10000"/>
                  <a:gd name="connsiteX8" fmla="*/ 9833 w 10032"/>
                  <a:gd name="connsiteY8" fmla="*/ 7032 h 10000"/>
                  <a:gd name="connsiteX9" fmla="*/ 9918 w 10032"/>
                  <a:gd name="connsiteY9" fmla="*/ 9729 h 10000"/>
                  <a:gd name="connsiteX10" fmla="*/ 9588 w 10032"/>
                  <a:gd name="connsiteY10" fmla="*/ 9930 h 10000"/>
                  <a:gd name="connsiteX11" fmla="*/ 9588 w 10032"/>
                  <a:gd name="connsiteY11" fmla="*/ 9930 h 10000"/>
                  <a:gd name="connsiteX12" fmla="*/ 8350 w 10032"/>
                  <a:gd name="connsiteY12" fmla="*/ 6621 h 10000"/>
                  <a:gd name="connsiteX13" fmla="*/ 7062 w 10032"/>
                  <a:gd name="connsiteY13" fmla="*/ 9930 h 10000"/>
                  <a:gd name="connsiteX14" fmla="*/ 7062 w 10032"/>
                  <a:gd name="connsiteY14" fmla="*/ 9930 h 10000"/>
                  <a:gd name="connsiteX15" fmla="*/ 3299 w 10032"/>
                  <a:gd name="connsiteY15" fmla="*/ 9930 h 10000"/>
                  <a:gd name="connsiteX16" fmla="*/ 3299 w 10032"/>
                  <a:gd name="connsiteY16" fmla="*/ 9930 h 10000"/>
                  <a:gd name="connsiteX17" fmla="*/ 2011 w 10032"/>
                  <a:gd name="connsiteY17" fmla="*/ 6621 h 10000"/>
                  <a:gd name="connsiteX18" fmla="*/ 773 w 10032"/>
                  <a:gd name="connsiteY18" fmla="*/ 9930 h 10000"/>
                  <a:gd name="connsiteX19" fmla="*/ 773 w 10032"/>
                  <a:gd name="connsiteY19" fmla="*/ 9930 h 10000"/>
                  <a:gd name="connsiteX20" fmla="*/ 103 w 10032"/>
                  <a:gd name="connsiteY20" fmla="*/ 9930 h 10000"/>
                  <a:gd name="connsiteX21" fmla="*/ 0 w 10032"/>
                  <a:gd name="connsiteY21" fmla="*/ 9930 h 10000"/>
                  <a:gd name="connsiteX0" fmla="*/ 0 w 10032"/>
                  <a:gd name="connsiteY0" fmla="*/ 9930 h 10000"/>
                  <a:gd name="connsiteX1" fmla="*/ 258 w 10032"/>
                  <a:gd name="connsiteY1" fmla="*/ 3972 h 10000"/>
                  <a:gd name="connsiteX2" fmla="*/ 258 w 10032"/>
                  <a:gd name="connsiteY2" fmla="*/ 3840 h 10000"/>
                  <a:gd name="connsiteX3" fmla="*/ 721 w 10032"/>
                  <a:gd name="connsiteY3" fmla="*/ 0 h 10000"/>
                  <a:gd name="connsiteX4" fmla="*/ 5876 w 10032"/>
                  <a:gd name="connsiteY4" fmla="*/ 0 h 10000"/>
                  <a:gd name="connsiteX5" fmla="*/ 7320 w 10032"/>
                  <a:gd name="connsiteY5" fmla="*/ 3840 h 10000"/>
                  <a:gd name="connsiteX6" fmla="*/ 9138 w 10032"/>
                  <a:gd name="connsiteY6" fmla="*/ 4845 h 10000"/>
                  <a:gd name="connsiteX7" fmla="*/ 10000 w 10032"/>
                  <a:gd name="connsiteY7" fmla="*/ 4237 h 10000"/>
                  <a:gd name="connsiteX8" fmla="*/ 9833 w 10032"/>
                  <a:gd name="connsiteY8" fmla="*/ 7032 h 10000"/>
                  <a:gd name="connsiteX9" fmla="*/ 9918 w 10032"/>
                  <a:gd name="connsiteY9" fmla="*/ 9729 h 10000"/>
                  <a:gd name="connsiteX10" fmla="*/ 9588 w 10032"/>
                  <a:gd name="connsiteY10" fmla="*/ 9930 h 10000"/>
                  <a:gd name="connsiteX11" fmla="*/ 9588 w 10032"/>
                  <a:gd name="connsiteY11" fmla="*/ 9930 h 10000"/>
                  <a:gd name="connsiteX12" fmla="*/ 8350 w 10032"/>
                  <a:gd name="connsiteY12" fmla="*/ 6621 h 10000"/>
                  <a:gd name="connsiteX13" fmla="*/ 7062 w 10032"/>
                  <a:gd name="connsiteY13" fmla="*/ 9930 h 10000"/>
                  <a:gd name="connsiteX14" fmla="*/ 7062 w 10032"/>
                  <a:gd name="connsiteY14" fmla="*/ 9930 h 10000"/>
                  <a:gd name="connsiteX15" fmla="*/ 3299 w 10032"/>
                  <a:gd name="connsiteY15" fmla="*/ 9930 h 10000"/>
                  <a:gd name="connsiteX16" fmla="*/ 3299 w 10032"/>
                  <a:gd name="connsiteY16" fmla="*/ 9930 h 10000"/>
                  <a:gd name="connsiteX17" fmla="*/ 2011 w 10032"/>
                  <a:gd name="connsiteY17" fmla="*/ 6621 h 10000"/>
                  <a:gd name="connsiteX18" fmla="*/ 773 w 10032"/>
                  <a:gd name="connsiteY18" fmla="*/ 9930 h 10000"/>
                  <a:gd name="connsiteX19" fmla="*/ 773 w 10032"/>
                  <a:gd name="connsiteY19" fmla="*/ 9930 h 10000"/>
                  <a:gd name="connsiteX20" fmla="*/ 103 w 10032"/>
                  <a:gd name="connsiteY20" fmla="*/ 9930 h 10000"/>
                  <a:gd name="connsiteX21" fmla="*/ 0 w 10032"/>
                  <a:gd name="connsiteY21" fmla="*/ 9930 h 10000"/>
                  <a:gd name="connsiteX0" fmla="*/ 0 w 10032"/>
                  <a:gd name="connsiteY0" fmla="*/ 9930 h 10000"/>
                  <a:gd name="connsiteX1" fmla="*/ 258 w 10032"/>
                  <a:gd name="connsiteY1" fmla="*/ 3972 h 10000"/>
                  <a:gd name="connsiteX2" fmla="*/ 258 w 10032"/>
                  <a:gd name="connsiteY2" fmla="*/ 3840 h 10000"/>
                  <a:gd name="connsiteX3" fmla="*/ 721 w 10032"/>
                  <a:gd name="connsiteY3" fmla="*/ 0 h 10000"/>
                  <a:gd name="connsiteX4" fmla="*/ 5876 w 10032"/>
                  <a:gd name="connsiteY4" fmla="*/ 0 h 10000"/>
                  <a:gd name="connsiteX5" fmla="*/ 7320 w 10032"/>
                  <a:gd name="connsiteY5" fmla="*/ 3840 h 10000"/>
                  <a:gd name="connsiteX6" fmla="*/ 9138 w 10032"/>
                  <a:gd name="connsiteY6" fmla="*/ 4845 h 10000"/>
                  <a:gd name="connsiteX7" fmla="*/ 10000 w 10032"/>
                  <a:gd name="connsiteY7" fmla="*/ 4237 h 10000"/>
                  <a:gd name="connsiteX8" fmla="*/ 9833 w 10032"/>
                  <a:gd name="connsiteY8" fmla="*/ 7032 h 10000"/>
                  <a:gd name="connsiteX9" fmla="*/ 9918 w 10032"/>
                  <a:gd name="connsiteY9" fmla="*/ 9729 h 10000"/>
                  <a:gd name="connsiteX10" fmla="*/ 9588 w 10032"/>
                  <a:gd name="connsiteY10" fmla="*/ 9930 h 10000"/>
                  <a:gd name="connsiteX11" fmla="*/ 9588 w 10032"/>
                  <a:gd name="connsiteY11" fmla="*/ 9930 h 10000"/>
                  <a:gd name="connsiteX12" fmla="*/ 8350 w 10032"/>
                  <a:gd name="connsiteY12" fmla="*/ 6621 h 10000"/>
                  <a:gd name="connsiteX13" fmla="*/ 7062 w 10032"/>
                  <a:gd name="connsiteY13" fmla="*/ 9930 h 10000"/>
                  <a:gd name="connsiteX14" fmla="*/ 7062 w 10032"/>
                  <a:gd name="connsiteY14" fmla="*/ 9930 h 10000"/>
                  <a:gd name="connsiteX15" fmla="*/ 3299 w 10032"/>
                  <a:gd name="connsiteY15" fmla="*/ 9930 h 10000"/>
                  <a:gd name="connsiteX16" fmla="*/ 3299 w 10032"/>
                  <a:gd name="connsiteY16" fmla="*/ 9930 h 10000"/>
                  <a:gd name="connsiteX17" fmla="*/ 2011 w 10032"/>
                  <a:gd name="connsiteY17" fmla="*/ 6621 h 10000"/>
                  <a:gd name="connsiteX18" fmla="*/ 773 w 10032"/>
                  <a:gd name="connsiteY18" fmla="*/ 9930 h 10000"/>
                  <a:gd name="connsiteX19" fmla="*/ 773 w 10032"/>
                  <a:gd name="connsiteY19" fmla="*/ 9930 h 10000"/>
                  <a:gd name="connsiteX20" fmla="*/ 103 w 10032"/>
                  <a:gd name="connsiteY20" fmla="*/ 9930 h 10000"/>
                  <a:gd name="connsiteX21" fmla="*/ 0 w 10032"/>
                  <a:gd name="connsiteY21" fmla="*/ 9930 h 10000"/>
                  <a:gd name="connsiteX0" fmla="*/ 0 w 10032"/>
                  <a:gd name="connsiteY0" fmla="*/ 9930 h 10000"/>
                  <a:gd name="connsiteX1" fmla="*/ 258 w 10032"/>
                  <a:gd name="connsiteY1" fmla="*/ 3972 h 10000"/>
                  <a:gd name="connsiteX2" fmla="*/ 258 w 10032"/>
                  <a:gd name="connsiteY2" fmla="*/ 3840 h 10000"/>
                  <a:gd name="connsiteX3" fmla="*/ 721 w 10032"/>
                  <a:gd name="connsiteY3" fmla="*/ 0 h 10000"/>
                  <a:gd name="connsiteX4" fmla="*/ 5876 w 10032"/>
                  <a:gd name="connsiteY4" fmla="*/ 0 h 10000"/>
                  <a:gd name="connsiteX5" fmla="*/ 7320 w 10032"/>
                  <a:gd name="connsiteY5" fmla="*/ 3840 h 10000"/>
                  <a:gd name="connsiteX6" fmla="*/ 9130 w 10032"/>
                  <a:gd name="connsiteY6" fmla="*/ 4598 h 10000"/>
                  <a:gd name="connsiteX7" fmla="*/ 10000 w 10032"/>
                  <a:gd name="connsiteY7" fmla="*/ 4237 h 10000"/>
                  <a:gd name="connsiteX8" fmla="*/ 9833 w 10032"/>
                  <a:gd name="connsiteY8" fmla="*/ 7032 h 10000"/>
                  <a:gd name="connsiteX9" fmla="*/ 9918 w 10032"/>
                  <a:gd name="connsiteY9" fmla="*/ 9729 h 10000"/>
                  <a:gd name="connsiteX10" fmla="*/ 9588 w 10032"/>
                  <a:gd name="connsiteY10" fmla="*/ 9930 h 10000"/>
                  <a:gd name="connsiteX11" fmla="*/ 9588 w 10032"/>
                  <a:gd name="connsiteY11" fmla="*/ 9930 h 10000"/>
                  <a:gd name="connsiteX12" fmla="*/ 8350 w 10032"/>
                  <a:gd name="connsiteY12" fmla="*/ 6621 h 10000"/>
                  <a:gd name="connsiteX13" fmla="*/ 7062 w 10032"/>
                  <a:gd name="connsiteY13" fmla="*/ 9930 h 10000"/>
                  <a:gd name="connsiteX14" fmla="*/ 7062 w 10032"/>
                  <a:gd name="connsiteY14" fmla="*/ 9930 h 10000"/>
                  <a:gd name="connsiteX15" fmla="*/ 3299 w 10032"/>
                  <a:gd name="connsiteY15" fmla="*/ 9930 h 10000"/>
                  <a:gd name="connsiteX16" fmla="*/ 3299 w 10032"/>
                  <a:gd name="connsiteY16" fmla="*/ 9930 h 10000"/>
                  <a:gd name="connsiteX17" fmla="*/ 2011 w 10032"/>
                  <a:gd name="connsiteY17" fmla="*/ 6621 h 10000"/>
                  <a:gd name="connsiteX18" fmla="*/ 773 w 10032"/>
                  <a:gd name="connsiteY18" fmla="*/ 9930 h 10000"/>
                  <a:gd name="connsiteX19" fmla="*/ 773 w 10032"/>
                  <a:gd name="connsiteY19" fmla="*/ 9930 h 10000"/>
                  <a:gd name="connsiteX20" fmla="*/ 103 w 10032"/>
                  <a:gd name="connsiteY20" fmla="*/ 9930 h 10000"/>
                  <a:gd name="connsiteX21" fmla="*/ 0 w 10032"/>
                  <a:gd name="connsiteY21" fmla="*/ 9930 h 10000"/>
                  <a:gd name="connsiteX0" fmla="*/ 0 w 10032"/>
                  <a:gd name="connsiteY0" fmla="*/ 9930 h 10000"/>
                  <a:gd name="connsiteX1" fmla="*/ 258 w 10032"/>
                  <a:gd name="connsiteY1" fmla="*/ 3972 h 10000"/>
                  <a:gd name="connsiteX2" fmla="*/ 258 w 10032"/>
                  <a:gd name="connsiteY2" fmla="*/ 3840 h 10000"/>
                  <a:gd name="connsiteX3" fmla="*/ 721 w 10032"/>
                  <a:gd name="connsiteY3" fmla="*/ 0 h 10000"/>
                  <a:gd name="connsiteX4" fmla="*/ 5876 w 10032"/>
                  <a:gd name="connsiteY4" fmla="*/ 0 h 10000"/>
                  <a:gd name="connsiteX5" fmla="*/ 7320 w 10032"/>
                  <a:gd name="connsiteY5" fmla="*/ 3840 h 10000"/>
                  <a:gd name="connsiteX6" fmla="*/ 9130 w 10032"/>
                  <a:gd name="connsiteY6" fmla="*/ 4598 h 10000"/>
                  <a:gd name="connsiteX7" fmla="*/ 10000 w 10032"/>
                  <a:gd name="connsiteY7" fmla="*/ 4237 h 10000"/>
                  <a:gd name="connsiteX8" fmla="*/ 9833 w 10032"/>
                  <a:gd name="connsiteY8" fmla="*/ 7032 h 10000"/>
                  <a:gd name="connsiteX9" fmla="*/ 9918 w 10032"/>
                  <a:gd name="connsiteY9" fmla="*/ 9729 h 10000"/>
                  <a:gd name="connsiteX10" fmla="*/ 9588 w 10032"/>
                  <a:gd name="connsiteY10" fmla="*/ 9930 h 10000"/>
                  <a:gd name="connsiteX11" fmla="*/ 9588 w 10032"/>
                  <a:gd name="connsiteY11" fmla="*/ 9930 h 10000"/>
                  <a:gd name="connsiteX12" fmla="*/ 8350 w 10032"/>
                  <a:gd name="connsiteY12" fmla="*/ 6621 h 10000"/>
                  <a:gd name="connsiteX13" fmla="*/ 7062 w 10032"/>
                  <a:gd name="connsiteY13" fmla="*/ 9930 h 10000"/>
                  <a:gd name="connsiteX14" fmla="*/ 7062 w 10032"/>
                  <a:gd name="connsiteY14" fmla="*/ 9930 h 10000"/>
                  <a:gd name="connsiteX15" fmla="*/ 3299 w 10032"/>
                  <a:gd name="connsiteY15" fmla="*/ 9930 h 10000"/>
                  <a:gd name="connsiteX16" fmla="*/ 3299 w 10032"/>
                  <a:gd name="connsiteY16" fmla="*/ 9930 h 10000"/>
                  <a:gd name="connsiteX17" fmla="*/ 2011 w 10032"/>
                  <a:gd name="connsiteY17" fmla="*/ 6621 h 10000"/>
                  <a:gd name="connsiteX18" fmla="*/ 773 w 10032"/>
                  <a:gd name="connsiteY18" fmla="*/ 9930 h 10000"/>
                  <a:gd name="connsiteX19" fmla="*/ 773 w 10032"/>
                  <a:gd name="connsiteY19" fmla="*/ 9930 h 10000"/>
                  <a:gd name="connsiteX20" fmla="*/ 103 w 10032"/>
                  <a:gd name="connsiteY20" fmla="*/ 9930 h 10000"/>
                  <a:gd name="connsiteX21" fmla="*/ 0 w 10032"/>
                  <a:gd name="connsiteY21" fmla="*/ 9930 h 10000"/>
                  <a:gd name="connsiteX0" fmla="*/ 0 w 10032"/>
                  <a:gd name="connsiteY0" fmla="*/ 9930 h 10000"/>
                  <a:gd name="connsiteX1" fmla="*/ 258 w 10032"/>
                  <a:gd name="connsiteY1" fmla="*/ 3972 h 10000"/>
                  <a:gd name="connsiteX2" fmla="*/ 258 w 10032"/>
                  <a:gd name="connsiteY2" fmla="*/ 3840 h 10000"/>
                  <a:gd name="connsiteX3" fmla="*/ 721 w 10032"/>
                  <a:gd name="connsiteY3" fmla="*/ 0 h 10000"/>
                  <a:gd name="connsiteX4" fmla="*/ 5876 w 10032"/>
                  <a:gd name="connsiteY4" fmla="*/ 0 h 10000"/>
                  <a:gd name="connsiteX5" fmla="*/ 7320 w 10032"/>
                  <a:gd name="connsiteY5" fmla="*/ 3840 h 10000"/>
                  <a:gd name="connsiteX6" fmla="*/ 9130 w 10032"/>
                  <a:gd name="connsiteY6" fmla="*/ 4598 h 10000"/>
                  <a:gd name="connsiteX7" fmla="*/ 10000 w 10032"/>
                  <a:gd name="connsiteY7" fmla="*/ 4237 h 10000"/>
                  <a:gd name="connsiteX8" fmla="*/ 9833 w 10032"/>
                  <a:gd name="connsiteY8" fmla="*/ 7032 h 10000"/>
                  <a:gd name="connsiteX9" fmla="*/ 9918 w 10032"/>
                  <a:gd name="connsiteY9" fmla="*/ 9729 h 10000"/>
                  <a:gd name="connsiteX10" fmla="*/ 9588 w 10032"/>
                  <a:gd name="connsiteY10" fmla="*/ 9930 h 10000"/>
                  <a:gd name="connsiteX11" fmla="*/ 9588 w 10032"/>
                  <a:gd name="connsiteY11" fmla="*/ 9930 h 10000"/>
                  <a:gd name="connsiteX12" fmla="*/ 8350 w 10032"/>
                  <a:gd name="connsiteY12" fmla="*/ 6621 h 10000"/>
                  <a:gd name="connsiteX13" fmla="*/ 7062 w 10032"/>
                  <a:gd name="connsiteY13" fmla="*/ 9930 h 10000"/>
                  <a:gd name="connsiteX14" fmla="*/ 7062 w 10032"/>
                  <a:gd name="connsiteY14" fmla="*/ 9930 h 10000"/>
                  <a:gd name="connsiteX15" fmla="*/ 3299 w 10032"/>
                  <a:gd name="connsiteY15" fmla="*/ 9930 h 10000"/>
                  <a:gd name="connsiteX16" fmla="*/ 3299 w 10032"/>
                  <a:gd name="connsiteY16" fmla="*/ 9930 h 10000"/>
                  <a:gd name="connsiteX17" fmla="*/ 2011 w 10032"/>
                  <a:gd name="connsiteY17" fmla="*/ 6621 h 10000"/>
                  <a:gd name="connsiteX18" fmla="*/ 773 w 10032"/>
                  <a:gd name="connsiteY18" fmla="*/ 9930 h 10000"/>
                  <a:gd name="connsiteX19" fmla="*/ 773 w 10032"/>
                  <a:gd name="connsiteY19" fmla="*/ 9930 h 10000"/>
                  <a:gd name="connsiteX20" fmla="*/ 103 w 10032"/>
                  <a:gd name="connsiteY20" fmla="*/ 9930 h 10000"/>
                  <a:gd name="connsiteX21" fmla="*/ 0 w 10032"/>
                  <a:gd name="connsiteY21" fmla="*/ 9930 h 10000"/>
                  <a:gd name="connsiteX0" fmla="*/ 0 w 10000"/>
                  <a:gd name="connsiteY0" fmla="*/ 9930 h 10000"/>
                  <a:gd name="connsiteX1" fmla="*/ 258 w 10000"/>
                  <a:gd name="connsiteY1" fmla="*/ 3972 h 10000"/>
                  <a:gd name="connsiteX2" fmla="*/ 258 w 10000"/>
                  <a:gd name="connsiteY2" fmla="*/ 3840 h 10000"/>
                  <a:gd name="connsiteX3" fmla="*/ 721 w 10000"/>
                  <a:gd name="connsiteY3" fmla="*/ 0 h 10000"/>
                  <a:gd name="connsiteX4" fmla="*/ 5876 w 10000"/>
                  <a:gd name="connsiteY4" fmla="*/ 0 h 10000"/>
                  <a:gd name="connsiteX5" fmla="*/ 7320 w 10000"/>
                  <a:gd name="connsiteY5" fmla="*/ 3840 h 10000"/>
                  <a:gd name="connsiteX6" fmla="*/ 9130 w 10000"/>
                  <a:gd name="connsiteY6" fmla="*/ 4598 h 10000"/>
                  <a:gd name="connsiteX7" fmla="*/ 10000 w 10000"/>
                  <a:gd name="connsiteY7" fmla="*/ 4237 h 10000"/>
                  <a:gd name="connsiteX8" fmla="*/ 9833 w 10000"/>
                  <a:gd name="connsiteY8" fmla="*/ 7032 h 10000"/>
                  <a:gd name="connsiteX9" fmla="*/ 9918 w 10000"/>
                  <a:gd name="connsiteY9" fmla="*/ 9729 h 10000"/>
                  <a:gd name="connsiteX10" fmla="*/ 9588 w 10000"/>
                  <a:gd name="connsiteY10" fmla="*/ 9930 h 10000"/>
                  <a:gd name="connsiteX11" fmla="*/ 9588 w 10000"/>
                  <a:gd name="connsiteY11" fmla="*/ 9930 h 10000"/>
                  <a:gd name="connsiteX12" fmla="*/ 8350 w 10000"/>
                  <a:gd name="connsiteY12" fmla="*/ 6621 h 10000"/>
                  <a:gd name="connsiteX13" fmla="*/ 7062 w 10000"/>
                  <a:gd name="connsiteY13" fmla="*/ 9930 h 10000"/>
                  <a:gd name="connsiteX14" fmla="*/ 7062 w 10000"/>
                  <a:gd name="connsiteY14" fmla="*/ 9930 h 10000"/>
                  <a:gd name="connsiteX15" fmla="*/ 3299 w 10000"/>
                  <a:gd name="connsiteY15" fmla="*/ 9930 h 10000"/>
                  <a:gd name="connsiteX16" fmla="*/ 3299 w 10000"/>
                  <a:gd name="connsiteY16" fmla="*/ 9930 h 10000"/>
                  <a:gd name="connsiteX17" fmla="*/ 2011 w 10000"/>
                  <a:gd name="connsiteY17" fmla="*/ 6621 h 10000"/>
                  <a:gd name="connsiteX18" fmla="*/ 773 w 10000"/>
                  <a:gd name="connsiteY18" fmla="*/ 9930 h 10000"/>
                  <a:gd name="connsiteX19" fmla="*/ 773 w 10000"/>
                  <a:gd name="connsiteY19" fmla="*/ 9930 h 10000"/>
                  <a:gd name="connsiteX20" fmla="*/ 103 w 10000"/>
                  <a:gd name="connsiteY20" fmla="*/ 9930 h 10000"/>
                  <a:gd name="connsiteX21" fmla="*/ 0 w 10000"/>
                  <a:gd name="connsiteY21" fmla="*/ 9930 h 10000"/>
                  <a:gd name="connsiteX0" fmla="*/ 0 w 10000"/>
                  <a:gd name="connsiteY0" fmla="*/ 9930 h 10000"/>
                  <a:gd name="connsiteX1" fmla="*/ 258 w 10000"/>
                  <a:gd name="connsiteY1" fmla="*/ 3972 h 10000"/>
                  <a:gd name="connsiteX2" fmla="*/ 258 w 10000"/>
                  <a:gd name="connsiteY2" fmla="*/ 3840 h 10000"/>
                  <a:gd name="connsiteX3" fmla="*/ 721 w 10000"/>
                  <a:gd name="connsiteY3" fmla="*/ 0 h 10000"/>
                  <a:gd name="connsiteX4" fmla="*/ 5876 w 10000"/>
                  <a:gd name="connsiteY4" fmla="*/ 0 h 10000"/>
                  <a:gd name="connsiteX5" fmla="*/ 7320 w 10000"/>
                  <a:gd name="connsiteY5" fmla="*/ 3840 h 10000"/>
                  <a:gd name="connsiteX6" fmla="*/ 9130 w 10000"/>
                  <a:gd name="connsiteY6" fmla="*/ 4598 h 10000"/>
                  <a:gd name="connsiteX7" fmla="*/ 10000 w 10000"/>
                  <a:gd name="connsiteY7" fmla="*/ 4237 h 10000"/>
                  <a:gd name="connsiteX8" fmla="*/ 9833 w 10000"/>
                  <a:gd name="connsiteY8" fmla="*/ 7032 h 10000"/>
                  <a:gd name="connsiteX9" fmla="*/ 9918 w 10000"/>
                  <a:gd name="connsiteY9" fmla="*/ 9729 h 10000"/>
                  <a:gd name="connsiteX10" fmla="*/ 9588 w 10000"/>
                  <a:gd name="connsiteY10" fmla="*/ 9930 h 10000"/>
                  <a:gd name="connsiteX11" fmla="*/ 9588 w 10000"/>
                  <a:gd name="connsiteY11" fmla="*/ 9930 h 10000"/>
                  <a:gd name="connsiteX12" fmla="*/ 8350 w 10000"/>
                  <a:gd name="connsiteY12" fmla="*/ 6621 h 10000"/>
                  <a:gd name="connsiteX13" fmla="*/ 7062 w 10000"/>
                  <a:gd name="connsiteY13" fmla="*/ 9930 h 10000"/>
                  <a:gd name="connsiteX14" fmla="*/ 7062 w 10000"/>
                  <a:gd name="connsiteY14" fmla="*/ 9930 h 10000"/>
                  <a:gd name="connsiteX15" fmla="*/ 3299 w 10000"/>
                  <a:gd name="connsiteY15" fmla="*/ 9930 h 10000"/>
                  <a:gd name="connsiteX16" fmla="*/ 3299 w 10000"/>
                  <a:gd name="connsiteY16" fmla="*/ 9930 h 10000"/>
                  <a:gd name="connsiteX17" fmla="*/ 2011 w 10000"/>
                  <a:gd name="connsiteY17" fmla="*/ 6621 h 10000"/>
                  <a:gd name="connsiteX18" fmla="*/ 773 w 10000"/>
                  <a:gd name="connsiteY18" fmla="*/ 9930 h 10000"/>
                  <a:gd name="connsiteX19" fmla="*/ 773 w 10000"/>
                  <a:gd name="connsiteY19" fmla="*/ 9930 h 10000"/>
                  <a:gd name="connsiteX20" fmla="*/ 103 w 10000"/>
                  <a:gd name="connsiteY20" fmla="*/ 9930 h 10000"/>
                  <a:gd name="connsiteX21" fmla="*/ 0 w 10000"/>
                  <a:gd name="connsiteY21" fmla="*/ 993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000" h="10000">
                    <a:moveTo>
                      <a:pt x="0" y="9930"/>
                    </a:moveTo>
                    <a:lnTo>
                      <a:pt x="258" y="3972"/>
                    </a:lnTo>
                    <a:lnTo>
                      <a:pt x="258" y="3840"/>
                    </a:lnTo>
                    <a:cubicBezTo>
                      <a:pt x="412" y="2560"/>
                      <a:pt x="567" y="1280"/>
                      <a:pt x="721" y="0"/>
                    </a:cubicBezTo>
                    <a:lnTo>
                      <a:pt x="5876" y="0"/>
                    </a:lnTo>
                    <a:cubicBezTo>
                      <a:pt x="6357" y="1280"/>
                      <a:pt x="6778" y="3074"/>
                      <a:pt x="7320" y="3840"/>
                    </a:cubicBezTo>
                    <a:lnTo>
                      <a:pt x="9130" y="4598"/>
                    </a:lnTo>
                    <a:lnTo>
                      <a:pt x="10000" y="4237"/>
                    </a:lnTo>
                    <a:cubicBezTo>
                      <a:pt x="9944" y="5169"/>
                      <a:pt x="9889" y="6100"/>
                      <a:pt x="9833" y="7032"/>
                    </a:cubicBezTo>
                    <a:cubicBezTo>
                      <a:pt x="9861" y="7931"/>
                      <a:pt x="9890" y="8830"/>
                      <a:pt x="9918" y="9729"/>
                    </a:cubicBezTo>
                    <a:cubicBezTo>
                      <a:pt x="9878" y="10212"/>
                      <a:pt x="9642" y="9897"/>
                      <a:pt x="9588" y="9930"/>
                    </a:cubicBezTo>
                    <a:lnTo>
                      <a:pt x="9588" y="9930"/>
                    </a:lnTo>
                    <a:cubicBezTo>
                      <a:pt x="9588" y="8076"/>
                      <a:pt x="9021" y="6621"/>
                      <a:pt x="8350" y="6621"/>
                    </a:cubicBezTo>
                    <a:cubicBezTo>
                      <a:pt x="7629" y="6621"/>
                      <a:pt x="7062" y="8076"/>
                      <a:pt x="7062" y="9930"/>
                    </a:cubicBezTo>
                    <a:lnTo>
                      <a:pt x="7062" y="9930"/>
                    </a:lnTo>
                    <a:lnTo>
                      <a:pt x="3299" y="9930"/>
                    </a:lnTo>
                    <a:lnTo>
                      <a:pt x="3299" y="9930"/>
                    </a:lnTo>
                    <a:cubicBezTo>
                      <a:pt x="3299" y="8076"/>
                      <a:pt x="2680" y="6621"/>
                      <a:pt x="2011" y="6621"/>
                    </a:cubicBezTo>
                    <a:cubicBezTo>
                      <a:pt x="1341" y="6621"/>
                      <a:pt x="773" y="8076"/>
                      <a:pt x="773" y="9930"/>
                    </a:cubicBezTo>
                    <a:lnTo>
                      <a:pt x="773" y="9930"/>
                    </a:lnTo>
                    <a:lnTo>
                      <a:pt x="103" y="9930"/>
                    </a:lnTo>
                    <a:lnTo>
                      <a:pt x="0" y="993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31"/>
              <p:cNvSpPr>
                <a:spLocks noEditPoints="1"/>
              </p:cNvSpPr>
              <p:nvPr/>
            </p:nvSpPr>
            <p:spPr bwMode="auto">
              <a:xfrm rot="21529674">
                <a:off x="5223944" y="5712301"/>
                <a:ext cx="3079766" cy="202275"/>
              </a:xfrm>
              <a:custGeom>
                <a:avLst/>
                <a:gdLst>
                  <a:gd name="T0" fmla="*/ 0 w 199"/>
                  <a:gd name="T1" fmla="*/ 0 h 13"/>
                  <a:gd name="T2" fmla="*/ 19 w 199"/>
                  <a:gd name="T3" fmla="*/ 0 h 13"/>
                  <a:gd name="T4" fmla="*/ 16 w 199"/>
                  <a:gd name="T5" fmla="*/ 13 h 13"/>
                  <a:gd name="T6" fmla="*/ 16 w 199"/>
                  <a:gd name="T7" fmla="*/ 13 h 13"/>
                  <a:gd name="T8" fmla="*/ 0 w 199"/>
                  <a:gd name="T9" fmla="*/ 13 h 13"/>
                  <a:gd name="T10" fmla="*/ 0 w 199"/>
                  <a:gd name="T11" fmla="*/ 0 h 13"/>
                  <a:gd name="T12" fmla="*/ 199 w 199"/>
                  <a:gd name="T13" fmla="*/ 13 h 13"/>
                  <a:gd name="T14" fmla="*/ 187 w 199"/>
                  <a:gd name="T15" fmla="*/ 13 h 13"/>
                  <a:gd name="T16" fmla="*/ 187 w 199"/>
                  <a:gd name="T17" fmla="*/ 13 h 13"/>
                  <a:gd name="T18" fmla="*/ 184 w 199"/>
                  <a:gd name="T19" fmla="*/ 0 h 13"/>
                  <a:gd name="T20" fmla="*/ 199 w 199"/>
                  <a:gd name="T21" fmla="*/ 0 h 13"/>
                  <a:gd name="T22" fmla="*/ 199 w 199"/>
                  <a:gd name="T2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9" h="13">
                    <a:moveTo>
                      <a:pt x="0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7" y="4"/>
                      <a:pt x="16" y="8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199" y="13"/>
                    </a:moveTo>
                    <a:cubicBezTo>
                      <a:pt x="187" y="13"/>
                      <a:pt x="187" y="13"/>
                      <a:pt x="187" y="13"/>
                    </a:cubicBezTo>
                    <a:cubicBezTo>
                      <a:pt x="187" y="13"/>
                      <a:pt x="187" y="13"/>
                      <a:pt x="187" y="13"/>
                    </a:cubicBezTo>
                    <a:cubicBezTo>
                      <a:pt x="187" y="8"/>
                      <a:pt x="186" y="4"/>
                      <a:pt x="184" y="0"/>
                    </a:cubicBezTo>
                    <a:cubicBezTo>
                      <a:pt x="199" y="0"/>
                      <a:pt x="199" y="0"/>
                      <a:pt x="199" y="0"/>
                    </a:cubicBezTo>
                    <a:lnTo>
                      <a:pt x="199" y="13"/>
                    </a:ln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32"/>
              <p:cNvSpPr>
                <a:spLocks noEditPoints="1"/>
              </p:cNvSpPr>
              <p:nvPr/>
            </p:nvSpPr>
            <p:spPr bwMode="auto">
              <a:xfrm rot="21529674">
                <a:off x="5469142" y="4859449"/>
                <a:ext cx="1748680" cy="371923"/>
              </a:xfrm>
              <a:custGeom>
                <a:avLst/>
                <a:gdLst>
                  <a:gd name="T0" fmla="*/ 12 w 268"/>
                  <a:gd name="T1" fmla="*/ 0 h 57"/>
                  <a:gd name="T2" fmla="*/ 147 w 268"/>
                  <a:gd name="T3" fmla="*/ 0 h 57"/>
                  <a:gd name="T4" fmla="*/ 147 w 268"/>
                  <a:gd name="T5" fmla="*/ 57 h 57"/>
                  <a:gd name="T6" fmla="*/ 0 w 268"/>
                  <a:gd name="T7" fmla="*/ 57 h 57"/>
                  <a:gd name="T8" fmla="*/ 12 w 268"/>
                  <a:gd name="T9" fmla="*/ 0 h 57"/>
                  <a:gd name="T10" fmla="*/ 12 w 268"/>
                  <a:gd name="T11" fmla="*/ 0 h 57"/>
                  <a:gd name="T12" fmla="*/ 225 w 268"/>
                  <a:gd name="T13" fmla="*/ 0 h 57"/>
                  <a:gd name="T14" fmla="*/ 268 w 268"/>
                  <a:gd name="T15" fmla="*/ 57 h 57"/>
                  <a:gd name="T16" fmla="*/ 164 w 268"/>
                  <a:gd name="T17" fmla="*/ 57 h 57"/>
                  <a:gd name="T18" fmla="*/ 164 w 268"/>
                  <a:gd name="T19" fmla="*/ 0 h 57"/>
                  <a:gd name="T20" fmla="*/ 225 w 268"/>
                  <a:gd name="T2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8" h="57">
                    <a:moveTo>
                      <a:pt x="12" y="0"/>
                    </a:moveTo>
                    <a:lnTo>
                      <a:pt x="147" y="0"/>
                    </a:lnTo>
                    <a:lnTo>
                      <a:pt x="147" y="57"/>
                    </a:lnTo>
                    <a:lnTo>
                      <a:pt x="0" y="57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  <a:moveTo>
                      <a:pt x="225" y="0"/>
                    </a:moveTo>
                    <a:lnTo>
                      <a:pt x="268" y="57"/>
                    </a:lnTo>
                    <a:lnTo>
                      <a:pt x="164" y="57"/>
                    </a:lnTo>
                    <a:lnTo>
                      <a:pt x="164" y="0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3498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33"/>
              <p:cNvSpPr>
                <a:spLocks/>
              </p:cNvSpPr>
              <p:nvPr/>
            </p:nvSpPr>
            <p:spPr bwMode="auto">
              <a:xfrm rot="21529674">
                <a:off x="7331804" y="5086407"/>
                <a:ext cx="78299" cy="195748"/>
              </a:xfrm>
              <a:custGeom>
                <a:avLst/>
                <a:gdLst>
                  <a:gd name="T0" fmla="*/ 0 w 5"/>
                  <a:gd name="T1" fmla="*/ 8 h 13"/>
                  <a:gd name="T2" fmla="*/ 0 w 5"/>
                  <a:gd name="T3" fmla="*/ 8 h 13"/>
                  <a:gd name="T4" fmla="*/ 0 w 5"/>
                  <a:gd name="T5" fmla="*/ 8 h 13"/>
                  <a:gd name="T6" fmla="*/ 0 w 5"/>
                  <a:gd name="T7" fmla="*/ 8 h 13"/>
                  <a:gd name="T8" fmla="*/ 0 w 5"/>
                  <a:gd name="T9" fmla="*/ 8 h 13"/>
                  <a:gd name="T10" fmla="*/ 0 w 5"/>
                  <a:gd name="T11" fmla="*/ 8 h 13"/>
                  <a:gd name="T12" fmla="*/ 0 w 5"/>
                  <a:gd name="T13" fmla="*/ 6 h 13"/>
                  <a:gd name="T14" fmla="*/ 0 w 5"/>
                  <a:gd name="T15" fmla="*/ 6 h 13"/>
                  <a:gd name="T16" fmla="*/ 0 w 5"/>
                  <a:gd name="T17" fmla="*/ 6 h 13"/>
                  <a:gd name="T18" fmla="*/ 0 w 5"/>
                  <a:gd name="T19" fmla="*/ 6 h 13"/>
                  <a:gd name="T20" fmla="*/ 0 w 5"/>
                  <a:gd name="T21" fmla="*/ 6 h 13"/>
                  <a:gd name="T22" fmla="*/ 0 w 5"/>
                  <a:gd name="T23" fmla="*/ 6 h 13"/>
                  <a:gd name="T24" fmla="*/ 0 w 5"/>
                  <a:gd name="T25" fmla="*/ 3 h 13"/>
                  <a:gd name="T26" fmla="*/ 3 w 5"/>
                  <a:gd name="T27" fmla="*/ 0 h 13"/>
                  <a:gd name="T28" fmla="*/ 3 w 5"/>
                  <a:gd name="T29" fmla="*/ 0 h 13"/>
                  <a:gd name="T30" fmla="*/ 5 w 5"/>
                  <a:gd name="T31" fmla="*/ 3 h 13"/>
                  <a:gd name="T32" fmla="*/ 5 w 5"/>
                  <a:gd name="T33" fmla="*/ 6 h 13"/>
                  <a:gd name="T34" fmla="*/ 5 w 5"/>
                  <a:gd name="T35" fmla="*/ 6 h 13"/>
                  <a:gd name="T36" fmla="*/ 5 w 5"/>
                  <a:gd name="T37" fmla="*/ 6 h 13"/>
                  <a:gd name="T38" fmla="*/ 5 w 5"/>
                  <a:gd name="T39" fmla="*/ 6 h 13"/>
                  <a:gd name="T40" fmla="*/ 5 w 5"/>
                  <a:gd name="T41" fmla="*/ 6 h 13"/>
                  <a:gd name="T42" fmla="*/ 5 w 5"/>
                  <a:gd name="T43" fmla="*/ 6 h 13"/>
                  <a:gd name="T44" fmla="*/ 5 w 5"/>
                  <a:gd name="T45" fmla="*/ 8 h 13"/>
                  <a:gd name="T46" fmla="*/ 5 w 5"/>
                  <a:gd name="T47" fmla="*/ 8 h 13"/>
                  <a:gd name="T48" fmla="*/ 5 w 5"/>
                  <a:gd name="T49" fmla="*/ 8 h 13"/>
                  <a:gd name="T50" fmla="*/ 5 w 5"/>
                  <a:gd name="T51" fmla="*/ 8 h 13"/>
                  <a:gd name="T52" fmla="*/ 5 w 5"/>
                  <a:gd name="T53" fmla="*/ 8 h 13"/>
                  <a:gd name="T54" fmla="*/ 5 w 5"/>
                  <a:gd name="T55" fmla="*/ 8 h 13"/>
                  <a:gd name="T56" fmla="*/ 5 w 5"/>
                  <a:gd name="T57" fmla="*/ 10 h 13"/>
                  <a:gd name="T58" fmla="*/ 3 w 5"/>
                  <a:gd name="T59" fmla="*/ 13 h 13"/>
                  <a:gd name="T60" fmla="*/ 3 w 5"/>
                  <a:gd name="T61" fmla="*/ 13 h 13"/>
                  <a:gd name="T62" fmla="*/ 0 w 5"/>
                  <a:gd name="T63" fmla="*/ 10 h 13"/>
                  <a:gd name="T64" fmla="*/ 0 w 5"/>
                  <a:gd name="T6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" h="13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2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3"/>
                      <a:pt x="0" y="12"/>
                      <a:pt x="0" y="1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34"/>
              <p:cNvSpPr>
                <a:spLocks/>
              </p:cNvSpPr>
              <p:nvPr/>
            </p:nvSpPr>
            <p:spPr bwMode="auto">
              <a:xfrm rot="21529674">
                <a:off x="8107406" y="5325548"/>
                <a:ext cx="112155" cy="254639"/>
              </a:xfrm>
              <a:custGeom>
                <a:avLst/>
                <a:gdLst>
                  <a:gd name="T0" fmla="*/ 24 w 24"/>
                  <a:gd name="T1" fmla="*/ 38 h 38"/>
                  <a:gd name="T2" fmla="*/ 0 w 24"/>
                  <a:gd name="T3" fmla="*/ 38 h 38"/>
                  <a:gd name="T4" fmla="*/ 0 w 24"/>
                  <a:gd name="T5" fmla="*/ 0 h 38"/>
                  <a:gd name="T6" fmla="*/ 22 w 24"/>
                  <a:gd name="T7" fmla="*/ 0 h 38"/>
                  <a:gd name="T8" fmla="*/ 24 w 24"/>
                  <a:gd name="T9" fmla="*/ 38 h 38"/>
                  <a:gd name="connsiteX0" fmla="*/ 10000 w 10000"/>
                  <a:gd name="connsiteY0" fmla="*/ 10230 h 10230"/>
                  <a:gd name="connsiteX1" fmla="*/ 0 w 10000"/>
                  <a:gd name="connsiteY1" fmla="*/ 10230 h 10230"/>
                  <a:gd name="connsiteX2" fmla="*/ 0 w 10000"/>
                  <a:gd name="connsiteY2" fmla="*/ 230 h 10230"/>
                  <a:gd name="connsiteX3" fmla="*/ 7162 w 10000"/>
                  <a:gd name="connsiteY3" fmla="*/ 0 h 10230"/>
                  <a:gd name="connsiteX4" fmla="*/ 10000 w 10000"/>
                  <a:gd name="connsiteY4" fmla="*/ 10230 h 10230"/>
                  <a:gd name="connsiteX0" fmla="*/ 5724 w 7162"/>
                  <a:gd name="connsiteY0" fmla="*/ 10270 h 10270"/>
                  <a:gd name="connsiteX1" fmla="*/ 0 w 7162"/>
                  <a:gd name="connsiteY1" fmla="*/ 10230 h 10270"/>
                  <a:gd name="connsiteX2" fmla="*/ 0 w 7162"/>
                  <a:gd name="connsiteY2" fmla="*/ 230 h 10270"/>
                  <a:gd name="connsiteX3" fmla="*/ 7162 w 7162"/>
                  <a:gd name="connsiteY3" fmla="*/ 0 h 10270"/>
                  <a:gd name="connsiteX4" fmla="*/ 5724 w 7162"/>
                  <a:gd name="connsiteY4" fmla="*/ 10270 h 10270"/>
                  <a:gd name="connsiteX0" fmla="*/ 7992 w 10000"/>
                  <a:gd name="connsiteY0" fmla="*/ 10000 h 10000"/>
                  <a:gd name="connsiteX1" fmla="*/ 0 w 10000"/>
                  <a:gd name="connsiteY1" fmla="*/ 9961 h 10000"/>
                  <a:gd name="connsiteX2" fmla="*/ 0 w 10000"/>
                  <a:gd name="connsiteY2" fmla="*/ 224 h 10000"/>
                  <a:gd name="connsiteX3" fmla="*/ 10000 w 10000"/>
                  <a:gd name="connsiteY3" fmla="*/ 0 h 10000"/>
                  <a:gd name="connsiteX4" fmla="*/ 7992 w 10000"/>
                  <a:gd name="connsiteY4" fmla="*/ 10000 h 10000"/>
                  <a:gd name="connsiteX0" fmla="*/ 7992 w 10305"/>
                  <a:gd name="connsiteY0" fmla="*/ 10000 h 10000"/>
                  <a:gd name="connsiteX1" fmla="*/ 0 w 10305"/>
                  <a:gd name="connsiteY1" fmla="*/ 9961 h 10000"/>
                  <a:gd name="connsiteX2" fmla="*/ 0 w 10305"/>
                  <a:gd name="connsiteY2" fmla="*/ 224 h 10000"/>
                  <a:gd name="connsiteX3" fmla="*/ 10000 w 10305"/>
                  <a:gd name="connsiteY3" fmla="*/ 0 h 10000"/>
                  <a:gd name="connsiteX4" fmla="*/ 7614 w 10305"/>
                  <a:gd name="connsiteY4" fmla="*/ 5467 h 10000"/>
                  <a:gd name="connsiteX5" fmla="*/ 7992 w 10305"/>
                  <a:gd name="connsiteY5" fmla="*/ 10000 h 10000"/>
                  <a:gd name="connsiteX0" fmla="*/ 7992 w 10000"/>
                  <a:gd name="connsiteY0" fmla="*/ 10000 h 10000"/>
                  <a:gd name="connsiteX1" fmla="*/ 0 w 10000"/>
                  <a:gd name="connsiteY1" fmla="*/ 9961 h 10000"/>
                  <a:gd name="connsiteX2" fmla="*/ 0 w 10000"/>
                  <a:gd name="connsiteY2" fmla="*/ 224 h 10000"/>
                  <a:gd name="connsiteX3" fmla="*/ 10000 w 10000"/>
                  <a:gd name="connsiteY3" fmla="*/ 0 h 10000"/>
                  <a:gd name="connsiteX4" fmla="*/ 7614 w 10000"/>
                  <a:gd name="connsiteY4" fmla="*/ 5467 h 10000"/>
                  <a:gd name="connsiteX5" fmla="*/ 7992 w 10000"/>
                  <a:gd name="connsiteY5" fmla="*/ 10000 h 10000"/>
                  <a:gd name="connsiteX0" fmla="*/ 7992 w 10000"/>
                  <a:gd name="connsiteY0" fmla="*/ 10000 h 10000"/>
                  <a:gd name="connsiteX1" fmla="*/ 0 w 10000"/>
                  <a:gd name="connsiteY1" fmla="*/ 9961 h 10000"/>
                  <a:gd name="connsiteX2" fmla="*/ 0 w 10000"/>
                  <a:gd name="connsiteY2" fmla="*/ 224 h 10000"/>
                  <a:gd name="connsiteX3" fmla="*/ 10000 w 10000"/>
                  <a:gd name="connsiteY3" fmla="*/ 0 h 10000"/>
                  <a:gd name="connsiteX4" fmla="*/ 8461 w 10000"/>
                  <a:gd name="connsiteY4" fmla="*/ 5497 h 10000"/>
                  <a:gd name="connsiteX5" fmla="*/ 7992 w 10000"/>
                  <a:gd name="connsiteY5" fmla="*/ 10000 h 10000"/>
                  <a:gd name="connsiteX0" fmla="*/ 7992 w 10000"/>
                  <a:gd name="connsiteY0" fmla="*/ 10000 h 10000"/>
                  <a:gd name="connsiteX1" fmla="*/ 0 w 10000"/>
                  <a:gd name="connsiteY1" fmla="*/ 9961 h 10000"/>
                  <a:gd name="connsiteX2" fmla="*/ 0 w 10000"/>
                  <a:gd name="connsiteY2" fmla="*/ 224 h 10000"/>
                  <a:gd name="connsiteX3" fmla="*/ 10000 w 10000"/>
                  <a:gd name="connsiteY3" fmla="*/ 0 h 10000"/>
                  <a:gd name="connsiteX4" fmla="*/ 8461 w 10000"/>
                  <a:gd name="connsiteY4" fmla="*/ 5497 h 10000"/>
                  <a:gd name="connsiteX5" fmla="*/ 7992 w 10000"/>
                  <a:gd name="connsiteY5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00" h="10000">
                    <a:moveTo>
                      <a:pt x="7992" y="10000"/>
                    </a:moveTo>
                    <a:lnTo>
                      <a:pt x="0" y="9961"/>
                    </a:lnTo>
                    <a:lnTo>
                      <a:pt x="0" y="224"/>
                    </a:lnTo>
                    <a:lnTo>
                      <a:pt x="10000" y="0"/>
                    </a:lnTo>
                    <a:lnTo>
                      <a:pt x="8461" y="5497"/>
                    </a:lnTo>
                    <a:cubicBezTo>
                      <a:pt x="8305" y="6998"/>
                      <a:pt x="8148" y="8499"/>
                      <a:pt x="7992" y="10000"/>
                    </a:cubicBezTo>
                    <a:close/>
                  </a:path>
                </a:pathLst>
              </a:custGeom>
              <a:solidFill>
                <a:srgbClr val="F1C4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35"/>
              <p:cNvSpPr>
                <a:spLocks/>
              </p:cNvSpPr>
              <p:nvPr/>
            </p:nvSpPr>
            <p:spPr bwMode="auto">
              <a:xfrm rot="21529674">
                <a:off x="6216861" y="5822610"/>
                <a:ext cx="1154910" cy="91349"/>
              </a:xfrm>
              <a:custGeom>
                <a:avLst/>
                <a:gdLst>
                  <a:gd name="T0" fmla="*/ 1 w 75"/>
                  <a:gd name="T1" fmla="*/ 6 h 6"/>
                  <a:gd name="T2" fmla="*/ 74 w 75"/>
                  <a:gd name="T3" fmla="*/ 6 h 6"/>
                  <a:gd name="T4" fmla="*/ 74 w 75"/>
                  <a:gd name="T5" fmla="*/ 6 h 6"/>
                  <a:gd name="T6" fmla="*/ 75 w 75"/>
                  <a:gd name="T7" fmla="*/ 0 h 6"/>
                  <a:gd name="T8" fmla="*/ 0 w 75"/>
                  <a:gd name="T9" fmla="*/ 0 h 6"/>
                  <a:gd name="T10" fmla="*/ 1 w 75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6">
                    <a:moveTo>
                      <a:pt x="1" y="6"/>
                    </a:moveTo>
                    <a:cubicBezTo>
                      <a:pt x="74" y="6"/>
                      <a:pt x="74" y="6"/>
                      <a:pt x="74" y="6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4" y="4"/>
                      <a:pt x="74" y="2"/>
                      <a:pt x="7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36"/>
              <p:cNvSpPr>
                <a:spLocks/>
              </p:cNvSpPr>
              <p:nvPr/>
            </p:nvSpPr>
            <p:spPr bwMode="auto">
              <a:xfrm rot="21529674">
                <a:off x="4980044" y="5034478"/>
                <a:ext cx="293620" cy="711219"/>
              </a:xfrm>
              <a:custGeom>
                <a:avLst/>
                <a:gdLst>
                  <a:gd name="T0" fmla="*/ 0 w 19"/>
                  <a:gd name="T1" fmla="*/ 27 h 46"/>
                  <a:gd name="T2" fmla="*/ 0 w 19"/>
                  <a:gd name="T3" fmla="*/ 27 h 46"/>
                  <a:gd name="T4" fmla="*/ 0 w 19"/>
                  <a:gd name="T5" fmla="*/ 27 h 46"/>
                  <a:gd name="T6" fmla="*/ 0 w 19"/>
                  <a:gd name="T7" fmla="*/ 27 h 46"/>
                  <a:gd name="T8" fmla="*/ 0 w 19"/>
                  <a:gd name="T9" fmla="*/ 26 h 46"/>
                  <a:gd name="T10" fmla="*/ 0 w 19"/>
                  <a:gd name="T11" fmla="*/ 26 h 46"/>
                  <a:gd name="T12" fmla="*/ 0 w 19"/>
                  <a:gd name="T13" fmla="*/ 19 h 46"/>
                  <a:gd name="T14" fmla="*/ 0 w 19"/>
                  <a:gd name="T15" fmla="*/ 19 h 46"/>
                  <a:gd name="T16" fmla="*/ 0 w 19"/>
                  <a:gd name="T17" fmla="*/ 19 h 46"/>
                  <a:gd name="T18" fmla="*/ 0 w 19"/>
                  <a:gd name="T19" fmla="*/ 19 h 46"/>
                  <a:gd name="T20" fmla="*/ 0 w 19"/>
                  <a:gd name="T21" fmla="*/ 19 h 46"/>
                  <a:gd name="T22" fmla="*/ 0 w 19"/>
                  <a:gd name="T23" fmla="*/ 19 h 46"/>
                  <a:gd name="T24" fmla="*/ 0 w 19"/>
                  <a:gd name="T25" fmla="*/ 11 h 46"/>
                  <a:gd name="T26" fmla="*/ 9 w 19"/>
                  <a:gd name="T27" fmla="*/ 0 h 46"/>
                  <a:gd name="T28" fmla="*/ 9 w 19"/>
                  <a:gd name="T29" fmla="*/ 0 h 46"/>
                  <a:gd name="T30" fmla="*/ 19 w 19"/>
                  <a:gd name="T31" fmla="*/ 11 h 46"/>
                  <a:gd name="T32" fmla="*/ 19 w 19"/>
                  <a:gd name="T33" fmla="*/ 19 h 46"/>
                  <a:gd name="T34" fmla="*/ 19 w 19"/>
                  <a:gd name="T35" fmla="*/ 19 h 46"/>
                  <a:gd name="T36" fmla="*/ 19 w 19"/>
                  <a:gd name="T37" fmla="*/ 19 h 46"/>
                  <a:gd name="T38" fmla="*/ 19 w 19"/>
                  <a:gd name="T39" fmla="*/ 19 h 46"/>
                  <a:gd name="T40" fmla="*/ 19 w 19"/>
                  <a:gd name="T41" fmla="*/ 19 h 46"/>
                  <a:gd name="T42" fmla="*/ 19 w 19"/>
                  <a:gd name="T43" fmla="*/ 19 h 46"/>
                  <a:gd name="T44" fmla="*/ 19 w 19"/>
                  <a:gd name="T45" fmla="*/ 26 h 46"/>
                  <a:gd name="T46" fmla="*/ 19 w 19"/>
                  <a:gd name="T47" fmla="*/ 26 h 46"/>
                  <a:gd name="T48" fmla="*/ 19 w 19"/>
                  <a:gd name="T49" fmla="*/ 27 h 46"/>
                  <a:gd name="T50" fmla="*/ 19 w 19"/>
                  <a:gd name="T51" fmla="*/ 27 h 46"/>
                  <a:gd name="T52" fmla="*/ 19 w 19"/>
                  <a:gd name="T53" fmla="*/ 27 h 46"/>
                  <a:gd name="T54" fmla="*/ 19 w 19"/>
                  <a:gd name="T55" fmla="*/ 27 h 46"/>
                  <a:gd name="T56" fmla="*/ 19 w 19"/>
                  <a:gd name="T57" fmla="*/ 35 h 46"/>
                  <a:gd name="T58" fmla="*/ 9 w 19"/>
                  <a:gd name="T59" fmla="*/ 46 h 46"/>
                  <a:gd name="T60" fmla="*/ 9 w 19"/>
                  <a:gd name="T61" fmla="*/ 46 h 46"/>
                  <a:gd name="T62" fmla="*/ 0 w 19"/>
                  <a:gd name="T63" fmla="*/ 35 h 46"/>
                  <a:gd name="T64" fmla="*/ 0 w 19"/>
                  <a:gd name="T65" fmla="*/ 2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" h="46">
                    <a:moveTo>
                      <a:pt x="0" y="27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4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4" y="0"/>
                      <a:pt x="19" y="5"/>
                      <a:pt x="19" y="11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41"/>
                      <a:pt x="14" y="46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4" y="46"/>
                      <a:pt x="0" y="41"/>
                      <a:pt x="0" y="35"/>
                    </a:cubicBez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37"/>
              <p:cNvSpPr>
                <a:spLocks/>
              </p:cNvSpPr>
              <p:nvPr/>
            </p:nvSpPr>
            <p:spPr bwMode="auto">
              <a:xfrm rot="21529674">
                <a:off x="5231497" y="5481594"/>
                <a:ext cx="97872" cy="156598"/>
              </a:xfrm>
              <a:custGeom>
                <a:avLst/>
                <a:gdLst>
                  <a:gd name="T0" fmla="*/ 0 w 15"/>
                  <a:gd name="T1" fmla="*/ 24 h 24"/>
                  <a:gd name="T2" fmla="*/ 15 w 15"/>
                  <a:gd name="T3" fmla="*/ 24 h 24"/>
                  <a:gd name="T4" fmla="*/ 15 w 15"/>
                  <a:gd name="T5" fmla="*/ 0 h 24"/>
                  <a:gd name="T6" fmla="*/ 3 w 15"/>
                  <a:gd name="T7" fmla="*/ 0 h 24"/>
                  <a:gd name="T8" fmla="*/ 0 w 15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4">
                    <a:moveTo>
                      <a:pt x="0" y="24"/>
                    </a:moveTo>
                    <a:lnTo>
                      <a:pt x="15" y="24"/>
                    </a:lnTo>
                    <a:lnTo>
                      <a:pt x="15" y="0"/>
                    </a:lnTo>
                    <a:lnTo>
                      <a:pt x="3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Rectangle 38"/>
              <p:cNvSpPr>
                <a:spLocks noChangeArrowheads="1"/>
              </p:cNvSpPr>
              <p:nvPr/>
            </p:nvSpPr>
            <p:spPr bwMode="auto">
              <a:xfrm rot="21529674">
                <a:off x="5827913" y="4803811"/>
                <a:ext cx="91349" cy="482845"/>
              </a:xfrm>
              <a:prstGeom prst="rect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33"/>
              <p:cNvSpPr>
                <a:spLocks/>
              </p:cNvSpPr>
              <p:nvPr/>
            </p:nvSpPr>
            <p:spPr bwMode="auto">
              <a:xfrm rot="21529674">
                <a:off x="7944666" y="5259759"/>
                <a:ext cx="42838" cy="157262"/>
              </a:xfrm>
              <a:custGeom>
                <a:avLst/>
                <a:gdLst>
                  <a:gd name="T0" fmla="*/ 0 w 5"/>
                  <a:gd name="T1" fmla="*/ 8 h 13"/>
                  <a:gd name="T2" fmla="*/ 0 w 5"/>
                  <a:gd name="T3" fmla="*/ 8 h 13"/>
                  <a:gd name="T4" fmla="*/ 0 w 5"/>
                  <a:gd name="T5" fmla="*/ 8 h 13"/>
                  <a:gd name="T6" fmla="*/ 0 w 5"/>
                  <a:gd name="T7" fmla="*/ 8 h 13"/>
                  <a:gd name="T8" fmla="*/ 0 w 5"/>
                  <a:gd name="T9" fmla="*/ 8 h 13"/>
                  <a:gd name="T10" fmla="*/ 0 w 5"/>
                  <a:gd name="T11" fmla="*/ 8 h 13"/>
                  <a:gd name="T12" fmla="*/ 0 w 5"/>
                  <a:gd name="T13" fmla="*/ 6 h 13"/>
                  <a:gd name="T14" fmla="*/ 0 w 5"/>
                  <a:gd name="T15" fmla="*/ 6 h 13"/>
                  <a:gd name="T16" fmla="*/ 0 w 5"/>
                  <a:gd name="T17" fmla="*/ 6 h 13"/>
                  <a:gd name="T18" fmla="*/ 0 w 5"/>
                  <a:gd name="T19" fmla="*/ 6 h 13"/>
                  <a:gd name="T20" fmla="*/ 0 w 5"/>
                  <a:gd name="T21" fmla="*/ 6 h 13"/>
                  <a:gd name="T22" fmla="*/ 0 w 5"/>
                  <a:gd name="T23" fmla="*/ 6 h 13"/>
                  <a:gd name="T24" fmla="*/ 0 w 5"/>
                  <a:gd name="T25" fmla="*/ 3 h 13"/>
                  <a:gd name="T26" fmla="*/ 3 w 5"/>
                  <a:gd name="T27" fmla="*/ 0 h 13"/>
                  <a:gd name="T28" fmla="*/ 3 w 5"/>
                  <a:gd name="T29" fmla="*/ 0 h 13"/>
                  <a:gd name="T30" fmla="*/ 5 w 5"/>
                  <a:gd name="T31" fmla="*/ 3 h 13"/>
                  <a:gd name="T32" fmla="*/ 5 w 5"/>
                  <a:gd name="T33" fmla="*/ 6 h 13"/>
                  <a:gd name="T34" fmla="*/ 5 w 5"/>
                  <a:gd name="T35" fmla="*/ 6 h 13"/>
                  <a:gd name="T36" fmla="*/ 5 w 5"/>
                  <a:gd name="T37" fmla="*/ 6 h 13"/>
                  <a:gd name="T38" fmla="*/ 5 w 5"/>
                  <a:gd name="T39" fmla="*/ 6 h 13"/>
                  <a:gd name="T40" fmla="*/ 5 w 5"/>
                  <a:gd name="T41" fmla="*/ 6 h 13"/>
                  <a:gd name="T42" fmla="*/ 5 w 5"/>
                  <a:gd name="T43" fmla="*/ 6 h 13"/>
                  <a:gd name="T44" fmla="*/ 5 w 5"/>
                  <a:gd name="T45" fmla="*/ 8 h 13"/>
                  <a:gd name="T46" fmla="*/ 5 w 5"/>
                  <a:gd name="T47" fmla="*/ 8 h 13"/>
                  <a:gd name="T48" fmla="*/ 5 w 5"/>
                  <a:gd name="T49" fmla="*/ 8 h 13"/>
                  <a:gd name="T50" fmla="*/ 5 w 5"/>
                  <a:gd name="T51" fmla="*/ 8 h 13"/>
                  <a:gd name="T52" fmla="*/ 5 w 5"/>
                  <a:gd name="T53" fmla="*/ 8 h 13"/>
                  <a:gd name="T54" fmla="*/ 5 w 5"/>
                  <a:gd name="T55" fmla="*/ 8 h 13"/>
                  <a:gd name="T56" fmla="*/ 5 w 5"/>
                  <a:gd name="T57" fmla="*/ 10 h 13"/>
                  <a:gd name="T58" fmla="*/ 3 w 5"/>
                  <a:gd name="T59" fmla="*/ 13 h 13"/>
                  <a:gd name="T60" fmla="*/ 3 w 5"/>
                  <a:gd name="T61" fmla="*/ 13 h 13"/>
                  <a:gd name="T62" fmla="*/ 0 w 5"/>
                  <a:gd name="T63" fmla="*/ 10 h 13"/>
                  <a:gd name="T64" fmla="*/ 0 w 5"/>
                  <a:gd name="T65" fmla="*/ 8 h 13"/>
                  <a:gd name="connsiteX0" fmla="*/ 0 w 10000"/>
                  <a:gd name="connsiteY0" fmla="*/ 6154 h 10000"/>
                  <a:gd name="connsiteX1" fmla="*/ 0 w 10000"/>
                  <a:gd name="connsiteY1" fmla="*/ 6154 h 10000"/>
                  <a:gd name="connsiteX2" fmla="*/ 0 w 10000"/>
                  <a:gd name="connsiteY2" fmla="*/ 6154 h 10000"/>
                  <a:gd name="connsiteX3" fmla="*/ 0 w 10000"/>
                  <a:gd name="connsiteY3" fmla="*/ 6154 h 10000"/>
                  <a:gd name="connsiteX4" fmla="*/ 0 w 10000"/>
                  <a:gd name="connsiteY4" fmla="*/ 6154 h 10000"/>
                  <a:gd name="connsiteX5" fmla="*/ 0 w 10000"/>
                  <a:gd name="connsiteY5" fmla="*/ 6154 h 10000"/>
                  <a:gd name="connsiteX6" fmla="*/ 0 w 10000"/>
                  <a:gd name="connsiteY6" fmla="*/ 4615 h 10000"/>
                  <a:gd name="connsiteX7" fmla="*/ 0 w 10000"/>
                  <a:gd name="connsiteY7" fmla="*/ 4615 h 10000"/>
                  <a:gd name="connsiteX8" fmla="*/ 0 w 10000"/>
                  <a:gd name="connsiteY8" fmla="*/ 4615 h 10000"/>
                  <a:gd name="connsiteX9" fmla="*/ 0 w 10000"/>
                  <a:gd name="connsiteY9" fmla="*/ 4615 h 10000"/>
                  <a:gd name="connsiteX10" fmla="*/ 0 w 10000"/>
                  <a:gd name="connsiteY10" fmla="*/ 4615 h 10000"/>
                  <a:gd name="connsiteX11" fmla="*/ 0 w 10000"/>
                  <a:gd name="connsiteY11" fmla="*/ 4615 h 10000"/>
                  <a:gd name="connsiteX12" fmla="*/ 0 w 10000"/>
                  <a:gd name="connsiteY12" fmla="*/ 2308 h 10000"/>
                  <a:gd name="connsiteX13" fmla="*/ 6000 w 10000"/>
                  <a:gd name="connsiteY13" fmla="*/ 0 h 10000"/>
                  <a:gd name="connsiteX14" fmla="*/ 10000 w 10000"/>
                  <a:gd name="connsiteY14" fmla="*/ 2308 h 10000"/>
                  <a:gd name="connsiteX15" fmla="*/ 10000 w 10000"/>
                  <a:gd name="connsiteY15" fmla="*/ 4615 h 10000"/>
                  <a:gd name="connsiteX16" fmla="*/ 10000 w 10000"/>
                  <a:gd name="connsiteY16" fmla="*/ 4615 h 10000"/>
                  <a:gd name="connsiteX17" fmla="*/ 10000 w 10000"/>
                  <a:gd name="connsiteY17" fmla="*/ 4615 h 10000"/>
                  <a:gd name="connsiteX18" fmla="*/ 10000 w 10000"/>
                  <a:gd name="connsiteY18" fmla="*/ 4615 h 10000"/>
                  <a:gd name="connsiteX19" fmla="*/ 10000 w 10000"/>
                  <a:gd name="connsiteY19" fmla="*/ 4615 h 10000"/>
                  <a:gd name="connsiteX20" fmla="*/ 10000 w 10000"/>
                  <a:gd name="connsiteY20" fmla="*/ 4615 h 10000"/>
                  <a:gd name="connsiteX21" fmla="*/ 10000 w 10000"/>
                  <a:gd name="connsiteY21" fmla="*/ 6154 h 10000"/>
                  <a:gd name="connsiteX22" fmla="*/ 10000 w 10000"/>
                  <a:gd name="connsiteY22" fmla="*/ 6154 h 10000"/>
                  <a:gd name="connsiteX23" fmla="*/ 10000 w 10000"/>
                  <a:gd name="connsiteY23" fmla="*/ 6154 h 10000"/>
                  <a:gd name="connsiteX24" fmla="*/ 10000 w 10000"/>
                  <a:gd name="connsiteY24" fmla="*/ 6154 h 10000"/>
                  <a:gd name="connsiteX25" fmla="*/ 10000 w 10000"/>
                  <a:gd name="connsiteY25" fmla="*/ 6154 h 10000"/>
                  <a:gd name="connsiteX26" fmla="*/ 10000 w 10000"/>
                  <a:gd name="connsiteY26" fmla="*/ 6154 h 10000"/>
                  <a:gd name="connsiteX27" fmla="*/ 10000 w 10000"/>
                  <a:gd name="connsiteY27" fmla="*/ 7692 h 10000"/>
                  <a:gd name="connsiteX28" fmla="*/ 6000 w 10000"/>
                  <a:gd name="connsiteY28" fmla="*/ 10000 h 10000"/>
                  <a:gd name="connsiteX29" fmla="*/ 6000 w 10000"/>
                  <a:gd name="connsiteY29" fmla="*/ 10000 h 10000"/>
                  <a:gd name="connsiteX30" fmla="*/ 0 w 10000"/>
                  <a:gd name="connsiteY30" fmla="*/ 7692 h 10000"/>
                  <a:gd name="connsiteX31" fmla="*/ 0 w 10000"/>
                  <a:gd name="connsiteY31" fmla="*/ 6154 h 10000"/>
                  <a:gd name="connsiteX0" fmla="*/ 740 w 10740"/>
                  <a:gd name="connsiteY0" fmla="*/ 4134 h 7980"/>
                  <a:gd name="connsiteX1" fmla="*/ 740 w 10740"/>
                  <a:gd name="connsiteY1" fmla="*/ 4134 h 7980"/>
                  <a:gd name="connsiteX2" fmla="*/ 740 w 10740"/>
                  <a:gd name="connsiteY2" fmla="*/ 4134 h 7980"/>
                  <a:gd name="connsiteX3" fmla="*/ 740 w 10740"/>
                  <a:gd name="connsiteY3" fmla="*/ 4134 h 7980"/>
                  <a:gd name="connsiteX4" fmla="*/ 740 w 10740"/>
                  <a:gd name="connsiteY4" fmla="*/ 4134 h 7980"/>
                  <a:gd name="connsiteX5" fmla="*/ 740 w 10740"/>
                  <a:gd name="connsiteY5" fmla="*/ 4134 h 7980"/>
                  <a:gd name="connsiteX6" fmla="*/ 740 w 10740"/>
                  <a:gd name="connsiteY6" fmla="*/ 2595 h 7980"/>
                  <a:gd name="connsiteX7" fmla="*/ 740 w 10740"/>
                  <a:gd name="connsiteY7" fmla="*/ 2595 h 7980"/>
                  <a:gd name="connsiteX8" fmla="*/ 740 w 10740"/>
                  <a:gd name="connsiteY8" fmla="*/ 2595 h 7980"/>
                  <a:gd name="connsiteX9" fmla="*/ 740 w 10740"/>
                  <a:gd name="connsiteY9" fmla="*/ 2595 h 7980"/>
                  <a:gd name="connsiteX10" fmla="*/ 740 w 10740"/>
                  <a:gd name="connsiteY10" fmla="*/ 2595 h 7980"/>
                  <a:gd name="connsiteX11" fmla="*/ 740 w 10740"/>
                  <a:gd name="connsiteY11" fmla="*/ 2595 h 7980"/>
                  <a:gd name="connsiteX12" fmla="*/ 740 w 10740"/>
                  <a:gd name="connsiteY12" fmla="*/ 288 h 7980"/>
                  <a:gd name="connsiteX13" fmla="*/ 10740 w 10740"/>
                  <a:gd name="connsiteY13" fmla="*/ 288 h 7980"/>
                  <a:gd name="connsiteX14" fmla="*/ 10740 w 10740"/>
                  <a:gd name="connsiteY14" fmla="*/ 2595 h 7980"/>
                  <a:gd name="connsiteX15" fmla="*/ 10740 w 10740"/>
                  <a:gd name="connsiteY15" fmla="*/ 2595 h 7980"/>
                  <a:gd name="connsiteX16" fmla="*/ 10740 w 10740"/>
                  <a:gd name="connsiteY16" fmla="*/ 2595 h 7980"/>
                  <a:gd name="connsiteX17" fmla="*/ 10740 w 10740"/>
                  <a:gd name="connsiteY17" fmla="*/ 2595 h 7980"/>
                  <a:gd name="connsiteX18" fmla="*/ 10740 w 10740"/>
                  <a:gd name="connsiteY18" fmla="*/ 2595 h 7980"/>
                  <a:gd name="connsiteX19" fmla="*/ 10740 w 10740"/>
                  <a:gd name="connsiteY19" fmla="*/ 2595 h 7980"/>
                  <a:gd name="connsiteX20" fmla="*/ 10740 w 10740"/>
                  <a:gd name="connsiteY20" fmla="*/ 4134 h 7980"/>
                  <a:gd name="connsiteX21" fmla="*/ 10740 w 10740"/>
                  <a:gd name="connsiteY21" fmla="*/ 4134 h 7980"/>
                  <a:gd name="connsiteX22" fmla="*/ 10740 w 10740"/>
                  <a:gd name="connsiteY22" fmla="*/ 4134 h 7980"/>
                  <a:gd name="connsiteX23" fmla="*/ 10740 w 10740"/>
                  <a:gd name="connsiteY23" fmla="*/ 4134 h 7980"/>
                  <a:gd name="connsiteX24" fmla="*/ 10740 w 10740"/>
                  <a:gd name="connsiteY24" fmla="*/ 4134 h 7980"/>
                  <a:gd name="connsiteX25" fmla="*/ 10740 w 10740"/>
                  <a:gd name="connsiteY25" fmla="*/ 4134 h 7980"/>
                  <a:gd name="connsiteX26" fmla="*/ 10740 w 10740"/>
                  <a:gd name="connsiteY26" fmla="*/ 5672 h 7980"/>
                  <a:gd name="connsiteX27" fmla="*/ 6740 w 10740"/>
                  <a:gd name="connsiteY27" fmla="*/ 7980 h 7980"/>
                  <a:gd name="connsiteX28" fmla="*/ 6740 w 10740"/>
                  <a:gd name="connsiteY28" fmla="*/ 7980 h 7980"/>
                  <a:gd name="connsiteX29" fmla="*/ 740 w 10740"/>
                  <a:gd name="connsiteY29" fmla="*/ 5672 h 7980"/>
                  <a:gd name="connsiteX30" fmla="*/ 740 w 10740"/>
                  <a:gd name="connsiteY30" fmla="*/ 4134 h 7980"/>
                  <a:gd name="connsiteX0" fmla="*/ 0 w 9311"/>
                  <a:gd name="connsiteY0" fmla="*/ 5180 h 10000"/>
                  <a:gd name="connsiteX1" fmla="*/ 0 w 9311"/>
                  <a:gd name="connsiteY1" fmla="*/ 5180 h 10000"/>
                  <a:gd name="connsiteX2" fmla="*/ 0 w 9311"/>
                  <a:gd name="connsiteY2" fmla="*/ 5180 h 10000"/>
                  <a:gd name="connsiteX3" fmla="*/ 0 w 9311"/>
                  <a:gd name="connsiteY3" fmla="*/ 5180 h 10000"/>
                  <a:gd name="connsiteX4" fmla="*/ 0 w 9311"/>
                  <a:gd name="connsiteY4" fmla="*/ 5180 h 10000"/>
                  <a:gd name="connsiteX5" fmla="*/ 0 w 9311"/>
                  <a:gd name="connsiteY5" fmla="*/ 5180 h 10000"/>
                  <a:gd name="connsiteX6" fmla="*/ 0 w 9311"/>
                  <a:gd name="connsiteY6" fmla="*/ 3252 h 10000"/>
                  <a:gd name="connsiteX7" fmla="*/ 0 w 9311"/>
                  <a:gd name="connsiteY7" fmla="*/ 3252 h 10000"/>
                  <a:gd name="connsiteX8" fmla="*/ 0 w 9311"/>
                  <a:gd name="connsiteY8" fmla="*/ 3252 h 10000"/>
                  <a:gd name="connsiteX9" fmla="*/ 0 w 9311"/>
                  <a:gd name="connsiteY9" fmla="*/ 3252 h 10000"/>
                  <a:gd name="connsiteX10" fmla="*/ 0 w 9311"/>
                  <a:gd name="connsiteY10" fmla="*/ 3252 h 10000"/>
                  <a:gd name="connsiteX11" fmla="*/ 0 w 9311"/>
                  <a:gd name="connsiteY11" fmla="*/ 361 h 10000"/>
                  <a:gd name="connsiteX12" fmla="*/ 9311 w 9311"/>
                  <a:gd name="connsiteY12" fmla="*/ 361 h 10000"/>
                  <a:gd name="connsiteX13" fmla="*/ 9311 w 9311"/>
                  <a:gd name="connsiteY13" fmla="*/ 3252 h 10000"/>
                  <a:gd name="connsiteX14" fmla="*/ 9311 w 9311"/>
                  <a:gd name="connsiteY14" fmla="*/ 3252 h 10000"/>
                  <a:gd name="connsiteX15" fmla="*/ 9311 w 9311"/>
                  <a:gd name="connsiteY15" fmla="*/ 3252 h 10000"/>
                  <a:gd name="connsiteX16" fmla="*/ 9311 w 9311"/>
                  <a:gd name="connsiteY16" fmla="*/ 3252 h 10000"/>
                  <a:gd name="connsiteX17" fmla="*/ 9311 w 9311"/>
                  <a:gd name="connsiteY17" fmla="*/ 3252 h 10000"/>
                  <a:gd name="connsiteX18" fmla="*/ 9311 w 9311"/>
                  <a:gd name="connsiteY18" fmla="*/ 3252 h 10000"/>
                  <a:gd name="connsiteX19" fmla="*/ 9311 w 9311"/>
                  <a:gd name="connsiteY19" fmla="*/ 5180 h 10000"/>
                  <a:gd name="connsiteX20" fmla="*/ 9311 w 9311"/>
                  <a:gd name="connsiteY20" fmla="*/ 5180 h 10000"/>
                  <a:gd name="connsiteX21" fmla="*/ 9311 w 9311"/>
                  <a:gd name="connsiteY21" fmla="*/ 5180 h 10000"/>
                  <a:gd name="connsiteX22" fmla="*/ 9311 w 9311"/>
                  <a:gd name="connsiteY22" fmla="*/ 5180 h 10000"/>
                  <a:gd name="connsiteX23" fmla="*/ 9311 w 9311"/>
                  <a:gd name="connsiteY23" fmla="*/ 5180 h 10000"/>
                  <a:gd name="connsiteX24" fmla="*/ 9311 w 9311"/>
                  <a:gd name="connsiteY24" fmla="*/ 5180 h 10000"/>
                  <a:gd name="connsiteX25" fmla="*/ 9311 w 9311"/>
                  <a:gd name="connsiteY25" fmla="*/ 7108 h 10000"/>
                  <a:gd name="connsiteX26" fmla="*/ 5587 w 9311"/>
                  <a:gd name="connsiteY26" fmla="*/ 10000 h 10000"/>
                  <a:gd name="connsiteX27" fmla="*/ 5587 w 9311"/>
                  <a:gd name="connsiteY27" fmla="*/ 10000 h 10000"/>
                  <a:gd name="connsiteX28" fmla="*/ 0 w 9311"/>
                  <a:gd name="connsiteY28" fmla="*/ 7108 h 10000"/>
                  <a:gd name="connsiteX29" fmla="*/ 0 w 9311"/>
                  <a:gd name="connsiteY29" fmla="*/ 5180 h 10000"/>
                  <a:gd name="connsiteX0" fmla="*/ 0 w 10000"/>
                  <a:gd name="connsiteY0" fmla="*/ 5180 h 10000"/>
                  <a:gd name="connsiteX1" fmla="*/ 0 w 10000"/>
                  <a:gd name="connsiteY1" fmla="*/ 5180 h 10000"/>
                  <a:gd name="connsiteX2" fmla="*/ 0 w 10000"/>
                  <a:gd name="connsiteY2" fmla="*/ 5180 h 10000"/>
                  <a:gd name="connsiteX3" fmla="*/ 0 w 10000"/>
                  <a:gd name="connsiteY3" fmla="*/ 5180 h 10000"/>
                  <a:gd name="connsiteX4" fmla="*/ 0 w 10000"/>
                  <a:gd name="connsiteY4" fmla="*/ 5180 h 10000"/>
                  <a:gd name="connsiteX5" fmla="*/ 0 w 10000"/>
                  <a:gd name="connsiteY5" fmla="*/ 5180 h 10000"/>
                  <a:gd name="connsiteX6" fmla="*/ 0 w 10000"/>
                  <a:gd name="connsiteY6" fmla="*/ 3252 h 10000"/>
                  <a:gd name="connsiteX7" fmla="*/ 0 w 10000"/>
                  <a:gd name="connsiteY7" fmla="*/ 3252 h 10000"/>
                  <a:gd name="connsiteX8" fmla="*/ 0 w 10000"/>
                  <a:gd name="connsiteY8" fmla="*/ 3252 h 10000"/>
                  <a:gd name="connsiteX9" fmla="*/ 0 w 10000"/>
                  <a:gd name="connsiteY9" fmla="*/ 3252 h 10000"/>
                  <a:gd name="connsiteX10" fmla="*/ 0 w 10000"/>
                  <a:gd name="connsiteY10" fmla="*/ 361 h 10000"/>
                  <a:gd name="connsiteX11" fmla="*/ 10000 w 10000"/>
                  <a:gd name="connsiteY11" fmla="*/ 361 h 10000"/>
                  <a:gd name="connsiteX12" fmla="*/ 10000 w 10000"/>
                  <a:gd name="connsiteY12" fmla="*/ 3252 h 10000"/>
                  <a:gd name="connsiteX13" fmla="*/ 10000 w 10000"/>
                  <a:gd name="connsiteY13" fmla="*/ 3252 h 10000"/>
                  <a:gd name="connsiteX14" fmla="*/ 10000 w 10000"/>
                  <a:gd name="connsiteY14" fmla="*/ 3252 h 10000"/>
                  <a:gd name="connsiteX15" fmla="*/ 10000 w 10000"/>
                  <a:gd name="connsiteY15" fmla="*/ 3252 h 10000"/>
                  <a:gd name="connsiteX16" fmla="*/ 10000 w 10000"/>
                  <a:gd name="connsiteY16" fmla="*/ 3252 h 10000"/>
                  <a:gd name="connsiteX17" fmla="*/ 10000 w 10000"/>
                  <a:gd name="connsiteY17" fmla="*/ 3252 h 10000"/>
                  <a:gd name="connsiteX18" fmla="*/ 10000 w 10000"/>
                  <a:gd name="connsiteY18" fmla="*/ 5180 h 10000"/>
                  <a:gd name="connsiteX19" fmla="*/ 10000 w 10000"/>
                  <a:gd name="connsiteY19" fmla="*/ 5180 h 10000"/>
                  <a:gd name="connsiteX20" fmla="*/ 10000 w 10000"/>
                  <a:gd name="connsiteY20" fmla="*/ 5180 h 10000"/>
                  <a:gd name="connsiteX21" fmla="*/ 10000 w 10000"/>
                  <a:gd name="connsiteY21" fmla="*/ 5180 h 10000"/>
                  <a:gd name="connsiteX22" fmla="*/ 10000 w 10000"/>
                  <a:gd name="connsiteY22" fmla="*/ 5180 h 10000"/>
                  <a:gd name="connsiteX23" fmla="*/ 10000 w 10000"/>
                  <a:gd name="connsiteY23" fmla="*/ 5180 h 10000"/>
                  <a:gd name="connsiteX24" fmla="*/ 10000 w 10000"/>
                  <a:gd name="connsiteY24" fmla="*/ 7108 h 10000"/>
                  <a:gd name="connsiteX25" fmla="*/ 6000 w 10000"/>
                  <a:gd name="connsiteY25" fmla="*/ 10000 h 10000"/>
                  <a:gd name="connsiteX26" fmla="*/ 6000 w 10000"/>
                  <a:gd name="connsiteY26" fmla="*/ 10000 h 10000"/>
                  <a:gd name="connsiteX27" fmla="*/ 0 w 10000"/>
                  <a:gd name="connsiteY27" fmla="*/ 7108 h 10000"/>
                  <a:gd name="connsiteX28" fmla="*/ 0 w 10000"/>
                  <a:gd name="connsiteY28" fmla="*/ 5180 h 10000"/>
                  <a:gd name="connsiteX0" fmla="*/ 0 w 10000"/>
                  <a:gd name="connsiteY0" fmla="*/ 7108 h 10000"/>
                  <a:gd name="connsiteX1" fmla="*/ 0 w 10000"/>
                  <a:gd name="connsiteY1" fmla="*/ 5180 h 10000"/>
                  <a:gd name="connsiteX2" fmla="*/ 0 w 10000"/>
                  <a:gd name="connsiteY2" fmla="*/ 5180 h 10000"/>
                  <a:gd name="connsiteX3" fmla="*/ 0 w 10000"/>
                  <a:gd name="connsiteY3" fmla="*/ 5180 h 10000"/>
                  <a:gd name="connsiteX4" fmla="*/ 0 w 10000"/>
                  <a:gd name="connsiteY4" fmla="*/ 5180 h 10000"/>
                  <a:gd name="connsiteX5" fmla="*/ 0 w 10000"/>
                  <a:gd name="connsiteY5" fmla="*/ 5180 h 10000"/>
                  <a:gd name="connsiteX6" fmla="*/ 0 w 10000"/>
                  <a:gd name="connsiteY6" fmla="*/ 3252 h 10000"/>
                  <a:gd name="connsiteX7" fmla="*/ 0 w 10000"/>
                  <a:gd name="connsiteY7" fmla="*/ 3252 h 10000"/>
                  <a:gd name="connsiteX8" fmla="*/ 0 w 10000"/>
                  <a:gd name="connsiteY8" fmla="*/ 3252 h 10000"/>
                  <a:gd name="connsiteX9" fmla="*/ 0 w 10000"/>
                  <a:gd name="connsiteY9" fmla="*/ 3252 h 10000"/>
                  <a:gd name="connsiteX10" fmla="*/ 0 w 10000"/>
                  <a:gd name="connsiteY10" fmla="*/ 361 h 10000"/>
                  <a:gd name="connsiteX11" fmla="*/ 10000 w 10000"/>
                  <a:gd name="connsiteY11" fmla="*/ 361 h 10000"/>
                  <a:gd name="connsiteX12" fmla="*/ 10000 w 10000"/>
                  <a:gd name="connsiteY12" fmla="*/ 3252 h 10000"/>
                  <a:gd name="connsiteX13" fmla="*/ 10000 w 10000"/>
                  <a:gd name="connsiteY13" fmla="*/ 3252 h 10000"/>
                  <a:gd name="connsiteX14" fmla="*/ 10000 w 10000"/>
                  <a:gd name="connsiteY14" fmla="*/ 3252 h 10000"/>
                  <a:gd name="connsiteX15" fmla="*/ 10000 w 10000"/>
                  <a:gd name="connsiteY15" fmla="*/ 3252 h 10000"/>
                  <a:gd name="connsiteX16" fmla="*/ 10000 w 10000"/>
                  <a:gd name="connsiteY16" fmla="*/ 3252 h 10000"/>
                  <a:gd name="connsiteX17" fmla="*/ 10000 w 10000"/>
                  <a:gd name="connsiteY17" fmla="*/ 3252 h 10000"/>
                  <a:gd name="connsiteX18" fmla="*/ 10000 w 10000"/>
                  <a:gd name="connsiteY18" fmla="*/ 5180 h 10000"/>
                  <a:gd name="connsiteX19" fmla="*/ 10000 w 10000"/>
                  <a:gd name="connsiteY19" fmla="*/ 5180 h 10000"/>
                  <a:gd name="connsiteX20" fmla="*/ 10000 w 10000"/>
                  <a:gd name="connsiteY20" fmla="*/ 5180 h 10000"/>
                  <a:gd name="connsiteX21" fmla="*/ 10000 w 10000"/>
                  <a:gd name="connsiteY21" fmla="*/ 5180 h 10000"/>
                  <a:gd name="connsiteX22" fmla="*/ 10000 w 10000"/>
                  <a:gd name="connsiteY22" fmla="*/ 5180 h 10000"/>
                  <a:gd name="connsiteX23" fmla="*/ 10000 w 10000"/>
                  <a:gd name="connsiteY23" fmla="*/ 5180 h 10000"/>
                  <a:gd name="connsiteX24" fmla="*/ 10000 w 10000"/>
                  <a:gd name="connsiteY24" fmla="*/ 7108 h 10000"/>
                  <a:gd name="connsiteX25" fmla="*/ 6000 w 10000"/>
                  <a:gd name="connsiteY25" fmla="*/ 10000 h 10000"/>
                  <a:gd name="connsiteX26" fmla="*/ 6000 w 10000"/>
                  <a:gd name="connsiteY26" fmla="*/ 10000 h 10000"/>
                  <a:gd name="connsiteX27" fmla="*/ 0 w 10000"/>
                  <a:gd name="connsiteY27" fmla="*/ 7108 h 10000"/>
                  <a:gd name="connsiteX0" fmla="*/ 0 w 10000"/>
                  <a:gd name="connsiteY0" fmla="*/ 7108 h 10000"/>
                  <a:gd name="connsiteX1" fmla="*/ 0 w 10000"/>
                  <a:gd name="connsiteY1" fmla="*/ 5180 h 10000"/>
                  <a:gd name="connsiteX2" fmla="*/ 0 w 10000"/>
                  <a:gd name="connsiteY2" fmla="*/ 5180 h 10000"/>
                  <a:gd name="connsiteX3" fmla="*/ 0 w 10000"/>
                  <a:gd name="connsiteY3" fmla="*/ 5180 h 10000"/>
                  <a:gd name="connsiteX4" fmla="*/ 0 w 10000"/>
                  <a:gd name="connsiteY4" fmla="*/ 5180 h 10000"/>
                  <a:gd name="connsiteX5" fmla="*/ 0 w 10000"/>
                  <a:gd name="connsiteY5" fmla="*/ 3252 h 10000"/>
                  <a:gd name="connsiteX6" fmla="*/ 0 w 10000"/>
                  <a:gd name="connsiteY6" fmla="*/ 3252 h 10000"/>
                  <a:gd name="connsiteX7" fmla="*/ 0 w 10000"/>
                  <a:gd name="connsiteY7" fmla="*/ 3252 h 10000"/>
                  <a:gd name="connsiteX8" fmla="*/ 0 w 10000"/>
                  <a:gd name="connsiteY8" fmla="*/ 3252 h 10000"/>
                  <a:gd name="connsiteX9" fmla="*/ 0 w 10000"/>
                  <a:gd name="connsiteY9" fmla="*/ 361 h 10000"/>
                  <a:gd name="connsiteX10" fmla="*/ 10000 w 10000"/>
                  <a:gd name="connsiteY10" fmla="*/ 361 h 10000"/>
                  <a:gd name="connsiteX11" fmla="*/ 10000 w 10000"/>
                  <a:gd name="connsiteY11" fmla="*/ 3252 h 10000"/>
                  <a:gd name="connsiteX12" fmla="*/ 10000 w 10000"/>
                  <a:gd name="connsiteY12" fmla="*/ 3252 h 10000"/>
                  <a:gd name="connsiteX13" fmla="*/ 10000 w 10000"/>
                  <a:gd name="connsiteY13" fmla="*/ 3252 h 10000"/>
                  <a:gd name="connsiteX14" fmla="*/ 10000 w 10000"/>
                  <a:gd name="connsiteY14" fmla="*/ 3252 h 10000"/>
                  <a:gd name="connsiteX15" fmla="*/ 10000 w 10000"/>
                  <a:gd name="connsiteY15" fmla="*/ 3252 h 10000"/>
                  <a:gd name="connsiteX16" fmla="*/ 10000 w 10000"/>
                  <a:gd name="connsiteY16" fmla="*/ 3252 h 10000"/>
                  <a:gd name="connsiteX17" fmla="*/ 10000 w 10000"/>
                  <a:gd name="connsiteY17" fmla="*/ 5180 h 10000"/>
                  <a:gd name="connsiteX18" fmla="*/ 10000 w 10000"/>
                  <a:gd name="connsiteY18" fmla="*/ 5180 h 10000"/>
                  <a:gd name="connsiteX19" fmla="*/ 10000 w 10000"/>
                  <a:gd name="connsiteY19" fmla="*/ 5180 h 10000"/>
                  <a:gd name="connsiteX20" fmla="*/ 10000 w 10000"/>
                  <a:gd name="connsiteY20" fmla="*/ 5180 h 10000"/>
                  <a:gd name="connsiteX21" fmla="*/ 10000 w 10000"/>
                  <a:gd name="connsiteY21" fmla="*/ 5180 h 10000"/>
                  <a:gd name="connsiteX22" fmla="*/ 10000 w 10000"/>
                  <a:gd name="connsiteY22" fmla="*/ 5180 h 10000"/>
                  <a:gd name="connsiteX23" fmla="*/ 10000 w 10000"/>
                  <a:gd name="connsiteY23" fmla="*/ 7108 h 10000"/>
                  <a:gd name="connsiteX24" fmla="*/ 6000 w 10000"/>
                  <a:gd name="connsiteY24" fmla="*/ 10000 h 10000"/>
                  <a:gd name="connsiteX25" fmla="*/ 6000 w 10000"/>
                  <a:gd name="connsiteY25" fmla="*/ 10000 h 10000"/>
                  <a:gd name="connsiteX26" fmla="*/ 0 w 10000"/>
                  <a:gd name="connsiteY26" fmla="*/ 7108 h 10000"/>
                  <a:gd name="connsiteX0" fmla="*/ 0 w 10000"/>
                  <a:gd name="connsiteY0" fmla="*/ 7108 h 10000"/>
                  <a:gd name="connsiteX1" fmla="*/ 0 w 10000"/>
                  <a:gd name="connsiteY1" fmla="*/ 5180 h 10000"/>
                  <a:gd name="connsiteX2" fmla="*/ 0 w 10000"/>
                  <a:gd name="connsiteY2" fmla="*/ 5180 h 10000"/>
                  <a:gd name="connsiteX3" fmla="*/ 0 w 10000"/>
                  <a:gd name="connsiteY3" fmla="*/ 5180 h 10000"/>
                  <a:gd name="connsiteX4" fmla="*/ 0 w 10000"/>
                  <a:gd name="connsiteY4" fmla="*/ 3252 h 10000"/>
                  <a:gd name="connsiteX5" fmla="*/ 0 w 10000"/>
                  <a:gd name="connsiteY5" fmla="*/ 3252 h 10000"/>
                  <a:gd name="connsiteX6" fmla="*/ 0 w 10000"/>
                  <a:gd name="connsiteY6" fmla="*/ 3252 h 10000"/>
                  <a:gd name="connsiteX7" fmla="*/ 0 w 10000"/>
                  <a:gd name="connsiteY7" fmla="*/ 3252 h 10000"/>
                  <a:gd name="connsiteX8" fmla="*/ 0 w 10000"/>
                  <a:gd name="connsiteY8" fmla="*/ 361 h 10000"/>
                  <a:gd name="connsiteX9" fmla="*/ 10000 w 10000"/>
                  <a:gd name="connsiteY9" fmla="*/ 361 h 10000"/>
                  <a:gd name="connsiteX10" fmla="*/ 10000 w 10000"/>
                  <a:gd name="connsiteY10" fmla="*/ 3252 h 10000"/>
                  <a:gd name="connsiteX11" fmla="*/ 10000 w 10000"/>
                  <a:gd name="connsiteY11" fmla="*/ 3252 h 10000"/>
                  <a:gd name="connsiteX12" fmla="*/ 10000 w 10000"/>
                  <a:gd name="connsiteY12" fmla="*/ 3252 h 10000"/>
                  <a:gd name="connsiteX13" fmla="*/ 10000 w 10000"/>
                  <a:gd name="connsiteY13" fmla="*/ 3252 h 10000"/>
                  <a:gd name="connsiteX14" fmla="*/ 10000 w 10000"/>
                  <a:gd name="connsiteY14" fmla="*/ 3252 h 10000"/>
                  <a:gd name="connsiteX15" fmla="*/ 10000 w 10000"/>
                  <a:gd name="connsiteY15" fmla="*/ 3252 h 10000"/>
                  <a:gd name="connsiteX16" fmla="*/ 10000 w 10000"/>
                  <a:gd name="connsiteY16" fmla="*/ 5180 h 10000"/>
                  <a:gd name="connsiteX17" fmla="*/ 10000 w 10000"/>
                  <a:gd name="connsiteY17" fmla="*/ 5180 h 10000"/>
                  <a:gd name="connsiteX18" fmla="*/ 10000 w 10000"/>
                  <a:gd name="connsiteY18" fmla="*/ 5180 h 10000"/>
                  <a:gd name="connsiteX19" fmla="*/ 10000 w 10000"/>
                  <a:gd name="connsiteY19" fmla="*/ 5180 h 10000"/>
                  <a:gd name="connsiteX20" fmla="*/ 10000 w 10000"/>
                  <a:gd name="connsiteY20" fmla="*/ 5180 h 10000"/>
                  <a:gd name="connsiteX21" fmla="*/ 10000 w 10000"/>
                  <a:gd name="connsiteY21" fmla="*/ 5180 h 10000"/>
                  <a:gd name="connsiteX22" fmla="*/ 10000 w 10000"/>
                  <a:gd name="connsiteY22" fmla="*/ 7108 h 10000"/>
                  <a:gd name="connsiteX23" fmla="*/ 6000 w 10000"/>
                  <a:gd name="connsiteY23" fmla="*/ 10000 h 10000"/>
                  <a:gd name="connsiteX24" fmla="*/ 6000 w 10000"/>
                  <a:gd name="connsiteY24" fmla="*/ 10000 h 10000"/>
                  <a:gd name="connsiteX25" fmla="*/ 0 w 10000"/>
                  <a:gd name="connsiteY25" fmla="*/ 7108 h 10000"/>
                  <a:gd name="connsiteX0" fmla="*/ 0 w 10000"/>
                  <a:gd name="connsiteY0" fmla="*/ 7108 h 10000"/>
                  <a:gd name="connsiteX1" fmla="*/ 0 w 10000"/>
                  <a:gd name="connsiteY1" fmla="*/ 5180 h 10000"/>
                  <a:gd name="connsiteX2" fmla="*/ 0 w 10000"/>
                  <a:gd name="connsiteY2" fmla="*/ 5180 h 10000"/>
                  <a:gd name="connsiteX3" fmla="*/ 0 w 10000"/>
                  <a:gd name="connsiteY3" fmla="*/ 3252 h 10000"/>
                  <a:gd name="connsiteX4" fmla="*/ 0 w 10000"/>
                  <a:gd name="connsiteY4" fmla="*/ 3252 h 10000"/>
                  <a:gd name="connsiteX5" fmla="*/ 0 w 10000"/>
                  <a:gd name="connsiteY5" fmla="*/ 3252 h 10000"/>
                  <a:gd name="connsiteX6" fmla="*/ 0 w 10000"/>
                  <a:gd name="connsiteY6" fmla="*/ 3252 h 10000"/>
                  <a:gd name="connsiteX7" fmla="*/ 0 w 10000"/>
                  <a:gd name="connsiteY7" fmla="*/ 361 h 10000"/>
                  <a:gd name="connsiteX8" fmla="*/ 10000 w 10000"/>
                  <a:gd name="connsiteY8" fmla="*/ 361 h 10000"/>
                  <a:gd name="connsiteX9" fmla="*/ 10000 w 10000"/>
                  <a:gd name="connsiteY9" fmla="*/ 3252 h 10000"/>
                  <a:gd name="connsiteX10" fmla="*/ 10000 w 10000"/>
                  <a:gd name="connsiteY10" fmla="*/ 3252 h 10000"/>
                  <a:gd name="connsiteX11" fmla="*/ 10000 w 10000"/>
                  <a:gd name="connsiteY11" fmla="*/ 3252 h 10000"/>
                  <a:gd name="connsiteX12" fmla="*/ 10000 w 10000"/>
                  <a:gd name="connsiteY12" fmla="*/ 3252 h 10000"/>
                  <a:gd name="connsiteX13" fmla="*/ 10000 w 10000"/>
                  <a:gd name="connsiteY13" fmla="*/ 3252 h 10000"/>
                  <a:gd name="connsiteX14" fmla="*/ 10000 w 10000"/>
                  <a:gd name="connsiteY14" fmla="*/ 3252 h 10000"/>
                  <a:gd name="connsiteX15" fmla="*/ 10000 w 10000"/>
                  <a:gd name="connsiteY15" fmla="*/ 5180 h 10000"/>
                  <a:gd name="connsiteX16" fmla="*/ 10000 w 10000"/>
                  <a:gd name="connsiteY16" fmla="*/ 5180 h 10000"/>
                  <a:gd name="connsiteX17" fmla="*/ 10000 w 10000"/>
                  <a:gd name="connsiteY17" fmla="*/ 5180 h 10000"/>
                  <a:gd name="connsiteX18" fmla="*/ 10000 w 10000"/>
                  <a:gd name="connsiteY18" fmla="*/ 5180 h 10000"/>
                  <a:gd name="connsiteX19" fmla="*/ 10000 w 10000"/>
                  <a:gd name="connsiteY19" fmla="*/ 5180 h 10000"/>
                  <a:gd name="connsiteX20" fmla="*/ 10000 w 10000"/>
                  <a:gd name="connsiteY20" fmla="*/ 5180 h 10000"/>
                  <a:gd name="connsiteX21" fmla="*/ 10000 w 10000"/>
                  <a:gd name="connsiteY21" fmla="*/ 7108 h 10000"/>
                  <a:gd name="connsiteX22" fmla="*/ 6000 w 10000"/>
                  <a:gd name="connsiteY22" fmla="*/ 10000 h 10000"/>
                  <a:gd name="connsiteX23" fmla="*/ 6000 w 10000"/>
                  <a:gd name="connsiteY23" fmla="*/ 10000 h 10000"/>
                  <a:gd name="connsiteX24" fmla="*/ 0 w 10000"/>
                  <a:gd name="connsiteY24" fmla="*/ 7108 h 10000"/>
                  <a:gd name="connsiteX0" fmla="*/ 6000 w 10000"/>
                  <a:gd name="connsiteY0" fmla="*/ 10000 h 10000"/>
                  <a:gd name="connsiteX1" fmla="*/ 0 w 10000"/>
                  <a:gd name="connsiteY1" fmla="*/ 5180 h 10000"/>
                  <a:gd name="connsiteX2" fmla="*/ 0 w 10000"/>
                  <a:gd name="connsiteY2" fmla="*/ 5180 h 10000"/>
                  <a:gd name="connsiteX3" fmla="*/ 0 w 10000"/>
                  <a:gd name="connsiteY3" fmla="*/ 3252 h 10000"/>
                  <a:gd name="connsiteX4" fmla="*/ 0 w 10000"/>
                  <a:gd name="connsiteY4" fmla="*/ 3252 h 10000"/>
                  <a:gd name="connsiteX5" fmla="*/ 0 w 10000"/>
                  <a:gd name="connsiteY5" fmla="*/ 3252 h 10000"/>
                  <a:gd name="connsiteX6" fmla="*/ 0 w 10000"/>
                  <a:gd name="connsiteY6" fmla="*/ 3252 h 10000"/>
                  <a:gd name="connsiteX7" fmla="*/ 0 w 10000"/>
                  <a:gd name="connsiteY7" fmla="*/ 361 h 10000"/>
                  <a:gd name="connsiteX8" fmla="*/ 10000 w 10000"/>
                  <a:gd name="connsiteY8" fmla="*/ 361 h 10000"/>
                  <a:gd name="connsiteX9" fmla="*/ 10000 w 10000"/>
                  <a:gd name="connsiteY9" fmla="*/ 3252 h 10000"/>
                  <a:gd name="connsiteX10" fmla="*/ 10000 w 10000"/>
                  <a:gd name="connsiteY10" fmla="*/ 3252 h 10000"/>
                  <a:gd name="connsiteX11" fmla="*/ 10000 w 10000"/>
                  <a:gd name="connsiteY11" fmla="*/ 3252 h 10000"/>
                  <a:gd name="connsiteX12" fmla="*/ 10000 w 10000"/>
                  <a:gd name="connsiteY12" fmla="*/ 3252 h 10000"/>
                  <a:gd name="connsiteX13" fmla="*/ 10000 w 10000"/>
                  <a:gd name="connsiteY13" fmla="*/ 3252 h 10000"/>
                  <a:gd name="connsiteX14" fmla="*/ 10000 w 10000"/>
                  <a:gd name="connsiteY14" fmla="*/ 3252 h 10000"/>
                  <a:gd name="connsiteX15" fmla="*/ 10000 w 10000"/>
                  <a:gd name="connsiteY15" fmla="*/ 5180 h 10000"/>
                  <a:gd name="connsiteX16" fmla="*/ 10000 w 10000"/>
                  <a:gd name="connsiteY16" fmla="*/ 5180 h 10000"/>
                  <a:gd name="connsiteX17" fmla="*/ 10000 w 10000"/>
                  <a:gd name="connsiteY17" fmla="*/ 5180 h 10000"/>
                  <a:gd name="connsiteX18" fmla="*/ 10000 w 10000"/>
                  <a:gd name="connsiteY18" fmla="*/ 5180 h 10000"/>
                  <a:gd name="connsiteX19" fmla="*/ 10000 w 10000"/>
                  <a:gd name="connsiteY19" fmla="*/ 5180 h 10000"/>
                  <a:gd name="connsiteX20" fmla="*/ 10000 w 10000"/>
                  <a:gd name="connsiteY20" fmla="*/ 5180 h 10000"/>
                  <a:gd name="connsiteX21" fmla="*/ 10000 w 10000"/>
                  <a:gd name="connsiteY21" fmla="*/ 7108 h 10000"/>
                  <a:gd name="connsiteX22" fmla="*/ 6000 w 10000"/>
                  <a:gd name="connsiteY22" fmla="*/ 10000 h 10000"/>
                  <a:gd name="connsiteX23" fmla="*/ 6000 w 10000"/>
                  <a:gd name="connsiteY23" fmla="*/ 10000 h 10000"/>
                  <a:gd name="connsiteX0" fmla="*/ 6000 w 10000"/>
                  <a:gd name="connsiteY0" fmla="*/ 10000 h 10000"/>
                  <a:gd name="connsiteX1" fmla="*/ 0 w 10000"/>
                  <a:gd name="connsiteY1" fmla="*/ 5180 h 10000"/>
                  <a:gd name="connsiteX2" fmla="*/ 0 w 10000"/>
                  <a:gd name="connsiteY2" fmla="*/ 3252 h 10000"/>
                  <a:gd name="connsiteX3" fmla="*/ 0 w 10000"/>
                  <a:gd name="connsiteY3" fmla="*/ 3252 h 10000"/>
                  <a:gd name="connsiteX4" fmla="*/ 0 w 10000"/>
                  <a:gd name="connsiteY4" fmla="*/ 3252 h 10000"/>
                  <a:gd name="connsiteX5" fmla="*/ 0 w 10000"/>
                  <a:gd name="connsiteY5" fmla="*/ 3252 h 10000"/>
                  <a:gd name="connsiteX6" fmla="*/ 0 w 10000"/>
                  <a:gd name="connsiteY6" fmla="*/ 361 h 10000"/>
                  <a:gd name="connsiteX7" fmla="*/ 10000 w 10000"/>
                  <a:gd name="connsiteY7" fmla="*/ 361 h 10000"/>
                  <a:gd name="connsiteX8" fmla="*/ 10000 w 10000"/>
                  <a:gd name="connsiteY8" fmla="*/ 3252 h 10000"/>
                  <a:gd name="connsiteX9" fmla="*/ 10000 w 10000"/>
                  <a:gd name="connsiteY9" fmla="*/ 3252 h 10000"/>
                  <a:gd name="connsiteX10" fmla="*/ 10000 w 10000"/>
                  <a:gd name="connsiteY10" fmla="*/ 3252 h 10000"/>
                  <a:gd name="connsiteX11" fmla="*/ 10000 w 10000"/>
                  <a:gd name="connsiteY11" fmla="*/ 3252 h 10000"/>
                  <a:gd name="connsiteX12" fmla="*/ 10000 w 10000"/>
                  <a:gd name="connsiteY12" fmla="*/ 3252 h 10000"/>
                  <a:gd name="connsiteX13" fmla="*/ 10000 w 10000"/>
                  <a:gd name="connsiteY13" fmla="*/ 3252 h 10000"/>
                  <a:gd name="connsiteX14" fmla="*/ 10000 w 10000"/>
                  <a:gd name="connsiteY14" fmla="*/ 5180 h 10000"/>
                  <a:gd name="connsiteX15" fmla="*/ 10000 w 10000"/>
                  <a:gd name="connsiteY15" fmla="*/ 5180 h 10000"/>
                  <a:gd name="connsiteX16" fmla="*/ 10000 w 10000"/>
                  <a:gd name="connsiteY16" fmla="*/ 5180 h 10000"/>
                  <a:gd name="connsiteX17" fmla="*/ 10000 w 10000"/>
                  <a:gd name="connsiteY17" fmla="*/ 5180 h 10000"/>
                  <a:gd name="connsiteX18" fmla="*/ 10000 w 10000"/>
                  <a:gd name="connsiteY18" fmla="*/ 5180 h 10000"/>
                  <a:gd name="connsiteX19" fmla="*/ 10000 w 10000"/>
                  <a:gd name="connsiteY19" fmla="*/ 5180 h 10000"/>
                  <a:gd name="connsiteX20" fmla="*/ 10000 w 10000"/>
                  <a:gd name="connsiteY20" fmla="*/ 7108 h 10000"/>
                  <a:gd name="connsiteX21" fmla="*/ 6000 w 10000"/>
                  <a:gd name="connsiteY21" fmla="*/ 10000 h 10000"/>
                  <a:gd name="connsiteX22" fmla="*/ 6000 w 10000"/>
                  <a:gd name="connsiteY22" fmla="*/ 10000 h 10000"/>
                  <a:gd name="connsiteX0" fmla="*/ 6000 w 10000"/>
                  <a:gd name="connsiteY0" fmla="*/ 10000 h 10000"/>
                  <a:gd name="connsiteX1" fmla="*/ 0 w 10000"/>
                  <a:gd name="connsiteY1" fmla="*/ 5180 h 10000"/>
                  <a:gd name="connsiteX2" fmla="*/ 0 w 10000"/>
                  <a:gd name="connsiteY2" fmla="*/ 3252 h 10000"/>
                  <a:gd name="connsiteX3" fmla="*/ 0 w 10000"/>
                  <a:gd name="connsiteY3" fmla="*/ 3252 h 10000"/>
                  <a:gd name="connsiteX4" fmla="*/ 0 w 10000"/>
                  <a:gd name="connsiteY4" fmla="*/ 3252 h 10000"/>
                  <a:gd name="connsiteX5" fmla="*/ 0 w 10000"/>
                  <a:gd name="connsiteY5" fmla="*/ 361 h 10000"/>
                  <a:gd name="connsiteX6" fmla="*/ 10000 w 10000"/>
                  <a:gd name="connsiteY6" fmla="*/ 361 h 10000"/>
                  <a:gd name="connsiteX7" fmla="*/ 10000 w 10000"/>
                  <a:gd name="connsiteY7" fmla="*/ 3252 h 10000"/>
                  <a:gd name="connsiteX8" fmla="*/ 10000 w 10000"/>
                  <a:gd name="connsiteY8" fmla="*/ 3252 h 10000"/>
                  <a:gd name="connsiteX9" fmla="*/ 10000 w 10000"/>
                  <a:gd name="connsiteY9" fmla="*/ 3252 h 10000"/>
                  <a:gd name="connsiteX10" fmla="*/ 10000 w 10000"/>
                  <a:gd name="connsiteY10" fmla="*/ 3252 h 10000"/>
                  <a:gd name="connsiteX11" fmla="*/ 10000 w 10000"/>
                  <a:gd name="connsiteY11" fmla="*/ 3252 h 10000"/>
                  <a:gd name="connsiteX12" fmla="*/ 10000 w 10000"/>
                  <a:gd name="connsiteY12" fmla="*/ 3252 h 10000"/>
                  <a:gd name="connsiteX13" fmla="*/ 10000 w 10000"/>
                  <a:gd name="connsiteY13" fmla="*/ 5180 h 10000"/>
                  <a:gd name="connsiteX14" fmla="*/ 10000 w 10000"/>
                  <a:gd name="connsiteY14" fmla="*/ 5180 h 10000"/>
                  <a:gd name="connsiteX15" fmla="*/ 10000 w 10000"/>
                  <a:gd name="connsiteY15" fmla="*/ 5180 h 10000"/>
                  <a:gd name="connsiteX16" fmla="*/ 10000 w 10000"/>
                  <a:gd name="connsiteY16" fmla="*/ 5180 h 10000"/>
                  <a:gd name="connsiteX17" fmla="*/ 10000 w 10000"/>
                  <a:gd name="connsiteY17" fmla="*/ 5180 h 10000"/>
                  <a:gd name="connsiteX18" fmla="*/ 10000 w 10000"/>
                  <a:gd name="connsiteY18" fmla="*/ 5180 h 10000"/>
                  <a:gd name="connsiteX19" fmla="*/ 10000 w 10000"/>
                  <a:gd name="connsiteY19" fmla="*/ 7108 h 10000"/>
                  <a:gd name="connsiteX20" fmla="*/ 6000 w 10000"/>
                  <a:gd name="connsiteY20" fmla="*/ 10000 h 10000"/>
                  <a:gd name="connsiteX21" fmla="*/ 6000 w 10000"/>
                  <a:gd name="connsiteY21" fmla="*/ 10000 h 10000"/>
                  <a:gd name="connsiteX0" fmla="*/ 6000 w 10000"/>
                  <a:gd name="connsiteY0" fmla="*/ 10000 h 10000"/>
                  <a:gd name="connsiteX1" fmla="*/ 0 w 10000"/>
                  <a:gd name="connsiteY1" fmla="*/ 5180 h 10000"/>
                  <a:gd name="connsiteX2" fmla="*/ 0 w 10000"/>
                  <a:gd name="connsiteY2" fmla="*/ 3252 h 10000"/>
                  <a:gd name="connsiteX3" fmla="*/ 0 w 10000"/>
                  <a:gd name="connsiteY3" fmla="*/ 3252 h 10000"/>
                  <a:gd name="connsiteX4" fmla="*/ 0 w 10000"/>
                  <a:gd name="connsiteY4" fmla="*/ 361 h 10000"/>
                  <a:gd name="connsiteX5" fmla="*/ 10000 w 10000"/>
                  <a:gd name="connsiteY5" fmla="*/ 361 h 10000"/>
                  <a:gd name="connsiteX6" fmla="*/ 10000 w 10000"/>
                  <a:gd name="connsiteY6" fmla="*/ 3252 h 10000"/>
                  <a:gd name="connsiteX7" fmla="*/ 10000 w 10000"/>
                  <a:gd name="connsiteY7" fmla="*/ 3252 h 10000"/>
                  <a:gd name="connsiteX8" fmla="*/ 10000 w 10000"/>
                  <a:gd name="connsiteY8" fmla="*/ 3252 h 10000"/>
                  <a:gd name="connsiteX9" fmla="*/ 10000 w 10000"/>
                  <a:gd name="connsiteY9" fmla="*/ 3252 h 10000"/>
                  <a:gd name="connsiteX10" fmla="*/ 10000 w 10000"/>
                  <a:gd name="connsiteY10" fmla="*/ 3252 h 10000"/>
                  <a:gd name="connsiteX11" fmla="*/ 10000 w 10000"/>
                  <a:gd name="connsiteY11" fmla="*/ 3252 h 10000"/>
                  <a:gd name="connsiteX12" fmla="*/ 10000 w 10000"/>
                  <a:gd name="connsiteY12" fmla="*/ 5180 h 10000"/>
                  <a:gd name="connsiteX13" fmla="*/ 10000 w 10000"/>
                  <a:gd name="connsiteY13" fmla="*/ 5180 h 10000"/>
                  <a:gd name="connsiteX14" fmla="*/ 10000 w 10000"/>
                  <a:gd name="connsiteY14" fmla="*/ 5180 h 10000"/>
                  <a:gd name="connsiteX15" fmla="*/ 10000 w 10000"/>
                  <a:gd name="connsiteY15" fmla="*/ 5180 h 10000"/>
                  <a:gd name="connsiteX16" fmla="*/ 10000 w 10000"/>
                  <a:gd name="connsiteY16" fmla="*/ 5180 h 10000"/>
                  <a:gd name="connsiteX17" fmla="*/ 10000 w 10000"/>
                  <a:gd name="connsiteY17" fmla="*/ 5180 h 10000"/>
                  <a:gd name="connsiteX18" fmla="*/ 10000 w 10000"/>
                  <a:gd name="connsiteY18" fmla="*/ 7108 h 10000"/>
                  <a:gd name="connsiteX19" fmla="*/ 6000 w 10000"/>
                  <a:gd name="connsiteY19" fmla="*/ 10000 h 10000"/>
                  <a:gd name="connsiteX20" fmla="*/ 6000 w 10000"/>
                  <a:gd name="connsiteY20" fmla="*/ 10000 h 10000"/>
                  <a:gd name="connsiteX0" fmla="*/ 6000 w 10000"/>
                  <a:gd name="connsiteY0" fmla="*/ 10000 h 10000"/>
                  <a:gd name="connsiteX1" fmla="*/ 0 w 10000"/>
                  <a:gd name="connsiteY1" fmla="*/ 5180 h 10000"/>
                  <a:gd name="connsiteX2" fmla="*/ 0 w 10000"/>
                  <a:gd name="connsiteY2" fmla="*/ 3252 h 10000"/>
                  <a:gd name="connsiteX3" fmla="*/ 0 w 10000"/>
                  <a:gd name="connsiteY3" fmla="*/ 361 h 10000"/>
                  <a:gd name="connsiteX4" fmla="*/ 10000 w 10000"/>
                  <a:gd name="connsiteY4" fmla="*/ 361 h 10000"/>
                  <a:gd name="connsiteX5" fmla="*/ 10000 w 10000"/>
                  <a:gd name="connsiteY5" fmla="*/ 3252 h 10000"/>
                  <a:gd name="connsiteX6" fmla="*/ 10000 w 10000"/>
                  <a:gd name="connsiteY6" fmla="*/ 3252 h 10000"/>
                  <a:gd name="connsiteX7" fmla="*/ 10000 w 10000"/>
                  <a:gd name="connsiteY7" fmla="*/ 3252 h 10000"/>
                  <a:gd name="connsiteX8" fmla="*/ 10000 w 10000"/>
                  <a:gd name="connsiteY8" fmla="*/ 3252 h 10000"/>
                  <a:gd name="connsiteX9" fmla="*/ 10000 w 10000"/>
                  <a:gd name="connsiteY9" fmla="*/ 3252 h 10000"/>
                  <a:gd name="connsiteX10" fmla="*/ 10000 w 10000"/>
                  <a:gd name="connsiteY10" fmla="*/ 3252 h 10000"/>
                  <a:gd name="connsiteX11" fmla="*/ 10000 w 10000"/>
                  <a:gd name="connsiteY11" fmla="*/ 5180 h 10000"/>
                  <a:gd name="connsiteX12" fmla="*/ 10000 w 10000"/>
                  <a:gd name="connsiteY12" fmla="*/ 5180 h 10000"/>
                  <a:gd name="connsiteX13" fmla="*/ 10000 w 10000"/>
                  <a:gd name="connsiteY13" fmla="*/ 5180 h 10000"/>
                  <a:gd name="connsiteX14" fmla="*/ 10000 w 10000"/>
                  <a:gd name="connsiteY14" fmla="*/ 5180 h 10000"/>
                  <a:gd name="connsiteX15" fmla="*/ 10000 w 10000"/>
                  <a:gd name="connsiteY15" fmla="*/ 5180 h 10000"/>
                  <a:gd name="connsiteX16" fmla="*/ 10000 w 10000"/>
                  <a:gd name="connsiteY16" fmla="*/ 5180 h 10000"/>
                  <a:gd name="connsiteX17" fmla="*/ 10000 w 10000"/>
                  <a:gd name="connsiteY17" fmla="*/ 7108 h 10000"/>
                  <a:gd name="connsiteX18" fmla="*/ 6000 w 10000"/>
                  <a:gd name="connsiteY18" fmla="*/ 10000 h 10000"/>
                  <a:gd name="connsiteX19" fmla="*/ 6000 w 10000"/>
                  <a:gd name="connsiteY19" fmla="*/ 10000 h 10000"/>
                  <a:gd name="connsiteX0" fmla="*/ 6000 w 10000"/>
                  <a:gd name="connsiteY0" fmla="*/ 10000 h 10000"/>
                  <a:gd name="connsiteX1" fmla="*/ 0 w 10000"/>
                  <a:gd name="connsiteY1" fmla="*/ 5180 h 10000"/>
                  <a:gd name="connsiteX2" fmla="*/ 0 w 10000"/>
                  <a:gd name="connsiteY2" fmla="*/ 361 h 10000"/>
                  <a:gd name="connsiteX3" fmla="*/ 10000 w 10000"/>
                  <a:gd name="connsiteY3" fmla="*/ 361 h 10000"/>
                  <a:gd name="connsiteX4" fmla="*/ 10000 w 10000"/>
                  <a:gd name="connsiteY4" fmla="*/ 3252 h 10000"/>
                  <a:gd name="connsiteX5" fmla="*/ 10000 w 10000"/>
                  <a:gd name="connsiteY5" fmla="*/ 3252 h 10000"/>
                  <a:gd name="connsiteX6" fmla="*/ 10000 w 10000"/>
                  <a:gd name="connsiteY6" fmla="*/ 3252 h 10000"/>
                  <a:gd name="connsiteX7" fmla="*/ 10000 w 10000"/>
                  <a:gd name="connsiteY7" fmla="*/ 3252 h 10000"/>
                  <a:gd name="connsiteX8" fmla="*/ 10000 w 10000"/>
                  <a:gd name="connsiteY8" fmla="*/ 3252 h 10000"/>
                  <a:gd name="connsiteX9" fmla="*/ 10000 w 10000"/>
                  <a:gd name="connsiteY9" fmla="*/ 3252 h 10000"/>
                  <a:gd name="connsiteX10" fmla="*/ 10000 w 10000"/>
                  <a:gd name="connsiteY10" fmla="*/ 5180 h 10000"/>
                  <a:gd name="connsiteX11" fmla="*/ 10000 w 10000"/>
                  <a:gd name="connsiteY11" fmla="*/ 5180 h 10000"/>
                  <a:gd name="connsiteX12" fmla="*/ 10000 w 10000"/>
                  <a:gd name="connsiteY12" fmla="*/ 5180 h 10000"/>
                  <a:gd name="connsiteX13" fmla="*/ 10000 w 10000"/>
                  <a:gd name="connsiteY13" fmla="*/ 5180 h 10000"/>
                  <a:gd name="connsiteX14" fmla="*/ 10000 w 10000"/>
                  <a:gd name="connsiteY14" fmla="*/ 5180 h 10000"/>
                  <a:gd name="connsiteX15" fmla="*/ 10000 w 10000"/>
                  <a:gd name="connsiteY15" fmla="*/ 5180 h 10000"/>
                  <a:gd name="connsiteX16" fmla="*/ 10000 w 10000"/>
                  <a:gd name="connsiteY16" fmla="*/ 7108 h 10000"/>
                  <a:gd name="connsiteX17" fmla="*/ 6000 w 10000"/>
                  <a:gd name="connsiteY17" fmla="*/ 10000 h 10000"/>
                  <a:gd name="connsiteX18" fmla="*/ 6000 w 10000"/>
                  <a:gd name="connsiteY18" fmla="*/ 10000 h 10000"/>
                  <a:gd name="connsiteX0" fmla="*/ 6000 w 10000"/>
                  <a:gd name="connsiteY0" fmla="*/ 10000 h 10000"/>
                  <a:gd name="connsiteX1" fmla="*/ 0 w 10000"/>
                  <a:gd name="connsiteY1" fmla="*/ 361 h 10000"/>
                  <a:gd name="connsiteX2" fmla="*/ 10000 w 10000"/>
                  <a:gd name="connsiteY2" fmla="*/ 361 h 10000"/>
                  <a:gd name="connsiteX3" fmla="*/ 10000 w 10000"/>
                  <a:gd name="connsiteY3" fmla="*/ 3252 h 10000"/>
                  <a:gd name="connsiteX4" fmla="*/ 10000 w 10000"/>
                  <a:gd name="connsiteY4" fmla="*/ 3252 h 10000"/>
                  <a:gd name="connsiteX5" fmla="*/ 10000 w 10000"/>
                  <a:gd name="connsiteY5" fmla="*/ 3252 h 10000"/>
                  <a:gd name="connsiteX6" fmla="*/ 10000 w 10000"/>
                  <a:gd name="connsiteY6" fmla="*/ 3252 h 10000"/>
                  <a:gd name="connsiteX7" fmla="*/ 10000 w 10000"/>
                  <a:gd name="connsiteY7" fmla="*/ 3252 h 10000"/>
                  <a:gd name="connsiteX8" fmla="*/ 10000 w 10000"/>
                  <a:gd name="connsiteY8" fmla="*/ 3252 h 10000"/>
                  <a:gd name="connsiteX9" fmla="*/ 10000 w 10000"/>
                  <a:gd name="connsiteY9" fmla="*/ 5180 h 10000"/>
                  <a:gd name="connsiteX10" fmla="*/ 10000 w 10000"/>
                  <a:gd name="connsiteY10" fmla="*/ 5180 h 10000"/>
                  <a:gd name="connsiteX11" fmla="*/ 10000 w 10000"/>
                  <a:gd name="connsiteY11" fmla="*/ 5180 h 10000"/>
                  <a:gd name="connsiteX12" fmla="*/ 10000 w 10000"/>
                  <a:gd name="connsiteY12" fmla="*/ 5180 h 10000"/>
                  <a:gd name="connsiteX13" fmla="*/ 10000 w 10000"/>
                  <a:gd name="connsiteY13" fmla="*/ 5180 h 10000"/>
                  <a:gd name="connsiteX14" fmla="*/ 10000 w 10000"/>
                  <a:gd name="connsiteY14" fmla="*/ 5180 h 10000"/>
                  <a:gd name="connsiteX15" fmla="*/ 10000 w 10000"/>
                  <a:gd name="connsiteY15" fmla="*/ 7108 h 10000"/>
                  <a:gd name="connsiteX16" fmla="*/ 6000 w 10000"/>
                  <a:gd name="connsiteY16" fmla="*/ 10000 h 10000"/>
                  <a:gd name="connsiteX17" fmla="*/ 6000 w 10000"/>
                  <a:gd name="connsiteY17" fmla="*/ 10000 h 10000"/>
                  <a:gd name="connsiteX0" fmla="*/ 6000 w 10000"/>
                  <a:gd name="connsiteY0" fmla="*/ 10000 h 10000"/>
                  <a:gd name="connsiteX1" fmla="*/ 0 w 10000"/>
                  <a:gd name="connsiteY1" fmla="*/ 361 h 10000"/>
                  <a:gd name="connsiteX2" fmla="*/ 10000 w 10000"/>
                  <a:gd name="connsiteY2" fmla="*/ 361 h 10000"/>
                  <a:gd name="connsiteX3" fmla="*/ 10000 w 10000"/>
                  <a:gd name="connsiteY3" fmla="*/ 3252 h 10000"/>
                  <a:gd name="connsiteX4" fmla="*/ 10000 w 10000"/>
                  <a:gd name="connsiteY4" fmla="*/ 3252 h 10000"/>
                  <a:gd name="connsiteX5" fmla="*/ 10000 w 10000"/>
                  <a:gd name="connsiteY5" fmla="*/ 3252 h 10000"/>
                  <a:gd name="connsiteX6" fmla="*/ 10000 w 10000"/>
                  <a:gd name="connsiteY6" fmla="*/ 3252 h 10000"/>
                  <a:gd name="connsiteX7" fmla="*/ 10000 w 10000"/>
                  <a:gd name="connsiteY7" fmla="*/ 3252 h 10000"/>
                  <a:gd name="connsiteX8" fmla="*/ 10000 w 10000"/>
                  <a:gd name="connsiteY8" fmla="*/ 5180 h 10000"/>
                  <a:gd name="connsiteX9" fmla="*/ 10000 w 10000"/>
                  <a:gd name="connsiteY9" fmla="*/ 5180 h 10000"/>
                  <a:gd name="connsiteX10" fmla="*/ 10000 w 10000"/>
                  <a:gd name="connsiteY10" fmla="*/ 5180 h 10000"/>
                  <a:gd name="connsiteX11" fmla="*/ 10000 w 10000"/>
                  <a:gd name="connsiteY11" fmla="*/ 5180 h 10000"/>
                  <a:gd name="connsiteX12" fmla="*/ 10000 w 10000"/>
                  <a:gd name="connsiteY12" fmla="*/ 5180 h 10000"/>
                  <a:gd name="connsiteX13" fmla="*/ 10000 w 10000"/>
                  <a:gd name="connsiteY13" fmla="*/ 5180 h 10000"/>
                  <a:gd name="connsiteX14" fmla="*/ 10000 w 10000"/>
                  <a:gd name="connsiteY14" fmla="*/ 7108 h 10000"/>
                  <a:gd name="connsiteX15" fmla="*/ 6000 w 10000"/>
                  <a:gd name="connsiteY15" fmla="*/ 10000 h 10000"/>
                  <a:gd name="connsiteX16" fmla="*/ 6000 w 10000"/>
                  <a:gd name="connsiteY16" fmla="*/ 10000 h 10000"/>
                  <a:gd name="connsiteX0" fmla="*/ 6000 w 10000"/>
                  <a:gd name="connsiteY0" fmla="*/ 10000 h 10000"/>
                  <a:gd name="connsiteX1" fmla="*/ 0 w 10000"/>
                  <a:gd name="connsiteY1" fmla="*/ 361 h 10000"/>
                  <a:gd name="connsiteX2" fmla="*/ 10000 w 10000"/>
                  <a:gd name="connsiteY2" fmla="*/ 361 h 10000"/>
                  <a:gd name="connsiteX3" fmla="*/ 10000 w 10000"/>
                  <a:gd name="connsiteY3" fmla="*/ 3252 h 10000"/>
                  <a:gd name="connsiteX4" fmla="*/ 10000 w 10000"/>
                  <a:gd name="connsiteY4" fmla="*/ 3252 h 10000"/>
                  <a:gd name="connsiteX5" fmla="*/ 10000 w 10000"/>
                  <a:gd name="connsiteY5" fmla="*/ 3252 h 10000"/>
                  <a:gd name="connsiteX6" fmla="*/ 10000 w 10000"/>
                  <a:gd name="connsiteY6" fmla="*/ 3252 h 10000"/>
                  <a:gd name="connsiteX7" fmla="*/ 10000 w 10000"/>
                  <a:gd name="connsiteY7" fmla="*/ 5180 h 10000"/>
                  <a:gd name="connsiteX8" fmla="*/ 10000 w 10000"/>
                  <a:gd name="connsiteY8" fmla="*/ 5180 h 10000"/>
                  <a:gd name="connsiteX9" fmla="*/ 10000 w 10000"/>
                  <a:gd name="connsiteY9" fmla="*/ 5180 h 10000"/>
                  <a:gd name="connsiteX10" fmla="*/ 10000 w 10000"/>
                  <a:gd name="connsiteY10" fmla="*/ 5180 h 10000"/>
                  <a:gd name="connsiteX11" fmla="*/ 10000 w 10000"/>
                  <a:gd name="connsiteY11" fmla="*/ 5180 h 10000"/>
                  <a:gd name="connsiteX12" fmla="*/ 10000 w 10000"/>
                  <a:gd name="connsiteY12" fmla="*/ 5180 h 10000"/>
                  <a:gd name="connsiteX13" fmla="*/ 10000 w 10000"/>
                  <a:gd name="connsiteY13" fmla="*/ 7108 h 10000"/>
                  <a:gd name="connsiteX14" fmla="*/ 6000 w 10000"/>
                  <a:gd name="connsiteY14" fmla="*/ 10000 h 10000"/>
                  <a:gd name="connsiteX15" fmla="*/ 6000 w 10000"/>
                  <a:gd name="connsiteY15" fmla="*/ 10000 h 10000"/>
                  <a:gd name="connsiteX0" fmla="*/ 6000 w 10000"/>
                  <a:gd name="connsiteY0" fmla="*/ 10000 h 10000"/>
                  <a:gd name="connsiteX1" fmla="*/ 0 w 10000"/>
                  <a:gd name="connsiteY1" fmla="*/ 361 h 10000"/>
                  <a:gd name="connsiteX2" fmla="*/ 10000 w 10000"/>
                  <a:gd name="connsiteY2" fmla="*/ 361 h 10000"/>
                  <a:gd name="connsiteX3" fmla="*/ 10000 w 10000"/>
                  <a:gd name="connsiteY3" fmla="*/ 3252 h 10000"/>
                  <a:gd name="connsiteX4" fmla="*/ 10000 w 10000"/>
                  <a:gd name="connsiteY4" fmla="*/ 3252 h 10000"/>
                  <a:gd name="connsiteX5" fmla="*/ 10000 w 10000"/>
                  <a:gd name="connsiteY5" fmla="*/ 3252 h 10000"/>
                  <a:gd name="connsiteX6" fmla="*/ 10000 w 10000"/>
                  <a:gd name="connsiteY6" fmla="*/ 5180 h 10000"/>
                  <a:gd name="connsiteX7" fmla="*/ 10000 w 10000"/>
                  <a:gd name="connsiteY7" fmla="*/ 5180 h 10000"/>
                  <a:gd name="connsiteX8" fmla="*/ 10000 w 10000"/>
                  <a:gd name="connsiteY8" fmla="*/ 5180 h 10000"/>
                  <a:gd name="connsiteX9" fmla="*/ 10000 w 10000"/>
                  <a:gd name="connsiteY9" fmla="*/ 5180 h 10000"/>
                  <a:gd name="connsiteX10" fmla="*/ 10000 w 10000"/>
                  <a:gd name="connsiteY10" fmla="*/ 5180 h 10000"/>
                  <a:gd name="connsiteX11" fmla="*/ 10000 w 10000"/>
                  <a:gd name="connsiteY11" fmla="*/ 5180 h 10000"/>
                  <a:gd name="connsiteX12" fmla="*/ 10000 w 10000"/>
                  <a:gd name="connsiteY12" fmla="*/ 7108 h 10000"/>
                  <a:gd name="connsiteX13" fmla="*/ 6000 w 10000"/>
                  <a:gd name="connsiteY13" fmla="*/ 10000 h 10000"/>
                  <a:gd name="connsiteX14" fmla="*/ 6000 w 10000"/>
                  <a:gd name="connsiteY14" fmla="*/ 10000 h 10000"/>
                  <a:gd name="connsiteX0" fmla="*/ 6000 w 10000"/>
                  <a:gd name="connsiteY0" fmla="*/ 10000 h 10000"/>
                  <a:gd name="connsiteX1" fmla="*/ 0 w 10000"/>
                  <a:gd name="connsiteY1" fmla="*/ 361 h 10000"/>
                  <a:gd name="connsiteX2" fmla="*/ 10000 w 10000"/>
                  <a:gd name="connsiteY2" fmla="*/ 361 h 10000"/>
                  <a:gd name="connsiteX3" fmla="*/ 10000 w 10000"/>
                  <a:gd name="connsiteY3" fmla="*/ 3252 h 10000"/>
                  <a:gd name="connsiteX4" fmla="*/ 10000 w 10000"/>
                  <a:gd name="connsiteY4" fmla="*/ 3252 h 10000"/>
                  <a:gd name="connsiteX5" fmla="*/ 10000 w 10000"/>
                  <a:gd name="connsiteY5" fmla="*/ 5180 h 10000"/>
                  <a:gd name="connsiteX6" fmla="*/ 10000 w 10000"/>
                  <a:gd name="connsiteY6" fmla="*/ 5180 h 10000"/>
                  <a:gd name="connsiteX7" fmla="*/ 10000 w 10000"/>
                  <a:gd name="connsiteY7" fmla="*/ 5180 h 10000"/>
                  <a:gd name="connsiteX8" fmla="*/ 10000 w 10000"/>
                  <a:gd name="connsiteY8" fmla="*/ 5180 h 10000"/>
                  <a:gd name="connsiteX9" fmla="*/ 10000 w 10000"/>
                  <a:gd name="connsiteY9" fmla="*/ 5180 h 10000"/>
                  <a:gd name="connsiteX10" fmla="*/ 10000 w 10000"/>
                  <a:gd name="connsiteY10" fmla="*/ 5180 h 10000"/>
                  <a:gd name="connsiteX11" fmla="*/ 10000 w 10000"/>
                  <a:gd name="connsiteY11" fmla="*/ 7108 h 10000"/>
                  <a:gd name="connsiteX12" fmla="*/ 6000 w 10000"/>
                  <a:gd name="connsiteY12" fmla="*/ 10000 h 10000"/>
                  <a:gd name="connsiteX13" fmla="*/ 6000 w 10000"/>
                  <a:gd name="connsiteY13" fmla="*/ 10000 h 10000"/>
                  <a:gd name="connsiteX0" fmla="*/ 6000 w 10000"/>
                  <a:gd name="connsiteY0" fmla="*/ 10000 h 10000"/>
                  <a:gd name="connsiteX1" fmla="*/ 0 w 10000"/>
                  <a:gd name="connsiteY1" fmla="*/ 361 h 10000"/>
                  <a:gd name="connsiteX2" fmla="*/ 10000 w 10000"/>
                  <a:gd name="connsiteY2" fmla="*/ 361 h 10000"/>
                  <a:gd name="connsiteX3" fmla="*/ 10000 w 10000"/>
                  <a:gd name="connsiteY3" fmla="*/ 3252 h 10000"/>
                  <a:gd name="connsiteX4" fmla="*/ 10000 w 10000"/>
                  <a:gd name="connsiteY4" fmla="*/ 5180 h 10000"/>
                  <a:gd name="connsiteX5" fmla="*/ 10000 w 10000"/>
                  <a:gd name="connsiteY5" fmla="*/ 5180 h 10000"/>
                  <a:gd name="connsiteX6" fmla="*/ 10000 w 10000"/>
                  <a:gd name="connsiteY6" fmla="*/ 5180 h 10000"/>
                  <a:gd name="connsiteX7" fmla="*/ 10000 w 10000"/>
                  <a:gd name="connsiteY7" fmla="*/ 5180 h 10000"/>
                  <a:gd name="connsiteX8" fmla="*/ 10000 w 10000"/>
                  <a:gd name="connsiteY8" fmla="*/ 5180 h 10000"/>
                  <a:gd name="connsiteX9" fmla="*/ 10000 w 10000"/>
                  <a:gd name="connsiteY9" fmla="*/ 5180 h 10000"/>
                  <a:gd name="connsiteX10" fmla="*/ 10000 w 10000"/>
                  <a:gd name="connsiteY10" fmla="*/ 7108 h 10000"/>
                  <a:gd name="connsiteX11" fmla="*/ 6000 w 10000"/>
                  <a:gd name="connsiteY11" fmla="*/ 10000 h 10000"/>
                  <a:gd name="connsiteX12" fmla="*/ 6000 w 10000"/>
                  <a:gd name="connsiteY12" fmla="*/ 10000 h 10000"/>
                  <a:gd name="connsiteX0" fmla="*/ 6000 w 10000"/>
                  <a:gd name="connsiteY0" fmla="*/ 10000 h 10000"/>
                  <a:gd name="connsiteX1" fmla="*/ 0 w 10000"/>
                  <a:gd name="connsiteY1" fmla="*/ 361 h 10000"/>
                  <a:gd name="connsiteX2" fmla="*/ 10000 w 10000"/>
                  <a:gd name="connsiteY2" fmla="*/ 361 h 10000"/>
                  <a:gd name="connsiteX3" fmla="*/ 10000 w 10000"/>
                  <a:gd name="connsiteY3" fmla="*/ 5180 h 10000"/>
                  <a:gd name="connsiteX4" fmla="*/ 10000 w 10000"/>
                  <a:gd name="connsiteY4" fmla="*/ 5180 h 10000"/>
                  <a:gd name="connsiteX5" fmla="*/ 10000 w 10000"/>
                  <a:gd name="connsiteY5" fmla="*/ 5180 h 10000"/>
                  <a:gd name="connsiteX6" fmla="*/ 10000 w 10000"/>
                  <a:gd name="connsiteY6" fmla="*/ 5180 h 10000"/>
                  <a:gd name="connsiteX7" fmla="*/ 10000 w 10000"/>
                  <a:gd name="connsiteY7" fmla="*/ 5180 h 10000"/>
                  <a:gd name="connsiteX8" fmla="*/ 10000 w 10000"/>
                  <a:gd name="connsiteY8" fmla="*/ 5180 h 10000"/>
                  <a:gd name="connsiteX9" fmla="*/ 10000 w 10000"/>
                  <a:gd name="connsiteY9" fmla="*/ 7108 h 10000"/>
                  <a:gd name="connsiteX10" fmla="*/ 6000 w 10000"/>
                  <a:gd name="connsiteY10" fmla="*/ 10000 h 10000"/>
                  <a:gd name="connsiteX11" fmla="*/ 6000 w 10000"/>
                  <a:gd name="connsiteY11" fmla="*/ 10000 h 10000"/>
                  <a:gd name="connsiteX0" fmla="*/ 6000 w 10000"/>
                  <a:gd name="connsiteY0" fmla="*/ 10000 h 10000"/>
                  <a:gd name="connsiteX1" fmla="*/ 0 w 10000"/>
                  <a:gd name="connsiteY1" fmla="*/ 361 h 10000"/>
                  <a:gd name="connsiteX2" fmla="*/ 10000 w 10000"/>
                  <a:gd name="connsiteY2" fmla="*/ 361 h 10000"/>
                  <a:gd name="connsiteX3" fmla="*/ 10000 w 10000"/>
                  <a:gd name="connsiteY3" fmla="*/ 5180 h 10000"/>
                  <a:gd name="connsiteX4" fmla="*/ 10000 w 10000"/>
                  <a:gd name="connsiteY4" fmla="*/ 5180 h 10000"/>
                  <a:gd name="connsiteX5" fmla="*/ 10000 w 10000"/>
                  <a:gd name="connsiteY5" fmla="*/ 5180 h 10000"/>
                  <a:gd name="connsiteX6" fmla="*/ 10000 w 10000"/>
                  <a:gd name="connsiteY6" fmla="*/ 5180 h 10000"/>
                  <a:gd name="connsiteX7" fmla="*/ 10000 w 10000"/>
                  <a:gd name="connsiteY7" fmla="*/ 5180 h 10000"/>
                  <a:gd name="connsiteX8" fmla="*/ 10000 w 10000"/>
                  <a:gd name="connsiteY8" fmla="*/ 5180 h 10000"/>
                  <a:gd name="connsiteX9" fmla="*/ 6000 w 10000"/>
                  <a:gd name="connsiteY9" fmla="*/ 10000 h 10000"/>
                  <a:gd name="connsiteX10" fmla="*/ 6000 w 10000"/>
                  <a:gd name="connsiteY10" fmla="*/ 10000 h 10000"/>
                  <a:gd name="connsiteX0" fmla="*/ 6000 w 10000"/>
                  <a:gd name="connsiteY0" fmla="*/ 10000 h 10000"/>
                  <a:gd name="connsiteX1" fmla="*/ 0 w 10000"/>
                  <a:gd name="connsiteY1" fmla="*/ 361 h 10000"/>
                  <a:gd name="connsiteX2" fmla="*/ 10000 w 10000"/>
                  <a:gd name="connsiteY2" fmla="*/ 361 h 10000"/>
                  <a:gd name="connsiteX3" fmla="*/ 10000 w 10000"/>
                  <a:gd name="connsiteY3" fmla="*/ 5180 h 10000"/>
                  <a:gd name="connsiteX4" fmla="*/ 10000 w 10000"/>
                  <a:gd name="connsiteY4" fmla="*/ 5180 h 10000"/>
                  <a:gd name="connsiteX5" fmla="*/ 10000 w 10000"/>
                  <a:gd name="connsiteY5" fmla="*/ 5180 h 10000"/>
                  <a:gd name="connsiteX6" fmla="*/ 10000 w 10000"/>
                  <a:gd name="connsiteY6" fmla="*/ 5180 h 10000"/>
                  <a:gd name="connsiteX7" fmla="*/ 10000 w 10000"/>
                  <a:gd name="connsiteY7" fmla="*/ 5180 h 10000"/>
                  <a:gd name="connsiteX8" fmla="*/ 6000 w 10000"/>
                  <a:gd name="connsiteY8" fmla="*/ 10000 h 10000"/>
                  <a:gd name="connsiteX9" fmla="*/ 6000 w 10000"/>
                  <a:gd name="connsiteY9" fmla="*/ 10000 h 10000"/>
                  <a:gd name="connsiteX0" fmla="*/ 6000 w 10000"/>
                  <a:gd name="connsiteY0" fmla="*/ 10000 h 10000"/>
                  <a:gd name="connsiteX1" fmla="*/ 0 w 10000"/>
                  <a:gd name="connsiteY1" fmla="*/ 361 h 10000"/>
                  <a:gd name="connsiteX2" fmla="*/ 10000 w 10000"/>
                  <a:gd name="connsiteY2" fmla="*/ 361 h 10000"/>
                  <a:gd name="connsiteX3" fmla="*/ 10000 w 10000"/>
                  <a:gd name="connsiteY3" fmla="*/ 5180 h 10000"/>
                  <a:gd name="connsiteX4" fmla="*/ 10000 w 10000"/>
                  <a:gd name="connsiteY4" fmla="*/ 5180 h 10000"/>
                  <a:gd name="connsiteX5" fmla="*/ 10000 w 10000"/>
                  <a:gd name="connsiteY5" fmla="*/ 5180 h 10000"/>
                  <a:gd name="connsiteX6" fmla="*/ 10000 w 10000"/>
                  <a:gd name="connsiteY6" fmla="*/ 5180 h 10000"/>
                  <a:gd name="connsiteX7" fmla="*/ 6000 w 10000"/>
                  <a:gd name="connsiteY7" fmla="*/ 10000 h 10000"/>
                  <a:gd name="connsiteX8" fmla="*/ 6000 w 10000"/>
                  <a:gd name="connsiteY8" fmla="*/ 10000 h 10000"/>
                  <a:gd name="connsiteX0" fmla="*/ 6000 w 10000"/>
                  <a:gd name="connsiteY0" fmla="*/ 10000 h 10000"/>
                  <a:gd name="connsiteX1" fmla="*/ 0 w 10000"/>
                  <a:gd name="connsiteY1" fmla="*/ 361 h 10000"/>
                  <a:gd name="connsiteX2" fmla="*/ 10000 w 10000"/>
                  <a:gd name="connsiteY2" fmla="*/ 361 h 10000"/>
                  <a:gd name="connsiteX3" fmla="*/ 10000 w 10000"/>
                  <a:gd name="connsiteY3" fmla="*/ 5180 h 10000"/>
                  <a:gd name="connsiteX4" fmla="*/ 10000 w 10000"/>
                  <a:gd name="connsiteY4" fmla="*/ 5180 h 10000"/>
                  <a:gd name="connsiteX5" fmla="*/ 10000 w 10000"/>
                  <a:gd name="connsiteY5" fmla="*/ 5180 h 10000"/>
                  <a:gd name="connsiteX6" fmla="*/ 6000 w 10000"/>
                  <a:gd name="connsiteY6" fmla="*/ 10000 h 10000"/>
                  <a:gd name="connsiteX7" fmla="*/ 6000 w 10000"/>
                  <a:gd name="connsiteY7" fmla="*/ 10000 h 10000"/>
                  <a:gd name="connsiteX0" fmla="*/ 6000 w 10000"/>
                  <a:gd name="connsiteY0" fmla="*/ 10000 h 10000"/>
                  <a:gd name="connsiteX1" fmla="*/ 0 w 10000"/>
                  <a:gd name="connsiteY1" fmla="*/ 361 h 10000"/>
                  <a:gd name="connsiteX2" fmla="*/ 10000 w 10000"/>
                  <a:gd name="connsiteY2" fmla="*/ 361 h 10000"/>
                  <a:gd name="connsiteX3" fmla="*/ 10000 w 10000"/>
                  <a:gd name="connsiteY3" fmla="*/ 5180 h 10000"/>
                  <a:gd name="connsiteX4" fmla="*/ 10000 w 10000"/>
                  <a:gd name="connsiteY4" fmla="*/ 5180 h 10000"/>
                  <a:gd name="connsiteX5" fmla="*/ 6000 w 10000"/>
                  <a:gd name="connsiteY5" fmla="*/ 10000 h 10000"/>
                  <a:gd name="connsiteX6" fmla="*/ 6000 w 10000"/>
                  <a:gd name="connsiteY6" fmla="*/ 10000 h 10000"/>
                  <a:gd name="connsiteX0" fmla="*/ 6000 w 10000"/>
                  <a:gd name="connsiteY0" fmla="*/ 10000 h 10000"/>
                  <a:gd name="connsiteX1" fmla="*/ 0 w 10000"/>
                  <a:gd name="connsiteY1" fmla="*/ 361 h 10000"/>
                  <a:gd name="connsiteX2" fmla="*/ 10000 w 10000"/>
                  <a:gd name="connsiteY2" fmla="*/ 361 h 10000"/>
                  <a:gd name="connsiteX3" fmla="*/ 10000 w 10000"/>
                  <a:gd name="connsiteY3" fmla="*/ 5180 h 10000"/>
                  <a:gd name="connsiteX4" fmla="*/ 6000 w 10000"/>
                  <a:gd name="connsiteY4" fmla="*/ 10000 h 10000"/>
                  <a:gd name="connsiteX5" fmla="*/ 6000 w 10000"/>
                  <a:gd name="connsiteY5" fmla="*/ 10000 h 10000"/>
                  <a:gd name="connsiteX0" fmla="*/ 6000 w 10000"/>
                  <a:gd name="connsiteY0" fmla="*/ 10000 h 10000"/>
                  <a:gd name="connsiteX1" fmla="*/ 0 w 10000"/>
                  <a:gd name="connsiteY1" fmla="*/ 361 h 10000"/>
                  <a:gd name="connsiteX2" fmla="*/ 10000 w 10000"/>
                  <a:gd name="connsiteY2" fmla="*/ 361 h 10000"/>
                  <a:gd name="connsiteX3" fmla="*/ 6000 w 10000"/>
                  <a:gd name="connsiteY3" fmla="*/ 10000 h 10000"/>
                  <a:gd name="connsiteX4" fmla="*/ 6000 w 10000"/>
                  <a:gd name="connsiteY4" fmla="*/ 10000 h 10000"/>
                  <a:gd name="connsiteX0" fmla="*/ 1457 w 5471"/>
                  <a:gd name="connsiteY0" fmla="*/ 10667 h 10667"/>
                  <a:gd name="connsiteX1" fmla="*/ 0 w 5471"/>
                  <a:gd name="connsiteY1" fmla="*/ 599 h 10667"/>
                  <a:gd name="connsiteX2" fmla="*/ 5457 w 5471"/>
                  <a:gd name="connsiteY2" fmla="*/ 1028 h 10667"/>
                  <a:gd name="connsiteX3" fmla="*/ 1457 w 5471"/>
                  <a:gd name="connsiteY3" fmla="*/ 10667 h 10667"/>
                  <a:gd name="connsiteX4" fmla="*/ 1457 w 5471"/>
                  <a:gd name="connsiteY4" fmla="*/ 10667 h 10667"/>
                  <a:gd name="connsiteX0" fmla="*/ 2663 w 10000"/>
                  <a:gd name="connsiteY0" fmla="*/ 9438 h 9438"/>
                  <a:gd name="connsiteX1" fmla="*/ 0 w 10000"/>
                  <a:gd name="connsiteY1" fmla="*/ 0 h 9438"/>
                  <a:gd name="connsiteX2" fmla="*/ 9974 w 10000"/>
                  <a:gd name="connsiteY2" fmla="*/ 402 h 9438"/>
                  <a:gd name="connsiteX3" fmla="*/ 2663 w 10000"/>
                  <a:gd name="connsiteY3" fmla="*/ 9438 h 9438"/>
                  <a:gd name="connsiteX4" fmla="*/ 2663 w 10000"/>
                  <a:gd name="connsiteY4" fmla="*/ 9438 h 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9438">
                    <a:moveTo>
                      <a:pt x="2663" y="9438"/>
                    </a:moveTo>
                    <a:lnTo>
                      <a:pt x="0" y="0"/>
                    </a:lnTo>
                    <a:lnTo>
                      <a:pt x="9974" y="402"/>
                    </a:lnTo>
                    <a:cubicBezTo>
                      <a:pt x="10419" y="1975"/>
                      <a:pt x="5100" y="6426"/>
                      <a:pt x="2663" y="9438"/>
                    </a:cubicBezTo>
                    <a:lnTo>
                      <a:pt x="2663" y="9438"/>
                    </a:ln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" name="任意多边形 7"/>
              <p:cNvSpPr/>
              <p:nvPr/>
            </p:nvSpPr>
            <p:spPr>
              <a:xfrm rot="205259">
                <a:off x="6767438" y="4834088"/>
                <a:ext cx="169009" cy="492943"/>
              </a:xfrm>
              <a:custGeom>
                <a:avLst/>
                <a:gdLst>
                  <a:gd name="connsiteX0" fmla="*/ 26194 w 57150"/>
                  <a:gd name="connsiteY0" fmla="*/ 0 h 166688"/>
                  <a:gd name="connsiteX1" fmla="*/ 0 w 57150"/>
                  <a:gd name="connsiteY1" fmla="*/ 85725 h 166688"/>
                  <a:gd name="connsiteX2" fmla="*/ 21431 w 57150"/>
                  <a:gd name="connsiteY2" fmla="*/ 90488 h 166688"/>
                  <a:gd name="connsiteX3" fmla="*/ 4762 w 57150"/>
                  <a:gd name="connsiteY3" fmla="*/ 166688 h 166688"/>
                  <a:gd name="connsiteX4" fmla="*/ 57150 w 57150"/>
                  <a:gd name="connsiteY4" fmla="*/ 83344 h 166688"/>
                  <a:gd name="connsiteX5" fmla="*/ 26194 w 57150"/>
                  <a:gd name="connsiteY5" fmla="*/ 69057 h 166688"/>
                  <a:gd name="connsiteX6" fmla="*/ 26194 w 57150"/>
                  <a:gd name="connsiteY6" fmla="*/ 0 h 166688"/>
                  <a:gd name="connsiteX0" fmla="*/ 26194 w 57150"/>
                  <a:gd name="connsiteY0" fmla="*/ 0 h 166688"/>
                  <a:gd name="connsiteX1" fmla="*/ 0 w 57150"/>
                  <a:gd name="connsiteY1" fmla="*/ 85725 h 166688"/>
                  <a:gd name="connsiteX2" fmla="*/ 21431 w 57150"/>
                  <a:gd name="connsiteY2" fmla="*/ 90488 h 166688"/>
                  <a:gd name="connsiteX3" fmla="*/ 4762 w 57150"/>
                  <a:gd name="connsiteY3" fmla="*/ 166688 h 166688"/>
                  <a:gd name="connsiteX4" fmla="*/ 57150 w 57150"/>
                  <a:gd name="connsiteY4" fmla="*/ 83344 h 166688"/>
                  <a:gd name="connsiteX5" fmla="*/ 26194 w 57150"/>
                  <a:gd name="connsiteY5" fmla="*/ 69057 h 166688"/>
                  <a:gd name="connsiteX6" fmla="*/ 48351 w 57150"/>
                  <a:gd name="connsiteY6" fmla="*/ 2223 h 166688"/>
                  <a:gd name="connsiteX7" fmla="*/ 26194 w 57150"/>
                  <a:gd name="connsiteY7" fmla="*/ 0 h 166688"/>
                  <a:gd name="connsiteX0" fmla="*/ 26194 w 57150"/>
                  <a:gd name="connsiteY0" fmla="*/ 0 h 166688"/>
                  <a:gd name="connsiteX1" fmla="*/ 0 w 57150"/>
                  <a:gd name="connsiteY1" fmla="*/ 85725 h 166688"/>
                  <a:gd name="connsiteX2" fmla="*/ 21431 w 57150"/>
                  <a:gd name="connsiteY2" fmla="*/ 90488 h 166688"/>
                  <a:gd name="connsiteX3" fmla="*/ 4762 w 57150"/>
                  <a:gd name="connsiteY3" fmla="*/ 166688 h 166688"/>
                  <a:gd name="connsiteX4" fmla="*/ 57150 w 57150"/>
                  <a:gd name="connsiteY4" fmla="*/ 83344 h 166688"/>
                  <a:gd name="connsiteX5" fmla="*/ 26194 w 57150"/>
                  <a:gd name="connsiteY5" fmla="*/ 69057 h 166688"/>
                  <a:gd name="connsiteX6" fmla="*/ 48351 w 57150"/>
                  <a:gd name="connsiteY6" fmla="*/ 2223 h 166688"/>
                  <a:gd name="connsiteX7" fmla="*/ 26194 w 57150"/>
                  <a:gd name="connsiteY7" fmla="*/ 0 h 166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150" h="166688">
                    <a:moveTo>
                      <a:pt x="26194" y="0"/>
                    </a:moveTo>
                    <a:lnTo>
                      <a:pt x="0" y="85725"/>
                    </a:lnTo>
                    <a:lnTo>
                      <a:pt x="21431" y="90488"/>
                    </a:lnTo>
                    <a:lnTo>
                      <a:pt x="4762" y="166688"/>
                    </a:lnTo>
                    <a:lnTo>
                      <a:pt x="57150" y="83344"/>
                    </a:lnTo>
                    <a:lnTo>
                      <a:pt x="26194" y="69057"/>
                    </a:lnTo>
                    <a:lnTo>
                      <a:pt x="48351" y="2223"/>
                    </a:lnTo>
                    <a:lnTo>
                      <a:pt x="26194" y="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0" name="Oval 28"/>
              <p:cNvSpPr>
                <a:spLocks noChangeArrowheads="1"/>
              </p:cNvSpPr>
              <p:nvPr/>
            </p:nvSpPr>
            <p:spPr bwMode="auto">
              <a:xfrm rot="21529674">
                <a:off x="5487320" y="5658097"/>
                <a:ext cx="711215" cy="711219"/>
              </a:xfrm>
              <a:prstGeom prst="ellipse">
                <a:avLst/>
              </a:pr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Oval 29"/>
              <p:cNvSpPr>
                <a:spLocks noChangeArrowheads="1"/>
              </p:cNvSpPr>
              <p:nvPr/>
            </p:nvSpPr>
            <p:spPr bwMode="auto">
              <a:xfrm rot="21529674">
                <a:off x="5643910" y="5814629"/>
                <a:ext cx="404545" cy="398023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92" name="组合 191"/>
          <p:cNvGrpSpPr/>
          <p:nvPr/>
        </p:nvGrpSpPr>
        <p:grpSpPr>
          <a:xfrm>
            <a:off x="1633343" y="4432968"/>
            <a:ext cx="3379107" cy="2056847"/>
            <a:chOff x="5511801" y="3071813"/>
            <a:chExt cx="1168400" cy="711200"/>
          </a:xfrm>
        </p:grpSpPr>
        <p:sp>
          <p:nvSpPr>
            <p:cNvPr id="229" name="Rectangle 23"/>
            <p:cNvSpPr>
              <a:spLocks noChangeArrowheads="1"/>
            </p:cNvSpPr>
            <p:nvPr/>
          </p:nvSpPr>
          <p:spPr bwMode="auto">
            <a:xfrm>
              <a:off x="5586413" y="3489326"/>
              <a:ext cx="1019175" cy="184150"/>
            </a:xfrm>
            <a:prstGeom prst="rect">
              <a:avLst/>
            </a:pr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" name="Freeform 24"/>
            <p:cNvSpPr>
              <a:spLocks/>
            </p:cNvSpPr>
            <p:nvPr/>
          </p:nvSpPr>
          <p:spPr bwMode="auto">
            <a:xfrm>
              <a:off x="5549901" y="3121026"/>
              <a:ext cx="1089025" cy="552450"/>
            </a:xfrm>
            <a:custGeom>
              <a:avLst/>
              <a:gdLst>
                <a:gd name="T0" fmla="*/ 287 w 288"/>
                <a:gd name="T1" fmla="*/ 113 h 145"/>
                <a:gd name="T2" fmla="*/ 261 w 288"/>
                <a:gd name="T3" fmla="*/ 113 h 145"/>
                <a:gd name="T4" fmla="*/ 234 w 288"/>
                <a:gd name="T5" fmla="*/ 102 h 145"/>
                <a:gd name="T6" fmla="*/ 206 w 288"/>
                <a:gd name="T7" fmla="*/ 113 h 145"/>
                <a:gd name="T8" fmla="*/ 194 w 288"/>
                <a:gd name="T9" fmla="*/ 142 h 145"/>
                <a:gd name="T10" fmla="*/ 194 w 288"/>
                <a:gd name="T11" fmla="*/ 145 h 145"/>
                <a:gd name="T12" fmla="*/ 95 w 288"/>
                <a:gd name="T13" fmla="*/ 145 h 145"/>
                <a:gd name="T14" fmla="*/ 95 w 288"/>
                <a:gd name="T15" fmla="*/ 142 h 145"/>
                <a:gd name="T16" fmla="*/ 82 w 288"/>
                <a:gd name="T17" fmla="*/ 113 h 145"/>
                <a:gd name="T18" fmla="*/ 55 w 288"/>
                <a:gd name="T19" fmla="*/ 102 h 145"/>
                <a:gd name="T20" fmla="*/ 27 w 288"/>
                <a:gd name="T21" fmla="*/ 113 h 145"/>
                <a:gd name="T22" fmla="*/ 0 w 288"/>
                <a:gd name="T23" fmla="*/ 113 h 145"/>
                <a:gd name="T24" fmla="*/ 0 w 288"/>
                <a:gd name="T25" fmla="*/ 85 h 145"/>
                <a:gd name="T26" fmla="*/ 0 w 288"/>
                <a:gd name="T27" fmla="*/ 17 h 145"/>
                <a:gd name="T28" fmla="*/ 17 w 288"/>
                <a:gd name="T29" fmla="*/ 0 h 145"/>
                <a:gd name="T30" fmla="*/ 189 w 288"/>
                <a:gd name="T31" fmla="*/ 0 h 145"/>
                <a:gd name="T32" fmla="*/ 224 w 288"/>
                <a:gd name="T33" fmla="*/ 21 h 145"/>
                <a:gd name="T34" fmla="*/ 256 w 288"/>
                <a:gd name="T35" fmla="*/ 71 h 145"/>
                <a:gd name="T36" fmla="*/ 284 w 288"/>
                <a:gd name="T37" fmla="*/ 81 h 145"/>
                <a:gd name="T38" fmla="*/ 287 w 288"/>
                <a:gd name="T39" fmla="*/ 11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8" h="145">
                  <a:moveTo>
                    <a:pt x="287" y="113"/>
                  </a:moveTo>
                  <a:cubicBezTo>
                    <a:pt x="261" y="113"/>
                    <a:pt x="261" y="113"/>
                    <a:pt x="261" y="113"/>
                  </a:cubicBezTo>
                  <a:cubicBezTo>
                    <a:pt x="254" y="106"/>
                    <a:pt x="245" y="102"/>
                    <a:pt x="234" y="102"/>
                  </a:cubicBezTo>
                  <a:cubicBezTo>
                    <a:pt x="223" y="102"/>
                    <a:pt x="214" y="106"/>
                    <a:pt x="206" y="113"/>
                  </a:cubicBezTo>
                  <a:cubicBezTo>
                    <a:pt x="199" y="120"/>
                    <a:pt x="194" y="130"/>
                    <a:pt x="194" y="142"/>
                  </a:cubicBezTo>
                  <a:cubicBezTo>
                    <a:pt x="194" y="143"/>
                    <a:pt x="194" y="144"/>
                    <a:pt x="194" y="145"/>
                  </a:cubicBezTo>
                  <a:cubicBezTo>
                    <a:pt x="95" y="145"/>
                    <a:pt x="95" y="145"/>
                    <a:pt x="95" y="145"/>
                  </a:cubicBezTo>
                  <a:cubicBezTo>
                    <a:pt x="95" y="144"/>
                    <a:pt x="95" y="143"/>
                    <a:pt x="95" y="142"/>
                  </a:cubicBezTo>
                  <a:cubicBezTo>
                    <a:pt x="95" y="130"/>
                    <a:pt x="90" y="120"/>
                    <a:pt x="82" y="113"/>
                  </a:cubicBezTo>
                  <a:cubicBezTo>
                    <a:pt x="75" y="106"/>
                    <a:pt x="65" y="102"/>
                    <a:pt x="55" y="102"/>
                  </a:cubicBezTo>
                  <a:cubicBezTo>
                    <a:pt x="44" y="102"/>
                    <a:pt x="34" y="106"/>
                    <a:pt x="27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62"/>
                    <a:pt x="0" y="39"/>
                    <a:pt x="0" y="17"/>
                  </a:cubicBezTo>
                  <a:cubicBezTo>
                    <a:pt x="0" y="7"/>
                    <a:pt x="7" y="0"/>
                    <a:pt x="17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206" y="0"/>
                    <a:pt x="215" y="8"/>
                    <a:pt x="224" y="21"/>
                  </a:cubicBezTo>
                  <a:cubicBezTo>
                    <a:pt x="235" y="37"/>
                    <a:pt x="246" y="57"/>
                    <a:pt x="256" y="71"/>
                  </a:cubicBezTo>
                  <a:cubicBezTo>
                    <a:pt x="259" y="75"/>
                    <a:pt x="283" y="79"/>
                    <a:pt x="284" y="81"/>
                  </a:cubicBezTo>
                  <a:cubicBezTo>
                    <a:pt x="286" y="90"/>
                    <a:pt x="288" y="107"/>
                    <a:pt x="287" y="11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5"/>
            <p:cNvSpPr>
              <a:spLocks/>
            </p:cNvSpPr>
            <p:nvPr/>
          </p:nvSpPr>
          <p:spPr bwMode="auto">
            <a:xfrm>
              <a:off x="5900738" y="3622676"/>
              <a:ext cx="385763" cy="50800"/>
            </a:xfrm>
            <a:custGeom>
              <a:avLst/>
              <a:gdLst>
                <a:gd name="T0" fmla="*/ 102 w 102"/>
                <a:gd name="T1" fmla="*/ 0 h 13"/>
                <a:gd name="T2" fmla="*/ 101 w 102"/>
                <a:gd name="T3" fmla="*/ 10 h 13"/>
                <a:gd name="T4" fmla="*/ 101 w 102"/>
                <a:gd name="T5" fmla="*/ 13 h 13"/>
                <a:gd name="T6" fmla="*/ 2 w 102"/>
                <a:gd name="T7" fmla="*/ 13 h 13"/>
                <a:gd name="T8" fmla="*/ 2 w 102"/>
                <a:gd name="T9" fmla="*/ 10 h 13"/>
                <a:gd name="T10" fmla="*/ 0 w 102"/>
                <a:gd name="T11" fmla="*/ 0 h 13"/>
                <a:gd name="T12" fmla="*/ 102 w 102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">
                  <a:moveTo>
                    <a:pt x="102" y="0"/>
                  </a:moveTo>
                  <a:cubicBezTo>
                    <a:pt x="101" y="3"/>
                    <a:pt x="101" y="6"/>
                    <a:pt x="101" y="10"/>
                  </a:cubicBezTo>
                  <a:cubicBezTo>
                    <a:pt x="101" y="11"/>
                    <a:pt x="101" y="12"/>
                    <a:pt x="101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1"/>
                    <a:pt x="2" y="10"/>
                  </a:cubicBezTo>
                  <a:cubicBezTo>
                    <a:pt x="2" y="6"/>
                    <a:pt x="1" y="3"/>
                    <a:pt x="0" y="0"/>
                  </a:cubicBezTo>
                  <a:lnTo>
                    <a:pt x="102" y="0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Oval 26"/>
            <p:cNvSpPr>
              <a:spLocks noChangeArrowheads="1"/>
            </p:cNvSpPr>
            <p:nvPr/>
          </p:nvSpPr>
          <p:spPr bwMode="auto">
            <a:xfrm>
              <a:off x="6310313" y="3535363"/>
              <a:ext cx="246063" cy="247650"/>
            </a:xfrm>
            <a:prstGeom prst="ellipse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Oval 27"/>
            <p:cNvSpPr>
              <a:spLocks noChangeArrowheads="1"/>
            </p:cNvSpPr>
            <p:nvPr/>
          </p:nvSpPr>
          <p:spPr bwMode="auto">
            <a:xfrm>
              <a:off x="5632451" y="3535363"/>
              <a:ext cx="246063" cy="247650"/>
            </a:xfrm>
            <a:prstGeom prst="ellipse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Freeform 28"/>
            <p:cNvSpPr>
              <a:spLocks/>
            </p:cNvSpPr>
            <p:nvPr/>
          </p:nvSpPr>
          <p:spPr bwMode="auto">
            <a:xfrm>
              <a:off x="6181726" y="3162301"/>
              <a:ext cx="244475" cy="239713"/>
            </a:xfrm>
            <a:custGeom>
              <a:avLst/>
              <a:gdLst>
                <a:gd name="T0" fmla="*/ 58 w 65"/>
                <a:gd name="T1" fmla="*/ 63 h 63"/>
                <a:gd name="T2" fmla="*/ 3 w 65"/>
                <a:gd name="T3" fmla="*/ 63 h 63"/>
                <a:gd name="T4" fmla="*/ 0 w 65"/>
                <a:gd name="T5" fmla="*/ 60 h 63"/>
                <a:gd name="T6" fmla="*/ 0 w 65"/>
                <a:gd name="T7" fmla="*/ 3 h 63"/>
                <a:gd name="T8" fmla="*/ 3 w 65"/>
                <a:gd name="T9" fmla="*/ 1 h 63"/>
                <a:gd name="T10" fmla="*/ 24 w 65"/>
                <a:gd name="T11" fmla="*/ 0 h 63"/>
                <a:gd name="T12" fmla="*/ 65 w 65"/>
                <a:gd name="T13" fmla="*/ 56 h 63"/>
                <a:gd name="T14" fmla="*/ 58 w 65"/>
                <a:gd name="T1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3">
                  <a:moveTo>
                    <a:pt x="58" y="63"/>
                  </a:moveTo>
                  <a:cubicBezTo>
                    <a:pt x="44" y="63"/>
                    <a:pt x="17" y="63"/>
                    <a:pt x="3" y="63"/>
                  </a:cubicBezTo>
                  <a:cubicBezTo>
                    <a:pt x="2" y="63"/>
                    <a:pt x="0" y="62"/>
                    <a:pt x="0" y="60"/>
                  </a:cubicBezTo>
                  <a:cubicBezTo>
                    <a:pt x="0" y="48"/>
                    <a:pt x="0" y="15"/>
                    <a:pt x="0" y="3"/>
                  </a:cubicBezTo>
                  <a:cubicBezTo>
                    <a:pt x="0" y="2"/>
                    <a:pt x="2" y="1"/>
                    <a:pt x="3" y="1"/>
                  </a:cubicBezTo>
                  <a:cubicBezTo>
                    <a:pt x="6" y="1"/>
                    <a:pt x="13" y="0"/>
                    <a:pt x="24" y="0"/>
                  </a:cubicBezTo>
                  <a:cubicBezTo>
                    <a:pt x="41" y="0"/>
                    <a:pt x="63" y="45"/>
                    <a:pt x="65" y="56"/>
                  </a:cubicBezTo>
                  <a:cubicBezTo>
                    <a:pt x="65" y="57"/>
                    <a:pt x="63" y="63"/>
                    <a:pt x="58" y="6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Oval 29"/>
            <p:cNvSpPr>
              <a:spLocks noChangeArrowheads="1"/>
            </p:cNvSpPr>
            <p:nvPr/>
          </p:nvSpPr>
          <p:spPr bwMode="auto">
            <a:xfrm>
              <a:off x="6373813" y="3600451"/>
              <a:ext cx="120650" cy="122238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Oval 30"/>
            <p:cNvSpPr>
              <a:spLocks noChangeArrowheads="1"/>
            </p:cNvSpPr>
            <p:nvPr/>
          </p:nvSpPr>
          <p:spPr bwMode="auto">
            <a:xfrm>
              <a:off x="5697538" y="3600451"/>
              <a:ext cx="120650" cy="122238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Freeform 31"/>
            <p:cNvSpPr>
              <a:spLocks/>
            </p:cNvSpPr>
            <p:nvPr/>
          </p:nvSpPr>
          <p:spPr bwMode="auto">
            <a:xfrm>
              <a:off x="6537326" y="3551238"/>
              <a:ext cx="142875" cy="122238"/>
            </a:xfrm>
            <a:custGeom>
              <a:avLst/>
              <a:gdLst>
                <a:gd name="T0" fmla="*/ 13 w 38"/>
                <a:gd name="T1" fmla="*/ 32 h 32"/>
                <a:gd name="T2" fmla="*/ 20 w 38"/>
                <a:gd name="T3" fmla="*/ 32 h 32"/>
                <a:gd name="T4" fmla="*/ 30 w 38"/>
                <a:gd name="T5" fmla="*/ 0 h 32"/>
                <a:gd name="T6" fmla="*/ 0 w 38"/>
                <a:gd name="T7" fmla="*/ 0 h 32"/>
                <a:gd name="T8" fmla="*/ 13 w 38"/>
                <a:gd name="T9" fmla="*/ 29 h 32"/>
                <a:gd name="T10" fmla="*/ 13 w 38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2">
                  <a:moveTo>
                    <a:pt x="13" y="32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38" y="32"/>
                    <a:pt x="36" y="0"/>
                    <a:pt x="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7"/>
                    <a:pt x="13" y="17"/>
                    <a:pt x="13" y="29"/>
                  </a:cubicBezTo>
                  <a:cubicBezTo>
                    <a:pt x="13" y="30"/>
                    <a:pt x="13" y="31"/>
                    <a:pt x="13" y="32"/>
                  </a:cubicBez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Freeform 32"/>
            <p:cNvSpPr>
              <a:spLocks/>
            </p:cNvSpPr>
            <p:nvPr/>
          </p:nvSpPr>
          <p:spPr bwMode="auto">
            <a:xfrm>
              <a:off x="5511801" y="3551238"/>
              <a:ext cx="139700" cy="122238"/>
            </a:xfrm>
            <a:custGeom>
              <a:avLst/>
              <a:gdLst>
                <a:gd name="T0" fmla="*/ 18 w 37"/>
                <a:gd name="T1" fmla="*/ 32 h 32"/>
                <a:gd name="T2" fmla="*/ 21 w 37"/>
                <a:gd name="T3" fmla="*/ 32 h 32"/>
                <a:gd name="T4" fmla="*/ 21 w 37"/>
                <a:gd name="T5" fmla="*/ 32 h 32"/>
                <a:gd name="T6" fmla="*/ 22 w 37"/>
                <a:gd name="T7" fmla="*/ 32 h 32"/>
                <a:gd name="T8" fmla="*/ 23 w 37"/>
                <a:gd name="T9" fmla="*/ 32 h 32"/>
                <a:gd name="T10" fmla="*/ 25 w 37"/>
                <a:gd name="T11" fmla="*/ 32 h 32"/>
                <a:gd name="T12" fmla="*/ 25 w 37"/>
                <a:gd name="T13" fmla="*/ 29 h 32"/>
                <a:gd name="T14" fmla="*/ 37 w 37"/>
                <a:gd name="T15" fmla="*/ 0 h 32"/>
                <a:gd name="T16" fmla="*/ 8 w 37"/>
                <a:gd name="T17" fmla="*/ 0 h 32"/>
                <a:gd name="T18" fmla="*/ 18 w 37"/>
                <a:gd name="T1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2">
                  <a:moveTo>
                    <a:pt x="18" y="32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1"/>
                    <a:pt x="25" y="30"/>
                    <a:pt x="25" y="29"/>
                  </a:cubicBezTo>
                  <a:cubicBezTo>
                    <a:pt x="25" y="17"/>
                    <a:pt x="29" y="7"/>
                    <a:pt x="3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32"/>
                    <a:pt x="18" y="32"/>
                  </a:cubicBez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33"/>
            <p:cNvSpPr>
              <a:spLocks/>
            </p:cNvSpPr>
            <p:nvPr/>
          </p:nvSpPr>
          <p:spPr bwMode="auto">
            <a:xfrm>
              <a:off x="6438901" y="3319463"/>
              <a:ext cx="30163" cy="93663"/>
            </a:xfrm>
            <a:custGeom>
              <a:avLst/>
              <a:gdLst>
                <a:gd name="T0" fmla="*/ 0 w 8"/>
                <a:gd name="T1" fmla="*/ 5 h 25"/>
                <a:gd name="T2" fmla="*/ 4 w 8"/>
                <a:gd name="T3" fmla="*/ 0 h 25"/>
                <a:gd name="T4" fmla="*/ 4 w 8"/>
                <a:gd name="T5" fmla="*/ 0 h 25"/>
                <a:gd name="T6" fmla="*/ 8 w 8"/>
                <a:gd name="T7" fmla="*/ 5 h 25"/>
                <a:gd name="T8" fmla="*/ 8 w 8"/>
                <a:gd name="T9" fmla="*/ 20 h 25"/>
                <a:gd name="T10" fmla="*/ 4 w 8"/>
                <a:gd name="T11" fmla="*/ 25 h 25"/>
                <a:gd name="T12" fmla="*/ 4 w 8"/>
                <a:gd name="T13" fmla="*/ 25 h 25"/>
                <a:gd name="T14" fmla="*/ 0 w 8"/>
                <a:gd name="T15" fmla="*/ 20 h 25"/>
                <a:gd name="T16" fmla="*/ 0 w 8"/>
                <a:gd name="T1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5">
                  <a:moveTo>
                    <a:pt x="0" y="5"/>
                  </a:moveTo>
                  <a:cubicBezTo>
                    <a:pt x="0" y="3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3"/>
                    <a:pt x="8" y="5"/>
                  </a:cubicBezTo>
                  <a:cubicBezTo>
                    <a:pt x="8" y="9"/>
                    <a:pt x="8" y="16"/>
                    <a:pt x="8" y="20"/>
                  </a:cubicBezTo>
                  <a:cubicBezTo>
                    <a:pt x="8" y="23"/>
                    <a:pt x="6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2" y="25"/>
                    <a:pt x="0" y="23"/>
                    <a:pt x="0" y="20"/>
                  </a:cubicBezTo>
                  <a:cubicBezTo>
                    <a:pt x="0" y="16"/>
                    <a:pt x="0" y="9"/>
                    <a:pt x="0" y="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34"/>
            <p:cNvSpPr>
              <a:spLocks/>
            </p:cNvSpPr>
            <p:nvPr/>
          </p:nvSpPr>
          <p:spPr bwMode="auto">
            <a:xfrm>
              <a:off x="6589713" y="3470276"/>
              <a:ext cx="52388" cy="61913"/>
            </a:xfrm>
            <a:custGeom>
              <a:avLst/>
              <a:gdLst>
                <a:gd name="T0" fmla="*/ 33 w 33"/>
                <a:gd name="T1" fmla="*/ 39 h 39"/>
                <a:gd name="T2" fmla="*/ 0 w 33"/>
                <a:gd name="T3" fmla="*/ 39 h 39"/>
                <a:gd name="T4" fmla="*/ 0 w 33"/>
                <a:gd name="T5" fmla="*/ 0 h 39"/>
                <a:gd name="T6" fmla="*/ 31 w 33"/>
                <a:gd name="T7" fmla="*/ 0 h 39"/>
                <a:gd name="T8" fmla="*/ 33 w 33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9">
                  <a:moveTo>
                    <a:pt x="33" y="39"/>
                  </a:moveTo>
                  <a:lnTo>
                    <a:pt x="0" y="39"/>
                  </a:lnTo>
                  <a:lnTo>
                    <a:pt x="0" y="0"/>
                  </a:lnTo>
                  <a:lnTo>
                    <a:pt x="31" y="0"/>
                  </a:lnTo>
                  <a:lnTo>
                    <a:pt x="33" y="39"/>
                  </a:lnTo>
                  <a:close/>
                </a:path>
              </a:pathLst>
            </a:custGeom>
            <a:solidFill>
              <a:srgbClr val="F1C4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Rectangle 35"/>
            <p:cNvSpPr>
              <a:spLocks noChangeArrowheads="1"/>
            </p:cNvSpPr>
            <p:nvPr/>
          </p:nvSpPr>
          <p:spPr bwMode="auto">
            <a:xfrm>
              <a:off x="5541963" y="3475038"/>
              <a:ext cx="30163" cy="65088"/>
            </a:xfrm>
            <a:prstGeom prst="rect">
              <a:avLst/>
            </a:prstGeom>
            <a:solidFill>
              <a:srgbClr val="EE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36"/>
            <p:cNvSpPr>
              <a:spLocks/>
            </p:cNvSpPr>
            <p:nvPr/>
          </p:nvSpPr>
          <p:spPr bwMode="auto">
            <a:xfrm>
              <a:off x="6138863" y="3071813"/>
              <a:ext cx="49213" cy="49213"/>
            </a:xfrm>
            <a:custGeom>
              <a:avLst/>
              <a:gdLst>
                <a:gd name="T0" fmla="*/ 13 w 13"/>
                <a:gd name="T1" fmla="*/ 13 h 13"/>
                <a:gd name="T2" fmla="*/ 0 w 13"/>
                <a:gd name="T3" fmla="*/ 13 h 13"/>
                <a:gd name="T4" fmla="*/ 0 w 13"/>
                <a:gd name="T5" fmla="*/ 5 h 13"/>
                <a:gd name="T6" fmla="*/ 6 w 13"/>
                <a:gd name="T7" fmla="*/ 0 h 13"/>
                <a:gd name="T8" fmla="*/ 8 w 13"/>
                <a:gd name="T9" fmla="*/ 0 h 13"/>
                <a:gd name="T10" fmla="*/ 13 w 13"/>
                <a:gd name="T11" fmla="*/ 5 h 13"/>
                <a:gd name="T12" fmla="*/ 13 w 13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3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3" y="2"/>
                    <a:pt x="13" y="5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EE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Freeform 37"/>
            <p:cNvSpPr>
              <a:spLocks/>
            </p:cNvSpPr>
            <p:nvPr/>
          </p:nvSpPr>
          <p:spPr bwMode="auto">
            <a:xfrm>
              <a:off x="5719763" y="3181351"/>
              <a:ext cx="227013" cy="228600"/>
            </a:xfrm>
            <a:custGeom>
              <a:avLst/>
              <a:gdLst>
                <a:gd name="T0" fmla="*/ 95 w 143"/>
                <a:gd name="T1" fmla="*/ 144 h 144"/>
                <a:gd name="T2" fmla="*/ 48 w 143"/>
                <a:gd name="T3" fmla="*/ 144 h 144"/>
                <a:gd name="T4" fmla="*/ 48 w 143"/>
                <a:gd name="T5" fmla="*/ 99 h 144"/>
                <a:gd name="T6" fmla="*/ 0 w 143"/>
                <a:gd name="T7" fmla="*/ 99 h 144"/>
                <a:gd name="T8" fmla="*/ 0 w 143"/>
                <a:gd name="T9" fmla="*/ 48 h 144"/>
                <a:gd name="T10" fmla="*/ 48 w 143"/>
                <a:gd name="T11" fmla="*/ 48 h 144"/>
                <a:gd name="T12" fmla="*/ 48 w 143"/>
                <a:gd name="T13" fmla="*/ 0 h 144"/>
                <a:gd name="T14" fmla="*/ 95 w 143"/>
                <a:gd name="T15" fmla="*/ 0 h 144"/>
                <a:gd name="T16" fmla="*/ 95 w 143"/>
                <a:gd name="T17" fmla="*/ 48 h 144"/>
                <a:gd name="T18" fmla="*/ 143 w 143"/>
                <a:gd name="T19" fmla="*/ 48 h 144"/>
                <a:gd name="T20" fmla="*/ 143 w 143"/>
                <a:gd name="T21" fmla="*/ 99 h 144"/>
                <a:gd name="T22" fmla="*/ 95 w 143"/>
                <a:gd name="T23" fmla="*/ 99 h 144"/>
                <a:gd name="T24" fmla="*/ 95 w 143"/>
                <a:gd name="T2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" h="144">
                  <a:moveTo>
                    <a:pt x="95" y="144"/>
                  </a:moveTo>
                  <a:lnTo>
                    <a:pt x="48" y="144"/>
                  </a:lnTo>
                  <a:lnTo>
                    <a:pt x="48" y="99"/>
                  </a:lnTo>
                  <a:lnTo>
                    <a:pt x="0" y="99"/>
                  </a:lnTo>
                  <a:lnTo>
                    <a:pt x="0" y="48"/>
                  </a:lnTo>
                  <a:lnTo>
                    <a:pt x="48" y="48"/>
                  </a:lnTo>
                  <a:lnTo>
                    <a:pt x="48" y="0"/>
                  </a:lnTo>
                  <a:lnTo>
                    <a:pt x="95" y="0"/>
                  </a:lnTo>
                  <a:lnTo>
                    <a:pt x="95" y="48"/>
                  </a:lnTo>
                  <a:lnTo>
                    <a:pt x="143" y="48"/>
                  </a:lnTo>
                  <a:lnTo>
                    <a:pt x="143" y="99"/>
                  </a:lnTo>
                  <a:lnTo>
                    <a:pt x="95" y="99"/>
                  </a:lnTo>
                  <a:lnTo>
                    <a:pt x="95" y="144"/>
                  </a:lnTo>
                  <a:close/>
                </a:path>
              </a:pathLst>
            </a:custGeom>
            <a:solidFill>
              <a:srgbClr val="EE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50542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Tm="0"/>
    </mc:Choice>
    <mc:Fallback xmlns="">
      <p:transition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3" presetClass="pat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25E-7 -1.85185E-6 L 0.99961 -1.85185E-6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9974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63" presetClass="pat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0.99961 -1.85185E-6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9974" y="0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2" presetClass="exit" presetSubtype="8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175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75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8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8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8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8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1">
              <a:lumMod val="75000"/>
            </a:schemeClr>
          </a:fgClr>
          <a:bgClr>
            <a:srgbClr val="FFFBF5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5373769" y="2916868"/>
            <a:ext cx="1398742" cy="3483236"/>
            <a:chOff x="5373769" y="2916868"/>
            <a:chExt cx="1398742" cy="3483236"/>
          </a:xfrm>
        </p:grpSpPr>
        <p:grpSp>
          <p:nvGrpSpPr>
            <p:cNvPr id="73" name="组合 72"/>
            <p:cNvGrpSpPr/>
            <p:nvPr/>
          </p:nvGrpSpPr>
          <p:grpSpPr>
            <a:xfrm>
              <a:off x="5373769" y="2916868"/>
              <a:ext cx="1389888" cy="1304520"/>
              <a:chOff x="12109451" y="968375"/>
              <a:chExt cx="827087" cy="776288"/>
            </a:xfrm>
          </p:grpSpPr>
          <p:sp>
            <p:nvSpPr>
              <p:cNvPr id="74" name="Freeform 71"/>
              <p:cNvSpPr>
                <a:spLocks/>
              </p:cNvSpPr>
              <p:nvPr/>
            </p:nvSpPr>
            <p:spPr bwMode="auto">
              <a:xfrm>
                <a:off x="12453938" y="1582738"/>
                <a:ext cx="161925" cy="161925"/>
              </a:xfrm>
              <a:custGeom>
                <a:avLst/>
                <a:gdLst>
                  <a:gd name="T0" fmla="*/ 0 w 43"/>
                  <a:gd name="T1" fmla="*/ 0 h 43"/>
                  <a:gd name="T2" fmla="*/ 0 w 43"/>
                  <a:gd name="T3" fmla="*/ 26 h 43"/>
                  <a:gd name="T4" fmla="*/ 21 w 43"/>
                  <a:gd name="T5" fmla="*/ 43 h 43"/>
                  <a:gd name="T6" fmla="*/ 43 w 43"/>
                  <a:gd name="T7" fmla="*/ 26 h 43"/>
                  <a:gd name="T8" fmla="*/ 43 w 43"/>
                  <a:gd name="T9" fmla="*/ 0 h 43"/>
                  <a:gd name="T10" fmla="*/ 0 w 43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3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2" y="43"/>
                      <a:pt x="21" y="43"/>
                    </a:cubicBezTo>
                    <a:cubicBezTo>
                      <a:pt x="32" y="43"/>
                      <a:pt x="43" y="36"/>
                      <a:pt x="43" y="26"/>
                    </a:cubicBezTo>
                    <a:cubicBezTo>
                      <a:pt x="43" y="0"/>
                      <a:pt x="43" y="0"/>
                      <a:pt x="4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Oval 88"/>
              <p:cNvSpPr>
                <a:spLocks noChangeArrowheads="1"/>
              </p:cNvSpPr>
              <p:nvPr/>
            </p:nvSpPr>
            <p:spPr bwMode="auto">
              <a:xfrm>
                <a:off x="12177713" y="968375"/>
                <a:ext cx="690563" cy="685800"/>
              </a:xfrm>
              <a:prstGeom prst="ellipse">
                <a:avLst/>
              </a:pr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89"/>
              <p:cNvSpPr>
                <a:spLocks/>
              </p:cNvSpPr>
              <p:nvPr/>
            </p:nvSpPr>
            <p:spPr bwMode="auto">
              <a:xfrm>
                <a:off x="12377738" y="1443038"/>
                <a:ext cx="290513" cy="120650"/>
              </a:xfrm>
              <a:custGeom>
                <a:avLst/>
                <a:gdLst>
                  <a:gd name="T0" fmla="*/ 39 w 77"/>
                  <a:gd name="T1" fmla="*/ 8 h 32"/>
                  <a:gd name="T2" fmla="*/ 0 w 77"/>
                  <a:gd name="T3" fmla="*/ 0 h 32"/>
                  <a:gd name="T4" fmla="*/ 36 w 77"/>
                  <a:gd name="T5" fmla="*/ 32 h 32"/>
                  <a:gd name="T6" fmla="*/ 39 w 77"/>
                  <a:gd name="T7" fmla="*/ 32 h 32"/>
                  <a:gd name="T8" fmla="*/ 41 w 77"/>
                  <a:gd name="T9" fmla="*/ 32 h 32"/>
                  <a:gd name="T10" fmla="*/ 77 w 77"/>
                  <a:gd name="T11" fmla="*/ 0 h 32"/>
                  <a:gd name="T12" fmla="*/ 39 w 77"/>
                  <a:gd name="T1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2">
                    <a:moveTo>
                      <a:pt x="39" y="8"/>
                    </a:moveTo>
                    <a:cubicBezTo>
                      <a:pt x="16" y="8"/>
                      <a:pt x="0" y="0"/>
                      <a:pt x="0" y="0"/>
                    </a:cubicBezTo>
                    <a:cubicBezTo>
                      <a:pt x="0" y="0"/>
                      <a:pt x="10" y="32"/>
                      <a:pt x="36" y="32"/>
                    </a:cubicBezTo>
                    <a:cubicBezTo>
                      <a:pt x="37" y="32"/>
                      <a:pt x="38" y="32"/>
                      <a:pt x="39" y="32"/>
                    </a:cubicBezTo>
                    <a:cubicBezTo>
                      <a:pt x="39" y="32"/>
                      <a:pt x="40" y="32"/>
                      <a:pt x="41" y="32"/>
                    </a:cubicBezTo>
                    <a:cubicBezTo>
                      <a:pt x="67" y="32"/>
                      <a:pt x="77" y="0"/>
                      <a:pt x="77" y="0"/>
                    </a:cubicBezTo>
                    <a:cubicBezTo>
                      <a:pt x="77" y="0"/>
                      <a:pt x="61" y="8"/>
                      <a:pt x="39" y="8"/>
                    </a:cubicBezTo>
                    <a:close/>
                  </a:path>
                </a:pathLst>
              </a:custGeom>
              <a:solidFill>
                <a:srgbClr val="DB5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Oval 90"/>
              <p:cNvSpPr>
                <a:spLocks noChangeArrowheads="1"/>
              </p:cNvSpPr>
              <p:nvPr/>
            </p:nvSpPr>
            <p:spPr bwMode="auto">
              <a:xfrm>
                <a:off x="12599988" y="1262063"/>
                <a:ext cx="57150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Oval 91"/>
              <p:cNvSpPr>
                <a:spLocks noChangeArrowheads="1"/>
              </p:cNvSpPr>
              <p:nvPr/>
            </p:nvSpPr>
            <p:spPr bwMode="auto">
              <a:xfrm>
                <a:off x="12607926" y="1277938"/>
                <a:ext cx="22225" cy="301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Oval 92"/>
              <p:cNvSpPr>
                <a:spLocks noChangeArrowheads="1"/>
              </p:cNvSpPr>
              <p:nvPr/>
            </p:nvSpPr>
            <p:spPr bwMode="auto">
              <a:xfrm>
                <a:off x="12388851" y="1262063"/>
                <a:ext cx="60325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Oval 93"/>
              <p:cNvSpPr>
                <a:spLocks noChangeArrowheads="1"/>
              </p:cNvSpPr>
              <p:nvPr/>
            </p:nvSpPr>
            <p:spPr bwMode="auto">
              <a:xfrm>
                <a:off x="12396788" y="1277938"/>
                <a:ext cx="22225" cy="301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12369801" y="1431925"/>
                <a:ext cx="306388" cy="136525"/>
              </a:xfrm>
              <a:custGeom>
                <a:avLst/>
                <a:gdLst>
                  <a:gd name="T0" fmla="*/ 43 w 81"/>
                  <a:gd name="T1" fmla="*/ 36 h 36"/>
                  <a:gd name="T2" fmla="*/ 41 w 81"/>
                  <a:gd name="T3" fmla="*/ 36 h 36"/>
                  <a:gd name="T4" fmla="*/ 38 w 81"/>
                  <a:gd name="T5" fmla="*/ 36 h 36"/>
                  <a:gd name="T6" fmla="*/ 38 w 81"/>
                  <a:gd name="T7" fmla="*/ 36 h 36"/>
                  <a:gd name="T8" fmla="*/ 1 w 81"/>
                  <a:gd name="T9" fmla="*/ 3 h 36"/>
                  <a:gd name="T10" fmla="*/ 0 w 81"/>
                  <a:gd name="T11" fmla="*/ 0 h 36"/>
                  <a:gd name="T12" fmla="*/ 3 w 81"/>
                  <a:gd name="T13" fmla="*/ 2 h 36"/>
                  <a:gd name="T14" fmla="*/ 41 w 81"/>
                  <a:gd name="T15" fmla="*/ 10 h 36"/>
                  <a:gd name="T16" fmla="*/ 78 w 81"/>
                  <a:gd name="T17" fmla="*/ 2 h 36"/>
                  <a:gd name="T18" fmla="*/ 81 w 81"/>
                  <a:gd name="T19" fmla="*/ 0 h 36"/>
                  <a:gd name="T20" fmla="*/ 80 w 81"/>
                  <a:gd name="T21" fmla="*/ 3 h 36"/>
                  <a:gd name="T22" fmla="*/ 43 w 81"/>
                  <a:gd name="T23" fmla="*/ 36 h 36"/>
                  <a:gd name="T24" fmla="*/ 41 w 81"/>
                  <a:gd name="T25" fmla="*/ 34 h 36"/>
                  <a:gd name="T26" fmla="*/ 43 w 81"/>
                  <a:gd name="T27" fmla="*/ 34 h 36"/>
                  <a:gd name="T28" fmla="*/ 43 w 81"/>
                  <a:gd name="T29" fmla="*/ 34 h 36"/>
                  <a:gd name="T30" fmla="*/ 77 w 81"/>
                  <a:gd name="T31" fmla="*/ 5 h 36"/>
                  <a:gd name="T32" fmla="*/ 41 w 81"/>
                  <a:gd name="T33" fmla="*/ 12 h 36"/>
                  <a:gd name="T34" fmla="*/ 5 w 81"/>
                  <a:gd name="T35" fmla="*/ 5 h 36"/>
                  <a:gd name="T36" fmla="*/ 38 w 81"/>
                  <a:gd name="T37" fmla="*/ 34 h 36"/>
                  <a:gd name="T38" fmla="*/ 38 w 81"/>
                  <a:gd name="T39" fmla="*/ 34 h 36"/>
                  <a:gd name="T40" fmla="*/ 41 w 81"/>
                  <a:gd name="T4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36">
                    <a:moveTo>
                      <a:pt x="43" y="36"/>
                    </a:moveTo>
                    <a:cubicBezTo>
                      <a:pt x="42" y="36"/>
                      <a:pt x="41" y="36"/>
                      <a:pt x="41" y="36"/>
                    </a:cubicBezTo>
                    <a:cubicBezTo>
                      <a:pt x="40" y="36"/>
                      <a:pt x="39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11" y="36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9" y="9"/>
                      <a:pt x="41" y="10"/>
                    </a:cubicBezTo>
                    <a:cubicBezTo>
                      <a:pt x="63" y="9"/>
                      <a:pt x="78" y="2"/>
                      <a:pt x="78" y="2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3"/>
                      <a:pt x="70" y="36"/>
                      <a:pt x="43" y="36"/>
                    </a:cubicBezTo>
                    <a:close/>
                    <a:moveTo>
                      <a:pt x="41" y="34"/>
                    </a:moveTo>
                    <a:cubicBezTo>
                      <a:pt x="42" y="34"/>
                      <a:pt x="42" y="34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64" y="33"/>
                      <a:pt x="74" y="13"/>
                      <a:pt x="77" y="5"/>
                    </a:cubicBezTo>
                    <a:cubicBezTo>
                      <a:pt x="71" y="8"/>
                      <a:pt x="58" y="12"/>
                      <a:pt x="41" y="12"/>
                    </a:cubicBezTo>
                    <a:cubicBezTo>
                      <a:pt x="23" y="12"/>
                      <a:pt x="10" y="8"/>
                      <a:pt x="5" y="5"/>
                    </a:cubicBezTo>
                    <a:cubicBezTo>
                      <a:pt x="8" y="13"/>
                      <a:pt x="18" y="33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9" y="34"/>
                      <a:pt x="40" y="34"/>
                      <a:pt x="41" y="34"/>
                    </a:cubicBezTo>
                    <a:close/>
                  </a:path>
                </a:pathLst>
              </a:custGeom>
              <a:solidFill>
                <a:srgbClr val="EAC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95"/>
              <p:cNvSpPr>
                <a:spLocks/>
              </p:cNvSpPr>
              <p:nvPr/>
            </p:nvSpPr>
            <p:spPr bwMode="auto">
              <a:xfrm>
                <a:off x="12377738" y="1443038"/>
                <a:ext cx="290513" cy="87313"/>
              </a:xfrm>
              <a:custGeom>
                <a:avLst/>
                <a:gdLst>
                  <a:gd name="T0" fmla="*/ 0 w 77"/>
                  <a:gd name="T1" fmla="*/ 0 h 23"/>
                  <a:gd name="T2" fmla="*/ 5 w 77"/>
                  <a:gd name="T3" fmla="*/ 10 h 23"/>
                  <a:gd name="T4" fmla="*/ 72 w 77"/>
                  <a:gd name="T5" fmla="*/ 10 h 23"/>
                  <a:gd name="T6" fmla="*/ 77 w 77"/>
                  <a:gd name="T7" fmla="*/ 0 h 23"/>
                  <a:gd name="T8" fmla="*/ 38 w 77"/>
                  <a:gd name="T9" fmla="*/ 8 h 23"/>
                  <a:gd name="T10" fmla="*/ 0 w 77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23">
                    <a:moveTo>
                      <a:pt x="0" y="0"/>
                    </a:moveTo>
                    <a:cubicBezTo>
                      <a:pt x="0" y="0"/>
                      <a:pt x="2" y="5"/>
                      <a:pt x="5" y="10"/>
                    </a:cubicBezTo>
                    <a:cubicBezTo>
                      <a:pt x="13" y="15"/>
                      <a:pt x="37" y="23"/>
                      <a:pt x="72" y="10"/>
                    </a:cubicBezTo>
                    <a:cubicBezTo>
                      <a:pt x="75" y="4"/>
                      <a:pt x="77" y="0"/>
                      <a:pt x="77" y="0"/>
                    </a:cubicBezTo>
                    <a:cubicBezTo>
                      <a:pt x="77" y="0"/>
                      <a:pt x="61" y="8"/>
                      <a:pt x="38" y="8"/>
                    </a:cubicBezTo>
                    <a:cubicBezTo>
                      <a:pt x="16" y="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96"/>
              <p:cNvSpPr>
                <a:spLocks/>
              </p:cNvSpPr>
              <p:nvPr/>
            </p:nvSpPr>
            <p:spPr bwMode="auto">
              <a:xfrm>
                <a:off x="12498388" y="1262063"/>
                <a:ext cx="46038" cy="142875"/>
              </a:xfrm>
              <a:custGeom>
                <a:avLst/>
                <a:gdLst>
                  <a:gd name="T0" fmla="*/ 6 w 12"/>
                  <a:gd name="T1" fmla="*/ 38 h 38"/>
                  <a:gd name="T2" fmla="*/ 1 w 12"/>
                  <a:gd name="T3" fmla="*/ 36 h 38"/>
                  <a:gd name="T4" fmla="*/ 0 w 12"/>
                  <a:gd name="T5" fmla="*/ 36 h 38"/>
                  <a:gd name="T6" fmla="*/ 1 w 12"/>
                  <a:gd name="T7" fmla="*/ 35 h 38"/>
                  <a:gd name="T8" fmla="*/ 6 w 12"/>
                  <a:gd name="T9" fmla="*/ 0 h 38"/>
                  <a:gd name="T10" fmla="*/ 8 w 12"/>
                  <a:gd name="T11" fmla="*/ 0 h 38"/>
                  <a:gd name="T12" fmla="*/ 3 w 12"/>
                  <a:gd name="T13" fmla="*/ 35 h 38"/>
                  <a:gd name="T14" fmla="*/ 11 w 12"/>
                  <a:gd name="T15" fmla="*/ 34 h 38"/>
                  <a:gd name="T16" fmla="*/ 12 w 12"/>
                  <a:gd name="T17" fmla="*/ 36 h 38"/>
                  <a:gd name="T18" fmla="*/ 6 w 12"/>
                  <a:gd name="T1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38">
                    <a:moveTo>
                      <a:pt x="6" y="38"/>
                    </a:moveTo>
                    <a:cubicBezTo>
                      <a:pt x="3" y="38"/>
                      <a:pt x="1" y="36"/>
                      <a:pt x="1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0" y="28"/>
                      <a:pt x="6" y="1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11" y="27"/>
                      <a:pt x="3" y="35"/>
                    </a:cubicBezTo>
                    <a:cubicBezTo>
                      <a:pt x="5" y="36"/>
                      <a:pt x="8" y="37"/>
                      <a:pt x="11" y="34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0" y="37"/>
                      <a:pt x="8" y="38"/>
                      <a:pt x="6" y="38"/>
                    </a:cubicBezTo>
                    <a:close/>
                  </a:path>
                </a:pathLst>
              </a:custGeom>
              <a:solidFill>
                <a:srgbClr val="D2A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Oval 97"/>
              <p:cNvSpPr>
                <a:spLocks noChangeArrowheads="1"/>
              </p:cNvSpPr>
              <p:nvPr/>
            </p:nvSpPr>
            <p:spPr bwMode="auto">
              <a:xfrm>
                <a:off x="12272963" y="1363663"/>
                <a:ext cx="82550" cy="82550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Oval 98"/>
              <p:cNvSpPr>
                <a:spLocks noChangeArrowheads="1"/>
              </p:cNvSpPr>
              <p:nvPr/>
            </p:nvSpPr>
            <p:spPr bwMode="auto">
              <a:xfrm>
                <a:off x="12690476" y="1363663"/>
                <a:ext cx="82550" cy="82550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99"/>
              <p:cNvSpPr>
                <a:spLocks/>
              </p:cNvSpPr>
              <p:nvPr/>
            </p:nvSpPr>
            <p:spPr bwMode="auto">
              <a:xfrm>
                <a:off x="12588876" y="1171575"/>
                <a:ext cx="82550" cy="46038"/>
              </a:xfrm>
              <a:custGeom>
                <a:avLst/>
                <a:gdLst>
                  <a:gd name="T0" fmla="*/ 20 w 22"/>
                  <a:gd name="T1" fmla="*/ 12 h 12"/>
                  <a:gd name="T2" fmla="*/ 3 w 22"/>
                  <a:gd name="T3" fmla="*/ 12 h 12"/>
                  <a:gd name="T4" fmla="*/ 0 w 22"/>
                  <a:gd name="T5" fmla="*/ 9 h 12"/>
                  <a:gd name="T6" fmla="*/ 22 w 22"/>
                  <a:gd name="T7" fmla="*/ 10 h 12"/>
                  <a:gd name="T8" fmla="*/ 20 w 2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20" y="12"/>
                    </a:moveTo>
                    <a:cubicBezTo>
                      <a:pt x="11" y="5"/>
                      <a:pt x="3" y="11"/>
                      <a:pt x="3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1" y="0"/>
                      <a:pt x="22" y="10"/>
                    </a:cubicBez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100"/>
              <p:cNvSpPr>
                <a:spLocks/>
              </p:cNvSpPr>
              <p:nvPr/>
            </p:nvSpPr>
            <p:spPr bwMode="auto">
              <a:xfrm>
                <a:off x="12369801" y="1171575"/>
                <a:ext cx="84138" cy="46038"/>
              </a:xfrm>
              <a:custGeom>
                <a:avLst/>
                <a:gdLst>
                  <a:gd name="T0" fmla="*/ 20 w 22"/>
                  <a:gd name="T1" fmla="*/ 12 h 12"/>
                  <a:gd name="T2" fmla="*/ 2 w 22"/>
                  <a:gd name="T3" fmla="*/ 12 h 12"/>
                  <a:gd name="T4" fmla="*/ 0 w 22"/>
                  <a:gd name="T5" fmla="*/ 9 h 12"/>
                  <a:gd name="T6" fmla="*/ 22 w 22"/>
                  <a:gd name="T7" fmla="*/ 10 h 12"/>
                  <a:gd name="T8" fmla="*/ 20 w 2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20" y="12"/>
                    </a:moveTo>
                    <a:cubicBezTo>
                      <a:pt x="11" y="5"/>
                      <a:pt x="3" y="11"/>
                      <a:pt x="2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1" y="0"/>
                      <a:pt x="22" y="10"/>
                    </a:cubicBez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101"/>
              <p:cNvSpPr>
                <a:spLocks/>
              </p:cNvSpPr>
              <p:nvPr/>
            </p:nvSpPr>
            <p:spPr bwMode="auto">
              <a:xfrm>
                <a:off x="12720638" y="1028700"/>
                <a:ext cx="215900" cy="449263"/>
              </a:xfrm>
              <a:custGeom>
                <a:avLst/>
                <a:gdLst>
                  <a:gd name="T0" fmla="*/ 0 w 57"/>
                  <a:gd name="T1" fmla="*/ 0 h 119"/>
                  <a:gd name="T2" fmla="*/ 55 w 57"/>
                  <a:gd name="T3" fmla="*/ 73 h 119"/>
                  <a:gd name="T4" fmla="*/ 27 w 57"/>
                  <a:gd name="T5" fmla="*/ 119 h 119"/>
                  <a:gd name="T6" fmla="*/ 40 w 57"/>
                  <a:gd name="T7" fmla="*/ 73 h 119"/>
                  <a:gd name="T8" fmla="*/ 34 w 57"/>
                  <a:gd name="T9" fmla="*/ 86 h 119"/>
                  <a:gd name="T10" fmla="*/ 30 w 57"/>
                  <a:gd name="T11" fmla="*/ 86 h 119"/>
                  <a:gd name="T12" fmla="*/ 32 w 57"/>
                  <a:gd name="T13" fmla="*/ 47 h 119"/>
                  <a:gd name="T14" fmla="*/ 0 w 57"/>
                  <a:gd name="T15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119">
                    <a:moveTo>
                      <a:pt x="0" y="0"/>
                    </a:moveTo>
                    <a:cubicBezTo>
                      <a:pt x="0" y="0"/>
                      <a:pt x="53" y="31"/>
                      <a:pt x="55" y="73"/>
                    </a:cubicBezTo>
                    <a:cubicBezTo>
                      <a:pt x="57" y="98"/>
                      <a:pt x="37" y="117"/>
                      <a:pt x="27" y="119"/>
                    </a:cubicBezTo>
                    <a:cubicBezTo>
                      <a:pt x="27" y="119"/>
                      <a:pt x="44" y="74"/>
                      <a:pt x="40" y="73"/>
                    </a:cubicBezTo>
                    <a:cubicBezTo>
                      <a:pt x="33" y="71"/>
                      <a:pt x="39" y="86"/>
                      <a:pt x="34" y="86"/>
                    </a:cubicBezTo>
                    <a:cubicBezTo>
                      <a:pt x="33" y="86"/>
                      <a:pt x="31" y="86"/>
                      <a:pt x="30" y="86"/>
                    </a:cubicBezTo>
                    <a:cubicBezTo>
                      <a:pt x="25" y="87"/>
                      <a:pt x="35" y="65"/>
                      <a:pt x="32" y="47"/>
                    </a:cubicBezTo>
                    <a:cubicBezTo>
                      <a:pt x="28" y="28"/>
                      <a:pt x="19" y="14"/>
                      <a:pt x="0" y="0"/>
                    </a:cubicBezTo>
                    <a:close/>
                  </a:path>
                </a:pathLst>
              </a:custGeom>
              <a:solidFill>
                <a:srgbClr val="B5B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102"/>
              <p:cNvSpPr>
                <a:spLocks/>
              </p:cNvSpPr>
              <p:nvPr/>
            </p:nvSpPr>
            <p:spPr bwMode="auto">
              <a:xfrm>
                <a:off x="12849226" y="1295400"/>
                <a:ext cx="41275" cy="65088"/>
              </a:xfrm>
              <a:custGeom>
                <a:avLst/>
                <a:gdLst>
                  <a:gd name="T0" fmla="*/ 11 w 11"/>
                  <a:gd name="T1" fmla="*/ 8 h 17"/>
                  <a:gd name="T2" fmla="*/ 3 w 11"/>
                  <a:gd name="T3" fmla="*/ 17 h 17"/>
                  <a:gd name="T4" fmla="*/ 3 w 11"/>
                  <a:gd name="T5" fmla="*/ 0 h 17"/>
                  <a:gd name="T6" fmla="*/ 11 w 11"/>
                  <a:gd name="T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11" y="8"/>
                    </a:moveTo>
                    <a:cubicBezTo>
                      <a:pt x="11" y="13"/>
                      <a:pt x="7" y="17"/>
                      <a:pt x="3" y="17"/>
                    </a:cubicBezTo>
                    <a:cubicBezTo>
                      <a:pt x="0" y="17"/>
                      <a:pt x="0" y="0"/>
                      <a:pt x="3" y="0"/>
                    </a:cubicBezTo>
                    <a:cubicBezTo>
                      <a:pt x="7" y="0"/>
                      <a:pt x="11" y="3"/>
                      <a:pt x="11" y="8"/>
                    </a:cubicBez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103"/>
              <p:cNvSpPr>
                <a:spLocks/>
              </p:cNvSpPr>
              <p:nvPr/>
            </p:nvSpPr>
            <p:spPr bwMode="auto">
              <a:xfrm>
                <a:off x="12109451" y="1028700"/>
                <a:ext cx="211138" cy="449263"/>
              </a:xfrm>
              <a:custGeom>
                <a:avLst/>
                <a:gdLst>
                  <a:gd name="T0" fmla="*/ 56 w 56"/>
                  <a:gd name="T1" fmla="*/ 0 h 119"/>
                  <a:gd name="T2" fmla="*/ 1 w 56"/>
                  <a:gd name="T3" fmla="*/ 73 h 119"/>
                  <a:gd name="T4" fmla="*/ 29 w 56"/>
                  <a:gd name="T5" fmla="*/ 119 h 119"/>
                  <a:gd name="T6" fmla="*/ 17 w 56"/>
                  <a:gd name="T7" fmla="*/ 73 h 119"/>
                  <a:gd name="T8" fmla="*/ 22 w 56"/>
                  <a:gd name="T9" fmla="*/ 86 h 119"/>
                  <a:gd name="T10" fmla="*/ 26 w 56"/>
                  <a:gd name="T11" fmla="*/ 86 h 119"/>
                  <a:gd name="T12" fmla="*/ 25 w 56"/>
                  <a:gd name="T13" fmla="*/ 47 h 119"/>
                  <a:gd name="T14" fmla="*/ 56 w 56"/>
                  <a:gd name="T15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119">
                    <a:moveTo>
                      <a:pt x="56" y="0"/>
                    </a:moveTo>
                    <a:cubicBezTo>
                      <a:pt x="56" y="0"/>
                      <a:pt x="4" y="31"/>
                      <a:pt x="1" y="73"/>
                    </a:cubicBezTo>
                    <a:cubicBezTo>
                      <a:pt x="0" y="98"/>
                      <a:pt x="19" y="117"/>
                      <a:pt x="29" y="119"/>
                    </a:cubicBezTo>
                    <a:cubicBezTo>
                      <a:pt x="29" y="119"/>
                      <a:pt x="13" y="74"/>
                      <a:pt x="17" y="73"/>
                    </a:cubicBezTo>
                    <a:cubicBezTo>
                      <a:pt x="23" y="71"/>
                      <a:pt x="18" y="86"/>
                      <a:pt x="22" y="86"/>
                    </a:cubicBezTo>
                    <a:cubicBezTo>
                      <a:pt x="23" y="86"/>
                      <a:pt x="25" y="86"/>
                      <a:pt x="26" y="86"/>
                    </a:cubicBezTo>
                    <a:cubicBezTo>
                      <a:pt x="32" y="87"/>
                      <a:pt x="21" y="65"/>
                      <a:pt x="25" y="47"/>
                    </a:cubicBezTo>
                    <a:cubicBezTo>
                      <a:pt x="28" y="28"/>
                      <a:pt x="37" y="14"/>
                      <a:pt x="56" y="0"/>
                    </a:cubicBezTo>
                    <a:close/>
                  </a:path>
                </a:pathLst>
              </a:custGeom>
              <a:solidFill>
                <a:srgbClr val="B5B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104"/>
              <p:cNvSpPr>
                <a:spLocks/>
              </p:cNvSpPr>
              <p:nvPr/>
            </p:nvSpPr>
            <p:spPr bwMode="auto">
              <a:xfrm>
                <a:off x="12152313" y="1295400"/>
                <a:ext cx="44450" cy="65088"/>
              </a:xfrm>
              <a:custGeom>
                <a:avLst/>
                <a:gdLst>
                  <a:gd name="T0" fmla="*/ 0 w 12"/>
                  <a:gd name="T1" fmla="*/ 8 h 17"/>
                  <a:gd name="T2" fmla="*/ 9 w 12"/>
                  <a:gd name="T3" fmla="*/ 17 h 17"/>
                  <a:gd name="T4" fmla="*/ 9 w 12"/>
                  <a:gd name="T5" fmla="*/ 0 h 17"/>
                  <a:gd name="T6" fmla="*/ 0 w 12"/>
                  <a:gd name="T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0" y="8"/>
                    </a:moveTo>
                    <a:cubicBezTo>
                      <a:pt x="0" y="13"/>
                      <a:pt x="4" y="17"/>
                      <a:pt x="9" y="17"/>
                    </a:cubicBezTo>
                    <a:cubicBezTo>
                      <a:pt x="11" y="17"/>
                      <a:pt x="12" y="0"/>
                      <a:pt x="9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96" name="任意多边形 95"/>
            <p:cNvSpPr/>
            <p:nvPr/>
          </p:nvSpPr>
          <p:spPr>
            <a:xfrm>
              <a:off x="5734115" y="5204681"/>
              <a:ext cx="721224" cy="1195423"/>
            </a:xfrm>
            <a:custGeom>
              <a:avLst/>
              <a:gdLst>
                <a:gd name="connsiteX0" fmla="*/ 0 w 985060"/>
                <a:gd name="connsiteY0" fmla="*/ 0 h 1632728"/>
                <a:gd name="connsiteX1" fmla="*/ 985059 w 985060"/>
                <a:gd name="connsiteY1" fmla="*/ 0 h 1632728"/>
                <a:gd name="connsiteX2" fmla="*/ 985059 w 985060"/>
                <a:gd name="connsiteY2" fmla="*/ 249689 h 1632728"/>
                <a:gd name="connsiteX3" fmla="*/ 985060 w 985060"/>
                <a:gd name="connsiteY3" fmla="*/ 249699 h 1632728"/>
                <a:gd name="connsiteX4" fmla="*/ 985059 w 985060"/>
                <a:gd name="connsiteY4" fmla="*/ 1419598 h 1632728"/>
                <a:gd name="connsiteX5" fmla="*/ 771929 w 985060"/>
                <a:gd name="connsiteY5" fmla="*/ 1632728 h 1632728"/>
                <a:gd name="connsiteX6" fmla="*/ 771930 w 985060"/>
                <a:gd name="connsiteY6" fmla="*/ 1632727 h 1632728"/>
                <a:gd name="connsiteX7" fmla="*/ 558800 w 985060"/>
                <a:gd name="connsiteY7" fmla="*/ 1419597 h 1632728"/>
                <a:gd name="connsiteX8" fmla="*/ 558800 w 985060"/>
                <a:gd name="connsiteY8" fmla="*/ 842905 h 1632728"/>
                <a:gd name="connsiteX9" fmla="*/ 558802 w 985060"/>
                <a:gd name="connsiteY9" fmla="*/ 842895 h 1632728"/>
                <a:gd name="connsiteX10" fmla="*/ 558802 w 985060"/>
                <a:gd name="connsiteY10" fmla="*/ 293679 h 1632728"/>
                <a:gd name="connsiteX11" fmla="*/ 492531 w 985060"/>
                <a:gd name="connsiteY11" fmla="*/ 227408 h 1632728"/>
                <a:gd name="connsiteX12" fmla="*/ 426260 w 985060"/>
                <a:gd name="connsiteY12" fmla="*/ 293679 h 1632728"/>
                <a:gd name="connsiteX13" fmla="*/ 426260 w 985060"/>
                <a:gd name="connsiteY13" fmla="*/ 306811 h 1632728"/>
                <a:gd name="connsiteX14" fmla="*/ 426259 w 985060"/>
                <a:gd name="connsiteY14" fmla="*/ 1419598 h 1632728"/>
                <a:gd name="connsiteX15" fmla="*/ 213129 w 985060"/>
                <a:gd name="connsiteY15" fmla="*/ 1632728 h 1632728"/>
                <a:gd name="connsiteX16" fmla="*/ 213130 w 985060"/>
                <a:gd name="connsiteY16" fmla="*/ 1632727 h 1632728"/>
                <a:gd name="connsiteX17" fmla="*/ 0 w 985060"/>
                <a:gd name="connsiteY17" fmla="*/ 1419597 h 1632728"/>
                <a:gd name="connsiteX18" fmla="*/ 0 w 985060"/>
                <a:gd name="connsiteY18" fmla="*/ 306811 h 1632728"/>
                <a:gd name="connsiteX19" fmla="*/ 0 w 985060"/>
                <a:gd name="connsiteY19" fmla="*/ 249699 h 1632728"/>
                <a:gd name="connsiteX20" fmla="*/ 0 w 985060"/>
                <a:gd name="connsiteY20" fmla="*/ 0 h 163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5060" h="1632728">
                  <a:moveTo>
                    <a:pt x="0" y="0"/>
                  </a:moveTo>
                  <a:lnTo>
                    <a:pt x="985059" y="0"/>
                  </a:lnTo>
                  <a:lnTo>
                    <a:pt x="985059" y="249689"/>
                  </a:lnTo>
                  <a:lnTo>
                    <a:pt x="985060" y="249699"/>
                  </a:lnTo>
                  <a:cubicBezTo>
                    <a:pt x="985060" y="639665"/>
                    <a:pt x="985059" y="1029632"/>
                    <a:pt x="985059" y="1419598"/>
                  </a:cubicBezTo>
                  <a:cubicBezTo>
                    <a:pt x="985059" y="1537306"/>
                    <a:pt x="889637" y="1632728"/>
                    <a:pt x="771929" y="1632728"/>
                  </a:cubicBezTo>
                  <a:lnTo>
                    <a:pt x="771930" y="1632727"/>
                  </a:lnTo>
                  <a:cubicBezTo>
                    <a:pt x="654222" y="1632727"/>
                    <a:pt x="558800" y="1537305"/>
                    <a:pt x="558800" y="1419597"/>
                  </a:cubicBezTo>
                  <a:lnTo>
                    <a:pt x="558800" y="842905"/>
                  </a:lnTo>
                  <a:lnTo>
                    <a:pt x="558802" y="842895"/>
                  </a:lnTo>
                  <a:lnTo>
                    <a:pt x="558802" y="293679"/>
                  </a:lnTo>
                  <a:cubicBezTo>
                    <a:pt x="558802" y="257079"/>
                    <a:pt x="529131" y="227408"/>
                    <a:pt x="492531" y="227408"/>
                  </a:cubicBezTo>
                  <a:cubicBezTo>
                    <a:pt x="455931" y="227408"/>
                    <a:pt x="426260" y="257079"/>
                    <a:pt x="426260" y="293679"/>
                  </a:cubicBezTo>
                  <a:lnTo>
                    <a:pt x="426260" y="306811"/>
                  </a:lnTo>
                  <a:lnTo>
                    <a:pt x="426259" y="1419598"/>
                  </a:lnTo>
                  <a:cubicBezTo>
                    <a:pt x="426259" y="1537306"/>
                    <a:pt x="330837" y="1632728"/>
                    <a:pt x="213129" y="1632728"/>
                  </a:cubicBezTo>
                  <a:lnTo>
                    <a:pt x="213130" y="1632727"/>
                  </a:lnTo>
                  <a:cubicBezTo>
                    <a:pt x="95422" y="1632727"/>
                    <a:pt x="0" y="1537305"/>
                    <a:pt x="0" y="1419597"/>
                  </a:cubicBezTo>
                  <a:lnTo>
                    <a:pt x="0" y="306811"/>
                  </a:lnTo>
                  <a:lnTo>
                    <a:pt x="0" y="2496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" name="任意多边形 96"/>
            <p:cNvSpPr/>
            <p:nvPr/>
          </p:nvSpPr>
          <p:spPr>
            <a:xfrm>
              <a:off x="5515085" y="4117019"/>
              <a:ext cx="1161581" cy="1087663"/>
            </a:xfrm>
            <a:custGeom>
              <a:avLst/>
              <a:gdLst>
                <a:gd name="connsiteX0" fmla="*/ 518213 w 1586508"/>
                <a:gd name="connsiteY0" fmla="*/ 0 h 1485548"/>
                <a:gd name="connsiteX1" fmla="*/ 593417 w 1586508"/>
                <a:gd name="connsiteY1" fmla="*/ 0 h 1485548"/>
                <a:gd name="connsiteX2" fmla="*/ 638019 w 1586508"/>
                <a:gd name="connsiteY2" fmla="*/ 39669 h 1485548"/>
                <a:gd name="connsiteX3" fmla="*/ 793198 w 1586508"/>
                <a:gd name="connsiteY3" fmla="*/ 78213 h 1485548"/>
                <a:gd name="connsiteX4" fmla="*/ 948378 w 1586508"/>
                <a:gd name="connsiteY4" fmla="*/ 39669 h 1485548"/>
                <a:gd name="connsiteX5" fmla="*/ 992980 w 1586508"/>
                <a:gd name="connsiteY5" fmla="*/ 0 h 1485548"/>
                <a:gd name="connsiteX6" fmla="*/ 1071206 w 1586508"/>
                <a:gd name="connsiteY6" fmla="*/ 0 h 1485548"/>
                <a:gd name="connsiteX7" fmla="*/ 1108265 w 1586508"/>
                <a:gd name="connsiteY7" fmla="*/ 3493 h 1485548"/>
                <a:gd name="connsiteX8" fmla="*/ 1108289 w 1586508"/>
                <a:gd name="connsiteY8" fmla="*/ 3474 h 1485548"/>
                <a:gd name="connsiteX9" fmla="*/ 1108436 w 1586508"/>
                <a:gd name="connsiteY9" fmla="*/ 3509 h 1485548"/>
                <a:gd name="connsiteX10" fmla="*/ 1121655 w 1586508"/>
                <a:gd name="connsiteY10" fmla="*/ 4755 h 1485548"/>
                <a:gd name="connsiteX11" fmla="*/ 1157575 w 1586508"/>
                <a:gd name="connsiteY11" fmla="*/ 15179 h 1485548"/>
                <a:gd name="connsiteX12" fmla="*/ 1196326 w 1586508"/>
                <a:gd name="connsiteY12" fmla="*/ 24383 h 1485548"/>
                <a:gd name="connsiteX13" fmla="*/ 1586508 w 1586508"/>
                <a:gd name="connsiteY13" fmla="*/ 356184 h 1485548"/>
                <a:gd name="connsiteX14" fmla="*/ 1358783 w 1586508"/>
                <a:gd name="connsiteY14" fmla="*/ 534576 h 1485548"/>
                <a:gd name="connsiteX15" fmla="*/ 1321529 w 1586508"/>
                <a:gd name="connsiteY15" fmla="*/ 491060 h 1485548"/>
                <a:gd name="connsiteX16" fmla="*/ 1321529 w 1586508"/>
                <a:gd name="connsiteY16" fmla="*/ 1485548 h 1485548"/>
                <a:gd name="connsiteX17" fmla="*/ 267889 w 1586508"/>
                <a:gd name="connsiteY17" fmla="*/ 1485548 h 1485548"/>
                <a:gd name="connsiteX18" fmla="*/ 267889 w 1586508"/>
                <a:gd name="connsiteY18" fmla="*/ 487659 h 1485548"/>
                <a:gd name="connsiteX19" fmla="*/ 227725 w 1586508"/>
                <a:gd name="connsiteY19" fmla="*/ 534575 h 1485548"/>
                <a:gd name="connsiteX20" fmla="*/ 0 w 1586508"/>
                <a:gd name="connsiteY20" fmla="*/ 356183 h 1485548"/>
                <a:gd name="connsiteX21" fmla="*/ 390183 w 1586508"/>
                <a:gd name="connsiteY21" fmla="*/ 24382 h 1485548"/>
                <a:gd name="connsiteX22" fmla="*/ 444973 w 1586508"/>
                <a:gd name="connsiteY22" fmla="*/ 11369 h 1485548"/>
                <a:gd name="connsiteX23" fmla="*/ 467764 w 1586508"/>
                <a:gd name="connsiteY23" fmla="*/ 4755 h 1485548"/>
                <a:gd name="connsiteX24" fmla="*/ 476151 w 1586508"/>
                <a:gd name="connsiteY24" fmla="*/ 3964 h 1485548"/>
                <a:gd name="connsiteX25" fmla="*/ 478219 w 1586508"/>
                <a:gd name="connsiteY25" fmla="*/ 3473 h 1485548"/>
                <a:gd name="connsiteX26" fmla="*/ 478563 w 1586508"/>
                <a:gd name="connsiteY26" fmla="*/ 3737 h 148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6508" h="1485548">
                  <a:moveTo>
                    <a:pt x="518213" y="0"/>
                  </a:moveTo>
                  <a:lnTo>
                    <a:pt x="593417" y="0"/>
                  </a:lnTo>
                  <a:lnTo>
                    <a:pt x="638019" y="39669"/>
                  </a:lnTo>
                  <a:cubicBezTo>
                    <a:pt x="677733" y="63484"/>
                    <a:pt x="732597" y="78213"/>
                    <a:pt x="793198" y="78213"/>
                  </a:cubicBezTo>
                  <a:cubicBezTo>
                    <a:pt x="853800" y="78213"/>
                    <a:pt x="908664" y="63484"/>
                    <a:pt x="948378" y="39669"/>
                  </a:cubicBezTo>
                  <a:lnTo>
                    <a:pt x="992980" y="0"/>
                  </a:lnTo>
                  <a:lnTo>
                    <a:pt x="1071206" y="0"/>
                  </a:lnTo>
                  <a:lnTo>
                    <a:pt x="1108265" y="3493"/>
                  </a:lnTo>
                  <a:cubicBezTo>
                    <a:pt x="1108273" y="3487"/>
                    <a:pt x="1108281" y="3480"/>
                    <a:pt x="1108289" y="3474"/>
                  </a:cubicBezTo>
                  <a:lnTo>
                    <a:pt x="1108436" y="3509"/>
                  </a:lnTo>
                  <a:lnTo>
                    <a:pt x="1121655" y="4755"/>
                  </a:lnTo>
                  <a:lnTo>
                    <a:pt x="1157575" y="15179"/>
                  </a:lnTo>
                  <a:lnTo>
                    <a:pt x="1196326" y="24383"/>
                  </a:lnTo>
                  <a:cubicBezTo>
                    <a:pt x="1391817" y="86770"/>
                    <a:pt x="1518332" y="238493"/>
                    <a:pt x="1586508" y="356184"/>
                  </a:cubicBezTo>
                  <a:lnTo>
                    <a:pt x="1358783" y="534576"/>
                  </a:lnTo>
                  <a:lnTo>
                    <a:pt x="1321529" y="491060"/>
                  </a:lnTo>
                  <a:lnTo>
                    <a:pt x="1321529" y="1485548"/>
                  </a:lnTo>
                  <a:lnTo>
                    <a:pt x="267889" y="1485548"/>
                  </a:lnTo>
                  <a:lnTo>
                    <a:pt x="267889" y="487659"/>
                  </a:lnTo>
                  <a:lnTo>
                    <a:pt x="227725" y="534575"/>
                  </a:lnTo>
                  <a:lnTo>
                    <a:pt x="0" y="356183"/>
                  </a:lnTo>
                  <a:cubicBezTo>
                    <a:pt x="68176" y="238492"/>
                    <a:pt x="194691" y="86769"/>
                    <a:pt x="390183" y="24382"/>
                  </a:cubicBezTo>
                  <a:lnTo>
                    <a:pt x="444973" y="11369"/>
                  </a:lnTo>
                  <a:lnTo>
                    <a:pt x="467764" y="4755"/>
                  </a:lnTo>
                  <a:lnTo>
                    <a:pt x="476151" y="3964"/>
                  </a:lnTo>
                  <a:lnTo>
                    <a:pt x="478219" y="3473"/>
                  </a:lnTo>
                  <a:lnTo>
                    <a:pt x="478563" y="3737"/>
                  </a:lnTo>
                  <a:close/>
                </a:path>
              </a:pathLst>
            </a:custGeom>
            <a:solidFill>
              <a:srgbClr val="B592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" name="等腰三角形 16"/>
            <p:cNvSpPr/>
            <p:nvPr/>
          </p:nvSpPr>
          <p:spPr>
            <a:xfrm rot="17490210">
              <a:off x="5803789" y="4713787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等腰三角形 16"/>
            <p:cNvSpPr/>
            <p:nvPr/>
          </p:nvSpPr>
          <p:spPr>
            <a:xfrm rot="4109790" flipH="1">
              <a:off x="6304774" y="4713786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" name="组合 2"/>
            <p:cNvGrpSpPr/>
            <p:nvPr/>
          </p:nvGrpSpPr>
          <p:grpSpPr>
            <a:xfrm>
              <a:off x="5419049" y="4365589"/>
              <a:ext cx="1353462" cy="584139"/>
              <a:chOff x="5419049" y="4365589"/>
              <a:chExt cx="1353462" cy="584139"/>
            </a:xfrm>
          </p:grpSpPr>
          <p:sp>
            <p:nvSpPr>
              <p:cNvPr id="110" name="等腰三角形 16"/>
              <p:cNvSpPr/>
              <p:nvPr/>
            </p:nvSpPr>
            <p:spPr>
              <a:xfrm rot="18810496">
                <a:off x="5733050" y="4731435"/>
                <a:ext cx="196296" cy="240289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" fmla="*/ 0 w 376234"/>
                  <a:gd name="connsiteY0" fmla="*/ 804383 h 804383"/>
                  <a:gd name="connsiteX1" fmla="*/ 224176 w 376234"/>
                  <a:gd name="connsiteY1" fmla="*/ 0 h 804383"/>
                  <a:gd name="connsiteX2" fmla="*/ 376234 w 376234"/>
                  <a:gd name="connsiteY2" fmla="*/ 571934 h 804383"/>
                  <a:gd name="connsiteX3" fmla="*/ 0 w 376234"/>
                  <a:gd name="connsiteY3" fmla="*/ 804383 h 804383"/>
                  <a:gd name="connsiteX0" fmla="*/ 0 w 330347"/>
                  <a:gd name="connsiteY0" fmla="*/ 497160 h 571934"/>
                  <a:gd name="connsiteX1" fmla="*/ 178289 w 330347"/>
                  <a:gd name="connsiteY1" fmla="*/ 0 h 571934"/>
                  <a:gd name="connsiteX2" fmla="*/ 330347 w 330347"/>
                  <a:gd name="connsiteY2" fmla="*/ 571934 h 571934"/>
                  <a:gd name="connsiteX3" fmla="*/ 0 w 330347"/>
                  <a:gd name="connsiteY3" fmla="*/ 497160 h 571934"/>
                  <a:gd name="connsiteX0" fmla="*/ 0 w 343185"/>
                  <a:gd name="connsiteY0" fmla="*/ 391157 h 465931"/>
                  <a:gd name="connsiteX1" fmla="*/ 343185 w 343185"/>
                  <a:gd name="connsiteY1" fmla="*/ 0 h 465931"/>
                  <a:gd name="connsiteX2" fmla="*/ 330347 w 343185"/>
                  <a:gd name="connsiteY2" fmla="*/ 465931 h 465931"/>
                  <a:gd name="connsiteX3" fmla="*/ 0 w 343185"/>
                  <a:gd name="connsiteY3" fmla="*/ 391157 h 465931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205528"/>
                  <a:gd name="connsiteY0" fmla="*/ 272199 h 303371"/>
                  <a:gd name="connsiteX1" fmla="*/ 155451 w 205528"/>
                  <a:gd name="connsiteY1" fmla="*/ 0 h 303371"/>
                  <a:gd name="connsiteX2" fmla="*/ 197473 w 205528"/>
                  <a:gd name="connsiteY2" fmla="*/ 303371 h 303371"/>
                  <a:gd name="connsiteX3" fmla="*/ 0 w 205528"/>
                  <a:gd name="connsiteY3" fmla="*/ 272199 h 303371"/>
                  <a:gd name="connsiteX0" fmla="*/ 0 w 227195"/>
                  <a:gd name="connsiteY0" fmla="*/ 143097 h 303371"/>
                  <a:gd name="connsiteX1" fmla="*/ 177118 w 227195"/>
                  <a:gd name="connsiteY1" fmla="*/ 0 h 303371"/>
                  <a:gd name="connsiteX2" fmla="*/ 219140 w 227195"/>
                  <a:gd name="connsiteY2" fmla="*/ 303371 h 303371"/>
                  <a:gd name="connsiteX3" fmla="*/ 0 w 227195"/>
                  <a:gd name="connsiteY3" fmla="*/ 143097 h 303371"/>
                  <a:gd name="connsiteX0" fmla="*/ 0 w 218663"/>
                  <a:gd name="connsiteY0" fmla="*/ 143097 h 301101"/>
                  <a:gd name="connsiteX1" fmla="*/ 177118 w 218663"/>
                  <a:gd name="connsiteY1" fmla="*/ 0 h 301101"/>
                  <a:gd name="connsiteX2" fmla="*/ 178234 w 218663"/>
                  <a:gd name="connsiteY2" fmla="*/ 301101 h 301101"/>
                  <a:gd name="connsiteX3" fmla="*/ 0 w 218663"/>
                  <a:gd name="connsiteY3" fmla="*/ 143097 h 301101"/>
                  <a:gd name="connsiteX0" fmla="*/ 0 w 245028"/>
                  <a:gd name="connsiteY0" fmla="*/ 143097 h 304417"/>
                  <a:gd name="connsiteX1" fmla="*/ 177118 w 245028"/>
                  <a:gd name="connsiteY1" fmla="*/ 0 h 304417"/>
                  <a:gd name="connsiteX2" fmla="*/ 178234 w 245028"/>
                  <a:gd name="connsiteY2" fmla="*/ 301101 h 304417"/>
                  <a:gd name="connsiteX3" fmla="*/ 0 w 245028"/>
                  <a:gd name="connsiteY3" fmla="*/ 143097 h 304417"/>
                  <a:gd name="connsiteX0" fmla="*/ 0 w 182023"/>
                  <a:gd name="connsiteY0" fmla="*/ 101376 h 302316"/>
                  <a:gd name="connsiteX1" fmla="*/ 124622 w 182023"/>
                  <a:gd name="connsiteY1" fmla="*/ 0 h 302316"/>
                  <a:gd name="connsiteX2" fmla="*/ 125738 w 182023"/>
                  <a:gd name="connsiteY2" fmla="*/ 301101 h 302316"/>
                  <a:gd name="connsiteX3" fmla="*/ 0 w 182023"/>
                  <a:gd name="connsiteY3" fmla="*/ 101376 h 302316"/>
                  <a:gd name="connsiteX0" fmla="*/ 1380 w 183403"/>
                  <a:gd name="connsiteY0" fmla="*/ 101376 h 302681"/>
                  <a:gd name="connsiteX1" fmla="*/ 126002 w 183403"/>
                  <a:gd name="connsiteY1" fmla="*/ 0 h 302681"/>
                  <a:gd name="connsiteX2" fmla="*/ 127118 w 183403"/>
                  <a:gd name="connsiteY2" fmla="*/ 301101 h 302681"/>
                  <a:gd name="connsiteX3" fmla="*/ 1380 w 183403"/>
                  <a:gd name="connsiteY3" fmla="*/ 101376 h 302681"/>
                  <a:gd name="connsiteX0" fmla="*/ 1735 w 191430"/>
                  <a:gd name="connsiteY0" fmla="*/ 101376 h 302795"/>
                  <a:gd name="connsiteX1" fmla="*/ 126357 w 191430"/>
                  <a:gd name="connsiteY1" fmla="*/ 0 h 302795"/>
                  <a:gd name="connsiteX2" fmla="*/ 127473 w 191430"/>
                  <a:gd name="connsiteY2" fmla="*/ 301101 h 302795"/>
                  <a:gd name="connsiteX3" fmla="*/ 1735 w 191430"/>
                  <a:gd name="connsiteY3" fmla="*/ 101376 h 302795"/>
                  <a:gd name="connsiteX0" fmla="*/ 2323 w 200881"/>
                  <a:gd name="connsiteY0" fmla="*/ 101376 h 304628"/>
                  <a:gd name="connsiteX1" fmla="*/ 126945 w 200881"/>
                  <a:gd name="connsiteY1" fmla="*/ 0 h 304628"/>
                  <a:gd name="connsiteX2" fmla="*/ 128061 w 200881"/>
                  <a:gd name="connsiteY2" fmla="*/ 301101 h 304628"/>
                  <a:gd name="connsiteX3" fmla="*/ 2323 w 200881"/>
                  <a:gd name="connsiteY3" fmla="*/ 101376 h 304628"/>
                  <a:gd name="connsiteX0" fmla="*/ 2323 w 185463"/>
                  <a:gd name="connsiteY0" fmla="*/ 124561 h 327813"/>
                  <a:gd name="connsiteX1" fmla="*/ 126945 w 185463"/>
                  <a:gd name="connsiteY1" fmla="*/ 23185 h 327813"/>
                  <a:gd name="connsiteX2" fmla="*/ 128061 w 185463"/>
                  <a:gd name="connsiteY2" fmla="*/ 324286 h 327813"/>
                  <a:gd name="connsiteX3" fmla="*/ 2323 w 185463"/>
                  <a:gd name="connsiteY3" fmla="*/ 124561 h 327813"/>
                  <a:gd name="connsiteX0" fmla="*/ 29 w 183169"/>
                  <a:gd name="connsiteY0" fmla="*/ 119468 h 322014"/>
                  <a:gd name="connsiteX1" fmla="*/ 124651 w 183169"/>
                  <a:gd name="connsiteY1" fmla="*/ 18092 h 322014"/>
                  <a:gd name="connsiteX2" fmla="*/ 125767 w 183169"/>
                  <a:gd name="connsiteY2" fmla="*/ 319193 h 322014"/>
                  <a:gd name="connsiteX3" fmla="*/ 29 w 183169"/>
                  <a:gd name="connsiteY3" fmla="*/ 119468 h 32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EDDBE"/>
              </a:solidFill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7" name="任意多边形 116"/>
              <p:cNvSpPr/>
              <p:nvPr/>
            </p:nvSpPr>
            <p:spPr>
              <a:xfrm rot="1110647">
                <a:off x="5419049" y="4365589"/>
                <a:ext cx="428239" cy="493831"/>
              </a:xfrm>
              <a:custGeom>
                <a:avLst/>
                <a:gdLst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10" fmla="*/ 59239 w 584896"/>
                  <a:gd name="connsiteY10" fmla="*/ 0 h 674483"/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10" fmla="*/ 59239 w 584896"/>
                  <a:gd name="connsiteY10" fmla="*/ 0 h 674483"/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10" fmla="*/ 59239 w 584896"/>
                  <a:gd name="connsiteY10" fmla="*/ 0 h 674483"/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10" fmla="*/ 59239 w 584896"/>
                  <a:gd name="connsiteY10" fmla="*/ 0 h 67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84896" h="674483">
                    <a:moveTo>
                      <a:pt x="59239" y="0"/>
                    </a:moveTo>
                    <a:lnTo>
                      <a:pt x="343890" y="70633"/>
                    </a:lnTo>
                    <a:lnTo>
                      <a:pt x="336387" y="91448"/>
                    </a:lnTo>
                    <a:cubicBezTo>
                      <a:pt x="314460" y="159995"/>
                      <a:pt x="299200" y="229905"/>
                      <a:pt x="303576" y="291668"/>
                    </a:cubicBezTo>
                    <a:cubicBezTo>
                      <a:pt x="307952" y="353431"/>
                      <a:pt x="441803" y="371090"/>
                      <a:pt x="571171" y="400072"/>
                    </a:cubicBezTo>
                    <a:lnTo>
                      <a:pt x="584896" y="403679"/>
                    </a:lnTo>
                    <a:cubicBezTo>
                      <a:pt x="533811" y="483451"/>
                      <a:pt x="524924" y="584254"/>
                      <a:pt x="540120" y="674483"/>
                    </a:cubicBezTo>
                    <a:lnTo>
                      <a:pt x="467687" y="666950"/>
                    </a:lnTo>
                    <a:cubicBezTo>
                      <a:pt x="258487" y="635938"/>
                      <a:pt x="27779" y="539514"/>
                      <a:pt x="6776" y="435520"/>
                    </a:cubicBezTo>
                    <a:cubicBezTo>
                      <a:pt x="-7626" y="364209"/>
                      <a:pt x="611" y="233885"/>
                      <a:pt x="34560" y="87174"/>
                    </a:cubicBezTo>
                    <a:lnTo>
                      <a:pt x="59239" y="0"/>
                    </a:lnTo>
                    <a:close/>
                  </a:path>
                </a:pathLst>
              </a:custGeom>
              <a:solidFill>
                <a:srgbClr val="B5925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" name="等腰三角形 16"/>
              <p:cNvSpPr/>
              <p:nvPr/>
            </p:nvSpPr>
            <p:spPr>
              <a:xfrm rot="2789504" flipH="1">
                <a:off x="6262214" y="4731434"/>
                <a:ext cx="196296" cy="240289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" fmla="*/ 0 w 376234"/>
                  <a:gd name="connsiteY0" fmla="*/ 804383 h 804383"/>
                  <a:gd name="connsiteX1" fmla="*/ 224176 w 376234"/>
                  <a:gd name="connsiteY1" fmla="*/ 0 h 804383"/>
                  <a:gd name="connsiteX2" fmla="*/ 376234 w 376234"/>
                  <a:gd name="connsiteY2" fmla="*/ 571934 h 804383"/>
                  <a:gd name="connsiteX3" fmla="*/ 0 w 376234"/>
                  <a:gd name="connsiteY3" fmla="*/ 804383 h 804383"/>
                  <a:gd name="connsiteX0" fmla="*/ 0 w 330347"/>
                  <a:gd name="connsiteY0" fmla="*/ 497160 h 571934"/>
                  <a:gd name="connsiteX1" fmla="*/ 178289 w 330347"/>
                  <a:gd name="connsiteY1" fmla="*/ 0 h 571934"/>
                  <a:gd name="connsiteX2" fmla="*/ 330347 w 330347"/>
                  <a:gd name="connsiteY2" fmla="*/ 571934 h 571934"/>
                  <a:gd name="connsiteX3" fmla="*/ 0 w 330347"/>
                  <a:gd name="connsiteY3" fmla="*/ 497160 h 571934"/>
                  <a:gd name="connsiteX0" fmla="*/ 0 w 343185"/>
                  <a:gd name="connsiteY0" fmla="*/ 391157 h 465931"/>
                  <a:gd name="connsiteX1" fmla="*/ 343185 w 343185"/>
                  <a:gd name="connsiteY1" fmla="*/ 0 h 465931"/>
                  <a:gd name="connsiteX2" fmla="*/ 330347 w 343185"/>
                  <a:gd name="connsiteY2" fmla="*/ 465931 h 465931"/>
                  <a:gd name="connsiteX3" fmla="*/ 0 w 343185"/>
                  <a:gd name="connsiteY3" fmla="*/ 391157 h 465931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205528"/>
                  <a:gd name="connsiteY0" fmla="*/ 272199 h 303371"/>
                  <a:gd name="connsiteX1" fmla="*/ 155451 w 205528"/>
                  <a:gd name="connsiteY1" fmla="*/ 0 h 303371"/>
                  <a:gd name="connsiteX2" fmla="*/ 197473 w 205528"/>
                  <a:gd name="connsiteY2" fmla="*/ 303371 h 303371"/>
                  <a:gd name="connsiteX3" fmla="*/ 0 w 205528"/>
                  <a:gd name="connsiteY3" fmla="*/ 272199 h 303371"/>
                  <a:gd name="connsiteX0" fmla="*/ 0 w 227195"/>
                  <a:gd name="connsiteY0" fmla="*/ 143097 h 303371"/>
                  <a:gd name="connsiteX1" fmla="*/ 177118 w 227195"/>
                  <a:gd name="connsiteY1" fmla="*/ 0 h 303371"/>
                  <a:gd name="connsiteX2" fmla="*/ 219140 w 227195"/>
                  <a:gd name="connsiteY2" fmla="*/ 303371 h 303371"/>
                  <a:gd name="connsiteX3" fmla="*/ 0 w 227195"/>
                  <a:gd name="connsiteY3" fmla="*/ 143097 h 303371"/>
                  <a:gd name="connsiteX0" fmla="*/ 0 w 218663"/>
                  <a:gd name="connsiteY0" fmla="*/ 143097 h 301101"/>
                  <a:gd name="connsiteX1" fmla="*/ 177118 w 218663"/>
                  <a:gd name="connsiteY1" fmla="*/ 0 h 301101"/>
                  <a:gd name="connsiteX2" fmla="*/ 178234 w 218663"/>
                  <a:gd name="connsiteY2" fmla="*/ 301101 h 301101"/>
                  <a:gd name="connsiteX3" fmla="*/ 0 w 218663"/>
                  <a:gd name="connsiteY3" fmla="*/ 143097 h 301101"/>
                  <a:gd name="connsiteX0" fmla="*/ 0 w 245028"/>
                  <a:gd name="connsiteY0" fmla="*/ 143097 h 304417"/>
                  <a:gd name="connsiteX1" fmla="*/ 177118 w 245028"/>
                  <a:gd name="connsiteY1" fmla="*/ 0 h 304417"/>
                  <a:gd name="connsiteX2" fmla="*/ 178234 w 245028"/>
                  <a:gd name="connsiteY2" fmla="*/ 301101 h 304417"/>
                  <a:gd name="connsiteX3" fmla="*/ 0 w 245028"/>
                  <a:gd name="connsiteY3" fmla="*/ 143097 h 304417"/>
                  <a:gd name="connsiteX0" fmla="*/ 0 w 182023"/>
                  <a:gd name="connsiteY0" fmla="*/ 101376 h 302316"/>
                  <a:gd name="connsiteX1" fmla="*/ 124622 w 182023"/>
                  <a:gd name="connsiteY1" fmla="*/ 0 h 302316"/>
                  <a:gd name="connsiteX2" fmla="*/ 125738 w 182023"/>
                  <a:gd name="connsiteY2" fmla="*/ 301101 h 302316"/>
                  <a:gd name="connsiteX3" fmla="*/ 0 w 182023"/>
                  <a:gd name="connsiteY3" fmla="*/ 101376 h 302316"/>
                  <a:gd name="connsiteX0" fmla="*/ 1380 w 183403"/>
                  <a:gd name="connsiteY0" fmla="*/ 101376 h 302681"/>
                  <a:gd name="connsiteX1" fmla="*/ 126002 w 183403"/>
                  <a:gd name="connsiteY1" fmla="*/ 0 h 302681"/>
                  <a:gd name="connsiteX2" fmla="*/ 127118 w 183403"/>
                  <a:gd name="connsiteY2" fmla="*/ 301101 h 302681"/>
                  <a:gd name="connsiteX3" fmla="*/ 1380 w 183403"/>
                  <a:gd name="connsiteY3" fmla="*/ 101376 h 302681"/>
                  <a:gd name="connsiteX0" fmla="*/ 1735 w 191430"/>
                  <a:gd name="connsiteY0" fmla="*/ 101376 h 302795"/>
                  <a:gd name="connsiteX1" fmla="*/ 126357 w 191430"/>
                  <a:gd name="connsiteY1" fmla="*/ 0 h 302795"/>
                  <a:gd name="connsiteX2" fmla="*/ 127473 w 191430"/>
                  <a:gd name="connsiteY2" fmla="*/ 301101 h 302795"/>
                  <a:gd name="connsiteX3" fmla="*/ 1735 w 191430"/>
                  <a:gd name="connsiteY3" fmla="*/ 101376 h 302795"/>
                  <a:gd name="connsiteX0" fmla="*/ 2323 w 200881"/>
                  <a:gd name="connsiteY0" fmla="*/ 101376 h 304628"/>
                  <a:gd name="connsiteX1" fmla="*/ 126945 w 200881"/>
                  <a:gd name="connsiteY1" fmla="*/ 0 h 304628"/>
                  <a:gd name="connsiteX2" fmla="*/ 128061 w 200881"/>
                  <a:gd name="connsiteY2" fmla="*/ 301101 h 304628"/>
                  <a:gd name="connsiteX3" fmla="*/ 2323 w 200881"/>
                  <a:gd name="connsiteY3" fmla="*/ 101376 h 304628"/>
                  <a:gd name="connsiteX0" fmla="*/ 2323 w 185463"/>
                  <a:gd name="connsiteY0" fmla="*/ 124561 h 327813"/>
                  <a:gd name="connsiteX1" fmla="*/ 126945 w 185463"/>
                  <a:gd name="connsiteY1" fmla="*/ 23185 h 327813"/>
                  <a:gd name="connsiteX2" fmla="*/ 128061 w 185463"/>
                  <a:gd name="connsiteY2" fmla="*/ 324286 h 327813"/>
                  <a:gd name="connsiteX3" fmla="*/ 2323 w 185463"/>
                  <a:gd name="connsiteY3" fmla="*/ 124561 h 327813"/>
                  <a:gd name="connsiteX0" fmla="*/ 29 w 183169"/>
                  <a:gd name="connsiteY0" fmla="*/ 119468 h 322014"/>
                  <a:gd name="connsiteX1" fmla="*/ 124651 w 183169"/>
                  <a:gd name="connsiteY1" fmla="*/ 18092 h 322014"/>
                  <a:gd name="connsiteX2" fmla="*/ 125767 w 183169"/>
                  <a:gd name="connsiteY2" fmla="*/ 319193 h 322014"/>
                  <a:gd name="connsiteX3" fmla="*/ 29 w 183169"/>
                  <a:gd name="connsiteY3" fmla="*/ 119468 h 32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EDDBE"/>
              </a:solidFill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0" name="任意多边形 119"/>
              <p:cNvSpPr/>
              <p:nvPr/>
            </p:nvSpPr>
            <p:spPr>
              <a:xfrm rot="20489353" flipH="1">
                <a:off x="6344272" y="4365589"/>
                <a:ext cx="428239" cy="493831"/>
              </a:xfrm>
              <a:custGeom>
                <a:avLst/>
                <a:gdLst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10" fmla="*/ 59239 w 584896"/>
                  <a:gd name="connsiteY10" fmla="*/ 0 h 674483"/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10" fmla="*/ 59239 w 584896"/>
                  <a:gd name="connsiteY10" fmla="*/ 0 h 674483"/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10" fmla="*/ 59239 w 584896"/>
                  <a:gd name="connsiteY10" fmla="*/ 0 h 674483"/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10" fmla="*/ 59239 w 584896"/>
                  <a:gd name="connsiteY10" fmla="*/ 0 h 67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84896" h="674483">
                    <a:moveTo>
                      <a:pt x="59239" y="0"/>
                    </a:moveTo>
                    <a:lnTo>
                      <a:pt x="343890" y="70633"/>
                    </a:lnTo>
                    <a:lnTo>
                      <a:pt x="336387" y="91448"/>
                    </a:lnTo>
                    <a:cubicBezTo>
                      <a:pt x="314460" y="159995"/>
                      <a:pt x="299200" y="229905"/>
                      <a:pt x="303576" y="291668"/>
                    </a:cubicBezTo>
                    <a:cubicBezTo>
                      <a:pt x="307952" y="353431"/>
                      <a:pt x="441803" y="371090"/>
                      <a:pt x="571171" y="400072"/>
                    </a:cubicBezTo>
                    <a:lnTo>
                      <a:pt x="584896" y="403679"/>
                    </a:lnTo>
                    <a:cubicBezTo>
                      <a:pt x="533811" y="483451"/>
                      <a:pt x="524924" y="584254"/>
                      <a:pt x="540120" y="674483"/>
                    </a:cubicBezTo>
                    <a:lnTo>
                      <a:pt x="467687" y="666950"/>
                    </a:lnTo>
                    <a:cubicBezTo>
                      <a:pt x="258487" y="635938"/>
                      <a:pt x="27779" y="539514"/>
                      <a:pt x="6776" y="435520"/>
                    </a:cubicBezTo>
                    <a:cubicBezTo>
                      <a:pt x="-7626" y="364209"/>
                      <a:pt x="611" y="233885"/>
                      <a:pt x="34560" y="87174"/>
                    </a:cubicBezTo>
                    <a:lnTo>
                      <a:pt x="59239" y="0"/>
                    </a:lnTo>
                    <a:close/>
                  </a:path>
                </a:pathLst>
              </a:custGeom>
              <a:solidFill>
                <a:srgbClr val="B5925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2" name="组合 61"/>
          <p:cNvGrpSpPr/>
          <p:nvPr/>
        </p:nvGrpSpPr>
        <p:grpSpPr>
          <a:xfrm>
            <a:off x="5810971" y="4511818"/>
            <a:ext cx="566423" cy="717048"/>
            <a:chOff x="1220802" y="2784475"/>
            <a:chExt cx="2811747" cy="3559449"/>
          </a:xfrm>
        </p:grpSpPr>
        <p:sp>
          <p:nvSpPr>
            <p:cNvPr id="60" name="矩形 59"/>
            <p:cNvSpPr/>
            <p:nvPr/>
          </p:nvSpPr>
          <p:spPr>
            <a:xfrm>
              <a:off x="1220802" y="2784475"/>
              <a:ext cx="2811747" cy="3559449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027552" y="3218226"/>
              <a:ext cx="1198248" cy="1250224"/>
            </a:xfrm>
            <a:custGeom>
              <a:avLst/>
              <a:gdLst>
                <a:gd name="T0" fmla="*/ 174 w 358"/>
                <a:gd name="T1" fmla="*/ 361 h 374"/>
                <a:gd name="T2" fmla="*/ 80 w 358"/>
                <a:gd name="T3" fmla="*/ 355 h 374"/>
                <a:gd name="T4" fmla="*/ 67 w 358"/>
                <a:gd name="T5" fmla="*/ 346 h 374"/>
                <a:gd name="T6" fmla="*/ 103 w 358"/>
                <a:gd name="T7" fmla="*/ 334 h 374"/>
                <a:gd name="T8" fmla="*/ 78 w 358"/>
                <a:gd name="T9" fmla="*/ 351 h 374"/>
                <a:gd name="T10" fmla="*/ 165 w 358"/>
                <a:gd name="T11" fmla="*/ 323 h 374"/>
                <a:gd name="T12" fmla="*/ 75 w 358"/>
                <a:gd name="T13" fmla="*/ 265 h 374"/>
                <a:gd name="T14" fmla="*/ 116 w 358"/>
                <a:gd name="T15" fmla="*/ 261 h 374"/>
                <a:gd name="T16" fmla="*/ 156 w 358"/>
                <a:gd name="T17" fmla="*/ 239 h 374"/>
                <a:gd name="T18" fmla="*/ 45 w 358"/>
                <a:gd name="T19" fmla="*/ 235 h 374"/>
                <a:gd name="T20" fmla="*/ 47 w 358"/>
                <a:gd name="T21" fmla="*/ 232 h 374"/>
                <a:gd name="T22" fmla="*/ 32 w 358"/>
                <a:gd name="T23" fmla="*/ 216 h 374"/>
                <a:gd name="T24" fmla="*/ 41 w 358"/>
                <a:gd name="T25" fmla="*/ 187 h 374"/>
                <a:gd name="T26" fmla="*/ 159 w 358"/>
                <a:gd name="T27" fmla="*/ 147 h 374"/>
                <a:gd name="T28" fmla="*/ 39 w 358"/>
                <a:gd name="T29" fmla="*/ 139 h 374"/>
                <a:gd name="T30" fmla="*/ 22 w 358"/>
                <a:gd name="T31" fmla="*/ 123 h 374"/>
                <a:gd name="T32" fmla="*/ 112 w 358"/>
                <a:gd name="T33" fmla="*/ 121 h 374"/>
                <a:gd name="T34" fmla="*/ 36 w 358"/>
                <a:gd name="T35" fmla="*/ 81 h 374"/>
                <a:gd name="T36" fmla="*/ 108 w 358"/>
                <a:gd name="T37" fmla="*/ 58 h 374"/>
                <a:gd name="T38" fmla="*/ 115 w 358"/>
                <a:gd name="T39" fmla="*/ 47 h 374"/>
                <a:gd name="T40" fmla="*/ 125 w 358"/>
                <a:gd name="T41" fmla="*/ 40 h 374"/>
                <a:gd name="T42" fmla="*/ 170 w 358"/>
                <a:gd name="T43" fmla="*/ 27 h 374"/>
                <a:gd name="T44" fmla="*/ 139 w 358"/>
                <a:gd name="T45" fmla="*/ 18 h 374"/>
                <a:gd name="T46" fmla="*/ 182 w 358"/>
                <a:gd name="T47" fmla="*/ 370 h 374"/>
                <a:gd name="T48" fmla="*/ 204 w 358"/>
                <a:gd name="T49" fmla="*/ 368 h 374"/>
                <a:gd name="T50" fmla="*/ 218 w 358"/>
                <a:gd name="T51" fmla="*/ 345 h 374"/>
                <a:gd name="T52" fmla="*/ 246 w 358"/>
                <a:gd name="T53" fmla="*/ 336 h 374"/>
                <a:gd name="T54" fmla="*/ 268 w 358"/>
                <a:gd name="T55" fmla="*/ 329 h 374"/>
                <a:gd name="T56" fmla="*/ 303 w 358"/>
                <a:gd name="T57" fmla="*/ 298 h 374"/>
                <a:gd name="T58" fmla="*/ 265 w 358"/>
                <a:gd name="T59" fmla="*/ 289 h 374"/>
                <a:gd name="T60" fmla="*/ 233 w 358"/>
                <a:gd name="T61" fmla="*/ 261 h 374"/>
                <a:gd name="T62" fmla="*/ 182 w 358"/>
                <a:gd name="T63" fmla="*/ 253 h 374"/>
                <a:gd name="T64" fmla="*/ 215 w 358"/>
                <a:gd name="T65" fmla="*/ 249 h 374"/>
                <a:gd name="T66" fmla="*/ 221 w 358"/>
                <a:gd name="T67" fmla="*/ 237 h 374"/>
                <a:gd name="T68" fmla="*/ 303 w 358"/>
                <a:gd name="T69" fmla="*/ 229 h 374"/>
                <a:gd name="T70" fmla="*/ 310 w 358"/>
                <a:gd name="T71" fmla="*/ 212 h 374"/>
                <a:gd name="T72" fmla="*/ 318 w 358"/>
                <a:gd name="T73" fmla="*/ 187 h 374"/>
                <a:gd name="T74" fmla="*/ 199 w 358"/>
                <a:gd name="T75" fmla="*/ 156 h 374"/>
                <a:gd name="T76" fmla="*/ 346 w 358"/>
                <a:gd name="T77" fmla="*/ 130 h 374"/>
                <a:gd name="T78" fmla="*/ 308 w 358"/>
                <a:gd name="T79" fmla="*/ 113 h 374"/>
                <a:gd name="T80" fmla="*/ 336 w 358"/>
                <a:gd name="T81" fmla="*/ 107 h 374"/>
                <a:gd name="T82" fmla="*/ 295 w 358"/>
                <a:gd name="T83" fmla="*/ 88 h 374"/>
                <a:gd name="T84" fmla="*/ 276 w 358"/>
                <a:gd name="T85" fmla="*/ 61 h 374"/>
                <a:gd name="T86" fmla="*/ 299 w 358"/>
                <a:gd name="T87" fmla="*/ 64 h 374"/>
                <a:gd name="T88" fmla="*/ 262 w 358"/>
                <a:gd name="T89" fmla="*/ 43 h 374"/>
                <a:gd name="T90" fmla="*/ 275 w 358"/>
                <a:gd name="T91" fmla="*/ 41 h 374"/>
                <a:gd name="T92" fmla="*/ 245 w 358"/>
                <a:gd name="T93" fmla="*/ 19 h 374"/>
                <a:gd name="T94" fmla="*/ 165 w 358"/>
                <a:gd name="T95" fmla="*/ 39 h 374"/>
                <a:gd name="T96" fmla="*/ 198 w 358"/>
                <a:gd name="T97" fmla="*/ 349 h 374"/>
                <a:gd name="T98" fmla="*/ 189 w 358"/>
                <a:gd name="T99" fmla="*/ 299 h 374"/>
                <a:gd name="T100" fmla="*/ 191 w 358"/>
                <a:gd name="T101" fmla="*/ 283 h 374"/>
                <a:gd name="T102" fmla="*/ 166 w 358"/>
                <a:gd name="T103" fmla="*/ 276 h 374"/>
                <a:gd name="T104" fmla="*/ 273 w 358"/>
                <a:gd name="T105" fmla="*/ 265 h 374"/>
                <a:gd name="T106" fmla="*/ 191 w 358"/>
                <a:gd name="T107" fmla="*/ 235 h 374"/>
                <a:gd name="T108" fmla="*/ 221 w 358"/>
                <a:gd name="T109" fmla="*/ 205 h 374"/>
                <a:gd name="T110" fmla="*/ 231 w 358"/>
                <a:gd name="T111" fmla="*/ 229 h 374"/>
                <a:gd name="T112" fmla="*/ 31 w 358"/>
                <a:gd name="T113" fmla="*/ 87 h 374"/>
                <a:gd name="T114" fmla="*/ 102 w 358"/>
                <a:gd name="T115" fmla="*/ 296 h 374"/>
                <a:gd name="T116" fmla="*/ 179 w 358"/>
                <a:gd name="T117" fmla="*/ 41 h 374"/>
                <a:gd name="T118" fmla="*/ 256 w 358"/>
                <a:gd name="T119" fmla="*/ 300 h 374"/>
                <a:gd name="T120" fmla="*/ 327 w 358"/>
                <a:gd name="T121" fmla="*/ 87 h 374"/>
                <a:gd name="T122" fmla="*/ 53 w 358"/>
                <a:gd name="T123" fmla="*/ 354 h 374"/>
                <a:gd name="T124" fmla="*/ 254 w 358"/>
                <a:gd name="T125" fmla="*/ 373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8" h="374">
                  <a:moveTo>
                    <a:pt x="165" y="370"/>
                  </a:moveTo>
                  <a:cubicBezTo>
                    <a:pt x="166" y="371"/>
                    <a:pt x="166" y="371"/>
                    <a:pt x="166" y="372"/>
                  </a:cubicBezTo>
                  <a:cubicBezTo>
                    <a:pt x="165" y="372"/>
                    <a:pt x="164" y="372"/>
                    <a:pt x="163" y="372"/>
                  </a:cubicBezTo>
                  <a:cubicBezTo>
                    <a:pt x="163" y="372"/>
                    <a:pt x="163" y="372"/>
                    <a:pt x="163" y="372"/>
                  </a:cubicBezTo>
                  <a:cubicBezTo>
                    <a:pt x="148" y="371"/>
                    <a:pt x="148" y="371"/>
                    <a:pt x="148" y="371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69"/>
                    <a:pt x="148" y="369"/>
                  </a:cubicBezTo>
                  <a:cubicBezTo>
                    <a:pt x="154" y="370"/>
                    <a:pt x="159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lose/>
                  <a:moveTo>
                    <a:pt x="97" y="368"/>
                  </a:moveTo>
                  <a:cubicBezTo>
                    <a:pt x="98" y="369"/>
                    <a:pt x="100" y="370"/>
                    <a:pt x="100" y="371"/>
                  </a:cubicBezTo>
                  <a:cubicBezTo>
                    <a:pt x="94" y="371"/>
                    <a:pt x="87" y="370"/>
                    <a:pt x="81" y="369"/>
                  </a:cubicBezTo>
                  <a:cubicBezTo>
                    <a:pt x="81" y="369"/>
                    <a:pt x="81" y="369"/>
                    <a:pt x="81" y="369"/>
                  </a:cubicBezTo>
                  <a:cubicBezTo>
                    <a:pt x="83" y="367"/>
                    <a:pt x="83" y="367"/>
                    <a:pt x="83" y="367"/>
                  </a:cubicBezTo>
                  <a:cubicBezTo>
                    <a:pt x="97" y="368"/>
                    <a:pt x="97" y="368"/>
                    <a:pt x="97" y="368"/>
                  </a:cubicBezTo>
                  <a:cubicBezTo>
                    <a:pt x="97" y="368"/>
                    <a:pt x="97" y="368"/>
                    <a:pt x="97" y="368"/>
                  </a:cubicBezTo>
                  <a:close/>
                  <a:moveTo>
                    <a:pt x="140" y="368"/>
                  </a:moveTo>
                  <a:cubicBezTo>
                    <a:pt x="140" y="369"/>
                    <a:pt x="140" y="369"/>
                    <a:pt x="140" y="370"/>
                  </a:cubicBezTo>
                  <a:cubicBezTo>
                    <a:pt x="136" y="370"/>
                    <a:pt x="133" y="369"/>
                    <a:pt x="129" y="369"/>
                  </a:cubicBezTo>
                  <a:cubicBezTo>
                    <a:pt x="129" y="369"/>
                    <a:pt x="129" y="368"/>
                    <a:pt x="129" y="368"/>
                  </a:cubicBezTo>
                  <a:cubicBezTo>
                    <a:pt x="130" y="367"/>
                    <a:pt x="130" y="367"/>
                    <a:pt x="131" y="367"/>
                  </a:cubicBezTo>
                  <a:cubicBezTo>
                    <a:pt x="134" y="367"/>
                    <a:pt x="137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lose/>
                  <a:moveTo>
                    <a:pt x="148" y="366"/>
                  </a:moveTo>
                  <a:cubicBezTo>
                    <a:pt x="149" y="366"/>
                    <a:pt x="149" y="367"/>
                    <a:pt x="149" y="367"/>
                  </a:cubicBezTo>
                  <a:cubicBezTo>
                    <a:pt x="148" y="367"/>
                    <a:pt x="148" y="368"/>
                    <a:pt x="147" y="368"/>
                  </a:cubicBezTo>
                  <a:cubicBezTo>
                    <a:pt x="147" y="367"/>
                    <a:pt x="146" y="367"/>
                    <a:pt x="146" y="366"/>
                  </a:cubicBezTo>
                  <a:cubicBezTo>
                    <a:pt x="145" y="366"/>
                    <a:pt x="145" y="369"/>
                    <a:pt x="143" y="368"/>
                  </a:cubicBezTo>
                  <a:cubicBezTo>
                    <a:pt x="143" y="367"/>
                    <a:pt x="142" y="367"/>
                    <a:pt x="143" y="366"/>
                  </a:cubicBezTo>
                  <a:cubicBezTo>
                    <a:pt x="143" y="366"/>
                    <a:pt x="143" y="366"/>
                    <a:pt x="143" y="366"/>
                  </a:cubicBezTo>
                  <a:cubicBezTo>
                    <a:pt x="148" y="366"/>
                    <a:pt x="148" y="366"/>
                    <a:pt x="148" y="366"/>
                  </a:cubicBezTo>
                  <a:cubicBezTo>
                    <a:pt x="148" y="366"/>
                    <a:pt x="148" y="366"/>
                    <a:pt x="148" y="366"/>
                  </a:cubicBezTo>
                  <a:close/>
                  <a:moveTo>
                    <a:pt x="81" y="366"/>
                  </a:moveTo>
                  <a:cubicBezTo>
                    <a:pt x="81" y="366"/>
                    <a:pt x="81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6"/>
                    <a:pt x="79" y="365"/>
                    <a:pt x="80" y="365"/>
                  </a:cubicBezTo>
                  <a:cubicBezTo>
                    <a:pt x="81" y="365"/>
                    <a:pt x="81" y="365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lose/>
                  <a:moveTo>
                    <a:pt x="178" y="370"/>
                  </a:moveTo>
                  <a:cubicBezTo>
                    <a:pt x="178" y="370"/>
                    <a:pt x="178" y="371"/>
                    <a:pt x="177" y="371"/>
                  </a:cubicBezTo>
                  <a:cubicBezTo>
                    <a:pt x="177" y="371"/>
                    <a:pt x="177" y="371"/>
                    <a:pt x="177" y="371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67"/>
                    <a:pt x="177" y="364"/>
                    <a:pt x="177" y="361"/>
                  </a:cubicBezTo>
                  <a:cubicBezTo>
                    <a:pt x="177" y="361"/>
                    <a:pt x="177" y="361"/>
                    <a:pt x="177" y="361"/>
                  </a:cubicBezTo>
                  <a:cubicBezTo>
                    <a:pt x="178" y="361"/>
                    <a:pt x="178" y="361"/>
                    <a:pt x="178" y="361"/>
                  </a:cubicBezTo>
                  <a:cubicBezTo>
                    <a:pt x="178" y="370"/>
                    <a:pt x="178" y="370"/>
                    <a:pt x="178" y="370"/>
                  </a:cubicBezTo>
                  <a:cubicBezTo>
                    <a:pt x="178" y="370"/>
                    <a:pt x="178" y="370"/>
                    <a:pt x="178" y="370"/>
                  </a:cubicBezTo>
                  <a:close/>
                  <a:moveTo>
                    <a:pt x="176" y="361"/>
                  </a:moveTo>
                  <a:cubicBezTo>
                    <a:pt x="175" y="364"/>
                    <a:pt x="177" y="368"/>
                    <a:pt x="175" y="371"/>
                  </a:cubicBezTo>
                  <a:cubicBezTo>
                    <a:pt x="172" y="371"/>
                    <a:pt x="168" y="372"/>
                    <a:pt x="166" y="369"/>
                  </a:cubicBezTo>
                  <a:cubicBezTo>
                    <a:pt x="166" y="368"/>
                    <a:pt x="168" y="368"/>
                    <a:pt x="169" y="368"/>
                  </a:cubicBezTo>
                  <a:cubicBezTo>
                    <a:pt x="170" y="368"/>
                    <a:pt x="172" y="369"/>
                    <a:pt x="174" y="369"/>
                  </a:cubicBezTo>
                  <a:cubicBezTo>
                    <a:pt x="174" y="366"/>
                    <a:pt x="174" y="363"/>
                    <a:pt x="174" y="361"/>
                  </a:cubicBezTo>
                  <a:cubicBezTo>
                    <a:pt x="174" y="361"/>
                    <a:pt x="174" y="361"/>
                    <a:pt x="174" y="361"/>
                  </a:cubicBezTo>
                  <a:cubicBezTo>
                    <a:pt x="176" y="361"/>
                    <a:pt x="176" y="361"/>
                    <a:pt x="176" y="361"/>
                  </a:cubicBezTo>
                  <a:cubicBezTo>
                    <a:pt x="176" y="361"/>
                    <a:pt x="176" y="361"/>
                    <a:pt x="176" y="361"/>
                  </a:cubicBezTo>
                  <a:close/>
                  <a:moveTo>
                    <a:pt x="91" y="363"/>
                  </a:moveTo>
                  <a:cubicBezTo>
                    <a:pt x="84" y="363"/>
                    <a:pt x="76" y="363"/>
                    <a:pt x="69" y="361"/>
                  </a:cubicBezTo>
                  <a:cubicBezTo>
                    <a:pt x="69" y="361"/>
                    <a:pt x="70" y="360"/>
                    <a:pt x="71" y="360"/>
                  </a:cubicBezTo>
                  <a:cubicBezTo>
                    <a:pt x="71" y="360"/>
                    <a:pt x="71" y="360"/>
                    <a:pt x="71" y="360"/>
                  </a:cubicBezTo>
                  <a:cubicBezTo>
                    <a:pt x="88" y="360"/>
                    <a:pt x="88" y="360"/>
                    <a:pt x="88" y="360"/>
                  </a:cubicBezTo>
                  <a:cubicBezTo>
                    <a:pt x="91" y="363"/>
                    <a:pt x="91" y="363"/>
                    <a:pt x="91" y="363"/>
                  </a:cubicBezTo>
                  <a:cubicBezTo>
                    <a:pt x="91" y="363"/>
                    <a:pt x="91" y="363"/>
                    <a:pt x="91" y="363"/>
                  </a:cubicBezTo>
                  <a:close/>
                  <a:moveTo>
                    <a:pt x="70" y="356"/>
                  </a:moveTo>
                  <a:cubicBezTo>
                    <a:pt x="70" y="357"/>
                    <a:pt x="70" y="358"/>
                    <a:pt x="69" y="359"/>
                  </a:cubicBezTo>
                  <a:cubicBezTo>
                    <a:pt x="69" y="360"/>
                    <a:pt x="68" y="360"/>
                    <a:pt x="67" y="360"/>
                  </a:cubicBezTo>
                  <a:cubicBezTo>
                    <a:pt x="67" y="359"/>
                    <a:pt x="67" y="358"/>
                    <a:pt x="67" y="357"/>
                  </a:cubicBezTo>
                  <a:cubicBezTo>
                    <a:pt x="68" y="357"/>
                    <a:pt x="68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lose/>
                  <a:moveTo>
                    <a:pt x="172" y="358"/>
                  </a:moveTo>
                  <a:cubicBezTo>
                    <a:pt x="172" y="359"/>
                    <a:pt x="172" y="360"/>
                    <a:pt x="172" y="361"/>
                  </a:cubicBezTo>
                  <a:cubicBezTo>
                    <a:pt x="172" y="363"/>
                    <a:pt x="173" y="365"/>
                    <a:pt x="172" y="367"/>
                  </a:cubicBezTo>
                  <a:cubicBezTo>
                    <a:pt x="167" y="366"/>
                    <a:pt x="163" y="366"/>
                    <a:pt x="159" y="365"/>
                  </a:cubicBezTo>
                  <a:cubicBezTo>
                    <a:pt x="159" y="363"/>
                    <a:pt x="159" y="360"/>
                    <a:pt x="160" y="357"/>
                  </a:cubicBezTo>
                  <a:cubicBezTo>
                    <a:pt x="161" y="358"/>
                    <a:pt x="163" y="359"/>
                    <a:pt x="165" y="359"/>
                  </a:cubicBezTo>
                  <a:cubicBezTo>
                    <a:pt x="165" y="359"/>
                    <a:pt x="165" y="359"/>
                    <a:pt x="165" y="359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9" y="356"/>
                    <a:pt x="171" y="356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lose/>
                  <a:moveTo>
                    <a:pt x="120" y="363"/>
                  </a:moveTo>
                  <a:cubicBezTo>
                    <a:pt x="122" y="364"/>
                    <a:pt x="126" y="364"/>
                    <a:pt x="128" y="365"/>
                  </a:cubicBezTo>
                  <a:cubicBezTo>
                    <a:pt x="129" y="365"/>
                    <a:pt x="128" y="365"/>
                    <a:pt x="127" y="366"/>
                  </a:cubicBezTo>
                  <a:cubicBezTo>
                    <a:pt x="125" y="366"/>
                    <a:pt x="122" y="366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8" y="363"/>
                    <a:pt x="119" y="360"/>
                    <a:pt x="117" y="359"/>
                  </a:cubicBezTo>
                  <a:cubicBezTo>
                    <a:pt x="114" y="360"/>
                    <a:pt x="111" y="361"/>
                    <a:pt x="108" y="362"/>
                  </a:cubicBezTo>
                  <a:cubicBezTo>
                    <a:pt x="109" y="361"/>
                    <a:pt x="109" y="360"/>
                    <a:pt x="110" y="359"/>
                  </a:cubicBezTo>
                  <a:cubicBezTo>
                    <a:pt x="110" y="359"/>
                    <a:pt x="110" y="359"/>
                    <a:pt x="110" y="359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120" y="363"/>
                    <a:pt x="120" y="363"/>
                    <a:pt x="120" y="363"/>
                  </a:cubicBezTo>
                  <a:cubicBezTo>
                    <a:pt x="120" y="363"/>
                    <a:pt x="120" y="363"/>
                    <a:pt x="120" y="363"/>
                  </a:cubicBezTo>
                  <a:close/>
                  <a:moveTo>
                    <a:pt x="158" y="356"/>
                  </a:moveTo>
                  <a:cubicBezTo>
                    <a:pt x="158" y="366"/>
                    <a:pt x="158" y="366"/>
                    <a:pt x="158" y="366"/>
                  </a:cubicBezTo>
                  <a:cubicBezTo>
                    <a:pt x="158" y="366"/>
                    <a:pt x="158" y="366"/>
                    <a:pt x="158" y="366"/>
                  </a:cubicBezTo>
                  <a:cubicBezTo>
                    <a:pt x="158" y="367"/>
                    <a:pt x="158" y="368"/>
                    <a:pt x="159" y="369"/>
                  </a:cubicBezTo>
                  <a:cubicBezTo>
                    <a:pt x="159" y="369"/>
                    <a:pt x="159" y="369"/>
                    <a:pt x="159" y="369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5" y="364"/>
                    <a:pt x="155" y="359"/>
                    <a:pt x="155" y="355"/>
                  </a:cubicBezTo>
                  <a:cubicBezTo>
                    <a:pt x="156" y="354"/>
                    <a:pt x="158" y="355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lose/>
                  <a:moveTo>
                    <a:pt x="157" y="351"/>
                  </a:moveTo>
                  <a:cubicBezTo>
                    <a:pt x="156" y="352"/>
                    <a:pt x="157" y="354"/>
                    <a:pt x="156" y="354"/>
                  </a:cubicBezTo>
                  <a:cubicBezTo>
                    <a:pt x="155" y="354"/>
                    <a:pt x="155" y="353"/>
                    <a:pt x="155" y="352"/>
                  </a:cubicBezTo>
                  <a:cubicBezTo>
                    <a:pt x="155" y="352"/>
                    <a:pt x="155" y="351"/>
                    <a:pt x="156" y="351"/>
                  </a:cubicBezTo>
                  <a:cubicBezTo>
                    <a:pt x="156" y="351"/>
                    <a:pt x="156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lose/>
                  <a:moveTo>
                    <a:pt x="80" y="355"/>
                  </a:moveTo>
                  <a:cubicBezTo>
                    <a:pt x="72" y="355"/>
                    <a:pt x="64" y="354"/>
                    <a:pt x="56" y="352"/>
                  </a:cubicBezTo>
                  <a:cubicBezTo>
                    <a:pt x="56" y="352"/>
                    <a:pt x="56" y="352"/>
                    <a:pt x="56" y="352"/>
                  </a:cubicBezTo>
                  <a:cubicBezTo>
                    <a:pt x="58" y="350"/>
                    <a:pt x="58" y="350"/>
                    <a:pt x="58" y="350"/>
                  </a:cubicBezTo>
                  <a:cubicBezTo>
                    <a:pt x="78" y="352"/>
                    <a:pt x="78" y="352"/>
                    <a:pt x="78" y="352"/>
                  </a:cubicBezTo>
                  <a:cubicBezTo>
                    <a:pt x="80" y="355"/>
                    <a:pt x="80" y="355"/>
                    <a:pt x="80" y="355"/>
                  </a:cubicBezTo>
                  <a:cubicBezTo>
                    <a:pt x="80" y="355"/>
                    <a:pt x="80" y="355"/>
                    <a:pt x="80" y="355"/>
                  </a:cubicBezTo>
                  <a:close/>
                  <a:moveTo>
                    <a:pt x="107" y="359"/>
                  </a:move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6" y="360"/>
                    <a:pt x="106" y="362"/>
                    <a:pt x="105" y="362"/>
                  </a:cubicBezTo>
                  <a:cubicBezTo>
                    <a:pt x="105" y="362"/>
                    <a:pt x="105" y="361"/>
                    <a:pt x="105" y="360"/>
                  </a:cubicBezTo>
                  <a:cubicBezTo>
                    <a:pt x="104" y="356"/>
                    <a:pt x="102" y="353"/>
                    <a:pt x="102" y="350"/>
                  </a:cubicBezTo>
                  <a:cubicBezTo>
                    <a:pt x="102" y="350"/>
                    <a:pt x="102" y="350"/>
                    <a:pt x="102" y="350"/>
                  </a:cubicBezTo>
                  <a:cubicBezTo>
                    <a:pt x="103" y="349"/>
                    <a:pt x="103" y="349"/>
                    <a:pt x="103" y="349"/>
                  </a:cubicBezTo>
                  <a:cubicBezTo>
                    <a:pt x="107" y="358"/>
                    <a:pt x="107" y="358"/>
                    <a:pt x="107" y="358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lose/>
                  <a:moveTo>
                    <a:pt x="135" y="349"/>
                  </a:moveTo>
                  <a:cubicBezTo>
                    <a:pt x="134" y="353"/>
                    <a:pt x="135" y="358"/>
                    <a:pt x="134" y="363"/>
                  </a:cubicBezTo>
                  <a:cubicBezTo>
                    <a:pt x="134" y="363"/>
                    <a:pt x="134" y="363"/>
                    <a:pt x="134" y="363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1" y="359"/>
                    <a:pt x="121" y="357"/>
                    <a:pt x="121" y="354"/>
                  </a:cubicBezTo>
                  <a:cubicBezTo>
                    <a:pt x="121" y="354"/>
                    <a:pt x="121" y="354"/>
                    <a:pt x="121" y="354"/>
                  </a:cubicBezTo>
                  <a:cubicBezTo>
                    <a:pt x="134" y="348"/>
                    <a:pt x="134" y="348"/>
                    <a:pt x="134" y="348"/>
                  </a:cubicBezTo>
                  <a:cubicBezTo>
                    <a:pt x="135" y="349"/>
                    <a:pt x="135" y="349"/>
                    <a:pt x="135" y="349"/>
                  </a:cubicBezTo>
                  <a:cubicBezTo>
                    <a:pt x="135" y="349"/>
                    <a:pt x="135" y="349"/>
                    <a:pt x="135" y="349"/>
                  </a:cubicBezTo>
                  <a:close/>
                  <a:moveTo>
                    <a:pt x="57" y="348"/>
                  </a:moveTo>
                  <a:cubicBezTo>
                    <a:pt x="57" y="348"/>
                    <a:pt x="56" y="349"/>
                    <a:pt x="56" y="350"/>
                  </a:cubicBezTo>
                  <a:cubicBezTo>
                    <a:pt x="55" y="351"/>
                    <a:pt x="55" y="351"/>
                    <a:pt x="54" y="351"/>
                  </a:cubicBezTo>
                  <a:cubicBezTo>
                    <a:pt x="54" y="351"/>
                    <a:pt x="54" y="350"/>
                    <a:pt x="54" y="349"/>
                  </a:cubicBezTo>
                  <a:cubicBezTo>
                    <a:pt x="55" y="349"/>
                    <a:pt x="55" y="347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lose/>
                  <a:moveTo>
                    <a:pt x="136" y="366"/>
                  </a:moveTo>
                  <a:cubicBezTo>
                    <a:pt x="136" y="360"/>
                    <a:pt x="136" y="353"/>
                    <a:pt x="137" y="347"/>
                  </a:cubicBezTo>
                  <a:cubicBezTo>
                    <a:pt x="137" y="347"/>
                    <a:pt x="137" y="347"/>
                    <a:pt x="137" y="347"/>
                  </a:cubicBezTo>
                  <a:cubicBezTo>
                    <a:pt x="139" y="346"/>
                    <a:pt x="139" y="346"/>
                    <a:pt x="139" y="346"/>
                  </a:cubicBezTo>
                  <a:cubicBezTo>
                    <a:pt x="138" y="366"/>
                    <a:pt x="138" y="366"/>
                    <a:pt x="138" y="366"/>
                  </a:cubicBezTo>
                  <a:cubicBezTo>
                    <a:pt x="136" y="366"/>
                    <a:pt x="136" y="366"/>
                    <a:pt x="136" y="366"/>
                  </a:cubicBezTo>
                  <a:cubicBezTo>
                    <a:pt x="136" y="366"/>
                    <a:pt x="136" y="366"/>
                    <a:pt x="136" y="366"/>
                  </a:cubicBezTo>
                  <a:close/>
                  <a:moveTo>
                    <a:pt x="148" y="350"/>
                  </a:moveTo>
                  <a:cubicBezTo>
                    <a:pt x="150" y="350"/>
                    <a:pt x="152" y="349"/>
                    <a:pt x="153" y="349"/>
                  </a:cubicBezTo>
                  <a:cubicBezTo>
                    <a:pt x="154" y="354"/>
                    <a:pt x="153" y="359"/>
                    <a:pt x="153" y="364"/>
                  </a:cubicBezTo>
                  <a:cubicBezTo>
                    <a:pt x="153" y="364"/>
                    <a:pt x="153" y="364"/>
                    <a:pt x="153" y="364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48" y="365"/>
                    <a:pt x="144" y="364"/>
                    <a:pt x="140" y="363"/>
                  </a:cubicBezTo>
                  <a:cubicBezTo>
                    <a:pt x="140" y="357"/>
                    <a:pt x="140" y="351"/>
                    <a:pt x="141" y="345"/>
                  </a:cubicBezTo>
                  <a:cubicBezTo>
                    <a:pt x="142" y="344"/>
                    <a:pt x="143" y="345"/>
                    <a:pt x="144" y="346"/>
                  </a:cubicBezTo>
                  <a:cubicBezTo>
                    <a:pt x="144" y="346"/>
                    <a:pt x="144" y="346"/>
                    <a:pt x="144" y="346"/>
                  </a:cubicBezTo>
                  <a:cubicBezTo>
                    <a:pt x="148" y="350"/>
                    <a:pt x="148" y="350"/>
                    <a:pt x="148" y="350"/>
                  </a:cubicBezTo>
                  <a:cubicBezTo>
                    <a:pt x="148" y="350"/>
                    <a:pt x="148" y="350"/>
                    <a:pt x="148" y="350"/>
                  </a:cubicBezTo>
                  <a:close/>
                  <a:moveTo>
                    <a:pt x="67" y="346"/>
                  </a:moveTo>
                  <a:cubicBezTo>
                    <a:pt x="63" y="346"/>
                    <a:pt x="58" y="344"/>
                    <a:pt x="54" y="347"/>
                  </a:cubicBezTo>
                  <a:cubicBezTo>
                    <a:pt x="54" y="347"/>
                    <a:pt x="54" y="347"/>
                    <a:pt x="54" y="347"/>
                  </a:cubicBezTo>
                  <a:cubicBezTo>
                    <a:pt x="45" y="345"/>
                    <a:pt x="45" y="345"/>
                    <a:pt x="45" y="345"/>
                  </a:cubicBezTo>
                  <a:cubicBezTo>
                    <a:pt x="47" y="342"/>
                    <a:pt x="47" y="342"/>
                    <a:pt x="47" y="342"/>
                  </a:cubicBezTo>
                  <a:cubicBezTo>
                    <a:pt x="66" y="344"/>
                    <a:pt x="66" y="344"/>
                    <a:pt x="66" y="344"/>
                  </a:cubicBezTo>
                  <a:cubicBezTo>
                    <a:pt x="67" y="346"/>
                    <a:pt x="67" y="346"/>
                    <a:pt x="67" y="346"/>
                  </a:cubicBezTo>
                  <a:cubicBezTo>
                    <a:pt x="67" y="346"/>
                    <a:pt x="67" y="346"/>
                    <a:pt x="67" y="346"/>
                  </a:cubicBezTo>
                  <a:close/>
                  <a:moveTo>
                    <a:pt x="144" y="339"/>
                  </a:moveTo>
                  <a:cubicBezTo>
                    <a:pt x="144" y="341"/>
                    <a:pt x="143" y="342"/>
                    <a:pt x="142" y="343"/>
                  </a:cubicBezTo>
                  <a:cubicBezTo>
                    <a:pt x="142" y="343"/>
                    <a:pt x="142" y="343"/>
                    <a:pt x="142" y="343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09" y="358"/>
                    <a:pt x="109" y="358"/>
                    <a:pt x="108" y="358"/>
                  </a:cubicBezTo>
                  <a:cubicBezTo>
                    <a:pt x="108" y="357"/>
                    <a:pt x="108" y="356"/>
                    <a:pt x="107" y="356"/>
                  </a:cubicBezTo>
                  <a:cubicBezTo>
                    <a:pt x="107" y="356"/>
                    <a:pt x="107" y="356"/>
                    <a:pt x="107" y="356"/>
                  </a:cubicBezTo>
                  <a:cubicBezTo>
                    <a:pt x="134" y="343"/>
                    <a:pt x="134" y="343"/>
                    <a:pt x="134" y="343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lose/>
                  <a:moveTo>
                    <a:pt x="130" y="337"/>
                  </a:moveTo>
                  <a:cubicBezTo>
                    <a:pt x="124" y="342"/>
                    <a:pt x="116" y="345"/>
                    <a:pt x="109" y="348"/>
                  </a:cubicBezTo>
                  <a:cubicBezTo>
                    <a:pt x="109" y="348"/>
                    <a:pt x="109" y="348"/>
                    <a:pt x="109" y="348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49"/>
                    <a:pt x="104" y="348"/>
                    <a:pt x="104" y="347"/>
                  </a:cubicBezTo>
                  <a:cubicBezTo>
                    <a:pt x="111" y="344"/>
                    <a:pt x="118" y="342"/>
                    <a:pt x="124" y="337"/>
                  </a:cubicBezTo>
                  <a:cubicBezTo>
                    <a:pt x="127" y="337"/>
                    <a:pt x="129" y="338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lose/>
                  <a:moveTo>
                    <a:pt x="122" y="337"/>
                  </a:moveTo>
                  <a:cubicBezTo>
                    <a:pt x="117" y="341"/>
                    <a:pt x="110" y="343"/>
                    <a:pt x="104" y="346"/>
                  </a:cubicBezTo>
                  <a:cubicBezTo>
                    <a:pt x="104" y="345"/>
                    <a:pt x="104" y="344"/>
                    <a:pt x="104" y="344"/>
                  </a:cubicBezTo>
                  <a:cubicBezTo>
                    <a:pt x="108" y="341"/>
                    <a:pt x="114" y="340"/>
                    <a:pt x="118" y="337"/>
                  </a:cubicBezTo>
                  <a:cubicBezTo>
                    <a:pt x="118" y="337"/>
                    <a:pt x="118" y="337"/>
                    <a:pt x="118" y="337"/>
                  </a:cubicBezTo>
                  <a:cubicBezTo>
                    <a:pt x="122" y="337"/>
                    <a:pt x="122" y="337"/>
                    <a:pt x="122" y="337"/>
                  </a:cubicBezTo>
                  <a:cubicBezTo>
                    <a:pt x="122" y="337"/>
                    <a:pt x="122" y="337"/>
                    <a:pt x="122" y="337"/>
                  </a:cubicBezTo>
                  <a:close/>
                  <a:moveTo>
                    <a:pt x="139" y="338"/>
                  </a:moveTo>
                  <a:cubicBezTo>
                    <a:pt x="139" y="339"/>
                    <a:pt x="139" y="339"/>
                    <a:pt x="139" y="339"/>
                  </a:cubicBezTo>
                  <a:cubicBezTo>
                    <a:pt x="139" y="339"/>
                    <a:pt x="139" y="339"/>
                    <a:pt x="139" y="339"/>
                  </a:cubicBezTo>
                  <a:cubicBezTo>
                    <a:pt x="128" y="344"/>
                    <a:pt x="117" y="349"/>
                    <a:pt x="106" y="354"/>
                  </a:cubicBezTo>
                  <a:cubicBezTo>
                    <a:pt x="106" y="354"/>
                    <a:pt x="106" y="354"/>
                    <a:pt x="106" y="354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14" y="348"/>
                    <a:pt x="123" y="344"/>
                    <a:pt x="131" y="339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6" y="338"/>
                    <a:pt x="139" y="335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lose/>
                  <a:moveTo>
                    <a:pt x="116" y="336"/>
                  </a:moveTo>
                  <a:cubicBezTo>
                    <a:pt x="112" y="339"/>
                    <a:pt x="108" y="340"/>
                    <a:pt x="104" y="342"/>
                  </a:cubicBezTo>
                  <a:cubicBezTo>
                    <a:pt x="103" y="342"/>
                    <a:pt x="104" y="341"/>
                    <a:pt x="103" y="340"/>
                  </a:cubicBezTo>
                  <a:cubicBezTo>
                    <a:pt x="106" y="339"/>
                    <a:pt x="109" y="338"/>
                    <a:pt x="112" y="336"/>
                  </a:cubicBezTo>
                  <a:cubicBezTo>
                    <a:pt x="112" y="336"/>
                    <a:pt x="112" y="336"/>
                    <a:pt x="112" y="336"/>
                  </a:cubicBezTo>
                  <a:cubicBezTo>
                    <a:pt x="116" y="336"/>
                    <a:pt x="116" y="336"/>
                    <a:pt x="116" y="336"/>
                  </a:cubicBezTo>
                  <a:cubicBezTo>
                    <a:pt x="116" y="336"/>
                    <a:pt x="116" y="336"/>
                    <a:pt x="116" y="336"/>
                  </a:cubicBezTo>
                  <a:close/>
                  <a:moveTo>
                    <a:pt x="109" y="335"/>
                  </a:moveTo>
                  <a:cubicBezTo>
                    <a:pt x="107" y="337"/>
                    <a:pt x="105" y="338"/>
                    <a:pt x="103" y="339"/>
                  </a:cubicBezTo>
                  <a:cubicBezTo>
                    <a:pt x="102" y="337"/>
                    <a:pt x="105" y="337"/>
                    <a:pt x="106" y="336"/>
                  </a:cubicBezTo>
                  <a:cubicBezTo>
                    <a:pt x="107" y="334"/>
                    <a:pt x="108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lose/>
                  <a:moveTo>
                    <a:pt x="105" y="335"/>
                  </a:moveTo>
                  <a:cubicBezTo>
                    <a:pt x="103" y="336"/>
                    <a:pt x="103" y="336"/>
                    <a:pt x="103" y="336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5"/>
                    <a:pt x="104" y="334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lose/>
                  <a:moveTo>
                    <a:pt x="101" y="334"/>
                  </a:move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2" y="358"/>
                    <a:pt x="105" y="364"/>
                    <a:pt x="103" y="371"/>
                  </a:cubicBezTo>
                  <a:cubicBezTo>
                    <a:pt x="103" y="371"/>
                    <a:pt x="103" y="371"/>
                    <a:pt x="103" y="371"/>
                  </a:cubicBezTo>
                  <a:cubicBezTo>
                    <a:pt x="102" y="371"/>
                    <a:pt x="102" y="371"/>
                    <a:pt x="102" y="371"/>
                  </a:cubicBezTo>
                  <a:cubicBezTo>
                    <a:pt x="98" y="366"/>
                    <a:pt x="98" y="366"/>
                    <a:pt x="98" y="366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1" y="333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lose/>
                  <a:moveTo>
                    <a:pt x="96" y="366"/>
                  </a:moveTo>
                  <a:cubicBezTo>
                    <a:pt x="92" y="366"/>
                    <a:pt x="87" y="366"/>
                    <a:pt x="84" y="365"/>
                  </a:cubicBezTo>
                  <a:cubicBezTo>
                    <a:pt x="84" y="365"/>
                    <a:pt x="84" y="365"/>
                    <a:pt x="84" y="365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6" y="364"/>
                    <a:pt x="89" y="365"/>
                    <a:pt x="92" y="365"/>
                  </a:cubicBezTo>
                  <a:cubicBezTo>
                    <a:pt x="92" y="365"/>
                    <a:pt x="92" y="365"/>
                    <a:pt x="92" y="365"/>
                  </a:cubicBezTo>
                  <a:cubicBezTo>
                    <a:pt x="92" y="364"/>
                    <a:pt x="92" y="364"/>
                    <a:pt x="92" y="364"/>
                  </a:cubicBezTo>
                  <a:cubicBezTo>
                    <a:pt x="96" y="331"/>
                    <a:pt x="96" y="331"/>
                    <a:pt x="96" y="331"/>
                  </a:cubicBezTo>
                  <a:cubicBezTo>
                    <a:pt x="98" y="332"/>
                    <a:pt x="98" y="332"/>
                    <a:pt x="98" y="332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6" y="366"/>
                    <a:pt x="96" y="366"/>
                    <a:pt x="96" y="366"/>
                  </a:cubicBezTo>
                  <a:close/>
                  <a:moveTo>
                    <a:pt x="91" y="361"/>
                  </a:moveTo>
                  <a:cubicBezTo>
                    <a:pt x="89" y="359"/>
                    <a:pt x="89" y="359"/>
                    <a:pt x="89" y="359"/>
                  </a:cubicBezTo>
                  <a:cubicBezTo>
                    <a:pt x="92" y="330"/>
                    <a:pt x="92" y="330"/>
                    <a:pt x="92" y="330"/>
                  </a:cubicBezTo>
                  <a:cubicBezTo>
                    <a:pt x="94" y="331"/>
                    <a:pt x="94" y="331"/>
                    <a:pt x="94" y="331"/>
                  </a:cubicBezTo>
                  <a:cubicBezTo>
                    <a:pt x="91" y="361"/>
                    <a:pt x="91" y="361"/>
                    <a:pt x="91" y="361"/>
                  </a:cubicBezTo>
                  <a:cubicBezTo>
                    <a:pt x="91" y="361"/>
                    <a:pt x="91" y="361"/>
                    <a:pt x="91" y="361"/>
                  </a:cubicBezTo>
                  <a:close/>
                  <a:moveTo>
                    <a:pt x="91" y="329"/>
                  </a:moveTo>
                  <a:cubicBezTo>
                    <a:pt x="88" y="358"/>
                    <a:pt x="88" y="358"/>
                    <a:pt x="88" y="358"/>
                  </a:cubicBezTo>
                  <a:cubicBezTo>
                    <a:pt x="88" y="359"/>
                    <a:pt x="88" y="359"/>
                    <a:pt x="88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3" y="358"/>
                    <a:pt x="71" y="358"/>
                    <a:pt x="71" y="357"/>
                  </a:cubicBezTo>
                  <a:cubicBezTo>
                    <a:pt x="71" y="357"/>
                    <a:pt x="71" y="357"/>
                    <a:pt x="71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5" y="356"/>
                    <a:pt x="79" y="357"/>
                    <a:pt x="82" y="357"/>
                  </a:cubicBezTo>
                  <a:cubicBezTo>
                    <a:pt x="82" y="357"/>
                    <a:pt x="82" y="357"/>
                    <a:pt x="82" y="357"/>
                  </a:cubicBezTo>
                  <a:cubicBezTo>
                    <a:pt x="83" y="355"/>
                    <a:pt x="83" y="355"/>
                    <a:pt x="83" y="355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7" y="328"/>
                    <a:pt x="89" y="328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lose/>
                  <a:moveTo>
                    <a:pt x="82" y="353"/>
                  </a:moveTo>
                  <a:cubicBezTo>
                    <a:pt x="80" y="353"/>
                    <a:pt x="80" y="351"/>
                    <a:pt x="80" y="350"/>
                  </a:cubicBezTo>
                  <a:cubicBezTo>
                    <a:pt x="80" y="350"/>
                    <a:pt x="80" y="350"/>
                    <a:pt x="80" y="350"/>
                  </a:cubicBezTo>
                  <a:cubicBezTo>
                    <a:pt x="83" y="325"/>
                    <a:pt x="83" y="325"/>
                    <a:pt x="83" y="325"/>
                  </a:cubicBezTo>
                  <a:cubicBezTo>
                    <a:pt x="85" y="326"/>
                    <a:pt x="85" y="326"/>
                    <a:pt x="85" y="326"/>
                  </a:cubicBezTo>
                  <a:cubicBezTo>
                    <a:pt x="82" y="353"/>
                    <a:pt x="82" y="353"/>
                    <a:pt x="82" y="353"/>
                  </a:cubicBezTo>
                  <a:cubicBezTo>
                    <a:pt x="82" y="353"/>
                    <a:pt x="82" y="353"/>
                    <a:pt x="82" y="353"/>
                  </a:cubicBezTo>
                  <a:close/>
                  <a:moveTo>
                    <a:pt x="82" y="324"/>
                  </a:moveTo>
                  <a:cubicBezTo>
                    <a:pt x="80" y="333"/>
                    <a:pt x="79" y="342"/>
                    <a:pt x="78" y="351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8" y="348"/>
                    <a:pt x="58" y="348"/>
                    <a:pt x="58" y="347"/>
                  </a:cubicBezTo>
                  <a:cubicBezTo>
                    <a:pt x="62" y="346"/>
                    <a:pt x="66" y="348"/>
                    <a:pt x="70" y="348"/>
                  </a:cubicBezTo>
                  <a:cubicBezTo>
                    <a:pt x="70" y="346"/>
                    <a:pt x="70" y="344"/>
                    <a:pt x="71" y="342"/>
                  </a:cubicBezTo>
                  <a:cubicBezTo>
                    <a:pt x="71" y="342"/>
                    <a:pt x="71" y="342"/>
                    <a:pt x="71" y="342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6" y="321"/>
                    <a:pt x="79" y="322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lose/>
                  <a:moveTo>
                    <a:pt x="71" y="322"/>
                  </a:moveTo>
                  <a:cubicBezTo>
                    <a:pt x="69" y="345"/>
                    <a:pt x="69" y="345"/>
                    <a:pt x="69" y="345"/>
                  </a:cubicBezTo>
                  <a:cubicBezTo>
                    <a:pt x="67" y="342"/>
                    <a:pt x="67" y="342"/>
                    <a:pt x="67" y="342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3" y="316"/>
                    <a:pt x="71" y="320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lose/>
                  <a:moveTo>
                    <a:pt x="133" y="320"/>
                  </a:moveTo>
                  <a:cubicBezTo>
                    <a:pt x="143" y="321"/>
                    <a:pt x="154" y="323"/>
                    <a:pt x="163" y="319"/>
                  </a:cubicBezTo>
                  <a:cubicBezTo>
                    <a:pt x="163" y="319"/>
                    <a:pt x="164" y="319"/>
                    <a:pt x="164" y="318"/>
                  </a:cubicBezTo>
                  <a:cubicBezTo>
                    <a:pt x="163" y="317"/>
                    <a:pt x="161" y="318"/>
                    <a:pt x="160" y="318"/>
                  </a:cubicBezTo>
                  <a:cubicBezTo>
                    <a:pt x="149" y="321"/>
                    <a:pt x="137" y="320"/>
                    <a:pt x="127" y="315"/>
                  </a:cubicBezTo>
                  <a:cubicBezTo>
                    <a:pt x="127" y="315"/>
                    <a:pt x="128" y="315"/>
                    <a:pt x="128" y="315"/>
                  </a:cubicBezTo>
                  <a:cubicBezTo>
                    <a:pt x="141" y="316"/>
                    <a:pt x="154" y="315"/>
                    <a:pt x="166" y="314"/>
                  </a:cubicBezTo>
                  <a:cubicBezTo>
                    <a:pt x="167" y="314"/>
                    <a:pt x="168" y="314"/>
                    <a:pt x="168" y="315"/>
                  </a:cubicBezTo>
                  <a:cubicBezTo>
                    <a:pt x="168" y="315"/>
                    <a:pt x="168" y="315"/>
                    <a:pt x="168" y="315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57" y="324"/>
                    <a:pt x="144" y="329"/>
                    <a:pt x="131" y="324"/>
                  </a:cubicBezTo>
                  <a:cubicBezTo>
                    <a:pt x="127" y="323"/>
                    <a:pt x="123" y="321"/>
                    <a:pt x="120" y="319"/>
                  </a:cubicBezTo>
                  <a:cubicBezTo>
                    <a:pt x="115" y="316"/>
                    <a:pt x="109" y="313"/>
                    <a:pt x="107" y="307"/>
                  </a:cubicBezTo>
                  <a:cubicBezTo>
                    <a:pt x="116" y="311"/>
                    <a:pt x="124" y="316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lose/>
                  <a:moveTo>
                    <a:pt x="69" y="314"/>
                  </a:moveTo>
                  <a:cubicBezTo>
                    <a:pt x="65" y="341"/>
                    <a:pt x="65" y="341"/>
                    <a:pt x="65" y="341"/>
                  </a:cubicBezTo>
                  <a:cubicBezTo>
                    <a:pt x="49" y="340"/>
                    <a:pt x="49" y="340"/>
                    <a:pt x="49" y="340"/>
                  </a:cubicBezTo>
                  <a:cubicBezTo>
                    <a:pt x="54" y="303"/>
                    <a:pt x="54" y="303"/>
                    <a:pt x="54" y="303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9" y="303"/>
                    <a:pt x="64" y="308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lose/>
                  <a:moveTo>
                    <a:pt x="53" y="294"/>
                  </a:moveTo>
                  <a:cubicBezTo>
                    <a:pt x="47" y="341"/>
                    <a:pt x="47" y="341"/>
                    <a:pt x="47" y="341"/>
                  </a:cubicBezTo>
                  <a:cubicBezTo>
                    <a:pt x="47" y="341"/>
                    <a:pt x="47" y="341"/>
                    <a:pt x="47" y="341"/>
                  </a:cubicBezTo>
                  <a:cubicBezTo>
                    <a:pt x="46" y="342"/>
                    <a:pt x="45" y="341"/>
                    <a:pt x="45" y="341"/>
                  </a:cubicBezTo>
                  <a:cubicBezTo>
                    <a:pt x="45" y="341"/>
                    <a:pt x="45" y="341"/>
                    <a:pt x="45" y="341"/>
                  </a:cubicBezTo>
                  <a:cubicBezTo>
                    <a:pt x="44" y="341"/>
                    <a:pt x="44" y="341"/>
                    <a:pt x="44" y="341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4"/>
                    <a:pt x="53" y="295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lose/>
                  <a:moveTo>
                    <a:pt x="105" y="307"/>
                  </a:moveTo>
                  <a:cubicBezTo>
                    <a:pt x="110" y="314"/>
                    <a:pt x="110" y="314"/>
                    <a:pt x="110" y="314"/>
                  </a:cubicBezTo>
                  <a:cubicBezTo>
                    <a:pt x="110" y="314"/>
                    <a:pt x="110" y="314"/>
                    <a:pt x="110" y="314"/>
                  </a:cubicBezTo>
                  <a:cubicBezTo>
                    <a:pt x="124" y="328"/>
                    <a:pt x="147" y="332"/>
                    <a:pt x="165" y="323"/>
                  </a:cubicBezTo>
                  <a:cubicBezTo>
                    <a:pt x="166" y="322"/>
                    <a:pt x="167" y="322"/>
                    <a:pt x="168" y="321"/>
                  </a:cubicBezTo>
                  <a:cubicBezTo>
                    <a:pt x="169" y="322"/>
                    <a:pt x="168" y="323"/>
                    <a:pt x="168" y="324"/>
                  </a:cubicBezTo>
                  <a:cubicBezTo>
                    <a:pt x="168" y="324"/>
                    <a:pt x="168" y="324"/>
                    <a:pt x="168" y="324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56" y="330"/>
                    <a:pt x="145" y="333"/>
                    <a:pt x="133" y="333"/>
                  </a:cubicBezTo>
                  <a:cubicBezTo>
                    <a:pt x="121" y="333"/>
                    <a:pt x="112" y="329"/>
                    <a:pt x="103" y="322"/>
                  </a:cubicBezTo>
                  <a:cubicBezTo>
                    <a:pt x="103" y="322"/>
                    <a:pt x="103" y="322"/>
                    <a:pt x="103" y="322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94" y="314"/>
                    <a:pt x="89" y="304"/>
                    <a:pt x="86" y="293"/>
                  </a:cubicBezTo>
                  <a:cubicBezTo>
                    <a:pt x="92" y="297"/>
                    <a:pt x="98" y="303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lose/>
                  <a:moveTo>
                    <a:pt x="83" y="292"/>
                  </a:moveTo>
                  <a:cubicBezTo>
                    <a:pt x="88" y="305"/>
                    <a:pt x="93" y="317"/>
                    <a:pt x="104" y="327"/>
                  </a:cubicBezTo>
                  <a:cubicBezTo>
                    <a:pt x="104" y="327"/>
                    <a:pt x="104" y="327"/>
                    <a:pt x="104" y="327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2" y="329"/>
                    <a:pt x="94" y="326"/>
                    <a:pt x="90" y="319"/>
                  </a:cubicBezTo>
                  <a:cubicBezTo>
                    <a:pt x="83" y="310"/>
                    <a:pt x="79" y="298"/>
                    <a:pt x="76" y="287"/>
                  </a:cubicBezTo>
                  <a:cubicBezTo>
                    <a:pt x="76" y="287"/>
                    <a:pt x="76" y="287"/>
                    <a:pt x="76" y="287"/>
                  </a:cubicBezTo>
                  <a:cubicBezTo>
                    <a:pt x="83" y="292"/>
                    <a:pt x="83" y="292"/>
                    <a:pt x="83" y="292"/>
                  </a:cubicBezTo>
                  <a:cubicBezTo>
                    <a:pt x="83" y="292"/>
                    <a:pt x="83" y="292"/>
                    <a:pt x="83" y="292"/>
                  </a:cubicBezTo>
                  <a:close/>
                  <a:moveTo>
                    <a:pt x="74" y="285"/>
                  </a:moveTo>
                  <a:cubicBezTo>
                    <a:pt x="76" y="297"/>
                    <a:pt x="81" y="307"/>
                    <a:pt x="86" y="317"/>
                  </a:cubicBezTo>
                  <a:cubicBezTo>
                    <a:pt x="88" y="320"/>
                    <a:pt x="91" y="323"/>
                    <a:pt x="94" y="325"/>
                  </a:cubicBezTo>
                  <a:cubicBezTo>
                    <a:pt x="84" y="323"/>
                    <a:pt x="76" y="313"/>
                    <a:pt x="73" y="304"/>
                  </a:cubicBezTo>
                  <a:cubicBezTo>
                    <a:pt x="70" y="296"/>
                    <a:pt x="67" y="289"/>
                    <a:pt x="68" y="280"/>
                  </a:cubicBezTo>
                  <a:cubicBezTo>
                    <a:pt x="68" y="280"/>
                    <a:pt x="68" y="280"/>
                    <a:pt x="68" y="280"/>
                  </a:cubicBezTo>
                  <a:cubicBezTo>
                    <a:pt x="74" y="285"/>
                    <a:pt x="74" y="285"/>
                    <a:pt x="74" y="285"/>
                  </a:cubicBezTo>
                  <a:cubicBezTo>
                    <a:pt x="74" y="285"/>
                    <a:pt x="74" y="285"/>
                    <a:pt x="74" y="285"/>
                  </a:cubicBezTo>
                  <a:close/>
                  <a:moveTo>
                    <a:pt x="100" y="282"/>
                  </a:moveTo>
                  <a:cubicBezTo>
                    <a:pt x="100" y="285"/>
                    <a:pt x="101" y="287"/>
                    <a:pt x="101" y="289"/>
                  </a:cubicBezTo>
                  <a:cubicBezTo>
                    <a:pt x="98" y="290"/>
                    <a:pt x="97" y="288"/>
                    <a:pt x="95" y="286"/>
                  </a:cubicBezTo>
                  <a:cubicBezTo>
                    <a:pt x="93" y="284"/>
                    <a:pt x="91" y="282"/>
                    <a:pt x="93" y="279"/>
                  </a:cubicBezTo>
                  <a:cubicBezTo>
                    <a:pt x="95" y="279"/>
                    <a:pt x="98" y="280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lose/>
                  <a:moveTo>
                    <a:pt x="89" y="279"/>
                  </a:moveTo>
                  <a:cubicBezTo>
                    <a:pt x="93" y="289"/>
                    <a:pt x="93" y="289"/>
                    <a:pt x="93" y="289"/>
                  </a:cubicBezTo>
                  <a:cubicBezTo>
                    <a:pt x="93" y="289"/>
                    <a:pt x="93" y="289"/>
                    <a:pt x="93" y="289"/>
                  </a:cubicBezTo>
                  <a:cubicBezTo>
                    <a:pt x="93" y="290"/>
                    <a:pt x="92" y="290"/>
                    <a:pt x="91" y="290"/>
                  </a:cubicBezTo>
                  <a:cubicBezTo>
                    <a:pt x="87" y="287"/>
                    <a:pt x="83" y="283"/>
                    <a:pt x="81" y="278"/>
                  </a:cubicBezTo>
                  <a:cubicBezTo>
                    <a:pt x="81" y="277"/>
                    <a:pt x="81" y="276"/>
                    <a:pt x="82" y="276"/>
                  </a:cubicBezTo>
                  <a:cubicBezTo>
                    <a:pt x="83" y="276"/>
                    <a:pt x="88" y="276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lose/>
                  <a:moveTo>
                    <a:pt x="76" y="275"/>
                  </a:moveTo>
                  <a:cubicBezTo>
                    <a:pt x="76" y="277"/>
                    <a:pt x="81" y="278"/>
                    <a:pt x="79" y="280"/>
                  </a:cubicBezTo>
                  <a:cubicBezTo>
                    <a:pt x="77" y="280"/>
                    <a:pt x="76" y="282"/>
                    <a:pt x="75" y="281"/>
                  </a:cubicBezTo>
                  <a:cubicBezTo>
                    <a:pt x="72" y="278"/>
                    <a:pt x="69" y="275"/>
                    <a:pt x="70" y="271"/>
                  </a:cubicBezTo>
                  <a:cubicBezTo>
                    <a:pt x="71" y="270"/>
                    <a:pt x="72" y="271"/>
                    <a:pt x="73" y="271"/>
                  </a:cubicBezTo>
                  <a:cubicBezTo>
                    <a:pt x="74" y="272"/>
                    <a:pt x="75" y="273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lose/>
                  <a:moveTo>
                    <a:pt x="82" y="267"/>
                  </a:moveTo>
                  <a:cubicBezTo>
                    <a:pt x="84" y="269"/>
                    <a:pt x="87" y="271"/>
                    <a:pt x="86" y="274"/>
                  </a:cubicBezTo>
                  <a:cubicBezTo>
                    <a:pt x="84" y="275"/>
                    <a:pt x="81" y="271"/>
                    <a:pt x="80" y="274"/>
                  </a:cubicBezTo>
                  <a:cubicBezTo>
                    <a:pt x="79" y="274"/>
                    <a:pt x="78" y="273"/>
                    <a:pt x="77" y="272"/>
                  </a:cubicBezTo>
                  <a:cubicBezTo>
                    <a:pt x="76" y="269"/>
                    <a:pt x="75" y="267"/>
                    <a:pt x="75" y="265"/>
                  </a:cubicBezTo>
                  <a:cubicBezTo>
                    <a:pt x="75" y="264"/>
                    <a:pt x="75" y="265"/>
                    <a:pt x="76" y="264"/>
                  </a:cubicBezTo>
                  <a:cubicBezTo>
                    <a:pt x="78" y="265"/>
                    <a:pt x="80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lose/>
                  <a:moveTo>
                    <a:pt x="136" y="261"/>
                  </a:moveTo>
                  <a:cubicBezTo>
                    <a:pt x="137" y="262"/>
                    <a:pt x="137" y="263"/>
                    <a:pt x="137" y="263"/>
                  </a:cubicBezTo>
                  <a:cubicBezTo>
                    <a:pt x="137" y="263"/>
                    <a:pt x="137" y="263"/>
                    <a:pt x="137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0"/>
                    <a:pt x="133" y="262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lose/>
                  <a:moveTo>
                    <a:pt x="157" y="262"/>
                  </a:moveTo>
                  <a:cubicBezTo>
                    <a:pt x="157" y="263"/>
                    <a:pt x="157" y="263"/>
                    <a:pt x="157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1" y="262"/>
                    <a:pt x="151" y="261"/>
                  </a:cubicBezTo>
                  <a:cubicBezTo>
                    <a:pt x="153" y="261"/>
                    <a:pt x="155" y="261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lose/>
                  <a:moveTo>
                    <a:pt x="171" y="261"/>
                  </a:moveTo>
                  <a:cubicBezTo>
                    <a:pt x="171" y="261"/>
                    <a:pt x="170" y="262"/>
                    <a:pt x="170" y="262"/>
                  </a:cubicBezTo>
                  <a:cubicBezTo>
                    <a:pt x="169" y="262"/>
                    <a:pt x="169" y="262"/>
                    <a:pt x="169" y="261"/>
                  </a:cubicBezTo>
                  <a:cubicBezTo>
                    <a:pt x="169" y="261"/>
                    <a:pt x="169" y="260"/>
                    <a:pt x="169" y="260"/>
                  </a:cubicBezTo>
                  <a:cubicBezTo>
                    <a:pt x="170" y="260"/>
                    <a:pt x="170" y="260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2" y="262"/>
                  </a:cubicBezTo>
                  <a:cubicBezTo>
                    <a:pt x="162" y="262"/>
                    <a:pt x="161" y="262"/>
                    <a:pt x="161" y="261"/>
                  </a:cubicBezTo>
                  <a:cubicBezTo>
                    <a:pt x="161" y="261"/>
                    <a:pt x="161" y="260"/>
                    <a:pt x="162" y="260"/>
                  </a:cubicBezTo>
                  <a:cubicBezTo>
                    <a:pt x="162" y="260"/>
                    <a:pt x="163" y="260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lose/>
                  <a:moveTo>
                    <a:pt x="125" y="261"/>
                  </a:moveTo>
                  <a:cubicBezTo>
                    <a:pt x="124" y="262"/>
                    <a:pt x="123" y="262"/>
                    <a:pt x="123" y="261"/>
                  </a:cubicBezTo>
                  <a:cubicBezTo>
                    <a:pt x="123" y="261"/>
                    <a:pt x="123" y="260"/>
                    <a:pt x="124" y="260"/>
                  </a:cubicBezTo>
                  <a:cubicBezTo>
                    <a:pt x="124" y="260"/>
                    <a:pt x="126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lose/>
                  <a:moveTo>
                    <a:pt x="167" y="261"/>
                  </a:moveTo>
                  <a:cubicBezTo>
                    <a:pt x="167" y="261"/>
                    <a:pt x="167" y="262"/>
                    <a:pt x="166" y="262"/>
                  </a:cubicBezTo>
                  <a:cubicBezTo>
                    <a:pt x="166" y="262"/>
                    <a:pt x="165" y="262"/>
                    <a:pt x="165" y="261"/>
                  </a:cubicBezTo>
                  <a:cubicBezTo>
                    <a:pt x="165" y="261"/>
                    <a:pt x="165" y="260"/>
                    <a:pt x="165" y="260"/>
                  </a:cubicBezTo>
                  <a:cubicBezTo>
                    <a:pt x="166" y="260"/>
                    <a:pt x="166" y="260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lose/>
                  <a:moveTo>
                    <a:pt x="121" y="261"/>
                  </a:moveTo>
                  <a:cubicBezTo>
                    <a:pt x="121" y="261"/>
                    <a:pt x="120" y="262"/>
                    <a:pt x="120" y="262"/>
                  </a:cubicBezTo>
                  <a:cubicBezTo>
                    <a:pt x="119" y="262"/>
                    <a:pt x="118" y="262"/>
                    <a:pt x="118" y="261"/>
                  </a:cubicBezTo>
                  <a:cubicBezTo>
                    <a:pt x="118" y="260"/>
                    <a:pt x="119" y="260"/>
                    <a:pt x="119" y="260"/>
                  </a:cubicBezTo>
                  <a:cubicBezTo>
                    <a:pt x="120" y="260"/>
                    <a:pt x="121" y="260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lose/>
                  <a:moveTo>
                    <a:pt x="116" y="261"/>
                  </a:moveTo>
                  <a:cubicBezTo>
                    <a:pt x="116" y="261"/>
                    <a:pt x="116" y="261"/>
                    <a:pt x="115" y="262"/>
                  </a:cubicBezTo>
                  <a:cubicBezTo>
                    <a:pt x="115" y="262"/>
                    <a:pt x="114" y="262"/>
                    <a:pt x="114" y="261"/>
                  </a:cubicBezTo>
                  <a:cubicBezTo>
                    <a:pt x="113" y="260"/>
                    <a:pt x="114" y="260"/>
                    <a:pt x="114" y="260"/>
                  </a:cubicBezTo>
                  <a:cubicBezTo>
                    <a:pt x="115" y="260"/>
                    <a:pt x="116" y="260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lose/>
                  <a:moveTo>
                    <a:pt x="111" y="260"/>
                  </a:moveTo>
                  <a:cubicBezTo>
                    <a:pt x="112" y="261"/>
                    <a:pt x="111" y="261"/>
                    <a:pt x="111" y="262"/>
                  </a:cubicBezTo>
                  <a:cubicBezTo>
                    <a:pt x="110" y="262"/>
                    <a:pt x="109" y="262"/>
                    <a:pt x="109" y="261"/>
                  </a:cubicBezTo>
                  <a:cubicBezTo>
                    <a:pt x="109" y="260"/>
                    <a:pt x="109" y="260"/>
                    <a:pt x="110" y="260"/>
                  </a:cubicBezTo>
                  <a:cubicBezTo>
                    <a:pt x="110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lose/>
                  <a:moveTo>
                    <a:pt x="107" y="261"/>
                  </a:moveTo>
                  <a:cubicBezTo>
                    <a:pt x="107" y="261"/>
                    <a:pt x="107" y="261"/>
                    <a:pt x="106" y="262"/>
                  </a:cubicBezTo>
                  <a:cubicBezTo>
                    <a:pt x="105" y="262"/>
                    <a:pt x="105" y="262"/>
                    <a:pt x="104" y="261"/>
                  </a:cubicBezTo>
                  <a:cubicBezTo>
                    <a:pt x="104" y="260"/>
                    <a:pt x="105" y="260"/>
                    <a:pt x="105" y="260"/>
                  </a:cubicBezTo>
                  <a:cubicBezTo>
                    <a:pt x="106" y="260"/>
                    <a:pt x="107" y="260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lose/>
                  <a:moveTo>
                    <a:pt x="135" y="256"/>
                  </a:moveTo>
                  <a:cubicBezTo>
                    <a:pt x="135" y="257"/>
                    <a:pt x="136" y="258"/>
                    <a:pt x="135" y="259"/>
                  </a:cubicBezTo>
                  <a:cubicBezTo>
                    <a:pt x="135" y="259"/>
                    <a:pt x="135" y="259"/>
                    <a:pt x="135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8"/>
                    <a:pt x="131" y="256"/>
                    <a:pt x="131" y="255"/>
                  </a:cubicBezTo>
                  <a:cubicBezTo>
                    <a:pt x="133" y="253"/>
                    <a:pt x="135" y="254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lose/>
                  <a:moveTo>
                    <a:pt x="156" y="255"/>
                  </a:moveTo>
                  <a:cubicBezTo>
                    <a:pt x="156" y="259"/>
                    <a:pt x="156" y="259"/>
                    <a:pt x="156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7"/>
                    <a:pt x="151" y="255"/>
                    <a:pt x="153" y="254"/>
                  </a:cubicBezTo>
                  <a:cubicBezTo>
                    <a:pt x="154" y="254"/>
                    <a:pt x="155" y="254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lose/>
                  <a:moveTo>
                    <a:pt x="76" y="260"/>
                  </a:moveTo>
                  <a:cubicBezTo>
                    <a:pt x="76" y="261"/>
                    <a:pt x="75" y="261"/>
                    <a:pt x="74" y="261"/>
                  </a:cubicBezTo>
                  <a:cubicBezTo>
                    <a:pt x="74" y="263"/>
                    <a:pt x="75" y="265"/>
                    <a:pt x="74" y="266"/>
                  </a:cubicBezTo>
                  <a:cubicBezTo>
                    <a:pt x="70" y="266"/>
                    <a:pt x="69" y="262"/>
                    <a:pt x="68" y="259"/>
                  </a:cubicBezTo>
                  <a:cubicBezTo>
                    <a:pt x="67" y="257"/>
                    <a:pt x="66" y="256"/>
                    <a:pt x="67" y="254"/>
                  </a:cubicBezTo>
                  <a:cubicBezTo>
                    <a:pt x="67" y="253"/>
                    <a:pt x="69" y="254"/>
                    <a:pt x="70" y="254"/>
                  </a:cubicBezTo>
                  <a:cubicBezTo>
                    <a:pt x="72" y="255"/>
                    <a:pt x="74" y="257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lose/>
                  <a:moveTo>
                    <a:pt x="146" y="245"/>
                  </a:moveTo>
                  <a:cubicBezTo>
                    <a:pt x="145" y="246"/>
                    <a:pt x="147" y="246"/>
                    <a:pt x="148" y="246"/>
                  </a:cubicBezTo>
                  <a:cubicBezTo>
                    <a:pt x="148" y="247"/>
                    <a:pt x="148" y="249"/>
                    <a:pt x="146" y="249"/>
                  </a:cubicBezTo>
                  <a:cubicBezTo>
                    <a:pt x="146" y="249"/>
                    <a:pt x="145" y="249"/>
                    <a:pt x="145" y="250"/>
                  </a:cubicBezTo>
                  <a:cubicBezTo>
                    <a:pt x="145" y="254"/>
                    <a:pt x="143" y="260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0" y="261"/>
                    <a:pt x="142" y="261"/>
                    <a:pt x="143" y="260"/>
                  </a:cubicBezTo>
                  <a:cubicBezTo>
                    <a:pt x="143" y="260"/>
                    <a:pt x="143" y="260"/>
                    <a:pt x="143" y="260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2" y="248"/>
                    <a:pt x="140" y="247"/>
                    <a:pt x="139" y="246"/>
                  </a:cubicBezTo>
                  <a:cubicBezTo>
                    <a:pt x="140" y="245"/>
                    <a:pt x="141" y="246"/>
                    <a:pt x="142" y="246"/>
                  </a:cubicBezTo>
                  <a:cubicBezTo>
                    <a:pt x="142" y="245"/>
                    <a:pt x="145" y="242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lose/>
                  <a:moveTo>
                    <a:pt x="158" y="238"/>
                  </a:moveTo>
                  <a:cubicBezTo>
                    <a:pt x="158" y="239"/>
                    <a:pt x="158" y="239"/>
                    <a:pt x="157" y="239"/>
                  </a:cubicBezTo>
                  <a:cubicBezTo>
                    <a:pt x="157" y="240"/>
                    <a:pt x="156" y="239"/>
                    <a:pt x="156" y="239"/>
                  </a:cubicBezTo>
                  <a:cubicBezTo>
                    <a:pt x="156" y="238"/>
                    <a:pt x="156" y="237"/>
                    <a:pt x="157" y="237"/>
                  </a:cubicBezTo>
                  <a:cubicBezTo>
                    <a:pt x="158" y="237"/>
                    <a:pt x="158" y="237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lose/>
                  <a:moveTo>
                    <a:pt x="167" y="238"/>
                  </a:moveTo>
                  <a:cubicBezTo>
                    <a:pt x="167" y="238"/>
                    <a:pt x="167" y="239"/>
                    <a:pt x="166" y="239"/>
                  </a:cubicBezTo>
                  <a:cubicBezTo>
                    <a:pt x="165" y="240"/>
                    <a:pt x="165" y="239"/>
                    <a:pt x="165" y="238"/>
                  </a:cubicBezTo>
                  <a:cubicBezTo>
                    <a:pt x="165" y="238"/>
                    <a:pt x="165" y="237"/>
                    <a:pt x="165" y="237"/>
                  </a:cubicBezTo>
                  <a:cubicBezTo>
                    <a:pt x="166" y="236"/>
                    <a:pt x="167" y="237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lose/>
                  <a:moveTo>
                    <a:pt x="154" y="238"/>
                  </a:moveTo>
                  <a:cubicBezTo>
                    <a:pt x="154" y="239"/>
                    <a:pt x="154" y="239"/>
                    <a:pt x="153" y="239"/>
                  </a:cubicBezTo>
                  <a:cubicBezTo>
                    <a:pt x="152" y="239"/>
                    <a:pt x="152" y="239"/>
                    <a:pt x="152" y="238"/>
                  </a:cubicBezTo>
                  <a:cubicBezTo>
                    <a:pt x="152" y="238"/>
                    <a:pt x="152" y="237"/>
                    <a:pt x="153" y="237"/>
                  </a:cubicBezTo>
                  <a:cubicBezTo>
                    <a:pt x="154" y="237"/>
                    <a:pt x="154" y="237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lose/>
                  <a:moveTo>
                    <a:pt x="147" y="237"/>
                  </a:moveTo>
                  <a:cubicBezTo>
                    <a:pt x="147" y="238"/>
                    <a:pt x="147" y="239"/>
                    <a:pt x="146" y="239"/>
                  </a:cubicBezTo>
                  <a:cubicBezTo>
                    <a:pt x="146" y="239"/>
                    <a:pt x="145" y="239"/>
                    <a:pt x="145" y="238"/>
                  </a:cubicBezTo>
                  <a:cubicBezTo>
                    <a:pt x="145" y="238"/>
                    <a:pt x="145" y="237"/>
                    <a:pt x="146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lose/>
                  <a:moveTo>
                    <a:pt x="144" y="238"/>
                  </a:moveTo>
                  <a:cubicBezTo>
                    <a:pt x="144" y="238"/>
                    <a:pt x="143" y="239"/>
                    <a:pt x="143" y="239"/>
                  </a:cubicBezTo>
                  <a:cubicBezTo>
                    <a:pt x="142" y="240"/>
                    <a:pt x="141" y="239"/>
                    <a:pt x="141" y="238"/>
                  </a:cubicBezTo>
                  <a:cubicBezTo>
                    <a:pt x="141" y="238"/>
                    <a:pt x="141" y="237"/>
                    <a:pt x="142" y="237"/>
                  </a:cubicBezTo>
                  <a:cubicBezTo>
                    <a:pt x="143" y="236"/>
                    <a:pt x="143" y="237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lose/>
                  <a:moveTo>
                    <a:pt x="175" y="238"/>
                  </a:moveTo>
                  <a:cubicBezTo>
                    <a:pt x="175" y="238"/>
                    <a:pt x="175" y="239"/>
                    <a:pt x="174" y="239"/>
                  </a:cubicBezTo>
                  <a:cubicBezTo>
                    <a:pt x="174" y="239"/>
                    <a:pt x="173" y="239"/>
                    <a:pt x="173" y="238"/>
                  </a:cubicBezTo>
                  <a:cubicBezTo>
                    <a:pt x="173" y="238"/>
                    <a:pt x="173" y="237"/>
                    <a:pt x="174" y="237"/>
                  </a:cubicBezTo>
                  <a:cubicBezTo>
                    <a:pt x="174" y="237"/>
                    <a:pt x="175" y="237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lose/>
                  <a:moveTo>
                    <a:pt x="163" y="237"/>
                  </a:moveTo>
                  <a:cubicBezTo>
                    <a:pt x="164" y="238"/>
                    <a:pt x="163" y="239"/>
                    <a:pt x="163" y="239"/>
                  </a:cubicBezTo>
                  <a:cubicBezTo>
                    <a:pt x="162" y="239"/>
                    <a:pt x="161" y="239"/>
                    <a:pt x="161" y="238"/>
                  </a:cubicBezTo>
                  <a:cubicBezTo>
                    <a:pt x="161" y="237"/>
                    <a:pt x="162" y="237"/>
                    <a:pt x="162" y="237"/>
                  </a:cubicBezTo>
                  <a:cubicBezTo>
                    <a:pt x="163" y="236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lose/>
                  <a:moveTo>
                    <a:pt x="137" y="237"/>
                  </a:moveTo>
                  <a:cubicBezTo>
                    <a:pt x="137" y="238"/>
                    <a:pt x="137" y="239"/>
                    <a:pt x="136" y="239"/>
                  </a:cubicBezTo>
                  <a:cubicBezTo>
                    <a:pt x="135" y="239"/>
                    <a:pt x="135" y="239"/>
                    <a:pt x="135" y="238"/>
                  </a:cubicBezTo>
                  <a:cubicBezTo>
                    <a:pt x="134" y="237"/>
                    <a:pt x="135" y="237"/>
                    <a:pt x="136" y="237"/>
                  </a:cubicBezTo>
                  <a:cubicBezTo>
                    <a:pt x="136" y="236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lose/>
                  <a:moveTo>
                    <a:pt x="133" y="237"/>
                  </a:moveTo>
                  <a:cubicBezTo>
                    <a:pt x="133" y="238"/>
                    <a:pt x="132" y="239"/>
                    <a:pt x="132" y="239"/>
                  </a:cubicBezTo>
                  <a:cubicBezTo>
                    <a:pt x="131" y="239"/>
                    <a:pt x="131" y="239"/>
                    <a:pt x="131" y="238"/>
                  </a:cubicBezTo>
                  <a:cubicBezTo>
                    <a:pt x="130" y="237"/>
                    <a:pt x="131" y="237"/>
                    <a:pt x="131" y="236"/>
                  </a:cubicBezTo>
                  <a:cubicBezTo>
                    <a:pt x="132" y="236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lose/>
                  <a:moveTo>
                    <a:pt x="45" y="235"/>
                  </a:moveTo>
                  <a:cubicBezTo>
                    <a:pt x="48" y="235"/>
                    <a:pt x="50" y="237"/>
                    <a:pt x="51" y="239"/>
                  </a:cubicBezTo>
                  <a:cubicBezTo>
                    <a:pt x="52" y="241"/>
                    <a:pt x="52" y="244"/>
                    <a:pt x="50" y="245"/>
                  </a:cubicBezTo>
                  <a:cubicBezTo>
                    <a:pt x="50" y="246"/>
                    <a:pt x="49" y="247"/>
                    <a:pt x="48" y="246"/>
                  </a:cubicBezTo>
                  <a:cubicBezTo>
                    <a:pt x="45" y="244"/>
                    <a:pt x="43" y="241"/>
                    <a:pt x="42" y="238"/>
                  </a:cubicBezTo>
                  <a:cubicBezTo>
                    <a:pt x="42" y="237"/>
                    <a:pt x="41" y="236"/>
                    <a:pt x="41" y="235"/>
                  </a:cubicBezTo>
                  <a:cubicBezTo>
                    <a:pt x="42" y="234"/>
                    <a:pt x="44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lose/>
                  <a:moveTo>
                    <a:pt x="43" y="282"/>
                  </a:moveTo>
                  <a:cubicBezTo>
                    <a:pt x="38" y="277"/>
                    <a:pt x="38" y="277"/>
                    <a:pt x="38" y="277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36" y="271"/>
                    <a:pt x="34" y="266"/>
                    <a:pt x="32" y="263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6" y="265"/>
                    <a:pt x="38" y="268"/>
                    <a:pt x="42" y="268"/>
                  </a:cubicBezTo>
                  <a:cubicBezTo>
                    <a:pt x="42" y="268"/>
                    <a:pt x="42" y="268"/>
                    <a:pt x="42" y="268"/>
                  </a:cubicBezTo>
                  <a:cubicBezTo>
                    <a:pt x="58" y="232"/>
                    <a:pt x="58" y="232"/>
                    <a:pt x="58" y="232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43" y="282"/>
                    <a:pt x="43" y="282"/>
                    <a:pt x="43" y="282"/>
                  </a:cubicBezTo>
                  <a:cubicBezTo>
                    <a:pt x="43" y="282"/>
                    <a:pt x="43" y="282"/>
                    <a:pt x="43" y="282"/>
                  </a:cubicBezTo>
                  <a:close/>
                  <a:moveTo>
                    <a:pt x="16" y="227"/>
                  </a:moveTo>
                  <a:cubicBezTo>
                    <a:pt x="20" y="238"/>
                    <a:pt x="24" y="250"/>
                    <a:pt x="35" y="259"/>
                  </a:cubicBezTo>
                  <a:cubicBezTo>
                    <a:pt x="37" y="260"/>
                    <a:pt x="40" y="261"/>
                    <a:pt x="40" y="264"/>
                  </a:cubicBezTo>
                  <a:cubicBezTo>
                    <a:pt x="40" y="265"/>
                    <a:pt x="38" y="265"/>
                    <a:pt x="37" y="265"/>
                  </a:cubicBezTo>
                  <a:cubicBezTo>
                    <a:pt x="33" y="263"/>
                    <a:pt x="29" y="258"/>
                    <a:pt x="27" y="254"/>
                  </a:cubicBezTo>
                  <a:cubicBezTo>
                    <a:pt x="21" y="245"/>
                    <a:pt x="17" y="235"/>
                    <a:pt x="14" y="225"/>
                  </a:cubicBezTo>
                  <a:cubicBezTo>
                    <a:pt x="15" y="222"/>
                    <a:pt x="15" y="226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lose/>
                  <a:moveTo>
                    <a:pt x="31" y="224"/>
                  </a:moveTo>
                  <a:cubicBezTo>
                    <a:pt x="36" y="233"/>
                    <a:pt x="40" y="242"/>
                    <a:pt x="44" y="251"/>
                  </a:cubicBezTo>
                  <a:cubicBezTo>
                    <a:pt x="45" y="254"/>
                    <a:pt x="45" y="259"/>
                    <a:pt x="42" y="261"/>
                  </a:cubicBezTo>
                  <a:cubicBezTo>
                    <a:pt x="41" y="261"/>
                    <a:pt x="40" y="260"/>
                    <a:pt x="40" y="259"/>
                  </a:cubicBezTo>
                  <a:cubicBezTo>
                    <a:pt x="39" y="255"/>
                    <a:pt x="42" y="250"/>
                    <a:pt x="39" y="246"/>
                  </a:cubicBezTo>
                  <a:cubicBezTo>
                    <a:pt x="36" y="238"/>
                    <a:pt x="33" y="231"/>
                    <a:pt x="29" y="223"/>
                  </a:cubicBezTo>
                  <a:cubicBezTo>
                    <a:pt x="30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lose/>
                  <a:moveTo>
                    <a:pt x="19" y="223"/>
                  </a:moveTo>
                  <a:cubicBezTo>
                    <a:pt x="22" y="233"/>
                    <a:pt x="25" y="242"/>
                    <a:pt x="32" y="250"/>
                  </a:cubicBezTo>
                  <a:cubicBezTo>
                    <a:pt x="33" y="252"/>
                    <a:pt x="36" y="252"/>
                    <a:pt x="36" y="254"/>
                  </a:cubicBezTo>
                  <a:cubicBezTo>
                    <a:pt x="37" y="255"/>
                    <a:pt x="36" y="255"/>
                    <a:pt x="35" y="255"/>
                  </a:cubicBezTo>
                  <a:cubicBezTo>
                    <a:pt x="31" y="255"/>
                    <a:pt x="29" y="250"/>
                    <a:pt x="27" y="247"/>
                  </a:cubicBezTo>
                  <a:cubicBezTo>
                    <a:pt x="24" y="239"/>
                    <a:pt x="20" y="232"/>
                    <a:pt x="18" y="224"/>
                  </a:cubicBezTo>
                  <a:cubicBezTo>
                    <a:pt x="17" y="223"/>
                    <a:pt x="17" y="223"/>
                    <a:pt x="18" y="222"/>
                  </a:cubicBezTo>
                  <a:cubicBezTo>
                    <a:pt x="19" y="222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lose/>
                  <a:moveTo>
                    <a:pt x="50" y="223"/>
                  </a:moveTo>
                  <a:cubicBezTo>
                    <a:pt x="54" y="223"/>
                    <a:pt x="54" y="227"/>
                    <a:pt x="55" y="229"/>
                  </a:cubicBezTo>
                  <a:cubicBezTo>
                    <a:pt x="55" y="232"/>
                    <a:pt x="56" y="234"/>
                    <a:pt x="55" y="236"/>
                  </a:cubicBezTo>
                  <a:cubicBezTo>
                    <a:pt x="53" y="236"/>
                    <a:pt x="52" y="234"/>
                    <a:pt x="50" y="233"/>
                  </a:cubicBezTo>
                  <a:cubicBezTo>
                    <a:pt x="48" y="230"/>
                    <a:pt x="47" y="227"/>
                    <a:pt x="47" y="223"/>
                  </a:cubicBezTo>
                  <a:cubicBezTo>
                    <a:pt x="47" y="221"/>
                    <a:pt x="49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lose/>
                  <a:moveTo>
                    <a:pt x="39" y="223"/>
                  </a:moveTo>
                  <a:cubicBezTo>
                    <a:pt x="43" y="224"/>
                    <a:pt x="45" y="229"/>
                    <a:pt x="47" y="232"/>
                  </a:cubicBezTo>
                  <a:cubicBezTo>
                    <a:pt x="47" y="232"/>
                    <a:pt x="47" y="232"/>
                    <a:pt x="47" y="232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5" y="234"/>
                    <a:pt x="42" y="231"/>
                    <a:pt x="40" y="233"/>
                  </a:cubicBezTo>
                  <a:cubicBezTo>
                    <a:pt x="39" y="234"/>
                    <a:pt x="38" y="232"/>
                    <a:pt x="38" y="231"/>
                  </a:cubicBezTo>
                  <a:cubicBezTo>
                    <a:pt x="38" y="229"/>
                    <a:pt x="36" y="228"/>
                    <a:pt x="35" y="225"/>
                  </a:cubicBezTo>
                  <a:cubicBezTo>
                    <a:pt x="35" y="224"/>
                    <a:pt x="35" y="223"/>
                    <a:pt x="36" y="222"/>
                  </a:cubicBezTo>
                  <a:cubicBezTo>
                    <a:pt x="37" y="221"/>
                    <a:pt x="38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lose/>
                  <a:moveTo>
                    <a:pt x="28" y="224"/>
                  </a:moveTo>
                  <a:cubicBezTo>
                    <a:pt x="31" y="231"/>
                    <a:pt x="34" y="237"/>
                    <a:pt x="36" y="244"/>
                  </a:cubicBezTo>
                  <a:cubicBezTo>
                    <a:pt x="36" y="244"/>
                    <a:pt x="36" y="244"/>
                    <a:pt x="36" y="244"/>
                  </a:cubicBezTo>
                  <a:cubicBezTo>
                    <a:pt x="36" y="246"/>
                    <a:pt x="37" y="247"/>
                    <a:pt x="35" y="248"/>
                  </a:cubicBezTo>
                  <a:cubicBezTo>
                    <a:pt x="35" y="249"/>
                    <a:pt x="34" y="248"/>
                    <a:pt x="34" y="247"/>
                  </a:cubicBezTo>
                  <a:cubicBezTo>
                    <a:pt x="34" y="243"/>
                    <a:pt x="32" y="239"/>
                    <a:pt x="31" y="235"/>
                  </a:cubicBezTo>
                  <a:cubicBezTo>
                    <a:pt x="29" y="231"/>
                    <a:pt x="27" y="227"/>
                    <a:pt x="25" y="222"/>
                  </a:cubicBezTo>
                  <a:cubicBezTo>
                    <a:pt x="27" y="222"/>
                    <a:pt x="28" y="223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lose/>
                  <a:moveTo>
                    <a:pt x="22" y="221"/>
                  </a:moveTo>
                  <a:cubicBezTo>
                    <a:pt x="26" y="229"/>
                    <a:pt x="29" y="237"/>
                    <a:pt x="32" y="244"/>
                  </a:cubicBezTo>
                  <a:cubicBezTo>
                    <a:pt x="32" y="245"/>
                    <a:pt x="33" y="246"/>
                    <a:pt x="32" y="246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28" y="237"/>
                    <a:pt x="23" y="230"/>
                    <a:pt x="21" y="222"/>
                  </a:cubicBezTo>
                  <a:cubicBezTo>
                    <a:pt x="21" y="221"/>
                    <a:pt x="22" y="221"/>
                    <a:pt x="22" y="221"/>
                  </a:cubicBezTo>
                  <a:close/>
                  <a:moveTo>
                    <a:pt x="29" y="220"/>
                  </a:moveTo>
                  <a:cubicBezTo>
                    <a:pt x="27" y="221"/>
                    <a:pt x="27" y="218"/>
                    <a:pt x="27" y="217"/>
                  </a:cubicBezTo>
                  <a:cubicBezTo>
                    <a:pt x="26" y="217"/>
                    <a:pt x="27" y="216"/>
                    <a:pt x="27" y="216"/>
                  </a:cubicBezTo>
                  <a:cubicBezTo>
                    <a:pt x="29" y="216"/>
                    <a:pt x="28" y="218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lose/>
                  <a:moveTo>
                    <a:pt x="16" y="218"/>
                  </a:moveTo>
                  <a:cubicBezTo>
                    <a:pt x="15" y="219"/>
                    <a:pt x="16" y="219"/>
                    <a:pt x="15" y="220"/>
                  </a:cubicBezTo>
                  <a:cubicBezTo>
                    <a:pt x="14" y="220"/>
                    <a:pt x="13" y="219"/>
                    <a:pt x="13" y="218"/>
                  </a:cubicBezTo>
                  <a:cubicBezTo>
                    <a:pt x="13" y="217"/>
                    <a:pt x="12" y="217"/>
                    <a:pt x="12" y="216"/>
                  </a:cubicBezTo>
                  <a:cubicBezTo>
                    <a:pt x="14" y="216"/>
                    <a:pt x="14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lose/>
                  <a:moveTo>
                    <a:pt x="48" y="212"/>
                  </a:moveTo>
                  <a:cubicBezTo>
                    <a:pt x="49" y="215"/>
                    <a:pt x="51" y="217"/>
                    <a:pt x="51" y="221"/>
                  </a:cubicBezTo>
                  <a:cubicBezTo>
                    <a:pt x="49" y="220"/>
                    <a:pt x="48" y="218"/>
                    <a:pt x="46" y="219"/>
                  </a:cubicBezTo>
                  <a:cubicBezTo>
                    <a:pt x="44" y="220"/>
                    <a:pt x="46" y="222"/>
                    <a:pt x="44" y="221"/>
                  </a:cubicBezTo>
                  <a:cubicBezTo>
                    <a:pt x="44" y="221"/>
                    <a:pt x="44" y="221"/>
                    <a:pt x="44" y="221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5"/>
                    <a:pt x="44" y="212"/>
                    <a:pt x="46" y="209"/>
                  </a:cubicBezTo>
                  <a:cubicBezTo>
                    <a:pt x="47" y="209"/>
                    <a:pt x="48" y="211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lose/>
                  <a:moveTo>
                    <a:pt x="14" y="210"/>
                  </a:moveTo>
                  <a:cubicBezTo>
                    <a:pt x="15" y="213"/>
                    <a:pt x="21" y="214"/>
                    <a:pt x="19" y="218"/>
                  </a:cubicBezTo>
                  <a:cubicBezTo>
                    <a:pt x="19" y="218"/>
                    <a:pt x="17" y="219"/>
                    <a:pt x="17" y="218"/>
                  </a:cubicBezTo>
                  <a:cubicBezTo>
                    <a:pt x="13" y="215"/>
                    <a:pt x="12" y="211"/>
                    <a:pt x="11" y="206"/>
                  </a:cubicBezTo>
                  <a:cubicBezTo>
                    <a:pt x="12" y="207"/>
                    <a:pt x="12" y="209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lose/>
                  <a:moveTo>
                    <a:pt x="33" y="206"/>
                  </a:moveTo>
                  <a:cubicBezTo>
                    <a:pt x="33" y="210"/>
                    <a:pt x="34" y="214"/>
                    <a:pt x="35" y="218"/>
                  </a:cubicBezTo>
                  <a:cubicBezTo>
                    <a:pt x="34" y="219"/>
                    <a:pt x="33" y="217"/>
                    <a:pt x="32" y="216"/>
                  </a:cubicBezTo>
                  <a:cubicBezTo>
                    <a:pt x="32" y="212"/>
                    <a:pt x="28" y="209"/>
                    <a:pt x="30" y="204"/>
                  </a:cubicBezTo>
                  <a:cubicBezTo>
                    <a:pt x="32" y="204"/>
                    <a:pt x="33" y="205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lose/>
                  <a:moveTo>
                    <a:pt x="27" y="206"/>
                  </a:moveTo>
                  <a:cubicBezTo>
                    <a:pt x="27" y="210"/>
                    <a:pt x="28" y="215"/>
                    <a:pt x="25" y="217"/>
                  </a:cubicBezTo>
                  <a:cubicBezTo>
                    <a:pt x="24" y="217"/>
                    <a:pt x="23" y="218"/>
                    <a:pt x="22" y="217"/>
                  </a:cubicBezTo>
                  <a:cubicBezTo>
                    <a:pt x="21" y="213"/>
                    <a:pt x="24" y="211"/>
                    <a:pt x="25" y="208"/>
                  </a:cubicBezTo>
                  <a:cubicBezTo>
                    <a:pt x="25" y="206"/>
                    <a:pt x="25" y="204"/>
                    <a:pt x="26" y="203"/>
                  </a:cubicBezTo>
                  <a:cubicBezTo>
                    <a:pt x="27" y="203"/>
                    <a:pt x="26" y="205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lose/>
                  <a:moveTo>
                    <a:pt x="42" y="205"/>
                  </a:moveTo>
                  <a:cubicBezTo>
                    <a:pt x="45" y="210"/>
                    <a:pt x="40" y="213"/>
                    <a:pt x="40" y="218"/>
                  </a:cubicBezTo>
                  <a:cubicBezTo>
                    <a:pt x="40" y="218"/>
                    <a:pt x="40" y="219"/>
                    <a:pt x="39" y="219"/>
                  </a:cubicBezTo>
                  <a:cubicBezTo>
                    <a:pt x="38" y="219"/>
                    <a:pt x="37" y="218"/>
                    <a:pt x="37" y="217"/>
                  </a:cubicBezTo>
                  <a:cubicBezTo>
                    <a:pt x="36" y="215"/>
                    <a:pt x="35" y="212"/>
                    <a:pt x="36" y="208"/>
                  </a:cubicBezTo>
                  <a:cubicBezTo>
                    <a:pt x="37" y="206"/>
                    <a:pt x="36" y="203"/>
                    <a:pt x="38" y="202"/>
                  </a:cubicBezTo>
                  <a:cubicBezTo>
                    <a:pt x="40" y="201"/>
                    <a:pt x="41" y="204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lose/>
                  <a:moveTo>
                    <a:pt x="47" y="206"/>
                  </a:moveTo>
                  <a:cubicBezTo>
                    <a:pt x="47" y="207"/>
                    <a:pt x="47" y="207"/>
                    <a:pt x="47" y="207"/>
                  </a:cubicBezTo>
                  <a:cubicBezTo>
                    <a:pt x="45" y="207"/>
                    <a:pt x="45" y="205"/>
                    <a:pt x="45" y="204"/>
                  </a:cubicBezTo>
                  <a:cubicBezTo>
                    <a:pt x="45" y="203"/>
                    <a:pt x="45" y="202"/>
                    <a:pt x="45" y="201"/>
                  </a:cubicBezTo>
                  <a:cubicBezTo>
                    <a:pt x="47" y="202"/>
                    <a:pt x="46" y="205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lose/>
                  <a:moveTo>
                    <a:pt x="24" y="198"/>
                  </a:moveTo>
                  <a:cubicBezTo>
                    <a:pt x="24" y="202"/>
                    <a:pt x="24" y="207"/>
                    <a:pt x="22" y="210"/>
                  </a:cubicBezTo>
                  <a:cubicBezTo>
                    <a:pt x="22" y="211"/>
                    <a:pt x="20" y="211"/>
                    <a:pt x="20" y="211"/>
                  </a:cubicBezTo>
                  <a:cubicBezTo>
                    <a:pt x="16" y="206"/>
                    <a:pt x="21" y="202"/>
                    <a:pt x="22" y="198"/>
                  </a:cubicBezTo>
                  <a:cubicBezTo>
                    <a:pt x="22" y="198"/>
                    <a:pt x="22" y="197"/>
                    <a:pt x="23" y="197"/>
                  </a:cubicBezTo>
                  <a:cubicBezTo>
                    <a:pt x="24" y="197"/>
                    <a:pt x="23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lose/>
                  <a:moveTo>
                    <a:pt x="34" y="191"/>
                  </a:moveTo>
                  <a:cubicBezTo>
                    <a:pt x="34" y="203"/>
                    <a:pt x="34" y="203"/>
                    <a:pt x="34" y="203"/>
                  </a:cubicBezTo>
                  <a:cubicBezTo>
                    <a:pt x="34" y="203"/>
                    <a:pt x="34" y="203"/>
                    <a:pt x="34" y="203"/>
                  </a:cubicBezTo>
                  <a:cubicBezTo>
                    <a:pt x="33" y="203"/>
                    <a:pt x="33" y="204"/>
                    <a:pt x="32" y="203"/>
                  </a:cubicBezTo>
                  <a:cubicBezTo>
                    <a:pt x="32" y="203"/>
                    <a:pt x="31" y="201"/>
                    <a:pt x="30" y="201"/>
                  </a:cubicBezTo>
                  <a:cubicBezTo>
                    <a:pt x="29" y="202"/>
                    <a:pt x="29" y="202"/>
                    <a:pt x="28" y="202"/>
                  </a:cubicBezTo>
                  <a:cubicBezTo>
                    <a:pt x="27" y="200"/>
                    <a:pt x="26" y="196"/>
                    <a:pt x="28" y="194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3" y="190"/>
                    <a:pt x="34" y="190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lose/>
                  <a:moveTo>
                    <a:pt x="41" y="187"/>
                  </a:moveTo>
                  <a:cubicBezTo>
                    <a:pt x="44" y="191"/>
                    <a:pt x="44" y="195"/>
                    <a:pt x="44" y="200"/>
                  </a:cubicBezTo>
                  <a:cubicBezTo>
                    <a:pt x="43" y="200"/>
                    <a:pt x="42" y="200"/>
                    <a:pt x="42" y="200"/>
                  </a:cubicBezTo>
                  <a:cubicBezTo>
                    <a:pt x="40" y="199"/>
                    <a:pt x="40" y="196"/>
                    <a:pt x="37" y="196"/>
                  </a:cubicBezTo>
                  <a:cubicBezTo>
                    <a:pt x="37" y="197"/>
                    <a:pt x="37" y="198"/>
                    <a:pt x="36" y="197"/>
                  </a:cubicBezTo>
                  <a:cubicBezTo>
                    <a:pt x="34" y="196"/>
                    <a:pt x="36" y="195"/>
                    <a:pt x="36" y="194"/>
                  </a:cubicBezTo>
                  <a:cubicBezTo>
                    <a:pt x="36" y="194"/>
                    <a:pt x="36" y="194"/>
                    <a:pt x="36" y="194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7"/>
                    <a:pt x="40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lose/>
                  <a:moveTo>
                    <a:pt x="41" y="175"/>
                  </a:moveTo>
                  <a:cubicBezTo>
                    <a:pt x="44" y="178"/>
                    <a:pt x="42" y="181"/>
                    <a:pt x="42" y="184"/>
                  </a:cubicBezTo>
                  <a:cubicBezTo>
                    <a:pt x="41" y="185"/>
                    <a:pt x="41" y="183"/>
                    <a:pt x="40" y="184"/>
                  </a:cubicBezTo>
                  <a:cubicBezTo>
                    <a:pt x="38" y="184"/>
                    <a:pt x="38" y="186"/>
                    <a:pt x="37" y="187"/>
                  </a:cubicBezTo>
                  <a:cubicBezTo>
                    <a:pt x="35" y="188"/>
                    <a:pt x="36" y="186"/>
                    <a:pt x="35" y="186"/>
                  </a:cubicBezTo>
                  <a:cubicBezTo>
                    <a:pt x="36" y="181"/>
                    <a:pt x="36" y="175"/>
                    <a:pt x="39" y="172"/>
                  </a:cubicBezTo>
                  <a:cubicBezTo>
                    <a:pt x="41" y="171"/>
                    <a:pt x="40" y="174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lose/>
                  <a:moveTo>
                    <a:pt x="44" y="166"/>
                  </a:moveTo>
                  <a:cubicBezTo>
                    <a:pt x="32" y="178"/>
                    <a:pt x="32" y="178"/>
                    <a:pt x="32" y="178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7"/>
                    <a:pt x="31" y="187"/>
                    <a:pt x="31" y="187"/>
                  </a:cubicBezTo>
                  <a:cubicBezTo>
                    <a:pt x="29" y="189"/>
                    <a:pt x="28" y="190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89"/>
                    <a:pt x="27" y="186"/>
                    <a:pt x="25" y="185"/>
                  </a:cubicBezTo>
                  <a:cubicBezTo>
                    <a:pt x="24" y="185"/>
                    <a:pt x="23" y="188"/>
                    <a:pt x="21" y="189"/>
                  </a:cubicBezTo>
                  <a:cubicBezTo>
                    <a:pt x="22" y="193"/>
                    <a:pt x="21" y="196"/>
                    <a:pt x="20" y="200"/>
                  </a:cubicBezTo>
                  <a:cubicBezTo>
                    <a:pt x="19" y="200"/>
                    <a:pt x="18" y="200"/>
                    <a:pt x="17" y="200"/>
                  </a:cubicBezTo>
                  <a:cubicBezTo>
                    <a:pt x="15" y="199"/>
                    <a:pt x="17" y="197"/>
                    <a:pt x="18" y="195"/>
                  </a:cubicBezTo>
                  <a:cubicBezTo>
                    <a:pt x="18" y="195"/>
                    <a:pt x="19" y="194"/>
                    <a:pt x="18" y="193"/>
                  </a:cubicBezTo>
                  <a:cubicBezTo>
                    <a:pt x="18" y="192"/>
                    <a:pt x="18" y="192"/>
                    <a:pt x="17" y="192"/>
                  </a:cubicBezTo>
                  <a:cubicBezTo>
                    <a:pt x="15" y="194"/>
                    <a:pt x="14" y="196"/>
                    <a:pt x="12" y="198"/>
                  </a:cubicBezTo>
                  <a:cubicBezTo>
                    <a:pt x="12" y="202"/>
                    <a:pt x="19" y="203"/>
                    <a:pt x="16" y="207"/>
                  </a:cubicBezTo>
                  <a:cubicBezTo>
                    <a:pt x="14" y="207"/>
                    <a:pt x="13" y="206"/>
                    <a:pt x="12" y="205"/>
                  </a:cubicBezTo>
                  <a:cubicBezTo>
                    <a:pt x="11" y="204"/>
                    <a:pt x="11" y="201"/>
                    <a:pt x="10" y="201"/>
                  </a:cubicBezTo>
                  <a:cubicBezTo>
                    <a:pt x="8" y="201"/>
                    <a:pt x="7" y="204"/>
                    <a:pt x="6" y="203"/>
                  </a:cubicBezTo>
                  <a:cubicBezTo>
                    <a:pt x="5" y="200"/>
                    <a:pt x="4" y="194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4" y="166"/>
                    <a:pt x="44" y="166"/>
                    <a:pt x="44" y="166"/>
                  </a:cubicBezTo>
                  <a:cubicBezTo>
                    <a:pt x="44" y="166"/>
                    <a:pt x="44" y="166"/>
                    <a:pt x="44" y="166"/>
                  </a:cubicBezTo>
                  <a:close/>
                  <a:moveTo>
                    <a:pt x="35" y="145"/>
                  </a:moveTo>
                  <a:cubicBezTo>
                    <a:pt x="36" y="147"/>
                    <a:pt x="37" y="151"/>
                    <a:pt x="33" y="152"/>
                  </a:cubicBezTo>
                  <a:cubicBezTo>
                    <a:pt x="33" y="152"/>
                    <a:pt x="33" y="153"/>
                    <a:pt x="32" y="153"/>
                  </a:cubicBezTo>
                  <a:cubicBezTo>
                    <a:pt x="31" y="153"/>
                    <a:pt x="30" y="152"/>
                    <a:pt x="30" y="151"/>
                  </a:cubicBezTo>
                  <a:cubicBezTo>
                    <a:pt x="29" y="148"/>
                    <a:pt x="27" y="143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5" y="145"/>
                    <a:pt x="35" y="145"/>
                    <a:pt x="35" y="145"/>
                  </a:cubicBezTo>
                  <a:cubicBezTo>
                    <a:pt x="35" y="145"/>
                    <a:pt x="35" y="145"/>
                    <a:pt x="35" y="145"/>
                  </a:cubicBezTo>
                  <a:close/>
                  <a:moveTo>
                    <a:pt x="159" y="147"/>
                  </a:moveTo>
                  <a:cubicBezTo>
                    <a:pt x="172" y="152"/>
                    <a:pt x="172" y="152"/>
                    <a:pt x="172" y="152"/>
                  </a:cubicBezTo>
                  <a:cubicBezTo>
                    <a:pt x="172" y="152"/>
                    <a:pt x="172" y="152"/>
                    <a:pt x="172" y="152"/>
                  </a:cubicBezTo>
                  <a:cubicBezTo>
                    <a:pt x="168" y="154"/>
                    <a:pt x="163" y="154"/>
                    <a:pt x="159" y="156"/>
                  </a:cubicBezTo>
                  <a:cubicBezTo>
                    <a:pt x="159" y="156"/>
                    <a:pt x="159" y="156"/>
                    <a:pt x="159" y="156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8" y="158"/>
                    <a:pt x="141" y="154"/>
                    <a:pt x="144" y="150"/>
                  </a:cubicBezTo>
                  <a:cubicBezTo>
                    <a:pt x="144" y="150"/>
                    <a:pt x="144" y="150"/>
                    <a:pt x="144" y="150"/>
                  </a:cubicBezTo>
                  <a:cubicBezTo>
                    <a:pt x="137" y="139"/>
                    <a:pt x="137" y="139"/>
                    <a:pt x="137" y="139"/>
                  </a:cubicBezTo>
                  <a:cubicBezTo>
                    <a:pt x="151" y="144"/>
                    <a:pt x="151" y="144"/>
                    <a:pt x="151" y="144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7"/>
                    <a:pt x="159" y="142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lose/>
                  <a:moveTo>
                    <a:pt x="27" y="132"/>
                  </a:moveTo>
                  <a:cubicBezTo>
                    <a:pt x="26" y="142"/>
                    <a:pt x="23" y="150"/>
                    <a:pt x="22" y="160"/>
                  </a:cubicBezTo>
                  <a:cubicBezTo>
                    <a:pt x="21" y="163"/>
                    <a:pt x="20" y="167"/>
                    <a:pt x="17" y="169"/>
                  </a:cubicBezTo>
                  <a:cubicBezTo>
                    <a:pt x="16" y="170"/>
                    <a:pt x="15" y="169"/>
                    <a:pt x="15" y="169"/>
                  </a:cubicBezTo>
                  <a:cubicBezTo>
                    <a:pt x="14" y="168"/>
                    <a:pt x="14" y="167"/>
                    <a:pt x="14" y="166"/>
                  </a:cubicBezTo>
                  <a:cubicBezTo>
                    <a:pt x="17" y="161"/>
                    <a:pt x="22" y="157"/>
                    <a:pt x="22" y="151"/>
                  </a:cubicBezTo>
                  <a:cubicBezTo>
                    <a:pt x="23" y="145"/>
                    <a:pt x="25" y="138"/>
                    <a:pt x="26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lose/>
                  <a:moveTo>
                    <a:pt x="24" y="133"/>
                  </a:moveTo>
                  <a:cubicBezTo>
                    <a:pt x="21" y="142"/>
                    <a:pt x="22" y="152"/>
                    <a:pt x="16" y="159"/>
                  </a:cubicBezTo>
                  <a:cubicBezTo>
                    <a:pt x="16" y="160"/>
                    <a:pt x="15" y="159"/>
                    <a:pt x="15" y="160"/>
                  </a:cubicBezTo>
                  <a:cubicBezTo>
                    <a:pt x="15" y="157"/>
                    <a:pt x="17" y="155"/>
                    <a:pt x="18" y="152"/>
                  </a:cubicBezTo>
                  <a:cubicBezTo>
                    <a:pt x="20" y="145"/>
                    <a:pt x="21" y="138"/>
                    <a:pt x="23" y="131"/>
                  </a:cubicBezTo>
                  <a:cubicBezTo>
                    <a:pt x="23" y="131"/>
                    <a:pt x="23" y="130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33"/>
                    <a:pt x="24" y="133"/>
                    <a:pt x="24" y="133"/>
                  </a:cubicBezTo>
                  <a:cubicBezTo>
                    <a:pt x="24" y="133"/>
                    <a:pt x="24" y="133"/>
                    <a:pt x="24" y="133"/>
                  </a:cubicBezTo>
                  <a:close/>
                  <a:moveTo>
                    <a:pt x="21" y="129"/>
                  </a:moveTo>
                  <a:cubicBezTo>
                    <a:pt x="18" y="137"/>
                    <a:pt x="18" y="145"/>
                    <a:pt x="16" y="153"/>
                  </a:cubicBezTo>
                  <a:cubicBezTo>
                    <a:pt x="15" y="153"/>
                    <a:pt x="15" y="154"/>
                    <a:pt x="14" y="154"/>
                  </a:cubicBezTo>
                  <a:cubicBezTo>
                    <a:pt x="14" y="154"/>
                    <a:pt x="14" y="154"/>
                    <a:pt x="14" y="154"/>
                  </a:cubicBezTo>
                  <a:cubicBezTo>
                    <a:pt x="13" y="152"/>
                    <a:pt x="15" y="152"/>
                    <a:pt x="15" y="151"/>
                  </a:cubicBezTo>
                  <a:cubicBezTo>
                    <a:pt x="16" y="143"/>
                    <a:pt x="17" y="136"/>
                    <a:pt x="20" y="129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21" y="129"/>
                    <a:pt x="21" y="129"/>
                    <a:pt x="21" y="129"/>
                  </a:cubicBezTo>
                  <a:close/>
                  <a:moveTo>
                    <a:pt x="36" y="131"/>
                  </a:moveTo>
                  <a:cubicBezTo>
                    <a:pt x="37" y="133"/>
                    <a:pt x="37" y="137"/>
                    <a:pt x="36" y="140"/>
                  </a:cubicBezTo>
                  <a:cubicBezTo>
                    <a:pt x="35" y="140"/>
                    <a:pt x="34" y="141"/>
                    <a:pt x="34" y="140"/>
                  </a:cubicBezTo>
                  <a:cubicBezTo>
                    <a:pt x="33" y="138"/>
                    <a:pt x="29" y="136"/>
                    <a:pt x="31" y="133"/>
                  </a:cubicBezTo>
                  <a:cubicBezTo>
                    <a:pt x="32" y="131"/>
                    <a:pt x="33" y="130"/>
                    <a:pt x="34" y="128"/>
                  </a:cubicBezTo>
                  <a:cubicBezTo>
                    <a:pt x="35" y="128"/>
                    <a:pt x="35" y="130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lose/>
                  <a:moveTo>
                    <a:pt x="17" y="127"/>
                  </a:moveTo>
                  <a:cubicBezTo>
                    <a:pt x="15" y="137"/>
                    <a:pt x="12" y="146"/>
                    <a:pt x="12" y="156"/>
                  </a:cubicBezTo>
                  <a:cubicBezTo>
                    <a:pt x="13" y="159"/>
                    <a:pt x="15" y="161"/>
                    <a:pt x="15" y="164"/>
                  </a:cubicBezTo>
                  <a:cubicBezTo>
                    <a:pt x="14" y="164"/>
                    <a:pt x="13" y="164"/>
                    <a:pt x="13" y="164"/>
                  </a:cubicBezTo>
                  <a:cubicBezTo>
                    <a:pt x="10" y="160"/>
                    <a:pt x="11" y="154"/>
                    <a:pt x="11" y="149"/>
                  </a:cubicBezTo>
                  <a:cubicBezTo>
                    <a:pt x="13" y="142"/>
                    <a:pt x="14" y="135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3" y="127"/>
                  </a:moveTo>
                  <a:cubicBezTo>
                    <a:pt x="14" y="128"/>
                    <a:pt x="13" y="129"/>
                    <a:pt x="13" y="130"/>
                  </a:cubicBezTo>
                  <a:cubicBezTo>
                    <a:pt x="11" y="141"/>
                    <a:pt x="8" y="152"/>
                    <a:pt x="9" y="163"/>
                  </a:cubicBezTo>
                  <a:cubicBezTo>
                    <a:pt x="8" y="168"/>
                    <a:pt x="14" y="169"/>
                    <a:pt x="13" y="174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6" y="158"/>
                    <a:pt x="27" y="156"/>
                    <a:pt x="28" y="154"/>
                  </a:cubicBezTo>
                  <a:cubicBezTo>
                    <a:pt x="29" y="155"/>
                    <a:pt x="30" y="156"/>
                    <a:pt x="30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7" y="146"/>
                    <a:pt x="38" y="142"/>
                    <a:pt x="39" y="139"/>
                  </a:cubicBezTo>
                  <a:cubicBezTo>
                    <a:pt x="40" y="138"/>
                    <a:pt x="40" y="137"/>
                    <a:pt x="41" y="137"/>
                  </a:cubicBezTo>
                  <a:cubicBezTo>
                    <a:pt x="43" y="138"/>
                    <a:pt x="43" y="140"/>
                    <a:pt x="44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5" y="145"/>
                    <a:pt x="46" y="142"/>
                    <a:pt x="47" y="141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6"/>
                    <a:pt x="46" y="149"/>
                    <a:pt x="45" y="153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" y="191"/>
                    <a:pt x="4" y="191"/>
                    <a:pt x="4" y="191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6" y="180"/>
                    <a:pt x="10" y="178"/>
                    <a:pt x="12" y="175"/>
                  </a:cubicBezTo>
                  <a:cubicBezTo>
                    <a:pt x="11" y="175"/>
                    <a:pt x="10" y="174"/>
                    <a:pt x="9" y="173"/>
                  </a:cubicBezTo>
                  <a:cubicBezTo>
                    <a:pt x="6" y="169"/>
                    <a:pt x="6" y="164"/>
                    <a:pt x="7" y="160"/>
                  </a:cubicBezTo>
                  <a:cubicBezTo>
                    <a:pt x="7" y="148"/>
                    <a:pt x="10" y="138"/>
                    <a:pt x="13" y="128"/>
                  </a:cubicBezTo>
                  <a:cubicBezTo>
                    <a:pt x="13" y="128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lose/>
                  <a:moveTo>
                    <a:pt x="48" y="127"/>
                  </a:moveTo>
                  <a:cubicBezTo>
                    <a:pt x="49" y="130"/>
                    <a:pt x="50" y="134"/>
                    <a:pt x="48" y="137"/>
                  </a:cubicBezTo>
                  <a:cubicBezTo>
                    <a:pt x="47" y="137"/>
                    <a:pt x="46" y="138"/>
                    <a:pt x="45" y="138"/>
                  </a:cubicBezTo>
                  <a:cubicBezTo>
                    <a:pt x="44" y="137"/>
                    <a:pt x="45" y="136"/>
                    <a:pt x="44" y="135"/>
                  </a:cubicBezTo>
                  <a:cubicBezTo>
                    <a:pt x="42" y="135"/>
                    <a:pt x="41" y="136"/>
                    <a:pt x="40" y="134"/>
                  </a:cubicBezTo>
                  <a:cubicBezTo>
                    <a:pt x="40" y="130"/>
                    <a:pt x="43" y="127"/>
                    <a:pt x="47" y="126"/>
                  </a:cubicBezTo>
                  <a:cubicBezTo>
                    <a:pt x="47" y="126"/>
                    <a:pt x="48" y="126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lose/>
                  <a:moveTo>
                    <a:pt x="32" y="123"/>
                  </a:moveTo>
                  <a:cubicBezTo>
                    <a:pt x="30" y="125"/>
                    <a:pt x="30" y="128"/>
                    <a:pt x="27" y="128"/>
                  </a:cubicBezTo>
                  <a:cubicBezTo>
                    <a:pt x="27" y="127"/>
                    <a:pt x="27" y="127"/>
                    <a:pt x="28" y="126"/>
                  </a:cubicBezTo>
                  <a:cubicBezTo>
                    <a:pt x="29" y="125"/>
                    <a:pt x="30" y="123"/>
                    <a:pt x="32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54" y="120"/>
                  </a:moveTo>
                  <a:cubicBezTo>
                    <a:pt x="53" y="122"/>
                    <a:pt x="53" y="124"/>
                    <a:pt x="51" y="125"/>
                  </a:cubicBezTo>
                  <a:cubicBezTo>
                    <a:pt x="50" y="123"/>
                    <a:pt x="51" y="122"/>
                    <a:pt x="52" y="120"/>
                  </a:cubicBezTo>
                  <a:cubicBezTo>
                    <a:pt x="52" y="119"/>
                    <a:pt x="54" y="119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lose/>
                  <a:moveTo>
                    <a:pt x="50" y="113"/>
                  </a:moveTo>
                  <a:cubicBezTo>
                    <a:pt x="50" y="117"/>
                    <a:pt x="50" y="122"/>
                    <a:pt x="46" y="124"/>
                  </a:cubicBezTo>
                  <a:cubicBezTo>
                    <a:pt x="43" y="124"/>
                    <a:pt x="41" y="126"/>
                    <a:pt x="39" y="127"/>
                  </a:cubicBezTo>
                  <a:cubicBezTo>
                    <a:pt x="38" y="125"/>
                    <a:pt x="39" y="123"/>
                    <a:pt x="39" y="121"/>
                  </a:cubicBezTo>
                  <a:cubicBezTo>
                    <a:pt x="41" y="118"/>
                    <a:pt x="43" y="113"/>
                    <a:pt x="48" y="113"/>
                  </a:cubicBezTo>
                  <a:cubicBezTo>
                    <a:pt x="49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lose/>
                  <a:moveTo>
                    <a:pt x="37" y="112"/>
                  </a:moveTo>
                  <a:cubicBezTo>
                    <a:pt x="37" y="114"/>
                    <a:pt x="35" y="115"/>
                    <a:pt x="33" y="117"/>
                  </a:cubicBezTo>
                  <a:cubicBezTo>
                    <a:pt x="31" y="119"/>
                    <a:pt x="29" y="123"/>
                    <a:pt x="25" y="123"/>
                  </a:cubicBezTo>
                  <a:cubicBezTo>
                    <a:pt x="24" y="122"/>
                    <a:pt x="25" y="121"/>
                    <a:pt x="25" y="119"/>
                  </a:cubicBezTo>
                  <a:cubicBezTo>
                    <a:pt x="26" y="117"/>
                    <a:pt x="30" y="117"/>
                    <a:pt x="32" y="115"/>
                  </a:cubicBezTo>
                  <a:cubicBezTo>
                    <a:pt x="33" y="114"/>
                    <a:pt x="35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lose/>
                  <a:moveTo>
                    <a:pt x="20" y="112"/>
                  </a:moveTo>
                  <a:cubicBezTo>
                    <a:pt x="19" y="116"/>
                    <a:pt x="23" y="118"/>
                    <a:pt x="22" y="123"/>
                  </a:cubicBezTo>
                  <a:cubicBezTo>
                    <a:pt x="21" y="124"/>
                    <a:pt x="20" y="124"/>
                    <a:pt x="19" y="123"/>
                  </a:cubicBezTo>
                  <a:cubicBezTo>
                    <a:pt x="16" y="122"/>
                    <a:pt x="17" y="118"/>
                    <a:pt x="17" y="116"/>
                  </a:cubicBezTo>
                  <a:cubicBezTo>
                    <a:pt x="17" y="114"/>
                    <a:pt x="18" y="112"/>
                    <a:pt x="19" y="111"/>
                  </a:cubicBezTo>
                  <a:cubicBezTo>
                    <a:pt x="20" y="111"/>
                    <a:pt x="20" y="111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lose/>
                  <a:moveTo>
                    <a:pt x="45" y="110"/>
                  </a:moveTo>
                  <a:cubicBezTo>
                    <a:pt x="44" y="112"/>
                    <a:pt x="42" y="113"/>
                    <a:pt x="41" y="114"/>
                  </a:cubicBezTo>
                  <a:cubicBezTo>
                    <a:pt x="39" y="116"/>
                    <a:pt x="38" y="118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7" y="116"/>
                    <a:pt x="39" y="111"/>
                    <a:pt x="44" y="110"/>
                  </a:cubicBezTo>
                  <a:cubicBezTo>
                    <a:pt x="44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lose/>
                  <a:moveTo>
                    <a:pt x="60" y="105"/>
                  </a:moveTo>
                  <a:cubicBezTo>
                    <a:pt x="60" y="110"/>
                    <a:pt x="55" y="112"/>
                    <a:pt x="53" y="115"/>
                  </a:cubicBezTo>
                  <a:cubicBezTo>
                    <a:pt x="52" y="115"/>
                    <a:pt x="52" y="113"/>
                    <a:pt x="52" y="111"/>
                  </a:cubicBezTo>
                  <a:cubicBezTo>
                    <a:pt x="52" y="111"/>
                    <a:pt x="52" y="111"/>
                    <a:pt x="52" y="110"/>
                  </a:cubicBezTo>
                  <a:cubicBezTo>
                    <a:pt x="50" y="110"/>
                    <a:pt x="49" y="111"/>
                    <a:pt x="48" y="110"/>
                  </a:cubicBezTo>
                  <a:cubicBezTo>
                    <a:pt x="49" y="108"/>
                    <a:pt x="51" y="106"/>
                    <a:pt x="52" y="105"/>
                  </a:cubicBezTo>
                  <a:cubicBezTo>
                    <a:pt x="54" y="105"/>
                    <a:pt x="57" y="106"/>
                    <a:pt x="58" y="105"/>
                  </a:cubicBezTo>
                  <a:cubicBezTo>
                    <a:pt x="59" y="105"/>
                    <a:pt x="59" y="104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lose/>
                  <a:moveTo>
                    <a:pt x="53" y="102"/>
                  </a:move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1" y="104"/>
                    <a:pt x="49" y="106"/>
                    <a:pt x="47" y="106"/>
                  </a:cubicBezTo>
                  <a:cubicBezTo>
                    <a:pt x="45" y="106"/>
                    <a:pt x="44" y="107"/>
                    <a:pt x="42" y="107"/>
                  </a:cubicBezTo>
                  <a:cubicBezTo>
                    <a:pt x="42" y="105"/>
                    <a:pt x="45" y="103"/>
                    <a:pt x="46" y="102"/>
                  </a:cubicBezTo>
                  <a:cubicBezTo>
                    <a:pt x="48" y="102"/>
                    <a:pt x="50" y="101"/>
                    <a:pt x="52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lose/>
                  <a:moveTo>
                    <a:pt x="41" y="101"/>
                  </a:moveTo>
                  <a:cubicBezTo>
                    <a:pt x="39" y="105"/>
                    <a:pt x="37" y="109"/>
                    <a:pt x="32" y="111"/>
                  </a:cubicBezTo>
                  <a:cubicBezTo>
                    <a:pt x="31" y="111"/>
                    <a:pt x="30" y="111"/>
                    <a:pt x="29" y="110"/>
                  </a:cubicBezTo>
                  <a:cubicBezTo>
                    <a:pt x="29" y="109"/>
                    <a:pt x="29" y="107"/>
                    <a:pt x="30" y="106"/>
                  </a:cubicBezTo>
                  <a:cubicBezTo>
                    <a:pt x="34" y="104"/>
                    <a:pt x="38" y="103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26" y="97"/>
                  </a:moveTo>
                  <a:cubicBezTo>
                    <a:pt x="26" y="101"/>
                    <a:pt x="25" y="104"/>
                    <a:pt x="27" y="107"/>
                  </a:cubicBezTo>
                  <a:cubicBezTo>
                    <a:pt x="27" y="110"/>
                    <a:pt x="28" y="114"/>
                    <a:pt x="26" y="116"/>
                  </a:cubicBezTo>
                  <a:cubicBezTo>
                    <a:pt x="24" y="116"/>
                    <a:pt x="23" y="115"/>
                    <a:pt x="22" y="113"/>
                  </a:cubicBezTo>
                  <a:cubicBezTo>
                    <a:pt x="21" y="111"/>
                    <a:pt x="21" y="109"/>
                    <a:pt x="22" y="107"/>
                  </a:cubicBezTo>
                  <a:cubicBezTo>
                    <a:pt x="23" y="103"/>
                    <a:pt x="23" y="100"/>
                    <a:pt x="25" y="97"/>
                  </a:cubicBezTo>
                  <a:cubicBezTo>
                    <a:pt x="25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lose/>
                  <a:moveTo>
                    <a:pt x="116" y="107"/>
                  </a:moveTo>
                  <a:cubicBezTo>
                    <a:pt x="121" y="107"/>
                    <a:pt x="126" y="107"/>
                    <a:pt x="131" y="107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20" y="115"/>
                    <a:pt x="120" y="115"/>
                    <a:pt x="120" y="11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1" y="126"/>
                    <a:pt x="117" y="124"/>
                    <a:pt x="112" y="121"/>
                  </a:cubicBezTo>
                  <a:cubicBezTo>
                    <a:pt x="108" y="124"/>
                    <a:pt x="104" y="127"/>
                    <a:pt x="100" y="130"/>
                  </a:cubicBezTo>
                  <a:cubicBezTo>
                    <a:pt x="101" y="126"/>
                    <a:pt x="103" y="120"/>
                    <a:pt x="103" y="115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116" y="107"/>
                    <a:pt x="116" y="107"/>
                    <a:pt x="116" y="107"/>
                  </a:cubicBezTo>
                  <a:cubicBezTo>
                    <a:pt x="116" y="107"/>
                    <a:pt x="116" y="107"/>
                    <a:pt x="116" y="107"/>
                  </a:cubicBezTo>
                  <a:close/>
                  <a:moveTo>
                    <a:pt x="69" y="93"/>
                  </a:moveTo>
                  <a:cubicBezTo>
                    <a:pt x="67" y="95"/>
                    <a:pt x="68" y="98"/>
                    <a:pt x="65" y="100"/>
                  </a:cubicBezTo>
                  <a:cubicBezTo>
                    <a:pt x="63" y="101"/>
                    <a:pt x="63" y="103"/>
                    <a:pt x="61" y="103"/>
                  </a:cubicBezTo>
                  <a:cubicBezTo>
                    <a:pt x="59" y="103"/>
                    <a:pt x="58" y="103"/>
                    <a:pt x="57" y="102"/>
                  </a:cubicBezTo>
                  <a:cubicBezTo>
                    <a:pt x="57" y="98"/>
                    <a:pt x="60" y="94"/>
                    <a:pt x="63" y="92"/>
                  </a:cubicBezTo>
                  <a:cubicBezTo>
                    <a:pt x="65" y="92"/>
                    <a:pt x="67" y="92"/>
                    <a:pt x="69" y="92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lose/>
                  <a:moveTo>
                    <a:pt x="60" y="89"/>
                  </a:moveTo>
                  <a:cubicBezTo>
                    <a:pt x="61" y="94"/>
                    <a:pt x="55" y="94"/>
                    <a:pt x="54" y="97"/>
                  </a:cubicBezTo>
                  <a:cubicBezTo>
                    <a:pt x="53" y="98"/>
                    <a:pt x="52" y="98"/>
                    <a:pt x="51" y="98"/>
                  </a:cubicBezTo>
                  <a:cubicBezTo>
                    <a:pt x="49" y="98"/>
                    <a:pt x="48" y="100"/>
                    <a:pt x="47" y="99"/>
                  </a:cubicBezTo>
                  <a:cubicBezTo>
                    <a:pt x="49" y="94"/>
                    <a:pt x="54" y="90"/>
                    <a:pt x="59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lose/>
                  <a:moveTo>
                    <a:pt x="50" y="88"/>
                  </a:moveTo>
                  <a:cubicBezTo>
                    <a:pt x="48" y="91"/>
                    <a:pt x="46" y="93"/>
                    <a:pt x="44" y="96"/>
                  </a:cubicBezTo>
                  <a:cubicBezTo>
                    <a:pt x="42" y="98"/>
                    <a:pt x="39" y="100"/>
                    <a:pt x="36" y="99"/>
                  </a:cubicBezTo>
                  <a:cubicBezTo>
                    <a:pt x="35" y="98"/>
                    <a:pt x="35" y="97"/>
                    <a:pt x="35" y="96"/>
                  </a:cubicBezTo>
                  <a:cubicBezTo>
                    <a:pt x="37" y="93"/>
                    <a:pt x="40" y="93"/>
                    <a:pt x="43" y="91"/>
                  </a:cubicBezTo>
                  <a:cubicBezTo>
                    <a:pt x="45" y="90"/>
                    <a:pt x="47" y="89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50" y="88"/>
                    <a:pt x="50" y="88"/>
                    <a:pt x="50" y="88"/>
                  </a:cubicBezTo>
                  <a:close/>
                  <a:moveTo>
                    <a:pt x="78" y="84"/>
                  </a:moveTo>
                  <a:cubicBezTo>
                    <a:pt x="76" y="86"/>
                    <a:pt x="74" y="88"/>
                    <a:pt x="73" y="89"/>
                  </a:cubicBezTo>
                  <a:cubicBezTo>
                    <a:pt x="74" y="87"/>
                    <a:pt x="76" y="84"/>
                    <a:pt x="78" y="82"/>
                  </a:cubicBezTo>
                  <a:cubicBezTo>
                    <a:pt x="78" y="83"/>
                    <a:pt x="78" y="83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lose/>
                  <a:moveTo>
                    <a:pt x="56" y="80"/>
                  </a:moveTo>
                  <a:cubicBezTo>
                    <a:pt x="51" y="83"/>
                    <a:pt x="48" y="89"/>
                    <a:pt x="42" y="88"/>
                  </a:cubicBezTo>
                  <a:cubicBezTo>
                    <a:pt x="41" y="87"/>
                    <a:pt x="41" y="86"/>
                    <a:pt x="41" y="86"/>
                  </a:cubicBezTo>
                  <a:cubicBezTo>
                    <a:pt x="42" y="82"/>
                    <a:pt x="46" y="84"/>
                    <a:pt x="49" y="83"/>
                  </a:cubicBezTo>
                  <a:cubicBezTo>
                    <a:pt x="51" y="82"/>
                    <a:pt x="53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lose/>
                  <a:moveTo>
                    <a:pt x="64" y="80"/>
                  </a:moveTo>
                  <a:cubicBezTo>
                    <a:pt x="64" y="83"/>
                    <a:pt x="64" y="86"/>
                    <a:pt x="64" y="88"/>
                  </a:cubicBezTo>
                  <a:cubicBezTo>
                    <a:pt x="64" y="89"/>
                    <a:pt x="63" y="88"/>
                    <a:pt x="63" y="89"/>
                  </a:cubicBezTo>
                  <a:cubicBezTo>
                    <a:pt x="63" y="88"/>
                    <a:pt x="62" y="87"/>
                    <a:pt x="62" y="87"/>
                  </a:cubicBezTo>
                  <a:cubicBezTo>
                    <a:pt x="59" y="87"/>
                    <a:pt x="57" y="89"/>
                    <a:pt x="54" y="88"/>
                  </a:cubicBezTo>
                  <a:cubicBezTo>
                    <a:pt x="54" y="85"/>
                    <a:pt x="58" y="82"/>
                    <a:pt x="61" y="80"/>
                  </a:cubicBezTo>
                  <a:cubicBezTo>
                    <a:pt x="61" y="80"/>
                    <a:pt x="63" y="79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lose/>
                  <a:moveTo>
                    <a:pt x="36" y="81"/>
                  </a:moveTo>
                  <a:cubicBezTo>
                    <a:pt x="34" y="82"/>
                    <a:pt x="33" y="81"/>
                    <a:pt x="31" y="80"/>
                  </a:cubicBezTo>
                  <a:cubicBezTo>
                    <a:pt x="31" y="80"/>
                    <a:pt x="32" y="79"/>
                    <a:pt x="32" y="79"/>
                  </a:cubicBezTo>
                  <a:cubicBezTo>
                    <a:pt x="34" y="78"/>
                    <a:pt x="35" y="80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lose/>
                  <a:moveTo>
                    <a:pt x="37" y="77"/>
                  </a:moveTo>
                  <a:cubicBezTo>
                    <a:pt x="37" y="77"/>
                    <a:pt x="37" y="78"/>
                    <a:pt x="37" y="78"/>
                  </a:cubicBezTo>
                  <a:cubicBezTo>
                    <a:pt x="35" y="78"/>
                    <a:pt x="36" y="77"/>
                    <a:pt x="35" y="77"/>
                  </a:cubicBezTo>
                  <a:cubicBezTo>
                    <a:pt x="35" y="76"/>
                    <a:pt x="35" y="75"/>
                    <a:pt x="36" y="75"/>
                  </a:cubicBezTo>
                  <a:cubicBezTo>
                    <a:pt x="37" y="75"/>
                    <a:pt x="36" y="76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lose/>
                  <a:moveTo>
                    <a:pt x="76" y="73"/>
                  </a:moveTo>
                  <a:cubicBezTo>
                    <a:pt x="77" y="79"/>
                    <a:pt x="73" y="84"/>
                    <a:pt x="68" y="87"/>
                  </a:cubicBezTo>
                  <a:cubicBezTo>
                    <a:pt x="66" y="88"/>
                    <a:pt x="68" y="85"/>
                    <a:pt x="67" y="84"/>
                  </a:cubicBezTo>
                  <a:cubicBezTo>
                    <a:pt x="65" y="82"/>
                    <a:pt x="66" y="78"/>
                    <a:pt x="68" y="76"/>
                  </a:cubicBezTo>
                  <a:cubicBezTo>
                    <a:pt x="69" y="74"/>
                    <a:pt x="73" y="74"/>
                    <a:pt x="75" y="73"/>
                  </a:cubicBezTo>
                  <a:cubicBezTo>
                    <a:pt x="75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lose/>
                  <a:moveTo>
                    <a:pt x="70" y="70"/>
                  </a:move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69" y="73"/>
                    <a:pt x="65" y="73"/>
                    <a:pt x="66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4" y="74"/>
                    <a:pt x="66" y="73"/>
                    <a:pt x="67" y="71"/>
                  </a:cubicBezTo>
                  <a:cubicBezTo>
                    <a:pt x="68" y="71"/>
                    <a:pt x="69" y="69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lose/>
                  <a:moveTo>
                    <a:pt x="88" y="69"/>
                  </a:moveTo>
                  <a:cubicBezTo>
                    <a:pt x="88" y="74"/>
                    <a:pt x="84" y="77"/>
                    <a:pt x="80" y="80"/>
                  </a:cubicBezTo>
                  <a:cubicBezTo>
                    <a:pt x="80" y="80"/>
                    <a:pt x="79" y="80"/>
                    <a:pt x="78" y="80"/>
                  </a:cubicBezTo>
                  <a:cubicBezTo>
                    <a:pt x="77" y="79"/>
                    <a:pt x="78" y="78"/>
                    <a:pt x="78" y="77"/>
                  </a:cubicBezTo>
                  <a:cubicBezTo>
                    <a:pt x="79" y="73"/>
                    <a:pt x="85" y="74"/>
                    <a:pt x="86" y="69"/>
                  </a:cubicBezTo>
                  <a:cubicBezTo>
                    <a:pt x="86" y="68"/>
                    <a:pt x="88" y="68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lose/>
                  <a:moveTo>
                    <a:pt x="97" y="61"/>
                  </a:moveTo>
                  <a:cubicBezTo>
                    <a:pt x="96" y="64"/>
                    <a:pt x="98" y="67"/>
                    <a:pt x="94" y="68"/>
                  </a:cubicBezTo>
                  <a:cubicBezTo>
                    <a:pt x="93" y="68"/>
                    <a:pt x="93" y="69"/>
                    <a:pt x="91" y="69"/>
                  </a:cubicBezTo>
                  <a:cubicBezTo>
                    <a:pt x="92" y="68"/>
                    <a:pt x="91" y="67"/>
                    <a:pt x="90" y="66"/>
                  </a:cubicBezTo>
                  <a:cubicBezTo>
                    <a:pt x="89" y="66"/>
                    <a:pt x="89" y="66"/>
                    <a:pt x="88" y="65"/>
                  </a:cubicBezTo>
                  <a:cubicBezTo>
                    <a:pt x="89" y="64"/>
                    <a:pt x="90" y="65"/>
                    <a:pt x="91" y="64"/>
                  </a:cubicBezTo>
                  <a:cubicBezTo>
                    <a:pt x="93" y="63"/>
                    <a:pt x="94" y="61"/>
                    <a:pt x="96" y="61"/>
                  </a:cubicBezTo>
                  <a:cubicBezTo>
                    <a:pt x="96" y="61"/>
                    <a:pt x="96" y="61"/>
                    <a:pt x="96" y="61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7" y="61"/>
                    <a:pt x="97" y="61"/>
                    <a:pt x="97" y="61"/>
                  </a:cubicBezTo>
                  <a:close/>
                  <a:moveTo>
                    <a:pt x="84" y="62"/>
                  </a:moveTo>
                  <a:cubicBezTo>
                    <a:pt x="84" y="64"/>
                    <a:pt x="85" y="67"/>
                    <a:pt x="83" y="69"/>
                  </a:cubicBezTo>
                  <a:cubicBezTo>
                    <a:pt x="82" y="70"/>
                    <a:pt x="80" y="70"/>
                    <a:pt x="79" y="70"/>
                  </a:cubicBezTo>
                  <a:cubicBezTo>
                    <a:pt x="77" y="69"/>
                    <a:pt x="76" y="70"/>
                    <a:pt x="74" y="69"/>
                  </a:cubicBezTo>
                  <a:cubicBezTo>
                    <a:pt x="73" y="69"/>
                    <a:pt x="74" y="67"/>
                    <a:pt x="74" y="66"/>
                  </a:cubicBezTo>
                  <a:cubicBezTo>
                    <a:pt x="76" y="64"/>
                    <a:pt x="79" y="61"/>
                    <a:pt x="82" y="61"/>
                  </a:cubicBezTo>
                  <a:cubicBezTo>
                    <a:pt x="83" y="60"/>
                    <a:pt x="84" y="60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lose/>
                  <a:moveTo>
                    <a:pt x="108" y="58"/>
                  </a:moveTo>
                  <a:cubicBezTo>
                    <a:pt x="108" y="60"/>
                    <a:pt x="106" y="59"/>
                    <a:pt x="104" y="60"/>
                  </a:cubicBezTo>
                  <a:cubicBezTo>
                    <a:pt x="103" y="61"/>
                    <a:pt x="102" y="62"/>
                    <a:pt x="101" y="63"/>
                  </a:cubicBezTo>
                  <a:cubicBezTo>
                    <a:pt x="98" y="63"/>
                    <a:pt x="100" y="60"/>
                    <a:pt x="98" y="59"/>
                  </a:cubicBezTo>
                  <a:cubicBezTo>
                    <a:pt x="98" y="57"/>
                    <a:pt x="100" y="57"/>
                    <a:pt x="101" y="56"/>
                  </a:cubicBezTo>
                  <a:cubicBezTo>
                    <a:pt x="103" y="56"/>
                    <a:pt x="107" y="55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lose/>
                  <a:moveTo>
                    <a:pt x="81" y="57"/>
                  </a:moveTo>
                  <a:cubicBezTo>
                    <a:pt x="72" y="64"/>
                    <a:pt x="64" y="74"/>
                    <a:pt x="54" y="78"/>
                  </a:cubicBezTo>
                  <a:cubicBezTo>
                    <a:pt x="53" y="78"/>
                    <a:pt x="52" y="78"/>
                    <a:pt x="50" y="78"/>
                  </a:cubicBezTo>
                  <a:cubicBezTo>
                    <a:pt x="49" y="77"/>
                    <a:pt x="51" y="76"/>
                    <a:pt x="51" y="75"/>
                  </a:cubicBezTo>
                  <a:cubicBezTo>
                    <a:pt x="54" y="71"/>
                    <a:pt x="59" y="75"/>
                    <a:pt x="62" y="72"/>
                  </a:cubicBezTo>
                  <a:cubicBezTo>
                    <a:pt x="68" y="67"/>
                    <a:pt x="74" y="60"/>
                    <a:pt x="80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7"/>
                    <a:pt x="81" y="57"/>
                    <a:pt x="81" y="57"/>
                  </a:cubicBezTo>
                  <a:close/>
                  <a:moveTo>
                    <a:pt x="118" y="53"/>
                  </a:move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6" y="54"/>
                    <a:pt x="115" y="55"/>
                    <a:pt x="114" y="55"/>
                  </a:cubicBezTo>
                  <a:cubicBezTo>
                    <a:pt x="115" y="54"/>
                    <a:pt x="116" y="54"/>
                    <a:pt x="116" y="53"/>
                  </a:cubicBezTo>
                  <a:cubicBezTo>
                    <a:pt x="117" y="53"/>
                    <a:pt x="117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lose/>
                  <a:moveTo>
                    <a:pt x="96" y="53"/>
                  </a:moveTo>
                  <a:cubicBezTo>
                    <a:pt x="95" y="57"/>
                    <a:pt x="92" y="61"/>
                    <a:pt x="88" y="61"/>
                  </a:cubicBezTo>
                  <a:cubicBezTo>
                    <a:pt x="85" y="61"/>
                    <a:pt x="87" y="58"/>
                    <a:pt x="87" y="56"/>
                  </a:cubicBezTo>
                  <a:cubicBezTo>
                    <a:pt x="89" y="53"/>
                    <a:pt x="92" y="54"/>
                    <a:pt x="95" y="52"/>
                  </a:cubicBezTo>
                  <a:cubicBezTo>
                    <a:pt x="96" y="52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lose/>
                  <a:moveTo>
                    <a:pt x="80" y="52"/>
                  </a:moveTo>
                  <a:cubicBezTo>
                    <a:pt x="73" y="59"/>
                    <a:pt x="66" y="67"/>
                    <a:pt x="58" y="70"/>
                  </a:cubicBezTo>
                  <a:cubicBezTo>
                    <a:pt x="57" y="71"/>
                    <a:pt x="57" y="70"/>
                    <a:pt x="57" y="69"/>
                  </a:cubicBezTo>
                  <a:cubicBezTo>
                    <a:pt x="59" y="67"/>
                    <a:pt x="62" y="66"/>
                    <a:pt x="64" y="65"/>
                  </a:cubicBezTo>
                  <a:cubicBezTo>
                    <a:pt x="69" y="61"/>
                    <a:pt x="74" y="56"/>
                    <a:pt x="79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lose/>
                  <a:moveTo>
                    <a:pt x="89" y="51"/>
                  </a:moveTo>
                  <a:cubicBezTo>
                    <a:pt x="89" y="53"/>
                    <a:pt x="86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1"/>
                    <a:pt x="85" y="50"/>
                    <a:pt x="85" y="50"/>
                  </a:cubicBezTo>
                  <a:cubicBezTo>
                    <a:pt x="87" y="50"/>
                    <a:pt x="88" y="50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lose/>
                  <a:moveTo>
                    <a:pt x="78" y="48"/>
                  </a:move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65" y="58"/>
                    <a:pt x="71" y="53"/>
                    <a:pt x="78" y="47"/>
                  </a:cubicBezTo>
                  <a:cubicBezTo>
                    <a:pt x="78" y="47"/>
                    <a:pt x="79" y="47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lose/>
                  <a:moveTo>
                    <a:pt x="116" y="48"/>
                  </a:moveTo>
                  <a:cubicBezTo>
                    <a:pt x="116" y="50"/>
                    <a:pt x="115" y="51"/>
                    <a:pt x="114" y="52"/>
                  </a:cubicBezTo>
                  <a:cubicBezTo>
                    <a:pt x="112" y="52"/>
                    <a:pt x="110" y="55"/>
                    <a:pt x="108" y="54"/>
                  </a:cubicBezTo>
                  <a:cubicBezTo>
                    <a:pt x="105" y="54"/>
                    <a:pt x="104" y="52"/>
                    <a:pt x="102" y="52"/>
                  </a:cubicBezTo>
                  <a:cubicBezTo>
                    <a:pt x="102" y="52"/>
                    <a:pt x="101" y="51"/>
                    <a:pt x="102" y="51"/>
                  </a:cubicBezTo>
                  <a:cubicBezTo>
                    <a:pt x="106" y="49"/>
                    <a:pt x="110" y="47"/>
                    <a:pt x="115" y="47"/>
                  </a:cubicBezTo>
                  <a:cubicBezTo>
                    <a:pt x="115" y="47"/>
                    <a:pt x="115" y="47"/>
                    <a:pt x="115" y="47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6" y="48"/>
                    <a:pt x="116" y="48"/>
                    <a:pt x="116" y="48"/>
                  </a:cubicBezTo>
                  <a:close/>
                  <a:moveTo>
                    <a:pt x="76" y="46"/>
                  </a:moveTo>
                  <a:cubicBezTo>
                    <a:pt x="69" y="52"/>
                    <a:pt x="61" y="57"/>
                    <a:pt x="56" y="64"/>
                  </a:cubicBezTo>
                  <a:cubicBezTo>
                    <a:pt x="56" y="66"/>
                    <a:pt x="54" y="67"/>
                    <a:pt x="55" y="69"/>
                  </a:cubicBezTo>
                  <a:cubicBezTo>
                    <a:pt x="55" y="70"/>
                    <a:pt x="55" y="71"/>
                    <a:pt x="54" y="72"/>
                  </a:cubicBezTo>
                  <a:cubicBezTo>
                    <a:pt x="53" y="72"/>
                    <a:pt x="52" y="72"/>
                    <a:pt x="51" y="71"/>
                  </a:cubicBezTo>
                  <a:cubicBezTo>
                    <a:pt x="50" y="66"/>
                    <a:pt x="55" y="63"/>
                    <a:pt x="58" y="60"/>
                  </a:cubicBezTo>
                  <a:cubicBezTo>
                    <a:pt x="63" y="54"/>
                    <a:pt x="69" y="50"/>
                    <a:pt x="75" y="45"/>
                  </a:cubicBezTo>
                  <a:cubicBezTo>
                    <a:pt x="75" y="45"/>
                    <a:pt x="76" y="45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lose/>
                  <a:moveTo>
                    <a:pt x="130" y="48"/>
                  </a:move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26" y="49"/>
                    <a:pt x="123" y="52"/>
                    <a:pt x="118" y="51"/>
                  </a:cubicBezTo>
                  <a:cubicBezTo>
                    <a:pt x="119" y="50"/>
                    <a:pt x="120" y="49"/>
                    <a:pt x="121" y="47"/>
                  </a:cubicBezTo>
                  <a:cubicBezTo>
                    <a:pt x="120" y="47"/>
                    <a:pt x="119" y="46"/>
                    <a:pt x="119" y="45"/>
                  </a:cubicBezTo>
                  <a:cubicBezTo>
                    <a:pt x="121" y="44"/>
                    <a:pt x="124" y="44"/>
                    <a:pt x="126" y="45"/>
                  </a:cubicBezTo>
                  <a:cubicBezTo>
                    <a:pt x="128" y="45"/>
                    <a:pt x="130" y="46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lose/>
                  <a:moveTo>
                    <a:pt x="109" y="45"/>
                  </a:moveTo>
                  <a:cubicBezTo>
                    <a:pt x="105" y="45"/>
                    <a:pt x="102" y="48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100" y="46"/>
                    <a:pt x="104" y="44"/>
                    <a:pt x="108" y="42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10" y="41"/>
                    <a:pt x="110" y="44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lose/>
                  <a:moveTo>
                    <a:pt x="101" y="42"/>
                  </a:moveTo>
                  <a:cubicBezTo>
                    <a:pt x="96" y="45"/>
                    <a:pt x="91" y="49"/>
                    <a:pt x="84" y="48"/>
                  </a:cubicBezTo>
                  <a:cubicBezTo>
                    <a:pt x="83" y="47"/>
                    <a:pt x="83" y="46"/>
                    <a:pt x="83" y="44"/>
                  </a:cubicBezTo>
                  <a:cubicBezTo>
                    <a:pt x="86" y="40"/>
                    <a:pt x="91" y="43"/>
                    <a:pt x="96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101" y="42"/>
                    <a:pt x="101" y="42"/>
                    <a:pt x="101" y="42"/>
                  </a:cubicBezTo>
                  <a:close/>
                  <a:moveTo>
                    <a:pt x="142" y="42"/>
                  </a:moveTo>
                  <a:cubicBezTo>
                    <a:pt x="141" y="44"/>
                    <a:pt x="138" y="45"/>
                    <a:pt x="137" y="46"/>
                  </a:cubicBezTo>
                  <a:cubicBezTo>
                    <a:pt x="136" y="46"/>
                    <a:pt x="134" y="48"/>
                    <a:pt x="134" y="46"/>
                  </a:cubicBezTo>
                  <a:cubicBezTo>
                    <a:pt x="134" y="45"/>
                    <a:pt x="133" y="45"/>
                    <a:pt x="132" y="44"/>
                  </a:cubicBezTo>
                  <a:cubicBezTo>
                    <a:pt x="131" y="44"/>
                    <a:pt x="130" y="44"/>
                    <a:pt x="129" y="43"/>
                  </a:cubicBezTo>
                  <a:cubicBezTo>
                    <a:pt x="129" y="41"/>
                    <a:pt x="131" y="41"/>
                    <a:pt x="131" y="41"/>
                  </a:cubicBezTo>
                  <a:cubicBezTo>
                    <a:pt x="135" y="40"/>
                    <a:pt x="140" y="38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lose/>
                  <a:moveTo>
                    <a:pt x="158" y="39"/>
                  </a:moveTo>
                  <a:cubicBezTo>
                    <a:pt x="159" y="40"/>
                    <a:pt x="157" y="41"/>
                    <a:pt x="156" y="41"/>
                  </a:cubicBezTo>
                  <a:cubicBezTo>
                    <a:pt x="154" y="42"/>
                    <a:pt x="150" y="41"/>
                    <a:pt x="148" y="43"/>
                  </a:cubicBezTo>
                  <a:cubicBezTo>
                    <a:pt x="147" y="43"/>
                    <a:pt x="146" y="44"/>
                    <a:pt x="146" y="43"/>
                  </a:cubicBezTo>
                  <a:cubicBezTo>
                    <a:pt x="146" y="42"/>
                    <a:pt x="147" y="41"/>
                    <a:pt x="148" y="40"/>
                  </a:cubicBezTo>
                  <a:cubicBezTo>
                    <a:pt x="152" y="40"/>
                    <a:pt x="155" y="41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lose/>
                  <a:moveTo>
                    <a:pt x="125" y="40"/>
                  </a:moveTo>
                  <a:cubicBezTo>
                    <a:pt x="125" y="40"/>
                    <a:pt x="126" y="41"/>
                    <a:pt x="125" y="41"/>
                  </a:cubicBezTo>
                  <a:cubicBezTo>
                    <a:pt x="121" y="41"/>
                    <a:pt x="118" y="43"/>
                    <a:pt x="114" y="43"/>
                  </a:cubicBezTo>
                  <a:cubicBezTo>
                    <a:pt x="113" y="43"/>
                    <a:pt x="113" y="42"/>
                    <a:pt x="113" y="41"/>
                  </a:cubicBezTo>
                  <a:cubicBezTo>
                    <a:pt x="115" y="39"/>
                    <a:pt x="119" y="38"/>
                    <a:pt x="122" y="38"/>
                  </a:cubicBezTo>
                  <a:cubicBezTo>
                    <a:pt x="123" y="39"/>
                    <a:pt x="124" y="39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lose/>
                  <a:moveTo>
                    <a:pt x="113" y="35"/>
                  </a:moveTo>
                  <a:cubicBezTo>
                    <a:pt x="114" y="35"/>
                    <a:pt x="114" y="35"/>
                    <a:pt x="114" y="36"/>
                  </a:cubicBezTo>
                  <a:cubicBezTo>
                    <a:pt x="114" y="36"/>
                    <a:pt x="111" y="37"/>
                    <a:pt x="108" y="38"/>
                  </a:cubicBezTo>
                  <a:cubicBezTo>
                    <a:pt x="105" y="39"/>
                    <a:pt x="101" y="40"/>
                    <a:pt x="99" y="39"/>
                  </a:cubicBezTo>
                  <a:cubicBezTo>
                    <a:pt x="98" y="37"/>
                    <a:pt x="97" y="36"/>
                    <a:pt x="98" y="35"/>
                  </a:cubicBezTo>
                  <a:cubicBezTo>
                    <a:pt x="98" y="33"/>
                    <a:pt x="104" y="35"/>
                    <a:pt x="107" y="35"/>
                  </a:cubicBezTo>
                  <a:cubicBezTo>
                    <a:pt x="108" y="35"/>
                    <a:pt x="112" y="35"/>
                    <a:pt x="113" y="35"/>
                  </a:cubicBezTo>
                  <a:close/>
                  <a:moveTo>
                    <a:pt x="138" y="35"/>
                  </a:moveTo>
                  <a:cubicBezTo>
                    <a:pt x="138" y="37"/>
                    <a:pt x="137" y="36"/>
                    <a:pt x="136" y="37"/>
                  </a:cubicBezTo>
                  <a:cubicBezTo>
                    <a:pt x="134" y="37"/>
                    <a:pt x="132" y="39"/>
                    <a:pt x="129" y="38"/>
                  </a:cubicBezTo>
                  <a:cubicBezTo>
                    <a:pt x="128" y="35"/>
                    <a:pt x="124" y="38"/>
                    <a:pt x="124" y="35"/>
                  </a:cubicBezTo>
                  <a:cubicBezTo>
                    <a:pt x="126" y="34"/>
                    <a:pt x="128" y="34"/>
                    <a:pt x="130" y="33"/>
                  </a:cubicBezTo>
                  <a:cubicBezTo>
                    <a:pt x="132" y="34"/>
                    <a:pt x="135" y="34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lose/>
                  <a:moveTo>
                    <a:pt x="159" y="34"/>
                  </a:moveTo>
                  <a:cubicBezTo>
                    <a:pt x="158" y="35"/>
                    <a:pt x="157" y="35"/>
                    <a:pt x="156" y="36"/>
                  </a:cubicBezTo>
                  <a:cubicBezTo>
                    <a:pt x="153" y="37"/>
                    <a:pt x="150" y="39"/>
                    <a:pt x="146" y="38"/>
                  </a:cubicBezTo>
                  <a:cubicBezTo>
                    <a:pt x="144" y="36"/>
                    <a:pt x="148" y="36"/>
                    <a:pt x="148" y="33"/>
                  </a:cubicBezTo>
                  <a:cubicBezTo>
                    <a:pt x="150" y="31"/>
                    <a:pt x="154" y="32"/>
                    <a:pt x="157" y="32"/>
                  </a:cubicBezTo>
                  <a:cubicBezTo>
                    <a:pt x="157" y="32"/>
                    <a:pt x="158" y="33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lose/>
                  <a:moveTo>
                    <a:pt x="83" y="41"/>
                  </a:moveTo>
                  <a:cubicBezTo>
                    <a:pt x="82" y="42"/>
                    <a:pt x="81" y="43"/>
                    <a:pt x="80" y="43"/>
                  </a:cubicBezTo>
                  <a:cubicBezTo>
                    <a:pt x="79" y="43"/>
                    <a:pt x="78" y="42"/>
                    <a:pt x="77" y="41"/>
                  </a:cubicBezTo>
                  <a:cubicBezTo>
                    <a:pt x="77" y="38"/>
                    <a:pt x="79" y="36"/>
                    <a:pt x="81" y="34"/>
                  </a:cubicBezTo>
                  <a:cubicBezTo>
                    <a:pt x="83" y="33"/>
                    <a:pt x="84" y="31"/>
                    <a:pt x="86" y="31"/>
                  </a:cubicBezTo>
                  <a:cubicBezTo>
                    <a:pt x="85" y="34"/>
                    <a:pt x="83" y="37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lose/>
                  <a:moveTo>
                    <a:pt x="147" y="31"/>
                  </a:moveTo>
                  <a:cubicBezTo>
                    <a:pt x="146" y="33"/>
                    <a:pt x="143" y="34"/>
                    <a:pt x="141" y="34"/>
                  </a:cubicBezTo>
                  <a:cubicBezTo>
                    <a:pt x="140" y="33"/>
                    <a:pt x="139" y="32"/>
                    <a:pt x="137" y="32"/>
                  </a:cubicBezTo>
                  <a:cubicBezTo>
                    <a:pt x="137" y="32"/>
                    <a:pt x="137" y="32"/>
                    <a:pt x="137" y="31"/>
                  </a:cubicBezTo>
                  <a:cubicBezTo>
                    <a:pt x="139" y="30"/>
                    <a:pt x="141" y="30"/>
                    <a:pt x="143" y="30"/>
                  </a:cubicBezTo>
                  <a:cubicBezTo>
                    <a:pt x="145" y="30"/>
                    <a:pt x="146" y="30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lose/>
                  <a:moveTo>
                    <a:pt x="117" y="29"/>
                  </a:moveTo>
                  <a:cubicBezTo>
                    <a:pt x="120" y="30"/>
                    <a:pt x="124" y="30"/>
                    <a:pt x="127" y="30"/>
                  </a:cubicBezTo>
                  <a:cubicBezTo>
                    <a:pt x="126" y="31"/>
                    <a:pt x="125" y="31"/>
                    <a:pt x="125" y="32"/>
                  </a:cubicBezTo>
                  <a:cubicBezTo>
                    <a:pt x="120" y="33"/>
                    <a:pt x="115" y="34"/>
                    <a:pt x="111" y="32"/>
                  </a:cubicBezTo>
                  <a:cubicBezTo>
                    <a:pt x="110" y="32"/>
                    <a:pt x="109" y="30"/>
                    <a:pt x="110" y="29"/>
                  </a:cubicBezTo>
                  <a:cubicBezTo>
                    <a:pt x="112" y="27"/>
                    <a:pt x="115" y="28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lose/>
                  <a:moveTo>
                    <a:pt x="170" y="27"/>
                  </a:moveTo>
                  <a:cubicBezTo>
                    <a:pt x="171" y="27"/>
                    <a:pt x="171" y="28"/>
                    <a:pt x="171" y="28"/>
                  </a:cubicBezTo>
                  <a:cubicBezTo>
                    <a:pt x="168" y="30"/>
                    <a:pt x="165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1" y="33"/>
                    <a:pt x="162" y="33"/>
                    <a:pt x="162" y="32"/>
                  </a:cubicBezTo>
                  <a:cubicBezTo>
                    <a:pt x="161" y="30"/>
                    <a:pt x="159" y="30"/>
                    <a:pt x="158" y="29"/>
                  </a:cubicBezTo>
                  <a:cubicBezTo>
                    <a:pt x="158" y="27"/>
                    <a:pt x="161" y="27"/>
                    <a:pt x="162" y="26"/>
                  </a:cubicBezTo>
                  <a:cubicBezTo>
                    <a:pt x="164" y="26"/>
                    <a:pt x="167" y="26"/>
                    <a:pt x="169" y="27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70" y="27"/>
                    <a:pt x="170" y="27"/>
                    <a:pt x="170" y="27"/>
                  </a:cubicBezTo>
                  <a:cubicBezTo>
                    <a:pt x="170" y="27"/>
                    <a:pt x="170" y="27"/>
                    <a:pt x="170" y="27"/>
                  </a:cubicBezTo>
                  <a:close/>
                  <a:moveTo>
                    <a:pt x="90" y="39"/>
                  </a:moveTo>
                  <a:cubicBezTo>
                    <a:pt x="89" y="39"/>
                    <a:pt x="88" y="39"/>
                    <a:pt x="87" y="38"/>
                  </a:cubicBezTo>
                  <a:cubicBezTo>
                    <a:pt x="87" y="31"/>
                    <a:pt x="94" y="27"/>
                    <a:pt x="98" y="25"/>
                  </a:cubicBezTo>
                  <a:cubicBezTo>
                    <a:pt x="94" y="28"/>
                    <a:pt x="95" y="35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lose/>
                  <a:moveTo>
                    <a:pt x="132" y="24"/>
                  </a:moveTo>
                  <a:cubicBezTo>
                    <a:pt x="135" y="25"/>
                    <a:pt x="138" y="26"/>
                    <a:pt x="141" y="27"/>
                  </a:cubicBezTo>
                  <a:cubicBezTo>
                    <a:pt x="136" y="28"/>
                    <a:pt x="130" y="29"/>
                    <a:pt x="125" y="28"/>
                  </a:cubicBezTo>
                  <a:cubicBezTo>
                    <a:pt x="124" y="27"/>
                    <a:pt x="123" y="27"/>
                    <a:pt x="123" y="26"/>
                  </a:cubicBezTo>
                  <a:cubicBezTo>
                    <a:pt x="123" y="25"/>
                    <a:pt x="124" y="24"/>
                    <a:pt x="124" y="23"/>
                  </a:cubicBezTo>
                  <a:cubicBezTo>
                    <a:pt x="127" y="22"/>
                    <a:pt x="130" y="22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lose/>
                  <a:moveTo>
                    <a:pt x="149" y="24"/>
                  </a:moveTo>
                  <a:cubicBezTo>
                    <a:pt x="157" y="25"/>
                    <a:pt x="164" y="23"/>
                    <a:pt x="171" y="22"/>
                  </a:cubicBezTo>
                  <a:cubicBezTo>
                    <a:pt x="171" y="22"/>
                    <a:pt x="171" y="23"/>
                    <a:pt x="170" y="23"/>
                  </a:cubicBezTo>
                  <a:cubicBezTo>
                    <a:pt x="160" y="24"/>
                    <a:pt x="150" y="27"/>
                    <a:pt x="139" y="25"/>
                  </a:cubicBezTo>
                  <a:cubicBezTo>
                    <a:pt x="138" y="24"/>
                    <a:pt x="137" y="24"/>
                    <a:pt x="137" y="23"/>
                  </a:cubicBezTo>
                  <a:cubicBezTo>
                    <a:pt x="137" y="22"/>
                    <a:pt x="136" y="21"/>
                    <a:pt x="137" y="21"/>
                  </a:cubicBezTo>
                  <a:cubicBezTo>
                    <a:pt x="141" y="21"/>
                    <a:pt x="145" y="23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lose/>
                  <a:moveTo>
                    <a:pt x="113" y="19"/>
                  </a:moveTo>
                  <a:cubicBezTo>
                    <a:pt x="109" y="23"/>
                    <a:pt x="107" y="27"/>
                    <a:pt x="105" y="30"/>
                  </a:cubicBezTo>
                  <a:cubicBezTo>
                    <a:pt x="103" y="32"/>
                    <a:pt x="102" y="32"/>
                    <a:pt x="101" y="32"/>
                  </a:cubicBezTo>
                  <a:cubicBezTo>
                    <a:pt x="100" y="31"/>
                    <a:pt x="98" y="30"/>
                    <a:pt x="99" y="28"/>
                  </a:cubicBezTo>
                  <a:cubicBezTo>
                    <a:pt x="101" y="25"/>
                    <a:pt x="104" y="23"/>
                    <a:pt x="107" y="21"/>
                  </a:cubicBezTo>
                  <a:cubicBezTo>
                    <a:pt x="109" y="20"/>
                    <a:pt x="111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lose/>
                  <a:moveTo>
                    <a:pt x="172" y="18"/>
                  </a:moveTo>
                  <a:cubicBezTo>
                    <a:pt x="172" y="18"/>
                    <a:pt x="172" y="18"/>
                    <a:pt x="171" y="19"/>
                  </a:cubicBezTo>
                  <a:cubicBezTo>
                    <a:pt x="163" y="19"/>
                    <a:pt x="155" y="21"/>
                    <a:pt x="147" y="21"/>
                  </a:cubicBezTo>
                  <a:cubicBezTo>
                    <a:pt x="147" y="20"/>
                    <a:pt x="146" y="20"/>
                    <a:pt x="146" y="19"/>
                  </a:cubicBezTo>
                  <a:cubicBezTo>
                    <a:pt x="147" y="19"/>
                    <a:pt x="148" y="19"/>
                    <a:pt x="149" y="19"/>
                  </a:cubicBezTo>
                  <a:cubicBezTo>
                    <a:pt x="157" y="19"/>
                    <a:pt x="164" y="18"/>
                    <a:pt x="171" y="17"/>
                  </a:cubicBezTo>
                  <a:cubicBezTo>
                    <a:pt x="171" y="17"/>
                    <a:pt x="172" y="17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lose/>
                  <a:moveTo>
                    <a:pt x="174" y="14"/>
                  </a:moveTo>
                  <a:cubicBezTo>
                    <a:pt x="174" y="14"/>
                    <a:pt x="173" y="14"/>
                    <a:pt x="173" y="15"/>
                  </a:cubicBezTo>
                  <a:cubicBezTo>
                    <a:pt x="165" y="15"/>
                    <a:pt x="158" y="16"/>
                    <a:pt x="151" y="17"/>
                  </a:cubicBezTo>
                  <a:cubicBezTo>
                    <a:pt x="151" y="17"/>
                    <a:pt x="151" y="16"/>
                    <a:pt x="150" y="16"/>
                  </a:cubicBezTo>
                  <a:cubicBezTo>
                    <a:pt x="158" y="15"/>
                    <a:pt x="166" y="13"/>
                    <a:pt x="174" y="13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4" y="14"/>
                    <a:pt x="174" y="14"/>
                    <a:pt x="174" y="14"/>
                  </a:cubicBezTo>
                  <a:cubicBezTo>
                    <a:pt x="174" y="14"/>
                    <a:pt x="174" y="14"/>
                    <a:pt x="174" y="14"/>
                  </a:cubicBezTo>
                  <a:close/>
                  <a:moveTo>
                    <a:pt x="115" y="25"/>
                  </a:moveTo>
                  <a:cubicBezTo>
                    <a:pt x="115" y="24"/>
                    <a:pt x="114" y="23"/>
                    <a:pt x="115" y="22"/>
                  </a:cubicBezTo>
                  <a:cubicBezTo>
                    <a:pt x="118" y="17"/>
                    <a:pt x="123" y="15"/>
                    <a:pt x="128" y="13"/>
                  </a:cubicBezTo>
                  <a:cubicBezTo>
                    <a:pt x="122" y="16"/>
                    <a:pt x="124" y="27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lose/>
                  <a:moveTo>
                    <a:pt x="172" y="10"/>
                  </a:moveTo>
                  <a:cubicBezTo>
                    <a:pt x="172" y="10"/>
                    <a:pt x="172" y="11"/>
                    <a:pt x="172" y="11"/>
                  </a:cubicBezTo>
                  <a:cubicBezTo>
                    <a:pt x="162" y="11"/>
                    <a:pt x="153" y="12"/>
                    <a:pt x="145" y="17"/>
                  </a:cubicBezTo>
                  <a:cubicBezTo>
                    <a:pt x="144" y="18"/>
                    <a:pt x="142" y="19"/>
                    <a:pt x="140" y="18"/>
                  </a:cubicBezTo>
                  <a:cubicBezTo>
                    <a:pt x="140" y="18"/>
                    <a:pt x="139" y="18"/>
                    <a:pt x="139" y="18"/>
                  </a:cubicBezTo>
                  <a:cubicBezTo>
                    <a:pt x="139" y="18"/>
                    <a:pt x="139" y="18"/>
                    <a:pt x="139" y="18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43" y="14"/>
                    <a:pt x="147" y="13"/>
                    <a:pt x="152" y="12"/>
                  </a:cubicBezTo>
                  <a:cubicBezTo>
                    <a:pt x="158" y="11"/>
                    <a:pt x="165" y="9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lose/>
                  <a:moveTo>
                    <a:pt x="169" y="7"/>
                  </a:moveTo>
                  <a:cubicBezTo>
                    <a:pt x="158" y="8"/>
                    <a:pt x="147" y="9"/>
                    <a:pt x="138" y="14"/>
                  </a:cubicBezTo>
                  <a:cubicBezTo>
                    <a:pt x="134" y="16"/>
                    <a:pt x="135" y="23"/>
                    <a:pt x="129" y="21"/>
                  </a:cubicBezTo>
                  <a:cubicBezTo>
                    <a:pt x="128" y="21"/>
                    <a:pt x="128" y="19"/>
                    <a:pt x="128" y="18"/>
                  </a:cubicBezTo>
                  <a:cubicBezTo>
                    <a:pt x="129" y="14"/>
                    <a:pt x="150" y="7"/>
                    <a:pt x="169" y="5"/>
                  </a:cubicBezTo>
                  <a:cubicBezTo>
                    <a:pt x="170" y="5"/>
                    <a:pt x="170" y="7"/>
                    <a:pt x="169" y="7"/>
                  </a:cubicBezTo>
                  <a:close/>
                  <a:moveTo>
                    <a:pt x="193" y="370"/>
                  </a:moveTo>
                  <a:cubicBezTo>
                    <a:pt x="192" y="371"/>
                    <a:pt x="192" y="371"/>
                    <a:pt x="192" y="372"/>
                  </a:cubicBezTo>
                  <a:cubicBezTo>
                    <a:pt x="193" y="372"/>
                    <a:pt x="194" y="372"/>
                    <a:pt x="195" y="372"/>
                  </a:cubicBezTo>
                  <a:cubicBezTo>
                    <a:pt x="195" y="372"/>
                    <a:pt x="195" y="372"/>
                    <a:pt x="195" y="372"/>
                  </a:cubicBezTo>
                  <a:cubicBezTo>
                    <a:pt x="210" y="371"/>
                    <a:pt x="210" y="371"/>
                    <a:pt x="210" y="371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69"/>
                    <a:pt x="210" y="369"/>
                  </a:cubicBezTo>
                  <a:cubicBezTo>
                    <a:pt x="204" y="370"/>
                    <a:pt x="199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lose/>
                  <a:moveTo>
                    <a:pt x="261" y="368"/>
                  </a:moveTo>
                  <a:cubicBezTo>
                    <a:pt x="260" y="369"/>
                    <a:pt x="259" y="370"/>
                    <a:pt x="258" y="371"/>
                  </a:cubicBezTo>
                  <a:cubicBezTo>
                    <a:pt x="264" y="371"/>
                    <a:pt x="271" y="370"/>
                    <a:pt x="277" y="369"/>
                  </a:cubicBezTo>
                  <a:cubicBezTo>
                    <a:pt x="277" y="369"/>
                    <a:pt x="277" y="369"/>
                    <a:pt x="277" y="369"/>
                  </a:cubicBezTo>
                  <a:cubicBezTo>
                    <a:pt x="275" y="367"/>
                    <a:pt x="275" y="367"/>
                    <a:pt x="275" y="367"/>
                  </a:cubicBezTo>
                  <a:cubicBezTo>
                    <a:pt x="261" y="368"/>
                    <a:pt x="261" y="368"/>
                    <a:pt x="261" y="368"/>
                  </a:cubicBezTo>
                  <a:cubicBezTo>
                    <a:pt x="261" y="368"/>
                    <a:pt x="261" y="368"/>
                    <a:pt x="261" y="368"/>
                  </a:cubicBezTo>
                  <a:close/>
                  <a:moveTo>
                    <a:pt x="219" y="368"/>
                  </a:moveTo>
                  <a:cubicBezTo>
                    <a:pt x="218" y="369"/>
                    <a:pt x="218" y="369"/>
                    <a:pt x="218" y="370"/>
                  </a:cubicBezTo>
                  <a:cubicBezTo>
                    <a:pt x="222" y="370"/>
                    <a:pt x="225" y="369"/>
                    <a:pt x="229" y="369"/>
                  </a:cubicBezTo>
                  <a:cubicBezTo>
                    <a:pt x="229" y="369"/>
                    <a:pt x="229" y="368"/>
                    <a:pt x="229" y="368"/>
                  </a:cubicBezTo>
                  <a:cubicBezTo>
                    <a:pt x="228" y="367"/>
                    <a:pt x="228" y="367"/>
                    <a:pt x="228" y="367"/>
                  </a:cubicBezTo>
                  <a:cubicBezTo>
                    <a:pt x="225" y="367"/>
                    <a:pt x="221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lose/>
                  <a:moveTo>
                    <a:pt x="210" y="366"/>
                  </a:moveTo>
                  <a:cubicBezTo>
                    <a:pt x="209" y="366"/>
                    <a:pt x="209" y="367"/>
                    <a:pt x="209" y="367"/>
                  </a:cubicBezTo>
                  <a:cubicBezTo>
                    <a:pt x="210" y="367"/>
                    <a:pt x="210" y="368"/>
                    <a:pt x="211" y="368"/>
                  </a:cubicBezTo>
                  <a:cubicBezTo>
                    <a:pt x="211" y="367"/>
                    <a:pt x="212" y="367"/>
                    <a:pt x="212" y="366"/>
                  </a:cubicBezTo>
                  <a:cubicBezTo>
                    <a:pt x="214" y="366"/>
                    <a:pt x="213" y="369"/>
                    <a:pt x="215" y="368"/>
                  </a:cubicBezTo>
                  <a:cubicBezTo>
                    <a:pt x="215" y="367"/>
                    <a:pt x="216" y="367"/>
                    <a:pt x="215" y="366"/>
                  </a:cubicBezTo>
                  <a:cubicBezTo>
                    <a:pt x="215" y="366"/>
                    <a:pt x="215" y="366"/>
                    <a:pt x="215" y="366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6"/>
                  </a:cubicBezTo>
                  <a:close/>
                  <a:moveTo>
                    <a:pt x="277" y="366"/>
                  </a:moveTo>
                  <a:cubicBezTo>
                    <a:pt x="277" y="366"/>
                    <a:pt x="277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6"/>
                    <a:pt x="279" y="365"/>
                    <a:pt x="278" y="365"/>
                  </a:cubicBezTo>
                  <a:cubicBezTo>
                    <a:pt x="277" y="365"/>
                    <a:pt x="277" y="365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lose/>
                  <a:moveTo>
                    <a:pt x="180" y="370"/>
                  </a:moveTo>
                  <a:cubicBezTo>
                    <a:pt x="180" y="370"/>
                    <a:pt x="180" y="371"/>
                    <a:pt x="181" y="371"/>
                  </a:cubicBezTo>
                  <a:cubicBezTo>
                    <a:pt x="181" y="371"/>
                    <a:pt x="181" y="371"/>
                    <a:pt x="181" y="371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1" y="367"/>
                    <a:pt x="181" y="364"/>
                    <a:pt x="181" y="361"/>
                  </a:cubicBezTo>
                  <a:cubicBezTo>
                    <a:pt x="181" y="361"/>
                    <a:pt x="181" y="361"/>
                    <a:pt x="181" y="361"/>
                  </a:cubicBezTo>
                  <a:cubicBezTo>
                    <a:pt x="180" y="361"/>
                    <a:pt x="180" y="361"/>
                    <a:pt x="180" y="361"/>
                  </a:cubicBezTo>
                  <a:cubicBezTo>
                    <a:pt x="180" y="370"/>
                    <a:pt x="180" y="370"/>
                    <a:pt x="180" y="370"/>
                  </a:cubicBezTo>
                  <a:cubicBezTo>
                    <a:pt x="180" y="370"/>
                    <a:pt x="180" y="370"/>
                    <a:pt x="180" y="370"/>
                  </a:cubicBezTo>
                  <a:close/>
                  <a:moveTo>
                    <a:pt x="183" y="361"/>
                  </a:moveTo>
                  <a:cubicBezTo>
                    <a:pt x="183" y="364"/>
                    <a:pt x="182" y="368"/>
                    <a:pt x="184" y="371"/>
                  </a:cubicBezTo>
                  <a:cubicBezTo>
                    <a:pt x="186" y="371"/>
                    <a:pt x="190" y="372"/>
                    <a:pt x="192" y="369"/>
                  </a:cubicBezTo>
                  <a:cubicBezTo>
                    <a:pt x="192" y="368"/>
                    <a:pt x="190" y="368"/>
                    <a:pt x="189" y="368"/>
                  </a:cubicBezTo>
                  <a:cubicBezTo>
                    <a:pt x="188" y="368"/>
                    <a:pt x="186" y="369"/>
                    <a:pt x="184" y="369"/>
                  </a:cubicBezTo>
                  <a:cubicBezTo>
                    <a:pt x="184" y="366"/>
                    <a:pt x="184" y="363"/>
                    <a:pt x="184" y="361"/>
                  </a:cubicBezTo>
                  <a:cubicBezTo>
                    <a:pt x="184" y="361"/>
                    <a:pt x="184" y="361"/>
                    <a:pt x="184" y="361"/>
                  </a:cubicBezTo>
                  <a:cubicBezTo>
                    <a:pt x="183" y="361"/>
                    <a:pt x="183" y="361"/>
                    <a:pt x="183" y="361"/>
                  </a:cubicBezTo>
                  <a:cubicBezTo>
                    <a:pt x="183" y="361"/>
                    <a:pt x="183" y="361"/>
                    <a:pt x="183" y="361"/>
                  </a:cubicBezTo>
                  <a:close/>
                  <a:moveTo>
                    <a:pt x="267" y="363"/>
                  </a:moveTo>
                  <a:cubicBezTo>
                    <a:pt x="275" y="363"/>
                    <a:pt x="282" y="363"/>
                    <a:pt x="289" y="361"/>
                  </a:cubicBezTo>
                  <a:cubicBezTo>
                    <a:pt x="289" y="361"/>
                    <a:pt x="288" y="360"/>
                    <a:pt x="287" y="360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70" y="360"/>
                    <a:pt x="270" y="360"/>
                    <a:pt x="270" y="360"/>
                  </a:cubicBezTo>
                  <a:cubicBezTo>
                    <a:pt x="267" y="363"/>
                    <a:pt x="267" y="363"/>
                    <a:pt x="267" y="363"/>
                  </a:cubicBezTo>
                  <a:cubicBezTo>
                    <a:pt x="267" y="363"/>
                    <a:pt x="267" y="363"/>
                    <a:pt x="267" y="363"/>
                  </a:cubicBezTo>
                  <a:close/>
                  <a:moveTo>
                    <a:pt x="289" y="356"/>
                  </a:moveTo>
                  <a:cubicBezTo>
                    <a:pt x="288" y="357"/>
                    <a:pt x="289" y="358"/>
                    <a:pt x="289" y="359"/>
                  </a:cubicBezTo>
                  <a:cubicBezTo>
                    <a:pt x="290" y="360"/>
                    <a:pt x="290" y="360"/>
                    <a:pt x="291" y="360"/>
                  </a:cubicBezTo>
                  <a:cubicBezTo>
                    <a:pt x="291" y="359"/>
                    <a:pt x="291" y="358"/>
                    <a:pt x="291" y="357"/>
                  </a:cubicBezTo>
                  <a:cubicBezTo>
                    <a:pt x="290" y="357"/>
                    <a:pt x="290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lose/>
                  <a:moveTo>
                    <a:pt x="187" y="358"/>
                  </a:moveTo>
                  <a:cubicBezTo>
                    <a:pt x="186" y="359"/>
                    <a:pt x="186" y="360"/>
                    <a:pt x="186" y="361"/>
                  </a:cubicBezTo>
                  <a:cubicBezTo>
                    <a:pt x="186" y="363"/>
                    <a:pt x="186" y="365"/>
                    <a:pt x="187" y="367"/>
                  </a:cubicBezTo>
                  <a:cubicBezTo>
                    <a:pt x="191" y="366"/>
                    <a:pt x="195" y="366"/>
                    <a:pt x="199" y="365"/>
                  </a:cubicBezTo>
                  <a:cubicBezTo>
                    <a:pt x="199" y="363"/>
                    <a:pt x="199" y="360"/>
                    <a:pt x="198" y="357"/>
                  </a:cubicBezTo>
                  <a:cubicBezTo>
                    <a:pt x="197" y="358"/>
                    <a:pt x="195" y="359"/>
                    <a:pt x="193" y="359"/>
                  </a:cubicBezTo>
                  <a:cubicBezTo>
                    <a:pt x="193" y="359"/>
                    <a:pt x="193" y="359"/>
                    <a:pt x="193" y="359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89" y="356"/>
                    <a:pt x="187" y="356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lose/>
                  <a:moveTo>
                    <a:pt x="238" y="363"/>
                  </a:moveTo>
                  <a:cubicBezTo>
                    <a:pt x="236" y="364"/>
                    <a:pt x="232" y="364"/>
                    <a:pt x="230" y="365"/>
                  </a:cubicBezTo>
                  <a:cubicBezTo>
                    <a:pt x="230" y="365"/>
                    <a:pt x="231" y="365"/>
                    <a:pt x="231" y="366"/>
                  </a:cubicBezTo>
                  <a:cubicBezTo>
                    <a:pt x="233" y="366"/>
                    <a:pt x="236" y="366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40" y="363"/>
                    <a:pt x="239" y="360"/>
                    <a:pt x="241" y="359"/>
                  </a:cubicBezTo>
                  <a:cubicBezTo>
                    <a:pt x="244" y="360"/>
                    <a:pt x="247" y="361"/>
                    <a:pt x="250" y="362"/>
                  </a:cubicBezTo>
                  <a:cubicBezTo>
                    <a:pt x="250" y="361"/>
                    <a:pt x="249" y="360"/>
                    <a:pt x="248" y="359"/>
                  </a:cubicBezTo>
                  <a:cubicBezTo>
                    <a:pt x="248" y="359"/>
                    <a:pt x="248" y="359"/>
                    <a:pt x="248" y="359"/>
                  </a:cubicBezTo>
                  <a:cubicBezTo>
                    <a:pt x="239" y="355"/>
                    <a:pt x="239" y="355"/>
                    <a:pt x="239" y="355"/>
                  </a:cubicBezTo>
                  <a:cubicBezTo>
                    <a:pt x="238" y="363"/>
                    <a:pt x="238" y="363"/>
                    <a:pt x="238" y="363"/>
                  </a:cubicBezTo>
                  <a:cubicBezTo>
                    <a:pt x="238" y="363"/>
                    <a:pt x="238" y="363"/>
                    <a:pt x="238" y="363"/>
                  </a:cubicBezTo>
                  <a:close/>
                  <a:moveTo>
                    <a:pt x="200" y="356"/>
                  </a:moveTo>
                  <a:cubicBezTo>
                    <a:pt x="201" y="366"/>
                    <a:pt x="201" y="366"/>
                    <a:pt x="201" y="366"/>
                  </a:cubicBezTo>
                  <a:cubicBezTo>
                    <a:pt x="201" y="366"/>
                    <a:pt x="201" y="366"/>
                    <a:pt x="201" y="366"/>
                  </a:cubicBezTo>
                  <a:cubicBezTo>
                    <a:pt x="200" y="367"/>
                    <a:pt x="200" y="368"/>
                    <a:pt x="199" y="369"/>
                  </a:cubicBezTo>
                  <a:cubicBezTo>
                    <a:pt x="199" y="369"/>
                    <a:pt x="199" y="369"/>
                    <a:pt x="199" y="369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3" y="364"/>
                    <a:pt x="204" y="359"/>
                    <a:pt x="203" y="355"/>
                  </a:cubicBezTo>
                  <a:cubicBezTo>
                    <a:pt x="202" y="354"/>
                    <a:pt x="201" y="355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lose/>
                  <a:moveTo>
                    <a:pt x="202" y="351"/>
                  </a:moveTo>
                  <a:cubicBezTo>
                    <a:pt x="202" y="352"/>
                    <a:pt x="201" y="354"/>
                    <a:pt x="202" y="354"/>
                  </a:cubicBezTo>
                  <a:cubicBezTo>
                    <a:pt x="203" y="354"/>
                    <a:pt x="203" y="353"/>
                    <a:pt x="203" y="352"/>
                  </a:cubicBezTo>
                  <a:cubicBezTo>
                    <a:pt x="203" y="352"/>
                    <a:pt x="203" y="351"/>
                    <a:pt x="203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lose/>
                  <a:moveTo>
                    <a:pt x="278" y="355"/>
                  </a:moveTo>
                  <a:cubicBezTo>
                    <a:pt x="286" y="355"/>
                    <a:pt x="295" y="354"/>
                    <a:pt x="303" y="352"/>
                  </a:cubicBezTo>
                  <a:cubicBezTo>
                    <a:pt x="303" y="352"/>
                    <a:pt x="303" y="352"/>
                    <a:pt x="303" y="352"/>
                  </a:cubicBezTo>
                  <a:cubicBezTo>
                    <a:pt x="300" y="350"/>
                    <a:pt x="300" y="350"/>
                    <a:pt x="300" y="350"/>
                  </a:cubicBezTo>
                  <a:cubicBezTo>
                    <a:pt x="280" y="352"/>
                    <a:pt x="280" y="352"/>
                    <a:pt x="280" y="352"/>
                  </a:cubicBezTo>
                  <a:cubicBezTo>
                    <a:pt x="278" y="355"/>
                    <a:pt x="278" y="355"/>
                    <a:pt x="278" y="355"/>
                  </a:cubicBezTo>
                  <a:cubicBezTo>
                    <a:pt x="278" y="355"/>
                    <a:pt x="278" y="355"/>
                    <a:pt x="278" y="355"/>
                  </a:cubicBezTo>
                  <a:close/>
                  <a:moveTo>
                    <a:pt x="251" y="359"/>
                  </a:move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2" y="360"/>
                    <a:pt x="252" y="362"/>
                    <a:pt x="253" y="362"/>
                  </a:cubicBezTo>
                  <a:cubicBezTo>
                    <a:pt x="253" y="362"/>
                    <a:pt x="253" y="361"/>
                    <a:pt x="253" y="360"/>
                  </a:cubicBezTo>
                  <a:cubicBezTo>
                    <a:pt x="255" y="356"/>
                    <a:pt x="256" y="353"/>
                    <a:pt x="256" y="350"/>
                  </a:cubicBezTo>
                  <a:cubicBezTo>
                    <a:pt x="256" y="350"/>
                    <a:pt x="256" y="350"/>
                    <a:pt x="256" y="350"/>
                  </a:cubicBezTo>
                  <a:cubicBezTo>
                    <a:pt x="256" y="349"/>
                    <a:pt x="256" y="349"/>
                    <a:pt x="256" y="349"/>
                  </a:cubicBezTo>
                  <a:cubicBezTo>
                    <a:pt x="251" y="358"/>
                    <a:pt x="251" y="358"/>
                    <a:pt x="251" y="358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lose/>
                  <a:moveTo>
                    <a:pt x="224" y="349"/>
                  </a:moveTo>
                  <a:cubicBezTo>
                    <a:pt x="224" y="353"/>
                    <a:pt x="223" y="358"/>
                    <a:pt x="224" y="363"/>
                  </a:cubicBezTo>
                  <a:cubicBezTo>
                    <a:pt x="224" y="363"/>
                    <a:pt x="224" y="363"/>
                    <a:pt x="224" y="363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7" y="359"/>
                    <a:pt x="237" y="357"/>
                    <a:pt x="237" y="354"/>
                  </a:cubicBezTo>
                  <a:cubicBezTo>
                    <a:pt x="237" y="354"/>
                    <a:pt x="237" y="354"/>
                    <a:pt x="237" y="354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9"/>
                    <a:pt x="224" y="349"/>
                    <a:pt x="224" y="349"/>
                  </a:cubicBezTo>
                  <a:cubicBezTo>
                    <a:pt x="224" y="349"/>
                    <a:pt x="224" y="349"/>
                    <a:pt x="224" y="349"/>
                  </a:cubicBezTo>
                  <a:close/>
                  <a:moveTo>
                    <a:pt x="302" y="348"/>
                  </a:moveTo>
                  <a:cubicBezTo>
                    <a:pt x="301" y="348"/>
                    <a:pt x="302" y="349"/>
                    <a:pt x="302" y="350"/>
                  </a:cubicBezTo>
                  <a:cubicBezTo>
                    <a:pt x="303" y="351"/>
                    <a:pt x="303" y="351"/>
                    <a:pt x="304" y="351"/>
                  </a:cubicBezTo>
                  <a:cubicBezTo>
                    <a:pt x="304" y="351"/>
                    <a:pt x="304" y="350"/>
                    <a:pt x="304" y="349"/>
                  </a:cubicBezTo>
                  <a:cubicBezTo>
                    <a:pt x="303" y="349"/>
                    <a:pt x="303" y="347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lose/>
                  <a:moveTo>
                    <a:pt x="222" y="366"/>
                  </a:moveTo>
                  <a:cubicBezTo>
                    <a:pt x="222" y="360"/>
                    <a:pt x="222" y="353"/>
                    <a:pt x="222" y="347"/>
                  </a:cubicBezTo>
                  <a:cubicBezTo>
                    <a:pt x="222" y="347"/>
                    <a:pt x="222" y="347"/>
                    <a:pt x="222" y="347"/>
                  </a:cubicBezTo>
                  <a:cubicBezTo>
                    <a:pt x="219" y="346"/>
                    <a:pt x="219" y="346"/>
                    <a:pt x="219" y="346"/>
                  </a:cubicBezTo>
                  <a:cubicBezTo>
                    <a:pt x="220" y="366"/>
                    <a:pt x="220" y="366"/>
                    <a:pt x="220" y="366"/>
                  </a:cubicBezTo>
                  <a:cubicBezTo>
                    <a:pt x="222" y="366"/>
                    <a:pt x="222" y="366"/>
                    <a:pt x="222" y="366"/>
                  </a:cubicBezTo>
                  <a:cubicBezTo>
                    <a:pt x="222" y="366"/>
                    <a:pt x="222" y="366"/>
                    <a:pt x="222" y="366"/>
                  </a:cubicBezTo>
                  <a:close/>
                  <a:moveTo>
                    <a:pt x="210" y="350"/>
                  </a:moveTo>
                  <a:cubicBezTo>
                    <a:pt x="208" y="350"/>
                    <a:pt x="207" y="349"/>
                    <a:pt x="205" y="349"/>
                  </a:cubicBezTo>
                  <a:cubicBezTo>
                    <a:pt x="204" y="354"/>
                    <a:pt x="205" y="359"/>
                    <a:pt x="205" y="364"/>
                  </a:cubicBezTo>
                  <a:cubicBezTo>
                    <a:pt x="205" y="364"/>
                    <a:pt x="205" y="364"/>
                    <a:pt x="205" y="364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10" y="365"/>
                    <a:pt x="214" y="364"/>
                    <a:pt x="218" y="363"/>
                  </a:cubicBezTo>
                  <a:cubicBezTo>
                    <a:pt x="218" y="357"/>
                    <a:pt x="218" y="351"/>
                    <a:pt x="218" y="345"/>
                  </a:cubicBezTo>
                  <a:cubicBezTo>
                    <a:pt x="217" y="344"/>
                    <a:pt x="215" y="345"/>
                    <a:pt x="215" y="346"/>
                  </a:cubicBezTo>
                  <a:cubicBezTo>
                    <a:pt x="215" y="346"/>
                    <a:pt x="215" y="346"/>
                    <a:pt x="215" y="346"/>
                  </a:cubicBezTo>
                  <a:cubicBezTo>
                    <a:pt x="210" y="350"/>
                    <a:pt x="210" y="350"/>
                    <a:pt x="210" y="350"/>
                  </a:cubicBezTo>
                  <a:cubicBezTo>
                    <a:pt x="210" y="350"/>
                    <a:pt x="210" y="350"/>
                    <a:pt x="210" y="350"/>
                  </a:cubicBezTo>
                  <a:close/>
                  <a:moveTo>
                    <a:pt x="291" y="346"/>
                  </a:moveTo>
                  <a:cubicBezTo>
                    <a:pt x="296" y="346"/>
                    <a:pt x="301" y="344"/>
                    <a:pt x="304" y="347"/>
                  </a:cubicBezTo>
                  <a:cubicBezTo>
                    <a:pt x="304" y="347"/>
                    <a:pt x="304" y="347"/>
                    <a:pt x="304" y="347"/>
                  </a:cubicBezTo>
                  <a:cubicBezTo>
                    <a:pt x="313" y="345"/>
                    <a:pt x="313" y="345"/>
                    <a:pt x="313" y="345"/>
                  </a:cubicBezTo>
                  <a:cubicBezTo>
                    <a:pt x="311" y="342"/>
                    <a:pt x="311" y="342"/>
                    <a:pt x="311" y="342"/>
                  </a:cubicBezTo>
                  <a:cubicBezTo>
                    <a:pt x="293" y="344"/>
                    <a:pt x="293" y="344"/>
                    <a:pt x="293" y="344"/>
                  </a:cubicBezTo>
                  <a:cubicBezTo>
                    <a:pt x="291" y="346"/>
                    <a:pt x="291" y="346"/>
                    <a:pt x="291" y="346"/>
                  </a:cubicBezTo>
                  <a:cubicBezTo>
                    <a:pt x="291" y="346"/>
                    <a:pt x="291" y="346"/>
                    <a:pt x="291" y="346"/>
                  </a:cubicBezTo>
                  <a:close/>
                  <a:moveTo>
                    <a:pt x="214" y="339"/>
                  </a:moveTo>
                  <a:cubicBezTo>
                    <a:pt x="214" y="341"/>
                    <a:pt x="215" y="342"/>
                    <a:pt x="217" y="343"/>
                  </a:cubicBezTo>
                  <a:cubicBezTo>
                    <a:pt x="217" y="343"/>
                    <a:pt x="217" y="343"/>
                    <a:pt x="217" y="343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9" y="358"/>
                    <a:pt x="249" y="358"/>
                    <a:pt x="250" y="358"/>
                  </a:cubicBezTo>
                  <a:cubicBezTo>
                    <a:pt x="250" y="357"/>
                    <a:pt x="250" y="356"/>
                    <a:pt x="251" y="356"/>
                  </a:cubicBezTo>
                  <a:cubicBezTo>
                    <a:pt x="251" y="356"/>
                    <a:pt x="251" y="356"/>
                    <a:pt x="251" y="356"/>
                  </a:cubicBezTo>
                  <a:cubicBezTo>
                    <a:pt x="224" y="343"/>
                    <a:pt x="224" y="343"/>
                    <a:pt x="224" y="343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lose/>
                  <a:moveTo>
                    <a:pt x="228" y="337"/>
                  </a:moveTo>
                  <a:cubicBezTo>
                    <a:pt x="234" y="342"/>
                    <a:pt x="242" y="345"/>
                    <a:pt x="249" y="348"/>
                  </a:cubicBezTo>
                  <a:cubicBezTo>
                    <a:pt x="249" y="348"/>
                    <a:pt x="249" y="348"/>
                    <a:pt x="249" y="348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49"/>
                    <a:pt x="254" y="348"/>
                    <a:pt x="254" y="347"/>
                  </a:cubicBezTo>
                  <a:cubicBezTo>
                    <a:pt x="247" y="344"/>
                    <a:pt x="240" y="342"/>
                    <a:pt x="234" y="337"/>
                  </a:cubicBezTo>
                  <a:cubicBezTo>
                    <a:pt x="232" y="337"/>
                    <a:pt x="230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lose/>
                  <a:moveTo>
                    <a:pt x="236" y="337"/>
                  </a:moveTo>
                  <a:cubicBezTo>
                    <a:pt x="242" y="341"/>
                    <a:pt x="248" y="343"/>
                    <a:pt x="254" y="346"/>
                  </a:cubicBezTo>
                  <a:cubicBezTo>
                    <a:pt x="254" y="345"/>
                    <a:pt x="254" y="344"/>
                    <a:pt x="255" y="344"/>
                  </a:cubicBezTo>
                  <a:cubicBezTo>
                    <a:pt x="250" y="341"/>
                    <a:pt x="245" y="340"/>
                    <a:pt x="240" y="337"/>
                  </a:cubicBezTo>
                  <a:cubicBezTo>
                    <a:pt x="240" y="337"/>
                    <a:pt x="240" y="337"/>
                    <a:pt x="240" y="337"/>
                  </a:cubicBezTo>
                  <a:cubicBezTo>
                    <a:pt x="236" y="337"/>
                    <a:pt x="236" y="337"/>
                    <a:pt x="236" y="337"/>
                  </a:cubicBezTo>
                  <a:cubicBezTo>
                    <a:pt x="236" y="337"/>
                    <a:pt x="236" y="337"/>
                    <a:pt x="236" y="337"/>
                  </a:cubicBezTo>
                  <a:close/>
                  <a:moveTo>
                    <a:pt x="219" y="338"/>
                  </a:moveTo>
                  <a:cubicBezTo>
                    <a:pt x="219" y="339"/>
                    <a:pt x="219" y="339"/>
                    <a:pt x="219" y="339"/>
                  </a:cubicBezTo>
                  <a:cubicBezTo>
                    <a:pt x="219" y="339"/>
                    <a:pt x="219" y="339"/>
                    <a:pt x="219" y="339"/>
                  </a:cubicBezTo>
                  <a:cubicBezTo>
                    <a:pt x="230" y="344"/>
                    <a:pt x="241" y="349"/>
                    <a:pt x="252" y="354"/>
                  </a:cubicBezTo>
                  <a:cubicBezTo>
                    <a:pt x="252" y="354"/>
                    <a:pt x="252" y="354"/>
                    <a:pt x="252" y="354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44" y="348"/>
                    <a:pt x="236" y="344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2" y="338"/>
                    <a:pt x="219" y="335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lose/>
                  <a:moveTo>
                    <a:pt x="242" y="336"/>
                  </a:moveTo>
                  <a:cubicBezTo>
                    <a:pt x="246" y="339"/>
                    <a:pt x="250" y="340"/>
                    <a:pt x="255" y="342"/>
                  </a:cubicBezTo>
                  <a:cubicBezTo>
                    <a:pt x="255" y="342"/>
                    <a:pt x="255" y="341"/>
                    <a:pt x="255" y="340"/>
                  </a:cubicBezTo>
                  <a:cubicBezTo>
                    <a:pt x="252" y="339"/>
                    <a:pt x="249" y="338"/>
                    <a:pt x="246" y="336"/>
                  </a:cubicBezTo>
                  <a:cubicBezTo>
                    <a:pt x="246" y="336"/>
                    <a:pt x="246" y="336"/>
                    <a:pt x="246" y="336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2" y="336"/>
                    <a:pt x="242" y="336"/>
                    <a:pt x="242" y="336"/>
                  </a:cubicBezTo>
                  <a:close/>
                  <a:moveTo>
                    <a:pt x="249" y="335"/>
                  </a:moveTo>
                  <a:cubicBezTo>
                    <a:pt x="251" y="337"/>
                    <a:pt x="253" y="338"/>
                    <a:pt x="255" y="339"/>
                  </a:cubicBezTo>
                  <a:cubicBezTo>
                    <a:pt x="256" y="337"/>
                    <a:pt x="253" y="337"/>
                    <a:pt x="252" y="336"/>
                  </a:cubicBezTo>
                  <a:cubicBezTo>
                    <a:pt x="251" y="334"/>
                    <a:pt x="250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lose/>
                  <a:moveTo>
                    <a:pt x="253" y="335"/>
                  </a:moveTo>
                  <a:cubicBezTo>
                    <a:pt x="255" y="336"/>
                    <a:pt x="255" y="336"/>
                    <a:pt x="255" y="336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5"/>
                    <a:pt x="254" y="334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lose/>
                  <a:moveTo>
                    <a:pt x="257" y="334"/>
                  </a:moveTo>
                  <a:cubicBezTo>
                    <a:pt x="257" y="351"/>
                    <a:pt x="257" y="351"/>
                    <a:pt x="257" y="351"/>
                  </a:cubicBezTo>
                  <a:cubicBezTo>
                    <a:pt x="257" y="351"/>
                    <a:pt x="257" y="351"/>
                    <a:pt x="257" y="351"/>
                  </a:cubicBezTo>
                  <a:cubicBezTo>
                    <a:pt x="256" y="358"/>
                    <a:pt x="253" y="364"/>
                    <a:pt x="255" y="371"/>
                  </a:cubicBezTo>
                  <a:cubicBezTo>
                    <a:pt x="255" y="371"/>
                    <a:pt x="255" y="371"/>
                    <a:pt x="255" y="371"/>
                  </a:cubicBezTo>
                  <a:cubicBezTo>
                    <a:pt x="256" y="371"/>
                    <a:pt x="256" y="371"/>
                    <a:pt x="256" y="371"/>
                  </a:cubicBezTo>
                  <a:cubicBezTo>
                    <a:pt x="260" y="366"/>
                    <a:pt x="260" y="366"/>
                    <a:pt x="260" y="366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8" y="333"/>
                    <a:pt x="257" y="333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lose/>
                  <a:moveTo>
                    <a:pt x="262" y="366"/>
                  </a:moveTo>
                  <a:cubicBezTo>
                    <a:pt x="266" y="366"/>
                    <a:pt x="271" y="366"/>
                    <a:pt x="275" y="365"/>
                  </a:cubicBezTo>
                  <a:cubicBezTo>
                    <a:pt x="275" y="365"/>
                    <a:pt x="275" y="365"/>
                    <a:pt x="275" y="365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2" y="364"/>
                    <a:pt x="269" y="365"/>
                    <a:pt x="266" y="365"/>
                  </a:cubicBezTo>
                  <a:cubicBezTo>
                    <a:pt x="266" y="365"/>
                    <a:pt x="266" y="365"/>
                    <a:pt x="266" y="365"/>
                  </a:cubicBezTo>
                  <a:cubicBezTo>
                    <a:pt x="266" y="364"/>
                    <a:pt x="266" y="364"/>
                    <a:pt x="266" y="364"/>
                  </a:cubicBezTo>
                  <a:cubicBezTo>
                    <a:pt x="263" y="331"/>
                    <a:pt x="263" y="331"/>
                    <a:pt x="263" y="331"/>
                  </a:cubicBezTo>
                  <a:cubicBezTo>
                    <a:pt x="260" y="332"/>
                    <a:pt x="260" y="332"/>
                    <a:pt x="260" y="332"/>
                  </a:cubicBezTo>
                  <a:cubicBezTo>
                    <a:pt x="262" y="366"/>
                    <a:pt x="262" y="366"/>
                    <a:pt x="262" y="366"/>
                  </a:cubicBezTo>
                  <a:cubicBezTo>
                    <a:pt x="262" y="366"/>
                    <a:pt x="262" y="366"/>
                    <a:pt x="262" y="366"/>
                  </a:cubicBezTo>
                  <a:close/>
                  <a:moveTo>
                    <a:pt x="267" y="361"/>
                  </a:moveTo>
                  <a:cubicBezTo>
                    <a:pt x="269" y="359"/>
                    <a:pt x="269" y="359"/>
                    <a:pt x="269" y="359"/>
                  </a:cubicBezTo>
                  <a:cubicBezTo>
                    <a:pt x="266" y="330"/>
                    <a:pt x="266" y="330"/>
                    <a:pt x="266" y="330"/>
                  </a:cubicBezTo>
                  <a:cubicBezTo>
                    <a:pt x="264" y="331"/>
                    <a:pt x="264" y="331"/>
                    <a:pt x="264" y="331"/>
                  </a:cubicBezTo>
                  <a:cubicBezTo>
                    <a:pt x="267" y="361"/>
                    <a:pt x="267" y="361"/>
                    <a:pt x="267" y="361"/>
                  </a:cubicBezTo>
                  <a:cubicBezTo>
                    <a:pt x="267" y="361"/>
                    <a:pt x="267" y="361"/>
                    <a:pt x="267" y="361"/>
                  </a:cubicBezTo>
                  <a:close/>
                  <a:moveTo>
                    <a:pt x="268" y="329"/>
                  </a:moveTo>
                  <a:cubicBezTo>
                    <a:pt x="270" y="358"/>
                    <a:pt x="270" y="358"/>
                    <a:pt x="270" y="358"/>
                  </a:cubicBezTo>
                  <a:cubicBezTo>
                    <a:pt x="270" y="359"/>
                    <a:pt x="270" y="359"/>
                    <a:pt x="270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5" y="358"/>
                    <a:pt x="287" y="358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3" y="356"/>
                    <a:pt x="279" y="357"/>
                    <a:pt x="276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1" y="328"/>
                    <a:pt x="269" y="328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lose/>
                  <a:moveTo>
                    <a:pt x="276" y="353"/>
                  </a:moveTo>
                  <a:cubicBezTo>
                    <a:pt x="278" y="353"/>
                    <a:pt x="278" y="351"/>
                    <a:pt x="278" y="350"/>
                  </a:cubicBezTo>
                  <a:cubicBezTo>
                    <a:pt x="278" y="350"/>
                    <a:pt x="278" y="350"/>
                    <a:pt x="278" y="350"/>
                  </a:cubicBezTo>
                  <a:cubicBezTo>
                    <a:pt x="275" y="325"/>
                    <a:pt x="275" y="325"/>
                    <a:pt x="275" y="325"/>
                  </a:cubicBezTo>
                  <a:cubicBezTo>
                    <a:pt x="273" y="326"/>
                    <a:pt x="273" y="326"/>
                    <a:pt x="273" y="326"/>
                  </a:cubicBezTo>
                  <a:cubicBezTo>
                    <a:pt x="276" y="353"/>
                    <a:pt x="276" y="353"/>
                    <a:pt x="276" y="353"/>
                  </a:cubicBezTo>
                  <a:cubicBezTo>
                    <a:pt x="276" y="353"/>
                    <a:pt x="276" y="353"/>
                    <a:pt x="276" y="353"/>
                  </a:cubicBezTo>
                  <a:close/>
                  <a:moveTo>
                    <a:pt x="179" y="325"/>
                  </a:moveTo>
                  <a:cubicBezTo>
                    <a:pt x="181" y="325"/>
                    <a:pt x="184" y="325"/>
                    <a:pt x="186" y="324"/>
                  </a:cubicBezTo>
                  <a:cubicBezTo>
                    <a:pt x="186" y="324"/>
                    <a:pt x="186" y="324"/>
                    <a:pt x="186" y="323"/>
                  </a:cubicBezTo>
                  <a:cubicBezTo>
                    <a:pt x="184" y="323"/>
                    <a:pt x="181" y="323"/>
                    <a:pt x="179" y="323"/>
                  </a:cubicBezTo>
                  <a:cubicBezTo>
                    <a:pt x="177" y="323"/>
                    <a:pt x="175" y="323"/>
                    <a:pt x="172" y="323"/>
                  </a:cubicBezTo>
                  <a:cubicBezTo>
                    <a:pt x="172" y="324"/>
                    <a:pt x="172" y="324"/>
                    <a:pt x="173" y="324"/>
                  </a:cubicBezTo>
                  <a:cubicBezTo>
                    <a:pt x="175" y="325"/>
                    <a:pt x="177" y="325"/>
                    <a:pt x="179" y="325"/>
                  </a:cubicBezTo>
                  <a:close/>
                  <a:moveTo>
                    <a:pt x="276" y="324"/>
                  </a:moveTo>
                  <a:cubicBezTo>
                    <a:pt x="278" y="333"/>
                    <a:pt x="279" y="342"/>
                    <a:pt x="280" y="351"/>
                  </a:cubicBezTo>
                  <a:cubicBezTo>
                    <a:pt x="280" y="351"/>
                    <a:pt x="280" y="351"/>
                    <a:pt x="280" y="351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300" y="348"/>
                    <a:pt x="300" y="348"/>
                    <a:pt x="300" y="347"/>
                  </a:cubicBezTo>
                  <a:cubicBezTo>
                    <a:pt x="296" y="346"/>
                    <a:pt x="293" y="348"/>
                    <a:pt x="288" y="348"/>
                  </a:cubicBezTo>
                  <a:cubicBezTo>
                    <a:pt x="288" y="346"/>
                    <a:pt x="288" y="344"/>
                    <a:pt x="288" y="342"/>
                  </a:cubicBezTo>
                  <a:cubicBezTo>
                    <a:pt x="288" y="342"/>
                    <a:pt x="288" y="342"/>
                    <a:pt x="288" y="342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3" y="321"/>
                    <a:pt x="279" y="322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lose/>
                  <a:moveTo>
                    <a:pt x="287" y="322"/>
                  </a:moveTo>
                  <a:cubicBezTo>
                    <a:pt x="289" y="345"/>
                    <a:pt x="289" y="345"/>
                    <a:pt x="289" y="345"/>
                  </a:cubicBezTo>
                  <a:cubicBezTo>
                    <a:pt x="291" y="342"/>
                    <a:pt x="291" y="342"/>
                    <a:pt x="291" y="342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5" y="316"/>
                    <a:pt x="287" y="320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lose/>
                  <a:moveTo>
                    <a:pt x="225" y="320"/>
                  </a:moveTo>
                  <a:cubicBezTo>
                    <a:pt x="215" y="321"/>
                    <a:pt x="204" y="323"/>
                    <a:pt x="195" y="319"/>
                  </a:cubicBezTo>
                  <a:cubicBezTo>
                    <a:pt x="195" y="319"/>
                    <a:pt x="194" y="319"/>
                    <a:pt x="195" y="318"/>
                  </a:cubicBezTo>
                  <a:cubicBezTo>
                    <a:pt x="196" y="317"/>
                    <a:pt x="197" y="318"/>
                    <a:pt x="198" y="318"/>
                  </a:cubicBezTo>
                  <a:cubicBezTo>
                    <a:pt x="209" y="321"/>
                    <a:pt x="222" y="320"/>
                    <a:pt x="231" y="315"/>
                  </a:cubicBezTo>
                  <a:cubicBezTo>
                    <a:pt x="231" y="315"/>
                    <a:pt x="230" y="315"/>
                    <a:pt x="230" y="315"/>
                  </a:cubicBezTo>
                  <a:cubicBezTo>
                    <a:pt x="218" y="316"/>
                    <a:pt x="204" y="315"/>
                    <a:pt x="192" y="314"/>
                  </a:cubicBezTo>
                  <a:cubicBezTo>
                    <a:pt x="191" y="314"/>
                    <a:pt x="190" y="314"/>
                    <a:pt x="190" y="315"/>
                  </a:cubicBezTo>
                  <a:cubicBezTo>
                    <a:pt x="190" y="315"/>
                    <a:pt x="190" y="315"/>
                    <a:pt x="190" y="315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201" y="324"/>
                    <a:pt x="215" y="329"/>
                    <a:pt x="227" y="324"/>
                  </a:cubicBezTo>
                  <a:cubicBezTo>
                    <a:pt x="231" y="323"/>
                    <a:pt x="235" y="321"/>
                    <a:pt x="239" y="319"/>
                  </a:cubicBezTo>
                  <a:cubicBezTo>
                    <a:pt x="243" y="316"/>
                    <a:pt x="249" y="313"/>
                    <a:pt x="251" y="307"/>
                  </a:cubicBezTo>
                  <a:cubicBezTo>
                    <a:pt x="242" y="311"/>
                    <a:pt x="234" y="316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lose/>
                  <a:moveTo>
                    <a:pt x="289" y="314"/>
                  </a:moveTo>
                  <a:cubicBezTo>
                    <a:pt x="293" y="341"/>
                    <a:pt x="293" y="341"/>
                    <a:pt x="293" y="341"/>
                  </a:cubicBezTo>
                  <a:cubicBezTo>
                    <a:pt x="309" y="340"/>
                    <a:pt x="309" y="340"/>
                    <a:pt x="309" y="340"/>
                  </a:cubicBezTo>
                  <a:cubicBezTo>
                    <a:pt x="305" y="303"/>
                    <a:pt x="305" y="303"/>
                    <a:pt x="305" y="303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299" y="303"/>
                    <a:pt x="294" y="308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lose/>
                  <a:moveTo>
                    <a:pt x="305" y="294"/>
                  </a:moveTo>
                  <a:cubicBezTo>
                    <a:pt x="312" y="341"/>
                    <a:pt x="312" y="341"/>
                    <a:pt x="312" y="341"/>
                  </a:cubicBezTo>
                  <a:cubicBezTo>
                    <a:pt x="312" y="341"/>
                    <a:pt x="312" y="341"/>
                    <a:pt x="312" y="341"/>
                  </a:cubicBezTo>
                  <a:cubicBezTo>
                    <a:pt x="312" y="342"/>
                    <a:pt x="313" y="341"/>
                    <a:pt x="313" y="341"/>
                  </a:cubicBezTo>
                  <a:cubicBezTo>
                    <a:pt x="313" y="341"/>
                    <a:pt x="313" y="341"/>
                    <a:pt x="313" y="341"/>
                  </a:cubicBezTo>
                  <a:cubicBezTo>
                    <a:pt x="314" y="341"/>
                    <a:pt x="314" y="341"/>
                    <a:pt x="314" y="341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4"/>
                    <a:pt x="305" y="295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lose/>
                  <a:moveTo>
                    <a:pt x="253" y="307"/>
                  </a:moveTo>
                  <a:cubicBezTo>
                    <a:pt x="249" y="314"/>
                    <a:pt x="249" y="314"/>
                    <a:pt x="249" y="314"/>
                  </a:cubicBezTo>
                  <a:cubicBezTo>
                    <a:pt x="249" y="314"/>
                    <a:pt x="249" y="314"/>
                    <a:pt x="249" y="314"/>
                  </a:cubicBezTo>
                  <a:cubicBezTo>
                    <a:pt x="234" y="328"/>
                    <a:pt x="211" y="332"/>
                    <a:pt x="193" y="323"/>
                  </a:cubicBezTo>
                  <a:cubicBezTo>
                    <a:pt x="192" y="322"/>
                    <a:pt x="191" y="322"/>
                    <a:pt x="190" y="321"/>
                  </a:cubicBezTo>
                  <a:cubicBezTo>
                    <a:pt x="189" y="322"/>
                    <a:pt x="190" y="323"/>
                    <a:pt x="190" y="324"/>
                  </a:cubicBezTo>
                  <a:cubicBezTo>
                    <a:pt x="190" y="324"/>
                    <a:pt x="190" y="324"/>
                    <a:pt x="190" y="324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202" y="330"/>
                    <a:pt x="213" y="333"/>
                    <a:pt x="225" y="333"/>
                  </a:cubicBezTo>
                  <a:cubicBezTo>
                    <a:pt x="237" y="333"/>
                    <a:pt x="246" y="329"/>
                    <a:pt x="255" y="322"/>
                  </a:cubicBezTo>
                  <a:cubicBezTo>
                    <a:pt x="255" y="322"/>
                    <a:pt x="255" y="322"/>
                    <a:pt x="255" y="322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64" y="314"/>
                    <a:pt x="269" y="304"/>
                    <a:pt x="273" y="293"/>
                  </a:cubicBezTo>
                  <a:cubicBezTo>
                    <a:pt x="266" y="297"/>
                    <a:pt x="260" y="303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lose/>
                  <a:moveTo>
                    <a:pt x="275" y="292"/>
                  </a:moveTo>
                  <a:cubicBezTo>
                    <a:pt x="270" y="305"/>
                    <a:pt x="265" y="317"/>
                    <a:pt x="254" y="327"/>
                  </a:cubicBezTo>
                  <a:cubicBezTo>
                    <a:pt x="254" y="327"/>
                    <a:pt x="254" y="327"/>
                    <a:pt x="254" y="327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7" y="329"/>
                    <a:pt x="264" y="326"/>
                    <a:pt x="269" y="319"/>
                  </a:cubicBezTo>
                  <a:cubicBezTo>
                    <a:pt x="276" y="310"/>
                    <a:pt x="279" y="298"/>
                    <a:pt x="282" y="287"/>
                  </a:cubicBezTo>
                  <a:cubicBezTo>
                    <a:pt x="282" y="287"/>
                    <a:pt x="282" y="287"/>
                    <a:pt x="282" y="287"/>
                  </a:cubicBezTo>
                  <a:cubicBezTo>
                    <a:pt x="275" y="292"/>
                    <a:pt x="275" y="292"/>
                    <a:pt x="275" y="292"/>
                  </a:cubicBezTo>
                  <a:cubicBezTo>
                    <a:pt x="275" y="292"/>
                    <a:pt x="275" y="292"/>
                    <a:pt x="275" y="292"/>
                  </a:cubicBezTo>
                  <a:close/>
                  <a:moveTo>
                    <a:pt x="284" y="285"/>
                  </a:moveTo>
                  <a:cubicBezTo>
                    <a:pt x="282" y="297"/>
                    <a:pt x="277" y="307"/>
                    <a:pt x="272" y="317"/>
                  </a:cubicBezTo>
                  <a:cubicBezTo>
                    <a:pt x="270" y="320"/>
                    <a:pt x="267" y="323"/>
                    <a:pt x="265" y="325"/>
                  </a:cubicBezTo>
                  <a:cubicBezTo>
                    <a:pt x="274" y="323"/>
                    <a:pt x="282" y="313"/>
                    <a:pt x="285" y="304"/>
                  </a:cubicBezTo>
                  <a:cubicBezTo>
                    <a:pt x="288" y="296"/>
                    <a:pt x="291" y="289"/>
                    <a:pt x="290" y="28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4" y="285"/>
                    <a:pt x="284" y="285"/>
                    <a:pt x="284" y="285"/>
                  </a:cubicBezTo>
                  <a:cubicBezTo>
                    <a:pt x="284" y="285"/>
                    <a:pt x="284" y="285"/>
                    <a:pt x="284" y="285"/>
                  </a:cubicBezTo>
                  <a:close/>
                  <a:moveTo>
                    <a:pt x="259" y="282"/>
                  </a:moveTo>
                  <a:cubicBezTo>
                    <a:pt x="258" y="285"/>
                    <a:pt x="257" y="287"/>
                    <a:pt x="257" y="289"/>
                  </a:cubicBezTo>
                  <a:cubicBezTo>
                    <a:pt x="260" y="290"/>
                    <a:pt x="262" y="288"/>
                    <a:pt x="263" y="286"/>
                  </a:cubicBezTo>
                  <a:cubicBezTo>
                    <a:pt x="265" y="284"/>
                    <a:pt x="267" y="282"/>
                    <a:pt x="266" y="279"/>
                  </a:cubicBezTo>
                  <a:cubicBezTo>
                    <a:pt x="263" y="279"/>
                    <a:pt x="260" y="280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lose/>
                  <a:moveTo>
                    <a:pt x="269" y="279"/>
                  </a:moveTo>
                  <a:cubicBezTo>
                    <a:pt x="265" y="289"/>
                    <a:pt x="265" y="289"/>
                    <a:pt x="265" y="289"/>
                  </a:cubicBezTo>
                  <a:cubicBezTo>
                    <a:pt x="265" y="289"/>
                    <a:pt x="265" y="289"/>
                    <a:pt x="265" y="289"/>
                  </a:cubicBezTo>
                  <a:cubicBezTo>
                    <a:pt x="265" y="290"/>
                    <a:pt x="266" y="290"/>
                    <a:pt x="267" y="290"/>
                  </a:cubicBezTo>
                  <a:cubicBezTo>
                    <a:pt x="271" y="287"/>
                    <a:pt x="275" y="283"/>
                    <a:pt x="277" y="278"/>
                  </a:cubicBezTo>
                  <a:cubicBezTo>
                    <a:pt x="277" y="277"/>
                    <a:pt x="277" y="276"/>
                    <a:pt x="276" y="276"/>
                  </a:cubicBezTo>
                  <a:cubicBezTo>
                    <a:pt x="273" y="277"/>
                    <a:pt x="270" y="276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lose/>
                  <a:moveTo>
                    <a:pt x="282" y="275"/>
                  </a:moveTo>
                  <a:cubicBezTo>
                    <a:pt x="282" y="277"/>
                    <a:pt x="277" y="278"/>
                    <a:pt x="280" y="280"/>
                  </a:cubicBezTo>
                  <a:cubicBezTo>
                    <a:pt x="281" y="280"/>
                    <a:pt x="282" y="282"/>
                    <a:pt x="283" y="281"/>
                  </a:cubicBezTo>
                  <a:cubicBezTo>
                    <a:pt x="286" y="278"/>
                    <a:pt x="289" y="275"/>
                    <a:pt x="288" y="271"/>
                  </a:cubicBezTo>
                  <a:cubicBezTo>
                    <a:pt x="287" y="270"/>
                    <a:pt x="286" y="271"/>
                    <a:pt x="285" y="271"/>
                  </a:cubicBezTo>
                  <a:cubicBezTo>
                    <a:pt x="284" y="272"/>
                    <a:pt x="283" y="273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lose/>
                  <a:moveTo>
                    <a:pt x="276" y="267"/>
                  </a:moveTo>
                  <a:cubicBezTo>
                    <a:pt x="274" y="269"/>
                    <a:pt x="272" y="271"/>
                    <a:pt x="272" y="274"/>
                  </a:cubicBezTo>
                  <a:cubicBezTo>
                    <a:pt x="274" y="275"/>
                    <a:pt x="277" y="271"/>
                    <a:pt x="278" y="274"/>
                  </a:cubicBezTo>
                  <a:cubicBezTo>
                    <a:pt x="279" y="274"/>
                    <a:pt x="281" y="273"/>
                    <a:pt x="281" y="272"/>
                  </a:cubicBezTo>
                  <a:cubicBezTo>
                    <a:pt x="282" y="269"/>
                    <a:pt x="283" y="267"/>
                    <a:pt x="283" y="265"/>
                  </a:cubicBezTo>
                  <a:cubicBezTo>
                    <a:pt x="284" y="264"/>
                    <a:pt x="283" y="265"/>
                    <a:pt x="282" y="264"/>
                  </a:cubicBezTo>
                  <a:cubicBezTo>
                    <a:pt x="280" y="265"/>
                    <a:pt x="278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lose/>
                  <a:moveTo>
                    <a:pt x="222" y="261"/>
                  </a:moveTo>
                  <a:cubicBezTo>
                    <a:pt x="222" y="262"/>
                    <a:pt x="221" y="263"/>
                    <a:pt x="221" y="263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29" y="260"/>
                    <a:pt x="225" y="262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lose/>
                  <a:moveTo>
                    <a:pt x="201" y="262"/>
                  </a:moveTo>
                  <a:cubicBezTo>
                    <a:pt x="201" y="263"/>
                    <a:pt x="201" y="263"/>
                    <a:pt x="201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2"/>
                    <a:pt x="208" y="261"/>
                  </a:cubicBezTo>
                  <a:cubicBezTo>
                    <a:pt x="205" y="261"/>
                    <a:pt x="203" y="261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lose/>
                  <a:moveTo>
                    <a:pt x="179" y="263"/>
                  </a:moveTo>
                  <a:cubicBezTo>
                    <a:pt x="185" y="263"/>
                    <a:pt x="185" y="263"/>
                    <a:pt x="185" y="263"/>
                  </a:cubicBezTo>
                  <a:cubicBezTo>
                    <a:pt x="185" y="263"/>
                    <a:pt x="185" y="263"/>
                    <a:pt x="185" y="263"/>
                  </a:cubicBezTo>
                  <a:cubicBezTo>
                    <a:pt x="185" y="260"/>
                    <a:pt x="182" y="261"/>
                    <a:pt x="179" y="261"/>
                  </a:cubicBezTo>
                  <a:cubicBezTo>
                    <a:pt x="176" y="261"/>
                    <a:pt x="173" y="260"/>
                    <a:pt x="173" y="263"/>
                  </a:cubicBezTo>
                  <a:cubicBezTo>
                    <a:pt x="173" y="263"/>
                    <a:pt x="173" y="263"/>
                    <a:pt x="173" y="263"/>
                  </a:cubicBezTo>
                  <a:cubicBezTo>
                    <a:pt x="179" y="263"/>
                    <a:pt x="179" y="263"/>
                    <a:pt x="179" y="263"/>
                  </a:cubicBezTo>
                  <a:close/>
                  <a:moveTo>
                    <a:pt x="188" y="261"/>
                  </a:moveTo>
                  <a:cubicBezTo>
                    <a:pt x="187" y="261"/>
                    <a:pt x="188" y="262"/>
                    <a:pt x="188" y="262"/>
                  </a:cubicBezTo>
                  <a:cubicBezTo>
                    <a:pt x="189" y="262"/>
                    <a:pt x="189" y="262"/>
                    <a:pt x="189" y="261"/>
                  </a:cubicBezTo>
                  <a:cubicBezTo>
                    <a:pt x="189" y="261"/>
                    <a:pt x="189" y="260"/>
                    <a:pt x="189" y="260"/>
                  </a:cubicBezTo>
                  <a:cubicBezTo>
                    <a:pt x="188" y="260"/>
                    <a:pt x="188" y="260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lose/>
                  <a:moveTo>
                    <a:pt x="195" y="261"/>
                  </a:moveTo>
                  <a:cubicBezTo>
                    <a:pt x="195" y="261"/>
                    <a:pt x="195" y="262"/>
                    <a:pt x="196" y="262"/>
                  </a:cubicBezTo>
                  <a:cubicBezTo>
                    <a:pt x="196" y="262"/>
                    <a:pt x="197" y="262"/>
                    <a:pt x="197" y="261"/>
                  </a:cubicBezTo>
                  <a:cubicBezTo>
                    <a:pt x="197" y="261"/>
                    <a:pt x="197" y="260"/>
                    <a:pt x="196" y="260"/>
                  </a:cubicBezTo>
                  <a:cubicBezTo>
                    <a:pt x="196" y="260"/>
                    <a:pt x="195" y="260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lose/>
                  <a:moveTo>
                    <a:pt x="233" y="261"/>
                  </a:moveTo>
                  <a:cubicBezTo>
                    <a:pt x="234" y="262"/>
                    <a:pt x="235" y="262"/>
                    <a:pt x="235" y="261"/>
                  </a:cubicBezTo>
                  <a:cubicBezTo>
                    <a:pt x="236" y="261"/>
                    <a:pt x="235" y="260"/>
                    <a:pt x="235" y="260"/>
                  </a:cubicBezTo>
                  <a:cubicBezTo>
                    <a:pt x="234" y="260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lose/>
                  <a:moveTo>
                    <a:pt x="191" y="261"/>
                  </a:moveTo>
                  <a:cubicBezTo>
                    <a:pt x="191" y="261"/>
                    <a:pt x="191" y="262"/>
                    <a:pt x="192" y="262"/>
                  </a:cubicBezTo>
                  <a:cubicBezTo>
                    <a:pt x="193" y="262"/>
                    <a:pt x="193" y="262"/>
                    <a:pt x="193" y="261"/>
                  </a:cubicBezTo>
                  <a:cubicBezTo>
                    <a:pt x="193" y="261"/>
                    <a:pt x="193" y="260"/>
                    <a:pt x="193" y="260"/>
                  </a:cubicBezTo>
                  <a:cubicBezTo>
                    <a:pt x="192" y="260"/>
                    <a:pt x="192" y="260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lose/>
                  <a:moveTo>
                    <a:pt x="237" y="261"/>
                  </a:moveTo>
                  <a:cubicBezTo>
                    <a:pt x="237" y="261"/>
                    <a:pt x="238" y="262"/>
                    <a:pt x="238" y="262"/>
                  </a:cubicBezTo>
                  <a:cubicBezTo>
                    <a:pt x="239" y="262"/>
                    <a:pt x="240" y="262"/>
                    <a:pt x="240" y="261"/>
                  </a:cubicBezTo>
                  <a:cubicBezTo>
                    <a:pt x="240" y="260"/>
                    <a:pt x="239" y="260"/>
                    <a:pt x="239" y="260"/>
                  </a:cubicBezTo>
                  <a:cubicBezTo>
                    <a:pt x="238" y="260"/>
                    <a:pt x="237" y="260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lose/>
                  <a:moveTo>
                    <a:pt x="242" y="261"/>
                  </a:moveTo>
                  <a:cubicBezTo>
                    <a:pt x="242" y="261"/>
                    <a:pt x="242" y="261"/>
                    <a:pt x="243" y="262"/>
                  </a:cubicBezTo>
                  <a:cubicBezTo>
                    <a:pt x="244" y="262"/>
                    <a:pt x="244" y="262"/>
                    <a:pt x="245" y="261"/>
                  </a:cubicBezTo>
                  <a:cubicBezTo>
                    <a:pt x="245" y="260"/>
                    <a:pt x="244" y="260"/>
                    <a:pt x="244" y="260"/>
                  </a:cubicBezTo>
                  <a:cubicBezTo>
                    <a:pt x="243" y="260"/>
                    <a:pt x="242" y="260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lose/>
                  <a:moveTo>
                    <a:pt x="247" y="260"/>
                  </a:moveTo>
                  <a:cubicBezTo>
                    <a:pt x="247" y="261"/>
                    <a:pt x="247" y="261"/>
                    <a:pt x="248" y="262"/>
                  </a:cubicBezTo>
                  <a:cubicBezTo>
                    <a:pt x="248" y="262"/>
                    <a:pt x="249" y="262"/>
                    <a:pt x="249" y="261"/>
                  </a:cubicBezTo>
                  <a:cubicBezTo>
                    <a:pt x="249" y="260"/>
                    <a:pt x="249" y="260"/>
                    <a:pt x="248" y="260"/>
                  </a:cubicBezTo>
                  <a:cubicBezTo>
                    <a:pt x="248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lose/>
                  <a:moveTo>
                    <a:pt x="251" y="261"/>
                  </a:moveTo>
                  <a:cubicBezTo>
                    <a:pt x="251" y="261"/>
                    <a:pt x="251" y="261"/>
                    <a:pt x="252" y="262"/>
                  </a:cubicBezTo>
                  <a:cubicBezTo>
                    <a:pt x="253" y="262"/>
                    <a:pt x="253" y="262"/>
                    <a:pt x="254" y="261"/>
                  </a:cubicBezTo>
                  <a:cubicBezTo>
                    <a:pt x="254" y="260"/>
                    <a:pt x="253" y="260"/>
                    <a:pt x="253" y="260"/>
                  </a:cubicBezTo>
                  <a:cubicBezTo>
                    <a:pt x="252" y="260"/>
                    <a:pt x="251" y="260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lose/>
                  <a:moveTo>
                    <a:pt x="223" y="256"/>
                  </a:moveTo>
                  <a:cubicBezTo>
                    <a:pt x="223" y="257"/>
                    <a:pt x="223" y="258"/>
                    <a:pt x="223" y="259"/>
                  </a:cubicBezTo>
                  <a:cubicBezTo>
                    <a:pt x="223" y="259"/>
                    <a:pt x="223" y="259"/>
                    <a:pt x="223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8"/>
                    <a:pt x="228" y="256"/>
                    <a:pt x="227" y="255"/>
                  </a:cubicBezTo>
                  <a:cubicBezTo>
                    <a:pt x="225" y="253"/>
                    <a:pt x="223" y="254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lose/>
                  <a:moveTo>
                    <a:pt x="203" y="255"/>
                  </a:moveTo>
                  <a:cubicBezTo>
                    <a:pt x="202" y="259"/>
                    <a:pt x="202" y="259"/>
                    <a:pt x="202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7" y="257"/>
                    <a:pt x="207" y="255"/>
                    <a:pt x="205" y="254"/>
                  </a:cubicBezTo>
                  <a:cubicBezTo>
                    <a:pt x="204" y="254"/>
                    <a:pt x="203" y="254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lose/>
                  <a:moveTo>
                    <a:pt x="179" y="259"/>
                  </a:moveTo>
                  <a:cubicBezTo>
                    <a:pt x="184" y="259"/>
                    <a:pt x="184" y="259"/>
                    <a:pt x="184" y="259"/>
                  </a:cubicBezTo>
                  <a:cubicBezTo>
                    <a:pt x="184" y="259"/>
                    <a:pt x="184" y="259"/>
                    <a:pt x="184" y="259"/>
                  </a:cubicBezTo>
                  <a:cubicBezTo>
                    <a:pt x="183" y="257"/>
                    <a:pt x="184" y="255"/>
                    <a:pt x="182" y="253"/>
                  </a:cubicBezTo>
                  <a:cubicBezTo>
                    <a:pt x="181" y="253"/>
                    <a:pt x="180" y="253"/>
                    <a:pt x="179" y="254"/>
                  </a:cubicBezTo>
                  <a:cubicBezTo>
                    <a:pt x="178" y="253"/>
                    <a:pt x="177" y="253"/>
                    <a:pt x="177" y="253"/>
                  </a:cubicBezTo>
                  <a:cubicBezTo>
                    <a:pt x="174" y="255"/>
                    <a:pt x="175" y="257"/>
                    <a:pt x="175" y="259"/>
                  </a:cubicBezTo>
                  <a:cubicBezTo>
                    <a:pt x="175" y="259"/>
                    <a:pt x="175" y="259"/>
                    <a:pt x="175" y="259"/>
                  </a:cubicBezTo>
                  <a:cubicBezTo>
                    <a:pt x="179" y="259"/>
                    <a:pt x="179" y="259"/>
                    <a:pt x="179" y="259"/>
                  </a:cubicBezTo>
                  <a:close/>
                  <a:moveTo>
                    <a:pt x="282" y="260"/>
                  </a:moveTo>
                  <a:cubicBezTo>
                    <a:pt x="282" y="261"/>
                    <a:pt x="283" y="261"/>
                    <a:pt x="284" y="261"/>
                  </a:cubicBezTo>
                  <a:cubicBezTo>
                    <a:pt x="284" y="263"/>
                    <a:pt x="284" y="265"/>
                    <a:pt x="284" y="266"/>
                  </a:cubicBezTo>
                  <a:cubicBezTo>
                    <a:pt x="288" y="266"/>
                    <a:pt x="289" y="262"/>
                    <a:pt x="291" y="259"/>
                  </a:cubicBezTo>
                  <a:cubicBezTo>
                    <a:pt x="291" y="257"/>
                    <a:pt x="292" y="256"/>
                    <a:pt x="291" y="254"/>
                  </a:cubicBezTo>
                  <a:cubicBezTo>
                    <a:pt x="291" y="253"/>
                    <a:pt x="290" y="254"/>
                    <a:pt x="289" y="254"/>
                  </a:cubicBezTo>
                  <a:cubicBezTo>
                    <a:pt x="286" y="256"/>
                    <a:pt x="284" y="257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lose/>
                  <a:moveTo>
                    <a:pt x="179" y="251"/>
                  </a:moveTo>
                  <a:cubicBezTo>
                    <a:pt x="180" y="251"/>
                    <a:pt x="181" y="251"/>
                    <a:pt x="183" y="251"/>
                  </a:cubicBezTo>
                  <a:cubicBezTo>
                    <a:pt x="186" y="253"/>
                    <a:pt x="185" y="257"/>
                    <a:pt x="186" y="260"/>
                  </a:cubicBezTo>
                  <a:cubicBezTo>
                    <a:pt x="186" y="260"/>
                    <a:pt x="186" y="260"/>
                    <a:pt x="186" y="260"/>
                  </a:cubicBezTo>
                  <a:cubicBezTo>
                    <a:pt x="187" y="263"/>
                    <a:pt x="187" y="263"/>
                    <a:pt x="187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200" y="262"/>
                    <a:pt x="200" y="260"/>
                    <a:pt x="201" y="258"/>
                  </a:cubicBezTo>
                  <a:cubicBezTo>
                    <a:pt x="201" y="255"/>
                    <a:pt x="201" y="253"/>
                    <a:pt x="204" y="252"/>
                  </a:cubicBezTo>
                  <a:cubicBezTo>
                    <a:pt x="205" y="251"/>
                    <a:pt x="206" y="252"/>
                    <a:pt x="207" y="252"/>
                  </a:cubicBezTo>
                  <a:cubicBezTo>
                    <a:pt x="209" y="254"/>
                    <a:pt x="209" y="256"/>
                    <a:pt x="209" y="259"/>
                  </a:cubicBezTo>
                  <a:cubicBezTo>
                    <a:pt x="209" y="259"/>
                    <a:pt x="209" y="259"/>
                    <a:pt x="209" y="259"/>
                  </a:cubicBezTo>
                  <a:cubicBezTo>
                    <a:pt x="211" y="259"/>
                    <a:pt x="211" y="259"/>
                    <a:pt x="211" y="259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09" y="250"/>
                    <a:pt x="208" y="248"/>
                    <a:pt x="208" y="246"/>
                  </a:cubicBezTo>
                  <a:cubicBezTo>
                    <a:pt x="208" y="246"/>
                    <a:pt x="208" y="246"/>
                    <a:pt x="208" y="246"/>
                  </a:cubicBezTo>
                  <a:cubicBezTo>
                    <a:pt x="179" y="246"/>
                    <a:pt x="179" y="246"/>
                    <a:pt x="179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8"/>
                    <a:pt x="149" y="250"/>
                    <a:pt x="147" y="251"/>
                  </a:cubicBezTo>
                  <a:cubicBezTo>
                    <a:pt x="147" y="251"/>
                    <a:pt x="147" y="251"/>
                    <a:pt x="147" y="251"/>
                  </a:cubicBezTo>
                  <a:cubicBezTo>
                    <a:pt x="147" y="259"/>
                    <a:pt x="147" y="259"/>
                    <a:pt x="147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6"/>
                    <a:pt x="149" y="254"/>
                    <a:pt x="151" y="252"/>
                  </a:cubicBezTo>
                  <a:cubicBezTo>
                    <a:pt x="152" y="252"/>
                    <a:pt x="153" y="251"/>
                    <a:pt x="154" y="252"/>
                  </a:cubicBezTo>
                  <a:cubicBezTo>
                    <a:pt x="157" y="253"/>
                    <a:pt x="157" y="255"/>
                    <a:pt x="157" y="258"/>
                  </a:cubicBezTo>
                  <a:cubicBezTo>
                    <a:pt x="158" y="260"/>
                    <a:pt x="158" y="262"/>
                    <a:pt x="160" y="263"/>
                  </a:cubicBezTo>
                  <a:cubicBezTo>
                    <a:pt x="160" y="263"/>
                    <a:pt x="160" y="263"/>
                    <a:pt x="160" y="263"/>
                  </a:cubicBezTo>
                  <a:cubicBezTo>
                    <a:pt x="171" y="263"/>
                    <a:pt x="171" y="263"/>
                    <a:pt x="171" y="263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3" y="257"/>
                    <a:pt x="172" y="253"/>
                    <a:pt x="175" y="251"/>
                  </a:cubicBezTo>
                  <a:cubicBezTo>
                    <a:pt x="177" y="251"/>
                    <a:pt x="178" y="251"/>
                    <a:pt x="179" y="251"/>
                  </a:cubicBezTo>
                  <a:close/>
                  <a:moveTo>
                    <a:pt x="213" y="245"/>
                  </a:moveTo>
                  <a:cubicBezTo>
                    <a:pt x="213" y="246"/>
                    <a:pt x="211" y="246"/>
                    <a:pt x="210" y="246"/>
                  </a:cubicBezTo>
                  <a:cubicBezTo>
                    <a:pt x="210" y="247"/>
                    <a:pt x="210" y="249"/>
                    <a:pt x="212" y="249"/>
                  </a:cubicBezTo>
                  <a:cubicBezTo>
                    <a:pt x="212" y="249"/>
                    <a:pt x="213" y="249"/>
                    <a:pt x="213" y="250"/>
                  </a:cubicBezTo>
                  <a:cubicBezTo>
                    <a:pt x="213" y="254"/>
                    <a:pt x="215" y="260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8" y="261"/>
                    <a:pt x="216" y="261"/>
                    <a:pt x="215" y="260"/>
                  </a:cubicBezTo>
                  <a:cubicBezTo>
                    <a:pt x="215" y="260"/>
                    <a:pt x="215" y="260"/>
                    <a:pt x="215" y="260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7" y="248"/>
                    <a:pt x="218" y="247"/>
                    <a:pt x="219" y="246"/>
                  </a:cubicBezTo>
                  <a:cubicBezTo>
                    <a:pt x="218" y="245"/>
                    <a:pt x="217" y="246"/>
                    <a:pt x="216" y="246"/>
                  </a:cubicBezTo>
                  <a:cubicBezTo>
                    <a:pt x="216" y="245"/>
                    <a:pt x="214" y="242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lose/>
                  <a:moveTo>
                    <a:pt x="200" y="238"/>
                  </a:moveTo>
                  <a:cubicBezTo>
                    <a:pt x="200" y="239"/>
                    <a:pt x="200" y="239"/>
                    <a:pt x="201" y="239"/>
                  </a:cubicBezTo>
                  <a:cubicBezTo>
                    <a:pt x="201" y="240"/>
                    <a:pt x="202" y="239"/>
                    <a:pt x="202" y="239"/>
                  </a:cubicBezTo>
                  <a:cubicBezTo>
                    <a:pt x="202" y="238"/>
                    <a:pt x="202" y="237"/>
                    <a:pt x="201" y="237"/>
                  </a:cubicBezTo>
                  <a:cubicBezTo>
                    <a:pt x="201" y="237"/>
                    <a:pt x="200" y="237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lose/>
                  <a:moveTo>
                    <a:pt x="191" y="238"/>
                  </a:moveTo>
                  <a:cubicBezTo>
                    <a:pt x="191" y="238"/>
                    <a:pt x="191" y="239"/>
                    <a:pt x="192" y="239"/>
                  </a:cubicBezTo>
                  <a:cubicBezTo>
                    <a:pt x="193" y="240"/>
                    <a:pt x="193" y="239"/>
                    <a:pt x="193" y="238"/>
                  </a:cubicBezTo>
                  <a:cubicBezTo>
                    <a:pt x="193" y="238"/>
                    <a:pt x="193" y="237"/>
                    <a:pt x="193" y="237"/>
                  </a:cubicBezTo>
                  <a:cubicBezTo>
                    <a:pt x="192" y="236"/>
                    <a:pt x="192" y="237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lose/>
                  <a:moveTo>
                    <a:pt x="204" y="238"/>
                  </a:moveTo>
                  <a:cubicBezTo>
                    <a:pt x="204" y="239"/>
                    <a:pt x="204" y="239"/>
                    <a:pt x="205" y="239"/>
                  </a:cubicBezTo>
                  <a:cubicBezTo>
                    <a:pt x="206" y="239"/>
                    <a:pt x="206" y="239"/>
                    <a:pt x="206" y="238"/>
                  </a:cubicBezTo>
                  <a:cubicBezTo>
                    <a:pt x="206" y="238"/>
                    <a:pt x="206" y="237"/>
                    <a:pt x="205" y="237"/>
                  </a:cubicBezTo>
                  <a:cubicBezTo>
                    <a:pt x="205" y="237"/>
                    <a:pt x="204" y="237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lose/>
                  <a:moveTo>
                    <a:pt x="211" y="237"/>
                  </a:moveTo>
                  <a:cubicBezTo>
                    <a:pt x="211" y="238"/>
                    <a:pt x="211" y="239"/>
                    <a:pt x="212" y="239"/>
                  </a:cubicBezTo>
                  <a:cubicBezTo>
                    <a:pt x="212" y="239"/>
                    <a:pt x="213" y="239"/>
                    <a:pt x="213" y="238"/>
                  </a:cubicBezTo>
                  <a:cubicBezTo>
                    <a:pt x="213" y="238"/>
                    <a:pt x="213" y="237"/>
                    <a:pt x="212" y="237"/>
                  </a:cubicBezTo>
                  <a:cubicBezTo>
                    <a:pt x="212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lose/>
                  <a:moveTo>
                    <a:pt x="215" y="238"/>
                  </a:moveTo>
                  <a:cubicBezTo>
                    <a:pt x="214" y="238"/>
                    <a:pt x="215" y="239"/>
                    <a:pt x="215" y="239"/>
                  </a:cubicBezTo>
                  <a:cubicBezTo>
                    <a:pt x="216" y="240"/>
                    <a:pt x="217" y="239"/>
                    <a:pt x="217" y="238"/>
                  </a:cubicBezTo>
                  <a:cubicBezTo>
                    <a:pt x="217" y="238"/>
                    <a:pt x="217" y="237"/>
                    <a:pt x="216" y="237"/>
                  </a:cubicBezTo>
                  <a:cubicBezTo>
                    <a:pt x="215" y="236"/>
                    <a:pt x="215" y="237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lose/>
                  <a:moveTo>
                    <a:pt x="183" y="238"/>
                  </a:moveTo>
                  <a:cubicBezTo>
                    <a:pt x="183" y="238"/>
                    <a:pt x="183" y="239"/>
                    <a:pt x="184" y="239"/>
                  </a:cubicBezTo>
                  <a:cubicBezTo>
                    <a:pt x="185" y="239"/>
                    <a:pt x="185" y="239"/>
                    <a:pt x="185" y="238"/>
                  </a:cubicBezTo>
                  <a:cubicBezTo>
                    <a:pt x="186" y="238"/>
                    <a:pt x="185" y="237"/>
                    <a:pt x="184" y="237"/>
                  </a:cubicBezTo>
                  <a:cubicBezTo>
                    <a:pt x="184" y="237"/>
                    <a:pt x="183" y="237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lose/>
                  <a:moveTo>
                    <a:pt x="195" y="237"/>
                  </a:moveTo>
                  <a:cubicBezTo>
                    <a:pt x="195" y="238"/>
                    <a:pt x="195" y="239"/>
                    <a:pt x="196" y="239"/>
                  </a:cubicBezTo>
                  <a:cubicBezTo>
                    <a:pt x="196" y="239"/>
                    <a:pt x="197" y="239"/>
                    <a:pt x="197" y="238"/>
                  </a:cubicBezTo>
                  <a:cubicBezTo>
                    <a:pt x="197" y="237"/>
                    <a:pt x="197" y="237"/>
                    <a:pt x="196" y="237"/>
                  </a:cubicBezTo>
                  <a:cubicBezTo>
                    <a:pt x="195" y="236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lose/>
                  <a:moveTo>
                    <a:pt x="221" y="237"/>
                  </a:moveTo>
                  <a:cubicBezTo>
                    <a:pt x="221" y="238"/>
                    <a:pt x="221" y="239"/>
                    <a:pt x="222" y="239"/>
                  </a:cubicBezTo>
                  <a:cubicBezTo>
                    <a:pt x="223" y="239"/>
                    <a:pt x="223" y="239"/>
                    <a:pt x="223" y="238"/>
                  </a:cubicBezTo>
                  <a:cubicBezTo>
                    <a:pt x="224" y="237"/>
                    <a:pt x="223" y="237"/>
                    <a:pt x="223" y="237"/>
                  </a:cubicBezTo>
                  <a:cubicBezTo>
                    <a:pt x="222" y="236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lose/>
                  <a:moveTo>
                    <a:pt x="225" y="237"/>
                  </a:moveTo>
                  <a:cubicBezTo>
                    <a:pt x="225" y="238"/>
                    <a:pt x="226" y="239"/>
                    <a:pt x="226" y="239"/>
                  </a:cubicBezTo>
                  <a:cubicBezTo>
                    <a:pt x="227" y="239"/>
                    <a:pt x="227" y="239"/>
                    <a:pt x="228" y="238"/>
                  </a:cubicBezTo>
                  <a:cubicBezTo>
                    <a:pt x="228" y="237"/>
                    <a:pt x="227" y="237"/>
                    <a:pt x="227" y="236"/>
                  </a:cubicBezTo>
                  <a:cubicBezTo>
                    <a:pt x="226" y="236"/>
                    <a:pt x="226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lose/>
                  <a:moveTo>
                    <a:pt x="314" y="235"/>
                  </a:moveTo>
                  <a:cubicBezTo>
                    <a:pt x="311" y="235"/>
                    <a:pt x="308" y="237"/>
                    <a:pt x="307" y="239"/>
                  </a:cubicBezTo>
                  <a:cubicBezTo>
                    <a:pt x="306" y="241"/>
                    <a:pt x="306" y="244"/>
                    <a:pt x="308" y="245"/>
                  </a:cubicBezTo>
                  <a:cubicBezTo>
                    <a:pt x="309" y="246"/>
                    <a:pt x="309" y="247"/>
                    <a:pt x="310" y="246"/>
                  </a:cubicBezTo>
                  <a:cubicBezTo>
                    <a:pt x="313" y="244"/>
                    <a:pt x="315" y="241"/>
                    <a:pt x="316" y="238"/>
                  </a:cubicBezTo>
                  <a:cubicBezTo>
                    <a:pt x="317" y="237"/>
                    <a:pt x="317" y="236"/>
                    <a:pt x="317" y="235"/>
                  </a:cubicBezTo>
                  <a:cubicBezTo>
                    <a:pt x="316" y="234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lose/>
                  <a:moveTo>
                    <a:pt x="316" y="282"/>
                  </a:moveTo>
                  <a:cubicBezTo>
                    <a:pt x="320" y="277"/>
                    <a:pt x="320" y="277"/>
                    <a:pt x="320" y="277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22" y="271"/>
                    <a:pt x="324" y="266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3" y="265"/>
                    <a:pt x="320" y="268"/>
                    <a:pt x="316" y="268"/>
                  </a:cubicBezTo>
                  <a:cubicBezTo>
                    <a:pt x="316" y="268"/>
                    <a:pt x="316" y="268"/>
                    <a:pt x="316" y="268"/>
                  </a:cubicBezTo>
                  <a:cubicBezTo>
                    <a:pt x="300" y="232"/>
                    <a:pt x="300" y="232"/>
                    <a:pt x="300" y="232"/>
                  </a:cubicBezTo>
                  <a:cubicBezTo>
                    <a:pt x="297" y="239"/>
                    <a:pt x="297" y="239"/>
                    <a:pt x="297" y="239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6" y="282"/>
                    <a:pt x="316" y="282"/>
                    <a:pt x="316" y="282"/>
                  </a:cubicBezTo>
                  <a:close/>
                  <a:moveTo>
                    <a:pt x="342" y="227"/>
                  </a:moveTo>
                  <a:cubicBezTo>
                    <a:pt x="338" y="238"/>
                    <a:pt x="334" y="250"/>
                    <a:pt x="323" y="259"/>
                  </a:cubicBezTo>
                  <a:cubicBezTo>
                    <a:pt x="321" y="260"/>
                    <a:pt x="318" y="261"/>
                    <a:pt x="318" y="264"/>
                  </a:cubicBezTo>
                  <a:cubicBezTo>
                    <a:pt x="318" y="265"/>
                    <a:pt x="320" y="265"/>
                    <a:pt x="321" y="265"/>
                  </a:cubicBezTo>
                  <a:cubicBezTo>
                    <a:pt x="325" y="263"/>
                    <a:pt x="329" y="258"/>
                    <a:pt x="331" y="254"/>
                  </a:cubicBezTo>
                  <a:cubicBezTo>
                    <a:pt x="337" y="245"/>
                    <a:pt x="341" y="235"/>
                    <a:pt x="344" y="225"/>
                  </a:cubicBezTo>
                  <a:cubicBezTo>
                    <a:pt x="343" y="222"/>
                    <a:pt x="343" y="226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lose/>
                  <a:moveTo>
                    <a:pt x="327" y="224"/>
                  </a:moveTo>
                  <a:cubicBezTo>
                    <a:pt x="322" y="233"/>
                    <a:pt x="319" y="242"/>
                    <a:pt x="314" y="251"/>
                  </a:cubicBezTo>
                  <a:cubicBezTo>
                    <a:pt x="314" y="254"/>
                    <a:pt x="313" y="259"/>
                    <a:pt x="316" y="261"/>
                  </a:cubicBezTo>
                  <a:cubicBezTo>
                    <a:pt x="317" y="261"/>
                    <a:pt x="318" y="260"/>
                    <a:pt x="318" y="259"/>
                  </a:cubicBezTo>
                  <a:cubicBezTo>
                    <a:pt x="319" y="255"/>
                    <a:pt x="317" y="250"/>
                    <a:pt x="319" y="246"/>
                  </a:cubicBezTo>
                  <a:cubicBezTo>
                    <a:pt x="322" y="238"/>
                    <a:pt x="325" y="231"/>
                    <a:pt x="329" y="223"/>
                  </a:cubicBezTo>
                  <a:cubicBezTo>
                    <a:pt x="328" y="222"/>
                    <a:pt x="327" y="223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lose/>
                  <a:moveTo>
                    <a:pt x="339" y="223"/>
                  </a:moveTo>
                  <a:cubicBezTo>
                    <a:pt x="336" y="233"/>
                    <a:pt x="333" y="242"/>
                    <a:pt x="326" y="250"/>
                  </a:cubicBezTo>
                  <a:cubicBezTo>
                    <a:pt x="325" y="252"/>
                    <a:pt x="322" y="252"/>
                    <a:pt x="322" y="254"/>
                  </a:cubicBezTo>
                  <a:cubicBezTo>
                    <a:pt x="321" y="255"/>
                    <a:pt x="322" y="255"/>
                    <a:pt x="323" y="255"/>
                  </a:cubicBezTo>
                  <a:cubicBezTo>
                    <a:pt x="327" y="255"/>
                    <a:pt x="329" y="250"/>
                    <a:pt x="331" y="247"/>
                  </a:cubicBezTo>
                  <a:cubicBezTo>
                    <a:pt x="335" y="239"/>
                    <a:pt x="338" y="232"/>
                    <a:pt x="341" y="224"/>
                  </a:cubicBezTo>
                  <a:cubicBezTo>
                    <a:pt x="340" y="223"/>
                    <a:pt x="341" y="223"/>
                    <a:pt x="340" y="222"/>
                  </a:cubicBezTo>
                  <a:cubicBezTo>
                    <a:pt x="340" y="222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lose/>
                  <a:moveTo>
                    <a:pt x="308" y="223"/>
                  </a:moveTo>
                  <a:cubicBezTo>
                    <a:pt x="304" y="223"/>
                    <a:pt x="304" y="227"/>
                    <a:pt x="303" y="229"/>
                  </a:cubicBezTo>
                  <a:cubicBezTo>
                    <a:pt x="303" y="232"/>
                    <a:pt x="303" y="234"/>
                    <a:pt x="303" y="236"/>
                  </a:cubicBezTo>
                  <a:cubicBezTo>
                    <a:pt x="305" y="236"/>
                    <a:pt x="307" y="234"/>
                    <a:pt x="308" y="233"/>
                  </a:cubicBezTo>
                  <a:cubicBezTo>
                    <a:pt x="310" y="230"/>
                    <a:pt x="311" y="227"/>
                    <a:pt x="311" y="223"/>
                  </a:cubicBezTo>
                  <a:cubicBezTo>
                    <a:pt x="311" y="221"/>
                    <a:pt x="309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lose/>
                  <a:moveTo>
                    <a:pt x="319" y="223"/>
                  </a:moveTo>
                  <a:cubicBezTo>
                    <a:pt x="315" y="224"/>
                    <a:pt x="313" y="229"/>
                    <a:pt x="311" y="232"/>
                  </a:cubicBezTo>
                  <a:cubicBezTo>
                    <a:pt x="311" y="232"/>
                    <a:pt x="311" y="232"/>
                    <a:pt x="311" y="232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4" y="234"/>
                    <a:pt x="316" y="231"/>
                    <a:pt x="318" y="233"/>
                  </a:cubicBezTo>
                  <a:cubicBezTo>
                    <a:pt x="320" y="234"/>
                    <a:pt x="320" y="232"/>
                    <a:pt x="320" y="231"/>
                  </a:cubicBezTo>
                  <a:cubicBezTo>
                    <a:pt x="321" y="229"/>
                    <a:pt x="322" y="228"/>
                    <a:pt x="323" y="225"/>
                  </a:cubicBezTo>
                  <a:cubicBezTo>
                    <a:pt x="323" y="224"/>
                    <a:pt x="323" y="223"/>
                    <a:pt x="323" y="222"/>
                  </a:cubicBezTo>
                  <a:cubicBezTo>
                    <a:pt x="321" y="221"/>
                    <a:pt x="320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lose/>
                  <a:moveTo>
                    <a:pt x="330" y="224"/>
                  </a:moveTo>
                  <a:cubicBezTo>
                    <a:pt x="322" y="244"/>
                    <a:pt x="322" y="244"/>
                    <a:pt x="322" y="244"/>
                  </a:cubicBezTo>
                  <a:cubicBezTo>
                    <a:pt x="322" y="244"/>
                    <a:pt x="322" y="244"/>
                    <a:pt x="322" y="244"/>
                  </a:cubicBezTo>
                  <a:cubicBezTo>
                    <a:pt x="322" y="246"/>
                    <a:pt x="322" y="247"/>
                    <a:pt x="323" y="248"/>
                  </a:cubicBezTo>
                  <a:cubicBezTo>
                    <a:pt x="324" y="249"/>
                    <a:pt x="324" y="248"/>
                    <a:pt x="325" y="247"/>
                  </a:cubicBezTo>
                  <a:cubicBezTo>
                    <a:pt x="325" y="243"/>
                    <a:pt x="326" y="239"/>
                    <a:pt x="327" y="235"/>
                  </a:cubicBezTo>
                  <a:cubicBezTo>
                    <a:pt x="329" y="231"/>
                    <a:pt x="331" y="227"/>
                    <a:pt x="333" y="222"/>
                  </a:cubicBezTo>
                  <a:cubicBezTo>
                    <a:pt x="332" y="222"/>
                    <a:pt x="331" y="223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lose/>
                  <a:moveTo>
                    <a:pt x="336" y="221"/>
                  </a:moveTo>
                  <a:cubicBezTo>
                    <a:pt x="333" y="229"/>
                    <a:pt x="329" y="237"/>
                    <a:pt x="326" y="244"/>
                  </a:cubicBezTo>
                  <a:cubicBezTo>
                    <a:pt x="326" y="245"/>
                    <a:pt x="326" y="246"/>
                    <a:pt x="326" y="246"/>
                  </a:cubicBezTo>
                  <a:cubicBezTo>
                    <a:pt x="326" y="246"/>
                    <a:pt x="326" y="246"/>
                    <a:pt x="326" y="246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30" y="237"/>
                    <a:pt x="335" y="230"/>
                    <a:pt x="337" y="222"/>
                  </a:cubicBezTo>
                  <a:cubicBezTo>
                    <a:pt x="337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lose/>
                  <a:moveTo>
                    <a:pt x="329" y="220"/>
                  </a:moveTo>
                  <a:cubicBezTo>
                    <a:pt x="331" y="221"/>
                    <a:pt x="331" y="218"/>
                    <a:pt x="332" y="217"/>
                  </a:cubicBezTo>
                  <a:cubicBezTo>
                    <a:pt x="332" y="217"/>
                    <a:pt x="331" y="216"/>
                    <a:pt x="331" y="216"/>
                  </a:cubicBezTo>
                  <a:cubicBezTo>
                    <a:pt x="329" y="216"/>
                    <a:pt x="330" y="218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lose/>
                  <a:moveTo>
                    <a:pt x="343" y="218"/>
                  </a:moveTo>
                  <a:cubicBezTo>
                    <a:pt x="343" y="219"/>
                    <a:pt x="342" y="219"/>
                    <a:pt x="343" y="220"/>
                  </a:cubicBezTo>
                  <a:cubicBezTo>
                    <a:pt x="344" y="220"/>
                    <a:pt x="345" y="219"/>
                    <a:pt x="345" y="218"/>
                  </a:cubicBezTo>
                  <a:cubicBezTo>
                    <a:pt x="345" y="217"/>
                    <a:pt x="346" y="217"/>
                    <a:pt x="346" y="216"/>
                  </a:cubicBezTo>
                  <a:cubicBezTo>
                    <a:pt x="344" y="216"/>
                    <a:pt x="344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lose/>
                  <a:moveTo>
                    <a:pt x="310" y="212"/>
                  </a:moveTo>
                  <a:cubicBezTo>
                    <a:pt x="309" y="215"/>
                    <a:pt x="307" y="217"/>
                    <a:pt x="308" y="221"/>
                  </a:cubicBezTo>
                  <a:cubicBezTo>
                    <a:pt x="309" y="220"/>
                    <a:pt x="311" y="218"/>
                    <a:pt x="313" y="219"/>
                  </a:cubicBezTo>
                  <a:cubicBezTo>
                    <a:pt x="314" y="220"/>
                    <a:pt x="312" y="222"/>
                    <a:pt x="314" y="221"/>
                  </a:cubicBezTo>
                  <a:cubicBezTo>
                    <a:pt x="314" y="221"/>
                    <a:pt x="314" y="221"/>
                    <a:pt x="314" y="221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5"/>
                    <a:pt x="314" y="212"/>
                    <a:pt x="313" y="209"/>
                  </a:cubicBezTo>
                  <a:cubicBezTo>
                    <a:pt x="311" y="209"/>
                    <a:pt x="311" y="211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lose/>
                  <a:moveTo>
                    <a:pt x="344" y="210"/>
                  </a:moveTo>
                  <a:cubicBezTo>
                    <a:pt x="343" y="213"/>
                    <a:pt x="337" y="214"/>
                    <a:pt x="339" y="218"/>
                  </a:cubicBezTo>
                  <a:cubicBezTo>
                    <a:pt x="339" y="218"/>
                    <a:pt x="341" y="219"/>
                    <a:pt x="341" y="218"/>
                  </a:cubicBezTo>
                  <a:cubicBezTo>
                    <a:pt x="345" y="215"/>
                    <a:pt x="347" y="211"/>
                    <a:pt x="348" y="206"/>
                  </a:cubicBezTo>
                  <a:cubicBezTo>
                    <a:pt x="346" y="207"/>
                    <a:pt x="346" y="209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lose/>
                  <a:moveTo>
                    <a:pt x="325" y="206"/>
                  </a:moveTo>
                  <a:cubicBezTo>
                    <a:pt x="325" y="210"/>
                    <a:pt x="324" y="214"/>
                    <a:pt x="323" y="218"/>
                  </a:cubicBezTo>
                  <a:cubicBezTo>
                    <a:pt x="324" y="219"/>
                    <a:pt x="325" y="217"/>
                    <a:pt x="326" y="216"/>
                  </a:cubicBezTo>
                  <a:cubicBezTo>
                    <a:pt x="326" y="212"/>
                    <a:pt x="330" y="209"/>
                    <a:pt x="328" y="204"/>
                  </a:cubicBezTo>
                  <a:cubicBezTo>
                    <a:pt x="327" y="204"/>
                    <a:pt x="326" y="205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lose/>
                  <a:moveTo>
                    <a:pt x="331" y="206"/>
                  </a:moveTo>
                  <a:cubicBezTo>
                    <a:pt x="331" y="210"/>
                    <a:pt x="330" y="215"/>
                    <a:pt x="333" y="217"/>
                  </a:cubicBezTo>
                  <a:cubicBezTo>
                    <a:pt x="334" y="217"/>
                    <a:pt x="336" y="218"/>
                    <a:pt x="336" y="217"/>
                  </a:cubicBezTo>
                  <a:cubicBezTo>
                    <a:pt x="337" y="213"/>
                    <a:pt x="334" y="211"/>
                    <a:pt x="334" y="208"/>
                  </a:cubicBezTo>
                  <a:cubicBezTo>
                    <a:pt x="333" y="206"/>
                    <a:pt x="334" y="204"/>
                    <a:pt x="332" y="203"/>
                  </a:cubicBezTo>
                  <a:cubicBezTo>
                    <a:pt x="331" y="203"/>
                    <a:pt x="332" y="205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lose/>
                  <a:moveTo>
                    <a:pt x="316" y="205"/>
                  </a:moveTo>
                  <a:cubicBezTo>
                    <a:pt x="313" y="210"/>
                    <a:pt x="318" y="213"/>
                    <a:pt x="318" y="218"/>
                  </a:cubicBezTo>
                  <a:cubicBezTo>
                    <a:pt x="318" y="218"/>
                    <a:pt x="318" y="219"/>
                    <a:pt x="319" y="219"/>
                  </a:cubicBezTo>
                  <a:cubicBezTo>
                    <a:pt x="320" y="219"/>
                    <a:pt x="321" y="218"/>
                    <a:pt x="321" y="217"/>
                  </a:cubicBezTo>
                  <a:cubicBezTo>
                    <a:pt x="322" y="215"/>
                    <a:pt x="323" y="212"/>
                    <a:pt x="323" y="208"/>
                  </a:cubicBezTo>
                  <a:cubicBezTo>
                    <a:pt x="322" y="206"/>
                    <a:pt x="322" y="203"/>
                    <a:pt x="320" y="202"/>
                  </a:cubicBezTo>
                  <a:cubicBezTo>
                    <a:pt x="318" y="201"/>
                    <a:pt x="317" y="204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lose/>
                  <a:moveTo>
                    <a:pt x="311" y="206"/>
                  </a:moveTo>
                  <a:cubicBezTo>
                    <a:pt x="311" y="207"/>
                    <a:pt x="311" y="207"/>
                    <a:pt x="312" y="207"/>
                  </a:cubicBezTo>
                  <a:cubicBezTo>
                    <a:pt x="313" y="207"/>
                    <a:pt x="313" y="205"/>
                    <a:pt x="313" y="204"/>
                  </a:cubicBezTo>
                  <a:cubicBezTo>
                    <a:pt x="313" y="203"/>
                    <a:pt x="314" y="202"/>
                    <a:pt x="313" y="201"/>
                  </a:cubicBezTo>
                  <a:cubicBezTo>
                    <a:pt x="311" y="202"/>
                    <a:pt x="312" y="205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lose/>
                  <a:moveTo>
                    <a:pt x="335" y="198"/>
                  </a:moveTo>
                  <a:cubicBezTo>
                    <a:pt x="334" y="202"/>
                    <a:pt x="334" y="207"/>
                    <a:pt x="336" y="210"/>
                  </a:cubicBezTo>
                  <a:cubicBezTo>
                    <a:pt x="336" y="211"/>
                    <a:pt x="338" y="211"/>
                    <a:pt x="339" y="211"/>
                  </a:cubicBezTo>
                  <a:cubicBezTo>
                    <a:pt x="342" y="206"/>
                    <a:pt x="337" y="202"/>
                    <a:pt x="336" y="198"/>
                  </a:cubicBezTo>
                  <a:cubicBezTo>
                    <a:pt x="336" y="198"/>
                    <a:pt x="336" y="197"/>
                    <a:pt x="335" y="197"/>
                  </a:cubicBezTo>
                  <a:cubicBezTo>
                    <a:pt x="335" y="197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lose/>
                  <a:moveTo>
                    <a:pt x="324" y="191"/>
                  </a:moveTo>
                  <a:cubicBezTo>
                    <a:pt x="324" y="203"/>
                    <a:pt x="324" y="203"/>
                    <a:pt x="324" y="20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25" y="203"/>
                    <a:pt x="325" y="204"/>
                    <a:pt x="326" y="203"/>
                  </a:cubicBezTo>
                  <a:cubicBezTo>
                    <a:pt x="327" y="203"/>
                    <a:pt x="327" y="201"/>
                    <a:pt x="328" y="201"/>
                  </a:cubicBezTo>
                  <a:cubicBezTo>
                    <a:pt x="329" y="202"/>
                    <a:pt x="329" y="202"/>
                    <a:pt x="330" y="202"/>
                  </a:cubicBezTo>
                  <a:cubicBezTo>
                    <a:pt x="331" y="200"/>
                    <a:pt x="332" y="196"/>
                    <a:pt x="330" y="194"/>
                  </a:cubicBezTo>
                  <a:cubicBezTo>
                    <a:pt x="330" y="194"/>
                    <a:pt x="330" y="194"/>
                    <a:pt x="330" y="194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5" y="190"/>
                    <a:pt x="324" y="190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lose/>
                  <a:moveTo>
                    <a:pt x="318" y="187"/>
                  </a:moveTo>
                  <a:cubicBezTo>
                    <a:pt x="315" y="191"/>
                    <a:pt x="314" y="195"/>
                    <a:pt x="315" y="200"/>
                  </a:cubicBezTo>
                  <a:cubicBezTo>
                    <a:pt x="315" y="200"/>
                    <a:pt x="316" y="200"/>
                    <a:pt x="316" y="200"/>
                  </a:cubicBezTo>
                  <a:cubicBezTo>
                    <a:pt x="318" y="199"/>
                    <a:pt x="318" y="196"/>
                    <a:pt x="321" y="196"/>
                  </a:cubicBezTo>
                  <a:cubicBezTo>
                    <a:pt x="321" y="197"/>
                    <a:pt x="322" y="198"/>
                    <a:pt x="323" y="197"/>
                  </a:cubicBezTo>
                  <a:cubicBezTo>
                    <a:pt x="324" y="196"/>
                    <a:pt x="322" y="195"/>
                    <a:pt x="322" y="194"/>
                  </a:cubicBezTo>
                  <a:cubicBezTo>
                    <a:pt x="322" y="194"/>
                    <a:pt x="322" y="194"/>
                    <a:pt x="322" y="194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19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lose/>
                  <a:moveTo>
                    <a:pt x="317" y="175"/>
                  </a:moveTo>
                  <a:cubicBezTo>
                    <a:pt x="314" y="178"/>
                    <a:pt x="316" y="181"/>
                    <a:pt x="316" y="184"/>
                  </a:cubicBezTo>
                  <a:cubicBezTo>
                    <a:pt x="317" y="185"/>
                    <a:pt x="318" y="183"/>
                    <a:pt x="318" y="184"/>
                  </a:cubicBezTo>
                  <a:cubicBezTo>
                    <a:pt x="320" y="184"/>
                    <a:pt x="320" y="186"/>
                    <a:pt x="321" y="187"/>
                  </a:cubicBezTo>
                  <a:cubicBezTo>
                    <a:pt x="323" y="188"/>
                    <a:pt x="323" y="186"/>
                    <a:pt x="323" y="186"/>
                  </a:cubicBezTo>
                  <a:cubicBezTo>
                    <a:pt x="323" y="181"/>
                    <a:pt x="322" y="175"/>
                    <a:pt x="319" y="172"/>
                  </a:cubicBezTo>
                  <a:cubicBezTo>
                    <a:pt x="317" y="171"/>
                    <a:pt x="318" y="174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lose/>
                  <a:moveTo>
                    <a:pt x="314" y="166"/>
                  </a:moveTo>
                  <a:cubicBezTo>
                    <a:pt x="326" y="178"/>
                    <a:pt x="326" y="178"/>
                    <a:pt x="326" y="178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7"/>
                    <a:pt x="327" y="187"/>
                    <a:pt x="327" y="187"/>
                  </a:cubicBezTo>
                  <a:cubicBezTo>
                    <a:pt x="329" y="189"/>
                    <a:pt x="330" y="190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89"/>
                    <a:pt x="331" y="186"/>
                    <a:pt x="333" y="185"/>
                  </a:cubicBezTo>
                  <a:cubicBezTo>
                    <a:pt x="335" y="185"/>
                    <a:pt x="336" y="188"/>
                    <a:pt x="337" y="189"/>
                  </a:cubicBezTo>
                  <a:cubicBezTo>
                    <a:pt x="336" y="193"/>
                    <a:pt x="337" y="196"/>
                    <a:pt x="339" y="200"/>
                  </a:cubicBezTo>
                  <a:cubicBezTo>
                    <a:pt x="339" y="200"/>
                    <a:pt x="340" y="200"/>
                    <a:pt x="341" y="200"/>
                  </a:cubicBezTo>
                  <a:cubicBezTo>
                    <a:pt x="343" y="199"/>
                    <a:pt x="341" y="197"/>
                    <a:pt x="341" y="195"/>
                  </a:cubicBezTo>
                  <a:cubicBezTo>
                    <a:pt x="340" y="195"/>
                    <a:pt x="340" y="194"/>
                    <a:pt x="340" y="193"/>
                  </a:cubicBezTo>
                  <a:cubicBezTo>
                    <a:pt x="340" y="192"/>
                    <a:pt x="340" y="192"/>
                    <a:pt x="341" y="192"/>
                  </a:cubicBezTo>
                  <a:cubicBezTo>
                    <a:pt x="343" y="194"/>
                    <a:pt x="344" y="196"/>
                    <a:pt x="346" y="198"/>
                  </a:cubicBezTo>
                  <a:cubicBezTo>
                    <a:pt x="346" y="202"/>
                    <a:pt x="339" y="203"/>
                    <a:pt x="342" y="207"/>
                  </a:cubicBezTo>
                  <a:cubicBezTo>
                    <a:pt x="344" y="207"/>
                    <a:pt x="345" y="206"/>
                    <a:pt x="346" y="205"/>
                  </a:cubicBezTo>
                  <a:cubicBezTo>
                    <a:pt x="347" y="204"/>
                    <a:pt x="347" y="201"/>
                    <a:pt x="349" y="201"/>
                  </a:cubicBezTo>
                  <a:cubicBezTo>
                    <a:pt x="351" y="201"/>
                    <a:pt x="351" y="204"/>
                    <a:pt x="352" y="203"/>
                  </a:cubicBezTo>
                  <a:cubicBezTo>
                    <a:pt x="353" y="200"/>
                    <a:pt x="354" y="194"/>
                    <a:pt x="350" y="192"/>
                  </a:cubicBezTo>
                  <a:cubicBezTo>
                    <a:pt x="350" y="192"/>
                    <a:pt x="350" y="192"/>
                    <a:pt x="350" y="192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4" y="166"/>
                    <a:pt x="314" y="166"/>
                    <a:pt x="314" y="166"/>
                  </a:cubicBezTo>
                  <a:cubicBezTo>
                    <a:pt x="314" y="166"/>
                    <a:pt x="314" y="166"/>
                    <a:pt x="314" y="166"/>
                  </a:cubicBezTo>
                  <a:close/>
                  <a:moveTo>
                    <a:pt x="323" y="145"/>
                  </a:moveTo>
                  <a:cubicBezTo>
                    <a:pt x="323" y="147"/>
                    <a:pt x="322" y="151"/>
                    <a:pt x="325" y="152"/>
                  </a:cubicBezTo>
                  <a:cubicBezTo>
                    <a:pt x="325" y="152"/>
                    <a:pt x="325" y="153"/>
                    <a:pt x="326" y="153"/>
                  </a:cubicBezTo>
                  <a:cubicBezTo>
                    <a:pt x="327" y="153"/>
                    <a:pt x="328" y="152"/>
                    <a:pt x="328" y="151"/>
                  </a:cubicBezTo>
                  <a:cubicBezTo>
                    <a:pt x="329" y="148"/>
                    <a:pt x="331" y="143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3" y="145"/>
                    <a:pt x="323" y="145"/>
                    <a:pt x="323" y="145"/>
                  </a:cubicBezTo>
                  <a:cubicBezTo>
                    <a:pt x="323" y="145"/>
                    <a:pt x="323" y="145"/>
                    <a:pt x="323" y="145"/>
                  </a:cubicBezTo>
                  <a:close/>
                  <a:moveTo>
                    <a:pt x="199" y="147"/>
                  </a:moveTo>
                  <a:cubicBezTo>
                    <a:pt x="186" y="152"/>
                    <a:pt x="186" y="152"/>
                    <a:pt x="186" y="152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190" y="154"/>
                    <a:pt x="195" y="154"/>
                    <a:pt x="199" y="156"/>
                  </a:cubicBezTo>
                  <a:cubicBezTo>
                    <a:pt x="199" y="156"/>
                    <a:pt x="199" y="156"/>
                    <a:pt x="199" y="156"/>
                  </a:cubicBezTo>
                  <a:cubicBezTo>
                    <a:pt x="201" y="170"/>
                    <a:pt x="201" y="170"/>
                    <a:pt x="201" y="170"/>
                  </a:cubicBezTo>
                  <a:cubicBezTo>
                    <a:pt x="209" y="158"/>
                    <a:pt x="209" y="158"/>
                    <a:pt x="209" y="158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0" y="158"/>
                    <a:pt x="217" y="154"/>
                    <a:pt x="214" y="150"/>
                  </a:cubicBezTo>
                  <a:cubicBezTo>
                    <a:pt x="214" y="150"/>
                    <a:pt x="214" y="150"/>
                    <a:pt x="214" y="150"/>
                  </a:cubicBezTo>
                  <a:cubicBezTo>
                    <a:pt x="221" y="139"/>
                    <a:pt x="221" y="139"/>
                    <a:pt x="221" y="139"/>
                  </a:cubicBezTo>
                  <a:cubicBezTo>
                    <a:pt x="208" y="144"/>
                    <a:pt x="208" y="144"/>
                    <a:pt x="208" y="144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7"/>
                    <a:pt x="199" y="142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lose/>
                  <a:moveTo>
                    <a:pt x="331" y="132"/>
                  </a:moveTo>
                  <a:cubicBezTo>
                    <a:pt x="332" y="142"/>
                    <a:pt x="335" y="150"/>
                    <a:pt x="336" y="160"/>
                  </a:cubicBezTo>
                  <a:cubicBezTo>
                    <a:pt x="337" y="163"/>
                    <a:pt x="338" y="167"/>
                    <a:pt x="341" y="169"/>
                  </a:cubicBezTo>
                  <a:cubicBezTo>
                    <a:pt x="342" y="170"/>
                    <a:pt x="343" y="169"/>
                    <a:pt x="344" y="169"/>
                  </a:cubicBezTo>
                  <a:cubicBezTo>
                    <a:pt x="344" y="168"/>
                    <a:pt x="344" y="167"/>
                    <a:pt x="344" y="166"/>
                  </a:cubicBezTo>
                  <a:cubicBezTo>
                    <a:pt x="341" y="161"/>
                    <a:pt x="336" y="157"/>
                    <a:pt x="336" y="151"/>
                  </a:cubicBezTo>
                  <a:cubicBezTo>
                    <a:pt x="335" y="145"/>
                    <a:pt x="333" y="138"/>
                    <a:pt x="332" y="132"/>
                  </a:cubicBezTo>
                  <a:cubicBezTo>
                    <a:pt x="332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lose/>
                  <a:moveTo>
                    <a:pt x="335" y="133"/>
                  </a:moveTo>
                  <a:cubicBezTo>
                    <a:pt x="337" y="142"/>
                    <a:pt x="337" y="152"/>
                    <a:pt x="342" y="159"/>
                  </a:cubicBezTo>
                  <a:cubicBezTo>
                    <a:pt x="342" y="160"/>
                    <a:pt x="343" y="159"/>
                    <a:pt x="343" y="160"/>
                  </a:cubicBezTo>
                  <a:cubicBezTo>
                    <a:pt x="343" y="157"/>
                    <a:pt x="341" y="155"/>
                    <a:pt x="340" y="152"/>
                  </a:cubicBezTo>
                  <a:cubicBezTo>
                    <a:pt x="338" y="145"/>
                    <a:pt x="338" y="138"/>
                    <a:pt x="335" y="131"/>
                  </a:cubicBezTo>
                  <a:cubicBezTo>
                    <a:pt x="335" y="131"/>
                    <a:pt x="335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3"/>
                    <a:pt x="335" y="133"/>
                    <a:pt x="335" y="133"/>
                  </a:cubicBezTo>
                  <a:cubicBezTo>
                    <a:pt x="335" y="133"/>
                    <a:pt x="335" y="133"/>
                    <a:pt x="335" y="133"/>
                  </a:cubicBezTo>
                  <a:close/>
                  <a:moveTo>
                    <a:pt x="337" y="129"/>
                  </a:moveTo>
                  <a:cubicBezTo>
                    <a:pt x="340" y="137"/>
                    <a:pt x="341" y="145"/>
                    <a:pt x="342" y="153"/>
                  </a:cubicBezTo>
                  <a:cubicBezTo>
                    <a:pt x="343" y="153"/>
                    <a:pt x="343" y="154"/>
                    <a:pt x="344" y="154"/>
                  </a:cubicBezTo>
                  <a:cubicBezTo>
                    <a:pt x="344" y="154"/>
                    <a:pt x="344" y="154"/>
                    <a:pt x="344" y="154"/>
                  </a:cubicBezTo>
                  <a:cubicBezTo>
                    <a:pt x="345" y="152"/>
                    <a:pt x="343" y="152"/>
                    <a:pt x="343" y="151"/>
                  </a:cubicBezTo>
                  <a:cubicBezTo>
                    <a:pt x="342" y="143"/>
                    <a:pt x="341" y="136"/>
                    <a:pt x="338" y="129"/>
                  </a:cubicBezTo>
                  <a:cubicBezTo>
                    <a:pt x="338" y="129"/>
                    <a:pt x="338" y="129"/>
                    <a:pt x="338" y="129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7" y="129"/>
                    <a:pt x="337" y="129"/>
                    <a:pt x="337" y="129"/>
                  </a:cubicBezTo>
                  <a:cubicBezTo>
                    <a:pt x="337" y="129"/>
                    <a:pt x="337" y="129"/>
                    <a:pt x="337" y="129"/>
                  </a:cubicBezTo>
                  <a:close/>
                  <a:moveTo>
                    <a:pt x="322" y="131"/>
                  </a:moveTo>
                  <a:cubicBezTo>
                    <a:pt x="321" y="133"/>
                    <a:pt x="321" y="137"/>
                    <a:pt x="322" y="140"/>
                  </a:cubicBezTo>
                  <a:cubicBezTo>
                    <a:pt x="323" y="140"/>
                    <a:pt x="324" y="141"/>
                    <a:pt x="324" y="140"/>
                  </a:cubicBezTo>
                  <a:cubicBezTo>
                    <a:pt x="325" y="138"/>
                    <a:pt x="329" y="136"/>
                    <a:pt x="327" y="133"/>
                  </a:cubicBezTo>
                  <a:cubicBezTo>
                    <a:pt x="327" y="131"/>
                    <a:pt x="325" y="130"/>
                    <a:pt x="324" y="128"/>
                  </a:cubicBezTo>
                  <a:cubicBezTo>
                    <a:pt x="323" y="128"/>
                    <a:pt x="323" y="130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lose/>
                  <a:moveTo>
                    <a:pt x="341" y="127"/>
                  </a:moveTo>
                  <a:cubicBezTo>
                    <a:pt x="343" y="137"/>
                    <a:pt x="346" y="146"/>
                    <a:pt x="346" y="156"/>
                  </a:cubicBezTo>
                  <a:cubicBezTo>
                    <a:pt x="345" y="159"/>
                    <a:pt x="343" y="161"/>
                    <a:pt x="343" y="164"/>
                  </a:cubicBezTo>
                  <a:cubicBezTo>
                    <a:pt x="344" y="164"/>
                    <a:pt x="345" y="164"/>
                    <a:pt x="345" y="164"/>
                  </a:cubicBezTo>
                  <a:cubicBezTo>
                    <a:pt x="348" y="160"/>
                    <a:pt x="347" y="154"/>
                    <a:pt x="347" y="149"/>
                  </a:cubicBezTo>
                  <a:cubicBezTo>
                    <a:pt x="346" y="142"/>
                    <a:pt x="344" y="135"/>
                    <a:pt x="342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1" y="127"/>
                    <a:pt x="341" y="127"/>
                    <a:pt x="341" y="127"/>
                  </a:cubicBezTo>
                  <a:cubicBezTo>
                    <a:pt x="341" y="127"/>
                    <a:pt x="341" y="127"/>
                    <a:pt x="341" y="127"/>
                  </a:cubicBezTo>
                  <a:close/>
                  <a:moveTo>
                    <a:pt x="345" y="127"/>
                  </a:moveTo>
                  <a:cubicBezTo>
                    <a:pt x="344" y="128"/>
                    <a:pt x="345" y="129"/>
                    <a:pt x="346" y="130"/>
                  </a:cubicBezTo>
                  <a:cubicBezTo>
                    <a:pt x="348" y="141"/>
                    <a:pt x="351" y="152"/>
                    <a:pt x="350" y="163"/>
                  </a:cubicBezTo>
                  <a:cubicBezTo>
                    <a:pt x="350" y="168"/>
                    <a:pt x="344" y="169"/>
                    <a:pt x="345" y="174"/>
                  </a:cubicBezTo>
                  <a:cubicBezTo>
                    <a:pt x="345" y="174"/>
                    <a:pt x="345" y="174"/>
                    <a:pt x="345" y="174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2" y="158"/>
                    <a:pt x="331" y="156"/>
                    <a:pt x="330" y="154"/>
                  </a:cubicBezTo>
                  <a:cubicBezTo>
                    <a:pt x="329" y="155"/>
                    <a:pt x="329" y="156"/>
                    <a:pt x="328" y="157"/>
                  </a:cubicBezTo>
                  <a:cubicBezTo>
                    <a:pt x="328" y="157"/>
                    <a:pt x="328" y="157"/>
                    <a:pt x="328" y="157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21" y="146"/>
                    <a:pt x="321" y="142"/>
                    <a:pt x="319" y="139"/>
                  </a:cubicBezTo>
                  <a:cubicBezTo>
                    <a:pt x="318" y="138"/>
                    <a:pt x="318" y="137"/>
                    <a:pt x="317" y="137"/>
                  </a:cubicBezTo>
                  <a:cubicBezTo>
                    <a:pt x="315" y="138"/>
                    <a:pt x="315" y="140"/>
                    <a:pt x="314" y="141"/>
                  </a:cubicBezTo>
                  <a:cubicBezTo>
                    <a:pt x="314" y="141"/>
                    <a:pt x="314" y="141"/>
                    <a:pt x="314" y="141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4" y="145"/>
                    <a:pt x="312" y="142"/>
                    <a:pt x="311" y="141"/>
                  </a:cubicBezTo>
                  <a:cubicBezTo>
                    <a:pt x="311" y="141"/>
                    <a:pt x="311" y="141"/>
                    <a:pt x="311" y="141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6"/>
                    <a:pt x="312" y="149"/>
                    <a:pt x="313" y="153"/>
                  </a:cubicBezTo>
                  <a:cubicBezTo>
                    <a:pt x="313" y="153"/>
                    <a:pt x="313" y="153"/>
                    <a:pt x="313" y="153"/>
                  </a:cubicBezTo>
                  <a:cubicBezTo>
                    <a:pt x="354" y="191"/>
                    <a:pt x="354" y="191"/>
                    <a:pt x="354" y="191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2" y="180"/>
                    <a:pt x="349" y="178"/>
                    <a:pt x="346" y="175"/>
                  </a:cubicBezTo>
                  <a:cubicBezTo>
                    <a:pt x="347" y="175"/>
                    <a:pt x="349" y="174"/>
                    <a:pt x="350" y="173"/>
                  </a:cubicBezTo>
                  <a:cubicBezTo>
                    <a:pt x="352" y="169"/>
                    <a:pt x="352" y="164"/>
                    <a:pt x="351" y="160"/>
                  </a:cubicBezTo>
                  <a:cubicBezTo>
                    <a:pt x="351" y="148"/>
                    <a:pt x="348" y="138"/>
                    <a:pt x="346" y="128"/>
                  </a:cubicBezTo>
                  <a:cubicBezTo>
                    <a:pt x="345" y="128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lose/>
                  <a:moveTo>
                    <a:pt x="310" y="127"/>
                  </a:moveTo>
                  <a:cubicBezTo>
                    <a:pt x="309" y="130"/>
                    <a:pt x="308" y="134"/>
                    <a:pt x="311" y="137"/>
                  </a:cubicBezTo>
                  <a:cubicBezTo>
                    <a:pt x="311" y="137"/>
                    <a:pt x="312" y="138"/>
                    <a:pt x="313" y="138"/>
                  </a:cubicBezTo>
                  <a:cubicBezTo>
                    <a:pt x="314" y="137"/>
                    <a:pt x="314" y="136"/>
                    <a:pt x="315" y="135"/>
                  </a:cubicBezTo>
                  <a:cubicBezTo>
                    <a:pt x="316" y="135"/>
                    <a:pt x="317" y="136"/>
                    <a:pt x="318" y="134"/>
                  </a:cubicBezTo>
                  <a:cubicBezTo>
                    <a:pt x="318" y="130"/>
                    <a:pt x="315" y="127"/>
                    <a:pt x="311" y="126"/>
                  </a:cubicBezTo>
                  <a:cubicBezTo>
                    <a:pt x="311" y="126"/>
                    <a:pt x="310" y="126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lose/>
                  <a:moveTo>
                    <a:pt x="327" y="123"/>
                  </a:moveTo>
                  <a:cubicBezTo>
                    <a:pt x="328" y="125"/>
                    <a:pt x="328" y="128"/>
                    <a:pt x="331" y="128"/>
                  </a:cubicBezTo>
                  <a:cubicBezTo>
                    <a:pt x="331" y="127"/>
                    <a:pt x="331" y="127"/>
                    <a:pt x="331" y="126"/>
                  </a:cubicBezTo>
                  <a:cubicBezTo>
                    <a:pt x="329" y="125"/>
                    <a:pt x="328" y="123"/>
                    <a:pt x="327" y="122"/>
                  </a:cubicBezTo>
                  <a:cubicBezTo>
                    <a:pt x="327" y="122"/>
                    <a:pt x="327" y="122"/>
                    <a:pt x="327" y="122"/>
                  </a:cubicBezTo>
                  <a:cubicBezTo>
                    <a:pt x="327" y="123"/>
                    <a:pt x="327" y="123"/>
                    <a:pt x="327" y="123"/>
                  </a:cubicBezTo>
                  <a:cubicBezTo>
                    <a:pt x="327" y="123"/>
                    <a:pt x="327" y="123"/>
                    <a:pt x="327" y="123"/>
                  </a:cubicBezTo>
                  <a:close/>
                  <a:moveTo>
                    <a:pt x="304" y="120"/>
                  </a:moveTo>
                  <a:cubicBezTo>
                    <a:pt x="306" y="122"/>
                    <a:pt x="305" y="124"/>
                    <a:pt x="307" y="125"/>
                  </a:cubicBezTo>
                  <a:cubicBezTo>
                    <a:pt x="308" y="123"/>
                    <a:pt x="307" y="122"/>
                    <a:pt x="306" y="120"/>
                  </a:cubicBezTo>
                  <a:cubicBezTo>
                    <a:pt x="306" y="119"/>
                    <a:pt x="305" y="119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lose/>
                  <a:moveTo>
                    <a:pt x="308" y="113"/>
                  </a:moveTo>
                  <a:cubicBezTo>
                    <a:pt x="308" y="117"/>
                    <a:pt x="308" y="122"/>
                    <a:pt x="312" y="124"/>
                  </a:cubicBezTo>
                  <a:cubicBezTo>
                    <a:pt x="315" y="124"/>
                    <a:pt x="317" y="126"/>
                    <a:pt x="319" y="127"/>
                  </a:cubicBezTo>
                  <a:cubicBezTo>
                    <a:pt x="320" y="125"/>
                    <a:pt x="319" y="123"/>
                    <a:pt x="319" y="121"/>
                  </a:cubicBezTo>
                  <a:cubicBezTo>
                    <a:pt x="317" y="118"/>
                    <a:pt x="315" y="113"/>
                    <a:pt x="310" y="113"/>
                  </a:cubicBezTo>
                  <a:cubicBezTo>
                    <a:pt x="310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lose/>
                  <a:moveTo>
                    <a:pt x="321" y="112"/>
                  </a:moveTo>
                  <a:cubicBezTo>
                    <a:pt x="321" y="114"/>
                    <a:pt x="324" y="115"/>
                    <a:pt x="325" y="117"/>
                  </a:cubicBezTo>
                  <a:cubicBezTo>
                    <a:pt x="328" y="119"/>
                    <a:pt x="329" y="123"/>
                    <a:pt x="333" y="123"/>
                  </a:cubicBezTo>
                  <a:cubicBezTo>
                    <a:pt x="334" y="122"/>
                    <a:pt x="334" y="121"/>
                    <a:pt x="333" y="119"/>
                  </a:cubicBezTo>
                  <a:cubicBezTo>
                    <a:pt x="332" y="117"/>
                    <a:pt x="328" y="117"/>
                    <a:pt x="326" y="115"/>
                  </a:cubicBezTo>
                  <a:cubicBezTo>
                    <a:pt x="325" y="114"/>
                    <a:pt x="323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lose/>
                  <a:moveTo>
                    <a:pt x="338" y="112"/>
                  </a:moveTo>
                  <a:cubicBezTo>
                    <a:pt x="339" y="116"/>
                    <a:pt x="335" y="118"/>
                    <a:pt x="336" y="123"/>
                  </a:cubicBezTo>
                  <a:cubicBezTo>
                    <a:pt x="337" y="124"/>
                    <a:pt x="339" y="124"/>
                    <a:pt x="340" y="123"/>
                  </a:cubicBezTo>
                  <a:cubicBezTo>
                    <a:pt x="342" y="122"/>
                    <a:pt x="341" y="118"/>
                    <a:pt x="341" y="116"/>
                  </a:cubicBezTo>
                  <a:cubicBezTo>
                    <a:pt x="341" y="114"/>
                    <a:pt x="340" y="112"/>
                    <a:pt x="339" y="111"/>
                  </a:cubicBezTo>
                  <a:cubicBezTo>
                    <a:pt x="339" y="111"/>
                    <a:pt x="338" y="111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lose/>
                  <a:moveTo>
                    <a:pt x="313" y="110"/>
                  </a:moveTo>
                  <a:cubicBezTo>
                    <a:pt x="314" y="112"/>
                    <a:pt x="316" y="113"/>
                    <a:pt x="318" y="114"/>
                  </a:cubicBezTo>
                  <a:cubicBezTo>
                    <a:pt x="319" y="116"/>
                    <a:pt x="320" y="118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1" y="116"/>
                    <a:pt x="319" y="111"/>
                    <a:pt x="314" y="110"/>
                  </a:cubicBezTo>
                  <a:cubicBezTo>
                    <a:pt x="314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lose/>
                  <a:moveTo>
                    <a:pt x="298" y="105"/>
                  </a:moveTo>
                  <a:cubicBezTo>
                    <a:pt x="298" y="110"/>
                    <a:pt x="303" y="112"/>
                    <a:pt x="305" y="115"/>
                  </a:cubicBezTo>
                  <a:cubicBezTo>
                    <a:pt x="307" y="115"/>
                    <a:pt x="306" y="113"/>
                    <a:pt x="306" y="111"/>
                  </a:cubicBezTo>
                  <a:cubicBezTo>
                    <a:pt x="306" y="111"/>
                    <a:pt x="306" y="111"/>
                    <a:pt x="307" y="110"/>
                  </a:cubicBezTo>
                  <a:cubicBezTo>
                    <a:pt x="308" y="110"/>
                    <a:pt x="309" y="111"/>
                    <a:pt x="310" y="110"/>
                  </a:cubicBezTo>
                  <a:cubicBezTo>
                    <a:pt x="309" y="108"/>
                    <a:pt x="307" y="106"/>
                    <a:pt x="306" y="105"/>
                  </a:cubicBezTo>
                  <a:cubicBezTo>
                    <a:pt x="304" y="105"/>
                    <a:pt x="302" y="106"/>
                    <a:pt x="300" y="105"/>
                  </a:cubicBezTo>
                  <a:cubicBezTo>
                    <a:pt x="299" y="105"/>
                    <a:pt x="299" y="104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lose/>
                  <a:moveTo>
                    <a:pt x="305" y="102"/>
                  </a:move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7" y="104"/>
                    <a:pt x="309" y="106"/>
                    <a:pt x="312" y="106"/>
                  </a:cubicBezTo>
                  <a:cubicBezTo>
                    <a:pt x="313" y="106"/>
                    <a:pt x="314" y="107"/>
                    <a:pt x="316" y="107"/>
                  </a:cubicBezTo>
                  <a:cubicBezTo>
                    <a:pt x="316" y="105"/>
                    <a:pt x="314" y="103"/>
                    <a:pt x="312" y="102"/>
                  </a:cubicBezTo>
                  <a:cubicBezTo>
                    <a:pt x="310" y="102"/>
                    <a:pt x="308" y="101"/>
                    <a:pt x="306" y="101"/>
                  </a:cubicBezTo>
                  <a:cubicBezTo>
                    <a:pt x="306" y="101"/>
                    <a:pt x="306" y="101"/>
                    <a:pt x="306" y="101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lose/>
                  <a:moveTo>
                    <a:pt x="317" y="101"/>
                  </a:moveTo>
                  <a:cubicBezTo>
                    <a:pt x="319" y="105"/>
                    <a:pt x="322" y="109"/>
                    <a:pt x="326" y="111"/>
                  </a:cubicBezTo>
                  <a:cubicBezTo>
                    <a:pt x="327" y="111"/>
                    <a:pt x="328" y="111"/>
                    <a:pt x="329" y="110"/>
                  </a:cubicBezTo>
                  <a:cubicBezTo>
                    <a:pt x="329" y="109"/>
                    <a:pt x="329" y="107"/>
                    <a:pt x="328" y="106"/>
                  </a:cubicBezTo>
                  <a:cubicBezTo>
                    <a:pt x="324" y="104"/>
                    <a:pt x="321" y="103"/>
                    <a:pt x="318" y="100"/>
                  </a:cubicBezTo>
                  <a:cubicBezTo>
                    <a:pt x="318" y="100"/>
                    <a:pt x="318" y="100"/>
                    <a:pt x="318" y="100"/>
                  </a:cubicBezTo>
                  <a:cubicBezTo>
                    <a:pt x="317" y="100"/>
                    <a:pt x="317" y="100"/>
                    <a:pt x="317" y="100"/>
                  </a:cubicBezTo>
                  <a:cubicBezTo>
                    <a:pt x="317" y="101"/>
                    <a:pt x="317" y="101"/>
                    <a:pt x="317" y="101"/>
                  </a:cubicBezTo>
                  <a:cubicBezTo>
                    <a:pt x="317" y="101"/>
                    <a:pt x="317" y="101"/>
                    <a:pt x="317" y="101"/>
                  </a:cubicBezTo>
                  <a:close/>
                  <a:moveTo>
                    <a:pt x="332" y="97"/>
                  </a:moveTo>
                  <a:cubicBezTo>
                    <a:pt x="332" y="101"/>
                    <a:pt x="333" y="104"/>
                    <a:pt x="332" y="107"/>
                  </a:cubicBezTo>
                  <a:cubicBezTo>
                    <a:pt x="331" y="110"/>
                    <a:pt x="331" y="114"/>
                    <a:pt x="332" y="116"/>
                  </a:cubicBezTo>
                  <a:cubicBezTo>
                    <a:pt x="334" y="116"/>
                    <a:pt x="335" y="115"/>
                    <a:pt x="336" y="113"/>
                  </a:cubicBezTo>
                  <a:cubicBezTo>
                    <a:pt x="337" y="111"/>
                    <a:pt x="337" y="109"/>
                    <a:pt x="336" y="107"/>
                  </a:cubicBezTo>
                  <a:cubicBezTo>
                    <a:pt x="335" y="103"/>
                    <a:pt x="335" y="100"/>
                    <a:pt x="333" y="97"/>
                  </a:cubicBezTo>
                  <a:cubicBezTo>
                    <a:pt x="333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lose/>
                  <a:moveTo>
                    <a:pt x="242" y="107"/>
                  </a:moveTo>
                  <a:cubicBezTo>
                    <a:pt x="237" y="107"/>
                    <a:pt x="232" y="107"/>
                    <a:pt x="227" y="107"/>
                  </a:cubicBezTo>
                  <a:cubicBezTo>
                    <a:pt x="227" y="107"/>
                    <a:pt x="227" y="107"/>
                    <a:pt x="227" y="107"/>
                  </a:cubicBezTo>
                  <a:cubicBezTo>
                    <a:pt x="238" y="115"/>
                    <a:pt x="238" y="115"/>
                    <a:pt x="238" y="115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7" y="126"/>
                    <a:pt x="241" y="124"/>
                    <a:pt x="246" y="121"/>
                  </a:cubicBezTo>
                  <a:cubicBezTo>
                    <a:pt x="250" y="124"/>
                    <a:pt x="254" y="127"/>
                    <a:pt x="258" y="130"/>
                  </a:cubicBezTo>
                  <a:cubicBezTo>
                    <a:pt x="257" y="126"/>
                    <a:pt x="255" y="120"/>
                    <a:pt x="255" y="115"/>
                  </a:cubicBezTo>
                  <a:cubicBezTo>
                    <a:pt x="255" y="115"/>
                    <a:pt x="255" y="115"/>
                    <a:pt x="255" y="115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2" y="108"/>
                    <a:pt x="252" y="108"/>
                    <a:pt x="252" y="108"/>
                  </a:cubicBezTo>
                  <a:cubicBezTo>
                    <a:pt x="249" y="93"/>
                    <a:pt x="249" y="93"/>
                    <a:pt x="249" y="93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2" y="107"/>
                    <a:pt x="242" y="107"/>
                    <a:pt x="242" y="107"/>
                  </a:cubicBezTo>
                  <a:close/>
                  <a:moveTo>
                    <a:pt x="289" y="93"/>
                  </a:moveTo>
                  <a:cubicBezTo>
                    <a:pt x="291" y="95"/>
                    <a:pt x="291" y="98"/>
                    <a:pt x="293" y="100"/>
                  </a:cubicBezTo>
                  <a:cubicBezTo>
                    <a:pt x="295" y="101"/>
                    <a:pt x="296" y="103"/>
                    <a:pt x="298" y="103"/>
                  </a:cubicBezTo>
                  <a:cubicBezTo>
                    <a:pt x="299" y="103"/>
                    <a:pt x="300" y="103"/>
                    <a:pt x="301" y="102"/>
                  </a:cubicBezTo>
                  <a:cubicBezTo>
                    <a:pt x="301" y="98"/>
                    <a:pt x="298" y="94"/>
                    <a:pt x="295" y="92"/>
                  </a:cubicBezTo>
                  <a:cubicBezTo>
                    <a:pt x="293" y="92"/>
                    <a:pt x="291" y="92"/>
                    <a:pt x="289" y="92"/>
                  </a:cubicBezTo>
                  <a:cubicBezTo>
                    <a:pt x="289" y="92"/>
                    <a:pt x="289" y="92"/>
                    <a:pt x="289" y="92"/>
                  </a:cubicBezTo>
                  <a:cubicBezTo>
                    <a:pt x="289" y="93"/>
                    <a:pt x="289" y="93"/>
                    <a:pt x="289" y="93"/>
                  </a:cubicBezTo>
                  <a:cubicBezTo>
                    <a:pt x="289" y="93"/>
                    <a:pt x="289" y="93"/>
                    <a:pt x="289" y="93"/>
                  </a:cubicBezTo>
                  <a:close/>
                  <a:moveTo>
                    <a:pt x="298" y="89"/>
                  </a:moveTo>
                  <a:cubicBezTo>
                    <a:pt x="297" y="94"/>
                    <a:pt x="303" y="94"/>
                    <a:pt x="304" y="97"/>
                  </a:cubicBezTo>
                  <a:cubicBezTo>
                    <a:pt x="305" y="98"/>
                    <a:pt x="306" y="98"/>
                    <a:pt x="307" y="98"/>
                  </a:cubicBezTo>
                  <a:cubicBezTo>
                    <a:pt x="309" y="98"/>
                    <a:pt x="310" y="100"/>
                    <a:pt x="311" y="99"/>
                  </a:cubicBezTo>
                  <a:cubicBezTo>
                    <a:pt x="309" y="94"/>
                    <a:pt x="304" y="90"/>
                    <a:pt x="299" y="89"/>
                  </a:cubicBezTo>
                  <a:cubicBezTo>
                    <a:pt x="299" y="89"/>
                    <a:pt x="299" y="89"/>
                    <a:pt x="299" y="89"/>
                  </a:cubicBezTo>
                  <a:cubicBezTo>
                    <a:pt x="298" y="89"/>
                    <a:pt x="298" y="89"/>
                    <a:pt x="298" y="89"/>
                  </a:cubicBezTo>
                  <a:cubicBezTo>
                    <a:pt x="298" y="89"/>
                    <a:pt x="298" y="89"/>
                    <a:pt x="298" y="89"/>
                  </a:cubicBezTo>
                  <a:close/>
                  <a:moveTo>
                    <a:pt x="309" y="88"/>
                  </a:moveTo>
                  <a:cubicBezTo>
                    <a:pt x="310" y="91"/>
                    <a:pt x="312" y="93"/>
                    <a:pt x="314" y="96"/>
                  </a:cubicBezTo>
                  <a:cubicBezTo>
                    <a:pt x="316" y="98"/>
                    <a:pt x="319" y="100"/>
                    <a:pt x="322" y="99"/>
                  </a:cubicBezTo>
                  <a:cubicBezTo>
                    <a:pt x="323" y="98"/>
                    <a:pt x="323" y="97"/>
                    <a:pt x="323" y="96"/>
                  </a:cubicBezTo>
                  <a:cubicBezTo>
                    <a:pt x="321" y="93"/>
                    <a:pt x="318" y="93"/>
                    <a:pt x="316" y="91"/>
                  </a:cubicBezTo>
                  <a:cubicBezTo>
                    <a:pt x="313" y="90"/>
                    <a:pt x="311" y="89"/>
                    <a:pt x="309" y="87"/>
                  </a:cubicBezTo>
                  <a:cubicBezTo>
                    <a:pt x="309" y="87"/>
                    <a:pt x="309" y="87"/>
                    <a:pt x="309" y="87"/>
                  </a:cubicBezTo>
                  <a:cubicBezTo>
                    <a:pt x="309" y="88"/>
                    <a:pt x="309" y="88"/>
                    <a:pt x="309" y="88"/>
                  </a:cubicBezTo>
                  <a:cubicBezTo>
                    <a:pt x="309" y="88"/>
                    <a:pt x="309" y="88"/>
                    <a:pt x="309" y="88"/>
                  </a:cubicBezTo>
                  <a:close/>
                  <a:moveTo>
                    <a:pt x="280" y="84"/>
                  </a:moveTo>
                  <a:cubicBezTo>
                    <a:pt x="282" y="86"/>
                    <a:pt x="284" y="88"/>
                    <a:pt x="286" y="89"/>
                  </a:cubicBezTo>
                  <a:cubicBezTo>
                    <a:pt x="284" y="87"/>
                    <a:pt x="283" y="84"/>
                    <a:pt x="280" y="82"/>
                  </a:cubicBezTo>
                  <a:cubicBezTo>
                    <a:pt x="280" y="83"/>
                    <a:pt x="280" y="83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lose/>
                  <a:moveTo>
                    <a:pt x="302" y="80"/>
                  </a:moveTo>
                  <a:cubicBezTo>
                    <a:pt x="307" y="83"/>
                    <a:pt x="310" y="89"/>
                    <a:pt x="316" y="88"/>
                  </a:cubicBezTo>
                  <a:cubicBezTo>
                    <a:pt x="317" y="87"/>
                    <a:pt x="317" y="86"/>
                    <a:pt x="317" y="86"/>
                  </a:cubicBezTo>
                  <a:cubicBezTo>
                    <a:pt x="316" y="82"/>
                    <a:pt x="312" y="84"/>
                    <a:pt x="309" y="83"/>
                  </a:cubicBezTo>
                  <a:cubicBezTo>
                    <a:pt x="307" y="82"/>
                    <a:pt x="305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lose/>
                  <a:moveTo>
                    <a:pt x="295" y="80"/>
                  </a:moveTo>
                  <a:cubicBezTo>
                    <a:pt x="294" y="83"/>
                    <a:pt x="294" y="86"/>
                    <a:pt x="295" y="88"/>
                  </a:cubicBezTo>
                  <a:cubicBezTo>
                    <a:pt x="295" y="89"/>
                    <a:pt x="295" y="88"/>
                    <a:pt x="295" y="89"/>
                  </a:cubicBezTo>
                  <a:cubicBezTo>
                    <a:pt x="296" y="88"/>
                    <a:pt x="296" y="87"/>
                    <a:pt x="296" y="87"/>
                  </a:cubicBezTo>
                  <a:cubicBezTo>
                    <a:pt x="299" y="87"/>
                    <a:pt x="301" y="89"/>
                    <a:pt x="304" y="88"/>
                  </a:cubicBezTo>
                  <a:cubicBezTo>
                    <a:pt x="304" y="85"/>
                    <a:pt x="300" y="82"/>
                    <a:pt x="298" y="80"/>
                  </a:cubicBezTo>
                  <a:cubicBezTo>
                    <a:pt x="297" y="80"/>
                    <a:pt x="295" y="79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lose/>
                  <a:moveTo>
                    <a:pt x="322" y="81"/>
                  </a:moveTo>
                  <a:cubicBezTo>
                    <a:pt x="324" y="82"/>
                    <a:pt x="325" y="81"/>
                    <a:pt x="327" y="80"/>
                  </a:cubicBezTo>
                  <a:cubicBezTo>
                    <a:pt x="327" y="80"/>
                    <a:pt x="326" y="79"/>
                    <a:pt x="326" y="79"/>
                  </a:cubicBezTo>
                  <a:cubicBezTo>
                    <a:pt x="324" y="78"/>
                    <a:pt x="323" y="80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lose/>
                  <a:moveTo>
                    <a:pt x="321" y="77"/>
                  </a:moveTo>
                  <a:cubicBezTo>
                    <a:pt x="321" y="77"/>
                    <a:pt x="321" y="78"/>
                    <a:pt x="322" y="78"/>
                  </a:cubicBezTo>
                  <a:cubicBezTo>
                    <a:pt x="323" y="78"/>
                    <a:pt x="322" y="77"/>
                    <a:pt x="323" y="77"/>
                  </a:cubicBezTo>
                  <a:cubicBezTo>
                    <a:pt x="324" y="76"/>
                    <a:pt x="323" y="75"/>
                    <a:pt x="323" y="75"/>
                  </a:cubicBezTo>
                  <a:cubicBezTo>
                    <a:pt x="321" y="75"/>
                    <a:pt x="322" y="76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lose/>
                  <a:moveTo>
                    <a:pt x="282" y="73"/>
                  </a:moveTo>
                  <a:cubicBezTo>
                    <a:pt x="281" y="79"/>
                    <a:pt x="285" y="84"/>
                    <a:pt x="290" y="87"/>
                  </a:cubicBezTo>
                  <a:cubicBezTo>
                    <a:pt x="292" y="88"/>
                    <a:pt x="291" y="85"/>
                    <a:pt x="291" y="84"/>
                  </a:cubicBezTo>
                  <a:cubicBezTo>
                    <a:pt x="293" y="82"/>
                    <a:pt x="292" y="78"/>
                    <a:pt x="290" y="76"/>
                  </a:cubicBezTo>
                  <a:cubicBezTo>
                    <a:pt x="289" y="74"/>
                    <a:pt x="286" y="74"/>
                    <a:pt x="283" y="73"/>
                  </a:cubicBezTo>
                  <a:cubicBezTo>
                    <a:pt x="283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lose/>
                  <a:moveTo>
                    <a:pt x="288" y="70"/>
                  </a:moveTo>
                  <a:cubicBezTo>
                    <a:pt x="288" y="71"/>
                    <a:pt x="288" y="71"/>
                    <a:pt x="288" y="71"/>
                  </a:cubicBezTo>
                  <a:cubicBezTo>
                    <a:pt x="288" y="71"/>
                    <a:pt x="288" y="71"/>
                    <a:pt x="288" y="71"/>
                  </a:cubicBezTo>
                  <a:cubicBezTo>
                    <a:pt x="290" y="73"/>
                    <a:pt x="293" y="73"/>
                    <a:pt x="293" y="76"/>
                  </a:cubicBezTo>
                  <a:cubicBezTo>
                    <a:pt x="293" y="76"/>
                    <a:pt x="293" y="76"/>
                    <a:pt x="294" y="76"/>
                  </a:cubicBezTo>
                  <a:cubicBezTo>
                    <a:pt x="294" y="74"/>
                    <a:pt x="292" y="73"/>
                    <a:pt x="291" y="71"/>
                  </a:cubicBezTo>
                  <a:cubicBezTo>
                    <a:pt x="290" y="71"/>
                    <a:pt x="289" y="69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lose/>
                  <a:moveTo>
                    <a:pt x="270" y="69"/>
                  </a:moveTo>
                  <a:cubicBezTo>
                    <a:pt x="270" y="74"/>
                    <a:pt x="274" y="77"/>
                    <a:pt x="278" y="80"/>
                  </a:cubicBezTo>
                  <a:cubicBezTo>
                    <a:pt x="278" y="80"/>
                    <a:pt x="279" y="80"/>
                    <a:pt x="280" y="80"/>
                  </a:cubicBezTo>
                  <a:cubicBezTo>
                    <a:pt x="281" y="79"/>
                    <a:pt x="280" y="78"/>
                    <a:pt x="280" y="77"/>
                  </a:cubicBezTo>
                  <a:cubicBezTo>
                    <a:pt x="279" y="73"/>
                    <a:pt x="273" y="74"/>
                    <a:pt x="272" y="69"/>
                  </a:cubicBezTo>
                  <a:cubicBezTo>
                    <a:pt x="272" y="68"/>
                    <a:pt x="270" y="68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lose/>
                  <a:moveTo>
                    <a:pt x="261" y="61"/>
                  </a:moveTo>
                  <a:cubicBezTo>
                    <a:pt x="262" y="64"/>
                    <a:pt x="261" y="67"/>
                    <a:pt x="264" y="68"/>
                  </a:cubicBezTo>
                  <a:cubicBezTo>
                    <a:pt x="265" y="68"/>
                    <a:pt x="266" y="69"/>
                    <a:pt x="267" y="69"/>
                  </a:cubicBezTo>
                  <a:cubicBezTo>
                    <a:pt x="267" y="68"/>
                    <a:pt x="267" y="67"/>
                    <a:pt x="268" y="66"/>
                  </a:cubicBezTo>
                  <a:cubicBezTo>
                    <a:pt x="269" y="66"/>
                    <a:pt x="270" y="66"/>
                    <a:pt x="270" y="65"/>
                  </a:cubicBezTo>
                  <a:cubicBezTo>
                    <a:pt x="269" y="64"/>
                    <a:pt x="268" y="65"/>
                    <a:pt x="267" y="64"/>
                  </a:cubicBezTo>
                  <a:cubicBezTo>
                    <a:pt x="265" y="63"/>
                    <a:pt x="264" y="61"/>
                    <a:pt x="262" y="61"/>
                  </a:cubicBezTo>
                  <a:cubicBezTo>
                    <a:pt x="262" y="61"/>
                    <a:pt x="262" y="61"/>
                    <a:pt x="262" y="61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1" y="61"/>
                    <a:pt x="261" y="61"/>
                    <a:pt x="261" y="61"/>
                  </a:cubicBezTo>
                  <a:close/>
                  <a:moveTo>
                    <a:pt x="274" y="62"/>
                  </a:moveTo>
                  <a:cubicBezTo>
                    <a:pt x="274" y="64"/>
                    <a:pt x="274" y="67"/>
                    <a:pt x="275" y="69"/>
                  </a:cubicBezTo>
                  <a:cubicBezTo>
                    <a:pt x="277" y="70"/>
                    <a:pt x="278" y="70"/>
                    <a:pt x="280" y="70"/>
                  </a:cubicBezTo>
                  <a:cubicBezTo>
                    <a:pt x="281" y="69"/>
                    <a:pt x="282" y="70"/>
                    <a:pt x="284" y="69"/>
                  </a:cubicBezTo>
                  <a:cubicBezTo>
                    <a:pt x="285" y="69"/>
                    <a:pt x="284" y="67"/>
                    <a:pt x="284" y="66"/>
                  </a:cubicBezTo>
                  <a:cubicBezTo>
                    <a:pt x="282" y="64"/>
                    <a:pt x="279" y="61"/>
                    <a:pt x="276" y="61"/>
                  </a:cubicBezTo>
                  <a:cubicBezTo>
                    <a:pt x="275" y="60"/>
                    <a:pt x="274" y="60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lose/>
                  <a:moveTo>
                    <a:pt x="250" y="58"/>
                  </a:moveTo>
                  <a:cubicBezTo>
                    <a:pt x="250" y="60"/>
                    <a:pt x="253" y="59"/>
                    <a:pt x="254" y="60"/>
                  </a:cubicBezTo>
                  <a:cubicBezTo>
                    <a:pt x="255" y="61"/>
                    <a:pt x="256" y="62"/>
                    <a:pt x="257" y="63"/>
                  </a:cubicBezTo>
                  <a:cubicBezTo>
                    <a:pt x="260" y="63"/>
                    <a:pt x="258" y="60"/>
                    <a:pt x="260" y="59"/>
                  </a:cubicBezTo>
                  <a:cubicBezTo>
                    <a:pt x="260" y="57"/>
                    <a:pt x="258" y="57"/>
                    <a:pt x="257" y="56"/>
                  </a:cubicBezTo>
                  <a:cubicBezTo>
                    <a:pt x="255" y="56"/>
                    <a:pt x="251" y="55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lose/>
                  <a:moveTo>
                    <a:pt x="277" y="57"/>
                  </a:moveTo>
                  <a:cubicBezTo>
                    <a:pt x="286" y="64"/>
                    <a:pt x="294" y="74"/>
                    <a:pt x="304" y="78"/>
                  </a:cubicBezTo>
                  <a:cubicBezTo>
                    <a:pt x="305" y="78"/>
                    <a:pt x="307" y="78"/>
                    <a:pt x="308" y="78"/>
                  </a:cubicBezTo>
                  <a:cubicBezTo>
                    <a:pt x="309" y="77"/>
                    <a:pt x="308" y="76"/>
                    <a:pt x="307" y="75"/>
                  </a:cubicBezTo>
                  <a:cubicBezTo>
                    <a:pt x="305" y="71"/>
                    <a:pt x="299" y="75"/>
                    <a:pt x="296" y="72"/>
                  </a:cubicBezTo>
                  <a:cubicBezTo>
                    <a:pt x="290" y="67"/>
                    <a:pt x="284" y="60"/>
                    <a:pt x="278" y="55"/>
                  </a:cubicBezTo>
                  <a:cubicBezTo>
                    <a:pt x="278" y="55"/>
                    <a:pt x="278" y="55"/>
                    <a:pt x="278" y="55"/>
                  </a:cubicBezTo>
                  <a:cubicBezTo>
                    <a:pt x="277" y="55"/>
                    <a:pt x="277" y="55"/>
                    <a:pt x="277" y="55"/>
                  </a:cubicBezTo>
                  <a:cubicBezTo>
                    <a:pt x="277" y="57"/>
                    <a:pt x="277" y="57"/>
                    <a:pt x="277" y="57"/>
                  </a:cubicBezTo>
                  <a:cubicBezTo>
                    <a:pt x="277" y="57"/>
                    <a:pt x="277" y="57"/>
                    <a:pt x="277" y="57"/>
                  </a:cubicBezTo>
                  <a:close/>
                  <a:moveTo>
                    <a:pt x="241" y="53"/>
                  </a:moveTo>
                  <a:cubicBezTo>
                    <a:pt x="241" y="54"/>
                    <a:pt x="241" y="54"/>
                    <a:pt x="241" y="54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2" y="54"/>
                    <a:pt x="243" y="55"/>
                    <a:pt x="244" y="55"/>
                  </a:cubicBezTo>
                  <a:cubicBezTo>
                    <a:pt x="244" y="54"/>
                    <a:pt x="243" y="54"/>
                    <a:pt x="242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lose/>
                  <a:moveTo>
                    <a:pt x="262" y="53"/>
                  </a:moveTo>
                  <a:cubicBezTo>
                    <a:pt x="263" y="57"/>
                    <a:pt x="266" y="61"/>
                    <a:pt x="270" y="61"/>
                  </a:cubicBezTo>
                  <a:cubicBezTo>
                    <a:pt x="273" y="61"/>
                    <a:pt x="271" y="58"/>
                    <a:pt x="271" y="56"/>
                  </a:cubicBezTo>
                  <a:cubicBezTo>
                    <a:pt x="270" y="53"/>
                    <a:pt x="266" y="54"/>
                    <a:pt x="263" y="52"/>
                  </a:cubicBezTo>
                  <a:cubicBezTo>
                    <a:pt x="262" y="52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lose/>
                  <a:moveTo>
                    <a:pt x="278" y="52"/>
                  </a:moveTo>
                  <a:cubicBezTo>
                    <a:pt x="285" y="59"/>
                    <a:pt x="292" y="67"/>
                    <a:pt x="300" y="70"/>
                  </a:cubicBezTo>
                  <a:cubicBezTo>
                    <a:pt x="301" y="71"/>
                    <a:pt x="301" y="70"/>
                    <a:pt x="301" y="69"/>
                  </a:cubicBezTo>
                  <a:cubicBezTo>
                    <a:pt x="299" y="67"/>
                    <a:pt x="296" y="66"/>
                    <a:pt x="294" y="65"/>
                  </a:cubicBezTo>
                  <a:cubicBezTo>
                    <a:pt x="289" y="61"/>
                    <a:pt x="284" y="56"/>
                    <a:pt x="279" y="51"/>
                  </a:cubicBezTo>
                  <a:cubicBezTo>
                    <a:pt x="279" y="51"/>
                    <a:pt x="279" y="51"/>
                    <a:pt x="279" y="51"/>
                  </a:cubicBezTo>
                  <a:cubicBezTo>
                    <a:pt x="278" y="51"/>
                    <a:pt x="278" y="51"/>
                    <a:pt x="278" y="51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8" y="52"/>
                    <a:pt x="278" y="52"/>
                    <a:pt x="278" y="52"/>
                  </a:cubicBezTo>
                  <a:close/>
                  <a:moveTo>
                    <a:pt x="269" y="51"/>
                  </a:moveTo>
                  <a:cubicBezTo>
                    <a:pt x="270" y="53"/>
                    <a:pt x="273" y="52"/>
                    <a:pt x="274" y="52"/>
                  </a:cubicBezTo>
                  <a:cubicBezTo>
                    <a:pt x="274" y="52"/>
                    <a:pt x="274" y="52"/>
                    <a:pt x="274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1"/>
                    <a:pt x="274" y="50"/>
                    <a:pt x="273" y="50"/>
                  </a:cubicBezTo>
                  <a:cubicBezTo>
                    <a:pt x="272" y="50"/>
                    <a:pt x="270" y="50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lose/>
                  <a:moveTo>
                    <a:pt x="280" y="48"/>
                  </a:moveTo>
                  <a:cubicBezTo>
                    <a:pt x="298" y="64"/>
                    <a:pt x="298" y="64"/>
                    <a:pt x="298" y="64"/>
                  </a:cubicBezTo>
                  <a:cubicBezTo>
                    <a:pt x="298" y="64"/>
                    <a:pt x="298" y="64"/>
                    <a:pt x="298" y="64"/>
                  </a:cubicBezTo>
                  <a:cubicBezTo>
                    <a:pt x="298" y="65"/>
                    <a:pt x="299" y="65"/>
                    <a:pt x="299" y="65"/>
                  </a:cubicBezTo>
                  <a:cubicBezTo>
                    <a:pt x="299" y="65"/>
                    <a:pt x="299" y="65"/>
                    <a:pt x="299" y="65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3" y="58"/>
                    <a:pt x="287" y="53"/>
                    <a:pt x="280" y="47"/>
                  </a:cubicBezTo>
                  <a:cubicBezTo>
                    <a:pt x="280" y="47"/>
                    <a:pt x="280" y="47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lose/>
                  <a:moveTo>
                    <a:pt x="242" y="48"/>
                  </a:moveTo>
                  <a:cubicBezTo>
                    <a:pt x="242" y="50"/>
                    <a:pt x="243" y="51"/>
                    <a:pt x="244" y="52"/>
                  </a:cubicBezTo>
                  <a:cubicBezTo>
                    <a:pt x="246" y="52"/>
                    <a:pt x="248" y="55"/>
                    <a:pt x="251" y="54"/>
                  </a:cubicBezTo>
                  <a:cubicBezTo>
                    <a:pt x="253" y="54"/>
                    <a:pt x="254" y="52"/>
                    <a:pt x="256" y="52"/>
                  </a:cubicBezTo>
                  <a:cubicBezTo>
                    <a:pt x="257" y="52"/>
                    <a:pt x="257" y="51"/>
                    <a:pt x="256" y="51"/>
                  </a:cubicBezTo>
                  <a:cubicBezTo>
                    <a:pt x="252" y="49"/>
                    <a:pt x="248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2" y="48"/>
                    <a:pt x="242" y="48"/>
                    <a:pt x="242" y="48"/>
                  </a:cubicBezTo>
                  <a:cubicBezTo>
                    <a:pt x="242" y="48"/>
                    <a:pt x="242" y="48"/>
                    <a:pt x="242" y="48"/>
                  </a:cubicBezTo>
                  <a:close/>
                  <a:moveTo>
                    <a:pt x="179" y="101"/>
                  </a:moveTo>
                  <a:cubicBezTo>
                    <a:pt x="201" y="117"/>
                    <a:pt x="201" y="117"/>
                    <a:pt x="201" y="117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217" y="73"/>
                    <a:pt x="217" y="73"/>
                    <a:pt x="217" y="73"/>
                  </a:cubicBezTo>
                  <a:cubicBezTo>
                    <a:pt x="188" y="73"/>
                    <a:pt x="188" y="73"/>
                    <a:pt x="188" y="73"/>
                  </a:cubicBezTo>
                  <a:cubicBezTo>
                    <a:pt x="179" y="46"/>
                    <a:pt x="179" y="46"/>
                    <a:pt x="179" y="46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57" y="117"/>
                    <a:pt x="157" y="117"/>
                    <a:pt x="157" y="117"/>
                  </a:cubicBezTo>
                  <a:cubicBezTo>
                    <a:pt x="179" y="101"/>
                    <a:pt x="179" y="101"/>
                    <a:pt x="179" y="101"/>
                  </a:cubicBezTo>
                  <a:close/>
                  <a:moveTo>
                    <a:pt x="282" y="46"/>
                  </a:moveTo>
                  <a:cubicBezTo>
                    <a:pt x="289" y="52"/>
                    <a:pt x="297" y="57"/>
                    <a:pt x="303" y="64"/>
                  </a:cubicBezTo>
                  <a:cubicBezTo>
                    <a:pt x="303" y="66"/>
                    <a:pt x="304" y="67"/>
                    <a:pt x="303" y="69"/>
                  </a:cubicBezTo>
                  <a:cubicBezTo>
                    <a:pt x="303" y="70"/>
                    <a:pt x="303" y="71"/>
                    <a:pt x="304" y="72"/>
                  </a:cubicBezTo>
                  <a:cubicBezTo>
                    <a:pt x="305" y="72"/>
                    <a:pt x="307" y="72"/>
                    <a:pt x="307" y="71"/>
                  </a:cubicBezTo>
                  <a:cubicBezTo>
                    <a:pt x="308" y="66"/>
                    <a:pt x="303" y="63"/>
                    <a:pt x="300" y="60"/>
                  </a:cubicBezTo>
                  <a:cubicBezTo>
                    <a:pt x="295" y="54"/>
                    <a:pt x="289" y="50"/>
                    <a:pt x="283" y="45"/>
                  </a:cubicBezTo>
                  <a:cubicBezTo>
                    <a:pt x="283" y="45"/>
                    <a:pt x="282" y="45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lose/>
                  <a:moveTo>
                    <a:pt x="228" y="48"/>
                  </a:move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32" y="49"/>
                    <a:pt x="235" y="52"/>
                    <a:pt x="240" y="51"/>
                  </a:cubicBezTo>
                  <a:cubicBezTo>
                    <a:pt x="239" y="50"/>
                    <a:pt x="238" y="49"/>
                    <a:pt x="238" y="47"/>
                  </a:cubicBezTo>
                  <a:cubicBezTo>
                    <a:pt x="238" y="47"/>
                    <a:pt x="239" y="46"/>
                    <a:pt x="239" y="45"/>
                  </a:cubicBezTo>
                  <a:cubicBezTo>
                    <a:pt x="237" y="44"/>
                    <a:pt x="234" y="44"/>
                    <a:pt x="232" y="45"/>
                  </a:cubicBezTo>
                  <a:cubicBezTo>
                    <a:pt x="230" y="45"/>
                    <a:pt x="228" y="46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lose/>
                  <a:moveTo>
                    <a:pt x="249" y="45"/>
                  </a:moveTo>
                  <a:cubicBezTo>
                    <a:pt x="253" y="45"/>
                    <a:pt x="257" y="48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58" y="46"/>
                    <a:pt x="254" y="44"/>
                    <a:pt x="250" y="42"/>
                  </a:cubicBezTo>
                  <a:cubicBezTo>
                    <a:pt x="250" y="42"/>
                    <a:pt x="250" y="42"/>
                    <a:pt x="250" y="42"/>
                  </a:cubicBezTo>
                  <a:cubicBezTo>
                    <a:pt x="249" y="42"/>
                    <a:pt x="249" y="42"/>
                    <a:pt x="249" y="42"/>
                  </a:cubicBezTo>
                  <a:cubicBezTo>
                    <a:pt x="249" y="45"/>
                    <a:pt x="249" y="45"/>
                    <a:pt x="249" y="45"/>
                  </a:cubicBezTo>
                  <a:cubicBezTo>
                    <a:pt x="249" y="45"/>
                    <a:pt x="249" y="45"/>
                    <a:pt x="249" y="45"/>
                  </a:cubicBezTo>
                  <a:close/>
                  <a:moveTo>
                    <a:pt x="257" y="42"/>
                  </a:moveTo>
                  <a:cubicBezTo>
                    <a:pt x="262" y="45"/>
                    <a:pt x="267" y="49"/>
                    <a:pt x="274" y="48"/>
                  </a:cubicBezTo>
                  <a:cubicBezTo>
                    <a:pt x="275" y="47"/>
                    <a:pt x="275" y="46"/>
                    <a:pt x="275" y="44"/>
                  </a:cubicBezTo>
                  <a:cubicBezTo>
                    <a:pt x="272" y="40"/>
                    <a:pt x="267" y="43"/>
                    <a:pt x="262" y="43"/>
                  </a:cubicBezTo>
                  <a:cubicBezTo>
                    <a:pt x="262" y="43"/>
                    <a:pt x="262" y="43"/>
                    <a:pt x="262" y="43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2"/>
                    <a:pt x="257" y="42"/>
                    <a:pt x="257" y="42"/>
                  </a:cubicBezTo>
                  <a:close/>
                  <a:moveTo>
                    <a:pt x="216" y="42"/>
                  </a:moveTo>
                  <a:cubicBezTo>
                    <a:pt x="217" y="44"/>
                    <a:pt x="220" y="45"/>
                    <a:pt x="221" y="46"/>
                  </a:cubicBezTo>
                  <a:cubicBezTo>
                    <a:pt x="222" y="46"/>
                    <a:pt x="224" y="48"/>
                    <a:pt x="224" y="46"/>
                  </a:cubicBezTo>
                  <a:cubicBezTo>
                    <a:pt x="224" y="45"/>
                    <a:pt x="225" y="45"/>
                    <a:pt x="226" y="44"/>
                  </a:cubicBezTo>
                  <a:cubicBezTo>
                    <a:pt x="227" y="44"/>
                    <a:pt x="228" y="44"/>
                    <a:pt x="229" y="43"/>
                  </a:cubicBezTo>
                  <a:cubicBezTo>
                    <a:pt x="229" y="41"/>
                    <a:pt x="227" y="41"/>
                    <a:pt x="227" y="41"/>
                  </a:cubicBezTo>
                  <a:cubicBezTo>
                    <a:pt x="224" y="40"/>
                    <a:pt x="218" y="38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lose/>
                  <a:moveTo>
                    <a:pt x="200" y="39"/>
                  </a:moveTo>
                  <a:cubicBezTo>
                    <a:pt x="199" y="40"/>
                    <a:pt x="201" y="41"/>
                    <a:pt x="202" y="41"/>
                  </a:cubicBezTo>
                  <a:cubicBezTo>
                    <a:pt x="204" y="42"/>
                    <a:pt x="208" y="41"/>
                    <a:pt x="210" y="43"/>
                  </a:cubicBezTo>
                  <a:cubicBezTo>
                    <a:pt x="211" y="43"/>
                    <a:pt x="212" y="44"/>
                    <a:pt x="212" y="43"/>
                  </a:cubicBezTo>
                  <a:cubicBezTo>
                    <a:pt x="212" y="42"/>
                    <a:pt x="211" y="41"/>
                    <a:pt x="210" y="40"/>
                  </a:cubicBezTo>
                  <a:cubicBezTo>
                    <a:pt x="206" y="40"/>
                    <a:pt x="203" y="41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lose/>
                  <a:moveTo>
                    <a:pt x="233" y="40"/>
                  </a:moveTo>
                  <a:cubicBezTo>
                    <a:pt x="233" y="40"/>
                    <a:pt x="232" y="41"/>
                    <a:pt x="233" y="41"/>
                  </a:cubicBezTo>
                  <a:cubicBezTo>
                    <a:pt x="237" y="41"/>
                    <a:pt x="240" y="43"/>
                    <a:pt x="244" y="43"/>
                  </a:cubicBezTo>
                  <a:cubicBezTo>
                    <a:pt x="245" y="43"/>
                    <a:pt x="245" y="42"/>
                    <a:pt x="245" y="41"/>
                  </a:cubicBezTo>
                  <a:cubicBezTo>
                    <a:pt x="243" y="39"/>
                    <a:pt x="239" y="38"/>
                    <a:pt x="236" y="38"/>
                  </a:cubicBezTo>
                  <a:cubicBezTo>
                    <a:pt x="235" y="39"/>
                    <a:pt x="234" y="39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lose/>
                  <a:moveTo>
                    <a:pt x="252" y="35"/>
                  </a:moveTo>
                  <a:cubicBezTo>
                    <a:pt x="249" y="35"/>
                    <a:pt x="247" y="35"/>
                    <a:pt x="244" y="35"/>
                  </a:cubicBezTo>
                  <a:cubicBezTo>
                    <a:pt x="244" y="35"/>
                    <a:pt x="244" y="35"/>
                    <a:pt x="244" y="35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9" y="37"/>
                    <a:pt x="253" y="41"/>
                    <a:pt x="259" y="39"/>
                  </a:cubicBezTo>
                  <a:cubicBezTo>
                    <a:pt x="260" y="38"/>
                    <a:pt x="261" y="37"/>
                    <a:pt x="261" y="35"/>
                  </a:cubicBezTo>
                  <a:cubicBezTo>
                    <a:pt x="258" y="32"/>
                    <a:pt x="255" y="36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lose/>
                  <a:moveTo>
                    <a:pt x="220" y="35"/>
                  </a:moveTo>
                  <a:cubicBezTo>
                    <a:pt x="220" y="37"/>
                    <a:pt x="222" y="36"/>
                    <a:pt x="222" y="37"/>
                  </a:cubicBezTo>
                  <a:cubicBezTo>
                    <a:pt x="225" y="37"/>
                    <a:pt x="227" y="39"/>
                    <a:pt x="230" y="38"/>
                  </a:cubicBezTo>
                  <a:cubicBezTo>
                    <a:pt x="230" y="35"/>
                    <a:pt x="234" y="38"/>
                    <a:pt x="234" y="35"/>
                  </a:cubicBezTo>
                  <a:cubicBezTo>
                    <a:pt x="233" y="34"/>
                    <a:pt x="230" y="34"/>
                    <a:pt x="228" y="33"/>
                  </a:cubicBezTo>
                  <a:cubicBezTo>
                    <a:pt x="226" y="34"/>
                    <a:pt x="223" y="34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lose/>
                  <a:moveTo>
                    <a:pt x="200" y="34"/>
                  </a:moveTo>
                  <a:cubicBezTo>
                    <a:pt x="200" y="35"/>
                    <a:pt x="201" y="35"/>
                    <a:pt x="202" y="36"/>
                  </a:cubicBezTo>
                  <a:cubicBezTo>
                    <a:pt x="205" y="37"/>
                    <a:pt x="208" y="39"/>
                    <a:pt x="212" y="38"/>
                  </a:cubicBezTo>
                  <a:cubicBezTo>
                    <a:pt x="214" y="36"/>
                    <a:pt x="210" y="36"/>
                    <a:pt x="210" y="33"/>
                  </a:cubicBezTo>
                  <a:cubicBezTo>
                    <a:pt x="208" y="31"/>
                    <a:pt x="204" y="32"/>
                    <a:pt x="201" y="32"/>
                  </a:cubicBezTo>
                  <a:cubicBezTo>
                    <a:pt x="201" y="32"/>
                    <a:pt x="200" y="33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lose/>
                  <a:moveTo>
                    <a:pt x="275" y="41"/>
                  </a:moveTo>
                  <a:cubicBezTo>
                    <a:pt x="276" y="42"/>
                    <a:pt x="277" y="43"/>
                    <a:pt x="278" y="43"/>
                  </a:cubicBezTo>
                  <a:cubicBezTo>
                    <a:pt x="279" y="43"/>
                    <a:pt x="280" y="42"/>
                    <a:pt x="281" y="41"/>
                  </a:cubicBezTo>
                  <a:cubicBezTo>
                    <a:pt x="281" y="38"/>
                    <a:pt x="279" y="36"/>
                    <a:pt x="277" y="34"/>
                  </a:cubicBezTo>
                  <a:cubicBezTo>
                    <a:pt x="275" y="33"/>
                    <a:pt x="274" y="31"/>
                    <a:pt x="272" y="31"/>
                  </a:cubicBezTo>
                  <a:cubicBezTo>
                    <a:pt x="273" y="34"/>
                    <a:pt x="275" y="37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lose/>
                  <a:moveTo>
                    <a:pt x="212" y="31"/>
                  </a:moveTo>
                  <a:cubicBezTo>
                    <a:pt x="213" y="33"/>
                    <a:pt x="215" y="34"/>
                    <a:pt x="217" y="34"/>
                  </a:cubicBezTo>
                  <a:cubicBezTo>
                    <a:pt x="218" y="33"/>
                    <a:pt x="219" y="32"/>
                    <a:pt x="221" y="32"/>
                  </a:cubicBezTo>
                  <a:cubicBezTo>
                    <a:pt x="221" y="32"/>
                    <a:pt x="221" y="32"/>
                    <a:pt x="221" y="31"/>
                  </a:cubicBezTo>
                  <a:cubicBezTo>
                    <a:pt x="220" y="30"/>
                    <a:pt x="217" y="30"/>
                    <a:pt x="215" y="30"/>
                  </a:cubicBezTo>
                  <a:cubicBezTo>
                    <a:pt x="213" y="30"/>
                    <a:pt x="212" y="30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lose/>
                  <a:moveTo>
                    <a:pt x="241" y="29"/>
                  </a:moveTo>
                  <a:cubicBezTo>
                    <a:pt x="238" y="30"/>
                    <a:pt x="235" y="30"/>
                    <a:pt x="232" y="30"/>
                  </a:cubicBezTo>
                  <a:cubicBezTo>
                    <a:pt x="232" y="31"/>
                    <a:pt x="233" y="31"/>
                    <a:pt x="233" y="32"/>
                  </a:cubicBezTo>
                  <a:cubicBezTo>
                    <a:pt x="238" y="33"/>
                    <a:pt x="243" y="34"/>
                    <a:pt x="248" y="32"/>
                  </a:cubicBezTo>
                  <a:cubicBezTo>
                    <a:pt x="249" y="32"/>
                    <a:pt x="249" y="30"/>
                    <a:pt x="249" y="29"/>
                  </a:cubicBezTo>
                  <a:cubicBezTo>
                    <a:pt x="246" y="27"/>
                    <a:pt x="243" y="28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lose/>
                  <a:moveTo>
                    <a:pt x="188" y="27"/>
                  </a:moveTo>
                  <a:cubicBezTo>
                    <a:pt x="187" y="27"/>
                    <a:pt x="187" y="28"/>
                    <a:pt x="187" y="28"/>
                  </a:cubicBezTo>
                  <a:cubicBezTo>
                    <a:pt x="190" y="30"/>
                    <a:pt x="193" y="34"/>
                    <a:pt x="196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3"/>
                    <a:pt x="196" y="33"/>
                    <a:pt x="196" y="32"/>
                  </a:cubicBezTo>
                  <a:cubicBezTo>
                    <a:pt x="197" y="30"/>
                    <a:pt x="199" y="30"/>
                    <a:pt x="200" y="29"/>
                  </a:cubicBezTo>
                  <a:cubicBezTo>
                    <a:pt x="200" y="27"/>
                    <a:pt x="197" y="27"/>
                    <a:pt x="196" y="26"/>
                  </a:cubicBezTo>
                  <a:cubicBezTo>
                    <a:pt x="194" y="26"/>
                    <a:pt x="191" y="26"/>
                    <a:pt x="189" y="27"/>
                  </a:cubicBezTo>
                  <a:cubicBezTo>
                    <a:pt x="189" y="27"/>
                    <a:pt x="189" y="27"/>
                    <a:pt x="189" y="27"/>
                  </a:cubicBezTo>
                  <a:cubicBezTo>
                    <a:pt x="188" y="27"/>
                    <a:pt x="188" y="27"/>
                    <a:pt x="188" y="27"/>
                  </a:cubicBezTo>
                  <a:cubicBezTo>
                    <a:pt x="188" y="27"/>
                    <a:pt x="188" y="27"/>
                    <a:pt x="188" y="27"/>
                  </a:cubicBezTo>
                  <a:close/>
                  <a:moveTo>
                    <a:pt x="268" y="39"/>
                  </a:moveTo>
                  <a:cubicBezTo>
                    <a:pt x="269" y="39"/>
                    <a:pt x="270" y="39"/>
                    <a:pt x="271" y="38"/>
                  </a:cubicBezTo>
                  <a:cubicBezTo>
                    <a:pt x="271" y="31"/>
                    <a:pt x="265" y="27"/>
                    <a:pt x="260" y="25"/>
                  </a:cubicBezTo>
                  <a:cubicBezTo>
                    <a:pt x="264" y="28"/>
                    <a:pt x="263" y="35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lose/>
                  <a:moveTo>
                    <a:pt x="226" y="24"/>
                  </a:moveTo>
                  <a:cubicBezTo>
                    <a:pt x="223" y="25"/>
                    <a:pt x="220" y="26"/>
                    <a:pt x="218" y="27"/>
                  </a:cubicBezTo>
                  <a:cubicBezTo>
                    <a:pt x="223" y="28"/>
                    <a:pt x="228" y="29"/>
                    <a:pt x="234" y="28"/>
                  </a:cubicBezTo>
                  <a:cubicBezTo>
                    <a:pt x="234" y="27"/>
                    <a:pt x="235" y="27"/>
                    <a:pt x="235" y="26"/>
                  </a:cubicBezTo>
                  <a:cubicBezTo>
                    <a:pt x="235" y="25"/>
                    <a:pt x="235" y="24"/>
                    <a:pt x="234" y="23"/>
                  </a:cubicBezTo>
                  <a:cubicBezTo>
                    <a:pt x="231" y="22"/>
                    <a:pt x="228" y="22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lose/>
                  <a:moveTo>
                    <a:pt x="209" y="24"/>
                  </a:moveTo>
                  <a:cubicBezTo>
                    <a:pt x="201" y="25"/>
                    <a:pt x="194" y="23"/>
                    <a:pt x="187" y="22"/>
                  </a:cubicBezTo>
                  <a:cubicBezTo>
                    <a:pt x="187" y="22"/>
                    <a:pt x="187" y="23"/>
                    <a:pt x="188" y="23"/>
                  </a:cubicBezTo>
                  <a:cubicBezTo>
                    <a:pt x="198" y="24"/>
                    <a:pt x="209" y="27"/>
                    <a:pt x="219" y="25"/>
                  </a:cubicBezTo>
                  <a:cubicBezTo>
                    <a:pt x="220" y="24"/>
                    <a:pt x="221" y="24"/>
                    <a:pt x="221" y="23"/>
                  </a:cubicBezTo>
                  <a:cubicBezTo>
                    <a:pt x="221" y="22"/>
                    <a:pt x="222" y="21"/>
                    <a:pt x="221" y="21"/>
                  </a:cubicBezTo>
                  <a:cubicBezTo>
                    <a:pt x="217" y="21"/>
                    <a:pt x="213" y="23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lose/>
                  <a:moveTo>
                    <a:pt x="245" y="19"/>
                  </a:moveTo>
                  <a:cubicBezTo>
                    <a:pt x="249" y="23"/>
                    <a:pt x="251" y="27"/>
                    <a:pt x="254" y="30"/>
                  </a:cubicBezTo>
                  <a:cubicBezTo>
                    <a:pt x="255" y="32"/>
                    <a:pt x="256" y="32"/>
                    <a:pt x="258" y="32"/>
                  </a:cubicBezTo>
                  <a:cubicBezTo>
                    <a:pt x="259" y="31"/>
                    <a:pt x="260" y="30"/>
                    <a:pt x="259" y="28"/>
                  </a:cubicBezTo>
                  <a:cubicBezTo>
                    <a:pt x="258" y="25"/>
                    <a:pt x="254" y="23"/>
                    <a:pt x="251" y="21"/>
                  </a:cubicBezTo>
                  <a:cubicBezTo>
                    <a:pt x="249" y="20"/>
                    <a:pt x="247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lose/>
                  <a:moveTo>
                    <a:pt x="186" y="18"/>
                  </a:moveTo>
                  <a:cubicBezTo>
                    <a:pt x="186" y="18"/>
                    <a:pt x="187" y="18"/>
                    <a:pt x="187" y="19"/>
                  </a:cubicBezTo>
                  <a:cubicBezTo>
                    <a:pt x="195" y="19"/>
                    <a:pt x="203" y="21"/>
                    <a:pt x="211" y="21"/>
                  </a:cubicBezTo>
                  <a:cubicBezTo>
                    <a:pt x="211" y="20"/>
                    <a:pt x="212" y="20"/>
                    <a:pt x="212" y="19"/>
                  </a:cubicBezTo>
                  <a:cubicBezTo>
                    <a:pt x="211" y="19"/>
                    <a:pt x="210" y="19"/>
                    <a:pt x="209" y="19"/>
                  </a:cubicBezTo>
                  <a:cubicBezTo>
                    <a:pt x="201" y="19"/>
                    <a:pt x="194" y="18"/>
                    <a:pt x="187" y="17"/>
                  </a:cubicBezTo>
                  <a:cubicBezTo>
                    <a:pt x="187" y="17"/>
                    <a:pt x="186" y="17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lose/>
                  <a:moveTo>
                    <a:pt x="184" y="14"/>
                  </a:moveTo>
                  <a:cubicBezTo>
                    <a:pt x="184" y="14"/>
                    <a:pt x="185" y="14"/>
                    <a:pt x="185" y="15"/>
                  </a:cubicBezTo>
                  <a:cubicBezTo>
                    <a:pt x="193" y="15"/>
                    <a:pt x="200" y="16"/>
                    <a:pt x="208" y="17"/>
                  </a:cubicBezTo>
                  <a:cubicBezTo>
                    <a:pt x="208" y="17"/>
                    <a:pt x="208" y="16"/>
                    <a:pt x="208" y="16"/>
                  </a:cubicBezTo>
                  <a:cubicBezTo>
                    <a:pt x="200" y="15"/>
                    <a:pt x="192" y="13"/>
                    <a:pt x="184" y="13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84" y="14"/>
                    <a:pt x="184" y="14"/>
                    <a:pt x="184" y="14"/>
                  </a:cubicBezTo>
                  <a:cubicBezTo>
                    <a:pt x="184" y="14"/>
                    <a:pt x="184" y="14"/>
                    <a:pt x="184" y="14"/>
                  </a:cubicBezTo>
                  <a:close/>
                  <a:moveTo>
                    <a:pt x="243" y="25"/>
                  </a:moveTo>
                  <a:cubicBezTo>
                    <a:pt x="243" y="24"/>
                    <a:pt x="244" y="23"/>
                    <a:pt x="244" y="22"/>
                  </a:cubicBezTo>
                  <a:cubicBezTo>
                    <a:pt x="240" y="17"/>
                    <a:pt x="235" y="15"/>
                    <a:pt x="230" y="13"/>
                  </a:cubicBezTo>
                  <a:cubicBezTo>
                    <a:pt x="236" y="16"/>
                    <a:pt x="234" y="27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lose/>
                  <a:moveTo>
                    <a:pt x="186" y="10"/>
                  </a:moveTo>
                  <a:cubicBezTo>
                    <a:pt x="186" y="10"/>
                    <a:pt x="186" y="11"/>
                    <a:pt x="187" y="11"/>
                  </a:cubicBezTo>
                  <a:cubicBezTo>
                    <a:pt x="196" y="11"/>
                    <a:pt x="205" y="12"/>
                    <a:pt x="213" y="17"/>
                  </a:cubicBezTo>
                  <a:cubicBezTo>
                    <a:pt x="214" y="18"/>
                    <a:pt x="216" y="19"/>
                    <a:pt x="218" y="18"/>
                  </a:cubicBezTo>
                  <a:cubicBezTo>
                    <a:pt x="218" y="18"/>
                    <a:pt x="219" y="18"/>
                    <a:pt x="219" y="18"/>
                  </a:cubicBezTo>
                  <a:cubicBezTo>
                    <a:pt x="219" y="18"/>
                    <a:pt x="219" y="18"/>
                    <a:pt x="219" y="18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5" y="14"/>
                    <a:pt x="211" y="13"/>
                    <a:pt x="207" y="12"/>
                  </a:cubicBezTo>
                  <a:cubicBezTo>
                    <a:pt x="200" y="11"/>
                    <a:pt x="193" y="9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lose/>
                  <a:moveTo>
                    <a:pt x="188" y="6"/>
                  </a:moveTo>
                  <a:cubicBezTo>
                    <a:pt x="188" y="7"/>
                    <a:pt x="189" y="7"/>
                    <a:pt x="189" y="7"/>
                  </a:cubicBezTo>
                  <a:cubicBezTo>
                    <a:pt x="200" y="8"/>
                    <a:pt x="211" y="9"/>
                    <a:pt x="220" y="14"/>
                  </a:cubicBezTo>
                  <a:cubicBezTo>
                    <a:pt x="224" y="16"/>
                    <a:pt x="224" y="23"/>
                    <a:pt x="229" y="21"/>
                  </a:cubicBezTo>
                  <a:cubicBezTo>
                    <a:pt x="231" y="21"/>
                    <a:pt x="230" y="19"/>
                    <a:pt x="230" y="18"/>
                  </a:cubicBezTo>
                  <a:cubicBezTo>
                    <a:pt x="223" y="10"/>
                    <a:pt x="211" y="10"/>
                    <a:pt x="201" y="7"/>
                  </a:cubicBezTo>
                  <a:cubicBezTo>
                    <a:pt x="197" y="7"/>
                    <a:pt x="192" y="5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lose/>
                  <a:moveTo>
                    <a:pt x="179" y="39"/>
                  </a:move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87" y="33"/>
                    <a:pt x="181" y="26"/>
                    <a:pt x="182" y="17"/>
                  </a:cubicBezTo>
                  <a:cubicBezTo>
                    <a:pt x="182" y="12"/>
                    <a:pt x="183" y="8"/>
                    <a:pt x="186" y="5"/>
                  </a:cubicBezTo>
                  <a:cubicBezTo>
                    <a:pt x="186" y="5"/>
                    <a:pt x="186" y="5"/>
                    <a:pt x="186" y="5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3" y="4"/>
                    <a:pt x="181" y="4"/>
                    <a:pt x="179" y="4"/>
                  </a:cubicBezTo>
                  <a:cubicBezTo>
                    <a:pt x="177" y="4"/>
                    <a:pt x="175" y="4"/>
                    <a:pt x="174" y="4"/>
                  </a:cubicBezTo>
                  <a:cubicBezTo>
                    <a:pt x="174" y="4"/>
                    <a:pt x="174" y="4"/>
                    <a:pt x="174" y="4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5" y="8"/>
                    <a:pt x="176" y="12"/>
                    <a:pt x="176" y="17"/>
                  </a:cubicBezTo>
                  <a:cubicBezTo>
                    <a:pt x="177" y="26"/>
                    <a:pt x="171" y="33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9" y="39"/>
                    <a:pt x="179" y="39"/>
                    <a:pt x="179" y="39"/>
                  </a:cubicBezTo>
                  <a:close/>
                  <a:moveTo>
                    <a:pt x="179" y="357"/>
                  </a:moveTo>
                  <a:cubicBezTo>
                    <a:pt x="178" y="358"/>
                    <a:pt x="176" y="357"/>
                    <a:pt x="175" y="358"/>
                  </a:cubicBezTo>
                  <a:cubicBezTo>
                    <a:pt x="174" y="357"/>
                    <a:pt x="174" y="356"/>
                    <a:pt x="173" y="355"/>
                  </a:cubicBezTo>
                  <a:cubicBezTo>
                    <a:pt x="173" y="352"/>
                    <a:pt x="170" y="353"/>
                    <a:pt x="168" y="352"/>
                  </a:cubicBezTo>
                  <a:cubicBezTo>
                    <a:pt x="166" y="351"/>
                    <a:pt x="165" y="353"/>
                    <a:pt x="163" y="354"/>
                  </a:cubicBezTo>
                  <a:cubicBezTo>
                    <a:pt x="162" y="354"/>
                    <a:pt x="161" y="353"/>
                    <a:pt x="160" y="352"/>
                  </a:cubicBezTo>
                  <a:cubicBezTo>
                    <a:pt x="160" y="352"/>
                    <a:pt x="160" y="352"/>
                    <a:pt x="160" y="352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59" y="347"/>
                    <a:pt x="157" y="346"/>
                    <a:pt x="155" y="345"/>
                  </a:cubicBezTo>
                  <a:cubicBezTo>
                    <a:pt x="153" y="344"/>
                    <a:pt x="152" y="345"/>
                    <a:pt x="150" y="346"/>
                  </a:cubicBezTo>
                  <a:cubicBezTo>
                    <a:pt x="149" y="347"/>
                    <a:pt x="148" y="345"/>
                    <a:pt x="147" y="344"/>
                  </a:cubicBezTo>
                  <a:cubicBezTo>
                    <a:pt x="147" y="342"/>
                    <a:pt x="148" y="341"/>
                    <a:pt x="148" y="340"/>
                  </a:cubicBezTo>
                  <a:cubicBezTo>
                    <a:pt x="150" y="338"/>
                    <a:pt x="147" y="336"/>
                    <a:pt x="146" y="334"/>
                  </a:cubicBezTo>
                  <a:cubicBezTo>
                    <a:pt x="146" y="334"/>
                    <a:pt x="146" y="334"/>
                    <a:pt x="146" y="334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40" y="339"/>
                    <a:pt x="142" y="336"/>
                    <a:pt x="144" y="336"/>
                  </a:cubicBezTo>
                  <a:cubicBezTo>
                    <a:pt x="145" y="337"/>
                    <a:pt x="145" y="338"/>
                    <a:pt x="146" y="339"/>
                  </a:cubicBezTo>
                  <a:cubicBezTo>
                    <a:pt x="146" y="341"/>
                    <a:pt x="145" y="342"/>
                    <a:pt x="144" y="343"/>
                  </a:cubicBezTo>
                  <a:cubicBezTo>
                    <a:pt x="144" y="343"/>
                    <a:pt x="144" y="343"/>
                    <a:pt x="144" y="343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51" y="349"/>
                    <a:pt x="152" y="347"/>
                    <a:pt x="155" y="347"/>
                  </a:cubicBezTo>
                  <a:cubicBezTo>
                    <a:pt x="155" y="348"/>
                    <a:pt x="155" y="348"/>
                    <a:pt x="155" y="349"/>
                  </a:cubicBezTo>
                  <a:cubicBezTo>
                    <a:pt x="156" y="348"/>
                    <a:pt x="157" y="350"/>
                    <a:pt x="158" y="349"/>
                  </a:cubicBezTo>
                  <a:cubicBezTo>
                    <a:pt x="158" y="349"/>
                    <a:pt x="159" y="350"/>
                    <a:pt x="159" y="350"/>
                  </a:cubicBezTo>
                  <a:cubicBezTo>
                    <a:pt x="160" y="351"/>
                    <a:pt x="158" y="352"/>
                    <a:pt x="158" y="352"/>
                  </a:cubicBezTo>
                  <a:cubicBezTo>
                    <a:pt x="157" y="355"/>
                    <a:pt x="161" y="355"/>
                    <a:pt x="162" y="356"/>
                  </a:cubicBezTo>
                  <a:cubicBezTo>
                    <a:pt x="164" y="359"/>
                    <a:pt x="165" y="355"/>
                    <a:pt x="167" y="354"/>
                  </a:cubicBezTo>
                  <a:cubicBezTo>
                    <a:pt x="170" y="353"/>
                    <a:pt x="171" y="355"/>
                    <a:pt x="173" y="356"/>
                  </a:cubicBezTo>
                  <a:cubicBezTo>
                    <a:pt x="173" y="357"/>
                    <a:pt x="173" y="358"/>
                    <a:pt x="174" y="359"/>
                  </a:cubicBezTo>
                  <a:cubicBezTo>
                    <a:pt x="174" y="359"/>
                    <a:pt x="174" y="359"/>
                    <a:pt x="174" y="359"/>
                  </a:cubicBezTo>
                  <a:cubicBezTo>
                    <a:pt x="179" y="359"/>
                    <a:pt x="179" y="359"/>
                    <a:pt x="179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5" y="358"/>
                    <a:pt x="185" y="357"/>
                    <a:pt x="185" y="356"/>
                  </a:cubicBezTo>
                  <a:cubicBezTo>
                    <a:pt x="187" y="355"/>
                    <a:pt x="189" y="353"/>
                    <a:pt x="191" y="354"/>
                  </a:cubicBezTo>
                  <a:cubicBezTo>
                    <a:pt x="193" y="355"/>
                    <a:pt x="194" y="359"/>
                    <a:pt x="197" y="356"/>
                  </a:cubicBezTo>
                  <a:cubicBezTo>
                    <a:pt x="198" y="355"/>
                    <a:pt x="201" y="355"/>
                    <a:pt x="200" y="352"/>
                  </a:cubicBezTo>
                  <a:cubicBezTo>
                    <a:pt x="200" y="352"/>
                    <a:pt x="198" y="351"/>
                    <a:pt x="199" y="350"/>
                  </a:cubicBezTo>
                  <a:cubicBezTo>
                    <a:pt x="199" y="350"/>
                    <a:pt x="200" y="349"/>
                    <a:pt x="200" y="349"/>
                  </a:cubicBezTo>
                  <a:cubicBezTo>
                    <a:pt x="201" y="350"/>
                    <a:pt x="202" y="348"/>
                    <a:pt x="203" y="349"/>
                  </a:cubicBezTo>
                  <a:cubicBezTo>
                    <a:pt x="203" y="348"/>
                    <a:pt x="203" y="348"/>
                    <a:pt x="204" y="347"/>
                  </a:cubicBezTo>
                  <a:cubicBezTo>
                    <a:pt x="206" y="347"/>
                    <a:pt x="207" y="349"/>
                    <a:pt x="209" y="349"/>
                  </a:cubicBezTo>
                  <a:cubicBezTo>
                    <a:pt x="209" y="349"/>
                    <a:pt x="209" y="349"/>
                    <a:pt x="209" y="349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3" y="342"/>
                    <a:pt x="212" y="341"/>
                    <a:pt x="212" y="339"/>
                  </a:cubicBezTo>
                  <a:cubicBezTo>
                    <a:pt x="213" y="338"/>
                    <a:pt x="213" y="337"/>
                    <a:pt x="214" y="336"/>
                  </a:cubicBezTo>
                  <a:cubicBezTo>
                    <a:pt x="216" y="336"/>
                    <a:pt x="218" y="339"/>
                    <a:pt x="219" y="336"/>
                  </a:cubicBezTo>
                  <a:cubicBezTo>
                    <a:pt x="219" y="336"/>
                    <a:pt x="219" y="336"/>
                    <a:pt x="219" y="336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1" y="336"/>
                    <a:pt x="208" y="338"/>
                    <a:pt x="210" y="340"/>
                  </a:cubicBezTo>
                  <a:cubicBezTo>
                    <a:pt x="211" y="341"/>
                    <a:pt x="212" y="342"/>
                    <a:pt x="211" y="344"/>
                  </a:cubicBezTo>
                  <a:cubicBezTo>
                    <a:pt x="210" y="345"/>
                    <a:pt x="209" y="347"/>
                    <a:pt x="208" y="346"/>
                  </a:cubicBezTo>
                  <a:cubicBezTo>
                    <a:pt x="206" y="345"/>
                    <a:pt x="205" y="344"/>
                    <a:pt x="203" y="345"/>
                  </a:cubicBezTo>
                  <a:cubicBezTo>
                    <a:pt x="201" y="346"/>
                    <a:pt x="199" y="347"/>
                    <a:pt x="198" y="349"/>
                  </a:cubicBezTo>
                  <a:cubicBezTo>
                    <a:pt x="198" y="349"/>
                    <a:pt x="198" y="349"/>
                    <a:pt x="198" y="349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7" y="353"/>
                    <a:pt x="196" y="354"/>
                    <a:pt x="195" y="354"/>
                  </a:cubicBezTo>
                  <a:cubicBezTo>
                    <a:pt x="193" y="353"/>
                    <a:pt x="192" y="351"/>
                    <a:pt x="190" y="352"/>
                  </a:cubicBezTo>
                  <a:cubicBezTo>
                    <a:pt x="188" y="353"/>
                    <a:pt x="185" y="352"/>
                    <a:pt x="185" y="355"/>
                  </a:cubicBezTo>
                  <a:cubicBezTo>
                    <a:pt x="184" y="356"/>
                    <a:pt x="185" y="357"/>
                    <a:pt x="183" y="358"/>
                  </a:cubicBezTo>
                  <a:cubicBezTo>
                    <a:pt x="182" y="357"/>
                    <a:pt x="180" y="358"/>
                    <a:pt x="179" y="357"/>
                  </a:cubicBezTo>
                  <a:close/>
                  <a:moveTo>
                    <a:pt x="179" y="344"/>
                  </a:moveTo>
                  <a:cubicBezTo>
                    <a:pt x="170" y="345"/>
                    <a:pt x="163" y="339"/>
                    <a:pt x="156" y="334"/>
                  </a:cubicBezTo>
                  <a:cubicBezTo>
                    <a:pt x="156" y="335"/>
                    <a:pt x="155" y="335"/>
                    <a:pt x="155" y="336"/>
                  </a:cubicBezTo>
                  <a:cubicBezTo>
                    <a:pt x="161" y="342"/>
                    <a:pt x="168" y="346"/>
                    <a:pt x="176" y="346"/>
                  </a:cubicBezTo>
                  <a:cubicBezTo>
                    <a:pt x="177" y="346"/>
                    <a:pt x="178" y="346"/>
                    <a:pt x="179" y="346"/>
                  </a:cubicBezTo>
                  <a:cubicBezTo>
                    <a:pt x="180" y="346"/>
                    <a:pt x="181" y="346"/>
                    <a:pt x="183" y="346"/>
                  </a:cubicBezTo>
                  <a:cubicBezTo>
                    <a:pt x="191" y="346"/>
                    <a:pt x="198" y="342"/>
                    <a:pt x="203" y="336"/>
                  </a:cubicBezTo>
                  <a:cubicBezTo>
                    <a:pt x="203" y="335"/>
                    <a:pt x="202" y="335"/>
                    <a:pt x="202" y="334"/>
                  </a:cubicBezTo>
                  <a:cubicBezTo>
                    <a:pt x="195" y="339"/>
                    <a:pt x="188" y="345"/>
                    <a:pt x="179" y="344"/>
                  </a:cubicBezTo>
                  <a:close/>
                  <a:moveTo>
                    <a:pt x="179" y="336"/>
                  </a:moveTo>
                  <a:cubicBezTo>
                    <a:pt x="176" y="336"/>
                    <a:pt x="174" y="335"/>
                    <a:pt x="171" y="334"/>
                  </a:cubicBezTo>
                  <a:cubicBezTo>
                    <a:pt x="171" y="334"/>
                    <a:pt x="171" y="334"/>
                    <a:pt x="171" y="334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4" y="330"/>
                    <a:pt x="163" y="331"/>
                  </a:cubicBezTo>
                  <a:cubicBezTo>
                    <a:pt x="164" y="333"/>
                    <a:pt x="166" y="334"/>
                    <a:pt x="167" y="335"/>
                  </a:cubicBezTo>
                  <a:cubicBezTo>
                    <a:pt x="171" y="337"/>
                    <a:pt x="175" y="338"/>
                    <a:pt x="179" y="338"/>
                  </a:cubicBezTo>
                  <a:cubicBezTo>
                    <a:pt x="183" y="338"/>
                    <a:pt x="187" y="337"/>
                    <a:pt x="191" y="335"/>
                  </a:cubicBezTo>
                  <a:cubicBezTo>
                    <a:pt x="192" y="334"/>
                    <a:pt x="195" y="333"/>
                    <a:pt x="195" y="331"/>
                  </a:cubicBezTo>
                  <a:cubicBezTo>
                    <a:pt x="194" y="330"/>
                    <a:pt x="193" y="331"/>
                    <a:pt x="193" y="331"/>
                  </a:cubicBezTo>
                  <a:cubicBezTo>
                    <a:pt x="193" y="331"/>
                    <a:pt x="193" y="331"/>
                    <a:pt x="193" y="331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5" y="335"/>
                    <a:pt x="182" y="336"/>
                    <a:pt x="179" y="336"/>
                  </a:cubicBezTo>
                  <a:close/>
                  <a:moveTo>
                    <a:pt x="179" y="311"/>
                  </a:moveTo>
                  <a:cubicBezTo>
                    <a:pt x="178" y="311"/>
                    <a:pt x="177" y="311"/>
                    <a:pt x="177" y="311"/>
                  </a:cubicBezTo>
                  <a:cubicBezTo>
                    <a:pt x="174" y="311"/>
                    <a:pt x="171" y="311"/>
                    <a:pt x="170" y="313"/>
                  </a:cubicBezTo>
                  <a:cubicBezTo>
                    <a:pt x="170" y="317"/>
                    <a:pt x="170" y="321"/>
                    <a:pt x="170" y="324"/>
                  </a:cubicBezTo>
                  <a:cubicBezTo>
                    <a:pt x="170" y="324"/>
                    <a:pt x="170" y="324"/>
                    <a:pt x="170" y="324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3" y="326"/>
                    <a:pt x="176" y="326"/>
                    <a:pt x="179" y="326"/>
                  </a:cubicBezTo>
                  <a:cubicBezTo>
                    <a:pt x="182" y="326"/>
                    <a:pt x="185" y="326"/>
                    <a:pt x="188" y="325"/>
                  </a:cubicBezTo>
                  <a:cubicBezTo>
                    <a:pt x="188" y="325"/>
                    <a:pt x="188" y="325"/>
                    <a:pt x="188" y="325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1"/>
                    <a:pt x="188" y="317"/>
                    <a:pt x="188" y="313"/>
                  </a:cubicBezTo>
                  <a:cubicBezTo>
                    <a:pt x="187" y="311"/>
                    <a:pt x="184" y="311"/>
                    <a:pt x="182" y="311"/>
                  </a:cubicBezTo>
                  <a:cubicBezTo>
                    <a:pt x="181" y="311"/>
                    <a:pt x="180" y="311"/>
                    <a:pt x="179" y="311"/>
                  </a:cubicBezTo>
                  <a:close/>
                  <a:moveTo>
                    <a:pt x="179" y="298"/>
                  </a:moveTo>
                  <a:cubicBezTo>
                    <a:pt x="176" y="298"/>
                    <a:pt x="172" y="298"/>
                    <a:pt x="169" y="299"/>
                  </a:cubicBezTo>
                  <a:cubicBezTo>
                    <a:pt x="164" y="301"/>
                    <a:pt x="159" y="307"/>
                    <a:pt x="158" y="313"/>
                  </a:cubicBezTo>
                  <a:cubicBezTo>
                    <a:pt x="158" y="313"/>
                    <a:pt x="158" y="313"/>
                    <a:pt x="158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61" y="309"/>
                    <a:pt x="165" y="304"/>
                    <a:pt x="169" y="302"/>
                  </a:cubicBezTo>
                  <a:cubicBezTo>
                    <a:pt x="172" y="301"/>
                    <a:pt x="176" y="300"/>
                    <a:pt x="179" y="300"/>
                  </a:cubicBezTo>
                  <a:cubicBezTo>
                    <a:pt x="183" y="300"/>
                    <a:pt x="186" y="301"/>
                    <a:pt x="189" y="302"/>
                  </a:cubicBezTo>
                  <a:cubicBezTo>
                    <a:pt x="194" y="304"/>
                    <a:pt x="197" y="309"/>
                    <a:pt x="199" y="313"/>
                  </a:cubicBezTo>
                  <a:cubicBezTo>
                    <a:pt x="199" y="313"/>
                    <a:pt x="199" y="313"/>
                    <a:pt x="199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07"/>
                    <a:pt x="194" y="301"/>
                    <a:pt x="189" y="299"/>
                  </a:cubicBezTo>
                  <a:cubicBezTo>
                    <a:pt x="186" y="298"/>
                    <a:pt x="182" y="298"/>
                    <a:pt x="179" y="298"/>
                  </a:cubicBezTo>
                  <a:close/>
                  <a:moveTo>
                    <a:pt x="179" y="289"/>
                  </a:moveTo>
                  <a:cubicBezTo>
                    <a:pt x="172" y="288"/>
                    <a:pt x="165" y="290"/>
                    <a:pt x="160" y="294"/>
                  </a:cubicBezTo>
                  <a:cubicBezTo>
                    <a:pt x="155" y="300"/>
                    <a:pt x="150" y="306"/>
                    <a:pt x="150" y="313"/>
                  </a:cubicBezTo>
                  <a:cubicBezTo>
                    <a:pt x="150" y="313"/>
                    <a:pt x="151" y="313"/>
                    <a:pt x="152" y="313"/>
                  </a:cubicBezTo>
                  <a:cubicBezTo>
                    <a:pt x="153" y="309"/>
                    <a:pt x="154" y="304"/>
                    <a:pt x="158" y="300"/>
                  </a:cubicBezTo>
                  <a:cubicBezTo>
                    <a:pt x="163" y="294"/>
                    <a:pt x="171" y="291"/>
                    <a:pt x="179" y="291"/>
                  </a:cubicBezTo>
                  <a:cubicBezTo>
                    <a:pt x="187" y="291"/>
                    <a:pt x="195" y="294"/>
                    <a:pt x="200" y="300"/>
                  </a:cubicBezTo>
                  <a:cubicBezTo>
                    <a:pt x="204" y="304"/>
                    <a:pt x="205" y="309"/>
                    <a:pt x="207" y="313"/>
                  </a:cubicBezTo>
                  <a:cubicBezTo>
                    <a:pt x="207" y="313"/>
                    <a:pt x="208" y="313"/>
                    <a:pt x="208" y="313"/>
                  </a:cubicBezTo>
                  <a:cubicBezTo>
                    <a:pt x="208" y="306"/>
                    <a:pt x="203" y="300"/>
                    <a:pt x="198" y="294"/>
                  </a:cubicBezTo>
                  <a:cubicBezTo>
                    <a:pt x="193" y="290"/>
                    <a:pt x="186" y="288"/>
                    <a:pt x="179" y="289"/>
                  </a:cubicBezTo>
                  <a:close/>
                  <a:moveTo>
                    <a:pt x="179" y="276"/>
                  </a:moveTo>
                  <a:cubicBezTo>
                    <a:pt x="178" y="276"/>
                    <a:pt x="177" y="276"/>
                    <a:pt x="177" y="275"/>
                  </a:cubicBezTo>
                  <a:cubicBezTo>
                    <a:pt x="174" y="276"/>
                    <a:pt x="174" y="279"/>
                    <a:pt x="173" y="280"/>
                  </a:cubicBezTo>
                  <a:cubicBezTo>
                    <a:pt x="173" y="280"/>
                    <a:pt x="173" y="280"/>
                    <a:pt x="173" y="280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67" y="282"/>
                    <a:pt x="167" y="279"/>
                    <a:pt x="166" y="278"/>
                  </a:cubicBezTo>
                  <a:cubicBezTo>
                    <a:pt x="163" y="277"/>
                    <a:pt x="162" y="279"/>
                    <a:pt x="159" y="279"/>
                  </a:cubicBezTo>
                  <a:cubicBezTo>
                    <a:pt x="157" y="280"/>
                    <a:pt x="159" y="283"/>
                    <a:pt x="158" y="285"/>
                  </a:cubicBezTo>
                  <a:cubicBezTo>
                    <a:pt x="157" y="286"/>
                    <a:pt x="156" y="287"/>
                    <a:pt x="155" y="288"/>
                  </a:cubicBezTo>
                  <a:cubicBezTo>
                    <a:pt x="153" y="288"/>
                    <a:pt x="152" y="286"/>
                    <a:pt x="150" y="286"/>
                  </a:cubicBezTo>
                  <a:cubicBezTo>
                    <a:pt x="150" y="286"/>
                    <a:pt x="150" y="286"/>
                    <a:pt x="150" y="286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2"/>
                    <a:pt x="146" y="293"/>
                    <a:pt x="146" y="294"/>
                  </a:cubicBezTo>
                  <a:cubicBezTo>
                    <a:pt x="148" y="296"/>
                    <a:pt x="145" y="298"/>
                    <a:pt x="145" y="299"/>
                  </a:cubicBezTo>
                  <a:cubicBezTo>
                    <a:pt x="143" y="301"/>
                    <a:pt x="141" y="299"/>
                    <a:pt x="140" y="299"/>
                  </a:cubicBezTo>
                  <a:cubicBezTo>
                    <a:pt x="139" y="301"/>
                    <a:pt x="138" y="303"/>
                    <a:pt x="137" y="306"/>
                  </a:cubicBezTo>
                  <a:cubicBezTo>
                    <a:pt x="137" y="307"/>
                    <a:pt x="139" y="308"/>
                    <a:pt x="140" y="309"/>
                  </a:cubicBezTo>
                  <a:cubicBezTo>
                    <a:pt x="140" y="311"/>
                    <a:pt x="139" y="312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2"/>
                    <a:pt x="142" y="310"/>
                    <a:pt x="142" y="308"/>
                  </a:cubicBezTo>
                  <a:cubicBezTo>
                    <a:pt x="142" y="308"/>
                    <a:pt x="142" y="308"/>
                    <a:pt x="142" y="308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5"/>
                    <a:pt x="140" y="304"/>
                    <a:pt x="140" y="303"/>
                  </a:cubicBezTo>
                  <a:cubicBezTo>
                    <a:pt x="141" y="301"/>
                    <a:pt x="144" y="302"/>
                    <a:pt x="145" y="302"/>
                  </a:cubicBezTo>
                  <a:cubicBezTo>
                    <a:pt x="145" y="302"/>
                    <a:pt x="145" y="302"/>
                    <a:pt x="145" y="302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9" y="296"/>
                    <a:pt x="148" y="294"/>
                    <a:pt x="147" y="293"/>
                  </a:cubicBezTo>
                  <a:cubicBezTo>
                    <a:pt x="147" y="292"/>
                    <a:pt x="148" y="291"/>
                    <a:pt x="150" y="289"/>
                  </a:cubicBezTo>
                  <a:cubicBezTo>
                    <a:pt x="151" y="289"/>
                    <a:pt x="153" y="290"/>
                    <a:pt x="154" y="291"/>
                  </a:cubicBezTo>
                  <a:cubicBezTo>
                    <a:pt x="156" y="289"/>
                    <a:pt x="158" y="287"/>
                    <a:pt x="160" y="286"/>
                  </a:cubicBezTo>
                  <a:cubicBezTo>
                    <a:pt x="160" y="284"/>
                    <a:pt x="160" y="283"/>
                    <a:pt x="160" y="282"/>
                  </a:cubicBezTo>
                  <a:cubicBezTo>
                    <a:pt x="160" y="281"/>
                    <a:pt x="162" y="281"/>
                    <a:pt x="162" y="280"/>
                  </a:cubicBezTo>
                  <a:cubicBezTo>
                    <a:pt x="165" y="278"/>
                    <a:pt x="166" y="282"/>
                    <a:pt x="167" y="283"/>
                  </a:cubicBezTo>
                  <a:cubicBezTo>
                    <a:pt x="167" y="283"/>
                    <a:pt x="167" y="283"/>
                    <a:pt x="167" y="283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5" y="282"/>
                    <a:pt x="175" y="280"/>
                    <a:pt x="175" y="279"/>
                  </a:cubicBezTo>
                  <a:cubicBezTo>
                    <a:pt x="176" y="277"/>
                    <a:pt x="178" y="278"/>
                    <a:pt x="179" y="278"/>
                  </a:cubicBezTo>
                  <a:cubicBezTo>
                    <a:pt x="181" y="278"/>
                    <a:pt x="182" y="277"/>
                    <a:pt x="183" y="279"/>
                  </a:cubicBezTo>
                  <a:cubicBezTo>
                    <a:pt x="183" y="280"/>
                    <a:pt x="183" y="282"/>
                    <a:pt x="184" y="282"/>
                  </a:cubicBezTo>
                  <a:cubicBezTo>
                    <a:pt x="184" y="282"/>
                    <a:pt x="184" y="282"/>
                    <a:pt x="184" y="282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2" y="282"/>
                    <a:pt x="193" y="278"/>
                    <a:pt x="196" y="280"/>
                  </a:cubicBezTo>
                  <a:cubicBezTo>
                    <a:pt x="197" y="281"/>
                    <a:pt x="198" y="281"/>
                    <a:pt x="198" y="282"/>
                  </a:cubicBezTo>
                  <a:cubicBezTo>
                    <a:pt x="199" y="283"/>
                    <a:pt x="198" y="284"/>
                    <a:pt x="198" y="286"/>
                  </a:cubicBezTo>
                  <a:cubicBezTo>
                    <a:pt x="200" y="287"/>
                    <a:pt x="202" y="289"/>
                    <a:pt x="204" y="291"/>
                  </a:cubicBezTo>
                  <a:cubicBezTo>
                    <a:pt x="205" y="290"/>
                    <a:pt x="207" y="289"/>
                    <a:pt x="209" y="289"/>
                  </a:cubicBezTo>
                  <a:cubicBezTo>
                    <a:pt x="210" y="291"/>
                    <a:pt x="211" y="292"/>
                    <a:pt x="211" y="293"/>
                  </a:cubicBezTo>
                  <a:cubicBezTo>
                    <a:pt x="210" y="294"/>
                    <a:pt x="209" y="296"/>
                    <a:pt x="210" y="297"/>
                  </a:cubicBezTo>
                  <a:cubicBezTo>
                    <a:pt x="210" y="297"/>
                    <a:pt x="210" y="297"/>
                    <a:pt x="210" y="297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4" y="302"/>
                    <a:pt x="217" y="301"/>
                    <a:pt x="218" y="303"/>
                  </a:cubicBezTo>
                  <a:cubicBezTo>
                    <a:pt x="219" y="304"/>
                    <a:pt x="219" y="305"/>
                    <a:pt x="219" y="306"/>
                  </a:cubicBezTo>
                  <a:cubicBezTo>
                    <a:pt x="219" y="306"/>
                    <a:pt x="219" y="306"/>
                    <a:pt x="219" y="306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7" y="310"/>
                    <a:pt x="217" y="312"/>
                    <a:pt x="217" y="314"/>
                  </a:cubicBezTo>
                  <a:cubicBezTo>
                    <a:pt x="217" y="314"/>
                    <a:pt x="217" y="314"/>
                    <a:pt x="217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9" y="312"/>
                    <a:pt x="218" y="311"/>
                    <a:pt x="218" y="309"/>
                  </a:cubicBezTo>
                  <a:cubicBezTo>
                    <a:pt x="219" y="308"/>
                    <a:pt x="221" y="307"/>
                    <a:pt x="221" y="306"/>
                  </a:cubicBezTo>
                  <a:cubicBezTo>
                    <a:pt x="220" y="303"/>
                    <a:pt x="219" y="301"/>
                    <a:pt x="218" y="299"/>
                  </a:cubicBezTo>
                  <a:cubicBezTo>
                    <a:pt x="217" y="299"/>
                    <a:pt x="215" y="301"/>
                    <a:pt x="213" y="299"/>
                  </a:cubicBezTo>
                  <a:cubicBezTo>
                    <a:pt x="213" y="298"/>
                    <a:pt x="210" y="296"/>
                    <a:pt x="212" y="294"/>
                  </a:cubicBezTo>
                  <a:cubicBezTo>
                    <a:pt x="212" y="293"/>
                    <a:pt x="213" y="292"/>
                    <a:pt x="213" y="291"/>
                  </a:cubicBezTo>
                  <a:cubicBezTo>
                    <a:pt x="213" y="291"/>
                    <a:pt x="213" y="291"/>
                    <a:pt x="213" y="291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6" y="286"/>
                    <a:pt x="205" y="288"/>
                    <a:pt x="203" y="288"/>
                  </a:cubicBezTo>
                  <a:cubicBezTo>
                    <a:pt x="202" y="287"/>
                    <a:pt x="201" y="286"/>
                    <a:pt x="200" y="285"/>
                  </a:cubicBezTo>
                  <a:cubicBezTo>
                    <a:pt x="199" y="283"/>
                    <a:pt x="201" y="280"/>
                    <a:pt x="199" y="279"/>
                  </a:cubicBezTo>
                  <a:cubicBezTo>
                    <a:pt x="197" y="279"/>
                    <a:pt x="195" y="277"/>
                    <a:pt x="193" y="278"/>
                  </a:cubicBezTo>
                  <a:cubicBezTo>
                    <a:pt x="191" y="279"/>
                    <a:pt x="191" y="282"/>
                    <a:pt x="189" y="281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4" y="279"/>
                    <a:pt x="184" y="276"/>
                    <a:pt x="182" y="275"/>
                  </a:cubicBezTo>
                  <a:cubicBezTo>
                    <a:pt x="181" y="276"/>
                    <a:pt x="180" y="276"/>
                    <a:pt x="179" y="276"/>
                  </a:cubicBezTo>
                  <a:close/>
                  <a:moveTo>
                    <a:pt x="179" y="266"/>
                  </a:moveTo>
                  <a:cubicBezTo>
                    <a:pt x="87" y="266"/>
                    <a:pt x="87" y="266"/>
                    <a:pt x="87" y="266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90" y="270"/>
                    <a:pt x="94" y="273"/>
                    <a:pt x="98" y="276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19" y="286"/>
                    <a:pt x="119" y="286"/>
                    <a:pt x="119" y="286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7" y="292"/>
                    <a:pt x="134" y="295"/>
                    <a:pt x="141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7" y="296"/>
                    <a:pt x="144" y="293"/>
                    <a:pt x="144" y="291"/>
                  </a:cubicBezTo>
                  <a:cubicBezTo>
                    <a:pt x="144" y="291"/>
                    <a:pt x="144" y="291"/>
                    <a:pt x="144" y="291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52" y="283"/>
                    <a:pt x="154" y="288"/>
                    <a:pt x="156" y="285"/>
                  </a:cubicBezTo>
                  <a:cubicBezTo>
                    <a:pt x="157" y="284"/>
                    <a:pt x="157" y="282"/>
                    <a:pt x="157" y="280"/>
                  </a:cubicBezTo>
                  <a:cubicBezTo>
                    <a:pt x="159" y="278"/>
                    <a:pt x="162" y="277"/>
                    <a:pt x="164" y="276"/>
                  </a:cubicBezTo>
                  <a:cubicBezTo>
                    <a:pt x="164" y="276"/>
                    <a:pt x="164" y="276"/>
                    <a:pt x="164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7" y="276"/>
                    <a:pt x="168" y="278"/>
                    <a:pt x="168" y="279"/>
                  </a:cubicBezTo>
                  <a:cubicBezTo>
                    <a:pt x="169" y="279"/>
                    <a:pt x="170" y="279"/>
                    <a:pt x="171" y="279"/>
                  </a:cubicBezTo>
                  <a:cubicBezTo>
                    <a:pt x="173" y="279"/>
                    <a:pt x="173" y="277"/>
                    <a:pt x="173" y="276"/>
                  </a:cubicBezTo>
                  <a:cubicBezTo>
                    <a:pt x="174" y="274"/>
                    <a:pt x="177" y="274"/>
                    <a:pt x="179" y="274"/>
                  </a:cubicBezTo>
                  <a:cubicBezTo>
                    <a:pt x="182" y="274"/>
                    <a:pt x="184" y="274"/>
                    <a:pt x="185" y="276"/>
                  </a:cubicBezTo>
                  <a:cubicBezTo>
                    <a:pt x="185" y="277"/>
                    <a:pt x="185" y="279"/>
                    <a:pt x="187" y="279"/>
                  </a:cubicBezTo>
                  <a:cubicBezTo>
                    <a:pt x="188" y="279"/>
                    <a:pt x="189" y="279"/>
                    <a:pt x="190" y="279"/>
                  </a:cubicBezTo>
                  <a:cubicBezTo>
                    <a:pt x="191" y="278"/>
                    <a:pt x="191" y="276"/>
                    <a:pt x="192" y="276"/>
                  </a:cubicBezTo>
                  <a:cubicBezTo>
                    <a:pt x="192" y="276"/>
                    <a:pt x="192" y="276"/>
                    <a:pt x="192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6" y="277"/>
                    <a:pt x="200" y="278"/>
                    <a:pt x="202" y="280"/>
                  </a:cubicBezTo>
                  <a:cubicBezTo>
                    <a:pt x="202" y="282"/>
                    <a:pt x="201" y="284"/>
                    <a:pt x="202" y="285"/>
                  </a:cubicBezTo>
                  <a:cubicBezTo>
                    <a:pt x="205" y="288"/>
                    <a:pt x="206" y="283"/>
                    <a:pt x="209" y="285"/>
                  </a:cubicBezTo>
                  <a:cubicBezTo>
                    <a:pt x="209" y="285"/>
                    <a:pt x="209" y="285"/>
                    <a:pt x="209" y="285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3"/>
                    <a:pt x="211" y="296"/>
                    <a:pt x="214" y="298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24" y="295"/>
                    <a:pt x="231" y="292"/>
                    <a:pt x="238" y="289"/>
                  </a:cubicBezTo>
                  <a:cubicBezTo>
                    <a:pt x="238" y="289"/>
                    <a:pt x="238" y="289"/>
                    <a:pt x="238" y="289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8" y="275"/>
                    <a:pt x="259" y="276"/>
                    <a:pt x="261" y="275"/>
                  </a:cubicBezTo>
                  <a:cubicBezTo>
                    <a:pt x="264" y="273"/>
                    <a:pt x="268" y="270"/>
                    <a:pt x="271" y="266"/>
                  </a:cubicBezTo>
                  <a:cubicBezTo>
                    <a:pt x="271" y="266"/>
                    <a:pt x="271" y="266"/>
                    <a:pt x="271" y="266"/>
                  </a:cubicBezTo>
                  <a:cubicBezTo>
                    <a:pt x="179" y="266"/>
                    <a:pt x="179" y="266"/>
                    <a:pt x="179" y="266"/>
                  </a:cubicBezTo>
                  <a:close/>
                  <a:moveTo>
                    <a:pt x="179" y="242"/>
                  </a:moveTo>
                  <a:cubicBezTo>
                    <a:pt x="148" y="242"/>
                    <a:pt x="148" y="242"/>
                    <a:pt x="148" y="242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4" y="240"/>
                    <a:pt x="142" y="241"/>
                    <a:pt x="141" y="242"/>
                  </a:cubicBezTo>
                  <a:cubicBezTo>
                    <a:pt x="141" y="242"/>
                    <a:pt x="141" y="242"/>
                    <a:pt x="141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136" y="246"/>
                    <a:pt x="136" y="246"/>
                    <a:pt x="136" y="246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0" y="254"/>
                    <a:pt x="141" y="257"/>
                    <a:pt x="141" y="260"/>
                  </a:cubicBezTo>
                  <a:cubicBezTo>
                    <a:pt x="140" y="260"/>
                    <a:pt x="140" y="261"/>
                    <a:pt x="139" y="261"/>
                  </a:cubicBezTo>
                  <a:cubicBezTo>
                    <a:pt x="137" y="260"/>
                    <a:pt x="137" y="257"/>
                    <a:pt x="137" y="255"/>
                  </a:cubicBezTo>
                  <a:cubicBezTo>
                    <a:pt x="135" y="254"/>
                    <a:pt x="134" y="252"/>
                    <a:pt x="132" y="253"/>
                  </a:cubicBezTo>
                  <a:cubicBezTo>
                    <a:pt x="128" y="255"/>
                    <a:pt x="128" y="260"/>
                    <a:pt x="126" y="263"/>
                  </a:cubicBezTo>
                  <a:cubicBezTo>
                    <a:pt x="126" y="263"/>
                    <a:pt x="126" y="263"/>
                    <a:pt x="126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2"/>
                    <a:pt x="103" y="261"/>
                    <a:pt x="102" y="260"/>
                  </a:cubicBezTo>
                  <a:cubicBezTo>
                    <a:pt x="102" y="260"/>
                    <a:pt x="102" y="260"/>
                    <a:pt x="102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3" y="262"/>
                    <a:pt x="83" y="262"/>
                    <a:pt x="83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1" y="262"/>
                    <a:pt x="101" y="263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84" y="263"/>
                    <a:pt x="84" y="263"/>
                    <a:pt x="84" y="263"/>
                  </a:cubicBezTo>
                  <a:cubicBezTo>
                    <a:pt x="85" y="265"/>
                    <a:pt x="85" y="265"/>
                    <a:pt x="85" y="265"/>
                  </a:cubicBezTo>
                  <a:cubicBezTo>
                    <a:pt x="179" y="265"/>
                    <a:pt x="179" y="265"/>
                    <a:pt x="179" y="265"/>
                  </a:cubicBezTo>
                  <a:cubicBezTo>
                    <a:pt x="273" y="265"/>
                    <a:pt x="273" y="265"/>
                    <a:pt x="273" y="265"/>
                  </a:cubicBezTo>
                  <a:cubicBezTo>
                    <a:pt x="274" y="264"/>
                    <a:pt x="274" y="264"/>
                    <a:pt x="274" y="264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2"/>
                    <a:pt x="258" y="262"/>
                    <a:pt x="259" y="262"/>
                  </a:cubicBezTo>
                  <a:cubicBezTo>
                    <a:pt x="259" y="262"/>
                    <a:pt x="259" y="262"/>
                    <a:pt x="259" y="262"/>
                  </a:cubicBezTo>
                  <a:cubicBezTo>
                    <a:pt x="275" y="262"/>
                    <a:pt x="275" y="262"/>
                    <a:pt x="275" y="262"/>
                  </a:cubicBezTo>
                  <a:cubicBezTo>
                    <a:pt x="277" y="260"/>
                    <a:pt x="277" y="260"/>
                    <a:pt x="277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5" y="261"/>
                    <a:pt x="256" y="262"/>
                    <a:pt x="255" y="263"/>
                  </a:cubicBezTo>
                  <a:cubicBezTo>
                    <a:pt x="255" y="263"/>
                    <a:pt x="255" y="263"/>
                    <a:pt x="255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0" y="260"/>
                    <a:pt x="230" y="255"/>
                    <a:pt x="226" y="253"/>
                  </a:cubicBezTo>
                  <a:cubicBezTo>
                    <a:pt x="224" y="252"/>
                    <a:pt x="223" y="254"/>
                    <a:pt x="222" y="255"/>
                  </a:cubicBezTo>
                  <a:cubicBezTo>
                    <a:pt x="221" y="257"/>
                    <a:pt x="221" y="260"/>
                    <a:pt x="219" y="261"/>
                  </a:cubicBezTo>
                  <a:cubicBezTo>
                    <a:pt x="218" y="261"/>
                    <a:pt x="218" y="260"/>
                    <a:pt x="218" y="260"/>
                  </a:cubicBezTo>
                  <a:cubicBezTo>
                    <a:pt x="217" y="257"/>
                    <a:pt x="218" y="254"/>
                    <a:pt x="217" y="251"/>
                  </a:cubicBezTo>
                  <a:cubicBezTo>
                    <a:pt x="217" y="251"/>
                    <a:pt x="217" y="251"/>
                    <a:pt x="217" y="251"/>
                  </a:cubicBezTo>
                  <a:cubicBezTo>
                    <a:pt x="222" y="246"/>
                    <a:pt x="222" y="246"/>
                    <a:pt x="222" y="246"/>
                  </a:cubicBezTo>
                  <a:cubicBezTo>
                    <a:pt x="282" y="246"/>
                    <a:pt x="282" y="246"/>
                    <a:pt x="282" y="246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6" y="241"/>
                    <a:pt x="214" y="240"/>
                    <a:pt x="212" y="241"/>
                  </a:cubicBezTo>
                  <a:cubicBezTo>
                    <a:pt x="212" y="241"/>
                    <a:pt x="212" y="241"/>
                    <a:pt x="212" y="241"/>
                  </a:cubicBezTo>
                  <a:cubicBezTo>
                    <a:pt x="210" y="242"/>
                    <a:pt x="210" y="242"/>
                    <a:pt x="210" y="242"/>
                  </a:cubicBezTo>
                  <a:cubicBezTo>
                    <a:pt x="179" y="242"/>
                    <a:pt x="179" y="242"/>
                    <a:pt x="179" y="242"/>
                  </a:cubicBezTo>
                  <a:close/>
                  <a:moveTo>
                    <a:pt x="179" y="227"/>
                  </a:moveTo>
                  <a:cubicBezTo>
                    <a:pt x="128" y="227"/>
                    <a:pt x="128" y="227"/>
                    <a:pt x="128" y="227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30" y="235"/>
                    <a:pt x="130" y="235"/>
                    <a:pt x="130" y="235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2" y="229"/>
                    <a:pt x="134" y="229"/>
                    <a:pt x="136" y="229"/>
                  </a:cubicBezTo>
                  <a:cubicBezTo>
                    <a:pt x="139" y="230"/>
                    <a:pt x="137" y="233"/>
                    <a:pt x="138" y="235"/>
                  </a:cubicBezTo>
                  <a:cubicBezTo>
                    <a:pt x="138" y="235"/>
                    <a:pt x="138" y="235"/>
                    <a:pt x="138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1" y="229"/>
                    <a:pt x="142" y="229"/>
                    <a:pt x="144" y="229"/>
                  </a:cubicBezTo>
                  <a:cubicBezTo>
                    <a:pt x="145" y="229"/>
                    <a:pt x="146" y="229"/>
                    <a:pt x="147" y="231"/>
                  </a:cubicBezTo>
                  <a:cubicBezTo>
                    <a:pt x="148" y="232"/>
                    <a:pt x="147" y="236"/>
                    <a:pt x="150" y="235"/>
                  </a:cubicBezTo>
                  <a:cubicBezTo>
                    <a:pt x="150" y="233"/>
                    <a:pt x="150" y="231"/>
                    <a:pt x="151" y="230"/>
                  </a:cubicBezTo>
                  <a:cubicBezTo>
                    <a:pt x="153" y="229"/>
                    <a:pt x="154" y="228"/>
                    <a:pt x="155" y="229"/>
                  </a:cubicBezTo>
                  <a:cubicBezTo>
                    <a:pt x="157" y="229"/>
                    <a:pt x="157" y="230"/>
                    <a:pt x="157" y="231"/>
                  </a:cubicBezTo>
                  <a:cubicBezTo>
                    <a:pt x="158" y="233"/>
                    <a:pt x="157" y="236"/>
                    <a:pt x="160" y="235"/>
                  </a:cubicBezTo>
                  <a:cubicBezTo>
                    <a:pt x="160" y="233"/>
                    <a:pt x="160" y="232"/>
                    <a:pt x="161" y="230"/>
                  </a:cubicBezTo>
                  <a:cubicBezTo>
                    <a:pt x="162" y="229"/>
                    <a:pt x="163" y="229"/>
                    <a:pt x="165" y="229"/>
                  </a:cubicBezTo>
                  <a:cubicBezTo>
                    <a:pt x="168" y="230"/>
                    <a:pt x="167" y="233"/>
                    <a:pt x="168" y="235"/>
                  </a:cubicBezTo>
                  <a:cubicBezTo>
                    <a:pt x="168" y="235"/>
                    <a:pt x="168" y="235"/>
                    <a:pt x="168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4"/>
                    <a:pt x="170" y="233"/>
                    <a:pt x="170" y="232"/>
                  </a:cubicBezTo>
                  <a:cubicBezTo>
                    <a:pt x="171" y="231"/>
                    <a:pt x="172" y="230"/>
                    <a:pt x="174" y="229"/>
                  </a:cubicBezTo>
                  <a:cubicBezTo>
                    <a:pt x="175" y="229"/>
                    <a:pt x="177" y="229"/>
                    <a:pt x="179" y="229"/>
                  </a:cubicBezTo>
                  <a:cubicBezTo>
                    <a:pt x="181" y="229"/>
                    <a:pt x="183" y="229"/>
                    <a:pt x="184" y="229"/>
                  </a:cubicBezTo>
                  <a:cubicBezTo>
                    <a:pt x="186" y="230"/>
                    <a:pt x="187" y="231"/>
                    <a:pt x="188" y="232"/>
                  </a:cubicBezTo>
                  <a:cubicBezTo>
                    <a:pt x="188" y="233"/>
                    <a:pt x="188" y="234"/>
                    <a:pt x="188" y="235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3"/>
                    <a:pt x="190" y="230"/>
                    <a:pt x="194" y="229"/>
                  </a:cubicBezTo>
                  <a:cubicBezTo>
                    <a:pt x="195" y="229"/>
                    <a:pt x="196" y="229"/>
                    <a:pt x="197" y="230"/>
                  </a:cubicBezTo>
                  <a:cubicBezTo>
                    <a:pt x="198" y="232"/>
                    <a:pt x="198" y="233"/>
                    <a:pt x="198" y="235"/>
                  </a:cubicBezTo>
                  <a:cubicBezTo>
                    <a:pt x="201" y="236"/>
                    <a:pt x="200" y="233"/>
                    <a:pt x="201" y="231"/>
                  </a:cubicBezTo>
                  <a:cubicBezTo>
                    <a:pt x="201" y="230"/>
                    <a:pt x="201" y="229"/>
                    <a:pt x="203" y="229"/>
                  </a:cubicBezTo>
                  <a:cubicBezTo>
                    <a:pt x="204" y="228"/>
                    <a:pt x="205" y="229"/>
                    <a:pt x="207" y="230"/>
                  </a:cubicBezTo>
                  <a:cubicBezTo>
                    <a:pt x="208" y="231"/>
                    <a:pt x="208" y="233"/>
                    <a:pt x="208" y="235"/>
                  </a:cubicBezTo>
                  <a:cubicBezTo>
                    <a:pt x="211" y="236"/>
                    <a:pt x="210" y="232"/>
                    <a:pt x="211" y="231"/>
                  </a:cubicBezTo>
                  <a:cubicBezTo>
                    <a:pt x="212" y="229"/>
                    <a:pt x="213" y="229"/>
                    <a:pt x="214" y="229"/>
                  </a:cubicBezTo>
                  <a:cubicBezTo>
                    <a:pt x="216" y="229"/>
                    <a:pt x="217" y="229"/>
                    <a:pt x="218" y="231"/>
                  </a:cubicBezTo>
                  <a:cubicBezTo>
                    <a:pt x="218" y="231"/>
                    <a:pt x="218" y="231"/>
                    <a:pt x="218" y="231"/>
                  </a:cubicBezTo>
                  <a:cubicBezTo>
                    <a:pt x="218" y="235"/>
                    <a:pt x="218" y="235"/>
                    <a:pt x="218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1" y="233"/>
                    <a:pt x="220" y="230"/>
                    <a:pt x="222" y="229"/>
                  </a:cubicBezTo>
                  <a:cubicBezTo>
                    <a:pt x="224" y="229"/>
                    <a:pt x="226" y="229"/>
                    <a:pt x="227" y="231"/>
                  </a:cubicBezTo>
                  <a:cubicBezTo>
                    <a:pt x="227" y="231"/>
                    <a:pt x="227" y="231"/>
                    <a:pt x="227" y="231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230" y="235"/>
                    <a:pt x="230" y="235"/>
                    <a:pt x="230" y="235"/>
                  </a:cubicBezTo>
                  <a:cubicBezTo>
                    <a:pt x="230" y="227"/>
                    <a:pt x="230" y="227"/>
                    <a:pt x="230" y="227"/>
                  </a:cubicBezTo>
                  <a:cubicBezTo>
                    <a:pt x="179" y="227"/>
                    <a:pt x="179" y="227"/>
                    <a:pt x="179" y="227"/>
                  </a:cubicBezTo>
                  <a:close/>
                  <a:moveTo>
                    <a:pt x="179" y="223"/>
                  </a:moveTo>
                  <a:cubicBezTo>
                    <a:pt x="133" y="223"/>
                    <a:pt x="133" y="223"/>
                    <a:pt x="133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1" y="223"/>
                    <a:pt x="131" y="224"/>
                  </a:cubicBezTo>
                  <a:cubicBezTo>
                    <a:pt x="131" y="224"/>
                    <a:pt x="132" y="224"/>
                    <a:pt x="132" y="225"/>
                  </a:cubicBezTo>
                  <a:cubicBezTo>
                    <a:pt x="132" y="225"/>
                    <a:pt x="132" y="225"/>
                    <a:pt x="132" y="225"/>
                  </a:cubicBezTo>
                  <a:cubicBezTo>
                    <a:pt x="179" y="225"/>
                    <a:pt x="179" y="225"/>
                    <a:pt x="179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4"/>
                    <a:pt x="227" y="224"/>
                    <a:pt x="227" y="224"/>
                  </a:cubicBezTo>
                  <a:cubicBezTo>
                    <a:pt x="227" y="223"/>
                    <a:pt x="226" y="223"/>
                    <a:pt x="226" y="223"/>
                  </a:cubicBezTo>
                  <a:cubicBezTo>
                    <a:pt x="226" y="223"/>
                    <a:pt x="226" y="223"/>
                    <a:pt x="226" y="223"/>
                  </a:cubicBezTo>
                  <a:cubicBezTo>
                    <a:pt x="225" y="223"/>
                    <a:pt x="225" y="223"/>
                    <a:pt x="225" y="223"/>
                  </a:cubicBezTo>
                  <a:cubicBezTo>
                    <a:pt x="179" y="223"/>
                    <a:pt x="179" y="223"/>
                    <a:pt x="179" y="223"/>
                  </a:cubicBezTo>
                  <a:close/>
                  <a:moveTo>
                    <a:pt x="179" y="217"/>
                  </a:move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8"/>
                    <a:pt x="135" y="217"/>
                    <a:pt x="135" y="218"/>
                  </a:cubicBezTo>
                  <a:cubicBezTo>
                    <a:pt x="135" y="219"/>
                    <a:pt x="136" y="219"/>
                    <a:pt x="136" y="219"/>
                  </a:cubicBezTo>
                  <a:cubicBezTo>
                    <a:pt x="136" y="219"/>
                    <a:pt x="136" y="219"/>
                    <a:pt x="136" y="219"/>
                  </a:cubicBezTo>
                  <a:cubicBezTo>
                    <a:pt x="179" y="219"/>
                    <a:pt x="179" y="219"/>
                    <a:pt x="179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3" y="219"/>
                    <a:pt x="223" y="218"/>
                  </a:cubicBezTo>
                  <a:cubicBezTo>
                    <a:pt x="223" y="217"/>
                    <a:pt x="221" y="218"/>
                    <a:pt x="221" y="217"/>
                  </a:cubicBezTo>
                  <a:cubicBezTo>
                    <a:pt x="221" y="217"/>
                    <a:pt x="221" y="217"/>
                    <a:pt x="221" y="217"/>
                  </a:cubicBezTo>
                  <a:cubicBezTo>
                    <a:pt x="179" y="217"/>
                    <a:pt x="179" y="217"/>
                    <a:pt x="179" y="217"/>
                  </a:cubicBezTo>
                  <a:close/>
                  <a:moveTo>
                    <a:pt x="179" y="204"/>
                  </a:moveTo>
                  <a:cubicBezTo>
                    <a:pt x="139" y="204"/>
                    <a:pt x="139" y="204"/>
                    <a:pt x="139" y="204"/>
                  </a:cubicBezTo>
                  <a:cubicBezTo>
                    <a:pt x="139" y="204"/>
                    <a:pt x="139" y="204"/>
                    <a:pt x="139" y="204"/>
                  </a:cubicBezTo>
                  <a:cubicBezTo>
                    <a:pt x="138" y="203"/>
                    <a:pt x="138" y="202"/>
                    <a:pt x="137" y="202"/>
                  </a:cubicBezTo>
                  <a:cubicBezTo>
                    <a:pt x="136" y="202"/>
                    <a:pt x="136" y="202"/>
                    <a:pt x="136" y="203"/>
                  </a:cubicBezTo>
                  <a:cubicBezTo>
                    <a:pt x="136" y="203"/>
                    <a:pt x="136" y="203"/>
                    <a:pt x="136" y="203"/>
                  </a:cubicBezTo>
                  <a:cubicBezTo>
                    <a:pt x="135" y="215"/>
                    <a:pt x="135" y="215"/>
                    <a:pt x="135" y="215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8" y="205"/>
                    <a:pt x="138" y="205"/>
                    <a:pt x="138" y="205"/>
                  </a:cubicBezTo>
                  <a:cubicBezTo>
                    <a:pt x="179" y="205"/>
                    <a:pt x="179" y="205"/>
                    <a:pt x="179" y="205"/>
                  </a:cubicBezTo>
                  <a:cubicBezTo>
                    <a:pt x="221" y="205"/>
                    <a:pt x="221" y="205"/>
                    <a:pt x="221" y="205"/>
                  </a:cubicBezTo>
                  <a:cubicBezTo>
                    <a:pt x="221" y="214"/>
                    <a:pt x="221" y="214"/>
                    <a:pt x="221" y="214"/>
                  </a:cubicBezTo>
                  <a:cubicBezTo>
                    <a:pt x="223" y="215"/>
                    <a:pt x="223" y="215"/>
                    <a:pt x="223" y="215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2"/>
                    <a:pt x="222" y="202"/>
                    <a:pt x="221" y="202"/>
                  </a:cubicBezTo>
                  <a:cubicBezTo>
                    <a:pt x="220" y="202"/>
                    <a:pt x="220" y="203"/>
                    <a:pt x="219" y="204"/>
                  </a:cubicBezTo>
                  <a:cubicBezTo>
                    <a:pt x="219" y="204"/>
                    <a:pt x="219" y="204"/>
                    <a:pt x="219" y="204"/>
                  </a:cubicBezTo>
                  <a:cubicBezTo>
                    <a:pt x="179" y="204"/>
                    <a:pt x="179" y="204"/>
                    <a:pt x="179" y="204"/>
                  </a:cubicBezTo>
                  <a:close/>
                  <a:moveTo>
                    <a:pt x="179" y="43"/>
                  </a:moveTo>
                  <a:cubicBezTo>
                    <a:pt x="171" y="44"/>
                    <a:pt x="164" y="44"/>
                    <a:pt x="157" y="45"/>
                  </a:cubicBezTo>
                  <a:cubicBezTo>
                    <a:pt x="128" y="51"/>
                    <a:pt x="101" y="63"/>
                    <a:pt x="80" y="87"/>
                  </a:cubicBezTo>
                  <a:cubicBezTo>
                    <a:pt x="66" y="101"/>
                    <a:pt x="58" y="118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1" y="147"/>
                    <a:pt x="49" y="156"/>
                    <a:pt x="48" y="165"/>
                  </a:cubicBezTo>
                  <a:cubicBezTo>
                    <a:pt x="48" y="165"/>
                    <a:pt x="48" y="165"/>
                    <a:pt x="48" y="165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6" y="187"/>
                    <a:pt x="50" y="204"/>
                    <a:pt x="55" y="221"/>
                  </a:cubicBezTo>
                  <a:cubicBezTo>
                    <a:pt x="58" y="224"/>
                    <a:pt x="58" y="229"/>
                    <a:pt x="62" y="231"/>
                  </a:cubicBezTo>
                  <a:cubicBezTo>
                    <a:pt x="62" y="231"/>
                    <a:pt x="62" y="231"/>
                    <a:pt x="62" y="231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5"/>
                    <a:pt x="71" y="247"/>
                    <a:pt x="72" y="249"/>
                  </a:cubicBezTo>
                  <a:cubicBezTo>
                    <a:pt x="72" y="249"/>
                    <a:pt x="72" y="249"/>
                    <a:pt x="72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7"/>
                    <a:pt x="125" y="227"/>
                    <a:pt x="123" y="226"/>
                  </a:cubicBezTo>
                  <a:cubicBezTo>
                    <a:pt x="123" y="224"/>
                    <a:pt x="127" y="225"/>
                    <a:pt x="126" y="222"/>
                  </a:cubicBezTo>
                  <a:cubicBezTo>
                    <a:pt x="127" y="221"/>
                    <a:pt x="130" y="223"/>
                    <a:pt x="131" y="221"/>
                  </a:cubicBezTo>
                  <a:cubicBezTo>
                    <a:pt x="130" y="220"/>
                    <a:pt x="130" y="219"/>
                    <a:pt x="129" y="220"/>
                  </a:cubicBezTo>
                  <a:cubicBezTo>
                    <a:pt x="128" y="219"/>
                    <a:pt x="127" y="219"/>
                    <a:pt x="127" y="218"/>
                  </a:cubicBezTo>
                  <a:cubicBezTo>
                    <a:pt x="128" y="217"/>
                    <a:pt x="129" y="217"/>
                    <a:pt x="130" y="217"/>
                  </a:cubicBezTo>
                  <a:cubicBezTo>
                    <a:pt x="131" y="217"/>
                    <a:pt x="130" y="216"/>
                    <a:pt x="131" y="215"/>
                  </a:cubicBezTo>
                  <a:cubicBezTo>
                    <a:pt x="132" y="215"/>
                    <a:pt x="132" y="216"/>
                    <a:pt x="133" y="216"/>
                  </a:cubicBezTo>
                  <a:cubicBezTo>
                    <a:pt x="133" y="216"/>
                    <a:pt x="134" y="215"/>
                    <a:pt x="134" y="215"/>
                  </a:cubicBezTo>
                  <a:cubicBezTo>
                    <a:pt x="134" y="211"/>
                    <a:pt x="134" y="206"/>
                    <a:pt x="135" y="202"/>
                  </a:cubicBezTo>
                  <a:cubicBezTo>
                    <a:pt x="135" y="201"/>
                    <a:pt x="136" y="199"/>
                    <a:pt x="138" y="200"/>
                  </a:cubicBezTo>
                  <a:cubicBezTo>
                    <a:pt x="139" y="200"/>
                    <a:pt x="140" y="201"/>
                    <a:pt x="140" y="202"/>
                  </a:cubicBezTo>
                  <a:cubicBezTo>
                    <a:pt x="140" y="202"/>
                    <a:pt x="140" y="202"/>
                    <a:pt x="140" y="202"/>
                  </a:cubicBezTo>
                  <a:cubicBezTo>
                    <a:pt x="179" y="202"/>
                    <a:pt x="179" y="202"/>
                    <a:pt x="179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9" y="201"/>
                    <a:pt x="219" y="200"/>
                    <a:pt x="220" y="200"/>
                  </a:cubicBezTo>
                  <a:cubicBezTo>
                    <a:pt x="222" y="199"/>
                    <a:pt x="223" y="201"/>
                    <a:pt x="224" y="202"/>
                  </a:cubicBezTo>
                  <a:cubicBezTo>
                    <a:pt x="224" y="206"/>
                    <a:pt x="225" y="211"/>
                    <a:pt x="224" y="215"/>
                  </a:cubicBezTo>
                  <a:cubicBezTo>
                    <a:pt x="224" y="215"/>
                    <a:pt x="225" y="216"/>
                    <a:pt x="225" y="216"/>
                  </a:cubicBezTo>
                  <a:cubicBezTo>
                    <a:pt x="226" y="216"/>
                    <a:pt x="226" y="215"/>
                    <a:pt x="227" y="215"/>
                  </a:cubicBezTo>
                  <a:cubicBezTo>
                    <a:pt x="228" y="216"/>
                    <a:pt x="227" y="217"/>
                    <a:pt x="229" y="217"/>
                  </a:cubicBezTo>
                  <a:cubicBezTo>
                    <a:pt x="229" y="217"/>
                    <a:pt x="230" y="217"/>
                    <a:pt x="231" y="218"/>
                  </a:cubicBezTo>
                  <a:cubicBezTo>
                    <a:pt x="231" y="219"/>
                    <a:pt x="230" y="219"/>
                    <a:pt x="229" y="220"/>
                  </a:cubicBezTo>
                  <a:cubicBezTo>
                    <a:pt x="228" y="219"/>
                    <a:pt x="228" y="220"/>
                    <a:pt x="228" y="221"/>
                  </a:cubicBezTo>
                  <a:cubicBezTo>
                    <a:pt x="228" y="223"/>
                    <a:pt x="231" y="221"/>
                    <a:pt x="232" y="222"/>
                  </a:cubicBezTo>
                  <a:cubicBezTo>
                    <a:pt x="231" y="225"/>
                    <a:pt x="235" y="224"/>
                    <a:pt x="235" y="226"/>
                  </a:cubicBezTo>
                  <a:cubicBezTo>
                    <a:pt x="233" y="227"/>
                    <a:pt x="231" y="227"/>
                    <a:pt x="231" y="229"/>
                  </a:cubicBezTo>
                  <a:cubicBezTo>
                    <a:pt x="231" y="229"/>
                    <a:pt x="231" y="229"/>
                    <a:pt x="231" y="229"/>
                  </a:cubicBezTo>
                  <a:cubicBezTo>
                    <a:pt x="231" y="235"/>
                    <a:pt x="231" y="235"/>
                    <a:pt x="231" y="235"/>
                  </a:cubicBezTo>
                  <a:cubicBezTo>
                    <a:pt x="235" y="235"/>
                    <a:pt x="235" y="235"/>
                    <a:pt x="235" y="235"/>
                  </a:cubicBezTo>
                  <a:cubicBezTo>
                    <a:pt x="236" y="239"/>
                    <a:pt x="236" y="239"/>
                    <a:pt x="236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5" y="249"/>
                    <a:pt x="285" y="249"/>
                    <a:pt x="285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7" y="247"/>
                    <a:pt x="289" y="245"/>
                    <a:pt x="289" y="242"/>
                  </a:cubicBezTo>
                  <a:cubicBezTo>
                    <a:pt x="289" y="242"/>
                    <a:pt x="289" y="242"/>
                    <a:pt x="289" y="242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300" y="229"/>
                    <a:pt x="301" y="224"/>
                    <a:pt x="303" y="221"/>
                  </a:cubicBezTo>
                  <a:cubicBezTo>
                    <a:pt x="308" y="204"/>
                    <a:pt x="312" y="187"/>
                    <a:pt x="311" y="167"/>
                  </a:cubicBezTo>
                  <a:cubicBezTo>
                    <a:pt x="311" y="167"/>
                    <a:pt x="311" y="167"/>
                    <a:pt x="311" y="167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09" y="156"/>
                    <a:pt x="308" y="147"/>
                    <a:pt x="305" y="138"/>
                  </a:cubicBezTo>
                  <a:cubicBezTo>
                    <a:pt x="305" y="138"/>
                    <a:pt x="305" y="138"/>
                    <a:pt x="305" y="138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0" y="118"/>
                    <a:pt x="292" y="101"/>
                    <a:pt x="278" y="87"/>
                  </a:cubicBezTo>
                  <a:cubicBezTo>
                    <a:pt x="257" y="63"/>
                    <a:pt x="230" y="51"/>
                    <a:pt x="201" y="45"/>
                  </a:cubicBezTo>
                  <a:cubicBezTo>
                    <a:pt x="194" y="44"/>
                    <a:pt x="187" y="44"/>
                    <a:pt x="179" y="43"/>
                  </a:cubicBezTo>
                  <a:close/>
                  <a:moveTo>
                    <a:pt x="179" y="2"/>
                  </a:moveTo>
                  <a:cubicBezTo>
                    <a:pt x="156" y="2"/>
                    <a:pt x="134" y="8"/>
                    <a:pt x="113" y="15"/>
                  </a:cubicBezTo>
                  <a:cubicBezTo>
                    <a:pt x="85" y="25"/>
                    <a:pt x="60" y="45"/>
                    <a:pt x="40" y="69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1" y="72"/>
                    <a:pt x="41" y="75"/>
                    <a:pt x="43" y="77"/>
                  </a:cubicBezTo>
                  <a:cubicBezTo>
                    <a:pt x="44" y="70"/>
                    <a:pt x="47" y="66"/>
                    <a:pt x="50" y="62"/>
                  </a:cubicBezTo>
                  <a:cubicBezTo>
                    <a:pt x="56" y="54"/>
                    <a:pt x="64" y="49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3"/>
                  </a:cubicBezTo>
                  <a:cubicBezTo>
                    <a:pt x="66" y="49"/>
                    <a:pt x="57" y="55"/>
                    <a:pt x="52" y="63"/>
                  </a:cubicBezTo>
                  <a:cubicBezTo>
                    <a:pt x="47" y="67"/>
                    <a:pt x="48" y="73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81"/>
                    <a:pt x="45" y="81"/>
                  </a:cubicBezTo>
                  <a:cubicBezTo>
                    <a:pt x="42" y="80"/>
                    <a:pt x="41" y="83"/>
                    <a:pt x="39" y="85"/>
                  </a:cubicBezTo>
                  <a:cubicBezTo>
                    <a:pt x="40" y="86"/>
                    <a:pt x="39" y="88"/>
                    <a:pt x="39" y="90"/>
                  </a:cubicBezTo>
                  <a:cubicBezTo>
                    <a:pt x="38" y="91"/>
                    <a:pt x="37" y="91"/>
                    <a:pt x="35" y="91"/>
                  </a:cubicBezTo>
                  <a:cubicBezTo>
                    <a:pt x="34" y="90"/>
                    <a:pt x="34" y="89"/>
                    <a:pt x="34" y="88"/>
                  </a:cubicBezTo>
                  <a:cubicBezTo>
                    <a:pt x="33" y="87"/>
                    <a:pt x="34" y="86"/>
                    <a:pt x="34" y="84"/>
                  </a:cubicBezTo>
                  <a:cubicBezTo>
                    <a:pt x="34" y="83"/>
                    <a:pt x="37" y="84"/>
                    <a:pt x="38" y="83"/>
                  </a:cubicBezTo>
                  <a:cubicBezTo>
                    <a:pt x="39" y="82"/>
                    <a:pt x="40" y="81"/>
                    <a:pt x="40" y="79"/>
                  </a:cubicBezTo>
                  <a:cubicBezTo>
                    <a:pt x="39" y="77"/>
                    <a:pt x="40" y="75"/>
                    <a:pt x="39" y="73"/>
                  </a:cubicBezTo>
                  <a:cubicBezTo>
                    <a:pt x="39" y="71"/>
                    <a:pt x="37" y="70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3"/>
                    <a:pt x="31" y="83"/>
                    <a:pt x="32" y="83"/>
                  </a:cubicBezTo>
                  <a:cubicBezTo>
                    <a:pt x="33" y="83"/>
                    <a:pt x="34" y="83"/>
                    <a:pt x="33" y="84"/>
                  </a:cubicBezTo>
                  <a:cubicBezTo>
                    <a:pt x="30" y="88"/>
                    <a:pt x="33" y="92"/>
                    <a:pt x="33" y="97"/>
                  </a:cubicBezTo>
                  <a:cubicBezTo>
                    <a:pt x="32" y="99"/>
                    <a:pt x="33" y="102"/>
                    <a:pt x="31" y="103"/>
                  </a:cubicBezTo>
                  <a:cubicBezTo>
                    <a:pt x="30" y="104"/>
                    <a:pt x="29" y="102"/>
                    <a:pt x="28" y="102"/>
                  </a:cubicBezTo>
                  <a:cubicBezTo>
                    <a:pt x="27" y="100"/>
                    <a:pt x="27" y="97"/>
                    <a:pt x="28" y="96"/>
                  </a:cubicBezTo>
                  <a:cubicBezTo>
                    <a:pt x="28" y="92"/>
                    <a:pt x="30" y="89"/>
                    <a:pt x="31" y="87"/>
                  </a:cubicBezTo>
                  <a:cubicBezTo>
                    <a:pt x="31" y="85"/>
                    <a:pt x="29" y="85"/>
                    <a:pt x="28" y="85"/>
                  </a:cubicBezTo>
                  <a:cubicBezTo>
                    <a:pt x="26" y="90"/>
                    <a:pt x="23" y="94"/>
                    <a:pt x="21" y="99"/>
                  </a:cubicBezTo>
                  <a:cubicBezTo>
                    <a:pt x="11" y="120"/>
                    <a:pt x="5" y="142"/>
                    <a:pt x="3" y="166"/>
                  </a:cubicBezTo>
                  <a:cubicBezTo>
                    <a:pt x="3" y="171"/>
                    <a:pt x="3" y="177"/>
                    <a:pt x="3" y="182"/>
                  </a:cubicBezTo>
                  <a:cubicBezTo>
                    <a:pt x="3" y="183"/>
                    <a:pt x="3" y="183"/>
                    <a:pt x="2" y="184"/>
                  </a:cubicBezTo>
                  <a:cubicBezTo>
                    <a:pt x="3" y="191"/>
                    <a:pt x="3" y="199"/>
                    <a:pt x="5" y="205"/>
                  </a:cubicBezTo>
                  <a:cubicBezTo>
                    <a:pt x="6" y="206"/>
                    <a:pt x="7" y="206"/>
                    <a:pt x="7" y="206"/>
                  </a:cubicBezTo>
                  <a:cubicBezTo>
                    <a:pt x="13" y="231"/>
                    <a:pt x="22" y="254"/>
                    <a:pt x="37" y="275"/>
                  </a:cubicBezTo>
                  <a:cubicBezTo>
                    <a:pt x="37" y="275"/>
                    <a:pt x="37" y="275"/>
                    <a:pt x="37" y="275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40" y="283"/>
                    <a:pt x="44" y="287"/>
                    <a:pt x="48" y="291"/>
                  </a:cubicBezTo>
                  <a:cubicBezTo>
                    <a:pt x="49" y="292"/>
                    <a:pt x="50" y="290"/>
                    <a:pt x="51" y="290"/>
                  </a:cubicBezTo>
                  <a:cubicBezTo>
                    <a:pt x="52" y="288"/>
                    <a:pt x="53" y="291"/>
                    <a:pt x="54" y="292"/>
                  </a:cubicBezTo>
                  <a:cubicBezTo>
                    <a:pt x="56" y="298"/>
                    <a:pt x="60" y="302"/>
                    <a:pt x="65" y="307"/>
                  </a:cubicBezTo>
                  <a:cubicBezTo>
                    <a:pt x="70" y="312"/>
                    <a:pt x="74" y="319"/>
                    <a:pt x="81" y="321"/>
                  </a:cubicBezTo>
                  <a:cubicBezTo>
                    <a:pt x="92" y="330"/>
                    <a:pt x="104" y="334"/>
                    <a:pt x="118" y="335"/>
                  </a:cubicBezTo>
                  <a:cubicBezTo>
                    <a:pt x="125" y="336"/>
                    <a:pt x="134" y="338"/>
                    <a:pt x="140" y="334"/>
                  </a:cubicBezTo>
                  <a:cubicBezTo>
                    <a:pt x="138" y="334"/>
                    <a:pt x="135" y="335"/>
                    <a:pt x="132" y="335"/>
                  </a:cubicBezTo>
                  <a:cubicBezTo>
                    <a:pt x="122" y="334"/>
                    <a:pt x="113" y="331"/>
                    <a:pt x="105" y="326"/>
                  </a:cubicBezTo>
                  <a:cubicBezTo>
                    <a:pt x="107" y="328"/>
                    <a:pt x="109" y="329"/>
                    <a:pt x="110" y="330"/>
                  </a:cubicBezTo>
                  <a:cubicBezTo>
                    <a:pt x="111" y="331"/>
                    <a:pt x="113" y="331"/>
                    <a:pt x="113" y="332"/>
                  </a:cubicBezTo>
                  <a:cubicBezTo>
                    <a:pt x="105" y="333"/>
                    <a:pt x="98" y="328"/>
                    <a:pt x="90" y="326"/>
                  </a:cubicBezTo>
                  <a:cubicBezTo>
                    <a:pt x="81" y="322"/>
                    <a:pt x="74" y="312"/>
                    <a:pt x="71" y="303"/>
                  </a:cubicBezTo>
                  <a:cubicBezTo>
                    <a:pt x="68" y="295"/>
                    <a:pt x="66" y="287"/>
                    <a:pt x="66" y="278"/>
                  </a:cubicBezTo>
                  <a:cubicBezTo>
                    <a:pt x="63" y="275"/>
                    <a:pt x="61" y="272"/>
                    <a:pt x="58" y="269"/>
                  </a:cubicBezTo>
                  <a:cubicBezTo>
                    <a:pt x="58" y="269"/>
                    <a:pt x="58" y="269"/>
                    <a:pt x="58" y="269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7" y="279"/>
                    <a:pt x="58" y="284"/>
                    <a:pt x="59" y="289"/>
                  </a:cubicBezTo>
                  <a:cubicBezTo>
                    <a:pt x="63" y="299"/>
                    <a:pt x="67" y="309"/>
                    <a:pt x="77" y="315"/>
                  </a:cubicBezTo>
                  <a:cubicBezTo>
                    <a:pt x="77" y="315"/>
                    <a:pt x="77" y="315"/>
                    <a:pt x="77" y="315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6" y="317"/>
                    <a:pt x="76" y="316"/>
                  </a:cubicBezTo>
                  <a:cubicBezTo>
                    <a:pt x="66" y="310"/>
                    <a:pt x="61" y="299"/>
                    <a:pt x="57" y="289"/>
                  </a:cubicBezTo>
                  <a:cubicBezTo>
                    <a:pt x="56" y="285"/>
                    <a:pt x="56" y="281"/>
                    <a:pt x="55" y="277"/>
                  </a:cubicBezTo>
                  <a:cubicBezTo>
                    <a:pt x="55" y="277"/>
                    <a:pt x="55" y="277"/>
                    <a:pt x="55" y="277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7" y="288"/>
                    <a:pt x="46" y="286"/>
                    <a:pt x="44" y="284"/>
                  </a:cubicBezTo>
                  <a:cubicBezTo>
                    <a:pt x="44" y="284"/>
                    <a:pt x="44" y="284"/>
                    <a:pt x="44" y="284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5" y="243"/>
                    <a:pt x="66" y="246"/>
                    <a:pt x="68" y="248"/>
                  </a:cubicBezTo>
                  <a:cubicBezTo>
                    <a:pt x="68" y="248"/>
                    <a:pt x="68" y="248"/>
                    <a:pt x="68" y="248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4" y="262"/>
                    <a:pt x="66" y="262"/>
                    <a:pt x="68" y="263"/>
                  </a:cubicBezTo>
                  <a:cubicBezTo>
                    <a:pt x="69" y="264"/>
                    <a:pt x="71" y="265"/>
                    <a:pt x="71" y="267"/>
                  </a:cubicBezTo>
                  <a:cubicBezTo>
                    <a:pt x="71" y="268"/>
                    <a:pt x="69" y="268"/>
                    <a:pt x="68" y="268"/>
                  </a:cubicBezTo>
                  <a:cubicBezTo>
                    <a:pt x="68" y="270"/>
                    <a:pt x="69" y="271"/>
                    <a:pt x="69" y="273"/>
                  </a:cubicBezTo>
                  <a:cubicBezTo>
                    <a:pt x="66" y="274"/>
                    <a:pt x="65" y="270"/>
                    <a:pt x="63" y="269"/>
                  </a:cubicBezTo>
                  <a:cubicBezTo>
                    <a:pt x="62" y="267"/>
                    <a:pt x="62" y="265"/>
                    <a:pt x="61" y="264"/>
                  </a:cubicBezTo>
                  <a:cubicBezTo>
                    <a:pt x="60" y="265"/>
                    <a:pt x="60" y="266"/>
                    <a:pt x="59" y="267"/>
                  </a:cubicBezTo>
                  <a:cubicBezTo>
                    <a:pt x="64" y="277"/>
                    <a:pt x="74" y="282"/>
                    <a:pt x="81" y="289"/>
                  </a:cubicBezTo>
                  <a:cubicBezTo>
                    <a:pt x="81" y="287"/>
                    <a:pt x="79" y="286"/>
                    <a:pt x="79" y="284"/>
                  </a:cubicBezTo>
                  <a:cubicBezTo>
                    <a:pt x="79" y="283"/>
                    <a:pt x="80" y="283"/>
                    <a:pt x="81" y="283"/>
                  </a:cubicBezTo>
                  <a:cubicBezTo>
                    <a:pt x="83" y="285"/>
                    <a:pt x="85" y="288"/>
                    <a:pt x="87" y="290"/>
                  </a:cubicBezTo>
                  <a:cubicBezTo>
                    <a:pt x="89" y="290"/>
                    <a:pt x="89" y="292"/>
                    <a:pt x="90" y="294"/>
                  </a:cubicBezTo>
                  <a:cubicBezTo>
                    <a:pt x="94" y="295"/>
                    <a:pt x="99" y="292"/>
                    <a:pt x="102" y="296"/>
                  </a:cubicBezTo>
                  <a:cubicBezTo>
                    <a:pt x="102" y="297"/>
                    <a:pt x="102" y="298"/>
                    <a:pt x="102" y="300"/>
                  </a:cubicBezTo>
                  <a:cubicBezTo>
                    <a:pt x="101" y="302"/>
                    <a:pt x="102" y="304"/>
                    <a:pt x="104" y="305"/>
                  </a:cubicBezTo>
                  <a:cubicBezTo>
                    <a:pt x="104" y="305"/>
                    <a:pt x="104" y="305"/>
                    <a:pt x="104" y="305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2" y="280"/>
                  </a:cubicBezTo>
                  <a:cubicBezTo>
                    <a:pt x="102" y="280"/>
                    <a:pt x="102" y="280"/>
                    <a:pt x="102" y="280"/>
                  </a:cubicBezTo>
                  <a:cubicBezTo>
                    <a:pt x="107" y="284"/>
                    <a:pt x="107" y="284"/>
                    <a:pt x="107" y="28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2" y="305"/>
                    <a:pt x="111" y="308"/>
                    <a:pt x="113" y="308"/>
                  </a:cubicBezTo>
                  <a:cubicBezTo>
                    <a:pt x="113" y="308"/>
                    <a:pt x="113" y="308"/>
                    <a:pt x="113" y="308"/>
                  </a:cubicBezTo>
                  <a:cubicBezTo>
                    <a:pt x="109" y="285"/>
                    <a:pt x="109" y="285"/>
                    <a:pt x="109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1" y="285"/>
                    <a:pt x="113" y="286"/>
                    <a:pt x="115" y="287"/>
                  </a:cubicBezTo>
                  <a:cubicBezTo>
                    <a:pt x="116" y="295"/>
                    <a:pt x="118" y="303"/>
                    <a:pt x="119" y="311"/>
                  </a:cubicBezTo>
                  <a:cubicBezTo>
                    <a:pt x="123" y="312"/>
                    <a:pt x="127" y="313"/>
                    <a:pt x="131" y="313"/>
                  </a:cubicBezTo>
                  <a:cubicBezTo>
                    <a:pt x="132" y="314"/>
                    <a:pt x="134" y="314"/>
                    <a:pt x="136" y="313"/>
                  </a:cubicBezTo>
                  <a:cubicBezTo>
                    <a:pt x="136" y="313"/>
                    <a:pt x="136" y="312"/>
                    <a:pt x="136" y="311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28" y="309"/>
                    <a:pt x="124" y="310"/>
                    <a:pt x="121" y="307"/>
                  </a:cubicBezTo>
                  <a:cubicBezTo>
                    <a:pt x="121" y="307"/>
                    <a:pt x="120" y="306"/>
                    <a:pt x="121" y="306"/>
                  </a:cubicBezTo>
                  <a:cubicBezTo>
                    <a:pt x="127" y="306"/>
                    <a:pt x="132" y="308"/>
                    <a:pt x="138" y="309"/>
                  </a:cubicBezTo>
                  <a:cubicBezTo>
                    <a:pt x="138" y="308"/>
                    <a:pt x="137" y="308"/>
                    <a:pt x="137" y="308"/>
                  </a:cubicBezTo>
                  <a:cubicBezTo>
                    <a:pt x="132" y="305"/>
                    <a:pt x="126" y="305"/>
                    <a:pt x="121" y="303"/>
                  </a:cubicBezTo>
                  <a:cubicBezTo>
                    <a:pt x="120" y="302"/>
                    <a:pt x="120" y="301"/>
                    <a:pt x="120" y="300"/>
                  </a:cubicBezTo>
                  <a:cubicBezTo>
                    <a:pt x="125" y="301"/>
                    <a:pt x="130" y="304"/>
                    <a:pt x="136" y="305"/>
                  </a:cubicBezTo>
                  <a:cubicBezTo>
                    <a:pt x="136" y="304"/>
                    <a:pt x="136" y="304"/>
                    <a:pt x="136" y="303"/>
                  </a:cubicBezTo>
                  <a:cubicBezTo>
                    <a:pt x="136" y="303"/>
                    <a:pt x="136" y="303"/>
                    <a:pt x="136" y="303"/>
                  </a:cubicBezTo>
                  <a:cubicBezTo>
                    <a:pt x="120" y="297"/>
                    <a:pt x="120" y="297"/>
                    <a:pt x="120" y="297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8" y="294"/>
                    <a:pt x="119" y="294"/>
                  </a:cubicBezTo>
                  <a:cubicBezTo>
                    <a:pt x="125" y="296"/>
                    <a:pt x="130" y="298"/>
                    <a:pt x="136" y="300"/>
                  </a:cubicBezTo>
                  <a:cubicBezTo>
                    <a:pt x="138" y="302"/>
                    <a:pt x="138" y="300"/>
                    <a:pt x="138" y="298"/>
                  </a:cubicBezTo>
                  <a:cubicBezTo>
                    <a:pt x="132" y="296"/>
                    <a:pt x="126" y="293"/>
                    <a:pt x="119" y="291"/>
                  </a:cubicBezTo>
                  <a:cubicBezTo>
                    <a:pt x="119" y="291"/>
                    <a:pt x="119" y="291"/>
                    <a:pt x="119" y="291"/>
                  </a:cubicBezTo>
                  <a:cubicBezTo>
                    <a:pt x="117" y="287"/>
                    <a:pt x="117" y="287"/>
                    <a:pt x="117" y="287"/>
                  </a:cubicBezTo>
                  <a:cubicBezTo>
                    <a:pt x="103" y="278"/>
                    <a:pt x="103" y="278"/>
                    <a:pt x="103" y="278"/>
                  </a:cubicBezTo>
                  <a:cubicBezTo>
                    <a:pt x="99" y="278"/>
                    <a:pt x="99" y="278"/>
                    <a:pt x="99" y="278"/>
                  </a:cubicBezTo>
                  <a:cubicBezTo>
                    <a:pt x="89" y="273"/>
                    <a:pt x="86" y="267"/>
                    <a:pt x="79" y="261"/>
                  </a:cubicBezTo>
                  <a:cubicBezTo>
                    <a:pt x="76" y="257"/>
                    <a:pt x="73" y="253"/>
                    <a:pt x="70" y="249"/>
                  </a:cubicBezTo>
                  <a:cubicBezTo>
                    <a:pt x="70" y="249"/>
                    <a:pt x="70" y="249"/>
                    <a:pt x="70" y="249"/>
                  </a:cubicBezTo>
                  <a:cubicBezTo>
                    <a:pt x="70" y="248"/>
                    <a:pt x="70" y="248"/>
                    <a:pt x="70" y="248"/>
                  </a:cubicBezTo>
                  <a:cubicBezTo>
                    <a:pt x="61" y="232"/>
                    <a:pt x="61" y="232"/>
                    <a:pt x="61" y="232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6" y="226"/>
                    <a:pt x="53" y="221"/>
                    <a:pt x="52" y="216"/>
                  </a:cubicBezTo>
                  <a:cubicBezTo>
                    <a:pt x="47" y="200"/>
                    <a:pt x="44" y="184"/>
                    <a:pt x="45" y="166"/>
                  </a:cubicBezTo>
                  <a:cubicBezTo>
                    <a:pt x="46" y="165"/>
                    <a:pt x="46" y="165"/>
                    <a:pt x="47" y="164"/>
                  </a:cubicBezTo>
                  <a:cubicBezTo>
                    <a:pt x="48" y="156"/>
                    <a:pt x="48" y="147"/>
                    <a:pt x="51" y="139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1"/>
                    <a:pt x="53" y="125"/>
                    <a:pt x="57" y="118"/>
                  </a:cubicBezTo>
                  <a:cubicBezTo>
                    <a:pt x="68" y="93"/>
                    <a:pt x="92" y="69"/>
                    <a:pt x="117" y="57"/>
                  </a:cubicBezTo>
                  <a:cubicBezTo>
                    <a:pt x="129" y="51"/>
                    <a:pt x="142" y="47"/>
                    <a:pt x="155" y="44"/>
                  </a:cubicBezTo>
                  <a:cubicBezTo>
                    <a:pt x="163" y="43"/>
                    <a:pt x="171" y="41"/>
                    <a:pt x="179" y="41"/>
                  </a:cubicBezTo>
                  <a:cubicBezTo>
                    <a:pt x="187" y="41"/>
                    <a:pt x="195" y="43"/>
                    <a:pt x="203" y="44"/>
                  </a:cubicBezTo>
                  <a:cubicBezTo>
                    <a:pt x="216" y="47"/>
                    <a:pt x="229" y="51"/>
                    <a:pt x="241" y="57"/>
                  </a:cubicBezTo>
                  <a:cubicBezTo>
                    <a:pt x="266" y="69"/>
                    <a:pt x="290" y="93"/>
                    <a:pt x="301" y="118"/>
                  </a:cubicBezTo>
                  <a:cubicBezTo>
                    <a:pt x="305" y="125"/>
                    <a:pt x="307" y="131"/>
                    <a:pt x="308" y="138"/>
                  </a:cubicBezTo>
                  <a:cubicBezTo>
                    <a:pt x="308" y="138"/>
                    <a:pt x="308" y="138"/>
                    <a:pt x="308" y="138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10" y="147"/>
                    <a:pt x="310" y="156"/>
                    <a:pt x="311" y="164"/>
                  </a:cubicBezTo>
                  <a:cubicBezTo>
                    <a:pt x="312" y="165"/>
                    <a:pt x="313" y="165"/>
                    <a:pt x="313" y="166"/>
                  </a:cubicBezTo>
                  <a:cubicBezTo>
                    <a:pt x="314" y="184"/>
                    <a:pt x="311" y="200"/>
                    <a:pt x="306" y="216"/>
                  </a:cubicBezTo>
                  <a:cubicBezTo>
                    <a:pt x="305" y="221"/>
                    <a:pt x="302" y="226"/>
                    <a:pt x="299" y="231"/>
                  </a:cubicBezTo>
                  <a:cubicBezTo>
                    <a:pt x="299" y="231"/>
                    <a:pt x="299" y="231"/>
                    <a:pt x="299" y="231"/>
                  </a:cubicBezTo>
                  <a:cubicBezTo>
                    <a:pt x="297" y="232"/>
                    <a:pt x="297" y="232"/>
                    <a:pt x="297" y="232"/>
                  </a:cubicBezTo>
                  <a:cubicBezTo>
                    <a:pt x="289" y="248"/>
                    <a:pt x="289" y="248"/>
                    <a:pt x="289" y="248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5" y="253"/>
                    <a:pt x="282" y="257"/>
                    <a:pt x="279" y="261"/>
                  </a:cubicBezTo>
                  <a:cubicBezTo>
                    <a:pt x="272" y="267"/>
                    <a:pt x="267" y="275"/>
                    <a:pt x="259" y="278"/>
                  </a:cubicBezTo>
                  <a:cubicBezTo>
                    <a:pt x="259" y="278"/>
                    <a:pt x="259" y="278"/>
                    <a:pt x="259" y="278"/>
                  </a:cubicBezTo>
                  <a:cubicBezTo>
                    <a:pt x="255" y="279"/>
                    <a:pt x="255" y="279"/>
                    <a:pt x="255" y="279"/>
                  </a:cubicBezTo>
                  <a:cubicBezTo>
                    <a:pt x="241" y="287"/>
                    <a:pt x="241" y="287"/>
                    <a:pt x="241" y="287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3" y="293"/>
                    <a:pt x="226" y="296"/>
                    <a:pt x="220" y="298"/>
                  </a:cubicBezTo>
                  <a:cubicBezTo>
                    <a:pt x="220" y="300"/>
                    <a:pt x="221" y="302"/>
                    <a:pt x="222" y="300"/>
                  </a:cubicBezTo>
                  <a:cubicBezTo>
                    <a:pt x="228" y="298"/>
                    <a:pt x="233" y="296"/>
                    <a:pt x="239" y="294"/>
                  </a:cubicBezTo>
                  <a:cubicBezTo>
                    <a:pt x="241" y="294"/>
                    <a:pt x="239" y="296"/>
                    <a:pt x="239" y="296"/>
                  </a:cubicBezTo>
                  <a:cubicBezTo>
                    <a:pt x="239" y="296"/>
                    <a:pt x="239" y="296"/>
                    <a:pt x="239" y="296"/>
                  </a:cubicBezTo>
                  <a:cubicBezTo>
                    <a:pt x="238" y="297"/>
                    <a:pt x="238" y="297"/>
                    <a:pt x="238" y="297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2" y="304"/>
                    <a:pt x="223" y="304"/>
                    <a:pt x="223" y="305"/>
                  </a:cubicBezTo>
                  <a:cubicBezTo>
                    <a:pt x="228" y="304"/>
                    <a:pt x="233" y="301"/>
                    <a:pt x="238" y="300"/>
                  </a:cubicBezTo>
                  <a:cubicBezTo>
                    <a:pt x="239" y="301"/>
                    <a:pt x="238" y="302"/>
                    <a:pt x="238" y="303"/>
                  </a:cubicBezTo>
                  <a:cubicBezTo>
                    <a:pt x="232" y="305"/>
                    <a:pt x="226" y="305"/>
                    <a:pt x="221" y="308"/>
                  </a:cubicBezTo>
                  <a:cubicBezTo>
                    <a:pt x="221" y="308"/>
                    <a:pt x="220" y="308"/>
                    <a:pt x="220" y="309"/>
                  </a:cubicBezTo>
                  <a:cubicBezTo>
                    <a:pt x="226" y="308"/>
                    <a:pt x="231" y="306"/>
                    <a:pt x="237" y="306"/>
                  </a:cubicBezTo>
                  <a:cubicBezTo>
                    <a:pt x="238" y="306"/>
                    <a:pt x="237" y="307"/>
                    <a:pt x="237" y="307"/>
                  </a:cubicBezTo>
                  <a:cubicBezTo>
                    <a:pt x="234" y="310"/>
                    <a:pt x="230" y="309"/>
                    <a:pt x="227" y="310"/>
                  </a:cubicBezTo>
                  <a:cubicBezTo>
                    <a:pt x="227" y="310"/>
                    <a:pt x="227" y="310"/>
                    <a:pt x="227" y="310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2"/>
                    <a:pt x="222" y="313"/>
                    <a:pt x="223" y="313"/>
                  </a:cubicBezTo>
                  <a:cubicBezTo>
                    <a:pt x="224" y="314"/>
                    <a:pt x="226" y="314"/>
                    <a:pt x="227" y="313"/>
                  </a:cubicBezTo>
                  <a:cubicBezTo>
                    <a:pt x="231" y="313"/>
                    <a:pt x="235" y="312"/>
                    <a:pt x="239" y="311"/>
                  </a:cubicBezTo>
                  <a:cubicBezTo>
                    <a:pt x="240" y="303"/>
                    <a:pt x="242" y="295"/>
                    <a:pt x="244" y="287"/>
                  </a:cubicBezTo>
                  <a:cubicBezTo>
                    <a:pt x="245" y="286"/>
                    <a:pt x="247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7" y="308"/>
                    <a:pt x="246" y="305"/>
                    <a:pt x="247" y="304"/>
                  </a:cubicBezTo>
                  <a:cubicBezTo>
                    <a:pt x="247" y="304"/>
                    <a:pt x="247" y="304"/>
                    <a:pt x="247" y="304"/>
                  </a:cubicBezTo>
                  <a:cubicBezTo>
                    <a:pt x="251" y="284"/>
                    <a:pt x="251" y="284"/>
                    <a:pt x="251" y="284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6" y="304"/>
                    <a:pt x="257" y="302"/>
                    <a:pt x="256" y="300"/>
                  </a:cubicBezTo>
                  <a:cubicBezTo>
                    <a:pt x="256" y="298"/>
                    <a:pt x="256" y="297"/>
                    <a:pt x="256" y="296"/>
                  </a:cubicBezTo>
                  <a:cubicBezTo>
                    <a:pt x="259" y="292"/>
                    <a:pt x="264" y="295"/>
                    <a:pt x="268" y="294"/>
                  </a:cubicBezTo>
                  <a:cubicBezTo>
                    <a:pt x="269" y="292"/>
                    <a:pt x="269" y="290"/>
                    <a:pt x="271" y="290"/>
                  </a:cubicBezTo>
                  <a:cubicBezTo>
                    <a:pt x="274" y="288"/>
                    <a:pt x="275" y="285"/>
                    <a:pt x="277" y="283"/>
                  </a:cubicBezTo>
                  <a:cubicBezTo>
                    <a:pt x="278" y="283"/>
                    <a:pt x="279" y="283"/>
                    <a:pt x="279" y="284"/>
                  </a:cubicBezTo>
                  <a:cubicBezTo>
                    <a:pt x="279" y="286"/>
                    <a:pt x="278" y="287"/>
                    <a:pt x="277" y="289"/>
                  </a:cubicBezTo>
                  <a:cubicBezTo>
                    <a:pt x="284" y="282"/>
                    <a:pt x="294" y="277"/>
                    <a:pt x="299" y="267"/>
                  </a:cubicBezTo>
                  <a:cubicBezTo>
                    <a:pt x="298" y="266"/>
                    <a:pt x="298" y="265"/>
                    <a:pt x="297" y="264"/>
                  </a:cubicBezTo>
                  <a:cubicBezTo>
                    <a:pt x="296" y="265"/>
                    <a:pt x="296" y="267"/>
                    <a:pt x="295" y="269"/>
                  </a:cubicBezTo>
                  <a:cubicBezTo>
                    <a:pt x="294" y="270"/>
                    <a:pt x="292" y="274"/>
                    <a:pt x="289" y="273"/>
                  </a:cubicBezTo>
                  <a:cubicBezTo>
                    <a:pt x="289" y="271"/>
                    <a:pt x="290" y="270"/>
                    <a:pt x="290" y="268"/>
                  </a:cubicBezTo>
                  <a:cubicBezTo>
                    <a:pt x="289" y="268"/>
                    <a:pt x="288" y="268"/>
                    <a:pt x="287" y="267"/>
                  </a:cubicBezTo>
                  <a:cubicBezTo>
                    <a:pt x="288" y="265"/>
                    <a:pt x="290" y="264"/>
                    <a:pt x="291" y="263"/>
                  </a:cubicBezTo>
                  <a:cubicBezTo>
                    <a:pt x="292" y="262"/>
                    <a:pt x="294" y="262"/>
                    <a:pt x="296" y="261"/>
                  </a:cubicBezTo>
                  <a:cubicBezTo>
                    <a:pt x="296" y="261"/>
                    <a:pt x="296" y="261"/>
                    <a:pt x="296" y="261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2" y="246"/>
                    <a:pt x="293" y="243"/>
                    <a:pt x="295" y="241"/>
                  </a:cubicBezTo>
                  <a:cubicBezTo>
                    <a:pt x="295" y="241"/>
                    <a:pt x="295" y="241"/>
                    <a:pt x="295" y="241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3" y="286"/>
                    <a:pt x="311" y="288"/>
                    <a:pt x="310" y="290"/>
                  </a:cubicBezTo>
                  <a:cubicBezTo>
                    <a:pt x="310" y="290"/>
                    <a:pt x="310" y="290"/>
                    <a:pt x="310" y="290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2" y="281"/>
                    <a:pt x="302" y="285"/>
                    <a:pt x="301" y="289"/>
                  </a:cubicBezTo>
                  <a:cubicBezTo>
                    <a:pt x="297" y="299"/>
                    <a:pt x="292" y="310"/>
                    <a:pt x="282" y="316"/>
                  </a:cubicBezTo>
                  <a:cubicBezTo>
                    <a:pt x="282" y="317"/>
                    <a:pt x="281" y="316"/>
                    <a:pt x="281" y="316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91" y="309"/>
                    <a:pt x="295" y="299"/>
                    <a:pt x="299" y="289"/>
                  </a:cubicBezTo>
                  <a:cubicBezTo>
                    <a:pt x="301" y="284"/>
                    <a:pt x="301" y="279"/>
                    <a:pt x="302" y="274"/>
                  </a:cubicBezTo>
                  <a:cubicBezTo>
                    <a:pt x="302" y="274"/>
                    <a:pt x="302" y="274"/>
                    <a:pt x="302" y="274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297" y="272"/>
                    <a:pt x="295" y="275"/>
                    <a:pt x="292" y="278"/>
                  </a:cubicBezTo>
                  <a:cubicBezTo>
                    <a:pt x="293" y="287"/>
                    <a:pt x="290" y="295"/>
                    <a:pt x="287" y="303"/>
                  </a:cubicBezTo>
                  <a:cubicBezTo>
                    <a:pt x="284" y="312"/>
                    <a:pt x="277" y="322"/>
                    <a:pt x="268" y="326"/>
                  </a:cubicBezTo>
                  <a:cubicBezTo>
                    <a:pt x="260" y="328"/>
                    <a:pt x="254" y="333"/>
                    <a:pt x="245" y="332"/>
                  </a:cubicBezTo>
                  <a:cubicBezTo>
                    <a:pt x="245" y="331"/>
                    <a:pt x="247" y="331"/>
                    <a:pt x="248" y="330"/>
                  </a:cubicBezTo>
                  <a:cubicBezTo>
                    <a:pt x="250" y="329"/>
                    <a:pt x="251" y="328"/>
                    <a:pt x="253" y="326"/>
                  </a:cubicBezTo>
                  <a:cubicBezTo>
                    <a:pt x="245" y="331"/>
                    <a:pt x="236" y="334"/>
                    <a:pt x="226" y="335"/>
                  </a:cubicBezTo>
                  <a:cubicBezTo>
                    <a:pt x="223" y="335"/>
                    <a:pt x="221" y="334"/>
                    <a:pt x="218" y="334"/>
                  </a:cubicBezTo>
                  <a:cubicBezTo>
                    <a:pt x="224" y="338"/>
                    <a:pt x="233" y="336"/>
                    <a:pt x="240" y="335"/>
                  </a:cubicBezTo>
                  <a:cubicBezTo>
                    <a:pt x="254" y="334"/>
                    <a:pt x="267" y="330"/>
                    <a:pt x="278" y="321"/>
                  </a:cubicBezTo>
                  <a:cubicBezTo>
                    <a:pt x="285" y="319"/>
                    <a:pt x="288" y="312"/>
                    <a:pt x="294" y="307"/>
                  </a:cubicBezTo>
                  <a:cubicBezTo>
                    <a:pt x="298" y="302"/>
                    <a:pt x="302" y="298"/>
                    <a:pt x="304" y="292"/>
                  </a:cubicBezTo>
                  <a:cubicBezTo>
                    <a:pt x="305" y="291"/>
                    <a:pt x="306" y="288"/>
                    <a:pt x="308" y="290"/>
                  </a:cubicBezTo>
                  <a:cubicBezTo>
                    <a:pt x="308" y="290"/>
                    <a:pt x="309" y="292"/>
                    <a:pt x="310" y="291"/>
                  </a:cubicBezTo>
                  <a:cubicBezTo>
                    <a:pt x="314" y="287"/>
                    <a:pt x="318" y="283"/>
                    <a:pt x="321" y="278"/>
                  </a:cubicBezTo>
                  <a:cubicBezTo>
                    <a:pt x="321" y="278"/>
                    <a:pt x="321" y="278"/>
                    <a:pt x="321" y="278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36" y="254"/>
                    <a:pt x="346" y="231"/>
                    <a:pt x="352" y="206"/>
                  </a:cubicBezTo>
                  <a:cubicBezTo>
                    <a:pt x="352" y="206"/>
                    <a:pt x="352" y="206"/>
                    <a:pt x="353" y="205"/>
                  </a:cubicBezTo>
                  <a:cubicBezTo>
                    <a:pt x="356" y="199"/>
                    <a:pt x="355" y="192"/>
                    <a:pt x="356" y="185"/>
                  </a:cubicBezTo>
                  <a:cubicBezTo>
                    <a:pt x="354" y="179"/>
                    <a:pt x="355" y="172"/>
                    <a:pt x="355" y="166"/>
                  </a:cubicBezTo>
                  <a:cubicBezTo>
                    <a:pt x="353" y="142"/>
                    <a:pt x="347" y="120"/>
                    <a:pt x="337" y="99"/>
                  </a:cubicBezTo>
                  <a:cubicBezTo>
                    <a:pt x="335" y="94"/>
                    <a:pt x="332" y="90"/>
                    <a:pt x="330" y="85"/>
                  </a:cubicBezTo>
                  <a:cubicBezTo>
                    <a:pt x="329" y="85"/>
                    <a:pt x="327" y="85"/>
                    <a:pt x="327" y="87"/>
                  </a:cubicBezTo>
                  <a:cubicBezTo>
                    <a:pt x="329" y="89"/>
                    <a:pt x="330" y="92"/>
                    <a:pt x="330" y="96"/>
                  </a:cubicBezTo>
                  <a:cubicBezTo>
                    <a:pt x="331" y="97"/>
                    <a:pt x="331" y="100"/>
                    <a:pt x="330" y="102"/>
                  </a:cubicBezTo>
                  <a:cubicBezTo>
                    <a:pt x="329" y="102"/>
                    <a:pt x="328" y="104"/>
                    <a:pt x="327" y="103"/>
                  </a:cubicBezTo>
                  <a:cubicBezTo>
                    <a:pt x="325" y="102"/>
                    <a:pt x="326" y="99"/>
                    <a:pt x="325" y="97"/>
                  </a:cubicBezTo>
                  <a:cubicBezTo>
                    <a:pt x="325" y="92"/>
                    <a:pt x="328" y="88"/>
                    <a:pt x="325" y="84"/>
                  </a:cubicBezTo>
                  <a:cubicBezTo>
                    <a:pt x="325" y="83"/>
                    <a:pt x="326" y="83"/>
                    <a:pt x="326" y="83"/>
                  </a:cubicBezTo>
                  <a:cubicBezTo>
                    <a:pt x="327" y="83"/>
                    <a:pt x="329" y="83"/>
                    <a:pt x="330" y="82"/>
                  </a:cubicBezTo>
                  <a:cubicBezTo>
                    <a:pt x="330" y="82"/>
                    <a:pt x="330" y="82"/>
                    <a:pt x="330" y="82"/>
                  </a:cubicBezTo>
                  <a:cubicBezTo>
                    <a:pt x="330" y="81"/>
                    <a:pt x="330" y="81"/>
                    <a:pt x="330" y="8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1" y="70"/>
                    <a:pt x="319" y="71"/>
                    <a:pt x="319" y="73"/>
                  </a:cubicBezTo>
                  <a:cubicBezTo>
                    <a:pt x="318" y="75"/>
                    <a:pt x="319" y="77"/>
                    <a:pt x="318" y="79"/>
                  </a:cubicBezTo>
                  <a:cubicBezTo>
                    <a:pt x="318" y="81"/>
                    <a:pt x="319" y="82"/>
                    <a:pt x="321" y="83"/>
                  </a:cubicBezTo>
                  <a:cubicBezTo>
                    <a:pt x="322" y="84"/>
                    <a:pt x="324" y="83"/>
                    <a:pt x="324" y="84"/>
                  </a:cubicBezTo>
                  <a:cubicBezTo>
                    <a:pt x="324" y="86"/>
                    <a:pt x="325" y="87"/>
                    <a:pt x="324" y="88"/>
                  </a:cubicBezTo>
                  <a:cubicBezTo>
                    <a:pt x="324" y="89"/>
                    <a:pt x="324" y="90"/>
                    <a:pt x="323" y="91"/>
                  </a:cubicBezTo>
                  <a:cubicBezTo>
                    <a:pt x="322" y="91"/>
                    <a:pt x="320" y="91"/>
                    <a:pt x="320" y="90"/>
                  </a:cubicBezTo>
                  <a:cubicBezTo>
                    <a:pt x="319" y="88"/>
                    <a:pt x="318" y="86"/>
                    <a:pt x="319" y="85"/>
                  </a:cubicBezTo>
                  <a:cubicBezTo>
                    <a:pt x="318" y="82"/>
                    <a:pt x="315" y="80"/>
                    <a:pt x="312" y="81"/>
                  </a:cubicBezTo>
                  <a:cubicBezTo>
                    <a:pt x="312" y="81"/>
                    <a:pt x="312" y="81"/>
                    <a:pt x="312" y="81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0" y="73"/>
                    <a:pt x="311" y="67"/>
                    <a:pt x="306" y="63"/>
                  </a:cubicBezTo>
                  <a:cubicBezTo>
                    <a:pt x="301" y="55"/>
                    <a:pt x="292" y="49"/>
                    <a:pt x="285" y="43"/>
                  </a:cubicBezTo>
                  <a:cubicBezTo>
                    <a:pt x="285" y="42"/>
                    <a:pt x="285" y="42"/>
                    <a:pt x="286" y="42"/>
                  </a:cubicBezTo>
                  <a:cubicBezTo>
                    <a:pt x="286" y="42"/>
                    <a:pt x="286" y="42"/>
                    <a:pt x="286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94" y="49"/>
                    <a:pt x="302" y="54"/>
                    <a:pt x="308" y="62"/>
                  </a:cubicBezTo>
                  <a:cubicBezTo>
                    <a:pt x="311" y="67"/>
                    <a:pt x="315" y="71"/>
                    <a:pt x="315" y="76"/>
                  </a:cubicBezTo>
                  <a:cubicBezTo>
                    <a:pt x="317" y="75"/>
                    <a:pt x="317" y="72"/>
                    <a:pt x="318" y="70"/>
                  </a:cubicBezTo>
                  <a:cubicBezTo>
                    <a:pt x="318" y="70"/>
                    <a:pt x="318" y="70"/>
                    <a:pt x="318" y="70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298" y="45"/>
                    <a:pt x="273" y="25"/>
                    <a:pt x="245" y="15"/>
                  </a:cubicBezTo>
                  <a:cubicBezTo>
                    <a:pt x="224" y="8"/>
                    <a:pt x="202" y="2"/>
                    <a:pt x="179" y="2"/>
                  </a:cubicBezTo>
                  <a:close/>
                  <a:moveTo>
                    <a:pt x="179" y="373"/>
                  </a:moveTo>
                  <a:cubicBezTo>
                    <a:pt x="175" y="373"/>
                    <a:pt x="171" y="373"/>
                    <a:pt x="167" y="373"/>
                  </a:cubicBezTo>
                  <a:cubicBezTo>
                    <a:pt x="167" y="373"/>
                    <a:pt x="167" y="373"/>
                    <a:pt x="167" y="373"/>
                  </a:cubicBezTo>
                  <a:cubicBezTo>
                    <a:pt x="165" y="374"/>
                    <a:pt x="165" y="374"/>
                    <a:pt x="165" y="374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4" y="371"/>
                    <a:pt x="142" y="372"/>
                    <a:pt x="140" y="372"/>
                  </a:cubicBezTo>
                  <a:cubicBezTo>
                    <a:pt x="134" y="371"/>
                    <a:pt x="128" y="373"/>
                    <a:pt x="124" y="367"/>
                  </a:cubicBezTo>
                  <a:cubicBezTo>
                    <a:pt x="122" y="367"/>
                    <a:pt x="119" y="368"/>
                    <a:pt x="117" y="367"/>
                  </a:cubicBezTo>
                  <a:cubicBezTo>
                    <a:pt x="117" y="365"/>
                    <a:pt x="117" y="363"/>
                    <a:pt x="116" y="362"/>
                  </a:cubicBezTo>
                  <a:cubicBezTo>
                    <a:pt x="112" y="363"/>
                    <a:pt x="108" y="364"/>
                    <a:pt x="105" y="365"/>
                  </a:cubicBezTo>
                  <a:cubicBezTo>
                    <a:pt x="105" y="368"/>
                    <a:pt x="105" y="371"/>
                    <a:pt x="104" y="373"/>
                  </a:cubicBezTo>
                  <a:cubicBezTo>
                    <a:pt x="104" y="373"/>
                    <a:pt x="104" y="373"/>
                    <a:pt x="104" y="373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79" y="370"/>
                    <a:pt x="79" y="368"/>
                    <a:pt x="78" y="366"/>
                  </a:cubicBezTo>
                  <a:cubicBezTo>
                    <a:pt x="78" y="366"/>
                    <a:pt x="78" y="366"/>
                    <a:pt x="78" y="366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4" y="365"/>
                    <a:pt x="70" y="364"/>
                    <a:pt x="66" y="363"/>
                  </a:cubicBezTo>
                  <a:cubicBezTo>
                    <a:pt x="66" y="363"/>
                    <a:pt x="66" y="363"/>
                    <a:pt x="66" y="363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2" y="355"/>
                    <a:pt x="57" y="355"/>
                    <a:pt x="53" y="354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49" y="347"/>
                    <a:pt x="45" y="348"/>
                    <a:pt x="42" y="346"/>
                  </a:cubicBezTo>
                  <a:cubicBezTo>
                    <a:pt x="42" y="346"/>
                    <a:pt x="42" y="346"/>
                    <a:pt x="42" y="346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0" y="293"/>
                    <a:pt x="49" y="294"/>
                    <a:pt x="48" y="294"/>
                  </a:cubicBezTo>
                  <a:cubicBezTo>
                    <a:pt x="42" y="289"/>
                    <a:pt x="39" y="283"/>
                    <a:pt x="35" y="278"/>
                  </a:cubicBezTo>
                  <a:cubicBezTo>
                    <a:pt x="36" y="277"/>
                    <a:pt x="35" y="275"/>
                    <a:pt x="34" y="274"/>
                  </a:cubicBezTo>
                  <a:cubicBezTo>
                    <a:pt x="20" y="254"/>
                    <a:pt x="11" y="232"/>
                    <a:pt x="5" y="208"/>
                  </a:cubicBezTo>
                  <a:cubicBezTo>
                    <a:pt x="4" y="208"/>
                    <a:pt x="3" y="207"/>
                    <a:pt x="3" y="206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1" y="182"/>
                    <a:pt x="1" y="182"/>
                    <a:pt x="1" y="182"/>
                  </a:cubicBezTo>
                  <a:cubicBezTo>
                    <a:pt x="2" y="181"/>
                    <a:pt x="2" y="179"/>
                    <a:pt x="1" y="175"/>
                  </a:cubicBezTo>
                  <a:cubicBezTo>
                    <a:pt x="1" y="141"/>
                    <a:pt x="11" y="112"/>
                    <a:pt x="27" y="85"/>
                  </a:cubicBezTo>
                  <a:cubicBezTo>
                    <a:pt x="26" y="84"/>
                    <a:pt x="26" y="83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6" y="69"/>
                    <a:pt x="37" y="69"/>
                    <a:pt x="39" y="68"/>
                  </a:cubicBezTo>
                  <a:cubicBezTo>
                    <a:pt x="54" y="49"/>
                    <a:pt x="74" y="32"/>
                    <a:pt x="94" y="21"/>
                  </a:cubicBezTo>
                  <a:cubicBezTo>
                    <a:pt x="120" y="9"/>
                    <a:pt x="148" y="0"/>
                    <a:pt x="179" y="0"/>
                  </a:cubicBezTo>
                  <a:cubicBezTo>
                    <a:pt x="210" y="0"/>
                    <a:pt x="238" y="9"/>
                    <a:pt x="264" y="21"/>
                  </a:cubicBezTo>
                  <a:cubicBezTo>
                    <a:pt x="284" y="32"/>
                    <a:pt x="304" y="49"/>
                    <a:pt x="320" y="68"/>
                  </a:cubicBezTo>
                  <a:cubicBezTo>
                    <a:pt x="321" y="69"/>
                    <a:pt x="322" y="69"/>
                    <a:pt x="324" y="69"/>
                  </a:cubicBezTo>
                  <a:cubicBezTo>
                    <a:pt x="324" y="69"/>
                    <a:pt x="324" y="69"/>
                    <a:pt x="324" y="69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3"/>
                    <a:pt x="332" y="84"/>
                    <a:pt x="331" y="85"/>
                  </a:cubicBezTo>
                  <a:cubicBezTo>
                    <a:pt x="347" y="112"/>
                    <a:pt x="357" y="141"/>
                    <a:pt x="357" y="175"/>
                  </a:cubicBezTo>
                  <a:cubicBezTo>
                    <a:pt x="357" y="178"/>
                    <a:pt x="355" y="182"/>
                    <a:pt x="358" y="184"/>
                  </a:cubicBezTo>
                  <a:cubicBezTo>
                    <a:pt x="358" y="184"/>
                    <a:pt x="358" y="184"/>
                    <a:pt x="358" y="184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7"/>
                    <a:pt x="354" y="208"/>
                    <a:pt x="353" y="208"/>
                  </a:cubicBezTo>
                  <a:cubicBezTo>
                    <a:pt x="347" y="232"/>
                    <a:pt x="338" y="254"/>
                    <a:pt x="324" y="274"/>
                  </a:cubicBezTo>
                  <a:cubicBezTo>
                    <a:pt x="323" y="275"/>
                    <a:pt x="322" y="277"/>
                    <a:pt x="323" y="278"/>
                  </a:cubicBezTo>
                  <a:cubicBezTo>
                    <a:pt x="319" y="283"/>
                    <a:pt x="316" y="289"/>
                    <a:pt x="310" y="294"/>
                  </a:cubicBezTo>
                  <a:cubicBezTo>
                    <a:pt x="309" y="294"/>
                    <a:pt x="308" y="293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3" y="348"/>
                    <a:pt x="309" y="347"/>
                    <a:pt x="306" y="348"/>
                  </a:cubicBezTo>
                  <a:cubicBezTo>
                    <a:pt x="306" y="348"/>
                    <a:pt x="306" y="348"/>
                    <a:pt x="306" y="348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1" y="355"/>
                    <a:pt x="296" y="355"/>
                    <a:pt x="292" y="357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88" y="364"/>
                    <a:pt x="284" y="365"/>
                    <a:pt x="280" y="365"/>
                  </a:cubicBezTo>
                  <a:cubicBezTo>
                    <a:pt x="280" y="365"/>
                    <a:pt x="280" y="365"/>
                    <a:pt x="280" y="365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79" y="368"/>
                    <a:pt x="279" y="370"/>
                    <a:pt x="278" y="371"/>
                  </a:cubicBezTo>
                  <a:cubicBezTo>
                    <a:pt x="278" y="371"/>
                    <a:pt x="278" y="371"/>
                    <a:pt x="278" y="371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3" y="371"/>
                    <a:pt x="254" y="368"/>
                    <a:pt x="253" y="365"/>
                  </a:cubicBezTo>
                  <a:cubicBezTo>
                    <a:pt x="250" y="364"/>
                    <a:pt x="246" y="363"/>
                    <a:pt x="242" y="362"/>
                  </a:cubicBezTo>
                  <a:cubicBezTo>
                    <a:pt x="241" y="363"/>
                    <a:pt x="241" y="365"/>
                    <a:pt x="241" y="367"/>
                  </a:cubicBezTo>
                  <a:cubicBezTo>
                    <a:pt x="239" y="368"/>
                    <a:pt x="236" y="367"/>
                    <a:pt x="234" y="367"/>
                  </a:cubicBezTo>
                  <a:cubicBezTo>
                    <a:pt x="231" y="373"/>
                    <a:pt x="224" y="371"/>
                    <a:pt x="218" y="372"/>
                  </a:cubicBezTo>
                  <a:cubicBezTo>
                    <a:pt x="216" y="372"/>
                    <a:pt x="214" y="371"/>
                    <a:pt x="212" y="372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193" y="374"/>
                    <a:pt x="193" y="374"/>
                    <a:pt x="193" y="374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87" y="373"/>
                    <a:pt x="183" y="373"/>
                    <a:pt x="179" y="373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FFFF00"/>
                </a:solidFill>
              </a:endParaRPr>
            </a:p>
          </p:txBody>
        </p:sp>
        <p:sp>
          <p:nvSpPr>
            <p:cNvPr id="70" name="文本框 69"/>
            <p:cNvSpPr txBox="1"/>
            <p:nvPr/>
          </p:nvSpPr>
          <p:spPr>
            <a:xfrm>
              <a:off x="1460413" y="5098215"/>
              <a:ext cx="2306459" cy="744017"/>
            </a:xfrm>
            <a:custGeom>
              <a:avLst/>
              <a:gdLst/>
              <a:ahLst/>
              <a:cxnLst/>
              <a:rect l="l" t="t" r="r" b="b"/>
              <a:pathLst>
                <a:path w="2306457" h="744017">
                  <a:moveTo>
                    <a:pt x="577022" y="647395"/>
                  </a:moveTo>
                  <a:lnTo>
                    <a:pt x="577022" y="711098"/>
                  </a:lnTo>
                  <a:lnTo>
                    <a:pt x="631581" y="711098"/>
                  </a:lnTo>
                  <a:lnTo>
                    <a:pt x="631581" y="647395"/>
                  </a:lnTo>
                  <a:close/>
                  <a:moveTo>
                    <a:pt x="244180" y="635203"/>
                  </a:moveTo>
                  <a:lnTo>
                    <a:pt x="244180" y="662330"/>
                  </a:lnTo>
                  <a:lnTo>
                    <a:pt x="320990" y="662330"/>
                  </a:lnTo>
                  <a:lnTo>
                    <a:pt x="320990" y="635203"/>
                  </a:lnTo>
                  <a:close/>
                  <a:moveTo>
                    <a:pt x="1442959" y="603199"/>
                  </a:moveTo>
                  <a:lnTo>
                    <a:pt x="1416746" y="649834"/>
                  </a:lnTo>
                  <a:cubicBezTo>
                    <a:pt x="1440723" y="653898"/>
                    <a:pt x="1461958" y="658165"/>
                    <a:pt x="1480449" y="662635"/>
                  </a:cubicBezTo>
                  <a:cubicBezTo>
                    <a:pt x="1494267" y="646379"/>
                    <a:pt x="1504427" y="626567"/>
                    <a:pt x="1510929" y="603199"/>
                  </a:cubicBezTo>
                  <a:close/>
                  <a:moveTo>
                    <a:pt x="244180" y="599542"/>
                  </a:moveTo>
                  <a:lnTo>
                    <a:pt x="244180" y="626059"/>
                  </a:lnTo>
                  <a:lnTo>
                    <a:pt x="320990" y="626059"/>
                  </a:lnTo>
                  <a:lnTo>
                    <a:pt x="320990" y="599542"/>
                  </a:lnTo>
                  <a:close/>
                  <a:moveTo>
                    <a:pt x="1201862" y="589788"/>
                  </a:moveTo>
                  <a:lnTo>
                    <a:pt x="1201862" y="625754"/>
                  </a:lnTo>
                  <a:lnTo>
                    <a:pt x="1242095" y="625754"/>
                  </a:lnTo>
                  <a:lnTo>
                    <a:pt x="1242095" y="589788"/>
                  </a:lnTo>
                  <a:close/>
                  <a:moveTo>
                    <a:pt x="1141511" y="589788"/>
                  </a:moveTo>
                  <a:lnTo>
                    <a:pt x="1141511" y="625754"/>
                  </a:lnTo>
                  <a:lnTo>
                    <a:pt x="1177783" y="625754"/>
                  </a:lnTo>
                  <a:lnTo>
                    <a:pt x="1177783" y="589788"/>
                  </a:lnTo>
                  <a:close/>
                  <a:moveTo>
                    <a:pt x="477962" y="572719"/>
                  </a:moveTo>
                  <a:cubicBezTo>
                    <a:pt x="485074" y="573938"/>
                    <a:pt x="492033" y="575767"/>
                    <a:pt x="498841" y="578206"/>
                  </a:cubicBezTo>
                  <a:cubicBezTo>
                    <a:pt x="505648" y="580644"/>
                    <a:pt x="509051" y="582727"/>
                    <a:pt x="509051" y="584454"/>
                  </a:cubicBezTo>
                  <a:cubicBezTo>
                    <a:pt x="509051" y="586181"/>
                    <a:pt x="506511" y="587756"/>
                    <a:pt x="501431" y="589178"/>
                  </a:cubicBezTo>
                  <a:lnTo>
                    <a:pt x="501431" y="616306"/>
                  </a:lnTo>
                  <a:lnTo>
                    <a:pt x="508747" y="616306"/>
                  </a:lnTo>
                  <a:lnTo>
                    <a:pt x="516976" y="603199"/>
                  </a:lnTo>
                  <a:cubicBezTo>
                    <a:pt x="518398" y="600964"/>
                    <a:pt x="519973" y="599846"/>
                    <a:pt x="521700" y="599846"/>
                  </a:cubicBezTo>
                  <a:cubicBezTo>
                    <a:pt x="523428" y="599846"/>
                    <a:pt x="527695" y="603148"/>
                    <a:pt x="534502" y="609752"/>
                  </a:cubicBezTo>
                  <a:cubicBezTo>
                    <a:pt x="541309" y="616356"/>
                    <a:pt x="544713" y="620573"/>
                    <a:pt x="544713" y="622402"/>
                  </a:cubicBezTo>
                  <a:cubicBezTo>
                    <a:pt x="544713" y="624230"/>
                    <a:pt x="543189" y="625145"/>
                    <a:pt x="540141" y="625145"/>
                  </a:cubicBezTo>
                  <a:lnTo>
                    <a:pt x="501431" y="625145"/>
                  </a:lnTo>
                  <a:lnTo>
                    <a:pt x="501431" y="690677"/>
                  </a:lnTo>
                  <a:lnTo>
                    <a:pt x="542275" y="683666"/>
                  </a:lnTo>
                  <a:lnTo>
                    <a:pt x="544103" y="689458"/>
                  </a:lnTo>
                  <a:lnTo>
                    <a:pt x="455711" y="722071"/>
                  </a:lnTo>
                  <a:cubicBezTo>
                    <a:pt x="445348" y="725322"/>
                    <a:pt x="436509" y="729183"/>
                    <a:pt x="429194" y="733654"/>
                  </a:cubicBezTo>
                  <a:cubicBezTo>
                    <a:pt x="427771" y="734466"/>
                    <a:pt x="426552" y="734873"/>
                    <a:pt x="425536" y="734873"/>
                  </a:cubicBezTo>
                  <a:cubicBezTo>
                    <a:pt x="424520" y="734873"/>
                    <a:pt x="423606" y="733857"/>
                    <a:pt x="422793" y="731825"/>
                  </a:cubicBezTo>
                  <a:cubicBezTo>
                    <a:pt x="418932" y="722071"/>
                    <a:pt x="414970" y="713130"/>
                    <a:pt x="410906" y="705002"/>
                  </a:cubicBezTo>
                  <a:cubicBezTo>
                    <a:pt x="418627" y="704799"/>
                    <a:pt x="427162" y="703885"/>
                    <a:pt x="436509" y="702259"/>
                  </a:cubicBezTo>
                  <a:lnTo>
                    <a:pt x="436509" y="618439"/>
                  </a:lnTo>
                  <a:cubicBezTo>
                    <a:pt x="436509" y="609295"/>
                    <a:pt x="436306" y="601167"/>
                    <a:pt x="435899" y="594055"/>
                  </a:cubicBezTo>
                  <a:cubicBezTo>
                    <a:pt x="441589" y="594868"/>
                    <a:pt x="448041" y="596443"/>
                    <a:pt x="455254" y="598780"/>
                  </a:cubicBezTo>
                  <a:cubicBezTo>
                    <a:pt x="462468" y="601116"/>
                    <a:pt x="466075" y="603148"/>
                    <a:pt x="466075" y="604876"/>
                  </a:cubicBezTo>
                  <a:cubicBezTo>
                    <a:pt x="466075" y="606603"/>
                    <a:pt x="463331" y="609092"/>
                    <a:pt x="457845" y="612343"/>
                  </a:cubicBezTo>
                  <a:lnTo>
                    <a:pt x="457845" y="698297"/>
                  </a:lnTo>
                  <a:lnTo>
                    <a:pt x="478571" y="694639"/>
                  </a:lnTo>
                  <a:lnTo>
                    <a:pt x="478571" y="597103"/>
                  </a:lnTo>
                  <a:cubicBezTo>
                    <a:pt x="478571" y="587959"/>
                    <a:pt x="478368" y="579831"/>
                    <a:pt x="477962" y="572719"/>
                  </a:cubicBezTo>
                  <a:close/>
                  <a:moveTo>
                    <a:pt x="1068207" y="565709"/>
                  </a:moveTo>
                  <a:cubicBezTo>
                    <a:pt x="1069325" y="565709"/>
                    <a:pt x="1073338" y="568096"/>
                    <a:pt x="1080247" y="572872"/>
                  </a:cubicBezTo>
                  <a:cubicBezTo>
                    <a:pt x="1087155" y="577647"/>
                    <a:pt x="1091677" y="580847"/>
                    <a:pt x="1093810" y="582473"/>
                  </a:cubicBezTo>
                  <a:cubicBezTo>
                    <a:pt x="1095944" y="584098"/>
                    <a:pt x="1097011" y="585419"/>
                    <a:pt x="1097011" y="586435"/>
                  </a:cubicBezTo>
                  <a:cubicBezTo>
                    <a:pt x="1097011" y="588061"/>
                    <a:pt x="1092743" y="591007"/>
                    <a:pt x="1084209" y="595274"/>
                  </a:cubicBezTo>
                  <a:lnTo>
                    <a:pt x="1084209" y="681838"/>
                  </a:lnTo>
                  <a:cubicBezTo>
                    <a:pt x="1086038" y="683057"/>
                    <a:pt x="1087968" y="684581"/>
                    <a:pt x="1090000" y="686410"/>
                  </a:cubicBezTo>
                  <a:cubicBezTo>
                    <a:pt x="1100363" y="696570"/>
                    <a:pt x="1110828" y="702970"/>
                    <a:pt x="1121395" y="705612"/>
                  </a:cubicBezTo>
                  <a:cubicBezTo>
                    <a:pt x="1131961" y="708254"/>
                    <a:pt x="1153805" y="709574"/>
                    <a:pt x="1186927" y="709574"/>
                  </a:cubicBezTo>
                  <a:cubicBezTo>
                    <a:pt x="1220048" y="709574"/>
                    <a:pt x="1260485" y="708254"/>
                    <a:pt x="1308237" y="705612"/>
                  </a:cubicBezTo>
                  <a:lnTo>
                    <a:pt x="1309151" y="711708"/>
                  </a:lnTo>
                  <a:cubicBezTo>
                    <a:pt x="1300211" y="712927"/>
                    <a:pt x="1292895" y="715112"/>
                    <a:pt x="1287206" y="718261"/>
                  </a:cubicBezTo>
                  <a:cubicBezTo>
                    <a:pt x="1281516" y="721411"/>
                    <a:pt x="1277655" y="726237"/>
                    <a:pt x="1275623" y="732739"/>
                  </a:cubicBezTo>
                  <a:cubicBezTo>
                    <a:pt x="1275014" y="734771"/>
                    <a:pt x="1274150" y="735990"/>
                    <a:pt x="1273033" y="736397"/>
                  </a:cubicBezTo>
                  <a:cubicBezTo>
                    <a:pt x="1271915" y="736803"/>
                    <a:pt x="1269934" y="737006"/>
                    <a:pt x="1267089" y="737006"/>
                  </a:cubicBezTo>
                  <a:cubicBezTo>
                    <a:pt x="1247175" y="737006"/>
                    <a:pt x="1222283" y="736397"/>
                    <a:pt x="1192413" y="735178"/>
                  </a:cubicBezTo>
                  <a:cubicBezTo>
                    <a:pt x="1162543" y="733958"/>
                    <a:pt x="1143086" y="732485"/>
                    <a:pt x="1134044" y="730758"/>
                  </a:cubicBezTo>
                  <a:cubicBezTo>
                    <a:pt x="1125001" y="729031"/>
                    <a:pt x="1116975" y="725678"/>
                    <a:pt x="1109965" y="720700"/>
                  </a:cubicBezTo>
                  <a:cubicBezTo>
                    <a:pt x="1102954" y="715721"/>
                    <a:pt x="1093861" y="706933"/>
                    <a:pt x="1082685" y="694334"/>
                  </a:cubicBezTo>
                  <a:cubicBezTo>
                    <a:pt x="1079027" y="690270"/>
                    <a:pt x="1076081" y="688238"/>
                    <a:pt x="1073846" y="688238"/>
                  </a:cubicBezTo>
                  <a:cubicBezTo>
                    <a:pt x="1070188" y="688238"/>
                    <a:pt x="1063838" y="694284"/>
                    <a:pt x="1054796" y="706374"/>
                  </a:cubicBezTo>
                  <a:cubicBezTo>
                    <a:pt x="1045753" y="718464"/>
                    <a:pt x="1040013" y="726745"/>
                    <a:pt x="1037575" y="731215"/>
                  </a:cubicBezTo>
                  <a:cubicBezTo>
                    <a:pt x="1036559" y="733044"/>
                    <a:pt x="1035441" y="733958"/>
                    <a:pt x="1034222" y="733958"/>
                  </a:cubicBezTo>
                  <a:cubicBezTo>
                    <a:pt x="1033003" y="733958"/>
                    <a:pt x="1031275" y="732333"/>
                    <a:pt x="1029040" y="729082"/>
                  </a:cubicBezTo>
                  <a:cubicBezTo>
                    <a:pt x="1026805" y="725830"/>
                    <a:pt x="1022639" y="716890"/>
                    <a:pt x="1016543" y="702259"/>
                  </a:cubicBezTo>
                  <a:cubicBezTo>
                    <a:pt x="1035644" y="693318"/>
                    <a:pt x="1050173" y="687121"/>
                    <a:pt x="1060130" y="683666"/>
                  </a:cubicBezTo>
                  <a:lnTo>
                    <a:pt x="1060130" y="589178"/>
                  </a:lnTo>
                  <a:lnTo>
                    <a:pt x="1039403" y="589178"/>
                  </a:lnTo>
                  <a:cubicBezTo>
                    <a:pt x="1033917" y="589178"/>
                    <a:pt x="1029650" y="589890"/>
                    <a:pt x="1026602" y="591312"/>
                  </a:cubicBezTo>
                  <a:lnTo>
                    <a:pt x="1021115" y="578815"/>
                  </a:lnTo>
                  <a:cubicBezTo>
                    <a:pt x="1025383" y="579831"/>
                    <a:pt x="1030463" y="580339"/>
                    <a:pt x="1036355" y="580339"/>
                  </a:cubicBezTo>
                  <a:lnTo>
                    <a:pt x="1057082" y="580339"/>
                  </a:lnTo>
                  <a:lnTo>
                    <a:pt x="1064702" y="568147"/>
                  </a:lnTo>
                  <a:cubicBezTo>
                    <a:pt x="1065921" y="566522"/>
                    <a:pt x="1067089" y="565709"/>
                    <a:pt x="1068207" y="565709"/>
                  </a:cubicBezTo>
                  <a:close/>
                  <a:moveTo>
                    <a:pt x="1828226" y="565404"/>
                  </a:moveTo>
                  <a:cubicBezTo>
                    <a:pt x="1830461" y="565404"/>
                    <a:pt x="1835643" y="569366"/>
                    <a:pt x="1843771" y="577291"/>
                  </a:cubicBezTo>
                  <a:cubicBezTo>
                    <a:pt x="1851898" y="585216"/>
                    <a:pt x="1855963" y="590093"/>
                    <a:pt x="1855963" y="591922"/>
                  </a:cubicBezTo>
                  <a:cubicBezTo>
                    <a:pt x="1855963" y="593344"/>
                    <a:pt x="1853829" y="594055"/>
                    <a:pt x="1849562" y="594055"/>
                  </a:cubicBezTo>
                  <a:lnTo>
                    <a:pt x="1788297" y="594055"/>
                  </a:lnTo>
                  <a:lnTo>
                    <a:pt x="1788297" y="646481"/>
                  </a:lnTo>
                  <a:lnTo>
                    <a:pt x="1829445" y="646481"/>
                  </a:lnTo>
                  <a:lnTo>
                    <a:pt x="1840113" y="631241"/>
                  </a:lnTo>
                  <a:cubicBezTo>
                    <a:pt x="1841739" y="628802"/>
                    <a:pt x="1843466" y="627583"/>
                    <a:pt x="1845295" y="627583"/>
                  </a:cubicBezTo>
                  <a:cubicBezTo>
                    <a:pt x="1847123" y="627583"/>
                    <a:pt x="1852559" y="631393"/>
                    <a:pt x="1861601" y="639013"/>
                  </a:cubicBezTo>
                  <a:cubicBezTo>
                    <a:pt x="1870644" y="646633"/>
                    <a:pt x="1875165" y="651307"/>
                    <a:pt x="1875165" y="653034"/>
                  </a:cubicBezTo>
                  <a:cubicBezTo>
                    <a:pt x="1875165" y="654761"/>
                    <a:pt x="1872828" y="655625"/>
                    <a:pt x="1868155" y="655625"/>
                  </a:cubicBezTo>
                  <a:lnTo>
                    <a:pt x="1788297" y="655625"/>
                  </a:lnTo>
                  <a:lnTo>
                    <a:pt x="1788297" y="715975"/>
                  </a:lnTo>
                  <a:lnTo>
                    <a:pt x="1855658" y="715975"/>
                  </a:lnTo>
                  <a:lnTo>
                    <a:pt x="1867850" y="697687"/>
                  </a:lnTo>
                  <a:cubicBezTo>
                    <a:pt x="1869272" y="695452"/>
                    <a:pt x="1871000" y="694334"/>
                    <a:pt x="1873031" y="694334"/>
                  </a:cubicBezTo>
                  <a:cubicBezTo>
                    <a:pt x="1875063" y="694334"/>
                    <a:pt x="1881109" y="698602"/>
                    <a:pt x="1891167" y="707136"/>
                  </a:cubicBezTo>
                  <a:cubicBezTo>
                    <a:pt x="1901225" y="715670"/>
                    <a:pt x="1906255" y="720903"/>
                    <a:pt x="1906255" y="722833"/>
                  </a:cubicBezTo>
                  <a:cubicBezTo>
                    <a:pt x="1906255" y="724764"/>
                    <a:pt x="1903816" y="725729"/>
                    <a:pt x="1898939" y="725729"/>
                  </a:cubicBezTo>
                  <a:lnTo>
                    <a:pt x="1671863" y="725729"/>
                  </a:lnTo>
                  <a:cubicBezTo>
                    <a:pt x="1666377" y="725729"/>
                    <a:pt x="1662110" y="726338"/>
                    <a:pt x="1659062" y="727558"/>
                  </a:cubicBezTo>
                  <a:lnTo>
                    <a:pt x="1651442" y="714451"/>
                  </a:lnTo>
                  <a:cubicBezTo>
                    <a:pt x="1655709" y="715467"/>
                    <a:pt x="1660789" y="715975"/>
                    <a:pt x="1666682" y="715975"/>
                  </a:cubicBezTo>
                  <a:lnTo>
                    <a:pt x="1759036" y="715975"/>
                  </a:lnTo>
                  <a:lnTo>
                    <a:pt x="1759036" y="655625"/>
                  </a:lnTo>
                  <a:lnTo>
                    <a:pt x="1702039" y="655625"/>
                  </a:lnTo>
                  <a:cubicBezTo>
                    <a:pt x="1697365" y="655625"/>
                    <a:pt x="1693098" y="656336"/>
                    <a:pt x="1689237" y="657758"/>
                  </a:cubicBezTo>
                  <a:lnTo>
                    <a:pt x="1681617" y="644957"/>
                  </a:lnTo>
                  <a:cubicBezTo>
                    <a:pt x="1685884" y="645973"/>
                    <a:pt x="1690964" y="646481"/>
                    <a:pt x="1696857" y="646481"/>
                  </a:cubicBezTo>
                  <a:lnTo>
                    <a:pt x="1759036" y="646481"/>
                  </a:lnTo>
                  <a:lnTo>
                    <a:pt x="1759036" y="594055"/>
                  </a:lnTo>
                  <a:lnTo>
                    <a:pt x="1716669" y="594055"/>
                  </a:lnTo>
                  <a:cubicBezTo>
                    <a:pt x="1711183" y="594055"/>
                    <a:pt x="1706915" y="594665"/>
                    <a:pt x="1703867" y="595884"/>
                  </a:cubicBezTo>
                  <a:lnTo>
                    <a:pt x="1698381" y="583082"/>
                  </a:lnTo>
                  <a:cubicBezTo>
                    <a:pt x="1702648" y="584098"/>
                    <a:pt x="1707728" y="584606"/>
                    <a:pt x="1713621" y="584606"/>
                  </a:cubicBezTo>
                  <a:lnTo>
                    <a:pt x="1813900" y="584606"/>
                  </a:lnTo>
                  <a:lnTo>
                    <a:pt x="1823654" y="569671"/>
                  </a:lnTo>
                  <a:cubicBezTo>
                    <a:pt x="1825483" y="566826"/>
                    <a:pt x="1827007" y="565404"/>
                    <a:pt x="1828226" y="565404"/>
                  </a:cubicBezTo>
                  <a:close/>
                  <a:moveTo>
                    <a:pt x="244180" y="564490"/>
                  </a:moveTo>
                  <a:lnTo>
                    <a:pt x="244180" y="590398"/>
                  </a:lnTo>
                  <a:lnTo>
                    <a:pt x="320990" y="590398"/>
                  </a:lnTo>
                  <a:lnTo>
                    <a:pt x="320990" y="564490"/>
                  </a:lnTo>
                  <a:close/>
                  <a:moveTo>
                    <a:pt x="157922" y="564490"/>
                  </a:moveTo>
                  <a:cubicBezTo>
                    <a:pt x="159750" y="564490"/>
                    <a:pt x="163408" y="566217"/>
                    <a:pt x="168894" y="569671"/>
                  </a:cubicBezTo>
                  <a:cubicBezTo>
                    <a:pt x="174381" y="573126"/>
                    <a:pt x="178902" y="575920"/>
                    <a:pt x="182458" y="578053"/>
                  </a:cubicBezTo>
                  <a:cubicBezTo>
                    <a:pt x="186014" y="580187"/>
                    <a:pt x="187792" y="582219"/>
                    <a:pt x="187792" y="584149"/>
                  </a:cubicBezTo>
                  <a:cubicBezTo>
                    <a:pt x="187792" y="586080"/>
                    <a:pt x="183322" y="588975"/>
                    <a:pt x="174381" y="592836"/>
                  </a:cubicBezTo>
                  <a:lnTo>
                    <a:pt x="174381" y="685495"/>
                  </a:lnTo>
                  <a:cubicBezTo>
                    <a:pt x="183118" y="694233"/>
                    <a:pt x="193837" y="699973"/>
                    <a:pt x="206537" y="702716"/>
                  </a:cubicBezTo>
                  <a:cubicBezTo>
                    <a:pt x="219237" y="705460"/>
                    <a:pt x="241640" y="706831"/>
                    <a:pt x="273746" y="706831"/>
                  </a:cubicBezTo>
                  <a:cubicBezTo>
                    <a:pt x="321295" y="706831"/>
                    <a:pt x="361223" y="704901"/>
                    <a:pt x="393532" y="701040"/>
                  </a:cubicBezTo>
                  <a:lnTo>
                    <a:pt x="393837" y="707136"/>
                  </a:lnTo>
                  <a:cubicBezTo>
                    <a:pt x="382661" y="710590"/>
                    <a:pt x="375447" y="713638"/>
                    <a:pt x="372196" y="716280"/>
                  </a:cubicBezTo>
                  <a:cubicBezTo>
                    <a:pt x="368945" y="718922"/>
                    <a:pt x="367116" y="723290"/>
                    <a:pt x="366710" y="729386"/>
                  </a:cubicBezTo>
                  <a:cubicBezTo>
                    <a:pt x="366506" y="730809"/>
                    <a:pt x="365694" y="732079"/>
                    <a:pt x="364271" y="733196"/>
                  </a:cubicBezTo>
                  <a:cubicBezTo>
                    <a:pt x="362849" y="734314"/>
                    <a:pt x="361223" y="734873"/>
                    <a:pt x="359395" y="734873"/>
                  </a:cubicBezTo>
                  <a:cubicBezTo>
                    <a:pt x="335214" y="734873"/>
                    <a:pt x="308798" y="734009"/>
                    <a:pt x="280147" y="732282"/>
                  </a:cubicBezTo>
                  <a:cubicBezTo>
                    <a:pt x="251495" y="730555"/>
                    <a:pt x="232547" y="729132"/>
                    <a:pt x="223301" y="728015"/>
                  </a:cubicBezTo>
                  <a:cubicBezTo>
                    <a:pt x="214056" y="726897"/>
                    <a:pt x="206487" y="724662"/>
                    <a:pt x="200594" y="721309"/>
                  </a:cubicBezTo>
                  <a:cubicBezTo>
                    <a:pt x="194701" y="717956"/>
                    <a:pt x="185658" y="710692"/>
                    <a:pt x="173467" y="699516"/>
                  </a:cubicBezTo>
                  <a:cubicBezTo>
                    <a:pt x="167980" y="694436"/>
                    <a:pt x="163916" y="691896"/>
                    <a:pt x="161275" y="691896"/>
                  </a:cubicBezTo>
                  <a:cubicBezTo>
                    <a:pt x="158633" y="691896"/>
                    <a:pt x="156245" y="692760"/>
                    <a:pt x="154112" y="694487"/>
                  </a:cubicBezTo>
                  <a:cubicBezTo>
                    <a:pt x="151978" y="696214"/>
                    <a:pt x="148778" y="700176"/>
                    <a:pt x="144510" y="706374"/>
                  </a:cubicBezTo>
                  <a:cubicBezTo>
                    <a:pt x="140243" y="712572"/>
                    <a:pt x="136179" y="720039"/>
                    <a:pt x="132319" y="728777"/>
                  </a:cubicBezTo>
                  <a:cubicBezTo>
                    <a:pt x="131506" y="730606"/>
                    <a:pt x="130591" y="731520"/>
                    <a:pt x="129575" y="731520"/>
                  </a:cubicBezTo>
                  <a:cubicBezTo>
                    <a:pt x="128559" y="731520"/>
                    <a:pt x="127746" y="731215"/>
                    <a:pt x="127137" y="730606"/>
                  </a:cubicBezTo>
                  <a:cubicBezTo>
                    <a:pt x="126527" y="729996"/>
                    <a:pt x="123886" y="726745"/>
                    <a:pt x="119212" y="720852"/>
                  </a:cubicBezTo>
                  <a:cubicBezTo>
                    <a:pt x="114539" y="714959"/>
                    <a:pt x="110170" y="709168"/>
                    <a:pt x="106106" y="703478"/>
                  </a:cubicBezTo>
                  <a:cubicBezTo>
                    <a:pt x="122565" y="693522"/>
                    <a:pt x="136992" y="686511"/>
                    <a:pt x="149387" y="682447"/>
                  </a:cubicBezTo>
                  <a:lnTo>
                    <a:pt x="149387" y="587654"/>
                  </a:lnTo>
                  <a:lnTo>
                    <a:pt x="124394" y="587654"/>
                  </a:lnTo>
                  <a:cubicBezTo>
                    <a:pt x="118907" y="587654"/>
                    <a:pt x="114640" y="588366"/>
                    <a:pt x="111592" y="589788"/>
                  </a:cubicBezTo>
                  <a:lnTo>
                    <a:pt x="106106" y="576986"/>
                  </a:lnTo>
                  <a:cubicBezTo>
                    <a:pt x="110373" y="578002"/>
                    <a:pt x="115453" y="578510"/>
                    <a:pt x="121346" y="578510"/>
                  </a:cubicBezTo>
                  <a:lnTo>
                    <a:pt x="145425" y="578510"/>
                  </a:lnTo>
                  <a:lnTo>
                    <a:pt x="153045" y="567538"/>
                  </a:lnTo>
                  <a:cubicBezTo>
                    <a:pt x="154467" y="565506"/>
                    <a:pt x="156093" y="564490"/>
                    <a:pt x="157922" y="564490"/>
                  </a:cubicBezTo>
                  <a:close/>
                  <a:moveTo>
                    <a:pt x="1201862" y="546506"/>
                  </a:moveTo>
                  <a:lnTo>
                    <a:pt x="1201862" y="580644"/>
                  </a:lnTo>
                  <a:lnTo>
                    <a:pt x="1242095" y="580644"/>
                  </a:lnTo>
                  <a:lnTo>
                    <a:pt x="1242095" y="546506"/>
                  </a:lnTo>
                  <a:close/>
                  <a:moveTo>
                    <a:pt x="1141511" y="546506"/>
                  </a:moveTo>
                  <a:lnTo>
                    <a:pt x="1141511" y="580644"/>
                  </a:lnTo>
                  <a:lnTo>
                    <a:pt x="1177783" y="580644"/>
                  </a:lnTo>
                  <a:lnTo>
                    <a:pt x="1177783" y="546506"/>
                  </a:lnTo>
                  <a:close/>
                  <a:moveTo>
                    <a:pt x="882736" y="529742"/>
                  </a:moveTo>
                  <a:cubicBezTo>
                    <a:pt x="909559" y="537870"/>
                    <a:pt x="930082" y="545084"/>
                    <a:pt x="944306" y="551383"/>
                  </a:cubicBezTo>
                  <a:cubicBezTo>
                    <a:pt x="958530" y="557682"/>
                    <a:pt x="968283" y="563626"/>
                    <a:pt x="973567" y="569214"/>
                  </a:cubicBezTo>
                  <a:cubicBezTo>
                    <a:pt x="978850" y="574802"/>
                    <a:pt x="981491" y="581050"/>
                    <a:pt x="981491" y="587959"/>
                  </a:cubicBezTo>
                  <a:cubicBezTo>
                    <a:pt x="981491" y="594868"/>
                    <a:pt x="980221" y="600659"/>
                    <a:pt x="977681" y="605333"/>
                  </a:cubicBezTo>
                  <a:cubicBezTo>
                    <a:pt x="975141" y="610006"/>
                    <a:pt x="972551" y="612343"/>
                    <a:pt x="969909" y="612343"/>
                  </a:cubicBezTo>
                  <a:cubicBezTo>
                    <a:pt x="967267" y="612343"/>
                    <a:pt x="965235" y="611784"/>
                    <a:pt x="963813" y="610667"/>
                  </a:cubicBezTo>
                  <a:cubicBezTo>
                    <a:pt x="962391" y="609549"/>
                    <a:pt x="960155" y="606552"/>
                    <a:pt x="957107" y="601675"/>
                  </a:cubicBezTo>
                  <a:cubicBezTo>
                    <a:pt x="947151" y="586232"/>
                    <a:pt x="936229" y="573684"/>
                    <a:pt x="924341" y="564032"/>
                  </a:cubicBezTo>
                  <a:cubicBezTo>
                    <a:pt x="912454" y="554380"/>
                    <a:pt x="897570" y="544678"/>
                    <a:pt x="879688" y="534924"/>
                  </a:cubicBezTo>
                  <a:close/>
                  <a:moveTo>
                    <a:pt x="817509" y="529133"/>
                  </a:moveTo>
                  <a:cubicBezTo>
                    <a:pt x="840471" y="539902"/>
                    <a:pt x="851951" y="547116"/>
                    <a:pt x="851951" y="550774"/>
                  </a:cubicBezTo>
                  <a:cubicBezTo>
                    <a:pt x="851951" y="552602"/>
                    <a:pt x="850021" y="553517"/>
                    <a:pt x="846160" y="553517"/>
                  </a:cubicBezTo>
                  <a:cubicBezTo>
                    <a:pt x="842299" y="553517"/>
                    <a:pt x="838439" y="554939"/>
                    <a:pt x="834578" y="557784"/>
                  </a:cubicBezTo>
                  <a:cubicBezTo>
                    <a:pt x="830717" y="560629"/>
                    <a:pt x="824824" y="566318"/>
                    <a:pt x="816899" y="574853"/>
                  </a:cubicBezTo>
                  <a:cubicBezTo>
                    <a:pt x="831936" y="606755"/>
                    <a:pt x="848192" y="631647"/>
                    <a:pt x="865667" y="649529"/>
                  </a:cubicBezTo>
                  <a:cubicBezTo>
                    <a:pt x="880298" y="630834"/>
                    <a:pt x="893506" y="603809"/>
                    <a:pt x="905291" y="568452"/>
                  </a:cubicBezTo>
                  <a:cubicBezTo>
                    <a:pt x="910778" y="571297"/>
                    <a:pt x="917585" y="575818"/>
                    <a:pt x="925713" y="582016"/>
                  </a:cubicBezTo>
                  <a:cubicBezTo>
                    <a:pt x="933841" y="588213"/>
                    <a:pt x="937905" y="592226"/>
                    <a:pt x="937905" y="594055"/>
                  </a:cubicBezTo>
                  <a:cubicBezTo>
                    <a:pt x="937905" y="595884"/>
                    <a:pt x="936330" y="596900"/>
                    <a:pt x="933181" y="597103"/>
                  </a:cubicBezTo>
                  <a:cubicBezTo>
                    <a:pt x="930031" y="597306"/>
                    <a:pt x="927694" y="597916"/>
                    <a:pt x="926170" y="598932"/>
                  </a:cubicBezTo>
                  <a:cubicBezTo>
                    <a:pt x="924646" y="599948"/>
                    <a:pt x="922767" y="602488"/>
                    <a:pt x="920531" y="606552"/>
                  </a:cubicBezTo>
                  <a:cubicBezTo>
                    <a:pt x="906714" y="632358"/>
                    <a:pt x="894319" y="651764"/>
                    <a:pt x="883346" y="664769"/>
                  </a:cubicBezTo>
                  <a:cubicBezTo>
                    <a:pt x="897570" y="674319"/>
                    <a:pt x="916010" y="683006"/>
                    <a:pt x="938667" y="690829"/>
                  </a:cubicBezTo>
                  <a:cubicBezTo>
                    <a:pt x="961324" y="698652"/>
                    <a:pt x="983625" y="704088"/>
                    <a:pt x="1005571" y="707136"/>
                  </a:cubicBezTo>
                  <a:lnTo>
                    <a:pt x="1005875" y="712927"/>
                  </a:lnTo>
                  <a:cubicBezTo>
                    <a:pt x="987791" y="713537"/>
                    <a:pt x="974684" y="719531"/>
                    <a:pt x="966556" y="730910"/>
                  </a:cubicBezTo>
                  <a:cubicBezTo>
                    <a:pt x="964931" y="733349"/>
                    <a:pt x="963508" y="734568"/>
                    <a:pt x="962289" y="734568"/>
                  </a:cubicBezTo>
                  <a:cubicBezTo>
                    <a:pt x="959851" y="734568"/>
                    <a:pt x="946947" y="729234"/>
                    <a:pt x="923579" y="718566"/>
                  </a:cubicBezTo>
                  <a:cubicBezTo>
                    <a:pt x="900211" y="707898"/>
                    <a:pt x="881111" y="695757"/>
                    <a:pt x="866277" y="682142"/>
                  </a:cubicBezTo>
                  <a:cubicBezTo>
                    <a:pt x="835391" y="708558"/>
                    <a:pt x="788248" y="727964"/>
                    <a:pt x="724850" y="740359"/>
                  </a:cubicBezTo>
                  <a:lnTo>
                    <a:pt x="722716" y="734568"/>
                  </a:lnTo>
                  <a:cubicBezTo>
                    <a:pt x="776158" y="717702"/>
                    <a:pt x="818830" y="694741"/>
                    <a:pt x="850732" y="665683"/>
                  </a:cubicBezTo>
                  <a:cubicBezTo>
                    <a:pt x="834679" y="644754"/>
                    <a:pt x="821167" y="616814"/>
                    <a:pt x="810194" y="581863"/>
                  </a:cubicBezTo>
                  <a:cubicBezTo>
                    <a:pt x="791906" y="599948"/>
                    <a:pt x="767319" y="617017"/>
                    <a:pt x="736432" y="633070"/>
                  </a:cubicBezTo>
                  <a:lnTo>
                    <a:pt x="732775" y="627888"/>
                  </a:lnTo>
                  <a:cubicBezTo>
                    <a:pt x="751063" y="613258"/>
                    <a:pt x="766607" y="598576"/>
                    <a:pt x="779409" y="583844"/>
                  </a:cubicBezTo>
                  <a:cubicBezTo>
                    <a:pt x="792211" y="569112"/>
                    <a:pt x="804911" y="550875"/>
                    <a:pt x="817509" y="529133"/>
                  </a:cubicBezTo>
                  <a:close/>
                  <a:moveTo>
                    <a:pt x="1941002" y="527609"/>
                  </a:moveTo>
                  <a:cubicBezTo>
                    <a:pt x="1961119" y="535534"/>
                    <a:pt x="1974682" y="542341"/>
                    <a:pt x="1981693" y="548030"/>
                  </a:cubicBezTo>
                  <a:cubicBezTo>
                    <a:pt x="1988703" y="553720"/>
                    <a:pt x="1992208" y="559968"/>
                    <a:pt x="1992208" y="566776"/>
                  </a:cubicBezTo>
                  <a:cubicBezTo>
                    <a:pt x="1992208" y="573583"/>
                    <a:pt x="1990430" y="579374"/>
                    <a:pt x="1986874" y="584149"/>
                  </a:cubicBezTo>
                  <a:cubicBezTo>
                    <a:pt x="1983318" y="588924"/>
                    <a:pt x="1980067" y="591312"/>
                    <a:pt x="1977121" y="591312"/>
                  </a:cubicBezTo>
                  <a:cubicBezTo>
                    <a:pt x="1974174" y="591312"/>
                    <a:pt x="1972091" y="590296"/>
                    <a:pt x="1970872" y="588264"/>
                  </a:cubicBezTo>
                  <a:cubicBezTo>
                    <a:pt x="1969653" y="586232"/>
                    <a:pt x="1967977" y="581254"/>
                    <a:pt x="1965843" y="573329"/>
                  </a:cubicBezTo>
                  <a:cubicBezTo>
                    <a:pt x="1963709" y="565404"/>
                    <a:pt x="1960306" y="557936"/>
                    <a:pt x="1955632" y="550926"/>
                  </a:cubicBezTo>
                  <a:cubicBezTo>
                    <a:pt x="1950959" y="543916"/>
                    <a:pt x="1945472" y="537769"/>
                    <a:pt x="1939173" y="532486"/>
                  </a:cubicBezTo>
                  <a:close/>
                  <a:moveTo>
                    <a:pt x="1449969" y="527609"/>
                  </a:moveTo>
                  <a:cubicBezTo>
                    <a:pt x="1458910" y="531063"/>
                    <a:pt x="1466428" y="534365"/>
                    <a:pt x="1472524" y="537515"/>
                  </a:cubicBezTo>
                  <a:cubicBezTo>
                    <a:pt x="1478620" y="540664"/>
                    <a:pt x="1482075" y="542696"/>
                    <a:pt x="1482887" y="543611"/>
                  </a:cubicBezTo>
                  <a:cubicBezTo>
                    <a:pt x="1483700" y="544525"/>
                    <a:pt x="1484107" y="545490"/>
                    <a:pt x="1484107" y="546506"/>
                  </a:cubicBezTo>
                  <a:cubicBezTo>
                    <a:pt x="1484107" y="548945"/>
                    <a:pt x="1482379" y="550266"/>
                    <a:pt x="1478925" y="550469"/>
                  </a:cubicBezTo>
                  <a:cubicBezTo>
                    <a:pt x="1473032" y="550875"/>
                    <a:pt x="1467800" y="555701"/>
                    <a:pt x="1463228" y="564947"/>
                  </a:cubicBezTo>
                  <a:cubicBezTo>
                    <a:pt x="1458656" y="574192"/>
                    <a:pt x="1453525" y="583895"/>
                    <a:pt x="1447835" y="594055"/>
                  </a:cubicBezTo>
                  <a:lnTo>
                    <a:pt x="1558173" y="594055"/>
                  </a:lnTo>
                  <a:lnTo>
                    <a:pt x="1572803" y="574853"/>
                  </a:lnTo>
                  <a:cubicBezTo>
                    <a:pt x="1574632" y="572618"/>
                    <a:pt x="1576156" y="571500"/>
                    <a:pt x="1577375" y="571500"/>
                  </a:cubicBezTo>
                  <a:cubicBezTo>
                    <a:pt x="1578595" y="571500"/>
                    <a:pt x="1580677" y="572618"/>
                    <a:pt x="1583624" y="574853"/>
                  </a:cubicBezTo>
                  <a:cubicBezTo>
                    <a:pt x="1586570" y="577088"/>
                    <a:pt x="1590533" y="580492"/>
                    <a:pt x="1595511" y="585064"/>
                  </a:cubicBezTo>
                  <a:cubicBezTo>
                    <a:pt x="1600489" y="589636"/>
                    <a:pt x="1603791" y="592887"/>
                    <a:pt x="1605417" y="594817"/>
                  </a:cubicBezTo>
                  <a:cubicBezTo>
                    <a:pt x="1607043" y="596748"/>
                    <a:pt x="1607855" y="598424"/>
                    <a:pt x="1607855" y="599846"/>
                  </a:cubicBezTo>
                  <a:cubicBezTo>
                    <a:pt x="1607855" y="602082"/>
                    <a:pt x="1606027" y="603199"/>
                    <a:pt x="1602369" y="603199"/>
                  </a:cubicBezTo>
                  <a:lnTo>
                    <a:pt x="1541409" y="603199"/>
                  </a:lnTo>
                  <a:cubicBezTo>
                    <a:pt x="1532671" y="629412"/>
                    <a:pt x="1520987" y="651459"/>
                    <a:pt x="1506357" y="669341"/>
                  </a:cubicBezTo>
                  <a:cubicBezTo>
                    <a:pt x="1552483" y="682346"/>
                    <a:pt x="1575547" y="695960"/>
                    <a:pt x="1575547" y="710184"/>
                  </a:cubicBezTo>
                  <a:cubicBezTo>
                    <a:pt x="1575547" y="716686"/>
                    <a:pt x="1574632" y="722274"/>
                    <a:pt x="1572803" y="726948"/>
                  </a:cubicBezTo>
                  <a:cubicBezTo>
                    <a:pt x="1570975" y="731622"/>
                    <a:pt x="1568993" y="733958"/>
                    <a:pt x="1566860" y="733958"/>
                  </a:cubicBezTo>
                  <a:cubicBezTo>
                    <a:pt x="1564726" y="733958"/>
                    <a:pt x="1562897" y="733400"/>
                    <a:pt x="1561373" y="732282"/>
                  </a:cubicBezTo>
                  <a:cubicBezTo>
                    <a:pt x="1559849" y="731164"/>
                    <a:pt x="1557665" y="729285"/>
                    <a:pt x="1554820" y="726643"/>
                  </a:cubicBezTo>
                  <a:cubicBezTo>
                    <a:pt x="1535923" y="709168"/>
                    <a:pt x="1514688" y="695350"/>
                    <a:pt x="1491117" y="685190"/>
                  </a:cubicBezTo>
                  <a:cubicBezTo>
                    <a:pt x="1475674" y="699008"/>
                    <a:pt x="1456979" y="709930"/>
                    <a:pt x="1435034" y="717956"/>
                  </a:cubicBezTo>
                  <a:cubicBezTo>
                    <a:pt x="1413088" y="725983"/>
                    <a:pt x="1384945" y="732536"/>
                    <a:pt x="1350604" y="737616"/>
                  </a:cubicBezTo>
                  <a:lnTo>
                    <a:pt x="1349385" y="732434"/>
                  </a:lnTo>
                  <a:cubicBezTo>
                    <a:pt x="1404452" y="717601"/>
                    <a:pt x="1443873" y="698805"/>
                    <a:pt x="1467647" y="676046"/>
                  </a:cubicBezTo>
                  <a:cubicBezTo>
                    <a:pt x="1447531" y="668934"/>
                    <a:pt x="1420708" y="662229"/>
                    <a:pt x="1387180" y="655930"/>
                  </a:cubicBezTo>
                  <a:cubicBezTo>
                    <a:pt x="1401607" y="630733"/>
                    <a:pt x="1411463" y="613156"/>
                    <a:pt x="1416746" y="603199"/>
                  </a:cubicBezTo>
                  <a:lnTo>
                    <a:pt x="1353043" y="603199"/>
                  </a:lnTo>
                  <a:cubicBezTo>
                    <a:pt x="1347556" y="603199"/>
                    <a:pt x="1343289" y="603910"/>
                    <a:pt x="1340241" y="605333"/>
                  </a:cubicBezTo>
                  <a:lnTo>
                    <a:pt x="1334755" y="592531"/>
                  </a:lnTo>
                  <a:cubicBezTo>
                    <a:pt x="1339022" y="593547"/>
                    <a:pt x="1344102" y="594055"/>
                    <a:pt x="1349995" y="594055"/>
                  </a:cubicBezTo>
                  <a:lnTo>
                    <a:pt x="1421623" y="594055"/>
                  </a:lnTo>
                  <a:cubicBezTo>
                    <a:pt x="1432798" y="571906"/>
                    <a:pt x="1442247" y="549758"/>
                    <a:pt x="1449969" y="527609"/>
                  </a:cubicBezTo>
                  <a:close/>
                  <a:moveTo>
                    <a:pt x="582203" y="515112"/>
                  </a:moveTo>
                  <a:cubicBezTo>
                    <a:pt x="580375" y="519379"/>
                    <a:pt x="578546" y="523342"/>
                    <a:pt x="576717" y="526999"/>
                  </a:cubicBezTo>
                  <a:cubicBezTo>
                    <a:pt x="584235" y="546100"/>
                    <a:pt x="592871" y="561137"/>
                    <a:pt x="602625" y="572110"/>
                  </a:cubicBezTo>
                  <a:cubicBezTo>
                    <a:pt x="615833" y="555041"/>
                    <a:pt x="626602" y="536042"/>
                    <a:pt x="634934" y="515112"/>
                  </a:cubicBezTo>
                  <a:close/>
                  <a:moveTo>
                    <a:pt x="459979" y="497738"/>
                  </a:moveTo>
                  <a:lnTo>
                    <a:pt x="459979" y="554431"/>
                  </a:lnTo>
                  <a:lnTo>
                    <a:pt x="505089" y="554431"/>
                  </a:lnTo>
                  <a:lnTo>
                    <a:pt x="505089" y="497738"/>
                  </a:lnTo>
                  <a:close/>
                  <a:moveTo>
                    <a:pt x="2042500" y="493471"/>
                  </a:moveTo>
                  <a:lnTo>
                    <a:pt x="2047987" y="496214"/>
                  </a:lnTo>
                  <a:lnTo>
                    <a:pt x="2007753" y="623621"/>
                  </a:lnTo>
                  <a:cubicBezTo>
                    <a:pt x="2001047" y="644550"/>
                    <a:pt x="1997695" y="659892"/>
                    <a:pt x="1997695" y="669646"/>
                  </a:cubicBezTo>
                  <a:cubicBezTo>
                    <a:pt x="1997695" y="679399"/>
                    <a:pt x="1998609" y="689204"/>
                    <a:pt x="2000438" y="699059"/>
                  </a:cubicBezTo>
                  <a:cubicBezTo>
                    <a:pt x="2002267" y="708914"/>
                    <a:pt x="2003181" y="715772"/>
                    <a:pt x="2003181" y="719633"/>
                  </a:cubicBezTo>
                  <a:cubicBezTo>
                    <a:pt x="2003181" y="732434"/>
                    <a:pt x="1998507" y="738835"/>
                    <a:pt x="1989160" y="738835"/>
                  </a:cubicBezTo>
                  <a:cubicBezTo>
                    <a:pt x="1983064" y="738835"/>
                    <a:pt x="1977933" y="736295"/>
                    <a:pt x="1973768" y="731215"/>
                  </a:cubicBezTo>
                  <a:cubicBezTo>
                    <a:pt x="1969602" y="726135"/>
                    <a:pt x="1967519" y="720141"/>
                    <a:pt x="1967519" y="713232"/>
                  </a:cubicBezTo>
                  <a:cubicBezTo>
                    <a:pt x="1967519" y="710590"/>
                    <a:pt x="1968231" y="706780"/>
                    <a:pt x="1969653" y="701802"/>
                  </a:cubicBezTo>
                  <a:cubicBezTo>
                    <a:pt x="1971075" y="696824"/>
                    <a:pt x="1972142" y="692048"/>
                    <a:pt x="1972853" y="687476"/>
                  </a:cubicBezTo>
                  <a:cubicBezTo>
                    <a:pt x="1973565" y="682904"/>
                    <a:pt x="1973920" y="677469"/>
                    <a:pt x="1973920" y="671170"/>
                  </a:cubicBezTo>
                  <a:cubicBezTo>
                    <a:pt x="1973920" y="664870"/>
                    <a:pt x="1970720" y="660044"/>
                    <a:pt x="1964319" y="656692"/>
                  </a:cubicBezTo>
                  <a:cubicBezTo>
                    <a:pt x="1957918" y="653339"/>
                    <a:pt x="1948825" y="650342"/>
                    <a:pt x="1937039" y="647700"/>
                  </a:cubicBezTo>
                  <a:lnTo>
                    <a:pt x="1937649" y="641604"/>
                  </a:lnTo>
                  <a:cubicBezTo>
                    <a:pt x="1943135" y="641807"/>
                    <a:pt x="1949130" y="641909"/>
                    <a:pt x="1955632" y="641909"/>
                  </a:cubicBezTo>
                  <a:cubicBezTo>
                    <a:pt x="1962135" y="641909"/>
                    <a:pt x="1967773" y="640994"/>
                    <a:pt x="1972549" y="639166"/>
                  </a:cubicBezTo>
                  <a:cubicBezTo>
                    <a:pt x="1977324" y="637337"/>
                    <a:pt x="1981083" y="634340"/>
                    <a:pt x="1983826" y="630174"/>
                  </a:cubicBezTo>
                  <a:cubicBezTo>
                    <a:pt x="1986569" y="626008"/>
                    <a:pt x="1989973" y="619150"/>
                    <a:pt x="1994037" y="609600"/>
                  </a:cubicBezTo>
                  <a:close/>
                  <a:moveTo>
                    <a:pt x="1372550" y="491642"/>
                  </a:moveTo>
                  <a:lnTo>
                    <a:pt x="1379560" y="491642"/>
                  </a:lnTo>
                  <a:cubicBezTo>
                    <a:pt x="1382202" y="498754"/>
                    <a:pt x="1384031" y="504749"/>
                    <a:pt x="1385047" y="509626"/>
                  </a:cubicBezTo>
                  <a:lnTo>
                    <a:pt x="1549943" y="509626"/>
                  </a:lnTo>
                  <a:lnTo>
                    <a:pt x="1558783" y="497434"/>
                  </a:lnTo>
                  <a:cubicBezTo>
                    <a:pt x="1560002" y="495605"/>
                    <a:pt x="1561323" y="494690"/>
                    <a:pt x="1562745" y="494690"/>
                  </a:cubicBezTo>
                  <a:cubicBezTo>
                    <a:pt x="1564167" y="494690"/>
                    <a:pt x="1566453" y="495706"/>
                    <a:pt x="1569603" y="497738"/>
                  </a:cubicBezTo>
                  <a:cubicBezTo>
                    <a:pt x="1572753" y="499770"/>
                    <a:pt x="1577985" y="503885"/>
                    <a:pt x="1585300" y="510083"/>
                  </a:cubicBezTo>
                  <a:cubicBezTo>
                    <a:pt x="1592615" y="516280"/>
                    <a:pt x="1596832" y="519989"/>
                    <a:pt x="1597949" y="521208"/>
                  </a:cubicBezTo>
                  <a:cubicBezTo>
                    <a:pt x="1599067" y="522427"/>
                    <a:pt x="1599626" y="523646"/>
                    <a:pt x="1599626" y="524866"/>
                  </a:cubicBezTo>
                  <a:cubicBezTo>
                    <a:pt x="1599626" y="527101"/>
                    <a:pt x="1596171" y="528371"/>
                    <a:pt x="1589263" y="528676"/>
                  </a:cubicBezTo>
                  <a:cubicBezTo>
                    <a:pt x="1582354" y="528980"/>
                    <a:pt x="1575699" y="530962"/>
                    <a:pt x="1569298" y="534619"/>
                  </a:cubicBezTo>
                  <a:cubicBezTo>
                    <a:pt x="1562897" y="538277"/>
                    <a:pt x="1551671" y="547319"/>
                    <a:pt x="1535618" y="561746"/>
                  </a:cubicBezTo>
                  <a:lnTo>
                    <a:pt x="1530436" y="558698"/>
                  </a:lnTo>
                  <a:cubicBezTo>
                    <a:pt x="1539174" y="544678"/>
                    <a:pt x="1545778" y="531470"/>
                    <a:pt x="1550248" y="519074"/>
                  </a:cubicBezTo>
                  <a:lnTo>
                    <a:pt x="1387180" y="519074"/>
                  </a:lnTo>
                  <a:cubicBezTo>
                    <a:pt x="1387790" y="522935"/>
                    <a:pt x="1388095" y="526593"/>
                    <a:pt x="1388095" y="530047"/>
                  </a:cubicBezTo>
                  <a:cubicBezTo>
                    <a:pt x="1388095" y="540817"/>
                    <a:pt x="1385809" y="549453"/>
                    <a:pt x="1381237" y="555955"/>
                  </a:cubicBezTo>
                  <a:cubicBezTo>
                    <a:pt x="1376665" y="562458"/>
                    <a:pt x="1370416" y="565709"/>
                    <a:pt x="1362491" y="565709"/>
                  </a:cubicBezTo>
                  <a:cubicBezTo>
                    <a:pt x="1358021" y="565709"/>
                    <a:pt x="1354567" y="564591"/>
                    <a:pt x="1352128" y="562356"/>
                  </a:cubicBezTo>
                  <a:cubicBezTo>
                    <a:pt x="1349690" y="560121"/>
                    <a:pt x="1348471" y="557835"/>
                    <a:pt x="1348471" y="555498"/>
                  </a:cubicBezTo>
                  <a:cubicBezTo>
                    <a:pt x="1348471" y="553161"/>
                    <a:pt x="1350503" y="549453"/>
                    <a:pt x="1354567" y="544373"/>
                  </a:cubicBezTo>
                  <a:cubicBezTo>
                    <a:pt x="1366962" y="529133"/>
                    <a:pt x="1372956" y="511556"/>
                    <a:pt x="1372550" y="491642"/>
                  </a:cubicBezTo>
                  <a:close/>
                  <a:moveTo>
                    <a:pt x="959851" y="491033"/>
                  </a:moveTo>
                  <a:cubicBezTo>
                    <a:pt x="963508" y="491033"/>
                    <a:pt x="970722" y="495605"/>
                    <a:pt x="981491" y="504749"/>
                  </a:cubicBezTo>
                  <a:cubicBezTo>
                    <a:pt x="992261" y="513893"/>
                    <a:pt x="997646" y="519582"/>
                    <a:pt x="997646" y="521818"/>
                  </a:cubicBezTo>
                  <a:cubicBezTo>
                    <a:pt x="997646" y="523240"/>
                    <a:pt x="995715" y="523951"/>
                    <a:pt x="991855" y="523951"/>
                  </a:cubicBezTo>
                  <a:lnTo>
                    <a:pt x="751367" y="523951"/>
                  </a:lnTo>
                  <a:cubicBezTo>
                    <a:pt x="745881" y="523951"/>
                    <a:pt x="741614" y="524662"/>
                    <a:pt x="738566" y="526085"/>
                  </a:cubicBezTo>
                  <a:lnTo>
                    <a:pt x="733079" y="513588"/>
                  </a:lnTo>
                  <a:cubicBezTo>
                    <a:pt x="737347" y="514604"/>
                    <a:pt x="742427" y="515112"/>
                    <a:pt x="748319" y="515112"/>
                  </a:cubicBezTo>
                  <a:lnTo>
                    <a:pt x="941258" y="515112"/>
                  </a:lnTo>
                  <a:lnTo>
                    <a:pt x="953755" y="494995"/>
                  </a:lnTo>
                  <a:cubicBezTo>
                    <a:pt x="955380" y="492354"/>
                    <a:pt x="957412" y="491033"/>
                    <a:pt x="959851" y="491033"/>
                  </a:cubicBezTo>
                  <a:close/>
                  <a:moveTo>
                    <a:pt x="435899" y="473659"/>
                  </a:moveTo>
                  <a:cubicBezTo>
                    <a:pt x="446669" y="478536"/>
                    <a:pt x="455711" y="483311"/>
                    <a:pt x="463027" y="487985"/>
                  </a:cubicBezTo>
                  <a:lnTo>
                    <a:pt x="502955" y="487985"/>
                  </a:lnTo>
                  <a:lnTo>
                    <a:pt x="509966" y="476402"/>
                  </a:lnTo>
                  <a:cubicBezTo>
                    <a:pt x="511185" y="474574"/>
                    <a:pt x="512353" y="473659"/>
                    <a:pt x="513471" y="473659"/>
                  </a:cubicBezTo>
                  <a:cubicBezTo>
                    <a:pt x="514589" y="473659"/>
                    <a:pt x="519262" y="476453"/>
                    <a:pt x="527492" y="482041"/>
                  </a:cubicBezTo>
                  <a:cubicBezTo>
                    <a:pt x="535721" y="487629"/>
                    <a:pt x="539836" y="491338"/>
                    <a:pt x="539836" y="493166"/>
                  </a:cubicBezTo>
                  <a:cubicBezTo>
                    <a:pt x="539836" y="495605"/>
                    <a:pt x="535671" y="497840"/>
                    <a:pt x="527339" y="499872"/>
                  </a:cubicBezTo>
                  <a:lnTo>
                    <a:pt x="527339" y="534619"/>
                  </a:lnTo>
                  <a:lnTo>
                    <a:pt x="527949" y="562661"/>
                  </a:lnTo>
                  <a:cubicBezTo>
                    <a:pt x="527949" y="564896"/>
                    <a:pt x="527441" y="566420"/>
                    <a:pt x="526425" y="567233"/>
                  </a:cubicBezTo>
                  <a:cubicBezTo>
                    <a:pt x="525409" y="568046"/>
                    <a:pt x="522615" y="569163"/>
                    <a:pt x="518043" y="570586"/>
                  </a:cubicBezTo>
                  <a:cubicBezTo>
                    <a:pt x="513471" y="572008"/>
                    <a:pt x="510321" y="572719"/>
                    <a:pt x="508594" y="572719"/>
                  </a:cubicBezTo>
                  <a:cubicBezTo>
                    <a:pt x="506867" y="572719"/>
                    <a:pt x="505851" y="572110"/>
                    <a:pt x="505546" y="570890"/>
                  </a:cubicBezTo>
                  <a:cubicBezTo>
                    <a:pt x="505241" y="569671"/>
                    <a:pt x="505089" y="567538"/>
                    <a:pt x="505089" y="564490"/>
                  </a:cubicBezTo>
                  <a:lnTo>
                    <a:pt x="505089" y="562661"/>
                  </a:lnTo>
                  <a:lnTo>
                    <a:pt x="459979" y="562661"/>
                  </a:lnTo>
                  <a:lnTo>
                    <a:pt x="459979" y="570586"/>
                  </a:lnTo>
                  <a:cubicBezTo>
                    <a:pt x="459979" y="572414"/>
                    <a:pt x="458912" y="574040"/>
                    <a:pt x="456778" y="575462"/>
                  </a:cubicBezTo>
                  <a:cubicBezTo>
                    <a:pt x="454645" y="576885"/>
                    <a:pt x="451850" y="578104"/>
                    <a:pt x="448396" y="579120"/>
                  </a:cubicBezTo>
                  <a:cubicBezTo>
                    <a:pt x="444942" y="580136"/>
                    <a:pt x="441386" y="580644"/>
                    <a:pt x="437728" y="580644"/>
                  </a:cubicBezTo>
                  <a:cubicBezTo>
                    <a:pt x="436103" y="580644"/>
                    <a:pt x="435391" y="579526"/>
                    <a:pt x="435595" y="577291"/>
                  </a:cubicBezTo>
                  <a:cubicBezTo>
                    <a:pt x="436407" y="567538"/>
                    <a:pt x="436814" y="557784"/>
                    <a:pt x="436814" y="548030"/>
                  </a:cubicBezTo>
                  <a:lnTo>
                    <a:pt x="436814" y="499567"/>
                  </a:lnTo>
                  <a:cubicBezTo>
                    <a:pt x="436814" y="491033"/>
                    <a:pt x="436509" y="482397"/>
                    <a:pt x="435899" y="473659"/>
                  </a:cubicBezTo>
                  <a:close/>
                  <a:moveTo>
                    <a:pt x="129271" y="469087"/>
                  </a:moveTo>
                  <a:cubicBezTo>
                    <a:pt x="150200" y="479044"/>
                    <a:pt x="164272" y="486918"/>
                    <a:pt x="171485" y="492709"/>
                  </a:cubicBezTo>
                  <a:cubicBezTo>
                    <a:pt x="178699" y="498500"/>
                    <a:pt x="182306" y="504190"/>
                    <a:pt x="182306" y="509778"/>
                  </a:cubicBezTo>
                  <a:cubicBezTo>
                    <a:pt x="182306" y="515366"/>
                    <a:pt x="180680" y="521360"/>
                    <a:pt x="177429" y="527761"/>
                  </a:cubicBezTo>
                  <a:cubicBezTo>
                    <a:pt x="174178" y="534162"/>
                    <a:pt x="170520" y="537362"/>
                    <a:pt x="166456" y="537362"/>
                  </a:cubicBezTo>
                  <a:cubicBezTo>
                    <a:pt x="164018" y="537362"/>
                    <a:pt x="162189" y="536753"/>
                    <a:pt x="160970" y="535534"/>
                  </a:cubicBezTo>
                  <a:cubicBezTo>
                    <a:pt x="159750" y="534314"/>
                    <a:pt x="157465" y="529133"/>
                    <a:pt x="154112" y="519989"/>
                  </a:cubicBezTo>
                  <a:cubicBezTo>
                    <a:pt x="150759" y="510845"/>
                    <a:pt x="147152" y="503022"/>
                    <a:pt x="143291" y="496519"/>
                  </a:cubicBezTo>
                  <a:cubicBezTo>
                    <a:pt x="139431" y="490017"/>
                    <a:pt x="133538" y="482905"/>
                    <a:pt x="125613" y="475183"/>
                  </a:cubicBezTo>
                  <a:close/>
                  <a:moveTo>
                    <a:pt x="1970567" y="466039"/>
                  </a:moveTo>
                  <a:cubicBezTo>
                    <a:pt x="1991700" y="475590"/>
                    <a:pt x="2005416" y="482956"/>
                    <a:pt x="2011715" y="488137"/>
                  </a:cubicBezTo>
                  <a:cubicBezTo>
                    <a:pt x="2018015" y="493319"/>
                    <a:pt x="2021164" y="499008"/>
                    <a:pt x="2021164" y="505206"/>
                  </a:cubicBezTo>
                  <a:cubicBezTo>
                    <a:pt x="2021164" y="511404"/>
                    <a:pt x="2019539" y="517042"/>
                    <a:pt x="2016287" y="522122"/>
                  </a:cubicBezTo>
                  <a:cubicBezTo>
                    <a:pt x="2013036" y="527202"/>
                    <a:pt x="2009683" y="529742"/>
                    <a:pt x="2006229" y="529742"/>
                  </a:cubicBezTo>
                  <a:cubicBezTo>
                    <a:pt x="2004197" y="529742"/>
                    <a:pt x="2002521" y="529031"/>
                    <a:pt x="2001200" y="527609"/>
                  </a:cubicBezTo>
                  <a:cubicBezTo>
                    <a:pt x="1999879" y="526186"/>
                    <a:pt x="1998507" y="523138"/>
                    <a:pt x="1997085" y="518465"/>
                  </a:cubicBezTo>
                  <a:cubicBezTo>
                    <a:pt x="1991396" y="499364"/>
                    <a:pt x="1981743" y="483413"/>
                    <a:pt x="1968129" y="470611"/>
                  </a:cubicBezTo>
                  <a:close/>
                  <a:moveTo>
                    <a:pt x="1041232" y="466039"/>
                  </a:moveTo>
                  <a:cubicBezTo>
                    <a:pt x="1057488" y="473964"/>
                    <a:pt x="1070087" y="481533"/>
                    <a:pt x="1079027" y="488747"/>
                  </a:cubicBezTo>
                  <a:cubicBezTo>
                    <a:pt x="1087968" y="495960"/>
                    <a:pt x="1092439" y="503022"/>
                    <a:pt x="1092439" y="509930"/>
                  </a:cubicBezTo>
                  <a:cubicBezTo>
                    <a:pt x="1092439" y="516839"/>
                    <a:pt x="1090407" y="523545"/>
                    <a:pt x="1086343" y="530047"/>
                  </a:cubicBezTo>
                  <a:cubicBezTo>
                    <a:pt x="1082279" y="536550"/>
                    <a:pt x="1078723" y="539801"/>
                    <a:pt x="1075675" y="539801"/>
                  </a:cubicBezTo>
                  <a:cubicBezTo>
                    <a:pt x="1073643" y="539801"/>
                    <a:pt x="1072068" y="538988"/>
                    <a:pt x="1070950" y="537362"/>
                  </a:cubicBezTo>
                  <a:cubicBezTo>
                    <a:pt x="1069833" y="535737"/>
                    <a:pt x="1068664" y="532486"/>
                    <a:pt x="1067445" y="527609"/>
                  </a:cubicBezTo>
                  <a:cubicBezTo>
                    <a:pt x="1062975" y="508102"/>
                    <a:pt x="1053323" y="488798"/>
                    <a:pt x="1038489" y="469697"/>
                  </a:cubicBezTo>
                  <a:close/>
                  <a:moveTo>
                    <a:pt x="1248801" y="463906"/>
                  </a:moveTo>
                  <a:cubicBezTo>
                    <a:pt x="1250630" y="463906"/>
                    <a:pt x="1255456" y="467462"/>
                    <a:pt x="1263279" y="474574"/>
                  </a:cubicBezTo>
                  <a:cubicBezTo>
                    <a:pt x="1271102" y="481686"/>
                    <a:pt x="1275014" y="486207"/>
                    <a:pt x="1275014" y="488137"/>
                  </a:cubicBezTo>
                  <a:cubicBezTo>
                    <a:pt x="1275014" y="490068"/>
                    <a:pt x="1272728" y="491236"/>
                    <a:pt x="1268156" y="491642"/>
                  </a:cubicBezTo>
                  <a:cubicBezTo>
                    <a:pt x="1263584" y="492049"/>
                    <a:pt x="1259825" y="492811"/>
                    <a:pt x="1256878" y="493928"/>
                  </a:cubicBezTo>
                  <a:cubicBezTo>
                    <a:pt x="1253932" y="495046"/>
                    <a:pt x="1246159" y="498653"/>
                    <a:pt x="1233561" y="504749"/>
                  </a:cubicBezTo>
                  <a:cubicBezTo>
                    <a:pt x="1220963" y="510845"/>
                    <a:pt x="1212225" y="515112"/>
                    <a:pt x="1207348" y="517550"/>
                  </a:cubicBezTo>
                  <a:cubicBezTo>
                    <a:pt x="1211006" y="520802"/>
                    <a:pt x="1212835" y="524358"/>
                    <a:pt x="1212835" y="528218"/>
                  </a:cubicBezTo>
                  <a:cubicBezTo>
                    <a:pt x="1212835" y="532079"/>
                    <a:pt x="1211209" y="535127"/>
                    <a:pt x="1207958" y="537362"/>
                  </a:cubicBezTo>
                  <a:lnTo>
                    <a:pt x="1239352" y="537362"/>
                  </a:lnTo>
                  <a:lnTo>
                    <a:pt x="1245143" y="528523"/>
                  </a:lnTo>
                  <a:cubicBezTo>
                    <a:pt x="1246362" y="526694"/>
                    <a:pt x="1247734" y="525780"/>
                    <a:pt x="1249258" y="525780"/>
                  </a:cubicBezTo>
                  <a:cubicBezTo>
                    <a:pt x="1250782" y="525780"/>
                    <a:pt x="1256167" y="528320"/>
                    <a:pt x="1265412" y="533400"/>
                  </a:cubicBezTo>
                  <a:cubicBezTo>
                    <a:pt x="1274658" y="538480"/>
                    <a:pt x="1279281" y="542036"/>
                    <a:pt x="1279281" y="544068"/>
                  </a:cubicBezTo>
                  <a:cubicBezTo>
                    <a:pt x="1279281" y="546100"/>
                    <a:pt x="1275522" y="549148"/>
                    <a:pt x="1268003" y="553212"/>
                  </a:cubicBezTo>
                  <a:lnTo>
                    <a:pt x="1268003" y="666902"/>
                  </a:lnTo>
                  <a:cubicBezTo>
                    <a:pt x="1268003" y="675030"/>
                    <a:pt x="1267191" y="680822"/>
                    <a:pt x="1265565" y="684276"/>
                  </a:cubicBezTo>
                  <a:cubicBezTo>
                    <a:pt x="1263939" y="687730"/>
                    <a:pt x="1259571" y="691388"/>
                    <a:pt x="1252459" y="695249"/>
                  </a:cubicBezTo>
                  <a:cubicBezTo>
                    <a:pt x="1245347" y="699110"/>
                    <a:pt x="1240775" y="701040"/>
                    <a:pt x="1238743" y="701040"/>
                  </a:cubicBezTo>
                  <a:cubicBezTo>
                    <a:pt x="1236711" y="701040"/>
                    <a:pt x="1235390" y="699516"/>
                    <a:pt x="1234780" y="696468"/>
                  </a:cubicBezTo>
                  <a:cubicBezTo>
                    <a:pt x="1233764" y="691591"/>
                    <a:pt x="1231072" y="687375"/>
                    <a:pt x="1226703" y="683819"/>
                  </a:cubicBezTo>
                  <a:cubicBezTo>
                    <a:pt x="1222334" y="680263"/>
                    <a:pt x="1215984" y="676859"/>
                    <a:pt x="1207653" y="673608"/>
                  </a:cubicBezTo>
                  <a:lnTo>
                    <a:pt x="1209177" y="667817"/>
                  </a:lnTo>
                  <a:cubicBezTo>
                    <a:pt x="1221369" y="670052"/>
                    <a:pt x="1229395" y="671170"/>
                    <a:pt x="1233256" y="671170"/>
                  </a:cubicBezTo>
                  <a:cubicBezTo>
                    <a:pt x="1237117" y="671170"/>
                    <a:pt x="1239555" y="670458"/>
                    <a:pt x="1240571" y="669036"/>
                  </a:cubicBezTo>
                  <a:cubicBezTo>
                    <a:pt x="1241587" y="667614"/>
                    <a:pt x="1242095" y="664972"/>
                    <a:pt x="1242095" y="661111"/>
                  </a:cubicBezTo>
                  <a:lnTo>
                    <a:pt x="1242095" y="636118"/>
                  </a:lnTo>
                  <a:lnTo>
                    <a:pt x="1201862" y="636118"/>
                  </a:lnTo>
                  <a:lnTo>
                    <a:pt x="1201862" y="651662"/>
                  </a:lnTo>
                  <a:cubicBezTo>
                    <a:pt x="1201862" y="662026"/>
                    <a:pt x="1201963" y="669138"/>
                    <a:pt x="1202167" y="672998"/>
                  </a:cubicBezTo>
                  <a:lnTo>
                    <a:pt x="1202471" y="683971"/>
                  </a:lnTo>
                  <a:cubicBezTo>
                    <a:pt x="1202471" y="686613"/>
                    <a:pt x="1199322" y="689051"/>
                    <a:pt x="1193023" y="691286"/>
                  </a:cubicBezTo>
                  <a:cubicBezTo>
                    <a:pt x="1186723" y="693522"/>
                    <a:pt x="1182456" y="694639"/>
                    <a:pt x="1180221" y="694639"/>
                  </a:cubicBezTo>
                  <a:cubicBezTo>
                    <a:pt x="1177986" y="694639"/>
                    <a:pt x="1176868" y="693623"/>
                    <a:pt x="1176868" y="691591"/>
                  </a:cubicBezTo>
                  <a:lnTo>
                    <a:pt x="1177478" y="679094"/>
                  </a:lnTo>
                  <a:cubicBezTo>
                    <a:pt x="1177681" y="670560"/>
                    <a:pt x="1177783" y="661213"/>
                    <a:pt x="1177783" y="651053"/>
                  </a:cubicBezTo>
                  <a:lnTo>
                    <a:pt x="1177783" y="636118"/>
                  </a:lnTo>
                  <a:lnTo>
                    <a:pt x="1141511" y="636118"/>
                  </a:lnTo>
                  <a:lnTo>
                    <a:pt x="1141511" y="682142"/>
                  </a:lnTo>
                  <a:cubicBezTo>
                    <a:pt x="1141511" y="684378"/>
                    <a:pt x="1140597" y="686206"/>
                    <a:pt x="1138768" y="687629"/>
                  </a:cubicBezTo>
                  <a:cubicBezTo>
                    <a:pt x="1136939" y="689051"/>
                    <a:pt x="1133739" y="690524"/>
                    <a:pt x="1129167" y="692048"/>
                  </a:cubicBezTo>
                  <a:cubicBezTo>
                    <a:pt x="1124595" y="693572"/>
                    <a:pt x="1120988" y="694334"/>
                    <a:pt x="1118347" y="694334"/>
                  </a:cubicBezTo>
                  <a:cubicBezTo>
                    <a:pt x="1116924" y="694334"/>
                    <a:pt x="1116213" y="693318"/>
                    <a:pt x="1116213" y="691286"/>
                  </a:cubicBezTo>
                  <a:lnTo>
                    <a:pt x="1117737" y="662635"/>
                  </a:lnTo>
                  <a:cubicBezTo>
                    <a:pt x="1118347" y="650646"/>
                    <a:pt x="1118651" y="638861"/>
                    <a:pt x="1118651" y="627278"/>
                  </a:cubicBezTo>
                  <a:lnTo>
                    <a:pt x="1118651" y="550774"/>
                  </a:lnTo>
                  <a:cubicBezTo>
                    <a:pt x="1118651" y="540817"/>
                    <a:pt x="1118448" y="531774"/>
                    <a:pt x="1118042" y="523646"/>
                  </a:cubicBezTo>
                  <a:cubicBezTo>
                    <a:pt x="1129218" y="527507"/>
                    <a:pt x="1137854" y="532079"/>
                    <a:pt x="1143950" y="537362"/>
                  </a:cubicBezTo>
                  <a:lnTo>
                    <a:pt x="1190584" y="537362"/>
                  </a:lnTo>
                  <a:cubicBezTo>
                    <a:pt x="1186317" y="528625"/>
                    <a:pt x="1170874" y="518058"/>
                    <a:pt x="1144255" y="505663"/>
                  </a:cubicBezTo>
                  <a:lnTo>
                    <a:pt x="1145169" y="500482"/>
                  </a:lnTo>
                  <a:cubicBezTo>
                    <a:pt x="1171788" y="503123"/>
                    <a:pt x="1190279" y="507289"/>
                    <a:pt x="1200643" y="512978"/>
                  </a:cubicBezTo>
                  <a:lnTo>
                    <a:pt x="1225636" y="488290"/>
                  </a:lnTo>
                  <a:lnTo>
                    <a:pt x="1119871" y="488290"/>
                  </a:lnTo>
                  <a:cubicBezTo>
                    <a:pt x="1116010" y="488290"/>
                    <a:pt x="1112352" y="489001"/>
                    <a:pt x="1108898" y="490423"/>
                  </a:cubicBezTo>
                  <a:lnTo>
                    <a:pt x="1100973" y="478231"/>
                  </a:lnTo>
                  <a:cubicBezTo>
                    <a:pt x="1105850" y="478638"/>
                    <a:pt x="1110930" y="478841"/>
                    <a:pt x="1116213" y="478841"/>
                  </a:cubicBezTo>
                  <a:lnTo>
                    <a:pt x="1229599" y="478841"/>
                  </a:lnTo>
                  <a:lnTo>
                    <a:pt x="1244839" y="465734"/>
                  </a:lnTo>
                  <a:cubicBezTo>
                    <a:pt x="1246464" y="464515"/>
                    <a:pt x="1247785" y="463906"/>
                    <a:pt x="1248801" y="463906"/>
                  </a:cubicBezTo>
                  <a:close/>
                  <a:moveTo>
                    <a:pt x="1761779" y="460553"/>
                  </a:moveTo>
                  <a:cubicBezTo>
                    <a:pt x="1788399" y="469087"/>
                    <a:pt x="1801708" y="474777"/>
                    <a:pt x="1801708" y="477622"/>
                  </a:cubicBezTo>
                  <a:cubicBezTo>
                    <a:pt x="1801708" y="479044"/>
                    <a:pt x="1799981" y="480162"/>
                    <a:pt x="1796527" y="480974"/>
                  </a:cubicBezTo>
                  <a:cubicBezTo>
                    <a:pt x="1793072" y="481787"/>
                    <a:pt x="1790532" y="482498"/>
                    <a:pt x="1788907" y="483108"/>
                  </a:cubicBezTo>
                  <a:cubicBezTo>
                    <a:pt x="1821419" y="527812"/>
                    <a:pt x="1864700" y="556870"/>
                    <a:pt x="1918751" y="570281"/>
                  </a:cubicBezTo>
                  <a:lnTo>
                    <a:pt x="1918447" y="576682"/>
                  </a:lnTo>
                  <a:cubicBezTo>
                    <a:pt x="1915805" y="576275"/>
                    <a:pt x="1913265" y="576072"/>
                    <a:pt x="1910827" y="576072"/>
                  </a:cubicBezTo>
                  <a:cubicBezTo>
                    <a:pt x="1897822" y="576072"/>
                    <a:pt x="1888881" y="580949"/>
                    <a:pt x="1884004" y="590702"/>
                  </a:cubicBezTo>
                  <a:cubicBezTo>
                    <a:pt x="1883191" y="592125"/>
                    <a:pt x="1881667" y="592836"/>
                    <a:pt x="1879432" y="592836"/>
                  </a:cubicBezTo>
                  <a:cubicBezTo>
                    <a:pt x="1877807" y="592836"/>
                    <a:pt x="1875571" y="591922"/>
                    <a:pt x="1872727" y="590093"/>
                  </a:cubicBezTo>
                  <a:cubicBezTo>
                    <a:pt x="1858096" y="580949"/>
                    <a:pt x="1845549" y="571500"/>
                    <a:pt x="1835084" y="561746"/>
                  </a:cubicBezTo>
                  <a:cubicBezTo>
                    <a:pt x="1824619" y="551993"/>
                    <a:pt x="1815272" y="541172"/>
                    <a:pt x="1807042" y="529285"/>
                  </a:cubicBezTo>
                  <a:cubicBezTo>
                    <a:pt x="1798813" y="517398"/>
                    <a:pt x="1790735" y="503428"/>
                    <a:pt x="1782811" y="487375"/>
                  </a:cubicBezTo>
                  <a:cubicBezTo>
                    <a:pt x="1765945" y="518262"/>
                    <a:pt x="1746031" y="543255"/>
                    <a:pt x="1723070" y="562356"/>
                  </a:cubicBezTo>
                  <a:cubicBezTo>
                    <a:pt x="1700108" y="581457"/>
                    <a:pt x="1670339" y="598221"/>
                    <a:pt x="1633763" y="612648"/>
                  </a:cubicBezTo>
                  <a:lnTo>
                    <a:pt x="1631020" y="606552"/>
                  </a:lnTo>
                  <a:cubicBezTo>
                    <a:pt x="1663532" y="588874"/>
                    <a:pt x="1689237" y="570027"/>
                    <a:pt x="1708135" y="550012"/>
                  </a:cubicBezTo>
                  <a:cubicBezTo>
                    <a:pt x="1727032" y="529996"/>
                    <a:pt x="1744914" y="500177"/>
                    <a:pt x="1761779" y="460553"/>
                  </a:cubicBezTo>
                  <a:close/>
                  <a:moveTo>
                    <a:pt x="832139" y="459943"/>
                  </a:moveTo>
                  <a:cubicBezTo>
                    <a:pt x="868919" y="465836"/>
                    <a:pt x="887308" y="475996"/>
                    <a:pt x="887308" y="490423"/>
                  </a:cubicBezTo>
                  <a:cubicBezTo>
                    <a:pt x="887308" y="494487"/>
                    <a:pt x="885022" y="499212"/>
                    <a:pt x="880450" y="504596"/>
                  </a:cubicBezTo>
                  <a:cubicBezTo>
                    <a:pt x="875878" y="509981"/>
                    <a:pt x="871357" y="512674"/>
                    <a:pt x="866887" y="512674"/>
                  </a:cubicBezTo>
                  <a:cubicBezTo>
                    <a:pt x="864042" y="512674"/>
                    <a:pt x="861908" y="512013"/>
                    <a:pt x="860486" y="510692"/>
                  </a:cubicBezTo>
                  <a:cubicBezTo>
                    <a:pt x="859063" y="509372"/>
                    <a:pt x="857590" y="505714"/>
                    <a:pt x="856066" y="499720"/>
                  </a:cubicBezTo>
                  <a:cubicBezTo>
                    <a:pt x="854542" y="493725"/>
                    <a:pt x="851697" y="487883"/>
                    <a:pt x="847532" y="482194"/>
                  </a:cubicBezTo>
                  <a:cubicBezTo>
                    <a:pt x="843366" y="476504"/>
                    <a:pt x="837626" y="470510"/>
                    <a:pt x="830311" y="464210"/>
                  </a:cubicBezTo>
                  <a:close/>
                  <a:moveTo>
                    <a:pt x="223149" y="459943"/>
                  </a:moveTo>
                  <a:cubicBezTo>
                    <a:pt x="237779" y="466446"/>
                    <a:pt x="248803" y="472338"/>
                    <a:pt x="256220" y="477622"/>
                  </a:cubicBezTo>
                  <a:cubicBezTo>
                    <a:pt x="263637" y="482905"/>
                    <a:pt x="267345" y="488188"/>
                    <a:pt x="267345" y="493471"/>
                  </a:cubicBezTo>
                  <a:cubicBezTo>
                    <a:pt x="267345" y="498754"/>
                    <a:pt x="265516" y="503936"/>
                    <a:pt x="261859" y="509016"/>
                  </a:cubicBezTo>
                  <a:cubicBezTo>
                    <a:pt x="258201" y="514096"/>
                    <a:pt x="254645" y="516636"/>
                    <a:pt x="251191" y="516636"/>
                  </a:cubicBezTo>
                  <a:cubicBezTo>
                    <a:pt x="248549" y="516636"/>
                    <a:pt x="246060" y="513029"/>
                    <a:pt x="243723" y="505816"/>
                  </a:cubicBezTo>
                  <a:cubicBezTo>
                    <a:pt x="241386" y="498602"/>
                    <a:pt x="238643" y="492100"/>
                    <a:pt x="235493" y="486308"/>
                  </a:cubicBezTo>
                  <a:cubicBezTo>
                    <a:pt x="232344" y="480517"/>
                    <a:pt x="227416" y="473253"/>
                    <a:pt x="220710" y="464515"/>
                  </a:cubicBezTo>
                  <a:close/>
                  <a:moveTo>
                    <a:pt x="575193" y="459638"/>
                  </a:moveTo>
                  <a:cubicBezTo>
                    <a:pt x="597139" y="467766"/>
                    <a:pt x="608111" y="473253"/>
                    <a:pt x="608111" y="476098"/>
                  </a:cubicBezTo>
                  <a:cubicBezTo>
                    <a:pt x="608111" y="477723"/>
                    <a:pt x="606232" y="478892"/>
                    <a:pt x="602473" y="479603"/>
                  </a:cubicBezTo>
                  <a:cubicBezTo>
                    <a:pt x="598713" y="480314"/>
                    <a:pt x="595767" y="482956"/>
                    <a:pt x="593633" y="487528"/>
                  </a:cubicBezTo>
                  <a:cubicBezTo>
                    <a:pt x="591500" y="492100"/>
                    <a:pt x="589011" y="498043"/>
                    <a:pt x="586166" y="505358"/>
                  </a:cubicBezTo>
                  <a:lnTo>
                    <a:pt x="635543" y="505358"/>
                  </a:lnTo>
                  <a:lnTo>
                    <a:pt x="643773" y="493166"/>
                  </a:lnTo>
                  <a:cubicBezTo>
                    <a:pt x="644992" y="491338"/>
                    <a:pt x="646262" y="490423"/>
                    <a:pt x="647583" y="490423"/>
                  </a:cubicBezTo>
                  <a:cubicBezTo>
                    <a:pt x="648904" y="490423"/>
                    <a:pt x="652561" y="492658"/>
                    <a:pt x="658556" y="497129"/>
                  </a:cubicBezTo>
                  <a:cubicBezTo>
                    <a:pt x="664550" y="501599"/>
                    <a:pt x="669275" y="505054"/>
                    <a:pt x="672729" y="507492"/>
                  </a:cubicBezTo>
                  <a:cubicBezTo>
                    <a:pt x="676183" y="509930"/>
                    <a:pt x="677911" y="511962"/>
                    <a:pt x="677911" y="513588"/>
                  </a:cubicBezTo>
                  <a:cubicBezTo>
                    <a:pt x="677911" y="515214"/>
                    <a:pt x="675777" y="516382"/>
                    <a:pt x="671510" y="517093"/>
                  </a:cubicBezTo>
                  <a:cubicBezTo>
                    <a:pt x="667243" y="517804"/>
                    <a:pt x="664195" y="518973"/>
                    <a:pt x="662366" y="520598"/>
                  </a:cubicBezTo>
                  <a:cubicBezTo>
                    <a:pt x="660537" y="522224"/>
                    <a:pt x="658607" y="524967"/>
                    <a:pt x="656575" y="528828"/>
                  </a:cubicBezTo>
                  <a:cubicBezTo>
                    <a:pt x="643773" y="554025"/>
                    <a:pt x="631175" y="573227"/>
                    <a:pt x="618779" y="586435"/>
                  </a:cubicBezTo>
                  <a:cubicBezTo>
                    <a:pt x="635848" y="599440"/>
                    <a:pt x="663585" y="609905"/>
                    <a:pt x="701990" y="617830"/>
                  </a:cubicBezTo>
                  <a:lnTo>
                    <a:pt x="701685" y="623316"/>
                  </a:lnTo>
                  <a:cubicBezTo>
                    <a:pt x="694573" y="623316"/>
                    <a:pt x="687918" y="624535"/>
                    <a:pt x="681721" y="626974"/>
                  </a:cubicBezTo>
                  <a:cubicBezTo>
                    <a:pt x="675523" y="629412"/>
                    <a:pt x="670799" y="632562"/>
                    <a:pt x="667547" y="636422"/>
                  </a:cubicBezTo>
                  <a:cubicBezTo>
                    <a:pt x="666531" y="637642"/>
                    <a:pt x="665515" y="638251"/>
                    <a:pt x="664499" y="638251"/>
                  </a:cubicBezTo>
                  <a:cubicBezTo>
                    <a:pt x="662467" y="638251"/>
                    <a:pt x="654187" y="634340"/>
                    <a:pt x="639658" y="626516"/>
                  </a:cubicBezTo>
                  <a:cubicBezTo>
                    <a:pt x="625129" y="618693"/>
                    <a:pt x="613090" y="610210"/>
                    <a:pt x="603539" y="601066"/>
                  </a:cubicBezTo>
                  <a:cubicBezTo>
                    <a:pt x="592160" y="611022"/>
                    <a:pt x="577733" y="620878"/>
                    <a:pt x="560258" y="630631"/>
                  </a:cubicBezTo>
                  <a:cubicBezTo>
                    <a:pt x="566963" y="632866"/>
                    <a:pt x="573771" y="635711"/>
                    <a:pt x="580679" y="639166"/>
                  </a:cubicBezTo>
                  <a:lnTo>
                    <a:pt x="628228" y="639166"/>
                  </a:lnTo>
                  <a:lnTo>
                    <a:pt x="633410" y="631850"/>
                  </a:lnTo>
                  <a:cubicBezTo>
                    <a:pt x="634426" y="630428"/>
                    <a:pt x="635696" y="629717"/>
                    <a:pt x="637220" y="629717"/>
                  </a:cubicBezTo>
                  <a:cubicBezTo>
                    <a:pt x="638744" y="629717"/>
                    <a:pt x="643925" y="632409"/>
                    <a:pt x="652765" y="637794"/>
                  </a:cubicBezTo>
                  <a:cubicBezTo>
                    <a:pt x="661604" y="643179"/>
                    <a:pt x="666023" y="646735"/>
                    <a:pt x="666023" y="648462"/>
                  </a:cubicBezTo>
                  <a:cubicBezTo>
                    <a:pt x="666023" y="650189"/>
                    <a:pt x="662874" y="652272"/>
                    <a:pt x="656575" y="654710"/>
                  </a:cubicBezTo>
                  <a:lnTo>
                    <a:pt x="656575" y="697382"/>
                  </a:lnTo>
                  <a:lnTo>
                    <a:pt x="657184" y="725424"/>
                  </a:lnTo>
                  <a:cubicBezTo>
                    <a:pt x="657184" y="727659"/>
                    <a:pt x="656930" y="728980"/>
                    <a:pt x="656422" y="729386"/>
                  </a:cubicBezTo>
                  <a:cubicBezTo>
                    <a:pt x="655914" y="729793"/>
                    <a:pt x="654187" y="730707"/>
                    <a:pt x="651241" y="732130"/>
                  </a:cubicBezTo>
                  <a:cubicBezTo>
                    <a:pt x="648294" y="733552"/>
                    <a:pt x="644941" y="734771"/>
                    <a:pt x="641182" y="735787"/>
                  </a:cubicBezTo>
                  <a:cubicBezTo>
                    <a:pt x="637423" y="736803"/>
                    <a:pt x="635035" y="737311"/>
                    <a:pt x="634019" y="737311"/>
                  </a:cubicBezTo>
                  <a:cubicBezTo>
                    <a:pt x="633003" y="737311"/>
                    <a:pt x="632343" y="736702"/>
                    <a:pt x="632038" y="735482"/>
                  </a:cubicBezTo>
                  <a:cubicBezTo>
                    <a:pt x="631733" y="734263"/>
                    <a:pt x="631581" y="732130"/>
                    <a:pt x="631581" y="729082"/>
                  </a:cubicBezTo>
                  <a:lnTo>
                    <a:pt x="631581" y="719328"/>
                  </a:lnTo>
                  <a:lnTo>
                    <a:pt x="577022" y="719328"/>
                  </a:lnTo>
                  <a:lnTo>
                    <a:pt x="577022" y="731825"/>
                  </a:lnTo>
                  <a:cubicBezTo>
                    <a:pt x="577022" y="733654"/>
                    <a:pt x="576006" y="735279"/>
                    <a:pt x="573974" y="736702"/>
                  </a:cubicBezTo>
                  <a:cubicBezTo>
                    <a:pt x="571942" y="738124"/>
                    <a:pt x="568640" y="739699"/>
                    <a:pt x="564068" y="741426"/>
                  </a:cubicBezTo>
                  <a:cubicBezTo>
                    <a:pt x="559496" y="743153"/>
                    <a:pt x="556346" y="744017"/>
                    <a:pt x="554619" y="744017"/>
                  </a:cubicBezTo>
                  <a:cubicBezTo>
                    <a:pt x="552892" y="744017"/>
                    <a:pt x="552130" y="742798"/>
                    <a:pt x="552333" y="740359"/>
                  </a:cubicBezTo>
                  <a:cubicBezTo>
                    <a:pt x="553146" y="730606"/>
                    <a:pt x="553552" y="720852"/>
                    <a:pt x="553552" y="711098"/>
                  </a:cubicBezTo>
                  <a:lnTo>
                    <a:pt x="553552" y="654101"/>
                  </a:lnTo>
                  <a:cubicBezTo>
                    <a:pt x="553552" y="648818"/>
                    <a:pt x="553349" y="642315"/>
                    <a:pt x="552943" y="634594"/>
                  </a:cubicBezTo>
                  <a:cubicBezTo>
                    <a:pt x="541767" y="640690"/>
                    <a:pt x="529067" y="646887"/>
                    <a:pt x="514843" y="653186"/>
                  </a:cubicBezTo>
                  <a:lnTo>
                    <a:pt x="512709" y="648310"/>
                  </a:lnTo>
                  <a:cubicBezTo>
                    <a:pt x="546643" y="626770"/>
                    <a:pt x="572755" y="606044"/>
                    <a:pt x="591043" y="586130"/>
                  </a:cubicBezTo>
                  <a:cubicBezTo>
                    <a:pt x="583118" y="574345"/>
                    <a:pt x="576920" y="557479"/>
                    <a:pt x="572450" y="535534"/>
                  </a:cubicBezTo>
                  <a:cubicBezTo>
                    <a:pt x="561274" y="557276"/>
                    <a:pt x="548675" y="573532"/>
                    <a:pt x="534655" y="584302"/>
                  </a:cubicBezTo>
                  <a:lnTo>
                    <a:pt x="530692" y="581254"/>
                  </a:lnTo>
                  <a:cubicBezTo>
                    <a:pt x="551825" y="551790"/>
                    <a:pt x="566659" y="511251"/>
                    <a:pt x="575193" y="459638"/>
                  </a:cubicBezTo>
                  <a:close/>
                  <a:moveTo>
                    <a:pt x="1438996" y="459334"/>
                  </a:moveTo>
                  <a:cubicBezTo>
                    <a:pt x="1454439" y="462178"/>
                    <a:pt x="1466377" y="465480"/>
                    <a:pt x="1474810" y="469240"/>
                  </a:cubicBezTo>
                  <a:cubicBezTo>
                    <a:pt x="1483243" y="472999"/>
                    <a:pt x="1487459" y="477926"/>
                    <a:pt x="1487459" y="484022"/>
                  </a:cubicBezTo>
                  <a:cubicBezTo>
                    <a:pt x="1487459" y="486867"/>
                    <a:pt x="1486647" y="490220"/>
                    <a:pt x="1485021" y="494081"/>
                  </a:cubicBezTo>
                  <a:cubicBezTo>
                    <a:pt x="1483395" y="497942"/>
                    <a:pt x="1480500" y="501193"/>
                    <a:pt x="1476334" y="503834"/>
                  </a:cubicBezTo>
                  <a:cubicBezTo>
                    <a:pt x="1472169" y="506476"/>
                    <a:pt x="1469070" y="507797"/>
                    <a:pt x="1467038" y="507797"/>
                  </a:cubicBezTo>
                  <a:cubicBezTo>
                    <a:pt x="1465006" y="507797"/>
                    <a:pt x="1463482" y="506171"/>
                    <a:pt x="1462466" y="502920"/>
                  </a:cubicBezTo>
                  <a:cubicBezTo>
                    <a:pt x="1460027" y="493166"/>
                    <a:pt x="1456878" y="485699"/>
                    <a:pt x="1453017" y="480517"/>
                  </a:cubicBezTo>
                  <a:cubicBezTo>
                    <a:pt x="1449156" y="475336"/>
                    <a:pt x="1443771" y="470103"/>
                    <a:pt x="1436863" y="464820"/>
                  </a:cubicBezTo>
                  <a:close/>
                  <a:moveTo>
                    <a:pt x="2100717" y="457505"/>
                  </a:moveTo>
                  <a:cubicBezTo>
                    <a:pt x="2127946" y="463601"/>
                    <a:pt x="2141560" y="468478"/>
                    <a:pt x="2141560" y="472135"/>
                  </a:cubicBezTo>
                  <a:cubicBezTo>
                    <a:pt x="2141560" y="474777"/>
                    <a:pt x="2137191" y="478231"/>
                    <a:pt x="2128454" y="482498"/>
                  </a:cubicBezTo>
                  <a:lnTo>
                    <a:pt x="2128454" y="529133"/>
                  </a:lnTo>
                  <a:lnTo>
                    <a:pt x="2160153" y="529133"/>
                  </a:lnTo>
                  <a:lnTo>
                    <a:pt x="2170211" y="513893"/>
                  </a:lnTo>
                  <a:cubicBezTo>
                    <a:pt x="2172243" y="510845"/>
                    <a:pt x="2174225" y="509321"/>
                    <a:pt x="2176155" y="509321"/>
                  </a:cubicBezTo>
                  <a:cubicBezTo>
                    <a:pt x="2178085" y="509321"/>
                    <a:pt x="2183318" y="513182"/>
                    <a:pt x="2191852" y="520903"/>
                  </a:cubicBezTo>
                  <a:cubicBezTo>
                    <a:pt x="2200386" y="528625"/>
                    <a:pt x="2204654" y="533502"/>
                    <a:pt x="2204654" y="535534"/>
                  </a:cubicBezTo>
                  <a:cubicBezTo>
                    <a:pt x="2204654" y="537566"/>
                    <a:pt x="2202215" y="538582"/>
                    <a:pt x="2197339" y="538582"/>
                  </a:cubicBezTo>
                  <a:lnTo>
                    <a:pt x="2128454" y="538582"/>
                  </a:lnTo>
                  <a:lnTo>
                    <a:pt x="2128454" y="594360"/>
                  </a:lnTo>
                  <a:lnTo>
                    <a:pt x="2171431" y="594360"/>
                  </a:lnTo>
                  <a:lnTo>
                    <a:pt x="2186061" y="575462"/>
                  </a:lnTo>
                  <a:cubicBezTo>
                    <a:pt x="2188093" y="573024"/>
                    <a:pt x="2189719" y="571805"/>
                    <a:pt x="2190938" y="571805"/>
                  </a:cubicBezTo>
                  <a:cubicBezTo>
                    <a:pt x="2192970" y="571805"/>
                    <a:pt x="2198812" y="576174"/>
                    <a:pt x="2208464" y="584911"/>
                  </a:cubicBezTo>
                  <a:cubicBezTo>
                    <a:pt x="2218116" y="593649"/>
                    <a:pt x="2222942" y="598983"/>
                    <a:pt x="2222942" y="600913"/>
                  </a:cubicBezTo>
                  <a:cubicBezTo>
                    <a:pt x="2222942" y="602844"/>
                    <a:pt x="2220198" y="603809"/>
                    <a:pt x="2214712" y="603809"/>
                  </a:cubicBezTo>
                  <a:lnTo>
                    <a:pt x="2113214" y="603809"/>
                  </a:lnTo>
                  <a:cubicBezTo>
                    <a:pt x="2129673" y="611124"/>
                    <a:pt x="2137902" y="616509"/>
                    <a:pt x="2137902" y="619963"/>
                  </a:cubicBezTo>
                  <a:cubicBezTo>
                    <a:pt x="2137902" y="621792"/>
                    <a:pt x="2136175" y="623164"/>
                    <a:pt x="2132721" y="624078"/>
                  </a:cubicBezTo>
                  <a:cubicBezTo>
                    <a:pt x="2129267" y="624992"/>
                    <a:pt x="2124898" y="628498"/>
                    <a:pt x="2119615" y="634594"/>
                  </a:cubicBezTo>
                  <a:cubicBezTo>
                    <a:pt x="2102749" y="654101"/>
                    <a:pt x="2081311" y="674929"/>
                    <a:pt x="2055302" y="697078"/>
                  </a:cubicBezTo>
                  <a:lnTo>
                    <a:pt x="2165030" y="688238"/>
                  </a:lnTo>
                  <a:cubicBezTo>
                    <a:pt x="2158731" y="674014"/>
                    <a:pt x="2148672" y="659282"/>
                    <a:pt x="2134855" y="644042"/>
                  </a:cubicBezTo>
                  <a:lnTo>
                    <a:pt x="2138512" y="639166"/>
                  </a:lnTo>
                  <a:cubicBezTo>
                    <a:pt x="2157613" y="651764"/>
                    <a:pt x="2173209" y="663804"/>
                    <a:pt x="2185299" y="675284"/>
                  </a:cubicBezTo>
                  <a:cubicBezTo>
                    <a:pt x="2197389" y="686765"/>
                    <a:pt x="2203435" y="697992"/>
                    <a:pt x="2203435" y="708965"/>
                  </a:cubicBezTo>
                  <a:cubicBezTo>
                    <a:pt x="2203435" y="717093"/>
                    <a:pt x="2201403" y="723900"/>
                    <a:pt x="2197339" y="729386"/>
                  </a:cubicBezTo>
                  <a:cubicBezTo>
                    <a:pt x="2193275" y="734873"/>
                    <a:pt x="2189261" y="737616"/>
                    <a:pt x="2185299" y="737616"/>
                  </a:cubicBezTo>
                  <a:cubicBezTo>
                    <a:pt x="2181336" y="737616"/>
                    <a:pt x="2178797" y="736651"/>
                    <a:pt x="2177679" y="734720"/>
                  </a:cubicBezTo>
                  <a:cubicBezTo>
                    <a:pt x="2176561" y="732790"/>
                    <a:pt x="2175444" y="728015"/>
                    <a:pt x="2174326" y="720395"/>
                  </a:cubicBezTo>
                  <a:cubicBezTo>
                    <a:pt x="2173209" y="712775"/>
                    <a:pt x="2171227" y="704799"/>
                    <a:pt x="2168383" y="696468"/>
                  </a:cubicBezTo>
                  <a:cubicBezTo>
                    <a:pt x="2134042" y="703580"/>
                    <a:pt x="2106051" y="710082"/>
                    <a:pt x="2084410" y="715975"/>
                  </a:cubicBezTo>
                  <a:cubicBezTo>
                    <a:pt x="2062769" y="721868"/>
                    <a:pt x="2050222" y="725780"/>
                    <a:pt x="2046767" y="727710"/>
                  </a:cubicBezTo>
                  <a:cubicBezTo>
                    <a:pt x="2043313" y="729640"/>
                    <a:pt x="2041129" y="730606"/>
                    <a:pt x="2040214" y="730606"/>
                  </a:cubicBezTo>
                  <a:cubicBezTo>
                    <a:pt x="2039300" y="730606"/>
                    <a:pt x="2038436" y="730148"/>
                    <a:pt x="2037623" y="729234"/>
                  </a:cubicBezTo>
                  <a:cubicBezTo>
                    <a:pt x="2036811" y="728320"/>
                    <a:pt x="2035185" y="725322"/>
                    <a:pt x="2032747" y="720242"/>
                  </a:cubicBezTo>
                  <a:cubicBezTo>
                    <a:pt x="2030308" y="715162"/>
                    <a:pt x="2027667" y="708558"/>
                    <a:pt x="2024822" y="700430"/>
                  </a:cubicBezTo>
                  <a:cubicBezTo>
                    <a:pt x="2033966" y="699211"/>
                    <a:pt x="2041281" y="696214"/>
                    <a:pt x="2046767" y="691439"/>
                  </a:cubicBezTo>
                  <a:cubicBezTo>
                    <a:pt x="2052254" y="686664"/>
                    <a:pt x="2061957" y="673811"/>
                    <a:pt x="2075876" y="652882"/>
                  </a:cubicBezTo>
                  <a:cubicBezTo>
                    <a:pt x="2089795" y="631952"/>
                    <a:pt x="2098888" y="615594"/>
                    <a:pt x="2103155" y="603809"/>
                  </a:cubicBezTo>
                  <a:lnTo>
                    <a:pt x="2044329" y="603809"/>
                  </a:lnTo>
                  <a:cubicBezTo>
                    <a:pt x="2038843" y="603809"/>
                    <a:pt x="2034575" y="604520"/>
                    <a:pt x="2031527" y="605942"/>
                  </a:cubicBezTo>
                  <a:lnTo>
                    <a:pt x="2025431" y="592836"/>
                  </a:lnTo>
                  <a:cubicBezTo>
                    <a:pt x="2029699" y="593852"/>
                    <a:pt x="2034779" y="594360"/>
                    <a:pt x="2040671" y="594360"/>
                  </a:cubicBezTo>
                  <a:lnTo>
                    <a:pt x="2101327" y="594360"/>
                  </a:lnTo>
                  <a:lnTo>
                    <a:pt x="2101327" y="538582"/>
                  </a:lnTo>
                  <a:lnTo>
                    <a:pt x="2061703" y="538582"/>
                  </a:lnTo>
                  <a:cubicBezTo>
                    <a:pt x="2056216" y="538582"/>
                    <a:pt x="2051949" y="539293"/>
                    <a:pt x="2048901" y="540715"/>
                  </a:cubicBezTo>
                  <a:lnTo>
                    <a:pt x="2042195" y="527609"/>
                  </a:lnTo>
                  <a:cubicBezTo>
                    <a:pt x="2046463" y="528625"/>
                    <a:pt x="2051543" y="529133"/>
                    <a:pt x="2057435" y="529133"/>
                  </a:cubicBezTo>
                  <a:lnTo>
                    <a:pt x="2101327" y="529133"/>
                  </a:lnTo>
                  <a:lnTo>
                    <a:pt x="2101327" y="486156"/>
                  </a:lnTo>
                  <a:cubicBezTo>
                    <a:pt x="2101327" y="470510"/>
                    <a:pt x="2101123" y="460959"/>
                    <a:pt x="2100717" y="457505"/>
                  </a:cubicBezTo>
                  <a:close/>
                  <a:moveTo>
                    <a:pt x="311236" y="457200"/>
                  </a:moveTo>
                  <a:cubicBezTo>
                    <a:pt x="332369" y="467157"/>
                    <a:pt x="342935" y="473659"/>
                    <a:pt x="342935" y="476707"/>
                  </a:cubicBezTo>
                  <a:cubicBezTo>
                    <a:pt x="342935" y="478130"/>
                    <a:pt x="341564" y="478993"/>
                    <a:pt x="338821" y="479298"/>
                  </a:cubicBezTo>
                  <a:cubicBezTo>
                    <a:pt x="336077" y="479603"/>
                    <a:pt x="333741" y="480416"/>
                    <a:pt x="331810" y="481736"/>
                  </a:cubicBezTo>
                  <a:cubicBezTo>
                    <a:pt x="329880" y="483057"/>
                    <a:pt x="325105" y="487680"/>
                    <a:pt x="317485" y="495605"/>
                  </a:cubicBezTo>
                  <a:cubicBezTo>
                    <a:pt x="309864" y="503530"/>
                    <a:pt x="303108" y="510946"/>
                    <a:pt x="297215" y="517855"/>
                  </a:cubicBezTo>
                  <a:lnTo>
                    <a:pt x="335925" y="517855"/>
                  </a:lnTo>
                  <a:lnTo>
                    <a:pt x="348117" y="502615"/>
                  </a:lnTo>
                  <a:cubicBezTo>
                    <a:pt x="350352" y="499567"/>
                    <a:pt x="352486" y="498043"/>
                    <a:pt x="354518" y="498043"/>
                  </a:cubicBezTo>
                  <a:cubicBezTo>
                    <a:pt x="356550" y="498043"/>
                    <a:pt x="362087" y="501955"/>
                    <a:pt x="371129" y="509778"/>
                  </a:cubicBezTo>
                  <a:cubicBezTo>
                    <a:pt x="380172" y="517601"/>
                    <a:pt x="384693" y="522376"/>
                    <a:pt x="384693" y="524104"/>
                  </a:cubicBezTo>
                  <a:cubicBezTo>
                    <a:pt x="384693" y="525831"/>
                    <a:pt x="382051" y="526694"/>
                    <a:pt x="376768" y="526694"/>
                  </a:cubicBezTo>
                  <a:lnTo>
                    <a:pt x="286547" y="526694"/>
                  </a:lnTo>
                  <a:cubicBezTo>
                    <a:pt x="279435" y="537261"/>
                    <a:pt x="273339" y="546913"/>
                    <a:pt x="268259" y="555650"/>
                  </a:cubicBezTo>
                  <a:lnTo>
                    <a:pt x="315503" y="555650"/>
                  </a:lnTo>
                  <a:lnTo>
                    <a:pt x="325867" y="542544"/>
                  </a:lnTo>
                  <a:cubicBezTo>
                    <a:pt x="327086" y="541122"/>
                    <a:pt x="328356" y="540410"/>
                    <a:pt x="329677" y="540410"/>
                  </a:cubicBezTo>
                  <a:cubicBezTo>
                    <a:pt x="330997" y="540410"/>
                    <a:pt x="333690" y="541934"/>
                    <a:pt x="337754" y="544982"/>
                  </a:cubicBezTo>
                  <a:lnTo>
                    <a:pt x="349641" y="553212"/>
                  </a:lnTo>
                  <a:cubicBezTo>
                    <a:pt x="353502" y="555854"/>
                    <a:pt x="355432" y="557987"/>
                    <a:pt x="355432" y="559613"/>
                  </a:cubicBezTo>
                  <a:cubicBezTo>
                    <a:pt x="355432" y="561238"/>
                    <a:pt x="352384" y="563677"/>
                    <a:pt x="346288" y="566928"/>
                  </a:cubicBezTo>
                  <a:lnTo>
                    <a:pt x="346288" y="664769"/>
                  </a:lnTo>
                  <a:lnTo>
                    <a:pt x="346898" y="679399"/>
                  </a:lnTo>
                  <a:cubicBezTo>
                    <a:pt x="346898" y="680009"/>
                    <a:pt x="346745" y="680517"/>
                    <a:pt x="346441" y="680923"/>
                  </a:cubicBezTo>
                  <a:cubicBezTo>
                    <a:pt x="346136" y="681330"/>
                    <a:pt x="344104" y="682600"/>
                    <a:pt x="340345" y="684733"/>
                  </a:cubicBezTo>
                  <a:cubicBezTo>
                    <a:pt x="336585" y="686867"/>
                    <a:pt x="332928" y="688442"/>
                    <a:pt x="329372" y="689458"/>
                  </a:cubicBezTo>
                  <a:cubicBezTo>
                    <a:pt x="325816" y="690474"/>
                    <a:pt x="323530" y="690982"/>
                    <a:pt x="322514" y="690982"/>
                  </a:cubicBezTo>
                  <a:cubicBezTo>
                    <a:pt x="321498" y="690982"/>
                    <a:pt x="320990" y="690270"/>
                    <a:pt x="320990" y="688848"/>
                  </a:cubicBezTo>
                  <a:lnTo>
                    <a:pt x="320990" y="672084"/>
                  </a:lnTo>
                  <a:lnTo>
                    <a:pt x="244180" y="672084"/>
                  </a:lnTo>
                  <a:lnTo>
                    <a:pt x="244180" y="682752"/>
                  </a:lnTo>
                  <a:cubicBezTo>
                    <a:pt x="244180" y="684174"/>
                    <a:pt x="243875" y="685241"/>
                    <a:pt x="243266" y="685952"/>
                  </a:cubicBezTo>
                  <a:cubicBezTo>
                    <a:pt x="242656" y="686664"/>
                    <a:pt x="240726" y="687781"/>
                    <a:pt x="237475" y="689305"/>
                  </a:cubicBezTo>
                  <a:cubicBezTo>
                    <a:pt x="234223" y="690829"/>
                    <a:pt x="230515" y="692150"/>
                    <a:pt x="226349" y="693268"/>
                  </a:cubicBezTo>
                  <a:cubicBezTo>
                    <a:pt x="222184" y="694385"/>
                    <a:pt x="219593" y="694944"/>
                    <a:pt x="218577" y="694944"/>
                  </a:cubicBezTo>
                  <a:cubicBezTo>
                    <a:pt x="217561" y="694944"/>
                    <a:pt x="217155" y="694030"/>
                    <a:pt x="217358" y="692201"/>
                  </a:cubicBezTo>
                  <a:cubicBezTo>
                    <a:pt x="218171" y="686714"/>
                    <a:pt x="218577" y="677774"/>
                    <a:pt x="218577" y="665378"/>
                  </a:cubicBezTo>
                  <a:lnTo>
                    <a:pt x="218577" y="562051"/>
                  </a:lnTo>
                  <a:cubicBezTo>
                    <a:pt x="218577" y="551891"/>
                    <a:pt x="218475" y="545694"/>
                    <a:pt x="218272" y="543458"/>
                  </a:cubicBezTo>
                  <a:cubicBezTo>
                    <a:pt x="227619" y="546506"/>
                    <a:pt x="236967" y="550570"/>
                    <a:pt x="246314" y="555650"/>
                  </a:cubicBezTo>
                  <a:lnTo>
                    <a:pt x="254848" y="555650"/>
                  </a:lnTo>
                  <a:cubicBezTo>
                    <a:pt x="259319" y="543865"/>
                    <a:pt x="261249" y="534213"/>
                    <a:pt x="260639" y="526694"/>
                  </a:cubicBezTo>
                  <a:lnTo>
                    <a:pt x="205775" y="526694"/>
                  </a:lnTo>
                  <a:cubicBezTo>
                    <a:pt x="200695" y="526694"/>
                    <a:pt x="197038" y="527304"/>
                    <a:pt x="194802" y="528523"/>
                  </a:cubicBezTo>
                  <a:lnTo>
                    <a:pt x="190231" y="516636"/>
                  </a:lnTo>
                  <a:cubicBezTo>
                    <a:pt x="194091" y="517449"/>
                    <a:pt x="198359" y="517855"/>
                    <a:pt x="203032" y="517855"/>
                  </a:cubicBezTo>
                  <a:lnTo>
                    <a:pt x="285023" y="517855"/>
                  </a:lnTo>
                  <a:cubicBezTo>
                    <a:pt x="295386" y="498348"/>
                    <a:pt x="304124" y="478130"/>
                    <a:pt x="311236" y="457200"/>
                  </a:cubicBezTo>
                  <a:close/>
                  <a:moveTo>
                    <a:pt x="1512758" y="190500"/>
                  </a:moveTo>
                  <a:cubicBezTo>
                    <a:pt x="1540597" y="200050"/>
                    <a:pt x="1563355" y="210159"/>
                    <a:pt x="1581034" y="220827"/>
                  </a:cubicBezTo>
                  <a:cubicBezTo>
                    <a:pt x="1598712" y="231495"/>
                    <a:pt x="1607551" y="243636"/>
                    <a:pt x="1607551" y="257251"/>
                  </a:cubicBezTo>
                  <a:cubicBezTo>
                    <a:pt x="1607551" y="263753"/>
                    <a:pt x="1606535" y="269240"/>
                    <a:pt x="1604503" y="273710"/>
                  </a:cubicBezTo>
                  <a:cubicBezTo>
                    <a:pt x="1602471" y="278180"/>
                    <a:pt x="1599982" y="280416"/>
                    <a:pt x="1597036" y="280416"/>
                  </a:cubicBezTo>
                  <a:cubicBezTo>
                    <a:pt x="1594089" y="280416"/>
                    <a:pt x="1591702" y="279704"/>
                    <a:pt x="1589873" y="278282"/>
                  </a:cubicBezTo>
                  <a:cubicBezTo>
                    <a:pt x="1588044" y="276860"/>
                    <a:pt x="1586114" y="274523"/>
                    <a:pt x="1584082" y="271272"/>
                  </a:cubicBezTo>
                  <a:cubicBezTo>
                    <a:pt x="1565184" y="239979"/>
                    <a:pt x="1540292" y="214579"/>
                    <a:pt x="1509406" y="195072"/>
                  </a:cubicBezTo>
                  <a:close/>
                  <a:moveTo>
                    <a:pt x="1450884" y="185318"/>
                  </a:moveTo>
                  <a:cubicBezTo>
                    <a:pt x="1461044" y="190398"/>
                    <a:pt x="1468765" y="194868"/>
                    <a:pt x="1474049" y="198729"/>
                  </a:cubicBezTo>
                  <a:cubicBezTo>
                    <a:pt x="1479332" y="202590"/>
                    <a:pt x="1481974" y="205333"/>
                    <a:pt x="1481974" y="206959"/>
                  </a:cubicBezTo>
                  <a:cubicBezTo>
                    <a:pt x="1481974" y="208584"/>
                    <a:pt x="1480500" y="209397"/>
                    <a:pt x="1477554" y="209397"/>
                  </a:cubicBezTo>
                  <a:cubicBezTo>
                    <a:pt x="1474608" y="209397"/>
                    <a:pt x="1470950" y="210667"/>
                    <a:pt x="1466581" y="213207"/>
                  </a:cubicBezTo>
                  <a:cubicBezTo>
                    <a:pt x="1462212" y="215747"/>
                    <a:pt x="1454186" y="221742"/>
                    <a:pt x="1442502" y="231190"/>
                  </a:cubicBezTo>
                  <a:cubicBezTo>
                    <a:pt x="1430818" y="240639"/>
                    <a:pt x="1417915" y="249021"/>
                    <a:pt x="1403792" y="256336"/>
                  </a:cubicBezTo>
                  <a:cubicBezTo>
                    <a:pt x="1389670" y="263652"/>
                    <a:pt x="1372957" y="271068"/>
                    <a:pt x="1353653" y="278587"/>
                  </a:cubicBezTo>
                  <a:lnTo>
                    <a:pt x="1351824" y="271881"/>
                  </a:lnTo>
                  <a:cubicBezTo>
                    <a:pt x="1374989" y="257860"/>
                    <a:pt x="1393937" y="244348"/>
                    <a:pt x="1408669" y="231343"/>
                  </a:cubicBezTo>
                  <a:cubicBezTo>
                    <a:pt x="1423401" y="218338"/>
                    <a:pt x="1437473" y="202996"/>
                    <a:pt x="1450884" y="185318"/>
                  </a:cubicBezTo>
                  <a:close/>
                  <a:moveTo>
                    <a:pt x="444129" y="150266"/>
                  </a:moveTo>
                  <a:cubicBezTo>
                    <a:pt x="450835" y="151282"/>
                    <a:pt x="459065" y="153263"/>
                    <a:pt x="468818" y="156210"/>
                  </a:cubicBezTo>
                  <a:cubicBezTo>
                    <a:pt x="478572" y="159156"/>
                    <a:pt x="483449" y="161544"/>
                    <a:pt x="483449" y="163372"/>
                  </a:cubicBezTo>
                  <a:cubicBezTo>
                    <a:pt x="483449" y="165201"/>
                    <a:pt x="479791" y="168046"/>
                    <a:pt x="472476" y="171907"/>
                  </a:cubicBezTo>
                  <a:lnTo>
                    <a:pt x="472476" y="193243"/>
                  </a:lnTo>
                  <a:lnTo>
                    <a:pt x="559649" y="193243"/>
                  </a:lnTo>
                  <a:lnTo>
                    <a:pt x="570926" y="177088"/>
                  </a:lnTo>
                  <a:cubicBezTo>
                    <a:pt x="572958" y="174244"/>
                    <a:pt x="574736" y="172821"/>
                    <a:pt x="576260" y="172821"/>
                  </a:cubicBezTo>
                  <a:cubicBezTo>
                    <a:pt x="577784" y="172821"/>
                    <a:pt x="581086" y="175158"/>
                    <a:pt x="586166" y="179832"/>
                  </a:cubicBezTo>
                  <a:cubicBezTo>
                    <a:pt x="591246" y="184505"/>
                    <a:pt x="595717" y="188468"/>
                    <a:pt x="599577" y="191719"/>
                  </a:cubicBezTo>
                  <a:cubicBezTo>
                    <a:pt x="603438" y="194970"/>
                    <a:pt x="605369" y="197510"/>
                    <a:pt x="605369" y="199339"/>
                  </a:cubicBezTo>
                  <a:cubicBezTo>
                    <a:pt x="605369" y="201168"/>
                    <a:pt x="603235" y="202082"/>
                    <a:pt x="598968" y="202082"/>
                  </a:cubicBezTo>
                  <a:lnTo>
                    <a:pt x="472476" y="202082"/>
                  </a:lnTo>
                  <a:lnTo>
                    <a:pt x="472476" y="238048"/>
                  </a:lnTo>
                  <a:lnTo>
                    <a:pt x="473085" y="272186"/>
                  </a:lnTo>
                  <a:cubicBezTo>
                    <a:pt x="473085" y="274015"/>
                    <a:pt x="472882" y="275285"/>
                    <a:pt x="472476" y="275996"/>
                  </a:cubicBezTo>
                  <a:cubicBezTo>
                    <a:pt x="472069" y="276707"/>
                    <a:pt x="469987" y="278028"/>
                    <a:pt x="466227" y="279958"/>
                  </a:cubicBezTo>
                  <a:cubicBezTo>
                    <a:pt x="462468" y="281889"/>
                    <a:pt x="458506" y="283565"/>
                    <a:pt x="454340" y="284988"/>
                  </a:cubicBezTo>
                  <a:cubicBezTo>
                    <a:pt x="450175" y="286410"/>
                    <a:pt x="447381" y="287121"/>
                    <a:pt x="445958" y="287121"/>
                  </a:cubicBezTo>
                  <a:cubicBezTo>
                    <a:pt x="444536" y="287121"/>
                    <a:pt x="443825" y="285699"/>
                    <a:pt x="443825" y="282854"/>
                  </a:cubicBezTo>
                  <a:lnTo>
                    <a:pt x="444434" y="268833"/>
                  </a:lnTo>
                  <a:cubicBezTo>
                    <a:pt x="444637" y="259486"/>
                    <a:pt x="444739" y="249224"/>
                    <a:pt x="444739" y="238048"/>
                  </a:cubicBezTo>
                  <a:lnTo>
                    <a:pt x="444739" y="202082"/>
                  </a:lnTo>
                  <a:lnTo>
                    <a:pt x="341412" y="202082"/>
                  </a:lnTo>
                  <a:cubicBezTo>
                    <a:pt x="335925" y="202082"/>
                    <a:pt x="331658" y="202793"/>
                    <a:pt x="328610" y="204216"/>
                  </a:cubicBezTo>
                  <a:lnTo>
                    <a:pt x="323124" y="191719"/>
                  </a:lnTo>
                  <a:cubicBezTo>
                    <a:pt x="327391" y="192735"/>
                    <a:pt x="332471" y="193243"/>
                    <a:pt x="338364" y="193243"/>
                  </a:cubicBezTo>
                  <a:lnTo>
                    <a:pt x="444739" y="193243"/>
                  </a:lnTo>
                  <a:lnTo>
                    <a:pt x="444739" y="180441"/>
                  </a:lnTo>
                  <a:cubicBezTo>
                    <a:pt x="444739" y="168859"/>
                    <a:pt x="444536" y="158800"/>
                    <a:pt x="444129" y="150266"/>
                  </a:cubicBezTo>
                  <a:close/>
                  <a:moveTo>
                    <a:pt x="2194901" y="137769"/>
                  </a:moveTo>
                  <a:cubicBezTo>
                    <a:pt x="2212986" y="144272"/>
                    <a:pt x="2224212" y="149047"/>
                    <a:pt x="2228581" y="152095"/>
                  </a:cubicBezTo>
                  <a:cubicBezTo>
                    <a:pt x="2232950" y="155143"/>
                    <a:pt x="2235134" y="158953"/>
                    <a:pt x="2235134" y="163525"/>
                  </a:cubicBezTo>
                  <a:cubicBezTo>
                    <a:pt x="2235134" y="168097"/>
                    <a:pt x="2233763" y="172364"/>
                    <a:pt x="2231019" y="176326"/>
                  </a:cubicBezTo>
                  <a:cubicBezTo>
                    <a:pt x="2228276" y="180289"/>
                    <a:pt x="2225736" y="182270"/>
                    <a:pt x="2223399" y="182270"/>
                  </a:cubicBezTo>
                  <a:cubicBezTo>
                    <a:pt x="2221063" y="182270"/>
                    <a:pt x="2219183" y="181559"/>
                    <a:pt x="2217761" y="180136"/>
                  </a:cubicBezTo>
                  <a:cubicBezTo>
                    <a:pt x="2216338" y="178714"/>
                    <a:pt x="2214916" y="176174"/>
                    <a:pt x="2213493" y="172516"/>
                  </a:cubicBezTo>
                  <a:cubicBezTo>
                    <a:pt x="2209836" y="163779"/>
                    <a:pt x="2202318" y="153822"/>
                    <a:pt x="2190938" y="142646"/>
                  </a:cubicBezTo>
                  <a:close/>
                  <a:moveTo>
                    <a:pt x="1064702" y="99974"/>
                  </a:moveTo>
                  <a:lnTo>
                    <a:pt x="1064702" y="143865"/>
                  </a:lnTo>
                  <a:lnTo>
                    <a:pt x="1133587" y="143865"/>
                  </a:lnTo>
                  <a:cubicBezTo>
                    <a:pt x="1132368" y="135534"/>
                    <a:pt x="1131149" y="120904"/>
                    <a:pt x="1129929" y="99974"/>
                  </a:cubicBezTo>
                  <a:close/>
                  <a:moveTo>
                    <a:pt x="1458504" y="92049"/>
                  </a:moveTo>
                  <a:lnTo>
                    <a:pt x="1458504" y="170688"/>
                  </a:lnTo>
                  <a:lnTo>
                    <a:pt x="1518245" y="170688"/>
                  </a:lnTo>
                  <a:lnTo>
                    <a:pt x="1518245" y="92049"/>
                  </a:lnTo>
                  <a:close/>
                  <a:moveTo>
                    <a:pt x="128052" y="86258"/>
                  </a:moveTo>
                  <a:lnTo>
                    <a:pt x="128052" y="160020"/>
                  </a:lnTo>
                  <a:lnTo>
                    <a:pt x="199070" y="160020"/>
                  </a:lnTo>
                  <a:lnTo>
                    <a:pt x="199070" y="86258"/>
                  </a:lnTo>
                  <a:close/>
                  <a:moveTo>
                    <a:pt x="29601" y="86258"/>
                  </a:moveTo>
                  <a:lnTo>
                    <a:pt x="29601" y="160020"/>
                  </a:lnTo>
                  <a:lnTo>
                    <a:pt x="99705" y="160020"/>
                  </a:lnTo>
                  <a:lnTo>
                    <a:pt x="99705" y="86258"/>
                  </a:lnTo>
                  <a:close/>
                  <a:moveTo>
                    <a:pt x="1879737" y="73152"/>
                  </a:moveTo>
                  <a:lnTo>
                    <a:pt x="1879737" y="213969"/>
                  </a:lnTo>
                  <a:lnTo>
                    <a:pt x="1928506" y="213969"/>
                  </a:lnTo>
                  <a:lnTo>
                    <a:pt x="1928506" y="73152"/>
                  </a:lnTo>
                  <a:close/>
                  <a:moveTo>
                    <a:pt x="2231477" y="51511"/>
                  </a:moveTo>
                  <a:cubicBezTo>
                    <a:pt x="2233509" y="51511"/>
                    <a:pt x="2238436" y="54965"/>
                    <a:pt x="2246259" y="61874"/>
                  </a:cubicBezTo>
                  <a:cubicBezTo>
                    <a:pt x="2254083" y="68783"/>
                    <a:pt x="2257994" y="73202"/>
                    <a:pt x="2257994" y="75133"/>
                  </a:cubicBezTo>
                  <a:cubicBezTo>
                    <a:pt x="2257994" y="77063"/>
                    <a:pt x="2255353" y="78028"/>
                    <a:pt x="2250069" y="78028"/>
                  </a:cubicBezTo>
                  <a:lnTo>
                    <a:pt x="2186061" y="78028"/>
                  </a:lnTo>
                  <a:lnTo>
                    <a:pt x="2186061" y="122834"/>
                  </a:lnTo>
                  <a:lnTo>
                    <a:pt x="2208007" y="122834"/>
                  </a:lnTo>
                  <a:lnTo>
                    <a:pt x="2217456" y="108508"/>
                  </a:lnTo>
                  <a:cubicBezTo>
                    <a:pt x="2219081" y="106070"/>
                    <a:pt x="2220606" y="104851"/>
                    <a:pt x="2222028" y="104851"/>
                  </a:cubicBezTo>
                  <a:cubicBezTo>
                    <a:pt x="2223450" y="104851"/>
                    <a:pt x="2228226" y="108458"/>
                    <a:pt x="2236353" y="115671"/>
                  </a:cubicBezTo>
                  <a:cubicBezTo>
                    <a:pt x="2244481" y="122885"/>
                    <a:pt x="2248545" y="127304"/>
                    <a:pt x="2248545" y="128930"/>
                  </a:cubicBezTo>
                  <a:cubicBezTo>
                    <a:pt x="2248545" y="130556"/>
                    <a:pt x="2246412" y="131368"/>
                    <a:pt x="2242145" y="131368"/>
                  </a:cubicBezTo>
                  <a:lnTo>
                    <a:pt x="2186061" y="131368"/>
                  </a:lnTo>
                  <a:lnTo>
                    <a:pt x="2186061" y="196900"/>
                  </a:lnTo>
                  <a:lnTo>
                    <a:pt x="2223247" y="196900"/>
                  </a:lnTo>
                  <a:lnTo>
                    <a:pt x="2235134" y="181356"/>
                  </a:lnTo>
                  <a:cubicBezTo>
                    <a:pt x="2236963" y="178714"/>
                    <a:pt x="2238741" y="177393"/>
                    <a:pt x="2240468" y="177393"/>
                  </a:cubicBezTo>
                  <a:cubicBezTo>
                    <a:pt x="2242195" y="177393"/>
                    <a:pt x="2246514" y="181203"/>
                    <a:pt x="2253422" y="188823"/>
                  </a:cubicBezTo>
                  <a:cubicBezTo>
                    <a:pt x="2260331" y="196443"/>
                    <a:pt x="2263785" y="201117"/>
                    <a:pt x="2263785" y="202844"/>
                  </a:cubicBezTo>
                  <a:cubicBezTo>
                    <a:pt x="2263785" y="204571"/>
                    <a:pt x="2261753" y="205435"/>
                    <a:pt x="2257689" y="205435"/>
                  </a:cubicBezTo>
                  <a:lnTo>
                    <a:pt x="2111995" y="205435"/>
                  </a:lnTo>
                  <a:cubicBezTo>
                    <a:pt x="2107321" y="205435"/>
                    <a:pt x="2103054" y="206146"/>
                    <a:pt x="2099193" y="207568"/>
                  </a:cubicBezTo>
                  <a:lnTo>
                    <a:pt x="2093707" y="195376"/>
                  </a:lnTo>
                  <a:cubicBezTo>
                    <a:pt x="2097974" y="196392"/>
                    <a:pt x="2103054" y="196900"/>
                    <a:pt x="2108947" y="196900"/>
                  </a:cubicBezTo>
                  <a:lnTo>
                    <a:pt x="2160153" y="196900"/>
                  </a:lnTo>
                  <a:lnTo>
                    <a:pt x="2160153" y="131368"/>
                  </a:lnTo>
                  <a:lnTo>
                    <a:pt x="2122358" y="131368"/>
                  </a:lnTo>
                  <a:cubicBezTo>
                    <a:pt x="2119107" y="131368"/>
                    <a:pt x="2115856" y="132080"/>
                    <a:pt x="2112605" y="133502"/>
                  </a:cubicBezTo>
                  <a:lnTo>
                    <a:pt x="2107118" y="121310"/>
                  </a:lnTo>
                  <a:cubicBezTo>
                    <a:pt x="2111385" y="122326"/>
                    <a:pt x="2116465" y="122834"/>
                    <a:pt x="2122358" y="122834"/>
                  </a:cubicBezTo>
                  <a:lnTo>
                    <a:pt x="2160153" y="122834"/>
                  </a:lnTo>
                  <a:lnTo>
                    <a:pt x="2160153" y="78028"/>
                  </a:lnTo>
                  <a:lnTo>
                    <a:pt x="2115043" y="78028"/>
                  </a:lnTo>
                  <a:cubicBezTo>
                    <a:pt x="2109557" y="78028"/>
                    <a:pt x="2105289" y="78638"/>
                    <a:pt x="2102241" y="79857"/>
                  </a:cubicBezTo>
                  <a:lnTo>
                    <a:pt x="2096755" y="67970"/>
                  </a:lnTo>
                  <a:cubicBezTo>
                    <a:pt x="2101022" y="68986"/>
                    <a:pt x="2106102" y="69494"/>
                    <a:pt x="2111995" y="69494"/>
                  </a:cubicBezTo>
                  <a:lnTo>
                    <a:pt x="2216237" y="69494"/>
                  </a:lnTo>
                  <a:lnTo>
                    <a:pt x="2226905" y="55168"/>
                  </a:lnTo>
                  <a:cubicBezTo>
                    <a:pt x="2228734" y="52730"/>
                    <a:pt x="2230257" y="51511"/>
                    <a:pt x="2231477" y="51511"/>
                  </a:cubicBezTo>
                  <a:close/>
                  <a:moveTo>
                    <a:pt x="1937345" y="45720"/>
                  </a:moveTo>
                  <a:cubicBezTo>
                    <a:pt x="1938970" y="45720"/>
                    <a:pt x="1944558" y="48564"/>
                    <a:pt x="1954109" y="54254"/>
                  </a:cubicBezTo>
                  <a:cubicBezTo>
                    <a:pt x="1963659" y="59944"/>
                    <a:pt x="1968434" y="63804"/>
                    <a:pt x="1968434" y="65836"/>
                  </a:cubicBezTo>
                  <a:cubicBezTo>
                    <a:pt x="1968434" y="67868"/>
                    <a:pt x="1964269" y="71932"/>
                    <a:pt x="1955937" y="78028"/>
                  </a:cubicBezTo>
                  <a:lnTo>
                    <a:pt x="1955937" y="213664"/>
                  </a:lnTo>
                  <a:cubicBezTo>
                    <a:pt x="1955937" y="222605"/>
                    <a:pt x="1956039" y="228904"/>
                    <a:pt x="1956242" y="232562"/>
                  </a:cubicBezTo>
                  <a:lnTo>
                    <a:pt x="1956547" y="242620"/>
                  </a:lnTo>
                  <a:cubicBezTo>
                    <a:pt x="1956547" y="244043"/>
                    <a:pt x="1956242" y="245110"/>
                    <a:pt x="1955633" y="245821"/>
                  </a:cubicBezTo>
                  <a:cubicBezTo>
                    <a:pt x="1955023" y="246532"/>
                    <a:pt x="1953296" y="247751"/>
                    <a:pt x="1950451" y="249478"/>
                  </a:cubicBezTo>
                  <a:cubicBezTo>
                    <a:pt x="1947606" y="251206"/>
                    <a:pt x="1944000" y="252730"/>
                    <a:pt x="1939631" y="254050"/>
                  </a:cubicBezTo>
                  <a:cubicBezTo>
                    <a:pt x="1935262" y="255371"/>
                    <a:pt x="1932061" y="256032"/>
                    <a:pt x="1930030" y="256032"/>
                  </a:cubicBezTo>
                  <a:cubicBezTo>
                    <a:pt x="1929014" y="256032"/>
                    <a:pt x="1928506" y="255117"/>
                    <a:pt x="1928506" y="253288"/>
                  </a:cubicBezTo>
                  <a:lnTo>
                    <a:pt x="1928506" y="224637"/>
                  </a:lnTo>
                  <a:lnTo>
                    <a:pt x="1879737" y="224637"/>
                  </a:lnTo>
                  <a:lnTo>
                    <a:pt x="1879737" y="247497"/>
                  </a:lnTo>
                  <a:cubicBezTo>
                    <a:pt x="1879737" y="249732"/>
                    <a:pt x="1879433" y="251206"/>
                    <a:pt x="1878823" y="251917"/>
                  </a:cubicBezTo>
                  <a:cubicBezTo>
                    <a:pt x="1878214" y="252628"/>
                    <a:pt x="1876486" y="253695"/>
                    <a:pt x="1873641" y="255117"/>
                  </a:cubicBezTo>
                  <a:cubicBezTo>
                    <a:pt x="1870797" y="256540"/>
                    <a:pt x="1866936" y="258013"/>
                    <a:pt x="1862059" y="259537"/>
                  </a:cubicBezTo>
                  <a:cubicBezTo>
                    <a:pt x="1857182" y="261061"/>
                    <a:pt x="1854287" y="261823"/>
                    <a:pt x="1853372" y="261823"/>
                  </a:cubicBezTo>
                  <a:cubicBezTo>
                    <a:pt x="1852458" y="261823"/>
                    <a:pt x="1852102" y="261010"/>
                    <a:pt x="1852306" y="259384"/>
                  </a:cubicBezTo>
                  <a:cubicBezTo>
                    <a:pt x="1853322" y="249224"/>
                    <a:pt x="1853830" y="238963"/>
                    <a:pt x="1853830" y="228600"/>
                  </a:cubicBezTo>
                  <a:lnTo>
                    <a:pt x="1853830" y="72847"/>
                  </a:lnTo>
                  <a:cubicBezTo>
                    <a:pt x="1853830" y="64312"/>
                    <a:pt x="1853525" y="55676"/>
                    <a:pt x="1852915" y="46939"/>
                  </a:cubicBezTo>
                  <a:cubicBezTo>
                    <a:pt x="1864091" y="51612"/>
                    <a:pt x="1873845" y="56794"/>
                    <a:pt x="1882176" y="62484"/>
                  </a:cubicBezTo>
                  <a:lnTo>
                    <a:pt x="1925457" y="62484"/>
                  </a:lnTo>
                  <a:lnTo>
                    <a:pt x="1933992" y="48463"/>
                  </a:lnTo>
                  <a:cubicBezTo>
                    <a:pt x="1935211" y="46634"/>
                    <a:pt x="1936329" y="45720"/>
                    <a:pt x="1937345" y="45720"/>
                  </a:cubicBezTo>
                  <a:close/>
                  <a:moveTo>
                    <a:pt x="1064702" y="40233"/>
                  </a:moveTo>
                  <a:lnTo>
                    <a:pt x="1064702" y="89306"/>
                  </a:lnTo>
                  <a:lnTo>
                    <a:pt x="1204910" y="89306"/>
                  </a:lnTo>
                  <a:lnTo>
                    <a:pt x="1204910" y="40233"/>
                  </a:lnTo>
                  <a:close/>
                  <a:moveTo>
                    <a:pt x="2088830" y="31394"/>
                  </a:moveTo>
                  <a:lnTo>
                    <a:pt x="2088830" y="241096"/>
                  </a:lnTo>
                  <a:lnTo>
                    <a:pt x="2265309" y="241096"/>
                  </a:lnTo>
                  <a:lnTo>
                    <a:pt x="2265309" y="31394"/>
                  </a:lnTo>
                  <a:close/>
                  <a:moveTo>
                    <a:pt x="1214207" y="13411"/>
                  </a:moveTo>
                  <a:cubicBezTo>
                    <a:pt x="1215528" y="13411"/>
                    <a:pt x="1219084" y="15138"/>
                    <a:pt x="1224875" y="18592"/>
                  </a:cubicBezTo>
                  <a:cubicBezTo>
                    <a:pt x="1230666" y="22047"/>
                    <a:pt x="1235695" y="25298"/>
                    <a:pt x="1239962" y="28346"/>
                  </a:cubicBezTo>
                  <a:cubicBezTo>
                    <a:pt x="1244230" y="31394"/>
                    <a:pt x="1246363" y="33629"/>
                    <a:pt x="1246363" y="35052"/>
                  </a:cubicBezTo>
                  <a:cubicBezTo>
                    <a:pt x="1246363" y="37490"/>
                    <a:pt x="1241689" y="41148"/>
                    <a:pt x="1232342" y="46024"/>
                  </a:cubicBezTo>
                  <a:lnTo>
                    <a:pt x="1232342" y="85648"/>
                  </a:lnTo>
                  <a:cubicBezTo>
                    <a:pt x="1232342" y="88696"/>
                    <a:pt x="1232444" y="91541"/>
                    <a:pt x="1232647" y="94183"/>
                  </a:cubicBezTo>
                  <a:lnTo>
                    <a:pt x="1233257" y="100584"/>
                  </a:lnTo>
                  <a:cubicBezTo>
                    <a:pt x="1233257" y="102006"/>
                    <a:pt x="1232037" y="103479"/>
                    <a:pt x="1229599" y="105003"/>
                  </a:cubicBezTo>
                  <a:cubicBezTo>
                    <a:pt x="1227161" y="106527"/>
                    <a:pt x="1223198" y="108356"/>
                    <a:pt x="1217712" y="110490"/>
                  </a:cubicBezTo>
                  <a:cubicBezTo>
                    <a:pt x="1212226" y="112623"/>
                    <a:pt x="1208720" y="113690"/>
                    <a:pt x="1207196" y="113690"/>
                  </a:cubicBezTo>
                  <a:cubicBezTo>
                    <a:pt x="1205672" y="113690"/>
                    <a:pt x="1204910" y="112674"/>
                    <a:pt x="1204910" y="110642"/>
                  </a:cubicBezTo>
                  <a:lnTo>
                    <a:pt x="1204910" y="99974"/>
                  </a:lnTo>
                  <a:lnTo>
                    <a:pt x="1157361" y="99974"/>
                  </a:lnTo>
                  <a:cubicBezTo>
                    <a:pt x="1157361" y="115214"/>
                    <a:pt x="1158174" y="129844"/>
                    <a:pt x="1159800" y="143865"/>
                  </a:cubicBezTo>
                  <a:lnTo>
                    <a:pt x="1221674" y="143865"/>
                  </a:lnTo>
                  <a:lnTo>
                    <a:pt x="1232952" y="127406"/>
                  </a:lnTo>
                  <a:cubicBezTo>
                    <a:pt x="1234984" y="124155"/>
                    <a:pt x="1237118" y="122529"/>
                    <a:pt x="1239353" y="122529"/>
                  </a:cubicBezTo>
                  <a:cubicBezTo>
                    <a:pt x="1241588" y="122529"/>
                    <a:pt x="1247582" y="126644"/>
                    <a:pt x="1257336" y="134874"/>
                  </a:cubicBezTo>
                  <a:cubicBezTo>
                    <a:pt x="1267090" y="143103"/>
                    <a:pt x="1271966" y="148336"/>
                    <a:pt x="1271966" y="150571"/>
                  </a:cubicBezTo>
                  <a:cubicBezTo>
                    <a:pt x="1271966" y="153009"/>
                    <a:pt x="1269223" y="154228"/>
                    <a:pt x="1263737" y="154228"/>
                  </a:cubicBezTo>
                  <a:lnTo>
                    <a:pt x="1161629" y="154228"/>
                  </a:lnTo>
                  <a:cubicBezTo>
                    <a:pt x="1165693" y="175564"/>
                    <a:pt x="1172398" y="192430"/>
                    <a:pt x="1181745" y="204825"/>
                  </a:cubicBezTo>
                  <a:cubicBezTo>
                    <a:pt x="1191093" y="217220"/>
                    <a:pt x="1203082" y="227177"/>
                    <a:pt x="1217712" y="234696"/>
                  </a:cubicBezTo>
                  <a:cubicBezTo>
                    <a:pt x="1232342" y="242214"/>
                    <a:pt x="1240978" y="245973"/>
                    <a:pt x="1243620" y="245973"/>
                  </a:cubicBezTo>
                  <a:cubicBezTo>
                    <a:pt x="1246261" y="245973"/>
                    <a:pt x="1248040" y="245262"/>
                    <a:pt x="1248954" y="243840"/>
                  </a:cubicBezTo>
                  <a:cubicBezTo>
                    <a:pt x="1249868" y="242417"/>
                    <a:pt x="1252307" y="236220"/>
                    <a:pt x="1256269" y="225247"/>
                  </a:cubicBezTo>
                  <a:cubicBezTo>
                    <a:pt x="1260232" y="214274"/>
                    <a:pt x="1264245" y="201879"/>
                    <a:pt x="1268309" y="188061"/>
                  </a:cubicBezTo>
                  <a:lnTo>
                    <a:pt x="1274405" y="189890"/>
                  </a:lnTo>
                  <a:cubicBezTo>
                    <a:pt x="1270950" y="211226"/>
                    <a:pt x="1269223" y="225958"/>
                    <a:pt x="1269223" y="234086"/>
                  </a:cubicBezTo>
                  <a:cubicBezTo>
                    <a:pt x="1269223" y="242214"/>
                    <a:pt x="1270087" y="248666"/>
                    <a:pt x="1271814" y="253441"/>
                  </a:cubicBezTo>
                  <a:cubicBezTo>
                    <a:pt x="1273541" y="258216"/>
                    <a:pt x="1276843" y="263144"/>
                    <a:pt x="1281720" y="268224"/>
                  </a:cubicBezTo>
                  <a:cubicBezTo>
                    <a:pt x="1284768" y="271272"/>
                    <a:pt x="1286292" y="274269"/>
                    <a:pt x="1286292" y="277215"/>
                  </a:cubicBezTo>
                  <a:cubicBezTo>
                    <a:pt x="1286292" y="280162"/>
                    <a:pt x="1282837" y="281635"/>
                    <a:pt x="1275929" y="281635"/>
                  </a:cubicBezTo>
                  <a:cubicBezTo>
                    <a:pt x="1269020" y="281635"/>
                    <a:pt x="1258250" y="279806"/>
                    <a:pt x="1243620" y="276148"/>
                  </a:cubicBezTo>
                  <a:cubicBezTo>
                    <a:pt x="1228990" y="272491"/>
                    <a:pt x="1213749" y="265734"/>
                    <a:pt x="1197900" y="255879"/>
                  </a:cubicBezTo>
                  <a:cubicBezTo>
                    <a:pt x="1182050" y="246024"/>
                    <a:pt x="1169198" y="233375"/>
                    <a:pt x="1159343" y="217932"/>
                  </a:cubicBezTo>
                  <a:cubicBezTo>
                    <a:pt x="1149488" y="202488"/>
                    <a:pt x="1141613" y="181254"/>
                    <a:pt x="1135721" y="154228"/>
                  </a:cubicBezTo>
                  <a:lnTo>
                    <a:pt x="1064702" y="154228"/>
                  </a:lnTo>
                  <a:lnTo>
                    <a:pt x="1064702" y="233476"/>
                  </a:lnTo>
                  <a:lnTo>
                    <a:pt x="1143950" y="208483"/>
                  </a:lnTo>
                  <a:lnTo>
                    <a:pt x="1146084" y="214579"/>
                  </a:lnTo>
                  <a:cubicBezTo>
                    <a:pt x="1108695" y="233883"/>
                    <a:pt x="1083955" y="247142"/>
                    <a:pt x="1071865" y="254355"/>
                  </a:cubicBezTo>
                  <a:cubicBezTo>
                    <a:pt x="1059775" y="261569"/>
                    <a:pt x="1049361" y="268833"/>
                    <a:pt x="1040623" y="276148"/>
                  </a:cubicBezTo>
                  <a:cubicBezTo>
                    <a:pt x="1038591" y="277774"/>
                    <a:pt x="1036966" y="278587"/>
                    <a:pt x="1035746" y="278587"/>
                  </a:cubicBezTo>
                  <a:cubicBezTo>
                    <a:pt x="1034527" y="278587"/>
                    <a:pt x="1033460" y="277418"/>
                    <a:pt x="1032546" y="275082"/>
                  </a:cubicBezTo>
                  <a:cubicBezTo>
                    <a:pt x="1031632" y="272745"/>
                    <a:pt x="1027517" y="264058"/>
                    <a:pt x="1020202" y="249021"/>
                  </a:cubicBezTo>
                  <a:cubicBezTo>
                    <a:pt x="1027110" y="245160"/>
                    <a:pt x="1031733" y="242265"/>
                    <a:pt x="1034070" y="240334"/>
                  </a:cubicBezTo>
                  <a:cubicBezTo>
                    <a:pt x="1036407" y="238404"/>
                    <a:pt x="1037575" y="234797"/>
                    <a:pt x="1037575" y="229514"/>
                  </a:cubicBezTo>
                  <a:lnTo>
                    <a:pt x="1037575" y="42672"/>
                  </a:lnTo>
                  <a:cubicBezTo>
                    <a:pt x="1037575" y="32308"/>
                    <a:pt x="1037270" y="22758"/>
                    <a:pt x="1036661" y="14020"/>
                  </a:cubicBezTo>
                  <a:cubicBezTo>
                    <a:pt x="1052510" y="19710"/>
                    <a:pt x="1064499" y="24892"/>
                    <a:pt x="1072627" y="29565"/>
                  </a:cubicBezTo>
                  <a:lnTo>
                    <a:pt x="1202777" y="29565"/>
                  </a:lnTo>
                  <a:lnTo>
                    <a:pt x="1210397" y="16459"/>
                  </a:lnTo>
                  <a:cubicBezTo>
                    <a:pt x="1211616" y="14427"/>
                    <a:pt x="1212886" y="13411"/>
                    <a:pt x="1214207" y="13411"/>
                  </a:cubicBezTo>
                  <a:close/>
                  <a:moveTo>
                    <a:pt x="2274758" y="6705"/>
                  </a:moveTo>
                  <a:cubicBezTo>
                    <a:pt x="2276790" y="6705"/>
                    <a:pt x="2282581" y="10210"/>
                    <a:pt x="2292132" y="17221"/>
                  </a:cubicBezTo>
                  <a:cubicBezTo>
                    <a:pt x="2301682" y="24231"/>
                    <a:pt x="2306457" y="28752"/>
                    <a:pt x="2306457" y="30784"/>
                  </a:cubicBezTo>
                  <a:cubicBezTo>
                    <a:pt x="2306457" y="32816"/>
                    <a:pt x="2301784" y="36271"/>
                    <a:pt x="2292437" y="41148"/>
                  </a:cubicBezTo>
                  <a:lnTo>
                    <a:pt x="2292437" y="230124"/>
                  </a:lnTo>
                  <a:cubicBezTo>
                    <a:pt x="2292437" y="240690"/>
                    <a:pt x="2292538" y="247802"/>
                    <a:pt x="2292741" y="251460"/>
                  </a:cubicBezTo>
                  <a:lnTo>
                    <a:pt x="2293046" y="262128"/>
                  </a:lnTo>
                  <a:cubicBezTo>
                    <a:pt x="2293046" y="263753"/>
                    <a:pt x="2292132" y="265074"/>
                    <a:pt x="2290303" y="266090"/>
                  </a:cubicBezTo>
                  <a:cubicBezTo>
                    <a:pt x="2288474" y="267106"/>
                    <a:pt x="2284563" y="268681"/>
                    <a:pt x="2278568" y="270814"/>
                  </a:cubicBezTo>
                  <a:cubicBezTo>
                    <a:pt x="2272574" y="272948"/>
                    <a:pt x="2268764" y="274015"/>
                    <a:pt x="2267138" y="274015"/>
                  </a:cubicBezTo>
                  <a:cubicBezTo>
                    <a:pt x="2265919" y="274015"/>
                    <a:pt x="2265309" y="272694"/>
                    <a:pt x="2265309" y="270052"/>
                  </a:cubicBezTo>
                  <a:lnTo>
                    <a:pt x="2265309" y="250240"/>
                  </a:lnTo>
                  <a:lnTo>
                    <a:pt x="2088830" y="250240"/>
                  </a:lnTo>
                  <a:lnTo>
                    <a:pt x="2088830" y="265480"/>
                  </a:lnTo>
                  <a:cubicBezTo>
                    <a:pt x="2088830" y="268325"/>
                    <a:pt x="2088119" y="270256"/>
                    <a:pt x="2086697" y="271272"/>
                  </a:cubicBezTo>
                  <a:cubicBezTo>
                    <a:pt x="2085274" y="272288"/>
                    <a:pt x="2081464" y="273862"/>
                    <a:pt x="2075267" y="275996"/>
                  </a:cubicBezTo>
                  <a:cubicBezTo>
                    <a:pt x="2069069" y="278130"/>
                    <a:pt x="2065107" y="279196"/>
                    <a:pt x="2063380" y="279196"/>
                  </a:cubicBezTo>
                  <a:cubicBezTo>
                    <a:pt x="2061652" y="279196"/>
                    <a:pt x="2060890" y="277977"/>
                    <a:pt x="2061093" y="275539"/>
                  </a:cubicBezTo>
                  <a:cubicBezTo>
                    <a:pt x="2061906" y="266395"/>
                    <a:pt x="2062313" y="252882"/>
                    <a:pt x="2062313" y="235000"/>
                  </a:cubicBezTo>
                  <a:lnTo>
                    <a:pt x="2062313" y="36271"/>
                  </a:lnTo>
                  <a:cubicBezTo>
                    <a:pt x="2062313" y="26111"/>
                    <a:pt x="2062110" y="17068"/>
                    <a:pt x="2061703" y="9144"/>
                  </a:cubicBezTo>
                  <a:cubicBezTo>
                    <a:pt x="2073692" y="12192"/>
                    <a:pt x="2083852" y="16560"/>
                    <a:pt x="2092183" y="22250"/>
                  </a:cubicBezTo>
                  <a:lnTo>
                    <a:pt x="2262261" y="22250"/>
                  </a:lnTo>
                  <a:lnTo>
                    <a:pt x="2270796" y="10058"/>
                  </a:lnTo>
                  <a:cubicBezTo>
                    <a:pt x="2272218" y="7823"/>
                    <a:pt x="2273539" y="6705"/>
                    <a:pt x="2274758" y="6705"/>
                  </a:cubicBezTo>
                  <a:close/>
                  <a:moveTo>
                    <a:pt x="1517635" y="6096"/>
                  </a:moveTo>
                  <a:cubicBezTo>
                    <a:pt x="1543441" y="12598"/>
                    <a:pt x="1556345" y="17272"/>
                    <a:pt x="1556345" y="20116"/>
                  </a:cubicBezTo>
                  <a:cubicBezTo>
                    <a:pt x="1556345" y="21945"/>
                    <a:pt x="1552890" y="25298"/>
                    <a:pt x="1545982" y="30175"/>
                  </a:cubicBezTo>
                  <a:lnTo>
                    <a:pt x="1545982" y="82600"/>
                  </a:lnTo>
                  <a:lnTo>
                    <a:pt x="1574633" y="82600"/>
                  </a:lnTo>
                  <a:lnTo>
                    <a:pt x="1588958" y="63398"/>
                  </a:lnTo>
                  <a:cubicBezTo>
                    <a:pt x="1590787" y="60960"/>
                    <a:pt x="1592210" y="59740"/>
                    <a:pt x="1593226" y="59740"/>
                  </a:cubicBezTo>
                  <a:cubicBezTo>
                    <a:pt x="1595054" y="59740"/>
                    <a:pt x="1600845" y="64211"/>
                    <a:pt x="1610599" y="73152"/>
                  </a:cubicBezTo>
                  <a:cubicBezTo>
                    <a:pt x="1620353" y="82092"/>
                    <a:pt x="1625230" y="87477"/>
                    <a:pt x="1625230" y="89306"/>
                  </a:cubicBezTo>
                  <a:cubicBezTo>
                    <a:pt x="1625230" y="91135"/>
                    <a:pt x="1623096" y="92049"/>
                    <a:pt x="1618829" y="92049"/>
                  </a:cubicBezTo>
                  <a:lnTo>
                    <a:pt x="1545982" y="92049"/>
                  </a:lnTo>
                  <a:lnTo>
                    <a:pt x="1545982" y="170688"/>
                  </a:lnTo>
                  <a:lnTo>
                    <a:pt x="1584691" y="170688"/>
                  </a:lnTo>
                  <a:lnTo>
                    <a:pt x="1599931" y="151790"/>
                  </a:lnTo>
                  <a:cubicBezTo>
                    <a:pt x="1601557" y="149758"/>
                    <a:pt x="1602928" y="148742"/>
                    <a:pt x="1604046" y="148742"/>
                  </a:cubicBezTo>
                  <a:cubicBezTo>
                    <a:pt x="1605164" y="148742"/>
                    <a:pt x="1607348" y="150164"/>
                    <a:pt x="1610599" y="153009"/>
                  </a:cubicBezTo>
                  <a:lnTo>
                    <a:pt x="1624315" y="165506"/>
                  </a:lnTo>
                  <a:cubicBezTo>
                    <a:pt x="1630411" y="170992"/>
                    <a:pt x="1633459" y="174955"/>
                    <a:pt x="1633459" y="177393"/>
                  </a:cubicBezTo>
                  <a:cubicBezTo>
                    <a:pt x="1633459" y="179222"/>
                    <a:pt x="1631935" y="180136"/>
                    <a:pt x="1628887" y="180136"/>
                  </a:cubicBezTo>
                  <a:lnTo>
                    <a:pt x="1367064" y="180136"/>
                  </a:lnTo>
                  <a:cubicBezTo>
                    <a:pt x="1361781" y="180136"/>
                    <a:pt x="1357514" y="180746"/>
                    <a:pt x="1354262" y="181965"/>
                  </a:cubicBezTo>
                  <a:lnTo>
                    <a:pt x="1346947" y="169164"/>
                  </a:lnTo>
                  <a:cubicBezTo>
                    <a:pt x="1351214" y="170180"/>
                    <a:pt x="1356294" y="170688"/>
                    <a:pt x="1362187" y="170688"/>
                  </a:cubicBezTo>
                  <a:lnTo>
                    <a:pt x="1431682" y="170688"/>
                  </a:lnTo>
                  <a:lnTo>
                    <a:pt x="1431682" y="92049"/>
                  </a:lnTo>
                  <a:lnTo>
                    <a:pt x="1384437" y="92049"/>
                  </a:lnTo>
                  <a:cubicBezTo>
                    <a:pt x="1379154" y="92049"/>
                    <a:pt x="1374887" y="92659"/>
                    <a:pt x="1371636" y="93878"/>
                  </a:cubicBezTo>
                  <a:lnTo>
                    <a:pt x="1364321" y="81076"/>
                  </a:lnTo>
                  <a:cubicBezTo>
                    <a:pt x="1368385" y="82092"/>
                    <a:pt x="1373465" y="82600"/>
                    <a:pt x="1379561" y="82600"/>
                  </a:cubicBezTo>
                  <a:lnTo>
                    <a:pt x="1431682" y="82600"/>
                  </a:lnTo>
                  <a:lnTo>
                    <a:pt x="1431682" y="34137"/>
                  </a:lnTo>
                  <a:cubicBezTo>
                    <a:pt x="1431682" y="23977"/>
                    <a:pt x="1431478" y="14935"/>
                    <a:pt x="1431072" y="7010"/>
                  </a:cubicBezTo>
                  <a:cubicBezTo>
                    <a:pt x="1437981" y="8636"/>
                    <a:pt x="1445347" y="10718"/>
                    <a:pt x="1453170" y="13258"/>
                  </a:cubicBezTo>
                  <a:cubicBezTo>
                    <a:pt x="1460993" y="15798"/>
                    <a:pt x="1465464" y="17373"/>
                    <a:pt x="1466581" y="17983"/>
                  </a:cubicBezTo>
                  <a:cubicBezTo>
                    <a:pt x="1467699" y="18592"/>
                    <a:pt x="1468257" y="19405"/>
                    <a:pt x="1468257" y="20421"/>
                  </a:cubicBezTo>
                  <a:cubicBezTo>
                    <a:pt x="1468257" y="22453"/>
                    <a:pt x="1465006" y="25908"/>
                    <a:pt x="1458504" y="30784"/>
                  </a:cubicBezTo>
                  <a:lnTo>
                    <a:pt x="1458504" y="82600"/>
                  </a:lnTo>
                  <a:lnTo>
                    <a:pt x="1518245" y="82600"/>
                  </a:lnTo>
                  <a:lnTo>
                    <a:pt x="1518245" y="33223"/>
                  </a:lnTo>
                  <a:cubicBezTo>
                    <a:pt x="1518245" y="23266"/>
                    <a:pt x="1518042" y="14224"/>
                    <a:pt x="1517635" y="6096"/>
                  </a:cubicBezTo>
                  <a:close/>
                  <a:moveTo>
                    <a:pt x="778800" y="5791"/>
                  </a:moveTo>
                  <a:cubicBezTo>
                    <a:pt x="788147" y="8026"/>
                    <a:pt x="796783" y="10515"/>
                    <a:pt x="804708" y="13258"/>
                  </a:cubicBezTo>
                  <a:cubicBezTo>
                    <a:pt x="812633" y="16002"/>
                    <a:pt x="817256" y="17830"/>
                    <a:pt x="818576" y="18745"/>
                  </a:cubicBezTo>
                  <a:cubicBezTo>
                    <a:pt x="819897" y="19659"/>
                    <a:pt x="820558" y="20726"/>
                    <a:pt x="820558" y="21945"/>
                  </a:cubicBezTo>
                  <a:cubicBezTo>
                    <a:pt x="820558" y="23164"/>
                    <a:pt x="818780" y="24434"/>
                    <a:pt x="815224" y="25755"/>
                  </a:cubicBezTo>
                  <a:cubicBezTo>
                    <a:pt x="811667" y="27076"/>
                    <a:pt x="809178" y="28651"/>
                    <a:pt x="807756" y="30480"/>
                  </a:cubicBezTo>
                  <a:cubicBezTo>
                    <a:pt x="816494" y="92659"/>
                    <a:pt x="832191" y="142138"/>
                    <a:pt x="854848" y="178917"/>
                  </a:cubicBezTo>
                  <a:cubicBezTo>
                    <a:pt x="877504" y="215696"/>
                    <a:pt x="908137" y="241300"/>
                    <a:pt x="946745" y="255727"/>
                  </a:cubicBezTo>
                  <a:lnTo>
                    <a:pt x="945830" y="261518"/>
                  </a:lnTo>
                  <a:cubicBezTo>
                    <a:pt x="940141" y="261112"/>
                    <a:pt x="934654" y="260908"/>
                    <a:pt x="929371" y="260908"/>
                  </a:cubicBezTo>
                  <a:cubicBezTo>
                    <a:pt x="924088" y="260908"/>
                    <a:pt x="919516" y="261823"/>
                    <a:pt x="915655" y="263652"/>
                  </a:cubicBezTo>
                  <a:cubicBezTo>
                    <a:pt x="911794" y="265480"/>
                    <a:pt x="907222" y="269036"/>
                    <a:pt x="901939" y="274320"/>
                  </a:cubicBezTo>
                  <a:cubicBezTo>
                    <a:pt x="900517" y="275742"/>
                    <a:pt x="899399" y="276453"/>
                    <a:pt x="898586" y="276453"/>
                  </a:cubicBezTo>
                  <a:cubicBezTo>
                    <a:pt x="896148" y="276453"/>
                    <a:pt x="885886" y="266242"/>
                    <a:pt x="867802" y="245821"/>
                  </a:cubicBezTo>
                  <a:cubicBezTo>
                    <a:pt x="849717" y="225399"/>
                    <a:pt x="835696" y="201625"/>
                    <a:pt x="825739" y="174498"/>
                  </a:cubicBezTo>
                  <a:cubicBezTo>
                    <a:pt x="815782" y="147370"/>
                    <a:pt x="808366" y="106984"/>
                    <a:pt x="803489" y="53340"/>
                  </a:cubicBezTo>
                  <a:cubicBezTo>
                    <a:pt x="798002" y="121412"/>
                    <a:pt x="786725" y="170992"/>
                    <a:pt x="769656" y="202082"/>
                  </a:cubicBezTo>
                  <a:cubicBezTo>
                    <a:pt x="752587" y="233172"/>
                    <a:pt x="717129" y="261620"/>
                    <a:pt x="663281" y="287426"/>
                  </a:cubicBezTo>
                  <a:lnTo>
                    <a:pt x="660538" y="282244"/>
                  </a:lnTo>
                  <a:cubicBezTo>
                    <a:pt x="705038" y="254406"/>
                    <a:pt x="735163" y="221386"/>
                    <a:pt x="750911" y="183184"/>
                  </a:cubicBezTo>
                  <a:cubicBezTo>
                    <a:pt x="766659" y="144983"/>
                    <a:pt x="775955" y="85852"/>
                    <a:pt x="778800" y="5791"/>
                  </a:cubicBezTo>
                  <a:close/>
                  <a:moveTo>
                    <a:pt x="462722" y="3657"/>
                  </a:moveTo>
                  <a:cubicBezTo>
                    <a:pt x="487513" y="8534"/>
                    <a:pt x="499908" y="12496"/>
                    <a:pt x="499908" y="15544"/>
                  </a:cubicBezTo>
                  <a:cubicBezTo>
                    <a:pt x="499908" y="17170"/>
                    <a:pt x="496250" y="20523"/>
                    <a:pt x="488935" y="25603"/>
                  </a:cubicBezTo>
                  <a:lnTo>
                    <a:pt x="488935" y="71932"/>
                  </a:lnTo>
                  <a:cubicBezTo>
                    <a:pt x="512506" y="55676"/>
                    <a:pt x="530997" y="40538"/>
                    <a:pt x="544409" y="26517"/>
                  </a:cubicBezTo>
                  <a:cubicBezTo>
                    <a:pt x="555585" y="35864"/>
                    <a:pt x="563001" y="42214"/>
                    <a:pt x="566659" y="45567"/>
                  </a:cubicBezTo>
                  <a:cubicBezTo>
                    <a:pt x="570317" y="48920"/>
                    <a:pt x="572145" y="51460"/>
                    <a:pt x="572145" y="53187"/>
                  </a:cubicBezTo>
                  <a:cubicBezTo>
                    <a:pt x="572145" y="54914"/>
                    <a:pt x="570621" y="55778"/>
                    <a:pt x="567573" y="55778"/>
                  </a:cubicBezTo>
                  <a:cubicBezTo>
                    <a:pt x="566557" y="55778"/>
                    <a:pt x="565541" y="55676"/>
                    <a:pt x="564525" y="55473"/>
                  </a:cubicBezTo>
                  <a:cubicBezTo>
                    <a:pt x="563509" y="55270"/>
                    <a:pt x="562189" y="55168"/>
                    <a:pt x="560563" y="55168"/>
                  </a:cubicBezTo>
                  <a:cubicBezTo>
                    <a:pt x="558937" y="55168"/>
                    <a:pt x="556347" y="56083"/>
                    <a:pt x="552791" y="57912"/>
                  </a:cubicBezTo>
                  <a:cubicBezTo>
                    <a:pt x="549235" y="59740"/>
                    <a:pt x="541716" y="64312"/>
                    <a:pt x="530235" y="71628"/>
                  </a:cubicBezTo>
                  <a:cubicBezTo>
                    <a:pt x="518755" y="78943"/>
                    <a:pt x="504988" y="86156"/>
                    <a:pt x="488935" y="93268"/>
                  </a:cubicBezTo>
                  <a:lnTo>
                    <a:pt x="488935" y="116738"/>
                  </a:lnTo>
                  <a:cubicBezTo>
                    <a:pt x="488935" y="124663"/>
                    <a:pt x="491424" y="129286"/>
                    <a:pt x="496403" y="130606"/>
                  </a:cubicBezTo>
                  <a:cubicBezTo>
                    <a:pt x="501381" y="131927"/>
                    <a:pt x="512506" y="132588"/>
                    <a:pt x="529778" y="132588"/>
                  </a:cubicBezTo>
                  <a:cubicBezTo>
                    <a:pt x="547050" y="132588"/>
                    <a:pt x="557972" y="131216"/>
                    <a:pt x="562544" y="128473"/>
                  </a:cubicBezTo>
                  <a:cubicBezTo>
                    <a:pt x="567116" y="125730"/>
                    <a:pt x="571231" y="110439"/>
                    <a:pt x="574889" y="82600"/>
                  </a:cubicBezTo>
                  <a:lnTo>
                    <a:pt x="581899" y="82600"/>
                  </a:lnTo>
                  <a:cubicBezTo>
                    <a:pt x="581696" y="86258"/>
                    <a:pt x="581594" y="89712"/>
                    <a:pt x="581594" y="92964"/>
                  </a:cubicBezTo>
                  <a:cubicBezTo>
                    <a:pt x="581594" y="111861"/>
                    <a:pt x="584845" y="123240"/>
                    <a:pt x="591348" y="127101"/>
                  </a:cubicBezTo>
                  <a:cubicBezTo>
                    <a:pt x="595412" y="129540"/>
                    <a:pt x="597444" y="131978"/>
                    <a:pt x="597444" y="134416"/>
                  </a:cubicBezTo>
                  <a:cubicBezTo>
                    <a:pt x="597444" y="136855"/>
                    <a:pt x="595259" y="140563"/>
                    <a:pt x="590891" y="145542"/>
                  </a:cubicBezTo>
                  <a:cubicBezTo>
                    <a:pt x="586522" y="150520"/>
                    <a:pt x="579664" y="153466"/>
                    <a:pt x="570317" y="154381"/>
                  </a:cubicBezTo>
                  <a:cubicBezTo>
                    <a:pt x="560969" y="155295"/>
                    <a:pt x="546491" y="155752"/>
                    <a:pt x="526883" y="155752"/>
                  </a:cubicBezTo>
                  <a:cubicBezTo>
                    <a:pt x="507274" y="155752"/>
                    <a:pt x="493304" y="154838"/>
                    <a:pt x="484973" y="153009"/>
                  </a:cubicBezTo>
                  <a:cubicBezTo>
                    <a:pt x="476641" y="151180"/>
                    <a:pt x="471003" y="148031"/>
                    <a:pt x="468056" y="143560"/>
                  </a:cubicBezTo>
                  <a:cubicBezTo>
                    <a:pt x="465110" y="139090"/>
                    <a:pt x="463637" y="132588"/>
                    <a:pt x="463637" y="124053"/>
                  </a:cubicBezTo>
                  <a:lnTo>
                    <a:pt x="463637" y="103936"/>
                  </a:lnTo>
                  <a:cubicBezTo>
                    <a:pt x="445958" y="110642"/>
                    <a:pt x="427264" y="116738"/>
                    <a:pt x="407553" y="122224"/>
                  </a:cubicBezTo>
                  <a:lnTo>
                    <a:pt x="407249" y="117348"/>
                  </a:lnTo>
                  <a:cubicBezTo>
                    <a:pt x="424927" y="109423"/>
                    <a:pt x="443723" y="99669"/>
                    <a:pt x="463637" y="88087"/>
                  </a:cubicBezTo>
                  <a:lnTo>
                    <a:pt x="463637" y="34442"/>
                  </a:lnTo>
                  <a:cubicBezTo>
                    <a:pt x="463637" y="21844"/>
                    <a:pt x="463332" y="11582"/>
                    <a:pt x="462722" y="3657"/>
                  </a:cubicBezTo>
                  <a:close/>
                  <a:moveTo>
                    <a:pt x="1821216" y="1524"/>
                  </a:moveTo>
                  <a:cubicBezTo>
                    <a:pt x="1826296" y="6807"/>
                    <a:pt x="1831579" y="13309"/>
                    <a:pt x="1837065" y="21031"/>
                  </a:cubicBezTo>
                  <a:cubicBezTo>
                    <a:pt x="1842552" y="28752"/>
                    <a:pt x="1845295" y="33375"/>
                    <a:pt x="1845295" y="34899"/>
                  </a:cubicBezTo>
                  <a:cubicBezTo>
                    <a:pt x="1845295" y="36423"/>
                    <a:pt x="1844686" y="37185"/>
                    <a:pt x="1843466" y="37185"/>
                  </a:cubicBezTo>
                  <a:cubicBezTo>
                    <a:pt x="1842247" y="37185"/>
                    <a:pt x="1840825" y="36931"/>
                    <a:pt x="1839199" y="36423"/>
                  </a:cubicBezTo>
                  <a:cubicBezTo>
                    <a:pt x="1837573" y="35915"/>
                    <a:pt x="1835948" y="35661"/>
                    <a:pt x="1834322" y="35661"/>
                  </a:cubicBezTo>
                  <a:cubicBezTo>
                    <a:pt x="1830462" y="35661"/>
                    <a:pt x="1816847" y="37795"/>
                    <a:pt x="1793479" y="42062"/>
                  </a:cubicBezTo>
                  <a:lnTo>
                    <a:pt x="1793479" y="94488"/>
                  </a:lnTo>
                  <a:lnTo>
                    <a:pt x="1810853" y="94488"/>
                  </a:lnTo>
                  <a:lnTo>
                    <a:pt x="1822130" y="78333"/>
                  </a:lnTo>
                  <a:cubicBezTo>
                    <a:pt x="1823146" y="76708"/>
                    <a:pt x="1824264" y="75895"/>
                    <a:pt x="1825483" y="75895"/>
                  </a:cubicBezTo>
                  <a:cubicBezTo>
                    <a:pt x="1827718" y="75895"/>
                    <a:pt x="1832798" y="79705"/>
                    <a:pt x="1840723" y="87325"/>
                  </a:cubicBezTo>
                  <a:cubicBezTo>
                    <a:pt x="1848648" y="94945"/>
                    <a:pt x="1852610" y="99872"/>
                    <a:pt x="1852610" y="102108"/>
                  </a:cubicBezTo>
                  <a:cubicBezTo>
                    <a:pt x="1852610" y="103530"/>
                    <a:pt x="1850375" y="104241"/>
                    <a:pt x="1845905" y="104241"/>
                  </a:cubicBezTo>
                  <a:lnTo>
                    <a:pt x="1793479" y="104241"/>
                  </a:lnTo>
                  <a:lnTo>
                    <a:pt x="1793479" y="126187"/>
                  </a:lnTo>
                  <a:cubicBezTo>
                    <a:pt x="1809329" y="130860"/>
                    <a:pt x="1820810" y="134670"/>
                    <a:pt x="1827922" y="137617"/>
                  </a:cubicBezTo>
                  <a:cubicBezTo>
                    <a:pt x="1835034" y="140563"/>
                    <a:pt x="1839758" y="143560"/>
                    <a:pt x="1842095" y="146608"/>
                  </a:cubicBezTo>
                  <a:cubicBezTo>
                    <a:pt x="1844431" y="149656"/>
                    <a:pt x="1845600" y="154330"/>
                    <a:pt x="1845600" y="160629"/>
                  </a:cubicBezTo>
                  <a:cubicBezTo>
                    <a:pt x="1845600" y="166928"/>
                    <a:pt x="1843720" y="172262"/>
                    <a:pt x="1839961" y="176631"/>
                  </a:cubicBezTo>
                  <a:cubicBezTo>
                    <a:pt x="1836202" y="181000"/>
                    <a:pt x="1832900" y="183184"/>
                    <a:pt x="1830055" y="183184"/>
                  </a:cubicBezTo>
                  <a:cubicBezTo>
                    <a:pt x="1827210" y="183184"/>
                    <a:pt x="1825128" y="182422"/>
                    <a:pt x="1823807" y="180898"/>
                  </a:cubicBezTo>
                  <a:cubicBezTo>
                    <a:pt x="1822486" y="179374"/>
                    <a:pt x="1821114" y="176784"/>
                    <a:pt x="1819692" y="173126"/>
                  </a:cubicBezTo>
                  <a:cubicBezTo>
                    <a:pt x="1813596" y="157073"/>
                    <a:pt x="1804858" y="144272"/>
                    <a:pt x="1793479" y="134721"/>
                  </a:cubicBezTo>
                  <a:lnTo>
                    <a:pt x="1793479" y="274929"/>
                  </a:lnTo>
                  <a:cubicBezTo>
                    <a:pt x="1793479" y="276758"/>
                    <a:pt x="1792666" y="278180"/>
                    <a:pt x="1791041" y="279196"/>
                  </a:cubicBezTo>
                  <a:cubicBezTo>
                    <a:pt x="1789415" y="280212"/>
                    <a:pt x="1785859" y="281736"/>
                    <a:pt x="1780373" y="283768"/>
                  </a:cubicBezTo>
                  <a:cubicBezTo>
                    <a:pt x="1774886" y="285800"/>
                    <a:pt x="1771330" y="286816"/>
                    <a:pt x="1769705" y="286816"/>
                  </a:cubicBezTo>
                  <a:cubicBezTo>
                    <a:pt x="1768079" y="286816"/>
                    <a:pt x="1767266" y="285496"/>
                    <a:pt x="1767266" y="282854"/>
                  </a:cubicBezTo>
                  <a:lnTo>
                    <a:pt x="1767876" y="270357"/>
                  </a:lnTo>
                  <a:cubicBezTo>
                    <a:pt x="1768079" y="262026"/>
                    <a:pt x="1768181" y="252882"/>
                    <a:pt x="1768181" y="242925"/>
                  </a:cubicBezTo>
                  <a:lnTo>
                    <a:pt x="1768181" y="145999"/>
                  </a:lnTo>
                  <a:cubicBezTo>
                    <a:pt x="1752737" y="177292"/>
                    <a:pt x="1728455" y="205638"/>
                    <a:pt x="1695334" y="231038"/>
                  </a:cubicBezTo>
                  <a:lnTo>
                    <a:pt x="1690761" y="226771"/>
                  </a:lnTo>
                  <a:cubicBezTo>
                    <a:pt x="1718600" y="194462"/>
                    <a:pt x="1741663" y="153619"/>
                    <a:pt x="1759951" y="104241"/>
                  </a:cubicBezTo>
                  <a:lnTo>
                    <a:pt x="1711183" y="104241"/>
                  </a:lnTo>
                  <a:cubicBezTo>
                    <a:pt x="1705900" y="104241"/>
                    <a:pt x="1701531" y="104749"/>
                    <a:pt x="1698077" y="105765"/>
                  </a:cubicBezTo>
                  <a:lnTo>
                    <a:pt x="1692895" y="92964"/>
                  </a:lnTo>
                  <a:cubicBezTo>
                    <a:pt x="1697162" y="93980"/>
                    <a:pt x="1702242" y="94488"/>
                    <a:pt x="1708135" y="94488"/>
                  </a:cubicBezTo>
                  <a:lnTo>
                    <a:pt x="1768181" y="94488"/>
                  </a:lnTo>
                  <a:lnTo>
                    <a:pt x="1768181" y="46634"/>
                  </a:lnTo>
                  <a:cubicBezTo>
                    <a:pt x="1742374" y="50901"/>
                    <a:pt x="1719616" y="53848"/>
                    <a:pt x="1699906" y="55473"/>
                  </a:cubicBezTo>
                  <a:lnTo>
                    <a:pt x="1698686" y="49682"/>
                  </a:lnTo>
                  <a:cubicBezTo>
                    <a:pt x="1756192" y="33629"/>
                    <a:pt x="1797035" y="17576"/>
                    <a:pt x="1821216" y="1524"/>
                  </a:cubicBezTo>
                  <a:close/>
                  <a:moveTo>
                    <a:pt x="403591" y="1524"/>
                  </a:moveTo>
                  <a:cubicBezTo>
                    <a:pt x="414970" y="7010"/>
                    <a:pt x="422895" y="11582"/>
                    <a:pt x="427365" y="15240"/>
                  </a:cubicBezTo>
                  <a:cubicBezTo>
                    <a:pt x="431836" y="18897"/>
                    <a:pt x="434071" y="21640"/>
                    <a:pt x="434071" y="23469"/>
                  </a:cubicBezTo>
                  <a:cubicBezTo>
                    <a:pt x="434071" y="25908"/>
                    <a:pt x="432242" y="27127"/>
                    <a:pt x="428585" y="27127"/>
                  </a:cubicBezTo>
                  <a:cubicBezTo>
                    <a:pt x="425740" y="27127"/>
                    <a:pt x="422844" y="28549"/>
                    <a:pt x="419898" y="31394"/>
                  </a:cubicBezTo>
                  <a:cubicBezTo>
                    <a:pt x="416951" y="34239"/>
                    <a:pt x="411414" y="41452"/>
                    <a:pt x="403286" y="53035"/>
                  </a:cubicBezTo>
                  <a:cubicBezTo>
                    <a:pt x="408163" y="53644"/>
                    <a:pt x="410601" y="54610"/>
                    <a:pt x="410601" y="55930"/>
                  </a:cubicBezTo>
                  <a:cubicBezTo>
                    <a:pt x="410601" y="57251"/>
                    <a:pt x="408366" y="58928"/>
                    <a:pt x="403896" y="60960"/>
                  </a:cubicBezTo>
                  <a:lnTo>
                    <a:pt x="403896" y="155752"/>
                  </a:lnTo>
                  <a:cubicBezTo>
                    <a:pt x="403896" y="158597"/>
                    <a:pt x="402981" y="160731"/>
                    <a:pt x="401153" y="162153"/>
                  </a:cubicBezTo>
                  <a:cubicBezTo>
                    <a:pt x="399324" y="163576"/>
                    <a:pt x="395717" y="165455"/>
                    <a:pt x="390332" y="167792"/>
                  </a:cubicBezTo>
                  <a:cubicBezTo>
                    <a:pt x="384947" y="170129"/>
                    <a:pt x="381544" y="171297"/>
                    <a:pt x="380121" y="171297"/>
                  </a:cubicBezTo>
                  <a:cubicBezTo>
                    <a:pt x="378699" y="171297"/>
                    <a:pt x="377988" y="169976"/>
                    <a:pt x="377988" y="167335"/>
                  </a:cubicBezTo>
                  <a:lnTo>
                    <a:pt x="378902" y="138988"/>
                  </a:lnTo>
                  <a:cubicBezTo>
                    <a:pt x="379105" y="130251"/>
                    <a:pt x="379207" y="121920"/>
                    <a:pt x="379207" y="113995"/>
                  </a:cubicBezTo>
                  <a:lnTo>
                    <a:pt x="379207" y="83515"/>
                  </a:lnTo>
                  <a:cubicBezTo>
                    <a:pt x="357668" y="107492"/>
                    <a:pt x="338567" y="125476"/>
                    <a:pt x="321905" y="137464"/>
                  </a:cubicBezTo>
                  <a:lnTo>
                    <a:pt x="318552" y="133502"/>
                  </a:lnTo>
                  <a:cubicBezTo>
                    <a:pt x="354112" y="95097"/>
                    <a:pt x="382458" y="51104"/>
                    <a:pt x="403591" y="1524"/>
                  </a:cubicBezTo>
                  <a:close/>
                  <a:moveTo>
                    <a:pt x="99096" y="0"/>
                  </a:moveTo>
                  <a:cubicBezTo>
                    <a:pt x="114336" y="5080"/>
                    <a:pt x="125055" y="8788"/>
                    <a:pt x="131252" y="11125"/>
                  </a:cubicBezTo>
                  <a:cubicBezTo>
                    <a:pt x="137450" y="13462"/>
                    <a:pt x="140549" y="15595"/>
                    <a:pt x="140549" y="17526"/>
                  </a:cubicBezTo>
                  <a:cubicBezTo>
                    <a:pt x="140549" y="19456"/>
                    <a:pt x="136383" y="22047"/>
                    <a:pt x="128052" y="25298"/>
                  </a:cubicBezTo>
                  <a:lnTo>
                    <a:pt x="128052" y="77419"/>
                  </a:lnTo>
                  <a:lnTo>
                    <a:pt x="196327" y="77419"/>
                  </a:lnTo>
                  <a:lnTo>
                    <a:pt x="204252" y="62484"/>
                  </a:lnTo>
                  <a:cubicBezTo>
                    <a:pt x="205471" y="60248"/>
                    <a:pt x="206792" y="59131"/>
                    <a:pt x="208214" y="59131"/>
                  </a:cubicBezTo>
                  <a:cubicBezTo>
                    <a:pt x="210246" y="59131"/>
                    <a:pt x="216444" y="62128"/>
                    <a:pt x="226807" y="68122"/>
                  </a:cubicBezTo>
                  <a:cubicBezTo>
                    <a:pt x="237170" y="74117"/>
                    <a:pt x="242352" y="78232"/>
                    <a:pt x="242352" y="80467"/>
                  </a:cubicBezTo>
                  <a:cubicBezTo>
                    <a:pt x="242352" y="82702"/>
                    <a:pt x="237272" y="86156"/>
                    <a:pt x="227112" y="90830"/>
                  </a:cubicBezTo>
                  <a:lnTo>
                    <a:pt x="227112" y="162763"/>
                  </a:lnTo>
                  <a:cubicBezTo>
                    <a:pt x="227112" y="165811"/>
                    <a:pt x="227213" y="168656"/>
                    <a:pt x="227417" y="171297"/>
                  </a:cubicBezTo>
                  <a:lnTo>
                    <a:pt x="228026" y="177698"/>
                  </a:lnTo>
                  <a:cubicBezTo>
                    <a:pt x="228026" y="179120"/>
                    <a:pt x="227010" y="180441"/>
                    <a:pt x="224978" y="181660"/>
                  </a:cubicBezTo>
                  <a:cubicBezTo>
                    <a:pt x="222946" y="182880"/>
                    <a:pt x="219085" y="184251"/>
                    <a:pt x="213396" y="185775"/>
                  </a:cubicBezTo>
                  <a:cubicBezTo>
                    <a:pt x="207706" y="187299"/>
                    <a:pt x="203541" y="188061"/>
                    <a:pt x="200899" y="188061"/>
                  </a:cubicBezTo>
                  <a:cubicBezTo>
                    <a:pt x="199680" y="188061"/>
                    <a:pt x="199070" y="187045"/>
                    <a:pt x="199070" y="185013"/>
                  </a:cubicBezTo>
                  <a:lnTo>
                    <a:pt x="199070" y="168859"/>
                  </a:lnTo>
                  <a:lnTo>
                    <a:pt x="128052" y="168859"/>
                  </a:lnTo>
                  <a:lnTo>
                    <a:pt x="128052" y="237439"/>
                  </a:lnTo>
                  <a:cubicBezTo>
                    <a:pt x="128052" y="244144"/>
                    <a:pt x="128255" y="251256"/>
                    <a:pt x="128661" y="258775"/>
                  </a:cubicBezTo>
                  <a:lnTo>
                    <a:pt x="128966" y="269138"/>
                  </a:lnTo>
                  <a:cubicBezTo>
                    <a:pt x="128966" y="270764"/>
                    <a:pt x="128255" y="272084"/>
                    <a:pt x="126833" y="273100"/>
                  </a:cubicBezTo>
                  <a:cubicBezTo>
                    <a:pt x="125410" y="274116"/>
                    <a:pt x="120991" y="275793"/>
                    <a:pt x="113574" y="278130"/>
                  </a:cubicBezTo>
                  <a:cubicBezTo>
                    <a:pt x="106157" y="280466"/>
                    <a:pt x="101839" y="281635"/>
                    <a:pt x="100620" y="281635"/>
                  </a:cubicBezTo>
                  <a:cubicBezTo>
                    <a:pt x="99401" y="281635"/>
                    <a:pt x="98791" y="280009"/>
                    <a:pt x="98791" y="276758"/>
                  </a:cubicBezTo>
                  <a:lnTo>
                    <a:pt x="99401" y="264871"/>
                  </a:lnTo>
                  <a:cubicBezTo>
                    <a:pt x="99604" y="256743"/>
                    <a:pt x="99705" y="247599"/>
                    <a:pt x="99705" y="237439"/>
                  </a:cubicBezTo>
                  <a:lnTo>
                    <a:pt x="99705" y="168859"/>
                  </a:lnTo>
                  <a:lnTo>
                    <a:pt x="29601" y="168859"/>
                  </a:lnTo>
                  <a:lnTo>
                    <a:pt x="29601" y="181965"/>
                  </a:lnTo>
                  <a:cubicBezTo>
                    <a:pt x="29601" y="183388"/>
                    <a:pt x="28789" y="184708"/>
                    <a:pt x="27163" y="185928"/>
                  </a:cubicBezTo>
                  <a:cubicBezTo>
                    <a:pt x="25537" y="187147"/>
                    <a:pt x="21321" y="188874"/>
                    <a:pt x="14514" y="191109"/>
                  </a:cubicBezTo>
                  <a:cubicBezTo>
                    <a:pt x="7707" y="193344"/>
                    <a:pt x="3541" y="194462"/>
                    <a:pt x="2017" y="194462"/>
                  </a:cubicBezTo>
                  <a:cubicBezTo>
                    <a:pt x="493" y="194462"/>
                    <a:pt x="-167" y="193446"/>
                    <a:pt x="36" y="191414"/>
                  </a:cubicBezTo>
                  <a:cubicBezTo>
                    <a:pt x="1052" y="184505"/>
                    <a:pt x="1560" y="176885"/>
                    <a:pt x="1560" y="168554"/>
                  </a:cubicBezTo>
                  <a:lnTo>
                    <a:pt x="1560" y="85648"/>
                  </a:lnTo>
                  <a:cubicBezTo>
                    <a:pt x="1560" y="77114"/>
                    <a:pt x="1255" y="68478"/>
                    <a:pt x="645" y="59740"/>
                  </a:cubicBezTo>
                  <a:cubicBezTo>
                    <a:pt x="15276" y="65430"/>
                    <a:pt x="26960" y="71323"/>
                    <a:pt x="35697" y="77419"/>
                  </a:cubicBezTo>
                  <a:lnTo>
                    <a:pt x="99705" y="77419"/>
                  </a:lnTo>
                  <a:lnTo>
                    <a:pt x="99705" y="27127"/>
                  </a:lnTo>
                  <a:cubicBezTo>
                    <a:pt x="99705" y="16560"/>
                    <a:pt x="99502" y="7518"/>
                    <a:pt x="9909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2400" dirty="0">
                <a:solidFill>
                  <a:schemeClr val="bg1"/>
                </a:solidFill>
                <a:latin typeface="华文中宋" panose="02010600040101010101" pitchFamily="2" charset="-122"/>
                <a:ea typeface="华文中宋" panose="02010600040101010101" pitchFamily="2" charset="-122"/>
              </a:endParaRPr>
            </a:p>
          </p:txBody>
        </p:sp>
      </p:grpSp>
      <p:grpSp>
        <p:nvGrpSpPr>
          <p:cNvPr id="211" name="组合 210"/>
          <p:cNvGrpSpPr/>
          <p:nvPr/>
        </p:nvGrpSpPr>
        <p:grpSpPr>
          <a:xfrm>
            <a:off x="5419049" y="4365589"/>
            <a:ext cx="1353462" cy="584139"/>
            <a:chOff x="5419049" y="4365589"/>
            <a:chExt cx="1353462" cy="584139"/>
          </a:xfrm>
        </p:grpSpPr>
        <p:sp>
          <p:nvSpPr>
            <p:cNvPr id="212" name="等腰三角形 16"/>
            <p:cNvSpPr/>
            <p:nvPr/>
          </p:nvSpPr>
          <p:spPr>
            <a:xfrm rot="18810496">
              <a:off x="5733050" y="4731435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13" name="任意多边形 212"/>
            <p:cNvSpPr/>
            <p:nvPr/>
          </p:nvSpPr>
          <p:spPr>
            <a:xfrm rot="1110647">
              <a:off x="5419049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B592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" name="等腰三角形 16"/>
            <p:cNvSpPr/>
            <p:nvPr/>
          </p:nvSpPr>
          <p:spPr>
            <a:xfrm rot="2789504" flipH="1">
              <a:off x="6262214" y="4731434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15" name="任意多边形 214"/>
            <p:cNvSpPr/>
            <p:nvPr/>
          </p:nvSpPr>
          <p:spPr>
            <a:xfrm rot="20489353" flipH="1">
              <a:off x="6344272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B592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3" name="组合 202"/>
          <p:cNvGrpSpPr/>
          <p:nvPr/>
        </p:nvGrpSpPr>
        <p:grpSpPr>
          <a:xfrm>
            <a:off x="3603166" y="353727"/>
            <a:ext cx="4982034" cy="6306858"/>
            <a:chOff x="1220802" y="2784475"/>
            <a:chExt cx="2811747" cy="3559449"/>
          </a:xfrm>
        </p:grpSpPr>
        <p:sp>
          <p:nvSpPr>
            <p:cNvPr id="204" name="矩形 203"/>
            <p:cNvSpPr/>
            <p:nvPr/>
          </p:nvSpPr>
          <p:spPr>
            <a:xfrm>
              <a:off x="1220802" y="2784475"/>
              <a:ext cx="2811747" cy="3559449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" name="Freeform 34"/>
            <p:cNvSpPr>
              <a:spLocks noEditPoints="1"/>
            </p:cNvSpPr>
            <p:nvPr/>
          </p:nvSpPr>
          <p:spPr bwMode="auto">
            <a:xfrm>
              <a:off x="2027552" y="3218226"/>
              <a:ext cx="1198248" cy="1250224"/>
            </a:xfrm>
            <a:custGeom>
              <a:avLst/>
              <a:gdLst>
                <a:gd name="T0" fmla="*/ 174 w 358"/>
                <a:gd name="T1" fmla="*/ 361 h 374"/>
                <a:gd name="T2" fmla="*/ 80 w 358"/>
                <a:gd name="T3" fmla="*/ 355 h 374"/>
                <a:gd name="T4" fmla="*/ 67 w 358"/>
                <a:gd name="T5" fmla="*/ 346 h 374"/>
                <a:gd name="T6" fmla="*/ 103 w 358"/>
                <a:gd name="T7" fmla="*/ 334 h 374"/>
                <a:gd name="T8" fmla="*/ 78 w 358"/>
                <a:gd name="T9" fmla="*/ 351 h 374"/>
                <a:gd name="T10" fmla="*/ 165 w 358"/>
                <a:gd name="T11" fmla="*/ 323 h 374"/>
                <a:gd name="T12" fmla="*/ 75 w 358"/>
                <a:gd name="T13" fmla="*/ 265 h 374"/>
                <a:gd name="T14" fmla="*/ 116 w 358"/>
                <a:gd name="T15" fmla="*/ 261 h 374"/>
                <a:gd name="T16" fmla="*/ 156 w 358"/>
                <a:gd name="T17" fmla="*/ 239 h 374"/>
                <a:gd name="T18" fmla="*/ 45 w 358"/>
                <a:gd name="T19" fmla="*/ 235 h 374"/>
                <a:gd name="T20" fmla="*/ 47 w 358"/>
                <a:gd name="T21" fmla="*/ 232 h 374"/>
                <a:gd name="T22" fmla="*/ 32 w 358"/>
                <a:gd name="T23" fmla="*/ 216 h 374"/>
                <a:gd name="T24" fmla="*/ 41 w 358"/>
                <a:gd name="T25" fmla="*/ 187 h 374"/>
                <a:gd name="T26" fmla="*/ 159 w 358"/>
                <a:gd name="T27" fmla="*/ 147 h 374"/>
                <a:gd name="T28" fmla="*/ 39 w 358"/>
                <a:gd name="T29" fmla="*/ 139 h 374"/>
                <a:gd name="T30" fmla="*/ 22 w 358"/>
                <a:gd name="T31" fmla="*/ 123 h 374"/>
                <a:gd name="T32" fmla="*/ 112 w 358"/>
                <a:gd name="T33" fmla="*/ 121 h 374"/>
                <a:gd name="T34" fmla="*/ 36 w 358"/>
                <a:gd name="T35" fmla="*/ 81 h 374"/>
                <a:gd name="T36" fmla="*/ 108 w 358"/>
                <a:gd name="T37" fmla="*/ 58 h 374"/>
                <a:gd name="T38" fmla="*/ 115 w 358"/>
                <a:gd name="T39" fmla="*/ 47 h 374"/>
                <a:gd name="T40" fmla="*/ 125 w 358"/>
                <a:gd name="T41" fmla="*/ 40 h 374"/>
                <a:gd name="T42" fmla="*/ 170 w 358"/>
                <a:gd name="T43" fmla="*/ 27 h 374"/>
                <a:gd name="T44" fmla="*/ 139 w 358"/>
                <a:gd name="T45" fmla="*/ 18 h 374"/>
                <a:gd name="T46" fmla="*/ 182 w 358"/>
                <a:gd name="T47" fmla="*/ 370 h 374"/>
                <a:gd name="T48" fmla="*/ 204 w 358"/>
                <a:gd name="T49" fmla="*/ 368 h 374"/>
                <a:gd name="T50" fmla="*/ 218 w 358"/>
                <a:gd name="T51" fmla="*/ 345 h 374"/>
                <a:gd name="T52" fmla="*/ 246 w 358"/>
                <a:gd name="T53" fmla="*/ 336 h 374"/>
                <a:gd name="T54" fmla="*/ 268 w 358"/>
                <a:gd name="T55" fmla="*/ 329 h 374"/>
                <a:gd name="T56" fmla="*/ 303 w 358"/>
                <a:gd name="T57" fmla="*/ 298 h 374"/>
                <a:gd name="T58" fmla="*/ 265 w 358"/>
                <a:gd name="T59" fmla="*/ 289 h 374"/>
                <a:gd name="T60" fmla="*/ 233 w 358"/>
                <a:gd name="T61" fmla="*/ 261 h 374"/>
                <a:gd name="T62" fmla="*/ 182 w 358"/>
                <a:gd name="T63" fmla="*/ 253 h 374"/>
                <a:gd name="T64" fmla="*/ 215 w 358"/>
                <a:gd name="T65" fmla="*/ 249 h 374"/>
                <a:gd name="T66" fmla="*/ 221 w 358"/>
                <a:gd name="T67" fmla="*/ 237 h 374"/>
                <a:gd name="T68" fmla="*/ 303 w 358"/>
                <a:gd name="T69" fmla="*/ 229 h 374"/>
                <a:gd name="T70" fmla="*/ 310 w 358"/>
                <a:gd name="T71" fmla="*/ 212 h 374"/>
                <a:gd name="T72" fmla="*/ 318 w 358"/>
                <a:gd name="T73" fmla="*/ 187 h 374"/>
                <a:gd name="T74" fmla="*/ 199 w 358"/>
                <a:gd name="T75" fmla="*/ 156 h 374"/>
                <a:gd name="T76" fmla="*/ 346 w 358"/>
                <a:gd name="T77" fmla="*/ 130 h 374"/>
                <a:gd name="T78" fmla="*/ 308 w 358"/>
                <a:gd name="T79" fmla="*/ 113 h 374"/>
                <a:gd name="T80" fmla="*/ 336 w 358"/>
                <a:gd name="T81" fmla="*/ 107 h 374"/>
                <a:gd name="T82" fmla="*/ 295 w 358"/>
                <a:gd name="T83" fmla="*/ 88 h 374"/>
                <a:gd name="T84" fmla="*/ 276 w 358"/>
                <a:gd name="T85" fmla="*/ 61 h 374"/>
                <a:gd name="T86" fmla="*/ 299 w 358"/>
                <a:gd name="T87" fmla="*/ 64 h 374"/>
                <a:gd name="T88" fmla="*/ 262 w 358"/>
                <a:gd name="T89" fmla="*/ 43 h 374"/>
                <a:gd name="T90" fmla="*/ 275 w 358"/>
                <a:gd name="T91" fmla="*/ 41 h 374"/>
                <a:gd name="T92" fmla="*/ 245 w 358"/>
                <a:gd name="T93" fmla="*/ 19 h 374"/>
                <a:gd name="T94" fmla="*/ 165 w 358"/>
                <a:gd name="T95" fmla="*/ 39 h 374"/>
                <a:gd name="T96" fmla="*/ 198 w 358"/>
                <a:gd name="T97" fmla="*/ 349 h 374"/>
                <a:gd name="T98" fmla="*/ 189 w 358"/>
                <a:gd name="T99" fmla="*/ 299 h 374"/>
                <a:gd name="T100" fmla="*/ 191 w 358"/>
                <a:gd name="T101" fmla="*/ 283 h 374"/>
                <a:gd name="T102" fmla="*/ 166 w 358"/>
                <a:gd name="T103" fmla="*/ 276 h 374"/>
                <a:gd name="T104" fmla="*/ 273 w 358"/>
                <a:gd name="T105" fmla="*/ 265 h 374"/>
                <a:gd name="T106" fmla="*/ 191 w 358"/>
                <a:gd name="T107" fmla="*/ 235 h 374"/>
                <a:gd name="T108" fmla="*/ 221 w 358"/>
                <a:gd name="T109" fmla="*/ 205 h 374"/>
                <a:gd name="T110" fmla="*/ 231 w 358"/>
                <a:gd name="T111" fmla="*/ 229 h 374"/>
                <a:gd name="T112" fmla="*/ 31 w 358"/>
                <a:gd name="T113" fmla="*/ 87 h 374"/>
                <a:gd name="T114" fmla="*/ 102 w 358"/>
                <a:gd name="T115" fmla="*/ 296 h 374"/>
                <a:gd name="T116" fmla="*/ 179 w 358"/>
                <a:gd name="T117" fmla="*/ 41 h 374"/>
                <a:gd name="T118" fmla="*/ 256 w 358"/>
                <a:gd name="T119" fmla="*/ 300 h 374"/>
                <a:gd name="T120" fmla="*/ 327 w 358"/>
                <a:gd name="T121" fmla="*/ 87 h 374"/>
                <a:gd name="T122" fmla="*/ 53 w 358"/>
                <a:gd name="T123" fmla="*/ 354 h 374"/>
                <a:gd name="T124" fmla="*/ 254 w 358"/>
                <a:gd name="T125" fmla="*/ 373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8" h="374">
                  <a:moveTo>
                    <a:pt x="165" y="370"/>
                  </a:moveTo>
                  <a:cubicBezTo>
                    <a:pt x="166" y="371"/>
                    <a:pt x="166" y="371"/>
                    <a:pt x="166" y="372"/>
                  </a:cubicBezTo>
                  <a:cubicBezTo>
                    <a:pt x="165" y="372"/>
                    <a:pt x="164" y="372"/>
                    <a:pt x="163" y="372"/>
                  </a:cubicBezTo>
                  <a:cubicBezTo>
                    <a:pt x="163" y="372"/>
                    <a:pt x="163" y="372"/>
                    <a:pt x="163" y="372"/>
                  </a:cubicBezTo>
                  <a:cubicBezTo>
                    <a:pt x="148" y="371"/>
                    <a:pt x="148" y="371"/>
                    <a:pt x="148" y="371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69"/>
                    <a:pt x="148" y="369"/>
                  </a:cubicBezTo>
                  <a:cubicBezTo>
                    <a:pt x="154" y="370"/>
                    <a:pt x="159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lose/>
                  <a:moveTo>
                    <a:pt x="97" y="368"/>
                  </a:moveTo>
                  <a:cubicBezTo>
                    <a:pt x="98" y="369"/>
                    <a:pt x="100" y="370"/>
                    <a:pt x="100" y="371"/>
                  </a:cubicBezTo>
                  <a:cubicBezTo>
                    <a:pt x="94" y="371"/>
                    <a:pt x="87" y="370"/>
                    <a:pt x="81" y="369"/>
                  </a:cubicBezTo>
                  <a:cubicBezTo>
                    <a:pt x="81" y="369"/>
                    <a:pt x="81" y="369"/>
                    <a:pt x="81" y="369"/>
                  </a:cubicBezTo>
                  <a:cubicBezTo>
                    <a:pt x="83" y="367"/>
                    <a:pt x="83" y="367"/>
                    <a:pt x="83" y="367"/>
                  </a:cubicBezTo>
                  <a:cubicBezTo>
                    <a:pt x="97" y="368"/>
                    <a:pt x="97" y="368"/>
                    <a:pt x="97" y="368"/>
                  </a:cubicBezTo>
                  <a:cubicBezTo>
                    <a:pt x="97" y="368"/>
                    <a:pt x="97" y="368"/>
                    <a:pt x="97" y="368"/>
                  </a:cubicBezTo>
                  <a:close/>
                  <a:moveTo>
                    <a:pt x="140" y="368"/>
                  </a:moveTo>
                  <a:cubicBezTo>
                    <a:pt x="140" y="369"/>
                    <a:pt x="140" y="369"/>
                    <a:pt x="140" y="370"/>
                  </a:cubicBezTo>
                  <a:cubicBezTo>
                    <a:pt x="136" y="370"/>
                    <a:pt x="133" y="369"/>
                    <a:pt x="129" y="369"/>
                  </a:cubicBezTo>
                  <a:cubicBezTo>
                    <a:pt x="129" y="369"/>
                    <a:pt x="129" y="368"/>
                    <a:pt x="129" y="368"/>
                  </a:cubicBezTo>
                  <a:cubicBezTo>
                    <a:pt x="130" y="367"/>
                    <a:pt x="130" y="367"/>
                    <a:pt x="131" y="367"/>
                  </a:cubicBezTo>
                  <a:cubicBezTo>
                    <a:pt x="134" y="367"/>
                    <a:pt x="137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lose/>
                  <a:moveTo>
                    <a:pt x="148" y="366"/>
                  </a:moveTo>
                  <a:cubicBezTo>
                    <a:pt x="149" y="366"/>
                    <a:pt x="149" y="367"/>
                    <a:pt x="149" y="367"/>
                  </a:cubicBezTo>
                  <a:cubicBezTo>
                    <a:pt x="148" y="367"/>
                    <a:pt x="148" y="368"/>
                    <a:pt x="147" y="368"/>
                  </a:cubicBezTo>
                  <a:cubicBezTo>
                    <a:pt x="147" y="367"/>
                    <a:pt x="146" y="367"/>
                    <a:pt x="146" y="366"/>
                  </a:cubicBezTo>
                  <a:cubicBezTo>
                    <a:pt x="145" y="366"/>
                    <a:pt x="145" y="369"/>
                    <a:pt x="143" y="368"/>
                  </a:cubicBezTo>
                  <a:cubicBezTo>
                    <a:pt x="143" y="367"/>
                    <a:pt x="142" y="367"/>
                    <a:pt x="143" y="366"/>
                  </a:cubicBezTo>
                  <a:cubicBezTo>
                    <a:pt x="143" y="366"/>
                    <a:pt x="143" y="366"/>
                    <a:pt x="143" y="366"/>
                  </a:cubicBezTo>
                  <a:cubicBezTo>
                    <a:pt x="148" y="366"/>
                    <a:pt x="148" y="366"/>
                    <a:pt x="148" y="366"/>
                  </a:cubicBezTo>
                  <a:cubicBezTo>
                    <a:pt x="148" y="366"/>
                    <a:pt x="148" y="366"/>
                    <a:pt x="148" y="366"/>
                  </a:cubicBezTo>
                  <a:close/>
                  <a:moveTo>
                    <a:pt x="81" y="366"/>
                  </a:moveTo>
                  <a:cubicBezTo>
                    <a:pt x="81" y="366"/>
                    <a:pt x="81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6"/>
                    <a:pt x="79" y="365"/>
                    <a:pt x="80" y="365"/>
                  </a:cubicBezTo>
                  <a:cubicBezTo>
                    <a:pt x="81" y="365"/>
                    <a:pt x="81" y="365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lose/>
                  <a:moveTo>
                    <a:pt x="178" y="370"/>
                  </a:moveTo>
                  <a:cubicBezTo>
                    <a:pt x="178" y="370"/>
                    <a:pt x="178" y="371"/>
                    <a:pt x="177" y="371"/>
                  </a:cubicBezTo>
                  <a:cubicBezTo>
                    <a:pt x="177" y="371"/>
                    <a:pt x="177" y="371"/>
                    <a:pt x="177" y="371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67"/>
                    <a:pt x="177" y="364"/>
                    <a:pt x="177" y="361"/>
                  </a:cubicBezTo>
                  <a:cubicBezTo>
                    <a:pt x="177" y="361"/>
                    <a:pt x="177" y="361"/>
                    <a:pt x="177" y="361"/>
                  </a:cubicBezTo>
                  <a:cubicBezTo>
                    <a:pt x="178" y="361"/>
                    <a:pt x="178" y="361"/>
                    <a:pt x="178" y="361"/>
                  </a:cubicBezTo>
                  <a:cubicBezTo>
                    <a:pt x="178" y="370"/>
                    <a:pt x="178" y="370"/>
                    <a:pt x="178" y="370"/>
                  </a:cubicBezTo>
                  <a:cubicBezTo>
                    <a:pt x="178" y="370"/>
                    <a:pt x="178" y="370"/>
                    <a:pt x="178" y="370"/>
                  </a:cubicBezTo>
                  <a:close/>
                  <a:moveTo>
                    <a:pt x="176" y="361"/>
                  </a:moveTo>
                  <a:cubicBezTo>
                    <a:pt x="175" y="364"/>
                    <a:pt x="177" y="368"/>
                    <a:pt x="175" y="371"/>
                  </a:cubicBezTo>
                  <a:cubicBezTo>
                    <a:pt x="172" y="371"/>
                    <a:pt x="168" y="372"/>
                    <a:pt x="166" y="369"/>
                  </a:cubicBezTo>
                  <a:cubicBezTo>
                    <a:pt x="166" y="368"/>
                    <a:pt x="168" y="368"/>
                    <a:pt x="169" y="368"/>
                  </a:cubicBezTo>
                  <a:cubicBezTo>
                    <a:pt x="170" y="368"/>
                    <a:pt x="172" y="369"/>
                    <a:pt x="174" y="369"/>
                  </a:cubicBezTo>
                  <a:cubicBezTo>
                    <a:pt x="174" y="366"/>
                    <a:pt x="174" y="363"/>
                    <a:pt x="174" y="361"/>
                  </a:cubicBezTo>
                  <a:cubicBezTo>
                    <a:pt x="174" y="361"/>
                    <a:pt x="174" y="361"/>
                    <a:pt x="174" y="361"/>
                  </a:cubicBezTo>
                  <a:cubicBezTo>
                    <a:pt x="176" y="361"/>
                    <a:pt x="176" y="361"/>
                    <a:pt x="176" y="361"/>
                  </a:cubicBezTo>
                  <a:cubicBezTo>
                    <a:pt x="176" y="361"/>
                    <a:pt x="176" y="361"/>
                    <a:pt x="176" y="361"/>
                  </a:cubicBezTo>
                  <a:close/>
                  <a:moveTo>
                    <a:pt x="91" y="363"/>
                  </a:moveTo>
                  <a:cubicBezTo>
                    <a:pt x="84" y="363"/>
                    <a:pt x="76" y="363"/>
                    <a:pt x="69" y="361"/>
                  </a:cubicBezTo>
                  <a:cubicBezTo>
                    <a:pt x="69" y="361"/>
                    <a:pt x="70" y="360"/>
                    <a:pt x="71" y="360"/>
                  </a:cubicBezTo>
                  <a:cubicBezTo>
                    <a:pt x="71" y="360"/>
                    <a:pt x="71" y="360"/>
                    <a:pt x="71" y="360"/>
                  </a:cubicBezTo>
                  <a:cubicBezTo>
                    <a:pt x="88" y="360"/>
                    <a:pt x="88" y="360"/>
                    <a:pt x="88" y="360"/>
                  </a:cubicBezTo>
                  <a:cubicBezTo>
                    <a:pt x="91" y="363"/>
                    <a:pt x="91" y="363"/>
                    <a:pt x="91" y="363"/>
                  </a:cubicBezTo>
                  <a:cubicBezTo>
                    <a:pt x="91" y="363"/>
                    <a:pt x="91" y="363"/>
                    <a:pt x="91" y="363"/>
                  </a:cubicBezTo>
                  <a:close/>
                  <a:moveTo>
                    <a:pt x="70" y="356"/>
                  </a:moveTo>
                  <a:cubicBezTo>
                    <a:pt x="70" y="357"/>
                    <a:pt x="70" y="358"/>
                    <a:pt x="69" y="359"/>
                  </a:cubicBezTo>
                  <a:cubicBezTo>
                    <a:pt x="69" y="360"/>
                    <a:pt x="68" y="360"/>
                    <a:pt x="67" y="360"/>
                  </a:cubicBezTo>
                  <a:cubicBezTo>
                    <a:pt x="67" y="359"/>
                    <a:pt x="67" y="358"/>
                    <a:pt x="67" y="357"/>
                  </a:cubicBezTo>
                  <a:cubicBezTo>
                    <a:pt x="68" y="357"/>
                    <a:pt x="68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lose/>
                  <a:moveTo>
                    <a:pt x="172" y="358"/>
                  </a:moveTo>
                  <a:cubicBezTo>
                    <a:pt x="172" y="359"/>
                    <a:pt x="172" y="360"/>
                    <a:pt x="172" y="361"/>
                  </a:cubicBezTo>
                  <a:cubicBezTo>
                    <a:pt x="172" y="363"/>
                    <a:pt x="173" y="365"/>
                    <a:pt x="172" y="367"/>
                  </a:cubicBezTo>
                  <a:cubicBezTo>
                    <a:pt x="167" y="366"/>
                    <a:pt x="163" y="366"/>
                    <a:pt x="159" y="365"/>
                  </a:cubicBezTo>
                  <a:cubicBezTo>
                    <a:pt x="159" y="363"/>
                    <a:pt x="159" y="360"/>
                    <a:pt x="160" y="357"/>
                  </a:cubicBezTo>
                  <a:cubicBezTo>
                    <a:pt x="161" y="358"/>
                    <a:pt x="163" y="359"/>
                    <a:pt x="165" y="359"/>
                  </a:cubicBezTo>
                  <a:cubicBezTo>
                    <a:pt x="165" y="359"/>
                    <a:pt x="165" y="359"/>
                    <a:pt x="165" y="359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9" y="356"/>
                    <a:pt x="171" y="356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lose/>
                  <a:moveTo>
                    <a:pt x="120" y="363"/>
                  </a:moveTo>
                  <a:cubicBezTo>
                    <a:pt x="122" y="364"/>
                    <a:pt x="126" y="364"/>
                    <a:pt x="128" y="365"/>
                  </a:cubicBezTo>
                  <a:cubicBezTo>
                    <a:pt x="129" y="365"/>
                    <a:pt x="128" y="365"/>
                    <a:pt x="127" y="366"/>
                  </a:cubicBezTo>
                  <a:cubicBezTo>
                    <a:pt x="125" y="366"/>
                    <a:pt x="122" y="366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8" y="363"/>
                    <a:pt x="119" y="360"/>
                    <a:pt x="117" y="359"/>
                  </a:cubicBezTo>
                  <a:cubicBezTo>
                    <a:pt x="114" y="360"/>
                    <a:pt x="111" y="361"/>
                    <a:pt x="108" y="362"/>
                  </a:cubicBezTo>
                  <a:cubicBezTo>
                    <a:pt x="109" y="361"/>
                    <a:pt x="109" y="360"/>
                    <a:pt x="110" y="359"/>
                  </a:cubicBezTo>
                  <a:cubicBezTo>
                    <a:pt x="110" y="359"/>
                    <a:pt x="110" y="359"/>
                    <a:pt x="110" y="359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120" y="363"/>
                    <a:pt x="120" y="363"/>
                    <a:pt x="120" y="363"/>
                  </a:cubicBezTo>
                  <a:cubicBezTo>
                    <a:pt x="120" y="363"/>
                    <a:pt x="120" y="363"/>
                    <a:pt x="120" y="363"/>
                  </a:cubicBezTo>
                  <a:close/>
                  <a:moveTo>
                    <a:pt x="158" y="356"/>
                  </a:moveTo>
                  <a:cubicBezTo>
                    <a:pt x="158" y="366"/>
                    <a:pt x="158" y="366"/>
                    <a:pt x="158" y="366"/>
                  </a:cubicBezTo>
                  <a:cubicBezTo>
                    <a:pt x="158" y="366"/>
                    <a:pt x="158" y="366"/>
                    <a:pt x="158" y="366"/>
                  </a:cubicBezTo>
                  <a:cubicBezTo>
                    <a:pt x="158" y="367"/>
                    <a:pt x="158" y="368"/>
                    <a:pt x="159" y="369"/>
                  </a:cubicBezTo>
                  <a:cubicBezTo>
                    <a:pt x="159" y="369"/>
                    <a:pt x="159" y="369"/>
                    <a:pt x="159" y="369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5" y="364"/>
                    <a:pt x="155" y="359"/>
                    <a:pt x="155" y="355"/>
                  </a:cubicBezTo>
                  <a:cubicBezTo>
                    <a:pt x="156" y="354"/>
                    <a:pt x="158" y="355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lose/>
                  <a:moveTo>
                    <a:pt x="157" y="351"/>
                  </a:moveTo>
                  <a:cubicBezTo>
                    <a:pt x="156" y="352"/>
                    <a:pt x="157" y="354"/>
                    <a:pt x="156" y="354"/>
                  </a:cubicBezTo>
                  <a:cubicBezTo>
                    <a:pt x="155" y="354"/>
                    <a:pt x="155" y="353"/>
                    <a:pt x="155" y="352"/>
                  </a:cubicBezTo>
                  <a:cubicBezTo>
                    <a:pt x="155" y="352"/>
                    <a:pt x="155" y="351"/>
                    <a:pt x="156" y="351"/>
                  </a:cubicBezTo>
                  <a:cubicBezTo>
                    <a:pt x="156" y="351"/>
                    <a:pt x="156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lose/>
                  <a:moveTo>
                    <a:pt x="80" y="355"/>
                  </a:moveTo>
                  <a:cubicBezTo>
                    <a:pt x="72" y="355"/>
                    <a:pt x="64" y="354"/>
                    <a:pt x="56" y="352"/>
                  </a:cubicBezTo>
                  <a:cubicBezTo>
                    <a:pt x="56" y="352"/>
                    <a:pt x="56" y="352"/>
                    <a:pt x="56" y="352"/>
                  </a:cubicBezTo>
                  <a:cubicBezTo>
                    <a:pt x="58" y="350"/>
                    <a:pt x="58" y="350"/>
                    <a:pt x="58" y="350"/>
                  </a:cubicBezTo>
                  <a:cubicBezTo>
                    <a:pt x="78" y="352"/>
                    <a:pt x="78" y="352"/>
                    <a:pt x="78" y="352"/>
                  </a:cubicBezTo>
                  <a:cubicBezTo>
                    <a:pt x="80" y="355"/>
                    <a:pt x="80" y="355"/>
                    <a:pt x="80" y="355"/>
                  </a:cubicBezTo>
                  <a:cubicBezTo>
                    <a:pt x="80" y="355"/>
                    <a:pt x="80" y="355"/>
                    <a:pt x="80" y="355"/>
                  </a:cubicBezTo>
                  <a:close/>
                  <a:moveTo>
                    <a:pt x="107" y="359"/>
                  </a:move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6" y="360"/>
                    <a:pt x="106" y="362"/>
                    <a:pt x="105" y="362"/>
                  </a:cubicBezTo>
                  <a:cubicBezTo>
                    <a:pt x="105" y="362"/>
                    <a:pt x="105" y="361"/>
                    <a:pt x="105" y="360"/>
                  </a:cubicBezTo>
                  <a:cubicBezTo>
                    <a:pt x="104" y="356"/>
                    <a:pt x="102" y="353"/>
                    <a:pt x="102" y="350"/>
                  </a:cubicBezTo>
                  <a:cubicBezTo>
                    <a:pt x="102" y="350"/>
                    <a:pt x="102" y="350"/>
                    <a:pt x="102" y="350"/>
                  </a:cubicBezTo>
                  <a:cubicBezTo>
                    <a:pt x="103" y="349"/>
                    <a:pt x="103" y="349"/>
                    <a:pt x="103" y="349"/>
                  </a:cubicBezTo>
                  <a:cubicBezTo>
                    <a:pt x="107" y="358"/>
                    <a:pt x="107" y="358"/>
                    <a:pt x="107" y="358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lose/>
                  <a:moveTo>
                    <a:pt x="135" y="349"/>
                  </a:moveTo>
                  <a:cubicBezTo>
                    <a:pt x="134" y="353"/>
                    <a:pt x="135" y="358"/>
                    <a:pt x="134" y="363"/>
                  </a:cubicBezTo>
                  <a:cubicBezTo>
                    <a:pt x="134" y="363"/>
                    <a:pt x="134" y="363"/>
                    <a:pt x="134" y="363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1" y="359"/>
                    <a:pt x="121" y="357"/>
                    <a:pt x="121" y="354"/>
                  </a:cubicBezTo>
                  <a:cubicBezTo>
                    <a:pt x="121" y="354"/>
                    <a:pt x="121" y="354"/>
                    <a:pt x="121" y="354"/>
                  </a:cubicBezTo>
                  <a:cubicBezTo>
                    <a:pt x="134" y="348"/>
                    <a:pt x="134" y="348"/>
                    <a:pt x="134" y="348"/>
                  </a:cubicBezTo>
                  <a:cubicBezTo>
                    <a:pt x="135" y="349"/>
                    <a:pt x="135" y="349"/>
                    <a:pt x="135" y="349"/>
                  </a:cubicBezTo>
                  <a:cubicBezTo>
                    <a:pt x="135" y="349"/>
                    <a:pt x="135" y="349"/>
                    <a:pt x="135" y="349"/>
                  </a:cubicBezTo>
                  <a:close/>
                  <a:moveTo>
                    <a:pt x="57" y="348"/>
                  </a:moveTo>
                  <a:cubicBezTo>
                    <a:pt x="57" y="348"/>
                    <a:pt x="56" y="349"/>
                    <a:pt x="56" y="350"/>
                  </a:cubicBezTo>
                  <a:cubicBezTo>
                    <a:pt x="55" y="351"/>
                    <a:pt x="55" y="351"/>
                    <a:pt x="54" y="351"/>
                  </a:cubicBezTo>
                  <a:cubicBezTo>
                    <a:pt x="54" y="351"/>
                    <a:pt x="54" y="350"/>
                    <a:pt x="54" y="349"/>
                  </a:cubicBezTo>
                  <a:cubicBezTo>
                    <a:pt x="55" y="349"/>
                    <a:pt x="55" y="347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lose/>
                  <a:moveTo>
                    <a:pt x="136" y="366"/>
                  </a:moveTo>
                  <a:cubicBezTo>
                    <a:pt x="136" y="360"/>
                    <a:pt x="136" y="353"/>
                    <a:pt x="137" y="347"/>
                  </a:cubicBezTo>
                  <a:cubicBezTo>
                    <a:pt x="137" y="347"/>
                    <a:pt x="137" y="347"/>
                    <a:pt x="137" y="347"/>
                  </a:cubicBezTo>
                  <a:cubicBezTo>
                    <a:pt x="139" y="346"/>
                    <a:pt x="139" y="346"/>
                    <a:pt x="139" y="346"/>
                  </a:cubicBezTo>
                  <a:cubicBezTo>
                    <a:pt x="138" y="366"/>
                    <a:pt x="138" y="366"/>
                    <a:pt x="138" y="366"/>
                  </a:cubicBezTo>
                  <a:cubicBezTo>
                    <a:pt x="136" y="366"/>
                    <a:pt x="136" y="366"/>
                    <a:pt x="136" y="366"/>
                  </a:cubicBezTo>
                  <a:cubicBezTo>
                    <a:pt x="136" y="366"/>
                    <a:pt x="136" y="366"/>
                    <a:pt x="136" y="366"/>
                  </a:cubicBezTo>
                  <a:close/>
                  <a:moveTo>
                    <a:pt x="148" y="350"/>
                  </a:moveTo>
                  <a:cubicBezTo>
                    <a:pt x="150" y="350"/>
                    <a:pt x="152" y="349"/>
                    <a:pt x="153" y="349"/>
                  </a:cubicBezTo>
                  <a:cubicBezTo>
                    <a:pt x="154" y="354"/>
                    <a:pt x="153" y="359"/>
                    <a:pt x="153" y="364"/>
                  </a:cubicBezTo>
                  <a:cubicBezTo>
                    <a:pt x="153" y="364"/>
                    <a:pt x="153" y="364"/>
                    <a:pt x="153" y="364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48" y="365"/>
                    <a:pt x="144" y="364"/>
                    <a:pt x="140" y="363"/>
                  </a:cubicBezTo>
                  <a:cubicBezTo>
                    <a:pt x="140" y="357"/>
                    <a:pt x="140" y="351"/>
                    <a:pt x="141" y="345"/>
                  </a:cubicBezTo>
                  <a:cubicBezTo>
                    <a:pt x="142" y="344"/>
                    <a:pt x="143" y="345"/>
                    <a:pt x="144" y="346"/>
                  </a:cubicBezTo>
                  <a:cubicBezTo>
                    <a:pt x="144" y="346"/>
                    <a:pt x="144" y="346"/>
                    <a:pt x="144" y="346"/>
                  </a:cubicBezTo>
                  <a:cubicBezTo>
                    <a:pt x="148" y="350"/>
                    <a:pt x="148" y="350"/>
                    <a:pt x="148" y="350"/>
                  </a:cubicBezTo>
                  <a:cubicBezTo>
                    <a:pt x="148" y="350"/>
                    <a:pt x="148" y="350"/>
                    <a:pt x="148" y="350"/>
                  </a:cubicBezTo>
                  <a:close/>
                  <a:moveTo>
                    <a:pt x="67" y="346"/>
                  </a:moveTo>
                  <a:cubicBezTo>
                    <a:pt x="63" y="346"/>
                    <a:pt x="58" y="344"/>
                    <a:pt x="54" y="347"/>
                  </a:cubicBezTo>
                  <a:cubicBezTo>
                    <a:pt x="54" y="347"/>
                    <a:pt x="54" y="347"/>
                    <a:pt x="54" y="347"/>
                  </a:cubicBezTo>
                  <a:cubicBezTo>
                    <a:pt x="45" y="345"/>
                    <a:pt x="45" y="345"/>
                    <a:pt x="45" y="345"/>
                  </a:cubicBezTo>
                  <a:cubicBezTo>
                    <a:pt x="47" y="342"/>
                    <a:pt x="47" y="342"/>
                    <a:pt x="47" y="342"/>
                  </a:cubicBezTo>
                  <a:cubicBezTo>
                    <a:pt x="66" y="344"/>
                    <a:pt x="66" y="344"/>
                    <a:pt x="66" y="344"/>
                  </a:cubicBezTo>
                  <a:cubicBezTo>
                    <a:pt x="67" y="346"/>
                    <a:pt x="67" y="346"/>
                    <a:pt x="67" y="346"/>
                  </a:cubicBezTo>
                  <a:cubicBezTo>
                    <a:pt x="67" y="346"/>
                    <a:pt x="67" y="346"/>
                    <a:pt x="67" y="346"/>
                  </a:cubicBezTo>
                  <a:close/>
                  <a:moveTo>
                    <a:pt x="144" y="339"/>
                  </a:moveTo>
                  <a:cubicBezTo>
                    <a:pt x="144" y="341"/>
                    <a:pt x="143" y="342"/>
                    <a:pt x="142" y="343"/>
                  </a:cubicBezTo>
                  <a:cubicBezTo>
                    <a:pt x="142" y="343"/>
                    <a:pt x="142" y="343"/>
                    <a:pt x="142" y="343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09" y="358"/>
                    <a:pt x="109" y="358"/>
                    <a:pt x="108" y="358"/>
                  </a:cubicBezTo>
                  <a:cubicBezTo>
                    <a:pt x="108" y="357"/>
                    <a:pt x="108" y="356"/>
                    <a:pt x="107" y="356"/>
                  </a:cubicBezTo>
                  <a:cubicBezTo>
                    <a:pt x="107" y="356"/>
                    <a:pt x="107" y="356"/>
                    <a:pt x="107" y="356"/>
                  </a:cubicBezTo>
                  <a:cubicBezTo>
                    <a:pt x="134" y="343"/>
                    <a:pt x="134" y="343"/>
                    <a:pt x="134" y="343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lose/>
                  <a:moveTo>
                    <a:pt x="130" y="337"/>
                  </a:moveTo>
                  <a:cubicBezTo>
                    <a:pt x="124" y="342"/>
                    <a:pt x="116" y="345"/>
                    <a:pt x="109" y="348"/>
                  </a:cubicBezTo>
                  <a:cubicBezTo>
                    <a:pt x="109" y="348"/>
                    <a:pt x="109" y="348"/>
                    <a:pt x="109" y="348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49"/>
                    <a:pt x="104" y="348"/>
                    <a:pt x="104" y="347"/>
                  </a:cubicBezTo>
                  <a:cubicBezTo>
                    <a:pt x="111" y="344"/>
                    <a:pt x="118" y="342"/>
                    <a:pt x="124" y="337"/>
                  </a:cubicBezTo>
                  <a:cubicBezTo>
                    <a:pt x="127" y="337"/>
                    <a:pt x="129" y="338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lose/>
                  <a:moveTo>
                    <a:pt x="122" y="337"/>
                  </a:moveTo>
                  <a:cubicBezTo>
                    <a:pt x="117" y="341"/>
                    <a:pt x="110" y="343"/>
                    <a:pt x="104" y="346"/>
                  </a:cubicBezTo>
                  <a:cubicBezTo>
                    <a:pt x="104" y="345"/>
                    <a:pt x="104" y="344"/>
                    <a:pt x="104" y="344"/>
                  </a:cubicBezTo>
                  <a:cubicBezTo>
                    <a:pt x="108" y="341"/>
                    <a:pt x="114" y="340"/>
                    <a:pt x="118" y="337"/>
                  </a:cubicBezTo>
                  <a:cubicBezTo>
                    <a:pt x="118" y="337"/>
                    <a:pt x="118" y="337"/>
                    <a:pt x="118" y="337"/>
                  </a:cubicBezTo>
                  <a:cubicBezTo>
                    <a:pt x="122" y="337"/>
                    <a:pt x="122" y="337"/>
                    <a:pt x="122" y="337"/>
                  </a:cubicBezTo>
                  <a:cubicBezTo>
                    <a:pt x="122" y="337"/>
                    <a:pt x="122" y="337"/>
                    <a:pt x="122" y="337"/>
                  </a:cubicBezTo>
                  <a:close/>
                  <a:moveTo>
                    <a:pt x="139" y="338"/>
                  </a:moveTo>
                  <a:cubicBezTo>
                    <a:pt x="139" y="339"/>
                    <a:pt x="139" y="339"/>
                    <a:pt x="139" y="339"/>
                  </a:cubicBezTo>
                  <a:cubicBezTo>
                    <a:pt x="139" y="339"/>
                    <a:pt x="139" y="339"/>
                    <a:pt x="139" y="339"/>
                  </a:cubicBezTo>
                  <a:cubicBezTo>
                    <a:pt x="128" y="344"/>
                    <a:pt x="117" y="349"/>
                    <a:pt x="106" y="354"/>
                  </a:cubicBezTo>
                  <a:cubicBezTo>
                    <a:pt x="106" y="354"/>
                    <a:pt x="106" y="354"/>
                    <a:pt x="106" y="354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14" y="348"/>
                    <a:pt x="123" y="344"/>
                    <a:pt x="131" y="339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6" y="338"/>
                    <a:pt x="139" y="335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lose/>
                  <a:moveTo>
                    <a:pt x="116" y="336"/>
                  </a:moveTo>
                  <a:cubicBezTo>
                    <a:pt x="112" y="339"/>
                    <a:pt x="108" y="340"/>
                    <a:pt x="104" y="342"/>
                  </a:cubicBezTo>
                  <a:cubicBezTo>
                    <a:pt x="103" y="342"/>
                    <a:pt x="104" y="341"/>
                    <a:pt x="103" y="340"/>
                  </a:cubicBezTo>
                  <a:cubicBezTo>
                    <a:pt x="106" y="339"/>
                    <a:pt x="109" y="338"/>
                    <a:pt x="112" y="336"/>
                  </a:cubicBezTo>
                  <a:cubicBezTo>
                    <a:pt x="112" y="336"/>
                    <a:pt x="112" y="336"/>
                    <a:pt x="112" y="336"/>
                  </a:cubicBezTo>
                  <a:cubicBezTo>
                    <a:pt x="116" y="336"/>
                    <a:pt x="116" y="336"/>
                    <a:pt x="116" y="336"/>
                  </a:cubicBezTo>
                  <a:cubicBezTo>
                    <a:pt x="116" y="336"/>
                    <a:pt x="116" y="336"/>
                    <a:pt x="116" y="336"/>
                  </a:cubicBezTo>
                  <a:close/>
                  <a:moveTo>
                    <a:pt x="109" y="335"/>
                  </a:moveTo>
                  <a:cubicBezTo>
                    <a:pt x="107" y="337"/>
                    <a:pt x="105" y="338"/>
                    <a:pt x="103" y="339"/>
                  </a:cubicBezTo>
                  <a:cubicBezTo>
                    <a:pt x="102" y="337"/>
                    <a:pt x="105" y="337"/>
                    <a:pt x="106" y="336"/>
                  </a:cubicBezTo>
                  <a:cubicBezTo>
                    <a:pt x="107" y="334"/>
                    <a:pt x="108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lose/>
                  <a:moveTo>
                    <a:pt x="105" y="335"/>
                  </a:moveTo>
                  <a:cubicBezTo>
                    <a:pt x="103" y="336"/>
                    <a:pt x="103" y="336"/>
                    <a:pt x="103" y="336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5"/>
                    <a:pt x="104" y="334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lose/>
                  <a:moveTo>
                    <a:pt x="101" y="334"/>
                  </a:move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2" y="358"/>
                    <a:pt x="105" y="364"/>
                    <a:pt x="103" y="371"/>
                  </a:cubicBezTo>
                  <a:cubicBezTo>
                    <a:pt x="103" y="371"/>
                    <a:pt x="103" y="371"/>
                    <a:pt x="103" y="371"/>
                  </a:cubicBezTo>
                  <a:cubicBezTo>
                    <a:pt x="102" y="371"/>
                    <a:pt x="102" y="371"/>
                    <a:pt x="102" y="371"/>
                  </a:cubicBezTo>
                  <a:cubicBezTo>
                    <a:pt x="98" y="366"/>
                    <a:pt x="98" y="366"/>
                    <a:pt x="98" y="366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1" y="333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lose/>
                  <a:moveTo>
                    <a:pt x="96" y="366"/>
                  </a:moveTo>
                  <a:cubicBezTo>
                    <a:pt x="92" y="366"/>
                    <a:pt x="87" y="366"/>
                    <a:pt x="84" y="365"/>
                  </a:cubicBezTo>
                  <a:cubicBezTo>
                    <a:pt x="84" y="365"/>
                    <a:pt x="84" y="365"/>
                    <a:pt x="84" y="365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6" y="364"/>
                    <a:pt x="89" y="365"/>
                    <a:pt x="92" y="365"/>
                  </a:cubicBezTo>
                  <a:cubicBezTo>
                    <a:pt x="92" y="365"/>
                    <a:pt x="92" y="365"/>
                    <a:pt x="92" y="365"/>
                  </a:cubicBezTo>
                  <a:cubicBezTo>
                    <a:pt x="92" y="364"/>
                    <a:pt x="92" y="364"/>
                    <a:pt x="92" y="364"/>
                  </a:cubicBezTo>
                  <a:cubicBezTo>
                    <a:pt x="96" y="331"/>
                    <a:pt x="96" y="331"/>
                    <a:pt x="96" y="331"/>
                  </a:cubicBezTo>
                  <a:cubicBezTo>
                    <a:pt x="98" y="332"/>
                    <a:pt x="98" y="332"/>
                    <a:pt x="98" y="332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6" y="366"/>
                    <a:pt x="96" y="366"/>
                    <a:pt x="96" y="366"/>
                  </a:cubicBezTo>
                  <a:close/>
                  <a:moveTo>
                    <a:pt x="91" y="361"/>
                  </a:moveTo>
                  <a:cubicBezTo>
                    <a:pt x="89" y="359"/>
                    <a:pt x="89" y="359"/>
                    <a:pt x="89" y="359"/>
                  </a:cubicBezTo>
                  <a:cubicBezTo>
                    <a:pt x="92" y="330"/>
                    <a:pt x="92" y="330"/>
                    <a:pt x="92" y="330"/>
                  </a:cubicBezTo>
                  <a:cubicBezTo>
                    <a:pt x="94" y="331"/>
                    <a:pt x="94" y="331"/>
                    <a:pt x="94" y="331"/>
                  </a:cubicBezTo>
                  <a:cubicBezTo>
                    <a:pt x="91" y="361"/>
                    <a:pt x="91" y="361"/>
                    <a:pt x="91" y="361"/>
                  </a:cubicBezTo>
                  <a:cubicBezTo>
                    <a:pt x="91" y="361"/>
                    <a:pt x="91" y="361"/>
                    <a:pt x="91" y="361"/>
                  </a:cubicBezTo>
                  <a:close/>
                  <a:moveTo>
                    <a:pt x="91" y="329"/>
                  </a:moveTo>
                  <a:cubicBezTo>
                    <a:pt x="88" y="358"/>
                    <a:pt x="88" y="358"/>
                    <a:pt x="88" y="358"/>
                  </a:cubicBezTo>
                  <a:cubicBezTo>
                    <a:pt x="88" y="359"/>
                    <a:pt x="88" y="359"/>
                    <a:pt x="88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3" y="358"/>
                    <a:pt x="71" y="358"/>
                    <a:pt x="71" y="357"/>
                  </a:cubicBezTo>
                  <a:cubicBezTo>
                    <a:pt x="71" y="357"/>
                    <a:pt x="71" y="357"/>
                    <a:pt x="71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5" y="356"/>
                    <a:pt x="79" y="357"/>
                    <a:pt x="82" y="357"/>
                  </a:cubicBezTo>
                  <a:cubicBezTo>
                    <a:pt x="82" y="357"/>
                    <a:pt x="82" y="357"/>
                    <a:pt x="82" y="357"/>
                  </a:cubicBezTo>
                  <a:cubicBezTo>
                    <a:pt x="83" y="355"/>
                    <a:pt x="83" y="355"/>
                    <a:pt x="83" y="355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7" y="328"/>
                    <a:pt x="89" y="328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lose/>
                  <a:moveTo>
                    <a:pt x="82" y="353"/>
                  </a:moveTo>
                  <a:cubicBezTo>
                    <a:pt x="80" y="353"/>
                    <a:pt x="80" y="351"/>
                    <a:pt x="80" y="350"/>
                  </a:cubicBezTo>
                  <a:cubicBezTo>
                    <a:pt x="80" y="350"/>
                    <a:pt x="80" y="350"/>
                    <a:pt x="80" y="350"/>
                  </a:cubicBezTo>
                  <a:cubicBezTo>
                    <a:pt x="83" y="325"/>
                    <a:pt x="83" y="325"/>
                    <a:pt x="83" y="325"/>
                  </a:cubicBezTo>
                  <a:cubicBezTo>
                    <a:pt x="85" y="326"/>
                    <a:pt x="85" y="326"/>
                    <a:pt x="85" y="326"/>
                  </a:cubicBezTo>
                  <a:cubicBezTo>
                    <a:pt x="82" y="353"/>
                    <a:pt x="82" y="353"/>
                    <a:pt x="82" y="353"/>
                  </a:cubicBezTo>
                  <a:cubicBezTo>
                    <a:pt x="82" y="353"/>
                    <a:pt x="82" y="353"/>
                    <a:pt x="82" y="353"/>
                  </a:cubicBezTo>
                  <a:close/>
                  <a:moveTo>
                    <a:pt x="82" y="324"/>
                  </a:moveTo>
                  <a:cubicBezTo>
                    <a:pt x="80" y="333"/>
                    <a:pt x="79" y="342"/>
                    <a:pt x="78" y="351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8" y="348"/>
                    <a:pt x="58" y="348"/>
                    <a:pt x="58" y="347"/>
                  </a:cubicBezTo>
                  <a:cubicBezTo>
                    <a:pt x="62" y="346"/>
                    <a:pt x="66" y="348"/>
                    <a:pt x="70" y="348"/>
                  </a:cubicBezTo>
                  <a:cubicBezTo>
                    <a:pt x="70" y="346"/>
                    <a:pt x="70" y="344"/>
                    <a:pt x="71" y="342"/>
                  </a:cubicBezTo>
                  <a:cubicBezTo>
                    <a:pt x="71" y="342"/>
                    <a:pt x="71" y="342"/>
                    <a:pt x="71" y="342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6" y="321"/>
                    <a:pt x="79" y="322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lose/>
                  <a:moveTo>
                    <a:pt x="71" y="322"/>
                  </a:moveTo>
                  <a:cubicBezTo>
                    <a:pt x="69" y="345"/>
                    <a:pt x="69" y="345"/>
                    <a:pt x="69" y="345"/>
                  </a:cubicBezTo>
                  <a:cubicBezTo>
                    <a:pt x="67" y="342"/>
                    <a:pt x="67" y="342"/>
                    <a:pt x="67" y="342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3" y="316"/>
                    <a:pt x="71" y="320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lose/>
                  <a:moveTo>
                    <a:pt x="133" y="320"/>
                  </a:moveTo>
                  <a:cubicBezTo>
                    <a:pt x="143" y="321"/>
                    <a:pt x="154" y="323"/>
                    <a:pt x="163" y="319"/>
                  </a:cubicBezTo>
                  <a:cubicBezTo>
                    <a:pt x="163" y="319"/>
                    <a:pt x="164" y="319"/>
                    <a:pt x="164" y="318"/>
                  </a:cubicBezTo>
                  <a:cubicBezTo>
                    <a:pt x="163" y="317"/>
                    <a:pt x="161" y="318"/>
                    <a:pt x="160" y="318"/>
                  </a:cubicBezTo>
                  <a:cubicBezTo>
                    <a:pt x="149" y="321"/>
                    <a:pt x="137" y="320"/>
                    <a:pt x="127" y="315"/>
                  </a:cubicBezTo>
                  <a:cubicBezTo>
                    <a:pt x="127" y="315"/>
                    <a:pt x="128" y="315"/>
                    <a:pt x="128" y="315"/>
                  </a:cubicBezTo>
                  <a:cubicBezTo>
                    <a:pt x="141" y="316"/>
                    <a:pt x="154" y="315"/>
                    <a:pt x="166" y="314"/>
                  </a:cubicBezTo>
                  <a:cubicBezTo>
                    <a:pt x="167" y="314"/>
                    <a:pt x="168" y="314"/>
                    <a:pt x="168" y="315"/>
                  </a:cubicBezTo>
                  <a:cubicBezTo>
                    <a:pt x="168" y="315"/>
                    <a:pt x="168" y="315"/>
                    <a:pt x="168" y="315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57" y="324"/>
                    <a:pt x="144" y="329"/>
                    <a:pt x="131" y="324"/>
                  </a:cubicBezTo>
                  <a:cubicBezTo>
                    <a:pt x="127" y="323"/>
                    <a:pt x="123" y="321"/>
                    <a:pt x="120" y="319"/>
                  </a:cubicBezTo>
                  <a:cubicBezTo>
                    <a:pt x="115" y="316"/>
                    <a:pt x="109" y="313"/>
                    <a:pt x="107" y="307"/>
                  </a:cubicBezTo>
                  <a:cubicBezTo>
                    <a:pt x="116" y="311"/>
                    <a:pt x="124" y="316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lose/>
                  <a:moveTo>
                    <a:pt x="69" y="314"/>
                  </a:moveTo>
                  <a:cubicBezTo>
                    <a:pt x="65" y="341"/>
                    <a:pt x="65" y="341"/>
                    <a:pt x="65" y="341"/>
                  </a:cubicBezTo>
                  <a:cubicBezTo>
                    <a:pt x="49" y="340"/>
                    <a:pt x="49" y="340"/>
                    <a:pt x="49" y="340"/>
                  </a:cubicBezTo>
                  <a:cubicBezTo>
                    <a:pt x="54" y="303"/>
                    <a:pt x="54" y="303"/>
                    <a:pt x="54" y="303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9" y="303"/>
                    <a:pt x="64" y="308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lose/>
                  <a:moveTo>
                    <a:pt x="53" y="294"/>
                  </a:moveTo>
                  <a:cubicBezTo>
                    <a:pt x="47" y="341"/>
                    <a:pt x="47" y="341"/>
                    <a:pt x="47" y="341"/>
                  </a:cubicBezTo>
                  <a:cubicBezTo>
                    <a:pt x="47" y="341"/>
                    <a:pt x="47" y="341"/>
                    <a:pt x="47" y="341"/>
                  </a:cubicBezTo>
                  <a:cubicBezTo>
                    <a:pt x="46" y="342"/>
                    <a:pt x="45" y="341"/>
                    <a:pt x="45" y="341"/>
                  </a:cubicBezTo>
                  <a:cubicBezTo>
                    <a:pt x="45" y="341"/>
                    <a:pt x="45" y="341"/>
                    <a:pt x="45" y="341"/>
                  </a:cubicBezTo>
                  <a:cubicBezTo>
                    <a:pt x="44" y="341"/>
                    <a:pt x="44" y="341"/>
                    <a:pt x="44" y="341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4"/>
                    <a:pt x="53" y="295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lose/>
                  <a:moveTo>
                    <a:pt x="105" y="307"/>
                  </a:moveTo>
                  <a:cubicBezTo>
                    <a:pt x="110" y="314"/>
                    <a:pt x="110" y="314"/>
                    <a:pt x="110" y="314"/>
                  </a:cubicBezTo>
                  <a:cubicBezTo>
                    <a:pt x="110" y="314"/>
                    <a:pt x="110" y="314"/>
                    <a:pt x="110" y="314"/>
                  </a:cubicBezTo>
                  <a:cubicBezTo>
                    <a:pt x="124" y="328"/>
                    <a:pt x="147" y="332"/>
                    <a:pt x="165" y="323"/>
                  </a:cubicBezTo>
                  <a:cubicBezTo>
                    <a:pt x="166" y="322"/>
                    <a:pt x="167" y="322"/>
                    <a:pt x="168" y="321"/>
                  </a:cubicBezTo>
                  <a:cubicBezTo>
                    <a:pt x="169" y="322"/>
                    <a:pt x="168" y="323"/>
                    <a:pt x="168" y="324"/>
                  </a:cubicBezTo>
                  <a:cubicBezTo>
                    <a:pt x="168" y="324"/>
                    <a:pt x="168" y="324"/>
                    <a:pt x="168" y="324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56" y="330"/>
                    <a:pt x="145" y="333"/>
                    <a:pt x="133" y="333"/>
                  </a:cubicBezTo>
                  <a:cubicBezTo>
                    <a:pt x="121" y="333"/>
                    <a:pt x="112" y="329"/>
                    <a:pt x="103" y="322"/>
                  </a:cubicBezTo>
                  <a:cubicBezTo>
                    <a:pt x="103" y="322"/>
                    <a:pt x="103" y="322"/>
                    <a:pt x="103" y="322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94" y="314"/>
                    <a:pt x="89" y="304"/>
                    <a:pt x="86" y="293"/>
                  </a:cubicBezTo>
                  <a:cubicBezTo>
                    <a:pt x="92" y="297"/>
                    <a:pt x="98" y="303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lose/>
                  <a:moveTo>
                    <a:pt x="83" y="292"/>
                  </a:moveTo>
                  <a:cubicBezTo>
                    <a:pt x="88" y="305"/>
                    <a:pt x="93" y="317"/>
                    <a:pt x="104" y="327"/>
                  </a:cubicBezTo>
                  <a:cubicBezTo>
                    <a:pt x="104" y="327"/>
                    <a:pt x="104" y="327"/>
                    <a:pt x="104" y="327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2" y="329"/>
                    <a:pt x="94" y="326"/>
                    <a:pt x="90" y="319"/>
                  </a:cubicBezTo>
                  <a:cubicBezTo>
                    <a:pt x="83" y="310"/>
                    <a:pt x="79" y="298"/>
                    <a:pt x="76" y="287"/>
                  </a:cubicBezTo>
                  <a:cubicBezTo>
                    <a:pt x="76" y="287"/>
                    <a:pt x="76" y="287"/>
                    <a:pt x="76" y="287"/>
                  </a:cubicBezTo>
                  <a:cubicBezTo>
                    <a:pt x="83" y="292"/>
                    <a:pt x="83" y="292"/>
                    <a:pt x="83" y="292"/>
                  </a:cubicBezTo>
                  <a:cubicBezTo>
                    <a:pt x="83" y="292"/>
                    <a:pt x="83" y="292"/>
                    <a:pt x="83" y="292"/>
                  </a:cubicBezTo>
                  <a:close/>
                  <a:moveTo>
                    <a:pt x="74" y="285"/>
                  </a:moveTo>
                  <a:cubicBezTo>
                    <a:pt x="76" y="297"/>
                    <a:pt x="81" y="307"/>
                    <a:pt x="86" y="317"/>
                  </a:cubicBezTo>
                  <a:cubicBezTo>
                    <a:pt x="88" y="320"/>
                    <a:pt x="91" y="323"/>
                    <a:pt x="94" y="325"/>
                  </a:cubicBezTo>
                  <a:cubicBezTo>
                    <a:pt x="84" y="323"/>
                    <a:pt x="76" y="313"/>
                    <a:pt x="73" y="304"/>
                  </a:cubicBezTo>
                  <a:cubicBezTo>
                    <a:pt x="70" y="296"/>
                    <a:pt x="67" y="289"/>
                    <a:pt x="68" y="280"/>
                  </a:cubicBezTo>
                  <a:cubicBezTo>
                    <a:pt x="68" y="280"/>
                    <a:pt x="68" y="280"/>
                    <a:pt x="68" y="280"/>
                  </a:cubicBezTo>
                  <a:cubicBezTo>
                    <a:pt x="74" y="285"/>
                    <a:pt x="74" y="285"/>
                    <a:pt x="74" y="285"/>
                  </a:cubicBezTo>
                  <a:cubicBezTo>
                    <a:pt x="74" y="285"/>
                    <a:pt x="74" y="285"/>
                    <a:pt x="74" y="285"/>
                  </a:cubicBezTo>
                  <a:close/>
                  <a:moveTo>
                    <a:pt x="100" y="282"/>
                  </a:moveTo>
                  <a:cubicBezTo>
                    <a:pt x="100" y="285"/>
                    <a:pt x="101" y="287"/>
                    <a:pt x="101" y="289"/>
                  </a:cubicBezTo>
                  <a:cubicBezTo>
                    <a:pt x="98" y="290"/>
                    <a:pt x="97" y="288"/>
                    <a:pt x="95" y="286"/>
                  </a:cubicBezTo>
                  <a:cubicBezTo>
                    <a:pt x="93" y="284"/>
                    <a:pt x="91" y="282"/>
                    <a:pt x="93" y="279"/>
                  </a:cubicBezTo>
                  <a:cubicBezTo>
                    <a:pt x="95" y="279"/>
                    <a:pt x="98" y="280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lose/>
                  <a:moveTo>
                    <a:pt x="89" y="279"/>
                  </a:moveTo>
                  <a:cubicBezTo>
                    <a:pt x="93" y="289"/>
                    <a:pt x="93" y="289"/>
                    <a:pt x="93" y="289"/>
                  </a:cubicBezTo>
                  <a:cubicBezTo>
                    <a:pt x="93" y="289"/>
                    <a:pt x="93" y="289"/>
                    <a:pt x="93" y="289"/>
                  </a:cubicBezTo>
                  <a:cubicBezTo>
                    <a:pt x="93" y="290"/>
                    <a:pt x="92" y="290"/>
                    <a:pt x="91" y="290"/>
                  </a:cubicBezTo>
                  <a:cubicBezTo>
                    <a:pt x="87" y="287"/>
                    <a:pt x="83" y="283"/>
                    <a:pt x="81" y="278"/>
                  </a:cubicBezTo>
                  <a:cubicBezTo>
                    <a:pt x="81" y="277"/>
                    <a:pt x="81" y="276"/>
                    <a:pt x="82" y="276"/>
                  </a:cubicBezTo>
                  <a:cubicBezTo>
                    <a:pt x="83" y="276"/>
                    <a:pt x="88" y="276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lose/>
                  <a:moveTo>
                    <a:pt x="76" y="275"/>
                  </a:moveTo>
                  <a:cubicBezTo>
                    <a:pt x="76" y="277"/>
                    <a:pt x="81" y="278"/>
                    <a:pt x="79" y="280"/>
                  </a:cubicBezTo>
                  <a:cubicBezTo>
                    <a:pt x="77" y="280"/>
                    <a:pt x="76" y="282"/>
                    <a:pt x="75" y="281"/>
                  </a:cubicBezTo>
                  <a:cubicBezTo>
                    <a:pt x="72" y="278"/>
                    <a:pt x="69" y="275"/>
                    <a:pt x="70" y="271"/>
                  </a:cubicBezTo>
                  <a:cubicBezTo>
                    <a:pt x="71" y="270"/>
                    <a:pt x="72" y="271"/>
                    <a:pt x="73" y="271"/>
                  </a:cubicBezTo>
                  <a:cubicBezTo>
                    <a:pt x="74" y="272"/>
                    <a:pt x="75" y="273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lose/>
                  <a:moveTo>
                    <a:pt x="82" y="267"/>
                  </a:moveTo>
                  <a:cubicBezTo>
                    <a:pt x="84" y="269"/>
                    <a:pt x="87" y="271"/>
                    <a:pt x="86" y="274"/>
                  </a:cubicBezTo>
                  <a:cubicBezTo>
                    <a:pt x="84" y="275"/>
                    <a:pt x="81" y="271"/>
                    <a:pt x="80" y="274"/>
                  </a:cubicBezTo>
                  <a:cubicBezTo>
                    <a:pt x="79" y="274"/>
                    <a:pt x="78" y="273"/>
                    <a:pt x="77" y="272"/>
                  </a:cubicBezTo>
                  <a:cubicBezTo>
                    <a:pt x="76" y="269"/>
                    <a:pt x="75" y="267"/>
                    <a:pt x="75" y="265"/>
                  </a:cubicBezTo>
                  <a:cubicBezTo>
                    <a:pt x="75" y="264"/>
                    <a:pt x="75" y="265"/>
                    <a:pt x="76" y="264"/>
                  </a:cubicBezTo>
                  <a:cubicBezTo>
                    <a:pt x="78" y="265"/>
                    <a:pt x="80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lose/>
                  <a:moveTo>
                    <a:pt x="136" y="261"/>
                  </a:moveTo>
                  <a:cubicBezTo>
                    <a:pt x="137" y="262"/>
                    <a:pt x="137" y="263"/>
                    <a:pt x="137" y="263"/>
                  </a:cubicBezTo>
                  <a:cubicBezTo>
                    <a:pt x="137" y="263"/>
                    <a:pt x="137" y="263"/>
                    <a:pt x="137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0"/>
                    <a:pt x="133" y="262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lose/>
                  <a:moveTo>
                    <a:pt x="157" y="262"/>
                  </a:moveTo>
                  <a:cubicBezTo>
                    <a:pt x="157" y="263"/>
                    <a:pt x="157" y="263"/>
                    <a:pt x="157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1" y="262"/>
                    <a:pt x="151" y="261"/>
                  </a:cubicBezTo>
                  <a:cubicBezTo>
                    <a:pt x="153" y="261"/>
                    <a:pt x="155" y="261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lose/>
                  <a:moveTo>
                    <a:pt x="171" y="261"/>
                  </a:moveTo>
                  <a:cubicBezTo>
                    <a:pt x="171" y="261"/>
                    <a:pt x="170" y="262"/>
                    <a:pt x="170" y="262"/>
                  </a:cubicBezTo>
                  <a:cubicBezTo>
                    <a:pt x="169" y="262"/>
                    <a:pt x="169" y="262"/>
                    <a:pt x="169" y="261"/>
                  </a:cubicBezTo>
                  <a:cubicBezTo>
                    <a:pt x="169" y="261"/>
                    <a:pt x="169" y="260"/>
                    <a:pt x="169" y="260"/>
                  </a:cubicBezTo>
                  <a:cubicBezTo>
                    <a:pt x="170" y="260"/>
                    <a:pt x="170" y="260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2" y="262"/>
                  </a:cubicBezTo>
                  <a:cubicBezTo>
                    <a:pt x="162" y="262"/>
                    <a:pt x="161" y="262"/>
                    <a:pt x="161" y="261"/>
                  </a:cubicBezTo>
                  <a:cubicBezTo>
                    <a:pt x="161" y="261"/>
                    <a:pt x="161" y="260"/>
                    <a:pt x="162" y="260"/>
                  </a:cubicBezTo>
                  <a:cubicBezTo>
                    <a:pt x="162" y="260"/>
                    <a:pt x="163" y="260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lose/>
                  <a:moveTo>
                    <a:pt x="125" y="261"/>
                  </a:moveTo>
                  <a:cubicBezTo>
                    <a:pt x="124" y="262"/>
                    <a:pt x="123" y="262"/>
                    <a:pt x="123" y="261"/>
                  </a:cubicBezTo>
                  <a:cubicBezTo>
                    <a:pt x="123" y="261"/>
                    <a:pt x="123" y="260"/>
                    <a:pt x="124" y="260"/>
                  </a:cubicBezTo>
                  <a:cubicBezTo>
                    <a:pt x="124" y="260"/>
                    <a:pt x="126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lose/>
                  <a:moveTo>
                    <a:pt x="167" y="261"/>
                  </a:moveTo>
                  <a:cubicBezTo>
                    <a:pt x="167" y="261"/>
                    <a:pt x="167" y="262"/>
                    <a:pt x="166" y="262"/>
                  </a:cubicBezTo>
                  <a:cubicBezTo>
                    <a:pt x="166" y="262"/>
                    <a:pt x="165" y="262"/>
                    <a:pt x="165" y="261"/>
                  </a:cubicBezTo>
                  <a:cubicBezTo>
                    <a:pt x="165" y="261"/>
                    <a:pt x="165" y="260"/>
                    <a:pt x="165" y="260"/>
                  </a:cubicBezTo>
                  <a:cubicBezTo>
                    <a:pt x="166" y="260"/>
                    <a:pt x="166" y="260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lose/>
                  <a:moveTo>
                    <a:pt x="121" y="261"/>
                  </a:moveTo>
                  <a:cubicBezTo>
                    <a:pt x="121" y="261"/>
                    <a:pt x="120" y="262"/>
                    <a:pt x="120" y="262"/>
                  </a:cubicBezTo>
                  <a:cubicBezTo>
                    <a:pt x="119" y="262"/>
                    <a:pt x="118" y="262"/>
                    <a:pt x="118" y="261"/>
                  </a:cubicBezTo>
                  <a:cubicBezTo>
                    <a:pt x="118" y="260"/>
                    <a:pt x="119" y="260"/>
                    <a:pt x="119" y="260"/>
                  </a:cubicBezTo>
                  <a:cubicBezTo>
                    <a:pt x="120" y="260"/>
                    <a:pt x="121" y="260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lose/>
                  <a:moveTo>
                    <a:pt x="116" y="261"/>
                  </a:moveTo>
                  <a:cubicBezTo>
                    <a:pt x="116" y="261"/>
                    <a:pt x="116" y="261"/>
                    <a:pt x="115" y="262"/>
                  </a:cubicBezTo>
                  <a:cubicBezTo>
                    <a:pt x="115" y="262"/>
                    <a:pt x="114" y="262"/>
                    <a:pt x="114" y="261"/>
                  </a:cubicBezTo>
                  <a:cubicBezTo>
                    <a:pt x="113" y="260"/>
                    <a:pt x="114" y="260"/>
                    <a:pt x="114" y="260"/>
                  </a:cubicBezTo>
                  <a:cubicBezTo>
                    <a:pt x="115" y="260"/>
                    <a:pt x="116" y="260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lose/>
                  <a:moveTo>
                    <a:pt x="111" y="260"/>
                  </a:moveTo>
                  <a:cubicBezTo>
                    <a:pt x="112" y="261"/>
                    <a:pt x="111" y="261"/>
                    <a:pt x="111" y="262"/>
                  </a:cubicBezTo>
                  <a:cubicBezTo>
                    <a:pt x="110" y="262"/>
                    <a:pt x="109" y="262"/>
                    <a:pt x="109" y="261"/>
                  </a:cubicBezTo>
                  <a:cubicBezTo>
                    <a:pt x="109" y="260"/>
                    <a:pt x="109" y="260"/>
                    <a:pt x="110" y="260"/>
                  </a:cubicBezTo>
                  <a:cubicBezTo>
                    <a:pt x="110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lose/>
                  <a:moveTo>
                    <a:pt x="107" y="261"/>
                  </a:moveTo>
                  <a:cubicBezTo>
                    <a:pt x="107" y="261"/>
                    <a:pt x="107" y="261"/>
                    <a:pt x="106" y="262"/>
                  </a:cubicBezTo>
                  <a:cubicBezTo>
                    <a:pt x="105" y="262"/>
                    <a:pt x="105" y="262"/>
                    <a:pt x="104" y="261"/>
                  </a:cubicBezTo>
                  <a:cubicBezTo>
                    <a:pt x="104" y="260"/>
                    <a:pt x="105" y="260"/>
                    <a:pt x="105" y="260"/>
                  </a:cubicBezTo>
                  <a:cubicBezTo>
                    <a:pt x="106" y="260"/>
                    <a:pt x="107" y="260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lose/>
                  <a:moveTo>
                    <a:pt x="135" y="256"/>
                  </a:moveTo>
                  <a:cubicBezTo>
                    <a:pt x="135" y="257"/>
                    <a:pt x="136" y="258"/>
                    <a:pt x="135" y="259"/>
                  </a:cubicBezTo>
                  <a:cubicBezTo>
                    <a:pt x="135" y="259"/>
                    <a:pt x="135" y="259"/>
                    <a:pt x="135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8"/>
                    <a:pt x="131" y="256"/>
                    <a:pt x="131" y="255"/>
                  </a:cubicBezTo>
                  <a:cubicBezTo>
                    <a:pt x="133" y="253"/>
                    <a:pt x="135" y="254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lose/>
                  <a:moveTo>
                    <a:pt x="156" y="255"/>
                  </a:moveTo>
                  <a:cubicBezTo>
                    <a:pt x="156" y="259"/>
                    <a:pt x="156" y="259"/>
                    <a:pt x="156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7"/>
                    <a:pt x="151" y="255"/>
                    <a:pt x="153" y="254"/>
                  </a:cubicBezTo>
                  <a:cubicBezTo>
                    <a:pt x="154" y="254"/>
                    <a:pt x="155" y="254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lose/>
                  <a:moveTo>
                    <a:pt x="76" y="260"/>
                  </a:moveTo>
                  <a:cubicBezTo>
                    <a:pt x="76" y="261"/>
                    <a:pt x="75" y="261"/>
                    <a:pt x="74" y="261"/>
                  </a:cubicBezTo>
                  <a:cubicBezTo>
                    <a:pt x="74" y="263"/>
                    <a:pt x="75" y="265"/>
                    <a:pt x="74" y="266"/>
                  </a:cubicBezTo>
                  <a:cubicBezTo>
                    <a:pt x="70" y="266"/>
                    <a:pt x="69" y="262"/>
                    <a:pt x="68" y="259"/>
                  </a:cubicBezTo>
                  <a:cubicBezTo>
                    <a:pt x="67" y="257"/>
                    <a:pt x="66" y="256"/>
                    <a:pt x="67" y="254"/>
                  </a:cubicBezTo>
                  <a:cubicBezTo>
                    <a:pt x="67" y="253"/>
                    <a:pt x="69" y="254"/>
                    <a:pt x="70" y="254"/>
                  </a:cubicBezTo>
                  <a:cubicBezTo>
                    <a:pt x="72" y="255"/>
                    <a:pt x="74" y="257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lose/>
                  <a:moveTo>
                    <a:pt x="146" y="245"/>
                  </a:moveTo>
                  <a:cubicBezTo>
                    <a:pt x="145" y="246"/>
                    <a:pt x="147" y="246"/>
                    <a:pt x="148" y="246"/>
                  </a:cubicBezTo>
                  <a:cubicBezTo>
                    <a:pt x="148" y="247"/>
                    <a:pt x="148" y="249"/>
                    <a:pt x="146" y="249"/>
                  </a:cubicBezTo>
                  <a:cubicBezTo>
                    <a:pt x="146" y="249"/>
                    <a:pt x="145" y="249"/>
                    <a:pt x="145" y="250"/>
                  </a:cubicBezTo>
                  <a:cubicBezTo>
                    <a:pt x="145" y="254"/>
                    <a:pt x="143" y="260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0" y="261"/>
                    <a:pt x="142" y="261"/>
                    <a:pt x="143" y="260"/>
                  </a:cubicBezTo>
                  <a:cubicBezTo>
                    <a:pt x="143" y="260"/>
                    <a:pt x="143" y="260"/>
                    <a:pt x="143" y="260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2" y="248"/>
                    <a:pt x="140" y="247"/>
                    <a:pt x="139" y="246"/>
                  </a:cubicBezTo>
                  <a:cubicBezTo>
                    <a:pt x="140" y="245"/>
                    <a:pt x="141" y="246"/>
                    <a:pt x="142" y="246"/>
                  </a:cubicBezTo>
                  <a:cubicBezTo>
                    <a:pt x="142" y="245"/>
                    <a:pt x="145" y="242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lose/>
                  <a:moveTo>
                    <a:pt x="158" y="238"/>
                  </a:moveTo>
                  <a:cubicBezTo>
                    <a:pt x="158" y="239"/>
                    <a:pt x="158" y="239"/>
                    <a:pt x="157" y="239"/>
                  </a:cubicBezTo>
                  <a:cubicBezTo>
                    <a:pt x="157" y="240"/>
                    <a:pt x="156" y="239"/>
                    <a:pt x="156" y="239"/>
                  </a:cubicBezTo>
                  <a:cubicBezTo>
                    <a:pt x="156" y="238"/>
                    <a:pt x="156" y="237"/>
                    <a:pt x="157" y="237"/>
                  </a:cubicBezTo>
                  <a:cubicBezTo>
                    <a:pt x="158" y="237"/>
                    <a:pt x="158" y="237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lose/>
                  <a:moveTo>
                    <a:pt x="167" y="238"/>
                  </a:moveTo>
                  <a:cubicBezTo>
                    <a:pt x="167" y="238"/>
                    <a:pt x="167" y="239"/>
                    <a:pt x="166" y="239"/>
                  </a:cubicBezTo>
                  <a:cubicBezTo>
                    <a:pt x="165" y="240"/>
                    <a:pt x="165" y="239"/>
                    <a:pt x="165" y="238"/>
                  </a:cubicBezTo>
                  <a:cubicBezTo>
                    <a:pt x="165" y="238"/>
                    <a:pt x="165" y="237"/>
                    <a:pt x="165" y="237"/>
                  </a:cubicBezTo>
                  <a:cubicBezTo>
                    <a:pt x="166" y="236"/>
                    <a:pt x="167" y="237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lose/>
                  <a:moveTo>
                    <a:pt x="154" y="238"/>
                  </a:moveTo>
                  <a:cubicBezTo>
                    <a:pt x="154" y="239"/>
                    <a:pt x="154" y="239"/>
                    <a:pt x="153" y="239"/>
                  </a:cubicBezTo>
                  <a:cubicBezTo>
                    <a:pt x="152" y="239"/>
                    <a:pt x="152" y="239"/>
                    <a:pt x="152" y="238"/>
                  </a:cubicBezTo>
                  <a:cubicBezTo>
                    <a:pt x="152" y="238"/>
                    <a:pt x="152" y="237"/>
                    <a:pt x="153" y="237"/>
                  </a:cubicBezTo>
                  <a:cubicBezTo>
                    <a:pt x="154" y="237"/>
                    <a:pt x="154" y="237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lose/>
                  <a:moveTo>
                    <a:pt x="147" y="237"/>
                  </a:moveTo>
                  <a:cubicBezTo>
                    <a:pt x="147" y="238"/>
                    <a:pt x="147" y="239"/>
                    <a:pt x="146" y="239"/>
                  </a:cubicBezTo>
                  <a:cubicBezTo>
                    <a:pt x="146" y="239"/>
                    <a:pt x="145" y="239"/>
                    <a:pt x="145" y="238"/>
                  </a:cubicBezTo>
                  <a:cubicBezTo>
                    <a:pt x="145" y="238"/>
                    <a:pt x="145" y="237"/>
                    <a:pt x="146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lose/>
                  <a:moveTo>
                    <a:pt x="144" y="238"/>
                  </a:moveTo>
                  <a:cubicBezTo>
                    <a:pt x="144" y="238"/>
                    <a:pt x="143" y="239"/>
                    <a:pt x="143" y="239"/>
                  </a:cubicBezTo>
                  <a:cubicBezTo>
                    <a:pt x="142" y="240"/>
                    <a:pt x="141" y="239"/>
                    <a:pt x="141" y="238"/>
                  </a:cubicBezTo>
                  <a:cubicBezTo>
                    <a:pt x="141" y="238"/>
                    <a:pt x="141" y="237"/>
                    <a:pt x="142" y="237"/>
                  </a:cubicBezTo>
                  <a:cubicBezTo>
                    <a:pt x="143" y="236"/>
                    <a:pt x="143" y="237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lose/>
                  <a:moveTo>
                    <a:pt x="175" y="238"/>
                  </a:moveTo>
                  <a:cubicBezTo>
                    <a:pt x="175" y="238"/>
                    <a:pt x="175" y="239"/>
                    <a:pt x="174" y="239"/>
                  </a:cubicBezTo>
                  <a:cubicBezTo>
                    <a:pt x="174" y="239"/>
                    <a:pt x="173" y="239"/>
                    <a:pt x="173" y="238"/>
                  </a:cubicBezTo>
                  <a:cubicBezTo>
                    <a:pt x="173" y="238"/>
                    <a:pt x="173" y="237"/>
                    <a:pt x="174" y="237"/>
                  </a:cubicBezTo>
                  <a:cubicBezTo>
                    <a:pt x="174" y="237"/>
                    <a:pt x="175" y="237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lose/>
                  <a:moveTo>
                    <a:pt x="163" y="237"/>
                  </a:moveTo>
                  <a:cubicBezTo>
                    <a:pt x="164" y="238"/>
                    <a:pt x="163" y="239"/>
                    <a:pt x="163" y="239"/>
                  </a:cubicBezTo>
                  <a:cubicBezTo>
                    <a:pt x="162" y="239"/>
                    <a:pt x="161" y="239"/>
                    <a:pt x="161" y="238"/>
                  </a:cubicBezTo>
                  <a:cubicBezTo>
                    <a:pt x="161" y="237"/>
                    <a:pt x="162" y="237"/>
                    <a:pt x="162" y="237"/>
                  </a:cubicBezTo>
                  <a:cubicBezTo>
                    <a:pt x="163" y="236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lose/>
                  <a:moveTo>
                    <a:pt x="137" y="237"/>
                  </a:moveTo>
                  <a:cubicBezTo>
                    <a:pt x="137" y="238"/>
                    <a:pt x="137" y="239"/>
                    <a:pt x="136" y="239"/>
                  </a:cubicBezTo>
                  <a:cubicBezTo>
                    <a:pt x="135" y="239"/>
                    <a:pt x="135" y="239"/>
                    <a:pt x="135" y="238"/>
                  </a:cubicBezTo>
                  <a:cubicBezTo>
                    <a:pt x="134" y="237"/>
                    <a:pt x="135" y="237"/>
                    <a:pt x="136" y="237"/>
                  </a:cubicBezTo>
                  <a:cubicBezTo>
                    <a:pt x="136" y="236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lose/>
                  <a:moveTo>
                    <a:pt x="133" y="237"/>
                  </a:moveTo>
                  <a:cubicBezTo>
                    <a:pt x="133" y="238"/>
                    <a:pt x="132" y="239"/>
                    <a:pt x="132" y="239"/>
                  </a:cubicBezTo>
                  <a:cubicBezTo>
                    <a:pt x="131" y="239"/>
                    <a:pt x="131" y="239"/>
                    <a:pt x="131" y="238"/>
                  </a:cubicBezTo>
                  <a:cubicBezTo>
                    <a:pt x="130" y="237"/>
                    <a:pt x="131" y="237"/>
                    <a:pt x="131" y="236"/>
                  </a:cubicBezTo>
                  <a:cubicBezTo>
                    <a:pt x="132" y="236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lose/>
                  <a:moveTo>
                    <a:pt x="45" y="235"/>
                  </a:moveTo>
                  <a:cubicBezTo>
                    <a:pt x="48" y="235"/>
                    <a:pt x="50" y="237"/>
                    <a:pt x="51" y="239"/>
                  </a:cubicBezTo>
                  <a:cubicBezTo>
                    <a:pt x="52" y="241"/>
                    <a:pt x="52" y="244"/>
                    <a:pt x="50" y="245"/>
                  </a:cubicBezTo>
                  <a:cubicBezTo>
                    <a:pt x="50" y="246"/>
                    <a:pt x="49" y="247"/>
                    <a:pt x="48" y="246"/>
                  </a:cubicBezTo>
                  <a:cubicBezTo>
                    <a:pt x="45" y="244"/>
                    <a:pt x="43" y="241"/>
                    <a:pt x="42" y="238"/>
                  </a:cubicBezTo>
                  <a:cubicBezTo>
                    <a:pt x="42" y="237"/>
                    <a:pt x="41" y="236"/>
                    <a:pt x="41" y="235"/>
                  </a:cubicBezTo>
                  <a:cubicBezTo>
                    <a:pt x="42" y="234"/>
                    <a:pt x="44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lose/>
                  <a:moveTo>
                    <a:pt x="43" y="282"/>
                  </a:moveTo>
                  <a:cubicBezTo>
                    <a:pt x="38" y="277"/>
                    <a:pt x="38" y="277"/>
                    <a:pt x="38" y="277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36" y="271"/>
                    <a:pt x="34" y="266"/>
                    <a:pt x="32" y="263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6" y="265"/>
                    <a:pt x="38" y="268"/>
                    <a:pt x="42" y="268"/>
                  </a:cubicBezTo>
                  <a:cubicBezTo>
                    <a:pt x="42" y="268"/>
                    <a:pt x="42" y="268"/>
                    <a:pt x="42" y="268"/>
                  </a:cubicBezTo>
                  <a:cubicBezTo>
                    <a:pt x="58" y="232"/>
                    <a:pt x="58" y="232"/>
                    <a:pt x="58" y="232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43" y="282"/>
                    <a:pt x="43" y="282"/>
                    <a:pt x="43" y="282"/>
                  </a:cubicBezTo>
                  <a:cubicBezTo>
                    <a:pt x="43" y="282"/>
                    <a:pt x="43" y="282"/>
                    <a:pt x="43" y="282"/>
                  </a:cubicBezTo>
                  <a:close/>
                  <a:moveTo>
                    <a:pt x="16" y="227"/>
                  </a:moveTo>
                  <a:cubicBezTo>
                    <a:pt x="20" y="238"/>
                    <a:pt x="24" y="250"/>
                    <a:pt x="35" y="259"/>
                  </a:cubicBezTo>
                  <a:cubicBezTo>
                    <a:pt x="37" y="260"/>
                    <a:pt x="40" y="261"/>
                    <a:pt x="40" y="264"/>
                  </a:cubicBezTo>
                  <a:cubicBezTo>
                    <a:pt x="40" y="265"/>
                    <a:pt x="38" y="265"/>
                    <a:pt x="37" y="265"/>
                  </a:cubicBezTo>
                  <a:cubicBezTo>
                    <a:pt x="33" y="263"/>
                    <a:pt x="29" y="258"/>
                    <a:pt x="27" y="254"/>
                  </a:cubicBezTo>
                  <a:cubicBezTo>
                    <a:pt x="21" y="245"/>
                    <a:pt x="17" y="235"/>
                    <a:pt x="14" y="225"/>
                  </a:cubicBezTo>
                  <a:cubicBezTo>
                    <a:pt x="15" y="222"/>
                    <a:pt x="15" y="226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lose/>
                  <a:moveTo>
                    <a:pt x="31" y="224"/>
                  </a:moveTo>
                  <a:cubicBezTo>
                    <a:pt x="36" y="233"/>
                    <a:pt x="40" y="242"/>
                    <a:pt x="44" y="251"/>
                  </a:cubicBezTo>
                  <a:cubicBezTo>
                    <a:pt x="45" y="254"/>
                    <a:pt x="45" y="259"/>
                    <a:pt x="42" y="261"/>
                  </a:cubicBezTo>
                  <a:cubicBezTo>
                    <a:pt x="41" y="261"/>
                    <a:pt x="40" y="260"/>
                    <a:pt x="40" y="259"/>
                  </a:cubicBezTo>
                  <a:cubicBezTo>
                    <a:pt x="39" y="255"/>
                    <a:pt x="42" y="250"/>
                    <a:pt x="39" y="246"/>
                  </a:cubicBezTo>
                  <a:cubicBezTo>
                    <a:pt x="36" y="238"/>
                    <a:pt x="33" y="231"/>
                    <a:pt x="29" y="223"/>
                  </a:cubicBezTo>
                  <a:cubicBezTo>
                    <a:pt x="30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lose/>
                  <a:moveTo>
                    <a:pt x="19" y="223"/>
                  </a:moveTo>
                  <a:cubicBezTo>
                    <a:pt x="22" y="233"/>
                    <a:pt x="25" y="242"/>
                    <a:pt x="32" y="250"/>
                  </a:cubicBezTo>
                  <a:cubicBezTo>
                    <a:pt x="33" y="252"/>
                    <a:pt x="36" y="252"/>
                    <a:pt x="36" y="254"/>
                  </a:cubicBezTo>
                  <a:cubicBezTo>
                    <a:pt x="37" y="255"/>
                    <a:pt x="36" y="255"/>
                    <a:pt x="35" y="255"/>
                  </a:cubicBezTo>
                  <a:cubicBezTo>
                    <a:pt x="31" y="255"/>
                    <a:pt x="29" y="250"/>
                    <a:pt x="27" y="247"/>
                  </a:cubicBezTo>
                  <a:cubicBezTo>
                    <a:pt x="24" y="239"/>
                    <a:pt x="20" y="232"/>
                    <a:pt x="18" y="224"/>
                  </a:cubicBezTo>
                  <a:cubicBezTo>
                    <a:pt x="17" y="223"/>
                    <a:pt x="17" y="223"/>
                    <a:pt x="18" y="222"/>
                  </a:cubicBezTo>
                  <a:cubicBezTo>
                    <a:pt x="19" y="222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lose/>
                  <a:moveTo>
                    <a:pt x="50" y="223"/>
                  </a:moveTo>
                  <a:cubicBezTo>
                    <a:pt x="54" y="223"/>
                    <a:pt x="54" y="227"/>
                    <a:pt x="55" y="229"/>
                  </a:cubicBezTo>
                  <a:cubicBezTo>
                    <a:pt x="55" y="232"/>
                    <a:pt x="56" y="234"/>
                    <a:pt x="55" y="236"/>
                  </a:cubicBezTo>
                  <a:cubicBezTo>
                    <a:pt x="53" y="236"/>
                    <a:pt x="52" y="234"/>
                    <a:pt x="50" y="233"/>
                  </a:cubicBezTo>
                  <a:cubicBezTo>
                    <a:pt x="48" y="230"/>
                    <a:pt x="47" y="227"/>
                    <a:pt x="47" y="223"/>
                  </a:cubicBezTo>
                  <a:cubicBezTo>
                    <a:pt x="47" y="221"/>
                    <a:pt x="49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lose/>
                  <a:moveTo>
                    <a:pt x="39" y="223"/>
                  </a:moveTo>
                  <a:cubicBezTo>
                    <a:pt x="43" y="224"/>
                    <a:pt x="45" y="229"/>
                    <a:pt x="47" y="232"/>
                  </a:cubicBezTo>
                  <a:cubicBezTo>
                    <a:pt x="47" y="232"/>
                    <a:pt x="47" y="232"/>
                    <a:pt x="47" y="232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5" y="234"/>
                    <a:pt x="42" y="231"/>
                    <a:pt x="40" y="233"/>
                  </a:cubicBezTo>
                  <a:cubicBezTo>
                    <a:pt x="39" y="234"/>
                    <a:pt x="38" y="232"/>
                    <a:pt x="38" y="231"/>
                  </a:cubicBezTo>
                  <a:cubicBezTo>
                    <a:pt x="38" y="229"/>
                    <a:pt x="36" y="228"/>
                    <a:pt x="35" y="225"/>
                  </a:cubicBezTo>
                  <a:cubicBezTo>
                    <a:pt x="35" y="224"/>
                    <a:pt x="35" y="223"/>
                    <a:pt x="36" y="222"/>
                  </a:cubicBezTo>
                  <a:cubicBezTo>
                    <a:pt x="37" y="221"/>
                    <a:pt x="38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lose/>
                  <a:moveTo>
                    <a:pt x="28" y="224"/>
                  </a:moveTo>
                  <a:cubicBezTo>
                    <a:pt x="31" y="231"/>
                    <a:pt x="34" y="237"/>
                    <a:pt x="36" y="244"/>
                  </a:cubicBezTo>
                  <a:cubicBezTo>
                    <a:pt x="36" y="244"/>
                    <a:pt x="36" y="244"/>
                    <a:pt x="36" y="244"/>
                  </a:cubicBezTo>
                  <a:cubicBezTo>
                    <a:pt x="36" y="246"/>
                    <a:pt x="37" y="247"/>
                    <a:pt x="35" y="248"/>
                  </a:cubicBezTo>
                  <a:cubicBezTo>
                    <a:pt x="35" y="249"/>
                    <a:pt x="34" y="248"/>
                    <a:pt x="34" y="247"/>
                  </a:cubicBezTo>
                  <a:cubicBezTo>
                    <a:pt x="34" y="243"/>
                    <a:pt x="32" y="239"/>
                    <a:pt x="31" y="235"/>
                  </a:cubicBezTo>
                  <a:cubicBezTo>
                    <a:pt x="29" y="231"/>
                    <a:pt x="27" y="227"/>
                    <a:pt x="25" y="222"/>
                  </a:cubicBezTo>
                  <a:cubicBezTo>
                    <a:pt x="27" y="222"/>
                    <a:pt x="28" y="223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lose/>
                  <a:moveTo>
                    <a:pt x="22" y="221"/>
                  </a:moveTo>
                  <a:cubicBezTo>
                    <a:pt x="26" y="229"/>
                    <a:pt x="29" y="237"/>
                    <a:pt x="32" y="244"/>
                  </a:cubicBezTo>
                  <a:cubicBezTo>
                    <a:pt x="32" y="245"/>
                    <a:pt x="33" y="246"/>
                    <a:pt x="32" y="246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28" y="237"/>
                    <a:pt x="23" y="230"/>
                    <a:pt x="21" y="222"/>
                  </a:cubicBezTo>
                  <a:cubicBezTo>
                    <a:pt x="21" y="221"/>
                    <a:pt x="22" y="221"/>
                    <a:pt x="22" y="221"/>
                  </a:cubicBezTo>
                  <a:close/>
                  <a:moveTo>
                    <a:pt x="29" y="220"/>
                  </a:moveTo>
                  <a:cubicBezTo>
                    <a:pt x="27" y="221"/>
                    <a:pt x="27" y="218"/>
                    <a:pt x="27" y="217"/>
                  </a:cubicBezTo>
                  <a:cubicBezTo>
                    <a:pt x="26" y="217"/>
                    <a:pt x="27" y="216"/>
                    <a:pt x="27" y="216"/>
                  </a:cubicBezTo>
                  <a:cubicBezTo>
                    <a:pt x="29" y="216"/>
                    <a:pt x="28" y="218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lose/>
                  <a:moveTo>
                    <a:pt x="16" y="218"/>
                  </a:moveTo>
                  <a:cubicBezTo>
                    <a:pt x="15" y="219"/>
                    <a:pt x="16" y="219"/>
                    <a:pt x="15" y="220"/>
                  </a:cubicBezTo>
                  <a:cubicBezTo>
                    <a:pt x="14" y="220"/>
                    <a:pt x="13" y="219"/>
                    <a:pt x="13" y="218"/>
                  </a:cubicBezTo>
                  <a:cubicBezTo>
                    <a:pt x="13" y="217"/>
                    <a:pt x="12" y="217"/>
                    <a:pt x="12" y="216"/>
                  </a:cubicBezTo>
                  <a:cubicBezTo>
                    <a:pt x="14" y="216"/>
                    <a:pt x="14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lose/>
                  <a:moveTo>
                    <a:pt x="48" y="212"/>
                  </a:moveTo>
                  <a:cubicBezTo>
                    <a:pt x="49" y="215"/>
                    <a:pt x="51" y="217"/>
                    <a:pt x="51" y="221"/>
                  </a:cubicBezTo>
                  <a:cubicBezTo>
                    <a:pt x="49" y="220"/>
                    <a:pt x="48" y="218"/>
                    <a:pt x="46" y="219"/>
                  </a:cubicBezTo>
                  <a:cubicBezTo>
                    <a:pt x="44" y="220"/>
                    <a:pt x="46" y="222"/>
                    <a:pt x="44" y="221"/>
                  </a:cubicBezTo>
                  <a:cubicBezTo>
                    <a:pt x="44" y="221"/>
                    <a:pt x="44" y="221"/>
                    <a:pt x="44" y="221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5"/>
                    <a:pt x="44" y="212"/>
                    <a:pt x="46" y="209"/>
                  </a:cubicBezTo>
                  <a:cubicBezTo>
                    <a:pt x="47" y="209"/>
                    <a:pt x="48" y="211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lose/>
                  <a:moveTo>
                    <a:pt x="14" y="210"/>
                  </a:moveTo>
                  <a:cubicBezTo>
                    <a:pt x="15" y="213"/>
                    <a:pt x="21" y="214"/>
                    <a:pt x="19" y="218"/>
                  </a:cubicBezTo>
                  <a:cubicBezTo>
                    <a:pt x="19" y="218"/>
                    <a:pt x="17" y="219"/>
                    <a:pt x="17" y="218"/>
                  </a:cubicBezTo>
                  <a:cubicBezTo>
                    <a:pt x="13" y="215"/>
                    <a:pt x="12" y="211"/>
                    <a:pt x="11" y="206"/>
                  </a:cubicBezTo>
                  <a:cubicBezTo>
                    <a:pt x="12" y="207"/>
                    <a:pt x="12" y="209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lose/>
                  <a:moveTo>
                    <a:pt x="33" y="206"/>
                  </a:moveTo>
                  <a:cubicBezTo>
                    <a:pt x="33" y="210"/>
                    <a:pt x="34" y="214"/>
                    <a:pt x="35" y="218"/>
                  </a:cubicBezTo>
                  <a:cubicBezTo>
                    <a:pt x="34" y="219"/>
                    <a:pt x="33" y="217"/>
                    <a:pt x="32" y="216"/>
                  </a:cubicBezTo>
                  <a:cubicBezTo>
                    <a:pt x="32" y="212"/>
                    <a:pt x="28" y="209"/>
                    <a:pt x="30" y="204"/>
                  </a:cubicBezTo>
                  <a:cubicBezTo>
                    <a:pt x="32" y="204"/>
                    <a:pt x="33" y="205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lose/>
                  <a:moveTo>
                    <a:pt x="27" y="206"/>
                  </a:moveTo>
                  <a:cubicBezTo>
                    <a:pt x="27" y="210"/>
                    <a:pt x="28" y="215"/>
                    <a:pt x="25" y="217"/>
                  </a:cubicBezTo>
                  <a:cubicBezTo>
                    <a:pt x="24" y="217"/>
                    <a:pt x="23" y="218"/>
                    <a:pt x="22" y="217"/>
                  </a:cubicBezTo>
                  <a:cubicBezTo>
                    <a:pt x="21" y="213"/>
                    <a:pt x="24" y="211"/>
                    <a:pt x="25" y="208"/>
                  </a:cubicBezTo>
                  <a:cubicBezTo>
                    <a:pt x="25" y="206"/>
                    <a:pt x="25" y="204"/>
                    <a:pt x="26" y="203"/>
                  </a:cubicBezTo>
                  <a:cubicBezTo>
                    <a:pt x="27" y="203"/>
                    <a:pt x="26" y="205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lose/>
                  <a:moveTo>
                    <a:pt x="42" y="205"/>
                  </a:moveTo>
                  <a:cubicBezTo>
                    <a:pt x="45" y="210"/>
                    <a:pt x="40" y="213"/>
                    <a:pt x="40" y="218"/>
                  </a:cubicBezTo>
                  <a:cubicBezTo>
                    <a:pt x="40" y="218"/>
                    <a:pt x="40" y="219"/>
                    <a:pt x="39" y="219"/>
                  </a:cubicBezTo>
                  <a:cubicBezTo>
                    <a:pt x="38" y="219"/>
                    <a:pt x="37" y="218"/>
                    <a:pt x="37" y="217"/>
                  </a:cubicBezTo>
                  <a:cubicBezTo>
                    <a:pt x="36" y="215"/>
                    <a:pt x="35" y="212"/>
                    <a:pt x="36" y="208"/>
                  </a:cubicBezTo>
                  <a:cubicBezTo>
                    <a:pt x="37" y="206"/>
                    <a:pt x="36" y="203"/>
                    <a:pt x="38" y="202"/>
                  </a:cubicBezTo>
                  <a:cubicBezTo>
                    <a:pt x="40" y="201"/>
                    <a:pt x="41" y="204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lose/>
                  <a:moveTo>
                    <a:pt x="47" y="206"/>
                  </a:moveTo>
                  <a:cubicBezTo>
                    <a:pt x="47" y="207"/>
                    <a:pt x="47" y="207"/>
                    <a:pt x="47" y="207"/>
                  </a:cubicBezTo>
                  <a:cubicBezTo>
                    <a:pt x="45" y="207"/>
                    <a:pt x="45" y="205"/>
                    <a:pt x="45" y="204"/>
                  </a:cubicBezTo>
                  <a:cubicBezTo>
                    <a:pt x="45" y="203"/>
                    <a:pt x="45" y="202"/>
                    <a:pt x="45" y="201"/>
                  </a:cubicBezTo>
                  <a:cubicBezTo>
                    <a:pt x="47" y="202"/>
                    <a:pt x="46" y="205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lose/>
                  <a:moveTo>
                    <a:pt x="24" y="198"/>
                  </a:moveTo>
                  <a:cubicBezTo>
                    <a:pt x="24" y="202"/>
                    <a:pt x="24" y="207"/>
                    <a:pt x="22" y="210"/>
                  </a:cubicBezTo>
                  <a:cubicBezTo>
                    <a:pt x="22" y="211"/>
                    <a:pt x="20" y="211"/>
                    <a:pt x="20" y="211"/>
                  </a:cubicBezTo>
                  <a:cubicBezTo>
                    <a:pt x="16" y="206"/>
                    <a:pt x="21" y="202"/>
                    <a:pt x="22" y="198"/>
                  </a:cubicBezTo>
                  <a:cubicBezTo>
                    <a:pt x="22" y="198"/>
                    <a:pt x="22" y="197"/>
                    <a:pt x="23" y="197"/>
                  </a:cubicBezTo>
                  <a:cubicBezTo>
                    <a:pt x="24" y="197"/>
                    <a:pt x="23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lose/>
                  <a:moveTo>
                    <a:pt x="34" y="191"/>
                  </a:moveTo>
                  <a:cubicBezTo>
                    <a:pt x="34" y="203"/>
                    <a:pt x="34" y="203"/>
                    <a:pt x="34" y="203"/>
                  </a:cubicBezTo>
                  <a:cubicBezTo>
                    <a:pt x="34" y="203"/>
                    <a:pt x="34" y="203"/>
                    <a:pt x="34" y="203"/>
                  </a:cubicBezTo>
                  <a:cubicBezTo>
                    <a:pt x="33" y="203"/>
                    <a:pt x="33" y="204"/>
                    <a:pt x="32" y="203"/>
                  </a:cubicBezTo>
                  <a:cubicBezTo>
                    <a:pt x="32" y="203"/>
                    <a:pt x="31" y="201"/>
                    <a:pt x="30" y="201"/>
                  </a:cubicBezTo>
                  <a:cubicBezTo>
                    <a:pt x="29" y="202"/>
                    <a:pt x="29" y="202"/>
                    <a:pt x="28" y="202"/>
                  </a:cubicBezTo>
                  <a:cubicBezTo>
                    <a:pt x="27" y="200"/>
                    <a:pt x="26" y="196"/>
                    <a:pt x="28" y="194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3" y="190"/>
                    <a:pt x="34" y="190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lose/>
                  <a:moveTo>
                    <a:pt x="41" y="187"/>
                  </a:moveTo>
                  <a:cubicBezTo>
                    <a:pt x="44" y="191"/>
                    <a:pt x="44" y="195"/>
                    <a:pt x="44" y="200"/>
                  </a:cubicBezTo>
                  <a:cubicBezTo>
                    <a:pt x="43" y="200"/>
                    <a:pt x="42" y="200"/>
                    <a:pt x="42" y="200"/>
                  </a:cubicBezTo>
                  <a:cubicBezTo>
                    <a:pt x="40" y="199"/>
                    <a:pt x="40" y="196"/>
                    <a:pt x="37" y="196"/>
                  </a:cubicBezTo>
                  <a:cubicBezTo>
                    <a:pt x="37" y="197"/>
                    <a:pt x="37" y="198"/>
                    <a:pt x="36" y="197"/>
                  </a:cubicBezTo>
                  <a:cubicBezTo>
                    <a:pt x="34" y="196"/>
                    <a:pt x="36" y="195"/>
                    <a:pt x="36" y="194"/>
                  </a:cubicBezTo>
                  <a:cubicBezTo>
                    <a:pt x="36" y="194"/>
                    <a:pt x="36" y="194"/>
                    <a:pt x="36" y="194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7"/>
                    <a:pt x="40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lose/>
                  <a:moveTo>
                    <a:pt x="41" y="175"/>
                  </a:moveTo>
                  <a:cubicBezTo>
                    <a:pt x="44" y="178"/>
                    <a:pt x="42" y="181"/>
                    <a:pt x="42" y="184"/>
                  </a:cubicBezTo>
                  <a:cubicBezTo>
                    <a:pt x="41" y="185"/>
                    <a:pt x="41" y="183"/>
                    <a:pt x="40" y="184"/>
                  </a:cubicBezTo>
                  <a:cubicBezTo>
                    <a:pt x="38" y="184"/>
                    <a:pt x="38" y="186"/>
                    <a:pt x="37" y="187"/>
                  </a:cubicBezTo>
                  <a:cubicBezTo>
                    <a:pt x="35" y="188"/>
                    <a:pt x="36" y="186"/>
                    <a:pt x="35" y="186"/>
                  </a:cubicBezTo>
                  <a:cubicBezTo>
                    <a:pt x="36" y="181"/>
                    <a:pt x="36" y="175"/>
                    <a:pt x="39" y="172"/>
                  </a:cubicBezTo>
                  <a:cubicBezTo>
                    <a:pt x="41" y="171"/>
                    <a:pt x="40" y="174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lose/>
                  <a:moveTo>
                    <a:pt x="44" y="166"/>
                  </a:moveTo>
                  <a:cubicBezTo>
                    <a:pt x="32" y="178"/>
                    <a:pt x="32" y="178"/>
                    <a:pt x="32" y="178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7"/>
                    <a:pt x="31" y="187"/>
                    <a:pt x="31" y="187"/>
                  </a:cubicBezTo>
                  <a:cubicBezTo>
                    <a:pt x="29" y="189"/>
                    <a:pt x="28" y="190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89"/>
                    <a:pt x="27" y="186"/>
                    <a:pt x="25" y="185"/>
                  </a:cubicBezTo>
                  <a:cubicBezTo>
                    <a:pt x="24" y="185"/>
                    <a:pt x="23" y="188"/>
                    <a:pt x="21" y="189"/>
                  </a:cubicBezTo>
                  <a:cubicBezTo>
                    <a:pt x="22" y="193"/>
                    <a:pt x="21" y="196"/>
                    <a:pt x="20" y="200"/>
                  </a:cubicBezTo>
                  <a:cubicBezTo>
                    <a:pt x="19" y="200"/>
                    <a:pt x="18" y="200"/>
                    <a:pt x="17" y="200"/>
                  </a:cubicBezTo>
                  <a:cubicBezTo>
                    <a:pt x="15" y="199"/>
                    <a:pt x="17" y="197"/>
                    <a:pt x="18" y="195"/>
                  </a:cubicBezTo>
                  <a:cubicBezTo>
                    <a:pt x="18" y="195"/>
                    <a:pt x="19" y="194"/>
                    <a:pt x="18" y="193"/>
                  </a:cubicBezTo>
                  <a:cubicBezTo>
                    <a:pt x="18" y="192"/>
                    <a:pt x="18" y="192"/>
                    <a:pt x="17" y="192"/>
                  </a:cubicBezTo>
                  <a:cubicBezTo>
                    <a:pt x="15" y="194"/>
                    <a:pt x="14" y="196"/>
                    <a:pt x="12" y="198"/>
                  </a:cubicBezTo>
                  <a:cubicBezTo>
                    <a:pt x="12" y="202"/>
                    <a:pt x="19" y="203"/>
                    <a:pt x="16" y="207"/>
                  </a:cubicBezTo>
                  <a:cubicBezTo>
                    <a:pt x="14" y="207"/>
                    <a:pt x="13" y="206"/>
                    <a:pt x="12" y="205"/>
                  </a:cubicBezTo>
                  <a:cubicBezTo>
                    <a:pt x="11" y="204"/>
                    <a:pt x="11" y="201"/>
                    <a:pt x="10" y="201"/>
                  </a:cubicBezTo>
                  <a:cubicBezTo>
                    <a:pt x="8" y="201"/>
                    <a:pt x="7" y="204"/>
                    <a:pt x="6" y="203"/>
                  </a:cubicBezTo>
                  <a:cubicBezTo>
                    <a:pt x="5" y="200"/>
                    <a:pt x="4" y="194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4" y="166"/>
                    <a:pt x="44" y="166"/>
                    <a:pt x="44" y="166"/>
                  </a:cubicBezTo>
                  <a:cubicBezTo>
                    <a:pt x="44" y="166"/>
                    <a:pt x="44" y="166"/>
                    <a:pt x="44" y="166"/>
                  </a:cubicBezTo>
                  <a:close/>
                  <a:moveTo>
                    <a:pt x="35" y="145"/>
                  </a:moveTo>
                  <a:cubicBezTo>
                    <a:pt x="36" y="147"/>
                    <a:pt x="37" y="151"/>
                    <a:pt x="33" y="152"/>
                  </a:cubicBezTo>
                  <a:cubicBezTo>
                    <a:pt x="33" y="152"/>
                    <a:pt x="33" y="153"/>
                    <a:pt x="32" y="153"/>
                  </a:cubicBezTo>
                  <a:cubicBezTo>
                    <a:pt x="31" y="153"/>
                    <a:pt x="30" y="152"/>
                    <a:pt x="30" y="151"/>
                  </a:cubicBezTo>
                  <a:cubicBezTo>
                    <a:pt x="29" y="148"/>
                    <a:pt x="27" y="143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5" y="145"/>
                    <a:pt x="35" y="145"/>
                    <a:pt x="35" y="145"/>
                  </a:cubicBezTo>
                  <a:cubicBezTo>
                    <a:pt x="35" y="145"/>
                    <a:pt x="35" y="145"/>
                    <a:pt x="35" y="145"/>
                  </a:cubicBezTo>
                  <a:close/>
                  <a:moveTo>
                    <a:pt x="159" y="147"/>
                  </a:moveTo>
                  <a:cubicBezTo>
                    <a:pt x="172" y="152"/>
                    <a:pt x="172" y="152"/>
                    <a:pt x="172" y="152"/>
                  </a:cubicBezTo>
                  <a:cubicBezTo>
                    <a:pt x="172" y="152"/>
                    <a:pt x="172" y="152"/>
                    <a:pt x="172" y="152"/>
                  </a:cubicBezTo>
                  <a:cubicBezTo>
                    <a:pt x="168" y="154"/>
                    <a:pt x="163" y="154"/>
                    <a:pt x="159" y="156"/>
                  </a:cubicBezTo>
                  <a:cubicBezTo>
                    <a:pt x="159" y="156"/>
                    <a:pt x="159" y="156"/>
                    <a:pt x="159" y="156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8" y="158"/>
                    <a:pt x="141" y="154"/>
                    <a:pt x="144" y="150"/>
                  </a:cubicBezTo>
                  <a:cubicBezTo>
                    <a:pt x="144" y="150"/>
                    <a:pt x="144" y="150"/>
                    <a:pt x="144" y="150"/>
                  </a:cubicBezTo>
                  <a:cubicBezTo>
                    <a:pt x="137" y="139"/>
                    <a:pt x="137" y="139"/>
                    <a:pt x="137" y="139"/>
                  </a:cubicBezTo>
                  <a:cubicBezTo>
                    <a:pt x="151" y="144"/>
                    <a:pt x="151" y="144"/>
                    <a:pt x="151" y="144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7"/>
                    <a:pt x="159" y="142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lose/>
                  <a:moveTo>
                    <a:pt x="27" y="132"/>
                  </a:moveTo>
                  <a:cubicBezTo>
                    <a:pt x="26" y="142"/>
                    <a:pt x="23" y="150"/>
                    <a:pt x="22" y="160"/>
                  </a:cubicBezTo>
                  <a:cubicBezTo>
                    <a:pt x="21" y="163"/>
                    <a:pt x="20" y="167"/>
                    <a:pt x="17" y="169"/>
                  </a:cubicBezTo>
                  <a:cubicBezTo>
                    <a:pt x="16" y="170"/>
                    <a:pt x="15" y="169"/>
                    <a:pt x="15" y="169"/>
                  </a:cubicBezTo>
                  <a:cubicBezTo>
                    <a:pt x="14" y="168"/>
                    <a:pt x="14" y="167"/>
                    <a:pt x="14" y="166"/>
                  </a:cubicBezTo>
                  <a:cubicBezTo>
                    <a:pt x="17" y="161"/>
                    <a:pt x="22" y="157"/>
                    <a:pt x="22" y="151"/>
                  </a:cubicBezTo>
                  <a:cubicBezTo>
                    <a:pt x="23" y="145"/>
                    <a:pt x="25" y="138"/>
                    <a:pt x="26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lose/>
                  <a:moveTo>
                    <a:pt x="24" y="133"/>
                  </a:moveTo>
                  <a:cubicBezTo>
                    <a:pt x="21" y="142"/>
                    <a:pt x="22" y="152"/>
                    <a:pt x="16" y="159"/>
                  </a:cubicBezTo>
                  <a:cubicBezTo>
                    <a:pt x="16" y="160"/>
                    <a:pt x="15" y="159"/>
                    <a:pt x="15" y="160"/>
                  </a:cubicBezTo>
                  <a:cubicBezTo>
                    <a:pt x="15" y="157"/>
                    <a:pt x="17" y="155"/>
                    <a:pt x="18" y="152"/>
                  </a:cubicBezTo>
                  <a:cubicBezTo>
                    <a:pt x="20" y="145"/>
                    <a:pt x="21" y="138"/>
                    <a:pt x="23" y="131"/>
                  </a:cubicBezTo>
                  <a:cubicBezTo>
                    <a:pt x="23" y="131"/>
                    <a:pt x="23" y="130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33"/>
                    <a:pt x="24" y="133"/>
                    <a:pt x="24" y="133"/>
                  </a:cubicBezTo>
                  <a:cubicBezTo>
                    <a:pt x="24" y="133"/>
                    <a:pt x="24" y="133"/>
                    <a:pt x="24" y="133"/>
                  </a:cubicBezTo>
                  <a:close/>
                  <a:moveTo>
                    <a:pt x="21" y="129"/>
                  </a:moveTo>
                  <a:cubicBezTo>
                    <a:pt x="18" y="137"/>
                    <a:pt x="18" y="145"/>
                    <a:pt x="16" y="153"/>
                  </a:cubicBezTo>
                  <a:cubicBezTo>
                    <a:pt x="15" y="153"/>
                    <a:pt x="15" y="154"/>
                    <a:pt x="14" y="154"/>
                  </a:cubicBezTo>
                  <a:cubicBezTo>
                    <a:pt x="14" y="154"/>
                    <a:pt x="14" y="154"/>
                    <a:pt x="14" y="154"/>
                  </a:cubicBezTo>
                  <a:cubicBezTo>
                    <a:pt x="13" y="152"/>
                    <a:pt x="15" y="152"/>
                    <a:pt x="15" y="151"/>
                  </a:cubicBezTo>
                  <a:cubicBezTo>
                    <a:pt x="16" y="143"/>
                    <a:pt x="17" y="136"/>
                    <a:pt x="20" y="129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21" y="129"/>
                    <a:pt x="21" y="129"/>
                    <a:pt x="21" y="129"/>
                  </a:cubicBezTo>
                  <a:close/>
                  <a:moveTo>
                    <a:pt x="36" y="131"/>
                  </a:moveTo>
                  <a:cubicBezTo>
                    <a:pt x="37" y="133"/>
                    <a:pt x="37" y="137"/>
                    <a:pt x="36" y="140"/>
                  </a:cubicBezTo>
                  <a:cubicBezTo>
                    <a:pt x="35" y="140"/>
                    <a:pt x="34" y="141"/>
                    <a:pt x="34" y="140"/>
                  </a:cubicBezTo>
                  <a:cubicBezTo>
                    <a:pt x="33" y="138"/>
                    <a:pt x="29" y="136"/>
                    <a:pt x="31" y="133"/>
                  </a:cubicBezTo>
                  <a:cubicBezTo>
                    <a:pt x="32" y="131"/>
                    <a:pt x="33" y="130"/>
                    <a:pt x="34" y="128"/>
                  </a:cubicBezTo>
                  <a:cubicBezTo>
                    <a:pt x="35" y="128"/>
                    <a:pt x="35" y="130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lose/>
                  <a:moveTo>
                    <a:pt x="17" y="127"/>
                  </a:moveTo>
                  <a:cubicBezTo>
                    <a:pt x="15" y="137"/>
                    <a:pt x="12" y="146"/>
                    <a:pt x="12" y="156"/>
                  </a:cubicBezTo>
                  <a:cubicBezTo>
                    <a:pt x="13" y="159"/>
                    <a:pt x="15" y="161"/>
                    <a:pt x="15" y="164"/>
                  </a:cubicBezTo>
                  <a:cubicBezTo>
                    <a:pt x="14" y="164"/>
                    <a:pt x="13" y="164"/>
                    <a:pt x="13" y="164"/>
                  </a:cubicBezTo>
                  <a:cubicBezTo>
                    <a:pt x="10" y="160"/>
                    <a:pt x="11" y="154"/>
                    <a:pt x="11" y="149"/>
                  </a:cubicBezTo>
                  <a:cubicBezTo>
                    <a:pt x="13" y="142"/>
                    <a:pt x="14" y="135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3" y="127"/>
                  </a:moveTo>
                  <a:cubicBezTo>
                    <a:pt x="14" y="128"/>
                    <a:pt x="13" y="129"/>
                    <a:pt x="13" y="130"/>
                  </a:cubicBezTo>
                  <a:cubicBezTo>
                    <a:pt x="11" y="141"/>
                    <a:pt x="8" y="152"/>
                    <a:pt x="9" y="163"/>
                  </a:cubicBezTo>
                  <a:cubicBezTo>
                    <a:pt x="8" y="168"/>
                    <a:pt x="14" y="169"/>
                    <a:pt x="13" y="174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6" y="158"/>
                    <a:pt x="27" y="156"/>
                    <a:pt x="28" y="154"/>
                  </a:cubicBezTo>
                  <a:cubicBezTo>
                    <a:pt x="29" y="155"/>
                    <a:pt x="30" y="156"/>
                    <a:pt x="30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7" y="146"/>
                    <a:pt x="38" y="142"/>
                    <a:pt x="39" y="139"/>
                  </a:cubicBezTo>
                  <a:cubicBezTo>
                    <a:pt x="40" y="138"/>
                    <a:pt x="40" y="137"/>
                    <a:pt x="41" y="137"/>
                  </a:cubicBezTo>
                  <a:cubicBezTo>
                    <a:pt x="43" y="138"/>
                    <a:pt x="43" y="140"/>
                    <a:pt x="44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5" y="145"/>
                    <a:pt x="46" y="142"/>
                    <a:pt x="47" y="141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6"/>
                    <a:pt x="46" y="149"/>
                    <a:pt x="45" y="153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" y="191"/>
                    <a:pt x="4" y="191"/>
                    <a:pt x="4" y="191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6" y="180"/>
                    <a:pt x="10" y="178"/>
                    <a:pt x="12" y="175"/>
                  </a:cubicBezTo>
                  <a:cubicBezTo>
                    <a:pt x="11" y="175"/>
                    <a:pt x="10" y="174"/>
                    <a:pt x="9" y="173"/>
                  </a:cubicBezTo>
                  <a:cubicBezTo>
                    <a:pt x="6" y="169"/>
                    <a:pt x="6" y="164"/>
                    <a:pt x="7" y="160"/>
                  </a:cubicBezTo>
                  <a:cubicBezTo>
                    <a:pt x="7" y="148"/>
                    <a:pt x="10" y="138"/>
                    <a:pt x="13" y="128"/>
                  </a:cubicBezTo>
                  <a:cubicBezTo>
                    <a:pt x="13" y="128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lose/>
                  <a:moveTo>
                    <a:pt x="48" y="127"/>
                  </a:moveTo>
                  <a:cubicBezTo>
                    <a:pt x="49" y="130"/>
                    <a:pt x="50" y="134"/>
                    <a:pt x="48" y="137"/>
                  </a:cubicBezTo>
                  <a:cubicBezTo>
                    <a:pt x="47" y="137"/>
                    <a:pt x="46" y="138"/>
                    <a:pt x="45" y="138"/>
                  </a:cubicBezTo>
                  <a:cubicBezTo>
                    <a:pt x="44" y="137"/>
                    <a:pt x="45" y="136"/>
                    <a:pt x="44" y="135"/>
                  </a:cubicBezTo>
                  <a:cubicBezTo>
                    <a:pt x="42" y="135"/>
                    <a:pt x="41" y="136"/>
                    <a:pt x="40" y="134"/>
                  </a:cubicBezTo>
                  <a:cubicBezTo>
                    <a:pt x="40" y="130"/>
                    <a:pt x="43" y="127"/>
                    <a:pt x="47" y="126"/>
                  </a:cubicBezTo>
                  <a:cubicBezTo>
                    <a:pt x="47" y="126"/>
                    <a:pt x="48" y="126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lose/>
                  <a:moveTo>
                    <a:pt x="32" y="123"/>
                  </a:moveTo>
                  <a:cubicBezTo>
                    <a:pt x="30" y="125"/>
                    <a:pt x="30" y="128"/>
                    <a:pt x="27" y="128"/>
                  </a:cubicBezTo>
                  <a:cubicBezTo>
                    <a:pt x="27" y="127"/>
                    <a:pt x="27" y="127"/>
                    <a:pt x="28" y="126"/>
                  </a:cubicBezTo>
                  <a:cubicBezTo>
                    <a:pt x="29" y="125"/>
                    <a:pt x="30" y="123"/>
                    <a:pt x="32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54" y="120"/>
                  </a:moveTo>
                  <a:cubicBezTo>
                    <a:pt x="53" y="122"/>
                    <a:pt x="53" y="124"/>
                    <a:pt x="51" y="125"/>
                  </a:cubicBezTo>
                  <a:cubicBezTo>
                    <a:pt x="50" y="123"/>
                    <a:pt x="51" y="122"/>
                    <a:pt x="52" y="120"/>
                  </a:cubicBezTo>
                  <a:cubicBezTo>
                    <a:pt x="52" y="119"/>
                    <a:pt x="54" y="119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lose/>
                  <a:moveTo>
                    <a:pt x="50" y="113"/>
                  </a:moveTo>
                  <a:cubicBezTo>
                    <a:pt x="50" y="117"/>
                    <a:pt x="50" y="122"/>
                    <a:pt x="46" y="124"/>
                  </a:cubicBezTo>
                  <a:cubicBezTo>
                    <a:pt x="43" y="124"/>
                    <a:pt x="41" y="126"/>
                    <a:pt x="39" y="127"/>
                  </a:cubicBezTo>
                  <a:cubicBezTo>
                    <a:pt x="38" y="125"/>
                    <a:pt x="39" y="123"/>
                    <a:pt x="39" y="121"/>
                  </a:cubicBezTo>
                  <a:cubicBezTo>
                    <a:pt x="41" y="118"/>
                    <a:pt x="43" y="113"/>
                    <a:pt x="48" y="113"/>
                  </a:cubicBezTo>
                  <a:cubicBezTo>
                    <a:pt x="49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lose/>
                  <a:moveTo>
                    <a:pt x="37" y="112"/>
                  </a:moveTo>
                  <a:cubicBezTo>
                    <a:pt x="37" y="114"/>
                    <a:pt x="35" y="115"/>
                    <a:pt x="33" y="117"/>
                  </a:cubicBezTo>
                  <a:cubicBezTo>
                    <a:pt x="31" y="119"/>
                    <a:pt x="29" y="123"/>
                    <a:pt x="25" y="123"/>
                  </a:cubicBezTo>
                  <a:cubicBezTo>
                    <a:pt x="24" y="122"/>
                    <a:pt x="25" y="121"/>
                    <a:pt x="25" y="119"/>
                  </a:cubicBezTo>
                  <a:cubicBezTo>
                    <a:pt x="26" y="117"/>
                    <a:pt x="30" y="117"/>
                    <a:pt x="32" y="115"/>
                  </a:cubicBezTo>
                  <a:cubicBezTo>
                    <a:pt x="33" y="114"/>
                    <a:pt x="35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lose/>
                  <a:moveTo>
                    <a:pt x="20" y="112"/>
                  </a:moveTo>
                  <a:cubicBezTo>
                    <a:pt x="19" y="116"/>
                    <a:pt x="23" y="118"/>
                    <a:pt x="22" y="123"/>
                  </a:cubicBezTo>
                  <a:cubicBezTo>
                    <a:pt x="21" y="124"/>
                    <a:pt x="20" y="124"/>
                    <a:pt x="19" y="123"/>
                  </a:cubicBezTo>
                  <a:cubicBezTo>
                    <a:pt x="16" y="122"/>
                    <a:pt x="17" y="118"/>
                    <a:pt x="17" y="116"/>
                  </a:cubicBezTo>
                  <a:cubicBezTo>
                    <a:pt x="17" y="114"/>
                    <a:pt x="18" y="112"/>
                    <a:pt x="19" y="111"/>
                  </a:cubicBezTo>
                  <a:cubicBezTo>
                    <a:pt x="20" y="111"/>
                    <a:pt x="20" y="111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lose/>
                  <a:moveTo>
                    <a:pt x="45" y="110"/>
                  </a:moveTo>
                  <a:cubicBezTo>
                    <a:pt x="44" y="112"/>
                    <a:pt x="42" y="113"/>
                    <a:pt x="41" y="114"/>
                  </a:cubicBezTo>
                  <a:cubicBezTo>
                    <a:pt x="39" y="116"/>
                    <a:pt x="38" y="118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7" y="116"/>
                    <a:pt x="39" y="111"/>
                    <a:pt x="44" y="110"/>
                  </a:cubicBezTo>
                  <a:cubicBezTo>
                    <a:pt x="44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lose/>
                  <a:moveTo>
                    <a:pt x="60" y="105"/>
                  </a:moveTo>
                  <a:cubicBezTo>
                    <a:pt x="60" y="110"/>
                    <a:pt x="55" y="112"/>
                    <a:pt x="53" y="115"/>
                  </a:cubicBezTo>
                  <a:cubicBezTo>
                    <a:pt x="52" y="115"/>
                    <a:pt x="52" y="113"/>
                    <a:pt x="52" y="111"/>
                  </a:cubicBezTo>
                  <a:cubicBezTo>
                    <a:pt x="52" y="111"/>
                    <a:pt x="52" y="111"/>
                    <a:pt x="52" y="110"/>
                  </a:cubicBezTo>
                  <a:cubicBezTo>
                    <a:pt x="50" y="110"/>
                    <a:pt x="49" y="111"/>
                    <a:pt x="48" y="110"/>
                  </a:cubicBezTo>
                  <a:cubicBezTo>
                    <a:pt x="49" y="108"/>
                    <a:pt x="51" y="106"/>
                    <a:pt x="52" y="105"/>
                  </a:cubicBezTo>
                  <a:cubicBezTo>
                    <a:pt x="54" y="105"/>
                    <a:pt x="57" y="106"/>
                    <a:pt x="58" y="105"/>
                  </a:cubicBezTo>
                  <a:cubicBezTo>
                    <a:pt x="59" y="105"/>
                    <a:pt x="59" y="104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lose/>
                  <a:moveTo>
                    <a:pt x="53" y="102"/>
                  </a:move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1" y="104"/>
                    <a:pt x="49" y="106"/>
                    <a:pt x="47" y="106"/>
                  </a:cubicBezTo>
                  <a:cubicBezTo>
                    <a:pt x="45" y="106"/>
                    <a:pt x="44" y="107"/>
                    <a:pt x="42" y="107"/>
                  </a:cubicBezTo>
                  <a:cubicBezTo>
                    <a:pt x="42" y="105"/>
                    <a:pt x="45" y="103"/>
                    <a:pt x="46" y="102"/>
                  </a:cubicBezTo>
                  <a:cubicBezTo>
                    <a:pt x="48" y="102"/>
                    <a:pt x="50" y="101"/>
                    <a:pt x="52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lose/>
                  <a:moveTo>
                    <a:pt x="41" y="101"/>
                  </a:moveTo>
                  <a:cubicBezTo>
                    <a:pt x="39" y="105"/>
                    <a:pt x="37" y="109"/>
                    <a:pt x="32" y="111"/>
                  </a:cubicBezTo>
                  <a:cubicBezTo>
                    <a:pt x="31" y="111"/>
                    <a:pt x="30" y="111"/>
                    <a:pt x="29" y="110"/>
                  </a:cubicBezTo>
                  <a:cubicBezTo>
                    <a:pt x="29" y="109"/>
                    <a:pt x="29" y="107"/>
                    <a:pt x="30" y="106"/>
                  </a:cubicBezTo>
                  <a:cubicBezTo>
                    <a:pt x="34" y="104"/>
                    <a:pt x="38" y="103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26" y="97"/>
                  </a:moveTo>
                  <a:cubicBezTo>
                    <a:pt x="26" y="101"/>
                    <a:pt x="25" y="104"/>
                    <a:pt x="27" y="107"/>
                  </a:cubicBezTo>
                  <a:cubicBezTo>
                    <a:pt x="27" y="110"/>
                    <a:pt x="28" y="114"/>
                    <a:pt x="26" y="116"/>
                  </a:cubicBezTo>
                  <a:cubicBezTo>
                    <a:pt x="24" y="116"/>
                    <a:pt x="23" y="115"/>
                    <a:pt x="22" y="113"/>
                  </a:cubicBezTo>
                  <a:cubicBezTo>
                    <a:pt x="21" y="111"/>
                    <a:pt x="21" y="109"/>
                    <a:pt x="22" y="107"/>
                  </a:cubicBezTo>
                  <a:cubicBezTo>
                    <a:pt x="23" y="103"/>
                    <a:pt x="23" y="100"/>
                    <a:pt x="25" y="97"/>
                  </a:cubicBezTo>
                  <a:cubicBezTo>
                    <a:pt x="25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lose/>
                  <a:moveTo>
                    <a:pt x="116" y="107"/>
                  </a:moveTo>
                  <a:cubicBezTo>
                    <a:pt x="121" y="107"/>
                    <a:pt x="126" y="107"/>
                    <a:pt x="131" y="107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20" y="115"/>
                    <a:pt x="120" y="115"/>
                    <a:pt x="120" y="11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1" y="126"/>
                    <a:pt x="117" y="124"/>
                    <a:pt x="112" y="121"/>
                  </a:cubicBezTo>
                  <a:cubicBezTo>
                    <a:pt x="108" y="124"/>
                    <a:pt x="104" y="127"/>
                    <a:pt x="100" y="130"/>
                  </a:cubicBezTo>
                  <a:cubicBezTo>
                    <a:pt x="101" y="126"/>
                    <a:pt x="103" y="120"/>
                    <a:pt x="103" y="115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116" y="107"/>
                    <a:pt x="116" y="107"/>
                    <a:pt x="116" y="107"/>
                  </a:cubicBezTo>
                  <a:cubicBezTo>
                    <a:pt x="116" y="107"/>
                    <a:pt x="116" y="107"/>
                    <a:pt x="116" y="107"/>
                  </a:cubicBezTo>
                  <a:close/>
                  <a:moveTo>
                    <a:pt x="69" y="93"/>
                  </a:moveTo>
                  <a:cubicBezTo>
                    <a:pt x="67" y="95"/>
                    <a:pt x="68" y="98"/>
                    <a:pt x="65" y="100"/>
                  </a:cubicBezTo>
                  <a:cubicBezTo>
                    <a:pt x="63" y="101"/>
                    <a:pt x="63" y="103"/>
                    <a:pt x="61" y="103"/>
                  </a:cubicBezTo>
                  <a:cubicBezTo>
                    <a:pt x="59" y="103"/>
                    <a:pt x="58" y="103"/>
                    <a:pt x="57" y="102"/>
                  </a:cubicBezTo>
                  <a:cubicBezTo>
                    <a:pt x="57" y="98"/>
                    <a:pt x="60" y="94"/>
                    <a:pt x="63" y="92"/>
                  </a:cubicBezTo>
                  <a:cubicBezTo>
                    <a:pt x="65" y="92"/>
                    <a:pt x="67" y="92"/>
                    <a:pt x="69" y="92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lose/>
                  <a:moveTo>
                    <a:pt x="60" y="89"/>
                  </a:moveTo>
                  <a:cubicBezTo>
                    <a:pt x="61" y="94"/>
                    <a:pt x="55" y="94"/>
                    <a:pt x="54" y="97"/>
                  </a:cubicBezTo>
                  <a:cubicBezTo>
                    <a:pt x="53" y="98"/>
                    <a:pt x="52" y="98"/>
                    <a:pt x="51" y="98"/>
                  </a:cubicBezTo>
                  <a:cubicBezTo>
                    <a:pt x="49" y="98"/>
                    <a:pt x="48" y="100"/>
                    <a:pt x="47" y="99"/>
                  </a:cubicBezTo>
                  <a:cubicBezTo>
                    <a:pt x="49" y="94"/>
                    <a:pt x="54" y="90"/>
                    <a:pt x="59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lose/>
                  <a:moveTo>
                    <a:pt x="50" y="88"/>
                  </a:moveTo>
                  <a:cubicBezTo>
                    <a:pt x="48" y="91"/>
                    <a:pt x="46" y="93"/>
                    <a:pt x="44" y="96"/>
                  </a:cubicBezTo>
                  <a:cubicBezTo>
                    <a:pt x="42" y="98"/>
                    <a:pt x="39" y="100"/>
                    <a:pt x="36" y="99"/>
                  </a:cubicBezTo>
                  <a:cubicBezTo>
                    <a:pt x="35" y="98"/>
                    <a:pt x="35" y="97"/>
                    <a:pt x="35" y="96"/>
                  </a:cubicBezTo>
                  <a:cubicBezTo>
                    <a:pt x="37" y="93"/>
                    <a:pt x="40" y="93"/>
                    <a:pt x="43" y="91"/>
                  </a:cubicBezTo>
                  <a:cubicBezTo>
                    <a:pt x="45" y="90"/>
                    <a:pt x="47" y="89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50" y="88"/>
                    <a:pt x="50" y="88"/>
                    <a:pt x="50" y="88"/>
                  </a:cubicBezTo>
                  <a:close/>
                  <a:moveTo>
                    <a:pt x="78" y="84"/>
                  </a:moveTo>
                  <a:cubicBezTo>
                    <a:pt x="76" y="86"/>
                    <a:pt x="74" y="88"/>
                    <a:pt x="73" y="89"/>
                  </a:cubicBezTo>
                  <a:cubicBezTo>
                    <a:pt x="74" y="87"/>
                    <a:pt x="76" y="84"/>
                    <a:pt x="78" y="82"/>
                  </a:cubicBezTo>
                  <a:cubicBezTo>
                    <a:pt x="78" y="83"/>
                    <a:pt x="78" y="83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lose/>
                  <a:moveTo>
                    <a:pt x="56" y="80"/>
                  </a:moveTo>
                  <a:cubicBezTo>
                    <a:pt x="51" y="83"/>
                    <a:pt x="48" y="89"/>
                    <a:pt x="42" y="88"/>
                  </a:cubicBezTo>
                  <a:cubicBezTo>
                    <a:pt x="41" y="87"/>
                    <a:pt x="41" y="86"/>
                    <a:pt x="41" y="86"/>
                  </a:cubicBezTo>
                  <a:cubicBezTo>
                    <a:pt x="42" y="82"/>
                    <a:pt x="46" y="84"/>
                    <a:pt x="49" y="83"/>
                  </a:cubicBezTo>
                  <a:cubicBezTo>
                    <a:pt x="51" y="82"/>
                    <a:pt x="53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lose/>
                  <a:moveTo>
                    <a:pt x="64" y="80"/>
                  </a:moveTo>
                  <a:cubicBezTo>
                    <a:pt x="64" y="83"/>
                    <a:pt x="64" y="86"/>
                    <a:pt x="64" y="88"/>
                  </a:cubicBezTo>
                  <a:cubicBezTo>
                    <a:pt x="64" y="89"/>
                    <a:pt x="63" y="88"/>
                    <a:pt x="63" y="89"/>
                  </a:cubicBezTo>
                  <a:cubicBezTo>
                    <a:pt x="63" y="88"/>
                    <a:pt x="62" y="87"/>
                    <a:pt x="62" y="87"/>
                  </a:cubicBezTo>
                  <a:cubicBezTo>
                    <a:pt x="59" y="87"/>
                    <a:pt x="57" y="89"/>
                    <a:pt x="54" y="88"/>
                  </a:cubicBezTo>
                  <a:cubicBezTo>
                    <a:pt x="54" y="85"/>
                    <a:pt x="58" y="82"/>
                    <a:pt x="61" y="80"/>
                  </a:cubicBezTo>
                  <a:cubicBezTo>
                    <a:pt x="61" y="80"/>
                    <a:pt x="63" y="79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lose/>
                  <a:moveTo>
                    <a:pt x="36" y="81"/>
                  </a:moveTo>
                  <a:cubicBezTo>
                    <a:pt x="34" y="82"/>
                    <a:pt x="33" y="81"/>
                    <a:pt x="31" y="80"/>
                  </a:cubicBezTo>
                  <a:cubicBezTo>
                    <a:pt x="31" y="80"/>
                    <a:pt x="32" y="79"/>
                    <a:pt x="32" y="79"/>
                  </a:cubicBezTo>
                  <a:cubicBezTo>
                    <a:pt x="34" y="78"/>
                    <a:pt x="35" y="80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lose/>
                  <a:moveTo>
                    <a:pt x="37" y="77"/>
                  </a:moveTo>
                  <a:cubicBezTo>
                    <a:pt x="37" y="77"/>
                    <a:pt x="37" y="78"/>
                    <a:pt x="37" y="78"/>
                  </a:cubicBezTo>
                  <a:cubicBezTo>
                    <a:pt x="35" y="78"/>
                    <a:pt x="36" y="77"/>
                    <a:pt x="35" y="77"/>
                  </a:cubicBezTo>
                  <a:cubicBezTo>
                    <a:pt x="35" y="76"/>
                    <a:pt x="35" y="75"/>
                    <a:pt x="36" y="75"/>
                  </a:cubicBezTo>
                  <a:cubicBezTo>
                    <a:pt x="37" y="75"/>
                    <a:pt x="36" y="76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lose/>
                  <a:moveTo>
                    <a:pt x="76" y="73"/>
                  </a:moveTo>
                  <a:cubicBezTo>
                    <a:pt x="77" y="79"/>
                    <a:pt x="73" y="84"/>
                    <a:pt x="68" y="87"/>
                  </a:cubicBezTo>
                  <a:cubicBezTo>
                    <a:pt x="66" y="88"/>
                    <a:pt x="68" y="85"/>
                    <a:pt x="67" y="84"/>
                  </a:cubicBezTo>
                  <a:cubicBezTo>
                    <a:pt x="65" y="82"/>
                    <a:pt x="66" y="78"/>
                    <a:pt x="68" y="76"/>
                  </a:cubicBezTo>
                  <a:cubicBezTo>
                    <a:pt x="69" y="74"/>
                    <a:pt x="73" y="74"/>
                    <a:pt x="75" y="73"/>
                  </a:cubicBezTo>
                  <a:cubicBezTo>
                    <a:pt x="75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lose/>
                  <a:moveTo>
                    <a:pt x="70" y="70"/>
                  </a:move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69" y="73"/>
                    <a:pt x="65" y="73"/>
                    <a:pt x="66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4" y="74"/>
                    <a:pt x="66" y="73"/>
                    <a:pt x="67" y="71"/>
                  </a:cubicBezTo>
                  <a:cubicBezTo>
                    <a:pt x="68" y="71"/>
                    <a:pt x="69" y="69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lose/>
                  <a:moveTo>
                    <a:pt x="88" y="69"/>
                  </a:moveTo>
                  <a:cubicBezTo>
                    <a:pt x="88" y="74"/>
                    <a:pt x="84" y="77"/>
                    <a:pt x="80" y="80"/>
                  </a:cubicBezTo>
                  <a:cubicBezTo>
                    <a:pt x="80" y="80"/>
                    <a:pt x="79" y="80"/>
                    <a:pt x="78" y="80"/>
                  </a:cubicBezTo>
                  <a:cubicBezTo>
                    <a:pt x="77" y="79"/>
                    <a:pt x="78" y="78"/>
                    <a:pt x="78" y="77"/>
                  </a:cubicBezTo>
                  <a:cubicBezTo>
                    <a:pt x="79" y="73"/>
                    <a:pt x="85" y="74"/>
                    <a:pt x="86" y="69"/>
                  </a:cubicBezTo>
                  <a:cubicBezTo>
                    <a:pt x="86" y="68"/>
                    <a:pt x="88" y="68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lose/>
                  <a:moveTo>
                    <a:pt x="97" y="61"/>
                  </a:moveTo>
                  <a:cubicBezTo>
                    <a:pt x="96" y="64"/>
                    <a:pt x="98" y="67"/>
                    <a:pt x="94" y="68"/>
                  </a:cubicBezTo>
                  <a:cubicBezTo>
                    <a:pt x="93" y="68"/>
                    <a:pt x="93" y="69"/>
                    <a:pt x="91" y="69"/>
                  </a:cubicBezTo>
                  <a:cubicBezTo>
                    <a:pt x="92" y="68"/>
                    <a:pt x="91" y="67"/>
                    <a:pt x="90" y="66"/>
                  </a:cubicBezTo>
                  <a:cubicBezTo>
                    <a:pt x="89" y="66"/>
                    <a:pt x="89" y="66"/>
                    <a:pt x="88" y="65"/>
                  </a:cubicBezTo>
                  <a:cubicBezTo>
                    <a:pt x="89" y="64"/>
                    <a:pt x="90" y="65"/>
                    <a:pt x="91" y="64"/>
                  </a:cubicBezTo>
                  <a:cubicBezTo>
                    <a:pt x="93" y="63"/>
                    <a:pt x="94" y="61"/>
                    <a:pt x="96" y="61"/>
                  </a:cubicBezTo>
                  <a:cubicBezTo>
                    <a:pt x="96" y="61"/>
                    <a:pt x="96" y="61"/>
                    <a:pt x="96" y="61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7" y="61"/>
                    <a:pt x="97" y="61"/>
                    <a:pt x="97" y="61"/>
                  </a:cubicBezTo>
                  <a:close/>
                  <a:moveTo>
                    <a:pt x="84" y="62"/>
                  </a:moveTo>
                  <a:cubicBezTo>
                    <a:pt x="84" y="64"/>
                    <a:pt x="85" y="67"/>
                    <a:pt x="83" y="69"/>
                  </a:cubicBezTo>
                  <a:cubicBezTo>
                    <a:pt x="82" y="70"/>
                    <a:pt x="80" y="70"/>
                    <a:pt x="79" y="70"/>
                  </a:cubicBezTo>
                  <a:cubicBezTo>
                    <a:pt x="77" y="69"/>
                    <a:pt x="76" y="70"/>
                    <a:pt x="74" y="69"/>
                  </a:cubicBezTo>
                  <a:cubicBezTo>
                    <a:pt x="73" y="69"/>
                    <a:pt x="74" y="67"/>
                    <a:pt x="74" y="66"/>
                  </a:cubicBezTo>
                  <a:cubicBezTo>
                    <a:pt x="76" y="64"/>
                    <a:pt x="79" y="61"/>
                    <a:pt x="82" y="61"/>
                  </a:cubicBezTo>
                  <a:cubicBezTo>
                    <a:pt x="83" y="60"/>
                    <a:pt x="84" y="60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lose/>
                  <a:moveTo>
                    <a:pt x="108" y="58"/>
                  </a:moveTo>
                  <a:cubicBezTo>
                    <a:pt x="108" y="60"/>
                    <a:pt x="106" y="59"/>
                    <a:pt x="104" y="60"/>
                  </a:cubicBezTo>
                  <a:cubicBezTo>
                    <a:pt x="103" y="61"/>
                    <a:pt x="102" y="62"/>
                    <a:pt x="101" y="63"/>
                  </a:cubicBezTo>
                  <a:cubicBezTo>
                    <a:pt x="98" y="63"/>
                    <a:pt x="100" y="60"/>
                    <a:pt x="98" y="59"/>
                  </a:cubicBezTo>
                  <a:cubicBezTo>
                    <a:pt x="98" y="57"/>
                    <a:pt x="100" y="57"/>
                    <a:pt x="101" y="56"/>
                  </a:cubicBezTo>
                  <a:cubicBezTo>
                    <a:pt x="103" y="56"/>
                    <a:pt x="107" y="55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lose/>
                  <a:moveTo>
                    <a:pt x="81" y="57"/>
                  </a:moveTo>
                  <a:cubicBezTo>
                    <a:pt x="72" y="64"/>
                    <a:pt x="64" y="74"/>
                    <a:pt x="54" y="78"/>
                  </a:cubicBezTo>
                  <a:cubicBezTo>
                    <a:pt x="53" y="78"/>
                    <a:pt x="52" y="78"/>
                    <a:pt x="50" y="78"/>
                  </a:cubicBezTo>
                  <a:cubicBezTo>
                    <a:pt x="49" y="77"/>
                    <a:pt x="51" y="76"/>
                    <a:pt x="51" y="75"/>
                  </a:cubicBezTo>
                  <a:cubicBezTo>
                    <a:pt x="54" y="71"/>
                    <a:pt x="59" y="75"/>
                    <a:pt x="62" y="72"/>
                  </a:cubicBezTo>
                  <a:cubicBezTo>
                    <a:pt x="68" y="67"/>
                    <a:pt x="74" y="60"/>
                    <a:pt x="80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7"/>
                    <a:pt x="81" y="57"/>
                    <a:pt x="81" y="57"/>
                  </a:cubicBezTo>
                  <a:close/>
                  <a:moveTo>
                    <a:pt x="118" y="53"/>
                  </a:move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6" y="54"/>
                    <a:pt x="115" y="55"/>
                    <a:pt x="114" y="55"/>
                  </a:cubicBezTo>
                  <a:cubicBezTo>
                    <a:pt x="115" y="54"/>
                    <a:pt x="116" y="54"/>
                    <a:pt x="116" y="53"/>
                  </a:cubicBezTo>
                  <a:cubicBezTo>
                    <a:pt x="117" y="53"/>
                    <a:pt x="117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lose/>
                  <a:moveTo>
                    <a:pt x="96" y="53"/>
                  </a:moveTo>
                  <a:cubicBezTo>
                    <a:pt x="95" y="57"/>
                    <a:pt x="92" y="61"/>
                    <a:pt x="88" y="61"/>
                  </a:cubicBezTo>
                  <a:cubicBezTo>
                    <a:pt x="85" y="61"/>
                    <a:pt x="87" y="58"/>
                    <a:pt x="87" y="56"/>
                  </a:cubicBezTo>
                  <a:cubicBezTo>
                    <a:pt x="89" y="53"/>
                    <a:pt x="92" y="54"/>
                    <a:pt x="95" y="52"/>
                  </a:cubicBezTo>
                  <a:cubicBezTo>
                    <a:pt x="96" y="52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lose/>
                  <a:moveTo>
                    <a:pt x="80" y="52"/>
                  </a:moveTo>
                  <a:cubicBezTo>
                    <a:pt x="73" y="59"/>
                    <a:pt x="66" y="67"/>
                    <a:pt x="58" y="70"/>
                  </a:cubicBezTo>
                  <a:cubicBezTo>
                    <a:pt x="57" y="71"/>
                    <a:pt x="57" y="70"/>
                    <a:pt x="57" y="69"/>
                  </a:cubicBezTo>
                  <a:cubicBezTo>
                    <a:pt x="59" y="67"/>
                    <a:pt x="62" y="66"/>
                    <a:pt x="64" y="65"/>
                  </a:cubicBezTo>
                  <a:cubicBezTo>
                    <a:pt x="69" y="61"/>
                    <a:pt x="74" y="56"/>
                    <a:pt x="79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lose/>
                  <a:moveTo>
                    <a:pt x="89" y="51"/>
                  </a:moveTo>
                  <a:cubicBezTo>
                    <a:pt x="89" y="53"/>
                    <a:pt x="86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1"/>
                    <a:pt x="85" y="50"/>
                    <a:pt x="85" y="50"/>
                  </a:cubicBezTo>
                  <a:cubicBezTo>
                    <a:pt x="87" y="50"/>
                    <a:pt x="88" y="50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lose/>
                  <a:moveTo>
                    <a:pt x="78" y="48"/>
                  </a:move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65" y="58"/>
                    <a:pt x="71" y="53"/>
                    <a:pt x="78" y="47"/>
                  </a:cubicBezTo>
                  <a:cubicBezTo>
                    <a:pt x="78" y="47"/>
                    <a:pt x="79" y="47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lose/>
                  <a:moveTo>
                    <a:pt x="116" y="48"/>
                  </a:moveTo>
                  <a:cubicBezTo>
                    <a:pt x="116" y="50"/>
                    <a:pt x="115" y="51"/>
                    <a:pt x="114" y="52"/>
                  </a:cubicBezTo>
                  <a:cubicBezTo>
                    <a:pt x="112" y="52"/>
                    <a:pt x="110" y="55"/>
                    <a:pt x="108" y="54"/>
                  </a:cubicBezTo>
                  <a:cubicBezTo>
                    <a:pt x="105" y="54"/>
                    <a:pt x="104" y="52"/>
                    <a:pt x="102" y="52"/>
                  </a:cubicBezTo>
                  <a:cubicBezTo>
                    <a:pt x="102" y="52"/>
                    <a:pt x="101" y="51"/>
                    <a:pt x="102" y="51"/>
                  </a:cubicBezTo>
                  <a:cubicBezTo>
                    <a:pt x="106" y="49"/>
                    <a:pt x="110" y="47"/>
                    <a:pt x="115" y="47"/>
                  </a:cubicBezTo>
                  <a:cubicBezTo>
                    <a:pt x="115" y="47"/>
                    <a:pt x="115" y="47"/>
                    <a:pt x="115" y="47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6" y="48"/>
                    <a:pt x="116" y="48"/>
                    <a:pt x="116" y="48"/>
                  </a:cubicBezTo>
                  <a:close/>
                  <a:moveTo>
                    <a:pt x="76" y="46"/>
                  </a:moveTo>
                  <a:cubicBezTo>
                    <a:pt x="69" y="52"/>
                    <a:pt x="61" y="57"/>
                    <a:pt x="56" y="64"/>
                  </a:cubicBezTo>
                  <a:cubicBezTo>
                    <a:pt x="56" y="66"/>
                    <a:pt x="54" y="67"/>
                    <a:pt x="55" y="69"/>
                  </a:cubicBezTo>
                  <a:cubicBezTo>
                    <a:pt x="55" y="70"/>
                    <a:pt x="55" y="71"/>
                    <a:pt x="54" y="72"/>
                  </a:cubicBezTo>
                  <a:cubicBezTo>
                    <a:pt x="53" y="72"/>
                    <a:pt x="52" y="72"/>
                    <a:pt x="51" y="71"/>
                  </a:cubicBezTo>
                  <a:cubicBezTo>
                    <a:pt x="50" y="66"/>
                    <a:pt x="55" y="63"/>
                    <a:pt x="58" y="60"/>
                  </a:cubicBezTo>
                  <a:cubicBezTo>
                    <a:pt x="63" y="54"/>
                    <a:pt x="69" y="50"/>
                    <a:pt x="75" y="45"/>
                  </a:cubicBezTo>
                  <a:cubicBezTo>
                    <a:pt x="75" y="45"/>
                    <a:pt x="76" y="45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lose/>
                  <a:moveTo>
                    <a:pt x="130" y="48"/>
                  </a:move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26" y="49"/>
                    <a:pt x="123" y="52"/>
                    <a:pt x="118" y="51"/>
                  </a:cubicBezTo>
                  <a:cubicBezTo>
                    <a:pt x="119" y="50"/>
                    <a:pt x="120" y="49"/>
                    <a:pt x="121" y="47"/>
                  </a:cubicBezTo>
                  <a:cubicBezTo>
                    <a:pt x="120" y="47"/>
                    <a:pt x="119" y="46"/>
                    <a:pt x="119" y="45"/>
                  </a:cubicBezTo>
                  <a:cubicBezTo>
                    <a:pt x="121" y="44"/>
                    <a:pt x="124" y="44"/>
                    <a:pt x="126" y="45"/>
                  </a:cubicBezTo>
                  <a:cubicBezTo>
                    <a:pt x="128" y="45"/>
                    <a:pt x="130" y="46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lose/>
                  <a:moveTo>
                    <a:pt x="109" y="45"/>
                  </a:moveTo>
                  <a:cubicBezTo>
                    <a:pt x="105" y="45"/>
                    <a:pt x="102" y="48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100" y="46"/>
                    <a:pt x="104" y="44"/>
                    <a:pt x="108" y="42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10" y="41"/>
                    <a:pt x="110" y="44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lose/>
                  <a:moveTo>
                    <a:pt x="101" y="42"/>
                  </a:moveTo>
                  <a:cubicBezTo>
                    <a:pt x="96" y="45"/>
                    <a:pt x="91" y="49"/>
                    <a:pt x="84" y="48"/>
                  </a:cubicBezTo>
                  <a:cubicBezTo>
                    <a:pt x="83" y="47"/>
                    <a:pt x="83" y="46"/>
                    <a:pt x="83" y="44"/>
                  </a:cubicBezTo>
                  <a:cubicBezTo>
                    <a:pt x="86" y="40"/>
                    <a:pt x="91" y="43"/>
                    <a:pt x="96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101" y="42"/>
                    <a:pt x="101" y="42"/>
                    <a:pt x="101" y="42"/>
                  </a:cubicBezTo>
                  <a:close/>
                  <a:moveTo>
                    <a:pt x="142" y="42"/>
                  </a:moveTo>
                  <a:cubicBezTo>
                    <a:pt x="141" y="44"/>
                    <a:pt x="138" y="45"/>
                    <a:pt x="137" y="46"/>
                  </a:cubicBezTo>
                  <a:cubicBezTo>
                    <a:pt x="136" y="46"/>
                    <a:pt x="134" y="48"/>
                    <a:pt x="134" y="46"/>
                  </a:cubicBezTo>
                  <a:cubicBezTo>
                    <a:pt x="134" y="45"/>
                    <a:pt x="133" y="45"/>
                    <a:pt x="132" y="44"/>
                  </a:cubicBezTo>
                  <a:cubicBezTo>
                    <a:pt x="131" y="44"/>
                    <a:pt x="130" y="44"/>
                    <a:pt x="129" y="43"/>
                  </a:cubicBezTo>
                  <a:cubicBezTo>
                    <a:pt x="129" y="41"/>
                    <a:pt x="131" y="41"/>
                    <a:pt x="131" y="41"/>
                  </a:cubicBezTo>
                  <a:cubicBezTo>
                    <a:pt x="135" y="40"/>
                    <a:pt x="140" y="38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lose/>
                  <a:moveTo>
                    <a:pt x="158" y="39"/>
                  </a:moveTo>
                  <a:cubicBezTo>
                    <a:pt x="159" y="40"/>
                    <a:pt x="157" y="41"/>
                    <a:pt x="156" y="41"/>
                  </a:cubicBezTo>
                  <a:cubicBezTo>
                    <a:pt x="154" y="42"/>
                    <a:pt x="150" y="41"/>
                    <a:pt x="148" y="43"/>
                  </a:cubicBezTo>
                  <a:cubicBezTo>
                    <a:pt x="147" y="43"/>
                    <a:pt x="146" y="44"/>
                    <a:pt x="146" y="43"/>
                  </a:cubicBezTo>
                  <a:cubicBezTo>
                    <a:pt x="146" y="42"/>
                    <a:pt x="147" y="41"/>
                    <a:pt x="148" y="40"/>
                  </a:cubicBezTo>
                  <a:cubicBezTo>
                    <a:pt x="152" y="40"/>
                    <a:pt x="155" y="41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lose/>
                  <a:moveTo>
                    <a:pt x="125" y="40"/>
                  </a:moveTo>
                  <a:cubicBezTo>
                    <a:pt x="125" y="40"/>
                    <a:pt x="126" y="41"/>
                    <a:pt x="125" y="41"/>
                  </a:cubicBezTo>
                  <a:cubicBezTo>
                    <a:pt x="121" y="41"/>
                    <a:pt x="118" y="43"/>
                    <a:pt x="114" y="43"/>
                  </a:cubicBezTo>
                  <a:cubicBezTo>
                    <a:pt x="113" y="43"/>
                    <a:pt x="113" y="42"/>
                    <a:pt x="113" y="41"/>
                  </a:cubicBezTo>
                  <a:cubicBezTo>
                    <a:pt x="115" y="39"/>
                    <a:pt x="119" y="38"/>
                    <a:pt x="122" y="38"/>
                  </a:cubicBezTo>
                  <a:cubicBezTo>
                    <a:pt x="123" y="39"/>
                    <a:pt x="124" y="39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lose/>
                  <a:moveTo>
                    <a:pt x="113" y="35"/>
                  </a:moveTo>
                  <a:cubicBezTo>
                    <a:pt x="114" y="35"/>
                    <a:pt x="114" y="35"/>
                    <a:pt x="114" y="36"/>
                  </a:cubicBezTo>
                  <a:cubicBezTo>
                    <a:pt x="114" y="36"/>
                    <a:pt x="111" y="37"/>
                    <a:pt x="108" y="38"/>
                  </a:cubicBezTo>
                  <a:cubicBezTo>
                    <a:pt x="105" y="39"/>
                    <a:pt x="101" y="40"/>
                    <a:pt x="99" y="39"/>
                  </a:cubicBezTo>
                  <a:cubicBezTo>
                    <a:pt x="98" y="37"/>
                    <a:pt x="97" y="36"/>
                    <a:pt x="98" y="35"/>
                  </a:cubicBezTo>
                  <a:cubicBezTo>
                    <a:pt x="98" y="33"/>
                    <a:pt x="104" y="35"/>
                    <a:pt x="107" y="35"/>
                  </a:cubicBezTo>
                  <a:cubicBezTo>
                    <a:pt x="108" y="35"/>
                    <a:pt x="112" y="35"/>
                    <a:pt x="113" y="35"/>
                  </a:cubicBezTo>
                  <a:close/>
                  <a:moveTo>
                    <a:pt x="138" y="35"/>
                  </a:moveTo>
                  <a:cubicBezTo>
                    <a:pt x="138" y="37"/>
                    <a:pt x="137" y="36"/>
                    <a:pt x="136" y="37"/>
                  </a:cubicBezTo>
                  <a:cubicBezTo>
                    <a:pt x="134" y="37"/>
                    <a:pt x="132" y="39"/>
                    <a:pt x="129" y="38"/>
                  </a:cubicBezTo>
                  <a:cubicBezTo>
                    <a:pt x="128" y="35"/>
                    <a:pt x="124" y="38"/>
                    <a:pt x="124" y="35"/>
                  </a:cubicBezTo>
                  <a:cubicBezTo>
                    <a:pt x="126" y="34"/>
                    <a:pt x="128" y="34"/>
                    <a:pt x="130" y="33"/>
                  </a:cubicBezTo>
                  <a:cubicBezTo>
                    <a:pt x="132" y="34"/>
                    <a:pt x="135" y="34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lose/>
                  <a:moveTo>
                    <a:pt x="159" y="34"/>
                  </a:moveTo>
                  <a:cubicBezTo>
                    <a:pt x="158" y="35"/>
                    <a:pt x="157" y="35"/>
                    <a:pt x="156" y="36"/>
                  </a:cubicBezTo>
                  <a:cubicBezTo>
                    <a:pt x="153" y="37"/>
                    <a:pt x="150" y="39"/>
                    <a:pt x="146" y="38"/>
                  </a:cubicBezTo>
                  <a:cubicBezTo>
                    <a:pt x="144" y="36"/>
                    <a:pt x="148" y="36"/>
                    <a:pt x="148" y="33"/>
                  </a:cubicBezTo>
                  <a:cubicBezTo>
                    <a:pt x="150" y="31"/>
                    <a:pt x="154" y="32"/>
                    <a:pt x="157" y="32"/>
                  </a:cubicBezTo>
                  <a:cubicBezTo>
                    <a:pt x="157" y="32"/>
                    <a:pt x="158" y="33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lose/>
                  <a:moveTo>
                    <a:pt x="83" y="41"/>
                  </a:moveTo>
                  <a:cubicBezTo>
                    <a:pt x="82" y="42"/>
                    <a:pt x="81" y="43"/>
                    <a:pt x="80" y="43"/>
                  </a:cubicBezTo>
                  <a:cubicBezTo>
                    <a:pt x="79" y="43"/>
                    <a:pt x="78" y="42"/>
                    <a:pt x="77" y="41"/>
                  </a:cubicBezTo>
                  <a:cubicBezTo>
                    <a:pt x="77" y="38"/>
                    <a:pt x="79" y="36"/>
                    <a:pt x="81" y="34"/>
                  </a:cubicBezTo>
                  <a:cubicBezTo>
                    <a:pt x="83" y="33"/>
                    <a:pt x="84" y="31"/>
                    <a:pt x="86" y="31"/>
                  </a:cubicBezTo>
                  <a:cubicBezTo>
                    <a:pt x="85" y="34"/>
                    <a:pt x="83" y="37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lose/>
                  <a:moveTo>
                    <a:pt x="147" y="31"/>
                  </a:moveTo>
                  <a:cubicBezTo>
                    <a:pt x="146" y="33"/>
                    <a:pt x="143" y="34"/>
                    <a:pt x="141" y="34"/>
                  </a:cubicBezTo>
                  <a:cubicBezTo>
                    <a:pt x="140" y="33"/>
                    <a:pt x="139" y="32"/>
                    <a:pt x="137" y="32"/>
                  </a:cubicBezTo>
                  <a:cubicBezTo>
                    <a:pt x="137" y="32"/>
                    <a:pt x="137" y="32"/>
                    <a:pt x="137" y="31"/>
                  </a:cubicBezTo>
                  <a:cubicBezTo>
                    <a:pt x="139" y="30"/>
                    <a:pt x="141" y="30"/>
                    <a:pt x="143" y="30"/>
                  </a:cubicBezTo>
                  <a:cubicBezTo>
                    <a:pt x="145" y="30"/>
                    <a:pt x="146" y="30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lose/>
                  <a:moveTo>
                    <a:pt x="117" y="29"/>
                  </a:moveTo>
                  <a:cubicBezTo>
                    <a:pt x="120" y="30"/>
                    <a:pt x="124" y="30"/>
                    <a:pt x="127" y="30"/>
                  </a:cubicBezTo>
                  <a:cubicBezTo>
                    <a:pt x="126" y="31"/>
                    <a:pt x="125" y="31"/>
                    <a:pt x="125" y="32"/>
                  </a:cubicBezTo>
                  <a:cubicBezTo>
                    <a:pt x="120" y="33"/>
                    <a:pt x="115" y="34"/>
                    <a:pt x="111" y="32"/>
                  </a:cubicBezTo>
                  <a:cubicBezTo>
                    <a:pt x="110" y="32"/>
                    <a:pt x="109" y="30"/>
                    <a:pt x="110" y="29"/>
                  </a:cubicBezTo>
                  <a:cubicBezTo>
                    <a:pt x="112" y="27"/>
                    <a:pt x="115" y="28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lose/>
                  <a:moveTo>
                    <a:pt x="170" y="27"/>
                  </a:moveTo>
                  <a:cubicBezTo>
                    <a:pt x="171" y="27"/>
                    <a:pt x="171" y="28"/>
                    <a:pt x="171" y="28"/>
                  </a:cubicBezTo>
                  <a:cubicBezTo>
                    <a:pt x="168" y="30"/>
                    <a:pt x="165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1" y="33"/>
                    <a:pt x="162" y="33"/>
                    <a:pt x="162" y="32"/>
                  </a:cubicBezTo>
                  <a:cubicBezTo>
                    <a:pt x="161" y="30"/>
                    <a:pt x="159" y="30"/>
                    <a:pt x="158" y="29"/>
                  </a:cubicBezTo>
                  <a:cubicBezTo>
                    <a:pt x="158" y="27"/>
                    <a:pt x="161" y="27"/>
                    <a:pt x="162" y="26"/>
                  </a:cubicBezTo>
                  <a:cubicBezTo>
                    <a:pt x="164" y="26"/>
                    <a:pt x="167" y="26"/>
                    <a:pt x="169" y="27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70" y="27"/>
                    <a:pt x="170" y="27"/>
                    <a:pt x="170" y="27"/>
                  </a:cubicBezTo>
                  <a:cubicBezTo>
                    <a:pt x="170" y="27"/>
                    <a:pt x="170" y="27"/>
                    <a:pt x="170" y="27"/>
                  </a:cubicBezTo>
                  <a:close/>
                  <a:moveTo>
                    <a:pt x="90" y="39"/>
                  </a:moveTo>
                  <a:cubicBezTo>
                    <a:pt x="89" y="39"/>
                    <a:pt x="88" y="39"/>
                    <a:pt x="87" y="38"/>
                  </a:cubicBezTo>
                  <a:cubicBezTo>
                    <a:pt x="87" y="31"/>
                    <a:pt x="94" y="27"/>
                    <a:pt x="98" y="25"/>
                  </a:cubicBezTo>
                  <a:cubicBezTo>
                    <a:pt x="94" y="28"/>
                    <a:pt x="95" y="35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lose/>
                  <a:moveTo>
                    <a:pt x="132" y="24"/>
                  </a:moveTo>
                  <a:cubicBezTo>
                    <a:pt x="135" y="25"/>
                    <a:pt x="138" y="26"/>
                    <a:pt x="141" y="27"/>
                  </a:cubicBezTo>
                  <a:cubicBezTo>
                    <a:pt x="136" y="28"/>
                    <a:pt x="130" y="29"/>
                    <a:pt x="125" y="28"/>
                  </a:cubicBezTo>
                  <a:cubicBezTo>
                    <a:pt x="124" y="27"/>
                    <a:pt x="123" y="27"/>
                    <a:pt x="123" y="26"/>
                  </a:cubicBezTo>
                  <a:cubicBezTo>
                    <a:pt x="123" y="25"/>
                    <a:pt x="124" y="24"/>
                    <a:pt x="124" y="23"/>
                  </a:cubicBezTo>
                  <a:cubicBezTo>
                    <a:pt x="127" y="22"/>
                    <a:pt x="130" y="22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lose/>
                  <a:moveTo>
                    <a:pt x="149" y="24"/>
                  </a:moveTo>
                  <a:cubicBezTo>
                    <a:pt x="157" y="25"/>
                    <a:pt x="164" y="23"/>
                    <a:pt x="171" y="22"/>
                  </a:cubicBezTo>
                  <a:cubicBezTo>
                    <a:pt x="171" y="22"/>
                    <a:pt x="171" y="23"/>
                    <a:pt x="170" y="23"/>
                  </a:cubicBezTo>
                  <a:cubicBezTo>
                    <a:pt x="160" y="24"/>
                    <a:pt x="150" y="27"/>
                    <a:pt x="139" y="25"/>
                  </a:cubicBezTo>
                  <a:cubicBezTo>
                    <a:pt x="138" y="24"/>
                    <a:pt x="137" y="24"/>
                    <a:pt x="137" y="23"/>
                  </a:cubicBezTo>
                  <a:cubicBezTo>
                    <a:pt x="137" y="22"/>
                    <a:pt x="136" y="21"/>
                    <a:pt x="137" y="21"/>
                  </a:cubicBezTo>
                  <a:cubicBezTo>
                    <a:pt x="141" y="21"/>
                    <a:pt x="145" y="23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lose/>
                  <a:moveTo>
                    <a:pt x="113" y="19"/>
                  </a:moveTo>
                  <a:cubicBezTo>
                    <a:pt x="109" y="23"/>
                    <a:pt x="107" y="27"/>
                    <a:pt x="105" y="30"/>
                  </a:cubicBezTo>
                  <a:cubicBezTo>
                    <a:pt x="103" y="32"/>
                    <a:pt x="102" y="32"/>
                    <a:pt x="101" y="32"/>
                  </a:cubicBezTo>
                  <a:cubicBezTo>
                    <a:pt x="100" y="31"/>
                    <a:pt x="98" y="30"/>
                    <a:pt x="99" y="28"/>
                  </a:cubicBezTo>
                  <a:cubicBezTo>
                    <a:pt x="101" y="25"/>
                    <a:pt x="104" y="23"/>
                    <a:pt x="107" y="21"/>
                  </a:cubicBezTo>
                  <a:cubicBezTo>
                    <a:pt x="109" y="20"/>
                    <a:pt x="111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lose/>
                  <a:moveTo>
                    <a:pt x="172" y="18"/>
                  </a:moveTo>
                  <a:cubicBezTo>
                    <a:pt x="172" y="18"/>
                    <a:pt x="172" y="18"/>
                    <a:pt x="171" y="19"/>
                  </a:cubicBezTo>
                  <a:cubicBezTo>
                    <a:pt x="163" y="19"/>
                    <a:pt x="155" y="21"/>
                    <a:pt x="147" y="21"/>
                  </a:cubicBezTo>
                  <a:cubicBezTo>
                    <a:pt x="147" y="20"/>
                    <a:pt x="146" y="20"/>
                    <a:pt x="146" y="19"/>
                  </a:cubicBezTo>
                  <a:cubicBezTo>
                    <a:pt x="147" y="19"/>
                    <a:pt x="148" y="19"/>
                    <a:pt x="149" y="19"/>
                  </a:cubicBezTo>
                  <a:cubicBezTo>
                    <a:pt x="157" y="19"/>
                    <a:pt x="164" y="18"/>
                    <a:pt x="171" y="17"/>
                  </a:cubicBezTo>
                  <a:cubicBezTo>
                    <a:pt x="171" y="17"/>
                    <a:pt x="172" y="17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lose/>
                  <a:moveTo>
                    <a:pt x="174" y="14"/>
                  </a:moveTo>
                  <a:cubicBezTo>
                    <a:pt x="174" y="14"/>
                    <a:pt x="173" y="14"/>
                    <a:pt x="173" y="15"/>
                  </a:cubicBezTo>
                  <a:cubicBezTo>
                    <a:pt x="165" y="15"/>
                    <a:pt x="158" y="16"/>
                    <a:pt x="151" y="17"/>
                  </a:cubicBezTo>
                  <a:cubicBezTo>
                    <a:pt x="151" y="17"/>
                    <a:pt x="151" y="16"/>
                    <a:pt x="150" y="16"/>
                  </a:cubicBezTo>
                  <a:cubicBezTo>
                    <a:pt x="158" y="15"/>
                    <a:pt x="166" y="13"/>
                    <a:pt x="174" y="13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4" y="14"/>
                    <a:pt x="174" y="14"/>
                    <a:pt x="174" y="14"/>
                  </a:cubicBezTo>
                  <a:cubicBezTo>
                    <a:pt x="174" y="14"/>
                    <a:pt x="174" y="14"/>
                    <a:pt x="174" y="14"/>
                  </a:cubicBezTo>
                  <a:close/>
                  <a:moveTo>
                    <a:pt x="115" y="25"/>
                  </a:moveTo>
                  <a:cubicBezTo>
                    <a:pt x="115" y="24"/>
                    <a:pt x="114" y="23"/>
                    <a:pt x="115" y="22"/>
                  </a:cubicBezTo>
                  <a:cubicBezTo>
                    <a:pt x="118" y="17"/>
                    <a:pt x="123" y="15"/>
                    <a:pt x="128" y="13"/>
                  </a:cubicBezTo>
                  <a:cubicBezTo>
                    <a:pt x="122" y="16"/>
                    <a:pt x="124" y="27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lose/>
                  <a:moveTo>
                    <a:pt x="172" y="10"/>
                  </a:moveTo>
                  <a:cubicBezTo>
                    <a:pt x="172" y="10"/>
                    <a:pt x="172" y="11"/>
                    <a:pt x="172" y="11"/>
                  </a:cubicBezTo>
                  <a:cubicBezTo>
                    <a:pt x="162" y="11"/>
                    <a:pt x="153" y="12"/>
                    <a:pt x="145" y="17"/>
                  </a:cubicBezTo>
                  <a:cubicBezTo>
                    <a:pt x="144" y="18"/>
                    <a:pt x="142" y="19"/>
                    <a:pt x="140" y="18"/>
                  </a:cubicBezTo>
                  <a:cubicBezTo>
                    <a:pt x="140" y="18"/>
                    <a:pt x="139" y="18"/>
                    <a:pt x="139" y="18"/>
                  </a:cubicBezTo>
                  <a:cubicBezTo>
                    <a:pt x="139" y="18"/>
                    <a:pt x="139" y="18"/>
                    <a:pt x="139" y="18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43" y="14"/>
                    <a:pt x="147" y="13"/>
                    <a:pt x="152" y="12"/>
                  </a:cubicBezTo>
                  <a:cubicBezTo>
                    <a:pt x="158" y="11"/>
                    <a:pt x="165" y="9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lose/>
                  <a:moveTo>
                    <a:pt x="169" y="7"/>
                  </a:moveTo>
                  <a:cubicBezTo>
                    <a:pt x="158" y="8"/>
                    <a:pt x="147" y="9"/>
                    <a:pt x="138" y="14"/>
                  </a:cubicBezTo>
                  <a:cubicBezTo>
                    <a:pt x="134" y="16"/>
                    <a:pt x="135" y="23"/>
                    <a:pt x="129" y="21"/>
                  </a:cubicBezTo>
                  <a:cubicBezTo>
                    <a:pt x="128" y="21"/>
                    <a:pt x="128" y="19"/>
                    <a:pt x="128" y="18"/>
                  </a:cubicBezTo>
                  <a:cubicBezTo>
                    <a:pt x="129" y="14"/>
                    <a:pt x="150" y="7"/>
                    <a:pt x="169" y="5"/>
                  </a:cubicBezTo>
                  <a:cubicBezTo>
                    <a:pt x="170" y="5"/>
                    <a:pt x="170" y="7"/>
                    <a:pt x="169" y="7"/>
                  </a:cubicBezTo>
                  <a:close/>
                  <a:moveTo>
                    <a:pt x="193" y="370"/>
                  </a:moveTo>
                  <a:cubicBezTo>
                    <a:pt x="192" y="371"/>
                    <a:pt x="192" y="371"/>
                    <a:pt x="192" y="372"/>
                  </a:cubicBezTo>
                  <a:cubicBezTo>
                    <a:pt x="193" y="372"/>
                    <a:pt x="194" y="372"/>
                    <a:pt x="195" y="372"/>
                  </a:cubicBezTo>
                  <a:cubicBezTo>
                    <a:pt x="195" y="372"/>
                    <a:pt x="195" y="372"/>
                    <a:pt x="195" y="372"/>
                  </a:cubicBezTo>
                  <a:cubicBezTo>
                    <a:pt x="210" y="371"/>
                    <a:pt x="210" y="371"/>
                    <a:pt x="210" y="371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69"/>
                    <a:pt x="210" y="369"/>
                  </a:cubicBezTo>
                  <a:cubicBezTo>
                    <a:pt x="204" y="370"/>
                    <a:pt x="199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lose/>
                  <a:moveTo>
                    <a:pt x="261" y="368"/>
                  </a:moveTo>
                  <a:cubicBezTo>
                    <a:pt x="260" y="369"/>
                    <a:pt x="259" y="370"/>
                    <a:pt x="258" y="371"/>
                  </a:cubicBezTo>
                  <a:cubicBezTo>
                    <a:pt x="264" y="371"/>
                    <a:pt x="271" y="370"/>
                    <a:pt x="277" y="369"/>
                  </a:cubicBezTo>
                  <a:cubicBezTo>
                    <a:pt x="277" y="369"/>
                    <a:pt x="277" y="369"/>
                    <a:pt x="277" y="369"/>
                  </a:cubicBezTo>
                  <a:cubicBezTo>
                    <a:pt x="275" y="367"/>
                    <a:pt x="275" y="367"/>
                    <a:pt x="275" y="367"/>
                  </a:cubicBezTo>
                  <a:cubicBezTo>
                    <a:pt x="261" y="368"/>
                    <a:pt x="261" y="368"/>
                    <a:pt x="261" y="368"/>
                  </a:cubicBezTo>
                  <a:cubicBezTo>
                    <a:pt x="261" y="368"/>
                    <a:pt x="261" y="368"/>
                    <a:pt x="261" y="368"/>
                  </a:cubicBezTo>
                  <a:close/>
                  <a:moveTo>
                    <a:pt x="219" y="368"/>
                  </a:moveTo>
                  <a:cubicBezTo>
                    <a:pt x="218" y="369"/>
                    <a:pt x="218" y="369"/>
                    <a:pt x="218" y="370"/>
                  </a:cubicBezTo>
                  <a:cubicBezTo>
                    <a:pt x="222" y="370"/>
                    <a:pt x="225" y="369"/>
                    <a:pt x="229" y="369"/>
                  </a:cubicBezTo>
                  <a:cubicBezTo>
                    <a:pt x="229" y="369"/>
                    <a:pt x="229" y="368"/>
                    <a:pt x="229" y="368"/>
                  </a:cubicBezTo>
                  <a:cubicBezTo>
                    <a:pt x="228" y="367"/>
                    <a:pt x="228" y="367"/>
                    <a:pt x="228" y="367"/>
                  </a:cubicBezTo>
                  <a:cubicBezTo>
                    <a:pt x="225" y="367"/>
                    <a:pt x="221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lose/>
                  <a:moveTo>
                    <a:pt x="210" y="366"/>
                  </a:moveTo>
                  <a:cubicBezTo>
                    <a:pt x="209" y="366"/>
                    <a:pt x="209" y="367"/>
                    <a:pt x="209" y="367"/>
                  </a:cubicBezTo>
                  <a:cubicBezTo>
                    <a:pt x="210" y="367"/>
                    <a:pt x="210" y="368"/>
                    <a:pt x="211" y="368"/>
                  </a:cubicBezTo>
                  <a:cubicBezTo>
                    <a:pt x="211" y="367"/>
                    <a:pt x="212" y="367"/>
                    <a:pt x="212" y="366"/>
                  </a:cubicBezTo>
                  <a:cubicBezTo>
                    <a:pt x="214" y="366"/>
                    <a:pt x="213" y="369"/>
                    <a:pt x="215" y="368"/>
                  </a:cubicBezTo>
                  <a:cubicBezTo>
                    <a:pt x="215" y="367"/>
                    <a:pt x="216" y="367"/>
                    <a:pt x="215" y="366"/>
                  </a:cubicBezTo>
                  <a:cubicBezTo>
                    <a:pt x="215" y="366"/>
                    <a:pt x="215" y="366"/>
                    <a:pt x="215" y="366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6"/>
                  </a:cubicBezTo>
                  <a:close/>
                  <a:moveTo>
                    <a:pt x="277" y="366"/>
                  </a:moveTo>
                  <a:cubicBezTo>
                    <a:pt x="277" y="366"/>
                    <a:pt x="277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6"/>
                    <a:pt x="279" y="365"/>
                    <a:pt x="278" y="365"/>
                  </a:cubicBezTo>
                  <a:cubicBezTo>
                    <a:pt x="277" y="365"/>
                    <a:pt x="277" y="365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lose/>
                  <a:moveTo>
                    <a:pt x="180" y="370"/>
                  </a:moveTo>
                  <a:cubicBezTo>
                    <a:pt x="180" y="370"/>
                    <a:pt x="180" y="371"/>
                    <a:pt x="181" y="371"/>
                  </a:cubicBezTo>
                  <a:cubicBezTo>
                    <a:pt x="181" y="371"/>
                    <a:pt x="181" y="371"/>
                    <a:pt x="181" y="371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1" y="367"/>
                    <a:pt x="181" y="364"/>
                    <a:pt x="181" y="361"/>
                  </a:cubicBezTo>
                  <a:cubicBezTo>
                    <a:pt x="181" y="361"/>
                    <a:pt x="181" y="361"/>
                    <a:pt x="181" y="361"/>
                  </a:cubicBezTo>
                  <a:cubicBezTo>
                    <a:pt x="180" y="361"/>
                    <a:pt x="180" y="361"/>
                    <a:pt x="180" y="361"/>
                  </a:cubicBezTo>
                  <a:cubicBezTo>
                    <a:pt x="180" y="370"/>
                    <a:pt x="180" y="370"/>
                    <a:pt x="180" y="370"/>
                  </a:cubicBezTo>
                  <a:cubicBezTo>
                    <a:pt x="180" y="370"/>
                    <a:pt x="180" y="370"/>
                    <a:pt x="180" y="370"/>
                  </a:cubicBezTo>
                  <a:close/>
                  <a:moveTo>
                    <a:pt x="183" y="361"/>
                  </a:moveTo>
                  <a:cubicBezTo>
                    <a:pt x="183" y="364"/>
                    <a:pt x="182" y="368"/>
                    <a:pt x="184" y="371"/>
                  </a:cubicBezTo>
                  <a:cubicBezTo>
                    <a:pt x="186" y="371"/>
                    <a:pt x="190" y="372"/>
                    <a:pt x="192" y="369"/>
                  </a:cubicBezTo>
                  <a:cubicBezTo>
                    <a:pt x="192" y="368"/>
                    <a:pt x="190" y="368"/>
                    <a:pt x="189" y="368"/>
                  </a:cubicBezTo>
                  <a:cubicBezTo>
                    <a:pt x="188" y="368"/>
                    <a:pt x="186" y="369"/>
                    <a:pt x="184" y="369"/>
                  </a:cubicBezTo>
                  <a:cubicBezTo>
                    <a:pt x="184" y="366"/>
                    <a:pt x="184" y="363"/>
                    <a:pt x="184" y="361"/>
                  </a:cubicBezTo>
                  <a:cubicBezTo>
                    <a:pt x="184" y="361"/>
                    <a:pt x="184" y="361"/>
                    <a:pt x="184" y="361"/>
                  </a:cubicBezTo>
                  <a:cubicBezTo>
                    <a:pt x="183" y="361"/>
                    <a:pt x="183" y="361"/>
                    <a:pt x="183" y="361"/>
                  </a:cubicBezTo>
                  <a:cubicBezTo>
                    <a:pt x="183" y="361"/>
                    <a:pt x="183" y="361"/>
                    <a:pt x="183" y="361"/>
                  </a:cubicBezTo>
                  <a:close/>
                  <a:moveTo>
                    <a:pt x="267" y="363"/>
                  </a:moveTo>
                  <a:cubicBezTo>
                    <a:pt x="275" y="363"/>
                    <a:pt x="282" y="363"/>
                    <a:pt x="289" y="361"/>
                  </a:cubicBezTo>
                  <a:cubicBezTo>
                    <a:pt x="289" y="361"/>
                    <a:pt x="288" y="360"/>
                    <a:pt x="287" y="360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70" y="360"/>
                    <a:pt x="270" y="360"/>
                    <a:pt x="270" y="360"/>
                  </a:cubicBezTo>
                  <a:cubicBezTo>
                    <a:pt x="267" y="363"/>
                    <a:pt x="267" y="363"/>
                    <a:pt x="267" y="363"/>
                  </a:cubicBezTo>
                  <a:cubicBezTo>
                    <a:pt x="267" y="363"/>
                    <a:pt x="267" y="363"/>
                    <a:pt x="267" y="363"/>
                  </a:cubicBezTo>
                  <a:close/>
                  <a:moveTo>
                    <a:pt x="289" y="356"/>
                  </a:moveTo>
                  <a:cubicBezTo>
                    <a:pt x="288" y="357"/>
                    <a:pt x="289" y="358"/>
                    <a:pt x="289" y="359"/>
                  </a:cubicBezTo>
                  <a:cubicBezTo>
                    <a:pt x="290" y="360"/>
                    <a:pt x="290" y="360"/>
                    <a:pt x="291" y="360"/>
                  </a:cubicBezTo>
                  <a:cubicBezTo>
                    <a:pt x="291" y="359"/>
                    <a:pt x="291" y="358"/>
                    <a:pt x="291" y="357"/>
                  </a:cubicBezTo>
                  <a:cubicBezTo>
                    <a:pt x="290" y="357"/>
                    <a:pt x="290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lose/>
                  <a:moveTo>
                    <a:pt x="187" y="358"/>
                  </a:moveTo>
                  <a:cubicBezTo>
                    <a:pt x="186" y="359"/>
                    <a:pt x="186" y="360"/>
                    <a:pt x="186" y="361"/>
                  </a:cubicBezTo>
                  <a:cubicBezTo>
                    <a:pt x="186" y="363"/>
                    <a:pt x="186" y="365"/>
                    <a:pt x="187" y="367"/>
                  </a:cubicBezTo>
                  <a:cubicBezTo>
                    <a:pt x="191" y="366"/>
                    <a:pt x="195" y="366"/>
                    <a:pt x="199" y="365"/>
                  </a:cubicBezTo>
                  <a:cubicBezTo>
                    <a:pt x="199" y="363"/>
                    <a:pt x="199" y="360"/>
                    <a:pt x="198" y="357"/>
                  </a:cubicBezTo>
                  <a:cubicBezTo>
                    <a:pt x="197" y="358"/>
                    <a:pt x="195" y="359"/>
                    <a:pt x="193" y="359"/>
                  </a:cubicBezTo>
                  <a:cubicBezTo>
                    <a:pt x="193" y="359"/>
                    <a:pt x="193" y="359"/>
                    <a:pt x="193" y="359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89" y="356"/>
                    <a:pt x="187" y="356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lose/>
                  <a:moveTo>
                    <a:pt x="238" y="363"/>
                  </a:moveTo>
                  <a:cubicBezTo>
                    <a:pt x="236" y="364"/>
                    <a:pt x="232" y="364"/>
                    <a:pt x="230" y="365"/>
                  </a:cubicBezTo>
                  <a:cubicBezTo>
                    <a:pt x="230" y="365"/>
                    <a:pt x="231" y="365"/>
                    <a:pt x="231" y="366"/>
                  </a:cubicBezTo>
                  <a:cubicBezTo>
                    <a:pt x="233" y="366"/>
                    <a:pt x="236" y="366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40" y="363"/>
                    <a:pt x="239" y="360"/>
                    <a:pt x="241" y="359"/>
                  </a:cubicBezTo>
                  <a:cubicBezTo>
                    <a:pt x="244" y="360"/>
                    <a:pt x="247" y="361"/>
                    <a:pt x="250" y="362"/>
                  </a:cubicBezTo>
                  <a:cubicBezTo>
                    <a:pt x="250" y="361"/>
                    <a:pt x="249" y="360"/>
                    <a:pt x="248" y="359"/>
                  </a:cubicBezTo>
                  <a:cubicBezTo>
                    <a:pt x="248" y="359"/>
                    <a:pt x="248" y="359"/>
                    <a:pt x="248" y="359"/>
                  </a:cubicBezTo>
                  <a:cubicBezTo>
                    <a:pt x="239" y="355"/>
                    <a:pt x="239" y="355"/>
                    <a:pt x="239" y="355"/>
                  </a:cubicBezTo>
                  <a:cubicBezTo>
                    <a:pt x="238" y="363"/>
                    <a:pt x="238" y="363"/>
                    <a:pt x="238" y="363"/>
                  </a:cubicBezTo>
                  <a:cubicBezTo>
                    <a:pt x="238" y="363"/>
                    <a:pt x="238" y="363"/>
                    <a:pt x="238" y="363"/>
                  </a:cubicBezTo>
                  <a:close/>
                  <a:moveTo>
                    <a:pt x="200" y="356"/>
                  </a:moveTo>
                  <a:cubicBezTo>
                    <a:pt x="201" y="366"/>
                    <a:pt x="201" y="366"/>
                    <a:pt x="201" y="366"/>
                  </a:cubicBezTo>
                  <a:cubicBezTo>
                    <a:pt x="201" y="366"/>
                    <a:pt x="201" y="366"/>
                    <a:pt x="201" y="366"/>
                  </a:cubicBezTo>
                  <a:cubicBezTo>
                    <a:pt x="200" y="367"/>
                    <a:pt x="200" y="368"/>
                    <a:pt x="199" y="369"/>
                  </a:cubicBezTo>
                  <a:cubicBezTo>
                    <a:pt x="199" y="369"/>
                    <a:pt x="199" y="369"/>
                    <a:pt x="199" y="369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3" y="364"/>
                    <a:pt x="204" y="359"/>
                    <a:pt x="203" y="355"/>
                  </a:cubicBezTo>
                  <a:cubicBezTo>
                    <a:pt x="202" y="354"/>
                    <a:pt x="201" y="355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lose/>
                  <a:moveTo>
                    <a:pt x="202" y="351"/>
                  </a:moveTo>
                  <a:cubicBezTo>
                    <a:pt x="202" y="352"/>
                    <a:pt x="201" y="354"/>
                    <a:pt x="202" y="354"/>
                  </a:cubicBezTo>
                  <a:cubicBezTo>
                    <a:pt x="203" y="354"/>
                    <a:pt x="203" y="353"/>
                    <a:pt x="203" y="352"/>
                  </a:cubicBezTo>
                  <a:cubicBezTo>
                    <a:pt x="203" y="352"/>
                    <a:pt x="203" y="351"/>
                    <a:pt x="203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lose/>
                  <a:moveTo>
                    <a:pt x="278" y="355"/>
                  </a:moveTo>
                  <a:cubicBezTo>
                    <a:pt x="286" y="355"/>
                    <a:pt x="295" y="354"/>
                    <a:pt x="303" y="352"/>
                  </a:cubicBezTo>
                  <a:cubicBezTo>
                    <a:pt x="303" y="352"/>
                    <a:pt x="303" y="352"/>
                    <a:pt x="303" y="352"/>
                  </a:cubicBezTo>
                  <a:cubicBezTo>
                    <a:pt x="300" y="350"/>
                    <a:pt x="300" y="350"/>
                    <a:pt x="300" y="350"/>
                  </a:cubicBezTo>
                  <a:cubicBezTo>
                    <a:pt x="280" y="352"/>
                    <a:pt x="280" y="352"/>
                    <a:pt x="280" y="352"/>
                  </a:cubicBezTo>
                  <a:cubicBezTo>
                    <a:pt x="278" y="355"/>
                    <a:pt x="278" y="355"/>
                    <a:pt x="278" y="355"/>
                  </a:cubicBezTo>
                  <a:cubicBezTo>
                    <a:pt x="278" y="355"/>
                    <a:pt x="278" y="355"/>
                    <a:pt x="278" y="355"/>
                  </a:cubicBezTo>
                  <a:close/>
                  <a:moveTo>
                    <a:pt x="251" y="359"/>
                  </a:move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2" y="360"/>
                    <a:pt x="252" y="362"/>
                    <a:pt x="253" y="362"/>
                  </a:cubicBezTo>
                  <a:cubicBezTo>
                    <a:pt x="253" y="362"/>
                    <a:pt x="253" y="361"/>
                    <a:pt x="253" y="360"/>
                  </a:cubicBezTo>
                  <a:cubicBezTo>
                    <a:pt x="255" y="356"/>
                    <a:pt x="256" y="353"/>
                    <a:pt x="256" y="350"/>
                  </a:cubicBezTo>
                  <a:cubicBezTo>
                    <a:pt x="256" y="350"/>
                    <a:pt x="256" y="350"/>
                    <a:pt x="256" y="350"/>
                  </a:cubicBezTo>
                  <a:cubicBezTo>
                    <a:pt x="256" y="349"/>
                    <a:pt x="256" y="349"/>
                    <a:pt x="256" y="349"/>
                  </a:cubicBezTo>
                  <a:cubicBezTo>
                    <a:pt x="251" y="358"/>
                    <a:pt x="251" y="358"/>
                    <a:pt x="251" y="358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lose/>
                  <a:moveTo>
                    <a:pt x="224" y="349"/>
                  </a:moveTo>
                  <a:cubicBezTo>
                    <a:pt x="224" y="353"/>
                    <a:pt x="223" y="358"/>
                    <a:pt x="224" y="363"/>
                  </a:cubicBezTo>
                  <a:cubicBezTo>
                    <a:pt x="224" y="363"/>
                    <a:pt x="224" y="363"/>
                    <a:pt x="224" y="363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7" y="359"/>
                    <a:pt x="237" y="357"/>
                    <a:pt x="237" y="354"/>
                  </a:cubicBezTo>
                  <a:cubicBezTo>
                    <a:pt x="237" y="354"/>
                    <a:pt x="237" y="354"/>
                    <a:pt x="237" y="354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9"/>
                    <a:pt x="224" y="349"/>
                    <a:pt x="224" y="349"/>
                  </a:cubicBezTo>
                  <a:cubicBezTo>
                    <a:pt x="224" y="349"/>
                    <a:pt x="224" y="349"/>
                    <a:pt x="224" y="349"/>
                  </a:cubicBezTo>
                  <a:close/>
                  <a:moveTo>
                    <a:pt x="302" y="348"/>
                  </a:moveTo>
                  <a:cubicBezTo>
                    <a:pt x="301" y="348"/>
                    <a:pt x="302" y="349"/>
                    <a:pt x="302" y="350"/>
                  </a:cubicBezTo>
                  <a:cubicBezTo>
                    <a:pt x="303" y="351"/>
                    <a:pt x="303" y="351"/>
                    <a:pt x="304" y="351"/>
                  </a:cubicBezTo>
                  <a:cubicBezTo>
                    <a:pt x="304" y="351"/>
                    <a:pt x="304" y="350"/>
                    <a:pt x="304" y="349"/>
                  </a:cubicBezTo>
                  <a:cubicBezTo>
                    <a:pt x="303" y="349"/>
                    <a:pt x="303" y="347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lose/>
                  <a:moveTo>
                    <a:pt x="222" y="366"/>
                  </a:moveTo>
                  <a:cubicBezTo>
                    <a:pt x="222" y="360"/>
                    <a:pt x="222" y="353"/>
                    <a:pt x="222" y="347"/>
                  </a:cubicBezTo>
                  <a:cubicBezTo>
                    <a:pt x="222" y="347"/>
                    <a:pt x="222" y="347"/>
                    <a:pt x="222" y="347"/>
                  </a:cubicBezTo>
                  <a:cubicBezTo>
                    <a:pt x="219" y="346"/>
                    <a:pt x="219" y="346"/>
                    <a:pt x="219" y="346"/>
                  </a:cubicBezTo>
                  <a:cubicBezTo>
                    <a:pt x="220" y="366"/>
                    <a:pt x="220" y="366"/>
                    <a:pt x="220" y="366"/>
                  </a:cubicBezTo>
                  <a:cubicBezTo>
                    <a:pt x="222" y="366"/>
                    <a:pt x="222" y="366"/>
                    <a:pt x="222" y="366"/>
                  </a:cubicBezTo>
                  <a:cubicBezTo>
                    <a:pt x="222" y="366"/>
                    <a:pt x="222" y="366"/>
                    <a:pt x="222" y="366"/>
                  </a:cubicBezTo>
                  <a:close/>
                  <a:moveTo>
                    <a:pt x="210" y="350"/>
                  </a:moveTo>
                  <a:cubicBezTo>
                    <a:pt x="208" y="350"/>
                    <a:pt x="207" y="349"/>
                    <a:pt x="205" y="349"/>
                  </a:cubicBezTo>
                  <a:cubicBezTo>
                    <a:pt x="204" y="354"/>
                    <a:pt x="205" y="359"/>
                    <a:pt x="205" y="364"/>
                  </a:cubicBezTo>
                  <a:cubicBezTo>
                    <a:pt x="205" y="364"/>
                    <a:pt x="205" y="364"/>
                    <a:pt x="205" y="364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10" y="365"/>
                    <a:pt x="214" y="364"/>
                    <a:pt x="218" y="363"/>
                  </a:cubicBezTo>
                  <a:cubicBezTo>
                    <a:pt x="218" y="357"/>
                    <a:pt x="218" y="351"/>
                    <a:pt x="218" y="345"/>
                  </a:cubicBezTo>
                  <a:cubicBezTo>
                    <a:pt x="217" y="344"/>
                    <a:pt x="215" y="345"/>
                    <a:pt x="215" y="346"/>
                  </a:cubicBezTo>
                  <a:cubicBezTo>
                    <a:pt x="215" y="346"/>
                    <a:pt x="215" y="346"/>
                    <a:pt x="215" y="346"/>
                  </a:cubicBezTo>
                  <a:cubicBezTo>
                    <a:pt x="210" y="350"/>
                    <a:pt x="210" y="350"/>
                    <a:pt x="210" y="350"/>
                  </a:cubicBezTo>
                  <a:cubicBezTo>
                    <a:pt x="210" y="350"/>
                    <a:pt x="210" y="350"/>
                    <a:pt x="210" y="350"/>
                  </a:cubicBezTo>
                  <a:close/>
                  <a:moveTo>
                    <a:pt x="291" y="346"/>
                  </a:moveTo>
                  <a:cubicBezTo>
                    <a:pt x="296" y="346"/>
                    <a:pt x="301" y="344"/>
                    <a:pt x="304" y="347"/>
                  </a:cubicBezTo>
                  <a:cubicBezTo>
                    <a:pt x="304" y="347"/>
                    <a:pt x="304" y="347"/>
                    <a:pt x="304" y="347"/>
                  </a:cubicBezTo>
                  <a:cubicBezTo>
                    <a:pt x="313" y="345"/>
                    <a:pt x="313" y="345"/>
                    <a:pt x="313" y="345"/>
                  </a:cubicBezTo>
                  <a:cubicBezTo>
                    <a:pt x="311" y="342"/>
                    <a:pt x="311" y="342"/>
                    <a:pt x="311" y="342"/>
                  </a:cubicBezTo>
                  <a:cubicBezTo>
                    <a:pt x="293" y="344"/>
                    <a:pt x="293" y="344"/>
                    <a:pt x="293" y="344"/>
                  </a:cubicBezTo>
                  <a:cubicBezTo>
                    <a:pt x="291" y="346"/>
                    <a:pt x="291" y="346"/>
                    <a:pt x="291" y="346"/>
                  </a:cubicBezTo>
                  <a:cubicBezTo>
                    <a:pt x="291" y="346"/>
                    <a:pt x="291" y="346"/>
                    <a:pt x="291" y="346"/>
                  </a:cubicBezTo>
                  <a:close/>
                  <a:moveTo>
                    <a:pt x="214" y="339"/>
                  </a:moveTo>
                  <a:cubicBezTo>
                    <a:pt x="214" y="341"/>
                    <a:pt x="215" y="342"/>
                    <a:pt x="217" y="343"/>
                  </a:cubicBezTo>
                  <a:cubicBezTo>
                    <a:pt x="217" y="343"/>
                    <a:pt x="217" y="343"/>
                    <a:pt x="217" y="343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9" y="358"/>
                    <a:pt x="249" y="358"/>
                    <a:pt x="250" y="358"/>
                  </a:cubicBezTo>
                  <a:cubicBezTo>
                    <a:pt x="250" y="357"/>
                    <a:pt x="250" y="356"/>
                    <a:pt x="251" y="356"/>
                  </a:cubicBezTo>
                  <a:cubicBezTo>
                    <a:pt x="251" y="356"/>
                    <a:pt x="251" y="356"/>
                    <a:pt x="251" y="356"/>
                  </a:cubicBezTo>
                  <a:cubicBezTo>
                    <a:pt x="224" y="343"/>
                    <a:pt x="224" y="343"/>
                    <a:pt x="224" y="343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lose/>
                  <a:moveTo>
                    <a:pt x="228" y="337"/>
                  </a:moveTo>
                  <a:cubicBezTo>
                    <a:pt x="234" y="342"/>
                    <a:pt x="242" y="345"/>
                    <a:pt x="249" y="348"/>
                  </a:cubicBezTo>
                  <a:cubicBezTo>
                    <a:pt x="249" y="348"/>
                    <a:pt x="249" y="348"/>
                    <a:pt x="249" y="348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49"/>
                    <a:pt x="254" y="348"/>
                    <a:pt x="254" y="347"/>
                  </a:cubicBezTo>
                  <a:cubicBezTo>
                    <a:pt x="247" y="344"/>
                    <a:pt x="240" y="342"/>
                    <a:pt x="234" y="337"/>
                  </a:cubicBezTo>
                  <a:cubicBezTo>
                    <a:pt x="232" y="337"/>
                    <a:pt x="230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lose/>
                  <a:moveTo>
                    <a:pt x="236" y="337"/>
                  </a:moveTo>
                  <a:cubicBezTo>
                    <a:pt x="242" y="341"/>
                    <a:pt x="248" y="343"/>
                    <a:pt x="254" y="346"/>
                  </a:cubicBezTo>
                  <a:cubicBezTo>
                    <a:pt x="254" y="345"/>
                    <a:pt x="254" y="344"/>
                    <a:pt x="255" y="344"/>
                  </a:cubicBezTo>
                  <a:cubicBezTo>
                    <a:pt x="250" y="341"/>
                    <a:pt x="245" y="340"/>
                    <a:pt x="240" y="337"/>
                  </a:cubicBezTo>
                  <a:cubicBezTo>
                    <a:pt x="240" y="337"/>
                    <a:pt x="240" y="337"/>
                    <a:pt x="240" y="337"/>
                  </a:cubicBezTo>
                  <a:cubicBezTo>
                    <a:pt x="236" y="337"/>
                    <a:pt x="236" y="337"/>
                    <a:pt x="236" y="337"/>
                  </a:cubicBezTo>
                  <a:cubicBezTo>
                    <a:pt x="236" y="337"/>
                    <a:pt x="236" y="337"/>
                    <a:pt x="236" y="337"/>
                  </a:cubicBezTo>
                  <a:close/>
                  <a:moveTo>
                    <a:pt x="219" y="338"/>
                  </a:moveTo>
                  <a:cubicBezTo>
                    <a:pt x="219" y="339"/>
                    <a:pt x="219" y="339"/>
                    <a:pt x="219" y="339"/>
                  </a:cubicBezTo>
                  <a:cubicBezTo>
                    <a:pt x="219" y="339"/>
                    <a:pt x="219" y="339"/>
                    <a:pt x="219" y="339"/>
                  </a:cubicBezTo>
                  <a:cubicBezTo>
                    <a:pt x="230" y="344"/>
                    <a:pt x="241" y="349"/>
                    <a:pt x="252" y="354"/>
                  </a:cubicBezTo>
                  <a:cubicBezTo>
                    <a:pt x="252" y="354"/>
                    <a:pt x="252" y="354"/>
                    <a:pt x="252" y="354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44" y="348"/>
                    <a:pt x="236" y="344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2" y="338"/>
                    <a:pt x="219" y="335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lose/>
                  <a:moveTo>
                    <a:pt x="242" y="336"/>
                  </a:moveTo>
                  <a:cubicBezTo>
                    <a:pt x="246" y="339"/>
                    <a:pt x="250" y="340"/>
                    <a:pt x="255" y="342"/>
                  </a:cubicBezTo>
                  <a:cubicBezTo>
                    <a:pt x="255" y="342"/>
                    <a:pt x="255" y="341"/>
                    <a:pt x="255" y="340"/>
                  </a:cubicBezTo>
                  <a:cubicBezTo>
                    <a:pt x="252" y="339"/>
                    <a:pt x="249" y="338"/>
                    <a:pt x="246" y="336"/>
                  </a:cubicBezTo>
                  <a:cubicBezTo>
                    <a:pt x="246" y="336"/>
                    <a:pt x="246" y="336"/>
                    <a:pt x="246" y="336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2" y="336"/>
                    <a:pt x="242" y="336"/>
                    <a:pt x="242" y="336"/>
                  </a:cubicBezTo>
                  <a:close/>
                  <a:moveTo>
                    <a:pt x="249" y="335"/>
                  </a:moveTo>
                  <a:cubicBezTo>
                    <a:pt x="251" y="337"/>
                    <a:pt x="253" y="338"/>
                    <a:pt x="255" y="339"/>
                  </a:cubicBezTo>
                  <a:cubicBezTo>
                    <a:pt x="256" y="337"/>
                    <a:pt x="253" y="337"/>
                    <a:pt x="252" y="336"/>
                  </a:cubicBezTo>
                  <a:cubicBezTo>
                    <a:pt x="251" y="334"/>
                    <a:pt x="250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lose/>
                  <a:moveTo>
                    <a:pt x="253" y="335"/>
                  </a:moveTo>
                  <a:cubicBezTo>
                    <a:pt x="255" y="336"/>
                    <a:pt x="255" y="336"/>
                    <a:pt x="255" y="336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5"/>
                    <a:pt x="254" y="334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lose/>
                  <a:moveTo>
                    <a:pt x="257" y="334"/>
                  </a:moveTo>
                  <a:cubicBezTo>
                    <a:pt x="257" y="351"/>
                    <a:pt x="257" y="351"/>
                    <a:pt x="257" y="351"/>
                  </a:cubicBezTo>
                  <a:cubicBezTo>
                    <a:pt x="257" y="351"/>
                    <a:pt x="257" y="351"/>
                    <a:pt x="257" y="351"/>
                  </a:cubicBezTo>
                  <a:cubicBezTo>
                    <a:pt x="256" y="358"/>
                    <a:pt x="253" y="364"/>
                    <a:pt x="255" y="371"/>
                  </a:cubicBezTo>
                  <a:cubicBezTo>
                    <a:pt x="255" y="371"/>
                    <a:pt x="255" y="371"/>
                    <a:pt x="255" y="371"/>
                  </a:cubicBezTo>
                  <a:cubicBezTo>
                    <a:pt x="256" y="371"/>
                    <a:pt x="256" y="371"/>
                    <a:pt x="256" y="371"/>
                  </a:cubicBezTo>
                  <a:cubicBezTo>
                    <a:pt x="260" y="366"/>
                    <a:pt x="260" y="366"/>
                    <a:pt x="260" y="366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8" y="333"/>
                    <a:pt x="257" y="333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lose/>
                  <a:moveTo>
                    <a:pt x="262" y="366"/>
                  </a:moveTo>
                  <a:cubicBezTo>
                    <a:pt x="266" y="366"/>
                    <a:pt x="271" y="366"/>
                    <a:pt x="275" y="365"/>
                  </a:cubicBezTo>
                  <a:cubicBezTo>
                    <a:pt x="275" y="365"/>
                    <a:pt x="275" y="365"/>
                    <a:pt x="275" y="365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2" y="364"/>
                    <a:pt x="269" y="365"/>
                    <a:pt x="266" y="365"/>
                  </a:cubicBezTo>
                  <a:cubicBezTo>
                    <a:pt x="266" y="365"/>
                    <a:pt x="266" y="365"/>
                    <a:pt x="266" y="365"/>
                  </a:cubicBezTo>
                  <a:cubicBezTo>
                    <a:pt x="266" y="364"/>
                    <a:pt x="266" y="364"/>
                    <a:pt x="266" y="364"/>
                  </a:cubicBezTo>
                  <a:cubicBezTo>
                    <a:pt x="263" y="331"/>
                    <a:pt x="263" y="331"/>
                    <a:pt x="263" y="331"/>
                  </a:cubicBezTo>
                  <a:cubicBezTo>
                    <a:pt x="260" y="332"/>
                    <a:pt x="260" y="332"/>
                    <a:pt x="260" y="332"/>
                  </a:cubicBezTo>
                  <a:cubicBezTo>
                    <a:pt x="262" y="366"/>
                    <a:pt x="262" y="366"/>
                    <a:pt x="262" y="366"/>
                  </a:cubicBezTo>
                  <a:cubicBezTo>
                    <a:pt x="262" y="366"/>
                    <a:pt x="262" y="366"/>
                    <a:pt x="262" y="366"/>
                  </a:cubicBezTo>
                  <a:close/>
                  <a:moveTo>
                    <a:pt x="267" y="361"/>
                  </a:moveTo>
                  <a:cubicBezTo>
                    <a:pt x="269" y="359"/>
                    <a:pt x="269" y="359"/>
                    <a:pt x="269" y="359"/>
                  </a:cubicBezTo>
                  <a:cubicBezTo>
                    <a:pt x="266" y="330"/>
                    <a:pt x="266" y="330"/>
                    <a:pt x="266" y="330"/>
                  </a:cubicBezTo>
                  <a:cubicBezTo>
                    <a:pt x="264" y="331"/>
                    <a:pt x="264" y="331"/>
                    <a:pt x="264" y="331"/>
                  </a:cubicBezTo>
                  <a:cubicBezTo>
                    <a:pt x="267" y="361"/>
                    <a:pt x="267" y="361"/>
                    <a:pt x="267" y="361"/>
                  </a:cubicBezTo>
                  <a:cubicBezTo>
                    <a:pt x="267" y="361"/>
                    <a:pt x="267" y="361"/>
                    <a:pt x="267" y="361"/>
                  </a:cubicBezTo>
                  <a:close/>
                  <a:moveTo>
                    <a:pt x="268" y="329"/>
                  </a:moveTo>
                  <a:cubicBezTo>
                    <a:pt x="270" y="358"/>
                    <a:pt x="270" y="358"/>
                    <a:pt x="270" y="358"/>
                  </a:cubicBezTo>
                  <a:cubicBezTo>
                    <a:pt x="270" y="359"/>
                    <a:pt x="270" y="359"/>
                    <a:pt x="270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5" y="358"/>
                    <a:pt x="287" y="358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3" y="356"/>
                    <a:pt x="279" y="357"/>
                    <a:pt x="276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1" y="328"/>
                    <a:pt x="269" y="328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lose/>
                  <a:moveTo>
                    <a:pt x="276" y="353"/>
                  </a:moveTo>
                  <a:cubicBezTo>
                    <a:pt x="278" y="353"/>
                    <a:pt x="278" y="351"/>
                    <a:pt x="278" y="350"/>
                  </a:cubicBezTo>
                  <a:cubicBezTo>
                    <a:pt x="278" y="350"/>
                    <a:pt x="278" y="350"/>
                    <a:pt x="278" y="350"/>
                  </a:cubicBezTo>
                  <a:cubicBezTo>
                    <a:pt x="275" y="325"/>
                    <a:pt x="275" y="325"/>
                    <a:pt x="275" y="325"/>
                  </a:cubicBezTo>
                  <a:cubicBezTo>
                    <a:pt x="273" y="326"/>
                    <a:pt x="273" y="326"/>
                    <a:pt x="273" y="326"/>
                  </a:cubicBezTo>
                  <a:cubicBezTo>
                    <a:pt x="276" y="353"/>
                    <a:pt x="276" y="353"/>
                    <a:pt x="276" y="353"/>
                  </a:cubicBezTo>
                  <a:cubicBezTo>
                    <a:pt x="276" y="353"/>
                    <a:pt x="276" y="353"/>
                    <a:pt x="276" y="353"/>
                  </a:cubicBezTo>
                  <a:close/>
                  <a:moveTo>
                    <a:pt x="179" y="325"/>
                  </a:moveTo>
                  <a:cubicBezTo>
                    <a:pt x="181" y="325"/>
                    <a:pt x="184" y="325"/>
                    <a:pt x="186" y="324"/>
                  </a:cubicBezTo>
                  <a:cubicBezTo>
                    <a:pt x="186" y="324"/>
                    <a:pt x="186" y="324"/>
                    <a:pt x="186" y="323"/>
                  </a:cubicBezTo>
                  <a:cubicBezTo>
                    <a:pt x="184" y="323"/>
                    <a:pt x="181" y="323"/>
                    <a:pt x="179" y="323"/>
                  </a:cubicBezTo>
                  <a:cubicBezTo>
                    <a:pt x="177" y="323"/>
                    <a:pt x="175" y="323"/>
                    <a:pt x="172" y="323"/>
                  </a:cubicBezTo>
                  <a:cubicBezTo>
                    <a:pt x="172" y="324"/>
                    <a:pt x="172" y="324"/>
                    <a:pt x="173" y="324"/>
                  </a:cubicBezTo>
                  <a:cubicBezTo>
                    <a:pt x="175" y="325"/>
                    <a:pt x="177" y="325"/>
                    <a:pt x="179" y="325"/>
                  </a:cubicBezTo>
                  <a:close/>
                  <a:moveTo>
                    <a:pt x="276" y="324"/>
                  </a:moveTo>
                  <a:cubicBezTo>
                    <a:pt x="278" y="333"/>
                    <a:pt x="279" y="342"/>
                    <a:pt x="280" y="351"/>
                  </a:cubicBezTo>
                  <a:cubicBezTo>
                    <a:pt x="280" y="351"/>
                    <a:pt x="280" y="351"/>
                    <a:pt x="280" y="351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300" y="348"/>
                    <a:pt x="300" y="348"/>
                    <a:pt x="300" y="347"/>
                  </a:cubicBezTo>
                  <a:cubicBezTo>
                    <a:pt x="296" y="346"/>
                    <a:pt x="293" y="348"/>
                    <a:pt x="288" y="348"/>
                  </a:cubicBezTo>
                  <a:cubicBezTo>
                    <a:pt x="288" y="346"/>
                    <a:pt x="288" y="344"/>
                    <a:pt x="288" y="342"/>
                  </a:cubicBezTo>
                  <a:cubicBezTo>
                    <a:pt x="288" y="342"/>
                    <a:pt x="288" y="342"/>
                    <a:pt x="288" y="342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3" y="321"/>
                    <a:pt x="279" y="322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lose/>
                  <a:moveTo>
                    <a:pt x="287" y="322"/>
                  </a:moveTo>
                  <a:cubicBezTo>
                    <a:pt x="289" y="345"/>
                    <a:pt x="289" y="345"/>
                    <a:pt x="289" y="345"/>
                  </a:cubicBezTo>
                  <a:cubicBezTo>
                    <a:pt x="291" y="342"/>
                    <a:pt x="291" y="342"/>
                    <a:pt x="291" y="342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5" y="316"/>
                    <a:pt x="287" y="320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lose/>
                  <a:moveTo>
                    <a:pt x="225" y="320"/>
                  </a:moveTo>
                  <a:cubicBezTo>
                    <a:pt x="215" y="321"/>
                    <a:pt x="204" y="323"/>
                    <a:pt x="195" y="319"/>
                  </a:cubicBezTo>
                  <a:cubicBezTo>
                    <a:pt x="195" y="319"/>
                    <a:pt x="194" y="319"/>
                    <a:pt x="195" y="318"/>
                  </a:cubicBezTo>
                  <a:cubicBezTo>
                    <a:pt x="196" y="317"/>
                    <a:pt x="197" y="318"/>
                    <a:pt x="198" y="318"/>
                  </a:cubicBezTo>
                  <a:cubicBezTo>
                    <a:pt x="209" y="321"/>
                    <a:pt x="222" y="320"/>
                    <a:pt x="231" y="315"/>
                  </a:cubicBezTo>
                  <a:cubicBezTo>
                    <a:pt x="231" y="315"/>
                    <a:pt x="230" y="315"/>
                    <a:pt x="230" y="315"/>
                  </a:cubicBezTo>
                  <a:cubicBezTo>
                    <a:pt x="218" y="316"/>
                    <a:pt x="204" y="315"/>
                    <a:pt x="192" y="314"/>
                  </a:cubicBezTo>
                  <a:cubicBezTo>
                    <a:pt x="191" y="314"/>
                    <a:pt x="190" y="314"/>
                    <a:pt x="190" y="315"/>
                  </a:cubicBezTo>
                  <a:cubicBezTo>
                    <a:pt x="190" y="315"/>
                    <a:pt x="190" y="315"/>
                    <a:pt x="190" y="315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201" y="324"/>
                    <a:pt x="215" y="329"/>
                    <a:pt x="227" y="324"/>
                  </a:cubicBezTo>
                  <a:cubicBezTo>
                    <a:pt x="231" y="323"/>
                    <a:pt x="235" y="321"/>
                    <a:pt x="239" y="319"/>
                  </a:cubicBezTo>
                  <a:cubicBezTo>
                    <a:pt x="243" y="316"/>
                    <a:pt x="249" y="313"/>
                    <a:pt x="251" y="307"/>
                  </a:cubicBezTo>
                  <a:cubicBezTo>
                    <a:pt x="242" y="311"/>
                    <a:pt x="234" y="316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lose/>
                  <a:moveTo>
                    <a:pt x="289" y="314"/>
                  </a:moveTo>
                  <a:cubicBezTo>
                    <a:pt x="293" y="341"/>
                    <a:pt x="293" y="341"/>
                    <a:pt x="293" y="341"/>
                  </a:cubicBezTo>
                  <a:cubicBezTo>
                    <a:pt x="309" y="340"/>
                    <a:pt x="309" y="340"/>
                    <a:pt x="309" y="340"/>
                  </a:cubicBezTo>
                  <a:cubicBezTo>
                    <a:pt x="305" y="303"/>
                    <a:pt x="305" y="303"/>
                    <a:pt x="305" y="303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299" y="303"/>
                    <a:pt x="294" y="308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lose/>
                  <a:moveTo>
                    <a:pt x="305" y="294"/>
                  </a:moveTo>
                  <a:cubicBezTo>
                    <a:pt x="312" y="341"/>
                    <a:pt x="312" y="341"/>
                    <a:pt x="312" y="341"/>
                  </a:cubicBezTo>
                  <a:cubicBezTo>
                    <a:pt x="312" y="341"/>
                    <a:pt x="312" y="341"/>
                    <a:pt x="312" y="341"/>
                  </a:cubicBezTo>
                  <a:cubicBezTo>
                    <a:pt x="312" y="342"/>
                    <a:pt x="313" y="341"/>
                    <a:pt x="313" y="341"/>
                  </a:cubicBezTo>
                  <a:cubicBezTo>
                    <a:pt x="313" y="341"/>
                    <a:pt x="313" y="341"/>
                    <a:pt x="313" y="341"/>
                  </a:cubicBezTo>
                  <a:cubicBezTo>
                    <a:pt x="314" y="341"/>
                    <a:pt x="314" y="341"/>
                    <a:pt x="314" y="341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4"/>
                    <a:pt x="305" y="295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lose/>
                  <a:moveTo>
                    <a:pt x="253" y="307"/>
                  </a:moveTo>
                  <a:cubicBezTo>
                    <a:pt x="249" y="314"/>
                    <a:pt x="249" y="314"/>
                    <a:pt x="249" y="314"/>
                  </a:cubicBezTo>
                  <a:cubicBezTo>
                    <a:pt x="249" y="314"/>
                    <a:pt x="249" y="314"/>
                    <a:pt x="249" y="314"/>
                  </a:cubicBezTo>
                  <a:cubicBezTo>
                    <a:pt x="234" y="328"/>
                    <a:pt x="211" y="332"/>
                    <a:pt x="193" y="323"/>
                  </a:cubicBezTo>
                  <a:cubicBezTo>
                    <a:pt x="192" y="322"/>
                    <a:pt x="191" y="322"/>
                    <a:pt x="190" y="321"/>
                  </a:cubicBezTo>
                  <a:cubicBezTo>
                    <a:pt x="189" y="322"/>
                    <a:pt x="190" y="323"/>
                    <a:pt x="190" y="324"/>
                  </a:cubicBezTo>
                  <a:cubicBezTo>
                    <a:pt x="190" y="324"/>
                    <a:pt x="190" y="324"/>
                    <a:pt x="190" y="324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202" y="330"/>
                    <a:pt x="213" y="333"/>
                    <a:pt x="225" y="333"/>
                  </a:cubicBezTo>
                  <a:cubicBezTo>
                    <a:pt x="237" y="333"/>
                    <a:pt x="246" y="329"/>
                    <a:pt x="255" y="322"/>
                  </a:cubicBezTo>
                  <a:cubicBezTo>
                    <a:pt x="255" y="322"/>
                    <a:pt x="255" y="322"/>
                    <a:pt x="255" y="322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64" y="314"/>
                    <a:pt x="269" y="304"/>
                    <a:pt x="273" y="293"/>
                  </a:cubicBezTo>
                  <a:cubicBezTo>
                    <a:pt x="266" y="297"/>
                    <a:pt x="260" y="303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lose/>
                  <a:moveTo>
                    <a:pt x="275" y="292"/>
                  </a:moveTo>
                  <a:cubicBezTo>
                    <a:pt x="270" y="305"/>
                    <a:pt x="265" y="317"/>
                    <a:pt x="254" y="327"/>
                  </a:cubicBezTo>
                  <a:cubicBezTo>
                    <a:pt x="254" y="327"/>
                    <a:pt x="254" y="327"/>
                    <a:pt x="254" y="327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7" y="329"/>
                    <a:pt x="264" y="326"/>
                    <a:pt x="269" y="319"/>
                  </a:cubicBezTo>
                  <a:cubicBezTo>
                    <a:pt x="276" y="310"/>
                    <a:pt x="279" y="298"/>
                    <a:pt x="282" y="287"/>
                  </a:cubicBezTo>
                  <a:cubicBezTo>
                    <a:pt x="282" y="287"/>
                    <a:pt x="282" y="287"/>
                    <a:pt x="282" y="287"/>
                  </a:cubicBezTo>
                  <a:cubicBezTo>
                    <a:pt x="275" y="292"/>
                    <a:pt x="275" y="292"/>
                    <a:pt x="275" y="292"/>
                  </a:cubicBezTo>
                  <a:cubicBezTo>
                    <a:pt x="275" y="292"/>
                    <a:pt x="275" y="292"/>
                    <a:pt x="275" y="292"/>
                  </a:cubicBezTo>
                  <a:close/>
                  <a:moveTo>
                    <a:pt x="284" y="285"/>
                  </a:moveTo>
                  <a:cubicBezTo>
                    <a:pt x="282" y="297"/>
                    <a:pt x="277" y="307"/>
                    <a:pt x="272" y="317"/>
                  </a:cubicBezTo>
                  <a:cubicBezTo>
                    <a:pt x="270" y="320"/>
                    <a:pt x="267" y="323"/>
                    <a:pt x="265" y="325"/>
                  </a:cubicBezTo>
                  <a:cubicBezTo>
                    <a:pt x="274" y="323"/>
                    <a:pt x="282" y="313"/>
                    <a:pt x="285" y="304"/>
                  </a:cubicBezTo>
                  <a:cubicBezTo>
                    <a:pt x="288" y="296"/>
                    <a:pt x="291" y="289"/>
                    <a:pt x="290" y="28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4" y="285"/>
                    <a:pt x="284" y="285"/>
                    <a:pt x="284" y="285"/>
                  </a:cubicBezTo>
                  <a:cubicBezTo>
                    <a:pt x="284" y="285"/>
                    <a:pt x="284" y="285"/>
                    <a:pt x="284" y="285"/>
                  </a:cubicBezTo>
                  <a:close/>
                  <a:moveTo>
                    <a:pt x="259" y="282"/>
                  </a:moveTo>
                  <a:cubicBezTo>
                    <a:pt x="258" y="285"/>
                    <a:pt x="257" y="287"/>
                    <a:pt x="257" y="289"/>
                  </a:cubicBezTo>
                  <a:cubicBezTo>
                    <a:pt x="260" y="290"/>
                    <a:pt x="262" y="288"/>
                    <a:pt x="263" y="286"/>
                  </a:cubicBezTo>
                  <a:cubicBezTo>
                    <a:pt x="265" y="284"/>
                    <a:pt x="267" y="282"/>
                    <a:pt x="266" y="279"/>
                  </a:cubicBezTo>
                  <a:cubicBezTo>
                    <a:pt x="263" y="279"/>
                    <a:pt x="260" y="280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lose/>
                  <a:moveTo>
                    <a:pt x="269" y="279"/>
                  </a:moveTo>
                  <a:cubicBezTo>
                    <a:pt x="265" y="289"/>
                    <a:pt x="265" y="289"/>
                    <a:pt x="265" y="289"/>
                  </a:cubicBezTo>
                  <a:cubicBezTo>
                    <a:pt x="265" y="289"/>
                    <a:pt x="265" y="289"/>
                    <a:pt x="265" y="289"/>
                  </a:cubicBezTo>
                  <a:cubicBezTo>
                    <a:pt x="265" y="290"/>
                    <a:pt x="266" y="290"/>
                    <a:pt x="267" y="290"/>
                  </a:cubicBezTo>
                  <a:cubicBezTo>
                    <a:pt x="271" y="287"/>
                    <a:pt x="275" y="283"/>
                    <a:pt x="277" y="278"/>
                  </a:cubicBezTo>
                  <a:cubicBezTo>
                    <a:pt x="277" y="277"/>
                    <a:pt x="277" y="276"/>
                    <a:pt x="276" y="276"/>
                  </a:cubicBezTo>
                  <a:cubicBezTo>
                    <a:pt x="273" y="277"/>
                    <a:pt x="270" y="276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lose/>
                  <a:moveTo>
                    <a:pt x="282" y="275"/>
                  </a:moveTo>
                  <a:cubicBezTo>
                    <a:pt x="282" y="277"/>
                    <a:pt x="277" y="278"/>
                    <a:pt x="280" y="280"/>
                  </a:cubicBezTo>
                  <a:cubicBezTo>
                    <a:pt x="281" y="280"/>
                    <a:pt x="282" y="282"/>
                    <a:pt x="283" y="281"/>
                  </a:cubicBezTo>
                  <a:cubicBezTo>
                    <a:pt x="286" y="278"/>
                    <a:pt x="289" y="275"/>
                    <a:pt x="288" y="271"/>
                  </a:cubicBezTo>
                  <a:cubicBezTo>
                    <a:pt x="287" y="270"/>
                    <a:pt x="286" y="271"/>
                    <a:pt x="285" y="271"/>
                  </a:cubicBezTo>
                  <a:cubicBezTo>
                    <a:pt x="284" y="272"/>
                    <a:pt x="283" y="273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lose/>
                  <a:moveTo>
                    <a:pt x="276" y="267"/>
                  </a:moveTo>
                  <a:cubicBezTo>
                    <a:pt x="274" y="269"/>
                    <a:pt x="272" y="271"/>
                    <a:pt x="272" y="274"/>
                  </a:cubicBezTo>
                  <a:cubicBezTo>
                    <a:pt x="274" y="275"/>
                    <a:pt x="277" y="271"/>
                    <a:pt x="278" y="274"/>
                  </a:cubicBezTo>
                  <a:cubicBezTo>
                    <a:pt x="279" y="274"/>
                    <a:pt x="281" y="273"/>
                    <a:pt x="281" y="272"/>
                  </a:cubicBezTo>
                  <a:cubicBezTo>
                    <a:pt x="282" y="269"/>
                    <a:pt x="283" y="267"/>
                    <a:pt x="283" y="265"/>
                  </a:cubicBezTo>
                  <a:cubicBezTo>
                    <a:pt x="284" y="264"/>
                    <a:pt x="283" y="265"/>
                    <a:pt x="282" y="264"/>
                  </a:cubicBezTo>
                  <a:cubicBezTo>
                    <a:pt x="280" y="265"/>
                    <a:pt x="278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lose/>
                  <a:moveTo>
                    <a:pt x="222" y="261"/>
                  </a:moveTo>
                  <a:cubicBezTo>
                    <a:pt x="222" y="262"/>
                    <a:pt x="221" y="263"/>
                    <a:pt x="221" y="263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29" y="260"/>
                    <a:pt x="225" y="262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lose/>
                  <a:moveTo>
                    <a:pt x="201" y="262"/>
                  </a:moveTo>
                  <a:cubicBezTo>
                    <a:pt x="201" y="263"/>
                    <a:pt x="201" y="263"/>
                    <a:pt x="201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2"/>
                    <a:pt x="208" y="261"/>
                  </a:cubicBezTo>
                  <a:cubicBezTo>
                    <a:pt x="205" y="261"/>
                    <a:pt x="203" y="261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lose/>
                  <a:moveTo>
                    <a:pt x="179" y="263"/>
                  </a:moveTo>
                  <a:cubicBezTo>
                    <a:pt x="185" y="263"/>
                    <a:pt x="185" y="263"/>
                    <a:pt x="185" y="263"/>
                  </a:cubicBezTo>
                  <a:cubicBezTo>
                    <a:pt x="185" y="263"/>
                    <a:pt x="185" y="263"/>
                    <a:pt x="185" y="263"/>
                  </a:cubicBezTo>
                  <a:cubicBezTo>
                    <a:pt x="185" y="260"/>
                    <a:pt x="182" y="261"/>
                    <a:pt x="179" y="261"/>
                  </a:cubicBezTo>
                  <a:cubicBezTo>
                    <a:pt x="176" y="261"/>
                    <a:pt x="173" y="260"/>
                    <a:pt x="173" y="263"/>
                  </a:cubicBezTo>
                  <a:cubicBezTo>
                    <a:pt x="173" y="263"/>
                    <a:pt x="173" y="263"/>
                    <a:pt x="173" y="263"/>
                  </a:cubicBezTo>
                  <a:cubicBezTo>
                    <a:pt x="179" y="263"/>
                    <a:pt x="179" y="263"/>
                    <a:pt x="179" y="263"/>
                  </a:cubicBezTo>
                  <a:close/>
                  <a:moveTo>
                    <a:pt x="188" y="261"/>
                  </a:moveTo>
                  <a:cubicBezTo>
                    <a:pt x="187" y="261"/>
                    <a:pt x="188" y="262"/>
                    <a:pt x="188" y="262"/>
                  </a:cubicBezTo>
                  <a:cubicBezTo>
                    <a:pt x="189" y="262"/>
                    <a:pt x="189" y="262"/>
                    <a:pt x="189" y="261"/>
                  </a:cubicBezTo>
                  <a:cubicBezTo>
                    <a:pt x="189" y="261"/>
                    <a:pt x="189" y="260"/>
                    <a:pt x="189" y="260"/>
                  </a:cubicBezTo>
                  <a:cubicBezTo>
                    <a:pt x="188" y="260"/>
                    <a:pt x="188" y="260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lose/>
                  <a:moveTo>
                    <a:pt x="195" y="261"/>
                  </a:moveTo>
                  <a:cubicBezTo>
                    <a:pt x="195" y="261"/>
                    <a:pt x="195" y="262"/>
                    <a:pt x="196" y="262"/>
                  </a:cubicBezTo>
                  <a:cubicBezTo>
                    <a:pt x="196" y="262"/>
                    <a:pt x="197" y="262"/>
                    <a:pt x="197" y="261"/>
                  </a:cubicBezTo>
                  <a:cubicBezTo>
                    <a:pt x="197" y="261"/>
                    <a:pt x="197" y="260"/>
                    <a:pt x="196" y="260"/>
                  </a:cubicBezTo>
                  <a:cubicBezTo>
                    <a:pt x="196" y="260"/>
                    <a:pt x="195" y="260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lose/>
                  <a:moveTo>
                    <a:pt x="233" y="261"/>
                  </a:moveTo>
                  <a:cubicBezTo>
                    <a:pt x="234" y="262"/>
                    <a:pt x="235" y="262"/>
                    <a:pt x="235" y="261"/>
                  </a:cubicBezTo>
                  <a:cubicBezTo>
                    <a:pt x="236" y="261"/>
                    <a:pt x="235" y="260"/>
                    <a:pt x="235" y="260"/>
                  </a:cubicBezTo>
                  <a:cubicBezTo>
                    <a:pt x="234" y="260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lose/>
                  <a:moveTo>
                    <a:pt x="191" y="261"/>
                  </a:moveTo>
                  <a:cubicBezTo>
                    <a:pt x="191" y="261"/>
                    <a:pt x="191" y="262"/>
                    <a:pt x="192" y="262"/>
                  </a:cubicBezTo>
                  <a:cubicBezTo>
                    <a:pt x="193" y="262"/>
                    <a:pt x="193" y="262"/>
                    <a:pt x="193" y="261"/>
                  </a:cubicBezTo>
                  <a:cubicBezTo>
                    <a:pt x="193" y="261"/>
                    <a:pt x="193" y="260"/>
                    <a:pt x="193" y="260"/>
                  </a:cubicBezTo>
                  <a:cubicBezTo>
                    <a:pt x="192" y="260"/>
                    <a:pt x="192" y="260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lose/>
                  <a:moveTo>
                    <a:pt x="237" y="261"/>
                  </a:moveTo>
                  <a:cubicBezTo>
                    <a:pt x="237" y="261"/>
                    <a:pt x="238" y="262"/>
                    <a:pt x="238" y="262"/>
                  </a:cubicBezTo>
                  <a:cubicBezTo>
                    <a:pt x="239" y="262"/>
                    <a:pt x="240" y="262"/>
                    <a:pt x="240" y="261"/>
                  </a:cubicBezTo>
                  <a:cubicBezTo>
                    <a:pt x="240" y="260"/>
                    <a:pt x="239" y="260"/>
                    <a:pt x="239" y="260"/>
                  </a:cubicBezTo>
                  <a:cubicBezTo>
                    <a:pt x="238" y="260"/>
                    <a:pt x="237" y="260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lose/>
                  <a:moveTo>
                    <a:pt x="242" y="261"/>
                  </a:moveTo>
                  <a:cubicBezTo>
                    <a:pt x="242" y="261"/>
                    <a:pt x="242" y="261"/>
                    <a:pt x="243" y="262"/>
                  </a:cubicBezTo>
                  <a:cubicBezTo>
                    <a:pt x="244" y="262"/>
                    <a:pt x="244" y="262"/>
                    <a:pt x="245" y="261"/>
                  </a:cubicBezTo>
                  <a:cubicBezTo>
                    <a:pt x="245" y="260"/>
                    <a:pt x="244" y="260"/>
                    <a:pt x="244" y="260"/>
                  </a:cubicBezTo>
                  <a:cubicBezTo>
                    <a:pt x="243" y="260"/>
                    <a:pt x="242" y="260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lose/>
                  <a:moveTo>
                    <a:pt x="247" y="260"/>
                  </a:moveTo>
                  <a:cubicBezTo>
                    <a:pt x="247" y="261"/>
                    <a:pt x="247" y="261"/>
                    <a:pt x="248" y="262"/>
                  </a:cubicBezTo>
                  <a:cubicBezTo>
                    <a:pt x="248" y="262"/>
                    <a:pt x="249" y="262"/>
                    <a:pt x="249" y="261"/>
                  </a:cubicBezTo>
                  <a:cubicBezTo>
                    <a:pt x="249" y="260"/>
                    <a:pt x="249" y="260"/>
                    <a:pt x="248" y="260"/>
                  </a:cubicBezTo>
                  <a:cubicBezTo>
                    <a:pt x="248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lose/>
                  <a:moveTo>
                    <a:pt x="251" y="261"/>
                  </a:moveTo>
                  <a:cubicBezTo>
                    <a:pt x="251" y="261"/>
                    <a:pt x="251" y="261"/>
                    <a:pt x="252" y="262"/>
                  </a:cubicBezTo>
                  <a:cubicBezTo>
                    <a:pt x="253" y="262"/>
                    <a:pt x="253" y="262"/>
                    <a:pt x="254" y="261"/>
                  </a:cubicBezTo>
                  <a:cubicBezTo>
                    <a:pt x="254" y="260"/>
                    <a:pt x="253" y="260"/>
                    <a:pt x="253" y="260"/>
                  </a:cubicBezTo>
                  <a:cubicBezTo>
                    <a:pt x="252" y="260"/>
                    <a:pt x="251" y="260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lose/>
                  <a:moveTo>
                    <a:pt x="223" y="256"/>
                  </a:moveTo>
                  <a:cubicBezTo>
                    <a:pt x="223" y="257"/>
                    <a:pt x="223" y="258"/>
                    <a:pt x="223" y="259"/>
                  </a:cubicBezTo>
                  <a:cubicBezTo>
                    <a:pt x="223" y="259"/>
                    <a:pt x="223" y="259"/>
                    <a:pt x="223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8"/>
                    <a:pt x="228" y="256"/>
                    <a:pt x="227" y="255"/>
                  </a:cubicBezTo>
                  <a:cubicBezTo>
                    <a:pt x="225" y="253"/>
                    <a:pt x="223" y="254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lose/>
                  <a:moveTo>
                    <a:pt x="203" y="255"/>
                  </a:moveTo>
                  <a:cubicBezTo>
                    <a:pt x="202" y="259"/>
                    <a:pt x="202" y="259"/>
                    <a:pt x="202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7" y="257"/>
                    <a:pt x="207" y="255"/>
                    <a:pt x="205" y="254"/>
                  </a:cubicBezTo>
                  <a:cubicBezTo>
                    <a:pt x="204" y="254"/>
                    <a:pt x="203" y="254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lose/>
                  <a:moveTo>
                    <a:pt x="179" y="259"/>
                  </a:moveTo>
                  <a:cubicBezTo>
                    <a:pt x="184" y="259"/>
                    <a:pt x="184" y="259"/>
                    <a:pt x="184" y="259"/>
                  </a:cubicBezTo>
                  <a:cubicBezTo>
                    <a:pt x="184" y="259"/>
                    <a:pt x="184" y="259"/>
                    <a:pt x="184" y="259"/>
                  </a:cubicBezTo>
                  <a:cubicBezTo>
                    <a:pt x="183" y="257"/>
                    <a:pt x="184" y="255"/>
                    <a:pt x="182" y="253"/>
                  </a:cubicBezTo>
                  <a:cubicBezTo>
                    <a:pt x="181" y="253"/>
                    <a:pt x="180" y="253"/>
                    <a:pt x="179" y="254"/>
                  </a:cubicBezTo>
                  <a:cubicBezTo>
                    <a:pt x="178" y="253"/>
                    <a:pt x="177" y="253"/>
                    <a:pt x="177" y="253"/>
                  </a:cubicBezTo>
                  <a:cubicBezTo>
                    <a:pt x="174" y="255"/>
                    <a:pt x="175" y="257"/>
                    <a:pt x="175" y="259"/>
                  </a:cubicBezTo>
                  <a:cubicBezTo>
                    <a:pt x="175" y="259"/>
                    <a:pt x="175" y="259"/>
                    <a:pt x="175" y="259"/>
                  </a:cubicBezTo>
                  <a:cubicBezTo>
                    <a:pt x="179" y="259"/>
                    <a:pt x="179" y="259"/>
                    <a:pt x="179" y="259"/>
                  </a:cubicBezTo>
                  <a:close/>
                  <a:moveTo>
                    <a:pt x="282" y="260"/>
                  </a:moveTo>
                  <a:cubicBezTo>
                    <a:pt x="282" y="261"/>
                    <a:pt x="283" y="261"/>
                    <a:pt x="284" y="261"/>
                  </a:cubicBezTo>
                  <a:cubicBezTo>
                    <a:pt x="284" y="263"/>
                    <a:pt x="284" y="265"/>
                    <a:pt x="284" y="266"/>
                  </a:cubicBezTo>
                  <a:cubicBezTo>
                    <a:pt x="288" y="266"/>
                    <a:pt x="289" y="262"/>
                    <a:pt x="291" y="259"/>
                  </a:cubicBezTo>
                  <a:cubicBezTo>
                    <a:pt x="291" y="257"/>
                    <a:pt x="292" y="256"/>
                    <a:pt x="291" y="254"/>
                  </a:cubicBezTo>
                  <a:cubicBezTo>
                    <a:pt x="291" y="253"/>
                    <a:pt x="290" y="254"/>
                    <a:pt x="289" y="254"/>
                  </a:cubicBezTo>
                  <a:cubicBezTo>
                    <a:pt x="286" y="256"/>
                    <a:pt x="284" y="257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lose/>
                  <a:moveTo>
                    <a:pt x="179" y="251"/>
                  </a:moveTo>
                  <a:cubicBezTo>
                    <a:pt x="180" y="251"/>
                    <a:pt x="181" y="251"/>
                    <a:pt x="183" y="251"/>
                  </a:cubicBezTo>
                  <a:cubicBezTo>
                    <a:pt x="186" y="253"/>
                    <a:pt x="185" y="257"/>
                    <a:pt x="186" y="260"/>
                  </a:cubicBezTo>
                  <a:cubicBezTo>
                    <a:pt x="186" y="260"/>
                    <a:pt x="186" y="260"/>
                    <a:pt x="186" y="260"/>
                  </a:cubicBezTo>
                  <a:cubicBezTo>
                    <a:pt x="187" y="263"/>
                    <a:pt x="187" y="263"/>
                    <a:pt x="187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200" y="262"/>
                    <a:pt x="200" y="260"/>
                    <a:pt x="201" y="258"/>
                  </a:cubicBezTo>
                  <a:cubicBezTo>
                    <a:pt x="201" y="255"/>
                    <a:pt x="201" y="253"/>
                    <a:pt x="204" y="252"/>
                  </a:cubicBezTo>
                  <a:cubicBezTo>
                    <a:pt x="205" y="251"/>
                    <a:pt x="206" y="252"/>
                    <a:pt x="207" y="252"/>
                  </a:cubicBezTo>
                  <a:cubicBezTo>
                    <a:pt x="209" y="254"/>
                    <a:pt x="209" y="256"/>
                    <a:pt x="209" y="259"/>
                  </a:cubicBezTo>
                  <a:cubicBezTo>
                    <a:pt x="209" y="259"/>
                    <a:pt x="209" y="259"/>
                    <a:pt x="209" y="259"/>
                  </a:cubicBezTo>
                  <a:cubicBezTo>
                    <a:pt x="211" y="259"/>
                    <a:pt x="211" y="259"/>
                    <a:pt x="211" y="259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09" y="250"/>
                    <a:pt x="208" y="248"/>
                    <a:pt x="208" y="246"/>
                  </a:cubicBezTo>
                  <a:cubicBezTo>
                    <a:pt x="208" y="246"/>
                    <a:pt x="208" y="246"/>
                    <a:pt x="208" y="246"/>
                  </a:cubicBezTo>
                  <a:cubicBezTo>
                    <a:pt x="179" y="246"/>
                    <a:pt x="179" y="246"/>
                    <a:pt x="179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8"/>
                    <a:pt x="149" y="250"/>
                    <a:pt x="147" y="251"/>
                  </a:cubicBezTo>
                  <a:cubicBezTo>
                    <a:pt x="147" y="251"/>
                    <a:pt x="147" y="251"/>
                    <a:pt x="147" y="251"/>
                  </a:cubicBezTo>
                  <a:cubicBezTo>
                    <a:pt x="147" y="259"/>
                    <a:pt x="147" y="259"/>
                    <a:pt x="147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6"/>
                    <a:pt x="149" y="254"/>
                    <a:pt x="151" y="252"/>
                  </a:cubicBezTo>
                  <a:cubicBezTo>
                    <a:pt x="152" y="252"/>
                    <a:pt x="153" y="251"/>
                    <a:pt x="154" y="252"/>
                  </a:cubicBezTo>
                  <a:cubicBezTo>
                    <a:pt x="157" y="253"/>
                    <a:pt x="157" y="255"/>
                    <a:pt x="157" y="258"/>
                  </a:cubicBezTo>
                  <a:cubicBezTo>
                    <a:pt x="158" y="260"/>
                    <a:pt x="158" y="262"/>
                    <a:pt x="160" y="263"/>
                  </a:cubicBezTo>
                  <a:cubicBezTo>
                    <a:pt x="160" y="263"/>
                    <a:pt x="160" y="263"/>
                    <a:pt x="160" y="263"/>
                  </a:cubicBezTo>
                  <a:cubicBezTo>
                    <a:pt x="171" y="263"/>
                    <a:pt x="171" y="263"/>
                    <a:pt x="171" y="263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3" y="257"/>
                    <a:pt x="172" y="253"/>
                    <a:pt x="175" y="251"/>
                  </a:cubicBezTo>
                  <a:cubicBezTo>
                    <a:pt x="177" y="251"/>
                    <a:pt x="178" y="251"/>
                    <a:pt x="179" y="251"/>
                  </a:cubicBezTo>
                  <a:close/>
                  <a:moveTo>
                    <a:pt x="213" y="245"/>
                  </a:moveTo>
                  <a:cubicBezTo>
                    <a:pt x="213" y="246"/>
                    <a:pt x="211" y="246"/>
                    <a:pt x="210" y="246"/>
                  </a:cubicBezTo>
                  <a:cubicBezTo>
                    <a:pt x="210" y="247"/>
                    <a:pt x="210" y="249"/>
                    <a:pt x="212" y="249"/>
                  </a:cubicBezTo>
                  <a:cubicBezTo>
                    <a:pt x="212" y="249"/>
                    <a:pt x="213" y="249"/>
                    <a:pt x="213" y="250"/>
                  </a:cubicBezTo>
                  <a:cubicBezTo>
                    <a:pt x="213" y="254"/>
                    <a:pt x="215" y="260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8" y="261"/>
                    <a:pt x="216" y="261"/>
                    <a:pt x="215" y="260"/>
                  </a:cubicBezTo>
                  <a:cubicBezTo>
                    <a:pt x="215" y="260"/>
                    <a:pt x="215" y="260"/>
                    <a:pt x="215" y="260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7" y="248"/>
                    <a:pt x="218" y="247"/>
                    <a:pt x="219" y="246"/>
                  </a:cubicBezTo>
                  <a:cubicBezTo>
                    <a:pt x="218" y="245"/>
                    <a:pt x="217" y="246"/>
                    <a:pt x="216" y="246"/>
                  </a:cubicBezTo>
                  <a:cubicBezTo>
                    <a:pt x="216" y="245"/>
                    <a:pt x="214" y="242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lose/>
                  <a:moveTo>
                    <a:pt x="200" y="238"/>
                  </a:moveTo>
                  <a:cubicBezTo>
                    <a:pt x="200" y="239"/>
                    <a:pt x="200" y="239"/>
                    <a:pt x="201" y="239"/>
                  </a:cubicBezTo>
                  <a:cubicBezTo>
                    <a:pt x="201" y="240"/>
                    <a:pt x="202" y="239"/>
                    <a:pt x="202" y="239"/>
                  </a:cubicBezTo>
                  <a:cubicBezTo>
                    <a:pt x="202" y="238"/>
                    <a:pt x="202" y="237"/>
                    <a:pt x="201" y="237"/>
                  </a:cubicBezTo>
                  <a:cubicBezTo>
                    <a:pt x="201" y="237"/>
                    <a:pt x="200" y="237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lose/>
                  <a:moveTo>
                    <a:pt x="191" y="238"/>
                  </a:moveTo>
                  <a:cubicBezTo>
                    <a:pt x="191" y="238"/>
                    <a:pt x="191" y="239"/>
                    <a:pt x="192" y="239"/>
                  </a:cubicBezTo>
                  <a:cubicBezTo>
                    <a:pt x="193" y="240"/>
                    <a:pt x="193" y="239"/>
                    <a:pt x="193" y="238"/>
                  </a:cubicBezTo>
                  <a:cubicBezTo>
                    <a:pt x="193" y="238"/>
                    <a:pt x="193" y="237"/>
                    <a:pt x="193" y="237"/>
                  </a:cubicBezTo>
                  <a:cubicBezTo>
                    <a:pt x="192" y="236"/>
                    <a:pt x="192" y="237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lose/>
                  <a:moveTo>
                    <a:pt x="204" y="238"/>
                  </a:moveTo>
                  <a:cubicBezTo>
                    <a:pt x="204" y="239"/>
                    <a:pt x="204" y="239"/>
                    <a:pt x="205" y="239"/>
                  </a:cubicBezTo>
                  <a:cubicBezTo>
                    <a:pt x="206" y="239"/>
                    <a:pt x="206" y="239"/>
                    <a:pt x="206" y="238"/>
                  </a:cubicBezTo>
                  <a:cubicBezTo>
                    <a:pt x="206" y="238"/>
                    <a:pt x="206" y="237"/>
                    <a:pt x="205" y="237"/>
                  </a:cubicBezTo>
                  <a:cubicBezTo>
                    <a:pt x="205" y="237"/>
                    <a:pt x="204" y="237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lose/>
                  <a:moveTo>
                    <a:pt x="211" y="237"/>
                  </a:moveTo>
                  <a:cubicBezTo>
                    <a:pt x="211" y="238"/>
                    <a:pt x="211" y="239"/>
                    <a:pt x="212" y="239"/>
                  </a:cubicBezTo>
                  <a:cubicBezTo>
                    <a:pt x="212" y="239"/>
                    <a:pt x="213" y="239"/>
                    <a:pt x="213" y="238"/>
                  </a:cubicBezTo>
                  <a:cubicBezTo>
                    <a:pt x="213" y="238"/>
                    <a:pt x="213" y="237"/>
                    <a:pt x="212" y="237"/>
                  </a:cubicBezTo>
                  <a:cubicBezTo>
                    <a:pt x="212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lose/>
                  <a:moveTo>
                    <a:pt x="215" y="238"/>
                  </a:moveTo>
                  <a:cubicBezTo>
                    <a:pt x="214" y="238"/>
                    <a:pt x="215" y="239"/>
                    <a:pt x="215" y="239"/>
                  </a:cubicBezTo>
                  <a:cubicBezTo>
                    <a:pt x="216" y="240"/>
                    <a:pt x="217" y="239"/>
                    <a:pt x="217" y="238"/>
                  </a:cubicBezTo>
                  <a:cubicBezTo>
                    <a:pt x="217" y="238"/>
                    <a:pt x="217" y="237"/>
                    <a:pt x="216" y="237"/>
                  </a:cubicBezTo>
                  <a:cubicBezTo>
                    <a:pt x="215" y="236"/>
                    <a:pt x="215" y="237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lose/>
                  <a:moveTo>
                    <a:pt x="183" y="238"/>
                  </a:moveTo>
                  <a:cubicBezTo>
                    <a:pt x="183" y="238"/>
                    <a:pt x="183" y="239"/>
                    <a:pt x="184" y="239"/>
                  </a:cubicBezTo>
                  <a:cubicBezTo>
                    <a:pt x="185" y="239"/>
                    <a:pt x="185" y="239"/>
                    <a:pt x="185" y="238"/>
                  </a:cubicBezTo>
                  <a:cubicBezTo>
                    <a:pt x="186" y="238"/>
                    <a:pt x="185" y="237"/>
                    <a:pt x="184" y="237"/>
                  </a:cubicBezTo>
                  <a:cubicBezTo>
                    <a:pt x="184" y="237"/>
                    <a:pt x="183" y="237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lose/>
                  <a:moveTo>
                    <a:pt x="195" y="237"/>
                  </a:moveTo>
                  <a:cubicBezTo>
                    <a:pt x="195" y="238"/>
                    <a:pt x="195" y="239"/>
                    <a:pt x="196" y="239"/>
                  </a:cubicBezTo>
                  <a:cubicBezTo>
                    <a:pt x="196" y="239"/>
                    <a:pt x="197" y="239"/>
                    <a:pt x="197" y="238"/>
                  </a:cubicBezTo>
                  <a:cubicBezTo>
                    <a:pt x="197" y="237"/>
                    <a:pt x="197" y="237"/>
                    <a:pt x="196" y="237"/>
                  </a:cubicBezTo>
                  <a:cubicBezTo>
                    <a:pt x="195" y="236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lose/>
                  <a:moveTo>
                    <a:pt x="221" y="237"/>
                  </a:moveTo>
                  <a:cubicBezTo>
                    <a:pt x="221" y="238"/>
                    <a:pt x="221" y="239"/>
                    <a:pt x="222" y="239"/>
                  </a:cubicBezTo>
                  <a:cubicBezTo>
                    <a:pt x="223" y="239"/>
                    <a:pt x="223" y="239"/>
                    <a:pt x="223" y="238"/>
                  </a:cubicBezTo>
                  <a:cubicBezTo>
                    <a:pt x="224" y="237"/>
                    <a:pt x="223" y="237"/>
                    <a:pt x="223" y="237"/>
                  </a:cubicBezTo>
                  <a:cubicBezTo>
                    <a:pt x="222" y="236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lose/>
                  <a:moveTo>
                    <a:pt x="225" y="237"/>
                  </a:moveTo>
                  <a:cubicBezTo>
                    <a:pt x="225" y="238"/>
                    <a:pt x="226" y="239"/>
                    <a:pt x="226" y="239"/>
                  </a:cubicBezTo>
                  <a:cubicBezTo>
                    <a:pt x="227" y="239"/>
                    <a:pt x="227" y="239"/>
                    <a:pt x="228" y="238"/>
                  </a:cubicBezTo>
                  <a:cubicBezTo>
                    <a:pt x="228" y="237"/>
                    <a:pt x="227" y="237"/>
                    <a:pt x="227" y="236"/>
                  </a:cubicBezTo>
                  <a:cubicBezTo>
                    <a:pt x="226" y="236"/>
                    <a:pt x="226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lose/>
                  <a:moveTo>
                    <a:pt x="314" y="235"/>
                  </a:moveTo>
                  <a:cubicBezTo>
                    <a:pt x="311" y="235"/>
                    <a:pt x="308" y="237"/>
                    <a:pt x="307" y="239"/>
                  </a:cubicBezTo>
                  <a:cubicBezTo>
                    <a:pt x="306" y="241"/>
                    <a:pt x="306" y="244"/>
                    <a:pt x="308" y="245"/>
                  </a:cubicBezTo>
                  <a:cubicBezTo>
                    <a:pt x="309" y="246"/>
                    <a:pt x="309" y="247"/>
                    <a:pt x="310" y="246"/>
                  </a:cubicBezTo>
                  <a:cubicBezTo>
                    <a:pt x="313" y="244"/>
                    <a:pt x="315" y="241"/>
                    <a:pt x="316" y="238"/>
                  </a:cubicBezTo>
                  <a:cubicBezTo>
                    <a:pt x="317" y="237"/>
                    <a:pt x="317" y="236"/>
                    <a:pt x="317" y="235"/>
                  </a:cubicBezTo>
                  <a:cubicBezTo>
                    <a:pt x="316" y="234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lose/>
                  <a:moveTo>
                    <a:pt x="316" y="282"/>
                  </a:moveTo>
                  <a:cubicBezTo>
                    <a:pt x="320" y="277"/>
                    <a:pt x="320" y="277"/>
                    <a:pt x="320" y="277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22" y="271"/>
                    <a:pt x="324" y="266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3" y="265"/>
                    <a:pt x="320" y="268"/>
                    <a:pt x="316" y="268"/>
                  </a:cubicBezTo>
                  <a:cubicBezTo>
                    <a:pt x="316" y="268"/>
                    <a:pt x="316" y="268"/>
                    <a:pt x="316" y="268"/>
                  </a:cubicBezTo>
                  <a:cubicBezTo>
                    <a:pt x="300" y="232"/>
                    <a:pt x="300" y="232"/>
                    <a:pt x="300" y="232"/>
                  </a:cubicBezTo>
                  <a:cubicBezTo>
                    <a:pt x="297" y="239"/>
                    <a:pt x="297" y="239"/>
                    <a:pt x="297" y="239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6" y="282"/>
                    <a:pt x="316" y="282"/>
                    <a:pt x="316" y="282"/>
                  </a:cubicBezTo>
                  <a:close/>
                  <a:moveTo>
                    <a:pt x="342" y="227"/>
                  </a:moveTo>
                  <a:cubicBezTo>
                    <a:pt x="338" y="238"/>
                    <a:pt x="334" y="250"/>
                    <a:pt x="323" y="259"/>
                  </a:cubicBezTo>
                  <a:cubicBezTo>
                    <a:pt x="321" y="260"/>
                    <a:pt x="318" y="261"/>
                    <a:pt x="318" y="264"/>
                  </a:cubicBezTo>
                  <a:cubicBezTo>
                    <a:pt x="318" y="265"/>
                    <a:pt x="320" y="265"/>
                    <a:pt x="321" y="265"/>
                  </a:cubicBezTo>
                  <a:cubicBezTo>
                    <a:pt x="325" y="263"/>
                    <a:pt x="329" y="258"/>
                    <a:pt x="331" y="254"/>
                  </a:cubicBezTo>
                  <a:cubicBezTo>
                    <a:pt x="337" y="245"/>
                    <a:pt x="341" y="235"/>
                    <a:pt x="344" y="225"/>
                  </a:cubicBezTo>
                  <a:cubicBezTo>
                    <a:pt x="343" y="222"/>
                    <a:pt x="343" y="226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lose/>
                  <a:moveTo>
                    <a:pt x="327" y="224"/>
                  </a:moveTo>
                  <a:cubicBezTo>
                    <a:pt x="322" y="233"/>
                    <a:pt x="319" y="242"/>
                    <a:pt x="314" y="251"/>
                  </a:cubicBezTo>
                  <a:cubicBezTo>
                    <a:pt x="314" y="254"/>
                    <a:pt x="313" y="259"/>
                    <a:pt x="316" y="261"/>
                  </a:cubicBezTo>
                  <a:cubicBezTo>
                    <a:pt x="317" y="261"/>
                    <a:pt x="318" y="260"/>
                    <a:pt x="318" y="259"/>
                  </a:cubicBezTo>
                  <a:cubicBezTo>
                    <a:pt x="319" y="255"/>
                    <a:pt x="317" y="250"/>
                    <a:pt x="319" y="246"/>
                  </a:cubicBezTo>
                  <a:cubicBezTo>
                    <a:pt x="322" y="238"/>
                    <a:pt x="325" y="231"/>
                    <a:pt x="329" y="223"/>
                  </a:cubicBezTo>
                  <a:cubicBezTo>
                    <a:pt x="328" y="222"/>
                    <a:pt x="327" y="223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lose/>
                  <a:moveTo>
                    <a:pt x="339" y="223"/>
                  </a:moveTo>
                  <a:cubicBezTo>
                    <a:pt x="336" y="233"/>
                    <a:pt x="333" y="242"/>
                    <a:pt x="326" y="250"/>
                  </a:cubicBezTo>
                  <a:cubicBezTo>
                    <a:pt x="325" y="252"/>
                    <a:pt x="322" y="252"/>
                    <a:pt x="322" y="254"/>
                  </a:cubicBezTo>
                  <a:cubicBezTo>
                    <a:pt x="321" y="255"/>
                    <a:pt x="322" y="255"/>
                    <a:pt x="323" y="255"/>
                  </a:cubicBezTo>
                  <a:cubicBezTo>
                    <a:pt x="327" y="255"/>
                    <a:pt x="329" y="250"/>
                    <a:pt x="331" y="247"/>
                  </a:cubicBezTo>
                  <a:cubicBezTo>
                    <a:pt x="335" y="239"/>
                    <a:pt x="338" y="232"/>
                    <a:pt x="341" y="224"/>
                  </a:cubicBezTo>
                  <a:cubicBezTo>
                    <a:pt x="340" y="223"/>
                    <a:pt x="341" y="223"/>
                    <a:pt x="340" y="222"/>
                  </a:cubicBezTo>
                  <a:cubicBezTo>
                    <a:pt x="340" y="222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lose/>
                  <a:moveTo>
                    <a:pt x="308" y="223"/>
                  </a:moveTo>
                  <a:cubicBezTo>
                    <a:pt x="304" y="223"/>
                    <a:pt x="304" y="227"/>
                    <a:pt x="303" y="229"/>
                  </a:cubicBezTo>
                  <a:cubicBezTo>
                    <a:pt x="303" y="232"/>
                    <a:pt x="303" y="234"/>
                    <a:pt x="303" y="236"/>
                  </a:cubicBezTo>
                  <a:cubicBezTo>
                    <a:pt x="305" y="236"/>
                    <a:pt x="307" y="234"/>
                    <a:pt x="308" y="233"/>
                  </a:cubicBezTo>
                  <a:cubicBezTo>
                    <a:pt x="310" y="230"/>
                    <a:pt x="311" y="227"/>
                    <a:pt x="311" y="223"/>
                  </a:cubicBezTo>
                  <a:cubicBezTo>
                    <a:pt x="311" y="221"/>
                    <a:pt x="309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lose/>
                  <a:moveTo>
                    <a:pt x="319" y="223"/>
                  </a:moveTo>
                  <a:cubicBezTo>
                    <a:pt x="315" y="224"/>
                    <a:pt x="313" y="229"/>
                    <a:pt x="311" y="232"/>
                  </a:cubicBezTo>
                  <a:cubicBezTo>
                    <a:pt x="311" y="232"/>
                    <a:pt x="311" y="232"/>
                    <a:pt x="311" y="232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4" y="234"/>
                    <a:pt x="316" y="231"/>
                    <a:pt x="318" y="233"/>
                  </a:cubicBezTo>
                  <a:cubicBezTo>
                    <a:pt x="320" y="234"/>
                    <a:pt x="320" y="232"/>
                    <a:pt x="320" y="231"/>
                  </a:cubicBezTo>
                  <a:cubicBezTo>
                    <a:pt x="321" y="229"/>
                    <a:pt x="322" y="228"/>
                    <a:pt x="323" y="225"/>
                  </a:cubicBezTo>
                  <a:cubicBezTo>
                    <a:pt x="323" y="224"/>
                    <a:pt x="323" y="223"/>
                    <a:pt x="323" y="222"/>
                  </a:cubicBezTo>
                  <a:cubicBezTo>
                    <a:pt x="321" y="221"/>
                    <a:pt x="320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lose/>
                  <a:moveTo>
                    <a:pt x="330" y="224"/>
                  </a:moveTo>
                  <a:cubicBezTo>
                    <a:pt x="322" y="244"/>
                    <a:pt x="322" y="244"/>
                    <a:pt x="322" y="244"/>
                  </a:cubicBezTo>
                  <a:cubicBezTo>
                    <a:pt x="322" y="244"/>
                    <a:pt x="322" y="244"/>
                    <a:pt x="322" y="244"/>
                  </a:cubicBezTo>
                  <a:cubicBezTo>
                    <a:pt x="322" y="246"/>
                    <a:pt x="322" y="247"/>
                    <a:pt x="323" y="248"/>
                  </a:cubicBezTo>
                  <a:cubicBezTo>
                    <a:pt x="324" y="249"/>
                    <a:pt x="324" y="248"/>
                    <a:pt x="325" y="247"/>
                  </a:cubicBezTo>
                  <a:cubicBezTo>
                    <a:pt x="325" y="243"/>
                    <a:pt x="326" y="239"/>
                    <a:pt x="327" y="235"/>
                  </a:cubicBezTo>
                  <a:cubicBezTo>
                    <a:pt x="329" y="231"/>
                    <a:pt x="331" y="227"/>
                    <a:pt x="333" y="222"/>
                  </a:cubicBezTo>
                  <a:cubicBezTo>
                    <a:pt x="332" y="222"/>
                    <a:pt x="331" y="223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lose/>
                  <a:moveTo>
                    <a:pt x="336" y="221"/>
                  </a:moveTo>
                  <a:cubicBezTo>
                    <a:pt x="333" y="229"/>
                    <a:pt x="329" y="237"/>
                    <a:pt x="326" y="244"/>
                  </a:cubicBezTo>
                  <a:cubicBezTo>
                    <a:pt x="326" y="245"/>
                    <a:pt x="326" y="246"/>
                    <a:pt x="326" y="246"/>
                  </a:cubicBezTo>
                  <a:cubicBezTo>
                    <a:pt x="326" y="246"/>
                    <a:pt x="326" y="246"/>
                    <a:pt x="326" y="246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30" y="237"/>
                    <a:pt x="335" y="230"/>
                    <a:pt x="337" y="222"/>
                  </a:cubicBezTo>
                  <a:cubicBezTo>
                    <a:pt x="337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lose/>
                  <a:moveTo>
                    <a:pt x="329" y="220"/>
                  </a:moveTo>
                  <a:cubicBezTo>
                    <a:pt x="331" y="221"/>
                    <a:pt x="331" y="218"/>
                    <a:pt x="332" y="217"/>
                  </a:cubicBezTo>
                  <a:cubicBezTo>
                    <a:pt x="332" y="217"/>
                    <a:pt x="331" y="216"/>
                    <a:pt x="331" y="216"/>
                  </a:cubicBezTo>
                  <a:cubicBezTo>
                    <a:pt x="329" y="216"/>
                    <a:pt x="330" y="218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lose/>
                  <a:moveTo>
                    <a:pt x="343" y="218"/>
                  </a:moveTo>
                  <a:cubicBezTo>
                    <a:pt x="343" y="219"/>
                    <a:pt x="342" y="219"/>
                    <a:pt x="343" y="220"/>
                  </a:cubicBezTo>
                  <a:cubicBezTo>
                    <a:pt x="344" y="220"/>
                    <a:pt x="345" y="219"/>
                    <a:pt x="345" y="218"/>
                  </a:cubicBezTo>
                  <a:cubicBezTo>
                    <a:pt x="345" y="217"/>
                    <a:pt x="346" y="217"/>
                    <a:pt x="346" y="216"/>
                  </a:cubicBezTo>
                  <a:cubicBezTo>
                    <a:pt x="344" y="216"/>
                    <a:pt x="344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lose/>
                  <a:moveTo>
                    <a:pt x="310" y="212"/>
                  </a:moveTo>
                  <a:cubicBezTo>
                    <a:pt x="309" y="215"/>
                    <a:pt x="307" y="217"/>
                    <a:pt x="308" y="221"/>
                  </a:cubicBezTo>
                  <a:cubicBezTo>
                    <a:pt x="309" y="220"/>
                    <a:pt x="311" y="218"/>
                    <a:pt x="313" y="219"/>
                  </a:cubicBezTo>
                  <a:cubicBezTo>
                    <a:pt x="314" y="220"/>
                    <a:pt x="312" y="222"/>
                    <a:pt x="314" y="221"/>
                  </a:cubicBezTo>
                  <a:cubicBezTo>
                    <a:pt x="314" y="221"/>
                    <a:pt x="314" y="221"/>
                    <a:pt x="314" y="221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5"/>
                    <a:pt x="314" y="212"/>
                    <a:pt x="313" y="209"/>
                  </a:cubicBezTo>
                  <a:cubicBezTo>
                    <a:pt x="311" y="209"/>
                    <a:pt x="311" y="211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lose/>
                  <a:moveTo>
                    <a:pt x="344" y="210"/>
                  </a:moveTo>
                  <a:cubicBezTo>
                    <a:pt x="343" y="213"/>
                    <a:pt x="337" y="214"/>
                    <a:pt x="339" y="218"/>
                  </a:cubicBezTo>
                  <a:cubicBezTo>
                    <a:pt x="339" y="218"/>
                    <a:pt x="341" y="219"/>
                    <a:pt x="341" y="218"/>
                  </a:cubicBezTo>
                  <a:cubicBezTo>
                    <a:pt x="345" y="215"/>
                    <a:pt x="347" y="211"/>
                    <a:pt x="348" y="206"/>
                  </a:cubicBezTo>
                  <a:cubicBezTo>
                    <a:pt x="346" y="207"/>
                    <a:pt x="346" y="209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lose/>
                  <a:moveTo>
                    <a:pt x="325" y="206"/>
                  </a:moveTo>
                  <a:cubicBezTo>
                    <a:pt x="325" y="210"/>
                    <a:pt x="324" y="214"/>
                    <a:pt x="323" y="218"/>
                  </a:cubicBezTo>
                  <a:cubicBezTo>
                    <a:pt x="324" y="219"/>
                    <a:pt x="325" y="217"/>
                    <a:pt x="326" y="216"/>
                  </a:cubicBezTo>
                  <a:cubicBezTo>
                    <a:pt x="326" y="212"/>
                    <a:pt x="330" y="209"/>
                    <a:pt x="328" y="204"/>
                  </a:cubicBezTo>
                  <a:cubicBezTo>
                    <a:pt x="327" y="204"/>
                    <a:pt x="326" y="205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lose/>
                  <a:moveTo>
                    <a:pt x="331" y="206"/>
                  </a:moveTo>
                  <a:cubicBezTo>
                    <a:pt x="331" y="210"/>
                    <a:pt x="330" y="215"/>
                    <a:pt x="333" y="217"/>
                  </a:cubicBezTo>
                  <a:cubicBezTo>
                    <a:pt x="334" y="217"/>
                    <a:pt x="336" y="218"/>
                    <a:pt x="336" y="217"/>
                  </a:cubicBezTo>
                  <a:cubicBezTo>
                    <a:pt x="337" y="213"/>
                    <a:pt x="334" y="211"/>
                    <a:pt x="334" y="208"/>
                  </a:cubicBezTo>
                  <a:cubicBezTo>
                    <a:pt x="333" y="206"/>
                    <a:pt x="334" y="204"/>
                    <a:pt x="332" y="203"/>
                  </a:cubicBezTo>
                  <a:cubicBezTo>
                    <a:pt x="331" y="203"/>
                    <a:pt x="332" y="205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lose/>
                  <a:moveTo>
                    <a:pt x="316" y="205"/>
                  </a:moveTo>
                  <a:cubicBezTo>
                    <a:pt x="313" y="210"/>
                    <a:pt x="318" y="213"/>
                    <a:pt x="318" y="218"/>
                  </a:cubicBezTo>
                  <a:cubicBezTo>
                    <a:pt x="318" y="218"/>
                    <a:pt x="318" y="219"/>
                    <a:pt x="319" y="219"/>
                  </a:cubicBezTo>
                  <a:cubicBezTo>
                    <a:pt x="320" y="219"/>
                    <a:pt x="321" y="218"/>
                    <a:pt x="321" y="217"/>
                  </a:cubicBezTo>
                  <a:cubicBezTo>
                    <a:pt x="322" y="215"/>
                    <a:pt x="323" y="212"/>
                    <a:pt x="323" y="208"/>
                  </a:cubicBezTo>
                  <a:cubicBezTo>
                    <a:pt x="322" y="206"/>
                    <a:pt x="322" y="203"/>
                    <a:pt x="320" y="202"/>
                  </a:cubicBezTo>
                  <a:cubicBezTo>
                    <a:pt x="318" y="201"/>
                    <a:pt x="317" y="204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lose/>
                  <a:moveTo>
                    <a:pt x="311" y="206"/>
                  </a:moveTo>
                  <a:cubicBezTo>
                    <a:pt x="311" y="207"/>
                    <a:pt x="311" y="207"/>
                    <a:pt x="312" y="207"/>
                  </a:cubicBezTo>
                  <a:cubicBezTo>
                    <a:pt x="313" y="207"/>
                    <a:pt x="313" y="205"/>
                    <a:pt x="313" y="204"/>
                  </a:cubicBezTo>
                  <a:cubicBezTo>
                    <a:pt x="313" y="203"/>
                    <a:pt x="314" y="202"/>
                    <a:pt x="313" y="201"/>
                  </a:cubicBezTo>
                  <a:cubicBezTo>
                    <a:pt x="311" y="202"/>
                    <a:pt x="312" y="205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lose/>
                  <a:moveTo>
                    <a:pt x="335" y="198"/>
                  </a:moveTo>
                  <a:cubicBezTo>
                    <a:pt x="334" y="202"/>
                    <a:pt x="334" y="207"/>
                    <a:pt x="336" y="210"/>
                  </a:cubicBezTo>
                  <a:cubicBezTo>
                    <a:pt x="336" y="211"/>
                    <a:pt x="338" y="211"/>
                    <a:pt x="339" y="211"/>
                  </a:cubicBezTo>
                  <a:cubicBezTo>
                    <a:pt x="342" y="206"/>
                    <a:pt x="337" y="202"/>
                    <a:pt x="336" y="198"/>
                  </a:cubicBezTo>
                  <a:cubicBezTo>
                    <a:pt x="336" y="198"/>
                    <a:pt x="336" y="197"/>
                    <a:pt x="335" y="197"/>
                  </a:cubicBezTo>
                  <a:cubicBezTo>
                    <a:pt x="335" y="197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lose/>
                  <a:moveTo>
                    <a:pt x="324" y="191"/>
                  </a:moveTo>
                  <a:cubicBezTo>
                    <a:pt x="324" y="203"/>
                    <a:pt x="324" y="203"/>
                    <a:pt x="324" y="20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25" y="203"/>
                    <a:pt x="325" y="204"/>
                    <a:pt x="326" y="203"/>
                  </a:cubicBezTo>
                  <a:cubicBezTo>
                    <a:pt x="327" y="203"/>
                    <a:pt x="327" y="201"/>
                    <a:pt x="328" y="201"/>
                  </a:cubicBezTo>
                  <a:cubicBezTo>
                    <a:pt x="329" y="202"/>
                    <a:pt x="329" y="202"/>
                    <a:pt x="330" y="202"/>
                  </a:cubicBezTo>
                  <a:cubicBezTo>
                    <a:pt x="331" y="200"/>
                    <a:pt x="332" y="196"/>
                    <a:pt x="330" y="194"/>
                  </a:cubicBezTo>
                  <a:cubicBezTo>
                    <a:pt x="330" y="194"/>
                    <a:pt x="330" y="194"/>
                    <a:pt x="330" y="194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5" y="190"/>
                    <a:pt x="324" y="190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lose/>
                  <a:moveTo>
                    <a:pt x="318" y="187"/>
                  </a:moveTo>
                  <a:cubicBezTo>
                    <a:pt x="315" y="191"/>
                    <a:pt x="314" y="195"/>
                    <a:pt x="315" y="200"/>
                  </a:cubicBezTo>
                  <a:cubicBezTo>
                    <a:pt x="315" y="200"/>
                    <a:pt x="316" y="200"/>
                    <a:pt x="316" y="200"/>
                  </a:cubicBezTo>
                  <a:cubicBezTo>
                    <a:pt x="318" y="199"/>
                    <a:pt x="318" y="196"/>
                    <a:pt x="321" y="196"/>
                  </a:cubicBezTo>
                  <a:cubicBezTo>
                    <a:pt x="321" y="197"/>
                    <a:pt x="322" y="198"/>
                    <a:pt x="323" y="197"/>
                  </a:cubicBezTo>
                  <a:cubicBezTo>
                    <a:pt x="324" y="196"/>
                    <a:pt x="322" y="195"/>
                    <a:pt x="322" y="194"/>
                  </a:cubicBezTo>
                  <a:cubicBezTo>
                    <a:pt x="322" y="194"/>
                    <a:pt x="322" y="194"/>
                    <a:pt x="322" y="194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19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lose/>
                  <a:moveTo>
                    <a:pt x="317" y="175"/>
                  </a:moveTo>
                  <a:cubicBezTo>
                    <a:pt x="314" y="178"/>
                    <a:pt x="316" y="181"/>
                    <a:pt x="316" y="184"/>
                  </a:cubicBezTo>
                  <a:cubicBezTo>
                    <a:pt x="317" y="185"/>
                    <a:pt x="318" y="183"/>
                    <a:pt x="318" y="184"/>
                  </a:cubicBezTo>
                  <a:cubicBezTo>
                    <a:pt x="320" y="184"/>
                    <a:pt x="320" y="186"/>
                    <a:pt x="321" y="187"/>
                  </a:cubicBezTo>
                  <a:cubicBezTo>
                    <a:pt x="323" y="188"/>
                    <a:pt x="323" y="186"/>
                    <a:pt x="323" y="186"/>
                  </a:cubicBezTo>
                  <a:cubicBezTo>
                    <a:pt x="323" y="181"/>
                    <a:pt x="322" y="175"/>
                    <a:pt x="319" y="172"/>
                  </a:cubicBezTo>
                  <a:cubicBezTo>
                    <a:pt x="317" y="171"/>
                    <a:pt x="318" y="174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lose/>
                  <a:moveTo>
                    <a:pt x="314" y="166"/>
                  </a:moveTo>
                  <a:cubicBezTo>
                    <a:pt x="326" y="178"/>
                    <a:pt x="326" y="178"/>
                    <a:pt x="326" y="178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7"/>
                    <a:pt x="327" y="187"/>
                    <a:pt x="327" y="187"/>
                  </a:cubicBezTo>
                  <a:cubicBezTo>
                    <a:pt x="329" y="189"/>
                    <a:pt x="330" y="190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89"/>
                    <a:pt x="331" y="186"/>
                    <a:pt x="333" y="185"/>
                  </a:cubicBezTo>
                  <a:cubicBezTo>
                    <a:pt x="335" y="185"/>
                    <a:pt x="336" y="188"/>
                    <a:pt x="337" y="189"/>
                  </a:cubicBezTo>
                  <a:cubicBezTo>
                    <a:pt x="336" y="193"/>
                    <a:pt x="337" y="196"/>
                    <a:pt x="339" y="200"/>
                  </a:cubicBezTo>
                  <a:cubicBezTo>
                    <a:pt x="339" y="200"/>
                    <a:pt x="340" y="200"/>
                    <a:pt x="341" y="200"/>
                  </a:cubicBezTo>
                  <a:cubicBezTo>
                    <a:pt x="343" y="199"/>
                    <a:pt x="341" y="197"/>
                    <a:pt x="341" y="195"/>
                  </a:cubicBezTo>
                  <a:cubicBezTo>
                    <a:pt x="340" y="195"/>
                    <a:pt x="340" y="194"/>
                    <a:pt x="340" y="193"/>
                  </a:cubicBezTo>
                  <a:cubicBezTo>
                    <a:pt x="340" y="192"/>
                    <a:pt x="340" y="192"/>
                    <a:pt x="341" y="192"/>
                  </a:cubicBezTo>
                  <a:cubicBezTo>
                    <a:pt x="343" y="194"/>
                    <a:pt x="344" y="196"/>
                    <a:pt x="346" y="198"/>
                  </a:cubicBezTo>
                  <a:cubicBezTo>
                    <a:pt x="346" y="202"/>
                    <a:pt x="339" y="203"/>
                    <a:pt x="342" y="207"/>
                  </a:cubicBezTo>
                  <a:cubicBezTo>
                    <a:pt x="344" y="207"/>
                    <a:pt x="345" y="206"/>
                    <a:pt x="346" y="205"/>
                  </a:cubicBezTo>
                  <a:cubicBezTo>
                    <a:pt x="347" y="204"/>
                    <a:pt x="347" y="201"/>
                    <a:pt x="349" y="201"/>
                  </a:cubicBezTo>
                  <a:cubicBezTo>
                    <a:pt x="351" y="201"/>
                    <a:pt x="351" y="204"/>
                    <a:pt x="352" y="203"/>
                  </a:cubicBezTo>
                  <a:cubicBezTo>
                    <a:pt x="353" y="200"/>
                    <a:pt x="354" y="194"/>
                    <a:pt x="350" y="192"/>
                  </a:cubicBezTo>
                  <a:cubicBezTo>
                    <a:pt x="350" y="192"/>
                    <a:pt x="350" y="192"/>
                    <a:pt x="350" y="192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4" y="166"/>
                    <a:pt x="314" y="166"/>
                    <a:pt x="314" y="166"/>
                  </a:cubicBezTo>
                  <a:cubicBezTo>
                    <a:pt x="314" y="166"/>
                    <a:pt x="314" y="166"/>
                    <a:pt x="314" y="166"/>
                  </a:cubicBezTo>
                  <a:close/>
                  <a:moveTo>
                    <a:pt x="323" y="145"/>
                  </a:moveTo>
                  <a:cubicBezTo>
                    <a:pt x="323" y="147"/>
                    <a:pt x="322" y="151"/>
                    <a:pt x="325" y="152"/>
                  </a:cubicBezTo>
                  <a:cubicBezTo>
                    <a:pt x="325" y="152"/>
                    <a:pt x="325" y="153"/>
                    <a:pt x="326" y="153"/>
                  </a:cubicBezTo>
                  <a:cubicBezTo>
                    <a:pt x="327" y="153"/>
                    <a:pt x="328" y="152"/>
                    <a:pt x="328" y="151"/>
                  </a:cubicBezTo>
                  <a:cubicBezTo>
                    <a:pt x="329" y="148"/>
                    <a:pt x="331" y="143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3" y="145"/>
                    <a:pt x="323" y="145"/>
                    <a:pt x="323" y="145"/>
                  </a:cubicBezTo>
                  <a:cubicBezTo>
                    <a:pt x="323" y="145"/>
                    <a:pt x="323" y="145"/>
                    <a:pt x="323" y="145"/>
                  </a:cubicBezTo>
                  <a:close/>
                  <a:moveTo>
                    <a:pt x="199" y="147"/>
                  </a:moveTo>
                  <a:cubicBezTo>
                    <a:pt x="186" y="152"/>
                    <a:pt x="186" y="152"/>
                    <a:pt x="186" y="152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190" y="154"/>
                    <a:pt x="195" y="154"/>
                    <a:pt x="199" y="156"/>
                  </a:cubicBezTo>
                  <a:cubicBezTo>
                    <a:pt x="199" y="156"/>
                    <a:pt x="199" y="156"/>
                    <a:pt x="199" y="156"/>
                  </a:cubicBezTo>
                  <a:cubicBezTo>
                    <a:pt x="201" y="170"/>
                    <a:pt x="201" y="170"/>
                    <a:pt x="201" y="170"/>
                  </a:cubicBezTo>
                  <a:cubicBezTo>
                    <a:pt x="209" y="158"/>
                    <a:pt x="209" y="158"/>
                    <a:pt x="209" y="158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0" y="158"/>
                    <a:pt x="217" y="154"/>
                    <a:pt x="214" y="150"/>
                  </a:cubicBezTo>
                  <a:cubicBezTo>
                    <a:pt x="214" y="150"/>
                    <a:pt x="214" y="150"/>
                    <a:pt x="214" y="150"/>
                  </a:cubicBezTo>
                  <a:cubicBezTo>
                    <a:pt x="221" y="139"/>
                    <a:pt x="221" y="139"/>
                    <a:pt x="221" y="139"/>
                  </a:cubicBezTo>
                  <a:cubicBezTo>
                    <a:pt x="208" y="144"/>
                    <a:pt x="208" y="144"/>
                    <a:pt x="208" y="144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7"/>
                    <a:pt x="199" y="142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lose/>
                  <a:moveTo>
                    <a:pt x="331" y="132"/>
                  </a:moveTo>
                  <a:cubicBezTo>
                    <a:pt x="332" y="142"/>
                    <a:pt x="335" y="150"/>
                    <a:pt x="336" y="160"/>
                  </a:cubicBezTo>
                  <a:cubicBezTo>
                    <a:pt x="337" y="163"/>
                    <a:pt x="338" y="167"/>
                    <a:pt x="341" y="169"/>
                  </a:cubicBezTo>
                  <a:cubicBezTo>
                    <a:pt x="342" y="170"/>
                    <a:pt x="343" y="169"/>
                    <a:pt x="344" y="169"/>
                  </a:cubicBezTo>
                  <a:cubicBezTo>
                    <a:pt x="344" y="168"/>
                    <a:pt x="344" y="167"/>
                    <a:pt x="344" y="166"/>
                  </a:cubicBezTo>
                  <a:cubicBezTo>
                    <a:pt x="341" y="161"/>
                    <a:pt x="336" y="157"/>
                    <a:pt x="336" y="151"/>
                  </a:cubicBezTo>
                  <a:cubicBezTo>
                    <a:pt x="335" y="145"/>
                    <a:pt x="333" y="138"/>
                    <a:pt x="332" y="132"/>
                  </a:cubicBezTo>
                  <a:cubicBezTo>
                    <a:pt x="332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lose/>
                  <a:moveTo>
                    <a:pt x="335" y="133"/>
                  </a:moveTo>
                  <a:cubicBezTo>
                    <a:pt x="337" y="142"/>
                    <a:pt x="337" y="152"/>
                    <a:pt x="342" y="159"/>
                  </a:cubicBezTo>
                  <a:cubicBezTo>
                    <a:pt x="342" y="160"/>
                    <a:pt x="343" y="159"/>
                    <a:pt x="343" y="160"/>
                  </a:cubicBezTo>
                  <a:cubicBezTo>
                    <a:pt x="343" y="157"/>
                    <a:pt x="341" y="155"/>
                    <a:pt x="340" y="152"/>
                  </a:cubicBezTo>
                  <a:cubicBezTo>
                    <a:pt x="338" y="145"/>
                    <a:pt x="338" y="138"/>
                    <a:pt x="335" y="131"/>
                  </a:cubicBezTo>
                  <a:cubicBezTo>
                    <a:pt x="335" y="131"/>
                    <a:pt x="335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3"/>
                    <a:pt x="335" y="133"/>
                    <a:pt x="335" y="133"/>
                  </a:cubicBezTo>
                  <a:cubicBezTo>
                    <a:pt x="335" y="133"/>
                    <a:pt x="335" y="133"/>
                    <a:pt x="335" y="133"/>
                  </a:cubicBezTo>
                  <a:close/>
                  <a:moveTo>
                    <a:pt x="337" y="129"/>
                  </a:moveTo>
                  <a:cubicBezTo>
                    <a:pt x="340" y="137"/>
                    <a:pt x="341" y="145"/>
                    <a:pt x="342" y="153"/>
                  </a:cubicBezTo>
                  <a:cubicBezTo>
                    <a:pt x="343" y="153"/>
                    <a:pt x="343" y="154"/>
                    <a:pt x="344" y="154"/>
                  </a:cubicBezTo>
                  <a:cubicBezTo>
                    <a:pt x="344" y="154"/>
                    <a:pt x="344" y="154"/>
                    <a:pt x="344" y="154"/>
                  </a:cubicBezTo>
                  <a:cubicBezTo>
                    <a:pt x="345" y="152"/>
                    <a:pt x="343" y="152"/>
                    <a:pt x="343" y="151"/>
                  </a:cubicBezTo>
                  <a:cubicBezTo>
                    <a:pt x="342" y="143"/>
                    <a:pt x="341" y="136"/>
                    <a:pt x="338" y="129"/>
                  </a:cubicBezTo>
                  <a:cubicBezTo>
                    <a:pt x="338" y="129"/>
                    <a:pt x="338" y="129"/>
                    <a:pt x="338" y="129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7" y="129"/>
                    <a:pt x="337" y="129"/>
                    <a:pt x="337" y="129"/>
                  </a:cubicBezTo>
                  <a:cubicBezTo>
                    <a:pt x="337" y="129"/>
                    <a:pt x="337" y="129"/>
                    <a:pt x="337" y="129"/>
                  </a:cubicBezTo>
                  <a:close/>
                  <a:moveTo>
                    <a:pt x="322" y="131"/>
                  </a:moveTo>
                  <a:cubicBezTo>
                    <a:pt x="321" y="133"/>
                    <a:pt x="321" y="137"/>
                    <a:pt x="322" y="140"/>
                  </a:cubicBezTo>
                  <a:cubicBezTo>
                    <a:pt x="323" y="140"/>
                    <a:pt x="324" y="141"/>
                    <a:pt x="324" y="140"/>
                  </a:cubicBezTo>
                  <a:cubicBezTo>
                    <a:pt x="325" y="138"/>
                    <a:pt x="329" y="136"/>
                    <a:pt x="327" y="133"/>
                  </a:cubicBezTo>
                  <a:cubicBezTo>
                    <a:pt x="327" y="131"/>
                    <a:pt x="325" y="130"/>
                    <a:pt x="324" y="128"/>
                  </a:cubicBezTo>
                  <a:cubicBezTo>
                    <a:pt x="323" y="128"/>
                    <a:pt x="323" y="130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lose/>
                  <a:moveTo>
                    <a:pt x="341" y="127"/>
                  </a:moveTo>
                  <a:cubicBezTo>
                    <a:pt x="343" y="137"/>
                    <a:pt x="346" y="146"/>
                    <a:pt x="346" y="156"/>
                  </a:cubicBezTo>
                  <a:cubicBezTo>
                    <a:pt x="345" y="159"/>
                    <a:pt x="343" y="161"/>
                    <a:pt x="343" y="164"/>
                  </a:cubicBezTo>
                  <a:cubicBezTo>
                    <a:pt x="344" y="164"/>
                    <a:pt x="345" y="164"/>
                    <a:pt x="345" y="164"/>
                  </a:cubicBezTo>
                  <a:cubicBezTo>
                    <a:pt x="348" y="160"/>
                    <a:pt x="347" y="154"/>
                    <a:pt x="347" y="149"/>
                  </a:cubicBezTo>
                  <a:cubicBezTo>
                    <a:pt x="346" y="142"/>
                    <a:pt x="344" y="135"/>
                    <a:pt x="342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1" y="127"/>
                    <a:pt x="341" y="127"/>
                    <a:pt x="341" y="127"/>
                  </a:cubicBezTo>
                  <a:cubicBezTo>
                    <a:pt x="341" y="127"/>
                    <a:pt x="341" y="127"/>
                    <a:pt x="341" y="127"/>
                  </a:cubicBezTo>
                  <a:close/>
                  <a:moveTo>
                    <a:pt x="345" y="127"/>
                  </a:moveTo>
                  <a:cubicBezTo>
                    <a:pt x="344" y="128"/>
                    <a:pt x="345" y="129"/>
                    <a:pt x="346" y="130"/>
                  </a:cubicBezTo>
                  <a:cubicBezTo>
                    <a:pt x="348" y="141"/>
                    <a:pt x="351" y="152"/>
                    <a:pt x="350" y="163"/>
                  </a:cubicBezTo>
                  <a:cubicBezTo>
                    <a:pt x="350" y="168"/>
                    <a:pt x="344" y="169"/>
                    <a:pt x="345" y="174"/>
                  </a:cubicBezTo>
                  <a:cubicBezTo>
                    <a:pt x="345" y="174"/>
                    <a:pt x="345" y="174"/>
                    <a:pt x="345" y="174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2" y="158"/>
                    <a:pt x="331" y="156"/>
                    <a:pt x="330" y="154"/>
                  </a:cubicBezTo>
                  <a:cubicBezTo>
                    <a:pt x="329" y="155"/>
                    <a:pt x="329" y="156"/>
                    <a:pt x="328" y="157"/>
                  </a:cubicBezTo>
                  <a:cubicBezTo>
                    <a:pt x="328" y="157"/>
                    <a:pt x="328" y="157"/>
                    <a:pt x="328" y="157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21" y="146"/>
                    <a:pt x="321" y="142"/>
                    <a:pt x="319" y="139"/>
                  </a:cubicBezTo>
                  <a:cubicBezTo>
                    <a:pt x="318" y="138"/>
                    <a:pt x="318" y="137"/>
                    <a:pt x="317" y="137"/>
                  </a:cubicBezTo>
                  <a:cubicBezTo>
                    <a:pt x="315" y="138"/>
                    <a:pt x="315" y="140"/>
                    <a:pt x="314" y="141"/>
                  </a:cubicBezTo>
                  <a:cubicBezTo>
                    <a:pt x="314" y="141"/>
                    <a:pt x="314" y="141"/>
                    <a:pt x="314" y="141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4" y="145"/>
                    <a:pt x="312" y="142"/>
                    <a:pt x="311" y="141"/>
                  </a:cubicBezTo>
                  <a:cubicBezTo>
                    <a:pt x="311" y="141"/>
                    <a:pt x="311" y="141"/>
                    <a:pt x="311" y="141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6"/>
                    <a:pt x="312" y="149"/>
                    <a:pt x="313" y="153"/>
                  </a:cubicBezTo>
                  <a:cubicBezTo>
                    <a:pt x="313" y="153"/>
                    <a:pt x="313" y="153"/>
                    <a:pt x="313" y="153"/>
                  </a:cubicBezTo>
                  <a:cubicBezTo>
                    <a:pt x="354" y="191"/>
                    <a:pt x="354" y="191"/>
                    <a:pt x="354" y="191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2" y="180"/>
                    <a:pt x="349" y="178"/>
                    <a:pt x="346" y="175"/>
                  </a:cubicBezTo>
                  <a:cubicBezTo>
                    <a:pt x="347" y="175"/>
                    <a:pt x="349" y="174"/>
                    <a:pt x="350" y="173"/>
                  </a:cubicBezTo>
                  <a:cubicBezTo>
                    <a:pt x="352" y="169"/>
                    <a:pt x="352" y="164"/>
                    <a:pt x="351" y="160"/>
                  </a:cubicBezTo>
                  <a:cubicBezTo>
                    <a:pt x="351" y="148"/>
                    <a:pt x="348" y="138"/>
                    <a:pt x="346" y="128"/>
                  </a:cubicBezTo>
                  <a:cubicBezTo>
                    <a:pt x="345" y="128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lose/>
                  <a:moveTo>
                    <a:pt x="310" y="127"/>
                  </a:moveTo>
                  <a:cubicBezTo>
                    <a:pt x="309" y="130"/>
                    <a:pt x="308" y="134"/>
                    <a:pt x="311" y="137"/>
                  </a:cubicBezTo>
                  <a:cubicBezTo>
                    <a:pt x="311" y="137"/>
                    <a:pt x="312" y="138"/>
                    <a:pt x="313" y="138"/>
                  </a:cubicBezTo>
                  <a:cubicBezTo>
                    <a:pt x="314" y="137"/>
                    <a:pt x="314" y="136"/>
                    <a:pt x="315" y="135"/>
                  </a:cubicBezTo>
                  <a:cubicBezTo>
                    <a:pt x="316" y="135"/>
                    <a:pt x="317" y="136"/>
                    <a:pt x="318" y="134"/>
                  </a:cubicBezTo>
                  <a:cubicBezTo>
                    <a:pt x="318" y="130"/>
                    <a:pt x="315" y="127"/>
                    <a:pt x="311" y="126"/>
                  </a:cubicBezTo>
                  <a:cubicBezTo>
                    <a:pt x="311" y="126"/>
                    <a:pt x="310" y="126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lose/>
                  <a:moveTo>
                    <a:pt x="327" y="123"/>
                  </a:moveTo>
                  <a:cubicBezTo>
                    <a:pt x="328" y="125"/>
                    <a:pt x="328" y="128"/>
                    <a:pt x="331" y="128"/>
                  </a:cubicBezTo>
                  <a:cubicBezTo>
                    <a:pt x="331" y="127"/>
                    <a:pt x="331" y="127"/>
                    <a:pt x="331" y="126"/>
                  </a:cubicBezTo>
                  <a:cubicBezTo>
                    <a:pt x="329" y="125"/>
                    <a:pt x="328" y="123"/>
                    <a:pt x="327" y="122"/>
                  </a:cubicBezTo>
                  <a:cubicBezTo>
                    <a:pt x="327" y="122"/>
                    <a:pt x="327" y="122"/>
                    <a:pt x="327" y="122"/>
                  </a:cubicBezTo>
                  <a:cubicBezTo>
                    <a:pt x="327" y="123"/>
                    <a:pt x="327" y="123"/>
                    <a:pt x="327" y="123"/>
                  </a:cubicBezTo>
                  <a:cubicBezTo>
                    <a:pt x="327" y="123"/>
                    <a:pt x="327" y="123"/>
                    <a:pt x="327" y="123"/>
                  </a:cubicBezTo>
                  <a:close/>
                  <a:moveTo>
                    <a:pt x="304" y="120"/>
                  </a:moveTo>
                  <a:cubicBezTo>
                    <a:pt x="306" y="122"/>
                    <a:pt x="305" y="124"/>
                    <a:pt x="307" y="125"/>
                  </a:cubicBezTo>
                  <a:cubicBezTo>
                    <a:pt x="308" y="123"/>
                    <a:pt x="307" y="122"/>
                    <a:pt x="306" y="120"/>
                  </a:cubicBezTo>
                  <a:cubicBezTo>
                    <a:pt x="306" y="119"/>
                    <a:pt x="305" y="119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lose/>
                  <a:moveTo>
                    <a:pt x="308" y="113"/>
                  </a:moveTo>
                  <a:cubicBezTo>
                    <a:pt x="308" y="117"/>
                    <a:pt x="308" y="122"/>
                    <a:pt x="312" y="124"/>
                  </a:cubicBezTo>
                  <a:cubicBezTo>
                    <a:pt x="315" y="124"/>
                    <a:pt x="317" y="126"/>
                    <a:pt x="319" y="127"/>
                  </a:cubicBezTo>
                  <a:cubicBezTo>
                    <a:pt x="320" y="125"/>
                    <a:pt x="319" y="123"/>
                    <a:pt x="319" y="121"/>
                  </a:cubicBezTo>
                  <a:cubicBezTo>
                    <a:pt x="317" y="118"/>
                    <a:pt x="315" y="113"/>
                    <a:pt x="310" y="113"/>
                  </a:cubicBezTo>
                  <a:cubicBezTo>
                    <a:pt x="310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lose/>
                  <a:moveTo>
                    <a:pt x="321" y="112"/>
                  </a:moveTo>
                  <a:cubicBezTo>
                    <a:pt x="321" y="114"/>
                    <a:pt x="324" y="115"/>
                    <a:pt x="325" y="117"/>
                  </a:cubicBezTo>
                  <a:cubicBezTo>
                    <a:pt x="328" y="119"/>
                    <a:pt x="329" y="123"/>
                    <a:pt x="333" y="123"/>
                  </a:cubicBezTo>
                  <a:cubicBezTo>
                    <a:pt x="334" y="122"/>
                    <a:pt x="334" y="121"/>
                    <a:pt x="333" y="119"/>
                  </a:cubicBezTo>
                  <a:cubicBezTo>
                    <a:pt x="332" y="117"/>
                    <a:pt x="328" y="117"/>
                    <a:pt x="326" y="115"/>
                  </a:cubicBezTo>
                  <a:cubicBezTo>
                    <a:pt x="325" y="114"/>
                    <a:pt x="323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lose/>
                  <a:moveTo>
                    <a:pt x="338" y="112"/>
                  </a:moveTo>
                  <a:cubicBezTo>
                    <a:pt x="339" y="116"/>
                    <a:pt x="335" y="118"/>
                    <a:pt x="336" y="123"/>
                  </a:cubicBezTo>
                  <a:cubicBezTo>
                    <a:pt x="337" y="124"/>
                    <a:pt x="339" y="124"/>
                    <a:pt x="340" y="123"/>
                  </a:cubicBezTo>
                  <a:cubicBezTo>
                    <a:pt x="342" y="122"/>
                    <a:pt x="341" y="118"/>
                    <a:pt x="341" y="116"/>
                  </a:cubicBezTo>
                  <a:cubicBezTo>
                    <a:pt x="341" y="114"/>
                    <a:pt x="340" y="112"/>
                    <a:pt x="339" y="111"/>
                  </a:cubicBezTo>
                  <a:cubicBezTo>
                    <a:pt x="339" y="111"/>
                    <a:pt x="338" y="111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lose/>
                  <a:moveTo>
                    <a:pt x="313" y="110"/>
                  </a:moveTo>
                  <a:cubicBezTo>
                    <a:pt x="314" y="112"/>
                    <a:pt x="316" y="113"/>
                    <a:pt x="318" y="114"/>
                  </a:cubicBezTo>
                  <a:cubicBezTo>
                    <a:pt x="319" y="116"/>
                    <a:pt x="320" y="118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1" y="116"/>
                    <a:pt x="319" y="111"/>
                    <a:pt x="314" y="110"/>
                  </a:cubicBezTo>
                  <a:cubicBezTo>
                    <a:pt x="314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lose/>
                  <a:moveTo>
                    <a:pt x="298" y="105"/>
                  </a:moveTo>
                  <a:cubicBezTo>
                    <a:pt x="298" y="110"/>
                    <a:pt x="303" y="112"/>
                    <a:pt x="305" y="115"/>
                  </a:cubicBezTo>
                  <a:cubicBezTo>
                    <a:pt x="307" y="115"/>
                    <a:pt x="306" y="113"/>
                    <a:pt x="306" y="111"/>
                  </a:cubicBezTo>
                  <a:cubicBezTo>
                    <a:pt x="306" y="111"/>
                    <a:pt x="306" y="111"/>
                    <a:pt x="307" y="110"/>
                  </a:cubicBezTo>
                  <a:cubicBezTo>
                    <a:pt x="308" y="110"/>
                    <a:pt x="309" y="111"/>
                    <a:pt x="310" y="110"/>
                  </a:cubicBezTo>
                  <a:cubicBezTo>
                    <a:pt x="309" y="108"/>
                    <a:pt x="307" y="106"/>
                    <a:pt x="306" y="105"/>
                  </a:cubicBezTo>
                  <a:cubicBezTo>
                    <a:pt x="304" y="105"/>
                    <a:pt x="302" y="106"/>
                    <a:pt x="300" y="105"/>
                  </a:cubicBezTo>
                  <a:cubicBezTo>
                    <a:pt x="299" y="105"/>
                    <a:pt x="299" y="104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lose/>
                  <a:moveTo>
                    <a:pt x="305" y="102"/>
                  </a:move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7" y="104"/>
                    <a:pt x="309" y="106"/>
                    <a:pt x="312" y="106"/>
                  </a:cubicBezTo>
                  <a:cubicBezTo>
                    <a:pt x="313" y="106"/>
                    <a:pt x="314" y="107"/>
                    <a:pt x="316" y="107"/>
                  </a:cubicBezTo>
                  <a:cubicBezTo>
                    <a:pt x="316" y="105"/>
                    <a:pt x="314" y="103"/>
                    <a:pt x="312" y="102"/>
                  </a:cubicBezTo>
                  <a:cubicBezTo>
                    <a:pt x="310" y="102"/>
                    <a:pt x="308" y="101"/>
                    <a:pt x="306" y="101"/>
                  </a:cubicBezTo>
                  <a:cubicBezTo>
                    <a:pt x="306" y="101"/>
                    <a:pt x="306" y="101"/>
                    <a:pt x="306" y="101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lose/>
                  <a:moveTo>
                    <a:pt x="317" y="101"/>
                  </a:moveTo>
                  <a:cubicBezTo>
                    <a:pt x="319" y="105"/>
                    <a:pt x="322" y="109"/>
                    <a:pt x="326" y="111"/>
                  </a:cubicBezTo>
                  <a:cubicBezTo>
                    <a:pt x="327" y="111"/>
                    <a:pt x="328" y="111"/>
                    <a:pt x="329" y="110"/>
                  </a:cubicBezTo>
                  <a:cubicBezTo>
                    <a:pt x="329" y="109"/>
                    <a:pt x="329" y="107"/>
                    <a:pt x="328" y="106"/>
                  </a:cubicBezTo>
                  <a:cubicBezTo>
                    <a:pt x="324" y="104"/>
                    <a:pt x="321" y="103"/>
                    <a:pt x="318" y="100"/>
                  </a:cubicBezTo>
                  <a:cubicBezTo>
                    <a:pt x="318" y="100"/>
                    <a:pt x="318" y="100"/>
                    <a:pt x="318" y="100"/>
                  </a:cubicBezTo>
                  <a:cubicBezTo>
                    <a:pt x="317" y="100"/>
                    <a:pt x="317" y="100"/>
                    <a:pt x="317" y="100"/>
                  </a:cubicBezTo>
                  <a:cubicBezTo>
                    <a:pt x="317" y="101"/>
                    <a:pt x="317" y="101"/>
                    <a:pt x="317" y="101"/>
                  </a:cubicBezTo>
                  <a:cubicBezTo>
                    <a:pt x="317" y="101"/>
                    <a:pt x="317" y="101"/>
                    <a:pt x="317" y="101"/>
                  </a:cubicBezTo>
                  <a:close/>
                  <a:moveTo>
                    <a:pt x="332" y="97"/>
                  </a:moveTo>
                  <a:cubicBezTo>
                    <a:pt x="332" y="101"/>
                    <a:pt x="333" y="104"/>
                    <a:pt x="332" y="107"/>
                  </a:cubicBezTo>
                  <a:cubicBezTo>
                    <a:pt x="331" y="110"/>
                    <a:pt x="331" y="114"/>
                    <a:pt x="332" y="116"/>
                  </a:cubicBezTo>
                  <a:cubicBezTo>
                    <a:pt x="334" y="116"/>
                    <a:pt x="335" y="115"/>
                    <a:pt x="336" y="113"/>
                  </a:cubicBezTo>
                  <a:cubicBezTo>
                    <a:pt x="337" y="111"/>
                    <a:pt x="337" y="109"/>
                    <a:pt x="336" y="107"/>
                  </a:cubicBezTo>
                  <a:cubicBezTo>
                    <a:pt x="335" y="103"/>
                    <a:pt x="335" y="100"/>
                    <a:pt x="333" y="97"/>
                  </a:cubicBezTo>
                  <a:cubicBezTo>
                    <a:pt x="333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lose/>
                  <a:moveTo>
                    <a:pt x="242" y="107"/>
                  </a:moveTo>
                  <a:cubicBezTo>
                    <a:pt x="237" y="107"/>
                    <a:pt x="232" y="107"/>
                    <a:pt x="227" y="107"/>
                  </a:cubicBezTo>
                  <a:cubicBezTo>
                    <a:pt x="227" y="107"/>
                    <a:pt x="227" y="107"/>
                    <a:pt x="227" y="107"/>
                  </a:cubicBezTo>
                  <a:cubicBezTo>
                    <a:pt x="238" y="115"/>
                    <a:pt x="238" y="115"/>
                    <a:pt x="238" y="115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7" y="126"/>
                    <a:pt x="241" y="124"/>
                    <a:pt x="246" y="121"/>
                  </a:cubicBezTo>
                  <a:cubicBezTo>
                    <a:pt x="250" y="124"/>
                    <a:pt x="254" y="127"/>
                    <a:pt x="258" y="130"/>
                  </a:cubicBezTo>
                  <a:cubicBezTo>
                    <a:pt x="257" y="126"/>
                    <a:pt x="255" y="120"/>
                    <a:pt x="255" y="115"/>
                  </a:cubicBezTo>
                  <a:cubicBezTo>
                    <a:pt x="255" y="115"/>
                    <a:pt x="255" y="115"/>
                    <a:pt x="255" y="115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2" y="108"/>
                    <a:pt x="252" y="108"/>
                    <a:pt x="252" y="108"/>
                  </a:cubicBezTo>
                  <a:cubicBezTo>
                    <a:pt x="249" y="93"/>
                    <a:pt x="249" y="93"/>
                    <a:pt x="249" y="93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2" y="107"/>
                    <a:pt x="242" y="107"/>
                    <a:pt x="242" y="107"/>
                  </a:cubicBezTo>
                  <a:close/>
                  <a:moveTo>
                    <a:pt x="289" y="93"/>
                  </a:moveTo>
                  <a:cubicBezTo>
                    <a:pt x="291" y="95"/>
                    <a:pt x="291" y="98"/>
                    <a:pt x="293" y="100"/>
                  </a:cubicBezTo>
                  <a:cubicBezTo>
                    <a:pt x="295" y="101"/>
                    <a:pt x="296" y="103"/>
                    <a:pt x="298" y="103"/>
                  </a:cubicBezTo>
                  <a:cubicBezTo>
                    <a:pt x="299" y="103"/>
                    <a:pt x="300" y="103"/>
                    <a:pt x="301" y="102"/>
                  </a:cubicBezTo>
                  <a:cubicBezTo>
                    <a:pt x="301" y="98"/>
                    <a:pt x="298" y="94"/>
                    <a:pt x="295" y="92"/>
                  </a:cubicBezTo>
                  <a:cubicBezTo>
                    <a:pt x="293" y="92"/>
                    <a:pt x="291" y="92"/>
                    <a:pt x="289" y="92"/>
                  </a:cubicBezTo>
                  <a:cubicBezTo>
                    <a:pt x="289" y="92"/>
                    <a:pt x="289" y="92"/>
                    <a:pt x="289" y="92"/>
                  </a:cubicBezTo>
                  <a:cubicBezTo>
                    <a:pt x="289" y="93"/>
                    <a:pt x="289" y="93"/>
                    <a:pt x="289" y="93"/>
                  </a:cubicBezTo>
                  <a:cubicBezTo>
                    <a:pt x="289" y="93"/>
                    <a:pt x="289" y="93"/>
                    <a:pt x="289" y="93"/>
                  </a:cubicBezTo>
                  <a:close/>
                  <a:moveTo>
                    <a:pt x="298" y="89"/>
                  </a:moveTo>
                  <a:cubicBezTo>
                    <a:pt x="297" y="94"/>
                    <a:pt x="303" y="94"/>
                    <a:pt x="304" y="97"/>
                  </a:cubicBezTo>
                  <a:cubicBezTo>
                    <a:pt x="305" y="98"/>
                    <a:pt x="306" y="98"/>
                    <a:pt x="307" y="98"/>
                  </a:cubicBezTo>
                  <a:cubicBezTo>
                    <a:pt x="309" y="98"/>
                    <a:pt x="310" y="100"/>
                    <a:pt x="311" y="99"/>
                  </a:cubicBezTo>
                  <a:cubicBezTo>
                    <a:pt x="309" y="94"/>
                    <a:pt x="304" y="90"/>
                    <a:pt x="299" y="89"/>
                  </a:cubicBezTo>
                  <a:cubicBezTo>
                    <a:pt x="299" y="89"/>
                    <a:pt x="299" y="89"/>
                    <a:pt x="299" y="89"/>
                  </a:cubicBezTo>
                  <a:cubicBezTo>
                    <a:pt x="298" y="89"/>
                    <a:pt x="298" y="89"/>
                    <a:pt x="298" y="89"/>
                  </a:cubicBezTo>
                  <a:cubicBezTo>
                    <a:pt x="298" y="89"/>
                    <a:pt x="298" y="89"/>
                    <a:pt x="298" y="89"/>
                  </a:cubicBezTo>
                  <a:close/>
                  <a:moveTo>
                    <a:pt x="309" y="88"/>
                  </a:moveTo>
                  <a:cubicBezTo>
                    <a:pt x="310" y="91"/>
                    <a:pt x="312" y="93"/>
                    <a:pt x="314" y="96"/>
                  </a:cubicBezTo>
                  <a:cubicBezTo>
                    <a:pt x="316" y="98"/>
                    <a:pt x="319" y="100"/>
                    <a:pt x="322" y="99"/>
                  </a:cubicBezTo>
                  <a:cubicBezTo>
                    <a:pt x="323" y="98"/>
                    <a:pt x="323" y="97"/>
                    <a:pt x="323" y="96"/>
                  </a:cubicBezTo>
                  <a:cubicBezTo>
                    <a:pt x="321" y="93"/>
                    <a:pt x="318" y="93"/>
                    <a:pt x="316" y="91"/>
                  </a:cubicBezTo>
                  <a:cubicBezTo>
                    <a:pt x="313" y="90"/>
                    <a:pt x="311" y="89"/>
                    <a:pt x="309" y="87"/>
                  </a:cubicBezTo>
                  <a:cubicBezTo>
                    <a:pt x="309" y="87"/>
                    <a:pt x="309" y="87"/>
                    <a:pt x="309" y="87"/>
                  </a:cubicBezTo>
                  <a:cubicBezTo>
                    <a:pt x="309" y="88"/>
                    <a:pt x="309" y="88"/>
                    <a:pt x="309" y="88"/>
                  </a:cubicBezTo>
                  <a:cubicBezTo>
                    <a:pt x="309" y="88"/>
                    <a:pt x="309" y="88"/>
                    <a:pt x="309" y="88"/>
                  </a:cubicBezTo>
                  <a:close/>
                  <a:moveTo>
                    <a:pt x="280" y="84"/>
                  </a:moveTo>
                  <a:cubicBezTo>
                    <a:pt x="282" y="86"/>
                    <a:pt x="284" y="88"/>
                    <a:pt x="286" y="89"/>
                  </a:cubicBezTo>
                  <a:cubicBezTo>
                    <a:pt x="284" y="87"/>
                    <a:pt x="283" y="84"/>
                    <a:pt x="280" y="82"/>
                  </a:cubicBezTo>
                  <a:cubicBezTo>
                    <a:pt x="280" y="83"/>
                    <a:pt x="280" y="83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lose/>
                  <a:moveTo>
                    <a:pt x="302" y="80"/>
                  </a:moveTo>
                  <a:cubicBezTo>
                    <a:pt x="307" y="83"/>
                    <a:pt x="310" y="89"/>
                    <a:pt x="316" y="88"/>
                  </a:cubicBezTo>
                  <a:cubicBezTo>
                    <a:pt x="317" y="87"/>
                    <a:pt x="317" y="86"/>
                    <a:pt x="317" y="86"/>
                  </a:cubicBezTo>
                  <a:cubicBezTo>
                    <a:pt x="316" y="82"/>
                    <a:pt x="312" y="84"/>
                    <a:pt x="309" y="83"/>
                  </a:cubicBezTo>
                  <a:cubicBezTo>
                    <a:pt x="307" y="82"/>
                    <a:pt x="305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lose/>
                  <a:moveTo>
                    <a:pt x="295" y="80"/>
                  </a:moveTo>
                  <a:cubicBezTo>
                    <a:pt x="294" y="83"/>
                    <a:pt x="294" y="86"/>
                    <a:pt x="295" y="88"/>
                  </a:cubicBezTo>
                  <a:cubicBezTo>
                    <a:pt x="295" y="89"/>
                    <a:pt x="295" y="88"/>
                    <a:pt x="295" y="89"/>
                  </a:cubicBezTo>
                  <a:cubicBezTo>
                    <a:pt x="296" y="88"/>
                    <a:pt x="296" y="87"/>
                    <a:pt x="296" y="87"/>
                  </a:cubicBezTo>
                  <a:cubicBezTo>
                    <a:pt x="299" y="87"/>
                    <a:pt x="301" y="89"/>
                    <a:pt x="304" y="88"/>
                  </a:cubicBezTo>
                  <a:cubicBezTo>
                    <a:pt x="304" y="85"/>
                    <a:pt x="300" y="82"/>
                    <a:pt x="298" y="80"/>
                  </a:cubicBezTo>
                  <a:cubicBezTo>
                    <a:pt x="297" y="80"/>
                    <a:pt x="295" y="79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lose/>
                  <a:moveTo>
                    <a:pt x="322" y="81"/>
                  </a:moveTo>
                  <a:cubicBezTo>
                    <a:pt x="324" y="82"/>
                    <a:pt x="325" y="81"/>
                    <a:pt x="327" y="80"/>
                  </a:cubicBezTo>
                  <a:cubicBezTo>
                    <a:pt x="327" y="80"/>
                    <a:pt x="326" y="79"/>
                    <a:pt x="326" y="79"/>
                  </a:cubicBezTo>
                  <a:cubicBezTo>
                    <a:pt x="324" y="78"/>
                    <a:pt x="323" y="80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lose/>
                  <a:moveTo>
                    <a:pt x="321" y="77"/>
                  </a:moveTo>
                  <a:cubicBezTo>
                    <a:pt x="321" y="77"/>
                    <a:pt x="321" y="78"/>
                    <a:pt x="322" y="78"/>
                  </a:cubicBezTo>
                  <a:cubicBezTo>
                    <a:pt x="323" y="78"/>
                    <a:pt x="322" y="77"/>
                    <a:pt x="323" y="77"/>
                  </a:cubicBezTo>
                  <a:cubicBezTo>
                    <a:pt x="324" y="76"/>
                    <a:pt x="323" y="75"/>
                    <a:pt x="323" y="75"/>
                  </a:cubicBezTo>
                  <a:cubicBezTo>
                    <a:pt x="321" y="75"/>
                    <a:pt x="322" y="76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lose/>
                  <a:moveTo>
                    <a:pt x="282" y="73"/>
                  </a:moveTo>
                  <a:cubicBezTo>
                    <a:pt x="281" y="79"/>
                    <a:pt x="285" y="84"/>
                    <a:pt x="290" y="87"/>
                  </a:cubicBezTo>
                  <a:cubicBezTo>
                    <a:pt x="292" y="88"/>
                    <a:pt x="291" y="85"/>
                    <a:pt x="291" y="84"/>
                  </a:cubicBezTo>
                  <a:cubicBezTo>
                    <a:pt x="293" y="82"/>
                    <a:pt x="292" y="78"/>
                    <a:pt x="290" y="76"/>
                  </a:cubicBezTo>
                  <a:cubicBezTo>
                    <a:pt x="289" y="74"/>
                    <a:pt x="286" y="74"/>
                    <a:pt x="283" y="73"/>
                  </a:cubicBezTo>
                  <a:cubicBezTo>
                    <a:pt x="283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lose/>
                  <a:moveTo>
                    <a:pt x="288" y="70"/>
                  </a:moveTo>
                  <a:cubicBezTo>
                    <a:pt x="288" y="71"/>
                    <a:pt x="288" y="71"/>
                    <a:pt x="288" y="71"/>
                  </a:cubicBezTo>
                  <a:cubicBezTo>
                    <a:pt x="288" y="71"/>
                    <a:pt x="288" y="71"/>
                    <a:pt x="288" y="71"/>
                  </a:cubicBezTo>
                  <a:cubicBezTo>
                    <a:pt x="290" y="73"/>
                    <a:pt x="293" y="73"/>
                    <a:pt x="293" y="76"/>
                  </a:cubicBezTo>
                  <a:cubicBezTo>
                    <a:pt x="293" y="76"/>
                    <a:pt x="293" y="76"/>
                    <a:pt x="294" y="76"/>
                  </a:cubicBezTo>
                  <a:cubicBezTo>
                    <a:pt x="294" y="74"/>
                    <a:pt x="292" y="73"/>
                    <a:pt x="291" y="71"/>
                  </a:cubicBezTo>
                  <a:cubicBezTo>
                    <a:pt x="290" y="71"/>
                    <a:pt x="289" y="69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lose/>
                  <a:moveTo>
                    <a:pt x="270" y="69"/>
                  </a:moveTo>
                  <a:cubicBezTo>
                    <a:pt x="270" y="74"/>
                    <a:pt x="274" y="77"/>
                    <a:pt x="278" y="80"/>
                  </a:cubicBezTo>
                  <a:cubicBezTo>
                    <a:pt x="278" y="80"/>
                    <a:pt x="279" y="80"/>
                    <a:pt x="280" y="80"/>
                  </a:cubicBezTo>
                  <a:cubicBezTo>
                    <a:pt x="281" y="79"/>
                    <a:pt x="280" y="78"/>
                    <a:pt x="280" y="77"/>
                  </a:cubicBezTo>
                  <a:cubicBezTo>
                    <a:pt x="279" y="73"/>
                    <a:pt x="273" y="74"/>
                    <a:pt x="272" y="69"/>
                  </a:cubicBezTo>
                  <a:cubicBezTo>
                    <a:pt x="272" y="68"/>
                    <a:pt x="270" y="68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lose/>
                  <a:moveTo>
                    <a:pt x="261" y="61"/>
                  </a:moveTo>
                  <a:cubicBezTo>
                    <a:pt x="262" y="64"/>
                    <a:pt x="261" y="67"/>
                    <a:pt x="264" y="68"/>
                  </a:cubicBezTo>
                  <a:cubicBezTo>
                    <a:pt x="265" y="68"/>
                    <a:pt x="266" y="69"/>
                    <a:pt x="267" y="69"/>
                  </a:cubicBezTo>
                  <a:cubicBezTo>
                    <a:pt x="267" y="68"/>
                    <a:pt x="267" y="67"/>
                    <a:pt x="268" y="66"/>
                  </a:cubicBezTo>
                  <a:cubicBezTo>
                    <a:pt x="269" y="66"/>
                    <a:pt x="270" y="66"/>
                    <a:pt x="270" y="65"/>
                  </a:cubicBezTo>
                  <a:cubicBezTo>
                    <a:pt x="269" y="64"/>
                    <a:pt x="268" y="65"/>
                    <a:pt x="267" y="64"/>
                  </a:cubicBezTo>
                  <a:cubicBezTo>
                    <a:pt x="265" y="63"/>
                    <a:pt x="264" y="61"/>
                    <a:pt x="262" y="61"/>
                  </a:cubicBezTo>
                  <a:cubicBezTo>
                    <a:pt x="262" y="61"/>
                    <a:pt x="262" y="61"/>
                    <a:pt x="262" y="61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1" y="61"/>
                    <a:pt x="261" y="61"/>
                    <a:pt x="261" y="61"/>
                  </a:cubicBezTo>
                  <a:close/>
                  <a:moveTo>
                    <a:pt x="274" y="62"/>
                  </a:moveTo>
                  <a:cubicBezTo>
                    <a:pt x="274" y="64"/>
                    <a:pt x="274" y="67"/>
                    <a:pt x="275" y="69"/>
                  </a:cubicBezTo>
                  <a:cubicBezTo>
                    <a:pt x="277" y="70"/>
                    <a:pt x="278" y="70"/>
                    <a:pt x="280" y="70"/>
                  </a:cubicBezTo>
                  <a:cubicBezTo>
                    <a:pt x="281" y="69"/>
                    <a:pt x="282" y="70"/>
                    <a:pt x="284" y="69"/>
                  </a:cubicBezTo>
                  <a:cubicBezTo>
                    <a:pt x="285" y="69"/>
                    <a:pt x="284" y="67"/>
                    <a:pt x="284" y="66"/>
                  </a:cubicBezTo>
                  <a:cubicBezTo>
                    <a:pt x="282" y="64"/>
                    <a:pt x="279" y="61"/>
                    <a:pt x="276" y="61"/>
                  </a:cubicBezTo>
                  <a:cubicBezTo>
                    <a:pt x="275" y="60"/>
                    <a:pt x="274" y="60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lose/>
                  <a:moveTo>
                    <a:pt x="250" y="58"/>
                  </a:moveTo>
                  <a:cubicBezTo>
                    <a:pt x="250" y="60"/>
                    <a:pt x="253" y="59"/>
                    <a:pt x="254" y="60"/>
                  </a:cubicBezTo>
                  <a:cubicBezTo>
                    <a:pt x="255" y="61"/>
                    <a:pt x="256" y="62"/>
                    <a:pt x="257" y="63"/>
                  </a:cubicBezTo>
                  <a:cubicBezTo>
                    <a:pt x="260" y="63"/>
                    <a:pt x="258" y="60"/>
                    <a:pt x="260" y="59"/>
                  </a:cubicBezTo>
                  <a:cubicBezTo>
                    <a:pt x="260" y="57"/>
                    <a:pt x="258" y="57"/>
                    <a:pt x="257" y="56"/>
                  </a:cubicBezTo>
                  <a:cubicBezTo>
                    <a:pt x="255" y="56"/>
                    <a:pt x="251" y="55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lose/>
                  <a:moveTo>
                    <a:pt x="277" y="57"/>
                  </a:moveTo>
                  <a:cubicBezTo>
                    <a:pt x="286" y="64"/>
                    <a:pt x="294" y="74"/>
                    <a:pt x="304" y="78"/>
                  </a:cubicBezTo>
                  <a:cubicBezTo>
                    <a:pt x="305" y="78"/>
                    <a:pt x="307" y="78"/>
                    <a:pt x="308" y="78"/>
                  </a:cubicBezTo>
                  <a:cubicBezTo>
                    <a:pt x="309" y="77"/>
                    <a:pt x="308" y="76"/>
                    <a:pt x="307" y="75"/>
                  </a:cubicBezTo>
                  <a:cubicBezTo>
                    <a:pt x="305" y="71"/>
                    <a:pt x="299" y="75"/>
                    <a:pt x="296" y="72"/>
                  </a:cubicBezTo>
                  <a:cubicBezTo>
                    <a:pt x="290" y="67"/>
                    <a:pt x="284" y="60"/>
                    <a:pt x="278" y="55"/>
                  </a:cubicBezTo>
                  <a:cubicBezTo>
                    <a:pt x="278" y="55"/>
                    <a:pt x="278" y="55"/>
                    <a:pt x="278" y="55"/>
                  </a:cubicBezTo>
                  <a:cubicBezTo>
                    <a:pt x="277" y="55"/>
                    <a:pt x="277" y="55"/>
                    <a:pt x="277" y="55"/>
                  </a:cubicBezTo>
                  <a:cubicBezTo>
                    <a:pt x="277" y="57"/>
                    <a:pt x="277" y="57"/>
                    <a:pt x="277" y="57"/>
                  </a:cubicBezTo>
                  <a:cubicBezTo>
                    <a:pt x="277" y="57"/>
                    <a:pt x="277" y="57"/>
                    <a:pt x="277" y="57"/>
                  </a:cubicBezTo>
                  <a:close/>
                  <a:moveTo>
                    <a:pt x="241" y="53"/>
                  </a:moveTo>
                  <a:cubicBezTo>
                    <a:pt x="241" y="54"/>
                    <a:pt x="241" y="54"/>
                    <a:pt x="241" y="54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2" y="54"/>
                    <a:pt x="243" y="55"/>
                    <a:pt x="244" y="55"/>
                  </a:cubicBezTo>
                  <a:cubicBezTo>
                    <a:pt x="244" y="54"/>
                    <a:pt x="243" y="54"/>
                    <a:pt x="242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lose/>
                  <a:moveTo>
                    <a:pt x="262" y="53"/>
                  </a:moveTo>
                  <a:cubicBezTo>
                    <a:pt x="263" y="57"/>
                    <a:pt x="266" y="61"/>
                    <a:pt x="270" y="61"/>
                  </a:cubicBezTo>
                  <a:cubicBezTo>
                    <a:pt x="273" y="61"/>
                    <a:pt x="271" y="58"/>
                    <a:pt x="271" y="56"/>
                  </a:cubicBezTo>
                  <a:cubicBezTo>
                    <a:pt x="270" y="53"/>
                    <a:pt x="266" y="54"/>
                    <a:pt x="263" y="52"/>
                  </a:cubicBezTo>
                  <a:cubicBezTo>
                    <a:pt x="262" y="52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lose/>
                  <a:moveTo>
                    <a:pt x="278" y="52"/>
                  </a:moveTo>
                  <a:cubicBezTo>
                    <a:pt x="285" y="59"/>
                    <a:pt x="292" y="67"/>
                    <a:pt x="300" y="70"/>
                  </a:cubicBezTo>
                  <a:cubicBezTo>
                    <a:pt x="301" y="71"/>
                    <a:pt x="301" y="70"/>
                    <a:pt x="301" y="69"/>
                  </a:cubicBezTo>
                  <a:cubicBezTo>
                    <a:pt x="299" y="67"/>
                    <a:pt x="296" y="66"/>
                    <a:pt x="294" y="65"/>
                  </a:cubicBezTo>
                  <a:cubicBezTo>
                    <a:pt x="289" y="61"/>
                    <a:pt x="284" y="56"/>
                    <a:pt x="279" y="51"/>
                  </a:cubicBezTo>
                  <a:cubicBezTo>
                    <a:pt x="279" y="51"/>
                    <a:pt x="279" y="51"/>
                    <a:pt x="279" y="51"/>
                  </a:cubicBezTo>
                  <a:cubicBezTo>
                    <a:pt x="278" y="51"/>
                    <a:pt x="278" y="51"/>
                    <a:pt x="278" y="51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8" y="52"/>
                    <a:pt x="278" y="52"/>
                    <a:pt x="278" y="52"/>
                  </a:cubicBezTo>
                  <a:close/>
                  <a:moveTo>
                    <a:pt x="269" y="51"/>
                  </a:moveTo>
                  <a:cubicBezTo>
                    <a:pt x="270" y="53"/>
                    <a:pt x="273" y="52"/>
                    <a:pt x="274" y="52"/>
                  </a:cubicBezTo>
                  <a:cubicBezTo>
                    <a:pt x="274" y="52"/>
                    <a:pt x="274" y="52"/>
                    <a:pt x="274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1"/>
                    <a:pt x="274" y="50"/>
                    <a:pt x="273" y="50"/>
                  </a:cubicBezTo>
                  <a:cubicBezTo>
                    <a:pt x="272" y="50"/>
                    <a:pt x="270" y="50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lose/>
                  <a:moveTo>
                    <a:pt x="280" y="48"/>
                  </a:moveTo>
                  <a:cubicBezTo>
                    <a:pt x="298" y="64"/>
                    <a:pt x="298" y="64"/>
                    <a:pt x="298" y="64"/>
                  </a:cubicBezTo>
                  <a:cubicBezTo>
                    <a:pt x="298" y="64"/>
                    <a:pt x="298" y="64"/>
                    <a:pt x="298" y="64"/>
                  </a:cubicBezTo>
                  <a:cubicBezTo>
                    <a:pt x="298" y="65"/>
                    <a:pt x="299" y="65"/>
                    <a:pt x="299" y="65"/>
                  </a:cubicBezTo>
                  <a:cubicBezTo>
                    <a:pt x="299" y="65"/>
                    <a:pt x="299" y="65"/>
                    <a:pt x="299" y="65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3" y="58"/>
                    <a:pt x="287" y="53"/>
                    <a:pt x="280" y="47"/>
                  </a:cubicBezTo>
                  <a:cubicBezTo>
                    <a:pt x="280" y="47"/>
                    <a:pt x="280" y="47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lose/>
                  <a:moveTo>
                    <a:pt x="242" y="48"/>
                  </a:moveTo>
                  <a:cubicBezTo>
                    <a:pt x="242" y="50"/>
                    <a:pt x="243" y="51"/>
                    <a:pt x="244" y="52"/>
                  </a:cubicBezTo>
                  <a:cubicBezTo>
                    <a:pt x="246" y="52"/>
                    <a:pt x="248" y="55"/>
                    <a:pt x="251" y="54"/>
                  </a:cubicBezTo>
                  <a:cubicBezTo>
                    <a:pt x="253" y="54"/>
                    <a:pt x="254" y="52"/>
                    <a:pt x="256" y="52"/>
                  </a:cubicBezTo>
                  <a:cubicBezTo>
                    <a:pt x="257" y="52"/>
                    <a:pt x="257" y="51"/>
                    <a:pt x="256" y="51"/>
                  </a:cubicBezTo>
                  <a:cubicBezTo>
                    <a:pt x="252" y="49"/>
                    <a:pt x="248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2" y="48"/>
                    <a:pt x="242" y="48"/>
                    <a:pt x="242" y="48"/>
                  </a:cubicBezTo>
                  <a:cubicBezTo>
                    <a:pt x="242" y="48"/>
                    <a:pt x="242" y="48"/>
                    <a:pt x="242" y="48"/>
                  </a:cubicBezTo>
                  <a:close/>
                  <a:moveTo>
                    <a:pt x="179" y="101"/>
                  </a:moveTo>
                  <a:cubicBezTo>
                    <a:pt x="201" y="117"/>
                    <a:pt x="201" y="117"/>
                    <a:pt x="201" y="117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217" y="73"/>
                    <a:pt x="217" y="73"/>
                    <a:pt x="217" y="73"/>
                  </a:cubicBezTo>
                  <a:cubicBezTo>
                    <a:pt x="188" y="73"/>
                    <a:pt x="188" y="73"/>
                    <a:pt x="188" y="73"/>
                  </a:cubicBezTo>
                  <a:cubicBezTo>
                    <a:pt x="179" y="46"/>
                    <a:pt x="179" y="46"/>
                    <a:pt x="179" y="46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57" y="117"/>
                    <a:pt x="157" y="117"/>
                    <a:pt x="157" y="117"/>
                  </a:cubicBezTo>
                  <a:cubicBezTo>
                    <a:pt x="179" y="101"/>
                    <a:pt x="179" y="101"/>
                    <a:pt x="179" y="101"/>
                  </a:cubicBezTo>
                  <a:close/>
                  <a:moveTo>
                    <a:pt x="282" y="46"/>
                  </a:moveTo>
                  <a:cubicBezTo>
                    <a:pt x="289" y="52"/>
                    <a:pt x="297" y="57"/>
                    <a:pt x="303" y="64"/>
                  </a:cubicBezTo>
                  <a:cubicBezTo>
                    <a:pt x="303" y="66"/>
                    <a:pt x="304" y="67"/>
                    <a:pt x="303" y="69"/>
                  </a:cubicBezTo>
                  <a:cubicBezTo>
                    <a:pt x="303" y="70"/>
                    <a:pt x="303" y="71"/>
                    <a:pt x="304" y="72"/>
                  </a:cubicBezTo>
                  <a:cubicBezTo>
                    <a:pt x="305" y="72"/>
                    <a:pt x="307" y="72"/>
                    <a:pt x="307" y="71"/>
                  </a:cubicBezTo>
                  <a:cubicBezTo>
                    <a:pt x="308" y="66"/>
                    <a:pt x="303" y="63"/>
                    <a:pt x="300" y="60"/>
                  </a:cubicBezTo>
                  <a:cubicBezTo>
                    <a:pt x="295" y="54"/>
                    <a:pt x="289" y="50"/>
                    <a:pt x="283" y="45"/>
                  </a:cubicBezTo>
                  <a:cubicBezTo>
                    <a:pt x="283" y="45"/>
                    <a:pt x="282" y="45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lose/>
                  <a:moveTo>
                    <a:pt x="228" y="48"/>
                  </a:move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32" y="49"/>
                    <a:pt x="235" y="52"/>
                    <a:pt x="240" y="51"/>
                  </a:cubicBezTo>
                  <a:cubicBezTo>
                    <a:pt x="239" y="50"/>
                    <a:pt x="238" y="49"/>
                    <a:pt x="238" y="47"/>
                  </a:cubicBezTo>
                  <a:cubicBezTo>
                    <a:pt x="238" y="47"/>
                    <a:pt x="239" y="46"/>
                    <a:pt x="239" y="45"/>
                  </a:cubicBezTo>
                  <a:cubicBezTo>
                    <a:pt x="237" y="44"/>
                    <a:pt x="234" y="44"/>
                    <a:pt x="232" y="45"/>
                  </a:cubicBezTo>
                  <a:cubicBezTo>
                    <a:pt x="230" y="45"/>
                    <a:pt x="228" y="46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lose/>
                  <a:moveTo>
                    <a:pt x="249" y="45"/>
                  </a:moveTo>
                  <a:cubicBezTo>
                    <a:pt x="253" y="45"/>
                    <a:pt x="257" y="48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58" y="46"/>
                    <a:pt x="254" y="44"/>
                    <a:pt x="250" y="42"/>
                  </a:cubicBezTo>
                  <a:cubicBezTo>
                    <a:pt x="250" y="42"/>
                    <a:pt x="250" y="42"/>
                    <a:pt x="250" y="42"/>
                  </a:cubicBezTo>
                  <a:cubicBezTo>
                    <a:pt x="249" y="42"/>
                    <a:pt x="249" y="42"/>
                    <a:pt x="249" y="42"/>
                  </a:cubicBezTo>
                  <a:cubicBezTo>
                    <a:pt x="249" y="45"/>
                    <a:pt x="249" y="45"/>
                    <a:pt x="249" y="45"/>
                  </a:cubicBezTo>
                  <a:cubicBezTo>
                    <a:pt x="249" y="45"/>
                    <a:pt x="249" y="45"/>
                    <a:pt x="249" y="45"/>
                  </a:cubicBezTo>
                  <a:close/>
                  <a:moveTo>
                    <a:pt x="257" y="42"/>
                  </a:moveTo>
                  <a:cubicBezTo>
                    <a:pt x="262" y="45"/>
                    <a:pt x="267" y="49"/>
                    <a:pt x="274" y="48"/>
                  </a:cubicBezTo>
                  <a:cubicBezTo>
                    <a:pt x="275" y="47"/>
                    <a:pt x="275" y="46"/>
                    <a:pt x="275" y="44"/>
                  </a:cubicBezTo>
                  <a:cubicBezTo>
                    <a:pt x="272" y="40"/>
                    <a:pt x="267" y="43"/>
                    <a:pt x="262" y="43"/>
                  </a:cubicBezTo>
                  <a:cubicBezTo>
                    <a:pt x="262" y="43"/>
                    <a:pt x="262" y="43"/>
                    <a:pt x="262" y="43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2"/>
                    <a:pt x="257" y="42"/>
                    <a:pt x="257" y="42"/>
                  </a:cubicBezTo>
                  <a:close/>
                  <a:moveTo>
                    <a:pt x="216" y="42"/>
                  </a:moveTo>
                  <a:cubicBezTo>
                    <a:pt x="217" y="44"/>
                    <a:pt x="220" y="45"/>
                    <a:pt x="221" y="46"/>
                  </a:cubicBezTo>
                  <a:cubicBezTo>
                    <a:pt x="222" y="46"/>
                    <a:pt x="224" y="48"/>
                    <a:pt x="224" y="46"/>
                  </a:cubicBezTo>
                  <a:cubicBezTo>
                    <a:pt x="224" y="45"/>
                    <a:pt x="225" y="45"/>
                    <a:pt x="226" y="44"/>
                  </a:cubicBezTo>
                  <a:cubicBezTo>
                    <a:pt x="227" y="44"/>
                    <a:pt x="228" y="44"/>
                    <a:pt x="229" y="43"/>
                  </a:cubicBezTo>
                  <a:cubicBezTo>
                    <a:pt x="229" y="41"/>
                    <a:pt x="227" y="41"/>
                    <a:pt x="227" y="41"/>
                  </a:cubicBezTo>
                  <a:cubicBezTo>
                    <a:pt x="224" y="40"/>
                    <a:pt x="218" y="38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lose/>
                  <a:moveTo>
                    <a:pt x="200" y="39"/>
                  </a:moveTo>
                  <a:cubicBezTo>
                    <a:pt x="199" y="40"/>
                    <a:pt x="201" y="41"/>
                    <a:pt x="202" y="41"/>
                  </a:cubicBezTo>
                  <a:cubicBezTo>
                    <a:pt x="204" y="42"/>
                    <a:pt x="208" y="41"/>
                    <a:pt x="210" y="43"/>
                  </a:cubicBezTo>
                  <a:cubicBezTo>
                    <a:pt x="211" y="43"/>
                    <a:pt x="212" y="44"/>
                    <a:pt x="212" y="43"/>
                  </a:cubicBezTo>
                  <a:cubicBezTo>
                    <a:pt x="212" y="42"/>
                    <a:pt x="211" y="41"/>
                    <a:pt x="210" y="40"/>
                  </a:cubicBezTo>
                  <a:cubicBezTo>
                    <a:pt x="206" y="40"/>
                    <a:pt x="203" y="41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lose/>
                  <a:moveTo>
                    <a:pt x="233" y="40"/>
                  </a:moveTo>
                  <a:cubicBezTo>
                    <a:pt x="233" y="40"/>
                    <a:pt x="232" y="41"/>
                    <a:pt x="233" y="41"/>
                  </a:cubicBezTo>
                  <a:cubicBezTo>
                    <a:pt x="237" y="41"/>
                    <a:pt x="240" y="43"/>
                    <a:pt x="244" y="43"/>
                  </a:cubicBezTo>
                  <a:cubicBezTo>
                    <a:pt x="245" y="43"/>
                    <a:pt x="245" y="42"/>
                    <a:pt x="245" y="41"/>
                  </a:cubicBezTo>
                  <a:cubicBezTo>
                    <a:pt x="243" y="39"/>
                    <a:pt x="239" y="38"/>
                    <a:pt x="236" y="38"/>
                  </a:cubicBezTo>
                  <a:cubicBezTo>
                    <a:pt x="235" y="39"/>
                    <a:pt x="234" y="39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lose/>
                  <a:moveTo>
                    <a:pt x="252" y="35"/>
                  </a:moveTo>
                  <a:cubicBezTo>
                    <a:pt x="249" y="35"/>
                    <a:pt x="247" y="35"/>
                    <a:pt x="244" y="35"/>
                  </a:cubicBezTo>
                  <a:cubicBezTo>
                    <a:pt x="244" y="35"/>
                    <a:pt x="244" y="35"/>
                    <a:pt x="244" y="35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9" y="37"/>
                    <a:pt x="253" y="41"/>
                    <a:pt x="259" y="39"/>
                  </a:cubicBezTo>
                  <a:cubicBezTo>
                    <a:pt x="260" y="38"/>
                    <a:pt x="261" y="37"/>
                    <a:pt x="261" y="35"/>
                  </a:cubicBezTo>
                  <a:cubicBezTo>
                    <a:pt x="258" y="32"/>
                    <a:pt x="255" y="36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lose/>
                  <a:moveTo>
                    <a:pt x="220" y="35"/>
                  </a:moveTo>
                  <a:cubicBezTo>
                    <a:pt x="220" y="37"/>
                    <a:pt x="222" y="36"/>
                    <a:pt x="222" y="37"/>
                  </a:cubicBezTo>
                  <a:cubicBezTo>
                    <a:pt x="225" y="37"/>
                    <a:pt x="227" y="39"/>
                    <a:pt x="230" y="38"/>
                  </a:cubicBezTo>
                  <a:cubicBezTo>
                    <a:pt x="230" y="35"/>
                    <a:pt x="234" y="38"/>
                    <a:pt x="234" y="35"/>
                  </a:cubicBezTo>
                  <a:cubicBezTo>
                    <a:pt x="233" y="34"/>
                    <a:pt x="230" y="34"/>
                    <a:pt x="228" y="33"/>
                  </a:cubicBezTo>
                  <a:cubicBezTo>
                    <a:pt x="226" y="34"/>
                    <a:pt x="223" y="34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lose/>
                  <a:moveTo>
                    <a:pt x="200" y="34"/>
                  </a:moveTo>
                  <a:cubicBezTo>
                    <a:pt x="200" y="35"/>
                    <a:pt x="201" y="35"/>
                    <a:pt x="202" y="36"/>
                  </a:cubicBezTo>
                  <a:cubicBezTo>
                    <a:pt x="205" y="37"/>
                    <a:pt x="208" y="39"/>
                    <a:pt x="212" y="38"/>
                  </a:cubicBezTo>
                  <a:cubicBezTo>
                    <a:pt x="214" y="36"/>
                    <a:pt x="210" y="36"/>
                    <a:pt x="210" y="33"/>
                  </a:cubicBezTo>
                  <a:cubicBezTo>
                    <a:pt x="208" y="31"/>
                    <a:pt x="204" y="32"/>
                    <a:pt x="201" y="32"/>
                  </a:cubicBezTo>
                  <a:cubicBezTo>
                    <a:pt x="201" y="32"/>
                    <a:pt x="200" y="33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lose/>
                  <a:moveTo>
                    <a:pt x="275" y="41"/>
                  </a:moveTo>
                  <a:cubicBezTo>
                    <a:pt x="276" y="42"/>
                    <a:pt x="277" y="43"/>
                    <a:pt x="278" y="43"/>
                  </a:cubicBezTo>
                  <a:cubicBezTo>
                    <a:pt x="279" y="43"/>
                    <a:pt x="280" y="42"/>
                    <a:pt x="281" y="41"/>
                  </a:cubicBezTo>
                  <a:cubicBezTo>
                    <a:pt x="281" y="38"/>
                    <a:pt x="279" y="36"/>
                    <a:pt x="277" y="34"/>
                  </a:cubicBezTo>
                  <a:cubicBezTo>
                    <a:pt x="275" y="33"/>
                    <a:pt x="274" y="31"/>
                    <a:pt x="272" y="31"/>
                  </a:cubicBezTo>
                  <a:cubicBezTo>
                    <a:pt x="273" y="34"/>
                    <a:pt x="275" y="37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lose/>
                  <a:moveTo>
                    <a:pt x="212" y="31"/>
                  </a:moveTo>
                  <a:cubicBezTo>
                    <a:pt x="213" y="33"/>
                    <a:pt x="215" y="34"/>
                    <a:pt x="217" y="34"/>
                  </a:cubicBezTo>
                  <a:cubicBezTo>
                    <a:pt x="218" y="33"/>
                    <a:pt x="219" y="32"/>
                    <a:pt x="221" y="32"/>
                  </a:cubicBezTo>
                  <a:cubicBezTo>
                    <a:pt x="221" y="32"/>
                    <a:pt x="221" y="32"/>
                    <a:pt x="221" y="31"/>
                  </a:cubicBezTo>
                  <a:cubicBezTo>
                    <a:pt x="220" y="30"/>
                    <a:pt x="217" y="30"/>
                    <a:pt x="215" y="30"/>
                  </a:cubicBezTo>
                  <a:cubicBezTo>
                    <a:pt x="213" y="30"/>
                    <a:pt x="212" y="30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lose/>
                  <a:moveTo>
                    <a:pt x="241" y="29"/>
                  </a:moveTo>
                  <a:cubicBezTo>
                    <a:pt x="238" y="30"/>
                    <a:pt x="235" y="30"/>
                    <a:pt x="232" y="30"/>
                  </a:cubicBezTo>
                  <a:cubicBezTo>
                    <a:pt x="232" y="31"/>
                    <a:pt x="233" y="31"/>
                    <a:pt x="233" y="32"/>
                  </a:cubicBezTo>
                  <a:cubicBezTo>
                    <a:pt x="238" y="33"/>
                    <a:pt x="243" y="34"/>
                    <a:pt x="248" y="32"/>
                  </a:cubicBezTo>
                  <a:cubicBezTo>
                    <a:pt x="249" y="32"/>
                    <a:pt x="249" y="30"/>
                    <a:pt x="249" y="29"/>
                  </a:cubicBezTo>
                  <a:cubicBezTo>
                    <a:pt x="246" y="27"/>
                    <a:pt x="243" y="28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lose/>
                  <a:moveTo>
                    <a:pt x="188" y="27"/>
                  </a:moveTo>
                  <a:cubicBezTo>
                    <a:pt x="187" y="27"/>
                    <a:pt x="187" y="28"/>
                    <a:pt x="187" y="28"/>
                  </a:cubicBezTo>
                  <a:cubicBezTo>
                    <a:pt x="190" y="30"/>
                    <a:pt x="193" y="34"/>
                    <a:pt x="196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3"/>
                    <a:pt x="196" y="33"/>
                    <a:pt x="196" y="32"/>
                  </a:cubicBezTo>
                  <a:cubicBezTo>
                    <a:pt x="197" y="30"/>
                    <a:pt x="199" y="30"/>
                    <a:pt x="200" y="29"/>
                  </a:cubicBezTo>
                  <a:cubicBezTo>
                    <a:pt x="200" y="27"/>
                    <a:pt x="197" y="27"/>
                    <a:pt x="196" y="26"/>
                  </a:cubicBezTo>
                  <a:cubicBezTo>
                    <a:pt x="194" y="26"/>
                    <a:pt x="191" y="26"/>
                    <a:pt x="189" y="27"/>
                  </a:cubicBezTo>
                  <a:cubicBezTo>
                    <a:pt x="189" y="27"/>
                    <a:pt x="189" y="27"/>
                    <a:pt x="189" y="27"/>
                  </a:cubicBezTo>
                  <a:cubicBezTo>
                    <a:pt x="188" y="27"/>
                    <a:pt x="188" y="27"/>
                    <a:pt x="188" y="27"/>
                  </a:cubicBezTo>
                  <a:cubicBezTo>
                    <a:pt x="188" y="27"/>
                    <a:pt x="188" y="27"/>
                    <a:pt x="188" y="27"/>
                  </a:cubicBezTo>
                  <a:close/>
                  <a:moveTo>
                    <a:pt x="268" y="39"/>
                  </a:moveTo>
                  <a:cubicBezTo>
                    <a:pt x="269" y="39"/>
                    <a:pt x="270" y="39"/>
                    <a:pt x="271" y="38"/>
                  </a:cubicBezTo>
                  <a:cubicBezTo>
                    <a:pt x="271" y="31"/>
                    <a:pt x="265" y="27"/>
                    <a:pt x="260" y="25"/>
                  </a:cubicBezTo>
                  <a:cubicBezTo>
                    <a:pt x="264" y="28"/>
                    <a:pt x="263" y="35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lose/>
                  <a:moveTo>
                    <a:pt x="226" y="24"/>
                  </a:moveTo>
                  <a:cubicBezTo>
                    <a:pt x="223" y="25"/>
                    <a:pt x="220" y="26"/>
                    <a:pt x="218" y="27"/>
                  </a:cubicBezTo>
                  <a:cubicBezTo>
                    <a:pt x="223" y="28"/>
                    <a:pt x="228" y="29"/>
                    <a:pt x="234" y="28"/>
                  </a:cubicBezTo>
                  <a:cubicBezTo>
                    <a:pt x="234" y="27"/>
                    <a:pt x="235" y="27"/>
                    <a:pt x="235" y="26"/>
                  </a:cubicBezTo>
                  <a:cubicBezTo>
                    <a:pt x="235" y="25"/>
                    <a:pt x="235" y="24"/>
                    <a:pt x="234" y="23"/>
                  </a:cubicBezTo>
                  <a:cubicBezTo>
                    <a:pt x="231" y="22"/>
                    <a:pt x="228" y="22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lose/>
                  <a:moveTo>
                    <a:pt x="209" y="24"/>
                  </a:moveTo>
                  <a:cubicBezTo>
                    <a:pt x="201" y="25"/>
                    <a:pt x="194" y="23"/>
                    <a:pt x="187" y="22"/>
                  </a:cubicBezTo>
                  <a:cubicBezTo>
                    <a:pt x="187" y="22"/>
                    <a:pt x="187" y="23"/>
                    <a:pt x="188" y="23"/>
                  </a:cubicBezTo>
                  <a:cubicBezTo>
                    <a:pt x="198" y="24"/>
                    <a:pt x="209" y="27"/>
                    <a:pt x="219" y="25"/>
                  </a:cubicBezTo>
                  <a:cubicBezTo>
                    <a:pt x="220" y="24"/>
                    <a:pt x="221" y="24"/>
                    <a:pt x="221" y="23"/>
                  </a:cubicBezTo>
                  <a:cubicBezTo>
                    <a:pt x="221" y="22"/>
                    <a:pt x="222" y="21"/>
                    <a:pt x="221" y="21"/>
                  </a:cubicBezTo>
                  <a:cubicBezTo>
                    <a:pt x="217" y="21"/>
                    <a:pt x="213" y="23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lose/>
                  <a:moveTo>
                    <a:pt x="245" y="19"/>
                  </a:moveTo>
                  <a:cubicBezTo>
                    <a:pt x="249" y="23"/>
                    <a:pt x="251" y="27"/>
                    <a:pt x="254" y="30"/>
                  </a:cubicBezTo>
                  <a:cubicBezTo>
                    <a:pt x="255" y="32"/>
                    <a:pt x="256" y="32"/>
                    <a:pt x="258" y="32"/>
                  </a:cubicBezTo>
                  <a:cubicBezTo>
                    <a:pt x="259" y="31"/>
                    <a:pt x="260" y="30"/>
                    <a:pt x="259" y="28"/>
                  </a:cubicBezTo>
                  <a:cubicBezTo>
                    <a:pt x="258" y="25"/>
                    <a:pt x="254" y="23"/>
                    <a:pt x="251" y="21"/>
                  </a:cubicBezTo>
                  <a:cubicBezTo>
                    <a:pt x="249" y="20"/>
                    <a:pt x="247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lose/>
                  <a:moveTo>
                    <a:pt x="186" y="18"/>
                  </a:moveTo>
                  <a:cubicBezTo>
                    <a:pt x="186" y="18"/>
                    <a:pt x="187" y="18"/>
                    <a:pt x="187" y="19"/>
                  </a:cubicBezTo>
                  <a:cubicBezTo>
                    <a:pt x="195" y="19"/>
                    <a:pt x="203" y="21"/>
                    <a:pt x="211" y="21"/>
                  </a:cubicBezTo>
                  <a:cubicBezTo>
                    <a:pt x="211" y="20"/>
                    <a:pt x="212" y="20"/>
                    <a:pt x="212" y="19"/>
                  </a:cubicBezTo>
                  <a:cubicBezTo>
                    <a:pt x="211" y="19"/>
                    <a:pt x="210" y="19"/>
                    <a:pt x="209" y="19"/>
                  </a:cubicBezTo>
                  <a:cubicBezTo>
                    <a:pt x="201" y="19"/>
                    <a:pt x="194" y="18"/>
                    <a:pt x="187" y="17"/>
                  </a:cubicBezTo>
                  <a:cubicBezTo>
                    <a:pt x="187" y="17"/>
                    <a:pt x="186" y="17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lose/>
                  <a:moveTo>
                    <a:pt x="184" y="14"/>
                  </a:moveTo>
                  <a:cubicBezTo>
                    <a:pt x="184" y="14"/>
                    <a:pt x="185" y="14"/>
                    <a:pt x="185" y="15"/>
                  </a:cubicBezTo>
                  <a:cubicBezTo>
                    <a:pt x="193" y="15"/>
                    <a:pt x="200" y="16"/>
                    <a:pt x="208" y="17"/>
                  </a:cubicBezTo>
                  <a:cubicBezTo>
                    <a:pt x="208" y="17"/>
                    <a:pt x="208" y="16"/>
                    <a:pt x="208" y="16"/>
                  </a:cubicBezTo>
                  <a:cubicBezTo>
                    <a:pt x="200" y="15"/>
                    <a:pt x="192" y="13"/>
                    <a:pt x="184" y="13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84" y="14"/>
                    <a:pt x="184" y="14"/>
                    <a:pt x="184" y="14"/>
                  </a:cubicBezTo>
                  <a:cubicBezTo>
                    <a:pt x="184" y="14"/>
                    <a:pt x="184" y="14"/>
                    <a:pt x="184" y="14"/>
                  </a:cubicBezTo>
                  <a:close/>
                  <a:moveTo>
                    <a:pt x="243" y="25"/>
                  </a:moveTo>
                  <a:cubicBezTo>
                    <a:pt x="243" y="24"/>
                    <a:pt x="244" y="23"/>
                    <a:pt x="244" y="22"/>
                  </a:cubicBezTo>
                  <a:cubicBezTo>
                    <a:pt x="240" y="17"/>
                    <a:pt x="235" y="15"/>
                    <a:pt x="230" y="13"/>
                  </a:cubicBezTo>
                  <a:cubicBezTo>
                    <a:pt x="236" y="16"/>
                    <a:pt x="234" y="27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lose/>
                  <a:moveTo>
                    <a:pt x="186" y="10"/>
                  </a:moveTo>
                  <a:cubicBezTo>
                    <a:pt x="186" y="10"/>
                    <a:pt x="186" y="11"/>
                    <a:pt x="187" y="11"/>
                  </a:cubicBezTo>
                  <a:cubicBezTo>
                    <a:pt x="196" y="11"/>
                    <a:pt x="205" y="12"/>
                    <a:pt x="213" y="17"/>
                  </a:cubicBezTo>
                  <a:cubicBezTo>
                    <a:pt x="214" y="18"/>
                    <a:pt x="216" y="19"/>
                    <a:pt x="218" y="18"/>
                  </a:cubicBezTo>
                  <a:cubicBezTo>
                    <a:pt x="218" y="18"/>
                    <a:pt x="219" y="18"/>
                    <a:pt x="219" y="18"/>
                  </a:cubicBezTo>
                  <a:cubicBezTo>
                    <a:pt x="219" y="18"/>
                    <a:pt x="219" y="18"/>
                    <a:pt x="219" y="18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5" y="14"/>
                    <a:pt x="211" y="13"/>
                    <a:pt x="207" y="12"/>
                  </a:cubicBezTo>
                  <a:cubicBezTo>
                    <a:pt x="200" y="11"/>
                    <a:pt x="193" y="9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lose/>
                  <a:moveTo>
                    <a:pt x="188" y="6"/>
                  </a:moveTo>
                  <a:cubicBezTo>
                    <a:pt x="188" y="7"/>
                    <a:pt x="189" y="7"/>
                    <a:pt x="189" y="7"/>
                  </a:cubicBezTo>
                  <a:cubicBezTo>
                    <a:pt x="200" y="8"/>
                    <a:pt x="211" y="9"/>
                    <a:pt x="220" y="14"/>
                  </a:cubicBezTo>
                  <a:cubicBezTo>
                    <a:pt x="224" y="16"/>
                    <a:pt x="224" y="23"/>
                    <a:pt x="229" y="21"/>
                  </a:cubicBezTo>
                  <a:cubicBezTo>
                    <a:pt x="231" y="21"/>
                    <a:pt x="230" y="19"/>
                    <a:pt x="230" y="18"/>
                  </a:cubicBezTo>
                  <a:cubicBezTo>
                    <a:pt x="223" y="10"/>
                    <a:pt x="211" y="10"/>
                    <a:pt x="201" y="7"/>
                  </a:cubicBezTo>
                  <a:cubicBezTo>
                    <a:pt x="197" y="7"/>
                    <a:pt x="192" y="5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lose/>
                  <a:moveTo>
                    <a:pt x="179" y="39"/>
                  </a:move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87" y="33"/>
                    <a:pt x="181" y="26"/>
                    <a:pt x="182" y="17"/>
                  </a:cubicBezTo>
                  <a:cubicBezTo>
                    <a:pt x="182" y="12"/>
                    <a:pt x="183" y="8"/>
                    <a:pt x="186" y="5"/>
                  </a:cubicBezTo>
                  <a:cubicBezTo>
                    <a:pt x="186" y="5"/>
                    <a:pt x="186" y="5"/>
                    <a:pt x="186" y="5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3" y="4"/>
                    <a:pt x="181" y="4"/>
                    <a:pt x="179" y="4"/>
                  </a:cubicBezTo>
                  <a:cubicBezTo>
                    <a:pt x="177" y="4"/>
                    <a:pt x="175" y="4"/>
                    <a:pt x="174" y="4"/>
                  </a:cubicBezTo>
                  <a:cubicBezTo>
                    <a:pt x="174" y="4"/>
                    <a:pt x="174" y="4"/>
                    <a:pt x="174" y="4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5" y="8"/>
                    <a:pt x="176" y="12"/>
                    <a:pt x="176" y="17"/>
                  </a:cubicBezTo>
                  <a:cubicBezTo>
                    <a:pt x="177" y="26"/>
                    <a:pt x="171" y="33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9" y="39"/>
                    <a:pt x="179" y="39"/>
                    <a:pt x="179" y="39"/>
                  </a:cubicBezTo>
                  <a:close/>
                  <a:moveTo>
                    <a:pt x="179" y="357"/>
                  </a:moveTo>
                  <a:cubicBezTo>
                    <a:pt x="178" y="358"/>
                    <a:pt x="176" y="357"/>
                    <a:pt x="175" y="358"/>
                  </a:cubicBezTo>
                  <a:cubicBezTo>
                    <a:pt x="174" y="357"/>
                    <a:pt x="174" y="356"/>
                    <a:pt x="173" y="355"/>
                  </a:cubicBezTo>
                  <a:cubicBezTo>
                    <a:pt x="173" y="352"/>
                    <a:pt x="170" y="353"/>
                    <a:pt x="168" y="352"/>
                  </a:cubicBezTo>
                  <a:cubicBezTo>
                    <a:pt x="166" y="351"/>
                    <a:pt x="165" y="353"/>
                    <a:pt x="163" y="354"/>
                  </a:cubicBezTo>
                  <a:cubicBezTo>
                    <a:pt x="162" y="354"/>
                    <a:pt x="161" y="353"/>
                    <a:pt x="160" y="352"/>
                  </a:cubicBezTo>
                  <a:cubicBezTo>
                    <a:pt x="160" y="352"/>
                    <a:pt x="160" y="352"/>
                    <a:pt x="160" y="352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59" y="347"/>
                    <a:pt x="157" y="346"/>
                    <a:pt x="155" y="345"/>
                  </a:cubicBezTo>
                  <a:cubicBezTo>
                    <a:pt x="153" y="344"/>
                    <a:pt x="152" y="345"/>
                    <a:pt x="150" y="346"/>
                  </a:cubicBezTo>
                  <a:cubicBezTo>
                    <a:pt x="149" y="347"/>
                    <a:pt x="148" y="345"/>
                    <a:pt x="147" y="344"/>
                  </a:cubicBezTo>
                  <a:cubicBezTo>
                    <a:pt x="147" y="342"/>
                    <a:pt x="148" y="341"/>
                    <a:pt x="148" y="340"/>
                  </a:cubicBezTo>
                  <a:cubicBezTo>
                    <a:pt x="150" y="338"/>
                    <a:pt x="147" y="336"/>
                    <a:pt x="146" y="334"/>
                  </a:cubicBezTo>
                  <a:cubicBezTo>
                    <a:pt x="146" y="334"/>
                    <a:pt x="146" y="334"/>
                    <a:pt x="146" y="334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40" y="339"/>
                    <a:pt x="142" y="336"/>
                    <a:pt x="144" y="336"/>
                  </a:cubicBezTo>
                  <a:cubicBezTo>
                    <a:pt x="145" y="337"/>
                    <a:pt x="145" y="338"/>
                    <a:pt x="146" y="339"/>
                  </a:cubicBezTo>
                  <a:cubicBezTo>
                    <a:pt x="146" y="341"/>
                    <a:pt x="145" y="342"/>
                    <a:pt x="144" y="343"/>
                  </a:cubicBezTo>
                  <a:cubicBezTo>
                    <a:pt x="144" y="343"/>
                    <a:pt x="144" y="343"/>
                    <a:pt x="144" y="343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51" y="349"/>
                    <a:pt x="152" y="347"/>
                    <a:pt x="155" y="347"/>
                  </a:cubicBezTo>
                  <a:cubicBezTo>
                    <a:pt x="155" y="348"/>
                    <a:pt x="155" y="348"/>
                    <a:pt x="155" y="349"/>
                  </a:cubicBezTo>
                  <a:cubicBezTo>
                    <a:pt x="156" y="348"/>
                    <a:pt x="157" y="350"/>
                    <a:pt x="158" y="349"/>
                  </a:cubicBezTo>
                  <a:cubicBezTo>
                    <a:pt x="158" y="349"/>
                    <a:pt x="159" y="350"/>
                    <a:pt x="159" y="350"/>
                  </a:cubicBezTo>
                  <a:cubicBezTo>
                    <a:pt x="160" y="351"/>
                    <a:pt x="158" y="352"/>
                    <a:pt x="158" y="352"/>
                  </a:cubicBezTo>
                  <a:cubicBezTo>
                    <a:pt x="157" y="355"/>
                    <a:pt x="161" y="355"/>
                    <a:pt x="162" y="356"/>
                  </a:cubicBezTo>
                  <a:cubicBezTo>
                    <a:pt x="164" y="359"/>
                    <a:pt x="165" y="355"/>
                    <a:pt x="167" y="354"/>
                  </a:cubicBezTo>
                  <a:cubicBezTo>
                    <a:pt x="170" y="353"/>
                    <a:pt x="171" y="355"/>
                    <a:pt x="173" y="356"/>
                  </a:cubicBezTo>
                  <a:cubicBezTo>
                    <a:pt x="173" y="357"/>
                    <a:pt x="173" y="358"/>
                    <a:pt x="174" y="359"/>
                  </a:cubicBezTo>
                  <a:cubicBezTo>
                    <a:pt x="174" y="359"/>
                    <a:pt x="174" y="359"/>
                    <a:pt x="174" y="359"/>
                  </a:cubicBezTo>
                  <a:cubicBezTo>
                    <a:pt x="179" y="359"/>
                    <a:pt x="179" y="359"/>
                    <a:pt x="179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5" y="358"/>
                    <a:pt x="185" y="357"/>
                    <a:pt x="185" y="356"/>
                  </a:cubicBezTo>
                  <a:cubicBezTo>
                    <a:pt x="187" y="355"/>
                    <a:pt x="189" y="353"/>
                    <a:pt x="191" y="354"/>
                  </a:cubicBezTo>
                  <a:cubicBezTo>
                    <a:pt x="193" y="355"/>
                    <a:pt x="194" y="359"/>
                    <a:pt x="197" y="356"/>
                  </a:cubicBezTo>
                  <a:cubicBezTo>
                    <a:pt x="198" y="355"/>
                    <a:pt x="201" y="355"/>
                    <a:pt x="200" y="352"/>
                  </a:cubicBezTo>
                  <a:cubicBezTo>
                    <a:pt x="200" y="352"/>
                    <a:pt x="198" y="351"/>
                    <a:pt x="199" y="350"/>
                  </a:cubicBezTo>
                  <a:cubicBezTo>
                    <a:pt x="199" y="350"/>
                    <a:pt x="200" y="349"/>
                    <a:pt x="200" y="349"/>
                  </a:cubicBezTo>
                  <a:cubicBezTo>
                    <a:pt x="201" y="350"/>
                    <a:pt x="202" y="348"/>
                    <a:pt x="203" y="349"/>
                  </a:cubicBezTo>
                  <a:cubicBezTo>
                    <a:pt x="203" y="348"/>
                    <a:pt x="203" y="348"/>
                    <a:pt x="204" y="347"/>
                  </a:cubicBezTo>
                  <a:cubicBezTo>
                    <a:pt x="206" y="347"/>
                    <a:pt x="207" y="349"/>
                    <a:pt x="209" y="349"/>
                  </a:cubicBezTo>
                  <a:cubicBezTo>
                    <a:pt x="209" y="349"/>
                    <a:pt x="209" y="349"/>
                    <a:pt x="209" y="349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3" y="342"/>
                    <a:pt x="212" y="341"/>
                    <a:pt x="212" y="339"/>
                  </a:cubicBezTo>
                  <a:cubicBezTo>
                    <a:pt x="213" y="338"/>
                    <a:pt x="213" y="337"/>
                    <a:pt x="214" y="336"/>
                  </a:cubicBezTo>
                  <a:cubicBezTo>
                    <a:pt x="216" y="336"/>
                    <a:pt x="218" y="339"/>
                    <a:pt x="219" y="336"/>
                  </a:cubicBezTo>
                  <a:cubicBezTo>
                    <a:pt x="219" y="336"/>
                    <a:pt x="219" y="336"/>
                    <a:pt x="219" y="336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1" y="336"/>
                    <a:pt x="208" y="338"/>
                    <a:pt x="210" y="340"/>
                  </a:cubicBezTo>
                  <a:cubicBezTo>
                    <a:pt x="211" y="341"/>
                    <a:pt x="212" y="342"/>
                    <a:pt x="211" y="344"/>
                  </a:cubicBezTo>
                  <a:cubicBezTo>
                    <a:pt x="210" y="345"/>
                    <a:pt x="209" y="347"/>
                    <a:pt x="208" y="346"/>
                  </a:cubicBezTo>
                  <a:cubicBezTo>
                    <a:pt x="206" y="345"/>
                    <a:pt x="205" y="344"/>
                    <a:pt x="203" y="345"/>
                  </a:cubicBezTo>
                  <a:cubicBezTo>
                    <a:pt x="201" y="346"/>
                    <a:pt x="199" y="347"/>
                    <a:pt x="198" y="349"/>
                  </a:cubicBezTo>
                  <a:cubicBezTo>
                    <a:pt x="198" y="349"/>
                    <a:pt x="198" y="349"/>
                    <a:pt x="198" y="349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7" y="353"/>
                    <a:pt x="196" y="354"/>
                    <a:pt x="195" y="354"/>
                  </a:cubicBezTo>
                  <a:cubicBezTo>
                    <a:pt x="193" y="353"/>
                    <a:pt x="192" y="351"/>
                    <a:pt x="190" y="352"/>
                  </a:cubicBezTo>
                  <a:cubicBezTo>
                    <a:pt x="188" y="353"/>
                    <a:pt x="185" y="352"/>
                    <a:pt x="185" y="355"/>
                  </a:cubicBezTo>
                  <a:cubicBezTo>
                    <a:pt x="184" y="356"/>
                    <a:pt x="185" y="357"/>
                    <a:pt x="183" y="358"/>
                  </a:cubicBezTo>
                  <a:cubicBezTo>
                    <a:pt x="182" y="357"/>
                    <a:pt x="180" y="358"/>
                    <a:pt x="179" y="357"/>
                  </a:cubicBezTo>
                  <a:close/>
                  <a:moveTo>
                    <a:pt x="179" y="344"/>
                  </a:moveTo>
                  <a:cubicBezTo>
                    <a:pt x="170" y="345"/>
                    <a:pt x="163" y="339"/>
                    <a:pt x="156" y="334"/>
                  </a:cubicBezTo>
                  <a:cubicBezTo>
                    <a:pt x="156" y="335"/>
                    <a:pt x="155" y="335"/>
                    <a:pt x="155" y="336"/>
                  </a:cubicBezTo>
                  <a:cubicBezTo>
                    <a:pt x="161" y="342"/>
                    <a:pt x="168" y="346"/>
                    <a:pt x="176" y="346"/>
                  </a:cubicBezTo>
                  <a:cubicBezTo>
                    <a:pt x="177" y="346"/>
                    <a:pt x="178" y="346"/>
                    <a:pt x="179" y="346"/>
                  </a:cubicBezTo>
                  <a:cubicBezTo>
                    <a:pt x="180" y="346"/>
                    <a:pt x="181" y="346"/>
                    <a:pt x="183" y="346"/>
                  </a:cubicBezTo>
                  <a:cubicBezTo>
                    <a:pt x="191" y="346"/>
                    <a:pt x="198" y="342"/>
                    <a:pt x="203" y="336"/>
                  </a:cubicBezTo>
                  <a:cubicBezTo>
                    <a:pt x="203" y="335"/>
                    <a:pt x="202" y="335"/>
                    <a:pt x="202" y="334"/>
                  </a:cubicBezTo>
                  <a:cubicBezTo>
                    <a:pt x="195" y="339"/>
                    <a:pt x="188" y="345"/>
                    <a:pt x="179" y="344"/>
                  </a:cubicBezTo>
                  <a:close/>
                  <a:moveTo>
                    <a:pt x="179" y="336"/>
                  </a:moveTo>
                  <a:cubicBezTo>
                    <a:pt x="176" y="336"/>
                    <a:pt x="174" y="335"/>
                    <a:pt x="171" y="334"/>
                  </a:cubicBezTo>
                  <a:cubicBezTo>
                    <a:pt x="171" y="334"/>
                    <a:pt x="171" y="334"/>
                    <a:pt x="171" y="334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4" y="330"/>
                    <a:pt x="163" y="331"/>
                  </a:cubicBezTo>
                  <a:cubicBezTo>
                    <a:pt x="164" y="333"/>
                    <a:pt x="166" y="334"/>
                    <a:pt x="167" y="335"/>
                  </a:cubicBezTo>
                  <a:cubicBezTo>
                    <a:pt x="171" y="337"/>
                    <a:pt x="175" y="338"/>
                    <a:pt x="179" y="338"/>
                  </a:cubicBezTo>
                  <a:cubicBezTo>
                    <a:pt x="183" y="338"/>
                    <a:pt x="187" y="337"/>
                    <a:pt x="191" y="335"/>
                  </a:cubicBezTo>
                  <a:cubicBezTo>
                    <a:pt x="192" y="334"/>
                    <a:pt x="195" y="333"/>
                    <a:pt x="195" y="331"/>
                  </a:cubicBezTo>
                  <a:cubicBezTo>
                    <a:pt x="194" y="330"/>
                    <a:pt x="193" y="331"/>
                    <a:pt x="193" y="331"/>
                  </a:cubicBezTo>
                  <a:cubicBezTo>
                    <a:pt x="193" y="331"/>
                    <a:pt x="193" y="331"/>
                    <a:pt x="193" y="331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5" y="335"/>
                    <a:pt x="182" y="336"/>
                    <a:pt x="179" y="336"/>
                  </a:cubicBezTo>
                  <a:close/>
                  <a:moveTo>
                    <a:pt x="179" y="311"/>
                  </a:moveTo>
                  <a:cubicBezTo>
                    <a:pt x="178" y="311"/>
                    <a:pt x="177" y="311"/>
                    <a:pt x="177" y="311"/>
                  </a:cubicBezTo>
                  <a:cubicBezTo>
                    <a:pt x="174" y="311"/>
                    <a:pt x="171" y="311"/>
                    <a:pt x="170" y="313"/>
                  </a:cubicBezTo>
                  <a:cubicBezTo>
                    <a:pt x="170" y="317"/>
                    <a:pt x="170" y="321"/>
                    <a:pt x="170" y="324"/>
                  </a:cubicBezTo>
                  <a:cubicBezTo>
                    <a:pt x="170" y="324"/>
                    <a:pt x="170" y="324"/>
                    <a:pt x="170" y="324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3" y="326"/>
                    <a:pt x="176" y="326"/>
                    <a:pt x="179" y="326"/>
                  </a:cubicBezTo>
                  <a:cubicBezTo>
                    <a:pt x="182" y="326"/>
                    <a:pt x="185" y="326"/>
                    <a:pt x="188" y="325"/>
                  </a:cubicBezTo>
                  <a:cubicBezTo>
                    <a:pt x="188" y="325"/>
                    <a:pt x="188" y="325"/>
                    <a:pt x="188" y="325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1"/>
                    <a:pt x="188" y="317"/>
                    <a:pt x="188" y="313"/>
                  </a:cubicBezTo>
                  <a:cubicBezTo>
                    <a:pt x="187" y="311"/>
                    <a:pt x="184" y="311"/>
                    <a:pt x="182" y="311"/>
                  </a:cubicBezTo>
                  <a:cubicBezTo>
                    <a:pt x="181" y="311"/>
                    <a:pt x="180" y="311"/>
                    <a:pt x="179" y="311"/>
                  </a:cubicBezTo>
                  <a:close/>
                  <a:moveTo>
                    <a:pt x="179" y="298"/>
                  </a:moveTo>
                  <a:cubicBezTo>
                    <a:pt x="176" y="298"/>
                    <a:pt x="172" y="298"/>
                    <a:pt x="169" y="299"/>
                  </a:cubicBezTo>
                  <a:cubicBezTo>
                    <a:pt x="164" y="301"/>
                    <a:pt x="159" y="307"/>
                    <a:pt x="158" y="313"/>
                  </a:cubicBezTo>
                  <a:cubicBezTo>
                    <a:pt x="158" y="313"/>
                    <a:pt x="158" y="313"/>
                    <a:pt x="158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61" y="309"/>
                    <a:pt x="165" y="304"/>
                    <a:pt x="169" y="302"/>
                  </a:cubicBezTo>
                  <a:cubicBezTo>
                    <a:pt x="172" y="301"/>
                    <a:pt x="176" y="300"/>
                    <a:pt x="179" y="300"/>
                  </a:cubicBezTo>
                  <a:cubicBezTo>
                    <a:pt x="183" y="300"/>
                    <a:pt x="186" y="301"/>
                    <a:pt x="189" y="302"/>
                  </a:cubicBezTo>
                  <a:cubicBezTo>
                    <a:pt x="194" y="304"/>
                    <a:pt x="197" y="309"/>
                    <a:pt x="199" y="313"/>
                  </a:cubicBezTo>
                  <a:cubicBezTo>
                    <a:pt x="199" y="313"/>
                    <a:pt x="199" y="313"/>
                    <a:pt x="199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07"/>
                    <a:pt x="194" y="301"/>
                    <a:pt x="189" y="299"/>
                  </a:cubicBezTo>
                  <a:cubicBezTo>
                    <a:pt x="186" y="298"/>
                    <a:pt x="182" y="298"/>
                    <a:pt x="179" y="298"/>
                  </a:cubicBezTo>
                  <a:close/>
                  <a:moveTo>
                    <a:pt x="179" y="289"/>
                  </a:moveTo>
                  <a:cubicBezTo>
                    <a:pt x="172" y="288"/>
                    <a:pt x="165" y="290"/>
                    <a:pt x="160" y="294"/>
                  </a:cubicBezTo>
                  <a:cubicBezTo>
                    <a:pt x="155" y="300"/>
                    <a:pt x="150" y="306"/>
                    <a:pt x="150" y="313"/>
                  </a:cubicBezTo>
                  <a:cubicBezTo>
                    <a:pt x="150" y="313"/>
                    <a:pt x="151" y="313"/>
                    <a:pt x="152" y="313"/>
                  </a:cubicBezTo>
                  <a:cubicBezTo>
                    <a:pt x="153" y="309"/>
                    <a:pt x="154" y="304"/>
                    <a:pt x="158" y="300"/>
                  </a:cubicBezTo>
                  <a:cubicBezTo>
                    <a:pt x="163" y="294"/>
                    <a:pt x="171" y="291"/>
                    <a:pt x="179" y="291"/>
                  </a:cubicBezTo>
                  <a:cubicBezTo>
                    <a:pt x="187" y="291"/>
                    <a:pt x="195" y="294"/>
                    <a:pt x="200" y="300"/>
                  </a:cubicBezTo>
                  <a:cubicBezTo>
                    <a:pt x="204" y="304"/>
                    <a:pt x="205" y="309"/>
                    <a:pt x="207" y="313"/>
                  </a:cubicBezTo>
                  <a:cubicBezTo>
                    <a:pt x="207" y="313"/>
                    <a:pt x="208" y="313"/>
                    <a:pt x="208" y="313"/>
                  </a:cubicBezTo>
                  <a:cubicBezTo>
                    <a:pt x="208" y="306"/>
                    <a:pt x="203" y="300"/>
                    <a:pt x="198" y="294"/>
                  </a:cubicBezTo>
                  <a:cubicBezTo>
                    <a:pt x="193" y="290"/>
                    <a:pt x="186" y="288"/>
                    <a:pt x="179" y="289"/>
                  </a:cubicBezTo>
                  <a:close/>
                  <a:moveTo>
                    <a:pt x="179" y="276"/>
                  </a:moveTo>
                  <a:cubicBezTo>
                    <a:pt x="178" y="276"/>
                    <a:pt x="177" y="276"/>
                    <a:pt x="177" y="275"/>
                  </a:cubicBezTo>
                  <a:cubicBezTo>
                    <a:pt x="174" y="276"/>
                    <a:pt x="174" y="279"/>
                    <a:pt x="173" y="280"/>
                  </a:cubicBezTo>
                  <a:cubicBezTo>
                    <a:pt x="173" y="280"/>
                    <a:pt x="173" y="280"/>
                    <a:pt x="173" y="280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67" y="282"/>
                    <a:pt x="167" y="279"/>
                    <a:pt x="166" y="278"/>
                  </a:cubicBezTo>
                  <a:cubicBezTo>
                    <a:pt x="163" y="277"/>
                    <a:pt x="162" y="279"/>
                    <a:pt x="159" y="279"/>
                  </a:cubicBezTo>
                  <a:cubicBezTo>
                    <a:pt x="157" y="280"/>
                    <a:pt x="159" y="283"/>
                    <a:pt x="158" y="285"/>
                  </a:cubicBezTo>
                  <a:cubicBezTo>
                    <a:pt x="157" y="286"/>
                    <a:pt x="156" y="287"/>
                    <a:pt x="155" y="288"/>
                  </a:cubicBezTo>
                  <a:cubicBezTo>
                    <a:pt x="153" y="288"/>
                    <a:pt x="152" y="286"/>
                    <a:pt x="150" y="286"/>
                  </a:cubicBezTo>
                  <a:cubicBezTo>
                    <a:pt x="150" y="286"/>
                    <a:pt x="150" y="286"/>
                    <a:pt x="150" y="286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2"/>
                    <a:pt x="146" y="293"/>
                    <a:pt x="146" y="294"/>
                  </a:cubicBezTo>
                  <a:cubicBezTo>
                    <a:pt x="148" y="296"/>
                    <a:pt x="145" y="298"/>
                    <a:pt x="145" y="299"/>
                  </a:cubicBezTo>
                  <a:cubicBezTo>
                    <a:pt x="143" y="301"/>
                    <a:pt x="141" y="299"/>
                    <a:pt x="140" y="299"/>
                  </a:cubicBezTo>
                  <a:cubicBezTo>
                    <a:pt x="139" y="301"/>
                    <a:pt x="138" y="303"/>
                    <a:pt x="137" y="306"/>
                  </a:cubicBezTo>
                  <a:cubicBezTo>
                    <a:pt x="137" y="307"/>
                    <a:pt x="139" y="308"/>
                    <a:pt x="140" y="309"/>
                  </a:cubicBezTo>
                  <a:cubicBezTo>
                    <a:pt x="140" y="311"/>
                    <a:pt x="139" y="312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2"/>
                    <a:pt x="142" y="310"/>
                    <a:pt x="142" y="308"/>
                  </a:cubicBezTo>
                  <a:cubicBezTo>
                    <a:pt x="142" y="308"/>
                    <a:pt x="142" y="308"/>
                    <a:pt x="142" y="308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5"/>
                    <a:pt x="140" y="304"/>
                    <a:pt x="140" y="303"/>
                  </a:cubicBezTo>
                  <a:cubicBezTo>
                    <a:pt x="141" y="301"/>
                    <a:pt x="144" y="302"/>
                    <a:pt x="145" y="302"/>
                  </a:cubicBezTo>
                  <a:cubicBezTo>
                    <a:pt x="145" y="302"/>
                    <a:pt x="145" y="302"/>
                    <a:pt x="145" y="302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9" y="296"/>
                    <a:pt x="148" y="294"/>
                    <a:pt x="147" y="293"/>
                  </a:cubicBezTo>
                  <a:cubicBezTo>
                    <a:pt x="147" y="292"/>
                    <a:pt x="148" y="291"/>
                    <a:pt x="150" y="289"/>
                  </a:cubicBezTo>
                  <a:cubicBezTo>
                    <a:pt x="151" y="289"/>
                    <a:pt x="153" y="290"/>
                    <a:pt x="154" y="291"/>
                  </a:cubicBezTo>
                  <a:cubicBezTo>
                    <a:pt x="156" y="289"/>
                    <a:pt x="158" y="287"/>
                    <a:pt x="160" y="286"/>
                  </a:cubicBezTo>
                  <a:cubicBezTo>
                    <a:pt x="160" y="284"/>
                    <a:pt x="160" y="283"/>
                    <a:pt x="160" y="282"/>
                  </a:cubicBezTo>
                  <a:cubicBezTo>
                    <a:pt x="160" y="281"/>
                    <a:pt x="162" y="281"/>
                    <a:pt x="162" y="280"/>
                  </a:cubicBezTo>
                  <a:cubicBezTo>
                    <a:pt x="165" y="278"/>
                    <a:pt x="166" y="282"/>
                    <a:pt x="167" y="283"/>
                  </a:cubicBezTo>
                  <a:cubicBezTo>
                    <a:pt x="167" y="283"/>
                    <a:pt x="167" y="283"/>
                    <a:pt x="167" y="283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5" y="282"/>
                    <a:pt x="175" y="280"/>
                    <a:pt x="175" y="279"/>
                  </a:cubicBezTo>
                  <a:cubicBezTo>
                    <a:pt x="176" y="277"/>
                    <a:pt x="178" y="278"/>
                    <a:pt x="179" y="278"/>
                  </a:cubicBezTo>
                  <a:cubicBezTo>
                    <a:pt x="181" y="278"/>
                    <a:pt x="182" y="277"/>
                    <a:pt x="183" y="279"/>
                  </a:cubicBezTo>
                  <a:cubicBezTo>
                    <a:pt x="183" y="280"/>
                    <a:pt x="183" y="282"/>
                    <a:pt x="184" y="282"/>
                  </a:cubicBezTo>
                  <a:cubicBezTo>
                    <a:pt x="184" y="282"/>
                    <a:pt x="184" y="282"/>
                    <a:pt x="184" y="282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2" y="282"/>
                    <a:pt x="193" y="278"/>
                    <a:pt x="196" y="280"/>
                  </a:cubicBezTo>
                  <a:cubicBezTo>
                    <a:pt x="197" y="281"/>
                    <a:pt x="198" y="281"/>
                    <a:pt x="198" y="282"/>
                  </a:cubicBezTo>
                  <a:cubicBezTo>
                    <a:pt x="199" y="283"/>
                    <a:pt x="198" y="284"/>
                    <a:pt x="198" y="286"/>
                  </a:cubicBezTo>
                  <a:cubicBezTo>
                    <a:pt x="200" y="287"/>
                    <a:pt x="202" y="289"/>
                    <a:pt x="204" y="291"/>
                  </a:cubicBezTo>
                  <a:cubicBezTo>
                    <a:pt x="205" y="290"/>
                    <a:pt x="207" y="289"/>
                    <a:pt x="209" y="289"/>
                  </a:cubicBezTo>
                  <a:cubicBezTo>
                    <a:pt x="210" y="291"/>
                    <a:pt x="211" y="292"/>
                    <a:pt x="211" y="293"/>
                  </a:cubicBezTo>
                  <a:cubicBezTo>
                    <a:pt x="210" y="294"/>
                    <a:pt x="209" y="296"/>
                    <a:pt x="210" y="297"/>
                  </a:cubicBezTo>
                  <a:cubicBezTo>
                    <a:pt x="210" y="297"/>
                    <a:pt x="210" y="297"/>
                    <a:pt x="210" y="297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4" y="302"/>
                    <a:pt x="217" y="301"/>
                    <a:pt x="218" y="303"/>
                  </a:cubicBezTo>
                  <a:cubicBezTo>
                    <a:pt x="219" y="304"/>
                    <a:pt x="219" y="305"/>
                    <a:pt x="219" y="306"/>
                  </a:cubicBezTo>
                  <a:cubicBezTo>
                    <a:pt x="219" y="306"/>
                    <a:pt x="219" y="306"/>
                    <a:pt x="219" y="306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7" y="310"/>
                    <a:pt x="217" y="312"/>
                    <a:pt x="217" y="314"/>
                  </a:cubicBezTo>
                  <a:cubicBezTo>
                    <a:pt x="217" y="314"/>
                    <a:pt x="217" y="314"/>
                    <a:pt x="217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9" y="312"/>
                    <a:pt x="218" y="311"/>
                    <a:pt x="218" y="309"/>
                  </a:cubicBezTo>
                  <a:cubicBezTo>
                    <a:pt x="219" y="308"/>
                    <a:pt x="221" y="307"/>
                    <a:pt x="221" y="306"/>
                  </a:cubicBezTo>
                  <a:cubicBezTo>
                    <a:pt x="220" y="303"/>
                    <a:pt x="219" y="301"/>
                    <a:pt x="218" y="299"/>
                  </a:cubicBezTo>
                  <a:cubicBezTo>
                    <a:pt x="217" y="299"/>
                    <a:pt x="215" y="301"/>
                    <a:pt x="213" y="299"/>
                  </a:cubicBezTo>
                  <a:cubicBezTo>
                    <a:pt x="213" y="298"/>
                    <a:pt x="210" y="296"/>
                    <a:pt x="212" y="294"/>
                  </a:cubicBezTo>
                  <a:cubicBezTo>
                    <a:pt x="212" y="293"/>
                    <a:pt x="213" y="292"/>
                    <a:pt x="213" y="291"/>
                  </a:cubicBezTo>
                  <a:cubicBezTo>
                    <a:pt x="213" y="291"/>
                    <a:pt x="213" y="291"/>
                    <a:pt x="213" y="291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6" y="286"/>
                    <a:pt x="205" y="288"/>
                    <a:pt x="203" y="288"/>
                  </a:cubicBezTo>
                  <a:cubicBezTo>
                    <a:pt x="202" y="287"/>
                    <a:pt x="201" y="286"/>
                    <a:pt x="200" y="285"/>
                  </a:cubicBezTo>
                  <a:cubicBezTo>
                    <a:pt x="199" y="283"/>
                    <a:pt x="201" y="280"/>
                    <a:pt x="199" y="279"/>
                  </a:cubicBezTo>
                  <a:cubicBezTo>
                    <a:pt x="197" y="279"/>
                    <a:pt x="195" y="277"/>
                    <a:pt x="193" y="278"/>
                  </a:cubicBezTo>
                  <a:cubicBezTo>
                    <a:pt x="191" y="279"/>
                    <a:pt x="191" y="282"/>
                    <a:pt x="189" y="281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4" y="279"/>
                    <a:pt x="184" y="276"/>
                    <a:pt x="182" y="275"/>
                  </a:cubicBezTo>
                  <a:cubicBezTo>
                    <a:pt x="181" y="276"/>
                    <a:pt x="180" y="276"/>
                    <a:pt x="179" y="276"/>
                  </a:cubicBezTo>
                  <a:close/>
                  <a:moveTo>
                    <a:pt x="179" y="266"/>
                  </a:moveTo>
                  <a:cubicBezTo>
                    <a:pt x="87" y="266"/>
                    <a:pt x="87" y="266"/>
                    <a:pt x="87" y="266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90" y="270"/>
                    <a:pt x="94" y="273"/>
                    <a:pt x="98" y="276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19" y="286"/>
                    <a:pt x="119" y="286"/>
                    <a:pt x="119" y="286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7" y="292"/>
                    <a:pt x="134" y="295"/>
                    <a:pt x="141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7" y="296"/>
                    <a:pt x="144" y="293"/>
                    <a:pt x="144" y="291"/>
                  </a:cubicBezTo>
                  <a:cubicBezTo>
                    <a:pt x="144" y="291"/>
                    <a:pt x="144" y="291"/>
                    <a:pt x="144" y="291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52" y="283"/>
                    <a:pt x="154" y="288"/>
                    <a:pt x="156" y="285"/>
                  </a:cubicBezTo>
                  <a:cubicBezTo>
                    <a:pt x="157" y="284"/>
                    <a:pt x="157" y="282"/>
                    <a:pt x="157" y="280"/>
                  </a:cubicBezTo>
                  <a:cubicBezTo>
                    <a:pt x="159" y="278"/>
                    <a:pt x="162" y="277"/>
                    <a:pt x="164" y="276"/>
                  </a:cubicBezTo>
                  <a:cubicBezTo>
                    <a:pt x="164" y="276"/>
                    <a:pt x="164" y="276"/>
                    <a:pt x="164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7" y="276"/>
                    <a:pt x="168" y="278"/>
                    <a:pt x="168" y="279"/>
                  </a:cubicBezTo>
                  <a:cubicBezTo>
                    <a:pt x="169" y="279"/>
                    <a:pt x="170" y="279"/>
                    <a:pt x="171" y="279"/>
                  </a:cubicBezTo>
                  <a:cubicBezTo>
                    <a:pt x="173" y="279"/>
                    <a:pt x="173" y="277"/>
                    <a:pt x="173" y="276"/>
                  </a:cubicBezTo>
                  <a:cubicBezTo>
                    <a:pt x="174" y="274"/>
                    <a:pt x="177" y="274"/>
                    <a:pt x="179" y="274"/>
                  </a:cubicBezTo>
                  <a:cubicBezTo>
                    <a:pt x="182" y="274"/>
                    <a:pt x="184" y="274"/>
                    <a:pt x="185" y="276"/>
                  </a:cubicBezTo>
                  <a:cubicBezTo>
                    <a:pt x="185" y="277"/>
                    <a:pt x="185" y="279"/>
                    <a:pt x="187" y="279"/>
                  </a:cubicBezTo>
                  <a:cubicBezTo>
                    <a:pt x="188" y="279"/>
                    <a:pt x="189" y="279"/>
                    <a:pt x="190" y="279"/>
                  </a:cubicBezTo>
                  <a:cubicBezTo>
                    <a:pt x="191" y="278"/>
                    <a:pt x="191" y="276"/>
                    <a:pt x="192" y="276"/>
                  </a:cubicBezTo>
                  <a:cubicBezTo>
                    <a:pt x="192" y="276"/>
                    <a:pt x="192" y="276"/>
                    <a:pt x="192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6" y="277"/>
                    <a:pt x="200" y="278"/>
                    <a:pt x="202" y="280"/>
                  </a:cubicBezTo>
                  <a:cubicBezTo>
                    <a:pt x="202" y="282"/>
                    <a:pt x="201" y="284"/>
                    <a:pt x="202" y="285"/>
                  </a:cubicBezTo>
                  <a:cubicBezTo>
                    <a:pt x="205" y="288"/>
                    <a:pt x="206" y="283"/>
                    <a:pt x="209" y="285"/>
                  </a:cubicBezTo>
                  <a:cubicBezTo>
                    <a:pt x="209" y="285"/>
                    <a:pt x="209" y="285"/>
                    <a:pt x="209" y="285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3"/>
                    <a:pt x="211" y="296"/>
                    <a:pt x="214" y="298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24" y="295"/>
                    <a:pt x="231" y="292"/>
                    <a:pt x="238" y="289"/>
                  </a:cubicBezTo>
                  <a:cubicBezTo>
                    <a:pt x="238" y="289"/>
                    <a:pt x="238" y="289"/>
                    <a:pt x="238" y="289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8" y="275"/>
                    <a:pt x="259" y="276"/>
                    <a:pt x="261" y="275"/>
                  </a:cubicBezTo>
                  <a:cubicBezTo>
                    <a:pt x="264" y="273"/>
                    <a:pt x="268" y="270"/>
                    <a:pt x="271" y="266"/>
                  </a:cubicBezTo>
                  <a:cubicBezTo>
                    <a:pt x="271" y="266"/>
                    <a:pt x="271" y="266"/>
                    <a:pt x="271" y="266"/>
                  </a:cubicBezTo>
                  <a:cubicBezTo>
                    <a:pt x="179" y="266"/>
                    <a:pt x="179" y="266"/>
                    <a:pt x="179" y="266"/>
                  </a:cubicBezTo>
                  <a:close/>
                  <a:moveTo>
                    <a:pt x="179" y="242"/>
                  </a:moveTo>
                  <a:cubicBezTo>
                    <a:pt x="148" y="242"/>
                    <a:pt x="148" y="242"/>
                    <a:pt x="148" y="242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4" y="240"/>
                    <a:pt x="142" y="241"/>
                    <a:pt x="141" y="242"/>
                  </a:cubicBezTo>
                  <a:cubicBezTo>
                    <a:pt x="141" y="242"/>
                    <a:pt x="141" y="242"/>
                    <a:pt x="141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136" y="246"/>
                    <a:pt x="136" y="246"/>
                    <a:pt x="136" y="246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0" y="254"/>
                    <a:pt x="141" y="257"/>
                    <a:pt x="141" y="260"/>
                  </a:cubicBezTo>
                  <a:cubicBezTo>
                    <a:pt x="140" y="260"/>
                    <a:pt x="140" y="261"/>
                    <a:pt x="139" y="261"/>
                  </a:cubicBezTo>
                  <a:cubicBezTo>
                    <a:pt x="137" y="260"/>
                    <a:pt x="137" y="257"/>
                    <a:pt x="137" y="255"/>
                  </a:cubicBezTo>
                  <a:cubicBezTo>
                    <a:pt x="135" y="254"/>
                    <a:pt x="134" y="252"/>
                    <a:pt x="132" y="253"/>
                  </a:cubicBezTo>
                  <a:cubicBezTo>
                    <a:pt x="128" y="255"/>
                    <a:pt x="128" y="260"/>
                    <a:pt x="126" y="263"/>
                  </a:cubicBezTo>
                  <a:cubicBezTo>
                    <a:pt x="126" y="263"/>
                    <a:pt x="126" y="263"/>
                    <a:pt x="126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2"/>
                    <a:pt x="103" y="261"/>
                    <a:pt x="102" y="260"/>
                  </a:cubicBezTo>
                  <a:cubicBezTo>
                    <a:pt x="102" y="260"/>
                    <a:pt x="102" y="260"/>
                    <a:pt x="102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3" y="262"/>
                    <a:pt x="83" y="262"/>
                    <a:pt x="83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1" y="262"/>
                    <a:pt x="101" y="263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84" y="263"/>
                    <a:pt x="84" y="263"/>
                    <a:pt x="84" y="263"/>
                  </a:cubicBezTo>
                  <a:cubicBezTo>
                    <a:pt x="85" y="265"/>
                    <a:pt x="85" y="265"/>
                    <a:pt x="85" y="265"/>
                  </a:cubicBezTo>
                  <a:cubicBezTo>
                    <a:pt x="179" y="265"/>
                    <a:pt x="179" y="265"/>
                    <a:pt x="179" y="265"/>
                  </a:cubicBezTo>
                  <a:cubicBezTo>
                    <a:pt x="273" y="265"/>
                    <a:pt x="273" y="265"/>
                    <a:pt x="273" y="265"/>
                  </a:cubicBezTo>
                  <a:cubicBezTo>
                    <a:pt x="274" y="264"/>
                    <a:pt x="274" y="264"/>
                    <a:pt x="274" y="264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2"/>
                    <a:pt x="258" y="262"/>
                    <a:pt x="259" y="262"/>
                  </a:cubicBezTo>
                  <a:cubicBezTo>
                    <a:pt x="259" y="262"/>
                    <a:pt x="259" y="262"/>
                    <a:pt x="259" y="262"/>
                  </a:cubicBezTo>
                  <a:cubicBezTo>
                    <a:pt x="275" y="262"/>
                    <a:pt x="275" y="262"/>
                    <a:pt x="275" y="262"/>
                  </a:cubicBezTo>
                  <a:cubicBezTo>
                    <a:pt x="277" y="260"/>
                    <a:pt x="277" y="260"/>
                    <a:pt x="277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5" y="261"/>
                    <a:pt x="256" y="262"/>
                    <a:pt x="255" y="263"/>
                  </a:cubicBezTo>
                  <a:cubicBezTo>
                    <a:pt x="255" y="263"/>
                    <a:pt x="255" y="263"/>
                    <a:pt x="255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0" y="260"/>
                    <a:pt x="230" y="255"/>
                    <a:pt x="226" y="253"/>
                  </a:cubicBezTo>
                  <a:cubicBezTo>
                    <a:pt x="224" y="252"/>
                    <a:pt x="223" y="254"/>
                    <a:pt x="222" y="255"/>
                  </a:cubicBezTo>
                  <a:cubicBezTo>
                    <a:pt x="221" y="257"/>
                    <a:pt x="221" y="260"/>
                    <a:pt x="219" y="261"/>
                  </a:cubicBezTo>
                  <a:cubicBezTo>
                    <a:pt x="218" y="261"/>
                    <a:pt x="218" y="260"/>
                    <a:pt x="218" y="260"/>
                  </a:cubicBezTo>
                  <a:cubicBezTo>
                    <a:pt x="217" y="257"/>
                    <a:pt x="218" y="254"/>
                    <a:pt x="217" y="251"/>
                  </a:cubicBezTo>
                  <a:cubicBezTo>
                    <a:pt x="217" y="251"/>
                    <a:pt x="217" y="251"/>
                    <a:pt x="217" y="251"/>
                  </a:cubicBezTo>
                  <a:cubicBezTo>
                    <a:pt x="222" y="246"/>
                    <a:pt x="222" y="246"/>
                    <a:pt x="222" y="246"/>
                  </a:cubicBezTo>
                  <a:cubicBezTo>
                    <a:pt x="282" y="246"/>
                    <a:pt x="282" y="246"/>
                    <a:pt x="282" y="246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6" y="241"/>
                    <a:pt x="214" y="240"/>
                    <a:pt x="212" y="241"/>
                  </a:cubicBezTo>
                  <a:cubicBezTo>
                    <a:pt x="212" y="241"/>
                    <a:pt x="212" y="241"/>
                    <a:pt x="212" y="241"/>
                  </a:cubicBezTo>
                  <a:cubicBezTo>
                    <a:pt x="210" y="242"/>
                    <a:pt x="210" y="242"/>
                    <a:pt x="210" y="242"/>
                  </a:cubicBezTo>
                  <a:cubicBezTo>
                    <a:pt x="179" y="242"/>
                    <a:pt x="179" y="242"/>
                    <a:pt x="179" y="242"/>
                  </a:cubicBezTo>
                  <a:close/>
                  <a:moveTo>
                    <a:pt x="179" y="227"/>
                  </a:moveTo>
                  <a:cubicBezTo>
                    <a:pt x="128" y="227"/>
                    <a:pt x="128" y="227"/>
                    <a:pt x="128" y="227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30" y="235"/>
                    <a:pt x="130" y="235"/>
                    <a:pt x="130" y="235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2" y="229"/>
                    <a:pt x="134" y="229"/>
                    <a:pt x="136" y="229"/>
                  </a:cubicBezTo>
                  <a:cubicBezTo>
                    <a:pt x="139" y="230"/>
                    <a:pt x="137" y="233"/>
                    <a:pt x="138" y="235"/>
                  </a:cubicBezTo>
                  <a:cubicBezTo>
                    <a:pt x="138" y="235"/>
                    <a:pt x="138" y="235"/>
                    <a:pt x="138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1" y="229"/>
                    <a:pt x="142" y="229"/>
                    <a:pt x="144" y="229"/>
                  </a:cubicBezTo>
                  <a:cubicBezTo>
                    <a:pt x="145" y="229"/>
                    <a:pt x="146" y="229"/>
                    <a:pt x="147" y="231"/>
                  </a:cubicBezTo>
                  <a:cubicBezTo>
                    <a:pt x="148" y="232"/>
                    <a:pt x="147" y="236"/>
                    <a:pt x="150" y="235"/>
                  </a:cubicBezTo>
                  <a:cubicBezTo>
                    <a:pt x="150" y="233"/>
                    <a:pt x="150" y="231"/>
                    <a:pt x="151" y="230"/>
                  </a:cubicBezTo>
                  <a:cubicBezTo>
                    <a:pt x="153" y="229"/>
                    <a:pt x="154" y="228"/>
                    <a:pt x="155" y="229"/>
                  </a:cubicBezTo>
                  <a:cubicBezTo>
                    <a:pt x="157" y="229"/>
                    <a:pt x="157" y="230"/>
                    <a:pt x="157" y="231"/>
                  </a:cubicBezTo>
                  <a:cubicBezTo>
                    <a:pt x="158" y="233"/>
                    <a:pt x="157" y="236"/>
                    <a:pt x="160" y="235"/>
                  </a:cubicBezTo>
                  <a:cubicBezTo>
                    <a:pt x="160" y="233"/>
                    <a:pt x="160" y="232"/>
                    <a:pt x="161" y="230"/>
                  </a:cubicBezTo>
                  <a:cubicBezTo>
                    <a:pt x="162" y="229"/>
                    <a:pt x="163" y="229"/>
                    <a:pt x="165" y="229"/>
                  </a:cubicBezTo>
                  <a:cubicBezTo>
                    <a:pt x="168" y="230"/>
                    <a:pt x="167" y="233"/>
                    <a:pt x="168" y="235"/>
                  </a:cubicBezTo>
                  <a:cubicBezTo>
                    <a:pt x="168" y="235"/>
                    <a:pt x="168" y="235"/>
                    <a:pt x="168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4"/>
                    <a:pt x="170" y="233"/>
                    <a:pt x="170" y="232"/>
                  </a:cubicBezTo>
                  <a:cubicBezTo>
                    <a:pt x="171" y="231"/>
                    <a:pt x="172" y="230"/>
                    <a:pt x="174" y="229"/>
                  </a:cubicBezTo>
                  <a:cubicBezTo>
                    <a:pt x="175" y="229"/>
                    <a:pt x="177" y="229"/>
                    <a:pt x="179" y="229"/>
                  </a:cubicBezTo>
                  <a:cubicBezTo>
                    <a:pt x="181" y="229"/>
                    <a:pt x="183" y="229"/>
                    <a:pt x="184" y="229"/>
                  </a:cubicBezTo>
                  <a:cubicBezTo>
                    <a:pt x="186" y="230"/>
                    <a:pt x="187" y="231"/>
                    <a:pt x="188" y="232"/>
                  </a:cubicBezTo>
                  <a:cubicBezTo>
                    <a:pt x="188" y="233"/>
                    <a:pt x="188" y="234"/>
                    <a:pt x="188" y="235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3"/>
                    <a:pt x="190" y="230"/>
                    <a:pt x="194" y="229"/>
                  </a:cubicBezTo>
                  <a:cubicBezTo>
                    <a:pt x="195" y="229"/>
                    <a:pt x="196" y="229"/>
                    <a:pt x="197" y="230"/>
                  </a:cubicBezTo>
                  <a:cubicBezTo>
                    <a:pt x="198" y="232"/>
                    <a:pt x="198" y="233"/>
                    <a:pt x="198" y="235"/>
                  </a:cubicBezTo>
                  <a:cubicBezTo>
                    <a:pt x="201" y="236"/>
                    <a:pt x="200" y="233"/>
                    <a:pt x="201" y="231"/>
                  </a:cubicBezTo>
                  <a:cubicBezTo>
                    <a:pt x="201" y="230"/>
                    <a:pt x="201" y="229"/>
                    <a:pt x="203" y="229"/>
                  </a:cubicBezTo>
                  <a:cubicBezTo>
                    <a:pt x="204" y="228"/>
                    <a:pt x="205" y="229"/>
                    <a:pt x="207" y="230"/>
                  </a:cubicBezTo>
                  <a:cubicBezTo>
                    <a:pt x="208" y="231"/>
                    <a:pt x="208" y="233"/>
                    <a:pt x="208" y="235"/>
                  </a:cubicBezTo>
                  <a:cubicBezTo>
                    <a:pt x="211" y="236"/>
                    <a:pt x="210" y="232"/>
                    <a:pt x="211" y="231"/>
                  </a:cubicBezTo>
                  <a:cubicBezTo>
                    <a:pt x="212" y="229"/>
                    <a:pt x="213" y="229"/>
                    <a:pt x="214" y="229"/>
                  </a:cubicBezTo>
                  <a:cubicBezTo>
                    <a:pt x="216" y="229"/>
                    <a:pt x="217" y="229"/>
                    <a:pt x="218" y="231"/>
                  </a:cubicBezTo>
                  <a:cubicBezTo>
                    <a:pt x="218" y="231"/>
                    <a:pt x="218" y="231"/>
                    <a:pt x="218" y="231"/>
                  </a:cubicBezTo>
                  <a:cubicBezTo>
                    <a:pt x="218" y="235"/>
                    <a:pt x="218" y="235"/>
                    <a:pt x="218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1" y="233"/>
                    <a:pt x="220" y="230"/>
                    <a:pt x="222" y="229"/>
                  </a:cubicBezTo>
                  <a:cubicBezTo>
                    <a:pt x="224" y="229"/>
                    <a:pt x="226" y="229"/>
                    <a:pt x="227" y="231"/>
                  </a:cubicBezTo>
                  <a:cubicBezTo>
                    <a:pt x="227" y="231"/>
                    <a:pt x="227" y="231"/>
                    <a:pt x="227" y="231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230" y="235"/>
                    <a:pt x="230" y="235"/>
                    <a:pt x="230" y="235"/>
                  </a:cubicBezTo>
                  <a:cubicBezTo>
                    <a:pt x="230" y="227"/>
                    <a:pt x="230" y="227"/>
                    <a:pt x="230" y="227"/>
                  </a:cubicBezTo>
                  <a:cubicBezTo>
                    <a:pt x="179" y="227"/>
                    <a:pt x="179" y="227"/>
                    <a:pt x="179" y="227"/>
                  </a:cubicBezTo>
                  <a:close/>
                  <a:moveTo>
                    <a:pt x="179" y="223"/>
                  </a:moveTo>
                  <a:cubicBezTo>
                    <a:pt x="133" y="223"/>
                    <a:pt x="133" y="223"/>
                    <a:pt x="133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1" y="223"/>
                    <a:pt x="131" y="224"/>
                  </a:cubicBezTo>
                  <a:cubicBezTo>
                    <a:pt x="131" y="224"/>
                    <a:pt x="132" y="224"/>
                    <a:pt x="132" y="225"/>
                  </a:cubicBezTo>
                  <a:cubicBezTo>
                    <a:pt x="132" y="225"/>
                    <a:pt x="132" y="225"/>
                    <a:pt x="132" y="225"/>
                  </a:cubicBezTo>
                  <a:cubicBezTo>
                    <a:pt x="179" y="225"/>
                    <a:pt x="179" y="225"/>
                    <a:pt x="179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4"/>
                    <a:pt x="227" y="224"/>
                    <a:pt x="227" y="224"/>
                  </a:cubicBezTo>
                  <a:cubicBezTo>
                    <a:pt x="227" y="223"/>
                    <a:pt x="226" y="223"/>
                    <a:pt x="226" y="223"/>
                  </a:cubicBezTo>
                  <a:cubicBezTo>
                    <a:pt x="226" y="223"/>
                    <a:pt x="226" y="223"/>
                    <a:pt x="226" y="223"/>
                  </a:cubicBezTo>
                  <a:cubicBezTo>
                    <a:pt x="225" y="223"/>
                    <a:pt x="225" y="223"/>
                    <a:pt x="225" y="223"/>
                  </a:cubicBezTo>
                  <a:cubicBezTo>
                    <a:pt x="179" y="223"/>
                    <a:pt x="179" y="223"/>
                    <a:pt x="179" y="223"/>
                  </a:cubicBezTo>
                  <a:close/>
                  <a:moveTo>
                    <a:pt x="179" y="217"/>
                  </a:move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8"/>
                    <a:pt x="135" y="217"/>
                    <a:pt x="135" y="218"/>
                  </a:cubicBezTo>
                  <a:cubicBezTo>
                    <a:pt x="135" y="219"/>
                    <a:pt x="136" y="219"/>
                    <a:pt x="136" y="219"/>
                  </a:cubicBezTo>
                  <a:cubicBezTo>
                    <a:pt x="136" y="219"/>
                    <a:pt x="136" y="219"/>
                    <a:pt x="136" y="219"/>
                  </a:cubicBezTo>
                  <a:cubicBezTo>
                    <a:pt x="179" y="219"/>
                    <a:pt x="179" y="219"/>
                    <a:pt x="179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3" y="219"/>
                    <a:pt x="223" y="218"/>
                  </a:cubicBezTo>
                  <a:cubicBezTo>
                    <a:pt x="223" y="217"/>
                    <a:pt x="221" y="218"/>
                    <a:pt x="221" y="217"/>
                  </a:cubicBezTo>
                  <a:cubicBezTo>
                    <a:pt x="221" y="217"/>
                    <a:pt x="221" y="217"/>
                    <a:pt x="221" y="217"/>
                  </a:cubicBezTo>
                  <a:cubicBezTo>
                    <a:pt x="179" y="217"/>
                    <a:pt x="179" y="217"/>
                    <a:pt x="179" y="217"/>
                  </a:cubicBezTo>
                  <a:close/>
                  <a:moveTo>
                    <a:pt x="179" y="204"/>
                  </a:moveTo>
                  <a:cubicBezTo>
                    <a:pt x="139" y="204"/>
                    <a:pt x="139" y="204"/>
                    <a:pt x="139" y="204"/>
                  </a:cubicBezTo>
                  <a:cubicBezTo>
                    <a:pt x="139" y="204"/>
                    <a:pt x="139" y="204"/>
                    <a:pt x="139" y="204"/>
                  </a:cubicBezTo>
                  <a:cubicBezTo>
                    <a:pt x="138" y="203"/>
                    <a:pt x="138" y="202"/>
                    <a:pt x="137" y="202"/>
                  </a:cubicBezTo>
                  <a:cubicBezTo>
                    <a:pt x="136" y="202"/>
                    <a:pt x="136" y="202"/>
                    <a:pt x="136" y="203"/>
                  </a:cubicBezTo>
                  <a:cubicBezTo>
                    <a:pt x="136" y="203"/>
                    <a:pt x="136" y="203"/>
                    <a:pt x="136" y="203"/>
                  </a:cubicBezTo>
                  <a:cubicBezTo>
                    <a:pt x="135" y="215"/>
                    <a:pt x="135" y="215"/>
                    <a:pt x="135" y="215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8" y="205"/>
                    <a:pt x="138" y="205"/>
                    <a:pt x="138" y="205"/>
                  </a:cubicBezTo>
                  <a:cubicBezTo>
                    <a:pt x="179" y="205"/>
                    <a:pt x="179" y="205"/>
                    <a:pt x="179" y="205"/>
                  </a:cubicBezTo>
                  <a:cubicBezTo>
                    <a:pt x="221" y="205"/>
                    <a:pt x="221" y="205"/>
                    <a:pt x="221" y="205"/>
                  </a:cubicBezTo>
                  <a:cubicBezTo>
                    <a:pt x="221" y="214"/>
                    <a:pt x="221" y="214"/>
                    <a:pt x="221" y="214"/>
                  </a:cubicBezTo>
                  <a:cubicBezTo>
                    <a:pt x="223" y="215"/>
                    <a:pt x="223" y="215"/>
                    <a:pt x="223" y="215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2"/>
                    <a:pt x="222" y="202"/>
                    <a:pt x="221" y="202"/>
                  </a:cubicBezTo>
                  <a:cubicBezTo>
                    <a:pt x="220" y="202"/>
                    <a:pt x="220" y="203"/>
                    <a:pt x="219" y="204"/>
                  </a:cubicBezTo>
                  <a:cubicBezTo>
                    <a:pt x="219" y="204"/>
                    <a:pt x="219" y="204"/>
                    <a:pt x="219" y="204"/>
                  </a:cubicBezTo>
                  <a:cubicBezTo>
                    <a:pt x="179" y="204"/>
                    <a:pt x="179" y="204"/>
                    <a:pt x="179" y="204"/>
                  </a:cubicBezTo>
                  <a:close/>
                  <a:moveTo>
                    <a:pt x="179" y="43"/>
                  </a:moveTo>
                  <a:cubicBezTo>
                    <a:pt x="171" y="44"/>
                    <a:pt x="164" y="44"/>
                    <a:pt x="157" y="45"/>
                  </a:cubicBezTo>
                  <a:cubicBezTo>
                    <a:pt x="128" y="51"/>
                    <a:pt x="101" y="63"/>
                    <a:pt x="80" y="87"/>
                  </a:cubicBezTo>
                  <a:cubicBezTo>
                    <a:pt x="66" y="101"/>
                    <a:pt x="58" y="118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1" y="147"/>
                    <a:pt x="49" y="156"/>
                    <a:pt x="48" y="165"/>
                  </a:cubicBezTo>
                  <a:cubicBezTo>
                    <a:pt x="48" y="165"/>
                    <a:pt x="48" y="165"/>
                    <a:pt x="48" y="165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6" y="187"/>
                    <a:pt x="50" y="204"/>
                    <a:pt x="55" y="221"/>
                  </a:cubicBezTo>
                  <a:cubicBezTo>
                    <a:pt x="58" y="224"/>
                    <a:pt x="58" y="229"/>
                    <a:pt x="62" y="231"/>
                  </a:cubicBezTo>
                  <a:cubicBezTo>
                    <a:pt x="62" y="231"/>
                    <a:pt x="62" y="231"/>
                    <a:pt x="62" y="231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5"/>
                    <a:pt x="71" y="247"/>
                    <a:pt x="72" y="249"/>
                  </a:cubicBezTo>
                  <a:cubicBezTo>
                    <a:pt x="72" y="249"/>
                    <a:pt x="72" y="249"/>
                    <a:pt x="72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7"/>
                    <a:pt x="125" y="227"/>
                    <a:pt x="123" y="226"/>
                  </a:cubicBezTo>
                  <a:cubicBezTo>
                    <a:pt x="123" y="224"/>
                    <a:pt x="127" y="225"/>
                    <a:pt x="126" y="222"/>
                  </a:cubicBezTo>
                  <a:cubicBezTo>
                    <a:pt x="127" y="221"/>
                    <a:pt x="130" y="223"/>
                    <a:pt x="131" y="221"/>
                  </a:cubicBezTo>
                  <a:cubicBezTo>
                    <a:pt x="130" y="220"/>
                    <a:pt x="130" y="219"/>
                    <a:pt x="129" y="220"/>
                  </a:cubicBezTo>
                  <a:cubicBezTo>
                    <a:pt x="128" y="219"/>
                    <a:pt x="127" y="219"/>
                    <a:pt x="127" y="218"/>
                  </a:cubicBezTo>
                  <a:cubicBezTo>
                    <a:pt x="128" y="217"/>
                    <a:pt x="129" y="217"/>
                    <a:pt x="130" y="217"/>
                  </a:cubicBezTo>
                  <a:cubicBezTo>
                    <a:pt x="131" y="217"/>
                    <a:pt x="130" y="216"/>
                    <a:pt x="131" y="215"/>
                  </a:cubicBezTo>
                  <a:cubicBezTo>
                    <a:pt x="132" y="215"/>
                    <a:pt x="132" y="216"/>
                    <a:pt x="133" y="216"/>
                  </a:cubicBezTo>
                  <a:cubicBezTo>
                    <a:pt x="133" y="216"/>
                    <a:pt x="134" y="215"/>
                    <a:pt x="134" y="215"/>
                  </a:cubicBezTo>
                  <a:cubicBezTo>
                    <a:pt x="134" y="211"/>
                    <a:pt x="134" y="206"/>
                    <a:pt x="135" y="202"/>
                  </a:cubicBezTo>
                  <a:cubicBezTo>
                    <a:pt x="135" y="201"/>
                    <a:pt x="136" y="199"/>
                    <a:pt x="138" y="200"/>
                  </a:cubicBezTo>
                  <a:cubicBezTo>
                    <a:pt x="139" y="200"/>
                    <a:pt x="140" y="201"/>
                    <a:pt x="140" y="202"/>
                  </a:cubicBezTo>
                  <a:cubicBezTo>
                    <a:pt x="140" y="202"/>
                    <a:pt x="140" y="202"/>
                    <a:pt x="140" y="202"/>
                  </a:cubicBezTo>
                  <a:cubicBezTo>
                    <a:pt x="179" y="202"/>
                    <a:pt x="179" y="202"/>
                    <a:pt x="179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9" y="201"/>
                    <a:pt x="219" y="200"/>
                    <a:pt x="220" y="200"/>
                  </a:cubicBezTo>
                  <a:cubicBezTo>
                    <a:pt x="222" y="199"/>
                    <a:pt x="223" y="201"/>
                    <a:pt x="224" y="202"/>
                  </a:cubicBezTo>
                  <a:cubicBezTo>
                    <a:pt x="224" y="206"/>
                    <a:pt x="225" y="211"/>
                    <a:pt x="224" y="215"/>
                  </a:cubicBezTo>
                  <a:cubicBezTo>
                    <a:pt x="224" y="215"/>
                    <a:pt x="225" y="216"/>
                    <a:pt x="225" y="216"/>
                  </a:cubicBezTo>
                  <a:cubicBezTo>
                    <a:pt x="226" y="216"/>
                    <a:pt x="226" y="215"/>
                    <a:pt x="227" y="215"/>
                  </a:cubicBezTo>
                  <a:cubicBezTo>
                    <a:pt x="228" y="216"/>
                    <a:pt x="227" y="217"/>
                    <a:pt x="229" y="217"/>
                  </a:cubicBezTo>
                  <a:cubicBezTo>
                    <a:pt x="229" y="217"/>
                    <a:pt x="230" y="217"/>
                    <a:pt x="231" y="218"/>
                  </a:cubicBezTo>
                  <a:cubicBezTo>
                    <a:pt x="231" y="219"/>
                    <a:pt x="230" y="219"/>
                    <a:pt x="229" y="220"/>
                  </a:cubicBezTo>
                  <a:cubicBezTo>
                    <a:pt x="228" y="219"/>
                    <a:pt x="228" y="220"/>
                    <a:pt x="228" y="221"/>
                  </a:cubicBezTo>
                  <a:cubicBezTo>
                    <a:pt x="228" y="223"/>
                    <a:pt x="231" y="221"/>
                    <a:pt x="232" y="222"/>
                  </a:cubicBezTo>
                  <a:cubicBezTo>
                    <a:pt x="231" y="225"/>
                    <a:pt x="235" y="224"/>
                    <a:pt x="235" y="226"/>
                  </a:cubicBezTo>
                  <a:cubicBezTo>
                    <a:pt x="233" y="227"/>
                    <a:pt x="231" y="227"/>
                    <a:pt x="231" y="229"/>
                  </a:cubicBezTo>
                  <a:cubicBezTo>
                    <a:pt x="231" y="229"/>
                    <a:pt x="231" y="229"/>
                    <a:pt x="231" y="229"/>
                  </a:cubicBezTo>
                  <a:cubicBezTo>
                    <a:pt x="231" y="235"/>
                    <a:pt x="231" y="235"/>
                    <a:pt x="231" y="235"/>
                  </a:cubicBezTo>
                  <a:cubicBezTo>
                    <a:pt x="235" y="235"/>
                    <a:pt x="235" y="235"/>
                    <a:pt x="235" y="235"/>
                  </a:cubicBezTo>
                  <a:cubicBezTo>
                    <a:pt x="236" y="239"/>
                    <a:pt x="236" y="239"/>
                    <a:pt x="236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5" y="249"/>
                    <a:pt x="285" y="249"/>
                    <a:pt x="285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7" y="247"/>
                    <a:pt x="289" y="245"/>
                    <a:pt x="289" y="242"/>
                  </a:cubicBezTo>
                  <a:cubicBezTo>
                    <a:pt x="289" y="242"/>
                    <a:pt x="289" y="242"/>
                    <a:pt x="289" y="242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300" y="229"/>
                    <a:pt x="301" y="224"/>
                    <a:pt x="303" y="221"/>
                  </a:cubicBezTo>
                  <a:cubicBezTo>
                    <a:pt x="308" y="204"/>
                    <a:pt x="312" y="187"/>
                    <a:pt x="311" y="167"/>
                  </a:cubicBezTo>
                  <a:cubicBezTo>
                    <a:pt x="311" y="167"/>
                    <a:pt x="311" y="167"/>
                    <a:pt x="311" y="167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09" y="156"/>
                    <a:pt x="308" y="147"/>
                    <a:pt x="305" y="138"/>
                  </a:cubicBezTo>
                  <a:cubicBezTo>
                    <a:pt x="305" y="138"/>
                    <a:pt x="305" y="138"/>
                    <a:pt x="305" y="138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0" y="118"/>
                    <a:pt x="292" y="101"/>
                    <a:pt x="278" y="87"/>
                  </a:cubicBezTo>
                  <a:cubicBezTo>
                    <a:pt x="257" y="63"/>
                    <a:pt x="230" y="51"/>
                    <a:pt x="201" y="45"/>
                  </a:cubicBezTo>
                  <a:cubicBezTo>
                    <a:pt x="194" y="44"/>
                    <a:pt x="187" y="44"/>
                    <a:pt x="179" y="43"/>
                  </a:cubicBezTo>
                  <a:close/>
                  <a:moveTo>
                    <a:pt x="179" y="2"/>
                  </a:moveTo>
                  <a:cubicBezTo>
                    <a:pt x="156" y="2"/>
                    <a:pt x="134" y="8"/>
                    <a:pt x="113" y="15"/>
                  </a:cubicBezTo>
                  <a:cubicBezTo>
                    <a:pt x="85" y="25"/>
                    <a:pt x="60" y="45"/>
                    <a:pt x="40" y="69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1" y="72"/>
                    <a:pt x="41" y="75"/>
                    <a:pt x="43" y="77"/>
                  </a:cubicBezTo>
                  <a:cubicBezTo>
                    <a:pt x="44" y="70"/>
                    <a:pt x="47" y="66"/>
                    <a:pt x="50" y="62"/>
                  </a:cubicBezTo>
                  <a:cubicBezTo>
                    <a:pt x="56" y="54"/>
                    <a:pt x="64" y="49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3"/>
                  </a:cubicBezTo>
                  <a:cubicBezTo>
                    <a:pt x="66" y="49"/>
                    <a:pt x="57" y="55"/>
                    <a:pt x="52" y="63"/>
                  </a:cubicBezTo>
                  <a:cubicBezTo>
                    <a:pt x="47" y="67"/>
                    <a:pt x="48" y="73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81"/>
                    <a:pt x="45" y="81"/>
                  </a:cubicBezTo>
                  <a:cubicBezTo>
                    <a:pt x="42" y="80"/>
                    <a:pt x="41" y="83"/>
                    <a:pt x="39" y="85"/>
                  </a:cubicBezTo>
                  <a:cubicBezTo>
                    <a:pt x="40" y="86"/>
                    <a:pt x="39" y="88"/>
                    <a:pt x="39" y="90"/>
                  </a:cubicBezTo>
                  <a:cubicBezTo>
                    <a:pt x="38" y="91"/>
                    <a:pt x="37" y="91"/>
                    <a:pt x="35" y="91"/>
                  </a:cubicBezTo>
                  <a:cubicBezTo>
                    <a:pt x="34" y="90"/>
                    <a:pt x="34" y="89"/>
                    <a:pt x="34" y="88"/>
                  </a:cubicBezTo>
                  <a:cubicBezTo>
                    <a:pt x="33" y="87"/>
                    <a:pt x="34" y="86"/>
                    <a:pt x="34" y="84"/>
                  </a:cubicBezTo>
                  <a:cubicBezTo>
                    <a:pt x="34" y="83"/>
                    <a:pt x="37" y="84"/>
                    <a:pt x="38" y="83"/>
                  </a:cubicBezTo>
                  <a:cubicBezTo>
                    <a:pt x="39" y="82"/>
                    <a:pt x="40" y="81"/>
                    <a:pt x="40" y="79"/>
                  </a:cubicBezTo>
                  <a:cubicBezTo>
                    <a:pt x="39" y="77"/>
                    <a:pt x="40" y="75"/>
                    <a:pt x="39" y="73"/>
                  </a:cubicBezTo>
                  <a:cubicBezTo>
                    <a:pt x="39" y="71"/>
                    <a:pt x="37" y="70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3"/>
                    <a:pt x="31" y="83"/>
                    <a:pt x="32" y="83"/>
                  </a:cubicBezTo>
                  <a:cubicBezTo>
                    <a:pt x="33" y="83"/>
                    <a:pt x="34" y="83"/>
                    <a:pt x="33" y="84"/>
                  </a:cubicBezTo>
                  <a:cubicBezTo>
                    <a:pt x="30" y="88"/>
                    <a:pt x="33" y="92"/>
                    <a:pt x="33" y="97"/>
                  </a:cubicBezTo>
                  <a:cubicBezTo>
                    <a:pt x="32" y="99"/>
                    <a:pt x="33" y="102"/>
                    <a:pt x="31" y="103"/>
                  </a:cubicBezTo>
                  <a:cubicBezTo>
                    <a:pt x="30" y="104"/>
                    <a:pt x="29" y="102"/>
                    <a:pt x="28" y="102"/>
                  </a:cubicBezTo>
                  <a:cubicBezTo>
                    <a:pt x="27" y="100"/>
                    <a:pt x="27" y="97"/>
                    <a:pt x="28" y="96"/>
                  </a:cubicBezTo>
                  <a:cubicBezTo>
                    <a:pt x="28" y="92"/>
                    <a:pt x="30" y="89"/>
                    <a:pt x="31" y="87"/>
                  </a:cubicBezTo>
                  <a:cubicBezTo>
                    <a:pt x="31" y="85"/>
                    <a:pt x="29" y="85"/>
                    <a:pt x="28" y="85"/>
                  </a:cubicBezTo>
                  <a:cubicBezTo>
                    <a:pt x="26" y="90"/>
                    <a:pt x="23" y="94"/>
                    <a:pt x="21" y="99"/>
                  </a:cubicBezTo>
                  <a:cubicBezTo>
                    <a:pt x="11" y="120"/>
                    <a:pt x="5" y="142"/>
                    <a:pt x="3" y="166"/>
                  </a:cubicBezTo>
                  <a:cubicBezTo>
                    <a:pt x="3" y="171"/>
                    <a:pt x="3" y="177"/>
                    <a:pt x="3" y="182"/>
                  </a:cubicBezTo>
                  <a:cubicBezTo>
                    <a:pt x="3" y="183"/>
                    <a:pt x="3" y="183"/>
                    <a:pt x="2" y="184"/>
                  </a:cubicBezTo>
                  <a:cubicBezTo>
                    <a:pt x="3" y="191"/>
                    <a:pt x="3" y="199"/>
                    <a:pt x="5" y="205"/>
                  </a:cubicBezTo>
                  <a:cubicBezTo>
                    <a:pt x="6" y="206"/>
                    <a:pt x="7" y="206"/>
                    <a:pt x="7" y="206"/>
                  </a:cubicBezTo>
                  <a:cubicBezTo>
                    <a:pt x="13" y="231"/>
                    <a:pt x="22" y="254"/>
                    <a:pt x="37" y="275"/>
                  </a:cubicBezTo>
                  <a:cubicBezTo>
                    <a:pt x="37" y="275"/>
                    <a:pt x="37" y="275"/>
                    <a:pt x="37" y="275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40" y="283"/>
                    <a:pt x="44" y="287"/>
                    <a:pt x="48" y="291"/>
                  </a:cubicBezTo>
                  <a:cubicBezTo>
                    <a:pt x="49" y="292"/>
                    <a:pt x="50" y="290"/>
                    <a:pt x="51" y="290"/>
                  </a:cubicBezTo>
                  <a:cubicBezTo>
                    <a:pt x="52" y="288"/>
                    <a:pt x="53" y="291"/>
                    <a:pt x="54" y="292"/>
                  </a:cubicBezTo>
                  <a:cubicBezTo>
                    <a:pt x="56" y="298"/>
                    <a:pt x="60" y="302"/>
                    <a:pt x="65" y="307"/>
                  </a:cubicBezTo>
                  <a:cubicBezTo>
                    <a:pt x="70" y="312"/>
                    <a:pt x="74" y="319"/>
                    <a:pt x="81" y="321"/>
                  </a:cubicBezTo>
                  <a:cubicBezTo>
                    <a:pt x="92" y="330"/>
                    <a:pt x="104" y="334"/>
                    <a:pt x="118" y="335"/>
                  </a:cubicBezTo>
                  <a:cubicBezTo>
                    <a:pt x="125" y="336"/>
                    <a:pt x="134" y="338"/>
                    <a:pt x="140" y="334"/>
                  </a:cubicBezTo>
                  <a:cubicBezTo>
                    <a:pt x="138" y="334"/>
                    <a:pt x="135" y="335"/>
                    <a:pt x="132" y="335"/>
                  </a:cubicBezTo>
                  <a:cubicBezTo>
                    <a:pt x="122" y="334"/>
                    <a:pt x="113" y="331"/>
                    <a:pt x="105" y="326"/>
                  </a:cubicBezTo>
                  <a:cubicBezTo>
                    <a:pt x="107" y="328"/>
                    <a:pt x="109" y="329"/>
                    <a:pt x="110" y="330"/>
                  </a:cubicBezTo>
                  <a:cubicBezTo>
                    <a:pt x="111" y="331"/>
                    <a:pt x="113" y="331"/>
                    <a:pt x="113" y="332"/>
                  </a:cubicBezTo>
                  <a:cubicBezTo>
                    <a:pt x="105" y="333"/>
                    <a:pt x="98" y="328"/>
                    <a:pt x="90" y="326"/>
                  </a:cubicBezTo>
                  <a:cubicBezTo>
                    <a:pt x="81" y="322"/>
                    <a:pt x="74" y="312"/>
                    <a:pt x="71" y="303"/>
                  </a:cubicBezTo>
                  <a:cubicBezTo>
                    <a:pt x="68" y="295"/>
                    <a:pt x="66" y="287"/>
                    <a:pt x="66" y="278"/>
                  </a:cubicBezTo>
                  <a:cubicBezTo>
                    <a:pt x="63" y="275"/>
                    <a:pt x="61" y="272"/>
                    <a:pt x="58" y="269"/>
                  </a:cubicBezTo>
                  <a:cubicBezTo>
                    <a:pt x="58" y="269"/>
                    <a:pt x="58" y="269"/>
                    <a:pt x="58" y="269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7" y="279"/>
                    <a:pt x="58" y="284"/>
                    <a:pt x="59" y="289"/>
                  </a:cubicBezTo>
                  <a:cubicBezTo>
                    <a:pt x="63" y="299"/>
                    <a:pt x="67" y="309"/>
                    <a:pt x="77" y="315"/>
                  </a:cubicBezTo>
                  <a:cubicBezTo>
                    <a:pt x="77" y="315"/>
                    <a:pt x="77" y="315"/>
                    <a:pt x="77" y="315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6" y="317"/>
                    <a:pt x="76" y="316"/>
                  </a:cubicBezTo>
                  <a:cubicBezTo>
                    <a:pt x="66" y="310"/>
                    <a:pt x="61" y="299"/>
                    <a:pt x="57" y="289"/>
                  </a:cubicBezTo>
                  <a:cubicBezTo>
                    <a:pt x="56" y="285"/>
                    <a:pt x="56" y="281"/>
                    <a:pt x="55" y="277"/>
                  </a:cubicBezTo>
                  <a:cubicBezTo>
                    <a:pt x="55" y="277"/>
                    <a:pt x="55" y="277"/>
                    <a:pt x="55" y="277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7" y="288"/>
                    <a:pt x="46" y="286"/>
                    <a:pt x="44" y="284"/>
                  </a:cubicBezTo>
                  <a:cubicBezTo>
                    <a:pt x="44" y="284"/>
                    <a:pt x="44" y="284"/>
                    <a:pt x="44" y="284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5" y="243"/>
                    <a:pt x="66" y="246"/>
                    <a:pt x="68" y="248"/>
                  </a:cubicBezTo>
                  <a:cubicBezTo>
                    <a:pt x="68" y="248"/>
                    <a:pt x="68" y="248"/>
                    <a:pt x="68" y="248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4" y="262"/>
                    <a:pt x="66" y="262"/>
                    <a:pt x="68" y="263"/>
                  </a:cubicBezTo>
                  <a:cubicBezTo>
                    <a:pt x="69" y="264"/>
                    <a:pt x="71" y="265"/>
                    <a:pt x="71" y="267"/>
                  </a:cubicBezTo>
                  <a:cubicBezTo>
                    <a:pt x="71" y="268"/>
                    <a:pt x="69" y="268"/>
                    <a:pt x="68" y="268"/>
                  </a:cubicBezTo>
                  <a:cubicBezTo>
                    <a:pt x="68" y="270"/>
                    <a:pt x="69" y="271"/>
                    <a:pt x="69" y="273"/>
                  </a:cubicBezTo>
                  <a:cubicBezTo>
                    <a:pt x="66" y="274"/>
                    <a:pt x="65" y="270"/>
                    <a:pt x="63" y="269"/>
                  </a:cubicBezTo>
                  <a:cubicBezTo>
                    <a:pt x="62" y="267"/>
                    <a:pt x="62" y="265"/>
                    <a:pt x="61" y="264"/>
                  </a:cubicBezTo>
                  <a:cubicBezTo>
                    <a:pt x="60" y="265"/>
                    <a:pt x="60" y="266"/>
                    <a:pt x="59" y="267"/>
                  </a:cubicBezTo>
                  <a:cubicBezTo>
                    <a:pt x="64" y="277"/>
                    <a:pt x="74" y="282"/>
                    <a:pt x="81" y="289"/>
                  </a:cubicBezTo>
                  <a:cubicBezTo>
                    <a:pt x="81" y="287"/>
                    <a:pt x="79" y="286"/>
                    <a:pt x="79" y="284"/>
                  </a:cubicBezTo>
                  <a:cubicBezTo>
                    <a:pt x="79" y="283"/>
                    <a:pt x="80" y="283"/>
                    <a:pt x="81" y="283"/>
                  </a:cubicBezTo>
                  <a:cubicBezTo>
                    <a:pt x="83" y="285"/>
                    <a:pt x="85" y="288"/>
                    <a:pt x="87" y="290"/>
                  </a:cubicBezTo>
                  <a:cubicBezTo>
                    <a:pt x="89" y="290"/>
                    <a:pt x="89" y="292"/>
                    <a:pt x="90" y="294"/>
                  </a:cubicBezTo>
                  <a:cubicBezTo>
                    <a:pt x="94" y="295"/>
                    <a:pt x="99" y="292"/>
                    <a:pt x="102" y="296"/>
                  </a:cubicBezTo>
                  <a:cubicBezTo>
                    <a:pt x="102" y="297"/>
                    <a:pt x="102" y="298"/>
                    <a:pt x="102" y="300"/>
                  </a:cubicBezTo>
                  <a:cubicBezTo>
                    <a:pt x="101" y="302"/>
                    <a:pt x="102" y="304"/>
                    <a:pt x="104" y="305"/>
                  </a:cubicBezTo>
                  <a:cubicBezTo>
                    <a:pt x="104" y="305"/>
                    <a:pt x="104" y="305"/>
                    <a:pt x="104" y="305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2" y="280"/>
                  </a:cubicBezTo>
                  <a:cubicBezTo>
                    <a:pt x="102" y="280"/>
                    <a:pt x="102" y="280"/>
                    <a:pt x="102" y="280"/>
                  </a:cubicBezTo>
                  <a:cubicBezTo>
                    <a:pt x="107" y="284"/>
                    <a:pt x="107" y="284"/>
                    <a:pt x="107" y="28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2" y="305"/>
                    <a:pt x="111" y="308"/>
                    <a:pt x="113" y="308"/>
                  </a:cubicBezTo>
                  <a:cubicBezTo>
                    <a:pt x="113" y="308"/>
                    <a:pt x="113" y="308"/>
                    <a:pt x="113" y="308"/>
                  </a:cubicBezTo>
                  <a:cubicBezTo>
                    <a:pt x="109" y="285"/>
                    <a:pt x="109" y="285"/>
                    <a:pt x="109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1" y="285"/>
                    <a:pt x="113" y="286"/>
                    <a:pt x="115" y="287"/>
                  </a:cubicBezTo>
                  <a:cubicBezTo>
                    <a:pt x="116" y="295"/>
                    <a:pt x="118" y="303"/>
                    <a:pt x="119" y="311"/>
                  </a:cubicBezTo>
                  <a:cubicBezTo>
                    <a:pt x="123" y="312"/>
                    <a:pt x="127" y="313"/>
                    <a:pt x="131" y="313"/>
                  </a:cubicBezTo>
                  <a:cubicBezTo>
                    <a:pt x="132" y="314"/>
                    <a:pt x="134" y="314"/>
                    <a:pt x="136" y="313"/>
                  </a:cubicBezTo>
                  <a:cubicBezTo>
                    <a:pt x="136" y="313"/>
                    <a:pt x="136" y="312"/>
                    <a:pt x="136" y="311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28" y="309"/>
                    <a:pt x="124" y="310"/>
                    <a:pt x="121" y="307"/>
                  </a:cubicBezTo>
                  <a:cubicBezTo>
                    <a:pt x="121" y="307"/>
                    <a:pt x="120" y="306"/>
                    <a:pt x="121" y="306"/>
                  </a:cubicBezTo>
                  <a:cubicBezTo>
                    <a:pt x="127" y="306"/>
                    <a:pt x="132" y="308"/>
                    <a:pt x="138" y="309"/>
                  </a:cubicBezTo>
                  <a:cubicBezTo>
                    <a:pt x="138" y="308"/>
                    <a:pt x="137" y="308"/>
                    <a:pt x="137" y="308"/>
                  </a:cubicBezTo>
                  <a:cubicBezTo>
                    <a:pt x="132" y="305"/>
                    <a:pt x="126" y="305"/>
                    <a:pt x="121" y="303"/>
                  </a:cubicBezTo>
                  <a:cubicBezTo>
                    <a:pt x="120" y="302"/>
                    <a:pt x="120" y="301"/>
                    <a:pt x="120" y="300"/>
                  </a:cubicBezTo>
                  <a:cubicBezTo>
                    <a:pt x="125" y="301"/>
                    <a:pt x="130" y="304"/>
                    <a:pt x="136" y="305"/>
                  </a:cubicBezTo>
                  <a:cubicBezTo>
                    <a:pt x="136" y="304"/>
                    <a:pt x="136" y="304"/>
                    <a:pt x="136" y="303"/>
                  </a:cubicBezTo>
                  <a:cubicBezTo>
                    <a:pt x="136" y="303"/>
                    <a:pt x="136" y="303"/>
                    <a:pt x="136" y="303"/>
                  </a:cubicBezTo>
                  <a:cubicBezTo>
                    <a:pt x="120" y="297"/>
                    <a:pt x="120" y="297"/>
                    <a:pt x="120" y="297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8" y="294"/>
                    <a:pt x="119" y="294"/>
                  </a:cubicBezTo>
                  <a:cubicBezTo>
                    <a:pt x="125" y="296"/>
                    <a:pt x="130" y="298"/>
                    <a:pt x="136" y="300"/>
                  </a:cubicBezTo>
                  <a:cubicBezTo>
                    <a:pt x="138" y="302"/>
                    <a:pt x="138" y="300"/>
                    <a:pt x="138" y="298"/>
                  </a:cubicBezTo>
                  <a:cubicBezTo>
                    <a:pt x="132" y="296"/>
                    <a:pt x="126" y="293"/>
                    <a:pt x="119" y="291"/>
                  </a:cubicBezTo>
                  <a:cubicBezTo>
                    <a:pt x="119" y="291"/>
                    <a:pt x="119" y="291"/>
                    <a:pt x="119" y="291"/>
                  </a:cubicBezTo>
                  <a:cubicBezTo>
                    <a:pt x="117" y="287"/>
                    <a:pt x="117" y="287"/>
                    <a:pt x="117" y="287"/>
                  </a:cubicBezTo>
                  <a:cubicBezTo>
                    <a:pt x="103" y="278"/>
                    <a:pt x="103" y="278"/>
                    <a:pt x="103" y="278"/>
                  </a:cubicBezTo>
                  <a:cubicBezTo>
                    <a:pt x="99" y="278"/>
                    <a:pt x="99" y="278"/>
                    <a:pt x="99" y="278"/>
                  </a:cubicBezTo>
                  <a:cubicBezTo>
                    <a:pt x="89" y="273"/>
                    <a:pt x="86" y="267"/>
                    <a:pt x="79" y="261"/>
                  </a:cubicBezTo>
                  <a:cubicBezTo>
                    <a:pt x="76" y="257"/>
                    <a:pt x="73" y="253"/>
                    <a:pt x="70" y="249"/>
                  </a:cubicBezTo>
                  <a:cubicBezTo>
                    <a:pt x="70" y="249"/>
                    <a:pt x="70" y="249"/>
                    <a:pt x="70" y="249"/>
                  </a:cubicBezTo>
                  <a:cubicBezTo>
                    <a:pt x="70" y="248"/>
                    <a:pt x="70" y="248"/>
                    <a:pt x="70" y="248"/>
                  </a:cubicBezTo>
                  <a:cubicBezTo>
                    <a:pt x="61" y="232"/>
                    <a:pt x="61" y="232"/>
                    <a:pt x="61" y="232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6" y="226"/>
                    <a:pt x="53" y="221"/>
                    <a:pt x="52" y="216"/>
                  </a:cubicBezTo>
                  <a:cubicBezTo>
                    <a:pt x="47" y="200"/>
                    <a:pt x="44" y="184"/>
                    <a:pt x="45" y="166"/>
                  </a:cubicBezTo>
                  <a:cubicBezTo>
                    <a:pt x="46" y="165"/>
                    <a:pt x="46" y="165"/>
                    <a:pt x="47" y="164"/>
                  </a:cubicBezTo>
                  <a:cubicBezTo>
                    <a:pt x="48" y="156"/>
                    <a:pt x="48" y="147"/>
                    <a:pt x="51" y="139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1"/>
                    <a:pt x="53" y="125"/>
                    <a:pt x="57" y="118"/>
                  </a:cubicBezTo>
                  <a:cubicBezTo>
                    <a:pt x="68" y="93"/>
                    <a:pt x="92" y="69"/>
                    <a:pt x="117" y="57"/>
                  </a:cubicBezTo>
                  <a:cubicBezTo>
                    <a:pt x="129" y="51"/>
                    <a:pt x="142" y="47"/>
                    <a:pt x="155" y="44"/>
                  </a:cubicBezTo>
                  <a:cubicBezTo>
                    <a:pt x="163" y="43"/>
                    <a:pt x="171" y="41"/>
                    <a:pt x="179" y="41"/>
                  </a:cubicBezTo>
                  <a:cubicBezTo>
                    <a:pt x="187" y="41"/>
                    <a:pt x="195" y="43"/>
                    <a:pt x="203" y="44"/>
                  </a:cubicBezTo>
                  <a:cubicBezTo>
                    <a:pt x="216" y="47"/>
                    <a:pt x="229" y="51"/>
                    <a:pt x="241" y="57"/>
                  </a:cubicBezTo>
                  <a:cubicBezTo>
                    <a:pt x="266" y="69"/>
                    <a:pt x="290" y="93"/>
                    <a:pt x="301" y="118"/>
                  </a:cubicBezTo>
                  <a:cubicBezTo>
                    <a:pt x="305" y="125"/>
                    <a:pt x="307" y="131"/>
                    <a:pt x="308" y="138"/>
                  </a:cubicBezTo>
                  <a:cubicBezTo>
                    <a:pt x="308" y="138"/>
                    <a:pt x="308" y="138"/>
                    <a:pt x="308" y="138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10" y="147"/>
                    <a:pt x="310" y="156"/>
                    <a:pt x="311" y="164"/>
                  </a:cubicBezTo>
                  <a:cubicBezTo>
                    <a:pt x="312" y="165"/>
                    <a:pt x="313" y="165"/>
                    <a:pt x="313" y="166"/>
                  </a:cubicBezTo>
                  <a:cubicBezTo>
                    <a:pt x="314" y="184"/>
                    <a:pt x="311" y="200"/>
                    <a:pt x="306" y="216"/>
                  </a:cubicBezTo>
                  <a:cubicBezTo>
                    <a:pt x="305" y="221"/>
                    <a:pt x="302" y="226"/>
                    <a:pt x="299" y="231"/>
                  </a:cubicBezTo>
                  <a:cubicBezTo>
                    <a:pt x="299" y="231"/>
                    <a:pt x="299" y="231"/>
                    <a:pt x="299" y="231"/>
                  </a:cubicBezTo>
                  <a:cubicBezTo>
                    <a:pt x="297" y="232"/>
                    <a:pt x="297" y="232"/>
                    <a:pt x="297" y="232"/>
                  </a:cubicBezTo>
                  <a:cubicBezTo>
                    <a:pt x="289" y="248"/>
                    <a:pt x="289" y="248"/>
                    <a:pt x="289" y="248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5" y="253"/>
                    <a:pt x="282" y="257"/>
                    <a:pt x="279" y="261"/>
                  </a:cubicBezTo>
                  <a:cubicBezTo>
                    <a:pt x="272" y="267"/>
                    <a:pt x="267" y="275"/>
                    <a:pt x="259" y="278"/>
                  </a:cubicBezTo>
                  <a:cubicBezTo>
                    <a:pt x="259" y="278"/>
                    <a:pt x="259" y="278"/>
                    <a:pt x="259" y="278"/>
                  </a:cubicBezTo>
                  <a:cubicBezTo>
                    <a:pt x="255" y="279"/>
                    <a:pt x="255" y="279"/>
                    <a:pt x="255" y="279"/>
                  </a:cubicBezTo>
                  <a:cubicBezTo>
                    <a:pt x="241" y="287"/>
                    <a:pt x="241" y="287"/>
                    <a:pt x="241" y="287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3" y="293"/>
                    <a:pt x="226" y="296"/>
                    <a:pt x="220" y="298"/>
                  </a:cubicBezTo>
                  <a:cubicBezTo>
                    <a:pt x="220" y="300"/>
                    <a:pt x="221" y="302"/>
                    <a:pt x="222" y="300"/>
                  </a:cubicBezTo>
                  <a:cubicBezTo>
                    <a:pt x="228" y="298"/>
                    <a:pt x="233" y="296"/>
                    <a:pt x="239" y="294"/>
                  </a:cubicBezTo>
                  <a:cubicBezTo>
                    <a:pt x="241" y="294"/>
                    <a:pt x="239" y="296"/>
                    <a:pt x="239" y="296"/>
                  </a:cubicBezTo>
                  <a:cubicBezTo>
                    <a:pt x="239" y="296"/>
                    <a:pt x="239" y="296"/>
                    <a:pt x="239" y="296"/>
                  </a:cubicBezTo>
                  <a:cubicBezTo>
                    <a:pt x="238" y="297"/>
                    <a:pt x="238" y="297"/>
                    <a:pt x="238" y="297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2" y="304"/>
                    <a:pt x="223" y="304"/>
                    <a:pt x="223" y="305"/>
                  </a:cubicBezTo>
                  <a:cubicBezTo>
                    <a:pt x="228" y="304"/>
                    <a:pt x="233" y="301"/>
                    <a:pt x="238" y="300"/>
                  </a:cubicBezTo>
                  <a:cubicBezTo>
                    <a:pt x="239" y="301"/>
                    <a:pt x="238" y="302"/>
                    <a:pt x="238" y="303"/>
                  </a:cubicBezTo>
                  <a:cubicBezTo>
                    <a:pt x="232" y="305"/>
                    <a:pt x="226" y="305"/>
                    <a:pt x="221" y="308"/>
                  </a:cubicBezTo>
                  <a:cubicBezTo>
                    <a:pt x="221" y="308"/>
                    <a:pt x="220" y="308"/>
                    <a:pt x="220" y="309"/>
                  </a:cubicBezTo>
                  <a:cubicBezTo>
                    <a:pt x="226" y="308"/>
                    <a:pt x="231" y="306"/>
                    <a:pt x="237" y="306"/>
                  </a:cubicBezTo>
                  <a:cubicBezTo>
                    <a:pt x="238" y="306"/>
                    <a:pt x="237" y="307"/>
                    <a:pt x="237" y="307"/>
                  </a:cubicBezTo>
                  <a:cubicBezTo>
                    <a:pt x="234" y="310"/>
                    <a:pt x="230" y="309"/>
                    <a:pt x="227" y="310"/>
                  </a:cubicBezTo>
                  <a:cubicBezTo>
                    <a:pt x="227" y="310"/>
                    <a:pt x="227" y="310"/>
                    <a:pt x="227" y="310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2"/>
                    <a:pt x="222" y="313"/>
                    <a:pt x="223" y="313"/>
                  </a:cubicBezTo>
                  <a:cubicBezTo>
                    <a:pt x="224" y="314"/>
                    <a:pt x="226" y="314"/>
                    <a:pt x="227" y="313"/>
                  </a:cubicBezTo>
                  <a:cubicBezTo>
                    <a:pt x="231" y="313"/>
                    <a:pt x="235" y="312"/>
                    <a:pt x="239" y="311"/>
                  </a:cubicBezTo>
                  <a:cubicBezTo>
                    <a:pt x="240" y="303"/>
                    <a:pt x="242" y="295"/>
                    <a:pt x="244" y="287"/>
                  </a:cubicBezTo>
                  <a:cubicBezTo>
                    <a:pt x="245" y="286"/>
                    <a:pt x="247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7" y="308"/>
                    <a:pt x="246" y="305"/>
                    <a:pt x="247" y="304"/>
                  </a:cubicBezTo>
                  <a:cubicBezTo>
                    <a:pt x="247" y="304"/>
                    <a:pt x="247" y="304"/>
                    <a:pt x="247" y="304"/>
                  </a:cubicBezTo>
                  <a:cubicBezTo>
                    <a:pt x="251" y="284"/>
                    <a:pt x="251" y="284"/>
                    <a:pt x="251" y="284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6" y="304"/>
                    <a:pt x="257" y="302"/>
                    <a:pt x="256" y="300"/>
                  </a:cubicBezTo>
                  <a:cubicBezTo>
                    <a:pt x="256" y="298"/>
                    <a:pt x="256" y="297"/>
                    <a:pt x="256" y="296"/>
                  </a:cubicBezTo>
                  <a:cubicBezTo>
                    <a:pt x="259" y="292"/>
                    <a:pt x="264" y="295"/>
                    <a:pt x="268" y="294"/>
                  </a:cubicBezTo>
                  <a:cubicBezTo>
                    <a:pt x="269" y="292"/>
                    <a:pt x="269" y="290"/>
                    <a:pt x="271" y="290"/>
                  </a:cubicBezTo>
                  <a:cubicBezTo>
                    <a:pt x="274" y="288"/>
                    <a:pt x="275" y="285"/>
                    <a:pt x="277" y="283"/>
                  </a:cubicBezTo>
                  <a:cubicBezTo>
                    <a:pt x="278" y="283"/>
                    <a:pt x="279" y="283"/>
                    <a:pt x="279" y="284"/>
                  </a:cubicBezTo>
                  <a:cubicBezTo>
                    <a:pt x="279" y="286"/>
                    <a:pt x="278" y="287"/>
                    <a:pt x="277" y="289"/>
                  </a:cubicBezTo>
                  <a:cubicBezTo>
                    <a:pt x="284" y="282"/>
                    <a:pt x="294" y="277"/>
                    <a:pt x="299" y="267"/>
                  </a:cubicBezTo>
                  <a:cubicBezTo>
                    <a:pt x="298" y="266"/>
                    <a:pt x="298" y="265"/>
                    <a:pt x="297" y="264"/>
                  </a:cubicBezTo>
                  <a:cubicBezTo>
                    <a:pt x="296" y="265"/>
                    <a:pt x="296" y="267"/>
                    <a:pt x="295" y="269"/>
                  </a:cubicBezTo>
                  <a:cubicBezTo>
                    <a:pt x="294" y="270"/>
                    <a:pt x="292" y="274"/>
                    <a:pt x="289" y="273"/>
                  </a:cubicBezTo>
                  <a:cubicBezTo>
                    <a:pt x="289" y="271"/>
                    <a:pt x="290" y="270"/>
                    <a:pt x="290" y="268"/>
                  </a:cubicBezTo>
                  <a:cubicBezTo>
                    <a:pt x="289" y="268"/>
                    <a:pt x="288" y="268"/>
                    <a:pt x="287" y="267"/>
                  </a:cubicBezTo>
                  <a:cubicBezTo>
                    <a:pt x="288" y="265"/>
                    <a:pt x="290" y="264"/>
                    <a:pt x="291" y="263"/>
                  </a:cubicBezTo>
                  <a:cubicBezTo>
                    <a:pt x="292" y="262"/>
                    <a:pt x="294" y="262"/>
                    <a:pt x="296" y="261"/>
                  </a:cubicBezTo>
                  <a:cubicBezTo>
                    <a:pt x="296" y="261"/>
                    <a:pt x="296" y="261"/>
                    <a:pt x="296" y="261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2" y="246"/>
                    <a:pt x="293" y="243"/>
                    <a:pt x="295" y="241"/>
                  </a:cubicBezTo>
                  <a:cubicBezTo>
                    <a:pt x="295" y="241"/>
                    <a:pt x="295" y="241"/>
                    <a:pt x="295" y="241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3" y="286"/>
                    <a:pt x="311" y="288"/>
                    <a:pt x="310" y="290"/>
                  </a:cubicBezTo>
                  <a:cubicBezTo>
                    <a:pt x="310" y="290"/>
                    <a:pt x="310" y="290"/>
                    <a:pt x="310" y="290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2" y="281"/>
                    <a:pt x="302" y="285"/>
                    <a:pt x="301" y="289"/>
                  </a:cubicBezTo>
                  <a:cubicBezTo>
                    <a:pt x="297" y="299"/>
                    <a:pt x="292" y="310"/>
                    <a:pt x="282" y="316"/>
                  </a:cubicBezTo>
                  <a:cubicBezTo>
                    <a:pt x="282" y="317"/>
                    <a:pt x="281" y="316"/>
                    <a:pt x="281" y="316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91" y="309"/>
                    <a:pt x="295" y="299"/>
                    <a:pt x="299" y="289"/>
                  </a:cubicBezTo>
                  <a:cubicBezTo>
                    <a:pt x="301" y="284"/>
                    <a:pt x="301" y="279"/>
                    <a:pt x="302" y="274"/>
                  </a:cubicBezTo>
                  <a:cubicBezTo>
                    <a:pt x="302" y="274"/>
                    <a:pt x="302" y="274"/>
                    <a:pt x="302" y="274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297" y="272"/>
                    <a:pt x="295" y="275"/>
                    <a:pt x="292" y="278"/>
                  </a:cubicBezTo>
                  <a:cubicBezTo>
                    <a:pt x="293" y="287"/>
                    <a:pt x="290" y="295"/>
                    <a:pt x="287" y="303"/>
                  </a:cubicBezTo>
                  <a:cubicBezTo>
                    <a:pt x="284" y="312"/>
                    <a:pt x="277" y="322"/>
                    <a:pt x="268" y="326"/>
                  </a:cubicBezTo>
                  <a:cubicBezTo>
                    <a:pt x="260" y="328"/>
                    <a:pt x="254" y="333"/>
                    <a:pt x="245" y="332"/>
                  </a:cubicBezTo>
                  <a:cubicBezTo>
                    <a:pt x="245" y="331"/>
                    <a:pt x="247" y="331"/>
                    <a:pt x="248" y="330"/>
                  </a:cubicBezTo>
                  <a:cubicBezTo>
                    <a:pt x="250" y="329"/>
                    <a:pt x="251" y="328"/>
                    <a:pt x="253" y="326"/>
                  </a:cubicBezTo>
                  <a:cubicBezTo>
                    <a:pt x="245" y="331"/>
                    <a:pt x="236" y="334"/>
                    <a:pt x="226" y="335"/>
                  </a:cubicBezTo>
                  <a:cubicBezTo>
                    <a:pt x="223" y="335"/>
                    <a:pt x="221" y="334"/>
                    <a:pt x="218" y="334"/>
                  </a:cubicBezTo>
                  <a:cubicBezTo>
                    <a:pt x="224" y="338"/>
                    <a:pt x="233" y="336"/>
                    <a:pt x="240" y="335"/>
                  </a:cubicBezTo>
                  <a:cubicBezTo>
                    <a:pt x="254" y="334"/>
                    <a:pt x="267" y="330"/>
                    <a:pt x="278" y="321"/>
                  </a:cubicBezTo>
                  <a:cubicBezTo>
                    <a:pt x="285" y="319"/>
                    <a:pt x="288" y="312"/>
                    <a:pt x="294" y="307"/>
                  </a:cubicBezTo>
                  <a:cubicBezTo>
                    <a:pt x="298" y="302"/>
                    <a:pt x="302" y="298"/>
                    <a:pt x="304" y="292"/>
                  </a:cubicBezTo>
                  <a:cubicBezTo>
                    <a:pt x="305" y="291"/>
                    <a:pt x="306" y="288"/>
                    <a:pt x="308" y="290"/>
                  </a:cubicBezTo>
                  <a:cubicBezTo>
                    <a:pt x="308" y="290"/>
                    <a:pt x="309" y="292"/>
                    <a:pt x="310" y="291"/>
                  </a:cubicBezTo>
                  <a:cubicBezTo>
                    <a:pt x="314" y="287"/>
                    <a:pt x="318" y="283"/>
                    <a:pt x="321" y="278"/>
                  </a:cubicBezTo>
                  <a:cubicBezTo>
                    <a:pt x="321" y="278"/>
                    <a:pt x="321" y="278"/>
                    <a:pt x="321" y="278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36" y="254"/>
                    <a:pt x="346" y="231"/>
                    <a:pt x="352" y="206"/>
                  </a:cubicBezTo>
                  <a:cubicBezTo>
                    <a:pt x="352" y="206"/>
                    <a:pt x="352" y="206"/>
                    <a:pt x="353" y="205"/>
                  </a:cubicBezTo>
                  <a:cubicBezTo>
                    <a:pt x="356" y="199"/>
                    <a:pt x="355" y="192"/>
                    <a:pt x="356" y="185"/>
                  </a:cubicBezTo>
                  <a:cubicBezTo>
                    <a:pt x="354" y="179"/>
                    <a:pt x="355" y="172"/>
                    <a:pt x="355" y="166"/>
                  </a:cubicBezTo>
                  <a:cubicBezTo>
                    <a:pt x="353" y="142"/>
                    <a:pt x="347" y="120"/>
                    <a:pt x="337" y="99"/>
                  </a:cubicBezTo>
                  <a:cubicBezTo>
                    <a:pt x="335" y="94"/>
                    <a:pt x="332" y="90"/>
                    <a:pt x="330" y="85"/>
                  </a:cubicBezTo>
                  <a:cubicBezTo>
                    <a:pt x="329" y="85"/>
                    <a:pt x="327" y="85"/>
                    <a:pt x="327" y="87"/>
                  </a:cubicBezTo>
                  <a:cubicBezTo>
                    <a:pt x="329" y="89"/>
                    <a:pt x="330" y="92"/>
                    <a:pt x="330" y="96"/>
                  </a:cubicBezTo>
                  <a:cubicBezTo>
                    <a:pt x="331" y="97"/>
                    <a:pt x="331" y="100"/>
                    <a:pt x="330" y="102"/>
                  </a:cubicBezTo>
                  <a:cubicBezTo>
                    <a:pt x="329" y="102"/>
                    <a:pt x="328" y="104"/>
                    <a:pt x="327" y="103"/>
                  </a:cubicBezTo>
                  <a:cubicBezTo>
                    <a:pt x="325" y="102"/>
                    <a:pt x="326" y="99"/>
                    <a:pt x="325" y="97"/>
                  </a:cubicBezTo>
                  <a:cubicBezTo>
                    <a:pt x="325" y="92"/>
                    <a:pt x="328" y="88"/>
                    <a:pt x="325" y="84"/>
                  </a:cubicBezTo>
                  <a:cubicBezTo>
                    <a:pt x="325" y="83"/>
                    <a:pt x="326" y="83"/>
                    <a:pt x="326" y="83"/>
                  </a:cubicBezTo>
                  <a:cubicBezTo>
                    <a:pt x="327" y="83"/>
                    <a:pt x="329" y="83"/>
                    <a:pt x="330" y="82"/>
                  </a:cubicBezTo>
                  <a:cubicBezTo>
                    <a:pt x="330" y="82"/>
                    <a:pt x="330" y="82"/>
                    <a:pt x="330" y="82"/>
                  </a:cubicBezTo>
                  <a:cubicBezTo>
                    <a:pt x="330" y="81"/>
                    <a:pt x="330" y="81"/>
                    <a:pt x="330" y="8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1" y="70"/>
                    <a:pt x="319" y="71"/>
                    <a:pt x="319" y="73"/>
                  </a:cubicBezTo>
                  <a:cubicBezTo>
                    <a:pt x="318" y="75"/>
                    <a:pt x="319" y="77"/>
                    <a:pt x="318" y="79"/>
                  </a:cubicBezTo>
                  <a:cubicBezTo>
                    <a:pt x="318" y="81"/>
                    <a:pt x="319" y="82"/>
                    <a:pt x="321" y="83"/>
                  </a:cubicBezTo>
                  <a:cubicBezTo>
                    <a:pt x="322" y="84"/>
                    <a:pt x="324" y="83"/>
                    <a:pt x="324" y="84"/>
                  </a:cubicBezTo>
                  <a:cubicBezTo>
                    <a:pt x="324" y="86"/>
                    <a:pt x="325" y="87"/>
                    <a:pt x="324" y="88"/>
                  </a:cubicBezTo>
                  <a:cubicBezTo>
                    <a:pt x="324" y="89"/>
                    <a:pt x="324" y="90"/>
                    <a:pt x="323" y="91"/>
                  </a:cubicBezTo>
                  <a:cubicBezTo>
                    <a:pt x="322" y="91"/>
                    <a:pt x="320" y="91"/>
                    <a:pt x="320" y="90"/>
                  </a:cubicBezTo>
                  <a:cubicBezTo>
                    <a:pt x="319" y="88"/>
                    <a:pt x="318" y="86"/>
                    <a:pt x="319" y="85"/>
                  </a:cubicBezTo>
                  <a:cubicBezTo>
                    <a:pt x="318" y="82"/>
                    <a:pt x="315" y="80"/>
                    <a:pt x="312" y="81"/>
                  </a:cubicBezTo>
                  <a:cubicBezTo>
                    <a:pt x="312" y="81"/>
                    <a:pt x="312" y="81"/>
                    <a:pt x="312" y="81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0" y="73"/>
                    <a:pt x="311" y="67"/>
                    <a:pt x="306" y="63"/>
                  </a:cubicBezTo>
                  <a:cubicBezTo>
                    <a:pt x="301" y="55"/>
                    <a:pt x="292" y="49"/>
                    <a:pt x="285" y="43"/>
                  </a:cubicBezTo>
                  <a:cubicBezTo>
                    <a:pt x="285" y="42"/>
                    <a:pt x="285" y="42"/>
                    <a:pt x="286" y="42"/>
                  </a:cubicBezTo>
                  <a:cubicBezTo>
                    <a:pt x="286" y="42"/>
                    <a:pt x="286" y="42"/>
                    <a:pt x="286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94" y="49"/>
                    <a:pt x="302" y="54"/>
                    <a:pt x="308" y="62"/>
                  </a:cubicBezTo>
                  <a:cubicBezTo>
                    <a:pt x="311" y="67"/>
                    <a:pt x="315" y="71"/>
                    <a:pt x="315" y="76"/>
                  </a:cubicBezTo>
                  <a:cubicBezTo>
                    <a:pt x="317" y="75"/>
                    <a:pt x="317" y="72"/>
                    <a:pt x="318" y="70"/>
                  </a:cubicBezTo>
                  <a:cubicBezTo>
                    <a:pt x="318" y="70"/>
                    <a:pt x="318" y="70"/>
                    <a:pt x="318" y="70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298" y="45"/>
                    <a:pt x="273" y="25"/>
                    <a:pt x="245" y="15"/>
                  </a:cubicBezTo>
                  <a:cubicBezTo>
                    <a:pt x="224" y="8"/>
                    <a:pt x="202" y="2"/>
                    <a:pt x="179" y="2"/>
                  </a:cubicBezTo>
                  <a:close/>
                  <a:moveTo>
                    <a:pt x="179" y="373"/>
                  </a:moveTo>
                  <a:cubicBezTo>
                    <a:pt x="175" y="373"/>
                    <a:pt x="171" y="373"/>
                    <a:pt x="167" y="373"/>
                  </a:cubicBezTo>
                  <a:cubicBezTo>
                    <a:pt x="167" y="373"/>
                    <a:pt x="167" y="373"/>
                    <a:pt x="167" y="373"/>
                  </a:cubicBezTo>
                  <a:cubicBezTo>
                    <a:pt x="165" y="374"/>
                    <a:pt x="165" y="374"/>
                    <a:pt x="165" y="374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4" y="371"/>
                    <a:pt x="142" y="372"/>
                    <a:pt x="140" y="372"/>
                  </a:cubicBezTo>
                  <a:cubicBezTo>
                    <a:pt x="134" y="371"/>
                    <a:pt x="128" y="373"/>
                    <a:pt x="124" y="367"/>
                  </a:cubicBezTo>
                  <a:cubicBezTo>
                    <a:pt x="122" y="367"/>
                    <a:pt x="119" y="368"/>
                    <a:pt x="117" y="367"/>
                  </a:cubicBezTo>
                  <a:cubicBezTo>
                    <a:pt x="117" y="365"/>
                    <a:pt x="117" y="363"/>
                    <a:pt x="116" y="362"/>
                  </a:cubicBezTo>
                  <a:cubicBezTo>
                    <a:pt x="112" y="363"/>
                    <a:pt x="108" y="364"/>
                    <a:pt x="105" y="365"/>
                  </a:cubicBezTo>
                  <a:cubicBezTo>
                    <a:pt x="105" y="368"/>
                    <a:pt x="105" y="371"/>
                    <a:pt x="104" y="373"/>
                  </a:cubicBezTo>
                  <a:cubicBezTo>
                    <a:pt x="104" y="373"/>
                    <a:pt x="104" y="373"/>
                    <a:pt x="104" y="373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79" y="370"/>
                    <a:pt x="79" y="368"/>
                    <a:pt x="78" y="366"/>
                  </a:cubicBezTo>
                  <a:cubicBezTo>
                    <a:pt x="78" y="366"/>
                    <a:pt x="78" y="366"/>
                    <a:pt x="78" y="366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4" y="365"/>
                    <a:pt x="70" y="364"/>
                    <a:pt x="66" y="363"/>
                  </a:cubicBezTo>
                  <a:cubicBezTo>
                    <a:pt x="66" y="363"/>
                    <a:pt x="66" y="363"/>
                    <a:pt x="66" y="363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2" y="355"/>
                    <a:pt x="57" y="355"/>
                    <a:pt x="53" y="354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49" y="347"/>
                    <a:pt x="45" y="348"/>
                    <a:pt x="42" y="346"/>
                  </a:cubicBezTo>
                  <a:cubicBezTo>
                    <a:pt x="42" y="346"/>
                    <a:pt x="42" y="346"/>
                    <a:pt x="42" y="346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0" y="293"/>
                    <a:pt x="49" y="294"/>
                    <a:pt x="48" y="294"/>
                  </a:cubicBezTo>
                  <a:cubicBezTo>
                    <a:pt x="42" y="289"/>
                    <a:pt x="39" y="283"/>
                    <a:pt x="35" y="278"/>
                  </a:cubicBezTo>
                  <a:cubicBezTo>
                    <a:pt x="36" y="277"/>
                    <a:pt x="35" y="275"/>
                    <a:pt x="34" y="274"/>
                  </a:cubicBezTo>
                  <a:cubicBezTo>
                    <a:pt x="20" y="254"/>
                    <a:pt x="11" y="232"/>
                    <a:pt x="5" y="208"/>
                  </a:cubicBezTo>
                  <a:cubicBezTo>
                    <a:pt x="4" y="208"/>
                    <a:pt x="3" y="207"/>
                    <a:pt x="3" y="206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1" y="182"/>
                    <a:pt x="1" y="182"/>
                    <a:pt x="1" y="182"/>
                  </a:cubicBezTo>
                  <a:cubicBezTo>
                    <a:pt x="2" y="181"/>
                    <a:pt x="2" y="179"/>
                    <a:pt x="1" y="175"/>
                  </a:cubicBezTo>
                  <a:cubicBezTo>
                    <a:pt x="1" y="141"/>
                    <a:pt x="11" y="112"/>
                    <a:pt x="27" y="85"/>
                  </a:cubicBezTo>
                  <a:cubicBezTo>
                    <a:pt x="26" y="84"/>
                    <a:pt x="26" y="83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6" y="69"/>
                    <a:pt x="37" y="69"/>
                    <a:pt x="39" y="68"/>
                  </a:cubicBezTo>
                  <a:cubicBezTo>
                    <a:pt x="54" y="49"/>
                    <a:pt x="74" y="32"/>
                    <a:pt x="94" y="21"/>
                  </a:cubicBezTo>
                  <a:cubicBezTo>
                    <a:pt x="120" y="9"/>
                    <a:pt x="148" y="0"/>
                    <a:pt x="179" y="0"/>
                  </a:cubicBezTo>
                  <a:cubicBezTo>
                    <a:pt x="210" y="0"/>
                    <a:pt x="238" y="9"/>
                    <a:pt x="264" y="21"/>
                  </a:cubicBezTo>
                  <a:cubicBezTo>
                    <a:pt x="284" y="32"/>
                    <a:pt x="304" y="49"/>
                    <a:pt x="320" y="68"/>
                  </a:cubicBezTo>
                  <a:cubicBezTo>
                    <a:pt x="321" y="69"/>
                    <a:pt x="322" y="69"/>
                    <a:pt x="324" y="69"/>
                  </a:cubicBezTo>
                  <a:cubicBezTo>
                    <a:pt x="324" y="69"/>
                    <a:pt x="324" y="69"/>
                    <a:pt x="324" y="69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3"/>
                    <a:pt x="332" y="84"/>
                    <a:pt x="331" y="85"/>
                  </a:cubicBezTo>
                  <a:cubicBezTo>
                    <a:pt x="347" y="112"/>
                    <a:pt x="357" y="141"/>
                    <a:pt x="357" y="175"/>
                  </a:cubicBezTo>
                  <a:cubicBezTo>
                    <a:pt x="357" y="178"/>
                    <a:pt x="355" y="182"/>
                    <a:pt x="358" y="184"/>
                  </a:cubicBezTo>
                  <a:cubicBezTo>
                    <a:pt x="358" y="184"/>
                    <a:pt x="358" y="184"/>
                    <a:pt x="358" y="184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7"/>
                    <a:pt x="354" y="208"/>
                    <a:pt x="353" y="208"/>
                  </a:cubicBezTo>
                  <a:cubicBezTo>
                    <a:pt x="347" y="232"/>
                    <a:pt x="338" y="254"/>
                    <a:pt x="324" y="274"/>
                  </a:cubicBezTo>
                  <a:cubicBezTo>
                    <a:pt x="323" y="275"/>
                    <a:pt x="322" y="277"/>
                    <a:pt x="323" y="278"/>
                  </a:cubicBezTo>
                  <a:cubicBezTo>
                    <a:pt x="319" y="283"/>
                    <a:pt x="316" y="289"/>
                    <a:pt x="310" y="294"/>
                  </a:cubicBezTo>
                  <a:cubicBezTo>
                    <a:pt x="309" y="294"/>
                    <a:pt x="308" y="293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3" y="348"/>
                    <a:pt x="309" y="347"/>
                    <a:pt x="306" y="348"/>
                  </a:cubicBezTo>
                  <a:cubicBezTo>
                    <a:pt x="306" y="348"/>
                    <a:pt x="306" y="348"/>
                    <a:pt x="306" y="348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1" y="355"/>
                    <a:pt x="296" y="355"/>
                    <a:pt x="292" y="357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88" y="364"/>
                    <a:pt x="284" y="365"/>
                    <a:pt x="280" y="365"/>
                  </a:cubicBezTo>
                  <a:cubicBezTo>
                    <a:pt x="280" y="365"/>
                    <a:pt x="280" y="365"/>
                    <a:pt x="280" y="365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79" y="368"/>
                    <a:pt x="279" y="370"/>
                    <a:pt x="278" y="371"/>
                  </a:cubicBezTo>
                  <a:cubicBezTo>
                    <a:pt x="278" y="371"/>
                    <a:pt x="278" y="371"/>
                    <a:pt x="278" y="371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3" y="371"/>
                    <a:pt x="254" y="368"/>
                    <a:pt x="253" y="365"/>
                  </a:cubicBezTo>
                  <a:cubicBezTo>
                    <a:pt x="250" y="364"/>
                    <a:pt x="246" y="363"/>
                    <a:pt x="242" y="362"/>
                  </a:cubicBezTo>
                  <a:cubicBezTo>
                    <a:pt x="241" y="363"/>
                    <a:pt x="241" y="365"/>
                    <a:pt x="241" y="367"/>
                  </a:cubicBezTo>
                  <a:cubicBezTo>
                    <a:pt x="239" y="368"/>
                    <a:pt x="236" y="367"/>
                    <a:pt x="234" y="367"/>
                  </a:cubicBezTo>
                  <a:cubicBezTo>
                    <a:pt x="231" y="373"/>
                    <a:pt x="224" y="371"/>
                    <a:pt x="218" y="372"/>
                  </a:cubicBezTo>
                  <a:cubicBezTo>
                    <a:pt x="216" y="372"/>
                    <a:pt x="214" y="371"/>
                    <a:pt x="212" y="372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193" y="374"/>
                    <a:pt x="193" y="374"/>
                    <a:pt x="193" y="374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87" y="373"/>
                    <a:pt x="183" y="373"/>
                    <a:pt x="179" y="373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FFFF00"/>
                </a:solidFill>
              </a:endParaRPr>
            </a:p>
          </p:txBody>
        </p:sp>
        <p:sp>
          <p:nvSpPr>
            <p:cNvPr id="206" name="文本框 205"/>
            <p:cNvSpPr txBox="1"/>
            <p:nvPr/>
          </p:nvSpPr>
          <p:spPr>
            <a:xfrm>
              <a:off x="1460413" y="5098215"/>
              <a:ext cx="2306459" cy="744017"/>
            </a:xfrm>
            <a:custGeom>
              <a:avLst/>
              <a:gdLst/>
              <a:ahLst/>
              <a:cxnLst/>
              <a:rect l="l" t="t" r="r" b="b"/>
              <a:pathLst>
                <a:path w="2306457" h="744017">
                  <a:moveTo>
                    <a:pt x="577022" y="647395"/>
                  </a:moveTo>
                  <a:lnTo>
                    <a:pt x="577022" y="711098"/>
                  </a:lnTo>
                  <a:lnTo>
                    <a:pt x="631581" y="711098"/>
                  </a:lnTo>
                  <a:lnTo>
                    <a:pt x="631581" y="647395"/>
                  </a:lnTo>
                  <a:close/>
                  <a:moveTo>
                    <a:pt x="244180" y="635203"/>
                  </a:moveTo>
                  <a:lnTo>
                    <a:pt x="244180" y="662330"/>
                  </a:lnTo>
                  <a:lnTo>
                    <a:pt x="320990" y="662330"/>
                  </a:lnTo>
                  <a:lnTo>
                    <a:pt x="320990" y="635203"/>
                  </a:lnTo>
                  <a:close/>
                  <a:moveTo>
                    <a:pt x="1442959" y="603199"/>
                  </a:moveTo>
                  <a:lnTo>
                    <a:pt x="1416746" y="649834"/>
                  </a:lnTo>
                  <a:cubicBezTo>
                    <a:pt x="1440723" y="653898"/>
                    <a:pt x="1461958" y="658165"/>
                    <a:pt x="1480449" y="662635"/>
                  </a:cubicBezTo>
                  <a:cubicBezTo>
                    <a:pt x="1494267" y="646379"/>
                    <a:pt x="1504427" y="626567"/>
                    <a:pt x="1510929" y="603199"/>
                  </a:cubicBezTo>
                  <a:close/>
                  <a:moveTo>
                    <a:pt x="244180" y="599542"/>
                  </a:moveTo>
                  <a:lnTo>
                    <a:pt x="244180" y="626059"/>
                  </a:lnTo>
                  <a:lnTo>
                    <a:pt x="320990" y="626059"/>
                  </a:lnTo>
                  <a:lnTo>
                    <a:pt x="320990" y="599542"/>
                  </a:lnTo>
                  <a:close/>
                  <a:moveTo>
                    <a:pt x="1201862" y="589788"/>
                  </a:moveTo>
                  <a:lnTo>
                    <a:pt x="1201862" y="625754"/>
                  </a:lnTo>
                  <a:lnTo>
                    <a:pt x="1242095" y="625754"/>
                  </a:lnTo>
                  <a:lnTo>
                    <a:pt x="1242095" y="589788"/>
                  </a:lnTo>
                  <a:close/>
                  <a:moveTo>
                    <a:pt x="1141511" y="589788"/>
                  </a:moveTo>
                  <a:lnTo>
                    <a:pt x="1141511" y="625754"/>
                  </a:lnTo>
                  <a:lnTo>
                    <a:pt x="1177783" y="625754"/>
                  </a:lnTo>
                  <a:lnTo>
                    <a:pt x="1177783" y="589788"/>
                  </a:lnTo>
                  <a:close/>
                  <a:moveTo>
                    <a:pt x="477962" y="572719"/>
                  </a:moveTo>
                  <a:cubicBezTo>
                    <a:pt x="485074" y="573938"/>
                    <a:pt x="492033" y="575767"/>
                    <a:pt x="498841" y="578206"/>
                  </a:cubicBezTo>
                  <a:cubicBezTo>
                    <a:pt x="505648" y="580644"/>
                    <a:pt x="509051" y="582727"/>
                    <a:pt x="509051" y="584454"/>
                  </a:cubicBezTo>
                  <a:cubicBezTo>
                    <a:pt x="509051" y="586181"/>
                    <a:pt x="506511" y="587756"/>
                    <a:pt x="501431" y="589178"/>
                  </a:cubicBezTo>
                  <a:lnTo>
                    <a:pt x="501431" y="616306"/>
                  </a:lnTo>
                  <a:lnTo>
                    <a:pt x="508747" y="616306"/>
                  </a:lnTo>
                  <a:lnTo>
                    <a:pt x="516976" y="603199"/>
                  </a:lnTo>
                  <a:cubicBezTo>
                    <a:pt x="518398" y="600964"/>
                    <a:pt x="519973" y="599846"/>
                    <a:pt x="521700" y="599846"/>
                  </a:cubicBezTo>
                  <a:cubicBezTo>
                    <a:pt x="523428" y="599846"/>
                    <a:pt x="527695" y="603148"/>
                    <a:pt x="534502" y="609752"/>
                  </a:cubicBezTo>
                  <a:cubicBezTo>
                    <a:pt x="541309" y="616356"/>
                    <a:pt x="544713" y="620573"/>
                    <a:pt x="544713" y="622402"/>
                  </a:cubicBezTo>
                  <a:cubicBezTo>
                    <a:pt x="544713" y="624230"/>
                    <a:pt x="543189" y="625145"/>
                    <a:pt x="540141" y="625145"/>
                  </a:cubicBezTo>
                  <a:lnTo>
                    <a:pt x="501431" y="625145"/>
                  </a:lnTo>
                  <a:lnTo>
                    <a:pt x="501431" y="690677"/>
                  </a:lnTo>
                  <a:lnTo>
                    <a:pt x="542275" y="683666"/>
                  </a:lnTo>
                  <a:lnTo>
                    <a:pt x="544103" y="689458"/>
                  </a:lnTo>
                  <a:lnTo>
                    <a:pt x="455711" y="722071"/>
                  </a:lnTo>
                  <a:cubicBezTo>
                    <a:pt x="445348" y="725322"/>
                    <a:pt x="436509" y="729183"/>
                    <a:pt x="429194" y="733654"/>
                  </a:cubicBezTo>
                  <a:cubicBezTo>
                    <a:pt x="427771" y="734466"/>
                    <a:pt x="426552" y="734873"/>
                    <a:pt x="425536" y="734873"/>
                  </a:cubicBezTo>
                  <a:cubicBezTo>
                    <a:pt x="424520" y="734873"/>
                    <a:pt x="423606" y="733857"/>
                    <a:pt x="422793" y="731825"/>
                  </a:cubicBezTo>
                  <a:cubicBezTo>
                    <a:pt x="418932" y="722071"/>
                    <a:pt x="414970" y="713130"/>
                    <a:pt x="410906" y="705002"/>
                  </a:cubicBezTo>
                  <a:cubicBezTo>
                    <a:pt x="418627" y="704799"/>
                    <a:pt x="427162" y="703885"/>
                    <a:pt x="436509" y="702259"/>
                  </a:cubicBezTo>
                  <a:lnTo>
                    <a:pt x="436509" y="618439"/>
                  </a:lnTo>
                  <a:cubicBezTo>
                    <a:pt x="436509" y="609295"/>
                    <a:pt x="436306" y="601167"/>
                    <a:pt x="435899" y="594055"/>
                  </a:cubicBezTo>
                  <a:cubicBezTo>
                    <a:pt x="441589" y="594868"/>
                    <a:pt x="448041" y="596443"/>
                    <a:pt x="455254" y="598780"/>
                  </a:cubicBezTo>
                  <a:cubicBezTo>
                    <a:pt x="462468" y="601116"/>
                    <a:pt x="466075" y="603148"/>
                    <a:pt x="466075" y="604876"/>
                  </a:cubicBezTo>
                  <a:cubicBezTo>
                    <a:pt x="466075" y="606603"/>
                    <a:pt x="463331" y="609092"/>
                    <a:pt x="457845" y="612343"/>
                  </a:cubicBezTo>
                  <a:lnTo>
                    <a:pt x="457845" y="698297"/>
                  </a:lnTo>
                  <a:lnTo>
                    <a:pt x="478571" y="694639"/>
                  </a:lnTo>
                  <a:lnTo>
                    <a:pt x="478571" y="597103"/>
                  </a:lnTo>
                  <a:cubicBezTo>
                    <a:pt x="478571" y="587959"/>
                    <a:pt x="478368" y="579831"/>
                    <a:pt x="477962" y="572719"/>
                  </a:cubicBezTo>
                  <a:close/>
                  <a:moveTo>
                    <a:pt x="1068207" y="565709"/>
                  </a:moveTo>
                  <a:cubicBezTo>
                    <a:pt x="1069325" y="565709"/>
                    <a:pt x="1073338" y="568096"/>
                    <a:pt x="1080247" y="572872"/>
                  </a:cubicBezTo>
                  <a:cubicBezTo>
                    <a:pt x="1087155" y="577647"/>
                    <a:pt x="1091677" y="580847"/>
                    <a:pt x="1093810" y="582473"/>
                  </a:cubicBezTo>
                  <a:cubicBezTo>
                    <a:pt x="1095944" y="584098"/>
                    <a:pt x="1097011" y="585419"/>
                    <a:pt x="1097011" y="586435"/>
                  </a:cubicBezTo>
                  <a:cubicBezTo>
                    <a:pt x="1097011" y="588061"/>
                    <a:pt x="1092743" y="591007"/>
                    <a:pt x="1084209" y="595274"/>
                  </a:cubicBezTo>
                  <a:lnTo>
                    <a:pt x="1084209" y="681838"/>
                  </a:lnTo>
                  <a:cubicBezTo>
                    <a:pt x="1086038" y="683057"/>
                    <a:pt x="1087968" y="684581"/>
                    <a:pt x="1090000" y="686410"/>
                  </a:cubicBezTo>
                  <a:cubicBezTo>
                    <a:pt x="1100363" y="696570"/>
                    <a:pt x="1110828" y="702970"/>
                    <a:pt x="1121395" y="705612"/>
                  </a:cubicBezTo>
                  <a:cubicBezTo>
                    <a:pt x="1131961" y="708254"/>
                    <a:pt x="1153805" y="709574"/>
                    <a:pt x="1186927" y="709574"/>
                  </a:cubicBezTo>
                  <a:cubicBezTo>
                    <a:pt x="1220048" y="709574"/>
                    <a:pt x="1260485" y="708254"/>
                    <a:pt x="1308237" y="705612"/>
                  </a:cubicBezTo>
                  <a:lnTo>
                    <a:pt x="1309151" y="711708"/>
                  </a:lnTo>
                  <a:cubicBezTo>
                    <a:pt x="1300211" y="712927"/>
                    <a:pt x="1292895" y="715112"/>
                    <a:pt x="1287206" y="718261"/>
                  </a:cubicBezTo>
                  <a:cubicBezTo>
                    <a:pt x="1281516" y="721411"/>
                    <a:pt x="1277655" y="726237"/>
                    <a:pt x="1275623" y="732739"/>
                  </a:cubicBezTo>
                  <a:cubicBezTo>
                    <a:pt x="1275014" y="734771"/>
                    <a:pt x="1274150" y="735990"/>
                    <a:pt x="1273033" y="736397"/>
                  </a:cubicBezTo>
                  <a:cubicBezTo>
                    <a:pt x="1271915" y="736803"/>
                    <a:pt x="1269934" y="737006"/>
                    <a:pt x="1267089" y="737006"/>
                  </a:cubicBezTo>
                  <a:cubicBezTo>
                    <a:pt x="1247175" y="737006"/>
                    <a:pt x="1222283" y="736397"/>
                    <a:pt x="1192413" y="735178"/>
                  </a:cubicBezTo>
                  <a:cubicBezTo>
                    <a:pt x="1162543" y="733958"/>
                    <a:pt x="1143086" y="732485"/>
                    <a:pt x="1134044" y="730758"/>
                  </a:cubicBezTo>
                  <a:cubicBezTo>
                    <a:pt x="1125001" y="729031"/>
                    <a:pt x="1116975" y="725678"/>
                    <a:pt x="1109965" y="720700"/>
                  </a:cubicBezTo>
                  <a:cubicBezTo>
                    <a:pt x="1102954" y="715721"/>
                    <a:pt x="1093861" y="706933"/>
                    <a:pt x="1082685" y="694334"/>
                  </a:cubicBezTo>
                  <a:cubicBezTo>
                    <a:pt x="1079027" y="690270"/>
                    <a:pt x="1076081" y="688238"/>
                    <a:pt x="1073846" y="688238"/>
                  </a:cubicBezTo>
                  <a:cubicBezTo>
                    <a:pt x="1070188" y="688238"/>
                    <a:pt x="1063838" y="694284"/>
                    <a:pt x="1054796" y="706374"/>
                  </a:cubicBezTo>
                  <a:cubicBezTo>
                    <a:pt x="1045753" y="718464"/>
                    <a:pt x="1040013" y="726745"/>
                    <a:pt x="1037575" y="731215"/>
                  </a:cubicBezTo>
                  <a:cubicBezTo>
                    <a:pt x="1036559" y="733044"/>
                    <a:pt x="1035441" y="733958"/>
                    <a:pt x="1034222" y="733958"/>
                  </a:cubicBezTo>
                  <a:cubicBezTo>
                    <a:pt x="1033003" y="733958"/>
                    <a:pt x="1031275" y="732333"/>
                    <a:pt x="1029040" y="729082"/>
                  </a:cubicBezTo>
                  <a:cubicBezTo>
                    <a:pt x="1026805" y="725830"/>
                    <a:pt x="1022639" y="716890"/>
                    <a:pt x="1016543" y="702259"/>
                  </a:cubicBezTo>
                  <a:cubicBezTo>
                    <a:pt x="1035644" y="693318"/>
                    <a:pt x="1050173" y="687121"/>
                    <a:pt x="1060130" y="683666"/>
                  </a:cubicBezTo>
                  <a:lnTo>
                    <a:pt x="1060130" y="589178"/>
                  </a:lnTo>
                  <a:lnTo>
                    <a:pt x="1039403" y="589178"/>
                  </a:lnTo>
                  <a:cubicBezTo>
                    <a:pt x="1033917" y="589178"/>
                    <a:pt x="1029650" y="589890"/>
                    <a:pt x="1026602" y="591312"/>
                  </a:cubicBezTo>
                  <a:lnTo>
                    <a:pt x="1021115" y="578815"/>
                  </a:lnTo>
                  <a:cubicBezTo>
                    <a:pt x="1025383" y="579831"/>
                    <a:pt x="1030463" y="580339"/>
                    <a:pt x="1036355" y="580339"/>
                  </a:cubicBezTo>
                  <a:lnTo>
                    <a:pt x="1057082" y="580339"/>
                  </a:lnTo>
                  <a:lnTo>
                    <a:pt x="1064702" y="568147"/>
                  </a:lnTo>
                  <a:cubicBezTo>
                    <a:pt x="1065921" y="566522"/>
                    <a:pt x="1067089" y="565709"/>
                    <a:pt x="1068207" y="565709"/>
                  </a:cubicBezTo>
                  <a:close/>
                  <a:moveTo>
                    <a:pt x="1828226" y="565404"/>
                  </a:moveTo>
                  <a:cubicBezTo>
                    <a:pt x="1830461" y="565404"/>
                    <a:pt x="1835643" y="569366"/>
                    <a:pt x="1843771" y="577291"/>
                  </a:cubicBezTo>
                  <a:cubicBezTo>
                    <a:pt x="1851898" y="585216"/>
                    <a:pt x="1855963" y="590093"/>
                    <a:pt x="1855963" y="591922"/>
                  </a:cubicBezTo>
                  <a:cubicBezTo>
                    <a:pt x="1855963" y="593344"/>
                    <a:pt x="1853829" y="594055"/>
                    <a:pt x="1849562" y="594055"/>
                  </a:cubicBezTo>
                  <a:lnTo>
                    <a:pt x="1788297" y="594055"/>
                  </a:lnTo>
                  <a:lnTo>
                    <a:pt x="1788297" y="646481"/>
                  </a:lnTo>
                  <a:lnTo>
                    <a:pt x="1829445" y="646481"/>
                  </a:lnTo>
                  <a:lnTo>
                    <a:pt x="1840113" y="631241"/>
                  </a:lnTo>
                  <a:cubicBezTo>
                    <a:pt x="1841739" y="628802"/>
                    <a:pt x="1843466" y="627583"/>
                    <a:pt x="1845295" y="627583"/>
                  </a:cubicBezTo>
                  <a:cubicBezTo>
                    <a:pt x="1847123" y="627583"/>
                    <a:pt x="1852559" y="631393"/>
                    <a:pt x="1861601" y="639013"/>
                  </a:cubicBezTo>
                  <a:cubicBezTo>
                    <a:pt x="1870644" y="646633"/>
                    <a:pt x="1875165" y="651307"/>
                    <a:pt x="1875165" y="653034"/>
                  </a:cubicBezTo>
                  <a:cubicBezTo>
                    <a:pt x="1875165" y="654761"/>
                    <a:pt x="1872828" y="655625"/>
                    <a:pt x="1868155" y="655625"/>
                  </a:cubicBezTo>
                  <a:lnTo>
                    <a:pt x="1788297" y="655625"/>
                  </a:lnTo>
                  <a:lnTo>
                    <a:pt x="1788297" y="715975"/>
                  </a:lnTo>
                  <a:lnTo>
                    <a:pt x="1855658" y="715975"/>
                  </a:lnTo>
                  <a:lnTo>
                    <a:pt x="1867850" y="697687"/>
                  </a:lnTo>
                  <a:cubicBezTo>
                    <a:pt x="1869272" y="695452"/>
                    <a:pt x="1871000" y="694334"/>
                    <a:pt x="1873031" y="694334"/>
                  </a:cubicBezTo>
                  <a:cubicBezTo>
                    <a:pt x="1875063" y="694334"/>
                    <a:pt x="1881109" y="698602"/>
                    <a:pt x="1891167" y="707136"/>
                  </a:cubicBezTo>
                  <a:cubicBezTo>
                    <a:pt x="1901225" y="715670"/>
                    <a:pt x="1906255" y="720903"/>
                    <a:pt x="1906255" y="722833"/>
                  </a:cubicBezTo>
                  <a:cubicBezTo>
                    <a:pt x="1906255" y="724764"/>
                    <a:pt x="1903816" y="725729"/>
                    <a:pt x="1898939" y="725729"/>
                  </a:cubicBezTo>
                  <a:lnTo>
                    <a:pt x="1671863" y="725729"/>
                  </a:lnTo>
                  <a:cubicBezTo>
                    <a:pt x="1666377" y="725729"/>
                    <a:pt x="1662110" y="726338"/>
                    <a:pt x="1659062" y="727558"/>
                  </a:cubicBezTo>
                  <a:lnTo>
                    <a:pt x="1651442" y="714451"/>
                  </a:lnTo>
                  <a:cubicBezTo>
                    <a:pt x="1655709" y="715467"/>
                    <a:pt x="1660789" y="715975"/>
                    <a:pt x="1666682" y="715975"/>
                  </a:cubicBezTo>
                  <a:lnTo>
                    <a:pt x="1759036" y="715975"/>
                  </a:lnTo>
                  <a:lnTo>
                    <a:pt x="1759036" y="655625"/>
                  </a:lnTo>
                  <a:lnTo>
                    <a:pt x="1702039" y="655625"/>
                  </a:lnTo>
                  <a:cubicBezTo>
                    <a:pt x="1697365" y="655625"/>
                    <a:pt x="1693098" y="656336"/>
                    <a:pt x="1689237" y="657758"/>
                  </a:cubicBezTo>
                  <a:lnTo>
                    <a:pt x="1681617" y="644957"/>
                  </a:lnTo>
                  <a:cubicBezTo>
                    <a:pt x="1685884" y="645973"/>
                    <a:pt x="1690964" y="646481"/>
                    <a:pt x="1696857" y="646481"/>
                  </a:cubicBezTo>
                  <a:lnTo>
                    <a:pt x="1759036" y="646481"/>
                  </a:lnTo>
                  <a:lnTo>
                    <a:pt x="1759036" y="594055"/>
                  </a:lnTo>
                  <a:lnTo>
                    <a:pt x="1716669" y="594055"/>
                  </a:lnTo>
                  <a:cubicBezTo>
                    <a:pt x="1711183" y="594055"/>
                    <a:pt x="1706915" y="594665"/>
                    <a:pt x="1703867" y="595884"/>
                  </a:cubicBezTo>
                  <a:lnTo>
                    <a:pt x="1698381" y="583082"/>
                  </a:lnTo>
                  <a:cubicBezTo>
                    <a:pt x="1702648" y="584098"/>
                    <a:pt x="1707728" y="584606"/>
                    <a:pt x="1713621" y="584606"/>
                  </a:cubicBezTo>
                  <a:lnTo>
                    <a:pt x="1813900" y="584606"/>
                  </a:lnTo>
                  <a:lnTo>
                    <a:pt x="1823654" y="569671"/>
                  </a:lnTo>
                  <a:cubicBezTo>
                    <a:pt x="1825483" y="566826"/>
                    <a:pt x="1827007" y="565404"/>
                    <a:pt x="1828226" y="565404"/>
                  </a:cubicBezTo>
                  <a:close/>
                  <a:moveTo>
                    <a:pt x="244180" y="564490"/>
                  </a:moveTo>
                  <a:lnTo>
                    <a:pt x="244180" y="590398"/>
                  </a:lnTo>
                  <a:lnTo>
                    <a:pt x="320990" y="590398"/>
                  </a:lnTo>
                  <a:lnTo>
                    <a:pt x="320990" y="564490"/>
                  </a:lnTo>
                  <a:close/>
                  <a:moveTo>
                    <a:pt x="157922" y="564490"/>
                  </a:moveTo>
                  <a:cubicBezTo>
                    <a:pt x="159750" y="564490"/>
                    <a:pt x="163408" y="566217"/>
                    <a:pt x="168894" y="569671"/>
                  </a:cubicBezTo>
                  <a:cubicBezTo>
                    <a:pt x="174381" y="573126"/>
                    <a:pt x="178902" y="575920"/>
                    <a:pt x="182458" y="578053"/>
                  </a:cubicBezTo>
                  <a:cubicBezTo>
                    <a:pt x="186014" y="580187"/>
                    <a:pt x="187792" y="582219"/>
                    <a:pt x="187792" y="584149"/>
                  </a:cubicBezTo>
                  <a:cubicBezTo>
                    <a:pt x="187792" y="586080"/>
                    <a:pt x="183322" y="588975"/>
                    <a:pt x="174381" y="592836"/>
                  </a:cubicBezTo>
                  <a:lnTo>
                    <a:pt x="174381" y="685495"/>
                  </a:lnTo>
                  <a:cubicBezTo>
                    <a:pt x="183118" y="694233"/>
                    <a:pt x="193837" y="699973"/>
                    <a:pt x="206537" y="702716"/>
                  </a:cubicBezTo>
                  <a:cubicBezTo>
                    <a:pt x="219237" y="705460"/>
                    <a:pt x="241640" y="706831"/>
                    <a:pt x="273746" y="706831"/>
                  </a:cubicBezTo>
                  <a:cubicBezTo>
                    <a:pt x="321295" y="706831"/>
                    <a:pt x="361223" y="704901"/>
                    <a:pt x="393532" y="701040"/>
                  </a:cubicBezTo>
                  <a:lnTo>
                    <a:pt x="393837" y="707136"/>
                  </a:lnTo>
                  <a:cubicBezTo>
                    <a:pt x="382661" y="710590"/>
                    <a:pt x="375447" y="713638"/>
                    <a:pt x="372196" y="716280"/>
                  </a:cubicBezTo>
                  <a:cubicBezTo>
                    <a:pt x="368945" y="718922"/>
                    <a:pt x="367116" y="723290"/>
                    <a:pt x="366710" y="729386"/>
                  </a:cubicBezTo>
                  <a:cubicBezTo>
                    <a:pt x="366506" y="730809"/>
                    <a:pt x="365694" y="732079"/>
                    <a:pt x="364271" y="733196"/>
                  </a:cubicBezTo>
                  <a:cubicBezTo>
                    <a:pt x="362849" y="734314"/>
                    <a:pt x="361223" y="734873"/>
                    <a:pt x="359395" y="734873"/>
                  </a:cubicBezTo>
                  <a:cubicBezTo>
                    <a:pt x="335214" y="734873"/>
                    <a:pt x="308798" y="734009"/>
                    <a:pt x="280147" y="732282"/>
                  </a:cubicBezTo>
                  <a:cubicBezTo>
                    <a:pt x="251495" y="730555"/>
                    <a:pt x="232547" y="729132"/>
                    <a:pt x="223301" y="728015"/>
                  </a:cubicBezTo>
                  <a:cubicBezTo>
                    <a:pt x="214056" y="726897"/>
                    <a:pt x="206487" y="724662"/>
                    <a:pt x="200594" y="721309"/>
                  </a:cubicBezTo>
                  <a:cubicBezTo>
                    <a:pt x="194701" y="717956"/>
                    <a:pt x="185658" y="710692"/>
                    <a:pt x="173467" y="699516"/>
                  </a:cubicBezTo>
                  <a:cubicBezTo>
                    <a:pt x="167980" y="694436"/>
                    <a:pt x="163916" y="691896"/>
                    <a:pt x="161275" y="691896"/>
                  </a:cubicBezTo>
                  <a:cubicBezTo>
                    <a:pt x="158633" y="691896"/>
                    <a:pt x="156245" y="692760"/>
                    <a:pt x="154112" y="694487"/>
                  </a:cubicBezTo>
                  <a:cubicBezTo>
                    <a:pt x="151978" y="696214"/>
                    <a:pt x="148778" y="700176"/>
                    <a:pt x="144510" y="706374"/>
                  </a:cubicBezTo>
                  <a:cubicBezTo>
                    <a:pt x="140243" y="712572"/>
                    <a:pt x="136179" y="720039"/>
                    <a:pt x="132319" y="728777"/>
                  </a:cubicBezTo>
                  <a:cubicBezTo>
                    <a:pt x="131506" y="730606"/>
                    <a:pt x="130591" y="731520"/>
                    <a:pt x="129575" y="731520"/>
                  </a:cubicBezTo>
                  <a:cubicBezTo>
                    <a:pt x="128559" y="731520"/>
                    <a:pt x="127746" y="731215"/>
                    <a:pt x="127137" y="730606"/>
                  </a:cubicBezTo>
                  <a:cubicBezTo>
                    <a:pt x="126527" y="729996"/>
                    <a:pt x="123886" y="726745"/>
                    <a:pt x="119212" y="720852"/>
                  </a:cubicBezTo>
                  <a:cubicBezTo>
                    <a:pt x="114539" y="714959"/>
                    <a:pt x="110170" y="709168"/>
                    <a:pt x="106106" y="703478"/>
                  </a:cubicBezTo>
                  <a:cubicBezTo>
                    <a:pt x="122565" y="693522"/>
                    <a:pt x="136992" y="686511"/>
                    <a:pt x="149387" y="682447"/>
                  </a:cubicBezTo>
                  <a:lnTo>
                    <a:pt x="149387" y="587654"/>
                  </a:lnTo>
                  <a:lnTo>
                    <a:pt x="124394" y="587654"/>
                  </a:lnTo>
                  <a:cubicBezTo>
                    <a:pt x="118907" y="587654"/>
                    <a:pt x="114640" y="588366"/>
                    <a:pt x="111592" y="589788"/>
                  </a:cubicBezTo>
                  <a:lnTo>
                    <a:pt x="106106" y="576986"/>
                  </a:lnTo>
                  <a:cubicBezTo>
                    <a:pt x="110373" y="578002"/>
                    <a:pt x="115453" y="578510"/>
                    <a:pt x="121346" y="578510"/>
                  </a:cubicBezTo>
                  <a:lnTo>
                    <a:pt x="145425" y="578510"/>
                  </a:lnTo>
                  <a:lnTo>
                    <a:pt x="153045" y="567538"/>
                  </a:lnTo>
                  <a:cubicBezTo>
                    <a:pt x="154467" y="565506"/>
                    <a:pt x="156093" y="564490"/>
                    <a:pt x="157922" y="564490"/>
                  </a:cubicBezTo>
                  <a:close/>
                  <a:moveTo>
                    <a:pt x="1201862" y="546506"/>
                  </a:moveTo>
                  <a:lnTo>
                    <a:pt x="1201862" y="580644"/>
                  </a:lnTo>
                  <a:lnTo>
                    <a:pt x="1242095" y="580644"/>
                  </a:lnTo>
                  <a:lnTo>
                    <a:pt x="1242095" y="546506"/>
                  </a:lnTo>
                  <a:close/>
                  <a:moveTo>
                    <a:pt x="1141511" y="546506"/>
                  </a:moveTo>
                  <a:lnTo>
                    <a:pt x="1141511" y="580644"/>
                  </a:lnTo>
                  <a:lnTo>
                    <a:pt x="1177783" y="580644"/>
                  </a:lnTo>
                  <a:lnTo>
                    <a:pt x="1177783" y="546506"/>
                  </a:lnTo>
                  <a:close/>
                  <a:moveTo>
                    <a:pt x="882736" y="529742"/>
                  </a:moveTo>
                  <a:cubicBezTo>
                    <a:pt x="909559" y="537870"/>
                    <a:pt x="930082" y="545084"/>
                    <a:pt x="944306" y="551383"/>
                  </a:cubicBezTo>
                  <a:cubicBezTo>
                    <a:pt x="958530" y="557682"/>
                    <a:pt x="968283" y="563626"/>
                    <a:pt x="973567" y="569214"/>
                  </a:cubicBezTo>
                  <a:cubicBezTo>
                    <a:pt x="978850" y="574802"/>
                    <a:pt x="981491" y="581050"/>
                    <a:pt x="981491" y="587959"/>
                  </a:cubicBezTo>
                  <a:cubicBezTo>
                    <a:pt x="981491" y="594868"/>
                    <a:pt x="980221" y="600659"/>
                    <a:pt x="977681" y="605333"/>
                  </a:cubicBezTo>
                  <a:cubicBezTo>
                    <a:pt x="975141" y="610006"/>
                    <a:pt x="972551" y="612343"/>
                    <a:pt x="969909" y="612343"/>
                  </a:cubicBezTo>
                  <a:cubicBezTo>
                    <a:pt x="967267" y="612343"/>
                    <a:pt x="965235" y="611784"/>
                    <a:pt x="963813" y="610667"/>
                  </a:cubicBezTo>
                  <a:cubicBezTo>
                    <a:pt x="962391" y="609549"/>
                    <a:pt x="960155" y="606552"/>
                    <a:pt x="957107" y="601675"/>
                  </a:cubicBezTo>
                  <a:cubicBezTo>
                    <a:pt x="947151" y="586232"/>
                    <a:pt x="936229" y="573684"/>
                    <a:pt x="924341" y="564032"/>
                  </a:cubicBezTo>
                  <a:cubicBezTo>
                    <a:pt x="912454" y="554380"/>
                    <a:pt x="897570" y="544678"/>
                    <a:pt x="879688" y="534924"/>
                  </a:cubicBezTo>
                  <a:close/>
                  <a:moveTo>
                    <a:pt x="817509" y="529133"/>
                  </a:moveTo>
                  <a:cubicBezTo>
                    <a:pt x="840471" y="539902"/>
                    <a:pt x="851951" y="547116"/>
                    <a:pt x="851951" y="550774"/>
                  </a:cubicBezTo>
                  <a:cubicBezTo>
                    <a:pt x="851951" y="552602"/>
                    <a:pt x="850021" y="553517"/>
                    <a:pt x="846160" y="553517"/>
                  </a:cubicBezTo>
                  <a:cubicBezTo>
                    <a:pt x="842299" y="553517"/>
                    <a:pt x="838439" y="554939"/>
                    <a:pt x="834578" y="557784"/>
                  </a:cubicBezTo>
                  <a:cubicBezTo>
                    <a:pt x="830717" y="560629"/>
                    <a:pt x="824824" y="566318"/>
                    <a:pt x="816899" y="574853"/>
                  </a:cubicBezTo>
                  <a:cubicBezTo>
                    <a:pt x="831936" y="606755"/>
                    <a:pt x="848192" y="631647"/>
                    <a:pt x="865667" y="649529"/>
                  </a:cubicBezTo>
                  <a:cubicBezTo>
                    <a:pt x="880298" y="630834"/>
                    <a:pt x="893506" y="603809"/>
                    <a:pt x="905291" y="568452"/>
                  </a:cubicBezTo>
                  <a:cubicBezTo>
                    <a:pt x="910778" y="571297"/>
                    <a:pt x="917585" y="575818"/>
                    <a:pt x="925713" y="582016"/>
                  </a:cubicBezTo>
                  <a:cubicBezTo>
                    <a:pt x="933841" y="588213"/>
                    <a:pt x="937905" y="592226"/>
                    <a:pt x="937905" y="594055"/>
                  </a:cubicBezTo>
                  <a:cubicBezTo>
                    <a:pt x="937905" y="595884"/>
                    <a:pt x="936330" y="596900"/>
                    <a:pt x="933181" y="597103"/>
                  </a:cubicBezTo>
                  <a:cubicBezTo>
                    <a:pt x="930031" y="597306"/>
                    <a:pt x="927694" y="597916"/>
                    <a:pt x="926170" y="598932"/>
                  </a:cubicBezTo>
                  <a:cubicBezTo>
                    <a:pt x="924646" y="599948"/>
                    <a:pt x="922767" y="602488"/>
                    <a:pt x="920531" y="606552"/>
                  </a:cubicBezTo>
                  <a:cubicBezTo>
                    <a:pt x="906714" y="632358"/>
                    <a:pt x="894319" y="651764"/>
                    <a:pt x="883346" y="664769"/>
                  </a:cubicBezTo>
                  <a:cubicBezTo>
                    <a:pt x="897570" y="674319"/>
                    <a:pt x="916010" y="683006"/>
                    <a:pt x="938667" y="690829"/>
                  </a:cubicBezTo>
                  <a:cubicBezTo>
                    <a:pt x="961324" y="698652"/>
                    <a:pt x="983625" y="704088"/>
                    <a:pt x="1005571" y="707136"/>
                  </a:cubicBezTo>
                  <a:lnTo>
                    <a:pt x="1005875" y="712927"/>
                  </a:lnTo>
                  <a:cubicBezTo>
                    <a:pt x="987791" y="713537"/>
                    <a:pt x="974684" y="719531"/>
                    <a:pt x="966556" y="730910"/>
                  </a:cubicBezTo>
                  <a:cubicBezTo>
                    <a:pt x="964931" y="733349"/>
                    <a:pt x="963508" y="734568"/>
                    <a:pt x="962289" y="734568"/>
                  </a:cubicBezTo>
                  <a:cubicBezTo>
                    <a:pt x="959851" y="734568"/>
                    <a:pt x="946947" y="729234"/>
                    <a:pt x="923579" y="718566"/>
                  </a:cubicBezTo>
                  <a:cubicBezTo>
                    <a:pt x="900211" y="707898"/>
                    <a:pt x="881111" y="695757"/>
                    <a:pt x="866277" y="682142"/>
                  </a:cubicBezTo>
                  <a:cubicBezTo>
                    <a:pt x="835391" y="708558"/>
                    <a:pt x="788248" y="727964"/>
                    <a:pt x="724850" y="740359"/>
                  </a:cubicBezTo>
                  <a:lnTo>
                    <a:pt x="722716" y="734568"/>
                  </a:lnTo>
                  <a:cubicBezTo>
                    <a:pt x="776158" y="717702"/>
                    <a:pt x="818830" y="694741"/>
                    <a:pt x="850732" y="665683"/>
                  </a:cubicBezTo>
                  <a:cubicBezTo>
                    <a:pt x="834679" y="644754"/>
                    <a:pt x="821167" y="616814"/>
                    <a:pt x="810194" y="581863"/>
                  </a:cubicBezTo>
                  <a:cubicBezTo>
                    <a:pt x="791906" y="599948"/>
                    <a:pt x="767319" y="617017"/>
                    <a:pt x="736432" y="633070"/>
                  </a:cubicBezTo>
                  <a:lnTo>
                    <a:pt x="732775" y="627888"/>
                  </a:lnTo>
                  <a:cubicBezTo>
                    <a:pt x="751063" y="613258"/>
                    <a:pt x="766607" y="598576"/>
                    <a:pt x="779409" y="583844"/>
                  </a:cubicBezTo>
                  <a:cubicBezTo>
                    <a:pt x="792211" y="569112"/>
                    <a:pt x="804911" y="550875"/>
                    <a:pt x="817509" y="529133"/>
                  </a:cubicBezTo>
                  <a:close/>
                  <a:moveTo>
                    <a:pt x="1941002" y="527609"/>
                  </a:moveTo>
                  <a:cubicBezTo>
                    <a:pt x="1961119" y="535534"/>
                    <a:pt x="1974682" y="542341"/>
                    <a:pt x="1981693" y="548030"/>
                  </a:cubicBezTo>
                  <a:cubicBezTo>
                    <a:pt x="1988703" y="553720"/>
                    <a:pt x="1992208" y="559968"/>
                    <a:pt x="1992208" y="566776"/>
                  </a:cubicBezTo>
                  <a:cubicBezTo>
                    <a:pt x="1992208" y="573583"/>
                    <a:pt x="1990430" y="579374"/>
                    <a:pt x="1986874" y="584149"/>
                  </a:cubicBezTo>
                  <a:cubicBezTo>
                    <a:pt x="1983318" y="588924"/>
                    <a:pt x="1980067" y="591312"/>
                    <a:pt x="1977121" y="591312"/>
                  </a:cubicBezTo>
                  <a:cubicBezTo>
                    <a:pt x="1974174" y="591312"/>
                    <a:pt x="1972091" y="590296"/>
                    <a:pt x="1970872" y="588264"/>
                  </a:cubicBezTo>
                  <a:cubicBezTo>
                    <a:pt x="1969653" y="586232"/>
                    <a:pt x="1967977" y="581254"/>
                    <a:pt x="1965843" y="573329"/>
                  </a:cubicBezTo>
                  <a:cubicBezTo>
                    <a:pt x="1963709" y="565404"/>
                    <a:pt x="1960306" y="557936"/>
                    <a:pt x="1955632" y="550926"/>
                  </a:cubicBezTo>
                  <a:cubicBezTo>
                    <a:pt x="1950959" y="543916"/>
                    <a:pt x="1945472" y="537769"/>
                    <a:pt x="1939173" y="532486"/>
                  </a:cubicBezTo>
                  <a:close/>
                  <a:moveTo>
                    <a:pt x="1449969" y="527609"/>
                  </a:moveTo>
                  <a:cubicBezTo>
                    <a:pt x="1458910" y="531063"/>
                    <a:pt x="1466428" y="534365"/>
                    <a:pt x="1472524" y="537515"/>
                  </a:cubicBezTo>
                  <a:cubicBezTo>
                    <a:pt x="1478620" y="540664"/>
                    <a:pt x="1482075" y="542696"/>
                    <a:pt x="1482887" y="543611"/>
                  </a:cubicBezTo>
                  <a:cubicBezTo>
                    <a:pt x="1483700" y="544525"/>
                    <a:pt x="1484107" y="545490"/>
                    <a:pt x="1484107" y="546506"/>
                  </a:cubicBezTo>
                  <a:cubicBezTo>
                    <a:pt x="1484107" y="548945"/>
                    <a:pt x="1482379" y="550266"/>
                    <a:pt x="1478925" y="550469"/>
                  </a:cubicBezTo>
                  <a:cubicBezTo>
                    <a:pt x="1473032" y="550875"/>
                    <a:pt x="1467800" y="555701"/>
                    <a:pt x="1463228" y="564947"/>
                  </a:cubicBezTo>
                  <a:cubicBezTo>
                    <a:pt x="1458656" y="574192"/>
                    <a:pt x="1453525" y="583895"/>
                    <a:pt x="1447835" y="594055"/>
                  </a:cubicBezTo>
                  <a:lnTo>
                    <a:pt x="1558173" y="594055"/>
                  </a:lnTo>
                  <a:lnTo>
                    <a:pt x="1572803" y="574853"/>
                  </a:lnTo>
                  <a:cubicBezTo>
                    <a:pt x="1574632" y="572618"/>
                    <a:pt x="1576156" y="571500"/>
                    <a:pt x="1577375" y="571500"/>
                  </a:cubicBezTo>
                  <a:cubicBezTo>
                    <a:pt x="1578595" y="571500"/>
                    <a:pt x="1580677" y="572618"/>
                    <a:pt x="1583624" y="574853"/>
                  </a:cubicBezTo>
                  <a:cubicBezTo>
                    <a:pt x="1586570" y="577088"/>
                    <a:pt x="1590533" y="580492"/>
                    <a:pt x="1595511" y="585064"/>
                  </a:cubicBezTo>
                  <a:cubicBezTo>
                    <a:pt x="1600489" y="589636"/>
                    <a:pt x="1603791" y="592887"/>
                    <a:pt x="1605417" y="594817"/>
                  </a:cubicBezTo>
                  <a:cubicBezTo>
                    <a:pt x="1607043" y="596748"/>
                    <a:pt x="1607855" y="598424"/>
                    <a:pt x="1607855" y="599846"/>
                  </a:cubicBezTo>
                  <a:cubicBezTo>
                    <a:pt x="1607855" y="602082"/>
                    <a:pt x="1606027" y="603199"/>
                    <a:pt x="1602369" y="603199"/>
                  </a:cubicBezTo>
                  <a:lnTo>
                    <a:pt x="1541409" y="603199"/>
                  </a:lnTo>
                  <a:cubicBezTo>
                    <a:pt x="1532671" y="629412"/>
                    <a:pt x="1520987" y="651459"/>
                    <a:pt x="1506357" y="669341"/>
                  </a:cubicBezTo>
                  <a:cubicBezTo>
                    <a:pt x="1552483" y="682346"/>
                    <a:pt x="1575547" y="695960"/>
                    <a:pt x="1575547" y="710184"/>
                  </a:cubicBezTo>
                  <a:cubicBezTo>
                    <a:pt x="1575547" y="716686"/>
                    <a:pt x="1574632" y="722274"/>
                    <a:pt x="1572803" y="726948"/>
                  </a:cubicBezTo>
                  <a:cubicBezTo>
                    <a:pt x="1570975" y="731622"/>
                    <a:pt x="1568993" y="733958"/>
                    <a:pt x="1566860" y="733958"/>
                  </a:cubicBezTo>
                  <a:cubicBezTo>
                    <a:pt x="1564726" y="733958"/>
                    <a:pt x="1562897" y="733400"/>
                    <a:pt x="1561373" y="732282"/>
                  </a:cubicBezTo>
                  <a:cubicBezTo>
                    <a:pt x="1559849" y="731164"/>
                    <a:pt x="1557665" y="729285"/>
                    <a:pt x="1554820" y="726643"/>
                  </a:cubicBezTo>
                  <a:cubicBezTo>
                    <a:pt x="1535923" y="709168"/>
                    <a:pt x="1514688" y="695350"/>
                    <a:pt x="1491117" y="685190"/>
                  </a:cubicBezTo>
                  <a:cubicBezTo>
                    <a:pt x="1475674" y="699008"/>
                    <a:pt x="1456979" y="709930"/>
                    <a:pt x="1435034" y="717956"/>
                  </a:cubicBezTo>
                  <a:cubicBezTo>
                    <a:pt x="1413088" y="725983"/>
                    <a:pt x="1384945" y="732536"/>
                    <a:pt x="1350604" y="737616"/>
                  </a:cubicBezTo>
                  <a:lnTo>
                    <a:pt x="1349385" y="732434"/>
                  </a:lnTo>
                  <a:cubicBezTo>
                    <a:pt x="1404452" y="717601"/>
                    <a:pt x="1443873" y="698805"/>
                    <a:pt x="1467647" y="676046"/>
                  </a:cubicBezTo>
                  <a:cubicBezTo>
                    <a:pt x="1447531" y="668934"/>
                    <a:pt x="1420708" y="662229"/>
                    <a:pt x="1387180" y="655930"/>
                  </a:cubicBezTo>
                  <a:cubicBezTo>
                    <a:pt x="1401607" y="630733"/>
                    <a:pt x="1411463" y="613156"/>
                    <a:pt x="1416746" y="603199"/>
                  </a:cubicBezTo>
                  <a:lnTo>
                    <a:pt x="1353043" y="603199"/>
                  </a:lnTo>
                  <a:cubicBezTo>
                    <a:pt x="1347556" y="603199"/>
                    <a:pt x="1343289" y="603910"/>
                    <a:pt x="1340241" y="605333"/>
                  </a:cubicBezTo>
                  <a:lnTo>
                    <a:pt x="1334755" y="592531"/>
                  </a:lnTo>
                  <a:cubicBezTo>
                    <a:pt x="1339022" y="593547"/>
                    <a:pt x="1344102" y="594055"/>
                    <a:pt x="1349995" y="594055"/>
                  </a:cubicBezTo>
                  <a:lnTo>
                    <a:pt x="1421623" y="594055"/>
                  </a:lnTo>
                  <a:cubicBezTo>
                    <a:pt x="1432798" y="571906"/>
                    <a:pt x="1442247" y="549758"/>
                    <a:pt x="1449969" y="527609"/>
                  </a:cubicBezTo>
                  <a:close/>
                  <a:moveTo>
                    <a:pt x="582203" y="515112"/>
                  </a:moveTo>
                  <a:cubicBezTo>
                    <a:pt x="580375" y="519379"/>
                    <a:pt x="578546" y="523342"/>
                    <a:pt x="576717" y="526999"/>
                  </a:cubicBezTo>
                  <a:cubicBezTo>
                    <a:pt x="584235" y="546100"/>
                    <a:pt x="592871" y="561137"/>
                    <a:pt x="602625" y="572110"/>
                  </a:cubicBezTo>
                  <a:cubicBezTo>
                    <a:pt x="615833" y="555041"/>
                    <a:pt x="626602" y="536042"/>
                    <a:pt x="634934" y="515112"/>
                  </a:cubicBezTo>
                  <a:close/>
                  <a:moveTo>
                    <a:pt x="459979" y="497738"/>
                  </a:moveTo>
                  <a:lnTo>
                    <a:pt x="459979" y="554431"/>
                  </a:lnTo>
                  <a:lnTo>
                    <a:pt x="505089" y="554431"/>
                  </a:lnTo>
                  <a:lnTo>
                    <a:pt x="505089" y="497738"/>
                  </a:lnTo>
                  <a:close/>
                  <a:moveTo>
                    <a:pt x="2042500" y="493471"/>
                  </a:moveTo>
                  <a:lnTo>
                    <a:pt x="2047987" y="496214"/>
                  </a:lnTo>
                  <a:lnTo>
                    <a:pt x="2007753" y="623621"/>
                  </a:lnTo>
                  <a:cubicBezTo>
                    <a:pt x="2001047" y="644550"/>
                    <a:pt x="1997695" y="659892"/>
                    <a:pt x="1997695" y="669646"/>
                  </a:cubicBezTo>
                  <a:cubicBezTo>
                    <a:pt x="1997695" y="679399"/>
                    <a:pt x="1998609" y="689204"/>
                    <a:pt x="2000438" y="699059"/>
                  </a:cubicBezTo>
                  <a:cubicBezTo>
                    <a:pt x="2002267" y="708914"/>
                    <a:pt x="2003181" y="715772"/>
                    <a:pt x="2003181" y="719633"/>
                  </a:cubicBezTo>
                  <a:cubicBezTo>
                    <a:pt x="2003181" y="732434"/>
                    <a:pt x="1998507" y="738835"/>
                    <a:pt x="1989160" y="738835"/>
                  </a:cubicBezTo>
                  <a:cubicBezTo>
                    <a:pt x="1983064" y="738835"/>
                    <a:pt x="1977933" y="736295"/>
                    <a:pt x="1973768" y="731215"/>
                  </a:cubicBezTo>
                  <a:cubicBezTo>
                    <a:pt x="1969602" y="726135"/>
                    <a:pt x="1967519" y="720141"/>
                    <a:pt x="1967519" y="713232"/>
                  </a:cubicBezTo>
                  <a:cubicBezTo>
                    <a:pt x="1967519" y="710590"/>
                    <a:pt x="1968231" y="706780"/>
                    <a:pt x="1969653" y="701802"/>
                  </a:cubicBezTo>
                  <a:cubicBezTo>
                    <a:pt x="1971075" y="696824"/>
                    <a:pt x="1972142" y="692048"/>
                    <a:pt x="1972853" y="687476"/>
                  </a:cubicBezTo>
                  <a:cubicBezTo>
                    <a:pt x="1973565" y="682904"/>
                    <a:pt x="1973920" y="677469"/>
                    <a:pt x="1973920" y="671170"/>
                  </a:cubicBezTo>
                  <a:cubicBezTo>
                    <a:pt x="1973920" y="664870"/>
                    <a:pt x="1970720" y="660044"/>
                    <a:pt x="1964319" y="656692"/>
                  </a:cubicBezTo>
                  <a:cubicBezTo>
                    <a:pt x="1957918" y="653339"/>
                    <a:pt x="1948825" y="650342"/>
                    <a:pt x="1937039" y="647700"/>
                  </a:cubicBezTo>
                  <a:lnTo>
                    <a:pt x="1937649" y="641604"/>
                  </a:lnTo>
                  <a:cubicBezTo>
                    <a:pt x="1943135" y="641807"/>
                    <a:pt x="1949130" y="641909"/>
                    <a:pt x="1955632" y="641909"/>
                  </a:cubicBezTo>
                  <a:cubicBezTo>
                    <a:pt x="1962135" y="641909"/>
                    <a:pt x="1967773" y="640994"/>
                    <a:pt x="1972549" y="639166"/>
                  </a:cubicBezTo>
                  <a:cubicBezTo>
                    <a:pt x="1977324" y="637337"/>
                    <a:pt x="1981083" y="634340"/>
                    <a:pt x="1983826" y="630174"/>
                  </a:cubicBezTo>
                  <a:cubicBezTo>
                    <a:pt x="1986569" y="626008"/>
                    <a:pt x="1989973" y="619150"/>
                    <a:pt x="1994037" y="609600"/>
                  </a:cubicBezTo>
                  <a:close/>
                  <a:moveTo>
                    <a:pt x="1372550" y="491642"/>
                  </a:moveTo>
                  <a:lnTo>
                    <a:pt x="1379560" y="491642"/>
                  </a:lnTo>
                  <a:cubicBezTo>
                    <a:pt x="1382202" y="498754"/>
                    <a:pt x="1384031" y="504749"/>
                    <a:pt x="1385047" y="509626"/>
                  </a:cubicBezTo>
                  <a:lnTo>
                    <a:pt x="1549943" y="509626"/>
                  </a:lnTo>
                  <a:lnTo>
                    <a:pt x="1558783" y="497434"/>
                  </a:lnTo>
                  <a:cubicBezTo>
                    <a:pt x="1560002" y="495605"/>
                    <a:pt x="1561323" y="494690"/>
                    <a:pt x="1562745" y="494690"/>
                  </a:cubicBezTo>
                  <a:cubicBezTo>
                    <a:pt x="1564167" y="494690"/>
                    <a:pt x="1566453" y="495706"/>
                    <a:pt x="1569603" y="497738"/>
                  </a:cubicBezTo>
                  <a:cubicBezTo>
                    <a:pt x="1572753" y="499770"/>
                    <a:pt x="1577985" y="503885"/>
                    <a:pt x="1585300" y="510083"/>
                  </a:cubicBezTo>
                  <a:cubicBezTo>
                    <a:pt x="1592615" y="516280"/>
                    <a:pt x="1596832" y="519989"/>
                    <a:pt x="1597949" y="521208"/>
                  </a:cubicBezTo>
                  <a:cubicBezTo>
                    <a:pt x="1599067" y="522427"/>
                    <a:pt x="1599626" y="523646"/>
                    <a:pt x="1599626" y="524866"/>
                  </a:cubicBezTo>
                  <a:cubicBezTo>
                    <a:pt x="1599626" y="527101"/>
                    <a:pt x="1596171" y="528371"/>
                    <a:pt x="1589263" y="528676"/>
                  </a:cubicBezTo>
                  <a:cubicBezTo>
                    <a:pt x="1582354" y="528980"/>
                    <a:pt x="1575699" y="530962"/>
                    <a:pt x="1569298" y="534619"/>
                  </a:cubicBezTo>
                  <a:cubicBezTo>
                    <a:pt x="1562897" y="538277"/>
                    <a:pt x="1551671" y="547319"/>
                    <a:pt x="1535618" y="561746"/>
                  </a:cubicBezTo>
                  <a:lnTo>
                    <a:pt x="1530436" y="558698"/>
                  </a:lnTo>
                  <a:cubicBezTo>
                    <a:pt x="1539174" y="544678"/>
                    <a:pt x="1545778" y="531470"/>
                    <a:pt x="1550248" y="519074"/>
                  </a:cubicBezTo>
                  <a:lnTo>
                    <a:pt x="1387180" y="519074"/>
                  </a:lnTo>
                  <a:cubicBezTo>
                    <a:pt x="1387790" y="522935"/>
                    <a:pt x="1388095" y="526593"/>
                    <a:pt x="1388095" y="530047"/>
                  </a:cubicBezTo>
                  <a:cubicBezTo>
                    <a:pt x="1388095" y="540817"/>
                    <a:pt x="1385809" y="549453"/>
                    <a:pt x="1381237" y="555955"/>
                  </a:cubicBezTo>
                  <a:cubicBezTo>
                    <a:pt x="1376665" y="562458"/>
                    <a:pt x="1370416" y="565709"/>
                    <a:pt x="1362491" y="565709"/>
                  </a:cubicBezTo>
                  <a:cubicBezTo>
                    <a:pt x="1358021" y="565709"/>
                    <a:pt x="1354567" y="564591"/>
                    <a:pt x="1352128" y="562356"/>
                  </a:cubicBezTo>
                  <a:cubicBezTo>
                    <a:pt x="1349690" y="560121"/>
                    <a:pt x="1348471" y="557835"/>
                    <a:pt x="1348471" y="555498"/>
                  </a:cubicBezTo>
                  <a:cubicBezTo>
                    <a:pt x="1348471" y="553161"/>
                    <a:pt x="1350503" y="549453"/>
                    <a:pt x="1354567" y="544373"/>
                  </a:cubicBezTo>
                  <a:cubicBezTo>
                    <a:pt x="1366962" y="529133"/>
                    <a:pt x="1372956" y="511556"/>
                    <a:pt x="1372550" y="491642"/>
                  </a:cubicBezTo>
                  <a:close/>
                  <a:moveTo>
                    <a:pt x="959851" y="491033"/>
                  </a:moveTo>
                  <a:cubicBezTo>
                    <a:pt x="963508" y="491033"/>
                    <a:pt x="970722" y="495605"/>
                    <a:pt x="981491" y="504749"/>
                  </a:cubicBezTo>
                  <a:cubicBezTo>
                    <a:pt x="992261" y="513893"/>
                    <a:pt x="997646" y="519582"/>
                    <a:pt x="997646" y="521818"/>
                  </a:cubicBezTo>
                  <a:cubicBezTo>
                    <a:pt x="997646" y="523240"/>
                    <a:pt x="995715" y="523951"/>
                    <a:pt x="991855" y="523951"/>
                  </a:cubicBezTo>
                  <a:lnTo>
                    <a:pt x="751367" y="523951"/>
                  </a:lnTo>
                  <a:cubicBezTo>
                    <a:pt x="745881" y="523951"/>
                    <a:pt x="741614" y="524662"/>
                    <a:pt x="738566" y="526085"/>
                  </a:cubicBezTo>
                  <a:lnTo>
                    <a:pt x="733079" y="513588"/>
                  </a:lnTo>
                  <a:cubicBezTo>
                    <a:pt x="737347" y="514604"/>
                    <a:pt x="742427" y="515112"/>
                    <a:pt x="748319" y="515112"/>
                  </a:cubicBezTo>
                  <a:lnTo>
                    <a:pt x="941258" y="515112"/>
                  </a:lnTo>
                  <a:lnTo>
                    <a:pt x="953755" y="494995"/>
                  </a:lnTo>
                  <a:cubicBezTo>
                    <a:pt x="955380" y="492354"/>
                    <a:pt x="957412" y="491033"/>
                    <a:pt x="959851" y="491033"/>
                  </a:cubicBezTo>
                  <a:close/>
                  <a:moveTo>
                    <a:pt x="435899" y="473659"/>
                  </a:moveTo>
                  <a:cubicBezTo>
                    <a:pt x="446669" y="478536"/>
                    <a:pt x="455711" y="483311"/>
                    <a:pt x="463027" y="487985"/>
                  </a:cubicBezTo>
                  <a:lnTo>
                    <a:pt x="502955" y="487985"/>
                  </a:lnTo>
                  <a:lnTo>
                    <a:pt x="509966" y="476402"/>
                  </a:lnTo>
                  <a:cubicBezTo>
                    <a:pt x="511185" y="474574"/>
                    <a:pt x="512353" y="473659"/>
                    <a:pt x="513471" y="473659"/>
                  </a:cubicBezTo>
                  <a:cubicBezTo>
                    <a:pt x="514589" y="473659"/>
                    <a:pt x="519262" y="476453"/>
                    <a:pt x="527492" y="482041"/>
                  </a:cubicBezTo>
                  <a:cubicBezTo>
                    <a:pt x="535721" y="487629"/>
                    <a:pt x="539836" y="491338"/>
                    <a:pt x="539836" y="493166"/>
                  </a:cubicBezTo>
                  <a:cubicBezTo>
                    <a:pt x="539836" y="495605"/>
                    <a:pt x="535671" y="497840"/>
                    <a:pt x="527339" y="499872"/>
                  </a:cubicBezTo>
                  <a:lnTo>
                    <a:pt x="527339" y="534619"/>
                  </a:lnTo>
                  <a:lnTo>
                    <a:pt x="527949" y="562661"/>
                  </a:lnTo>
                  <a:cubicBezTo>
                    <a:pt x="527949" y="564896"/>
                    <a:pt x="527441" y="566420"/>
                    <a:pt x="526425" y="567233"/>
                  </a:cubicBezTo>
                  <a:cubicBezTo>
                    <a:pt x="525409" y="568046"/>
                    <a:pt x="522615" y="569163"/>
                    <a:pt x="518043" y="570586"/>
                  </a:cubicBezTo>
                  <a:cubicBezTo>
                    <a:pt x="513471" y="572008"/>
                    <a:pt x="510321" y="572719"/>
                    <a:pt x="508594" y="572719"/>
                  </a:cubicBezTo>
                  <a:cubicBezTo>
                    <a:pt x="506867" y="572719"/>
                    <a:pt x="505851" y="572110"/>
                    <a:pt x="505546" y="570890"/>
                  </a:cubicBezTo>
                  <a:cubicBezTo>
                    <a:pt x="505241" y="569671"/>
                    <a:pt x="505089" y="567538"/>
                    <a:pt x="505089" y="564490"/>
                  </a:cubicBezTo>
                  <a:lnTo>
                    <a:pt x="505089" y="562661"/>
                  </a:lnTo>
                  <a:lnTo>
                    <a:pt x="459979" y="562661"/>
                  </a:lnTo>
                  <a:lnTo>
                    <a:pt x="459979" y="570586"/>
                  </a:lnTo>
                  <a:cubicBezTo>
                    <a:pt x="459979" y="572414"/>
                    <a:pt x="458912" y="574040"/>
                    <a:pt x="456778" y="575462"/>
                  </a:cubicBezTo>
                  <a:cubicBezTo>
                    <a:pt x="454645" y="576885"/>
                    <a:pt x="451850" y="578104"/>
                    <a:pt x="448396" y="579120"/>
                  </a:cubicBezTo>
                  <a:cubicBezTo>
                    <a:pt x="444942" y="580136"/>
                    <a:pt x="441386" y="580644"/>
                    <a:pt x="437728" y="580644"/>
                  </a:cubicBezTo>
                  <a:cubicBezTo>
                    <a:pt x="436103" y="580644"/>
                    <a:pt x="435391" y="579526"/>
                    <a:pt x="435595" y="577291"/>
                  </a:cubicBezTo>
                  <a:cubicBezTo>
                    <a:pt x="436407" y="567538"/>
                    <a:pt x="436814" y="557784"/>
                    <a:pt x="436814" y="548030"/>
                  </a:cubicBezTo>
                  <a:lnTo>
                    <a:pt x="436814" y="499567"/>
                  </a:lnTo>
                  <a:cubicBezTo>
                    <a:pt x="436814" y="491033"/>
                    <a:pt x="436509" y="482397"/>
                    <a:pt x="435899" y="473659"/>
                  </a:cubicBezTo>
                  <a:close/>
                  <a:moveTo>
                    <a:pt x="129271" y="469087"/>
                  </a:moveTo>
                  <a:cubicBezTo>
                    <a:pt x="150200" y="479044"/>
                    <a:pt x="164272" y="486918"/>
                    <a:pt x="171485" y="492709"/>
                  </a:cubicBezTo>
                  <a:cubicBezTo>
                    <a:pt x="178699" y="498500"/>
                    <a:pt x="182306" y="504190"/>
                    <a:pt x="182306" y="509778"/>
                  </a:cubicBezTo>
                  <a:cubicBezTo>
                    <a:pt x="182306" y="515366"/>
                    <a:pt x="180680" y="521360"/>
                    <a:pt x="177429" y="527761"/>
                  </a:cubicBezTo>
                  <a:cubicBezTo>
                    <a:pt x="174178" y="534162"/>
                    <a:pt x="170520" y="537362"/>
                    <a:pt x="166456" y="537362"/>
                  </a:cubicBezTo>
                  <a:cubicBezTo>
                    <a:pt x="164018" y="537362"/>
                    <a:pt x="162189" y="536753"/>
                    <a:pt x="160970" y="535534"/>
                  </a:cubicBezTo>
                  <a:cubicBezTo>
                    <a:pt x="159750" y="534314"/>
                    <a:pt x="157465" y="529133"/>
                    <a:pt x="154112" y="519989"/>
                  </a:cubicBezTo>
                  <a:cubicBezTo>
                    <a:pt x="150759" y="510845"/>
                    <a:pt x="147152" y="503022"/>
                    <a:pt x="143291" y="496519"/>
                  </a:cubicBezTo>
                  <a:cubicBezTo>
                    <a:pt x="139431" y="490017"/>
                    <a:pt x="133538" y="482905"/>
                    <a:pt x="125613" y="475183"/>
                  </a:cubicBezTo>
                  <a:close/>
                  <a:moveTo>
                    <a:pt x="1970567" y="466039"/>
                  </a:moveTo>
                  <a:cubicBezTo>
                    <a:pt x="1991700" y="475590"/>
                    <a:pt x="2005416" y="482956"/>
                    <a:pt x="2011715" y="488137"/>
                  </a:cubicBezTo>
                  <a:cubicBezTo>
                    <a:pt x="2018015" y="493319"/>
                    <a:pt x="2021164" y="499008"/>
                    <a:pt x="2021164" y="505206"/>
                  </a:cubicBezTo>
                  <a:cubicBezTo>
                    <a:pt x="2021164" y="511404"/>
                    <a:pt x="2019539" y="517042"/>
                    <a:pt x="2016287" y="522122"/>
                  </a:cubicBezTo>
                  <a:cubicBezTo>
                    <a:pt x="2013036" y="527202"/>
                    <a:pt x="2009683" y="529742"/>
                    <a:pt x="2006229" y="529742"/>
                  </a:cubicBezTo>
                  <a:cubicBezTo>
                    <a:pt x="2004197" y="529742"/>
                    <a:pt x="2002521" y="529031"/>
                    <a:pt x="2001200" y="527609"/>
                  </a:cubicBezTo>
                  <a:cubicBezTo>
                    <a:pt x="1999879" y="526186"/>
                    <a:pt x="1998507" y="523138"/>
                    <a:pt x="1997085" y="518465"/>
                  </a:cubicBezTo>
                  <a:cubicBezTo>
                    <a:pt x="1991396" y="499364"/>
                    <a:pt x="1981743" y="483413"/>
                    <a:pt x="1968129" y="470611"/>
                  </a:cubicBezTo>
                  <a:close/>
                  <a:moveTo>
                    <a:pt x="1041232" y="466039"/>
                  </a:moveTo>
                  <a:cubicBezTo>
                    <a:pt x="1057488" y="473964"/>
                    <a:pt x="1070087" y="481533"/>
                    <a:pt x="1079027" y="488747"/>
                  </a:cubicBezTo>
                  <a:cubicBezTo>
                    <a:pt x="1087968" y="495960"/>
                    <a:pt x="1092439" y="503022"/>
                    <a:pt x="1092439" y="509930"/>
                  </a:cubicBezTo>
                  <a:cubicBezTo>
                    <a:pt x="1092439" y="516839"/>
                    <a:pt x="1090407" y="523545"/>
                    <a:pt x="1086343" y="530047"/>
                  </a:cubicBezTo>
                  <a:cubicBezTo>
                    <a:pt x="1082279" y="536550"/>
                    <a:pt x="1078723" y="539801"/>
                    <a:pt x="1075675" y="539801"/>
                  </a:cubicBezTo>
                  <a:cubicBezTo>
                    <a:pt x="1073643" y="539801"/>
                    <a:pt x="1072068" y="538988"/>
                    <a:pt x="1070950" y="537362"/>
                  </a:cubicBezTo>
                  <a:cubicBezTo>
                    <a:pt x="1069833" y="535737"/>
                    <a:pt x="1068664" y="532486"/>
                    <a:pt x="1067445" y="527609"/>
                  </a:cubicBezTo>
                  <a:cubicBezTo>
                    <a:pt x="1062975" y="508102"/>
                    <a:pt x="1053323" y="488798"/>
                    <a:pt x="1038489" y="469697"/>
                  </a:cubicBezTo>
                  <a:close/>
                  <a:moveTo>
                    <a:pt x="1248801" y="463906"/>
                  </a:moveTo>
                  <a:cubicBezTo>
                    <a:pt x="1250630" y="463906"/>
                    <a:pt x="1255456" y="467462"/>
                    <a:pt x="1263279" y="474574"/>
                  </a:cubicBezTo>
                  <a:cubicBezTo>
                    <a:pt x="1271102" y="481686"/>
                    <a:pt x="1275014" y="486207"/>
                    <a:pt x="1275014" y="488137"/>
                  </a:cubicBezTo>
                  <a:cubicBezTo>
                    <a:pt x="1275014" y="490068"/>
                    <a:pt x="1272728" y="491236"/>
                    <a:pt x="1268156" y="491642"/>
                  </a:cubicBezTo>
                  <a:cubicBezTo>
                    <a:pt x="1263584" y="492049"/>
                    <a:pt x="1259825" y="492811"/>
                    <a:pt x="1256878" y="493928"/>
                  </a:cubicBezTo>
                  <a:cubicBezTo>
                    <a:pt x="1253932" y="495046"/>
                    <a:pt x="1246159" y="498653"/>
                    <a:pt x="1233561" y="504749"/>
                  </a:cubicBezTo>
                  <a:cubicBezTo>
                    <a:pt x="1220963" y="510845"/>
                    <a:pt x="1212225" y="515112"/>
                    <a:pt x="1207348" y="517550"/>
                  </a:cubicBezTo>
                  <a:cubicBezTo>
                    <a:pt x="1211006" y="520802"/>
                    <a:pt x="1212835" y="524358"/>
                    <a:pt x="1212835" y="528218"/>
                  </a:cubicBezTo>
                  <a:cubicBezTo>
                    <a:pt x="1212835" y="532079"/>
                    <a:pt x="1211209" y="535127"/>
                    <a:pt x="1207958" y="537362"/>
                  </a:cubicBezTo>
                  <a:lnTo>
                    <a:pt x="1239352" y="537362"/>
                  </a:lnTo>
                  <a:lnTo>
                    <a:pt x="1245143" y="528523"/>
                  </a:lnTo>
                  <a:cubicBezTo>
                    <a:pt x="1246362" y="526694"/>
                    <a:pt x="1247734" y="525780"/>
                    <a:pt x="1249258" y="525780"/>
                  </a:cubicBezTo>
                  <a:cubicBezTo>
                    <a:pt x="1250782" y="525780"/>
                    <a:pt x="1256167" y="528320"/>
                    <a:pt x="1265412" y="533400"/>
                  </a:cubicBezTo>
                  <a:cubicBezTo>
                    <a:pt x="1274658" y="538480"/>
                    <a:pt x="1279281" y="542036"/>
                    <a:pt x="1279281" y="544068"/>
                  </a:cubicBezTo>
                  <a:cubicBezTo>
                    <a:pt x="1279281" y="546100"/>
                    <a:pt x="1275522" y="549148"/>
                    <a:pt x="1268003" y="553212"/>
                  </a:cubicBezTo>
                  <a:lnTo>
                    <a:pt x="1268003" y="666902"/>
                  </a:lnTo>
                  <a:cubicBezTo>
                    <a:pt x="1268003" y="675030"/>
                    <a:pt x="1267191" y="680822"/>
                    <a:pt x="1265565" y="684276"/>
                  </a:cubicBezTo>
                  <a:cubicBezTo>
                    <a:pt x="1263939" y="687730"/>
                    <a:pt x="1259571" y="691388"/>
                    <a:pt x="1252459" y="695249"/>
                  </a:cubicBezTo>
                  <a:cubicBezTo>
                    <a:pt x="1245347" y="699110"/>
                    <a:pt x="1240775" y="701040"/>
                    <a:pt x="1238743" y="701040"/>
                  </a:cubicBezTo>
                  <a:cubicBezTo>
                    <a:pt x="1236711" y="701040"/>
                    <a:pt x="1235390" y="699516"/>
                    <a:pt x="1234780" y="696468"/>
                  </a:cubicBezTo>
                  <a:cubicBezTo>
                    <a:pt x="1233764" y="691591"/>
                    <a:pt x="1231072" y="687375"/>
                    <a:pt x="1226703" y="683819"/>
                  </a:cubicBezTo>
                  <a:cubicBezTo>
                    <a:pt x="1222334" y="680263"/>
                    <a:pt x="1215984" y="676859"/>
                    <a:pt x="1207653" y="673608"/>
                  </a:cubicBezTo>
                  <a:lnTo>
                    <a:pt x="1209177" y="667817"/>
                  </a:lnTo>
                  <a:cubicBezTo>
                    <a:pt x="1221369" y="670052"/>
                    <a:pt x="1229395" y="671170"/>
                    <a:pt x="1233256" y="671170"/>
                  </a:cubicBezTo>
                  <a:cubicBezTo>
                    <a:pt x="1237117" y="671170"/>
                    <a:pt x="1239555" y="670458"/>
                    <a:pt x="1240571" y="669036"/>
                  </a:cubicBezTo>
                  <a:cubicBezTo>
                    <a:pt x="1241587" y="667614"/>
                    <a:pt x="1242095" y="664972"/>
                    <a:pt x="1242095" y="661111"/>
                  </a:cubicBezTo>
                  <a:lnTo>
                    <a:pt x="1242095" y="636118"/>
                  </a:lnTo>
                  <a:lnTo>
                    <a:pt x="1201862" y="636118"/>
                  </a:lnTo>
                  <a:lnTo>
                    <a:pt x="1201862" y="651662"/>
                  </a:lnTo>
                  <a:cubicBezTo>
                    <a:pt x="1201862" y="662026"/>
                    <a:pt x="1201963" y="669138"/>
                    <a:pt x="1202167" y="672998"/>
                  </a:cubicBezTo>
                  <a:lnTo>
                    <a:pt x="1202471" y="683971"/>
                  </a:lnTo>
                  <a:cubicBezTo>
                    <a:pt x="1202471" y="686613"/>
                    <a:pt x="1199322" y="689051"/>
                    <a:pt x="1193023" y="691286"/>
                  </a:cubicBezTo>
                  <a:cubicBezTo>
                    <a:pt x="1186723" y="693522"/>
                    <a:pt x="1182456" y="694639"/>
                    <a:pt x="1180221" y="694639"/>
                  </a:cubicBezTo>
                  <a:cubicBezTo>
                    <a:pt x="1177986" y="694639"/>
                    <a:pt x="1176868" y="693623"/>
                    <a:pt x="1176868" y="691591"/>
                  </a:cubicBezTo>
                  <a:lnTo>
                    <a:pt x="1177478" y="679094"/>
                  </a:lnTo>
                  <a:cubicBezTo>
                    <a:pt x="1177681" y="670560"/>
                    <a:pt x="1177783" y="661213"/>
                    <a:pt x="1177783" y="651053"/>
                  </a:cubicBezTo>
                  <a:lnTo>
                    <a:pt x="1177783" y="636118"/>
                  </a:lnTo>
                  <a:lnTo>
                    <a:pt x="1141511" y="636118"/>
                  </a:lnTo>
                  <a:lnTo>
                    <a:pt x="1141511" y="682142"/>
                  </a:lnTo>
                  <a:cubicBezTo>
                    <a:pt x="1141511" y="684378"/>
                    <a:pt x="1140597" y="686206"/>
                    <a:pt x="1138768" y="687629"/>
                  </a:cubicBezTo>
                  <a:cubicBezTo>
                    <a:pt x="1136939" y="689051"/>
                    <a:pt x="1133739" y="690524"/>
                    <a:pt x="1129167" y="692048"/>
                  </a:cubicBezTo>
                  <a:cubicBezTo>
                    <a:pt x="1124595" y="693572"/>
                    <a:pt x="1120988" y="694334"/>
                    <a:pt x="1118347" y="694334"/>
                  </a:cubicBezTo>
                  <a:cubicBezTo>
                    <a:pt x="1116924" y="694334"/>
                    <a:pt x="1116213" y="693318"/>
                    <a:pt x="1116213" y="691286"/>
                  </a:cubicBezTo>
                  <a:lnTo>
                    <a:pt x="1117737" y="662635"/>
                  </a:lnTo>
                  <a:cubicBezTo>
                    <a:pt x="1118347" y="650646"/>
                    <a:pt x="1118651" y="638861"/>
                    <a:pt x="1118651" y="627278"/>
                  </a:cubicBezTo>
                  <a:lnTo>
                    <a:pt x="1118651" y="550774"/>
                  </a:lnTo>
                  <a:cubicBezTo>
                    <a:pt x="1118651" y="540817"/>
                    <a:pt x="1118448" y="531774"/>
                    <a:pt x="1118042" y="523646"/>
                  </a:cubicBezTo>
                  <a:cubicBezTo>
                    <a:pt x="1129218" y="527507"/>
                    <a:pt x="1137854" y="532079"/>
                    <a:pt x="1143950" y="537362"/>
                  </a:cubicBezTo>
                  <a:lnTo>
                    <a:pt x="1190584" y="537362"/>
                  </a:lnTo>
                  <a:cubicBezTo>
                    <a:pt x="1186317" y="528625"/>
                    <a:pt x="1170874" y="518058"/>
                    <a:pt x="1144255" y="505663"/>
                  </a:cubicBezTo>
                  <a:lnTo>
                    <a:pt x="1145169" y="500482"/>
                  </a:lnTo>
                  <a:cubicBezTo>
                    <a:pt x="1171788" y="503123"/>
                    <a:pt x="1190279" y="507289"/>
                    <a:pt x="1200643" y="512978"/>
                  </a:cubicBezTo>
                  <a:lnTo>
                    <a:pt x="1225636" y="488290"/>
                  </a:lnTo>
                  <a:lnTo>
                    <a:pt x="1119871" y="488290"/>
                  </a:lnTo>
                  <a:cubicBezTo>
                    <a:pt x="1116010" y="488290"/>
                    <a:pt x="1112352" y="489001"/>
                    <a:pt x="1108898" y="490423"/>
                  </a:cubicBezTo>
                  <a:lnTo>
                    <a:pt x="1100973" y="478231"/>
                  </a:lnTo>
                  <a:cubicBezTo>
                    <a:pt x="1105850" y="478638"/>
                    <a:pt x="1110930" y="478841"/>
                    <a:pt x="1116213" y="478841"/>
                  </a:cubicBezTo>
                  <a:lnTo>
                    <a:pt x="1229599" y="478841"/>
                  </a:lnTo>
                  <a:lnTo>
                    <a:pt x="1244839" y="465734"/>
                  </a:lnTo>
                  <a:cubicBezTo>
                    <a:pt x="1246464" y="464515"/>
                    <a:pt x="1247785" y="463906"/>
                    <a:pt x="1248801" y="463906"/>
                  </a:cubicBezTo>
                  <a:close/>
                  <a:moveTo>
                    <a:pt x="1761779" y="460553"/>
                  </a:moveTo>
                  <a:cubicBezTo>
                    <a:pt x="1788399" y="469087"/>
                    <a:pt x="1801708" y="474777"/>
                    <a:pt x="1801708" y="477622"/>
                  </a:cubicBezTo>
                  <a:cubicBezTo>
                    <a:pt x="1801708" y="479044"/>
                    <a:pt x="1799981" y="480162"/>
                    <a:pt x="1796527" y="480974"/>
                  </a:cubicBezTo>
                  <a:cubicBezTo>
                    <a:pt x="1793072" y="481787"/>
                    <a:pt x="1790532" y="482498"/>
                    <a:pt x="1788907" y="483108"/>
                  </a:cubicBezTo>
                  <a:cubicBezTo>
                    <a:pt x="1821419" y="527812"/>
                    <a:pt x="1864700" y="556870"/>
                    <a:pt x="1918751" y="570281"/>
                  </a:cubicBezTo>
                  <a:lnTo>
                    <a:pt x="1918447" y="576682"/>
                  </a:lnTo>
                  <a:cubicBezTo>
                    <a:pt x="1915805" y="576275"/>
                    <a:pt x="1913265" y="576072"/>
                    <a:pt x="1910827" y="576072"/>
                  </a:cubicBezTo>
                  <a:cubicBezTo>
                    <a:pt x="1897822" y="576072"/>
                    <a:pt x="1888881" y="580949"/>
                    <a:pt x="1884004" y="590702"/>
                  </a:cubicBezTo>
                  <a:cubicBezTo>
                    <a:pt x="1883191" y="592125"/>
                    <a:pt x="1881667" y="592836"/>
                    <a:pt x="1879432" y="592836"/>
                  </a:cubicBezTo>
                  <a:cubicBezTo>
                    <a:pt x="1877807" y="592836"/>
                    <a:pt x="1875571" y="591922"/>
                    <a:pt x="1872727" y="590093"/>
                  </a:cubicBezTo>
                  <a:cubicBezTo>
                    <a:pt x="1858096" y="580949"/>
                    <a:pt x="1845549" y="571500"/>
                    <a:pt x="1835084" y="561746"/>
                  </a:cubicBezTo>
                  <a:cubicBezTo>
                    <a:pt x="1824619" y="551993"/>
                    <a:pt x="1815272" y="541172"/>
                    <a:pt x="1807042" y="529285"/>
                  </a:cubicBezTo>
                  <a:cubicBezTo>
                    <a:pt x="1798813" y="517398"/>
                    <a:pt x="1790735" y="503428"/>
                    <a:pt x="1782811" y="487375"/>
                  </a:cubicBezTo>
                  <a:cubicBezTo>
                    <a:pt x="1765945" y="518262"/>
                    <a:pt x="1746031" y="543255"/>
                    <a:pt x="1723070" y="562356"/>
                  </a:cubicBezTo>
                  <a:cubicBezTo>
                    <a:pt x="1700108" y="581457"/>
                    <a:pt x="1670339" y="598221"/>
                    <a:pt x="1633763" y="612648"/>
                  </a:cubicBezTo>
                  <a:lnTo>
                    <a:pt x="1631020" y="606552"/>
                  </a:lnTo>
                  <a:cubicBezTo>
                    <a:pt x="1663532" y="588874"/>
                    <a:pt x="1689237" y="570027"/>
                    <a:pt x="1708135" y="550012"/>
                  </a:cubicBezTo>
                  <a:cubicBezTo>
                    <a:pt x="1727032" y="529996"/>
                    <a:pt x="1744914" y="500177"/>
                    <a:pt x="1761779" y="460553"/>
                  </a:cubicBezTo>
                  <a:close/>
                  <a:moveTo>
                    <a:pt x="832139" y="459943"/>
                  </a:moveTo>
                  <a:cubicBezTo>
                    <a:pt x="868919" y="465836"/>
                    <a:pt x="887308" y="475996"/>
                    <a:pt x="887308" y="490423"/>
                  </a:cubicBezTo>
                  <a:cubicBezTo>
                    <a:pt x="887308" y="494487"/>
                    <a:pt x="885022" y="499212"/>
                    <a:pt x="880450" y="504596"/>
                  </a:cubicBezTo>
                  <a:cubicBezTo>
                    <a:pt x="875878" y="509981"/>
                    <a:pt x="871357" y="512674"/>
                    <a:pt x="866887" y="512674"/>
                  </a:cubicBezTo>
                  <a:cubicBezTo>
                    <a:pt x="864042" y="512674"/>
                    <a:pt x="861908" y="512013"/>
                    <a:pt x="860486" y="510692"/>
                  </a:cubicBezTo>
                  <a:cubicBezTo>
                    <a:pt x="859063" y="509372"/>
                    <a:pt x="857590" y="505714"/>
                    <a:pt x="856066" y="499720"/>
                  </a:cubicBezTo>
                  <a:cubicBezTo>
                    <a:pt x="854542" y="493725"/>
                    <a:pt x="851697" y="487883"/>
                    <a:pt x="847532" y="482194"/>
                  </a:cubicBezTo>
                  <a:cubicBezTo>
                    <a:pt x="843366" y="476504"/>
                    <a:pt x="837626" y="470510"/>
                    <a:pt x="830311" y="464210"/>
                  </a:cubicBezTo>
                  <a:close/>
                  <a:moveTo>
                    <a:pt x="223149" y="459943"/>
                  </a:moveTo>
                  <a:cubicBezTo>
                    <a:pt x="237779" y="466446"/>
                    <a:pt x="248803" y="472338"/>
                    <a:pt x="256220" y="477622"/>
                  </a:cubicBezTo>
                  <a:cubicBezTo>
                    <a:pt x="263637" y="482905"/>
                    <a:pt x="267345" y="488188"/>
                    <a:pt x="267345" y="493471"/>
                  </a:cubicBezTo>
                  <a:cubicBezTo>
                    <a:pt x="267345" y="498754"/>
                    <a:pt x="265516" y="503936"/>
                    <a:pt x="261859" y="509016"/>
                  </a:cubicBezTo>
                  <a:cubicBezTo>
                    <a:pt x="258201" y="514096"/>
                    <a:pt x="254645" y="516636"/>
                    <a:pt x="251191" y="516636"/>
                  </a:cubicBezTo>
                  <a:cubicBezTo>
                    <a:pt x="248549" y="516636"/>
                    <a:pt x="246060" y="513029"/>
                    <a:pt x="243723" y="505816"/>
                  </a:cubicBezTo>
                  <a:cubicBezTo>
                    <a:pt x="241386" y="498602"/>
                    <a:pt x="238643" y="492100"/>
                    <a:pt x="235493" y="486308"/>
                  </a:cubicBezTo>
                  <a:cubicBezTo>
                    <a:pt x="232344" y="480517"/>
                    <a:pt x="227416" y="473253"/>
                    <a:pt x="220710" y="464515"/>
                  </a:cubicBezTo>
                  <a:close/>
                  <a:moveTo>
                    <a:pt x="575193" y="459638"/>
                  </a:moveTo>
                  <a:cubicBezTo>
                    <a:pt x="597139" y="467766"/>
                    <a:pt x="608111" y="473253"/>
                    <a:pt x="608111" y="476098"/>
                  </a:cubicBezTo>
                  <a:cubicBezTo>
                    <a:pt x="608111" y="477723"/>
                    <a:pt x="606232" y="478892"/>
                    <a:pt x="602473" y="479603"/>
                  </a:cubicBezTo>
                  <a:cubicBezTo>
                    <a:pt x="598713" y="480314"/>
                    <a:pt x="595767" y="482956"/>
                    <a:pt x="593633" y="487528"/>
                  </a:cubicBezTo>
                  <a:cubicBezTo>
                    <a:pt x="591500" y="492100"/>
                    <a:pt x="589011" y="498043"/>
                    <a:pt x="586166" y="505358"/>
                  </a:cubicBezTo>
                  <a:lnTo>
                    <a:pt x="635543" y="505358"/>
                  </a:lnTo>
                  <a:lnTo>
                    <a:pt x="643773" y="493166"/>
                  </a:lnTo>
                  <a:cubicBezTo>
                    <a:pt x="644992" y="491338"/>
                    <a:pt x="646262" y="490423"/>
                    <a:pt x="647583" y="490423"/>
                  </a:cubicBezTo>
                  <a:cubicBezTo>
                    <a:pt x="648904" y="490423"/>
                    <a:pt x="652561" y="492658"/>
                    <a:pt x="658556" y="497129"/>
                  </a:cubicBezTo>
                  <a:cubicBezTo>
                    <a:pt x="664550" y="501599"/>
                    <a:pt x="669275" y="505054"/>
                    <a:pt x="672729" y="507492"/>
                  </a:cubicBezTo>
                  <a:cubicBezTo>
                    <a:pt x="676183" y="509930"/>
                    <a:pt x="677911" y="511962"/>
                    <a:pt x="677911" y="513588"/>
                  </a:cubicBezTo>
                  <a:cubicBezTo>
                    <a:pt x="677911" y="515214"/>
                    <a:pt x="675777" y="516382"/>
                    <a:pt x="671510" y="517093"/>
                  </a:cubicBezTo>
                  <a:cubicBezTo>
                    <a:pt x="667243" y="517804"/>
                    <a:pt x="664195" y="518973"/>
                    <a:pt x="662366" y="520598"/>
                  </a:cubicBezTo>
                  <a:cubicBezTo>
                    <a:pt x="660537" y="522224"/>
                    <a:pt x="658607" y="524967"/>
                    <a:pt x="656575" y="528828"/>
                  </a:cubicBezTo>
                  <a:cubicBezTo>
                    <a:pt x="643773" y="554025"/>
                    <a:pt x="631175" y="573227"/>
                    <a:pt x="618779" y="586435"/>
                  </a:cubicBezTo>
                  <a:cubicBezTo>
                    <a:pt x="635848" y="599440"/>
                    <a:pt x="663585" y="609905"/>
                    <a:pt x="701990" y="617830"/>
                  </a:cubicBezTo>
                  <a:lnTo>
                    <a:pt x="701685" y="623316"/>
                  </a:lnTo>
                  <a:cubicBezTo>
                    <a:pt x="694573" y="623316"/>
                    <a:pt x="687918" y="624535"/>
                    <a:pt x="681721" y="626974"/>
                  </a:cubicBezTo>
                  <a:cubicBezTo>
                    <a:pt x="675523" y="629412"/>
                    <a:pt x="670799" y="632562"/>
                    <a:pt x="667547" y="636422"/>
                  </a:cubicBezTo>
                  <a:cubicBezTo>
                    <a:pt x="666531" y="637642"/>
                    <a:pt x="665515" y="638251"/>
                    <a:pt x="664499" y="638251"/>
                  </a:cubicBezTo>
                  <a:cubicBezTo>
                    <a:pt x="662467" y="638251"/>
                    <a:pt x="654187" y="634340"/>
                    <a:pt x="639658" y="626516"/>
                  </a:cubicBezTo>
                  <a:cubicBezTo>
                    <a:pt x="625129" y="618693"/>
                    <a:pt x="613090" y="610210"/>
                    <a:pt x="603539" y="601066"/>
                  </a:cubicBezTo>
                  <a:cubicBezTo>
                    <a:pt x="592160" y="611022"/>
                    <a:pt x="577733" y="620878"/>
                    <a:pt x="560258" y="630631"/>
                  </a:cubicBezTo>
                  <a:cubicBezTo>
                    <a:pt x="566963" y="632866"/>
                    <a:pt x="573771" y="635711"/>
                    <a:pt x="580679" y="639166"/>
                  </a:cubicBezTo>
                  <a:lnTo>
                    <a:pt x="628228" y="639166"/>
                  </a:lnTo>
                  <a:lnTo>
                    <a:pt x="633410" y="631850"/>
                  </a:lnTo>
                  <a:cubicBezTo>
                    <a:pt x="634426" y="630428"/>
                    <a:pt x="635696" y="629717"/>
                    <a:pt x="637220" y="629717"/>
                  </a:cubicBezTo>
                  <a:cubicBezTo>
                    <a:pt x="638744" y="629717"/>
                    <a:pt x="643925" y="632409"/>
                    <a:pt x="652765" y="637794"/>
                  </a:cubicBezTo>
                  <a:cubicBezTo>
                    <a:pt x="661604" y="643179"/>
                    <a:pt x="666023" y="646735"/>
                    <a:pt x="666023" y="648462"/>
                  </a:cubicBezTo>
                  <a:cubicBezTo>
                    <a:pt x="666023" y="650189"/>
                    <a:pt x="662874" y="652272"/>
                    <a:pt x="656575" y="654710"/>
                  </a:cubicBezTo>
                  <a:lnTo>
                    <a:pt x="656575" y="697382"/>
                  </a:lnTo>
                  <a:lnTo>
                    <a:pt x="657184" y="725424"/>
                  </a:lnTo>
                  <a:cubicBezTo>
                    <a:pt x="657184" y="727659"/>
                    <a:pt x="656930" y="728980"/>
                    <a:pt x="656422" y="729386"/>
                  </a:cubicBezTo>
                  <a:cubicBezTo>
                    <a:pt x="655914" y="729793"/>
                    <a:pt x="654187" y="730707"/>
                    <a:pt x="651241" y="732130"/>
                  </a:cubicBezTo>
                  <a:cubicBezTo>
                    <a:pt x="648294" y="733552"/>
                    <a:pt x="644941" y="734771"/>
                    <a:pt x="641182" y="735787"/>
                  </a:cubicBezTo>
                  <a:cubicBezTo>
                    <a:pt x="637423" y="736803"/>
                    <a:pt x="635035" y="737311"/>
                    <a:pt x="634019" y="737311"/>
                  </a:cubicBezTo>
                  <a:cubicBezTo>
                    <a:pt x="633003" y="737311"/>
                    <a:pt x="632343" y="736702"/>
                    <a:pt x="632038" y="735482"/>
                  </a:cubicBezTo>
                  <a:cubicBezTo>
                    <a:pt x="631733" y="734263"/>
                    <a:pt x="631581" y="732130"/>
                    <a:pt x="631581" y="729082"/>
                  </a:cubicBezTo>
                  <a:lnTo>
                    <a:pt x="631581" y="719328"/>
                  </a:lnTo>
                  <a:lnTo>
                    <a:pt x="577022" y="719328"/>
                  </a:lnTo>
                  <a:lnTo>
                    <a:pt x="577022" y="731825"/>
                  </a:lnTo>
                  <a:cubicBezTo>
                    <a:pt x="577022" y="733654"/>
                    <a:pt x="576006" y="735279"/>
                    <a:pt x="573974" y="736702"/>
                  </a:cubicBezTo>
                  <a:cubicBezTo>
                    <a:pt x="571942" y="738124"/>
                    <a:pt x="568640" y="739699"/>
                    <a:pt x="564068" y="741426"/>
                  </a:cubicBezTo>
                  <a:cubicBezTo>
                    <a:pt x="559496" y="743153"/>
                    <a:pt x="556346" y="744017"/>
                    <a:pt x="554619" y="744017"/>
                  </a:cubicBezTo>
                  <a:cubicBezTo>
                    <a:pt x="552892" y="744017"/>
                    <a:pt x="552130" y="742798"/>
                    <a:pt x="552333" y="740359"/>
                  </a:cubicBezTo>
                  <a:cubicBezTo>
                    <a:pt x="553146" y="730606"/>
                    <a:pt x="553552" y="720852"/>
                    <a:pt x="553552" y="711098"/>
                  </a:cubicBezTo>
                  <a:lnTo>
                    <a:pt x="553552" y="654101"/>
                  </a:lnTo>
                  <a:cubicBezTo>
                    <a:pt x="553552" y="648818"/>
                    <a:pt x="553349" y="642315"/>
                    <a:pt x="552943" y="634594"/>
                  </a:cubicBezTo>
                  <a:cubicBezTo>
                    <a:pt x="541767" y="640690"/>
                    <a:pt x="529067" y="646887"/>
                    <a:pt x="514843" y="653186"/>
                  </a:cubicBezTo>
                  <a:lnTo>
                    <a:pt x="512709" y="648310"/>
                  </a:lnTo>
                  <a:cubicBezTo>
                    <a:pt x="546643" y="626770"/>
                    <a:pt x="572755" y="606044"/>
                    <a:pt x="591043" y="586130"/>
                  </a:cubicBezTo>
                  <a:cubicBezTo>
                    <a:pt x="583118" y="574345"/>
                    <a:pt x="576920" y="557479"/>
                    <a:pt x="572450" y="535534"/>
                  </a:cubicBezTo>
                  <a:cubicBezTo>
                    <a:pt x="561274" y="557276"/>
                    <a:pt x="548675" y="573532"/>
                    <a:pt x="534655" y="584302"/>
                  </a:cubicBezTo>
                  <a:lnTo>
                    <a:pt x="530692" y="581254"/>
                  </a:lnTo>
                  <a:cubicBezTo>
                    <a:pt x="551825" y="551790"/>
                    <a:pt x="566659" y="511251"/>
                    <a:pt x="575193" y="459638"/>
                  </a:cubicBezTo>
                  <a:close/>
                  <a:moveTo>
                    <a:pt x="1438996" y="459334"/>
                  </a:moveTo>
                  <a:cubicBezTo>
                    <a:pt x="1454439" y="462178"/>
                    <a:pt x="1466377" y="465480"/>
                    <a:pt x="1474810" y="469240"/>
                  </a:cubicBezTo>
                  <a:cubicBezTo>
                    <a:pt x="1483243" y="472999"/>
                    <a:pt x="1487459" y="477926"/>
                    <a:pt x="1487459" y="484022"/>
                  </a:cubicBezTo>
                  <a:cubicBezTo>
                    <a:pt x="1487459" y="486867"/>
                    <a:pt x="1486647" y="490220"/>
                    <a:pt x="1485021" y="494081"/>
                  </a:cubicBezTo>
                  <a:cubicBezTo>
                    <a:pt x="1483395" y="497942"/>
                    <a:pt x="1480500" y="501193"/>
                    <a:pt x="1476334" y="503834"/>
                  </a:cubicBezTo>
                  <a:cubicBezTo>
                    <a:pt x="1472169" y="506476"/>
                    <a:pt x="1469070" y="507797"/>
                    <a:pt x="1467038" y="507797"/>
                  </a:cubicBezTo>
                  <a:cubicBezTo>
                    <a:pt x="1465006" y="507797"/>
                    <a:pt x="1463482" y="506171"/>
                    <a:pt x="1462466" y="502920"/>
                  </a:cubicBezTo>
                  <a:cubicBezTo>
                    <a:pt x="1460027" y="493166"/>
                    <a:pt x="1456878" y="485699"/>
                    <a:pt x="1453017" y="480517"/>
                  </a:cubicBezTo>
                  <a:cubicBezTo>
                    <a:pt x="1449156" y="475336"/>
                    <a:pt x="1443771" y="470103"/>
                    <a:pt x="1436863" y="464820"/>
                  </a:cubicBezTo>
                  <a:close/>
                  <a:moveTo>
                    <a:pt x="2100717" y="457505"/>
                  </a:moveTo>
                  <a:cubicBezTo>
                    <a:pt x="2127946" y="463601"/>
                    <a:pt x="2141560" y="468478"/>
                    <a:pt x="2141560" y="472135"/>
                  </a:cubicBezTo>
                  <a:cubicBezTo>
                    <a:pt x="2141560" y="474777"/>
                    <a:pt x="2137191" y="478231"/>
                    <a:pt x="2128454" y="482498"/>
                  </a:cubicBezTo>
                  <a:lnTo>
                    <a:pt x="2128454" y="529133"/>
                  </a:lnTo>
                  <a:lnTo>
                    <a:pt x="2160153" y="529133"/>
                  </a:lnTo>
                  <a:lnTo>
                    <a:pt x="2170211" y="513893"/>
                  </a:lnTo>
                  <a:cubicBezTo>
                    <a:pt x="2172243" y="510845"/>
                    <a:pt x="2174225" y="509321"/>
                    <a:pt x="2176155" y="509321"/>
                  </a:cubicBezTo>
                  <a:cubicBezTo>
                    <a:pt x="2178085" y="509321"/>
                    <a:pt x="2183318" y="513182"/>
                    <a:pt x="2191852" y="520903"/>
                  </a:cubicBezTo>
                  <a:cubicBezTo>
                    <a:pt x="2200386" y="528625"/>
                    <a:pt x="2204654" y="533502"/>
                    <a:pt x="2204654" y="535534"/>
                  </a:cubicBezTo>
                  <a:cubicBezTo>
                    <a:pt x="2204654" y="537566"/>
                    <a:pt x="2202215" y="538582"/>
                    <a:pt x="2197339" y="538582"/>
                  </a:cubicBezTo>
                  <a:lnTo>
                    <a:pt x="2128454" y="538582"/>
                  </a:lnTo>
                  <a:lnTo>
                    <a:pt x="2128454" y="594360"/>
                  </a:lnTo>
                  <a:lnTo>
                    <a:pt x="2171431" y="594360"/>
                  </a:lnTo>
                  <a:lnTo>
                    <a:pt x="2186061" y="575462"/>
                  </a:lnTo>
                  <a:cubicBezTo>
                    <a:pt x="2188093" y="573024"/>
                    <a:pt x="2189719" y="571805"/>
                    <a:pt x="2190938" y="571805"/>
                  </a:cubicBezTo>
                  <a:cubicBezTo>
                    <a:pt x="2192970" y="571805"/>
                    <a:pt x="2198812" y="576174"/>
                    <a:pt x="2208464" y="584911"/>
                  </a:cubicBezTo>
                  <a:cubicBezTo>
                    <a:pt x="2218116" y="593649"/>
                    <a:pt x="2222942" y="598983"/>
                    <a:pt x="2222942" y="600913"/>
                  </a:cubicBezTo>
                  <a:cubicBezTo>
                    <a:pt x="2222942" y="602844"/>
                    <a:pt x="2220198" y="603809"/>
                    <a:pt x="2214712" y="603809"/>
                  </a:cubicBezTo>
                  <a:lnTo>
                    <a:pt x="2113214" y="603809"/>
                  </a:lnTo>
                  <a:cubicBezTo>
                    <a:pt x="2129673" y="611124"/>
                    <a:pt x="2137902" y="616509"/>
                    <a:pt x="2137902" y="619963"/>
                  </a:cubicBezTo>
                  <a:cubicBezTo>
                    <a:pt x="2137902" y="621792"/>
                    <a:pt x="2136175" y="623164"/>
                    <a:pt x="2132721" y="624078"/>
                  </a:cubicBezTo>
                  <a:cubicBezTo>
                    <a:pt x="2129267" y="624992"/>
                    <a:pt x="2124898" y="628498"/>
                    <a:pt x="2119615" y="634594"/>
                  </a:cubicBezTo>
                  <a:cubicBezTo>
                    <a:pt x="2102749" y="654101"/>
                    <a:pt x="2081311" y="674929"/>
                    <a:pt x="2055302" y="697078"/>
                  </a:cubicBezTo>
                  <a:lnTo>
                    <a:pt x="2165030" y="688238"/>
                  </a:lnTo>
                  <a:cubicBezTo>
                    <a:pt x="2158731" y="674014"/>
                    <a:pt x="2148672" y="659282"/>
                    <a:pt x="2134855" y="644042"/>
                  </a:cubicBezTo>
                  <a:lnTo>
                    <a:pt x="2138512" y="639166"/>
                  </a:lnTo>
                  <a:cubicBezTo>
                    <a:pt x="2157613" y="651764"/>
                    <a:pt x="2173209" y="663804"/>
                    <a:pt x="2185299" y="675284"/>
                  </a:cubicBezTo>
                  <a:cubicBezTo>
                    <a:pt x="2197389" y="686765"/>
                    <a:pt x="2203435" y="697992"/>
                    <a:pt x="2203435" y="708965"/>
                  </a:cubicBezTo>
                  <a:cubicBezTo>
                    <a:pt x="2203435" y="717093"/>
                    <a:pt x="2201403" y="723900"/>
                    <a:pt x="2197339" y="729386"/>
                  </a:cubicBezTo>
                  <a:cubicBezTo>
                    <a:pt x="2193275" y="734873"/>
                    <a:pt x="2189261" y="737616"/>
                    <a:pt x="2185299" y="737616"/>
                  </a:cubicBezTo>
                  <a:cubicBezTo>
                    <a:pt x="2181336" y="737616"/>
                    <a:pt x="2178797" y="736651"/>
                    <a:pt x="2177679" y="734720"/>
                  </a:cubicBezTo>
                  <a:cubicBezTo>
                    <a:pt x="2176561" y="732790"/>
                    <a:pt x="2175444" y="728015"/>
                    <a:pt x="2174326" y="720395"/>
                  </a:cubicBezTo>
                  <a:cubicBezTo>
                    <a:pt x="2173209" y="712775"/>
                    <a:pt x="2171227" y="704799"/>
                    <a:pt x="2168383" y="696468"/>
                  </a:cubicBezTo>
                  <a:cubicBezTo>
                    <a:pt x="2134042" y="703580"/>
                    <a:pt x="2106051" y="710082"/>
                    <a:pt x="2084410" y="715975"/>
                  </a:cubicBezTo>
                  <a:cubicBezTo>
                    <a:pt x="2062769" y="721868"/>
                    <a:pt x="2050222" y="725780"/>
                    <a:pt x="2046767" y="727710"/>
                  </a:cubicBezTo>
                  <a:cubicBezTo>
                    <a:pt x="2043313" y="729640"/>
                    <a:pt x="2041129" y="730606"/>
                    <a:pt x="2040214" y="730606"/>
                  </a:cubicBezTo>
                  <a:cubicBezTo>
                    <a:pt x="2039300" y="730606"/>
                    <a:pt x="2038436" y="730148"/>
                    <a:pt x="2037623" y="729234"/>
                  </a:cubicBezTo>
                  <a:cubicBezTo>
                    <a:pt x="2036811" y="728320"/>
                    <a:pt x="2035185" y="725322"/>
                    <a:pt x="2032747" y="720242"/>
                  </a:cubicBezTo>
                  <a:cubicBezTo>
                    <a:pt x="2030308" y="715162"/>
                    <a:pt x="2027667" y="708558"/>
                    <a:pt x="2024822" y="700430"/>
                  </a:cubicBezTo>
                  <a:cubicBezTo>
                    <a:pt x="2033966" y="699211"/>
                    <a:pt x="2041281" y="696214"/>
                    <a:pt x="2046767" y="691439"/>
                  </a:cubicBezTo>
                  <a:cubicBezTo>
                    <a:pt x="2052254" y="686664"/>
                    <a:pt x="2061957" y="673811"/>
                    <a:pt x="2075876" y="652882"/>
                  </a:cubicBezTo>
                  <a:cubicBezTo>
                    <a:pt x="2089795" y="631952"/>
                    <a:pt x="2098888" y="615594"/>
                    <a:pt x="2103155" y="603809"/>
                  </a:cubicBezTo>
                  <a:lnTo>
                    <a:pt x="2044329" y="603809"/>
                  </a:lnTo>
                  <a:cubicBezTo>
                    <a:pt x="2038843" y="603809"/>
                    <a:pt x="2034575" y="604520"/>
                    <a:pt x="2031527" y="605942"/>
                  </a:cubicBezTo>
                  <a:lnTo>
                    <a:pt x="2025431" y="592836"/>
                  </a:lnTo>
                  <a:cubicBezTo>
                    <a:pt x="2029699" y="593852"/>
                    <a:pt x="2034779" y="594360"/>
                    <a:pt x="2040671" y="594360"/>
                  </a:cubicBezTo>
                  <a:lnTo>
                    <a:pt x="2101327" y="594360"/>
                  </a:lnTo>
                  <a:lnTo>
                    <a:pt x="2101327" y="538582"/>
                  </a:lnTo>
                  <a:lnTo>
                    <a:pt x="2061703" y="538582"/>
                  </a:lnTo>
                  <a:cubicBezTo>
                    <a:pt x="2056216" y="538582"/>
                    <a:pt x="2051949" y="539293"/>
                    <a:pt x="2048901" y="540715"/>
                  </a:cubicBezTo>
                  <a:lnTo>
                    <a:pt x="2042195" y="527609"/>
                  </a:lnTo>
                  <a:cubicBezTo>
                    <a:pt x="2046463" y="528625"/>
                    <a:pt x="2051543" y="529133"/>
                    <a:pt x="2057435" y="529133"/>
                  </a:cubicBezTo>
                  <a:lnTo>
                    <a:pt x="2101327" y="529133"/>
                  </a:lnTo>
                  <a:lnTo>
                    <a:pt x="2101327" y="486156"/>
                  </a:lnTo>
                  <a:cubicBezTo>
                    <a:pt x="2101327" y="470510"/>
                    <a:pt x="2101123" y="460959"/>
                    <a:pt x="2100717" y="457505"/>
                  </a:cubicBezTo>
                  <a:close/>
                  <a:moveTo>
                    <a:pt x="311236" y="457200"/>
                  </a:moveTo>
                  <a:cubicBezTo>
                    <a:pt x="332369" y="467157"/>
                    <a:pt x="342935" y="473659"/>
                    <a:pt x="342935" y="476707"/>
                  </a:cubicBezTo>
                  <a:cubicBezTo>
                    <a:pt x="342935" y="478130"/>
                    <a:pt x="341564" y="478993"/>
                    <a:pt x="338821" y="479298"/>
                  </a:cubicBezTo>
                  <a:cubicBezTo>
                    <a:pt x="336077" y="479603"/>
                    <a:pt x="333741" y="480416"/>
                    <a:pt x="331810" y="481736"/>
                  </a:cubicBezTo>
                  <a:cubicBezTo>
                    <a:pt x="329880" y="483057"/>
                    <a:pt x="325105" y="487680"/>
                    <a:pt x="317485" y="495605"/>
                  </a:cubicBezTo>
                  <a:cubicBezTo>
                    <a:pt x="309864" y="503530"/>
                    <a:pt x="303108" y="510946"/>
                    <a:pt x="297215" y="517855"/>
                  </a:cubicBezTo>
                  <a:lnTo>
                    <a:pt x="335925" y="517855"/>
                  </a:lnTo>
                  <a:lnTo>
                    <a:pt x="348117" y="502615"/>
                  </a:lnTo>
                  <a:cubicBezTo>
                    <a:pt x="350352" y="499567"/>
                    <a:pt x="352486" y="498043"/>
                    <a:pt x="354518" y="498043"/>
                  </a:cubicBezTo>
                  <a:cubicBezTo>
                    <a:pt x="356550" y="498043"/>
                    <a:pt x="362087" y="501955"/>
                    <a:pt x="371129" y="509778"/>
                  </a:cubicBezTo>
                  <a:cubicBezTo>
                    <a:pt x="380172" y="517601"/>
                    <a:pt x="384693" y="522376"/>
                    <a:pt x="384693" y="524104"/>
                  </a:cubicBezTo>
                  <a:cubicBezTo>
                    <a:pt x="384693" y="525831"/>
                    <a:pt x="382051" y="526694"/>
                    <a:pt x="376768" y="526694"/>
                  </a:cubicBezTo>
                  <a:lnTo>
                    <a:pt x="286547" y="526694"/>
                  </a:lnTo>
                  <a:cubicBezTo>
                    <a:pt x="279435" y="537261"/>
                    <a:pt x="273339" y="546913"/>
                    <a:pt x="268259" y="555650"/>
                  </a:cubicBezTo>
                  <a:lnTo>
                    <a:pt x="315503" y="555650"/>
                  </a:lnTo>
                  <a:lnTo>
                    <a:pt x="325867" y="542544"/>
                  </a:lnTo>
                  <a:cubicBezTo>
                    <a:pt x="327086" y="541122"/>
                    <a:pt x="328356" y="540410"/>
                    <a:pt x="329677" y="540410"/>
                  </a:cubicBezTo>
                  <a:cubicBezTo>
                    <a:pt x="330997" y="540410"/>
                    <a:pt x="333690" y="541934"/>
                    <a:pt x="337754" y="544982"/>
                  </a:cubicBezTo>
                  <a:lnTo>
                    <a:pt x="349641" y="553212"/>
                  </a:lnTo>
                  <a:cubicBezTo>
                    <a:pt x="353502" y="555854"/>
                    <a:pt x="355432" y="557987"/>
                    <a:pt x="355432" y="559613"/>
                  </a:cubicBezTo>
                  <a:cubicBezTo>
                    <a:pt x="355432" y="561238"/>
                    <a:pt x="352384" y="563677"/>
                    <a:pt x="346288" y="566928"/>
                  </a:cubicBezTo>
                  <a:lnTo>
                    <a:pt x="346288" y="664769"/>
                  </a:lnTo>
                  <a:lnTo>
                    <a:pt x="346898" y="679399"/>
                  </a:lnTo>
                  <a:cubicBezTo>
                    <a:pt x="346898" y="680009"/>
                    <a:pt x="346745" y="680517"/>
                    <a:pt x="346441" y="680923"/>
                  </a:cubicBezTo>
                  <a:cubicBezTo>
                    <a:pt x="346136" y="681330"/>
                    <a:pt x="344104" y="682600"/>
                    <a:pt x="340345" y="684733"/>
                  </a:cubicBezTo>
                  <a:cubicBezTo>
                    <a:pt x="336585" y="686867"/>
                    <a:pt x="332928" y="688442"/>
                    <a:pt x="329372" y="689458"/>
                  </a:cubicBezTo>
                  <a:cubicBezTo>
                    <a:pt x="325816" y="690474"/>
                    <a:pt x="323530" y="690982"/>
                    <a:pt x="322514" y="690982"/>
                  </a:cubicBezTo>
                  <a:cubicBezTo>
                    <a:pt x="321498" y="690982"/>
                    <a:pt x="320990" y="690270"/>
                    <a:pt x="320990" y="688848"/>
                  </a:cubicBezTo>
                  <a:lnTo>
                    <a:pt x="320990" y="672084"/>
                  </a:lnTo>
                  <a:lnTo>
                    <a:pt x="244180" y="672084"/>
                  </a:lnTo>
                  <a:lnTo>
                    <a:pt x="244180" y="682752"/>
                  </a:lnTo>
                  <a:cubicBezTo>
                    <a:pt x="244180" y="684174"/>
                    <a:pt x="243875" y="685241"/>
                    <a:pt x="243266" y="685952"/>
                  </a:cubicBezTo>
                  <a:cubicBezTo>
                    <a:pt x="242656" y="686664"/>
                    <a:pt x="240726" y="687781"/>
                    <a:pt x="237475" y="689305"/>
                  </a:cubicBezTo>
                  <a:cubicBezTo>
                    <a:pt x="234223" y="690829"/>
                    <a:pt x="230515" y="692150"/>
                    <a:pt x="226349" y="693268"/>
                  </a:cubicBezTo>
                  <a:cubicBezTo>
                    <a:pt x="222184" y="694385"/>
                    <a:pt x="219593" y="694944"/>
                    <a:pt x="218577" y="694944"/>
                  </a:cubicBezTo>
                  <a:cubicBezTo>
                    <a:pt x="217561" y="694944"/>
                    <a:pt x="217155" y="694030"/>
                    <a:pt x="217358" y="692201"/>
                  </a:cubicBezTo>
                  <a:cubicBezTo>
                    <a:pt x="218171" y="686714"/>
                    <a:pt x="218577" y="677774"/>
                    <a:pt x="218577" y="665378"/>
                  </a:cubicBezTo>
                  <a:lnTo>
                    <a:pt x="218577" y="562051"/>
                  </a:lnTo>
                  <a:cubicBezTo>
                    <a:pt x="218577" y="551891"/>
                    <a:pt x="218475" y="545694"/>
                    <a:pt x="218272" y="543458"/>
                  </a:cubicBezTo>
                  <a:cubicBezTo>
                    <a:pt x="227619" y="546506"/>
                    <a:pt x="236967" y="550570"/>
                    <a:pt x="246314" y="555650"/>
                  </a:cubicBezTo>
                  <a:lnTo>
                    <a:pt x="254848" y="555650"/>
                  </a:lnTo>
                  <a:cubicBezTo>
                    <a:pt x="259319" y="543865"/>
                    <a:pt x="261249" y="534213"/>
                    <a:pt x="260639" y="526694"/>
                  </a:cubicBezTo>
                  <a:lnTo>
                    <a:pt x="205775" y="526694"/>
                  </a:lnTo>
                  <a:cubicBezTo>
                    <a:pt x="200695" y="526694"/>
                    <a:pt x="197038" y="527304"/>
                    <a:pt x="194802" y="528523"/>
                  </a:cubicBezTo>
                  <a:lnTo>
                    <a:pt x="190231" y="516636"/>
                  </a:lnTo>
                  <a:cubicBezTo>
                    <a:pt x="194091" y="517449"/>
                    <a:pt x="198359" y="517855"/>
                    <a:pt x="203032" y="517855"/>
                  </a:cubicBezTo>
                  <a:lnTo>
                    <a:pt x="285023" y="517855"/>
                  </a:lnTo>
                  <a:cubicBezTo>
                    <a:pt x="295386" y="498348"/>
                    <a:pt x="304124" y="478130"/>
                    <a:pt x="311236" y="457200"/>
                  </a:cubicBezTo>
                  <a:close/>
                  <a:moveTo>
                    <a:pt x="1512758" y="190500"/>
                  </a:moveTo>
                  <a:cubicBezTo>
                    <a:pt x="1540597" y="200050"/>
                    <a:pt x="1563355" y="210159"/>
                    <a:pt x="1581034" y="220827"/>
                  </a:cubicBezTo>
                  <a:cubicBezTo>
                    <a:pt x="1598712" y="231495"/>
                    <a:pt x="1607551" y="243636"/>
                    <a:pt x="1607551" y="257251"/>
                  </a:cubicBezTo>
                  <a:cubicBezTo>
                    <a:pt x="1607551" y="263753"/>
                    <a:pt x="1606535" y="269240"/>
                    <a:pt x="1604503" y="273710"/>
                  </a:cubicBezTo>
                  <a:cubicBezTo>
                    <a:pt x="1602471" y="278180"/>
                    <a:pt x="1599982" y="280416"/>
                    <a:pt x="1597036" y="280416"/>
                  </a:cubicBezTo>
                  <a:cubicBezTo>
                    <a:pt x="1594089" y="280416"/>
                    <a:pt x="1591702" y="279704"/>
                    <a:pt x="1589873" y="278282"/>
                  </a:cubicBezTo>
                  <a:cubicBezTo>
                    <a:pt x="1588044" y="276860"/>
                    <a:pt x="1586114" y="274523"/>
                    <a:pt x="1584082" y="271272"/>
                  </a:cubicBezTo>
                  <a:cubicBezTo>
                    <a:pt x="1565184" y="239979"/>
                    <a:pt x="1540292" y="214579"/>
                    <a:pt x="1509406" y="195072"/>
                  </a:cubicBezTo>
                  <a:close/>
                  <a:moveTo>
                    <a:pt x="1450884" y="185318"/>
                  </a:moveTo>
                  <a:cubicBezTo>
                    <a:pt x="1461044" y="190398"/>
                    <a:pt x="1468765" y="194868"/>
                    <a:pt x="1474049" y="198729"/>
                  </a:cubicBezTo>
                  <a:cubicBezTo>
                    <a:pt x="1479332" y="202590"/>
                    <a:pt x="1481974" y="205333"/>
                    <a:pt x="1481974" y="206959"/>
                  </a:cubicBezTo>
                  <a:cubicBezTo>
                    <a:pt x="1481974" y="208584"/>
                    <a:pt x="1480500" y="209397"/>
                    <a:pt x="1477554" y="209397"/>
                  </a:cubicBezTo>
                  <a:cubicBezTo>
                    <a:pt x="1474608" y="209397"/>
                    <a:pt x="1470950" y="210667"/>
                    <a:pt x="1466581" y="213207"/>
                  </a:cubicBezTo>
                  <a:cubicBezTo>
                    <a:pt x="1462212" y="215747"/>
                    <a:pt x="1454186" y="221742"/>
                    <a:pt x="1442502" y="231190"/>
                  </a:cubicBezTo>
                  <a:cubicBezTo>
                    <a:pt x="1430818" y="240639"/>
                    <a:pt x="1417915" y="249021"/>
                    <a:pt x="1403792" y="256336"/>
                  </a:cubicBezTo>
                  <a:cubicBezTo>
                    <a:pt x="1389670" y="263652"/>
                    <a:pt x="1372957" y="271068"/>
                    <a:pt x="1353653" y="278587"/>
                  </a:cubicBezTo>
                  <a:lnTo>
                    <a:pt x="1351824" y="271881"/>
                  </a:lnTo>
                  <a:cubicBezTo>
                    <a:pt x="1374989" y="257860"/>
                    <a:pt x="1393937" y="244348"/>
                    <a:pt x="1408669" y="231343"/>
                  </a:cubicBezTo>
                  <a:cubicBezTo>
                    <a:pt x="1423401" y="218338"/>
                    <a:pt x="1437473" y="202996"/>
                    <a:pt x="1450884" y="185318"/>
                  </a:cubicBezTo>
                  <a:close/>
                  <a:moveTo>
                    <a:pt x="444129" y="150266"/>
                  </a:moveTo>
                  <a:cubicBezTo>
                    <a:pt x="450835" y="151282"/>
                    <a:pt x="459065" y="153263"/>
                    <a:pt x="468818" y="156210"/>
                  </a:cubicBezTo>
                  <a:cubicBezTo>
                    <a:pt x="478572" y="159156"/>
                    <a:pt x="483449" y="161544"/>
                    <a:pt x="483449" y="163372"/>
                  </a:cubicBezTo>
                  <a:cubicBezTo>
                    <a:pt x="483449" y="165201"/>
                    <a:pt x="479791" y="168046"/>
                    <a:pt x="472476" y="171907"/>
                  </a:cubicBezTo>
                  <a:lnTo>
                    <a:pt x="472476" y="193243"/>
                  </a:lnTo>
                  <a:lnTo>
                    <a:pt x="559649" y="193243"/>
                  </a:lnTo>
                  <a:lnTo>
                    <a:pt x="570926" y="177088"/>
                  </a:lnTo>
                  <a:cubicBezTo>
                    <a:pt x="572958" y="174244"/>
                    <a:pt x="574736" y="172821"/>
                    <a:pt x="576260" y="172821"/>
                  </a:cubicBezTo>
                  <a:cubicBezTo>
                    <a:pt x="577784" y="172821"/>
                    <a:pt x="581086" y="175158"/>
                    <a:pt x="586166" y="179832"/>
                  </a:cubicBezTo>
                  <a:cubicBezTo>
                    <a:pt x="591246" y="184505"/>
                    <a:pt x="595717" y="188468"/>
                    <a:pt x="599577" y="191719"/>
                  </a:cubicBezTo>
                  <a:cubicBezTo>
                    <a:pt x="603438" y="194970"/>
                    <a:pt x="605369" y="197510"/>
                    <a:pt x="605369" y="199339"/>
                  </a:cubicBezTo>
                  <a:cubicBezTo>
                    <a:pt x="605369" y="201168"/>
                    <a:pt x="603235" y="202082"/>
                    <a:pt x="598968" y="202082"/>
                  </a:cubicBezTo>
                  <a:lnTo>
                    <a:pt x="472476" y="202082"/>
                  </a:lnTo>
                  <a:lnTo>
                    <a:pt x="472476" y="238048"/>
                  </a:lnTo>
                  <a:lnTo>
                    <a:pt x="473085" y="272186"/>
                  </a:lnTo>
                  <a:cubicBezTo>
                    <a:pt x="473085" y="274015"/>
                    <a:pt x="472882" y="275285"/>
                    <a:pt x="472476" y="275996"/>
                  </a:cubicBezTo>
                  <a:cubicBezTo>
                    <a:pt x="472069" y="276707"/>
                    <a:pt x="469987" y="278028"/>
                    <a:pt x="466227" y="279958"/>
                  </a:cubicBezTo>
                  <a:cubicBezTo>
                    <a:pt x="462468" y="281889"/>
                    <a:pt x="458506" y="283565"/>
                    <a:pt x="454340" y="284988"/>
                  </a:cubicBezTo>
                  <a:cubicBezTo>
                    <a:pt x="450175" y="286410"/>
                    <a:pt x="447381" y="287121"/>
                    <a:pt x="445958" y="287121"/>
                  </a:cubicBezTo>
                  <a:cubicBezTo>
                    <a:pt x="444536" y="287121"/>
                    <a:pt x="443825" y="285699"/>
                    <a:pt x="443825" y="282854"/>
                  </a:cubicBezTo>
                  <a:lnTo>
                    <a:pt x="444434" y="268833"/>
                  </a:lnTo>
                  <a:cubicBezTo>
                    <a:pt x="444637" y="259486"/>
                    <a:pt x="444739" y="249224"/>
                    <a:pt x="444739" y="238048"/>
                  </a:cubicBezTo>
                  <a:lnTo>
                    <a:pt x="444739" y="202082"/>
                  </a:lnTo>
                  <a:lnTo>
                    <a:pt x="341412" y="202082"/>
                  </a:lnTo>
                  <a:cubicBezTo>
                    <a:pt x="335925" y="202082"/>
                    <a:pt x="331658" y="202793"/>
                    <a:pt x="328610" y="204216"/>
                  </a:cubicBezTo>
                  <a:lnTo>
                    <a:pt x="323124" y="191719"/>
                  </a:lnTo>
                  <a:cubicBezTo>
                    <a:pt x="327391" y="192735"/>
                    <a:pt x="332471" y="193243"/>
                    <a:pt x="338364" y="193243"/>
                  </a:cubicBezTo>
                  <a:lnTo>
                    <a:pt x="444739" y="193243"/>
                  </a:lnTo>
                  <a:lnTo>
                    <a:pt x="444739" y="180441"/>
                  </a:lnTo>
                  <a:cubicBezTo>
                    <a:pt x="444739" y="168859"/>
                    <a:pt x="444536" y="158800"/>
                    <a:pt x="444129" y="150266"/>
                  </a:cubicBezTo>
                  <a:close/>
                  <a:moveTo>
                    <a:pt x="2194901" y="137769"/>
                  </a:moveTo>
                  <a:cubicBezTo>
                    <a:pt x="2212986" y="144272"/>
                    <a:pt x="2224212" y="149047"/>
                    <a:pt x="2228581" y="152095"/>
                  </a:cubicBezTo>
                  <a:cubicBezTo>
                    <a:pt x="2232950" y="155143"/>
                    <a:pt x="2235134" y="158953"/>
                    <a:pt x="2235134" y="163525"/>
                  </a:cubicBezTo>
                  <a:cubicBezTo>
                    <a:pt x="2235134" y="168097"/>
                    <a:pt x="2233763" y="172364"/>
                    <a:pt x="2231019" y="176326"/>
                  </a:cubicBezTo>
                  <a:cubicBezTo>
                    <a:pt x="2228276" y="180289"/>
                    <a:pt x="2225736" y="182270"/>
                    <a:pt x="2223399" y="182270"/>
                  </a:cubicBezTo>
                  <a:cubicBezTo>
                    <a:pt x="2221063" y="182270"/>
                    <a:pt x="2219183" y="181559"/>
                    <a:pt x="2217761" y="180136"/>
                  </a:cubicBezTo>
                  <a:cubicBezTo>
                    <a:pt x="2216338" y="178714"/>
                    <a:pt x="2214916" y="176174"/>
                    <a:pt x="2213493" y="172516"/>
                  </a:cubicBezTo>
                  <a:cubicBezTo>
                    <a:pt x="2209836" y="163779"/>
                    <a:pt x="2202318" y="153822"/>
                    <a:pt x="2190938" y="142646"/>
                  </a:cubicBezTo>
                  <a:close/>
                  <a:moveTo>
                    <a:pt x="1064702" y="99974"/>
                  </a:moveTo>
                  <a:lnTo>
                    <a:pt x="1064702" y="143865"/>
                  </a:lnTo>
                  <a:lnTo>
                    <a:pt x="1133587" y="143865"/>
                  </a:lnTo>
                  <a:cubicBezTo>
                    <a:pt x="1132368" y="135534"/>
                    <a:pt x="1131149" y="120904"/>
                    <a:pt x="1129929" y="99974"/>
                  </a:cubicBezTo>
                  <a:close/>
                  <a:moveTo>
                    <a:pt x="1458504" y="92049"/>
                  </a:moveTo>
                  <a:lnTo>
                    <a:pt x="1458504" y="170688"/>
                  </a:lnTo>
                  <a:lnTo>
                    <a:pt x="1518245" y="170688"/>
                  </a:lnTo>
                  <a:lnTo>
                    <a:pt x="1518245" y="92049"/>
                  </a:lnTo>
                  <a:close/>
                  <a:moveTo>
                    <a:pt x="128052" y="86258"/>
                  </a:moveTo>
                  <a:lnTo>
                    <a:pt x="128052" y="160020"/>
                  </a:lnTo>
                  <a:lnTo>
                    <a:pt x="199070" y="160020"/>
                  </a:lnTo>
                  <a:lnTo>
                    <a:pt x="199070" y="86258"/>
                  </a:lnTo>
                  <a:close/>
                  <a:moveTo>
                    <a:pt x="29601" y="86258"/>
                  </a:moveTo>
                  <a:lnTo>
                    <a:pt x="29601" y="160020"/>
                  </a:lnTo>
                  <a:lnTo>
                    <a:pt x="99705" y="160020"/>
                  </a:lnTo>
                  <a:lnTo>
                    <a:pt x="99705" y="86258"/>
                  </a:lnTo>
                  <a:close/>
                  <a:moveTo>
                    <a:pt x="1879737" y="73152"/>
                  </a:moveTo>
                  <a:lnTo>
                    <a:pt x="1879737" y="213969"/>
                  </a:lnTo>
                  <a:lnTo>
                    <a:pt x="1928506" y="213969"/>
                  </a:lnTo>
                  <a:lnTo>
                    <a:pt x="1928506" y="73152"/>
                  </a:lnTo>
                  <a:close/>
                  <a:moveTo>
                    <a:pt x="2231477" y="51511"/>
                  </a:moveTo>
                  <a:cubicBezTo>
                    <a:pt x="2233509" y="51511"/>
                    <a:pt x="2238436" y="54965"/>
                    <a:pt x="2246259" y="61874"/>
                  </a:cubicBezTo>
                  <a:cubicBezTo>
                    <a:pt x="2254083" y="68783"/>
                    <a:pt x="2257994" y="73202"/>
                    <a:pt x="2257994" y="75133"/>
                  </a:cubicBezTo>
                  <a:cubicBezTo>
                    <a:pt x="2257994" y="77063"/>
                    <a:pt x="2255353" y="78028"/>
                    <a:pt x="2250069" y="78028"/>
                  </a:cubicBezTo>
                  <a:lnTo>
                    <a:pt x="2186061" y="78028"/>
                  </a:lnTo>
                  <a:lnTo>
                    <a:pt x="2186061" y="122834"/>
                  </a:lnTo>
                  <a:lnTo>
                    <a:pt x="2208007" y="122834"/>
                  </a:lnTo>
                  <a:lnTo>
                    <a:pt x="2217456" y="108508"/>
                  </a:lnTo>
                  <a:cubicBezTo>
                    <a:pt x="2219081" y="106070"/>
                    <a:pt x="2220606" y="104851"/>
                    <a:pt x="2222028" y="104851"/>
                  </a:cubicBezTo>
                  <a:cubicBezTo>
                    <a:pt x="2223450" y="104851"/>
                    <a:pt x="2228226" y="108458"/>
                    <a:pt x="2236353" y="115671"/>
                  </a:cubicBezTo>
                  <a:cubicBezTo>
                    <a:pt x="2244481" y="122885"/>
                    <a:pt x="2248545" y="127304"/>
                    <a:pt x="2248545" y="128930"/>
                  </a:cubicBezTo>
                  <a:cubicBezTo>
                    <a:pt x="2248545" y="130556"/>
                    <a:pt x="2246412" y="131368"/>
                    <a:pt x="2242145" y="131368"/>
                  </a:cubicBezTo>
                  <a:lnTo>
                    <a:pt x="2186061" y="131368"/>
                  </a:lnTo>
                  <a:lnTo>
                    <a:pt x="2186061" y="196900"/>
                  </a:lnTo>
                  <a:lnTo>
                    <a:pt x="2223247" y="196900"/>
                  </a:lnTo>
                  <a:lnTo>
                    <a:pt x="2235134" y="181356"/>
                  </a:lnTo>
                  <a:cubicBezTo>
                    <a:pt x="2236963" y="178714"/>
                    <a:pt x="2238741" y="177393"/>
                    <a:pt x="2240468" y="177393"/>
                  </a:cubicBezTo>
                  <a:cubicBezTo>
                    <a:pt x="2242195" y="177393"/>
                    <a:pt x="2246514" y="181203"/>
                    <a:pt x="2253422" y="188823"/>
                  </a:cubicBezTo>
                  <a:cubicBezTo>
                    <a:pt x="2260331" y="196443"/>
                    <a:pt x="2263785" y="201117"/>
                    <a:pt x="2263785" y="202844"/>
                  </a:cubicBezTo>
                  <a:cubicBezTo>
                    <a:pt x="2263785" y="204571"/>
                    <a:pt x="2261753" y="205435"/>
                    <a:pt x="2257689" y="205435"/>
                  </a:cubicBezTo>
                  <a:lnTo>
                    <a:pt x="2111995" y="205435"/>
                  </a:lnTo>
                  <a:cubicBezTo>
                    <a:pt x="2107321" y="205435"/>
                    <a:pt x="2103054" y="206146"/>
                    <a:pt x="2099193" y="207568"/>
                  </a:cubicBezTo>
                  <a:lnTo>
                    <a:pt x="2093707" y="195376"/>
                  </a:lnTo>
                  <a:cubicBezTo>
                    <a:pt x="2097974" y="196392"/>
                    <a:pt x="2103054" y="196900"/>
                    <a:pt x="2108947" y="196900"/>
                  </a:cubicBezTo>
                  <a:lnTo>
                    <a:pt x="2160153" y="196900"/>
                  </a:lnTo>
                  <a:lnTo>
                    <a:pt x="2160153" y="131368"/>
                  </a:lnTo>
                  <a:lnTo>
                    <a:pt x="2122358" y="131368"/>
                  </a:lnTo>
                  <a:cubicBezTo>
                    <a:pt x="2119107" y="131368"/>
                    <a:pt x="2115856" y="132080"/>
                    <a:pt x="2112605" y="133502"/>
                  </a:cubicBezTo>
                  <a:lnTo>
                    <a:pt x="2107118" y="121310"/>
                  </a:lnTo>
                  <a:cubicBezTo>
                    <a:pt x="2111385" y="122326"/>
                    <a:pt x="2116465" y="122834"/>
                    <a:pt x="2122358" y="122834"/>
                  </a:cubicBezTo>
                  <a:lnTo>
                    <a:pt x="2160153" y="122834"/>
                  </a:lnTo>
                  <a:lnTo>
                    <a:pt x="2160153" y="78028"/>
                  </a:lnTo>
                  <a:lnTo>
                    <a:pt x="2115043" y="78028"/>
                  </a:lnTo>
                  <a:cubicBezTo>
                    <a:pt x="2109557" y="78028"/>
                    <a:pt x="2105289" y="78638"/>
                    <a:pt x="2102241" y="79857"/>
                  </a:cubicBezTo>
                  <a:lnTo>
                    <a:pt x="2096755" y="67970"/>
                  </a:lnTo>
                  <a:cubicBezTo>
                    <a:pt x="2101022" y="68986"/>
                    <a:pt x="2106102" y="69494"/>
                    <a:pt x="2111995" y="69494"/>
                  </a:cubicBezTo>
                  <a:lnTo>
                    <a:pt x="2216237" y="69494"/>
                  </a:lnTo>
                  <a:lnTo>
                    <a:pt x="2226905" y="55168"/>
                  </a:lnTo>
                  <a:cubicBezTo>
                    <a:pt x="2228734" y="52730"/>
                    <a:pt x="2230257" y="51511"/>
                    <a:pt x="2231477" y="51511"/>
                  </a:cubicBezTo>
                  <a:close/>
                  <a:moveTo>
                    <a:pt x="1937345" y="45720"/>
                  </a:moveTo>
                  <a:cubicBezTo>
                    <a:pt x="1938970" y="45720"/>
                    <a:pt x="1944558" y="48564"/>
                    <a:pt x="1954109" y="54254"/>
                  </a:cubicBezTo>
                  <a:cubicBezTo>
                    <a:pt x="1963659" y="59944"/>
                    <a:pt x="1968434" y="63804"/>
                    <a:pt x="1968434" y="65836"/>
                  </a:cubicBezTo>
                  <a:cubicBezTo>
                    <a:pt x="1968434" y="67868"/>
                    <a:pt x="1964269" y="71932"/>
                    <a:pt x="1955937" y="78028"/>
                  </a:cubicBezTo>
                  <a:lnTo>
                    <a:pt x="1955937" y="213664"/>
                  </a:lnTo>
                  <a:cubicBezTo>
                    <a:pt x="1955937" y="222605"/>
                    <a:pt x="1956039" y="228904"/>
                    <a:pt x="1956242" y="232562"/>
                  </a:cubicBezTo>
                  <a:lnTo>
                    <a:pt x="1956547" y="242620"/>
                  </a:lnTo>
                  <a:cubicBezTo>
                    <a:pt x="1956547" y="244043"/>
                    <a:pt x="1956242" y="245110"/>
                    <a:pt x="1955633" y="245821"/>
                  </a:cubicBezTo>
                  <a:cubicBezTo>
                    <a:pt x="1955023" y="246532"/>
                    <a:pt x="1953296" y="247751"/>
                    <a:pt x="1950451" y="249478"/>
                  </a:cubicBezTo>
                  <a:cubicBezTo>
                    <a:pt x="1947606" y="251206"/>
                    <a:pt x="1944000" y="252730"/>
                    <a:pt x="1939631" y="254050"/>
                  </a:cubicBezTo>
                  <a:cubicBezTo>
                    <a:pt x="1935262" y="255371"/>
                    <a:pt x="1932061" y="256032"/>
                    <a:pt x="1930030" y="256032"/>
                  </a:cubicBezTo>
                  <a:cubicBezTo>
                    <a:pt x="1929014" y="256032"/>
                    <a:pt x="1928506" y="255117"/>
                    <a:pt x="1928506" y="253288"/>
                  </a:cubicBezTo>
                  <a:lnTo>
                    <a:pt x="1928506" y="224637"/>
                  </a:lnTo>
                  <a:lnTo>
                    <a:pt x="1879737" y="224637"/>
                  </a:lnTo>
                  <a:lnTo>
                    <a:pt x="1879737" y="247497"/>
                  </a:lnTo>
                  <a:cubicBezTo>
                    <a:pt x="1879737" y="249732"/>
                    <a:pt x="1879433" y="251206"/>
                    <a:pt x="1878823" y="251917"/>
                  </a:cubicBezTo>
                  <a:cubicBezTo>
                    <a:pt x="1878214" y="252628"/>
                    <a:pt x="1876486" y="253695"/>
                    <a:pt x="1873641" y="255117"/>
                  </a:cubicBezTo>
                  <a:cubicBezTo>
                    <a:pt x="1870797" y="256540"/>
                    <a:pt x="1866936" y="258013"/>
                    <a:pt x="1862059" y="259537"/>
                  </a:cubicBezTo>
                  <a:cubicBezTo>
                    <a:pt x="1857182" y="261061"/>
                    <a:pt x="1854287" y="261823"/>
                    <a:pt x="1853372" y="261823"/>
                  </a:cubicBezTo>
                  <a:cubicBezTo>
                    <a:pt x="1852458" y="261823"/>
                    <a:pt x="1852102" y="261010"/>
                    <a:pt x="1852306" y="259384"/>
                  </a:cubicBezTo>
                  <a:cubicBezTo>
                    <a:pt x="1853322" y="249224"/>
                    <a:pt x="1853830" y="238963"/>
                    <a:pt x="1853830" y="228600"/>
                  </a:cubicBezTo>
                  <a:lnTo>
                    <a:pt x="1853830" y="72847"/>
                  </a:lnTo>
                  <a:cubicBezTo>
                    <a:pt x="1853830" y="64312"/>
                    <a:pt x="1853525" y="55676"/>
                    <a:pt x="1852915" y="46939"/>
                  </a:cubicBezTo>
                  <a:cubicBezTo>
                    <a:pt x="1864091" y="51612"/>
                    <a:pt x="1873845" y="56794"/>
                    <a:pt x="1882176" y="62484"/>
                  </a:cubicBezTo>
                  <a:lnTo>
                    <a:pt x="1925457" y="62484"/>
                  </a:lnTo>
                  <a:lnTo>
                    <a:pt x="1933992" y="48463"/>
                  </a:lnTo>
                  <a:cubicBezTo>
                    <a:pt x="1935211" y="46634"/>
                    <a:pt x="1936329" y="45720"/>
                    <a:pt x="1937345" y="45720"/>
                  </a:cubicBezTo>
                  <a:close/>
                  <a:moveTo>
                    <a:pt x="1064702" y="40233"/>
                  </a:moveTo>
                  <a:lnTo>
                    <a:pt x="1064702" y="89306"/>
                  </a:lnTo>
                  <a:lnTo>
                    <a:pt x="1204910" y="89306"/>
                  </a:lnTo>
                  <a:lnTo>
                    <a:pt x="1204910" y="40233"/>
                  </a:lnTo>
                  <a:close/>
                  <a:moveTo>
                    <a:pt x="2088830" y="31394"/>
                  </a:moveTo>
                  <a:lnTo>
                    <a:pt x="2088830" y="241096"/>
                  </a:lnTo>
                  <a:lnTo>
                    <a:pt x="2265309" y="241096"/>
                  </a:lnTo>
                  <a:lnTo>
                    <a:pt x="2265309" y="31394"/>
                  </a:lnTo>
                  <a:close/>
                  <a:moveTo>
                    <a:pt x="1214207" y="13411"/>
                  </a:moveTo>
                  <a:cubicBezTo>
                    <a:pt x="1215528" y="13411"/>
                    <a:pt x="1219084" y="15138"/>
                    <a:pt x="1224875" y="18592"/>
                  </a:cubicBezTo>
                  <a:cubicBezTo>
                    <a:pt x="1230666" y="22047"/>
                    <a:pt x="1235695" y="25298"/>
                    <a:pt x="1239962" y="28346"/>
                  </a:cubicBezTo>
                  <a:cubicBezTo>
                    <a:pt x="1244230" y="31394"/>
                    <a:pt x="1246363" y="33629"/>
                    <a:pt x="1246363" y="35052"/>
                  </a:cubicBezTo>
                  <a:cubicBezTo>
                    <a:pt x="1246363" y="37490"/>
                    <a:pt x="1241689" y="41148"/>
                    <a:pt x="1232342" y="46024"/>
                  </a:cubicBezTo>
                  <a:lnTo>
                    <a:pt x="1232342" y="85648"/>
                  </a:lnTo>
                  <a:cubicBezTo>
                    <a:pt x="1232342" y="88696"/>
                    <a:pt x="1232444" y="91541"/>
                    <a:pt x="1232647" y="94183"/>
                  </a:cubicBezTo>
                  <a:lnTo>
                    <a:pt x="1233257" y="100584"/>
                  </a:lnTo>
                  <a:cubicBezTo>
                    <a:pt x="1233257" y="102006"/>
                    <a:pt x="1232037" y="103479"/>
                    <a:pt x="1229599" y="105003"/>
                  </a:cubicBezTo>
                  <a:cubicBezTo>
                    <a:pt x="1227161" y="106527"/>
                    <a:pt x="1223198" y="108356"/>
                    <a:pt x="1217712" y="110490"/>
                  </a:cubicBezTo>
                  <a:cubicBezTo>
                    <a:pt x="1212226" y="112623"/>
                    <a:pt x="1208720" y="113690"/>
                    <a:pt x="1207196" y="113690"/>
                  </a:cubicBezTo>
                  <a:cubicBezTo>
                    <a:pt x="1205672" y="113690"/>
                    <a:pt x="1204910" y="112674"/>
                    <a:pt x="1204910" y="110642"/>
                  </a:cubicBezTo>
                  <a:lnTo>
                    <a:pt x="1204910" y="99974"/>
                  </a:lnTo>
                  <a:lnTo>
                    <a:pt x="1157361" y="99974"/>
                  </a:lnTo>
                  <a:cubicBezTo>
                    <a:pt x="1157361" y="115214"/>
                    <a:pt x="1158174" y="129844"/>
                    <a:pt x="1159800" y="143865"/>
                  </a:cubicBezTo>
                  <a:lnTo>
                    <a:pt x="1221674" y="143865"/>
                  </a:lnTo>
                  <a:lnTo>
                    <a:pt x="1232952" y="127406"/>
                  </a:lnTo>
                  <a:cubicBezTo>
                    <a:pt x="1234984" y="124155"/>
                    <a:pt x="1237118" y="122529"/>
                    <a:pt x="1239353" y="122529"/>
                  </a:cubicBezTo>
                  <a:cubicBezTo>
                    <a:pt x="1241588" y="122529"/>
                    <a:pt x="1247582" y="126644"/>
                    <a:pt x="1257336" y="134874"/>
                  </a:cubicBezTo>
                  <a:cubicBezTo>
                    <a:pt x="1267090" y="143103"/>
                    <a:pt x="1271966" y="148336"/>
                    <a:pt x="1271966" y="150571"/>
                  </a:cubicBezTo>
                  <a:cubicBezTo>
                    <a:pt x="1271966" y="153009"/>
                    <a:pt x="1269223" y="154228"/>
                    <a:pt x="1263737" y="154228"/>
                  </a:cubicBezTo>
                  <a:lnTo>
                    <a:pt x="1161629" y="154228"/>
                  </a:lnTo>
                  <a:cubicBezTo>
                    <a:pt x="1165693" y="175564"/>
                    <a:pt x="1172398" y="192430"/>
                    <a:pt x="1181745" y="204825"/>
                  </a:cubicBezTo>
                  <a:cubicBezTo>
                    <a:pt x="1191093" y="217220"/>
                    <a:pt x="1203082" y="227177"/>
                    <a:pt x="1217712" y="234696"/>
                  </a:cubicBezTo>
                  <a:cubicBezTo>
                    <a:pt x="1232342" y="242214"/>
                    <a:pt x="1240978" y="245973"/>
                    <a:pt x="1243620" y="245973"/>
                  </a:cubicBezTo>
                  <a:cubicBezTo>
                    <a:pt x="1246261" y="245973"/>
                    <a:pt x="1248040" y="245262"/>
                    <a:pt x="1248954" y="243840"/>
                  </a:cubicBezTo>
                  <a:cubicBezTo>
                    <a:pt x="1249868" y="242417"/>
                    <a:pt x="1252307" y="236220"/>
                    <a:pt x="1256269" y="225247"/>
                  </a:cubicBezTo>
                  <a:cubicBezTo>
                    <a:pt x="1260232" y="214274"/>
                    <a:pt x="1264245" y="201879"/>
                    <a:pt x="1268309" y="188061"/>
                  </a:cubicBezTo>
                  <a:lnTo>
                    <a:pt x="1274405" y="189890"/>
                  </a:lnTo>
                  <a:cubicBezTo>
                    <a:pt x="1270950" y="211226"/>
                    <a:pt x="1269223" y="225958"/>
                    <a:pt x="1269223" y="234086"/>
                  </a:cubicBezTo>
                  <a:cubicBezTo>
                    <a:pt x="1269223" y="242214"/>
                    <a:pt x="1270087" y="248666"/>
                    <a:pt x="1271814" y="253441"/>
                  </a:cubicBezTo>
                  <a:cubicBezTo>
                    <a:pt x="1273541" y="258216"/>
                    <a:pt x="1276843" y="263144"/>
                    <a:pt x="1281720" y="268224"/>
                  </a:cubicBezTo>
                  <a:cubicBezTo>
                    <a:pt x="1284768" y="271272"/>
                    <a:pt x="1286292" y="274269"/>
                    <a:pt x="1286292" y="277215"/>
                  </a:cubicBezTo>
                  <a:cubicBezTo>
                    <a:pt x="1286292" y="280162"/>
                    <a:pt x="1282837" y="281635"/>
                    <a:pt x="1275929" y="281635"/>
                  </a:cubicBezTo>
                  <a:cubicBezTo>
                    <a:pt x="1269020" y="281635"/>
                    <a:pt x="1258250" y="279806"/>
                    <a:pt x="1243620" y="276148"/>
                  </a:cubicBezTo>
                  <a:cubicBezTo>
                    <a:pt x="1228990" y="272491"/>
                    <a:pt x="1213749" y="265734"/>
                    <a:pt x="1197900" y="255879"/>
                  </a:cubicBezTo>
                  <a:cubicBezTo>
                    <a:pt x="1182050" y="246024"/>
                    <a:pt x="1169198" y="233375"/>
                    <a:pt x="1159343" y="217932"/>
                  </a:cubicBezTo>
                  <a:cubicBezTo>
                    <a:pt x="1149488" y="202488"/>
                    <a:pt x="1141613" y="181254"/>
                    <a:pt x="1135721" y="154228"/>
                  </a:cubicBezTo>
                  <a:lnTo>
                    <a:pt x="1064702" y="154228"/>
                  </a:lnTo>
                  <a:lnTo>
                    <a:pt x="1064702" y="233476"/>
                  </a:lnTo>
                  <a:lnTo>
                    <a:pt x="1143950" y="208483"/>
                  </a:lnTo>
                  <a:lnTo>
                    <a:pt x="1146084" y="214579"/>
                  </a:lnTo>
                  <a:cubicBezTo>
                    <a:pt x="1108695" y="233883"/>
                    <a:pt x="1083955" y="247142"/>
                    <a:pt x="1071865" y="254355"/>
                  </a:cubicBezTo>
                  <a:cubicBezTo>
                    <a:pt x="1059775" y="261569"/>
                    <a:pt x="1049361" y="268833"/>
                    <a:pt x="1040623" y="276148"/>
                  </a:cubicBezTo>
                  <a:cubicBezTo>
                    <a:pt x="1038591" y="277774"/>
                    <a:pt x="1036966" y="278587"/>
                    <a:pt x="1035746" y="278587"/>
                  </a:cubicBezTo>
                  <a:cubicBezTo>
                    <a:pt x="1034527" y="278587"/>
                    <a:pt x="1033460" y="277418"/>
                    <a:pt x="1032546" y="275082"/>
                  </a:cubicBezTo>
                  <a:cubicBezTo>
                    <a:pt x="1031632" y="272745"/>
                    <a:pt x="1027517" y="264058"/>
                    <a:pt x="1020202" y="249021"/>
                  </a:cubicBezTo>
                  <a:cubicBezTo>
                    <a:pt x="1027110" y="245160"/>
                    <a:pt x="1031733" y="242265"/>
                    <a:pt x="1034070" y="240334"/>
                  </a:cubicBezTo>
                  <a:cubicBezTo>
                    <a:pt x="1036407" y="238404"/>
                    <a:pt x="1037575" y="234797"/>
                    <a:pt x="1037575" y="229514"/>
                  </a:cubicBezTo>
                  <a:lnTo>
                    <a:pt x="1037575" y="42672"/>
                  </a:lnTo>
                  <a:cubicBezTo>
                    <a:pt x="1037575" y="32308"/>
                    <a:pt x="1037270" y="22758"/>
                    <a:pt x="1036661" y="14020"/>
                  </a:cubicBezTo>
                  <a:cubicBezTo>
                    <a:pt x="1052510" y="19710"/>
                    <a:pt x="1064499" y="24892"/>
                    <a:pt x="1072627" y="29565"/>
                  </a:cubicBezTo>
                  <a:lnTo>
                    <a:pt x="1202777" y="29565"/>
                  </a:lnTo>
                  <a:lnTo>
                    <a:pt x="1210397" y="16459"/>
                  </a:lnTo>
                  <a:cubicBezTo>
                    <a:pt x="1211616" y="14427"/>
                    <a:pt x="1212886" y="13411"/>
                    <a:pt x="1214207" y="13411"/>
                  </a:cubicBezTo>
                  <a:close/>
                  <a:moveTo>
                    <a:pt x="2274758" y="6705"/>
                  </a:moveTo>
                  <a:cubicBezTo>
                    <a:pt x="2276790" y="6705"/>
                    <a:pt x="2282581" y="10210"/>
                    <a:pt x="2292132" y="17221"/>
                  </a:cubicBezTo>
                  <a:cubicBezTo>
                    <a:pt x="2301682" y="24231"/>
                    <a:pt x="2306457" y="28752"/>
                    <a:pt x="2306457" y="30784"/>
                  </a:cubicBezTo>
                  <a:cubicBezTo>
                    <a:pt x="2306457" y="32816"/>
                    <a:pt x="2301784" y="36271"/>
                    <a:pt x="2292437" y="41148"/>
                  </a:cubicBezTo>
                  <a:lnTo>
                    <a:pt x="2292437" y="230124"/>
                  </a:lnTo>
                  <a:cubicBezTo>
                    <a:pt x="2292437" y="240690"/>
                    <a:pt x="2292538" y="247802"/>
                    <a:pt x="2292741" y="251460"/>
                  </a:cubicBezTo>
                  <a:lnTo>
                    <a:pt x="2293046" y="262128"/>
                  </a:lnTo>
                  <a:cubicBezTo>
                    <a:pt x="2293046" y="263753"/>
                    <a:pt x="2292132" y="265074"/>
                    <a:pt x="2290303" y="266090"/>
                  </a:cubicBezTo>
                  <a:cubicBezTo>
                    <a:pt x="2288474" y="267106"/>
                    <a:pt x="2284563" y="268681"/>
                    <a:pt x="2278568" y="270814"/>
                  </a:cubicBezTo>
                  <a:cubicBezTo>
                    <a:pt x="2272574" y="272948"/>
                    <a:pt x="2268764" y="274015"/>
                    <a:pt x="2267138" y="274015"/>
                  </a:cubicBezTo>
                  <a:cubicBezTo>
                    <a:pt x="2265919" y="274015"/>
                    <a:pt x="2265309" y="272694"/>
                    <a:pt x="2265309" y="270052"/>
                  </a:cubicBezTo>
                  <a:lnTo>
                    <a:pt x="2265309" y="250240"/>
                  </a:lnTo>
                  <a:lnTo>
                    <a:pt x="2088830" y="250240"/>
                  </a:lnTo>
                  <a:lnTo>
                    <a:pt x="2088830" y="265480"/>
                  </a:lnTo>
                  <a:cubicBezTo>
                    <a:pt x="2088830" y="268325"/>
                    <a:pt x="2088119" y="270256"/>
                    <a:pt x="2086697" y="271272"/>
                  </a:cubicBezTo>
                  <a:cubicBezTo>
                    <a:pt x="2085274" y="272288"/>
                    <a:pt x="2081464" y="273862"/>
                    <a:pt x="2075267" y="275996"/>
                  </a:cubicBezTo>
                  <a:cubicBezTo>
                    <a:pt x="2069069" y="278130"/>
                    <a:pt x="2065107" y="279196"/>
                    <a:pt x="2063380" y="279196"/>
                  </a:cubicBezTo>
                  <a:cubicBezTo>
                    <a:pt x="2061652" y="279196"/>
                    <a:pt x="2060890" y="277977"/>
                    <a:pt x="2061093" y="275539"/>
                  </a:cubicBezTo>
                  <a:cubicBezTo>
                    <a:pt x="2061906" y="266395"/>
                    <a:pt x="2062313" y="252882"/>
                    <a:pt x="2062313" y="235000"/>
                  </a:cubicBezTo>
                  <a:lnTo>
                    <a:pt x="2062313" y="36271"/>
                  </a:lnTo>
                  <a:cubicBezTo>
                    <a:pt x="2062313" y="26111"/>
                    <a:pt x="2062110" y="17068"/>
                    <a:pt x="2061703" y="9144"/>
                  </a:cubicBezTo>
                  <a:cubicBezTo>
                    <a:pt x="2073692" y="12192"/>
                    <a:pt x="2083852" y="16560"/>
                    <a:pt x="2092183" y="22250"/>
                  </a:cubicBezTo>
                  <a:lnTo>
                    <a:pt x="2262261" y="22250"/>
                  </a:lnTo>
                  <a:lnTo>
                    <a:pt x="2270796" y="10058"/>
                  </a:lnTo>
                  <a:cubicBezTo>
                    <a:pt x="2272218" y="7823"/>
                    <a:pt x="2273539" y="6705"/>
                    <a:pt x="2274758" y="6705"/>
                  </a:cubicBezTo>
                  <a:close/>
                  <a:moveTo>
                    <a:pt x="1517635" y="6096"/>
                  </a:moveTo>
                  <a:cubicBezTo>
                    <a:pt x="1543441" y="12598"/>
                    <a:pt x="1556345" y="17272"/>
                    <a:pt x="1556345" y="20116"/>
                  </a:cubicBezTo>
                  <a:cubicBezTo>
                    <a:pt x="1556345" y="21945"/>
                    <a:pt x="1552890" y="25298"/>
                    <a:pt x="1545982" y="30175"/>
                  </a:cubicBezTo>
                  <a:lnTo>
                    <a:pt x="1545982" y="82600"/>
                  </a:lnTo>
                  <a:lnTo>
                    <a:pt x="1574633" y="82600"/>
                  </a:lnTo>
                  <a:lnTo>
                    <a:pt x="1588958" y="63398"/>
                  </a:lnTo>
                  <a:cubicBezTo>
                    <a:pt x="1590787" y="60960"/>
                    <a:pt x="1592210" y="59740"/>
                    <a:pt x="1593226" y="59740"/>
                  </a:cubicBezTo>
                  <a:cubicBezTo>
                    <a:pt x="1595054" y="59740"/>
                    <a:pt x="1600845" y="64211"/>
                    <a:pt x="1610599" y="73152"/>
                  </a:cubicBezTo>
                  <a:cubicBezTo>
                    <a:pt x="1620353" y="82092"/>
                    <a:pt x="1625230" y="87477"/>
                    <a:pt x="1625230" y="89306"/>
                  </a:cubicBezTo>
                  <a:cubicBezTo>
                    <a:pt x="1625230" y="91135"/>
                    <a:pt x="1623096" y="92049"/>
                    <a:pt x="1618829" y="92049"/>
                  </a:cubicBezTo>
                  <a:lnTo>
                    <a:pt x="1545982" y="92049"/>
                  </a:lnTo>
                  <a:lnTo>
                    <a:pt x="1545982" y="170688"/>
                  </a:lnTo>
                  <a:lnTo>
                    <a:pt x="1584691" y="170688"/>
                  </a:lnTo>
                  <a:lnTo>
                    <a:pt x="1599931" y="151790"/>
                  </a:lnTo>
                  <a:cubicBezTo>
                    <a:pt x="1601557" y="149758"/>
                    <a:pt x="1602928" y="148742"/>
                    <a:pt x="1604046" y="148742"/>
                  </a:cubicBezTo>
                  <a:cubicBezTo>
                    <a:pt x="1605164" y="148742"/>
                    <a:pt x="1607348" y="150164"/>
                    <a:pt x="1610599" y="153009"/>
                  </a:cubicBezTo>
                  <a:lnTo>
                    <a:pt x="1624315" y="165506"/>
                  </a:lnTo>
                  <a:cubicBezTo>
                    <a:pt x="1630411" y="170992"/>
                    <a:pt x="1633459" y="174955"/>
                    <a:pt x="1633459" y="177393"/>
                  </a:cubicBezTo>
                  <a:cubicBezTo>
                    <a:pt x="1633459" y="179222"/>
                    <a:pt x="1631935" y="180136"/>
                    <a:pt x="1628887" y="180136"/>
                  </a:cubicBezTo>
                  <a:lnTo>
                    <a:pt x="1367064" y="180136"/>
                  </a:lnTo>
                  <a:cubicBezTo>
                    <a:pt x="1361781" y="180136"/>
                    <a:pt x="1357514" y="180746"/>
                    <a:pt x="1354262" y="181965"/>
                  </a:cubicBezTo>
                  <a:lnTo>
                    <a:pt x="1346947" y="169164"/>
                  </a:lnTo>
                  <a:cubicBezTo>
                    <a:pt x="1351214" y="170180"/>
                    <a:pt x="1356294" y="170688"/>
                    <a:pt x="1362187" y="170688"/>
                  </a:cubicBezTo>
                  <a:lnTo>
                    <a:pt x="1431682" y="170688"/>
                  </a:lnTo>
                  <a:lnTo>
                    <a:pt x="1431682" y="92049"/>
                  </a:lnTo>
                  <a:lnTo>
                    <a:pt x="1384437" y="92049"/>
                  </a:lnTo>
                  <a:cubicBezTo>
                    <a:pt x="1379154" y="92049"/>
                    <a:pt x="1374887" y="92659"/>
                    <a:pt x="1371636" y="93878"/>
                  </a:cubicBezTo>
                  <a:lnTo>
                    <a:pt x="1364321" y="81076"/>
                  </a:lnTo>
                  <a:cubicBezTo>
                    <a:pt x="1368385" y="82092"/>
                    <a:pt x="1373465" y="82600"/>
                    <a:pt x="1379561" y="82600"/>
                  </a:cubicBezTo>
                  <a:lnTo>
                    <a:pt x="1431682" y="82600"/>
                  </a:lnTo>
                  <a:lnTo>
                    <a:pt x="1431682" y="34137"/>
                  </a:lnTo>
                  <a:cubicBezTo>
                    <a:pt x="1431682" y="23977"/>
                    <a:pt x="1431478" y="14935"/>
                    <a:pt x="1431072" y="7010"/>
                  </a:cubicBezTo>
                  <a:cubicBezTo>
                    <a:pt x="1437981" y="8636"/>
                    <a:pt x="1445347" y="10718"/>
                    <a:pt x="1453170" y="13258"/>
                  </a:cubicBezTo>
                  <a:cubicBezTo>
                    <a:pt x="1460993" y="15798"/>
                    <a:pt x="1465464" y="17373"/>
                    <a:pt x="1466581" y="17983"/>
                  </a:cubicBezTo>
                  <a:cubicBezTo>
                    <a:pt x="1467699" y="18592"/>
                    <a:pt x="1468257" y="19405"/>
                    <a:pt x="1468257" y="20421"/>
                  </a:cubicBezTo>
                  <a:cubicBezTo>
                    <a:pt x="1468257" y="22453"/>
                    <a:pt x="1465006" y="25908"/>
                    <a:pt x="1458504" y="30784"/>
                  </a:cubicBezTo>
                  <a:lnTo>
                    <a:pt x="1458504" y="82600"/>
                  </a:lnTo>
                  <a:lnTo>
                    <a:pt x="1518245" y="82600"/>
                  </a:lnTo>
                  <a:lnTo>
                    <a:pt x="1518245" y="33223"/>
                  </a:lnTo>
                  <a:cubicBezTo>
                    <a:pt x="1518245" y="23266"/>
                    <a:pt x="1518042" y="14224"/>
                    <a:pt x="1517635" y="6096"/>
                  </a:cubicBezTo>
                  <a:close/>
                  <a:moveTo>
                    <a:pt x="778800" y="5791"/>
                  </a:moveTo>
                  <a:cubicBezTo>
                    <a:pt x="788147" y="8026"/>
                    <a:pt x="796783" y="10515"/>
                    <a:pt x="804708" y="13258"/>
                  </a:cubicBezTo>
                  <a:cubicBezTo>
                    <a:pt x="812633" y="16002"/>
                    <a:pt x="817256" y="17830"/>
                    <a:pt x="818576" y="18745"/>
                  </a:cubicBezTo>
                  <a:cubicBezTo>
                    <a:pt x="819897" y="19659"/>
                    <a:pt x="820558" y="20726"/>
                    <a:pt x="820558" y="21945"/>
                  </a:cubicBezTo>
                  <a:cubicBezTo>
                    <a:pt x="820558" y="23164"/>
                    <a:pt x="818780" y="24434"/>
                    <a:pt x="815224" y="25755"/>
                  </a:cubicBezTo>
                  <a:cubicBezTo>
                    <a:pt x="811667" y="27076"/>
                    <a:pt x="809178" y="28651"/>
                    <a:pt x="807756" y="30480"/>
                  </a:cubicBezTo>
                  <a:cubicBezTo>
                    <a:pt x="816494" y="92659"/>
                    <a:pt x="832191" y="142138"/>
                    <a:pt x="854848" y="178917"/>
                  </a:cubicBezTo>
                  <a:cubicBezTo>
                    <a:pt x="877504" y="215696"/>
                    <a:pt x="908137" y="241300"/>
                    <a:pt x="946745" y="255727"/>
                  </a:cubicBezTo>
                  <a:lnTo>
                    <a:pt x="945830" y="261518"/>
                  </a:lnTo>
                  <a:cubicBezTo>
                    <a:pt x="940141" y="261112"/>
                    <a:pt x="934654" y="260908"/>
                    <a:pt x="929371" y="260908"/>
                  </a:cubicBezTo>
                  <a:cubicBezTo>
                    <a:pt x="924088" y="260908"/>
                    <a:pt x="919516" y="261823"/>
                    <a:pt x="915655" y="263652"/>
                  </a:cubicBezTo>
                  <a:cubicBezTo>
                    <a:pt x="911794" y="265480"/>
                    <a:pt x="907222" y="269036"/>
                    <a:pt x="901939" y="274320"/>
                  </a:cubicBezTo>
                  <a:cubicBezTo>
                    <a:pt x="900517" y="275742"/>
                    <a:pt x="899399" y="276453"/>
                    <a:pt x="898586" y="276453"/>
                  </a:cubicBezTo>
                  <a:cubicBezTo>
                    <a:pt x="896148" y="276453"/>
                    <a:pt x="885886" y="266242"/>
                    <a:pt x="867802" y="245821"/>
                  </a:cubicBezTo>
                  <a:cubicBezTo>
                    <a:pt x="849717" y="225399"/>
                    <a:pt x="835696" y="201625"/>
                    <a:pt x="825739" y="174498"/>
                  </a:cubicBezTo>
                  <a:cubicBezTo>
                    <a:pt x="815782" y="147370"/>
                    <a:pt x="808366" y="106984"/>
                    <a:pt x="803489" y="53340"/>
                  </a:cubicBezTo>
                  <a:cubicBezTo>
                    <a:pt x="798002" y="121412"/>
                    <a:pt x="786725" y="170992"/>
                    <a:pt x="769656" y="202082"/>
                  </a:cubicBezTo>
                  <a:cubicBezTo>
                    <a:pt x="752587" y="233172"/>
                    <a:pt x="717129" y="261620"/>
                    <a:pt x="663281" y="287426"/>
                  </a:cubicBezTo>
                  <a:lnTo>
                    <a:pt x="660538" y="282244"/>
                  </a:lnTo>
                  <a:cubicBezTo>
                    <a:pt x="705038" y="254406"/>
                    <a:pt x="735163" y="221386"/>
                    <a:pt x="750911" y="183184"/>
                  </a:cubicBezTo>
                  <a:cubicBezTo>
                    <a:pt x="766659" y="144983"/>
                    <a:pt x="775955" y="85852"/>
                    <a:pt x="778800" y="5791"/>
                  </a:cubicBezTo>
                  <a:close/>
                  <a:moveTo>
                    <a:pt x="462722" y="3657"/>
                  </a:moveTo>
                  <a:cubicBezTo>
                    <a:pt x="487513" y="8534"/>
                    <a:pt x="499908" y="12496"/>
                    <a:pt x="499908" y="15544"/>
                  </a:cubicBezTo>
                  <a:cubicBezTo>
                    <a:pt x="499908" y="17170"/>
                    <a:pt x="496250" y="20523"/>
                    <a:pt x="488935" y="25603"/>
                  </a:cubicBezTo>
                  <a:lnTo>
                    <a:pt x="488935" y="71932"/>
                  </a:lnTo>
                  <a:cubicBezTo>
                    <a:pt x="512506" y="55676"/>
                    <a:pt x="530997" y="40538"/>
                    <a:pt x="544409" y="26517"/>
                  </a:cubicBezTo>
                  <a:cubicBezTo>
                    <a:pt x="555585" y="35864"/>
                    <a:pt x="563001" y="42214"/>
                    <a:pt x="566659" y="45567"/>
                  </a:cubicBezTo>
                  <a:cubicBezTo>
                    <a:pt x="570317" y="48920"/>
                    <a:pt x="572145" y="51460"/>
                    <a:pt x="572145" y="53187"/>
                  </a:cubicBezTo>
                  <a:cubicBezTo>
                    <a:pt x="572145" y="54914"/>
                    <a:pt x="570621" y="55778"/>
                    <a:pt x="567573" y="55778"/>
                  </a:cubicBezTo>
                  <a:cubicBezTo>
                    <a:pt x="566557" y="55778"/>
                    <a:pt x="565541" y="55676"/>
                    <a:pt x="564525" y="55473"/>
                  </a:cubicBezTo>
                  <a:cubicBezTo>
                    <a:pt x="563509" y="55270"/>
                    <a:pt x="562189" y="55168"/>
                    <a:pt x="560563" y="55168"/>
                  </a:cubicBezTo>
                  <a:cubicBezTo>
                    <a:pt x="558937" y="55168"/>
                    <a:pt x="556347" y="56083"/>
                    <a:pt x="552791" y="57912"/>
                  </a:cubicBezTo>
                  <a:cubicBezTo>
                    <a:pt x="549235" y="59740"/>
                    <a:pt x="541716" y="64312"/>
                    <a:pt x="530235" y="71628"/>
                  </a:cubicBezTo>
                  <a:cubicBezTo>
                    <a:pt x="518755" y="78943"/>
                    <a:pt x="504988" y="86156"/>
                    <a:pt x="488935" y="93268"/>
                  </a:cubicBezTo>
                  <a:lnTo>
                    <a:pt x="488935" y="116738"/>
                  </a:lnTo>
                  <a:cubicBezTo>
                    <a:pt x="488935" y="124663"/>
                    <a:pt x="491424" y="129286"/>
                    <a:pt x="496403" y="130606"/>
                  </a:cubicBezTo>
                  <a:cubicBezTo>
                    <a:pt x="501381" y="131927"/>
                    <a:pt x="512506" y="132588"/>
                    <a:pt x="529778" y="132588"/>
                  </a:cubicBezTo>
                  <a:cubicBezTo>
                    <a:pt x="547050" y="132588"/>
                    <a:pt x="557972" y="131216"/>
                    <a:pt x="562544" y="128473"/>
                  </a:cubicBezTo>
                  <a:cubicBezTo>
                    <a:pt x="567116" y="125730"/>
                    <a:pt x="571231" y="110439"/>
                    <a:pt x="574889" y="82600"/>
                  </a:cubicBezTo>
                  <a:lnTo>
                    <a:pt x="581899" y="82600"/>
                  </a:lnTo>
                  <a:cubicBezTo>
                    <a:pt x="581696" y="86258"/>
                    <a:pt x="581594" y="89712"/>
                    <a:pt x="581594" y="92964"/>
                  </a:cubicBezTo>
                  <a:cubicBezTo>
                    <a:pt x="581594" y="111861"/>
                    <a:pt x="584845" y="123240"/>
                    <a:pt x="591348" y="127101"/>
                  </a:cubicBezTo>
                  <a:cubicBezTo>
                    <a:pt x="595412" y="129540"/>
                    <a:pt x="597444" y="131978"/>
                    <a:pt x="597444" y="134416"/>
                  </a:cubicBezTo>
                  <a:cubicBezTo>
                    <a:pt x="597444" y="136855"/>
                    <a:pt x="595259" y="140563"/>
                    <a:pt x="590891" y="145542"/>
                  </a:cubicBezTo>
                  <a:cubicBezTo>
                    <a:pt x="586522" y="150520"/>
                    <a:pt x="579664" y="153466"/>
                    <a:pt x="570317" y="154381"/>
                  </a:cubicBezTo>
                  <a:cubicBezTo>
                    <a:pt x="560969" y="155295"/>
                    <a:pt x="546491" y="155752"/>
                    <a:pt x="526883" y="155752"/>
                  </a:cubicBezTo>
                  <a:cubicBezTo>
                    <a:pt x="507274" y="155752"/>
                    <a:pt x="493304" y="154838"/>
                    <a:pt x="484973" y="153009"/>
                  </a:cubicBezTo>
                  <a:cubicBezTo>
                    <a:pt x="476641" y="151180"/>
                    <a:pt x="471003" y="148031"/>
                    <a:pt x="468056" y="143560"/>
                  </a:cubicBezTo>
                  <a:cubicBezTo>
                    <a:pt x="465110" y="139090"/>
                    <a:pt x="463637" y="132588"/>
                    <a:pt x="463637" y="124053"/>
                  </a:cubicBezTo>
                  <a:lnTo>
                    <a:pt x="463637" y="103936"/>
                  </a:lnTo>
                  <a:cubicBezTo>
                    <a:pt x="445958" y="110642"/>
                    <a:pt x="427264" y="116738"/>
                    <a:pt x="407553" y="122224"/>
                  </a:cubicBezTo>
                  <a:lnTo>
                    <a:pt x="407249" y="117348"/>
                  </a:lnTo>
                  <a:cubicBezTo>
                    <a:pt x="424927" y="109423"/>
                    <a:pt x="443723" y="99669"/>
                    <a:pt x="463637" y="88087"/>
                  </a:cubicBezTo>
                  <a:lnTo>
                    <a:pt x="463637" y="34442"/>
                  </a:lnTo>
                  <a:cubicBezTo>
                    <a:pt x="463637" y="21844"/>
                    <a:pt x="463332" y="11582"/>
                    <a:pt x="462722" y="3657"/>
                  </a:cubicBezTo>
                  <a:close/>
                  <a:moveTo>
                    <a:pt x="1821216" y="1524"/>
                  </a:moveTo>
                  <a:cubicBezTo>
                    <a:pt x="1826296" y="6807"/>
                    <a:pt x="1831579" y="13309"/>
                    <a:pt x="1837065" y="21031"/>
                  </a:cubicBezTo>
                  <a:cubicBezTo>
                    <a:pt x="1842552" y="28752"/>
                    <a:pt x="1845295" y="33375"/>
                    <a:pt x="1845295" y="34899"/>
                  </a:cubicBezTo>
                  <a:cubicBezTo>
                    <a:pt x="1845295" y="36423"/>
                    <a:pt x="1844686" y="37185"/>
                    <a:pt x="1843466" y="37185"/>
                  </a:cubicBezTo>
                  <a:cubicBezTo>
                    <a:pt x="1842247" y="37185"/>
                    <a:pt x="1840825" y="36931"/>
                    <a:pt x="1839199" y="36423"/>
                  </a:cubicBezTo>
                  <a:cubicBezTo>
                    <a:pt x="1837573" y="35915"/>
                    <a:pt x="1835948" y="35661"/>
                    <a:pt x="1834322" y="35661"/>
                  </a:cubicBezTo>
                  <a:cubicBezTo>
                    <a:pt x="1830462" y="35661"/>
                    <a:pt x="1816847" y="37795"/>
                    <a:pt x="1793479" y="42062"/>
                  </a:cubicBezTo>
                  <a:lnTo>
                    <a:pt x="1793479" y="94488"/>
                  </a:lnTo>
                  <a:lnTo>
                    <a:pt x="1810853" y="94488"/>
                  </a:lnTo>
                  <a:lnTo>
                    <a:pt x="1822130" y="78333"/>
                  </a:lnTo>
                  <a:cubicBezTo>
                    <a:pt x="1823146" y="76708"/>
                    <a:pt x="1824264" y="75895"/>
                    <a:pt x="1825483" y="75895"/>
                  </a:cubicBezTo>
                  <a:cubicBezTo>
                    <a:pt x="1827718" y="75895"/>
                    <a:pt x="1832798" y="79705"/>
                    <a:pt x="1840723" y="87325"/>
                  </a:cubicBezTo>
                  <a:cubicBezTo>
                    <a:pt x="1848648" y="94945"/>
                    <a:pt x="1852610" y="99872"/>
                    <a:pt x="1852610" y="102108"/>
                  </a:cubicBezTo>
                  <a:cubicBezTo>
                    <a:pt x="1852610" y="103530"/>
                    <a:pt x="1850375" y="104241"/>
                    <a:pt x="1845905" y="104241"/>
                  </a:cubicBezTo>
                  <a:lnTo>
                    <a:pt x="1793479" y="104241"/>
                  </a:lnTo>
                  <a:lnTo>
                    <a:pt x="1793479" y="126187"/>
                  </a:lnTo>
                  <a:cubicBezTo>
                    <a:pt x="1809329" y="130860"/>
                    <a:pt x="1820810" y="134670"/>
                    <a:pt x="1827922" y="137617"/>
                  </a:cubicBezTo>
                  <a:cubicBezTo>
                    <a:pt x="1835034" y="140563"/>
                    <a:pt x="1839758" y="143560"/>
                    <a:pt x="1842095" y="146608"/>
                  </a:cubicBezTo>
                  <a:cubicBezTo>
                    <a:pt x="1844431" y="149656"/>
                    <a:pt x="1845600" y="154330"/>
                    <a:pt x="1845600" y="160629"/>
                  </a:cubicBezTo>
                  <a:cubicBezTo>
                    <a:pt x="1845600" y="166928"/>
                    <a:pt x="1843720" y="172262"/>
                    <a:pt x="1839961" y="176631"/>
                  </a:cubicBezTo>
                  <a:cubicBezTo>
                    <a:pt x="1836202" y="181000"/>
                    <a:pt x="1832900" y="183184"/>
                    <a:pt x="1830055" y="183184"/>
                  </a:cubicBezTo>
                  <a:cubicBezTo>
                    <a:pt x="1827210" y="183184"/>
                    <a:pt x="1825128" y="182422"/>
                    <a:pt x="1823807" y="180898"/>
                  </a:cubicBezTo>
                  <a:cubicBezTo>
                    <a:pt x="1822486" y="179374"/>
                    <a:pt x="1821114" y="176784"/>
                    <a:pt x="1819692" y="173126"/>
                  </a:cubicBezTo>
                  <a:cubicBezTo>
                    <a:pt x="1813596" y="157073"/>
                    <a:pt x="1804858" y="144272"/>
                    <a:pt x="1793479" y="134721"/>
                  </a:cubicBezTo>
                  <a:lnTo>
                    <a:pt x="1793479" y="274929"/>
                  </a:lnTo>
                  <a:cubicBezTo>
                    <a:pt x="1793479" y="276758"/>
                    <a:pt x="1792666" y="278180"/>
                    <a:pt x="1791041" y="279196"/>
                  </a:cubicBezTo>
                  <a:cubicBezTo>
                    <a:pt x="1789415" y="280212"/>
                    <a:pt x="1785859" y="281736"/>
                    <a:pt x="1780373" y="283768"/>
                  </a:cubicBezTo>
                  <a:cubicBezTo>
                    <a:pt x="1774886" y="285800"/>
                    <a:pt x="1771330" y="286816"/>
                    <a:pt x="1769705" y="286816"/>
                  </a:cubicBezTo>
                  <a:cubicBezTo>
                    <a:pt x="1768079" y="286816"/>
                    <a:pt x="1767266" y="285496"/>
                    <a:pt x="1767266" y="282854"/>
                  </a:cubicBezTo>
                  <a:lnTo>
                    <a:pt x="1767876" y="270357"/>
                  </a:lnTo>
                  <a:cubicBezTo>
                    <a:pt x="1768079" y="262026"/>
                    <a:pt x="1768181" y="252882"/>
                    <a:pt x="1768181" y="242925"/>
                  </a:cubicBezTo>
                  <a:lnTo>
                    <a:pt x="1768181" y="145999"/>
                  </a:lnTo>
                  <a:cubicBezTo>
                    <a:pt x="1752737" y="177292"/>
                    <a:pt x="1728455" y="205638"/>
                    <a:pt x="1695334" y="231038"/>
                  </a:cubicBezTo>
                  <a:lnTo>
                    <a:pt x="1690761" y="226771"/>
                  </a:lnTo>
                  <a:cubicBezTo>
                    <a:pt x="1718600" y="194462"/>
                    <a:pt x="1741663" y="153619"/>
                    <a:pt x="1759951" y="104241"/>
                  </a:cubicBezTo>
                  <a:lnTo>
                    <a:pt x="1711183" y="104241"/>
                  </a:lnTo>
                  <a:cubicBezTo>
                    <a:pt x="1705900" y="104241"/>
                    <a:pt x="1701531" y="104749"/>
                    <a:pt x="1698077" y="105765"/>
                  </a:cubicBezTo>
                  <a:lnTo>
                    <a:pt x="1692895" y="92964"/>
                  </a:lnTo>
                  <a:cubicBezTo>
                    <a:pt x="1697162" y="93980"/>
                    <a:pt x="1702242" y="94488"/>
                    <a:pt x="1708135" y="94488"/>
                  </a:cubicBezTo>
                  <a:lnTo>
                    <a:pt x="1768181" y="94488"/>
                  </a:lnTo>
                  <a:lnTo>
                    <a:pt x="1768181" y="46634"/>
                  </a:lnTo>
                  <a:cubicBezTo>
                    <a:pt x="1742374" y="50901"/>
                    <a:pt x="1719616" y="53848"/>
                    <a:pt x="1699906" y="55473"/>
                  </a:cubicBezTo>
                  <a:lnTo>
                    <a:pt x="1698686" y="49682"/>
                  </a:lnTo>
                  <a:cubicBezTo>
                    <a:pt x="1756192" y="33629"/>
                    <a:pt x="1797035" y="17576"/>
                    <a:pt x="1821216" y="1524"/>
                  </a:cubicBezTo>
                  <a:close/>
                  <a:moveTo>
                    <a:pt x="403591" y="1524"/>
                  </a:moveTo>
                  <a:cubicBezTo>
                    <a:pt x="414970" y="7010"/>
                    <a:pt x="422895" y="11582"/>
                    <a:pt x="427365" y="15240"/>
                  </a:cubicBezTo>
                  <a:cubicBezTo>
                    <a:pt x="431836" y="18897"/>
                    <a:pt x="434071" y="21640"/>
                    <a:pt x="434071" y="23469"/>
                  </a:cubicBezTo>
                  <a:cubicBezTo>
                    <a:pt x="434071" y="25908"/>
                    <a:pt x="432242" y="27127"/>
                    <a:pt x="428585" y="27127"/>
                  </a:cubicBezTo>
                  <a:cubicBezTo>
                    <a:pt x="425740" y="27127"/>
                    <a:pt x="422844" y="28549"/>
                    <a:pt x="419898" y="31394"/>
                  </a:cubicBezTo>
                  <a:cubicBezTo>
                    <a:pt x="416951" y="34239"/>
                    <a:pt x="411414" y="41452"/>
                    <a:pt x="403286" y="53035"/>
                  </a:cubicBezTo>
                  <a:cubicBezTo>
                    <a:pt x="408163" y="53644"/>
                    <a:pt x="410601" y="54610"/>
                    <a:pt x="410601" y="55930"/>
                  </a:cubicBezTo>
                  <a:cubicBezTo>
                    <a:pt x="410601" y="57251"/>
                    <a:pt x="408366" y="58928"/>
                    <a:pt x="403896" y="60960"/>
                  </a:cubicBezTo>
                  <a:lnTo>
                    <a:pt x="403896" y="155752"/>
                  </a:lnTo>
                  <a:cubicBezTo>
                    <a:pt x="403896" y="158597"/>
                    <a:pt x="402981" y="160731"/>
                    <a:pt x="401153" y="162153"/>
                  </a:cubicBezTo>
                  <a:cubicBezTo>
                    <a:pt x="399324" y="163576"/>
                    <a:pt x="395717" y="165455"/>
                    <a:pt x="390332" y="167792"/>
                  </a:cubicBezTo>
                  <a:cubicBezTo>
                    <a:pt x="384947" y="170129"/>
                    <a:pt x="381544" y="171297"/>
                    <a:pt x="380121" y="171297"/>
                  </a:cubicBezTo>
                  <a:cubicBezTo>
                    <a:pt x="378699" y="171297"/>
                    <a:pt x="377988" y="169976"/>
                    <a:pt x="377988" y="167335"/>
                  </a:cubicBezTo>
                  <a:lnTo>
                    <a:pt x="378902" y="138988"/>
                  </a:lnTo>
                  <a:cubicBezTo>
                    <a:pt x="379105" y="130251"/>
                    <a:pt x="379207" y="121920"/>
                    <a:pt x="379207" y="113995"/>
                  </a:cubicBezTo>
                  <a:lnTo>
                    <a:pt x="379207" y="83515"/>
                  </a:lnTo>
                  <a:cubicBezTo>
                    <a:pt x="357668" y="107492"/>
                    <a:pt x="338567" y="125476"/>
                    <a:pt x="321905" y="137464"/>
                  </a:cubicBezTo>
                  <a:lnTo>
                    <a:pt x="318552" y="133502"/>
                  </a:lnTo>
                  <a:cubicBezTo>
                    <a:pt x="354112" y="95097"/>
                    <a:pt x="382458" y="51104"/>
                    <a:pt x="403591" y="1524"/>
                  </a:cubicBezTo>
                  <a:close/>
                  <a:moveTo>
                    <a:pt x="99096" y="0"/>
                  </a:moveTo>
                  <a:cubicBezTo>
                    <a:pt x="114336" y="5080"/>
                    <a:pt x="125055" y="8788"/>
                    <a:pt x="131252" y="11125"/>
                  </a:cubicBezTo>
                  <a:cubicBezTo>
                    <a:pt x="137450" y="13462"/>
                    <a:pt x="140549" y="15595"/>
                    <a:pt x="140549" y="17526"/>
                  </a:cubicBezTo>
                  <a:cubicBezTo>
                    <a:pt x="140549" y="19456"/>
                    <a:pt x="136383" y="22047"/>
                    <a:pt x="128052" y="25298"/>
                  </a:cubicBezTo>
                  <a:lnTo>
                    <a:pt x="128052" y="77419"/>
                  </a:lnTo>
                  <a:lnTo>
                    <a:pt x="196327" y="77419"/>
                  </a:lnTo>
                  <a:lnTo>
                    <a:pt x="204252" y="62484"/>
                  </a:lnTo>
                  <a:cubicBezTo>
                    <a:pt x="205471" y="60248"/>
                    <a:pt x="206792" y="59131"/>
                    <a:pt x="208214" y="59131"/>
                  </a:cubicBezTo>
                  <a:cubicBezTo>
                    <a:pt x="210246" y="59131"/>
                    <a:pt x="216444" y="62128"/>
                    <a:pt x="226807" y="68122"/>
                  </a:cubicBezTo>
                  <a:cubicBezTo>
                    <a:pt x="237170" y="74117"/>
                    <a:pt x="242352" y="78232"/>
                    <a:pt x="242352" y="80467"/>
                  </a:cubicBezTo>
                  <a:cubicBezTo>
                    <a:pt x="242352" y="82702"/>
                    <a:pt x="237272" y="86156"/>
                    <a:pt x="227112" y="90830"/>
                  </a:cubicBezTo>
                  <a:lnTo>
                    <a:pt x="227112" y="162763"/>
                  </a:lnTo>
                  <a:cubicBezTo>
                    <a:pt x="227112" y="165811"/>
                    <a:pt x="227213" y="168656"/>
                    <a:pt x="227417" y="171297"/>
                  </a:cubicBezTo>
                  <a:lnTo>
                    <a:pt x="228026" y="177698"/>
                  </a:lnTo>
                  <a:cubicBezTo>
                    <a:pt x="228026" y="179120"/>
                    <a:pt x="227010" y="180441"/>
                    <a:pt x="224978" y="181660"/>
                  </a:cubicBezTo>
                  <a:cubicBezTo>
                    <a:pt x="222946" y="182880"/>
                    <a:pt x="219085" y="184251"/>
                    <a:pt x="213396" y="185775"/>
                  </a:cubicBezTo>
                  <a:cubicBezTo>
                    <a:pt x="207706" y="187299"/>
                    <a:pt x="203541" y="188061"/>
                    <a:pt x="200899" y="188061"/>
                  </a:cubicBezTo>
                  <a:cubicBezTo>
                    <a:pt x="199680" y="188061"/>
                    <a:pt x="199070" y="187045"/>
                    <a:pt x="199070" y="185013"/>
                  </a:cubicBezTo>
                  <a:lnTo>
                    <a:pt x="199070" y="168859"/>
                  </a:lnTo>
                  <a:lnTo>
                    <a:pt x="128052" y="168859"/>
                  </a:lnTo>
                  <a:lnTo>
                    <a:pt x="128052" y="237439"/>
                  </a:lnTo>
                  <a:cubicBezTo>
                    <a:pt x="128052" y="244144"/>
                    <a:pt x="128255" y="251256"/>
                    <a:pt x="128661" y="258775"/>
                  </a:cubicBezTo>
                  <a:lnTo>
                    <a:pt x="128966" y="269138"/>
                  </a:lnTo>
                  <a:cubicBezTo>
                    <a:pt x="128966" y="270764"/>
                    <a:pt x="128255" y="272084"/>
                    <a:pt x="126833" y="273100"/>
                  </a:cubicBezTo>
                  <a:cubicBezTo>
                    <a:pt x="125410" y="274116"/>
                    <a:pt x="120991" y="275793"/>
                    <a:pt x="113574" y="278130"/>
                  </a:cubicBezTo>
                  <a:cubicBezTo>
                    <a:pt x="106157" y="280466"/>
                    <a:pt x="101839" y="281635"/>
                    <a:pt x="100620" y="281635"/>
                  </a:cubicBezTo>
                  <a:cubicBezTo>
                    <a:pt x="99401" y="281635"/>
                    <a:pt x="98791" y="280009"/>
                    <a:pt x="98791" y="276758"/>
                  </a:cubicBezTo>
                  <a:lnTo>
                    <a:pt x="99401" y="264871"/>
                  </a:lnTo>
                  <a:cubicBezTo>
                    <a:pt x="99604" y="256743"/>
                    <a:pt x="99705" y="247599"/>
                    <a:pt x="99705" y="237439"/>
                  </a:cubicBezTo>
                  <a:lnTo>
                    <a:pt x="99705" y="168859"/>
                  </a:lnTo>
                  <a:lnTo>
                    <a:pt x="29601" y="168859"/>
                  </a:lnTo>
                  <a:lnTo>
                    <a:pt x="29601" y="181965"/>
                  </a:lnTo>
                  <a:cubicBezTo>
                    <a:pt x="29601" y="183388"/>
                    <a:pt x="28789" y="184708"/>
                    <a:pt x="27163" y="185928"/>
                  </a:cubicBezTo>
                  <a:cubicBezTo>
                    <a:pt x="25537" y="187147"/>
                    <a:pt x="21321" y="188874"/>
                    <a:pt x="14514" y="191109"/>
                  </a:cubicBezTo>
                  <a:cubicBezTo>
                    <a:pt x="7707" y="193344"/>
                    <a:pt x="3541" y="194462"/>
                    <a:pt x="2017" y="194462"/>
                  </a:cubicBezTo>
                  <a:cubicBezTo>
                    <a:pt x="493" y="194462"/>
                    <a:pt x="-167" y="193446"/>
                    <a:pt x="36" y="191414"/>
                  </a:cubicBezTo>
                  <a:cubicBezTo>
                    <a:pt x="1052" y="184505"/>
                    <a:pt x="1560" y="176885"/>
                    <a:pt x="1560" y="168554"/>
                  </a:cubicBezTo>
                  <a:lnTo>
                    <a:pt x="1560" y="85648"/>
                  </a:lnTo>
                  <a:cubicBezTo>
                    <a:pt x="1560" y="77114"/>
                    <a:pt x="1255" y="68478"/>
                    <a:pt x="645" y="59740"/>
                  </a:cubicBezTo>
                  <a:cubicBezTo>
                    <a:pt x="15276" y="65430"/>
                    <a:pt x="26960" y="71323"/>
                    <a:pt x="35697" y="77419"/>
                  </a:cubicBezTo>
                  <a:lnTo>
                    <a:pt x="99705" y="77419"/>
                  </a:lnTo>
                  <a:lnTo>
                    <a:pt x="99705" y="27127"/>
                  </a:lnTo>
                  <a:cubicBezTo>
                    <a:pt x="99705" y="16560"/>
                    <a:pt x="99502" y="7518"/>
                    <a:pt x="9909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2400" dirty="0">
                <a:solidFill>
                  <a:schemeClr val="bg1"/>
                </a:solidFill>
                <a:latin typeface="华文中宋" panose="02010600040101010101" pitchFamily="2" charset="-122"/>
                <a:ea typeface="华文中宋" panose="02010600040101010101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68047800"/>
      </p:ext>
    </p:extLst>
  </p:cSld>
  <p:clrMapOvr>
    <a:masterClrMapping/>
  </p:clrMapOvr>
  <p:transition spd="slow" advTm="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2.59259E-6 L 2.08333E-7 0.19885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9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03"/>
                                        </p:tgtEl>
                                      </p:cBhvr>
                                      <p:by x="11350" y="1135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圆角矩形 151"/>
          <p:cNvSpPr/>
          <p:nvPr/>
        </p:nvSpPr>
        <p:spPr>
          <a:xfrm>
            <a:off x="10904341" y="1733496"/>
            <a:ext cx="87086" cy="1619304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1" name="圆角矩形 150"/>
          <p:cNvSpPr/>
          <p:nvPr/>
        </p:nvSpPr>
        <p:spPr>
          <a:xfrm>
            <a:off x="1200573" y="1733496"/>
            <a:ext cx="87086" cy="1619304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0" name="矩形 149"/>
          <p:cNvSpPr/>
          <p:nvPr/>
        </p:nvSpPr>
        <p:spPr>
          <a:xfrm>
            <a:off x="1200573" y="798286"/>
            <a:ext cx="9790854" cy="1406158"/>
          </a:xfrm>
          <a:prstGeom prst="rect">
            <a:avLst/>
          </a:prstGeom>
          <a:solidFill>
            <a:srgbClr val="C00000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4" name="组合 23"/>
          <p:cNvGrpSpPr/>
          <p:nvPr/>
        </p:nvGrpSpPr>
        <p:grpSpPr>
          <a:xfrm>
            <a:off x="3718996" y="2958076"/>
            <a:ext cx="1459265" cy="2400077"/>
            <a:chOff x="3718996" y="2958076"/>
            <a:chExt cx="1459265" cy="2400077"/>
          </a:xfrm>
        </p:grpSpPr>
        <p:grpSp>
          <p:nvGrpSpPr>
            <p:cNvPr id="230" name="组合 229"/>
            <p:cNvGrpSpPr/>
            <p:nvPr/>
          </p:nvGrpSpPr>
          <p:grpSpPr>
            <a:xfrm>
              <a:off x="4825615" y="2958076"/>
              <a:ext cx="352646" cy="928717"/>
              <a:chOff x="4644804" y="3891059"/>
              <a:chExt cx="352646" cy="928717"/>
            </a:xfrm>
          </p:grpSpPr>
          <p:sp>
            <p:nvSpPr>
              <p:cNvPr id="236" name="矩形 23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37" name="组合 23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38" name="椭圆 23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9" name="禁止符 23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31" name="任意多边形 230"/>
            <p:cNvSpPr/>
            <p:nvPr/>
          </p:nvSpPr>
          <p:spPr>
            <a:xfrm>
              <a:off x="3718996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2" name="组合 231"/>
            <p:cNvGrpSpPr/>
            <p:nvPr/>
          </p:nvGrpSpPr>
          <p:grpSpPr>
            <a:xfrm>
              <a:off x="4152738" y="3179263"/>
              <a:ext cx="283844" cy="70873"/>
              <a:chOff x="3971927" y="4121772"/>
              <a:chExt cx="283844" cy="70873"/>
            </a:xfrm>
          </p:grpSpPr>
          <p:sp>
            <p:nvSpPr>
              <p:cNvPr id="234" name="椭圆 233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5" name="椭圆 234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33" name="椭圆 232"/>
          <p:cNvSpPr/>
          <p:nvPr/>
        </p:nvSpPr>
        <p:spPr>
          <a:xfrm>
            <a:off x="4236358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2" name="组合 21"/>
          <p:cNvGrpSpPr/>
          <p:nvPr/>
        </p:nvGrpSpPr>
        <p:grpSpPr>
          <a:xfrm>
            <a:off x="2427225" y="2958076"/>
            <a:ext cx="1459265" cy="2400077"/>
            <a:chOff x="2427225" y="2958076"/>
            <a:chExt cx="1459265" cy="2400077"/>
          </a:xfrm>
        </p:grpSpPr>
        <p:grpSp>
          <p:nvGrpSpPr>
            <p:cNvPr id="241" name="组合 240"/>
            <p:cNvGrpSpPr/>
            <p:nvPr/>
          </p:nvGrpSpPr>
          <p:grpSpPr>
            <a:xfrm>
              <a:off x="3533844" y="2958076"/>
              <a:ext cx="352646" cy="928717"/>
              <a:chOff x="4644804" y="3891059"/>
              <a:chExt cx="352646" cy="928717"/>
            </a:xfrm>
          </p:grpSpPr>
          <p:sp>
            <p:nvSpPr>
              <p:cNvPr id="247" name="矩形 246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48" name="组合 247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49" name="椭圆 248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0" name="禁止符 249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42" name="任意多边形 241"/>
            <p:cNvSpPr/>
            <p:nvPr/>
          </p:nvSpPr>
          <p:spPr>
            <a:xfrm>
              <a:off x="2427225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43" name="组合 242"/>
            <p:cNvGrpSpPr/>
            <p:nvPr/>
          </p:nvGrpSpPr>
          <p:grpSpPr>
            <a:xfrm>
              <a:off x="2860967" y="3179263"/>
              <a:ext cx="283844" cy="70873"/>
              <a:chOff x="3971927" y="4121772"/>
              <a:chExt cx="283844" cy="70873"/>
            </a:xfrm>
          </p:grpSpPr>
          <p:sp>
            <p:nvSpPr>
              <p:cNvPr id="245" name="椭圆 244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6" name="椭圆 245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44" name="椭圆 243"/>
          <p:cNvSpPr/>
          <p:nvPr/>
        </p:nvSpPr>
        <p:spPr>
          <a:xfrm>
            <a:off x="2944587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" name="组合 20"/>
          <p:cNvGrpSpPr/>
          <p:nvPr/>
        </p:nvGrpSpPr>
        <p:grpSpPr>
          <a:xfrm>
            <a:off x="1135454" y="2958076"/>
            <a:ext cx="1459265" cy="2400077"/>
            <a:chOff x="1135454" y="2958076"/>
            <a:chExt cx="1459265" cy="2400077"/>
          </a:xfrm>
        </p:grpSpPr>
        <p:grpSp>
          <p:nvGrpSpPr>
            <p:cNvPr id="252" name="组合 251"/>
            <p:cNvGrpSpPr/>
            <p:nvPr/>
          </p:nvGrpSpPr>
          <p:grpSpPr>
            <a:xfrm>
              <a:off x="2242073" y="2958076"/>
              <a:ext cx="352646" cy="928717"/>
              <a:chOff x="4644804" y="3891059"/>
              <a:chExt cx="352646" cy="928717"/>
            </a:xfrm>
          </p:grpSpPr>
          <p:sp>
            <p:nvSpPr>
              <p:cNvPr id="258" name="矩形 257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59" name="组合 258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60" name="椭圆 259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1" name="禁止符 260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53" name="任意多边形 252"/>
            <p:cNvSpPr/>
            <p:nvPr/>
          </p:nvSpPr>
          <p:spPr>
            <a:xfrm>
              <a:off x="1135454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54" name="组合 253"/>
            <p:cNvGrpSpPr/>
            <p:nvPr/>
          </p:nvGrpSpPr>
          <p:grpSpPr>
            <a:xfrm>
              <a:off x="1569196" y="3179263"/>
              <a:ext cx="283844" cy="70873"/>
              <a:chOff x="3971927" y="4121772"/>
              <a:chExt cx="283844" cy="70873"/>
            </a:xfrm>
          </p:grpSpPr>
          <p:sp>
            <p:nvSpPr>
              <p:cNvPr id="256" name="椭圆 255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7" name="椭圆 256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55" name="椭圆 254"/>
          <p:cNvSpPr/>
          <p:nvPr/>
        </p:nvSpPr>
        <p:spPr>
          <a:xfrm>
            <a:off x="1652816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7" name="组合 26"/>
          <p:cNvGrpSpPr/>
          <p:nvPr/>
        </p:nvGrpSpPr>
        <p:grpSpPr>
          <a:xfrm>
            <a:off x="9597282" y="2958076"/>
            <a:ext cx="1459265" cy="2400077"/>
            <a:chOff x="9597282" y="2958076"/>
            <a:chExt cx="1459265" cy="2400077"/>
          </a:xfrm>
        </p:grpSpPr>
        <p:grpSp>
          <p:nvGrpSpPr>
            <p:cNvPr id="263" name="组合 262"/>
            <p:cNvGrpSpPr/>
            <p:nvPr/>
          </p:nvGrpSpPr>
          <p:grpSpPr>
            <a:xfrm>
              <a:off x="10703901" y="2958076"/>
              <a:ext cx="352646" cy="928717"/>
              <a:chOff x="4644804" y="3891059"/>
              <a:chExt cx="352646" cy="928717"/>
            </a:xfrm>
          </p:grpSpPr>
          <p:sp>
            <p:nvSpPr>
              <p:cNvPr id="269" name="矩形 268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70" name="组合 269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71" name="椭圆 270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2" name="禁止符 271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64" name="任意多边形 263"/>
            <p:cNvSpPr/>
            <p:nvPr/>
          </p:nvSpPr>
          <p:spPr>
            <a:xfrm>
              <a:off x="9597282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65" name="组合 264"/>
            <p:cNvGrpSpPr/>
            <p:nvPr/>
          </p:nvGrpSpPr>
          <p:grpSpPr>
            <a:xfrm>
              <a:off x="10031024" y="3179263"/>
              <a:ext cx="283844" cy="70873"/>
              <a:chOff x="3971927" y="4121772"/>
              <a:chExt cx="283844" cy="70873"/>
            </a:xfrm>
          </p:grpSpPr>
          <p:sp>
            <p:nvSpPr>
              <p:cNvPr id="267" name="椭圆 266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68" name="椭圆 267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66" name="椭圆 265"/>
          <p:cNvSpPr/>
          <p:nvPr/>
        </p:nvSpPr>
        <p:spPr>
          <a:xfrm>
            <a:off x="10114644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6" name="组合 25"/>
          <p:cNvGrpSpPr/>
          <p:nvPr/>
        </p:nvGrpSpPr>
        <p:grpSpPr>
          <a:xfrm>
            <a:off x="8305511" y="2958076"/>
            <a:ext cx="1459265" cy="2400077"/>
            <a:chOff x="8305511" y="2958076"/>
            <a:chExt cx="1459265" cy="2400077"/>
          </a:xfrm>
        </p:grpSpPr>
        <p:grpSp>
          <p:nvGrpSpPr>
            <p:cNvPr id="274" name="组合 273"/>
            <p:cNvGrpSpPr/>
            <p:nvPr/>
          </p:nvGrpSpPr>
          <p:grpSpPr>
            <a:xfrm>
              <a:off x="9412130" y="2958076"/>
              <a:ext cx="352646" cy="928717"/>
              <a:chOff x="4644804" y="3891059"/>
              <a:chExt cx="352646" cy="928717"/>
            </a:xfrm>
          </p:grpSpPr>
          <p:sp>
            <p:nvSpPr>
              <p:cNvPr id="280" name="矩形 279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81" name="组合 280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82" name="椭圆 281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83" name="禁止符 282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75" name="任意多边形 274"/>
            <p:cNvSpPr/>
            <p:nvPr/>
          </p:nvSpPr>
          <p:spPr>
            <a:xfrm>
              <a:off x="8305511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76" name="组合 275"/>
            <p:cNvGrpSpPr/>
            <p:nvPr/>
          </p:nvGrpSpPr>
          <p:grpSpPr>
            <a:xfrm>
              <a:off x="8739253" y="3179263"/>
              <a:ext cx="283844" cy="70873"/>
              <a:chOff x="3971927" y="4121772"/>
              <a:chExt cx="283844" cy="70873"/>
            </a:xfrm>
          </p:grpSpPr>
          <p:sp>
            <p:nvSpPr>
              <p:cNvPr id="278" name="椭圆 277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9" name="椭圆 278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77" name="椭圆 276"/>
          <p:cNvSpPr/>
          <p:nvPr/>
        </p:nvSpPr>
        <p:spPr>
          <a:xfrm>
            <a:off x="8822873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5" name="组合 24"/>
          <p:cNvGrpSpPr/>
          <p:nvPr/>
        </p:nvGrpSpPr>
        <p:grpSpPr>
          <a:xfrm>
            <a:off x="7013740" y="2958076"/>
            <a:ext cx="1459265" cy="2400077"/>
            <a:chOff x="7013740" y="2958076"/>
            <a:chExt cx="1459265" cy="2400077"/>
          </a:xfrm>
        </p:grpSpPr>
        <p:grpSp>
          <p:nvGrpSpPr>
            <p:cNvPr id="285" name="组合 284"/>
            <p:cNvGrpSpPr/>
            <p:nvPr/>
          </p:nvGrpSpPr>
          <p:grpSpPr>
            <a:xfrm>
              <a:off x="8120359" y="2958076"/>
              <a:ext cx="352646" cy="928717"/>
              <a:chOff x="4644804" y="3891059"/>
              <a:chExt cx="352646" cy="928717"/>
            </a:xfrm>
          </p:grpSpPr>
          <p:sp>
            <p:nvSpPr>
              <p:cNvPr id="291" name="矩形 290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92" name="组合 291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93" name="椭圆 292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4" name="禁止符 293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86" name="任意多边形 285"/>
            <p:cNvSpPr/>
            <p:nvPr/>
          </p:nvSpPr>
          <p:spPr>
            <a:xfrm>
              <a:off x="7013740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87" name="组合 286"/>
            <p:cNvGrpSpPr/>
            <p:nvPr/>
          </p:nvGrpSpPr>
          <p:grpSpPr>
            <a:xfrm>
              <a:off x="7447482" y="3179263"/>
              <a:ext cx="283844" cy="70873"/>
              <a:chOff x="3971927" y="4121772"/>
              <a:chExt cx="283844" cy="70873"/>
            </a:xfrm>
          </p:grpSpPr>
          <p:sp>
            <p:nvSpPr>
              <p:cNvPr id="289" name="椭圆 288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0" name="椭圆 289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88" name="椭圆 287"/>
          <p:cNvSpPr/>
          <p:nvPr/>
        </p:nvSpPr>
        <p:spPr>
          <a:xfrm>
            <a:off x="7531102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" name="组合 7"/>
          <p:cNvGrpSpPr/>
          <p:nvPr/>
        </p:nvGrpSpPr>
        <p:grpSpPr>
          <a:xfrm>
            <a:off x="3718996" y="3929626"/>
            <a:ext cx="1459265" cy="2400077"/>
            <a:chOff x="3718996" y="3929626"/>
            <a:chExt cx="1459265" cy="2400077"/>
          </a:xfrm>
        </p:grpSpPr>
        <p:grpSp>
          <p:nvGrpSpPr>
            <p:cNvPr id="5" name="组合 4"/>
            <p:cNvGrpSpPr/>
            <p:nvPr/>
          </p:nvGrpSpPr>
          <p:grpSpPr>
            <a:xfrm>
              <a:off x="4825615" y="3929626"/>
              <a:ext cx="352646" cy="928717"/>
              <a:chOff x="4644804" y="3891059"/>
              <a:chExt cx="352646" cy="928717"/>
            </a:xfrm>
          </p:grpSpPr>
          <p:sp>
            <p:nvSpPr>
              <p:cNvPr id="115" name="矩形 114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" name="组合 3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21" name="椭圆 120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" name="禁止符 1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36" name="任意多边形 135"/>
            <p:cNvSpPr/>
            <p:nvPr/>
          </p:nvSpPr>
          <p:spPr>
            <a:xfrm>
              <a:off x="3718996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" name="组合 6"/>
            <p:cNvGrpSpPr/>
            <p:nvPr/>
          </p:nvGrpSpPr>
          <p:grpSpPr>
            <a:xfrm>
              <a:off x="4152738" y="4150813"/>
              <a:ext cx="283844" cy="70873"/>
              <a:chOff x="3971927" y="4121772"/>
              <a:chExt cx="283844" cy="70873"/>
            </a:xfrm>
          </p:grpSpPr>
          <p:sp>
            <p:nvSpPr>
              <p:cNvPr id="6" name="椭圆 5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" name="椭圆 12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1" name="椭圆 10"/>
          <p:cNvSpPr/>
          <p:nvPr/>
        </p:nvSpPr>
        <p:spPr>
          <a:xfrm>
            <a:off x="4236358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" name="组合 8"/>
          <p:cNvGrpSpPr/>
          <p:nvPr/>
        </p:nvGrpSpPr>
        <p:grpSpPr>
          <a:xfrm>
            <a:off x="2427225" y="3929626"/>
            <a:ext cx="1459265" cy="2400077"/>
            <a:chOff x="2427225" y="3929626"/>
            <a:chExt cx="1459265" cy="2400077"/>
          </a:xfrm>
        </p:grpSpPr>
        <p:grpSp>
          <p:nvGrpSpPr>
            <p:cNvPr id="126" name="组合 125"/>
            <p:cNvGrpSpPr/>
            <p:nvPr/>
          </p:nvGrpSpPr>
          <p:grpSpPr>
            <a:xfrm>
              <a:off x="3533844" y="3929626"/>
              <a:ext cx="352646" cy="928717"/>
              <a:chOff x="4644804" y="3891059"/>
              <a:chExt cx="352646" cy="928717"/>
            </a:xfrm>
          </p:grpSpPr>
          <p:sp>
            <p:nvSpPr>
              <p:cNvPr id="134" name="矩形 133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5" name="组合 134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37" name="椭圆 136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" name="禁止符 137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27" name="任意多边形 126"/>
            <p:cNvSpPr/>
            <p:nvPr/>
          </p:nvSpPr>
          <p:spPr>
            <a:xfrm>
              <a:off x="2427225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9" name="组合 128"/>
            <p:cNvGrpSpPr/>
            <p:nvPr/>
          </p:nvGrpSpPr>
          <p:grpSpPr>
            <a:xfrm>
              <a:off x="2860967" y="4150813"/>
              <a:ext cx="283844" cy="70873"/>
              <a:chOff x="3971927" y="4121772"/>
              <a:chExt cx="283844" cy="70873"/>
            </a:xfrm>
          </p:grpSpPr>
          <p:sp>
            <p:nvSpPr>
              <p:cNvPr id="131" name="椭圆 130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" name="椭圆 131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30" name="椭圆 129"/>
          <p:cNvSpPr/>
          <p:nvPr/>
        </p:nvSpPr>
        <p:spPr>
          <a:xfrm>
            <a:off x="2944587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1135454" y="3929626"/>
            <a:ext cx="1459265" cy="2400077"/>
            <a:chOff x="1135454" y="3929626"/>
            <a:chExt cx="1459265" cy="2400077"/>
          </a:xfrm>
        </p:grpSpPr>
        <p:grpSp>
          <p:nvGrpSpPr>
            <p:cNvPr id="141" name="组合 140"/>
            <p:cNvGrpSpPr/>
            <p:nvPr/>
          </p:nvGrpSpPr>
          <p:grpSpPr>
            <a:xfrm>
              <a:off x="2242073" y="3929626"/>
              <a:ext cx="352646" cy="928717"/>
              <a:chOff x="4644804" y="3891059"/>
              <a:chExt cx="352646" cy="928717"/>
            </a:xfrm>
          </p:grpSpPr>
          <p:sp>
            <p:nvSpPr>
              <p:cNvPr id="149" name="矩形 148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3" name="组合 152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54" name="椭圆 153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" name="禁止符 154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42" name="任意多边形 141"/>
            <p:cNvSpPr/>
            <p:nvPr/>
          </p:nvSpPr>
          <p:spPr>
            <a:xfrm>
              <a:off x="1135454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45" name="组合 144"/>
            <p:cNvGrpSpPr/>
            <p:nvPr/>
          </p:nvGrpSpPr>
          <p:grpSpPr>
            <a:xfrm>
              <a:off x="1569196" y="4150813"/>
              <a:ext cx="283844" cy="70873"/>
              <a:chOff x="3971927" y="4121772"/>
              <a:chExt cx="283844" cy="70873"/>
            </a:xfrm>
          </p:grpSpPr>
          <p:sp>
            <p:nvSpPr>
              <p:cNvPr id="147" name="椭圆 146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" name="椭圆 147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46" name="椭圆 145"/>
          <p:cNvSpPr/>
          <p:nvPr/>
        </p:nvSpPr>
        <p:spPr>
          <a:xfrm>
            <a:off x="1652816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" name="组合 13"/>
          <p:cNvGrpSpPr/>
          <p:nvPr/>
        </p:nvGrpSpPr>
        <p:grpSpPr>
          <a:xfrm>
            <a:off x="8305511" y="3929626"/>
            <a:ext cx="1459265" cy="2400077"/>
            <a:chOff x="8305511" y="3929626"/>
            <a:chExt cx="1459265" cy="2400077"/>
          </a:xfrm>
        </p:grpSpPr>
        <p:grpSp>
          <p:nvGrpSpPr>
            <p:cNvPr id="188" name="组合 187"/>
            <p:cNvGrpSpPr/>
            <p:nvPr/>
          </p:nvGrpSpPr>
          <p:grpSpPr>
            <a:xfrm>
              <a:off x="9412130" y="3929626"/>
              <a:ext cx="352646" cy="928717"/>
              <a:chOff x="4644804" y="3891059"/>
              <a:chExt cx="352646" cy="928717"/>
            </a:xfrm>
          </p:grpSpPr>
          <p:sp>
            <p:nvSpPr>
              <p:cNvPr id="194" name="矩形 193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5" name="组合 194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96" name="椭圆 195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6" name="禁止符 215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89" name="任意多边形 188"/>
            <p:cNvSpPr/>
            <p:nvPr/>
          </p:nvSpPr>
          <p:spPr>
            <a:xfrm>
              <a:off x="8305511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0" name="组合 189"/>
            <p:cNvGrpSpPr/>
            <p:nvPr/>
          </p:nvGrpSpPr>
          <p:grpSpPr>
            <a:xfrm>
              <a:off x="8739253" y="4150813"/>
              <a:ext cx="283844" cy="70873"/>
              <a:chOff x="3971927" y="4121772"/>
              <a:chExt cx="283844" cy="70873"/>
            </a:xfrm>
          </p:grpSpPr>
          <p:sp>
            <p:nvSpPr>
              <p:cNvPr id="192" name="椭圆 19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3" name="椭圆 19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91" name="椭圆 190"/>
          <p:cNvSpPr/>
          <p:nvPr/>
        </p:nvSpPr>
        <p:spPr>
          <a:xfrm>
            <a:off x="8822873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3" name="组合 12"/>
          <p:cNvGrpSpPr/>
          <p:nvPr/>
        </p:nvGrpSpPr>
        <p:grpSpPr>
          <a:xfrm>
            <a:off x="7013740" y="3929626"/>
            <a:ext cx="1459265" cy="2400077"/>
            <a:chOff x="7013740" y="3929626"/>
            <a:chExt cx="1459265" cy="2400077"/>
          </a:xfrm>
        </p:grpSpPr>
        <p:grpSp>
          <p:nvGrpSpPr>
            <p:cNvPr id="218" name="组合 217"/>
            <p:cNvGrpSpPr/>
            <p:nvPr/>
          </p:nvGrpSpPr>
          <p:grpSpPr>
            <a:xfrm>
              <a:off x="8120359" y="3929626"/>
              <a:ext cx="352646" cy="928717"/>
              <a:chOff x="4644804" y="3891059"/>
              <a:chExt cx="352646" cy="928717"/>
            </a:xfrm>
          </p:grpSpPr>
          <p:sp>
            <p:nvSpPr>
              <p:cNvPr id="224" name="矩形 223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25" name="组合 224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26" name="椭圆 225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7" name="禁止符 226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19" name="任意多边形 218"/>
            <p:cNvSpPr/>
            <p:nvPr/>
          </p:nvSpPr>
          <p:spPr>
            <a:xfrm>
              <a:off x="7013740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0" name="组合 219"/>
            <p:cNvGrpSpPr/>
            <p:nvPr/>
          </p:nvGrpSpPr>
          <p:grpSpPr>
            <a:xfrm>
              <a:off x="7447482" y="4150813"/>
              <a:ext cx="283844" cy="70873"/>
              <a:chOff x="3971927" y="4121772"/>
              <a:chExt cx="283844" cy="70873"/>
            </a:xfrm>
          </p:grpSpPr>
          <p:sp>
            <p:nvSpPr>
              <p:cNvPr id="222" name="椭圆 22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3" name="椭圆 22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21" name="椭圆 220"/>
          <p:cNvSpPr/>
          <p:nvPr/>
        </p:nvSpPr>
        <p:spPr>
          <a:xfrm>
            <a:off x="7531102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8" name="组合 27"/>
          <p:cNvGrpSpPr/>
          <p:nvPr/>
        </p:nvGrpSpPr>
        <p:grpSpPr>
          <a:xfrm>
            <a:off x="10911732" y="2958076"/>
            <a:ext cx="1459265" cy="2400077"/>
            <a:chOff x="10911732" y="2958076"/>
            <a:chExt cx="1459265" cy="2400077"/>
          </a:xfrm>
        </p:grpSpPr>
        <p:grpSp>
          <p:nvGrpSpPr>
            <p:cNvPr id="295" name="组合 294"/>
            <p:cNvGrpSpPr/>
            <p:nvPr/>
          </p:nvGrpSpPr>
          <p:grpSpPr>
            <a:xfrm>
              <a:off x="12018351" y="2958076"/>
              <a:ext cx="352646" cy="928717"/>
              <a:chOff x="4644804" y="3891059"/>
              <a:chExt cx="352646" cy="928717"/>
            </a:xfrm>
          </p:grpSpPr>
          <p:sp>
            <p:nvSpPr>
              <p:cNvPr id="296" name="矩形 29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97" name="组合 29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98" name="椭圆 29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9" name="禁止符 29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00" name="任意多边形 299"/>
            <p:cNvSpPr/>
            <p:nvPr/>
          </p:nvSpPr>
          <p:spPr>
            <a:xfrm>
              <a:off x="10911732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01" name="组合 300"/>
            <p:cNvGrpSpPr/>
            <p:nvPr/>
          </p:nvGrpSpPr>
          <p:grpSpPr>
            <a:xfrm>
              <a:off x="11345474" y="3179263"/>
              <a:ext cx="283844" cy="70873"/>
              <a:chOff x="3971927" y="4121772"/>
              <a:chExt cx="283844" cy="70873"/>
            </a:xfrm>
          </p:grpSpPr>
          <p:sp>
            <p:nvSpPr>
              <p:cNvPr id="302" name="椭圆 30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3" name="椭圆 30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04" name="椭圆 303"/>
          <p:cNvSpPr/>
          <p:nvPr/>
        </p:nvSpPr>
        <p:spPr>
          <a:xfrm>
            <a:off x="11429094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" name="组合 15"/>
          <p:cNvGrpSpPr/>
          <p:nvPr/>
        </p:nvGrpSpPr>
        <p:grpSpPr>
          <a:xfrm>
            <a:off x="10911732" y="3929626"/>
            <a:ext cx="1459265" cy="2400077"/>
            <a:chOff x="10911732" y="3929626"/>
            <a:chExt cx="1459265" cy="2400077"/>
          </a:xfrm>
        </p:grpSpPr>
        <p:grpSp>
          <p:nvGrpSpPr>
            <p:cNvPr id="305" name="组合 304"/>
            <p:cNvGrpSpPr/>
            <p:nvPr/>
          </p:nvGrpSpPr>
          <p:grpSpPr>
            <a:xfrm>
              <a:off x="12018351" y="3929626"/>
              <a:ext cx="352646" cy="928717"/>
              <a:chOff x="4644804" y="3891059"/>
              <a:chExt cx="352646" cy="928717"/>
            </a:xfrm>
          </p:grpSpPr>
          <p:sp>
            <p:nvSpPr>
              <p:cNvPr id="306" name="矩形 30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07" name="组合 30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308" name="椭圆 30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9" name="禁止符 30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10" name="任意多边形 309"/>
            <p:cNvSpPr/>
            <p:nvPr/>
          </p:nvSpPr>
          <p:spPr>
            <a:xfrm>
              <a:off x="10911732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11" name="组合 310"/>
            <p:cNvGrpSpPr/>
            <p:nvPr/>
          </p:nvGrpSpPr>
          <p:grpSpPr>
            <a:xfrm>
              <a:off x="11345474" y="4150813"/>
              <a:ext cx="283844" cy="70873"/>
              <a:chOff x="3971927" y="4121772"/>
              <a:chExt cx="283844" cy="70873"/>
            </a:xfrm>
          </p:grpSpPr>
          <p:sp>
            <p:nvSpPr>
              <p:cNvPr id="312" name="椭圆 31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3" name="椭圆 31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14" name="椭圆 313"/>
          <p:cNvSpPr/>
          <p:nvPr/>
        </p:nvSpPr>
        <p:spPr>
          <a:xfrm>
            <a:off x="11429094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7" name="组合 16"/>
          <p:cNvGrpSpPr/>
          <p:nvPr/>
        </p:nvGrpSpPr>
        <p:grpSpPr>
          <a:xfrm>
            <a:off x="-213468" y="2958076"/>
            <a:ext cx="1459265" cy="2400077"/>
            <a:chOff x="-213468" y="2958076"/>
            <a:chExt cx="1459265" cy="2400077"/>
          </a:xfrm>
        </p:grpSpPr>
        <p:grpSp>
          <p:nvGrpSpPr>
            <p:cNvPr id="315" name="组合 314"/>
            <p:cNvGrpSpPr/>
            <p:nvPr/>
          </p:nvGrpSpPr>
          <p:grpSpPr>
            <a:xfrm>
              <a:off x="893151" y="2958076"/>
              <a:ext cx="352646" cy="928717"/>
              <a:chOff x="4644804" y="3891059"/>
              <a:chExt cx="352646" cy="928717"/>
            </a:xfrm>
          </p:grpSpPr>
          <p:sp>
            <p:nvSpPr>
              <p:cNvPr id="316" name="矩形 31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17" name="组合 31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318" name="椭圆 31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9" name="禁止符 31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20" name="任意多边形 319"/>
            <p:cNvSpPr/>
            <p:nvPr/>
          </p:nvSpPr>
          <p:spPr>
            <a:xfrm>
              <a:off x="-213468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21" name="组合 320"/>
            <p:cNvGrpSpPr/>
            <p:nvPr/>
          </p:nvGrpSpPr>
          <p:grpSpPr>
            <a:xfrm>
              <a:off x="220274" y="3179263"/>
              <a:ext cx="283844" cy="70873"/>
              <a:chOff x="3971927" y="4121772"/>
              <a:chExt cx="283844" cy="70873"/>
            </a:xfrm>
          </p:grpSpPr>
          <p:sp>
            <p:nvSpPr>
              <p:cNvPr id="322" name="椭圆 32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3" name="椭圆 32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24" name="椭圆 323"/>
          <p:cNvSpPr/>
          <p:nvPr/>
        </p:nvSpPr>
        <p:spPr>
          <a:xfrm>
            <a:off x="303894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" name="组合 11"/>
          <p:cNvGrpSpPr/>
          <p:nvPr/>
        </p:nvGrpSpPr>
        <p:grpSpPr>
          <a:xfrm>
            <a:off x="-213468" y="3929626"/>
            <a:ext cx="1459265" cy="2400077"/>
            <a:chOff x="-213468" y="3929626"/>
            <a:chExt cx="1459265" cy="2400077"/>
          </a:xfrm>
        </p:grpSpPr>
        <p:grpSp>
          <p:nvGrpSpPr>
            <p:cNvPr id="325" name="组合 324"/>
            <p:cNvGrpSpPr/>
            <p:nvPr/>
          </p:nvGrpSpPr>
          <p:grpSpPr>
            <a:xfrm>
              <a:off x="893151" y="3929626"/>
              <a:ext cx="352646" cy="928717"/>
              <a:chOff x="4644804" y="3891059"/>
              <a:chExt cx="352646" cy="928717"/>
            </a:xfrm>
          </p:grpSpPr>
          <p:sp>
            <p:nvSpPr>
              <p:cNvPr id="326" name="矩形 32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27" name="组合 32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328" name="椭圆 32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9" name="禁止符 32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30" name="任意多边形 329"/>
            <p:cNvSpPr/>
            <p:nvPr/>
          </p:nvSpPr>
          <p:spPr>
            <a:xfrm>
              <a:off x="-213468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31" name="组合 330"/>
            <p:cNvGrpSpPr/>
            <p:nvPr/>
          </p:nvGrpSpPr>
          <p:grpSpPr>
            <a:xfrm>
              <a:off x="220274" y="4150813"/>
              <a:ext cx="283844" cy="70873"/>
              <a:chOff x="3971927" y="4121772"/>
              <a:chExt cx="283844" cy="70873"/>
            </a:xfrm>
          </p:grpSpPr>
          <p:sp>
            <p:nvSpPr>
              <p:cNvPr id="332" name="椭圆 33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3" name="椭圆 33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34" name="椭圆 333"/>
          <p:cNvSpPr/>
          <p:nvPr/>
        </p:nvSpPr>
        <p:spPr>
          <a:xfrm>
            <a:off x="303894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" name="组合 14"/>
          <p:cNvGrpSpPr/>
          <p:nvPr/>
        </p:nvGrpSpPr>
        <p:grpSpPr>
          <a:xfrm>
            <a:off x="9597282" y="3929626"/>
            <a:ext cx="1459265" cy="2400077"/>
            <a:chOff x="9597282" y="3929626"/>
            <a:chExt cx="1459265" cy="2400077"/>
          </a:xfrm>
        </p:grpSpPr>
        <p:grpSp>
          <p:nvGrpSpPr>
            <p:cNvPr id="159" name="组合 158"/>
            <p:cNvGrpSpPr/>
            <p:nvPr/>
          </p:nvGrpSpPr>
          <p:grpSpPr>
            <a:xfrm>
              <a:off x="10703901" y="3929626"/>
              <a:ext cx="352646" cy="928717"/>
              <a:chOff x="4644804" y="3891059"/>
              <a:chExt cx="352646" cy="928717"/>
            </a:xfrm>
          </p:grpSpPr>
          <p:sp>
            <p:nvSpPr>
              <p:cNvPr id="182" name="矩形 181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83" name="组合 182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85" name="椭圆 184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6" name="禁止符 185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60" name="任意多边形 159"/>
            <p:cNvSpPr/>
            <p:nvPr/>
          </p:nvSpPr>
          <p:spPr>
            <a:xfrm>
              <a:off x="9597282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77" name="组合 176"/>
            <p:cNvGrpSpPr/>
            <p:nvPr/>
          </p:nvGrpSpPr>
          <p:grpSpPr>
            <a:xfrm>
              <a:off x="10031024" y="4150813"/>
              <a:ext cx="283844" cy="70873"/>
              <a:chOff x="3971927" y="4121772"/>
              <a:chExt cx="283844" cy="70873"/>
            </a:xfrm>
          </p:grpSpPr>
          <p:sp>
            <p:nvSpPr>
              <p:cNvPr id="179" name="椭圆 178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1" name="椭圆 180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78" name="椭圆 177"/>
          <p:cNvSpPr/>
          <p:nvPr/>
        </p:nvSpPr>
        <p:spPr>
          <a:xfrm>
            <a:off x="10114644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9" name="文本框 348"/>
          <p:cNvSpPr txBox="1"/>
          <p:nvPr/>
        </p:nvSpPr>
        <p:spPr>
          <a:xfrm>
            <a:off x="8839325" y="1029599"/>
            <a:ext cx="943534" cy="939552"/>
          </a:xfrm>
          <a:custGeom>
            <a:avLst/>
            <a:gdLst>
              <a:gd name="connsiteX0" fmla="*/ 390154 w 943534"/>
              <a:gd name="connsiteY0" fmla="*/ 326454 h 939552"/>
              <a:gd name="connsiteX1" fmla="*/ 943534 w 943534"/>
              <a:gd name="connsiteY1" fmla="*/ 326454 h 939552"/>
              <a:gd name="connsiteX2" fmla="*/ 943534 w 943534"/>
              <a:gd name="connsiteY2" fmla="*/ 437927 h 939552"/>
              <a:gd name="connsiteX3" fmla="*/ 792250 w 943534"/>
              <a:gd name="connsiteY3" fmla="*/ 437927 h 939552"/>
              <a:gd name="connsiteX4" fmla="*/ 792250 w 943534"/>
              <a:gd name="connsiteY4" fmla="*/ 847985 h 939552"/>
              <a:gd name="connsiteX5" fmla="*/ 601154 w 943534"/>
              <a:gd name="connsiteY5" fmla="*/ 939552 h 939552"/>
              <a:gd name="connsiteX6" fmla="*/ 557362 w 943534"/>
              <a:gd name="connsiteY6" fmla="*/ 812155 h 939552"/>
              <a:gd name="connsiteX7" fmla="*/ 660872 w 943534"/>
              <a:gd name="connsiteY7" fmla="*/ 784287 h 939552"/>
              <a:gd name="connsiteX8" fmla="*/ 660872 w 943534"/>
              <a:gd name="connsiteY8" fmla="*/ 437927 h 939552"/>
              <a:gd name="connsiteX9" fmla="*/ 390154 w 943534"/>
              <a:gd name="connsiteY9" fmla="*/ 437927 h 939552"/>
              <a:gd name="connsiteX10" fmla="*/ 274700 w 943534"/>
              <a:gd name="connsiteY10" fmla="*/ 234888 h 939552"/>
              <a:gd name="connsiteX11" fmla="*/ 286644 w 943534"/>
              <a:gd name="connsiteY11" fmla="*/ 242850 h 939552"/>
              <a:gd name="connsiteX12" fmla="*/ 394134 w 943534"/>
              <a:gd name="connsiteY12" fmla="*/ 306549 h 939552"/>
              <a:gd name="connsiteX13" fmla="*/ 386172 w 943534"/>
              <a:gd name="connsiteY13" fmla="*/ 314511 h 939552"/>
              <a:gd name="connsiteX14" fmla="*/ 282662 w 943534"/>
              <a:gd name="connsiteY14" fmla="*/ 437927 h 939552"/>
              <a:gd name="connsiteX15" fmla="*/ 282662 w 943534"/>
              <a:gd name="connsiteY15" fmla="*/ 923627 h 939552"/>
              <a:gd name="connsiteX16" fmla="*/ 155266 w 943534"/>
              <a:gd name="connsiteY16" fmla="*/ 923627 h 939552"/>
              <a:gd name="connsiteX17" fmla="*/ 155266 w 943534"/>
              <a:gd name="connsiteY17" fmla="*/ 557361 h 939552"/>
              <a:gd name="connsiteX18" fmla="*/ 87586 w 943534"/>
              <a:gd name="connsiteY18" fmla="*/ 629022 h 939552"/>
              <a:gd name="connsiteX19" fmla="*/ 0 w 943534"/>
              <a:gd name="connsiteY19" fmla="*/ 549399 h 939552"/>
              <a:gd name="connsiteX20" fmla="*/ 274700 w 943534"/>
              <a:gd name="connsiteY20" fmla="*/ 234888 h 939552"/>
              <a:gd name="connsiteX21" fmla="*/ 449870 w 943534"/>
              <a:gd name="connsiteY21" fmla="*/ 71661 h 939552"/>
              <a:gd name="connsiteX22" fmla="*/ 879835 w 943534"/>
              <a:gd name="connsiteY22" fmla="*/ 71661 h 939552"/>
              <a:gd name="connsiteX23" fmla="*/ 879835 w 943534"/>
              <a:gd name="connsiteY23" fmla="*/ 175171 h 939552"/>
              <a:gd name="connsiteX24" fmla="*/ 449870 w 943534"/>
              <a:gd name="connsiteY24" fmla="*/ 175171 h 939552"/>
              <a:gd name="connsiteX25" fmla="*/ 258776 w 943534"/>
              <a:gd name="connsiteY25" fmla="*/ 0 h 939552"/>
              <a:gd name="connsiteX26" fmla="*/ 326455 w 943534"/>
              <a:gd name="connsiteY26" fmla="*/ 35830 h 939552"/>
              <a:gd name="connsiteX27" fmla="*/ 390154 w 943534"/>
              <a:gd name="connsiteY27" fmla="*/ 67680 h 939552"/>
              <a:gd name="connsiteX28" fmla="*/ 378210 w 943534"/>
              <a:gd name="connsiteY28" fmla="*/ 83604 h 939552"/>
              <a:gd name="connsiteX29" fmla="*/ 338398 w 943534"/>
              <a:gd name="connsiteY29" fmla="*/ 115453 h 939552"/>
              <a:gd name="connsiteX30" fmla="*/ 107492 w 943534"/>
              <a:gd name="connsiteY30" fmla="*/ 342379 h 939552"/>
              <a:gd name="connsiteX31" fmla="*/ 15925 w 943534"/>
              <a:gd name="connsiteY31" fmla="*/ 262756 h 939552"/>
              <a:gd name="connsiteX32" fmla="*/ 258776 w 943534"/>
              <a:gd name="connsiteY32" fmla="*/ 0 h 93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43534" h="939552">
                <a:moveTo>
                  <a:pt x="390154" y="326454"/>
                </a:moveTo>
                <a:lnTo>
                  <a:pt x="943534" y="326454"/>
                </a:lnTo>
                <a:lnTo>
                  <a:pt x="943534" y="437927"/>
                </a:lnTo>
                <a:lnTo>
                  <a:pt x="792250" y="437927"/>
                </a:lnTo>
                <a:lnTo>
                  <a:pt x="792250" y="847985"/>
                </a:lnTo>
                <a:cubicBezTo>
                  <a:pt x="797558" y="909030"/>
                  <a:pt x="733860" y="939552"/>
                  <a:pt x="601154" y="939552"/>
                </a:cubicBezTo>
                <a:cubicBezTo>
                  <a:pt x="595846" y="889124"/>
                  <a:pt x="581249" y="846658"/>
                  <a:pt x="557362" y="812155"/>
                </a:cubicBezTo>
                <a:cubicBezTo>
                  <a:pt x="634331" y="814809"/>
                  <a:pt x="668834" y="805520"/>
                  <a:pt x="660872" y="784287"/>
                </a:cubicBezTo>
                <a:lnTo>
                  <a:pt x="660872" y="437927"/>
                </a:lnTo>
                <a:lnTo>
                  <a:pt x="390154" y="437927"/>
                </a:lnTo>
                <a:close/>
                <a:moveTo>
                  <a:pt x="274700" y="234888"/>
                </a:moveTo>
                <a:cubicBezTo>
                  <a:pt x="277354" y="234888"/>
                  <a:pt x="281335" y="237542"/>
                  <a:pt x="286644" y="242850"/>
                </a:cubicBezTo>
                <a:cubicBezTo>
                  <a:pt x="358304" y="274699"/>
                  <a:pt x="394134" y="295932"/>
                  <a:pt x="394134" y="306549"/>
                </a:cubicBezTo>
                <a:cubicBezTo>
                  <a:pt x="394134" y="309203"/>
                  <a:pt x="391480" y="311857"/>
                  <a:pt x="386172" y="314511"/>
                </a:cubicBezTo>
                <a:cubicBezTo>
                  <a:pt x="359632" y="341052"/>
                  <a:pt x="325128" y="382191"/>
                  <a:pt x="282662" y="437927"/>
                </a:cubicBezTo>
                <a:lnTo>
                  <a:pt x="282662" y="923627"/>
                </a:lnTo>
                <a:lnTo>
                  <a:pt x="155266" y="923627"/>
                </a:lnTo>
                <a:lnTo>
                  <a:pt x="155266" y="557361"/>
                </a:lnTo>
                <a:cubicBezTo>
                  <a:pt x="136687" y="578594"/>
                  <a:pt x="114126" y="602481"/>
                  <a:pt x="87586" y="629022"/>
                </a:cubicBezTo>
                <a:lnTo>
                  <a:pt x="0" y="549399"/>
                </a:lnTo>
                <a:cubicBezTo>
                  <a:pt x="108819" y="459160"/>
                  <a:pt x="200386" y="354323"/>
                  <a:pt x="274700" y="234888"/>
                </a:cubicBezTo>
                <a:close/>
                <a:moveTo>
                  <a:pt x="449870" y="71661"/>
                </a:moveTo>
                <a:lnTo>
                  <a:pt x="879835" y="71661"/>
                </a:lnTo>
                <a:lnTo>
                  <a:pt x="879835" y="175171"/>
                </a:lnTo>
                <a:lnTo>
                  <a:pt x="449870" y="175171"/>
                </a:lnTo>
                <a:close/>
                <a:moveTo>
                  <a:pt x="258776" y="0"/>
                </a:moveTo>
                <a:cubicBezTo>
                  <a:pt x="269392" y="5308"/>
                  <a:pt x="291952" y="17252"/>
                  <a:pt x="326455" y="35830"/>
                </a:cubicBezTo>
                <a:cubicBezTo>
                  <a:pt x="368920" y="54409"/>
                  <a:pt x="390154" y="65025"/>
                  <a:pt x="390154" y="67680"/>
                </a:cubicBezTo>
                <a:cubicBezTo>
                  <a:pt x="390154" y="70334"/>
                  <a:pt x="386172" y="75642"/>
                  <a:pt x="378210" y="83604"/>
                </a:cubicBezTo>
                <a:cubicBezTo>
                  <a:pt x="364940" y="91566"/>
                  <a:pt x="351669" y="102183"/>
                  <a:pt x="338398" y="115453"/>
                </a:cubicBezTo>
                <a:cubicBezTo>
                  <a:pt x="245504" y="218963"/>
                  <a:pt x="168536" y="294605"/>
                  <a:pt x="107492" y="342379"/>
                </a:cubicBezTo>
                <a:cubicBezTo>
                  <a:pt x="88913" y="318492"/>
                  <a:pt x="58390" y="291951"/>
                  <a:pt x="15925" y="262756"/>
                </a:cubicBezTo>
                <a:cubicBezTo>
                  <a:pt x="111473" y="191095"/>
                  <a:pt x="192423" y="103510"/>
                  <a:pt x="25877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48" name="文本框 347"/>
          <p:cNvSpPr txBox="1"/>
          <p:nvPr/>
        </p:nvSpPr>
        <p:spPr>
          <a:xfrm>
            <a:off x="6779805" y="1029599"/>
            <a:ext cx="800780" cy="907703"/>
          </a:xfrm>
          <a:custGeom>
            <a:avLst/>
            <a:gdLst>
              <a:gd name="connsiteX0" fmla="*/ 322473 w 800780"/>
              <a:gd name="connsiteY0" fmla="*/ 0 h 907703"/>
              <a:gd name="connsiteX1" fmla="*/ 374228 w 800780"/>
              <a:gd name="connsiteY1" fmla="*/ 0 h 907703"/>
              <a:gd name="connsiteX2" fmla="*/ 469776 w 800780"/>
              <a:gd name="connsiteY2" fmla="*/ 11943 h 907703"/>
              <a:gd name="connsiteX3" fmla="*/ 465795 w 800780"/>
              <a:gd name="connsiteY3" fmla="*/ 31849 h 907703"/>
              <a:gd name="connsiteX4" fmla="*/ 457832 w 800780"/>
              <a:gd name="connsiteY4" fmla="*/ 111472 h 907703"/>
              <a:gd name="connsiteX5" fmla="*/ 457832 w 800780"/>
              <a:gd name="connsiteY5" fmla="*/ 350341 h 907703"/>
              <a:gd name="connsiteX6" fmla="*/ 613097 w 800780"/>
              <a:gd name="connsiteY6" fmla="*/ 350341 h 907703"/>
              <a:gd name="connsiteX7" fmla="*/ 613097 w 800780"/>
              <a:gd name="connsiteY7" fmla="*/ 95547 h 907703"/>
              <a:gd name="connsiteX8" fmla="*/ 676796 w 800780"/>
              <a:gd name="connsiteY8" fmla="*/ 95547 h 907703"/>
              <a:gd name="connsiteX9" fmla="*/ 768362 w 800780"/>
              <a:gd name="connsiteY9" fmla="*/ 111472 h 907703"/>
              <a:gd name="connsiteX10" fmla="*/ 764381 w 800780"/>
              <a:gd name="connsiteY10" fmla="*/ 131378 h 907703"/>
              <a:gd name="connsiteX11" fmla="*/ 756419 w 800780"/>
              <a:gd name="connsiteY11" fmla="*/ 203039 h 907703"/>
              <a:gd name="connsiteX12" fmla="*/ 756419 w 800780"/>
              <a:gd name="connsiteY12" fmla="*/ 457832 h 907703"/>
              <a:gd name="connsiteX13" fmla="*/ 457832 w 800780"/>
              <a:gd name="connsiteY13" fmla="*/ 457832 h 907703"/>
              <a:gd name="connsiteX14" fmla="*/ 457832 w 800780"/>
              <a:gd name="connsiteY14" fmla="*/ 764381 h 907703"/>
              <a:gd name="connsiteX15" fmla="*/ 656890 w 800780"/>
              <a:gd name="connsiteY15" fmla="*/ 764381 h 907703"/>
              <a:gd name="connsiteX16" fmla="*/ 656890 w 800780"/>
              <a:gd name="connsiteY16" fmla="*/ 509587 h 907703"/>
              <a:gd name="connsiteX17" fmla="*/ 704664 w 800780"/>
              <a:gd name="connsiteY17" fmla="*/ 509587 h 907703"/>
              <a:gd name="connsiteX18" fmla="*/ 800212 w 800780"/>
              <a:gd name="connsiteY18" fmla="*/ 525512 h 907703"/>
              <a:gd name="connsiteX19" fmla="*/ 800212 w 800780"/>
              <a:gd name="connsiteY19" fmla="*/ 545418 h 907703"/>
              <a:gd name="connsiteX20" fmla="*/ 792249 w 800780"/>
              <a:gd name="connsiteY20" fmla="*/ 617079 h 907703"/>
              <a:gd name="connsiteX21" fmla="*/ 792249 w 800780"/>
              <a:gd name="connsiteY21" fmla="*/ 907703 h 907703"/>
              <a:gd name="connsiteX22" fmla="*/ 656890 w 800780"/>
              <a:gd name="connsiteY22" fmla="*/ 907703 h 907703"/>
              <a:gd name="connsiteX23" fmla="*/ 656890 w 800780"/>
              <a:gd name="connsiteY23" fmla="*/ 863910 h 907703"/>
              <a:gd name="connsiteX24" fmla="*/ 0 w 800780"/>
              <a:gd name="connsiteY24" fmla="*/ 863910 h 907703"/>
              <a:gd name="connsiteX25" fmla="*/ 0 w 800780"/>
              <a:gd name="connsiteY25" fmla="*/ 509587 h 907703"/>
              <a:gd name="connsiteX26" fmla="*/ 43793 w 800780"/>
              <a:gd name="connsiteY26" fmla="*/ 509587 h 907703"/>
              <a:gd name="connsiteX27" fmla="*/ 139340 w 800780"/>
              <a:gd name="connsiteY27" fmla="*/ 521531 h 907703"/>
              <a:gd name="connsiteX28" fmla="*/ 135359 w 800780"/>
              <a:gd name="connsiteY28" fmla="*/ 533474 h 907703"/>
              <a:gd name="connsiteX29" fmla="*/ 127397 w 800780"/>
              <a:gd name="connsiteY29" fmla="*/ 613097 h 907703"/>
              <a:gd name="connsiteX30" fmla="*/ 127397 w 800780"/>
              <a:gd name="connsiteY30" fmla="*/ 764381 h 907703"/>
              <a:gd name="connsiteX31" fmla="*/ 322473 w 800780"/>
              <a:gd name="connsiteY31" fmla="*/ 764381 h 907703"/>
              <a:gd name="connsiteX32" fmla="*/ 322473 w 800780"/>
              <a:gd name="connsiteY32" fmla="*/ 457832 h 907703"/>
              <a:gd name="connsiteX33" fmla="*/ 35830 w 800780"/>
              <a:gd name="connsiteY33" fmla="*/ 457832 h 907703"/>
              <a:gd name="connsiteX34" fmla="*/ 35830 w 800780"/>
              <a:gd name="connsiteY34" fmla="*/ 91566 h 907703"/>
              <a:gd name="connsiteX35" fmla="*/ 83604 w 800780"/>
              <a:gd name="connsiteY35" fmla="*/ 91566 h 907703"/>
              <a:gd name="connsiteX36" fmla="*/ 183133 w 800780"/>
              <a:gd name="connsiteY36" fmla="*/ 103510 h 907703"/>
              <a:gd name="connsiteX37" fmla="*/ 179152 w 800780"/>
              <a:gd name="connsiteY37" fmla="*/ 119434 h 907703"/>
              <a:gd name="connsiteX38" fmla="*/ 171190 w 800780"/>
              <a:gd name="connsiteY38" fmla="*/ 191095 h 907703"/>
              <a:gd name="connsiteX39" fmla="*/ 171190 w 800780"/>
              <a:gd name="connsiteY39" fmla="*/ 350341 h 907703"/>
              <a:gd name="connsiteX40" fmla="*/ 322473 w 800780"/>
              <a:gd name="connsiteY40" fmla="*/ 350341 h 907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00780" h="907703">
                <a:moveTo>
                  <a:pt x="322473" y="0"/>
                </a:moveTo>
                <a:lnTo>
                  <a:pt x="374228" y="0"/>
                </a:lnTo>
                <a:cubicBezTo>
                  <a:pt x="437927" y="0"/>
                  <a:pt x="469776" y="3981"/>
                  <a:pt x="469776" y="11943"/>
                </a:cubicBezTo>
                <a:cubicBezTo>
                  <a:pt x="469776" y="14597"/>
                  <a:pt x="468449" y="21233"/>
                  <a:pt x="465795" y="31849"/>
                </a:cubicBezTo>
                <a:cubicBezTo>
                  <a:pt x="460486" y="58390"/>
                  <a:pt x="457832" y="84931"/>
                  <a:pt x="457832" y="111472"/>
                </a:cubicBezTo>
                <a:lnTo>
                  <a:pt x="457832" y="350341"/>
                </a:lnTo>
                <a:lnTo>
                  <a:pt x="613097" y="350341"/>
                </a:lnTo>
                <a:lnTo>
                  <a:pt x="613097" y="95547"/>
                </a:lnTo>
                <a:lnTo>
                  <a:pt x="676796" y="95547"/>
                </a:lnTo>
                <a:cubicBezTo>
                  <a:pt x="745803" y="95547"/>
                  <a:pt x="776325" y="100856"/>
                  <a:pt x="768362" y="111472"/>
                </a:cubicBezTo>
                <a:cubicBezTo>
                  <a:pt x="768362" y="114126"/>
                  <a:pt x="767035" y="120761"/>
                  <a:pt x="764381" y="131378"/>
                </a:cubicBezTo>
                <a:cubicBezTo>
                  <a:pt x="759073" y="152611"/>
                  <a:pt x="756419" y="176498"/>
                  <a:pt x="756419" y="203039"/>
                </a:cubicBezTo>
                <a:lnTo>
                  <a:pt x="756419" y="457832"/>
                </a:lnTo>
                <a:lnTo>
                  <a:pt x="457832" y="457832"/>
                </a:lnTo>
                <a:lnTo>
                  <a:pt x="457832" y="764381"/>
                </a:lnTo>
                <a:lnTo>
                  <a:pt x="656890" y="764381"/>
                </a:lnTo>
                <a:lnTo>
                  <a:pt x="656890" y="509587"/>
                </a:lnTo>
                <a:lnTo>
                  <a:pt x="704664" y="509587"/>
                </a:lnTo>
                <a:cubicBezTo>
                  <a:pt x="773671" y="509587"/>
                  <a:pt x="805520" y="514896"/>
                  <a:pt x="800212" y="525512"/>
                </a:cubicBezTo>
                <a:cubicBezTo>
                  <a:pt x="800212" y="528166"/>
                  <a:pt x="800212" y="534801"/>
                  <a:pt x="800212" y="545418"/>
                </a:cubicBezTo>
                <a:cubicBezTo>
                  <a:pt x="794903" y="569305"/>
                  <a:pt x="792249" y="593192"/>
                  <a:pt x="792249" y="617079"/>
                </a:cubicBezTo>
                <a:lnTo>
                  <a:pt x="792249" y="907703"/>
                </a:lnTo>
                <a:lnTo>
                  <a:pt x="656890" y="907703"/>
                </a:lnTo>
                <a:lnTo>
                  <a:pt x="656890" y="863910"/>
                </a:lnTo>
                <a:lnTo>
                  <a:pt x="0" y="863910"/>
                </a:lnTo>
                <a:lnTo>
                  <a:pt x="0" y="509587"/>
                </a:lnTo>
                <a:lnTo>
                  <a:pt x="43793" y="509587"/>
                </a:lnTo>
                <a:cubicBezTo>
                  <a:pt x="110145" y="509587"/>
                  <a:pt x="141994" y="513569"/>
                  <a:pt x="139340" y="521531"/>
                </a:cubicBezTo>
                <a:cubicBezTo>
                  <a:pt x="139340" y="524185"/>
                  <a:pt x="138013" y="528166"/>
                  <a:pt x="135359" y="533474"/>
                </a:cubicBezTo>
                <a:cubicBezTo>
                  <a:pt x="130051" y="557361"/>
                  <a:pt x="127397" y="583902"/>
                  <a:pt x="127397" y="613097"/>
                </a:cubicBezTo>
                <a:lnTo>
                  <a:pt x="127397" y="764381"/>
                </a:lnTo>
                <a:lnTo>
                  <a:pt x="322473" y="764381"/>
                </a:lnTo>
                <a:lnTo>
                  <a:pt x="322473" y="457832"/>
                </a:lnTo>
                <a:lnTo>
                  <a:pt x="35830" y="457832"/>
                </a:lnTo>
                <a:lnTo>
                  <a:pt x="35830" y="91566"/>
                </a:lnTo>
                <a:lnTo>
                  <a:pt x="83604" y="91566"/>
                </a:lnTo>
                <a:cubicBezTo>
                  <a:pt x="144648" y="91566"/>
                  <a:pt x="177825" y="95547"/>
                  <a:pt x="183133" y="103510"/>
                </a:cubicBezTo>
                <a:cubicBezTo>
                  <a:pt x="183133" y="106164"/>
                  <a:pt x="181806" y="111472"/>
                  <a:pt x="179152" y="119434"/>
                </a:cubicBezTo>
                <a:cubicBezTo>
                  <a:pt x="173844" y="140667"/>
                  <a:pt x="171190" y="164554"/>
                  <a:pt x="171190" y="191095"/>
                </a:cubicBezTo>
                <a:lnTo>
                  <a:pt x="171190" y="350341"/>
                </a:lnTo>
                <a:lnTo>
                  <a:pt x="322473" y="3503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47" name="文本框 346"/>
          <p:cNvSpPr txBox="1"/>
          <p:nvPr/>
        </p:nvSpPr>
        <p:spPr>
          <a:xfrm>
            <a:off x="4603268" y="1029599"/>
            <a:ext cx="829659" cy="899740"/>
          </a:xfrm>
          <a:custGeom>
            <a:avLst/>
            <a:gdLst>
              <a:gd name="connsiteX0" fmla="*/ 123416 w 829659"/>
              <a:gd name="connsiteY0" fmla="*/ 370247 h 899740"/>
              <a:gd name="connsiteX1" fmla="*/ 123416 w 829659"/>
              <a:gd name="connsiteY1" fmla="*/ 493663 h 899740"/>
              <a:gd name="connsiteX2" fmla="*/ 230907 w 829659"/>
              <a:gd name="connsiteY2" fmla="*/ 493663 h 899740"/>
              <a:gd name="connsiteX3" fmla="*/ 230907 w 829659"/>
              <a:gd name="connsiteY3" fmla="*/ 370247 h 899740"/>
              <a:gd name="connsiteX4" fmla="*/ 561342 w 829659"/>
              <a:gd name="connsiteY4" fmla="*/ 326454 h 899740"/>
              <a:gd name="connsiteX5" fmla="*/ 561342 w 829659"/>
              <a:gd name="connsiteY5" fmla="*/ 433945 h 899740"/>
              <a:gd name="connsiteX6" fmla="*/ 688739 w 829659"/>
              <a:gd name="connsiteY6" fmla="*/ 433945 h 899740"/>
              <a:gd name="connsiteX7" fmla="*/ 688739 w 829659"/>
              <a:gd name="connsiteY7" fmla="*/ 326454 h 899740"/>
              <a:gd name="connsiteX8" fmla="*/ 123416 w 829659"/>
              <a:gd name="connsiteY8" fmla="*/ 131378 h 899740"/>
              <a:gd name="connsiteX9" fmla="*/ 123416 w 829659"/>
              <a:gd name="connsiteY9" fmla="*/ 258775 h 899740"/>
              <a:gd name="connsiteX10" fmla="*/ 230907 w 829659"/>
              <a:gd name="connsiteY10" fmla="*/ 258775 h 899740"/>
              <a:gd name="connsiteX11" fmla="*/ 230907 w 829659"/>
              <a:gd name="connsiteY11" fmla="*/ 131378 h 899740"/>
              <a:gd name="connsiteX12" fmla="*/ 561342 w 829659"/>
              <a:gd name="connsiteY12" fmla="*/ 111472 h 899740"/>
              <a:gd name="connsiteX13" fmla="*/ 561342 w 829659"/>
              <a:gd name="connsiteY13" fmla="*/ 214982 h 899740"/>
              <a:gd name="connsiteX14" fmla="*/ 688739 w 829659"/>
              <a:gd name="connsiteY14" fmla="*/ 214982 h 899740"/>
              <a:gd name="connsiteX15" fmla="*/ 688739 w 829659"/>
              <a:gd name="connsiteY15" fmla="*/ 111472 h 899740"/>
              <a:gd name="connsiteX16" fmla="*/ 0 w 829659"/>
              <a:gd name="connsiteY16" fmla="*/ 15924 h 899740"/>
              <a:gd name="connsiteX17" fmla="*/ 354322 w 829659"/>
              <a:gd name="connsiteY17" fmla="*/ 15924 h 899740"/>
              <a:gd name="connsiteX18" fmla="*/ 354322 w 829659"/>
              <a:gd name="connsiteY18" fmla="*/ 640965 h 899740"/>
              <a:gd name="connsiteX19" fmla="*/ 230907 w 829659"/>
              <a:gd name="connsiteY19" fmla="*/ 640965 h 899740"/>
              <a:gd name="connsiteX20" fmla="*/ 230907 w 829659"/>
              <a:gd name="connsiteY20" fmla="*/ 601154 h 899740"/>
              <a:gd name="connsiteX21" fmla="*/ 123416 w 829659"/>
              <a:gd name="connsiteY21" fmla="*/ 601154 h 899740"/>
              <a:gd name="connsiteX22" fmla="*/ 123416 w 829659"/>
              <a:gd name="connsiteY22" fmla="*/ 676796 h 899740"/>
              <a:gd name="connsiteX23" fmla="*/ 0 w 829659"/>
              <a:gd name="connsiteY23" fmla="*/ 676796 h 899740"/>
              <a:gd name="connsiteX24" fmla="*/ 429964 w 829659"/>
              <a:gd name="connsiteY24" fmla="*/ 0 h 899740"/>
              <a:gd name="connsiteX25" fmla="*/ 828080 w 829659"/>
              <a:gd name="connsiteY25" fmla="*/ 0 h 899740"/>
              <a:gd name="connsiteX26" fmla="*/ 828080 w 829659"/>
              <a:gd name="connsiteY26" fmla="*/ 768362 h 899740"/>
              <a:gd name="connsiteX27" fmla="*/ 617079 w 829659"/>
              <a:gd name="connsiteY27" fmla="*/ 875853 h 899740"/>
              <a:gd name="connsiteX28" fmla="*/ 573286 w 829659"/>
              <a:gd name="connsiteY28" fmla="*/ 752438 h 899740"/>
              <a:gd name="connsiteX29" fmla="*/ 652909 w 829659"/>
              <a:gd name="connsiteY29" fmla="*/ 752438 h 899740"/>
              <a:gd name="connsiteX30" fmla="*/ 688739 w 829659"/>
              <a:gd name="connsiteY30" fmla="*/ 708645 h 899740"/>
              <a:gd name="connsiteX31" fmla="*/ 688739 w 829659"/>
              <a:gd name="connsiteY31" fmla="*/ 545418 h 899740"/>
              <a:gd name="connsiteX32" fmla="*/ 557361 w 829659"/>
              <a:gd name="connsiteY32" fmla="*/ 545418 h 899740"/>
              <a:gd name="connsiteX33" fmla="*/ 314511 w 829659"/>
              <a:gd name="connsiteY33" fmla="*/ 899740 h 899740"/>
              <a:gd name="connsiteX34" fmla="*/ 203039 w 829659"/>
              <a:gd name="connsiteY34" fmla="*/ 804193 h 899740"/>
              <a:gd name="connsiteX35" fmla="*/ 390153 w 829659"/>
              <a:gd name="connsiteY35" fmla="*/ 640965 h 899740"/>
              <a:gd name="connsiteX36" fmla="*/ 429964 w 829659"/>
              <a:gd name="connsiteY36" fmla="*/ 394134 h 89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29659" h="899740">
                <a:moveTo>
                  <a:pt x="123416" y="370247"/>
                </a:moveTo>
                <a:lnTo>
                  <a:pt x="123416" y="493663"/>
                </a:lnTo>
                <a:lnTo>
                  <a:pt x="230907" y="493663"/>
                </a:lnTo>
                <a:lnTo>
                  <a:pt x="230907" y="370247"/>
                </a:lnTo>
                <a:close/>
                <a:moveTo>
                  <a:pt x="561342" y="326454"/>
                </a:moveTo>
                <a:lnTo>
                  <a:pt x="561342" y="433945"/>
                </a:lnTo>
                <a:lnTo>
                  <a:pt x="688739" y="433945"/>
                </a:lnTo>
                <a:lnTo>
                  <a:pt x="688739" y="326454"/>
                </a:lnTo>
                <a:close/>
                <a:moveTo>
                  <a:pt x="123416" y="131378"/>
                </a:moveTo>
                <a:lnTo>
                  <a:pt x="123416" y="258775"/>
                </a:lnTo>
                <a:lnTo>
                  <a:pt x="230907" y="258775"/>
                </a:lnTo>
                <a:lnTo>
                  <a:pt x="230907" y="131378"/>
                </a:lnTo>
                <a:close/>
                <a:moveTo>
                  <a:pt x="561342" y="111472"/>
                </a:moveTo>
                <a:lnTo>
                  <a:pt x="561342" y="214982"/>
                </a:lnTo>
                <a:lnTo>
                  <a:pt x="688739" y="214982"/>
                </a:lnTo>
                <a:lnTo>
                  <a:pt x="688739" y="111472"/>
                </a:lnTo>
                <a:close/>
                <a:moveTo>
                  <a:pt x="0" y="15924"/>
                </a:moveTo>
                <a:lnTo>
                  <a:pt x="354322" y="15924"/>
                </a:lnTo>
                <a:lnTo>
                  <a:pt x="354322" y="640965"/>
                </a:lnTo>
                <a:lnTo>
                  <a:pt x="230907" y="640965"/>
                </a:lnTo>
                <a:lnTo>
                  <a:pt x="230907" y="601154"/>
                </a:lnTo>
                <a:lnTo>
                  <a:pt x="123416" y="601154"/>
                </a:lnTo>
                <a:lnTo>
                  <a:pt x="123416" y="676796"/>
                </a:lnTo>
                <a:lnTo>
                  <a:pt x="0" y="676796"/>
                </a:lnTo>
                <a:close/>
                <a:moveTo>
                  <a:pt x="429964" y="0"/>
                </a:moveTo>
                <a:lnTo>
                  <a:pt x="828080" y="0"/>
                </a:lnTo>
                <a:lnTo>
                  <a:pt x="828080" y="768362"/>
                </a:lnTo>
                <a:cubicBezTo>
                  <a:pt x="841350" y="847985"/>
                  <a:pt x="771017" y="883816"/>
                  <a:pt x="617079" y="875853"/>
                </a:cubicBezTo>
                <a:cubicBezTo>
                  <a:pt x="606462" y="820117"/>
                  <a:pt x="591865" y="778979"/>
                  <a:pt x="573286" y="752438"/>
                </a:cubicBezTo>
                <a:lnTo>
                  <a:pt x="652909" y="752438"/>
                </a:lnTo>
                <a:cubicBezTo>
                  <a:pt x="674142" y="749783"/>
                  <a:pt x="686085" y="735186"/>
                  <a:pt x="688739" y="708645"/>
                </a:cubicBezTo>
                <a:lnTo>
                  <a:pt x="688739" y="545418"/>
                </a:lnTo>
                <a:lnTo>
                  <a:pt x="557361" y="545418"/>
                </a:lnTo>
                <a:cubicBezTo>
                  <a:pt x="544091" y="680777"/>
                  <a:pt x="463141" y="798884"/>
                  <a:pt x="314511" y="899740"/>
                </a:cubicBezTo>
                <a:cubicBezTo>
                  <a:pt x="285316" y="862583"/>
                  <a:pt x="248158" y="830734"/>
                  <a:pt x="203039" y="804193"/>
                </a:cubicBezTo>
                <a:cubicBezTo>
                  <a:pt x="301241" y="745802"/>
                  <a:pt x="363612" y="691393"/>
                  <a:pt x="390153" y="640965"/>
                </a:cubicBezTo>
                <a:cubicBezTo>
                  <a:pt x="419348" y="593192"/>
                  <a:pt x="432619" y="510914"/>
                  <a:pt x="429964" y="394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284" name="文本框 283"/>
          <p:cNvSpPr txBox="1"/>
          <p:nvPr/>
        </p:nvSpPr>
        <p:spPr>
          <a:xfrm>
            <a:off x="2408388" y="1025618"/>
            <a:ext cx="935571" cy="943533"/>
          </a:xfrm>
          <a:custGeom>
            <a:avLst/>
            <a:gdLst>
              <a:gd name="connsiteX0" fmla="*/ 354323 w 935571"/>
              <a:gd name="connsiteY0" fmla="*/ 278680 h 943533"/>
              <a:gd name="connsiteX1" fmla="*/ 469776 w 935571"/>
              <a:gd name="connsiteY1" fmla="*/ 553380 h 943533"/>
              <a:gd name="connsiteX2" fmla="*/ 585230 w 935571"/>
              <a:gd name="connsiteY2" fmla="*/ 278680 h 943533"/>
              <a:gd name="connsiteX3" fmla="*/ 525513 w 935571"/>
              <a:gd name="connsiteY3" fmla="*/ 0 h 943533"/>
              <a:gd name="connsiteX4" fmla="*/ 573286 w 935571"/>
              <a:gd name="connsiteY4" fmla="*/ 143321 h 943533"/>
              <a:gd name="connsiteX5" fmla="*/ 477739 w 935571"/>
              <a:gd name="connsiteY5" fmla="*/ 167208 h 943533"/>
              <a:gd name="connsiteX6" fmla="*/ 891778 w 935571"/>
              <a:gd name="connsiteY6" fmla="*/ 167208 h 943533"/>
              <a:gd name="connsiteX7" fmla="*/ 891778 w 935571"/>
              <a:gd name="connsiteY7" fmla="*/ 278680 h 943533"/>
              <a:gd name="connsiteX8" fmla="*/ 732533 w 935571"/>
              <a:gd name="connsiteY8" fmla="*/ 278680 h 943533"/>
              <a:gd name="connsiteX9" fmla="*/ 577267 w 935571"/>
              <a:gd name="connsiteY9" fmla="*/ 648928 h 943533"/>
              <a:gd name="connsiteX10" fmla="*/ 935571 w 935571"/>
              <a:gd name="connsiteY10" fmla="*/ 800211 h 943533"/>
              <a:gd name="connsiteX11" fmla="*/ 879835 w 935571"/>
              <a:gd name="connsiteY11" fmla="*/ 887797 h 943533"/>
              <a:gd name="connsiteX12" fmla="*/ 847986 w 935571"/>
              <a:gd name="connsiteY12" fmla="*/ 943533 h 943533"/>
              <a:gd name="connsiteX13" fmla="*/ 461814 w 935571"/>
              <a:gd name="connsiteY13" fmla="*/ 744475 h 943533"/>
              <a:gd name="connsiteX14" fmla="*/ 107491 w 935571"/>
              <a:gd name="connsiteY14" fmla="*/ 931589 h 943533"/>
              <a:gd name="connsiteX15" fmla="*/ 0 w 935571"/>
              <a:gd name="connsiteY15" fmla="*/ 820117 h 943533"/>
              <a:gd name="connsiteX16" fmla="*/ 362285 w 935571"/>
              <a:gd name="connsiteY16" fmla="*/ 640965 h 943533"/>
              <a:gd name="connsiteX17" fmla="*/ 214982 w 935571"/>
              <a:gd name="connsiteY17" fmla="*/ 278680 h 943533"/>
              <a:gd name="connsiteX18" fmla="*/ 47774 w 935571"/>
              <a:gd name="connsiteY18" fmla="*/ 278680 h 943533"/>
              <a:gd name="connsiteX19" fmla="*/ 47774 w 935571"/>
              <a:gd name="connsiteY19" fmla="*/ 167208 h 943533"/>
              <a:gd name="connsiteX20" fmla="*/ 422002 w 935571"/>
              <a:gd name="connsiteY20" fmla="*/ 167208 h 943533"/>
              <a:gd name="connsiteX21" fmla="*/ 378210 w 935571"/>
              <a:gd name="connsiteY21" fmla="*/ 31849 h 943533"/>
              <a:gd name="connsiteX22" fmla="*/ 525513 w 935571"/>
              <a:gd name="connsiteY22" fmla="*/ 0 h 94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35571" h="943533">
                <a:moveTo>
                  <a:pt x="354323" y="278680"/>
                </a:moveTo>
                <a:cubicBezTo>
                  <a:pt x="378210" y="392807"/>
                  <a:pt x="416694" y="484373"/>
                  <a:pt x="469776" y="553380"/>
                </a:cubicBezTo>
                <a:cubicBezTo>
                  <a:pt x="528166" y="473757"/>
                  <a:pt x="566651" y="382190"/>
                  <a:pt x="585230" y="278680"/>
                </a:cubicBezTo>
                <a:close/>
                <a:moveTo>
                  <a:pt x="525513" y="0"/>
                </a:moveTo>
                <a:cubicBezTo>
                  <a:pt x="549399" y="74315"/>
                  <a:pt x="565324" y="122088"/>
                  <a:pt x="573286" y="143321"/>
                </a:cubicBezTo>
                <a:lnTo>
                  <a:pt x="477739" y="167208"/>
                </a:lnTo>
                <a:lnTo>
                  <a:pt x="891778" y="167208"/>
                </a:lnTo>
                <a:lnTo>
                  <a:pt x="891778" y="278680"/>
                </a:lnTo>
                <a:lnTo>
                  <a:pt x="732533" y="278680"/>
                </a:lnTo>
                <a:cubicBezTo>
                  <a:pt x="705991" y="419348"/>
                  <a:pt x="654236" y="542764"/>
                  <a:pt x="577267" y="648928"/>
                </a:cubicBezTo>
                <a:cubicBezTo>
                  <a:pt x="675469" y="723242"/>
                  <a:pt x="794904" y="773670"/>
                  <a:pt x="935571" y="800211"/>
                </a:cubicBezTo>
                <a:cubicBezTo>
                  <a:pt x="924955" y="813482"/>
                  <a:pt x="906376" y="842677"/>
                  <a:pt x="879835" y="887797"/>
                </a:cubicBezTo>
                <a:cubicBezTo>
                  <a:pt x="863910" y="916992"/>
                  <a:pt x="853294" y="935571"/>
                  <a:pt x="847986" y="943533"/>
                </a:cubicBezTo>
                <a:cubicBezTo>
                  <a:pt x="699356" y="901067"/>
                  <a:pt x="570632" y="834715"/>
                  <a:pt x="461814" y="744475"/>
                </a:cubicBezTo>
                <a:cubicBezTo>
                  <a:pt x="366266" y="816136"/>
                  <a:pt x="248159" y="878507"/>
                  <a:pt x="107491" y="931589"/>
                </a:cubicBezTo>
                <a:cubicBezTo>
                  <a:pt x="70334" y="883816"/>
                  <a:pt x="34504" y="846658"/>
                  <a:pt x="0" y="820117"/>
                </a:cubicBezTo>
                <a:cubicBezTo>
                  <a:pt x="148630" y="774997"/>
                  <a:pt x="269392" y="715280"/>
                  <a:pt x="362285" y="640965"/>
                </a:cubicBezTo>
                <a:cubicBezTo>
                  <a:pt x="295932" y="548072"/>
                  <a:pt x="246831" y="427310"/>
                  <a:pt x="214982" y="278680"/>
                </a:cubicBezTo>
                <a:lnTo>
                  <a:pt x="47774" y="278680"/>
                </a:lnTo>
                <a:lnTo>
                  <a:pt x="47774" y="167208"/>
                </a:lnTo>
                <a:lnTo>
                  <a:pt x="422002" y="167208"/>
                </a:lnTo>
                <a:cubicBezTo>
                  <a:pt x="411386" y="114126"/>
                  <a:pt x="396789" y="69006"/>
                  <a:pt x="378210" y="31849"/>
                </a:cubicBezTo>
                <a:cubicBezTo>
                  <a:pt x="423329" y="21233"/>
                  <a:pt x="472430" y="10616"/>
                  <a:pt x="52551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0" name="文本框 349"/>
          <p:cNvSpPr txBox="1"/>
          <p:nvPr/>
        </p:nvSpPr>
        <p:spPr>
          <a:xfrm>
            <a:off x="8839325" y="1029599"/>
            <a:ext cx="943534" cy="939552"/>
          </a:xfrm>
          <a:custGeom>
            <a:avLst/>
            <a:gdLst>
              <a:gd name="connsiteX0" fmla="*/ 390154 w 943534"/>
              <a:gd name="connsiteY0" fmla="*/ 326454 h 939552"/>
              <a:gd name="connsiteX1" fmla="*/ 943534 w 943534"/>
              <a:gd name="connsiteY1" fmla="*/ 326454 h 939552"/>
              <a:gd name="connsiteX2" fmla="*/ 943534 w 943534"/>
              <a:gd name="connsiteY2" fmla="*/ 437927 h 939552"/>
              <a:gd name="connsiteX3" fmla="*/ 792250 w 943534"/>
              <a:gd name="connsiteY3" fmla="*/ 437927 h 939552"/>
              <a:gd name="connsiteX4" fmla="*/ 792250 w 943534"/>
              <a:gd name="connsiteY4" fmla="*/ 847985 h 939552"/>
              <a:gd name="connsiteX5" fmla="*/ 601154 w 943534"/>
              <a:gd name="connsiteY5" fmla="*/ 939552 h 939552"/>
              <a:gd name="connsiteX6" fmla="*/ 557362 w 943534"/>
              <a:gd name="connsiteY6" fmla="*/ 812155 h 939552"/>
              <a:gd name="connsiteX7" fmla="*/ 660872 w 943534"/>
              <a:gd name="connsiteY7" fmla="*/ 784287 h 939552"/>
              <a:gd name="connsiteX8" fmla="*/ 660872 w 943534"/>
              <a:gd name="connsiteY8" fmla="*/ 437927 h 939552"/>
              <a:gd name="connsiteX9" fmla="*/ 390154 w 943534"/>
              <a:gd name="connsiteY9" fmla="*/ 437927 h 939552"/>
              <a:gd name="connsiteX10" fmla="*/ 274700 w 943534"/>
              <a:gd name="connsiteY10" fmla="*/ 234888 h 939552"/>
              <a:gd name="connsiteX11" fmla="*/ 286644 w 943534"/>
              <a:gd name="connsiteY11" fmla="*/ 242850 h 939552"/>
              <a:gd name="connsiteX12" fmla="*/ 394134 w 943534"/>
              <a:gd name="connsiteY12" fmla="*/ 306549 h 939552"/>
              <a:gd name="connsiteX13" fmla="*/ 386172 w 943534"/>
              <a:gd name="connsiteY13" fmla="*/ 314511 h 939552"/>
              <a:gd name="connsiteX14" fmla="*/ 282662 w 943534"/>
              <a:gd name="connsiteY14" fmla="*/ 437927 h 939552"/>
              <a:gd name="connsiteX15" fmla="*/ 282662 w 943534"/>
              <a:gd name="connsiteY15" fmla="*/ 923627 h 939552"/>
              <a:gd name="connsiteX16" fmla="*/ 155266 w 943534"/>
              <a:gd name="connsiteY16" fmla="*/ 923627 h 939552"/>
              <a:gd name="connsiteX17" fmla="*/ 155266 w 943534"/>
              <a:gd name="connsiteY17" fmla="*/ 557361 h 939552"/>
              <a:gd name="connsiteX18" fmla="*/ 87586 w 943534"/>
              <a:gd name="connsiteY18" fmla="*/ 629022 h 939552"/>
              <a:gd name="connsiteX19" fmla="*/ 0 w 943534"/>
              <a:gd name="connsiteY19" fmla="*/ 549399 h 939552"/>
              <a:gd name="connsiteX20" fmla="*/ 274700 w 943534"/>
              <a:gd name="connsiteY20" fmla="*/ 234888 h 939552"/>
              <a:gd name="connsiteX21" fmla="*/ 449870 w 943534"/>
              <a:gd name="connsiteY21" fmla="*/ 71661 h 939552"/>
              <a:gd name="connsiteX22" fmla="*/ 879835 w 943534"/>
              <a:gd name="connsiteY22" fmla="*/ 71661 h 939552"/>
              <a:gd name="connsiteX23" fmla="*/ 879835 w 943534"/>
              <a:gd name="connsiteY23" fmla="*/ 175171 h 939552"/>
              <a:gd name="connsiteX24" fmla="*/ 449870 w 943534"/>
              <a:gd name="connsiteY24" fmla="*/ 175171 h 939552"/>
              <a:gd name="connsiteX25" fmla="*/ 258776 w 943534"/>
              <a:gd name="connsiteY25" fmla="*/ 0 h 939552"/>
              <a:gd name="connsiteX26" fmla="*/ 326455 w 943534"/>
              <a:gd name="connsiteY26" fmla="*/ 35830 h 939552"/>
              <a:gd name="connsiteX27" fmla="*/ 390154 w 943534"/>
              <a:gd name="connsiteY27" fmla="*/ 67680 h 939552"/>
              <a:gd name="connsiteX28" fmla="*/ 378210 w 943534"/>
              <a:gd name="connsiteY28" fmla="*/ 83604 h 939552"/>
              <a:gd name="connsiteX29" fmla="*/ 338398 w 943534"/>
              <a:gd name="connsiteY29" fmla="*/ 115453 h 939552"/>
              <a:gd name="connsiteX30" fmla="*/ 107492 w 943534"/>
              <a:gd name="connsiteY30" fmla="*/ 342379 h 939552"/>
              <a:gd name="connsiteX31" fmla="*/ 15925 w 943534"/>
              <a:gd name="connsiteY31" fmla="*/ 262756 h 939552"/>
              <a:gd name="connsiteX32" fmla="*/ 258776 w 943534"/>
              <a:gd name="connsiteY32" fmla="*/ 0 h 93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43534" h="939552">
                <a:moveTo>
                  <a:pt x="390154" y="326454"/>
                </a:moveTo>
                <a:lnTo>
                  <a:pt x="943534" y="326454"/>
                </a:lnTo>
                <a:lnTo>
                  <a:pt x="943534" y="437927"/>
                </a:lnTo>
                <a:lnTo>
                  <a:pt x="792250" y="437927"/>
                </a:lnTo>
                <a:lnTo>
                  <a:pt x="792250" y="847985"/>
                </a:lnTo>
                <a:cubicBezTo>
                  <a:pt x="797558" y="909030"/>
                  <a:pt x="733860" y="939552"/>
                  <a:pt x="601154" y="939552"/>
                </a:cubicBezTo>
                <a:cubicBezTo>
                  <a:pt x="595846" y="889124"/>
                  <a:pt x="581249" y="846658"/>
                  <a:pt x="557362" y="812155"/>
                </a:cubicBezTo>
                <a:cubicBezTo>
                  <a:pt x="634331" y="814809"/>
                  <a:pt x="668834" y="805520"/>
                  <a:pt x="660872" y="784287"/>
                </a:cubicBezTo>
                <a:lnTo>
                  <a:pt x="660872" y="437927"/>
                </a:lnTo>
                <a:lnTo>
                  <a:pt x="390154" y="437927"/>
                </a:lnTo>
                <a:close/>
                <a:moveTo>
                  <a:pt x="274700" y="234888"/>
                </a:moveTo>
                <a:cubicBezTo>
                  <a:pt x="277354" y="234888"/>
                  <a:pt x="281335" y="237542"/>
                  <a:pt x="286644" y="242850"/>
                </a:cubicBezTo>
                <a:cubicBezTo>
                  <a:pt x="358304" y="274699"/>
                  <a:pt x="394134" y="295932"/>
                  <a:pt x="394134" y="306549"/>
                </a:cubicBezTo>
                <a:cubicBezTo>
                  <a:pt x="394134" y="309203"/>
                  <a:pt x="391480" y="311857"/>
                  <a:pt x="386172" y="314511"/>
                </a:cubicBezTo>
                <a:cubicBezTo>
                  <a:pt x="359632" y="341052"/>
                  <a:pt x="325128" y="382191"/>
                  <a:pt x="282662" y="437927"/>
                </a:cubicBezTo>
                <a:lnTo>
                  <a:pt x="282662" y="923627"/>
                </a:lnTo>
                <a:lnTo>
                  <a:pt x="155266" y="923627"/>
                </a:lnTo>
                <a:lnTo>
                  <a:pt x="155266" y="557361"/>
                </a:lnTo>
                <a:cubicBezTo>
                  <a:pt x="136687" y="578594"/>
                  <a:pt x="114126" y="602481"/>
                  <a:pt x="87586" y="629022"/>
                </a:cubicBezTo>
                <a:lnTo>
                  <a:pt x="0" y="549399"/>
                </a:lnTo>
                <a:cubicBezTo>
                  <a:pt x="108819" y="459160"/>
                  <a:pt x="200386" y="354323"/>
                  <a:pt x="274700" y="234888"/>
                </a:cubicBezTo>
                <a:close/>
                <a:moveTo>
                  <a:pt x="449870" y="71661"/>
                </a:moveTo>
                <a:lnTo>
                  <a:pt x="879835" y="71661"/>
                </a:lnTo>
                <a:lnTo>
                  <a:pt x="879835" y="175171"/>
                </a:lnTo>
                <a:lnTo>
                  <a:pt x="449870" y="175171"/>
                </a:lnTo>
                <a:close/>
                <a:moveTo>
                  <a:pt x="258776" y="0"/>
                </a:moveTo>
                <a:cubicBezTo>
                  <a:pt x="269392" y="5308"/>
                  <a:pt x="291952" y="17252"/>
                  <a:pt x="326455" y="35830"/>
                </a:cubicBezTo>
                <a:cubicBezTo>
                  <a:pt x="368920" y="54409"/>
                  <a:pt x="390154" y="65025"/>
                  <a:pt x="390154" y="67680"/>
                </a:cubicBezTo>
                <a:cubicBezTo>
                  <a:pt x="390154" y="70334"/>
                  <a:pt x="386172" y="75642"/>
                  <a:pt x="378210" y="83604"/>
                </a:cubicBezTo>
                <a:cubicBezTo>
                  <a:pt x="364940" y="91566"/>
                  <a:pt x="351669" y="102183"/>
                  <a:pt x="338398" y="115453"/>
                </a:cubicBezTo>
                <a:cubicBezTo>
                  <a:pt x="245504" y="218963"/>
                  <a:pt x="168536" y="294605"/>
                  <a:pt x="107492" y="342379"/>
                </a:cubicBezTo>
                <a:cubicBezTo>
                  <a:pt x="88913" y="318492"/>
                  <a:pt x="58390" y="291951"/>
                  <a:pt x="15925" y="262756"/>
                </a:cubicBezTo>
                <a:cubicBezTo>
                  <a:pt x="111473" y="191095"/>
                  <a:pt x="192423" y="103510"/>
                  <a:pt x="25877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1" name="文本框 350"/>
          <p:cNvSpPr txBox="1"/>
          <p:nvPr/>
        </p:nvSpPr>
        <p:spPr>
          <a:xfrm>
            <a:off x="6779805" y="1029599"/>
            <a:ext cx="800780" cy="907703"/>
          </a:xfrm>
          <a:custGeom>
            <a:avLst/>
            <a:gdLst>
              <a:gd name="connsiteX0" fmla="*/ 322473 w 800780"/>
              <a:gd name="connsiteY0" fmla="*/ 0 h 907703"/>
              <a:gd name="connsiteX1" fmla="*/ 374228 w 800780"/>
              <a:gd name="connsiteY1" fmla="*/ 0 h 907703"/>
              <a:gd name="connsiteX2" fmla="*/ 469776 w 800780"/>
              <a:gd name="connsiteY2" fmla="*/ 11943 h 907703"/>
              <a:gd name="connsiteX3" fmla="*/ 465795 w 800780"/>
              <a:gd name="connsiteY3" fmla="*/ 31849 h 907703"/>
              <a:gd name="connsiteX4" fmla="*/ 457832 w 800780"/>
              <a:gd name="connsiteY4" fmla="*/ 111472 h 907703"/>
              <a:gd name="connsiteX5" fmla="*/ 457832 w 800780"/>
              <a:gd name="connsiteY5" fmla="*/ 350341 h 907703"/>
              <a:gd name="connsiteX6" fmla="*/ 613097 w 800780"/>
              <a:gd name="connsiteY6" fmla="*/ 350341 h 907703"/>
              <a:gd name="connsiteX7" fmla="*/ 613097 w 800780"/>
              <a:gd name="connsiteY7" fmla="*/ 95547 h 907703"/>
              <a:gd name="connsiteX8" fmla="*/ 676796 w 800780"/>
              <a:gd name="connsiteY8" fmla="*/ 95547 h 907703"/>
              <a:gd name="connsiteX9" fmla="*/ 768362 w 800780"/>
              <a:gd name="connsiteY9" fmla="*/ 111472 h 907703"/>
              <a:gd name="connsiteX10" fmla="*/ 764381 w 800780"/>
              <a:gd name="connsiteY10" fmla="*/ 131378 h 907703"/>
              <a:gd name="connsiteX11" fmla="*/ 756419 w 800780"/>
              <a:gd name="connsiteY11" fmla="*/ 203039 h 907703"/>
              <a:gd name="connsiteX12" fmla="*/ 756419 w 800780"/>
              <a:gd name="connsiteY12" fmla="*/ 457832 h 907703"/>
              <a:gd name="connsiteX13" fmla="*/ 457832 w 800780"/>
              <a:gd name="connsiteY13" fmla="*/ 457832 h 907703"/>
              <a:gd name="connsiteX14" fmla="*/ 457832 w 800780"/>
              <a:gd name="connsiteY14" fmla="*/ 764381 h 907703"/>
              <a:gd name="connsiteX15" fmla="*/ 656890 w 800780"/>
              <a:gd name="connsiteY15" fmla="*/ 764381 h 907703"/>
              <a:gd name="connsiteX16" fmla="*/ 656890 w 800780"/>
              <a:gd name="connsiteY16" fmla="*/ 509587 h 907703"/>
              <a:gd name="connsiteX17" fmla="*/ 704664 w 800780"/>
              <a:gd name="connsiteY17" fmla="*/ 509587 h 907703"/>
              <a:gd name="connsiteX18" fmla="*/ 800212 w 800780"/>
              <a:gd name="connsiteY18" fmla="*/ 525512 h 907703"/>
              <a:gd name="connsiteX19" fmla="*/ 800212 w 800780"/>
              <a:gd name="connsiteY19" fmla="*/ 545418 h 907703"/>
              <a:gd name="connsiteX20" fmla="*/ 792249 w 800780"/>
              <a:gd name="connsiteY20" fmla="*/ 617079 h 907703"/>
              <a:gd name="connsiteX21" fmla="*/ 792249 w 800780"/>
              <a:gd name="connsiteY21" fmla="*/ 907703 h 907703"/>
              <a:gd name="connsiteX22" fmla="*/ 656890 w 800780"/>
              <a:gd name="connsiteY22" fmla="*/ 907703 h 907703"/>
              <a:gd name="connsiteX23" fmla="*/ 656890 w 800780"/>
              <a:gd name="connsiteY23" fmla="*/ 863910 h 907703"/>
              <a:gd name="connsiteX24" fmla="*/ 0 w 800780"/>
              <a:gd name="connsiteY24" fmla="*/ 863910 h 907703"/>
              <a:gd name="connsiteX25" fmla="*/ 0 w 800780"/>
              <a:gd name="connsiteY25" fmla="*/ 509587 h 907703"/>
              <a:gd name="connsiteX26" fmla="*/ 43793 w 800780"/>
              <a:gd name="connsiteY26" fmla="*/ 509587 h 907703"/>
              <a:gd name="connsiteX27" fmla="*/ 139340 w 800780"/>
              <a:gd name="connsiteY27" fmla="*/ 521531 h 907703"/>
              <a:gd name="connsiteX28" fmla="*/ 135359 w 800780"/>
              <a:gd name="connsiteY28" fmla="*/ 533474 h 907703"/>
              <a:gd name="connsiteX29" fmla="*/ 127397 w 800780"/>
              <a:gd name="connsiteY29" fmla="*/ 613097 h 907703"/>
              <a:gd name="connsiteX30" fmla="*/ 127397 w 800780"/>
              <a:gd name="connsiteY30" fmla="*/ 764381 h 907703"/>
              <a:gd name="connsiteX31" fmla="*/ 322473 w 800780"/>
              <a:gd name="connsiteY31" fmla="*/ 764381 h 907703"/>
              <a:gd name="connsiteX32" fmla="*/ 322473 w 800780"/>
              <a:gd name="connsiteY32" fmla="*/ 457832 h 907703"/>
              <a:gd name="connsiteX33" fmla="*/ 35830 w 800780"/>
              <a:gd name="connsiteY33" fmla="*/ 457832 h 907703"/>
              <a:gd name="connsiteX34" fmla="*/ 35830 w 800780"/>
              <a:gd name="connsiteY34" fmla="*/ 91566 h 907703"/>
              <a:gd name="connsiteX35" fmla="*/ 83604 w 800780"/>
              <a:gd name="connsiteY35" fmla="*/ 91566 h 907703"/>
              <a:gd name="connsiteX36" fmla="*/ 183133 w 800780"/>
              <a:gd name="connsiteY36" fmla="*/ 103510 h 907703"/>
              <a:gd name="connsiteX37" fmla="*/ 179152 w 800780"/>
              <a:gd name="connsiteY37" fmla="*/ 119434 h 907703"/>
              <a:gd name="connsiteX38" fmla="*/ 171190 w 800780"/>
              <a:gd name="connsiteY38" fmla="*/ 191095 h 907703"/>
              <a:gd name="connsiteX39" fmla="*/ 171190 w 800780"/>
              <a:gd name="connsiteY39" fmla="*/ 350341 h 907703"/>
              <a:gd name="connsiteX40" fmla="*/ 322473 w 800780"/>
              <a:gd name="connsiteY40" fmla="*/ 350341 h 907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00780" h="907703">
                <a:moveTo>
                  <a:pt x="322473" y="0"/>
                </a:moveTo>
                <a:lnTo>
                  <a:pt x="374228" y="0"/>
                </a:lnTo>
                <a:cubicBezTo>
                  <a:pt x="437927" y="0"/>
                  <a:pt x="469776" y="3981"/>
                  <a:pt x="469776" y="11943"/>
                </a:cubicBezTo>
                <a:cubicBezTo>
                  <a:pt x="469776" y="14597"/>
                  <a:pt x="468449" y="21233"/>
                  <a:pt x="465795" y="31849"/>
                </a:cubicBezTo>
                <a:cubicBezTo>
                  <a:pt x="460486" y="58390"/>
                  <a:pt x="457832" y="84931"/>
                  <a:pt x="457832" y="111472"/>
                </a:cubicBezTo>
                <a:lnTo>
                  <a:pt x="457832" y="350341"/>
                </a:lnTo>
                <a:lnTo>
                  <a:pt x="613097" y="350341"/>
                </a:lnTo>
                <a:lnTo>
                  <a:pt x="613097" y="95547"/>
                </a:lnTo>
                <a:lnTo>
                  <a:pt x="676796" y="95547"/>
                </a:lnTo>
                <a:cubicBezTo>
                  <a:pt x="745803" y="95547"/>
                  <a:pt x="776325" y="100856"/>
                  <a:pt x="768362" y="111472"/>
                </a:cubicBezTo>
                <a:cubicBezTo>
                  <a:pt x="768362" y="114126"/>
                  <a:pt x="767035" y="120761"/>
                  <a:pt x="764381" y="131378"/>
                </a:cubicBezTo>
                <a:cubicBezTo>
                  <a:pt x="759073" y="152611"/>
                  <a:pt x="756419" y="176498"/>
                  <a:pt x="756419" y="203039"/>
                </a:cubicBezTo>
                <a:lnTo>
                  <a:pt x="756419" y="457832"/>
                </a:lnTo>
                <a:lnTo>
                  <a:pt x="457832" y="457832"/>
                </a:lnTo>
                <a:lnTo>
                  <a:pt x="457832" y="764381"/>
                </a:lnTo>
                <a:lnTo>
                  <a:pt x="656890" y="764381"/>
                </a:lnTo>
                <a:lnTo>
                  <a:pt x="656890" y="509587"/>
                </a:lnTo>
                <a:lnTo>
                  <a:pt x="704664" y="509587"/>
                </a:lnTo>
                <a:cubicBezTo>
                  <a:pt x="773671" y="509587"/>
                  <a:pt x="805520" y="514896"/>
                  <a:pt x="800212" y="525512"/>
                </a:cubicBezTo>
                <a:cubicBezTo>
                  <a:pt x="800212" y="528166"/>
                  <a:pt x="800212" y="534801"/>
                  <a:pt x="800212" y="545418"/>
                </a:cubicBezTo>
                <a:cubicBezTo>
                  <a:pt x="794903" y="569305"/>
                  <a:pt x="792249" y="593192"/>
                  <a:pt x="792249" y="617079"/>
                </a:cubicBezTo>
                <a:lnTo>
                  <a:pt x="792249" y="907703"/>
                </a:lnTo>
                <a:lnTo>
                  <a:pt x="656890" y="907703"/>
                </a:lnTo>
                <a:lnTo>
                  <a:pt x="656890" y="863910"/>
                </a:lnTo>
                <a:lnTo>
                  <a:pt x="0" y="863910"/>
                </a:lnTo>
                <a:lnTo>
                  <a:pt x="0" y="509587"/>
                </a:lnTo>
                <a:lnTo>
                  <a:pt x="43793" y="509587"/>
                </a:lnTo>
                <a:cubicBezTo>
                  <a:pt x="110145" y="509587"/>
                  <a:pt x="141994" y="513569"/>
                  <a:pt x="139340" y="521531"/>
                </a:cubicBezTo>
                <a:cubicBezTo>
                  <a:pt x="139340" y="524185"/>
                  <a:pt x="138013" y="528166"/>
                  <a:pt x="135359" y="533474"/>
                </a:cubicBezTo>
                <a:cubicBezTo>
                  <a:pt x="130051" y="557361"/>
                  <a:pt x="127397" y="583902"/>
                  <a:pt x="127397" y="613097"/>
                </a:cubicBezTo>
                <a:lnTo>
                  <a:pt x="127397" y="764381"/>
                </a:lnTo>
                <a:lnTo>
                  <a:pt x="322473" y="764381"/>
                </a:lnTo>
                <a:lnTo>
                  <a:pt x="322473" y="457832"/>
                </a:lnTo>
                <a:lnTo>
                  <a:pt x="35830" y="457832"/>
                </a:lnTo>
                <a:lnTo>
                  <a:pt x="35830" y="91566"/>
                </a:lnTo>
                <a:lnTo>
                  <a:pt x="83604" y="91566"/>
                </a:lnTo>
                <a:cubicBezTo>
                  <a:pt x="144648" y="91566"/>
                  <a:pt x="177825" y="95547"/>
                  <a:pt x="183133" y="103510"/>
                </a:cubicBezTo>
                <a:cubicBezTo>
                  <a:pt x="183133" y="106164"/>
                  <a:pt x="181806" y="111472"/>
                  <a:pt x="179152" y="119434"/>
                </a:cubicBezTo>
                <a:cubicBezTo>
                  <a:pt x="173844" y="140667"/>
                  <a:pt x="171190" y="164554"/>
                  <a:pt x="171190" y="191095"/>
                </a:cubicBezTo>
                <a:lnTo>
                  <a:pt x="171190" y="350341"/>
                </a:lnTo>
                <a:lnTo>
                  <a:pt x="322473" y="3503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2" name="文本框 351"/>
          <p:cNvSpPr txBox="1"/>
          <p:nvPr/>
        </p:nvSpPr>
        <p:spPr>
          <a:xfrm>
            <a:off x="4603268" y="1029599"/>
            <a:ext cx="829659" cy="899740"/>
          </a:xfrm>
          <a:custGeom>
            <a:avLst/>
            <a:gdLst>
              <a:gd name="connsiteX0" fmla="*/ 123416 w 829659"/>
              <a:gd name="connsiteY0" fmla="*/ 370247 h 899740"/>
              <a:gd name="connsiteX1" fmla="*/ 123416 w 829659"/>
              <a:gd name="connsiteY1" fmla="*/ 493663 h 899740"/>
              <a:gd name="connsiteX2" fmla="*/ 230907 w 829659"/>
              <a:gd name="connsiteY2" fmla="*/ 493663 h 899740"/>
              <a:gd name="connsiteX3" fmla="*/ 230907 w 829659"/>
              <a:gd name="connsiteY3" fmla="*/ 370247 h 899740"/>
              <a:gd name="connsiteX4" fmla="*/ 561342 w 829659"/>
              <a:gd name="connsiteY4" fmla="*/ 326454 h 899740"/>
              <a:gd name="connsiteX5" fmla="*/ 561342 w 829659"/>
              <a:gd name="connsiteY5" fmla="*/ 433945 h 899740"/>
              <a:gd name="connsiteX6" fmla="*/ 688739 w 829659"/>
              <a:gd name="connsiteY6" fmla="*/ 433945 h 899740"/>
              <a:gd name="connsiteX7" fmla="*/ 688739 w 829659"/>
              <a:gd name="connsiteY7" fmla="*/ 326454 h 899740"/>
              <a:gd name="connsiteX8" fmla="*/ 123416 w 829659"/>
              <a:gd name="connsiteY8" fmla="*/ 131378 h 899740"/>
              <a:gd name="connsiteX9" fmla="*/ 123416 w 829659"/>
              <a:gd name="connsiteY9" fmla="*/ 258775 h 899740"/>
              <a:gd name="connsiteX10" fmla="*/ 230907 w 829659"/>
              <a:gd name="connsiteY10" fmla="*/ 258775 h 899740"/>
              <a:gd name="connsiteX11" fmla="*/ 230907 w 829659"/>
              <a:gd name="connsiteY11" fmla="*/ 131378 h 899740"/>
              <a:gd name="connsiteX12" fmla="*/ 561342 w 829659"/>
              <a:gd name="connsiteY12" fmla="*/ 111472 h 899740"/>
              <a:gd name="connsiteX13" fmla="*/ 561342 w 829659"/>
              <a:gd name="connsiteY13" fmla="*/ 214982 h 899740"/>
              <a:gd name="connsiteX14" fmla="*/ 688739 w 829659"/>
              <a:gd name="connsiteY14" fmla="*/ 214982 h 899740"/>
              <a:gd name="connsiteX15" fmla="*/ 688739 w 829659"/>
              <a:gd name="connsiteY15" fmla="*/ 111472 h 899740"/>
              <a:gd name="connsiteX16" fmla="*/ 0 w 829659"/>
              <a:gd name="connsiteY16" fmla="*/ 15924 h 899740"/>
              <a:gd name="connsiteX17" fmla="*/ 354322 w 829659"/>
              <a:gd name="connsiteY17" fmla="*/ 15924 h 899740"/>
              <a:gd name="connsiteX18" fmla="*/ 354322 w 829659"/>
              <a:gd name="connsiteY18" fmla="*/ 640965 h 899740"/>
              <a:gd name="connsiteX19" fmla="*/ 230907 w 829659"/>
              <a:gd name="connsiteY19" fmla="*/ 640965 h 899740"/>
              <a:gd name="connsiteX20" fmla="*/ 230907 w 829659"/>
              <a:gd name="connsiteY20" fmla="*/ 601154 h 899740"/>
              <a:gd name="connsiteX21" fmla="*/ 123416 w 829659"/>
              <a:gd name="connsiteY21" fmla="*/ 601154 h 899740"/>
              <a:gd name="connsiteX22" fmla="*/ 123416 w 829659"/>
              <a:gd name="connsiteY22" fmla="*/ 676796 h 899740"/>
              <a:gd name="connsiteX23" fmla="*/ 0 w 829659"/>
              <a:gd name="connsiteY23" fmla="*/ 676796 h 899740"/>
              <a:gd name="connsiteX24" fmla="*/ 429964 w 829659"/>
              <a:gd name="connsiteY24" fmla="*/ 0 h 899740"/>
              <a:gd name="connsiteX25" fmla="*/ 828080 w 829659"/>
              <a:gd name="connsiteY25" fmla="*/ 0 h 899740"/>
              <a:gd name="connsiteX26" fmla="*/ 828080 w 829659"/>
              <a:gd name="connsiteY26" fmla="*/ 768362 h 899740"/>
              <a:gd name="connsiteX27" fmla="*/ 617079 w 829659"/>
              <a:gd name="connsiteY27" fmla="*/ 875853 h 899740"/>
              <a:gd name="connsiteX28" fmla="*/ 573286 w 829659"/>
              <a:gd name="connsiteY28" fmla="*/ 752438 h 899740"/>
              <a:gd name="connsiteX29" fmla="*/ 652909 w 829659"/>
              <a:gd name="connsiteY29" fmla="*/ 752438 h 899740"/>
              <a:gd name="connsiteX30" fmla="*/ 688739 w 829659"/>
              <a:gd name="connsiteY30" fmla="*/ 708645 h 899740"/>
              <a:gd name="connsiteX31" fmla="*/ 688739 w 829659"/>
              <a:gd name="connsiteY31" fmla="*/ 545418 h 899740"/>
              <a:gd name="connsiteX32" fmla="*/ 557361 w 829659"/>
              <a:gd name="connsiteY32" fmla="*/ 545418 h 899740"/>
              <a:gd name="connsiteX33" fmla="*/ 314511 w 829659"/>
              <a:gd name="connsiteY33" fmla="*/ 899740 h 899740"/>
              <a:gd name="connsiteX34" fmla="*/ 203039 w 829659"/>
              <a:gd name="connsiteY34" fmla="*/ 804193 h 899740"/>
              <a:gd name="connsiteX35" fmla="*/ 390153 w 829659"/>
              <a:gd name="connsiteY35" fmla="*/ 640965 h 899740"/>
              <a:gd name="connsiteX36" fmla="*/ 429964 w 829659"/>
              <a:gd name="connsiteY36" fmla="*/ 394134 h 89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29659" h="899740">
                <a:moveTo>
                  <a:pt x="123416" y="370247"/>
                </a:moveTo>
                <a:lnTo>
                  <a:pt x="123416" y="493663"/>
                </a:lnTo>
                <a:lnTo>
                  <a:pt x="230907" y="493663"/>
                </a:lnTo>
                <a:lnTo>
                  <a:pt x="230907" y="370247"/>
                </a:lnTo>
                <a:close/>
                <a:moveTo>
                  <a:pt x="561342" y="326454"/>
                </a:moveTo>
                <a:lnTo>
                  <a:pt x="561342" y="433945"/>
                </a:lnTo>
                <a:lnTo>
                  <a:pt x="688739" y="433945"/>
                </a:lnTo>
                <a:lnTo>
                  <a:pt x="688739" y="326454"/>
                </a:lnTo>
                <a:close/>
                <a:moveTo>
                  <a:pt x="123416" y="131378"/>
                </a:moveTo>
                <a:lnTo>
                  <a:pt x="123416" y="258775"/>
                </a:lnTo>
                <a:lnTo>
                  <a:pt x="230907" y="258775"/>
                </a:lnTo>
                <a:lnTo>
                  <a:pt x="230907" y="131378"/>
                </a:lnTo>
                <a:close/>
                <a:moveTo>
                  <a:pt x="561342" y="111472"/>
                </a:moveTo>
                <a:lnTo>
                  <a:pt x="561342" y="214982"/>
                </a:lnTo>
                <a:lnTo>
                  <a:pt x="688739" y="214982"/>
                </a:lnTo>
                <a:lnTo>
                  <a:pt x="688739" y="111472"/>
                </a:lnTo>
                <a:close/>
                <a:moveTo>
                  <a:pt x="0" y="15924"/>
                </a:moveTo>
                <a:lnTo>
                  <a:pt x="354322" y="15924"/>
                </a:lnTo>
                <a:lnTo>
                  <a:pt x="354322" y="640965"/>
                </a:lnTo>
                <a:lnTo>
                  <a:pt x="230907" y="640965"/>
                </a:lnTo>
                <a:lnTo>
                  <a:pt x="230907" y="601154"/>
                </a:lnTo>
                <a:lnTo>
                  <a:pt x="123416" y="601154"/>
                </a:lnTo>
                <a:lnTo>
                  <a:pt x="123416" y="676796"/>
                </a:lnTo>
                <a:lnTo>
                  <a:pt x="0" y="676796"/>
                </a:lnTo>
                <a:close/>
                <a:moveTo>
                  <a:pt x="429964" y="0"/>
                </a:moveTo>
                <a:lnTo>
                  <a:pt x="828080" y="0"/>
                </a:lnTo>
                <a:lnTo>
                  <a:pt x="828080" y="768362"/>
                </a:lnTo>
                <a:cubicBezTo>
                  <a:pt x="841350" y="847985"/>
                  <a:pt x="771017" y="883816"/>
                  <a:pt x="617079" y="875853"/>
                </a:cubicBezTo>
                <a:cubicBezTo>
                  <a:pt x="606462" y="820117"/>
                  <a:pt x="591865" y="778979"/>
                  <a:pt x="573286" y="752438"/>
                </a:cubicBezTo>
                <a:lnTo>
                  <a:pt x="652909" y="752438"/>
                </a:lnTo>
                <a:cubicBezTo>
                  <a:pt x="674142" y="749783"/>
                  <a:pt x="686085" y="735186"/>
                  <a:pt x="688739" y="708645"/>
                </a:cubicBezTo>
                <a:lnTo>
                  <a:pt x="688739" y="545418"/>
                </a:lnTo>
                <a:lnTo>
                  <a:pt x="557361" y="545418"/>
                </a:lnTo>
                <a:cubicBezTo>
                  <a:pt x="544091" y="680777"/>
                  <a:pt x="463141" y="798884"/>
                  <a:pt x="314511" y="899740"/>
                </a:cubicBezTo>
                <a:cubicBezTo>
                  <a:pt x="285316" y="862583"/>
                  <a:pt x="248158" y="830734"/>
                  <a:pt x="203039" y="804193"/>
                </a:cubicBezTo>
                <a:cubicBezTo>
                  <a:pt x="301241" y="745802"/>
                  <a:pt x="363612" y="691393"/>
                  <a:pt x="390153" y="640965"/>
                </a:cubicBezTo>
                <a:cubicBezTo>
                  <a:pt x="419348" y="593192"/>
                  <a:pt x="432619" y="510914"/>
                  <a:pt x="429964" y="394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3" name="文本框 352"/>
          <p:cNvSpPr txBox="1"/>
          <p:nvPr/>
        </p:nvSpPr>
        <p:spPr>
          <a:xfrm>
            <a:off x="2408388" y="1029599"/>
            <a:ext cx="935571" cy="943533"/>
          </a:xfrm>
          <a:custGeom>
            <a:avLst/>
            <a:gdLst>
              <a:gd name="connsiteX0" fmla="*/ 354323 w 935571"/>
              <a:gd name="connsiteY0" fmla="*/ 278680 h 943533"/>
              <a:gd name="connsiteX1" fmla="*/ 469776 w 935571"/>
              <a:gd name="connsiteY1" fmla="*/ 553380 h 943533"/>
              <a:gd name="connsiteX2" fmla="*/ 585230 w 935571"/>
              <a:gd name="connsiteY2" fmla="*/ 278680 h 943533"/>
              <a:gd name="connsiteX3" fmla="*/ 525513 w 935571"/>
              <a:gd name="connsiteY3" fmla="*/ 0 h 943533"/>
              <a:gd name="connsiteX4" fmla="*/ 573286 w 935571"/>
              <a:gd name="connsiteY4" fmla="*/ 143321 h 943533"/>
              <a:gd name="connsiteX5" fmla="*/ 477739 w 935571"/>
              <a:gd name="connsiteY5" fmla="*/ 167208 h 943533"/>
              <a:gd name="connsiteX6" fmla="*/ 891778 w 935571"/>
              <a:gd name="connsiteY6" fmla="*/ 167208 h 943533"/>
              <a:gd name="connsiteX7" fmla="*/ 891778 w 935571"/>
              <a:gd name="connsiteY7" fmla="*/ 278680 h 943533"/>
              <a:gd name="connsiteX8" fmla="*/ 732533 w 935571"/>
              <a:gd name="connsiteY8" fmla="*/ 278680 h 943533"/>
              <a:gd name="connsiteX9" fmla="*/ 577267 w 935571"/>
              <a:gd name="connsiteY9" fmla="*/ 648928 h 943533"/>
              <a:gd name="connsiteX10" fmla="*/ 935571 w 935571"/>
              <a:gd name="connsiteY10" fmla="*/ 800211 h 943533"/>
              <a:gd name="connsiteX11" fmla="*/ 879835 w 935571"/>
              <a:gd name="connsiteY11" fmla="*/ 887797 h 943533"/>
              <a:gd name="connsiteX12" fmla="*/ 847986 w 935571"/>
              <a:gd name="connsiteY12" fmla="*/ 943533 h 943533"/>
              <a:gd name="connsiteX13" fmla="*/ 461814 w 935571"/>
              <a:gd name="connsiteY13" fmla="*/ 744475 h 943533"/>
              <a:gd name="connsiteX14" fmla="*/ 107491 w 935571"/>
              <a:gd name="connsiteY14" fmla="*/ 931589 h 943533"/>
              <a:gd name="connsiteX15" fmla="*/ 0 w 935571"/>
              <a:gd name="connsiteY15" fmla="*/ 820117 h 943533"/>
              <a:gd name="connsiteX16" fmla="*/ 362285 w 935571"/>
              <a:gd name="connsiteY16" fmla="*/ 640965 h 943533"/>
              <a:gd name="connsiteX17" fmla="*/ 214982 w 935571"/>
              <a:gd name="connsiteY17" fmla="*/ 278680 h 943533"/>
              <a:gd name="connsiteX18" fmla="*/ 47774 w 935571"/>
              <a:gd name="connsiteY18" fmla="*/ 278680 h 943533"/>
              <a:gd name="connsiteX19" fmla="*/ 47774 w 935571"/>
              <a:gd name="connsiteY19" fmla="*/ 167208 h 943533"/>
              <a:gd name="connsiteX20" fmla="*/ 422002 w 935571"/>
              <a:gd name="connsiteY20" fmla="*/ 167208 h 943533"/>
              <a:gd name="connsiteX21" fmla="*/ 378210 w 935571"/>
              <a:gd name="connsiteY21" fmla="*/ 31849 h 943533"/>
              <a:gd name="connsiteX22" fmla="*/ 525513 w 935571"/>
              <a:gd name="connsiteY22" fmla="*/ 0 h 94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35571" h="943533">
                <a:moveTo>
                  <a:pt x="354323" y="278680"/>
                </a:moveTo>
                <a:cubicBezTo>
                  <a:pt x="378210" y="392807"/>
                  <a:pt x="416694" y="484373"/>
                  <a:pt x="469776" y="553380"/>
                </a:cubicBezTo>
                <a:cubicBezTo>
                  <a:pt x="528166" y="473757"/>
                  <a:pt x="566651" y="382190"/>
                  <a:pt x="585230" y="278680"/>
                </a:cubicBezTo>
                <a:close/>
                <a:moveTo>
                  <a:pt x="525513" y="0"/>
                </a:moveTo>
                <a:cubicBezTo>
                  <a:pt x="549399" y="74315"/>
                  <a:pt x="565324" y="122088"/>
                  <a:pt x="573286" y="143321"/>
                </a:cubicBezTo>
                <a:lnTo>
                  <a:pt x="477739" y="167208"/>
                </a:lnTo>
                <a:lnTo>
                  <a:pt x="891778" y="167208"/>
                </a:lnTo>
                <a:lnTo>
                  <a:pt x="891778" y="278680"/>
                </a:lnTo>
                <a:lnTo>
                  <a:pt x="732533" y="278680"/>
                </a:lnTo>
                <a:cubicBezTo>
                  <a:pt x="705991" y="419348"/>
                  <a:pt x="654236" y="542764"/>
                  <a:pt x="577267" y="648928"/>
                </a:cubicBezTo>
                <a:cubicBezTo>
                  <a:pt x="675469" y="723242"/>
                  <a:pt x="794904" y="773670"/>
                  <a:pt x="935571" y="800211"/>
                </a:cubicBezTo>
                <a:cubicBezTo>
                  <a:pt x="924955" y="813482"/>
                  <a:pt x="906376" y="842677"/>
                  <a:pt x="879835" y="887797"/>
                </a:cubicBezTo>
                <a:cubicBezTo>
                  <a:pt x="863910" y="916992"/>
                  <a:pt x="853294" y="935571"/>
                  <a:pt x="847986" y="943533"/>
                </a:cubicBezTo>
                <a:cubicBezTo>
                  <a:pt x="699356" y="901067"/>
                  <a:pt x="570632" y="834715"/>
                  <a:pt x="461814" y="744475"/>
                </a:cubicBezTo>
                <a:cubicBezTo>
                  <a:pt x="366266" y="816136"/>
                  <a:pt x="248159" y="878507"/>
                  <a:pt x="107491" y="931589"/>
                </a:cubicBezTo>
                <a:cubicBezTo>
                  <a:pt x="70334" y="883816"/>
                  <a:pt x="34504" y="846658"/>
                  <a:pt x="0" y="820117"/>
                </a:cubicBezTo>
                <a:cubicBezTo>
                  <a:pt x="148630" y="774997"/>
                  <a:pt x="269392" y="715280"/>
                  <a:pt x="362285" y="640965"/>
                </a:cubicBezTo>
                <a:cubicBezTo>
                  <a:pt x="295932" y="548072"/>
                  <a:pt x="246831" y="427310"/>
                  <a:pt x="214982" y="278680"/>
                </a:cubicBezTo>
                <a:lnTo>
                  <a:pt x="47774" y="278680"/>
                </a:lnTo>
                <a:lnTo>
                  <a:pt x="47774" y="167208"/>
                </a:lnTo>
                <a:lnTo>
                  <a:pt x="422002" y="167208"/>
                </a:lnTo>
                <a:cubicBezTo>
                  <a:pt x="411386" y="114126"/>
                  <a:pt x="396789" y="69006"/>
                  <a:pt x="378210" y="31849"/>
                </a:cubicBezTo>
                <a:cubicBezTo>
                  <a:pt x="423329" y="21233"/>
                  <a:pt x="472430" y="10616"/>
                  <a:pt x="52551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grpSp>
        <p:nvGrpSpPr>
          <p:cNvPr id="367" name="组合 366"/>
          <p:cNvGrpSpPr/>
          <p:nvPr/>
        </p:nvGrpSpPr>
        <p:grpSpPr>
          <a:xfrm>
            <a:off x="5373769" y="2916868"/>
            <a:ext cx="1398742" cy="3483236"/>
            <a:chOff x="5373769" y="2916868"/>
            <a:chExt cx="1398742" cy="3483236"/>
          </a:xfrm>
        </p:grpSpPr>
        <p:grpSp>
          <p:nvGrpSpPr>
            <p:cNvPr id="368" name="组合 367"/>
            <p:cNvGrpSpPr/>
            <p:nvPr/>
          </p:nvGrpSpPr>
          <p:grpSpPr>
            <a:xfrm>
              <a:off x="5373769" y="2916868"/>
              <a:ext cx="1389888" cy="1304520"/>
              <a:chOff x="12109451" y="968375"/>
              <a:chExt cx="827087" cy="776288"/>
            </a:xfrm>
          </p:grpSpPr>
          <p:sp>
            <p:nvSpPr>
              <p:cNvPr id="381" name="Freeform 71"/>
              <p:cNvSpPr>
                <a:spLocks/>
              </p:cNvSpPr>
              <p:nvPr/>
            </p:nvSpPr>
            <p:spPr bwMode="auto">
              <a:xfrm>
                <a:off x="12453938" y="1582738"/>
                <a:ext cx="161925" cy="161925"/>
              </a:xfrm>
              <a:custGeom>
                <a:avLst/>
                <a:gdLst>
                  <a:gd name="T0" fmla="*/ 0 w 43"/>
                  <a:gd name="T1" fmla="*/ 0 h 43"/>
                  <a:gd name="T2" fmla="*/ 0 w 43"/>
                  <a:gd name="T3" fmla="*/ 26 h 43"/>
                  <a:gd name="T4" fmla="*/ 21 w 43"/>
                  <a:gd name="T5" fmla="*/ 43 h 43"/>
                  <a:gd name="T6" fmla="*/ 43 w 43"/>
                  <a:gd name="T7" fmla="*/ 26 h 43"/>
                  <a:gd name="T8" fmla="*/ 43 w 43"/>
                  <a:gd name="T9" fmla="*/ 0 h 43"/>
                  <a:gd name="T10" fmla="*/ 0 w 43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3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2" y="43"/>
                      <a:pt x="21" y="43"/>
                    </a:cubicBezTo>
                    <a:cubicBezTo>
                      <a:pt x="32" y="43"/>
                      <a:pt x="43" y="36"/>
                      <a:pt x="43" y="26"/>
                    </a:cubicBezTo>
                    <a:cubicBezTo>
                      <a:pt x="43" y="0"/>
                      <a:pt x="43" y="0"/>
                      <a:pt x="4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Oval 88"/>
              <p:cNvSpPr>
                <a:spLocks noChangeArrowheads="1"/>
              </p:cNvSpPr>
              <p:nvPr/>
            </p:nvSpPr>
            <p:spPr bwMode="auto">
              <a:xfrm>
                <a:off x="12177713" y="968375"/>
                <a:ext cx="690563" cy="685800"/>
              </a:xfrm>
              <a:prstGeom prst="ellipse">
                <a:avLst/>
              </a:pr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89"/>
              <p:cNvSpPr>
                <a:spLocks/>
              </p:cNvSpPr>
              <p:nvPr/>
            </p:nvSpPr>
            <p:spPr bwMode="auto">
              <a:xfrm>
                <a:off x="12377738" y="1443038"/>
                <a:ext cx="290513" cy="120650"/>
              </a:xfrm>
              <a:custGeom>
                <a:avLst/>
                <a:gdLst>
                  <a:gd name="T0" fmla="*/ 39 w 77"/>
                  <a:gd name="T1" fmla="*/ 8 h 32"/>
                  <a:gd name="T2" fmla="*/ 0 w 77"/>
                  <a:gd name="T3" fmla="*/ 0 h 32"/>
                  <a:gd name="T4" fmla="*/ 36 w 77"/>
                  <a:gd name="T5" fmla="*/ 32 h 32"/>
                  <a:gd name="T6" fmla="*/ 39 w 77"/>
                  <a:gd name="T7" fmla="*/ 32 h 32"/>
                  <a:gd name="T8" fmla="*/ 41 w 77"/>
                  <a:gd name="T9" fmla="*/ 32 h 32"/>
                  <a:gd name="T10" fmla="*/ 77 w 77"/>
                  <a:gd name="T11" fmla="*/ 0 h 32"/>
                  <a:gd name="T12" fmla="*/ 39 w 77"/>
                  <a:gd name="T1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2">
                    <a:moveTo>
                      <a:pt x="39" y="8"/>
                    </a:moveTo>
                    <a:cubicBezTo>
                      <a:pt x="16" y="8"/>
                      <a:pt x="0" y="0"/>
                      <a:pt x="0" y="0"/>
                    </a:cubicBezTo>
                    <a:cubicBezTo>
                      <a:pt x="0" y="0"/>
                      <a:pt x="10" y="32"/>
                      <a:pt x="36" y="32"/>
                    </a:cubicBezTo>
                    <a:cubicBezTo>
                      <a:pt x="37" y="32"/>
                      <a:pt x="38" y="32"/>
                      <a:pt x="39" y="32"/>
                    </a:cubicBezTo>
                    <a:cubicBezTo>
                      <a:pt x="39" y="32"/>
                      <a:pt x="40" y="32"/>
                      <a:pt x="41" y="32"/>
                    </a:cubicBezTo>
                    <a:cubicBezTo>
                      <a:pt x="67" y="32"/>
                      <a:pt x="77" y="0"/>
                      <a:pt x="77" y="0"/>
                    </a:cubicBezTo>
                    <a:cubicBezTo>
                      <a:pt x="77" y="0"/>
                      <a:pt x="61" y="8"/>
                      <a:pt x="39" y="8"/>
                    </a:cubicBezTo>
                    <a:close/>
                  </a:path>
                </a:pathLst>
              </a:custGeom>
              <a:solidFill>
                <a:srgbClr val="DB5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Oval 90"/>
              <p:cNvSpPr>
                <a:spLocks noChangeArrowheads="1"/>
              </p:cNvSpPr>
              <p:nvPr/>
            </p:nvSpPr>
            <p:spPr bwMode="auto">
              <a:xfrm>
                <a:off x="12599988" y="1262063"/>
                <a:ext cx="57150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Oval 91"/>
              <p:cNvSpPr>
                <a:spLocks noChangeArrowheads="1"/>
              </p:cNvSpPr>
              <p:nvPr/>
            </p:nvSpPr>
            <p:spPr bwMode="auto">
              <a:xfrm>
                <a:off x="12607926" y="1277938"/>
                <a:ext cx="22225" cy="301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Oval 92"/>
              <p:cNvSpPr>
                <a:spLocks noChangeArrowheads="1"/>
              </p:cNvSpPr>
              <p:nvPr/>
            </p:nvSpPr>
            <p:spPr bwMode="auto">
              <a:xfrm>
                <a:off x="12388851" y="1262063"/>
                <a:ext cx="60325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Oval 93"/>
              <p:cNvSpPr>
                <a:spLocks noChangeArrowheads="1"/>
              </p:cNvSpPr>
              <p:nvPr/>
            </p:nvSpPr>
            <p:spPr bwMode="auto">
              <a:xfrm>
                <a:off x="12396788" y="1277938"/>
                <a:ext cx="22225" cy="301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94"/>
              <p:cNvSpPr>
                <a:spLocks noEditPoints="1"/>
              </p:cNvSpPr>
              <p:nvPr/>
            </p:nvSpPr>
            <p:spPr bwMode="auto">
              <a:xfrm>
                <a:off x="12369801" y="1431925"/>
                <a:ext cx="306388" cy="136525"/>
              </a:xfrm>
              <a:custGeom>
                <a:avLst/>
                <a:gdLst>
                  <a:gd name="T0" fmla="*/ 43 w 81"/>
                  <a:gd name="T1" fmla="*/ 36 h 36"/>
                  <a:gd name="T2" fmla="*/ 41 w 81"/>
                  <a:gd name="T3" fmla="*/ 36 h 36"/>
                  <a:gd name="T4" fmla="*/ 38 w 81"/>
                  <a:gd name="T5" fmla="*/ 36 h 36"/>
                  <a:gd name="T6" fmla="*/ 38 w 81"/>
                  <a:gd name="T7" fmla="*/ 36 h 36"/>
                  <a:gd name="T8" fmla="*/ 1 w 81"/>
                  <a:gd name="T9" fmla="*/ 3 h 36"/>
                  <a:gd name="T10" fmla="*/ 0 w 81"/>
                  <a:gd name="T11" fmla="*/ 0 h 36"/>
                  <a:gd name="T12" fmla="*/ 3 w 81"/>
                  <a:gd name="T13" fmla="*/ 2 h 36"/>
                  <a:gd name="T14" fmla="*/ 41 w 81"/>
                  <a:gd name="T15" fmla="*/ 10 h 36"/>
                  <a:gd name="T16" fmla="*/ 78 w 81"/>
                  <a:gd name="T17" fmla="*/ 2 h 36"/>
                  <a:gd name="T18" fmla="*/ 81 w 81"/>
                  <a:gd name="T19" fmla="*/ 0 h 36"/>
                  <a:gd name="T20" fmla="*/ 80 w 81"/>
                  <a:gd name="T21" fmla="*/ 3 h 36"/>
                  <a:gd name="T22" fmla="*/ 43 w 81"/>
                  <a:gd name="T23" fmla="*/ 36 h 36"/>
                  <a:gd name="T24" fmla="*/ 41 w 81"/>
                  <a:gd name="T25" fmla="*/ 34 h 36"/>
                  <a:gd name="T26" fmla="*/ 43 w 81"/>
                  <a:gd name="T27" fmla="*/ 34 h 36"/>
                  <a:gd name="T28" fmla="*/ 43 w 81"/>
                  <a:gd name="T29" fmla="*/ 34 h 36"/>
                  <a:gd name="T30" fmla="*/ 77 w 81"/>
                  <a:gd name="T31" fmla="*/ 5 h 36"/>
                  <a:gd name="T32" fmla="*/ 41 w 81"/>
                  <a:gd name="T33" fmla="*/ 12 h 36"/>
                  <a:gd name="T34" fmla="*/ 5 w 81"/>
                  <a:gd name="T35" fmla="*/ 5 h 36"/>
                  <a:gd name="T36" fmla="*/ 38 w 81"/>
                  <a:gd name="T37" fmla="*/ 34 h 36"/>
                  <a:gd name="T38" fmla="*/ 38 w 81"/>
                  <a:gd name="T39" fmla="*/ 34 h 36"/>
                  <a:gd name="T40" fmla="*/ 41 w 81"/>
                  <a:gd name="T4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36">
                    <a:moveTo>
                      <a:pt x="43" y="36"/>
                    </a:moveTo>
                    <a:cubicBezTo>
                      <a:pt x="42" y="36"/>
                      <a:pt x="41" y="36"/>
                      <a:pt x="41" y="36"/>
                    </a:cubicBezTo>
                    <a:cubicBezTo>
                      <a:pt x="40" y="36"/>
                      <a:pt x="39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11" y="36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9" y="9"/>
                      <a:pt x="41" y="10"/>
                    </a:cubicBezTo>
                    <a:cubicBezTo>
                      <a:pt x="63" y="9"/>
                      <a:pt x="78" y="2"/>
                      <a:pt x="78" y="2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3"/>
                      <a:pt x="70" y="36"/>
                      <a:pt x="43" y="36"/>
                    </a:cubicBezTo>
                    <a:close/>
                    <a:moveTo>
                      <a:pt x="41" y="34"/>
                    </a:moveTo>
                    <a:cubicBezTo>
                      <a:pt x="42" y="34"/>
                      <a:pt x="42" y="34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64" y="33"/>
                      <a:pt x="74" y="13"/>
                      <a:pt x="77" y="5"/>
                    </a:cubicBezTo>
                    <a:cubicBezTo>
                      <a:pt x="71" y="8"/>
                      <a:pt x="58" y="12"/>
                      <a:pt x="41" y="12"/>
                    </a:cubicBezTo>
                    <a:cubicBezTo>
                      <a:pt x="23" y="12"/>
                      <a:pt x="10" y="8"/>
                      <a:pt x="5" y="5"/>
                    </a:cubicBezTo>
                    <a:cubicBezTo>
                      <a:pt x="8" y="13"/>
                      <a:pt x="18" y="33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9" y="34"/>
                      <a:pt x="40" y="34"/>
                      <a:pt x="41" y="34"/>
                    </a:cubicBezTo>
                    <a:close/>
                  </a:path>
                </a:pathLst>
              </a:custGeom>
              <a:solidFill>
                <a:srgbClr val="EAC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95"/>
              <p:cNvSpPr>
                <a:spLocks/>
              </p:cNvSpPr>
              <p:nvPr/>
            </p:nvSpPr>
            <p:spPr bwMode="auto">
              <a:xfrm>
                <a:off x="12377738" y="1443038"/>
                <a:ext cx="290513" cy="87313"/>
              </a:xfrm>
              <a:custGeom>
                <a:avLst/>
                <a:gdLst>
                  <a:gd name="T0" fmla="*/ 0 w 77"/>
                  <a:gd name="T1" fmla="*/ 0 h 23"/>
                  <a:gd name="T2" fmla="*/ 5 w 77"/>
                  <a:gd name="T3" fmla="*/ 10 h 23"/>
                  <a:gd name="T4" fmla="*/ 72 w 77"/>
                  <a:gd name="T5" fmla="*/ 10 h 23"/>
                  <a:gd name="T6" fmla="*/ 77 w 77"/>
                  <a:gd name="T7" fmla="*/ 0 h 23"/>
                  <a:gd name="T8" fmla="*/ 38 w 77"/>
                  <a:gd name="T9" fmla="*/ 8 h 23"/>
                  <a:gd name="T10" fmla="*/ 0 w 77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23">
                    <a:moveTo>
                      <a:pt x="0" y="0"/>
                    </a:moveTo>
                    <a:cubicBezTo>
                      <a:pt x="0" y="0"/>
                      <a:pt x="2" y="5"/>
                      <a:pt x="5" y="10"/>
                    </a:cubicBezTo>
                    <a:cubicBezTo>
                      <a:pt x="13" y="15"/>
                      <a:pt x="37" y="23"/>
                      <a:pt x="72" y="10"/>
                    </a:cubicBezTo>
                    <a:cubicBezTo>
                      <a:pt x="75" y="4"/>
                      <a:pt x="77" y="0"/>
                      <a:pt x="77" y="0"/>
                    </a:cubicBezTo>
                    <a:cubicBezTo>
                      <a:pt x="77" y="0"/>
                      <a:pt x="61" y="8"/>
                      <a:pt x="38" y="8"/>
                    </a:cubicBezTo>
                    <a:cubicBezTo>
                      <a:pt x="16" y="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96"/>
              <p:cNvSpPr>
                <a:spLocks/>
              </p:cNvSpPr>
              <p:nvPr/>
            </p:nvSpPr>
            <p:spPr bwMode="auto">
              <a:xfrm>
                <a:off x="12498388" y="1262063"/>
                <a:ext cx="46038" cy="142875"/>
              </a:xfrm>
              <a:custGeom>
                <a:avLst/>
                <a:gdLst>
                  <a:gd name="T0" fmla="*/ 6 w 12"/>
                  <a:gd name="T1" fmla="*/ 38 h 38"/>
                  <a:gd name="T2" fmla="*/ 1 w 12"/>
                  <a:gd name="T3" fmla="*/ 36 h 38"/>
                  <a:gd name="T4" fmla="*/ 0 w 12"/>
                  <a:gd name="T5" fmla="*/ 36 h 38"/>
                  <a:gd name="T6" fmla="*/ 1 w 12"/>
                  <a:gd name="T7" fmla="*/ 35 h 38"/>
                  <a:gd name="T8" fmla="*/ 6 w 12"/>
                  <a:gd name="T9" fmla="*/ 0 h 38"/>
                  <a:gd name="T10" fmla="*/ 8 w 12"/>
                  <a:gd name="T11" fmla="*/ 0 h 38"/>
                  <a:gd name="T12" fmla="*/ 3 w 12"/>
                  <a:gd name="T13" fmla="*/ 35 h 38"/>
                  <a:gd name="T14" fmla="*/ 11 w 12"/>
                  <a:gd name="T15" fmla="*/ 34 h 38"/>
                  <a:gd name="T16" fmla="*/ 12 w 12"/>
                  <a:gd name="T17" fmla="*/ 36 h 38"/>
                  <a:gd name="T18" fmla="*/ 6 w 12"/>
                  <a:gd name="T1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38">
                    <a:moveTo>
                      <a:pt x="6" y="38"/>
                    </a:moveTo>
                    <a:cubicBezTo>
                      <a:pt x="3" y="38"/>
                      <a:pt x="1" y="36"/>
                      <a:pt x="1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0" y="28"/>
                      <a:pt x="6" y="1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11" y="27"/>
                      <a:pt x="3" y="35"/>
                    </a:cubicBezTo>
                    <a:cubicBezTo>
                      <a:pt x="5" y="36"/>
                      <a:pt x="8" y="37"/>
                      <a:pt x="11" y="34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0" y="37"/>
                      <a:pt x="8" y="38"/>
                      <a:pt x="6" y="38"/>
                    </a:cubicBezTo>
                    <a:close/>
                  </a:path>
                </a:pathLst>
              </a:custGeom>
              <a:solidFill>
                <a:srgbClr val="D2A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Oval 97"/>
              <p:cNvSpPr>
                <a:spLocks noChangeArrowheads="1"/>
              </p:cNvSpPr>
              <p:nvPr/>
            </p:nvSpPr>
            <p:spPr bwMode="auto">
              <a:xfrm>
                <a:off x="12272963" y="1363663"/>
                <a:ext cx="82550" cy="82550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Oval 98"/>
              <p:cNvSpPr>
                <a:spLocks noChangeArrowheads="1"/>
              </p:cNvSpPr>
              <p:nvPr/>
            </p:nvSpPr>
            <p:spPr bwMode="auto">
              <a:xfrm>
                <a:off x="12690476" y="1363663"/>
                <a:ext cx="82550" cy="82550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99"/>
              <p:cNvSpPr>
                <a:spLocks/>
              </p:cNvSpPr>
              <p:nvPr/>
            </p:nvSpPr>
            <p:spPr bwMode="auto">
              <a:xfrm>
                <a:off x="12588876" y="1171575"/>
                <a:ext cx="82550" cy="46038"/>
              </a:xfrm>
              <a:custGeom>
                <a:avLst/>
                <a:gdLst>
                  <a:gd name="T0" fmla="*/ 20 w 22"/>
                  <a:gd name="T1" fmla="*/ 12 h 12"/>
                  <a:gd name="T2" fmla="*/ 3 w 22"/>
                  <a:gd name="T3" fmla="*/ 12 h 12"/>
                  <a:gd name="T4" fmla="*/ 0 w 22"/>
                  <a:gd name="T5" fmla="*/ 9 h 12"/>
                  <a:gd name="T6" fmla="*/ 22 w 22"/>
                  <a:gd name="T7" fmla="*/ 10 h 12"/>
                  <a:gd name="T8" fmla="*/ 20 w 2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20" y="12"/>
                    </a:moveTo>
                    <a:cubicBezTo>
                      <a:pt x="11" y="5"/>
                      <a:pt x="3" y="11"/>
                      <a:pt x="3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1" y="0"/>
                      <a:pt x="22" y="10"/>
                    </a:cubicBez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00"/>
              <p:cNvSpPr>
                <a:spLocks/>
              </p:cNvSpPr>
              <p:nvPr/>
            </p:nvSpPr>
            <p:spPr bwMode="auto">
              <a:xfrm>
                <a:off x="12369801" y="1171575"/>
                <a:ext cx="84138" cy="46038"/>
              </a:xfrm>
              <a:custGeom>
                <a:avLst/>
                <a:gdLst>
                  <a:gd name="T0" fmla="*/ 20 w 22"/>
                  <a:gd name="T1" fmla="*/ 12 h 12"/>
                  <a:gd name="T2" fmla="*/ 2 w 22"/>
                  <a:gd name="T3" fmla="*/ 12 h 12"/>
                  <a:gd name="T4" fmla="*/ 0 w 22"/>
                  <a:gd name="T5" fmla="*/ 9 h 12"/>
                  <a:gd name="T6" fmla="*/ 22 w 22"/>
                  <a:gd name="T7" fmla="*/ 10 h 12"/>
                  <a:gd name="T8" fmla="*/ 20 w 2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20" y="12"/>
                    </a:moveTo>
                    <a:cubicBezTo>
                      <a:pt x="11" y="5"/>
                      <a:pt x="3" y="11"/>
                      <a:pt x="2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1" y="0"/>
                      <a:pt x="22" y="10"/>
                    </a:cubicBez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01"/>
              <p:cNvSpPr>
                <a:spLocks/>
              </p:cNvSpPr>
              <p:nvPr/>
            </p:nvSpPr>
            <p:spPr bwMode="auto">
              <a:xfrm>
                <a:off x="12720638" y="1028700"/>
                <a:ext cx="215900" cy="449263"/>
              </a:xfrm>
              <a:custGeom>
                <a:avLst/>
                <a:gdLst>
                  <a:gd name="T0" fmla="*/ 0 w 57"/>
                  <a:gd name="T1" fmla="*/ 0 h 119"/>
                  <a:gd name="T2" fmla="*/ 55 w 57"/>
                  <a:gd name="T3" fmla="*/ 73 h 119"/>
                  <a:gd name="T4" fmla="*/ 27 w 57"/>
                  <a:gd name="T5" fmla="*/ 119 h 119"/>
                  <a:gd name="T6" fmla="*/ 40 w 57"/>
                  <a:gd name="T7" fmla="*/ 73 h 119"/>
                  <a:gd name="T8" fmla="*/ 34 w 57"/>
                  <a:gd name="T9" fmla="*/ 86 h 119"/>
                  <a:gd name="T10" fmla="*/ 30 w 57"/>
                  <a:gd name="T11" fmla="*/ 86 h 119"/>
                  <a:gd name="T12" fmla="*/ 32 w 57"/>
                  <a:gd name="T13" fmla="*/ 47 h 119"/>
                  <a:gd name="T14" fmla="*/ 0 w 57"/>
                  <a:gd name="T15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119">
                    <a:moveTo>
                      <a:pt x="0" y="0"/>
                    </a:moveTo>
                    <a:cubicBezTo>
                      <a:pt x="0" y="0"/>
                      <a:pt x="53" y="31"/>
                      <a:pt x="55" y="73"/>
                    </a:cubicBezTo>
                    <a:cubicBezTo>
                      <a:pt x="57" y="98"/>
                      <a:pt x="37" y="117"/>
                      <a:pt x="27" y="119"/>
                    </a:cubicBezTo>
                    <a:cubicBezTo>
                      <a:pt x="27" y="119"/>
                      <a:pt x="44" y="74"/>
                      <a:pt x="40" y="73"/>
                    </a:cubicBezTo>
                    <a:cubicBezTo>
                      <a:pt x="33" y="71"/>
                      <a:pt x="39" y="86"/>
                      <a:pt x="34" y="86"/>
                    </a:cubicBezTo>
                    <a:cubicBezTo>
                      <a:pt x="33" y="86"/>
                      <a:pt x="31" y="86"/>
                      <a:pt x="30" y="86"/>
                    </a:cubicBezTo>
                    <a:cubicBezTo>
                      <a:pt x="25" y="87"/>
                      <a:pt x="35" y="65"/>
                      <a:pt x="32" y="47"/>
                    </a:cubicBezTo>
                    <a:cubicBezTo>
                      <a:pt x="28" y="28"/>
                      <a:pt x="19" y="14"/>
                      <a:pt x="0" y="0"/>
                    </a:cubicBezTo>
                    <a:close/>
                  </a:path>
                </a:pathLst>
              </a:custGeom>
              <a:solidFill>
                <a:srgbClr val="B5B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102"/>
              <p:cNvSpPr>
                <a:spLocks/>
              </p:cNvSpPr>
              <p:nvPr/>
            </p:nvSpPr>
            <p:spPr bwMode="auto">
              <a:xfrm>
                <a:off x="12849226" y="1295400"/>
                <a:ext cx="41275" cy="65088"/>
              </a:xfrm>
              <a:custGeom>
                <a:avLst/>
                <a:gdLst>
                  <a:gd name="T0" fmla="*/ 11 w 11"/>
                  <a:gd name="T1" fmla="*/ 8 h 17"/>
                  <a:gd name="T2" fmla="*/ 3 w 11"/>
                  <a:gd name="T3" fmla="*/ 17 h 17"/>
                  <a:gd name="T4" fmla="*/ 3 w 11"/>
                  <a:gd name="T5" fmla="*/ 0 h 17"/>
                  <a:gd name="T6" fmla="*/ 11 w 11"/>
                  <a:gd name="T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11" y="8"/>
                    </a:moveTo>
                    <a:cubicBezTo>
                      <a:pt x="11" y="13"/>
                      <a:pt x="7" y="17"/>
                      <a:pt x="3" y="17"/>
                    </a:cubicBezTo>
                    <a:cubicBezTo>
                      <a:pt x="0" y="17"/>
                      <a:pt x="0" y="0"/>
                      <a:pt x="3" y="0"/>
                    </a:cubicBezTo>
                    <a:cubicBezTo>
                      <a:pt x="7" y="0"/>
                      <a:pt x="11" y="3"/>
                      <a:pt x="11" y="8"/>
                    </a:cubicBez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103"/>
              <p:cNvSpPr>
                <a:spLocks/>
              </p:cNvSpPr>
              <p:nvPr/>
            </p:nvSpPr>
            <p:spPr bwMode="auto">
              <a:xfrm>
                <a:off x="12109451" y="1028700"/>
                <a:ext cx="211138" cy="449263"/>
              </a:xfrm>
              <a:custGeom>
                <a:avLst/>
                <a:gdLst>
                  <a:gd name="T0" fmla="*/ 56 w 56"/>
                  <a:gd name="T1" fmla="*/ 0 h 119"/>
                  <a:gd name="T2" fmla="*/ 1 w 56"/>
                  <a:gd name="T3" fmla="*/ 73 h 119"/>
                  <a:gd name="T4" fmla="*/ 29 w 56"/>
                  <a:gd name="T5" fmla="*/ 119 h 119"/>
                  <a:gd name="T6" fmla="*/ 17 w 56"/>
                  <a:gd name="T7" fmla="*/ 73 h 119"/>
                  <a:gd name="T8" fmla="*/ 22 w 56"/>
                  <a:gd name="T9" fmla="*/ 86 h 119"/>
                  <a:gd name="T10" fmla="*/ 26 w 56"/>
                  <a:gd name="T11" fmla="*/ 86 h 119"/>
                  <a:gd name="T12" fmla="*/ 25 w 56"/>
                  <a:gd name="T13" fmla="*/ 47 h 119"/>
                  <a:gd name="T14" fmla="*/ 56 w 56"/>
                  <a:gd name="T15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119">
                    <a:moveTo>
                      <a:pt x="56" y="0"/>
                    </a:moveTo>
                    <a:cubicBezTo>
                      <a:pt x="56" y="0"/>
                      <a:pt x="4" y="31"/>
                      <a:pt x="1" y="73"/>
                    </a:cubicBezTo>
                    <a:cubicBezTo>
                      <a:pt x="0" y="98"/>
                      <a:pt x="19" y="117"/>
                      <a:pt x="29" y="119"/>
                    </a:cubicBezTo>
                    <a:cubicBezTo>
                      <a:pt x="29" y="119"/>
                      <a:pt x="13" y="74"/>
                      <a:pt x="17" y="73"/>
                    </a:cubicBezTo>
                    <a:cubicBezTo>
                      <a:pt x="23" y="71"/>
                      <a:pt x="18" y="86"/>
                      <a:pt x="22" y="86"/>
                    </a:cubicBezTo>
                    <a:cubicBezTo>
                      <a:pt x="23" y="86"/>
                      <a:pt x="25" y="86"/>
                      <a:pt x="26" y="86"/>
                    </a:cubicBezTo>
                    <a:cubicBezTo>
                      <a:pt x="32" y="87"/>
                      <a:pt x="21" y="65"/>
                      <a:pt x="25" y="47"/>
                    </a:cubicBezTo>
                    <a:cubicBezTo>
                      <a:pt x="28" y="28"/>
                      <a:pt x="37" y="14"/>
                      <a:pt x="56" y="0"/>
                    </a:cubicBezTo>
                    <a:close/>
                  </a:path>
                </a:pathLst>
              </a:custGeom>
              <a:solidFill>
                <a:srgbClr val="B5B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104"/>
              <p:cNvSpPr>
                <a:spLocks/>
              </p:cNvSpPr>
              <p:nvPr/>
            </p:nvSpPr>
            <p:spPr bwMode="auto">
              <a:xfrm>
                <a:off x="12152313" y="1295400"/>
                <a:ext cx="44450" cy="65088"/>
              </a:xfrm>
              <a:custGeom>
                <a:avLst/>
                <a:gdLst>
                  <a:gd name="T0" fmla="*/ 0 w 12"/>
                  <a:gd name="T1" fmla="*/ 8 h 17"/>
                  <a:gd name="T2" fmla="*/ 9 w 12"/>
                  <a:gd name="T3" fmla="*/ 17 h 17"/>
                  <a:gd name="T4" fmla="*/ 9 w 12"/>
                  <a:gd name="T5" fmla="*/ 0 h 17"/>
                  <a:gd name="T6" fmla="*/ 0 w 12"/>
                  <a:gd name="T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0" y="8"/>
                    </a:moveTo>
                    <a:cubicBezTo>
                      <a:pt x="0" y="13"/>
                      <a:pt x="4" y="17"/>
                      <a:pt x="9" y="17"/>
                    </a:cubicBezTo>
                    <a:cubicBezTo>
                      <a:pt x="11" y="17"/>
                      <a:pt x="12" y="0"/>
                      <a:pt x="9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69" name="任意多边形 368"/>
            <p:cNvSpPr/>
            <p:nvPr/>
          </p:nvSpPr>
          <p:spPr>
            <a:xfrm>
              <a:off x="5734115" y="5204681"/>
              <a:ext cx="721224" cy="1195423"/>
            </a:xfrm>
            <a:custGeom>
              <a:avLst/>
              <a:gdLst>
                <a:gd name="connsiteX0" fmla="*/ 0 w 985060"/>
                <a:gd name="connsiteY0" fmla="*/ 0 h 1632728"/>
                <a:gd name="connsiteX1" fmla="*/ 985059 w 985060"/>
                <a:gd name="connsiteY1" fmla="*/ 0 h 1632728"/>
                <a:gd name="connsiteX2" fmla="*/ 985059 w 985060"/>
                <a:gd name="connsiteY2" fmla="*/ 249689 h 1632728"/>
                <a:gd name="connsiteX3" fmla="*/ 985060 w 985060"/>
                <a:gd name="connsiteY3" fmla="*/ 249699 h 1632728"/>
                <a:gd name="connsiteX4" fmla="*/ 985059 w 985060"/>
                <a:gd name="connsiteY4" fmla="*/ 1419598 h 1632728"/>
                <a:gd name="connsiteX5" fmla="*/ 771929 w 985060"/>
                <a:gd name="connsiteY5" fmla="*/ 1632728 h 1632728"/>
                <a:gd name="connsiteX6" fmla="*/ 771930 w 985060"/>
                <a:gd name="connsiteY6" fmla="*/ 1632727 h 1632728"/>
                <a:gd name="connsiteX7" fmla="*/ 558800 w 985060"/>
                <a:gd name="connsiteY7" fmla="*/ 1419597 h 1632728"/>
                <a:gd name="connsiteX8" fmla="*/ 558800 w 985060"/>
                <a:gd name="connsiteY8" fmla="*/ 842905 h 1632728"/>
                <a:gd name="connsiteX9" fmla="*/ 558802 w 985060"/>
                <a:gd name="connsiteY9" fmla="*/ 842895 h 1632728"/>
                <a:gd name="connsiteX10" fmla="*/ 558802 w 985060"/>
                <a:gd name="connsiteY10" fmla="*/ 293679 h 1632728"/>
                <a:gd name="connsiteX11" fmla="*/ 492531 w 985060"/>
                <a:gd name="connsiteY11" fmla="*/ 227408 h 1632728"/>
                <a:gd name="connsiteX12" fmla="*/ 426260 w 985060"/>
                <a:gd name="connsiteY12" fmla="*/ 293679 h 1632728"/>
                <a:gd name="connsiteX13" fmla="*/ 426260 w 985060"/>
                <a:gd name="connsiteY13" fmla="*/ 306811 h 1632728"/>
                <a:gd name="connsiteX14" fmla="*/ 426259 w 985060"/>
                <a:gd name="connsiteY14" fmla="*/ 1419598 h 1632728"/>
                <a:gd name="connsiteX15" fmla="*/ 213129 w 985060"/>
                <a:gd name="connsiteY15" fmla="*/ 1632728 h 1632728"/>
                <a:gd name="connsiteX16" fmla="*/ 213130 w 985060"/>
                <a:gd name="connsiteY16" fmla="*/ 1632727 h 1632728"/>
                <a:gd name="connsiteX17" fmla="*/ 0 w 985060"/>
                <a:gd name="connsiteY17" fmla="*/ 1419597 h 1632728"/>
                <a:gd name="connsiteX18" fmla="*/ 0 w 985060"/>
                <a:gd name="connsiteY18" fmla="*/ 306811 h 1632728"/>
                <a:gd name="connsiteX19" fmla="*/ 0 w 985060"/>
                <a:gd name="connsiteY19" fmla="*/ 249699 h 1632728"/>
                <a:gd name="connsiteX20" fmla="*/ 0 w 985060"/>
                <a:gd name="connsiteY20" fmla="*/ 0 h 163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5060" h="1632728">
                  <a:moveTo>
                    <a:pt x="0" y="0"/>
                  </a:moveTo>
                  <a:lnTo>
                    <a:pt x="985059" y="0"/>
                  </a:lnTo>
                  <a:lnTo>
                    <a:pt x="985059" y="249689"/>
                  </a:lnTo>
                  <a:lnTo>
                    <a:pt x="985060" y="249699"/>
                  </a:lnTo>
                  <a:cubicBezTo>
                    <a:pt x="985060" y="639665"/>
                    <a:pt x="985059" y="1029632"/>
                    <a:pt x="985059" y="1419598"/>
                  </a:cubicBezTo>
                  <a:cubicBezTo>
                    <a:pt x="985059" y="1537306"/>
                    <a:pt x="889637" y="1632728"/>
                    <a:pt x="771929" y="1632728"/>
                  </a:cubicBezTo>
                  <a:lnTo>
                    <a:pt x="771930" y="1632727"/>
                  </a:lnTo>
                  <a:cubicBezTo>
                    <a:pt x="654222" y="1632727"/>
                    <a:pt x="558800" y="1537305"/>
                    <a:pt x="558800" y="1419597"/>
                  </a:cubicBezTo>
                  <a:lnTo>
                    <a:pt x="558800" y="842905"/>
                  </a:lnTo>
                  <a:lnTo>
                    <a:pt x="558802" y="842895"/>
                  </a:lnTo>
                  <a:lnTo>
                    <a:pt x="558802" y="293679"/>
                  </a:lnTo>
                  <a:cubicBezTo>
                    <a:pt x="558802" y="257079"/>
                    <a:pt x="529131" y="227408"/>
                    <a:pt x="492531" y="227408"/>
                  </a:cubicBezTo>
                  <a:cubicBezTo>
                    <a:pt x="455931" y="227408"/>
                    <a:pt x="426260" y="257079"/>
                    <a:pt x="426260" y="293679"/>
                  </a:cubicBezTo>
                  <a:lnTo>
                    <a:pt x="426260" y="306811"/>
                  </a:lnTo>
                  <a:lnTo>
                    <a:pt x="426259" y="1419598"/>
                  </a:lnTo>
                  <a:cubicBezTo>
                    <a:pt x="426259" y="1537306"/>
                    <a:pt x="330837" y="1632728"/>
                    <a:pt x="213129" y="1632728"/>
                  </a:cubicBezTo>
                  <a:lnTo>
                    <a:pt x="213130" y="1632727"/>
                  </a:lnTo>
                  <a:cubicBezTo>
                    <a:pt x="95422" y="1632727"/>
                    <a:pt x="0" y="1537305"/>
                    <a:pt x="0" y="1419597"/>
                  </a:cubicBezTo>
                  <a:lnTo>
                    <a:pt x="0" y="306811"/>
                  </a:lnTo>
                  <a:lnTo>
                    <a:pt x="0" y="2496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0" name="任意多边形 369"/>
            <p:cNvSpPr/>
            <p:nvPr/>
          </p:nvSpPr>
          <p:spPr>
            <a:xfrm>
              <a:off x="5515085" y="4117019"/>
              <a:ext cx="1161581" cy="1087663"/>
            </a:xfrm>
            <a:custGeom>
              <a:avLst/>
              <a:gdLst>
                <a:gd name="connsiteX0" fmla="*/ 518213 w 1586508"/>
                <a:gd name="connsiteY0" fmla="*/ 0 h 1485548"/>
                <a:gd name="connsiteX1" fmla="*/ 593417 w 1586508"/>
                <a:gd name="connsiteY1" fmla="*/ 0 h 1485548"/>
                <a:gd name="connsiteX2" fmla="*/ 638019 w 1586508"/>
                <a:gd name="connsiteY2" fmla="*/ 39669 h 1485548"/>
                <a:gd name="connsiteX3" fmla="*/ 793198 w 1586508"/>
                <a:gd name="connsiteY3" fmla="*/ 78213 h 1485548"/>
                <a:gd name="connsiteX4" fmla="*/ 948378 w 1586508"/>
                <a:gd name="connsiteY4" fmla="*/ 39669 h 1485548"/>
                <a:gd name="connsiteX5" fmla="*/ 992980 w 1586508"/>
                <a:gd name="connsiteY5" fmla="*/ 0 h 1485548"/>
                <a:gd name="connsiteX6" fmla="*/ 1071206 w 1586508"/>
                <a:gd name="connsiteY6" fmla="*/ 0 h 1485548"/>
                <a:gd name="connsiteX7" fmla="*/ 1108265 w 1586508"/>
                <a:gd name="connsiteY7" fmla="*/ 3493 h 1485548"/>
                <a:gd name="connsiteX8" fmla="*/ 1108289 w 1586508"/>
                <a:gd name="connsiteY8" fmla="*/ 3474 h 1485548"/>
                <a:gd name="connsiteX9" fmla="*/ 1108436 w 1586508"/>
                <a:gd name="connsiteY9" fmla="*/ 3509 h 1485548"/>
                <a:gd name="connsiteX10" fmla="*/ 1121655 w 1586508"/>
                <a:gd name="connsiteY10" fmla="*/ 4755 h 1485548"/>
                <a:gd name="connsiteX11" fmla="*/ 1157575 w 1586508"/>
                <a:gd name="connsiteY11" fmla="*/ 15179 h 1485548"/>
                <a:gd name="connsiteX12" fmla="*/ 1196326 w 1586508"/>
                <a:gd name="connsiteY12" fmla="*/ 24383 h 1485548"/>
                <a:gd name="connsiteX13" fmla="*/ 1586508 w 1586508"/>
                <a:gd name="connsiteY13" fmla="*/ 356184 h 1485548"/>
                <a:gd name="connsiteX14" fmla="*/ 1358783 w 1586508"/>
                <a:gd name="connsiteY14" fmla="*/ 534576 h 1485548"/>
                <a:gd name="connsiteX15" fmla="*/ 1321529 w 1586508"/>
                <a:gd name="connsiteY15" fmla="*/ 491060 h 1485548"/>
                <a:gd name="connsiteX16" fmla="*/ 1321529 w 1586508"/>
                <a:gd name="connsiteY16" fmla="*/ 1485548 h 1485548"/>
                <a:gd name="connsiteX17" fmla="*/ 267889 w 1586508"/>
                <a:gd name="connsiteY17" fmla="*/ 1485548 h 1485548"/>
                <a:gd name="connsiteX18" fmla="*/ 267889 w 1586508"/>
                <a:gd name="connsiteY18" fmla="*/ 487659 h 1485548"/>
                <a:gd name="connsiteX19" fmla="*/ 227725 w 1586508"/>
                <a:gd name="connsiteY19" fmla="*/ 534575 h 1485548"/>
                <a:gd name="connsiteX20" fmla="*/ 0 w 1586508"/>
                <a:gd name="connsiteY20" fmla="*/ 356183 h 1485548"/>
                <a:gd name="connsiteX21" fmla="*/ 390183 w 1586508"/>
                <a:gd name="connsiteY21" fmla="*/ 24382 h 1485548"/>
                <a:gd name="connsiteX22" fmla="*/ 444973 w 1586508"/>
                <a:gd name="connsiteY22" fmla="*/ 11369 h 1485548"/>
                <a:gd name="connsiteX23" fmla="*/ 467764 w 1586508"/>
                <a:gd name="connsiteY23" fmla="*/ 4755 h 1485548"/>
                <a:gd name="connsiteX24" fmla="*/ 476151 w 1586508"/>
                <a:gd name="connsiteY24" fmla="*/ 3964 h 1485548"/>
                <a:gd name="connsiteX25" fmla="*/ 478219 w 1586508"/>
                <a:gd name="connsiteY25" fmla="*/ 3473 h 1485548"/>
                <a:gd name="connsiteX26" fmla="*/ 478563 w 1586508"/>
                <a:gd name="connsiteY26" fmla="*/ 3737 h 148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6508" h="1485548">
                  <a:moveTo>
                    <a:pt x="518213" y="0"/>
                  </a:moveTo>
                  <a:lnTo>
                    <a:pt x="593417" y="0"/>
                  </a:lnTo>
                  <a:lnTo>
                    <a:pt x="638019" y="39669"/>
                  </a:lnTo>
                  <a:cubicBezTo>
                    <a:pt x="677733" y="63484"/>
                    <a:pt x="732597" y="78213"/>
                    <a:pt x="793198" y="78213"/>
                  </a:cubicBezTo>
                  <a:cubicBezTo>
                    <a:pt x="853800" y="78213"/>
                    <a:pt x="908664" y="63484"/>
                    <a:pt x="948378" y="39669"/>
                  </a:cubicBezTo>
                  <a:lnTo>
                    <a:pt x="992980" y="0"/>
                  </a:lnTo>
                  <a:lnTo>
                    <a:pt x="1071206" y="0"/>
                  </a:lnTo>
                  <a:lnTo>
                    <a:pt x="1108265" y="3493"/>
                  </a:lnTo>
                  <a:cubicBezTo>
                    <a:pt x="1108273" y="3487"/>
                    <a:pt x="1108281" y="3480"/>
                    <a:pt x="1108289" y="3474"/>
                  </a:cubicBezTo>
                  <a:lnTo>
                    <a:pt x="1108436" y="3509"/>
                  </a:lnTo>
                  <a:lnTo>
                    <a:pt x="1121655" y="4755"/>
                  </a:lnTo>
                  <a:lnTo>
                    <a:pt x="1157575" y="15179"/>
                  </a:lnTo>
                  <a:lnTo>
                    <a:pt x="1196326" y="24383"/>
                  </a:lnTo>
                  <a:cubicBezTo>
                    <a:pt x="1391817" y="86770"/>
                    <a:pt x="1518332" y="238493"/>
                    <a:pt x="1586508" y="356184"/>
                  </a:cubicBezTo>
                  <a:lnTo>
                    <a:pt x="1358783" y="534576"/>
                  </a:lnTo>
                  <a:lnTo>
                    <a:pt x="1321529" y="491060"/>
                  </a:lnTo>
                  <a:lnTo>
                    <a:pt x="1321529" y="1485548"/>
                  </a:lnTo>
                  <a:lnTo>
                    <a:pt x="267889" y="1485548"/>
                  </a:lnTo>
                  <a:lnTo>
                    <a:pt x="267889" y="487659"/>
                  </a:lnTo>
                  <a:lnTo>
                    <a:pt x="227725" y="534575"/>
                  </a:lnTo>
                  <a:lnTo>
                    <a:pt x="0" y="356183"/>
                  </a:lnTo>
                  <a:cubicBezTo>
                    <a:pt x="68176" y="238492"/>
                    <a:pt x="194691" y="86769"/>
                    <a:pt x="390183" y="24382"/>
                  </a:cubicBezTo>
                  <a:lnTo>
                    <a:pt x="444973" y="11369"/>
                  </a:lnTo>
                  <a:lnTo>
                    <a:pt x="467764" y="4755"/>
                  </a:lnTo>
                  <a:lnTo>
                    <a:pt x="476151" y="3964"/>
                  </a:lnTo>
                  <a:lnTo>
                    <a:pt x="478219" y="3473"/>
                  </a:lnTo>
                  <a:lnTo>
                    <a:pt x="478563" y="3737"/>
                  </a:lnTo>
                  <a:close/>
                </a:path>
              </a:pathLst>
            </a:custGeom>
            <a:solidFill>
              <a:srgbClr val="B592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1" name="等腰三角形 16"/>
            <p:cNvSpPr/>
            <p:nvPr/>
          </p:nvSpPr>
          <p:spPr>
            <a:xfrm rot="17490210">
              <a:off x="5803789" y="4713787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等腰三角形 16"/>
            <p:cNvSpPr/>
            <p:nvPr/>
          </p:nvSpPr>
          <p:spPr>
            <a:xfrm rot="4109790" flipH="1">
              <a:off x="6304774" y="4713786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73" name="组合 372"/>
            <p:cNvGrpSpPr/>
            <p:nvPr/>
          </p:nvGrpSpPr>
          <p:grpSpPr>
            <a:xfrm>
              <a:off x="5810971" y="4511818"/>
              <a:ext cx="566423" cy="717048"/>
              <a:chOff x="1220802" y="2784475"/>
              <a:chExt cx="2811747" cy="3559449"/>
            </a:xfrm>
          </p:grpSpPr>
          <p:sp>
            <p:nvSpPr>
              <p:cNvPr id="378" name="矩形 377"/>
              <p:cNvSpPr/>
              <p:nvPr/>
            </p:nvSpPr>
            <p:spPr>
              <a:xfrm>
                <a:off x="1220802" y="2784475"/>
                <a:ext cx="2811747" cy="3559449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79" name="Freeform 34"/>
              <p:cNvSpPr>
                <a:spLocks noEditPoints="1"/>
              </p:cNvSpPr>
              <p:nvPr/>
            </p:nvSpPr>
            <p:spPr bwMode="auto">
              <a:xfrm>
                <a:off x="2027552" y="3218226"/>
                <a:ext cx="1198248" cy="1250224"/>
              </a:xfrm>
              <a:custGeom>
                <a:avLst/>
                <a:gdLst>
                  <a:gd name="T0" fmla="*/ 174 w 358"/>
                  <a:gd name="T1" fmla="*/ 361 h 374"/>
                  <a:gd name="T2" fmla="*/ 80 w 358"/>
                  <a:gd name="T3" fmla="*/ 355 h 374"/>
                  <a:gd name="T4" fmla="*/ 67 w 358"/>
                  <a:gd name="T5" fmla="*/ 346 h 374"/>
                  <a:gd name="T6" fmla="*/ 103 w 358"/>
                  <a:gd name="T7" fmla="*/ 334 h 374"/>
                  <a:gd name="T8" fmla="*/ 78 w 358"/>
                  <a:gd name="T9" fmla="*/ 351 h 374"/>
                  <a:gd name="T10" fmla="*/ 165 w 358"/>
                  <a:gd name="T11" fmla="*/ 323 h 374"/>
                  <a:gd name="T12" fmla="*/ 75 w 358"/>
                  <a:gd name="T13" fmla="*/ 265 h 374"/>
                  <a:gd name="T14" fmla="*/ 116 w 358"/>
                  <a:gd name="T15" fmla="*/ 261 h 374"/>
                  <a:gd name="T16" fmla="*/ 156 w 358"/>
                  <a:gd name="T17" fmla="*/ 239 h 374"/>
                  <a:gd name="T18" fmla="*/ 45 w 358"/>
                  <a:gd name="T19" fmla="*/ 235 h 374"/>
                  <a:gd name="T20" fmla="*/ 47 w 358"/>
                  <a:gd name="T21" fmla="*/ 232 h 374"/>
                  <a:gd name="T22" fmla="*/ 32 w 358"/>
                  <a:gd name="T23" fmla="*/ 216 h 374"/>
                  <a:gd name="T24" fmla="*/ 41 w 358"/>
                  <a:gd name="T25" fmla="*/ 187 h 374"/>
                  <a:gd name="T26" fmla="*/ 159 w 358"/>
                  <a:gd name="T27" fmla="*/ 147 h 374"/>
                  <a:gd name="T28" fmla="*/ 39 w 358"/>
                  <a:gd name="T29" fmla="*/ 139 h 374"/>
                  <a:gd name="T30" fmla="*/ 22 w 358"/>
                  <a:gd name="T31" fmla="*/ 123 h 374"/>
                  <a:gd name="T32" fmla="*/ 112 w 358"/>
                  <a:gd name="T33" fmla="*/ 121 h 374"/>
                  <a:gd name="T34" fmla="*/ 36 w 358"/>
                  <a:gd name="T35" fmla="*/ 81 h 374"/>
                  <a:gd name="T36" fmla="*/ 108 w 358"/>
                  <a:gd name="T37" fmla="*/ 58 h 374"/>
                  <a:gd name="T38" fmla="*/ 115 w 358"/>
                  <a:gd name="T39" fmla="*/ 47 h 374"/>
                  <a:gd name="T40" fmla="*/ 125 w 358"/>
                  <a:gd name="T41" fmla="*/ 40 h 374"/>
                  <a:gd name="T42" fmla="*/ 170 w 358"/>
                  <a:gd name="T43" fmla="*/ 27 h 374"/>
                  <a:gd name="T44" fmla="*/ 139 w 358"/>
                  <a:gd name="T45" fmla="*/ 18 h 374"/>
                  <a:gd name="T46" fmla="*/ 182 w 358"/>
                  <a:gd name="T47" fmla="*/ 370 h 374"/>
                  <a:gd name="T48" fmla="*/ 204 w 358"/>
                  <a:gd name="T49" fmla="*/ 368 h 374"/>
                  <a:gd name="T50" fmla="*/ 218 w 358"/>
                  <a:gd name="T51" fmla="*/ 345 h 374"/>
                  <a:gd name="T52" fmla="*/ 246 w 358"/>
                  <a:gd name="T53" fmla="*/ 336 h 374"/>
                  <a:gd name="T54" fmla="*/ 268 w 358"/>
                  <a:gd name="T55" fmla="*/ 329 h 374"/>
                  <a:gd name="T56" fmla="*/ 303 w 358"/>
                  <a:gd name="T57" fmla="*/ 298 h 374"/>
                  <a:gd name="T58" fmla="*/ 265 w 358"/>
                  <a:gd name="T59" fmla="*/ 289 h 374"/>
                  <a:gd name="T60" fmla="*/ 233 w 358"/>
                  <a:gd name="T61" fmla="*/ 261 h 374"/>
                  <a:gd name="T62" fmla="*/ 182 w 358"/>
                  <a:gd name="T63" fmla="*/ 253 h 374"/>
                  <a:gd name="T64" fmla="*/ 215 w 358"/>
                  <a:gd name="T65" fmla="*/ 249 h 374"/>
                  <a:gd name="T66" fmla="*/ 221 w 358"/>
                  <a:gd name="T67" fmla="*/ 237 h 374"/>
                  <a:gd name="T68" fmla="*/ 303 w 358"/>
                  <a:gd name="T69" fmla="*/ 229 h 374"/>
                  <a:gd name="T70" fmla="*/ 310 w 358"/>
                  <a:gd name="T71" fmla="*/ 212 h 374"/>
                  <a:gd name="T72" fmla="*/ 318 w 358"/>
                  <a:gd name="T73" fmla="*/ 187 h 374"/>
                  <a:gd name="T74" fmla="*/ 199 w 358"/>
                  <a:gd name="T75" fmla="*/ 156 h 374"/>
                  <a:gd name="T76" fmla="*/ 346 w 358"/>
                  <a:gd name="T77" fmla="*/ 130 h 374"/>
                  <a:gd name="T78" fmla="*/ 308 w 358"/>
                  <a:gd name="T79" fmla="*/ 113 h 374"/>
                  <a:gd name="T80" fmla="*/ 336 w 358"/>
                  <a:gd name="T81" fmla="*/ 107 h 374"/>
                  <a:gd name="T82" fmla="*/ 295 w 358"/>
                  <a:gd name="T83" fmla="*/ 88 h 374"/>
                  <a:gd name="T84" fmla="*/ 276 w 358"/>
                  <a:gd name="T85" fmla="*/ 61 h 374"/>
                  <a:gd name="T86" fmla="*/ 299 w 358"/>
                  <a:gd name="T87" fmla="*/ 64 h 374"/>
                  <a:gd name="T88" fmla="*/ 262 w 358"/>
                  <a:gd name="T89" fmla="*/ 43 h 374"/>
                  <a:gd name="T90" fmla="*/ 275 w 358"/>
                  <a:gd name="T91" fmla="*/ 41 h 374"/>
                  <a:gd name="T92" fmla="*/ 245 w 358"/>
                  <a:gd name="T93" fmla="*/ 19 h 374"/>
                  <a:gd name="T94" fmla="*/ 165 w 358"/>
                  <a:gd name="T95" fmla="*/ 39 h 374"/>
                  <a:gd name="T96" fmla="*/ 198 w 358"/>
                  <a:gd name="T97" fmla="*/ 349 h 374"/>
                  <a:gd name="T98" fmla="*/ 189 w 358"/>
                  <a:gd name="T99" fmla="*/ 299 h 374"/>
                  <a:gd name="T100" fmla="*/ 191 w 358"/>
                  <a:gd name="T101" fmla="*/ 283 h 374"/>
                  <a:gd name="T102" fmla="*/ 166 w 358"/>
                  <a:gd name="T103" fmla="*/ 276 h 374"/>
                  <a:gd name="T104" fmla="*/ 273 w 358"/>
                  <a:gd name="T105" fmla="*/ 265 h 374"/>
                  <a:gd name="T106" fmla="*/ 191 w 358"/>
                  <a:gd name="T107" fmla="*/ 235 h 374"/>
                  <a:gd name="T108" fmla="*/ 221 w 358"/>
                  <a:gd name="T109" fmla="*/ 205 h 374"/>
                  <a:gd name="T110" fmla="*/ 231 w 358"/>
                  <a:gd name="T111" fmla="*/ 229 h 374"/>
                  <a:gd name="T112" fmla="*/ 31 w 358"/>
                  <a:gd name="T113" fmla="*/ 87 h 374"/>
                  <a:gd name="T114" fmla="*/ 102 w 358"/>
                  <a:gd name="T115" fmla="*/ 296 h 374"/>
                  <a:gd name="T116" fmla="*/ 179 w 358"/>
                  <a:gd name="T117" fmla="*/ 41 h 374"/>
                  <a:gd name="T118" fmla="*/ 256 w 358"/>
                  <a:gd name="T119" fmla="*/ 300 h 374"/>
                  <a:gd name="T120" fmla="*/ 327 w 358"/>
                  <a:gd name="T121" fmla="*/ 87 h 374"/>
                  <a:gd name="T122" fmla="*/ 53 w 358"/>
                  <a:gd name="T123" fmla="*/ 354 h 374"/>
                  <a:gd name="T124" fmla="*/ 254 w 358"/>
                  <a:gd name="T125" fmla="*/ 37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58" h="374">
                    <a:moveTo>
                      <a:pt x="165" y="370"/>
                    </a:moveTo>
                    <a:cubicBezTo>
                      <a:pt x="166" y="371"/>
                      <a:pt x="166" y="371"/>
                      <a:pt x="166" y="372"/>
                    </a:cubicBezTo>
                    <a:cubicBezTo>
                      <a:pt x="165" y="372"/>
                      <a:pt x="164" y="372"/>
                      <a:pt x="163" y="372"/>
                    </a:cubicBezTo>
                    <a:cubicBezTo>
                      <a:pt x="163" y="372"/>
                      <a:pt x="163" y="372"/>
                      <a:pt x="163" y="372"/>
                    </a:cubicBezTo>
                    <a:cubicBezTo>
                      <a:pt x="148" y="371"/>
                      <a:pt x="148" y="371"/>
                      <a:pt x="148" y="371"/>
                    </a:cubicBezTo>
                    <a:cubicBezTo>
                      <a:pt x="147" y="370"/>
                      <a:pt x="147" y="370"/>
                      <a:pt x="147" y="370"/>
                    </a:cubicBezTo>
                    <a:cubicBezTo>
                      <a:pt x="147" y="370"/>
                      <a:pt x="147" y="370"/>
                      <a:pt x="147" y="370"/>
                    </a:cubicBezTo>
                    <a:cubicBezTo>
                      <a:pt x="147" y="370"/>
                      <a:pt x="147" y="369"/>
                      <a:pt x="148" y="369"/>
                    </a:cubicBezTo>
                    <a:cubicBezTo>
                      <a:pt x="154" y="370"/>
                      <a:pt x="159" y="370"/>
                      <a:pt x="165" y="370"/>
                    </a:cubicBezTo>
                    <a:cubicBezTo>
                      <a:pt x="165" y="370"/>
                      <a:pt x="165" y="370"/>
                      <a:pt x="165" y="370"/>
                    </a:cubicBezTo>
                    <a:cubicBezTo>
                      <a:pt x="165" y="370"/>
                      <a:pt x="165" y="370"/>
                      <a:pt x="165" y="370"/>
                    </a:cubicBezTo>
                    <a:close/>
                    <a:moveTo>
                      <a:pt x="97" y="368"/>
                    </a:moveTo>
                    <a:cubicBezTo>
                      <a:pt x="98" y="369"/>
                      <a:pt x="100" y="370"/>
                      <a:pt x="100" y="371"/>
                    </a:cubicBezTo>
                    <a:cubicBezTo>
                      <a:pt x="94" y="371"/>
                      <a:pt x="87" y="370"/>
                      <a:pt x="81" y="369"/>
                    </a:cubicBezTo>
                    <a:cubicBezTo>
                      <a:pt x="81" y="369"/>
                      <a:pt x="81" y="369"/>
                      <a:pt x="81" y="369"/>
                    </a:cubicBezTo>
                    <a:cubicBezTo>
                      <a:pt x="83" y="367"/>
                      <a:pt x="83" y="367"/>
                      <a:pt x="83" y="367"/>
                    </a:cubicBezTo>
                    <a:cubicBezTo>
                      <a:pt x="97" y="368"/>
                      <a:pt x="97" y="368"/>
                      <a:pt x="97" y="368"/>
                    </a:cubicBezTo>
                    <a:cubicBezTo>
                      <a:pt x="97" y="368"/>
                      <a:pt x="97" y="368"/>
                      <a:pt x="97" y="368"/>
                    </a:cubicBezTo>
                    <a:close/>
                    <a:moveTo>
                      <a:pt x="140" y="368"/>
                    </a:moveTo>
                    <a:cubicBezTo>
                      <a:pt x="140" y="369"/>
                      <a:pt x="140" y="369"/>
                      <a:pt x="140" y="370"/>
                    </a:cubicBezTo>
                    <a:cubicBezTo>
                      <a:pt x="136" y="370"/>
                      <a:pt x="133" y="369"/>
                      <a:pt x="129" y="369"/>
                    </a:cubicBezTo>
                    <a:cubicBezTo>
                      <a:pt x="129" y="369"/>
                      <a:pt x="129" y="368"/>
                      <a:pt x="129" y="368"/>
                    </a:cubicBezTo>
                    <a:cubicBezTo>
                      <a:pt x="130" y="367"/>
                      <a:pt x="130" y="367"/>
                      <a:pt x="131" y="367"/>
                    </a:cubicBezTo>
                    <a:cubicBezTo>
                      <a:pt x="134" y="367"/>
                      <a:pt x="137" y="368"/>
                      <a:pt x="140" y="368"/>
                    </a:cubicBezTo>
                    <a:cubicBezTo>
                      <a:pt x="140" y="368"/>
                      <a:pt x="140" y="368"/>
                      <a:pt x="140" y="368"/>
                    </a:cubicBezTo>
                    <a:cubicBezTo>
                      <a:pt x="140" y="368"/>
                      <a:pt x="140" y="368"/>
                      <a:pt x="140" y="368"/>
                    </a:cubicBezTo>
                    <a:close/>
                    <a:moveTo>
                      <a:pt x="148" y="366"/>
                    </a:moveTo>
                    <a:cubicBezTo>
                      <a:pt x="149" y="366"/>
                      <a:pt x="149" y="367"/>
                      <a:pt x="149" y="367"/>
                    </a:cubicBezTo>
                    <a:cubicBezTo>
                      <a:pt x="148" y="367"/>
                      <a:pt x="148" y="368"/>
                      <a:pt x="147" y="368"/>
                    </a:cubicBezTo>
                    <a:cubicBezTo>
                      <a:pt x="147" y="367"/>
                      <a:pt x="146" y="367"/>
                      <a:pt x="146" y="366"/>
                    </a:cubicBezTo>
                    <a:cubicBezTo>
                      <a:pt x="145" y="366"/>
                      <a:pt x="145" y="369"/>
                      <a:pt x="143" y="368"/>
                    </a:cubicBezTo>
                    <a:cubicBezTo>
                      <a:pt x="143" y="367"/>
                      <a:pt x="142" y="367"/>
                      <a:pt x="143" y="366"/>
                    </a:cubicBezTo>
                    <a:cubicBezTo>
                      <a:pt x="143" y="366"/>
                      <a:pt x="143" y="366"/>
                      <a:pt x="143" y="366"/>
                    </a:cubicBezTo>
                    <a:cubicBezTo>
                      <a:pt x="148" y="366"/>
                      <a:pt x="148" y="366"/>
                      <a:pt x="148" y="366"/>
                    </a:cubicBezTo>
                    <a:cubicBezTo>
                      <a:pt x="148" y="366"/>
                      <a:pt x="148" y="366"/>
                      <a:pt x="148" y="366"/>
                    </a:cubicBezTo>
                    <a:close/>
                    <a:moveTo>
                      <a:pt x="81" y="366"/>
                    </a:moveTo>
                    <a:cubicBezTo>
                      <a:pt x="81" y="366"/>
                      <a:pt x="81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6"/>
                      <a:pt x="79" y="365"/>
                      <a:pt x="80" y="365"/>
                    </a:cubicBezTo>
                    <a:cubicBezTo>
                      <a:pt x="81" y="365"/>
                      <a:pt x="81" y="365"/>
                      <a:pt x="81" y="366"/>
                    </a:cubicBezTo>
                    <a:cubicBezTo>
                      <a:pt x="81" y="366"/>
                      <a:pt x="81" y="366"/>
                      <a:pt x="81" y="366"/>
                    </a:cubicBezTo>
                    <a:cubicBezTo>
                      <a:pt x="81" y="366"/>
                      <a:pt x="81" y="366"/>
                      <a:pt x="81" y="366"/>
                    </a:cubicBezTo>
                    <a:close/>
                    <a:moveTo>
                      <a:pt x="178" y="370"/>
                    </a:moveTo>
                    <a:cubicBezTo>
                      <a:pt x="178" y="370"/>
                      <a:pt x="178" y="371"/>
                      <a:pt x="177" y="371"/>
                    </a:cubicBezTo>
                    <a:cubicBezTo>
                      <a:pt x="177" y="371"/>
                      <a:pt x="177" y="371"/>
                      <a:pt x="177" y="371"/>
                    </a:cubicBezTo>
                    <a:cubicBezTo>
                      <a:pt x="177" y="370"/>
                      <a:pt x="177" y="370"/>
                      <a:pt x="177" y="370"/>
                    </a:cubicBezTo>
                    <a:cubicBezTo>
                      <a:pt x="177" y="370"/>
                      <a:pt x="177" y="370"/>
                      <a:pt x="177" y="370"/>
                    </a:cubicBezTo>
                    <a:cubicBezTo>
                      <a:pt x="177" y="367"/>
                      <a:pt x="177" y="364"/>
                      <a:pt x="177" y="361"/>
                    </a:cubicBezTo>
                    <a:cubicBezTo>
                      <a:pt x="177" y="361"/>
                      <a:pt x="177" y="361"/>
                      <a:pt x="177" y="361"/>
                    </a:cubicBezTo>
                    <a:cubicBezTo>
                      <a:pt x="178" y="361"/>
                      <a:pt x="178" y="361"/>
                      <a:pt x="178" y="361"/>
                    </a:cubicBezTo>
                    <a:cubicBezTo>
                      <a:pt x="178" y="370"/>
                      <a:pt x="178" y="370"/>
                      <a:pt x="178" y="370"/>
                    </a:cubicBezTo>
                    <a:cubicBezTo>
                      <a:pt x="178" y="370"/>
                      <a:pt x="178" y="370"/>
                      <a:pt x="178" y="370"/>
                    </a:cubicBezTo>
                    <a:close/>
                    <a:moveTo>
                      <a:pt x="176" y="361"/>
                    </a:moveTo>
                    <a:cubicBezTo>
                      <a:pt x="175" y="364"/>
                      <a:pt x="177" y="368"/>
                      <a:pt x="175" y="371"/>
                    </a:cubicBezTo>
                    <a:cubicBezTo>
                      <a:pt x="172" y="371"/>
                      <a:pt x="168" y="372"/>
                      <a:pt x="166" y="369"/>
                    </a:cubicBezTo>
                    <a:cubicBezTo>
                      <a:pt x="166" y="368"/>
                      <a:pt x="168" y="368"/>
                      <a:pt x="169" y="368"/>
                    </a:cubicBezTo>
                    <a:cubicBezTo>
                      <a:pt x="170" y="368"/>
                      <a:pt x="172" y="369"/>
                      <a:pt x="174" y="369"/>
                    </a:cubicBezTo>
                    <a:cubicBezTo>
                      <a:pt x="174" y="366"/>
                      <a:pt x="174" y="363"/>
                      <a:pt x="174" y="361"/>
                    </a:cubicBezTo>
                    <a:cubicBezTo>
                      <a:pt x="174" y="361"/>
                      <a:pt x="174" y="361"/>
                      <a:pt x="174" y="361"/>
                    </a:cubicBezTo>
                    <a:cubicBezTo>
                      <a:pt x="176" y="361"/>
                      <a:pt x="176" y="361"/>
                      <a:pt x="176" y="361"/>
                    </a:cubicBezTo>
                    <a:cubicBezTo>
                      <a:pt x="176" y="361"/>
                      <a:pt x="176" y="361"/>
                      <a:pt x="176" y="361"/>
                    </a:cubicBezTo>
                    <a:close/>
                    <a:moveTo>
                      <a:pt x="91" y="363"/>
                    </a:moveTo>
                    <a:cubicBezTo>
                      <a:pt x="84" y="363"/>
                      <a:pt x="76" y="363"/>
                      <a:pt x="69" y="361"/>
                    </a:cubicBezTo>
                    <a:cubicBezTo>
                      <a:pt x="69" y="361"/>
                      <a:pt x="70" y="360"/>
                      <a:pt x="71" y="360"/>
                    </a:cubicBezTo>
                    <a:cubicBezTo>
                      <a:pt x="71" y="360"/>
                      <a:pt x="71" y="360"/>
                      <a:pt x="71" y="360"/>
                    </a:cubicBezTo>
                    <a:cubicBezTo>
                      <a:pt x="88" y="360"/>
                      <a:pt x="88" y="360"/>
                      <a:pt x="88" y="360"/>
                    </a:cubicBezTo>
                    <a:cubicBezTo>
                      <a:pt x="91" y="363"/>
                      <a:pt x="91" y="363"/>
                      <a:pt x="91" y="363"/>
                    </a:cubicBezTo>
                    <a:cubicBezTo>
                      <a:pt x="91" y="363"/>
                      <a:pt x="91" y="363"/>
                      <a:pt x="91" y="363"/>
                    </a:cubicBezTo>
                    <a:close/>
                    <a:moveTo>
                      <a:pt x="70" y="356"/>
                    </a:moveTo>
                    <a:cubicBezTo>
                      <a:pt x="70" y="357"/>
                      <a:pt x="70" y="358"/>
                      <a:pt x="69" y="359"/>
                    </a:cubicBezTo>
                    <a:cubicBezTo>
                      <a:pt x="69" y="360"/>
                      <a:pt x="68" y="360"/>
                      <a:pt x="67" y="360"/>
                    </a:cubicBezTo>
                    <a:cubicBezTo>
                      <a:pt x="67" y="359"/>
                      <a:pt x="67" y="358"/>
                      <a:pt x="67" y="357"/>
                    </a:cubicBezTo>
                    <a:cubicBezTo>
                      <a:pt x="68" y="357"/>
                      <a:pt x="68" y="356"/>
                      <a:pt x="70" y="356"/>
                    </a:cubicBezTo>
                    <a:cubicBezTo>
                      <a:pt x="70" y="356"/>
                      <a:pt x="70" y="356"/>
                      <a:pt x="70" y="356"/>
                    </a:cubicBezTo>
                    <a:cubicBezTo>
                      <a:pt x="70" y="356"/>
                      <a:pt x="70" y="356"/>
                      <a:pt x="70" y="356"/>
                    </a:cubicBezTo>
                    <a:close/>
                    <a:moveTo>
                      <a:pt x="172" y="358"/>
                    </a:moveTo>
                    <a:cubicBezTo>
                      <a:pt x="172" y="359"/>
                      <a:pt x="172" y="360"/>
                      <a:pt x="172" y="361"/>
                    </a:cubicBezTo>
                    <a:cubicBezTo>
                      <a:pt x="172" y="363"/>
                      <a:pt x="173" y="365"/>
                      <a:pt x="172" y="367"/>
                    </a:cubicBezTo>
                    <a:cubicBezTo>
                      <a:pt x="167" y="366"/>
                      <a:pt x="163" y="366"/>
                      <a:pt x="159" y="365"/>
                    </a:cubicBezTo>
                    <a:cubicBezTo>
                      <a:pt x="159" y="363"/>
                      <a:pt x="159" y="360"/>
                      <a:pt x="160" y="357"/>
                    </a:cubicBezTo>
                    <a:cubicBezTo>
                      <a:pt x="161" y="358"/>
                      <a:pt x="163" y="359"/>
                      <a:pt x="165" y="359"/>
                    </a:cubicBezTo>
                    <a:cubicBezTo>
                      <a:pt x="165" y="359"/>
                      <a:pt x="165" y="359"/>
                      <a:pt x="165" y="359"/>
                    </a:cubicBezTo>
                    <a:cubicBezTo>
                      <a:pt x="167" y="355"/>
                      <a:pt x="167" y="355"/>
                      <a:pt x="167" y="355"/>
                    </a:cubicBezTo>
                    <a:cubicBezTo>
                      <a:pt x="167" y="355"/>
                      <a:pt x="167" y="355"/>
                      <a:pt x="167" y="355"/>
                    </a:cubicBezTo>
                    <a:cubicBezTo>
                      <a:pt x="169" y="356"/>
                      <a:pt x="171" y="356"/>
                      <a:pt x="172" y="358"/>
                    </a:cubicBezTo>
                    <a:cubicBezTo>
                      <a:pt x="172" y="358"/>
                      <a:pt x="172" y="358"/>
                      <a:pt x="172" y="358"/>
                    </a:cubicBezTo>
                    <a:cubicBezTo>
                      <a:pt x="172" y="358"/>
                      <a:pt x="172" y="358"/>
                      <a:pt x="172" y="358"/>
                    </a:cubicBezTo>
                    <a:close/>
                    <a:moveTo>
                      <a:pt x="120" y="363"/>
                    </a:moveTo>
                    <a:cubicBezTo>
                      <a:pt x="122" y="364"/>
                      <a:pt x="126" y="364"/>
                      <a:pt x="128" y="365"/>
                    </a:cubicBezTo>
                    <a:cubicBezTo>
                      <a:pt x="129" y="365"/>
                      <a:pt x="128" y="365"/>
                      <a:pt x="127" y="366"/>
                    </a:cubicBezTo>
                    <a:cubicBezTo>
                      <a:pt x="125" y="366"/>
                      <a:pt x="122" y="366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8" y="363"/>
                      <a:pt x="119" y="360"/>
                      <a:pt x="117" y="359"/>
                    </a:cubicBezTo>
                    <a:cubicBezTo>
                      <a:pt x="114" y="360"/>
                      <a:pt x="111" y="361"/>
                      <a:pt x="108" y="362"/>
                    </a:cubicBezTo>
                    <a:cubicBezTo>
                      <a:pt x="109" y="361"/>
                      <a:pt x="109" y="360"/>
                      <a:pt x="110" y="359"/>
                    </a:cubicBezTo>
                    <a:cubicBezTo>
                      <a:pt x="110" y="359"/>
                      <a:pt x="110" y="359"/>
                      <a:pt x="110" y="359"/>
                    </a:cubicBezTo>
                    <a:cubicBezTo>
                      <a:pt x="119" y="355"/>
                      <a:pt x="119" y="355"/>
                      <a:pt x="119" y="355"/>
                    </a:cubicBezTo>
                    <a:cubicBezTo>
                      <a:pt x="120" y="363"/>
                      <a:pt x="120" y="363"/>
                      <a:pt x="120" y="363"/>
                    </a:cubicBezTo>
                    <a:cubicBezTo>
                      <a:pt x="120" y="363"/>
                      <a:pt x="120" y="363"/>
                      <a:pt x="120" y="363"/>
                    </a:cubicBezTo>
                    <a:close/>
                    <a:moveTo>
                      <a:pt x="158" y="356"/>
                    </a:moveTo>
                    <a:cubicBezTo>
                      <a:pt x="158" y="366"/>
                      <a:pt x="158" y="366"/>
                      <a:pt x="158" y="366"/>
                    </a:cubicBezTo>
                    <a:cubicBezTo>
                      <a:pt x="158" y="366"/>
                      <a:pt x="158" y="366"/>
                      <a:pt x="158" y="366"/>
                    </a:cubicBezTo>
                    <a:cubicBezTo>
                      <a:pt x="158" y="367"/>
                      <a:pt x="158" y="368"/>
                      <a:pt x="159" y="369"/>
                    </a:cubicBezTo>
                    <a:cubicBezTo>
                      <a:pt x="159" y="369"/>
                      <a:pt x="159" y="369"/>
                      <a:pt x="159" y="369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5" y="364"/>
                      <a:pt x="155" y="359"/>
                      <a:pt x="155" y="355"/>
                    </a:cubicBezTo>
                    <a:cubicBezTo>
                      <a:pt x="156" y="354"/>
                      <a:pt x="158" y="355"/>
                      <a:pt x="158" y="356"/>
                    </a:cubicBezTo>
                    <a:cubicBezTo>
                      <a:pt x="158" y="356"/>
                      <a:pt x="158" y="356"/>
                      <a:pt x="158" y="356"/>
                    </a:cubicBezTo>
                    <a:cubicBezTo>
                      <a:pt x="158" y="356"/>
                      <a:pt x="158" y="356"/>
                      <a:pt x="158" y="356"/>
                    </a:cubicBezTo>
                    <a:close/>
                    <a:moveTo>
                      <a:pt x="157" y="351"/>
                    </a:moveTo>
                    <a:cubicBezTo>
                      <a:pt x="156" y="352"/>
                      <a:pt x="157" y="354"/>
                      <a:pt x="156" y="354"/>
                    </a:cubicBezTo>
                    <a:cubicBezTo>
                      <a:pt x="155" y="354"/>
                      <a:pt x="155" y="353"/>
                      <a:pt x="155" y="352"/>
                    </a:cubicBezTo>
                    <a:cubicBezTo>
                      <a:pt x="155" y="352"/>
                      <a:pt x="155" y="351"/>
                      <a:pt x="156" y="351"/>
                    </a:cubicBezTo>
                    <a:cubicBezTo>
                      <a:pt x="156" y="351"/>
                      <a:pt x="156" y="351"/>
                      <a:pt x="157" y="351"/>
                    </a:cubicBezTo>
                    <a:cubicBezTo>
                      <a:pt x="157" y="351"/>
                      <a:pt x="157" y="351"/>
                      <a:pt x="157" y="351"/>
                    </a:cubicBezTo>
                    <a:cubicBezTo>
                      <a:pt x="157" y="351"/>
                      <a:pt x="157" y="351"/>
                      <a:pt x="157" y="351"/>
                    </a:cubicBezTo>
                    <a:close/>
                    <a:moveTo>
                      <a:pt x="80" y="355"/>
                    </a:moveTo>
                    <a:cubicBezTo>
                      <a:pt x="72" y="355"/>
                      <a:pt x="64" y="354"/>
                      <a:pt x="56" y="352"/>
                    </a:cubicBezTo>
                    <a:cubicBezTo>
                      <a:pt x="56" y="352"/>
                      <a:pt x="56" y="352"/>
                      <a:pt x="56" y="352"/>
                    </a:cubicBezTo>
                    <a:cubicBezTo>
                      <a:pt x="58" y="350"/>
                      <a:pt x="58" y="350"/>
                      <a:pt x="58" y="350"/>
                    </a:cubicBezTo>
                    <a:cubicBezTo>
                      <a:pt x="78" y="352"/>
                      <a:pt x="78" y="352"/>
                      <a:pt x="78" y="352"/>
                    </a:cubicBezTo>
                    <a:cubicBezTo>
                      <a:pt x="80" y="355"/>
                      <a:pt x="80" y="355"/>
                      <a:pt x="80" y="355"/>
                    </a:cubicBezTo>
                    <a:cubicBezTo>
                      <a:pt x="80" y="355"/>
                      <a:pt x="80" y="355"/>
                      <a:pt x="80" y="355"/>
                    </a:cubicBezTo>
                    <a:close/>
                    <a:moveTo>
                      <a:pt x="107" y="359"/>
                    </a:move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6" y="360"/>
                      <a:pt x="106" y="362"/>
                      <a:pt x="105" y="362"/>
                    </a:cubicBezTo>
                    <a:cubicBezTo>
                      <a:pt x="105" y="362"/>
                      <a:pt x="105" y="361"/>
                      <a:pt x="105" y="360"/>
                    </a:cubicBezTo>
                    <a:cubicBezTo>
                      <a:pt x="104" y="356"/>
                      <a:pt x="102" y="353"/>
                      <a:pt x="102" y="350"/>
                    </a:cubicBezTo>
                    <a:cubicBezTo>
                      <a:pt x="102" y="350"/>
                      <a:pt x="102" y="350"/>
                      <a:pt x="102" y="350"/>
                    </a:cubicBezTo>
                    <a:cubicBezTo>
                      <a:pt x="103" y="349"/>
                      <a:pt x="103" y="349"/>
                      <a:pt x="103" y="349"/>
                    </a:cubicBezTo>
                    <a:cubicBezTo>
                      <a:pt x="107" y="358"/>
                      <a:pt x="107" y="358"/>
                      <a:pt x="107" y="358"/>
                    </a:cubicBez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7" y="359"/>
                      <a:pt x="107" y="359"/>
                      <a:pt x="107" y="359"/>
                    </a:cubicBezTo>
                    <a:close/>
                    <a:moveTo>
                      <a:pt x="135" y="349"/>
                    </a:moveTo>
                    <a:cubicBezTo>
                      <a:pt x="134" y="353"/>
                      <a:pt x="135" y="358"/>
                      <a:pt x="134" y="363"/>
                    </a:cubicBezTo>
                    <a:cubicBezTo>
                      <a:pt x="134" y="363"/>
                      <a:pt x="134" y="363"/>
                      <a:pt x="134" y="363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121" y="359"/>
                      <a:pt x="121" y="357"/>
                      <a:pt x="121" y="354"/>
                    </a:cubicBezTo>
                    <a:cubicBezTo>
                      <a:pt x="121" y="354"/>
                      <a:pt x="121" y="354"/>
                      <a:pt x="121" y="354"/>
                    </a:cubicBezTo>
                    <a:cubicBezTo>
                      <a:pt x="134" y="348"/>
                      <a:pt x="134" y="348"/>
                      <a:pt x="134" y="348"/>
                    </a:cubicBezTo>
                    <a:cubicBezTo>
                      <a:pt x="135" y="349"/>
                      <a:pt x="135" y="349"/>
                      <a:pt x="135" y="349"/>
                    </a:cubicBezTo>
                    <a:cubicBezTo>
                      <a:pt x="135" y="349"/>
                      <a:pt x="135" y="349"/>
                      <a:pt x="135" y="349"/>
                    </a:cubicBezTo>
                    <a:close/>
                    <a:moveTo>
                      <a:pt x="57" y="348"/>
                    </a:moveTo>
                    <a:cubicBezTo>
                      <a:pt x="57" y="348"/>
                      <a:pt x="56" y="349"/>
                      <a:pt x="56" y="350"/>
                    </a:cubicBezTo>
                    <a:cubicBezTo>
                      <a:pt x="55" y="351"/>
                      <a:pt x="55" y="351"/>
                      <a:pt x="54" y="351"/>
                    </a:cubicBezTo>
                    <a:cubicBezTo>
                      <a:pt x="54" y="351"/>
                      <a:pt x="54" y="350"/>
                      <a:pt x="54" y="349"/>
                    </a:cubicBezTo>
                    <a:cubicBezTo>
                      <a:pt x="55" y="349"/>
                      <a:pt x="55" y="347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lose/>
                    <a:moveTo>
                      <a:pt x="136" y="366"/>
                    </a:moveTo>
                    <a:cubicBezTo>
                      <a:pt x="136" y="360"/>
                      <a:pt x="136" y="353"/>
                      <a:pt x="137" y="347"/>
                    </a:cubicBezTo>
                    <a:cubicBezTo>
                      <a:pt x="137" y="347"/>
                      <a:pt x="137" y="347"/>
                      <a:pt x="137" y="347"/>
                    </a:cubicBezTo>
                    <a:cubicBezTo>
                      <a:pt x="139" y="346"/>
                      <a:pt x="139" y="346"/>
                      <a:pt x="139" y="346"/>
                    </a:cubicBezTo>
                    <a:cubicBezTo>
                      <a:pt x="138" y="366"/>
                      <a:pt x="138" y="366"/>
                      <a:pt x="138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lose/>
                    <a:moveTo>
                      <a:pt x="148" y="350"/>
                    </a:moveTo>
                    <a:cubicBezTo>
                      <a:pt x="150" y="350"/>
                      <a:pt x="152" y="349"/>
                      <a:pt x="153" y="349"/>
                    </a:cubicBezTo>
                    <a:cubicBezTo>
                      <a:pt x="154" y="354"/>
                      <a:pt x="153" y="359"/>
                      <a:pt x="153" y="364"/>
                    </a:cubicBezTo>
                    <a:cubicBezTo>
                      <a:pt x="153" y="364"/>
                      <a:pt x="153" y="364"/>
                      <a:pt x="153" y="364"/>
                    </a:cubicBezTo>
                    <a:cubicBezTo>
                      <a:pt x="153" y="365"/>
                      <a:pt x="153" y="365"/>
                      <a:pt x="153" y="365"/>
                    </a:cubicBezTo>
                    <a:cubicBezTo>
                      <a:pt x="153" y="365"/>
                      <a:pt x="153" y="365"/>
                      <a:pt x="153" y="365"/>
                    </a:cubicBezTo>
                    <a:cubicBezTo>
                      <a:pt x="148" y="365"/>
                      <a:pt x="144" y="364"/>
                      <a:pt x="140" y="363"/>
                    </a:cubicBezTo>
                    <a:cubicBezTo>
                      <a:pt x="140" y="357"/>
                      <a:pt x="140" y="351"/>
                      <a:pt x="141" y="345"/>
                    </a:cubicBezTo>
                    <a:cubicBezTo>
                      <a:pt x="142" y="344"/>
                      <a:pt x="143" y="345"/>
                      <a:pt x="144" y="346"/>
                    </a:cubicBezTo>
                    <a:cubicBezTo>
                      <a:pt x="144" y="346"/>
                      <a:pt x="144" y="346"/>
                      <a:pt x="144" y="346"/>
                    </a:cubicBezTo>
                    <a:cubicBezTo>
                      <a:pt x="148" y="350"/>
                      <a:pt x="148" y="350"/>
                      <a:pt x="148" y="350"/>
                    </a:cubicBezTo>
                    <a:cubicBezTo>
                      <a:pt x="148" y="350"/>
                      <a:pt x="148" y="350"/>
                      <a:pt x="148" y="350"/>
                    </a:cubicBezTo>
                    <a:close/>
                    <a:moveTo>
                      <a:pt x="67" y="346"/>
                    </a:moveTo>
                    <a:cubicBezTo>
                      <a:pt x="63" y="346"/>
                      <a:pt x="58" y="344"/>
                      <a:pt x="54" y="347"/>
                    </a:cubicBezTo>
                    <a:cubicBezTo>
                      <a:pt x="54" y="347"/>
                      <a:pt x="54" y="347"/>
                      <a:pt x="54" y="347"/>
                    </a:cubicBezTo>
                    <a:cubicBezTo>
                      <a:pt x="45" y="345"/>
                      <a:pt x="45" y="345"/>
                      <a:pt x="45" y="345"/>
                    </a:cubicBezTo>
                    <a:cubicBezTo>
                      <a:pt x="47" y="342"/>
                      <a:pt x="47" y="342"/>
                      <a:pt x="47" y="342"/>
                    </a:cubicBezTo>
                    <a:cubicBezTo>
                      <a:pt x="66" y="344"/>
                      <a:pt x="66" y="344"/>
                      <a:pt x="66" y="344"/>
                    </a:cubicBezTo>
                    <a:cubicBezTo>
                      <a:pt x="67" y="346"/>
                      <a:pt x="67" y="346"/>
                      <a:pt x="67" y="346"/>
                    </a:cubicBezTo>
                    <a:cubicBezTo>
                      <a:pt x="67" y="346"/>
                      <a:pt x="67" y="346"/>
                      <a:pt x="67" y="346"/>
                    </a:cubicBezTo>
                    <a:close/>
                    <a:moveTo>
                      <a:pt x="144" y="339"/>
                    </a:moveTo>
                    <a:cubicBezTo>
                      <a:pt x="144" y="341"/>
                      <a:pt x="143" y="342"/>
                      <a:pt x="142" y="343"/>
                    </a:cubicBezTo>
                    <a:cubicBezTo>
                      <a:pt x="142" y="343"/>
                      <a:pt x="142" y="343"/>
                      <a:pt x="142" y="343"/>
                    </a:cubicBezTo>
                    <a:cubicBezTo>
                      <a:pt x="110" y="358"/>
                      <a:pt x="110" y="358"/>
                      <a:pt x="110" y="358"/>
                    </a:cubicBezTo>
                    <a:cubicBezTo>
                      <a:pt x="110" y="358"/>
                      <a:pt x="110" y="358"/>
                      <a:pt x="110" y="358"/>
                    </a:cubicBezTo>
                    <a:cubicBezTo>
                      <a:pt x="109" y="358"/>
                      <a:pt x="109" y="358"/>
                      <a:pt x="108" y="358"/>
                    </a:cubicBezTo>
                    <a:cubicBezTo>
                      <a:pt x="108" y="357"/>
                      <a:pt x="108" y="356"/>
                      <a:pt x="107" y="356"/>
                    </a:cubicBezTo>
                    <a:cubicBezTo>
                      <a:pt x="107" y="356"/>
                      <a:pt x="107" y="356"/>
                      <a:pt x="107" y="356"/>
                    </a:cubicBezTo>
                    <a:cubicBezTo>
                      <a:pt x="134" y="343"/>
                      <a:pt x="134" y="343"/>
                      <a:pt x="134" y="343"/>
                    </a:cubicBezTo>
                    <a:cubicBezTo>
                      <a:pt x="143" y="339"/>
                      <a:pt x="143" y="339"/>
                      <a:pt x="143" y="339"/>
                    </a:cubicBezTo>
                    <a:cubicBezTo>
                      <a:pt x="143" y="339"/>
                      <a:pt x="143" y="339"/>
                      <a:pt x="143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lose/>
                    <a:moveTo>
                      <a:pt x="130" y="337"/>
                    </a:moveTo>
                    <a:cubicBezTo>
                      <a:pt x="124" y="342"/>
                      <a:pt x="116" y="345"/>
                      <a:pt x="109" y="348"/>
                    </a:cubicBezTo>
                    <a:cubicBezTo>
                      <a:pt x="109" y="348"/>
                      <a:pt x="109" y="348"/>
                      <a:pt x="109" y="348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4" y="349"/>
                      <a:pt x="104" y="348"/>
                      <a:pt x="104" y="347"/>
                    </a:cubicBezTo>
                    <a:cubicBezTo>
                      <a:pt x="111" y="344"/>
                      <a:pt x="118" y="342"/>
                      <a:pt x="124" y="337"/>
                    </a:cubicBezTo>
                    <a:cubicBezTo>
                      <a:pt x="127" y="337"/>
                      <a:pt x="129" y="338"/>
                      <a:pt x="130" y="337"/>
                    </a:cubicBezTo>
                    <a:cubicBezTo>
                      <a:pt x="130" y="337"/>
                      <a:pt x="130" y="337"/>
                      <a:pt x="130" y="337"/>
                    </a:cubicBezTo>
                    <a:cubicBezTo>
                      <a:pt x="130" y="337"/>
                      <a:pt x="130" y="337"/>
                      <a:pt x="130" y="337"/>
                    </a:cubicBezTo>
                    <a:close/>
                    <a:moveTo>
                      <a:pt x="122" y="337"/>
                    </a:moveTo>
                    <a:cubicBezTo>
                      <a:pt x="117" y="341"/>
                      <a:pt x="110" y="343"/>
                      <a:pt x="104" y="346"/>
                    </a:cubicBezTo>
                    <a:cubicBezTo>
                      <a:pt x="104" y="345"/>
                      <a:pt x="104" y="344"/>
                      <a:pt x="104" y="344"/>
                    </a:cubicBezTo>
                    <a:cubicBezTo>
                      <a:pt x="108" y="341"/>
                      <a:pt x="114" y="340"/>
                      <a:pt x="118" y="337"/>
                    </a:cubicBezTo>
                    <a:cubicBezTo>
                      <a:pt x="118" y="337"/>
                      <a:pt x="118" y="337"/>
                      <a:pt x="118" y="337"/>
                    </a:cubicBezTo>
                    <a:cubicBezTo>
                      <a:pt x="122" y="337"/>
                      <a:pt x="122" y="337"/>
                      <a:pt x="122" y="337"/>
                    </a:cubicBezTo>
                    <a:cubicBezTo>
                      <a:pt x="122" y="337"/>
                      <a:pt x="122" y="337"/>
                      <a:pt x="122" y="337"/>
                    </a:cubicBezTo>
                    <a:close/>
                    <a:moveTo>
                      <a:pt x="139" y="338"/>
                    </a:moveTo>
                    <a:cubicBezTo>
                      <a:pt x="139" y="339"/>
                      <a:pt x="139" y="339"/>
                      <a:pt x="139" y="339"/>
                    </a:cubicBezTo>
                    <a:cubicBezTo>
                      <a:pt x="139" y="339"/>
                      <a:pt x="139" y="339"/>
                      <a:pt x="139" y="339"/>
                    </a:cubicBezTo>
                    <a:cubicBezTo>
                      <a:pt x="128" y="344"/>
                      <a:pt x="117" y="349"/>
                      <a:pt x="106" y="354"/>
                    </a:cubicBezTo>
                    <a:cubicBezTo>
                      <a:pt x="106" y="354"/>
                      <a:pt x="106" y="354"/>
                      <a:pt x="106" y="354"/>
                    </a:cubicBezTo>
                    <a:cubicBezTo>
                      <a:pt x="105" y="352"/>
                      <a:pt x="105" y="352"/>
                      <a:pt x="105" y="352"/>
                    </a:cubicBezTo>
                    <a:cubicBezTo>
                      <a:pt x="105" y="352"/>
                      <a:pt x="105" y="352"/>
                      <a:pt x="105" y="352"/>
                    </a:cubicBezTo>
                    <a:cubicBezTo>
                      <a:pt x="114" y="348"/>
                      <a:pt x="123" y="344"/>
                      <a:pt x="131" y="339"/>
                    </a:cubicBezTo>
                    <a:cubicBezTo>
                      <a:pt x="131" y="339"/>
                      <a:pt x="131" y="339"/>
                      <a:pt x="131" y="339"/>
                    </a:cubicBezTo>
                    <a:cubicBezTo>
                      <a:pt x="134" y="337"/>
                      <a:pt x="134" y="337"/>
                      <a:pt x="134" y="337"/>
                    </a:cubicBezTo>
                    <a:cubicBezTo>
                      <a:pt x="134" y="337"/>
                      <a:pt x="134" y="337"/>
                      <a:pt x="134" y="337"/>
                    </a:cubicBezTo>
                    <a:cubicBezTo>
                      <a:pt x="136" y="338"/>
                      <a:pt x="139" y="335"/>
                      <a:pt x="139" y="338"/>
                    </a:cubicBezTo>
                    <a:cubicBezTo>
                      <a:pt x="139" y="338"/>
                      <a:pt x="139" y="338"/>
                      <a:pt x="139" y="338"/>
                    </a:cubicBezTo>
                    <a:cubicBezTo>
                      <a:pt x="139" y="338"/>
                      <a:pt x="139" y="338"/>
                      <a:pt x="139" y="338"/>
                    </a:cubicBezTo>
                    <a:close/>
                    <a:moveTo>
                      <a:pt x="116" y="336"/>
                    </a:moveTo>
                    <a:cubicBezTo>
                      <a:pt x="112" y="339"/>
                      <a:pt x="108" y="340"/>
                      <a:pt x="104" y="342"/>
                    </a:cubicBezTo>
                    <a:cubicBezTo>
                      <a:pt x="103" y="342"/>
                      <a:pt x="104" y="341"/>
                      <a:pt x="103" y="340"/>
                    </a:cubicBezTo>
                    <a:cubicBezTo>
                      <a:pt x="106" y="339"/>
                      <a:pt x="109" y="338"/>
                      <a:pt x="112" y="336"/>
                    </a:cubicBezTo>
                    <a:cubicBezTo>
                      <a:pt x="112" y="336"/>
                      <a:pt x="112" y="336"/>
                      <a:pt x="112" y="336"/>
                    </a:cubicBezTo>
                    <a:cubicBezTo>
                      <a:pt x="116" y="336"/>
                      <a:pt x="116" y="336"/>
                      <a:pt x="116" y="336"/>
                    </a:cubicBezTo>
                    <a:cubicBezTo>
                      <a:pt x="116" y="336"/>
                      <a:pt x="116" y="336"/>
                      <a:pt x="116" y="336"/>
                    </a:cubicBezTo>
                    <a:close/>
                    <a:moveTo>
                      <a:pt x="109" y="335"/>
                    </a:moveTo>
                    <a:cubicBezTo>
                      <a:pt x="107" y="337"/>
                      <a:pt x="105" y="338"/>
                      <a:pt x="103" y="339"/>
                    </a:cubicBezTo>
                    <a:cubicBezTo>
                      <a:pt x="102" y="337"/>
                      <a:pt x="105" y="337"/>
                      <a:pt x="106" y="336"/>
                    </a:cubicBezTo>
                    <a:cubicBezTo>
                      <a:pt x="107" y="334"/>
                      <a:pt x="108" y="335"/>
                      <a:pt x="109" y="335"/>
                    </a:cubicBezTo>
                    <a:cubicBezTo>
                      <a:pt x="109" y="335"/>
                      <a:pt x="109" y="335"/>
                      <a:pt x="109" y="335"/>
                    </a:cubicBezTo>
                    <a:cubicBezTo>
                      <a:pt x="109" y="335"/>
                      <a:pt x="109" y="335"/>
                      <a:pt x="109" y="335"/>
                    </a:cubicBezTo>
                    <a:close/>
                    <a:moveTo>
                      <a:pt x="105" y="335"/>
                    </a:moveTo>
                    <a:cubicBezTo>
                      <a:pt x="103" y="336"/>
                      <a:pt x="103" y="336"/>
                      <a:pt x="103" y="336"/>
                    </a:cubicBezTo>
                    <a:cubicBezTo>
                      <a:pt x="103" y="334"/>
                      <a:pt x="103" y="334"/>
                      <a:pt x="103" y="334"/>
                    </a:cubicBezTo>
                    <a:cubicBezTo>
                      <a:pt x="103" y="334"/>
                      <a:pt x="103" y="334"/>
                      <a:pt x="103" y="334"/>
                    </a:cubicBezTo>
                    <a:cubicBezTo>
                      <a:pt x="103" y="335"/>
                      <a:pt x="104" y="334"/>
                      <a:pt x="105" y="335"/>
                    </a:cubicBezTo>
                    <a:cubicBezTo>
                      <a:pt x="105" y="335"/>
                      <a:pt x="105" y="335"/>
                      <a:pt x="105" y="335"/>
                    </a:cubicBezTo>
                    <a:cubicBezTo>
                      <a:pt x="105" y="335"/>
                      <a:pt x="105" y="335"/>
                      <a:pt x="105" y="335"/>
                    </a:cubicBezTo>
                    <a:close/>
                    <a:moveTo>
                      <a:pt x="101" y="334"/>
                    </a:moveTo>
                    <a:cubicBezTo>
                      <a:pt x="101" y="351"/>
                      <a:pt x="101" y="351"/>
                      <a:pt x="101" y="351"/>
                    </a:cubicBezTo>
                    <a:cubicBezTo>
                      <a:pt x="101" y="351"/>
                      <a:pt x="101" y="351"/>
                      <a:pt x="101" y="351"/>
                    </a:cubicBezTo>
                    <a:cubicBezTo>
                      <a:pt x="102" y="358"/>
                      <a:pt x="105" y="364"/>
                      <a:pt x="103" y="371"/>
                    </a:cubicBezTo>
                    <a:cubicBezTo>
                      <a:pt x="103" y="371"/>
                      <a:pt x="103" y="371"/>
                      <a:pt x="103" y="371"/>
                    </a:cubicBezTo>
                    <a:cubicBezTo>
                      <a:pt x="102" y="371"/>
                      <a:pt x="102" y="371"/>
                      <a:pt x="102" y="371"/>
                    </a:cubicBezTo>
                    <a:cubicBezTo>
                      <a:pt x="98" y="366"/>
                      <a:pt x="98" y="366"/>
                      <a:pt x="98" y="366"/>
                    </a:cubicBezTo>
                    <a:cubicBezTo>
                      <a:pt x="99" y="333"/>
                      <a:pt x="99" y="333"/>
                      <a:pt x="99" y="333"/>
                    </a:cubicBezTo>
                    <a:cubicBezTo>
                      <a:pt x="99" y="333"/>
                      <a:pt x="99" y="333"/>
                      <a:pt x="99" y="333"/>
                    </a:cubicBezTo>
                    <a:cubicBezTo>
                      <a:pt x="100" y="333"/>
                      <a:pt x="101" y="333"/>
                      <a:pt x="101" y="334"/>
                    </a:cubicBezTo>
                    <a:cubicBezTo>
                      <a:pt x="101" y="334"/>
                      <a:pt x="101" y="334"/>
                      <a:pt x="101" y="334"/>
                    </a:cubicBezTo>
                    <a:cubicBezTo>
                      <a:pt x="101" y="334"/>
                      <a:pt x="101" y="334"/>
                      <a:pt x="101" y="334"/>
                    </a:cubicBezTo>
                    <a:close/>
                    <a:moveTo>
                      <a:pt x="96" y="366"/>
                    </a:moveTo>
                    <a:cubicBezTo>
                      <a:pt x="92" y="366"/>
                      <a:pt x="87" y="366"/>
                      <a:pt x="84" y="365"/>
                    </a:cubicBezTo>
                    <a:cubicBezTo>
                      <a:pt x="84" y="365"/>
                      <a:pt x="84" y="365"/>
                      <a:pt x="84" y="365"/>
                    </a:cubicBezTo>
                    <a:cubicBezTo>
                      <a:pt x="84" y="364"/>
                      <a:pt x="84" y="364"/>
                      <a:pt x="84" y="364"/>
                    </a:cubicBezTo>
                    <a:cubicBezTo>
                      <a:pt x="84" y="364"/>
                      <a:pt x="84" y="364"/>
                      <a:pt x="84" y="364"/>
                    </a:cubicBezTo>
                    <a:cubicBezTo>
                      <a:pt x="86" y="364"/>
                      <a:pt x="89" y="365"/>
                      <a:pt x="92" y="365"/>
                    </a:cubicBezTo>
                    <a:cubicBezTo>
                      <a:pt x="92" y="365"/>
                      <a:pt x="92" y="365"/>
                      <a:pt x="92" y="365"/>
                    </a:cubicBezTo>
                    <a:cubicBezTo>
                      <a:pt x="92" y="364"/>
                      <a:pt x="92" y="364"/>
                      <a:pt x="92" y="364"/>
                    </a:cubicBezTo>
                    <a:cubicBezTo>
                      <a:pt x="96" y="331"/>
                      <a:pt x="96" y="331"/>
                      <a:pt x="96" y="331"/>
                    </a:cubicBezTo>
                    <a:cubicBezTo>
                      <a:pt x="98" y="332"/>
                      <a:pt x="98" y="332"/>
                      <a:pt x="98" y="332"/>
                    </a:cubicBezTo>
                    <a:cubicBezTo>
                      <a:pt x="96" y="366"/>
                      <a:pt x="96" y="366"/>
                      <a:pt x="96" y="366"/>
                    </a:cubicBezTo>
                    <a:cubicBezTo>
                      <a:pt x="96" y="366"/>
                      <a:pt x="96" y="366"/>
                      <a:pt x="96" y="366"/>
                    </a:cubicBezTo>
                    <a:close/>
                    <a:moveTo>
                      <a:pt x="91" y="361"/>
                    </a:moveTo>
                    <a:cubicBezTo>
                      <a:pt x="89" y="359"/>
                      <a:pt x="89" y="359"/>
                      <a:pt x="89" y="359"/>
                    </a:cubicBezTo>
                    <a:cubicBezTo>
                      <a:pt x="92" y="330"/>
                      <a:pt x="92" y="330"/>
                      <a:pt x="92" y="330"/>
                    </a:cubicBezTo>
                    <a:cubicBezTo>
                      <a:pt x="94" y="331"/>
                      <a:pt x="94" y="331"/>
                      <a:pt x="94" y="331"/>
                    </a:cubicBezTo>
                    <a:cubicBezTo>
                      <a:pt x="91" y="361"/>
                      <a:pt x="91" y="361"/>
                      <a:pt x="91" y="361"/>
                    </a:cubicBezTo>
                    <a:cubicBezTo>
                      <a:pt x="91" y="361"/>
                      <a:pt x="91" y="361"/>
                      <a:pt x="91" y="361"/>
                    </a:cubicBezTo>
                    <a:close/>
                    <a:moveTo>
                      <a:pt x="91" y="329"/>
                    </a:moveTo>
                    <a:cubicBezTo>
                      <a:pt x="88" y="358"/>
                      <a:pt x="88" y="358"/>
                      <a:pt x="88" y="358"/>
                    </a:cubicBezTo>
                    <a:cubicBezTo>
                      <a:pt x="88" y="359"/>
                      <a:pt x="88" y="359"/>
                      <a:pt x="88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3" y="358"/>
                      <a:pt x="71" y="358"/>
                      <a:pt x="71" y="357"/>
                    </a:cubicBezTo>
                    <a:cubicBezTo>
                      <a:pt x="71" y="357"/>
                      <a:pt x="71" y="357"/>
                      <a:pt x="71" y="357"/>
                    </a:cubicBezTo>
                    <a:cubicBezTo>
                      <a:pt x="72" y="357"/>
                      <a:pt x="72" y="357"/>
                      <a:pt x="72" y="357"/>
                    </a:cubicBezTo>
                    <a:cubicBezTo>
                      <a:pt x="72" y="357"/>
                      <a:pt x="72" y="357"/>
                      <a:pt x="72" y="357"/>
                    </a:cubicBezTo>
                    <a:cubicBezTo>
                      <a:pt x="75" y="356"/>
                      <a:pt x="79" y="357"/>
                      <a:pt x="82" y="357"/>
                    </a:cubicBezTo>
                    <a:cubicBezTo>
                      <a:pt x="82" y="357"/>
                      <a:pt x="82" y="357"/>
                      <a:pt x="82" y="357"/>
                    </a:cubicBezTo>
                    <a:cubicBezTo>
                      <a:pt x="83" y="355"/>
                      <a:pt x="83" y="355"/>
                      <a:pt x="83" y="355"/>
                    </a:cubicBezTo>
                    <a:cubicBezTo>
                      <a:pt x="86" y="327"/>
                      <a:pt x="86" y="327"/>
                      <a:pt x="86" y="327"/>
                    </a:cubicBezTo>
                    <a:cubicBezTo>
                      <a:pt x="86" y="327"/>
                      <a:pt x="86" y="327"/>
                      <a:pt x="86" y="327"/>
                    </a:cubicBezTo>
                    <a:cubicBezTo>
                      <a:pt x="87" y="328"/>
                      <a:pt x="89" y="328"/>
                      <a:pt x="91" y="329"/>
                    </a:cubicBezTo>
                    <a:cubicBezTo>
                      <a:pt x="91" y="329"/>
                      <a:pt x="91" y="329"/>
                      <a:pt x="91" y="329"/>
                    </a:cubicBezTo>
                    <a:cubicBezTo>
                      <a:pt x="91" y="329"/>
                      <a:pt x="91" y="329"/>
                      <a:pt x="91" y="329"/>
                    </a:cubicBezTo>
                    <a:close/>
                    <a:moveTo>
                      <a:pt x="82" y="353"/>
                    </a:moveTo>
                    <a:cubicBezTo>
                      <a:pt x="80" y="353"/>
                      <a:pt x="80" y="351"/>
                      <a:pt x="80" y="350"/>
                    </a:cubicBezTo>
                    <a:cubicBezTo>
                      <a:pt x="80" y="350"/>
                      <a:pt x="80" y="350"/>
                      <a:pt x="80" y="350"/>
                    </a:cubicBezTo>
                    <a:cubicBezTo>
                      <a:pt x="83" y="325"/>
                      <a:pt x="83" y="325"/>
                      <a:pt x="83" y="325"/>
                    </a:cubicBezTo>
                    <a:cubicBezTo>
                      <a:pt x="85" y="326"/>
                      <a:pt x="85" y="326"/>
                      <a:pt x="85" y="326"/>
                    </a:cubicBezTo>
                    <a:cubicBezTo>
                      <a:pt x="82" y="353"/>
                      <a:pt x="82" y="353"/>
                      <a:pt x="82" y="353"/>
                    </a:cubicBezTo>
                    <a:cubicBezTo>
                      <a:pt x="82" y="353"/>
                      <a:pt x="82" y="353"/>
                      <a:pt x="82" y="353"/>
                    </a:cubicBezTo>
                    <a:close/>
                    <a:moveTo>
                      <a:pt x="82" y="324"/>
                    </a:moveTo>
                    <a:cubicBezTo>
                      <a:pt x="80" y="333"/>
                      <a:pt x="79" y="342"/>
                      <a:pt x="78" y="351"/>
                    </a:cubicBezTo>
                    <a:cubicBezTo>
                      <a:pt x="78" y="351"/>
                      <a:pt x="78" y="351"/>
                      <a:pt x="78" y="351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8" y="348"/>
                      <a:pt x="58" y="348"/>
                      <a:pt x="58" y="347"/>
                    </a:cubicBezTo>
                    <a:cubicBezTo>
                      <a:pt x="62" y="346"/>
                      <a:pt x="66" y="348"/>
                      <a:pt x="70" y="348"/>
                    </a:cubicBezTo>
                    <a:cubicBezTo>
                      <a:pt x="70" y="346"/>
                      <a:pt x="70" y="344"/>
                      <a:pt x="71" y="342"/>
                    </a:cubicBezTo>
                    <a:cubicBezTo>
                      <a:pt x="71" y="342"/>
                      <a:pt x="71" y="342"/>
                      <a:pt x="71" y="342"/>
                    </a:cubicBezTo>
                    <a:cubicBezTo>
                      <a:pt x="73" y="319"/>
                      <a:pt x="73" y="319"/>
                      <a:pt x="73" y="319"/>
                    </a:cubicBezTo>
                    <a:cubicBezTo>
                      <a:pt x="73" y="319"/>
                      <a:pt x="73" y="319"/>
                      <a:pt x="73" y="319"/>
                    </a:cubicBezTo>
                    <a:cubicBezTo>
                      <a:pt x="76" y="321"/>
                      <a:pt x="79" y="322"/>
                      <a:pt x="82" y="324"/>
                    </a:cubicBezTo>
                    <a:cubicBezTo>
                      <a:pt x="82" y="324"/>
                      <a:pt x="82" y="324"/>
                      <a:pt x="82" y="324"/>
                    </a:cubicBezTo>
                    <a:cubicBezTo>
                      <a:pt x="82" y="324"/>
                      <a:pt x="82" y="324"/>
                      <a:pt x="82" y="324"/>
                    </a:cubicBezTo>
                    <a:close/>
                    <a:moveTo>
                      <a:pt x="71" y="322"/>
                    </a:moveTo>
                    <a:cubicBezTo>
                      <a:pt x="69" y="345"/>
                      <a:pt x="69" y="345"/>
                      <a:pt x="69" y="345"/>
                    </a:cubicBezTo>
                    <a:cubicBezTo>
                      <a:pt x="67" y="342"/>
                      <a:pt x="67" y="342"/>
                      <a:pt x="67" y="342"/>
                    </a:cubicBezTo>
                    <a:cubicBezTo>
                      <a:pt x="70" y="315"/>
                      <a:pt x="70" y="315"/>
                      <a:pt x="70" y="315"/>
                    </a:cubicBezTo>
                    <a:cubicBezTo>
                      <a:pt x="70" y="315"/>
                      <a:pt x="70" y="315"/>
                      <a:pt x="70" y="315"/>
                    </a:cubicBezTo>
                    <a:cubicBezTo>
                      <a:pt x="73" y="316"/>
                      <a:pt x="71" y="320"/>
                      <a:pt x="71" y="322"/>
                    </a:cubicBezTo>
                    <a:cubicBezTo>
                      <a:pt x="71" y="322"/>
                      <a:pt x="71" y="322"/>
                      <a:pt x="71" y="322"/>
                    </a:cubicBezTo>
                    <a:cubicBezTo>
                      <a:pt x="71" y="322"/>
                      <a:pt x="71" y="322"/>
                      <a:pt x="71" y="322"/>
                    </a:cubicBezTo>
                    <a:close/>
                    <a:moveTo>
                      <a:pt x="133" y="320"/>
                    </a:moveTo>
                    <a:cubicBezTo>
                      <a:pt x="143" y="321"/>
                      <a:pt x="154" y="323"/>
                      <a:pt x="163" y="319"/>
                    </a:cubicBezTo>
                    <a:cubicBezTo>
                      <a:pt x="163" y="319"/>
                      <a:pt x="164" y="319"/>
                      <a:pt x="164" y="318"/>
                    </a:cubicBezTo>
                    <a:cubicBezTo>
                      <a:pt x="163" y="317"/>
                      <a:pt x="161" y="318"/>
                      <a:pt x="160" y="318"/>
                    </a:cubicBezTo>
                    <a:cubicBezTo>
                      <a:pt x="149" y="321"/>
                      <a:pt x="137" y="320"/>
                      <a:pt x="127" y="315"/>
                    </a:cubicBezTo>
                    <a:cubicBezTo>
                      <a:pt x="127" y="315"/>
                      <a:pt x="128" y="315"/>
                      <a:pt x="128" y="315"/>
                    </a:cubicBezTo>
                    <a:cubicBezTo>
                      <a:pt x="141" y="316"/>
                      <a:pt x="154" y="315"/>
                      <a:pt x="166" y="314"/>
                    </a:cubicBezTo>
                    <a:cubicBezTo>
                      <a:pt x="167" y="314"/>
                      <a:pt x="168" y="314"/>
                      <a:pt x="168" y="315"/>
                    </a:cubicBezTo>
                    <a:cubicBezTo>
                      <a:pt x="168" y="315"/>
                      <a:pt x="168" y="315"/>
                      <a:pt x="168" y="315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57" y="324"/>
                      <a:pt x="144" y="329"/>
                      <a:pt x="131" y="324"/>
                    </a:cubicBezTo>
                    <a:cubicBezTo>
                      <a:pt x="127" y="323"/>
                      <a:pt x="123" y="321"/>
                      <a:pt x="120" y="319"/>
                    </a:cubicBezTo>
                    <a:cubicBezTo>
                      <a:pt x="115" y="316"/>
                      <a:pt x="109" y="313"/>
                      <a:pt x="107" y="307"/>
                    </a:cubicBezTo>
                    <a:cubicBezTo>
                      <a:pt x="116" y="311"/>
                      <a:pt x="124" y="316"/>
                      <a:pt x="133" y="320"/>
                    </a:cubicBezTo>
                    <a:cubicBezTo>
                      <a:pt x="133" y="320"/>
                      <a:pt x="133" y="320"/>
                      <a:pt x="133" y="320"/>
                    </a:cubicBezTo>
                    <a:cubicBezTo>
                      <a:pt x="133" y="320"/>
                      <a:pt x="133" y="320"/>
                      <a:pt x="133" y="320"/>
                    </a:cubicBezTo>
                    <a:close/>
                    <a:moveTo>
                      <a:pt x="69" y="314"/>
                    </a:moveTo>
                    <a:cubicBezTo>
                      <a:pt x="65" y="341"/>
                      <a:pt x="65" y="341"/>
                      <a:pt x="65" y="341"/>
                    </a:cubicBezTo>
                    <a:cubicBezTo>
                      <a:pt x="49" y="340"/>
                      <a:pt x="49" y="340"/>
                      <a:pt x="49" y="340"/>
                    </a:cubicBezTo>
                    <a:cubicBezTo>
                      <a:pt x="54" y="303"/>
                      <a:pt x="54" y="303"/>
                      <a:pt x="54" y="303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9" y="303"/>
                      <a:pt x="64" y="308"/>
                      <a:pt x="69" y="314"/>
                    </a:cubicBezTo>
                    <a:cubicBezTo>
                      <a:pt x="69" y="314"/>
                      <a:pt x="69" y="314"/>
                      <a:pt x="69" y="314"/>
                    </a:cubicBezTo>
                    <a:cubicBezTo>
                      <a:pt x="69" y="314"/>
                      <a:pt x="69" y="314"/>
                      <a:pt x="69" y="314"/>
                    </a:cubicBezTo>
                    <a:close/>
                    <a:moveTo>
                      <a:pt x="53" y="294"/>
                    </a:moveTo>
                    <a:cubicBezTo>
                      <a:pt x="47" y="341"/>
                      <a:pt x="47" y="341"/>
                      <a:pt x="47" y="341"/>
                    </a:cubicBezTo>
                    <a:cubicBezTo>
                      <a:pt x="47" y="341"/>
                      <a:pt x="47" y="341"/>
                      <a:pt x="47" y="341"/>
                    </a:cubicBezTo>
                    <a:cubicBezTo>
                      <a:pt x="46" y="342"/>
                      <a:pt x="45" y="341"/>
                      <a:pt x="45" y="341"/>
                    </a:cubicBezTo>
                    <a:cubicBezTo>
                      <a:pt x="45" y="341"/>
                      <a:pt x="45" y="341"/>
                      <a:pt x="45" y="341"/>
                    </a:cubicBezTo>
                    <a:cubicBezTo>
                      <a:pt x="44" y="341"/>
                      <a:pt x="44" y="341"/>
                      <a:pt x="44" y="341"/>
                    </a:cubicBezTo>
                    <a:cubicBezTo>
                      <a:pt x="52" y="295"/>
                      <a:pt x="52" y="295"/>
                      <a:pt x="52" y="295"/>
                    </a:cubicBezTo>
                    <a:cubicBezTo>
                      <a:pt x="52" y="295"/>
                      <a:pt x="52" y="295"/>
                      <a:pt x="52" y="295"/>
                    </a:cubicBezTo>
                    <a:cubicBezTo>
                      <a:pt x="52" y="294"/>
                      <a:pt x="53" y="295"/>
                      <a:pt x="53" y="294"/>
                    </a:cubicBezTo>
                    <a:cubicBezTo>
                      <a:pt x="53" y="294"/>
                      <a:pt x="53" y="294"/>
                      <a:pt x="53" y="294"/>
                    </a:cubicBezTo>
                    <a:cubicBezTo>
                      <a:pt x="53" y="294"/>
                      <a:pt x="53" y="294"/>
                      <a:pt x="53" y="294"/>
                    </a:cubicBezTo>
                    <a:close/>
                    <a:moveTo>
                      <a:pt x="105" y="307"/>
                    </a:moveTo>
                    <a:cubicBezTo>
                      <a:pt x="110" y="314"/>
                      <a:pt x="110" y="314"/>
                      <a:pt x="110" y="314"/>
                    </a:cubicBezTo>
                    <a:cubicBezTo>
                      <a:pt x="110" y="314"/>
                      <a:pt x="110" y="314"/>
                      <a:pt x="110" y="314"/>
                    </a:cubicBezTo>
                    <a:cubicBezTo>
                      <a:pt x="124" y="328"/>
                      <a:pt x="147" y="332"/>
                      <a:pt x="165" y="323"/>
                    </a:cubicBezTo>
                    <a:cubicBezTo>
                      <a:pt x="166" y="322"/>
                      <a:pt x="167" y="322"/>
                      <a:pt x="168" y="321"/>
                    </a:cubicBezTo>
                    <a:cubicBezTo>
                      <a:pt x="169" y="322"/>
                      <a:pt x="168" y="323"/>
                      <a:pt x="168" y="324"/>
                    </a:cubicBezTo>
                    <a:cubicBezTo>
                      <a:pt x="168" y="324"/>
                      <a:pt x="168" y="324"/>
                      <a:pt x="168" y="324"/>
                    </a:cubicBezTo>
                    <a:cubicBezTo>
                      <a:pt x="166" y="325"/>
                      <a:pt x="166" y="325"/>
                      <a:pt x="166" y="325"/>
                    </a:cubicBezTo>
                    <a:cubicBezTo>
                      <a:pt x="166" y="325"/>
                      <a:pt x="166" y="325"/>
                      <a:pt x="166" y="325"/>
                    </a:cubicBezTo>
                    <a:cubicBezTo>
                      <a:pt x="156" y="330"/>
                      <a:pt x="145" y="333"/>
                      <a:pt x="133" y="333"/>
                    </a:cubicBezTo>
                    <a:cubicBezTo>
                      <a:pt x="121" y="333"/>
                      <a:pt x="112" y="329"/>
                      <a:pt x="103" y="322"/>
                    </a:cubicBezTo>
                    <a:cubicBezTo>
                      <a:pt x="103" y="322"/>
                      <a:pt x="103" y="322"/>
                      <a:pt x="103" y="322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94" y="314"/>
                      <a:pt x="89" y="304"/>
                      <a:pt x="86" y="293"/>
                    </a:cubicBezTo>
                    <a:cubicBezTo>
                      <a:pt x="92" y="297"/>
                      <a:pt x="98" y="303"/>
                      <a:pt x="105" y="307"/>
                    </a:cubicBezTo>
                    <a:cubicBezTo>
                      <a:pt x="105" y="307"/>
                      <a:pt x="105" y="307"/>
                      <a:pt x="105" y="307"/>
                    </a:cubicBezTo>
                    <a:cubicBezTo>
                      <a:pt x="105" y="307"/>
                      <a:pt x="105" y="307"/>
                      <a:pt x="105" y="307"/>
                    </a:cubicBezTo>
                    <a:close/>
                    <a:moveTo>
                      <a:pt x="83" y="292"/>
                    </a:moveTo>
                    <a:cubicBezTo>
                      <a:pt x="88" y="305"/>
                      <a:pt x="93" y="317"/>
                      <a:pt x="104" y="327"/>
                    </a:cubicBezTo>
                    <a:cubicBezTo>
                      <a:pt x="104" y="327"/>
                      <a:pt x="104" y="327"/>
                      <a:pt x="104" y="327"/>
                    </a:cubicBezTo>
                    <a:cubicBezTo>
                      <a:pt x="109" y="331"/>
                      <a:pt x="109" y="331"/>
                      <a:pt x="109" y="331"/>
                    </a:cubicBezTo>
                    <a:cubicBezTo>
                      <a:pt x="109" y="331"/>
                      <a:pt x="109" y="331"/>
                      <a:pt x="109" y="331"/>
                    </a:cubicBezTo>
                    <a:cubicBezTo>
                      <a:pt x="102" y="329"/>
                      <a:pt x="94" y="326"/>
                      <a:pt x="90" y="319"/>
                    </a:cubicBezTo>
                    <a:cubicBezTo>
                      <a:pt x="83" y="310"/>
                      <a:pt x="79" y="298"/>
                      <a:pt x="76" y="287"/>
                    </a:cubicBezTo>
                    <a:cubicBezTo>
                      <a:pt x="76" y="287"/>
                      <a:pt x="76" y="287"/>
                      <a:pt x="76" y="287"/>
                    </a:cubicBezTo>
                    <a:cubicBezTo>
                      <a:pt x="83" y="292"/>
                      <a:pt x="83" y="292"/>
                      <a:pt x="83" y="292"/>
                    </a:cubicBezTo>
                    <a:cubicBezTo>
                      <a:pt x="83" y="292"/>
                      <a:pt x="83" y="292"/>
                      <a:pt x="83" y="292"/>
                    </a:cubicBezTo>
                    <a:close/>
                    <a:moveTo>
                      <a:pt x="74" y="285"/>
                    </a:moveTo>
                    <a:cubicBezTo>
                      <a:pt x="76" y="297"/>
                      <a:pt x="81" y="307"/>
                      <a:pt x="86" y="317"/>
                    </a:cubicBezTo>
                    <a:cubicBezTo>
                      <a:pt x="88" y="320"/>
                      <a:pt x="91" y="323"/>
                      <a:pt x="94" y="325"/>
                    </a:cubicBezTo>
                    <a:cubicBezTo>
                      <a:pt x="84" y="323"/>
                      <a:pt x="76" y="313"/>
                      <a:pt x="73" y="304"/>
                    </a:cubicBezTo>
                    <a:cubicBezTo>
                      <a:pt x="70" y="296"/>
                      <a:pt x="67" y="289"/>
                      <a:pt x="68" y="280"/>
                    </a:cubicBezTo>
                    <a:cubicBezTo>
                      <a:pt x="68" y="280"/>
                      <a:pt x="68" y="280"/>
                      <a:pt x="68" y="280"/>
                    </a:cubicBezTo>
                    <a:cubicBezTo>
                      <a:pt x="74" y="285"/>
                      <a:pt x="74" y="285"/>
                      <a:pt x="74" y="285"/>
                    </a:cubicBezTo>
                    <a:cubicBezTo>
                      <a:pt x="74" y="285"/>
                      <a:pt x="74" y="285"/>
                      <a:pt x="74" y="285"/>
                    </a:cubicBezTo>
                    <a:close/>
                    <a:moveTo>
                      <a:pt x="100" y="282"/>
                    </a:moveTo>
                    <a:cubicBezTo>
                      <a:pt x="100" y="285"/>
                      <a:pt x="101" y="287"/>
                      <a:pt x="101" y="289"/>
                    </a:cubicBezTo>
                    <a:cubicBezTo>
                      <a:pt x="98" y="290"/>
                      <a:pt x="97" y="288"/>
                      <a:pt x="95" y="286"/>
                    </a:cubicBezTo>
                    <a:cubicBezTo>
                      <a:pt x="93" y="284"/>
                      <a:pt x="91" y="282"/>
                      <a:pt x="93" y="279"/>
                    </a:cubicBezTo>
                    <a:cubicBezTo>
                      <a:pt x="95" y="279"/>
                      <a:pt x="98" y="280"/>
                      <a:pt x="100" y="282"/>
                    </a:cubicBezTo>
                    <a:cubicBezTo>
                      <a:pt x="100" y="282"/>
                      <a:pt x="100" y="282"/>
                      <a:pt x="100" y="282"/>
                    </a:cubicBezTo>
                    <a:cubicBezTo>
                      <a:pt x="100" y="282"/>
                      <a:pt x="100" y="282"/>
                      <a:pt x="100" y="282"/>
                    </a:cubicBezTo>
                    <a:close/>
                    <a:moveTo>
                      <a:pt x="89" y="279"/>
                    </a:moveTo>
                    <a:cubicBezTo>
                      <a:pt x="93" y="289"/>
                      <a:pt x="93" y="289"/>
                      <a:pt x="93" y="289"/>
                    </a:cubicBezTo>
                    <a:cubicBezTo>
                      <a:pt x="93" y="289"/>
                      <a:pt x="93" y="289"/>
                      <a:pt x="93" y="289"/>
                    </a:cubicBezTo>
                    <a:cubicBezTo>
                      <a:pt x="93" y="290"/>
                      <a:pt x="92" y="290"/>
                      <a:pt x="91" y="290"/>
                    </a:cubicBezTo>
                    <a:cubicBezTo>
                      <a:pt x="87" y="287"/>
                      <a:pt x="83" y="283"/>
                      <a:pt x="81" y="278"/>
                    </a:cubicBezTo>
                    <a:cubicBezTo>
                      <a:pt x="81" y="277"/>
                      <a:pt x="81" y="276"/>
                      <a:pt x="82" y="276"/>
                    </a:cubicBezTo>
                    <a:cubicBezTo>
                      <a:pt x="83" y="276"/>
                      <a:pt x="88" y="276"/>
                      <a:pt x="89" y="279"/>
                    </a:cubicBezTo>
                    <a:cubicBezTo>
                      <a:pt x="89" y="279"/>
                      <a:pt x="89" y="279"/>
                      <a:pt x="89" y="279"/>
                    </a:cubicBezTo>
                    <a:cubicBezTo>
                      <a:pt x="89" y="279"/>
                      <a:pt x="89" y="279"/>
                      <a:pt x="89" y="279"/>
                    </a:cubicBezTo>
                    <a:close/>
                    <a:moveTo>
                      <a:pt x="76" y="275"/>
                    </a:moveTo>
                    <a:cubicBezTo>
                      <a:pt x="76" y="277"/>
                      <a:pt x="81" y="278"/>
                      <a:pt x="79" y="280"/>
                    </a:cubicBezTo>
                    <a:cubicBezTo>
                      <a:pt x="77" y="280"/>
                      <a:pt x="76" y="282"/>
                      <a:pt x="75" y="281"/>
                    </a:cubicBezTo>
                    <a:cubicBezTo>
                      <a:pt x="72" y="278"/>
                      <a:pt x="69" y="275"/>
                      <a:pt x="70" y="271"/>
                    </a:cubicBezTo>
                    <a:cubicBezTo>
                      <a:pt x="71" y="270"/>
                      <a:pt x="72" y="271"/>
                      <a:pt x="73" y="271"/>
                    </a:cubicBezTo>
                    <a:cubicBezTo>
                      <a:pt x="74" y="272"/>
                      <a:pt x="75" y="273"/>
                      <a:pt x="76" y="275"/>
                    </a:cubicBezTo>
                    <a:cubicBezTo>
                      <a:pt x="76" y="275"/>
                      <a:pt x="76" y="275"/>
                      <a:pt x="76" y="275"/>
                    </a:cubicBezTo>
                    <a:cubicBezTo>
                      <a:pt x="76" y="275"/>
                      <a:pt x="76" y="275"/>
                      <a:pt x="76" y="275"/>
                    </a:cubicBezTo>
                    <a:close/>
                    <a:moveTo>
                      <a:pt x="82" y="267"/>
                    </a:moveTo>
                    <a:cubicBezTo>
                      <a:pt x="84" y="269"/>
                      <a:pt x="87" y="271"/>
                      <a:pt x="86" y="274"/>
                    </a:cubicBezTo>
                    <a:cubicBezTo>
                      <a:pt x="84" y="275"/>
                      <a:pt x="81" y="271"/>
                      <a:pt x="80" y="274"/>
                    </a:cubicBezTo>
                    <a:cubicBezTo>
                      <a:pt x="79" y="274"/>
                      <a:pt x="78" y="273"/>
                      <a:pt x="77" y="272"/>
                    </a:cubicBezTo>
                    <a:cubicBezTo>
                      <a:pt x="76" y="269"/>
                      <a:pt x="75" y="267"/>
                      <a:pt x="75" y="265"/>
                    </a:cubicBezTo>
                    <a:cubicBezTo>
                      <a:pt x="75" y="264"/>
                      <a:pt x="75" y="265"/>
                      <a:pt x="76" y="264"/>
                    </a:cubicBezTo>
                    <a:cubicBezTo>
                      <a:pt x="78" y="265"/>
                      <a:pt x="80" y="267"/>
                      <a:pt x="82" y="267"/>
                    </a:cubicBezTo>
                    <a:cubicBezTo>
                      <a:pt x="82" y="267"/>
                      <a:pt x="82" y="267"/>
                      <a:pt x="82" y="267"/>
                    </a:cubicBezTo>
                    <a:cubicBezTo>
                      <a:pt x="82" y="267"/>
                      <a:pt x="82" y="267"/>
                      <a:pt x="82" y="267"/>
                    </a:cubicBezTo>
                    <a:close/>
                    <a:moveTo>
                      <a:pt x="136" y="261"/>
                    </a:moveTo>
                    <a:cubicBezTo>
                      <a:pt x="137" y="262"/>
                      <a:pt x="137" y="263"/>
                      <a:pt x="137" y="263"/>
                    </a:cubicBezTo>
                    <a:cubicBezTo>
                      <a:pt x="137" y="263"/>
                      <a:pt x="137" y="263"/>
                      <a:pt x="137" y="263"/>
                    </a:cubicBezTo>
                    <a:cubicBezTo>
                      <a:pt x="129" y="263"/>
                      <a:pt x="129" y="263"/>
                      <a:pt x="129" y="263"/>
                    </a:cubicBezTo>
                    <a:cubicBezTo>
                      <a:pt x="129" y="263"/>
                      <a:pt x="129" y="263"/>
                      <a:pt x="129" y="263"/>
                    </a:cubicBezTo>
                    <a:cubicBezTo>
                      <a:pt x="129" y="260"/>
                      <a:pt x="133" y="262"/>
                      <a:pt x="136" y="261"/>
                    </a:cubicBezTo>
                    <a:cubicBezTo>
                      <a:pt x="136" y="261"/>
                      <a:pt x="136" y="261"/>
                      <a:pt x="136" y="261"/>
                    </a:cubicBezTo>
                    <a:cubicBezTo>
                      <a:pt x="136" y="261"/>
                      <a:pt x="136" y="261"/>
                      <a:pt x="136" y="261"/>
                    </a:cubicBezTo>
                    <a:close/>
                    <a:moveTo>
                      <a:pt x="157" y="262"/>
                    </a:moveTo>
                    <a:cubicBezTo>
                      <a:pt x="157" y="263"/>
                      <a:pt x="157" y="263"/>
                      <a:pt x="157" y="263"/>
                    </a:cubicBezTo>
                    <a:cubicBezTo>
                      <a:pt x="150" y="263"/>
                      <a:pt x="150" y="263"/>
                      <a:pt x="150" y="263"/>
                    </a:cubicBezTo>
                    <a:cubicBezTo>
                      <a:pt x="150" y="263"/>
                      <a:pt x="150" y="263"/>
                      <a:pt x="150" y="263"/>
                    </a:cubicBezTo>
                    <a:cubicBezTo>
                      <a:pt x="150" y="263"/>
                      <a:pt x="151" y="262"/>
                      <a:pt x="151" y="261"/>
                    </a:cubicBezTo>
                    <a:cubicBezTo>
                      <a:pt x="153" y="261"/>
                      <a:pt x="155" y="261"/>
                      <a:pt x="157" y="262"/>
                    </a:cubicBezTo>
                    <a:cubicBezTo>
                      <a:pt x="157" y="262"/>
                      <a:pt x="157" y="262"/>
                      <a:pt x="157" y="262"/>
                    </a:cubicBezTo>
                    <a:cubicBezTo>
                      <a:pt x="157" y="262"/>
                      <a:pt x="157" y="262"/>
                      <a:pt x="157" y="262"/>
                    </a:cubicBezTo>
                    <a:close/>
                    <a:moveTo>
                      <a:pt x="171" y="261"/>
                    </a:moveTo>
                    <a:cubicBezTo>
                      <a:pt x="171" y="261"/>
                      <a:pt x="170" y="262"/>
                      <a:pt x="170" y="262"/>
                    </a:cubicBezTo>
                    <a:cubicBezTo>
                      <a:pt x="169" y="262"/>
                      <a:pt x="169" y="262"/>
                      <a:pt x="169" y="261"/>
                    </a:cubicBezTo>
                    <a:cubicBezTo>
                      <a:pt x="169" y="261"/>
                      <a:pt x="169" y="260"/>
                      <a:pt x="169" y="260"/>
                    </a:cubicBezTo>
                    <a:cubicBezTo>
                      <a:pt x="170" y="260"/>
                      <a:pt x="170" y="260"/>
                      <a:pt x="171" y="261"/>
                    </a:cubicBezTo>
                    <a:cubicBezTo>
                      <a:pt x="171" y="261"/>
                      <a:pt x="171" y="261"/>
                      <a:pt x="171" y="261"/>
                    </a:cubicBezTo>
                    <a:cubicBezTo>
                      <a:pt x="171" y="261"/>
                      <a:pt x="171" y="261"/>
                      <a:pt x="171" y="261"/>
                    </a:cubicBezTo>
                    <a:close/>
                    <a:moveTo>
                      <a:pt x="163" y="261"/>
                    </a:moveTo>
                    <a:cubicBezTo>
                      <a:pt x="163" y="261"/>
                      <a:pt x="163" y="262"/>
                      <a:pt x="162" y="262"/>
                    </a:cubicBezTo>
                    <a:cubicBezTo>
                      <a:pt x="162" y="262"/>
                      <a:pt x="161" y="262"/>
                      <a:pt x="161" y="261"/>
                    </a:cubicBezTo>
                    <a:cubicBezTo>
                      <a:pt x="161" y="261"/>
                      <a:pt x="161" y="260"/>
                      <a:pt x="162" y="260"/>
                    </a:cubicBezTo>
                    <a:cubicBezTo>
                      <a:pt x="162" y="260"/>
                      <a:pt x="163" y="260"/>
                      <a:pt x="163" y="261"/>
                    </a:cubicBezTo>
                    <a:cubicBezTo>
                      <a:pt x="163" y="261"/>
                      <a:pt x="163" y="261"/>
                      <a:pt x="163" y="261"/>
                    </a:cubicBezTo>
                    <a:cubicBezTo>
                      <a:pt x="163" y="261"/>
                      <a:pt x="163" y="261"/>
                      <a:pt x="163" y="261"/>
                    </a:cubicBezTo>
                    <a:close/>
                    <a:moveTo>
                      <a:pt x="125" y="261"/>
                    </a:moveTo>
                    <a:cubicBezTo>
                      <a:pt x="124" y="262"/>
                      <a:pt x="123" y="262"/>
                      <a:pt x="123" y="261"/>
                    </a:cubicBezTo>
                    <a:cubicBezTo>
                      <a:pt x="123" y="261"/>
                      <a:pt x="123" y="260"/>
                      <a:pt x="124" y="260"/>
                    </a:cubicBezTo>
                    <a:cubicBezTo>
                      <a:pt x="124" y="260"/>
                      <a:pt x="126" y="261"/>
                      <a:pt x="125" y="261"/>
                    </a:cubicBezTo>
                    <a:cubicBezTo>
                      <a:pt x="125" y="261"/>
                      <a:pt x="125" y="261"/>
                      <a:pt x="125" y="261"/>
                    </a:cubicBezTo>
                    <a:cubicBezTo>
                      <a:pt x="125" y="261"/>
                      <a:pt x="125" y="261"/>
                      <a:pt x="125" y="261"/>
                    </a:cubicBezTo>
                    <a:close/>
                    <a:moveTo>
                      <a:pt x="167" y="261"/>
                    </a:moveTo>
                    <a:cubicBezTo>
                      <a:pt x="167" y="261"/>
                      <a:pt x="167" y="262"/>
                      <a:pt x="166" y="262"/>
                    </a:cubicBezTo>
                    <a:cubicBezTo>
                      <a:pt x="166" y="262"/>
                      <a:pt x="165" y="262"/>
                      <a:pt x="165" y="261"/>
                    </a:cubicBezTo>
                    <a:cubicBezTo>
                      <a:pt x="165" y="261"/>
                      <a:pt x="165" y="260"/>
                      <a:pt x="165" y="260"/>
                    </a:cubicBezTo>
                    <a:cubicBezTo>
                      <a:pt x="166" y="260"/>
                      <a:pt x="166" y="260"/>
                      <a:pt x="167" y="261"/>
                    </a:cubicBezTo>
                    <a:cubicBezTo>
                      <a:pt x="167" y="261"/>
                      <a:pt x="167" y="261"/>
                      <a:pt x="167" y="261"/>
                    </a:cubicBezTo>
                    <a:cubicBezTo>
                      <a:pt x="167" y="261"/>
                      <a:pt x="167" y="261"/>
                      <a:pt x="167" y="261"/>
                    </a:cubicBezTo>
                    <a:close/>
                    <a:moveTo>
                      <a:pt x="121" y="261"/>
                    </a:moveTo>
                    <a:cubicBezTo>
                      <a:pt x="121" y="261"/>
                      <a:pt x="120" y="262"/>
                      <a:pt x="120" y="262"/>
                    </a:cubicBezTo>
                    <a:cubicBezTo>
                      <a:pt x="119" y="262"/>
                      <a:pt x="118" y="262"/>
                      <a:pt x="118" y="261"/>
                    </a:cubicBezTo>
                    <a:cubicBezTo>
                      <a:pt x="118" y="260"/>
                      <a:pt x="119" y="260"/>
                      <a:pt x="119" y="260"/>
                    </a:cubicBezTo>
                    <a:cubicBezTo>
                      <a:pt x="120" y="260"/>
                      <a:pt x="121" y="260"/>
                      <a:pt x="121" y="261"/>
                    </a:cubicBezTo>
                    <a:cubicBezTo>
                      <a:pt x="121" y="261"/>
                      <a:pt x="121" y="261"/>
                      <a:pt x="121" y="261"/>
                    </a:cubicBezTo>
                    <a:cubicBezTo>
                      <a:pt x="121" y="261"/>
                      <a:pt x="121" y="261"/>
                      <a:pt x="121" y="261"/>
                    </a:cubicBezTo>
                    <a:close/>
                    <a:moveTo>
                      <a:pt x="116" y="261"/>
                    </a:moveTo>
                    <a:cubicBezTo>
                      <a:pt x="116" y="261"/>
                      <a:pt x="116" y="261"/>
                      <a:pt x="115" y="262"/>
                    </a:cubicBezTo>
                    <a:cubicBezTo>
                      <a:pt x="115" y="262"/>
                      <a:pt x="114" y="262"/>
                      <a:pt x="114" y="261"/>
                    </a:cubicBezTo>
                    <a:cubicBezTo>
                      <a:pt x="113" y="260"/>
                      <a:pt x="114" y="260"/>
                      <a:pt x="114" y="260"/>
                    </a:cubicBezTo>
                    <a:cubicBezTo>
                      <a:pt x="115" y="260"/>
                      <a:pt x="116" y="260"/>
                      <a:pt x="116" y="261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6" y="261"/>
                      <a:pt x="116" y="261"/>
                      <a:pt x="116" y="261"/>
                    </a:cubicBezTo>
                    <a:close/>
                    <a:moveTo>
                      <a:pt x="111" y="260"/>
                    </a:moveTo>
                    <a:cubicBezTo>
                      <a:pt x="112" y="261"/>
                      <a:pt x="111" y="261"/>
                      <a:pt x="111" y="262"/>
                    </a:cubicBezTo>
                    <a:cubicBezTo>
                      <a:pt x="110" y="262"/>
                      <a:pt x="109" y="262"/>
                      <a:pt x="109" y="261"/>
                    </a:cubicBezTo>
                    <a:cubicBezTo>
                      <a:pt x="109" y="260"/>
                      <a:pt x="109" y="260"/>
                      <a:pt x="110" y="260"/>
                    </a:cubicBezTo>
                    <a:cubicBezTo>
                      <a:pt x="110" y="260"/>
                      <a:pt x="111" y="260"/>
                      <a:pt x="111" y="260"/>
                    </a:cubicBezTo>
                    <a:cubicBezTo>
                      <a:pt x="111" y="260"/>
                      <a:pt x="111" y="260"/>
                      <a:pt x="111" y="260"/>
                    </a:cubicBezTo>
                    <a:cubicBezTo>
                      <a:pt x="111" y="260"/>
                      <a:pt x="111" y="260"/>
                      <a:pt x="111" y="260"/>
                    </a:cubicBezTo>
                    <a:close/>
                    <a:moveTo>
                      <a:pt x="107" y="261"/>
                    </a:moveTo>
                    <a:cubicBezTo>
                      <a:pt x="107" y="261"/>
                      <a:pt x="107" y="261"/>
                      <a:pt x="106" y="262"/>
                    </a:cubicBezTo>
                    <a:cubicBezTo>
                      <a:pt x="105" y="262"/>
                      <a:pt x="105" y="262"/>
                      <a:pt x="104" y="261"/>
                    </a:cubicBezTo>
                    <a:cubicBezTo>
                      <a:pt x="104" y="260"/>
                      <a:pt x="105" y="260"/>
                      <a:pt x="105" y="260"/>
                    </a:cubicBezTo>
                    <a:cubicBezTo>
                      <a:pt x="106" y="260"/>
                      <a:pt x="107" y="260"/>
                      <a:pt x="107" y="261"/>
                    </a:cubicBezTo>
                    <a:cubicBezTo>
                      <a:pt x="107" y="261"/>
                      <a:pt x="107" y="261"/>
                      <a:pt x="107" y="261"/>
                    </a:cubicBezTo>
                    <a:cubicBezTo>
                      <a:pt x="107" y="261"/>
                      <a:pt x="107" y="261"/>
                      <a:pt x="107" y="261"/>
                    </a:cubicBezTo>
                    <a:close/>
                    <a:moveTo>
                      <a:pt x="135" y="256"/>
                    </a:moveTo>
                    <a:cubicBezTo>
                      <a:pt x="135" y="257"/>
                      <a:pt x="136" y="258"/>
                      <a:pt x="135" y="259"/>
                    </a:cubicBezTo>
                    <a:cubicBezTo>
                      <a:pt x="135" y="259"/>
                      <a:pt x="135" y="259"/>
                      <a:pt x="135" y="259"/>
                    </a:cubicBezTo>
                    <a:cubicBezTo>
                      <a:pt x="130" y="259"/>
                      <a:pt x="130" y="259"/>
                      <a:pt x="130" y="259"/>
                    </a:cubicBezTo>
                    <a:cubicBezTo>
                      <a:pt x="130" y="259"/>
                      <a:pt x="130" y="259"/>
                      <a:pt x="130" y="259"/>
                    </a:cubicBezTo>
                    <a:cubicBezTo>
                      <a:pt x="130" y="258"/>
                      <a:pt x="131" y="256"/>
                      <a:pt x="131" y="255"/>
                    </a:cubicBezTo>
                    <a:cubicBezTo>
                      <a:pt x="133" y="253"/>
                      <a:pt x="135" y="254"/>
                      <a:pt x="135" y="256"/>
                    </a:cubicBezTo>
                    <a:cubicBezTo>
                      <a:pt x="135" y="256"/>
                      <a:pt x="135" y="256"/>
                      <a:pt x="135" y="256"/>
                    </a:cubicBezTo>
                    <a:cubicBezTo>
                      <a:pt x="135" y="256"/>
                      <a:pt x="135" y="256"/>
                      <a:pt x="135" y="256"/>
                    </a:cubicBezTo>
                    <a:close/>
                    <a:moveTo>
                      <a:pt x="156" y="255"/>
                    </a:moveTo>
                    <a:cubicBezTo>
                      <a:pt x="156" y="259"/>
                      <a:pt x="156" y="259"/>
                      <a:pt x="156" y="259"/>
                    </a:cubicBezTo>
                    <a:cubicBezTo>
                      <a:pt x="151" y="259"/>
                      <a:pt x="151" y="259"/>
                      <a:pt x="151" y="259"/>
                    </a:cubicBezTo>
                    <a:cubicBezTo>
                      <a:pt x="151" y="259"/>
                      <a:pt x="151" y="259"/>
                      <a:pt x="151" y="259"/>
                    </a:cubicBezTo>
                    <a:cubicBezTo>
                      <a:pt x="151" y="257"/>
                      <a:pt x="151" y="255"/>
                      <a:pt x="153" y="254"/>
                    </a:cubicBezTo>
                    <a:cubicBezTo>
                      <a:pt x="154" y="254"/>
                      <a:pt x="155" y="254"/>
                      <a:pt x="156" y="255"/>
                    </a:cubicBezTo>
                    <a:cubicBezTo>
                      <a:pt x="156" y="255"/>
                      <a:pt x="156" y="255"/>
                      <a:pt x="156" y="255"/>
                    </a:cubicBezTo>
                    <a:cubicBezTo>
                      <a:pt x="156" y="255"/>
                      <a:pt x="156" y="255"/>
                      <a:pt x="156" y="255"/>
                    </a:cubicBezTo>
                    <a:close/>
                    <a:moveTo>
                      <a:pt x="76" y="260"/>
                    </a:moveTo>
                    <a:cubicBezTo>
                      <a:pt x="76" y="261"/>
                      <a:pt x="75" y="261"/>
                      <a:pt x="74" y="261"/>
                    </a:cubicBezTo>
                    <a:cubicBezTo>
                      <a:pt x="74" y="263"/>
                      <a:pt x="75" y="265"/>
                      <a:pt x="74" y="266"/>
                    </a:cubicBezTo>
                    <a:cubicBezTo>
                      <a:pt x="70" y="266"/>
                      <a:pt x="69" y="262"/>
                      <a:pt x="68" y="259"/>
                    </a:cubicBezTo>
                    <a:cubicBezTo>
                      <a:pt x="67" y="257"/>
                      <a:pt x="66" y="256"/>
                      <a:pt x="67" y="254"/>
                    </a:cubicBezTo>
                    <a:cubicBezTo>
                      <a:pt x="67" y="253"/>
                      <a:pt x="69" y="254"/>
                      <a:pt x="70" y="254"/>
                    </a:cubicBezTo>
                    <a:cubicBezTo>
                      <a:pt x="72" y="255"/>
                      <a:pt x="74" y="257"/>
                      <a:pt x="76" y="260"/>
                    </a:cubicBezTo>
                    <a:cubicBezTo>
                      <a:pt x="76" y="260"/>
                      <a:pt x="76" y="260"/>
                      <a:pt x="76" y="260"/>
                    </a:cubicBezTo>
                    <a:cubicBezTo>
                      <a:pt x="76" y="260"/>
                      <a:pt x="76" y="260"/>
                      <a:pt x="76" y="260"/>
                    </a:cubicBezTo>
                    <a:close/>
                    <a:moveTo>
                      <a:pt x="146" y="245"/>
                    </a:moveTo>
                    <a:cubicBezTo>
                      <a:pt x="145" y="246"/>
                      <a:pt x="147" y="246"/>
                      <a:pt x="148" y="246"/>
                    </a:cubicBezTo>
                    <a:cubicBezTo>
                      <a:pt x="148" y="247"/>
                      <a:pt x="148" y="249"/>
                      <a:pt x="146" y="249"/>
                    </a:cubicBezTo>
                    <a:cubicBezTo>
                      <a:pt x="146" y="249"/>
                      <a:pt x="145" y="249"/>
                      <a:pt x="145" y="250"/>
                    </a:cubicBezTo>
                    <a:cubicBezTo>
                      <a:pt x="145" y="254"/>
                      <a:pt x="143" y="260"/>
                      <a:pt x="146" y="263"/>
                    </a:cubicBezTo>
                    <a:cubicBezTo>
                      <a:pt x="146" y="263"/>
                      <a:pt x="146" y="263"/>
                      <a:pt x="146" y="263"/>
                    </a:cubicBezTo>
                    <a:cubicBezTo>
                      <a:pt x="146" y="263"/>
                      <a:pt x="146" y="263"/>
                      <a:pt x="146" y="263"/>
                    </a:cubicBezTo>
                    <a:cubicBezTo>
                      <a:pt x="141" y="263"/>
                      <a:pt x="141" y="263"/>
                      <a:pt x="141" y="263"/>
                    </a:cubicBezTo>
                    <a:cubicBezTo>
                      <a:pt x="141" y="263"/>
                      <a:pt x="141" y="263"/>
                      <a:pt x="141" y="263"/>
                    </a:cubicBezTo>
                    <a:cubicBezTo>
                      <a:pt x="140" y="261"/>
                      <a:pt x="142" y="261"/>
                      <a:pt x="143" y="260"/>
                    </a:cubicBezTo>
                    <a:cubicBezTo>
                      <a:pt x="143" y="260"/>
                      <a:pt x="143" y="260"/>
                      <a:pt x="143" y="260"/>
                    </a:cubicBezTo>
                    <a:cubicBezTo>
                      <a:pt x="143" y="249"/>
                      <a:pt x="143" y="249"/>
                      <a:pt x="143" y="249"/>
                    </a:cubicBezTo>
                    <a:cubicBezTo>
                      <a:pt x="143" y="249"/>
                      <a:pt x="143" y="249"/>
                      <a:pt x="143" y="249"/>
                    </a:cubicBezTo>
                    <a:cubicBezTo>
                      <a:pt x="142" y="248"/>
                      <a:pt x="140" y="247"/>
                      <a:pt x="139" y="246"/>
                    </a:cubicBezTo>
                    <a:cubicBezTo>
                      <a:pt x="140" y="245"/>
                      <a:pt x="141" y="246"/>
                      <a:pt x="142" y="246"/>
                    </a:cubicBezTo>
                    <a:cubicBezTo>
                      <a:pt x="142" y="245"/>
                      <a:pt x="145" y="242"/>
                      <a:pt x="146" y="245"/>
                    </a:cubicBezTo>
                    <a:cubicBezTo>
                      <a:pt x="146" y="245"/>
                      <a:pt x="146" y="245"/>
                      <a:pt x="146" y="245"/>
                    </a:cubicBezTo>
                    <a:cubicBezTo>
                      <a:pt x="146" y="245"/>
                      <a:pt x="146" y="245"/>
                      <a:pt x="146" y="245"/>
                    </a:cubicBezTo>
                    <a:close/>
                    <a:moveTo>
                      <a:pt x="158" y="238"/>
                    </a:moveTo>
                    <a:cubicBezTo>
                      <a:pt x="158" y="239"/>
                      <a:pt x="158" y="239"/>
                      <a:pt x="157" y="239"/>
                    </a:cubicBezTo>
                    <a:cubicBezTo>
                      <a:pt x="157" y="240"/>
                      <a:pt x="156" y="239"/>
                      <a:pt x="156" y="239"/>
                    </a:cubicBezTo>
                    <a:cubicBezTo>
                      <a:pt x="156" y="238"/>
                      <a:pt x="156" y="237"/>
                      <a:pt x="157" y="237"/>
                    </a:cubicBezTo>
                    <a:cubicBezTo>
                      <a:pt x="158" y="237"/>
                      <a:pt x="158" y="237"/>
                      <a:pt x="158" y="238"/>
                    </a:cubicBezTo>
                    <a:cubicBezTo>
                      <a:pt x="158" y="238"/>
                      <a:pt x="158" y="238"/>
                      <a:pt x="158" y="238"/>
                    </a:cubicBezTo>
                    <a:cubicBezTo>
                      <a:pt x="158" y="238"/>
                      <a:pt x="158" y="238"/>
                      <a:pt x="158" y="238"/>
                    </a:cubicBezTo>
                    <a:close/>
                    <a:moveTo>
                      <a:pt x="167" y="238"/>
                    </a:moveTo>
                    <a:cubicBezTo>
                      <a:pt x="167" y="238"/>
                      <a:pt x="167" y="239"/>
                      <a:pt x="166" y="239"/>
                    </a:cubicBezTo>
                    <a:cubicBezTo>
                      <a:pt x="165" y="240"/>
                      <a:pt x="165" y="239"/>
                      <a:pt x="165" y="238"/>
                    </a:cubicBezTo>
                    <a:cubicBezTo>
                      <a:pt x="165" y="238"/>
                      <a:pt x="165" y="237"/>
                      <a:pt x="165" y="237"/>
                    </a:cubicBezTo>
                    <a:cubicBezTo>
                      <a:pt x="166" y="236"/>
                      <a:pt x="167" y="237"/>
                      <a:pt x="167" y="238"/>
                    </a:cubicBezTo>
                    <a:cubicBezTo>
                      <a:pt x="167" y="238"/>
                      <a:pt x="167" y="238"/>
                      <a:pt x="167" y="238"/>
                    </a:cubicBezTo>
                    <a:cubicBezTo>
                      <a:pt x="167" y="238"/>
                      <a:pt x="167" y="238"/>
                      <a:pt x="167" y="238"/>
                    </a:cubicBezTo>
                    <a:close/>
                    <a:moveTo>
                      <a:pt x="154" y="238"/>
                    </a:moveTo>
                    <a:cubicBezTo>
                      <a:pt x="154" y="239"/>
                      <a:pt x="154" y="239"/>
                      <a:pt x="153" y="239"/>
                    </a:cubicBezTo>
                    <a:cubicBezTo>
                      <a:pt x="152" y="239"/>
                      <a:pt x="152" y="239"/>
                      <a:pt x="152" y="238"/>
                    </a:cubicBezTo>
                    <a:cubicBezTo>
                      <a:pt x="152" y="238"/>
                      <a:pt x="152" y="237"/>
                      <a:pt x="153" y="237"/>
                    </a:cubicBezTo>
                    <a:cubicBezTo>
                      <a:pt x="154" y="237"/>
                      <a:pt x="154" y="237"/>
                      <a:pt x="154" y="238"/>
                    </a:cubicBezTo>
                    <a:cubicBezTo>
                      <a:pt x="154" y="238"/>
                      <a:pt x="154" y="238"/>
                      <a:pt x="154" y="238"/>
                    </a:cubicBezTo>
                    <a:cubicBezTo>
                      <a:pt x="154" y="238"/>
                      <a:pt x="154" y="238"/>
                      <a:pt x="154" y="238"/>
                    </a:cubicBezTo>
                    <a:close/>
                    <a:moveTo>
                      <a:pt x="147" y="237"/>
                    </a:moveTo>
                    <a:cubicBezTo>
                      <a:pt x="147" y="238"/>
                      <a:pt x="147" y="239"/>
                      <a:pt x="146" y="239"/>
                    </a:cubicBezTo>
                    <a:cubicBezTo>
                      <a:pt x="146" y="239"/>
                      <a:pt x="145" y="239"/>
                      <a:pt x="145" y="238"/>
                    </a:cubicBezTo>
                    <a:cubicBezTo>
                      <a:pt x="145" y="238"/>
                      <a:pt x="145" y="237"/>
                      <a:pt x="146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lose/>
                    <a:moveTo>
                      <a:pt x="144" y="238"/>
                    </a:moveTo>
                    <a:cubicBezTo>
                      <a:pt x="144" y="238"/>
                      <a:pt x="143" y="239"/>
                      <a:pt x="143" y="239"/>
                    </a:cubicBezTo>
                    <a:cubicBezTo>
                      <a:pt x="142" y="240"/>
                      <a:pt x="141" y="239"/>
                      <a:pt x="141" y="238"/>
                    </a:cubicBezTo>
                    <a:cubicBezTo>
                      <a:pt x="141" y="238"/>
                      <a:pt x="141" y="237"/>
                      <a:pt x="142" y="237"/>
                    </a:cubicBezTo>
                    <a:cubicBezTo>
                      <a:pt x="143" y="236"/>
                      <a:pt x="143" y="237"/>
                      <a:pt x="144" y="238"/>
                    </a:cubicBezTo>
                    <a:cubicBezTo>
                      <a:pt x="144" y="238"/>
                      <a:pt x="144" y="238"/>
                      <a:pt x="144" y="238"/>
                    </a:cubicBezTo>
                    <a:cubicBezTo>
                      <a:pt x="144" y="238"/>
                      <a:pt x="144" y="238"/>
                      <a:pt x="144" y="238"/>
                    </a:cubicBezTo>
                    <a:close/>
                    <a:moveTo>
                      <a:pt x="175" y="238"/>
                    </a:moveTo>
                    <a:cubicBezTo>
                      <a:pt x="175" y="238"/>
                      <a:pt x="175" y="239"/>
                      <a:pt x="174" y="239"/>
                    </a:cubicBezTo>
                    <a:cubicBezTo>
                      <a:pt x="174" y="239"/>
                      <a:pt x="173" y="239"/>
                      <a:pt x="173" y="238"/>
                    </a:cubicBezTo>
                    <a:cubicBezTo>
                      <a:pt x="173" y="238"/>
                      <a:pt x="173" y="237"/>
                      <a:pt x="174" y="237"/>
                    </a:cubicBezTo>
                    <a:cubicBezTo>
                      <a:pt x="174" y="237"/>
                      <a:pt x="175" y="237"/>
                      <a:pt x="175" y="238"/>
                    </a:cubicBezTo>
                    <a:cubicBezTo>
                      <a:pt x="175" y="238"/>
                      <a:pt x="175" y="238"/>
                      <a:pt x="175" y="238"/>
                    </a:cubicBezTo>
                    <a:cubicBezTo>
                      <a:pt x="175" y="238"/>
                      <a:pt x="175" y="238"/>
                      <a:pt x="175" y="238"/>
                    </a:cubicBezTo>
                    <a:close/>
                    <a:moveTo>
                      <a:pt x="163" y="237"/>
                    </a:moveTo>
                    <a:cubicBezTo>
                      <a:pt x="164" y="238"/>
                      <a:pt x="163" y="239"/>
                      <a:pt x="163" y="239"/>
                    </a:cubicBezTo>
                    <a:cubicBezTo>
                      <a:pt x="162" y="239"/>
                      <a:pt x="161" y="239"/>
                      <a:pt x="161" y="238"/>
                    </a:cubicBezTo>
                    <a:cubicBezTo>
                      <a:pt x="161" y="237"/>
                      <a:pt x="162" y="237"/>
                      <a:pt x="162" y="237"/>
                    </a:cubicBezTo>
                    <a:cubicBezTo>
                      <a:pt x="163" y="236"/>
                      <a:pt x="163" y="237"/>
                      <a:pt x="163" y="237"/>
                    </a:cubicBezTo>
                    <a:cubicBezTo>
                      <a:pt x="163" y="237"/>
                      <a:pt x="163" y="237"/>
                      <a:pt x="163" y="237"/>
                    </a:cubicBezTo>
                    <a:cubicBezTo>
                      <a:pt x="163" y="237"/>
                      <a:pt x="163" y="237"/>
                      <a:pt x="163" y="237"/>
                    </a:cubicBezTo>
                    <a:close/>
                    <a:moveTo>
                      <a:pt x="137" y="237"/>
                    </a:moveTo>
                    <a:cubicBezTo>
                      <a:pt x="137" y="238"/>
                      <a:pt x="137" y="239"/>
                      <a:pt x="136" y="239"/>
                    </a:cubicBezTo>
                    <a:cubicBezTo>
                      <a:pt x="135" y="239"/>
                      <a:pt x="135" y="239"/>
                      <a:pt x="135" y="238"/>
                    </a:cubicBezTo>
                    <a:cubicBezTo>
                      <a:pt x="134" y="237"/>
                      <a:pt x="135" y="237"/>
                      <a:pt x="136" y="237"/>
                    </a:cubicBezTo>
                    <a:cubicBezTo>
                      <a:pt x="136" y="236"/>
                      <a:pt x="137" y="237"/>
                      <a:pt x="137" y="237"/>
                    </a:cubicBezTo>
                    <a:cubicBezTo>
                      <a:pt x="137" y="237"/>
                      <a:pt x="137" y="237"/>
                      <a:pt x="137" y="237"/>
                    </a:cubicBezTo>
                    <a:cubicBezTo>
                      <a:pt x="137" y="237"/>
                      <a:pt x="137" y="237"/>
                      <a:pt x="137" y="237"/>
                    </a:cubicBezTo>
                    <a:close/>
                    <a:moveTo>
                      <a:pt x="133" y="237"/>
                    </a:moveTo>
                    <a:cubicBezTo>
                      <a:pt x="133" y="238"/>
                      <a:pt x="132" y="239"/>
                      <a:pt x="132" y="239"/>
                    </a:cubicBezTo>
                    <a:cubicBezTo>
                      <a:pt x="131" y="239"/>
                      <a:pt x="131" y="239"/>
                      <a:pt x="131" y="238"/>
                    </a:cubicBezTo>
                    <a:cubicBezTo>
                      <a:pt x="130" y="237"/>
                      <a:pt x="131" y="237"/>
                      <a:pt x="131" y="236"/>
                    </a:cubicBezTo>
                    <a:cubicBezTo>
                      <a:pt x="132" y="236"/>
                      <a:pt x="133" y="237"/>
                      <a:pt x="133" y="237"/>
                    </a:cubicBezTo>
                    <a:cubicBezTo>
                      <a:pt x="133" y="237"/>
                      <a:pt x="133" y="237"/>
                      <a:pt x="133" y="237"/>
                    </a:cubicBezTo>
                    <a:cubicBezTo>
                      <a:pt x="133" y="237"/>
                      <a:pt x="133" y="237"/>
                      <a:pt x="133" y="237"/>
                    </a:cubicBezTo>
                    <a:close/>
                    <a:moveTo>
                      <a:pt x="45" y="235"/>
                    </a:moveTo>
                    <a:cubicBezTo>
                      <a:pt x="48" y="235"/>
                      <a:pt x="50" y="237"/>
                      <a:pt x="51" y="239"/>
                    </a:cubicBezTo>
                    <a:cubicBezTo>
                      <a:pt x="52" y="241"/>
                      <a:pt x="52" y="244"/>
                      <a:pt x="50" y="245"/>
                    </a:cubicBezTo>
                    <a:cubicBezTo>
                      <a:pt x="50" y="246"/>
                      <a:pt x="49" y="247"/>
                      <a:pt x="48" y="246"/>
                    </a:cubicBezTo>
                    <a:cubicBezTo>
                      <a:pt x="45" y="244"/>
                      <a:pt x="43" y="241"/>
                      <a:pt x="42" y="238"/>
                    </a:cubicBezTo>
                    <a:cubicBezTo>
                      <a:pt x="42" y="237"/>
                      <a:pt x="41" y="236"/>
                      <a:pt x="41" y="235"/>
                    </a:cubicBezTo>
                    <a:cubicBezTo>
                      <a:pt x="42" y="234"/>
                      <a:pt x="44" y="235"/>
                      <a:pt x="45" y="235"/>
                    </a:cubicBezTo>
                    <a:cubicBezTo>
                      <a:pt x="45" y="235"/>
                      <a:pt x="45" y="235"/>
                      <a:pt x="45" y="235"/>
                    </a:cubicBezTo>
                    <a:cubicBezTo>
                      <a:pt x="45" y="235"/>
                      <a:pt x="45" y="235"/>
                      <a:pt x="45" y="235"/>
                    </a:cubicBezTo>
                    <a:close/>
                    <a:moveTo>
                      <a:pt x="43" y="282"/>
                    </a:moveTo>
                    <a:cubicBezTo>
                      <a:pt x="38" y="277"/>
                      <a:pt x="38" y="277"/>
                      <a:pt x="38" y="277"/>
                    </a:cubicBezTo>
                    <a:cubicBezTo>
                      <a:pt x="40" y="272"/>
                      <a:pt x="40" y="272"/>
                      <a:pt x="40" y="272"/>
                    </a:cubicBezTo>
                    <a:cubicBezTo>
                      <a:pt x="40" y="272"/>
                      <a:pt x="40" y="272"/>
                      <a:pt x="40" y="272"/>
                    </a:cubicBezTo>
                    <a:cubicBezTo>
                      <a:pt x="36" y="271"/>
                      <a:pt x="34" y="266"/>
                      <a:pt x="32" y="263"/>
                    </a:cubicBezTo>
                    <a:cubicBezTo>
                      <a:pt x="32" y="263"/>
                      <a:pt x="32" y="263"/>
                      <a:pt x="32" y="263"/>
                    </a:cubicBezTo>
                    <a:cubicBezTo>
                      <a:pt x="33" y="263"/>
                      <a:pt x="33" y="263"/>
                      <a:pt x="33" y="263"/>
                    </a:cubicBezTo>
                    <a:cubicBezTo>
                      <a:pt x="33" y="263"/>
                      <a:pt x="33" y="263"/>
                      <a:pt x="33" y="263"/>
                    </a:cubicBezTo>
                    <a:cubicBezTo>
                      <a:pt x="36" y="265"/>
                      <a:pt x="38" y="268"/>
                      <a:pt x="42" y="268"/>
                    </a:cubicBezTo>
                    <a:cubicBezTo>
                      <a:pt x="42" y="268"/>
                      <a:pt x="42" y="268"/>
                      <a:pt x="42" y="268"/>
                    </a:cubicBezTo>
                    <a:cubicBezTo>
                      <a:pt x="58" y="232"/>
                      <a:pt x="58" y="232"/>
                      <a:pt x="58" y="232"/>
                    </a:cubicBezTo>
                    <a:cubicBezTo>
                      <a:pt x="62" y="239"/>
                      <a:pt x="62" y="239"/>
                      <a:pt x="62" y="239"/>
                    </a:cubicBezTo>
                    <a:cubicBezTo>
                      <a:pt x="43" y="282"/>
                      <a:pt x="43" y="282"/>
                      <a:pt x="43" y="282"/>
                    </a:cubicBezTo>
                    <a:cubicBezTo>
                      <a:pt x="43" y="282"/>
                      <a:pt x="43" y="282"/>
                      <a:pt x="43" y="282"/>
                    </a:cubicBezTo>
                    <a:close/>
                    <a:moveTo>
                      <a:pt x="16" y="227"/>
                    </a:moveTo>
                    <a:cubicBezTo>
                      <a:pt x="20" y="238"/>
                      <a:pt x="24" y="250"/>
                      <a:pt x="35" y="259"/>
                    </a:cubicBezTo>
                    <a:cubicBezTo>
                      <a:pt x="37" y="260"/>
                      <a:pt x="40" y="261"/>
                      <a:pt x="40" y="264"/>
                    </a:cubicBezTo>
                    <a:cubicBezTo>
                      <a:pt x="40" y="265"/>
                      <a:pt x="38" y="265"/>
                      <a:pt x="37" y="265"/>
                    </a:cubicBezTo>
                    <a:cubicBezTo>
                      <a:pt x="33" y="263"/>
                      <a:pt x="29" y="258"/>
                      <a:pt x="27" y="254"/>
                    </a:cubicBezTo>
                    <a:cubicBezTo>
                      <a:pt x="21" y="245"/>
                      <a:pt x="17" y="235"/>
                      <a:pt x="14" y="225"/>
                    </a:cubicBezTo>
                    <a:cubicBezTo>
                      <a:pt x="15" y="222"/>
                      <a:pt x="15" y="226"/>
                      <a:pt x="16" y="227"/>
                    </a:cubicBezTo>
                    <a:cubicBezTo>
                      <a:pt x="16" y="227"/>
                      <a:pt x="16" y="227"/>
                      <a:pt x="16" y="227"/>
                    </a:cubicBezTo>
                    <a:cubicBezTo>
                      <a:pt x="16" y="227"/>
                      <a:pt x="16" y="227"/>
                      <a:pt x="16" y="227"/>
                    </a:cubicBezTo>
                    <a:close/>
                    <a:moveTo>
                      <a:pt x="31" y="224"/>
                    </a:moveTo>
                    <a:cubicBezTo>
                      <a:pt x="36" y="233"/>
                      <a:pt x="40" y="242"/>
                      <a:pt x="44" y="251"/>
                    </a:cubicBezTo>
                    <a:cubicBezTo>
                      <a:pt x="45" y="254"/>
                      <a:pt x="45" y="259"/>
                      <a:pt x="42" y="261"/>
                    </a:cubicBezTo>
                    <a:cubicBezTo>
                      <a:pt x="41" y="261"/>
                      <a:pt x="40" y="260"/>
                      <a:pt x="40" y="259"/>
                    </a:cubicBezTo>
                    <a:cubicBezTo>
                      <a:pt x="39" y="255"/>
                      <a:pt x="42" y="250"/>
                      <a:pt x="39" y="246"/>
                    </a:cubicBezTo>
                    <a:cubicBezTo>
                      <a:pt x="36" y="238"/>
                      <a:pt x="33" y="231"/>
                      <a:pt x="29" y="223"/>
                    </a:cubicBezTo>
                    <a:cubicBezTo>
                      <a:pt x="30" y="222"/>
                      <a:pt x="31" y="223"/>
                      <a:pt x="31" y="224"/>
                    </a:cubicBezTo>
                    <a:cubicBezTo>
                      <a:pt x="31" y="224"/>
                      <a:pt x="31" y="224"/>
                      <a:pt x="31" y="224"/>
                    </a:cubicBezTo>
                    <a:cubicBezTo>
                      <a:pt x="31" y="224"/>
                      <a:pt x="31" y="224"/>
                      <a:pt x="31" y="224"/>
                    </a:cubicBezTo>
                    <a:close/>
                    <a:moveTo>
                      <a:pt x="19" y="223"/>
                    </a:moveTo>
                    <a:cubicBezTo>
                      <a:pt x="22" y="233"/>
                      <a:pt x="25" y="242"/>
                      <a:pt x="32" y="250"/>
                    </a:cubicBezTo>
                    <a:cubicBezTo>
                      <a:pt x="33" y="252"/>
                      <a:pt x="36" y="252"/>
                      <a:pt x="36" y="254"/>
                    </a:cubicBezTo>
                    <a:cubicBezTo>
                      <a:pt x="37" y="255"/>
                      <a:pt x="36" y="255"/>
                      <a:pt x="35" y="255"/>
                    </a:cubicBezTo>
                    <a:cubicBezTo>
                      <a:pt x="31" y="255"/>
                      <a:pt x="29" y="250"/>
                      <a:pt x="27" y="247"/>
                    </a:cubicBezTo>
                    <a:cubicBezTo>
                      <a:pt x="24" y="239"/>
                      <a:pt x="20" y="232"/>
                      <a:pt x="18" y="224"/>
                    </a:cubicBezTo>
                    <a:cubicBezTo>
                      <a:pt x="17" y="223"/>
                      <a:pt x="17" y="223"/>
                      <a:pt x="18" y="222"/>
                    </a:cubicBezTo>
                    <a:cubicBezTo>
                      <a:pt x="19" y="222"/>
                      <a:pt x="19" y="223"/>
                      <a:pt x="19" y="223"/>
                    </a:cubicBezTo>
                    <a:cubicBezTo>
                      <a:pt x="19" y="223"/>
                      <a:pt x="19" y="223"/>
                      <a:pt x="19" y="223"/>
                    </a:cubicBezTo>
                    <a:cubicBezTo>
                      <a:pt x="19" y="223"/>
                      <a:pt x="19" y="223"/>
                      <a:pt x="19" y="223"/>
                    </a:cubicBezTo>
                    <a:close/>
                    <a:moveTo>
                      <a:pt x="50" y="223"/>
                    </a:moveTo>
                    <a:cubicBezTo>
                      <a:pt x="54" y="223"/>
                      <a:pt x="54" y="227"/>
                      <a:pt x="55" y="229"/>
                    </a:cubicBezTo>
                    <a:cubicBezTo>
                      <a:pt x="55" y="232"/>
                      <a:pt x="56" y="234"/>
                      <a:pt x="55" y="236"/>
                    </a:cubicBezTo>
                    <a:cubicBezTo>
                      <a:pt x="53" y="236"/>
                      <a:pt x="52" y="234"/>
                      <a:pt x="50" y="233"/>
                    </a:cubicBezTo>
                    <a:cubicBezTo>
                      <a:pt x="48" y="230"/>
                      <a:pt x="47" y="227"/>
                      <a:pt x="47" y="223"/>
                    </a:cubicBezTo>
                    <a:cubicBezTo>
                      <a:pt x="47" y="221"/>
                      <a:pt x="49" y="223"/>
                      <a:pt x="50" y="223"/>
                    </a:cubicBezTo>
                    <a:cubicBezTo>
                      <a:pt x="50" y="223"/>
                      <a:pt x="50" y="223"/>
                      <a:pt x="50" y="223"/>
                    </a:cubicBezTo>
                    <a:cubicBezTo>
                      <a:pt x="50" y="223"/>
                      <a:pt x="50" y="223"/>
                      <a:pt x="50" y="223"/>
                    </a:cubicBezTo>
                    <a:close/>
                    <a:moveTo>
                      <a:pt x="39" y="223"/>
                    </a:moveTo>
                    <a:cubicBezTo>
                      <a:pt x="43" y="224"/>
                      <a:pt x="45" y="229"/>
                      <a:pt x="47" y="232"/>
                    </a:cubicBezTo>
                    <a:cubicBezTo>
                      <a:pt x="47" y="232"/>
                      <a:pt x="47" y="232"/>
                      <a:pt x="47" y="232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5" y="234"/>
                      <a:pt x="42" y="231"/>
                      <a:pt x="40" y="233"/>
                    </a:cubicBezTo>
                    <a:cubicBezTo>
                      <a:pt x="39" y="234"/>
                      <a:pt x="38" y="232"/>
                      <a:pt x="38" y="231"/>
                    </a:cubicBezTo>
                    <a:cubicBezTo>
                      <a:pt x="38" y="229"/>
                      <a:pt x="36" y="228"/>
                      <a:pt x="35" y="225"/>
                    </a:cubicBezTo>
                    <a:cubicBezTo>
                      <a:pt x="35" y="224"/>
                      <a:pt x="35" y="223"/>
                      <a:pt x="36" y="222"/>
                    </a:cubicBezTo>
                    <a:cubicBezTo>
                      <a:pt x="37" y="221"/>
                      <a:pt x="38" y="223"/>
                      <a:pt x="39" y="223"/>
                    </a:cubicBezTo>
                    <a:cubicBezTo>
                      <a:pt x="39" y="223"/>
                      <a:pt x="39" y="223"/>
                      <a:pt x="39" y="223"/>
                    </a:cubicBezTo>
                    <a:cubicBezTo>
                      <a:pt x="39" y="223"/>
                      <a:pt x="39" y="223"/>
                      <a:pt x="39" y="223"/>
                    </a:cubicBezTo>
                    <a:close/>
                    <a:moveTo>
                      <a:pt x="28" y="224"/>
                    </a:moveTo>
                    <a:cubicBezTo>
                      <a:pt x="31" y="231"/>
                      <a:pt x="34" y="237"/>
                      <a:pt x="36" y="244"/>
                    </a:cubicBezTo>
                    <a:cubicBezTo>
                      <a:pt x="36" y="244"/>
                      <a:pt x="36" y="244"/>
                      <a:pt x="36" y="244"/>
                    </a:cubicBezTo>
                    <a:cubicBezTo>
                      <a:pt x="36" y="246"/>
                      <a:pt x="37" y="247"/>
                      <a:pt x="35" y="248"/>
                    </a:cubicBezTo>
                    <a:cubicBezTo>
                      <a:pt x="35" y="249"/>
                      <a:pt x="34" y="248"/>
                      <a:pt x="34" y="247"/>
                    </a:cubicBezTo>
                    <a:cubicBezTo>
                      <a:pt x="34" y="243"/>
                      <a:pt x="32" y="239"/>
                      <a:pt x="31" y="235"/>
                    </a:cubicBezTo>
                    <a:cubicBezTo>
                      <a:pt x="29" y="231"/>
                      <a:pt x="27" y="227"/>
                      <a:pt x="25" y="222"/>
                    </a:cubicBezTo>
                    <a:cubicBezTo>
                      <a:pt x="27" y="222"/>
                      <a:pt x="28" y="223"/>
                      <a:pt x="28" y="224"/>
                    </a:cubicBezTo>
                    <a:cubicBezTo>
                      <a:pt x="28" y="224"/>
                      <a:pt x="28" y="224"/>
                      <a:pt x="28" y="224"/>
                    </a:cubicBezTo>
                    <a:cubicBezTo>
                      <a:pt x="28" y="224"/>
                      <a:pt x="28" y="224"/>
                      <a:pt x="28" y="224"/>
                    </a:cubicBezTo>
                    <a:close/>
                    <a:moveTo>
                      <a:pt x="22" y="221"/>
                    </a:moveTo>
                    <a:cubicBezTo>
                      <a:pt x="26" y="229"/>
                      <a:pt x="29" y="237"/>
                      <a:pt x="32" y="244"/>
                    </a:cubicBezTo>
                    <a:cubicBezTo>
                      <a:pt x="32" y="245"/>
                      <a:pt x="33" y="246"/>
                      <a:pt x="32" y="246"/>
                    </a:cubicBezTo>
                    <a:cubicBezTo>
                      <a:pt x="32" y="246"/>
                      <a:pt x="32" y="246"/>
                      <a:pt x="32" y="246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28" y="237"/>
                      <a:pt x="23" y="230"/>
                      <a:pt x="21" y="222"/>
                    </a:cubicBezTo>
                    <a:cubicBezTo>
                      <a:pt x="21" y="221"/>
                      <a:pt x="22" y="221"/>
                      <a:pt x="22" y="221"/>
                    </a:cubicBezTo>
                    <a:close/>
                    <a:moveTo>
                      <a:pt x="29" y="220"/>
                    </a:moveTo>
                    <a:cubicBezTo>
                      <a:pt x="27" y="221"/>
                      <a:pt x="27" y="218"/>
                      <a:pt x="27" y="217"/>
                    </a:cubicBezTo>
                    <a:cubicBezTo>
                      <a:pt x="26" y="217"/>
                      <a:pt x="27" y="216"/>
                      <a:pt x="27" y="216"/>
                    </a:cubicBezTo>
                    <a:cubicBezTo>
                      <a:pt x="29" y="216"/>
                      <a:pt x="28" y="218"/>
                      <a:pt x="29" y="220"/>
                    </a:cubicBezTo>
                    <a:cubicBezTo>
                      <a:pt x="29" y="220"/>
                      <a:pt x="29" y="220"/>
                      <a:pt x="29" y="220"/>
                    </a:cubicBezTo>
                    <a:cubicBezTo>
                      <a:pt x="29" y="220"/>
                      <a:pt x="29" y="220"/>
                      <a:pt x="29" y="220"/>
                    </a:cubicBezTo>
                    <a:close/>
                    <a:moveTo>
                      <a:pt x="16" y="218"/>
                    </a:moveTo>
                    <a:cubicBezTo>
                      <a:pt x="15" y="219"/>
                      <a:pt x="16" y="219"/>
                      <a:pt x="15" y="220"/>
                    </a:cubicBezTo>
                    <a:cubicBezTo>
                      <a:pt x="14" y="220"/>
                      <a:pt x="13" y="219"/>
                      <a:pt x="13" y="218"/>
                    </a:cubicBezTo>
                    <a:cubicBezTo>
                      <a:pt x="13" y="217"/>
                      <a:pt x="12" y="217"/>
                      <a:pt x="12" y="216"/>
                    </a:cubicBezTo>
                    <a:cubicBezTo>
                      <a:pt x="14" y="216"/>
                      <a:pt x="14" y="218"/>
                      <a:pt x="16" y="218"/>
                    </a:cubicBezTo>
                    <a:cubicBezTo>
                      <a:pt x="16" y="218"/>
                      <a:pt x="16" y="218"/>
                      <a:pt x="16" y="218"/>
                    </a:cubicBezTo>
                    <a:cubicBezTo>
                      <a:pt x="16" y="218"/>
                      <a:pt x="16" y="218"/>
                      <a:pt x="16" y="218"/>
                    </a:cubicBezTo>
                    <a:close/>
                    <a:moveTo>
                      <a:pt x="48" y="212"/>
                    </a:moveTo>
                    <a:cubicBezTo>
                      <a:pt x="49" y="215"/>
                      <a:pt x="51" y="217"/>
                      <a:pt x="51" y="221"/>
                    </a:cubicBezTo>
                    <a:cubicBezTo>
                      <a:pt x="49" y="220"/>
                      <a:pt x="48" y="218"/>
                      <a:pt x="46" y="219"/>
                    </a:cubicBezTo>
                    <a:cubicBezTo>
                      <a:pt x="44" y="220"/>
                      <a:pt x="46" y="222"/>
                      <a:pt x="44" y="221"/>
                    </a:cubicBezTo>
                    <a:cubicBezTo>
                      <a:pt x="44" y="221"/>
                      <a:pt x="44" y="221"/>
                      <a:pt x="44" y="221"/>
                    </a:cubicBezTo>
                    <a:cubicBezTo>
                      <a:pt x="42" y="218"/>
                      <a:pt x="42" y="218"/>
                      <a:pt x="42" y="218"/>
                    </a:cubicBezTo>
                    <a:cubicBezTo>
                      <a:pt x="42" y="218"/>
                      <a:pt x="42" y="218"/>
                      <a:pt x="42" y="218"/>
                    </a:cubicBezTo>
                    <a:cubicBezTo>
                      <a:pt x="42" y="215"/>
                      <a:pt x="44" y="212"/>
                      <a:pt x="46" y="209"/>
                    </a:cubicBezTo>
                    <a:cubicBezTo>
                      <a:pt x="47" y="209"/>
                      <a:pt x="48" y="211"/>
                      <a:pt x="48" y="212"/>
                    </a:cubicBezTo>
                    <a:cubicBezTo>
                      <a:pt x="48" y="212"/>
                      <a:pt x="48" y="212"/>
                      <a:pt x="48" y="212"/>
                    </a:cubicBezTo>
                    <a:cubicBezTo>
                      <a:pt x="48" y="212"/>
                      <a:pt x="48" y="212"/>
                      <a:pt x="48" y="212"/>
                    </a:cubicBezTo>
                    <a:close/>
                    <a:moveTo>
                      <a:pt x="14" y="210"/>
                    </a:moveTo>
                    <a:cubicBezTo>
                      <a:pt x="15" y="213"/>
                      <a:pt x="21" y="214"/>
                      <a:pt x="19" y="218"/>
                    </a:cubicBezTo>
                    <a:cubicBezTo>
                      <a:pt x="19" y="218"/>
                      <a:pt x="17" y="219"/>
                      <a:pt x="17" y="218"/>
                    </a:cubicBezTo>
                    <a:cubicBezTo>
                      <a:pt x="13" y="215"/>
                      <a:pt x="12" y="211"/>
                      <a:pt x="11" y="206"/>
                    </a:cubicBezTo>
                    <a:cubicBezTo>
                      <a:pt x="12" y="207"/>
                      <a:pt x="12" y="209"/>
                      <a:pt x="14" y="210"/>
                    </a:cubicBezTo>
                    <a:cubicBezTo>
                      <a:pt x="14" y="210"/>
                      <a:pt x="14" y="210"/>
                      <a:pt x="14" y="210"/>
                    </a:cubicBezTo>
                    <a:cubicBezTo>
                      <a:pt x="14" y="210"/>
                      <a:pt x="14" y="210"/>
                      <a:pt x="14" y="210"/>
                    </a:cubicBezTo>
                    <a:close/>
                    <a:moveTo>
                      <a:pt x="33" y="206"/>
                    </a:moveTo>
                    <a:cubicBezTo>
                      <a:pt x="33" y="210"/>
                      <a:pt x="34" y="214"/>
                      <a:pt x="35" y="218"/>
                    </a:cubicBezTo>
                    <a:cubicBezTo>
                      <a:pt x="34" y="219"/>
                      <a:pt x="33" y="217"/>
                      <a:pt x="32" y="216"/>
                    </a:cubicBezTo>
                    <a:cubicBezTo>
                      <a:pt x="32" y="212"/>
                      <a:pt x="28" y="209"/>
                      <a:pt x="30" y="204"/>
                    </a:cubicBezTo>
                    <a:cubicBezTo>
                      <a:pt x="32" y="204"/>
                      <a:pt x="33" y="205"/>
                      <a:pt x="33" y="206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3" y="206"/>
                      <a:pt x="33" y="206"/>
                      <a:pt x="33" y="206"/>
                    </a:cubicBezTo>
                    <a:close/>
                    <a:moveTo>
                      <a:pt x="27" y="206"/>
                    </a:moveTo>
                    <a:cubicBezTo>
                      <a:pt x="27" y="210"/>
                      <a:pt x="28" y="215"/>
                      <a:pt x="25" y="217"/>
                    </a:cubicBezTo>
                    <a:cubicBezTo>
                      <a:pt x="24" y="217"/>
                      <a:pt x="23" y="218"/>
                      <a:pt x="22" y="217"/>
                    </a:cubicBezTo>
                    <a:cubicBezTo>
                      <a:pt x="21" y="213"/>
                      <a:pt x="24" y="211"/>
                      <a:pt x="25" y="208"/>
                    </a:cubicBezTo>
                    <a:cubicBezTo>
                      <a:pt x="25" y="206"/>
                      <a:pt x="25" y="204"/>
                      <a:pt x="26" y="203"/>
                    </a:cubicBezTo>
                    <a:cubicBezTo>
                      <a:pt x="27" y="203"/>
                      <a:pt x="26" y="205"/>
                      <a:pt x="27" y="206"/>
                    </a:cubicBezTo>
                    <a:cubicBezTo>
                      <a:pt x="27" y="206"/>
                      <a:pt x="27" y="206"/>
                      <a:pt x="27" y="206"/>
                    </a:cubicBezTo>
                    <a:cubicBezTo>
                      <a:pt x="27" y="206"/>
                      <a:pt x="27" y="206"/>
                      <a:pt x="27" y="206"/>
                    </a:cubicBezTo>
                    <a:close/>
                    <a:moveTo>
                      <a:pt x="42" y="205"/>
                    </a:moveTo>
                    <a:cubicBezTo>
                      <a:pt x="45" y="210"/>
                      <a:pt x="40" y="213"/>
                      <a:pt x="40" y="218"/>
                    </a:cubicBezTo>
                    <a:cubicBezTo>
                      <a:pt x="40" y="218"/>
                      <a:pt x="40" y="219"/>
                      <a:pt x="39" y="219"/>
                    </a:cubicBezTo>
                    <a:cubicBezTo>
                      <a:pt x="38" y="219"/>
                      <a:pt x="37" y="218"/>
                      <a:pt x="37" y="217"/>
                    </a:cubicBezTo>
                    <a:cubicBezTo>
                      <a:pt x="36" y="215"/>
                      <a:pt x="35" y="212"/>
                      <a:pt x="36" y="208"/>
                    </a:cubicBezTo>
                    <a:cubicBezTo>
                      <a:pt x="37" y="206"/>
                      <a:pt x="36" y="203"/>
                      <a:pt x="38" y="202"/>
                    </a:cubicBezTo>
                    <a:cubicBezTo>
                      <a:pt x="40" y="201"/>
                      <a:pt x="41" y="204"/>
                      <a:pt x="42" y="205"/>
                    </a:cubicBezTo>
                    <a:cubicBezTo>
                      <a:pt x="42" y="205"/>
                      <a:pt x="42" y="205"/>
                      <a:pt x="42" y="205"/>
                    </a:cubicBezTo>
                    <a:cubicBezTo>
                      <a:pt x="42" y="205"/>
                      <a:pt x="42" y="205"/>
                      <a:pt x="42" y="205"/>
                    </a:cubicBezTo>
                    <a:close/>
                    <a:moveTo>
                      <a:pt x="47" y="206"/>
                    </a:moveTo>
                    <a:cubicBezTo>
                      <a:pt x="47" y="207"/>
                      <a:pt x="47" y="207"/>
                      <a:pt x="47" y="207"/>
                    </a:cubicBezTo>
                    <a:cubicBezTo>
                      <a:pt x="45" y="207"/>
                      <a:pt x="45" y="205"/>
                      <a:pt x="45" y="204"/>
                    </a:cubicBezTo>
                    <a:cubicBezTo>
                      <a:pt x="45" y="203"/>
                      <a:pt x="45" y="202"/>
                      <a:pt x="45" y="201"/>
                    </a:cubicBezTo>
                    <a:cubicBezTo>
                      <a:pt x="47" y="202"/>
                      <a:pt x="46" y="205"/>
                      <a:pt x="47" y="206"/>
                    </a:cubicBezTo>
                    <a:cubicBezTo>
                      <a:pt x="47" y="206"/>
                      <a:pt x="47" y="206"/>
                      <a:pt x="47" y="206"/>
                    </a:cubicBezTo>
                    <a:cubicBezTo>
                      <a:pt x="47" y="206"/>
                      <a:pt x="47" y="206"/>
                      <a:pt x="47" y="206"/>
                    </a:cubicBezTo>
                    <a:close/>
                    <a:moveTo>
                      <a:pt x="24" y="198"/>
                    </a:moveTo>
                    <a:cubicBezTo>
                      <a:pt x="24" y="202"/>
                      <a:pt x="24" y="207"/>
                      <a:pt x="22" y="210"/>
                    </a:cubicBezTo>
                    <a:cubicBezTo>
                      <a:pt x="22" y="211"/>
                      <a:pt x="20" y="211"/>
                      <a:pt x="20" y="211"/>
                    </a:cubicBezTo>
                    <a:cubicBezTo>
                      <a:pt x="16" y="206"/>
                      <a:pt x="21" y="202"/>
                      <a:pt x="22" y="198"/>
                    </a:cubicBezTo>
                    <a:cubicBezTo>
                      <a:pt x="22" y="198"/>
                      <a:pt x="22" y="197"/>
                      <a:pt x="23" y="197"/>
                    </a:cubicBezTo>
                    <a:cubicBezTo>
                      <a:pt x="24" y="197"/>
                      <a:pt x="23" y="198"/>
                      <a:pt x="24" y="198"/>
                    </a:cubicBezTo>
                    <a:cubicBezTo>
                      <a:pt x="24" y="198"/>
                      <a:pt x="24" y="198"/>
                      <a:pt x="24" y="198"/>
                    </a:cubicBezTo>
                    <a:cubicBezTo>
                      <a:pt x="24" y="198"/>
                      <a:pt x="24" y="198"/>
                      <a:pt x="24" y="198"/>
                    </a:cubicBezTo>
                    <a:close/>
                    <a:moveTo>
                      <a:pt x="34" y="191"/>
                    </a:moveTo>
                    <a:cubicBezTo>
                      <a:pt x="34" y="203"/>
                      <a:pt x="34" y="203"/>
                      <a:pt x="34" y="203"/>
                    </a:cubicBezTo>
                    <a:cubicBezTo>
                      <a:pt x="34" y="203"/>
                      <a:pt x="34" y="203"/>
                      <a:pt x="34" y="203"/>
                    </a:cubicBezTo>
                    <a:cubicBezTo>
                      <a:pt x="33" y="203"/>
                      <a:pt x="33" y="204"/>
                      <a:pt x="32" y="203"/>
                    </a:cubicBezTo>
                    <a:cubicBezTo>
                      <a:pt x="32" y="203"/>
                      <a:pt x="31" y="201"/>
                      <a:pt x="30" y="201"/>
                    </a:cubicBezTo>
                    <a:cubicBezTo>
                      <a:pt x="29" y="202"/>
                      <a:pt x="29" y="202"/>
                      <a:pt x="28" y="202"/>
                    </a:cubicBezTo>
                    <a:cubicBezTo>
                      <a:pt x="27" y="200"/>
                      <a:pt x="26" y="196"/>
                      <a:pt x="28" y="194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3" y="190"/>
                      <a:pt x="34" y="190"/>
                      <a:pt x="34" y="191"/>
                    </a:cubicBezTo>
                    <a:cubicBezTo>
                      <a:pt x="34" y="191"/>
                      <a:pt x="34" y="191"/>
                      <a:pt x="34" y="191"/>
                    </a:cubicBezTo>
                    <a:cubicBezTo>
                      <a:pt x="34" y="191"/>
                      <a:pt x="34" y="191"/>
                      <a:pt x="34" y="191"/>
                    </a:cubicBezTo>
                    <a:close/>
                    <a:moveTo>
                      <a:pt x="41" y="187"/>
                    </a:moveTo>
                    <a:cubicBezTo>
                      <a:pt x="44" y="191"/>
                      <a:pt x="44" y="195"/>
                      <a:pt x="44" y="200"/>
                    </a:cubicBezTo>
                    <a:cubicBezTo>
                      <a:pt x="43" y="200"/>
                      <a:pt x="42" y="200"/>
                      <a:pt x="42" y="200"/>
                    </a:cubicBezTo>
                    <a:cubicBezTo>
                      <a:pt x="40" y="199"/>
                      <a:pt x="40" y="196"/>
                      <a:pt x="37" y="196"/>
                    </a:cubicBezTo>
                    <a:cubicBezTo>
                      <a:pt x="37" y="197"/>
                      <a:pt x="37" y="198"/>
                      <a:pt x="36" y="197"/>
                    </a:cubicBezTo>
                    <a:cubicBezTo>
                      <a:pt x="34" y="196"/>
                      <a:pt x="36" y="195"/>
                      <a:pt x="36" y="194"/>
                    </a:cubicBezTo>
                    <a:cubicBezTo>
                      <a:pt x="36" y="194"/>
                      <a:pt x="36" y="194"/>
                      <a:pt x="36" y="194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7"/>
                      <a:pt x="40" y="187"/>
                      <a:pt x="41" y="187"/>
                    </a:cubicBezTo>
                    <a:cubicBezTo>
                      <a:pt x="41" y="187"/>
                      <a:pt x="41" y="187"/>
                      <a:pt x="41" y="187"/>
                    </a:cubicBezTo>
                    <a:cubicBezTo>
                      <a:pt x="41" y="187"/>
                      <a:pt x="41" y="187"/>
                      <a:pt x="41" y="187"/>
                    </a:cubicBezTo>
                    <a:close/>
                    <a:moveTo>
                      <a:pt x="41" y="175"/>
                    </a:moveTo>
                    <a:cubicBezTo>
                      <a:pt x="44" y="178"/>
                      <a:pt x="42" y="181"/>
                      <a:pt x="42" y="184"/>
                    </a:cubicBezTo>
                    <a:cubicBezTo>
                      <a:pt x="41" y="185"/>
                      <a:pt x="41" y="183"/>
                      <a:pt x="40" y="184"/>
                    </a:cubicBezTo>
                    <a:cubicBezTo>
                      <a:pt x="38" y="184"/>
                      <a:pt x="38" y="186"/>
                      <a:pt x="37" y="187"/>
                    </a:cubicBezTo>
                    <a:cubicBezTo>
                      <a:pt x="35" y="188"/>
                      <a:pt x="36" y="186"/>
                      <a:pt x="35" y="186"/>
                    </a:cubicBezTo>
                    <a:cubicBezTo>
                      <a:pt x="36" y="181"/>
                      <a:pt x="36" y="175"/>
                      <a:pt x="39" y="172"/>
                    </a:cubicBezTo>
                    <a:cubicBezTo>
                      <a:pt x="41" y="171"/>
                      <a:pt x="40" y="174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lose/>
                    <a:moveTo>
                      <a:pt x="44" y="166"/>
                    </a:moveTo>
                    <a:cubicBezTo>
                      <a:pt x="32" y="178"/>
                      <a:pt x="32" y="178"/>
                      <a:pt x="32" y="178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7"/>
                      <a:pt x="31" y="187"/>
                      <a:pt x="31" y="187"/>
                    </a:cubicBezTo>
                    <a:cubicBezTo>
                      <a:pt x="29" y="189"/>
                      <a:pt x="28" y="190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89"/>
                      <a:pt x="27" y="186"/>
                      <a:pt x="25" y="185"/>
                    </a:cubicBezTo>
                    <a:cubicBezTo>
                      <a:pt x="24" y="185"/>
                      <a:pt x="23" y="188"/>
                      <a:pt x="21" y="189"/>
                    </a:cubicBezTo>
                    <a:cubicBezTo>
                      <a:pt x="22" y="193"/>
                      <a:pt x="21" y="196"/>
                      <a:pt x="20" y="200"/>
                    </a:cubicBezTo>
                    <a:cubicBezTo>
                      <a:pt x="19" y="200"/>
                      <a:pt x="18" y="200"/>
                      <a:pt x="17" y="200"/>
                    </a:cubicBezTo>
                    <a:cubicBezTo>
                      <a:pt x="15" y="199"/>
                      <a:pt x="17" y="197"/>
                      <a:pt x="18" y="195"/>
                    </a:cubicBezTo>
                    <a:cubicBezTo>
                      <a:pt x="18" y="195"/>
                      <a:pt x="19" y="194"/>
                      <a:pt x="18" y="193"/>
                    </a:cubicBezTo>
                    <a:cubicBezTo>
                      <a:pt x="18" y="192"/>
                      <a:pt x="18" y="192"/>
                      <a:pt x="17" y="192"/>
                    </a:cubicBezTo>
                    <a:cubicBezTo>
                      <a:pt x="15" y="194"/>
                      <a:pt x="14" y="196"/>
                      <a:pt x="12" y="198"/>
                    </a:cubicBezTo>
                    <a:cubicBezTo>
                      <a:pt x="12" y="202"/>
                      <a:pt x="19" y="203"/>
                      <a:pt x="16" y="207"/>
                    </a:cubicBezTo>
                    <a:cubicBezTo>
                      <a:pt x="14" y="207"/>
                      <a:pt x="13" y="206"/>
                      <a:pt x="12" y="205"/>
                    </a:cubicBezTo>
                    <a:cubicBezTo>
                      <a:pt x="11" y="204"/>
                      <a:pt x="11" y="201"/>
                      <a:pt x="10" y="201"/>
                    </a:cubicBezTo>
                    <a:cubicBezTo>
                      <a:pt x="8" y="201"/>
                      <a:pt x="7" y="204"/>
                      <a:pt x="6" y="203"/>
                    </a:cubicBezTo>
                    <a:cubicBezTo>
                      <a:pt x="5" y="200"/>
                      <a:pt x="4" y="194"/>
                      <a:pt x="8" y="192"/>
                    </a:cubicBezTo>
                    <a:cubicBezTo>
                      <a:pt x="8" y="192"/>
                      <a:pt x="8" y="192"/>
                      <a:pt x="8" y="192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lose/>
                    <a:moveTo>
                      <a:pt x="35" y="145"/>
                    </a:moveTo>
                    <a:cubicBezTo>
                      <a:pt x="36" y="147"/>
                      <a:pt x="37" y="151"/>
                      <a:pt x="33" y="152"/>
                    </a:cubicBezTo>
                    <a:cubicBezTo>
                      <a:pt x="33" y="152"/>
                      <a:pt x="33" y="153"/>
                      <a:pt x="32" y="153"/>
                    </a:cubicBezTo>
                    <a:cubicBezTo>
                      <a:pt x="31" y="153"/>
                      <a:pt x="30" y="152"/>
                      <a:pt x="30" y="151"/>
                    </a:cubicBezTo>
                    <a:cubicBezTo>
                      <a:pt x="29" y="148"/>
                      <a:pt x="27" y="143"/>
                      <a:pt x="31" y="140"/>
                    </a:cubicBezTo>
                    <a:cubicBezTo>
                      <a:pt x="31" y="140"/>
                      <a:pt x="31" y="140"/>
                      <a:pt x="31" y="140"/>
                    </a:cubicBez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45"/>
                      <a:pt x="35" y="145"/>
                      <a:pt x="35" y="145"/>
                    </a:cubicBezTo>
                    <a:cubicBezTo>
                      <a:pt x="35" y="145"/>
                      <a:pt x="35" y="145"/>
                      <a:pt x="35" y="145"/>
                    </a:cubicBezTo>
                    <a:close/>
                    <a:moveTo>
                      <a:pt x="159" y="147"/>
                    </a:moveTo>
                    <a:cubicBezTo>
                      <a:pt x="172" y="152"/>
                      <a:pt x="172" y="152"/>
                      <a:pt x="172" y="152"/>
                    </a:cubicBezTo>
                    <a:cubicBezTo>
                      <a:pt x="172" y="152"/>
                      <a:pt x="172" y="152"/>
                      <a:pt x="172" y="152"/>
                    </a:cubicBezTo>
                    <a:cubicBezTo>
                      <a:pt x="168" y="154"/>
                      <a:pt x="163" y="154"/>
                      <a:pt x="159" y="156"/>
                    </a:cubicBezTo>
                    <a:cubicBezTo>
                      <a:pt x="159" y="156"/>
                      <a:pt x="159" y="156"/>
                      <a:pt x="159" y="156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49" y="158"/>
                      <a:pt x="149" y="158"/>
                      <a:pt x="149" y="158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38" y="158"/>
                      <a:pt x="141" y="154"/>
                      <a:pt x="144" y="150"/>
                    </a:cubicBezTo>
                    <a:cubicBezTo>
                      <a:pt x="144" y="150"/>
                      <a:pt x="144" y="150"/>
                      <a:pt x="144" y="150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51" y="144"/>
                      <a:pt x="151" y="144"/>
                      <a:pt x="151" y="144"/>
                    </a:cubicBezTo>
                    <a:cubicBezTo>
                      <a:pt x="160" y="133"/>
                      <a:pt x="160" y="133"/>
                      <a:pt x="160" y="133"/>
                    </a:cubicBezTo>
                    <a:cubicBezTo>
                      <a:pt x="160" y="133"/>
                      <a:pt x="160" y="133"/>
                      <a:pt x="160" y="133"/>
                    </a:cubicBezTo>
                    <a:cubicBezTo>
                      <a:pt x="160" y="137"/>
                      <a:pt x="159" y="142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lose/>
                    <a:moveTo>
                      <a:pt x="27" y="132"/>
                    </a:moveTo>
                    <a:cubicBezTo>
                      <a:pt x="26" y="142"/>
                      <a:pt x="23" y="150"/>
                      <a:pt x="22" y="160"/>
                    </a:cubicBezTo>
                    <a:cubicBezTo>
                      <a:pt x="21" y="163"/>
                      <a:pt x="20" y="167"/>
                      <a:pt x="17" y="169"/>
                    </a:cubicBezTo>
                    <a:cubicBezTo>
                      <a:pt x="16" y="170"/>
                      <a:pt x="15" y="169"/>
                      <a:pt x="15" y="169"/>
                    </a:cubicBezTo>
                    <a:cubicBezTo>
                      <a:pt x="14" y="168"/>
                      <a:pt x="14" y="167"/>
                      <a:pt x="14" y="166"/>
                    </a:cubicBezTo>
                    <a:cubicBezTo>
                      <a:pt x="17" y="161"/>
                      <a:pt x="22" y="157"/>
                      <a:pt x="22" y="151"/>
                    </a:cubicBezTo>
                    <a:cubicBezTo>
                      <a:pt x="23" y="145"/>
                      <a:pt x="25" y="138"/>
                      <a:pt x="26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lose/>
                    <a:moveTo>
                      <a:pt x="24" y="133"/>
                    </a:moveTo>
                    <a:cubicBezTo>
                      <a:pt x="21" y="142"/>
                      <a:pt x="22" y="152"/>
                      <a:pt x="16" y="159"/>
                    </a:cubicBezTo>
                    <a:cubicBezTo>
                      <a:pt x="16" y="160"/>
                      <a:pt x="15" y="159"/>
                      <a:pt x="15" y="160"/>
                    </a:cubicBezTo>
                    <a:cubicBezTo>
                      <a:pt x="15" y="157"/>
                      <a:pt x="17" y="155"/>
                      <a:pt x="18" y="152"/>
                    </a:cubicBezTo>
                    <a:cubicBezTo>
                      <a:pt x="20" y="145"/>
                      <a:pt x="21" y="138"/>
                      <a:pt x="23" y="131"/>
                    </a:cubicBezTo>
                    <a:cubicBezTo>
                      <a:pt x="23" y="131"/>
                      <a:pt x="23" y="130"/>
                      <a:pt x="24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3"/>
                      <a:pt x="24" y="133"/>
                      <a:pt x="24" y="133"/>
                    </a:cubicBezTo>
                    <a:cubicBezTo>
                      <a:pt x="24" y="133"/>
                      <a:pt x="24" y="133"/>
                      <a:pt x="24" y="133"/>
                    </a:cubicBezTo>
                    <a:close/>
                    <a:moveTo>
                      <a:pt x="21" y="129"/>
                    </a:moveTo>
                    <a:cubicBezTo>
                      <a:pt x="18" y="137"/>
                      <a:pt x="18" y="145"/>
                      <a:pt x="16" y="153"/>
                    </a:cubicBezTo>
                    <a:cubicBezTo>
                      <a:pt x="15" y="153"/>
                      <a:pt x="15" y="154"/>
                      <a:pt x="14" y="154"/>
                    </a:cubicBezTo>
                    <a:cubicBezTo>
                      <a:pt x="14" y="154"/>
                      <a:pt x="14" y="154"/>
                      <a:pt x="14" y="154"/>
                    </a:cubicBezTo>
                    <a:cubicBezTo>
                      <a:pt x="13" y="152"/>
                      <a:pt x="15" y="152"/>
                      <a:pt x="15" y="151"/>
                    </a:cubicBezTo>
                    <a:cubicBezTo>
                      <a:pt x="16" y="143"/>
                      <a:pt x="17" y="136"/>
                      <a:pt x="20" y="129"/>
                    </a:cubicBezTo>
                    <a:cubicBezTo>
                      <a:pt x="20" y="129"/>
                      <a:pt x="20" y="129"/>
                      <a:pt x="20" y="129"/>
                    </a:cubicBezTo>
                    <a:cubicBezTo>
                      <a:pt x="20" y="128"/>
                      <a:pt x="20" y="128"/>
                      <a:pt x="20" y="128"/>
                    </a:cubicBezTo>
                    <a:cubicBezTo>
                      <a:pt x="21" y="129"/>
                      <a:pt x="21" y="129"/>
                      <a:pt x="21" y="129"/>
                    </a:cubicBezTo>
                    <a:cubicBezTo>
                      <a:pt x="21" y="129"/>
                      <a:pt x="21" y="129"/>
                      <a:pt x="21" y="129"/>
                    </a:cubicBezTo>
                    <a:close/>
                    <a:moveTo>
                      <a:pt x="36" y="131"/>
                    </a:moveTo>
                    <a:cubicBezTo>
                      <a:pt x="37" y="133"/>
                      <a:pt x="37" y="137"/>
                      <a:pt x="36" y="140"/>
                    </a:cubicBezTo>
                    <a:cubicBezTo>
                      <a:pt x="35" y="140"/>
                      <a:pt x="34" y="141"/>
                      <a:pt x="34" y="140"/>
                    </a:cubicBezTo>
                    <a:cubicBezTo>
                      <a:pt x="33" y="138"/>
                      <a:pt x="29" y="136"/>
                      <a:pt x="31" y="133"/>
                    </a:cubicBezTo>
                    <a:cubicBezTo>
                      <a:pt x="32" y="131"/>
                      <a:pt x="33" y="130"/>
                      <a:pt x="34" y="128"/>
                    </a:cubicBezTo>
                    <a:cubicBezTo>
                      <a:pt x="35" y="128"/>
                      <a:pt x="35" y="130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lose/>
                    <a:moveTo>
                      <a:pt x="17" y="127"/>
                    </a:moveTo>
                    <a:cubicBezTo>
                      <a:pt x="15" y="137"/>
                      <a:pt x="12" y="146"/>
                      <a:pt x="12" y="156"/>
                    </a:cubicBezTo>
                    <a:cubicBezTo>
                      <a:pt x="13" y="159"/>
                      <a:pt x="15" y="161"/>
                      <a:pt x="15" y="164"/>
                    </a:cubicBezTo>
                    <a:cubicBezTo>
                      <a:pt x="14" y="164"/>
                      <a:pt x="13" y="164"/>
                      <a:pt x="13" y="164"/>
                    </a:cubicBezTo>
                    <a:cubicBezTo>
                      <a:pt x="10" y="160"/>
                      <a:pt x="11" y="154"/>
                      <a:pt x="11" y="149"/>
                    </a:cubicBezTo>
                    <a:cubicBezTo>
                      <a:pt x="13" y="142"/>
                      <a:pt x="14" y="135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3" y="127"/>
                    </a:moveTo>
                    <a:cubicBezTo>
                      <a:pt x="14" y="128"/>
                      <a:pt x="13" y="129"/>
                      <a:pt x="13" y="130"/>
                    </a:cubicBezTo>
                    <a:cubicBezTo>
                      <a:pt x="11" y="141"/>
                      <a:pt x="8" y="152"/>
                      <a:pt x="9" y="163"/>
                    </a:cubicBezTo>
                    <a:cubicBezTo>
                      <a:pt x="8" y="168"/>
                      <a:pt x="14" y="169"/>
                      <a:pt x="13" y="174"/>
                    </a:cubicBezTo>
                    <a:cubicBezTo>
                      <a:pt x="13" y="174"/>
                      <a:pt x="13" y="174"/>
                      <a:pt x="13" y="174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6" y="158"/>
                      <a:pt x="27" y="156"/>
                      <a:pt x="28" y="154"/>
                    </a:cubicBezTo>
                    <a:cubicBezTo>
                      <a:pt x="29" y="155"/>
                      <a:pt x="30" y="156"/>
                      <a:pt x="30" y="157"/>
                    </a:cubicBezTo>
                    <a:cubicBezTo>
                      <a:pt x="30" y="157"/>
                      <a:pt x="30" y="157"/>
                      <a:pt x="30" y="157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37" y="146"/>
                      <a:pt x="38" y="142"/>
                      <a:pt x="39" y="139"/>
                    </a:cubicBezTo>
                    <a:cubicBezTo>
                      <a:pt x="40" y="138"/>
                      <a:pt x="40" y="137"/>
                      <a:pt x="41" y="137"/>
                    </a:cubicBezTo>
                    <a:cubicBezTo>
                      <a:pt x="43" y="138"/>
                      <a:pt x="43" y="140"/>
                      <a:pt x="44" y="141"/>
                    </a:cubicBezTo>
                    <a:cubicBezTo>
                      <a:pt x="44" y="141"/>
                      <a:pt x="44" y="141"/>
                      <a:pt x="44" y="141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5" y="145"/>
                      <a:pt x="46" y="142"/>
                      <a:pt x="47" y="141"/>
                    </a:cubicBezTo>
                    <a:cubicBezTo>
                      <a:pt x="47" y="141"/>
                      <a:pt x="47" y="141"/>
                      <a:pt x="47" y="141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6"/>
                      <a:pt x="46" y="149"/>
                      <a:pt x="45" y="153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" y="191"/>
                      <a:pt x="4" y="191"/>
                      <a:pt x="4" y="191"/>
                    </a:cubicBezTo>
                    <a:cubicBezTo>
                      <a:pt x="4" y="183"/>
                      <a:pt x="4" y="183"/>
                      <a:pt x="4" y="183"/>
                    </a:cubicBezTo>
                    <a:cubicBezTo>
                      <a:pt x="4" y="183"/>
                      <a:pt x="4" y="183"/>
                      <a:pt x="4" y="183"/>
                    </a:cubicBezTo>
                    <a:cubicBezTo>
                      <a:pt x="6" y="180"/>
                      <a:pt x="10" y="178"/>
                      <a:pt x="12" y="175"/>
                    </a:cubicBezTo>
                    <a:cubicBezTo>
                      <a:pt x="11" y="175"/>
                      <a:pt x="10" y="174"/>
                      <a:pt x="9" y="173"/>
                    </a:cubicBezTo>
                    <a:cubicBezTo>
                      <a:pt x="6" y="169"/>
                      <a:pt x="6" y="164"/>
                      <a:pt x="7" y="160"/>
                    </a:cubicBezTo>
                    <a:cubicBezTo>
                      <a:pt x="7" y="148"/>
                      <a:pt x="10" y="138"/>
                      <a:pt x="13" y="128"/>
                    </a:cubicBezTo>
                    <a:cubicBezTo>
                      <a:pt x="13" y="128"/>
                      <a:pt x="13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lose/>
                    <a:moveTo>
                      <a:pt x="48" y="127"/>
                    </a:moveTo>
                    <a:cubicBezTo>
                      <a:pt x="49" y="130"/>
                      <a:pt x="50" y="134"/>
                      <a:pt x="48" y="137"/>
                    </a:cubicBezTo>
                    <a:cubicBezTo>
                      <a:pt x="47" y="137"/>
                      <a:pt x="46" y="138"/>
                      <a:pt x="45" y="138"/>
                    </a:cubicBezTo>
                    <a:cubicBezTo>
                      <a:pt x="44" y="137"/>
                      <a:pt x="45" y="136"/>
                      <a:pt x="44" y="135"/>
                    </a:cubicBezTo>
                    <a:cubicBezTo>
                      <a:pt x="42" y="135"/>
                      <a:pt x="41" y="136"/>
                      <a:pt x="40" y="134"/>
                    </a:cubicBezTo>
                    <a:cubicBezTo>
                      <a:pt x="40" y="130"/>
                      <a:pt x="43" y="127"/>
                      <a:pt x="47" y="126"/>
                    </a:cubicBezTo>
                    <a:cubicBezTo>
                      <a:pt x="47" y="126"/>
                      <a:pt x="48" y="126"/>
                      <a:pt x="48" y="127"/>
                    </a:cubicBezTo>
                    <a:cubicBezTo>
                      <a:pt x="48" y="127"/>
                      <a:pt x="48" y="127"/>
                      <a:pt x="48" y="127"/>
                    </a:cubicBezTo>
                    <a:cubicBezTo>
                      <a:pt x="48" y="127"/>
                      <a:pt x="48" y="127"/>
                      <a:pt x="48" y="127"/>
                    </a:cubicBezTo>
                    <a:close/>
                    <a:moveTo>
                      <a:pt x="32" y="123"/>
                    </a:moveTo>
                    <a:cubicBezTo>
                      <a:pt x="30" y="125"/>
                      <a:pt x="30" y="128"/>
                      <a:pt x="27" y="128"/>
                    </a:cubicBezTo>
                    <a:cubicBezTo>
                      <a:pt x="27" y="127"/>
                      <a:pt x="27" y="127"/>
                      <a:pt x="28" y="126"/>
                    </a:cubicBezTo>
                    <a:cubicBezTo>
                      <a:pt x="29" y="125"/>
                      <a:pt x="30" y="123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3"/>
                      <a:pt x="32" y="123"/>
                      <a:pt x="32" y="123"/>
                    </a:cubicBezTo>
                    <a:close/>
                    <a:moveTo>
                      <a:pt x="54" y="120"/>
                    </a:moveTo>
                    <a:cubicBezTo>
                      <a:pt x="53" y="122"/>
                      <a:pt x="53" y="124"/>
                      <a:pt x="51" y="125"/>
                    </a:cubicBezTo>
                    <a:cubicBezTo>
                      <a:pt x="50" y="123"/>
                      <a:pt x="51" y="122"/>
                      <a:pt x="52" y="120"/>
                    </a:cubicBezTo>
                    <a:cubicBezTo>
                      <a:pt x="52" y="119"/>
                      <a:pt x="54" y="119"/>
                      <a:pt x="54" y="120"/>
                    </a:cubicBezTo>
                    <a:cubicBezTo>
                      <a:pt x="54" y="120"/>
                      <a:pt x="54" y="120"/>
                      <a:pt x="54" y="120"/>
                    </a:cubicBezTo>
                    <a:cubicBezTo>
                      <a:pt x="54" y="120"/>
                      <a:pt x="54" y="120"/>
                      <a:pt x="54" y="120"/>
                    </a:cubicBezTo>
                    <a:close/>
                    <a:moveTo>
                      <a:pt x="50" y="113"/>
                    </a:moveTo>
                    <a:cubicBezTo>
                      <a:pt x="50" y="117"/>
                      <a:pt x="50" y="122"/>
                      <a:pt x="46" y="124"/>
                    </a:cubicBezTo>
                    <a:cubicBezTo>
                      <a:pt x="43" y="124"/>
                      <a:pt x="41" y="126"/>
                      <a:pt x="39" y="127"/>
                    </a:cubicBezTo>
                    <a:cubicBezTo>
                      <a:pt x="38" y="125"/>
                      <a:pt x="39" y="123"/>
                      <a:pt x="39" y="121"/>
                    </a:cubicBezTo>
                    <a:cubicBezTo>
                      <a:pt x="41" y="118"/>
                      <a:pt x="43" y="113"/>
                      <a:pt x="48" y="113"/>
                    </a:cubicBezTo>
                    <a:cubicBezTo>
                      <a:pt x="49" y="113"/>
                      <a:pt x="50" y="113"/>
                      <a:pt x="50" y="113"/>
                    </a:cubicBezTo>
                    <a:cubicBezTo>
                      <a:pt x="50" y="113"/>
                      <a:pt x="50" y="113"/>
                      <a:pt x="50" y="113"/>
                    </a:cubicBezTo>
                    <a:cubicBezTo>
                      <a:pt x="50" y="113"/>
                      <a:pt x="50" y="113"/>
                      <a:pt x="50" y="113"/>
                    </a:cubicBezTo>
                    <a:close/>
                    <a:moveTo>
                      <a:pt x="37" y="112"/>
                    </a:moveTo>
                    <a:cubicBezTo>
                      <a:pt x="37" y="114"/>
                      <a:pt x="35" y="115"/>
                      <a:pt x="33" y="117"/>
                    </a:cubicBezTo>
                    <a:cubicBezTo>
                      <a:pt x="31" y="119"/>
                      <a:pt x="29" y="123"/>
                      <a:pt x="25" y="123"/>
                    </a:cubicBezTo>
                    <a:cubicBezTo>
                      <a:pt x="24" y="122"/>
                      <a:pt x="25" y="121"/>
                      <a:pt x="25" y="119"/>
                    </a:cubicBezTo>
                    <a:cubicBezTo>
                      <a:pt x="26" y="117"/>
                      <a:pt x="30" y="117"/>
                      <a:pt x="32" y="115"/>
                    </a:cubicBezTo>
                    <a:cubicBezTo>
                      <a:pt x="33" y="114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lose/>
                    <a:moveTo>
                      <a:pt x="20" y="112"/>
                    </a:moveTo>
                    <a:cubicBezTo>
                      <a:pt x="19" y="116"/>
                      <a:pt x="23" y="118"/>
                      <a:pt x="22" y="123"/>
                    </a:cubicBezTo>
                    <a:cubicBezTo>
                      <a:pt x="21" y="124"/>
                      <a:pt x="20" y="124"/>
                      <a:pt x="19" y="123"/>
                    </a:cubicBezTo>
                    <a:cubicBezTo>
                      <a:pt x="16" y="122"/>
                      <a:pt x="17" y="118"/>
                      <a:pt x="17" y="116"/>
                    </a:cubicBezTo>
                    <a:cubicBezTo>
                      <a:pt x="17" y="114"/>
                      <a:pt x="18" y="112"/>
                      <a:pt x="19" y="111"/>
                    </a:cubicBezTo>
                    <a:cubicBezTo>
                      <a:pt x="20" y="111"/>
                      <a:pt x="20" y="111"/>
                      <a:pt x="20" y="112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20" y="112"/>
                      <a:pt x="20" y="112"/>
                    </a:cubicBezTo>
                    <a:close/>
                    <a:moveTo>
                      <a:pt x="45" y="110"/>
                    </a:moveTo>
                    <a:cubicBezTo>
                      <a:pt x="44" y="112"/>
                      <a:pt x="42" y="113"/>
                      <a:pt x="41" y="114"/>
                    </a:cubicBezTo>
                    <a:cubicBezTo>
                      <a:pt x="39" y="116"/>
                      <a:pt x="38" y="118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7" y="116"/>
                      <a:pt x="39" y="111"/>
                      <a:pt x="44" y="110"/>
                    </a:cubicBezTo>
                    <a:cubicBezTo>
                      <a:pt x="44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lose/>
                    <a:moveTo>
                      <a:pt x="60" y="105"/>
                    </a:moveTo>
                    <a:cubicBezTo>
                      <a:pt x="60" y="110"/>
                      <a:pt x="55" y="112"/>
                      <a:pt x="53" y="115"/>
                    </a:cubicBezTo>
                    <a:cubicBezTo>
                      <a:pt x="52" y="115"/>
                      <a:pt x="52" y="113"/>
                      <a:pt x="52" y="111"/>
                    </a:cubicBezTo>
                    <a:cubicBezTo>
                      <a:pt x="52" y="111"/>
                      <a:pt x="52" y="111"/>
                      <a:pt x="52" y="110"/>
                    </a:cubicBezTo>
                    <a:cubicBezTo>
                      <a:pt x="50" y="110"/>
                      <a:pt x="49" y="111"/>
                      <a:pt x="48" y="110"/>
                    </a:cubicBezTo>
                    <a:cubicBezTo>
                      <a:pt x="49" y="108"/>
                      <a:pt x="51" y="106"/>
                      <a:pt x="52" y="105"/>
                    </a:cubicBezTo>
                    <a:cubicBezTo>
                      <a:pt x="54" y="105"/>
                      <a:pt x="57" y="106"/>
                      <a:pt x="58" y="105"/>
                    </a:cubicBezTo>
                    <a:cubicBezTo>
                      <a:pt x="59" y="105"/>
                      <a:pt x="59" y="104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lose/>
                    <a:moveTo>
                      <a:pt x="53" y="102"/>
                    </a:move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1" y="104"/>
                      <a:pt x="49" y="106"/>
                      <a:pt x="47" y="106"/>
                    </a:cubicBezTo>
                    <a:cubicBezTo>
                      <a:pt x="45" y="106"/>
                      <a:pt x="44" y="107"/>
                      <a:pt x="42" y="107"/>
                    </a:cubicBezTo>
                    <a:cubicBezTo>
                      <a:pt x="42" y="105"/>
                      <a:pt x="45" y="103"/>
                      <a:pt x="46" y="102"/>
                    </a:cubicBezTo>
                    <a:cubicBezTo>
                      <a:pt x="48" y="102"/>
                      <a:pt x="50" y="101"/>
                      <a:pt x="52" y="101"/>
                    </a:cubicBezTo>
                    <a:cubicBezTo>
                      <a:pt x="52" y="101"/>
                      <a:pt x="52" y="101"/>
                      <a:pt x="52" y="101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lose/>
                    <a:moveTo>
                      <a:pt x="41" y="101"/>
                    </a:moveTo>
                    <a:cubicBezTo>
                      <a:pt x="39" y="105"/>
                      <a:pt x="37" y="109"/>
                      <a:pt x="32" y="111"/>
                    </a:cubicBezTo>
                    <a:cubicBezTo>
                      <a:pt x="31" y="111"/>
                      <a:pt x="30" y="111"/>
                      <a:pt x="29" y="110"/>
                    </a:cubicBezTo>
                    <a:cubicBezTo>
                      <a:pt x="29" y="109"/>
                      <a:pt x="29" y="107"/>
                      <a:pt x="30" y="106"/>
                    </a:cubicBezTo>
                    <a:cubicBezTo>
                      <a:pt x="34" y="104"/>
                      <a:pt x="38" y="103"/>
                      <a:pt x="41" y="100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26" y="97"/>
                    </a:moveTo>
                    <a:cubicBezTo>
                      <a:pt x="26" y="101"/>
                      <a:pt x="25" y="104"/>
                      <a:pt x="27" y="107"/>
                    </a:cubicBezTo>
                    <a:cubicBezTo>
                      <a:pt x="27" y="110"/>
                      <a:pt x="28" y="114"/>
                      <a:pt x="26" y="116"/>
                    </a:cubicBezTo>
                    <a:cubicBezTo>
                      <a:pt x="24" y="116"/>
                      <a:pt x="23" y="115"/>
                      <a:pt x="22" y="113"/>
                    </a:cubicBezTo>
                    <a:cubicBezTo>
                      <a:pt x="21" y="111"/>
                      <a:pt x="21" y="109"/>
                      <a:pt x="22" y="107"/>
                    </a:cubicBezTo>
                    <a:cubicBezTo>
                      <a:pt x="23" y="103"/>
                      <a:pt x="23" y="100"/>
                      <a:pt x="25" y="97"/>
                    </a:cubicBezTo>
                    <a:cubicBezTo>
                      <a:pt x="25" y="97"/>
                      <a:pt x="26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lose/>
                    <a:moveTo>
                      <a:pt x="116" y="107"/>
                    </a:moveTo>
                    <a:cubicBezTo>
                      <a:pt x="121" y="107"/>
                      <a:pt x="126" y="107"/>
                      <a:pt x="131" y="107"/>
                    </a:cubicBezTo>
                    <a:cubicBezTo>
                      <a:pt x="131" y="107"/>
                      <a:pt x="131" y="107"/>
                      <a:pt x="131" y="107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1" y="126"/>
                      <a:pt x="117" y="124"/>
                      <a:pt x="112" y="121"/>
                    </a:cubicBezTo>
                    <a:cubicBezTo>
                      <a:pt x="108" y="124"/>
                      <a:pt x="104" y="127"/>
                      <a:pt x="100" y="130"/>
                    </a:cubicBezTo>
                    <a:cubicBezTo>
                      <a:pt x="101" y="126"/>
                      <a:pt x="103" y="120"/>
                      <a:pt x="103" y="115"/>
                    </a:cubicBezTo>
                    <a:cubicBezTo>
                      <a:pt x="103" y="115"/>
                      <a:pt x="103" y="115"/>
                      <a:pt x="103" y="115"/>
                    </a:cubicBezTo>
                    <a:cubicBezTo>
                      <a:pt x="92" y="108"/>
                      <a:pt x="92" y="108"/>
                      <a:pt x="92" y="108"/>
                    </a:cubicBezTo>
                    <a:cubicBezTo>
                      <a:pt x="106" y="108"/>
                      <a:pt x="106" y="108"/>
                      <a:pt x="106" y="108"/>
                    </a:cubicBezTo>
                    <a:cubicBezTo>
                      <a:pt x="110" y="93"/>
                      <a:pt x="110" y="93"/>
                      <a:pt x="110" y="93"/>
                    </a:cubicBezTo>
                    <a:cubicBezTo>
                      <a:pt x="116" y="107"/>
                      <a:pt x="116" y="107"/>
                      <a:pt x="116" y="107"/>
                    </a:cubicBezTo>
                    <a:cubicBezTo>
                      <a:pt x="116" y="107"/>
                      <a:pt x="116" y="107"/>
                      <a:pt x="116" y="107"/>
                    </a:cubicBezTo>
                    <a:close/>
                    <a:moveTo>
                      <a:pt x="69" y="93"/>
                    </a:moveTo>
                    <a:cubicBezTo>
                      <a:pt x="67" y="95"/>
                      <a:pt x="68" y="98"/>
                      <a:pt x="65" y="100"/>
                    </a:cubicBezTo>
                    <a:cubicBezTo>
                      <a:pt x="63" y="101"/>
                      <a:pt x="63" y="103"/>
                      <a:pt x="61" y="103"/>
                    </a:cubicBezTo>
                    <a:cubicBezTo>
                      <a:pt x="59" y="103"/>
                      <a:pt x="58" y="103"/>
                      <a:pt x="57" y="102"/>
                    </a:cubicBezTo>
                    <a:cubicBezTo>
                      <a:pt x="57" y="98"/>
                      <a:pt x="60" y="94"/>
                      <a:pt x="63" y="92"/>
                    </a:cubicBezTo>
                    <a:cubicBezTo>
                      <a:pt x="65" y="92"/>
                      <a:pt x="67" y="92"/>
                      <a:pt x="69" y="92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69" y="93"/>
                      <a:pt x="69" y="93"/>
                      <a:pt x="69" y="93"/>
                    </a:cubicBezTo>
                    <a:cubicBezTo>
                      <a:pt x="69" y="93"/>
                      <a:pt x="69" y="93"/>
                      <a:pt x="69" y="93"/>
                    </a:cubicBezTo>
                    <a:close/>
                    <a:moveTo>
                      <a:pt x="60" y="89"/>
                    </a:moveTo>
                    <a:cubicBezTo>
                      <a:pt x="61" y="94"/>
                      <a:pt x="55" y="94"/>
                      <a:pt x="54" y="97"/>
                    </a:cubicBezTo>
                    <a:cubicBezTo>
                      <a:pt x="53" y="98"/>
                      <a:pt x="52" y="98"/>
                      <a:pt x="51" y="98"/>
                    </a:cubicBezTo>
                    <a:cubicBezTo>
                      <a:pt x="49" y="98"/>
                      <a:pt x="48" y="100"/>
                      <a:pt x="47" y="99"/>
                    </a:cubicBezTo>
                    <a:cubicBezTo>
                      <a:pt x="49" y="94"/>
                      <a:pt x="54" y="90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lose/>
                    <a:moveTo>
                      <a:pt x="50" y="88"/>
                    </a:moveTo>
                    <a:cubicBezTo>
                      <a:pt x="48" y="91"/>
                      <a:pt x="46" y="93"/>
                      <a:pt x="44" y="96"/>
                    </a:cubicBezTo>
                    <a:cubicBezTo>
                      <a:pt x="42" y="98"/>
                      <a:pt x="39" y="100"/>
                      <a:pt x="36" y="99"/>
                    </a:cubicBezTo>
                    <a:cubicBezTo>
                      <a:pt x="35" y="98"/>
                      <a:pt x="35" y="97"/>
                      <a:pt x="35" y="96"/>
                    </a:cubicBezTo>
                    <a:cubicBezTo>
                      <a:pt x="37" y="93"/>
                      <a:pt x="40" y="93"/>
                      <a:pt x="43" y="91"/>
                    </a:cubicBezTo>
                    <a:cubicBezTo>
                      <a:pt x="45" y="90"/>
                      <a:pt x="47" y="89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lose/>
                    <a:moveTo>
                      <a:pt x="78" y="84"/>
                    </a:moveTo>
                    <a:cubicBezTo>
                      <a:pt x="76" y="86"/>
                      <a:pt x="74" y="88"/>
                      <a:pt x="73" y="89"/>
                    </a:cubicBezTo>
                    <a:cubicBezTo>
                      <a:pt x="74" y="87"/>
                      <a:pt x="76" y="84"/>
                      <a:pt x="78" y="82"/>
                    </a:cubicBezTo>
                    <a:cubicBezTo>
                      <a:pt x="78" y="83"/>
                      <a:pt x="78" y="83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lose/>
                    <a:moveTo>
                      <a:pt x="56" y="80"/>
                    </a:moveTo>
                    <a:cubicBezTo>
                      <a:pt x="51" y="83"/>
                      <a:pt x="48" y="89"/>
                      <a:pt x="42" y="88"/>
                    </a:cubicBezTo>
                    <a:cubicBezTo>
                      <a:pt x="41" y="87"/>
                      <a:pt x="41" y="86"/>
                      <a:pt x="41" y="86"/>
                    </a:cubicBezTo>
                    <a:cubicBezTo>
                      <a:pt x="42" y="82"/>
                      <a:pt x="46" y="84"/>
                      <a:pt x="49" y="83"/>
                    </a:cubicBezTo>
                    <a:cubicBezTo>
                      <a:pt x="51" y="82"/>
                      <a:pt x="53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lose/>
                    <a:moveTo>
                      <a:pt x="64" y="80"/>
                    </a:moveTo>
                    <a:cubicBezTo>
                      <a:pt x="64" y="83"/>
                      <a:pt x="64" y="86"/>
                      <a:pt x="64" y="88"/>
                    </a:cubicBezTo>
                    <a:cubicBezTo>
                      <a:pt x="64" y="89"/>
                      <a:pt x="63" y="88"/>
                      <a:pt x="63" y="89"/>
                    </a:cubicBezTo>
                    <a:cubicBezTo>
                      <a:pt x="63" y="88"/>
                      <a:pt x="62" y="87"/>
                      <a:pt x="62" y="87"/>
                    </a:cubicBezTo>
                    <a:cubicBezTo>
                      <a:pt x="59" y="87"/>
                      <a:pt x="57" y="89"/>
                      <a:pt x="54" y="88"/>
                    </a:cubicBezTo>
                    <a:cubicBezTo>
                      <a:pt x="54" y="85"/>
                      <a:pt x="58" y="82"/>
                      <a:pt x="61" y="80"/>
                    </a:cubicBezTo>
                    <a:cubicBezTo>
                      <a:pt x="61" y="80"/>
                      <a:pt x="63" y="79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lose/>
                    <a:moveTo>
                      <a:pt x="36" y="81"/>
                    </a:moveTo>
                    <a:cubicBezTo>
                      <a:pt x="34" y="82"/>
                      <a:pt x="33" y="81"/>
                      <a:pt x="31" y="80"/>
                    </a:cubicBezTo>
                    <a:cubicBezTo>
                      <a:pt x="31" y="80"/>
                      <a:pt x="32" y="79"/>
                      <a:pt x="32" y="79"/>
                    </a:cubicBezTo>
                    <a:cubicBezTo>
                      <a:pt x="34" y="78"/>
                      <a:pt x="35" y="80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lose/>
                    <a:moveTo>
                      <a:pt x="37" y="77"/>
                    </a:moveTo>
                    <a:cubicBezTo>
                      <a:pt x="37" y="77"/>
                      <a:pt x="37" y="78"/>
                      <a:pt x="37" y="78"/>
                    </a:cubicBezTo>
                    <a:cubicBezTo>
                      <a:pt x="35" y="78"/>
                      <a:pt x="36" y="77"/>
                      <a:pt x="35" y="77"/>
                    </a:cubicBezTo>
                    <a:cubicBezTo>
                      <a:pt x="35" y="76"/>
                      <a:pt x="35" y="75"/>
                      <a:pt x="36" y="75"/>
                    </a:cubicBezTo>
                    <a:cubicBezTo>
                      <a:pt x="37" y="75"/>
                      <a:pt x="36" y="76"/>
                      <a:pt x="37" y="77"/>
                    </a:cubicBezTo>
                    <a:cubicBezTo>
                      <a:pt x="37" y="77"/>
                      <a:pt x="37" y="77"/>
                      <a:pt x="37" y="77"/>
                    </a:cubicBezTo>
                    <a:cubicBezTo>
                      <a:pt x="37" y="77"/>
                      <a:pt x="37" y="77"/>
                      <a:pt x="37" y="77"/>
                    </a:cubicBezTo>
                    <a:close/>
                    <a:moveTo>
                      <a:pt x="76" y="73"/>
                    </a:moveTo>
                    <a:cubicBezTo>
                      <a:pt x="77" y="79"/>
                      <a:pt x="73" y="84"/>
                      <a:pt x="68" y="87"/>
                    </a:cubicBezTo>
                    <a:cubicBezTo>
                      <a:pt x="66" y="88"/>
                      <a:pt x="68" y="85"/>
                      <a:pt x="67" y="84"/>
                    </a:cubicBezTo>
                    <a:cubicBezTo>
                      <a:pt x="65" y="82"/>
                      <a:pt x="66" y="78"/>
                      <a:pt x="68" y="76"/>
                    </a:cubicBezTo>
                    <a:cubicBezTo>
                      <a:pt x="69" y="74"/>
                      <a:pt x="73" y="74"/>
                      <a:pt x="75" y="73"/>
                    </a:cubicBezTo>
                    <a:cubicBezTo>
                      <a:pt x="75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lose/>
                    <a:moveTo>
                      <a:pt x="70" y="70"/>
                    </a:move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69" y="73"/>
                      <a:pt x="65" y="73"/>
                      <a:pt x="66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4" y="74"/>
                      <a:pt x="66" y="73"/>
                      <a:pt x="67" y="71"/>
                    </a:cubicBezTo>
                    <a:cubicBezTo>
                      <a:pt x="68" y="71"/>
                      <a:pt x="69" y="69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lose/>
                    <a:moveTo>
                      <a:pt x="88" y="69"/>
                    </a:moveTo>
                    <a:cubicBezTo>
                      <a:pt x="88" y="74"/>
                      <a:pt x="84" y="77"/>
                      <a:pt x="80" y="80"/>
                    </a:cubicBezTo>
                    <a:cubicBezTo>
                      <a:pt x="80" y="80"/>
                      <a:pt x="79" y="80"/>
                      <a:pt x="78" y="80"/>
                    </a:cubicBezTo>
                    <a:cubicBezTo>
                      <a:pt x="77" y="79"/>
                      <a:pt x="78" y="78"/>
                      <a:pt x="78" y="77"/>
                    </a:cubicBezTo>
                    <a:cubicBezTo>
                      <a:pt x="79" y="73"/>
                      <a:pt x="85" y="74"/>
                      <a:pt x="86" y="69"/>
                    </a:cubicBezTo>
                    <a:cubicBezTo>
                      <a:pt x="86" y="68"/>
                      <a:pt x="88" y="68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lose/>
                    <a:moveTo>
                      <a:pt x="97" y="61"/>
                    </a:moveTo>
                    <a:cubicBezTo>
                      <a:pt x="96" y="64"/>
                      <a:pt x="98" y="67"/>
                      <a:pt x="94" y="68"/>
                    </a:cubicBezTo>
                    <a:cubicBezTo>
                      <a:pt x="93" y="68"/>
                      <a:pt x="93" y="69"/>
                      <a:pt x="91" y="69"/>
                    </a:cubicBezTo>
                    <a:cubicBezTo>
                      <a:pt x="92" y="68"/>
                      <a:pt x="91" y="67"/>
                      <a:pt x="90" y="66"/>
                    </a:cubicBezTo>
                    <a:cubicBezTo>
                      <a:pt x="89" y="66"/>
                      <a:pt x="89" y="66"/>
                      <a:pt x="88" y="65"/>
                    </a:cubicBezTo>
                    <a:cubicBezTo>
                      <a:pt x="89" y="64"/>
                      <a:pt x="90" y="65"/>
                      <a:pt x="91" y="64"/>
                    </a:cubicBezTo>
                    <a:cubicBezTo>
                      <a:pt x="93" y="63"/>
                      <a:pt x="94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7" y="61"/>
                      <a:pt x="97" y="61"/>
                      <a:pt x="97" y="61"/>
                    </a:cubicBezTo>
                    <a:close/>
                    <a:moveTo>
                      <a:pt x="84" y="62"/>
                    </a:moveTo>
                    <a:cubicBezTo>
                      <a:pt x="84" y="64"/>
                      <a:pt x="85" y="67"/>
                      <a:pt x="83" y="69"/>
                    </a:cubicBezTo>
                    <a:cubicBezTo>
                      <a:pt x="82" y="70"/>
                      <a:pt x="80" y="70"/>
                      <a:pt x="79" y="70"/>
                    </a:cubicBezTo>
                    <a:cubicBezTo>
                      <a:pt x="77" y="69"/>
                      <a:pt x="76" y="70"/>
                      <a:pt x="74" y="69"/>
                    </a:cubicBezTo>
                    <a:cubicBezTo>
                      <a:pt x="73" y="69"/>
                      <a:pt x="74" y="67"/>
                      <a:pt x="74" y="66"/>
                    </a:cubicBezTo>
                    <a:cubicBezTo>
                      <a:pt x="76" y="64"/>
                      <a:pt x="79" y="61"/>
                      <a:pt x="82" y="61"/>
                    </a:cubicBezTo>
                    <a:cubicBezTo>
                      <a:pt x="83" y="60"/>
                      <a:pt x="84" y="60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lose/>
                    <a:moveTo>
                      <a:pt x="108" y="58"/>
                    </a:moveTo>
                    <a:cubicBezTo>
                      <a:pt x="108" y="60"/>
                      <a:pt x="106" y="59"/>
                      <a:pt x="104" y="60"/>
                    </a:cubicBezTo>
                    <a:cubicBezTo>
                      <a:pt x="103" y="61"/>
                      <a:pt x="102" y="62"/>
                      <a:pt x="101" y="63"/>
                    </a:cubicBezTo>
                    <a:cubicBezTo>
                      <a:pt x="98" y="63"/>
                      <a:pt x="100" y="60"/>
                      <a:pt x="98" y="59"/>
                    </a:cubicBezTo>
                    <a:cubicBezTo>
                      <a:pt x="98" y="57"/>
                      <a:pt x="100" y="57"/>
                      <a:pt x="101" y="56"/>
                    </a:cubicBezTo>
                    <a:cubicBezTo>
                      <a:pt x="103" y="56"/>
                      <a:pt x="107" y="55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lose/>
                    <a:moveTo>
                      <a:pt x="81" y="57"/>
                    </a:moveTo>
                    <a:cubicBezTo>
                      <a:pt x="72" y="64"/>
                      <a:pt x="64" y="74"/>
                      <a:pt x="54" y="78"/>
                    </a:cubicBezTo>
                    <a:cubicBezTo>
                      <a:pt x="53" y="78"/>
                      <a:pt x="52" y="78"/>
                      <a:pt x="50" y="78"/>
                    </a:cubicBezTo>
                    <a:cubicBezTo>
                      <a:pt x="49" y="77"/>
                      <a:pt x="51" y="76"/>
                      <a:pt x="51" y="75"/>
                    </a:cubicBezTo>
                    <a:cubicBezTo>
                      <a:pt x="54" y="71"/>
                      <a:pt x="59" y="75"/>
                      <a:pt x="62" y="72"/>
                    </a:cubicBezTo>
                    <a:cubicBezTo>
                      <a:pt x="68" y="67"/>
                      <a:pt x="74" y="60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lose/>
                    <a:moveTo>
                      <a:pt x="118" y="53"/>
                    </a:moveTo>
                    <a:cubicBezTo>
                      <a:pt x="118" y="54"/>
                      <a:pt x="118" y="54"/>
                      <a:pt x="118" y="54"/>
                    </a:cubicBezTo>
                    <a:cubicBezTo>
                      <a:pt x="118" y="54"/>
                      <a:pt x="118" y="54"/>
                      <a:pt x="118" y="54"/>
                    </a:cubicBezTo>
                    <a:cubicBezTo>
                      <a:pt x="116" y="54"/>
                      <a:pt x="115" y="55"/>
                      <a:pt x="114" y="55"/>
                    </a:cubicBezTo>
                    <a:cubicBezTo>
                      <a:pt x="115" y="54"/>
                      <a:pt x="116" y="54"/>
                      <a:pt x="116" y="53"/>
                    </a:cubicBezTo>
                    <a:cubicBezTo>
                      <a:pt x="117" y="53"/>
                      <a:pt x="117" y="53"/>
                      <a:pt x="118" y="53"/>
                    </a:cubicBezTo>
                    <a:cubicBezTo>
                      <a:pt x="118" y="53"/>
                      <a:pt x="118" y="53"/>
                      <a:pt x="118" y="53"/>
                    </a:cubicBezTo>
                    <a:cubicBezTo>
                      <a:pt x="118" y="53"/>
                      <a:pt x="118" y="53"/>
                      <a:pt x="118" y="53"/>
                    </a:cubicBezTo>
                    <a:close/>
                    <a:moveTo>
                      <a:pt x="96" y="53"/>
                    </a:moveTo>
                    <a:cubicBezTo>
                      <a:pt x="95" y="57"/>
                      <a:pt x="92" y="61"/>
                      <a:pt x="88" y="61"/>
                    </a:cubicBezTo>
                    <a:cubicBezTo>
                      <a:pt x="85" y="61"/>
                      <a:pt x="87" y="58"/>
                      <a:pt x="87" y="56"/>
                    </a:cubicBezTo>
                    <a:cubicBezTo>
                      <a:pt x="89" y="53"/>
                      <a:pt x="92" y="54"/>
                      <a:pt x="95" y="52"/>
                    </a:cubicBezTo>
                    <a:cubicBezTo>
                      <a:pt x="96" y="52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lose/>
                    <a:moveTo>
                      <a:pt x="80" y="52"/>
                    </a:moveTo>
                    <a:cubicBezTo>
                      <a:pt x="73" y="59"/>
                      <a:pt x="66" y="67"/>
                      <a:pt x="58" y="70"/>
                    </a:cubicBezTo>
                    <a:cubicBezTo>
                      <a:pt x="57" y="71"/>
                      <a:pt x="57" y="70"/>
                      <a:pt x="57" y="69"/>
                    </a:cubicBezTo>
                    <a:cubicBezTo>
                      <a:pt x="59" y="67"/>
                      <a:pt x="62" y="66"/>
                      <a:pt x="64" y="65"/>
                    </a:cubicBezTo>
                    <a:cubicBezTo>
                      <a:pt x="69" y="61"/>
                      <a:pt x="74" y="56"/>
                      <a:pt x="79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lose/>
                    <a:moveTo>
                      <a:pt x="89" y="51"/>
                    </a:moveTo>
                    <a:cubicBezTo>
                      <a:pt x="89" y="53"/>
                      <a:pt x="86" y="52"/>
                      <a:pt x="84" y="52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1"/>
                      <a:pt x="85" y="50"/>
                      <a:pt x="85" y="50"/>
                    </a:cubicBezTo>
                    <a:cubicBezTo>
                      <a:pt x="87" y="50"/>
                      <a:pt x="88" y="50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lose/>
                    <a:moveTo>
                      <a:pt x="78" y="48"/>
                    </a:move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0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65" y="58"/>
                      <a:pt x="71" y="53"/>
                      <a:pt x="78" y="47"/>
                    </a:cubicBezTo>
                    <a:cubicBezTo>
                      <a:pt x="78" y="47"/>
                      <a:pt x="79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lose/>
                    <a:moveTo>
                      <a:pt x="116" y="48"/>
                    </a:moveTo>
                    <a:cubicBezTo>
                      <a:pt x="116" y="50"/>
                      <a:pt x="115" y="51"/>
                      <a:pt x="114" y="52"/>
                    </a:cubicBezTo>
                    <a:cubicBezTo>
                      <a:pt x="112" y="52"/>
                      <a:pt x="110" y="55"/>
                      <a:pt x="108" y="54"/>
                    </a:cubicBezTo>
                    <a:cubicBezTo>
                      <a:pt x="105" y="54"/>
                      <a:pt x="104" y="52"/>
                      <a:pt x="102" y="52"/>
                    </a:cubicBezTo>
                    <a:cubicBezTo>
                      <a:pt x="102" y="52"/>
                      <a:pt x="101" y="51"/>
                      <a:pt x="102" y="51"/>
                    </a:cubicBezTo>
                    <a:cubicBezTo>
                      <a:pt x="106" y="49"/>
                      <a:pt x="110" y="47"/>
                      <a:pt x="115" y="47"/>
                    </a:cubicBezTo>
                    <a:cubicBezTo>
                      <a:pt x="115" y="47"/>
                      <a:pt x="115" y="47"/>
                      <a:pt x="115" y="47"/>
                    </a:cubicBezTo>
                    <a:cubicBezTo>
                      <a:pt x="116" y="48"/>
                      <a:pt x="116" y="48"/>
                      <a:pt x="116" y="48"/>
                    </a:cubicBezTo>
                    <a:cubicBezTo>
                      <a:pt x="116" y="48"/>
                      <a:pt x="116" y="48"/>
                      <a:pt x="116" y="48"/>
                    </a:cubicBezTo>
                    <a:close/>
                    <a:moveTo>
                      <a:pt x="76" y="46"/>
                    </a:moveTo>
                    <a:cubicBezTo>
                      <a:pt x="69" y="52"/>
                      <a:pt x="61" y="57"/>
                      <a:pt x="56" y="64"/>
                    </a:cubicBezTo>
                    <a:cubicBezTo>
                      <a:pt x="56" y="66"/>
                      <a:pt x="54" y="67"/>
                      <a:pt x="55" y="69"/>
                    </a:cubicBezTo>
                    <a:cubicBezTo>
                      <a:pt x="55" y="70"/>
                      <a:pt x="55" y="71"/>
                      <a:pt x="54" y="72"/>
                    </a:cubicBezTo>
                    <a:cubicBezTo>
                      <a:pt x="53" y="72"/>
                      <a:pt x="52" y="72"/>
                      <a:pt x="51" y="71"/>
                    </a:cubicBezTo>
                    <a:cubicBezTo>
                      <a:pt x="50" y="66"/>
                      <a:pt x="55" y="63"/>
                      <a:pt x="58" y="60"/>
                    </a:cubicBezTo>
                    <a:cubicBezTo>
                      <a:pt x="63" y="54"/>
                      <a:pt x="69" y="50"/>
                      <a:pt x="75" y="45"/>
                    </a:cubicBezTo>
                    <a:cubicBezTo>
                      <a:pt x="75" y="45"/>
                      <a:pt x="76" y="45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lose/>
                    <a:moveTo>
                      <a:pt x="130" y="48"/>
                    </a:moveTo>
                    <a:cubicBezTo>
                      <a:pt x="130" y="48"/>
                      <a:pt x="130" y="48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26" y="49"/>
                      <a:pt x="123" y="52"/>
                      <a:pt x="118" y="51"/>
                    </a:cubicBezTo>
                    <a:cubicBezTo>
                      <a:pt x="119" y="50"/>
                      <a:pt x="120" y="49"/>
                      <a:pt x="121" y="47"/>
                    </a:cubicBezTo>
                    <a:cubicBezTo>
                      <a:pt x="120" y="47"/>
                      <a:pt x="119" y="46"/>
                      <a:pt x="119" y="45"/>
                    </a:cubicBezTo>
                    <a:cubicBezTo>
                      <a:pt x="121" y="44"/>
                      <a:pt x="124" y="44"/>
                      <a:pt x="126" y="45"/>
                    </a:cubicBezTo>
                    <a:cubicBezTo>
                      <a:pt x="128" y="45"/>
                      <a:pt x="130" y="46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lose/>
                    <a:moveTo>
                      <a:pt x="109" y="45"/>
                    </a:moveTo>
                    <a:cubicBezTo>
                      <a:pt x="105" y="45"/>
                      <a:pt x="102" y="48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100" y="46"/>
                      <a:pt x="104" y="44"/>
                      <a:pt x="108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10" y="41"/>
                      <a:pt x="110" y="44"/>
                      <a:pt x="109" y="45"/>
                    </a:cubicBezTo>
                    <a:cubicBezTo>
                      <a:pt x="109" y="45"/>
                      <a:pt x="109" y="45"/>
                      <a:pt x="109" y="45"/>
                    </a:cubicBezTo>
                    <a:close/>
                    <a:moveTo>
                      <a:pt x="101" y="42"/>
                    </a:moveTo>
                    <a:cubicBezTo>
                      <a:pt x="96" y="45"/>
                      <a:pt x="91" y="49"/>
                      <a:pt x="84" y="48"/>
                    </a:cubicBezTo>
                    <a:cubicBezTo>
                      <a:pt x="83" y="47"/>
                      <a:pt x="83" y="46"/>
                      <a:pt x="83" y="44"/>
                    </a:cubicBezTo>
                    <a:cubicBezTo>
                      <a:pt x="86" y="40"/>
                      <a:pt x="91" y="43"/>
                      <a:pt x="96" y="43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101" y="42"/>
                      <a:pt x="101" y="42"/>
                      <a:pt x="101" y="42"/>
                    </a:cubicBezTo>
                    <a:cubicBezTo>
                      <a:pt x="101" y="42"/>
                      <a:pt x="101" y="42"/>
                      <a:pt x="101" y="42"/>
                    </a:cubicBezTo>
                    <a:close/>
                    <a:moveTo>
                      <a:pt x="142" y="42"/>
                    </a:moveTo>
                    <a:cubicBezTo>
                      <a:pt x="141" y="44"/>
                      <a:pt x="138" y="45"/>
                      <a:pt x="137" y="46"/>
                    </a:cubicBezTo>
                    <a:cubicBezTo>
                      <a:pt x="136" y="46"/>
                      <a:pt x="134" y="48"/>
                      <a:pt x="134" y="46"/>
                    </a:cubicBezTo>
                    <a:cubicBezTo>
                      <a:pt x="134" y="45"/>
                      <a:pt x="133" y="45"/>
                      <a:pt x="132" y="44"/>
                    </a:cubicBezTo>
                    <a:cubicBezTo>
                      <a:pt x="131" y="44"/>
                      <a:pt x="130" y="44"/>
                      <a:pt x="129" y="43"/>
                    </a:cubicBezTo>
                    <a:cubicBezTo>
                      <a:pt x="129" y="41"/>
                      <a:pt x="131" y="41"/>
                      <a:pt x="131" y="41"/>
                    </a:cubicBezTo>
                    <a:cubicBezTo>
                      <a:pt x="135" y="40"/>
                      <a:pt x="140" y="38"/>
                      <a:pt x="142" y="42"/>
                    </a:cubicBezTo>
                    <a:cubicBezTo>
                      <a:pt x="142" y="42"/>
                      <a:pt x="142" y="42"/>
                      <a:pt x="142" y="42"/>
                    </a:cubicBezTo>
                    <a:cubicBezTo>
                      <a:pt x="142" y="42"/>
                      <a:pt x="142" y="42"/>
                      <a:pt x="142" y="42"/>
                    </a:cubicBezTo>
                    <a:close/>
                    <a:moveTo>
                      <a:pt x="158" y="39"/>
                    </a:moveTo>
                    <a:cubicBezTo>
                      <a:pt x="159" y="40"/>
                      <a:pt x="157" y="41"/>
                      <a:pt x="156" y="41"/>
                    </a:cubicBezTo>
                    <a:cubicBezTo>
                      <a:pt x="154" y="42"/>
                      <a:pt x="150" y="41"/>
                      <a:pt x="148" y="43"/>
                    </a:cubicBezTo>
                    <a:cubicBezTo>
                      <a:pt x="147" y="43"/>
                      <a:pt x="146" y="44"/>
                      <a:pt x="146" y="43"/>
                    </a:cubicBezTo>
                    <a:cubicBezTo>
                      <a:pt x="146" y="42"/>
                      <a:pt x="147" y="41"/>
                      <a:pt x="148" y="40"/>
                    </a:cubicBezTo>
                    <a:cubicBezTo>
                      <a:pt x="152" y="40"/>
                      <a:pt x="155" y="41"/>
                      <a:pt x="158" y="39"/>
                    </a:cubicBezTo>
                    <a:cubicBezTo>
                      <a:pt x="158" y="39"/>
                      <a:pt x="158" y="39"/>
                      <a:pt x="158" y="39"/>
                    </a:cubicBezTo>
                    <a:cubicBezTo>
                      <a:pt x="158" y="39"/>
                      <a:pt x="158" y="39"/>
                      <a:pt x="158" y="39"/>
                    </a:cubicBezTo>
                    <a:close/>
                    <a:moveTo>
                      <a:pt x="125" y="40"/>
                    </a:moveTo>
                    <a:cubicBezTo>
                      <a:pt x="125" y="40"/>
                      <a:pt x="126" y="41"/>
                      <a:pt x="125" y="41"/>
                    </a:cubicBezTo>
                    <a:cubicBezTo>
                      <a:pt x="121" y="41"/>
                      <a:pt x="118" y="43"/>
                      <a:pt x="114" y="43"/>
                    </a:cubicBezTo>
                    <a:cubicBezTo>
                      <a:pt x="113" y="43"/>
                      <a:pt x="113" y="42"/>
                      <a:pt x="113" y="41"/>
                    </a:cubicBezTo>
                    <a:cubicBezTo>
                      <a:pt x="115" y="39"/>
                      <a:pt x="119" y="38"/>
                      <a:pt x="122" y="38"/>
                    </a:cubicBezTo>
                    <a:cubicBezTo>
                      <a:pt x="123" y="39"/>
                      <a:pt x="124" y="39"/>
                      <a:pt x="125" y="40"/>
                    </a:cubicBezTo>
                    <a:cubicBezTo>
                      <a:pt x="125" y="40"/>
                      <a:pt x="125" y="40"/>
                      <a:pt x="125" y="40"/>
                    </a:cubicBezTo>
                    <a:cubicBezTo>
                      <a:pt x="125" y="40"/>
                      <a:pt x="125" y="40"/>
                      <a:pt x="125" y="40"/>
                    </a:cubicBezTo>
                    <a:close/>
                    <a:moveTo>
                      <a:pt x="113" y="35"/>
                    </a:moveTo>
                    <a:cubicBezTo>
                      <a:pt x="114" y="35"/>
                      <a:pt x="114" y="35"/>
                      <a:pt x="114" y="36"/>
                    </a:cubicBezTo>
                    <a:cubicBezTo>
                      <a:pt x="114" y="36"/>
                      <a:pt x="111" y="37"/>
                      <a:pt x="108" y="38"/>
                    </a:cubicBezTo>
                    <a:cubicBezTo>
                      <a:pt x="105" y="39"/>
                      <a:pt x="101" y="40"/>
                      <a:pt x="99" y="39"/>
                    </a:cubicBezTo>
                    <a:cubicBezTo>
                      <a:pt x="98" y="37"/>
                      <a:pt x="97" y="36"/>
                      <a:pt x="98" y="35"/>
                    </a:cubicBezTo>
                    <a:cubicBezTo>
                      <a:pt x="98" y="33"/>
                      <a:pt x="104" y="35"/>
                      <a:pt x="107" y="35"/>
                    </a:cubicBezTo>
                    <a:cubicBezTo>
                      <a:pt x="108" y="35"/>
                      <a:pt x="112" y="35"/>
                      <a:pt x="113" y="35"/>
                    </a:cubicBezTo>
                    <a:close/>
                    <a:moveTo>
                      <a:pt x="138" y="35"/>
                    </a:moveTo>
                    <a:cubicBezTo>
                      <a:pt x="138" y="37"/>
                      <a:pt x="137" y="36"/>
                      <a:pt x="136" y="37"/>
                    </a:cubicBezTo>
                    <a:cubicBezTo>
                      <a:pt x="134" y="37"/>
                      <a:pt x="132" y="39"/>
                      <a:pt x="129" y="38"/>
                    </a:cubicBezTo>
                    <a:cubicBezTo>
                      <a:pt x="128" y="35"/>
                      <a:pt x="124" y="38"/>
                      <a:pt x="124" y="35"/>
                    </a:cubicBezTo>
                    <a:cubicBezTo>
                      <a:pt x="126" y="34"/>
                      <a:pt x="128" y="34"/>
                      <a:pt x="130" y="33"/>
                    </a:cubicBezTo>
                    <a:cubicBezTo>
                      <a:pt x="132" y="34"/>
                      <a:pt x="135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lose/>
                    <a:moveTo>
                      <a:pt x="159" y="34"/>
                    </a:moveTo>
                    <a:cubicBezTo>
                      <a:pt x="158" y="35"/>
                      <a:pt x="157" y="35"/>
                      <a:pt x="156" y="36"/>
                    </a:cubicBezTo>
                    <a:cubicBezTo>
                      <a:pt x="153" y="37"/>
                      <a:pt x="150" y="39"/>
                      <a:pt x="146" y="38"/>
                    </a:cubicBezTo>
                    <a:cubicBezTo>
                      <a:pt x="144" y="36"/>
                      <a:pt x="148" y="36"/>
                      <a:pt x="148" y="33"/>
                    </a:cubicBezTo>
                    <a:cubicBezTo>
                      <a:pt x="150" y="31"/>
                      <a:pt x="154" y="32"/>
                      <a:pt x="157" y="32"/>
                    </a:cubicBezTo>
                    <a:cubicBezTo>
                      <a:pt x="157" y="32"/>
                      <a:pt x="158" y="33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lose/>
                    <a:moveTo>
                      <a:pt x="83" y="41"/>
                    </a:moveTo>
                    <a:cubicBezTo>
                      <a:pt x="82" y="42"/>
                      <a:pt x="81" y="43"/>
                      <a:pt x="80" y="43"/>
                    </a:cubicBezTo>
                    <a:cubicBezTo>
                      <a:pt x="79" y="43"/>
                      <a:pt x="78" y="42"/>
                      <a:pt x="77" y="41"/>
                    </a:cubicBezTo>
                    <a:cubicBezTo>
                      <a:pt x="77" y="38"/>
                      <a:pt x="79" y="36"/>
                      <a:pt x="81" y="34"/>
                    </a:cubicBezTo>
                    <a:cubicBezTo>
                      <a:pt x="83" y="33"/>
                      <a:pt x="84" y="31"/>
                      <a:pt x="86" y="31"/>
                    </a:cubicBezTo>
                    <a:cubicBezTo>
                      <a:pt x="85" y="34"/>
                      <a:pt x="83" y="37"/>
                      <a:pt x="83" y="41"/>
                    </a:cubicBezTo>
                    <a:cubicBezTo>
                      <a:pt x="83" y="41"/>
                      <a:pt x="83" y="41"/>
                      <a:pt x="83" y="41"/>
                    </a:cubicBezTo>
                    <a:cubicBezTo>
                      <a:pt x="83" y="41"/>
                      <a:pt x="83" y="41"/>
                      <a:pt x="83" y="41"/>
                    </a:cubicBezTo>
                    <a:close/>
                    <a:moveTo>
                      <a:pt x="147" y="31"/>
                    </a:moveTo>
                    <a:cubicBezTo>
                      <a:pt x="146" y="33"/>
                      <a:pt x="143" y="34"/>
                      <a:pt x="141" y="34"/>
                    </a:cubicBezTo>
                    <a:cubicBezTo>
                      <a:pt x="140" y="33"/>
                      <a:pt x="139" y="32"/>
                      <a:pt x="137" y="32"/>
                    </a:cubicBezTo>
                    <a:cubicBezTo>
                      <a:pt x="137" y="32"/>
                      <a:pt x="137" y="32"/>
                      <a:pt x="137" y="31"/>
                    </a:cubicBezTo>
                    <a:cubicBezTo>
                      <a:pt x="139" y="30"/>
                      <a:pt x="141" y="30"/>
                      <a:pt x="143" y="30"/>
                    </a:cubicBezTo>
                    <a:cubicBezTo>
                      <a:pt x="145" y="30"/>
                      <a:pt x="146" y="30"/>
                      <a:pt x="147" y="31"/>
                    </a:cubicBezTo>
                    <a:cubicBezTo>
                      <a:pt x="147" y="31"/>
                      <a:pt x="147" y="31"/>
                      <a:pt x="147" y="31"/>
                    </a:cubicBezTo>
                    <a:cubicBezTo>
                      <a:pt x="147" y="31"/>
                      <a:pt x="147" y="31"/>
                      <a:pt x="147" y="31"/>
                    </a:cubicBezTo>
                    <a:close/>
                    <a:moveTo>
                      <a:pt x="117" y="29"/>
                    </a:moveTo>
                    <a:cubicBezTo>
                      <a:pt x="120" y="30"/>
                      <a:pt x="124" y="30"/>
                      <a:pt x="127" y="30"/>
                    </a:cubicBezTo>
                    <a:cubicBezTo>
                      <a:pt x="126" y="31"/>
                      <a:pt x="125" y="31"/>
                      <a:pt x="125" y="32"/>
                    </a:cubicBezTo>
                    <a:cubicBezTo>
                      <a:pt x="120" y="33"/>
                      <a:pt x="115" y="34"/>
                      <a:pt x="111" y="32"/>
                    </a:cubicBezTo>
                    <a:cubicBezTo>
                      <a:pt x="110" y="32"/>
                      <a:pt x="109" y="30"/>
                      <a:pt x="110" y="29"/>
                    </a:cubicBezTo>
                    <a:cubicBezTo>
                      <a:pt x="112" y="27"/>
                      <a:pt x="115" y="28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lose/>
                    <a:moveTo>
                      <a:pt x="170" y="27"/>
                    </a:moveTo>
                    <a:cubicBezTo>
                      <a:pt x="171" y="27"/>
                      <a:pt x="171" y="28"/>
                      <a:pt x="171" y="28"/>
                    </a:cubicBezTo>
                    <a:cubicBezTo>
                      <a:pt x="168" y="30"/>
                      <a:pt x="165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1" y="33"/>
                      <a:pt x="162" y="33"/>
                      <a:pt x="162" y="32"/>
                    </a:cubicBezTo>
                    <a:cubicBezTo>
                      <a:pt x="161" y="30"/>
                      <a:pt x="159" y="30"/>
                      <a:pt x="158" y="29"/>
                    </a:cubicBezTo>
                    <a:cubicBezTo>
                      <a:pt x="158" y="27"/>
                      <a:pt x="161" y="27"/>
                      <a:pt x="162" y="26"/>
                    </a:cubicBezTo>
                    <a:cubicBezTo>
                      <a:pt x="164" y="26"/>
                      <a:pt x="167" y="26"/>
                      <a:pt x="169" y="27"/>
                    </a:cubicBezTo>
                    <a:cubicBezTo>
                      <a:pt x="169" y="27"/>
                      <a:pt x="169" y="27"/>
                      <a:pt x="169" y="27"/>
                    </a:cubicBezTo>
                    <a:cubicBezTo>
                      <a:pt x="170" y="27"/>
                      <a:pt x="170" y="27"/>
                      <a:pt x="170" y="27"/>
                    </a:cubicBezTo>
                    <a:cubicBezTo>
                      <a:pt x="170" y="27"/>
                      <a:pt x="170" y="27"/>
                      <a:pt x="170" y="27"/>
                    </a:cubicBezTo>
                    <a:close/>
                    <a:moveTo>
                      <a:pt x="90" y="39"/>
                    </a:moveTo>
                    <a:cubicBezTo>
                      <a:pt x="89" y="39"/>
                      <a:pt x="88" y="39"/>
                      <a:pt x="87" y="38"/>
                    </a:cubicBezTo>
                    <a:cubicBezTo>
                      <a:pt x="87" y="31"/>
                      <a:pt x="94" y="27"/>
                      <a:pt x="98" y="25"/>
                    </a:cubicBezTo>
                    <a:cubicBezTo>
                      <a:pt x="94" y="28"/>
                      <a:pt x="95" y="35"/>
                      <a:pt x="90" y="39"/>
                    </a:cubicBezTo>
                    <a:cubicBezTo>
                      <a:pt x="90" y="39"/>
                      <a:pt x="90" y="39"/>
                      <a:pt x="90" y="39"/>
                    </a:cubicBezTo>
                    <a:cubicBezTo>
                      <a:pt x="90" y="39"/>
                      <a:pt x="90" y="39"/>
                      <a:pt x="90" y="39"/>
                    </a:cubicBezTo>
                    <a:close/>
                    <a:moveTo>
                      <a:pt x="132" y="24"/>
                    </a:moveTo>
                    <a:cubicBezTo>
                      <a:pt x="135" y="25"/>
                      <a:pt x="138" y="26"/>
                      <a:pt x="141" y="27"/>
                    </a:cubicBezTo>
                    <a:cubicBezTo>
                      <a:pt x="136" y="28"/>
                      <a:pt x="130" y="29"/>
                      <a:pt x="125" y="28"/>
                    </a:cubicBezTo>
                    <a:cubicBezTo>
                      <a:pt x="124" y="27"/>
                      <a:pt x="123" y="27"/>
                      <a:pt x="123" y="26"/>
                    </a:cubicBezTo>
                    <a:cubicBezTo>
                      <a:pt x="123" y="25"/>
                      <a:pt x="124" y="24"/>
                      <a:pt x="124" y="23"/>
                    </a:cubicBezTo>
                    <a:cubicBezTo>
                      <a:pt x="127" y="22"/>
                      <a:pt x="130" y="22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lose/>
                    <a:moveTo>
                      <a:pt x="149" y="24"/>
                    </a:moveTo>
                    <a:cubicBezTo>
                      <a:pt x="157" y="25"/>
                      <a:pt x="164" y="23"/>
                      <a:pt x="171" y="22"/>
                    </a:cubicBezTo>
                    <a:cubicBezTo>
                      <a:pt x="171" y="22"/>
                      <a:pt x="171" y="23"/>
                      <a:pt x="170" y="23"/>
                    </a:cubicBezTo>
                    <a:cubicBezTo>
                      <a:pt x="160" y="24"/>
                      <a:pt x="150" y="27"/>
                      <a:pt x="139" y="25"/>
                    </a:cubicBezTo>
                    <a:cubicBezTo>
                      <a:pt x="138" y="24"/>
                      <a:pt x="137" y="24"/>
                      <a:pt x="137" y="23"/>
                    </a:cubicBezTo>
                    <a:cubicBezTo>
                      <a:pt x="137" y="22"/>
                      <a:pt x="136" y="21"/>
                      <a:pt x="137" y="21"/>
                    </a:cubicBezTo>
                    <a:cubicBezTo>
                      <a:pt x="141" y="21"/>
                      <a:pt x="145" y="23"/>
                      <a:pt x="149" y="24"/>
                    </a:cubicBezTo>
                    <a:cubicBezTo>
                      <a:pt x="149" y="24"/>
                      <a:pt x="149" y="24"/>
                      <a:pt x="149" y="24"/>
                    </a:cubicBezTo>
                    <a:cubicBezTo>
                      <a:pt x="149" y="24"/>
                      <a:pt x="149" y="24"/>
                      <a:pt x="149" y="24"/>
                    </a:cubicBezTo>
                    <a:close/>
                    <a:moveTo>
                      <a:pt x="113" y="19"/>
                    </a:moveTo>
                    <a:cubicBezTo>
                      <a:pt x="109" y="23"/>
                      <a:pt x="107" y="27"/>
                      <a:pt x="105" y="30"/>
                    </a:cubicBezTo>
                    <a:cubicBezTo>
                      <a:pt x="103" y="32"/>
                      <a:pt x="102" y="32"/>
                      <a:pt x="101" y="32"/>
                    </a:cubicBezTo>
                    <a:cubicBezTo>
                      <a:pt x="100" y="31"/>
                      <a:pt x="98" y="30"/>
                      <a:pt x="99" y="28"/>
                    </a:cubicBezTo>
                    <a:cubicBezTo>
                      <a:pt x="101" y="25"/>
                      <a:pt x="104" y="23"/>
                      <a:pt x="107" y="21"/>
                    </a:cubicBezTo>
                    <a:cubicBezTo>
                      <a:pt x="109" y="20"/>
                      <a:pt x="111" y="19"/>
                      <a:pt x="113" y="19"/>
                    </a:cubicBezTo>
                    <a:cubicBezTo>
                      <a:pt x="113" y="19"/>
                      <a:pt x="113" y="19"/>
                      <a:pt x="113" y="19"/>
                    </a:cubicBezTo>
                    <a:cubicBezTo>
                      <a:pt x="113" y="19"/>
                      <a:pt x="113" y="19"/>
                      <a:pt x="113" y="19"/>
                    </a:cubicBezTo>
                    <a:close/>
                    <a:moveTo>
                      <a:pt x="172" y="18"/>
                    </a:moveTo>
                    <a:cubicBezTo>
                      <a:pt x="172" y="18"/>
                      <a:pt x="172" y="18"/>
                      <a:pt x="171" y="19"/>
                    </a:cubicBezTo>
                    <a:cubicBezTo>
                      <a:pt x="163" y="19"/>
                      <a:pt x="155" y="21"/>
                      <a:pt x="147" y="21"/>
                    </a:cubicBezTo>
                    <a:cubicBezTo>
                      <a:pt x="147" y="20"/>
                      <a:pt x="146" y="20"/>
                      <a:pt x="146" y="19"/>
                    </a:cubicBezTo>
                    <a:cubicBezTo>
                      <a:pt x="147" y="19"/>
                      <a:pt x="148" y="19"/>
                      <a:pt x="149" y="19"/>
                    </a:cubicBezTo>
                    <a:cubicBezTo>
                      <a:pt x="157" y="19"/>
                      <a:pt x="164" y="18"/>
                      <a:pt x="171" y="17"/>
                    </a:cubicBezTo>
                    <a:cubicBezTo>
                      <a:pt x="171" y="17"/>
                      <a:pt x="172" y="17"/>
                      <a:pt x="172" y="18"/>
                    </a:cubicBezTo>
                    <a:cubicBezTo>
                      <a:pt x="172" y="18"/>
                      <a:pt x="172" y="18"/>
                      <a:pt x="172" y="18"/>
                    </a:cubicBezTo>
                    <a:cubicBezTo>
                      <a:pt x="172" y="18"/>
                      <a:pt x="172" y="18"/>
                      <a:pt x="172" y="18"/>
                    </a:cubicBezTo>
                    <a:close/>
                    <a:moveTo>
                      <a:pt x="174" y="14"/>
                    </a:moveTo>
                    <a:cubicBezTo>
                      <a:pt x="174" y="14"/>
                      <a:pt x="173" y="14"/>
                      <a:pt x="173" y="15"/>
                    </a:cubicBezTo>
                    <a:cubicBezTo>
                      <a:pt x="165" y="15"/>
                      <a:pt x="158" y="16"/>
                      <a:pt x="151" y="17"/>
                    </a:cubicBezTo>
                    <a:cubicBezTo>
                      <a:pt x="151" y="17"/>
                      <a:pt x="151" y="16"/>
                      <a:pt x="150" y="16"/>
                    </a:cubicBezTo>
                    <a:cubicBezTo>
                      <a:pt x="158" y="15"/>
                      <a:pt x="166" y="13"/>
                      <a:pt x="174" y="13"/>
                    </a:cubicBezTo>
                    <a:cubicBezTo>
                      <a:pt x="174" y="13"/>
                      <a:pt x="174" y="13"/>
                      <a:pt x="174" y="13"/>
                    </a:cubicBezTo>
                    <a:cubicBezTo>
                      <a:pt x="174" y="14"/>
                      <a:pt x="174" y="14"/>
                      <a:pt x="174" y="14"/>
                    </a:cubicBezTo>
                    <a:cubicBezTo>
                      <a:pt x="174" y="14"/>
                      <a:pt x="174" y="14"/>
                      <a:pt x="174" y="14"/>
                    </a:cubicBezTo>
                    <a:close/>
                    <a:moveTo>
                      <a:pt x="115" y="25"/>
                    </a:moveTo>
                    <a:cubicBezTo>
                      <a:pt x="115" y="24"/>
                      <a:pt x="114" y="23"/>
                      <a:pt x="115" y="22"/>
                    </a:cubicBezTo>
                    <a:cubicBezTo>
                      <a:pt x="118" y="17"/>
                      <a:pt x="123" y="15"/>
                      <a:pt x="128" y="13"/>
                    </a:cubicBezTo>
                    <a:cubicBezTo>
                      <a:pt x="122" y="16"/>
                      <a:pt x="124" y="27"/>
                      <a:pt x="115" y="25"/>
                    </a:cubicBezTo>
                    <a:cubicBezTo>
                      <a:pt x="115" y="25"/>
                      <a:pt x="115" y="25"/>
                      <a:pt x="115" y="25"/>
                    </a:cubicBezTo>
                    <a:cubicBezTo>
                      <a:pt x="115" y="25"/>
                      <a:pt x="115" y="25"/>
                      <a:pt x="115" y="25"/>
                    </a:cubicBezTo>
                    <a:close/>
                    <a:moveTo>
                      <a:pt x="172" y="10"/>
                    </a:moveTo>
                    <a:cubicBezTo>
                      <a:pt x="172" y="10"/>
                      <a:pt x="172" y="11"/>
                      <a:pt x="172" y="11"/>
                    </a:cubicBezTo>
                    <a:cubicBezTo>
                      <a:pt x="162" y="11"/>
                      <a:pt x="153" y="12"/>
                      <a:pt x="145" y="17"/>
                    </a:cubicBezTo>
                    <a:cubicBezTo>
                      <a:pt x="144" y="18"/>
                      <a:pt x="142" y="19"/>
                      <a:pt x="140" y="18"/>
                    </a:cubicBezTo>
                    <a:cubicBezTo>
                      <a:pt x="140" y="18"/>
                      <a:pt x="139" y="18"/>
                      <a:pt x="139" y="18"/>
                    </a:cubicBezTo>
                    <a:cubicBezTo>
                      <a:pt x="139" y="18"/>
                      <a:pt x="139" y="18"/>
                      <a:pt x="139" y="18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3" y="14"/>
                      <a:pt x="147" y="13"/>
                      <a:pt x="152" y="12"/>
                    </a:cubicBezTo>
                    <a:cubicBezTo>
                      <a:pt x="158" y="11"/>
                      <a:pt x="165" y="9"/>
                      <a:pt x="172" y="10"/>
                    </a:cubicBezTo>
                    <a:cubicBezTo>
                      <a:pt x="172" y="10"/>
                      <a:pt x="172" y="10"/>
                      <a:pt x="172" y="10"/>
                    </a:cubicBezTo>
                    <a:cubicBezTo>
                      <a:pt x="172" y="10"/>
                      <a:pt x="172" y="10"/>
                      <a:pt x="172" y="10"/>
                    </a:cubicBezTo>
                    <a:close/>
                    <a:moveTo>
                      <a:pt x="169" y="7"/>
                    </a:moveTo>
                    <a:cubicBezTo>
                      <a:pt x="158" y="8"/>
                      <a:pt x="147" y="9"/>
                      <a:pt x="138" y="14"/>
                    </a:cubicBezTo>
                    <a:cubicBezTo>
                      <a:pt x="134" y="16"/>
                      <a:pt x="135" y="23"/>
                      <a:pt x="129" y="21"/>
                    </a:cubicBezTo>
                    <a:cubicBezTo>
                      <a:pt x="128" y="21"/>
                      <a:pt x="128" y="19"/>
                      <a:pt x="128" y="18"/>
                    </a:cubicBezTo>
                    <a:cubicBezTo>
                      <a:pt x="129" y="14"/>
                      <a:pt x="150" y="7"/>
                      <a:pt x="169" y="5"/>
                    </a:cubicBezTo>
                    <a:cubicBezTo>
                      <a:pt x="170" y="5"/>
                      <a:pt x="170" y="7"/>
                      <a:pt x="169" y="7"/>
                    </a:cubicBezTo>
                    <a:close/>
                    <a:moveTo>
                      <a:pt x="193" y="370"/>
                    </a:moveTo>
                    <a:cubicBezTo>
                      <a:pt x="192" y="371"/>
                      <a:pt x="192" y="371"/>
                      <a:pt x="192" y="372"/>
                    </a:cubicBezTo>
                    <a:cubicBezTo>
                      <a:pt x="193" y="372"/>
                      <a:pt x="194" y="372"/>
                      <a:pt x="195" y="372"/>
                    </a:cubicBezTo>
                    <a:cubicBezTo>
                      <a:pt x="195" y="372"/>
                      <a:pt x="195" y="372"/>
                      <a:pt x="195" y="372"/>
                    </a:cubicBezTo>
                    <a:cubicBezTo>
                      <a:pt x="210" y="371"/>
                      <a:pt x="210" y="371"/>
                      <a:pt x="210" y="371"/>
                    </a:cubicBezTo>
                    <a:cubicBezTo>
                      <a:pt x="211" y="370"/>
                      <a:pt x="211" y="370"/>
                      <a:pt x="211" y="370"/>
                    </a:cubicBezTo>
                    <a:cubicBezTo>
                      <a:pt x="211" y="370"/>
                      <a:pt x="211" y="370"/>
                      <a:pt x="211" y="370"/>
                    </a:cubicBezTo>
                    <a:cubicBezTo>
                      <a:pt x="211" y="370"/>
                      <a:pt x="211" y="369"/>
                      <a:pt x="210" y="369"/>
                    </a:cubicBezTo>
                    <a:cubicBezTo>
                      <a:pt x="204" y="370"/>
                      <a:pt x="199" y="370"/>
                      <a:pt x="193" y="370"/>
                    </a:cubicBezTo>
                    <a:cubicBezTo>
                      <a:pt x="193" y="370"/>
                      <a:pt x="193" y="370"/>
                      <a:pt x="193" y="370"/>
                    </a:cubicBezTo>
                    <a:cubicBezTo>
                      <a:pt x="193" y="370"/>
                      <a:pt x="193" y="370"/>
                      <a:pt x="193" y="370"/>
                    </a:cubicBezTo>
                    <a:close/>
                    <a:moveTo>
                      <a:pt x="261" y="368"/>
                    </a:moveTo>
                    <a:cubicBezTo>
                      <a:pt x="260" y="369"/>
                      <a:pt x="259" y="370"/>
                      <a:pt x="258" y="371"/>
                    </a:cubicBezTo>
                    <a:cubicBezTo>
                      <a:pt x="264" y="371"/>
                      <a:pt x="271" y="370"/>
                      <a:pt x="277" y="369"/>
                    </a:cubicBezTo>
                    <a:cubicBezTo>
                      <a:pt x="277" y="369"/>
                      <a:pt x="277" y="369"/>
                      <a:pt x="277" y="369"/>
                    </a:cubicBezTo>
                    <a:cubicBezTo>
                      <a:pt x="275" y="367"/>
                      <a:pt x="275" y="367"/>
                      <a:pt x="275" y="367"/>
                    </a:cubicBezTo>
                    <a:cubicBezTo>
                      <a:pt x="261" y="368"/>
                      <a:pt x="261" y="368"/>
                      <a:pt x="261" y="368"/>
                    </a:cubicBezTo>
                    <a:cubicBezTo>
                      <a:pt x="261" y="368"/>
                      <a:pt x="261" y="368"/>
                      <a:pt x="261" y="368"/>
                    </a:cubicBezTo>
                    <a:close/>
                    <a:moveTo>
                      <a:pt x="219" y="368"/>
                    </a:moveTo>
                    <a:cubicBezTo>
                      <a:pt x="218" y="369"/>
                      <a:pt x="218" y="369"/>
                      <a:pt x="218" y="370"/>
                    </a:cubicBezTo>
                    <a:cubicBezTo>
                      <a:pt x="222" y="370"/>
                      <a:pt x="225" y="369"/>
                      <a:pt x="229" y="369"/>
                    </a:cubicBezTo>
                    <a:cubicBezTo>
                      <a:pt x="229" y="369"/>
                      <a:pt x="229" y="368"/>
                      <a:pt x="229" y="368"/>
                    </a:cubicBezTo>
                    <a:cubicBezTo>
                      <a:pt x="228" y="367"/>
                      <a:pt x="228" y="367"/>
                      <a:pt x="228" y="367"/>
                    </a:cubicBezTo>
                    <a:cubicBezTo>
                      <a:pt x="225" y="367"/>
                      <a:pt x="221" y="368"/>
                      <a:pt x="219" y="368"/>
                    </a:cubicBezTo>
                    <a:cubicBezTo>
                      <a:pt x="219" y="368"/>
                      <a:pt x="219" y="368"/>
                      <a:pt x="219" y="368"/>
                    </a:cubicBezTo>
                    <a:cubicBezTo>
                      <a:pt x="219" y="368"/>
                      <a:pt x="219" y="368"/>
                      <a:pt x="219" y="368"/>
                    </a:cubicBezTo>
                    <a:close/>
                    <a:moveTo>
                      <a:pt x="210" y="366"/>
                    </a:moveTo>
                    <a:cubicBezTo>
                      <a:pt x="209" y="366"/>
                      <a:pt x="209" y="367"/>
                      <a:pt x="209" y="367"/>
                    </a:cubicBezTo>
                    <a:cubicBezTo>
                      <a:pt x="210" y="367"/>
                      <a:pt x="210" y="368"/>
                      <a:pt x="211" y="368"/>
                    </a:cubicBezTo>
                    <a:cubicBezTo>
                      <a:pt x="211" y="367"/>
                      <a:pt x="212" y="367"/>
                      <a:pt x="212" y="366"/>
                    </a:cubicBezTo>
                    <a:cubicBezTo>
                      <a:pt x="214" y="366"/>
                      <a:pt x="213" y="369"/>
                      <a:pt x="215" y="368"/>
                    </a:cubicBezTo>
                    <a:cubicBezTo>
                      <a:pt x="215" y="367"/>
                      <a:pt x="216" y="367"/>
                      <a:pt x="215" y="366"/>
                    </a:cubicBezTo>
                    <a:cubicBezTo>
                      <a:pt x="215" y="366"/>
                      <a:pt x="215" y="366"/>
                      <a:pt x="215" y="366"/>
                    </a:cubicBezTo>
                    <a:cubicBezTo>
                      <a:pt x="210" y="366"/>
                      <a:pt x="210" y="366"/>
                      <a:pt x="210" y="366"/>
                    </a:cubicBezTo>
                    <a:cubicBezTo>
                      <a:pt x="210" y="366"/>
                      <a:pt x="210" y="366"/>
                      <a:pt x="210" y="366"/>
                    </a:cubicBezTo>
                    <a:close/>
                    <a:moveTo>
                      <a:pt x="277" y="366"/>
                    </a:moveTo>
                    <a:cubicBezTo>
                      <a:pt x="277" y="366"/>
                      <a:pt x="277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6"/>
                      <a:pt x="279" y="365"/>
                      <a:pt x="278" y="365"/>
                    </a:cubicBezTo>
                    <a:cubicBezTo>
                      <a:pt x="277" y="365"/>
                      <a:pt x="277" y="365"/>
                      <a:pt x="277" y="366"/>
                    </a:cubicBezTo>
                    <a:cubicBezTo>
                      <a:pt x="277" y="366"/>
                      <a:pt x="277" y="366"/>
                      <a:pt x="277" y="366"/>
                    </a:cubicBezTo>
                    <a:cubicBezTo>
                      <a:pt x="277" y="366"/>
                      <a:pt x="277" y="366"/>
                      <a:pt x="277" y="366"/>
                    </a:cubicBezTo>
                    <a:close/>
                    <a:moveTo>
                      <a:pt x="180" y="370"/>
                    </a:moveTo>
                    <a:cubicBezTo>
                      <a:pt x="180" y="370"/>
                      <a:pt x="180" y="371"/>
                      <a:pt x="181" y="371"/>
                    </a:cubicBezTo>
                    <a:cubicBezTo>
                      <a:pt x="181" y="371"/>
                      <a:pt x="181" y="371"/>
                      <a:pt x="181" y="371"/>
                    </a:cubicBezTo>
                    <a:cubicBezTo>
                      <a:pt x="182" y="370"/>
                      <a:pt x="182" y="370"/>
                      <a:pt x="182" y="370"/>
                    </a:cubicBezTo>
                    <a:cubicBezTo>
                      <a:pt x="182" y="370"/>
                      <a:pt x="182" y="370"/>
                      <a:pt x="182" y="370"/>
                    </a:cubicBezTo>
                    <a:cubicBezTo>
                      <a:pt x="181" y="367"/>
                      <a:pt x="181" y="364"/>
                      <a:pt x="181" y="361"/>
                    </a:cubicBezTo>
                    <a:cubicBezTo>
                      <a:pt x="181" y="361"/>
                      <a:pt x="181" y="361"/>
                      <a:pt x="181" y="361"/>
                    </a:cubicBezTo>
                    <a:cubicBezTo>
                      <a:pt x="180" y="361"/>
                      <a:pt x="180" y="361"/>
                      <a:pt x="180" y="361"/>
                    </a:cubicBezTo>
                    <a:cubicBezTo>
                      <a:pt x="180" y="370"/>
                      <a:pt x="180" y="370"/>
                      <a:pt x="180" y="370"/>
                    </a:cubicBezTo>
                    <a:cubicBezTo>
                      <a:pt x="180" y="370"/>
                      <a:pt x="180" y="370"/>
                      <a:pt x="180" y="370"/>
                    </a:cubicBezTo>
                    <a:close/>
                    <a:moveTo>
                      <a:pt x="183" y="361"/>
                    </a:moveTo>
                    <a:cubicBezTo>
                      <a:pt x="183" y="364"/>
                      <a:pt x="182" y="368"/>
                      <a:pt x="184" y="371"/>
                    </a:cubicBezTo>
                    <a:cubicBezTo>
                      <a:pt x="186" y="371"/>
                      <a:pt x="190" y="372"/>
                      <a:pt x="192" y="369"/>
                    </a:cubicBezTo>
                    <a:cubicBezTo>
                      <a:pt x="192" y="368"/>
                      <a:pt x="190" y="368"/>
                      <a:pt x="189" y="368"/>
                    </a:cubicBezTo>
                    <a:cubicBezTo>
                      <a:pt x="188" y="368"/>
                      <a:pt x="186" y="369"/>
                      <a:pt x="184" y="369"/>
                    </a:cubicBezTo>
                    <a:cubicBezTo>
                      <a:pt x="184" y="366"/>
                      <a:pt x="184" y="363"/>
                      <a:pt x="184" y="361"/>
                    </a:cubicBezTo>
                    <a:cubicBezTo>
                      <a:pt x="184" y="361"/>
                      <a:pt x="184" y="361"/>
                      <a:pt x="184" y="361"/>
                    </a:cubicBezTo>
                    <a:cubicBezTo>
                      <a:pt x="183" y="361"/>
                      <a:pt x="183" y="361"/>
                      <a:pt x="183" y="361"/>
                    </a:cubicBezTo>
                    <a:cubicBezTo>
                      <a:pt x="183" y="361"/>
                      <a:pt x="183" y="361"/>
                      <a:pt x="183" y="361"/>
                    </a:cubicBezTo>
                    <a:close/>
                    <a:moveTo>
                      <a:pt x="267" y="363"/>
                    </a:moveTo>
                    <a:cubicBezTo>
                      <a:pt x="275" y="363"/>
                      <a:pt x="282" y="363"/>
                      <a:pt x="289" y="361"/>
                    </a:cubicBezTo>
                    <a:cubicBezTo>
                      <a:pt x="289" y="361"/>
                      <a:pt x="288" y="360"/>
                      <a:pt x="287" y="360"/>
                    </a:cubicBezTo>
                    <a:cubicBezTo>
                      <a:pt x="287" y="360"/>
                      <a:pt x="287" y="360"/>
                      <a:pt x="287" y="360"/>
                    </a:cubicBezTo>
                    <a:cubicBezTo>
                      <a:pt x="270" y="360"/>
                      <a:pt x="270" y="360"/>
                      <a:pt x="270" y="360"/>
                    </a:cubicBezTo>
                    <a:cubicBezTo>
                      <a:pt x="267" y="363"/>
                      <a:pt x="267" y="363"/>
                      <a:pt x="267" y="363"/>
                    </a:cubicBezTo>
                    <a:cubicBezTo>
                      <a:pt x="267" y="363"/>
                      <a:pt x="267" y="363"/>
                      <a:pt x="267" y="363"/>
                    </a:cubicBezTo>
                    <a:close/>
                    <a:moveTo>
                      <a:pt x="289" y="356"/>
                    </a:moveTo>
                    <a:cubicBezTo>
                      <a:pt x="288" y="357"/>
                      <a:pt x="289" y="358"/>
                      <a:pt x="289" y="359"/>
                    </a:cubicBezTo>
                    <a:cubicBezTo>
                      <a:pt x="290" y="360"/>
                      <a:pt x="290" y="360"/>
                      <a:pt x="291" y="360"/>
                    </a:cubicBezTo>
                    <a:cubicBezTo>
                      <a:pt x="291" y="359"/>
                      <a:pt x="291" y="358"/>
                      <a:pt x="291" y="357"/>
                    </a:cubicBezTo>
                    <a:cubicBezTo>
                      <a:pt x="290" y="357"/>
                      <a:pt x="290" y="356"/>
                      <a:pt x="289" y="356"/>
                    </a:cubicBezTo>
                    <a:cubicBezTo>
                      <a:pt x="289" y="356"/>
                      <a:pt x="289" y="356"/>
                      <a:pt x="289" y="356"/>
                    </a:cubicBezTo>
                    <a:cubicBezTo>
                      <a:pt x="289" y="356"/>
                      <a:pt x="289" y="356"/>
                      <a:pt x="289" y="356"/>
                    </a:cubicBezTo>
                    <a:close/>
                    <a:moveTo>
                      <a:pt x="187" y="358"/>
                    </a:moveTo>
                    <a:cubicBezTo>
                      <a:pt x="186" y="359"/>
                      <a:pt x="186" y="360"/>
                      <a:pt x="186" y="361"/>
                    </a:cubicBezTo>
                    <a:cubicBezTo>
                      <a:pt x="186" y="363"/>
                      <a:pt x="186" y="365"/>
                      <a:pt x="187" y="367"/>
                    </a:cubicBezTo>
                    <a:cubicBezTo>
                      <a:pt x="191" y="366"/>
                      <a:pt x="195" y="366"/>
                      <a:pt x="199" y="365"/>
                    </a:cubicBezTo>
                    <a:cubicBezTo>
                      <a:pt x="199" y="363"/>
                      <a:pt x="199" y="360"/>
                      <a:pt x="198" y="357"/>
                    </a:cubicBezTo>
                    <a:cubicBezTo>
                      <a:pt x="197" y="358"/>
                      <a:pt x="195" y="359"/>
                      <a:pt x="193" y="359"/>
                    </a:cubicBezTo>
                    <a:cubicBezTo>
                      <a:pt x="193" y="359"/>
                      <a:pt x="193" y="359"/>
                      <a:pt x="193" y="359"/>
                    </a:cubicBezTo>
                    <a:cubicBezTo>
                      <a:pt x="191" y="355"/>
                      <a:pt x="191" y="355"/>
                      <a:pt x="191" y="355"/>
                    </a:cubicBezTo>
                    <a:cubicBezTo>
                      <a:pt x="191" y="355"/>
                      <a:pt x="191" y="355"/>
                      <a:pt x="191" y="355"/>
                    </a:cubicBezTo>
                    <a:cubicBezTo>
                      <a:pt x="189" y="356"/>
                      <a:pt x="187" y="356"/>
                      <a:pt x="187" y="358"/>
                    </a:cubicBezTo>
                    <a:cubicBezTo>
                      <a:pt x="187" y="358"/>
                      <a:pt x="187" y="358"/>
                      <a:pt x="187" y="358"/>
                    </a:cubicBezTo>
                    <a:cubicBezTo>
                      <a:pt x="187" y="358"/>
                      <a:pt x="187" y="358"/>
                      <a:pt x="187" y="358"/>
                    </a:cubicBezTo>
                    <a:close/>
                    <a:moveTo>
                      <a:pt x="238" y="363"/>
                    </a:moveTo>
                    <a:cubicBezTo>
                      <a:pt x="236" y="364"/>
                      <a:pt x="232" y="364"/>
                      <a:pt x="230" y="365"/>
                    </a:cubicBezTo>
                    <a:cubicBezTo>
                      <a:pt x="230" y="365"/>
                      <a:pt x="231" y="365"/>
                      <a:pt x="231" y="366"/>
                    </a:cubicBezTo>
                    <a:cubicBezTo>
                      <a:pt x="233" y="366"/>
                      <a:pt x="236" y="366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40" y="363"/>
                      <a:pt x="239" y="360"/>
                      <a:pt x="241" y="359"/>
                    </a:cubicBezTo>
                    <a:cubicBezTo>
                      <a:pt x="244" y="360"/>
                      <a:pt x="247" y="361"/>
                      <a:pt x="250" y="362"/>
                    </a:cubicBezTo>
                    <a:cubicBezTo>
                      <a:pt x="250" y="361"/>
                      <a:pt x="249" y="360"/>
                      <a:pt x="248" y="359"/>
                    </a:cubicBezTo>
                    <a:cubicBezTo>
                      <a:pt x="248" y="359"/>
                      <a:pt x="248" y="359"/>
                      <a:pt x="248" y="359"/>
                    </a:cubicBezTo>
                    <a:cubicBezTo>
                      <a:pt x="239" y="355"/>
                      <a:pt x="239" y="355"/>
                      <a:pt x="239" y="355"/>
                    </a:cubicBezTo>
                    <a:cubicBezTo>
                      <a:pt x="238" y="363"/>
                      <a:pt x="238" y="363"/>
                      <a:pt x="238" y="363"/>
                    </a:cubicBezTo>
                    <a:cubicBezTo>
                      <a:pt x="238" y="363"/>
                      <a:pt x="238" y="363"/>
                      <a:pt x="238" y="363"/>
                    </a:cubicBezTo>
                    <a:close/>
                    <a:moveTo>
                      <a:pt x="200" y="356"/>
                    </a:moveTo>
                    <a:cubicBezTo>
                      <a:pt x="201" y="366"/>
                      <a:pt x="201" y="366"/>
                      <a:pt x="201" y="366"/>
                    </a:cubicBezTo>
                    <a:cubicBezTo>
                      <a:pt x="201" y="366"/>
                      <a:pt x="201" y="366"/>
                      <a:pt x="201" y="366"/>
                    </a:cubicBezTo>
                    <a:cubicBezTo>
                      <a:pt x="200" y="367"/>
                      <a:pt x="200" y="368"/>
                      <a:pt x="199" y="369"/>
                    </a:cubicBezTo>
                    <a:cubicBezTo>
                      <a:pt x="199" y="369"/>
                      <a:pt x="199" y="369"/>
                      <a:pt x="199" y="369"/>
                    </a:cubicBezTo>
                    <a:cubicBezTo>
                      <a:pt x="204" y="368"/>
                      <a:pt x="204" y="368"/>
                      <a:pt x="204" y="368"/>
                    </a:cubicBezTo>
                    <a:cubicBezTo>
                      <a:pt x="204" y="368"/>
                      <a:pt x="204" y="368"/>
                      <a:pt x="204" y="368"/>
                    </a:cubicBezTo>
                    <a:cubicBezTo>
                      <a:pt x="203" y="364"/>
                      <a:pt x="204" y="359"/>
                      <a:pt x="203" y="355"/>
                    </a:cubicBezTo>
                    <a:cubicBezTo>
                      <a:pt x="202" y="354"/>
                      <a:pt x="201" y="355"/>
                      <a:pt x="200" y="356"/>
                    </a:cubicBezTo>
                    <a:cubicBezTo>
                      <a:pt x="200" y="356"/>
                      <a:pt x="200" y="356"/>
                      <a:pt x="200" y="356"/>
                    </a:cubicBezTo>
                    <a:cubicBezTo>
                      <a:pt x="200" y="356"/>
                      <a:pt x="200" y="356"/>
                      <a:pt x="200" y="356"/>
                    </a:cubicBezTo>
                    <a:close/>
                    <a:moveTo>
                      <a:pt x="202" y="351"/>
                    </a:moveTo>
                    <a:cubicBezTo>
                      <a:pt x="202" y="352"/>
                      <a:pt x="201" y="354"/>
                      <a:pt x="202" y="354"/>
                    </a:cubicBezTo>
                    <a:cubicBezTo>
                      <a:pt x="203" y="354"/>
                      <a:pt x="203" y="353"/>
                      <a:pt x="203" y="352"/>
                    </a:cubicBezTo>
                    <a:cubicBezTo>
                      <a:pt x="203" y="352"/>
                      <a:pt x="203" y="351"/>
                      <a:pt x="203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lose/>
                    <a:moveTo>
                      <a:pt x="278" y="355"/>
                    </a:moveTo>
                    <a:cubicBezTo>
                      <a:pt x="286" y="355"/>
                      <a:pt x="295" y="354"/>
                      <a:pt x="303" y="352"/>
                    </a:cubicBezTo>
                    <a:cubicBezTo>
                      <a:pt x="303" y="352"/>
                      <a:pt x="303" y="352"/>
                      <a:pt x="303" y="352"/>
                    </a:cubicBezTo>
                    <a:cubicBezTo>
                      <a:pt x="300" y="350"/>
                      <a:pt x="300" y="350"/>
                      <a:pt x="300" y="350"/>
                    </a:cubicBezTo>
                    <a:cubicBezTo>
                      <a:pt x="280" y="352"/>
                      <a:pt x="280" y="352"/>
                      <a:pt x="280" y="352"/>
                    </a:cubicBezTo>
                    <a:cubicBezTo>
                      <a:pt x="278" y="355"/>
                      <a:pt x="278" y="355"/>
                      <a:pt x="278" y="355"/>
                    </a:cubicBezTo>
                    <a:cubicBezTo>
                      <a:pt x="278" y="355"/>
                      <a:pt x="278" y="355"/>
                      <a:pt x="278" y="355"/>
                    </a:cubicBezTo>
                    <a:close/>
                    <a:moveTo>
                      <a:pt x="251" y="359"/>
                    </a:move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2" y="360"/>
                      <a:pt x="252" y="362"/>
                      <a:pt x="253" y="362"/>
                    </a:cubicBezTo>
                    <a:cubicBezTo>
                      <a:pt x="253" y="362"/>
                      <a:pt x="253" y="361"/>
                      <a:pt x="253" y="360"/>
                    </a:cubicBezTo>
                    <a:cubicBezTo>
                      <a:pt x="255" y="356"/>
                      <a:pt x="256" y="353"/>
                      <a:pt x="256" y="350"/>
                    </a:cubicBezTo>
                    <a:cubicBezTo>
                      <a:pt x="256" y="350"/>
                      <a:pt x="256" y="350"/>
                      <a:pt x="256" y="350"/>
                    </a:cubicBezTo>
                    <a:cubicBezTo>
                      <a:pt x="256" y="349"/>
                      <a:pt x="256" y="349"/>
                      <a:pt x="256" y="349"/>
                    </a:cubicBezTo>
                    <a:cubicBezTo>
                      <a:pt x="251" y="358"/>
                      <a:pt x="251" y="358"/>
                      <a:pt x="251" y="358"/>
                    </a:cubicBez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1" y="359"/>
                      <a:pt x="251" y="359"/>
                      <a:pt x="251" y="359"/>
                    </a:cubicBezTo>
                    <a:close/>
                    <a:moveTo>
                      <a:pt x="224" y="349"/>
                    </a:moveTo>
                    <a:cubicBezTo>
                      <a:pt x="224" y="353"/>
                      <a:pt x="223" y="358"/>
                      <a:pt x="224" y="363"/>
                    </a:cubicBezTo>
                    <a:cubicBezTo>
                      <a:pt x="224" y="363"/>
                      <a:pt x="224" y="363"/>
                      <a:pt x="224" y="363"/>
                    </a:cubicBezTo>
                    <a:cubicBezTo>
                      <a:pt x="236" y="361"/>
                      <a:pt x="236" y="361"/>
                      <a:pt x="236" y="361"/>
                    </a:cubicBezTo>
                    <a:cubicBezTo>
                      <a:pt x="236" y="361"/>
                      <a:pt x="236" y="361"/>
                      <a:pt x="236" y="361"/>
                    </a:cubicBezTo>
                    <a:cubicBezTo>
                      <a:pt x="237" y="359"/>
                      <a:pt x="237" y="357"/>
                      <a:pt x="237" y="354"/>
                    </a:cubicBezTo>
                    <a:cubicBezTo>
                      <a:pt x="237" y="354"/>
                      <a:pt x="237" y="354"/>
                      <a:pt x="237" y="354"/>
                    </a:cubicBezTo>
                    <a:cubicBezTo>
                      <a:pt x="224" y="348"/>
                      <a:pt x="224" y="348"/>
                      <a:pt x="224" y="348"/>
                    </a:cubicBezTo>
                    <a:cubicBezTo>
                      <a:pt x="224" y="349"/>
                      <a:pt x="224" y="349"/>
                      <a:pt x="224" y="349"/>
                    </a:cubicBezTo>
                    <a:cubicBezTo>
                      <a:pt x="224" y="349"/>
                      <a:pt x="224" y="349"/>
                      <a:pt x="224" y="349"/>
                    </a:cubicBezTo>
                    <a:close/>
                    <a:moveTo>
                      <a:pt x="302" y="348"/>
                    </a:moveTo>
                    <a:cubicBezTo>
                      <a:pt x="301" y="348"/>
                      <a:pt x="302" y="349"/>
                      <a:pt x="302" y="350"/>
                    </a:cubicBezTo>
                    <a:cubicBezTo>
                      <a:pt x="303" y="351"/>
                      <a:pt x="303" y="351"/>
                      <a:pt x="304" y="351"/>
                    </a:cubicBezTo>
                    <a:cubicBezTo>
                      <a:pt x="304" y="351"/>
                      <a:pt x="304" y="350"/>
                      <a:pt x="304" y="349"/>
                    </a:cubicBezTo>
                    <a:cubicBezTo>
                      <a:pt x="303" y="349"/>
                      <a:pt x="303" y="347"/>
                      <a:pt x="302" y="348"/>
                    </a:cubicBezTo>
                    <a:cubicBezTo>
                      <a:pt x="302" y="348"/>
                      <a:pt x="302" y="348"/>
                      <a:pt x="302" y="348"/>
                    </a:cubicBezTo>
                    <a:cubicBezTo>
                      <a:pt x="302" y="348"/>
                      <a:pt x="302" y="348"/>
                      <a:pt x="302" y="348"/>
                    </a:cubicBezTo>
                    <a:close/>
                    <a:moveTo>
                      <a:pt x="222" y="366"/>
                    </a:moveTo>
                    <a:cubicBezTo>
                      <a:pt x="222" y="360"/>
                      <a:pt x="222" y="353"/>
                      <a:pt x="222" y="347"/>
                    </a:cubicBezTo>
                    <a:cubicBezTo>
                      <a:pt x="222" y="347"/>
                      <a:pt x="222" y="347"/>
                      <a:pt x="222" y="347"/>
                    </a:cubicBezTo>
                    <a:cubicBezTo>
                      <a:pt x="219" y="346"/>
                      <a:pt x="219" y="346"/>
                      <a:pt x="219" y="346"/>
                    </a:cubicBezTo>
                    <a:cubicBezTo>
                      <a:pt x="220" y="366"/>
                      <a:pt x="220" y="366"/>
                      <a:pt x="220" y="366"/>
                    </a:cubicBezTo>
                    <a:cubicBezTo>
                      <a:pt x="222" y="366"/>
                      <a:pt x="222" y="366"/>
                      <a:pt x="222" y="366"/>
                    </a:cubicBezTo>
                    <a:cubicBezTo>
                      <a:pt x="222" y="366"/>
                      <a:pt x="222" y="366"/>
                      <a:pt x="222" y="366"/>
                    </a:cubicBezTo>
                    <a:close/>
                    <a:moveTo>
                      <a:pt x="210" y="350"/>
                    </a:moveTo>
                    <a:cubicBezTo>
                      <a:pt x="208" y="350"/>
                      <a:pt x="207" y="349"/>
                      <a:pt x="205" y="349"/>
                    </a:cubicBezTo>
                    <a:cubicBezTo>
                      <a:pt x="204" y="354"/>
                      <a:pt x="205" y="359"/>
                      <a:pt x="205" y="364"/>
                    </a:cubicBezTo>
                    <a:cubicBezTo>
                      <a:pt x="205" y="364"/>
                      <a:pt x="205" y="364"/>
                      <a:pt x="205" y="364"/>
                    </a:cubicBezTo>
                    <a:cubicBezTo>
                      <a:pt x="205" y="365"/>
                      <a:pt x="205" y="365"/>
                      <a:pt x="205" y="365"/>
                    </a:cubicBezTo>
                    <a:cubicBezTo>
                      <a:pt x="205" y="365"/>
                      <a:pt x="205" y="365"/>
                      <a:pt x="205" y="365"/>
                    </a:cubicBezTo>
                    <a:cubicBezTo>
                      <a:pt x="210" y="365"/>
                      <a:pt x="214" y="364"/>
                      <a:pt x="218" y="363"/>
                    </a:cubicBezTo>
                    <a:cubicBezTo>
                      <a:pt x="218" y="357"/>
                      <a:pt x="218" y="351"/>
                      <a:pt x="218" y="345"/>
                    </a:cubicBezTo>
                    <a:cubicBezTo>
                      <a:pt x="217" y="344"/>
                      <a:pt x="215" y="345"/>
                      <a:pt x="215" y="346"/>
                    </a:cubicBezTo>
                    <a:cubicBezTo>
                      <a:pt x="215" y="346"/>
                      <a:pt x="215" y="346"/>
                      <a:pt x="215" y="346"/>
                    </a:cubicBezTo>
                    <a:cubicBezTo>
                      <a:pt x="210" y="350"/>
                      <a:pt x="210" y="350"/>
                      <a:pt x="210" y="350"/>
                    </a:cubicBezTo>
                    <a:cubicBezTo>
                      <a:pt x="210" y="350"/>
                      <a:pt x="210" y="350"/>
                      <a:pt x="210" y="350"/>
                    </a:cubicBezTo>
                    <a:close/>
                    <a:moveTo>
                      <a:pt x="291" y="346"/>
                    </a:moveTo>
                    <a:cubicBezTo>
                      <a:pt x="296" y="346"/>
                      <a:pt x="301" y="344"/>
                      <a:pt x="304" y="347"/>
                    </a:cubicBezTo>
                    <a:cubicBezTo>
                      <a:pt x="304" y="347"/>
                      <a:pt x="304" y="347"/>
                      <a:pt x="304" y="347"/>
                    </a:cubicBezTo>
                    <a:cubicBezTo>
                      <a:pt x="313" y="345"/>
                      <a:pt x="313" y="345"/>
                      <a:pt x="313" y="345"/>
                    </a:cubicBezTo>
                    <a:cubicBezTo>
                      <a:pt x="311" y="342"/>
                      <a:pt x="311" y="342"/>
                      <a:pt x="311" y="342"/>
                    </a:cubicBezTo>
                    <a:cubicBezTo>
                      <a:pt x="293" y="344"/>
                      <a:pt x="293" y="344"/>
                      <a:pt x="293" y="344"/>
                    </a:cubicBezTo>
                    <a:cubicBezTo>
                      <a:pt x="291" y="346"/>
                      <a:pt x="291" y="346"/>
                      <a:pt x="291" y="346"/>
                    </a:cubicBezTo>
                    <a:cubicBezTo>
                      <a:pt x="291" y="346"/>
                      <a:pt x="291" y="346"/>
                      <a:pt x="291" y="346"/>
                    </a:cubicBezTo>
                    <a:close/>
                    <a:moveTo>
                      <a:pt x="214" y="339"/>
                    </a:moveTo>
                    <a:cubicBezTo>
                      <a:pt x="214" y="341"/>
                      <a:pt x="215" y="342"/>
                      <a:pt x="217" y="343"/>
                    </a:cubicBezTo>
                    <a:cubicBezTo>
                      <a:pt x="217" y="343"/>
                      <a:pt x="217" y="343"/>
                      <a:pt x="217" y="343"/>
                    </a:cubicBezTo>
                    <a:cubicBezTo>
                      <a:pt x="248" y="358"/>
                      <a:pt x="248" y="358"/>
                      <a:pt x="248" y="358"/>
                    </a:cubicBezTo>
                    <a:cubicBezTo>
                      <a:pt x="248" y="358"/>
                      <a:pt x="248" y="358"/>
                      <a:pt x="248" y="358"/>
                    </a:cubicBezTo>
                    <a:cubicBezTo>
                      <a:pt x="249" y="358"/>
                      <a:pt x="249" y="358"/>
                      <a:pt x="250" y="358"/>
                    </a:cubicBezTo>
                    <a:cubicBezTo>
                      <a:pt x="250" y="357"/>
                      <a:pt x="250" y="356"/>
                      <a:pt x="251" y="356"/>
                    </a:cubicBezTo>
                    <a:cubicBezTo>
                      <a:pt x="251" y="356"/>
                      <a:pt x="251" y="356"/>
                      <a:pt x="251" y="356"/>
                    </a:cubicBezTo>
                    <a:cubicBezTo>
                      <a:pt x="224" y="343"/>
                      <a:pt x="224" y="343"/>
                      <a:pt x="224" y="343"/>
                    </a:cubicBezTo>
                    <a:cubicBezTo>
                      <a:pt x="215" y="339"/>
                      <a:pt x="215" y="339"/>
                      <a:pt x="215" y="339"/>
                    </a:cubicBezTo>
                    <a:cubicBezTo>
                      <a:pt x="215" y="339"/>
                      <a:pt x="215" y="339"/>
                      <a:pt x="215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lose/>
                    <a:moveTo>
                      <a:pt x="228" y="337"/>
                    </a:moveTo>
                    <a:cubicBezTo>
                      <a:pt x="234" y="342"/>
                      <a:pt x="242" y="345"/>
                      <a:pt x="249" y="348"/>
                    </a:cubicBezTo>
                    <a:cubicBezTo>
                      <a:pt x="249" y="348"/>
                      <a:pt x="249" y="348"/>
                      <a:pt x="249" y="348"/>
                    </a:cubicBezTo>
                    <a:cubicBezTo>
                      <a:pt x="254" y="350"/>
                      <a:pt x="254" y="350"/>
                      <a:pt x="254" y="350"/>
                    </a:cubicBezTo>
                    <a:cubicBezTo>
                      <a:pt x="254" y="350"/>
                      <a:pt x="254" y="350"/>
                      <a:pt x="254" y="350"/>
                    </a:cubicBezTo>
                    <a:cubicBezTo>
                      <a:pt x="254" y="349"/>
                      <a:pt x="254" y="348"/>
                      <a:pt x="254" y="347"/>
                    </a:cubicBezTo>
                    <a:cubicBezTo>
                      <a:pt x="247" y="344"/>
                      <a:pt x="240" y="342"/>
                      <a:pt x="234" y="337"/>
                    </a:cubicBezTo>
                    <a:cubicBezTo>
                      <a:pt x="232" y="337"/>
                      <a:pt x="230" y="338"/>
                      <a:pt x="228" y="337"/>
                    </a:cubicBezTo>
                    <a:cubicBezTo>
                      <a:pt x="228" y="337"/>
                      <a:pt x="228" y="337"/>
                      <a:pt x="228" y="337"/>
                    </a:cubicBezTo>
                    <a:cubicBezTo>
                      <a:pt x="228" y="337"/>
                      <a:pt x="228" y="337"/>
                      <a:pt x="228" y="337"/>
                    </a:cubicBezTo>
                    <a:close/>
                    <a:moveTo>
                      <a:pt x="236" y="337"/>
                    </a:moveTo>
                    <a:cubicBezTo>
                      <a:pt x="242" y="341"/>
                      <a:pt x="248" y="343"/>
                      <a:pt x="254" y="346"/>
                    </a:cubicBezTo>
                    <a:cubicBezTo>
                      <a:pt x="254" y="345"/>
                      <a:pt x="254" y="344"/>
                      <a:pt x="255" y="344"/>
                    </a:cubicBezTo>
                    <a:cubicBezTo>
                      <a:pt x="250" y="341"/>
                      <a:pt x="245" y="340"/>
                      <a:pt x="240" y="337"/>
                    </a:cubicBezTo>
                    <a:cubicBezTo>
                      <a:pt x="240" y="337"/>
                      <a:pt x="240" y="337"/>
                      <a:pt x="240" y="337"/>
                    </a:cubicBezTo>
                    <a:cubicBezTo>
                      <a:pt x="236" y="337"/>
                      <a:pt x="236" y="337"/>
                      <a:pt x="236" y="337"/>
                    </a:cubicBezTo>
                    <a:cubicBezTo>
                      <a:pt x="236" y="337"/>
                      <a:pt x="236" y="337"/>
                      <a:pt x="236" y="337"/>
                    </a:cubicBezTo>
                    <a:close/>
                    <a:moveTo>
                      <a:pt x="219" y="338"/>
                    </a:moveTo>
                    <a:cubicBezTo>
                      <a:pt x="219" y="339"/>
                      <a:pt x="219" y="339"/>
                      <a:pt x="219" y="339"/>
                    </a:cubicBezTo>
                    <a:cubicBezTo>
                      <a:pt x="219" y="339"/>
                      <a:pt x="219" y="339"/>
                      <a:pt x="219" y="339"/>
                    </a:cubicBezTo>
                    <a:cubicBezTo>
                      <a:pt x="230" y="344"/>
                      <a:pt x="241" y="349"/>
                      <a:pt x="252" y="354"/>
                    </a:cubicBezTo>
                    <a:cubicBezTo>
                      <a:pt x="252" y="354"/>
                      <a:pt x="252" y="354"/>
                      <a:pt x="252" y="354"/>
                    </a:cubicBezTo>
                    <a:cubicBezTo>
                      <a:pt x="253" y="352"/>
                      <a:pt x="253" y="352"/>
                      <a:pt x="253" y="352"/>
                    </a:cubicBezTo>
                    <a:cubicBezTo>
                      <a:pt x="253" y="352"/>
                      <a:pt x="253" y="352"/>
                      <a:pt x="253" y="352"/>
                    </a:cubicBezTo>
                    <a:cubicBezTo>
                      <a:pt x="244" y="348"/>
                      <a:pt x="236" y="344"/>
                      <a:pt x="227" y="339"/>
                    </a:cubicBezTo>
                    <a:cubicBezTo>
                      <a:pt x="227" y="339"/>
                      <a:pt x="227" y="339"/>
                      <a:pt x="227" y="339"/>
                    </a:cubicBezTo>
                    <a:cubicBezTo>
                      <a:pt x="224" y="337"/>
                      <a:pt x="224" y="337"/>
                      <a:pt x="224" y="337"/>
                    </a:cubicBezTo>
                    <a:cubicBezTo>
                      <a:pt x="224" y="337"/>
                      <a:pt x="224" y="337"/>
                      <a:pt x="224" y="337"/>
                    </a:cubicBezTo>
                    <a:cubicBezTo>
                      <a:pt x="222" y="338"/>
                      <a:pt x="219" y="335"/>
                      <a:pt x="219" y="338"/>
                    </a:cubicBezTo>
                    <a:cubicBezTo>
                      <a:pt x="219" y="338"/>
                      <a:pt x="219" y="338"/>
                      <a:pt x="219" y="338"/>
                    </a:cubicBezTo>
                    <a:cubicBezTo>
                      <a:pt x="219" y="338"/>
                      <a:pt x="219" y="338"/>
                      <a:pt x="219" y="338"/>
                    </a:cubicBezTo>
                    <a:close/>
                    <a:moveTo>
                      <a:pt x="242" y="336"/>
                    </a:moveTo>
                    <a:cubicBezTo>
                      <a:pt x="246" y="339"/>
                      <a:pt x="250" y="340"/>
                      <a:pt x="255" y="342"/>
                    </a:cubicBezTo>
                    <a:cubicBezTo>
                      <a:pt x="255" y="342"/>
                      <a:pt x="255" y="341"/>
                      <a:pt x="255" y="340"/>
                    </a:cubicBezTo>
                    <a:cubicBezTo>
                      <a:pt x="252" y="339"/>
                      <a:pt x="249" y="338"/>
                      <a:pt x="246" y="336"/>
                    </a:cubicBezTo>
                    <a:cubicBezTo>
                      <a:pt x="246" y="336"/>
                      <a:pt x="246" y="336"/>
                      <a:pt x="246" y="336"/>
                    </a:cubicBezTo>
                    <a:cubicBezTo>
                      <a:pt x="242" y="336"/>
                      <a:pt x="242" y="336"/>
                      <a:pt x="242" y="336"/>
                    </a:cubicBezTo>
                    <a:cubicBezTo>
                      <a:pt x="242" y="336"/>
                      <a:pt x="242" y="336"/>
                      <a:pt x="242" y="336"/>
                    </a:cubicBezTo>
                    <a:close/>
                    <a:moveTo>
                      <a:pt x="249" y="335"/>
                    </a:moveTo>
                    <a:cubicBezTo>
                      <a:pt x="251" y="337"/>
                      <a:pt x="253" y="338"/>
                      <a:pt x="255" y="339"/>
                    </a:cubicBezTo>
                    <a:cubicBezTo>
                      <a:pt x="256" y="337"/>
                      <a:pt x="253" y="337"/>
                      <a:pt x="252" y="336"/>
                    </a:cubicBezTo>
                    <a:cubicBezTo>
                      <a:pt x="251" y="334"/>
                      <a:pt x="250" y="335"/>
                      <a:pt x="249" y="335"/>
                    </a:cubicBezTo>
                    <a:cubicBezTo>
                      <a:pt x="249" y="335"/>
                      <a:pt x="249" y="335"/>
                      <a:pt x="249" y="335"/>
                    </a:cubicBezTo>
                    <a:cubicBezTo>
                      <a:pt x="249" y="335"/>
                      <a:pt x="249" y="335"/>
                      <a:pt x="249" y="335"/>
                    </a:cubicBezTo>
                    <a:close/>
                    <a:moveTo>
                      <a:pt x="253" y="335"/>
                    </a:moveTo>
                    <a:cubicBezTo>
                      <a:pt x="255" y="336"/>
                      <a:pt x="255" y="336"/>
                      <a:pt x="255" y="336"/>
                    </a:cubicBezTo>
                    <a:cubicBezTo>
                      <a:pt x="255" y="334"/>
                      <a:pt x="255" y="334"/>
                      <a:pt x="255" y="334"/>
                    </a:cubicBezTo>
                    <a:cubicBezTo>
                      <a:pt x="255" y="334"/>
                      <a:pt x="255" y="334"/>
                      <a:pt x="255" y="334"/>
                    </a:cubicBezTo>
                    <a:cubicBezTo>
                      <a:pt x="255" y="335"/>
                      <a:pt x="254" y="334"/>
                      <a:pt x="253" y="335"/>
                    </a:cubicBezTo>
                    <a:cubicBezTo>
                      <a:pt x="253" y="335"/>
                      <a:pt x="253" y="335"/>
                      <a:pt x="253" y="335"/>
                    </a:cubicBezTo>
                    <a:cubicBezTo>
                      <a:pt x="253" y="335"/>
                      <a:pt x="253" y="335"/>
                      <a:pt x="253" y="335"/>
                    </a:cubicBezTo>
                    <a:close/>
                    <a:moveTo>
                      <a:pt x="257" y="334"/>
                    </a:moveTo>
                    <a:cubicBezTo>
                      <a:pt x="257" y="351"/>
                      <a:pt x="257" y="351"/>
                      <a:pt x="257" y="351"/>
                    </a:cubicBezTo>
                    <a:cubicBezTo>
                      <a:pt x="257" y="351"/>
                      <a:pt x="257" y="351"/>
                      <a:pt x="257" y="351"/>
                    </a:cubicBezTo>
                    <a:cubicBezTo>
                      <a:pt x="256" y="358"/>
                      <a:pt x="253" y="364"/>
                      <a:pt x="255" y="371"/>
                    </a:cubicBezTo>
                    <a:cubicBezTo>
                      <a:pt x="255" y="371"/>
                      <a:pt x="255" y="371"/>
                      <a:pt x="255" y="371"/>
                    </a:cubicBezTo>
                    <a:cubicBezTo>
                      <a:pt x="256" y="371"/>
                      <a:pt x="256" y="371"/>
                      <a:pt x="256" y="371"/>
                    </a:cubicBezTo>
                    <a:cubicBezTo>
                      <a:pt x="260" y="366"/>
                      <a:pt x="260" y="366"/>
                      <a:pt x="260" y="366"/>
                    </a:cubicBezTo>
                    <a:cubicBezTo>
                      <a:pt x="259" y="333"/>
                      <a:pt x="259" y="333"/>
                      <a:pt x="259" y="333"/>
                    </a:cubicBezTo>
                    <a:cubicBezTo>
                      <a:pt x="259" y="333"/>
                      <a:pt x="259" y="333"/>
                      <a:pt x="259" y="333"/>
                    </a:cubicBezTo>
                    <a:cubicBezTo>
                      <a:pt x="258" y="333"/>
                      <a:pt x="257" y="333"/>
                      <a:pt x="257" y="334"/>
                    </a:cubicBezTo>
                    <a:cubicBezTo>
                      <a:pt x="257" y="334"/>
                      <a:pt x="257" y="334"/>
                      <a:pt x="257" y="334"/>
                    </a:cubicBezTo>
                    <a:cubicBezTo>
                      <a:pt x="257" y="334"/>
                      <a:pt x="257" y="334"/>
                      <a:pt x="257" y="334"/>
                    </a:cubicBezTo>
                    <a:close/>
                    <a:moveTo>
                      <a:pt x="262" y="366"/>
                    </a:moveTo>
                    <a:cubicBezTo>
                      <a:pt x="266" y="366"/>
                      <a:pt x="271" y="366"/>
                      <a:pt x="275" y="365"/>
                    </a:cubicBezTo>
                    <a:cubicBezTo>
                      <a:pt x="275" y="365"/>
                      <a:pt x="275" y="365"/>
                      <a:pt x="275" y="365"/>
                    </a:cubicBezTo>
                    <a:cubicBezTo>
                      <a:pt x="275" y="364"/>
                      <a:pt x="275" y="364"/>
                      <a:pt x="275" y="364"/>
                    </a:cubicBezTo>
                    <a:cubicBezTo>
                      <a:pt x="275" y="364"/>
                      <a:pt x="275" y="364"/>
                      <a:pt x="275" y="364"/>
                    </a:cubicBezTo>
                    <a:cubicBezTo>
                      <a:pt x="272" y="364"/>
                      <a:pt x="269" y="365"/>
                      <a:pt x="266" y="365"/>
                    </a:cubicBezTo>
                    <a:cubicBezTo>
                      <a:pt x="266" y="365"/>
                      <a:pt x="266" y="365"/>
                      <a:pt x="266" y="365"/>
                    </a:cubicBezTo>
                    <a:cubicBezTo>
                      <a:pt x="266" y="364"/>
                      <a:pt x="266" y="364"/>
                      <a:pt x="266" y="364"/>
                    </a:cubicBezTo>
                    <a:cubicBezTo>
                      <a:pt x="263" y="331"/>
                      <a:pt x="263" y="331"/>
                      <a:pt x="263" y="331"/>
                    </a:cubicBezTo>
                    <a:cubicBezTo>
                      <a:pt x="260" y="332"/>
                      <a:pt x="260" y="332"/>
                      <a:pt x="260" y="332"/>
                    </a:cubicBezTo>
                    <a:cubicBezTo>
                      <a:pt x="262" y="366"/>
                      <a:pt x="262" y="366"/>
                      <a:pt x="262" y="366"/>
                    </a:cubicBezTo>
                    <a:cubicBezTo>
                      <a:pt x="262" y="366"/>
                      <a:pt x="262" y="366"/>
                      <a:pt x="262" y="366"/>
                    </a:cubicBezTo>
                    <a:close/>
                    <a:moveTo>
                      <a:pt x="267" y="361"/>
                    </a:moveTo>
                    <a:cubicBezTo>
                      <a:pt x="269" y="359"/>
                      <a:pt x="269" y="359"/>
                      <a:pt x="269" y="359"/>
                    </a:cubicBezTo>
                    <a:cubicBezTo>
                      <a:pt x="266" y="330"/>
                      <a:pt x="266" y="330"/>
                      <a:pt x="266" y="330"/>
                    </a:cubicBezTo>
                    <a:cubicBezTo>
                      <a:pt x="264" y="331"/>
                      <a:pt x="264" y="331"/>
                      <a:pt x="264" y="331"/>
                    </a:cubicBezTo>
                    <a:cubicBezTo>
                      <a:pt x="267" y="361"/>
                      <a:pt x="267" y="361"/>
                      <a:pt x="267" y="361"/>
                    </a:cubicBezTo>
                    <a:cubicBezTo>
                      <a:pt x="267" y="361"/>
                      <a:pt x="267" y="361"/>
                      <a:pt x="267" y="361"/>
                    </a:cubicBezTo>
                    <a:close/>
                    <a:moveTo>
                      <a:pt x="268" y="329"/>
                    </a:moveTo>
                    <a:cubicBezTo>
                      <a:pt x="270" y="358"/>
                      <a:pt x="270" y="358"/>
                      <a:pt x="270" y="358"/>
                    </a:cubicBezTo>
                    <a:cubicBezTo>
                      <a:pt x="270" y="359"/>
                      <a:pt x="270" y="359"/>
                      <a:pt x="270" y="359"/>
                    </a:cubicBezTo>
                    <a:cubicBezTo>
                      <a:pt x="284" y="359"/>
                      <a:pt x="284" y="359"/>
                      <a:pt x="284" y="359"/>
                    </a:cubicBezTo>
                    <a:cubicBezTo>
                      <a:pt x="284" y="359"/>
                      <a:pt x="284" y="359"/>
                      <a:pt x="284" y="359"/>
                    </a:cubicBezTo>
                    <a:cubicBezTo>
                      <a:pt x="285" y="358"/>
                      <a:pt x="287" y="358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3" y="356"/>
                      <a:pt x="279" y="357"/>
                      <a:pt x="276" y="357"/>
                    </a:cubicBezTo>
                    <a:cubicBezTo>
                      <a:pt x="276" y="357"/>
                      <a:pt x="276" y="357"/>
                      <a:pt x="276" y="357"/>
                    </a:cubicBezTo>
                    <a:cubicBezTo>
                      <a:pt x="275" y="355"/>
                      <a:pt x="275" y="355"/>
                      <a:pt x="275" y="355"/>
                    </a:cubicBezTo>
                    <a:cubicBezTo>
                      <a:pt x="272" y="327"/>
                      <a:pt x="272" y="327"/>
                      <a:pt x="272" y="327"/>
                    </a:cubicBezTo>
                    <a:cubicBezTo>
                      <a:pt x="272" y="327"/>
                      <a:pt x="272" y="327"/>
                      <a:pt x="272" y="327"/>
                    </a:cubicBezTo>
                    <a:cubicBezTo>
                      <a:pt x="271" y="328"/>
                      <a:pt x="269" y="328"/>
                      <a:pt x="268" y="329"/>
                    </a:cubicBezTo>
                    <a:cubicBezTo>
                      <a:pt x="268" y="329"/>
                      <a:pt x="268" y="329"/>
                      <a:pt x="268" y="329"/>
                    </a:cubicBezTo>
                    <a:cubicBezTo>
                      <a:pt x="268" y="329"/>
                      <a:pt x="268" y="329"/>
                      <a:pt x="268" y="329"/>
                    </a:cubicBezTo>
                    <a:close/>
                    <a:moveTo>
                      <a:pt x="276" y="353"/>
                    </a:moveTo>
                    <a:cubicBezTo>
                      <a:pt x="278" y="353"/>
                      <a:pt x="278" y="351"/>
                      <a:pt x="278" y="350"/>
                    </a:cubicBezTo>
                    <a:cubicBezTo>
                      <a:pt x="278" y="350"/>
                      <a:pt x="278" y="350"/>
                      <a:pt x="278" y="350"/>
                    </a:cubicBezTo>
                    <a:cubicBezTo>
                      <a:pt x="275" y="325"/>
                      <a:pt x="275" y="325"/>
                      <a:pt x="275" y="325"/>
                    </a:cubicBezTo>
                    <a:cubicBezTo>
                      <a:pt x="273" y="326"/>
                      <a:pt x="273" y="326"/>
                      <a:pt x="273" y="326"/>
                    </a:cubicBezTo>
                    <a:cubicBezTo>
                      <a:pt x="276" y="353"/>
                      <a:pt x="276" y="353"/>
                      <a:pt x="276" y="353"/>
                    </a:cubicBezTo>
                    <a:cubicBezTo>
                      <a:pt x="276" y="353"/>
                      <a:pt x="276" y="353"/>
                      <a:pt x="276" y="353"/>
                    </a:cubicBezTo>
                    <a:close/>
                    <a:moveTo>
                      <a:pt x="179" y="325"/>
                    </a:moveTo>
                    <a:cubicBezTo>
                      <a:pt x="181" y="325"/>
                      <a:pt x="184" y="325"/>
                      <a:pt x="186" y="324"/>
                    </a:cubicBezTo>
                    <a:cubicBezTo>
                      <a:pt x="186" y="324"/>
                      <a:pt x="186" y="324"/>
                      <a:pt x="186" y="323"/>
                    </a:cubicBezTo>
                    <a:cubicBezTo>
                      <a:pt x="184" y="323"/>
                      <a:pt x="181" y="323"/>
                      <a:pt x="179" y="323"/>
                    </a:cubicBezTo>
                    <a:cubicBezTo>
                      <a:pt x="177" y="323"/>
                      <a:pt x="175" y="323"/>
                      <a:pt x="172" y="323"/>
                    </a:cubicBezTo>
                    <a:cubicBezTo>
                      <a:pt x="172" y="324"/>
                      <a:pt x="172" y="324"/>
                      <a:pt x="173" y="324"/>
                    </a:cubicBezTo>
                    <a:cubicBezTo>
                      <a:pt x="175" y="325"/>
                      <a:pt x="177" y="325"/>
                      <a:pt x="179" y="325"/>
                    </a:cubicBezTo>
                    <a:close/>
                    <a:moveTo>
                      <a:pt x="276" y="324"/>
                    </a:moveTo>
                    <a:cubicBezTo>
                      <a:pt x="278" y="333"/>
                      <a:pt x="279" y="342"/>
                      <a:pt x="280" y="351"/>
                    </a:cubicBezTo>
                    <a:cubicBezTo>
                      <a:pt x="280" y="351"/>
                      <a:pt x="280" y="351"/>
                      <a:pt x="280" y="351"/>
                    </a:cubicBezTo>
                    <a:cubicBezTo>
                      <a:pt x="299" y="349"/>
                      <a:pt x="299" y="349"/>
                      <a:pt x="299" y="349"/>
                    </a:cubicBezTo>
                    <a:cubicBezTo>
                      <a:pt x="299" y="349"/>
                      <a:pt x="299" y="349"/>
                      <a:pt x="299" y="349"/>
                    </a:cubicBezTo>
                    <a:cubicBezTo>
                      <a:pt x="300" y="348"/>
                      <a:pt x="300" y="348"/>
                      <a:pt x="300" y="347"/>
                    </a:cubicBezTo>
                    <a:cubicBezTo>
                      <a:pt x="296" y="346"/>
                      <a:pt x="293" y="348"/>
                      <a:pt x="288" y="348"/>
                    </a:cubicBezTo>
                    <a:cubicBezTo>
                      <a:pt x="288" y="346"/>
                      <a:pt x="288" y="344"/>
                      <a:pt x="288" y="342"/>
                    </a:cubicBezTo>
                    <a:cubicBezTo>
                      <a:pt x="288" y="342"/>
                      <a:pt x="288" y="342"/>
                      <a:pt x="288" y="342"/>
                    </a:cubicBez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83" y="321"/>
                      <a:pt x="279" y="322"/>
                      <a:pt x="276" y="324"/>
                    </a:cubicBezTo>
                    <a:cubicBezTo>
                      <a:pt x="276" y="324"/>
                      <a:pt x="276" y="324"/>
                      <a:pt x="276" y="324"/>
                    </a:cubicBezTo>
                    <a:cubicBezTo>
                      <a:pt x="276" y="324"/>
                      <a:pt x="276" y="324"/>
                      <a:pt x="276" y="324"/>
                    </a:cubicBezTo>
                    <a:close/>
                    <a:moveTo>
                      <a:pt x="287" y="322"/>
                    </a:moveTo>
                    <a:cubicBezTo>
                      <a:pt x="289" y="345"/>
                      <a:pt x="289" y="345"/>
                      <a:pt x="289" y="345"/>
                    </a:cubicBezTo>
                    <a:cubicBezTo>
                      <a:pt x="291" y="342"/>
                      <a:pt x="291" y="342"/>
                      <a:pt x="291" y="342"/>
                    </a:cubicBezTo>
                    <a:cubicBezTo>
                      <a:pt x="288" y="315"/>
                      <a:pt x="288" y="315"/>
                      <a:pt x="288" y="315"/>
                    </a:cubicBezTo>
                    <a:cubicBezTo>
                      <a:pt x="288" y="315"/>
                      <a:pt x="288" y="315"/>
                      <a:pt x="288" y="315"/>
                    </a:cubicBezTo>
                    <a:cubicBezTo>
                      <a:pt x="285" y="316"/>
                      <a:pt x="287" y="320"/>
                      <a:pt x="287" y="322"/>
                    </a:cubicBezTo>
                    <a:cubicBezTo>
                      <a:pt x="287" y="322"/>
                      <a:pt x="287" y="322"/>
                      <a:pt x="287" y="322"/>
                    </a:cubicBezTo>
                    <a:cubicBezTo>
                      <a:pt x="287" y="322"/>
                      <a:pt x="287" y="322"/>
                      <a:pt x="287" y="322"/>
                    </a:cubicBezTo>
                    <a:close/>
                    <a:moveTo>
                      <a:pt x="225" y="320"/>
                    </a:moveTo>
                    <a:cubicBezTo>
                      <a:pt x="215" y="321"/>
                      <a:pt x="204" y="323"/>
                      <a:pt x="195" y="319"/>
                    </a:cubicBezTo>
                    <a:cubicBezTo>
                      <a:pt x="195" y="319"/>
                      <a:pt x="194" y="319"/>
                      <a:pt x="195" y="318"/>
                    </a:cubicBezTo>
                    <a:cubicBezTo>
                      <a:pt x="196" y="317"/>
                      <a:pt x="197" y="318"/>
                      <a:pt x="198" y="318"/>
                    </a:cubicBezTo>
                    <a:cubicBezTo>
                      <a:pt x="209" y="321"/>
                      <a:pt x="222" y="320"/>
                      <a:pt x="231" y="315"/>
                    </a:cubicBezTo>
                    <a:cubicBezTo>
                      <a:pt x="231" y="315"/>
                      <a:pt x="230" y="315"/>
                      <a:pt x="230" y="315"/>
                    </a:cubicBezTo>
                    <a:cubicBezTo>
                      <a:pt x="218" y="316"/>
                      <a:pt x="204" y="315"/>
                      <a:pt x="192" y="314"/>
                    </a:cubicBezTo>
                    <a:cubicBezTo>
                      <a:pt x="191" y="314"/>
                      <a:pt x="190" y="314"/>
                      <a:pt x="190" y="315"/>
                    </a:cubicBezTo>
                    <a:cubicBezTo>
                      <a:pt x="190" y="315"/>
                      <a:pt x="190" y="315"/>
                      <a:pt x="190" y="315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201" y="324"/>
                      <a:pt x="215" y="329"/>
                      <a:pt x="227" y="324"/>
                    </a:cubicBezTo>
                    <a:cubicBezTo>
                      <a:pt x="231" y="323"/>
                      <a:pt x="235" y="321"/>
                      <a:pt x="239" y="319"/>
                    </a:cubicBezTo>
                    <a:cubicBezTo>
                      <a:pt x="243" y="316"/>
                      <a:pt x="249" y="313"/>
                      <a:pt x="251" y="307"/>
                    </a:cubicBezTo>
                    <a:cubicBezTo>
                      <a:pt x="242" y="311"/>
                      <a:pt x="234" y="316"/>
                      <a:pt x="225" y="320"/>
                    </a:cubicBezTo>
                    <a:cubicBezTo>
                      <a:pt x="225" y="320"/>
                      <a:pt x="225" y="320"/>
                      <a:pt x="225" y="320"/>
                    </a:cubicBezTo>
                    <a:cubicBezTo>
                      <a:pt x="225" y="320"/>
                      <a:pt x="225" y="320"/>
                      <a:pt x="225" y="320"/>
                    </a:cubicBezTo>
                    <a:close/>
                    <a:moveTo>
                      <a:pt x="289" y="314"/>
                    </a:moveTo>
                    <a:cubicBezTo>
                      <a:pt x="293" y="341"/>
                      <a:pt x="293" y="341"/>
                      <a:pt x="293" y="341"/>
                    </a:cubicBezTo>
                    <a:cubicBezTo>
                      <a:pt x="309" y="340"/>
                      <a:pt x="309" y="340"/>
                      <a:pt x="309" y="340"/>
                    </a:cubicBezTo>
                    <a:cubicBezTo>
                      <a:pt x="305" y="303"/>
                      <a:pt x="305" y="303"/>
                      <a:pt x="305" y="303"/>
                    </a:cubicBezTo>
                    <a:cubicBezTo>
                      <a:pt x="303" y="298"/>
                      <a:pt x="303" y="298"/>
                      <a:pt x="303" y="298"/>
                    </a:cubicBezTo>
                    <a:cubicBezTo>
                      <a:pt x="303" y="298"/>
                      <a:pt x="303" y="298"/>
                      <a:pt x="303" y="298"/>
                    </a:cubicBezTo>
                    <a:cubicBezTo>
                      <a:pt x="299" y="303"/>
                      <a:pt x="294" y="308"/>
                      <a:pt x="289" y="314"/>
                    </a:cubicBezTo>
                    <a:cubicBezTo>
                      <a:pt x="289" y="314"/>
                      <a:pt x="289" y="314"/>
                      <a:pt x="289" y="314"/>
                    </a:cubicBezTo>
                    <a:cubicBezTo>
                      <a:pt x="289" y="314"/>
                      <a:pt x="289" y="314"/>
                      <a:pt x="289" y="314"/>
                    </a:cubicBezTo>
                    <a:close/>
                    <a:moveTo>
                      <a:pt x="305" y="294"/>
                    </a:moveTo>
                    <a:cubicBezTo>
                      <a:pt x="312" y="341"/>
                      <a:pt x="312" y="341"/>
                      <a:pt x="312" y="341"/>
                    </a:cubicBezTo>
                    <a:cubicBezTo>
                      <a:pt x="312" y="341"/>
                      <a:pt x="312" y="341"/>
                      <a:pt x="312" y="341"/>
                    </a:cubicBezTo>
                    <a:cubicBezTo>
                      <a:pt x="312" y="342"/>
                      <a:pt x="313" y="341"/>
                      <a:pt x="313" y="341"/>
                    </a:cubicBezTo>
                    <a:cubicBezTo>
                      <a:pt x="313" y="341"/>
                      <a:pt x="313" y="341"/>
                      <a:pt x="313" y="341"/>
                    </a:cubicBezTo>
                    <a:cubicBezTo>
                      <a:pt x="314" y="341"/>
                      <a:pt x="314" y="341"/>
                      <a:pt x="314" y="341"/>
                    </a:cubicBezTo>
                    <a:cubicBezTo>
                      <a:pt x="306" y="295"/>
                      <a:pt x="306" y="295"/>
                      <a:pt x="306" y="295"/>
                    </a:cubicBezTo>
                    <a:cubicBezTo>
                      <a:pt x="306" y="295"/>
                      <a:pt x="306" y="295"/>
                      <a:pt x="306" y="295"/>
                    </a:cubicBezTo>
                    <a:cubicBezTo>
                      <a:pt x="306" y="294"/>
                      <a:pt x="305" y="295"/>
                      <a:pt x="305" y="294"/>
                    </a:cubicBezTo>
                    <a:cubicBezTo>
                      <a:pt x="305" y="294"/>
                      <a:pt x="305" y="294"/>
                      <a:pt x="305" y="294"/>
                    </a:cubicBezTo>
                    <a:cubicBezTo>
                      <a:pt x="305" y="294"/>
                      <a:pt x="305" y="294"/>
                      <a:pt x="305" y="294"/>
                    </a:cubicBezTo>
                    <a:close/>
                    <a:moveTo>
                      <a:pt x="253" y="307"/>
                    </a:moveTo>
                    <a:cubicBezTo>
                      <a:pt x="249" y="314"/>
                      <a:pt x="249" y="314"/>
                      <a:pt x="249" y="314"/>
                    </a:cubicBezTo>
                    <a:cubicBezTo>
                      <a:pt x="249" y="314"/>
                      <a:pt x="249" y="314"/>
                      <a:pt x="249" y="314"/>
                    </a:cubicBezTo>
                    <a:cubicBezTo>
                      <a:pt x="234" y="328"/>
                      <a:pt x="211" y="332"/>
                      <a:pt x="193" y="323"/>
                    </a:cubicBezTo>
                    <a:cubicBezTo>
                      <a:pt x="192" y="322"/>
                      <a:pt x="191" y="322"/>
                      <a:pt x="190" y="321"/>
                    </a:cubicBezTo>
                    <a:cubicBezTo>
                      <a:pt x="189" y="322"/>
                      <a:pt x="190" y="323"/>
                      <a:pt x="190" y="324"/>
                    </a:cubicBezTo>
                    <a:cubicBezTo>
                      <a:pt x="190" y="324"/>
                      <a:pt x="190" y="324"/>
                      <a:pt x="190" y="324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202" y="330"/>
                      <a:pt x="213" y="333"/>
                      <a:pt x="225" y="333"/>
                    </a:cubicBezTo>
                    <a:cubicBezTo>
                      <a:pt x="237" y="333"/>
                      <a:pt x="246" y="329"/>
                      <a:pt x="255" y="322"/>
                    </a:cubicBezTo>
                    <a:cubicBezTo>
                      <a:pt x="255" y="322"/>
                      <a:pt x="255" y="322"/>
                      <a:pt x="255" y="322"/>
                    </a:cubicBezTo>
                    <a:cubicBezTo>
                      <a:pt x="256" y="323"/>
                      <a:pt x="256" y="323"/>
                      <a:pt x="256" y="323"/>
                    </a:cubicBezTo>
                    <a:cubicBezTo>
                      <a:pt x="256" y="323"/>
                      <a:pt x="256" y="323"/>
                      <a:pt x="256" y="323"/>
                    </a:cubicBezTo>
                    <a:cubicBezTo>
                      <a:pt x="264" y="314"/>
                      <a:pt x="269" y="304"/>
                      <a:pt x="273" y="293"/>
                    </a:cubicBezTo>
                    <a:cubicBezTo>
                      <a:pt x="266" y="297"/>
                      <a:pt x="260" y="303"/>
                      <a:pt x="253" y="307"/>
                    </a:cubicBezTo>
                    <a:cubicBezTo>
                      <a:pt x="253" y="307"/>
                      <a:pt x="253" y="307"/>
                      <a:pt x="253" y="307"/>
                    </a:cubicBezTo>
                    <a:cubicBezTo>
                      <a:pt x="253" y="307"/>
                      <a:pt x="253" y="307"/>
                      <a:pt x="253" y="307"/>
                    </a:cubicBezTo>
                    <a:close/>
                    <a:moveTo>
                      <a:pt x="275" y="292"/>
                    </a:moveTo>
                    <a:cubicBezTo>
                      <a:pt x="270" y="305"/>
                      <a:pt x="265" y="317"/>
                      <a:pt x="254" y="327"/>
                    </a:cubicBezTo>
                    <a:cubicBezTo>
                      <a:pt x="254" y="327"/>
                      <a:pt x="254" y="327"/>
                      <a:pt x="254" y="327"/>
                    </a:cubicBezTo>
                    <a:cubicBezTo>
                      <a:pt x="250" y="331"/>
                      <a:pt x="250" y="331"/>
                      <a:pt x="250" y="331"/>
                    </a:cubicBezTo>
                    <a:cubicBezTo>
                      <a:pt x="250" y="331"/>
                      <a:pt x="250" y="331"/>
                      <a:pt x="250" y="331"/>
                    </a:cubicBezTo>
                    <a:cubicBezTo>
                      <a:pt x="257" y="329"/>
                      <a:pt x="264" y="326"/>
                      <a:pt x="269" y="319"/>
                    </a:cubicBezTo>
                    <a:cubicBezTo>
                      <a:pt x="276" y="310"/>
                      <a:pt x="279" y="298"/>
                      <a:pt x="282" y="287"/>
                    </a:cubicBezTo>
                    <a:cubicBezTo>
                      <a:pt x="282" y="287"/>
                      <a:pt x="282" y="287"/>
                      <a:pt x="282" y="287"/>
                    </a:cubicBezTo>
                    <a:cubicBezTo>
                      <a:pt x="275" y="292"/>
                      <a:pt x="275" y="292"/>
                      <a:pt x="275" y="292"/>
                    </a:cubicBezTo>
                    <a:cubicBezTo>
                      <a:pt x="275" y="292"/>
                      <a:pt x="275" y="292"/>
                      <a:pt x="275" y="292"/>
                    </a:cubicBezTo>
                    <a:close/>
                    <a:moveTo>
                      <a:pt x="284" y="285"/>
                    </a:moveTo>
                    <a:cubicBezTo>
                      <a:pt x="282" y="297"/>
                      <a:pt x="277" y="307"/>
                      <a:pt x="272" y="317"/>
                    </a:cubicBezTo>
                    <a:cubicBezTo>
                      <a:pt x="270" y="320"/>
                      <a:pt x="267" y="323"/>
                      <a:pt x="265" y="325"/>
                    </a:cubicBezTo>
                    <a:cubicBezTo>
                      <a:pt x="274" y="323"/>
                      <a:pt x="282" y="313"/>
                      <a:pt x="285" y="304"/>
                    </a:cubicBezTo>
                    <a:cubicBezTo>
                      <a:pt x="288" y="296"/>
                      <a:pt x="291" y="289"/>
                      <a:pt x="290" y="280"/>
                    </a:cubicBezTo>
                    <a:cubicBezTo>
                      <a:pt x="290" y="280"/>
                      <a:pt x="290" y="280"/>
                      <a:pt x="290" y="280"/>
                    </a:cubicBezTo>
                    <a:cubicBezTo>
                      <a:pt x="284" y="285"/>
                      <a:pt x="284" y="285"/>
                      <a:pt x="284" y="285"/>
                    </a:cubicBezTo>
                    <a:cubicBezTo>
                      <a:pt x="284" y="285"/>
                      <a:pt x="284" y="285"/>
                      <a:pt x="284" y="285"/>
                    </a:cubicBezTo>
                    <a:close/>
                    <a:moveTo>
                      <a:pt x="259" y="282"/>
                    </a:moveTo>
                    <a:cubicBezTo>
                      <a:pt x="258" y="285"/>
                      <a:pt x="257" y="287"/>
                      <a:pt x="257" y="289"/>
                    </a:cubicBezTo>
                    <a:cubicBezTo>
                      <a:pt x="260" y="290"/>
                      <a:pt x="262" y="288"/>
                      <a:pt x="263" y="286"/>
                    </a:cubicBezTo>
                    <a:cubicBezTo>
                      <a:pt x="265" y="284"/>
                      <a:pt x="267" y="282"/>
                      <a:pt x="266" y="279"/>
                    </a:cubicBezTo>
                    <a:cubicBezTo>
                      <a:pt x="263" y="279"/>
                      <a:pt x="260" y="280"/>
                      <a:pt x="259" y="282"/>
                    </a:cubicBezTo>
                    <a:cubicBezTo>
                      <a:pt x="259" y="282"/>
                      <a:pt x="259" y="282"/>
                      <a:pt x="259" y="282"/>
                    </a:cubicBezTo>
                    <a:cubicBezTo>
                      <a:pt x="259" y="282"/>
                      <a:pt x="259" y="282"/>
                      <a:pt x="259" y="282"/>
                    </a:cubicBezTo>
                    <a:close/>
                    <a:moveTo>
                      <a:pt x="269" y="279"/>
                    </a:moveTo>
                    <a:cubicBezTo>
                      <a:pt x="265" y="289"/>
                      <a:pt x="265" y="289"/>
                      <a:pt x="265" y="289"/>
                    </a:cubicBezTo>
                    <a:cubicBezTo>
                      <a:pt x="265" y="289"/>
                      <a:pt x="265" y="289"/>
                      <a:pt x="265" y="289"/>
                    </a:cubicBezTo>
                    <a:cubicBezTo>
                      <a:pt x="265" y="290"/>
                      <a:pt x="266" y="290"/>
                      <a:pt x="267" y="290"/>
                    </a:cubicBezTo>
                    <a:cubicBezTo>
                      <a:pt x="271" y="287"/>
                      <a:pt x="275" y="283"/>
                      <a:pt x="277" y="278"/>
                    </a:cubicBezTo>
                    <a:cubicBezTo>
                      <a:pt x="277" y="277"/>
                      <a:pt x="277" y="276"/>
                      <a:pt x="276" y="276"/>
                    </a:cubicBezTo>
                    <a:cubicBezTo>
                      <a:pt x="273" y="277"/>
                      <a:pt x="270" y="276"/>
                      <a:pt x="269" y="279"/>
                    </a:cubicBezTo>
                    <a:cubicBezTo>
                      <a:pt x="269" y="279"/>
                      <a:pt x="269" y="279"/>
                      <a:pt x="269" y="279"/>
                    </a:cubicBezTo>
                    <a:cubicBezTo>
                      <a:pt x="269" y="279"/>
                      <a:pt x="269" y="279"/>
                      <a:pt x="269" y="279"/>
                    </a:cubicBezTo>
                    <a:close/>
                    <a:moveTo>
                      <a:pt x="282" y="275"/>
                    </a:moveTo>
                    <a:cubicBezTo>
                      <a:pt x="282" y="277"/>
                      <a:pt x="277" y="278"/>
                      <a:pt x="280" y="280"/>
                    </a:cubicBezTo>
                    <a:cubicBezTo>
                      <a:pt x="281" y="280"/>
                      <a:pt x="282" y="282"/>
                      <a:pt x="283" y="281"/>
                    </a:cubicBezTo>
                    <a:cubicBezTo>
                      <a:pt x="286" y="278"/>
                      <a:pt x="289" y="275"/>
                      <a:pt x="288" y="271"/>
                    </a:cubicBezTo>
                    <a:cubicBezTo>
                      <a:pt x="287" y="270"/>
                      <a:pt x="286" y="271"/>
                      <a:pt x="285" y="271"/>
                    </a:cubicBezTo>
                    <a:cubicBezTo>
                      <a:pt x="284" y="272"/>
                      <a:pt x="283" y="273"/>
                      <a:pt x="282" y="275"/>
                    </a:cubicBezTo>
                    <a:cubicBezTo>
                      <a:pt x="282" y="275"/>
                      <a:pt x="282" y="275"/>
                      <a:pt x="282" y="275"/>
                    </a:cubicBezTo>
                    <a:cubicBezTo>
                      <a:pt x="282" y="275"/>
                      <a:pt x="282" y="275"/>
                      <a:pt x="282" y="275"/>
                    </a:cubicBezTo>
                    <a:close/>
                    <a:moveTo>
                      <a:pt x="276" y="267"/>
                    </a:moveTo>
                    <a:cubicBezTo>
                      <a:pt x="274" y="269"/>
                      <a:pt x="272" y="271"/>
                      <a:pt x="272" y="274"/>
                    </a:cubicBezTo>
                    <a:cubicBezTo>
                      <a:pt x="274" y="275"/>
                      <a:pt x="277" y="271"/>
                      <a:pt x="278" y="274"/>
                    </a:cubicBezTo>
                    <a:cubicBezTo>
                      <a:pt x="279" y="274"/>
                      <a:pt x="281" y="273"/>
                      <a:pt x="281" y="272"/>
                    </a:cubicBezTo>
                    <a:cubicBezTo>
                      <a:pt x="282" y="269"/>
                      <a:pt x="283" y="267"/>
                      <a:pt x="283" y="265"/>
                    </a:cubicBezTo>
                    <a:cubicBezTo>
                      <a:pt x="284" y="264"/>
                      <a:pt x="283" y="265"/>
                      <a:pt x="282" y="264"/>
                    </a:cubicBezTo>
                    <a:cubicBezTo>
                      <a:pt x="280" y="265"/>
                      <a:pt x="278" y="267"/>
                      <a:pt x="276" y="267"/>
                    </a:cubicBezTo>
                    <a:cubicBezTo>
                      <a:pt x="276" y="267"/>
                      <a:pt x="276" y="267"/>
                      <a:pt x="276" y="267"/>
                    </a:cubicBezTo>
                    <a:cubicBezTo>
                      <a:pt x="276" y="267"/>
                      <a:pt x="276" y="267"/>
                      <a:pt x="276" y="267"/>
                    </a:cubicBezTo>
                    <a:close/>
                    <a:moveTo>
                      <a:pt x="222" y="261"/>
                    </a:moveTo>
                    <a:cubicBezTo>
                      <a:pt x="222" y="262"/>
                      <a:pt x="221" y="263"/>
                      <a:pt x="221" y="263"/>
                    </a:cubicBezTo>
                    <a:cubicBezTo>
                      <a:pt x="221" y="263"/>
                      <a:pt x="221" y="263"/>
                      <a:pt x="221" y="263"/>
                    </a:cubicBezTo>
                    <a:cubicBezTo>
                      <a:pt x="230" y="263"/>
                      <a:pt x="230" y="263"/>
                      <a:pt x="230" y="263"/>
                    </a:cubicBezTo>
                    <a:cubicBezTo>
                      <a:pt x="230" y="263"/>
                      <a:pt x="230" y="263"/>
                      <a:pt x="230" y="263"/>
                    </a:cubicBezTo>
                    <a:cubicBezTo>
                      <a:pt x="229" y="260"/>
                      <a:pt x="225" y="262"/>
                      <a:pt x="222" y="261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1"/>
                      <a:pt x="222" y="261"/>
                      <a:pt x="222" y="261"/>
                    </a:cubicBezTo>
                    <a:close/>
                    <a:moveTo>
                      <a:pt x="201" y="262"/>
                    </a:moveTo>
                    <a:cubicBezTo>
                      <a:pt x="201" y="263"/>
                      <a:pt x="201" y="263"/>
                      <a:pt x="201" y="263"/>
                    </a:cubicBezTo>
                    <a:cubicBezTo>
                      <a:pt x="208" y="263"/>
                      <a:pt x="208" y="263"/>
                      <a:pt x="208" y="263"/>
                    </a:cubicBezTo>
                    <a:cubicBezTo>
                      <a:pt x="208" y="263"/>
                      <a:pt x="208" y="263"/>
                      <a:pt x="208" y="263"/>
                    </a:cubicBezTo>
                    <a:cubicBezTo>
                      <a:pt x="208" y="263"/>
                      <a:pt x="208" y="262"/>
                      <a:pt x="208" y="261"/>
                    </a:cubicBezTo>
                    <a:cubicBezTo>
                      <a:pt x="205" y="261"/>
                      <a:pt x="203" y="261"/>
                      <a:pt x="201" y="262"/>
                    </a:cubicBezTo>
                    <a:cubicBezTo>
                      <a:pt x="201" y="262"/>
                      <a:pt x="201" y="262"/>
                      <a:pt x="201" y="262"/>
                    </a:cubicBezTo>
                    <a:cubicBezTo>
                      <a:pt x="201" y="262"/>
                      <a:pt x="201" y="262"/>
                      <a:pt x="201" y="262"/>
                    </a:cubicBezTo>
                    <a:close/>
                    <a:moveTo>
                      <a:pt x="179" y="263"/>
                    </a:moveTo>
                    <a:cubicBezTo>
                      <a:pt x="185" y="263"/>
                      <a:pt x="185" y="263"/>
                      <a:pt x="185" y="263"/>
                    </a:cubicBezTo>
                    <a:cubicBezTo>
                      <a:pt x="185" y="263"/>
                      <a:pt x="185" y="263"/>
                      <a:pt x="185" y="263"/>
                    </a:cubicBezTo>
                    <a:cubicBezTo>
                      <a:pt x="185" y="260"/>
                      <a:pt x="182" y="261"/>
                      <a:pt x="179" y="261"/>
                    </a:cubicBezTo>
                    <a:cubicBezTo>
                      <a:pt x="176" y="261"/>
                      <a:pt x="173" y="260"/>
                      <a:pt x="173" y="263"/>
                    </a:cubicBezTo>
                    <a:cubicBezTo>
                      <a:pt x="173" y="263"/>
                      <a:pt x="173" y="263"/>
                      <a:pt x="173" y="263"/>
                    </a:cubicBezTo>
                    <a:cubicBezTo>
                      <a:pt x="179" y="263"/>
                      <a:pt x="179" y="263"/>
                      <a:pt x="179" y="263"/>
                    </a:cubicBezTo>
                    <a:close/>
                    <a:moveTo>
                      <a:pt x="188" y="261"/>
                    </a:moveTo>
                    <a:cubicBezTo>
                      <a:pt x="187" y="261"/>
                      <a:pt x="188" y="262"/>
                      <a:pt x="188" y="262"/>
                    </a:cubicBezTo>
                    <a:cubicBezTo>
                      <a:pt x="189" y="262"/>
                      <a:pt x="189" y="262"/>
                      <a:pt x="189" y="261"/>
                    </a:cubicBezTo>
                    <a:cubicBezTo>
                      <a:pt x="189" y="261"/>
                      <a:pt x="189" y="260"/>
                      <a:pt x="189" y="260"/>
                    </a:cubicBezTo>
                    <a:cubicBezTo>
                      <a:pt x="188" y="260"/>
                      <a:pt x="188" y="260"/>
                      <a:pt x="188" y="261"/>
                    </a:cubicBezTo>
                    <a:cubicBezTo>
                      <a:pt x="188" y="261"/>
                      <a:pt x="188" y="261"/>
                      <a:pt x="188" y="261"/>
                    </a:cubicBezTo>
                    <a:cubicBezTo>
                      <a:pt x="188" y="261"/>
                      <a:pt x="188" y="261"/>
                      <a:pt x="188" y="261"/>
                    </a:cubicBezTo>
                    <a:close/>
                    <a:moveTo>
                      <a:pt x="195" y="261"/>
                    </a:moveTo>
                    <a:cubicBezTo>
                      <a:pt x="195" y="261"/>
                      <a:pt x="195" y="262"/>
                      <a:pt x="196" y="262"/>
                    </a:cubicBezTo>
                    <a:cubicBezTo>
                      <a:pt x="196" y="262"/>
                      <a:pt x="197" y="262"/>
                      <a:pt x="197" y="261"/>
                    </a:cubicBezTo>
                    <a:cubicBezTo>
                      <a:pt x="197" y="261"/>
                      <a:pt x="197" y="260"/>
                      <a:pt x="196" y="260"/>
                    </a:cubicBezTo>
                    <a:cubicBezTo>
                      <a:pt x="196" y="260"/>
                      <a:pt x="195" y="260"/>
                      <a:pt x="195" y="261"/>
                    </a:cubicBezTo>
                    <a:cubicBezTo>
                      <a:pt x="195" y="261"/>
                      <a:pt x="195" y="261"/>
                      <a:pt x="195" y="261"/>
                    </a:cubicBezTo>
                    <a:cubicBezTo>
                      <a:pt x="195" y="261"/>
                      <a:pt x="195" y="261"/>
                      <a:pt x="195" y="261"/>
                    </a:cubicBezTo>
                    <a:close/>
                    <a:moveTo>
                      <a:pt x="233" y="261"/>
                    </a:moveTo>
                    <a:cubicBezTo>
                      <a:pt x="234" y="262"/>
                      <a:pt x="235" y="262"/>
                      <a:pt x="235" y="261"/>
                    </a:cubicBezTo>
                    <a:cubicBezTo>
                      <a:pt x="236" y="261"/>
                      <a:pt x="235" y="260"/>
                      <a:pt x="235" y="260"/>
                    </a:cubicBezTo>
                    <a:cubicBezTo>
                      <a:pt x="234" y="260"/>
                      <a:pt x="233" y="261"/>
                      <a:pt x="233" y="261"/>
                    </a:cubicBezTo>
                    <a:cubicBezTo>
                      <a:pt x="233" y="261"/>
                      <a:pt x="233" y="261"/>
                      <a:pt x="233" y="261"/>
                    </a:cubicBezTo>
                    <a:cubicBezTo>
                      <a:pt x="233" y="261"/>
                      <a:pt x="233" y="261"/>
                      <a:pt x="233" y="261"/>
                    </a:cubicBezTo>
                    <a:close/>
                    <a:moveTo>
                      <a:pt x="191" y="261"/>
                    </a:moveTo>
                    <a:cubicBezTo>
                      <a:pt x="191" y="261"/>
                      <a:pt x="191" y="262"/>
                      <a:pt x="192" y="262"/>
                    </a:cubicBezTo>
                    <a:cubicBezTo>
                      <a:pt x="193" y="262"/>
                      <a:pt x="193" y="262"/>
                      <a:pt x="193" y="261"/>
                    </a:cubicBezTo>
                    <a:cubicBezTo>
                      <a:pt x="193" y="261"/>
                      <a:pt x="193" y="260"/>
                      <a:pt x="193" y="260"/>
                    </a:cubicBezTo>
                    <a:cubicBezTo>
                      <a:pt x="192" y="260"/>
                      <a:pt x="192" y="260"/>
                      <a:pt x="191" y="261"/>
                    </a:cubicBezTo>
                    <a:cubicBezTo>
                      <a:pt x="191" y="261"/>
                      <a:pt x="191" y="261"/>
                      <a:pt x="191" y="261"/>
                    </a:cubicBezTo>
                    <a:cubicBezTo>
                      <a:pt x="191" y="261"/>
                      <a:pt x="191" y="261"/>
                      <a:pt x="191" y="261"/>
                    </a:cubicBezTo>
                    <a:close/>
                    <a:moveTo>
                      <a:pt x="237" y="261"/>
                    </a:moveTo>
                    <a:cubicBezTo>
                      <a:pt x="237" y="261"/>
                      <a:pt x="238" y="262"/>
                      <a:pt x="238" y="262"/>
                    </a:cubicBezTo>
                    <a:cubicBezTo>
                      <a:pt x="239" y="262"/>
                      <a:pt x="240" y="262"/>
                      <a:pt x="240" y="261"/>
                    </a:cubicBezTo>
                    <a:cubicBezTo>
                      <a:pt x="240" y="260"/>
                      <a:pt x="239" y="260"/>
                      <a:pt x="239" y="260"/>
                    </a:cubicBezTo>
                    <a:cubicBezTo>
                      <a:pt x="238" y="260"/>
                      <a:pt x="237" y="260"/>
                      <a:pt x="237" y="261"/>
                    </a:cubicBezTo>
                    <a:cubicBezTo>
                      <a:pt x="237" y="261"/>
                      <a:pt x="237" y="261"/>
                      <a:pt x="237" y="261"/>
                    </a:cubicBezTo>
                    <a:cubicBezTo>
                      <a:pt x="237" y="261"/>
                      <a:pt x="237" y="261"/>
                      <a:pt x="237" y="261"/>
                    </a:cubicBezTo>
                    <a:close/>
                    <a:moveTo>
                      <a:pt x="242" y="261"/>
                    </a:moveTo>
                    <a:cubicBezTo>
                      <a:pt x="242" y="261"/>
                      <a:pt x="242" y="261"/>
                      <a:pt x="243" y="262"/>
                    </a:cubicBezTo>
                    <a:cubicBezTo>
                      <a:pt x="244" y="262"/>
                      <a:pt x="244" y="262"/>
                      <a:pt x="245" y="261"/>
                    </a:cubicBezTo>
                    <a:cubicBezTo>
                      <a:pt x="245" y="260"/>
                      <a:pt x="244" y="260"/>
                      <a:pt x="244" y="260"/>
                    </a:cubicBezTo>
                    <a:cubicBezTo>
                      <a:pt x="243" y="260"/>
                      <a:pt x="242" y="260"/>
                      <a:pt x="242" y="261"/>
                    </a:cubicBezTo>
                    <a:cubicBezTo>
                      <a:pt x="242" y="261"/>
                      <a:pt x="242" y="261"/>
                      <a:pt x="242" y="261"/>
                    </a:cubicBezTo>
                    <a:cubicBezTo>
                      <a:pt x="242" y="261"/>
                      <a:pt x="242" y="261"/>
                      <a:pt x="242" y="261"/>
                    </a:cubicBezTo>
                    <a:close/>
                    <a:moveTo>
                      <a:pt x="247" y="260"/>
                    </a:moveTo>
                    <a:cubicBezTo>
                      <a:pt x="247" y="261"/>
                      <a:pt x="247" y="261"/>
                      <a:pt x="248" y="262"/>
                    </a:cubicBezTo>
                    <a:cubicBezTo>
                      <a:pt x="248" y="262"/>
                      <a:pt x="249" y="262"/>
                      <a:pt x="249" y="261"/>
                    </a:cubicBezTo>
                    <a:cubicBezTo>
                      <a:pt x="249" y="260"/>
                      <a:pt x="249" y="260"/>
                      <a:pt x="248" y="260"/>
                    </a:cubicBezTo>
                    <a:cubicBezTo>
                      <a:pt x="248" y="260"/>
                      <a:pt x="247" y="260"/>
                      <a:pt x="247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lose/>
                    <a:moveTo>
                      <a:pt x="251" y="261"/>
                    </a:moveTo>
                    <a:cubicBezTo>
                      <a:pt x="251" y="261"/>
                      <a:pt x="251" y="261"/>
                      <a:pt x="252" y="262"/>
                    </a:cubicBezTo>
                    <a:cubicBezTo>
                      <a:pt x="253" y="262"/>
                      <a:pt x="253" y="262"/>
                      <a:pt x="254" y="261"/>
                    </a:cubicBezTo>
                    <a:cubicBezTo>
                      <a:pt x="254" y="260"/>
                      <a:pt x="253" y="260"/>
                      <a:pt x="253" y="260"/>
                    </a:cubicBezTo>
                    <a:cubicBezTo>
                      <a:pt x="252" y="260"/>
                      <a:pt x="251" y="260"/>
                      <a:pt x="251" y="261"/>
                    </a:cubicBezTo>
                    <a:cubicBezTo>
                      <a:pt x="251" y="261"/>
                      <a:pt x="251" y="261"/>
                      <a:pt x="251" y="261"/>
                    </a:cubicBezTo>
                    <a:cubicBezTo>
                      <a:pt x="251" y="261"/>
                      <a:pt x="251" y="261"/>
                      <a:pt x="251" y="261"/>
                    </a:cubicBezTo>
                    <a:close/>
                    <a:moveTo>
                      <a:pt x="223" y="256"/>
                    </a:moveTo>
                    <a:cubicBezTo>
                      <a:pt x="223" y="257"/>
                      <a:pt x="223" y="258"/>
                      <a:pt x="223" y="259"/>
                    </a:cubicBezTo>
                    <a:cubicBezTo>
                      <a:pt x="223" y="259"/>
                      <a:pt x="223" y="259"/>
                      <a:pt x="223" y="259"/>
                    </a:cubicBezTo>
                    <a:cubicBezTo>
                      <a:pt x="228" y="259"/>
                      <a:pt x="228" y="259"/>
                      <a:pt x="228" y="259"/>
                    </a:cubicBezTo>
                    <a:cubicBezTo>
                      <a:pt x="228" y="259"/>
                      <a:pt x="228" y="259"/>
                      <a:pt x="228" y="259"/>
                    </a:cubicBezTo>
                    <a:cubicBezTo>
                      <a:pt x="228" y="258"/>
                      <a:pt x="228" y="256"/>
                      <a:pt x="227" y="255"/>
                    </a:cubicBezTo>
                    <a:cubicBezTo>
                      <a:pt x="225" y="253"/>
                      <a:pt x="223" y="254"/>
                      <a:pt x="223" y="256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3" y="256"/>
                      <a:pt x="223" y="256"/>
                      <a:pt x="223" y="256"/>
                    </a:cubicBezTo>
                    <a:close/>
                    <a:moveTo>
                      <a:pt x="203" y="255"/>
                    </a:moveTo>
                    <a:cubicBezTo>
                      <a:pt x="202" y="259"/>
                      <a:pt x="202" y="259"/>
                      <a:pt x="202" y="259"/>
                    </a:cubicBezTo>
                    <a:cubicBezTo>
                      <a:pt x="208" y="259"/>
                      <a:pt x="208" y="259"/>
                      <a:pt x="208" y="259"/>
                    </a:cubicBezTo>
                    <a:cubicBezTo>
                      <a:pt x="208" y="259"/>
                      <a:pt x="208" y="259"/>
                      <a:pt x="208" y="259"/>
                    </a:cubicBezTo>
                    <a:cubicBezTo>
                      <a:pt x="207" y="257"/>
                      <a:pt x="207" y="255"/>
                      <a:pt x="205" y="254"/>
                    </a:cubicBezTo>
                    <a:cubicBezTo>
                      <a:pt x="204" y="254"/>
                      <a:pt x="203" y="254"/>
                      <a:pt x="203" y="255"/>
                    </a:cubicBezTo>
                    <a:cubicBezTo>
                      <a:pt x="203" y="255"/>
                      <a:pt x="203" y="255"/>
                      <a:pt x="203" y="255"/>
                    </a:cubicBezTo>
                    <a:cubicBezTo>
                      <a:pt x="203" y="255"/>
                      <a:pt x="203" y="255"/>
                      <a:pt x="203" y="255"/>
                    </a:cubicBezTo>
                    <a:close/>
                    <a:moveTo>
                      <a:pt x="179" y="259"/>
                    </a:moveTo>
                    <a:cubicBezTo>
                      <a:pt x="184" y="259"/>
                      <a:pt x="184" y="259"/>
                      <a:pt x="184" y="259"/>
                    </a:cubicBezTo>
                    <a:cubicBezTo>
                      <a:pt x="184" y="259"/>
                      <a:pt x="184" y="259"/>
                      <a:pt x="184" y="259"/>
                    </a:cubicBezTo>
                    <a:cubicBezTo>
                      <a:pt x="183" y="257"/>
                      <a:pt x="184" y="255"/>
                      <a:pt x="182" y="253"/>
                    </a:cubicBezTo>
                    <a:cubicBezTo>
                      <a:pt x="181" y="253"/>
                      <a:pt x="180" y="253"/>
                      <a:pt x="179" y="254"/>
                    </a:cubicBezTo>
                    <a:cubicBezTo>
                      <a:pt x="178" y="253"/>
                      <a:pt x="177" y="253"/>
                      <a:pt x="177" y="253"/>
                    </a:cubicBezTo>
                    <a:cubicBezTo>
                      <a:pt x="174" y="255"/>
                      <a:pt x="175" y="257"/>
                      <a:pt x="175" y="259"/>
                    </a:cubicBezTo>
                    <a:cubicBezTo>
                      <a:pt x="175" y="259"/>
                      <a:pt x="175" y="259"/>
                      <a:pt x="175" y="259"/>
                    </a:cubicBezTo>
                    <a:cubicBezTo>
                      <a:pt x="179" y="259"/>
                      <a:pt x="179" y="259"/>
                      <a:pt x="179" y="259"/>
                    </a:cubicBezTo>
                    <a:close/>
                    <a:moveTo>
                      <a:pt x="282" y="260"/>
                    </a:moveTo>
                    <a:cubicBezTo>
                      <a:pt x="282" y="261"/>
                      <a:pt x="283" y="261"/>
                      <a:pt x="284" y="261"/>
                    </a:cubicBezTo>
                    <a:cubicBezTo>
                      <a:pt x="284" y="263"/>
                      <a:pt x="284" y="265"/>
                      <a:pt x="284" y="266"/>
                    </a:cubicBezTo>
                    <a:cubicBezTo>
                      <a:pt x="288" y="266"/>
                      <a:pt x="289" y="262"/>
                      <a:pt x="291" y="259"/>
                    </a:cubicBezTo>
                    <a:cubicBezTo>
                      <a:pt x="291" y="257"/>
                      <a:pt x="292" y="256"/>
                      <a:pt x="291" y="254"/>
                    </a:cubicBezTo>
                    <a:cubicBezTo>
                      <a:pt x="291" y="253"/>
                      <a:pt x="290" y="254"/>
                      <a:pt x="289" y="254"/>
                    </a:cubicBezTo>
                    <a:cubicBezTo>
                      <a:pt x="286" y="256"/>
                      <a:pt x="284" y="257"/>
                      <a:pt x="282" y="260"/>
                    </a:cubicBezTo>
                    <a:cubicBezTo>
                      <a:pt x="282" y="260"/>
                      <a:pt x="282" y="260"/>
                      <a:pt x="282" y="260"/>
                    </a:cubicBezTo>
                    <a:cubicBezTo>
                      <a:pt x="282" y="260"/>
                      <a:pt x="282" y="260"/>
                      <a:pt x="282" y="260"/>
                    </a:cubicBezTo>
                    <a:close/>
                    <a:moveTo>
                      <a:pt x="179" y="251"/>
                    </a:moveTo>
                    <a:cubicBezTo>
                      <a:pt x="180" y="251"/>
                      <a:pt x="181" y="251"/>
                      <a:pt x="183" y="251"/>
                    </a:cubicBezTo>
                    <a:cubicBezTo>
                      <a:pt x="186" y="253"/>
                      <a:pt x="185" y="257"/>
                      <a:pt x="186" y="260"/>
                    </a:cubicBezTo>
                    <a:cubicBezTo>
                      <a:pt x="186" y="260"/>
                      <a:pt x="186" y="260"/>
                      <a:pt x="186" y="260"/>
                    </a:cubicBezTo>
                    <a:cubicBezTo>
                      <a:pt x="187" y="263"/>
                      <a:pt x="187" y="263"/>
                      <a:pt x="187" y="263"/>
                    </a:cubicBezTo>
                    <a:cubicBezTo>
                      <a:pt x="198" y="263"/>
                      <a:pt x="198" y="263"/>
                      <a:pt x="198" y="263"/>
                    </a:cubicBezTo>
                    <a:cubicBezTo>
                      <a:pt x="198" y="263"/>
                      <a:pt x="198" y="263"/>
                      <a:pt x="198" y="263"/>
                    </a:cubicBezTo>
                    <a:cubicBezTo>
                      <a:pt x="200" y="262"/>
                      <a:pt x="200" y="260"/>
                      <a:pt x="201" y="258"/>
                    </a:cubicBezTo>
                    <a:cubicBezTo>
                      <a:pt x="201" y="255"/>
                      <a:pt x="201" y="253"/>
                      <a:pt x="204" y="252"/>
                    </a:cubicBezTo>
                    <a:cubicBezTo>
                      <a:pt x="205" y="251"/>
                      <a:pt x="206" y="252"/>
                      <a:pt x="207" y="252"/>
                    </a:cubicBezTo>
                    <a:cubicBezTo>
                      <a:pt x="209" y="254"/>
                      <a:pt x="209" y="256"/>
                      <a:pt x="209" y="259"/>
                    </a:cubicBezTo>
                    <a:cubicBezTo>
                      <a:pt x="209" y="259"/>
                      <a:pt x="209" y="259"/>
                      <a:pt x="209" y="259"/>
                    </a:cubicBezTo>
                    <a:cubicBezTo>
                      <a:pt x="211" y="259"/>
                      <a:pt x="211" y="259"/>
                      <a:pt x="211" y="259"/>
                    </a:cubicBezTo>
                    <a:cubicBezTo>
                      <a:pt x="211" y="251"/>
                      <a:pt x="211" y="251"/>
                      <a:pt x="211" y="251"/>
                    </a:cubicBezTo>
                    <a:cubicBezTo>
                      <a:pt x="211" y="251"/>
                      <a:pt x="211" y="251"/>
                      <a:pt x="211" y="251"/>
                    </a:cubicBezTo>
                    <a:cubicBezTo>
                      <a:pt x="209" y="250"/>
                      <a:pt x="208" y="248"/>
                      <a:pt x="208" y="246"/>
                    </a:cubicBezTo>
                    <a:cubicBezTo>
                      <a:pt x="208" y="246"/>
                      <a:pt x="208" y="246"/>
                      <a:pt x="208" y="246"/>
                    </a:cubicBezTo>
                    <a:cubicBezTo>
                      <a:pt x="179" y="246"/>
                      <a:pt x="179" y="246"/>
                      <a:pt x="179" y="246"/>
                    </a:cubicBezTo>
                    <a:cubicBezTo>
                      <a:pt x="150" y="246"/>
                      <a:pt x="150" y="246"/>
                      <a:pt x="150" y="246"/>
                    </a:cubicBezTo>
                    <a:cubicBezTo>
                      <a:pt x="150" y="246"/>
                      <a:pt x="150" y="246"/>
                      <a:pt x="150" y="246"/>
                    </a:cubicBezTo>
                    <a:cubicBezTo>
                      <a:pt x="150" y="248"/>
                      <a:pt x="149" y="250"/>
                      <a:pt x="147" y="251"/>
                    </a:cubicBezTo>
                    <a:cubicBezTo>
                      <a:pt x="147" y="251"/>
                      <a:pt x="147" y="251"/>
                      <a:pt x="147" y="251"/>
                    </a:cubicBezTo>
                    <a:cubicBezTo>
                      <a:pt x="147" y="259"/>
                      <a:pt x="147" y="259"/>
                      <a:pt x="147" y="259"/>
                    </a:cubicBezTo>
                    <a:cubicBezTo>
                      <a:pt x="149" y="259"/>
                      <a:pt x="149" y="259"/>
                      <a:pt x="149" y="259"/>
                    </a:cubicBezTo>
                    <a:cubicBezTo>
                      <a:pt x="149" y="259"/>
                      <a:pt x="149" y="259"/>
                      <a:pt x="149" y="259"/>
                    </a:cubicBezTo>
                    <a:cubicBezTo>
                      <a:pt x="149" y="256"/>
                      <a:pt x="149" y="254"/>
                      <a:pt x="151" y="252"/>
                    </a:cubicBezTo>
                    <a:cubicBezTo>
                      <a:pt x="152" y="252"/>
                      <a:pt x="153" y="251"/>
                      <a:pt x="154" y="252"/>
                    </a:cubicBezTo>
                    <a:cubicBezTo>
                      <a:pt x="157" y="253"/>
                      <a:pt x="157" y="255"/>
                      <a:pt x="157" y="258"/>
                    </a:cubicBezTo>
                    <a:cubicBezTo>
                      <a:pt x="158" y="260"/>
                      <a:pt x="158" y="262"/>
                      <a:pt x="160" y="263"/>
                    </a:cubicBezTo>
                    <a:cubicBezTo>
                      <a:pt x="160" y="263"/>
                      <a:pt x="160" y="263"/>
                      <a:pt x="160" y="263"/>
                    </a:cubicBezTo>
                    <a:cubicBezTo>
                      <a:pt x="171" y="263"/>
                      <a:pt x="171" y="263"/>
                      <a:pt x="171" y="263"/>
                    </a:cubicBezTo>
                    <a:cubicBezTo>
                      <a:pt x="172" y="260"/>
                      <a:pt x="172" y="260"/>
                      <a:pt x="172" y="260"/>
                    </a:cubicBezTo>
                    <a:cubicBezTo>
                      <a:pt x="172" y="260"/>
                      <a:pt x="172" y="260"/>
                      <a:pt x="172" y="260"/>
                    </a:cubicBezTo>
                    <a:cubicBezTo>
                      <a:pt x="173" y="257"/>
                      <a:pt x="172" y="253"/>
                      <a:pt x="175" y="251"/>
                    </a:cubicBezTo>
                    <a:cubicBezTo>
                      <a:pt x="177" y="251"/>
                      <a:pt x="178" y="251"/>
                      <a:pt x="179" y="251"/>
                    </a:cubicBezTo>
                    <a:close/>
                    <a:moveTo>
                      <a:pt x="213" y="245"/>
                    </a:moveTo>
                    <a:cubicBezTo>
                      <a:pt x="213" y="246"/>
                      <a:pt x="211" y="246"/>
                      <a:pt x="210" y="246"/>
                    </a:cubicBezTo>
                    <a:cubicBezTo>
                      <a:pt x="210" y="247"/>
                      <a:pt x="210" y="249"/>
                      <a:pt x="212" y="249"/>
                    </a:cubicBezTo>
                    <a:cubicBezTo>
                      <a:pt x="212" y="249"/>
                      <a:pt x="213" y="249"/>
                      <a:pt x="213" y="250"/>
                    </a:cubicBezTo>
                    <a:cubicBezTo>
                      <a:pt x="213" y="254"/>
                      <a:pt x="215" y="260"/>
                      <a:pt x="212" y="263"/>
                    </a:cubicBezTo>
                    <a:cubicBezTo>
                      <a:pt x="212" y="263"/>
                      <a:pt x="212" y="263"/>
                      <a:pt x="212" y="263"/>
                    </a:cubicBezTo>
                    <a:cubicBezTo>
                      <a:pt x="212" y="263"/>
                      <a:pt x="212" y="263"/>
                      <a:pt x="212" y="263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8" y="261"/>
                      <a:pt x="216" y="261"/>
                      <a:pt x="215" y="260"/>
                    </a:cubicBezTo>
                    <a:cubicBezTo>
                      <a:pt x="215" y="260"/>
                      <a:pt x="215" y="260"/>
                      <a:pt x="215" y="260"/>
                    </a:cubicBezTo>
                    <a:cubicBezTo>
                      <a:pt x="215" y="249"/>
                      <a:pt x="215" y="249"/>
                      <a:pt x="215" y="249"/>
                    </a:cubicBezTo>
                    <a:cubicBezTo>
                      <a:pt x="215" y="249"/>
                      <a:pt x="215" y="249"/>
                      <a:pt x="215" y="249"/>
                    </a:cubicBezTo>
                    <a:cubicBezTo>
                      <a:pt x="217" y="248"/>
                      <a:pt x="218" y="247"/>
                      <a:pt x="219" y="246"/>
                    </a:cubicBezTo>
                    <a:cubicBezTo>
                      <a:pt x="218" y="245"/>
                      <a:pt x="217" y="246"/>
                      <a:pt x="216" y="246"/>
                    </a:cubicBezTo>
                    <a:cubicBezTo>
                      <a:pt x="216" y="245"/>
                      <a:pt x="214" y="242"/>
                      <a:pt x="213" y="245"/>
                    </a:cubicBezTo>
                    <a:cubicBezTo>
                      <a:pt x="213" y="245"/>
                      <a:pt x="213" y="245"/>
                      <a:pt x="213" y="245"/>
                    </a:cubicBezTo>
                    <a:cubicBezTo>
                      <a:pt x="213" y="245"/>
                      <a:pt x="213" y="245"/>
                      <a:pt x="213" y="245"/>
                    </a:cubicBezTo>
                    <a:close/>
                    <a:moveTo>
                      <a:pt x="200" y="238"/>
                    </a:moveTo>
                    <a:cubicBezTo>
                      <a:pt x="200" y="239"/>
                      <a:pt x="200" y="239"/>
                      <a:pt x="201" y="239"/>
                    </a:cubicBezTo>
                    <a:cubicBezTo>
                      <a:pt x="201" y="240"/>
                      <a:pt x="202" y="239"/>
                      <a:pt x="202" y="239"/>
                    </a:cubicBezTo>
                    <a:cubicBezTo>
                      <a:pt x="202" y="238"/>
                      <a:pt x="202" y="237"/>
                      <a:pt x="201" y="237"/>
                    </a:cubicBezTo>
                    <a:cubicBezTo>
                      <a:pt x="201" y="237"/>
                      <a:pt x="200" y="237"/>
                      <a:pt x="200" y="238"/>
                    </a:cubicBezTo>
                    <a:cubicBezTo>
                      <a:pt x="200" y="238"/>
                      <a:pt x="200" y="238"/>
                      <a:pt x="200" y="238"/>
                    </a:cubicBezTo>
                    <a:cubicBezTo>
                      <a:pt x="200" y="238"/>
                      <a:pt x="200" y="238"/>
                      <a:pt x="200" y="238"/>
                    </a:cubicBezTo>
                    <a:close/>
                    <a:moveTo>
                      <a:pt x="191" y="238"/>
                    </a:moveTo>
                    <a:cubicBezTo>
                      <a:pt x="191" y="238"/>
                      <a:pt x="191" y="239"/>
                      <a:pt x="192" y="239"/>
                    </a:cubicBezTo>
                    <a:cubicBezTo>
                      <a:pt x="193" y="240"/>
                      <a:pt x="193" y="239"/>
                      <a:pt x="193" y="238"/>
                    </a:cubicBezTo>
                    <a:cubicBezTo>
                      <a:pt x="193" y="238"/>
                      <a:pt x="193" y="237"/>
                      <a:pt x="193" y="237"/>
                    </a:cubicBezTo>
                    <a:cubicBezTo>
                      <a:pt x="192" y="236"/>
                      <a:pt x="192" y="237"/>
                      <a:pt x="191" y="238"/>
                    </a:cubicBezTo>
                    <a:cubicBezTo>
                      <a:pt x="191" y="238"/>
                      <a:pt x="191" y="238"/>
                      <a:pt x="191" y="238"/>
                    </a:cubicBezTo>
                    <a:cubicBezTo>
                      <a:pt x="191" y="238"/>
                      <a:pt x="191" y="238"/>
                      <a:pt x="191" y="238"/>
                    </a:cubicBezTo>
                    <a:close/>
                    <a:moveTo>
                      <a:pt x="204" y="238"/>
                    </a:moveTo>
                    <a:cubicBezTo>
                      <a:pt x="204" y="239"/>
                      <a:pt x="204" y="239"/>
                      <a:pt x="205" y="239"/>
                    </a:cubicBezTo>
                    <a:cubicBezTo>
                      <a:pt x="206" y="239"/>
                      <a:pt x="206" y="239"/>
                      <a:pt x="206" y="238"/>
                    </a:cubicBezTo>
                    <a:cubicBezTo>
                      <a:pt x="206" y="238"/>
                      <a:pt x="206" y="237"/>
                      <a:pt x="205" y="237"/>
                    </a:cubicBezTo>
                    <a:cubicBezTo>
                      <a:pt x="205" y="237"/>
                      <a:pt x="204" y="237"/>
                      <a:pt x="204" y="238"/>
                    </a:cubicBezTo>
                    <a:cubicBezTo>
                      <a:pt x="204" y="238"/>
                      <a:pt x="204" y="238"/>
                      <a:pt x="204" y="238"/>
                    </a:cubicBezTo>
                    <a:cubicBezTo>
                      <a:pt x="204" y="238"/>
                      <a:pt x="204" y="238"/>
                      <a:pt x="204" y="238"/>
                    </a:cubicBezTo>
                    <a:close/>
                    <a:moveTo>
                      <a:pt x="211" y="237"/>
                    </a:moveTo>
                    <a:cubicBezTo>
                      <a:pt x="211" y="238"/>
                      <a:pt x="211" y="239"/>
                      <a:pt x="212" y="239"/>
                    </a:cubicBezTo>
                    <a:cubicBezTo>
                      <a:pt x="212" y="239"/>
                      <a:pt x="213" y="239"/>
                      <a:pt x="213" y="238"/>
                    </a:cubicBezTo>
                    <a:cubicBezTo>
                      <a:pt x="213" y="238"/>
                      <a:pt x="213" y="237"/>
                      <a:pt x="212" y="237"/>
                    </a:cubicBezTo>
                    <a:cubicBezTo>
                      <a:pt x="212" y="237"/>
                      <a:pt x="211" y="237"/>
                      <a:pt x="211" y="237"/>
                    </a:cubicBezTo>
                    <a:cubicBezTo>
                      <a:pt x="211" y="237"/>
                      <a:pt x="211" y="237"/>
                      <a:pt x="211" y="237"/>
                    </a:cubicBezTo>
                    <a:cubicBezTo>
                      <a:pt x="211" y="237"/>
                      <a:pt x="211" y="237"/>
                      <a:pt x="211" y="237"/>
                    </a:cubicBezTo>
                    <a:close/>
                    <a:moveTo>
                      <a:pt x="215" y="238"/>
                    </a:moveTo>
                    <a:cubicBezTo>
                      <a:pt x="214" y="238"/>
                      <a:pt x="215" y="239"/>
                      <a:pt x="215" y="239"/>
                    </a:cubicBezTo>
                    <a:cubicBezTo>
                      <a:pt x="216" y="240"/>
                      <a:pt x="217" y="239"/>
                      <a:pt x="217" y="238"/>
                    </a:cubicBezTo>
                    <a:cubicBezTo>
                      <a:pt x="217" y="238"/>
                      <a:pt x="217" y="237"/>
                      <a:pt x="216" y="237"/>
                    </a:cubicBezTo>
                    <a:cubicBezTo>
                      <a:pt x="215" y="236"/>
                      <a:pt x="215" y="237"/>
                      <a:pt x="215" y="238"/>
                    </a:cubicBezTo>
                    <a:cubicBezTo>
                      <a:pt x="215" y="238"/>
                      <a:pt x="215" y="238"/>
                      <a:pt x="215" y="238"/>
                    </a:cubicBezTo>
                    <a:cubicBezTo>
                      <a:pt x="215" y="238"/>
                      <a:pt x="215" y="238"/>
                      <a:pt x="215" y="238"/>
                    </a:cubicBezTo>
                    <a:close/>
                    <a:moveTo>
                      <a:pt x="183" y="238"/>
                    </a:moveTo>
                    <a:cubicBezTo>
                      <a:pt x="183" y="238"/>
                      <a:pt x="183" y="239"/>
                      <a:pt x="184" y="239"/>
                    </a:cubicBezTo>
                    <a:cubicBezTo>
                      <a:pt x="185" y="239"/>
                      <a:pt x="185" y="239"/>
                      <a:pt x="185" y="238"/>
                    </a:cubicBezTo>
                    <a:cubicBezTo>
                      <a:pt x="186" y="238"/>
                      <a:pt x="185" y="237"/>
                      <a:pt x="184" y="237"/>
                    </a:cubicBezTo>
                    <a:cubicBezTo>
                      <a:pt x="184" y="237"/>
                      <a:pt x="183" y="237"/>
                      <a:pt x="183" y="238"/>
                    </a:cubicBezTo>
                    <a:cubicBezTo>
                      <a:pt x="183" y="238"/>
                      <a:pt x="183" y="238"/>
                      <a:pt x="183" y="238"/>
                    </a:cubicBezTo>
                    <a:cubicBezTo>
                      <a:pt x="183" y="238"/>
                      <a:pt x="183" y="238"/>
                      <a:pt x="183" y="238"/>
                    </a:cubicBezTo>
                    <a:close/>
                    <a:moveTo>
                      <a:pt x="195" y="237"/>
                    </a:moveTo>
                    <a:cubicBezTo>
                      <a:pt x="195" y="238"/>
                      <a:pt x="195" y="239"/>
                      <a:pt x="196" y="239"/>
                    </a:cubicBezTo>
                    <a:cubicBezTo>
                      <a:pt x="196" y="239"/>
                      <a:pt x="197" y="239"/>
                      <a:pt x="197" y="238"/>
                    </a:cubicBezTo>
                    <a:cubicBezTo>
                      <a:pt x="197" y="237"/>
                      <a:pt x="197" y="237"/>
                      <a:pt x="196" y="237"/>
                    </a:cubicBezTo>
                    <a:cubicBezTo>
                      <a:pt x="195" y="236"/>
                      <a:pt x="195" y="237"/>
                      <a:pt x="195" y="237"/>
                    </a:cubicBezTo>
                    <a:cubicBezTo>
                      <a:pt x="195" y="237"/>
                      <a:pt x="195" y="237"/>
                      <a:pt x="195" y="237"/>
                    </a:cubicBezTo>
                    <a:cubicBezTo>
                      <a:pt x="195" y="237"/>
                      <a:pt x="195" y="237"/>
                      <a:pt x="195" y="237"/>
                    </a:cubicBezTo>
                    <a:close/>
                    <a:moveTo>
                      <a:pt x="221" y="237"/>
                    </a:moveTo>
                    <a:cubicBezTo>
                      <a:pt x="221" y="238"/>
                      <a:pt x="221" y="239"/>
                      <a:pt x="222" y="239"/>
                    </a:cubicBezTo>
                    <a:cubicBezTo>
                      <a:pt x="223" y="239"/>
                      <a:pt x="223" y="239"/>
                      <a:pt x="223" y="238"/>
                    </a:cubicBezTo>
                    <a:cubicBezTo>
                      <a:pt x="224" y="237"/>
                      <a:pt x="223" y="237"/>
                      <a:pt x="223" y="237"/>
                    </a:cubicBezTo>
                    <a:cubicBezTo>
                      <a:pt x="222" y="236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lose/>
                    <a:moveTo>
                      <a:pt x="225" y="237"/>
                    </a:moveTo>
                    <a:cubicBezTo>
                      <a:pt x="225" y="238"/>
                      <a:pt x="226" y="239"/>
                      <a:pt x="226" y="239"/>
                    </a:cubicBezTo>
                    <a:cubicBezTo>
                      <a:pt x="227" y="239"/>
                      <a:pt x="227" y="239"/>
                      <a:pt x="228" y="238"/>
                    </a:cubicBezTo>
                    <a:cubicBezTo>
                      <a:pt x="228" y="237"/>
                      <a:pt x="227" y="237"/>
                      <a:pt x="227" y="236"/>
                    </a:cubicBezTo>
                    <a:cubicBezTo>
                      <a:pt x="226" y="236"/>
                      <a:pt x="226" y="237"/>
                      <a:pt x="225" y="237"/>
                    </a:cubicBezTo>
                    <a:cubicBezTo>
                      <a:pt x="225" y="237"/>
                      <a:pt x="225" y="237"/>
                      <a:pt x="225" y="237"/>
                    </a:cubicBezTo>
                    <a:cubicBezTo>
                      <a:pt x="225" y="237"/>
                      <a:pt x="225" y="237"/>
                      <a:pt x="225" y="237"/>
                    </a:cubicBezTo>
                    <a:close/>
                    <a:moveTo>
                      <a:pt x="314" y="235"/>
                    </a:moveTo>
                    <a:cubicBezTo>
                      <a:pt x="311" y="235"/>
                      <a:pt x="308" y="237"/>
                      <a:pt x="307" y="239"/>
                    </a:cubicBezTo>
                    <a:cubicBezTo>
                      <a:pt x="306" y="241"/>
                      <a:pt x="306" y="244"/>
                      <a:pt x="308" y="245"/>
                    </a:cubicBezTo>
                    <a:cubicBezTo>
                      <a:pt x="309" y="246"/>
                      <a:pt x="309" y="247"/>
                      <a:pt x="310" y="246"/>
                    </a:cubicBezTo>
                    <a:cubicBezTo>
                      <a:pt x="313" y="244"/>
                      <a:pt x="315" y="241"/>
                      <a:pt x="316" y="238"/>
                    </a:cubicBezTo>
                    <a:cubicBezTo>
                      <a:pt x="317" y="237"/>
                      <a:pt x="317" y="236"/>
                      <a:pt x="317" y="235"/>
                    </a:cubicBezTo>
                    <a:cubicBezTo>
                      <a:pt x="316" y="234"/>
                      <a:pt x="314" y="235"/>
                      <a:pt x="314" y="235"/>
                    </a:cubicBezTo>
                    <a:cubicBezTo>
                      <a:pt x="314" y="235"/>
                      <a:pt x="314" y="235"/>
                      <a:pt x="314" y="235"/>
                    </a:cubicBezTo>
                    <a:cubicBezTo>
                      <a:pt x="314" y="235"/>
                      <a:pt x="314" y="235"/>
                      <a:pt x="314" y="235"/>
                    </a:cubicBezTo>
                    <a:close/>
                    <a:moveTo>
                      <a:pt x="316" y="282"/>
                    </a:moveTo>
                    <a:cubicBezTo>
                      <a:pt x="320" y="277"/>
                      <a:pt x="320" y="277"/>
                      <a:pt x="320" y="277"/>
                    </a:cubicBezTo>
                    <a:cubicBezTo>
                      <a:pt x="318" y="272"/>
                      <a:pt x="318" y="272"/>
                      <a:pt x="318" y="272"/>
                    </a:cubicBezTo>
                    <a:cubicBezTo>
                      <a:pt x="318" y="272"/>
                      <a:pt x="318" y="272"/>
                      <a:pt x="318" y="272"/>
                    </a:cubicBezTo>
                    <a:cubicBezTo>
                      <a:pt x="322" y="271"/>
                      <a:pt x="324" y="266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3" y="265"/>
                      <a:pt x="320" y="268"/>
                      <a:pt x="316" y="268"/>
                    </a:cubicBezTo>
                    <a:cubicBezTo>
                      <a:pt x="316" y="268"/>
                      <a:pt x="316" y="268"/>
                      <a:pt x="316" y="268"/>
                    </a:cubicBezTo>
                    <a:cubicBezTo>
                      <a:pt x="300" y="232"/>
                      <a:pt x="300" y="232"/>
                      <a:pt x="300" y="232"/>
                    </a:cubicBezTo>
                    <a:cubicBezTo>
                      <a:pt x="297" y="239"/>
                      <a:pt x="297" y="239"/>
                      <a:pt x="297" y="239"/>
                    </a:cubicBezTo>
                    <a:cubicBezTo>
                      <a:pt x="316" y="282"/>
                      <a:pt x="316" y="282"/>
                      <a:pt x="316" y="282"/>
                    </a:cubicBezTo>
                    <a:cubicBezTo>
                      <a:pt x="316" y="282"/>
                      <a:pt x="316" y="282"/>
                      <a:pt x="316" y="282"/>
                    </a:cubicBezTo>
                    <a:close/>
                    <a:moveTo>
                      <a:pt x="342" y="227"/>
                    </a:moveTo>
                    <a:cubicBezTo>
                      <a:pt x="338" y="238"/>
                      <a:pt x="334" y="250"/>
                      <a:pt x="323" y="259"/>
                    </a:cubicBezTo>
                    <a:cubicBezTo>
                      <a:pt x="321" y="260"/>
                      <a:pt x="318" y="261"/>
                      <a:pt x="318" y="264"/>
                    </a:cubicBezTo>
                    <a:cubicBezTo>
                      <a:pt x="318" y="265"/>
                      <a:pt x="320" y="265"/>
                      <a:pt x="321" y="265"/>
                    </a:cubicBezTo>
                    <a:cubicBezTo>
                      <a:pt x="325" y="263"/>
                      <a:pt x="329" y="258"/>
                      <a:pt x="331" y="254"/>
                    </a:cubicBezTo>
                    <a:cubicBezTo>
                      <a:pt x="337" y="245"/>
                      <a:pt x="341" y="235"/>
                      <a:pt x="344" y="225"/>
                    </a:cubicBezTo>
                    <a:cubicBezTo>
                      <a:pt x="343" y="222"/>
                      <a:pt x="343" y="226"/>
                      <a:pt x="342" y="227"/>
                    </a:cubicBezTo>
                    <a:cubicBezTo>
                      <a:pt x="342" y="227"/>
                      <a:pt x="342" y="227"/>
                      <a:pt x="342" y="227"/>
                    </a:cubicBezTo>
                    <a:cubicBezTo>
                      <a:pt x="342" y="227"/>
                      <a:pt x="342" y="227"/>
                      <a:pt x="342" y="227"/>
                    </a:cubicBezTo>
                    <a:close/>
                    <a:moveTo>
                      <a:pt x="327" y="224"/>
                    </a:moveTo>
                    <a:cubicBezTo>
                      <a:pt x="322" y="233"/>
                      <a:pt x="319" y="242"/>
                      <a:pt x="314" y="251"/>
                    </a:cubicBezTo>
                    <a:cubicBezTo>
                      <a:pt x="314" y="254"/>
                      <a:pt x="313" y="259"/>
                      <a:pt x="316" y="261"/>
                    </a:cubicBezTo>
                    <a:cubicBezTo>
                      <a:pt x="317" y="261"/>
                      <a:pt x="318" y="260"/>
                      <a:pt x="318" y="259"/>
                    </a:cubicBezTo>
                    <a:cubicBezTo>
                      <a:pt x="319" y="255"/>
                      <a:pt x="317" y="250"/>
                      <a:pt x="319" y="246"/>
                    </a:cubicBezTo>
                    <a:cubicBezTo>
                      <a:pt x="322" y="238"/>
                      <a:pt x="325" y="231"/>
                      <a:pt x="329" y="223"/>
                    </a:cubicBezTo>
                    <a:cubicBezTo>
                      <a:pt x="328" y="222"/>
                      <a:pt x="327" y="223"/>
                      <a:pt x="327" y="224"/>
                    </a:cubicBezTo>
                    <a:cubicBezTo>
                      <a:pt x="327" y="224"/>
                      <a:pt x="327" y="224"/>
                      <a:pt x="327" y="224"/>
                    </a:cubicBezTo>
                    <a:cubicBezTo>
                      <a:pt x="327" y="224"/>
                      <a:pt x="327" y="224"/>
                      <a:pt x="327" y="224"/>
                    </a:cubicBezTo>
                    <a:close/>
                    <a:moveTo>
                      <a:pt x="339" y="223"/>
                    </a:moveTo>
                    <a:cubicBezTo>
                      <a:pt x="336" y="233"/>
                      <a:pt x="333" y="242"/>
                      <a:pt x="326" y="250"/>
                    </a:cubicBezTo>
                    <a:cubicBezTo>
                      <a:pt x="325" y="252"/>
                      <a:pt x="322" y="252"/>
                      <a:pt x="322" y="254"/>
                    </a:cubicBezTo>
                    <a:cubicBezTo>
                      <a:pt x="321" y="255"/>
                      <a:pt x="322" y="255"/>
                      <a:pt x="323" y="255"/>
                    </a:cubicBezTo>
                    <a:cubicBezTo>
                      <a:pt x="327" y="255"/>
                      <a:pt x="329" y="250"/>
                      <a:pt x="331" y="247"/>
                    </a:cubicBezTo>
                    <a:cubicBezTo>
                      <a:pt x="335" y="239"/>
                      <a:pt x="338" y="232"/>
                      <a:pt x="341" y="224"/>
                    </a:cubicBezTo>
                    <a:cubicBezTo>
                      <a:pt x="340" y="223"/>
                      <a:pt x="341" y="223"/>
                      <a:pt x="340" y="222"/>
                    </a:cubicBezTo>
                    <a:cubicBezTo>
                      <a:pt x="340" y="222"/>
                      <a:pt x="339" y="223"/>
                      <a:pt x="339" y="223"/>
                    </a:cubicBezTo>
                    <a:cubicBezTo>
                      <a:pt x="339" y="223"/>
                      <a:pt x="339" y="223"/>
                      <a:pt x="339" y="223"/>
                    </a:cubicBezTo>
                    <a:cubicBezTo>
                      <a:pt x="339" y="223"/>
                      <a:pt x="339" y="223"/>
                      <a:pt x="339" y="223"/>
                    </a:cubicBezTo>
                    <a:close/>
                    <a:moveTo>
                      <a:pt x="308" y="223"/>
                    </a:moveTo>
                    <a:cubicBezTo>
                      <a:pt x="304" y="223"/>
                      <a:pt x="304" y="227"/>
                      <a:pt x="303" y="229"/>
                    </a:cubicBezTo>
                    <a:cubicBezTo>
                      <a:pt x="303" y="232"/>
                      <a:pt x="303" y="234"/>
                      <a:pt x="303" y="236"/>
                    </a:cubicBezTo>
                    <a:cubicBezTo>
                      <a:pt x="305" y="236"/>
                      <a:pt x="307" y="234"/>
                      <a:pt x="308" y="233"/>
                    </a:cubicBezTo>
                    <a:cubicBezTo>
                      <a:pt x="310" y="230"/>
                      <a:pt x="311" y="227"/>
                      <a:pt x="311" y="223"/>
                    </a:cubicBezTo>
                    <a:cubicBezTo>
                      <a:pt x="311" y="221"/>
                      <a:pt x="309" y="223"/>
                      <a:pt x="308" y="223"/>
                    </a:cubicBezTo>
                    <a:cubicBezTo>
                      <a:pt x="308" y="223"/>
                      <a:pt x="308" y="223"/>
                      <a:pt x="308" y="223"/>
                    </a:cubicBezTo>
                    <a:cubicBezTo>
                      <a:pt x="308" y="223"/>
                      <a:pt x="308" y="223"/>
                      <a:pt x="308" y="223"/>
                    </a:cubicBezTo>
                    <a:close/>
                    <a:moveTo>
                      <a:pt x="319" y="223"/>
                    </a:moveTo>
                    <a:cubicBezTo>
                      <a:pt x="315" y="224"/>
                      <a:pt x="313" y="229"/>
                      <a:pt x="311" y="232"/>
                    </a:cubicBezTo>
                    <a:cubicBezTo>
                      <a:pt x="311" y="232"/>
                      <a:pt x="311" y="232"/>
                      <a:pt x="311" y="232"/>
                    </a:cubicBezTo>
                    <a:cubicBezTo>
                      <a:pt x="311" y="233"/>
                      <a:pt x="311" y="233"/>
                      <a:pt x="311" y="233"/>
                    </a:cubicBezTo>
                    <a:cubicBezTo>
                      <a:pt x="311" y="233"/>
                      <a:pt x="311" y="233"/>
                      <a:pt x="311" y="233"/>
                    </a:cubicBezTo>
                    <a:cubicBezTo>
                      <a:pt x="314" y="234"/>
                      <a:pt x="316" y="231"/>
                      <a:pt x="318" y="233"/>
                    </a:cubicBezTo>
                    <a:cubicBezTo>
                      <a:pt x="320" y="234"/>
                      <a:pt x="320" y="232"/>
                      <a:pt x="320" y="231"/>
                    </a:cubicBezTo>
                    <a:cubicBezTo>
                      <a:pt x="321" y="229"/>
                      <a:pt x="322" y="228"/>
                      <a:pt x="323" y="225"/>
                    </a:cubicBezTo>
                    <a:cubicBezTo>
                      <a:pt x="323" y="224"/>
                      <a:pt x="323" y="223"/>
                      <a:pt x="323" y="222"/>
                    </a:cubicBezTo>
                    <a:cubicBezTo>
                      <a:pt x="321" y="221"/>
                      <a:pt x="320" y="223"/>
                      <a:pt x="319" y="223"/>
                    </a:cubicBezTo>
                    <a:cubicBezTo>
                      <a:pt x="319" y="223"/>
                      <a:pt x="319" y="223"/>
                      <a:pt x="319" y="223"/>
                    </a:cubicBezTo>
                    <a:cubicBezTo>
                      <a:pt x="319" y="223"/>
                      <a:pt x="319" y="223"/>
                      <a:pt x="319" y="223"/>
                    </a:cubicBezTo>
                    <a:close/>
                    <a:moveTo>
                      <a:pt x="330" y="224"/>
                    </a:moveTo>
                    <a:cubicBezTo>
                      <a:pt x="322" y="244"/>
                      <a:pt x="322" y="244"/>
                      <a:pt x="322" y="244"/>
                    </a:cubicBezTo>
                    <a:cubicBezTo>
                      <a:pt x="322" y="244"/>
                      <a:pt x="322" y="244"/>
                      <a:pt x="322" y="244"/>
                    </a:cubicBezTo>
                    <a:cubicBezTo>
                      <a:pt x="322" y="246"/>
                      <a:pt x="322" y="247"/>
                      <a:pt x="323" y="248"/>
                    </a:cubicBezTo>
                    <a:cubicBezTo>
                      <a:pt x="324" y="249"/>
                      <a:pt x="324" y="248"/>
                      <a:pt x="325" y="247"/>
                    </a:cubicBezTo>
                    <a:cubicBezTo>
                      <a:pt x="325" y="243"/>
                      <a:pt x="326" y="239"/>
                      <a:pt x="327" y="235"/>
                    </a:cubicBezTo>
                    <a:cubicBezTo>
                      <a:pt x="329" y="231"/>
                      <a:pt x="331" y="227"/>
                      <a:pt x="333" y="222"/>
                    </a:cubicBezTo>
                    <a:cubicBezTo>
                      <a:pt x="332" y="222"/>
                      <a:pt x="331" y="223"/>
                      <a:pt x="330" y="224"/>
                    </a:cubicBezTo>
                    <a:cubicBezTo>
                      <a:pt x="330" y="224"/>
                      <a:pt x="330" y="224"/>
                      <a:pt x="330" y="224"/>
                    </a:cubicBezTo>
                    <a:cubicBezTo>
                      <a:pt x="330" y="224"/>
                      <a:pt x="330" y="224"/>
                      <a:pt x="330" y="224"/>
                    </a:cubicBezTo>
                    <a:close/>
                    <a:moveTo>
                      <a:pt x="336" y="221"/>
                    </a:moveTo>
                    <a:cubicBezTo>
                      <a:pt x="333" y="229"/>
                      <a:pt x="329" y="237"/>
                      <a:pt x="326" y="244"/>
                    </a:cubicBezTo>
                    <a:cubicBezTo>
                      <a:pt x="326" y="245"/>
                      <a:pt x="326" y="246"/>
                      <a:pt x="326" y="246"/>
                    </a:cubicBezTo>
                    <a:cubicBezTo>
                      <a:pt x="326" y="246"/>
                      <a:pt x="326" y="246"/>
                      <a:pt x="326" y="246"/>
                    </a:cubicBezTo>
                    <a:cubicBezTo>
                      <a:pt x="327" y="244"/>
                      <a:pt x="327" y="244"/>
                      <a:pt x="327" y="244"/>
                    </a:cubicBezTo>
                    <a:cubicBezTo>
                      <a:pt x="327" y="244"/>
                      <a:pt x="327" y="244"/>
                      <a:pt x="327" y="244"/>
                    </a:cubicBezTo>
                    <a:cubicBezTo>
                      <a:pt x="330" y="237"/>
                      <a:pt x="335" y="230"/>
                      <a:pt x="337" y="222"/>
                    </a:cubicBezTo>
                    <a:cubicBezTo>
                      <a:pt x="337" y="221"/>
                      <a:pt x="336" y="221"/>
                      <a:pt x="336" y="221"/>
                    </a:cubicBezTo>
                    <a:cubicBezTo>
                      <a:pt x="336" y="221"/>
                      <a:pt x="336" y="221"/>
                      <a:pt x="336" y="221"/>
                    </a:cubicBezTo>
                    <a:cubicBezTo>
                      <a:pt x="336" y="221"/>
                      <a:pt x="336" y="221"/>
                      <a:pt x="336" y="221"/>
                    </a:cubicBezTo>
                    <a:close/>
                    <a:moveTo>
                      <a:pt x="329" y="220"/>
                    </a:moveTo>
                    <a:cubicBezTo>
                      <a:pt x="331" y="221"/>
                      <a:pt x="331" y="218"/>
                      <a:pt x="332" y="217"/>
                    </a:cubicBezTo>
                    <a:cubicBezTo>
                      <a:pt x="332" y="217"/>
                      <a:pt x="331" y="216"/>
                      <a:pt x="331" y="216"/>
                    </a:cubicBezTo>
                    <a:cubicBezTo>
                      <a:pt x="329" y="216"/>
                      <a:pt x="330" y="218"/>
                      <a:pt x="329" y="220"/>
                    </a:cubicBezTo>
                    <a:cubicBezTo>
                      <a:pt x="329" y="220"/>
                      <a:pt x="329" y="220"/>
                      <a:pt x="329" y="220"/>
                    </a:cubicBezTo>
                    <a:cubicBezTo>
                      <a:pt x="329" y="220"/>
                      <a:pt x="329" y="220"/>
                      <a:pt x="329" y="220"/>
                    </a:cubicBezTo>
                    <a:close/>
                    <a:moveTo>
                      <a:pt x="343" y="218"/>
                    </a:moveTo>
                    <a:cubicBezTo>
                      <a:pt x="343" y="219"/>
                      <a:pt x="342" y="219"/>
                      <a:pt x="343" y="220"/>
                    </a:cubicBezTo>
                    <a:cubicBezTo>
                      <a:pt x="344" y="220"/>
                      <a:pt x="345" y="219"/>
                      <a:pt x="345" y="218"/>
                    </a:cubicBezTo>
                    <a:cubicBezTo>
                      <a:pt x="345" y="217"/>
                      <a:pt x="346" y="217"/>
                      <a:pt x="346" y="216"/>
                    </a:cubicBezTo>
                    <a:cubicBezTo>
                      <a:pt x="344" y="216"/>
                      <a:pt x="344" y="218"/>
                      <a:pt x="343" y="218"/>
                    </a:cubicBezTo>
                    <a:cubicBezTo>
                      <a:pt x="343" y="218"/>
                      <a:pt x="343" y="218"/>
                      <a:pt x="343" y="218"/>
                    </a:cubicBezTo>
                    <a:cubicBezTo>
                      <a:pt x="343" y="218"/>
                      <a:pt x="343" y="218"/>
                      <a:pt x="343" y="218"/>
                    </a:cubicBezTo>
                    <a:close/>
                    <a:moveTo>
                      <a:pt x="310" y="212"/>
                    </a:moveTo>
                    <a:cubicBezTo>
                      <a:pt x="309" y="215"/>
                      <a:pt x="307" y="217"/>
                      <a:pt x="308" y="221"/>
                    </a:cubicBezTo>
                    <a:cubicBezTo>
                      <a:pt x="309" y="220"/>
                      <a:pt x="311" y="218"/>
                      <a:pt x="313" y="219"/>
                    </a:cubicBezTo>
                    <a:cubicBezTo>
                      <a:pt x="314" y="220"/>
                      <a:pt x="312" y="222"/>
                      <a:pt x="314" y="221"/>
                    </a:cubicBezTo>
                    <a:cubicBezTo>
                      <a:pt x="314" y="221"/>
                      <a:pt x="314" y="221"/>
                      <a:pt x="314" y="221"/>
                    </a:cubicBezTo>
                    <a:cubicBezTo>
                      <a:pt x="316" y="218"/>
                      <a:pt x="316" y="218"/>
                      <a:pt x="316" y="218"/>
                    </a:cubicBezTo>
                    <a:cubicBezTo>
                      <a:pt x="316" y="218"/>
                      <a:pt x="316" y="218"/>
                      <a:pt x="316" y="218"/>
                    </a:cubicBezTo>
                    <a:cubicBezTo>
                      <a:pt x="316" y="215"/>
                      <a:pt x="314" y="212"/>
                      <a:pt x="313" y="209"/>
                    </a:cubicBezTo>
                    <a:cubicBezTo>
                      <a:pt x="311" y="209"/>
                      <a:pt x="311" y="211"/>
                      <a:pt x="310" y="212"/>
                    </a:cubicBezTo>
                    <a:cubicBezTo>
                      <a:pt x="310" y="212"/>
                      <a:pt x="310" y="212"/>
                      <a:pt x="310" y="212"/>
                    </a:cubicBezTo>
                    <a:cubicBezTo>
                      <a:pt x="310" y="212"/>
                      <a:pt x="310" y="212"/>
                      <a:pt x="310" y="212"/>
                    </a:cubicBezTo>
                    <a:close/>
                    <a:moveTo>
                      <a:pt x="344" y="210"/>
                    </a:moveTo>
                    <a:cubicBezTo>
                      <a:pt x="343" y="213"/>
                      <a:pt x="337" y="214"/>
                      <a:pt x="339" y="218"/>
                    </a:cubicBezTo>
                    <a:cubicBezTo>
                      <a:pt x="339" y="218"/>
                      <a:pt x="341" y="219"/>
                      <a:pt x="341" y="218"/>
                    </a:cubicBezTo>
                    <a:cubicBezTo>
                      <a:pt x="345" y="215"/>
                      <a:pt x="347" y="211"/>
                      <a:pt x="348" y="206"/>
                    </a:cubicBezTo>
                    <a:cubicBezTo>
                      <a:pt x="346" y="207"/>
                      <a:pt x="346" y="209"/>
                      <a:pt x="344" y="210"/>
                    </a:cubicBezTo>
                    <a:cubicBezTo>
                      <a:pt x="344" y="210"/>
                      <a:pt x="344" y="210"/>
                      <a:pt x="344" y="210"/>
                    </a:cubicBezTo>
                    <a:cubicBezTo>
                      <a:pt x="344" y="210"/>
                      <a:pt x="344" y="210"/>
                      <a:pt x="344" y="210"/>
                    </a:cubicBezTo>
                    <a:close/>
                    <a:moveTo>
                      <a:pt x="325" y="206"/>
                    </a:moveTo>
                    <a:cubicBezTo>
                      <a:pt x="325" y="210"/>
                      <a:pt x="324" y="214"/>
                      <a:pt x="323" y="218"/>
                    </a:cubicBezTo>
                    <a:cubicBezTo>
                      <a:pt x="324" y="219"/>
                      <a:pt x="325" y="217"/>
                      <a:pt x="326" y="216"/>
                    </a:cubicBezTo>
                    <a:cubicBezTo>
                      <a:pt x="326" y="212"/>
                      <a:pt x="330" y="209"/>
                      <a:pt x="328" y="204"/>
                    </a:cubicBezTo>
                    <a:cubicBezTo>
                      <a:pt x="327" y="204"/>
                      <a:pt x="326" y="205"/>
                      <a:pt x="325" y="206"/>
                    </a:cubicBezTo>
                    <a:cubicBezTo>
                      <a:pt x="325" y="206"/>
                      <a:pt x="325" y="206"/>
                      <a:pt x="325" y="206"/>
                    </a:cubicBezTo>
                    <a:cubicBezTo>
                      <a:pt x="325" y="206"/>
                      <a:pt x="325" y="206"/>
                      <a:pt x="325" y="206"/>
                    </a:cubicBezTo>
                    <a:close/>
                    <a:moveTo>
                      <a:pt x="331" y="206"/>
                    </a:moveTo>
                    <a:cubicBezTo>
                      <a:pt x="331" y="210"/>
                      <a:pt x="330" y="215"/>
                      <a:pt x="333" y="217"/>
                    </a:cubicBezTo>
                    <a:cubicBezTo>
                      <a:pt x="334" y="217"/>
                      <a:pt x="336" y="218"/>
                      <a:pt x="336" y="217"/>
                    </a:cubicBezTo>
                    <a:cubicBezTo>
                      <a:pt x="337" y="213"/>
                      <a:pt x="334" y="211"/>
                      <a:pt x="334" y="208"/>
                    </a:cubicBezTo>
                    <a:cubicBezTo>
                      <a:pt x="333" y="206"/>
                      <a:pt x="334" y="204"/>
                      <a:pt x="332" y="203"/>
                    </a:cubicBezTo>
                    <a:cubicBezTo>
                      <a:pt x="331" y="203"/>
                      <a:pt x="332" y="205"/>
                      <a:pt x="331" y="206"/>
                    </a:cubicBezTo>
                    <a:cubicBezTo>
                      <a:pt x="331" y="206"/>
                      <a:pt x="331" y="206"/>
                      <a:pt x="331" y="206"/>
                    </a:cubicBezTo>
                    <a:cubicBezTo>
                      <a:pt x="331" y="206"/>
                      <a:pt x="331" y="206"/>
                      <a:pt x="331" y="206"/>
                    </a:cubicBezTo>
                    <a:close/>
                    <a:moveTo>
                      <a:pt x="316" y="205"/>
                    </a:moveTo>
                    <a:cubicBezTo>
                      <a:pt x="313" y="210"/>
                      <a:pt x="318" y="213"/>
                      <a:pt x="318" y="218"/>
                    </a:cubicBezTo>
                    <a:cubicBezTo>
                      <a:pt x="318" y="218"/>
                      <a:pt x="318" y="219"/>
                      <a:pt x="319" y="219"/>
                    </a:cubicBezTo>
                    <a:cubicBezTo>
                      <a:pt x="320" y="219"/>
                      <a:pt x="321" y="218"/>
                      <a:pt x="321" y="217"/>
                    </a:cubicBezTo>
                    <a:cubicBezTo>
                      <a:pt x="322" y="215"/>
                      <a:pt x="323" y="212"/>
                      <a:pt x="323" y="208"/>
                    </a:cubicBezTo>
                    <a:cubicBezTo>
                      <a:pt x="322" y="206"/>
                      <a:pt x="322" y="203"/>
                      <a:pt x="320" y="202"/>
                    </a:cubicBezTo>
                    <a:cubicBezTo>
                      <a:pt x="318" y="201"/>
                      <a:pt x="317" y="204"/>
                      <a:pt x="316" y="205"/>
                    </a:cubicBezTo>
                    <a:cubicBezTo>
                      <a:pt x="316" y="205"/>
                      <a:pt x="316" y="205"/>
                      <a:pt x="316" y="205"/>
                    </a:cubicBezTo>
                    <a:cubicBezTo>
                      <a:pt x="316" y="205"/>
                      <a:pt x="316" y="205"/>
                      <a:pt x="316" y="205"/>
                    </a:cubicBezTo>
                    <a:close/>
                    <a:moveTo>
                      <a:pt x="311" y="206"/>
                    </a:moveTo>
                    <a:cubicBezTo>
                      <a:pt x="311" y="207"/>
                      <a:pt x="311" y="207"/>
                      <a:pt x="312" y="207"/>
                    </a:cubicBezTo>
                    <a:cubicBezTo>
                      <a:pt x="313" y="207"/>
                      <a:pt x="313" y="205"/>
                      <a:pt x="313" y="204"/>
                    </a:cubicBezTo>
                    <a:cubicBezTo>
                      <a:pt x="313" y="203"/>
                      <a:pt x="314" y="202"/>
                      <a:pt x="313" y="201"/>
                    </a:cubicBezTo>
                    <a:cubicBezTo>
                      <a:pt x="311" y="202"/>
                      <a:pt x="312" y="205"/>
                      <a:pt x="311" y="206"/>
                    </a:cubicBezTo>
                    <a:cubicBezTo>
                      <a:pt x="311" y="206"/>
                      <a:pt x="311" y="206"/>
                      <a:pt x="311" y="206"/>
                    </a:cubicBezTo>
                    <a:cubicBezTo>
                      <a:pt x="311" y="206"/>
                      <a:pt x="311" y="206"/>
                      <a:pt x="311" y="206"/>
                    </a:cubicBezTo>
                    <a:close/>
                    <a:moveTo>
                      <a:pt x="335" y="198"/>
                    </a:moveTo>
                    <a:cubicBezTo>
                      <a:pt x="334" y="202"/>
                      <a:pt x="334" y="207"/>
                      <a:pt x="336" y="210"/>
                    </a:cubicBezTo>
                    <a:cubicBezTo>
                      <a:pt x="336" y="211"/>
                      <a:pt x="338" y="211"/>
                      <a:pt x="339" y="211"/>
                    </a:cubicBezTo>
                    <a:cubicBezTo>
                      <a:pt x="342" y="206"/>
                      <a:pt x="337" y="202"/>
                      <a:pt x="336" y="198"/>
                    </a:cubicBezTo>
                    <a:cubicBezTo>
                      <a:pt x="336" y="198"/>
                      <a:pt x="336" y="197"/>
                      <a:pt x="335" y="197"/>
                    </a:cubicBezTo>
                    <a:cubicBezTo>
                      <a:pt x="335" y="197"/>
                      <a:pt x="335" y="198"/>
                      <a:pt x="335" y="198"/>
                    </a:cubicBezTo>
                    <a:cubicBezTo>
                      <a:pt x="335" y="198"/>
                      <a:pt x="335" y="198"/>
                      <a:pt x="335" y="198"/>
                    </a:cubicBezTo>
                    <a:cubicBezTo>
                      <a:pt x="335" y="198"/>
                      <a:pt x="335" y="198"/>
                      <a:pt x="335" y="198"/>
                    </a:cubicBezTo>
                    <a:close/>
                    <a:moveTo>
                      <a:pt x="324" y="191"/>
                    </a:move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5" y="203"/>
                      <a:pt x="325" y="204"/>
                      <a:pt x="326" y="203"/>
                    </a:cubicBezTo>
                    <a:cubicBezTo>
                      <a:pt x="327" y="203"/>
                      <a:pt x="327" y="201"/>
                      <a:pt x="328" y="201"/>
                    </a:cubicBezTo>
                    <a:cubicBezTo>
                      <a:pt x="329" y="202"/>
                      <a:pt x="329" y="202"/>
                      <a:pt x="330" y="202"/>
                    </a:cubicBezTo>
                    <a:cubicBezTo>
                      <a:pt x="331" y="200"/>
                      <a:pt x="332" y="196"/>
                      <a:pt x="330" y="194"/>
                    </a:cubicBezTo>
                    <a:cubicBezTo>
                      <a:pt x="330" y="194"/>
                      <a:pt x="330" y="194"/>
                      <a:pt x="330" y="194"/>
                    </a:cubicBezTo>
                    <a:cubicBezTo>
                      <a:pt x="326" y="190"/>
                      <a:pt x="326" y="190"/>
                      <a:pt x="326" y="190"/>
                    </a:cubicBezTo>
                    <a:cubicBezTo>
                      <a:pt x="326" y="190"/>
                      <a:pt x="326" y="190"/>
                      <a:pt x="326" y="190"/>
                    </a:cubicBezTo>
                    <a:cubicBezTo>
                      <a:pt x="325" y="190"/>
                      <a:pt x="324" y="190"/>
                      <a:pt x="324" y="191"/>
                    </a:cubicBezTo>
                    <a:cubicBezTo>
                      <a:pt x="324" y="191"/>
                      <a:pt x="324" y="191"/>
                      <a:pt x="324" y="191"/>
                    </a:cubicBezTo>
                    <a:cubicBezTo>
                      <a:pt x="324" y="191"/>
                      <a:pt x="324" y="191"/>
                      <a:pt x="324" y="191"/>
                    </a:cubicBezTo>
                    <a:close/>
                    <a:moveTo>
                      <a:pt x="318" y="187"/>
                    </a:moveTo>
                    <a:cubicBezTo>
                      <a:pt x="315" y="191"/>
                      <a:pt x="314" y="195"/>
                      <a:pt x="315" y="200"/>
                    </a:cubicBezTo>
                    <a:cubicBezTo>
                      <a:pt x="315" y="200"/>
                      <a:pt x="316" y="200"/>
                      <a:pt x="316" y="200"/>
                    </a:cubicBezTo>
                    <a:cubicBezTo>
                      <a:pt x="318" y="199"/>
                      <a:pt x="318" y="196"/>
                      <a:pt x="321" y="196"/>
                    </a:cubicBezTo>
                    <a:cubicBezTo>
                      <a:pt x="321" y="197"/>
                      <a:pt x="322" y="198"/>
                      <a:pt x="323" y="197"/>
                    </a:cubicBezTo>
                    <a:cubicBezTo>
                      <a:pt x="324" y="196"/>
                      <a:pt x="322" y="195"/>
                      <a:pt x="322" y="194"/>
                    </a:cubicBezTo>
                    <a:cubicBezTo>
                      <a:pt x="322" y="194"/>
                      <a:pt x="322" y="194"/>
                      <a:pt x="322" y="194"/>
                    </a:cubicBezTo>
                    <a:cubicBezTo>
                      <a:pt x="320" y="188"/>
                      <a:pt x="320" y="188"/>
                      <a:pt x="320" y="188"/>
                    </a:cubicBezTo>
                    <a:cubicBezTo>
                      <a:pt x="320" y="188"/>
                      <a:pt x="320" y="188"/>
                      <a:pt x="320" y="188"/>
                    </a:cubicBezTo>
                    <a:cubicBezTo>
                      <a:pt x="319" y="187"/>
                      <a:pt x="318" y="187"/>
                      <a:pt x="318" y="187"/>
                    </a:cubicBezTo>
                    <a:cubicBezTo>
                      <a:pt x="318" y="187"/>
                      <a:pt x="318" y="187"/>
                      <a:pt x="318" y="187"/>
                    </a:cubicBezTo>
                    <a:cubicBezTo>
                      <a:pt x="318" y="187"/>
                      <a:pt x="318" y="187"/>
                      <a:pt x="318" y="187"/>
                    </a:cubicBezTo>
                    <a:close/>
                    <a:moveTo>
                      <a:pt x="317" y="175"/>
                    </a:moveTo>
                    <a:cubicBezTo>
                      <a:pt x="314" y="178"/>
                      <a:pt x="316" y="181"/>
                      <a:pt x="316" y="184"/>
                    </a:cubicBezTo>
                    <a:cubicBezTo>
                      <a:pt x="317" y="185"/>
                      <a:pt x="318" y="183"/>
                      <a:pt x="318" y="184"/>
                    </a:cubicBezTo>
                    <a:cubicBezTo>
                      <a:pt x="320" y="184"/>
                      <a:pt x="320" y="186"/>
                      <a:pt x="321" y="187"/>
                    </a:cubicBezTo>
                    <a:cubicBezTo>
                      <a:pt x="323" y="188"/>
                      <a:pt x="323" y="186"/>
                      <a:pt x="323" y="186"/>
                    </a:cubicBezTo>
                    <a:cubicBezTo>
                      <a:pt x="323" y="181"/>
                      <a:pt x="322" y="175"/>
                      <a:pt x="319" y="172"/>
                    </a:cubicBezTo>
                    <a:cubicBezTo>
                      <a:pt x="317" y="171"/>
                      <a:pt x="318" y="174"/>
                      <a:pt x="317" y="175"/>
                    </a:cubicBezTo>
                    <a:cubicBezTo>
                      <a:pt x="317" y="175"/>
                      <a:pt x="317" y="175"/>
                      <a:pt x="317" y="175"/>
                    </a:cubicBezTo>
                    <a:cubicBezTo>
                      <a:pt x="317" y="175"/>
                      <a:pt x="317" y="175"/>
                      <a:pt x="317" y="175"/>
                    </a:cubicBezTo>
                    <a:close/>
                    <a:moveTo>
                      <a:pt x="314" y="166"/>
                    </a:moveTo>
                    <a:cubicBezTo>
                      <a:pt x="326" y="178"/>
                      <a:pt x="326" y="178"/>
                      <a:pt x="326" y="178"/>
                    </a:cubicBezTo>
                    <a:cubicBezTo>
                      <a:pt x="326" y="186"/>
                      <a:pt x="326" y="186"/>
                      <a:pt x="326" y="186"/>
                    </a:cubicBezTo>
                    <a:cubicBezTo>
                      <a:pt x="326" y="186"/>
                      <a:pt x="326" y="186"/>
                      <a:pt x="326" y="186"/>
                    </a:cubicBezTo>
                    <a:cubicBezTo>
                      <a:pt x="326" y="187"/>
                      <a:pt x="327" y="187"/>
                      <a:pt x="327" y="187"/>
                    </a:cubicBezTo>
                    <a:cubicBezTo>
                      <a:pt x="329" y="189"/>
                      <a:pt x="330" y="190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89"/>
                      <a:pt x="331" y="186"/>
                      <a:pt x="333" y="185"/>
                    </a:cubicBezTo>
                    <a:cubicBezTo>
                      <a:pt x="335" y="185"/>
                      <a:pt x="336" y="188"/>
                      <a:pt x="337" y="189"/>
                    </a:cubicBezTo>
                    <a:cubicBezTo>
                      <a:pt x="336" y="193"/>
                      <a:pt x="337" y="196"/>
                      <a:pt x="339" y="200"/>
                    </a:cubicBezTo>
                    <a:cubicBezTo>
                      <a:pt x="339" y="200"/>
                      <a:pt x="340" y="200"/>
                      <a:pt x="341" y="200"/>
                    </a:cubicBezTo>
                    <a:cubicBezTo>
                      <a:pt x="343" y="199"/>
                      <a:pt x="341" y="197"/>
                      <a:pt x="341" y="195"/>
                    </a:cubicBezTo>
                    <a:cubicBezTo>
                      <a:pt x="340" y="195"/>
                      <a:pt x="340" y="194"/>
                      <a:pt x="340" y="193"/>
                    </a:cubicBezTo>
                    <a:cubicBezTo>
                      <a:pt x="340" y="192"/>
                      <a:pt x="340" y="192"/>
                      <a:pt x="341" y="192"/>
                    </a:cubicBezTo>
                    <a:cubicBezTo>
                      <a:pt x="343" y="194"/>
                      <a:pt x="344" y="196"/>
                      <a:pt x="346" y="198"/>
                    </a:cubicBezTo>
                    <a:cubicBezTo>
                      <a:pt x="346" y="202"/>
                      <a:pt x="339" y="203"/>
                      <a:pt x="342" y="207"/>
                    </a:cubicBezTo>
                    <a:cubicBezTo>
                      <a:pt x="344" y="207"/>
                      <a:pt x="345" y="206"/>
                      <a:pt x="346" y="205"/>
                    </a:cubicBezTo>
                    <a:cubicBezTo>
                      <a:pt x="347" y="204"/>
                      <a:pt x="347" y="201"/>
                      <a:pt x="349" y="201"/>
                    </a:cubicBezTo>
                    <a:cubicBezTo>
                      <a:pt x="351" y="201"/>
                      <a:pt x="351" y="204"/>
                      <a:pt x="352" y="203"/>
                    </a:cubicBezTo>
                    <a:cubicBezTo>
                      <a:pt x="353" y="200"/>
                      <a:pt x="354" y="194"/>
                      <a:pt x="350" y="192"/>
                    </a:cubicBezTo>
                    <a:cubicBezTo>
                      <a:pt x="350" y="192"/>
                      <a:pt x="350" y="192"/>
                      <a:pt x="350" y="192"/>
                    </a:cubicBezTo>
                    <a:cubicBezTo>
                      <a:pt x="313" y="157"/>
                      <a:pt x="313" y="157"/>
                      <a:pt x="313" y="157"/>
                    </a:cubicBezTo>
                    <a:cubicBezTo>
                      <a:pt x="313" y="157"/>
                      <a:pt x="313" y="157"/>
                      <a:pt x="313" y="157"/>
                    </a:cubicBezTo>
                    <a:cubicBezTo>
                      <a:pt x="314" y="166"/>
                      <a:pt x="314" y="166"/>
                      <a:pt x="314" y="166"/>
                    </a:cubicBezTo>
                    <a:cubicBezTo>
                      <a:pt x="314" y="166"/>
                      <a:pt x="314" y="166"/>
                      <a:pt x="314" y="166"/>
                    </a:cubicBezTo>
                    <a:close/>
                    <a:moveTo>
                      <a:pt x="323" y="145"/>
                    </a:moveTo>
                    <a:cubicBezTo>
                      <a:pt x="323" y="147"/>
                      <a:pt x="322" y="151"/>
                      <a:pt x="325" y="152"/>
                    </a:cubicBezTo>
                    <a:cubicBezTo>
                      <a:pt x="325" y="152"/>
                      <a:pt x="325" y="153"/>
                      <a:pt x="326" y="153"/>
                    </a:cubicBezTo>
                    <a:cubicBezTo>
                      <a:pt x="327" y="153"/>
                      <a:pt x="328" y="152"/>
                      <a:pt x="328" y="151"/>
                    </a:cubicBezTo>
                    <a:cubicBezTo>
                      <a:pt x="329" y="148"/>
                      <a:pt x="331" y="143"/>
                      <a:pt x="327" y="140"/>
                    </a:cubicBezTo>
                    <a:cubicBezTo>
                      <a:pt x="327" y="140"/>
                      <a:pt x="327" y="140"/>
                      <a:pt x="327" y="140"/>
                    </a:cubicBezTo>
                    <a:cubicBezTo>
                      <a:pt x="327" y="140"/>
                      <a:pt x="327" y="140"/>
                      <a:pt x="327" y="140"/>
                    </a:cubicBezTo>
                    <a:cubicBezTo>
                      <a:pt x="323" y="145"/>
                      <a:pt x="323" y="145"/>
                      <a:pt x="323" y="145"/>
                    </a:cubicBezTo>
                    <a:cubicBezTo>
                      <a:pt x="323" y="145"/>
                      <a:pt x="323" y="145"/>
                      <a:pt x="323" y="145"/>
                    </a:cubicBezTo>
                    <a:close/>
                    <a:moveTo>
                      <a:pt x="199" y="147"/>
                    </a:moveTo>
                    <a:cubicBezTo>
                      <a:pt x="186" y="152"/>
                      <a:pt x="186" y="152"/>
                      <a:pt x="186" y="152"/>
                    </a:cubicBezTo>
                    <a:cubicBezTo>
                      <a:pt x="186" y="152"/>
                      <a:pt x="186" y="152"/>
                      <a:pt x="186" y="152"/>
                    </a:cubicBezTo>
                    <a:cubicBezTo>
                      <a:pt x="190" y="154"/>
                      <a:pt x="195" y="154"/>
                      <a:pt x="199" y="156"/>
                    </a:cubicBezTo>
                    <a:cubicBezTo>
                      <a:pt x="199" y="156"/>
                      <a:pt x="199" y="156"/>
                      <a:pt x="199" y="156"/>
                    </a:cubicBezTo>
                    <a:cubicBezTo>
                      <a:pt x="201" y="170"/>
                      <a:pt x="201" y="170"/>
                      <a:pt x="201" y="170"/>
                    </a:cubicBezTo>
                    <a:cubicBezTo>
                      <a:pt x="209" y="158"/>
                      <a:pt x="209" y="158"/>
                      <a:pt x="209" y="158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0" y="158"/>
                      <a:pt x="217" y="154"/>
                      <a:pt x="214" y="150"/>
                    </a:cubicBezTo>
                    <a:cubicBezTo>
                      <a:pt x="214" y="150"/>
                      <a:pt x="214" y="150"/>
                      <a:pt x="214" y="150"/>
                    </a:cubicBezTo>
                    <a:cubicBezTo>
                      <a:pt x="221" y="139"/>
                      <a:pt x="221" y="139"/>
                      <a:pt x="221" y="139"/>
                    </a:cubicBezTo>
                    <a:cubicBezTo>
                      <a:pt x="208" y="144"/>
                      <a:pt x="208" y="144"/>
                      <a:pt x="208" y="144"/>
                    </a:cubicBezTo>
                    <a:cubicBezTo>
                      <a:pt x="198" y="133"/>
                      <a:pt x="198" y="133"/>
                      <a:pt x="198" y="133"/>
                    </a:cubicBezTo>
                    <a:cubicBezTo>
                      <a:pt x="198" y="133"/>
                      <a:pt x="198" y="133"/>
                      <a:pt x="198" y="133"/>
                    </a:cubicBezTo>
                    <a:cubicBezTo>
                      <a:pt x="198" y="137"/>
                      <a:pt x="199" y="142"/>
                      <a:pt x="199" y="147"/>
                    </a:cubicBezTo>
                    <a:cubicBezTo>
                      <a:pt x="199" y="147"/>
                      <a:pt x="199" y="147"/>
                      <a:pt x="199" y="147"/>
                    </a:cubicBezTo>
                    <a:cubicBezTo>
                      <a:pt x="199" y="147"/>
                      <a:pt x="199" y="147"/>
                      <a:pt x="199" y="147"/>
                    </a:cubicBezTo>
                    <a:close/>
                    <a:moveTo>
                      <a:pt x="331" y="132"/>
                    </a:moveTo>
                    <a:cubicBezTo>
                      <a:pt x="332" y="142"/>
                      <a:pt x="335" y="150"/>
                      <a:pt x="336" y="160"/>
                    </a:cubicBezTo>
                    <a:cubicBezTo>
                      <a:pt x="337" y="163"/>
                      <a:pt x="338" y="167"/>
                      <a:pt x="341" y="169"/>
                    </a:cubicBezTo>
                    <a:cubicBezTo>
                      <a:pt x="342" y="170"/>
                      <a:pt x="343" y="169"/>
                      <a:pt x="344" y="169"/>
                    </a:cubicBezTo>
                    <a:cubicBezTo>
                      <a:pt x="344" y="168"/>
                      <a:pt x="344" y="167"/>
                      <a:pt x="344" y="166"/>
                    </a:cubicBezTo>
                    <a:cubicBezTo>
                      <a:pt x="341" y="161"/>
                      <a:pt x="336" y="157"/>
                      <a:pt x="336" y="151"/>
                    </a:cubicBezTo>
                    <a:cubicBezTo>
                      <a:pt x="335" y="145"/>
                      <a:pt x="333" y="138"/>
                      <a:pt x="332" y="132"/>
                    </a:cubicBezTo>
                    <a:cubicBezTo>
                      <a:pt x="332" y="132"/>
                      <a:pt x="331" y="132"/>
                      <a:pt x="331" y="132"/>
                    </a:cubicBezTo>
                    <a:cubicBezTo>
                      <a:pt x="331" y="132"/>
                      <a:pt x="331" y="132"/>
                      <a:pt x="331" y="132"/>
                    </a:cubicBezTo>
                    <a:cubicBezTo>
                      <a:pt x="331" y="132"/>
                      <a:pt x="331" y="132"/>
                      <a:pt x="331" y="132"/>
                    </a:cubicBezTo>
                    <a:close/>
                    <a:moveTo>
                      <a:pt x="335" y="133"/>
                    </a:moveTo>
                    <a:cubicBezTo>
                      <a:pt x="337" y="142"/>
                      <a:pt x="337" y="152"/>
                      <a:pt x="342" y="159"/>
                    </a:cubicBezTo>
                    <a:cubicBezTo>
                      <a:pt x="342" y="160"/>
                      <a:pt x="343" y="159"/>
                      <a:pt x="343" y="160"/>
                    </a:cubicBezTo>
                    <a:cubicBezTo>
                      <a:pt x="343" y="157"/>
                      <a:pt x="341" y="155"/>
                      <a:pt x="340" y="152"/>
                    </a:cubicBezTo>
                    <a:cubicBezTo>
                      <a:pt x="338" y="145"/>
                      <a:pt x="338" y="138"/>
                      <a:pt x="335" y="131"/>
                    </a:cubicBezTo>
                    <a:cubicBezTo>
                      <a:pt x="335" y="131"/>
                      <a:pt x="335" y="130"/>
                      <a:pt x="335" y="130"/>
                    </a:cubicBezTo>
                    <a:cubicBezTo>
                      <a:pt x="335" y="130"/>
                      <a:pt x="335" y="130"/>
                      <a:pt x="335" y="130"/>
                    </a:cubicBezTo>
                    <a:cubicBezTo>
                      <a:pt x="335" y="133"/>
                      <a:pt x="335" y="133"/>
                      <a:pt x="335" y="133"/>
                    </a:cubicBezTo>
                    <a:cubicBezTo>
                      <a:pt x="335" y="133"/>
                      <a:pt x="335" y="133"/>
                      <a:pt x="335" y="133"/>
                    </a:cubicBezTo>
                    <a:close/>
                    <a:moveTo>
                      <a:pt x="337" y="129"/>
                    </a:moveTo>
                    <a:cubicBezTo>
                      <a:pt x="340" y="137"/>
                      <a:pt x="341" y="145"/>
                      <a:pt x="342" y="153"/>
                    </a:cubicBezTo>
                    <a:cubicBezTo>
                      <a:pt x="343" y="153"/>
                      <a:pt x="343" y="154"/>
                      <a:pt x="344" y="154"/>
                    </a:cubicBezTo>
                    <a:cubicBezTo>
                      <a:pt x="344" y="154"/>
                      <a:pt x="344" y="154"/>
                      <a:pt x="344" y="154"/>
                    </a:cubicBezTo>
                    <a:cubicBezTo>
                      <a:pt x="345" y="152"/>
                      <a:pt x="343" y="152"/>
                      <a:pt x="343" y="151"/>
                    </a:cubicBezTo>
                    <a:cubicBezTo>
                      <a:pt x="342" y="143"/>
                      <a:pt x="341" y="136"/>
                      <a:pt x="338" y="129"/>
                    </a:cubicBezTo>
                    <a:cubicBezTo>
                      <a:pt x="338" y="129"/>
                      <a:pt x="338" y="129"/>
                      <a:pt x="338" y="129"/>
                    </a:cubicBezTo>
                    <a:cubicBezTo>
                      <a:pt x="338" y="128"/>
                      <a:pt x="338" y="128"/>
                      <a:pt x="338" y="128"/>
                    </a:cubicBezTo>
                    <a:cubicBezTo>
                      <a:pt x="337" y="129"/>
                      <a:pt x="337" y="129"/>
                      <a:pt x="337" y="129"/>
                    </a:cubicBezTo>
                    <a:cubicBezTo>
                      <a:pt x="337" y="129"/>
                      <a:pt x="337" y="129"/>
                      <a:pt x="337" y="129"/>
                    </a:cubicBezTo>
                    <a:close/>
                    <a:moveTo>
                      <a:pt x="322" y="131"/>
                    </a:moveTo>
                    <a:cubicBezTo>
                      <a:pt x="321" y="133"/>
                      <a:pt x="321" y="137"/>
                      <a:pt x="322" y="140"/>
                    </a:cubicBezTo>
                    <a:cubicBezTo>
                      <a:pt x="323" y="140"/>
                      <a:pt x="324" y="141"/>
                      <a:pt x="324" y="140"/>
                    </a:cubicBezTo>
                    <a:cubicBezTo>
                      <a:pt x="325" y="138"/>
                      <a:pt x="329" y="136"/>
                      <a:pt x="327" y="133"/>
                    </a:cubicBezTo>
                    <a:cubicBezTo>
                      <a:pt x="327" y="131"/>
                      <a:pt x="325" y="130"/>
                      <a:pt x="324" y="128"/>
                    </a:cubicBezTo>
                    <a:cubicBezTo>
                      <a:pt x="323" y="128"/>
                      <a:pt x="323" y="130"/>
                      <a:pt x="322" y="131"/>
                    </a:cubicBezTo>
                    <a:cubicBezTo>
                      <a:pt x="322" y="131"/>
                      <a:pt x="322" y="131"/>
                      <a:pt x="322" y="131"/>
                    </a:cubicBezTo>
                    <a:cubicBezTo>
                      <a:pt x="322" y="131"/>
                      <a:pt x="322" y="131"/>
                      <a:pt x="322" y="131"/>
                    </a:cubicBezTo>
                    <a:close/>
                    <a:moveTo>
                      <a:pt x="341" y="127"/>
                    </a:moveTo>
                    <a:cubicBezTo>
                      <a:pt x="343" y="137"/>
                      <a:pt x="346" y="146"/>
                      <a:pt x="346" y="156"/>
                    </a:cubicBezTo>
                    <a:cubicBezTo>
                      <a:pt x="345" y="159"/>
                      <a:pt x="343" y="161"/>
                      <a:pt x="343" y="164"/>
                    </a:cubicBezTo>
                    <a:cubicBezTo>
                      <a:pt x="344" y="164"/>
                      <a:pt x="345" y="164"/>
                      <a:pt x="345" y="164"/>
                    </a:cubicBezTo>
                    <a:cubicBezTo>
                      <a:pt x="348" y="160"/>
                      <a:pt x="347" y="154"/>
                      <a:pt x="347" y="149"/>
                    </a:cubicBezTo>
                    <a:cubicBezTo>
                      <a:pt x="346" y="142"/>
                      <a:pt x="344" y="135"/>
                      <a:pt x="342" y="127"/>
                    </a:cubicBezTo>
                    <a:cubicBezTo>
                      <a:pt x="342" y="127"/>
                      <a:pt x="342" y="127"/>
                      <a:pt x="342" y="127"/>
                    </a:cubicBezTo>
                    <a:cubicBezTo>
                      <a:pt x="341" y="127"/>
                      <a:pt x="341" y="127"/>
                      <a:pt x="341" y="127"/>
                    </a:cubicBezTo>
                    <a:cubicBezTo>
                      <a:pt x="341" y="127"/>
                      <a:pt x="341" y="127"/>
                      <a:pt x="341" y="127"/>
                    </a:cubicBezTo>
                    <a:close/>
                    <a:moveTo>
                      <a:pt x="345" y="127"/>
                    </a:moveTo>
                    <a:cubicBezTo>
                      <a:pt x="344" y="128"/>
                      <a:pt x="345" y="129"/>
                      <a:pt x="346" y="130"/>
                    </a:cubicBezTo>
                    <a:cubicBezTo>
                      <a:pt x="348" y="141"/>
                      <a:pt x="351" y="152"/>
                      <a:pt x="350" y="163"/>
                    </a:cubicBezTo>
                    <a:cubicBezTo>
                      <a:pt x="350" y="168"/>
                      <a:pt x="344" y="169"/>
                      <a:pt x="345" y="174"/>
                    </a:cubicBezTo>
                    <a:cubicBezTo>
                      <a:pt x="345" y="174"/>
                      <a:pt x="345" y="174"/>
                      <a:pt x="345" y="174"/>
                    </a:cubicBezTo>
                    <a:cubicBezTo>
                      <a:pt x="331" y="161"/>
                      <a:pt x="331" y="161"/>
                      <a:pt x="331" y="161"/>
                    </a:cubicBezTo>
                    <a:cubicBezTo>
                      <a:pt x="331" y="161"/>
                      <a:pt x="331" y="161"/>
                      <a:pt x="331" y="161"/>
                    </a:cubicBezTo>
                    <a:cubicBezTo>
                      <a:pt x="332" y="158"/>
                      <a:pt x="331" y="156"/>
                      <a:pt x="330" y="154"/>
                    </a:cubicBezTo>
                    <a:cubicBezTo>
                      <a:pt x="329" y="155"/>
                      <a:pt x="329" y="156"/>
                      <a:pt x="328" y="157"/>
                    </a:cubicBezTo>
                    <a:cubicBezTo>
                      <a:pt x="328" y="157"/>
                      <a:pt x="328" y="157"/>
                      <a:pt x="328" y="157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21" y="146"/>
                      <a:pt x="321" y="142"/>
                      <a:pt x="319" y="139"/>
                    </a:cubicBezTo>
                    <a:cubicBezTo>
                      <a:pt x="318" y="138"/>
                      <a:pt x="318" y="137"/>
                      <a:pt x="317" y="137"/>
                    </a:cubicBezTo>
                    <a:cubicBezTo>
                      <a:pt x="315" y="138"/>
                      <a:pt x="315" y="140"/>
                      <a:pt x="314" y="141"/>
                    </a:cubicBezTo>
                    <a:cubicBezTo>
                      <a:pt x="314" y="141"/>
                      <a:pt x="314" y="141"/>
                      <a:pt x="314" y="141"/>
                    </a:cubicBezTo>
                    <a:cubicBezTo>
                      <a:pt x="315" y="145"/>
                      <a:pt x="315" y="145"/>
                      <a:pt x="315" y="145"/>
                    </a:cubicBezTo>
                    <a:cubicBezTo>
                      <a:pt x="315" y="145"/>
                      <a:pt x="315" y="145"/>
                      <a:pt x="315" y="145"/>
                    </a:cubicBezTo>
                    <a:cubicBezTo>
                      <a:pt x="314" y="145"/>
                      <a:pt x="312" y="142"/>
                      <a:pt x="311" y="141"/>
                    </a:cubicBezTo>
                    <a:cubicBezTo>
                      <a:pt x="311" y="141"/>
                      <a:pt x="311" y="141"/>
                      <a:pt x="311" y="141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0" y="146"/>
                      <a:pt x="312" y="149"/>
                      <a:pt x="313" y="153"/>
                    </a:cubicBezTo>
                    <a:cubicBezTo>
                      <a:pt x="313" y="153"/>
                      <a:pt x="313" y="153"/>
                      <a:pt x="313" y="153"/>
                    </a:cubicBezTo>
                    <a:cubicBezTo>
                      <a:pt x="354" y="191"/>
                      <a:pt x="354" y="191"/>
                      <a:pt x="354" y="191"/>
                    </a:cubicBezTo>
                    <a:cubicBezTo>
                      <a:pt x="354" y="183"/>
                      <a:pt x="354" y="183"/>
                      <a:pt x="354" y="183"/>
                    </a:cubicBezTo>
                    <a:cubicBezTo>
                      <a:pt x="354" y="183"/>
                      <a:pt x="354" y="183"/>
                      <a:pt x="354" y="183"/>
                    </a:cubicBezTo>
                    <a:cubicBezTo>
                      <a:pt x="352" y="180"/>
                      <a:pt x="349" y="178"/>
                      <a:pt x="346" y="175"/>
                    </a:cubicBezTo>
                    <a:cubicBezTo>
                      <a:pt x="347" y="175"/>
                      <a:pt x="349" y="174"/>
                      <a:pt x="350" y="173"/>
                    </a:cubicBezTo>
                    <a:cubicBezTo>
                      <a:pt x="352" y="169"/>
                      <a:pt x="352" y="164"/>
                      <a:pt x="351" y="160"/>
                    </a:cubicBezTo>
                    <a:cubicBezTo>
                      <a:pt x="351" y="148"/>
                      <a:pt x="348" y="138"/>
                      <a:pt x="346" y="128"/>
                    </a:cubicBezTo>
                    <a:cubicBezTo>
                      <a:pt x="345" y="128"/>
                      <a:pt x="345" y="127"/>
                      <a:pt x="345" y="127"/>
                    </a:cubicBezTo>
                    <a:cubicBezTo>
                      <a:pt x="345" y="127"/>
                      <a:pt x="345" y="127"/>
                      <a:pt x="345" y="127"/>
                    </a:cubicBezTo>
                    <a:cubicBezTo>
                      <a:pt x="345" y="127"/>
                      <a:pt x="345" y="127"/>
                      <a:pt x="345" y="127"/>
                    </a:cubicBezTo>
                    <a:close/>
                    <a:moveTo>
                      <a:pt x="310" y="127"/>
                    </a:moveTo>
                    <a:cubicBezTo>
                      <a:pt x="309" y="130"/>
                      <a:pt x="308" y="134"/>
                      <a:pt x="311" y="137"/>
                    </a:cubicBezTo>
                    <a:cubicBezTo>
                      <a:pt x="311" y="137"/>
                      <a:pt x="312" y="138"/>
                      <a:pt x="313" y="138"/>
                    </a:cubicBezTo>
                    <a:cubicBezTo>
                      <a:pt x="314" y="137"/>
                      <a:pt x="314" y="136"/>
                      <a:pt x="315" y="135"/>
                    </a:cubicBezTo>
                    <a:cubicBezTo>
                      <a:pt x="316" y="135"/>
                      <a:pt x="317" y="136"/>
                      <a:pt x="318" y="134"/>
                    </a:cubicBezTo>
                    <a:cubicBezTo>
                      <a:pt x="318" y="130"/>
                      <a:pt x="315" y="127"/>
                      <a:pt x="311" y="126"/>
                    </a:cubicBezTo>
                    <a:cubicBezTo>
                      <a:pt x="311" y="126"/>
                      <a:pt x="310" y="126"/>
                      <a:pt x="310" y="127"/>
                    </a:cubicBezTo>
                    <a:cubicBezTo>
                      <a:pt x="310" y="127"/>
                      <a:pt x="310" y="127"/>
                      <a:pt x="310" y="127"/>
                    </a:cubicBezTo>
                    <a:cubicBezTo>
                      <a:pt x="310" y="127"/>
                      <a:pt x="310" y="127"/>
                      <a:pt x="310" y="127"/>
                    </a:cubicBezTo>
                    <a:close/>
                    <a:moveTo>
                      <a:pt x="327" y="123"/>
                    </a:moveTo>
                    <a:cubicBezTo>
                      <a:pt x="328" y="125"/>
                      <a:pt x="328" y="128"/>
                      <a:pt x="331" y="128"/>
                    </a:cubicBezTo>
                    <a:cubicBezTo>
                      <a:pt x="331" y="127"/>
                      <a:pt x="331" y="127"/>
                      <a:pt x="331" y="126"/>
                    </a:cubicBezTo>
                    <a:cubicBezTo>
                      <a:pt x="329" y="125"/>
                      <a:pt x="328" y="123"/>
                      <a:pt x="327" y="122"/>
                    </a:cubicBezTo>
                    <a:cubicBezTo>
                      <a:pt x="327" y="122"/>
                      <a:pt x="327" y="122"/>
                      <a:pt x="327" y="122"/>
                    </a:cubicBezTo>
                    <a:cubicBezTo>
                      <a:pt x="327" y="123"/>
                      <a:pt x="327" y="123"/>
                      <a:pt x="327" y="123"/>
                    </a:cubicBezTo>
                    <a:cubicBezTo>
                      <a:pt x="327" y="123"/>
                      <a:pt x="327" y="123"/>
                      <a:pt x="327" y="123"/>
                    </a:cubicBezTo>
                    <a:close/>
                    <a:moveTo>
                      <a:pt x="304" y="120"/>
                    </a:moveTo>
                    <a:cubicBezTo>
                      <a:pt x="306" y="122"/>
                      <a:pt x="305" y="124"/>
                      <a:pt x="307" y="125"/>
                    </a:cubicBezTo>
                    <a:cubicBezTo>
                      <a:pt x="308" y="123"/>
                      <a:pt x="307" y="122"/>
                      <a:pt x="306" y="120"/>
                    </a:cubicBezTo>
                    <a:cubicBezTo>
                      <a:pt x="306" y="119"/>
                      <a:pt x="305" y="119"/>
                      <a:pt x="304" y="120"/>
                    </a:cubicBezTo>
                    <a:cubicBezTo>
                      <a:pt x="304" y="120"/>
                      <a:pt x="304" y="120"/>
                      <a:pt x="304" y="120"/>
                    </a:cubicBezTo>
                    <a:cubicBezTo>
                      <a:pt x="304" y="120"/>
                      <a:pt x="304" y="120"/>
                      <a:pt x="304" y="120"/>
                    </a:cubicBezTo>
                    <a:close/>
                    <a:moveTo>
                      <a:pt x="308" y="113"/>
                    </a:moveTo>
                    <a:cubicBezTo>
                      <a:pt x="308" y="117"/>
                      <a:pt x="308" y="122"/>
                      <a:pt x="312" y="124"/>
                    </a:cubicBezTo>
                    <a:cubicBezTo>
                      <a:pt x="315" y="124"/>
                      <a:pt x="317" y="126"/>
                      <a:pt x="319" y="127"/>
                    </a:cubicBezTo>
                    <a:cubicBezTo>
                      <a:pt x="320" y="125"/>
                      <a:pt x="319" y="123"/>
                      <a:pt x="319" y="121"/>
                    </a:cubicBezTo>
                    <a:cubicBezTo>
                      <a:pt x="317" y="118"/>
                      <a:pt x="315" y="113"/>
                      <a:pt x="310" y="113"/>
                    </a:cubicBezTo>
                    <a:cubicBezTo>
                      <a:pt x="310" y="113"/>
                      <a:pt x="308" y="113"/>
                      <a:pt x="308" y="113"/>
                    </a:cubicBezTo>
                    <a:cubicBezTo>
                      <a:pt x="308" y="113"/>
                      <a:pt x="308" y="113"/>
                      <a:pt x="308" y="113"/>
                    </a:cubicBezTo>
                    <a:cubicBezTo>
                      <a:pt x="308" y="113"/>
                      <a:pt x="308" y="113"/>
                      <a:pt x="308" y="113"/>
                    </a:cubicBezTo>
                    <a:close/>
                    <a:moveTo>
                      <a:pt x="321" y="112"/>
                    </a:moveTo>
                    <a:cubicBezTo>
                      <a:pt x="321" y="114"/>
                      <a:pt x="324" y="115"/>
                      <a:pt x="325" y="117"/>
                    </a:cubicBezTo>
                    <a:cubicBezTo>
                      <a:pt x="328" y="119"/>
                      <a:pt x="329" y="123"/>
                      <a:pt x="333" y="123"/>
                    </a:cubicBezTo>
                    <a:cubicBezTo>
                      <a:pt x="334" y="122"/>
                      <a:pt x="334" y="121"/>
                      <a:pt x="333" y="119"/>
                    </a:cubicBezTo>
                    <a:cubicBezTo>
                      <a:pt x="332" y="117"/>
                      <a:pt x="328" y="117"/>
                      <a:pt x="326" y="115"/>
                    </a:cubicBezTo>
                    <a:cubicBezTo>
                      <a:pt x="325" y="114"/>
                      <a:pt x="323" y="112"/>
                      <a:pt x="321" y="112"/>
                    </a:cubicBezTo>
                    <a:cubicBezTo>
                      <a:pt x="321" y="112"/>
                      <a:pt x="321" y="112"/>
                      <a:pt x="321" y="112"/>
                    </a:cubicBezTo>
                    <a:cubicBezTo>
                      <a:pt x="321" y="112"/>
                      <a:pt x="321" y="112"/>
                      <a:pt x="321" y="112"/>
                    </a:cubicBezTo>
                    <a:close/>
                    <a:moveTo>
                      <a:pt x="338" y="112"/>
                    </a:moveTo>
                    <a:cubicBezTo>
                      <a:pt x="339" y="116"/>
                      <a:pt x="335" y="118"/>
                      <a:pt x="336" y="123"/>
                    </a:cubicBezTo>
                    <a:cubicBezTo>
                      <a:pt x="337" y="124"/>
                      <a:pt x="339" y="124"/>
                      <a:pt x="340" y="123"/>
                    </a:cubicBezTo>
                    <a:cubicBezTo>
                      <a:pt x="342" y="122"/>
                      <a:pt x="341" y="118"/>
                      <a:pt x="341" y="116"/>
                    </a:cubicBezTo>
                    <a:cubicBezTo>
                      <a:pt x="341" y="114"/>
                      <a:pt x="340" y="112"/>
                      <a:pt x="339" y="111"/>
                    </a:cubicBezTo>
                    <a:cubicBezTo>
                      <a:pt x="339" y="111"/>
                      <a:pt x="338" y="111"/>
                      <a:pt x="338" y="112"/>
                    </a:cubicBezTo>
                    <a:cubicBezTo>
                      <a:pt x="338" y="112"/>
                      <a:pt x="338" y="112"/>
                      <a:pt x="338" y="112"/>
                    </a:cubicBezTo>
                    <a:cubicBezTo>
                      <a:pt x="338" y="112"/>
                      <a:pt x="338" y="112"/>
                      <a:pt x="338" y="112"/>
                    </a:cubicBezTo>
                    <a:close/>
                    <a:moveTo>
                      <a:pt x="313" y="110"/>
                    </a:moveTo>
                    <a:cubicBezTo>
                      <a:pt x="314" y="112"/>
                      <a:pt x="316" y="113"/>
                      <a:pt x="318" y="114"/>
                    </a:cubicBezTo>
                    <a:cubicBezTo>
                      <a:pt x="319" y="116"/>
                      <a:pt x="320" y="118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1" y="116"/>
                      <a:pt x="319" y="111"/>
                      <a:pt x="314" y="110"/>
                    </a:cubicBezTo>
                    <a:cubicBezTo>
                      <a:pt x="314" y="110"/>
                      <a:pt x="313" y="110"/>
                      <a:pt x="313" y="110"/>
                    </a:cubicBezTo>
                    <a:cubicBezTo>
                      <a:pt x="313" y="110"/>
                      <a:pt x="313" y="110"/>
                      <a:pt x="313" y="110"/>
                    </a:cubicBezTo>
                    <a:cubicBezTo>
                      <a:pt x="313" y="110"/>
                      <a:pt x="313" y="110"/>
                      <a:pt x="313" y="110"/>
                    </a:cubicBezTo>
                    <a:close/>
                    <a:moveTo>
                      <a:pt x="298" y="105"/>
                    </a:moveTo>
                    <a:cubicBezTo>
                      <a:pt x="298" y="110"/>
                      <a:pt x="303" y="112"/>
                      <a:pt x="305" y="115"/>
                    </a:cubicBezTo>
                    <a:cubicBezTo>
                      <a:pt x="307" y="115"/>
                      <a:pt x="306" y="113"/>
                      <a:pt x="306" y="111"/>
                    </a:cubicBezTo>
                    <a:cubicBezTo>
                      <a:pt x="306" y="111"/>
                      <a:pt x="306" y="111"/>
                      <a:pt x="307" y="110"/>
                    </a:cubicBezTo>
                    <a:cubicBezTo>
                      <a:pt x="308" y="110"/>
                      <a:pt x="309" y="111"/>
                      <a:pt x="310" y="110"/>
                    </a:cubicBezTo>
                    <a:cubicBezTo>
                      <a:pt x="309" y="108"/>
                      <a:pt x="307" y="106"/>
                      <a:pt x="306" y="105"/>
                    </a:cubicBezTo>
                    <a:cubicBezTo>
                      <a:pt x="304" y="105"/>
                      <a:pt x="302" y="106"/>
                      <a:pt x="300" y="105"/>
                    </a:cubicBezTo>
                    <a:cubicBezTo>
                      <a:pt x="299" y="105"/>
                      <a:pt x="299" y="104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lose/>
                    <a:moveTo>
                      <a:pt x="305" y="102"/>
                    </a:move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7" y="104"/>
                      <a:pt x="309" y="106"/>
                      <a:pt x="312" y="106"/>
                    </a:cubicBezTo>
                    <a:cubicBezTo>
                      <a:pt x="313" y="106"/>
                      <a:pt x="314" y="107"/>
                      <a:pt x="316" y="107"/>
                    </a:cubicBezTo>
                    <a:cubicBezTo>
                      <a:pt x="316" y="105"/>
                      <a:pt x="314" y="103"/>
                      <a:pt x="312" y="102"/>
                    </a:cubicBezTo>
                    <a:cubicBezTo>
                      <a:pt x="310" y="102"/>
                      <a:pt x="308" y="101"/>
                      <a:pt x="306" y="101"/>
                    </a:cubicBezTo>
                    <a:cubicBezTo>
                      <a:pt x="306" y="101"/>
                      <a:pt x="306" y="101"/>
                      <a:pt x="306" y="101"/>
                    </a:cubicBez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5" y="102"/>
                      <a:pt x="305" y="102"/>
                      <a:pt x="305" y="102"/>
                    </a:cubicBezTo>
                    <a:close/>
                    <a:moveTo>
                      <a:pt x="317" y="101"/>
                    </a:moveTo>
                    <a:cubicBezTo>
                      <a:pt x="319" y="105"/>
                      <a:pt x="322" y="109"/>
                      <a:pt x="326" y="111"/>
                    </a:cubicBezTo>
                    <a:cubicBezTo>
                      <a:pt x="327" y="111"/>
                      <a:pt x="328" y="111"/>
                      <a:pt x="329" y="110"/>
                    </a:cubicBezTo>
                    <a:cubicBezTo>
                      <a:pt x="329" y="109"/>
                      <a:pt x="329" y="107"/>
                      <a:pt x="328" y="106"/>
                    </a:cubicBezTo>
                    <a:cubicBezTo>
                      <a:pt x="324" y="104"/>
                      <a:pt x="321" y="103"/>
                      <a:pt x="318" y="100"/>
                    </a:cubicBezTo>
                    <a:cubicBezTo>
                      <a:pt x="318" y="100"/>
                      <a:pt x="318" y="100"/>
                      <a:pt x="318" y="100"/>
                    </a:cubicBezTo>
                    <a:cubicBezTo>
                      <a:pt x="317" y="100"/>
                      <a:pt x="317" y="100"/>
                      <a:pt x="317" y="100"/>
                    </a:cubicBezTo>
                    <a:cubicBezTo>
                      <a:pt x="317" y="101"/>
                      <a:pt x="317" y="101"/>
                      <a:pt x="317" y="101"/>
                    </a:cubicBezTo>
                    <a:cubicBezTo>
                      <a:pt x="317" y="101"/>
                      <a:pt x="317" y="101"/>
                      <a:pt x="317" y="101"/>
                    </a:cubicBezTo>
                    <a:close/>
                    <a:moveTo>
                      <a:pt x="332" y="97"/>
                    </a:moveTo>
                    <a:cubicBezTo>
                      <a:pt x="332" y="101"/>
                      <a:pt x="333" y="104"/>
                      <a:pt x="332" y="107"/>
                    </a:cubicBezTo>
                    <a:cubicBezTo>
                      <a:pt x="331" y="110"/>
                      <a:pt x="331" y="114"/>
                      <a:pt x="332" y="116"/>
                    </a:cubicBezTo>
                    <a:cubicBezTo>
                      <a:pt x="334" y="116"/>
                      <a:pt x="335" y="115"/>
                      <a:pt x="336" y="113"/>
                    </a:cubicBezTo>
                    <a:cubicBezTo>
                      <a:pt x="337" y="111"/>
                      <a:pt x="337" y="109"/>
                      <a:pt x="336" y="107"/>
                    </a:cubicBezTo>
                    <a:cubicBezTo>
                      <a:pt x="335" y="103"/>
                      <a:pt x="335" y="100"/>
                      <a:pt x="333" y="97"/>
                    </a:cubicBezTo>
                    <a:cubicBezTo>
                      <a:pt x="333" y="97"/>
                      <a:pt x="332" y="97"/>
                      <a:pt x="332" y="97"/>
                    </a:cubicBezTo>
                    <a:cubicBezTo>
                      <a:pt x="332" y="97"/>
                      <a:pt x="332" y="97"/>
                      <a:pt x="332" y="97"/>
                    </a:cubicBezTo>
                    <a:cubicBezTo>
                      <a:pt x="332" y="97"/>
                      <a:pt x="332" y="97"/>
                      <a:pt x="332" y="97"/>
                    </a:cubicBezTo>
                    <a:close/>
                    <a:moveTo>
                      <a:pt x="242" y="107"/>
                    </a:moveTo>
                    <a:cubicBezTo>
                      <a:pt x="237" y="107"/>
                      <a:pt x="232" y="107"/>
                      <a:pt x="227" y="107"/>
                    </a:cubicBezTo>
                    <a:cubicBezTo>
                      <a:pt x="227" y="107"/>
                      <a:pt x="227" y="107"/>
                      <a:pt x="227" y="107"/>
                    </a:cubicBezTo>
                    <a:cubicBezTo>
                      <a:pt x="238" y="115"/>
                      <a:pt x="238" y="115"/>
                      <a:pt x="238" y="115"/>
                    </a:cubicBezTo>
                    <a:cubicBezTo>
                      <a:pt x="233" y="129"/>
                      <a:pt x="233" y="129"/>
                      <a:pt x="233" y="129"/>
                    </a:cubicBezTo>
                    <a:cubicBezTo>
                      <a:pt x="233" y="129"/>
                      <a:pt x="233" y="129"/>
                      <a:pt x="233" y="129"/>
                    </a:cubicBezTo>
                    <a:cubicBezTo>
                      <a:pt x="237" y="126"/>
                      <a:pt x="241" y="124"/>
                      <a:pt x="246" y="121"/>
                    </a:cubicBezTo>
                    <a:cubicBezTo>
                      <a:pt x="250" y="124"/>
                      <a:pt x="254" y="127"/>
                      <a:pt x="258" y="130"/>
                    </a:cubicBezTo>
                    <a:cubicBezTo>
                      <a:pt x="257" y="126"/>
                      <a:pt x="255" y="120"/>
                      <a:pt x="255" y="115"/>
                    </a:cubicBezTo>
                    <a:cubicBezTo>
                      <a:pt x="255" y="115"/>
                      <a:pt x="255" y="115"/>
                      <a:pt x="255" y="115"/>
                    </a:cubicBezTo>
                    <a:cubicBezTo>
                      <a:pt x="266" y="108"/>
                      <a:pt x="266" y="108"/>
                      <a:pt x="266" y="108"/>
                    </a:cubicBezTo>
                    <a:cubicBezTo>
                      <a:pt x="252" y="108"/>
                      <a:pt x="252" y="108"/>
                      <a:pt x="252" y="108"/>
                    </a:cubicBezTo>
                    <a:cubicBezTo>
                      <a:pt x="249" y="93"/>
                      <a:pt x="249" y="93"/>
                      <a:pt x="249" y="93"/>
                    </a:cubicBezTo>
                    <a:cubicBezTo>
                      <a:pt x="242" y="107"/>
                      <a:pt x="242" y="107"/>
                      <a:pt x="242" y="107"/>
                    </a:cubicBezTo>
                    <a:cubicBezTo>
                      <a:pt x="242" y="107"/>
                      <a:pt x="242" y="107"/>
                      <a:pt x="242" y="107"/>
                    </a:cubicBezTo>
                    <a:close/>
                    <a:moveTo>
                      <a:pt x="289" y="93"/>
                    </a:moveTo>
                    <a:cubicBezTo>
                      <a:pt x="291" y="95"/>
                      <a:pt x="291" y="98"/>
                      <a:pt x="293" y="100"/>
                    </a:cubicBezTo>
                    <a:cubicBezTo>
                      <a:pt x="295" y="101"/>
                      <a:pt x="296" y="103"/>
                      <a:pt x="298" y="103"/>
                    </a:cubicBezTo>
                    <a:cubicBezTo>
                      <a:pt x="299" y="103"/>
                      <a:pt x="300" y="103"/>
                      <a:pt x="301" y="102"/>
                    </a:cubicBezTo>
                    <a:cubicBezTo>
                      <a:pt x="301" y="98"/>
                      <a:pt x="298" y="94"/>
                      <a:pt x="295" y="92"/>
                    </a:cubicBezTo>
                    <a:cubicBezTo>
                      <a:pt x="293" y="92"/>
                      <a:pt x="291" y="92"/>
                      <a:pt x="289" y="92"/>
                    </a:cubicBezTo>
                    <a:cubicBezTo>
                      <a:pt x="289" y="92"/>
                      <a:pt x="289" y="92"/>
                      <a:pt x="289" y="92"/>
                    </a:cubicBezTo>
                    <a:cubicBezTo>
                      <a:pt x="289" y="93"/>
                      <a:pt x="289" y="93"/>
                      <a:pt x="289" y="93"/>
                    </a:cubicBezTo>
                    <a:cubicBezTo>
                      <a:pt x="289" y="93"/>
                      <a:pt x="289" y="93"/>
                      <a:pt x="289" y="93"/>
                    </a:cubicBezTo>
                    <a:close/>
                    <a:moveTo>
                      <a:pt x="298" y="89"/>
                    </a:moveTo>
                    <a:cubicBezTo>
                      <a:pt x="297" y="94"/>
                      <a:pt x="303" y="94"/>
                      <a:pt x="304" y="97"/>
                    </a:cubicBezTo>
                    <a:cubicBezTo>
                      <a:pt x="305" y="98"/>
                      <a:pt x="306" y="98"/>
                      <a:pt x="307" y="98"/>
                    </a:cubicBezTo>
                    <a:cubicBezTo>
                      <a:pt x="309" y="98"/>
                      <a:pt x="310" y="100"/>
                      <a:pt x="311" y="99"/>
                    </a:cubicBezTo>
                    <a:cubicBezTo>
                      <a:pt x="309" y="94"/>
                      <a:pt x="304" y="90"/>
                      <a:pt x="299" y="89"/>
                    </a:cubicBezTo>
                    <a:cubicBezTo>
                      <a:pt x="299" y="89"/>
                      <a:pt x="299" y="89"/>
                      <a:pt x="299" y="89"/>
                    </a:cubicBezTo>
                    <a:cubicBezTo>
                      <a:pt x="298" y="89"/>
                      <a:pt x="298" y="89"/>
                      <a:pt x="298" y="89"/>
                    </a:cubicBezTo>
                    <a:cubicBezTo>
                      <a:pt x="298" y="89"/>
                      <a:pt x="298" y="89"/>
                      <a:pt x="298" y="89"/>
                    </a:cubicBezTo>
                    <a:close/>
                    <a:moveTo>
                      <a:pt x="309" y="88"/>
                    </a:moveTo>
                    <a:cubicBezTo>
                      <a:pt x="310" y="91"/>
                      <a:pt x="312" y="93"/>
                      <a:pt x="314" y="96"/>
                    </a:cubicBezTo>
                    <a:cubicBezTo>
                      <a:pt x="316" y="98"/>
                      <a:pt x="319" y="100"/>
                      <a:pt x="322" y="99"/>
                    </a:cubicBezTo>
                    <a:cubicBezTo>
                      <a:pt x="323" y="98"/>
                      <a:pt x="323" y="97"/>
                      <a:pt x="323" y="96"/>
                    </a:cubicBezTo>
                    <a:cubicBezTo>
                      <a:pt x="321" y="93"/>
                      <a:pt x="318" y="93"/>
                      <a:pt x="316" y="91"/>
                    </a:cubicBezTo>
                    <a:cubicBezTo>
                      <a:pt x="313" y="90"/>
                      <a:pt x="311" y="89"/>
                      <a:pt x="309" y="87"/>
                    </a:cubicBezTo>
                    <a:cubicBezTo>
                      <a:pt x="309" y="87"/>
                      <a:pt x="309" y="87"/>
                      <a:pt x="309" y="87"/>
                    </a:cubicBezTo>
                    <a:cubicBezTo>
                      <a:pt x="309" y="88"/>
                      <a:pt x="309" y="88"/>
                      <a:pt x="309" y="88"/>
                    </a:cubicBezTo>
                    <a:cubicBezTo>
                      <a:pt x="309" y="88"/>
                      <a:pt x="309" y="88"/>
                      <a:pt x="309" y="88"/>
                    </a:cubicBezTo>
                    <a:close/>
                    <a:moveTo>
                      <a:pt x="280" y="84"/>
                    </a:moveTo>
                    <a:cubicBezTo>
                      <a:pt x="282" y="86"/>
                      <a:pt x="284" y="88"/>
                      <a:pt x="286" y="89"/>
                    </a:cubicBezTo>
                    <a:cubicBezTo>
                      <a:pt x="284" y="87"/>
                      <a:pt x="283" y="84"/>
                      <a:pt x="280" y="82"/>
                    </a:cubicBezTo>
                    <a:cubicBezTo>
                      <a:pt x="280" y="83"/>
                      <a:pt x="280" y="83"/>
                      <a:pt x="280" y="84"/>
                    </a:cubicBezTo>
                    <a:cubicBezTo>
                      <a:pt x="280" y="84"/>
                      <a:pt x="280" y="84"/>
                      <a:pt x="280" y="84"/>
                    </a:cubicBezTo>
                    <a:cubicBezTo>
                      <a:pt x="280" y="84"/>
                      <a:pt x="280" y="84"/>
                      <a:pt x="280" y="84"/>
                    </a:cubicBezTo>
                    <a:close/>
                    <a:moveTo>
                      <a:pt x="302" y="80"/>
                    </a:moveTo>
                    <a:cubicBezTo>
                      <a:pt x="307" y="83"/>
                      <a:pt x="310" y="89"/>
                      <a:pt x="316" y="88"/>
                    </a:cubicBezTo>
                    <a:cubicBezTo>
                      <a:pt x="317" y="87"/>
                      <a:pt x="317" y="86"/>
                      <a:pt x="317" y="86"/>
                    </a:cubicBezTo>
                    <a:cubicBezTo>
                      <a:pt x="316" y="82"/>
                      <a:pt x="312" y="84"/>
                      <a:pt x="309" y="83"/>
                    </a:cubicBezTo>
                    <a:cubicBezTo>
                      <a:pt x="307" y="82"/>
                      <a:pt x="305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lose/>
                    <a:moveTo>
                      <a:pt x="295" y="80"/>
                    </a:moveTo>
                    <a:cubicBezTo>
                      <a:pt x="294" y="83"/>
                      <a:pt x="294" y="86"/>
                      <a:pt x="295" y="88"/>
                    </a:cubicBezTo>
                    <a:cubicBezTo>
                      <a:pt x="295" y="89"/>
                      <a:pt x="295" y="88"/>
                      <a:pt x="295" y="89"/>
                    </a:cubicBezTo>
                    <a:cubicBezTo>
                      <a:pt x="296" y="88"/>
                      <a:pt x="296" y="87"/>
                      <a:pt x="296" y="87"/>
                    </a:cubicBezTo>
                    <a:cubicBezTo>
                      <a:pt x="299" y="87"/>
                      <a:pt x="301" y="89"/>
                      <a:pt x="304" y="88"/>
                    </a:cubicBezTo>
                    <a:cubicBezTo>
                      <a:pt x="304" y="85"/>
                      <a:pt x="300" y="82"/>
                      <a:pt x="298" y="80"/>
                    </a:cubicBezTo>
                    <a:cubicBezTo>
                      <a:pt x="297" y="80"/>
                      <a:pt x="295" y="79"/>
                      <a:pt x="295" y="80"/>
                    </a:cubicBezTo>
                    <a:cubicBezTo>
                      <a:pt x="295" y="80"/>
                      <a:pt x="295" y="80"/>
                      <a:pt x="295" y="80"/>
                    </a:cubicBezTo>
                    <a:cubicBezTo>
                      <a:pt x="295" y="80"/>
                      <a:pt x="295" y="80"/>
                      <a:pt x="295" y="80"/>
                    </a:cubicBezTo>
                    <a:close/>
                    <a:moveTo>
                      <a:pt x="322" y="81"/>
                    </a:moveTo>
                    <a:cubicBezTo>
                      <a:pt x="324" y="82"/>
                      <a:pt x="325" y="81"/>
                      <a:pt x="327" y="80"/>
                    </a:cubicBezTo>
                    <a:cubicBezTo>
                      <a:pt x="327" y="80"/>
                      <a:pt x="326" y="79"/>
                      <a:pt x="326" y="79"/>
                    </a:cubicBezTo>
                    <a:cubicBezTo>
                      <a:pt x="324" y="78"/>
                      <a:pt x="323" y="80"/>
                      <a:pt x="322" y="81"/>
                    </a:cubicBezTo>
                    <a:cubicBezTo>
                      <a:pt x="322" y="81"/>
                      <a:pt x="322" y="81"/>
                      <a:pt x="322" y="81"/>
                    </a:cubicBezTo>
                    <a:cubicBezTo>
                      <a:pt x="322" y="81"/>
                      <a:pt x="322" y="81"/>
                      <a:pt x="322" y="81"/>
                    </a:cubicBezTo>
                    <a:close/>
                    <a:moveTo>
                      <a:pt x="321" y="77"/>
                    </a:moveTo>
                    <a:cubicBezTo>
                      <a:pt x="321" y="77"/>
                      <a:pt x="321" y="78"/>
                      <a:pt x="322" y="78"/>
                    </a:cubicBezTo>
                    <a:cubicBezTo>
                      <a:pt x="323" y="78"/>
                      <a:pt x="322" y="77"/>
                      <a:pt x="323" y="77"/>
                    </a:cubicBezTo>
                    <a:cubicBezTo>
                      <a:pt x="324" y="76"/>
                      <a:pt x="323" y="75"/>
                      <a:pt x="323" y="75"/>
                    </a:cubicBezTo>
                    <a:cubicBezTo>
                      <a:pt x="321" y="75"/>
                      <a:pt x="322" y="76"/>
                      <a:pt x="321" y="77"/>
                    </a:cubicBezTo>
                    <a:cubicBezTo>
                      <a:pt x="321" y="77"/>
                      <a:pt x="321" y="77"/>
                      <a:pt x="321" y="77"/>
                    </a:cubicBezTo>
                    <a:cubicBezTo>
                      <a:pt x="321" y="77"/>
                      <a:pt x="321" y="77"/>
                      <a:pt x="321" y="77"/>
                    </a:cubicBezTo>
                    <a:close/>
                    <a:moveTo>
                      <a:pt x="282" y="73"/>
                    </a:moveTo>
                    <a:cubicBezTo>
                      <a:pt x="281" y="79"/>
                      <a:pt x="285" y="84"/>
                      <a:pt x="290" y="87"/>
                    </a:cubicBezTo>
                    <a:cubicBezTo>
                      <a:pt x="292" y="88"/>
                      <a:pt x="291" y="85"/>
                      <a:pt x="291" y="84"/>
                    </a:cubicBezTo>
                    <a:cubicBezTo>
                      <a:pt x="293" y="82"/>
                      <a:pt x="292" y="78"/>
                      <a:pt x="290" y="76"/>
                    </a:cubicBezTo>
                    <a:cubicBezTo>
                      <a:pt x="289" y="74"/>
                      <a:pt x="286" y="74"/>
                      <a:pt x="283" y="73"/>
                    </a:cubicBezTo>
                    <a:cubicBezTo>
                      <a:pt x="283" y="73"/>
                      <a:pt x="282" y="73"/>
                      <a:pt x="282" y="73"/>
                    </a:cubicBezTo>
                    <a:cubicBezTo>
                      <a:pt x="282" y="73"/>
                      <a:pt x="282" y="73"/>
                      <a:pt x="282" y="73"/>
                    </a:cubicBezTo>
                    <a:cubicBezTo>
                      <a:pt x="282" y="73"/>
                      <a:pt x="282" y="73"/>
                      <a:pt x="282" y="73"/>
                    </a:cubicBezTo>
                    <a:close/>
                    <a:moveTo>
                      <a:pt x="288" y="70"/>
                    </a:moveTo>
                    <a:cubicBezTo>
                      <a:pt x="288" y="71"/>
                      <a:pt x="288" y="71"/>
                      <a:pt x="288" y="71"/>
                    </a:cubicBezTo>
                    <a:cubicBezTo>
                      <a:pt x="288" y="71"/>
                      <a:pt x="288" y="71"/>
                      <a:pt x="288" y="71"/>
                    </a:cubicBezTo>
                    <a:cubicBezTo>
                      <a:pt x="290" y="73"/>
                      <a:pt x="293" y="73"/>
                      <a:pt x="293" y="76"/>
                    </a:cubicBezTo>
                    <a:cubicBezTo>
                      <a:pt x="293" y="76"/>
                      <a:pt x="293" y="76"/>
                      <a:pt x="294" y="76"/>
                    </a:cubicBezTo>
                    <a:cubicBezTo>
                      <a:pt x="294" y="74"/>
                      <a:pt x="292" y="73"/>
                      <a:pt x="291" y="71"/>
                    </a:cubicBezTo>
                    <a:cubicBezTo>
                      <a:pt x="290" y="71"/>
                      <a:pt x="289" y="69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lose/>
                    <a:moveTo>
                      <a:pt x="270" y="69"/>
                    </a:moveTo>
                    <a:cubicBezTo>
                      <a:pt x="270" y="74"/>
                      <a:pt x="274" y="77"/>
                      <a:pt x="278" y="80"/>
                    </a:cubicBezTo>
                    <a:cubicBezTo>
                      <a:pt x="278" y="80"/>
                      <a:pt x="279" y="80"/>
                      <a:pt x="280" y="80"/>
                    </a:cubicBezTo>
                    <a:cubicBezTo>
                      <a:pt x="281" y="79"/>
                      <a:pt x="280" y="78"/>
                      <a:pt x="280" y="77"/>
                    </a:cubicBezTo>
                    <a:cubicBezTo>
                      <a:pt x="279" y="73"/>
                      <a:pt x="273" y="74"/>
                      <a:pt x="272" y="69"/>
                    </a:cubicBezTo>
                    <a:cubicBezTo>
                      <a:pt x="272" y="68"/>
                      <a:pt x="270" y="68"/>
                      <a:pt x="270" y="69"/>
                    </a:cubicBezTo>
                    <a:cubicBezTo>
                      <a:pt x="270" y="69"/>
                      <a:pt x="270" y="69"/>
                      <a:pt x="270" y="69"/>
                    </a:cubicBezTo>
                    <a:cubicBezTo>
                      <a:pt x="270" y="69"/>
                      <a:pt x="270" y="69"/>
                      <a:pt x="270" y="69"/>
                    </a:cubicBezTo>
                    <a:close/>
                    <a:moveTo>
                      <a:pt x="261" y="61"/>
                    </a:moveTo>
                    <a:cubicBezTo>
                      <a:pt x="262" y="64"/>
                      <a:pt x="261" y="67"/>
                      <a:pt x="264" y="68"/>
                    </a:cubicBezTo>
                    <a:cubicBezTo>
                      <a:pt x="265" y="68"/>
                      <a:pt x="266" y="69"/>
                      <a:pt x="267" y="69"/>
                    </a:cubicBezTo>
                    <a:cubicBezTo>
                      <a:pt x="267" y="68"/>
                      <a:pt x="267" y="67"/>
                      <a:pt x="268" y="66"/>
                    </a:cubicBezTo>
                    <a:cubicBezTo>
                      <a:pt x="269" y="66"/>
                      <a:pt x="270" y="66"/>
                      <a:pt x="270" y="65"/>
                    </a:cubicBezTo>
                    <a:cubicBezTo>
                      <a:pt x="269" y="64"/>
                      <a:pt x="268" y="65"/>
                      <a:pt x="267" y="64"/>
                    </a:cubicBezTo>
                    <a:cubicBezTo>
                      <a:pt x="265" y="63"/>
                      <a:pt x="264" y="61"/>
                      <a:pt x="262" y="61"/>
                    </a:cubicBezTo>
                    <a:cubicBezTo>
                      <a:pt x="262" y="61"/>
                      <a:pt x="262" y="61"/>
                      <a:pt x="262" y="61"/>
                    </a:cubicBezTo>
                    <a:cubicBezTo>
                      <a:pt x="261" y="61"/>
                      <a:pt x="261" y="61"/>
                      <a:pt x="261" y="61"/>
                    </a:cubicBezTo>
                    <a:cubicBezTo>
                      <a:pt x="261" y="61"/>
                      <a:pt x="261" y="61"/>
                      <a:pt x="261" y="61"/>
                    </a:cubicBezTo>
                    <a:close/>
                    <a:moveTo>
                      <a:pt x="274" y="62"/>
                    </a:moveTo>
                    <a:cubicBezTo>
                      <a:pt x="274" y="64"/>
                      <a:pt x="274" y="67"/>
                      <a:pt x="275" y="69"/>
                    </a:cubicBezTo>
                    <a:cubicBezTo>
                      <a:pt x="277" y="70"/>
                      <a:pt x="278" y="70"/>
                      <a:pt x="280" y="70"/>
                    </a:cubicBezTo>
                    <a:cubicBezTo>
                      <a:pt x="281" y="69"/>
                      <a:pt x="282" y="70"/>
                      <a:pt x="284" y="69"/>
                    </a:cubicBezTo>
                    <a:cubicBezTo>
                      <a:pt x="285" y="69"/>
                      <a:pt x="284" y="67"/>
                      <a:pt x="284" y="66"/>
                    </a:cubicBezTo>
                    <a:cubicBezTo>
                      <a:pt x="282" y="64"/>
                      <a:pt x="279" y="61"/>
                      <a:pt x="276" y="61"/>
                    </a:cubicBezTo>
                    <a:cubicBezTo>
                      <a:pt x="275" y="60"/>
                      <a:pt x="274" y="60"/>
                      <a:pt x="274" y="62"/>
                    </a:cubicBezTo>
                    <a:cubicBezTo>
                      <a:pt x="274" y="62"/>
                      <a:pt x="274" y="62"/>
                      <a:pt x="274" y="62"/>
                    </a:cubicBezTo>
                    <a:cubicBezTo>
                      <a:pt x="274" y="62"/>
                      <a:pt x="274" y="62"/>
                      <a:pt x="274" y="62"/>
                    </a:cubicBezTo>
                    <a:close/>
                    <a:moveTo>
                      <a:pt x="250" y="58"/>
                    </a:moveTo>
                    <a:cubicBezTo>
                      <a:pt x="250" y="60"/>
                      <a:pt x="253" y="59"/>
                      <a:pt x="254" y="60"/>
                    </a:cubicBezTo>
                    <a:cubicBezTo>
                      <a:pt x="255" y="61"/>
                      <a:pt x="256" y="62"/>
                      <a:pt x="257" y="63"/>
                    </a:cubicBezTo>
                    <a:cubicBezTo>
                      <a:pt x="260" y="63"/>
                      <a:pt x="258" y="60"/>
                      <a:pt x="260" y="59"/>
                    </a:cubicBezTo>
                    <a:cubicBezTo>
                      <a:pt x="260" y="57"/>
                      <a:pt x="258" y="57"/>
                      <a:pt x="257" y="56"/>
                    </a:cubicBezTo>
                    <a:cubicBezTo>
                      <a:pt x="255" y="56"/>
                      <a:pt x="251" y="55"/>
                      <a:pt x="250" y="58"/>
                    </a:cubicBezTo>
                    <a:cubicBezTo>
                      <a:pt x="250" y="58"/>
                      <a:pt x="250" y="58"/>
                      <a:pt x="250" y="58"/>
                    </a:cubicBezTo>
                    <a:cubicBezTo>
                      <a:pt x="250" y="58"/>
                      <a:pt x="250" y="58"/>
                      <a:pt x="250" y="58"/>
                    </a:cubicBezTo>
                    <a:close/>
                    <a:moveTo>
                      <a:pt x="277" y="57"/>
                    </a:moveTo>
                    <a:cubicBezTo>
                      <a:pt x="286" y="64"/>
                      <a:pt x="294" y="74"/>
                      <a:pt x="304" y="78"/>
                    </a:cubicBezTo>
                    <a:cubicBezTo>
                      <a:pt x="305" y="78"/>
                      <a:pt x="307" y="78"/>
                      <a:pt x="308" y="78"/>
                    </a:cubicBezTo>
                    <a:cubicBezTo>
                      <a:pt x="309" y="77"/>
                      <a:pt x="308" y="76"/>
                      <a:pt x="307" y="75"/>
                    </a:cubicBezTo>
                    <a:cubicBezTo>
                      <a:pt x="305" y="71"/>
                      <a:pt x="299" y="75"/>
                      <a:pt x="296" y="72"/>
                    </a:cubicBezTo>
                    <a:cubicBezTo>
                      <a:pt x="290" y="67"/>
                      <a:pt x="284" y="60"/>
                      <a:pt x="278" y="55"/>
                    </a:cubicBezTo>
                    <a:cubicBezTo>
                      <a:pt x="278" y="55"/>
                      <a:pt x="278" y="55"/>
                      <a:pt x="278" y="55"/>
                    </a:cubicBezTo>
                    <a:cubicBezTo>
                      <a:pt x="277" y="55"/>
                      <a:pt x="277" y="55"/>
                      <a:pt x="277" y="55"/>
                    </a:cubicBezTo>
                    <a:cubicBezTo>
                      <a:pt x="277" y="57"/>
                      <a:pt x="277" y="57"/>
                      <a:pt x="277" y="57"/>
                    </a:cubicBezTo>
                    <a:cubicBezTo>
                      <a:pt x="277" y="57"/>
                      <a:pt x="277" y="57"/>
                      <a:pt x="277" y="57"/>
                    </a:cubicBezTo>
                    <a:close/>
                    <a:moveTo>
                      <a:pt x="241" y="53"/>
                    </a:moveTo>
                    <a:cubicBezTo>
                      <a:pt x="241" y="54"/>
                      <a:pt x="241" y="54"/>
                      <a:pt x="241" y="54"/>
                    </a:cubicBezTo>
                    <a:cubicBezTo>
                      <a:pt x="241" y="54"/>
                      <a:pt x="241" y="54"/>
                      <a:pt x="241" y="54"/>
                    </a:cubicBezTo>
                    <a:cubicBezTo>
                      <a:pt x="242" y="54"/>
                      <a:pt x="243" y="55"/>
                      <a:pt x="244" y="55"/>
                    </a:cubicBezTo>
                    <a:cubicBezTo>
                      <a:pt x="244" y="54"/>
                      <a:pt x="243" y="54"/>
                      <a:pt x="242" y="53"/>
                    </a:cubicBezTo>
                    <a:cubicBezTo>
                      <a:pt x="241" y="53"/>
                      <a:pt x="241" y="53"/>
                      <a:pt x="241" y="53"/>
                    </a:cubicBezTo>
                    <a:cubicBezTo>
                      <a:pt x="241" y="53"/>
                      <a:pt x="241" y="53"/>
                      <a:pt x="241" y="53"/>
                    </a:cubicBezTo>
                    <a:cubicBezTo>
                      <a:pt x="241" y="53"/>
                      <a:pt x="241" y="53"/>
                      <a:pt x="241" y="53"/>
                    </a:cubicBezTo>
                    <a:close/>
                    <a:moveTo>
                      <a:pt x="262" y="53"/>
                    </a:moveTo>
                    <a:cubicBezTo>
                      <a:pt x="263" y="57"/>
                      <a:pt x="266" y="61"/>
                      <a:pt x="270" y="61"/>
                    </a:cubicBezTo>
                    <a:cubicBezTo>
                      <a:pt x="273" y="61"/>
                      <a:pt x="271" y="58"/>
                      <a:pt x="271" y="56"/>
                    </a:cubicBezTo>
                    <a:cubicBezTo>
                      <a:pt x="270" y="53"/>
                      <a:pt x="266" y="54"/>
                      <a:pt x="263" y="52"/>
                    </a:cubicBezTo>
                    <a:cubicBezTo>
                      <a:pt x="262" y="52"/>
                      <a:pt x="262" y="53"/>
                      <a:pt x="262" y="53"/>
                    </a:cubicBezTo>
                    <a:cubicBezTo>
                      <a:pt x="262" y="53"/>
                      <a:pt x="262" y="53"/>
                      <a:pt x="262" y="53"/>
                    </a:cubicBezTo>
                    <a:cubicBezTo>
                      <a:pt x="262" y="53"/>
                      <a:pt x="262" y="53"/>
                      <a:pt x="262" y="53"/>
                    </a:cubicBezTo>
                    <a:close/>
                    <a:moveTo>
                      <a:pt x="278" y="52"/>
                    </a:moveTo>
                    <a:cubicBezTo>
                      <a:pt x="285" y="59"/>
                      <a:pt x="292" y="67"/>
                      <a:pt x="300" y="70"/>
                    </a:cubicBezTo>
                    <a:cubicBezTo>
                      <a:pt x="301" y="71"/>
                      <a:pt x="301" y="70"/>
                      <a:pt x="301" y="69"/>
                    </a:cubicBezTo>
                    <a:cubicBezTo>
                      <a:pt x="299" y="67"/>
                      <a:pt x="296" y="66"/>
                      <a:pt x="294" y="65"/>
                    </a:cubicBezTo>
                    <a:cubicBezTo>
                      <a:pt x="289" y="61"/>
                      <a:pt x="284" y="56"/>
                      <a:pt x="279" y="51"/>
                    </a:cubicBezTo>
                    <a:cubicBezTo>
                      <a:pt x="279" y="51"/>
                      <a:pt x="279" y="51"/>
                      <a:pt x="279" y="51"/>
                    </a:cubicBezTo>
                    <a:cubicBezTo>
                      <a:pt x="278" y="51"/>
                      <a:pt x="278" y="51"/>
                      <a:pt x="278" y="51"/>
                    </a:cubicBezTo>
                    <a:cubicBezTo>
                      <a:pt x="278" y="52"/>
                      <a:pt x="278" y="52"/>
                      <a:pt x="278" y="52"/>
                    </a:cubicBezTo>
                    <a:cubicBezTo>
                      <a:pt x="278" y="52"/>
                      <a:pt x="278" y="52"/>
                      <a:pt x="278" y="52"/>
                    </a:cubicBezTo>
                    <a:close/>
                    <a:moveTo>
                      <a:pt x="269" y="51"/>
                    </a:moveTo>
                    <a:cubicBezTo>
                      <a:pt x="270" y="53"/>
                      <a:pt x="273" y="52"/>
                      <a:pt x="274" y="52"/>
                    </a:cubicBezTo>
                    <a:cubicBezTo>
                      <a:pt x="274" y="52"/>
                      <a:pt x="274" y="52"/>
                      <a:pt x="274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1"/>
                      <a:pt x="274" y="50"/>
                      <a:pt x="273" y="50"/>
                    </a:cubicBezTo>
                    <a:cubicBezTo>
                      <a:pt x="272" y="50"/>
                      <a:pt x="270" y="50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lose/>
                    <a:moveTo>
                      <a:pt x="280" y="48"/>
                    </a:moveTo>
                    <a:cubicBezTo>
                      <a:pt x="298" y="64"/>
                      <a:pt x="298" y="64"/>
                      <a:pt x="298" y="64"/>
                    </a:cubicBezTo>
                    <a:cubicBezTo>
                      <a:pt x="298" y="64"/>
                      <a:pt x="298" y="64"/>
                      <a:pt x="298" y="64"/>
                    </a:cubicBezTo>
                    <a:cubicBezTo>
                      <a:pt x="298" y="65"/>
                      <a:pt x="299" y="65"/>
                      <a:pt x="299" y="65"/>
                    </a:cubicBezTo>
                    <a:cubicBezTo>
                      <a:pt x="299" y="65"/>
                      <a:pt x="299" y="65"/>
                      <a:pt x="299" y="65"/>
                    </a:cubicBezTo>
                    <a:cubicBezTo>
                      <a:pt x="299" y="64"/>
                      <a:pt x="299" y="64"/>
                      <a:pt x="299" y="64"/>
                    </a:cubicBezTo>
                    <a:cubicBezTo>
                      <a:pt x="299" y="64"/>
                      <a:pt x="299" y="64"/>
                      <a:pt x="299" y="64"/>
                    </a:cubicBezTo>
                    <a:cubicBezTo>
                      <a:pt x="293" y="58"/>
                      <a:pt x="287" y="53"/>
                      <a:pt x="280" y="47"/>
                    </a:cubicBezTo>
                    <a:cubicBezTo>
                      <a:pt x="280" y="47"/>
                      <a:pt x="280" y="47"/>
                      <a:pt x="280" y="48"/>
                    </a:cubicBezTo>
                    <a:cubicBezTo>
                      <a:pt x="280" y="48"/>
                      <a:pt x="280" y="48"/>
                      <a:pt x="280" y="48"/>
                    </a:cubicBezTo>
                    <a:cubicBezTo>
                      <a:pt x="280" y="48"/>
                      <a:pt x="280" y="48"/>
                      <a:pt x="280" y="48"/>
                    </a:cubicBezTo>
                    <a:close/>
                    <a:moveTo>
                      <a:pt x="242" y="48"/>
                    </a:moveTo>
                    <a:cubicBezTo>
                      <a:pt x="242" y="50"/>
                      <a:pt x="243" y="51"/>
                      <a:pt x="244" y="52"/>
                    </a:cubicBezTo>
                    <a:cubicBezTo>
                      <a:pt x="246" y="52"/>
                      <a:pt x="248" y="55"/>
                      <a:pt x="251" y="54"/>
                    </a:cubicBezTo>
                    <a:cubicBezTo>
                      <a:pt x="253" y="54"/>
                      <a:pt x="254" y="52"/>
                      <a:pt x="256" y="52"/>
                    </a:cubicBezTo>
                    <a:cubicBezTo>
                      <a:pt x="257" y="52"/>
                      <a:pt x="257" y="51"/>
                      <a:pt x="256" y="51"/>
                    </a:cubicBezTo>
                    <a:cubicBezTo>
                      <a:pt x="252" y="49"/>
                      <a:pt x="248" y="47"/>
                      <a:pt x="243" y="47"/>
                    </a:cubicBezTo>
                    <a:cubicBezTo>
                      <a:pt x="243" y="47"/>
                      <a:pt x="243" y="47"/>
                      <a:pt x="243" y="47"/>
                    </a:cubicBezTo>
                    <a:cubicBezTo>
                      <a:pt x="242" y="48"/>
                      <a:pt x="242" y="48"/>
                      <a:pt x="242" y="48"/>
                    </a:cubicBezTo>
                    <a:cubicBezTo>
                      <a:pt x="242" y="48"/>
                      <a:pt x="242" y="48"/>
                      <a:pt x="242" y="48"/>
                    </a:cubicBezTo>
                    <a:close/>
                    <a:moveTo>
                      <a:pt x="179" y="101"/>
                    </a:moveTo>
                    <a:cubicBezTo>
                      <a:pt x="201" y="117"/>
                      <a:pt x="201" y="117"/>
                      <a:pt x="201" y="117"/>
                    </a:cubicBezTo>
                    <a:cubicBezTo>
                      <a:pt x="193" y="91"/>
                      <a:pt x="193" y="91"/>
                      <a:pt x="193" y="91"/>
                    </a:cubicBezTo>
                    <a:cubicBezTo>
                      <a:pt x="193" y="91"/>
                      <a:pt x="193" y="91"/>
                      <a:pt x="193" y="91"/>
                    </a:cubicBezTo>
                    <a:cubicBezTo>
                      <a:pt x="217" y="73"/>
                      <a:pt x="217" y="73"/>
                      <a:pt x="217" y="73"/>
                    </a:cubicBezTo>
                    <a:cubicBezTo>
                      <a:pt x="188" y="73"/>
                      <a:pt x="188" y="73"/>
                      <a:pt x="188" y="73"/>
                    </a:cubicBezTo>
                    <a:cubicBezTo>
                      <a:pt x="179" y="46"/>
                      <a:pt x="179" y="46"/>
                      <a:pt x="179" y="46"/>
                    </a:cubicBezTo>
                    <a:cubicBezTo>
                      <a:pt x="170" y="73"/>
                      <a:pt x="170" y="73"/>
                      <a:pt x="170" y="73"/>
                    </a:cubicBezTo>
                    <a:cubicBezTo>
                      <a:pt x="142" y="73"/>
                      <a:pt x="142" y="73"/>
                      <a:pt x="142" y="73"/>
                    </a:cubicBezTo>
                    <a:cubicBezTo>
                      <a:pt x="165" y="91"/>
                      <a:pt x="165" y="91"/>
                      <a:pt x="165" y="91"/>
                    </a:cubicBezTo>
                    <a:cubicBezTo>
                      <a:pt x="165" y="91"/>
                      <a:pt x="165" y="91"/>
                      <a:pt x="165" y="91"/>
                    </a:cubicBezTo>
                    <a:cubicBezTo>
                      <a:pt x="157" y="117"/>
                      <a:pt x="157" y="117"/>
                      <a:pt x="157" y="117"/>
                    </a:cubicBezTo>
                    <a:cubicBezTo>
                      <a:pt x="179" y="101"/>
                      <a:pt x="179" y="101"/>
                      <a:pt x="179" y="101"/>
                    </a:cubicBezTo>
                    <a:close/>
                    <a:moveTo>
                      <a:pt x="282" y="46"/>
                    </a:moveTo>
                    <a:cubicBezTo>
                      <a:pt x="289" y="52"/>
                      <a:pt x="297" y="57"/>
                      <a:pt x="303" y="64"/>
                    </a:cubicBezTo>
                    <a:cubicBezTo>
                      <a:pt x="303" y="66"/>
                      <a:pt x="304" y="67"/>
                      <a:pt x="303" y="69"/>
                    </a:cubicBezTo>
                    <a:cubicBezTo>
                      <a:pt x="303" y="70"/>
                      <a:pt x="303" y="71"/>
                      <a:pt x="304" y="72"/>
                    </a:cubicBezTo>
                    <a:cubicBezTo>
                      <a:pt x="305" y="72"/>
                      <a:pt x="307" y="72"/>
                      <a:pt x="307" y="71"/>
                    </a:cubicBezTo>
                    <a:cubicBezTo>
                      <a:pt x="308" y="66"/>
                      <a:pt x="303" y="63"/>
                      <a:pt x="300" y="60"/>
                    </a:cubicBezTo>
                    <a:cubicBezTo>
                      <a:pt x="295" y="54"/>
                      <a:pt x="289" y="50"/>
                      <a:pt x="283" y="45"/>
                    </a:cubicBezTo>
                    <a:cubicBezTo>
                      <a:pt x="283" y="45"/>
                      <a:pt x="282" y="45"/>
                      <a:pt x="282" y="46"/>
                    </a:cubicBezTo>
                    <a:cubicBezTo>
                      <a:pt x="282" y="46"/>
                      <a:pt x="282" y="46"/>
                      <a:pt x="282" y="46"/>
                    </a:cubicBezTo>
                    <a:cubicBezTo>
                      <a:pt x="282" y="46"/>
                      <a:pt x="282" y="46"/>
                      <a:pt x="282" y="46"/>
                    </a:cubicBezTo>
                    <a:close/>
                    <a:moveTo>
                      <a:pt x="228" y="48"/>
                    </a:moveTo>
                    <a:cubicBezTo>
                      <a:pt x="228" y="48"/>
                      <a:pt x="228" y="48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ubicBezTo>
                      <a:pt x="232" y="49"/>
                      <a:pt x="235" y="52"/>
                      <a:pt x="240" y="51"/>
                    </a:cubicBezTo>
                    <a:cubicBezTo>
                      <a:pt x="239" y="50"/>
                      <a:pt x="238" y="49"/>
                      <a:pt x="238" y="47"/>
                    </a:cubicBezTo>
                    <a:cubicBezTo>
                      <a:pt x="238" y="47"/>
                      <a:pt x="239" y="46"/>
                      <a:pt x="239" y="45"/>
                    </a:cubicBezTo>
                    <a:cubicBezTo>
                      <a:pt x="237" y="44"/>
                      <a:pt x="234" y="44"/>
                      <a:pt x="232" y="45"/>
                    </a:cubicBezTo>
                    <a:cubicBezTo>
                      <a:pt x="230" y="45"/>
                      <a:pt x="228" y="46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lose/>
                    <a:moveTo>
                      <a:pt x="249" y="45"/>
                    </a:moveTo>
                    <a:cubicBezTo>
                      <a:pt x="253" y="45"/>
                      <a:pt x="257" y="48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58" y="46"/>
                      <a:pt x="254" y="44"/>
                      <a:pt x="250" y="42"/>
                    </a:cubicBezTo>
                    <a:cubicBezTo>
                      <a:pt x="250" y="42"/>
                      <a:pt x="250" y="42"/>
                      <a:pt x="250" y="42"/>
                    </a:cubicBezTo>
                    <a:cubicBezTo>
                      <a:pt x="249" y="42"/>
                      <a:pt x="249" y="42"/>
                      <a:pt x="249" y="42"/>
                    </a:cubicBezTo>
                    <a:cubicBezTo>
                      <a:pt x="249" y="45"/>
                      <a:pt x="249" y="45"/>
                      <a:pt x="249" y="45"/>
                    </a:cubicBezTo>
                    <a:cubicBezTo>
                      <a:pt x="249" y="45"/>
                      <a:pt x="249" y="45"/>
                      <a:pt x="249" y="45"/>
                    </a:cubicBezTo>
                    <a:close/>
                    <a:moveTo>
                      <a:pt x="257" y="42"/>
                    </a:moveTo>
                    <a:cubicBezTo>
                      <a:pt x="262" y="45"/>
                      <a:pt x="267" y="49"/>
                      <a:pt x="274" y="48"/>
                    </a:cubicBezTo>
                    <a:cubicBezTo>
                      <a:pt x="275" y="47"/>
                      <a:pt x="275" y="46"/>
                      <a:pt x="275" y="44"/>
                    </a:cubicBezTo>
                    <a:cubicBezTo>
                      <a:pt x="272" y="40"/>
                      <a:pt x="267" y="43"/>
                      <a:pt x="262" y="43"/>
                    </a:cubicBezTo>
                    <a:cubicBezTo>
                      <a:pt x="262" y="43"/>
                      <a:pt x="262" y="43"/>
                      <a:pt x="262" y="43"/>
                    </a:cubicBezTo>
                    <a:cubicBezTo>
                      <a:pt x="257" y="42"/>
                      <a:pt x="257" y="42"/>
                      <a:pt x="257" y="42"/>
                    </a:cubicBezTo>
                    <a:cubicBezTo>
                      <a:pt x="257" y="42"/>
                      <a:pt x="257" y="42"/>
                      <a:pt x="257" y="42"/>
                    </a:cubicBezTo>
                    <a:close/>
                    <a:moveTo>
                      <a:pt x="216" y="42"/>
                    </a:moveTo>
                    <a:cubicBezTo>
                      <a:pt x="217" y="44"/>
                      <a:pt x="220" y="45"/>
                      <a:pt x="221" y="46"/>
                    </a:cubicBezTo>
                    <a:cubicBezTo>
                      <a:pt x="222" y="46"/>
                      <a:pt x="224" y="48"/>
                      <a:pt x="224" y="46"/>
                    </a:cubicBezTo>
                    <a:cubicBezTo>
                      <a:pt x="224" y="45"/>
                      <a:pt x="225" y="45"/>
                      <a:pt x="226" y="44"/>
                    </a:cubicBezTo>
                    <a:cubicBezTo>
                      <a:pt x="227" y="44"/>
                      <a:pt x="228" y="44"/>
                      <a:pt x="229" y="43"/>
                    </a:cubicBezTo>
                    <a:cubicBezTo>
                      <a:pt x="229" y="41"/>
                      <a:pt x="227" y="41"/>
                      <a:pt x="227" y="41"/>
                    </a:cubicBezTo>
                    <a:cubicBezTo>
                      <a:pt x="224" y="40"/>
                      <a:pt x="218" y="38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lose/>
                    <a:moveTo>
                      <a:pt x="200" y="39"/>
                    </a:moveTo>
                    <a:cubicBezTo>
                      <a:pt x="199" y="40"/>
                      <a:pt x="201" y="41"/>
                      <a:pt x="202" y="41"/>
                    </a:cubicBezTo>
                    <a:cubicBezTo>
                      <a:pt x="204" y="42"/>
                      <a:pt x="208" y="41"/>
                      <a:pt x="210" y="43"/>
                    </a:cubicBezTo>
                    <a:cubicBezTo>
                      <a:pt x="211" y="43"/>
                      <a:pt x="212" y="44"/>
                      <a:pt x="212" y="43"/>
                    </a:cubicBezTo>
                    <a:cubicBezTo>
                      <a:pt x="212" y="42"/>
                      <a:pt x="211" y="41"/>
                      <a:pt x="210" y="40"/>
                    </a:cubicBezTo>
                    <a:cubicBezTo>
                      <a:pt x="206" y="40"/>
                      <a:pt x="203" y="41"/>
                      <a:pt x="200" y="39"/>
                    </a:cubicBezTo>
                    <a:cubicBezTo>
                      <a:pt x="200" y="39"/>
                      <a:pt x="200" y="39"/>
                      <a:pt x="200" y="39"/>
                    </a:cubicBezTo>
                    <a:cubicBezTo>
                      <a:pt x="200" y="39"/>
                      <a:pt x="200" y="39"/>
                      <a:pt x="200" y="39"/>
                    </a:cubicBezTo>
                    <a:close/>
                    <a:moveTo>
                      <a:pt x="233" y="40"/>
                    </a:moveTo>
                    <a:cubicBezTo>
                      <a:pt x="233" y="40"/>
                      <a:pt x="232" y="41"/>
                      <a:pt x="233" y="41"/>
                    </a:cubicBezTo>
                    <a:cubicBezTo>
                      <a:pt x="237" y="41"/>
                      <a:pt x="240" y="43"/>
                      <a:pt x="244" y="43"/>
                    </a:cubicBezTo>
                    <a:cubicBezTo>
                      <a:pt x="245" y="43"/>
                      <a:pt x="245" y="42"/>
                      <a:pt x="245" y="41"/>
                    </a:cubicBezTo>
                    <a:cubicBezTo>
                      <a:pt x="243" y="39"/>
                      <a:pt x="239" y="38"/>
                      <a:pt x="236" y="38"/>
                    </a:cubicBezTo>
                    <a:cubicBezTo>
                      <a:pt x="235" y="39"/>
                      <a:pt x="234" y="39"/>
                      <a:pt x="233" y="40"/>
                    </a:cubicBezTo>
                    <a:cubicBezTo>
                      <a:pt x="233" y="40"/>
                      <a:pt x="233" y="40"/>
                      <a:pt x="233" y="40"/>
                    </a:cubicBezTo>
                    <a:cubicBezTo>
                      <a:pt x="233" y="40"/>
                      <a:pt x="233" y="40"/>
                      <a:pt x="233" y="40"/>
                    </a:cubicBezTo>
                    <a:close/>
                    <a:moveTo>
                      <a:pt x="252" y="35"/>
                    </a:moveTo>
                    <a:cubicBezTo>
                      <a:pt x="249" y="35"/>
                      <a:pt x="247" y="35"/>
                      <a:pt x="244" y="35"/>
                    </a:cubicBezTo>
                    <a:cubicBezTo>
                      <a:pt x="244" y="35"/>
                      <a:pt x="244" y="35"/>
                      <a:pt x="244" y="35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49" y="37"/>
                      <a:pt x="253" y="41"/>
                      <a:pt x="259" y="39"/>
                    </a:cubicBezTo>
                    <a:cubicBezTo>
                      <a:pt x="260" y="38"/>
                      <a:pt x="261" y="37"/>
                      <a:pt x="261" y="35"/>
                    </a:cubicBezTo>
                    <a:cubicBezTo>
                      <a:pt x="258" y="32"/>
                      <a:pt x="255" y="36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lose/>
                    <a:moveTo>
                      <a:pt x="220" y="35"/>
                    </a:moveTo>
                    <a:cubicBezTo>
                      <a:pt x="220" y="37"/>
                      <a:pt x="222" y="36"/>
                      <a:pt x="222" y="37"/>
                    </a:cubicBezTo>
                    <a:cubicBezTo>
                      <a:pt x="225" y="37"/>
                      <a:pt x="227" y="39"/>
                      <a:pt x="230" y="38"/>
                    </a:cubicBezTo>
                    <a:cubicBezTo>
                      <a:pt x="230" y="35"/>
                      <a:pt x="234" y="38"/>
                      <a:pt x="234" y="35"/>
                    </a:cubicBezTo>
                    <a:cubicBezTo>
                      <a:pt x="233" y="34"/>
                      <a:pt x="230" y="34"/>
                      <a:pt x="228" y="33"/>
                    </a:cubicBezTo>
                    <a:cubicBezTo>
                      <a:pt x="226" y="34"/>
                      <a:pt x="223" y="34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close/>
                    <a:moveTo>
                      <a:pt x="200" y="34"/>
                    </a:moveTo>
                    <a:cubicBezTo>
                      <a:pt x="200" y="35"/>
                      <a:pt x="201" y="35"/>
                      <a:pt x="202" y="36"/>
                    </a:cubicBezTo>
                    <a:cubicBezTo>
                      <a:pt x="205" y="37"/>
                      <a:pt x="208" y="39"/>
                      <a:pt x="212" y="38"/>
                    </a:cubicBezTo>
                    <a:cubicBezTo>
                      <a:pt x="214" y="36"/>
                      <a:pt x="210" y="36"/>
                      <a:pt x="210" y="33"/>
                    </a:cubicBezTo>
                    <a:cubicBezTo>
                      <a:pt x="208" y="31"/>
                      <a:pt x="204" y="32"/>
                      <a:pt x="201" y="32"/>
                    </a:cubicBezTo>
                    <a:cubicBezTo>
                      <a:pt x="201" y="32"/>
                      <a:pt x="200" y="33"/>
                      <a:pt x="200" y="34"/>
                    </a:cubicBezTo>
                    <a:cubicBezTo>
                      <a:pt x="200" y="34"/>
                      <a:pt x="200" y="34"/>
                      <a:pt x="200" y="34"/>
                    </a:cubicBezTo>
                    <a:cubicBezTo>
                      <a:pt x="200" y="34"/>
                      <a:pt x="200" y="34"/>
                      <a:pt x="200" y="34"/>
                    </a:cubicBezTo>
                    <a:close/>
                    <a:moveTo>
                      <a:pt x="275" y="41"/>
                    </a:moveTo>
                    <a:cubicBezTo>
                      <a:pt x="276" y="42"/>
                      <a:pt x="277" y="43"/>
                      <a:pt x="278" y="43"/>
                    </a:cubicBezTo>
                    <a:cubicBezTo>
                      <a:pt x="279" y="43"/>
                      <a:pt x="280" y="42"/>
                      <a:pt x="281" y="41"/>
                    </a:cubicBezTo>
                    <a:cubicBezTo>
                      <a:pt x="281" y="38"/>
                      <a:pt x="279" y="36"/>
                      <a:pt x="277" y="34"/>
                    </a:cubicBezTo>
                    <a:cubicBezTo>
                      <a:pt x="275" y="33"/>
                      <a:pt x="274" y="31"/>
                      <a:pt x="272" y="31"/>
                    </a:cubicBezTo>
                    <a:cubicBezTo>
                      <a:pt x="273" y="34"/>
                      <a:pt x="275" y="37"/>
                      <a:pt x="275" y="41"/>
                    </a:cubicBezTo>
                    <a:cubicBezTo>
                      <a:pt x="275" y="41"/>
                      <a:pt x="275" y="41"/>
                      <a:pt x="275" y="41"/>
                    </a:cubicBezTo>
                    <a:cubicBezTo>
                      <a:pt x="275" y="41"/>
                      <a:pt x="275" y="41"/>
                      <a:pt x="275" y="41"/>
                    </a:cubicBezTo>
                    <a:close/>
                    <a:moveTo>
                      <a:pt x="212" y="31"/>
                    </a:moveTo>
                    <a:cubicBezTo>
                      <a:pt x="213" y="33"/>
                      <a:pt x="215" y="34"/>
                      <a:pt x="217" y="34"/>
                    </a:cubicBezTo>
                    <a:cubicBezTo>
                      <a:pt x="218" y="33"/>
                      <a:pt x="219" y="32"/>
                      <a:pt x="221" y="32"/>
                    </a:cubicBezTo>
                    <a:cubicBezTo>
                      <a:pt x="221" y="32"/>
                      <a:pt x="221" y="32"/>
                      <a:pt x="221" y="31"/>
                    </a:cubicBezTo>
                    <a:cubicBezTo>
                      <a:pt x="220" y="30"/>
                      <a:pt x="217" y="30"/>
                      <a:pt x="215" y="30"/>
                    </a:cubicBezTo>
                    <a:cubicBezTo>
                      <a:pt x="213" y="30"/>
                      <a:pt x="212" y="30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lose/>
                    <a:moveTo>
                      <a:pt x="241" y="29"/>
                    </a:moveTo>
                    <a:cubicBezTo>
                      <a:pt x="238" y="30"/>
                      <a:pt x="235" y="30"/>
                      <a:pt x="232" y="30"/>
                    </a:cubicBezTo>
                    <a:cubicBezTo>
                      <a:pt x="232" y="31"/>
                      <a:pt x="233" y="31"/>
                      <a:pt x="233" y="32"/>
                    </a:cubicBezTo>
                    <a:cubicBezTo>
                      <a:pt x="238" y="33"/>
                      <a:pt x="243" y="34"/>
                      <a:pt x="248" y="32"/>
                    </a:cubicBezTo>
                    <a:cubicBezTo>
                      <a:pt x="249" y="32"/>
                      <a:pt x="249" y="30"/>
                      <a:pt x="249" y="29"/>
                    </a:cubicBezTo>
                    <a:cubicBezTo>
                      <a:pt x="246" y="27"/>
                      <a:pt x="243" y="28"/>
                      <a:pt x="241" y="29"/>
                    </a:cubicBezTo>
                    <a:cubicBezTo>
                      <a:pt x="241" y="29"/>
                      <a:pt x="241" y="29"/>
                      <a:pt x="241" y="29"/>
                    </a:cubicBezTo>
                    <a:cubicBezTo>
                      <a:pt x="241" y="29"/>
                      <a:pt x="241" y="29"/>
                      <a:pt x="241" y="29"/>
                    </a:cubicBezTo>
                    <a:close/>
                    <a:moveTo>
                      <a:pt x="188" y="27"/>
                    </a:moveTo>
                    <a:cubicBezTo>
                      <a:pt x="187" y="27"/>
                      <a:pt x="187" y="28"/>
                      <a:pt x="187" y="28"/>
                    </a:cubicBezTo>
                    <a:cubicBezTo>
                      <a:pt x="190" y="30"/>
                      <a:pt x="193" y="34"/>
                      <a:pt x="196" y="34"/>
                    </a:cubicBezTo>
                    <a:cubicBezTo>
                      <a:pt x="196" y="34"/>
                      <a:pt x="196" y="34"/>
                      <a:pt x="196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3"/>
                      <a:pt x="196" y="33"/>
                      <a:pt x="196" y="32"/>
                    </a:cubicBezTo>
                    <a:cubicBezTo>
                      <a:pt x="197" y="30"/>
                      <a:pt x="199" y="30"/>
                      <a:pt x="200" y="29"/>
                    </a:cubicBezTo>
                    <a:cubicBezTo>
                      <a:pt x="200" y="27"/>
                      <a:pt x="197" y="27"/>
                      <a:pt x="196" y="26"/>
                    </a:cubicBezTo>
                    <a:cubicBezTo>
                      <a:pt x="194" y="26"/>
                      <a:pt x="191" y="26"/>
                      <a:pt x="189" y="27"/>
                    </a:cubicBezTo>
                    <a:cubicBezTo>
                      <a:pt x="189" y="27"/>
                      <a:pt x="189" y="27"/>
                      <a:pt x="189" y="27"/>
                    </a:cubicBezTo>
                    <a:cubicBezTo>
                      <a:pt x="188" y="27"/>
                      <a:pt x="188" y="27"/>
                      <a:pt x="188" y="27"/>
                    </a:cubicBezTo>
                    <a:cubicBezTo>
                      <a:pt x="188" y="27"/>
                      <a:pt x="188" y="27"/>
                      <a:pt x="188" y="27"/>
                    </a:cubicBezTo>
                    <a:close/>
                    <a:moveTo>
                      <a:pt x="268" y="39"/>
                    </a:moveTo>
                    <a:cubicBezTo>
                      <a:pt x="269" y="39"/>
                      <a:pt x="270" y="39"/>
                      <a:pt x="271" y="38"/>
                    </a:cubicBezTo>
                    <a:cubicBezTo>
                      <a:pt x="271" y="31"/>
                      <a:pt x="265" y="27"/>
                      <a:pt x="260" y="25"/>
                    </a:cubicBezTo>
                    <a:cubicBezTo>
                      <a:pt x="264" y="28"/>
                      <a:pt x="263" y="35"/>
                      <a:pt x="268" y="39"/>
                    </a:cubicBezTo>
                    <a:cubicBezTo>
                      <a:pt x="268" y="39"/>
                      <a:pt x="268" y="39"/>
                      <a:pt x="268" y="39"/>
                    </a:cubicBezTo>
                    <a:cubicBezTo>
                      <a:pt x="268" y="39"/>
                      <a:pt x="268" y="39"/>
                      <a:pt x="268" y="39"/>
                    </a:cubicBezTo>
                    <a:close/>
                    <a:moveTo>
                      <a:pt x="226" y="24"/>
                    </a:moveTo>
                    <a:cubicBezTo>
                      <a:pt x="223" y="25"/>
                      <a:pt x="220" y="26"/>
                      <a:pt x="218" y="27"/>
                    </a:cubicBezTo>
                    <a:cubicBezTo>
                      <a:pt x="223" y="28"/>
                      <a:pt x="228" y="29"/>
                      <a:pt x="234" y="28"/>
                    </a:cubicBezTo>
                    <a:cubicBezTo>
                      <a:pt x="234" y="27"/>
                      <a:pt x="235" y="27"/>
                      <a:pt x="235" y="26"/>
                    </a:cubicBezTo>
                    <a:cubicBezTo>
                      <a:pt x="235" y="25"/>
                      <a:pt x="235" y="24"/>
                      <a:pt x="234" y="23"/>
                    </a:cubicBezTo>
                    <a:cubicBezTo>
                      <a:pt x="231" y="22"/>
                      <a:pt x="228" y="22"/>
                      <a:pt x="226" y="24"/>
                    </a:cubicBezTo>
                    <a:cubicBezTo>
                      <a:pt x="226" y="24"/>
                      <a:pt x="226" y="24"/>
                      <a:pt x="226" y="24"/>
                    </a:cubicBezTo>
                    <a:cubicBezTo>
                      <a:pt x="226" y="24"/>
                      <a:pt x="226" y="24"/>
                      <a:pt x="226" y="24"/>
                    </a:cubicBezTo>
                    <a:close/>
                    <a:moveTo>
                      <a:pt x="209" y="24"/>
                    </a:moveTo>
                    <a:cubicBezTo>
                      <a:pt x="201" y="25"/>
                      <a:pt x="194" y="23"/>
                      <a:pt x="187" y="22"/>
                    </a:cubicBezTo>
                    <a:cubicBezTo>
                      <a:pt x="187" y="22"/>
                      <a:pt x="187" y="23"/>
                      <a:pt x="188" y="23"/>
                    </a:cubicBezTo>
                    <a:cubicBezTo>
                      <a:pt x="198" y="24"/>
                      <a:pt x="209" y="27"/>
                      <a:pt x="219" y="25"/>
                    </a:cubicBezTo>
                    <a:cubicBezTo>
                      <a:pt x="220" y="24"/>
                      <a:pt x="221" y="24"/>
                      <a:pt x="221" y="23"/>
                    </a:cubicBezTo>
                    <a:cubicBezTo>
                      <a:pt x="221" y="22"/>
                      <a:pt x="222" y="21"/>
                      <a:pt x="221" y="21"/>
                    </a:cubicBezTo>
                    <a:cubicBezTo>
                      <a:pt x="217" y="21"/>
                      <a:pt x="213" y="23"/>
                      <a:pt x="209" y="24"/>
                    </a:cubicBezTo>
                    <a:cubicBezTo>
                      <a:pt x="209" y="24"/>
                      <a:pt x="209" y="24"/>
                      <a:pt x="209" y="24"/>
                    </a:cubicBezTo>
                    <a:cubicBezTo>
                      <a:pt x="209" y="24"/>
                      <a:pt x="209" y="24"/>
                      <a:pt x="209" y="24"/>
                    </a:cubicBezTo>
                    <a:close/>
                    <a:moveTo>
                      <a:pt x="245" y="19"/>
                    </a:moveTo>
                    <a:cubicBezTo>
                      <a:pt x="249" y="23"/>
                      <a:pt x="251" y="27"/>
                      <a:pt x="254" y="30"/>
                    </a:cubicBezTo>
                    <a:cubicBezTo>
                      <a:pt x="255" y="32"/>
                      <a:pt x="256" y="32"/>
                      <a:pt x="258" y="32"/>
                    </a:cubicBezTo>
                    <a:cubicBezTo>
                      <a:pt x="259" y="31"/>
                      <a:pt x="260" y="30"/>
                      <a:pt x="259" y="28"/>
                    </a:cubicBezTo>
                    <a:cubicBezTo>
                      <a:pt x="258" y="25"/>
                      <a:pt x="254" y="23"/>
                      <a:pt x="251" y="21"/>
                    </a:cubicBezTo>
                    <a:cubicBezTo>
                      <a:pt x="249" y="20"/>
                      <a:pt x="247" y="19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lose/>
                    <a:moveTo>
                      <a:pt x="186" y="18"/>
                    </a:moveTo>
                    <a:cubicBezTo>
                      <a:pt x="186" y="18"/>
                      <a:pt x="187" y="18"/>
                      <a:pt x="187" y="19"/>
                    </a:cubicBezTo>
                    <a:cubicBezTo>
                      <a:pt x="195" y="19"/>
                      <a:pt x="203" y="21"/>
                      <a:pt x="211" y="21"/>
                    </a:cubicBezTo>
                    <a:cubicBezTo>
                      <a:pt x="211" y="20"/>
                      <a:pt x="212" y="20"/>
                      <a:pt x="212" y="19"/>
                    </a:cubicBezTo>
                    <a:cubicBezTo>
                      <a:pt x="211" y="19"/>
                      <a:pt x="210" y="19"/>
                      <a:pt x="209" y="19"/>
                    </a:cubicBezTo>
                    <a:cubicBezTo>
                      <a:pt x="201" y="19"/>
                      <a:pt x="194" y="18"/>
                      <a:pt x="187" y="17"/>
                    </a:cubicBezTo>
                    <a:cubicBezTo>
                      <a:pt x="187" y="17"/>
                      <a:pt x="186" y="17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lose/>
                    <a:moveTo>
                      <a:pt x="184" y="14"/>
                    </a:moveTo>
                    <a:cubicBezTo>
                      <a:pt x="184" y="14"/>
                      <a:pt x="185" y="14"/>
                      <a:pt x="185" y="15"/>
                    </a:cubicBezTo>
                    <a:cubicBezTo>
                      <a:pt x="193" y="15"/>
                      <a:pt x="200" y="16"/>
                      <a:pt x="208" y="17"/>
                    </a:cubicBezTo>
                    <a:cubicBezTo>
                      <a:pt x="208" y="17"/>
                      <a:pt x="208" y="16"/>
                      <a:pt x="208" y="16"/>
                    </a:cubicBezTo>
                    <a:cubicBezTo>
                      <a:pt x="200" y="15"/>
                      <a:pt x="192" y="13"/>
                      <a:pt x="184" y="13"/>
                    </a:cubicBezTo>
                    <a:cubicBezTo>
                      <a:pt x="184" y="13"/>
                      <a:pt x="184" y="13"/>
                      <a:pt x="184" y="13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4" y="14"/>
                      <a:pt x="184" y="14"/>
                      <a:pt x="184" y="14"/>
                    </a:cubicBezTo>
                    <a:close/>
                    <a:moveTo>
                      <a:pt x="243" y="25"/>
                    </a:moveTo>
                    <a:cubicBezTo>
                      <a:pt x="243" y="24"/>
                      <a:pt x="244" y="23"/>
                      <a:pt x="244" y="22"/>
                    </a:cubicBezTo>
                    <a:cubicBezTo>
                      <a:pt x="240" y="17"/>
                      <a:pt x="235" y="15"/>
                      <a:pt x="230" y="13"/>
                    </a:cubicBezTo>
                    <a:cubicBezTo>
                      <a:pt x="236" y="16"/>
                      <a:pt x="234" y="27"/>
                      <a:pt x="243" y="25"/>
                    </a:cubicBezTo>
                    <a:cubicBezTo>
                      <a:pt x="243" y="25"/>
                      <a:pt x="243" y="25"/>
                      <a:pt x="243" y="25"/>
                    </a:cubicBezTo>
                    <a:cubicBezTo>
                      <a:pt x="243" y="25"/>
                      <a:pt x="243" y="25"/>
                      <a:pt x="243" y="25"/>
                    </a:cubicBezTo>
                    <a:close/>
                    <a:moveTo>
                      <a:pt x="186" y="10"/>
                    </a:moveTo>
                    <a:cubicBezTo>
                      <a:pt x="186" y="10"/>
                      <a:pt x="186" y="11"/>
                      <a:pt x="187" y="11"/>
                    </a:cubicBezTo>
                    <a:cubicBezTo>
                      <a:pt x="196" y="11"/>
                      <a:pt x="205" y="12"/>
                      <a:pt x="213" y="17"/>
                    </a:cubicBezTo>
                    <a:cubicBezTo>
                      <a:pt x="214" y="18"/>
                      <a:pt x="216" y="19"/>
                      <a:pt x="218" y="18"/>
                    </a:cubicBezTo>
                    <a:cubicBezTo>
                      <a:pt x="218" y="18"/>
                      <a:pt x="219" y="18"/>
                      <a:pt x="219" y="18"/>
                    </a:cubicBezTo>
                    <a:cubicBezTo>
                      <a:pt x="219" y="18"/>
                      <a:pt x="219" y="18"/>
                      <a:pt x="219" y="18"/>
                    </a:cubicBezTo>
                    <a:cubicBezTo>
                      <a:pt x="219" y="17"/>
                      <a:pt x="219" y="17"/>
                      <a:pt x="219" y="17"/>
                    </a:cubicBezTo>
                    <a:cubicBezTo>
                      <a:pt x="219" y="17"/>
                      <a:pt x="219" y="17"/>
                      <a:pt x="219" y="17"/>
                    </a:cubicBezTo>
                    <a:cubicBezTo>
                      <a:pt x="215" y="14"/>
                      <a:pt x="211" y="13"/>
                      <a:pt x="207" y="12"/>
                    </a:cubicBezTo>
                    <a:cubicBezTo>
                      <a:pt x="200" y="11"/>
                      <a:pt x="193" y="9"/>
                      <a:pt x="186" y="10"/>
                    </a:cubicBezTo>
                    <a:cubicBezTo>
                      <a:pt x="186" y="10"/>
                      <a:pt x="186" y="10"/>
                      <a:pt x="186" y="10"/>
                    </a:cubicBezTo>
                    <a:cubicBezTo>
                      <a:pt x="186" y="10"/>
                      <a:pt x="186" y="10"/>
                      <a:pt x="186" y="10"/>
                    </a:cubicBezTo>
                    <a:close/>
                    <a:moveTo>
                      <a:pt x="188" y="6"/>
                    </a:moveTo>
                    <a:cubicBezTo>
                      <a:pt x="188" y="7"/>
                      <a:pt x="189" y="7"/>
                      <a:pt x="189" y="7"/>
                    </a:cubicBezTo>
                    <a:cubicBezTo>
                      <a:pt x="200" y="8"/>
                      <a:pt x="211" y="9"/>
                      <a:pt x="220" y="14"/>
                    </a:cubicBezTo>
                    <a:cubicBezTo>
                      <a:pt x="224" y="16"/>
                      <a:pt x="224" y="23"/>
                      <a:pt x="229" y="21"/>
                    </a:cubicBezTo>
                    <a:cubicBezTo>
                      <a:pt x="231" y="21"/>
                      <a:pt x="230" y="19"/>
                      <a:pt x="230" y="18"/>
                    </a:cubicBezTo>
                    <a:cubicBezTo>
                      <a:pt x="223" y="10"/>
                      <a:pt x="211" y="10"/>
                      <a:pt x="201" y="7"/>
                    </a:cubicBezTo>
                    <a:cubicBezTo>
                      <a:pt x="197" y="7"/>
                      <a:pt x="192" y="5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lose/>
                    <a:moveTo>
                      <a:pt x="179" y="39"/>
                    </a:moveTo>
                    <a:cubicBezTo>
                      <a:pt x="193" y="39"/>
                      <a:pt x="193" y="39"/>
                      <a:pt x="193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87" y="33"/>
                      <a:pt x="181" y="26"/>
                      <a:pt x="182" y="17"/>
                    </a:cubicBezTo>
                    <a:cubicBezTo>
                      <a:pt x="182" y="12"/>
                      <a:pt x="183" y="8"/>
                      <a:pt x="186" y="5"/>
                    </a:cubicBezTo>
                    <a:cubicBezTo>
                      <a:pt x="186" y="5"/>
                      <a:pt x="186" y="5"/>
                      <a:pt x="186" y="5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3" y="4"/>
                      <a:pt x="181" y="4"/>
                      <a:pt x="179" y="4"/>
                    </a:cubicBezTo>
                    <a:cubicBezTo>
                      <a:pt x="177" y="4"/>
                      <a:pt x="175" y="4"/>
                      <a:pt x="174" y="4"/>
                    </a:cubicBezTo>
                    <a:cubicBezTo>
                      <a:pt x="174" y="4"/>
                      <a:pt x="174" y="4"/>
                      <a:pt x="174" y="4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5" y="8"/>
                      <a:pt x="176" y="12"/>
                      <a:pt x="176" y="17"/>
                    </a:cubicBezTo>
                    <a:cubicBezTo>
                      <a:pt x="177" y="26"/>
                      <a:pt x="171" y="33"/>
                      <a:pt x="165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79" y="39"/>
                      <a:pt x="179" y="39"/>
                      <a:pt x="179" y="39"/>
                    </a:cubicBezTo>
                    <a:close/>
                    <a:moveTo>
                      <a:pt x="179" y="357"/>
                    </a:moveTo>
                    <a:cubicBezTo>
                      <a:pt x="178" y="358"/>
                      <a:pt x="176" y="357"/>
                      <a:pt x="175" y="358"/>
                    </a:cubicBezTo>
                    <a:cubicBezTo>
                      <a:pt x="174" y="357"/>
                      <a:pt x="174" y="356"/>
                      <a:pt x="173" y="355"/>
                    </a:cubicBezTo>
                    <a:cubicBezTo>
                      <a:pt x="173" y="352"/>
                      <a:pt x="170" y="353"/>
                      <a:pt x="168" y="352"/>
                    </a:cubicBezTo>
                    <a:cubicBezTo>
                      <a:pt x="166" y="351"/>
                      <a:pt x="165" y="353"/>
                      <a:pt x="163" y="354"/>
                    </a:cubicBezTo>
                    <a:cubicBezTo>
                      <a:pt x="162" y="354"/>
                      <a:pt x="161" y="353"/>
                      <a:pt x="160" y="352"/>
                    </a:cubicBezTo>
                    <a:cubicBezTo>
                      <a:pt x="160" y="352"/>
                      <a:pt x="160" y="352"/>
                      <a:pt x="160" y="352"/>
                    </a:cubicBezTo>
                    <a:cubicBezTo>
                      <a:pt x="160" y="349"/>
                      <a:pt x="160" y="349"/>
                      <a:pt x="160" y="349"/>
                    </a:cubicBezTo>
                    <a:cubicBezTo>
                      <a:pt x="160" y="349"/>
                      <a:pt x="160" y="349"/>
                      <a:pt x="160" y="349"/>
                    </a:cubicBezTo>
                    <a:cubicBezTo>
                      <a:pt x="159" y="347"/>
                      <a:pt x="157" y="346"/>
                      <a:pt x="155" y="345"/>
                    </a:cubicBezTo>
                    <a:cubicBezTo>
                      <a:pt x="153" y="344"/>
                      <a:pt x="152" y="345"/>
                      <a:pt x="150" y="346"/>
                    </a:cubicBezTo>
                    <a:cubicBezTo>
                      <a:pt x="149" y="347"/>
                      <a:pt x="148" y="345"/>
                      <a:pt x="147" y="344"/>
                    </a:cubicBezTo>
                    <a:cubicBezTo>
                      <a:pt x="147" y="342"/>
                      <a:pt x="148" y="341"/>
                      <a:pt x="148" y="340"/>
                    </a:cubicBezTo>
                    <a:cubicBezTo>
                      <a:pt x="150" y="338"/>
                      <a:pt x="147" y="336"/>
                      <a:pt x="146" y="334"/>
                    </a:cubicBezTo>
                    <a:cubicBezTo>
                      <a:pt x="146" y="334"/>
                      <a:pt x="146" y="334"/>
                      <a:pt x="146" y="334"/>
                    </a:cubicBezTo>
                    <a:cubicBezTo>
                      <a:pt x="139" y="336"/>
                      <a:pt x="139" y="336"/>
                      <a:pt x="139" y="336"/>
                    </a:cubicBezTo>
                    <a:cubicBezTo>
                      <a:pt x="139" y="336"/>
                      <a:pt x="139" y="336"/>
                      <a:pt x="139" y="336"/>
                    </a:cubicBezTo>
                    <a:cubicBezTo>
                      <a:pt x="140" y="339"/>
                      <a:pt x="142" y="336"/>
                      <a:pt x="144" y="336"/>
                    </a:cubicBezTo>
                    <a:cubicBezTo>
                      <a:pt x="145" y="337"/>
                      <a:pt x="145" y="338"/>
                      <a:pt x="146" y="339"/>
                    </a:cubicBezTo>
                    <a:cubicBezTo>
                      <a:pt x="146" y="341"/>
                      <a:pt x="145" y="342"/>
                      <a:pt x="144" y="343"/>
                    </a:cubicBezTo>
                    <a:cubicBezTo>
                      <a:pt x="144" y="343"/>
                      <a:pt x="144" y="343"/>
                      <a:pt x="144" y="343"/>
                    </a:cubicBezTo>
                    <a:cubicBezTo>
                      <a:pt x="149" y="349"/>
                      <a:pt x="149" y="349"/>
                      <a:pt x="149" y="349"/>
                    </a:cubicBezTo>
                    <a:cubicBezTo>
                      <a:pt x="149" y="349"/>
                      <a:pt x="149" y="349"/>
                      <a:pt x="149" y="349"/>
                    </a:cubicBezTo>
                    <a:cubicBezTo>
                      <a:pt x="151" y="349"/>
                      <a:pt x="152" y="347"/>
                      <a:pt x="155" y="347"/>
                    </a:cubicBezTo>
                    <a:cubicBezTo>
                      <a:pt x="155" y="348"/>
                      <a:pt x="155" y="348"/>
                      <a:pt x="155" y="349"/>
                    </a:cubicBezTo>
                    <a:cubicBezTo>
                      <a:pt x="156" y="348"/>
                      <a:pt x="157" y="350"/>
                      <a:pt x="158" y="349"/>
                    </a:cubicBezTo>
                    <a:cubicBezTo>
                      <a:pt x="158" y="349"/>
                      <a:pt x="159" y="350"/>
                      <a:pt x="159" y="350"/>
                    </a:cubicBezTo>
                    <a:cubicBezTo>
                      <a:pt x="160" y="351"/>
                      <a:pt x="158" y="352"/>
                      <a:pt x="158" y="352"/>
                    </a:cubicBezTo>
                    <a:cubicBezTo>
                      <a:pt x="157" y="355"/>
                      <a:pt x="161" y="355"/>
                      <a:pt x="162" y="356"/>
                    </a:cubicBezTo>
                    <a:cubicBezTo>
                      <a:pt x="164" y="359"/>
                      <a:pt x="165" y="355"/>
                      <a:pt x="167" y="354"/>
                    </a:cubicBezTo>
                    <a:cubicBezTo>
                      <a:pt x="170" y="353"/>
                      <a:pt x="171" y="355"/>
                      <a:pt x="173" y="356"/>
                    </a:cubicBezTo>
                    <a:cubicBezTo>
                      <a:pt x="173" y="357"/>
                      <a:pt x="173" y="358"/>
                      <a:pt x="174" y="359"/>
                    </a:cubicBezTo>
                    <a:cubicBezTo>
                      <a:pt x="174" y="359"/>
                      <a:pt x="174" y="359"/>
                      <a:pt x="174" y="359"/>
                    </a:cubicBezTo>
                    <a:cubicBezTo>
                      <a:pt x="179" y="359"/>
                      <a:pt x="179" y="359"/>
                      <a:pt x="179" y="359"/>
                    </a:cubicBezTo>
                    <a:cubicBezTo>
                      <a:pt x="184" y="359"/>
                      <a:pt x="184" y="359"/>
                      <a:pt x="184" y="359"/>
                    </a:cubicBezTo>
                    <a:cubicBezTo>
                      <a:pt x="184" y="359"/>
                      <a:pt x="184" y="359"/>
                      <a:pt x="184" y="359"/>
                    </a:cubicBezTo>
                    <a:cubicBezTo>
                      <a:pt x="185" y="358"/>
                      <a:pt x="185" y="357"/>
                      <a:pt x="185" y="356"/>
                    </a:cubicBezTo>
                    <a:cubicBezTo>
                      <a:pt x="187" y="355"/>
                      <a:pt x="189" y="353"/>
                      <a:pt x="191" y="354"/>
                    </a:cubicBezTo>
                    <a:cubicBezTo>
                      <a:pt x="193" y="355"/>
                      <a:pt x="194" y="359"/>
                      <a:pt x="197" y="356"/>
                    </a:cubicBezTo>
                    <a:cubicBezTo>
                      <a:pt x="198" y="355"/>
                      <a:pt x="201" y="355"/>
                      <a:pt x="200" y="352"/>
                    </a:cubicBezTo>
                    <a:cubicBezTo>
                      <a:pt x="200" y="352"/>
                      <a:pt x="198" y="351"/>
                      <a:pt x="199" y="350"/>
                    </a:cubicBezTo>
                    <a:cubicBezTo>
                      <a:pt x="199" y="350"/>
                      <a:pt x="200" y="349"/>
                      <a:pt x="200" y="349"/>
                    </a:cubicBezTo>
                    <a:cubicBezTo>
                      <a:pt x="201" y="350"/>
                      <a:pt x="202" y="348"/>
                      <a:pt x="203" y="349"/>
                    </a:cubicBezTo>
                    <a:cubicBezTo>
                      <a:pt x="203" y="348"/>
                      <a:pt x="203" y="348"/>
                      <a:pt x="204" y="347"/>
                    </a:cubicBezTo>
                    <a:cubicBezTo>
                      <a:pt x="206" y="347"/>
                      <a:pt x="207" y="349"/>
                      <a:pt x="209" y="349"/>
                    </a:cubicBezTo>
                    <a:cubicBezTo>
                      <a:pt x="209" y="349"/>
                      <a:pt x="209" y="349"/>
                      <a:pt x="209" y="349"/>
                    </a:cubicBezTo>
                    <a:cubicBezTo>
                      <a:pt x="214" y="343"/>
                      <a:pt x="214" y="343"/>
                      <a:pt x="214" y="343"/>
                    </a:cubicBezTo>
                    <a:cubicBezTo>
                      <a:pt x="214" y="343"/>
                      <a:pt x="214" y="343"/>
                      <a:pt x="214" y="343"/>
                    </a:cubicBezTo>
                    <a:cubicBezTo>
                      <a:pt x="213" y="342"/>
                      <a:pt x="212" y="341"/>
                      <a:pt x="212" y="339"/>
                    </a:cubicBezTo>
                    <a:cubicBezTo>
                      <a:pt x="213" y="338"/>
                      <a:pt x="213" y="337"/>
                      <a:pt x="214" y="336"/>
                    </a:cubicBezTo>
                    <a:cubicBezTo>
                      <a:pt x="216" y="336"/>
                      <a:pt x="218" y="339"/>
                      <a:pt x="219" y="336"/>
                    </a:cubicBezTo>
                    <a:cubicBezTo>
                      <a:pt x="219" y="336"/>
                      <a:pt x="219" y="336"/>
                      <a:pt x="219" y="336"/>
                    </a:cubicBezTo>
                    <a:cubicBezTo>
                      <a:pt x="212" y="334"/>
                      <a:pt x="212" y="334"/>
                      <a:pt x="212" y="334"/>
                    </a:cubicBezTo>
                    <a:cubicBezTo>
                      <a:pt x="212" y="334"/>
                      <a:pt x="212" y="334"/>
                      <a:pt x="212" y="334"/>
                    </a:cubicBezTo>
                    <a:cubicBezTo>
                      <a:pt x="211" y="336"/>
                      <a:pt x="208" y="338"/>
                      <a:pt x="210" y="340"/>
                    </a:cubicBezTo>
                    <a:cubicBezTo>
                      <a:pt x="211" y="341"/>
                      <a:pt x="212" y="342"/>
                      <a:pt x="211" y="344"/>
                    </a:cubicBezTo>
                    <a:cubicBezTo>
                      <a:pt x="210" y="345"/>
                      <a:pt x="209" y="347"/>
                      <a:pt x="208" y="346"/>
                    </a:cubicBezTo>
                    <a:cubicBezTo>
                      <a:pt x="206" y="345"/>
                      <a:pt x="205" y="344"/>
                      <a:pt x="203" y="345"/>
                    </a:cubicBezTo>
                    <a:cubicBezTo>
                      <a:pt x="201" y="346"/>
                      <a:pt x="199" y="347"/>
                      <a:pt x="198" y="349"/>
                    </a:cubicBezTo>
                    <a:cubicBezTo>
                      <a:pt x="198" y="349"/>
                      <a:pt x="198" y="349"/>
                      <a:pt x="198" y="349"/>
                    </a:cubicBezTo>
                    <a:cubicBezTo>
                      <a:pt x="198" y="352"/>
                      <a:pt x="198" y="352"/>
                      <a:pt x="198" y="352"/>
                    </a:cubicBezTo>
                    <a:cubicBezTo>
                      <a:pt x="198" y="352"/>
                      <a:pt x="198" y="352"/>
                      <a:pt x="198" y="352"/>
                    </a:cubicBezTo>
                    <a:cubicBezTo>
                      <a:pt x="197" y="353"/>
                      <a:pt x="196" y="354"/>
                      <a:pt x="195" y="354"/>
                    </a:cubicBezTo>
                    <a:cubicBezTo>
                      <a:pt x="193" y="353"/>
                      <a:pt x="192" y="351"/>
                      <a:pt x="190" y="352"/>
                    </a:cubicBezTo>
                    <a:cubicBezTo>
                      <a:pt x="188" y="353"/>
                      <a:pt x="185" y="352"/>
                      <a:pt x="185" y="355"/>
                    </a:cubicBezTo>
                    <a:cubicBezTo>
                      <a:pt x="184" y="356"/>
                      <a:pt x="185" y="357"/>
                      <a:pt x="183" y="358"/>
                    </a:cubicBezTo>
                    <a:cubicBezTo>
                      <a:pt x="182" y="357"/>
                      <a:pt x="180" y="358"/>
                      <a:pt x="179" y="357"/>
                    </a:cubicBezTo>
                    <a:close/>
                    <a:moveTo>
                      <a:pt x="179" y="344"/>
                    </a:moveTo>
                    <a:cubicBezTo>
                      <a:pt x="170" y="345"/>
                      <a:pt x="163" y="339"/>
                      <a:pt x="156" y="334"/>
                    </a:cubicBezTo>
                    <a:cubicBezTo>
                      <a:pt x="156" y="335"/>
                      <a:pt x="155" y="335"/>
                      <a:pt x="155" y="336"/>
                    </a:cubicBezTo>
                    <a:cubicBezTo>
                      <a:pt x="161" y="342"/>
                      <a:pt x="168" y="346"/>
                      <a:pt x="176" y="346"/>
                    </a:cubicBezTo>
                    <a:cubicBezTo>
                      <a:pt x="177" y="346"/>
                      <a:pt x="178" y="346"/>
                      <a:pt x="179" y="346"/>
                    </a:cubicBezTo>
                    <a:cubicBezTo>
                      <a:pt x="180" y="346"/>
                      <a:pt x="181" y="346"/>
                      <a:pt x="183" y="346"/>
                    </a:cubicBezTo>
                    <a:cubicBezTo>
                      <a:pt x="191" y="346"/>
                      <a:pt x="198" y="342"/>
                      <a:pt x="203" y="336"/>
                    </a:cubicBezTo>
                    <a:cubicBezTo>
                      <a:pt x="203" y="335"/>
                      <a:pt x="202" y="335"/>
                      <a:pt x="202" y="334"/>
                    </a:cubicBezTo>
                    <a:cubicBezTo>
                      <a:pt x="195" y="339"/>
                      <a:pt x="188" y="345"/>
                      <a:pt x="179" y="344"/>
                    </a:cubicBezTo>
                    <a:close/>
                    <a:moveTo>
                      <a:pt x="179" y="336"/>
                    </a:moveTo>
                    <a:cubicBezTo>
                      <a:pt x="176" y="336"/>
                      <a:pt x="174" y="335"/>
                      <a:pt x="171" y="334"/>
                    </a:cubicBezTo>
                    <a:cubicBezTo>
                      <a:pt x="171" y="334"/>
                      <a:pt x="171" y="334"/>
                      <a:pt x="171" y="334"/>
                    </a:cubicBezTo>
                    <a:cubicBezTo>
                      <a:pt x="165" y="331"/>
                      <a:pt x="165" y="331"/>
                      <a:pt x="165" y="331"/>
                    </a:cubicBezTo>
                    <a:cubicBezTo>
                      <a:pt x="165" y="331"/>
                      <a:pt x="165" y="331"/>
                      <a:pt x="165" y="331"/>
                    </a:cubicBezTo>
                    <a:cubicBezTo>
                      <a:pt x="165" y="331"/>
                      <a:pt x="164" y="330"/>
                      <a:pt x="163" y="331"/>
                    </a:cubicBezTo>
                    <a:cubicBezTo>
                      <a:pt x="164" y="333"/>
                      <a:pt x="166" y="334"/>
                      <a:pt x="167" y="335"/>
                    </a:cubicBezTo>
                    <a:cubicBezTo>
                      <a:pt x="171" y="337"/>
                      <a:pt x="175" y="338"/>
                      <a:pt x="179" y="338"/>
                    </a:cubicBezTo>
                    <a:cubicBezTo>
                      <a:pt x="183" y="338"/>
                      <a:pt x="187" y="337"/>
                      <a:pt x="191" y="335"/>
                    </a:cubicBezTo>
                    <a:cubicBezTo>
                      <a:pt x="192" y="334"/>
                      <a:pt x="195" y="333"/>
                      <a:pt x="195" y="331"/>
                    </a:cubicBezTo>
                    <a:cubicBezTo>
                      <a:pt x="194" y="330"/>
                      <a:pt x="193" y="331"/>
                      <a:pt x="193" y="331"/>
                    </a:cubicBezTo>
                    <a:cubicBezTo>
                      <a:pt x="193" y="331"/>
                      <a:pt x="193" y="331"/>
                      <a:pt x="193" y="331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85" y="335"/>
                      <a:pt x="182" y="336"/>
                      <a:pt x="179" y="336"/>
                    </a:cubicBezTo>
                    <a:close/>
                    <a:moveTo>
                      <a:pt x="179" y="311"/>
                    </a:moveTo>
                    <a:cubicBezTo>
                      <a:pt x="178" y="311"/>
                      <a:pt x="177" y="311"/>
                      <a:pt x="177" y="311"/>
                    </a:cubicBezTo>
                    <a:cubicBezTo>
                      <a:pt x="174" y="311"/>
                      <a:pt x="171" y="311"/>
                      <a:pt x="170" y="313"/>
                    </a:cubicBezTo>
                    <a:cubicBezTo>
                      <a:pt x="170" y="317"/>
                      <a:pt x="170" y="321"/>
                      <a:pt x="170" y="324"/>
                    </a:cubicBezTo>
                    <a:cubicBezTo>
                      <a:pt x="170" y="324"/>
                      <a:pt x="170" y="324"/>
                      <a:pt x="170" y="324"/>
                    </a:cubicBezTo>
                    <a:cubicBezTo>
                      <a:pt x="170" y="325"/>
                      <a:pt x="170" y="325"/>
                      <a:pt x="170" y="325"/>
                    </a:cubicBezTo>
                    <a:cubicBezTo>
                      <a:pt x="170" y="325"/>
                      <a:pt x="170" y="325"/>
                      <a:pt x="170" y="325"/>
                    </a:cubicBezTo>
                    <a:cubicBezTo>
                      <a:pt x="173" y="326"/>
                      <a:pt x="176" y="326"/>
                      <a:pt x="179" y="326"/>
                    </a:cubicBezTo>
                    <a:cubicBezTo>
                      <a:pt x="182" y="326"/>
                      <a:pt x="185" y="326"/>
                      <a:pt x="188" y="325"/>
                    </a:cubicBezTo>
                    <a:cubicBezTo>
                      <a:pt x="188" y="325"/>
                      <a:pt x="188" y="325"/>
                      <a:pt x="188" y="325"/>
                    </a:cubicBezTo>
                    <a:cubicBezTo>
                      <a:pt x="188" y="324"/>
                      <a:pt x="188" y="324"/>
                      <a:pt x="188" y="324"/>
                    </a:cubicBezTo>
                    <a:cubicBezTo>
                      <a:pt x="188" y="324"/>
                      <a:pt x="188" y="324"/>
                      <a:pt x="188" y="324"/>
                    </a:cubicBezTo>
                    <a:cubicBezTo>
                      <a:pt x="188" y="321"/>
                      <a:pt x="188" y="317"/>
                      <a:pt x="188" y="313"/>
                    </a:cubicBezTo>
                    <a:cubicBezTo>
                      <a:pt x="187" y="311"/>
                      <a:pt x="184" y="311"/>
                      <a:pt x="182" y="311"/>
                    </a:cubicBezTo>
                    <a:cubicBezTo>
                      <a:pt x="181" y="311"/>
                      <a:pt x="180" y="311"/>
                      <a:pt x="179" y="311"/>
                    </a:cubicBezTo>
                    <a:close/>
                    <a:moveTo>
                      <a:pt x="179" y="298"/>
                    </a:moveTo>
                    <a:cubicBezTo>
                      <a:pt x="176" y="298"/>
                      <a:pt x="172" y="298"/>
                      <a:pt x="169" y="299"/>
                    </a:cubicBezTo>
                    <a:cubicBezTo>
                      <a:pt x="164" y="301"/>
                      <a:pt x="159" y="307"/>
                      <a:pt x="158" y="313"/>
                    </a:cubicBezTo>
                    <a:cubicBezTo>
                      <a:pt x="158" y="313"/>
                      <a:pt x="158" y="313"/>
                      <a:pt x="158" y="313"/>
                    </a:cubicBezTo>
                    <a:cubicBezTo>
                      <a:pt x="159" y="313"/>
                      <a:pt x="159" y="313"/>
                      <a:pt x="159" y="313"/>
                    </a:cubicBezTo>
                    <a:cubicBezTo>
                      <a:pt x="159" y="313"/>
                      <a:pt x="159" y="313"/>
                      <a:pt x="159" y="313"/>
                    </a:cubicBezTo>
                    <a:cubicBezTo>
                      <a:pt x="161" y="309"/>
                      <a:pt x="165" y="304"/>
                      <a:pt x="169" y="302"/>
                    </a:cubicBezTo>
                    <a:cubicBezTo>
                      <a:pt x="172" y="301"/>
                      <a:pt x="176" y="300"/>
                      <a:pt x="179" y="300"/>
                    </a:cubicBezTo>
                    <a:cubicBezTo>
                      <a:pt x="183" y="300"/>
                      <a:pt x="186" y="301"/>
                      <a:pt x="189" y="302"/>
                    </a:cubicBezTo>
                    <a:cubicBezTo>
                      <a:pt x="194" y="304"/>
                      <a:pt x="197" y="309"/>
                      <a:pt x="199" y="313"/>
                    </a:cubicBezTo>
                    <a:cubicBezTo>
                      <a:pt x="199" y="313"/>
                      <a:pt x="199" y="313"/>
                      <a:pt x="199" y="313"/>
                    </a:cubicBezTo>
                    <a:cubicBezTo>
                      <a:pt x="200" y="313"/>
                      <a:pt x="200" y="313"/>
                      <a:pt x="200" y="313"/>
                    </a:cubicBezTo>
                    <a:cubicBezTo>
                      <a:pt x="200" y="313"/>
                      <a:pt x="200" y="313"/>
                      <a:pt x="200" y="313"/>
                    </a:cubicBezTo>
                    <a:cubicBezTo>
                      <a:pt x="200" y="307"/>
                      <a:pt x="194" y="301"/>
                      <a:pt x="189" y="299"/>
                    </a:cubicBezTo>
                    <a:cubicBezTo>
                      <a:pt x="186" y="298"/>
                      <a:pt x="182" y="298"/>
                      <a:pt x="179" y="298"/>
                    </a:cubicBezTo>
                    <a:close/>
                    <a:moveTo>
                      <a:pt x="179" y="289"/>
                    </a:moveTo>
                    <a:cubicBezTo>
                      <a:pt x="172" y="288"/>
                      <a:pt x="165" y="290"/>
                      <a:pt x="160" y="294"/>
                    </a:cubicBezTo>
                    <a:cubicBezTo>
                      <a:pt x="155" y="300"/>
                      <a:pt x="150" y="306"/>
                      <a:pt x="150" y="313"/>
                    </a:cubicBezTo>
                    <a:cubicBezTo>
                      <a:pt x="150" y="313"/>
                      <a:pt x="151" y="313"/>
                      <a:pt x="152" y="313"/>
                    </a:cubicBezTo>
                    <a:cubicBezTo>
                      <a:pt x="153" y="309"/>
                      <a:pt x="154" y="304"/>
                      <a:pt x="158" y="300"/>
                    </a:cubicBezTo>
                    <a:cubicBezTo>
                      <a:pt x="163" y="294"/>
                      <a:pt x="171" y="291"/>
                      <a:pt x="179" y="291"/>
                    </a:cubicBezTo>
                    <a:cubicBezTo>
                      <a:pt x="187" y="291"/>
                      <a:pt x="195" y="294"/>
                      <a:pt x="200" y="300"/>
                    </a:cubicBezTo>
                    <a:cubicBezTo>
                      <a:pt x="204" y="304"/>
                      <a:pt x="205" y="309"/>
                      <a:pt x="207" y="313"/>
                    </a:cubicBezTo>
                    <a:cubicBezTo>
                      <a:pt x="207" y="313"/>
                      <a:pt x="208" y="313"/>
                      <a:pt x="208" y="313"/>
                    </a:cubicBezTo>
                    <a:cubicBezTo>
                      <a:pt x="208" y="306"/>
                      <a:pt x="203" y="300"/>
                      <a:pt x="198" y="294"/>
                    </a:cubicBezTo>
                    <a:cubicBezTo>
                      <a:pt x="193" y="290"/>
                      <a:pt x="186" y="288"/>
                      <a:pt x="179" y="289"/>
                    </a:cubicBezTo>
                    <a:close/>
                    <a:moveTo>
                      <a:pt x="179" y="276"/>
                    </a:moveTo>
                    <a:cubicBezTo>
                      <a:pt x="178" y="276"/>
                      <a:pt x="177" y="276"/>
                      <a:pt x="177" y="275"/>
                    </a:cubicBezTo>
                    <a:cubicBezTo>
                      <a:pt x="174" y="276"/>
                      <a:pt x="174" y="279"/>
                      <a:pt x="173" y="280"/>
                    </a:cubicBezTo>
                    <a:cubicBezTo>
                      <a:pt x="173" y="280"/>
                      <a:pt x="173" y="280"/>
                      <a:pt x="173" y="280"/>
                    </a:cubicBezTo>
                    <a:cubicBezTo>
                      <a:pt x="170" y="281"/>
                      <a:pt x="170" y="281"/>
                      <a:pt x="170" y="281"/>
                    </a:cubicBezTo>
                    <a:cubicBezTo>
                      <a:pt x="170" y="281"/>
                      <a:pt x="170" y="281"/>
                      <a:pt x="170" y="281"/>
                    </a:cubicBezTo>
                    <a:cubicBezTo>
                      <a:pt x="167" y="282"/>
                      <a:pt x="167" y="279"/>
                      <a:pt x="166" y="278"/>
                    </a:cubicBezTo>
                    <a:cubicBezTo>
                      <a:pt x="163" y="277"/>
                      <a:pt x="162" y="279"/>
                      <a:pt x="159" y="279"/>
                    </a:cubicBezTo>
                    <a:cubicBezTo>
                      <a:pt x="157" y="280"/>
                      <a:pt x="159" y="283"/>
                      <a:pt x="158" y="285"/>
                    </a:cubicBezTo>
                    <a:cubicBezTo>
                      <a:pt x="157" y="286"/>
                      <a:pt x="156" y="287"/>
                      <a:pt x="155" y="288"/>
                    </a:cubicBezTo>
                    <a:cubicBezTo>
                      <a:pt x="153" y="288"/>
                      <a:pt x="152" y="286"/>
                      <a:pt x="150" y="286"/>
                    </a:cubicBezTo>
                    <a:cubicBezTo>
                      <a:pt x="150" y="286"/>
                      <a:pt x="150" y="286"/>
                      <a:pt x="150" y="286"/>
                    </a:cubicBezTo>
                    <a:cubicBezTo>
                      <a:pt x="145" y="291"/>
                      <a:pt x="145" y="291"/>
                      <a:pt x="145" y="291"/>
                    </a:cubicBezTo>
                    <a:cubicBezTo>
                      <a:pt x="145" y="291"/>
                      <a:pt x="145" y="291"/>
                      <a:pt x="145" y="291"/>
                    </a:cubicBezTo>
                    <a:cubicBezTo>
                      <a:pt x="145" y="292"/>
                      <a:pt x="146" y="293"/>
                      <a:pt x="146" y="294"/>
                    </a:cubicBezTo>
                    <a:cubicBezTo>
                      <a:pt x="148" y="296"/>
                      <a:pt x="145" y="298"/>
                      <a:pt x="145" y="299"/>
                    </a:cubicBezTo>
                    <a:cubicBezTo>
                      <a:pt x="143" y="301"/>
                      <a:pt x="141" y="299"/>
                      <a:pt x="140" y="299"/>
                    </a:cubicBezTo>
                    <a:cubicBezTo>
                      <a:pt x="139" y="301"/>
                      <a:pt x="138" y="303"/>
                      <a:pt x="137" y="306"/>
                    </a:cubicBezTo>
                    <a:cubicBezTo>
                      <a:pt x="137" y="307"/>
                      <a:pt x="139" y="308"/>
                      <a:pt x="140" y="309"/>
                    </a:cubicBezTo>
                    <a:cubicBezTo>
                      <a:pt x="140" y="311"/>
                      <a:pt x="139" y="312"/>
                      <a:pt x="140" y="314"/>
                    </a:cubicBezTo>
                    <a:cubicBezTo>
                      <a:pt x="140" y="314"/>
                      <a:pt x="140" y="314"/>
                      <a:pt x="140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41" y="312"/>
                      <a:pt x="142" y="310"/>
                      <a:pt x="142" y="308"/>
                    </a:cubicBezTo>
                    <a:cubicBezTo>
                      <a:pt x="142" y="308"/>
                      <a:pt x="142" y="308"/>
                      <a:pt x="142" y="308"/>
                    </a:cubicBezTo>
                    <a:cubicBezTo>
                      <a:pt x="139" y="306"/>
                      <a:pt x="139" y="306"/>
                      <a:pt x="139" y="306"/>
                    </a:cubicBezTo>
                    <a:cubicBezTo>
                      <a:pt x="139" y="306"/>
                      <a:pt x="139" y="306"/>
                      <a:pt x="139" y="306"/>
                    </a:cubicBezTo>
                    <a:cubicBezTo>
                      <a:pt x="139" y="305"/>
                      <a:pt x="140" y="304"/>
                      <a:pt x="140" y="303"/>
                    </a:cubicBezTo>
                    <a:cubicBezTo>
                      <a:pt x="141" y="301"/>
                      <a:pt x="144" y="302"/>
                      <a:pt x="145" y="302"/>
                    </a:cubicBezTo>
                    <a:cubicBezTo>
                      <a:pt x="145" y="302"/>
                      <a:pt x="145" y="302"/>
                      <a:pt x="145" y="302"/>
                    </a:cubicBezTo>
                    <a:cubicBezTo>
                      <a:pt x="148" y="297"/>
                      <a:pt x="148" y="297"/>
                      <a:pt x="148" y="297"/>
                    </a:cubicBezTo>
                    <a:cubicBezTo>
                      <a:pt x="148" y="297"/>
                      <a:pt x="148" y="297"/>
                      <a:pt x="148" y="297"/>
                    </a:cubicBezTo>
                    <a:cubicBezTo>
                      <a:pt x="149" y="296"/>
                      <a:pt x="148" y="294"/>
                      <a:pt x="147" y="293"/>
                    </a:cubicBezTo>
                    <a:cubicBezTo>
                      <a:pt x="147" y="292"/>
                      <a:pt x="148" y="291"/>
                      <a:pt x="150" y="289"/>
                    </a:cubicBezTo>
                    <a:cubicBezTo>
                      <a:pt x="151" y="289"/>
                      <a:pt x="153" y="290"/>
                      <a:pt x="154" y="291"/>
                    </a:cubicBezTo>
                    <a:cubicBezTo>
                      <a:pt x="156" y="289"/>
                      <a:pt x="158" y="287"/>
                      <a:pt x="160" y="286"/>
                    </a:cubicBezTo>
                    <a:cubicBezTo>
                      <a:pt x="160" y="284"/>
                      <a:pt x="160" y="283"/>
                      <a:pt x="160" y="282"/>
                    </a:cubicBezTo>
                    <a:cubicBezTo>
                      <a:pt x="160" y="281"/>
                      <a:pt x="162" y="281"/>
                      <a:pt x="162" y="280"/>
                    </a:cubicBezTo>
                    <a:cubicBezTo>
                      <a:pt x="165" y="278"/>
                      <a:pt x="166" y="282"/>
                      <a:pt x="167" y="283"/>
                    </a:cubicBezTo>
                    <a:cubicBezTo>
                      <a:pt x="167" y="283"/>
                      <a:pt x="167" y="283"/>
                      <a:pt x="167" y="283"/>
                    </a:cubicBezTo>
                    <a:cubicBezTo>
                      <a:pt x="174" y="282"/>
                      <a:pt x="174" y="282"/>
                      <a:pt x="174" y="282"/>
                    </a:cubicBezTo>
                    <a:cubicBezTo>
                      <a:pt x="174" y="282"/>
                      <a:pt x="174" y="282"/>
                      <a:pt x="174" y="282"/>
                    </a:cubicBezTo>
                    <a:cubicBezTo>
                      <a:pt x="175" y="282"/>
                      <a:pt x="175" y="280"/>
                      <a:pt x="175" y="279"/>
                    </a:cubicBezTo>
                    <a:cubicBezTo>
                      <a:pt x="176" y="277"/>
                      <a:pt x="178" y="278"/>
                      <a:pt x="179" y="278"/>
                    </a:cubicBezTo>
                    <a:cubicBezTo>
                      <a:pt x="181" y="278"/>
                      <a:pt x="182" y="277"/>
                      <a:pt x="183" y="279"/>
                    </a:cubicBezTo>
                    <a:cubicBezTo>
                      <a:pt x="183" y="280"/>
                      <a:pt x="183" y="282"/>
                      <a:pt x="184" y="282"/>
                    </a:cubicBezTo>
                    <a:cubicBezTo>
                      <a:pt x="184" y="282"/>
                      <a:pt x="184" y="282"/>
                      <a:pt x="184" y="282"/>
                    </a:cubicBezTo>
                    <a:cubicBezTo>
                      <a:pt x="191" y="283"/>
                      <a:pt x="191" y="283"/>
                      <a:pt x="191" y="283"/>
                    </a:cubicBezTo>
                    <a:cubicBezTo>
                      <a:pt x="191" y="283"/>
                      <a:pt x="191" y="283"/>
                      <a:pt x="191" y="283"/>
                    </a:cubicBezTo>
                    <a:cubicBezTo>
                      <a:pt x="192" y="282"/>
                      <a:pt x="193" y="278"/>
                      <a:pt x="196" y="280"/>
                    </a:cubicBezTo>
                    <a:cubicBezTo>
                      <a:pt x="197" y="281"/>
                      <a:pt x="198" y="281"/>
                      <a:pt x="198" y="282"/>
                    </a:cubicBezTo>
                    <a:cubicBezTo>
                      <a:pt x="199" y="283"/>
                      <a:pt x="198" y="284"/>
                      <a:pt x="198" y="286"/>
                    </a:cubicBezTo>
                    <a:cubicBezTo>
                      <a:pt x="200" y="287"/>
                      <a:pt x="202" y="289"/>
                      <a:pt x="204" y="291"/>
                    </a:cubicBezTo>
                    <a:cubicBezTo>
                      <a:pt x="205" y="290"/>
                      <a:pt x="207" y="289"/>
                      <a:pt x="209" y="289"/>
                    </a:cubicBezTo>
                    <a:cubicBezTo>
                      <a:pt x="210" y="291"/>
                      <a:pt x="211" y="292"/>
                      <a:pt x="211" y="293"/>
                    </a:cubicBezTo>
                    <a:cubicBezTo>
                      <a:pt x="210" y="294"/>
                      <a:pt x="209" y="296"/>
                      <a:pt x="210" y="297"/>
                    </a:cubicBezTo>
                    <a:cubicBezTo>
                      <a:pt x="210" y="297"/>
                      <a:pt x="210" y="297"/>
                      <a:pt x="210" y="297"/>
                    </a:cubicBezTo>
                    <a:cubicBezTo>
                      <a:pt x="213" y="302"/>
                      <a:pt x="213" y="302"/>
                      <a:pt x="213" y="302"/>
                    </a:cubicBezTo>
                    <a:cubicBezTo>
                      <a:pt x="213" y="302"/>
                      <a:pt x="213" y="302"/>
                      <a:pt x="213" y="302"/>
                    </a:cubicBezTo>
                    <a:cubicBezTo>
                      <a:pt x="214" y="302"/>
                      <a:pt x="217" y="301"/>
                      <a:pt x="218" y="303"/>
                    </a:cubicBezTo>
                    <a:cubicBezTo>
                      <a:pt x="219" y="304"/>
                      <a:pt x="219" y="305"/>
                      <a:pt x="219" y="306"/>
                    </a:cubicBezTo>
                    <a:cubicBezTo>
                      <a:pt x="219" y="306"/>
                      <a:pt x="219" y="306"/>
                      <a:pt x="219" y="306"/>
                    </a:cubicBezTo>
                    <a:cubicBezTo>
                      <a:pt x="216" y="308"/>
                      <a:pt x="216" y="308"/>
                      <a:pt x="216" y="308"/>
                    </a:cubicBezTo>
                    <a:cubicBezTo>
                      <a:pt x="216" y="308"/>
                      <a:pt x="216" y="308"/>
                      <a:pt x="216" y="308"/>
                    </a:cubicBezTo>
                    <a:cubicBezTo>
                      <a:pt x="217" y="310"/>
                      <a:pt x="217" y="312"/>
                      <a:pt x="217" y="314"/>
                    </a:cubicBezTo>
                    <a:cubicBezTo>
                      <a:pt x="217" y="314"/>
                      <a:pt x="217" y="314"/>
                      <a:pt x="217" y="314"/>
                    </a:cubicBezTo>
                    <a:cubicBezTo>
                      <a:pt x="218" y="314"/>
                      <a:pt x="218" y="314"/>
                      <a:pt x="218" y="314"/>
                    </a:cubicBezTo>
                    <a:cubicBezTo>
                      <a:pt x="218" y="314"/>
                      <a:pt x="218" y="314"/>
                      <a:pt x="218" y="314"/>
                    </a:cubicBezTo>
                    <a:cubicBezTo>
                      <a:pt x="219" y="312"/>
                      <a:pt x="218" y="311"/>
                      <a:pt x="218" y="309"/>
                    </a:cubicBezTo>
                    <a:cubicBezTo>
                      <a:pt x="219" y="308"/>
                      <a:pt x="221" y="307"/>
                      <a:pt x="221" y="306"/>
                    </a:cubicBezTo>
                    <a:cubicBezTo>
                      <a:pt x="220" y="303"/>
                      <a:pt x="219" y="301"/>
                      <a:pt x="218" y="299"/>
                    </a:cubicBezTo>
                    <a:cubicBezTo>
                      <a:pt x="217" y="299"/>
                      <a:pt x="215" y="301"/>
                      <a:pt x="213" y="299"/>
                    </a:cubicBezTo>
                    <a:cubicBezTo>
                      <a:pt x="213" y="298"/>
                      <a:pt x="210" y="296"/>
                      <a:pt x="212" y="294"/>
                    </a:cubicBezTo>
                    <a:cubicBezTo>
                      <a:pt x="212" y="293"/>
                      <a:pt x="213" y="292"/>
                      <a:pt x="213" y="291"/>
                    </a:cubicBezTo>
                    <a:cubicBezTo>
                      <a:pt x="213" y="291"/>
                      <a:pt x="213" y="291"/>
                      <a:pt x="213" y="291"/>
                    </a:cubicBezTo>
                    <a:cubicBezTo>
                      <a:pt x="208" y="286"/>
                      <a:pt x="208" y="286"/>
                      <a:pt x="208" y="286"/>
                    </a:cubicBezTo>
                    <a:cubicBezTo>
                      <a:pt x="208" y="286"/>
                      <a:pt x="208" y="286"/>
                      <a:pt x="208" y="286"/>
                    </a:cubicBezTo>
                    <a:cubicBezTo>
                      <a:pt x="206" y="286"/>
                      <a:pt x="205" y="288"/>
                      <a:pt x="203" y="288"/>
                    </a:cubicBezTo>
                    <a:cubicBezTo>
                      <a:pt x="202" y="287"/>
                      <a:pt x="201" y="286"/>
                      <a:pt x="200" y="285"/>
                    </a:cubicBezTo>
                    <a:cubicBezTo>
                      <a:pt x="199" y="283"/>
                      <a:pt x="201" y="280"/>
                      <a:pt x="199" y="279"/>
                    </a:cubicBezTo>
                    <a:cubicBezTo>
                      <a:pt x="197" y="279"/>
                      <a:pt x="195" y="277"/>
                      <a:pt x="193" y="278"/>
                    </a:cubicBezTo>
                    <a:cubicBezTo>
                      <a:pt x="191" y="279"/>
                      <a:pt x="191" y="282"/>
                      <a:pt x="189" y="281"/>
                    </a:cubicBezTo>
                    <a:cubicBezTo>
                      <a:pt x="189" y="281"/>
                      <a:pt x="189" y="281"/>
                      <a:pt x="189" y="281"/>
                    </a:cubicBezTo>
                    <a:cubicBezTo>
                      <a:pt x="185" y="280"/>
                      <a:pt x="185" y="280"/>
                      <a:pt x="185" y="280"/>
                    </a:cubicBezTo>
                    <a:cubicBezTo>
                      <a:pt x="185" y="280"/>
                      <a:pt x="185" y="280"/>
                      <a:pt x="185" y="280"/>
                    </a:cubicBezTo>
                    <a:cubicBezTo>
                      <a:pt x="184" y="279"/>
                      <a:pt x="184" y="276"/>
                      <a:pt x="182" y="275"/>
                    </a:cubicBezTo>
                    <a:cubicBezTo>
                      <a:pt x="181" y="276"/>
                      <a:pt x="180" y="276"/>
                      <a:pt x="179" y="276"/>
                    </a:cubicBezTo>
                    <a:close/>
                    <a:moveTo>
                      <a:pt x="179" y="266"/>
                    </a:moveTo>
                    <a:cubicBezTo>
                      <a:pt x="87" y="266"/>
                      <a:pt x="87" y="266"/>
                      <a:pt x="87" y="266"/>
                    </a:cubicBezTo>
                    <a:cubicBezTo>
                      <a:pt x="87" y="266"/>
                      <a:pt x="87" y="266"/>
                      <a:pt x="87" y="266"/>
                    </a:cubicBezTo>
                    <a:cubicBezTo>
                      <a:pt x="90" y="270"/>
                      <a:pt x="94" y="273"/>
                      <a:pt x="98" y="276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19" y="286"/>
                      <a:pt x="119" y="286"/>
                      <a:pt x="119" y="286"/>
                    </a:cubicBezTo>
                    <a:cubicBezTo>
                      <a:pt x="120" y="289"/>
                      <a:pt x="120" y="289"/>
                      <a:pt x="120" y="289"/>
                    </a:cubicBezTo>
                    <a:cubicBezTo>
                      <a:pt x="120" y="289"/>
                      <a:pt x="120" y="289"/>
                      <a:pt x="120" y="289"/>
                    </a:cubicBezTo>
                    <a:cubicBezTo>
                      <a:pt x="127" y="292"/>
                      <a:pt x="134" y="295"/>
                      <a:pt x="141" y="298"/>
                    </a:cubicBezTo>
                    <a:cubicBezTo>
                      <a:pt x="141" y="298"/>
                      <a:pt x="141" y="298"/>
                      <a:pt x="141" y="298"/>
                    </a:cubicBezTo>
                    <a:cubicBezTo>
                      <a:pt x="144" y="298"/>
                      <a:pt x="144" y="298"/>
                      <a:pt x="144" y="298"/>
                    </a:cubicBezTo>
                    <a:cubicBezTo>
                      <a:pt x="144" y="298"/>
                      <a:pt x="144" y="298"/>
                      <a:pt x="144" y="298"/>
                    </a:cubicBezTo>
                    <a:cubicBezTo>
                      <a:pt x="147" y="296"/>
                      <a:pt x="144" y="293"/>
                      <a:pt x="144" y="291"/>
                    </a:cubicBezTo>
                    <a:cubicBezTo>
                      <a:pt x="144" y="291"/>
                      <a:pt x="144" y="291"/>
                      <a:pt x="144" y="291"/>
                    </a:cubicBezTo>
                    <a:cubicBezTo>
                      <a:pt x="149" y="285"/>
                      <a:pt x="149" y="285"/>
                      <a:pt x="149" y="285"/>
                    </a:cubicBezTo>
                    <a:cubicBezTo>
                      <a:pt x="149" y="285"/>
                      <a:pt x="149" y="285"/>
                      <a:pt x="149" y="285"/>
                    </a:cubicBezTo>
                    <a:cubicBezTo>
                      <a:pt x="152" y="283"/>
                      <a:pt x="154" y="288"/>
                      <a:pt x="156" y="285"/>
                    </a:cubicBezTo>
                    <a:cubicBezTo>
                      <a:pt x="157" y="284"/>
                      <a:pt x="157" y="282"/>
                      <a:pt x="157" y="280"/>
                    </a:cubicBezTo>
                    <a:cubicBezTo>
                      <a:pt x="159" y="278"/>
                      <a:pt x="162" y="277"/>
                      <a:pt x="164" y="276"/>
                    </a:cubicBezTo>
                    <a:cubicBezTo>
                      <a:pt x="164" y="276"/>
                      <a:pt x="164" y="276"/>
                      <a:pt x="164" y="276"/>
                    </a:cubicBezTo>
                    <a:cubicBezTo>
                      <a:pt x="166" y="276"/>
                      <a:pt x="166" y="276"/>
                      <a:pt x="166" y="276"/>
                    </a:cubicBezTo>
                    <a:cubicBezTo>
                      <a:pt x="166" y="276"/>
                      <a:pt x="166" y="276"/>
                      <a:pt x="166" y="276"/>
                    </a:cubicBezTo>
                    <a:cubicBezTo>
                      <a:pt x="167" y="276"/>
                      <a:pt x="168" y="278"/>
                      <a:pt x="168" y="279"/>
                    </a:cubicBezTo>
                    <a:cubicBezTo>
                      <a:pt x="169" y="279"/>
                      <a:pt x="170" y="279"/>
                      <a:pt x="171" y="279"/>
                    </a:cubicBezTo>
                    <a:cubicBezTo>
                      <a:pt x="173" y="279"/>
                      <a:pt x="173" y="277"/>
                      <a:pt x="173" y="276"/>
                    </a:cubicBezTo>
                    <a:cubicBezTo>
                      <a:pt x="174" y="274"/>
                      <a:pt x="177" y="274"/>
                      <a:pt x="179" y="274"/>
                    </a:cubicBezTo>
                    <a:cubicBezTo>
                      <a:pt x="182" y="274"/>
                      <a:pt x="184" y="274"/>
                      <a:pt x="185" y="276"/>
                    </a:cubicBezTo>
                    <a:cubicBezTo>
                      <a:pt x="185" y="277"/>
                      <a:pt x="185" y="279"/>
                      <a:pt x="187" y="279"/>
                    </a:cubicBezTo>
                    <a:cubicBezTo>
                      <a:pt x="188" y="279"/>
                      <a:pt x="189" y="279"/>
                      <a:pt x="190" y="279"/>
                    </a:cubicBezTo>
                    <a:cubicBezTo>
                      <a:pt x="191" y="278"/>
                      <a:pt x="191" y="276"/>
                      <a:pt x="192" y="276"/>
                    </a:cubicBezTo>
                    <a:cubicBezTo>
                      <a:pt x="192" y="276"/>
                      <a:pt x="192" y="276"/>
                      <a:pt x="192" y="276"/>
                    </a:cubicBezTo>
                    <a:cubicBezTo>
                      <a:pt x="194" y="276"/>
                      <a:pt x="194" y="276"/>
                      <a:pt x="194" y="276"/>
                    </a:cubicBezTo>
                    <a:cubicBezTo>
                      <a:pt x="194" y="276"/>
                      <a:pt x="194" y="276"/>
                      <a:pt x="194" y="276"/>
                    </a:cubicBezTo>
                    <a:cubicBezTo>
                      <a:pt x="196" y="277"/>
                      <a:pt x="200" y="278"/>
                      <a:pt x="202" y="280"/>
                    </a:cubicBezTo>
                    <a:cubicBezTo>
                      <a:pt x="202" y="282"/>
                      <a:pt x="201" y="284"/>
                      <a:pt x="202" y="285"/>
                    </a:cubicBezTo>
                    <a:cubicBezTo>
                      <a:pt x="205" y="288"/>
                      <a:pt x="206" y="283"/>
                      <a:pt x="209" y="285"/>
                    </a:cubicBezTo>
                    <a:cubicBezTo>
                      <a:pt x="209" y="285"/>
                      <a:pt x="209" y="285"/>
                      <a:pt x="209" y="285"/>
                    </a:cubicBezTo>
                    <a:cubicBezTo>
                      <a:pt x="214" y="291"/>
                      <a:pt x="214" y="291"/>
                      <a:pt x="214" y="291"/>
                    </a:cubicBezTo>
                    <a:cubicBezTo>
                      <a:pt x="214" y="291"/>
                      <a:pt x="214" y="291"/>
                      <a:pt x="214" y="291"/>
                    </a:cubicBezTo>
                    <a:cubicBezTo>
                      <a:pt x="214" y="293"/>
                      <a:pt x="211" y="296"/>
                      <a:pt x="214" y="298"/>
                    </a:cubicBezTo>
                    <a:cubicBezTo>
                      <a:pt x="214" y="298"/>
                      <a:pt x="214" y="298"/>
                      <a:pt x="214" y="298"/>
                    </a:cubicBezTo>
                    <a:cubicBezTo>
                      <a:pt x="217" y="298"/>
                      <a:pt x="217" y="298"/>
                      <a:pt x="217" y="298"/>
                    </a:cubicBezTo>
                    <a:cubicBezTo>
                      <a:pt x="217" y="298"/>
                      <a:pt x="217" y="298"/>
                      <a:pt x="217" y="298"/>
                    </a:cubicBezTo>
                    <a:cubicBezTo>
                      <a:pt x="224" y="295"/>
                      <a:pt x="231" y="292"/>
                      <a:pt x="238" y="289"/>
                    </a:cubicBezTo>
                    <a:cubicBezTo>
                      <a:pt x="238" y="289"/>
                      <a:pt x="238" y="289"/>
                      <a:pt x="238" y="289"/>
                    </a:cubicBezTo>
                    <a:cubicBezTo>
                      <a:pt x="239" y="286"/>
                      <a:pt x="239" y="286"/>
                      <a:pt x="239" y="286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8" y="275"/>
                      <a:pt x="259" y="276"/>
                      <a:pt x="261" y="275"/>
                    </a:cubicBezTo>
                    <a:cubicBezTo>
                      <a:pt x="264" y="273"/>
                      <a:pt x="268" y="270"/>
                      <a:pt x="271" y="266"/>
                    </a:cubicBezTo>
                    <a:cubicBezTo>
                      <a:pt x="271" y="266"/>
                      <a:pt x="271" y="266"/>
                      <a:pt x="271" y="266"/>
                    </a:cubicBezTo>
                    <a:cubicBezTo>
                      <a:pt x="179" y="266"/>
                      <a:pt x="179" y="266"/>
                      <a:pt x="179" y="266"/>
                    </a:cubicBezTo>
                    <a:close/>
                    <a:moveTo>
                      <a:pt x="179" y="242"/>
                    </a:moveTo>
                    <a:cubicBezTo>
                      <a:pt x="148" y="242"/>
                      <a:pt x="148" y="242"/>
                      <a:pt x="148" y="242"/>
                    </a:cubicBez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4" y="240"/>
                      <a:pt x="142" y="241"/>
                      <a:pt x="141" y="242"/>
                    </a:cubicBezTo>
                    <a:cubicBezTo>
                      <a:pt x="141" y="242"/>
                      <a:pt x="141" y="242"/>
                      <a:pt x="141" y="242"/>
                    </a:cubicBezTo>
                    <a:cubicBezTo>
                      <a:pt x="77" y="242"/>
                      <a:pt x="77" y="242"/>
                      <a:pt x="77" y="242"/>
                    </a:cubicBezTo>
                    <a:cubicBezTo>
                      <a:pt x="76" y="246"/>
                      <a:pt x="76" y="246"/>
                      <a:pt x="76" y="246"/>
                    </a:cubicBezTo>
                    <a:cubicBezTo>
                      <a:pt x="136" y="246"/>
                      <a:pt x="136" y="246"/>
                      <a:pt x="136" y="246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0" y="254"/>
                      <a:pt x="141" y="257"/>
                      <a:pt x="141" y="260"/>
                    </a:cubicBezTo>
                    <a:cubicBezTo>
                      <a:pt x="140" y="260"/>
                      <a:pt x="140" y="261"/>
                      <a:pt x="139" y="261"/>
                    </a:cubicBezTo>
                    <a:cubicBezTo>
                      <a:pt x="137" y="260"/>
                      <a:pt x="137" y="257"/>
                      <a:pt x="137" y="255"/>
                    </a:cubicBezTo>
                    <a:cubicBezTo>
                      <a:pt x="135" y="254"/>
                      <a:pt x="134" y="252"/>
                      <a:pt x="132" y="253"/>
                    </a:cubicBezTo>
                    <a:cubicBezTo>
                      <a:pt x="128" y="255"/>
                      <a:pt x="128" y="260"/>
                      <a:pt x="126" y="263"/>
                    </a:cubicBezTo>
                    <a:cubicBezTo>
                      <a:pt x="126" y="263"/>
                      <a:pt x="126" y="263"/>
                      <a:pt x="126" y="263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3" y="262"/>
                      <a:pt x="103" y="261"/>
                      <a:pt x="102" y="260"/>
                    </a:cubicBezTo>
                    <a:cubicBezTo>
                      <a:pt x="102" y="260"/>
                      <a:pt x="102" y="260"/>
                      <a:pt x="102" y="260"/>
                    </a:cubicBezTo>
                    <a:cubicBezTo>
                      <a:pt x="81" y="260"/>
                      <a:pt x="81" y="260"/>
                      <a:pt x="81" y="260"/>
                    </a:cubicBezTo>
                    <a:cubicBezTo>
                      <a:pt x="83" y="262"/>
                      <a:pt x="83" y="262"/>
                      <a:pt x="83" y="262"/>
                    </a:cubicBezTo>
                    <a:cubicBezTo>
                      <a:pt x="100" y="262"/>
                      <a:pt x="100" y="262"/>
                      <a:pt x="100" y="262"/>
                    </a:cubicBezTo>
                    <a:cubicBezTo>
                      <a:pt x="100" y="262"/>
                      <a:pt x="100" y="262"/>
                      <a:pt x="100" y="262"/>
                    </a:cubicBezTo>
                    <a:cubicBezTo>
                      <a:pt x="100" y="262"/>
                      <a:pt x="101" y="262"/>
                      <a:pt x="101" y="263"/>
                    </a:cubicBezTo>
                    <a:cubicBezTo>
                      <a:pt x="101" y="263"/>
                      <a:pt x="101" y="263"/>
                      <a:pt x="101" y="263"/>
                    </a:cubicBezTo>
                    <a:cubicBezTo>
                      <a:pt x="84" y="263"/>
                      <a:pt x="84" y="263"/>
                      <a:pt x="84" y="263"/>
                    </a:cubicBezTo>
                    <a:cubicBezTo>
                      <a:pt x="85" y="265"/>
                      <a:pt x="85" y="265"/>
                      <a:pt x="85" y="265"/>
                    </a:cubicBezTo>
                    <a:cubicBezTo>
                      <a:pt x="179" y="265"/>
                      <a:pt x="179" y="265"/>
                      <a:pt x="179" y="265"/>
                    </a:cubicBezTo>
                    <a:cubicBezTo>
                      <a:pt x="273" y="265"/>
                      <a:pt x="273" y="265"/>
                      <a:pt x="273" y="265"/>
                    </a:cubicBezTo>
                    <a:cubicBezTo>
                      <a:pt x="274" y="264"/>
                      <a:pt x="274" y="264"/>
                      <a:pt x="274" y="264"/>
                    </a:cubicBezTo>
                    <a:cubicBezTo>
                      <a:pt x="257" y="263"/>
                      <a:pt x="257" y="263"/>
                      <a:pt x="257" y="263"/>
                    </a:cubicBezTo>
                    <a:cubicBezTo>
                      <a:pt x="257" y="263"/>
                      <a:pt x="257" y="263"/>
                      <a:pt x="257" y="263"/>
                    </a:cubicBezTo>
                    <a:cubicBezTo>
                      <a:pt x="257" y="262"/>
                      <a:pt x="258" y="262"/>
                      <a:pt x="259" y="262"/>
                    </a:cubicBezTo>
                    <a:cubicBezTo>
                      <a:pt x="259" y="262"/>
                      <a:pt x="259" y="262"/>
                      <a:pt x="259" y="262"/>
                    </a:cubicBezTo>
                    <a:cubicBezTo>
                      <a:pt x="275" y="262"/>
                      <a:pt x="275" y="262"/>
                      <a:pt x="275" y="262"/>
                    </a:cubicBezTo>
                    <a:cubicBezTo>
                      <a:pt x="277" y="260"/>
                      <a:pt x="277" y="260"/>
                      <a:pt x="277" y="260"/>
                    </a:cubicBezTo>
                    <a:cubicBezTo>
                      <a:pt x="256" y="260"/>
                      <a:pt x="256" y="260"/>
                      <a:pt x="256" y="260"/>
                    </a:cubicBezTo>
                    <a:cubicBezTo>
                      <a:pt x="256" y="260"/>
                      <a:pt x="256" y="260"/>
                      <a:pt x="256" y="260"/>
                    </a:cubicBezTo>
                    <a:cubicBezTo>
                      <a:pt x="255" y="261"/>
                      <a:pt x="256" y="262"/>
                      <a:pt x="255" y="263"/>
                    </a:cubicBezTo>
                    <a:cubicBezTo>
                      <a:pt x="255" y="263"/>
                      <a:pt x="255" y="263"/>
                      <a:pt x="255" y="263"/>
                    </a:cubicBezTo>
                    <a:cubicBezTo>
                      <a:pt x="232" y="263"/>
                      <a:pt x="232" y="263"/>
                      <a:pt x="232" y="263"/>
                    </a:cubicBezTo>
                    <a:cubicBezTo>
                      <a:pt x="232" y="263"/>
                      <a:pt x="232" y="263"/>
                      <a:pt x="232" y="263"/>
                    </a:cubicBezTo>
                    <a:cubicBezTo>
                      <a:pt x="230" y="260"/>
                      <a:pt x="230" y="255"/>
                      <a:pt x="226" y="253"/>
                    </a:cubicBezTo>
                    <a:cubicBezTo>
                      <a:pt x="224" y="252"/>
                      <a:pt x="223" y="254"/>
                      <a:pt x="222" y="255"/>
                    </a:cubicBezTo>
                    <a:cubicBezTo>
                      <a:pt x="221" y="257"/>
                      <a:pt x="221" y="260"/>
                      <a:pt x="219" y="261"/>
                    </a:cubicBezTo>
                    <a:cubicBezTo>
                      <a:pt x="218" y="261"/>
                      <a:pt x="218" y="260"/>
                      <a:pt x="218" y="260"/>
                    </a:cubicBezTo>
                    <a:cubicBezTo>
                      <a:pt x="217" y="257"/>
                      <a:pt x="218" y="254"/>
                      <a:pt x="217" y="251"/>
                    </a:cubicBezTo>
                    <a:cubicBezTo>
                      <a:pt x="217" y="251"/>
                      <a:pt x="217" y="251"/>
                      <a:pt x="217" y="251"/>
                    </a:cubicBezTo>
                    <a:cubicBezTo>
                      <a:pt x="222" y="246"/>
                      <a:pt x="222" y="246"/>
                      <a:pt x="222" y="246"/>
                    </a:cubicBezTo>
                    <a:cubicBezTo>
                      <a:pt x="282" y="246"/>
                      <a:pt x="282" y="246"/>
                      <a:pt x="282" y="246"/>
                    </a:cubicBezTo>
                    <a:cubicBezTo>
                      <a:pt x="281" y="242"/>
                      <a:pt x="281" y="242"/>
                      <a:pt x="281" y="242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6" y="241"/>
                      <a:pt x="214" y="240"/>
                      <a:pt x="212" y="241"/>
                    </a:cubicBezTo>
                    <a:cubicBezTo>
                      <a:pt x="212" y="241"/>
                      <a:pt x="212" y="241"/>
                      <a:pt x="212" y="241"/>
                    </a:cubicBezTo>
                    <a:cubicBezTo>
                      <a:pt x="210" y="242"/>
                      <a:pt x="210" y="242"/>
                      <a:pt x="210" y="242"/>
                    </a:cubicBezTo>
                    <a:cubicBezTo>
                      <a:pt x="179" y="242"/>
                      <a:pt x="179" y="242"/>
                      <a:pt x="179" y="242"/>
                    </a:cubicBezTo>
                    <a:close/>
                    <a:moveTo>
                      <a:pt x="179" y="227"/>
                    </a:moveTo>
                    <a:cubicBezTo>
                      <a:pt x="128" y="227"/>
                      <a:pt x="128" y="227"/>
                      <a:pt x="128" y="227"/>
                    </a:cubicBezTo>
                    <a:cubicBezTo>
                      <a:pt x="128" y="235"/>
                      <a:pt x="128" y="235"/>
                      <a:pt x="128" y="235"/>
                    </a:cubicBezTo>
                    <a:cubicBezTo>
                      <a:pt x="130" y="235"/>
                      <a:pt x="130" y="235"/>
                      <a:pt x="130" y="235"/>
                    </a:cubicBezTo>
                    <a:cubicBezTo>
                      <a:pt x="131" y="231"/>
                      <a:pt x="131" y="231"/>
                      <a:pt x="131" y="231"/>
                    </a:cubicBezTo>
                    <a:cubicBezTo>
                      <a:pt x="131" y="231"/>
                      <a:pt x="131" y="231"/>
                      <a:pt x="131" y="231"/>
                    </a:cubicBezTo>
                    <a:cubicBezTo>
                      <a:pt x="132" y="229"/>
                      <a:pt x="134" y="229"/>
                      <a:pt x="136" y="229"/>
                    </a:cubicBezTo>
                    <a:cubicBezTo>
                      <a:pt x="139" y="230"/>
                      <a:pt x="137" y="233"/>
                      <a:pt x="138" y="235"/>
                    </a:cubicBezTo>
                    <a:cubicBezTo>
                      <a:pt x="138" y="235"/>
                      <a:pt x="138" y="235"/>
                      <a:pt x="138" y="235"/>
                    </a:cubicBezTo>
                    <a:cubicBezTo>
                      <a:pt x="140" y="235"/>
                      <a:pt x="140" y="235"/>
                      <a:pt x="140" y="235"/>
                    </a:cubicBezTo>
                    <a:cubicBezTo>
                      <a:pt x="140" y="231"/>
                      <a:pt x="140" y="231"/>
                      <a:pt x="140" y="231"/>
                    </a:cubicBezTo>
                    <a:cubicBezTo>
                      <a:pt x="140" y="231"/>
                      <a:pt x="140" y="231"/>
                      <a:pt x="140" y="231"/>
                    </a:cubicBezTo>
                    <a:cubicBezTo>
                      <a:pt x="141" y="229"/>
                      <a:pt x="142" y="229"/>
                      <a:pt x="144" y="229"/>
                    </a:cubicBezTo>
                    <a:cubicBezTo>
                      <a:pt x="145" y="229"/>
                      <a:pt x="146" y="229"/>
                      <a:pt x="147" y="231"/>
                    </a:cubicBezTo>
                    <a:cubicBezTo>
                      <a:pt x="148" y="232"/>
                      <a:pt x="147" y="236"/>
                      <a:pt x="150" y="235"/>
                    </a:cubicBezTo>
                    <a:cubicBezTo>
                      <a:pt x="150" y="233"/>
                      <a:pt x="150" y="231"/>
                      <a:pt x="151" y="230"/>
                    </a:cubicBezTo>
                    <a:cubicBezTo>
                      <a:pt x="153" y="229"/>
                      <a:pt x="154" y="228"/>
                      <a:pt x="155" y="229"/>
                    </a:cubicBezTo>
                    <a:cubicBezTo>
                      <a:pt x="157" y="229"/>
                      <a:pt x="157" y="230"/>
                      <a:pt x="157" y="231"/>
                    </a:cubicBezTo>
                    <a:cubicBezTo>
                      <a:pt x="158" y="233"/>
                      <a:pt x="157" y="236"/>
                      <a:pt x="160" y="235"/>
                    </a:cubicBezTo>
                    <a:cubicBezTo>
                      <a:pt x="160" y="233"/>
                      <a:pt x="160" y="232"/>
                      <a:pt x="161" y="230"/>
                    </a:cubicBezTo>
                    <a:cubicBezTo>
                      <a:pt x="162" y="229"/>
                      <a:pt x="163" y="229"/>
                      <a:pt x="165" y="229"/>
                    </a:cubicBezTo>
                    <a:cubicBezTo>
                      <a:pt x="168" y="230"/>
                      <a:pt x="167" y="233"/>
                      <a:pt x="168" y="235"/>
                    </a:cubicBezTo>
                    <a:cubicBezTo>
                      <a:pt x="168" y="235"/>
                      <a:pt x="168" y="235"/>
                      <a:pt x="168" y="235"/>
                    </a:cubicBezTo>
                    <a:cubicBezTo>
                      <a:pt x="170" y="235"/>
                      <a:pt x="170" y="235"/>
                      <a:pt x="170" y="235"/>
                    </a:cubicBezTo>
                    <a:cubicBezTo>
                      <a:pt x="170" y="235"/>
                      <a:pt x="170" y="235"/>
                      <a:pt x="170" y="235"/>
                    </a:cubicBezTo>
                    <a:cubicBezTo>
                      <a:pt x="170" y="234"/>
                      <a:pt x="170" y="233"/>
                      <a:pt x="170" y="232"/>
                    </a:cubicBezTo>
                    <a:cubicBezTo>
                      <a:pt x="171" y="231"/>
                      <a:pt x="172" y="230"/>
                      <a:pt x="174" y="229"/>
                    </a:cubicBezTo>
                    <a:cubicBezTo>
                      <a:pt x="175" y="229"/>
                      <a:pt x="177" y="229"/>
                      <a:pt x="179" y="229"/>
                    </a:cubicBezTo>
                    <a:cubicBezTo>
                      <a:pt x="181" y="229"/>
                      <a:pt x="183" y="229"/>
                      <a:pt x="184" y="229"/>
                    </a:cubicBezTo>
                    <a:cubicBezTo>
                      <a:pt x="186" y="230"/>
                      <a:pt x="187" y="231"/>
                      <a:pt x="188" y="232"/>
                    </a:cubicBezTo>
                    <a:cubicBezTo>
                      <a:pt x="188" y="233"/>
                      <a:pt x="188" y="234"/>
                      <a:pt x="188" y="235"/>
                    </a:cubicBezTo>
                    <a:cubicBezTo>
                      <a:pt x="188" y="235"/>
                      <a:pt x="188" y="235"/>
                      <a:pt x="188" y="235"/>
                    </a:cubicBezTo>
                    <a:cubicBezTo>
                      <a:pt x="191" y="235"/>
                      <a:pt x="191" y="235"/>
                      <a:pt x="191" y="235"/>
                    </a:cubicBezTo>
                    <a:cubicBezTo>
                      <a:pt x="191" y="235"/>
                      <a:pt x="191" y="235"/>
                      <a:pt x="191" y="235"/>
                    </a:cubicBezTo>
                    <a:cubicBezTo>
                      <a:pt x="191" y="233"/>
                      <a:pt x="190" y="230"/>
                      <a:pt x="194" y="229"/>
                    </a:cubicBezTo>
                    <a:cubicBezTo>
                      <a:pt x="195" y="229"/>
                      <a:pt x="196" y="229"/>
                      <a:pt x="197" y="230"/>
                    </a:cubicBezTo>
                    <a:cubicBezTo>
                      <a:pt x="198" y="232"/>
                      <a:pt x="198" y="233"/>
                      <a:pt x="198" y="235"/>
                    </a:cubicBezTo>
                    <a:cubicBezTo>
                      <a:pt x="201" y="236"/>
                      <a:pt x="200" y="233"/>
                      <a:pt x="201" y="231"/>
                    </a:cubicBezTo>
                    <a:cubicBezTo>
                      <a:pt x="201" y="230"/>
                      <a:pt x="201" y="229"/>
                      <a:pt x="203" y="229"/>
                    </a:cubicBezTo>
                    <a:cubicBezTo>
                      <a:pt x="204" y="228"/>
                      <a:pt x="205" y="229"/>
                      <a:pt x="207" y="230"/>
                    </a:cubicBezTo>
                    <a:cubicBezTo>
                      <a:pt x="208" y="231"/>
                      <a:pt x="208" y="233"/>
                      <a:pt x="208" y="235"/>
                    </a:cubicBezTo>
                    <a:cubicBezTo>
                      <a:pt x="211" y="236"/>
                      <a:pt x="210" y="232"/>
                      <a:pt x="211" y="231"/>
                    </a:cubicBezTo>
                    <a:cubicBezTo>
                      <a:pt x="212" y="229"/>
                      <a:pt x="213" y="229"/>
                      <a:pt x="214" y="229"/>
                    </a:cubicBezTo>
                    <a:cubicBezTo>
                      <a:pt x="216" y="229"/>
                      <a:pt x="217" y="229"/>
                      <a:pt x="218" y="231"/>
                    </a:cubicBezTo>
                    <a:cubicBezTo>
                      <a:pt x="218" y="231"/>
                      <a:pt x="218" y="231"/>
                      <a:pt x="218" y="231"/>
                    </a:cubicBezTo>
                    <a:cubicBezTo>
                      <a:pt x="218" y="235"/>
                      <a:pt x="218" y="235"/>
                      <a:pt x="218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1" y="233"/>
                      <a:pt x="220" y="230"/>
                      <a:pt x="222" y="229"/>
                    </a:cubicBezTo>
                    <a:cubicBezTo>
                      <a:pt x="224" y="229"/>
                      <a:pt x="226" y="229"/>
                      <a:pt x="227" y="231"/>
                    </a:cubicBezTo>
                    <a:cubicBezTo>
                      <a:pt x="227" y="231"/>
                      <a:pt x="227" y="231"/>
                      <a:pt x="227" y="231"/>
                    </a:cubicBezTo>
                    <a:cubicBezTo>
                      <a:pt x="228" y="235"/>
                      <a:pt x="228" y="235"/>
                      <a:pt x="228" y="235"/>
                    </a:cubicBezTo>
                    <a:cubicBezTo>
                      <a:pt x="230" y="235"/>
                      <a:pt x="230" y="235"/>
                      <a:pt x="230" y="235"/>
                    </a:cubicBezTo>
                    <a:cubicBezTo>
                      <a:pt x="230" y="227"/>
                      <a:pt x="230" y="227"/>
                      <a:pt x="230" y="227"/>
                    </a:cubicBezTo>
                    <a:cubicBezTo>
                      <a:pt x="179" y="227"/>
                      <a:pt x="179" y="227"/>
                      <a:pt x="179" y="227"/>
                    </a:cubicBezTo>
                    <a:close/>
                    <a:moveTo>
                      <a:pt x="179" y="223"/>
                    </a:moveTo>
                    <a:cubicBezTo>
                      <a:pt x="133" y="223"/>
                      <a:pt x="133" y="223"/>
                      <a:pt x="133" y="223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2" y="223"/>
                      <a:pt x="131" y="223"/>
                      <a:pt x="131" y="224"/>
                    </a:cubicBezTo>
                    <a:cubicBezTo>
                      <a:pt x="131" y="224"/>
                      <a:pt x="132" y="224"/>
                      <a:pt x="132" y="225"/>
                    </a:cubicBezTo>
                    <a:cubicBezTo>
                      <a:pt x="132" y="225"/>
                      <a:pt x="132" y="225"/>
                      <a:pt x="132" y="225"/>
                    </a:cubicBezTo>
                    <a:cubicBezTo>
                      <a:pt x="179" y="225"/>
                      <a:pt x="179" y="225"/>
                      <a:pt x="179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4"/>
                      <a:pt x="227" y="224"/>
                      <a:pt x="227" y="224"/>
                    </a:cubicBezTo>
                    <a:cubicBezTo>
                      <a:pt x="227" y="223"/>
                      <a:pt x="226" y="223"/>
                      <a:pt x="226" y="223"/>
                    </a:cubicBezTo>
                    <a:cubicBezTo>
                      <a:pt x="226" y="223"/>
                      <a:pt x="226" y="223"/>
                      <a:pt x="226" y="223"/>
                    </a:cubicBezTo>
                    <a:cubicBezTo>
                      <a:pt x="225" y="223"/>
                      <a:pt x="225" y="223"/>
                      <a:pt x="225" y="223"/>
                    </a:cubicBezTo>
                    <a:cubicBezTo>
                      <a:pt x="179" y="223"/>
                      <a:pt x="179" y="223"/>
                      <a:pt x="179" y="223"/>
                    </a:cubicBezTo>
                    <a:close/>
                    <a:moveTo>
                      <a:pt x="179" y="217"/>
                    </a:move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7" y="218"/>
                      <a:pt x="135" y="217"/>
                      <a:pt x="135" y="218"/>
                    </a:cubicBezTo>
                    <a:cubicBezTo>
                      <a:pt x="135" y="219"/>
                      <a:pt x="136" y="219"/>
                      <a:pt x="136" y="219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79" y="219"/>
                      <a:pt x="179" y="219"/>
                      <a:pt x="179" y="219"/>
                    </a:cubicBezTo>
                    <a:cubicBezTo>
                      <a:pt x="222" y="219"/>
                      <a:pt x="222" y="219"/>
                      <a:pt x="222" y="219"/>
                    </a:cubicBezTo>
                    <a:cubicBezTo>
                      <a:pt x="222" y="219"/>
                      <a:pt x="222" y="219"/>
                      <a:pt x="222" y="219"/>
                    </a:cubicBezTo>
                    <a:cubicBezTo>
                      <a:pt x="222" y="219"/>
                      <a:pt x="223" y="219"/>
                      <a:pt x="223" y="218"/>
                    </a:cubicBezTo>
                    <a:cubicBezTo>
                      <a:pt x="223" y="217"/>
                      <a:pt x="221" y="218"/>
                      <a:pt x="221" y="217"/>
                    </a:cubicBezTo>
                    <a:cubicBezTo>
                      <a:pt x="221" y="217"/>
                      <a:pt x="221" y="217"/>
                      <a:pt x="221" y="217"/>
                    </a:cubicBezTo>
                    <a:cubicBezTo>
                      <a:pt x="179" y="217"/>
                      <a:pt x="179" y="217"/>
                      <a:pt x="179" y="217"/>
                    </a:cubicBezTo>
                    <a:close/>
                    <a:moveTo>
                      <a:pt x="179" y="204"/>
                    </a:moveTo>
                    <a:cubicBezTo>
                      <a:pt x="139" y="204"/>
                      <a:pt x="139" y="204"/>
                      <a:pt x="139" y="204"/>
                    </a:cubicBezTo>
                    <a:cubicBezTo>
                      <a:pt x="139" y="204"/>
                      <a:pt x="139" y="204"/>
                      <a:pt x="139" y="204"/>
                    </a:cubicBezTo>
                    <a:cubicBezTo>
                      <a:pt x="138" y="203"/>
                      <a:pt x="138" y="202"/>
                      <a:pt x="137" y="202"/>
                    </a:cubicBezTo>
                    <a:cubicBezTo>
                      <a:pt x="136" y="202"/>
                      <a:pt x="136" y="202"/>
                      <a:pt x="136" y="203"/>
                    </a:cubicBezTo>
                    <a:cubicBezTo>
                      <a:pt x="136" y="203"/>
                      <a:pt x="136" y="203"/>
                      <a:pt x="136" y="203"/>
                    </a:cubicBezTo>
                    <a:cubicBezTo>
                      <a:pt x="135" y="215"/>
                      <a:pt x="135" y="215"/>
                      <a:pt x="135" y="215"/>
                    </a:cubicBezTo>
                    <a:cubicBezTo>
                      <a:pt x="137" y="214"/>
                      <a:pt x="137" y="214"/>
                      <a:pt x="137" y="214"/>
                    </a:cubicBezTo>
                    <a:cubicBezTo>
                      <a:pt x="138" y="205"/>
                      <a:pt x="138" y="205"/>
                      <a:pt x="138" y="205"/>
                    </a:cubicBezTo>
                    <a:cubicBezTo>
                      <a:pt x="179" y="205"/>
                      <a:pt x="179" y="205"/>
                      <a:pt x="179" y="205"/>
                    </a:cubicBezTo>
                    <a:cubicBezTo>
                      <a:pt x="221" y="205"/>
                      <a:pt x="221" y="205"/>
                      <a:pt x="221" y="205"/>
                    </a:cubicBezTo>
                    <a:cubicBezTo>
                      <a:pt x="221" y="214"/>
                      <a:pt x="221" y="214"/>
                      <a:pt x="221" y="214"/>
                    </a:cubicBezTo>
                    <a:cubicBezTo>
                      <a:pt x="223" y="215"/>
                      <a:pt x="223" y="215"/>
                      <a:pt x="223" y="215"/>
                    </a:cubicBezTo>
                    <a:cubicBezTo>
                      <a:pt x="222" y="203"/>
                      <a:pt x="222" y="203"/>
                      <a:pt x="222" y="203"/>
                    </a:cubicBezTo>
                    <a:cubicBezTo>
                      <a:pt x="222" y="203"/>
                      <a:pt x="222" y="203"/>
                      <a:pt x="222" y="203"/>
                    </a:cubicBezTo>
                    <a:cubicBezTo>
                      <a:pt x="222" y="202"/>
                      <a:pt x="222" y="202"/>
                      <a:pt x="221" y="202"/>
                    </a:cubicBezTo>
                    <a:cubicBezTo>
                      <a:pt x="220" y="202"/>
                      <a:pt x="220" y="203"/>
                      <a:pt x="219" y="204"/>
                    </a:cubicBezTo>
                    <a:cubicBezTo>
                      <a:pt x="219" y="204"/>
                      <a:pt x="219" y="204"/>
                      <a:pt x="219" y="204"/>
                    </a:cubicBezTo>
                    <a:cubicBezTo>
                      <a:pt x="179" y="204"/>
                      <a:pt x="179" y="204"/>
                      <a:pt x="179" y="204"/>
                    </a:cubicBezTo>
                    <a:close/>
                    <a:moveTo>
                      <a:pt x="179" y="43"/>
                    </a:moveTo>
                    <a:cubicBezTo>
                      <a:pt x="171" y="44"/>
                      <a:pt x="164" y="44"/>
                      <a:pt x="157" y="45"/>
                    </a:cubicBezTo>
                    <a:cubicBezTo>
                      <a:pt x="128" y="51"/>
                      <a:pt x="101" y="63"/>
                      <a:pt x="80" y="87"/>
                    </a:cubicBezTo>
                    <a:cubicBezTo>
                      <a:pt x="66" y="101"/>
                      <a:pt x="58" y="118"/>
                      <a:pt x="52" y="136"/>
                    </a:cubicBezTo>
                    <a:cubicBezTo>
                      <a:pt x="52" y="136"/>
                      <a:pt x="52" y="136"/>
                      <a:pt x="52" y="136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1" y="147"/>
                      <a:pt x="49" y="156"/>
                      <a:pt x="48" y="165"/>
                    </a:cubicBezTo>
                    <a:cubicBezTo>
                      <a:pt x="48" y="165"/>
                      <a:pt x="48" y="165"/>
                      <a:pt x="48" y="165"/>
                    </a:cubicBezTo>
                    <a:cubicBezTo>
                      <a:pt x="47" y="167"/>
                      <a:pt x="47" y="167"/>
                      <a:pt x="47" y="167"/>
                    </a:cubicBezTo>
                    <a:cubicBezTo>
                      <a:pt x="47" y="167"/>
                      <a:pt x="47" y="167"/>
                      <a:pt x="47" y="167"/>
                    </a:cubicBezTo>
                    <a:cubicBezTo>
                      <a:pt x="46" y="187"/>
                      <a:pt x="50" y="204"/>
                      <a:pt x="55" y="221"/>
                    </a:cubicBezTo>
                    <a:cubicBezTo>
                      <a:pt x="58" y="224"/>
                      <a:pt x="58" y="229"/>
                      <a:pt x="62" y="231"/>
                    </a:cubicBezTo>
                    <a:cubicBezTo>
                      <a:pt x="62" y="231"/>
                      <a:pt x="62" y="231"/>
                      <a:pt x="62" y="231"/>
                    </a:cubicBezTo>
                    <a:cubicBezTo>
                      <a:pt x="69" y="242"/>
                      <a:pt x="69" y="242"/>
                      <a:pt x="69" y="242"/>
                    </a:cubicBezTo>
                    <a:cubicBezTo>
                      <a:pt x="69" y="242"/>
                      <a:pt x="69" y="242"/>
                      <a:pt x="69" y="242"/>
                    </a:cubicBezTo>
                    <a:cubicBezTo>
                      <a:pt x="69" y="245"/>
                      <a:pt x="71" y="247"/>
                      <a:pt x="72" y="249"/>
                    </a:cubicBezTo>
                    <a:cubicBezTo>
                      <a:pt x="72" y="249"/>
                      <a:pt x="72" y="249"/>
                      <a:pt x="72" y="249"/>
                    </a:cubicBezTo>
                    <a:cubicBezTo>
                      <a:pt x="73" y="249"/>
                      <a:pt x="73" y="249"/>
                      <a:pt x="73" y="249"/>
                    </a:cubicBezTo>
                    <a:cubicBezTo>
                      <a:pt x="77" y="239"/>
                      <a:pt x="77" y="239"/>
                      <a:pt x="77" y="239"/>
                    </a:cubicBezTo>
                    <a:cubicBezTo>
                      <a:pt x="122" y="239"/>
                      <a:pt x="122" y="239"/>
                      <a:pt x="122" y="239"/>
                    </a:cubicBezTo>
                    <a:cubicBezTo>
                      <a:pt x="124" y="235"/>
                      <a:pt x="124" y="235"/>
                      <a:pt x="124" y="235"/>
                    </a:cubicBezTo>
                    <a:cubicBezTo>
                      <a:pt x="127" y="235"/>
                      <a:pt x="127" y="235"/>
                      <a:pt x="127" y="235"/>
                    </a:cubicBezTo>
                    <a:cubicBezTo>
                      <a:pt x="127" y="229"/>
                      <a:pt x="127" y="229"/>
                      <a:pt x="127" y="229"/>
                    </a:cubicBezTo>
                    <a:cubicBezTo>
                      <a:pt x="127" y="229"/>
                      <a:pt x="127" y="229"/>
                      <a:pt x="127" y="229"/>
                    </a:cubicBezTo>
                    <a:cubicBezTo>
                      <a:pt x="127" y="227"/>
                      <a:pt x="125" y="227"/>
                      <a:pt x="123" y="226"/>
                    </a:cubicBezTo>
                    <a:cubicBezTo>
                      <a:pt x="123" y="224"/>
                      <a:pt x="127" y="225"/>
                      <a:pt x="126" y="222"/>
                    </a:cubicBezTo>
                    <a:cubicBezTo>
                      <a:pt x="127" y="221"/>
                      <a:pt x="130" y="223"/>
                      <a:pt x="131" y="221"/>
                    </a:cubicBezTo>
                    <a:cubicBezTo>
                      <a:pt x="130" y="220"/>
                      <a:pt x="130" y="219"/>
                      <a:pt x="129" y="220"/>
                    </a:cubicBezTo>
                    <a:cubicBezTo>
                      <a:pt x="128" y="219"/>
                      <a:pt x="127" y="219"/>
                      <a:pt x="127" y="218"/>
                    </a:cubicBezTo>
                    <a:cubicBezTo>
                      <a:pt x="128" y="217"/>
                      <a:pt x="129" y="217"/>
                      <a:pt x="130" y="217"/>
                    </a:cubicBezTo>
                    <a:cubicBezTo>
                      <a:pt x="131" y="217"/>
                      <a:pt x="130" y="216"/>
                      <a:pt x="131" y="215"/>
                    </a:cubicBezTo>
                    <a:cubicBezTo>
                      <a:pt x="132" y="215"/>
                      <a:pt x="132" y="216"/>
                      <a:pt x="133" y="216"/>
                    </a:cubicBezTo>
                    <a:cubicBezTo>
                      <a:pt x="133" y="216"/>
                      <a:pt x="134" y="215"/>
                      <a:pt x="134" y="215"/>
                    </a:cubicBezTo>
                    <a:cubicBezTo>
                      <a:pt x="134" y="211"/>
                      <a:pt x="134" y="206"/>
                      <a:pt x="135" y="202"/>
                    </a:cubicBezTo>
                    <a:cubicBezTo>
                      <a:pt x="135" y="201"/>
                      <a:pt x="136" y="199"/>
                      <a:pt x="138" y="200"/>
                    </a:cubicBezTo>
                    <a:cubicBezTo>
                      <a:pt x="139" y="200"/>
                      <a:pt x="140" y="201"/>
                      <a:pt x="140" y="202"/>
                    </a:cubicBezTo>
                    <a:cubicBezTo>
                      <a:pt x="140" y="202"/>
                      <a:pt x="140" y="202"/>
                      <a:pt x="140" y="202"/>
                    </a:cubicBezTo>
                    <a:cubicBezTo>
                      <a:pt x="179" y="202"/>
                      <a:pt x="179" y="202"/>
                      <a:pt x="179" y="202"/>
                    </a:cubicBezTo>
                    <a:cubicBezTo>
                      <a:pt x="218" y="202"/>
                      <a:pt x="218" y="202"/>
                      <a:pt x="218" y="202"/>
                    </a:cubicBezTo>
                    <a:cubicBezTo>
                      <a:pt x="218" y="202"/>
                      <a:pt x="218" y="202"/>
                      <a:pt x="218" y="202"/>
                    </a:cubicBezTo>
                    <a:cubicBezTo>
                      <a:pt x="219" y="201"/>
                      <a:pt x="219" y="200"/>
                      <a:pt x="220" y="200"/>
                    </a:cubicBezTo>
                    <a:cubicBezTo>
                      <a:pt x="222" y="199"/>
                      <a:pt x="223" y="201"/>
                      <a:pt x="224" y="202"/>
                    </a:cubicBezTo>
                    <a:cubicBezTo>
                      <a:pt x="224" y="206"/>
                      <a:pt x="225" y="211"/>
                      <a:pt x="224" y="215"/>
                    </a:cubicBezTo>
                    <a:cubicBezTo>
                      <a:pt x="224" y="215"/>
                      <a:pt x="225" y="216"/>
                      <a:pt x="225" y="216"/>
                    </a:cubicBezTo>
                    <a:cubicBezTo>
                      <a:pt x="226" y="216"/>
                      <a:pt x="226" y="215"/>
                      <a:pt x="227" y="215"/>
                    </a:cubicBezTo>
                    <a:cubicBezTo>
                      <a:pt x="228" y="216"/>
                      <a:pt x="227" y="217"/>
                      <a:pt x="229" y="217"/>
                    </a:cubicBezTo>
                    <a:cubicBezTo>
                      <a:pt x="229" y="217"/>
                      <a:pt x="230" y="217"/>
                      <a:pt x="231" y="218"/>
                    </a:cubicBezTo>
                    <a:cubicBezTo>
                      <a:pt x="231" y="219"/>
                      <a:pt x="230" y="219"/>
                      <a:pt x="229" y="220"/>
                    </a:cubicBezTo>
                    <a:cubicBezTo>
                      <a:pt x="228" y="219"/>
                      <a:pt x="228" y="220"/>
                      <a:pt x="228" y="221"/>
                    </a:cubicBezTo>
                    <a:cubicBezTo>
                      <a:pt x="228" y="223"/>
                      <a:pt x="231" y="221"/>
                      <a:pt x="232" y="222"/>
                    </a:cubicBezTo>
                    <a:cubicBezTo>
                      <a:pt x="231" y="225"/>
                      <a:pt x="235" y="224"/>
                      <a:pt x="235" y="226"/>
                    </a:cubicBezTo>
                    <a:cubicBezTo>
                      <a:pt x="233" y="227"/>
                      <a:pt x="231" y="227"/>
                      <a:pt x="231" y="229"/>
                    </a:cubicBezTo>
                    <a:cubicBezTo>
                      <a:pt x="231" y="229"/>
                      <a:pt x="231" y="229"/>
                      <a:pt x="231" y="229"/>
                    </a:cubicBezTo>
                    <a:cubicBezTo>
                      <a:pt x="231" y="235"/>
                      <a:pt x="231" y="235"/>
                      <a:pt x="231" y="235"/>
                    </a:cubicBezTo>
                    <a:cubicBezTo>
                      <a:pt x="235" y="235"/>
                      <a:pt x="235" y="235"/>
                      <a:pt x="235" y="235"/>
                    </a:cubicBezTo>
                    <a:cubicBezTo>
                      <a:pt x="236" y="239"/>
                      <a:pt x="236" y="239"/>
                      <a:pt x="236" y="239"/>
                    </a:cubicBezTo>
                    <a:cubicBezTo>
                      <a:pt x="282" y="239"/>
                      <a:pt x="282" y="239"/>
                      <a:pt x="282" y="239"/>
                    </a:cubicBezTo>
                    <a:cubicBezTo>
                      <a:pt x="285" y="249"/>
                      <a:pt x="285" y="249"/>
                      <a:pt x="285" y="249"/>
                    </a:cubicBezTo>
                    <a:cubicBezTo>
                      <a:pt x="286" y="249"/>
                      <a:pt x="286" y="249"/>
                      <a:pt x="286" y="249"/>
                    </a:cubicBezTo>
                    <a:cubicBezTo>
                      <a:pt x="286" y="249"/>
                      <a:pt x="286" y="249"/>
                      <a:pt x="286" y="249"/>
                    </a:cubicBezTo>
                    <a:cubicBezTo>
                      <a:pt x="287" y="247"/>
                      <a:pt x="289" y="245"/>
                      <a:pt x="289" y="242"/>
                    </a:cubicBezTo>
                    <a:cubicBezTo>
                      <a:pt x="289" y="242"/>
                      <a:pt x="289" y="242"/>
                      <a:pt x="289" y="242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300" y="229"/>
                      <a:pt x="301" y="224"/>
                      <a:pt x="303" y="221"/>
                    </a:cubicBezTo>
                    <a:cubicBezTo>
                      <a:pt x="308" y="204"/>
                      <a:pt x="312" y="187"/>
                      <a:pt x="311" y="167"/>
                    </a:cubicBezTo>
                    <a:cubicBezTo>
                      <a:pt x="311" y="167"/>
                      <a:pt x="311" y="167"/>
                      <a:pt x="311" y="167"/>
                    </a:cubicBezTo>
                    <a:cubicBezTo>
                      <a:pt x="310" y="165"/>
                      <a:pt x="310" y="165"/>
                      <a:pt x="310" y="165"/>
                    </a:cubicBezTo>
                    <a:cubicBezTo>
                      <a:pt x="310" y="165"/>
                      <a:pt x="310" y="165"/>
                      <a:pt x="310" y="165"/>
                    </a:cubicBezTo>
                    <a:cubicBezTo>
                      <a:pt x="309" y="156"/>
                      <a:pt x="308" y="147"/>
                      <a:pt x="305" y="138"/>
                    </a:cubicBezTo>
                    <a:cubicBezTo>
                      <a:pt x="305" y="138"/>
                      <a:pt x="305" y="138"/>
                      <a:pt x="305" y="138"/>
                    </a:cubicBezTo>
                    <a:cubicBezTo>
                      <a:pt x="306" y="136"/>
                      <a:pt x="306" y="136"/>
                      <a:pt x="306" y="136"/>
                    </a:cubicBezTo>
                    <a:cubicBezTo>
                      <a:pt x="306" y="136"/>
                      <a:pt x="306" y="136"/>
                      <a:pt x="306" y="136"/>
                    </a:cubicBezTo>
                    <a:cubicBezTo>
                      <a:pt x="300" y="118"/>
                      <a:pt x="292" y="101"/>
                      <a:pt x="278" y="87"/>
                    </a:cubicBezTo>
                    <a:cubicBezTo>
                      <a:pt x="257" y="63"/>
                      <a:pt x="230" y="51"/>
                      <a:pt x="201" y="45"/>
                    </a:cubicBezTo>
                    <a:cubicBezTo>
                      <a:pt x="194" y="44"/>
                      <a:pt x="187" y="44"/>
                      <a:pt x="179" y="43"/>
                    </a:cubicBezTo>
                    <a:close/>
                    <a:moveTo>
                      <a:pt x="179" y="2"/>
                    </a:moveTo>
                    <a:cubicBezTo>
                      <a:pt x="156" y="2"/>
                      <a:pt x="134" y="8"/>
                      <a:pt x="113" y="15"/>
                    </a:cubicBezTo>
                    <a:cubicBezTo>
                      <a:pt x="85" y="25"/>
                      <a:pt x="60" y="45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1" y="72"/>
                      <a:pt x="41" y="75"/>
                      <a:pt x="43" y="77"/>
                    </a:cubicBezTo>
                    <a:cubicBezTo>
                      <a:pt x="44" y="70"/>
                      <a:pt x="47" y="66"/>
                      <a:pt x="50" y="62"/>
                    </a:cubicBezTo>
                    <a:cubicBezTo>
                      <a:pt x="56" y="54"/>
                      <a:pt x="64" y="49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3"/>
                    </a:cubicBezTo>
                    <a:cubicBezTo>
                      <a:pt x="66" y="49"/>
                      <a:pt x="57" y="55"/>
                      <a:pt x="52" y="63"/>
                    </a:cubicBezTo>
                    <a:cubicBezTo>
                      <a:pt x="47" y="67"/>
                      <a:pt x="48" y="73"/>
                      <a:pt x="47" y="79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47" y="79"/>
                      <a:pt x="47" y="81"/>
                      <a:pt x="45" y="81"/>
                    </a:cubicBezTo>
                    <a:cubicBezTo>
                      <a:pt x="42" y="80"/>
                      <a:pt x="41" y="83"/>
                      <a:pt x="39" y="85"/>
                    </a:cubicBezTo>
                    <a:cubicBezTo>
                      <a:pt x="40" y="86"/>
                      <a:pt x="39" y="88"/>
                      <a:pt x="39" y="90"/>
                    </a:cubicBezTo>
                    <a:cubicBezTo>
                      <a:pt x="38" y="91"/>
                      <a:pt x="37" y="91"/>
                      <a:pt x="35" y="91"/>
                    </a:cubicBezTo>
                    <a:cubicBezTo>
                      <a:pt x="34" y="90"/>
                      <a:pt x="34" y="89"/>
                      <a:pt x="34" y="88"/>
                    </a:cubicBezTo>
                    <a:cubicBezTo>
                      <a:pt x="33" y="87"/>
                      <a:pt x="34" y="86"/>
                      <a:pt x="34" y="84"/>
                    </a:cubicBezTo>
                    <a:cubicBezTo>
                      <a:pt x="34" y="83"/>
                      <a:pt x="37" y="84"/>
                      <a:pt x="38" y="83"/>
                    </a:cubicBezTo>
                    <a:cubicBezTo>
                      <a:pt x="39" y="82"/>
                      <a:pt x="40" y="81"/>
                      <a:pt x="40" y="79"/>
                    </a:cubicBezTo>
                    <a:cubicBezTo>
                      <a:pt x="39" y="77"/>
                      <a:pt x="40" y="75"/>
                      <a:pt x="39" y="73"/>
                    </a:cubicBezTo>
                    <a:cubicBezTo>
                      <a:pt x="39" y="71"/>
                      <a:pt x="37" y="70"/>
                      <a:pt x="36" y="71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28" y="81"/>
                      <a:pt x="28" y="81"/>
                      <a:pt x="28" y="81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3"/>
                      <a:pt x="31" y="83"/>
                      <a:pt x="32" y="83"/>
                    </a:cubicBezTo>
                    <a:cubicBezTo>
                      <a:pt x="33" y="83"/>
                      <a:pt x="34" y="83"/>
                      <a:pt x="33" y="84"/>
                    </a:cubicBezTo>
                    <a:cubicBezTo>
                      <a:pt x="30" y="88"/>
                      <a:pt x="33" y="92"/>
                      <a:pt x="33" y="97"/>
                    </a:cubicBezTo>
                    <a:cubicBezTo>
                      <a:pt x="32" y="99"/>
                      <a:pt x="33" y="102"/>
                      <a:pt x="31" y="103"/>
                    </a:cubicBezTo>
                    <a:cubicBezTo>
                      <a:pt x="30" y="104"/>
                      <a:pt x="29" y="102"/>
                      <a:pt x="28" y="102"/>
                    </a:cubicBezTo>
                    <a:cubicBezTo>
                      <a:pt x="27" y="100"/>
                      <a:pt x="27" y="97"/>
                      <a:pt x="28" y="96"/>
                    </a:cubicBezTo>
                    <a:cubicBezTo>
                      <a:pt x="28" y="92"/>
                      <a:pt x="30" y="89"/>
                      <a:pt x="31" y="87"/>
                    </a:cubicBezTo>
                    <a:cubicBezTo>
                      <a:pt x="31" y="85"/>
                      <a:pt x="29" y="85"/>
                      <a:pt x="28" y="85"/>
                    </a:cubicBezTo>
                    <a:cubicBezTo>
                      <a:pt x="26" y="90"/>
                      <a:pt x="23" y="94"/>
                      <a:pt x="21" y="99"/>
                    </a:cubicBezTo>
                    <a:cubicBezTo>
                      <a:pt x="11" y="120"/>
                      <a:pt x="5" y="142"/>
                      <a:pt x="3" y="166"/>
                    </a:cubicBezTo>
                    <a:cubicBezTo>
                      <a:pt x="3" y="171"/>
                      <a:pt x="3" y="177"/>
                      <a:pt x="3" y="182"/>
                    </a:cubicBezTo>
                    <a:cubicBezTo>
                      <a:pt x="3" y="183"/>
                      <a:pt x="3" y="183"/>
                      <a:pt x="2" y="184"/>
                    </a:cubicBezTo>
                    <a:cubicBezTo>
                      <a:pt x="3" y="191"/>
                      <a:pt x="3" y="199"/>
                      <a:pt x="5" y="205"/>
                    </a:cubicBezTo>
                    <a:cubicBezTo>
                      <a:pt x="6" y="206"/>
                      <a:pt x="7" y="206"/>
                      <a:pt x="7" y="206"/>
                    </a:cubicBezTo>
                    <a:cubicBezTo>
                      <a:pt x="13" y="231"/>
                      <a:pt x="22" y="254"/>
                      <a:pt x="37" y="275"/>
                    </a:cubicBezTo>
                    <a:cubicBezTo>
                      <a:pt x="37" y="275"/>
                      <a:pt x="37" y="275"/>
                      <a:pt x="37" y="275"/>
                    </a:cubicBezTo>
                    <a:cubicBezTo>
                      <a:pt x="37" y="278"/>
                      <a:pt x="37" y="278"/>
                      <a:pt x="37" y="278"/>
                    </a:cubicBezTo>
                    <a:cubicBezTo>
                      <a:pt x="37" y="278"/>
                      <a:pt x="37" y="278"/>
                      <a:pt x="37" y="278"/>
                    </a:cubicBezTo>
                    <a:cubicBezTo>
                      <a:pt x="40" y="283"/>
                      <a:pt x="44" y="287"/>
                      <a:pt x="48" y="291"/>
                    </a:cubicBezTo>
                    <a:cubicBezTo>
                      <a:pt x="49" y="292"/>
                      <a:pt x="50" y="290"/>
                      <a:pt x="51" y="290"/>
                    </a:cubicBezTo>
                    <a:cubicBezTo>
                      <a:pt x="52" y="288"/>
                      <a:pt x="53" y="291"/>
                      <a:pt x="54" y="292"/>
                    </a:cubicBezTo>
                    <a:cubicBezTo>
                      <a:pt x="56" y="298"/>
                      <a:pt x="60" y="302"/>
                      <a:pt x="65" y="307"/>
                    </a:cubicBezTo>
                    <a:cubicBezTo>
                      <a:pt x="70" y="312"/>
                      <a:pt x="74" y="319"/>
                      <a:pt x="81" y="321"/>
                    </a:cubicBezTo>
                    <a:cubicBezTo>
                      <a:pt x="92" y="330"/>
                      <a:pt x="104" y="334"/>
                      <a:pt x="118" y="335"/>
                    </a:cubicBezTo>
                    <a:cubicBezTo>
                      <a:pt x="125" y="336"/>
                      <a:pt x="134" y="338"/>
                      <a:pt x="140" y="334"/>
                    </a:cubicBezTo>
                    <a:cubicBezTo>
                      <a:pt x="138" y="334"/>
                      <a:pt x="135" y="335"/>
                      <a:pt x="132" y="335"/>
                    </a:cubicBezTo>
                    <a:cubicBezTo>
                      <a:pt x="122" y="334"/>
                      <a:pt x="113" y="331"/>
                      <a:pt x="105" y="326"/>
                    </a:cubicBezTo>
                    <a:cubicBezTo>
                      <a:pt x="107" y="328"/>
                      <a:pt x="109" y="329"/>
                      <a:pt x="110" y="330"/>
                    </a:cubicBezTo>
                    <a:cubicBezTo>
                      <a:pt x="111" y="331"/>
                      <a:pt x="113" y="331"/>
                      <a:pt x="113" y="332"/>
                    </a:cubicBezTo>
                    <a:cubicBezTo>
                      <a:pt x="105" y="333"/>
                      <a:pt x="98" y="328"/>
                      <a:pt x="90" y="326"/>
                    </a:cubicBezTo>
                    <a:cubicBezTo>
                      <a:pt x="81" y="322"/>
                      <a:pt x="74" y="312"/>
                      <a:pt x="71" y="303"/>
                    </a:cubicBezTo>
                    <a:cubicBezTo>
                      <a:pt x="68" y="295"/>
                      <a:pt x="66" y="287"/>
                      <a:pt x="66" y="278"/>
                    </a:cubicBezTo>
                    <a:cubicBezTo>
                      <a:pt x="63" y="275"/>
                      <a:pt x="61" y="272"/>
                      <a:pt x="58" y="269"/>
                    </a:cubicBezTo>
                    <a:cubicBezTo>
                      <a:pt x="58" y="269"/>
                      <a:pt x="58" y="269"/>
                      <a:pt x="58" y="269"/>
                    </a:cubicBezTo>
                    <a:cubicBezTo>
                      <a:pt x="56" y="274"/>
                      <a:pt x="56" y="274"/>
                      <a:pt x="56" y="274"/>
                    </a:cubicBezTo>
                    <a:cubicBezTo>
                      <a:pt x="56" y="274"/>
                      <a:pt x="56" y="274"/>
                      <a:pt x="56" y="274"/>
                    </a:cubicBezTo>
                    <a:cubicBezTo>
                      <a:pt x="57" y="279"/>
                      <a:pt x="58" y="284"/>
                      <a:pt x="59" y="289"/>
                    </a:cubicBezTo>
                    <a:cubicBezTo>
                      <a:pt x="63" y="299"/>
                      <a:pt x="67" y="309"/>
                      <a:pt x="77" y="315"/>
                    </a:cubicBezTo>
                    <a:cubicBezTo>
                      <a:pt x="77" y="315"/>
                      <a:pt x="77" y="315"/>
                      <a:pt x="77" y="315"/>
                    </a:cubicBezTo>
                    <a:cubicBezTo>
                      <a:pt x="77" y="316"/>
                      <a:pt x="77" y="316"/>
                      <a:pt x="77" y="316"/>
                    </a:cubicBezTo>
                    <a:cubicBezTo>
                      <a:pt x="77" y="316"/>
                      <a:pt x="77" y="316"/>
                      <a:pt x="77" y="316"/>
                    </a:cubicBezTo>
                    <a:cubicBezTo>
                      <a:pt x="77" y="316"/>
                      <a:pt x="76" y="317"/>
                      <a:pt x="76" y="316"/>
                    </a:cubicBezTo>
                    <a:cubicBezTo>
                      <a:pt x="66" y="310"/>
                      <a:pt x="61" y="299"/>
                      <a:pt x="57" y="289"/>
                    </a:cubicBezTo>
                    <a:cubicBezTo>
                      <a:pt x="56" y="285"/>
                      <a:pt x="56" y="281"/>
                      <a:pt x="55" y="277"/>
                    </a:cubicBezTo>
                    <a:cubicBezTo>
                      <a:pt x="55" y="277"/>
                      <a:pt x="55" y="277"/>
                      <a:pt x="55" y="277"/>
                    </a:cubicBezTo>
                    <a:cubicBezTo>
                      <a:pt x="48" y="290"/>
                      <a:pt x="48" y="290"/>
                      <a:pt x="48" y="290"/>
                    </a:cubicBezTo>
                    <a:cubicBezTo>
                      <a:pt x="48" y="290"/>
                      <a:pt x="48" y="290"/>
                      <a:pt x="48" y="290"/>
                    </a:cubicBezTo>
                    <a:cubicBezTo>
                      <a:pt x="47" y="288"/>
                      <a:pt x="46" y="286"/>
                      <a:pt x="44" y="284"/>
                    </a:cubicBezTo>
                    <a:cubicBezTo>
                      <a:pt x="44" y="284"/>
                      <a:pt x="44" y="284"/>
                      <a:pt x="44" y="284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5" y="243"/>
                      <a:pt x="66" y="246"/>
                      <a:pt x="68" y="248"/>
                    </a:cubicBezTo>
                    <a:cubicBezTo>
                      <a:pt x="68" y="248"/>
                      <a:pt x="68" y="248"/>
                      <a:pt x="68" y="248"/>
                    </a:cubicBezTo>
                    <a:cubicBezTo>
                      <a:pt x="62" y="261"/>
                      <a:pt x="62" y="261"/>
                      <a:pt x="62" y="261"/>
                    </a:cubicBezTo>
                    <a:cubicBezTo>
                      <a:pt x="62" y="261"/>
                      <a:pt x="62" y="261"/>
                      <a:pt x="62" y="261"/>
                    </a:cubicBezTo>
                    <a:cubicBezTo>
                      <a:pt x="64" y="262"/>
                      <a:pt x="66" y="262"/>
                      <a:pt x="68" y="263"/>
                    </a:cubicBezTo>
                    <a:cubicBezTo>
                      <a:pt x="69" y="264"/>
                      <a:pt x="71" y="265"/>
                      <a:pt x="71" y="267"/>
                    </a:cubicBezTo>
                    <a:cubicBezTo>
                      <a:pt x="71" y="268"/>
                      <a:pt x="69" y="268"/>
                      <a:pt x="68" y="268"/>
                    </a:cubicBezTo>
                    <a:cubicBezTo>
                      <a:pt x="68" y="270"/>
                      <a:pt x="69" y="271"/>
                      <a:pt x="69" y="273"/>
                    </a:cubicBezTo>
                    <a:cubicBezTo>
                      <a:pt x="66" y="274"/>
                      <a:pt x="65" y="270"/>
                      <a:pt x="63" y="269"/>
                    </a:cubicBezTo>
                    <a:cubicBezTo>
                      <a:pt x="62" y="267"/>
                      <a:pt x="62" y="265"/>
                      <a:pt x="61" y="264"/>
                    </a:cubicBezTo>
                    <a:cubicBezTo>
                      <a:pt x="60" y="265"/>
                      <a:pt x="60" y="266"/>
                      <a:pt x="59" y="267"/>
                    </a:cubicBezTo>
                    <a:cubicBezTo>
                      <a:pt x="64" y="277"/>
                      <a:pt x="74" y="282"/>
                      <a:pt x="81" y="289"/>
                    </a:cubicBezTo>
                    <a:cubicBezTo>
                      <a:pt x="81" y="287"/>
                      <a:pt x="79" y="286"/>
                      <a:pt x="79" y="284"/>
                    </a:cubicBezTo>
                    <a:cubicBezTo>
                      <a:pt x="79" y="283"/>
                      <a:pt x="80" y="283"/>
                      <a:pt x="81" y="283"/>
                    </a:cubicBezTo>
                    <a:cubicBezTo>
                      <a:pt x="83" y="285"/>
                      <a:pt x="85" y="288"/>
                      <a:pt x="87" y="290"/>
                    </a:cubicBezTo>
                    <a:cubicBezTo>
                      <a:pt x="89" y="290"/>
                      <a:pt x="89" y="292"/>
                      <a:pt x="90" y="294"/>
                    </a:cubicBezTo>
                    <a:cubicBezTo>
                      <a:pt x="94" y="295"/>
                      <a:pt x="99" y="292"/>
                      <a:pt x="102" y="296"/>
                    </a:cubicBezTo>
                    <a:cubicBezTo>
                      <a:pt x="102" y="297"/>
                      <a:pt x="102" y="298"/>
                      <a:pt x="102" y="300"/>
                    </a:cubicBezTo>
                    <a:cubicBezTo>
                      <a:pt x="101" y="302"/>
                      <a:pt x="102" y="304"/>
                      <a:pt x="104" y="305"/>
                    </a:cubicBezTo>
                    <a:cubicBezTo>
                      <a:pt x="104" y="305"/>
                      <a:pt x="104" y="305"/>
                      <a:pt x="104" y="305"/>
                    </a:cubicBezTo>
                    <a:cubicBezTo>
                      <a:pt x="101" y="281"/>
                      <a:pt x="101" y="281"/>
                      <a:pt x="101" y="281"/>
                    </a:cubicBezTo>
                    <a:cubicBezTo>
                      <a:pt x="101" y="281"/>
                      <a:pt x="101" y="281"/>
                      <a:pt x="101" y="281"/>
                    </a:cubicBezTo>
                    <a:cubicBezTo>
                      <a:pt x="101" y="281"/>
                      <a:pt x="101" y="281"/>
                      <a:pt x="102" y="280"/>
                    </a:cubicBezTo>
                    <a:cubicBezTo>
                      <a:pt x="102" y="280"/>
                      <a:pt x="102" y="280"/>
                      <a:pt x="102" y="280"/>
                    </a:cubicBezTo>
                    <a:cubicBezTo>
                      <a:pt x="107" y="284"/>
                      <a:pt x="107" y="284"/>
                      <a:pt x="107" y="284"/>
                    </a:cubicBezTo>
                    <a:cubicBezTo>
                      <a:pt x="111" y="304"/>
                      <a:pt x="111" y="304"/>
                      <a:pt x="111" y="304"/>
                    </a:cubicBezTo>
                    <a:cubicBezTo>
                      <a:pt x="111" y="304"/>
                      <a:pt x="111" y="304"/>
                      <a:pt x="111" y="304"/>
                    </a:cubicBezTo>
                    <a:cubicBezTo>
                      <a:pt x="112" y="305"/>
                      <a:pt x="111" y="308"/>
                      <a:pt x="113" y="308"/>
                    </a:cubicBezTo>
                    <a:cubicBezTo>
                      <a:pt x="113" y="308"/>
                      <a:pt x="113" y="308"/>
                      <a:pt x="113" y="308"/>
                    </a:cubicBezTo>
                    <a:cubicBezTo>
                      <a:pt x="109" y="285"/>
                      <a:pt x="109" y="285"/>
                      <a:pt x="109" y="285"/>
                    </a:cubicBezTo>
                    <a:cubicBezTo>
                      <a:pt x="110" y="285"/>
                      <a:pt x="110" y="285"/>
                      <a:pt x="110" y="285"/>
                    </a:cubicBezTo>
                    <a:cubicBezTo>
                      <a:pt x="110" y="285"/>
                      <a:pt x="110" y="285"/>
                      <a:pt x="110" y="285"/>
                    </a:cubicBezTo>
                    <a:cubicBezTo>
                      <a:pt x="111" y="285"/>
                      <a:pt x="113" y="286"/>
                      <a:pt x="115" y="287"/>
                    </a:cubicBezTo>
                    <a:cubicBezTo>
                      <a:pt x="116" y="295"/>
                      <a:pt x="118" y="303"/>
                      <a:pt x="119" y="311"/>
                    </a:cubicBezTo>
                    <a:cubicBezTo>
                      <a:pt x="123" y="312"/>
                      <a:pt x="127" y="313"/>
                      <a:pt x="131" y="313"/>
                    </a:cubicBezTo>
                    <a:cubicBezTo>
                      <a:pt x="132" y="314"/>
                      <a:pt x="134" y="314"/>
                      <a:pt x="136" y="313"/>
                    </a:cubicBezTo>
                    <a:cubicBezTo>
                      <a:pt x="136" y="313"/>
                      <a:pt x="136" y="312"/>
                      <a:pt x="136" y="311"/>
                    </a:cubicBezTo>
                    <a:cubicBezTo>
                      <a:pt x="136" y="311"/>
                      <a:pt x="136" y="311"/>
                      <a:pt x="136" y="311"/>
                    </a:cubicBezTo>
                    <a:cubicBezTo>
                      <a:pt x="132" y="310"/>
                      <a:pt x="132" y="310"/>
                      <a:pt x="132" y="310"/>
                    </a:cubicBezTo>
                    <a:cubicBezTo>
                      <a:pt x="132" y="310"/>
                      <a:pt x="132" y="310"/>
                      <a:pt x="132" y="310"/>
                    </a:cubicBezTo>
                    <a:cubicBezTo>
                      <a:pt x="128" y="309"/>
                      <a:pt x="124" y="310"/>
                      <a:pt x="121" y="307"/>
                    </a:cubicBezTo>
                    <a:cubicBezTo>
                      <a:pt x="121" y="307"/>
                      <a:pt x="120" y="306"/>
                      <a:pt x="121" y="306"/>
                    </a:cubicBezTo>
                    <a:cubicBezTo>
                      <a:pt x="127" y="306"/>
                      <a:pt x="132" y="308"/>
                      <a:pt x="138" y="309"/>
                    </a:cubicBezTo>
                    <a:cubicBezTo>
                      <a:pt x="138" y="308"/>
                      <a:pt x="137" y="308"/>
                      <a:pt x="137" y="308"/>
                    </a:cubicBezTo>
                    <a:cubicBezTo>
                      <a:pt x="132" y="305"/>
                      <a:pt x="126" y="305"/>
                      <a:pt x="121" y="303"/>
                    </a:cubicBezTo>
                    <a:cubicBezTo>
                      <a:pt x="120" y="302"/>
                      <a:pt x="120" y="301"/>
                      <a:pt x="120" y="300"/>
                    </a:cubicBezTo>
                    <a:cubicBezTo>
                      <a:pt x="125" y="301"/>
                      <a:pt x="130" y="304"/>
                      <a:pt x="136" y="305"/>
                    </a:cubicBezTo>
                    <a:cubicBezTo>
                      <a:pt x="136" y="304"/>
                      <a:pt x="136" y="304"/>
                      <a:pt x="136" y="303"/>
                    </a:cubicBezTo>
                    <a:cubicBezTo>
                      <a:pt x="136" y="303"/>
                      <a:pt x="136" y="303"/>
                      <a:pt x="136" y="303"/>
                    </a:cubicBezTo>
                    <a:cubicBezTo>
                      <a:pt x="120" y="297"/>
                      <a:pt x="120" y="297"/>
                      <a:pt x="120" y="297"/>
                    </a:cubicBezTo>
                    <a:cubicBezTo>
                      <a:pt x="119" y="296"/>
                      <a:pt x="119" y="296"/>
                      <a:pt x="119" y="296"/>
                    </a:cubicBezTo>
                    <a:cubicBezTo>
                      <a:pt x="119" y="296"/>
                      <a:pt x="119" y="296"/>
                      <a:pt x="119" y="296"/>
                    </a:cubicBezTo>
                    <a:cubicBezTo>
                      <a:pt x="119" y="296"/>
                      <a:pt x="118" y="294"/>
                      <a:pt x="119" y="294"/>
                    </a:cubicBezTo>
                    <a:cubicBezTo>
                      <a:pt x="125" y="296"/>
                      <a:pt x="130" y="298"/>
                      <a:pt x="136" y="300"/>
                    </a:cubicBezTo>
                    <a:cubicBezTo>
                      <a:pt x="138" y="302"/>
                      <a:pt x="138" y="300"/>
                      <a:pt x="138" y="298"/>
                    </a:cubicBezTo>
                    <a:cubicBezTo>
                      <a:pt x="132" y="296"/>
                      <a:pt x="126" y="293"/>
                      <a:pt x="119" y="291"/>
                    </a:cubicBezTo>
                    <a:cubicBezTo>
                      <a:pt x="119" y="291"/>
                      <a:pt x="119" y="291"/>
                      <a:pt x="119" y="291"/>
                    </a:cubicBezTo>
                    <a:cubicBezTo>
                      <a:pt x="117" y="287"/>
                      <a:pt x="117" y="287"/>
                      <a:pt x="117" y="287"/>
                    </a:cubicBezTo>
                    <a:cubicBezTo>
                      <a:pt x="103" y="278"/>
                      <a:pt x="103" y="278"/>
                      <a:pt x="103" y="278"/>
                    </a:cubicBezTo>
                    <a:cubicBezTo>
                      <a:pt x="99" y="278"/>
                      <a:pt x="99" y="278"/>
                      <a:pt x="99" y="278"/>
                    </a:cubicBezTo>
                    <a:cubicBezTo>
                      <a:pt x="89" y="273"/>
                      <a:pt x="86" y="267"/>
                      <a:pt x="79" y="261"/>
                    </a:cubicBezTo>
                    <a:cubicBezTo>
                      <a:pt x="76" y="257"/>
                      <a:pt x="73" y="253"/>
                      <a:pt x="70" y="249"/>
                    </a:cubicBezTo>
                    <a:cubicBezTo>
                      <a:pt x="70" y="249"/>
                      <a:pt x="70" y="249"/>
                      <a:pt x="70" y="249"/>
                    </a:cubicBezTo>
                    <a:cubicBezTo>
                      <a:pt x="70" y="248"/>
                      <a:pt x="70" y="248"/>
                      <a:pt x="70" y="248"/>
                    </a:cubicBezTo>
                    <a:cubicBezTo>
                      <a:pt x="61" y="232"/>
                      <a:pt x="61" y="232"/>
                      <a:pt x="61" y="232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6" y="226"/>
                      <a:pt x="53" y="221"/>
                      <a:pt x="52" y="216"/>
                    </a:cubicBezTo>
                    <a:cubicBezTo>
                      <a:pt x="47" y="200"/>
                      <a:pt x="44" y="184"/>
                      <a:pt x="45" y="166"/>
                    </a:cubicBezTo>
                    <a:cubicBezTo>
                      <a:pt x="46" y="165"/>
                      <a:pt x="46" y="165"/>
                      <a:pt x="47" y="164"/>
                    </a:cubicBezTo>
                    <a:cubicBezTo>
                      <a:pt x="48" y="156"/>
                      <a:pt x="48" y="147"/>
                      <a:pt x="51" y="139"/>
                    </a:cubicBezTo>
                    <a:cubicBezTo>
                      <a:pt x="51" y="139"/>
                      <a:pt x="51" y="139"/>
                      <a:pt x="51" y="139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1" y="131"/>
                      <a:pt x="53" y="125"/>
                      <a:pt x="57" y="118"/>
                    </a:cubicBezTo>
                    <a:cubicBezTo>
                      <a:pt x="68" y="93"/>
                      <a:pt x="92" y="69"/>
                      <a:pt x="117" y="57"/>
                    </a:cubicBezTo>
                    <a:cubicBezTo>
                      <a:pt x="129" y="51"/>
                      <a:pt x="142" y="47"/>
                      <a:pt x="155" y="44"/>
                    </a:cubicBezTo>
                    <a:cubicBezTo>
                      <a:pt x="163" y="43"/>
                      <a:pt x="171" y="41"/>
                      <a:pt x="179" y="41"/>
                    </a:cubicBezTo>
                    <a:cubicBezTo>
                      <a:pt x="187" y="41"/>
                      <a:pt x="195" y="43"/>
                      <a:pt x="203" y="44"/>
                    </a:cubicBezTo>
                    <a:cubicBezTo>
                      <a:pt x="216" y="47"/>
                      <a:pt x="229" y="51"/>
                      <a:pt x="241" y="57"/>
                    </a:cubicBezTo>
                    <a:cubicBezTo>
                      <a:pt x="266" y="69"/>
                      <a:pt x="290" y="93"/>
                      <a:pt x="301" y="118"/>
                    </a:cubicBezTo>
                    <a:cubicBezTo>
                      <a:pt x="305" y="125"/>
                      <a:pt x="307" y="131"/>
                      <a:pt x="308" y="138"/>
                    </a:cubicBezTo>
                    <a:cubicBezTo>
                      <a:pt x="308" y="138"/>
                      <a:pt x="308" y="138"/>
                      <a:pt x="308" y="138"/>
                    </a:cubicBezTo>
                    <a:cubicBezTo>
                      <a:pt x="308" y="139"/>
                      <a:pt x="308" y="139"/>
                      <a:pt x="308" y="139"/>
                    </a:cubicBezTo>
                    <a:cubicBezTo>
                      <a:pt x="308" y="139"/>
                      <a:pt x="308" y="139"/>
                      <a:pt x="308" y="139"/>
                    </a:cubicBezTo>
                    <a:cubicBezTo>
                      <a:pt x="310" y="147"/>
                      <a:pt x="310" y="156"/>
                      <a:pt x="311" y="164"/>
                    </a:cubicBezTo>
                    <a:cubicBezTo>
                      <a:pt x="312" y="165"/>
                      <a:pt x="313" y="165"/>
                      <a:pt x="313" y="166"/>
                    </a:cubicBezTo>
                    <a:cubicBezTo>
                      <a:pt x="314" y="184"/>
                      <a:pt x="311" y="200"/>
                      <a:pt x="306" y="216"/>
                    </a:cubicBezTo>
                    <a:cubicBezTo>
                      <a:pt x="305" y="221"/>
                      <a:pt x="302" y="226"/>
                      <a:pt x="299" y="231"/>
                    </a:cubicBezTo>
                    <a:cubicBezTo>
                      <a:pt x="299" y="231"/>
                      <a:pt x="299" y="231"/>
                      <a:pt x="299" y="231"/>
                    </a:cubicBezTo>
                    <a:cubicBezTo>
                      <a:pt x="297" y="232"/>
                      <a:pt x="297" y="232"/>
                      <a:pt x="297" y="232"/>
                    </a:cubicBezTo>
                    <a:cubicBezTo>
                      <a:pt x="289" y="248"/>
                      <a:pt x="289" y="248"/>
                      <a:pt x="289" y="248"/>
                    </a:cubicBezTo>
                    <a:cubicBezTo>
                      <a:pt x="289" y="249"/>
                      <a:pt x="289" y="249"/>
                      <a:pt x="289" y="249"/>
                    </a:cubicBezTo>
                    <a:cubicBezTo>
                      <a:pt x="289" y="249"/>
                      <a:pt x="289" y="249"/>
                      <a:pt x="289" y="249"/>
                    </a:cubicBezTo>
                    <a:cubicBezTo>
                      <a:pt x="285" y="253"/>
                      <a:pt x="282" y="257"/>
                      <a:pt x="279" y="261"/>
                    </a:cubicBezTo>
                    <a:cubicBezTo>
                      <a:pt x="272" y="267"/>
                      <a:pt x="267" y="275"/>
                      <a:pt x="259" y="278"/>
                    </a:cubicBezTo>
                    <a:cubicBezTo>
                      <a:pt x="259" y="278"/>
                      <a:pt x="259" y="278"/>
                      <a:pt x="259" y="278"/>
                    </a:cubicBezTo>
                    <a:cubicBezTo>
                      <a:pt x="255" y="279"/>
                      <a:pt x="255" y="279"/>
                      <a:pt x="255" y="279"/>
                    </a:cubicBezTo>
                    <a:cubicBezTo>
                      <a:pt x="241" y="287"/>
                      <a:pt x="241" y="287"/>
                      <a:pt x="241" y="287"/>
                    </a:cubicBezTo>
                    <a:cubicBezTo>
                      <a:pt x="239" y="291"/>
                      <a:pt x="239" y="291"/>
                      <a:pt x="239" y="291"/>
                    </a:cubicBezTo>
                    <a:cubicBezTo>
                      <a:pt x="239" y="291"/>
                      <a:pt x="239" y="291"/>
                      <a:pt x="239" y="291"/>
                    </a:cubicBezTo>
                    <a:cubicBezTo>
                      <a:pt x="233" y="293"/>
                      <a:pt x="226" y="296"/>
                      <a:pt x="220" y="298"/>
                    </a:cubicBezTo>
                    <a:cubicBezTo>
                      <a:pt x="220" y="300"/>
                      <a:pt x="221" y="302"/>
                      <a:pt x="222" y="300"/>
                    </a:cubicBezTo>
                    <a:cubicBezTo>
                      <a:pt x="228" y="298"/>
                      <a:pt x="233" y="296"/>
                      <a:pt x="239" y="294"/>
                    </a:cubicBezTo>
                    <a:cubicBezTo>
                      <a:pt x="241" y="294"/>
                      <a:pt x="239" y="296"/>
                      <a:pt x="239" y="296"/>
                    </a:cubicBezTo>
                    <a:cubicBezTo>
                      <a:pt x="239" y="296"/>
                      <a:pt x="239" y="296"/>
                      <a:pt x="239" y="296"/>
                    </a:cubicBezTo>
                    <a:cubicBezTo>
                      <a:pt x="238" y="297"/>
                      <a:pt x="238" y="297"/>
                      <a:pt x="238" y="297"/>
                    </a:cubicBezTo>
                    <a:cubicBezTo>
                      <a:pt x="223" y="303"/>
                      <a:pt x="223" y="303"/>
                      <a:pt x="223" y="303"/>
                    </a:cubicBezTo>
                    <a:cubicBezTo>
                      <a:pt x="223" y="303"/>
                      <a:pt x="223" y="303"/>
                      <a:pt x="223" y="303"/>
                    </a:cubicBezTo>
                    <a:cubicBezTo>
                      <a:pt x="222" y="304"/>
                      <a:pt x="223" y="304"/>
                      <a:pt x="223" y="305"/>
                    </a:cubicBezTo>
                    <a:cubicBezTo>
                      <a:pt x="228" y="304"/>
                      <a:pt x="233" y="301"/>
                      <a:pt x="238" y="300"/>
                    </a:cubicBezTo>
                    <a:cubicBezTo>
                      <a:pt x="239" y="301"/>
                      <a:pt x="238" y="302"/>
                      <a:pt x="238" y="303"/>
                    </a:cubicBezTo>
                    <a:cubicBezTo>
                      <a:pt x="232" y="305"/>
                      <a:pt x="226" y="305"/>
                      <a:pt x="221" y="308"/>
                    </a:cubicBezTo>
                    <a:cubicBezTo>
                      <a:pt x="221" y="308"/>
                      <a:pt x="220" y="308"/>
                      <a:pt x="220" y="309"/>
                    </a:cubicBezTo>
                    <a:cubicBezTo>
                      <a:pt x="226" y="308"/>
                      <a:pt x="231" y="306"/>
                      <a:pt x="237" y="306"/>
                    </a:cubicBezTo>
                    <a:cubicBezTo>
                      <a:pt x="238" y="306"/>
                      <a:pt x="237" y="307"/>
                      <a:pt x="237" y="307"/>
                    </a:cubicBezTo>
                    <a:cubicBezTo>
                      <a:pt x="234" y="310"/>
                      <a:pt x="230" y="309"/>
                      <a:pt x="227" y="310"/>
                    </a:cubicBezTo>
                    <a:cubicBezTo>
                      <a:pt x="227" y="310"/>
                      <a:pt x="227" y="310"/>
                      <a:pt x="227" y="310"/>
                    </a:cubicBezTo>
                    <a:cubicBezTo>
                      <a:pt x="222" y="311"/>
                      <a:pt x="222" y="311"/>
                      <a:pt x="222" y="311"/>
                    </a:cubicBezTo>
                    <a:cubicBezTo>
                      <a:pt x="222" y="311"/>
                      <a:pt x="222" y="311"/>
                      <a:pt x="222" y="311"/>
                    </a:cubicBezTo>
                    <a:cubicBezTo>
                      <a:pt x="222" y="312"/>
                      <a:pt x="222" y="313"/>
                      <a:pt x="223" y="313"/>
                    </a:cubicBezTo>
                    <a:cubicBezTo>
                      <a:pt x="224" y="314"/>
                      <a:pt x="226" y="314"/>
                      <a:pt x="227" y="313"/>
                    </a:cubicBezTo>
                    <a:cubicBezTo>
                      <a:pt x="231" y="313"/>
                      <a:pt x="235" y="312"/>
                      <a:pt x="239" y="311"/>
                    </a:cubicBezTo>
                    <a:cubicBezTo>
                      <a:pt x="240" y="303"/>
                      <a:pt x="242" y="295"/>
                      <a:pt x="244" y="287"/>
                    </a:cubicBezTo>
                    <a:cubicBezTo>
                      <a:pt x="245" y="286"/>
                      <a:pt x="247" y="285"/>
                      <a:pt x="249" y="285"/>
                    </a:cubicBezTo>
                    <a:cubicBezTo>
                      <a:pt x="249" y="285"/>
                      <a:pt x="249" y="285"/>
                      <a:pt x="249" y="285"/>
                    </a:cubicBezTo>
                    <a:cubicBezTo>
                      <a:pt x="249" y="285"/>
                      <a:pt x="249" y="285"/>
                      <a:pt x="249" y="285"/>
                    </a:cubicBezTo>
                    <a:cubicBezTo>
                      <a:pt x="245" y="308"/>
                      <a:pt x="245" y="308"/>
                      <a:pt x="245" y="308"/>
                    </a:cubicBezTo>
                    <a:cubicBezTo>
                      <a:pt x="245" y="308"/>
                      <a:pt x="245" y="308"/>
                      <a:pt x="245" y="308"/>
                    </a:cubicBezTo>
                    <a:cubicBezTo>
                      <a:pt x="247" y="308"/>
                      <a:pt x="246" y="305"/>
                      <a:pt x="247" y="304"/>
                    </a:cubicBezTo>
                    <a:cubicBezTo>
                      <a:pt x="247" y="304"/>
                      <a:pt x="247" y="304"/>
                      <a:pt x="247" y="304"/>
                    </a:cubicBezTo>
                    <a:cubicBezTo>
                      <a:pt x="251" y="284"/>
                      <a:pt x="251" y="284"/>
                      <a:pt x="251" y="284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7" y="281"/>
                      <a:pt x="257" y="281"/>
                      <a:pt x="257" y="281"/>
                    </a:cubicBezTo>
                    <a:cubicBezTo>
                      <a:pt x="257" y="281"/>
                      <a:pt x="257" y="281"/>
                      <a:pt x="257" y="281"/>
                    </a:cubicBezTo>
                    <a:cubicBezTo>
                      <a:pt x="254" y="305"/>
                      <a:pt x="254" y="305"/>
                      <a:pt x="254" y="305"/>
                    </a:cubicBezTo>
                    <a:cubicBezTo>
                      <a:pt x="254" y="305"/>
                      <a:pt x="254" y="305"/>
                      <a:pt x="254" y="305"/>
                    </a:cubicBezTo>
                    <a:cubicBezTo>
                      <a:pt x="256" y="304"/>
                      <a:pt x="257" y="302"/>
                      <a:pt x="256" y="300"/>
                    </a:cubicBezTo>
                    <a:cubicBezTo>
                      <a:pt x="256" y="298"/>
                      <a:pt x="256" y="297"/>
                      <a:pt x="256" y="296"/>
                    </a:cubicBezTo>
                    <a:cubicBezTo>
                      <a:pt x="259" y="292"/>
                      <a:pt x="264" y="295"/>
                      <a:pt x="268" y="294"/>
                    </a:cubicBezTo>
                    <a:cubicBezTo>
                      <a:pt x="269" y="292"/>
                      <a:pt x="269" y="290"/>
                      <a:pt x="271" y="290"/>
                    </a:cubicBezTo>
                    <a:cubicBezTo>
                      <a:pt x="274" y="288"/>
                      <a:pt x="275" y="285"/>
                      <a:pt x="277" y="283"/>
                    </a:cubicBezTo>
                    <a:cubicBezTo>
                      <a:pt x="278" y="283"/>
                      <a:pt x="279" y="283"/>
                      <a:pt x="279" y="284"/>
                    </a:cubicBezTo>
                    <a:cubicBezTo>
                      <a:pt x="279" y="286"/>
                      <a:pt x="278" y="287"/>
                      <a:pt x="277" y="289"/>
                    </a:cubicBezTo>
                    <a:cubicBezTo>
                      <a:pt x="284" y="282"/>
                      <a:pt x="294" y="277"/>
                      <a:pt x="299" y="267"/>
                    </a:cubicBezTo>
                    <a:cubicBezTo>
                      <a:pt x="298" y="266"/>
                      <a:pt x="298" y="265"/>
                      <a:pt x="297" y="264"/>
                    </a:cubicBezTo>
                    <a:cubicBezTo>
                      <a:pt x="296" y="265"/>
                      <a:pt x="296" y="267"/>
                      <a:pt x="295" y="269"/>
                    </a:cubicBezTo>
                    <a:cubicBezTo>
                      <a:pt x="294" y="270"/>
                      <a:pt x="292" y="274"/>
                      <a:pt x="289" y="273"/>
                    </a:cubicBezTo>
                    <a:cubicBezTo>
                      <a:pt x="289" y="271"/>
                      <a:pt x="290" y="270"/>
                      <a:pt x="290" y="268"/>
                    </a:cubicBezTo>
                    <a:cubicBezTo>
                      <a:pt x="289" y="268"/>
                      <a:pt x="288" y="268"/>
                      <a:pt x="287" y="267"/>
                    </a:cubicBezTo>
                    <a:cubicBezTo>
                      <a:pt x="288" y="265"/>
                      <a:pt x="290" y="264"/>
                      <a:pt x="291" y="263"/>
                    </a:cubicBezTo>
                    <a:cubicBezTo>
                      <a:pt x="292" y="262"/>
                      <a:pt x="294" y="262"/>
                      <a:pt x="296" y="261"/>
                    </a:cubicBezTo>
                    <a:cubicBezTo>
                      <a:pt x="296" y="261"/>
                      <a:pt x="296" y="261"/>
                      <a:pt x="296" y="261"/>
                    </a:cubicBezTo>
                    <a:cubicBezTo>
                      <a:pt x="290" y="248"/>
                      <a:pt x="290" y="248"/>
                      <a:pt x="290" y="248"/>
                    </a:cubicBezTo>
                    <a:cubicBezTo>
                      <a:pt x="290" y="248"/>
                      <a:pt x="290" y="248"/>
                      <a:pt x="290" y="248"/>
                    </a:cubicBezTo>
                    <a:cubicBezTo>
                      <a:pt x="292" y="246"/>
                      <a:pt x="293" y="243"/>
                      <a:pt x="295" y="241"/>
                    </a:cubicBezTo>
                    <a:cubicBezTo>
                      <a:pt x="295" y="241"/>
                      <a:pt x="295" y="241"/>
                      <a:pt x="295" y="241"/>
                    </a:cubicBezTo>
                    <a:cubicBezTo>
                      <a:pt x="314" y="284"/>
                      <a:pt x="314" y="284"/>
                      <a:pt x="314" y="284"/>
                    </a:cubicBezTo>
                    <a:cubicBezTo>
                      <a:pt x="314" y="284"/>
                      <a:pt x="314" y="284"/>
                      <a:pt x="314" y="284"/>
                    </a:cubicBezTo>
                    <a:cubicBezTo>
                      <a:pt x="313" y="286"/>
                      <a:pt x="311" y="288"/>
                      <a:pt x="310" y="290"/>
                    </a:cubicBezTo>
                    <a:cubicBezTo>
                      <a:pt x="310" y="290"/>
                      <a:pt x="310" y="290"/>
                      <a:pt x="310" y="290"/>
                    </a:cubicBezTo>
                    <a:cubicBezTo>
                      <a:pt x="303" y="277"/>
                      <a:pt x="303" y="277"/>
                      <a:pt x="303" y="277"/>
                    </a:cubicBezTo>
                    <a:cubicBezTo>
                      <a:pt x="303" y="277"/>
                      <a:pt x="303" y="277"/>
                      <a:pt x="303" y="277"/>
                    </a:cubicBezTo>
                    <a:cubicBezTo>
                      <a:pt x="302" y="281"/>
                      <a:pt x="302" y="285"/>
                      <a:pt x="301" y="289"/>
                    </a:cubicBezTo>
                    <a:cubicBezTo>
                      <a:pt x="297" y="299"/>
                      <a:pt x="292" y="310"/>
                      <a:pt x="282" y="316"/>
                    </a:cubicBezTo>
                    <a:cubicBezTo>
                      <a:pt x="282" y="317"/>
                      <a:pt x="281" y="316"/>
                      <a:pt x="281" y="316"/>
                    </a:cubicBezTo>
                    <a:cubicBezTo>
                      <a:pt x="281" y="316"/>
                      <a:pt x="281" y="316"/>
                      <a:pt x="281" y="316"/>
                    </a:cubicBezTo>
                    <a:cubicBezTo>
                      <a:pt x="281" y="315"/>
                      <a:pt x="281" y="315"/>
                      <a:pt x="281" y="315"/>
                    </a:cubicBezTo>
                    <a:cubicBezTo>
                      <a:pt x="281" y="315"/>
                      <a:pt x="281" y="315"/>
                      <a:pt x="281" y="315"/>
                    </a:cubicBezTo>
                    <a:cubicBezTo>
                      <a:pt x="291" y="309"/>
                      <a:pt x="295" y="299"/>
                      <a:pt x="299" y="289"/>
                    </a:cubicBezTo>
                    <a:cubicBezTo>
                      <a:pt x="301" y="284"/>
                      <a:pt x="301" y="279"/>
                      <a:pt x="302" y="274"/>
                    </a:cubicBezTo>
                    <a:cubicBezTo>
                      <a:pt x="302" y="274"/>
                      <a:pt x="302" y="274"/>
                      <a:pt x="302" y="274"/>
                    </a:cubicBezTo>
                    <a:cubicBezTo>
                      <a:pt x="300" y="269"/>
                      <a:pt x="300" y="269"/>
                      <a:pt x="300" y="269"/>
                    </a:cubicBezTo>
                    <a:cubicBezTo>
                      <a:pt x="300" y="269"/>
                      <a:pt x="300" y="269"/>
                      <a:pt x="300" y="269"/>
                    </a:cubicBezTo>
                    <a:cubicBezTo>
                      <a:pt x="297" y="272"/>
                      <a:pt x="295" y="275"/>
                      <a:pt x="292" y="278"/>
                    </a:cubicBezTo>
                    <a:cubicBezTo>
                      <a:pt x="293" y="287"/>
                      <a:pt x="290" y="295"/>
                      <a:pt x="287" y="303"/>
                    </a:cubicBezTo>
                    <a:cubicBezTo>
                      <a:pt x="284" y="312"/>
                      <a:pt x="277" y="322"/>
                      <a:pt x="268" y="326"/>
                    </a:cubicBezTo>
                    <a:cubicBezTo>
                      <a:pt x="260" y="328"/>
                      <a:pt x="254" y="333"/>
                      <a:pt x="245" y="332"/>
                    </a:cubicBezTo>
                    <a:cubicBezTo>
                      <a:pt x="245" y="331"/>
                      <a:pt x="247" y="331"/>
                      <a:pt x="248" y="330"/>
                    </a:cubicBezTo>
                    <a:cubicBezTo>
                      <a:pt x="250" y="329"/>
                      <a:pt x="251" y="328"/>
                      <a:pt x="253" y="326"/>
                    </a:cubicBezTo>
                    <a:cubicBezTo>
                      <a:pt x="245" y="331"/>
                      <a:pt x="236" y="334"/>
                      <a:pt x="226" y="335"/>
                    </a:cubicBezTo>
                    <a:cubicBezTo>
                      <a:pt x="223" y="335"/>
                      <a:pt x="221" y="334"/>
                      <a:pt x="218" y="334"/>
                    </a:cubicBezTo>
                    <a:cubicBezTo>
                      <a:pt x="224" y="338"/>
                      <a:pt x="233" y="336"/>
                      <a:pt x="240" y="335"/>
                    </a:cubicBezTo>
                    <a:cubicBezTo>
                      <a:pt x="254" y="334"/>
                      <a:pt x="267" y="330"/>
                      <a:pt x="278" y="321"/>
                    </a:cubicBezTo>
                    <a:cubicBezTo>
                      <a:pt x="285" y="319"/>
                      <a:pt x="288" y="312"/>
                      <a:pt x="294" y="307"/>
                    </a:cubicBezTo>
                    <a:cubicBezTo>
                      <a:pt x="298" y="302"/>
                      <a:pt x="302" y="298"/>
                      <a:pt x="304" y="292"/>
                    </a:cubicBezTo>
                    <a:cubicBezTo>
                      <a:pt x="305" y="291"/>
                      <a:pt x="306" y="288"/>
                      <a:pt x="308" y="290"/>
                    </a:cubicBezTo>
                    <a:cubicBezTo>
                      <a:pt x="308" y="290"/>
                      <a:pt x="309" y="292"/>
                      <a:pt x="310" y="291"/>
                    </a:cubicBezTo>
                    <a:cubicBezTo>
                      <a:pt x="314" y="287"/>
                      <a:pt x="318" y="283"/>
                      <a:pt x="321" y="278"/>
                    </a:cubicBezTo>
                    <a:cubicBezTo>
                      <a:pt x="321" y="278"/>
                      <a:pt x="321" y="278"/>
                      <a:pt x="321" y="278"/>
                    </a:cubicBezTo>
                    <a:cubicBezTo>
                      <a:pt x="321" y="275"/>
                      <a:pt x="321" y="275"/>
                      <a:pt x="321" y="275"/>
                    </a:cubicBezTo>
                    <a:cubicBezTo>
                      <a:pt x="321" y="275"/>
                      <a:pt x="321" y="275"/>
                      <a:pt x="321" y="275"/>
                    </a:cubicBezTo>
                    <a:cubicBezTo>
                      <a:pt x="336" y="254"/>
                      <a:pt x="346" y="231"/>
                      <a:pt x="352" y="206"/>
                    </a:cubicBezTo>
                    <a:cubicBezTo>
                      <a:pt x="352" y="206"/>
                      <a:pt x="352" y="206"/>
                      <a:pt x="353" y="205"/>
                    </a:cubicBezTo>
                    <a:cubicBezTo>
                      <a:pt x="356" y="199"/>
                      <a:pt x="355" y="192"/>
                      <a:pt x="356" y="185"/>
                    </a:cubicBezTo>
                    <a:cubicBezTo>
                      <a:pt x="354" y="179"/>
                      <a:pt x="355" y="172"/>
                      <a:pt x="355" y="166"/>
                    </a:cubicBezTo>
                    <a:cubicBezTo>
                      <a:pt x="353" y="142"/>
                      <a:pt x="347" y="120"/>
                      <a:pt x="337" y="99"/>
                    </a:cubicBezTo>
                    <a:cubicBezTo>
                      <a:pt x="335" y="94"/>
                      <a:pt x="332" y="90"/>
                      <a:pt x="330" y="85"/>
                    </a:cubicBezTo>
                    <a:cubicBezTo>
                      <a:pt x="329" y="85"/>
                      <a:pt x="327" y="85"/>
                      <a:pt x="327" y="87"/>
                    </a:cubicBezTo>
                    <a:cubicBezTo>
                      <a:pt x="329" y="89"/>
                      <a:pt x="330" y="92"/>
                      <a:pt x="330" y="96"/>
                    </a:cubicBezTo>
                    <a:cubicBezTo>
                      <a:pt x="331" y="97"/>
                      <a:pt x="331" y="100"/>
                      <a:pt x="330" y="102"/>
                    </a:cubicBezTo>
                    <a:cubicBezTo>
                      <a:pt x="329" y="102"/>
                      <a:pt x="328" y="104"/>
                      <a:pt x="327" y="103"/>
                    </a:cubicBezTo>
                    <a:cubicBezTo>
                      <a:pt x="325" y="102"/>
                      <a:pt x="326" y="99"/>
                      <a:pt x="325" y="97"/>
                    </a:cubicBezTo>
                    <a:cubicBezTo>
                      <a:pt x="325" y="92"/>
                      <a:pt x="328" y="88"/>
                      <a:pt x="325" y="84"/>
                    </a:cubicBezTo>
                    <a:cubicBezTo>
                      <a:pt x="325" y="83"/>
                      <a:pt x="326" y="83"/>
                      <a:pt x="326" y="83"/>
                    </a:cubicBezTo>
                    <a:cubicBezTo>
                      <a:pt x="327" y="83"/>
                      <a:pt x="329" y="83"/>
                      <a:pt x="330" y="82"/>
                    </a:cubicBezTo>
                    <a:cubicBezTo>
                      <a:pt x="330" y="82"/>
                      <a:pt x="330" y="82"/>
                      <a:pt x="330" y="82"/>
                    </a:cubicBezTo>
                    <a:cubicBezTo>
                      <a:pt x="330" y="81"/>
                      <a:pt x="330" y="81"/>
                      <a:pt x="330" y="81"/>
                    </a:cubicBezTo>
                    <a:cubicBezTo>
                      <a:pt x="322" y="71"/>
                      <a:pt x="322" y="71"/>
                      <a:pt x="322" y="71"/>
                    </a:cubicBezTo>
                    <a:cubicBezTo>
                      <a:pt x="322" y="71"/>
                      <a:pt x="322" y="71"/>
                      <a:pt x="322" y="71"/>
                    </a:cubicBezTo>
                    <a:cubicBezTo>
                      <a:pt x="321" y="70"/>
                      <a:pt x="319" y="71"/>
                      <a:pt x="319" y="73"/>
                    </a:cubicBezTo>
                    <a:cubicBezTo>
                      <a:pt x="318" y="75"/>
                      <a:pt x="319" y="77"/>
                      <a:pt x="318" y="79"/>
                    </a:cubicBezTo>
                    <a:cubicBezTo>
                      <a:pt x="318" y="81"/>
                      <a:pt x="319" y="82"/>
                      <a:pt x="321" y="83"/>
                    </a:cubicBezTo>
                    <a:cubicBezTo>
                      <a:pt x="322" y="84"/>
                      <a:pt x="324" y="83"/>
                      <a:pt x="324" y="84"/>
                    </a:cubicBezTo>
                    <a:cubicBezTo>
                      <a:pt x="324" y="86"/>
                      <a:pt x="325" y="87"/>
                      <a:pt x="324" y="88"/>
                    </a:cubicBezTo>
                    <a:cubicBezTo>
                      <a:pt x="324" y="89"/>
                      <a:pt x="324" y="90"/>
                      <a:pt x="323" y="91"/>
                    </a:cubicBezTo>
                    <a:cubicBezTo>
                      <a:pt x="322" y="91"/>
                      <a:pt x="320" y="91"/>
                      <a:pt x="320" y="90"/>
                    </a:cubicBezTo>
                    <a:cubicBezTo>
                      <a:pt x="319" y="88"/>
                      <a:pt x="318" y="86"/>
                      <a:pt x="319" y="85"/>
                    </a:cubicBezTo>
                    <a:cubicBezTo>
                      <a:pt x="318" y="82"/>
                      <a:pt x="315" y="80"/>
                      <a:pt x="312" y="81"/>
                    </a:cubicBezTo>
                    <a:cubicBezTo>
                      <a:pt x="312" y="81"/>
                      <a:pt x="312" y="81"/>
                      <a:pt x="312" y="81"/>
                    </a:cubicBezTo>
                    <a:cubicBezTo>
                      <a:pt x="311" y="79"/>
                      <a:pt x="311" y="79"/>
                      <a:pt x="311" y="79"/>
                    </a:cubicBezTo>
                    <a:cubicBezTo>
                      <a:pt x="311" y="79"/>
                      <a:pt x="311" y="79"/>
                      <a:pt x="311" y="79"/>
                    </a:cubicBezTo>
                    <a:cubicBezTo>
                      <a:pt x="310" y="73"/>
                      <a:pt x="311" y="67"/>
                      <a:pt x="306" y="63"/>
                    </a:cubicBezTo>
                    <a:cubicBezTo>
                      <a:pt x="301" y="55"/>
                      <a:pt x="292" y="49"/>
                      <a:pt x="285" y="43"/>
                    </a:cubicBezTo>
                    <a:cubicBezTo>
                      <a:pt x="285" y="42"/>
                      <a:pt x="285" y="42"/>
                      <a:pt x="286" y="42"/>
                    </a:cubicBezTo>
                    <a:cubicBezTo>
                      <a:pt x="286" y="42"/>
                      <a:pt x="286" y="42"/>
                      <a:pt x="286" y="42"/>
                    </a:cubicBezTo>
                    <a:cubicBezTo>
                      <a:pt x="287" y="42"/>
                      <a:pt x="287" y="42"/>
                      <a:pt x="287" y="42"/>
                    </a:cubicBezTo>
                    <a:cubicBezTo>
                      <a:pt x="287" y="42"/>
                      <a:pt x="287" y="42"/>
                      <a:pt x="287" y="42"/>
                    </a:cubicBezTo>
                    <a:cubicBezTo>
                      <a:pt x="294" y="49"/>
                      <a:pt x="302" y="54"/>
                      <a:pt x="308" y="62"/>
                    </a:cubicBezTo>
                    <a:cubicBezTo>
                      <a:pt x="311" y="67"/>
                      <a:pt x="315" y="71"/>
                      <a:pt x="315" y="76"/>
                    </a:cubicBezTo>
                    <a:cubicBezTo>
                      <a:pt x="317" y="75"/>
                      <a:pt x="317" y="72"/>
                      <a:pt x="318" y="70"/>
                    </a:cubicBezTo>
                    <a:cubicBezTo>
                      <a:pt x="318" y="70"/>
                      <a:pt x="318" y="70"/>
                      <a:pt x="318" y="70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298" y="45"/>
                      <a:pt x="273" y="25"/>
                      <a:pt x="245" y="15"/>
                    </a:cubicBezTo>
                    <a:cubicBezTo>
                      <a:pt x="224" y="8"/>
                      <a:pt x="202" y="2"/>
                      <a:pt x="179" y="2"/>
                    </a:cubicBezTo>
                    <a:close/>
                    <a:moveTo>
                      <a:pt x="179" y="373"/>
                    </a:moveTo>
                    <a:cubicBezTo>
                      <a:pt x="175" y="373"/>
                      <a:pt x="171" y="373"/>
                      <a:pt x="167" y="373"/>
                    </a:cubicBezTo>
                    <a:cubicBezTo>
                      <a:pt x="167" y="373"/>
                      <a:pt x="167" y="373"/>
                      <a:pt x="167" y="373"/>
                    </a:cubicBezTo>
                    <a:cubicBezTo>
                      <a:pt x="165" y="374"/>
                      <a:pt x="165" y="374"/>
                      <a:pt x="165" y="374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4" y="371"/>
                      <a:pt x="142" y="372"/>
                      <a:pt x="140" y="372"/>
                    </a:cubicBezTo>
                    <a:cubicBezTo>
                      <a:pt x="134" y="371"/>
                      <a:pt x="128" y="373"/>
                      <a:pt x="124" y="367"/>
                    </a:cubicBezTo>
                    <a:cubicBezTo>
                      <a:pt x="122" y="367"/>
                      <a:pt x="119" y="368"/>
                      <a:pt x="117" y="367"/>
                    </a:cubicBezTo>
                    <a:cubicBezTo>
                      <a:pt x="117" y="365"/>
                      <a:pt x="117" y="363"/>
                      <a:pt x="116" y="362"/>
                    </a:cubicBezTo>
                    <a:cubicBezTo>
                      <a:pt x="112" y="363"/>
                      <a:pt x="108" y="364"/>
                      <a:pt x="105" y="365"/>
                    </a:cubicBezTo>
                    <a:cubicBezTo>
                      <a:pt x="105" y="368"/>
                      <a:pt x="105" y="371"/>
                      <a:pt x="104" y="373"/>
                    </a:cubicBezTo>
                    <a:cubicBezTo>
                      <a:pt x="104" y="373"/>
                      <a:pt x="104" y="373"/>
                      <a:pt x="104" y="373"/>
                    </a:cubicBezTo>
                    <a:cubicBezTo>
                      <a:pt x="80" y="371"/>
                      <a:pt x="80" y="371"/>
                      <a:pt x="80" y="371"/>
                    </a:cubicBezTo>
                    <a:cubicBezTo>
                      <a:pt x="80" y="371"/>
                      <a:pt x="80" y="371"/>
                      <a:pt x="80" y="371"/>
                    </a:cubicBezTo>
                    <a:cubicBezTo>
                      <a:pt x="79" y="370"/>
                      <a:pt x="79" y="368"/>
                      <a:pt x="78" y="366"/>
                    </a:cubicBezTo>
                    <a:cubicBezTo>
                      <a:pt x="78" y="366"/>
                      <a:pt x="78" y="366"/>
                      <a:pt x="78" y="366"/>
                    </a:cubicBezTo>
                    <a:cubicBezTo>
                      <a:pt x="78" y="365"/>
                      <a:pt x="78" y="365"/>
                      <a:pt x="78" y="365"/>
                    </a:cubicBezTo>
                    <a:cubicBezTo>
                      <a:pt x="78" y="365"/>
                      <a:pt x="78" y="365"/>
                      <a:pt x="78" y="365"/>
                    </a:cubicBezTo>
                    <a:cubicBezTo>
                      <a:pt x="74" y="365"/>
                      <a:pt x="70" y="364"/>
                      <a:pt x="66" y="363"/>
                    </a:cubicBezTo>
                    <a:cubicBezTo>
                      <a:pt x="66" y="363"/>
                      <a:pt x="66" y="363"/>
                      <a:pt x="66" y="363"/>
                    </a:cubicBezTo>
                    <a:cubicBezTo>
                      <a:pt x="66" y="357"/>
                      <a:pt x="66" y="357"/>
                      <a:pt x="66" y="357"/>
                    </a:cubicBezTo>
                    <a:cubicBezTo>
                      <a:pt x="66" y="357"/>
                      <a:pt x="66" y="357"/>
                      <a:pt x="66" y="357"/>
                    </a:cubicBezTo>
                    <a:cubicBezTo>
                      <a:pt x="62" y="355"/>
                      <a:pt x="57" y="355"/>
                      <a:pt x="53" y="354"/>
                    </a:cubicBezTo>
                    <a:cubicBezTo>
                      <a:pt x="53" y="354"/>
                      <a:pt x="53" y="354"/>
                      <a:pt x="53" y="354"/>
                    </a:cubicBezTo>
                    <a:cubicBezTo>
                      <a:pt x="52" y="348"/>
                      <a:pt x="52" y="348"/>
                      <a:pt x="52" y="348"/>
                    </a:cubicBezTo>
                    <a:cubicBezTo>
                      <a:pt x="52" y="348"/>
                      <a:pt x="52" y="348"/>
                      <a:pt x="52" y="348"/>
                    </a:cubicBezTo>
                    <a:cubicBezTo>
                      <a:pt x="49" y="347"/>
                      <a:pt x="45" y="348"/>
                      <a:pt x="42" y="346"/>
                    </a:cubicBezTo>
                    <a:cubicBezTo>
                      <a:pt x="42" y="346"/>
                      <a:pt x="42" y="346"/>
                      <a:pt x="42" y="346"/>
                    </a:cubicBezTo>
                    <a:cubicBezTo>
                      <a:pt x="51" y="295"/>
                      <a:pt x="51" y="295"/>
                      <a:pt x="51" y="295"/>
                    </a:cubicBezTo>
                    <a:cubicBezTo>
                      <a:pt x="51" y="295"/>
                      <a:pt x="51" y="295"/>
                      <a:pt x="51" y="295"/>
                    </a:cubicBezTo>
                    <a:cubicBezTo>
                      <a:pt x="50" y="293"/>
                      <a:pt x="49" y="294"/>
                      <a:pt x="48" y="294"/>
                    </a:cubicBezTo>
                    <a:cubicBezTo>
                      <a:pt x="42" y="289"/>
                      <a:pt x="39" y="283"/>
                      <a:pt x="35" y="278"/>
                    </a:cubicBezTo>
                    <a:cubicBezTo>
                      <a:pt x="36" y="277"/>
                      <a:pt x="35" y="275"/>
                      <a:pt x="34" y="274"/>
                    </a:cubicBezTo>
                    <a:cubicBezTo>
                      <a:pt x="20" y="254"/>
                      <a:pt x="11" y="232"/>
                      <a:pt x="5" y="208"/>
                    </a:cubicBezTo>
                    <a:cubicBezTo>
                      <a:pt x="4" y="208"/>
                      <a:pt x="3" y="207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1" y="182"/>
                      <a:pt x="1" y="182"/>
                      <a:pt x="1" y="182"/>
                    </a:cubicBezTo>
                    <a:cubicBezTo>
                      <a:pt x="2" y="181"/>
                      <a:pt x="2" y="179"/>
                      <a:pt x="1" y="175"/>
                    </a:cubicBezTo>
                    <a:cubicBezTo>
                      <a:pt x="1" y="141"/>
                      <a:pt x="11" y="112"/>
                      <a:pt x="27" y="85"/>
                    </a:cubicBezTo>
                    <a:cubicBezTo>
                      <a:pt x="26" y="84"/>
                      <a:pt x="26" y="83"/>
                      <a:pt x="26" y="81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6" y="69"/>
                      <a:pt x="37" y="69"/>
                      <a:pt x="39" y="68"/>
                    </a:cubicBezTo>
                    <a:cubicBezTo>
                      <a:pt x="54" y="49"/>
                      <a:pt x="74" y="32"/>
                      <a:pt x="94" y="21"/>
                    </a:cubicBezTo>
                    <a:cubicBezTo>
                      <a:pt x="120" y="9"/>
                      <a:pt x="148" y="0"/>
                      <a:pt x="179" y="0"/>
                    </a:cubicBezTo>
                    <a:cubicBezTo>
                      <a:pt x="210" y="0"/>
                      <a:pt x="238" y="9"/>
                      <a:pt x="264" y="21"/>
                    </a:cubicBezTo>
                    <a:cubicBezTo>
                      <a:pt x="284" y="32"/>
                      <a:pt x="304" y="49"/>
                      <a:pt x="320" y="68"/>
                    </a:cubicBezTo>
                    <a:cubicBezTo>
                      <a:pt x="321" y="69"/>
                      <a:pt x="322" y="69"/>
                      <a:pt x="324" y="69"/>
                    </a:cubicBezTo>
                    <a:cubicBezTo>
                      <a:pt x="324" y="69"/>
                      <a:pt x="324" y="69"/>
                      <a:pt x="324" y="69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32" y="83"/>
                      <a:pt x="332" y="84"/>
                      <a:pt x="331" y="85"/>
                    </a:cubicBezTo>
                    <a:cubicBezTo>
                      <a:pt x="347" y="112"/>
                      <a:pt x="357" y="141"/>
                      <a:pt x="357" y="175"/>
                    </a:cubicBezTo>
                    <a:cubicBezTo>
                      <a:pt x="357" y="178"/>
                      <a:pt x="355" y="182"/>
                      <a:pt x="358" y="184"/>
                    </a:cubicBezTo>
                    <a:cubicBezTo>
                      <a:pt x="358" y="184"/>
                      <a:pt x="358" y="184"/>
                      <a:pt x="358" y="184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5" y="207"/>
                      <a:pt x="354" y="208"/>
                      <a:pt x="353" y="208"/>
                    </a:cubicBezTo>
                    <a:cubicBezTo>
                      <a:pt x="347" y="232"/>
                      <a:pt x="338" y="254"/>
                      <a:pt x="324" y="274"/>
                    </a:cubicBezTo>
                    <a:cubicBezTo>
                      <a:pt x="323" y="275"/>
                      <a:pt x="322" y="277"/>
                      <a:pt x="323" y="278"/>
                    </a:cubicBezTo>
                    <a:cubicBezTo>
                      <a:pt x="319" y="283"/>
                      <a:pt x="316" y="289"/>
                      <a:pt x="310" y="294"/>
                    </a:cubicBezTo>
                    <a:cubicBezTo>
                      <a:pt x="309" y="294"/>
                      <a:pt x="308" y="293"/>
                      <a:pt x="308" y="295"/>
                    </a:cubicBezTo>
                    <a:cubicBezTo>
                      <a:pt x="308" y="295"/>
                      <a:pt x="308" y="295"/>
                      <a:pt x="308" y="295"/>
                    </a:cubicBezTo>
                    <a:cubicBezTo>
                      <a:pt x="316" y="346"/>
                      <a:pt x="316" y="346"/>
                      <a:pt x="316" y="346"/>
                    </a:cubicBezTo>
                    <a:cubicBezTo>
                      <a:pt x="316" y="346"/>
                      <a:pt x="316" y="346"/>
                      <a:pt x="316" y="346"/>
                    </a:cubicBezTo>
                    <a:cubicBezTo>
                      <a:pt x="313" y="348"/>
                      <a:pt x="309" y="347"/>
                      <a:pt x="306" y="348"/>
                    </a:cubicBezTo>
                    <a:cubicBezTo>
                      <a:pt x="306" y="348"/>
                      <a:pt x="306" y="348"/>
                      <a:pt x="306" y="348"/>
                    </a:cubicBezTo>
                    <a:cubicBezTo>
                      <a:pt x="305" y="354"/>
                      <a:pt x="305" y="354"/>
                      <a:pt x="305" y="354"/>
                    </a:cubicBezTo>
                    <a:cubicBezTo>
                      <a:pt x="305" y="354"/>
                      <a:pt x="305" y="354"/>
                      <a:pt x="305" y="354"/>
                    </a:cubicBezTo>
                    <a:cubicBezTo>
                      <a:pt x="301" y="355"/>
                      <a:pt x="296" y="355"/>
                      <a:pt x="292" y="357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2" y="363"/>
                      <a:pt x="292" y="363"/>
                      <a:pt x="292" y="363"/>
                    </a:cubicBezTo>
                    <a:cubicBezTo>
                      <a:pt x="292" y="363"/>
                      <a:pt x="292" y="363"/>
                      <a:pt x="292" y="363"/>
                    </a:cubicBezTo>
                    <a:cubicBezTo>
                      <a:pt x="288" y="364"/>
                      <a:pt x="284" y="365"/>
                      <a:pt x="280" y="365"/>
                    </a:cubicBezTo>
                    <a:cubicBezTo>
                      <a:pt x="280" y="365"/>
                      <a:pt x="280" y="365"/>
                      <a:pt x="280" y="365"/>
                    </a:cubicBezTo>
                    <a:cubicBezTo>
                      <a:pt x="280" y="366"/>
                      <a:pt x="280" y="366"/>
                      <a:pt x="280" y="366"/>
                    </a:cubicBezTo>
                    <a:cubicBezTo>
                      <a:pt x="280" y="366"/>
                      <a:pt x="280" y="366"/>
                      <a:pt x="280" y="366"/>
                    </a:cubicBezTo>
                    <a:cubicBezTo>
                      <a:pt x="279" y="368"/>
                      <a:pt x="279" y="370"/>
                      <a:pt x="278" y="371"/>
                    </a:cubicBezTo>
                    <a:cubicBezTo>
                      <a:pt x="278" y="371"/>
                      <a:pt x="278" y="371"/>
                      <a:pt x="278" y="371"/>
                    </a:cubicBezTo>
                    <a:cubicBezTo>
                      <a:pt x="254" y="373"/>
                      <a:pt x="254" y="373"/>
                      <a:pt x="254" y="373"/>
                    </a:cubicBezTo>
                    <a:cubicBezTo>
                      <a:pt x="254" y="373"/>
                      <a:pt x="254" y="373"/>
                      <a:pt x="254" y="373"/>
                    </a:cubicBezTo>
                    <a:cubicBezTo>
                      <a:pt x="253" y="371"/>
                      <a:pt x="254" y="368"/>
                      <a:pt x="253" y="365"/>
                    </a:cubicBezTo>
                    <a:cubicBezTo>
                      <a:pt x="250" y="364"/>
                      <a:pt x="246" y="363"/>
                      <a:pt x="242" y="362"/>
                    </a:cubicBezTo>
                    <a:cubicBezTo>
                      <a:pt x="241" y="363"/>
                      <a:pt x="241" y="365"/>
                      <a:pt x="241" y="367"/>
                    </a:cubicBezTo>
                    <a:cubicBezTo>
                      <a:pt x="239" y="368"/>
                      <a:pt x="236" y="367"/>
                      <a:pt x="234" y="367"/>
                    </a:cubicBezTo>
                    <a:cubicBezTo>
                      <a:pt x="231" y="373"/>
                      <a:pt x="224" y="371"/>
                      <a:pt x="218" y="372"/>
                    </a:cubicBezTo>
                    <a:cubicBezTo>
                      <a:pt x="216" y="372"/>
                      <a:pt x="214" y="371"/>
                      <a:pt x="212" y="372"/>
                    </a:cubicBezTo>
                    <a:cubicBezTo>
                      <a:pt x="212" y="372"/>
                      <a:pt x="212" y="372"/>
                      <a:pt x="212" y="372"/>
                    </a:cubicBezTo>
                    <a:cubicBezTo>
                      <a:pt x="193" y="374"/>
                      <a:pt x="193" y="374"/>
                      <a:pt x="193" y="374"/>
                    </a:cubicBezTo>
                    <a:cubicBezTo>
                      <a:pt x="191" y="373"/>
                      <a:pt x="191" y="373"/>
                      <a:pt x="191" y="373"/>
                    </a:cubicBezTo>
                    <a:cubicBezTo>
                      <a:pt x="191" y="373"/>
                      <a:pt x="191" y="373"/>
                      <a:pt x="191" y="373"/>
                    </a:cubicBezTo>
                    <a:cubicBezTo>
                      <a:pt x="187" y="373"/>
                      <a:pt x="183" y="373"/>
                      <a:pt x="179" y="373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FFFF00"/>
                  </a:solidFill>
                </a:endParaRPr>
              </a:p>
            </p:txBody>
          </p:sp>
          <p:sp>
            <p:nvSpPr>
              <p:cNvPr id="380" name="文本框 379"/>
              <p:cNvSpPr txBox="1"/>
              <p:nvPr/>
            </p:nvSpPr>
            <p:spPr>
              <a:xfrm>
                <a:off x="1460413" y="5098215"/>
                <a:ext cx="2306459" cy="744017"/>
              </a:xfrm>
              <a:custGeom>
                <a:avLst/>
                <a:gdLst/>
                <a:ahLst/>
                <a:cxnLst/>
                <a:rect l="l" t="t" r="r" b="b"/>
                <a:pathLst>
                  <a:path w="2306457" h="744017">
                    <a:moveTo>
                      <a:pt x="577022" y="647395"/>
                    </a:moveTo>
                    <a:lnTo>
                      <a:pt x="577022" y="711098"/>
                    </a:lnTo>
                    <a:lnTo>
                      <a:pt x="631581" y="711098"/>
                    </a:lnTo>
                    <a:lnTo>
                      <a:pt x="631581" y="647395"/>
                    </a:lnTo>
                    <a:close/>
                    <a:moveTo>
                      <a:pt x="244180" y="635203"/>
                    </a:moveTo>
                    <a:lnTo>
                      <a:pt x="244180" y="662330"/>
                    </a:lnTo>
                    <a:lnTo>
                      <a:pt x="320990" y="662330"/>
                    </a:lnTo>
                    <a:lnTo>
                      <a:pt x="320990" y="635203"/>
                    </a:lnTo>
                    <a:close/>
                    <a:moveTo>
                      <a:pt x="1442959" y="603199"/>
                    </a:moveTo>
                    <a:lnTo>
                      <a:pt x="1416746" y="649834"/>
                    </a:lnTo>
                    <a:cubicBezTo>
                      <a:pt x="1440723" y="653898"/>
                      <a:pt x="1461958" y="658165"/>
                      <a:pt x="1480449" y="662635"/>
                    </a:cubicBezTo>
                    <a:cubicBezTo>
                      <a:pt x="1494267" y="646379"/>
                      <a:pt x="1504427" y="626567"/>
                      <a:pt x="1510929" y="603199"/>
                    </a:cubicBezTo>
                    <a:close/>
                    <a:moveTo>
                      <a:pt x="244180" y="599542"/>
                    </a:moveTo>
                    <a:lnTo>
                      <a:pt x="244180" y="626059"/>
                    </a:lnTo>
                    <a:lnTo>
                      <a:pt x="320990" y="626059"/>
                    </a:lnTo>
                    <a:lnTo>
                      <a:pt x="320990" y="599542"/>
                    </a:lnTo>
                    <a:close/>
                    <a:moveTo>
                      <a:pt x="1201862" y="589788"/>
                    </a:moveTo>
                    <a:lnTo>
                      <a:pt x="1201862" y="625754"/>
                    </a:lnTo>
                    <a:lnTo>
                      <a:pt x="1242095" y="625754"/>
                    </a:lnTo>
                    <a:lnTo>
                      <a:pt x="1242095" y="589788"/>
                    </a:lnTo>
                    <a:close/>
                    <a:moveTo>
                      <a:pt x="1141511" y="589788"/>
                    </a:moveTo>
                    <a:lnTo>
                      <a:pt x="1141511" y="625754"/>
                    </a:lnTo>
                    <a:lnTo>
                      <a:pt x="1177783" y="625754"/>
                    </a:lnTo>
                    <a:lnTo>
                      <a:pt x="1177783" y="589788"/>
                    </a:lnTo>
                    <a:close/>
                    <a:moveTo>
                      <a:pt x="477962" y="572719"/>
                    </a:moveTo>
                    <a:cubicBezTo>
                      <a:pt x="485074" y="573938"/>
                      <a:pt x="492033" y="575767"/>
                      <a:pt x="498841" y="578206"/>
                    </a:cubicBezTo>
                    <a:cubicBezTo>
                      <a:pt x="505648" y="580644"/>
                      <a:pt x="509051" y="582727"/>
                      <a:pt x="509051" y="584454"/>
                    </a:cubicBezTo>
                    <a:cubicBezTo>
                      <a:pt x="509051" y="586181"/>
                      <a:pt x="506511" y="587756"/>
                      <a:pt x="501431" y="589178"/>
                    </a:cubicBezTo>
                    <a:lnTo>
                      <a:pt x="501431" y="616306"/>
                    </a:lnTo>
                    <a:lnTo>
                      <a:pt x="508747" y="616306"/>
                    </a:lnTo>
                    <a:lnTo>
                      <a:pt x="516976" y="603199"/>
                    </a:lnTo>
                    <a:cubicBezTo>
                      <a:pt x="518398" y="600964"/>
                      <a:pt x="519973" y="599846"/>
                      <a:pt x="521700" y="599846"/>
                    </a:cubicBezTo>
                    <a:cubicBezTo>
                      <a:pt x="523428" y="599846"/>
                      <a:pt x="527695" y="603148"/>
                      <a:pt x="534502" y="609752"/>
                    </a:cubicBezTo>
                    <a:cubicBezTo>
                      <a:pt x="541309" y="616356"/>
                      <a:pt x="544713" y="620573"/>
                      <a:pt x="544713" y="622402"/>
                    </a:cubicBezTo>
                    <a:cubicBezTo>
                      <a:pt x="544713" y="624230"/>
                      <a:pt x="543189" y="625145"/>
                      <a:pt x="540141" y="625145"/>
                    </a:cubicBezTo>
                    <a:lnTo>
                      <a:pt x="501431" y="625145"/>
                    </a:lnTo>
                    <a:lnTo>
                      <a:pt x="501431" y="690677"/>
                    </a:lnTo>
                    <a:lnTo>
                      <a:pt x="542275" y="683666"/>
                    </a:lnTo>
                    <a:lnTo>
                      <a:pt x="544103" y="689458"/>
                    </a:lnTo>
                    <a:lnTo>
                      <a:pt x="455711" y="722071"/>
                    </a:lnTo>
                    <a:cubicBezTo>
                      <a:pt x="445348" y="725322"/>
                      <a:pt x="436509" y="729183"/>
                      <a:pt x="429194" y="733654"/>
                    </a:cubicBezTo>
                    <a:cubicBezTo>
                      <a:pt x="427771" y="734466"/>
                      <a:pt x="426552" y="734873"/>
                      <a:pt x="425536" y="734873"/>
                    </a:cubicBezTo>
                    <a:cubicBezTo>
                      <a:pt x="424520" y="734873"/>
                      <a:pt x="423606" y="733857"/>
                      <a:pt x="422793" y="731825"/>
                    </a:cubicBezTo>
                    <a:cubicBezTo>
                      <a:pt x="418932" y="722071"/>
                      <a:pt x="414970" y="713130"/>
                      <a:pt x="410906" y="705002"/>
                    </a:cubicBezTo>
                    <a:cubicBezTo>
                      <a:pt x="418627" y="704799"/>
                      <a:pt x="427162" y="703885"/>
                      <a:pt x="436509" y="702259"/>
                    </a:cubicBezTo>
                    <a:lnTo>
                      <a:pt x="436509" y="618439"/>
                    </a:lnTo>
                    <a:cubicBezTo>
                      <a:pt x="436509" y="609295"/>
                      <a:pt x="436306" y="601167"/>
                      <a:pt x="435899" y="594055"/>
                    </a:cubicBezTo>
                    <a:cubicBezTo>
                      <a:pt x="441589" y="594868"/>
                      <a:pt x="448041" y="596443"/>
                      <a:pt x="455254" y="598780"/>
                    </a:cubicBezTo>
                    <a:cubicBezTo>
                      <a:pt x="462468" y="601116"/>
                      <a:pt x="466075" y="603148"/>
                      <a:pt x="466075" y="604876"/>
                    </a:cubicBezTo>
                    <a:cubicBezTo>
                      <a:pt x="466075" y="606603"/>
                      <a:pt x="463331" y="609092"/>
                      <a:pt x="457845" y="612343"/>
                    </a:cubicBezTo>
                    <a:lnTo>
                      <a:pt x="457845" y="698297"/>
                    </a:lnTo>
                    <a:lnTo>
                      <a:pt x="478571" y="694639"/>
                    </a:lnTo>
                    <a:lnTo>
                      <a:pt x="478571" y="597103"/>
                    </a:lnTo>
                    <a:cubicBezTo>
                      <a:pt x="478571" y="587959"/>
                      <a:pt x="478368" y="579831"/>
                      <a:pt x="477962" y="572719"/>
                    </a:cubicBezTo>
                    <a:close/>
                    <a:moveTo>
                      <a:pt x="1068207" y="565709"/>
                    </a:moveTo>
                    <a:cubicBezTo>
                      <a:pt x="1069325" y="565709"/>
                      <a:pt x="1073338" y="568096"/>
                      <a:pt x="1080247" y="572872"/>
                    </a:cubicBezTo>
                    <a:cubicBezTo>
                      <a:pt x="1087155" y="577647"/>
                      <a:pt x="1091677" y="580847"/>
                      <a:pt x="1093810" y="582473"/>
                    </a:cubicBezTo>
                    <a:cubicBezTo>
                      <a:pt x="1095944" y="584098"/>
                      <a:pt x="1097011" y="585419"/>
                      <a:pt x="1097011" y="586435"/>
                    </a:cubicBezTo>
                    <a:cubicBezTo>
                      <a:pt x="1097011" y="588061"/>
                      <a:pt x="1092743" y="591007"/>
                      <a:pt x="1084209" y="595274"/>
                    </a:cubicBezTo>
                    <a:lnTo>
                      <a:pt x="1084209" y="681838"/>
                    </a:lnTo>
                    <a:cubicBezTo>
                      <a:pt x="1086038" y="683057"/>
                      <a:pt x="1087968" y="684581"/>
                      <a:pt x="1090000" y="686410"/>
                    </a:cubicBezTo>
                    <a:cubicBezTo>
                      <a:pt x="1100363" y="696570"/>
                      <a:pt x="1110828" y="702970"/>
                      <a:pt x="1121395" y="705612"/>
                    </a:cubicBezTo>
                    <a:cubicBezTo>
                      <a:pt x="1131961" y="708254"/>
                      <a:pt x="1153805" y="709574"/>
                      <a:pt x="1186927" y="709574"/>
                    </a:cubicBezTo>
                    <a:cubicBezTo>
                      <a:pt x="1220048" y="709574"/>
                      <a:pt x="1260485" y="708254"/>
                      <a:pt x="1308237" y="705612"/>
                    </a:cubicBezTo>
                    <a:lnTo>
                      <a:pt x="1309151" y="711708"/>
                    </a:lnTo>
                    <a:cubicBezTo>
                      <a:pt x="1300211" y="712927"/>
                      <a:pt x="1292895" y="715112"/>
                      <a:pt x="1287206" y="718261"/>
                    </a:cubicBezTo>
                    <a:cubicBezTo>
                      <a:pt x="1281516" y="721411"/>
                      <a:pt x="1277655" y="726237"/>
                      <a:pt x="1275623" y="732739"/>
                    </a:cubicBezTo>
                    <a:cubicBezTo>
                      <a:pt x="1275014" y="734771"/>
                      <a:pt x="1274150" y="735990"/>
                      <a:pt x="1273033" y="736397"/>
                    </a:cubicBezTo>
                    <a:cubicBezTo>
                      <a:pt x="1271915" y="736803"/>
                      <a:pt x="1269934" y="737006"/>
                      <a:pt x="1267089" y="737006"/>
                    </a:cubicBezTo>
                    <a:cubicBezTo>
                      <a:pt x="1247175" y="737006"/>
                      <a:pt x="1222283" y="736397"/>
                      <a:pt x="1192413" y="735178"/>
                    </a:cubicBezTo>
                    <a:cubicBezTo>
                      <a:pt x="1162543" y="733958"/>
                      <a:pt x="1143086" y="732485"/>
                      <a:pt x="1134044" y="730758"/>
                    </a:cubicBezTo>
                    <a:cubicBezTo>
                      <a:pt x="1125001" y="729031"/>
                      <a:pt x="1116975" y="725678"/>
                      <a:pt x="1109965" y="720700"/>
                    </a:cubicBezTo>
                    <a:cubicBezTo>
                      <a:pt x="1102954" y="715721"/>
                      <a:pt x="1093861" y="706933"/>
                      <a:pt x="1082685" y="694334"/>
                    </a:cubicBezTo>
                    <a:cubicBezTo>
                      <a:pt x="1079027" y="690270"/>
                      <a:pt x="1076081" y="688238"/>
                      <a:pt x="1073846" y="688238"/>
                    </a:cubicBezTo>
                    <a:cubicBezTo>
                      <a:pt x="1070188" y="688238"/>
                      <a:pt x="1063838" y="694284"/>
                      <a:pt x="1054796" y="706374"/>
                    </a:cubicBezTo>
                    <a:cubicBezTo>
                      <a:pt x="1045753" y="718464"/>
                      <a:pt x="1040013" y="726745"/>
                      <a:pt x="1037575" y="731215"/>
                    </a:cubicBezTo>
                    <a:cubicBezTo>
                      <a:pt x="1036559" y="733044"/>
                      <a:pt x="1035441" y="733958"/>
                      <a:pt x="1034222" y="733958"/>
                    </a:cubicBezTo>
                    <a:cubicBezTo>
                      <a:pt x="1033003" y="733958"/>
                      <a:pt x="1031275" y="732333"/>
                      <a:pt x="1029040" y="729082"/>
                    </a:cubicBezTo>
                    <a:cubicBezTo>
                      <a:pt x="1026805" y="725830"/>
                      <a:pt x="1022639" y="716890"/>
                      <a:pt x="1016543" y="702259"/>
                    </a:cubicBezTo>
                    <a:cubicBezTo>
                      <a:pt x="1035644" y="693318"/>
                      <a:pt x="1050173" y="687121"/>
                      <a:pt x="1060130" y="683666"/>
                    </a:cubicBezTo>
                    <a:lnTo>
                      <a:pt x="1060130" y="589178"/>
                    </a:lnTo>
                    <a:lnTo>
                      <a:pt x="1039403" y="589178"/>
                    </a:lnTo>
                    <a:cubicBezTo>
                      <a:pt x="1033917" y="589178"/>
                      <a:pt x="1029650" y="589890"/>
                      <a:pt x="1026602" y="591312"/>
                    </a:cubicBezTo>
                    <a:lnTo>
                      <a:pt x="1021115" y="578815"/>
                    </a:lnTo>
                    <a:cubicBezTo>
                      <a:pt x="1025383" y="579831"/>
                      <a:pt x="1030463" y="580339"/>
                      <a:pt x="1036355" y="580339"/>
                    </a:cubicBezTo>
                    <a:lnTo>
                      <a:pt x="1057082" y="580339"/>
                    </a:lnTo>
                    <a:lnTo>
                      <a:pt x="1064702" y="568147"/>
                    </a:lnTo>
                    <a:cubicBezTo>
                      <a:pt x="1065921" y="566522"/>
                      <a:pt x="1067089" y="565709"/>
                      <a:pt x="1068207" y="565709"/>
                    </a:cubicBezTo>
                    <a:close/>
                    <a:moveTo>
                      <a:pt x="1828226" y="565404"/>
                    </a:moveTo>
                    <a:cubicBezTo>
                      <a:pt x="1830461" y="565404"/>
                      <a:pt x="1835643" y="569366"/>
                      <a:pt x="1843771" y="577291"/>
                    </a:cubicBezTo>
                    <a:cubicBezTo>
                      <a:pt x="1851898" y="585216"/>
                      <a:pt x="1855963" y="590093"/>
                      <a:pt x="1855963" y="591922"/>
                    </a:cubicBezTo>
                    <a:cubicBezTo>
                      <a:pt x="1855963" y="593344"/>
                      <a:pt x="1853829" y="594055"/>
                      <a:pt x="1849562" y="594055"/>
                    </a:cubicBezTo>
                    <a:lnTo>
                      <a:pt x="1788297" y="594055"/>
                    </a:lnTo>
                    <a:lnTo>
                      <a:pt x="1788297" y="646481"/>
                    </a:lnTo>
                    <a:lnTo>
                      <a:pt x="1829445" y="646481"/>
                    </a:lnTo>
                    <a:lnTo>
                      <a:pt x="1840113" y="631241"/>
                    </a:lnTo>
                    <a:cubicBezTo>
                      <a:pt x="1841739" y="628802"/>
                      <a:pt x="1843466" y="627583"/>
                      <a:pt x="1845295" y="627583"/>
                    </a:cubicBezTo>
                    <a:cubicBezTo>
                      <a:pt x="1847123" y="627583"/>
                      <a:pt x="1852559" y="631393"/>
                      <a:pt x="1861601" y="639013"/>
                    </a:cubicBezTo>
                    <a:cubicBezTo>
                      <a:pt x="1870644" y="646633"/>
                      <a:pt x="1875165" y="651307"/>
                      <a:pt x="1875165" y="653034"/>
                    </a:cubicBezTo>
                    <a:cubicBezTo>
                      <a:pt x="1875165" y="654761"/>
                      <a:pt x="1872828" y="655625"/>
                      <a:pt x="1868155" y="655625"/>
                    </a:cubicBezTo>
                    <a:lnTo>
                      <a:pt x="1788297" y="655625"/>
                    </a:lnTo>
                    <a:lnTo>
                      <a:pt x="1788297" y="715975"/>
                    </a:lnTo>
                    <a:lnTo>
                      <a:pt x="1855658" y="715975"/>
                    </a:lnTo>
                    <a:lnTo>
                      <a:pt x="1867850" y="697687"/>
                    </a:lnTo>
                    <a:cubicBezTo>
                      <a:pt x="1869272" y="695452"/>
                      <a:pt x="1871000" y="694334"/>
                      <a:pt x="1873031" y="694334"/>
                    </a:cubicBezTo>
                    <a:cubicBezTo>
                      <a:pt x="1875063" y="694334"/>
                      <a:pt x="1881109" y="698602"/>
                      <a:pt x="1891167" y="707136"/>
                    </a:cubicBezTo>
                    <a:cubicBezTo>
                      <a:pt x="1901225" y="715670"/>
                      <a:pt x="1906255" y="720903"/>
                      <a:pt x="1906255" y="722833"/>
                    </a:cubicBezTo>
                    <a:cubicBezTo>
                      <a:pt x="1906255" y="724764"/>
                      <a:pt x="1903816" y="725729"/>
                      <a:pt x="1898939" y="725729"/>
                    </a:cubicBezTo>
                    <a:lnTo>
                      <a:pt x="1671863" y="725729"/>
                    </a:lnTo>
                    <a:cubicBezTo>
                      <a:pt x="1666377" y="725729"/>
                      <a:pt x="1662110" y="726338"/>
                      <a:pt x="1659062" y="727558"/>
                    </a:cubicBezTo>
                    <a:lnTo>
                      <a:pt x="1651442" y="714451"/>
                    </a:lnTo>
                    <a:cubicBezTo>
                      <a:pt x="1655709" y="715467"/>
                      <a:pt x="1660789" y="715975"/>
                      <a:pt x="1666682" y="715975"/>
                    </a:cubicBezTo>
                    <a:lnTo>
                      <a:pt x="1759036" y="715975"/>
                    </a:lnTo>
                    <a:lnTo>
                      <a:pt x="1759036" y="655625"/>
                    </a:lnTo>
                    <a:lnTo>
                      <a:pt x="1702039" y="655625"/>
                    </a:lnTo>
                    <a:cubicBezTo>
                      <a:pt x="1697365" y="655625"/>
                      <a:pt x="1693098" y="656336"/>
                      <a:pt x="1689237" y="657758"/>
                    </a:cubicBezTo>
                    <a:lnTo>
                      <a:pt x="1681617" y="644957"/>
                    </a:lnTo>
                    <a:cubicBezTo>
                      <a:pt x="1685884" y="645973"/>
                      <a:pt x="1690964" y="646481"/>
                      <a:pt x="1696857" y="646481"/>
                    </a:cubicBezTo>
                    <a:lnTo>
                      <a:pt x="1759036" y="646481"/>
                    </a:lnTo>
                    <a:lnTo>
                      <a:pt x="1759036" y="594055"/>
                    </a:lnTo>
                    <a:lnTo>
                      <a:pt x="1716669" y="594055"/>
                    </a:lnTo>
                    <a:cubicBezTo>
                      <a:pt x="1711183" y="594055"/>
                      <a:pt x="1706915" y="594665"/>
                      <a:pt x="1703867" y="595884"/>
                    </a:cubicBezTo>
                    <a:lnTo>
                      <a:pt x="1698381" y="583082"/>
                    </a:lnTo>
                    <a:cubicBezTo>
                      <a:pt x="1702648" y="584098"/>
                      <a:pt x="1707728" y="584606"/>
                      <a:pt x="1713621" y="584606"/>
                    </a:cubicBezTo>
                    <a:lnTo>
                      <a:pt x="1813900" y="584606"/>
                    </a:lnTo>
                    <a:lnTo>
                      <a:pt x="1823654" y="569671"/>
                    </a:lnTo>
                    <a:cubicBezTo>
                      <a:pt x="1825483" y="566826"/>
                      <a:pt x="1827007" y="565404"/>
                      <a:pt x="1828226" y="565404"/>
                    </a:cubicBezTo>
                    <a:close/>
                    <a:moveTo>
                      <a:pt x="244180" y="564490"/>
                    </a:moveTo>
                    <a:lnTo>
                      <a:pt x="244180" y="590398"/>
                    </a:lnTo>
                    <a:lnTo>
                      <a:pt x="320990" y="590398"/>
                    </a:lnTo>
                    <a:lnTo>
                      <a:pt x="320990" y="564490"/>
                    </a:lnTo>
                    <a:close/>
                    <a:moveTo>
                      <a:pt x="157922" y="564490"/>
                    </a:moveTo>
                    <a:cubicBezTo>
                      <a:pt x="159750" y="564490"/>
                      <a:pt x="163408" y="566217"/>
                      <a:pt x="168894" y="569671"/>
                    </a:cubicBezTo>
                    <a:cubicBezTo>
                      <a:pt x="174381" y="573126"/>
                      <a:pt x="178902" y="575920"/>
                      <a:pt x="182458" y="578053"/>
                    </a:cubicBezTo>
                    <a:cubicBezTo>
                      <a:pt x="186014" y="580187"/>
                      <a:pt x="187792" y="582219"/>
                      <a:pt x="187792" y="584149"/>
                    </a:cubicBezTo>
                    <a:cubicBezTo>
                      <a:pt x="187792" y="586080"/>
                      <a:pt x="183322" y="588975"/>
                      <a:pt x="174381" y="592836"/>
                    </a:cubicBezTo>
                    <a:lnTo>
                      <a:pt x="174381" y="685495"/>
                    </a:lnTo>
                    <a:cubicBezTo>
                      <a:pt x="183118" y="694233"/>
                      <a:pt x="193837" y="699973"/>
                      <a:pt x="206537" y="702716"/>
                    </a:cubicBezTo>
                    <a:cubicBezTo>
                      <a:pt x="219237" y="705460"/>
                      <a:pt x="241640" y="706831"/>
                      <a:pt x="273746" y="706831"/>
                    </a:cubicBezTo>
                    <a:cubicBezTo>
                      <a:pt x="321295" y="706831"/>
                      <a:pt x="361223" y="704901"/>
                      <a:pt x="393532" y="701040"/>
                    </a:cubicBezTo>
                    <a:lnTo>
                      <a:pt x="393837" y="707136"/>
                    </a:lnTo>
                    <a:cubicBezTo>
                      <a:pt x="382661" y="710590"/>
                      <a:pt x="375447" y="713638"/>
                      <a:pt x="372196" y="716280"/>
                    </a:cubicBezTo>
                    <a:cubicBezTo>
                      <a:pt x="368945" y="718922"/>
                      <a:pt x="367116" y="723290"/>
                      <a:pt x="366710" y="729386"/>
                    </a:cubicBezTo>
                    <a:cubicBezTo>
                      <a:pt x="366506" y="730809"/>
                      <a:pt x="365694" y="732079"/>
                      <a:pt x="364271" y="733196"/>
                    </a:cubicBezTo>
                    <a:cubicBezTo>
                      <a:pt x="362849" y="734314"/>
                      <a:pt x="361223" y="734873"/>
                      <a:pt x="359395" y="734873"/>
                    </a:cubicBezTo>
                    <a:cubicBezTo>
                      <a:pt x="335214" y="734873"/>
                      <a:pt x="308798" y="734009"/>
                      <a:pt x="280147" y="732282"/>
                    </a:cubicBezTo>
                    <a:cubicBezTo>
                      <a:pt x="251495" y="730555"/>
                      <a:pt x="232547" y="729132"/>
                      <a:pt x="223301" y="728015"/>
                    </a:cubicBezTo>
                    <a:cubicBezTo>
                      <a:pt x="214056" y="726897"/>
                      <a:pt x="206487" y="724662"/>
                      <a:pt x="200594" y="721309"/>
                    </a:cubicBezTo>
                    <a:cubicBezTo>
                      <a:pt x="194701" y="717956"/>
                      <a:pt x="185658" y="710692"/>
                      <a:pt x="173467" y="699516"/>
                    </a:cubicBezTo>
                    <a:cubicBezTo>
                      <a:pt x="167980" y="694436"/>
                      <a:pt x="163916" y="691896"/>
                      <a:pt x="161275" y="691896"/>
                    </a:cubicBezTo>
                    <a:cubicBezTo>
                      <a:pt x="158633" y="691896"/>
                      <a:pt x="156245" y="692760"/>
                      <a:pt x="154112" y="694487"/>
                    </a:cubicBezTo>
                    <a:cubicBezTo>
                      <a:pt x="151978" y="696214"/>
                      <a:pt x="148778" y="700176"/>
                      <a:pt x="144510" y="706374"/>
                    </a:cubicBezTo>
                    <a:cubicBezTo>
                      <a:pt x="140243" y="712572"/>
                      <a:pt x="136179" y="720039"/>
                      <a:pt x="132319" y="728777"/>
                    </a:cubicBezTo>
                    <a:cubicBezTo>
                      <a:pt x="131506" y="730606"/>
                      <a:pt x="130591" y="731520"/>
                      <a:pt x="129575" y="731520"/>
                    </a:cubicBezTo>
                    <a:cubicBezTo>
                      <a:pt x="128559" y="731520"/>
                      <a:pt x="127746" y="731215"/>
                      <a:pt x="127137" y="730606"/>
                    </a:cubicBezTo>
                    <a:cubicBezTo>
                      <a:pt x="126527" y="729996"/>
                      <a:pt x="123886" y="726745"/>
                      <a:pt x="119212" y="720852"/>
                    </a:cubicBezTo>
                    <a:cubicBezTo>
                      <a:pt x="114539" y="714959"/>
                      <a:pt x="110170" y="709168"/>
                      <a:pt x="106106" y="703478"/>
                    </a:cubicBezTo>
                    <a:cubicBezTo>
                      <a:pt x="122565" y="693522"/>
                      <a:pt x="136992" y="686511"/>
                      <a:pt x="149387" y="682447"/>
                    </a:cubicBezTo>
                    <a:lnTo>
                      <a:pt x="149387" y="587654"/>
                    </a:lnTo>
                    <a:lnTo>
                      <a:pt x="124394" y="587654"/>
                    </a:lnTo>
                    <a:cubicBezTo>
                      <a:pt x="118907" y="587654"/>
                      <a:pt x="114640" y="588366"/>
                      <a:pt x="111592" y="589788"/>
                    </a:cubicBezTo>
                    <a:lnTo>
                      <a:pt x="106106" y="576986"/>
                    </a:lnTo>
                    <a:cubicBezTo>
                      <a:pt x="110373" y="578002"/>
                      <a:pt x="115453" y="578510"/>
                      <a:pt x="121346" y="578510"/>
                    </a:cubicBezTo>
                    <a:lnTo>
                      <a:pt x="145425" y="578510"/>
                    </a:lnTo>
                    <a:lnTo>
                      <a:pt x="153045" y="567538"/>
                    </a:lnTo>
                    <a:cubicBezTo>
                      <a:pt x="154467" y="565506"/>
                      <a:pt x="156093" y="564490"/>
                      <a:pt x="157922" y="564490"/>
                    </a:cubicBezTo>
                    <a:close/>
                    <a:moveTo>
                      <a:pt x="1201862" y="546506"/>
                    </a:moveTo>
                    <a:lnTo>
                      <a:pt x="1201862" y="580644"/>
                    </a:lnTo>
                    <a:lnTo>
                      <a:pt x="1242095" y="580644"/>
                    </a:lnTo>
                    <a:lnTo>
                      <a:pt x="1242095" y="546506"/>
                    </a:lnTo>
                    <a:close/>
                    <a:moveTo>
                      <a:pt x="1141511" y="546506"/>
                    </a:moveTo>
                    <a:lnTo>
                      <a:pt x="1141511" y="580644"/>
                    </a:lnTo>
                    <a:lnTo>
                      <a:pt x="1177783" y="580644"/>
                    </a:lnTo>
                    <a:lnTo>
                      <a:pt x="1177783" y="546506"/>
                    </a:lnTo>
                    <a:close/>
                    <a:moveTo>
                      <a:pt x="882736" y="529742"/>
                    </a:moveTo>
                    <a:cubicBezTo>
                      <a:pt x="909559" y="537870"/>
                      <a:pt x="930082" y="545084"/>
                      <a:pt x="944306" y="551383"/>
                    </a:cubicBezTo>
                    <a:cubicBezTo>
                      <a:pt x="958530" y="557682"/>
                      <a:pt x="968283" y="563626"/>
                      <a:pt x="973567" y="569214"/>
                    </a:cubicBezTo>
                    <a:cubicBezTo>
                      <a:pt x="978850" y="574802"/>
                      <a:pt x="981491" y="581050"/>
                      <a:pt x="981491" y="587959"/>
                    </a:cubicBezTo>
                    <a:cubicBezTo>
                      <a:pt x="981491" y="594868"/>
                      <a:pt x="980221" y="600659"/>
                      <a:pt x="977681" y="605333"/>
                    </a:cubicBezTo>
                    <a:cubicBezTo>
                      <a:pt x="975141" y="610006"/>
                      <a:pt x="972551" y="612343"/>
                      <a:pt x="969909" y="612343"/>
                    </a:cubicBezTo>
                    <a:cubicBezTo>
                      <a:pt x="967267" y="612343"/>
                      <a:pt x="965235" y="611784"/>
                      <a:pt x="963813" y="610667"/>
                    </a:cubicBezTo>
                    <a:cubicBezTo>
                      <a:pt x="962391" y="609549"/>
                      <a:pt x="960155" y="606552"/>
                      <a:pt x="957107" y="601675"/>
                    </a:cubicBezTo>
                    <a:cubicBezTo>
                      <a:pt x="947151" y="586232"/>
                      <a:pt x="936229" y="573684"/>
                      <a:pt x="924341" y="564032"/>
                    </a:cubicBezTo>
                    <a:cubicBezTo>
                      <a:pt x="912454" y="554380"/>
                      <a:pt x="897570" y="544678"/>
                      <a:pt x="879688" y="534924"/>
                    </a:cubicBezTo>
                    <a:close/>
                    <a:moveTo>
                      <a:pt x="817509" y="529133"/>
                    </a:moveTo>
                    <a:cubicBezTo>
                      <a:pt x="840471" y="539902"/>
                      <a:pt x="851951" y="547116"/>
                      <a:pt x="851951" y="550774"/>
                    </a:cubicBezTo>
                    <a:cubicBezTo>
                      <a:pt x="851951" y="552602"/>
                      <a:pt x="850021" y="553517"/>
                      <a:pt x="846160" y="553517"/>
                    </a:cubicBezTo>
                    <a:cubicBezTo>
                      <a:pt x="842299" y="553517"/>
                      <a:pt x="838439" y="554939"/>
                      <a:pt x="834578" y="557784"/>
                    </a:cubicBezTo>
                    <a:cubicBezTo>
                      <a:pt x="830717" y="560629"/>
                      <a:pt x="824824" y="566318"/>
                      <a:pt x="816899" y="574853"/>
                    </a:cubicBezTo>
                    <a:cubicBezTo>
                      <a:pt x="831936" y="606755"/>
                      <a:pt x="848192" y="631647"/>
                      <a:pt x="865667" y="649529"/>
                    </a:cubicBezTo>
                    <a:cubicBezTo>
                      <a:pt x="880298" y="630834"/>
                      <a:pt x="893506" y="603809"/>
                      <a:pt x="905291" y="568452"/>
                    </a:cubicBezTo>
                    <a:cubicBezTo>
                      <a:pt x="910778" y="571297"/>
                      <a:pt x="917585" y="575818"/>
                      <a:pt x="925713" y="582016"/>
                    </a:cubicBezTo>
                    <a:cubicBezTo>
                      <a:pt x="933841" y="588213"/>
                      <a:pt x="937905" y="592226"/>
                      <a:pt x="937905" y="594055"/>
                    </a:cubicBezTo>
                    <a:cubicBezTo>
                      <a:pt x="937905" y="595884"/>
                      <a:pt x="936330" y="596900"/>
                      <a:pt x="933181" y="597103"/>
                    </a:cubicBezTo>
                    <a:cubicBezTo>
                      <a:pt x="930031" y="597306"/>
                      <a:pt x="927694" y="597916"/>
                      <a:pt x="926170" y="598932"/>
                    </a:cubicBezTo>
                    <a:cubicBezTo>
                      <a:pt x="924646" y="599948"/>
                      <a:pt x="922767" y="602488"/>
                      <a:pt x="920531" y="606552"/>
                    </a:cubicBezTo>
                    <a:cubicBezTo>
                      <a:pt x="906714" y="632358"/>
                      <a:pt x="894319" y="651764"/>
                      <a:pt x="883346" y="664769"/>
                    </a:cubicBezTo>
                    <a:cubicBezTo>
                      <a:pt x="897570" y="674319"/>
                      <a:pt x="916010" y="683006"/>
                      <a:pt x="938667" y="690829"/>
                    </a:cubicBezTo>
                    <a:cubicBezTo>
                      <a:pt x="961324" y="698652"/>
                      <a:pt x="983625" y="704088"/>
                      <a:pt x="1005571" y="707136"/>
                    </a:cubicBezTo>
                    <a:lnTo>
                      <a:pt x="1005875" y="712927"/>
                    </a:lnTo>
                    <a:cubicBezTo>
                      <a:pt x="987791" y="713537"/>
                      <a:pt x="974684" y="719531"/>
                      <a:pt x="966556" y="730910"/>
                    </a:cubicBezTo>
                    <a:cubicBezTo>
                      <a:pt x="964931" y="733349"/>
                      <a:pt x="963508" y="734568"/>
                      <a:pt x="962289" y="734568"/>
                    </a:cubicBezTo>
                    <a:cubicBezTo>
                      <a:pt x="959851" y="734568"/>
                      <a:pt x="946947" y="729234"/>
                      <a:pt x="923579" y="718566"/>
                    </a:cubicBezTo>
                    <a:cubicBezTo>
                      <a:pt x="900211" y="707898"/>
                      <a:pt x="881111" y="695757"/>
                      <a:pt x="866277" y="682142"/>
                    </a:cubicBezTo>
                    <a:cubicBezTo>
                      <a:pt x="835391" y="708558"/>
                      <a:pt x="788248" y="727964"/>
                      <a:pt x="724850" y="740359"/>
                    </a:cubicBezTo>
                    <a:lnTo>
                      <a:pt x="722716" y="734568"/>
                    </a:lnTo>
                    <a:cubicBezTo>
                      <a:pt x="776158" y="717702"/>
                      <a:pt x="818830" y="694741"/>
                      <a:pt x="850732" y="665683"/>
                    </a:cubicBezTo>
                    <a:cubicBezTo>
                      <a:pt x="834679" y="644754"/>
                      <a:pt x="821167" y="616814"/>
                      <a:pt x="810194" y="581863"/>
                    </a:cubicBezTo>
                    <a:cubicBezTo>
                      <a:pt x="791906" y="599948"/>
                      <a:pt x="767319" y="617017"/>
                      <a:pt x="736432" y="633070"/>
                    </a:cubicBezTo>
                    <a:lnTo>
                      <a:pt x="732775" y="627888"/>
                    </a:lnTo>
                    <a:cubicBezTo>
                      <a:pt x="751063" y="613258"/>
                      <a:pt x="766607" y="598576"/>
                      <a:pt x="779409" y="583844"/>
                    </a:cubicBezTo>
                    <a:cubicBezTo>
                      <a:pt x="792211" y="569112"/>
                      <a:pt x="804911" y="550875"/>
                      <a:pt x="817509" y="529133"/>
                    </a:cubicBezTo>
                    <a:close/>
                    <a:moveTo>
                      <a:pt x="1941002" y="527609"/>
                    </a:moveTo>
                    <a:cubicBezTo>
                      <a:pt x="1961119" y="535534"/>
                      <a:pt x="1974682" y="542341"/>
                      <a:pt x="1981693" y="548030"/>
                    </a:cubicBezTo>
                    <a:cubicBezTo>
                      <a:pt x="1988703" y="553720"/>
                      <a:pt x="1992208" y="559968"/>
                      <a:pt x="1992208" y="566776"/>
                    </a:cubicBezTo>
                    <a:cubicBezTo>
                      <a:pt x="1992208" y="573583"/>
                      <a:pt x="1990430" y="579374"/>
                      <a:pt x="1986874" y="584149"/>
                    </a:cubicBezTo>
                    <a:cubicBezTo>
                      <a:pt x="1983318" y="588924"/>
                      <a:pt x="1980067" y="591312"/>
                      <a:pt x="1977121" y="591312"/>
                    </a:cubicBezTo>
                    <a:cubicBezTo>
                      <a:pt x="1974174" y="591312"/>
                      <a:pt x="1972091" y="590296"/>
                      <a:pt x="1970872" y="588264"/>
                    </a:cubicBezTo>
                    <a:cubicBezTo>
                      <a:pt x="1969653" y="586232"/>
                      <a:pt x="1967977" y="581254"/>
                      <a:pt x="1965843" y="573329"/>
                    </a:cubicBezTo>
                    <a:cubicBezTo>
                      <a:pt x="1963709" y="565404"/>
                      <a:pt x="1960306" y="557936"/>
                      <a:pt x="1955632" y="550926"/>
                    </a:cubicBezTo>
                    <a:cubicBezTo>
                      <a:pt x="1950959" y="543916"/>
                      <a:pt x="1945472" y="537769"/>
                      <a:pt x="1939173" y="532486"/>
                    </a:cubicBezTo>
                    <a:close/>
                    <a:moveTo>
                      <a:pt x="1449969" y="527609"/>
                    </a:moveTo>
                    <a:cubicBezTo>
                      <a:pt x="1458910" y="531063"/>
                      <a:pt x="1466428" y="534365"/>
                      <a:pt x="1472524" y="537515"/>
                    </a:cubicBezTo>
                    <a:cubicBezTo>
                      <a:pt x="1478620" y="540664"/>
                      <a:pt x="1482075" y="542696"/>
                      <a:pt x="1482887" y="543611"/>
                    </a:cubicBezTo>
                    <a:cubicBezTo>
                      <a:pt x="1483700" y="544525"/>
                      <a:pt x="1484107" y="545490"/>
                      <a:pt x="1484107" y="546506"/>
                    </a:cubicBezTo>
                    <a:cubicBezTo>
                      <a:pt x="1484107" y="548945"/>
                      <a:pt x="1482379" y="550266"/>
                      <a:pt x="1478925" y="550469"/>
                    </a:cubicBezTo>
                    <a:cubicBezTo>
                      <a:pt x="1473032" y="550875"/>
                      <a:pt x="1467800" y="555701"/>
                      <a:pt x="1463228" y="564947"/>
                    </a:cubicBezTo>
                    <a:cubicBezTo>
                      <a:pt x="1458656" y="574192"/>
                      <a:pt x="1453525" y="583895"/>
                      <a:pt x="1447835" y="594055"/>
                    </a:cubicBezTo>
                    <a:lnTo>
                      <a:pt x="1558173" y="594055"/>
                    </a:lnTo>
                    <a:lnTo>
                      <a:pt x="1572803" y="574853"/>
                    </a:lnTo>
                    <a:cubicBezTo>
                      <a:pt x="1574632" y="572618"/>
                      <a:pt x="1576156" y="571500"/>
                      <a:pt x="1577375" y="571500"/>
                    </a:cubicBezTo>
                    <a:cubicBezTo>
                      <a:pt x="1578595" y="571500"/>
                      <a:pt x="1580677" y="572618"/>
                      <a:pt x="1583624" y="574853"/>
                    </a:cubicBezTo>
                    <a:cubicBezTo>
                      <a:pt x="1586570" y="577088"/>
                      <a:pt x="1590533" y="580492"/>
                      <a:pt x="1595511" y="585064"/>
                    </a:cubicBezTo>
                    <a:cubicBezTo>
                      <a:pt x="1600489" y="589636"/>
                      <a:pt x="1603791" y="592887"/>
                      <a:pt x="1605417" y="594817"/>
                    </a:cubicBezTo>
                    <a:cubicBezTo>
                      <a:pt x="1607043" y="596748"/>
                      <a:pt x="1607855" y="598424"/>
                      <a:pt x="1607855" y="599846"/>
                    </a:cubicBezTo>
                    <a:cubicBezTo>
                      <a:pt x="1607855" y="602082"/>
                      <a:pt x="1606027" y="603199"/>
                      <a:pt x="1602369" y="603199"/>
                    </a:cubicBezTo>
                    <a:lnTo>
                      <a:pt x="1541409" y="603199"/>
                    </a:lnTo>
                    <a:cubicBezTo>
                      <a:pt x="1532671" y="629412"/>
                      <a:pt x="1520987" y="651459"/>
                      <a:pt x="1506357" y="669341"/>
                    </a:cubicBezTo>
                    <a:cubicBezTo>
                      <a:pt x="1552483" y="682346"/>
                      <a:pt x="1575547" y="695960"/>
                      <a:pt x="1575547" y="710184"/>
                    </a:cubicBezTo>
                    <a:cubicBezTo>
                      <a:pt x="1575547" y="716686"/>
                      <a:pt x="1574632" y="722274"/>
                      <a:pt x="1572803" y="726948"/>
                    </a:cubicBezTo>
                    <a:cubicBezTo>
                      <a:pt x="1570975" y="731622"/>
                      <a:pt x="1568993" y="733958"/>
                      <a:pt x="1566860" y="733958"/>
                    </a:cubicBezTo>
                    <a:cubicBezTo>
                      <a:pt x="1564726" y="733958"/>
                      <a:pt x="1562897" y="733400"/>
                      <a:pt x="1561373" y="732282"/>
                    </a:cubicBezTo>
                    <a:cubicBezTo>
                      <a:pt x="1559849" y="731164"/>
                      <a:pt x="1557665" y="729285"/>
                      <a:pt x="1554820" y="726643"/>
                    </a:cubicBezTo>
                    <a:cubicBezTo>
                      <a:pt x="1535923" y="709168"/>
                      <a:pt x="1514688" y="695350"/>
                      <a:pt x="1491117" y="685190"/>
                    </a:cubicBezTo>
                    <a:cubicBezTo>
                      <a:pt x="1475674" y="699008"/>
                      <a:pt x="1456979" y="709930"/>
                      <a:pt x="1435034" y="717956"/>
                    </a:cubicBezTo>
                    <a:cubicBezTo>
                      <a:pt x="1413088" y="725983"/>
                      <a:pt x="1384945" y="732536"/>
                      <a:pt x="1350604" y="737616"/>
                    </a:cubicBezTo>
                    <a:lnTo>
                      <a:pt x="1349385" y="732434"/>
                    </a:lnTo>
                    <a:cubicBezTo>
                      <a:pt x="1404452" y="717601"/>
                      <a:pt x="1443873" y="698805"/>
                      <a:pt x="1467647" y="676046"/>
                    </a:cubicBezTo>
                    <a:cubicBezTo>
                      <a:pt x="1447531" y="668934"/>
                      <a:pt x="1420708" y="662229"/>
                      <a:pt x="1387180" y="655930"/>
                    </a:cubicBezTo>
                    <a:cubicBezTo>
                      <a:pt x="1401607" y="630733"/>
                      <a:pt x="1411463" y="613156"/>
                      <a:pt x="1416746" y="603199"/>
                    </a:cubicBezTo>
                    <a:lnTo>
                      <a:pt x="1353043" y="603199"/>
                    </a:lnTo>
                    <a:cubicBezTo>
                      <a:pt x="1347556" y="603199"/>
                      <a:pt x="1343289" y="603910"/>
                      <a:pt x="1340241" y="605333"/>
                    </a:cubicBezTo>
                    <a:lnTo>
                      <a:pt x="1334755" y="592531"/>
                    </a:lnTo>
                    <a:cubicBezTo>
                      <a:pt x="1339022" y="593547"/>
                      <a:pt x="1344102" y="594055"/>
                      <a:pt x="1349995" y="594055"/>
                    </a:cubicBezTo>
                    <a:lnTo>
                      <a:pt x="1421623" y="594055"/>
                    </a:lnTo>
                    <a:cubicBezTo>
                      <a:pt x="1432798" y="571906"/>
                      <a:pt x="1442247" y="549758"/>
                      <a:pt x="1449969" y="527609"/>
                    </a:cubicBezTo>
                    <a:close/>
                    <a:moveTo>
                      <a:pt x="582203" y="515112"/>
                    </a:moveTo>
                    <a:cubicBezTo>
                      <a:pt x="580375" y="519379"/>
                      <a:pt x="578546" y="523342"/>
                      <a:pt x="576717" y="526999"/>
                    </a:cubicBezTo>
                    <a:cubicBezTo>
                      <a:pt x="584235" y="546100"/>
                      <a:pt x="592871" y="561137"/>
                      <a:pt x="602625" y="572110"/>
                    </a:cubicBezTo>
                    <a:cubicBezTo>
                      <a:pt x="615833" y="555041"/>
                      <a:pt x="626602" y="536042"/>
                      <a:pt x="634934" y="515112"/>
                    </a:cubicBezTo>
                    <a:close/>
                    <a:moveTo>
                      <a:pt x="459979" y="497738"/>
                    </a:moveTo>
                    <a:lnTo>
                      <a:pt x="459979" y="554431"/>
                    </a:lnTo>
                    <a:lnTo>
                      <a:pt x="505089" y="554431"/>
                    </a:lnTo>
                    <a:lnTo>
                      <a:pt x="505089" y="497738"/>
                    </a:lnTo>
                    <a:close/>
                    <a:moveTo>
                      <a:pt x="2042500" y="493471"/>
                    </a:moveTo>
                    <a:lnTo>
                      <a:pt x="2047987" y="496214"/>
                    </a:lnTo>
                    <a:lnTo>
                      <a:pt x="2007753" y="623621"/>
                    </a:lnTo>
                    <a:cubicBezTo>
                      <a:pt x="2001047" y="644550"/>
                      <a:pt x="1997695" y="659892"/>
                      <a:pt x="1997695" y="669646"/>
                    </a:cubicBezTo>
                    <a:cubicBezTo>
                      <a:pt x="1997695" y="679399"/>
                      <a:pt x="1998609" y="689204"/>
                      <a:pt x="2000438" y="699059"/>
                    </a:cubicBezTo>
                    <a:cubicBezTo>
                      <a:pt x="2002267" y="708914"/>
                      <a:pt x="2003181" y="715772"/>
                      <a:pt x="2003181" y="719633"/>
                    </a:cubicBezTo>
                    <a:cubicBezTo>
                      <a:pt x="2003181" y="732434"/>
                      <a:pt x="1998507" y="738835"/>
                      <a:pt x="1989160" y="738835"/>
                    </a:cubicBezTo>
                    <a:cubicBezTo>
                      <a:pt x="1983064" y="738835"/>
                      <a:pt x="1977933" y="736295"/>
                      <a:pt x="1973768" y="731215"/>
                    </a:cubicBezTo>
                    <a:cubicBezTo>
                      <a:pt x="1969602" y="726135"/>
                      <a:pt x="1967519" y="720141"/>
                      <a:pt x="1967519" y="713232"/>
                    </a:cubicBezTo>
                    <a:cubicBezTo>
                      <a:pt x="1967519" y="710590"/>
                      <a:pt x="1968231" y="706780"/>
                      <a:pt x="1969653" y="701802"/>
                    </a:cubicBezTo>
                    <a:cubicBezTo>
                      <a:pt x="1971075" y="696824"/>
                      <a:pt x="1972142" y="692048"/>
                      <a:pt x="1972853" y="687476"/>
                    </a:cubicBezTo>
                    <a:cubicBezTo>
                      <a:pt x="1973565" y="682904"/>
                      <a:pt x="1973920" y="677469"/>
                      <a:pt x="1973920" y="671170"/>
                    </a:cubicBezTo>
                    <a:cubicBezTo>
                      <a:pt x="1973920" y="664870"/>
                      <a:pt x="1970720" y="660044"/>
                      <a:pt x="1964319" y="656692"/>
                    </a:cubicBezTo>
                    <a:cubicBezTo>
                      <a:pt x="1957918" y="653339"/>
                      <a:pt x="1948825" y="650342"/>
                      <a:pt x="1937039" y="647700"/>
                    </a:cubicBezTo>
                    <a:lnTo>
                      <a:pt x="1937649" y="641604"/>
                    </a:lnTo>
                    <a:cubicBezTo>
                      <a:pt x="1943135" y="641807"/>
                      <a:pt x="1949130" y="641909"/>
                      <a:pt x="1955632" y="641909"/>
                    </a:cubicBezTo>
                    <a:cubicBezTo>
                      <a:pt x="1962135" y="641909"/>
                      <a:pt x="1967773" y="640994"/>
                      <a:pt x="1972549" y="639166"/>
                    </a:cubicBezTo>
                    <a:cubicBezTo>
                      <a:pt x="1977324" y="637337"/>
                      <a:pt x="1981083" y="634340"/>
                      <a:pt x="1983826" y="630174"/>
                    </a:cubicBezTo>
                    <a:cubicBezTo>
                      <a:pt x="1986569" y="626008"/>
                      <a:pt x="1989973" y="619150"/>
                      <a:pt x="1994037" y="609600"/>
                    </a:cubicBezTo>
                    <a:close/>
                    <a:moveTo>
                      <a:pt x="1372550" y="491642"/>
                    </a:moveTo>
                    <a:lnTo>
                      <a:pt x="1379560" y="491642"/>
                    </a:lnTo>
                    <a:cubicBezTo>
                      <a:pt x="1382202" y="498754"/>
                      <a:pt x="1384031" y="504749"/>
                      <a:pt x="1385047" y="509626"/>
                    </a:cubicBezTo>
                    <a:lnTo>
                      <a:pt x="1549943" y="509626"/>
                    </a:lnTo>
                    <a:lnTo>
                      <a:pt x="1558783" y="497434"/>
                    </a:lnTo>
                    <a:cubicBezTo>
                      <a:pt x="1560002" y="495605"/>
                      <a:pt x="1561323" y="494690"/>
                      <a:pt x="1562745" y="494690"/>
                    </a:cubicBezTo>
                    <a:cubicBezTo>
                      <a:pt x="1564167" y="494690"/>
                      <a:pt x="1566453" y="495706"/>
                      <a:pt x="1569603" y="497738"/>
                    </a:cubicBezTo>
                    <a:cubicBezTo>
                      <a:pt x="1572753" y="499770"/>
                      <a:pt x="1577985" y="503885"/>
                      <a:pt x="1585300" y="510083"/>
                    </a:cubicBezTo>
                    <a:cubicBezTo>
                      <a:pt x="1592615" y="516280"/>
                      <a:pt x="1596832" y="519989"/>
                      <a:pt x="1597949" y="521208"/>
                    </a:cubicBezTo>
                    <a:cubicBezTo>
                      <a:pt x="1599067" y="522427"/>
                      <a:pt x="1599626" y="523646"/>
                      <a:pt x="1599626" y="524866"/>
                    </a:cubicBezTo>
                    <a:cubicBezTo>
                      <a:pt x="1599626" y="527101"/>
                      <a:pt x="1596171" y="528371"/>
                      <a:pt x="1589263" y="528676"/>
                    </a:cubicBezTo>
                    <a:cubicBezTo>
                      <a:pt x="1582354" y="528980"/>
                      <a:pt x="1575699" y="530962"/>
                      <a:pt x="1569298" y="534619"/>
                    </a:cubicBezTo>
                    <a:cubicBezTo>
                      <a:pt x="1562897" y="538277"/>
                      <a:pt x="1551671" y="547319"/>
                      <a:pt x="1535618" y="561746"/>
                    </a:cubicBezTo>
                    <a:lnTo>
                      <a:pt x="1530436" y="558698"/>
                    </a:lnTo>
                    <a:cubicBezTo>
                      <a:pt x="1539174" y="544678"/>
                      <a:pt x="1545778" y="531470"/>
                      <a:pt x="1550248" y="519074"/>
                    </a:cubicBezTo>
                    <a:lnTo>
                      <a:pt x="1387180" y="519074"/>
                    </a:lnTo>
                    <a:cubicBezTo>
                      <a:pt x="1387790" y="522935"/>
                      <a:pt x="1388095" y="526593"/>
                      <a:pt x="1388095" y="530047"/>
                    </a:cubicBezTo>
                    <a:cubicBezTo>
                      <a:pt x="1388095" y="540817"/>
                      <a:pt x="1385809" y="549453"/>
                      <a:pt x="1381237" y="555955"/>
                    </a:cubicBezTo>
                    <a:cubicBezTo>
                      <a:pt x="1376665" y="562458"/>
                      <a:pt x="1370416" y="565709"/>
                      <a:pt x="1362491" y="565709"/>
                    </a:cubicBezTo>
                    <a:cubicBezTo>
                      <a:pt x="1358021" y="565709"/>
                      <a:pt x="1354567" y="564591"/>
                      <a:pt x="1352128" y="562356"/>
                    </a:cubicBezTo>
                    <a:cubicBezTo>
                      <a:pt x="1349690" y="560121"/>
                      <a:pt x="1348471" y="557835"/>
                      <a:pt x="1348471" y="555498"/>
                    </a:cubicBezTo>
                    <a:cubicBezTo>
                      <a:pt x="1348471" y="553161"/>
                      <a:pt x="1350503" y="549453"/>
                      <a:pt x="1354567" y="544373"/>
                    </a:cubicBezTo>
                    <a:cubicBezTo>
                      <a:pt x="1366962" y="529133"/>
                      <a:pt x="1372956" y="511556"/>
                      <a:pt x="1372550" y="491642"/>
                    </a:cubicBezTo>
                    <a:close/>
                    <a:moveTo>
                      <a:pt x="959851" y="491033"/>
                    </a:moveTo>
                    <a:cubicBezTo>
                      <a:pt x="963508" y="491033"/>
                      <a:pt x="970722" y="495605"/>
                      <a:pt x="981491" y="504749"/>
                    </a:cubicBezTo>
                    <a:cubicBezTo>
                      <a:pt x="992261" y="513893"/>
                      <a:pt x="997646" y="519582"/>
                      <a:pt x="997646" y="521818"/>
                    </a:cubicBezTo>
                    <a:cubicBezTo>
                      <a:pt x="997646" y="523240"/>
                      <a:pt x="995715" y="523951"/>
                      <a:pt x="991855" y="523951"/>
                    </a:cubicBezTo>
                    <a:lnTo>
                      <a:pt x="751367" y="523951"/>
                    </a:lnTo>
                    <a:cubicBezTo>
                      <a:pt x="745881" y="523951"/>
                      <a:pt x="741614" y="524662"/>
                      <a:pt x="738566" y="526085"/>
                    </a:cubicBezTo>
                    <a:lnTo>
                      <a:pt x="733079" y="513588"/>
                    </a:lnTo>
                    <a:cubicBezTo>
                      <a:pt x="737347" y="514604"/>
                      <a:pt x="742427" y="515112"/>
                      <a:pt x="748319" y="515112"/>
                    </a:cubicBezTo>
                    <a:lnTo>
                      <a:pt x="941258" y="515112"/>
                    </a:lnTo>
                    <a:lnTo>
                      <a:pt x="953755" y="494995"/>
                    </a:lnTo>
                    <a:cubicBezTo>
                      <a:pt x="955380" y="492354"/>
                      <a:pt x="957412" y="491033"/>
                      <a:pt x="959851" y="491033"/>
                    </a:cubicBezTo>
                    <a:close/>
                    <a:moveTo>
                      <a:pt x="435899" y="473659"/>
                    </a:moveTo>
                    <a:cubicBezTo>
                      <a:pt x="446669" y="478536"/>
                      <a:pt x="455711" y="483311"/>
                      <a:pt x="463027" y="487985"/>
                    </a:cubicBezTo>
                    <a:lnTo>
                      <a:pt x="502955" y="487985"/>
                    </a:lnTo>
                    <a:lnTo>
                      <a:pt x="509966" y="476402"/>
                    </a:lnTo>
                    <a:cubicBezTo>
                      <a:pt x="511185" y="474574"/>
                      <a:pt x="512353" y="473659"/>
                      <a:pt x="513471" y="473659"/>
                    </a:cubicBezTo>
                    <a:cubicBezTo>
                      <a:pt x="514589" y="473659"/>
                      <a:pt x="519262" y="476453"/>
                      <a:pt x="527492" y="482041"/>
                    </a:cubicBezTo>
                    <a:cubicBezTo>
                      <a:pt x="535721" y="487629"/>
                      <a:pt x="539836" y="491338"/>
                      <a:pt x="539836" y="493166"/>
                    </a:cubicBezTo>
                    <a:cubicBezTo>
                      <a:pt x="539836" y="495605"/>
                      <a:pt x="535671" y="497840"/>
                      <a:pt x="527339" y="499872"/>
                    </a:cubicBezTo>
                    <a:lnTo>
                      <a:pt x="527339" y="534619"/>
                    </a:lnTo>
                    <a:lnTo>
                      <a:pt x="527949" y="562661"/>
                    </a:lnTo>
                    <a:cubicBezTo>
                      <a:pt x="527949" y="564896"/>
                      <a:pt x="527441" y="566420"/>
                      <a:pt x="526425" y="567233"/>
                    </a:cubicBezTo>
                    <a:cubicBezTo>
                      <a:pt x="525409" y="568046"/>
                      <a:pt x="522615" y="569163"/>
                      <a:pt x="518043" y="570586"/>
                    </a:cubicBezTo>
                    <a:cubicBezTo>
                      <a:pt x="513471" y="572008"/>
                      <a:pt x="510321" y="572719"/>
                      <a:pt x="508594" y="572719"/>
                    </a:cubicBezTo>
                    <a:cubicBezTo>
                      <a:pt x="506867" y="572719"/>
                      <a:pt x="505851" y="572110"/>
                      <a:pt x="505546" y="570890"/>
                    </a:cubicBezTo>
                    <a:cubicBezTo>
                      <a:pt x="505241" y="569671"/>
                      <a:pt x="505089" y="567538"/>
                      <a:pt x="505089" y="564490"/>
                    </a:cubicBezTo>
                    <a:lnTo>
                      <a:pt x="505089" y="562661"/>
                    </a:lnTo>
                    <a:lnTo>
                      <a:pt x="459979" y="562661"/>
                    </a:lnTo>
                    <a:lnTo>
                      <a:pt x="459979" y="570586"/>
                    </a:lnTo>
                    <a:cubicBezTo>
                      <a:pt x="459979" y="572414"/>
                      <a:pt x="458912" y="574040"/>
                      <a:pt x="456778" y="575462"/>
                    </a:cubicBezTo>
                    <a:cubicBezTo>
                      <a:pt x="454645" y="576885"/>
                      <a:pt x="451850" y="578104"/>
                      <a:pt x="448396" y="579120"/>
                    </a:cubicBezTo>
                    <a:cubicBezTo>
                      <a:pt x="444942" y="580136"/>
                      <a:pt x="441386" y="580644"/>
                      <a:pt x="437728" y="580644"/>
                    </a:cubicBezTo>
                    <a:cubicBezTo>
                      <a:pt x="436103" y="580644"/>
                      <a:pt x="435391" y="579526"/>
                      <a:pt x="435595" y="577291"/>
                    </a:cubicBezTo>
                    <a:cubicBezTo>
                      <a:pt x="436407" y="567538"/>
                      <a:pt x="436814" y="557784"/>
                      <a:pt x="436814" y="548030"/>
                    </a:cubicBezTo>
                    <a:lnTo>
                      <a:pt x="436814" y="499567"/>
                    </a:lnTo>
                    <a:cubicBezTo>
                      <a:pt x="436814" y="491033"/>
                      <a:pt x="436509" y="482397"/>
                      <a:pt x="435899" y="473659"/>
                    </a:cubicBezTo>
                    <a:close/>
                    <a:moveTo>
                      <a:pt x="129271" y="469087"/>
                    </a:moveTo>
                    <a:cubicBezTo>
                      <a:pt x="150200" y="479044"/>
                      <a:pt x="164272" y="486918"/>
                      <a:pt x="171485" y="492709"/>
                    </a:cubicBezTo>
                    <a:cubicBezTo>
                      <a:pt x="178699" y="498500"/>
                      <a:pt x="182306" y="504190"/>
                      <a:pt x="182306" y="509778"/>
                    </a:cubicBezTo>
                    <a:cubicBezTo>
                      <a:pt x="182306" y="515366"/>
                      <a:pt x="180680" y="521360"/>
                      <a:pt x="177429" y="527761"/>
                    </a:cubicBezTo>
                    <a:cubicBezTo>
                      <a:pt x="174178" y="534162"/>
                      <a:pt x="170520" y="537362"/>
                      <a:pt x="166456" y="537362"/>
                    </a:cubicBezTo>
                    <a:cubicBezTo>
                      <a:pt x="164018" y="537362"/>
                      <a:pt x="162189" y="536753"/>
                      <a:pt x="160970" y="535534"/>
                    </a:cubicBezTo>
                    <a:cubicBezTo>
                      <a:pt x="159750" y="534314"/>
                      <a:pt x="157465" y="529133"/>
                      <a:pt x="154112" y="519989"/>
                    </a:cubicBezTo>
                    <a:cubicBezTo>
                      <a:pt x="150759" y="510845"/>
                      <a:pt x="147152" y="503022"/>
                      <a:pt x="143291" y="496519"/>
                    </a:cubicBezTo>
                    <a:cubicBezTo>
                      <a:pt x="139431" y="490017"/>
                      <a:pt x="133538" y="482905"/>
                      <a:pt x="125613" y="475183"/>
                    </a:cubicBezTo>
                    <a:close/>
                    <a:moveTo>
                      <a:pt x="1970567" y="466039"/>
                    </a:moveTo>
                    <a:cubicBezTo>
                      <a:pt x="1991700" y="475590"/>
                      <a:pt x="2005416" y="482956"/>
                      <a:pt x="2011715" y="488137"/>
                    </a:cubicBezTo>
                    <a:cubicBezTo>
                      <a:pt x="2018015" y="493319"/>
                      <a:pt x="2021164" y="499008"/>
                      <a:pt x="2021164" y="505206"/>
                    </a:cubicBezTo>
                    <a:cubicBezTo>
                      <a:pt x="2021164" y="511404"/>
                      <a:pt x="2019539" y="517042"/>
                      <a:pt x="2016287" y="522122"/>
                    </a:cubicBezTo>
                    <a:cubicBezTo>
                      <a:pt x="2013036" y="527202"/>
                      <a:pt x="2009683" y="529742"/>
                      <a:pt x="2006229" y="529742"/>
                    </a:cubicBezTo>
                    <a:cubicBezTo>
                      <a:pt x="2004197" y="529742"/>
                      <a:pt x="2002521" y="529031"/>
                      <a:pt x="2001200" y="527609"/>
                    </a:cubicBezTo>
                    <a:cubicBezTo>
                      <a:pt x="1999879" y="526186"/>
                      <a:pt x="1998507" y="523138"/>
                      <a:pt x="1997085" y="518465"/>
                    </a:cubicBezTo>
                    <a:cubicBezTo>
                      <a:pt x="1991396" y="499364"/>
                      <a:pt x="1981743" y="483413"/>
                      <a:pt x="1968129" y="470611"/>
                    </a:cubicBezTo>
                    <a:close/>
                    <a:moveTo>
                      <a:pt x="1041232" y="466039"/>
                    </a:moveTo>
                    <a:cubicBezTo>
                      <a:pt x="1057488" y="473964"/>
                      <a:pt x="1070087" y="481533"/>
                      <a:pt x="1079027" y="488747"/>
                    </a:cubicBezTo>
                    <a:cubicBezTo>
                      <a:pt x="1087968" y="495960"/>
                      <a:pt x="1092439" y="503022"/>
                      <a:pt x="1092439" y="509930"/>
                    </a:cubicBezTo>
                    <a:cubicBezTo>
                      <a:pt x="1092439" y="516839"/>
                      <a:pt x="1090407" y="523545"/>
                      <a:pt x="1086343" y="530047"/>
                    </a:cubicBezTo>
                    <a:cubicBezTo>
                      <a:pt x="1082279" y="536550"/>
                      <a:pt x="1078723" y="539801"/>
                      <a:pt x="1075675" y="539801"/>
                    </a:cubicBezTo>
                    <a:cubicBezTo>
                      <a:pt x="1073643" y="539801"/>
                      <a:pt x="1072068" y="538988"/>
                      <a:pt x="1070950" y="537362"/>
                    </a:cubicBezTo>
                    <a:cubicBezTo>
                      <a:pt x="1069833" y="535737"/>
                      <a:pt x="1068664" y="532486"/>
                      <a:pt x="1067445" y="527609"/>
                    </a:cubicBezTo>
                    <a:cubicBezTo>
                      <a:pt x="1062975" y="508102"/>
                      <a:pt x="1053323" y="488798"/>
                      <a:pt x="1038489" y="469697"/>
                    </a:cubicBezTo>
                    <a:close/>
                    <a:moveTo>
                      <a:pt x="1248801" y="463906"/>
                    </a:moveTo>
                    <a:cubicBezTo>
                      <a:pt x="1250630" y="463906"/>
                      <a:pt x="1255456" y="467462"/>
                      <a:pt x="1263279" y="474574"/>
                    </a:cubicBezTo>
                    <a:cubicBezTo>
                      <a:pt x="1271102" y="481686"/>
                      <a:pt x="1275014" y="486207"/>
                      <a:pt x="1275014" y="488137"/>
                    </a:cubicBezTo>
                    <a:cubicBezTo>
                      <a:pt x="1275014" y="490068"/>
                      <a:pt x="1272728" y="491236"/>
                      <a:pt x="1268156" y="491642"/>
                    </a:cubicBezTo>
                    <a:cubicBezTo>
                      <a:pt x="1263584" y="492049"/>
                      <a:pt x="1259825" y="492811"/>
                      <a:pt x="1256878" y="493928"/>
                    </a:cubicBezTo>
                    <a:cubicBezTo>
                      <a:pt x="1253932" y="495046"/>
                      <a:pt x="1246159" y="498653"/>
                      <a:pt x="1233561" y="504749"/>
                    </a:cubicBezTo>
                    <a:cubicBezTo>
                      <a:pt x="1220963" y="510845"/>
                      <a:pt x="1212225" y="515112"/>
                      <a:pt x="1207348" y="517550"/>
                    </a:cubicBezTo>
                    <a:cubicBezTo>
                      <a:pt x="1211006" y="520802"/>
                      <a:pt x="1212835" y="524358"/>
                      <a:pt x="1212835" y="528218"/>
                    </a:cubicBezTo>
                    <a:cubicBezTo>
                      <a:pt x="1212835" y="532079"/>
                      <a:pt x="1211209" y="535127"/>
                      <a:pt x="1207958" y="537362"/>
                    </a:cubicBezTo>
                    <a:lnTo>
                      <a:pt x="1239352" y="537362"/>
                    </a:lnTo>
                    <a:lnTo>
                      <a:pt x="1245143" y="528523"/>
                    </a:lnTo>
                    <a:cubicBezTo>
                      <a:pt x="1246362" y="526694"/>
                      <a:pt x="1247734" y="525780"/>
                      <a:pt x="1249258" y="525780"/>
                    </a:cubicBezTo>
                    <a:cubicBezTo>
                      <a:pt x="1250782" y="525780"/>
                      <a:pt x="1256167" y="528320"/>
                      <a:pt x="1265412" y="533400"/>
                    </a:cubicBezTo>
                    <a:cubicBezTo>
                      <a:pt x="1274658" y="538480"/>
                      <a:pt x="1279281" y="542036"/>
                      <a:pt x="1279281" y="544068"/>
                    </a:cubicBezTo>
                    <a:cubicBezTo>
                      <a:pt x="1279281" y="546100"/>
                      <a:pt x="1275522" y="549148"/>
                      <a:pt x="1268003" y="553212"/>
                    </a:cubicBezTo>
                    <a:lnTo>
                      <a:pt x="1268003" y="666902"/>
                    </a:lnTo>
                    <a:cubicBezTo>
                      <a:pt x="1268003" y="675030"/>
                      <a:pt x="1267191" y="680822"/>
                      <a:pt x="1265565" y="684276"/>
                    </a:cubicBezTo>
                    <a:cubicBezTo>
                      <a:pt x="1263939" y="687730"/>
                      <a:pt x="1259571" y="691388"/>
                      <a:pt x="1252459" y="695249"/>
                    </a:cubicBezTo>
                    <a:cubicBezTo>
                      <a:pt x="1245347" y="699110"/>
                      <a:pt x="1240775" y="701040"/>
                      <a:pt x="1238743" y="701040"/>
                    </a:cubicBezTo>
                    <a:cubicBezTo>
                      <a:pt x="1236711" y="701040"/>
                      <a:pt x="1235390" y="699516"/>
                      <a:pt x="1234780" y="696468"/>
                    </a:cubicBezTo>
                    <a:cubicBezTo>
                      <a:pt x="1233764" y="691591"/>
                      <a:pt x="1231072" y="687375"/>
                      <a:pt x="1226703" y="683819"/>
                    </a:cubicBezTo>
                    <a:cubicBezTo>
                      <a:pt x="1222334" y="680263"/>
                      <a:pt x="1215984" y="676859"/>
                      <a:pt x="1207653" y="673608"/>
                    </a:cubicBezTo>
                    <a:lnTo>
                      <a:pt x="1209177" y="667817"/>
                    </a:lnTo>
                    <a:cubicBezTo>
                      <a:pt x="1221369" y="670052"/>
                      <a:pt x="1229395" y="671170"/>
                      <a:pt x="1233256" y="671170"/>
                    </a:cubicBezTo>
                    <a:cubicBezTo>
                      <a:pt x="1237117" y="671170"/>
                      <a:pt x="1239555" y="670458"/>
                      <a:pt x="1240571" y="669036"/>
                    </a:cubicBezTo>
                    <a:cubicBezTo>
                      <a:pt x="1241587" y="667614"/>
                      <a:pt x="1242095" y="664972"/>
                      <a:pt x="1242095" y="661111"/>
                    </a:cubicBezTo>
                    <a:lnTo>
                      <a:pt x="1242095" y="636118"/>
                    </a:lnTo>
                    <a:lnTo>
                      <a:pt x="1201862" y="636118"/>
                    </a:lnTo>
                    <a:lnTo>
                      <a:pt x="1201862" y="651662"/>
                    </a:lnTo>
                    <a:cubicBezTo>
                      <a:pt x="1201862" y="662026"/>
                      <a:pt x="1201963" y="669138"/>
                      <a:pt x="1202167" y="672998"/>
                    </a:cubicBezTo>
                    <a:lnTo>
                      <a:pt x="1202471" y="683971"/>
                    </a:lnTo>
                    <a:cubicBezTo>
                      <a:pt x="1202471" y="686613"/>
                      <a:pt x="1199322" y="689051"/>
                      <a:pt x="1193023" y="691286"/>
                    </a:cubicBezTo>
                    <a:cubicBezTo>
                      <a:pt x="1186723" y="693522"/>
                      <a:pt x="1182456" y="694639"/>
                      <a:pt x="1180221" y="694639"/>
                    </a:cubicBezTo>
                    <a:cubicBezTo>
                      <a:pt x="1177986" y="694639"/>
                      <a:pt x="1176868" y="693623"/>
                      <a:pt x="1176868" y="691591"/>
                    </a:cubicBezTo>
                    <a:lnTo>
                      <a:pt x="1177478" y="679094"/>
                    </a:lnTo>
                    <a:cubicBezTo>
                      <a:pt x="1177681" y="670560"/>
                      <a:pt x="1177783" y="661213"/>
                      <a:pt x="1177783" y="651053"/>
                    </a:cubicBezTo>
                    <a:lnTo>
                      <a:pt x="1177783" y="636118"/>
                    </a:lnTo>
                    <a:lnTo>
                      <a:pt x="1141511" y="636118"/>
                    </a:lnTo>
                    <a:lnTo>
                      <a:pt x="1141511" y="682142"/>
                    </a:lnTo>
                    <a:cubicBezTo>
                      <a:pt x="1141511" y="684378"/>
                      <a:pt x="1140597" y="686206"/>
                      <a:pt x="1138768" y="687629"/>
                    </a:cubicBezTo>
                    <a:cubicBezTo>
                      <a:pt x="1136939" y="689051"/>
                      <a:pt x="1133739" y="690524"/>
                      <a:pt x="1129167" y="692048"/>
                    </a:cubicBezTo>
                    <a:cubicBezTo>
                      <a:pt x="1124595" y="693572"/>
                      <a:pt x="1120988" y="694334"/>
                      <a:pt x="1118347" y="694334"/>
                    </a:cubicBezTo>
                    <a:cubicBezTo>
                      <a:pt x="1116924" y="694334"/>
                      <a:pt x="1116213" y="693318"/>
                      <a:pt x="1116213" y="691286"/>
                    </a:cubicBezTo>
                    <a:lnTo>
                      <a:pt x="1117737" y="662635"/>
                    </a:lnTo>
                    <a:cubicBezTo>
                      <a:pt x="1118347" y="650646"/>
                      <a:pt x="1118651" y="638861"/>
                      <a:pt x="1118651" y="627278"/>
                    </a:cubicBezTo>
                    <a:lnTo>
                      <a:pt x="1118651" y="550774"/>
                    </a:lnTo>
                    <a:cubicBezTo>
                      <a:pt x="1118651" y="540817"/>
                      <a:pt x="1118448" y="531774"/>
                      <a:pt x="1118042" y="523646"/>
                    </a:cubicBezTo>
                    <a:cubicBezTo>
                      <a:pt x="1129218" y="527507"/>
                      <a:pt x="1137854" y="532079"/>
                      <a:pt x="1143950" y="537362"/>
                    </a:cubicBezTo>
                    <a:lnTo>
                      <a:pt x="1190584" y="537362"/>
                    </a:lnTo>
                    <a:cubicBezTo>
                      <a:pt x="1186317" y="528625"/>
                      <a:pt x="1170874" y="518058"/>
                      <a:pt x="1144255" y="505663"/>
                    </a:cubicBezTo>
                    <a:lnTo>
                      <a:pt x="1145169" y="500482"/>
                    </a:lnTo>
                    <a:cubicBezTo>
                      <a:pt x="1171788" y="503123"/>
                      <a:pt x="1190279" y="507289"/>
                      <a:pt x="1200643" y="512978"/>
                    </a:cubicBezTo>
                    <a:lnTo>
                      <a:pt x="1225636" y="488290"/>
                    </a:lnTo>
                    <a:lnTo>
                      <a:pt x="1119871" y="488290"/>
                    </a:lnTo>
                    <a:cubicBezTo>
                      <a:pt x="1116010" y="488290"/>
                      <a:pt x="1112352" y="489001"/>
                      <a:pt x="1108898" y="490423"/>
                    </a:cubicBezTo>
                    <a:lnTo>
                      <a:pt x="1100973" y="478231"/>
                    </a:lnTo>
                    <a:cubicBezTo>
                      <a:pt x="1105850" y="478638"/>
                      <a:pt x="1110930" y="478841"/>
                      <a:pt x="1116213" y="478841"/>
                    </a:cubicBezTo>
                    <a:lnTo>
                      <a:pt x="1229599" y="478841"/>
                    </a:lnTo>
                    <a:lnTo>
                      <a:pt x="1244839" y="465734"/>
                    </a:lnTo>
                    <a:cubicBezTo>
                      <a:pt x="1246464" y="464515"/>
                      <a:pt x="1247785" y="463906"/>
                      <a:pt x="1248801" y="463906"/>
                    </a:cubicBezTo>
                    <a:close/>
                    <a:moveTo>
                      <a:pt x="1761779" y="460553"/>
                    </a:moveTo>
                    <a:cubicBezTo>
                      <a:pt x="1788399" y="469087"/>
                      <a:pt x="1801708" y="474777"/>
                      <a:pt x="1801708" y="477622"/>
                    </a:cubicBezTo>
                    <a:cubicBezTo>
                      <a:pt x="1801708" y="479044"/>
                      <a:pt x="1799981" y="480162"/>
                      <a:pt x="1796527" y="480974"/>
                    </a:cubicBezTo>
                    <a:cubicBezTo>
                      <a:pt x="1793072" y="481787"/>
                      <a:pt x="1790532" y="482498"/>
                      <a:pt x="1788907" y="483108"/>
                    </a:cubicBezTo>
                    <a:cubicBezTo>
                      <a:pt x="1821419" y="527812"/>
                      <a:pt x="1864700" y="556870"/>
                      <a:pt x="1918751" y="570281"/>
                    </a:cubicBezTo>
                    <a:lnTo>
                      <a:pt x="1918447" y="576682"/>
                    </a:lnTo>
                    <a:cubicBezTo>
                      <a:pt x="1915805" y="576275"/>
                      <a:pt x="1913265" y="576072"/>
                      <a:pt x="1910827" y="576072"/>
                    </a:cubicBezTo>
                    <a:cubicBezTo>
                      <a:pt x="1897822" y="576072"/>
                      <a:pt x="1888881" y="580949"/>
                      <a:pt x="1884004" y="590702"/>
                    </a:cubicBezTo>
                    <a:cubicBezTo>
                      <a:pt x="1883191" y="592125"/>
                      <a:pt x="1881667" y="592836"/>
                      <a:pt x="1879432" y="592836"/>
                    </a:cubicBezTo>
                    <a:cubicBezTo>
                      <a:pt x="1877807" y="592836"/>
                      <a:pt x="1875571" y="591922"/>
                      <a:pt x="1872727" y="590093"/>
                    </a:cubicBezTo>
                    <a:cubicBezTo>
                      <a:pt x="1858096" y="580949"/>
                      <a:pt x="1845549" y="571500"/>
                      <a:pt x="1835084" y="561746"/>
                    </a:cubicBezTo>
                    <a:cubicBezTo>
                      <a:pt x="1824619" y="551993"/>
                      <a:pt x="1815272" y="541172"/>
                      <a:pt x="1807042" y="529285"/>
                    </a:cubicBezTo>
                    <a:cubicBezTo>
                      <a:pt x="1798813" y="517398"/>
                      <a:pt x="1790735" y="503428"/>
                      <a:pt x="1782811" y="487375"/>
                    </a:cubicBezTo>
                    <a:cubicBezTo>
                      <a:pt x="1765945" y="518262"/>
                      <a:pt x="1746031" y="543255"/>
                      <a:pt x="1723070" y="562356"/>
                    </a:cubicBezTo>
                    <a:cubicBezTo>
                      <a:pt x="1700108" y="581457"/>
                      <a:pt x="1670339" y="598221"/>
                      <a:pt x="1633763" y="612648"/>
                    </a:cubicBezTo>
                    <a:lnTo>
                      <a:pt x="1631020" y="606552"/>
                    </a:lnTo>
                    <a:cubicBezTo>
                      <a:pt x="1663532" y="588874"/>
                      <a:pt x="1689237" y="570027"/>
                      <a:pt x="1708135" y="550012"/>
                    </a:cubicBezTo>
                    <a:cubicBezTo>
                      <a:pt x="1727032" y="529996"/>
                      <a:pt x="1744914" y="500177"/>
                      <a:pt x="1761779" y="460553"/>
                    </a:cubicBezTo>
                    <a:close/>
                    <a:moveTo>
                      <a:pt x="832139" y="459943"/>
                    </a:moveTo>
                    <a:cubicBezTo>
                      <a:pt x="868919" y="465836"/>
                      <a:pt x="887308" y="475996"/>
                      <a:pt x="887308" y="490423"/>
                    </a:cubicBezTo>
                    <a:cubicBezTo>
                      <a:pt x="887308" y="494487"/>
                      <a:pt x="885022" y="499212"/>
                      <a:pt x="880450" y="504596"/>
                    </a:cubicBezTo>
                    <a:cubicBezTo>
                      <a:pt x="875878" y="509981"/>
                      <a:pt x="871357" y="512674"/>
                      <a:pt x="866887" y="512674"/>
                    </a:cubicBezTo>
                    <a:cubicBezTo>
                      <a:pt x="864042" y="512674"/>
                      <a:pt x="861908" y="512013"/>
                      <a:pt x="860486" y="510692"/>
                    </a:cubicBezTo>
                    <a:cubicBezTo>
                      <a:pt x="859063" y="509372"/>
                      <a:pt x="857590" y="505714"/>
                      <a:pt x="856066" y="499720"/>
                    </a:cubicBezTo>
                    <a:cubicBezTo>
                      <a:pt x="854542" y="493725"/>
                      <a:pt x="851697" y="487883"/>
                      <a:pt x="847532" y="482194"/>
                    </a:cubicBezTo>
                    <a:cubicBezTo>
                      <a:pt x="843366" y="476504"/>
                      <a:pt x="837626" y="470510"/>
                      <a:pt x="830311" y="464210"/>
                    </a:cubicBezTo>
                    <a:close/>
                    <a:moveTo>
                      <a:pt x="223149" y="459943"/>
                    </a:moveTo>
                    <a:cubicBezTo>
                      <a:pt x="237779" y="466446"/>
                      <a:pt x="248803" y="472338"/>
                      <a:pt x="256220" y="477622"/>
                    </a:cubicBezTo>
                    <a:cubicBezTo>
                      <a:pt x="263637" y="482905"/>
                      <a:pt x="267345" y="488188"/>
                      <a:pt x="267345" y="493471"/>
                    </a:cubicBezTo>
                    <a:cubicBezTo>
                      <a:pt x="267345" y="498754"/>
                      <a:pt x="265516" y="503936"/>
                      <a:pt x="261859" y="509016"/>
                    </a:cubicBezTo>
                    <a:cubicBezTo>
                      <a:pt x="258201" y="514096"/>
                      <a:pt x="254645" y="516636"/>
                      <a:pt x="251191" y="516636"/>
                    </a:cubicBezTo>
                    <a:cubicBezTo>
                      <a:pt x="248549" y="516636"/>
                      <a:pt x="246060" y="513029"/>
                      <a:pt x="243723" y="505816"/>
                    </a:cubicBezTo>
                    <a:cubicBezTo>
                      <a:pt x="241386" y="498602"/>
                      <a:pt x="238643" y="492100"/>
                      <a:pt x="235493" y="486308"/>
                    </a:cubicBezTo>
                    <a:cubicBezTo>
                      <a:pt x="232344" y="480517"/>
                      <a:pt x="227416" y="473253"/>
                      <a:pt x="220710" y="464515"/>
                    </a:cubicBezTo>
                    <a:close/>
                    <a:moveTo>
                      <a:pt x="575193" y="459638"/>
                    </a:moveTo>
                    <a:cubicBezTo>
                      <a:pt x="597139" y="467766"/>
                      <a:pt x="608111" y="473253"/>
                      <a:pt x="608111" y="476098"/>
                    </a:cubicBezTo>
                    <a:cubicBezTo>
                      <a:pt x="608111" y="477723"/>
                      <a:pt x="606232" y="478892"/>
                      <a:pt x="602473" y="479603"/>
                    </a:cubicBezTo>
                    <a:cubicBezTo>
                      <a:pt x="598713" y="480314"/>
                      <a:pt x="595767" y="482956"/>
                      <a:pt x="593633" y="487528"/>
                    </a:cubicBezTo>
                    <a:cubicBezTo>
                      <a:pt x="591500" y="492100"/>
                      <a:pt x="589011" y="498043"/>
                      <a:pt x="586166" y="505358"/>
                    </a:cubicBezTo>
                    <a:lnTo>
                      <a:pt x="635543" y="505358"/>
                    </a:lnTo>
                    <a:lnTo>
                      <a:pt x="643773" y="493166"/>
                    </a:lnTo>
                    <a:cubicBezTo>
                      <a:pt x="644992" y="491338"/>
                      <a:pt x="646262" y="490423"/>
                      <a:pt x="647583" y="490423"/>
                    </a:cubicBezTo>
                    <a:cubicBezTo>
                      <a:pt x="648904" y="490423"/>
                      <a:pt x="652561" y="492658"/>
                      <a:pt x="658556" y="497129"/>
                    </a:cubicBezTo>
                    <a:cubicBezTo>
                      <a:pt x="664550" y="501599"/>
                      <a:pt x="669275" y="505054"/>
                      <a:pt x="672729" y="507492"/>
                    </a:cubicBezTo>
                    <a:cubicBezTo>
                      <a:pt x="676183" y="509930"/>
                      <a:pt x="677911" y="511962"/>
                      <a:pt x="677911" y="513588"/>
                    </a:cubicBezTo>
                    <a:cubicBezTo>
                      <a:pt x="677911" y="515214"/>
                      <a:pt x="675777" y="516382"/>
                      <a:pt x="671510" y="517093"/>
                    </a:cubicBezTo>
                    <a:cubicBezTo>
                      <a:pt x="667243" y="517804"/>
                      <a:pt x="664195" y="518973"/>
                      <a:pt x="662366" y="520598"/>
                    </a:cubicBezTo>
                    <a:cubicBezTo>
                      <a:pt x="660537" y="522224"/>
                      <a:pt x="658607" y="524967"/>
                      <a:pt x="656575" y="528828"/>
                    </a:cubicBezTo>
                    <a:cubicBezTo>
                      <a:pt x="643773" y="554025"/>
                      <a:pt x="631175" y="573227"/>
                      <a:pt x="618779" y="586435"/>
                    </a:cubicBezTo>
                    <a:cubicBezTo>
                      <a:pt x="635848" y="599440"/>
                      <a:pt x="663585" y="609905"/>
                      <a:pt x="701990" y="617830"/>
                    </a:cubicBezTo>
                    <a:lnTo>
                      <a:pt x="701685" y="623316"/>
                    </a:lnTo>
                    <a:cubicBezTo>
                      <a:pt x="694573" y="623316"/>
                      <a:pt x="687918" y="624535"/>
                      <a:pt x="681721" y="626974"/>
                    </a:cubicBezTo>
                    <a:cubicBezTo>
                      <a:pt x="675523" y="629412"/>
                      <a:pt x="670799" y="632562"/>
                      <a:pt x="667547" y="636422"/>
                    </a:cubicBezTo>
                    <a:cubicBezTo>
                      <a:pt x="666531" y="637642"/>
                      <a:pt x="665515" y="638251"/>
                      <a:pt x="664499" y="638251"/>
                    </a:cubicBezTo>
                    <a:cubicBezTo>
                      <a:pt x="662467" y="638251"/>
                      <a:pt x="654187" y="634340"/>
                      <a:pt x="639658" y="626516"/>
                    </a:cubicBezTo>
                    <a:cubicBezTo>
                      <a:pt x="625129" y="618693"/>
                      <a:pt x="613090" y="610210"/>
                      <a:pt x="603539" y="601066"/>
                    </a:cubicBezTo>
                    <a:cubicBezTo>
                      <a:pt x="592160" y="611022"/>
                      <a:pt x="577733" y="620878"/>
                      <a:pt x="560258" y="630631"/>
                    </a:cubicBezTo>
                    <a:cubicBezTo>
                      <a:pt x="566963" y="632866"/>
                      <a:pt x="573771" y="635711"/>
                      <a:pt x="580679" y="639166"/>
                    </a:cubicBezTo>
                    <a:lnTo>
                      <a:pt x="628228" y="639166"/>
                    </a:lnTo>
                    <a:lnTo>
                      <a:pt x="633410" y="631850"/>
                    </a:lnTo>
                    <a:cubicBezTo>
                      <a:pt x="634426" y="630428"/>
                      <a:pt x="635696" y="629717"/>
                      <a:pt x="637220" y="629717"/>
                    </a:cubicBezTo>
                    <a:cubicBezTo>
                      <a:pt x="638744" y="629717"/>
                      <a:pt x="643925" y="632409"/>
                      <a:pt x="652765" y="637794"/>
                    </a:cubicBezTo>
                    <a:cubicBezTo>
                      <a:pt x="661604" y="643179"/>
                      <a:pt x="666023" y="646735"/>
                      <a:pt x="666023" y="648462"/>
                    </a:cubicBezTo>
                    <a:cubicBezTo>
                      <a:pt x="666023" y="650189"/>
                      <a:pt x="662874" y="652272"/>
                      <a:pt x="656575" y="654710"/>
                    </a:cubicBezTo>
                    <a:lnTo>
                      <a:pt x="656575" y="697382"/>
                    </a:lnTo>
                    <a:lnTo>
                      <a:pt x="657184" y="725424"/>
                    </a:lnTo>
                    <a:cubicBezTo>
                      <a:pt x="657184" y="727659"/>
                      <a:pt x="656930" y="728980"/>
                      <a:pt x="656422" y="729386"/>
                    </a:cubicBezTo>
                    <a:cubicBezTo>
                      <a:pt x="655914" y="729793"/>
                      <a:pt x="654187" y="730707"/>
                      <a:pt x="651241" y="732130"/>
                    </a:cubicBezTo>
                    <a:cubicBezTo>
                      <a:pt x="648294" y="733552"/>
                      <a:pt x="644941" y="734771"/>
                      <a:pt x="641182" y="735787"/>
                    </a:cubicBezTo>
                    <a:cubicBezTo>
                      <a:pt x="637423" y="736803"/>
                      <a:pt x="635035" y="737311"/>
                      <a:pt x="634019" y="737311"/>
                    </a:cubicBezTo>
                    <a:cubicBezTo>
                      <a:pt x="633003" y="737311"/>
                      <a:pt x="632343" y="736702"/>
                      <a:pt x="632038" y="735482"/>
                    </a:cubicBezTo>
                    <a:cubicBezTo>
                      <a:pt x="631733" y="734263"/>
                      <a:pt x="631581" y="732130"/>
                      <a:pt x="631581" y="729082"/>
                    </a:cubicBezTo>
                    <a:lnTo>
                      <a:pt x="631581" y="719328"/>
                    </a:lnTo>
                    <a:lnTo>
                      <a:pt x="577022" y="719328"/>
                    </a:lnTo>
                    <a:lnTo>
                      <a:pt x="577022" y="731825"/>
                    </a:lnTo>
                    <a:cubicBezTo>
                      <a:pt x="577022" y="733654"/>
                      <a:pt x="576006" y="735279"/>
                      <a:pt x="573974" y="736702"/>
                    </a:cubicBezTo>
                    <a:cubicBezTo>
                      <a:pt x="571942" y="738124"/>
                      <a:pt x="568640" y="739699"/>
                      <a:pt x="564068" y="741426"/>
                    </a:cubicBezTo>
                    <a:cubicBezTo>
                      <a:pt x="559496" y="743153"/>
                      <a:pt x="556346" y="744017"/>
                      <a:pt x="554619" y="744017"/>
                    </a:cubicBezTo>
                    <a:cubicBezTo>
                      <a:pt x="552892" y="744017"/>
                      <a:pt x="552130" y="742798"/>
                      <a:pt x="552333" y="740359"/>
                    </a:cubicBezTo>
                    <a:cubicBezTo>
                      <a:pt x="553146" y="730606"/>
                      <a:pt x="553552" y="720852"/>
                      <a:pt x="553552" y="711098"/>
                    </a:cubicBezTo>
                    <a:lnTo>
                      <a:pt x="553552" y="654101"/>
                    </a:lnTo>
                    <a:cubicBezTo>
                      <a:pt x="553552" y="648818"/>
                      <a:pt x="553349" y="642315"/>
                      <a:pt x="552943" y="634594"/>
                    </a:cubicBezTo>
                    <a:cubicBezTo>
                      <a:pt x="541767" y="640690"/>
                      <a:pt x="529067" y="646887"/>
                      <a:pt x="514843" y="653186"/>
                    </a:cubicBezTo>
                    <a:lnTo>
                      <a:pt x="512709" y="648310"/>
                    </a:lnTo>
                    <a:cubicBezTo>
                      <a:pt x="546643" y="626770"/>
                      <a:pt x="572755" y="606044"/>
                      <a:pt x="591043" y="586130"/>
                    </a:cubicBezTo>
                    <a:cubicBezTo>
                      <a:pt x="583118" y="574345"/>
                      <a:pt x="576920" y="557479"/>
                      <a:pt x="572450" y="535534"/>
                    </a:cubicBezTo>
                    <a:cubicBezTo>
                      <a:pt x="561274" y="557276"/>
                      <a:pt x="548675" y="573532"/>
                      <a:pt x="534655" y="584302"/>
                    </a:cubicBezTo>
                    <a:lnTo>
                      <a:pt x="530692" y="581254"/>
                    </a:lnTo>
                    <a:cubicBezTo>
                      <a:pt x="551825" y="551790"/>
                      <a:pt x="566659" y="511251"/>
                      <a:pt x="575193" y="459638"/>
                    </a:cubicBezTo>
                    <a:close/>
                    <a:moveTo>
                      <a:pt x="1438996" y="459334"/>
                    </a:moveTo>
                    <a:cubicBezTo>
                      <a:pt x="1454439" y="462178"/>
                      <a:pt x="1466377" y="465480"/>
                      <a:pt x="1474810" y="469240"/>
                    </a:cubicBezTo>
                    <a:cubicBezTo>
                      <a:pt x="1483243" y="472999"/>
                      <a:pt x="1487459" y="477926"/>
                      <a:pt x="1487459" y="484022"/>
                    </a:cubicBezTo>
                    <a:cubicBezTo>
                      <a:pt x="1487459" y="486867"/>
                      <a:pt x="1486647" y="490220"/>
                      <a:pt x="1485021" y="494081"/>
                    </a:cubicBezTo>
                    <a:cubicBezTo>
                      <a:pt x="1483395" y="497942"/>
                      <a:pt x="1480500" y="501193"/>
                      <a:pt x="1476334" y="503834"/>
                    </a:cubicBezTo>
                    <a:cubicBezTo>
                      <a:pt x="1472169" y="506476"/>
                      <a:pt x="1469070" y="507797"/>
                      <a:pt x="1467038" y="507797"/>
                    </a:cubicBezTo>
                    <a:cubicBezTo>
                      <a:pt x="1465006" y="507797"/>
                      <a:pt x="1463482" y="506171"/>
                      <a:pt x="1462466" y="502920"/>
                    </a:cubicBezTo>
                    <a:cubicBezTo>
                      <a:pt x="1460027" y="493166"/>
                      <a:pt x="1456878" y="485699"/>
                      <a:pt x="1453017" y="480517"/>
                    </a:cubicBezTo>
                    <a:cubicBezTo>
                      <a:pt x="1449156" y="475336"/>
                      <a:pt x="1443771" y="470103"/>
                      <a:pt x="1436863" y="464820"/>
                    </a:cubicBezTo>
                    <a:close/>
                    <a:moveTo>
                      <a:pt x="2100717" y="457505"/>
                    </a:moveTo>
                    <a:cubicBezTo>
                      <a:pt x="2127946" y="463601"/>
                      <a:pt x="2141560" y="468478"/>
                      <a:pt x="2141560" y="472135"/>
                    </a:cubicBezTo>
                    <a:cubicBezTo>
                      <a:pt x="2141560" y="474777"/>
                      <a:pt x="2137191" y="478231"/>
                      <a:pt x="2128454" y="482498"/>
                    </a:cubicBezTo>
                    <a:lnTo>
                      <a:pt x="2128454" y="529133"/>
                    </a:lnTo>
                    <a:lnTo>
                      <a:pt x="2160153" y="529133"/>
                    </a:lnTo>
                    <a:lnTo>
                      <a:pt x="2170211" y="513893"/>
                    </a:lnTo>
                    <a:cubicBezTo>
                      <a:pt x="2172243" y="510845"/>
                      <a:pt x="2174225" y="509321"/>
                      <a:pt x="2176155" y="509321"/>
                    </a:cubicBezTo>
                    <a:cubicBezTo>
                      <a:pt x="2178085" y="509321"/>
                      <a:pt x="2183318" y="513182"/>
                      <a:pt x="2191852" y="520903"/>
                    </a:cubicBezTo>
                    <a:cubicBezTo>
                      <a:pt x="2200386" y="528625"/>
                      <a:pt x="2204654" y="533502"/>
                      <a:pt x="2204654" y="535534"/>
                    </a:cubicBezTo>
                    <a:cubicBezTo>
                      <a:pt x="2204654" y="537566"/>
                      <a:pt x="2202215" y="538582"/>
                      <a:pt x="2197339" y="538582"/>
                    </a:cubicBezTo>
                    <a:lnTo>
                      <a:pt x="2128454" y="538582"/>
                    </a:lnTo>
                    <a:lnTo>
                      <a:pt x="2128454" y="594360"/>
                    </a:lnTo>
                    <a:lnTo>
                      <a:pt x="2171431" y="594360"/>
                    </a:lnTo>
                    <a:lnTo>
                      <a:pt x="2186061" y="575462"/>
                    </a:lnTo>
                    <a:cubicBezTo>
                      <a:pt x="2188093" y="573024"/>
                      <a:pt x="2189719" y="571805"/>
                      <a:pt x="2190938" y="571805"/>
                    </a:cubicBezTo>
                    <a:cubicBezTo>
                      <a:pt x="2192970" y="571805"/>
                      <a:pt x="2198812" y="576174"/>
                      <a:pt x="2208464" y="584911"/>
                    </a:cubicBezTo>
                    <a:cubicBezTo>
                      <a:pt x="2218116" y="593649"/>
                      <a:pt x="2222942" y="598983"/>
                      <a:pt x="2222942" y="600913"/>
                    </a:cubicBezTo>
                    <a:cubicBezTo>
                      <a:pt x="2222942" y="602844"/>
                      <a:pt x="2220198" y="603809"/>
                      <a:pt x="2214712" y="603809"/>
                    </a:cubicBezTo>
                    <a:lnTo>
                      <a:pt x="2113214" y="603809"/>
                    </a:lnTo>
                    <a:cubicBezTo>
                      <a:pt x="2129673" y="611124"/>
                      <a:pt x="2137902" y="616509"/>
                      <a:pt x="2137902" y="619963"/>
                    </a:cubicBezTo>
                    <a:cubicBezTo>
                      <a:pt x="2137902" y="621792"/>
                      <a:pt x="2136175" y="623164"/>
                      <a:pt x="2132721" y="624078"/>
                    </a:cubicBezTo>
                    <a:cubicBezTo>
                      <a:pt x="2129267" y="624992"/>
                      <a:pt x="2124898" y="628498"/>
                      <a:pt x="2119615" y="634594"/>
                    </a:cubicBezTo>
                    <a:cubicBezTo>
                      <a:pt x="2102749" y="654101"/>
                      <a:pt x="2081311" y="674929"/>
                      <a:pt x="2055302" y="697078"/>
                    </a:cubicBezTo>
                    <a:lnTo>
                      <a:pt x="2165030" y="688238"/>
                    </a:lnTo>
                    <a:cubicBezTo>
                      <a:pt x="2158731" y="674014"/>
                      <a:pt x="2148672" y="659282"/>
                      <a:pt x="2134855" y="644042"/>
                    </a:cubicBezTo>
                    <a:lnTo>
                      <a:pt x="2138512" y="639166"/>
                    </a:lnTo>
                    <a:cubicBezTo>
                      <a:pt x="2157613" y="651764"/>
                      <a:pt x="2173209" y="663804"/>
                      <a:pt x="2185299" y="675284"/>
                    </a:cubicBezTo>
                    <a:cubicBezTo>
                      <a:pt x="2197389" y="686765"/>
                      <a:pt x="2203435" y="697992"/>
                      <a:pt x="2203435" y="708965"/>
                    </a:cubicBezTo>
                    <a:cubicBezTo>
                      <a:pt x="2203435" y="717093"/>
                      <a:pt x="2201403" y="723900"/>
                      <a:pt x="2197339" y="729386"/>
                    </a:cubicBezTo>
                    <a:cubicBezTo>
                      <a:pt x="2193275" y="734873"/>
                      <a:pt x="2189261" y="737616"/>
                      <a:pt x="2185299" y="737616"/>
                    </a:cubicBezTo>
                    <a:cubicBezTo>
                      <a:pt x="2181336" y="737616"/>
                      <a:pt x="2178797" y="736651"/>
                      <a:pt x="2177679" y="734720"/>
                    </a:cubicBezTo>
                    <a:cubicBezTo>
                      <a:pt x="2176561" y="732790"/>
                      <a:pt x="2175444" y="728015"/>
                      <a:pt x="2174326" y="720395"/>
                    </a:cubicBezTo>
                    <a:cubicBezTo>
                      <a:pt x="2173209" y="712775"/>
                      <a:pt x="2171227" y="704799"/>
                      <a:pt x="2168383" y="696468"/>
                    </a:cubicBezTo>
                    <a:cubicBezTo>
                      <a:pt x="2134042" y="703580"/>
                      <a:pt x="2106051" y="710082"/>
                      <a:pt x="2084410" y="715975"/>
                    </a:cubicBezTo>
                    <a:cubicBezTo>
                      <a:pt x="2062769" y="721868"/>
                      <a:pt x="2050222" y="725780"/>
                      <a:pt x="2046767" y="727710"/>
                    </a:cubicBezTo>
                    <a:cubicBezTo>
                      <a:pt x="2043313" y="729640"/>
                      <a:pt x="2041129" y="730606"/>
                      <a:pt x="2040214" y="730606"/>
                    </a:cubicBezTo>
                    <a:cubicBezTo>
                      <a:pt x="2039300" y="730606"/>
                      <a:pt x="2038436" y="730148"/>
                      <a:pt x="2037623" y="729234"/>
                    </a:cubicBezTo>
                    <a:cubicBezTo>
                      <a:pt x="2036811" y="728320"/>
                      <a:pt x="2035185" y="725322"/>
                      <a:pt x="2032747" y="720242"/>
                    </a:cubicBezTo>
                    <a:cubicBezTo>
                      <a:pt x="2030308" y="715162"/>
                      <a:pt x="2027667" y="708558"/>
                      <a:pt x="2024822" y="700430"/>
                    </a:cubicBezTo>
                    <a:cubicBezTo>
                      <a:pt x="2033966" y="699211"/>
                      <a:pt x="2041281" y="696214"/>
                      <a:pt x="2046767" y="691439"/>
                    </a:cubicBezTo>
                    <a:cubicBezTo>
                      <a:pt x="2052254" y="686664"/>
                      <a:pt x="2061957" y="673811"/>
                      <a:pt x="2075876" y="652882"/>
                    </a:cubicBezTo>
                    <a:cubicBezTo>
                      <a:pt x="2089795" y="631952"/>
                      <a:pt x="2098888" y="615594"/>
                      <a:pt x="2103155" y="603809"/>
                    </a:cubicBezTo>
                    <a:lnTo>
                      <a:pt x="2044329" y="603809"/>
                    </a:lnTo>
                    <a:cubicBezTo>
                      <a:pt x="2038843" y="603809"/>
                      <a:pt x="2034575" y="604520"/>
                      <a:pt x="2031527" y="605942"/>
                    </a:cubicBezTo>
                    <a:lnTo>
                      <a:pt x="2025431" y="592836"/>
                    </a:lnTo>
                    <a:cubicBezTo>
                      <a:pt x="2029699" y="593852"/>
                      <a:pt x="2034779" y="594360"/>
                      <a:pt x="2040671" y="594360"/>
                    </a:cubicBezTo>
                    <a:lnTo>
                      <a:pt x="2101327" y="594360"/>
                    </a:lnTo>
                    <a:lnTo>
                      <a:pt x="2101327" y="538582"/>
                    </a:lnTo>
                    <a:lnTo>
                      <a:pt x="2061703" y="538582"/>
                    </a:lnTo>
                    <a:cubicBezTo>
                      <a:pt x="2056216" y="538582"/>
                      <a:pt x="2051949" y="539293"/>
                      <a:pt x="2048901" y="540715"/>
                    </a:cubicBezTo>
                    <a:lnTo>
                      <a:pt x="2042195" y="527609"/>
                    </a:lnTo>
                    <a:cubicBezTo>
                      <a:pt x="2046463" y="528625"/>
                      <a:pt x="2051543" y="529133"/>
                      <a:pt x="2057435" y="529133"/>
                    </a:cubicBezTo>
                    <a:lnTo>
                      <a:pt x="2101327" y="529133"/>
                    </a:lnTo>
                    <a:lnTo>
                      <a:pt x="2101327" y="486156"/>
                    </a:lnTo>
                    <a:cubicBezTo>
                      <a:pt x="2101327" y="470510"/>
                      <a:pt x="2101123" y="460959"/>
                      <a:pt x="2100717" y="457505"/>
                    </a:cubicBezTo>
                    <a:close/>
                    <a:moveTo>
                      <a:pt x="311236" y="457200"/>
                    </a:moveTo>
                    <a:cubicBezTo>
                      <a:pt x="332369" y="467157"/>
                      <a:pt x="342935" y="473659"/>
                      <a:pt x="342935" y="476707"/>
                    </a:cubicBezTo>
                    <a:cubicBezTo>
                      <a:pt x="342935" y="478130"/>
                      <a:pt x="341564" y="478993"/>
                      <a:pt x="338821" y="479298"/>
                    </a:cubicBezTo>
                    <a:cubicBezTo>
                      <a:pt x="336077" y="479603"/>
                      <a:pt x="333741" y="480416"/>
                      <a:pt x="331810" y="481736"/>
                    </a:cubicBezTo>
                    <a:cubicBezTo>
                      <a:pt x="329880" y="483057"/>
                      <a:pt x="325105" y="487680"/>
                      <a:pt x="317485" y="495605"/>
                    </a:cubicBezTo>
                    <a:cubicBezTo>
                      <a:pt x="309864" y="503530"/>
                      <a:pt x="303108" y="510946"/>
                      <a:pt x="297215" y="517855"/>
                    </a:cubicBezTo>
                    <a:lnTo>
                      <a:pt x="335925" y="517855"/>
                    </a:lnTo>
                    <a:lnTo>
                      <a:pt x="348117" y="502615"/>
                    </a:lnTo>
                    <a:cubicBezTo>
                      <a:pt x="350352" y="499567"/>
                      <a:pt x="352486" y="498043"/>
                      <a:pt x="354518" y="498043"/>
                    </a:cubicBezTo>
                    <a:cubicBezTo>
                      <a:pt x="356550" y="498043"/>
                      <a:pt x="362087" y="501955"/>
                      <a:pt x="371129" y="509778"/>
                    </a:cubicBezTo>
                    <a:cubicBezTo>
                      <a:pt x="380172" y="517601"/>
                      <a:pt x="384693" y="522376"/>
                      <a:pt x="384693" y="524104"/>
                    </a:cubicBezTo>
                    <a:cubicBezTo>
                      <a:pt x="384693" y="525831"/>
                      <a:pt x="382051" y="526694"/>
                      <a:pt x="376768" y="526694"/>
                    </a:cubicBezTo>
                    <a:lnTo>
                      <a:pt x="286547" y="526694"/>
                    </a:lnTo>
                    <a:cubicBezTo>
                      <a:pt x="279435" y="537261"/>
                      <a:pt x="273339" y="546913"/>
                      <a:pt x="268259" y="555650"/>
                    </a:cubicBezTo>
                    <a:lnTo>
                      <a:pt x="315503" y="555650"/>
                    </a:lnTo>
                    <a:lnTo>
                      <a:pt x="325867" y="542544"/>
                    </a:lnTo>
                    <a:cubicBezTo>
                      <a:pt x="327086" y="541122"/>
                      <a:pt x="328356" y="540410"/>
                      <a:pt x="329677" y="540410"/>
                    </a:cubicBezTo>
                    <a:cubicBezTo>
                      <a:pt x="330997" y="540410"/>
                      <a:pt x="333690" y="541934"/>
                      <a:pt x="337754" y="544982"/>
                    </a:cubicBezTo>
                    <a:lnTo>
                      <a:pt x="349641" y="553212"/>
                    </a:lnTo>
                    <a:cubicBezTo>
                      <a:pt x="353502" y="555854"/>
                      <a:pt x="355432" y="557987"/>
                      <a:pt x="355432" y="559613"/>
                    </a:cubicBezTo>
                    <a:cubicBezTo>
                      <a:pt x="355432" y="561238"/>
                      <a:pt x="352384" y="563677"/>
                      <a:pt x="346288" y="566928"/>
                    </a:cubicBezTo>
                    <a:lnTo>
                      <a:pt x="346288" y="664769"/>
                    </a:lnTo>
                    <a:lnTo>
                      <a:pt x="346898" y="679399"/>
                    </a:lnTo>
                    <a:cubicBezTo>
                      <a:pt x="346898" y="680009"/>
                      <a:pt x="346745" y="680517"/>
                      <a:pt x="346441" y="680923"/>
                    </a:cubicBezTo>
                    <a:cubicBezTo>
                      <a:pt x="346136" y="681330"/>
                      <a:pt x="344104" y="682600"/>
                      <a:pt x="340345" y="684733"/>
                    </a:cubicBezTo>
                    <a:cubicBezTo>
                      <a:pt x="336585" y="686867"/>
                      <a:pt x="332928" y="688442"/>
                      <a:pt x="329372" y="689458"/>
                    </a:cubicBezTo>
                    <a:cubicBezTo>
                      <a:pt x="325816" y="690474"/>
                      <a:pt x="323530" y="690982"/>
                      <a:pt x="322514" y="690982"/>
                    </a:cubicBezTo>
                    <a:cubicBezTo>
                      <a:pt x="321498" y="690982"/>
                      <a:pt x="320990" y="690270"/>
                      <a:pt x="320990" y="688848"/>
                    </a:cubicBezTo>
                    <a:lnTo>
                      <a:pt x="320990" y="672084"/>
                    </a:lnTo>
                    <a:lnTo>
                      <a:pt x="244180" y="672084"/>
                    </a:lnTo>
                    <a:lnTo>
                      <a:pt x="244180" y="682752"/>
                    </a:lnTo>
                    <a:cubicBezTo>
                      <a:pt x="244180" y="684174"/>
                      <a:pt x="243875" y="685241"/>
                      <a:pt x="243266" y="685952"/>
                    </a:cubicBezTo>
                    <a:cubicBezTo>
                      <a:pt x="242656" y="686664"/>
                      <a:pt x="240726" y="687781"/>
                      <a:pt x="237475" y="689305"/>
                    </a:cubicBezTo>
                    <a:cubicBezTo>
                      <a:pt x="234223" y="690829"/>
                      <a:pt x="230515" y="692150"/>
                      <a:pt x="226349" y="693268"/>
                    </a:cubicBezTo>
                    <a:cubicBezTo>
                      <a:pt x="222184" y="694385"/>
                      <a:pt x="219593" y="694944"/>
                      <a:pt x="218577" y="694944"/>
                    </a:cubicBezTo>
                    <a:cubicBezTo>
                      <a:pt x="217561" y="694944"/>
                      <a:pt x="217155" y="694030"/>
                      <a:pt x="217358" y="692201"/>
                    </a:cubicBezTo>
                    <a:cubicBezTo>
                      <a:pt x="218171" y="686714"/>
                      <a:pt x="218577" y="677774"/>
                      <a:pt x="218577" y="665378"/>
                    </a:cubicBezTo>
                    <a:lnTo>
                      <a:pt x="218577" y="562051"/>
                    </a:lnTo>
                    <a:cubicBezTo>
                      <a:pt x="218577" y="551891"/>
                      <a:pt x="218475" y="545694"/>
                      <a:pt x="218272" y="543458"/>
                    </a:cubicBezTo>
                    <a:cubicBezTo>
                      <a:pt x="227619" y="546506"/>
                      <a:pt x="236967" y="550570"/>
                      <a:pt x="246314" y="555650"/>
                    </a:cubicBezTo>
                    <a:lnTo>
                      <a:pt x="254848" y="555650"/>
                    </a:lnTo>
                    <a:cubicBezTo>
                      <a:pt x="259319" y="543865"/>
                      <a:pt x="261249" y="534213"/>
                      <a:pt x="260639" y="526694"/>
                    </a:cubicBezTo>
                    <a:lnTo>
                      <a:pt x="205775" y="526694"/>
                    </a:lnTo>
                    <a:cubicBezTo>
                      <a:pt x="200695" y="526694"/>
                      <a:pt x="197038" y="527304"/>
                      <a:pt x="194802" y="528523"/>
                    </a:cubicBezTo>
                    <a:lnTo>
                      <a:pt x="190231" y="516636"/>
                    </a:lnTo>
                    <a:cubicBezTo>
                      <a:pt x="194091" y="517449"/>
                      <a:pt x="198359" y="517855"/>
                      <a:pt x="203032" y="517855"/>
                    </a:cubicBezTo>
                    <a:lnTo>
                      <a:pt x="285023" y="517855"/>
                    </a:lnTo>
                    <a:cubicBezTo>
                      <a:pt x="295386" y="498348"/>
                      <a:pt x="304124" y="478130"/>
                      <a:pt x="311236" y="457200"/>
                    </a:cubicBezTo>
                    <a:close/>
                    <a:moveTo>
                      <a:pt x="1512758" y="190500"/>
                    </a:moveTo>
                    <a:cubicBezTo>
                      <a:pt x="1540597" y="200050"/>
                      <a:pt x="1563355" y="210159"/>
                      <a:pt x="1581034" y="220827"/>
                    </a:cubicBezTo>
                    <a:cubicBezTo>
                      <a:pt x="1598712" y="231495"/>
                      <a:pt x="1607551" y="243636"/>
                      <a:pt x="1607551" y="257251"/>
                    </a:cubicBezTo>
                    <a:cubicBezTo>
                      <a:pt x="1607551" y="263753"/>
                      <a:pt x="1606535" y="269240"/>
                      <a:pt x="1604503" y="273710"/>
                    </a:cubicBezTo>
                    <a:cubicBezTo>
                      <a:pt x="1602471" y="278180"/>
                      <a:pt x="1599982" y="280416"/>
                      <a:pt x="1597036" y="280416"/>
                    </a:cubicBezTo>
                    <a:cubicBezTo>
                      <a:pt x="1594089" y="280416"/>
                      <a:pt x="1591702" y="279704"/>
                      <a:pt x="1589873" y="278282"/>
                    </a:cubicBezTo>
                    <a:cubicBezTo>
                      <a:pt x="1588044" y="276860"/>
                      <a:pt x="1586114" y="274523"/>
                      <a:pt x="1584082" y="271272"/>
                    </a:cubicBezTo>
                    <a:cubicBezTo>
                      <a:pt x="1565184" y="239979"/>
                      <a:pt x="1540292" y="214579"/>
                      <a:pt x="1509406" y="195072"/>
                    </a:cubicBezTo>
                    <a:close/>
                    <a:moveTo>
                      <a:pt x="1450884" y="185318"/>
                    </a:moveTo>
                    <a:cubicBezTo>
                      <a:pt x="1461044" y="190398"/>
                      <a:pt x="1468765" y="194868"/>
                      <a:pt x="1474049" y="198729"/>
                    </a:cubicBezTo>
                    <a:cubicBezTo>
                      <a:pt x="1479332" y="202590"/>
                      <a:pt x="1481974" y="205333"/>
                      <a:pt x="1481974" y="206959"/>
                    </a:cubicBezTo>
                    <a:cubicBezTo>
                      <a:pt x="1481974" y="208584"/>
                      <a:pt x="1480500" y="209397"/>
                      <a:pt x="1477554" y="209397"/>
                    </a:cubicBezTo>
                    <a:cubicBezTo>
                      <a:pt x="1474608" y="209397"/>
                      <a:pt x="1470950" y="210667"/>
                      <a:pt x="1466581" y="213207"/>
                    </a:cubicBezTo>
                    <a:cubicBezTo>
                      <a:pt x="1462212" y="215747"/>
                      <a:pt x="1454186" y="221742"/>
                      <a:pt x="1442502" y="231190"/>
                    </a:cubicBezTo>
                    <a:cubicBezTo>
                      <a:pt x="1430818" y="240639"/>
                      <a:pt x="1417915" y="249021"/>
                      <a:pt x="1403792" y="256336"/>
                    </a:cubicBezTo>
                    <a:cubicBezTo>
                      <a:pt x="1389670" y="263652"/>
                      <a:pt x="1372957" y="271068"/>
                      <a:pt x="1353653" y="278587"/>
                    </a:cubicBezTo>
                    <a:lnTo>
                      <a:pt x="1351824" y="271881"/>
                    </a:lnTo>
                    <a:cubicBezTo>
                      <a:pt x="1374989" y="257860"/>
                      <a:pt x="1393937" y="244348"/>
                      <a:pt x="1408669" y="231343"/>
                    </a:cubicBezTo>
                    <a:cubicBezTo>
                      <a:pt x="1423401" y="218338"/>
                      <a:pt x="1437473" y="202996"/>
                      <a:pt x="1450884" y="185318"/>
                    </a:cubicBezTo>
                    <a:close/>
                    <a:moveTo>
                      <a:pt x="444129" y="150266"/>
                    </a:moveTo>
                    <a:cubicBezTo>
                      <a:pt x="450835" y="151282"/>
                      <a:pt x="459065" y="153263"/>
                      <a:pt x="468818" y="156210"/>
                    </a:cubicBezTo>
                    <a:cubicBezTo>
                      <a:pt x="478572" y="159156"/>
                      <a:pt x="483449" y="161544"/>
                      <a:pt x="483449" y="163372"/>
                    </a:cubicBezTo>
                    <a:cubicBezTo>
                      <a:pt x="483449" y="165201"/>
                      <a:pt x="479791" y="168046"/>
                      <a:pt x="472476" y="171907"/>
                    </a:cubicBezTo>
                    <a:lnTo>
                      <a:pt x="472476" y="193243"/>
                    </a:lnTo>
                    <a:lnTo>
                      <a:pt x="559649" y="193243"/>
                    </a:lnTo>
                    <a:lnTo>
                      <a:pt x="570926" y="177088"/>
                    </a:lnTo>
                    <a:cubicBezTo>
                      <a:pt x="572958" y="174244"/>
                      <a:pt x="574736" y="172821"/>
                      <a:pt x="576260" y="172821"/>
                    </a:cubicBezTo>
                    <a:cubicBezTo>
                      <a:pt x="577784" y="172821"/>
                      <a:pt x="581086" y="175158"/>
                      <a:pt x="586166" y="179832"/>
                    </a:cubicBezTo>
                    <a:cubicBezTo>
                      <a:pt x="591246" y="184505"/>
                      <a:pt x="595717" y="188468"/>
                      <a:pt x="599577" y="191719"/>
                    </a:cubicBezTo>
                    <a:cubicBezTo>
                      <a:pt x="603438" y="194970"/>
                      <a:pt x="605369" y="197510"/>
                      <a:pt x="605369" y="199339"/>
                    </a:cubicBezTo>
                    <a:cubicBezTo>
                      <a:pt x="605369" y="201168"/>
                      <a:pt x="603235" y="202082"/>
                      <a:pt x="598968" y="202082"/>
                    </a:cubicBezTo>
                    <a:lnTo>
                      <a:pt x="472476" y="202082"/>
                    </a:lnTo>
                    <a:lnTo>
                      <a:pt x="472476" y="238048"/>
                    </a:lnTo>
                    <a:lnTo>
                      <a:pt x="473085" y="272186"/>
                    </a:lnTo>
                    <a:cubicBezTo>
                      <a:pt x="473085" y="274015"/>
                      <a:pt x="472882" y="275285"/>
                      <a:pt x="472476" y="275996"/>
                    </a:cubicBezTo>
                    <a:cubicBezTo>
                      <a:pt x="472069" y="276707"/>
                      <a:pt x="469987" y="278028"/>
                      <a:pt x="466227" y="279958"/>
                    </a:cubicBezTo>
                    <a:cubicBezTo>
                      <a:pt x="462468" y="281889"/>
                      <a:pt x="458506" y="283565"/>
                      <a:pt x="454340" y="284988"/>
                    </a:cubicBezTo>
                    <a:cubicBezTo>
                      <a:pt x="450175" y="286410"/>
                      <a:pt x="447381" y="287121"/>
                      <a:pt x="445958" y="287121"/>
                    </a:cubicBezTo>
                    <a:cubicBezTo>
                      <a:pt x="444536" y="287121"/>
                      <a:pt x="443825" y="285699"/>
                      <a:pt x="443825" y="282854"/>
                    </a:cubicBezTo>
                    <a:lnTo>
                      <a:pt x="444434" y="268833"/>
                    </a:lnTo>
                    <a:cubicBezTo>
                      <a:pt x="444637" y="259486"/>
                      <a:pt x="444739" y="249224"/>
                      <a:pt x="444739" y="238048"/>
                    </a:cubicBezTo>
                    <a:lnTo>
                      <a:pt x="444739" y="202082"/>
                    </a:lnTo>
                    <a:lnTo>
                      <a:pt x="341412" y="202082"/>
                    </a:lnTo>
                    <a:cubicBezTo>
                      <a:pt x="335925" y="202082"/>
                      <a:pt x="331658" y="202793"/>
                      <a:pt x="328610" y="204216"/>
                    </a:cubicBezTo>
                    <a:lnTo>
                      <a:pt x="323124" y="191719"/>
                    </a:lnTo>
                    <a:cubicBezTo>
                      <a:pt x="327391" y="192735"/>
                      <a:pt x="332471" y="193243"/>
                      <a:pt x="338364" y="193243"/>
                    </a:cubicBezTo>
                    <a:lnTo>
                      <a:pt x="444739" y="193243"/>
                    </a:lnTo>
                    <a:lnTo>
                      <a:pt x="444739" y="180441"/>
                    </a:lnTo>
                    <a:cubicBezTo>
                      <a:pt x="444739" y="168859"/>
                      <a:pt x="444536" y="158800"/>
                      <a:pt x="444129" y="150266"/>
                    </a:cubicBezTo>
                    <a:close/>
                    <a:moveTo>
                      <a:pt x="2194901" y="137769"/>
                    </a:moveTo>
                    <a:cubicBezTo>
                      <a:pt x="2212986" y="144272"/>
                      <a:pt x="2224212" y="149047"/>
                      <a:pt x="2228581" y="152095"/>
                    </a:cubicBezTo>
                    <a:cubicBezTo>
                      <a:pt x="2232950" y="155143"/>
                      <a:pt x="2235134" y="158953"/>
                      <a:pt x="2235134" y="163525"/>
                    </a:cubicBezTo>
                    <a:cubicBezTo>
                      <a:pt x="2235134" y="168097"/>
                      <a:pt x="2233763" y="172364"/>
                      <a:pt x="2231019" y="176326"/>
                    </a:cubicBezTo>
                    <a:cubicBezTo>
                      <a:pt x="2228276" y="180289"/>
                      <a:pt x="2225736" y="182270"/>
                      <a:pt x="2223399" y="182270"/>
                    </a:cubicBezTo>
                    <a:cubicBezTo>
                      <a:pt x="2221063" y="182270"/>
                      <a:pt x="2219183" y="181559"/>
                      <a:pt x="2217761" y="180136"/>
                    </a:cubicBezTo>
                    <a:cubicBezTo>
                      <a:pt x="2216338" y="178714"/>
                      <a:pt x="2214916" y="176174"/>
                      <a:pt x="2213493" y="172516"/>
                    </a:cubicBezTo>
                    <a:cubicBezTo>
                      <a:pt x="2209836" y="163779"/>
                      <a:pt x="2202318" y="153822"/>
                      <a:pt x="2190938" y="142646"/>
                    </a:cubicBezTo>
                    <a:close/>
                    <a:moveTo>
                      <a:pt x="1064702" y="99974"/>
                    </a:moveTo>
                    <a:lnTo>
                      <a:pt x="1064702" y="143865"/>
                    </a:lnTo>
                    <a:lnTo>
                      <a:pt x="1133587" y="143865"/>
                    </a:lnTo>
                    <a:cubicBezTo>
                      <a:pt x="1132368" y="135534"/>
                      <a:pt x="1131149" y="120904"/>
                      <a:pt x="1129929" y="99974"/>
                    </a:cubicBezTo>
                    <a:close/>
                    <a:moveTo>
                      <a:pt x="1458504" y="92049"/>
                    </a:moveTo>
                    <a:lnTo>
                      <a:pt x="1458504" y="170688"/>
                    </a:lnTo>
                    <a:lnTo>
                      <a:pt x="1518245" y="170688"/>
                    </a:lnTo>
                    <a:lnTo>
                      <a:pt x="1518245" y="92049"/>
                    </a:lnTo>
                    <a:close/>
                    <a:moveTo>
                      <a:pt x="128052" y="86258"/>
                    </a:moveTo>
                    <a:lnTo>
                      <a:pt x="128052" y="160020"/>
                    </a:lnTo>
                    <a:lnTo>
                      <a:pt x="199070" y="160020"/>
                    </a:lnTo>
                    <a:lnTo>
                      <a:pt x="199070" y="86258"/>
                    </a:lnTo>
                    <a:close/>
                    <a:moveTo>
                      <a:pt x="29601" y="86258"/>
                    </a:moveTo>
                    <a:lnTo>
                      <a:pt x="29601" y="160020"/>
                    </a:lnTo>
                    <a:lnTo>
                      <a:pt x="99705" y="160020"/>
                    </a:lnTo>
                    <a:lnTo>
                      <a:pt x="99705" y="86258"/>
                    </a:lnTo>
                    <a:close/>
                    <a:moveTo>
                      <a:pt x="1879737" y="73152"/>
                    </a:moveTo>
                    <a:lnTo>
                      <a:pt x="1879737" y="213969"/>
                    </a:lnTo>
                    <a:lnTo>
                      <a:pt x="1928506" y="213969"/>
                    </a:lnTo>
                    <a:lnTo>
                      <a:pt x="1928506" y="73152"/>
                    </a:lnTo>
                    <a:close/>
                    <a:moveTo>
                      <a:pt x="2231477" y="51511"/>
                    </a:moveTo>
                    <a:cubicBezTo>
                      <a:pt x="2233509" y="51511"/>
                      <a:pt x="2238436" y="54965"/>
                      <a:pt x="2246259" y="61874"/>
                    </a:cubicBezTo>
                    <a:cubicBezTo>
                      <a:pt x="2254083" y="68783"/>
                      <a:pt x="2257994" y="73202"/>
                      <a:pt x="2257994" y="75133"/>
                    </a:cubicBezTo>
                    <a:cubicBezTo>
                      <a:pt x="2257994" y="77063"/>
                      <a:pt x="2255353" y="78028"/>
                      <a:pt x="2250069" y="78028"/>
                    </a:cubicBezTo>
                    <a:lnTo>
                      <a:pt x="2186061" y="78028"/>
                    </a:lnTo>
                    <a:lnTo>
                      <a:pt x="2186061" y="122834"/>
                    </a:lnTo>
                    <a:lnTo>
                      <a:pt x="2208007" y="122834"/>
                    </a:lnTo>
                    <a:lnTo>
                      <a:pt x="2217456" y="108508"/>
                    </a:lnTo>
                    <a:cubicBezTo>
                      <a:pt x="2219081" y="106070"/>
                      <a:pt x="2220606" y="104851"/>
                      <a:pt x="2222028" y="104851"/>
                    </a:cubicBezTo>
                    <a:cubicBezTo>
                      <a:pt x="2223450" y="104851"/>
                      <a:pt x="2228226" y="108458"/>
                      <a:pt x="2236353" y="115671"/>
                    </a:cubicBezTo>
                    <a:cubicBezTo>
                      <a:pt x="2244481" y="122885"/>
                      <a:pt x="2248545" y="127304"/>
                      <a:pt x="2248545" y="128930"/>
                    </a:cubicBezTo>
                    <a:cubicBezTo>
                      <a:pt x="2248545" y="130556"/>
                      <a:pt x="2246412" y="131368"/>
                      <a:pt x="2242145" y="131368"/>
                    </a:cubicBezTo>
                    <a:lnTo>
                      <a:pt x="2186061" y="131368"/>
                    </a:lnTo>
                    <a:lnTo>
                      <a:pt x="2186061" y="196900"/>
                    </a:lnTo>
                    <a:lnTo>
                      <a:pt x="2223247" y="196900"/>
                    </a:lnTo>
                    <a:lnTo>
                      <a:pt x="2235134" y="181356"/>
                    </a:lnTo>
                    <a:cubicBezTo>
                      <a:pt x="2236963" y="178714"/>
                      <a:pt x="2238741" y="177393"/>
                      <a:pt x="2240468" y="177393"/>
                    </a:cubicBezTo>
                    <a:cubicBezTo>
                      <a:pt x="2242195" y="177393"/>
                      <a:pt x="2246514" y="181203"/>
                      <a:pt x="2253422" y="188823"/>
                    </a:cubicBezTo>
                    <a:cubicBezTo>
                      <a:pt x="2260331" y="196443"/>
                      <a:pt x="2263785" y="201117"/>
                      <a:pt x="2263785" y="202844"/>
                    </a:cubicBezTo>
                    <a:cubicBezTo>
                      <a:pt x="2263785" y="204571"/>
                      <a:pt x="2261753" y="205435"/>
                      <a:pt x="2257689" y="205435"/>
                    </a:cubicBezTo>
                    <a:lnTo>
                      <a:pt x="2111995" y="205435"/>
                    </a:lnTo>
                    <a:cubicBezTo>
                      <a:pt x="2107321" y="205435"/>
                      <a:pt x="2103054" y="206146"/>
                      <a:pt x="2099193" y="207568"/>
                    </a:cubicBezTo>
                    <a:lnTo>
                      <a:pt x="2093707" y="195376"/>
                    </a:lnTo>
                    <a:cubicBezTo>
                      <a:pt x="2097974" y="196392"/>
                      <a:pt x="2103054" y="196900"/>
                      <a:pt x="2108947" y="196900"/>
                    </a:cubicBezTo>
                    <a:lnTo>
                      <a:pt x="2160153" y="196900"/>
                    </a:lnTo>
                    <a:lnTo>
                      <a:pt x="2160153" y="131368"/>
                    </a:lnTo>
                    <a:lnTo>
                      <a:pt x="2122358" y="131368"/>
                    </a:lnTo>
                    <a:cubicBezTo>
                      <a:pt x="2119107" y="131368"/>
                      <a:pt x="2115856" y="132080"/>
                      <a:pt x="2112605" y="133502"/>
                    </a:cubicBezTo>
                    <a:lnTo>
                      <a:pt x="2107118" y="121310"/>
                    </a:lnTo>
                    <a:cubicBezTo>
                      <a:pt x="2111385" y="122326"/>
                      <a:pt x="2116465" y="122834"/>
                      <a:pt x="2122358" y="122834"/>
                    </a:cubicBezTo>
                    <a:lnTo>
                      <a:pt x="2160153" y="122834"/>
                    </a:lnTo>
                    <a:lnTo>
                      <a:pt x="2160153" y="78028"/>
                    </a:lnTo>
                    <a:lnTo>
                      <a:pt x="2115043" y="78028"/>
                    </a:lnTo>
                    <a:cubicBezTo>
                      <a:pt x="2109557" y="78028"/>
                      <a:pt x="2105289" y="78638"/>
                      <a:pt x="2102241" y="79857"/>
                    </a:cubicBezTo>
                    <a:lnTo>
                      <a:pt x="2096755" y="67970"/>
                    </a:lnTo>
                    <a:cubicBezTo>
                      <a:pt x="2101022" y="68986"/>
                      <a:pt x="2106102" y="69494"/>
                      <a:pt x="2111995" y="69494"/>
                    </a:cubicBezTo>
                    <a:lnTo>
                      <a:pt x="2216237" y="69494"/>
                    </a:lnTo>
                    <a:lnTo>
                      <a:pt x="2226905" y="55168"/>
                    </a:lnTo>
                    <a:cubicBezTo>
                      <a:pt x="2228734" y="52730"/>
                      <a:pt x="2230257" y="51511"/>
                      <a:pt x="2231477" y="51511"/>
                    </a:cubicBezTo>
                    <a:close/>
                    <a:moveTo>
                      <a:pt x="1937345" y="45720"/>
                    </a:moveTo>
                    <a:cubicBezTo>
                      <a:pt x="1938970" y="45720"/>
                      <a:pt x="1944558" y="48564"/>
                      <a:pt x="1954109" y="54254"/>
                    </a:cubicBezTo>
                    <a:cubicBezTo>
                      <a:pt x="1963659" y="59944"/>
                      <a:pt x="1968434" y="63804"/>
                      <a:pt x="1968434" y="65836"/>
                    </a:cubicBezTo>
                    <a:cubicBezTo>
                      <a:pt x="1968434" y="67868"/>
                      <a:pt x="1964269" y="71932"/>
                      <a:pt x="1955937" y="78028"/>
                    </a:cubicBezTo>
                    <a:lnTo>
                      <a:pt x="1955937" y="213664"/>
                    </a:lnTo>
                    <a:cubicBezTo>
                      <a:pt x="1955937" y="222605"/>
                      <a:pt x="1956039" y="228904"/>
                      <a:pt x="1956242" y="232562"/>
                    </a:cubicBezTo>
                    <a:lnTo>
                      <a:pt x="1956547" y="242620"/>
                    </a:lnTo>
                    <a:cubicBezTo>
                      <a:pt x="1956547" y="244043"/>
                      <a:pt x="1956242" y="245110"/>
                      <a:pt x="1955633" y="245821"/>
                    </a:cubicBezTo>
                    <a:cubicBezTo>
                      <a:pt x="1955023" y="246532"/>
                      <a:pt x="1953296" y="247751"/>
                      <a:pt x="1950451" y="249478"/>
                    </a:cubicBezTo>
                    <a:cubicBezTo>
                      <a:pt x="1947606" y="251206"/>
                      <a:pt x="1944000" y="252730"/>
                      <a:pt x="1939631" y="254050"/>
                    </a:cubicBezTo>
                    <a:cubicBezTo>
                      <a:pt x="1935262" y="255371"/>
                      <a:pt x="1932061" y="256032"/>
                      <a:pt x="1930030" y="256032"/>
                    </a:cubicBezTo>
                    <a:cubicBezTo>
                      <a:pt x="1929014" y="256032"/>
                      <a:pt x="1928506" y="255117"/>
                      <a:pt x="1928506" y="253288"/>
                    </a:cubicBezTo>
                    <a:lnTo>
                      <a:pt x="1928506" y="224637"/>
                    </a:lnTo>
                    <a:lnTo>
                      <a:pt x="1879737" y="224637"/>
                    </a:lnTo>
                    <a:lnTo>
                      <a:pt x="1879737" y="247497"/>
                    </a:lnTo>
                    <a:cubicBezTo>
                      <a:pt x="1879737" y="249732"/>
                      <a:pt x="1879433" y="251206"/>
                      <a:pt x="1878823" y="251917"/>
                    </a:cubicBezTo>
                    <a:cubicBezTo>
                      <a:pt x="1878214" y="252628"/>
                      <a:pt x="1876486" y="253695"/>
                      <a:pt x="1873641" y="255117"/>
                    </a:cubicBezTo>
                    <a:cubicBezTo>
                      <a:pt x="1870797" y="256540"/>
                      <a:pt x="1866936" y="258013"/>
                      <a:pt x="1862059" y="259537"/>
                    </a:cubicBezTo>
                    <a:cubicBezTo>
                      <a:pt x="1857182" y="261061"/>
                      <a:pt x="1854287" y="261823"/>
                      <a:pt x="1853372" y="261823"/>
                    </a:cubicBezTo>
                    <a:cubicBezTo>
                      <a:pt x="1852458" y="261823"/>
                      <a:pt x="1852102" y="261010"/>
                      <a:pt x="1852306" y="259384"/>
                    </a:cubicBezTo>
                    <a:cubicBezTo>
                      <a:pt x="1853322" y="249224"/>
                      <a:pt x="1853830" y="238963"/>
                      <a:pt x="1853830" y="228600"/>
                    </a:cubicBezTo>
                    <a:lnTo>
                      <a:pt x="1853830" y="72847"/>
                    </a:lnTo>
                    <a:cubicBezTo>
                      <a:pt x="1853830" y="64312"/>
                      <a:pt x="1853525" y="55676"/>
                      <a:pt x="1852915" y="46939"/>
                    </a:cubicBezTo>
                    <a:cubicBezTo>
                      <a:pt x="1864091" y="51612"/>
                      <a:pt x="1873845" y="56794"/>
                      <a:pt x="1882176" y="62484"/>
                    </a:cubicBezTo>
                    <a:lnTo>
                      <a:pt x="1925457" y="62484"/>
                    </a:lnTo>
                    <a:lnTo>
                      <a:pt x="1933992" y="48463"/>
                    </a:lnTo>
                    <a:cubicBezTo>
                      <a:pt x="1935211" y="46634"/>
                      <a:pt x="1936329" y="45720"/>
                      <a:pt x="1937345" y="45720"/>
                    </a:cubicBezTo>
                    <a:close/>
                    <a:moveTo>
                      <a:pt x="1064702" y="40233"/>
                    </a:moveTo>
                    <a:lnTo>
                      <a:pt x="1064702" y="89306"/>
                    </a:lnTo>
                    <a:lnTo>
                      <a:pt x="1204910" y="89306"/>
                    </a:lnTo>
                    <a:lnTo>
                      <a:pt x="1204910" y="40233"/>
                    </a:lnTo>
                    <a:close/>
                    <a:moveTo>
                      <a:pt x="2088830" y="31394"/>
                    </a:moveTo>
                    <a:lnTo>
                      <a:pt x="2088830" y="241096"/>
                    </a:lnTo>
                    <a:lnTo>
                      <a:pt x="2265309" y="241096"/>
                    </a:lnTo>
                    <a:lnTo>
                      <a:pt x="2265309" y="31394"/>
                    </a:lnTo>
                    <a:close/>
                    <a:moveTo>
                      <a:pt x="1214207" y="13411"/>
                    </a:moveTo>
                    <a:cubicBezTo>
                      <a:pt x="1215528" y="13411"/>
                      <a:pt x="1219084" y="15138"/>
                      <a:pt x="1224875" y="18592"/>
                    </a:cubicBezTo>
                    <a:cubicBezTo>
                      <a:pt x="1230666" y="22047"/>
                      <a:pt x="1235695" y="25298"/>
                      <a:pt x="1239962" y="28346"/>
                    </a:cubicBezTo>
                    <a:cubicBezTo>
                      <a:pt x="1244230" y="31394"/>
                      <a:pt x="1246363" y="33629"/>
                      <a:pt x="1246363" y="35052"/>
                    </a:cubicBezTo>
                    <a:cubicBezTo>
                      <a:pt x="1246363" y="37490"/>
                      <a:pt x="1241689" y="41148"/>
                      <a:pt x="1232342" y="46024"/>
                    </a:cubicBezTo>
                    <a:lnTo>
                      <a:pt x="1232342" y="85648"/>
                    </a:lnTo>
                    <a:cubicBezTo>
                      <a:pt x="1232342" y="88696"/>
                      <a:pt x="1232444" y="91541"/>
                      <a:pt x="1232647" y="94183"/>
                    </a:cubicBezTo>
                    <a:lnTo>
                      <a:pt x="1233257" y="100584"/>
                    </a:lnTo>
                    <a:cubicBezTo>
                      <a:pt x="1233257" y="102006"/>
                      <a:pt x="1232037" y="103479"/>
                      <a:pt x="1229599" y="105003"/>
                    </a:cubicBezTo>
                    <a:cubicBezTo>
                      <a:pt x="1227161" y="106527"/>
                      <a:pt x="1223198" y="108356"/>
                      <a:pt x="1217712" y="110490"/>
                    </a:cubicBezTo>
                    <a:cubicBezTo>
                      <a:pt x="1212226" y="112623"/>
                      <a:pt x="1208720" y="113690"/>
                      <a:pt x="1207196" y="113690"/>
                    </a:cubicBezTo>
                    <a:cubicBezTo>
                      <a:pt x="1205672" y="113690"/>
                      <a:pt x="1204910" y="112674"/>
                      <a:pt x="1204910" y="110642"/>
                    </a:cubicBezTo>
                    <a:lnTo>
                      <a:pt x="1204910" y="99974"/>
                    </a:lnTo>
                    <a:lnTo>
                      <a:pt x="1157361" y="99974"/>
                    </a:lnTo>
                    <a:cubicBezTo>
                      <a:pt x="1157361" y="115214"/>
                      <a:pt x="1158174" y="129844"/>
                      <a:pt x="1159800" y="143865"/>
                    </a:cubicBezTo>
                    <a:lnTo>
                      <a:pt x="1221674" y="143865"/>
                    </a:lnTo>
                    <a:lnTo>
                      <a:pt x="1232952" y="127406"/>
                    </a:lnTo>
                    <a:cubicBezTo>
                      <a:pt x="1234984" y="124155"/>
                      <a:pt x="1237118" y="122529"/>
                      <a:pt x="1239353" y="122529"/>
                    </a:cubicBezTo>
                    <a:cubicBezTo>
                      <a:pt x="1241588" y="122529"/>
                      <a:pt x="1247582" y="126644"/>
                      <a:pt x="1257336" y="134874"/>
                    </a:cubicBezTo>
                    <a:cubicBezTo>
                      <a:pt x="1267090" y="143103"/>
                      <a:pt x="1271966" y="148336"/>
                      <a:pt x="1271966" y="150571"/>
                    </a:cubicBezTo>
                    <a:cubicBezTo>
                      <a:pt x="1271966" y="153009"/>
                      <a:pt x="1269223" y="154228"/>
                      <a:pt x="1263737" y="154228"/>
                    </a:cubicBezTo>
                    <a:lnTo>
                      <a:pt x="1161629" y="154228"/>
                    </a:lnTo>
                    <a:cubicBezTo>
                      <a:pt x="1165693" y="175564"/>
                      <a:pt x="1172398" y="192430"/>
                      <a:pt x="1181745" y="204825"/>
                    </a:cubicBezTo>
                    <a:cubicBezTo>
                      <a:pt x="1191093" y="217220"/>
                      <a:pt x="1203082" y="227177"/>
                      <a:pt x="1217712" y="234696"/>
                    </a:cubicBezTo>
                    <a:cubicBezTo>
                      <a:pt x="1232342" y="242214"/>
                      <a:pt x="1240978" y="245973"/>
                      <a:pt x="1243620" y="245973"/>
                    </a:cubicBezTo>
                    <a:cubicBezTo>
                      <a:pt x="1246261" y="245973"/>
                      <a:pt x="1248040" y="245262"/>
                      <a:pt x="1248954" y="243840"/>
                    </a:cubicBezTo>
                    <a:cubicBezTo>
                      <a:pt x="1249868" y="242417"/>
                      <a:pt x="1252307" y="236220"/>
                      <a:pt x="1256269" y="225247"/>
                    </a:cubicBezTo>
                    <a:cubicBezTo>
                      <a:pt x="1260232" y="214274"/>
                      <a:pt x="1264245" y="201879"/>
                      <a:pt x="1268309" y="188061"/>
                    </a:cubicBezTo>
                    <a:lnTo>
                      <a:pt x="1274405" y="189890"/>
                    </a:lnTo>
                    <a:cubicBezTo>
                      <a:pt x="1270950" y="211226"/>
                      <a:pt x="1269223" y="225958"/>
                      <a:pt x="1269223" y="234086"/>
                    </a:cubicBezTo>
                    <a:cubicBezTo>
                      <a:pt x="1269223" y="242214"/>
                      <a:pt x="1270087" y="248666"/>
                      <a:pt x="1271814" y="253441"/>
                    </a:cubicBezTo>
                    <a:cubicBezTo>
                      <a:pt x="1273541" y="258216"/>
                      <a:pt x="1276843" y="263144"/>
                      <a:pt x="1281720" y="268224"/>
                    </a:cubicBezTo>
                    <a:cubicBezTo>
                      <a:pt x="1284768" y="271272"/>
                      <a:pt x="1286292" y="274269"/>
                      <a:pt x="1286292" y="277215"/>
                    </a:cubicBezTo>
                    <a:cubicBezTo>
                      <a:pt x="1286292" y="280162"/>
                      <a:pt x="1282837" y="281635"/>
                      <a:pt x="1275929" y="281635"/>
                    </a:cubicBezTo>
                    <a:cubicBezTo>
                      <a:pt x="1269020" y="281635"/>
                      <a:pt x="1258250" y="279806"/>
                      <a:pt x="1243620" y="276148"/>
                    </a:cubicBezTo>
                    <a:cubicBezTo>
                      <a:pt x="1228990" y="272491"/>
                      <a:pt x="1213749" y="265734"/>
                      <a:pt x="1197900" y="255879"/>
                    </a:cubicBezTo>
                    <a:cubicBezTo>
                      <a:pt x="1182050" y="246024"/>
                      <a:pt x="1169198" y="233375"/>
                      <a:pt x="1159343" y="217932"/>
                    </a:cubicBezTo>
                    <a:cubicBezTo>
                      <a:pt x="1149488" y="202488"/>
                      <a:pt x="1141613" y="181254"/>
                      <a:pt x="1135721" y="154228"/>
                    </a:cubicBezTo>
                    <a:lnTo>
                      <a:pt x="1064702" y="154228"/>
                    </a:lnTo>
                    <a:lnTo>
                      <a:pt x="1064702" y="233476"/>
                    </a:lnTo>
                    <a:lnTo>
                      <a:pt x="1143950" y="208483"/>
                    </a:lnTo>
                    <a:lnTo>
                      <a:pt x="1146084" y="214579"/>
                    </a:lnTo>
                    <a:cubicBezTo>
                      <a:pt x="1108695" y="233883"/>
                      <a:pt x="1083955" y="247142"/>
                      <a:pt x="1071865" y="254355"/>
                    </a:cubicBezTo>
                    <a:cubicBezTo>
                      <a:pt x="1059775" y="261569"/>
                      <a:pt x="1049361" y="268833"/>
                      <a:pt x="1040623" y="276148"/>
                    </a:cubicBezTo>
                    <a:cubicBezTo>
                      <a:pt x="1038591" y="277774"/>
                      <a:pt x="1036966" y="278587"/>
                      <a:pt x="1035746" y="278587"/>
                    </a:cubicBezTo>
                    <a:cubicBezTo>
                      <a:pt x="1034527" y="278587"/>
                      <a:pt x="1033460" y="277418"/>
                      <a:pt x="1032546" y="275082"/>
                    </a:cubicBezTo>
                    <a:cubicBezTo>
                      <a:pt x="1031632" y="272745"/>
                      <a:pt x="1027517" y="264058"/>
                      <a:pt x="1020202" y="249021"/>
                    </a:cubicBezTo>
                    <a:cubicBezTo>
                      <a:pt x="1027110" y="245160"/>
                      <a:pt x="1031733" y="242265"/>
                      <a:pt x="1034070" y="240334"/>
                    </a:cubicBezTo>
                    <a:cubicBezTo>
                      <a:pt x="1036407" y="238404"/>
                      <a:pt x="1037575" y="234797"/>
                      <a:pt x="1037575" y="229514"/>
                    </a:cubicBezTo>
                    <a:lnTo>
                      <a:pt x="1037575" y="42672"/>
                    </a:lnTo>
                    <a:cubicBezTo>
                      <a:pt x="1037575" y="32308"/>
                      <a:pt x="1037270" y="22758"/>
                      <a:pt x="1036661" y="14020"/>
                    </a:cubicBezTo>
                    <a:cubicBezTo>
                      <a:pt x="1052510" y="19710"/>
                      <a:pt x="1064499" y="24892"/>
                      <a:pt x="1072627" y="29565"/>
                    </a:cubicBezTo>
                    <a:lnTo>
                      <a:pt x="1202777" y="29565"/>
                    </a:lnTo>
                    <a:lnTo>
                      <a:pt x="1210397" y="16459"/>
                    </a:lnTo>
                    <a:cubicBezTo>
                      <a:pt x="1211616" y="14427"/>
                      <a:pt x="1212886" y="13411"/>
                      <a:pt x="1214207" y="13411"/>
                    </a:cubicBezTo>
                    <a:close/>
                    <a:moveTo>
                      <a:pt x="2274758" y="6705"/>
                    </a:moveTo>
                    <a:cubicBezTo>
                      <a:pt x="2276790" y="6705"/>
                      <a:pt x="2282581" y="10210"/>
                      <a:pt x="2292132" y="17221"/>
                    </a:cubicBezTo>
                    <a:cubicBezTo>
                      <a:pt x="2301682" y="24231"/>
                      <a:pt x="2306457" y="28752"/>
                      <a:pt x="2306457" y="30784"/>
                    </a:cubicBezTo>
                    <a:cubicBezTo>
                      <a:pt x="2306457" y="32816"/>
                      <a:pt x="2301784" y="36271"/>
                      <a:pt x="2292437" y="41148"/>
                    </a:cubicBezTo>
                    <a:lnTo>
                      <a:pt x="2292437" y="230124"/>
                    </a:lnTo>
                    <a:cubicBezTo>
                      <a:pt x="2292437" y="240690"/>
                      <a:pt x="2292538" y="247802"/>
                      <a:pt x="2292741" y="251460"/>
                    </a:cubicBezTo>
                    <a:lnTo>
                      <a:pt x="2293046" y="262128"/>
                    </a:lnTo>
                    <a:cubicBezTo>
                      <a:pt x="2293046" y="263753"/>
                      <a:pt x="2292132" y="265074"/>
                      <a:pt x="2290303" y="266090"/>
                    </a:cubicBezTo>
                    <a:cubicBezTo>
                      <a:pt x="2288474" y="267106"/>
                      <a:pt x="2284563" y="268681"/>
                      <a:pt x="2278568" y="270814"/>
                    </a:cubicBezTo>
                    <a:cubicBezTo>
                      <a:pt x="2272574" y="272948"/>
                      <a:pt x="2268764" y="274015"/>
                      <a:pt x="2267138" y="274015"/>
                    </a:cubicBezTo>
                    <a:cubicBezTo>
                      <a:pt x="2265919" y="274015"/>
                      <a:pt x="2265309" y="272694"/>
                      <a:pt x="2265309" y="270052"/>
                    </a:cubicBezTo>
                    <a:lnTo>
                      <a:pt x="2265309" y="250240"/>
                    </a:lnTo>
                    <a:lnTo>
                      <a:pt x="2088830" y="250240"/>
                    </a:lnTo>
                    <a:lnTo>
                      <a:pt x="2088830" y="265480"/>
                    </a:lnTo>
                    <a:cubicBezTo>
                      <a:pt x="2088830" y="268325"/>
                      <a:pt x="2088119" y="270256"/>
                      <a:pt x="2086697" y="271272"/>
                    </a:cubicBezTo>
                    <a:cubicBezTo>
                      <a:pt x="2085274" y="272288"/>
                      <a:pt x="2081464" y="273862"/>
                      <a:pt x="2075267" y="275996"/>
                    </a:cubicBezTo>
                    <a:cubicBezTo>
                      <a:pt x="2069069" y="278130"/>
                      <a:pt x="2065107" y="279196"/>
                      <a:pt x="2063380" y="279196"/>
                    </a:cubicBezTo>
                    <a:cubicBezTo>
                      <a:pt x="2061652" y="279196"/>
                      <a:pt x="2060890" y="277977"/>
                      <a:pt x="2061093" y="275539"/>
                    </a:cubicBezTo>
                    <a:cubicBezTo>
                      <a:pt x="2061906" y="266395"/>
                      <a:pt x="2062313" y="252882"/>
                      <a:pt x="2062313" y="235000"/>
                    </a:cubicBezTo>
                    <a:lnTo>
                      <a:pt x="2062313" y="36271"/>
                    </a:lnTo>
                    <a:cubicBezTo>
                      <a:pt x="2062313" y="26111"/>
                      <a:pt x="2062110" y="17068"/>
                      <a:pt x="2061703" y="9144"/>
                    </a:cubicBezTo>
                    <a:cubicBezTo>
                      <a:pt x="2073692" y="12192"/>
                      <a:pt x="2083852" y="16560"/>
                      <a:pt x="2092183" y="22250"/>
                    </a:cubicBezTo>
                    <a:lnTo>
                      <a:pt x="2262261" y="22250"/>
                    </a:lnTo>
                    <a:lnTo>
                      <a:pt x="2270796" y="10058"/>
                    </a:lnTo>
                    <a:cubicBezTo>
                      <a:pt x="2272218" y="7823"/>
                      <a:pt x="2273539" y="6705"/>
                      <a:pt x="2274758" y="6705"/>
                    </a:cubicBezTo>
                    <a:close/>
                    <a:moveTo>
                      <a:pt x="1517635" y="6096"/>
                    </a:moveTo>
                    <a:cubicBezTo>
                      <a:pt x="1543441" y="12598"/>
                      <a:pt x="1556345" y="17272"/>
                      <a:pt x="1556345" y="20116"/>
                    </a:cubicBezTo>
                    <a:cubicBezTo>
                      <a:pt x="1556345" y="21945"/>
                      <a:pt x="1552890" y="25298"/>
                      <a:pt x="1545982" y="30175"/>
                    </a:cubicBezTo>
                    <a:lnTo>
                      <a:pt x="1545982" y="82600"/>
                    </a:lnTo>
                    <a:lnTo>
                      <a:pt x="1574633" y="82600"/>
                    </a:lnTo>
                    <a:lnTo>
                      <a:pt x="1588958" y="63398"/>
                    </a:lnTo>
                    <a:cubicBezTo>
                      <a:pt x="1590787" y="60960"/>
                      <a:pt x="1592210" y="59740"/>
                      <a:pt x="1593226" y="59740"/>
                    </a:cubicBezTo>
                    <a:cubicBezTo>
                      <a:pt x="1595054" y="59740"/>
                      <a:pt x="1600845" y="64211"/>
                      <a:pt x="1610599" y="73152"/>
                    </a:cubicBezTo>
                    <a:cubicBezTo>
                      <a:pt x="1620353" y="82092"/>
                      <a:pt x="1625230" y="87477"/>
                      <a:pt x="1625230" y="89306"/>
                    </a:cubicBezTo>
                    <a:cubicBezTo>
                      <a:pt x="1625230" y="91135"/>
                      <a:pt x="1623096" y="92049"/>
                      <a:pt x="1618829" y="92049"/>
                    </a:cubicBezTo>
                    <a:lnTo>
                      <a:pt x="1545982" y="92049"/>
                    </a:lnTo>
                    <a:lnTo>
                      <a:pt x="1545982" y="170688"/>
                    </a:lnTo>
                    <a:lnTo>
                      <a:pt x="1584691" y="170688"/>
                    </a:lnTo>
                    <a:lnTo>
                      <a:pt x="1599931" y="151790"/>
                    </a:lnTo>
                    <a:cubicBezTo>
                      <a:pt x="1601557" y="149758"/>
                      <a:pt x="1602928" y="148742"/>
                      <a:pt x="1604046" y="148742"/>
                    </a:cubicBezTo>
                    <a:cubicBezTo>
                      <a:pt x="1605164" y="148742"/>
                      <a:pt x="1607348" y="150164"/>
                      <a:pt x="1610599" y="153009"/>
                    </a:cubicBezTo>
                    <a:lnTo>
                      <a:pt x="1624315" y="165506"/>
                    </a:lnTo>
                    <a:cubicBezTo>
                      <a:pt x="1630411" y="170992"/>
                      <a:pt x="1633459" y="174955"/>
                      <a:pt x="1633459" y="177393"/>
                    </a:cubicBezTo>
                    <a:cubicBezTo>
                      <a:pt x="1633459" y="179222"/>
                      <a:pt x="1631935" y="180136"/>
                      <a:pt x="1628887" y="180136"/>
                    </a:cubicBezTo>
                    <a:lnTo>
                      <a:pt x="1367064" y="180136"/>
                    </a:lnTo>
                    <a:cubicBezTo>
                      <a:pt x="1361781" y="180136"/>
                      <a:pt x="1357514" y="180746"/>
                      <a:pt x="1354262" y="181965"/>
                    </a:cubicBezTo>
                    <a:lnTo>
                      <a:pt x="1346947" y="169164"/>
                    </a:lnTo>
                    <a:cubicBezTo>
                      <a:pt x="1351214" y="170180"/>
                      <a:pt x="1356294" y="170688"/>
                      <a:pt x="1362187" y="170688"/>
                    </a:cubicBezTo>
                    <a:lnTo>
                      <a:pt x="1431682" y="170688"/>
                    </a:lnTo>
                    <a:lnTo>
                      <a:pt x="1431682" y="92049"/>
                    </a:lnTo>
                    <a:lnTo>
                      <a:pt x="1384437" y="92049"/>
                    </a:lnTo>
                    <a:cubicBezTo>
                      <a:pt x="1379154" y="92049"/>
                      <a:pt x="1374887" y="92659"/>
                      <a:pt x="1371636" y="93878"/>
                    </a:cubicBezTo>
                    <a:lnTo>
                      <a:pt x="1364321" y="81076"/>
                    </a:lnTo>
                    <a:cubicBezTo>
                      <a:pt x="1368385" y="82092"/>
                      <a:pt x="1373465" y="82600"/>
                      <a:pt x="1379561" y="82600"/>
                    </a:cubicBezTo>
                    <a:lnTo>
                      <a:pt x="1431682" y="82600"/>
                    </a:lnTo>
                    <a:lnTo>
                      <a:pt x="1431682" y="34137"/>
                    </a:lnTo>
                    <a:cubicBezTo>
                      <a:pt x="1431682" y="23977"/>
                      <a:pt x="1431478" y="14935"/>
                      <a:pt x="1431072" y="7010"/>
                    </a:cubicBezTo>
                    <a:cubicBezTo>
                      <a:pt x="1437981" y="8636"/>
                      <a:pt x="1445347" y="10718"/>
                      <a:pt x="1453170" y="13258"/>
                    </a:cubicBezTo>
                    <a:cubicBezTo>
                      <a:pt x="1460993" y="15798"/>
                      <a:pt x="1465464" y="17373"/>
                      <a:pt x="1466581" y="17983"/>
                    </a:cubicBezTo>
                    <a:cubicBezTo>
                      <a:pt x="1467699" y="18592"/>
                      <a:pt x="1468257" y="19405"/>
                      <a:pt x="1468257" y="20421"/>
                    </a:cubicBezTo>
                    <a:cubicBezTo>
                      <a:pt x="1468257" y="22453"/>
                      <a:pt x="1465006" y="25908"/>
                      <a:pt x="1458504" y="30784"/>
                    </a:cubicBezTo>
                    <a:lnTo>
                      <a:pt x="1458504" y="82600"/>
                    </a:lnTo>
                    <a:lnTo>
                      <a:pt x="1518245" y="82600"/>
                    </a:lnTo>
                    <a:lnTo>
                      <a:pt x="1518245" y="33223"/>
                    </a:lnTo>
                    <a:cubicBezTo>
                      <a:pt x="1518245" y="23266"/>
                      <a:pt x="1518042" y="14224"/>
                      <a:pt x="1517635" y="6096"/>
                    </a:cubicBezTo>
                    <a:close/>
                    <a:moveTo>
                      <a:pt x="778800" y="5791"/>
                    </a:moveTo>
                    <a:cubicBezTo>
                      <a:pt x="788147" y="8026"/>
                      <a:pt x="796783" y="10515"/>
                      <a:pt x="804708" y="13258"/>
                    </a:cubicBezTo>
                    <a:cubicBezTo>
                      <a:pt x="812633" y="16002"/>
                      <a:pt x="817256" y="17830"/>
                      <a:pt x="818576" y="18745"/>
                    </a:cubicBezTo>
                    <a:cubicBezTo>
                      <a:pt x="819897" y="19659"/>
                      <a:pt x="820558" y="20726"/>
                      <a:pt x="820558" y="21945"/>
                    </a:cubicBezTo>
                    <a:cubicBezTo>
                      <a:pt x="820558" y="23164"/>
                      <a:pt x="818780" y="24434"/>
                      <a:pt x="815224" y="25755"/>
                    </a:cubicBezTo>
                    <a:cubicBezTo>
                      <a:pt x="811667" y="27076"/>
                      <a:pt x="809178" y="28651"/>
                      <a:pt x="807756" y="30480"/>
                    </a:cubicBezTo>
                    <a:cubicBezTo>
                      <a:pt x="816494" y="92659"/>
                      <a:pt x="832191" y="142138"/>
                      <a:pt x="854848" y="178917"/>
                    </a:cubicBezTo>
                    <a:cubicBezTo>
                      <a:pt x="877504" y="215696"/>
                      <a:pt x="908137" y="241300"/>
                      <a:pt x="946745" y="255727"/>
                    </a:cubicBezTo>
                    <a:lnTo>
                      <a:pt x="945830" y="261518"/>
                    </a:lnTo>
                    <a:cubicBezTo>
                      <a:pt x="940141" y="261112"/>
                      <a:pt x="934654" y="260908"/>
                      <a:pt x="929371" y="260908"/>
                    </a:cubicBezTo>
                    <a:cubicBezTo>
                      <a:pt x="924088" y="260908"/>
                      <a:pt x="919516" y="261823"/>
                      <a:pt x="915655" y="263652"/>
                    </a:cubicBezTo>
                    <a:cubicBezTo>
                      <a:pt x="911794" y="265480"/>
                      <a:pt x="907222" y="269036"/>
                      <a:pt x="901939" y="274320"/>
                    </a:cubicBezTo>
                    <a:cubicBezTo>
                      <a:pt x="900517" y="275742"/>
                      <a:pt x="899399" y="276453"/>
                      <a:pt x="898586" y="276453"/>
                    </a:cubicBezTo>
                    <a:cubicBezTo>
                      <a:pt x="896148" y="276453"/>
                      <a:pt x="885886" y="266242"/>
                      <a:pt x="867802" y="245821"/>
                    </a:cubicBezTo>
                    <a:cubicBezTo>
                      <a:pt x="849717" y="225399"/>
                      <a:pt x="835696" y="201625"/>
                      <a:pt x="825739" y="174498"/>
                    </a:cubicBezTo>
                    <a:cubicBezTo>
                      <a:pt x="815782" y="147370"/>
                      <a:pt x="808366" y="106984"/>
                      <a:pt x="803489" y="53340"/>
                    </a:cubicBezTo>
                    <a:cubicBezTo>
                      <a:pt x="798002" y="121412"/>
                      <a:pt x="786725" y="170992"/>
                      <a:pt x="769656" y="202082"/>
                    </a:cubicBezTo>
                    <a:cubicBezTo>
                      <a:pt x="752587" y="233172"/>
                      <a:pt x="717129" y="261620"/>
                      <a:pt x="663281" y="287426"/>
                    </a:cubicBezTo>
                    <a:lnTo>
                      <a:pt x="660538" y="282244"/>
                    </a:lnTo>
                    <a:cubicBezTo>
                      <a:pt x="705038" y="254406"/>
                      <a:pt x="735163" y="221386"/>
                      <a:pt x="750911" y="183184"/>
                    </a:cubicBezTo>
                    <a:cubicBezTo>
                      <a:pt x="766659" y="144983"/>
                      <a:pt x="775955" y="85852"/>
                      <a:pt x="778800" y="5791"/>
                    </a:cubicBezTo>
                    <a:close/>
                    <a:moveTo>
                      <a:pt x="462722" y="3657"/>
                    </a:moveTo>
                    <a:cubicBezTo>
                      <a:pt x="487513" y="8534"/>
                      <a:pt x="499908" y="12496"/>
                      <a:pt x="499908" y="15544"/>
                    </a:cubicBezTo>
                    <a:cubicBezTo>
                      <a:pt x="499908" y="17170"/>
                      <a:pt x="496250" y="20523"/>
                      <a:pt x="488935" y="25603"/>
                    </a:cubicBezTo>
                    <a:lnTo>
                      <a:pt x="488935" y="71932"/>
                    </a:lnTo>
                    <a:cubicBezTo>
                      <a:pt x="512506" y="55676"/>
                      <a:pt x="530997" y="40538"/>
                      <a:pt x="544409" y="26517"/>
                    </a:cubicBezTo>
                    <a:cubicBezTo>
                      <a:pt x="555585" y="35864"/>
                      <a:pt x="563001" y="42214"/>
                      <a:pt x="566659" y="45567"/>
                    </a:cubicBezTo>
                    <a:cubicBezTo>
                      <a:pt x="570317" y="48920"/>
                      <a:pt x="572145" y="51460"/>
                      <a:pt x="572145" y="53187"/>
                    </a:cubicBezTo>
                    <a:cubicBezTo>
                      <a:pt x="572145" y="54914"/>
                      <a:pt x="570621" y="55778"/>
                      <a:pt x="567573" y="55778"/>
                    </a:cubicBezTo>
                    <a:cubicBezTo>
                      <a:pt x="566557" y="55778"/>
                      <a:pt x="565541" y="55676"/>
                      <a:pt x="564525" y="55473"/>
                    </a:cubicBezTo>
                    <a:cubicBezTo>
                      <a:pt x="563509" y="55270"/>
                      <a:pt x="562189" y="55168"/>
                      <a:pt x="560563" y="55168"/>
                    </a:cubicBezTo>
                    <a:cubicBezTo>
                      <a:pt x="558937" y="55168"/>
                      <a:pt x="556347" y="56083"/>
                      <a:pt x="552791" y="57912"/>
                    </a:cubicBezTo>
                    <a:cubicBezTo>
                      <a:pt x="549235" y="59740"/>
                      <a:pt x="541716" y="64312"/>
                      <a:pt x="530235" y="71628"/>
                    </a:cubicBezTo>
                    <a:cubicBezTo>
                      <a:pt x="518755" y="78943"/>
                      <a:pt x="504988" y="86156"/>
                      <a:pt x="488935" y="93268"/>
                    </a:cubicBezTo>
                    <a:lnTo>
                      <a:pt x="488935" y="116738"/>
                    </a:lnTo>
                    <a:cubicBezTo>
                      <a:pt x="488935" y="124663"/>
                      <a:pt x="491424" y="129286"/>
                      <a:pt x="496403" y="130606"/>
                    </a:cubicBezTo>
                    <a:cubicBezTo>
                      <a:pt x="501381" y="131927"/>
                      <a:pt x="512506" y="132588"/>
                      <a:pt x="529778" y="132588"/>
                    </a:cubicBezTo>
                    <a:cubicBezTo>
                      <a:pt x="547050" y="132588"/>
                      <a:pt x="557972" y="131216"/>
                      <a:pt x="562544" y="128473"/>
                    </a:cubicBezTo>
                    <a:cubicBezTo>
                      <a:pt x="567116" y="125730"/>
                      <a:pt x="571231" y="110439"/>
                      <a:pt x="574889" y="82600"/>
                    </a:cubicBezTo>
                    <a:lnTo>
                      <a:pt x="581899" y="82600"/>
                    </a:lnTo>
                    <a:cubicBezTo>
                      <a:pt x="581696" y="86258"/>
                      <a:pt x="581594" y="89712"/>
                      <a:pt x="581594" y="92964"/>
                    </a:cubicBezTo>
                    <a:cubicBezTo>
                      <a:pt x="581594" y="111861"/>
                      <a:pt x="584845" y="123240"/>
                      <a:pt x="591348" y="127101"/>
                    </a:cubicBezTo>
                    <a:cubicBezTo>
                      <a:pt x="595412" y="129540"/>
                      <a:pt x="597444" y="131978"/>
                      <a:pt x="597444" y="134416"/>
                    </a:cubicBezTo>
                    <a:cubicBezTo>
                      <a:pt x="597444" y="136855"/>
                      <a:pt x="595259" y="140563"/>
                      <a:pt x="590891" y="145542"/>
                    </a:cubicBezTo>
                    <a:cubicBezTo>
                      <a:pt x="586522" y="150520"/>
                      <a:pt x="579664" y="153466"/>
                      <a:pt x="570317" y="154381"/>
                    </a:cubicBezTo>
                    <a:cubicBezTo>
                      <a:pt x="560969" y="155295"/>
                      <a:pt x="546491" y="155752"/>
                      <a:pt x="526883" y="155752"/>
                    </a:cubicBezTo>
                    <a:cubicBezTo>
                      <a:pt x="507274" y="155752"/>
                      <a:pt x="493304" y="154838"/>
                      <a:pt x="484973" y="153009"/>
                    </a:cubicBezTo>
                    <a:cubicBezTo>
                      <a:pt x="476641" y="151180"/>
                      <a:pt x="471003" y="148031"/>
                      <a:pt x="468056" y="143560"/>
                    </a:cubicBezTo>
                    <a:cubicBezTo>
                      <a:pt x="465110" y="139090"/>
                      <a:pt x="463637" y="132588"/>
                      <a:pt x="463637" y="124053"/>
                    </a:cubicBezTo>
                    <a:lnTo>
                      <a:pt x="463637" y="103936"/>
                    </a:lnTo>
                    <a:cubicBezTo>
                      <a:pt x="445958" y="110642"/>
                      <a:pt x="427264" y="116738"/>
                      <a:pt x="407553" y="122224"/>
                    </a:cubicBezTo>
                    <a:lnTo>
                      <a:pt x="407249" y="117348"/>
                    </a:lnTo>
                    <a:cubicBezTo>
                      <a:pt x="424927" y="109423"/>
                      <a:pt x="443723" y="99669"/>
                      <a:pt x="463637" y="88087"/>
                    </a:cubicBezTo>
                    <a:lnTo>
                      <a:pt x="463637" y="34442"/>
                    </a:lnTo>
                    <a:cubicBezTo>
                      <a:pt x="463637" y="21844"/>
                      <a:pt x="463332" y="11582"/>
                      <a:pt x="462722" y="3657"/>
                    </a:cubicBezTo>
                    <a:close/>
                    <a:moveTo>
                      <a:pt x="1821216" y="1524"/>
                    </a:moveTo>
                    <a:cubicBezTo>
                      <a:pt x="1826296" y="6807"/>
                      <a:pt x="1831579" y="13309"/>
                      <a:pt x="1837065" y="21031"/>
                    </a:cubicBezTo>
                    <a:cubicBezTo>
                      <a:pt x="1842552" y="28752"/>
                      <a:pt x="1845295" y="33375"/>
                      <a:pt x="1845295" y="34899"/>
                    </a:cubicBezTo>
                    <a:cubicBezTo>
                      <a:pt x="1845295" y="36423"/>
                      <a:pt x="1844686" y="37185"/>
                      <a:pt x="1843466" y="37185"/>
                    </a:cubicBezTo>
                    <a:cubicBezTo>
                      <a:pt x="1842247" y="37185"/>
                      <a:pt x="1840825" y="36931"/>
                      <a:pt x="1839199" y="36423"/>
                    </a:cubicBezTo>
                    <a:cubicBezTo>
                      <a:pt x="1837573" y="35915"/>
                      <a:pt x="1835948" y="35661"/>
                      <a:pt x="1834322" y="35661"/>
                    </a:cubicBezTo>
                    <a:cubicBezTo>
                      <a:pt x="1830462" y="35661"/>
                      <a:pt x="1816847" y="37795"/>
                      <a:pt x="1793479" y="42062"/>
                    </a:cubicBezTo>
                    <a:lnTo>
                      <a:pt x="1793479" y="94488"/>
                    </a:lnTo>
                    <a:lnTo>
                      <a:pt x="1810853" y="94488"/>
                    </a:lnTo>
                    <a:lnTo>
                      <a:pt x="1822130" y="78333"/>
                    </a:lnTo>
                    <a:cubicBezTo>
                      <a:pt x="1823146" y="76708"/>
                      <a:pt x="1824264" y="75895"/>
                      <a:pt x="1825483" y="75895"/>
                    </a:cubicBezTo>
                    <a:cubicBezTo>
                      <a:pt x="1827718" y="75895"/>
                      <a:pt x="1832798" y="79705"/>
                      <a:pt x="1840723" y="87325"/>
                    </a:cubicBezTo>
                    <a:cubicBezTo>
                      <a:pt x="1848648" y="94945"/>
                      <a:pt x="1852610" y="99872"/>
                      <a:pt x="1852610" y="102108"/>
                    </a:cubicBezTo>
                    <a:cubicBezTo>
                      <a:pt x="1852610" y="103530"/>
                      <a:pt x="1850375" y="104241"/>
                      <a:pt x="1845905" y="104241"/>
                    </a:cubicBezTo>
                    <a:lnTo>
                      <a:pt x="1793479" y="104241"/>
                    </a:lnTo>
                    <a:lnTo>
                      <a:pt x="1793479" y="126187"/>
                    </a:lnTo>
                    <a:cubicBezTo>
                      <a:pt x="1809329" y="130860"/>
                      <a:pt x="1820810" y="134670"/>
                      <a:pt x="1827922" y="137617"/>
                    </a:cubicBezTo>
                    <a:cubicBezTo>
                      <a:pt x="1835034" y="140563"/>
                      <a:pt x="1839758" y="143560"/>
                      <a:pt x="1842095" y="146608"/>
                    </a:cubicBezTo>
                    <a:cubicBezTo>
                      <a:pt x="1844431" y="149656"/>
                      <a:pt x="1845600" y="154330"/>
                      <a:pt x="1845600" y="160629"/>
                    </a:cubicBezTo>
                    <a:cubicBezTo>
                      <a:pt x="1845600" y="166928"/>
                      <a:pt x="1843720" y="172262"/>
                      <a:pt x="1839961" y="176631"/>
                    </a:cubicBezTo>
                    <a:cubicBezTo>
                      <a:pt x="1836202" y="181000"/>
                      <a:pt x="1832900" y="183184"/>
                      <a:pt x="1830055" y="183184"/>
                    </a:cubicBezTo>
                    <a:cubicBezTo>
                      <a:pt x="1827210" y="183184"/>
                      <a:pt x="1825128" y="182422"/>
                      <a:pt x="1823807" y="180898"/>
                    </a:cubicBezTo>
                    <a:cubicBezTo>
                      <a:pt x="1822486" y="179374"/>
                      <a:pt x="1821114" y="176784"/>
                      <a:pt x="1819692" y="173126"/>
                    </a:cubicBezTo>
                    <a:cubicBezTo>
                      <a:pt x="1813596" y="157073"/>
                      <a:pt x="1804858" y="144272"/>
                      <a:pt x="1793479" y="134721"/>
                    </a:cubicBezTo>
                    <a:lnTo>
                      <a:pt x="1793479" y="274929"/>
                    </a:lnTo>
                    <a:cubicBezTo>
                      <a:pt x="1793479" y="276758"/>
                      <a:pt x="1792666" y="278180"/>
                      <a:pt x="1791041" y="279196"/>
                    </a:cubicBezTo>
                    <a:cubicBezTo>
                      <a:pt x="1789415" y="280212"/>
                      <a:pt x="1785859" y="281736"/>
                      <a:pt x="1780373" y="283768"/>
                    </a:cubicBezTo>
                    <a:cubicBezTo>
                      <a:pt x="1774886" y="285800"/>
                      <a:pt x="1771330" y="286816"/>
                      <a:pt x="1769705" y="286816"/>
                    </a:cubicBezTo>
                    <a:cubicBezTo>
                      <a:pt x="1768079" y="286816"/>
                      <a:pt x="1767266" y="285496"/>
                      <a:pt x="1767266" y="282854"/>
                    </a:cubicBezTo>
                    <a:lnTo>
                      <a:pt x="1767876" y="270357"/>
                    </a:lnTo>
                    <a:cubicBezTo>
                      <a:pt x="1768079" y="262026"/>
                      <a:pt x="1768181" y="252882"/>
                      <a:pt x="1768181" y="242925"/>
                    </a:cubicBezTo>
                    <a:lnTo>
                      <a:pt x="1768181" y="145999"/>
                    </a:lnTo>
                    <a:cubicBezTo>
                      <a:pt x="1752737" y="177292"/>
                      <a:pt x="1728455" y="205638"/>
                      <a:pt x="1695334" y="231038"/>
                    </a:cubicBezTo>
                    <a:lnTo>
                      <a:pt x="1690761" y="226771"/>
                    </a:lnTo>
                    <a:cubicBezTo>
                      <a:pt x="1718600" y="194462"/>
                      <a:pt x="1741663" y="153619"/>
                      <a:pt x="1759951" y="104241"/>
                    </a:cubicBezTo>
                    <a:lnTo>
                      <a:pt x="1711183" y="104241"/>
                    </a:lnTo>
                    <a:cubicBezTo>
                      <a:pt x="1705900" y="104241"/>
                      <a:pt x="1701531" y="104749"/>
                      <a:pt x="1698077" y="105765"/>
                    </a:cubicBezTo>
                    <a:lnTo>
                      <a:pt x="1692895" y="92964"/>
                    </a:lnTo>
                    <a:cubicBezTo>
                      <a:pt x="1697162" y="93980"/>
                      <a:pt x="1702242" y="94488"/>
                      <a:pt x="1708135" y="94488"/>
                    </a:cubicBezTo>
                    <a:lnTo>
                      <a:pt x="1768181" y="94488"/>
                    </a:lnTo>
                    <a:lnTo>
                      <a:pt x="1768181" y="46634"/>
                    </a:lnTo>
                    <a:cubicBezTo>
                      <a:pt x="1742374" y="50901"/>
                      <a:pt x="1719616" y="53848"/>
                      <a:pt x="1699906" y="55473"/>
                    </a:cubicBezTo>
                    <a:lnTo>
                      <a:pt x="1698686" y="49682"/>
                    </a:lnTo>
                    <a:cubicBezTo>
                      <a:pt x="1756192" y="33629"/>
                      <a:pt x="1797035" y="17576"/>
                      <a:pt x="1821216" y="1524"/>
                    </a:cubicBezTo>
                    <a:close/>
                    <a:moveTo>
                      <a:pt x="403591" y="1524"/>
                    </a:moveTo>
                    <a:cubicBezTo>
                      <a:pt x="414970" y="7010"/>
                      <a:pt x="422895" y="11582"/>
                      <a:pt x="427365" y="15240"/>
                    </a:cubicBezTo>
                    <a:cubicBezTo>
                      <a:pt x="431836" y="18897"/>
                      <a:pt x="434071" y="21640"/>
                      <a:pt x="434071" y="23469"/>
                    </a:cubicBezTo>
                    <a:cubicBezTo>
                      <a:pt x="434071" y="25908"/>
                      <a:pt x="432242" y="27127"/>
                      <a:pt x="428585" y="27127"/>
                    </a:cubicBezTo>
                    <a:cubicBezTo>
                      <a:pt x="425740" y="27127"/>
                      <a:pt x="422844" y="28549"/>
                      <a:pt x="419898" y="31394"/>
                    </a:cubicBezTo>
                    <a:cubicBezTo>
                      <a:pt x="416951" y="34239"/>
                      <a:pt x="411414" y="41452"/>
                      <a:pt x="403286" y="53035"/>
                    </a:cubicBezTo>
                    <a:cubicBezTo>
                      <a:pt x="408163" y="53644"/>
                      <a:pt x="410601" y="54610"/>
                      <a:pt x="410601" y="55930"/>
                    </a:cubicBezTo>
                    <a:cubicBezTo>
                      <a:pt x="410601" y="57251"/>
                      <a:pt x="408366" y="58928"/>
                      <a:pt x="403896" y="60960"/>
                    </a:cubicBezTo>
                    <a:lnTo>
                      <a:pt x="403896" y="155752"/>
                    </a:lnTo>
                    <a:cubicBezTo>
                      <a:pt x="403896" y="158597"/>
                      <a:pt x="402981" y="160731"/>
                      <a:pt x="401153" y="162153"/>
                    </a:cubicBezTo>
                    <a:cubicBezTo>
                      <a:pt x="399324" y="163576"/>
                      <a:pt x="395717" y="165455"/>
                      <a:pt x="390332" y="167792"/>
                    </a:cubicBezTo>
                    <a:cubicBezTo>
                      <a:pt x="384947" y="170129"/>
                      <a:pt x="381544" y="171297"/>
                      <a:pt x="380121" y="171297"/>
                    </a:cubicBezTo>
                    <a:cubicBezTo>
                      <a:pt x="378699" y="171297"/>
                      <a:pt x="377988" y="169976"/>
                      <a:pt x="377988" y="167335"/>
                    </a:cubicBezTo>
                    <a:lnTo>
                      <a:pt x="378902" y="138988"/>
                    </a:lnTo>
                    <a:cubicBezTo>
                      <a:pt x="379105" y="130251"/>
                      <a:pt x="379207" y="121920"/>
                      <a:pt x="379207" y="113995"/>
                    </a:cubicBezTo>
                    <a:lnTo>
                      <a:pt x="379207" y="83515"/>
                    </a:lnTo>
                    <a:cubicBezTo>
                      <a:pt x="357668" y="107492"/>
                      <a:pt x="338567" y="125476"/>
                      <a:pt x="321905" y="137464"/>
                    </a:cubicBezTo>
                    <a:lnTo>
                      <a:pt x="318552" y="133502"/>
                    </a:lnTo>
                    <a:cubicBezTo>
                      <a:pt x="354112" y="95097"/>
                      <a:pt x="382458" y="51104"/>
                      <a:pt x="403591" y="1524"/>
                    </a:cubicBezTo>
                    <a:close/>
                    <a:moveTo>
                      <a:pt x="99096" y="0"/>
                    </a:moveTo>
                    <a:cubicBezTo>
                      <a:pt x="114336" y="5080"/>
                      <a:pt x="125055" y="8788"/>
                      <a:pt x="131252" y="11125"/>
                    </a:cubicBezTo>
                    <a:cubicBezTo>
                      <a:pt x="137450" y="13462"/>
                      <a:pt x="140549" y="15595"/>
                      <a:pt x="140549" y="17526"/>
                    </a:cubicBezTo>
                    <a:cubicBezTo>
                      <a:pt x="140549" y="19456"/>
                      <a:pt x="136383" y="22047"/>
                      <a:pt x="128052" y="25298"/>
                    </a:cubicBezTo>
                    <a:lnTo>
                      <a:pt x="128052" y="77419"/>
                    </a:lnTo>
                    <a:lnTo>
                      <a:pt x="196327" y="77419"/>
                    </a:lnTo>
                    <a:lnTo>
                      <a:pt x="204252" y="62484"/>
                    </a:lnTo>
                    <a:cubicBezTo>
                      <a:pt x="205471" y="60248"/>
                      <a:pt x="206792" y="59131"/>
                      <a:pt x="208214" y="59131"/>
                    </a:cubicBezTo>
                    <a:cubicBezTo>
                      <a:pt x="210246" y="59131"/>
                      <a:pt x="216444" y="62128"/>
                      <a:pt x="226807" y="68122"/>
                    </a:cubicBezTo>
                    <a:cubicBezTo>
                      <a:pt x="237170" y="74117"/>
                      <a:pt x="242352" y="78232"/>
                      <a:pt x="242352" y="80467"/>
                    </a:cubicBezTo>
                    <a:cubicBezTo>
                      <a:pt x="242352" y="82702"/>
                      <a:pt x="237272" y="86156"/>
                      <a:pt x="227112" y="90830"/>
                    </a:cubicBezTo>
                    <a:lnTo>
                      <a:pt x="227112" y="162763"/>
                    </a:lnTo>
                    <a:cubicBezTo>
                      <a:pt x="227112" y="165811"/>
                      <a:pt x="227213" y="168656"/>
                      <a:pt x="227417" y="171297"/>
                    </a:cubicBezTo>
                    <a:lnTo>
                      <a:pt x="228026" y="177698"/>
                    </a:lnTo>
                    <a:cubicBezTo>
                      <a:pt x="228026" y="179120"/>
                      <a:pt x="227010" y="180441"/>
                      <a:pt x="224978" y="181660"/>
                    </a:cubicBezTo>
                    <a:cubicBezTo>
                      <a:pt x="222946" y="182880"/>
                      <a:pt x="219085" y="184251"/>
                      <a:pt x="213396" y="185775"/>
                    </a:cubicBezTo>
                    <a:cubicBezTo>
                      <a:pt x="207706" y="187299"/>
                      <a:pt x="203541" y="188061"/>
                      <a:pt x="200899" y="188061"/>
                    </a:cubicBezTo>
                    <a:cubicBezTo>
                      <a:pt x="199680" y="188061"/>
                      <a:pt x="199070" y="187045"/>
                      <a:pt x="199070" y="185013"/>
                    </a:cubicBezTo>
                    <a:lnTo>
                      <a:pt x="199070" y="168859"/>
                    </a:lnTo>
                    <a:lnTo>
                      <a:pt x="128052" y="168859"/>
                    </a:lnTo>
                    <a:lnTo>
                      <a:pt x="128052" y="237439"/>
                    </a:lnTo>
                    <a:cubicBezTo>
                      <a:pt x="128052" y="244144"/>
                      <a:pt x="128255" y="251256"/>
                      <a:pt x="128661" y="258775"/>
                    </a:cubicBezTo>
                    <a:lnTo>
                      <a:pt x="128966" y="269138"/>
                    </a:lnTo>
                    <a:cubicBezTo>
                      <a:pt x="128966" y="270764"/>
                      <a:pt x="128255" y="272084"/>
                      <a:pt x="126833" y="273100"/>
                    </a:cubicBezTo>
                    <a:cubicBezTo>
                      <a:pt x="125410" y="274116"/>
                      <a:pt x="120991" y="275793"/>
                      <a:pt x="113574" y="278130"/>
                    </a:cubicBezTo>
                    <a:cubicBezTo>
                      <a:pt x="106157" y="280466"/>
                      <a:pt x="101839" y="281635"/>
                      <a:pt x="100620" y="281635"/>
                    </a:cubicBezTo>
                    <a:cubicBezTo>
                      <a:pt x="99401" y="281635"/>
                      <a:pt x="98791" y="280009"/>
                      <a:pt x="98791" y="276758"/>
                    </a:cubicBezTo>
                    <a:lnTo>
                      <a:pt x="99401" y="264871"/>
                    </a:lnTo>
                    <a:cubicBezTo>
                      <a:pt x="99604" y="256743"/>
                      <a:pt x="99705" y="247599"/>
                      <a:pt x="99705" y="237439"/>
                    </a:cubicBezTo>
                    <a:lnTo>
                      <a:pt x="99705" y="168859"/>
                    </a:lnTo>
                    <a:lnTo>
                      <a:pt x="29601" y="168859"/>
                    </a:lnTo>
                    <a:lnTo>
                      <a:pt x="29601" y="181965"/>
                    </a:lnTo>
                    <a:cubicBezTo>
                      <a:pt x="29601" y="183388"/>
                      <a:pt x="28789" y="184708"/>
                      <a:pt x="27163" y="185928"/>
                    </a:cubicBezTo>
                    <a:cubicBezTo>
                      <a:pt x="25537" y="187147"/>
                      <a:pt x="21321" y="188874"/>
                      <a:pt x="14514" y="191109"/>
                    </a:cubicBezTo>
                    <a:cubicBezTo>
                      <a:pt x="7707" y="193344"/>
                      <a:pt x="3541" y="194462"/>
                      <a:pt x="2017" y="194462"/>
                    </a:cubicBezTo>
                    <a:cubicBezTo>
                      <a:pt x="493" y="194462"/>
                      <a:pt x="-167" y="193446"/>
                      <a:pt x="36" y="191414"/>
                    </a:cubicBezTo>
                    <a:cubicBezTo>
                      <a:pt x="1052" y="184505"/>
                      <a:pt x="1560" y="176885"/>
                      <a:pt x="1560" y="168554"/>
                    </a:cubicBezTo>
                    <a:lnTo>
                      <a:pt x="1560" y="85648"/>
                    </a:lnTo>
                    <a:cubicBezTo>
                      <a:pt x="1560" y="77114"/>
                      <a:pt x="1255" y="68478"/>
                      <a:pt x="645" y="59740"/>
                    </a:cubicBezTo>
                    <a:cubicBezTo>
                      <a:pt x="15276" y="65430"/>
                      <a:pt x="26960" y="71323"/>
                      <a:pt x="35697" y="77419"/>
                    </a:cubicBezTo>
                    <a:lnTo>
                      <a:pt x="99705" y="77419"/>
                    </a:lnTo>
                    <a:lnTo>
                      <a:pt x="99705" y="27127"/>
                    </a:lnTo>
                    <a:cubicBezTo>
                      <a:pt x="99705" y="16560"/>
                      <a:pt x="99502" y="7518"/>
                      <a:pt x="9909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 sz="2400" dirty="0">
                  <a:solidFill>
                    <a:schemeClr val="bg1"/>
                  </a:solidFill>
                  <a:latin typeface="华文中宋" panose="02010600040101010101" pitchFamily="2" charset="-122"/>
                  <a:ea typeface="华文中宋" panose="02010600040101010101" pitchFamily="2" charset="-122"/>
                </a:endParaRPr>
              </a:p>
            </p:txBody>
          </p:sp>
        </p:grpSp>
        <p:sp>
          <p:nvSpPr>
            <p:cNvPr id="374" name="等腰三角形 16"/>
            <p:cNvSpPr/>
            <p:nvPr/>
          </p:nvSpPr>
          <p:spPr>
            <a:xfrm rot="18810496">
              <a:off x="5733050" y="4731435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75" name="任意多边形 374"/>
            <p:cNvSpPr/>
            <p:nvPr/>
          </p:nvSpPr>
          <p:spPr>
            <a:xfrm rot="1110647">
              <a:off x="5419049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B592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6" name="等腰三角形 16"/>
            <p:cNvSpPr/>
            <p:nvPr/>
          </p:nvSpPr>
          <p:spPr>
            <a:xfrm rot="2789504" flipH="1">
              <a:off x="6262214" y="4731434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77" name="任意多边形 376"/>
            <p:cNvSpPr/>
            <p:nvPr/>
          </p:nvSpPr>
          <p:spPr>
            <a:xfrm rot="20489353" flipH="1">
              <a:off x="6344272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B592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04993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0"/>
    </mc:Choice>
    <mc:Fallback xmlns="">
      <p:transition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4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4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1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1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44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15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1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44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19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20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44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2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2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44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2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2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 p14:presetBounceEnd="44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3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3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44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3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3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 p14:presetBounceEnd="44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3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40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 p14:presetBounceEnd="44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4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44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 p14:presetBounceEnd="44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4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4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 p14:presetBounceEnd="44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5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5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nodeType="withEffect" p14:presetBounceEnd="44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55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56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nodeType="withEffect" p14:presetBounceEnd="44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5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6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nodeType="withEffect" p14:presetBounceEnd="44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6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6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nodeType="withEffect" p14:presetBounceEnd="44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6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6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2" dur="7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4" dur="700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6" dur="700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8" dur="700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0" dur="700" fill="hold"/>
                                            <p:tgtEl>
                                              <p:spTgt spid="22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2" dur="700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4" dur="70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6" dur="700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0" dur="700" fill="hold"/>
                                            <p:tgtEl>
                                              <p:spTgt spid="233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2" dur="700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4" dur="700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6" dur="700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8" dur="700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700" fill="hold"/>
                                            <p:tgtEl>
                                              <p:spTgt spid="28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2" dur="700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70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7" dur="3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0" dur="3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1" presetID="16" presetClass="entr" presetSubtype="21" fill="hold" grpId="0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42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3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9" presetID="47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8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4" presetID="42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47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42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35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47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42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47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2" grpId="0" animBg="1"/>
          <p:bldP spid="151" grpId="0" animBg="1"/>
          <p:bldP spid="150" grpId="0" animBg="1"/>
          <p:bldP spid="233" grpId="0" animBg="1"/>
          <p:bldP spid="233" grpId="1" animBg="1"/>
          <p:bldP spid="244" grpId="0" animBg="1"/>
          <p:bldP spid="244" grpId="1" animBg="1"/>
          <p:bldP spid="255" grpId="0" animBg="1"/>
          <p:bldP spid="255" grpId="1" animBg="1"/>
          <p:bldP spid="266" grpId="0" animBg="1"/>
          <p:bldP spid="266" grpId="1" animBg="1"/>
          <p:bldP spid="277" grpId="0" animBg="1"/>
          <p:bldP spid="277" grpId="1" animBg="1"/>
          <p:bldP spid="288" grpId="0" animBg="1"/>
          <p:bldP spid="288" grpId="1" animBg="1"/>
          <p:bldP spid="11" grpId="0" animBg="1"/>
          <p:bldP spid="11" grpId="1" animBg="1"/>
          <p:bldP spid="130" grpId="0" animBg="1"/>
          <p:bldP spid="130" grpId="1" animBg="1"/>
          <p:bldP spid="146" grpId="0" animBg="1"/>
          <p:bldP spid="146" grpId="1" animBg="1"/>
          <p:bldP spid="191" grpId="0" animBg="1"/>
          <p:bldP spid="191" grpId="1" animBg="1"/>
          <p:bldP spid="221" grpId="0" animBg="1"/>
          <p:bldP spid="221" grpId="1" animBg="1"/>
          <p:bldP spid="304" grpId="0" animBg="1"/>
          <p:bldP spid="304" grpId="1" animBg="1"/>
          <p:bldP spid="314" grpId="0" animBg="1"/>
          <p:bldP spid="314" grpId="1" animBg="1"/>
          <p:bldP spid="324" grpId="0" animBg="1"/>
          <p:bldP spid="324" grpId="1" animBg="1"/>
          <p:bldP spid="334" grpId="0" animBg="1"/>
          <p:bldP spid="334" grpId="1" animBg="1"/>
          <p:bldP spid="178" grpId="0" animBg="1"/>
          <p:bldP spid="178" grpId="1" animBg="1"/>
          <p:bldP spid="349" grpId="0" animBg="1"/>
          <p:bldP spid="348" grpId="0" animBg="1"/>
          <p:bldP spid="347" grpId="0" animBg="1"/>
          <p:bldP spid="284" grpId="0" animBg="1"/>
          <p:bldP spid="350" grpId="0" animBg="1"/>
          <p:bldP spid="351" grpId="0" animBg="1"/>
          <p:bldP spid="352" grpId="0" animBg="1"/>
          <p:bldP spid="35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2" dur="7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4" dur="700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6" dur="700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8" dur="700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0" dur="700" fill="hold"/>
                                            <p:tgtEl>
                                              <p:spTgt spid="22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2" dur="700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4" dur="70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6" dur="700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0" dur="700" fill="hold"/>
                                            <p:tgtEl>
                                              <p:spTgt spid="233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2" dur="700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4" dur="700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6" dur="700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8" dur="700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700" fill="hold"/>
                                            <p:tgtEl>
                                              <p:spTgt spid="28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2" dur="700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70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7" dur="3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0" dur="3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1" presetID="16" presetClass="entr" presetSubtype="21" fill="hold" grpId="0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42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3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9" presetID="47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8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4" presetID="42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47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42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35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47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42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47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2" grpId="0" animBg="1"/>
          <p:bldP spid="151" grpId="0" animBg="1"/>
          <p:bldP spid="150" grpId="0" animBg="1"/>
          <p:bldP spid="233" grpId="0" animBg="1"/>
          <p:bldP spid="233" grpId="1" animBg="1"/>
          <p:bldP spid="244" grpId="0" animBg="1"/>
          <p:bldP spid="244" grpId="1" animBg="1"/>
          <p:bldP spid="255" grpId="0" animBg="1"/>
          <p:bldP spid="255" grpId="1" animBg="1"/>
          <p:bldP spid="266" grpId="0" animBg="1"/>
          <p:bldP spid="266" grpId="1" animBg="1"/>
          <p:bldP spid="277" grpId="0" animBg="1"/>
          <p:bldP spid="277" grpId="1" animBg="1"/>
          <p:bldP spid="288" grpId="0" animBg="1"/>
          <p:bldP spid="288" grpId="1" animBg="1"/>
          <p:bldP spid="11" grpId="0" animBg="1"/>
          <p:bldP spid="11" grpId="1" animBg="1"/>
          <p:bldP spid="130" grpId="0" animBg="1"/>
          <p:bldP spid="130" grpId="1" animBg="1"/>
          <p:bldP spid="146" grpId="0" animBg="1"/>
          <p:bldP spid="146" grpId="1" animBg="1"/>
          <p:bldP spid="191" grpId="0" animBg="1"/>
          <p:bldP spid="191" grpId="1" animBg="1"/>
          <p:bldP spid="221" grpId="0" animBg="1"/>
          <p:bldP spid="221" grpId="1" animBg="1"/>
          <p:bldP spid="304" grpId="0" animBg="1"/>
          <p:bldP spid="304" grpId="1" animBg="1"/>
          <p:bldP spid="314" grpId="0" animBg="1"/>
          <p:bldP spid="314" grpId="1" animBg="1"/>
          <p:bldP spid="324" grpId="0" animBg="1"/>
          <p:bldP spid="324" grpId="1" animBg="1"/>
          <p:bldP spid="334" grpId="0" animBg="1"/>
          <p:bldP spid="334" grpId="1" animBg="1"/>
          <p:bldP spid="178" grpId="0" animBg="1"/>
          <p:bldP spid="178" grpId="1" animBg="1"/>
          <p:bldP spid="349" grpId="0" animBg="1"/>
          <p:bldP spid="348" grpId="0" animBg="1"/>
          <p:bldP spid="347" grpId="0" animBg="1"/>
          <p:bldP spid="284" grpId="0" animBg="1"/>
          <p:bldP spid="350" grpId="0" animBg="1"/>
          <p:bldP spid="351" grpId="0" animBg="1"/>
          <p:bldP spid="352" grpId="0" animBg="1"/>
          <p:bldP spid="353" grpId="0" animBg="1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/>
          <p:cNvGrpSpPr/>
          <p:nvPr/>
        </p:nvGrpSpPr>
        <p:grpSpPr>
          <a:xfrm>
            <a:off x="1200573" y="798286"/>
            <a:ext cx="9790854" cy="2554514"/>
            <a:chOff x="1200573" y="798286"/>
            <a:chExt cx="9790854" cy="2554514"/>
          </a:xfrm>
        </p:grpSpPr>
        <p:sp>
          <p:nvSpPr>
            <p:cNvPr id="152" name="圆角矩形 151"/>
            <p:cNvSpPr/>
            <p:nvPr/>
          </p:nvSpPr>
          <p:spPr>
            <a:xfrm>
              <a:off x="10904341" y="1733496"/>
              <a:ext cx="87086" cy="1619304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" name="圆角矩形 150"/>
            <p:cNvSpPr/>
            <p:nvPr/>
          </p:nvSpPr>
          <p:spPr>
            <a:xfrm>
              <a:off x="1200573" y="1733496"/>
              <a:ext cx="87086" cy="1619304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" name="矩形 149"/>
            <p:cNvSpPr/>
            <p:nvPr/>
          </p:nvSpPr>
          <p:spPr>
            <a:xfrm>
              <a:off x="1200573" y="798286"/>
              <a:ext cx="9790854" cy="1406158"/>
            </a:xfrm>
            <a:prstGeom prst="rect">
              <a:avLst/>
            </a:pr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9" name="文本框 348"/>
            <p:cNvSpPr txBox="1"/>
            <p:nvPr/>
          </p:nvSpPr>
          <p:spPr>
            <a:xfrm>
              <a:off x="8839325" y="1029599"/>
              <a:ext cx="943534" cy="939552"/>
            </a:xfrm>
            <a:custGeom>
              <a:avLst/>
              <a:gdLst>
                <a:gd name="connsiteX0" fmla="*/ 390154 w 943534"/>
                <a:gd name="connsiteY0" fmla="*/ 326454 h 939552"/>
                <a:gd name="connsiteX1" fmla="*/ 943534 w 943534"/>
                <a:gd name="connsiteY1" fmla="*/ 326454 h 939552"/>
                <a:gd name="connsiteX2" fmla="*/ 943534 w 943534"/>
                <a:gd name="connsiteY2" fmla="*/ 437927 h 939552"/>
                <a:gd name="connsiteX3" fmla="*/ 792250 w 943534"/>
                <a:gd name="connsiteY3" fmla="*/ 437927 h 939552"/>
                <a:gd name="connsiteX4" fmla="*/ 792250 w 943534"/>
                <a:gd name="connsiteY4" fmla="*/ 847985 h 939552"/>
                <a:gd name="connsiteX5" fmla="*/ 601154 w 943534"/>
                <a:gd name="connsiteY5" fmla="*/ 939552 h 939552"/>
                <a:gd name="connsiteX6" fmla="*/ 557362 w 943534"/>
                <a:gd name="connsiteY6" fmla="*/ 812155 h 939552"/>
                <a:gd name="connsiteX7" fmla="*/ 660872 w 943534"/>
                <a:gd name="connsiteY7" fmla="*/ 784287 h 939552"/>
                <a:gd name="connsiteX8" fmla="*/ 660872 w 943534"/>
                <a:gd name="connsiteY8" fmla="*/ 437927 h 939552"/>
                <a:gd name="connsiteX9" fmla="*/ 390154 w 943534"/>
                <a:gd name="connsiteY9" fmla="*/ 437927 h 939552"/>
                <a:gd name="connsiteX10" fmla="*/ 274700 w 943534"/>
                <a:gd name="connsiteY10" fmla="*/ 234888 h 939552"/>
                <a:gd name="connsiteX11" fmla="*/ 286644 w 943534"/>
                <a:gd name="connsiteY11" fmla="*/ 242850 h 939552"/>
                <a:gd name="connsiteX12" fmla="*/ 394134 w 943534"/>
                <a:gd name="connsiteY12" fmla="*/ 306549 h 939552"/>
                <a:gd name="connsiteX13" fmla="*/ 386172 w 943534"/>
                <a:gd name="connsiteY13" fmla="*/ 314511 h 939552"/>
                <a:gd name="connsiteX14" fmla="*/ 282662 w 943534"/>
                <a:gd name="connsiteY14" fmla="*/ 437927 h 939552"/>
                <a:gd name="connsiteX15" fmla="*/ 282662 w 943534"/>
                <a:gd name="connsiteY15" fmla="*/ 923627 h 939552"/>
                <a:gd name="connsiteX16" fmla="*/ 155266 w 943534"/>
                <a:gd name="connsiteY16" fmla="*/ 923627 h 939552"/>
                <a:gd name="connsiteX17" fmla="*/ 155266 w 943534"/>
                <a:gd name="connsiteY17" fmla="*/ 557361 h 939552"/>
                <a:gd name="connsiteX18" fmla="*/ 87586 w 943534"/>
                <a:gd name="connsiteY18" fmla="*/ 629022 h 939552"/>
                <a:gd name="connsiteX19" fmla="*/ 0 w 943534"/>
                <a:gd name="connsiteY19" fmla="*/ 549399 h 939552"/>
                <a:gd name="connsiteX20" fmla="*/ 274700 w 943534"/>
                <a:gd name="connsiteY20" fmla="*/ 234888 h 939552"/>
                <a:gd name="connsiteX21" fmla="*/ 449870 w 943534"/>
                <a:gd name="connsiteY21" fmla="*/ 71661 h 939552"/>
                <a:gd name="connsiteX22" fmla="*/ 879835 w 943534"/>
                <a:gd name="connsiteY22" fmla="*/ 71661 h 939552"/>
                <a:gd name="connsiteX23" fmla="*/ 879835 w 943534"/>
                <a:gd name="connsiteY23" fmla="*/ 175171 h 939552"/>
                <a:gd name="connsiteX24" fmla="*/ 449870 w 943534"/>
                <a:gd name="connsiteY24" fmla="*/ 175171 h 939552"/>
                <a:gd name="connsiteX25" fmla="*/ 258776 w 943534"/>
                <a:gd name="connsiteY25" fmla="*/ 0 h 939552"/>
                <a:gd name="connsiteX26" fmla="*/ 326455 w 943534"/>
                <a:gd name="connsiteY26" fmla="*/ 35830 h 939552"/>
                <a:gd name="connsiteX27" fmla="*/ 390154 w 943534"/>
                <a:gd name="connsiteY27" fmla="*/ 67680 h 939552"/>
                <a:gd name="connsiteX28" fmla="*/ 378210 w 943534"/>
                <a:gd name="connsiteY28" fmla="*/ 83604 h 939552"/>
                <a:gd name="connsiteX29" fmla="*/ 338398 w 943534"/>
                <a:gd name="connsiteY29" fmla="*/ 115453 h 939552"/>
                <a:gd name="connsiteX30" fmla="*/ 107492 w 943534"/>
                <a:gd name="connsiteY30" fmla="*/ 342379 h 939552"/>
                <a:gd name="connsiteX31" fmla="*/ 15925 w 943534"/>
                <a:gd name="connsiteY31" fmla="*/ 262756 h 939552"/>
                <a:gd name="connsiteX32" fmla="*/ 258776 w 943534"/>
                <a:gd name="connsiteY32" fmla="*/ 0 h 9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43534" h="939552">
                  <a:moveTo>
                    <a:pt x="390154" y="326454"/>
                  </a:moveTo>
                  <a:lnTo>
                    <a:pt x="943534" y="326454"/>
                  </a:lnTo>
                  <a:lnTo>
                    <a:pt x="943534" y="437927"/>
                  </a:lnTo>
                  <a:lnTo>
                    <a:pt x="792250" y="437927"/>
                  </a:lnTo>
                  <a:lnTo>
                    <a:pt x="792250" y="847985"/>
                  </a:lnTo>
                  <a:cubicBezTo>
                    <a:pt x="797558" y="909030"/>
                    <a:pt x="733860" y="939552"/>
                    <a:pt x="601154" y="939552"/>
                  </a:cubicBezTo>
                  <a:cubicBezTo>
                    <a:pt x="595846" y="889124"/>
                    <a:pt x="581249" y="846658"/>
                    <a:pt x="557362" y="812155"/>
                  </a:cubicBezTo>
                  <a:cubicBezTo>
                    <a:pt x="634331" y="814809"/>
                    <a:pt x="668834" y="805520"/>
                    <a:pt x="660872" y="784287"/>
                  </a:cubicBezTo>
                  <a:lnTo>
                    <a:pt x="660872" y="437927"/>
                  </a:lnTo>
                  <a:lnTo>
                    <a:pt x="390154" y="437927"/>
                  </a:lnTo>
                  <a:close/>
                  <a:moveTo>
                    <a:pt x="274700" y="234888"/>
                  </a:moveTo>
                  <a:cubicBezTo>
                    <a:pt x="277354" y="234888"/>
                    <a:pt x="281335" y="237542"/>
                    <a:pt x="286644" y="242850"/>
                  </a:cubicBezTo>
                  <a:cubicBezTo>
                    <a:pt x="358304" y="274699"/>
                    <a:pt x="394134" y="295932"/>
                    <a:pt x="394134" y="306549"/>
                  </a:cubicBezTo>
                  <a:cubicBezTo>
                    <a:pt x="394134" y="309203"/>
                    <a:pt x="391480" y="311857"/>
                    <a:pt x="386172" y="314511"/>
                  </a:cubicBezTo>
                  <a:cubicBezTo>
                    <a:pt x="359632" y="341052"/>
                    <a:pt x="325128" y="382191"/>
                    <a:pt x="282662" y="437927"/>
                  </a:cubicBezTo>
                  <a:lnTo>
                    <a:pt x="282662" y="923627"/>
                  </a:lnTo>
                  <a:lnTo>
                    <a:pt x="155266" y="923627"/>
                  </a:lnTo>
                  <a:lnTo>
                    <a:pt x="155266" y="557361"/>
                  </a:lnTo>
                  <a:cubicBezTo>
                    <a:pt x="136687" y="578594"/>
                    <a:pt x="114126" y="602481"/>
                    <a:pt x="87586" y="629022"/>
                  </a:cubicBezTo>
                  <a:lnTo>
                    <a:pt x="0" y="549399"/>
                  </a:lnTo>
                  <a:cubicBezTo>
                    <a:pt x="108819" y="459160"/>
                    <a:pt x="200386" y="354323"/>
                    <a:pt x="274700" y="234888"/>
                  </a:cubicBezTo>
                  <a:close/>
                  <a:moveTo>
                    <a:pt x="449870" y="71661"/>
                  </a:moveTo>
                  <a:lnTo>
                    <a:pt x="879835" y="71661"/>
                  </a:lnTo>
                  <a:lnTo>
                    <a:pt x="879835" y="175171"/>
                  </a:lnTo>
                  <a:lnTo>
                    <a:pt x="449870" y="175171"/>
                  </a:lnTo>
                  <a:close/>
                  <a:moveTo>
                    <a:pt x="258776" y="0"/>
                  </a:moveTo>
                  <a:cubicBezTo>
                    <a:pt x="269392" y="5308"/>
                    <a:pt x="291952" y="17252"/>
                    <a:pt x="326455" y="35830"/>
                  </a:cubicBezTo>
                  <a:cubicBezTo>
                    <a:pt x="368920" y="54409"/>
                    <a:pt x="390154" y="65025"/>
                    <a:pt x="390154" y="67680"/>
                  </a:cubicBezTo>
                  <a:cubicBezTo>
                    <a:pt x="390154" y="70334"/>
                    <a:pt x="386172" y="75642"/>
                    <a:pt x="378210" y="83604"/>
                  </a:cubicBezTo>
                  <a:cubicBezTo>
                    <a:pt x="364940" y="91566"/>
                    <a:pt x="351669" y="102183"/>
                    <a:pt x="338398" y="115453"/>
                  </a:cubicBezTo>
                  <a:cubicBezTo>
                    <a:pt x="245504" y="218963"/>
                    <a:pt x="168536" y="294605"/>
                    <a:pt x="107492" y="342379"/>
                  </a:cubicBezTo>
                  <a:cubicBezTo>
                    <a:pt x="88913" y="318492"/>
                    <a:pt x="58390" y="291951"/>
                    <a:pt x="15925" y="262756"/>
                  </a:cubicBezTo>
                  <a:cubicBezTo>
                    <a:pt x="111473" y="191095"/>
                    <a:pt x="192423" y="103510"/>
                    <a:pt x="25877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48" name="文本框 347"/>
            <p:cNvSpPr txBox="1"/>
            <p:nvPr/>
          </p:nvSpPr>
          <p:spPr>
            <a:xfrm>
              <a:off x="6779805" y="1029599"/>
              <a:ext cx="800780" cy="907703"/>
            </a:xfrm>
            <a:custGeom>
              <a:avLst/>
              <a:gdLst>
                <a:gd name="connsiteX0" fmla="*/ 322473 w 800780"/>
                <a:gd name="connsiteY0" fmla="*/ 0 h 907703"/>
                <a:gd name="connsiteX1" fmla="*/ 374228 w 800780"/>
                <a:gd name="connsiteY1" fmla="*/ 0 h 907703"/>
                <a:gd name="connsiteX2" fmla="*/ 469776 w 800780"/>
                <a:gd name="connsiteY2" fmla="*/ 11943 h 907703"/>
                <a:gd name="connsiteX3" fmla="*/ 465795 w 800780"/>
                <a:gd name="connsiteY3" fmla="*/ 31849 h 907703"/>
                <a:gd name="connsiteX4" fmla="*/ 457832 w 800780"/>
                <a:gd name="connsiteY4" fmla="*/ 111472 h 907703"/>
                <a:gd name="connsiteX5" fmla="*/ 457832 w 800780"/>
                <a:gd name="connsiteY5" fmla="*/ 350341 h 907703"/>
                <a:gd name="connsiteX6" fmla="*/ 613097 w 800780"/>
                <a:gd name="connsiteY6" fmla="*/ 350341 h 907703"/>
                <a:gd name="connsiteX7" fmla="*/ 613097 w 800780"/>
                <a:gd name="connsiteY7" fmla="*/ 95547 h 907703"/>
                <a:gd name="connsiteX8" fmla="*/ 676796 w 800780"/>
                <a:gd name="connsiteY8" fmla="*/ 95547 h 907703"/>
                <a:gd name="connsiteX9" fmla="*/ 768362 w 800780"/>
                <a:gd name="connsiteY9" fmla="*/ 111472 h 907703"/>
                <a:gd name="connsiteX10" fmla="*/ 764381 w 800780"/>
                <a:gd name="connsiteY10" fmla="*/ 131378 h 907703"/>
                <a:gd name="connsiteX11" fmla="*/ 756419 w 800780"/>
                <a:gd name="connsiteY11" fmla="*/ 203039 h 907703"/>
                <a:gd name="connsiteX12" fmla="*/ 756419 w 800780"/>
                <a:gd name="connsiteY12" fmla="*/ 457832 h 907703"/>
                <a:gd name="connsiteX13" fmla="*/ 457832 w 800780"/>
                <a:gd name="connsiteY13" fmla="*/ 457832 h 907703"/>
                <a:gd name="connsiteX14" fmla="*/ 457832 w 800780"/>
                <a:gd name="connsiteY14" fmla="*/ 764381 h 907703"/>
                <a:gd name="connsiteX15" fmla="*/ 656890 w 800780"/>
                <a:gd name="connsiteY15" fmla="*/ 764381 h 907703"/>
                <a:gd name="connsiteX16" fmla="*/ 656890 w 800780"/>
                <a:gd name="connsiteY16" fmla="*/ 509587 h 907703"/>
                <a:gd name="connsiteX17" fmla="*/ 704664 w 800780"/>
                <a:gd name="connsiteY17" fmla="*/ 509587 h 907703"/>
                <a:gd name="connsiteX18" fmla="*/ 800212 w 800780"/>
                <a:gd name="connsiteY18" fmla="*/ 525512 h 907703"/>
                <a:gd name="connsiteX19" fmla="*/ 800212 w 800780"/>
                <a:gd name="connsiteY19" fmla="*/ 545418 h 907703"/>
                <a:gd name="connsiteX20" fmla="*/ 792249 w 800780"/>
                <a:gd name="connsiteY20" fmla="*/ 617079 h 907703"/>
                <a:gd name="connsiteX21" fmla="*/ 792249 w 800780"/>
                <a:gd name="connsiteY21" fmla="*/ 907703 h 907703"/>
                <a:gd name="connsiteX22" fmla="*/ 656890 w 800780"/>
                <a:gd name="connsiteY22" fmla="*/ 907703 h 907703"/>
                <a:gd name="connsiteX23" fmla="*/ 656890 w 800780"/>
                <a:gd name="connsiteY23" fmla="*/ 863910 h 907703"/>
                <a:gd name="connsiteX24" fmla="*/ 0 w 800780"/>
                <a:gd name="connsiteY24" fmla="*/ 863910 h 907703"/>
                <a:gd name="connsiteX25" fmla="*/ 0 w 800780"/>
                <a:gd name="connsiteY25" fmla="*/ 509587 h 907703"/>
                <a:gd name="connsiteX26" fmla="*/ 43793 w 800780"/>
                <a:gd name="connsiteY26" fmla="*/ 509587 h 907703"/>
                <a:gd name="connsiteX27" fmla="*/ 139340 w 800780"/>
                <a:gd name="connsiteY27" fmla="*/ 521531 h 907703"/>
                <a:gd name="connsiteX28" fmla="*/ 135359 w 800780"/>
                <a:gd name="connsiteY28" fmla="*/ 533474 h 907703"/>
                <a:gd name="connsiteX29" fmla="*/ 127397 w 800780"/>
                <a:gd name="connsiteY29" fmla="*/ 613097 h 907703"/>
                <a:gd name="connsiteX30" fmla="*/ 127397 w 800780"/>
                <a:gd name="connsiteY30" fmla="*/ 764381 h 907703"/>
                <a:gd name="connsiteX31" fmla="*/ 322473 w 800780"/>
                <a:gd name="connsiteY31" fmla="*/ 764381 h 907703"/>
                <a:gd name="connsiteX32" fmla="*/ 322473 w 800780"/>
                <a:gd name="connsiteY32" fmla="*/ 457832 h 907703"/>
                <a:gd name="connsiteX33" fmla="*/ 35830 w 800780"/>
                <a:gd name="connsiteY33" fmla="*/ 457832 h 907703"/>
                <a:gd name="connsiteX34" fmla="*/ 35830 w 800780"/>
                <a:gd name="connsiteY34" fmla="*/ 91566 h 907703"/>
                <a:gd name="connsiteX35" fmla="*/ 83604 w 800780"/>
                <a:gd name="connsiteY35" fmla="*/ 91566 h 907703"/>
                <a:gd name="connsiteX36" fmla="*/ 183133 w 800780"/>
                <a:gd name="connsiteY36" fmla="*/ 103510 h 907703"/>
                <a:gd name="connsiteX37" fmla="*/ 179152 w 800780"/>
                <a:gd name="connsiteY37" fmla="*/ 119434 h 907703"/>
                <a:gd name="connsiteX38" fmla="*/ 171190 w 800780"/>
                <a:gd name="connsiteY38" fmla="*/ 191095 h 907703"/>
                <a:gd name="connsiteX39" fmla="*/ 171190 w 800780"/>
                <a:gd name="connsiteY39" fmla="*/ 350341 h 907703"/>
                <a:gd name="connsiteX40" fmla="*/ 322473 w 800780"/>
                <a:gd name="connsiteY40" fmla="*/ 350341 h 90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0780" h="907703">
                  <a:moveTo>
                    <a:pt x="322473" y="0"/>
                  </a:moveTo>
                  <a:lnTo>
                    <a:pt x="374228" y="0"/>
                  </a:lnTo>
                  <a:cubicBezTo>
                    <a:pt x="437927" y="0"/>
                    <a:pt x="469776" y="3981"/>
                    <a:pt x="469776" y="11943"/>
                  </a:cubicBezTo>
                  <a:cubicBezTo>
                    <a:pt x="469776" y="14597"/>
                    <a:pt x="468449" y="21233"/>
                    <a:pt x="465795" y="31849"/>
                  </a:cubicBezTo>
                  <a:cubicBezTo>
                    <a:pt x="460486" y="58390"/>
                    <a:pt x="457832" y="84931"/>
                    <a:pt x="457832" y="111472"/>
                  </a:cubicBezTo>
                  <a:lnTo>
                    <a:pt x="457832" y="350341"/>
                  </a:lnTo>
                  <a:lnTo>
                    <a:pt x="613097" y="350341"/>
                  </a:lnTo>
                  <a:lnTo>
                    <a:pt x="613097" y="95547"/>
                  </a:lnTo>
                  <a:lnTo>
                    <a:pt x="676796" y="95547"/>
                  </a:lnTo>
                  <a:cubicBezTo>
                    <a:pt x="745803" y="95547"/>
                    <a:pt x="776325" y="100856"/>
                    <a:pt x="768362" y="111472"/>
                  </a:cubicBezTo>
                  <a:cubicBezTo>
                    <a:pt x="768362" y="114126"/>
                    <a:pt x="767035" y="120761"/>
                    <a:pt x="764381" y="131378"/>
                  </a:cubicBezTo>
                  <a:cubicBezTo>
                    <a:pt x="759073" y="152611"/>
                    <a:pt x="756419" y="176498"/>
                    <a:pt x="756419" y="203039"/>
                  </a:cubicBezTo>
                  <a:lnTo>
                    <a:pt x="756419" y="457832"/>
                  </a:lnTo>
                  <a:lnTo>
                    <a:pt x="457832" y="457832"/>
                  </a:lnTo>
                  <a:lnTo>
                    <a:pt x="457832" y="764381"/>
                  </a:lnTo>
                  <a:lnTo>
                    <a:pt x="656890" y="764381"/>
                  </a:lnTo>
                  <a:lnTo>
                    <a:pt x="656890" y="509587"/>
                  </a:lnTo>
                  <a:lnTo>
                    <a:pt x="704664" y="509587"/>
                  </a:lnTo>
                  <a:cubicBezTo>
                    <a:pt x="773671" y="509587"/>
                    <a:pt x="805520" y="514896"/>
                    <a:pt x="800212" y="525512"/>
                  </a:cubicBezTo>
                  <a:cubicBezTo>
                    <a:pt x="800212" y="528166"/>
                    <a:pt x="800212" y="534801"/>
                    <a:pt x="800212" y="545418"/>
                  </a:cubicBezTo>
                  <a:cubicBezTo>
                    <a:pt x="794903" y="569305"/>
                    <a:pt x="792249" y="593192"/>
                    <a:pt x="792249" y="617079"/>
                  </a:cubicBezTo>
                  <a:lnTo>
                    <a:pt x="792249" y="907703"/>
                  </a:lnTo>
                  <a:lnTo>
                    <a:pt x="656890" y="907703"/>
                  </a:lnTo>
                  <a:lnTo>
                    <a:pt x="656890" y="863910"/>
                  </a:lnTo>
                  <a:lnTo>
                    <a:pt x="0" y="863910"/>
                  </a:lnTo>
                  <a:lnTo>
                    <a:pt x="0" y="509587"/>
                  </a:lnTo>
                  <a:lnTo>
                    <a:pt x="43793" y="509587"/>
                  </a:lnTo>
                  <a:cubicBezTo>
                    <a:pt x="110145" y="509587"/>
                    <a:pt x="141994" y="513569"/>
                    <a:pt x="139340" y="521531"/>
                  </a:cubicBezTo>
                  <a:cubicBezTo>
                    <a:pt x="139340" y="524185"/>
                    <a:pt x="138013" y="528166"/>
                    <a:pt x="135359" y="533474"/>
                  </a:cubicBezTo>
                  <a:cubicBezTo>
                    <a:pt x="130051" y="557361"/>
                    <a:pt x="127397" y="583902"/>
                    <a:pt x="127397" y="613097"/>
                  </a:cubicBezTo>
                  <a:lnTo>
                    <a:pt x="127397" y="764381"/>
                  </a:lnTo>
                  <a:lnTo>
                    <a:pt x="322473" y="764381"/>
                  </a:lnTo>
                  <a:lnTo>
                    <a:pt x="322473" y="457832"/>
                  </a:lnTo>
                  <a:lnTo>
                    <a:pt x="35830" y="457832"/>
                  </a:lnTo>
                  <a:lnTo>
                    <a:pt x="35830" y="91566"/>
                  </a:lnTo>
                  <a:lnTo>
                    <a:pt x="83604" y="91566"/>
                  </a:lnTo>
                  <a:cubicBezTo>
                    <a:pt x="144648" y="91566"/>
                    <a:pt x="177825" y="95547"/>
                    <a:pt x="183133" y="103510"/>
                  </a:cubicBezTo>
                  <a:cubicBezTo>
                    <a:pt x="183133" y="106164"/>
                    <a:pt x="181806" y="111472"/>
                    <a:pt x="179152" y="119434"/>
                  </a:cubicBezTo>
                  <a:cubicBezTo>
                    <a:pt x="173844" y="140667"/>
                    <a:pt x="171190" y="164554"/>
                    <a:pt x="171190" y="191095"/>
                  </a:cubicBezTo>
                  <a:lnTo>
                    <a:pt x="171190" y="350341"/>
                  </a:lnTo>
                  <a:lnTo>
                    <a:pt x="322473" y="3503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47" name="文本框 346"/>
            <p:cNvSpPr txBox="1"/>
            <p:nvPr/>
          </p:nvSpPr>
          <p:spPr>
            <a:xfrm>
              <a:off x="4603268" y="1029599"/>
              <a:ext cx="829659" cy="899740"/>
            </a:xfrm>
            <a:custGeom>
              <a:avLst/>
              <a:gdLst>
                <a:gd name="connsiteX0" fmla="*/ 123416 w 829659"/>
                <a:gd name="connsiteY0" fmla="*/ 370247 h 899740"/>
                <a:gd name="connsiteX1" fmla="*/ 123416 w 829659"/>
                <a:gd name="connsiteY1" fmla="*/ 493663 h 899740"/>
                <a:gd name="connsiteX2" fmla="*/ 230907 w 829659"/>
                <a:gd name="connsiteY2" fmla="*/ 493663 h 899740"/>
                <a:gd name="connsiteX3" fmla="*/ 230907 w 829659"/>
                <a:gd name="connsiteY3" fmla="*/ 370247 h 899740"/>
                <a:gd name="connsiteX4" fmla="*/ 561342 w 829659"/>
                <a:gd name="connsiteY4" fmla="*/ 326454 h 899740"/>
                <a:gd name="connsiteX5" fmla="*/ 561342 w 829659"/>
                <a:gd name="connsiteY5" fmla="*/ 433945 h 899740"/>
                <a:gd name="connsiteX6" fmla="*/ 688739 w 829659"/>
                <a:gd name="connsiteY6" fmla="*/ 433945 h 899740"/>
                <a:gd name="connsiteX7" fmla="*/ 688739 w 829659"/>
                <a:gd name="connsiteY7" fmla="*/ 326454 h 899740"/>
                <a:gd name="connsiteX8" fmla="*/ 123416 w 829659"/>
                <a:gd name="connsiteY8" fmla="*/ 131378 h 899740"/>
                <a:gd name="connsiteX9" fmla="*/ 123416 w 829659"/>
                <a:gd name="connsiteY9" fmla="*/ 258775 h 899740"/>
                <a:gd name="connsiteX10" fmla="*/ 230907 w 829659"/>
                <a:gd name="connsiteY10" fmla="*/ 258775 h 899740"/>
                <a:gd name="connsiteX11" fmla="*/ 230907 w 829659"/>
                <a:gd name="connsiteY11" fmla="*/ 131378 h 899740"/>
                <a:gd name="connsiteX12" fmla="*/ 561342 w 829659"/>
                <a:gd name="connsiteY12" fmla="*/ 111472 h 899740"/>
                <a:gd name="connsiteX13" fmla="*/ 561342 w 829659"/>
                <a:gd name="connsiteY13" fmla="*/ 214982 h 899740"/>
                <a:gd name="connsiteX14" fmla="*/ 688739 w 829659"/>
                <a:gd name="connsiteY14" fmla="*/ 214982 h 899740"/>
                <a:gd name="connsiteX15" fmla="*/ 688739 w 829659"/>
                <a:gd name="connsiteY15" fmla="*/ 111472 h 899740"/>
                <a:gd name="connsiteX16" fmla="*/ 0 w 829659"/>
                <a:gd name="connsiteY16" fmla="*/ 15924 h 899740"/>
                <a:gd name="connsiteX17" fmla="*/ 354322 w 829659"/>
                <a:gd name="connsiteY17" fmla="*/ 15924 h 899740"/>
                <a:gd name="connsiteX18" fmla="*/ 354322 w 829659"/>
                <a:gd name="connsiteY18" fmla="*/ 640965 h 899740"/>
                <a:gd name="connsiteX19" fmla="*/ 230907 w 829659"/>
                <a:gd name="connsiteY19" fmla="*/ 640965 h 899740"/>
                <a:gd name="connsiteX20" fmla="*/ 230907 w 829659"/>
                <a:gd name="connsiteY20" fmla="*/ 601154 h 899740"/>
                <a:gd name="connsiteX21" fmla="*/ 123416 w 829659"/>
                <a:gd name="connsiteY21" fmla="*/ 601154 h 899740"/>
                <a:gd name="connsiteX22" fmla="*/ 123416 w 829659"/>
                <a:gd name="connsiteY22" fmla="*/ 676796 h 899740"/>
                <a:gd name="connsiteX23" fmla="*/ 0 w 829659"/>
                <a:gd name="connsiteY23" fmla="*/ 676796 h 899740"/>
                <a:gd name="connsiteX24" fmla="*/ 429964 w 829659"/>
                <a:gd name="connsiteY24" fmla="*/ 0 h 899740"/>
                <a:gd name="connsiteX25" fmla="*/ 828080 w 829659"/>
                <a:gd name="connsiteY25" fmla="*/ 0 h 899740"/>
                <a:gd name="connsiteX26" fmla="*/ 828080 w 829659"/>
                <a:gd name="connsiteY26" fmla="*/ 768362 h 899740"/>
                <a:gd name="connsiteX27" fmla="*/ 617079 w 829659"/>
                <a:gd name="connsiteY27" fmla="*/ 875853 h 899740"/>
                <a:gd name="connsiteX28" fmla="*/ 573286 w 829659"/>
                <a:gd name="connsiteY28" fmla="*/ 752438 h 899740"/>
                <a:gd name="connsiteX29" fmla="*/ 652909 w 829659"/>
                <a:gd name="connsiteY29" fmla="*/ 752438 h 899740"/>
                <a:gd name="connsiteX30" fmla="*/ 688739 w 829659"/>
                <a:gd name="connsiteY30" fmla="*/ 708645 h 899740"/>
                <a:gd name="connsiteX31" fmla="*/ 688739 w 829659"/>
                <a:gd name="connsiteY31" fmla="*/ 545418 h 899740"/>
                <a:gd name="connsiteX32" fmla="*/ 557361 w 829659"/>
                <a:gd name="connsiteY32" fmla="*/ 545418 h 899740"/>
                <a:gd name="connsiteX33" fmla="*/ 314511 w 829659"/>
                <a:gd name="connsiteY33" fmla="*/ 899740 h 899740"/>
                <a:gd name="connsiteX34" fmla="*/ 203039 w 829659"/>
                <a:gd name="connsiteY34" fmla="*/ 804193 h 899740"/>
                <a:gd name="connsiteX35" fmla="*/ 390153 w 829659"/>
                <a:gd name="connsiteY35" fmla="*/ 640965 h 899740"/>
                <a:gd name="connsiteX36" fmla="*/ 429964 w 829659"/>
                <a:gd name="connsiteY36" fmla="*/ 394134 h 89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9659" h="899740">
                  <a:moveTo>
                    <a:pt x="123416" y="370247"/>
                  </a:moveTo>
                  <a:lnTo>
                    <a:pt x="123416" y="493663"/>
                  </a:lnTo>
                  <a:lnTo>
                    <a:pt x="230907" y="493663"/>
                  </a:lnTo>
                  <a:lnTo>
                    <a:pt x="230907" y="370247"/>
                  </a:lnTo>
                  <a:close/>
                  <a:moveTo>
                    <a:pt x="561342" y="326454"/>
                  </a:moveTo>
                  <a:lnTo>
                    <a:pt x="561342" y="433945"/>
                  </a:lnTo>
                  <a:lnTo>
                    <a:pt x="688739" y="433945"/>
                  </a:lnTo>
                  <a:lnTo>
                    <a:pt x="688739" y="326454"/>
                  </a:lnTo>
                  <a:close/>
                  <a:moveTo>
                    <a:pt x="123416" y="131378"/>
                  </a:moveTo>
                  <a:lnTo>
                    <a:pt x="123416" y="258775"/>
                  </a:lnTo>
                  <a:lnTo>
                    <a:pt x="230907" y="258775"/>
                  </a:lnTo>
                  <a:lnTo>
                    <a:pt x="230907" y="131378"/>
                  </a:lnTo>
                  <a:close/>
                  <a:moveTo>
                    <a:pt x="561342" y="111472"/>
                  </a:moveTo>
                  <a:lnTo>
                    <a:pt x="561342" y="214982"/>
                  </a:lnTo>
                  <a:lnTo>
                    <a:pt x="688739" y="214982"/>
                  </a:lnTo>
                  <a:lnTo>
                    <a:pt x="688739" y="111472"/>
                  </a:lnTo>
                  <a:close/>
                  <a:moveTo>
                    <a:pt x="0" y="15924"/>
                  </a:moveTo>
                  <a:lnTo>
                    <a:pt x="354322" y="15924"/>
                  </a:lnTo>
                  <a:lnTo>
                    <a:pt x="354322" y="640965"/>
                  </a:lnTo>
                  <a:lnTo>
                    <a:pt x="230907" y="640965"/>
                  </a:lnTo>
                  <a:lnTo>
                    <a:pt x="230907" y="601154"/>
                  </a:lnTo>
                  <a:lnTo>
                    <a:pt x="123416" y="601154"/>
                  </a:lnTo>
                  <a:lnTo>
                    <a:pt x="123416" y="676796"/>
                  </a:lnTo>
                  <a:lnTo>
                    <a:pt x="0" y="676796"/>
                  </a:lnTo>
                  <a:close/>
                  <a:moveTo>
                    <a:pt x="429964" y="0"/>
                  </a:moveTo>
                  <a:lnTo>
                    <a:pt x="828080" y="0"/>
                  </a:lnTo>
                  <a:lnTo>
                    <a:pt x="828080" y="768362"/>
                  </a:lnTo>
                  <a:cubicBezTo>
                    <a:pt x="841350" y="847985"/>
                    <a:pt x="771017" y="883816"/>
                    <a:pt x="617079" y="875853"/>
                  </a:cubicBezTo>
                  <a:cubicBezTo>
                    <a:pt x="606462" y="820117"/>
                    <a:pt x="591865" y="778979"/>
                    <a:pt x="573286" y="752438"/>
                  </a:cubicBezTo>
                  <a:lnTo>
                    <a:pt x="652909" y="752438"/>
                  </a:lnTo>
                  <a:cubicBezTo>
                    <a:pt x="674142" y="749783"/>
                    <a:pt x="686085" y="735186"/>
                    <a:pt x="688739" y="708645"/>
                  </a:cubicBezTo>
                  <a:lnTo>
                    <a:pt x="688739" y="545418"/>
                  </a:lnTo>
                  <a:lnTo>
                    <a:pt x="557361" y="545418"/>
                  </a:lnTo>
                  <a:cubicBezTo>
                    <a:pt x="544091" y="680777"/>
                    <a:pt x="463141" y="798884"/>
                    <a:pt x="314511" y="899740"/>
                  </a:cubicBezTo>
                  <a:cubicBezTo>
                    <a:pt x="285316" y="862583"/>
                    <a:pt x="248158" y="830734"/>
                    <a:pt x="203039" y="804193"/>
                  </a:cubicBezTo>
                  <a:cubicBezTo>
                    <a:pt x="301241" y="745802"/>
                    <a:pt x="363612" y="691393"/>
                    <a:pt x="390153" y="640965"/>
                  </a:cubicBezTo>
                  <a:cubicBezTo>
                    <a:pt x="419348" y="593192"/>
                    <a:pt x="432619" y="510914"/>
                    <a:pt x="429964" y="394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284" name="文本框 283"/>
            <p:cNvSpPr txBox="1"/>
            <p:nvPr/>
          </p:nvSpPr>
          <p:spPr>
            <a:xfrm>
              <a:off x="2408388" y="1025618"/>
              <a:ext cx="935571" cy="943533"/>
            </a:xfrm>
            <a:custGeom>
              <a:avLst/>
              <a:gdLst>
                <a:gd name="connsiteX0" fmla="*/ 354323 w 935571"/>
                <a:gd name="connsiteY0" fmla="*/ 278680 h 943533"/>
                <a:gd name="connsiteX1" fmla="*/ 469776 w 935571"/>
                <a:gd name="connsiteY1" fmla="*/ 553380 h 943533"/>
                <a:gd name="connsiteX2" fmla="*/ 585230 w 935571"/>
                <a:gd name="connsiteY2" fmla="*/ 278680 h 943533"/>
                <a:gd name="connsiteX3" fmla="*/ 525513 w 935571"/>
                <a:gd name="connsiteY3" fmla="*/ 0 h 943533"/>
                <a:gd name="connsiteX4" fmla="*/ 573286 w 935571"/>
                <a:gd name="connsiteY4" fmla="*/ 143321 h 943533"/>
                <a:gd name="connsiteX5" fmla="*/ 477739 w 935571"/>
                <a:gd name="connsiteY5" fmla="*/ 167208 h 943533"/>
                <a:gd name="connsiteX6" fmla="*/ 891778 w 935571"/>
                <a:gd name="connsiteY6" fmla="*/ 167208 h 943533"/>
                <a:gd name="connsiteX7" fmla="*/ 891778 w 935571"/>
                <a:gd name="connsiteY7" fmla="*/ 278680 h 943533"/>
                <a:gd name="connsiteX8" fmla="*/ 732533 w 935571"/>
                <a:gd name="connsiteY8" fmla="*/ 278680 h 943533"/>
                <a:gd name="connsiteX9" fmla="*/ 577267 w 935571"/>
                <a:gd name="connsiteY9" fmla="*/ 648928 h 943533"/>
                <a:gd name="connsiteX10" fmla="*/ 935571 w 935571"/>
                <a:gd name="connsiteY10" fmla="*/ 800211 h 943533"/>
                <a:gd name="connsiteX11" fmla="*/ 879835 w 935571"/>
                <a:gd name="connsiteY11" fmla="*/ 887797 h 943533"/>
                <a:gd name="connsiteX12" fmla="*/ 847986 w 935571"/>
                <a:gd name="connsiteY12" fmla="*/ 943533 h 943533"/>
                <a:gd name="connsiteX13" fmla="*/ 461814 w 935571"/>
                <a:gd name="connsiteY13" fmla="*/ 744475 h 943533"/>
                <a:gd name="connsiteX14" fmla="*/ 107491 w 935571"/>
                <a:gd name="connsiteY14" fmla="*/ 931589 h 943533"/>
                <a:gd name="connsiteX15" fmla="*/ 0 w 935571"/>
                <a:gd name="connsiteY15" fmla="*/ 820117 h 943533"/>
                <a:gd name="connsiteX16" fmla="*/ 362285 w 935571"/>
                <a:gd name="connsiteY16" fmla="*/ 640965 h 943533"/>
                <a:gd name="connsiteX17" fmla="*/ 214982 w 935571"/>
                <a:gd name="connsiteY17" fmla="*/ 278680 h 943533"/>
                <a:gd name="connsiteX18" fmla="*/ 47774 w 935571"/>
                <a:gd name="connsiteY18" fmla="*/ 278680 h 943533"/>
                <a:gd name="connsiteX19" fmla="*/ 47774 w 935571"/>
                <a:gd name="connsiteY19" fmla="*/ 167208 h 943533"/>
                <a:gd name="connsiteX20" fmla="*/ 422002 w 935571"/>
                <a:gd name="connsiteY20" fmla="*/ 167208 h 943533"/>
                <a:gd name="connsiteX21" fmla="*/ 378210 w 935571"/>
                <a:gd name="connsiteY21" fmla="*/ 31849 h 943533"/>
                <a:gd name="connsiteX22" fmla="*/ 525513 w 935571"/>
                <a:gd name="connsiteY22" fmla="*/ 0 h 943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5571" h="943533">
                  <a:moveTo>
                    <a:pt x="354323" y="278680"/>
                  </a:moveTo>
                  <a:cubicBezTo>
                    <a:pt x="378210" y="392807"/>
                    <a:pt x="416694" y="484373"/>
                    <a:pt x="469776" y="553380"/>
                  </a:cubicBezTo>
                  <a:cubicBezTo>
                    <a:pt x="528166" y="473757"/>
                    <a:pt x="566651" y="382190"/>
                    <a:pt x="585230" y="278680"/>
                  </a:cubicBezTo>
                  <a:close/>
                  <a:moveTo>
                    <a:pt x="525513" y="0"/>
                  </a:moveTo>
                  <a:cubicBezTo>
                    <a:pt x="549399" y="74315"/>
                    <a:pt x="565324" y="122088"/>
                    <a:pt x="573286" y="143321"/>
                  </a:cubicBezTo>
                  <a:lnTo>
                    <a:pt x="477739" y="167208"/>
                  </a:lnTo>
                  <a:lnTo>
                    <a:pt x="891778" y="167208"/>
                  </a:lnTo>
                  <a:lnTo>
                    <a:pt x="891778" y="278680"/>
                  </a:lnTo>
                  <a:lnTo>
                    <a:pt x="732533" y="278680"/>
                  </a:lnTo>
                  <a:cubicBezTo>
                    <a:pt x="705991" y="419348"/>
                    <a:pt x="654236" y="542764"/>
                    <a:pt x="577267" y="648928"/>
                  </a:cubicBezTo>
                  <a:cubicBezTo>
                    <a:pt x="675469" y="723242"/>
                    <a:pt x="794904" y="773670"/>
                    <a:pt x="935571" y="800211"/>
                  </a:cubicBezTo>
                  <a:cubicBezTo>
                    <a:pt x="924955" y="813482"/>
                    <a:pt x="906376" y="842677"/>
                    <a:pt x="879835" y="887797"/>
                  </a:cubicBezTo>
                  <a:cubicBezTo>
                    <a:pt x="863910" y="916992"/>
                    <a:pt x="853294" y="935571"/>
                    <a:pt x="847986" y="943533"/>
                  </a:cubicBezTo>
                  <a:cubicBezTo>
                    <a:pt x="699356" y="901067"/>
                    <a:pt x="570632" y="834715"/>
                    <a:pt x="461814" y="744475"/>
                  </a:cubicBezTo>
                  <a:cubicBezTo>
                    <a:pt x="366266" y="816136"/>
                    <a:pt x="248159" y="878507"/>
                    <a:pt x="107491" y="931589"/>
                  </a:cubicBezTo>
                  <a:cubicBezTo>
                    <a:pt x="70334" y="883816"/>
                    <a:pt x="34504" y="846658"/>
                    <a:pt x="0" y="820117"/>
                  </a:cubicBezTo>
                  <a:cubicBezTo>
                    <a:pt x="148630" y="774997"/>
                    <a:pt x="269392" y="715280"/>
                    <a:pt x="362285" y="640965"/>
                  </a:cubicBezTo>
                  <a:cubicBezTo>
                    <a:pt x="295932" y="548072"/>
                    <a:pt x="246831" y="427310"/>
                    <a:pt x="214982" y="278680"/>
                  </a:cubicBezTo>
                  <a:lnTo>
                    <a:pt x="47774" y="278680"/>
                  </a:lnTo>
                  <a:lnTo>
                    <a:pt x="47774" y="167208"/>
                  </a:lnTo>
                  <a:lnTo>
                    <a:pt x="422002" y="167208"/>
                  </a:lnTo>
                  <a:cubicBezTo>
                    <a:pt x="411386" y="114126"/>
                    <a:pt x="396789" y="69006"/>
                    <a:pt x="378210" y="31849"/>
                  </a:cubicBezTo>
                  <a:cubicBezTo>
                    <a:pt x="423329" y="21233"/>
                    <a:pt x="472430" y="10616"/>
                    <a:pt x="52551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0" name="文本框 349"/>
            <p:cNvSpPr txBox="1"/>
            <p:nvPr/>
          </p:nvSpPr>
          <p:spPr>
            <a:xfrm>
              <a:off x="8839325" y="1029599"/>
              <a:ext cx="943534" cy="939552"/>
            </a:xfrm>
            <a:custGeom>
              <a:avLst/>
              <a:gdLst>
                <a:gd name="connsiteX0" fmla="*/ 390154 w 943534"/>
                <a:gd name="connsiteY0" fmla="*/ 326454 h 939552"/>
                <a:gd name="connsiteX1" fmla="*/ 943534 w 943534"/>
                <a:gd name="connsiteY1" fmla="*/ 326454 h 939552"/>
                <a:gd name="connsiteX2" fmla="*/ 943534 w 943534"/>
                <a:gd name="connsiteY2" fmla="*/ 437927 h 939552"/>
                <a:gd name="connsiteX3" fmla="*/ 792250 w 943534"/>
                <a:gd name="connsiteY3" fmla="*/ 437927 h 939552"/>
                <a:gd name="connsiteX4" fmla="*/ 792250 w 943534"/>
                <a:gd name="connsiteY4" fmla="*/ 847985 h 939552"/>
                <a:gd name="connsiteX5" fmla="*/ 601154 w 943534"/>
                <a:gd name="connsiteY5" fmla="*/ 939552 h 939552"/>
                <a:gd name="connsiteX6" fmla="*/ 557362 w 943534"/>
                <a:gd name="connsiteY6" fmla="*/ 812155 h 939552"/>
                <a:gd name="connsiteX7" fmla="*/ 660872 w 943534"/>
                <a:gd name="connsiteY7" fmla="*/ 784287 h 939552"/>
                <a:gd name="connsiteX8" fmla="*/ 660872 w 943534"/>
                <a:gd name="connsiteY8" fmla="*/ 437927 h 939552"/>
                <a:gd name="connsiteX9" fmla="*/ 390154 w 943534"/>
                <a:gd name="connsiteY9" fmla="*/ 437927 h 939552"/>
                <a:gd name="connsiteX10" fmla="*/ 274700 w 943534"/>
                <a:gd name="connsiteY10" fmla="*/ 234888 h 939552"/>
                <a:gd name="connsiteX11" fmla="*/ 286644 w 943534"/>
                <a:gd name="connsiteY11" fmla="*/ 242850 h 939552"/>
                <a:gd name="connsiteX12" fmla="*/ 394134 w 943534"/>
                <a:gd name="connsiteY12" fmla="*/ 306549 h 939552"/>
                <a:gd name="connsiteX13" fmla="*/ 386172 w 943534"/>
                <a:gd name="connsiteY13" fmla="*/ 314511 h 939552"/>
                <a:gd name="connsiteX14" fmla="*/ 282662 w 943534"/>
                <a:gd name="connsiteY14" fmla="*/ 437927 h 939552"/>
                <a:gd name="connsiteX15" fmla="*/ 282662 w 943534"/>
                <a:gd name="connsiteY15" fmla="*/ 923627 h 939552"/>
                <a:gd name="connsiteX16" fmla="*/ 155266 w 943534"/>
                <a:gd name="connsiteY16" fmla="*/ 923627 h 939552"/>
                <a:gd name="connsiteX17" fmla="*/ 155266 w 943534"/>
                <a:gd name="connsiteY17" fmla="*/ 557361 h 939552"/>
                <a:gd name="connsiteX18" fmla="*/ 87586 w 943534"/>
                <a:gd name="connsiteY18" fmla="*/ 629022 h 939552"/>
                <a:gd name="connsiteX19" fmla="*/ 0 w 943534"/>
                <a:gd name="connsiteY19" fmla="*/ 549399 h 939552"/>
                <a:gd name="connsiteX20" fmla="*/ 274700 w 943534"/>
                <a:gd name="connsiteY20" fmla="*/ 234888 h 939552"/>
                <a:gd name="connsiteX21" fmla="*/ 449870 w 943534"/>
                <a:gd name="connsiteY21" fmla="*/ 71661 h 939552"/>
                <a:gd name="connsiteX22" fmla="*/ 879835 w 943534"/>
                <a:gd name="connsiteY22" fmla="*/ 71661 h 939552"/>
                <a:gd name="connsiteX23" fmla="*/ 879835 w 943534"/>
                <a:gd name="connsiteY23" fmla="*/ 175171 h 939552"/>
                <a:gd name="connsiteX24" fmla="*/ 449870 w 943534"/>
                <a:gd name="connsiteY24" fmla="*/ 175171 h 939552"/>
                <a:gd name="connsiteX25" fmla="*/ 258776 w 943534"/>
                <a:gd name="connsiteY25" fmla="*/ 0 h 939552"/>
                <a:gd name="connsiteX26" fmla="*/ 326455 w 943534"/>
                <a:gd name="connsiteY26" fmla="*/ 35830 h 939552"/>
                <a:gd name="connsiteX27" fmla="*/ 390154 w 943534"/>
                <a:gd name="connsiteY27" fmla="*/ 67680 h 939552"/>
                <a:gd name="connsiteX28" fmla="*/ 378210 w 943534"/>
                <a:gd name="connsiteY28" fmla="*/ 83604 h 939552"/>
                <a:gd name="connsiteX29" fmla="*/ 338398 w 943534"/>
                <a:gd name="connsiteY29" fmla="*/ 115453 h 939552"/>
                <a:gd name="connsiteX30" fmla="*/ 107492 w 943534"/>
                <a:gd name="connsiteY30" fmla="*/ 342379 h 939552"/>
                <a:gd name="connsiteX31" fmla="*/ 15925 w 943534"/>
                <a:gd name="connsiteY31" fmla="*/ 262756 h 939552"/>
                <a:gd name="connsiteX32" fmla="*/ 258776 w 943534"/>
                <a:gd name="connsiteY32" fmla="*/ 0 h 9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43534" h="939552">
                  <a:moveTo>
                    <a:pt x="390154" y="326454"/>
                  </a:moveTo>
                  <a:lnTo>
                    <a:pt x="943534" y="326454"/>
                  </a:lnTo>
                  <a:lnTo>
                    <a:pt x="943534" y="437927"/>
                  </a:lnTo>
                  <a:lnTo>
                    <a:pt x="792250" y="437927"/>
                  </a:lnTo>
                  <a:lnTo>
                    <a:pt x="792250" y="847985"/>
                  </a:lnTo>
                  <a:cubicBezTo>
                    <a:pt x="797558" y="909030"/>
                    <a:pt x="733860" y="939552"/>
                    <a:pt x="601154" y="939552"/>
                  </a:cubicBezTo>
                  <a:cubicBezTo>
                    <a:pt x="595846" y="889124"/>
                    <a:pt x="581249" y="846658"/>
                    <a:pt x="557362" y="812155"/>
                  </a:cubicBezTo>
                  <a:cubicBezTo>
                    <a:pt x="634331" y="814809"/>
                    <a:pt x="668834" y="805520"/>
                    <a:pt x="660872" y="784287"/>
                  </a:cubicBezTo>
                  <a:lnTo>
                    <a:pt x="660872" y="437927"/>
                  </a:lnTo>
                  <a:lnTo>
                    <a:pt x="390154" y="437927"/>
                  </a:lnTo>
                  <a:close/>
                  <a:moveTo>
                    <a:pt x="274700" y="234888"/>
                  </a:moveTo>
                  <a:cubicBezTo>
                    <a:pt x="277354" y="234888"/>
                    <a:pt x="281335" y="237542"/>
                    <a:pt x="286644" y="242850"/>
                  </a:cubicBezTo>
                  <a:cubicBezTo>
                    <a:pt x="358304" y="274699"/>
                    <a:pt x="394134" y="295932"/>
                    <a:pt x="394134" y="306549"/>
                  </a:cubicBezTo>
                  <a:cubicBezTo>
                    <a:pt x="394134" y="309203"/>
                    <a:pt x="391480" y="311857"/>
                    <a:pt x="386172" y="314511"/>
                  </a:cubicBezTo>
                  <a:cubicBezTo>
                    <a:pt x="359632" y="341052"/>
                    <a:pt x="325128" y="382191"/>
                    <a:pt x="282662" y="437927"/>
                  </a:cubicBezTo>
                  <a:lnTo>
                    <a:pt x="282662" y="923627"/>
                  </a:lnTo>
                  <a:lnTo>
                    <a:pt x="155266" y="923627"/>
                  </a:lnTo>
                  <a:lnTo>
                    <a:pt x="155266" y="557361"/>
                  </a:lnTo>
                  <a:cubicBezTo>
                    <a:pt x="136687" y="578594"/>
                    <a:pt x="114126" y="602481"/>
                    <a:pt x="87586" y="629022"/>
                  </a:cubicBezTo>
                  <a:lnTo>
                    <a:pt x="0" y="549399"/>
                  </a:lnTo>
                  <a:cubicBezTo>
                    <a:pt x="108819" y="459160"/>
                    <a:pt x="200386" y="354323"/>
                    <a:pt x="274700" y="234888"/>
                  </a:cubicBezTo>
                  <a:close/>
                  <a:moveTo>
                    <a:pt x="449870" y="71661"/>
                  </a:moveTo>
                  <a:lnTo>
                    <a:pt x="879835" y="71661"/>
                  </a:lnTo>
                  <a:lnTo>
                    <a:pt x="879835" y="175171"/>
                  </a:lnTo>
                  <a:lnTo>
                    <a:pt x="449870" y="175171"/>
                  </a:lnTo>
                  <a:close/>
                  <a:moveTo>
                    <a:pt x="258776" y="0"/>
                  </a:moveTo>
                  <a:cubicBezTo>
                    <a:pt x="269392" y="5308"/>
                    <a:pt x="291952" y="17252"/>
                    <a:pt x="326455" y="35830"/>
                  </a:cubicBezTo>
                  <a:cubicBezTo>
                    <a:pt x="368920" y="54409"/>
                    <a:pt x="390154" y="65025"/>
                    <a:pt x="390154" y="67680"/>
                  </a:cubicBezTo>
                  <a:cubicBezTo>
                    <a:pt x="390154" y="70334"/>
                    <a:pt x="386172" y="75642"/>
                    <a:pt x="378210" y="83604"/>
                  </a:cubicBezTo>
                  <a:cubicBezTo>
                    <a:pt x="364940" y="91566"/>
                    <a:pt x="351669" y="102183"/>
                    <a:pt x="338398" y="115453"/>
                  </a:cubicBezTo>
                  <a:cubicBezTo>
                    <a:pt x="245504" y="218963"/>
                    <a:pt x="168536" y="294605"/>
                    <a:pt x="107492" y="342379"/>
                  </a:cubicBezTo>
                  <a:cubicBezTo>
                    <a:pt x="88913" y="318492"/>
                    <a:pt x="58390" y="291951"/>
                    <a:pt x="15925" y="262756"/>
                  </a:cubicBezTo>
                  <a:cubicBezTo>
                    <a:pt x="111473" y="191095"/>
                    <a:pt x="192423" y="103510"/>
                    <a:pt x="25877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1" name="文本框 350"/>
            <p:cNvSpPr txBox="1"/>
            <p:nvPr/>
          </p:nvSpPr>
          <p:spPr>
            <a:xfrm>
              <a:off x="6779805" y="1029599"/>
              <a:ext cx="800780" cy="907703"/>
            </a:xfrm>
            <a:custGeom>
              <a:avLst/>
              <a:gdLst>
                <a:gd name="connsiteX0" fmla="*/ 322473 w 800780"/>
                <a:gd name="connsiteY0" fmla="*/ 0 h 907703"/>
                <a:gd name="connsiteX1" fmla="*/ 374228 w 800780"/>
                <a:gd name="connsiteY1" fmla="*/ 0 h 907703"/>
                <a:gd name="connsiteX2" fmla="*/ 469776 w 800780"/>
                <a:gd name="connsiteY2" fmla="*/ 11943 h 907703"/>
                <a:gd name="connsiteX3" fmla="*/ 465795 w 800780"/>
                <a:gd name="connsiteY3" fmla="*/ 31849 h 907703"/>
                <a:gd name="connsiteX4" fmla="*/ 457832 w 800780"/>
                <a:gd name="connsiteY4" fmla="*/ 111472 h 907703"/>
                <a:gd name="connsiteX5" fmla="*/ 457832 w 800780"/>
                <a:gd name="connsiteY5" fmla="*/ 350341 h 907703"/>
                <a:gd name="connsiteX6" fmla="*/ 613097 w 800780"/>
                <a:gd name="connsiteY6" fmla="*/ 350341 h 907703"/>
                <a:gd name="connsiteX7" fmla="*/ 613097 w 800780"/>
                <a:gd name="connsiteY7" fmla="*/ 95547 h 907703"/>
                <a:gd name="connsiteX8" fmla="*/ 676796 w 800780"/>
                <a:gd name="connsiteY8" fmla="*/ 95547 h 907703"/>
                <a:gd name="connsiteX9" fmla="*/ 768362 w 800780"/>
                <a:gd name="connsiteY9" fmla="*/ 111472 h 907703"/>
                <a:gd name="connsiteX10" fmla="*/ 764381 w 800780"/>
                <a:gd name="connsiteY10" fmla="*/ 131378 h 907703"/>
                <a:gd name="connsiteX11" fmla="*/ 756419 w 800780"/>
                <a:gd name="connsiteY11" fmla="*/ 203039 h 907703"/>
                <a:gd name="connsiteX12" fmla="*/ 756419 w 800780"/>
                <a:gd name="connsiteY12" fmla="*/ 457832 h 907703"/>
                <a:gd name="connsiteX13" fmla="*/ 457832 w 800780"/>
                <a:gd name="connsiteY13" fmla="*/ 457832 h 907703"/>
                <a:gd name="connsiteX14" fmla="*/ 457832 w 800780"/>
                <a:gd name="connsiteY14" fmla="*/ 764381 h 907703"/>
                <a:gd name="connsiteX15" fmla="*/ 656890 w 800780"/>
                <a:gd name="connsiteY15" fmla="*/ 764381 h 907703"/>
                <a:gd name="connsiteX16" fmla="*/ 656890 w 800780"/>
                <a:gd name="connsiteY16" fmla="*/ 509587 h 907703"/>
                <a:gd name="connsiteX17" fmla="*/ 704664 w 800780"/>
                <a:gd name="connsiteY17" fmla="*/ 509587 h 907703"/>
                <a:gd name="connsiteX18" fmla="*/ 800212 w 800780"/>
                <a:gd name="connsiteY18" fmla="*/ 525512 h 907703"/>
                <a:gd name="connsiteX19" fmla="*/ 800212 w 800780"/>
                <a:gd name="connsiteY19" fmla="*/ 545418 h 907703"/>
                <a:gd name="connsiteX20" fmla="*/ 792249 w 800780"/>
                <a:gd name="connsiteY20" fmla="*/ 617079 h 907703"/>
                <a:gd name="connsiteX21" fmla="*/ 792249 w 800780"/>
                <a:gd name="connsiteY21" fmla="*/ 907703 h 907703"/>
                <a:gd name="connsiteX22" fmla="*/ 656890 w 800780"/>
                <a:gd name="connsiteY22" fmla="*/ 907703 h 907703"/>
                <a:gd name="connsiteX23" fmla="*/ 656890 w 800780"/>
                <a:gd name="connsiteY23" fmla="*/ 863910 h 907703"/>
                <a:gd name="connsiteX24" fmla="*/ 0 w 800780"/>
                <a:gd name="connsiteY24" fmla="*/ 863910 h 907703"/>
                <a:gd name="connsiteX25" fmla="*/ 0 w 800780"/>
                <a:gd name="connsiteY25" fmla="*/ 509587 h 907703"/>
                <a:gd name="connsiteX26" fmla="*/ 43793 w 800780"/>
                <a:gd name="connsiteY26" fmla="*/ 509587 h 907703"/>
                <a:gd name="connsiteX27" fmla="*/ 139340 w 800780"/>
                <a:gd name="connsiteY27" fmla="*/ 521531 h 907703"/>
                <a:gd name="connsiteX28" fmla="*/ 135359 w 800780"/>
                <a:gd name="connsiteY28" fmla="*/ 533474 h 907703"/>
                <a:gd name="connsiteX29" fmla="*/ 127397 w 800780"/>
                <a:gd name="connsiteY29" fmla="*/ 613097 h 907703"/>
                <a:gd name="connsiteX30" fmla="*/ 127397 w 800780"/>
                <a:gd name="connsiteY30" fmla="*/ 764381 h 907703"/>
                <a:gd name="connsiteX31" fmla="*/ 322473 w 800780"/>
                <a:gd name="connsiteY31" fmla="*/ 764381 h 907703"/>
                <a:gd name="connsiteX32" fmla="*/ 322473 w 800780"/>
                <a:gd name="connsiteY32" fmla="*/ 457832 h 907703"/>
                <a:gd name="connsiteX33" fmla="*/ 35830 w 800780"/>
                <a:gd name="connsiteY33" fmla="*/ 457832 h 907703"/>
                <a:gd name="connsiteX34" fmla="*/ 35830 w 800780"/>
                <a:gd name="connsiteY34" fmla="*/ 91566 h 907703"/>
                <a:gd name="connsiteX35" fmla="*/ 83604 w 800780"/>
                <a:gd name="connsiteY35" fmla="*/ 91566 h 907703"/>
                <a:gd name="connsiteX36" fmla="*/ 183133 w 800780"/>
                <a:gd name="connsiteY36" fmla="*/ 103510 h 907703"/>
                <a:gd name="connsiteX37" fmla="*/ 179152 w 800780"/>
                <a:gd name="connsiteY37" fmla="*/ 119434 h 907703"/>
                <a:gd name="connsiteX38" fmla="*/ 171190 w 800780"/>
                <a:gd name="connsiteY38" fmla="*/ 191095 h 907703"/>
                <a:gd name="connsiteX39" fmla="*/ 171190 w 800780"/>
                <a:gd name="connsiteY39" fmla="*/ 350341 h 907703"/>
                <a:gd name="connsiteX40" fmla="*/ 322473 w 800780"/>
                <a:gd name="connsiteY40" fmla="*/ 350341 h 90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0780" h="907703">
                  <a:moveTo>
                    <a:pt x="322473" y="0"/>
                  </a:moveTo>
                  <a:lnTo>
                    <a:pt x="374228" y="0"/>
                  </a:lnTo>
                  <a:cubicBezTo>
                    <a:pt x="437927" y="0"/>
                    <a:pt x="469776" y="3981"/>
                    <a:pt x="469776" y="11943"/>
                  </a:cubicBezTo>
                  <a:cubicBezTo>
                    <a:pt x="469776" y="14597"/>
                    <a:pt x="468449" y="21233"/>
                    <a:pt x="465795" y="31849"/>
                  </a:cubicBezTo>
                  <a:cubicBezTo>
                    <a:pt x="460486" y="58390"/>
                    <a:pt x="457832" y="84931"/>
                    <a:pt x="457832" y="111472"/>
                  </a:cubicBezTo>
                  <a:lnTo>
                    <a:pt x="457832" y="350341"/>
                  </a:lnTo>
                  <a:lnTo>
                    <a:pt x="613097" y="350341"/>
                  </a:lnTo>
                  <a:lnTo>
                    <a:pt x="613097" y="95547"/>
                  </a:lnTo>
                  <a:lnTo>
                    <a:pt x="676796" y="95547"/>
                  </a:lnTo>
                  <a:cubicBezTo>
                    <a:pt x="745803" y="95547"/>
                    <a:pt x="776325" y="100856"/>
                    <a:pt x="768362" y="111472"/>
                  </a:cubicBezTo>
                  <a:cubicBezTo>
                    <a:pt x="768362" y="114126"/>
                    <a:pt x="767035" y="120761"/>
                    <a:pt x="764381" y="131378"/>
                  </a:cubicBezTo>
                  <a:cubicBezTo>
                    <a:pt x="759073" y="152611"/>
                    <a:pt x="756419" y="176498"/>
                    <a:pt x="756419" y="203039"/>
                  </a:cubicBezTo>
                  <a:lnTo>
                    <a:pt x="756419" y="457832"/>
                  </a:lnTo>
                  <a:lnTo>
                    <a:pt x="457832" y="457832"/>
                  </a:lnTo>
                  <a:lnTo>
                    <a:pt x="457832" y="764381"/>
                  </a:lnTo>
                  <a:lnTo>
                    <a:pt x="656890" y="764381"/>
                  </a:lnTo>
                  <a:lnTo>
                    <a:pt x="656890" y="509587"/>
                  </a:lnTo>
                  <a:lnTo>
                    <a:pt x="704664" y="509587"/>
                  </a:lnTo>
                  <a:cubicBezTo>
                    <a:pt x="773671" y="509587"/>
                    <a:pt x="805520" y="514896"/>
                    <a:pt x="800212" y="525512"/>
                  </a:cubicBezTo>
                  <a:cubicBezTo>
                    <a:pt x="800212" y="528166"/>
                    <a:pt x="800212" y="534801"/>
                    <a:pt x="800212" y="545418"/>
                  </a:cubicBezTo>
                  <a:cubicBezTo>
                    <a:pt x="794903" y="569305"/>
                    <a:pt x="792249" y="593192"/>
                    <a:pt x="792249" y="617079"/>
                  </a:cubicBezTo>
                  <a:lnTo>
                    <a:pt x="792249" y="907703"/>
                  </a:lnTo>
                  <a:lnTo>
                    <a:pt x="656890" y="907703"/>
                  </a:lnTo>
                  <a:lnTo>
                    <a:pt x="656890" y="863910"/>
                  </a:lnTo>
                  <a:lnTo>
                    <a:pt x="0" y="863910"/>
                  </a:lnTo>
                  <a:lnTo>
                    <a:pt x="0" y="509587"/>
                  </a:lnTo>
                  <a:lnTo>
                    <a:pt x="43793" y="509587"/>
                  </a:lnTo>
                  <a:cubicBezTo>
                    <a:pt x="110145" y="509587"/>
                    <a:pt x="141994" y="513569"/>
                    <a:pt x="139340" y="521531"/>
                  </a:cubicBezTo>
                  <a:cubicBezTo>
                    <a:pt x="139340" y="524185"/>
                    <a:pt x="138013" y="528166"/>
                    <a:pt x="135359" y="533474"/>
                  </a:cubicBezTo>
                  <a:cubicBezTo>
                    <a:pt x="130051" y="557361"/>
                    <a:pt x="127397" y="583902"/>
                    <a:pt x="127397" y="613097"/>
                  </a:cubicBezTo>
                  <a:lnTo>
                    <a:pt x="127397" y="764381"/>
                  </a:lnTo>
                  <a:lnTo>
                    <a:pt x="322473" y="764381"/>
                  </a:lnTo>
                  <a:lnTo>
                    <a:pt x="322473" y="457832"/>
                  </a:lnTo>
                  <a:lnTo>
                    <a:pt x="35830" y="457832"/>
                  </a:lnTo>
                  <a:lnTo>
                    <a:pt x="35830" y="91566"/>
                  </a:lnTo>
                  <a:lnTo>
                    <a:pt x="83604" y="91566"/>
                  </a:lnTo>
                  <a:cubicBezTo>
                    <a:pt x="144648" y="91566"/>
                    <a:pt x="177825" y="95547"/>
                    <a:pt x="183133" y="103510"/>
                  </a:cubicBezTo>
                  <a:cubicBezTo>
                    <a:pt x="183133" y="106164"/>
                    <a:pt x="181806" y="111472"/>
                    <a:pt x="179152" y="119434"/>
                  </a:cubicBezTo>
                  <a:cubicBezTo>
                    <a:pt x="173844" y="140667"/>
                    <a:pt x="171190" y="164554"/>
                    <a:pt x="171190" y="191095"/>
                  </a:cubicBezTo>
                  <a:lnTo>
                    <a:pt x="171190" y="350341"/>
                  </a:lnTo>
                  <a:lnTo>
                    <a:pt x="322473" y="3503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2" name="文本框 351"/>
            <p:cNvSpPr txBox="1"/>
            <p:nvPr/>
          </p:nvSpPr>
          <p:spPr>
            <a:xfrm>
              <a:off x="4603268" y="1029599"/>
              <a:ext cx="829659" cy="899740"/>
            </a:xfrm>
            <a:custGeom>
              <a:avLst/>
              <a:gdLst>
                <a:gd name="connsiteX0" fmla="*/ 123416 w 829659"/>
                <a:gd name="connsiteY0" fmla="*/ 370247 h 899740"/>
                <a:gd name="connsiteX1" fmla="*/ 123416 w 829659"/>
                <a:gd name="connsiteY1" fmla="*/ 493663 h 899740"/>
                <a:gd name="connsiteX2" fmla="*/ 230907 w 829659"/>
                <a:gd name="connsiteY2" fmla="*/ 493663 h 899740"/>
                <a:gd name="connsiteX3" fmla="*/ 230907 w 829659"/>
                <a:gd name="connsiteY3" fmla="*/ 370247 h 899740"/>
                <a:gd name="connsiteX4" fmla="*/ 561342 w 829659"/>
                <a:gd name="connsiteY4" fmla="*/ 326454 h 899740"/>
                <a:gd name="connsiteX5" fmla="*/ 561342 w 829659"/>
                <a:gd name="connsiteY5" fmla="*/ 433945 h 899740"/>
                <a:gd name="connsiteX6" fmla="*/ 688739 w 829659"/>
                <a:gd name="connsiteY6" fmla="*/ 433945 h 899740"/>
                <a:gd name="connsiteX7" fmla="*/ 688739 w 829659"/>
                <a:gd name="connsiteY7" fmla="*/ 326454 h 899740"/>
                <a:gd name="connsiteX8" fmla="*/ 123416 w 829659"/>
                <a:gd name="connsiteY8" fmla="*/ 131378 h 899740"/>
                <a:gd name="connsiteX9" fmla="*/ 123416 w 829659"/>
                <a:gd name="connsiteY9" fmla="*/ 258775 h 899740"/>
                <a:gd name="connsiteX10" fmla="*/ 230907 w 829659"/>
                <a:gd name="connsiteY10" fmla="*/ 258775 h 899740"/>
                <a:gd name="connsiteX11" fmla="*/ 230907 w 829659"/>
                <a:gd name="connsiteY11" fmla="*/ 131378 h 899740"/>
                <a:gd name="connsiteX12" fmla="*/ 561342 w 829659"/>
                <a:gd name="connsiteY12" fmla="*/ 111472 h 899740"/>
                <a:gd name="connsiteX13" fmla="*/ 561342 w 829659"/>
                <a:gd name="connsiteY13" fmla="*/ 214982 h 899740"/>
                <a:gd name="connsiteX14" fmla="*/ 688739 w 829659"/>
                <a:gd name="connsiteY14" fmla="*/ 214982 h 899740"/>
                <a:gd name="connsiteX15" fmla="*/ 688739 w 829659"/>
                <a:gd name="connsiteY15" fmla="*/ 111472 h 899740"/>
                <a:gd name="connsiteX16" fmla="*/ 0 w 829659"/>
                <a:gd name="connsiteY16" fmla="*/ 15924 h 899740"/>
                <a:gd name="connsiteX17" fmla="*/ 354322 w 829659"/>
                <a:gd name="connsiteY17" fmla="*/ 15924 h 899740"/>
                <a:gd name="connsiteX18" fmla="*/ 354322 w 829659"/>
                <a:gd name="connsiteY18" fmla="*/ 640965 h 899740"/>
                <a:gd name="connsiteX19" fmla="*/ 230907 w 829659"/>
                <a:gd name="connsiteY19" fmla="*/ 640965 h 899740"/>
                <a:gd name="connsiteX20" fmla="*/ 230907 w 829659"/>
                <a:gd name="connsiteY20" fmla="*/ 601154 h 899740"/>
                <a:gd name="connsiteX21" fmla="*/ 123416 w 829659"/>
                <a:gd name="connsiteY21" fmla="*/ 601154 h 899740"/>
                <a:gd name="connsiteX22" fmla="*/ 123416 w 829659"/>
                <a:gd name="connsiteY22" fmla="*/ 676796 h 899740"/>
                <a:gd name="connsiteX23" fmla="*/ 0 w 829659"/>
                <a:gd name="connsiteY23" fmla="*/ 676796 h 899740"/>
                <a:gd name="connsiteX24" fmla="*/ 429964 w 829659"/>
                <a:gd name="connsiteY24" fmla="*/ 0 h 899740"/>
                <a:gd name="connsiteX25" fmla="*/ 828080 w 829659"/>
                <a:gd name="connsiteY25" fmla="*/ 0 h 899740"/>
                <a:gd name="connsiteX26" fmla="*/ 828080 w 829659"/>
                <a:gd name="connsiteY26" fmla="*/ 768362 h 899740"/>
                <a:gd name="connsiteX27" fmla="*/ 617079 w 829659"/>
                <a:gd name="connsiteY27" fmla="*/ 875853 h 899740"/>
                <a:gd name="connsiteX28" fmla="*/ 573286 w 829659"/>
                <a:gd name="connsiteY28" fmla="*/ 752438 h 899740"/>
                <a:gd name="connsiteX29" fmla="*/ 652909 w 829659"/>
                <a:gd name="connsiteY29" fmla="*/ 752438 h 899740"/>
                <a:gd name="connsiteX30" fmla="*/ 688739 w 829659"/>
                <a:gd name="connsiteY30" fmla="*/ 708645 h 899740"/>
                <a:gd name="connsiteX31" fmla="*/ 688739 w 829659"/>
                <a:gd name="connsiteY31" fmla="*/ 545418 h 899740"/>
                <a:gd name="connsiteX32" fmla="*/ 557361 w 829659"/>
                <a:gd name="connsiteY32" fmla="*/ 545418 h 899740"/>
                <a:gd name="connsiteX33" fmla="*/ 314511 w 829659"/>
                <a:gd name="connsiteY33" fmla="*/ 899740 h 899740"/>
                <a:gd name="connsiteX34" fmla="*/ 203039 w 829659"/>
                <a:gd name="connsiteY34" fmla="*/ 804193 h 899740"/>
                <a:gd name="connsiteX35" fmla="*/ 390153 w 829659"/>
                <a:gd name="connsiteY35" fmla="*/ 640965 h 899740"/>
                <a:gd name="connsiteX36" fmla="*/ 429964 w 829659"/>
                <a:gd name="connsiteY36" fmla="*/ 394134 h 89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9659" h="899740">
                  <a:moveTo>
                    <a:pt x="123416" y="370247"/>
                  </a:moveTo>
                  <a:lnTo>
                    <a:pt x="123416" y="493663"/>
                  </a:lnTo>
                  <a:lnTo>
                    <a:pt x="230907" y="493663"/>
                  </a:lnTo>
                  <a:lnTo>
                    <a:pt x="230907" y="370247"/>
                  </a:lnTo>
                  <a:close/>
                  <a:moveTo>
                    <a:pt x="561342" y="326454"/>
                  </a:moveTo>
                  <a:lnTo>
                    <a:pt x="561342" y="433945"/>
                  </a:lnTo>
                  <a:lnTo>
                    <a:pt x="688739" y="433945"/>
                  </a:lnTo>
                  <a:lnTo>
                    <a:pt x="688739" y="326454"/>
                  </a:lnTo>
                  <a:close/>
                  <a:moveTo>
                    <a:pt x="123416" y="131378"/>
                  </a:moveTo>
                  <a:lnTo>
                    <a:pt x="123416" y="258775"/>
                  </a:lnTo>
                  <a:lnTo>
                    <a:pt x="230907" y="258775"/>
                  </a:lnTo>
                  <a:lnTo>
                    <a:pt x="230907" y="131378"/>
                  </a:lnTo>
                  <a:close/>
                  <a:moveTo>
                    <a:pt x="561342" y="111472"/>
                  </a:moveTo>
                  <a:lnTo>
                    <a:pt x="561342" y="214982"/>
                  </a:lnTo>
                  <a:lnTo>
                    <a:pt x="688739" y="214982"/>
                  </a:lnTo>
                  <a:lnTo>
                    <a:pt x="688739" y="111472"/>
                  </a:lnTo>
                  <a:close/>
                  <a:moveTo>
                    <a:pt x="0" y="15924"/>
                  </a:moveTo>
                  <a:lnTo>
                    <a:pt x="354322" y="15924"/>
                  </a:lnTo>
                  <a:lnTo>
                    <a:pt x="354322" y="640965"/>
                  </a:lnTo>
                  <a:lnTo>
                    <a:pt x="230907" y="640965"/>
                  </a:lnTo>
                  <a:lnTo>
                    <a:pt x="230907" y="601154"/>
                  </a:lnTo>
                  <a:lnTo>
                    <a:pt x="123416" y="601154"/>
                  </a:lnTo>
                  <a:lnTo>
                    <a:pt x="123416" y="676796"/>
                  </a:lnTo>
                  <a:lnTo>
                    <a:pt x="0" y="676796"/>
                  </a:lnTo>
                  <a:close/>
                  <a:moveTo>
                    <a:pt x="429964" y="0"/>
                  </a:moveTo>
                  <a:lnTo>
                    <a:pt x="828080" y="0"/>
                  </a:lnTo>
                  <a:lnTo>
                    <a:pt x="828080" y="768362"/>
                  </a:lnTo>
                  <a:cubicBezTo>
                    <a:pt x="841350" y="847985"/>
                    <a:pt x="771017" y="883816"/>
                    <a:pt x="617079" y="875853"/>
                  </a:cubicBezTo>
                  <a:cubicBezTo>
                    <a:pt x="606462" y="820117"/>
                    <a:pt x="591865" y="778979"/>
                    <a:pt x="573286" y="752438"/>
                  </a:cubicBezTo>
                  <a:lnTo>
                    <a:pt x="652909" y="752438"/>
                  </a:lnTo>
                  <a:cubicBezTo>
                    <a:pt x="674142" y="749783"/>
                    <a:pt x="686085" y="735186"/>
                    <a:pt x="688739" y="708645"/>
                  </a:cubicBezTo>
                  <a:lnTo>
                    <a:pt x="688739" y="545418"/>
                  </a:lnTo>
                  <a:lnTo>
                    <a:pt x="557361" y="545418"/>
                  </a:lnTo>
                  <a:cubicBezTo>
                    <a:pt x="544091" y="680777"/>
                    <a:pt x="463141" y="798884"/>
                    <a:pt x="314511" y="899740"/>
                  </a:cubicBezTo>
                  <a:cubicBezTo>
                    <a:pt x="285316" y="862583"/>
                    <a:pt x="248158" y="830734"/>
                    <a:pt x="203039" y="804193"/>
                  </a:cubicBezTo>
                  <a:cubicBezTo>
                    <a:pt x="301241" y="745802"/>
                    <a:pt x="363612" y="691393"/>
                    <a:pt x="390153" y="640965"/>
                  </a:cubicBezTo>
                  <a:cubicBezTo>
                    <a:pt x="419348" y="593192"/>
                    <a:pt x="432619" y="510914"/>
                    <a:pt x="429964" y="394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3" name="文本框 352"/>
            <p:cNvSpPr txBox="1"/>
            <p:nvPr/>
          </p:nvSpPr>
          <p:spPr>
            <a:xfrm>
              <a:off x="2408388" y="1029599"/>
              <a:ext cx="935571" cy="943533"/>
            </a:xfrm>
            <a:custGeom>
              <a:avLst/>
              <a:gdLst>
                <a:gd name="connsiteX0" fmla="*/ 354323 w 935571"/>
                <a:gd name="connsiteY0" fmla="*/ 278680 h 943533"/>
                <a:gd name="connsiteX1" fmla="*/ 469776 w 935571"/>
                <a:gd name="connsiteY1" fmla="*/ 553380 h 943533"/>
                <a:gd name="connsiteX2" fmla="*/ 585230 w 935571"/>
                <a:gd name="connsiteY2" fmla="*/ 278680 h 943533"/>
                <a:gd name="connsiteX3" fmla="*/ 525513 w 935571"/>
                <a:gd name="connsiteY3" fmla="*/ 0 h 943533"/>
                <a:gd name="connsiteX4" fmla="*/ 573286 w 935571"/>
                <a:gd name="connsiteY4" fmla="*/ 143321 h 943533"/>
                <a:gd name="connsiteX5" fmla="*/ 477739 w 935571"/>
                <a:gd name="connsiteY5" fmla="*/ 167208 h 943533"/>
                <a:gd name="connsiteX6" fmla="*/ 891778 w 935571"/>
                <a:gd name="connsiteY6" fmla="*/ 167208 h 943533"/>
                <a:gd name="connsiteX7" fmla="*/ 891778 w 935571"/>
                <a:gd name="connsiteY7" fmla="*/ 278680 h 943533"/>
                <a:gd name="connsiteX8" fmla="*/ 732533 w 935571"/>
                <a:gd name="connsiteY8" fmla="*/ 278680 h 943533"/>
                <a:gd name="connsiteX9" fmla="*/ 577267 w 935571"/>
                <a:gd name="connsiteY9" fmla="*/ 648928 h 943533"/>
                <a:gd name="connsiteX10" fmla="*/ 935571 w 935571"/>
                <a:gd name="connsiteY10" fmla="*/ 800211 h 943533"/>
                <a:gd name="connsiteX11" fmla="*/ 879835 w 935571"/>
                <a:gd name="connsiteY11" fmla="*/ 887797 h 943533"/>
                <a:gd name="connsiteX12" fmla="*/ 847986 w 935571"/>
                <a:gd name="connsiteY12" fmla="*/ 943533 h 943533"/>
                <a:gd name="connsiteX13" fmla="*/ 461814 w 935571"/>
                <a:gd name="connsiteY13" fmla="*/ 744475 h 943533"/>
                <a:gd name="connsiteX14" fmla="*/ 107491 w 935571"/>
                <a:gd name="connsiteY14" fmla="*/ 931589 h 943533"/>
                <a:gd name="connsiteX15" fmla="*/ 0 w 935571"/>
                <a:gd name="connsiteY15" fmla="*/ 820117 h 943533"/>
                <a:gd name="connsiteX16" fmla="*/ 362285 w 935571"/>
                <a:gd name="connsiteY16" fmla="*/ 640965 h 943533"/>
                <a:gd name="connsiteX17" fmla="*/ 214982 w 935571"/>
                <a:gd name="connsiteY17" fmla="*/ 278680 h 943533"/>
                <a:gd name="connsiteX18" fmla="*/ 47774 w 935571"/>
                <a:gd name="connsiteY18" fmla="*/ 278680 h 943533"/>
                <a:gd name="connsiteX19" fmla="*/ 47774 w 935571"/>
                <a:gd name="connsiteY19" fmla="*/ 167208 h 943533"/>
                <a:gd name="connsiteX20" fmla="*/ 422002 w 935571"/>
                <a:gd name="connsiteY20" fmla="*/ 167208 h 943533"/>
                <a:gd name="connsiteX21" fmla="*/ 378210 w 935571"/>
                <a:gd name="connsiteY21" fmla="*/ 31849 h 943533"/>
                <a:gd name="connsiteX22" fmla="*/ 525513 w 935571"/>
                <a:gd name="connsiteY22" fmla="*/ 0 h 943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5571" h="943533">
                  <a:moveTo>
                    <a:pt x="354323" y="278680"/>
                  </a:moveTo>
                  <a:cubicBezTo>
                    <a:pt x="378210" y="392807"/>
                    <a:pt x="416694" y="484373"/>
                    <a:pt x="469776" y="553380"/>
                  </a:cubicBezTo>
                  <a:cubicBezTo>
                    <a:pt x="528166" y="473757"/>
                    <a:pt x="566651" y="382190"/>
                    <a:pt x="585230" y="278680"/>
                  </a:cubicBezTo>
                  <a:close/>
                  <a:moveTo>
                    <a:pt x="525513" y="0"/>
                  </a:moveTo>
                  <a:cubicBezTo>
                    <a:pt x="549399" y="74315"/>
                    <a:pt x="565324" y="122088"/>
                    <a:pt x="573286" y="143321"/>
                  </a:cubicBezTo>
                  <a:lnTo>
                    <a:pt x="477739" y="167208"/>
                  </a:lnTo>
                  <a:lnTo>
                    <a:pt x="891778" y="167208"/>
                  </a:lnTo>
                  <a:lnTo>
                    <a:pt x="891778" y="278680"/>
                  </a:lnTo>
                  <a:lnTo>
                    <a:pt x="732533" y="278680"/>
                  </a:lnTo>
                  <a:cubicBezTo>
                    <a:pt x="705991" y="419348"/>
                    <a:pt x="654236" y="542764"/>
                    <a:pt x="577267" y="648928"/>
                  </a:cubicBezTo>
                  <a:cubicBezTo>
                    <a:pt x="675469" y="723242"/>
                    <a:pt x="794904" y="773670"/>
                    <a:pt x="935571" y="800211"/>
                  </a:cubicBezTo>
                  <a:cubicBezTo>
                    <a:pt x="924955" y="813482"/>
                    <a:pt x="906376" y="842677"/>
                    <a:pt x="879835" y="887797"/>
                  </a:cubicBezTo>
                  <a:cubicBezTo>
                    <a:pt x="863910" y="916992"/>
                    <a:pt x="853294" y="935571"/>
                    <a:pt x="847986" y="943533"/>
                  </a:cubicBezTo>
                  <a:cubicBezTo>
                    <a:pt x="699356" y="901067"/>
                    <a:pt x="570632" y="834715"/>
                    <a:pt x="461814" y="744475"/>
                  </a:cubicBezTo>
                  <a:cubicBezTo>
                    <a:pt x="366266" y="816136"/>
                    <a:pt x="248159" y="878507"/>
                    <a:pt x="107491" y="931589"/>
                  </a:cubicBezTo>
                  <a:cubicBezTo>
                    <a:pt x="70334" y="883816"/>
                    <a:pt x="34504" y="846658"/>
                    <a:pt x="0" y="820117"/>
                  </a:cubicBezTo>
                  <a:cubicBezTo>
                    <a:pt x="148630" y="774997"/>
                    <a:pt x="269392" y="715280"/>
                    <a:pt x="362285" y="640965"/>
                  </a:cubicBezTo>
                  <a:cubicBezTo>
                    <a:pt x="295932" y="548072"/>
                    <a:pt x="246831" y="427310"/>
                    <a:pt x="214982" y="278680"/>
                  </a:cubicBezTo>
                  <a:lnTo>
                    <a:pt x="47774" y="278680"/>
                  </a:lnTo>
                  <a:lnTo>
                    <a:pt x="47774" y="167208"/>
                  </a:lnTo>
                  <a:lnTo>
                    <a:pt x="422002" y="167208"/>
                  </a:lnTo>
                  <a:cubicBezTo>
                    <a:pt x="411386" y="114126"/>
                    <a:pt x="396789" y="69006"/>
                    <a:pt x="378210" y="31849"/>
                  </a:cubicBezTo>
                  <a:cubicBezTo>
                    <a:pt x="423329" y="21233"/>
                    <a:pt x="472430" y="10616"/>
                    <a:pt x="52551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7013740" y="2958076"/>
            <a:ext cx="5357257" cy="2400077"/>
            <a:chOff x="7013740" y="2958076"/>
            <a:chExt cx="5357257" cy="2400077"/>
          </a:xfrm>
        </p:grpSpPr>
        <p:grpSp>
          <p:nvGrpSpPr>
            <p:cNvPr id="27" name="组合 26"/>
            <p:cNvGrpSpPr/>
            <p:nvPr/>
          </p:nvGrpSpPr>
          <p:grpSpPr>
            <a:xfrm>
              <a:off x="9597282" y="2958076"/>
              <a:ext cx="1459265" cy="2400077"/>
              <a:chOff x="9597282" y="2958076"/>
              <a:chExt cx="1459265" cy="2400077"/>
            </a:xfrm>
          </p:grpSpPr>
          <p:grpSp>
            <p:nvGrpSpPr>
              <p:cNvPr id="263" name="组合 262"/>
              <p:cNvGrpSpPr/>
              <p:nvPr/>
            </p:nvGrpSpPr>
            <p:grpSpPr>
              <a:xfrm>
                <a:off x="10703901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69" name="矩形 268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0" name="组合 269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71" name="椭圆 270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" name="禁止符 271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64" name="任意多边形 263"/>
              <p:cNvSpPr/>
              <p:nvPr/>
            </p:nvSpPr>
            <p:spPr>
              <a:xfrm>
                <a:off x="9597282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65" name="组合 264"/>
              <p:cNvGrpSpPr/>
              <p:nvPr/>
            </p:nvGrpSpPr>
            <p:grpSpPr>
              <a:xfrm>
                <a:off x="10031024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67" name="椭圆 266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8" name="椭圆 267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66" name="椭圆 265"/>
            <p:cNvSpPr/>
            <p:nvPr/>
          </p:nvSpPr>
          <p:spPr>
            <a:xfrm>
              <a:off x="10114644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6" name="组合 25"/>
            <p:cNvGrpSpPr/>
            <p:nvPr/>
          </p:nvGrpSpPr>
          <p:grpSpPr>
            <a:xfrm>
              <a:off x="8305511" y="2958076"/>
              <a:ext cx="1459265" cy="2400077"/>
              <a:chOff x="8305511" y="2958076"/>
              <a:chExt cx="1459265" cy="2400077"/>
            </a:xfrm>
          </p:grpSpPr>
          <p:grpSp>
            <p:nvGrpSpPr>
              <p:cNvPr id="274" name="组合 273"/>
              <p:cNvGrpSpPr/>
              <p:nvPr/>
            </p:nvGrpSpPr>
            <p:grpSpPr>
              <a:xfrm>
                <a:off x="9412130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80" name="矩形 279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1" name="组合 280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82" name="椭圆 281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" name="禁止符 282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75" name="任意多边形 274"/>
              <p:cNvSpPr/>
              <p:nvPr/>
            </p:nvSpPr>
            <p:spPr>
              <a:xfrm>
                <a:off x="8305511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76" name="组合 275"/>
              <p:cNvGrpSpPr/>
              <p:nvPr/>
            </p:nvGrpSpPr>
            <p:grpSpPr>
              <a:xfrm>
                <a:off x="8739253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78" name="椭圆 277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9" name="椭圆 278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77" name="椭圆 276"/>
            <p:cNvSpPr/>
            <p:nvPr/>
          </p:nvSpPr>
          <p:spPr>
            <a:xfrm>
              <a:off x="8822873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5" name="组合 24"/>
            <p:cNvGrpSpPr/>
            <p:nvPr/>
          </p:nvGrpSpPr>
          <p:grpSpPr>
            <a:xfrm>
              <a:off x="7013740" y="2958076"/>
              <a:ext cx="1459265" cy="2400077"/>
              <a:chOff x="7013740" y="2958076"/>
              <a:chExt cx="1459265" cy="2400077"/>
            </a:xfrm>
          </p:grpSpPr>
          <p:grpSp>
            <p:nvGrpSpPr>
              <p:cNvPr id="285" name="组合 284"/>
              <p:cNvGrpSpPr/>
              <p:nvPr/>
            </p:nvGrpSpPr>
            <p:grpSpPr>
              <a:xfrm>
                <a:off x="8120359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91" name="矩形 290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2" name="组合 291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93" name="椭圆 292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4" name="禁止符 293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86" name="任意多边形 285"/>
              <p:cNvSpPr/>
              <p:nvPr/>
            </p:nvSpPr>
            <p:spPr>
              <a:xfrm>
                <a:off x="7013740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87" name="组合 286"/>
              <p:cNvGrpSpPr/>
              <p:nvPr/>
            </p:nvGrpSpPr>
            <p:grpSpPr>
              <a:xfrm>
                <a:off x="7447482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89" name="椭圆 288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0" name="椭圆 289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88" name="椭圆 287"/>
            <p:cNvSpPr/>
            <p:nvPr/>
          </p:nvSpPr>
          <p:spPr>
            <a:xfrm>
              <a:off x="7531102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10911732" y="2958076"/>
              <a:ext cx="1459265" cy="2400077"/>
              <a:chOff x="10911732" y="2958076"/>
              <a:chExt cx="1459265" cy="2400077"/>
            </a:xfrm>
          </p:grpSpPr>
          <p:grpSp>
            <p:nvGrpSpPr>
              <p:cNvPr id="295" name="组合 294"/>
              <p:cNvGrpSpPr/>
              <p:nvPr/>
            </p:nvGrpSpPr>
            <p:grpSpPr>
              <a:xfrm>
                <a:off x="12018351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96" name="矩形 29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7" name="组合 29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98" name="椭圆 29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" name="禁止符 29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00" name="任意多边形 299"/>
              <p:cNvSpPr/>
              <p:nvPr/>
            </p:nvSpPr>
            <p:spPr>
              <a:xfrm>
                <a:off x="10911732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01" name="组合 300"/>
              <p:cNvGrpSpPr/>
              <p:nvPr/>
            </p:nvGrpSpPr>
            <p:grpSpPr>
              <a:xfrm>
                <a:off x="11345474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302" name="椭圆 30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3" name="椭圆 30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04" name="椭圆 303"/>
            <p:cNvSpPr/>
            <p:nvPr/>
          </p:nvSpPr>
          <p:spPr>
            <a:xfrm>
              <a:off x="11429094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-213468" y="2958076"/>
            <a:ext cx="5391729" cy="2400077"/>
            <a:chOff x="-213468" y="2958076"/>
            <a:chExt cx="5391729" cy="2400077"/>
          </a:xfrm>
        </p:grpSpPr>
        <p:grpSp>
          <p:nvGrpSpPr>
            <p:cNvPr id="24" name="组合 23"/>
            <p:cNvGrpSpPr/>
            <p:nvPr/>
          </p:nvGrpSpPr>
          <p:grpSpPr>
            <a:xfrm>
              <a:off x="3718996" y="2958076"/>
              <a:ext cx="1459265" cy="2400077"/>
              <a:chOff x="3718996" y="2958076"/>
              <a:chExt cx="1459265" cy="2400077"/>
            </a:xfrm>
          </p:grpSpPr>
          <p:grpSp>
            <p:nvGrpSpPr>
              <p:cNvPr id="230" name="组合 229"/>
              <p:cNvGrpSpPr/>
              <p:nvPr/>
            </p:nvGrpSpPr>
            <p:grpSpPr>
              <a:xfrm>
                <a:off x="4825615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36" name="矩形 23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37" name="组合 23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38" name="椭圆 23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39" name="禁止符 23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31" name="任意多边形 230"/>
              <p:cNvSpPr/>
              <p:nvPr/>
            </p:nvSpPr>
            <p:spPr>
              <a:xfrm>
                <a:off x="3718996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32" name="组合 231"/>
              <p:cNvGrpSpPr/>
              <p:nvPr/>
            </p:nvGrpSpPr>
            <p:grpSpPr>
              <a:xfrm>
                <a:off x="4152738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34" name="椭圆 233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5" name="椭圆 234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33" name="椭圆 232"/>
            <p:cNvSpPr/>
            <p:nvPr/>
          </p:nvSpPr>
          <p:spPr>
            <a:xfrm>
              <a:off x="4236358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" name="组合 21"/>
            <p:cNvGrpSpPr/>
            <p:nvPr/>
          </p:nvGrpSpPr>
          <p:grpSpPr>
            <a:xfrm>
              <a:off x="2427225" y="2958076"/>
              <a:ext cx="1459265" cy="2400077"/>
              <a:chOff x="2427225" y="2958076"/>
              <a:chExt cx="1459265" cy="2400077"/>
            </a:xfrm>
          </p:grpSpPr>
          <p:grpSp>
            <p:nvGrpSpPr>
              <p:cNvPr id="241" name="组合 240"/>
              <p:cNvGrpSpPr/>
              <p:nvPr/>
            </p:nvGrpSpPr>
            <p:grpSpPr>
              <a:xfrm>
                <a:off x="3533844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47" name="矩形 246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8" name="组合 247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49" name="椭圆 248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0" name="禁止符 249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42" name="任意多边形 241"/>
              <p:cNvSpPr/>
              <p:nvPr/>
            </p:nvSpPr>
            <p:spPr>
              <a:xfrm>
                <a:off x="2427225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43" name="组合 242"/>
              <p:cNvGrpSpPr/>
              <p:nvPr/>
            </p:nvGrpSpPr>
            <p:grpSpPr>
              <a:xfrm>
                <a:off x="2860967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45" name="椭圆 244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6" name="椭圆 245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44" name="椭圆 243"/>
            <p:cNvSpPr/>
            <p:nvPr/>
          </p:nvSpPr>
          <p:spPr>
            <a:xfrm>
              <a:off x="2944587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" name="组合 20"/>
            <p:cNvGrpSpPr/>
            <p:nvPr/>
          </p:nvGrpSpPr>
          <p:grpSpPr>
            <a:xfrm>
              <a:off x="1135454" y="2958076"/>
              <a:ext cx="1459265" cy="2400077"/>
              <a:chOff x="1135454" y="2958076"/>
              <a:chExt cx="1459265" cy="2400077"/>
            </a:xfrm>
          </p:grpSpPr>
          <p:grpSp>
            <p:nvGrpSpPr>
              <p:cNvPr id="252" name="组合 251"/>
              <p:cNvGrpSpPr/>
              <p:nvPr/>
            </p:nvGrpSpPr>
            <p:grpSpPr>
              <a:xfrm>
                <a:off x="2242073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58" name="矩形 257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9" name="组合 258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60" name="椭圆 259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" name="禁止符 260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53" name="任意多边形 252"/>
              <p:cNvSpPr/>
              <p:nvPr/>
            </p:nvSpPr>
            <p:spPr>
              <a:xfrm>
                <a:off x="1135454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54" name="组合 253"/>
              <p:cNvGrpSpPr/>
              <p:nvPr/>
            </p:nvGrpSpPr>
            <p:grpSpPr>
              <a:xfrm>
                <a:off x="1569196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56" name="椭圆 255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7" name="椭圆 256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55" name="椭圆 254"/>
            <p:cNvSpPr/>
            <p:nvPr/>
          </p:nvSpPr>
          <p:spPr>
            <a:xfrm>
              <a:off x="1652816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7" name="组合 16"/>
            <p:cNvGrpSpPr/>
            <p:nvPr/>
          </p:nvGrpSpPr>
          <p:grpSpPr>
            <a:xfrm>
              <a:off x="-213468" y="2958076"/>
              <a:ext cx="1459265" cy="2400077"/>
              <a:chOff x="-213468" y="2958076"/>
              <a:chExt cx="1459265" cy="2400077"/>
            </a:xfrm>
          </p:grpSpPr>
          <p:grpSp>
            <p:nvGrpSpPr>
              <p:cNvPr id="315" name="组合 314"/>
              <p:cNvGrpSpPr/>
              <p:nvPr/>
            </p:nvGrpSpPr>
            <p:grpSpPr>
              <a:xfrm>
                <a:off x="893151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316" name="矩形 31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7" name="组合 31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318" name="椭圆 31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9" name="禁止符 31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20" name="任意多边形 319"/>
              <p:cNvSpPr/>
              <p:nvPr/>
            </p:nvSpPr>
            <p:spPr>
              <a:xfrm>
                <a:off x="-213468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21" name="组合 320"/>
              <p:cNvGrpSpPr/>
              <p:nvPr/>
            </p:nvGrpSpPr>
            <p:grpSpPr>
              <a:xfrm>
                <a:off x="220274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322" name="椭圆 32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3" name="椭圆 32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24" name="椭圆 323"/>
            <p:cNvSpPr/>
            <p:nvPr/>
          </p:nvSpPr>
          <p:spPr>
            <a:xfrm>
              <a:off x="303894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-213468" y="3929626"/>
            <a:ext cx="5391729" cy="2400077"/>
            <a:chOff x="-213468" y="3929626"/>
            <a:chExt cx="5391729" cy="2400077"/>
          </a:xfrm>
        </p:grpSpPr>
        <p:grpSp>
          <p:nvGrpSpPr>
            <p:cNvPr id="8" name="组合 7"/>
            <p:cNvGrpSpPr/>
            <p:nvPr/>
          </p:nvGrpSpPr>
          <p:grpSpPr>
            <a:xfrm>
              <a:off x="3718996" y="3929626"/>
              <a:ext cx="1459265" cy="2400077"/>
              <a:chOff x="3718996" y="3929626"/>
              <a:chExt cx="1459265" cy="2400077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4825615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15" name="矩形 114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4" name="组合 3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21" name="椭圆 120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" name="禁止符 1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36" name="任意多边形 135"/>
              <p:cNvSpPr/>
              <p:nvPr/>
            </p:nvSpPr>
            <p:spPr>
              <a:xfrm>
                <a:off x="3718996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" name="组合 6"/>
              <p:cNvGrpSpPr/>
              <p:nvPr/>
            </p:nvGrpSpPr>
            <p:grpSpPr>
              <a:xfrm>
                <a:off x="4152738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6" name="椭圆 5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" name="椭圆 12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1" name="椭圆 10"/>
            <p:cNvSpPr/>
            <p:nvPr/>
          </p:nvSpPr>
          <p:spPr>
            <a:xfrm>
              <a:off x="4236358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2427225" y="3929626"/>
              <a:ext cx="1459265" cy="2400077"/>
              <a:chOff x="2427225" y="3929626"/>
              <a:chExt cx="1459265" cy="2400077"/>
            </a:xfrm>
          </p:grpSpPr>
          <p:grpSp>
            <p:nvGrpSpPr>
              <p:cNvPr id="126" name="组合 125"/>
              <p:cNvGrpSpPr/>
              <p:nvPr/>
            </p:nvGrpSpPr>
            <p:grpSpPr>
              <a:xfrm>
                <a:off x="3533844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34" name="矩形 133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5" name="组合 134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37" name="椭圆 136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8" name="禁止符 137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27" name="任意多边形 126"/>
              <p:cNvSpPr/>
              <p:nvPr/>
            </p:nvSpPr>
            <p:spPr>
              <a:xfrm>
                <a:off x="2427225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9" name="组合 128"/>
              <p:cNvGrpSpPr/>
              <p:nvPr/>
            </p:nvGrpSpPr>
            <p:grpSpPr>
              <a:xfrm>
                <a:off x="2860967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31" name="椭圆 130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" name="椭圆 131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30" name="椭圆 129"/>
            <p:cNvSpPr/>
            <p:nvPr/>
          </p:nvSpPr>
          <p:spPr>
            <a:xfrm>
              <a:off x="2944587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0" name="组合 9"/>
            <p:cNvGrpSpPr/>
            <p:nvPr/>
          </p:nvGrpSpPr>
          <p:grpSpPr>
            <a:xfrm>
              <a:off x="1135454" y="3929626"/>
              <a:ext cx="1459265" cy="2400077"/>
              <a:chOff x="1135454" y="3929626"/>
              <a:chExt cx="1459265" cy="2400077"/>
            </a:xfrm>
          </p:grpSpPr>
          <p:grpSp>
            <p:nvGrpSpPr>
              <p:cNvPr id="141" name="组合 140"/>
              <p:cNvGrpSpPr/>
              <p:nvPr/>
            </p:nvGrpSpPr>
            <p:grpSpPr>
              <a:xfrm>
                <a:off x="2242073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49" name="矩形 148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53" name="组合 152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54" name="椭圆 153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5" name="禁止符 154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42" name="任意多边形 141"/>
              <p:cNvSpPr/>
              <p:nvPr/>
            </p:nvSpPr>
            <p:spPr>
              <a:xfrm>
                <a:off x="1135454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5" name="组合 144"/>
              <p:cNvGrpSpPr/>
              <p:nvPr/>
            </p:nvGrpSpPr>
            <p:grpSpPr>
              <a:xfrm>
                <a:off x="1569196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47" name="椭圆 146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" name="椭圆 147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46" name="椭圆 145"/>
            <p:cNvSpPr/>
            <p:nvPr/>
          </p:nvSpPr>
          <p:spPr>
            <a:xfrm>
              <a:off x="1652816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" name="组合 11"/>
            <p:cNvGrpSpPr/>
            <p:nvPr/>
          </p:nvGrpSpPr>
          <p:grpSpPr>
            <a:xfrm>
              <a:off x="-213468" y="3929626"/>
              <a:ext cx="1459265" cy="2400077"/>
              <a:chOff x="-213468" y="3929626"/>
              <a:chExt cx="1459265" cy="2400077"/>
            </a:xfrm>
          </p:grpSpPr>
          <p:grpSp>
            <p:nvGrpSpPr>
              <p:cNvPr id="325" name="组合 324"/>
              <p:cNvGrpSpPr/>
              <p:nvPr/>
            </p:nvGrpSpPr>
            <p:grpSpPr>
              <a:xfrm>
                <a:off x="893151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326" name="矩形 32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7" name="组合 32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328" name="椭圆 32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9" name="禁止符 32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30" name="任意多边形 329"/>
              <p:cNvSpPr/>
              <p:nvPr/>
            </p:nvSpPr>
            <p:spPr>
              <a:xfrm>
                <a:off x="-213468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31" name="组合 330"/>
              <p:cNvGrpSpPr/>
              <p:nvPr/>
            </p:nvGrpSpPr>
            <p:grpSpPr>
              <a:xfrm>
                <a:off x="220274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332" name="椭圆 33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3" name="椭圆 33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34" name="椭圆 333"/>
            <p:cNvSpPr/>
            <p:nvPr/>
          </p:nvSpPr>
          <p:spPr>
            <a:xfrm>
              <a:off x="303894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7013740" y="3929626"/>
            <a:ext cx="5357257" cy="2400077"/>
            <a:chOff x="7013740" y="3929626"/>
            <a:chExt cx="5357257" cy="2400077"/>
          </a:xfrm>
        </p:grpSpPr>
        <p:grpSp>
          <p:nvGrpSpPr>
            <p:cNvPr id="14" name="组合 13"/>
            <p:cNvGrpSpPr/>
            <p:nvPr/>
          </p:nvGrpSpPr>
          <p:grpSpPr>
            <a:xfrm>
              <a:off x="8305511" y="3929626"/>
              <a:ext cx="1459265" cy="2400077"/>
              <a:chOff x="8305511" y="3929626"/>
              <a:chExt cx="1459265" cy="2400077"/>
            </a:xfrm>
          </p:grpSpPr>
          <p:grpSp>
            <p:nvGrpSpPr>
              <p:cNvPr id="188" name="组合 187"/>
              <p:cNvGrpSpPr/>
              <p:nvPr/>
            </p:nvGrpSpPr>
            <p:grpSpPr>
              <a:xfrm>
                <a:off x="9412130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94" name="矩形 193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95" name="组合 194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96" name="椭圆 195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6" name="禁止符 215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89" name="任意多边形 188"/>
              <p:cNvSpPr/>
              <p:nvPr/>
            </p:nvSpPr>
            <p:spPr>
              <a:xfrm>
                <a:off x="8305511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0" name="组合 189"/>
              <p:cNvGrpSpPr/>
              <p:nvPr/>
            </p:nvGrpSpPr>
            <p:grpSpPr>
              <a:xfrm>
                <a:off x="8739253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92" name="椭圆 19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3" name="椭圆 19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91" name="椭圆 190"/>
            <p:cNvSpPr/>
            <p:nvPr/>
          </p:nvSpPr>
          <p:spPr>
            <a:xfrm>
              <a:off x="8822873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3" name="组合 12"/>
            <p:cNvGrpSpPr/>
            <p:nvPr/>
          </p:nvGrpSpPr>
          <p:grpSpPr>
            <a:xfrm>
              <a:off x="7013740" y="3929626"/>
              <a:ext cx="1459265" cy="2400077"/>
              <a:chOff x="7013740" y="3929626"/>
              <a:chExt cx="1459265" cy="2400077"/>
            </a:xfrm>
          </p:grpSpPr>
          <p:grpSp>
            <p:nvGrpSpPr>
              <p:cNvPr id="218" name="组合 217"/>
              <p:cNvGrpSpPr/>
              <p:nvPr/>
            </p:nvGrpSpPr>
            <p:grpSpPr>
              <a:xfrm>
                <a:off x="8120359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224" name="矩形 223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25" name="组合 224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26" name="椭圆 225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7" name="禁止符 226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19" name="任意多边形 218"/>
              <p:cNvSpPr/>
              <p:nvPr/>
            </p:nvSpPr>
            <p:spPr>
              <a:xfrm>
                <a:off x="7013740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20" name="组合 219"/>
              <p:cNvGrpSpPr/>
              <p:nvPr/>
            </p:nvGrpSpPr>
            <p:grpSpPr>
              <a:xfrm>
                <a:off x="7447482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222" name="椭圆 22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3" name="椭圆 22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21" name="椭圆 220"/>
            <p:cNvSpPr/>
            <p:nvPr/>
          </p:nvSpPr>
          <p:spPr>
            <a:xfrm>
              <a:off x="7531102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6" name="组合 15"/>
            <p:cNvGrpSpPr/>
            <p:nvPr/>
          </p:nvGrpSpPr>
          <p:grpSpPr>
            <a:xfrm>
              <a:off x="10911732" y="3929626"/>
              <a:ext cx="1459265" cy="2400077"/>
              <a:chOff x="10911732" y="3929626"/>
              <a:chExt cx="1459265" cy="2400077"/>
            </a:xfrm>
          </p:grpSpPr>
          <p:grpSp>
            <p:nvGrpSpPr>
              <p:cNvPr id="305" name="组合 304"/>
              <p:cNvGrpSpPr/>
              <p:nvPr/>
            </p:nvGrpSpPr>
            <p:grpSpPr>
              <a:xfrm>
                <a:off x="12018351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306" name="矩形 30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7" name="组合 30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308" name="椭圆 30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9" name="禁止符 30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10" name="任意多边形 309"/>
              <p:cNvSpPr/>
              <p:nvPr/>
            </p:nvSpPr>
            <p:spPr>
              <a:xfrm>
                <a:off x="10911732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11" name="组合 310"/>
              <p:cNvGrpSpPr/>
              <p:nvPr/>
            </p:nvGrpSpPr>
            <p:grpSpPr>
              <a:xfrm>
                <a:off x="11345474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312" name="椭圆 31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3" name="椭圆 31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14" name="椭圆 313"/>
            <p:cNvSpPr/>
            <p:nvPr/>
          </p:nvSpPr>
          <p:spPr>
            <a:xfrm>
              <a:off x="11429094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" name="组合 14"/>
            <p:cNvGrpSpPr/>
            <p:nvPr/>
          </p:nvGrpSpPr>
          <p:grpSpPr>
            <a:xfrm>
              <a:off x="9597282" y="3929626"/>
              <a:ext cx="1459265" cy="2400077"/>
              <a:chOff x="9597282" y="3929626"/>
              <a:chExt cx="1459265" cy="2400077"/>
            </a:xfrm>
          </p:grpSpPr>
          <p:grpSp>
            <p:nvGrpSpPr>
              <p:cNvPr id="159" name="组合 158"/>
              <p:cNvGrpSpPr/>
              <p:nvPr/>
            </p:nvGrpSpPr>
            <p:grpSpPr>
              <a:xfrm>
                <a:off x="10703901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82" name="矩形 181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83" name="组合 182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85" name="椭圆 184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6" name="禁止符 185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60" name="任意多边形 159"/>
              <p:cNvSpPr/>
              <p:nvPr/>
            </p:nvSpPr>
            <p:spPr>
              <a:xfrm>
                <a:off x="9597282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77" name="组合 176"/>
              <p:cNvGrpSpPr/>
              <p:nvPr/>
            </p:nvGrpSpPr>
            <p:grpSpPr>
              <a:xfrm>
                <a:off x="10031024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79" name="椭圆 178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1" name="椭圆 180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78" name="椭圆 177"/>
            <p:cNvSpPr/>
            <p:nvPr/>
          </p:nvSpPr>
          <p:spPr>
            <a:xfrm>
              <a:off x="10114644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8" name="组合 227"/>
          <p:cNvGrpSpPr/>
          <p:nvPr/>
        </p:nvGrpSpPr>
        <p:grpSpPr>
          <a:xfrm>
            <a:off x="5373769" y="2916868"/>
            <a:ext cx="1398742" cy="3483236"/>
            <a:chOff x="5373769" y="2916868"/>
            <a:chExt cx="1398742" cy="3483236"/>
          </a:xfrm>
        </p:grpSpPr>
        <p:grpSp>
          <p:nvGrpSpPr>
            <p:cNvPr id="229" name="组合 228"/>
            <p:cNvGrpSpPr/>
            <p:nvPr/>
          </p:nvGrpSpPr>
          <p:grpSpPr>
            <a:xfrm>
              <a:off x="5373769" y="2916868"/>
              <a:ext cx="1389888" cy="1304520"/>
              <a:chOff x="12109451" y="968375"/>
              <a:chExt cx="827087" cy="776288"/>
            </a:xfrm>
          </p:grpSpPr>
          <p:sp>
            <p:nvSpPr>
              <p:cNvPr id="362" name="Freeform 71"/>
              <p:cNvSpPr>
                <a:spLocks/>
              </p:cNvSpPr>
              <p:nvPr/>
            </p:nvSpPr>
            <p:spPr bwMode="auto">
              <a:xfrm>
                <a:off x="12453938" y="1582738"/>
                <a:ext cx="161925" cy="161925"/>
              </a:xfrm>
              <a:custGeom>
                <a:avLst/>
                <a:gdLst>
                  <a:gd name="T0" fmla="*/ 0 w 43"/>
                  <a:gd name="T1" fmla="*/ 0 h 43"/>
                  <a:gd name="T2" fmla="*/ 0 w 43"/>
                  <a:gd name="T3" fmla="*/ 26 h 43"/>
                  <a:gd name="T4" fmla="*/ 21 w 43"/>
                  <a:gd name="T5" fmla="*/ 43 h 43"/>
                  <a:gd name="T6" fmla="*/ 43 w 43"/>
                  <a:gd name="T7" fmla="*/ 26 h 43"/>
                  <a:gd name="T8" fmla="*/ 43 w 43"/>
                  <a:gd name="T9" fmla="*/ 0 h 43"/>
                  <a:gd name="T10" fmla="*/ 0 w 43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3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2" y="43"/>
                      <a:pt x="21" y="43"/>
                    </a:cubicBezTo>
                    <a:cubicBezTo>
                      <a:pt x="32" y="43"/>
                      <a:pt x="43" y="36"/>
                      <a:pt x="43" y="26"/>
                    </a:cubicBezTo>
                    <a:cubicBezTo>
                      <a:pt x="43" y="0"/>
                      <a:pt x="43" y="0"/>
                      <a:pt x="4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Oval 88"/>
              <p:cNvSpPr>
                <a:spLocks noChangeArrowheads="1"/>
              </p:cNvSpPr>
              <p:nvPr/>
            </p:nvSpPr>
            <p:spPr bwMode="auto">
              <a:xfrm>
                <a:off x="12177713" y="968375"/>
                <a:ext cx="690563" cy="685800"/>
              </a:xfrm>
              <a:prstGeom prst="ellipse">
                <a:avLst/>
              </a:pr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89"/>
              <p:cNvSpPr>
                <a:spLocks/>
              </p:cNvSpPr>
              <p:nvPr/>
            </p:nvSpPr>
            <p:spPr bwMode="auto">
              <a:xfrm>
                <a:off x="12377738" y="1443038"/>
                <a:ext cx="290513" cy="120650"/>
              </a:xfrm>
              <a:custGeom>
                <a:avLst/>
                <a:gdLst>
                  <a:gd name="T0" fmla="*/ 39 w 77"/>
                  <a:gd name="T1" fmla="*/ 8 h 32"/>
                  <a:gd name="T2" fmla="*/ 0 w 77"/>
                  <a:gd name="T3" fmla="*/ 0 h 32"/>
                  <a:gd name="T4" fmla="*/ 36 w 77"/>
                  <a:gd name="T5" fmla="*/ 32 h 32"/>
                  <a:gd name="T6" fmla="*/ 39 w 77"/>
                  <a:gd name="T7" fmla="*/ 32 h 32"/>
                  <a:gd name="T8" fmla="*/ 41 w 77"/>
                  <a:gd name="T9" fmla="*/ 32 h 32"/>
                  <a:gd name="T10" fmla="*/ 77 w 77"/>
                  <a:gd name="T11" fmla="*/ 0 h 32"/>
                  <a:gd name="T12" fmla="*/ 39 w 77"/>
                  <a:gd name="T1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2">
                    <a:moveTo>
                      <a:pt x="39" y="8"/>
                    </a:moveTo>
                    <a:cubicBezTo>
                      <a:pt x="16" y="8"/>
                      <a:pt x="0" y="0"/>
                      <a:pt x="0" y="0"/>
                    </a:cubicBezTo>
                    <a:cubicBezTo>
                      <a:pt x="0" y="0"/>
                      <a:pt x="10" y="32"/>
                      <a:pt x="36" y="32"/>
                    </a:cubicBezTo>
                    <a:cubicBezTo>
                      <a:pt x="37" y="32"/>
                      <a:pt x="38" y="32"/>
                      <a:pt x="39" y="32"/>
                    </a:cubicBezTo>
                    <a:cubicBezTo>
                      <a:pt x="39" y="32"/>
                      <a:pt x="40" y="32"/>
                      <a:pt x="41" y="32"/>
                    </a:cubicBezTo>
                    <a:cubicBezTo>
                      <a:pt x="67" y="32"/>
                      <a:pt x="77" y="0"/>
                      <a:pt x="77" y="0"/>
                    </a:cubicBezTo>
                    <a:cubicBezTo>
                      <a:pt x="77" y="0"/>
                      <a:pt x="61" y="8"/>
                      <a:pt x="39" y="8"/>
                    </a:cubicBezTo>
                    <a:close/>
                  </a:path>
                </a:pathLst>
              </a:custGeom>
              <a:solidFill>
                <a:srgbClr val="DB5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Oval 90"/>
              <p:cNvSpPr>
                <a:spLocks noChangeArrowheads="1"/>
              </p:cNvSpPr>
              <p:nvPr/>
            </p:nvSpPr>
            <p:spPr bwMode="auto">
              <a:xfrm>
                <a:off x="12599988" y="1262063"/>
                <a:ext cx="57150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Oval 91"/>
              <p:cNvSpPr>
                <a:spLocks noChangeArrowheads="1"/>
              </p:cNvSpPr>
              <p:nvPr/>
            </p:nvSpPr>
            <p:spPr bwMode="auto">
              <a:xfrm>
                <a:off x="12607926" y="1277938"/>
                <a:ext cx="22225" cy="301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Oval 92"/>
              <p:cNvSpPr>
                <a:spLocks noChangeArrowheads="1"/>
              </p:cNvSpPr>
              <p:nvPr/>
            </p:nvSpPr>
            <p:spPr bwMode="auto">
              <a:xfrm>
                <a:off x="12388851" y="1262063"/>
                <a:ext cx="60325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Oval 93"/>
              <p:cNvSpPr>
                <a:spLocks noChangeArrowheads="1"/>
              </p:cNvSpPr>
              <p:nvPr/>
            </p:nvSpPr>
            <p:spPr bwMode="auto">
              <a:xfrm>
                <a:off x="12396788" y="1277938"/>
                <a:ext cx="22225" cy="301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94"/>
              <p:cNvSpPr>
                <a:spLocks noEditPoints="1"/>
              </p:cNvSpPr>
              <p:nvPr/>
            </p:nvSpPr>
            <p:spPr bwMode="auto">
              <a:xfrm>
                <a:off x="12369801" y="1431925"/>
                <a:ext cx="306388" cy="136525"/>
              </a:xfrm>
              <a:custGeom>
                <a:avLst/>
                <a:gdLst>
                  <a:gd name="T0" fmla="*/ 43 w 81"/>
                  <a:gd name="T1" fmla="*/ 36 h 36"/>
                  <a:gd name="T2" fmla="*/ 41 w 81"/>
                  <a:gd name="T3" fmla="*/ 36 h 36"/>
                  <a:gd name="T4" fmla="*/ 38 w 81"/>
                  <a:gd name="T5" fmla="*/ 36 h 36"/>
                  <a:gd name="T6" fmla="*/ 38 w 81"/>
                  <a:gd name="T7" fmla="*/ 36 h 36"/>
                  <a:gd name="T8" fmla="*/ 1 w 81"/>
                  <a:gd name="T9" fmla="*/ 3 h 36"/>
                  <a:gd name="T10" fmla="*/ 0 w 81"/>
                  <a:gd name="T11" fmla="*/ 0 h 36"/>
                  <a:gd name="T12" fmla="*/ 3 w 81"/>
                  <a:gd name="T13" fmla="*/ 2 h 36"/>
                  <a:gd name="T14" fmla="*/ 41 w 81"/>
                  <a:gd name="T15" fmla="*/ 10 h 36"/>
                  <a:gd name="T16" fmla="*/ 78 w 81"/>
                  <a:gd name="T17" fmla="*/ 2 h 36"/>
                  <a:gd name="T18" fmla="*/ 81 w 81"/>
                  <a:gd name="T19" fmla="*/ 0 h 36"/>
                  <a:gd name="T20" fmla="*/ 80 w 81"/>
                  <a:gd name="T21" fmla="*/ 3 h 36"/>
                  <a:gd name="T22" fmla="*/ 43 w 81"/>
                  <a:gd name="T23" fmla="*/ 36 h 36"/>
                  <a:gd name="T24" fmla="*/ 41 w 81"/>
                  <a:gd name="T25" fmla="*/ 34 h 36"/>
                  <a:gd name="T26" fmla="*/ 43 w 81"/>
                  <a:gd name="T27" fmla="*/ 34 h 36"/>
                  <a:gd name="T28" fmla="*/ 43 w 81"/>
                  <a:gd name="T29" fmla="*/ 34 h 36"/>
                  <a:gd name="T30" fmla="*/ 77 w 81"/>
                  <a:gd name="T31" fmla="*/ 5 h 36"/>
                  <a:gd name="T32" fmla="*/ 41 w 81"/>
                  <a:gd name="T33" fmla="*/ 12 h 36"/>
                  <a:gd name="T34" fmla="*/ 5 w 81"/>
                  <a:gd name="T35" fmla="*/ 5 h 36"/>
                  <a:gd name="T36" fmla="*/ 38 w 81"/>
                  <a:gd name="T37" fmla="*/ 34 h 36"/>
                  <a:gd name="T38" fmla="*/ 38 w 81"/>
                  <a:gd name="T39" fmla="*/ 34 h 36"/>
                  <a:gd name="T40" fmla="*/ 41 w 81"/>
                  <a:gd name="T4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36">
                    <a:moveTo>
                      <a:pt x="43" y="36"/>
                    </a:moveTo>
                    <a:cubicBezTo>
                      <a:pt x="42" y="36"/>
                      <a:pt x="41" y="36"/>
                      <a:pt x="41" y="36"/>
                    </a:cubicBezTo>
                    <a:cubicBezTo>
                      <a:pt x="40" y="36"/>
                      <a:pt x="39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11" y="36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9" y="9"/>
                      <a:pt x="41" y="10"/>
                    </a:cubicBezTo>
                    <a:cubicBezTo>
                      <a:pt x="63" y="9"/>
                      <a:pt x="78" y="2"/>
                      <a:pt x="78" y="2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3"/>
                      <a:pt x="70" y="36"/>
                      <a:pt x="43" y="36"/>
                    </a:cubicBezTo>
                    <a:close/>
                    <a:moveTo>
                      <a:pt x="41" y="34"/>
                    </a:moveTo>
                    <a:cubicBezTo>
                      <a:pt x="42" y="34"/>
                      <a:pt x="42" y="34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64" y="33"/>
                      <a:pt x="74" y="13"/>
                      <a:pt x="77" y="5"/>
                    </a:cubicBezTo>
                    <a:cubicBezTo>
                      <a:pt x="71" y="8"/>
                      <a:pt x="58" y="12"/>
                      <a:pt x="41" y="12"/>
                    </a:cubicBezTo>
                    <a:cubicBezTo>
                      <a:pt x="23" y="12"/>
                      <a:pt x="10" y="8"/>
                      <a:pt x="5" y="5"/>
                    </a:cubicBezTo>
                    <a:cubicBezTo>
                      <a:pt x="8" y="13"/>
                      <a:pt x="18" y="33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9" y="34"/>
                      <a:pt x="40" y="34"/>
                      <a:pt x="41" y="34"/>
                    </a:cubicBezTo>
                    <a:close/>
                  </a:path>
                </a:pathLst>
              </a:custGeom>
              <a:solidFill>
                <a:srgbClr val="EAC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95"/>
              <p:cNvSpPr>
                <a:spLocks/>
              </p:cNvSpPr>
              <p:nvPr/>
            </p:nvSpPr>
            <p:spPr bwMode="auto">
              <a:xfrm>
                <a:off x="12377738" y="1443038"/>
                <a:ext cx="290513" cy="87313"/>
              </a:xfrm>
              <a:custGeom>
                <a:avLst/>
                <a:gdLst>
                  <a:gd name="T0" fmla="*/ 0 w 77"/>
                  <a:gd name="T1" fmla="*/ 0 h 23"/>
                  <a:gd name="T2" fmla="*/ 5 w 77"/>
                  <a:gd name="T3" fmla="*/ 10 h 23"/>
                  <a:gd name="T4" fmla="*/ 72 w 77"/>
                  <a:gd name="T5" fmla="*/ 10 h 23"/>
                  <a:gd name="T6" fmla="*/ 77 w 77"/>
                  <a:gd name="T7" fmla="*/ 0 h 23"/>
                  <a:gd name="T8" fmla="*/ 38 w 77"/>
                  <a:gd name="T9" fmla="*/ 8 h 23"/>
                  <a:gd name="T10" fmla="*/ 0 w 77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23">
                    <a:moveTo>
                      <a:pt x="0" y="0"/>
                    </a:moveTo>
                    <a:cubicBezTo>
                      <a:pt x="0" y="0"/>
                      <a:pt x="2" y="5"/>
                      <a:pt x="5" y="10"/>
                    </a:cubicBezTo>
                    <a:cubicBezTo>
                      <a:pt x="13" y="15"/>
                      <a:pt x="37" y="23"/>
                      <a:pt x="72" y="10"/>
                    </a:cubicBezTo>
                    <a:cubicBezTo>
                      <a:pt x="75" y="4"/>
                      <a:pt x="77" y="0"/>
                      <a:pt x="77" y="0"/>
                    </a:cubicBezTo>
                    <a:cubicBezTo>
                      <a:pt x="77" y="0"/>
                      <a:pt x="61" y="8"/>
                      <a:pt x="38" y="8"/>
                    </a:cubicBezTo>
                    <a:cubicBezTo>
                      <a:pt x="16" y="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96"/>
              <p:cNvSpPr>
                <a:spLocks/>
              </p:cNvSpPr>
              <p:nvPr/>
            </p:nvSpPr>
            <p:spPr bwMode="auto">
              <a:xfrm>
                <a:off x="12498388" y="1262063"/>
                <a:ext cx="46038" cy="142875"/>
              </a:xfrm>
              <a:custGeom>
                <a:avLst/>
                <a:gdLst>
                  <a:gd name="T0" fmla="*/ 6 w 12"/>
                  <a:gd name="T1" fmla="*/ 38 h 38"/>
                  <a:gd name="T2" fmla="*/ 1 w 12"/>
                  <a:gd name="T3" fmla="*/ 36 h 38"/>
                  <a:gd name="T4" fmla="*/ 0 w 12"/>
                  <a:gd name="T5" fmla="*/ 36 h 38"/>
                  <a:gd name="T6" fmla="*/ 1 w 12"/>
                  <a:gd name="T7" fmla="*/ 35 h 38"/>
                  <a:gd name="T8" fmla="*/ 6 w 12"/>
                  <a:gd name="T9" fmla="*/ 0 h 38"/>
                  <a:gd name="T10" fmla="*/ 8 w 12"/>
                  <a:gd name="T11" fmla="*/ 0 h 38"/>
                  <a:gd name="T12" fmla="*/ 3 w 12"/>
                  <a:gd name="T13" fmla="*/ 35 h 38"/>
                  <a:gd name="T14" fmla="*/ 11 w 12"/>
                  <a:gd name="T15" fmla="*/ 34 h 38"/>
                  <a:gd name="T16" fmla="*/ 12 w 12"/>
                  <a:gd name="T17" fmla="*/ 36 h 38"/>
                  <a:gd name="T18" fmla="*/ 6 w 12"/>
                  <a:gd name="T1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38">
                    <a:moveTo>
                      <a:pt x="6" y="38"/>
                    </a:moveTo>
                    <a:cubicBezTo>
                      <a:pt x="3" y="38"/>
                      <a:pt x="1" y="36"/>
                      <a:pt x="1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0" y="28"/>
                      <a:pt x="6" y="1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11" y="27"/>
                      <a:pt x="3" y="35"/>
                    </a:cubicBezTo>
                    <a:cubicBezTo>
                      <a:pt x="5" y="36"/>
                      <a:pt x="8" y="37"/>
                      <a:pt x="11" y="34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0" y="37"/>
                      <a:pt x="8" y="38"/>
                      <a:pt x="6" y="38"/>
                    </a:cubicBezTo>
                    <a:close/>
                  </a:path>
                </a:pathLst>
              </a:custGeom>
              <a:solidFill>
                <a:srgbClr val="D2A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Oval 97"/>
              <p:cNvSpPr>
                <a:spLocks noChangeArrowheads="1"/>
              </p:cNvSpPr>
              <p:nvPr/>
            </p:nvSpPr>
            <p:spPr bwMode="auto">
              <a:xfrm>
                <a:off x="12272963" y="1363663"/>
                <a:ext cx="82550" cy="82550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Oval 98"/>
              <p:cNvSpPr>
                <a:spLocks noChangeArrowheads="1"/>
              </p:cNvSpPr>
              <p:nvPr/>
            </p:nvSpPr>
            <p:spPr bwMode="auto">
              <a:xfrm>
                <a:off x="12690476" y="1363663"/>
                <a:ext cx="82550" cy="82550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99"/>
              <p:cNvSpPr>
                <a:spLocks/>
              </p:cNvSpPr>
              <p:nvPr/>
            </p:nvSpPr>
            <p:spPr bwMode="auto">
              <a:xfrm>
                <a:off x="12588876" y="1171575"/>
                <a:ext cx="82550" cy="46038"/>
              </a:xfrm>
              <a:custGeom>
                <a:avLst/>
                <a:gdLst>
                  <a:gd name="T0" fmla="*/ 20 w 22"/>
                  <a:gd name="T1" fmla="*/ 12 h 12"/>
                  <a:gd name="T2" fmla="*/ 3 w 22"/>
                  <a:gd name="T3" fmla="*/ 12 h 12"/>
                  <a:gd name="T4" fmla="*/ 0 w 22"/>
                  <a:gd name="T5" fmla="*/ 9 h 12"/>
                  <a:gd name="T6" fmla="*/ 22 w 22"/>
                  <a:gd name="T7" fmla="*/ 10 h 12"/>
                  <a:gd name="T8" fmla="*/ 20 w 2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20" y="12"/>
                    </a:moveTo>
                    <a:cubicBezTo>
                      <a:pt x="11" y="5"/>
                      <a:pt x="3" y="11"/>
                      <a:pt x="3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1" y="0"/>
                      <a:pt x="22" y="10"/>
                    </a:cubicBez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100"/>
              <p:cNvSpPr>
                <a:spLocks/>
              </p:cNvSpPr>
              <p:nvPr/>
            </p:nvSpPr>
            <p:spPr bwMode="auto">
              <a:xfrm>
                <a:off x="12369801" y="1171575"/>
                <a:ext cx="84138" cy="46038"/>
              </a:xfrm>
              <a:custGeom>
                <a:avLst/>
                <a:gdLst>
                  <a:gd name="T0" fmla="*/ 20 w 22"/>
                  <a:gd name="T1" fmla="*/ 12 h 12"/>
                  <a:gd name="T2" fmla="*/ 2 w 22"/>
                  <a:gd name="T3" fmla="*/ 12 h 12"/>
                  <a:gd name="T4" fmla="*/ 0 w 22"/>
                  <a:gd name="T5" fmla="*/ 9 h 12"/>
                  <a:gd name="T6" fmla="*/ 22 w 22"/>
                  <a:gd name="T7" fmla="*/ 10 h 12"/>
                  <a:gd name="T8" fmla="*/ 20 w 2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20" y="12"/>
                    </a:moveTo>
                    <a:cubicBezTo>
                      <a:pt x="11" y="5"/>
                      <a:pt x="3" y="11"/>
                      <a:pt x="2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1" y="0"/>
                      <a:pt x="22" y="10"/>
                    </a:cubicBez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101"/>
              <p:cNvSpPr>
                <a:spLocks/>
              </p:cNvSpPr>
              <p:nvPr/>
            </p:nvSpPr>
            <p:spPr bwMode="auto">
              <a:xfrm>
                <a:off x="12720638" y="1028700"/>
                <a:ext cx="215900" cy="449263"/>
              </a:xfrm>
              <a:custGeom>
                <a:avLst/>
                <a:gdLst>
                  <a:gd name="T0" fmla="*/ 0 w 57"/>
                  <a:gd name="T1" fmla="*/ 0 h 119"/>
                  <a:gd name="T2" fmla="*/ 55 w 57"/>
                  <a:gd name="T3" fmla="*/ 73 h 119"/>
                  <a:gd name="T4" fmla="*/ 27 w 57"/>
                  <a:gd name="T5" fmla="*/ 119 h 119"/>
                  <a:gd name="T6" fmla="*/ 40 w 57"/>
                  <a:gd name="T7" fmla="*/ 73 h 119"/>
                  <a:gd name="T8" fmla="*/ 34 w 57"/>
                  <a:gd name="T9" fmla="*/ 86 h 119"/>
                  <a:gd name="T10" fmla="*/ 30 w 57"/>
                  <a:gd name="T11" fmla="*/ 86 h 119"/>
                  <a:gd name="T12" fmla="*/ 32 w 57"/>
                  <a:gd name="T13" fmla="*/ 47 h 119"/>
                  <a:gd name="T14" fmla="*/ 0 w 57"/>
                  <a:gd name="T15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119">
                    <a:moveTo>
                      <a:pt x="0" y="0"/>
                    </a:moveTo>
                    <a:cubicBezTo>
                      <a:pt x="0" y="0"/>
                      <a:pt x="53" y="31"/>
                      <a:pt x="55" y="73"/>
                    </a:cubicBezTo>
                    <a:cubicBezTo>
                      <a:pt x="57" y="98"/>
                      <a:pt x="37" y="117"/>
                      <a:pt x="27" y="119"/>
                    </a:cubicBezTo>
                    <a:cubicBezTo>
                      <a:pt x="27" y="119"/>
                      <a:pt x="44" y="74"/>
                      <a:pt x="40" y="73"/>
                    </a:cubicBezTo>
                    <a:cubicBezTo>
                      <a:pt x="33" y="71"/>
                      <a:pt x="39" y="86"/>
                      <a:pt x="34" y="86"/>
                    </a:cubicBezTo>
                    <a:cubicBezTo>
                      <a:pt x="33" y="86"/>
                      <a:pt x="31" y="86"/>
                      <a:pt x="30" y="86"/>
                    </a:cubicBezTo>
                    <a:cubicBezTo>
                      <a:pt x="25" y="87"/>
                      <a:pt x="35" y="65"/>
                      <a:pt x="32" y="47"/>
                    </a:cubicBezTo>
                    <a:cubicBezTo>
                      <a:pt x="28" y="28"/>
                      <a:pt x="19" y="14"/>
                      <a:pt x="0" y="0"/>
                    </a:cubicBezTo>
                    <a:close/>
                  </a:path>
                </a:pathLst>
              </a:custGeom>
              <a:solidFill>
                <a:srgbClr val="B5B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102"/>
              <p:cNvSpPr>
                <a:spLocks/>
              </p:cNvSpPr>
              <p:nvPr/>
            </p:nvSpPr>
            <p:spPr bwMode="auto">
              <a:xfrm>
                <a:off x="12849226" y="1295400"/>
                <a:ext cx="41275" cy="65088"/>
              </a:xfrm>
              <a:custGeom>
                <a:avLst/>
                <a:gdLst>
                  <a:gd name="T0" fmla="*/ 11 w 11"/>
                  <a:gd name="T1" fmla="*/ 8 h 17"/>
                  <a:gd name="T2" fmla="*/ 3 w 11"/>
                  <a:gd name="T3" fmla="*/ 17 h 17"/>
                  <a:gd name="T4" fmla="*/ 3 w 11"/>
                  <a:gd name="T5" fmla="*/ 0 h 17"/>
                  <a:gd name="T6" fmla="*/ 11 w 11"/>
                  <a:gd name="T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11" y="8"/>
                    </a:moveTo>
                    <a:cubicBezTo>
                      <a:pt x="11" y="13"/>
                      <a:pt x="7" y="17"/>
                      <a:pt x="3" y="17"/>
                    </a:cubicBezTo>
                    <a:cubicBezTo>
                      <a:pt x="0" y="17"/>
                      <a:pt x="0" y="0"/>
                      <a:pt x="3" y="0"/>
                    </a:cubicBezTo>
                    <a:cubicBezTo>
                      <a:pt x="7" y="0"/>
                      <a:pt x="11" y="3"/>
                      <a:pt x="11" y="8"/>
                    </a:cubicBez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103"/>
              <p:cNvSpPr>
                <a:spLocks/>
              </p:cNvSpPr>
              <p:nvPr/>
            </p:nvSpPr>
            <p:spPr bwMode="auto">
              <a:xfrm>
                <a:off x="12109451" y="1028700"/>
                <a:ext cx="211138" cy="449263"/>
              </a:xfrm>
              <a:custGeom>
                <a:avLst/>
                <a:gdLst>
                  <a:gd name="T0" fmla="*/ 56 w 56"/>
                  <a:gd name="T1" fmla="*/ 0 h 119"/>
                  <a:gd name="T2" fmla="*/ 1 w 56"/>
                  <a:gd name="T3" fmla="*/ 73 h 119"/>
                  <a:gd name="T4" fmla="*/ 29 w 56"/>
                  <a:gd name="T5" fmla="*/ 119 h 119"/>
                  <a:gd name="T6" fmla="*/ 17 w 56"/>
                  <a:gd name="T7" fmla="*/ 73 h 119"/>
                  <a:gd name="T8" fmla="*/ 22 w 56"/>
                  <a:gd name="T9" fmla="*/ 86 h 119"/>
                  <a:gd name="T10" fmla="*/ 26 w 56"/>
                  <a:gd name="T11" fmla="*/ 86 h 119"/>
                  <a:gd name="T12" fmla="*/ 25 w 56"/>
                  <a:gd name="T13" fmla="*/ 47 h 119"/>
                  <a:gd name="T14" fmla="*/ 56 w 56"/>
                  <a:gd name="T15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119">
                    <a:moveTo>
                      <a:pt x="56" y="0"/>
                    </a:moveTo>
                    <a:cubicBezTo>
                      <a:pt x="56" y="0"/>
                      <a:pt x="4" y="31"/>
                      <a:pt x="1" y="73"/>
                    </a:cubicBezTo>
                    <a:cubicBezTo>
                      <a:pt x="0" y="98"/>
                      <a:pt x="19" y="117"/>
                      <a:pt x="29" y="119"/>
                    </a:cubicBezTo>
                    <a:cubicBezTo>
                      <a:pt x="29" y="119"/>
                      <a:pt x="13" y="74"/>
                      <a:pt x="17" y="73"/>
                    </a:cubicBezTo>
                    <a:cubicBezTo>
                      <a:pt x="23" y="71"/>
                      <a:pt x="18" y="86"/>
                      <a:pt x="22" y="86"/>
                    </a:cubicBezTo>
                    <a:cubicBezTo>
                      <a:pt x="23" y="86"/>
                      <a:pt x="25" y="86"/>
                      <a:pt x="26" y="86"/>
                    </a:cubicBezTo>
                    <a:cubicBezTo>
                      <a:pt x="32" y="87"/>
                      <a:pt x="21" y="65"/>
                      <a:pt x="25" y="47"/>
                    </a:cubicBezTo>
                    <a:cubicBezTo>
                      <a:pt x="28" y="28"/>
                      <a:pt x="37" y="14"/>
                      <a:pt x="56" y="0"/>
                    </a:cubicBezTo>
                    <a:close/>
                  </a:path>
                </a:pathLst>
              </a:custGeom>
              <a:solidFill>
                <a:srgbClr val="B5B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104"/>
              <p:cNvSpPr>
                <a:spLocks/>
              </p:cNvSpPr>
              <p:nvPr/>
            </p:nvSpPr>
            <p:spPr bwMode="auto">
              <a:xfrm>
                <a:off x="12152313" y="1295400"/>
                <a:ext cx="44450" cy="65088"/>
              </a:xfrm>
              <a:custGeom>
                <a:avLst/>
                <a:gdLst>
                  <a:gd name="T0" fmla="*/ 0 w 12"/>
                  <a:gd name="T1" fmla="*/ 8 h 17"/>
                  <a:gd name="T2" fmla="*/ 9 w 12"/>
                  <a:gd name="T3" fmla="*/ 17 h 17"/>
                  <a:gd name="T4" fmla="*/ 9 w 12"/>
                  <a:gd name="T5" fmla="*/ 0 h 17"/>
                  <a:gd name="T6" fmla="*/ 0 w 12"/>
                  <a:gd name="T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0" y="8"/>
                    </a:moveTo>
                    <a:cubicBezTo>
                      <a:pt x="0" y="13"/>
                      <a:pt x="4" y="17"/>
                      <a:pt x="9" y="17"/>
                    </a:cubicBezTo>
                    <a:cubicBezTo>
                      <a:pt x="11" y="17"/>
                      <a:pt x="12" y="0"/>
                      <a:pt x="9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40" name="任意多边形 239"/>
            <p:cNvSpPr/>
            <p:nvPr/>
          </p:nvSpPr>
          <p:spPr>
            <a:xfrm>
              <a:off x="5734115" y="5204681"/>
              <a:ext cx="721224" cy="1195423"/>
            </a:xfrm>
            <a:custGeom>
              <a:avLst/>
              <a:gdLst>
                <a:gd name="connsiteX0" fmla="*/ 0 w 985060"/>
                <a:gd name="connsiteY0" fmla="*/ 0 h 1632728"/>
                <a:gd name="connsiteX1" fmla="*/ 985059 w 985060"/>
                <a:gd name="connsiteY1" fmla="*/ 0 h 1632728"/>
                <a:gd name="connsiteX2" fmla="*/ 985059 w 985060"/>
                <a:gd name="connsiteY2" fmla="*/ 249689 h 1632728"/>
                <a:gd name="connsiteX3" fmla="*/ 985060 w 985060"/>
                <a:gd name="connsiteY3" fmla="*/ 249699 h 1632728"/>
                <a:gd name="connsiteX4" fmla="*/ 985059 w 985060"/>
                <a:gd name="connsiteY4" fmla="*/ 1419598 h 1632728"/>
                <a:gd name="connsiteX5" fmla="*/ 771929 w 985060"/>
                <a:gd name="connsiteY5" fmla="*/ 1632728 h 1632728"/>
                <a:gd name="connsiteX6" fmla="*/ 771930 w 985060"/>
                <a:gd name="connsiteY6" fmla="*/ 1632727 h 1632728"/>
                <a:gd name="connsiteX7" fmla="*/ 558800 w 985060"/>
                <a:gd name="connsiteY7" fmla="*/ 1419597 h 1632728"/>
                <a:gd name="connsiteX8" fmla="*/ 558800 w 985060"/>
                <a:gd name="connsiteY8" fmla="*/ 842905 h 1632728"/>
                <a:gd name="connsiteX9" fmla="*/ 558802 w 985060"/>
                <a:gd name="connsiteY9" fmla="*/ 842895 h 1632728"/>
                <a:gd name="connsiteX10" fmla="*/ 558802 w 985060"/>
                <a:gd name="connsiteY10" fmla="*/ 293679 h 1632728"/>
                <a:gd name="connsiteX11" fmla="*/ 492531 w 985060"/>
                <a:gd name="connsiteY11" fmla="*/ 227408 h 1632728"/>
                <a:gd name="connsiteX12" fmla="*/ 426260 w 985060"/>
                <a:gd name="connsiteY12" fmla="*/ 293679 h 1632728"/>
                <a:gd name="connsiteX13" fmla="*/ 426260 w 985060"/>
                <a:gd name="connsiteY13" fmla="*/ 306811 h 1632728"/>
                <a:gd name="connsiteX14" fmla="*/ 426259 w 985060"/>
                <a:gd name="connsiteY14" fmla="*/ 1419598 h 1632728"/>
                <a:gd name="connsiteX15" fmla="*/ 213129 w 985060"/>
                <a:gd name="connsiteY15" fmla="*/ 1632728 h 1632728"/>
                <a:gd name="connsiteX16" fmla="*/ 213130 w 985060"/>
                <a:gd name="connsiteY16" fmla="*/ 1632727 h 1632728"/>
                <a:gd name="connsiteX17" fmla="*/ 0 w 985060"/>
                <a:gd name="connsiteY17" fmla="*/ 1419597 h 1632728"/>
                <a:gd name="connsiteX18" fmla="*/ 0 w 985060"/>
                <a:gd name="connsiteY18" fmla="*/ 306811 h 1632728"/>
                <a:gd name="connsiteX19" fmla="*/ 0 w 985060"/>
                <a:gd name="connsiteY19" fmla="*/ 249699 h 1632728"/>
                <a:gd name="connsiteX20" fmla="*/ 0 w 985060"/>
                <a:gd name="connsiteY20" fmla="*/ 0 h 163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5060" h="1632728">
                  <a:moveTo>
                    <a:pt x="0" y="0"/>
                  </a:moveTo>
                  <a:lnTo>
                    <a:pt x="985059" y="0"/>
                  </a:lnTo>
                  <a:lnTo>
                    <a:pt x="985059" y="249689"/>
                  </a:lnTo>
                  <a:lnTo>
                    <a:pt x="985060" y="249699"/>
                  </a:lnTo>
                  <a:cubicBezTo>
                    <a:pt x="985060" y="639665"/>
                    <a:pt x="985059" y="1029632"/>
                    <a:pt x="985059" y="1419598"/>
                  </a:cubicBezTo>
                  <a:cubicBezTo>
                    <a:pt x="985059" y="1537306"/>
                    <a:pt x="889637" y="1632728"/>
                    <a:pt x="771929" y="1632728"/>
                  </a:cubicBezTo>
                  <a:lnTo>
                    <a:pt x="771930" y="1632727"/>
                  </a:lnTo>
                  <a:cubicBezTo>
                    <a:pt x="654222" y="1632727"/>
                    <a:pt x="558800" y="1537305"/>
                    <a:pt x="558800" y="1419597"/>
                  </a:cubicBezTo>
                  <a:lnTo>
                    <a:pt x="558800" y="842905"/>
                  </a:lnTo>
                  <a:lnTo>
                    <a:pt x="558802" y="842895"/>
                  </a:lnTo>
                  <a:lnTo>
                    <a:pt x="558802" y="293679"/>
                  </a:lnTo>
                  <a:cubicBezTo>
                    <a:pt x="558802" y="257079"/>
                    <a:pt x="529131" y="227408"/>
                    <a:pt x="492531" y="227408"/>
                  </a:cubicBezTo>
                  <a:cubicBezTo>
                    <a:pt x="455931" y="227408"/>
                    <a:pt x="426260" y="257079"/>
                    <a:pt x="426260" y="293679"/>
                  </a:cubicBezTo>
                  <a:lnTo>
                    <a:pt x="426260" y="306811"/>
                  </a:lnTo>
                  <a:lnTo>
                    <a:pt x="426259" y="1419598"/>
                  </a:lnTo>
                  <a:cubicBezTo>
                    <a:pt x="426259" y="1537306"/>
                    <a:pt x="330837" y="1632728"/>
                    <a:pt x="213129" y="1632728"/>
                  </a:cubicBezTo>
                  <a:lnTo>
                    <a:pt x="213130" y="1632727"/>
                  </a:lnTo>
                  <a:cubicBezTo>
                    <a:pt x="95422" y="1632727"/>
                    <a:pt x="0" y="1537305"/>
                    <a:pt x="0" y="1419597"/>
                  </a:cubicBezTo>
                  <a:lnTo>
                    <a:pt x="0" y="306811"/>
                  </a:lnTo>
                  <a:lnTo>
                    <a:pt x="0" y="2496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1" name="任意多边形 250"/>
            <p:cNvSpPr/>
            <p:nvPr/>
          </p:nvSpPr>
          <p:spPr>
            <a:xfrm>
              <a:off x="5515085" y="4117019"/>
              <a:ext cx="1161581" cy="1087663"/>
            </a:xfrm>
            <a:custGeom>
              <a:avLst/>
              <a:gdLst>
                <a:gd name="connsiteX0" fmla="*/ 518213 w 1586508"/>
                <a:gd name="connsiteY0" fmla="*/ 0 h 1485548"/>
                <a:gd name="connsiteX1" fmla="*/ 593417 w 1586508"/>
                <a:gd name="connsiteY1" fmla="*/ 0 h 1485548"/>
                <a:gd name="connsiteX2" fmla="*/ 638019 w 1586508"/>
                <a:gd name="connsiteY2" fmla="*/ 39669 h 1485548"/>
                <a:gd name="connsiteX3" fmla="*/ 793198 w 1586508"/>
                <a:gd name="connsiteY3" fmla="*/ 78213 h 1485548"/>
                <a:gd name="connsiteX4" fmla="*/ 948378 w 1586508"/>
                <a:gd name="connsiteY4" fmla="*/ 39669 h 1485548"/>
                <a:gd name="connsiteX5" fmla="*/ 992980 w 1586508"/>
                <a:gd name="connsiteY5" fmla="*/ 0 h 1485548"/>
                <a:gd name="connsiteX6" fmla="*/ 1071206 w 1586508"/>
                <a:gd name="connsiteY6" fmla="*/ 0 h 1485548"/>
                <a:gd name="connsiteX7" fmla="*/ 1108265 w 1586508"/>
                <a:gd name="connsiteY7" fmla="*/ 3493 h 1485548"/>
                <a:gd name="connsiteX8" fmla="*/ 1108289 w 1586508"/>
                <a:gd name="connsiteY8" fmla="*/ 3474 h 1485548"/>
                <a:gd name="connsiteX9" fmla="*/ 1108436 w 1586508"/>
                <a:gd name="connsiteY9" fmla="*/ 3509 h 1485548"/>
                <a:gd name="connsiteX10" fmla="*/ 1121655 w 1586508"/>
                <a:gd name="connsiteY10" fmla="*/ 4755 h 1485548"/>
                <a:gd name="connsiteX11" fmla="*/ 1157575 w 1586508"/>
                <a:gd name="connsiteY11" fmla="*/ 15179 h 1485548"/>
                <a:gd name="connsiteX12" fmla="*/ 1196326 w 1586508"/>
                <a:gd name="connsiteY12" fmla="*/ 24383 h 1485548"/>
                <a:gd name="connsiteX13" fmla="*/ 1586508 w 1586508"/>
                <a:gd name="connsiteY13" fmla="*/ 356184 h 1485548"/>
                <a:gd name="connsiteX14" fmla="*/ 1358783 w 1586508"/>
                <a:gd name="connsiteY14" fmla="*/ 534576 h 1485548"/>
                <a:gd name="connsiteX15" fmla="*/ 1321529 w 1586508"/>
                <a:gd name="connsiteY15" fmla="*/ 491060 h 1485548"/>
                <a:gd name="connsiteX16" fmla="*/ 1321529 w 1586508"/>
                <a:gd name="connsiteY16" fmla="*/ 1485548 h 1485548"/>
                <a:gd name="connsiteX17" fmla="*/ 267889 w 1586508"/>
                <a:gd name="connsiteY17" fmla="*/ 1485548 h 1485548"/>
                <a:gd name="connsiteX18" fmla="*/ 267889 w 1586508"/>
                <a:gd name="connsiteY18" fmla="*/ 487659 h 1485548"/>
                <a:gd name="connsiteX19" fmla="*/ 227725 w 1586508"/>
                <a:gd name="connsiteY19" fmla="*/ 534575 h 1485548"/>
                <a:gd name="connsiteX20" fmla="*/ 0 w 1586508"/>
                <a:gd name="connsiteY20" fmla="*/ 356183 h 1485548"/>
                <a:gd name="connsiteX21" fmla="*/ 390183 w 1586508"/>
                <a:gd name="connsiteY21" fmla="*/ 24382 h 1485548"/>
                <a:gd name="connsiteX22" fmla="*/ 444973 w 1586508"/>
                <a:gd name="connsiteY22" fmla="*/ 11369 h 1485548"/>
                <a:gd name="connsiteX23" fmla="*/ 467764 w 1586508"/>
                <a:gd name="connsiteY23" fmla="*/ 4755 h 1485548"/>
                <a:gd name="connsiteX24" fmla="*/ 476151 w 1586508"/>
                <a:gd name="connsiteY24" fmla="*/ 3964 h 1485548"/>
                <a:gd name="connsiteX25" fmla="*/ 478219 w 1586508"/>
                <a:gd name="connsiteY25" fmla="*/ 3473 h 1485548"/>
                <a:gd name="connsiteX26" fmla="*/ 478563 w 1586508"/>
                <a:gd name="connsiteY26" fmla="*/ 3737 h 148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6508" h="1485548">
                  <a:moveTo>
                    <a:pt x="518213" y="0"/>
                  </a:moveTo>
                  <a:lnTo>
                    <a:pt x="593417" y="0"/>
                  </a:lnTo>
                  <a:lnTo>
                    <a:pt x="638019" y="39669"/>
                  </a:lnTo>
                  <a:cubicBezTo>
                    <a:pt x="677733" y="63484"/>
                    <a:pt x="732597" y="78213"/>
                    <a:pt x="793198" y="78213"/>
                  </a:cubicBezTo>
                  <a:cubicBezTo>
                    <a:pt x="853800" y="78213"/>
                    <a:pt x="908664" y="63484"/>
                    <a:pt x="948378" y="39669"/>
                  </a:cubicBezTo>
                  <a:lnTo>
                    <a:pt x="992980" y="0"/>
                  </a:lnTo>
                  <a:lnTo>
                    <a:pt x="1071206" y="0"/>
                  </a:lnTo>
                  <a:lnTo>
                    <a:pt x="1108265" y="3493"/>
                  </a:lnTo>
                  <a:cubicBezTo>
                    <a:pt x="1108273" y="3487"/>
                    <a:pt x="1108281" y="3480"/>
                    <a:pt x="1108289" y="3474"/>
                  </a:cubicBezTo>
                  <a:lnTo>
                    <a:pt x="1108436" y="3509"/>
                  </a:lnTo>
                  <a:lnTo>
                    <a:pt x="1121655" y="4755"/>
                  </a:lnTo>
                  <a:lnTo>
                    <a:pt x="1157575" y="15179"/>
                  </a:lnTo>
                  <a:lnTo>
                    <a:pt x="1196326" y="24383"/>
                  </a:lnTo>
                  <a:cubicBezTo>
                    <a:pt x="1391817" y="86770"/>
                    <a:pt x="1518332" y="238493"/>
                    <a:pt x="1586508" y="356184"/>
                  </a:cubicBezTo>
                  <a:lnTo>
                    <a:pt x="1358783" y="534576"/>
                  </a:lnTo>
                  <a:lnTo>
                    <a:pt x="1321529" y="491060"/>
                  </a:lnTo>
                  <a:lnTo>
                    <a:pt x="1321529" y="1485548"/>
                  </a:lnTo>
                  <a:lnTo>
                    <a:pt x="267889" y="1485548"/>
                  </a:lnTo>
                  <a:lnTo>
                    <a:pt x="267889" y="487659"/>
                  </a:lnTo>
                  <a:lnTo>
                    <a:pt x="227725" y="534575"/>
                  </a:lnTo>
                  <a:lnTo>
                    <a:pt x="0" y="356183"/>
                  </a:lnTo>
                  <a:cubicBezTo>
                    <a:pt x="68176" y="238492"/>
                    <a:pt x="194691" y="86769"/>
                    <a:pt x="390183" y="24382"/>
                  </a:cubicBezTo>
                  <a:lnTo>
                    <a:pt x="444973" y="11369"/>
                  </a:lnTo>
                  <a:lnTo>
                    <a:pt x="467764" y="4755"/>
                  </a:lnTo>
                  <a:lnTo>
                    <a:pt x="476151" y="3964"/>
                  </a:lnTo>
                  <a:lnTo>
                    <a:pt x="478219" y="3473"/>
                  </a:lnTo>
                  <a:lnTo>
                    <a:pt x="478563" y="3737"/>
                  </a:lnTo>
                  <a:close/>
                </a:path>
              </a:pathLst>
            </a:custGeom>
            <a:solidFill>
              <a:srgbClr val="B592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2" name="等腰三角形 16"/>
            <p:cNvSpPr/>
            <p:nvPr/>
          </p:nvSpPr>
          <p:spPr>
            <a:xfrm rot="17490210">
              <a:off x="5803789" y="4713787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等腰三角形 16"/>
            <p:cNvSpPr/>
            <p:nvPr/>
          </p:nvSpPr>
          <p:spPr>
            <a:xfrm rot="4109790" flipH="1">
              <a:off x="6304774" y="4713786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54" name="组合 353"/>
            <p:cNvGrpSpPr/>
            <p:nvPr/>
          </p:nvGrpSpPr>
          <p:grpSpPr>
            <a:xfrm>
              <a:off x="5810971" y="4511818"/>
              <a:ext cx="566423" cy="717048"/>
              <a:chOff x="1220802" y="2784475"/>
              <a:chExt cx="2811747" cy="3559449"/>
            </a:xfrm>
          </p:grpSpPr>
          <p:sp>
            <p:nvSpPr>
              <p:cNvPr id="359" name="矩形 358"/>
              <p:cNvSpPr/>
              <p:nvPr/>
            </p:nvSpPr>
            <p:spPr>
              <a:xfrm>
                <a:off x="1220802" y="2784475"/>
                <a:ext cx="2811747" cy="3559449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60" name="Freeform 34"/>
              <p:cNvSpPr>
                <a:spLocks noEditPoints="1"/>
              </p:cNvSpPr>
              <p:nvPr/>
            </p:nvSpPr>
            <p:spPr bwMode="auto">
              <a:xfrm>
                <a:off x="2027552" y="3218226"/>
                <a:ext cx="1198248" cy="1250224"/>
              </a:xfrm>
              <a:custGeom>
                <a:avLst/>
                <a:gdLst>
                  <a:gd name="T0" fmla="*/ 174 w 358"/>
                  <a:gd name="T1" fmla="*/ 361 h 374"/>
                  <a:gd name="T2" fmla="*/ 80 w 358"/>
                  <a:gd name="T3" fmla="*/ 355 h 374"/>
                  <a:gd name="T4" fmla="*/ 67 w 358"/>
                  <a:gd name="T5" fmla="*/ 346 h 374"/>
                  <a:gd name="T6" fmla="*/ 103 w 358"/>
                  <a:gd name="T7" fmla="*/ 334 h 374"/>
                  <a:gd name="T8" fmla="*/ 78 w 358"/>
                  <a:gd name="T9" fmla="*/ 351 h 374"/>
                  <a:gd name="T10" fmla="*/ 165 w 358"/>
                  <a:gd name="T11" fmla="*/ 323 h 374"/>
                  <a:gd name="T12" fmla="*/ 75 w 358"/>
                  <a:gd name="T13" fmla="*/ 265 h 374"/>
                  <a:gd name="T14" fmla="*/ 116 w 358"/>
                  <a:gd name="T15" fmla="*/ 261 h 374"/>
                  <a:gd name="T16" fmla="*/ 156 w 358"/>
                  <a:gd name="T17" fmla="*/ 239 h 374"/>
                  <a:gd name="T18" fmla="*/ 45 w 358"/>
                  <a:gd name="T19" fmla="*/ 235 h 374"/>
                  <a:gd name="T20" fmla="*/ 47 w 358"/>
                  <a:gd name="T21" fmla="*/ 232 h 374"/>
                  <a:gd name="T22" fmla="*/ 32 w 358"/>
                  <a:gd name="T23" fmla="*/ 216 h 374"/>
                  <a:gd name="T24" fmla="*/ 41 w 358"/>
                  <a:gd name="T25" fmla="*/ 187 h 374"/>
                  <a:gd name="T26" fmla="*/ 159 w 358"/>
                  <a:gd name="T27" fmla="*/ 147 h 374"/>
                  <a:gd name="T28" fmla="*/ 39 w 358"/>
                  <a:gd name="T29" fmla="*/ 139 h 374"/>
                  <a:gd name="T30" fmla="*/ 22 w 358"/>
                  <a:gd name="T31" fmla="*/ 123 h 374"/>
                  <a:gd name="T32" fmla="*/ 112 w 358"/>
                  <a:gd name="T33" fmla="*/ 121 h 374"/>
                  <a:gd name="T34" fmla="*/ 36 w 358"/>
                  <a:gd name="T35" fmla="*/ 81 h 374"/>
                  <a:gd name="T36" fmla="*/ 108 w 358"/>
                  <a:gd name="T37" fmla="*/ 58 h 374"/>
                  <a:gd name="T38" fmla="*/ 115 w 358"/>
                  <a:gd name="T39" fmla="*/ 47 h 374"/>
                  <a:gd name="T40" fmla="*/ 125 w 358"/>
                  <a:gd name="T41" fmla="*/ 40 h 374"/>
                  <a:gd name="T42" fmla="*/ 170 w 358"/>
                  <a:gd name="T43" fmla="*/ 27 h 374"/>
                  <a:gd name="T44" fmla="*/ 139 w 358"/>
                  <a:gd name="T45" fmla="*/ 18 h 374"/>
                  <a:gd name="T46" fmla="*/ 182 w 358"/>
                  <a:gd name="T47" fmla="*/ 370 h 374"/>
                  <a:gd name="T48" fmla="*/ 204 w 358"/>
                  <a:gd name="T49" fmla="*/ 368 h 374"/>
                  <a:gd name="T50" fmla="*/ 218 w 358"/>
                  <a:gd name="T51" fmla="*/ 345 h 374"/>
                  <a:gd name="T52" fmla="*/ 246 w 358"/>
                  <a:gd name="T53" fmla="*/ 336 h 374"/>
                  <a:gd name="T54" fmla="*/ 268 w 358"/>
                  <a:gd name="T55" fmla="*/ 329 h 374"/>
                  <a:gd name="T56" fmla="*/ 303 w 358"/>
                  <a:gd name="T57" fmla="*/ 298 h 374"/>
                  <a:gd name="T58" fmla="*/ 265 w 358"/>
                  <a:gd name="T59" fmla="*/ 289 h 374"/>
                  <a:gd name="T60" fmla="*/ 233 w 358"/>
                  <a:gd name="T61" fmla="*/ 261 h 374"/>
                  <a:gd name="T62" fmla="*/ 182 w 358"/>
                  <a:gd name="T63" fmla="*/ 253 h 374"/>
                  <a:gd name="T64" fmla="*/ 215 w 358"/>
                  <a:gd name="T65" fmla="*/ 249 h 374"/>
                  <a:gd name="T66" fmla="*/ 221 w 358"/>
                  <a:gd name="T67" fmla="*/ 237 h 374"/>
                  <a:gd name="T68" fmla="*/ 303 w 358"/>
                  <a:gd name="T69" fmla="*/ 229 h 374"/>
                  <a:gd name="T70" fmla="*/ 310 w 358"/>
                  <a:gd name="T71" fmla="*/ 212 h 374"/>
                  <a:gd name="T72" fmla="*/ 318 w 358"/>
                  <a:gd name="T73" fmla="*/ 187 h 374"/>
                  <a:gd name="T74" fmla="*/ 199 w 358"/>
                  <a:gd name="T75" fmla="*/ 156 h 374"/>
                  <a:gd name="T76" fmla="*/ 346 w 358"/>
                  <a:gd name="T77" fmla="*/ 130 h 374"/>
                  <a:gd name="T78" fmla="*/ 308 w 358"/>
                  <a:gd name="T79" fmla="*/ 113 h 374"/>
                  <a:gd name="T80" fmla="*/ 336 w 358"/>
                  <a:gd name="T81" fmla="*/ 107 h 374"/>
                  <a:gd name="T82" fmla="*/ 295 w 358"/>
                  <a:gd name="T83" fmla="*/ 88 h 374"/>
                  <a:gd name="T84" fmla="*/ 276 w 358"/>
                  <a:gd name="T85" fmla="*/ 61 h 374"/>
                  <a:gd name="T86" fmla="*/ 299 w 358"/>
                  <a:gd name="T87" fmla="*/ 64 h 374"/>
                  <a:gd name="T88" fmla="*/ 262 w 358"/>
                  <a:gd name="T89" fmla="*/ 43 h 374"/>
                  <a:gd name="T90" fmla="*/ 275 w 358"/>
                  <a:gd name="T91" fmla="*/ 41 h 374"/>
                  <a:gd name="T92" fmla="*/ 245 w 358"/>
                  <a:gd name="T93" fmla="*/ 19 h 374"/>
                  <a:gd name="T94" fmla="*/ 165 w 358"/>
                  <a:gd name="T95" fmla="*/ 39 h 374"/>
                  <a:gd name="T96" fmla="*/ 198 w 358"/>
                  <a:gd name="T97" fmla="*/ 349 h 374"/>
                  <a:gd name="T98" fmla="*/ 189 w 358"/>
                  <a:gd name="T99" fmla="*/ 299 h 374"/>
                  <a:gd name="T100" fmla="*/ 191 w 358"/>
                  <a:gd name="T101" fmla="*/ 283 h 374"/>
                  <a:gd name="T102" fmla="*/ 166 w 358"/>
                  <a:gd name="T103" fmla="*/ 276 h 374"/>
                  <a:gd name="T104" fmla="*/ 273 w 358"/>
                  <a:gd name="T105" fmla="*/ 265 h 374"/>
                  <a:gd name="T106" fmla="*/ 191 w 358"/>
                  <a:gd name="T107" fmla="*/ 235 h 374"/>
                  <a:gd name="T108" fmla="*/ 221 w 358"/>
                  <a:gd name="T109" fmla="*/ 205 h 374"/>
                  <a:gd name="T110" fmla="*/ 231 w 358"/>
                  <a:gd name="T111" fmla="*/ 229 h 374"/>
                  <a:gd name="T112" fmla="*/ 31 w 358"/>
                  <a:gd name="T113" fmla="*/ 87 h 374"/>
                  <a:gd name="T114" fmla="*/ 102 w 358"/>
                  <a:gd name="T115" fmla="*/ 296 h 374"/>
                  <a:gd name="T116" fmla="*/ 179 w 358"/>
                  <a:gd name="T117" fmla="*/ 41 h 374"/>
                  <a:gd name="T118" fmla="*/ 256 w 358"/>
                  <a:gd name="T119" fmla="*/ 300 h 374"/>
                  <a:gd name="T120" fmla="*/ 327 w 358"/>
                  <a:gd name="T121" fmla="*/ 87 h 374"/>
                  <a:gd name="T122" fmla="*/ 53 w 358"/>
                  <a:gd name="T123" fmla="*/ 354 h 374"/>
                  <a:gd name="T124" fmla="*/ 254 w 358"/>
                  <a:gd name="T125" fmla="*/ 37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58" h="374">
                    <a:moveTo>
                      <a:pt x="165" y="370"/>
                    </a:moveTo>
                    <a:cubicBezTo>
                      <a:pt x="166" y="371"/>
                      <a:pt x="166" y="371"/>
                      <a:pt x="166" y="372"/>
                    </a:cubicBezTo>
                    <a:cubicBezTo>
                      <a:pt x="165" y="372"/>
                      <a:pt x="164" y="372"/>
                      <a:pt x="163" y="372"/>
                    </a:cubicBezTo>
                    <a:cubicBezTo>
                      <a:pt x="163" y="372"/>
                      <a:pt x="163" y="372"/>
                      <a:pt x="163" y="372"/>
                    </a:cubicBezTo>
                    <a:cubicBezTo>
                      <a:pt x="148" y="371"/>
                      <a:pt x="148" y="371"/>
                      <a:pt x="148" y="371"/>
                    </a:cubicBezTo>
                    <a:cubicBezTo>
                      <a:pt x="147" y="370"/>
                      <a:pt x="147" y="370"/>
                      <a:pt x="147" y="370"/>
                    </a:cubicBezTo>
                    <a:cubicBezTo>
                      <a:pt x="147" y="370"/>
                      <a:pt x="147" y="370"/>
                      <a:pt x="147" y="370"/>
                    </a:cubicBezTo>
                    <a:cubicBezTo>
                      <a:pt x="147" y="370"/>
                      <a:pt x="147" y="369"/>
                      <a:pt x="148" y="369"/>
                    </a:cubicBezTo>
                    <a:cubicBezTo>
                      <a:pt x="154" y="370"/>
                      <a:pt x="159" y="370"/>
                      <a:pt x="165" y="370"/>
                    </a:cubicBezTo>
                    <a:cubicBezTo>
                      <a:pt x="165" y="370"/>
                      <a:pt x="165" y="370"/>
                      <a:pt x="165" y="370"/>
                    </a:cubicBezTo>
                    <a:cubicBezTo>
                      <a:pt x="165" y="370"/>
                      <a:pt x="165" y="370"/>
                      <a:pt x="165" y="370"/>
                    </a:cubicBezTo>
                    <a:close/>
                    <a:moveTo>
                      <a:pt x="97" y="368"/>
                    </a:moveTo>
                    <a:cubicBezTo>
                      <a:pt x="98" y="369"/>
                      <a:pt x="100" y="370"/>
                      <a:pt x="100" y="371"/>
                    </a:cubicBezTo>
                    <a:cubicBezTo>
                      <a:pt x="94" y="371"/>
                      <a:pt x="87" y="370"/>
                      <a:pt x="81" y="369"/>
                    </a:cubicBezTo>
                    <a:cubicBezTo>
                      <a:pt x="81" y="369"/>
                      <a:pt x="81" y="369"/>
                      <a:pt x="81" y="369"/>
                    </a:cubicBezTo>
                    <a:cubicBezTo>
                      <a:pt x="83" y="367"/>
                      <a:pt x="83" y="367"/>
                      <a:pt x="83" y="367"/>
                    </a:cubicBezTo>
                    <a:cubicBezTo>
                      <a:pt x="97" y="368"/>
                      <a:pt x="97" y="368"/>
                      <a:pt x="97" y="368"/>
                    </a:cubicBezTo>
                    <a:cubicBezTo>
                      <a:pt x="97" y="368"/>
                      <a:pt x="97" y="368"/>
                      <a:pt x="97" y="368"/>
                    </a:cubicBezTo>
                    <a:close/>
                    <a:moveTo>
                      <a:pt x="140" y="368"/>
                    </a:moveTo>
                    <a:cubicBezTo>
                      <a:pt x="140" y="369"/>
                      <a:pt x="140" y="369"/>
                      <a:pt x="140" y="370"/>
                    </a:cubicBezTo>
                    <a:cubicBezTo>
                      <a:pt x="136" y="370"/>
                      <a:pt x="133" y="369"/>
                      <a:pt x="129" y="369"/>
                    </a:cubicBezTo>
                    <a:cubicBezTo>
                      <a:pt x="129" y="369"/>
                      <a:pt x="129" y="368"/>
                      <a:pt x="129" y="368"/>
                    </a:cubicBezTo>
                    <a:cubicBezTo>
                      <a:pt x="130" y="367"/>
                      <a:pt x="130" y="367"/>
                      <a:pt x="131" y="367"/>
                    </a:cubicBezTo>
                    <a:cubicBezTo>
                      <a:pt x="134" y="367"/>
                      <a:pt x="137" y="368"/>
                      <a:pt x="140" y="368"/>
                    </a:cubicBezTo>
                    <a:cubicBezTo>
                      <a:pt x="140" y="368"/>
                      <a:pt x="140" y="368"/>
                      <a:pt x="140" y="368"/>
                    </a:cubicBezTo>
                    <a:cubicBezTo>
                      <a:pt x="140" y="368"/>
                      <a:pt x="140" y="368"/>
                      <a:pt x="140" y="368"/>
                    </a:cubicBezTo>
                    <a:close/>
                    <a:moveTo>
                      <a:pt x="148" y="366"/>
                    </a:moveTo>
                    <a:cubicBezTo>
                      <a:pt x="149" y="366"/>
                      <a:pt x="149" y="367"/>
                      <a:pt x="149" y="367"/>
                    </a:cubicBezTo>
                    <a:cubicBezTo>
                      <a:pt x="148" y="367"/>
                      <a:pt x="148" y="368"/>
                      <a:pt x="147" y="368"/>
                    </a:cubicBezTo>
                    <a:cubicBezTo>
                      <a:pt x="147" y="367"/>
                      <a:pt x="146" y="367"/>
                      <a:pt x="146" y="366"/>
                    </a:cubicBezTo>
                    <a:cubicBezTo>
                      <a:pt x="145" y="366"/>
                      <a:pt x="145" y="369"/>
                      <a:pt x="143" y="368"/>
                    </a:cubicBezTo>
                    <a:cubicBezTo>
                      <a:pt x="143" y="367"/>
                      <a:pt x="142" y="367"/>
                      <a:pt x="143" y="366"/>
                    </a:cubicBezTo>
                    <a:cubicBezTo>
                      <a:pt x="143" y="366"/>
                      <a:pt x="143" y="366"/>
                      <a:pt x="143" y="366"/>
                    </a:cubicBezTo>
                    <a:cubicBezTo>
                      <a:pt x="148" y="366"/>
                      <a:pt x="148" y="366"/>
                      <a:pt x="148" y="366"/>
                    </a:cubicBezTo>
                    <a:cubicBezTo>
                      <a:pt x="148" y="366"/>
                      <a:pt x="148" y="366"/>
                      <a:pt x="148" y="366"/>
                    </a:cubicBezTo>
                    <a:close/>
                    <a:moveTo>
                      <a:pt x="81" y="366"/>
                    </a:moveTo>
                    <a:cubicBezTo>
                      <a:pt x="81" y="366"/>
                      <a:pt x="81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6"/>
                      <a:pt x="79" y="365"/>
                      <a:pt x="80" y="365"/>
                    </a:cubicBezTo>
                    <a:cubicBezTo>
                      <a:pt x="81" y="365"/>
                      <a:pt x="81" y="365"/>
                      <a:pt x="81" y="366"/>
                    </a:cubicBezTo>
                    <a:cubicBezTo>
                      <a:pt x="81" y="366"/>
                      <a:pt x="81" y="366"/>
                      <a:pt x="81" y="366"/>
                    </a:cubicBezTo>
                    <a:cubicBezTo>
                      <a:pt x="81" y="366"/>
                      <a:pt x="81" y="366"/>
                      <a:pt x="81" y="366"/>
                    </a:cubicBezTo>
                    <a:close/>
                    <a:moveTo>
                      <a:pt x="178" y="370"/>
                    </a:moveTo>
                    <a:cubicBezTo>
                      <a:pt x="178" y="370"/>
                      <a:pt x="178" y="371"/>
                      <a:pt x="177" y="371"/>
                    </a:cubicBezTo>
                    <a:cubicBezTo>
                      <a:pt x="177" y="371"/>
                      <a:pt x="177" y="371"/>
                      <a:pt x="177" y="371"/>
                    </a:cubicBezTo>
                    <a:cubicBezTo>
                      <a:pt x="177" y="370"/>
                      <a:pt x="177" y="370"/>
                      <a:pt x="177" y="370"/>
                    </a:cubicBezTo>
                    <a:cubicBezTo>
                      <a:pt x="177" y="370"/>
                      <a:pt x="177" y="370"/>
                      <a:pt x="177" y="370"/>
                    </a:cubicBezTo>
                    <a:cubicBezTo>
                      <a:pt x="177" y="367"/>
                      <a:pt x="177" y="364"/>
                      <a:pt x="177" y="361"/>
                    </a:cubicBezTo>
                    <a:cubicBezTo>
                      <a:pt x="177" y="361"/>
                      <a:pt x="177" y="361"/>
                      <a:pt x="177" y="361"/>
                    </a:cubicBezTo>
                    <a:cubicBezTo>
                      <a:pt x="178" y="361"/>
                      <a:pt x="178" y="361"/>
                      <a:pt x="178" y="361"/>
                    </a:cubicBezTo>
                    <a:cubicBezTo>
                      <a:pt x="178" y="370"/>
                      <a:pt x="178" y="370"/>
                      <a:pt x="178" y="370"/>
                    </a:cubicBezTo>
                    <a:cubicBezTo>
                      <a:pt x="178" y="370"/>
                      <a:pt x="178" y="370"/>
                      <a:pt x="178" y="370"/>
                    </a:cubicBezTo>
                    <a:close/>
                    <a:moveTo>
                      <a:pt x="176" y="361"/>
                    </a:moveTo>
                    <a:cubicBezTo>
                      <a:pt x="175" y="364"/>
                      <a:pt x="177" y="368"/>
                      <a:pt x="175" y="371"/>
                    </a:cubicBezTo>
                    <a:cubicBezTo>
                      <a:pt x="172" y="371"/>
                      <a:pt x="168" y="372"/>
                      <a:pt x="166" y="369"/>
                    </a:cubicBezTo>
                    <a:cubicBezTo>
                      <a:pt x="166" y="368"/>
                      <a:pt x="168" y="368"/>
                      <a:pt x="169" y="368"/>
                    </a:cubicBezTo>
                    <a:cubicBezTo>
                      <a:pt x="170" y="368"/>
                      <a:pt x="172" y="369"/>
                      <a:pt x="174" y="369"/>
                    </a:cubicBezTo>
                    <a:cubicBezTo>
                      <a:pt x="174" y="366"/>
                      <a:pt x="174" y="363"/>
                      <a:pt x="174" y="361"/>
                    </a:cubicBezTo>
                    <a:cubicBezTo>
                      <a:pt x="174" y="361"/>
                      <a:pt x="174" y="361"/>
                      <a:pt x="174" y="361"/>
                    </a:cubicBezTo>
                    <a:cubicBezTo>
                      <a:pt x="176" y="361"/>
                      <a:pt x="176" y="361"/>
                      <a:pt x="176" y="361"/>
                    </a:cubicBezTo>
                    <a:cubicBezTo>
                      <a:pt x="176" y="361"/>
                      <a:pt x="176" y="361"/>
                      <a:pt x="176" y="361"/>
                    </a:cubicBezTo>
                    <a:close/>
                    <a:moveTo>
                      <a:pt x="91" y="363"/>
                    </a:moveTo>
                    <a:cubicBezTo>
                      <a:pt x="84" y="363"/>
                      <a:pt x="76" y="363"/>
                      <a:pt x="69" y="361"/>
                    </a:cubicBezTo>
                    <a:cubicBezTo>
                      <a:pt x="69" y="361"/>
                      <a:pt x="70" y="360"/>
                      <a:pt x="71" y="360"/>
                    </a:cubicBezTo>
                    <a:cubicBezTo>
                      <a:pt x="71" y="360"/>
                      <a:pt x="71" y="360"/>
                      <a:pt x="71" y="360"/>
                    </a:cubicBezTo>
                    <a:cubicBezTo>
                      <a:pt x="88" y="360"/>
                      <a:pt x="88" y="360"/>
                      <a:pt x="88" y="360"/>
                    </a:cubicBezTo>
                    <a:cubicBezTo>
                      <a:pt x="91" y="363"/>
                      <a:pt x="91" y="363"/>
                      <a:pt x="91" y="363"/>
                    </a:cubicBezTo>
                    <a:cubicBezTo>
                      <a:pt x="91" y="363"/>
                      <a:pt x="91" y="363"/>
                      <a:pt x="91" y="363"/>
                    </a:cubicBezTo>
                    <a:close/>
                    <a:moveTo>
                      <a:pt x="70" y="356"/>
                    </a:moveTo>
                    <a:cubicBezTo>
                      <a:pt x="70" y="357"/>
                      <a:pt x="70" y="358"/>
                      <a:pt x="69" y="359"/>
                    </a:cubicBezTo>
                    <a:cubicBezTo>
                      <a:pt x="69" y="360"/>
                      <a:pt x="68" y="360"/>
                      <a:pt x="67" y="360"/>
                    </a:cubicBezTo>
                    <a:cubicBezTo>
                      <a:pt x="67" y="359"/>
                      <a:pt x="67" y="358"/>
                      <a:pt x="67" y="357"/>
                    </a:cubicBezTo>
                    <a:cubicBezTo>
                      <a:pt x="68" y="357"/>
                      <a:pt x="68" y="356"/>
                      <a:pt x="70" y="356"/>
                    </a:cubicBezTo>
                    <a:cubicBezTo>
                      <a:pt x="70" y="356"/>
                      <a:pt x="70" y="356"/>
                      <a:pt x="70" y="356"/>
                    </a:cubicBezTo>
                    <a:cubicBezTo>
                      <a:pt x="70" y="356"/>
                      <a:pt x="70" y="356"/>
                      <a:pt x="70" y="356"/>
                    </a:cubicBezTo>
                    <a:close/>
                    <a:moveTo>
                      <a:pt x="172" y="358"/>
                    </a:moveTo>
                    <a:cubicBezTo>
                      <a:pt x="172" y="359"/>
                      <a:pt x="172" y="360"/>
                      <a:pt x="172" y="361"/>
                    </a:cubicBezTo>
                    <a:cubicBezTo>
                      <a:pt x="172" y="363"/>
                      <a:pt x="173" y="365"/>
                      <a:pt x="172" y="367"/>
                    </a:cubicBezTo>
                    <a:cubicBezTo>
                      <a:pt x="167" y="366"/>
                      <a:pt x="163" y="366"/>
                      <a:pt x="159" y="365"/>
                    </a:cubicBezTo>
                    <a:cubicBezTo>
                      <a:pt x="159" y="363"/>
                      <a:pt x="159" y="360"/>
                      <a:pt x="160" y="357"/>
                    </a:cubicBezTo>
                    <a:cubicBezTo>
                      <a:pt x="161" y="358"/>
                      <a:pt x="163" y="359"/>
                      <a:pt x="165" y="359"/>
                    </a:cubicBezTo>
                    <a:cubicBezTo>
                      <a:pt x="165" y="359"/>
                      <a:pt x="165" y="359"/>
                      <a:pt x="165" y="359"/>
                    </a:cubicBezTo>
                    <a:cubicBezTo>
                      <a:pt x="167" y="355"/>
                      <a:pt x="167" y="355"/>
                      <a:pt x="167" y="355"/>
                    </a:cubicBezTo>
                    <a:cubicBezTo>
                      <a:pt x="167" y="355"/>
                      <a:pt x="167" y="355"/>
                      <a:pt x="167" y="355"/>
                    </a:cubicBezTo>
                    <a:cubicBezTo>
                      <a:pt x="169" y="356"/>
                      <a:pt x="171" y="356"/>
                      <a:pt x="172" y="358"/>
                    </a:cubicBezTo>
                    <a:cubicBezTo>
                      <a:pt x="172" y="358"/>
                      <a:pt x="172" y="358"/>
                      <a:pt x="172" y="358"/>
                    </a:cubicBezTo>
                    <a:cubicBezTo>
                      <a:pt x="172" y="358"/>
                      <a:pt x="172" y="358"/>
                      <a:pt x="172" y="358"/>
                    </a:cubicBezTo>
                    <a:close/>
                    <a:moveTo>
                      <a:pt x="120" y="363"/>
                    </a:moveTo>
                    <a:cubicBezTo>
                      <a:pt x="122" y="364"/>
                      <a:pt x="126" y="364"/>
                      <a:pt x="128" y="365"/>
                    </a:cubicBezTo>
                    <a:cubicBezTo>
                      <a:pt x="129" y="365"/>
                      <a:pt x="128" y="365"/>
                      <a:pt x="127" y="366"/>
                    </a:cubicBezTo>
                    <a:cubicBezTo>
                      <a:pt x="125" y="366"/>
                      <a:pt x="122" y="366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8" y="363"/>
                      <a:pt x="119" y="360"/>
                      <a:pt x="117" y="359"/>
                    </a:cubicBezTo>
                    <a:cubicBezTo>
                      <a:pt x="114" y="360"/>
                      <a:pt x="111" y="361"/>
                      <a:pt x="108" y="362"/>
                    </a:cubicBezTo>
                    <a:cubicBezTo>
                      <a:pt x="109" y="361"/>
                      <a:pt x="109" y="360"/>
                      <a:pt x="110" y="359"/>
                    </a:cubicBezTo>
                    <a:cubicBezTo>
                      <a:pt x="110" y="359"/>
                      <a:pt x="110" y="359"/>
                      <a:pt x="110" y="359"/>
                    </a:cubicBezTo>
                    <a:cubicBezTo>
                      <a:pt x="119" y="355"/>
                      <a:pt x="119" y="355"/>
                      <a:pt x="119" y="355"/>
                    </a:cubicBezTo>
                    <a:cubicBezTo>
                      <a:pt x="120" y="363"/>
                      <a:pt x="120" y="363"/>
                      <a:pt x="120" y="363"/>
                    </a:cubicBezTo>
                    <a:cubicBezTo>
                      <a:pt x="120" y="363"/>
                      <a:pt x="120" y="363"/>
                      <a:pt x="120" y="363"/>
                    </a:cubicBezTo>
                    <a:close/>
                    <a:moveTo>
                      <a:pt x="158" y="356"/>
                    </a:moveTo>
                    <a:cubicBezTo>
                      <a:pt x="158" y="366"/>
                      <a:pt x="158" y="366"/>
                      <a:pt x="158" y="366"/>
                    </a:cubicBezTo>
                    <a:cubicBezTo>
                      <a:pt x="158" y="366"/>
                      <a:pt x="158" y="366"/>
                      <a:pt x="158" y="366"/>
                    </a:cubicBezTo>
                    <a:cubicBezTo>
                      <a:pt x="158" y="367"/>
                      <a:pt x="158" y="368"/>
                      <a:pt x="159" y="369"/>
                    </a:cubicBezTo>
                    <a:cubicBezTo>
                      <a:pt x="159" y="369"/>
                      <a:pt x="159" y="369"/>
                      <a:pt x="159" y="369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5" y="364"/>
                      <a:pt x="155" y="359"/>
                      <a:pt x="155" y="355"/>
                    </a:cubicBezTo>
                    <a:cubicBezTo>
                      <a:pt x="156" y="354"/>
                      <a:pt x="158" y="355"/>
                      <a:pt x="158" y="356"/>
                    </a:cubicBezTo>
                    <a:cubicBezTo>
                      <a:pt x="158" y="356"/>
                      <a:pt x="158" y="356"/>
                      <a:pt x="158" y="356"/>
                    </a:cubicBezTo>
                    <a:cubicBezTo>
                      <a:pt x="158" y="356"/>
                      <a:pt x="158" y="356"/>
                      <a:pt x="158" y="356"/>
                    </a:cubicBezTo>
                    <a:close/>
                    <a:moveTo>
                      <a:pt x="157" y="351"/>
                    </a:moveTo>
                    <a:cubicBezTo>
                      <a:pt x="156" y="352"/>
                      <a:pt x="157" y="354"/>
                      <a:pt x="156" y="354"/>
                    </a:cubicBezTo>
                    <a:cubicBezTo>
                      <a:pt x="155" y="354"/>
                      <a:pt x="155" y="353"/>
                      <a:pt x="155" y="352"/>
                    </a:cubicBezTo>
                    <a:cubicBezTo>
                      <a:pt x="155" y="352"/>
                      <a:pt x="155" y="351"/>
                      <a:pt x="156" y="351"/>
                    </a:cubicBezTo>
                    <a:cubicBezTo>
                      <a:pt x="156" y="351"/>
                      <a:pt x="156" y="351"/>
                      <a:pt x="157" y="351"/>
                    </a:cubicBezTo>
                    <a:cubicBezTo>
                      <a:pt x="157" y="351"/>
                      <a:pt x="157" y="351"/>
                      <a:pt x="157" y="351"/>
                    </a:cubicBezTo>
                    <a:cubicBezTo>
                      <a:pt x="157" y="351"/>
                      <a:pt x="157" y="351"/>
                      <a:pt x="157" y="351"/>
                    </a:cubicBezTo>
                    <a:close/>
                    <a:moveTo>
                      <a:pt x="80" y="355"/>
                    </a:moveTo>
                    <a:cubicBezTo>
                      <a:pt x="72" y="355"/>
                      <a:pt x="64" y="354"/>
                      <a:pt x="56" y="352"/>
                    </a:cubicBezTo>
                    <a:cubicBezTo>
                      <a:pt x="56" y="352"/>
                      <a:pt x="56" y="352"/>
                      <a:pt x="56" y="352"/>
                    </a:cubicBezTo>
                    <a:cubicBezTo>
                      <a:pt x="58" y="350"/>
                      <a:pt x="58" y="350"/>
                      <a:pt x="58" y="350"/>
                    </a:cubicBezTo>
                    <a:cubicBezTo>
                      <a:pt x="78" y="352"/>
                      <a:pt x="78" y="352"/>
                      <a:pt x="78" y="352"/>
                    </a:cubicBezTo>
                    <a:cubicBezTo>
                      <a:pt x="80" y="355"/>
                      <a:pt x="80" y="355"/>
                      <a:pt x="80" y="355"/>
                    </a:cubicBezTo>
                    <a:cubicBezTo>
                      <a:pt x="80" y="355"/>
                      <a:pt x="80" y="355"/>
                      <a:pt x="80" y="355"/>
                    </a:cubicBezTo>
                    <a:close/>
                    <a:moveTo>
                      <a:pt x="107" y="359"/>
                    </a:move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6" y="360"/>
                      <a:pt x="106" y="362"/>
                      <a:pt x="105" y="362"/>
                    </a:cubicBezTo>
                    <a:cubicBezTo>
                      <a:pt x="105" y="362"/>
                      <a:pt x="105" y="361"/>
                      <a:pt x="105" y="360"/>
                    </a:cubicBezTo>
                    <a:cubicBezTo>
                      <a:pt x="104" y="356"/>
                      <a:pt x="102" y="353"/>
                      <a:pt x="102" y="350"/>
                    </a:cubicBezTo>
                    <a:cubicBezTo>
                      <a:pt x="102" y="350"/>
                      <a:pt x="102" y="350"/>
                      <a:pt x="102" y="350"/>
                    </a:cubicBezTo>
                    <a:cubicBezTo>
                      <a:pt x="103" y="349"/>
                      <a:pt x="103" y="349"/>
                      <a:pt x="103" y="349"/>
                    </a:cubicBezTo>
                    <a:cubicBezTo>
                      <a:pt x="107" y="358"/>
                      <a:pt x="107" y="358"/>
                      <a:pt x="107" y="358"/>
                    </a:cubicBez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7" y="359"/>
                      <a:pt x="107" y="359"/>
                      <a:pt x="107" y="359"/>
                    </a:cubicBezTo>
                    <a:close/>
                    <a:moveTo>
                      <a:pt x="135" y="349"/>
                    </a:moveTo>
                    <a:cubicBezTo>
                      <a:pt x="134" y="353"/>
                      <a:pt x="135" y="358"/>
                      <a:pt x="134" y="363"/>
                    </a:cubicBezTo>
                    <a:cubicBezTo>
                      <a:pt x="134" y="363"/>
                      <a:pt x="134" y="363"/>
                      <a:pt x="134" y="363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121" y="359"/>
                      <a:pt x="121" y="357"/>
                      <a:pt x="121" y="354"/>
                    </a:cubicBezTo>
                    <a:cubicBezTo>
                      <a:pt x="121" y="354"/>
                      <a:pt x="121" y="354"/>
                      <a:pt x="121" y="354"/>
                    </a:cubicBezTo>
                    <a:cubicBezTo>
                      <a:pt x="134" y="348"/>
                      <a:pt x="134" y="348"/>
                      <a:pt x="134" y="348"/>
                    </a:cubicBezTo>
                    <a:cubicBezTo>
                      <a:pt x="135" y="349"/>
                      <a:pt x="135" y="349"/>
                      <a:pt x="135" y="349"/>
                    </a:cubicBezTo>
                    <a:cubicBezTo>
                      <a:pt x="135" y="349"/>
                      <a:pt x="135" y="349"/>
                      <a:pt x="135" y="349"/>
                    </a:cubicBezTo>
                    <a:close/>
                    <a:moveTo>
                      <a:pt x="57" y="348"/>
                    </a:moveTo>
                    <a:cubicBezTo>
                      <a:pt x="57" y="348"/>
                      <a:pt x="56" y="349"/>
                      <a:pt x="56" y="350"/>
                    </a:cubicBezTo>
                    <a:cubicBezTo>
                      <a:pt x="55" y="351"/>
                      <a:pt x="55" y="351"/>
                      <a:pt x="54" y="351"/>
                    </a:cubicBezTo>
                    <a:cubicBezTo>
                      <a:pt x="54" y="351"/>
                      <a:pt x="54" y="350"/>
                      <a:pt x="54" y="349"/>
                    </a:cubicBezTo>
                    <a:cubicBezTo>
                      <a:pt x="55" y="349"/>
                      <a:pt x="55" y="347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lose/>
                    <a:moveTo>
                      <a:pt x="136" y="366"/>
                    </a:moveTo>
                    <a:cubicBezTo>
                      <a:pt x="136" y="360"/>
                      <a:pt x="136" y="353"/>
                      <a:pt x="137" y="347"/>
                    </a:cubicBezTo>
                    <a:cubicBezTo>
                      <a:pt x="137" y="347"/>
                      <a:pt x="137" y="347"/>
                      <a:pt x="137" y="347"/>
                    </a:cubicBezTo>
                    <a:cubicBezTo>
                      <a:pt x="139" y="346"/>
                      <a:pt x="139" y="346"/>
                      <a:pt x="139" y="346"/>
                    </a:cubicBezTo>
                    <a:cubicBezTo>
                      <a:pt x="138" y="366"/>
                      <a:pt x="138" y="366"/>
                      <a:pt x="138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lose/>
                    <a:moveTo>
                      <a:pt x="148" y="350"/>
                    </a:moveTo>
                    <a:cubicBezTo>
                      <a:pt x="150" y="350"/>
                      <a:pt x="152" y="349"/>
                      <a:pt x="153" y="349"/>
                    </a:cubicBezTo>
                    <a:cubicBezTo>
                      <a:pt x="154" y="354"/>
                      <a:pt x="153" y="359"/>
                      <a:pt x="153" y="364"/>
                    </a:cubicBezTo>
                    <a:cubicBezTo>
                      <a:pt x="153" y="364"/>
                      <a:pt x="153" y="364"/>
                      <a:pt x="153" y="364"/>
                    </a:cubicBezTo>
                    <a:cubicBezTo>
                      <a:pt x="153" y="365"/>
                      <a:pt x="153" y="365"/>
                      <a:pt x="153" y="365"/>
                    </a:cubicBezTo>
                    <a:cubicBezTo>
                      <a:pt x="153" y="365"/>
                      <a:pt x="153" y="365"/>
                      <a:pt x="153" y="365"/>
                    </a:cubicBezTo>
                    <a:cubicBezTo>
                      <a:pt x="148" y="365"/>
                      <a:pt x="144" y="364"/>
                      <a:pt x="140" y="363"/>
                    </a:cubicBezTo>
                    <a:cubicBezTo>
                      <a:pt x="140" y="357"/>
                      <a:pt x="140" y="351"/>
                      <a:pt x="141" y="345"/>
                    </a:cubicBezTo>
                    <a:cubicBezTo>
                      <a:pt x="142" y="344"/>
                      <a:pt x="143" y="345"/>
                      <a:pt x="144" y="346"/>
                    </a:cubicBezTo>
                    <a:cubicBezTo>
                      <a:pt x="144" y="346"/>
                      <a:pt x="144" y="346"/>
                      <a:pt x="144" y="346"/>
                    </a:cubicBezTo>
                    <a:cubicBezTo>
                      <a:pt x="148" y="350"/>
                      <a:pt x="148" y="350"/>
                      <a:pt x="148" y="350"/>
                    </a:cubicBezTo>
                    <a:cubicBezTo>
                      <a:pt x="148" y="350"/>
                      <a:pt x="148" y="350"/>
                      <a:pt x="148" y="350"/>
                    </a:cubicBezTo>
                    <a:close/>
                    <a:moveTo>
                      <a:pt x="67" y="346"/>
                    </a:moveTo>
                    <a:cubicBezTo>
                      <a:pt x="63" y="346"/>
                      <a:pt x="58" y="344"/>
                      <a:pt x="54" y="347"/>
                    </a:cubicBezTo>
                    <a:cubicBezTo>
                      <a:pt x="54" y="347"/>
                      <a:pt x="54" y="347"/>
                      <a:pt x="54" y="347"/>
                    </a:cubicBezTo>
                    <a:cubicBezTo>
                      <a:pt x="45" y="345"/>
                      <a:pt x="45" y="345"/>
                      <a:pt x="45" y="345"/>
                    </a:cubicBezTo>
                    <a:cubicBezTo>
                      <a:pt x="47" y="342"/>
                      <a:pt x="47" y="342"/>
                      <a:pt x="47" y="342"/>
                    </a:cubicBezTo>
                    <a:cubicBezTo>
                      <a:pt x="66" y="344"/>
                      <a:pt x="66" y="344"/>
                      <a:pt x="66" y="344"/>
                    </a:cubicBezTo>
                    <a:cubicBezTo>
                      <a:pt x="67" y="346"/>
                      <a:pt x="67" y="346"/>
                      <a:pt x="67" y="346"/>
                    </a:cubicBezTo>
                    <a:cubicBezTo>
                      <a:pt x="67" y="346"/>
                      <a:pt x="67" y="346"/>
                      <a:pt x="67" y="346"/>
                    </a:cubicBezTo>
                    <a:close/>
                    <a:moveTo>
                      <a:pt x="144" y="339"/>
                    </a:moveTo>
                    <a:cubicBezTo>
                      <a:pt x="144" y="341"/>
                      <a:pt x="143" y="342"/>
                      <a:pt x="142" y="343"/>
                    </a:cubicBezTo>
                    <a:cubicBezTo>
                      <a:pt x="142" y="343"/>
                      <a:pt x="142" y="343"/>
                      <a:pt x="142" y="343"/>
                    </a:cubicBezTo>
                    <a:cubicBezTo>
                      <a:pt x="110" y="358"/>
                      <a:pt x="110" y="358"/>
                      <a:pt x="110" y="358"/>
                    </a:cubicBezTo>
                    <a:cubicBezTo>
                      <a:pt x="110" y="358"/>
                      <a:pt x="110" y="358"/>
                      <a:pt x="110" y="358"/>
                    </a:cubicBezTo>
                    <a:cubicBezTo>
                      <a:pt x="109" y="358"/>
                      <a:pt x="109" y="358"/>
                      <a:pt x="108" y="358"/>
                    </a:cubicBezTo>
                    <a:cubicBezTo>
                      <a:pt x="108" y="357"/>
                      <a:pt x="108" y="356"/>
                      <a:pt x="107" y="356"/>
                    </a:cubicBezTo>
                    <a:cubicBezTo>
                      <a:pt x="107" y="356"/>
                      <a:pt x="107" y="356"/>
                      <a:pt x="107" y="356"/>
                    </a:cubicBezTo>
                    <a:cubicBezTo>
                      <a:pt x="134" y="343"/>
                      <a:pt x="134" y="343"/>
                      <a:pt x="134" y="343"/>
                    </a:cubicBezTo>
                    <a:cubicBezTo>
                      <a:pt x="143" y="339"/>
                      <a:pt x="143" y="339"/>
                      <a:pt x="143" y="339"/>
                    </a:cubicBezTo>
                    <a:cubicBezTo>
                      <a:pt x="143" y="339"/>
                      <a:pt x="143" y="339"/>
                      <a:pt x="143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lose/>
                    <a:moveTo>
                      <a:pt x="130" y="337"/>
                    </a:moveTo>
                    <a:cubicBezTo>
                      <a:pt x="124" y="342"/>
                      <a:pt x="116" y="345"/>
                      <a:pt x="109" y="348"/>
                    </a:cubicBezTo>
                    <a:cubicBezTo>
                      <a:pt x="109" y="348"/>
                      <a:pt x="109" y="348"/>
                      <a:pt x="109" y="348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4" y="349"/>
                      <a:pt x="104" y="348"/>
                      <a:pt x="104" y="347"/>
                    </a:cubicBezTo>
                    <a:cubicBezTo>
                      <a:pt x="111" y="344"/>
                      <a:pt x="118" y="342"/>
                      <a:pt x="124" y="337"/>
                    </a:cubicBezTo>
                    <a:cubicBezTo>
                      <a:pt x="127" y="337"/>
                      <a:pt x="129" y="338"/>
                      <a:pt x="130" y="337"/>
                    </a:cubicBezTo>
                    <a:cubicBezTo>
                      <a:pt x="130" y="337"/>
                      <a:pt x="130" y="337"/>
                      <a:pt x="130" y="337"/>
                    </a:cubicBezTo>
                    <a:cubicBezTo>
                      <a:pt x="130" y="337"/>
                      <a:pt x="130" y="337"/>
                      <a:pt x="130" y="337"/>
                    </a:cubicBezTo>
                    <a:close/>
                    <a:moveTo>
                      <a:pt x="122" y="337"/>
                    </a:moveTo>
                    <a:cubicBezTo>
                      <a:pt x="117" y="341"/>
                      <a:pt x="110" y="343"/>
                      <a:pt x="104" y="346"/>
                    </a:cubicBezTo>
                    <a:cubicBezTo>
                      <a:pt x="104" y="345"/>
                      <a:pt x="104" y="344"/>
                      <a:pt x="104" y="344"/>
                    </a:cubicBezTo>
                    <a:cubicBezTo>
                      <a:pt x="108" y="341"/>
                      <a:pt x="114" y="340"/>
                      <a:pt x="118" y="337"/>
                    </a:cubicBezTo>
                    <a:cubicBezTo>
                      <a:pt x="118" y="337"/>
                      <a:pt x="118" y="337"/>
                      <a:pt x="118" y="337"/>
                    </a:cubicBezTo>
                    <a:cubicBezTo>
                      <a:pt x="122" y="337"/>
                      <a:pt x="122" y="337"/>
                      <a:pt x="122" y="337"/>
                    </a:cubicBezTo>
                    <a:cubicBezTo>
                      <a:pt x="122" y="337"/>
                      <a:pt x="122" y="337"/>
                      <a:pt x="122" y="337"/>
                    </a:cubicBezTo>
                    <a:close/>
                    <a:moveTo>
                      <a:pt x="139" y="338"/>
                    </a:moveTo>
                    <a:cubicBezTo>
                      <a:pt x="139" y="339"/>
                      <a:pt x="139" y="339"/>
                      <a:pt x="139" y="339"/>
                    </a:cubicBezTo>
                    <a:cubicBezTo>
                      <a:pt x="139" y="339"/>
                      <a:pt x="139" y="339"/>
                      <a:pt x="139" y="339"/>
                    </a:cubicBezTo>
                    <a:cubicBezTo>
                      <a:pt x="128" y="344"/>
                      <a:pt x="117" y="349"/>
                      <a:pt x="106" y="354"/>
                    </a:cubicBezTo>
                    <a:cubicBezTo>
                      <a:pt x="106" y="354"/>
                      <a:pt x="106" y="354"/>
                      <a:pt x="106" y="354"/>
                    </a:cubicBezTo>
                    <a:cubicBezTo>
                      <a:pt x="105" y="352"/>
                      <a:pt x="105" y="352"/>
                      <a:pt x="105" y="352"/>
                    </a:cubicBezTo>
                    <a:cubicBezTo>
                      <a:pt x="105" y="352"/>
                      <a:pt x="105" y="352"/>
                      <a:pt x="105" y="352"/>
                    </a:cubicBezTo>
                    <a:cubicBezTo>
                      <a:pt x="114" y="348"/>
                      <a:pt x="123" y="344"/>
                      <a:pt x="131" y="339"/>
                    </a:cubicBezTo>
                    <a:cubicBezTo>
                      <a:pt x="131" y="339"/>
                      <a:pt x="131" y="339"/>
                      <a:pt x="131" y="339"/>
                    </a:cubicBezTo>
                    <a:cubicBezTo>
                      <a:pt x="134" y="337"/>
                      <a:pt x="134" y="337"/>
                      <a:pt x="134" y="337"/>
                    </a:cubicBezTo>
                    <a:cubicBezTo>
                      <a:pt x="134" y="337"/>
                      <a:pt x="134" y="337"/>
                      <a:pt x="134" y="337"/>
                    </a:cubicBezTo>
                    <a:cubicBezTo>
                      <a:pt x="136" y="338"/>
                      <a:pt x="139" y="335"/>
                      <a:pt x="139" y="338"/>
                    </a:cubicBezTo>
                    <a:cubicBezTo>
                      <a:pt x="139" y="338"/>
                      <a:pt x="139" y="338"/>
                      <a:pt x="139" y="338"/>
                    </a:cubicBezTo>
                    <a:cubicBezTo>
                      <a:pt x="139" y="338"/>
                      <a:pt x="139" y="338"/>
                      <a:pt x="139" y="338"/>
                    </a:cubicBezTo>
                    <a:close/>
                    <a:moveTo>
                      <a:pt x="116" y="336"/>
                    </a:moveTo>
                    <a:cubicBezTo>
                      <a:pt x="112" y="339"/>
                      <a:pt x="108" y="340"/>
                      <a:pt x="104" y="342"/>
                    </a:cubicBezTo>
                    <a:cubicBezTo>
                      <a:pt x="103" y="342"/>
                      <a:pt x="104" y="341"/>
                      <a:pt x="103" y="340"/>
                    </a:cubicBezTo>
                    <a:cubicBezTo>
                      <a:pt x="106" y="339"/>
                      <a:pt x="109" y="338"/>
                      <a:pt x="112" y="336"/>
                    </a:cubicBezTo>
                    <a:cubicBezTo>
                      <a:pt x="112" y="336"/>
                      <a:pt x="112" y="336"/>
                      <a:pt x="112" y="336"/>
                    </a:cubicBezTo>
                    <a:cubicBezTo>
                      <a:pt x="116" y="336"/>
                      <a:pt x="116" y="336"/>
                      <a:pt x="116" y="336"/>
                    </a:cubicBezTo>
                    <a:cubicBezTo>
                      <a:pt x="116" y="336"/>
                      <a:pt x="116" y="336"/>
                      <a:pt x="116" y="336"/>
                    </a:cubicBezTo>
                    <a:close/>
                    <a:moveTo>
                      <a:pt x="109" y="335"/>
                    </a:moveTo>
                    <a:cubicBezTo>
                      <a:pt x="107" y="337"/>
                      <a:pt x="105" y="338"/>
                      <a:pt x="103" y="339"/>
                    </a:cubicBezTo>
                    <a:cubicBezTo>
                      <a:pt x="102" y="337"/>
                      <a:pt x="105" y="337"/>
                      <a:pt x="106" y="336"/>
                    </a:cubicBezTo>
                    <a:cubicBezTo>
                      <a:pt x="107" y="334"/>
                      <a:pt x="108" y="335"/>
                      <a:pt x="109" y="335"/>
                    </a:cubicBezTo>
                    <a:cubicBezTo>
                      <a:pt x="109" y="335"/>
                      <a:pt x="109" y="335"/>
                      <a:pt x="109" y="335"/>
                    </a:cubicBezTo>
                    <a:cubicBezTo>
                      <a:pt x="109" y="335"/>
                      <a:pt x="109" y="335"/>
                      <a:pt x="109" y="335"/>
                    </a:cubicBezTo>
                    <a:close/>
                    <a:moveTo>
                      <a:pt x="105" y="335"/>
                    </a:moveTo>
                    <a:cubicBezTo>
                      <a:pt x="103" y="336"/>
                      <a:pt x="103" y="336"/>
                      <a:pt x="103" y="336"/>
                    </a:cubicBezTo>
                    <a:cubicBezTo>
                      <a:pt x="103" y="334"/>
                      <a:pt x="103" y="334"/>
                      <a:pt x="103" y="334"/>
                    </a:cubicBezTo>
                    <a:cubicBezTo>
                      <a:pt x="103" y="334"/>
                      <a:pt x="103" y="334"/>
                      <a:pt x="103" y="334"/>
                    </a:cubicBezTo>
                    <a:cubicBezTo>
                      <a:pt x="103" y="335"/>
                      <a:pt x="104" y="334"/>
                      <a:pt x="105" y="335"/>
                    </a:cubicBezTo>
                    <a:cubicBezTo>
                      <a:pt x="105" y="335"/>
                      <a:pt x="105" y="335"/>
                      <a:pt x="105" y="335"/>
                    </a:cubicBezTo>
                    <a:cubicBezTo>
                      <a:pt x="105" y="335"/>
                      <a:pt x="105" y="335"/>
                      <a:pt x="105" y="335"/>
                    </a:cubicBezTo>
                    <a:close/>
                    <a:moveTo>
                      <a:pt x="101" y="334"/>
                    </a:moveTo>
                    <a:cubicBezTo>
                      <a:pt x="101" y="351"/>
                      <a:pt x="101" y="351"/>
                      <a:pt x="101" y="351"/>
                    </a:cubicBezTo>
                    <a:cubicBezTo>
                      <a:pt x="101" y="351"/>
                      <a:pt x="101" y="351"/>
                      <a:pt x="101" y="351"/>
                    </a:cubicBezTo>
                    <a:cubicBezTo>
                      <a:pt x="102" y="358"/>
                      <a:pt x="105" y="364"/>
                      <a:pt x="103" y="371"/>
                    </a:cubicBezTo>
                    <a:cubicBezTo>
                      <a:pt x="103" y="371"/>
                      <a:pt x="103" y="371"/>
                      <a:pt x="103" y="371"/>
                    </a:cubicBezTo>
                    <a:cubicBezTo>
                      <a:pt x="102" y="371"/>
                      <a:pt x="102" y="371"/>
                      <a:pt x="102" y="371"/>
                    </a:cubicBezTo>
                    <a:cubicBezTo>
                      <a:pt x="98" y="366"/>
                      <a:pt x="98" y="366"/>
                      <a:pt x="98" y="366"/>
                    </a:cubicBezTo>
                    <a:cubicBezTo>
                      <a:pt x="99" y="333"/>
                      <a:pt x="99" y="333"/>
                      <a:pt x="99" y="333"/>
                    </a:cubicBezTo>
                    <a:cubicBezTo>
                      <a:pt x="99" y="333"/>
                      <a:pt x="99" y="333"/>
                      <a:pt x="99" y="333"/>
                    </a:cubicBezTo>
                    <a:cubicBezTo>
                      <a:pt x="100" y="333"/>
                      <a:pt x="101" y="333"/>
                      <a:pt x="101" y="334"/>
                    </a:cubicBezTo>
                    <a:cubicBezTo>
                      <a:pt x="101" y="334"/>
                      <a:pt x="101" y="334"/>
                      <a:pt x="101" y="334"/>
                    </a:cubicBezTo>
                    <a:cubicBezTo>
                      <a:pt x="101" y="334"/>
                      <a:pt x="101" y="334"/>
                      <a:pt x="101" y="334"/>
                    </a:cubicBezTo>
                    <a:close/>
                    <a:moveTo>
                      <a:pt x="96" y="366"/>
                    </a:moveTo>
                    <a:cubicBezTo>
                      <a:pt x="92" y="366"/>
                      <a:pt x="87" y="366"/>
                      <a:pt x="84" y="365"/>
                    </a:cubicBezTo>
                    <a:cubicBezTo>
                      <a:pt x="84" y="365"/>
                      <a:pt x="84" y="365"/>
                      <a:pt x="84" y="365"/>
                    </a:cubicBezTo>
                    <a:cubicBezTo>
                      <a:pt x="84" y="364"/>
                      <a:pt x="84" y="364"/>
                      <a:pt x="84" y="364"/>
                    </a:cubicBezTo>
                    <a:cubicBezTo>
                      <a:pt x="84" y="364"/>
                      <a:pt x="84" y="364"/>
                      <a:pt x="84" y="364"/>
                    </a:cubicBezTo>
                    <a:cubicBezTo>
                      <a:pt x="86" y="364"/>
                      <a:pt x="89" y="365"/>
                      <a:pt x="92" y="365"/>
                    </a:cubicBezTo>
                    <a:cubicBezTo>
                      <a:pt x="92" y="365"/>
                      <a:pt x="92" y="365"/>
                      <a:pt x="92" y="365"/>
                    </a:cubicBezTo>
                    <a:cubicBezTo>
                      <a:pt x="92" y="364"/>
                      <a:pt x="92" y="364"/>
                      <a:pt x="92" y="364"/>
                    </a:cubicBezTo>
                    <a:cubicBezTo>
                      <a:pt x="96" y="331"/>
                      <a:pt x="96" y="331"/>
                      <a:pt x="96" y="331"/>
                    </a:cubicBezTo>
                    <a:cubicBezTo>
                      <a:pt x="98" y="332"/>
                      <a:pt x="98" y="332"/>
                      <a:pt x="98" y="332"/>
                    </a:cubicBezTo>
                    <a:cubicBezTo>
                      <a:pt x="96" y="366"/>
                      <a:pt x="96" y="366"/>
                      <a:pt x="96" y="366"/>
                    </a:cubicBezTo>
                    <a:cubicBezTo>
                      <a:pt x="96" y="366"/>
                      <a:pt x="96" y="366"/>
                      <a:pt x="96" y="366"/>
                    </a:cubicBezTo>
                    <a:close/>
                    <a:moveTo>
                      <a:pt x="91" y="361"/>
                    </a:moveTo>
                    <a:cubicBezTo>
                      <a:pt x="89" y="359"/>
                      <a:pt x="89" y="359"/>
                      <a:pt x="89" y="359"/>
                    </a:cubicBezTo>
                    <a:cubicBezTo>
                      <a:pt x="92" y="330"/>
                      <a:pt x="92" y="330"/>
                      <a:pt x="92" y="330"/>
                    </a:cubicBezTo>
                    <a:cubicBezTo>
                      <a:pt x="94" y="331"/>
                      <a:pt x="94" y="331"/>
                      <a:pt x="94" y="331"/>
                    </a:cubicBezTo>
                    <a:cubicBezTo>
                      <a:pt x="91" y="361"/>
                      <a:pt x="91" y="361"/>
                      <a:pt x="91" y="361"/>
                    </a:cubicBezTo>
                    <a:cubicBezTo>
                      <a:pt x="91" y="361"/>
                      <a:pt x="91" y="361"/>
                      <a:pt x="91" y="361"/>
                    </a:cubicBezTo>
                    <a:close/>
                    <a:moveTo>
                      <a:pt x="91" y="329"/>
                    </a:moveTo>
                    <a:cubicBezTo>
                      <a:pt x="88" y="358"/>
                      <a:pt x="88" y="358"/>
                      <a:pt x="88" y="358"/>
                    </a:cubicBezTo>
                    <a:cubicBezTo>
                      <a:pt x="88" y="359"/>
                      <a:pt x="88" y="359"/>
                      <a:pt x="88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3" y="358"/>
                      <a:pt x="71" y="358"/>
                      <a:pt x="71" y="357"/>
                    </a:cubicBezTo>
                    <a:cubicBezTo>
                      <a:pt x="71" y="357"/>
                      <a:pt x="71" y="357"/>
                      <a:pt x="71" y="357"/>
                    </a:cubicBezTo>
                    <a:cubicBezTo>
                      <a:pt x="72" y="357"/>
                      <a:pt x="72" y="357"/>
                      <a:pt x="72" y="357"/>
                    </a:cubicBezTo>
                    <a:cubicBezTo>
                      <a:pt x="72" y="357"/>
                      <a:pt x="72" y="357"/>
                      <a:pt x="72" y="357"/>
                    </a:cubicBezTo>
                    <a:cubicBezTo>
                      <a:pt x="75" y="356"/>
                      <a:pt x="79" y="357"/>
                      <a:pt x="82" y="357"/>
                    </a:cubicBezTo>
                    <a:cubicBezTo>
                      <a:pt x="82" y="357"/>
                      <a:pt x="82" y="357"/>
                      <a:pt x="82" y="357"/>
                    </a:cubicBezTo>
                    <a:cubicBezTo>
                      <a:pt x="83" y="355"/>
                      <a:pt x="83" y="355"/>
                      <a:pt x="83" y="355"/>
                    </a:cubicBezTo>
                    <a:cubicBezTo>
                      <a:pt x="86" y="327"/>
                      <a:pt x="86" y="327"/>
                      <a:pt x="86" y="327"/>
                    </a:cubicBezTo>
                    <a:cubicBezTo>
                      <a:pt x="86" y="327"/>
                      <a:pt x="86" y="327"/>
                      <a:pt x="86" y="327"/>
                    </a:cubicBezTo>
                    <a:cubicBezTo>
                      <a:pt x="87" y="328"/>
                      <a:pt x="89" y="328"/>
                      <a:pt x="91" y="329"/>
                    </a:cubicBezTo>
                    <a:cubicBezTo>
                      <a:pt x="91" y="329"/>
                      <a:pt x="91" y="329"/>
                      <a:pt x="91" y="329"/>
                    </a:cubicBezTo>
                    <a:cubicBezTo>
                      <a:pt x="91" y="329"/>
                      <a:pt x="91" y="329"/>
                      <a:pt x="91" y="329"/>
                    </a:cubicBezTo>
                    <a:close/>
                    <a:moveTo>
                      <a:pt x="82" y="353"/>
                    </a:moveTo>
                    <a:cubicBezTo>
                      <a:pt x="80" y="353"/>
                      <a:pt x="80" y="351"/>
                      <a:pt x="80" y="350"/>
                    </a:cubicBezTo>
                    <a:cubicBezTo>
                      <a:pt x="80" y="350"/>
                      <a:pt x="80" y="350"/>
                      <a:pt x="80" y="350"/>
                    </a:cubicBezTo>
                    <a:cubicBezTo>
                      <a:pt x="83" y="325"/>
                      <a:pt x="83" y="325"/>
                      <a:pt x="83" y="325"/>
                    </a:cubicBezTo>
                    <a:cubicBezTo>
                      <a:pt x="85" y="326"/>
                      <a:pt x="85" y="326"/>
                      <a:pt x="85" y="326"/>
                    </a:cubicBezTo>
                    <a:cubicBezTo>
                      <a:pt x="82" y="353"/>
                      <a:pt x="82" y="353"/>
                      <a:pt x="82" y="353"/>
                    </a:cubicBezTo>
                    <a:cubicBezTo>
                      <a:pt x="82" y="353"/>
                      <a:pt x="82" y="353"/>
                      <a:pt x="82" y="353"/>
                    </a:cubicBezTo>
                    <a:close/>
                    <a:moveTo>
                      <a:pt x="82" y="324"/>
                    </a:moveTo>
                    <a:cubicBezTo>
                      <a:pt x="80" y="333"/>
                      <a:pt x="79" y="342"/>
                      <a:pt x="78" y="351"/>
                    </a:cubicBezTo>
                    <a:cubicBezTo>
                      <a:pt x="78" y="351"/>
                      <a:pt x="78" y="351"/>
                      <a:pt x="78" y="351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8" y="348"/>
                      <a:pt x="58" y="348"/>
                      <a:pt x="58" y="347"/>
                    </a:cubicBezTo>
                    <a:cubicBezTo>
                      <a:pt x="62" y="346"/>
                      <a:pt x="66" y="348"/>
                      <a:pt x="70" y="348"/>
                    </a:cubicBezTo>
                    <a:cubicBezTo>
                      <a:pt x="70" y="346"/>
                      <a:pt x="70" y="344"/>
                      <a:pt x="71" y="342"/>
                    </a:cubicBezTo>
                    <a:cubicBezTo>
                      <a:pt x="71" y="342"/>
                      <a:pt x="71" y="342"/>
                      <a:pt x="71" y="342"/>
                    </a:cubicBezTo>
                    <a:cubicBezTo>
                      <a:pt x="73" y="319"/>
                      <a:pt x="73" y="319"/>
                      <a:pt x="73" y="319"/>
                    </a:cubicBezTo>
                    <a:cubicBezTo>
                      <a:pt x="73" y="319"/>
                      <a:pt x="73" y="319"/>
                      <a:pt x="73" y="319"/>
                    </a:cubicBezTo>
                    <a:cubicBezTo>
                      <a:pt x="76" y="321"/>
                      <a:pt x="79" y="322"/>
                      <a:pt x="82" y="324"/>
                    </a:cubicBezTo>
                    <a:cubicBezTo>
                      <a:pt x="82" y="324"/>
                      <a:pt x="82" y="324"/>
                      <a:pt x="82" y="324"/>
                    </a:cubicBezTo>
                    <a:cubicBezTo>
                      <a:pt x="82" y="324"/>
                      <a:pt x="82" y="324"/>
                      <a:pt x="82" y="324"/>
                    </a:cubicBezTo>
                    <a:close/>
                    <a:moveTo>
                      <a:pt x="71" y="322"/>
                    </a:moveTo>
                    <a:cubicBezTo>
                      <a:pt x="69" y="345"/>
                      <a:pt x="69" y="345"/>
                      <a:pt x="69" y="345"/>
                    </a:cubicBezTo>
                    <a:cubicBezTo>
                      <a:pt x="67" y="342"/>
                      <a:pt x="67" y="342"/>
                      <a:pt x="67" y="342"/>
                    </a:cubicBezTo>
                    <a:cubicBezTo>
                      <a:pt x="70" y="315"/>
                      <a:pt x="70" y="315"/>
                      <a:pt x="70" y="315"/>
                    </a:cubicBezTo>
                    <a:cubicBezTo>
                      <a:pt x="70" y="315"/>
                      <a:pt x="70" y="315"/>
                      <a:pt x="70" y="315"/>
                    </a:cubicBezTo>
                    <a:cubicBezTo>
                      <a:pt x="73" y="316"/>
                      <a:pt x="71" y="320"/>
                      <a:pt x="71" y="322"/>
                    </a:cubicBezTo>
                    <a:cubicBezTo>
                      <a:pt x="71" y="322"/>
                      <a:pt x="71" y="322"/>
                      <a:pt x="71" y="322"/>
                    </a:cubicBezTo>
                    <a:cubicBezTo>
                      <a:pt x="71" y="322"/>
                      <a:pt x="71" y="322"/>
                      <a:pt x="71" y="322"/>
                    </a:cubicBezTo>
                    <a:close/>
                    <a:moveTo>
                      <a:pt x="133" y="320"/>
                    </a:moveTo>
                    <a:cubicBezTo>
                      <a:pt x="143" y="321"/>
                      <a:pt x="154" y="323"/>
                      <a:pt x="163" y="319"/>
                    </a:cubicBezTo>
                    <a:cubicBezTo>
                      <a:pt x="163" y="319"/>
                      <a:pt x="164" y="319"/>
                      <a:pt x="164" y="318"/>
                    </a:cubicBezTo>
                    <a:cubicBezTo>
                      <a:pt x="163" y="317"/>
                      <a:pt x="161" y="318"/>
                      <a:pt x="160" y="318"/>
                    </a:cubicBezTo>
                    <a:cubicBezTo>
                      <a:pt x="149" y="321"/>
                      <a:pt x="137" y="320"/>
                      <a:pt x="127" y="315"/>
                    </a:cubicBezTo>
                    <a:cubicBezTo>
                      <a:pt x="127" y="315"/>
                      <a:pt x="128" y="315"/>
                      <a:pt x="128" y="315"/>
                    </a:cubicBezTo>
                    <a:cubicBezTo>
                      <a:pt x="141" y="316"/>
                      <a:pt x="154" y="315"/>
                      <a:pt x="166" y="314"/>
                    </a:cubicBezTo>
                    <a:cubicBezTo>
                      <a:pt x="167" y="314"/>
                      <a:pt x="168" y="314"/>
                      <a:pt x="168" y="315"/>
                    </a:cubicBezTo>
                    <a:cubicBezTo>
                      <a:pt x="168" y="315"/>
                      <a:pt x="168" y="315"/>
                      <a:pt x="168" y="315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57" y="324"/>
                      <a:pt x="144" y="329"/>
                      <a:pt x="131" y="324"/>
                    </a:cubicBezTo>
                    <a:cubicBezTo>
                      <a:pt x="127" y="323"/>
                      <a:pt x="123" y="321"/>
                      <a:pt x="120" y="319"/>
                    </a:cubicBezTo>
                    <a:cubicBezTo>
                      <a:pt x="115" y="316"/>
                      <a:pt x="109" y="313"/>
                      <a:pt x="107" y="307"/>
                    </a:cubicBezTo>
                    <a:cubicBezTo>
                      <a:pt x="116" y="311"/>
                      <a:pt x="124" y="316"/>
                      <a:pt x="133" y="320"/>
                    </a:cubicBezTo>
                    <a:cubicBezTo>
                      <a:pt x="133" y="320"/>
                      <a:pt x="133" y="320"/>
                      <a:pt x="133" y="320"/>
                    </a:cubicBezTo>
                    <a:cubicBezTo>
                      <a:pt x="133" y="320"/>
                      <a:pt x="133" y="320"/>
                      <a:pt x="133" y="320"/>
                    </a:cubicBezTo>
                    <a:close/>
                    <a:moveTo>
                      <a:pt x="69" y="314"/>
                    </a:moveTo>
                    <a:cubicBezTo>
                      <a:pt x="65" y="341"/>
                      <a:pt x="65" y="341"/>
                      <a:pt x="65" y="341"/>
                    </a:cubicBezTo>
                    <a:cubicBezTo>
                      <a:pt x="49" y="340"/>
                      <a:pt x="49" y="340"/>
                      <a:pt x="49" y="340"/>
                    </a:cubicBezTo>
                    <a:cubicBezTo>
                      <a:pt x="54" y="303"/>
                      <a:pt x="54" y="303"/>
                      <a:pt x="54" y="303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9" y="303"/>
                      <a:pt x="64" y="308"/>
                      <a:pt x="69" y="314"/>
                    </a:cubicBezTo>
                    <a:cubicBezTo>
                      <a:pt x="69" y="314"/>
                      <a:pt x="69" y="314"/>
                      <a:pt x="69" y="314"/>
                    </a:cubicBezTo>
                    <a:cubicBezTo>
                      <a:pt x="69" y="314"/>
                      <a:pt x="69" y="314"/>
                      <a:pt x="69" y="314"/>
                    </a:cubicBezTo>
                    <a:close/>
                    <a:moveTo>
                      <a:pt x="53" y="294"/>
                    </a:moveTo>
                    <a:cubicBezTo>
                      <a:pt x="47" y="341"/>
                      <a:pt x="47" y="341"/>
                      <a:pt x="47" y="341"/>
                    </a:cubicBezTo>
                    <a:cubicBezTo>
                      <a:pt x="47" y="341"/>
                      <a:pt x="47" y="341"/>
                      <a:pt x="47" y="341"/>
                    </a:cubicBezTo>
                    <a:cubicBezTo>
                      <a:pt x="46" y="342"/>
                      <a:pt x="45" y="341"/>
                      <a:pt x="45" y="341"/>
                    </a:cubicBezTo>
                    <a:cubicBezTo>
                      <a:pt x="45" y="341"/>
                      <a:pt x="45" y="341"/>
                      <a:pt x="45" y="341"/>
                    </a:cubicBezTo>
                    <a:cubicBezTo>
                      <a:pt x="44" y="341"/>
                      <a:pt x="44" y="341"/>
                      <a:pt x="44" y="341"/>
                    </a:cubicBezTo>
                    <a:cubicBezTo>
                      <a:pt x="52" y="295"/>
                      <a:pt x="52" y="295"/>
                      <a:pt x="52" y="295"/>
                    </a:cubicBezTo>
                    <a:cubicBezTo>
                      <a:pt x="52" y="295"/>
                      <a:pt x="52" y="295"/>
                      <a:pt x="52" y="295"/>
                    </a:cubicBezTo>
                    <a:cubicBezTo>
                      <a:pt x="52" y="294"/>
                      <a:pt x="53" y="295"/>
                      <a:pt x="53" y="294"/>
                    </a:cubicBezTo>
                    <a:cubicBezTo>
                      <a:pt x="53" y="294"/>
                      <a:pt x="53" y="294"/>
                      <a:pt x="53" y="294"/>
                    </a:cubicBezTo>
                    <a:cubicBezTo>
                      <a:pt x="53" y="294"/>
                      <a:pt x="53" y="294"/>
                      <a:pt x="53" y="294"/>
                    </a:cubicBezTo>
                    <a:close/>
                    <a:moveTo>
                      <a:pt x="105" y="307"/>
                    </a:moveTo>
                    <a:cubicBezTo>
                      <a:pt x="110" y="314"/>
                      <a:pt x="110" y="314"/>
                      <a:pt x="110" y="314"/>
                    </a:cubicBezTo>
                    <a:cubicBezTo>
                      <a:pt x="110" y="314"/>
                      <a:pt x="110" y="314"/>
                      <a:pt x="110" y="314"/>
                    </a:cubicBezTo>
                    <a:cubicBezTo>
                      <a:pt x="124" y="328"/>
                      <a:pt x="147" y="332"/>
                      <a:pt x="165" y="323"/>
                    </a:cubicBezTo>
                    <a:cubicBezTo>
                      <a:pt x="166" y="322"/>
                      <a:pt x="167" y="322"/>
                      <a:pt x="168" y="321"/>
                    </a:cubicBezTo>
                    <a:cubicBezTo>
                      <a:pt x="169" y="322"/>
                      <a:pt x="168" y="323"/>
                      <a:pt x="168" y="324"/>
                    </a:cubicBezTo>
                    <a:cubicBezTo>
                      <a:pt x="168" y="324"/>
                      <a:pt x="168" y="324"/>
                      <a:pt x="168" y="324"/>
                    </a:cubicBezTo>
                    <a:cubicBezTo>
                      <a:pt x="166" y="325"/>
                      <a:pt x="166" y="325"/>
                      <a:pt x="166" y="325"/>
                    </a:cubicBezTo>
                    <a:cubicBezTo>
                      <a:pt x="166" y="325"/>
                      <a:pt x="166" y="325"/>
                      <a:pt x="166" y="325"/>
                    </a:cubicBezTo>
                    <a:cubicBezTo>
                      <a:pt x="156" y="330"/>
                      <a:pt x="145" y="333"/>
                      <a:pt x="133" y="333"/>
                    </a:cubicBezTo>
                    <a:cubicBezTo>
                      <a:pt x="121" y="333"/>
                      <a:pt x="112" y="329"/>
                      <a:pt x="103" y="322"/>
                    </a:cubicBezTo>
                    <a:cubicBezTo>
                      <a:pt x="103" y="322"/>
                      <a:pt x="103" y="322"/>
                      <a:pt x="103" y="322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94" y="314"/>
                      <a:pt x="89" y="304"/>
                      <a:pt x="86" y="293"/>
                    </a:cubicBezTo>
                    <a:cubicBezTo>
                      <a:pt x="92" y="297"/>
                      <a:pt x="98" y="303"/>
                      <a:pt x="105" y="307"/>
                    </a:cubicBezTo>
                    <a:cubicBezTo>
                      <a:pt x="105" y="307"/>
                      <a:pt x="105" y="307"/>
                      <a:pt x="105" y="307"/>
                    </a:cubicBezTo>
                    <a:cubicBezTo>
                      <a:pt x="105" y="307"/>
                      <a:pt x="105" y="307"/>
                      <a:pt x="105" y="307"/>
                    </a:cubicBezTo>
                    <a:close/>
                    <a:moveTo>
                      <a:pt x="83" y="292"/>
                    </a:moveTo>
                    <a:cubicBezTo>
                      <a:pt x="88" y="305"/>
                      <a:pt x="93" y="317"/>
                      <a:pt x="104" y="327"/>
                    </a:cubicBezTo>
                    <a:cubicBezTo>
                      <a:pt x="104" y="327"/>
                      <a:pt x="104" y="327"/>
                      <a:pt x="104" y="327"/>
                    </a:cubicBezTo>
                    <a:cubicBezTo>
                      <a:pt x="109" y="331"/>
                      <a:pt x="109" y="331"/>
                      <a:pt x="109" y="331"/>
                    </a:cubicBezTo>
                    <a:cubicBezTo>
                      <a:pt x="109" y="331"/>
                      <a:pt x="109" y="331"/>
                      <a:pt x="109" y="331"/>
                    </a:cubicBezTo>
                    <a:cubicBezTo>
                      <a:pt x="102" y="329"/>
                      <a:pt x="94" y="326"/>
                      <a:pt x="90" y="319"/>
                    </a:cubicBezTo>
                    <a:cubicBezTo>
                      <a:pt x="83" y="310"/>
                      <a:pt x="79" y="298"/>
                      <a:pt x="76" y="287"/>
                    </a:cubicBezTo>
                    <a:cubicBezTo>
                      <a:pt x="76" y="287"/>
                      <a:pt x="76" y="287"/>
                      <a:pt x="76" y="287"/>
                    </a:cubicBezTo>
                    <a:cubicBezTo>
                      <a:pt x="83" y="292"/>
                      <a:pt x="83" y="292"/>
                      <a:pt x="83" y="292"/>
                    </a:cubicBezTo>
                    <a:cubicBezTo>
                      <a:pt x="83" y="292"/>
                      <a:pt x="83" y="292"/>
                      <a:pt x="83" y="292"/>
                    </a:cubicBezTo>
                    <a:close/>
                    <a:moveTo>
                      <a:pt x="74" y="285"/>
                    </a:moveTo>
                    <a:cubicBezTo>
                      <a:pt x="76" y="297"/>
                      <a:pt x="81" y="307"/>
                      <a:pt x="86" y="317"/>
                    </a:cubicBezTo>
                    <a:cubicBezTo>
                      <a:pt x="88" y="320"/>
                      <a:pt x="91" y="323"/>
                      <a:pt x="94" y="325"/>
                    </a:cubicBezTo>
                    <a:cubicBezTo>
                      <a:pt x="84" y="323"/>
                      <a:pt x="76" y="313"/>
                      <a:pt x="73" y="304"/>
                    </a:cubicBezTo>
                    <a:cubicBezTo>
                      <a:pt x="70" y="296"/>
                      <a:pt x="67" y="289"/>
                      <a:pt x="68" y="280"/>
                    </a:cubicBezTo>
                    <a:cubicBezTo>
                      <a:pt x="68" y="280"/>
                      <a:pt x="68" y="280"/>
                      <a:pt x="68" y="280"/>
                    </a:cubicBezTo>
                    <a:cubicBezTo>
                      <a:pt x="74" y="285"/>
                      <a:pt x="74" y="285"/>
                      <a:pt x="74" y="285"/>
                    </a:cubicBezTo>
                    <a:cubicBezTo>
                      <a:pt x="74" y="285"/>
                      <a:pt x="74" y="285"/>
                      <a:pt x="74" y="285"/>
                    </a:cubicBezTo>
                    <a:close/>
                    <a:moveTo>
                      <a:pt x="100" y="282"/>
                    </a:moveTo>
                    <a:cubicBezTo>
                      <a:pt x="100" y="285"/>
                      <a:pt x="101" y="287"/>
                      <a:pt x="101" y="289"/>
                    </a:cubicBezTo>
                    <a:cubicBezTo>
                      <a:pt x="98" y="290"/>
                      <a:pt x="97" y="288"/>
                      <a:pt x="95" y="286"/>
                    </a:cubicBezTo>
                    <a:cubicBezTo>
                      <a:pt x="93" y="284"/>
                      <a:pt x="91" y="282"/>
                      <a:pt x="93" y="279"/>
                    </a:cubicBezTo>
                    <a:cubicBezTo>
                      <a:pt x="95" y="279"/>
                      <a:pt x="98" y="280"/>
                      <a:pt x="100" y="282"/>
                    </a:cubicBezTo>
                    <a:cubicBezTo>
                      <a:pt x="100" y="282"/>
                      <a:pt x="100" y="282"/>
                      <a:pt x="100" y="282"/>
                    </a:cubicBezTo>
                    <a:cubicBezTo>
                      <a:pt x="100" y="282"/>
                      <a:pt x="100" y="282"/>
                      <a:pt x="100" y="282"/>
                    </a:cubicBezTo>
                    <a:close/>
                    <a:moveTo>
                      <a:pt x="89" y="279"/>
                    </a:moveTo>
                    <a:cubicBezTo>
                      <a:pt x="93" y="289"/>
                      <a:pt x="93" y="289"/>
                      <a:pt x="93" y="289"/>
                    </a:cubicBezTo>
                    <a:cubicBezTo>
                      <a:pt x="93" y="289"/>
                      <a:pt x="93" y="289"/>
                      <a:pt x="93" y="289"/>
                    </a:cubicBezTo>
                    <a:cubicBezTo>
                      <a:pt x="93" y="290"/>
                      <a:pt x="92" y="290"/>
                      <a:pt x="91" y="290"/>
                    </a:cubicBezTo>
                    <a:cubicBezTo>
                      <a:pt x="87" y="287"/>
                      <a:pt x="83" y="283"/>
                      <a:pt x="81" y="278"/>
                    </a:cubicBezTo>
                    <a:cubicBezTo>
                      <a:pt x="81" y="277"/>
                      <a:pt x="81" y="276"/>
                      <a:pt x="82" y="276"/>
                    </a:cubicBezTo>
                    <a:cubicBezTo>
                      <a:pt x="83" y="276"/>
                      <a:pt x="88" y="276"/>
                      <a:pt x="89" y="279"/>
                    </a:cubicBezTo>
                    <a:cubicBezTo>
                      <a:pt x="89" y="279"/>
                      <a:pt x="89" y="279"/>
                      <a:pt x="89" y="279"/>
                    </a:cubicBezTo>
                    <a:cubicBezTo>
                      <a:pt x="89" y="279"/>
                      <a:pt x="89" y="279"/>
                      <a:pt x="89" y="279"/>
                    </a:cubicBezTo>
                    <a:close/>
                    <a:moveTo>
                      <a:pt x="76" y="275"/>
                    </a:moveTo>
                    <a:cubicBezTo>
                      <a:pt x="76" y="277"/>
                      <a:pt x="81" y="278"/>
                      <a:pt x="79" y="280"/>
                    </a:cubicBezTo>
                    <a:cubicBezTo>
                      <a:pt x="77" y="280"/>
                      <a:pt x="76" y="282"/>
                      <a:pt x="75" y="281"/>
                    </a:cubicBezTo>
                    <a:cubicBezTo>
                      <a:pt x="72" y="278"/>
                      <a:pt x="69" y="275"/>
                      <a:pt x="70" y="271"/>
                    </a:cubicBezTo>
                    <a:cubicBezTo>
                      <a:pt x="71" y="270"/>
                      <a:pt x="72" y="271"/>
                      <a:pt x="73" y="271"/>
                    </a:cubicBezTo>
                    <a:cubicBezTo>
                      <a:pt x="74" y="272"/>
                      <a:pt x="75" y="273"/>
                      <a:pt x="76" y="275"/>
                    </a:cubicBezTo>
                    <a:cubicBezTo>
                      <a:pt x="76" y="275"/>
                      <a:pt x="76" y="275"/>
                      <a:pt x="76" y="275"/>
                    </a:cubicBezTo>
                    <a:cubicBezTo>
                      <a:pt x="76" y="275"/>
                      <a:pt x="76" y="275"/>
                      <a:pt x="76" y="275"/>
                    </a:cubicBezTo>
                    <a:close/>
                    <a:moveTo>
                      <a:pt x="82" y="267"/>
                    </a:moveTo>
                    <a:cubicBezTo>
                      <a:pt x="84" y="269"/>
                      <a:pt x="87" y="271"/>
                      <a:pt x="86" y="274"/>
                    </a:cubicBezTo>
                    <a:cubicBezTo>
                      <a:pt x="84" y="275"/>
                      <a:pt x="81" y="271"/>
                      <a:pt x="80" y="274"/>
                    </a:cubicBezTo>
                    <a:cubicBezTo>
                      <a:pt x="79" y="274"/>
                      <a:pt x="78" y="273"/>
                      <a:pt x="77" y="272"/>
                    </a:cubicBezTo>
                    <a:cubicBezTo>
                      <a:pt x="76" y="269"/>
                      <a:pt x="75" y="267"/>
                      <a:pt x="75" y="265"/>
                    </a:cubicBezTo>
                    <a:cubicBezTo>
                      <a:pt x="75" y="264"/>
                      <a:pt x="75" y="265"/>
                      <a:pt x="76" y="264"/>
                    </a:cubicBezTo>
                    <a:cubicBezTo>
                      <a:pt x="78" y="265"/>
                      <a:pt x="80" y="267"/>
                      <a:pt x="82" y="267"/>
                    </a:cubicBezTo>
                    <a:cubicBezTo>
                      <a:pt x="82" y="267"/>
                      <a:pt x="82" y="267"/>
                      <a:pt x="82" y="267"/>
                    </a:cubicBezTo>
                    <a:cubicBezTo>
                      <a:pt x="82" y="267"/>
                      <a:pt x="82" y="267"/>
                      <a:pt x="82" y="267"/>
                    </a:cubicBezTo>
                    <a:close/>
                    <a:moveTo>
                      <a:pt x="136" y="261"/>
                    </a:moveTo>
                    <a:cubicBezTo>
                      <a:pt x="137" y="262"/>
                      <a:pt x="137" y="263"/>
                      <a:pt x="137" y="263"/>
                    </a:cubicBezTo>
                    <a:cubicBezTo>
                      <a:pt x="137" y="263"/>
                      <a:pt x="137" y="263"/>
                      <a:pt x="137" y="263"/>
                    </a:cubicBezTo>
                    <a:cubicBezTo>
                      <a:pt x="129" y="263"/>
                      <a:pt x="129" y="263"/>
                      <a:pt x="129" y="263"/>
                    </a:cubicBezTo>
                    <a:cubicBezTo>
                      <a:pt x="129" y="263"/>
                      <a:pt x="129" y="263"/>
                      <a:pt x="129" y="263"/>
                    </a:cubicBezTo>
                    <a:cubicBezTo>
                      <a:pt x="129" y="260"/>
                      <a:pt x="133" y="262"/>
                      <a:pt x="136" y="261"/>
                    </a:cubicBezTo>
                    <a:cubicBezTo>
                      <a:pt x="136" y="261"/>
                      <a:pt x="136" y="261"/>
                      <a:pt x="136" y="261"/>
                    </a:cubicBezTo>
                    <a:cubicBezTo>
                      <a:pt x="136" y="261"/>
                      <a:pt x="136" y="261"/>
                      <a:pt x="136" y="261"/>
                    </a:cubicBezTo>
                    <a:close/>
                    <a:moveTo>
                      <a:pt x="157" y="262"/>
                    </a:moveTo>
                    <a:cubicBezTo>
                      <a:pt x="157" y="263"/>
                      <a:pt x="157" y="263"/>
                      <a:pt x="157" y="263"/>
                    </a:cubicBezTo>
                    <a:cubicBezTo>
                      <a:pt x="150" y="263"/>
                      <a:pt x="150" y="263"/>
                      <a:pt x="150" y="263"/>
                    </a:cubicBezTo>
                    <a:cubicBezTo>
                      <a:pt x="150" y="263"/>
                      <a:pt x="150" y="263"/>
                      <a:pt x="150" y="263"/>
                    </a:cubicBezTo>
                    <a:cubicBezTo>
                      <a:pt x="150" y="263"/>
                      <a:pt x="151" y="262"/>
                      <a:pt x="151" y="261"/>
                    </a:cubicBezTo>
                    <a:cubicBezTo>
                      <a:pt x="153" y="261"/>
                      <a:pt x="155" y="261"/>
                      <a:pt x="157" y="262"/>
                    </a:cubicBezTo>
                    <a:cubicBezTo>
                      <a:pt x="157" y="262"/>
                      <a:pt x="157" y="262"/>
                      <a:pt x="157" y="262"/>
                    </a:cubicBezTo>
                    <a:cubicBezTo>
                      <a:pt x="157" y="262"/>
                      <a:pt x="157" y="262"/>
                      <a:pt x="157" y="262"/>
                    </a:cubicBezTo>
                    <a:close/>
                    <a:moveTo>
                      <a:pt x="171" y="261"/>
                    </a:moveTo>
                    <a:cubicBezTo>
                      <a:pt x="171" y="261"/>
                      <a:pt x="170" y="262"/>
                      <a:pt x="170" y="262"/>
                    </a:cubicBezTo>
                    <a:cubicBezTo>
                      <a:pt x="169" y="262"/>
                      <a:pt x="169" y="262"/>
                      <a:pt x="169" y="261"/>
                    </a:cubicBezTo>
                    <a:cubicBezTo>
                      <a:pt x="169" y="261"/>
                      <a:pt x="169" y="260"/>
                      <a:pt x="169" y="260"/>
                    </a:cubicBezTo>
                    <a:cubicBezTo>
                      <a:pt x="170" y="260"/>
                      <a:pt x="170" y="260"/>
                      <a:pt x="171" y="261"/>
                    </a:cubicBezTo>
                    <a:cubicBezTo>
                      <a:pt x="171" y="261"/>
                      <a:pt x="171" y="261"/>
                      <a:pt x="171" y="261"/>
                    </a:cubicBezTo>
                    <a:cubicBezTo>
                      <a:pt x="171" y="261"/>
                      <a:pt x="171" y="261"/>
                      <a:pt x="171" y="261"/>
                    </a:cubicBezTo>
                    <a:close/>
                    <a:moveTo>
                      <a:pt x="163" y="261"/>
                    </a:moveTo>
                    <a:cubicBezTo>
                      <a:pt x="163" y="261"/>
                      <a:pt x="163" y="262"/>
                      <a:pt x="162" y="262"/>
                    </a:cubicBezTo>
                    <a:cubicBezTo>
                      <a:pt x="162" y="262"/>
                      <a:pt x="161" y="262"/>
                      <a:pt x="161" y="261"/>
                    </a:cubicBezTo>
                    <a:cubicBezTo>
                      <a:pt x="161" y="261"/>
                      <a:pt x="161" y="260"/>
                      <a:pt x="162" y="260"/>
                    </a:cubicBezTo>
                    <a:cubicBezTo>
                      <a:pt x="162" y="260"/>
                      <a:pt x="163" y="260"/>
                      <a:pt x="163" y="261"/>
                    </a:cubicBezTo>
                    <a:cubicBezTo>
                      <a:pt x="163" y="261"/>
                      <a:pt x="163" y="261"/>
                      <a:pt x="163" y="261"/>
                    </a:cubicBezTo>
                    <a:cubicBezTo>
                      <a:pt x="163" y="261"/>
                      <a:pt x="163" y="261"/>
                      <a:pt x="163" y="261"/>
                    </a:cubicBezTo>
                    <a:close/>
                    <a:moveTo>
                      <a:pt x="125" y="261"/>
                    </a:moveTo>
                    <a:cubicBezTo>
                      <a:pt x="124" y="262"/>
                      <a:pt x="123" y="262"/>
                      <a:pt x="123" y="261"/>
                    </a:cubicBezTo>
                    <a:cubicBezTo>
                      <a:pt x="123" y="261"/>
                      <a:pt x="123" y="260"/>
                      <a:pt x="124" y="260"/>
                    </a:cubicBezTo>
                    <a:cubicBezTo>
                      <a:pt x="124" y="260"/>
                      <a:pt x="126" y="261"/>
                      <a:pt x="125" y="261"/>
                    </a:cubicBezTo>
                    <a:cubicBezTo>
                      <a:pt x="125" y="261"/>
                      <a:pt x="125" y="261"/>
                      <a:pt x="125" y="261"/>
                    </a:cubicBezTo>
                    <a:cubicBezTo>
                      <a:pt x="125" y="261"/>
                      <a:pt x="125" y="261"/>
                      <a:pt x="125" y="261"/>
                    </a:cubicBezTo>
                    <a:close/>
                    <a:moveTo>
                      <a:pt x="167" y="261"/>
                    </a:moveTo>
                    <a:cubicBezTo>
                      <a:pt x="167" y="261"/>
                      <a:pt x="167" y="262"/>
                      <a:pt x="166" y="262"/>
                    </a:cubicBezTo>
                    <a:cubicBezTo>
                      <a:pt x="166" y="262"/>
                      <a:pt x="165" y="262"/>
                      <a:pt x="165" y="261"/>
                    </a:cubicBezTo>
                    <a:cubicBezTo>
                      <a:pt x="165" y="261"/>
                      <a:pt x="165" y="260"/>
                      <a:pt x="165" y="260"/>
                    </a:cubicBezTo>
                    <a:cubicBezTo>
                      <a:pt x="166" y="260"/>
                      <a:pt x="166" y="260"/>
                      <a:pt x="167" y="261"/>
                    </a:cubicBezTo>
                    <a:cubicBezTo>
                      <a:pt x="167" y="261"/>
                      <a:pt x="167" y="261"/>
                      <a:pt x="167" y="261"/>
                    </a:cubicBezTo>
                    <a:cubicBezTo>
                      <a:pt x="167" y="261"/>
                      <a:pt x="167" y="261"/>
                      <a:pt x="167" y="261"/>
                    </a:cubicBezTo>
                    <a:close/>
                    <a:moveTo>
                      <a:pt x="121" y="261"/>
                    </a:moveTo>
                    <a:cubicBezTo>
                      <a:pt x="121" y="261"/>
                      <a:pt x="120" y="262"/>
                      <a:pt x="120" y="262"/>
                    </a:cubicBezTo>
                    <a:cubicBezTo>
                      <a:pt x="119" y="262"/>
                      <a:pt x="118" y="262"/>
                      <a:pt x="118" y="261"/>
                    </a:cubicBezTo>
                    <a:cubicBezTo>
                      <a:pt x="118" y="260"/>
                      <a:pt x="119" y="260"/>
                      <a:pt x="119" y="260"/>
                    </a:cubicBezTo>
                    <a:cubicBezTo>
                      <a:pt x="120" y="260"/>
                      <a:pt x="121" y="260"/>
                      <a:pt x="121" y="261"/>
                    </a:cubicBezTo>
                    <a:cubicBezTo>
                      <a:pt x="121" y="261"/>
                      <a:pt x="121" y="261"/>
                      <a:pt x="121" y="261"/>
                    </a:cubicBezTo>
                    <a:cubicBezTo>
                      <a:pt x="121" y="261"/>
                      <a:pt x="121" y="261"/>
                      <a:pt x="121" y="261"/>
                    </a:cubicBezTo>
                    <a:close/>
                    <a:moveTo>
                      <a:pt x="116" y="261"/>
                    </a:moveTo>
                    <a:cubicBezTo>
                      <a:pt x="116" y="261"/>
                      <a:pt x="116" y="261"/>
                      <a:pt x="115" y="262"/>
                    </a:cubicBezTo>
                    <a:cubicBezTo>
                      <a:pt x="115" y="262"/>
                      <a:pt x="114" y="262"/>
                      <a:pt x="114" y="261"/>
                    </a:cubicBezTo>
                    <a:cubicBezTo>
                      <a:pt x="113" y="260"/>
                      <a:pt x="114" y="260"/>
                      <a:pt x="114" y="260"/>
                    </a:cubicBezTo>
                    <a:cubicBezTo>
                      <a:pt x="115" y="260"/>
                      <a:pt x="116" y="260"/>
                      <a:pt x="116" y="261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6" y="261"/>
                      <a:pt x="116" y="261"/>
                      <a:pt x="116" y="261"/>
                    </a:cubicBezTo>
                    <a:close/>
                    <a:moveTo>
                      <a:pt x="111" y="260"/>
                    </a:moveTo>
                    <a:cubicBezTo>
                      <a:pt x="112" y="261"/>
                      <a:pt x="111" y="261"/>
                      <a:pt x="111" y="262"/>
                    </a:cubicBezTo>
                    <a:cubicBezTo>
                      <a:pt x="110" y="262"/>
                      <a:pt x="109" y="262"/>
                      <a:pt x="109" y="261"/>
                    </a:cubicBezTo>
                    <a:cubicBezTo>
                      <a:pt x="109" y="260"/>
                      <a:pt x="109" y="260"/>
                      <a:pt x="110" y="260"/>
                    </a:cubicBezTo>
                    <a:cubicBezTo>
                      <a:pt x="110" y="260"/>
                      <a:pt x="111" y="260"/>
                      <a:pt x="111" y="260"/>
                    </a:cubicBezTo>
                    <a:cubicBezTo>
                      <a:pt x="111" y="260"/>
                      <a:pt x="111" y="260"/>
                      <a:pt x="111" y="260"/>
                    </a:cubicBezTo>
                    <a:cubicBezTo>
                      <a:pt x="111" y="260"/>
                      <a:pt x="111" y="260"/>
                      <a:pt x="111" y="260"/>
                    </a:cubicBezTo>
                    <a:close/>
                    <a:moveTo>
                      <a:pt x="107" y="261"/>
                    </a:moveTo>
                    <a:cubicBezTo>
                      <a:pt x="107" y="261"/>
                      <a:pt x="107" y="261"/>
                      <a:pt x="106" y="262"/>
                    </a:cubicBezTo>
                    <a:cubicBezTo>
                      <a:pt x="105" y="262"/>
                      <a:pt x="105" y="262"/>
                      <a:pt x="104" y="261"/>
                    </a:cubicBezTo>
                    <a:cubicBezTo>
                      <a:pt x="104" y="260"/>
                      <a:pt x="105" y="260"/>
                      <a:pt x="105" y="260"/>
                    </a:cubicBezTo>
                    <a:cubicBezTo>
                      <a:pt x="106" y="260"/>
                      <a:pt x="107" y="260"/>
                      <a:pt x="107" y="261"/>
                    </a:cubicBezTo>
                    <a:cubicBezTo>
                      <a:pt x="107" y="261"/>
                      <a:pt x="107" y="261"/>
                      <a:pt x="107" y="261"/>
                    </a:cubicBezTo>
                    <a:cubicBezTo>
                      <a:pt x="107" y="261"/>
                      <a:pt x="107" y="261"/>
                      <a:pt x="107" y="261"/>
                    </a:cubicBezTo>
                    <a:close/>
                    <a:moveTo>
                      <a:pt x="135" y="256"/>
                    </a:moveTo>
                    <a:cubicBezTo>
                      <a:pt x="135" y="257"/>
                      <a:pt x="136" y="258"/>
                      <a:pt x="135" y="259"/>
                    </a:cubicBezTo>
                    <a:cubicBezTo>
                      <a:pt x="135" y="259"/>
                      <a:pt x="135" y="259"/>
                      <a:pt x="135" y="259"/>
                    </a:cubicBezTo>
                    <a:cubicBezTo>
                      <a:pt x="130" y="259"/>
                      <a:pt x="130" y="259"/>
                      <a:pt x="130" y="259"/>
                    </a:cubicBezTo>
                    <a:cubicBezTo>
                      <a:pt x="130" y="259"/>
                      <a:pt x="130" y="259"/>
                      <a:pt x="130" y="259"/>
                    </a:cubicBezTo>
                    <a:cubicBezTo>
                      <a:pt x="130" y="258"/>
                      <a:pt x="131" y="256"/>
                      <a:pt x="131" y="255"/>
                    </a:cubicBezTo>
                    <a:cubicBezTo>
                      <a:pt x="133" y="253"/>
                      <a:pt x="135" y="254"/>
                      <a:pt x="135" y="256"/>
                    </a:cubicBezTo>
                    <a:cubicBezTo>
                      <a:pt x="135" y="256"/>
                      <a:pt x="135" y="256"/>
                      <a:pt x="135" y="256"/>
                    </a:cubicBezTo>
                    <a:cubicBezTo>
                      <a:pt x="135" y="256"/>
                      <a:pt x="135" y="256"/>
                      <a:pt x="135" y="256"/>
                    </a:cubicBezTo>
                    <a:close/>
                    <a:moveTo>
                      <a:pt x="156" y="255"/>
                    </a:moveTo>
                    <a:cubicBezTo>
                      <a:pt x="156" y="259"/>
                      <a:pt x="156" y="259"/>
                      <a:pt x="156" y="259"/>
                    </a:cubicBezTo>
                    <a:cubicBezTo>
                      <a:pt x="151" y="259"/>
                      <a:pt x="151" y="259"/>
                      <a:pt x="151" y="259"/>
                    </a:cubicBezTo>
                    <a:cubicBezTo>
                      <a:pt x="151" y="259"/>
                      <a:pt x="151" y="259"/>
                      <a:pt x="151" y="259"/>
                    </a:cubicBezTo>
                    <a:cubicBezTo>
                      <a:pt x="151" y="257"/>
                      <a:pt x="151" y="255"/>
                      <a:pt x="153" y="254"/>
                    </a:cubicBezTo>
                    <a:cubicBezTo>
                      <a:pt x="154" y="254"/>
                      <a:pt x="155" y="254"/>
                      <a:pt x="156" y="255"/>
                    </a:cubicBezTo>
                    <a:cubicBezTo>
                      <a:pt x="156" y="255"/>
                      <a:pt x="156" y="255"/>
                      <a:pt x="156" y="255"/>
                    </a:cubicBezTo>
                    <a:cubicBezTo>
                      <a:pt x="156" y="255"/>
                      <a:pt x="156" y="255"/>
                      <a:pt x="156" y="255"/>
                    </a:cubicBezTo>
                    <a:close/>
                    <a:moveTo>
                      <a:pt x="76" y="260"/>
                    </a:moveTo>
                    <a:cubicBezTo>
                      <a:pt x="76" y="261"/>
                      <a:pt x="75" y="261"/>
                      <a:pt x="74" y="261"/>
                    </a:cubicBezTo>
                    <a:cubicBezTo>
                      <a:pt x="74" y="263"/>
                      <a:pt x="75" y="265"/>
                      <a:pt x="74" y="266"/>
                    </a:cubicBezTo>
                    <a:cubicBezTo>
                      <a:pt x="70" y="266"/>
                      <a:pt x="69" y="262"/>
                      <a:pt x="68" y="259"/>
                    </a:cubicBezTo>
                    <a:cubicBezTo>
                      <a:pt x="67" y="257"/>
                      <a:pt x="66" y="256"/>
                      <a:pt x="67" y="254"/>
                    </a:cubicBezTo>
                    <a:cubicBezTo>
                      <a:pt x="67" y="253"/>
                      <a:pt x="69" y="254"/>
                      <a:pt x="70" y="254"/>
                    </a:cubicBezTo>
                    <a:cubicBezTo>
                      <a:pt x="72" y="255"/>
                      <a:pt x="74" y="257"/>
                      <a:pt x="76" y="260"/>
                    </a:cubicBezTo>
                    <a:cubicBezTo>
                      <a:pt x="76" y="260"/>
                      <a:pt x="76" y="260"/>
                      <a:pt x="76" y="260"/>
                    </a:cubicBezTo>
                    <a:cubicBezTo>
                      <a:pt x="76" y="260"/>
                      <a:pt x="76" y="260"/>
                      <a:pt x="76" y="260"/>
                    </a:cubicBezTo>
                    <a:close/>
                    <a:moveTo>
                      <a:pt x="146" y="245"/>
                    </a:moveTo>
                    <a:cubicBezTo>
                      <a:pt x="145" y="246"/>
                      <a:pt x="147" y="246"/>
                      <a:pt x="148" y="246"/>
                    </a:cubicBezTo>
                    <a:cubicBezTo>
                      <a:pt x="148" y="247"/>
                      <a:pt x="148" y="249"/>
                      <a:pt x="146" y="249"/>
                    </a:cubicBezTo>
                    <a:cubicBezTo>
                      <a:pt x="146" y="249"/>
                      <a:pt x="145" y="249"/>
                      <a:pt x="145" y="250"/>
                    </a:cubicBezTo>
                    <a:cubicBezTo>
                      <a:pt x="145" y="254"/>
                      <a:pt x="143" y="260"/>
                      <a:pt x="146" y="263"/>
                    </a:cubicBezTo>
                    <a:cubicBezTo>
                      <a:pt x="146" y="263"/>
                      <a:pt x="146" y="263"/>
                      <a:pt x="146" y="263"/>
                    </a:cubicBezTo>
                    <a:cubicBezTo>
                      <a:pt x="146" y="263"/>
                      <a:pt x="146" y="263"/>
                      <a:pt x="146" y="263"/>
                    </a:cubicBezTo>
                    <a:cubicBezTo>
                      <a:pt x="141" y="263"/>
                      <a:pt x="141" y="263"/>
                      <a:pt x="141" y="263"/>
                    </a:cubicBezTo>
                    <a:cubicBezTo>
                      <a:pt x="141" y="263"/>
                      <a:pt x="141" y="263"/>
                      <a:pt x="141" y="263"/>
                    </a:cubicBezTo>
                    <a:cubicBezTo>
                      <a:pt x="140" y="261"/>
                      <a:pt x="142" y="261"/>
                      <a:pt x="143" y="260"/>
                    </a:cubicBezTo>
                    <a:cubicBezTo>
                      <a:pt x="143" y="260"/>
                      <a:pt x="143" y="260"/>
                      <a:pt x="143" y="260"/>
                    </a:cubicBezTo>
                    <a:cubicBezTo>
                      <a:pt x="143" y="249"/>
                      <a:pt x="143" y="249"/>
                      <a:pt x="143" y="249"/>
                    </a:cubicBezTo>
                    <a:cubicBezTo>
                      <a:pt x="143" y="249"/>
                      <a:pt x="143" y="249"/>
                      <a:pt x="143" y="249"/>
                    </a:cubicBezTo>
                    <a:cubicBezTo>
                      <a:pt x="142" y="248"/>
                      <a:pt x="140" y="247"/>
                      <a:pt x="139" y="246"/>
                    </a:cubicBezTo>
                    <a:cubicBezTo>
                      <a:pt x="140" y="245"/>
                      <a:pt x="141" y="246"/>
                      <a:pt x="142" y="246"/>
                    </a:cubicBezTo>
                    <a:cubicBezTo>
                      <a:pt x="142" y="245"/>
                      <a:pt x="145" y="242"/>
                      <a:pt x="146" y="245"/>
                    </a:cubicBezTo>
                    <a:cubicBezTo>
                      <a:pt x="146" y="245"/>
                      <a:pt x="146" y="245"/>
                      <a:pt x="146" y="245"/>
                    </a:cubicBezTo>
                    <a:cubicBezTo>
                      <a:pt x="146" y="245"/>
                      <a:pt x="146" y="245"/>
                      <a:pt x="146" y="245"/>
                    </a:cubicBezTo>
                    <a:close/>
                    <a:moveTo>
                      <a:pt x="158" y="238"/>
                    </a:moveTo>
                    <a:cubicBezTo>
                      <a:pt x="158" y="239"/>
                      <a:pt x="158" y="239"/>
                      <a:pt x="157" y="239"/>
                    </a:cubicBezTo>
                    <a:cubicBezTo>
                      <a:pt x="157" y="240"/>
                      <a:pt x="156" y="239"/>
                      <a:pt x="156" y="239"/>
                    </a:cubicBezTo>
                    <a:cubicBezTo>
                      <a:pt x="156" y="238"/>
                      <a:pt x="156" y="237"/>
                      <a:pt x="157" y="237"/>
                    </a:cubicBezTo>
                    <a:cubicBezTo>
                      <a:pt x="158" y="237"/>
                      <a:pt x="158" y="237"/>
                      <a:pt x="158" y="238"/>
                    </a:cubicBezTo>
                    <a:cubicBezTo>
                      <a:pt x="158" y="238"/>
                      <a:pt x="158" y="238"/>
                      <a:pt x="158" y="238"/>
                    </a:cubicBezTo>
                    <a:cubicBezTo>
                      <a:pt x="158" y="238"/>
                      <a:pt x="158" y="238"/>
                      <a:pt x="158" y="238"/>
                    </a:cubicBezTo>
                    <a:close/>
                    <a:moveTo>
                      <a:pt x="167" y="238"/>
                    </a:moveTo>
                    <a:cubicBezTo>
                      <a:pt x="167" y="238"/>
                      <a:pt x="167" y="239"/>
                      <a:pt x="166" y="239"/>
                    </a:cubicBezTo>
                    <a:cubicBezTo>
                      <a:pt x="165" y="240"/>
                      <a:pt x="165" y="239"/>
                      <a:pt x="165" y="238"/>
                    </a:cubicBezTo>
                    <a:cubicBezTo>
                      <a:pt x="165" y="238"/>
                      <a:pt x="165" y="237"/>
                      <a:pt x="165" y="237"/>
                    </a:cubicBezTo>
                    <a:cubicBezTo>
                      <a:pt x="166" y="236"/>
                      <a:pt x="167" y="237"/>
                      <a:pt x="167" y="238"/>
                    </a:cubicBezTo>
                    <a:cubicBezTo>
                      <a:pt x="167" y="238"/>
                      <a:pt x="167" y="238"/>
                      <a:pt x="167" y="238"/>
                    </a:cubicBezTo>
                    <a:cubicBezTo>
                      <a:pt x="167" y="238"/>
                      <a:pt x="167" y="238"/>
                      <a:pt x="167" y="238"/>
                    </a:cubicBezTo>
                    <a:close/>
                    <a:moveTo>
                      <a:pt x="154" y="238"/>
                    </a:moveTo>
                    <a:cubicBezTo>
                      <a:pt x="154" y="239"/>
                      <a:pt x="154" y="239"/>
                      <a:pt x="153" y="239"/>
                    </a:cubicBezTo>
                    <a:cubicBezTo>
                      <a:pt x="152" y="239"/>
                      <a:pt x="152" y="239"/>
                      <a:pt x="152" y="238"/>
                    </a:cubicBezTo>
                    <a:cubicBezTo>
                      <a:pt x="152" y="238"/>
                      <a:pt x="152" y="237"/>
                      <a:pt x="153" y="237"/>
                    </a:cubicBezTo>
                    <a:cubicBezTo>
                      <a:pt x="154" y="237"/>
                      <a:pt x="154" y="237"/>
                      <a:pt x="154" y="238"/>
                    </a:cubicBezTo>
                    <a:cubicBezTo>
                      <a:pt x="154" y="238"/>
                      <a:pt x="154" y="238"/>
                      <a:pt x="154" y="238"/>
                    </a:cubicBezTo>
                    <a:cubicBezTo>
                      <a:pt x="154" y="238"/>
                      <a:pt x="154" y="238"/>
                      <a:pt x="154" y="238"/>
                    </a:cubicBezTo>
                    <a:close/>
                    <a:moveTo>
                      <a:pt x="147" y="237"/>
                    </a:moveTo>
                    <a:cubicBezTo>
                      <a:pt x="147" y="238"/>
                      <a:pt x="147" y="239"/>
                      <a:pt x="146" y="239"/>
                    </a:cubicBezTo>
                    <a:cubicBezTo>
                      <a:pt x="146" y="239"/>
                      <a:pt x="145" y="239"/>
                      <a:pt x="145" y="238"/>
                    </a:cubicBezTo>
                    <a:cubicBezTo>
                      <a:pt x="145" y="238"/>
                      <a:pt x="145" y="237"/>
                      <a:pt x="146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lose/>
                    <a:moveTo>
                      <a:pt x="144" y="238"/>
                    </a:moveTo>
                    <a:cubicBezTo>
                      <a:pt x="144" y="238"/>
                      <a:pt x="143" y="239"/>
                      <a:pt x="143" y="239"/>
                    </a:cubicBezTo>
                    <a:cubicBezTo>
                      <a:pt x="142" y="240"/>
                      <a:pt x="141" y="239"/>
                      <a:pt x="141" y="238"/>
                    </a:cubicBezTo>
                    <a:cubicBezTo>
                      <a:pt x="141" y="238"/>
                      <a:pt x="141" y="237"/>
                      <a:pt x="142" y="237"/>
                    </a:cubicBezTo>
                    <a:cubicBezTo>
                      <a:pt x="143" y="236"/>
                      <a:pt x="143" y="237"/>
                      <a:pt x="144" y="238"/>
                    </a:cubicBezTo>
                    <a:cubicBezTo>
                      <a:pt x="144" y="238"/>
                      <a:pt x="144" y="238"/>
                      <a:pt x="144" y="238"/>
                    </a:cubicBezTo>
                    <a:cubicBezTo>
                      <a:pt x="144" y="238"/>
                      <a:pt x="144" y="238"/>
                      <a:pt x="144" y="238"/>
                    </a:cubicBezTo>
                    <a:close/>
                    <a:moveTo>
                      <a:pt x="175" y="238"/>
                    </a:moveTo>
                    <a:cubicBezTo>
                      <a:pt x="175" y="238"/>
                      <a:pt x="175" y="239"/>
                      <a:pt x="174" y="239"/>
                    </a:cubicBezTo>
                    <a:cubicBezTo>
                      <a:pt x="174" y="239"/>
                      <a:pt x="173" y="239"/>
                      <a:pt x="173" y="238"/>
                    </a:cubicBezTo>
                    <a:cubicBezTo>
                      <a:pt x="173" y="238"/>
                      <a:pt x="173" y="237"/>
                      <a:pt x="174" y="237"/>
                    </a:cubicBezTo>
                    <a:cubicBezTo>
                      <a:pt x="174" y="237"/>
                      <a:pt x="175" y="237"/>
                      <a:pt x="175" y="238"/>
                    </a:cubicBezTo>
                    <a:cubicBezTo>
                      <a:pt x="175" y="238"/>
                      <a:pt x="175" y="238"/>
                      <a:pt x="175" y="238"/>
                    </a:cubicBezTo>
                    <a:cubicBezTo>
                      <a:pt x="175" y="238"/>
                      <a:pt x="175" y="238"/>
                      <a:pt x="175" y="238"/>
                    </a:cubicBezTo>
                    <a:close/>
                    <a:moveTo>
                      <a:pt x="163" y="237"/>
                    </a:moveTo>
                    <a:cubicBezTo>
                      <a:pt x="164" y="238"/>
                      <a:pt x="163" y="239"/>
                      <a:pt x="163" y="239"/>
                    </a:cubicBezTo>
                    <a:cubicBezTo>
                      <a:pt x="162" y="239"/>
                      <a:pt x="161" y="239"/>
                      <a:pt x="161" y="238"/>
                    </a:cubicBezTo>
                    <a:cubicBezTo>
                      <a:pt x="161" y="237"/>
                      <a:pt x="162" y="237"/>
                      <a:pt x="162" y="237"/>
                    </a:cubicBezTo>
                    <a:cubicBezTo>
                      <a:pt x="163" y="236"/>
                      <a:pt x="163" y="237"/>
                      <a:pt x="163" y="237"/>
                    </a:cubicBezTo>
                    <a:cubicBezTo>
                      <a:pt x="163" y="237"/>
                      <a:pt x="163" y="237"/>
                      <a:pt x="163" y="237"/>
                    </a:cubicBezTo>
                    <a:cubicBezTo>
                      <a:pt x="163" y="237"/>
                      <a:pt x="163" y="237"/>
                      <a:pt x="163" y="237"/>
                    </a:cubicBezTo>
                    <a:close/>
                    <a:moveTo>
                      <a:pt x="137" y="237"/>
                    </a:moveTo>
                    <a:cubicBezTo>
                      <a:pt x="137" y="238"/>
                      <a:pt x="137" y="239"/>
                      <a:pt x="136" y="239"/>
                    </a:cubicBezTo>
                    <a:cubicBezTo>
                      <a:pt x="135" y="239"/>
                      <a:pt x="135" y="239"/>
                      <a:pt x="135" y="238"/>
                    </a:cubicBezTo>
                    <a:cubicBezTo>
                      <a:pt x="134" y="237"/>
                      <a:pt x="135" y="237"/>
                      <a:pt x="136" y="237"/>
                    </a:cubicBezTo>
                    <a:cubicBezTo>
                      <a:pt x="136" y="236"/>
                      <a:pt x="137" y="237"/>
                      <a:pt x="137" y="237"/>
                    </a:cubicBezTo>
                    <a:cubicBezTo>
                      <a:pt x="137" y="237"/>
                      <a:pt x="137" y="237"/>
                      <a:pt x="137" y="237"/>
                    </a:cubicBezTo>
                    <a:cubicBezTo>
                      <a:pt x="137" y="237"/>
                      <a:pt x="137" y="237"/>
                      <a:pt x="137" y="237"/>
                    </a:cubicBezTo>
                    <a:close/>
                    <a:moveTo>
                      <a:pt x="133" y="237"/>
                    </a:moveTo>
                    <a:cubicBezTo>
                      <a:pt x="133" y="238"/>
                      <a:pt x="132" y="239"/>
                      <a:pt x="132" y="239"/>
                    </a:cubicBezTo>
                    <a:cubicBezTo>
                      <a:pt x="131" y="239"/>
                      <a:pt x="131" y="239"/>
                      <a:pt x="131" y="238"/>
                    </a:cubicBezTo>
                    <a:cubicBezTo>
                      <a:pt x="130" y="237"/>
                      <a:pt x="131" y="237"/>
                      <a:pt x="131" y="236"/>
                    </a:cubicBezTo>
                    <a:cubicBezTo>
                      <a:pt x="132" y="236"/>
                      <a:pt x="133" y="237"/>
                      <a:pt x="133" y="237"/>
                    </a:cubicBezTo>
                    <a:cubicBezTo>
                      <a:pt x="133" y="237"/>
                      <a:pt x="133" y="237"/>
                      <a:pt x="133" y="237"/>
                    </a:cubicBezTo>
                    <a:cubicBezTo>
                      <a:pt x="133" y="237"/>
                      <a:pt x="133" y="237"/>
                      <a:pt x="133" y="237"/>
                    </a:cubicBezTo>
                    <a:close/>
                    <a:moveTo>
                      <a:pt x="45" y="235"/>
                    </a:moveTo>
                    <a:cubicBezTo>
                      <a:pt x="48" y="235"/>
                      <a:pt x="50" y="237"/>
                      <a:pt x="51" y="239"/>
                    </a:cubicBezTo>
                    <a:cubicBezTo>
                      <a:pt x="52" y="241"/>
                      <a:pt x="52" y="244"/>
                      <a:pt x="50" y="245"/>
                    </a:cubicBezTo>
                    <a:cubicBezTo>
                      <a:pt x="50" y="246"/>
                      <a:pt x="49" y="247"/>
                      <a:pt x="48" y="246"/>
                    </a:cubicBezTo>
                    <a:cubicBezTo>
                      <a:pt x="45" y="244"/>
                      <a:pt x="43" y="241"/>
                      <a:pt x="42" y="238"/>
                    </a:cubicBezTo>
                    <a:cubicBezTo>
                      <a:pt x="42" y="237"/>
                      <a:pt x="41" y="236"/>
                      <a:pt x="41" y="235"/>
                    </a:cubicBezTo>
                    <a:cubicBezTo>
                      <a:pt x="42" y="234"/>
                      <a:pt x="44" y="235"/>
                      <a:pt x="45" y="235"/>
                    </a:cubicBezTo>
                    <a:cubicBezTo>
                      <a:pt x="45" y="235"/>
                      <a:pt x="45" y="235"/>
                      <a:pt x="45" y="235"/>
                    </a:cubicBezTo>
                    <a:cubicBezTo>
                      <a:pt x="45" y="235"/>
                      <a:pt x="45" y="235"/>
                      <a:pt x="45" y="235"/>
                    </a:cubicBezTo>
                    <a:close/>
                    <a:moveTo>
                      <a:pt x="43" y="282"/>
                    </a:moveTo>
                    <a:cubicBezTo>
                      <a:pt x="38" y="277"/>
                      <a:pt x="38" y="277"/>
                      <a:pt x="38" y="277"/>
                    </a:cubicBezTo>
                    <a:cubicBezTo>
                      <a:pt x="40" y="272"/>
                      <a:pt x="40" y="272"/>
                      <a:pt x="40" y="272"/>
                    </a:cubicBezTo>
                    <a:cubicBezTo>
                      <a:pt x="40" y="272"/>
                      <a:pt x="40" y="272"/>
                      <a:pt x="40" y="272"/>
                    </a:cubicBezTo>
                    <a:cubicBezTo>
                      <a:pt x="36" y="271"/>
                      <a:pt x="34" y="266"/>
                      <a:pt x="32" y="263"/>
                    </a:cubicBezTo>
                    <a:cubicBezTo>
                      <a:pt x="32" y="263"/>
                      <a:pt x="32" y="263"/>
                      <a:pt x="32" y="263"/>
                    </a:cubicBezTo>
                    <a:cubicBezTo>
                      <a:pt x="33" y="263"/>
                      <a:pt x="33" y="263"/>
                      <a:pt x="33" y="263"/>
                    </a:cubicBezTo>
                    <a:cubicBezTo>
                      <a:pt x="33" y="263"/>
                      <a:pt x="33" y="263"/>
                      <a:pt x="33" y="263"/>
                    </a:cubicBezTo>
                    <a:cubicBezTo>
                      <a:pt x="36" y="265"/>
                      <a:pt x="38" y="268"/>
                      <a:pt x="42" y="268"/>
                    </a:cubicBezTo>
                    <a:cubicBezTo>
                      <a:pt x="42" y="268"/>
                      <a:pt x="42" y="268"/>
                      <a:pt x="42" y="268"/>
                    </a:cubicBezTo>
                    <a:cubicBezTo>
                      <a:pt x="58" y="232"/>
                      <a:pt x="58" y="232"/>
                      <a:pt x="58" y="232"/>
                    </a:cubicBezTo>
                    <a:cubicBezTo>
                      <a:pt x="62" y="239"/>
                      <a:pt x="62" y="239"/>
                      <a:pt x="62" y="239"/>
                    </a:cubicBezTo>
                    <a:cubicBezTo>
                      <a:pt x="43" y="282"/>
                      <a:pt x="43" y="282"/>
                      <a:pt x="43" y="282"/>
                    </a:cubicBezTo>
                    <a:cubicBezTo>
                      <a:pt x="43" y="282"/>
                      <a:pt x="43" y="282"/>
                      <a:pt x="43" y="282"/>
                    </a:cubicBezTo>
                    <a:close/>
                    <a:moveTo>
                      <a:pt x="16" y="227"/>
                    </a:moveTo>
                    <a:cubicBezTo>
                      <a:pt x="20" y="238"/>
                      <a:pt x="24" y="250"/>
                      <a:pt x="35" y="259"/>
                    </a:cubicBezTo>
                    <a:cubicBezTo>
                      <a:pt x="37" y="260"/>
                      <a:pt x="40" y="261"/>
                      <a:pt x="40" y="264"/>
                    </a:cubicBezTo>
                    <a:cubicBezTo>
                      <a:pt x="40" y="265"/>
                      <a:pt x="38" y="265"/>
                      <a:pt x="37" y="265"/>
                    </a:cubicBezTo>
                    <a:cubicBezTo>
                      <a:pt x="33" y="263"/>
                      <a:pt x="29" y="258"/>
                      <a:pt x="27" y="254"/>
                    </a:cubicBezTo>
                    <a:cubicBezTo>
                      <a:pt x="21" y="245"/>
                      <a:pt x="17" y="235"/>
                      <a:pt x="14" y="225"/>
                    </a:cubicBezTo>
                    <a:cubicBezTo>
                      <a:pt x="15" y="222"/>
                      <a:pt x="15" y="226"/>
                      <a:pt x="16" y="227"/>
                    </a:cubicBezTo>
                    <a:cubicBezTo>
                      <a:pt x="16" y="227"/>
                      <a:pt x="16" y="227"/>
                      <a:pt x="16" y="227"/>
                    </a:cubicBezTo>
                    <a:cubicBezTo>
                      <a:pt x="16" y="227"/>
                      <a:pt x="16" y="227"/>
                      <a:pt x="16" y="227"/>
                    </a:cubicBezTo>
                    <a:close/>
                    <a:moveTo>
                      <a:pt x="31" y="224"/>
                    </a:moveTo>
                    <a:cubicBezTo>
                      <a:pt x="36" y="233"/>
                      <a:pt x="40" y="242"/>
                      <a:pt x="44" y="251"/>
                    </a:cubicBezTo>
                    <a:cubicBezTo>
                      <a:pt x="45" y="254"/>
                      <a:pt x="45" y="259"/>
                      <a:pt x="42" y="261"/>
                    </a:cubicBezTo>
                    <a:cubicBezTo>
                      <a:pt x="41" y="261"/>
                      <a:pt x="40" y="260"/>
                      <a:pt x="40" y="259"/>
                    </a:cubicBezTo>
                    <a:cubicBezTo>
                      <a:pt x="39" y="255"/>
                      <a:pt x="42" y="250"/>
                      <a:pt x="39" y="246"/>
                    </a:cubicBezTo>
                    <a:cubicBezTo>
                      <a:pt x="36" y="238"/>
                      <a:pt x="33" y="231"/>
                      <a:pt x="29" y="223"/>
                    </a:cubicBezTo>
                    <a:cubicBezTo>
                      <a:pt x="30" y="222"/>
                      <a:pt x="31" y="223"/>
                      <a:pt x="31" y="224"/>
                    </a:cubicBezTo>
                    <a:cubicBezTo>
                      <a:pt x="31" y="224"/>
                      <a:pt x="31" y="224"/>
                      <a:pt x="31" y="224"/>
                    </a:cubicBezTo>
                    <a:cubicBezTo>
                      <a:pt x="31" y="224"/>
                      <a:pt x="31" y="224"/>
                      <a:pt x="31" y="224"/>
                    </a:cubicBezTo>
                    <a:close/>
                    <a:moveTo>
                      <a:pt x="19" y="223"/>
                    </a:moveTo>
                    <a:cubicBezTo>
                      <a:pt x="22" y="233"/>
                      <a:pt x="25" y="242"/>
                      <a:pt x="32" y="250"/>
                    </a:cubicBezTo>
                    <a:cubicBezTo>
                      <a:pt x="33" y="252"/>
                      <a:pt x="36" y="252"/>
                      <a:pt x="36" y="254"/>
                    </a:cubicBezTo>
                    <a:cubicBezTo>
                      <a:pt x="37" y="255"/>
                      <a:pt x="36" y="255"/>
                      <a:pt x="35" y="255"/>
                    </a:cubicBezTo>
                    <a:cubicBezTo>
                      <a:pt x="31" y="255"/>
                      <a:pt x="29" y="250"/>
                      <a:pt x="27" y="247"/>
                    </a:cubicBezTo>
                    <a:cubicBezTo>
                      <a:pt x="24" y="239"/>
                      <a:pt x="20" y="232"/>
                      <a:pt x="18" y="224"/>
                    </a:cubicBezTo>
                    <a:cubicBezTo>
                      <a:pt x="17" y="223"/>
                      <a:pt x="17" y="223"/>
                      <a:pt x="18" y="222"/>
                    </a:cubicBezTo>
                    <a:cubicBezTo>
                      <a:pt x="19" y="222"/>
                      <a:pt x="19" y="223"/>
                      <a:pt x="19" y="223"/>
                    </a:cubicBezTo>
                    <a:cubicBezTo>
                      <a:pt x="19" y="223"/>
                      <a:pt x="19" y="223"/>
                      <a:pt x="19" y="223"/>
                    </a:cubicBezTo>
                    <a:cubicBezTo>
                      <a:pt x="19" y="223"/>
                      <a:pt x="19" y="223"/>
                      <a:pt x="19" y="223"/>
                    </a:cubicBezTo>
                    <a:close/>
                    <a:moveTo>
                      <a:pt x="50" y="223"/>
                    </a:moveTo>
                    <a:cubicBezTo>
                      <a:pt x="54" y="223"/>
                      <a:pt x="54" y="227"/>
                      <a:pt x="55" y="229"/>
                    </a:cubicBezTo>
                    <a:cubicBezTo>
                      <a:pt x="55" y="232"/>
                      <a:pt x="56" y="234"/>
                      <a:pt x="55" y="236"/>
                    </a:cubicBezTo>
                    <a:cubicBezTo>
                      <a:pt x="53" y="236"/>
                      <a:pt x="52" y="234"/>
                      <a:pt x="50" y="233"/>
                    </a:cubicBezTo>
                    <a:cubicBezTo>
                      <a:pt x="48" y="230"/>
                      <a:pt x="47" y="227"/>
                      <a:pt x="47" y="223"/>
                    </a:cubicBezTo>
                    <a:cubicBezTo>
                      <a:pt x="47" y="221"/>
                      <a:pt x="49" y="223"/>
                      <a:pt x="50" y="223"/>
                    </a:cubicBezTo>
                    <a:cubicBezTo>
                      <a:pt x="50" y="223"/>
                      <a:pt x="50" y="223"/>
                      <a:pt x="50" y="223"/>
                    </a:cubicBezTo>
                    <a:cubicBezTo>
                      <a:pt x="50" y="223"/>
                      <a:pt x="50" y="223"/>
                      <a:pt x="50" y="223"/>
                    </a:cubicBezTo>
                    <a:close/>
                    <a:moveTo>
                      <a:pt x="39" y="223"/>
                    </a:moveTo>
                    <a:cubicBezTo>
                      <a:pt x="43" y="224"/>
                      <a:pt x="45" y="229"/>
                      <a:pt x="47" y="232"/>
                    </a:cubicBezTo>
                    <a:cubicBezTo>
                      <a:pt x="47" y="232"/>
                      <a:pt x="47" y="232"/>
                      <a:pt x="47" y="232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5" y="234"/>
                      <a:pt x="42" y="231"/>
                      <a:pt x="40" y="233"/>
                    </a:cubicBezTo>
                    <a:cubicBezTo>
                      <a:pt x="39" y="234"/>
                      <a:pt x="38" y="232"/>
                      <a:pt x="38" y="231"/>
                    </a:cubicBezTo>
                    <a:cubicBezTo>
                      <a:pt x="38" y="229"/>
                      <a:pt x="36" y="228"/>
                      <a:pt x="35" y="225"/>
                    </a:cubicBezTo>
                    <a:cubicBezTo>
                      <a:pt x="35" y="224"/>
                      <a:pt x="35" y="223"/>
                      <a:pt x="36" y="222"/>
                    </a:cubicBezTo>
                    <a:cubicBezTo>
                      <a:pt x="37" y="221"/>
                      <a:pt x="38" y="223"/>
                      <a:pt x="39" y="223"/>
                    </a:cubicBezTo>
                    <a:cubicBezTo>
                      <a:pt x="39" y="223"/>
                      <a:pt x="39" y="223"/>
                      <a:pt x="39" y="223"/>
                    </a:cubicBezTo>
                    <a:cubicBezTo>
                      <a:pt x="39" y="223"/>
                      <a:pt x="39" y="223"/>
                      <a:pt x="39" y="223"/>
                    </a:cubicBezTo>
                    <a:close/>
                    <a:moveTo>
                      <a:pt x="28" y="224"/>
                    </a:moveTo>
                    <a:cubicBezTo>
                      <a:pt x="31" y="231"/>
                      <a:pt x="34" y="237"/>
                      <a:pt x="36" y="244"/>
                    </a:cubicBezTo>
                    <a:cubicBezTo>
                      <a:pt x="36" y="244"/>
                      <a:pt x="36" y="244"/>
                      <a:pt x="36" y="244"/>
                    </a:cubicBezTo>
                    <a:cubicBezTo>
                      <a:pt x="36" y="246"/>
                      <a:pt x="37" y="247"/>
                      <a:pt x="35" y="248"/>
                    </a:cubicBezTo>
                    <a:cubicBezTo>
                      <a:pt x="35" y="249"/>
                      <a:pt x="34" y="248"/>
                      <a:pt x="34" y="247"/>
                    </a:cubicBezTo>
                    <a:cubicBezTo>
                      <a:pt x="34" y="243"/>
                      <a:pt x="32" y="239"/>
                      <a:pt x="31" y="235"/>
                    </a:cubicBezTo>
                    <a:cubicBezTo>
                      <a:pt x="29" y="231"/>
                      <a:pt x="27" y="227"/>
                      <a:pt x="25" y="222"/>
                    </a:cubicBezTo>
                    <a:cubicBezTo>
                      <a:pt x="27" y="222"/>
                      <a:pt x="28" y="223"/>
                      <a:pt x="28" y="224"/>
                    </a:cubicBezTo>
                    <a:cubicBezTo>
                      <a:pt x="28" y="224"/>
                      <a:pt x="28" y="224"/>
                      <a:pt x="28" y="224"/>
                    </a:cubicBezTo>
                    <a:cubicBezTo>
                      <a:pt x="28" y="224"/>
                      <a:pt x="28" y="224"/>
                      <a:pt x="28" y="224"/>
                    </a:cubicBezTo>
                    <a:close/>
                    <a:moveTo>
                      <a:pt x="22" y="221"/>
                    </a:moveTo>
                    <a:cubicBezTo>
                      <a:pt x="26" y="229"/>
                      <a:pt x="29" y="237"/>
                      <a:pt x="32" y="244"/>
                    </a:cubicBezTo>
                    <a:cubicBezTo>
                      <a:pt x="32" y="245"/>
                      <a:pt x="33" y="246"/>
                      <a:pt x="32" y="246"/>
                    </a:cubicBezTo>
                    <a:cubicBezTo>
                      <a:pt x="32" y="246"/>
                      <a:pt x="32" y="246"/>
                      <a:pt x="32" y="246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28" y="237"/>
                      <a:pt x="23" y="230"/>
                      <a:pt x="21" y="222"/>
                    </a:cubicBezTo>
                    <a:cubicBezTo>
                      <a:pt x="21" y="221"/>
                      <a:pt x="22" y="221"/>
                      <a:pt x="22" y="221"/>
                    </a:cubicBezTo>
                    <a:close/>
                    <a:moveTo>
                      <a:pt x="29" y="220"/>
                    </a:moveTo>
                    <a:cubicBezTo>
                      <a:pt x="27" y="221"/>
                      <a:pt x="27" y="218"/>
                      <a:pt x="27" y="217"/>
                    </a:cubicBezTo>
                    <a:cubicBezTo>
                      <a:pt x="26" y="217"/>
                      <a:pt x="27" y="216"/>
                      <a:pt x="27" y="216"/>
                    </a:cubicBezTo>
                    <a:cubicBezTo>
                      <a:pt x="29" y="216"/>
                      <a:pt x="28" y="218"/>
                      <a:pt x="29" y="220"/>
                    </a:cubicBezTo>
                    <a:cubicBezTo>
                      <a:pt x="29" y="220"/>
                      <a:pt x="29" y="220"/>
                      <a:pt x="29" y="220"/>
                    </a:cubicBezTo>
                    <a:cubicBezTo>
                      <a:pt x="29" y="220"/>
                      <a:pt x="29" y="220"/>
                      <a:pt x="29" y="220"/>
                    </a:cubicBezTo>
                    <a:close/>
                    <a:moveTo>
                      <a:pt x="16" y="218"/>
                    </a:moveTo>
                    <a:cubicBezTo>
                      <a:pt x="15" y="219"/>
                      <a:pt x="16" y="219"/>
                      <a:pt x="15" y="220"/>
                    </a:cubicBezTo>
                    <a:cubicBezTo>
                      <a:pt x="14" y="220"/>
                      <a:pt x="13" y="219"/>
                      <a:pt x="13" y="218"/>
                    </a:cubicBezTo>
                    <a:cubicBezTo>
                      <a:pt x="13" y="217"/>
                      <a:pt x="12" y="217"/>
                      <a:pt x="12" y="216"/>
                    </a:cubicBezTo>
                    <a:cubicBezTo>
                      <a:pt x="14" y="216"/>
                      <a:pt x="14" y="218"/>
                      <a:pt x="16" y="218"/>
                    </a:cubicBezTo>
                    <a:cubicBezTo>
                      <a:pt x="16" y="218"/>
                      <a:pt x="16" y="218"/>
                      <a:pt x="16" y="218"/>
                    </a:cubicBezTo>
                    <a:cubicBezTo>
                      <a:pt x="16" y="218"/>
                      <a:pt x="16" y="218"/>
                      <a:pt x="16" y="218"/>
                    </a:cubicBezTo>
                    <a:close/>
                    <a:moveTo>
                      <a:pt x="48" y="212"/>
                    </a:moveTo>
                    <a:cubicBezTo>
                      <a:pt x="49" y="215"/>
                      <a:pt x="51" y="217"/>
                      <a:pt x="51" y="221"/>
                    </a:cubicBezTo>
                    <a:cubicBezTo>
                      <a:pt x="49" y="220"/>
                      <a:pt x="48" y="218"/>
                      <a:pt x="46" y="219"/>
                    </a:cubicBezTo>
                    <a:cubicBezTo>
                      <a:pt x="44" y="220"/>
                      <a:pt x="46" y="222"/>
                      <a:pt x="44" y="221"/>
                    </a:cubicBezTo>
                    <a:cubicBezTo>
                      <a:pt x="44" y="221"/>
                      <a:pt x="44" y="221"/>
                      <a:pt x="44" y="221"/>
                    </a:cubicBezTo>
                    <a:cubicBezTo>
                      <a:pt x="42" y="218"/>
                      <a:pt x="42" y="218"/>
                      <a:pt x="42" y="218"/>
                    </a:cubicBezTo>
                    <a:cubicBezTo>
                      <a:pt x="42" y="218"/>
                      <a:pt x="42" y="218"/>
                      <a:pt x="42" y="218"/>
                    </a:cubicBezTo>
                    <a:cubicBezTo>
                      <a:pt x="42" y="215"/>
                      <a:pt x="44" y="212"/>
                      <a:pt x="46" y="209"/>
                    </a:cubicBezTo>
                    <a:cubicBezTo>
                      <a:pt x="47" y="209"/>
                      <a:pt x="48" y="211"/>
                      <a:pt x="48" y="212"/>
                    </a:cubicBezTo>
                    <a:cubicBezTo>
                      <a:pt x="48" y="212"/>
                      <a:pt x="48" y="212"/>
                      <a:pt x="48" y="212"/>
                    </a:cubicBezTo>
                    <a:cubicBezTo>
                      <a:pt x="48" y="212"/>
                      <a:pt x="48" y="212"/>
                      <a:pt x="48" y="212"/>
                    </a:cubicBezTo>
                    <a:close/>
                    <a:moveTo>
                      <a:pt x="14" y="210"/>
                    </a:moveTo>
                    <a:cubicBezTo>
                      <a:pt x="15" y="213"/>
                      <a:pt x="21" y="214"/>
                      <a:pt x="19" y="218"/>
                    </a:cubicBezTo>
                    <a:cubicBezTo>
                      <a:pt x="19" y="218"/>
                      <a:pt x="17" y="219"/>
                      <a:pt x="17" y="218"/>
                    </a:cubicBezTo>
                    <a:cubicBezTo>
                      <a:pt x="13" y="215"/>
                      <a:pt x="12" y="211"/>
                      <a:pt x="11" y="206"/>
                    </a:cubicBezTo>
                    <a:cubicBezTo>
                      <a:pt x="12" y="207"/>
                      <a:pt x="12" y="209"/>
                      <a:pt x="14" y="210"/>
                    </a:cubicBezTo>
                    <a:cubicBezTo>
                      <a:pt x="14" y="210"/>
                      <a:pt x="14" y="210"/>
                      <a:pt x="14" y="210"/>
                    </a:cubicBezTo>
                    <a:cubicBezTo>
                      <a:pt x="14" y="210"/>
                      <a:pt x="14" y="210"/>
                      <a:pt x="14" y="210"/>
                    </a:cubicBezTo>
                    <a:close/>
                    <a:moveTo>
                      <a:pt x="33" y="206"/>
                    </a:moveTo>
                    <a:cubicBezTo>
                      <a:pt x="33" y="210"/>
                      <a:pt x="34" y="214"/>
                      <a:pt x="35" y="218"/>
                    </a:cubicBezTo>
                    <a:cubicBezTo>
                      <a:pt x="34" y="219"/>
                      <a:pt x="33" y="217"/>
                      <a:pt x="32" y="216"/>
                    </a:cubicBezTo>
                    <a:cubicBezTo>
                      <a:pt x="32" y="212"/>
                      <a:pt x="28" y="209"/>
                      <a:pt x="30" y="204"/>
                    </a:cubicBezTo>
                    <a:cubicBezTo>
                      <a:pt x="32" y="204"/>
                      <a:pt x="33" y="205"/>
                      <a:pt x="33" y="206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3" y="206"/>
                      <a:pt x="33" y="206"/>
                      <a:pt x="33" y="206"/>
                    </a:cubicBezTo>
                    <a:close/>
                    <a:moveTo>
                      <a:pt x="27" y="206"/>
                    </a:moveTo>
                    <a:cubicBezTo>
                      <a:pt x="27" y="210"/>
                      <a:pt x="28" y="215"/>
                      <a:pt x="25" y="217"/>
                    </a:cubicBezTo>
                    <a:cubicBezTo>
                      <a:pt x="24" y="217"/>
                      <a:pt x="23" y="218"/>
                      <a:pt x="22" y="217"/>
                    </a:cubicBezTo>
                    <a:cubicBezTo>
                      <a:pt x="21" y="213"/>
                      <a:pt x="24" y="211"/>
                      <a:pt x="25" y="208"/>
                    </a:cubicBezTo>
                    <a:cubicBezTo>
                      <a:pt x="25" y="206"/>
                      <a:pt x="25" y="204"/>
                      <a:pt x="26" y="203"/>
                    </a:cubicBezTo>
                    <a:cubicBezTo>
                      <a:pt x="27" y="203"/>
                      <a:pt x="26" y="205"/>
                      <a:pt x="27" y="206"/>
                    </a:cubicBezTo>
                    <a:cubicBezTo>
                      <a:pt x="27" y="206"/>
                      <a:pt x="27" y="206"/>
                      <a:pt x="27" y="206"/>
                    </a:cubicBezTo>
                    <a:cubicBezTo>
                      <a:pt x="27" y="206"/>
                      <a:pt x="27" y="206"/>
                      <a:pt x="27" y="206"/>
                    </a:cubicBezTo>
                    <a:close/>
                    <a:moveTo>
                      <a:pt x="42" y="205"/>
                    </a:moveTo>
                    <a:cubicBezTo>
                      <a:pt x="45" y="210"/>
                      <a:pt x="40" y="213"/>
                      <a:pt x="40" y="218"/>
                    </a:cubicBezTo>
                    <a:cubicBezTo>
                      <a:pt x="40" y="218"/>
                      <a:pt x="40" y="219"/>
                      <a:pt x="39" y="219"/>
                    </a:cubicBezTo>
                    <a:cubicBezTo>
                      <a:pt x="38" y="219"/>
                      <a:pt x="37" y="218"/>
                      <a:pt x="37" y="217"/>
                    </a:cubicBezTo>
                    <a:cubicBezTo>
                      <a:pt x="36" y="215"/>
                      <a:pt x="35" y="212"/>
                      <a:pt x="36" y="208"/>
                    </a:cubicBezTo>
                    <a:cubicBezTo>
                      <a:pt x="37" y="206"/>
                      <a:pt x="36" y="203"/>
                      <a:pt x="38" y="202"/>
                    </a:cubicBezTo>
                    <a:cubicBezTo>
                      <a:pt x="40" y="201"/>
                      <a:pt x="41" y="204"/>
                      <a:pt x="42" y="205"/>
                    </a:cubicBezTo>
                    <a:cubicBezTo>
                      <a:pt x="42" y="205"/>
                      <a:pt x="42" y="205"/>
                      <a:pt x="42" y="205"/>
                    </a:cubicBezTo>
                    <a:cubicBezTo>
                      <a:pt x="42" y="205"/>
                      <a:pt x="42" y="205"/>
                      <a:pt x="42" y="205"/>
                    </a:cubicBezTo>
                    <a:close/>
                    <a:moveTo>
                      <a:pt x="47" y="206"/>
                    </a:moveTo>
                    <a:cubicBezTo>
                      <a:pt x="47" y="207"/>
                      <a:pt x="47" y="207"/>
                      <a:pt x="47" y="207"/>
                    </a:cubicBezTo>
                    <a:cubicBezTo>
                      <a:pt x="45" y="207"/>
                      <a:pt x="45" y="205"/>
                      <a:pt x="45" y="204"/>
                    </a:cubicBezTo>
                    <a:cubicBezTo>
                      <a:pt x="45" y="203"/>
                      <a:pt x="45" y="202"/>
                      <a:pt x="45" y="201"/>
                    </a:cubicBezTo>
                    <a:cubicBezTo>
                      <a:pt x="47" y="202"/>
                      <a:pt x="46" y="205"/>
                      <a:pt x="47" y="206"/>
                    </a:cubicBezTo>
                    <a:cubicBezTo>
                      <a:pt x="47" y="206"/>
                      <a:pt x="47" y="206"/>
                      <a:pt x="47" y="206"/>
                    </a:cubicBezTo>
                    <a:cubicBezTo>
                      <a:pt x="47" y="206"/>
                      <a:pt x="47" y="206"/>
                      <a:pt x="47" y="206"/>
                    </a:cubicBezTo>
                    <a:close/>
                    <a:moveTo>
                      <a:pt x="24" y="198"/>
                    </a:moveTo>
                    <a:cubicBezTo>
                      <a:pt x="24" y="202"/>
                      <a:pt x="24" y="207"/>
                      <a:pt x="22" y="210"/>
                    </a:cubicBezTo>
                    <a:cubicBezTo>
                      <a:pt x="22" y="211"/>
                      <a:pt x="20" y="211"/>
                      <a:pt x="20" y="211"/>
                    </a:cubicBezTo>
                    <a:cubicBezTo>
                      <a:pt x="16" y="206"/>
                      <a:pt x="21" y="202"/>
                      <a:pt x="22" y="198"/>
                    </a:cubicBezTo>
                    <a:cubicBezTo>
                      <a:pt x="22" y="198"/>
                      <a:pt x="22" y="197"/>
                      <a:pt x="23" y="197"/>
                    </a:cubicBezTo>
                    <a:cubicBezTo>
                      <a:pt x="24" y="197"/>
                      <a:pt x="23" y="198"/>
                      <a:pt x="24" y="198"/>
                    </a:cubicBezTo>
                    <a:cubicBezTo>
                      <a:pt x="24" y="198"/>
                      <a:pt x="24" y="198"/>
                      <a:pt x="24" y="198"/>
                    </a:cubicBezTo>
                    <a:cubicBezTo>
                      <a:pt x="24" y="198"/>
                      <a:pt x="24" y="198"/>
                      <a:pt x="24" y="198"/>
                    </a:cubicBezTo>
                    <a:close/>
                    <a:moveTo>
                      <a:pt x="34" y="191"/>
                    </a:moveTo>
                    <a:cubicBezTo>
                      <a:pt x="34" y="203"/>
                      <a:pt x="34" y="203"/>
                      <a:pt x="34" y="203"/>
                    </a:cubicBezTo>
                    <a:cubicBezTo>
                      <a:pt x="34" y="203"/>
                      <a:pt x="34" y="203"/>
                      <a:pt x="34" y="203"/>
                    </a:cubicBezTo>
                    <a:cubicBezTo>
                      <a:pt x="33" y="203"/>
                      <a:pt x="33" y="204"/>
                      <a:pt x="32" y="203"/>
                    </a:cubicBezTo>
                    <a:cubicBezTo>
                      <a:pt x="32" y="203"/>
                      <a:pt x="31" y="201"/>
                      <a:pt x="30" y="201"/>
                    </a:cubicBezTo>
                    <a:cubicBezTo>
                      <a:pt x="29" y="202"/>
                      <a:pt x="29" y="202"/>
                      <a:pt x="28" y="202"/>
                    </a:cubicBezTo>
                    <a:cubicBezTo>
                      <a:pt x="27" y="200"/>
                      <a:pt x="26" y="196"/>
                      <a:pt x="28" y="194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3" y="190"/>
                      <a:pt x="34" y="190"/>
                      <a:pt x="34" y="191"/>
                    </a:cubicBezTo>
                    <a:cubicBezTo>
                      <a:pt x="34" y="191"/>
                      <a:pt x="34" y="191"/>
                      <a:pt x="34" y="191"/>
                    </a:cubicBezTo>
                    <a:cubicBezTo>
                      <a:pt x="34" y="191"/>
                      <a:pt x="34" y="191"/>
                      <a:pt x="34" y="191"/>
                    </a:cubicBezTo>
                    <a:close/>
                    <a:moveTo>
                      <a:pt x="41" y="187"/>
                    </a:moveTo>
                    <a:cubicBezTo>
                      <a:pt x="44" y="191"/>
                      <a:pt x="44" y="195"/>
                      <a:pt x="44" y="200"/>
                    </a:cubicBezTo>
                    <a:cubicBezTo>
                      <a:pt x="43" y="200"/>
                      <a:pt x="42" y="200"/>
                      <a:pt x="42" y="200"/>
                    </a:cubicBezTo>
                    <a:cubicBezTo>
                      <a:pt x="40" y="199"/>
                      <a:pt x="40" y="196"/>
                      <a:pt x="37" y="196"/>
                    </a:cubicBezTo>
                    <a:cubicBezTo>
                      <a:pt x="37" y="197"/>
                      <a:pt x="37" y="198"/>
                      <a:pt x="36" y="197"/>
                    </a:cubicBezTo>
                    <a:cubicBezTo>
                      <a:pt x="34" y="196"/>
                      <a:pt x="36" y="195"/>
                      <a:pt x="36" y="194"/>
                    </a:cubicBezTo>
                    <a:cubicBezTo>
                      <a:pt x="36" y="194"/>
                      <a:pt x="36" y="194"/>
                      <a:pt x="36" y="194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7"/>
                      <a:pt x="40" y="187"/>
                      <a:pt x="41" y="187"/>
                    </a:cubicBezTo>
                    <a:cubicBezTo>
                      <a:pt x="41" y="187"/>
                      <a:pt x="41" y="187"/>
                      <a:pt x="41" y="187"/>
                    </a:cubicBezTo>
                    <a:cubicBezTo>
                      <a:pt x="41" y="187"/>
                      <a:pt x="41" y="187"/>
                      <a:pt x="41" y="187"/>
                    </a:cubicBezTo>
                    <a:close/>
                    <a:moveTo>
                      <a:pt x="41" y="175"/>
                    </a:moveTo>
                    <a:cubicBezTo>
                      <a:pt x="44" y="178"/>
                      <a:pt x="42" y="181"/>
                      <a:pt x="42" y="184"/>
                    </a:cubicBezTo>
                    <a:cubicBezTo>
                      <a:pt x="41" y="185"/>
                      <a:pt x="41" y="183"/>
                      <a:pt x="40" y="184"/>
                    </a:cubicBezTo>
                    <a:cubicBezTo>
                      <a:pt x="38" y="184"/>
                      <a:pt x="38" y="186"/>
                      <a:pt x="37" y="187"/>
                    </a:cubicBezTo>
                    <a:cubicBezTo>
                      <a:pt x="35" y="188"/>
                      <a:pt x="36" y="186"/>
                      <a:pt x="35" y="186"/>
                    </a:cubicBezTo>
                    <a:cubicBezTo>
                      <a:pt x="36" y="181"/>
                      <a:pt x="36" y="175"/>
                      <a:pt x="39" y="172"/>
                    </a:cubicBezTo>
                    <a:cubicBezTo>
                      <a:pt x="41" y="171"/>
                      <a:pt x="40" y="174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lose/>
                    <a:moveTo>
                      <a:pt x="44" y="166"/>
                    </a:moveTo>
                    <a:cubicBezTo>
                      <a:pt x="32" y="178"/>
                      <a:pt x="32" y="178"/>
                      <a:pt x="32" y="178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7"/>
                      <a:pt x="31" y="187"/>
                      <a:pt x="31" y="187"/>
                    </a:cubicBezTo>
                    <a:cubicBezTo>
                      <a:pt x="29" y="189"/>
                      <a:pt x="28" y="190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89"/>
                      <a:pt x="27" y="186"/>
                      <a:pt x="25" y="185"/>
                    </a:cubicBezTo>
                    <a:cubicBezTo>
                      <a:pt x="24" y="185"/>
                      <a:pt x="23" y="188"/>
                      <a:pt x="21" y="189"/>
                    </a:cubicBezTo>
                    <a:cubicBezTo>
                      <a:pt x="22" y="193"/>
                      <a:pt x="21" y="196"/>
                      <a:pt x="20" y="200"/>
                    </a:cubicBezTo>
                    <a:cubicBezTo>
                      <a:pt x="19" y="200"/>
                      <a:pt x="18" y="200"/>
                      <a:pt x="17" y="200"/>
                    </a:cubicBezTo>
                    <a:cubicBezTo>
                      <a:pt x="15" y="199"/>
                      <a:pt x="17" y="197"/>
                      <a:pt x="18" y="195"/>
                    </a:cubicBezTo>
                    <a:cubicBezTo>
                      <a:pt x="18" y="195"/>
                      <a:pt x="19" y="194"/>
                      <a:pt x="18" y="193"/>
                    </a:cubicBezTo>
                    <a:cubicBezTo>
                      <a:pt x="18" y="192"/>
                      <a:pt x="18" y="192"/>
                      <a:pt x="17" y="192"/>
                    </a:cubicBezTo>
                    <a:cubicBezTo>
                      <a:pt x="15" y="194"/>
                      <a:pt x="14" y="196"/>
                      <a:pt x="12" y="198"/>
                    </a:cubicBezTo>
                    <a:cubicBezTo>
                      <a:pt x="12" y="202"/>
                      <a:pt x="19" y="203"/>
                      <a:pt x="16" y="207"/>
                    </a:cubicBezTo>
                    <a:cubicBezTo>
                      <a:pt x="14" y="207"/>
                      <a:pt x="13" y="206"/>
                      <a:pt x="12" y="205"/>
                    </a:cubicBezTo>
                    <a:cubicBezTo>
                      <a:pt x="11" y="204"/>
                      <a:pt x="11" y="201"/>
                      <a:pt x="10" y="201"/>
                    </a:cubicBezTo>
                    <a:cubicBezTo>
                      <a:pt x="8" y="201"/>
                      <a:pt x="7" y="204"/>
                      <a:pt x="6" y="203"/>
                    </a:cubicBezTo>
                    <a:cubicBezTo>
                      <a:pt x="5" y="200"/>
                      <a:pt x="4" y="194"/>
                      <a:pt x="8" y="192"/>
                    </a:cubicBezTo>
                    <a:cubicBezTo>
                      <a:pt x="8" y="192"/>
                      <a:pt x="8" y="192"/>
                      <a:pt x="8" y="192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lose/>
                    <a:moveTo>
                      <a:pt x="35" y="145"/>
                    </a:moveTo>
                    <a:cubicBezTo>
                      <a:pt x="36" y="147"/>
                      <a:pt x="37" y="151"/>
                      <a:pt x="33" y="152"/>
                    </a:cubicBezTo>
                    <a:cubicBezTo>
                      <a:pt x="33" y="152"/>
                      <a:pt x="33" y="153"/>
                      <a:pt x="32" y="153"/>
                    </a:cubicBezTo>
                    <a:cubicBezTo>
                      <a:pt x="31" y="153"/>
                      <a:pt x="30" y="152"/>
                      <a:pt x="30" y="151"/>
                    </a:cubicBezTo>
                    <a:cubicBezTo>
                      <a:pt x="29" y="148"/>
                      <a:pt x="27" y="143"/>
                      <a:pt x="31" y="140"/>
                    </a:cubicBezTo>
                    <a:cubicBezTo>
                      <a:pt x="31" y="140"/>
                      <a:pt x="31" y="140"/>
                      <a:pt x="31" y="140"/>
                    </a:cubicBez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45"/>
                      <a:pt x="35" y="145"/>
                      <a:pt x="35" y="145"/>
                    </a:cubicBezTo>
                    <a:cubicBezTo>
                      <a:pt x="35" y="145"/>
                      <a:pt x="35" y="145"/>
                      <a:pt x="35" y="145"/>
                    </a:cubicBezTo>
                    <a:close/>
                    <a:moveTo>
                      <a:pt x="159" y="147"/>
                    </a:moveTo>
                    <a:cubicBezTo>
                      <a:pt x="172" y="152"/>
                      <a:pt x="172" y="152"/>
                      <a:pt x="172" y="152"/>
                    </a:cubicBezTo>
                    <a:cubicBezTo>
                      <a:pt x="172" y="152"/>
                      <a:pt x="172" y="152"/>
                      <a:pt x="172" y="152"/>
                    </a:cubicBezTo>
                    <a:cubicBezTo>
                      <a:pt x="168" y="154"/>
                      <a:pt x="163" y="154"/>
                      <a:pt x="159" y="156"/>
                    </a:cubicBezTo>
                    <a:cubicBezTo>
                      <a:pt x="159" y="156"/>
                      <a:pt x="159" y="156"/>
                      <a:pt x="159" y="156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49" y="158"/>
                      <a:pt x="149" y="158"/>
                      <a:pt x="149" y="158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38" y="158"/>
                      <a:pt x="141" y="154"/>
                      <a:pt x="144" y="150"/>
                    </a:cubicBezTo>
                    <a:cubicBezTo>
                      <a:pt x="144" y="150"/>
                      <a:pt x="144" y="150"/>
                      <a:pt x="144" y="150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51" y="144"/>
                      <a:pt x="151" y="144"/>
                      <a:pt x="151" y="144"/>
                    </a:cubicBezTo>
                    <a:cubicBezTo>
                      <a:pt x="160" y="133"/>
                      <a:pt x="160" y="133"/>
                      <a:pt x="160" y="133"/>
                    </a:cubicBezTo>
                    <a:cubicBezTo>
                      <a:pt x="160" y="133"/>
                      <a:pt x="160" y="133"/>
                      <a:pt x="160" y="133"/>
                    </a:cubicBezTo>
                    <a:cubicBezTo>
                      <a:pt x="160" y="137"/>
                      <a:pt x="159" y="142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lose/>
                    <a:moveTo>
                      <a:pt x="27" y="132"/>
                    </a:moveTo>
                    <a:cubicBezTo>
                      <a:pt x="26" y="142"/>
                      <a:pt x="23" y="150"/>
                      <a:pt x="22" y="160"/>
                    </a:cubicBezTo>
                    <a:cubicBezTo>
                      <a:pt x="21" y="163"/>
                      <a:pt x="20" y="167"/>
                      <a:pt x="17" y="169"/>
                    </a:cubicBezTo>
                    <a:cubicBezTo>
                      <a:pt x="16" y="170"/>
                      <a:pt x="15" y="169"/>
                      <a:pt x="15" y="169"/>
                    </a:cubicBezTo>
                    <a:cubicBezTo>
                      <a:pt x="14" y="168"/>
                      <a:pt x="14" y="167"/>
                      <a:pt x="14" y="166"/>
                    </a:cubicBezTo>
                    <a:cubicBezTo>
                      <a:pt x="17" y="161"/>
                      <a:pt x="22" y="157"/>
                      <a:pt x="22" y="151"/>
                    </a:cubicBezTo>
                    <a:cubicBezTo>
                      <a:pt x="23" y="145"/>
                      <a:pt x="25" y="138"/>
                      <a:pt x="26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lose/>
                    <a:moveTo>
                      <a:pt x="24" y="133"/>
                    </a:moveTo>
                    <a:cubicBezTo>
                      <a:pt x="21" y="142"/>
                      <a:pt x="22" y="152"/>
                      <a:pt x="16" y="159"/>
                    </a:cubicBezTo>
                    <a:cubicBezTo>
                      <a:pt x="16" y="160"/>
                      <a:pt x="15" y="159"/>
                      <a:pt x="15" y="160"/>
                    </a:cubicBezTo>
                    <a:cubicBezTo>
                      <a:pt x="15" y="157"/>
                      <a:pt x="17" y="155"/>
                      <a:pt x="18" y="152"/>
                    </a:cubicBezTo>
                    <a:cubicBezTo>
                      <a:pt x="20" y="145"/>
                      <a:pt x="21" y="138"/>
                      <a:pt x="23" y="131"/>
                    </a:cubicBezTo>
                    <a:cubicBezTo>
                      <a:pt x="23" y="131"/>
                      <a:pt x="23" y="130"/>
                      <a:pt x="24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3"/>
                      <a:pt x="24" y="133"/>
                      <a:pt x="24" y="133"/>
                    </a:cubicBezTo>
                    <a:cubicBezTo>
                      <a:pt x="24" y="133"/>
                      <a:pt x="24" y="133"/>
                      <a:pt x="24" y="133"/>
                    </a:cubicBezTo>
                    <a:close/>
                    <a:moveTo>
                      <a:pt x="21" y="129"/>
                    </a:moveTo>
                    <a:cubicBezTo>
                      <a:pt x="18" y="137"/>
                      <a:pt x="18" y="145"/>
                      <a:pt x="16" y="153"/>
                    </a:cubicBezTo>
                    <a:cubicBezTo>
                      <a:pt x="15" y="153"/>
                      <a:pt x="15" y="154"/>
                      <a:pt x="14" y="154"/>
                    </a:cubicBezTo>
                    <a:cubicBezTo>
                      <a:pt x="14" y="154"/>
                      <a:pt x="14" y="154"/>
                      <a:pt x="14" y="154"/>
                    </a:cubicBezTo>
                    <a:cubicBezTo>
                      <a:pt x="13" y="152"/>
                      <a:pt x="15" y="152"/>
                      <a:pt x="15" y="151"/>
                    </a:cubicBezTo>
                    <a:cubicBezTo>
                      <a:pt x="16" y="143"/>
                      <a:pt x="17" y="136"/>
                      <a:pt x="20" y="129"/>
                    </a:cubicBezTo>
                    <a:cubicBezTo>
                      <a:pt x="20" y="129"/>
                      <a:pt x="20" y="129"/>
                      <a:pt x="20" y="129"/>
                    </a:cubicBezTo>
                    <a:cubicBezTo>
                      <a:pt x="20" y="128"/>
                      <a:pt x="20" y="128"/>
                      <a:pt x="20" y="128"/>
                    </a:cubicBezTo>
                    <a:cubicBezTo>
                      <a:pt x="21" y="129"/>
                      <a:pt x="21" y="129"/>
                      <a:pt x="21" y="129"/>
                    </a:cubicBezTo>
                    <a:cubicBezTo>
                      <a:pt x="21" y="129"/>
                      <a:pt x="21" y="129"/>
                      <a:pt x="21" y="129"/>
                    </a:cubicBezTo>
                    <a:close/>
                    <a:moveTo>
                      <a:pt x="36" y="131"/>
                    </a:moveTo>
                    <a:cubicBezTo>
                      <a:pt x="37" y="133"/>
                      <a:pt x="37" y="137"/>
                      <a:pt x="36" y="140"/>
                    </a:cubicBezTo>
                    <a:cubicBezTo>
                      <a:pt x="35" y="140"/>
                      <a:pt x="34" y="141"/>
                      <a:pt x="34" y="140"/>
                    </a:cubicBezTo>
                    <a:cubicBezTo>
                      <a:pt x="33" y="138"/>
                      <a:pt x="29" y="136"/>
                      <a:pt x="31" y="133"/>
                    </a:cubicBezTo>
                    <a:cubicBezTo>
                      <a:pt x="32" y="131"/>
                      <a:pt x="33" y="130"/>
                      <a:pt x="34" y="128"/>
                    </a:cubicBezTo>
                    <a:cubicBezTo>
                      <a:pt x="35" y="128"/>
                      <a:pt x="35" y="130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lose/>
                    <a:moveTo>
                      <a:pt x="17" y="127"/>
                    </a:moveTo>
                    <a:cubicBezTo>
                      <a:pt x="15" y="137"/>
                      <a:pt x="12" y="146"/>
                      <a:pt x="12" y="156"/>
                    </a:cubicBezTo>
                    <a:cubicBezTo>
                      <a:pt x="13" y="159"/>
                      <a:pt x="15" y="161"/>
                      <a:pt x="15" y="164"/>
                    </a:cubicBezTo>
                    <a:cubicBezTo>
                      <a:pt x="14" y="164"/>
                      <a:pt x="13" y="164"/>
                      <a:pt x="13" y="164"/>
                    </a:cubicBezTo>
                    <a:cubicBezTo>
                      <a:pt x="10" y="160"/>
                      <a:pt x="11" y="154"/>
                      <a:pt x="11" y="149"/>
                    </a:cubicBezTo>
                    <a:cubicBezTo>
                      <a:pt x="13" y="142"/>
                      <a:pt x="14" y="135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3" y="127"/>
                    </a:moveTo>
                    <a:cubicBezTo>
                      <a:pt x="14" y="128"/>
                      <a:pt x="13" y="129"/>
                      <a:pt x="13" y="130"/>
                    </a:cubicBezTo>
                    <a:cubicBezTo>
                      <a:pt x="11" y="141"/>
                      <a:pt x="8" y="152"/>
                      <a:pt x="9" y="163"/>
                    </a:cubicBezTo>
                    <a:cubicBezTo>
                      <a:pt x="8" y="168"/>
                      <a:pt x="14" y="169"/>
                      <a:pt x="13" y="174"/>
                    </a:cubicBezTo>
                    <a:cubicBezTo>
                      <a:pt x="13" y="174"/>
                      <a:pt x="13" y="174"/>
                      <a:pt x="13" y="174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6" y="158"/>
                      <a:pt x="27" y="156"/>
                      <a:pt x="28" y="154"/>
                    </a:cubicBezTo>
                    <a:cubicBezTo>
                      <a:pt x="29" y="155"/>
                      <a:pt x="30" y="156"/>
                      <a:pt x="30" y="157"/>
                    </a:cubicBezTo>
                    <a:cubicBezTo>
                      <a:pt x="30" y="157"/>
                      <a:pt x="30" y="157"/>
                      <a:pt x="30" y="157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37" y="146"/>
                      <a:pt x="38" y="142"/>
                      <a:pt x="39" y="139"/>
                    </a:cubicBezTo>
                    <a:cubicBezTo>
                      <a:pt x="40" y="138"/>
                      <a:pt x="40" y="137"/>
                      <a:pt x="41" y="137"/>
                    </a:cubicBezTo>
                    <a:cubicBezTo>
                      <a:pt x="43" y="138"/>
                      <a:pt x="43" y="140"/>
                      <a:pt x="44" y="141"/>
                    </a:cubicBezTo>
                    <a:cubicBezTo>
                      <a:pt x="44" y="141"/>
                      <a:pt x="44" y="141"/>
                      <a:pt x="44" y="141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5" y="145"/>
                      <a:pt x="46" y="142"/>
                      <a:pt x="47" y="141"/>
                    </a:cubicBezTo>
                    <a:cubicBezTo>
                      <a:pt x="47" y="141"/>
                      <a:pt x="47" y="141"/>
                      <a:pt x="47" y="141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6"/>
                      <a:pt x="46" y="149"/>
                      <a:pt x="45" y="153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" y="191"/>
                      <a:pt x="4" y="191"/>
                      <a:pt x="4" y="191"/>
                    </a:cubicBezTo>
                    <a:cubicBezTo>
                      <a:pt x="4" y="183"/>
                      <a:pt x="4" y="183"/>
                      <a:pt x="4" y="183"/>
                    </a:cubicBezTo>
                    <a:cubicBezTo>
                      <a:pt x="4" y="183"/>
                      <a:pt x="4" y="183"/>
                      <a:pt x="4" y="183"/>
                    </a:cubicBezTo>
                    <a:cubicBezTo>
                      <a:pt x="6" y="180"/>
                      <a:pt x="10" y="178"/>
                      <a:pt x="12" y="175"/>
                    </a:cubicBezTo>
                    <a:cubicBezTo>
                      <a:pt x="11" y="175"/>
                      <a:pt x="10" y="174"/>
                      <a:pt x="9" y="173"/>
                    </a:cubicBezTo>
                    <a:cubicBezTo>
                      <a:pt x="6" y="169"/>
                      <a:pt x="6" y="164"/>
                      <a:pt x="7" y="160"/>
                    </a:cubicBezTo>
                    <a:cubicBezTo>
                      <a:pt x="7" y="148"/>
                      <a:pt x="10" y="138"/>
                      <a:pt x="13" y="128"/>
                    </a:cubicBezTo>
                    <a:cubicBezTo>
                      <a:pt x="13" y="128"/>
                      <a:pt x="13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lose/>
                    <a:moveTo>
                      <a:pt x="48" y="127"/>
                    </a:moveTo>
                    <a:cubicBezTo>
                      <a:pt x="49" y="130"/>
                      <a:pt x="50" y="134"/>
                      <a:pt x="48" y="137"/>
                    </a:cubicBezTo>
                    <a:cubicBezTo>
                      <a:pt x="47" y="137"/>
                      <a:pt x="46" y="138"/>
                      <a:pt x="45" y="138"/>
                    </a:cubicBezTo>
                    <a:cubicBezTo>
                      <a:pt x="44" y="137"/>
                      <a:pt x="45" y="136"/>
                      <a:pt x="44" y="135"/>
                    </a:cubicBezTo>
                    <a:cubicBezTo>
                      <a:pt x="42" y="135"/>
                      <a:pt x="41" y="136"/>
                      <a:pt x="40" y="134"/>
                    </a:cubicBezTo>
                    <a:cubicBezTo>
                      <a:pt x="40" y="130"/>
                      <a:pt x="43" y="127"/>
                      <a:pt x="47" y="126"/>
                    </a:cubicBezTo>
                    <a:cubicBezTo>
                      <a:pt x="47" y="126"/>
                      <a:pt x="48" y="126"/>
                      <a:pt x="48" y="127"/>
                    </a:cubicBezTo>
                    <a:cubicBezTo>
                      <a:pt x="48" y="127"/>
                      <a:pt x="48" y="127"/>
                      <a:pt x="48" y="127"/>
                    </a:cubicBezTo>
                    <a:cubicBezTo>
                      <a:pt x="48" y="127"/>
                      <a:pt x="48" y="127"/>
                      <a:pt x="48" y="127"/>
                    </a:cubicBezTo>
                    <a:close/>
                    <a:moveTo>
                      <a:pt x="32" y="123"/>
                    </a:moveTo>
                    <a:cubicBezTo>
                      <a:pt x="30" y="125"/>
                      <a:pt x="30" y="128"/>
                      <a:pt x="27" y="128"/>
                    </a:cubicBezTo>
                    <a:cubicBezTo>
                      <a:pt x="27" y="127"/>
                      <a:pt x="27" y="127"/>
                      <a:pt x="28" y="126"/>
                    </a:cubicBezTo>
                    <a:cubicBezTo>
                      <a:pt x="29" y="125"/>
                      <a:pt x="30" y="123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3"/>
                      <a:pt x="32" y="123"/>
                      <a:pt x="32" y="123"/>
                    </a:cubicBezTo>
                    <a:close/>
                    <a:moveTo>
                      <a:pt x="54" y="120"/>
                    </a:moveTo>
                    <a:cubicBezTo>
                      <a:pt x="53" y="122"/>
                      <a:pt x="53" y="124"/>
                      <a:pt x="51" y="125"/>
                    </a:cubicBezTo>
                    <a:cubicBezTo>
                      <a:pt x="50" y="123"/>
                      <a:pt x="51" y="122"/>
                      <a:pt x="52" y="120"/>
                    </a:cubicBezTo>
                    <a:cubicBezTo>
                      <a:pt x="52" y="119"/>
                      <a:pt x="54" y="119"/>
                      <a:pt x="54" y="120"/>
                    </a:cubicBezTo>
                    <a:cubicBezTo>
                      <a:pt x="54" y="120"/>
                      <a:pt x="54" y="120"/>
                      <a:pt x="54" y="120"/>
                    </a:cubicBezTo>
                    <a:cubicBezTo>
                      <a:pt x="54" y="120"/>
                      <a:pt x="54" y="120"/>
                      <a:pt x="54" y="120"/>
                    </a:cubicBezTo>
                    <a:close/>
                    <a:moveTo>
                      <a:pt x="50" y="113"/>
                    </a:moveTo>
                    <a:cubicBezTo>
                      <a:pt x="50" y="117"/>
                      <a:pt x="50" y="122"/>
                      <a:pt x="46" y="124"/>
                    </a:cubicBezTo>
                    <a:cubicBezTo>
                      <a:pt x="43" y="124"/>
                      <a:pt x="41" y="126"/>
                      <a:pt x="39" y="127"/>
                    </a:cubicBezTo>
                    <a:cubicBezTo>
                      <a:pt x="38" y="125"/>
                      <a:pt x="39" y="123"/>
                      <a:pt x="39" y="121"/>
                    </a:cubicBezTo>
                    <a:cubicBezTo>
                      <a:pt x="41" y="118"/>
                      <a:pt x="43" y="113"/>
                      <a:pt x="48" y="113"/>
                    </a:cubicBezTo>
                    <a:cubicBezTo>
                      <a:pt x="49" y="113"/>
                      <a:pt x="50" y="113"/>
                      <a:pt x="50" y="113"/>
                    </a:cubicBezTo>
                    <a:cubicBezTo>
                      <a:pt x="50" y="113"/>
                      <a:pt x="50" y="113"/>
                      <a:pt x="50" y="113"/>
                    </a:cubicBezTo>
                    <a:cubicBezTo>
                      <a:pt x="50" y="113"/>
                      <a:pt x="50" y="113"/>
                      <a:pt x="50" y="113"/>
                    </a:cubicBezTo>
                    <a:close/>
                    <a:moveTo>
                      <a:pt x="37" y="112"/>
                    </a:moveTo>
                    <a:cubicBezTo>
                      <a:pt x="37" y="114"/>
                      <a:pt x="35" y="115"/>
                      <a:pt x="33" y="117"/>
                    </a:cubicBezTo>
                    <a:cubicBezTo>
                      <a:pt x="31" y="119"/>
                      <a:pt x="29" y="123"/>
                      <a:pt x="25" y="123"/>
                    </a:cubicBezTo>
                    <a:cubicBezTo>
                      <a:pt x="24" y="122"/>
                      <a:pt x="25" y="121"/>
                      <a:pt x="25" y="119"/>
                    </a:cubicBezTo>
                    <a:cubicBezTo>
                      <a:pt x="26" y="117"/>
                      <a:pt x="30" y="117"/>
                      <a:pt x="32" y="115"/>
                    </a:cubicBezTo>
                    <a:cubicBezTo>
                      <a:pt x="33" y="114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lose/>
                    <a:moveTo>
                      <a:pt x="20" y="112"/>
                    </a:moveTo>
                    <a:cubicBezTo>
                      <a:pt x="19" y="116"/>
                      <a:pt x="23" y="118"/>
                      <a:pt x="22" y="123"/>
                    </a:cubicBezTo>
                    <a:cubicBezTo>
                      <a:pt x="21" y="124"/>
                      <a:pt x="20" y="124"/>
                      <a:pt x="19" y="123"/>
                    </a:cubicBezTo>
                    <a:cubicBezTo>
                      <a:pt x="16" y="122"/>
                      <a:pt x="17" y="118"/>
                      <a:pt x="17" y="116"/>
                    </a:cubicBezTo>
                    <a:cubicBezTo>
                      <a:pt x="17" y="114"/>
                      <a:pt x="18" y="112"/>
                      <a:pt x="19" y="111"/>
                    </a:cubicBezTo>
                    <a:cubicBezTo>
                      <a:pt x="20" y="111"/>
                      <a:pt x="20" y="111"/>
                      <a:pt x="20" y="112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20" y="112"/>
                      <a:pt x="20" y="112"/>
                    </a:cubicBezTo>
                    <a:close/>
                    <a:moveTo>
                      <a:pt x="45" y="110"/>
                    </a:moveTo>
                    <a:cubicBezTo>
                      <a:pt x="44" y="112"/>
                      <a:pt x="42" y="113"/>
                      <a:pt x="41" y="114"/>
                    </a:cubicBezTo>
                    <a:cubicBezTo>
                      <a:pt x="39" y="116"/>
                      <a:pt x="38" y="118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7" y="116"/>
                      <a:pt x="39" y="111"/>
                      <a:pt x="44" y="110"/>
                    </a:cubicBezTo>
                    <a:cubicBezTo>
                      <a:pt x="44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lose/>
                    <a:moveTo>
                      <a:pt x="60" y="105"/>
                    </a:moveTo>
                    <a:cubicBezTo>
                      <a:pt x="60" y="110"/>
                      <a:pt x="55" y="112"/>
                      <a:pt x="53" y="115"/>
                    </a:cubicBezTo>
                    <a:cubicBezTo>
                      <a:pt x="52" y="115"/>
                      <a:pt x="52" y="113"/>
                      <a:pt x="52" y="111"/>
                    </a:cubicBezTo>
                    <a:cubicBezTo>
                      <a:pt x="52" y="111"/>
                      <a:pt x="52" y="111"/>
                      <a:pt x="52" y="110"/>
                    </a:cubicBezTo>
                    <a:cubicBezTo>
                      <a:pt x="50" y="110"/>
                      <a:pt x="49" y="111"/>
                      <a:pt x="48" y="110"/>
                    </a:cubicBezTo>
                    <a:cubicBezTo>
                      <a:pt x="49" y="108"/>
                      <a:pt x="51" y="106"/>
                      <a:pt x="52" y="105"/>
                    </a:cubicBezTo>
                    <a:cubicBezTo>
                      <a:pt x="54" y="105"/>
                      <a:pt x="57" y="106"/>
                      <a:pt x="58" y="105"/>
                    </a:cubicBezTo>
                    <a:cubicBezTo>
                      <a:pt x="59" y="105"/>
                      <a:pt x="59" y="104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lose/>
                    <a:moveTo>
                      <a:pt x="53" y="102"/>
                    </a:move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1" y="104"/>
                      <a:pt x="49" y="106"/>
                      <a:pt x="47" y="106"/>
                    </a:cubicBezTo>
                    <a:cubicBezTo>
                      <a:pt x="45" y="106"/>
                      <a:pt x="44" y="107"/>
                      <a:pt x="42" y="107"/>
                    </a:cubicBezTo>
                    <a:cubicBezTo>
                      <a:pt x="42" y="105"/>
                      <a:pt x="45" y="103"/>
                      <a:pt x="46" y="102"/>
                    </a:cubicBezTo>
                    <a:cubicBezTo>
                      <a:pt x="48" y="102"/>
                      <a:pt x="50" y="101"/>
                      <a:pt x="52" y="101"/>
                    </a:cubicBezTo>
                    <a:cubicBezTo>
                      <a:pt x="52" y="101"/>
                      <a:pt x="52" y="101"/>
                      <a:pt x="52" y="101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lose/>
                    <a:moveTo>
                      <a:pt x="41" y="101"/>
                    </a:moveTo>
                    <a:cubicBezTo>
                      <a:pt x="39" y="105"/>
                      <a:pt x="37" y="109"/>
                      <a:pt x="32" y="111"/>
                    </a:cubicBezTo>
                    <a:cubicBezTo>
                      <a:pt x="31" y="111"/>
                      <a:pt x="30" y="111"/>
                      <a:pt x="29" y="110"/>
                    </a:cubicBezTo>
                    <a:cubicBezTo>
                      <a:pt x="29" y="109"/>
                      <a:pt x="29" y="107"/>
                      <a:pt x="30" y="106"/>
                    </a:cubicBezTo>
                    <a:cubicBezTo>
                      <a:pt x="34" y="104"/>
                      <a:pt x="38" y="103"/>
                      <a:pt x="41" y="100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26" y="97"/>
                    </a:moveTo>
                    <a:cubicBezTo>
                      <a:pt x="26" y="101"/>
                      <a:pt x="25" y="104"/>
                      <a:pt x="27" y="107"/>
                    </a:cubicBezTo>
                    <a:cubicBezTo>
                      <a:pt x="27" y="110"/>
                      <a:pt x="28" y="114"/>
                      <a:pt x="26" y="116"/>
                    </a:cubicBezTo>
                    <a:cubicBezTo>
                      <a:pt x="24" y="116"/>
                      <a:pt x="23" y="115"/>
                      <a:pt x="22" y="113"/>
                    </a:cubicBezTo>
                    <a:cubicBezTo>
                      <a:pt x="21" y="111"/>
                      <a:pt x="21" y="109"/>
                      <a:pt x="22" y="107"/>
                    </a:cubicBezTo>
                    <a:cubicBezTo>
                      <a:pt x="23" y="103"/>
                      <a:pt x="23" y="100"/>
                      <a:pt x="25" y="97"/>
                    </a:cubicBezTo>
                    <a:cubicBezTo>
                      <a:pt x="25" y="97"/>
                      <a:pt x="26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lose/>
                    <a:moveTo>
                      <a:pt x="116" y="107"/>
                    </a:moveTo>
                    <a:cubicBezTo>
                      <a:pt x="121" y="107"/>
                      <a:pt x="126" y="107"/>
                      <a:pt x="131" y="107"/>
                    </a:cubicBezTo>
                    <a:cubicBezTo>
                      <a:pt x="131" y="107"/>
                      <a:pt x="131" y="107"/>
                      <a:pt x="131" y="107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1" y="126"/>
                      <a:pt x="117" y="124"/>
                      <a:pt x="112" y="121"/>
                    </a:cubicBezTo>
                    <a:cubicBezTo>
                      <a:pt x="108" y="124"/>
                      <a:pt x="104" y="127"/>
                      <a:pt x="100" y="130"/>
                    </a:cubicBezTo>
                    <a:cubicBezTo>
                      <a:pt x="101" y="126"/>
                      <a:pt x="103" y="120"/>
                      <a:pt x="103" y="115"/>
                    </a:cubicBezTo>
                    <a:cubicBezTo>
                      <a:pt x="103" y="115"/>
                      <a:pt x="103" y="115"/>
                      <a:pt x="103" y="115"/>
                    </a:cubicBezTo>
                    <a:cubicBezTo>
                      <a:pt x="92" y="108"/>
                      <a:pt x="92" y="108"/>
                      <a:pt x="92" y="108"/>
                    </a:cubicBezTo>
                    <a:cubicBezTo>
                      <a:pt x="106" y="108"/>
                      <a:pt x="106" y="108"/>
                      <a:pt x="106" y="108"/>
                    </a:cubicBezTo>
                    <a:cubicBezTo>
                      <a:pt x="110" y="93"/>
                      <a:pt x="110" y="93"/>
                      <a:pt x="110" y="93"/>
                    </a:cubicBezTo>
                    <a:cubicBezTo>
                      <a:pt x="116" y="107"/>
                      <a:pt x="116" y="107"/>
                      <a:pt x="116" y="107"/>
                    </a:cubicBezTo>
                    <a:cubicBezTo>
                      <a:pt x="116" y="107"/>
                      <a:pt x="116" y="107"/>
                      <a:pt x="116" y="107"/>
                    </a:cubicBezTo>
                    <a:close/>
                    <a:moveTo>
                      <a:pt x="69" y="93"/>
                    </a:moveTo>
                    <a:cubicBezTo>
                      <a:pt x="67" y="95"/>
                      <a:pt x="68" y="98"/>
                      <a:pt x="65" y="100"/>
                    </a:cubicBezTo>
                    <a:cubicBezTo>
                      <a:pt x="63" y="101"/>
                      <a:pt x="63" y="103"/>
                      <a:pt x="61" y="103"/>
                    </a:cubicBezTo>
                    <a:cubicBezTo>
                      <a:pt x="59" y="103"/>
                      <a:pt x="58" y="103"/>
                      <a:pt x="57" y="102"/>
                    </a:cubicBezTo>
                    <a:cubicBezTo>
                      <a:pt x="57" y="98"/>
                      <a:pt x="60" y="94"/>
                      <a:pt x="63" y="92"/>
                    </a:cubicBezTo>
                    <a:cubicBezTo>
                      <a:pt x="65" y="92"/>
                      <a:pt x="67" y="92"/>
                      <a:pt x="69" y="92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69" y="93"/>
                      <a:pt x="69" y="93"/>
                      <a:pt x="69" y="93"/>
                    </a:cubicBezTo>
                    <a:cubicBezTo>
                      <a:pt x="69" y="93"/>
                      <a:pt x="69" y="93"/>
                      <a:pt x="69" y="93"/>
                    </a:cubicBezTo>
                    <a:close/>
                    <a:moveTo>
                      <a:pt x="60" y="89"/>
                    </a:moveTo>
                    <a:cubicBezTo>
                      <a:pt x="61" y="94"/>
                      <a:pt x="55" y="94"/>
                      <a:pt x="54" y="97"/>
                    </a:cubicBezTo>
                    <a:cubicBezTo>
                      <a:pt x="53" y="98"/>
                      <a:pt x="52" y="98"/>
                      <a:pt x="51" y="98"/>
                    </a:cubicBezTo>
                    <a:cubicBezTo>
                      <a:pt x="49" y="98"/>
                      <a:pt x="48" y="100"/>
                      <a:pt x="47" y="99"/>
                    </a:cubicBezTo>
                    <a:cubicBezTo>
                      <a:pt x="49" y="94"/>
                      <a:pt x="54" y="90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lose/>
                    <a:moveTo>
                      <a:pt x="50" y="88"/>
                    </a:moveTo>
                    <a:cubicBezTo>
                      <a:pt x="48" y="91"/>
                      <a:pt x="46" y="93"/>
                      <a:pt x="44" y="96"/>
                    </a:cubicBezTo>
                    <a:cubicBezTo>
                      <a:pt x="42" y="98"/>
                      <a:pt x="39" y="100"/>
                      <a:pt x="36" y="99"/>
                    </a:cubicBezTo>
                    <a:cubicBezTo>
                      <a:pt x="35" y="98"/>
                      <a:pt x="35" y="97"/>
                      <a:pt x="35" y="96"/>
                    </a:cubicBezTo>
                    <a:cubicBezTo>
                      <a:pt x="37" y="93"/>
                      <a:pt x="40" y="93"/>
                      <a:pt x="43" y="91"/>
                    </a:cubicBezTo>
                    <a:cubicBezTo>
                      <a:pt x="45" y="90"/>
                      <a:pt x="47" y="89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lose/>
                    <a:moveTo>
                      <a:pt x="78" y="84"/>
                    </a:moveTo>
                    <a:cubicBezTo>
                      <a:pt x="76" y="86"/>
                      <a:pt x="74" y="88"/>
                      <a:pt x="73" y="89"/>
                    </a:cubicBezTo>
                    <a:cubicBezTo>
                      <a:pt x="74" y="87"/>
                      <a:pt x="76" y="84"/>
                      <a:pt x="78" y="82"/>
                    </a:cubicBezTo>
                    <a:cubicBezTo>
                      <a:pt x="78" y="83"/>
                      <a:pt x="78" y="83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lose/>
                    <a:moveTo>
                      <a:pt x="56" y="80"/>
                    </a:moveTo>
                    <a:cubicBezTo>
                      <a:pt x="51" y="83"/>
                      <a:pt x="48" y="89"/>
                      <a:pt x="42" y="88"/>
                    </a:cubicBezTo>
                    <a:cubicBezTo>
                      <a:pt x="41" y="87"/>
                      <a:pt x="41" y="86"/>
                      <a:pt x="41" y="86"/>
                    </a:cubicBezTo>
                    <a:cubicBezTo>
                      <a:pt x="42" y="82"/>
                      <a:pt x="46" y="84"/>
                      <a:pt x="49" y="83"/>
                    </a:cubicBezTo>
                    <a:cubicBezTo>
                      <a:pt x="51" y="82"/>
                      <a:pt x="53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lose/>
                    <a:moveTo>
                      <a:pt x="64" y="80"/>
                    </a:moveTo>
                    <a:cubicBezTo>
                      <a:pt x="64" y="83"/>
                      <a:pt x="64" y="86"/>
                      <a:pt x="64" y="88"/>
                    </a:cubicBezTo>
                    <a:cubicBezTo>
                      <a:pt x="64" y="89"/>
                      <a:pt x="63" y="88"/>
                      <a:pt x="63" y="89"/>
                    </a:cubicBezTo>
                    <a:cubicBezTo>
                      <a:pt x="63" y="88"/>
                      <a:pt x="62" y="87"/>
                      <a:pt x="62" y="87"/>
                    </a:cubicBezTo>
                    <a:cubicBezTo>
                      <a:pt x="59" y="87"/>
                      <a:pt x="57" y="89"/>
                      <a:pt x="54" y="88"/>
                    </a:cubicBezTo>
                    <a:cubicBezTo>
                      <a:pt x="54" y="85"/>
                      <a:pt x="58" y="82"/>
                      <a:pt x="61" y="80"/>
                    </a:cubicBezTo>
                    <a:cubicBezTo>
                      <a:pt x="61" y="80"/>
                      <a:pt x="63" y="79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lose/>
                    <a:moveTo>
                      <a:pt x="36" y="81"/>
                    </a:moveTo>
                    <a:cubicBezTo>
                      <a:pt x="34" y="82"/>
                      <a:pt x="33" y="81"/>
                      <a:pt x="31" y="80"/>
                    </a:cubicBezTo>
                    <a:cubicBezTo>
                      <a:pt x="31" y="80"/>
                      <a:pt x="32" y="79"/>
                      <a:pt x="32" y="79"/>
                    </a:cubicBezTo>
                    <a:cubicBezTo>
                      <a:pt x="34" y="78"/>
                      <a:pt x="35" y="80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lose/>
                    <a:moveTo>
                      <a:pt x="37" y="77"/>
                    </a:moveTo>
                    <a:cubicBezTo>
                      <a:pt x="37" y="77"/>
                      <a:pt x="37" y="78"/>
                      <a:pt x="37" y="78"/>
                    </a:cubicBezTo>
                    <a:cubicBezTo>
                      <a:pt x="35" y="78"/>
                      <a:pt x="36" y="77"/>
                      <a:pt x="35" y="77"/>
                    </a:cubicBezTo>
                    <a:cubicBezTo>
                      <a:pt x="35" y="76"/>
                      <a:pt x="35" y="75"/>
                      <a:pt x="36" y="75"/>
                    </a:cubicBezTo>
                    <a:cubicBezTo>
                      <a:pt x="37" y="75"/>
                      <a:pt x="36" y="76"/>
                      <a:pt x="37" y="77"/>
                    </a:cubicBezTo>
                    <a:cubicBezTo>
                      <a:pt x="37" y="77"/>
                      <a:pt x="37" y="77"/>
                      <a:pt x="37" y="77"/>
                    </a:cubicBezTo>
                    <a:cubicBezTo>
                      <a:pt x="37" y="77"/>
                      <a:pt x="37" y="77"/>
                      <a:pt x="37" y="77"/>
                    </a:cubicBezTo>
                    <a:close/>
                    <a:moveTo>
                      <a:pt x="76" y="73"/>
                    </a:moveTo>
                    <a:cubicBezTo>
                      <a:pt x="77" y="79"/>
                      <a:pt x="73" y="84"/>
                      <a:pt x="68" y="87"/>
                    </a:cubicBezTo>
                    <a:cubicBezTo>
                      <a:pt x="66" y="88"/>
                      <a:pt x="68" y="85"/>
                      <a:pt x="67" y="84"/>
                    </a:cubicBezTo>
                    <a:cubicBezTo>
                      <a:pt x="65" y="82"/>
                      <a:pt x="66" y="78"/>
                      <a:pt x="68" y="76"/>
                    </a:cubicBezTo>
                    <a:cubicBezTo>
                      <a:pt x="69" y="74"/>
                      <a:pt x="73" y="74"/>
                      <a:pt x="75" y="73"/>
                    </a:cubicBezTo>
                    <a:cubicBezTo>
                      <a:pt x="75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lose/>
                    <a:moveTo>
                      <a:pt x="70" y="70"/>
                    </a:move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69" y="73"/>
                      <a:pt x="65" y="73"/>
                      <a:pt x="66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4" y="74"/>
                      <a:pt x="66" y="73"/>
                      <a:pt x="67" y="71"/>
                    </a:cubicBezTo>
                    <a:cubicBezTo>
                      <a:pt x="68" y="71"/>
                      <a:pt x="69" y="69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lose/>
                    <a:moveTo>
                      <a:pt x="88" y="69"/>
                    </a:moveTo>
                    <a:cubicBezTo>
                      <a:pt x="88" y="74"/>
                      <a:pt x="84" y="77"/>
                      <a:pt x="80" y="80"/>
                    </a:cubicBezTo>
                    <a:cubicBezTo>
                      <a:pt x="80" y="80"/>
                      <a:pt x="79" y="80"/>
                      <a:pt x="78" y="80"/>
                    </a:cubicBezTo>
                    <a:cubicBezTo>
                      <a:pt x="77" y="79"/>
                      <a:pt x="78" y="78"/>
                      <a:pt x="78" y="77"/>
                    </a:cubicBezTo>
                    <a:cubicBezTo>
                      <a:pt x="79" y="73"/>
                      <a:pt x="85" y="74"/>
                      <a:pt x="86" y="69"/>
                    </a:cubicBezTo>
                    <a:cubicBezTo>
                      <a:pt x="86" y="68"/>
                      <a:pt x="88" y="68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lose/>
                    <a:moveTo>
                      <a:pt x="97" y="61"/>
                    </a:moveTo>
                    <a:cubicBezTo>
                      <a:pt x="96" y="64"/>
                      <a:pt x="98" y="67"/>
                      <a:pt x="94" y="68"/>
                    </a:cubicBezTo>
                    <a:cubicBezTo>
                      <a:pt x="93" y="68"/>
                      <a:pt x="93" y="69"/>
                      <a:pt x="91" y="69"/>
                    </a:cubicBezTo>
                    <a:cubicBezTo>
                      <a:pt x="92" y="68"/>
                      <a:pt x="91" y="67"/>
                      <a:pt x="90" y="66"/>
                    </a:cubicBezTo>
                    <a:cubicBezTo>
                      <a:pt x="89" y="66"/>
                      <a:pt x="89" y="66"/>
                      <a:pt x="88" y="65"/>
                    </a:cubicBezTo>
                    <a:cubicBezTo>
                      <a:pt x="89" y="64"/>
                      <a:pt x="90" y="65"/>
                      <a:pt x="91" y="64"/>
                    </a:cubicBezTo>
                    <a:cubicBezTo>
                      <a:pt x="93" y="63"/>
                      <a:pt x="94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7" y="61"/>
                      <a:pt x="97" y="61"/>
                      <a:pt x="97" y="61"/>
                    </a:cubicBezTo>
                    <a:close/>
                    <a:moveTo>
                      <a:pt x="84" y="62"/>
                    </a:moveTo>
                    <a:cubicBezTo>
                      <a:pt x="84" y="64"/>
                      <a:pt x="85" y="67"/>
                      <a:pt x="83" y="69"/>
                    </a:cubicBezTo>
                    <a:cubicBezTo>
                      <a:pt x="82" y="70"/>
                      <a:pt x="80" y="70"/>
                      <a:pt x="79" y="70"/>
                    </a:cubicBezTo>
                    <a:cubicBezTo>
                      <a:pt x="77" y="69"/>
                      <a:pt x="76" y="70"/>
                      <a:pt x="74" y="69"/>
                    </a:cubicBezTo>
                    <a:cubicBezTo>
                      <a:pt x="73" y="69"/>
                      <a:pt x="74" y="67"/>
                      <a:pt x="74" y="66"/>
                    </a:cubicBezTo>
                    <a:cubicBezTo>
                      <a:pt x="76" y="64"/>
                      <a:pt x="79" y="61"/>
                      <a:pt x="82" y="61"/>
                    </a:cubicBezTo>
                    <a:cubicBezTo>
                      <a:pt x="83" y="60"/>
                      <a:pt x="84" y="60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lose/>
                    <a:moveTo>
                      <a:pt x="108" y="58"/>
                    </a:moveTo>
                    <a:cubicBezTo>
                      <a:pt x="108" y="60"/>
                      <a:pt x="106" y="59"/>
                      <a:pt x="104" y="60"/>
                    </a:cubicBezTo>
                    <a:cubicBezTo>
                      <a:pt x="103" y="61"/>
                      <a:pt x="102" y="62"/>
                      <a:pt x="101" y="63"/>
                    </a:cubicBezTo>
                    <a:cubicBezTo>
                      <a:pt x="98" y="63"/>
                      <a:pt x="100" y="60"/>
                      <a:pt x="98" y="59"/>
                    </a:cubicBezTo>
                    <a:cubicBezTo>
                      <a:pt x="98" y="57"/>
                      <a:pt x="100" y="57"/>
                      <a:pt x="101" y="56"/>
                    </a:cubicBezTo>
                    <a:cubicBezTo>
                      <a:pt x="103" y="56"/>
                      <a:pt x="107" y="55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lose/>
                    <a:moveTo>
                      <a:pt x="81" y="57"/>
                    </a:moveTo>
                    <a:cubicBezTo>
                      <a:pt x="72" y="64"/>
                      <a:pt x="64" y="74"/>
                      <a:pt x="54" y="78"/>
                    </a:cubicBezTo>
                    <a:cubicBezTo>
                      <a:pt x="53" y="78"/>
                      <a:pt x="52" y="78"/>
                      <a:pt x="50" y="78"/>
                    </a:cubicBezTo>
                    <a:cubicBezTo>
                      <a:pt x="49" y="77"/>
                      <a:pt x="51" y="76"/>
                      <a:pt x="51" y="75"/>
                    </a:cubicBezTo>
                    <a:cubicBezTo>
                      <a:pt x="54" y="71"/>
                      <a:pt x="59" y="75"/>
                      <a:pt x="62" y="72"/>
                    </a:cubicBezTo>
                    <a:cubicBezTo>
                      <a:pt x="68" y="67"/>
                      <a:pt x="74" y="60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lose/>
                    <a:moveTo>
                      <a:pt x="118" y="53"/>
                    </a:moveTo>
                    <a:cubicBezTo>
                      <a:pt x="118" y="54"/>
                      <a:pt x="118" y="54"/>
                      <a:pt x="118" y="54"/>
                    </a:cubicBezTo>
                    <a:cubicBezTo>
                      <a:pt x="118" y="54"/>
                      <a:pt x="118" y="54"/>
                      <a:pt x="118" y="54"/>
                    </a:cubicBezTo>
                    <a:cubicBezTo>
                      <a:pt x="116" y="54"/>
                      <a:pt x="115" y="55"/>
                      <a:pt x="114" y="55"/>
                    </a:cubicBezTo>
                    <a:cubicBezTo>
                      <a:pt x="115" y="54"/>
                      <a:pt x="116" y="54"/>
                      <a:pt x="116" y="53"/>
                    </a:cubicBezTo>
                    <a:cubicBezTo>
                      <a:pt x="117" y="53"/>
                      <a:pt x="117" y="53"/>
                      <a:pt x="118" y="53"/>
                    </a:cubicBezTo>
                    <a:cubicBezTo>
                      <a:pt x="118" y="53"/>
                      <a:pt x="118" y="53"/>
                      <a:pt x="118" y="53"/>
                    </a:cubicBezTo>
                    <a:cubicBezTo>
                      <a:pt x="118" y="53"/>
                      <a:pt x="118" y="53"/>
                      <a:pt x="118" y="53"/>
                    </a:cubicBezTo>
                    <a:close/>
                    <a:moveTo>
                      <a:pt x="96" y="53"/>
                    </a:moveTo>
                    <a:cubicBezTo>
                      <a:pt x="95" y="57"/>
                      <a:pt x="92" y="61"/>
                      <a:pt x="88" y="61"/>
                    </a:cubicBezTo>
                    <a:cubicBezTo>
                      <a:pt x="85" y="61"/>
                      <a:pt x="87" y="58"/>
                      <a:pt x="87" y="56"/>
                    </a:cubicBezTo>
                    <a:cubicBezTo>
                      <a:pt x="89" y="53"/>
                      <a:pt x="92" y="54"/>
                      <a:pt x="95" y="52"/>
                    </a:cubicBezTo>
                    <a:cubicBezTo>
                      <a:pt x="96" y="52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lose/>
                    <a:moveTo>
                      <a:pt x="80" y="52"/>
                    </a:moveTo>
                    <a:cubicBezTo>
                      <a:pt x="73" y="59"/>
                      <a:pt x="66" y="67"/>
                      <a:pt x="58" y="70"/>
                    </a:cubicBezTo>
                    <a:cubicBezTo>
                      <a:pt x="57" y="71"/>
                      <a:pt x="57" y="70"/>
                      <a:pt x="57" y="69"/>
                    </a:cubicBezTo>
                    <a:cubicBezTo>
                      <a:pt x="59" y="67"/>
                      <a:pt x="62" y="66"/>
                      <a:pt x="64" y="65"/>
                    </a:cubicBezTo>
                    <a:cubicBezTo>
                      <a:pt x="69" y="61"/>
                      <a:pt x="74" y="56"/>
                      <a:pt x="79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lose/>
                    <a:moveTo>
                      <a:pt x="89" y="51"/>
                    </a:moveTo>
                    <a:cubicBezTo>
                      <a:pt x="89" y="53"/>
                      <a:pt x="86" y="52"/>
                      <a:pt x="84" y="52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1"/>
                      <a:pt x="85" y="50"/>
                      <a:pt x="85" y="50"/>
                    </a:cubicBezTo>
                    <a:cubicBezTo>
                      <a:pt x="87" y="50"/>
                      <a:pt x="88" y="50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lose/>
                    <a:moveTo>
                      <a:pt x="78" y="48"/>
                    </a:move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0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65" y="58"/>
                      <a:pt x="71" y="53"/>
                      <a:pt x="78" y="47"/>
                    </a:cubicBezTo>
                    <a:cubicBezTo>
                      <a:pt x="78" y="47"/>
                      <a:pt x="79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lose/>
                    <a:moveTo>
                      <a:pt x="116" y="48"/>
                    </a:moveTo>
                    <a:cubicBezTo>
                      <a:pt x="116" y="50"/>
                      <a:pt x="115" y="51"/>
                      <a:pt x="114" y="52"/>
                    </a:cubicBezTo>
                    <a:cubicBezTo>
                      <a:pt x="112" y="52"/>
                      <a:pt x="110" y="55"/>
                      <a:pt x="108" y="54"/>
                    </a:cubicBezTo>
                    <a:cubicBezTo>
                      <a:pt x="105" y="54"/>
                      <a:pt x="104" y="52"/>
                      <a:pt x="102" y="52"/>
                    </a:cubicBezTo>
                    <a:cubicBezTo>
                      <a:pt x="102" y="52"/>
                      <a:pt x="101" y="51"/>
                      <a:pt x="102" y="51"/>
                    </a:cubicBezTo>
                    <a:cubicBezTo>
                      <a:pt x="106" y="49"/>
                      <a:pt x="110" y="47"/>
                      <a:pt x="115" y="47"/>
                    </a:cubicBezTo>
                    <a:cubicBezTo>
                      <a:pt x="115" y="47"/>
                      <a:pt x="115" y="47"/>
                      <a:pt x="115" y="47"/>
                    </a:cubicBezTo>
                    <a:cubicBezTo>
                      <a:pt x="116" y="48"/>
                      <a:pt x="116" y="48"/>
                      <a:pt x="116" y="48"/>
                    </a:cubicBezTo>
                    <a:cubicBezTo>
                      <a:pt x="116" y="48"/>
                      <a:pt x="116" y="48"/>
                      <a:pt x="116" y="48"/>
                    </a:cubicBezTo>
                    <a:close/>
                    <a:moveTo>
                      <a:pt x="76" y="46"/>
                    </a:moveTo>
                    <a:cubicBezTo>
                      <a:pt x="69" y="52"/>
                      <a:pt x="61" y="57"/>
                      <a:pt x="56" y="64"/>
                    </a:cubicBezTo>
                    <a:cubicBezTo>
                      <a:pt x="56" y="66"/>
                      <a:pt x="54" y="67"/>
                      <a:pt x="55" y="69"/>
                    </a:cubicBezTo>
                    <a:cubicBezTo>
                      <a:pt x="55" y="70"/>
                      <a:pt x="55" y="71"/>
                      <a:pt x="54" y="72"/>
                    </a:cubicBezTo>
                    <a:cubicBezTo>
                      <a:pt x="53" y="72"/>
                      <a:pt x="52" y="72"/>
                      <a:pt x="51" y="71"/>
                    </a:cubicBezTo>
                    <a:cubicBezTo>
                      <a:pt x="50" y="66"/>
                      <a:pt x="55" y="63"/>
                      <a:pt x="58" y="60"/>
                    </a:cubicBezTo>
                    <a:cubicBezTo>
                      <a:pt x="63" y="54"/>
                      <a:pt x="69" y="50"/>
                      <a:pt x="75" y="45"/>
                    </a:cubicBezTo>
                    <a:cubicBezTo>
                      <a:pt x="75" y="45"/>
                      <a:pt x="76" y="45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lose/>
                    <a:moveTo>
                      <a:pt x="130" y="48"/>
                    </a:moveTo>
                    <a:cubicBezTo>
                      <a:pt x="130" y="48"/>
                      <a:pt x="130" y="48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26" y="49"/>
                      <a:pt x="123" y="52"/>
                      <a:pt x="118" y="51"/>
                    </a:cubicBezTo>
                    <a:cubicBezTo>
                      <a:pt x="119" y="50"/>
                      <a:pt x="120" y="49"/>
                      <a:pt x="121" y="47"/>
                    </a:cubicBezTo>
                    <a:cubicBezTo>
                      <a:pt x="120" y="47"/>
                      <a:pt x="119" y="46"/>
                      <a:pt x="119" y="45"/>
                    </a:cubicBezTo>
                    <a:cubicBezTo>
                      <a:pt x="121" y="44"/>
                      <a:pt x="124" y="44"/>
                      <a:pt x="126" y="45"/>
                    </a:cubicBezTo>
                    <a:cubicBezTo>
                      <a:pt x="128" y="45"/>
                      <a:pt x="130" y="46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lose/>
                    <a:moveTo>
                      <a:pt x="109" y="45"/>
                    </a:moveTo>
                    <a:cubicBezTo>
                      <a:pt x="105" y="45"/>
                      <a:pt x="102" y="48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100" y="46"/>
                      <a:pt x="104" y="44"/>
                      <a:pt x="108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10" y="41"/>
                      <a:pt x="110" y="44"/>
                      <a:pt x="109" y="45"/>
                    </a:cubicBezTo>
                    <a:cubicBezTo>
                      <a:pt x="109" y="45"/>
                      <a:pt x="109" y="45"/>
                      <a:pt x="109" y="45"/>
                    </a:cubicBezTo>
                    <a:close/>
                    <a:moveTo>
                      <a:pt x="101" y="42"/>
                    </a:moveTo>
                    <a:cubicBezTo>
                      <a:pt x="96" y="45"/>
                      <a:pt x="91" y="49"/>
                      <a:pt x="84" y="48"/>
                    </a:cubicBezTo>
                    <a:cubicBezTo>
                      <a:pt x="83" y="47"/>
                      <a:pt x="83" y="46"/>
                      <a:pt x="83" y="44"/>
                    </a:cubicBezTo>
                    <a:cubicBezTo>
                      <a:pt x="86" y="40"/>
                      <a:pt x="91" y="43"/>
                      <a:pt x="96" y="43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101" y="42"/>
                      <a:pt x="101" y="42"/>
                      <a:pt x="101" y="42"/>
                    </a:cubicBezTo>
                    <a:cubicBezTo>
                      <a:pt x="101" y="42"/>
                      <a:pt x="101" y="42"/>
                      <a:pt x="101" y="42"/>
                    </a:cubicBezTo>
                    <a:close/>
                    <a:moveTo>
                      <a:pt x="142" y="42"/>
                    </a:moveTo>
                    <a:cubicBezTo>
                      <a:pt x="141" y="44"/>
                      <a:pt x="138" y="45"/>
                      <a:pt x="137" y="46"/>
                    </a:cubicBezTo>
                    <a:cubicBezTo>
                      <a:pt x="136" y="46"/>
                      <a:pt x="134" y="48"/>
                      <a:pt x="134" y="46"/>
                    </a:cubicBezTo>
                    <a:cubicBezTo>
                      <a:pt x="134" y="45"/>
                      <a:pt x="133" y="45"/>
                      <a:pt x="132" y="44"/>
                    </a:cubicBezTo>
                    <a:cubicBezTo>
                      <a:pt x="131" y="44"/>
                      <a:pt x="130" y="44"/>
                      <a:pt x="129" y="43"/>
                    </a:cubicBezTo>
                    <a:cubicBezTo>
                      <a:pt x="129" y="41"/>
                      <a:pt x="131" y="41"/>
                      <a:pt x="131" y="41"/>
                    </a:cubicBezTo>
                    <a:cubicBezTo>
                      <a:pt x="135" y="40"/>
                      <a:pt x="140" y="38"/>
                      <a:pt x="142" y="42"/>
                    </a:cubicBezTo>
                    <a:cubicBezTo>
                      <a:pt x="142" y="42"/>
                      <a:pt x="142" y="42"/>
                      <a:pt x="142" y="42"/>
                    </a:cubicBezTo>
                    <a:cubicBezTo>
                      <a:pt x="142" y="42"/>
                      <a:pt x="142" y="42"/>
                      <a:pt x="142" y="42"/>
                    </a:cubicBezTo>
                    <a:close/>
                    <a:moveTo>
                      <a:pt x="158" y="39"/>
                    </a:moveTo>
                    <a:cubicBezTo>
                      <a:pt x="159" y="40"/>
                      <a:pt x="157" y="41"/>
                      <a:pt x="156" y="41"/>
                    </a:cubicBezTo>
                    <a:cubicBezTo>
                      <a:pt x="154" y="42"/>
                      <a:pt x="150" y="41"/>
                      <a:pt x="148" y="43"/>
                    </a:cubicBezTo>
                    <a:cubicBezTo>
                      <a:pt x="147" y="43"/>
                      <a:pt x="146" y="44"/>
                      <a:pt x="146" y="43"/>
                    </a:cubicBezTo>
                    <a:cubicBezTo>
                      <a:pt x="146" y="42"/>
                      <a:pt x="147" y="41"/>
                      <a:pt x="148" y="40"/>
                    </a:cubicBezTo>
                    <a:cubicBezTo>
                      <a:pt x="152" y="40"/>
                      <a:pt x="155" y="41"/>
                      <a:pt x="158" y="39"/>
                    </a:cubicBezTo>
                    <a:cubicBezTo>
                      <a:pt x="158" y="39"/>
                      <a:pt x="158" y="39"/>
                      <a:pt x="158" y="39"/>
                    </a:cubicBezTo>
                    <a:cubicBezTo>
                      <a:pt x="158" y="39"/>
                      <a:pt x="158" y="39"/>
                      <a:pt x="158" y="39"/>
                    </a:cubicBezTo>
                    <a:close/>
                    <a:moveTo>
                      <a:pt x="125" y="40"/>
                    </a:moveTo>
                    <a:cubicBezTo>
                      <a:pt x="125" y="40"/>
                      <a:pt x="126" y="41"/>
                      <a:pt x="125" y="41"/>
                    </a:cubicBezTo>
                    <a:cubicBezTo>
                      <a:pt x="121" y="41"/>
                      <a:pt x="118" y="43"/>
                      <a:pt x="114" y="43"/>
                    </a:cubicBezTo>
                    <a:cubicBezTo>
                      <a:pt x="113" y="43"/>
                      <a:pt x="113" y="42"/>
                      <a:pt x="113" y="41"/>
                    </a:cubicBezTo>
                    <a:cubicBezTo>
                      <a:pt x="115" y="39"/>
                      <a:pt x="119" y="38"/>
                      <a:pt x="122" y="38"/>
                    </a:cubicBezTo>
                    <a:cubicBezTo>
                      <a:pt x="123" y="39"/>
                      <a:pt x="124" y="39"/>
                      <a:pt x="125" y="40"/>
                    </a:cubicBezTo>
                    <a:cubicBezTo>
                      <a:pt x="125" y="40"/>
                      <a:pt x="125" y="40"/>
                      <a:pt x="125" y="40"/>
                    </a:cubicBezTo>
                    <a:cubicBezTo>
                      <a:pt x="125" y="40"/>
                      <a:pt x="125" y="40"/>
                      <a:pt x="125" y="40"/>
                    </a:cubicBezTo>
                    <a:close/>
                    <a:moveTo>
                      <a:pt x="113" y="35"/>
                    </a:moveTo>
                    <a:cubicBezTo>
                      <a:pt x="114" y="35"/>
                      <a:pt x="114" y="35"/>
                      <a:pt x="114" y="36"/>
                    </a:cubicBezTo>
                    <a:cubicBezTo>
                      <a:pt x="114" y="36"/>
                      <a:pt x="111" y="37"/>
                      <a:pt x="108" y="38"/>
                    </a:cubicBezTo>
                    <a:cubicBezTo>
                      <a:pt x="105" y="39"/>
                      <a:pt x="101" y="40"/>
                      <a:pt x="99" y="39"/>
                    </a:cubicBezTo>
                    <a:cubicBezTo>
                      <a:pt x="98" y="37"/>
                      <a:pt x="97" y="36"/>
                      <a:pt x="98" y="35"/>
                    </a:cubicBezTo>
                    <a:cubicBezTo>
                      <a:pt x="98" y="33"/>
                      <a:pt x="104" y="35"/>
                      <a:pt x="107" y="35"/>
                    </a:cubicBezTo>
                    <a:cubicBezTo>
                      <a:pt x="108" y="35"/>
                      <a:pt x="112" y="35"/>
                      <a:pt x="113" y="35"/>
                    </a:cubicBezTo>
                    <a:close/>
                    <a:moveTo>
                      <a:pt x="138" y="35"/>
                    </a:moveTo>
                    <a:cubicBezTo>
                      <a:pt x="138" y="37"/>
                      <a:pt x="137" y="36"/>
                      <a:pt x="136" y="37"/>
                    </a:cubicBezTo>
                    <a:cubicBezTo>
                      <a:pt x="134" y="37"/>
                      <a:pt x="132" y="39"/>
                      <a:pt x="129" y="38"/>
                    </a:cubicBezTo>
                    <a:cubicBezTo>
                      <a:pt x="128" y="35"/>
                      <a:pt x="124" y="38"/>
                      <a:pt x="124" y="35"/>
                    </a:cubicBezTo>
                    <a:cubicBezTo>
                      <a:pt x="126" y="34"/>
                      <a:pt x="128" y="34"/>
                      <a:pt x="130" y="33"/>
                    </a:cubicBezTo>
                    <a:cubicBezTo>
                      <a:pt x="132" y="34"/>
                      <a:pt x="135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lose/>
                    <a:moveTo>
                      <a:pt x="159" y="34"/>
                    </a:moveTo>
                    <a:cubicBezTo>
                      <a:pt x="158" y="35"/>
                      <a:pt x="157" y="35"/>
                      <a:pt x="156" y="36"/>
                    </a:cubicBezTo>
                    <a:cubicBezTo>
                      <a:pt x="153" y="37"/>
                      <a:pt x="150" y="39"/>
                      <a:pt x="146" y="38"/>
                    </a:cubicBezTo>
                    <a:cubicBezTo>
                      <a:pt x="144" y="36"/>
                      <a:pt x="148" y="36"/>
                      <a:pt x="148" y="33"/>
                    </a:cubicBezTo>
                    <a:cubicBezTo>
                      <a:pt x="150" y="31"/>
                      <a:pt x="154" y="32"/>
                      <a:pt x="157" y="32"/>
                    </a:cubicBezTo>
                    <a:cubicBezTo>
                      <a:pt x="157" y="32"/>
                      <a:pt x="158" y="33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lose/>
                    <a:moveTo>
                      <a:pt x="83" y="41"/>
                    </a:moveTo>
                    <a:cubicBezTo>
                      <a:pt x="82" y="42"/>
                      <a:pt x="81" y="43"/>
                      <a:pt x="80" y="43"/>
                    </a:cubicBezTo>
                    <a:cubicBezTo>
                      <a:pt x="79" y="43"/>
                      <a:pt x="78" y="42"/>
                      <a:pt x="77" y="41"/>
                    </a:cubicBezTo>
                    <a:cubicBezTo>
                      <a:pt x="77" y="38"/>
                      <a:pt x="79" y="36"/>
                      <a:pt x="81" y="34"/>
                    </a:cubicBezTo>
                    <a:cubicBezTo>
                      <a:pt x="83" y="33"/>
                      <a:pt x="84" y="31"/>
                      <a:pt x="86" y="31"/>
                    </a:cubicBezTo>
                    <a:cubicBezTo>
                      <a:pt x="85" y="34"/>
                      <a:pt x="83" y="37"/>
                      <a:pt x="83" y="41"/>
                    </a:cubicBezTo>
                    <a:cubicBezTo>
                      <a:pt x="83" y="41"/>
                      <a:pt x="83" y="41"/>
                      <a:pt x="83" y="41"/>
                    </a:cubicBezTo>
                    <a:cubicBezTo>
                      <a:pt x="83" y="41"/>
                      <a:pt x="83" y="41"/>
                      <a:pt x="83" y="41"/>
                    </a:cubicBezTo>
                    <a:close/>
                    <a:moveTo>
                      <a:pt x="147" y="31"/>
                    </a:moveTo>
                    <a:cubicBezTo>
                      <a:pt x="146" y="33"/>
                      <a:pt x="143" y="34"/>
                      <a:pt x="141" y="34"/>
                    </a:cubicBezTo>
                    <a:cubicBezTo>
                      <a:pt x="140" y="33"/>
                      <a:pt x="139" y="32"/>
                      <a:pt x="137" y="32"/>
                    </a:cubicBezTo>
                    <a:cubicBezTo>
                      <a:pt x="137" y="32"/>
                      <a:pt x="137" y="32"/>
                      <a:pt x="137" y="31"/>
                    </a:cubicBezTo>
                    <a:cubicBezTo>
                      <a:pt x="139" y="30"/>
                      <a:pt x="141" y="30"/>
                      <a:pt x="143" y="30"/>
                    </a:cubicBezTo>
                    <a:cubicBezTo>
                      <a:pt x="145" y="30"/>
                      <a:pt x="146" y="30"/>
                      <a:pt x="147" y="31"/>
                    </a:cubicBezTo>
                    <a:cubicBezTo>
                      <a:pt x="147" y="31"/>
                      <a:pt x="147" y="31"/>
                      <a:pt x="147" y="31"/>
                    </a:cubicBezTo>
                    <a:cubicBezTo>
                      <a:pt x="147" y="31"/>
                      <a:pt x="147" y="31"/>
                      <a:pt x="147" y="31"/>
                    </a:cubicBezTo>
                    <a:close/>
                    <a:moveTo>
                      <a:pt x="117" y="29"/>
                    </a:moveTo>
                    <a:cubicBezTo>
                      <a:pt x="120" y="30"/>
                      <a:pt x="124" y="30"/>
                      <a:pt x="127" y="30"/>
                    </a:cubicBezTo>
                    <a:cubicBezTo>
                      <a:pt x="126" y="31"/>
                      <a:pt x="125" y="31"/>
                      <a:pt x="125" y="32"/>
                    </a:cubicBezTo>
                    <a:cubicBezTo>
                      <a:pt x="120" y="33"/>
                      <a:pt x="115" y="34"/>
                      <a:pt x="111" y="32"/>
                    </a:cubicBezTo>
                    <a:cubicBezTo>
                      <a:pt x="110" y="32"/>
                      <a:pt x="109" y="30"/>
                      <a:pt x="110" y="29"/>
                    </a:cubicBezTo>
                    <a:cubicBezTo>
                      <a:pt x="112" y="27"/>
                      <a:pt x="115" y="28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lose/>
                    <a:moveTo>
                      <a:pt x="170" y="27"/>
                    </a:moveTo>
                    <a:cubicBezTo>
                      <a:pt x="171" y="27"/>
                      <a:pt x="171" y="28"/>
                      <a:pt x="171" y="28"/>
                    </a:cubicBezTo>
                    <a:cubicBezTo>
                      <a:pt x="168" y="30"/>
                      <a:pt x="165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1" y="33"/>
                      <a:pt x="162" y="33"/>
                      <a:pt x="162" y="32"/>
                    </a:cubicBezTo>
                    <a:cubicBezTo>
                      <a:pt x="161" y="30"/>
                      <a:pt x="159" y="30"/>
                      <a:pt x="158" y="29"/>
                    </a:cubicBezTo>
                    <a:cubicBezTo>
                      <a:pt x="158" y="27"/>
                      <a:pt x="161" y="27"/>
                      <a:pt x="162" y="26"/>
                    </a:cubicBezTo>
                    <a:cubicBezTo>
                      <a:pt x="164" y="26"/>
                      <a:pt x="167" y="26"/>
                      <a:pt x="169" y="27"/>
                    </a:cubicBezTo>
                    <a:cubicBezTo>
                      <a:pt x="169" y="27"/>
                      <a:pt x="169" y="27"/>
                      <a:pt x="169" y="27"/>
                    </a:cubicBezTo>
                    <a:cubicBezTo>
                      <a:pt x="170" y="27"/>
                      <a:pt x="170" y="27"/>
                      <a:pt x="170" y="27"/>
                    </a:cubicBezTo>
                    <a:cubicBezTo>
                      <a:pt x="170" y="27"/>
                      <a:pt x="170" y="27"/>
                      <a:pt x="170" y="27"/>
                    </a:cubicBezTo>
                    <a:close/>
                    <a:moveTo>
                      <a:pt x="90" y="39"/>
                    </a:moveTo>
                    <a:cubicBezTo>
                      <a:pt x="89" y="39"/>
                      <a:pt x="88" y="39"/>
                      <a:pt x="87" y="38"/>
                    </a:cubicBezTo>
                    <a:cubicBezTo>
                      <a:pt x="87" y="31"/>
                      <a:pt x="94" y="27"/>
                      <a:pt x="98" y="25"/>
                    </a:cubicBezTo>
                    <a:cubicBezTo>
                      <a:pt x="94" y="28"/>
                      <a:pt x="95" y="35"/>
                      <a:pt x="90" y="39"/>
                    </a:cubicBezTo>
                    <a:cubicBezTo>
                      <a:pt x="90" y="39"/>
                      <a:pt x="90" y="39"/>
                      <a:pt x="90" y="39"/>
                    </a:cubicBezTo>
                    <a:cubicBezTo>
                      <a:pt x="90" y="39"/>
                      <a:pt x="90" y="39"/>
                      <a:pt x="90" y="39"/>
                    </a:cubicBezTo>
                    <a:close/>
                    <a:moveTo>
                      <a:pt x="132" y="24"/>
                    </a:moveTo>
                    <a:cubicBezTo>
                      <a:pt x="135" y="25"/>
                      <a:pt x="138" y="26"/>
                      <a:pt x="141" y="27"/>
                    </a:cubicBezTo>
                    <a:cubicBezTo>
                      <a:pt x="136" y="28"/>
                      <a:pt x="130" y="29"/>
                      <a:pt x="125" y="28"/>
                    </a:cubicBezTo>
                    <a:cubicBezTo>
                      <a:pt x="124" y="27"/>
                      <a:pt x="123" y="27"/>
                      <a:pt x="123" y="26"/>
                    </a:cubicBezTo>
                    <a:cubicBezTo>
                      <a:pt x="123" y="25"/>
                      <a:pt x="124" y="24"/>
                      <a:pt x="124" y="23"/>
                    </a:cubicBezTo>
                    <a:cubicBezTo>
                      <a:pt x="127" y="22"/>
                      <a:pt x="130" y="22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lose/>
                    <a:moveTo>
                      <a:pt x="149" y="24"/>
                    </a:moveTo>
                    <a:cubicBezTo>
                      <a:pt x="157" y="25"/>
                      <a:pt x="164" y="23"/>
                      <a:pt x="171" y="22"/>
                    </a:cubicBezTo>
                    <a:cubicBezTo>
                      <a:pt x="171" y="22"/>
                      <a:pt x="171" y="23"/>
                      <a:pt x="170" y="23"/>
                    </a:cubicBezTo>
                    <a:cubicBezTo>
                      <a:pt x="160" y="24"/>
                      <a:pt x="150" y="27"/>
                      <a:pt x="139" y="25"/>
                    </a:cubicBezTo>
                    <a:cubicBezTo>
                      <a:pt x="138" y="24"/>
                      <a:pt x="137" y="24"/>
                      <a:pt x="137" y="23"/>
                    </a:cubicBezTo>
                    <a:cubicBezTo>
                      <a:pt x="137" y="22"/>
                      <a:pt x="136" y="21"/>
                      <a:pt x="137" y="21"/>
                    </a:cubicBezTo>
                    <a:cubicBezTo>
                      <a:pt x="141" y="21"/>
                      <a:pt x="145" y="23"/>
                      <a:pt x="149" y="24"/>
                    </a:cubicBezTo>
                    <a:cubicBezTo>
                      <a:pt x="149" y="24"/>
                      <a:pt x="149" y="24"/>
                      <a:pt x="149" y="24"/>
                    </a:cubicBezTo>
                    <a:cubicBezTo>
                      <a:pt x="149" y="24"/>
                      <a:pt x="149" y="24"/>
                      <a:pt x="149" y="24"/>
                    </a:cubicBezTo>
                    <a:close/>
                    <a:moveTo>
                      <a:pt x="113" y="19"/>
                    </a:moveTo>
                    <a:cubicBezTo>
                      <a:pt x="109" y="23"/>
                      <a:pt x="107" y="27"/>
                      <a:pt x="105" y="30"/>
                    </a:cubicBezTo>
                    <a:cubicBezTo>
                      <a:pt x="103" y="32"/>
                      <a:pt x="102" y="32"/>
                      <a:pt x="101" y="32"/>
                    </a:cubicBezTo>
                    <a:cubicBezTo>
                      <a:pt x="100" y="31"/>
                      <a:pt x="98" y="30"/>
                      <a:pt x="99" y="28"/>
                    </a:cubicBezTo>
                    <a:cubicBezTo>
                      <a:pt x="101" y="25"/>
                      <a:pt x="104" y="23"/>
                      <a:pt x="107" y="21"/>
                    </a:cubicBezTo>
                    <a:cubicBezTo>
                      <a:pt x="109" y="20"/>
                      <a:pt x="111" y="19"/>
                      <a:pt x="113" y="19"/>
                    </a:cubicBezTo>
                    <a:cubicBezTo>
                      <a:pt x="113" y="19"/>
                      <a:pt x="113" y="19"/>
                      <a:pt x="113" y="19"/>
                    </a:cubicBezTo>
                    <a:cubicBezTo>
                      <a:pt x="113" y="19"/>
                      <a:pt x="113" y="19"/>
                      <a:pt x="113" y="19"/>
                    </a:cubicBezTo>
                    <a:close/>
                    <a:moveTo>
                      <a:pt x="172" y="18"/>
                    </a:moveTo>
                    <a:cubicBezTo>
                      <a:pt x="172" y="18"/>
                      <a:pt x="172" y="18"/>
                      <a:pt x="171" y="19"/>
                    </a:cubicBezTo>
                    <a:cubicBezTo>
                      <a:pt x="163" y="19"/>
                      <a:pt x="155" y="21"/>
                      <a:pt x="147" y="21"/>
                    </a:cubicBezTo>
                    <a:cubicBezTo>
                      <a:pt x="147" y="20"/>
                      <a:pt x="146" y="20"/>
                      <a:pt x="146" y="19"/>
                    </a:cubicBezTo>
                    <a:cubicBezTo>
                      <a:pt x="147" y="19"/>
                      <a:pt x="148" y="19"/>
                      <a:pt x="149" y="19"/>
                    </a:cubicBezTo>
                    <a:cubicBezTo>
                      <a:pt x="157" y="19"/>
                      <a:pt x="164" y="18"/>
                      <a:pt x="171" y="17"/>
                    </a:cubicBezTo>
                    <a:cubicBezTo>
                      <a:pt x="171" y="17"/>
                      <a:pt x="172" y="17"/>
                      <a:pt x="172" y="18"/>
                    </a:cubicBezTo>
                    <a:cubicBezTo>
                      <a:pt x="172" y="18"/>
                      <a:pt x="172" y="18"/>
                      <a:pt x="172" y="18"/>
                    </a:cubicBezTo>
                    <a:cubicBezTo>
                      <a:pt x="172" y="18"/>
                      <a:pt x="172" y="18"/>
                      <a:pt x="172" y="18"/>
                    </a:cubicBezTo>
                    <a:close/>
                    <a:moveTo>
                      <a:pt x="174" y="14"/>
                    </a:moveTo>
                    <a:cubicBezTo>
                      <a:pt x="174" y="14"/>
                      <a:pt x="173" y="14"/>
                      <a:pt x="173" y="15"/>
                    </a:cubicBezTo>
                    <a:cubicBezTo>
                      <a:pt x="165" y="15"/>
                      <a:pt x="158" y="16"/>
                      <a:pt x="151" y="17"/>
                    </a:cubicBezTo>
                    <a:cubicBezTo>
                      <a:pt x="151" y="17"/>
                      <a:pt x="151" y="16"/>
                      <a:pt x="150" y="16"/>
                    </a:cubicBezTo>
                    <a:cubicBezTo>
                      <a:pt x="158" y="15"/>
                      <a:pt x="166" y="13"/>
                      <a:pt x="174" y="13"/>
                    </a:cubicBezTo>
                    <a:cubicBezTo>
                      <a:pt x="174" y="13"/>
                      <a:pt x="174" y="13"/>
                      <a:pt x="174" y="13"/>
                    </a:cubicBezTo>
                    <a:cubicBezTo>
                      <a:pt x="174" y="14"/>
                      <a:pt x="174" y="14"/>
                      <a:pt x="174" y="14"/>
                    </a:cubicBezTo>
                    <a:cubicBezTo>
                      <a:pt x="174" y="14"/>
                      <a:pt x="174" y="14"/>
                      <a:pt x="174" y="14"/>
                    </a:cubicBezTo>
                    <a:close/>
                    <a:moveTo>
                      <a:pt x="115" y="25"/>
                    </a:moveTo>
                    <a:cubicBezTo>
                      <a:pt x="115" y="24"/>
                      <a:pt x="114" y="23"/>
                      <a:pt x="115" y="22"/>
                    </a:cubicBezTo>
                    <a:cubicBezTo>
                      <a:pt x="118" y="17"/>
                      <a:pt x="123" y="15"/>
                      <a:pt x="128" y="13"/>
                    </a:cubicBezTo>
                    <a:cubicBezTo>
                      <a:pt x="122" y="16"/>
                      <a:pt x="124" y="27"/>
                      <a:pt x="115" y="25"/>
                    </a:cubicBezTo>
                    <a:cubicBezTo>
                      <a:pt x="115" y="25"/>
                      <a:pt x="115" y="25"/>
                      <a:pt x="115" y="25"/>
                    </a:cubicBezTo>
                    <a:cubicBezTo>
                      <a:pt x="115" y="25"/>
                      <a:pt x="115" y="25"/>
                      <a:pt x="115" y="25"/>
                    </a:cubicBezTo>
                    <a:close/>
                    <a:moveTo>
                      <a:pt x="172" y="10"/>
                    </a:moveTo>
                    <a:cubicBezTo>
                      <a:pt x="172" y="10"/>
                      <a:pt x="172" y="11"/>
                      <a:pt x="172" y="11"/>
                    </a:cubicBezTo>
                    <a:cubicBezTo>
                      <a:pt x="162" y="11"/>
                      <a:pt x="153" y="12"/>
                      <a:pt x="145" y="17"/>
                    </a:cubicBezTo>
                    <a:cubicBezTo>
                      <a:pt x="144" y="18"/>
                      <a:pt x="142" y="19"/>
                      <a:pt x="140" y="18"/>
                    </a:cubicBezTo>
                    <a:cubicBezTo>
                      <a:pt x="140" y="18"/>
                      <a:pt x="139" y="18"/>
                      <a:pt x="139" y="18"/>
                    </a:cubicBezTo>
                    <a:cubicBezTo>
                      <a:pt x="139" y="18"/>
                      <a:pt x="139" y="18"/>
                      <a:pt x="139" y="18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3" y="14"/>
                      <a:pt x="147" y="13"/>
                      <a:pt x="152" y="12"/>
                    </a:cubicBezTo>
                    <a:cubicBezTo>
                      <a:pt x="158" y="11"/>
                      <a:pt x="165" y="9"/>
                      <a:pt x="172" y="10"/>
                    </a:cubicBezTo>
                    <a:cubicBezTo>
                      <a:pt x="172" y="10"/>
                      <a:pt x="172" y="10"/>
                      <a:pt x="172" y="10"/>
                    </a:cubicBezTo>
                    <a:cubicBezTo>
                      <a:pt x="172" y="10"/>
                      <a:pt x="172" y="10"/>
                      <a:pt x="172" y="10"/>
                    </a:cubicBezTo>
                    <a:close/>
                    <a:moveTo>
                      <a:pt x="169" y="7"/>
                    </a:moveTo>
                    <a:cubicBezTo>
                      <a:pt x="158" y="8"/>
                      <a:pt x="147" y="9"/>
                      <a:pt x="138" y="14"/>
                    </a:cubicBezTo>
                    <a:cubicBezTo>
                      <a:pt x="134" y="16"/>
                      <a:pt x="135" y="23"/>
                      <a:pt x="129" y="21"/>
                    </a:cubicBezTo>
                    <a:cubicBezTo>
                      <a:pt x="128" y="21"/>
                      <a:pt x="128" y="19"/>
                      <a:pt x="128" y="18"/>
                    </a:cubicBezTo>
                    <a:cubicBezTo>
                      <a:pt x="129" y="14"/>
                      <a:pt x="150" y="7"/>
                      <a:pt x="169" y="5"/>
                    </a:cubicBezTo>
                    <a:cubicBezTo>
                      <a:pt x="170" y="5"/>
                      <a:pt x="170" y="7"/>
                      <a:pt x="169" y="7"/>
                    </a:cubicBezTo>
                    <a:close/>
                    <a:moveTo>
                      <a:pt x="193" y="370"/>
                    </a:moveTo>
                    <a:cubicBezTo>
                      <a:pt x="192" y="371"/>
                      <a:pt x="192" y="371"/>
                      <a:pt x="192" y="372"/>
                    </a:cubicBezTo>
                    <a:cubicBezTo>
                      <a:pt x="193" y="372"/>
                      <a:pt x="194" y="372"/>
                      <a:pt x="195" y="372"/>
                    </a:cubicBezTo>
                    <a:cubicBezTo>
                      <a:pt x="195" y="372"/>
                      <a:pt x="195" y="372"/>
                      <a:pt x="195" y="372"/>
                    </a:cubicBezTo>
                    <a:cubicBezTo>
                      <a:pt x="210" y="371"/>
                      <a:pt x="210" y="371"/>
                      <a:pt x="210" y="371"/>
                    </a:cubicBezTo>
                    <a:cubicBezTo>
                      <a:pt x="211" y="370"/>
                      <a:pt x="211" y="370"/>
                      <a:pt x="211" y="370"/>
                    </a:cubicBezTo>
                    <a:cubicBezTo>
                      <a:pt x="211" y="370"/>
                      <a:pt x="211" y="370"/>
                      <a:pt x="211" y="370"/>
                    </a:cubicBezTo>
                    <a:cubicBezTo>
                      <a:pt x="211" y="370"/>
                      <a:pt x="211" y="369"/>
                      <a:pt x="210" y="369"/>
                    </a:cubicBezTo>
                    <a:cubicBezTo>
                      <a:pt x="204" y="370"/>
                      <a:pt x="199" y="370"/>
                      <a:pt x="193" y="370"/>
                    </a:cubicBezTo>
                    <a:cubicBezTo>
                      <a:pt x="193" y="370"/>
                      <a:pt x="193" y="370"/>
                      <a:pt x="193" y="370"/>
                    </a:cubicBezTo>
                    <a:cubicBezTo>
                      <a:pt x="193" y="370"/>
                      <a:pt x="193" y="370"/>
                      <a:pt x="193" y="370"/>
                    </a:cubicBezTo>
                    <a:close/>
                    <a:moveTo>
                      <a:pt x="261" y="368"/>
                    </a:moveTo>
                    <a:cubicBezTo>
                      <a:pt x="260" y="369"/>
                      <a:pt x="259" y="370"/>
                      <a:pt x="258" y="371"/>
                    </a:cubicBezTo>
                    <a:cubicBezTo>
                      <a:pt x="264" y="371"/>
                      <a:pt x="271" y="370"/>
                      <a:pt x="277" y="369"/>
                    </a:cubicBezTo>
                    <a:cubicBezTo>
                      <a:pt x="277" y="369"/>
                      <a:pt x="277" y="369"/>
                      <a:pt x="277" y="369"/>
                    </a:cubicBezTo>
                    <a:cubicBezTo>
                      <a:pt x="275" y="367"/>
                      <a:pt x="275" y="367"/>
                      <a:pt x="275" y="367"/>
                    </a:cubicBezTo>
                    <a:cubicBezTo>
                      <a:pt x="261" y="368"/>
                      <a:pt x="261" y="368"/>
                      <a:pt x="261" y="368"/>
                    </a:cubicBezTo>
                    <a:cubicBezTo>
                      <a:pt x="261" y="368"/>
                      <a:pt x="261" y="368"/>
                      <a:pt x="261" y="368"/>
                    </a:cubicBezTo>
                    <a:close/>
                    <a:moveTo>
                      <a:pt x="219" y="368"/>
                    </a:moveTo>
                    <a:cubicBezTo>
                      <a:pt x="218" y="369"/>
                      <a:pt x="218" y="369"/>
                      <a:pt x="218" y="370"/>
                    </a:cubicBezTo>
                    <a:cubicBezTo>
                      <a:pt x="222" y="370"/>
                      <a:pt x="225" y="369"/>
                      <a:pt x="229" y="369"/>
                    </a:cubicBezTo>
                    <a:cubicBezTo>
                      <a:pt x="229" y="369"/>
                      <a:pt x="229" y="368"/>
                      <a:pt x="229" y="368"/>
                    </a:cubicBezTo>
                    <a:cubicBezTo>
                      <a:pt x="228" y="367"/>
                      <a:pt x="228" y="367"/>
                      <a:pt x="228" y="367"/>
                    </a:cubicBezTo>
                    <a:cubicBezTo>
                      <a:pt x="225" y="367"/>
                      <a:pt x="221" y="368"/>
                      <a:pt x="219" y="368"/>
                    </a:cubicBezTo>
                    <a:cubicBezTo>
                      <a:pt x="219" y="368"/>
                      <a:pt x="219" y="368"/>
                      <a:pt x="219" y="368"/>
                    </a:cubicBezTo>
                    <a:cubicBezTo>
                      <a:pt x="219" y="368"/>
                      <a:pt x="219" y="368"/>
                      <a:pt x="219" y="368"/>
                    </a:cubicBezTo>
                    <a:close/>
                    <a:moveTo>
                      <a:pt x="210" y="366"/>
                    </a:moveTo>
                    <a:cubicBezTo>
                      <a:pt x="209" y="366"/>
                      <a:pt x="209" y="367"/>
                      <a:pt x="209" y="367"/>
                    </a:cubicBezTo>
                    <a:cubicBezTo>
                      <a:pt x="210" y="367"/>
                      <a:pt x="210" y="368"/>
                      <a:pt x="211" y="368"/>
                    </a:cubicBezTo>
                    <a:cubicBezTo>
                      <a:pt x="211" y="367"/>
                      <a:pt x="212" y="367"/>
                      <a:pt x="212" y="366"/>
                    </a:cubicBezTo>
                    <a:cubicBezTo>
                      <a:pt x="214" y="366"/>
                      <a:pt x="213" y="369"/>
                      <a:pt x="215" y="368"/>
                    </a:cubicBezTo>
                    <a:cubicBezTo>
                      <a:pt x="215" y="367"/>
                      <a:pt x="216" y="367"/>
                      <a:pt x="215" y="366"/>
                    </a:cubicBezTo>
                    <a:cubicBezTo>
                      <a:pt x="215" y="366"/>
                      <a:pt x="215" y="366"/>
                      <a:pt x="215" y="366"/>
                    </a:cubicBezTo>
                    <a:cubicBezTo>
                      <a:pt x="210" y="366"/>
                      <a:pt x="210" y="366"/>
                      <a:pt x="210" y="366"/>
                    </a:cubicBezTo>
                    <a:cubicBezTo>
                      <a:pt x="210" y="366"/>
                      <a:pt x="210" y="366"/>
                      <a:pt x="210" y="366"/>
                    </a:cubicBezTo>
                    <a:close/>
                    <a:moveTo>
                      <a:pt x="277" y="366"/>
                    </a:moveTo>
                    <a:cubicBezTo>
                      <a:pt x="277" y="366"/>
                      <a:pt x="277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6"/>
                      <a:pt x="279" y="365"/>
                      <a:pt x="278" y="365"/>
                    </a:cubicBezTo>
                    <a:cubicBezTo>
                      <a:pt x="277" y="365"/>
                      <a:pt x="277" y="365"/>
                      <a:pt x="277" y="366"/>
                    </a:cubicBezTo>
                    <a:cubicBezTo>
                      <a:pt x="277" y="366"/>
                      <a:pt x="277" y="366"/>
                      <a:pt x="277" y="366"/>
                    </a:cubicBezTo>
                    <a:cubicBezTo>
                      <a:pt x="277" y="366"/>
                      <a:pt x="277" y="366"/>
                      <a:pt x="277" y="366"/>
                    </a:cubicBezTo>
                    <a:close/>
                    <a:moveTo>
                      <a:pt x="180" y="370"/>
                    </a:moveTo>
                    <a:cubicBezTo>
                      <a:pt x="180" y="370"/>
                      <a:pt x="180" y="371"/>
                      <a:pt x="181" y="371"/>
                    </a:cubicBezTo>
                    <a:cubicBezTo>
                      <a:pt x="181" y="371"/>
                      <a:pt x="181" y="371"/>
                      <a:pt x="181" y="371"/>
                    </a:cubicBezTo>
                    <a:cubicBezTo>
                      <a:pt x="182" y="370"/>
                      <a:pt x="182" y="370"/>
                      <a:pt x="182" y="370"/>
                    </a:cubicBezTo>
                    <a:cubicBezTo>
                      <a:pt x="182" y="370"/>
                      <a:pt x="182" y="370"/>
                      <a:pt x="182" y="370"/>
                    </a:cubicBezTo>
                    <a:cubicBezTo>
                      <a:pt x="181" y="367"/>
                      <a:pt x="181" y="364"/>
                      <a:pt x="181" y="361"/>
                    </a:cubicBezTo>
                    <a:cubicBezTo>
                      <a:pt x="181" y="361"/>
                      <a:pt x="181" y="361"/>
                      <a:pt x="181" y="361"/>
                    </a:cubicBezTo>
                    <a:cubicBezTo>
                      <a:pt x="180" y="361"/>
                      <a:pt x="180" y="361"/>
                      <a:pt x="180" y="361"/>
                    </a:cubicBezTo>
                    <a:cubicBezTo>
                      <a:pt x="180" y="370"/>
                      <a:pt x="180" y="370"/>
                      <a:pt x="180" y="370"/>
                    </a:cubicBezTo>
                    <a:cubicBezTo>
                      <a:pt x="180" y="370"/>
                      <a:pt x="180" y="370"/>
                      <a:pt x="180" y="370"/>
                    </a:cubicBezTo>
                    <a:close/>
                    <a:moveTo>
                      <a:pt x="183" y="361"/>
                    </a:moveTo>
                    <a:cubicBezTo>
                      <a:pt x="183" y="364"/>
                      <a:pt x="182" y="368"/>
                      <a:pt x="184" y="371"/>
                    </a:cubicBezTo>
                    <a:cubicBezTo>
                      <a:pt x="186" y="371"/>
                      <a:pt x="190" y="372"/>
                      <a:pt x="192" y="369"/>
                    </a:cubicBezTo>
                    <a:cubicBezTo>
                      <a:pt x="192" y="368"/>
                      <a:pt x="190" y="368"/>
                      <a:pt x="189" y="368"/>
                    </a:cubicBezTo>
                    <a:cubicBezTo>
                      <a:pt x="188" y="368"/>
                      <a:pt x="186" y="369"/>
                      <a:pt x="184" y="369"/>
                    </a:cubicBezTo>
                    <a:cubicBezTo>
                      <a:pt x="184" y="366"/>
                      <a:pt x="184" y="363"/>
                      <a:pt x="184" y="361"/>
                    </a:cubicBezTo>
                    <a:cubicBezTo>
                      <a:pt x="184" y="361"/>
                      <a:pt x="184" y="361"/>
                      <a:pt x="184" y="361"/>
                    </a:cubicBezTo>
                    <a:cubicBezTo>
                      <a:pt x="183" y="361"/>
                      <a:pt x="183" y="361"/>
                      <a:pt x="183" y="361"/>
                    </a:cubicBezTo>
                    <a:cubicBezTo>
                      <a:pt x="183" y="361"/>
                      <a:pt x="183" y="361"/>
                      <a:pt x="183" y="361"/>
                    </a:cubicBezTo>
                    <a:close/>
                    <a:moveTo>
                      <a:pt x="267" y="363"/>
                    </a:moveTo>
                    <a:cubicBezTo>
                      <a:pt x="275" y="363"/>
                      <a:pt x="282" y="363"/>
                      <a:pt x="289" y="361"/>
                    </a:cubicBezTo>
                    <a:cubicBezTo>
                      <a:pt x="289" y="361"/>
                      <a:pt x="288" y="360"/>
                      <a:pt x="287" y="360"/>
                    </a:cubicBezTo>
                    <a:cubicBezTo>
                      <a:pt x="287" y="360"/>
                      <a:pt x="287" y="360"/>
                      <a:pt x="287" y="360"/>
                    </a:cubicBezTo>
                    <a:cubicBezTo>
                      <a:pt x="270" y="360"/>
                      <a:pt x="270" y="360"/>
                      <a:pt x="270" y="360"/>
                    </a:cubicBezTo>
                    <a:cubicBezTo>
                      <a:pt x="267" y="363"/>
                      <a:pt x="267" y="363"/>
                      <a:pt x="267" y="363"/>
                    </a:cubicBezTo>
                    <a:cubicBezTo>
                      <a:pt x="267" y="363"/>
                      <a:pt x="267" y="363"/>
                      <a:pt x="267" y="363"/>
                    </a:cubicBezTo>
                    <a:close/>
                    <a:moveTo>
                      <a:pt x="289" y="356"/>
                    </a:moveTo>
                    <a:cubicBezTo>
                      <a:pt x="288" y="357"/>
                      <a:pt x="289" y="358"/>
                      <a:pt x="289" y="359"/>
                    </a:cubicBezTo>
                    <a:cubicBezTo>
                      <a:pt x="290" y="360"/>
                      <a:pt x="290" y="360"/>
                      <a:pt x="291" y="360"/>
                    </a:cubicBezTo>
                    <a:cubicBezTo>
                      <a:pt x="291" y="359"/>
                      <a:pt x="291" y="358"/>
                      <a:pt x="291" y="357"/>
                    </a:cubicBezTo>
                    <a:cubicBezTo>
                      <a:pt x="290" y="357"/>
                      <a:pt x="290" y="356"/>
                      <a:pt x="289" y="356"/>
                    </a:cubicBezTo>
                    <a:cubicBezTo>
                      <a:pt x="289" y="356"/>
                      <a:pt x="289" y="356"/>
                      <a:pt x="289" y="356"/>
                    </a:cubicBezTo>
                    <a:cubicBezTo>
                      <a:pt x="289" y="356"/>
                      <a:pt x="289" y="356"/>
                      <a:pt x="289" y="356"/>
                    </a:cubicBezTo>
                    <a:close/>
                    <a:moveTo>
                      <a:pt x="187" y="358"/>
                    </a:moveTo>
                    <a:cubicBezTo>
                      <a:pt x="186" y="359"/>
                      <a:pt x="186" y="360"/>
                      <a:pt x="186" y="361"/>
                    </a:cubicBezTo>
                    <a:cubicBezTo>
                      <a:pt x="186" y="363"/>
                      <a:pt x="186" y="365"/>
                      <a:pt x="187" y="367"/>
                    </a:cubicBezTo>
                    <a:cubicBezTo>
                      <a:pt x="191" y="366"/>
                      <a:pt x="195" y="366"/>
                      <a:pt x="199" y="365"/>
                    </a:cubicBezTo>
                    <a:cubicBezTo>
                      <a:pt x="199" y="363"/>
                      <a:pt x="199" y="360"/>
                      <a:pt x="198" y="357"/>
                    </a:cubicBezTo>
                    <a:cubicBezTo>
                      <a:pt x="197" y="358"/>
                      <a:pt x="195" y="359"/>
                      <a:pt x="193" y="359"/>
                    </a:cubicBezTo>
                    <a:cubicBezTo>
                      <a:pt x="193" y="359"/>
                      <a:pt x="193" y="359"/>
                      <a:pt x="193" y="359"/>
                    </a:cubicBezTo>
                    <a:cubicBezTo>
                      <a:pt x="191" y="355"/>
                      <a:pt x="191" y="355"/>
                      <a:pt x="191" y="355"/>
                    </a:cubicBezTo>
                    <a:cubicBezTo>
                      <a:pt x="191" y="355"/>
                      <a:pt x="191" y="355"/>
                      <a:pt x="191" y="355"/>
                    </a:cubicBezTo>
                    <a:cubicBezTo>
                      <a:pt x="189" y="356"/>
                      <a:pt x="187" y="356"/>
                      <a:pt x="187" y="358"/>
                    </a:cubicBezTo>
                    <a:cubicBezTo>
                      <a:pt x="187" y="358"/>
                      <a:pt x="187" y="358"/>
                      <a:pt x="187" y="358"/>
                    </a:cubicBezTo>
                    <a:cubicBezTo>
                      <a:pt x="187" y="358"/>
                      <a:pt x="187" y="358"/>
                      <a:pt x="187" y="358"/>
                    </a:cubicBezTo>
                    <a:close/>
                    <a:moveTo>
                      <a:pt x="238" y="363"/>
                    </a:moveTo>
                    <a:cubicBezTo>
                      <a:pt x="236" y="364"/>
                      <a:pt x="232" y="364"/>
                      <a:pt x="230" y="365"/>
                    </a:cubicBezTo>
                    <a:cubicBezTo>
                      <a:pt x="230" y="365"/>
                      <a:pt x="231" y="365"/>
                      <a:pt x="231" y="366"/>
                    </a:cubicBezTo>
                    <a:cubicBezTo>
                      <a:pt x="233" y="366"/>
                      <a:pt x="236" y="366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40" y="363"/>
                      <a:pt x="239" y="360"/>
                      <a:pt x="241" y="359"/>
                    </a:cubicBezTo>
                    <a:cubicBezTo>
                      <a:pt x="244" y="360"/>
                      <a:pt x="247" y="361"/>
                      <a:pt x="250" y="362"/>
                    </a:cubicBezTo>
                    <a:cubicBezTo>
                      <a:pt x="250" y="361"/>
                      <a:pt x="249" y="360"/>
                      <a:pt x="248" y="359"/>
                    </a:cubicBezTo>
                    <a:cubicBezTo>
                      <a:pt x="248" y="359"/>
                      <a:pt x="248" y="359"/>
                      <a:pt x="248" y="359"/>
                    </a:cubicBezTo>
                    <a:cubicBezTo>
                      <a:pt x="239" y="355"/>
                      <a:pt x="239" y="355"/>
                      <a:pt x="239" y="355"/>
                    </a:cubicBezTo>
                    <a:cubicBezTo>
                      <a:pt x="238" y="363"/>
                      <a:pt x="238" y="363"/>
                      <a:pt x="238" y="363"/>
                    </a:cubicBezTo>
                    <a:cubicBezTo>
                      <a:pt x="238" y="363"/>
                      <a:pt x="238" y="363"/>
                      <a:pt x="238" y="363"/>
                    </a:cubicBezTo>
                    <a:close/>
                    <a:moveTo>
                      <a:pt x="200" y="356"/>
                    </a:moveTo>
                    <a:cubicBezTo>
                      <a:pt x="201" y="366"/>
                      <a:pt x="201" y="366"/>
                      <a:pt x="201" y="366"/>
                    </a:cubicBezTo>
                    <a:cubicBezTo>
                      <a:pt x="201" y="366"/>
                      <a:pt x="201" y="366"/>
                      <a:pt x="201" y="366"/>
                    </a:cubicBezTo>
                    <a:cubicBezTo>
                      <a:pt x="200" y="367"/>
                      <a:pt x="200" y="368"/>
                      <a:pt x="199" y="369"/>
                    </a:cubicBezTo>
                    <a:cubicBezTo>
                      <a:pt x="199" y="369"/>
                      <a:pt x="199" y="369"/>
                      <a:pt x="199" y="369"/>
                    </a:cubicBezTo>
                    <a:cubicBezTo>
                      <a:pt x="204" y="368"/>
                      <a:pt x="204" y="368"/>
                      <a:pt x="204" y="368"/>
                    </a:cubicBezTo>
                    <a:cubicBezTo>
                      <a:pt x="204" y="368"/>
                      <a:pt x="204" y="368"/>
                      <a:pt x="204" y="368"/>
                    </a:cubicBezTo>
                    <a:cubicBezTo>
                      <a:pt x="203" y="364"/>
                      <a:pt x="204" y="359"/>
                      <a:pt x="203" y="355"/>
                    </a:cubicBezTo>
                    <a:cubicBezTo>
                      <a:pt x="202" y="354"/>
                      <a:pt x="201" y="355"/>
                      <a:pt x="200" y="356"/>
                    </a:cubicBezTo>
                    <a:cubicBezTo>
                      <a:pt x="200" y="356"/>
                      <a:pt x="200" y="356"/>
                      <a:pt x="200" y="356"/>
                    </a:cubicBezTo>
                    <a:cubicBezTo>
                      <a:pt x="200" y="356"/>
                      <a:pt x="200" y="356"/>
                      <a:pt x="200" y="356"/>
                    </a:cubicBezTo>
                    <a:close/>
                    <a:moveTo>
                      <a:pt x="202" y="351"/>
                    </a:moveTo>
                    <a:cubicBezTo>
                      <a:pt x="202" y="352"/>
                      <a:pt x="201" y="354"/>
                      <a:pt x="202" y="354"/>
                    </a:cubicBezTo>
                    <a:cubicBezTo>
                      <a:pt x="203" y="354"/>
                      <a:pt x="203" y="353"/>
                      <a:pt x="203" y="352"/>
                    </a:cubicBezTo>
                    <a:cubicBezTo>
                      <a:pt x="203" y="352"/>
                      <a:pt x="203" y="351"/>
                      <a:pt x="203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lose/>
                    <a:moveTo>
                      <a:pt x="278" y="355"/>
                    </a:moveTo>
                    <a:cubicBezTo>
                      <a:pt x="286" y="355"/>
                      <a:pt x="295" y="354"/>
                      <a:pt x="303" y="352"/>
                    </a:cubicBezTo>
                    <a:cubicBezTo>
                      <a:pt x="303" y="352"/>
                      <a:pt x="303" y="352"/>
                      <a:pt x="303" y="352"/>
                    </a:cubicBezTo>
                    <a:cubicBezTo>
                      <a:pt x="300" y="350"/>
                      <a:pt x="300" y="350"/>
                      <a:pt x="300" y="350"/>
                    </a:cubicBezTo>
                    <a:cubicBezTo>
                      <a:pt x="280" y="352"/>
                      <a:pt x="280" y="352"/>
                      <a:pt x="280" y="352"/>
                    </a:cubicBezTo>
                    <a:cubicBezTo>
                      <a:pt x="278" y="355"/>
                      <a:pt x="278" y="355"/>
                      <a:pt x="278" y="355"/>
                    </a:cubicBezTo>
                    <a:cubicBezTo>
                      <a:pt x="278" y="355"/>
                      <a:pt x="278" y="355"/>
                      <a:pt x="278" y="355"/>
                    </a:cubicBezTo>
                    <a:close/>
                    <a:moveTo>
                      <a:pt x="251" y="359"/>
                    </a:move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2" y="360"/>
                      <a:pt x="252" y="362"/>
                      <a:pt x="253" y="362"/>
                    </a:cubicBezTo>
                    <a:cubicBezTo>
                      <a:pt x="253" y="362"/>
                      <a:pt x="253" y="361"/>
                      <a:pt x="253" y="360"/>
                    </a:cubicBezTo>
                    <a:cubicBezTo>
                      <a:pt x="255" y="356"/>
                      <a:pt x="256" y="353"/>
                      <a:pt x="256" y="350"/>
                    </a:cubicBezTo>
                    <a:cubicBezTo>
                      <a:pt x="256" y="350"/>
                      <a:pt x="256" y="350"/>
                      <a:pt x="256" y="350"/>
                    </a:cubicBezTo>
                    <a:cubicBezTo>
                      <a:pt x="256" y="349"/>
                      <a:pt x="256" y="349"/>
                      <a:pt x="256" y="349"/>
                    </a:cubicBezTo>
                    <a:cubicBezTo>
                      <a:pt x="251" y="358"/>
                      <a:pt x="251" y="358"/>
                      <a:pt x="251" y="358"/>
                    </a:cubicBez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1" y="359"/>
                      <a:pt x="251" y="359"/>
                      <a:pt x="251" y="359"/>
                    </a:cubicBezTo>
                    <a:close/>
                    <a:moveTo>
                      <a:pt x="224" y="349"/>
                    </a:moveTo>
                    <a:cubicBezTo>
                      <a:pt x="224" y="353"/>
                      <a:pt x="223" y="358"/>
                      <a:pt x="224" y="363"/>
                    </a:cubicBezTo>
                    <a:cubicBezTo>
                      <a:pt x="224" y="363"/>
                      <a:pt x="224" y="363"/>
                      <a:pt x="224" y="363"/>
                    </a:cubicBezTo>
                    <a:cubicBezTo>
                      <a:pt x="236" y="361"/>
                      <a:pt x="236" y="361"/>
                      <a:pt x="236" y="361"/>
                    </a:cubicBezTo>
                    <a:cubicBezTo>
                      <a:pt x="236" y="361"/>
                      <a:pt x="236" y="361"/>
                      <a:pt x="236" y="361"/>
                    </a:cubicBezTo>
                    <a:cubicBezTo>
                      <a:pt x="237" y="359"/>
                      <a:pt x="237" y="357"/>
                      <a:pt x="237" y="354"/>
                    </a:cubicBezTo>
                    <a:cubicBezTo>
                      <a:pt x="237" y="354"/>
                      <a:pt x="237" y="354"/>
                      <a:pt x="237" y="354"/>
                    </a:cubicBezTo>
                    <a:cubicBezTo>
                      <a:pt x="224" y="348"/>
                      <a:pt x="224" y="348"/>
                      <a:pt x="224" y="348"/>
                    </a:cubicBezTo>
                    <a:cubicBezTo>
                      <a:pt x="224" y="349"/>
                      <a:pt x="224" y="349"/>
                      <a:pt x="224" y="349"/>
                    </a:cubicBezTo>
                    <a:cubicBezTo>
                      <a:pt x="224" y="349"/>
                      <a:pt x="224" y="349"/>
                      <a:pt x="224" y="349"/>
                    </a:cubicBezTo>
                    <a:close/>
                    <a:moveTo>
                      <a:pt x="302" y="348"/>
                    </a:moveTo>
                    <a:cubicBezTo>
                      <a:pt x="301" y="348"/>
                      <a:pt x="302" y="349"/>
                      <a:pt x="302" y="350"/>
                    </a:cubicBezTo>
                    <a:cubicBezTo>
                      <a:pt x="303" y="351"/>
                      <a:pt x="303" y="351"/>
                      <a:pt x="304" y="351"/>
                    </a:cubicBezTo>
                    <a:cubicBezTo>
                      <a:pt x="304" y="351"/>
                      <a:pt x="304" y="350"/>
                      <a:pt x="304" y="349"/>
                    </a:cubicBezTo>
                    <a:cubicBezTo>
                      <a:pt x="303" y="349"/>
                      <a:pt x="303" y="347"/>
                      <a:pt x="302" y="348"/>
                    </a:cubicBezTo>
                    <a:cubicBezTo>
                      <a:pt x="302" y="348"/>
                      <a:pt x="302" y="348"/>
                      <a:pt x="302" y="348"/>
                    </a:cubicBezTo>
                    <a:cubicBezTo>
                      <a:pt x="302" y="348"/>
                      <a:pt x="302" y="348"/>
                      <a:pt x="302" y="348"/>
                    </a:cubicBezTo>
                    <a:close/>
                    <a:moveTo>
                      <a:pt x="222" y="366"/>
                    </a:moveTo>
                    <a:cubicBezTo>
                      <a:pt x="222" y="360"/>
                      <a:pt x="222" y="353"/>
                      <a:pt x="222" y="347"/>
                    </a:cubicBezTo>
                    <a:cubicBezTo>
                      <a:pt x="222" y="347"/>
                      <a:pt x="222" y="347"/>
                      <a:pt x="222" y="347"/>
                    </a:cubicBezTo>
                    <a:cubicBezTo>
                      <a:pt x="219" y="346"/>
                      <a:pt x="219" y="346"/>
                      <a:pt x="219" y="346"/>
                    </a:cubicBezTo>
                    <a:cubicBezTo>
                      <a:pt x="220" y="366"/>
                      <a:pt x="220" y="366"/>
                      <a:pt x="220" y="366"/>
                    </a:cubicBezTo>
                    <a:cubicBezTo>
                      <a:pt x="222" y="366"/>
                      <a:pt x="222" y="366"/>
                      <a:pt x="222" y="366"/>
                    </a:cubicBezTo>
                    <a:cubicBezTo>
                      <a:pt x="222" y="366"/>
                      <a:pt x="222" y="366"/>
                      <a:pt x="222" y="366"/>
                    </a:cubicBezTo>
                    <a:close/>
                    <a:moveTo>
                      <a:pt x="210" y="350"/>
                    </a:moveTo>
                    <a:cubicBezTo>
                      <a:pt x="208" y="350"/>
                      <a:pt x="207" y="349"/>
                      <a:pt x="205" y="349"/>
                    </a:cubicBezTo>
                    <a:cubicBezTo>
                      <a:pt x="204" y="354"/>
                      <a:pt x="205" y="359"/>
                      <a:pt x="205" y="364"/>
                    </a:cubicBezTo>
                    <a:cubicBezTo>
                      <a:pt x="205" y="364"/>
                      <a:pt x="205" y="364"/>
                      <a:pt x="205" y="364"/>
                    </a:cubicBezTo>
                    <a:cubicBezTo>
                      <a:pt x="205" y="365"/>
                      <a:pt x="205" y="365"/>
                      <a:pt x="205" y="365"/>
                    </a:cubicBezTo>
                    <a:cubicBezTo>
                      <a:pt x="205" y="365"/>
                      <a:pt x="205" y="365"/>
                      <a:pt x="205" y="365"/>
                    </a:cubicBezTo>
                    <a:cubicBezTo>
                      <a:pt x="210" y="365"/>
                      <a:pt x="214" y="364"/>
                      <a:pt x="218" y="363"/>
                    </a:cubicBezTo>
                    <a:cubicBezTo>
                      <a:pt x="218" y="357"/>
                      <a:pt x="218" y="351"/>
                      <a:pt x="218" y="345"/>
                    </a:cubicBezTo>
                    <a:cubicBezTo>
                      <a:pt x="217" y="344"/>
                      <a:pt x="215" y="345"/>
                      <a:pt x="215" y="346"/>
                    </a:cubicBezTo>
                    <a:cubicBezTo>
                      <a:pt x="215" y="346"/>
                      <a:pt x="215" y="346"/>
                      <a:pt x="215" y="346"/>
                    </a:cubicBezTo>
                    <a:cubicBezTo>
                      <a:pt x="210" y="350"/>
                      <a:pt x="210" y="350"/>
                      <a:pt x="210" y="350"/>
                    </a:cubicBezTo>
                    <a:cubicBezTo>
                      <a:pt x="210" y="350"/>
                      <a:pt x="210" y="350"/>
                      <a:pt x="210" y="350"/>
                    </a:cubicBezTo>
                    <a:close/>
                    <a:moveTo>
                      <a:pt x="291" y="346"/>
                    </a:moveTo>
                    <a:cubicBezTo>
                      <a:pt x="296" y="346"/>
                      <a:pt x="301" y="344"/>
                      <a:pt x="304" y="347"/>
                    </a:cubicBezTo>
                    <a:cubicBezTo>
                      <a:pt x="304" y="347"/>
                      <a:pt x="304" y="347"/>
                      <a:pt x="304" y="347"/>
                    </a:cubicBezTo>
                    <a:cubicBezTo>
                      <a:pt x="313" y="345"/>
                      <a:pt x="313" y="345"/>
                      <a:pt x="313" y="345"/>
                    </a:cubicBezTo>
                    <a:cubicBezTo>
                      <a:pt x="311" y="342"/>
                      <a:pt x="311" y="342"/>
                      <a:pt x="311" y="342"/>
                    </a:cubicBezTo>
                    <a:cubicBezTo>
                      <a:pt x="293" y="344"/>
                      <a:pt x="293" y="344"/>
                      <a:pt x="293" y="344"/>
                    </a:cubicBezTo>
                    <a:cubicBezTo>
                      <a:pt x="291" y="346"/>
                      <a:pt x="291" y="346"/>
                      <a:pt x="291" y="346"/>
                    </a:cubicBezTo>
                    <a:cubicBezTo>
                      <a:pt x="291" y="346"/>
                      <a:pt x="291" y="346"/>
                      <a:pt x="291" y="346"/>
                    </a:cubicBezTo>
                    <a:close/>
                    <a:moveTo>
                      <a:pt x="214" y="339"/>
                    </a:moveTo>
                    <a:cubicBezTo>
                      <a:pt x="214" y="341"/>
                      <a:pt x="215" y="342"/>
                      <a:pt x="217" y="343"/>
                    </a:cubicBezTo>
                    <a:cubicBezTo>
                      <a:pt x="217" y="343"/>
                      <a:pt x="217" y="343"/>
                      <a:pt x="217" y="343"/>
                    </a:cubicBezTo>
                    <a:cubicBezTo>
                      <a:pt x="248" y="358"/>
                      <a:pt x="248" y="358"/>
                      <a:pt x="248" y="358"/>
                    </a:cubicBezTo>
                    <a:cubicBezTo>
                      <a:pt x="248" y="358"/>
                      <a:pt x="248" y="358"/>
                      <a:pt x="248" y="358"/>
                    </a:cubicBezTo>
                    <a:cubicBezTo>
                      <a:pt x="249" y="358"/>
                      <a:pt x="249" y="358"/>
                      <a:pt x="250" y="358"/>
                    </a:cubicBezTo>
                    <a:cubicBezTo>
                      <a:pt x="250" y="357"/>
                      <a:pt x="250" y="356"/>
                      <a:pt x="251" y="356"/>
                    </a:cubicBezTo>
                    <a:cubicBezTo>
                      <a:pt x="251" y="356"/>
                      <a:pt x="251" y="356"/>
                      <a:pt x="251" y="356"/>
                    </a:cubicBezTo>
                    <a:cubicBezTo>
                      <a:pt x="224" y="343"/>
                      <a:pt x="224" y="343"/>
                      <a:pt x="224" y="343"/>
                    </a:cubicBezTo>
                    <a:cubicBezTo>
                      <a:pt x="215" y="339"/>
                      <a:pt x="215" y="339"/>
                      <a:pt x="215" y="339"/>
                    </a:cubicBezTo>
                    <a:cubicBezTo>
                      <a:pt x="215" y="339"/>
                      <a:pt x="215" y="339"/>
                      <a:pt x="215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lose/>
                    <a:moveTo>
                      <a:pt x="228" y="337"/>
                    </a:moveTo>
                    <a:cubicBezTo>
                      <a:pt x="234" y="342"/>
                      <a:pt x="242" y="345"/>
                      <a:pt x="249" y="348"/>
                    </a:cubicBezTo>
                    <a:cubicBezTo>
                      <a:pt x="249" y="348"/>
                      <a:pt x="249" y="348"/>
                      <a:pt x="249" y="348"/>
                    </a:cubicBezTo>
                    <a:cubicBezTo>
                      <a:pt x="254" y="350"/>
                      <a:pt x="254" y="350"/>
                      <a:pt x="254" y="350"/>
                    </a:cubicBezTo>
                    <a:cubicBezTo>
                      <a:pt x="254" y="350"/>
                      <a:pt x="254" y="350"/>
                      <a:pt x="254" y="350"/>
                    </a:cubicBezTo>
                    <a:cubicBezTo>
                      <a:pt x="254" y="349"/>
                      <a:pt x="254" y="348"/>
                      <a:pt x="254" y="347"/>
                    </a:cubicBezTo>
                    <a:cubicBezTo>
                      <a:pt x="247" y="344"/>
                      <a:pt x="240" y="342"/>
                      <a:pt x="234" y="337"/>
                    </a:cubicBezTo>
                    <a:cubicBezTo>
                      <a:pt x="232" y="337"/>
                      <a:pt x="230" y="338"/>
                      <a:pt x="228" y="337"/>
                    </a:cubicBezTo>
                    <a:cubicBezTo>
                      <a:pt x="228" y="337"/>
                      <a:pt x="228" y="337"/>
                      <a:pt x="228" y="337"/>
                    </a:cubicBezTo>
                    <a:cubicBezTo>
                      <a:pt x="228" y="337"/>
                      <a:pt x="228" y="337"/>
                      <a:pt x="228" y="337"/>
                    </a:cubicBezTo>
                    <a:close/>
                    <a:moveTo>
                      <a:pt x="236" y="337"/>
                    </a:moveTo>
                    <a:cubicBezTo>
                      <a:pt x="242" y="341"/>
                      <a:pt x="248" y="343"/>
                      <a:pt x="254" y="346"/>
                    </a:cubicBezTo>
                    <a:cubicBezTo>
                      <a:pt x="254" y="345"/>
                      <a:pt x="254" y="344"/>
                      <a:pt x="255" y="344"/>
                    </a:cubicBezTo>
                    <a:cubicBezTo>
                      <a:pt x="250" y="341"/>
                      <a:pt x="245" y="340"/>
                      <a:pt x="240" y="337"/>
                    </a:cubicBezTo>
                    <a:cubicBezTo>
                      <a:pt x="240" y="337"/>
                      <a:pt x="240" y="337"/>
                      <a:pt x="240" y="337"/>
                    </a:cubicBezTo>
                    <a:cubicBezTo>
                      <a:pt x="236" y="337"/>
                      <a:pt x="236" y="337"/>
                      <a:pt x="236" y="337"/>
                    </a:cubicBezTo>
                    <a:cubicBezTo>
                      <a:pt x="236" y="337"/>
                      <a:pt x="236" y="337"/>
                      <a:pt x="236" y="337"/>
                    </a:cubicBezTo>
                    <a:close/>
                    <a:moveTo>
                      <a:pt x="219" y="338"/>
                    </a:moveTo>
                    <a:cubicBezTo>
                      <a:pt x="219" y="339"/>
                      <a:pt x="219" y="339"/>
                      <a:pt x="219" y="339"/>
                    </a:cubicBezTo>
                    <a:cubicBezTo>
                      <a:pt x="219" y="339"/>
                      <a:pt x="219" y="339"/>
                      <a:pt x="219" y="339"/>
                    </a:cubicBezTo>
                    <a:cubicBezTo>
                      <a:pt x="230" y="344"/>
                      <a:pt x="241" y="349"/>
                      <a:pt x="252" y="354"/>
                    </a:cubicBezTo>
                    <a:cubicBezTo>
                      <a:pt x="252" y="354"/>
                      <a:pt x="252" y="354"/>
                      <a:pt x="252" y="354"/>
                    </a:cubicBezTo>
                    <a:cubicBezTo>
                      <a:pt x="253" y="352"/>
                      <a:pt x="253" y="352"/>
                      <a:pt x="253" y="352"/>
                    </a:cubicBezTo>
                    <a:cubicBezTo>
                      <a:pt x="253" y="352"/>
                      <a:pt x="253" y="352"/>
                      <a:pt x="253" y="352"/>
                    </a:cubicBezTo>
                    <a:cubicBezTo>
                      <a:pt x="244" y="348"/>
                      <a:pt x="236" y="344"/>
                      <a:pt x="227" y="339"/>
                    </a:cubicBezTo>
                    <a:cubicBezTo>
                      <a:pt x="227" y="339"/>
                      <a:pt x="227" y="339"/>
                      <a:pt x="227" y="339"/>
                    </a:cubicBezTo>
                    <a:cubicBezTo>
                      <a:pt x="224" y="337"/>
                      <a:pt x="224" y="337"/>
                      <a:pt x="224" y="337"/>
                    </a:cubicBezTo>
                    <a:cubicBezTo>
                      <a:pt x="224" y="337"/>
                      <a:pt x="224" y="337"/>
                      <a:pt x="224" y="337"/>
                    </a:cubicBezTo>
                    <a:cubicBezTo>
                      <a:pt x="222" y="338"/>
                      <a:pt x="219" y="335"/>
                      <a:pt x="219" y="338"/>
                    </a:cubicBezTo>
                    <a:cubicBezTo>
                      <a:pt x="219" y="338"/>
                      <a:pt x="219" y="338"/>
                      <a:pt x="219" y="338"/>
                    </a:cubicBezTo>
                    <a:cubicBezTo>
                      <a:pt x="219" y="338"/>
                      <a:pt x="219" y="338"/>
                      <a:pt x="219" y="338"/>
                    </a:cubicBezTo>
                    <a:close/>
                    <a:moveTo>
                      <a:pt x="242" y="336"/>
                    </a:moveTo>
                    <a:cubicBezTo>
                      <a:pt x="246" y="339"/>
                      <a:pt x="250" y="340"/>
                      <a:pt x="255" y="342"/>
                    </a:cubicBezTo>
                    <a:cubicBezTo>
                      <a:pt x="255" y="342"/>
                      <a:pt x="255" y="341"/>
                      <a:pt x="255" y="340"/>
                    </a:cubicBezTo>
                    <a:cubicBezTo>
                      <a:pt x="252" y="339"/>
                      <a:pt x="249" y="338"/>
                      <a:pt x="246" y="336"/>
                    </a:cubicBezTo>
                    <a:cubicBezTo>
                      <a:pt x="246" y="336"/>
                      <a:pt x="246" y="336"/>
                      <a:pt x="246" y="336"/>
                    </a:cubicBezTo>
                    <a:cubicBezTo>
                      <a:pt x="242" y="336"/>
                      <a:pt x="242" y="336"/>
                      <a:pt x="242" y="336"/>
                    </a:cubicBezTo>
                    <a:cubicBezTo>
                      <a:pt x="242" y="336"/>
                      <a:pt x="242" y="336"/>
                      <a:pt x="242" y="336"/>
                    </a:cubicBezTo>
                    <a:close/>
                    <a:moveTo>
                      <a:pt x="249" y="335"/>
                    </a:moveTo>
                    <a:cubicBezTo>
                      <a:pt x="251" y="337"/>
                      <a:pt x="253" y="338"/>
                      <a:pt x="255" y="339"/>
                    </a:cubicBezTo>
                    <a:cubicBezTo>
                      <a:pt x="256" y="337"/>
                      <a:pt x="253" y="337"/>
                      <a:pt x="252" y="336"/>
                    </a:cubicBezTo>
                    <a:cubicBezTo>
                      <a:pt x="251" y="334"/>
                      <a:pt x="250" y="335"/>
                      <a:pt x="249" y="335"/>
                    </a:cubicBezTo>
                    <a:cubicBezTo>
                      <a:pt x="249" y="335"/>
                      <a:pt x="249" y="335"/>
                      <a:pt x="249" y="335"/>
                    </a:cubicBezTo>
                    <a:cubicBezTo>
                      <a:pt x="249" y="335"/>
                      <a:pt x="249" y="335"/>
                      <a:pt x="249" y="335"/>
                    </a:cubicBezTo>
                    <a:close/>
                    <a:moveTo>
                      <a:pt x="253" y="335"/>
                    </a:moveTo>
                    <a:cubicBezTo>
                      <a:pt x="255" y="336"/>
                      <a:pt x="255" y="336"/>
                      <a:pt x="255" y="336"/>
                    </a:cubicBezTo>
                    <a:cubicBezTo>
                      <a:pt x="255" y="334"/>
                      <a:pt x="255" y="334"/>
                      <a:pt x="255" y="334"/>
                    </a:cubicBezTo>
                    <a:cubicBezTo>
                      <a:pt x="255" y="334"/>
                      <a:pt x="255" y="334"/>
                      <a:pt x="255" y="334"/>
                    </a:cubicBezTo>
                    <a:cubicBezTo>
                      <a:pt x="255" y="335"/>
                      <a:pt x="254" y="334"/>
                      <a:pt x="253" y="335"/>
                    </a:cubicBezTo>
                    <a:cubicBezTo>
                      <a:pt x="253" y="335"/>
                      <a:pt x="253" y="335"/>
                      <a:pt x="253" y="335"/>
                    </a:cubicBezTo>
                    <a:cubicBezTo>
                      <a:pt x="253" y="335"/>
                      <a:pt x="253" y="335"/>
                      <a:pt x="253" y="335"/>
                    </a:cubicBezTo>
                    <a:close/>
                    <a:moveTo>
                      <a:pt x="257" y="334"/>
                    </a:moveTo>
                    <a:cubicBezTo>
                      <a:pt x="257" y="351"/>
                      <a:pt x="257" y="351"/>
                      <a:pt x="257" y="351"/>
                    </a:cubicBezTo>
                    <a:cubicBezTo>
                      <a:pt x="257" y="351"/>
                      <a:pt x="257" y="351"/>
                      <a:pt x="257" y="351"/>
                    </a:cubicBezTo>
                    <a:cubicBezTo>
                      <a:pt x="256" y="358"/>
                      <a:pt x="253" y="364"/>
                      <a:pt x="255" y="371"/>
                    </a:cubicBezTo>
                    <a:cubicBezTo>
                      <a:pt x="255" y="371"/>
                      <a:pt x="255" y="371"/>
                      <a:pt x="255" y="371"/>
                    </a:cubicBezTo>
                    <a:cubicBezTo>
                      <a:pt x="256" y="371"/>
                      <a:pt x="256" y="371"/>
                      <a:pt x="256" y="371"/>
                    </a:cubicBezTo>
                    <a:cubicBezTo>
                      <a:pt x="260" y="366"/>
                      <a:pt x="260" y="366"/>
                      <a:pt x="260" y="366"/>
                    </a:cubicBezTo>
                    <a:cubicBezTo>
                      <a:pt x="259" y="333"/>
                      <a:pt x="259" y="333"/>
                      <a:pt x="259" y="333"/>
                    </a:cubicBezTo>
                    <a:cubicBezTo>
                      <a:pt x="259" y="333"/>
                      <a:pt x="259" y="333"/>
                      <a:pt x="259" y="333"/>
                    </a:cubicBezTo>
                    <a:cubicBezTo>
                      <a:pt x="258" y="333"/>
                      <a:pt x="257" y="333"/>
                      <a:pt x="257" y="334"/>
                    </a:cubicBezTo>
                    <a:cubicBezTo>
                      <a:pt x="257" y="334"/>
                      <a:pt x="257" y="334"/>
                      <a:pt x="257" y="334"/>
                    </a:cubicBezTo>
                    <a:cubicBezTo>
                      <a:pt x="257" y="334"/>
                      <a:pt x="257" y="334"/>
                      <a:pt x="257" y="334"/>
                    </a:cubicBezTo>
                    <a:close/>
                    <a:moveTo>
                      <a:pt x="262" y="366"/>
                    </a:moveTo>
                    <a:cubicBezTo>
                      <a:pt x="266" y="366"/>
                      <a:pt x="271" y="366"/>
                      <a:pt x="275" y="365"/>
                    </a:cubicBezTo>
                    <a:cubicBezTo>
                      <a:pt x="275" y="365"/>
                      <a:pt x="275" y="365"/>
                      <a:pt x="275" y="365"/>
                    </a:cubicBezTo>
                    <a:cubicBezTo>
                      <a:pt x="275" y="364"/>
                      <a:pt x="275" y="364"/>
                      <a:pt x="275" y="364"/>
                    </a:cubicBezTo>
                    <a:cubicBezTo>
                      <a:pt x="275" y="364"/>
                      <a:pt x="275" y="364"/>
                      <a:pt x="275" y="364"/>
                    </a:cubicBezTo>
                    <a:cubicBezTo>
                      <a:pt x="272" y="364"/>
                      <a:pt x="269" y="365"/>
                      <a:pt x="266" y="365"/>
                    </a:cubicBezTo>
                    <a:cubicBezTo>
                      <a:pt x="266" y="365"/>
                      <a:pt x="266" y="365"/>
                      <a:pt x="266" y="365"/>
                    </a:cubicBezTo>
                    <a:cubicBezTo>
                      <a:pt x="266" y="364"/>
                      <a:pt x="266" y="364"/>
                      <a:pt x="266" y="364"/>
                    </a:cubicBezTo>
                    <a:cubicBezTo>
                      <a:pt x="263" y="331"/>
                      <a:pt x="263" y="331"/>
                      <a:pt x="263" y="331"/>
                    </a:cubicBezTo>
                    <a:cubicBezTo>
                      <a:pt x="260" y="332"/>
                      <a:pt x="260" y="332"/>
                      <a:pt x="260" y="332"/>
                    </a:cubicBezTo>
                    <a:cubicBezTo>
                      <a:pt x="262" y="366"/>
                      <a:pt x="262" y="366"/>
                      <a:pt x="262" y="366"/>
                    </a:cubicBezTo>
                    <a:cubicBezTo>
                      <a:pt x="262" y="366"/>
                      <a:pt x="262" y="366"/>
                      <a:pt x="262" y="366"/>
                    </a:cubicBezTo>
                    <a:close/>
                    <a:moveTo>
                      <a:pt x="267" y="361"/>
                    </a:moveTo>
                    <a:cubicBezTo>
                      <a:pt x="269" y="359"/>
                      <a:pt x="269" y="359"/>
                      <a:pt x="269" y="359"/>
                    </a:cubicBezTo>
                    <a:cubicBezTo>
                      <a:pt x="266" y="330"/>
                      <a:pt x="266" y="330"/>
                      <a:pt x="266" y="330"/>
                    </a:cubicBezTo>
                    <a:cubicBezTo>
                      <a:pt x="264" y="331"/>
                      <a:pt x="264" y="331"/>
                      <a:pt x="264" y="331"/>
                    </a:cubicBezTo>
                    <a:cubicBezTo>
                      <a:pt x="267" y="361"/>
                      <a:pt x="267" y="361"/>
                      <a:pt x="267" y="361"/>
                    </a:cubicBezTo>
                    <a:cubicBezTo>
                      <a:pt x="267" y="361"/>
                      <a:pt x="267" y="361"/>
                      <a:pt x="267" y="361"/>
                    </a:cubicBezTo>
                    <a:close/>
                    <a:moveTo>
                      <a:pt x="268" y="329"/>
                    </a:moveTo>
                    <a:cubicBezTo>
                      <a:pt x="270" y="358"/>
                      <a:pt x="270" y="358"/>
                      <a:pt x="270" y="358"/>
                    </a:cubicBezTo>
                    <a:cubicBezTo>
                      <a:pt x="270" y="359"/>
                      <a:pt x="270" y="359"/>
                      <a:pt x="270" y="359"/>
                    </a:cubicBezTo>
                    <a:cubicBezTo>
                      <a:pt x="284" y="359"/>
                      <a:pt x="284" y="359"/>
                      <a:pt x="284" y="359"/>
                    </a:cubicBezTo>
                    <a:cubicBezTo>
                      <a:pt x="284" y="359"/>
                      <a:pt x="284" y="359"/>
                      <a:pt x="284" y="359"/>
                    </a:cubicBezTo>
                    <a:cubicBezTo>
                      <a:pt x="285" y="358"/>
                      <a:pt x="287" y="358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3" y="356"/>
                      <a:pt x="279" y="357"/>
                      <a:pt x="276" y="357"/>
                    </a:cubicBezTo>
                    <a:cubicBezTo>
                      <a:pt x="276" y="357"/>
                      <a:pt x="276" y="357"/>
                      <a:pt x="276" y="357"/>
                    </a:cubicBezTo>
                    <a:cubicBezTo>
                      <a:pt x="275" y="355"/>
                      <a:pt x="275" y="355"/>
                      <a:pt x="275" y="355"/>
                    </a:cubicBezTo>
                    <a:cubicBezTo>
                      <a:pt x="272" y="327"/>
                      <a:pt x="272" y="327"/>
                      <a:pt x="272" y="327"/>
                    </a:cubicBezTo>
                    <a:cubicBezTo>
                      <a:pt x="272" y="327"/>
                      <a:pt x="272" y="327"/>
                      <a:pt x="272" y="327"/>
                    </a:cubicBezTo>
                    <a:cubicBezTo>
                      <a:pt x="271" y="328"/>
                      <a:pt x="269" y="328"/>
                      <a:pt x="268" y="329"/>
                    </a:cubicBezTo>
                    <a:cubicBezTo>
                      <a:pt x="268" y="329"/>
                      <a:pt x="268" y="329"/>
                      <a:pt x="268" y="329"/>
                    </a:cubicBezTo>
                    <a:cubicBezTo>
                      <a:pt x="268" y="329"/>
                      <a:pt x="268" y="329"/>
                      <a:pt x="268" y="329"/>
                    </a:cubicBezTo>
                    <a:close/>
                    <a:moveTo>
                      <a:pt x="276" y="353"/>
                    </a:moveTo>
                    <a:cubicBezTo>
                      <a:pt x="278" y="353"/>
                      <a:pt x="278" y="351"/>
                      <a:pt x="278" y="350"/>
                    </a:cubicBezTo>
                    <a:cubicBezTo>
                      <a:pt x="278" y="350"/>
                      <a:pt x="278" y="350"/>
                      <a:pt x="278" y="350"/>
                    </a:cubicBezTo>
                    <a:cubicBezTo>
                      <a:pt x="275" y="325"/>
                      <a:pt x="275" y="325"/>
                      <a:pt x="275" y="325"/>
                    </a:cubicBezTo>
                    <a:cubicBezTo>
                      <a:pt x="273" y="326"/>
                      <a:pt x="273" y="326"/>
                      <a:pt x="273" y="326"/>
                    </a:cubicBezTo>
                    <a:cubicBezTo>
                      <a:pt x="276" y="353"/>
                      <a:pt x="276" y="353"/>
                      <a:pt x="276" y="353"/>
                    </a:cubicBezTo>
                    <a:cubicBezTo>
                      <a:pt x="276" y="353"/>
                      <a:pt x="276" y="353"/>
                      <a:pt x="276" y="353"/>
                    </a:cubicBezTo>
                    <a:close/>
                    <a:moveTo>
                      <a:pt x="179" y="325"/>
                    </a:moveTo>
                    <a:cubicBezTo>
                      <a:pt x="181" y="325"/>
                      <a:pt x="184" y="325"/>
                      <a:pt x="186" y="324"/>
                    </a:cubicBezTo>
                    <a:cubicBezTo>
                      <a:pt x="186" y="324"/>
                      <a:pt x="186" y="324"/>
                      <a:pt x="186" y="323"/>
                    </a:cubicBezTo>
                    <a:cubicBezTo>
                      <a:pt x="184" y="323"/>
                      <a:pt x="181" y="323"/>
                      <a:pt x="179" y="323"/>
                    </a:cubicBezTo>
                    <a:cubicBezTo>
                      <a:pt x="177" y="323"/>
                      <a:pt x="175" y="323"/>
                      <a:pt x="172" y="323"/>
                    </a:cubicBezTo>
                    <a:cubicBezTo>
                      <a:pt x="172" y="324"/>
                      <a:pt x="172" y="324"/>
                      <a:pt x="173" y="324"/>
                    </a:cubicBezTo>
                    <a:cubicBezTo>
                      <a:pt x="175" y="325"/>
                      <a:pt x="177" y="325"/>
                      <a:pt x="179" y="325"/>
                    </a:cubicBezTo>
                    <a:close/>
                    <a:moveTo>
                      <a:pt x="276" y="324"/>
                    </a:moveTo>
                    <a:cubicBezTo>
                      <a:pt x="278" y="333"/>
                      <a:pt x="279" y="342"/>
                      <a:pt x="280" y="351"/>
                    </a:cubicBezTo>
                    <a:cubicBezTo>
                      <a:pt x="280" y="351"/>
                      <a:pt x="280" y="351"/>
                      <a:pt x="280" y="351"/>
                    </a:cubicBezTo>
                    <a:cubicBezTo>
                      <a:pt x="299" y="349"/>
                      <a:pt x="299" y="349"/>
                      <a:pt x="299" y="349"/>
                    </a:cubicBezTo>
                    <a:cubicBezTo>
                      <a:pt x="299" y="349"/>
                      <a:pt x="299" y="349"/>
                      <a:pt x="299" y="349"/>
                    </a:cubicBezTo>
                    <a:cubicBezTo>
                      <a:pt x="300" y="348"/>
                      <a:pt x="300" y="348"/>
                      <a:pt x="300" y="347"/>
                    </a:cubicBezTo>
                    <a:cubicBezTo>
                      <a:pt x="296" y="346"/>
                      <a:pt x="293" y="348"/>
                      <a:pt x="288" y="348"/>
                    </a:cubicBezTo>
                    <a:cubicBezTo>
                      <a:pt x="288" y="346"/>
                      <a:pt x="288" y="344"/>
                      <a:pt x="288" y="342"/>
                    </a:cubicBezTo>
                    <a:cubicBezTo>
                      <a:pt x="288" y="342"/>
                      <a:pt x="288" y="342"/>
                      <a:pt x="288" y="342"/>
                    </a:cubicBez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83" y="321"/>
                      <a:pt x="279" y="322"/>
                      <a:pt x="276" y="324"/>
                    </a:cubicBezTo>
                    <a:cubicBezTo>
                      <a:pt x="276" y="324"/>
                      <a:pt x="276" y="324"/>
                      <a:pt x="276" y="324"/>
                    </a:cubicBezTo>
                    <a:cubicBezTo>
                      <a:pt x="276" y="324"/>
                      <a:pt x="276" y="324"/>
                      <a:pt x="276" y="324"/>
                    </a:cubicBezTo>
                    <a:close/>
                    <a:moveTo>
                      <a:pt x="287" y="322"/>
                    </a:moveTo>
                    <a:cubicBezTo>
                      <a:pt x="289" y="345"/>
                      <a:pt x="289" y="345"/>
                      <a:pt x="289" y="345"/>
                    </a:cubicBezTo>
                    <a:cubicBezTo>
                      <a:pt x="291" y="342"/>
                      <a:pt x="291" y="342"/>
                      <a:pt x="291" y="342"/>
                    </a:cubicBezTo>
                    <a:cubicBezTo>
                      <a:pt x="288" y="315"/>
                      <a:pt x="288" y="315"/>
                      <a:pt x="288" y="315"/>
                    </a:cubicBezTo>
                    <a:cubicBezTo>
                      <a:pt x="288" y="315"/>
                      <a:pt x="288" y="315"/>
                      <a:pt x="288" y="315"/>
                    </a:cubicBezTo>
                    <a:cubicBezTo>
                      <a:pt x="285" y="316"/>
                      <a:pt x="287" y="320"/>
                      <a:pt x="287" y="322"/>
                    </a:cubicBezTo>
                    <a:cubicBezTo>
                      <a:pt x="287" y="322"/>
                      <a:pt x="287" y="322"/>
                      <a:pt x="287" y="322"/>
                    </a:cubicBezTo>
                    <a:cubicBezTo>
                      <a:pt x="287" y="322"/>
                      <a:pt x="287" y="322"/>
                      <a:pt x="287" y="322"/>
                    </a:cubicBezTo>
                    <a:close/>
                    <a:moveTo>
                      <a:pt x="225" y="320"/>
                    </a:moveTo>
                    <a:cubicBezTo>
                      <a:pt x="215" y="321"/>
                      <a:pt x="204" y="323"/>
                      <a:pt x="195" y="319"/>
                    </a:cubicBezTo>
                    <a:cubicBezTo>
                      <a:pt x="195" y="319"/>
                      <a:pt x="194" y="319"/>
                      <a:pt x="195" y="318"/>
                    </a:cubicBezTo>
                    <a:cubicBezTo>
                      <a:pt x="196" y="317"/>
                      <a:pt x="197" y="318"/>
                      <a:pt x="198" y="318"/>
                    </a:cubicBezTo>
                    <a:cubicBezTo>
                      <a:pt x="209" y="321"/>
                      <a:pt x="222" y="320"/>
                      <a:pt x="231" y="315"/>
                    </a:cubicBezTo>
                    <a:cubicBezTo>
                      <a:pt x="231" y="315"/>
                      <a:pt x="230" y="315"/>
                      <a:pt x="230" y="315"/>
                    </a:cubicBezTo>
                    <a:cubicBezTo>
                      <a:pt x="218" y="316"/>
                      <a:pt x="204" y="315"/>
                      <a:pt x="192" y="314"/>
                    </a:cubicBezTo>
                    <a:cubicBezTo>
                      <a:pt x="191" y="314"/>
                      <a:pt x="190" y="314"/>
                      <a:pt x="190" y="315"/>
                    </a:cubicBezTo>
                    <a:cubicBezTo>
                      <a:pt x="190" y="315"/>
                      <a:pt x="190" y="315"/>
                      <a:pt x="190" y="315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201" y="324"/>
                      <a:pt x="215" y="329"/>
                      <a:pt x="227" y="324"/>
                    </a:cubicBezTo>
                    <a:cubicBezTo>
                      <a:pt x="231" y="323"/>
                      <a:pt x="235" y="321"/>
                      <a:pt x="239" y="319"/>
                    </a:cubicBezTo>
                    <a:cubicBezTo>
                      <a:pt x="243" y="316"/>
                      <a:pt x="249" y="313"/>
                      <a:pt x="251" y="307"/>
                    </a:cubicBezTo>
                    <a:cubicBezTo>
                      <a:pt x="242" y="311"/>
                      <a:pt x="234" y="316"/>
                      <a:pt x="225" y="320"/>
                    </a:cubicBezTo>
                    <a:cubicBezTo>
                      <a:pt x="225" y="320"/>
                      <a:pt x="225" y="320"/>
                      <a:pt x="225" y="320"/>
                    </a:cubicBezTo>
                    <a:cubicBezTo>
                      <a:pt x="225" y="320"/>
                      <a:pt x="225" y="320"/>
                      <a:pt x="225" y="320"/>
                    </a:cubicBezTo>
                    <a:close/>
                    <a:moveTo>
                      <a:pt x="289" y="314"/>
                    </a:moveTo>
                    <a:cubicBezTo>
                      <a:pt x="293" y="341"/>
                      <a:pt x="293" y="341"/>
                      <a:pt x="293" y="341"/>
                    </a:cubicBezTo>
                    <a:cubicBezTo>
                      <a:pt x="309" y="340"/>
                      <a:pt x="309" y="340"/>
                      <a:pt x="309" y="340"/>
                    </a:cubicBezTo>
                    <a:cubicBezTo>
                      <a:pt x="305" y="303"/>
                      <a:pt x="305" y="303"/>
                      <a:pt x="305" y="303"/>
                    </a:cubicBezTo>
                    <a:cubicBezTo>
                      <a:pt x="303" y="298"/>
                      <a:pt x="303" y="298"/>
                      <a:pt x="303" y="298"/>
                    </a:cubicBezTo>
                    <a:cubicBezTo>
                      <a:pt x="303" y="298"/>
                      <a:pt x="303" y="298"/>
                      <a:pt x="303" y="298"/>
                    </a:cubicBezTo>
                    <a:cubicBezTo>
                      <a:pt x="299" y="303"/>
                      <a:pt x="294" y="308"/>
                      <a:pt x="289" y="314"/>
                    </a:cubicBezTo>
                    <a:cubicBezTo>
                      <a:pt x="289" y="314"/>
                      <a:pt x="289" y="314"/>
                      <a:pt x="289" y="314"/>
                    </a:cubicBezTo>
                    <a:cubicBezTo>
                      <a:pt x="289" y="314"/>
                      <a:pt x="289" y="314"/>
                      <a:pt x="289" y="314"/>
                    </a:cubicBezTo>
                    <a:close/>
                    <a:moveTo>
                      <a:pt x="305" y="294"/>
                    </a:moveTo>
                    <a:cubicBezTo>
                      <a:pt x="312" y="341"/>
                      <a:pt x="312" y="341"/>
                      <a:pt x="312" y="341"/>
                    </a:cubicBezTo>
                    <a:cubicBezTo>
                      <a:pt x="312" y="341"/>
                      <a:pt x="312" y="341"/>
                      <a:pt x="312" y="341"/>
                    </a:cubicBezTo>
                    <a:cubicBezTo>
                      <a:pt x="312" y="342"/>
                      <a:pt x="313" y="341"/>
                      <a:pt x="313" y="341"/>
                    </a:cubicBezTo>
                    <a:cubicBezTo>
                      <a:pt x="313" y="341"/>
                      <a:pt x="313" y="341"/>
                      <a:pt x="313" y="341"/>
                    </a:cubicBezTo>
                    <a:cubicBezTo>
                      <a:pt x="314" y="341"/>
                      <a:pt x="314" y="341"/>
                      <a:pt x="314" y="341"/>
                    </a:cubicBezTo>
                    <a:cubicBezTo>
                      <a:pt x="306" y="295"/>
                      <a:pt x="306" y="295"/>
                      <a:pt x="306" y="295"/>
                    </a:cubicBezTo>
                    <a:cubicBezTo>
                      <a:pt x="306" y="295"/>
                      <a:pt x="306" y="295"/>
                      <a:pt x="306" y="295"/>
                    </a:cubicBezTo>
                    <a:cubicBezTo>
                      <a:pt x="306" y="294"/>
                      <a:pt x="305" y="295"/>
                      <a:pt x="305" y="294"/>
                    </a:cubicBezTo>
                    <a:cubicBezTo>
                      <a:pt x="305" y="294"/>
                      <a:pt x="305" y="294"/>
                      <a:pt x="305" y="294"/>
                    </a:cubicBezTo>
                    <a:cubicBezTo>
                      <a:pt x="305" y="294"/>
                      <a:pt x="305" y="294"/>
                      <a:pt x="305" y="294"/>
                    </a:cubicBezTo>
                    <a:close/>
                    <a:moveTo>
                      <a:pt x="253" y="307"/>
                    </a:moveTo>
                    <a:cubicBezTo>
                      <a:pt x="249" y="314"/>
                      <a:pt x="249" y="314"/>
                      <a:pt x="249" y="314"/>
                    </a:cubicBezTo>
                    <a:cubicBezTo>
                      <a:pt x="249" y="314"/>
                      <a:pt x="249" y="314"/>
                      <a:pt x="249" y="314"/>
                    </a:cubicBezTo>
                    <a:cubicBezTo>
                      <a:pt x="234" y="328"/>
                      <a:pt x="211" y="332"/>
                      <a:pt x="193" y="323"/>
                    </a:cubicBezTo>
                    <a:cubicBezTo>
                      <a:pt x="192" y="322"/>
                      <a:pt x="191" y="322"/>
                      <a:pt x="190" y="321"/>
                    </a:cubicBezTo>
                    <a:cubicBezTo>
                      <a:pt x="189" y="322"/>
                      <a:pt x="190" y="323"/>
                      <a:pt x="190" y="324"/>
                    </a:cubicBezTo>
                    <a:cubicBezTo>
                      <a:pt x="190" y="324"/>
                      <a:pt x="190" y="324"/>
                      <a:pt x="190" y="324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202" y="330"/>
                      <a:pt x="213" y="333"/>
                      <a:pt x="225" y="333"/>
                    </a:cubicBezTo>
                    <a:cubicBezTo>
                      <a:pt x="237" y="333"/>
                      <a:pt x="246" y="329"/>
                      <a:pt x="255" y="322"/>
                    </a:cubicBezTo>
                    <a:cubicBezTo>
                      <a:pt x="255" y="322"/>
                      <a:pt x="255" y="322"/>
                      <a:pt x="255" y="322"/>
                    </a:cubicBezTo>
                    <a:cubicBezTo>
                      <a:pt x="256" y="323"/>
                      <a:pt x="256" y="323"/>
                      <a:pt x="256" y="323"/>
                    </a:cubicBezTo>
                    <a:cubicBezTo>
                      <a:pt x="256" y="323"/>
                      <a:pt x="256" y="323"/>
                      <a:pt x="256" y="323"/>
                    </a:cubicBezTo>
                    <a:cubicBezTo>
                      <a:pt x="264" y="314"/>
                      <a:pt x="269" y="304"/>
                      <a:pt x="273" y="293"/>
                    </a:cubicBezTo>
                    <a:cubicBezTo>
                      <a:pt x="266" y="297"/>
                      <a:pt x="260" y="303"/>
                      <a:pt x="253" y="307"/>
                    </a:cubicBezTo>
                    <a:cubicBezTo>
                      <a:pt x="253" y="307"/>
                      <a:pt x="253" y="307"/>
                      <a:pt x="253" y="307"/>
                    </a:cubicBezTo>
                    <a:cubicBezTo>
                      <a:pt x="253" y="307"/>
                      <a:pt x="253" y="307"/>
                      <a:pt x="253" y="307"/>
                    </a:cubicBezTo>
                    <a:close/>
                    <a:moveTo>
                      <a:pt x="275" y="292"/>
                    </a:moveTo>
                    <a:cubicBezTo>
                      <a:pt x="270" y="305"/>
                      <a:pt x="265" y="317"/>
                      <a:pt x="254" y="327"/>
                    </a:cubicBezTo>
                    <a:cubicBezTo>
                      <a:pt x="254" y="327"/>
                      <a:pt x="254" y="327"/>
                      <a:pt x="254" y="327"/>
                    </a:cubicBezTo>
                    <a:cubicBezTo>
                      <a:pt x="250" y="331"/>
                      <a:pt x="250" y="331"/>
                      <a:pt x="250" y="331"/>
                    </a:cubicBezTo>
                    <a:cubicBezTo>
                      <a:pt x="250" y="331"/>
                      <a:pt x="250" y="331"/>
                      <a:pt x="250" y="331"/>
                    </a:cubicBezTo>
                    <a:cubicBezTo>
                      <a:pt x="257" y="329"/>
                      <a:pt x="264" y="326"/>
                      <a:pt x="269" y="319"/>
                    </a:cubicBezTo>
                    <a:cubicBezTo>
                      <a:pt x="276" y="310"/>
                      <a:pt x="279" y="298"/>
                      <a:pt x="282" y="287"/>
                    </a:cubicBezTo>
                    <a:cubicBezTo>
                      <a:pt x="282" y="287"/>
                      <a:pt x="282" y="287"/>
                      <a:pt x="282" y="287"/>
                    </a:cubicBezTo>
                    <a:cubicBezTo>
                      <a:pt x="275" y="292"/>
                      <a:pt x="275" y="292"/>
                      <a:pt x="275" y="292"/>
                    </a:cubicBezTo>
                    <a:cubicBezTo>
                      <a:pt x="275" y="292"/>
                      <a:pt x="275" y="292"/>
                      <a:pt x="275" y="292"/>
                    </a:cubicBezTo>
                    <a:close/>
                    <a:moveTo>
                      <a:pt x="284" y="285"/>
                    </a:moveTo>
                    <a:cubicBezTo>
                      <a:pt x="282" y="297"/>
                      <a:pt x="277" y="307"/>
                      <a:pt x="272" y="317"/>
                    </a:cubicBezTo>
                    <a:cubicBezTo>
                      <a:pt x="270" y="320"/>
                      <a:pt x="267" y="323"/>
                      <a:pt x="265" y="325"/>
                    </a:cubicBezTo>
                    <a:cubicBezTo>
                      <a:pt x="274" y="323"/>
                      <a:pt x="282" y="313"/>
                      <a:pt x="285" y="304"/>
                    </a:cubicBezTo>
                    <a:cubicBezTo>
                      <a:pt x="288" y="296"/>
                      <a:pt x="291" y="289"/>
                      <a:pt x="290" y="280"/>
                    </a:cubicBezTo>
                    <a:cubicBezTo>
                      <a:pt x="290" y="280"/>
                      <a:pt x="290" y="280"/>
                      <a:pt x="290" y="280"/>
                    </a:cubicBezTo>
                    <a:cubicBezTo>
                      <a:pt x="284" y="285"/>
                      <a:pt x="284" y="285"/>
                      <a:pt x="284" y="285"/>
                    </a:cubicBezTo>
                    <a:cubicBezTo>
                      <a:pt x="284" y="285"/>
                      <a:pt x="284" y="285"/>
                      <a:pt x="284" y="285"/>
                    </a:cubicBezTo>
                    <a:close/>
                    <a:moveTo>
                      <a:pt x="259" y="282"/>
                    </a:moveTo>
                    <a:cubicBezTo>
                      <a:pt x="258" y="285"/>
                      <a:pt x="257" y="287"/>
                      <a:pt x="257" y="289"/>
                    </a:cubicBezTo>
                    <a:cubicBezTo>
                      <a:pt x="260" y="290"/>
                      <a:pt x="262" y="288"/>
                      <a:pt x="263" y="286"/>
                    </a:cubicBezTo>
                    <a:cubicBezTo>
                      <a:pt x="265" y="284"/>
                      <a:pt x="267" y="282"/>
                      <a:pt x="266" y="279"/>
                    </a:cubicBezTo>
                    <a:cubicBezTo>
                      <a:pt x="263" y="279"/>
                      <a:pt x="260" y="280"/>
                      <a:pt x="259" y="282"/>
                    </a:cubicBezTo>
                    <a:cubicBezTo>
                      <a:pt x="259" y="282"/>
                      <a:pt x="259" y="282"/>
                      <a:pt x="259" y="282"/>
                    </a:cubicBezTo>
                    <a:cubicBezTo>
                      <a:pt x="259" y="282"/>
                      <a:pt x="259" y="282"/>
                      <a:pt x="259" y="282"/>
                    </a:cubicBezTo>
                    <a:close/>
                    <a:moveTo>
                      <a:pt x="269" y="279"/>
                    </a:moveTo>
                    <a:cubicBezTo>
                      <a:pt x="265" y="289"/>
                      <a:pt x="265" y="289"/>
                      <a:pt x="265" y="289"/>
                    </a:cubicBezTo>
                    <a:cubicBezTo>
                      <a:pt x="265" y="289"/>
                      <a:pt x="265" y="289"/>
                      <a:pt x="265" y="289"/>
                    </a:cubicBezTo>
                    <a:cubicBezTo>
                      <a:pt x="265" y="290"/>
                      <a:pt x="266" y="290"/>
                      <a:pt x="267" y="290"/>
                    </a:cubicBezTo>
                    <a:cubicBezTo>
                      <a:pt x="271" y="287"/>
                      <a:pt x="275" y="283"/>
                      <a:pt x="277" y="278"/>
                    </a:cubicBezTo>
                    <a:cubicBezTo>
                      <a:pt x="277" y="277"/>
                      <a:pt x="277" y="276"/>
                      <a:pt x="276" y="276"/>
                    </a:cubicBezTo>
                    <a:cubicBezTo>
                      <a:pt x="273" y="277"/>
                      <a:pt x="270" y="276"/>
                      <a:pt x="269" y="279"/>
                    </a:cubicBezTo>
                    <a:cubicBezTo>
                      <a:pt x="269" y="279"/>
                      <a:pt x="269" y="279"/>
                      <a:pt x="269" y="279"/>
                    </a:cubicBezTo>
                    <a:cubicBezTo>
                      <a:pt x="269" y="279"/>
                      <a:pt x="269" y="279"/>
                      <a:pt x="269" y="279"/>
                    </a:cubicBezTo>
                    <a:close/>
                    <a:moveTo>
                      <a:pt x="282" y="275"/>
                    </a:moveTo>
                    <a:cubicBezTo>
                      <a:pt x="282" y="277"/>
                      <a:pt x="277" y="278"/>
                      <a:pt x="280" y="280"/>
                    </a:cubicBezTo>
                    <a:cubicBezTo>
                      <a:pt x="281" y="280"/>
                      <a:pt x="282" y="282"/>
                      <a:pt x="283" y="281"/>
                    </a:cubicBezTo>
                    <a:cubicBezTo>
                      <a:pt x="286" y="278"/>
                      <a:pt x="289" y="275"/>
                      <a:pt x="288" y="271"/>
                    </a:cubicBezTo>
                    <a:cubicBezTo>
                      <a:pt x="287" y="270"/>
                      <a:pt x="286" y="271"/>
                      <a:pt x="285" y="271"/>
                    </a:cubicBezTo>
                    <a:cubicBezTo>
                      <a:pt x="284" y="272"/>
                      <a:pt x="283" y="273"/>
                      <a:pt x="282" y="275"/>
                    </a:cubicBezTo>
                    <a:cubicBezTo>
                      <a:pt x="282" y="275"/>
                      <a:pt x="282" y="275"/>
                      <a:pt x="282" y="275"/>
                    </a:cubicBezTo>
                    <a:cubicBezTo>
                      <a:pt x="282" y="275"/>
                      <a:pt x="282" y="275"/>
                      <a:pt x="282" y="275"/>
                    </a:cubicBezTo>
                    <a:close/>
                    <a:moveTo>
                      <a:pt x="276" y="267"/>
                    </a:moveTo>
                    <a:cubicBezTo>
                      <a:pt x="274" y="269"/>
                      <a:pt x="272" y="271"/>
                      <a:pt x="272" y="274"/>
                    </a:cubicBezTo>
                    <a:cubicBezTo>
                      <a:pt x="274" y="275"/>
                      <a:pt x="277" y="271"/>
                      <a:pt x="278" y="274"/>
                    </a:cubicBezTo>
                    <a:cubicBezTo>
                      <a:pt x="279" y="274"/>
                      <a:pt x="281" y="273"/>
                      <a:pt x="281" y="272"/>
                    </a:cubicBezTo>
                    <a:cubicBezTo>
                      <a:pt x="282" y="269"/>
                      <a:pt x="283" y="267"/>
                      <a:pt x="283" y="265"/>
                    </a:cubicBezTo>
                    <a:cubicBezTo>
                      <a:pt x="284" y="264"/>
                      <a:pt x="283" y="265"/>
                      <a:pt x="282" y="264"/>
                    </a:cubicBezTo>
                    <a:cubicBezTo>
                      <a:pt x="280" y="265"/>
                      <a:pt x="278" y="267"/>
                      <a:pt x="276" y="267"/>
                    </a:cubicBezTo>
                    <a:cubicBezTo>
                      <a:pt x="276" y="267"/>
                      <a:pt x="276" y="267"/>
                      <a:pt x="276" y="267"/>
                    </a:cubicBezTo>
                    <a:cubicBezTo>
                      <a:pt x="276" y="267"/>
                      <a:pt x="276" y="267"/>
                      <a:pt x="276" y="267"/>
                    </a:cubicBezTo>
                    <a:close/>
                    <a:moveTo>
                      <a:pt x="222" y="261"/>
                    </a:moveTo>
                    <a:cubicBezTo>
                      <a:pt x="222" y="262"/>
                      <a:pt x="221" y="263"/>
                      <a:pt x="221" y="263"/>
                    </a:cubicBezTo>
                    <a:cubicBezTo>
                      <a:pt x="221" y="263"/>
                      <a:pt x="221" y="263"/>
                      <a:pt x="221" y="263"/>
                    </a:cubicBezTo>
                    <a:cubicBezTo>
                      <a:pt x="230" y="263"/>
                      <a:pt x="230" y="263"/>
                      <a:pt x="230" y="263"/>
                    </a:cubicBezTo>
                    <a:cubicBezTo>
                      <a:pt x="230" y="263"/>
                      <a:pt x="230" y="263"/>
                      <a:pt x="230" y="263"/>
                    </a:cubicBezTo>
                    <a:cubicBezTo>
                      <a:pt x="229" y="260"/>
                      <a:pt x="225" y="262"/>
                      <a:pt x="222" y="261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1"/>
                      <a:pt x="222" y="261"/>
                      <a:pt x="222" y="261"/>
                    </a:cubicBezTo>
                    <a:close/>
                    <a:moveTo>
                      <a:pt x="201" y="262"/>
                    </a:moveTo>
                    <a:cubicBezTo>
                      <a:pt x="201" y="263"/>
                      <a:pt x="201" y="263"/>
                      <a:pt x="201" y="263"/>
                    </a:cubicBezTo>
                    <a:cubicBezTo>
                      <a:pt x="208" y="263"/>
                      <a:pt x="208" y="263"/>
                      <a:pt x="208" y="263"/>
                    </a:cubicBezTo>
                    <a:cubicBezTo>
                      <a:pt x="208" y="263"/>
                      <a:pt x="208" y="263"/>
                      <a:pt x="208" y="263"/>
                    </a:cubicBezTo>
                    <a:cubicBezTo>
                      <a:pt x="208" y="263"/>
                      <a:pt x="208" y="262"/>
                      <a:pt x="208" y="261"/>
                    </a:cubicBezTo>
                    <a:cubicBezTo>
                      <a:pt x="205" y="261"/>
                      <a:pt x="203" y="261"/>
                      <a:pt x="201" y="262"/>
                    </a:cubicBezTo>
                    <a:cubicBezTo>
                      <a:pt x="201" y="262"/>
                      <a:pt x="201" y="262"/>
                      <a:pt x="201" y="262"/>
                    </a:cubicBezTo>
                    <a:cubicBezTo>
                      <a:pt x="201" y="262"/>
                      <a:pt x="201" y="262"/>
                      <a:pt x="201" y="262"/>
                    </a:cubicBezTo>
                    <a:close/>
                    <a:moveTo>
                      <a:pt x="179" y="263"/>
                    </a:moveTo>
                    <a:cubicBezTo>
                      <a:pt x="185" y="263"/>
                      <a:pt x="185" y="263"/>
                      <a:pt x="185" y="263"/>
                    </a:cubicBezTo>
                    <a:cubicBezTo>
                      <a:pt x="185" y="263"/>
                      <a:pt x="185" y="263"/>
                      <a:pt x="185" y="263"/>
                    </a:cubicBezTo>
                    <a:cubicBezTo>
                      <a:pt x="185" y="260"/>
                      <a:pt x="182" y="261"/>
                      <a:pt x="179" y="261"/>
                    </a:cubicBezTo>
                    <a:cubicBezTo>
                      <a:pt x="176" y="261"/>
                      <a:pt x="173" y="260"/>
                      <a:pt x="173" y="263"/>
                    </a:cubicBezTo>
                    <a:cubicBezTo>
                      <a:pt x="173" y="263"/>
                      <a:pt x="173" y="263"/>
                      <a:pt x="173" y="263"/>
                    </a:cubicBezTo>
                    <a:cubicBezTo>
                      <a:pt x="179" y="263"/>
                      <a:pt x="179" y="263"/>
                      <a:pt x="179" y="263"/>
                    </a:cubicBezTo>
                    <a:close/>
                    <a:moveTo>
                      <a:pt x="188" y="261"/>
                    </a:moveTo>
                    <a:cubicBezTo>
                      <a:pt x="187" y="261"/>
                      <a:pt x="188" y="262"/>
                      <a:pt x="188" y="262"/>
                    </a:cubicBezTo>
                    <a:cubicBezTo>
                      <a:pt x="189" y="262"/>
                      <a:pt x="189" y="262"/>
                      <a:pt x="189" y="261"/>
                    </a:cubicBezTo>
                    <a:cubicBezTo>
                      <a:pt x="189" y="261"/>
                      <a:pt x="189" y="260"/>
                      <a:pt x="189" y="260"/>
                    </a:cubicBezTo>
                    <a:cubicBezTo>
                      <a:pt x="188" y="260"/>
                      <a:pt x="188" y="260"/>
                      <a:pt x="188" y="261"/>
                    </a:cubicBezTo>
                    <a:cubicBezTo>
                      <a:pt x="188" y="261"/>
                      <a:pt x="188" y="261"/>
                      <a:pt x="188" y="261"/>
                    </a:cubicBezTo>
                    <a:cubicBezTo>
                      <a:pt x="188" y="261"/>
                      <a:pt x="188" y="261"/>
                      <a:pt x="188" y="261"/>
                    </a:cubicBezTo>
                    <a:close/>
                    <a:moveTo>
                      <a:pt x="195" y="261"/>
                    </a:moveTo>
                    <a:cubicBezTo>
                      <a:pt x="195" y="261"/>
                      <a:pt x="195" y="262"/>
                      <a:pt x="196" y="262"/>
                    </a:cubicBezTo>
                    <a:cubicBezTo>
                      <a:pt x="196" y="262"/>
                      <a:pt x="197" y="262"/>
                      <a:pt x="197" y="261"/>
                    </a:cubicBezTo>
                    <a:cubicBezTo>
                      <a:pt x="197" y="261"/>
                      <a:pt x="197" y="260"/>
                      <a:pt x="196" y="260"/>
                    </a:cubicBezTo>
                    <a:cubicBezTo>
                      <a:pt x="196" y="260"/>
                      <a:pt x="195" y="260"/>
                      <a:pt x="195" y="261"/>
                    </a:cubicBezTo>
                    <a:cubicBezTo>
                      <a:pt x="195" y="261"/>
                      <a:pt x="195" y="261"/>
                      <a:pt x="195" y="261"/>
                    </a:cubicBezTo>
                    <a:cubicBezTo>
                      <a:pt x="195" y="261"/>
                      <a:pt x="195" y="261"/>
                      <a:pt x="195" y="261"/>
                    </a:cubicBezTo>
                    <a:close/>
                    <a:moveTo>
                      <a:pt x="233" y="261"/>
                    </a:moveTo>
                    <a:cubicBezTo>
                      <a:pt x="234" y="262"/>
                      <a:pt x="235" y="262"/>
                      <a:pt x="235" y="261"/>
                    </a:cubicBezTo>
                    <a:cubicBezTo>
                      <a:pt x="236" y="261"/>
                      <a:pt x="235" y="260"/>
                      <a:pt x="235" y="260"/>
                    </a:cubicBezTo>
                    <a:cubicBezTo>
                      <a:pt x="234" y="260"/>
                      <a:pt x="233" y="261"/>
                      <a:pt x="233" y="261"/>
                    </a:cubicBezTo>
                    <a:cubicBezTo>
                      <a:pt x="233" y="261"/>
                      <a:pt x="233" y="261"/>
                      <a:pt x="233" y="261"/>
                    </a:cubicBezTo>
                    <a:cubicBezTo>
                      <a:pt x="233" y="261"/>
                      <a:pt x="233" y="261"/>
                      <a:pt x="233" y="261"/>
                    </a:cubicBezTo>
                    <a:close/>
                    <a:moveTo>
                      <a:pt x="191" y="261"/>
                    </a:moveTo>
                    <a:cubicBezTo>
                      <a:pt x="191" y="261"/>
                      <a:pt x="191" y="262"/>
                      <a:pt x="192" y="262"/>
                    </a:cubicBezTo>
                    <a:cubicBezTo>
                      <a:pt x="193" y="262"/>
                      <a:pt x="193" y="262"/>
                      <a:pt x="193" y="261"/>
                    </a:cubicBezTo>
                    <a:cubicBezTo>
                      <a:pt x="193" y="261"/>
                      <a:pt x="193" y="260"/>
                      <a:pt x="193" y="260"/>
                    </a:cubicBezTo>
                    <a:cubicBezTo>
                      <a:pt x="192" y="260"/>
                      <a:pt x="192" y="260"/>
                      <a:pt x="191" y="261"/>
                    </a:cubicBezTo>
                    <a:cubicBezTo>
                      <a:pt x="191" y="261"/>
                      <a:pt x="191" y="261"/>
                      <a:pt x="191" y="261"/>
                    </a:cubicBezTo>
                    <a:cubicBezTo>
                      <a:pt x="191" y="261"/>
                      <a:pt x="191" y="261"/>
                      <a:pt x="191" y="261"/>
                    </a:cubicBezTo>
                    <a:close/>
                    <a:moveTo>
                      <a:pt x="237" y="261"/>
                    </a:moveTo>
                    <a:cubicBezTo>
                      <a:pt x="237" y="261"/>
                      <a:pt x="238" y="262"/>
                      <a:pt x="238" y="262"/>
                    </a:cubicBezTo>
                    <a:cubicBezTo>
                      <a:pt x="239" y="262"/>
                      <a:pt x="240" y="262"/>
                      <a:pt x="240" y="261"/>
                    </a:cubicBezTo>
                    <a:cubicBezTo>
                      <a:pt x="240" y="260"/>
                      <a:pt x="239" y="260"/>
                      <a:pt x="239" y="260"/>
                    </a:cubicBezTo>
                    <a:cubicBezTo>
                      <a:pt x="238" y="260"/>
                      <a:pt x="237" y="260"/>
                      <a:pt x="237" y="261"/>
                    </a:cubicBezTo>
                    <a:cubicBezTo>
                      <a:pt x="237" y="261"/>
                      <a:pt x="237" y="261"/>
                      <a:pt x="237" y="261"/>
                    </a:cubicBezTo>
                    <a:cubicBezTo>
                      <a:pt x="237" y="261"/>
                      <a:pt x="237" y="261"/>
                      <a:pt x="237" y="261"/>
                    </a:cubicBezTo>
                    <a:close/>
                    <a:moveTo>
                      <a:pt x="242" y="261"/>
                    </a:moveTo>
                    <a:cubicBezTo>
                      <a:pt x="242" y="261"/>
                      <a:pt x="242" y="261"/>
                      <a:pt x="243" y="262"/>
                    </a:cubicBezTo>
                    <a:cubicBezTo>
                      <a:pt x="244" y="262"/>
                      <a:pt x="244" y="262"/>
                      <a:pt x="245" y="261"/>
                    </a:cubicBezTo>
                    <a:cubicBezTo>
                      <a:pt x="245" y="260"/>
                      <a:pt x="244" y="260"/>
                      <a:pt x="244" y="260"/>
                    </a:cubicBezTo>
                    <a:cubicBezTo>
                      <a:pt x="243" y="260"/>
                      <a:pt x="242" y="260"/>
                      <a:pt x="242" y="261"/>
                    </a:cubicBezTo>
                    <a:cubicBezTo>
                      <a:pt x="242" y="261"/>
                      <a:pt x="242" y="261"/>
                      <a:pt x="242" y="261"/>
                    </a:cubicBezTo>
                    <a:cubicBezTo>
                      <a:pt x="242" y="261"/>
                      <a:pt x="242" y="261"/>
                      <a:pt x="242" y="261"/>
                    </a:cubicBezTo>
                    <a:close/>
                    <a:moveTo>
                      <a:pt x="247" y="260"/>
                    </a:moveTo>
                    <a:cubicBezTo>
                      <a:pt x="247" y="261"/>
                      <a:pt x="247" y="261"/>
                      <a:pt x="248" y="262"/>
                    </a:cubicBezTo>
                    <a:cubicBezTo>
                      <a:pt x="248" y="262"/>
                      <a:pt x="249" y="262"/>
                      <a:pt x="249" y="261"/>
                    </a:cubicBezTo>
                    <a:cubicBezTo>
                      <a:pt x="249" y="260"/>
                      <a:pt x="249" y="260"/>
                      <a:pt x="248" y="260"/>
                    </a:cubicBezTo>
                    <a:cubicBezTo>
                      <a:pt x="248" y="260"/>
                      <a:pt x="247" y="260"/>
                      <a:pt x="247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lose/>
                    <a:moveTo>
                      <a:pt x="251" y="261"/>
                    </a:moveTo>
                    <a:cubicBezTo>
                      <a:pt x="251" y="261"/>
                      <a:pt x="251" y="261"/>
                      <a:pt x="252" y="262"/>
                    </a:cubicBezTo>
                    <a:cubicBezTo>
                      <a:pt x="253" y="262"/>
                      <a:pt x="253" y="262"/>
                      <a:pt x="254" y="261"/>
                    </a:cubicBezTo>
                    <a:cubicBezTo>
                      <a:pt x="254" y="260"/>
                      <a:pt x="253" y="260"/>
                      <a:pt x="253" y="260"/>
                    </a:cubicBezTo>
                    <a:cubicBezTo>
                      <a:pt x="252" y="260"/>
                      <a:pt x="251" y="260"/>
                      <a:pt x="251" y="261"/>
                    </a:cubicBezTo>
                    <a:cubicBezTo>
                      <a:pt x="251" y="261"/>
                      <a:pt x="251" y="261"/>
                      <a:pt x="251" y="261"/>
                    </a:cubicBezTo>
                    <a:cubicBezTo>
                      <a:pt x="251" y="261"/>
                      <a:pt x="251" y="261"/>
                      <a:pt x="251" y="261"/>
                    </a:cubicBezTo>
                    <a:close/>
                    <a:moveTo>
                      <a:pt x="223" y="256"/>
                    </a:moveTo>
                    <a:cubicBezTo>
                      <a:pt x="223" y="257"/>
                      <a:pt x="223" y="258"/>
                      <a:pt x="223" y="259"/>
                    </a:cubicBezTo>
                    <a:cubicBezTo>
                      <a:pt x="223" y="259"/>
                      <a:pt x="223" y="259"/>
                      <a:pt x="223" y="259"/>
                    </a:cubicBezTo>
                    <a:cubicBezTo>
                      <a:pt x="228" y="259"/>
                      <a:pt x="228" y="259"/>
                      <a:pt x="228" y="259"/>
                    </a:cubicBezTo>
                    <a:cubicBezTo>
                      <a:pt x="228" y="259"/>
                      <a:pt x="228" y="259"/>
                      <a:pt x="228" y="259"/>
                    </a:cubicBezTo>
                    <a:cubicBezTo>
                      <a:pt x="228" y="258"/>
                      <a:pt x="228" y="256"/>
                      <a:pt x="227" y="255"/>
                    </a:cubicBezTo>
                    <a:cubicBezTo>
                      <a:pt x="225" y="253"/>
                      <a:pt x="223" y="254"/>
                      <a:pt x="223" y="256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3" y="256"/>
                      <a:pt x="223" y="256"/>
                      <a:pt x="223" y="256"/>
                    </a:cubicBezTo>
                    <a:close/>
                    <a:moveTo>
                      <a:pt x="203" y="255"/>
                    </a:moveTo>
                    <a:cubicBezTo>
                      <a:pt x="202" y="259"/>
                      <a:pt x="202" y="259"/>
                      <a:pt x="202" y="259"/>
                    </a:cubicBezTo>
                    <a:cubicBezTo>
                      <a:pt x="208" y="259"/>
                      <a:pt x="208" y="259"/>
                      <a:pt x="208" y="259"/>
                    </a:cubicBezTo>
                    <a:cubicBezTo>
                      <a:pt x="208" y="259"/>
                      <a:pt x="208" y="259"/>
                      <a:pt x="208" y="259"/>
                    </a:cubicBezTo>
                    <a:cubicBezTo>
                      <a:pt x="207" y="257"/>
                      <a:pt x="207" y="255"/>
                      <a:pt x="205" y="254"/>
                    </a:cubicBezTo>
                    <a:cubicBezTo>
                      <a:pt x="204" y="254"/>
                      <a:pt x="203" y="254"/>
                      <a:pt x="203" y="255"/>
                    </a:cubicBezTo>
                    <a:cubicBezTo>
                      <a:pt x="203" y="255"/>
                      <a:pt x="203" y="255"/>
                      <a:pt x="203" y="255"/>
                    </a:cubicBezTo>
                    <a:cubicBezTo>
                      <a:pt x="203" y="255"/>
                      <a:pt x="203" y="255"/>
                      <a:pt x="203" y="255"/>
                    </a:cubicBezTo>
                    <a:close/>
                    <a:moveTo>
                      <a:pt x="179" y="259"/>
                    </a:moveTo>
                    <a:cubicBezTo>
                      <a:pt x="184" y="259"/>
                      <a:pt x="184" y="259"/>
                      <a:pt x="184" y="259"/>
                    </a:cubicBezTo>
                    <a:cubicBezTo>
                      <a:pt x="184" y="259"/>
                      <a:pt x="184" y="259"/>
                      <a:pt x="184" y="259"/>
                    </a:cubicBezTo>
                    <a:cubicBezTo>
                      <a:pt x="183" y="257"/>
                      <a:pt x="184" y="255"/>
                      <a:pt x="182" y="253"/>
                    </a:cubicBezTo>
                    <a:cubicBezTo>
                      <a:pt x="181" y="253"/>
                      <a:pt x="180" y="253"/>
                      <a:pt x="179" y="254"/>
                    </a:cubicBezTo>
                    <a:cubicBezTo>
                      <a:pt x="178" y="253"/>
                      <a:pt x="177" y="253"/>
                      <a:pt x="177" y="253"/>
                    </a:cubicBezTo>
                    <a:cubicBezTo>
                      <a:pt x="174" y="255"/>
                      <a:pt x="175" y="257"/>
                      <a:pt x="175" y="259"/>
                    </a:cubicBezTo>
                    <a:cubicBezTo>
                      <a:pt x="175" y="259"/>
                      <a:pt x="175" y="259"/>
                      <a:pt x="175" y="259"/>
                    </a:cubicBezTo>
                    <a:cubicBezTo>
                      <a:pt x="179" y="259"/>
                      <a:pt x="179" y="259"/>
                      <a:pt x="179" y="259"/>
                    </a:cubicBezTo>
                    <a:close/>
                    <a:moveTo>
                      <a:pt x="282" y="260"/>
                    </a:moveTo>
                    <a:cubicBezTo>
                      <a:pt x="282" y="261"/>
                      <a:pt x="283" y="261"/>
                      <a:pt x="284" y="261"/>
                    </a:cubicBezTo>
                    <a:cubicBezTo>
                      <a:pt x="284" y="263"/>
                      <a:pt x="284" y="265"/>
                      <a:pt x="284" y="266"/>
                    </a:cubicBezTo>
                    <a:cubicBezTo>
                      <a:pt x="288" y="266"/>
                      <a:pt x="289" y="262"/>
                      <a:pt x="291" y="259"/>
                    </a:cubicBezTo>
                    <a:cubicBezTo>
                      <a:pt x="291" y="257"/>
                      <a:pt x="292" y="256"/>
                      <a:pt x="291" y="254"/>
                    </a:cubicBezTo>
                    <a:cubicBezTo>
                      <a:pt x="291" y="253"/>
                      <a:pt x="290" y="254"/>
                      <a:pt x="289" y="254"/>
                    </a:cubicBezTo>
                    <a:cubicBezTo>
                      <a:pt x="286" y="256"/>
                      <a:pt x="284" y="257"/>
                      <a:pt x="282" y="260"/>
                    </a:cubicBezTo>
                    <a:cubicBezTo>
                      <a:pt x="282" y="260"/>
                      <a:pt x="282" y="260"/>
                      <a:pt x="282" y="260"/>
                    </a:cubicBezTo>
                    <a:cubicBezTo>
                      <a:pt x="282" y="260"/>
                      <a:pt x="282" y="260"/>
                      <a:pt x="282" y="260"/>
                    </a:cubicBezTo>
                    <a:close/>
                    <a:moveTo>
                      <a:pt x="179" y="251"/>
                    </a:moveTo>
                    <a:cubicBezTo>
                      <a:pt x="180" y="251"/>
                      <a:pt x="181" y="251"/>
                      <a:pt x="183" y="251"/>
                    </a:cubicBezTo>
                    <a:cubicBezTo>
                      <a:pt x="186" y="253"/>
                      <a:pt x="185" y="257"/>
                      <a:pt x="186" y="260"/>
                    </a:cubicBezTo>
                    <a:cubicBezTo>
                      <a:pt x="186" y="260"/>
                      <a:pt x="186" y="260"/>
                      <a:pt x="186" y="260"/>
                    </a:cubicBezTo>
                    <a:cubicBezTo>
                      <a:pt x="187" y="263"/>
                      <a:pt x="187" y="263"/>
                      <a:pt x="187" y="263"/>
                    </a:cubicBezTo>
                    <a:cubicBezTo>
                      <a:pt x="198" y="263"/>
                      <a:pt x="198" y="263"/>
                      <a:pt x="198" y="263"/>
                    </a:cubicBezTo>
                    <a:cubicBezTo>
                      <a:pt x="198" y="263"/>
                      <a:pt x="198" y="263"/>
                      <a:pt x="198" y="263"/>
                    </a:cubicBezTo>
                    <a:cubicBezTo>
                      <a:pt x="200" y="262"/>
                      <a:pt x="200" y="260"/>
                      <a:pt x="201" y="258"/>
                    </a:cubicBezTo>
                    <a:cubicBezTo>
                      <a:pt x="201" y="255"/>
                      <a:pt x="201" y="253"/>
                      <a:pt x="204" y="252"/>
                    </a:cubicBezTo>
                    <a:cubicBezTo>
                      <a:pt x="205" y="251"/>
                      <a:pt x="206" y="252"/>
                      <a:pt x="207" y="252"/>
                    </a:cubicBezTo>
                    <a:cubicBezTo>
                      <a:pt x="209" y="254"/>
                      <a:pt x="209" y="256"/>
                      <a:pt x="209" y="259"/>
                    </a:cubicBezTo>
                    <a:cubicBezTo>
                      <a:pt x="209" y="259"/>
                      <a:pt x="209" y="259"/>
                      <a:pt x="209" y="259"/>
                    </a:cubicBezTo>
                    <a:cubicBezTo>
                      <a:pt x="211" y="259"/>
                      <a:pt x="211" y="259"/>
                      <a:pt x="211" y="259"/>
                    </a:cubicBezTo>
                    <a:cubicBezTo>
                      <a:pt x="211" y="251"/>
                      <a:pt x="211" y="251"/>
                      <a:pt x="211" y="251"/>
                    </a:cubicBezTo>
                    <a:cubicBezTo>
                      <a:pt x="211" y="251"/>
                      <a:pt x="211" y="251"/>
                      <a:pt x="211" y="251"/>
                    </a:cubicBezTo>
                    <a:cubicBezTo>
                      <a:pt x="209" y="250"/>
                      <a:pt x="208" y="248"/>
                      <a:pt x="208" y="246"/>
                    </a:cubicBezTo>
                    <a:cubicBezTo>
                      <a:pt x="208" y="246"/>
                      <a:pt x="208" y="246"/>
                      <a:pt x="208" y="246"/>
                    </a:cubicBezTo>
                    <a:cubicBezTo>
                      <a:pt x="179" y="246"/>
                      <a:pt x="179" y="246"/>
                      <a:pt x="179" y="246"/>
                    </a:cubicBezTo>
                    <a:cubicBezTo>
                      <a:pt x="150" y="246"/>
                      <a:pt x="150" y="246"/>
                      <a:pt x="150" y="246"/>
                    </a:cubicBezTo>
                    <a:cubicBezTo>
                      <a:pt x="150" y="246"/>
                      <a:pt x="150" y="246"/>
                      <a:pt x="150" y="246"/>
                    </a:cubicBezTo>
                    <a:cubicBezTo>
                      <a:pt x="150" y="248"/>
                      <a:pt x="149" y="250"/>
                      <a:pt x="147" y="251"/>
                    </a:cubicBezTo>
                    <a:cubicBezTo>
                      <a:pt x="147" y="251"/>
                      <a:pt x="147" y="251"/>
                      <a:pt x="147" y="251"/>
                    </a:cubicBezTo>
                    <a:cubicBezTo>
                      <a:pt x="147" y="259"/>
                      <a:pt x="147" y="259"/>
                      <a:pt x="147" y="259"/>
                    </a:cubicBezTo>
                    <a:cubicBezTo>
                      <a:pt x="149" y="259"/>
                      <a:pt x="149" y="259"/>
                      <a:pt x="149" y="259"/>
                    </a:cubicBezTo>
                    <a:cubicBezTo>
                      <a:pt x="149" y="259"/>
                      <a:pt x="149" y="259"/>
                      <a:pt x="149" y="259"/>
                    </a:cubicBezTo>
                    <a:cubicBezTo>
                      <a:pt x="149" y="256"/>
                      <a:pt x="149" y="254"/>
                      <a:pt x="151" y="252"/>
                    </a:cubicBezTo>
                    <a:cubicBezTo>
                      <a:pt x="152" y="252"/>
                      <a:pt x="153" y="251"/>
                      <a:pt x="154" y="252"/>
                    </a:cubicBezTo>
                    <a:cubicBezTo>
                      <a:pt x="157" y="253"/>
                      <a:pt x="157" y="255"/>
                      <a:pt x="157" y="258"/>
                    </a:cubicBezTo>
                    <a:cubicBezTo>
                      <a:pt x="158" y="260"/>
                      <a:pt x="158" y="262"/>
                      <a:pt x="160" y="263"/>
                    </a:cubicBezTo>
                    <a:cubicBezTo>
                      <a:pt x="160" y="263"/>
                      <a:pt x="160" y="263"/>
                      <a:pt x="160" y="263"/>
                    </a:cubicBezTo>
                    <a:cubicBezTo>
                      <a:pt x="171" y="263"/>
                      <a:pt x="171" y="263"/>
                      <a:pt x="171" y="263"/>
                    </a:cubicBezTo>
                    <a:cubicBezTo>
                      <a:pt x="172" y="260"/>
                      <a:pt x="172" y="260"/>
                      <a:pt x="172" y="260"/>
                    </a:cubicBezTo>
                    <a:cubicBezTo>
                      <a:pt x="172" y="260"/>
                      <a:pt x="172" y="260"/>
                      <a:pt x="172" y="260"/>
                    </a:cubicBezTo>
                    <a:cubicBezTo>
                      <a:pt x="173" y="257"/>
                      <a:pt x="172" y="253"/>
                      <a:pt x="175" y="251"/>
                    </a:cubicBezTo>
                    <a:cubicBezTo>
                      <a:pt x="177" y="251"/>
                      <a:pt x="178" y="251"/>
                      <a:pt x="179" y="251"/>
                    </a:cubicBezTo>
                    <a:close/>
                    <a:moveTo>
                      <a:pt x="213" y="245"/>
                    </a:moveTo>
                    <a:cubicBezTo>
                      <a:pt x="213" y="246"/>
                      <a:pt x="211" y="246"/>
                      <a:pt x="210" y="246"/>
                    </a:cubicBezTo>
                    <a:cubicBezTo>
                      <a:pt x="210" y="247"/>
                      <a:pt x="210" y="249"/>
                      <a:pt x="212" y="249"/>
                    </a:cubicBezTo>
                    <a:cubicBezTo>
                      <a:pt x="212" y="249"/>
                      <a:pt x="213" y="249"/>
                      <a:pt x="213" y="250"/>
                    </a:cubicBezTo>
                    <a:cubicBezTo>
                      <a:pt x="213" y="254"/>
                      <a:pt x="215" y="260"/>
                      <a:pt x="212" y="263"/>
                    </a:cubicBezTo>
                    <a:cubicBezTo>
                      <a:pt x="212" y="263"/>
                      <a:pt x="212" y="263"/>
                      <a:pt x="212" y="263"/>
                    </a:cubicBezTo>
                    <a:cubicBezTo>
                      <a:pt x="212" y="263"/>
                      <a:pt x="212" y="263"/>
                      <a:pt x="212" y="263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8" y="261"/>
                      <a:pt x="216" y="261"/>
                      <a:pt x="215" y="260"/>
                    </a:cubicBezTo>
                    <a:cubicBezTo>
                      <a:pt x="215" y="260"/>
                      <a:pt x="215" y="260"/>
                      <a:pt x="215" y="260"/>
                    </a:cubicBezTo>
                    <a:cubicBezTo>
                      <a:pt x="215" y="249"/>
                      <a:pt x="215" y="249"/>
                      <a:pt x="215" y="249"/>
                    </a:cubicBezTo>
                    <a:cubicBezTo>
                      <a:pt x="215" y="249"/>
                      <a:pt x="215" y="249"/>
                      <a:pt x="215" y="249"/>
                    </a:cubicBezTo>
                    <a:cubicBezTo>
                      <a:pt x="217" y="248"/>
                      <a:pt x="218" y="247"/>
                      <a:pt x="219" y="246"/>
                    </a:cubicBezTo>
                    <a:cubicBezTo>
                      <a:pt x="218" y="245"/>
                      <a:pt x="217" y="246"/>
                      <a:pt x="216" y="246"/>
                    </a:cubicBezTo>
                    <a:cubicBezTo>
                      <a:pt x="216" y="245"/>
                      <a:pt x="214" y="242"/>
                      <a:pt x="213" y="245"/>
                    </a:cubicBezTo>
                    <a:cubicBezTo>
                      <a:pt x="213" y="245"/>
                      <a:pt x="213" y="245"/>
                      <a:pt x="213" y="245"/>
                    </a:cubicBezTo>
                    <a:cubicBezTo>
                      <a:pt x="213" y="245"/>
                      <a:pt x="213" y="245"/>
                      <a:pt x="213" y="245"/>
                    </a:cubicBezTo>
                    <a:close/>
                    <a:moveTo>
                      <a:pt x="200" y="238"/>
                    </a:moveTo>
                    <a:cubicBezTo>
                      <a:pt x="200" y="239"/>
                      <a:pt x="200" y="239"/>
                      <a:pt x="201" y="239"/>
                    </a:cubicBezTo>
                    <a:cubicBezTo>
                      <a:pt x="201" y="240"/>
                      <a:pt x="202" y="239"/>
                      <a:pt x="202" y="239"/>
                    </a:cubicBezTo>
                    <a:cubicBezTo>
                      <a:pt x="202" y="238"/>
                      <a:pt x="202" y="237"/>
                      <a:pt x="201" y="237"/>
                    </a:cubicBezTo>
                    <a:cubicBezTo>
                      <a:pt x="201" y="237"/>
                      <a:pt x="200" y="237"/>
                      <a:pt x="200" y="238"/>
                    </a:cubicBezTo>
                    <a:cubicBezTo>
                      <a:pt x="200" y="238"/>
                      <a:pt x="200" y="238"/>
                      <a:pt x="200" y="238"/>
                    </a:cubicBezTo>
                    <a:cubicBezTo>
                      <a:pt x="200" y="238"/>
                      <a:pt x="200" y="238"/>
                      <a:pt x="200" y="238"/>
                    </a:cubicBezTo>
                    <a:close/>
                    <a:moveTo>
                      <a:pt x="191" y="238"/>
                    </a:moveTo>
                    <a:cubicBezTo>
                      <a:pt x="191" y="238"/>
                      <a:pt x="191" y="239"/>
                      <a:pt x="192" y="239"/>
                    </a:cubicBezTo>
                    <a:cubicBezTo>
                      <a:pt x="193" y="240"/>
                      <a:pt x="193" y="239"/>
                      <a:pt x="193" y="238"/>
                    </a:cubicBezTo>
                    <a:cubicBezTo>
                      <a:pt x="193" y="238"/>
                      <a:pt x="193" y="237"/>
                      <a:pt x="193" y="237"/>
                    </a:cubicBezTo>
                    <a:cubicBezTo>
                      <a:pt x="192" y="236"/>
                      <a:pt x="192" y="237"/>
                      <a:pt x="191" y="238"/>
                    </a:cubicBezTo>
                    <a:cubicBezTo>
                      <a:pt x="191" y="238"/>
                      <a:pt x="191" y="238"/>
                      <a:pt x="191" y="238"/>
                    </a:cubicBezTo>
                    <a:cubicBezTo>
                      <a:pt x="191" y="238"/>
                      <a:pt x="191" y="238"/>
                      <a:pt x="191" y="238"/>
                    </a:cubicBezTo>
                    <a:close/>
                    <a:moveTo>
                      <a:pt x="204" y="238"/>
                    </a:moveTo>
                    <a:cubicBezTo>
                      <a:pt x="204" y="239"/>
                      <a:pt x="204" y="239"/>
                      <a:pt x="205" y="239"/>
                    </a:cubicBezTo>
                    <a:cubicBezTo>
                      <a:pt x="206" y="239"/>
                      <a:pt x="206" y="239"/>
                      <a:pt x="206" y="238"/>
                    </a:cubicBezTo>
                    <a:cubicBezTo>
                      <a:pt x="206" y="238"/>
                      <a:pt x="206" y="237"/>
                      <a:pt x="205" y="237"/>
                    </a:cubicBezTo>
                    <a:cubicBezTo>
                      <a:pt x="205" y="237"/>
                      <a:pt x="204" y="237"/>
                      <a:pt x="204" y="238"/>
                    </a:cubicBezTo>
                    <a:cubicBezTo>
                      <a:pt x="204" y="238"/>
                      <a:pt x="204" y="238"/>
                      <a:pt x="204" y="238"/>
                    </a:cubicBezTo>
                    <a:cubicBezTo>
                      <a:pt x="204" y="238"/>
                      <a:pt x="204" y="238"/>
                      <a:pt x="204" y="238"/>
                    </a:cubicBezTo>
                    <a:close/>
                    <a:moveTo>
                      <a:pt x="211" y="237"/>
                    </a:moveTo>
                    <a:cubicBezTo>
                      <a:pt x="211" y="238"/>
                      <a:pt x="211" y="239"/>
                      <a:pt x="212" y="239"/>
                    </a:cubicBezTo>
                    <a:cubicBezTo>
                      <a:pt x="212" y="239"/>
                      <a:pt x="213" y="239"/>
                      <a:pt x="213" y="238"/>
                    </a:cubicBezTo>
                    <a:cubicBezTo>
                      <a:pt x="213" y="238"/>
                      <a:pt x="213" y="237"/>
                      <a:pt x="212" y="237"/>
                    </a:cubicBezTo>
                    <a:cubicBezTo>
                      <a:pt x="212" y="237"/>
                      <a:pt x="211" y="237"/>
                      <a:pt x="211" y="237"/>
                    </a:cubicBezTo>
                    <a:cubicBezTo>
                      <a:pt x="211" y="237"/>
                      <a:pt x="211" y="237"/>
                      <a:pt x="211" y="237"/>
                    </a:cubicBezTo>
                    <a:cubicBezTo>
                      <a:pt x="211" y="237"/>
                      <a:pt x="211" y="237"/>
                      <a:pt x="211" y="237"/>
                    </a:cubicBezTo>
                    <a:close/>
                    <a:moveTo>
                      <a:pt x="215" y="238"/>
                    </a:moveTo>
                    <a:cubicBezTo>
                      <a:pt x="214" y="238"/>
                      <a:pt x="215" y="239"/>
                      <a:pt x="215" y="239"/>
                    </a:cubicBezTo>
                    <a:cubicBezTo>
                      <a:pt x="216" y="240"/>
                      <a:pt x="217" y="239"/>
                      <a:pt x="217" y="238"/>
                    </a:cubicBezTo>
                    <a:cubicBezTo>
                      <a:pt x="217" y="238"/>
                      <a:pt x="217" y="237"/>
                      <a:pt x="216" y="237"/>
                    </a:cubicBezTo>
                    <a:cubicBezTo>
                      <a:pt x="215" y="236"/>
                      <a:pt x="215" y="237"/>
                      <a:pt x="215" y="238"/>
                    </a:cubicBezTo>
                    <a:cubicBezTo>
                      <a:pt x="215" y="238"/>
                      <a:pt x="215" y="238"/>
                      <a:pt x="215" y="238"/>
                    </a:cubicBezTo>
                    <a:cubicBezTo>
                      <a:pt x="215" y="238"/>
                      <a:pt x="215" y="238"/>
                      <a:pt x="215" y="238"/>
                    </a:cubicBezTo>
                    <a:close/>
                    <a:moveTo>
                      <a:pt x="183" y="238"/>
                    </a:moveTo>
                    <a:cubicBezTo>
                      <a:pt x="183" y="238"/>
                      <a:pt x="183" y="239"/>
                      <a:pt x="184" y="239"/>
                    </a:cubicBezTo>
                    <a:cubicBezTo>
                      <a:pt x="185" y="239"/>
                      <a:pt x="185" y="239"/>
                      <a:pt x="185" y="238"/>
                    </a:cubicBezTo>
                    <a:cubicBezTo>
                      <a:pt x="186" y="238"/>
                      <a:pt x="185" y="237"/>
                      <a:pt x="184" y="237"/>
                    </a:cubicBezTo>
                    <a:cubicBezTo>
                      <a:pt x="184" y="237"/>
                      <a:pt x="183" y="237"/>
                      <a:pt x="183" y="238"/>
                    </a:cubicBezTo>
                    <a:cubicBezTo>
                      <a:pt x="183" y="238"/>
                      <a:pt x="183" y="238"/>
                      <a:pt x="183" y="238"/>
                    </a:cubicBezTo>
                    <a:cubicBezTo>
                      <a:pt x="183" y="238"/>
                      <a:pt x="183" y="238"/>
                      <a:pt x="183" y="238"/>
                    </a:cubicBezTo>
                    <a:close/>
                    <a:moveTo>
                      <a:pt x="195" y="237"/>
                    </a:moveTo>
                    <a:cubicBezTo>
                      <a:pt x="195" y="238"/>
                      <a:pt x="195" y="239"/>
                      <a:pt x="196" y="239"/>
                    </a:cubicBezTo>
                    <a:cubicBezTo>
                      <a:pt x="196" y="239"/>
                      <a:pt x="197" y="239"/>
                      <a:pt x="197" y="238"/>
                    </a:cubicBezTo>
                    <a:cubicBezTo>
                      <a:pt x="197" y="237"/>
                      <a:pt x="197" y="237"/>
                      <a:pt x="196" y="237"/>
                    </a:cubicBezTo>
                    <a:cubicBezTo>
                      <a:pt x="195" y="236"/>
                      <a:pt x="195" y="237"/>
                      <a:pt x="195" y="237"/>
                    </a:cubicBezTo>
                    <a:cubicBezTo>
                      <a:pt x="195" y="237"/>
                      <a:pt x="195" y="237"/>
                      <a:pt x="195" y="237"/>
                    </a:cubicBezTo>
                    <a:cubicBezTo>
                      <a:pt x="195" y="237"/>
                      <a:pt x="195" y="237"/>
                      <a:pt x="195" y="237"/>
                    </a:cubicBezTo>
                    <a:close/>
                    <a:moveTo>
                      <a:pt x="221" y="237"/>
                    </a:moveTo>
                    <a:cubicBezTo>
                      <a:pt x="221" y="238"/>
                      <a:pt x="221" y="239"/>
                      <a:pt x="222" y="239"/>
                    </a:cubicBezTo>
                    <a:cubicBezTo>
                      <a:pt x="223" y="239"/>
                      <a:pt x="223" y="239"/>
                      <a:pt x="223" y="238"/>
                    </a:cubicBezTo>
                    <a:cubicBezTo>
                      <a:pt x="224" y="237"/>
                      <a:pt x="223" y="237"/>
                      <a:pt x="223" y="237"/>
                    </a:cubicBezTo>
                    <a:cubicBezTo>
                      <a:pt x="222" y="236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lose/>
                    <a:moveTo>
                      <a:pt x="225" y="237"/>
                    </a:moveTo>
                    <a:cubicBezTo>
                      <a:pt x="225" y="238"/>
                      <a:pt x="226" y="239"/>
                      <a:pt x="226" y="239"/>
                    </a:cubicBezTo>
                    <a:cubicBezTo>
                      <a:pt x="227" y="239"/>
                      <a:pt x="227" y="239"/>
                      <a:pt x="228" y="238"/>
                    </a:cubicBezTo>
                    <a:cubicBezTo>
                      <a:pt x="228" y="237"/>
                      <a:pt x="227" y="237"/>
                      <a:pt x="227" y="236"/>
                    </a:cubicBezTo>
                    <a:cubicBezTo>
                      <a:pt x="226" y="236"/>
                      <a:pt x="226" y="237"/>
                      <a:pt x="225" y="237"/>
                    </a:cubicBezTo>
                    <a:cubicBezTo>
                      <a:pt x="225" y="237"/>
                      <a:pt x="225" y="237"/>
                      <a:pt x="225" y="237"/>
                    </a:cubicBezTo>
                    <a:cubicBezTo>
                      <a:pt x="225" y="237"/>
                      <a:pt x="225" y="237"/>
                      <a:pt x="225" y="237"/>
                    </a:cubicBezTo>
                    <a:close/>
                    <a:moveTo>
                      <a:pt x="314" y="235"/>
                    </a:moveTo>
                    <a:cubicBezTo>
                      <a:pt x="311" y="235"/>
                      <a:pt x="308" y="237"/>
                      <a:pt x="307" y="239"/>
                    </a:cubicBezTo>
                    <a:cubicBezTo>
                      <a:pt x="306" y="241"/>
                      <a:pt x="306" y="244"/>
                      <a:pt x="308" y="245"/>
                    </a:cubicBezTo>
                    <a:cubicBezTo>
                      <a:pt x="309" y="246"/>
                      <a:pt x="309" y="247"/>
                      <a:pt x="310" y="246"/>
                    </a:cubicBezTo>
                    <a:cubicBezTo>
                      <a:pt x="313" y="244"/>
                      <a:pt x="315" y="241"/>
                      <a:pt x="316" y="238"/>
                    </a:cubicBezTo>
                    <a:cubicBezTo>
                      <a:pt x="317" y="237"/>
                      <a:pt x="317" y="236"/>
                      <a:pt x="317" y="235"/>
                    </a:cubicBezTo>
                    <a:cubicBezTo>
                      <a:pt x="316" y="234"/>
                      <a:pt x="314" y="235"/>
                      <a:pt x="314" y="235"/>
                    </a:cubicBezTo>
                    <a:cubicBezTo>
                      <a:pt x="314" y="235"/>
                      <a:pt x="314" y="235"/>
                      <a:pt x="314" y="235"/>
                    </a:cubicBezTo>
                    <a:cubicBezTo>
                      <a:pt x="314" y="235"/>
                      <a:pt x="314" y="235"/>
                      <a:pt x="314" y="235"/>
                    </a:cubicBezTo>
                    <a:close/>
                    <a:moveTo>
                      <a:pt x="316" y="282"/>
                    </a:moveTo>
                    <a:cubicBezTo>
                      <a:pt x="320" y="277"/>
                      <a:pt x="320" y="277"/>
                      <a:pt x="320" y="277"/>
                    </a:cubicBezTo>
                    <a:cubicBezTo>
                      <a:pt x="318" y="272"/>
                      <a:pt x="318" y="272"/>
                      <a:pt x="318" y="272"/>
                    </a:cubicBezTo>
                    <a:cubicBezTo>
                      <a:pt x="318" y="272"/>
                      <a:pt x="318" y="272"/>
                      <a:pt x="318" y="272"/>
                    </a:cubicBezTo>
                    <a:cubicBezTo>
                      <a:pt x="322" y="271"/>
                      <a:pt x="324" y="266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3" y="265"/>
                      <a:pt x="320" y="268"/>
                      <a:pt x="316" y="268"/>
                    </a:cubicBezTo>
                    <a:cubicBezTo>
                      <a:pt x="316" y="268"/>
                      <a:pt x="316" y="268"/>
                      <a:pt x="316" y="268"/>
                    </a:cubicBezTo>
                    <a:cubicBezTo>
                      <a:pt x="300" y="232"/>
                      <a:pt x="300" y="232"/>
                      <a:pt x="300" y="232"/>
                    </a:cubicBezTo>
                    <a:cubicBezTo>
                      <a:pt x="297" y="239"/>
                      <a:pt x="297" y="239"/>
                      <a:pt x="297" y="239"/>
                    </a:cubicBezTo>
                    <a:cubicBezTo>
                      <a:pt x="316" y="282"/>
                      <a:pt x="316" y="282"/>
                      <a:pt x="316" y="282"/>
                    </a:cubicBezTo>
                    <a:cubicBezTo>
                      <a:pt x="316" y="282"/>
                      <a:pt x="316" y="282"/>
                      <a:pt x="316" y="282"/>
                    </a:cubicBezTo>
                    <a:close/>
                    <a:moveTo>
                      <a:pt x="342" y="227"/>
                    </a:moveTo>
                    <a:cubicBezTo>
                      <a:pt x="338" y="238"/>
                      <a:pt x="334" y="250"/>
                      <a:pt x="323" y="259"/>
                    </a:cubicBezTo>
                    <a:cubicBezTo>
                      <a:pt x="321" y="260"/>
                      <a:pt x="318" y="261"/>
                      <a:pt x="318" y="264"/>
                    </a:cubicBezTo>
                    <a:cubicBezTo>
                      <a:pt x="318" y="265"/>
                      <a:pt x="320" y="265"/>
                      <a:pt x="321" y="265"/>
                    </a:cubicBezTo>
                    <a:cubicBezTo>
                      <a:pt x="325" y="263"/>
                      <a:pt x="329" y="258"/>
                      <a:pt x="331" y="254"/>
                    </a:cubicBezTo>
                    <a:cubicBezTo>
                      <a:pt x="337" y="245"/>
                      <a:pt x="341" y="235"/>
                      <a:pt x="344" y="225"/>
                    </a:cubicBezTo>
                    <a:cubicBezTo>
                      <a:pt x="343" y="222"/>
                      <a:pt x="343" y="226"/>
                      <a:pt x="342" y="227"/>
                    </a:cubicBezTo>
                    <a:cubicBezTo>
                      <a:pt x="342" y="227"/>
                      <a:pt x="342" y="227"/>
                      <a:pt x="342" y="227"/>
                    </a:cubicBezTo>
                    <a:cubicBezTo>
                      <a:pt x="342" y="227"/>
                      <a:pt x="342" y="227"/>
                      <a:pt x="342" y="227"/>
                    </a:cubicBezTo>
                    <a:close/>
                    <a:moveTo>
                      <a:pt x="327" y="224"/>
                    </a:moveTo>
                    <a:cubicBezTo>
                      <a:pt x="322" y="233"/>
                      <a:pt x="319" y="242"/>
                      <a:pt x="314" y="251"/>
                    </a:cubicBezTo>
                    <a:cubicBezTo>
                      <a:pt x="314" y="254"/>
                      <a:pt x="313" y="259"/>
                      <a:pt x="316" y="261"/>
                    </a:cubicBezTo>
                    <a:cubicBezTo>
                      <a:pt x="317" y="261"/>
                      <a:pt x="318" y="260"/>
                      <a:pt x="318" y="259"/>
                    </a:cubicBezTo>
                    <a:cubicBezTo>
                      <a:pt x="319" y="255"/>
                      <a:pt x="317" y="250"/>
                      <a:pt x="319" y="246"/>
                    </a:cubicBezTo>
                    <a:cubicBezTo>
                      <a:pt x="322" y="238"/>
                      <a:pt x="325" y="231"/>
                      <a:pt x="329" y="223"/>
                    </a:cubicBezTo>
                    <a:cubicBezTo>
                      <a:pt x="328" y="222"/>
                      <a:pt x="327" y="223"/>
                      <a:pt x="327" y="224"/>
                    </a:cubicBezTo>
                    <a:cubicBezTo>
                      <a:pt x="327" y="224"/>
                      <a:pt x="327" y="224"/>
                      <a:pt x="327" y="224"/>
                    </a:cubicBezTo>
                    <a:cubicBezTo>
                      <a:pt x="327" y="224"/>
                      <a:pt x="327" y="224"/>
                      <a:pt x="327" y="224"/>
                    </a:cubicBezTo>
                    <a:close/>
                    <a:moveTo>
                      <a:pt x="339" y="223"/>
                    </a:moveTo>
                    <a:cubicBezTo>
                      <a:pt x="336" y="233"/>
                      <a:pt x="333" y="242"/>
                      <a:pt x="326" y="250"/>
                    </a:cubicBezTo>
                    <a:cubicBezTo>
                      <a:pt x="325" y="252"/>
                      <a:pt x="322" y="252"/>
                      <a:pt x="322" y="254"/>
                    </a:cubicBezTo>
                    <a:cubicBezTo>
                      <a:pt x="321" y="255"/>
                      <a:pt x="322" y="255"/>
                      <a:pt x="323" y="255"/>
                    </a:cubicBezTo>
                    <a:cubicBezTo>
                      <a:pt x="327" y="255"/>
                      <a:pt x="329" y="250"/>
                      <a:pt x="331" y="247"/>
                    </a:cubicBezTo>
                    <a:cubicBezTo>
                      <a:pt x="335" y="239"/>
                      <a:pt x="338" y="232"/>
                      <a:pt x="341" y="224"/>
                    </a:cubicBezTo>
                    <a:cubicBezTo>
                      <a:pt x="340" y="223"/>
                      <a:pt x="341" y="223"/>
                      <a:pt x="340" y="222"/>
                    </a:cubicBezTo>
                    <a:cubicBezTo>
                      <a:pt x="340" y="222"/>
                      <a:pt x="339" y="223"/>
                      <a:pt x="339" y="223"/>
                    </a:cubicBezTo>
                    <a:cubicBezTo>
                      <a:pt x="339" y="223"/>
                      <a:pt x="339" y="223"/>
                      <a:pt x="339" y="223"/>
                    </a:cubicBezTo>
                    <a:cubicBezTo>
                      <a:pt x="339" y="223"/>
                      <a:pt x="339" y="223"/>
                      <a:pt x="339" y="223"/>
                    </a:cubicBezTo>
                    <a:close/>
                    <a:moveTo>
                      <a:pt x="308" y="223"/>
                    </a:moveTo>
                    <a:cubicBezTo>
                      <a:pt x="304" y="223"/>
                      <a:pt x="304" y="227"/>
                      <a:pt x="303" y="229"/>
                    </a:cubicBezTo>
                    <a:cubicBezTo>
                      <a:pt x="303" y="232"/>
                      <a:pt x="303" y="234"/>
                      <a:pt x="303" y="236"/>
                    </a:cubicBezTo>
                    <a:cubicBezTo>
                      <a:pt x="305" y="236"/>
                      <a:pt x="307" y="234"/>
                      <a:pt x="308" y="233"/>
                    </a:cubicBezTo>
                    <a:cubicBezTo>
                      <a:pt x="310" y="230"/>
                      <a:pt x="311" y="227"/>
                      <a:pt x="311" y="223"/>
                    </a:cubicBezTo>
                    <a:cubicBezTo>
                      <a:pt x="311" y="221"/>
                      <a:pt x="309" y="223"/>
                      <a:pt x="308" y="223"/>
                    </a:cubicBezTo>
                    <a:cubicBezTo>
                      <a:pt x="308" y="223"/>
                      <a:pt x="308" y="223"/>
                      <a:pt x="308" y="223"/>
                    </a:cubicBezTo>
                    <a:cubicBezTo>
                      <a:pt x="308" y="223"/>
                      <a:pt x="308" y="223"/>
                      <a:pt x="308" y="223"/>
                    </a:cubicBezTo>
                    <a:close/>
                    <a:moveTo>
                      <a:pt x="319" y="223"/>
                    </a:moveTo>
                    <a:cubicBezTo>
                      <a:pt x="315" y="224"/>
                      <a:pt x="313" y="229"/>
                      <a:pt x="311" y="232"/>
                    </a:cubicBezTo>
                    <a:cubicBezTo>
                      <a:pt x="311" y="232"/>
                      <a:pt x="311" y="232"/>
                      <a:pt x="311" y="232"/>
                    </a:cubicBezTo>
                    <a:cubicBezTo>
                      <a:pt x="311" y="233"/>
                      <a:pt x="311" y="233"/>
                      <a:pt x="311" y="233"/>
                    </a:cubicBezTo>
                    <a:cubicBezTo>
                      <a:pt x="311" y="233"/>
                      <a:pt x="311" y="233"/>
                      <a:pt x="311" y="233"/>
                    </a:cubicBezTo>
                    <a:cubicBezTo>
                      <a:pt x="314" y="234"/>
                      <a:pt x="316" y="231"/>
                      <a:pt x="318" y="233"/>
                    </a:cubicBezTo>
                    <a:cubicBezTo>
                      <a:pt x="320" y="234"/>
                      <a:pt x="320" y="232"/>
                      <a:pt x="320" y="231"/>
                    </a:cubicBezTo>
                    <a:cubicBezTo>
                      <a:pt x="321" y="229"/>
                      <a:pt x="322" y="228"/>
                      <a:pt x="323" y="225"/>
                    </a:cubicBezTo>
                    <a:cubicBezTo>
                      <a:pt x="323" y="224"/>
                      <a:pt x="323" y="223"/>
                      <a:pt x="323" y="222"/>
                    </a:cubicBezTo>
                    <a:cubicBezTo>
                      <a:pt x="321" y="221"/>
                      <a:pt x="320" y="223"/>
                      <a:pt x="319" y="223"/>
                    </a:cubicBezTo>
                    <a:cubicBezTo>
                      <a:pt x="319" y="223"/>
                      <a:pt x="319" y="223"/>
                      <a:pt x="319" y="223"/>
                    </a:cubicBezTo>
                    <a:cubicBezTo>
                      <a:pt x="319" y="223"/>
                      <a:pt x="319" y="223"/>
                      <a:pt x="319" y="223"/>
                    </a:cubicBezTo>
                    <a:close/>
                    <a:moveTo>
                      <a:pt x="330" y="224"/>
                    </a:moveTo>
                    <a:cubicBezTo>
                      <a:pt x="322" y="244"/>
                      <a:pt x="322" y="244"/>
                      <a:pt x="322" y="244"/>
                    </a:cubicBezTo>
                    <a:cubicBezTo>
                      <a:pt x="322" y="244"/>
                      <a:pt x="322" y="244"/>
                      <a:pt x="322" y="244"/>
                    </a:cubicBezTo>
                    <a:cubicBezTo>
                      <a:pt x="322" y="246"/>
                      <a:pt x="322" y="247"/>
                      <a:pt x="323" y="248"/>
                    </a:cubicBezTo>
                    <a:cubicBezTo>
                      <a:pt x="324" y="249"/>
                      <a:pt x="324" y="248"/>
                      <a:pt x="325" y="247"/>
                    </a:cubicBezTo>
                    <a:cubicBezTo>
                      <a:pt x="325" y="243"/>
                      <a:pt x="326" y="239"/>
                      <a:pt x="327" y="235"/>
                    </a:cubicBezTo>
                    <a:cubicBezTo>
                      <a:pt x="329" y="231"/>
                      <a:pt x="331" y="227"/>
                      <a:pt x="333" y="222"/>
                    </a:cubicBezTo>
                    <a:cubicBezTo>
                      <a:pt x="332" y="222"/>
                      <a:pt x="331" y="223"/>
                      <a:pt x="330" y="224"/>
                    </a:cubicBezTo>
                    <a:cubicBezTo>
                      <a:pt x="330" y="224"/>
                      <a:pt x="330" y="224"/>
                      <a:pt x="330" y="224"/>
                    </a:cubicBezTo>
                    <a:cubicBezTo>
                      <a:pt x="330" y="224"/>
                      <a:pt x="330" y="224"/>
                      <a:pt x="330" y="224"/>
                    </a:cubicBezTo>
                    <a:close/>
                    <a:moveTo>
                      <a:pt x="336" y="221"/>
                    </a:moveTo>
                    <a:cubicBezTo>
                      <a:pt x="333" y="229"/>
                      <a:pt x="329" y="237"/>
                      <a:pt x="326" y="244"/>
                    </a:cubicBezTo>
                    <a:cubicBezTo>
                      <a:pt x="326" y="245"/>
                      <a:pt x="326" y="246"/>
                      <a:pt x="326" y="246"/>
                    </a:cubicBezTo>
                    <a:cubicBezTo>
                      <a:pt x="326" y="246"/>
                      <a:pt x="326" y="246"/>
                      <a:pt x="326" y="246"/>
                    </a:cubicBezTo>
                    <a:cubicBezTo>
                      <a:pt x="327" y="244"/>
                      <a:pt x="327" y="244"/>
                      <a:pt x="327" y="244"/>
                    </a:cubicBezTo>
                    <a:cubicBezTo>
                      <a:pt x="327" y="244"/>
                      <a:pt x="327" y="244"/>
                      <a:pt x="327" y="244"/>
                    </a:cubicBezTo>
                    <a:cubicBezTo>
                      <a:pt x="330" y="237"/>
                      <a:pt x="335" y="230"/>
                      <a:pt x="337" y="222"/>
                    </a:cubicBezTo>
                    <a:cubicBezTo>
                      <a:pt x="337" y="221"/>
                      <a:pt x="336" y="221"/>
                      <a:pt x="336" y="221"/>
                    </a:cubicBezTo>
                    <a:cubicBezTo>
                      <a:pt x="336" y="221"/>
                      <a:pt x="336" y="221"/>
                      <a:pt x="336" y="221"/>
                    </a:cubicBezTo>
                    <a:cubicBezTo>
                      <a:pt x="336" y="221"/>
                      <a:pt x="336" y="221"/>
                      <a:pt x="336" y="221"/>
                    </a:cubicBezTo>
                    <a:close/>
                    <a:moveTo>
                      <a:pt x="329" y="220"/>
                    </a:moveTo>
                    <a:cubicBezTo>
                      <a:pt x="331" y="221"/>
                      <a:pt x="331" y="218"/>
                      <a:pt x="332" y="217"/>
                    </a:cubicBezTo>
                    <a:cubicBezTo>
                      <a:pt x="332" y="217"/>
                      <a:pt x="331" y="216"/>
                      <a:pt x="331" y="216"/>
                    </a:cubicBezTo>
                    <a:cubicBezTo>
                      <a:pt x="329" y="216"/>
                      <a:pt x="330" y="218"/>
                      <a:pt x="329" y="220"/>
                    </a:cubicBezTo>
                    <a:cubicBezTo>
                      <a:pt x="329" y="220"/>
                      <a:pt x="329" y="220"/>
                      <a:pt x="329" y="220"/>
                    </a:cubicBezTo>
                    <a:cubicBezTo>
                      <a:pt x="329" y="220"/>
                      <a:pt x="329" y="220"/>
                      <a:pt x="329" y="220"/>
                    </a:cubicBezTo>
                    <a:close/>
                    <a:moveTo>
                      <a:pt x="343" y="218"/>
                    </a:moveTo>
                    <a:cubicBezTo>
                      <a:pt x="343" y="219"/>
                      <a:pt x="342" y="219"/>
                      <a:pt x="343" y="220"/>
                    </a:cubicBezTo>
                    <a:cubicBezTo>
                      <a:pt x="344" y="220"/>
                      <a:pt x="345" y="219"/>
                      <a:pt x="345" y="218"/>
                    </a:cubicBezTo>
                    <a:cubicBezTo>
                      <a:pt x="345" y="217"/>
                      <a:pt x="346" y="217"/>
                      <a:pt x="346" y="216"/>
                    </a:cubicBezTo>
                    <a:cubicBezTo>
                      <a:pt x="344" y="216"/>
                      <a:pt x="344" y="218"/>
                      <a:pt x="343" y="218"/>
                    </a:cubicBezTo>
                    <a:cubicBezTo>
                      <a:pt x="343" y="218"/>
                      <a:pt x="343" y="218"/>
                      <a:pt x="343" y="218"/>
                    </a:cubicBezTo>
                    <a:cubicBezTo>
                      <a:pt x="343" y="218"/>
                      <a:pt x="343" y="218"/>
                      <a:pt x="343" y="218"/>
                    </a:cubicBezTo>
                    <a:close/>
                    <a:moveTo>
                      <a:pt x="310" y="212"/>
                    </a:moveTo>
                    <a:cubicBezTo>
                      <a:pt x="309" y="215"/>
                      <a:pt x="307" y="217"/>
                      <a:pt x="308" y="221"/>
                    </a:cubicBezTo>
                    <a:cubicBezTo>
                      <a:pt x="309" y="220"/>
                      <a:pt x="311" y="218"/>
                      <a:pt x="313" y="219"/>
                    </a:cubicBezTo>
                    <a:cubicBezTo>
                      <a:pt x="314" y="220"/>
                      <a:pt x="312" y="222"/>
                      <a:pt x="314" y="221"/>
                    </a:cubicBezTo>
                    <a:cubicBezTo>
                      <a:pt x="314" y="221"/>
                      <a:pt x="314" y="221"/>
                      <a:pt x="314" y="221"/>
                    </a:cubicBezTo>
                    <a:cubicBezTo>
                      <a:pt x="316" y="218"/>
                      <a:pt x="316" y="218"/>
                      <a:pt x="316" y="218"/>
                    </a:cubicBezTo>
                    <a:cubicBezTo>
                      <a:pt x="316" y="218"/>
                      <a:pt x="316" y="218"/>
                      <a:pt x="316" y="218"/>
                    </a:cubicBezTo>
                    <a:cubicBezTo>
                      <a:pt x="316" y="215"/>
                      <a:pt x="314" y="212"/>
                      <a:pt x="313" y="209"/>
                    </a:cubicBezTo>
                    <a:cubicBezTo>
                      <a:pt x="311" y="209"/>
                      <a:pt x="311" y="211"/>
                      <a:pt x="310" y="212"/>
                    </a:cubicBezTo>
                    <a:cubicBezTo>
                      <a:pt x="310" y="212"/>
                      <a:pt x="310" y="212"/>
                      <a:pt x="310" y="212"/>
                    </a:cubicBezTo>
                    <a:cubicBezTo>
                      <a:pt x="310" y="212"/>
                      <a:pt x="310" y="212"/>
                      <a:pt x="310" y="212"/>
                    </a:cubicBezTo>
                    <a:close/>
                    <a:moveTo>
                      <a:pt x="344" y="210"/>
                    </a:moveTo>
                    <a:cubicBezTo>
                      <a:pt x="343" y="213"/>
                      <a:pt x="337" y="214"/>
                      <a:pt x="339" y="218"/>
                    </a:cubicBezTo>
                    <a:cubicBezTo>
                      <a:pt x="339" y="218"/>
                      <a:pt x="341" y="219"/>
                      <a:pt x="341" y="218"/>
                    </a:cubicBezTo>
                    <a:cubicBezTo>
                      <a:pt x="345" y="215"/>
                      <a:pt x="347" y="211"/>
                      <a:pt x="348" y="206"/>
                    </a:cubicBezTo>
                    <a:cubicBezTo>
                      <a:pt x="346" y="207"/>
                      <a:pt x="346" y="209"/>
                      <a:pt x="344" y="210"/>
                    </a:cubicBezTo>
                    <a:cubicBezTo>
                      <a:pt x="344" y="210"/>
                      <a:pt x="344" y="210"/>
                      <a:pt x="344" y="210"/>
                    </a:cubicBezTo>
                    <a:cubicBezTo>
                      <a:pt x="344" y="210"/>
                      <a:pt x="344" y="210"/>
                      <a:pt x="344" y="210"/>
                    </a:cubicBezTo>
                    <a:close/>
                    <a:moveTo>
                      <a:pt x="325" y="206"/>
                    </a:moveTo>
                    <a:cubicBezTo>
                      <a:pt x="325" y="210"/>
                      <a:pt x="324" y="214"/>
                      <a:pt x="323" y="218"/>
                    </a:cubicBezTo>
                    <a:cubicBezTo>
                      <a:pt x="324" y="219"/>
                      <a:pt x="325" y="217"/>
                      <a:pt x="326" y="216"/>
                    </a:cubicBezTo>
                    <a:cubicBezTo>
                      <a:pt x="326" y="212"/>
                      <a:pt x="330" y="209"/>
                      <a:pt x="328" y="204"/>
                    </a:cubicBezTo>
                    <a:cubicBezTo>
                      <a:pt x="327" y="204"/>
                      <a:pt x="326" y="205"/>
                      <a:pt x="325" y="206"/>
                    </a:cubicBezTo>
                    <a:cubicBezTo>
                      <a:pt x="325" y="206"/>
                      <a:pt x="325" y="206"/>
                      <a:pt x="325" y="206"/>
                    </a:cubicBezTo>
                    <a:cubicBezTo>
                      <a:pt x="325" y="206"/>
                      <a:pt x="325" y="206"/>
                      <a:pt x="325" y="206"/>
                    </a:cubicBezTo>
                    <a:close/>
                    <a:moveTo>
                      <a:pt x="331" y="206"/>
                    </a:moveTo>
                    <a:cubicBezTo>
                      <a:pt x="331" y="210"/>
                      <a:pt x="330" y="215"/>
                      <a:pt x="333" y="217"/>
                    </a:cubicBezTo>
                    <a:cubicBezTo>
                      <a:pt x="334" y="217"/>
                      <a:pt x="336" y="218"/>
                      <a:pt x="336" y="217"/>
                    </a:cubicBezTo>
                    <a:cubicBezTo>
                      <a:pt x="337" y="213"/>
                      <a:pt x="334" y="211"/>
                      <a:pt x="334" y="208"/>
                    </a:cubicBezTo>
                    <a:cubicBezTo>
                      <a:pt x="333" y="206"/>
                      <a:pt x="334" y="204"/>
                      <a:pt x="332" y="203"/>
                    </a:cubicBezTo>
                    <a:cubicBezTo>
                      <a:pt x="331" y="203"/>
                      <a:pt x="332" y="205"/>
                      <a:pt x="331" y="206"/>
                    </a:cubicBezTo>
                    <a:cubicBezTo>
                      <a:pt x="331" y="206"/>
                      <a:pt x="331" y="206"/>
                      <a:pt x="331" y="206"/>
                    </a:cubicBezTo>
                    <a:cubicBezTo>
                      <a:pt x="331" y="206"/>
                      <a:pt x="331" y="206"/>
                      <a:pt x="331" y="206"/>
                    </a:cubicBezTo>
                    <a:close/>
                    <a:moveTo>
                      <a:pt x="316" y="205"/>
                    </a:moveTo>
                    <a:cubicBezTo>
                      <a:pt x="313" y="210"/>
                      <a:pt x="318" y="213"/>
                      <a:pt x="318" y="218"/>
                    </a:cubicBezTo>
                    <a:cubicBezTo>
                      <a:pt x="318" y="218"/>
                      <a:pt x="318" y="219"/>
                      <a:pt x="319" y="219"/>
                    </a:cubicBezTo>
                    <a:cubicBezTo>
                      <a:pt x="320" y="219"/>
                      <a:pt x="321" y="218"/>
                      <a:pt x="321" y="217"/>
                    </a:cubicBezTo>
                    <a:cubicBezTo>
                      <a:pt x="322" y="215"/>
                      <a:pt x="323" y="212"/>
                      <a:pt x="323" y="208"/>
                    </a:cubicBezTo>
                    <a:cubicBezTo>
                      <a:pt x="322" y="206"/>
                      <a:pt x="322" y="203"/>
                      <a:pt x="320" y="202"/>
                    </a:cubicBezTo>
                    <a:cubicBezTo>
                      <a:pt x="318" y="201"/>
                      <a:pt x="317" y="204"/>
                      <a:pt x="316" y="205"/>
                    </a:cubicBezTo>
                    <a:cubicBezTo>
                      <a:pt x="316" y="205"/>
                      <a:pt x="316" y="205"/>
                      <a:pt x="316" y="205"/>
                    </a:cubicBezTo>
                    <a:cubicBezTo>
                      <a:pt x="316" y="205"/>
                      <a:pt x="316" y="205"/>
                      <a:pt x="316" y="205"/>
                    </a:cubicBezTo>
                    <a:close/>
                    <a:moveTo>
                      <a:pt x="311" y="206"/>
                    </a:moveTo>
                    <a:cubicBezTo>
                      <a:pt x="311" y="207"/>
                      <a:pt x="311" y="207"/>
                      <a:pt x="312" y="207"/>
                    </a:cubicBezTo>
                    <a:cubicBezTo>
                      <a:pt x="313" y="207"/>
                      <a:pt x="313" y="205"/>
                      <a:pt x="313" y="204"/>
                    </a:cubicBezTo>
                    <a:cubicBezTo>
                      <a:pt x="313" y="203"/>
                      <a:pt x="314" y="202"/>
                      <a:pt x="313" y="201"/>
                    </a:cubicBezTo>
                    <a:cubicBezTo>
                      <a:pt x="311" y="202"/>
                      <a:pt x="312" y="205"/>
                      <a:pt x="311" y="206"/>
                    </a:cubicBezTo>
                    <a:cubicBezTo>
                      <a:pt x="311" y="206"/>
                      <a:pt x="311" y="206"/>
                      <a:pt x="311" y="206"/>
                    </a:cubicBezTo>
                    <a:cubicBezTo>
                      <a:pt x="311" y="206"/>
                      <a:pt x="311" y="206"/>
                      <a:pt x="311" y="206"/>
                    </a:cubicBezTo>
                    <a:close/>
                    <a:moveTo>
                      <a:pt x="335" y="198"/>
                    </a:moveTo>
                    <a:cubicBezTo>
                      <a:pt x="334" y="202"/>
                      <a:pt x="334" y="207"/>
                      <a:pt x="336" y="210"/>
                    </a:cubicBezTo>
                    <a:cubicBezTo>
                      <a:pt x="336" y="211"/>
                      <a:pt x="338" y="211"/>
                      <a:pt x="339" y="211"/>
                    </a:cubicBezTo>
                    <a:cubicBezTo>
                      <a:pt x="342" y="206"/>
                      <a:pt x="337" y="202"/>
                      <a:pt x="336" y="198"/>
                    </a:cubicBezTo>
                    <a:cubicBezTo>
                      <a:pt x="336" y="198"/>
                      <a:pt x="336" y="197"/>
                      <a:pt x="335" y="197"/>
                    </a:cubicBezTo>
                    <a:cubicBezTo>
                      <a:pt x="335" y="197"/>
                      <a:pt x="335" y="198"/>
                      <a:pt x="335" y="198"/>
                    </a:cubicBezTo>
                    <a:cubicBezTo>
                      <a:pt x="335" y="198"/>
                      <a:pt x="335" y="198"/>
                      <a:pt x="335" y="198"/>
                    </a:cubicBezTo>
                    <a:cubicBezTo>
                      <a:pt x="335" y="198"/>
                      <a:pt x="335" y="198"/>
                      <a:pt x="335" y="198"/>
                    </a:cubicBezTo>
                    <a:close/>
                    <a:moveTo>
                      <a:pt x="324" y="191"/>
                    </a:move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5" y="203"/>
                      <a:pt x="325" y="204"/>
                      <a:pt x="326" y="203"/>
                    </a:cubicBezTo>
                    <a:cubicBezTo>
                      <a:pt x="327" y="203"/>
                      <a:pt x="327" y="201"/>
                      <a:pt x="328" y="201"/>
                    </a:cubicBezTo>
                    <a:cubicBezTo>
                      <a:pt x="329" y="202"/>
                      <a:pt x="329" y="202"/>
                      <a:pt x="330" y="202"/>
                    </a:cubicBezTo>
                    <a:cubicBezTo>
                      <a:pt x="331" y="200"/>
                      <a:pt x="332" y="196"/>
                      <a:pt x="330" y="194"/>
                    </a:cubicBezTo>
                    <a:cubicBezTo>
                      <a:pt x="330" y="194"/>
                      <a:pt x="330" y="194"/>
                      <a:pt x="330" y="194"/>
                    </a:cubicBezTo>
                    <a:cubicBezTo>
                      <a:pt x="326" y="190"/>
                      <a:pt x="326" y="190"/>
                      <a:pt x="326" y="190"/>
                    </a:cubicBezTo>
                    <a:cubicBezTo>
                      <a:pt x="326" y="190"/>
                      <a:pt x="326" y="190"/>
                      <a:pt x="326" y="190"/>
                    </a:cubicBezTo>
                    <a:cubicBezTo>
                      <a:pt x="325" y="190"/>
                      <a:pt x="324" y="190"/>
                      <a:pt x="324" y="191"/>
                    </a:cubicBezTo>
                    <a:cubicBezTo>
                      <a:pt x="324" y="191"/>
                      <a:pt x="324" y="191"/>
                      <a:pt x="324" y="191"/>
                    </a:cubicBezTo>
                    <a:cubicBezTo>
                      <a:pt x="324" y="191"/>
                      <a:pt x="324" y="191"/>
                      <a:pt x="324" y="191"/>
                    </a:cubicBezTo>
                    <a:close/>
                    <a:moveTo>
                      <a:pt x="318" y="187"/>
                    </a:moveTo>
                    <a:cubicBezTo>
                      <a:pt x="315" y="191"/>
                      <a:pt x="314" y="195"/>
                      <a:pt x="315" y="200"/>
                    </a:cubicBezTo>
                    <a:cubicBezTo>
                      <a:pt x="315" y="200"/>
                      <a:pt x="316" y="200"/>
                      <a:pt x="316" y="200"/>
                    </a:cubicBezTo>
                    <a:cubicBezTo>
                      <a:pt x="318" y="199"/>
                      <a:pt x="318" y="196"/>
                      <a:pt x="321" y="196"/>
                    </a:cubicBezTo>
                    <a:cubicBezTo>
                      <a:pt x="321" y="197"/>
                      <a:pt x="322" y="198"/>
                      <a:pt x="323" y="197"/>
                    </a:cubicBezTo>
                    <a:cubicBezTo>
                      <a:pt x="324" y="196"/>
                      <a:pt x="322" y="195"/>
                      <a:pt x="322" y="194"/>
                    </a:cubicBezTo>
                    <a:cubicBezTo>
                      <a:pt x="322" y="194"/>
                      <a:pt x="322" y="194"/>
                      <a:pt x="322" y="194"/>
                    </a:cubicBezTo>
                    <a:cubicBezTo>
                      <a:pt x="320" y="188"/>
                      <a:pt x="320" y="188"/>
                      <a:pt x="320" y="188"/>
                    </a:cubicBezTo>
                    <a:cubicBezTo>
                      <a:pt x="320" y="188"/>
                      <a:pt x="320" y="188"/>
                      <a:pt x="320" y="188"/>
                    </a:cubicBezTo>
                    <a:cubicBezTo>
                      <a:pt x="319" y="187"/>
                      <a:pt x="318" y="187"/>
                      <a:pt x="318" y="187"/>
                    </a:cubicBezTo>
                    <a:cubicBezTo>
                      <a:pt x="318" y="187"/>
                      <a:pt x="318" y="187"/>
                      <a:pt x="318" y="187"/>
                    </a:cubicBezTo>
                    <a:cubicBezTo>
                      <a:pt x="318" y="187"/>
                      <a:pt x="318" y="187"/>
                      <a:pt x="318" y="187"/>
                    </a:cubicBezTo>
                    <a:close/>
                    <a:moveTo>
                      <a:pt x="317" y="175"/>
                    </a:moveTo>
                    <a:cubicBezTo>
                      <a:pt x="314" y="178"/>
                      <a:pt x="316" y="181"/>
                      <a:pt x="316" y="184"/>
                    </a:cubicBezTo>
                    <a:cubicBezTo>
                      <a:pt x="317" y="185"/>
                      <a:pt x="318" y="183"/>
                      <a:pt x="318" y="184"/>
                    </a:cubicBezTo>
                    <a:cubicBezTo>
                      <a:pt x="320" y="184"/>
                      <a:pt x="320" y="186"/>
                      <a:pt x="321" y="187"/>
                    </a:cubicBezTo>
                    <a:cubicBezTo>
                      <a:pt x="323" y="188"/>
                      <a:pt x="323" y="186"/>
                      <a:pt x="323" y="186"/>
                    </a:cubicBezTo>
                    <a:cubicBezTo>
                      <a:pt x="323" y="181"/>
                      <a:pt x="322" y="175"/>
                      <a:pt x="319" y="172"/>
                    </a:cubicBezTo>
                    <a:cubicBezTo>
                      <a:pt x="317" y="171"/>
                      <a:pt x="318" y="174"/>
                      <a:pt x="317" y="175"/>
                    </a:cubicBezTo>
                    <a:cubicBezTo>
                      <a:pt x="317" y="175"/>
                      <a:pt x="317" y="175"/>
                      <a:pt x="317" y="175"/>
                    </a:cubicBezTo>
                    <a:cubicBezTo>
                      <a:pt x="317" y="175"/>
                      <a:pt x="317" y="175"/>
                      <a:pt x="317" y="175"/>
                    </a:cubicBezTo>
                    <a:close/>
                    <a:moveTo>
                      <a:pt x="314" y="166"/>
                    </a:moveTo>
                    <a:cubicBezTo>
                      <a:pt x="326" y="178"/>
                      <a:pt x="326" y="178"/>
                      <a:pt x="326" y="178"/>
                    </a:cubicBezTo>
                    <a:cubicBezTo>
                      <a:pt x="326" y="186"/>
                      <a:pt x="326" y="186"/>
                      <a:pt x="326" y="186"/>
                    </a:cubicBezTo>
                    <a:cubicBezTo>
                      <a:pt x="326" y="186"/>
                      <a:pt x="326" y="186"/>
                      <a:pt x="326" y="186"/>
                    </a:cubicBezTo>
                    <a:cubicBezTo>
                      <a:pt x="326" y="187"/>
                      <a:pt x="327" y="187"/>
                      <a:pt x="327" y="187"/>
                    </a:cubicBezTo>
                    <a:cubicBezTo>
                      <a:pt x="329" y="189"/>
                      <a:pt x="330" y="190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89"/>
                      <a:pt x="331" y="186"/>
                      <a:pt x="333" y="185"/>
                    </a:cubicBezTo>
                    <a:cubicBezTo>
                      <a:pt x="335" y="185"/>
                      <a:pt x="336" y="188"/>
                      <a:pt x="337" y="189"/>
                    </a:cubicBezTo>
                    <a:cubicBezTo>
                      <a:pt x="336" y="193"/>
                      <a:pt x="337" y="196"/>
                      <a:pt x="339" y="200"/>
                    </a:cubicBezTo>
                    <a:cubicBezTo>
                      <a:pt x="339" y="200"/>
                      <a:pt x="340" y="200"/>
                      <a:pt x="341" y="200"/>
                    </a:cubicBezTo>
                    <a:cubicBezTo>
                      <a:pt x="343" y="199"/>
                      <a:pt x="341" y="197"/>
                      <a:pt x="341" y="195"/>
                    </a:cubicBezTo>
                    <a:cubicBezTo>
                      <a:pt x="340" y="195"/>
                      <a:pt x="340" y="194"/>
                      <a:pt x="340" y="193"/>
                    </a:cubicBezTo>
                    <a:cubicBezTo>
                      <a:pt x="340" y="192"/>
                      <a:pt x="340" y="192"/>
                      <a:pt x="341" y="192"/>
                    </a:cubicBezTo>
                    <a:cubicBezTo>
                      <a:pt x="343" y="194"/>
                      <a:pt x="344" y="196"/>
                      <a:pt x="346" y="198"/>
                    </a:cubicBezTo>
                    <a:cubicBezTo>
                      <a:pt x="346" y="202"/>
                      <a:pt x="339" y="203"/>
                      <a:pt x="342" y="207"/>
                    </a:cubicBezTo>
                    <a:cubicBezTo>
                      <a:pt x="344" y="207"/>
                      <a:pt x="345" y="206"/>
                      <a:pt x="346" y="205"/>
                    </a:cubicBezTo>
                    <a:cubicBezTo>
                      <a:pt x="347" y="204"/>
                      <a:pt x="347" y="201"/>
                      <a:pt x="349" y="201"/>
                    </a:cubicBezTo>
                    <a:cubicBezTo>
                      <a:pt x="351" y="201"/>
                      <a:pt x="351" y="204"/>
                      <a:pt x="352" y="203"/>
                    </a:cubicBezTo>
                    <a:cubicBezTo>
                      <a:pt x="353" y="200"/>
                      <a:pt x="354" y="194"/>
                      <a:pt x="350" y="192"/>
                    </a:cubicBezTo>
                    <a:cubicBezTo>
                      <a:pt x="350" y="192"/>
                      <a:pt x="350" y="192"/>
                      <a:pt x="350" y="192"/>
                    </a:cubicBezTo>
                    <a:cubicBezTo>
                      <a:pt x="313" y="157"/>
                      <a:pt x="313" y="157"/>
                      <a:pt x="313" y="157"/>
                    </a:cubicBezTo>
                    <a:cubicBezTo>
                      <a:pt x="313" y="157"/>
                      <a:pt x="313" y="157"/>
                      <a:pt x="313" y="157"/>
                    </a:cubicBezTo>
                    <a:cubicBezTo>
                      <a:pt x="314" y="166"/>
                      <a:pt x="314" y="166"/>
                      <a:pt x="314" y="166"/>
                    </a:cubicBezTo>
                    <a:cubicBezTo>
                      <a:pt x="314" y="166"/>
                      <a:pt x="314" y="166"/>
                      <a:pt x="314" y="166"/>
                    </a:cubicBezTo>
                    <a:close/>
                    <a:moveTo>
                      <a:pt x="323" y="145"/>
                    </a:moveTo>
                    <a:cubicBezTo>
                      <a:pt x="323" y="147"/>
                      <a:pt x="322" y="151"/>
                      <a:pt x="325" y="152"/>
                    </a:cubicBezTo>
                    <a:cubicBezTo>
                      <a:pt x="325" y="152"/>
                      <a:pt x="325" y="153"/>
                      <a:pt x="326" y="153"/>
                    </a:cubicBezTo>
                    <a:cubicBezTo>
                      <a:pt x="327" y="153"/>
                      <a:pt x="328" y="152"/>
                      <a:pt x="328" y="151"/>
                    </a:cubicBezTo>
                    <a:cubicBezTo>
                      <a:pt x="329" y="148"/>
                      <a:pt x="331" y="143"/>
                      <a:pt x="327" y="140"/>
                    </a:cubicBezTo>
                    <a:cubicBezTo>
                      <a:pt x="327" y="140"/>
                      <a:pt x="327" y="140"/>
                      <a:pt x="327" y="140"/>
                    </a:cubicBezTo>
                    <a:cubicBezTo>
                      <a:pt x="327" y="140"/>
                      <a:pt x="327" y="140"/>
                      <a:pt x="327" y="140"/>
                    </a:cubicBezTo>
                    <a:cubicBezTo>
                      <a:pt x="323" y="145"/>
                      <a:pt x="323" y="145"/>
                      <a:pt x="323" y="145"/>
                    </a:cubicBezTo>
                    <a:cubicBezTo>
                      <a:pt x="323" y="145"/>
                      <a:pt x="323" y="145"/>
                      <a:pt x="323" y="145"/>
                    </a:cubicBezTo>
                    <a:close/>
                    <a:moveTo>
                      <a:pt x="199" y="147"/>
                    </a:moveTo>
                    <a:cubicBezTo>
                      <a:pt x="186" y="152"/>
                      <a:pt x="186" y="152"/>
                      <a:pt x="186" y="152"/>
                    </a:cubicBezTo>
                    <a:cubicBezTo>
                      <a:pt x="186" y="152"/>
                      <a:pt x="186" y="152"/>
                      <a:pt x="186" y="152"/>
                    </a:cubicBezTo>
                    <a:cubicBezTo>
                      <a:pt x="190" y="154"/>
                      <a:pt x="195" y="154"/>
                      <a:pt x="199" y="156"/>
                    </a:cubicBezTo>
                    <a:cubicBezTo>
                      <a:pt x="199" y="156"/>
                      <a:pt x="199" y="156"/>
                      <a:pt x="199" y="156"/>
                    </a:cubicBezTo>
                    <a:cubicBezTo>
                      <a:pt x="201" y="170"/>
                      <a:pt x="201" y="170"/>
                      <a:pt x="201" y="170"/>
                    </a:cubicBezTo>
                    <a:cubicBezTo>
                      <a:pt x="209" y="158"/>
                      <a:pt x="209" y="158"/>
                      <a:pt x="209" y="158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0" y="158"/>
                      <a:pt x="217" y="154"/>
                      <a:pt x="214" y="150"/>
                    </a:cubicBezTo>
                    <a:cubicBezTo>
                      <a:pt x="214" y="150"/>
                      <a:pt x="214" y="150"/>
                      <a:pt x="214" y="150"/>
                    </a:cubicBezTo>
                    <a:cubicBezTo>
                      <a:pt x="221" y="139"/>
                      <a:pt x="221" y="139"/>
                      <a:pt x="221" y="139"/>
                    </a:cubicBezTo>
                    <a:cubicBezTo>
                      <a:pt x="208" y="144"/>
                      <a:pt x="208" y="144"/>
                      <a:pt x="208" y="144"/>
                    </a:cubicBezTo>
                    <a:cubicBezTo>
                      <a:pt x="198" y="133"/>
                      <a:pt x="198" y="133"/>
                      <a:pt x="198" y="133"/>
                    </a:cubicBezTo>
                    <a:cubicBezTo>
                      <a:pt x="198" y="133"/>
                      <a:pt x="198" y="133"/>
                      <a:pt x="198" y="133"/>
                    </a:cubicBezTo>
                    <a:cubicBezTo>
                      <a:pt x="198" y="137"/>
                      <a:pt x="199" y="142"/>
                      <a:pt x="199" y="147"/>
                    </a:cubicBezTo>
                    <a:cubicBezTo>
                      <a:pt x="199" y="147"/>
                      <a:pt x="199" y="147"/>
                      <a:pt x="199" y="147"/>
                    </a:cubicBezTo>
                    <a:cubicBezTo>
                      <a:pt x="199" y="147"/>
                      <a:pt x="199" y="147"/>
                      <a:pt x="199" y="147"/>
                    </a:cubicBezTo>
                    <a:close/>
                    <a:moveTo>
                      <a:pt x="331" y="132"/>
                    </a:moveTo>
                    <a:cubicBezTo>
                      <a:pt x="332" y="142"/>
                      <a:pt x="335" y="150"/>
                      <a:pt x="336" y="160"/>
                    </a:cubicBezTo>
                    <a:cubicBezTo>
                      <a:pt x="337" y="163"/>
                      <a:pt x="338" y="167"/>
                      <a:pt x="341" y="169"/>
                    </a:cubicBezTo>
                    <a:cubicBezTo>
                      <a:pt x="342" y="170"/>
                      <a:pt x="343" y="169"/>
                      <a:pt x="344" y="169"/>
                    </a:cubicBezTo>
                    <a:cubicBezTo>
                      <a:pt x="344" y="168"/>
                      <a:pt x="344" y="167"/>
                      <a:pt x="344" y="166"/>
                    </a:cubicBezTo>
                    <a:cubicBezTo>
                      <a:pt x="341" y="161"/>
                      <a:pt x="336" y="157"/>
                      <a:pt x="336" y="151"/>
                    </a:cubicBezTo>
                    <a:cubicBezTo>
                      <a:pt x="335" y="145"/>
                      <a:pt x="333" y="138"/>
                      <a:pt x="332" y="132"/>
                    </a:cubicBezTo>
                    <a:cubicBezTo>
                      <a:pt x="332" y="132"/>
                      <a:pt x="331" y="132"/>
                      <a:pt x="331" y="132"/>
                    </a:cubicBezTo>
                    <a:cubicBezTo>
                      <a:pt x="331" y="132"/>
                      <a:pt x="331" y="132"/>
                      <a:pt x="331" y="132"/>
                    </a:cubicBezTo>
                    <a:cubicBezTo>
                      <a:pt x="331" y="132"/>
                      <a:pt x="331" y="132"/>
                      <a:pt x="331" y="132"/>
                    </a:cubicBezTo>
                    <a:close/>
                    <a:moveTo>
                      <a:pt x="335" y="133"/>
                    </a:moveTo>
                    <a:cubicBezTo>
                      <a:pt x="337" y="142"/>
                      <a:pt x="337" y="152"/>
                      <a:pt x="342" y="159"/>
                    </a:cubicBezTo>
                    <a:cubicBezTo>
                      <a:pt x="342" y="160"/>
                      <a:pt x="343" y="159"/>
                      <a:pt x="343" y="160"/>
                    </a:cubicBezTo>
                    <a:cubicBezTo>
                      <a:pt x="343" y="157"/>
                      <a:pt x="341" y="155"/>
                      <a:pt x="340" y="152"/>
                    </a:cubicBezTo>
                    <a:cubicBezTo>
                      <a:pt x="338" y="145"/>
                      <a:pt x="338" y="138"/>
                      <a:pt x="335" y="131"/>
                    </a:cubicBezTo>
                    <a:cubicBezTo>
                      <a:pt x="335" y="131"/>
                      <a:pt x="335" y="130"/>
                      <a:pt x="335" y="130"/>
                    </a:cubicBezTo>
                    <a:cubicBezTo>
                      <a:pt x="335" y="130"/>
                      <a:pt x="335" y="130"/>
                      <a:pt x="335" y="130"/>
                    </a:cubicBezTo>
                    <a:cubicBezTo>
                      <a:pt x="335" y="133"/>
                      <a:pt x="335" y="133"/>
                      <a:pt x="335" y="133"/>
                    </a:cubicBezTo>
                    <a:cubicBezTo>
                      <a:pt x="335" y="133"/>
                      <a:pt x="335" y="133"/>
                      <a:pt x="335" y="133"/>
                    </a:cubicBezTo>
                    <a:close/>
                    <a:moveTo>
                      <a:pt x="337" y="129"/>
                    </a:moveTo>
                    <a:cubicBezTo>
                      <a:pt x="340" y="137"/>
                      <a:pt x="341" y="145"/>
                      <a:pt x="342" y="153"/>
                    </a:cubicBezTo>
                    <a:cubicBezTo>
                      <a:pt x="343" y="153"/>
                      <a:pt x="343" y="154"/>
                      <a:pt x="344" y="154"/>
                    </a:cubicBezTo>
                    <a:cubicBezTo>
                      <a:pt x="344" y="154"/>
                      <a:pt x="344" y="154"/>
                      <a:pt x="344" y="154"/>
                    </a:cubicBezTo>
                    <a:cubicBezTo>
                      <a:pt x="345" y="152"/>
                      <a:pt x="343" y="152"/>
                      <a:pt x="343" y="151"/>
                    </a:cubicBezTo>
                    <a:cubicBezTo>
                      <a:pt x="342" y="143"/>
                      <a:pt x="341" y="136"/>
                      <a:pt x="338" y="129"/>
                    </a:cubicBezTo>
                    <a:cubicBezTo>
                      <a:pt x="338" y="129"/>
                      <a:pt x="338" y="129"/>
                      <a:pt x="338" y="129"/>
                    </a:cubicBezTo>
                    <a:cubicBezTo>
                      <a:pt x="338" y="128"/>
                      <a:pt x="338" y="128"/>
                      <a:pt x="338" y="128"/>
                    </a:cubicBezTo>
                    <a:cubicBezTo>
                      <a:pt x="337" y="129"/>
                      <a:pt x="337" y="129"/>
                      <a:pt x="337" y="129"/>
                    </a:cubicBezTo>
                    <a:cubicBezTo>
                      <a:pt x="337" y="129"/>
                      <a:pt x="337" y="129"/>
                      <a:pt x="337" y="129"/>
                    </a:cubicBezTo>
                    <a:close/>
                    <a:moveTo>
                      <a:pt x="322" y="131"/>
                    </a:moveTo>
                    <a:cubicBezTo>
                      <a:pt x="321" y="133"/>
                      <a:pt x="321" y="137"/>
                      <a:pt x="322" y="140"/>
                    </a:cubicBezTo>
                    <a:cubicBezTo>
                      <a:pt x="323" y="140"/>
                      <a:pt x="324" y="141"/>
                      <a:pt x="324" y="140"/>
                    </a:cubicBezTo>
                    <a:cubicBezTo>
                      <a:pt x="325" y="138"/>
                      <a:pt x="329" y="136"/>
                      <a:pt x="327" y="133"/>
                    </a:cubicBezTo>
                    <a:cubicBezTo>
                      <a:pt x="327" y="131"/>
                      <a:pt x="325" y="130"/>
                      <a:pt x="324" y="128"/>
                    </a:cubicBezTo>
                    <a:cubicBezTo>
                      <a:pt x="323" y="128"/>
                      <a:pt x="323" y="130"/>
                      <a:pt x="322" y="131"/>
                    </a:cubicBezTo>
                    <a:cubicBezTo>
                      <a:pt x="322" y="131"/>
                      <a:pt x="322" y="131"/>
                      <a:pt x="322" y="131"/>
                    </a:cubicBezTo>
                    <a:cubicBezTo>
                      <a:pt x="322" y="131"/>
                      <a:pt x="322" y="131"/>
                      <a:pt x="322" y="131"/>
                    </a:cubicBezTo>
                    <a:close/>
                    <a:moveTo>
                      <a:pt x="341" y="127"/>
                    </a:moveTo>
                    <a:cubicBezTo>
                      <a:pt x="343" y="137"/>
                      <a:pt x="346" y="146"/>
                      <a:pt x="346" y="156"/>
                    </a:cubicBezTo>
                    <a:cubicBezTo>
                      <a:pt x="345" y="159"/>
                      <a:pt x="343" y="161"/>
                      <a:pt x="343" y="164"/>
                    </a:cubicBezTo>
                    <a:cubicBezTo>
                      <a:pt x="344" y="164"/>
                      <a:pt x="345" y="164"/>
                      <a:pt x="345" y="164"/>
                    </a:cubicBezTo>
                    <a:cubicBezTo>
                      <a:pt x="348" y="160"/>
                      <a:pt x="347" y="154"/>
                      <a:pt x="347" y="149"/>
                    </a:cubicBezTo>
                    <a:cubicBezTo>
                      <a:pt x="346" y="142"/>
                      <a:pt x="344" y="135"/>
                      <a:pt x="342" y="127"/>
                    </a:cubicBezTo>
                    <a:cubicBezTo>
                      <a:pt x="342" y="127"/>
                      <a:pt x="342" y="127"/>
                      <a:pt x="342" y="127"/>
                    </a:cubicBezTo>
                    <a:cubicBezTo>
                      <a:pt x="341" y="127"/>
                      <a:pt x="341" y="127"/>
                      <a:pt x="341" y="127"/>
                    </a:cubicBezTo>
                    <a:cubicBezTo>
                      <a:pt x="341" y="127"/>
                      <a:pt x="341" y="127"/>
                      <a:pt x="341" y="127"/>
                    </a:cubicBezTo>
                    <a:close/>
                    <a:moveTo>
                      <a:pt x="345" y="127"/>
                    </a:moveTo>
                    <a:cubicBezTo>
                      <a:pt x="344" y="128"/>
                      <a:pt x="345" y="129"/>
                      <a:pt x="346" y="130"/>
                    </a:cubicBezTo>
                    <a:cubicBezTo>
                      <a:pt x="348" y="141"/>
                      <a:pt x="351" y="152"/>
                      <a:pt x="350" y="163"/>
                    </a:cubicBezTo>
                    <a:cubicBezTo>
                      <a:pt x="350" y="168"/>
                      <a:pt x="344" y="169"/>
                      <a:pt x="345" y="174"/>
                    </a:cubicBezTo>
                    <a:cubicBezTo>
                      <a:pt x="345" y="174"/>
                      <a:pt x="345" y="174"/>
                      <a:pt x="345" y="174"/>
                    </a:cubicBezTo>
                    <a:cubicBezTo>
                      <a:pt x="331" y="161"/>
                      <a:pt x="331" y="161"/>
                      <a:pt x="331" y="161"/>
                    </a:cubicBezTo>
                    <a:cubicBezTo>
                      <a:pt x="331" y="161"/>
                      <a:pt x="331" y="161"/>
                      <a:pt x="331" y="161"/>
                    </a:cubicBezTo>
                    <a:cubicBezTo>
                      <a:pt x="332" y="158"/>
                      <a:pt x="331" y="156"/>
                      <a:pt x="330" y="154"/>
                    </a:cubicBezTo>
                    <a:cubicBezTo>
                      <a:pt x="329" y="155"/>
                      <a:pt x="329" y="156"/>
                      <a:pt x="328" y="157"/>
                    </a:cubicBezTo>
                    <a:cubicBezTo>
                      <a:pt x="328" y="157"/>
                      <a:pt x="328" y="157"/>
                      <a:pt x="328" y="157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21" y="146"/>
                      <a:pt x="321" y="142"/>
                      <a:pt x="319" y="139"/>
                    </a:cubicBezTo>
                    <a:cubicBezTo>
                      <a:pt x="318" y="138"/>
                      <a:pt x="318" y="137"/>
                      <a:pt x="317" y="137"/>
                    </a:cubicBezTo>
                    <a:cubicBezTo>
                      <a:pt x="315" y="138"/>
                      <a:pt x="315" y="140"/>
                      <a:pt x="314" y="141"/>
                    </a:cubicBezTo>
                    <a:cubicBezTo>
                      <a:pt x="314" y="141"/>
                      <a:pt x="314" y="141"/>
                      <a:pt x="314" y="141"/>
                    </a:cubicBezTo>
                    <a:cubicBezTo>
                      <a:pt x="315" y="145"/>
                      <a:pt x="315" y="145"/>
                      <a:pt x="315" y="145"/>
                    </a:cubicBezTo>
                    <a:cubicBezTo>
                      <a:pt x="315" y="145"/>
                      <a:pt x="315" y="145"/>
                      <a:pt x="315" y="145"/>
                    </a:cubicBezTo>
                    <a:cubicBezTo>
                      <a:pt x="314" y="145"/>
                      <a:pt x="312" y="142"/>
                      <a:pt x="311" y="141"/>
                    </a:cubicBezTo>
                    <a:cubicBezTo>
                      <a:pt x="311" y="141"/>
                      <a:pt x="311" y="141"/>
                      <a:pt x="311" y="141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0" y="146"/>
                      <a:pt x="312" y="149"/>
                      <a:pt x="313" y="153"/>
                    </a:cubicBezTo>
                    <a:cubicBezTo>
                      <a:pt x="313" y="153"/>
                      <a:pt x="313" y="153"/>
                      <a:pt x="313" y="153"/>
                    </a:cubicBezTo>
                    <a:cubicBezTo>
                      <a:pt x="354" y="191"/>
                      <a:pt x="354" y="191"/>
                      <a:pt x="354" y="191"/>
                    </a:cubicBezTo>
                    <a:cubicBezTo>
                      <a:pt x="354" y="183"/>
                      <a:pt x="354" y="183"/>
                      <a:pt x="354" y="183"/>
                    </a:cubicBezTo>
                    <a:cubicBezTo>
                      <a:pt x="354" y="183"/>
                      <a:pt x="354" y="183"/>
                      <a:pt x="354" y="183"/>
                    </a:cubicBezTo>
                    <a:cubicBezTo>
                      <a:pt x="352" y="180"/>
                      <a:pt x="349" y="178"/>
                      <a:pt x="346" y="175"/>
                    </a:cubicBezTo>
                    <a:cubicBezTo>
                      <a:pt x="347" y="175"/>
                      <a:pt x="349" y="174"/>
                      <a:pt x="350" y="173"/>
                    </a:cubicBezTo>
                    <a:cubicBezTo>
                      <a:pt x="352" y="169"/>
                      <a:pt x="352" y="164"/>
                      <a:pt x="351" y="160"/>
                    </a:cubicBezTo>
                    <a:cubicBezTo>
                      <a:pt x="351" y="148"/>
                      <a:pt x="348" y="138"/>
                      <a:pt x="346" y="128"/>
                    </a:cubicBezTo>
                    <a:cubicBezTo>
                      <a:pt x="345" y="128"/>
                      <a:pt x="345" y="127"/>
                      <a:pt x="345" y="127"/>
                    </a:cubicBezTo>
                    <a:cubicBezTo>
                      <a:pt x="345" y="127"/>
                      <a:pt x="345" y="127"/>
                      <a:pt x="345" y="127"/>
                    </a:cubicBezTo>
                    <a:cubicBezTo>
                      <a:pt x="345" y="127"/>
                      <a:pt x="345" y="127"/>
                      <a:pt x="345" y="127"/>
                    </a:cubicBezTo>
                    <a:close/>
                    <a:moveTo>
                      <a:pt x="310" y="127"/>
                    </a:moveTo>
                    <a:cubicBezTo>
                      <a:pt x="309" y="130"/>
                      <a:pt x="308" y="134"/>
                      <a:pt x="311" y="137"/>
                    </a:cubicBezTo>
                    <a:cubicBezTo>
                      <a:pt x="311" y="137"/>
                      <a:pt x="312" y="138"/>
                      <a:pt x="313" y="138"/>
                    </a:cubicBezTo>
                    <a:cubicBezTo>
                      <a:pt x="314" y="137"/>
                      <a:pt x="314" y="136"/>
                      <a:pt x="315" y="135"/>
                    </a:cubicBezTo>
                    <a:cubicBezTo>
                      <a:pt x="316" y="135"/>
                      <a:pt x="317" y="136"/>
                      <a:pt x="318" y="134"/>
                    </a:cubicBezTo>
                    <a:cubicBezTo>
                      <a:pt x="318" y="130"/>
                      <a:pt x="315" y="127"/>
                      <a:pt x="311" y="126"/>
                    </a:cubicBezTo>
                    <a:cubicBezTo>
                      <a:pt x="311" y="126"/>
                      <a:pt x="310" y="126"/>
                      <a:pt x="310" y="127"/>
                    </a:cubicBezTo>
                    <a:cubicBezTo>
                      <a:pt x="310" y="127"/>
                      <a:pt x="310" y="127"/>
                      <a:pt x="310" y="127"/>
                    </a:cubicBezTo>
                    <a:cubicBezTo>
                      <a:pt x="310" y="127"/>
                      <a:pt x="310" y="127"/>
                      <a:pt x="310" y="127"/>
                    </a:cubicBezTo>
                    <a:close/>
                    <a:moveTo>
                      <a:pt x="327" y="123"/>
                    </a:moveTo>
                    <a:cubicBezTo>
                      <a:pt x="328" y="125"/>
                      <a:pt x="328" y="128"/>
                      <a:pt x="331" y="128"/>
                    </a:cubicBezTo>
                    <a:cubicBezTo>
                      <a:pt x="331" y="127"/>
                      <a:pt x="331" y="127"/>
                      <a:pt x="331" y="126"/>
                    </a:cubicBezTo>
                    <a:cubicBezTo>
                      <a:pt x="329" y="125"/>
                      <a:pt x="328" y="123"/>
                      <a:pt x="327" y="122"/>
                    </a:cubicBezTo>
                    <a:cubicBezTo>
                      <a:pt x="327" y="122"/>
                      <a:pt x="327" y="122"/>
                      <a:pt x="327" y="122"/>
                    </a:cubicBezTo>
                    <a:cubicBezTo>
                      <a:pt x="327" y="123"/>
                      <a:pt x="327" y="123"/>
                      <a:pt x="327" y="123"/>
                    </a:cubicBezTo>
                    <a:cubicBezTo>
                      <a:pt x="327" y="123"/>
                      <a:pt x="327" y="123"/>
                      <a:pt x="327" y="123"/>
                    </a:cubicBezTo>
                    <a:close/>
                    <a:moveTo>
                      <a:pt x="304" y="120"/>
                    </a:moveTo>
                    <a:cubicBezTo>
                      <a:pt x="306" y="122"/>
                      <a:pt x="305" y="124"/>
                      <a:pt x="307" y="125"/>
                    </a:cubicBezTo>
                    <a:cubicBezTo>
                      <a:pt x="308" y="123"/>
                      <a:pt x="307" y="122"/>
                      <a:pt x="306" y="120"/>
                    </a:cubicBezTo>
                    <a:cubicBezTo>
                      <a:pt x="306" y="119"/>
                      <a:pt x="305" y="119"/>
                      <a:pt x="304" y="120"/>
                    </a:cubicBezTo>
                    <a:cubicBezTo>
                      <a:pt x="304" y="120"/>
                      <a:pt x="304" y="120"/>
                      <a:pt x="304" y="120"/>
                    </a:cubicBezTo>
                    <a:cubicBezTo>
                      <a:pt x="304" y="120"/>
                      <a:pt x="304" y="120"/>
                      <a:pt x="304" y="120"/>
                    </a:cubicBezTo>
                    <a:close/>
                    <a:moveTo>
                      <a:pt x="308" y="113"/>
                    </a:moveTo>
                    <a:cubicBezTo>
                      <a:pt x="308" y="117"/>
                      <a:pt x="308" y="122"/>
                      <a:pt x="312" y="124"/>
                    </a:cubicBezTo>
                    <a:cubicBezTo>
                      <a:pt x="315" y="124"/>
                      <a:pt x="317" y="126"/>
                      <a:pt x="319" y="127"/>
                    </a:cubicBezTo>
                    <a:cubicBezTo>
                      <a:pt x="320" y="125"/>
                      <a:pt x="319" y="123"/>
                      <a:pt x="319" y="121"/>
                    </a:cubicBezTo>
                    <a:cubicBezTo>
                      <a:pt x="317" y="118"/>
                      <a:pt x="315" y="113"/>
                      <a:pt x="310" y="113"/>
                    </a:cubicBezTo>
                    <a:cubicBezTo>
                      <a:pt x="310" y="113"/>
                      <a:pt x="308" y="113"/>
                      <a:pt x="308" y="113"/>
                    </a:cubicBezTo>
                    <a:cubicBezTo>
                      <a:pt x="308" y="113"/>
                      <a:pt x="308" y="113"/>
                      <a:pt x="308" y="113"/>
                    </a:cubicBezTo>
                    <a:cubicBezTo>
                      <a:pt x="308" y="113"/>
                      <a:pt x="308" y="113"/>
                      <a:pt x="308" y="113"/>
                    </a:cubicBezTo>
                    <a:close/>
                    <a:moveTo>
                      <a:pt x="321" y="112"/>
                    </a:moveTo>
                    <a:cubicBezTo>
                      <a:pt x="321" y="114"/>
                      <a:pt x="324" y="115"/>
                      <a:pt x="325" y="117"/>
                    </a:cubicBezTo>
                    <a:cubicBezTo>
                      <a:pt x="328" y="119"/>
                      <a:pt x="329" y="123"/>
                      <a:pt x="333" y="123"/>
                    </a:cubicBezTo>
                    <a:cubicBezTo>
                      <a:pt x="334" y="122"/>
                      <a:pt x="334" y="121"/>
                      <a:pt x="333" y="119"/>
                    </a:cubicBezTo>
                    <a:cubicBezTo>
                      <a:pt x="332" y="117"/>
                      <a:pt x="328" y="117"/>
                      <a:pt x="326" y="115"/>
                    </a:cubicBezTo>
                    <a:cubicBezTo>
                      <a:pt x="325" y="114"/>
                      <a:pt x="323" y="112"/>
                      <a:pt x="321" y="112"/>
                    </a:cubicBezTo>
                    <a:cubicBezTo>
                      <a:pt x="321" y="112"/>
                      <a:pt x="321" y="112"/>
                      <a:pt x="321" y="112"/>
                    </a:cubicBezTo>
                    <a:cubicBezTo>
                      <a:pt x="321" y="112"/>
                      <a:pt x="321" y="112"/>
                      <a:pt x="321" y="112"/>
                    </a:cubicBezTo>
                    <a:close/>
                    <a:moveTo>
                      <a:pt x="338" y="112"/>
                    </a:moveTo>
                    <a:cubicBezTo>
                      <a:pt x="339" y="116"/>
                      <a:pt x="335" y="118"/>
                      <a:pt x="336" y="123"/>
                    </a:cubicBezTo>
                    <a:cubicBezTo>
                      <a:pt x="337" y="124"/>
                      <a:pt x="339" y="124"/>
                      <a:pt x="340" y="123"/>
                    </a:cubicBezTo>
                    <a:cubicBezTo>
                      <a:pt x="342" y="122"/>
                      <a:pt x="341" y="118"/>
                      <a:pt x="341" y="116"/>
                    </a:cubicBezTo>
                    <a:cubicBezTo>
                      <a:pt x="341" y="114"/>
                      <a:pt x="340" y="112"/>
                      <a:pt x="339" y="111"/>
                    </a:cubicBezTo>
                    <a:cubicBezTo>
                      <a:pt x="339" y="111"/>
                      <a:pt x="338" y="111"/>
                      <a:pt x="338" y="112"/>
                    </a:cubicBezTo>
                    <a:cubicBezTo>
                      <a:pt x="338" y="112"/>
                      <a:pt x="338" y="112"/>
                      <a:pt x="338" y="112"/>
                    </a:cubicBezTo>
                    <a:cubicBezTo>
                      <a:pt x="338" y="112"/>
                      <a:pt x="338" y="112"/>
                      <a:pt x="338" y="112"/>
                    </a:cubicBezTo>
                    <a:close/>
                    <a:moveTo>
                      <a:pt x="313" y="110"/>
                    </a:moveTo>
                    <a:cubicBezTo>
                      <a:pt x="314" y="112"/>
                      <a:pt x="316" y="113"/>
                      <a:pt x="318" y="114"/>
                    </a:cubicBezTo>
                    <a:cubicBezTo>
                      <a:pt x="319" y="116"/>
                      <a:pt x="320" y="118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1" y="116"/>
                      <a:pt x="319" y="111"/>
                      <a:pt x="314" y="110"/>
                    </a:cubicBezTo>
                    <a:cubicBezTo>
                      <a:pt x="314" y="110"/>
                      <a:pt x="313" y="110"/>
                      <a:pt x="313" y="110"/>
                    </a:cubicBezTo>
                    <a:cubicBezTo>
                      <a:pt x="313" y="110"/>
                      <a:pt x="313" y="110"/>
                      <a:pt x="313" y="110"/>
                    </a:cubicBezTo>
                    <a:cubicBezTo>
                      <a:pt x="313" y="110"/>
                      <a:pt x="313" y="110"/>
                      <a:pt x="313" y="110"/>
                    </a:cubicBezTo>
                    <a:close/>
                    <a:moveTo>
                      <a:pt x="298" y="105"/>
                    </a:moveTo>
                    <a:cubicBezTo>
                      <a:pt x="298" y="110"/>
                      <a:pt x="303" y="112"/>
                      <a:pt x="305" y="115"/>
                    </a:cubicBezTo>
                    <a:cubicBezTo>
                      <a:pt x="307" y="115"/>
                      <a:pt x="306" y="113"/>
                      <a:pt x="306" y="111"/>
                    </a:cubicBezTo>
                    <a:cubicBezTo>
                      <a:pt x="306" y="111"/>
                      <a:pt x="306" y="111"/>
                      <a:pt x="307" y="110"/>
                    </a:cubicBezTo>
                    <a:cubicBezTo>
                      <a:pt x="308" y="110"/>
                      <a:pt x="309" y="111"/>
                      <a:pt x="310" y="110"/>
                    </a:cubicBezTo>
                    <a:cubicBezTo>
                      <a:pt x="309" y="108"/>
                      <a:pt x="307" y="106"/>
                      <a:pt x="306" y="105"/>
                    </a:cubicBezTo>
                    <a:cubicBezTo>
                      <a:pt x="304" y="105"/>
                      <a:pt x="302" y="106"/>
                      <a:pt x="300" y="105"/>
                    </a:cubicBezTo>
                    <a:cubicBezTo>
                      <a:pt x="299" y="105"/>
                      <a:pt x="299" y="104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lose/>
                    <a:moveTo>
                      <a:pt x="305" y="102"/>
                    </a:move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7" y="104"/>
                      <a:pt x="309" y="106"/>
                      <a:pt x="312" y="106"/>
                    </a:cubicBezTo>
                    <a:cubicBezTo>
                      <a:pt x="313" y="106"/>
                      <a:pt x="314" y="107"/>
                      <a:pt x="316" y="107"/>
                    </a:cubicBezTo>
                    <a:cubicBezTo>
                      <a:pt x="316" y="105"/>
                      <a:pt x="314" y="103"/>
                      <a:pt x="312" y="102"/>
                    </a:cubicBezTo>
                    <a:cubicBezTo>
                      <a:pt x="310" y="102"/>
                      <a:pt x="308" y="101"/>
                      <a:pt x="306" y="101"/>
                    </a:cubicBezTo>
                    <a:cubicBezTo>
                      <a:pt x="306" y="101"/>
                      <a:pt x="306" y="101"/>
                      <a:pt x="306" y="101"/>
                    </a:cubicBez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5" y="102"/>
                      <a:pt x="305" y="102"/>
                      <a:pt x="305" y="102"/>
                    </a:cubicBezTo>
                    <a:close/>
                    <a:moveTo>
                      <a:pt x="317" y="101"/>
                    </a:moveTo>
                    <a:cubicBezTo>
                      <a:pt x="319" y="105"/>
                      <a:pt x="322" y="109"/>
                      <a:pt x="326" y="111"/>
                    </a:cubicBezTo>
                    <a:cubicBezTo>
                      <a:pt x="327" y="111"/>
                      <a:pt x="328" y="111"/>
                      <a:pt x="329" y="110"/>
                    </a:cubicBezTo>
                    <a:cubicBezTo>
                      <a:pt x="329" y="109"/>
                      <a:pt x="329" y="107"/>
                      <a:pt x="328" y="106"/>
                    </a:cubicBezTo>
                    <a:cubicBezTo>
                      <a:pt x="324" y="104"/>
                      <a:pt x="321" y="103"/>
                      <a:pt x="318" y="100"/>
                    </a:cubicBezTo>
                    <a:cubicBezTo>
                      <a:pt x="318" y="100"/>
                      <a:pt x="318" y="100"/>
                      <a:pt x="318" y="100"/>
                    </a:cubicBezTo>
                    <a:cubicBezTo>
                      <a:pt x="317" y="100"/>
                      <a:pt x="317" y="100"/>
                      <a:pt x="317" y="100"/>
                    </a:cubicBezTo>
                    <a:cubicBezTo>
                      <a:pt x="317" y="101"/>
                      <a:pt x="317" y="101"/>
                      <a:pt x="317" y="101"/>
                    </a:cubicBezTo>
                    <a:cubicBezTo>
                      <a:pt x="317" y="101"/>
                      <a:pt x="317" y="101"/>
                      <a:pt x="317" y="101"/>
                    </a:cubicBezTo>
                    <a:close/>
                    <a:moveTo>
                      <a:pt x="332" y="97"/>
                    </a:moveTo>
                    <a:cubicBezTo>
                      <a:pt x="332" y="101"/>
                      <a:pt x="333" y="104"/>
                      <a:pt x="332" y="107"/>
                    </a:cubicBezTo>
                    <a:cubicBezTo>
                      <a:pt x="331" y="110"/>
                      <a:pt x="331" y="114"/>
                      <a:pt x="332" y="116"/>
                    </a:cubicBezTo>
                    <a:cubicBezTo>
                      <a:pt x="334" y="116"/>
                      <a:pt x="335" y="115"/>
                      <a:pt x="336" y="113"/>
                    </a:cubicBezTo>
                    <a:cubicBezTo>
                      <a:pt x="337" y="111"/>
                      <a:pt x="337" y="109"/>
                      <a:pt x="336" y="107"/>
                    </a:cubicBezTo>
                    <a:cubicBezTo>
                      <a:pt x="335" y="103"/>
                      <a:pt x="335" y="100"/>
                      <a:pt x="333" y="97"/>
                    </a:cubicBezTo>
                    <a:cubicBezTo>
                      <a:pt x="333" y="97"/>
                      <a:pt x="332" y="97"/>
                      <a:pt x="332" y="97"/>
                    </a:cubicBezTo>
                    <a:cubicBezTo>
                      <a:pt x="332" y="97"/>
                      <a:pt x="332" y="97"/>
                      <a:pt x="332" y="97"/>
                    </a:cubicBezTo>
                    <a:cubicBezTo>
                      <a:pt x="332" y="97"/>
                      <a:pt x="332" y="97"/>
                      <a:pt x="332" y="97"/>
                    </a:cubicBezTo>
                    <a:close/>
                    <a:moveTo>
                      <a:pt x="242" y="107"/>
                    </a:moveTo>
                    <a:cubicBezTo>
                      <a:pt x="237" y="107"/>
                      <a:pt x="232" y="107"/>
                      <a:pt x="227" y="107"/>
                    </a:cubicBezTo>
                    <a:cubicBezTo>
                      <a:pt x="227" y="107"/>
                      <a:pt x="227" y="107"/>
                      <a:pt x="227" y="107"/>
                    </a:cubicBezTo>
                    <a:cubicBezTo>
                      <a:pt x="238" y="115"/>
                      <a:pt x="238" y="115"/>
                      <a:pt x="238" y="115"/>
                    </a:cubicBezTo>
                    <a:cubicBezTo>
                      <a:pt x="233" y="129"/>
                      <a:pt x="233" y="129"/>
                      <a:pt x="233" y="129"/>
                    </a:cubicBezTo>
                    <a:cubicBezTo>
                      <a:pt x="233" y="129"/>
                      <a:pt x="233" y="129"/>
                      <a:pt x="233" y="129"/>
                    </a:cubicBezTo>
                    <a:cubicBezTo>
                      <a:pt x="237" y="126"/>
                      <a:pt x="241" y="124"/>
                      <a:pt x="246" y="121"/>
                    </a:cubicBezTo>
                    <a:cubicBezTo>
                      <a:pt x="250" y="124"/>
                      <a:pt x="254" y="127"/>
                      <a:pt x="258" y="130"/>
                    </a:cubicBezTo>
                    <a:cubicBezTo>
                      <a:pt x="257" y="126"/>
                      <a:pt x="255" y="120"/>
                      <a:pt x="255" y="115"/>
                    </a:cubicBezTo>
                    <a:cubicBezTo>
                      <a:pt x="255" y="115"/>
                      <a:pt x="255" y="115"/>
                      <a:pt x="255" y="115"/>
                    </a:cubicBezTo>
                    <a:cubicBezTo>
                      <a:pt x="266" y="108"/>
                      <a:pt x="266" y="108"/>
                      <a:pt x="266" y="108"/>
                    </a:cubicBezTo>
                    <a:cubicBezTo>
                      <a:pt x="252" y="108"/>
                      <a:pt x="252" y="108"/>
                      <a:pt x="252" y="108"/>
                    </a:cubicBezTo>
                    <a:cubicBezTo>
                      <a:pt x="249" y="93"/>
                      <a:pt x="249" y="93"/>
                      <a:pt x="249" y="93"/>
                    </a:cubicBezTo>
                    <a:cubicBezTo>
                      <a:pt x="242" y="107"/>
                      <a:pt x="242" y="107"/>
                      <a:pt x="242" y="107"/>
                    </a:cubicBezTo>
                    <a:cubicBezTo>
                      <a:pt x="242" y="107"/>
                      <a:pt x="242" y="107"/>
                      <a:pt x="242" y="107"/>
                    </a:cubicBezTo>
                    <a:close/>
                    <a:moveTo>
                      <a:pt x="289" y="93"/>
                    </a:moveTo>
                    <a:cubicBezTo>
                      <a:pt x="291" y="95"/>
                      <a:pt x="291" y="98"/>
                      <a:pt x="293" y="100"/>
                    </a:cubicBezTo>
                    <a:cubicBezTo>
                      <a:pt x="295" y="101"/>
                      <a:pt x="296" y="103"/>
                      <a:pt x="298" y="103"/>
                    </a:cubicBezTo>
                    <a:cubicBezTo>
                      <a:pt x="299" y="103"/>
                      <a:pt x="300" y="103"/>
                      <a:pt x="301" y="102"/>
                    </a:cubicBezTo>
                    <a:cubicBezTo>
                      <a:pt x="301" y="98"/>
                      <a:pt x="298" y="94"/>
                      <a:pt x="295" y="92"/>
                    </a:cubicBezTo>
                    <a:cubicBezTo>
                      <a:pt x="293" y="92"/>
                      <a:pt x="291" y="92"/>
                      <a:pt x="289" y="92"/>
                    </a:cubicBezTo>
                    <a:cubicBezTo>
                      <a:pt x="289" y="92"/>
                      <a:pt x="289" y="92"/>
                      <a:pt x="289" y="92"/>
                    </a:cubicBezTo>
                    <a:cubicBezTo>
                      <a:pt x="289" y="93"/>
                      <a:pt x="289" y="93"/>
                      <a:pt x="289" y="93"/>
                    </a:cubicBezTo>
                    <a:cubicBezTo>
                      <a:pt x="289" y="93"/>
                      <a:pt x="289" y="93"/>
                      <a:pt x="289" y="93"/>
                    </a:cubicBezTo>
                    <a:close/>
                    <a:moveTo>
                      <a:pt x="298" y="89"/>
                    </a:moveTo>
                    <a:cubicBezTo>
                      <a:pt x="297" y="94"/>
                      <a:pt x="303" y="94"/>
                      <a:pt x="304" y="97"/>
                    </a:cubicBezTo>
                    <a:cubicBezTo>
                      <a:pt x="305" y="98"/>
                      <a:pt x="306" y="98"/>
                      <a:pt x="307" y="98"/>
                    </a:cubicBezTo>
                    <a:cubicBezTo>
                      <a:pt x="309" y="98"/>
                      <a:pt x="310" y="100"/>
                      <a:pt x="311" y="99"/>
                    </a:cubicBezTo>
                    <a:cubicBezTo>
                      <a:pt x="309" y="94"/>
                      <a:pt x="304" y="90"/>
                      <a:pt x="299" y="89"/>
                    </a:cubicBezTo>
                    <a:cubicBezTo>
                      <a:pt x="299" y="89"/>
                      <a:pt x="299" y="89"/>
                      <a:pt x="299" y="89"/>
                    </a:cubicBezTo>
                    <a:cubicBezTo>
                      <a:pt x="298" y="89"/>
                      <a:pt x="298" y="89"/>
                      <a:pt x="298" y="89"/>
                    </a:cubicBezTo>
                    <a:cubicBezTo>
                      <a:pt x="298" y="89"/>
                      <a:pt x="298" y="89"/>
                      <a:pt x="298" y="89"/>
                    </a:cubicBezTo>
                    <a:close/>
                    <a:moveTo>
                      <a:pt x="309" y="88"/>
                    </a:moveTo>
                    <a:cubicBezTo>
                      <a:pt x="310" y="91"/>
                      <a:pt x="312" y="93"/>
                      <a:pt x="314" y="96"/>
                    </a:cubicBezTo>
                    <a:cubicBezTo>
                      <a:pt x="316" y="98"/>
                      <a:pt x="319" y="100"/>
                      <a:pt x="322" y="99"/>
                    </a:cubicBezTo>
                    <a:cubicBezTo>
                      <a:pt x="323" y="98"/>
                      <a:pt x="323" y="97"/>
                      <a:pt x="323" y="96"/>
                    </a:cubicBezTo>
                    <a:cubicBezTo>
                      <a:pt x="321" y="93"/>
                      <a:pt x="318" y="93"/>
                      <a:pt x="316" y="91"/>
                    </a:cubicBezTo>
                    <a:cubicBezTo>
                      <a:pt x="313" y="90"/>
                      <a:pt x="311" y="89"/>
                      <a:pt x="309" y="87"/>
                    </a:cubicBezTo>
                    <a:cubicBezTo>
                      <a:pt x="309" y="87"/>
                      <a:pt x="309" y="87"/>
                      <a:pt x="309" y="87"/>
                    </a:cubicBezTo>
                    <a:cubicBezTo>
                      <a:pt x="309" y="88"/>
                      <a:pt x="309" y="88"/>
                      <a:pt x="309" y="88"/>
                    </a:cubicBezTo>
                    <a:cubicBezTo>
                      <a:pt x="309" y="88"/>
                      <a:pt x="309" y="88"/>
                      <a:pt x="309" y="88"/>
                    </a:cubicBezTo>
                    <a:close/>
                    <a:moveTo>
                      <a:pt x="280" y="84"/>
                    </a:moveTo>
                    <a:cubicBezTo>
                      <a:pt x="282" y="86"/>
                      <a:pt x="284" y="88"/>
                      <a:pt x="286" y="89"/>
                    </a:cubicBezTo>
                    <a:cubicBezTo>
                      <a:pt x="284" y="87"/>
                      <a:pt x="283" y="84"/>
                      <a:pt x="280" y="82"/>
                    </a:cubicBezTo>
                    <a:cubicBezTo>
                      <a:pt x="280" y="83"/>
                      <a:pt x="280" y="83"/>
                      <a:pt x="280" y="84"/>
                    </a:cubicBezTo>
                    <a:cubicBezTo>
                      <a:pt x="280" y="84"/>
                      <a:pt x="280" y="84"/>
                      <a:pt x="280" y="84"/>
                    </a:cubicBezTo>
                    <a:cubicBezTo>
                      <a:pt x="280" y="84"/>
                      <a:pt x="280" y="84"/>
                      <a:pt x="280" y="84"/>
                    </a:cubicBezTo>
                    <a:close/>
                    <a:moveTo>
                      <a:pt x="302" y="80"/>
                    </a:moveTo>
                    <a:cubicBezTo>
                      <a:pt x="307" y="83"/>
                      <a:pt x="310" y="89"/>
                      <a:pt x="316" y="88"/>
                    </a:cubicBezTo>
                    <a:cubicBezTo>
                      <a:pt x="317" y="87"/>
                      <a:pt x="317" y="86"/>
                      <a:pt x="317" y="86"/>
                    </a:cubicBezTo>
                    <a:cubicBezTo>
                      <a:pt x="316" y="82"/>
                      <a:pt x="312" y="84"/>
                      <a:pt x="309" y="83"/>
                    </a:cubicBezTo>
                    <a:cubicBezTo>
                      <a:pt x="307" y="82"/>
                      <a:pt x="305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lose/>
                    <a:moveTo>
                      <a:pt x="295" y="80"/>
                    </a:moveTo>
                    <a:cubicBezTo>
                      <a:pt x="294" y="83"/>
                      <a:pt x="294" y="86"/>
                      <a:pt x="295" y="88"/>
                    </a:cubicBezTo>
                    <a:cubicBezTo>
                      <a:pt x="295" y="89"/>
                      <a:pt x="295" y="88"/>
                      <a:pt x="295" y="89"/>
                    </a:cubicBezTo>
                    <a:cubicBezTo>
                      <a:pt x="296" y="88"/>
                      <a:pt x="296" y="87"/>
                      <a:pt x="296" y="87"/>
                    </a:cubicBezTo>
                    <a:cubicBezTo>
                      <a:pt x="299" y="87"/>
                      <a:pt x="301" y="89"/>
                      <a:pt x="304" y="88"/>
                    </a:cubicBezTo>
                    <a:cubicBezTo>
                      <a:pt x="304" y="85"/>
                      <a:pt x="300" y="82"/>
                      <a:pt x="298" y="80"/>
                    </a:cubicBezTo>
                    <a:cubicBezTo>
                      <a:pt x="297" y="80"/>
                      <a:pt x="295" y="79"/>
                      <a:pt x="295" y="80"/>
                    </a:cubicBezTo>
                    <a:cubicBezTo>
                      <a:pt x="295" y="80"/>
                      <a:pt x="295" y="80"/>
                      <a:pt x="295" y="80"/>
                    </a:cubicBezTo>
                    <a:cubicBezTo>
                      <a:pt x="295" y="80"/>
                      <a:pt x="295" y="80"/>
                      <a:pt x="295" y="80"/>
                    </a:cubicBezTo>
                    <a:close/>
                    <a:moveTo>
                      <a:pt x="322" y="81"/>
                    </a:moveTo>
                    <a:cubicBezTo>
                      <a:pt x="324" y="82"/>
                      <a:pt x="325" y="81"/>
                      <a:pt x="327" y="80"/>
                    </a:cubicBezTo>
                    <a:cubicBezTo>
                      <a:pt x="327" y="80"/>
                      <a:pt x="326" y="79"/>
                      <a:pt x="326" y="79"/>
                    </a:cubicBezTo>
                    <a:cubicBezTo>
                      <a:pt x="324" y="78"/>
                      <a:pt x="323" y="80"/>
                      <a:pt x="322" y="81"/>
                    </a:cubicBezTo>
                    <a:cubicBezTo>
                      <a:pt x="322" y="81"/>
                      <a:pt x="322" y="81"/>
                      <a:pt x="322" y="81"/>
                    </a:cubicBezTo>
                    <a:cubicBezTo>
                      <a:pt x="322" y="81"/>
                      <a:pt x="322" y="81"/>
                      <a:pt x="322" y="81"/>
                    </a:cubicBezTo>
                    <a:close/>
                    <a:moveTo>
                      <a:pt x="321" y="77"/>
                    </a:moveTo>
                    <a:cubicBezTo>
                      <a:pt x="321" y="77"/>
                      <a:pt x="321" y="78"/>
                      <a:pt x="322" y="78"/>
                    </a:cubicBezTo>
                    <a:cubicBezTo>
                      <a:pt x="323" y="78"/>
                      <a:pt x="322" y="77"/>
                      <a:pt x="323" y="77"/>
                    </a:cubicBezTo>
                    <a:cubicBezTo>
                      <a:pt x="324" y="76"/>
                      <a:pt x="323" y="75"/>
                      <a:pt x="323" y="75"/>
                    </a:cubicBezTo>
                    <a:cubicBezTo>
                      <a:pt x="321" y="75"/>
                      <a:pt x="322" y="76"/>
                      <a:pt x="321" y="77"/>
                    </a:cubicBezTo>
                    <a:cubicBezTo>
                      <a:pt x="321" y="77"/>
                      <a:pt x="321" y="77"/>
                      <a:pt x="321" y="77"/>
                    </a:cubicBezTo>
                    <a:cubicBezTo>
                      <a:pt x="321" y="77"/>
                      <a:pt x="321" y="77"/>
                      <a:pt x="321" y="77"/>
                    </a:cubicBezTo>
                    <a:close/>
                    <a:moveTo>
                      <a:pt x="282" y="73"/>
                    </a:moveTo>
                    <a:cubicBezTo>
                      <a:pt x="281" y="79"/>
                      <a:pt x="285" y="84"/>
                      <a:pt x="290" y="87"/>
                    </a:cubicBezTo>
                    <a:cubicBezTo>
                      <a:pt x="292" y="88"/>
                      <a:pt x="291" y="85"/>
                      <a:pt x="291" y="84"/>
                    </a:cubicBezTo>
                    <a:cubicBezTo>
                      <a:pt x="293" y="82"/>
                      <a:pt x="292" y="78"/>
                      <a:pt x="290" y="76"/>
                    </a:cubicBezTo>
                    <a:cubicBezTo>
                      <a:pt x="289" y="74"/>
                      <a:pt x="286" y="74"/>
                      <a:pt x="283" y="73"/>
                    </a:cubicBezTo>
                    <a:cubicBezTo>
                      <a:pt x="283" y="73"/>
                      <a:pt x="282" y="73"/>
                      <a:pt x="282" y="73"/>
                    </a:cubicBezTo>
                    <a:cubicBezTo>
                      <a:pt x="282" y="73"/>
                      <a:pt x="282" y="73"/>
                      <a:pt x="282" y="73"/>
                    </a:cubicBezTo>
                    <a:cubicBezTo>
                      <a:pt x="282" y="73"/>
                      <a:pt x="282" y="73"/>
                      <a:pt x="282" y="73"/>
                    </a:cubicBezTo>
                    <a:close/>
                    <a:moveTo>
                      <a:pt x="288" y="70"/>
                    </a:moveTo>
                    <a:cubicBezTo>
                      <a:pt x="288" y="71"/>
                      <a:pt x="288" y="71"/>
                      <a:pt x="288" y="71"/>
                    </a:cubicBezTo>
                    <a:cubicBezTo>
                      <a:pt x="288" y="71"/>
                      <a:pt x="288" y="71"/>
                      <a:pt x="288" y="71"/>
                    </a:cubicBezTo>
                    <a:cubicBezTo>
                      <a:pt x="290" y="73"/>
                      <a:pt x="293" y="73"/>
                      <a:pt x="293" y="76"/>
                    </a:cubicBezTo>
                    <a:cubicBezTo>
                      <a:pt x="293" y="76"/>
                      <a:pt x="293" y="76"/>
                      <a:pt x="294" y="76"/>
                    </a:cubicBezTo>
                    <a:cubicBezTo>
                      <a:pt x="294" y="74"/>
                      <a:pt x="292" y="73"/>
                      <a:pt x="291" y="71"/>
                    </a:cubicBezTo>
                    <a:cubicBezTo>
                      <a:pt x="290" y="71"/>
                      <a:pt x="289" y="69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lose/>
                    <a:moveTo>
                      <a:pt x="270" y="69"/>
                    </a:moveTo>
                    <a:cubicBezTo>
                      <a:pt x="270" y="74"/>
                      <a:pt x="274" y="77"/>
                      <a:pt x="278" y="80"/>
                    </a:cubicBezTo>
                    <a:cubicBezTo>
                      <a:pt x="278" y="80"/>
                      <a:pt x="279" y="80"/>
                      <a:pt x="280" y="80"/>
                    </a:cubicBezTo>
                    <a:cubicBezTo>
                      <a:pt x="281" y="79"/>
                      <a:pt x="280" y="78"/>
                      <a:pt x="280" y="77"/>
                    </a:cubicBezTo>
                    <a:cubicBezTo>
                      <a:pt x="279" y="73"/>
                      <a:pt x="273" y="74"/>
                      <a:pt x="272" y="69"/>
                    </a:cubicBezTo>
                    <a:cubicBezTo>
                      <a:pt x="272" y="68"/>
                      <a:pt x="270" y="68"/>
                      <a:pt x="270" y="69"/>
                    </a:cubicBezTo>
                    <a:cubicBezTo>
                      <a:pt x="270" y="69"/>
                      <a:pt x="270" y="69"/>
                      <a:pt x="270" y="69"/>
                    </a:cubicBezTo>
                    <a:cubicBezTo>
                      <a:pt x="270" y="69"/>
                      <a:pt x="270" y="69"/>
                      <a:pt x="270" y="69"/>
                    </a:cubicBezTo>
                    <a:close/>
                    <a:moveTo>
                      <a:pt x="261" y="61"/>
                    </a:moveTo>
                    <a:cubicBezTo>
                      <a:pt x="262" y="64"/>
                      <a:pt x="261" y="67"/>
                      <a:pt x="264" y="68"/>
                    </a:cubicBezTo>
                    <a:cubicBezTo>
                      <a:pt x="265" y="68"/>
                      <a:pt x="266" y="69"/>
                      <a:pt x="267" y="69"/>
                    </a:cubicBezTo>
                    <a:cubicBezTo>
                      <a:pt x="267" y="68"/>
                      <a:pt x="267" y="67"/>
                      <a:pt x="268" y="66"/>
                    </a:cubicBezTo>
                    <a:cubicBezTo>
                      <a:pt x="269" y="66"/>
                      <a:pt x="270" y="66"/>
                      <a:pt x="270" y="65"/>
                    </a:cubicBezTo>
                    <a:cubicBezTo>
                      <a:pt x="269" y="64"/>
                      <a:pt x="268" y="65"/>
                      <a:pt x="267" y="64"/>
                    </a:cubicBezTo>
                    <a:cubicBezTo>
                      <a:pt x="265" y="63"/>
                      <a:pt x="264" y="61"/>
                      <a:pt x="262" y="61"/>
                    </a:cubicBezTo>
                    <a:cubicBezTo>
                      <a:pt x="262" y="61"/>
                      <a:pt x="262" y="61"/>
                      <a:pt x="262" y="61"/>
                    </a:cubicBezTo>
                    <a:cubicBezTo>
                      <a:pt x="261" y="61"/>
                      <a:pt x="261" y="61"/>
                      <a:pt x="261" y="61"/>
                    </a:cubicBezTo>
                    <a:cubicBezTo>
                      <a:pt x="261" y="61"/>
                      <a:pt x="261" y="61"/>
                      <a:pt x="261" y="61"/>
                    </a:cubicBezTo>
                    <a:close/>
                    <a:moveTo>
                      <a:pt x="274" y="62"/>
                    </a:moveTo>
                    <a:cubicBezTo>
                      <a:pt x="274" y="64"/>
                      <a:pt x="274" y="67"/>
                      <a:pt x="275" y="69"/>
                    </a:cubicBezTo>
                    <a:cubicBezTo>
                      <a:pt x="277" y="70"/>
                      <a:pt x="278" y="70"/>
                      <a:pt x="280" y="70"/>
                    </a:cubicBezTo>
                    <a:cubicBezTo>
                      <a:pt x="281" y="69"/>
                      <a:pt x="282" y="70"/>
                      <a:pt x="284" y="69"/>
                    </a:cubicBezTo>
                    <a:cubicBezTo>
                      <a:pt x="285" y="69"/>
                      <a:pt x="284" y="67"/>
                      <a:pt x="284" y="66"/>
                    </a:cubicBezTo>
                    <a:cubicBezTo>
                      <a:pt x="282" y="64"/>
                      <a:pt x="279" y="61"/>
                      <a:pt x="276" y="61"/>
                    </a:cubicBezTo>
                    <a:cubicBezTo>
                      <a:pt x="275" y="60"/>
                      <a:pt x="274" y="60"/>
                      <a:pt x="274" y="62"/>
                    </a:cubicBezTo>
                    <a:cubicBezTo>
                      <a:pt x="274" y="62"/>
                      <a:pt x="274" y="62"/>
                      <a:pt x="274" y="62"/>
                    </a:cubicBezTo>
                    <a:cubicBezTo>
                      <a:pt x="274" y="62"/>
                      <a:pt x="274" y="62"/>
                      <a:pt x="274" y="62"/>
                    </a:cubicBezTo>
                    <a:close/>
                    <a:moveTo>
                      <a:pt x="250" y="58"/>
                    </a:moveTo>
                    <a:cubicBezTo>
                      <a:pt x="250" y="60"/>
                      <a:pt x="253" y="59"/>
                      <a:pt x="254" y="60"/>
                    </a:cubicBezTo>
                    <a:cubicBezTo>
                      <a:pt x="255" y="61"/>
                      <a:pt x="256" y="62"/>
                      <a:pt x="257" y="63"/>
                    </a:cubicBezTo>
                    <a:cubicBezTo>
                      <a:pt x="260" y="63"/>
                      <a:pt x="258" y="60"/>
                      <a:pt x="260" y="59"/>
                    </a:cubicBezTo>
                    <a:cubicBezTo>
                      <a:pt x="260" y="57"/>
                      <a:pt x="258" y="57"/>
                      <a:pt x="257" y="56"/>
                    </a:cubicBezTo>
                    <a:cubicBezTo>
                      <a:pt x="255" y="56"/>
                      <a:pt x="251" y="55"/>
                      <a:pt x="250" y="58"/>
                    </a:cubicBezTo>
                    <a:cubicBezTo>
                      <a:pt x="250" y="58"/>
                      <a:pt x="250" y="58"/>
                      <a:pt x="250" y="58"/>
                    </a:cubicBezTo>
                    <a:cubicBezTo>
                      <a:pt x="250" y="58"/>
                      <a:pt x="250" y="58"/>
                      <a:pt x="250" y="58"/>
                    </a:cubicBezTo>
                    <a:close/>
                    <a:moveTo>
                      <a:pt x="277" y="57"/>
                    </a:moveTo>
                    <a:cubicBezTo>
                      <a:pt x="286" y="64"/>
                      <a:pt x="294" y="74"/>
                      <a:pt x="304" y="78"/>
                    </a:cubicBezTo>
                    <a:cubicBezTo>
                      <a:pt x="305" y="78"/>
                      <a:pt x="307" y="78"/>
                      <a:pt x="308" y="78"/>
                    </a:cubicBezTo>
                    <a:cubicBezTo>
                      <a:pt x="309" y="77"/>
                      <a:pt x="308" y="76"/>
                      <a:pt x="307" y="75"/>
                    </a:cubicBezTo>
                    <a:cubicBezTo>
                      <a:pt x="305" y="71"/>
                      <a:pt x="299" y="75"/>
                      <a:pt x="296" y="72"/>
                    </a:cubicBezTo>
                    <a:cubicBezTo>
                      <a:pt x="290" y="67"/>
                      <a:pt x="284" y="60"/>
                      <a:pt x="278" y="55"/>
                    </a:cubicBezTo>
                    <a:cubicBezTo>
                      <a:pt x="278" y="55"/>
                      <a:pt x="278" y="55"/>
                      <a:pt x="278" y="55"/>
                    </a:cubicBezTo>
                    <a:cubicBezTo>
                      <a:pt x="277" y="55"/>
                      <a:pt x="277" y="55"/>
                      <a:pt x="277" y="55"/>
                    </a:cubicBezTo>
                    <a:cubicBezTo>
                      <a:pt x="277" y="57"/>
                      <a:pt x="277" y="57"/>
                      <a:pt x="277" y="57"/>
                    </a:cubicBezTo>
                    <a:cubicBezTo>
                      <a:pt x="277" y="57"/>
                      <a:pt x="277" y="57"/>
                      <a:pt x="277" y="57"/>
                    </a:cubicBezTo>
                    <a:close/>
                    <a:moveTo>
                      <a:pt x="241" y="53"/>
                    </a:moveTo>
                    <a:cubicBezTo>
                      <a:pt x="241" y="54"/>
                      <a:pt x="241" y="54"/>
                      <a:pt x="241" y="54"/>
                    </a:cubicBezTo>
                    <a:cubicBezTo>
                      <a:pt x="241" y="54"/>
                      <a:pt x="241" y="54"/>
                      <a:pt x="241" y="54"/>
                    </a:cubicBezTo>
                    <a:cubicBezTo>
                      <a:pt x="242" y="54"/>
                      <a:pt x="243" y="55"/>
                      <a:pt x="244" y="55"/>
                    </a:cubicBezTo>
                    <a:cubicBezTo>
                      <a:pt x="244" y="54"/>
                      <a:pt x="243" y="54"/>
                      <a:pt x="242" y="53"/>
                    </a:cubicBezTo>
                    <a:cubicBezTo>
                      <a:pt x="241" y="53"/>
                      <a:pt x="241" y="53"/>
                      <a:pt x="241" y="53"/>
                    </a:cubicBezTo>
                    <a:cubicBezTo>
                      <a:pt x="241" y="53"/>
                      <a:pt x="241" y="53"/>
                      <a:pt x="241" y="53"/>
                    </a:cubicBezTo>
                    <a:cubicBezTo>
                      <a:pt x="241" y="53"/>
                      <a:pt x="241" y="53"/>
                      <a:pt x="241" y="53"/>
                    </a:cubicBezTo>
                    <a:close/>
                    <a:moveTo>
                      <a:pt x="262" y="53"/>
                    </a:moveTo>
                    <a:cubicBezTo>
                      <a:pt x="263" y="57"/>
                      <a:pt x="266" y="61"/>
                      <a:pt x="270" y="61"/>
                    </a:cubicBezTo>
                    <a:cubicBezTo>
                      <a:pt x="273" y="61"/>
                      <a:pt x="271" y="58"/>
                      <a:pt x="271" y="56"/>
                    </a:cubicBezTo>
                    <a:cubicBezTo>
                      <a:pt x="270" y="53"/>
                      <a:pt x="266" y="54"/>
                      <a:pt x="263" y="52"/>
                    </a:cubicBezTo>
                    <a:cubicBezTo>
                      <a:pt x="262" y="52"/>
                      <a:pt x="262" y="53"/>
                      <a:pt x="262" y="53"/>
                    </a:cubicBezTo>
                    <a:cubicBezTo>
                      <a:pt x="262" y="53"/>
                      <a:pt x="262" y="53"/>
                      <a:pt x="262" y="53"/>
                    </a:cubicBezTo>
                    <a:cubicBezTo>
                      <a:pt x="262" y="53"/>
                      <a:pt x="262" y="53"/>
                      <a:pt x="262" y="53"/>
                    </a:cubicBezTo>
                    <a:close/>
                    <a:moveTo>
                      <a:pt x="278" y="52"/>
                    </a:moveTo>
                    <a:cubicBezTo>
                      <a:pt x="285" y="59"/>
                      <a:pt x="292" y="67"/>
                      <a:pt x="300" y="70"/>
                    </a:cubicBezTo>
                    <a:cubicBezTo>
                      <a:pt x="301" y="71"/>
                      <a:pt x="301" y="70"/>
                      <a:pt x="301" y="69"/>
                    </a:cubicBezTo>
                    <a:cubicBezTo>
                      <a:pt x="299" y="67"/>
                      <a:pt x="296" y="66"/>
                      <a:pt x="294" y="65"/>
                    </a:cubicBezTo>
                    <a:cubicBezTo>
                      <a:pt x="289" y="61"/>
                      <a:pt x="284" y="56"/>
                      <a:pt x="279" y="51"/>
                    </a:cubicBezTo>
                    <a:cubicBezTo>
                      <a:pt x="279" y="51"/>
                      <a:pt x="279" y="51"/>
                      <a:pt x="279" y="51"/>
                    </a:cubicBezTo>
                    <a:cubicBezTo>
                      <a:pt x="278" y="51"/>
                      <a:pt x="278" y="51"/>
                      <a:pt x="278" y="51"/>
                    </a:cubicBezTo>
                    <a:cubicBezTo>
                      <a:pt x="278" y="52"/>
                      <a:pt x="278" y="52"/>
                      <a:pt x="278" y="52"/>
                    </a:cubicBezTo>
                    <a:cubicBezTo>
                      <a:pt x="278" y="52"/>
                      <a:pt x="278" y="52"/>
                      <a:pt x="278" y="52"/>
                    </a:cubicBezTo>
                    <a:close/>
                    <a:moveTo>
                      <a:pt x="269" y="51"/>
                    </a:moveTo>
                    <a:cubicBezTo>
                      <a:pt x="270" y="53"/>
                      <a:pt x="273" y="52"/>
                      <a:pt x="274" y="52"/>
                    </a:cubicBezTo>
                    <a:cubicBezTo>
                      <a:pt x="274" y="52"/>
                      <a:pt x="274" y="52"/>
                      <a:pt x="274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1"/>
                      <a:pt x="274" y="50"/>
                      <a:pt x="273" y="50"/>
                    </a:cubicBezTo>
                    <a:cubicBezTo>
                      <a:pt x="272" y="50"/>
                      <a:pt x="270" y="50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lose/>
                    <a:moveTo>
                      <a:pt x="280" y="48"/>
                    </a:moveTo>
                    <a:cubicBezTo>
                      <a:pt x="298" y="64"/>
                      <a:pt x="298" y="64"/>
                      <a:pt x="298" y="64"/>
                    </a:cubicBezTo>
                    <a:cubicBezTo>
                      <a:pt x="298" y="64"/>
                      <a:pt x="298" y="64"/>
                      <a:pt x="298" y="64"/>
                    </a:cubicBezTo>
                    <a:cubicBezTo>
                      <a:pt x="298" y="65"/>
                      <a:pt x="299" y="65"/>
                      <a:pt x="299" y="65"/>
                    </a:cubicBezTo>
                    <a:cubicBezTo>
                      <a:pt x="299" y="65"/>
                      <a:pt x="299" y="65"/>
                      <a:pt x="299" y="65"/>
                    </a:cubicBezTo>
                    <a:cubicBezTo>
                      <a:pt x="299" y="64"/>
                      <a:pt x="299" y="64"/>
                      <a:pt x="299" y="64"/>
                    </a:cubicBezTo>
                    <a:cubicBezTo>
                      <a:pt x="299" y="64"/>
                      <a:pt x="299" y="64"/>
                      <a:pt x="299" y="64"/>
                    </a:cubicBezTo>
                    <a:cubicBezTo>
                      <a:pt x="293" y="58"/>
                      <a:pt x="287" y="53"/>
                      <a:pt x="280" y="47"/>
                    </a:cubicBezTo>
                    <a:cubicBezTo>
                      <a:pt x="280" y="47"/>
                      <a:pt x="280" y="47"/>
                      <a:pt x="280" y="48"/>
                    </a:cubicBezTo>
                    <a:cubicBezTo>
                      <a:pt x="280" y="48"/>
                      <a:pt x="280" y="48"/>
                      <a:pt x="280" y="48"/>
                    </a:cubicBezTo>
                    <a:cubicBezTo>
                      <a:pt x="280" y="48"/>
                      <a:pt x="280" y="48"/>
                      <a:pt x="280" y="48"/>
                    </a:cubicBezTo>
                    <a:close/>
                    <a:moveTo>
                      <a:pt x="242" y="48"/>
                    </a:moveTo>
                    <a:cubicBezTo>
                      <a:pt x="242" y="50"/>
                      <a:pt x="243" y="51"/>
                      <a:pt x="244" y="52"/>
                    </a:cubicBezTo>
                    <a:cubicBezTo>
                      <a:pt x="246" y="52"/>
                      <a:pt x="248" y="55"/>
                      <a:pt x="251" y="54"/>
                    </a:cubicBezTo>
                    <a:cubicBezTo>
                      <a:pt x="253" y="54"/>
                      <a:pt x="254" y="52"/>
                      <a:pt x="256" y="52"/>
                    </a:cubicBezTo>
                    <a:cubicBezTo>
                      <a:pt x="257" y="52"/>
                      <a:pt x="257" y="51"/>
                      <a:pt x="256" y="51"/>
                    </a:cubicBezTo>
                    <a:cubicBezTo>
                      <a:pt x="252" y="49"/>
                      <a:pt x="248" y="47"/>
                      <a:pt x="243" y="47"/>
                    </a:cubicBezTo>
                    <a:cubicBezTo>
                      <a:pt x="243" y="47"/>
                      <a:pt x="243" y="47"/>
                      <a:pt x="243" y="47"/>
                    </a:cubicBezTo>
                    <a:cubicBezTo>
                      <a:pt x="242" y="48"/>
                      <a:pt x="242" y="48"/>
                      <a:pt x="242" y="48"/>
                    </a:cubicBezTo>
                    <a:cubicBezTo>
                      <a:pt x="242" y="48"/>
                      <a:pt x="242" y="48"/>
                      <a:pt x="242" y="48"/>
                    </a:cubicBezTo>
                    <a:close/>
                    <a:moveTo>
                      <a:pt x="179" y="101"/>
                    </a:moveTo>
                    <a:cubicBezTo>
                      <a:pt x="201" y="117"/>
                      <a:pt x="201" y="117"/>
                      <a:pt x="201" y="117"/>
                    </a:cubicBezTo>
                    <a:cubicBezTo>
                      <a:pt x="193" y="91"/>
                      <a:pt x="193" y="91"/>
                      <a:pt x="193" y="91"/>
                    </a:cubicBezTo>
                    <a:cubicBezTo>
                      <a:pt x="193" y="91"/>
                      <a:pt x="193" y="91"/>
                      <a:pt x="193" y="91"/>
                    </a:cubicBezTo>
                    <a:cubicBezTo>
                      <a:pt x="217" y="73"/>
                      <a:pt x="217" y="73"/>
                      <a:pt x="217" y="73"/>
                    </a:cubicBezTo>
                    <a:cubicBezTo>
                      <a:pt x="188" y="73"/>
                      <a:pt x="188" y="73"/>
                      <a:pt x="188" y="73"/>
                    </a:cubicBezTo>
                    <a:cubicBezTo>
                      <a:pt x="179" y="46"/>
                      <a:pt x="179" y="46"/>
                      <a:pt x="179" y="46"/>
                    </a:cubicBezTo>
                    <a:cubicBezTo>
                      <a:pt x="170" y="73"/>
                      <a:pt x="170" y="73"/>
                      <a:pt x="170" y="73"/>
                    </a:cubicBezTo>
                    <a:cubicBezTo>
                      <a:pt x="142" y="73"/>
                      <a:pt x="142" y="73"/>
                      <a:pt x="142" y="73"/>
                    </a:cubicBezTo>
                    <a:cubicBezTo>
                      <a:pt x="165" y="91"/>
                      <a:pt x="165" y="91"/>
                      <a:pt x="165" y="91"/>
                    </a:cubicBezTo>
                    <a:cubicBezTo>
                      <a:pt x="165" y="91"/>
                      <a:pt x="165" y="91"/>
                      <a:pt x="165" y="91"/>
                    </a:cubicBezTo>
                    <a:cubicBezTo>
                      <a:pt x="157" y="117"/>
                      <a:pt x="157" y="117"/>
                      <a:pt x="157" y="117"/>
                    </a:cubicBezTo>
                    <a:cubicBezTo>
                      <a:pt x="179" y="101"/>
                      <a:pt x="179" y="101"/>
                      <a:pt x="179" y="101"/>
                    </a:cubicBezTo>
                    <a:close/>
                    <a:moveTo>
                      <a:pt x="282" y="46"/>
                    </a:moveTo>
                    <a:cubicBezTo>
                      <a:pt x="289" y="52"/>
                      <a:pt x="297" y="57"/>
                      <a:pt x="303" y="64"/>
                    </a:cubicBezTo>
                    <a:cubicBezTo>
                      <a:pt x="303" y="66"/>
                      <a:pt x="304" y="67"/>
                      <a:pt x="303" y="69"/>
                    </a:cubicBezTo>
                    <a:cubicBezTo>
                      <a:pt x="303" y="70"/>
                      <a:pt x="303" y="71"/>
                      <a:pt x="304" y="72"/>
                    </a:cubicBezTo>
                    <a:cubicBezTo>
                      <a:pt x="305" y="72"/>
                      <a:pt x="307" y="72"/>
                      <a:pt x="307" y="71"/>
                    </a:cubicBezTo>
                    <a:cubicBezTo>
                      <a:pt x="308" y="66"/>
                      <a:pt x="303" y="63"/>
                      <a:pt x="300" y="60"/>
                    </a:cubicBezTo>
                    <a:cubicBezTo>
                      <a:pt x="295" y="54"/>
                      <a:pt x="289" y="50"/>
                      <a:pt x="283" y="45"/>
                    </a:cubicBezTo>
                    <a:cubicBezTo>
                      <a:pt x="283" y="45"/>
                      <a:pt x="282" y="45"/>
                      <a:pt x="282" y="46"/>
                    </a:cubicBezTo>
                    <a:cubicBezTo>
                      <a:pt x="282" y="46"/>
                      <a:pt x="282" y="46"/>
                      <a:pt x="282" y="46"/>
                    </a:cubicBezTo>
                    <a:cubicBezTo>
                      <a:pt x="282" y="46"/>
                      <a:pt x="282" y="46"/>
                      <a:pt x="282" y="46"/>
                    </a:cubicBezTo>
                    <a:close/>
                    <a:moveTo>
                      <a:pt x="228" y="48"/>
                    </a:moveTo>
                    <a:cubicBezTo>
                      <a:pt x="228" y="48"/>
                      <a:pt x="228" y="48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ubicBezTo>
                      <a:pt x="232" y="49"/>
                      <a:pt x="235" y="52"/>
                      <a:pt x="240" y="51"/>
                    </a:cubicBezTo>
                    <a:cubicBezTo>
                      <a:pt x="239" y="50"/>
                      <a:pt x="238" y="49"/>
                      <a:pt x="238" y="47"/>
                    </a:cubicBezTo>
                    <a:cubicBezTo>
                      <a:pt x="238" y="47"/>
                      <a:pt x="239" y="46"/>
                      <a:pt x="239" y="45"/>
                    </a:cubicBezTo>
                    <a:cubicBezTo>
                      <a:pt x="237" y="44"/>
                      <a:pt x="234" y="44"/>
                      <a:pt x="232" y="45"/>
                    </a:cubicBezTo>
                    <a:cubicBezTo>
                      <a:pt x="230" y="45"/>
                      <a:pt x="228" y="46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lose/>
                    <a:moveTo>
                      <a:pt x="249" y="45"/>
                    </a:moveTo>
                    <a:cubicBezTo>
                      <a:pt x="253" y="45"/>
                      <a:pt x="257" y="48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58" y="46"/>
                      <a:pt x="254" y="44"/>
                      <a:pt x="250" y="42"/>
                    </a:cubicBezTo>
                    <a:cubicBezTo>
                      <a:pt x="250" y="42"/>
                      <a:pt x="250" y="42"/>
                      <a:pt x="250" y="42"/>
                    </a:cubicBezTo>
                    <a:cubicBezTo>
                      <a:pt x="249" y="42"/>
                      <a:pt x="249" y="42"/>
                      <a:pt x="249" y="42"/>
                    </a:cubicBezTo>
                    <a:cubicBezTo>
                      <a:pt x="249" y="45"/>
                      <a:pt x="249" y="45"/>
                      <a:pt x="249" y="45"/>
                    </a:cubicBezTo>
                    <a:cubicBezTo>
                      <a:pt x="249" y="45"/>
                      <a:pt x="249" y="45"/>
                      <a:pt x="249" y="45"/>
                    </a:cubicBezTo>
                    <a:close/>
                    <a:moveTo>
                      <a:pt x="257" y="42"/>
                    </a:moveTo>
                    <a:cubicBezTo>
                      <a:pt x="262" y="45"/>
                      <a:pt x="267" y="49"/>
                      <a:pt x="274" y="48"/>
                    </a:cubicBezTo>
                    <a:cubicBezTo>
                      <a:pt x="275" y="47"/>
                      <a:pt x="275" y="46"/>
                      <a:pt x="275" y="44"/>
                    </a:cubicBezTo>
                    <a:cubicBezTo>
                      <a:pt x="272" y="40"/>
                      <a:pt x="267" y="43"/>
                      <a:pt x="262" y="43"/>
                    </a:cubicBezTo>
                    <a:cubicBezTo>
                      <a:pt x="262" y="43"/>
                      <a:pt x="262" y="43"/>
                      <a:pt x="262" y="43"/>
                    </a:cubicBezTo>
                    <a:cubicBezTo>
                      <a:pt x="257" y="42"/>
                      <a:pt x="257" y="42"/>
                      <a:pt x="257" y="42"/>
                    </a:cubicBezTo>
                    <a:cubicBezTo>
                      <a:pt x="257" y="42"/>
                      <a:pt x="257" y="42"/>
                      <a:pt x="257" y="42"/>
                    </a:cubicBezTo>
                    <a:close/>
                    <a:moveTo>
                      <a:pt x="216" y="42"/>
                    </a:moveTo>
                    <a:cubicBezTo>
                      <a:pt x="217" y="44"/>
                      <a:pt x="220" y="45"/>
                      <a:pt x="221" y="46"/>
                    </a:cubicBezTo>
                    <a:cubicBezTo>
                      <a:pt x="222" y="46"/>
                      <a:pt x="224" y="48"/>
                      <a:pt x="224" y="46"/>
                    </a:cubicBezTo>
                    <a:cubicBezTo>
                      <a:pt x="224" y="45"/>
                      <a:pt x="225" y="45"/>
                      <a:pt x="226" y="44"/>
                    </a:cubicBezTo>
                    <a:cubicBezTo>
                      <a:pt x="227" y="44"/>
                      <a:pt x="228" y="44"/>
                      <a:pt x="229" y="43"/>
                    </a:cubicBezTo>
                    <a:cubicBezTo>
                      <a:pt x="229" y="41"/>
                      <a:pt x="227" y="41"/>
                      <a:pt x="227" y="41"/>
                    </a:cubicBezTo>
                    <a:cubicBezTo>
                      <a:pt x="224" y="40"/>
                      <a:pt x="218" y="38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lose/>
                    <a:moveTo>
                      <a:pt x="200" y="39"/>
                    </a:moveTo>
                    <a:cubicBezTo>
                      <a:pt x="199" y="40"/>
                      <a:pt x="201" y="41"/>
                      <a:pt x="202" y="41"/>
                    </a:cubicBezTo>
                    <a:cubicBezTo>
                      <a:pt x="204" y="42"/>
                      <a:pt x="208" y="41"/>
                      <a:pt x="210" y="43"/>
                    </a:cubicBezTo>
                    <a:cubicBezTo>
                      <a:pt x="211" y="43"/>
                      <a:pt x="212" y="44"/>
                      <a:pt x="212" y="43"/>
                    </a:cubicBezTo>
                    <a:cubicBezTo>
                      <a:pt x="212" y="42"/>
                      <a:pt x="211" y="41"/>
                      <a:pt x="210" y="40"/>
                    </a:cubicBezTo>
                    <a:cubicBezTo>
                      <a:pt x="206" y="40"/>
                      <a:pt x="203" y="41"/>
                      <a:pt x="200" y="39"/>
                    </a:cubicBezTo>
                    <a:cubicBezTo>
                      <a:pt x="200" y="39"/>
                      <a:pt x="200" y="39"/>
                      <a:pt x="200" y="39"/>
                    </a:cubicBezTo>
                    <a:cubicBezTo>
                      <a:pt x="200" y="39"/>
                      <a:pt x="200" y="39"/>
                      <a:pt x="200" y="39"/>
                    </a:cubicBezTo>
                    <a:close/>
                    <a:moveTo>
                      <a:pt x="233" y="40"/>
                    </a:moveTo>
                    <a:cubicBezTo>
                      <a:pt x="233" y="40"/>
                      <a:pt x="232" y="41"/>
                      <a:pt x="233" y="41"/>
                    </a:cubicBezTo>
                    <a:cubicBezTo>
                      <a:pt x="237" y="41"/>
                      <a:pt x="240" y="43"/>
                      <a:pt x="244" y="43"/>
                    </a:cubicBezTo>
                    <a:cubicBezTo>
                      <a:pt x="245" y="43"/>
                      <a:pt x="245" y="42"/>
                      <a:pt x="245" y="41"/>
                    </a:cubicBezTo>
                    <a:cubicBezTo>
                      <a:pt x="243" y="39"/>
                      <a:pt x="239" y="38"/>
                      <a:pt x="236" y="38"/>
                    </a:cubicBezTo>
                    <a:cubicBezTo>
                      <a:pt x="235" y="39"/>
                      <a:pt x="234" y="39"/>
                      <a:pt x="233" y="40"/>
                    </a:cubicBezTo>
                    <a:cubicBezTo>
                      <a:pt x="233" y="40"/>
                      <a:pt x="233" y="40"/>
                      <a:pt x="233" y="40"/>
                    </a:cubicBezTo>
                    <a:cubicBezTo>
                      <a:pt x="233" y="40"/>
                      <a:pt x="233" y="40"/>
                      <a:pt x="233" y="40"/>
                    </a:cubicBezTo>
                    <a:close/>
                    <a:moveTo>
                      <a:pt x="252" y="35"/>
                    </a:moveTo>
                    <a:cubicBezTo>
                      <a:pt x="249" y="35"/>
                      <a:pt x="247" y="35"/>
                      <a:pt x="244" y="35"/>
                    </a:cubicBezTo>
                    <a:cubicBezTo>
                      <a:pt x="244" y="35"/>
                      <a:pt x="244" y="35"/>
                      <a:pt x="244" y="35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49" y="37"/>
                      <a:pt x="253" y="41"/>
                      <a:pt x="259" y="39"/>
                    </a:cubicBezTo>
                    <a:cubicBezTo>
                      <a:pt x="260" y="38"/>
                      <a:pt x="261" y="37"/>
                      <a:pt x="261" y="35"/>
                    </a:cubicBezTo>
                    <a:cubicBezTo>
                      <a:pt x="258" y="32"/>
                      <a:pt x="255" y="36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lose/>
                    <a:moveTo>
                      <a:pt x="220" y="35"/>
                    </a:moveTo>
                    <a:cubicBezTo>
                      <a:pt x="220" y="37"/>
                      <a:pt x="222" y="36"/>
                      <a:pt x="222" y="37"/>
                    </a:cubicBezTo>
                    <a:cubicBezTo>
                      <a:pt x="225" y="37"/>
                      <a:pt x="227" y="39"/>
                      <a:pt x="230" y="38"/>
                    </a:cubicBezTo>
                    <a:cubicBezTo>
                      <a:pt x="230" y="35"/>
                      <a:pt x="234" y="38"/>
                      <a:pt x="234" y="35"/>
                    </a:cubicBezTo>
                    <a:cubicBezTo>
                      <a:pt x="233" y="34"/>
                      <a:pt x="230" y="34"/>
                      <a:pt x="228" y="33"/>
                    </a:cubicBezTo>
                    <a:cubicBezTo>
                      <a:pt x="226" y="34"/>
                      <a:pt x="223" y="34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close/>
                    <a:moveTo>
                      <a:pt x="200" y="34"/>
                    </a:moveTo>
                    <a:cubicBezTo>
                      <a:pt x="200" y="35"/>
                      <a:pt x="201" y="35"/>
                      <a:pt x="202" y="36"/>
                    </a:cubicBezTo>
                    <a:cubicBezTo>
                      <a:pt x="205" y="37"/>
                      <a:pt x="208" y="39"/>
                      <a:pt x="212" y="38"/>
                    </a:cubicBezTo>
                    <a:cubicBezTo>
                      <a:pt x="214" y="36"/>
                      <a:pt x="210" y="36"/>
                      <a:pt x="210" y="33"/>
                    </a:cubicBezTo>
                    <a:cubicBezTo>
                      <a:pt x="208" y="31"/>
                      <a:pt x="204" y="32"/>
                      <a:pt x="201" y="32"/>
                    </a:cubicBezTo>
                    <a:cubicBezTo>
                      <a:pt x="201" y="32"/>
                      <a:pt x="200" y="33"/>
                      <a:pt x="200" y="34"/>
                    </a:cubicBezTo>
                    <a:cubicBezTo>
                      <a:pt x="200" y="34"/>
                      <a:pt x="200" y="34"/>
                      <a:pt x="200" y="34"/>
                    </a:cubicBezTo>
                    <a:cubicBezTo>
                      <a:pt x="200" y="34"/>
                      <a:pt x="200" y="34"/>
                      <a:pt x="200" y="34"/>
                    </a:cubicBezTo>
                    <a:close/>
                    <a:moveTo>
                      <a:pt x="275" y="41"/>
                    </a:moveTo>
                    <a:cubicBezTo>
                      <a:pt x="276" y="42"/>
                      <a:pt x="277" y="43"/>
                      <a:pt x="278" y="43"/>
                    </a:cubicBezTo>
                    <a:cubicBezTo>
                      <a:pt x="279" y="43"/>
                      <a:pt x="280" y="42"/>
                      <a:pt x="281" y="41"/>
                    </a:cubicBezTo>
                    <a:cubicBezTo>
                      <a:pt x="281" y="38"/>
                      <a:pt x="279" y="36"/>
                      <a:pt x="277" y="34"/>
                    </a:cubicBezTo>
                    <a:cubicBezTo>
                      <a:pt x="275" y="33"/>
                      <a:pt x="274" y="31"/>
                      <a:pt x="272" y="31"/>
                    </a:cubicBezTo>
                    <a:cubicBezTo>
                      <a:pt x="273" y="34"/>
                      <a:pt x="275" y="37"/>
                      <a:pt x="275" y="41"/>
                    </a:cubicBezTo>
                    <a:cubicBezTo>
                      <a:pt x="275" y="41"/>
                      <a:pt x="275" y="41"/>
                      <a:pt x="275" y="41"/>
                    </a:cubicBezTo>
                    <a:cubicBezTo>
                      <a:pt x="275" y="41"/>
                      <a:pt x="275" y="41"/>
                      <a:pt x="275" y="41"/>
                    </a:cubicBezTo>
                    <a:close/>
                    <a:moveTo>
                      <a:pt x="212" y="31"/>
                    </a:moveTo>
                    <a:cubicBezTo>
                      <a:pt x="213" y="33"/>
                      <a:pt x="215" y="34"/>
                      <a:pt x="217" y="34"/>
                    </a:cubicBezTo>
                    <a:cubicBezTo>
                      <a:pt x="218" y="33"/>
                      <a:pt x="219" y="32"/>
                      <a:pt x="221" y="32"/>
                    </a:cubicBezTo>
                    <a:cubicBezTo>
                      <a:pt x="221" y="32"/>
                      <a:pt x="221" y="32"/>
                      <a:pt x="221" y="31"/>
                    </a:cubicBezTo>
                    <a:cubicBezTo>
                      <a:pt x="220" y="30"/>
                      <a:pt x="217" y="30"/>
                      <a:pt x="215" y="30"/>
                    </a:cubicBezTo>
                    <a:cubicBezTo>
                      <a:pt x="213" y="30"/>
                      <a:pt x="212" y="30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lose/>
                    <a:moveTo>
                      <a:pt x="241" y="29"/>
                    </a:moveTo>
                    <a:cubicBezTo>
                      <a:pt x="238" y="30"/>
                      <a:pt x="235" y="30"/>
                      <a:pt x="232" y="30"/>
                    </a:cubicBezTo>
                    <a:cubicBezTo>
                      <a:pt x="232" y="31"/>
                      <a:pt x="233" y="31"/>
                      <a:pt x="233" y="32"/>
                    </a:cubicBezTo>
                    <a:cubicBezTo>
                      <a:pt x="238" y="33"/>
                      <a:pt x="243" y="34"/>
                      <a:pt x="248" y="32"/>
                    </a:cubicBezTo>
                    <a:cubicBezTo>
                      <a:pt x="249" y="32"/>
                      <a:pt x="249" y="30"/>
                      <a:pt x="249" y="29"/>
                    </a:cubicBezTo>
                    <a:cubicBezTo>
                      <a:pt x="246" y="27"/>
                      <a:pt x="243" y="28"/>
                      <a:pt x="241" y="29"/>
                    </a:cubicBezTo>
                    <a:cubicBezTo>
                      <a:pt x="241" y="29"/>
                      <a:pt x="241" y="29"/>
                      <a:pt x="241" y="29"/>
                    </a:cubicBezTo>
                    <a:cubicBezTo>
                      <a:pt x="241" y="29"/>
                      <a:pt x="241" y="29"/>
                      <a:pt x="241" y="29"/>
                    </a:cubicBezTo>
                    <a:close/>
                    <a:moveTo>
                      <a:pt x="188" y="27"/>
                    </a:moveTo>
                    <a:cubicBezTo>
                      <a:pt x="187" y="27"/>
                      <a:pt x="187" y="28"/>
                      <a:pt x="187" y="28"/>
                    </a:cubicBezTo>
                    <a:cubicBezTo>
                      <a:pt x="190" y="30"/>
                      <a:pt x="193" y="34"/>
                      <a:pt x="196" y="34"/>
                    </a:cubicBezTo>
                    <a:cubicBezTo>
                      <a:pt x="196" y="34"/>
                      <a:pt x="196" y="34"/>
                      <a:pt x="196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3"/>
                      <a:pt x="196" y="33"/>
                      <a:pt x="196" y="32"/>
                    </a:cubicBezTo>
                    <a:cubicBezTo>
                      <a:pt x="197" y="30"/>
                      <a:pt x="199" y="30"/>
                      <a:pt x="200" y="29"/>
                    </a:cubicBezTo>
                    <a:cubicBezTo>
                      <a:pt x="200" y="27"/>
                      <a:pt x="197" y="27"/>
                      <a:pt x="196" y="26"/>
                    </a:cubicBezTo>
                    <a:cubicBezTo>
                      <a:pt x="194" y="26"/>
                      <a:pt x="191" y="26"/>
                      <a:pt x="189" y="27"/>
                    </a:cubicBezTo>
                    <a:cubicBezTo>
                      <a:pt x="189" y="27"/>
                      <a:pt x="189" y="27"/>
                      <a:pt x="189" y="27"/>
                    </a:cubicBezTo>
                    <a:cubicBezTo>
                      <a:pt x="188" y="27"/>
                      <a:pt x="188" y="27"/>
                      <a:pt x="188" y="27"/>
                    </a:cubicBezTo>
                    <a:cubicBezTo>
                      <a:pt x="188" y="27"/>
                      <a:pt x="188" y="27"/>
                      <a:pt x="188" y="27"/>
                    </a:cubicBezTo>
                    <a:close/>
                    <a:moveTo>
                      <a:pt x="268" y="39"/>
                    </a:moveTo>
                    <a:cubicBezTo>
                      <a:pt x="269" y="39"/>
                      <a:pt x="270" y="39"/>
                      <a:pt x="271" y="38"/>
                    </a:cubicBezTo>
                    <a:cubicBezTo>
                      <a:pt x="271" y="31"/>
                      <a:pt x="265" y="27"/>
                      <a:pt x="260" y="25"/>
                    </a:cubicBezTo>
                    <a:cubicBezTo>
                      <a:pt x="264" y="28"/>
                      <a:pt x="263" y="35"/>
                      <a:pt x="268" y="39"/>
                    </a:cubicBezTo>
                    <a:cubicBezTo>
                      <a:pt x="268" y="39"/>
                      <a:pt x="268" y="39"/>
                      <a:pt x="268" y="39"/>
                    </a:cubicBezTo>
                    <a:cubicBezTo>
                      <a:pt x="268" y="39"/>
                      <a:pt x="268" y="39"/>
                      <a:pt x="268" y="39"/>
                    </a:cubicBezTo>
                    <a:close/>
                    <a:moveTo>
                      <a:pt x="226" y="24"/>
                    </a:moveTo>
                    <a:cubicBezTo>
                      <a:pt x="223" y="25"/>
                      <a:pt x="220" y="26"/>
                      <a:pt x="218" y="27"/>
                    </a:cubicBezTo>
                    <a:cubicBezTo>
                      <a:pt x="223" y="28"/>
                      <a:pt x="228" y="29"/>
                      <a:pt x="234" y="28"/>
                    </a:cubicBezTo>
                    <a:cubicBezTo>
                      <a:pt x="234" y="27"/>
                      <a:pt x="235" y="27"/>
                      <a:pt x="235" y="26"/>
                    </a:cubicBezTo>
                    <a:cubicBezTo>
                      <a:pt x="235" y="25"/>
                      <a:pt x="235" y="24"/>
                      <a:pt x="234" y="23"/>
                    </a:cubicBezTo>
                    <a:cubicBezTo>
                      <a:pt x="231" y="22"/>
                      <a:pt x="228" y="22"/>
                      <a:pt x="226" y="24"/>
                    </a:cubicBezTo>
                    <a:cubicBezTo>
                      <a:pt x="226" y="24"/>
                      <a:pt x="226" y="24"/>
                      <a:pt x="226" y="24"/>
                    </a:cubicBezTo>
                    <a:cubicBezTo>
                      <a:pt x="226" y="24"/>
                      <a:pt x="226" y="24"/>
                      <a:pt x="226" y="24"/>
                    </a:cubicBezTo>
                    <a:close/>
                    <a:moveTo>
                      <a:pt x="209" y="24"/>
                    </a:moveTo>
                    <a:cubicBezTo>
                      <a:pt x="201" y="25"/>
                      <a:pt x="194" y="23"/>
                      <a:pt x="187" y="22"/>
                    </a:cubicBezTo>
                    <a:cubicBezTo>
                      <a:pt x="187" y="22"/>
                      <a:pt x="187" y="23"/>
                      <a:pt x="188" y="23"/>
                    </a:cubicBezTo>
                    <a:cubicBezTo>
                      <a:pt x="198" y="24"/>
                      <a:pt x="209" y="27"/>
                      <a:pt x="219" y="25"/>
                    </a:cubicBezTo>
                    <a:cubicBezTo>
                      <a:pt x="220" y="24"/>
                      <a:pt x="221" y="24"/>
                      <a:pt x="221" y="23"/>
                    </a:cubicBezTo>
                    <a:cubicBezTo>
                      <a:pt x="221" y="22"/>
                      <a:pt x="222" y="21"/>
                      <a:pt x="221" y="21"/>
                    </a:cubicBezTo>
                    <a:cubicBezTo>
                      <a:pt x="217" y="21"/>
                      <a:pt x="213" y="23"/>
                      <a:pt x="209" y="24"/>
                    </a:cubicBezTo>
                    <a:cubicBezTo>
                      <a:pt x="209" y="24"/>
                      <a:pt x="209" y="24"/>
                      <a:pt x="209" y="24"/>
                    </a:cubicBezTo>
                    <a:cubicBezTo>
                      <a:pt x="209" y="24"/>
                      <a:pt x="209" y="24"/>
                      <a:pt x="209" y="24"/>
                    </a:cubicBezTo>
                    <a:close/>
                    <a:moveTo>
                      <a:pt x="245" y="19"/>
                    </a:moveTo>
                    <a:cubicBezTo>
                      <a:pt x="249" y="23"/>
                      <a:pt x="251" y="27"/>
                      <a:pt x="254" y="30"/>
                    </a:cubicBezTo>
                    <a:cubicBezTo>
                      <a:pt x="255" y="32"/>
                      <a:pt x="256" y="32"/>
                      <a:pt x="258" y="32"/>
                    </a:cubicBezTo>
                    <a:cubicBezTo>
                      <a:pt x="259" y="31"/>
                      <a:pt x="260" y="30"/>
                      <a:pt x="259" y="28"/>
                    </a:cubicBezTo>
                    <a:cubicBezTo>
                      <a:pt x="258" y="25"/>
                      <a:pt x="254" y="23"/>
                      <a:pt x="251" y="21"/>
                    </a:cubicBezTo>
                    <a:cubicBezTo>
                      <a:pt x="249" y="20"/>
                      <a:pt x="247" y="19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lose/>
                    <a:moveTo>
                      <a:pt x="186" y="18"/>
                    </a:moveTo>
                    <a:cubicBezTo>
                      <a:pt x="186" y="18"/>
                      <a:pt x="187" y="18"/>
                      <a:pt x="187" y="19"/>
                    </a:cubicBezTo>
                    <a:cubicBezTo>
                      <a:pt x="195" y="19"/>
                      <a:pt x="203" y="21"/>
                      <a:pt x="211" y="21"/>
                    </a:cubicBezTo>
                    <a:cubicBezTo>
                      <a:pt x="211" y="20"/>
                      <a:pt x="212" y="20"/>
                      <a:pt x="212" y="19"/>
                    </a:cubicBezTo>
                    <a:cubicBezTo>
                      <a:pt x="211" y="19"/>
                      <a:pt x="210" y="19"/>
                      <a:pt x="209" y="19"/>
                    </a:cubicBezTo>
                    <a:cubicBezTo>
                      <a:pt x="201" y="19"/>
                      <a:pt x="194" y="18"/>
                      <a:pt x="187" y="17"/>
                    </a:cubicBezTo>
                    <a:cubicBezTo>
                      <a:pt x="187" y="17"/>
                      <a:pt x="186" y="17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lose/>
                    <a:moveTo>
                      <a:pt x="184" y="14"/>
                    </a:moveTo>
                    <a:cubicBezTo>
                      <a:pt x="184" y="14"/>
                      <a:pt x="185" y="14"/>
                      <a:pt x="185" y="15"/>
                    </a:cubicBezTo>
                    <a:cubicBezTo>
                      <a:pt x="193" y="15"/>
                      <a:pt x="200" y="16"/>
                      <a:pt x="208" y="17"/>
                    </a:cubicBezTo>
                    <a:cubicBezTo>
                      <a:pt x="208" y="17"/>
                      <a:pt x="208" y="16"/>
                      <a:pt x="208" y="16"/>
                    </a:cubicBezTo>
                    <a:cubicBezTo>
                      <a:pt x="200" y="15"/>
                      <a:pt x="192" y="13"/>
                      <a:pt x="184" y="13"/>
                    </a:cubicBezTo>
                    <a:cubicBezTo>
                      <a:pt x="184" y="13"/>
                      <a:pt x="184" y="13"/>
                      <a:pt x="184" y="13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4" y="14"/>
                      <a:pt x="184" y="14"/>
                      <a:pt x="184" y="14"/>
                    </a:cubicBezTo>
                    <a:close/>
                    <a:moveTo>
                      <a:pt x="243" y="25"/>
                    </a:moveTo>
                    <a:cubicBezTo>
                      <a:pt x="243" y="24"/>
                      <a:pt x="244" y="23"/>
                      <a:pt x="244" y="22"/>
                    </a:cubicBezTo>
                    <a:cubicBezTo>
                      <a:pt x="240" y="17"/>
                      <a:pt x="235" y="15"/>
                      <a:pt x="230" y="13"/>
                    </a:cubicBezTo>
                    <a:cubicBezTo>
                      <a:pt x="236" y="16"/>
                      <a:pt x="234" y="27"/>
                      <a:pt x="243" y="25"/>
                    </a:cubicBezTo>
                    <a:cubicBezTo>
                      <a:pt x="243" y="25"/>
                      <a:pt x="243" y="25"/>
                      <a:pt x="243" y="25"/>
                    </a:cubicBezTo>
                    <a:cubicBezTo>
                      <a:pt x="243" y="25"/>
                      <a:pt x="243" y="25"/>
                      <a:pt x="243" y="25"/>
                    </a:cubicBezTo>
                    <a:close/>
                    <a:moveTo>
                      <a:pt x="186" y="10"/>
                    </a:moveTo>
                    <a:cubicBezTo>
                      <a:pt x="186" y="10"/>
                      <a:pt x="186" y="11"/>
                      <a:pt x="187" y="11"/>
                    </a:cubicBezTo>
                    <a:cubicBezTo>
                      <a:pt x="196" y="11"/>
                      <a:pt x="205" y="12"/>
                      <a:pt x="213" y="17"/>
                    </a:cubicBezTo>
                    <a:cubicBezTo>
                      <a:pt x="214" y="18"/>
                      <a:pt x="216" y="19"/>
                      <a:pt x="218" y="18"/>
                    </a:cubicBezTo>
                    <a:cubicBezTo>
                      <a:pt x="218" y="18"/>
                      <a:pt x="219" y="18"/>
                      <a:pt x="219" y="18"/>
                    </a:cubicBezTo>
                    <a:cubicBezTo>
                      <a:pt x="219" y="18"/>
                      <a:pt x="219" y="18"/>
                      <a:pt x="219" y="18"/>
                    </a:cubicBezTo>
                    <a:cubicBezTo>
                      <a:pt x="219" y="17"/>
                      <a:pt x="219" y="17"/>
                      <a:pt x="219" y="17"/>
                    </a:cubicBezTo>
                    <a:cubicBezTo>
                      <a:pt x="219" y="17"/>
                      <a:pt x="219" y="17"/>
                      <a:pt x="219" y="17"/>
                    </a:cubicBezTo>
                    <a:cubicBezTo>
                      <a:pt x="215" y="14"/>
                      <a:pt x="211" y="13"/>
                      <a:pt x="207" y="12"/>
                    </a:cubicBezTo>
                    <a:cubicBezTo>
                      <a:pt x="200" y="11"/>
                      <a:pt x="193" y="9"/>
                      <a:pt x="186" y="10"/>
                    </a:cubicBezTo>
                    <a:cubicBezTo>
                      <a:pt x="186" y="10"/>
                      <a:pt x="186" y="10"/>
                      <a:pt x="186" y="10"/>
                    </a:cubicBezTo>
                    <a:cubicBezTo>
                      <a:pt x="186" y="10"/>
                      <a:pt x="186" y="10"/>
                      <a:pt x="186" y="10"/>
                    </a:cubicBezTo>
                    <a:close/>
                    <a:moveTo>
                      <a:pt x="188" y="6"/>
                    </a:moveTo>
                    <a:cubicBezTo>
                      <a:pt x="188" y="7"/>
                      <a:pt x="189" y="7"/>
                      <a:pt x="189" y="7"/>
                    </a:cubicBezTo>
                    <a:cubicBezTo>
                      <a:pt x="200" y="8"/>
                      <a:pt x="211" y="9"/>
                      <a:pt x="220" y="14"/>
                    </a:cubicBezTo>
                    <a:cubicBezTo>
                      <a:pt x="224" y="16"/>
                      <a:pt x="224" y="23"/>
                      <a:pt x="229" y="21"/>
                    </a:cubicBezTo>
                    <a:cubicBezTo>
                      <a:pt x="231" y="21"/>
                      <a:pt x="230" y="19"/>
                      <a:pt x="230" y="18"/>
                    </a:cubicBezTo>
                    <a:cubicBezTo>
                      <a:pt x="223" y="10"/>
                      <a:pt x="211" y="10"/>
                      <a:pt x="201" y="7"/>
                    </a:cubicBezTo>
                    <a:cubicBezTo>
                      <a:pt x="197" y="7"/>
                      <a:pt x="192" y="5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lose/>
                    <a:moveTo>
                      <a:pt x="179" y="39"/>
                    </a:moveTo>
                    <a:cubicBezTo>
                      <a:pt x="193" y="39"/>
                      <a:pt x="193" y="39"/>
                      <a:pt x="193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87" y="33"/>
                      <a:pt x="181" y="26"/>
                      <a:pt x="182" y="17"/>
                    </a:cubicBezTo>
                    <a:cubicBezTo>
                      <a:pt x="182" y="12"/>
                      <a:pt x="183" y="8"/>
                      <a:pt x="186" y="5"/>
                    </a:cubicBezTo>
                    <a:cubicBezTo>
                      <a:pt x="186" y="5"/>
                      <a:pt x="186" y="5"/>
                      <a:pt x="186" y="5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3" y="4"/>
                      <a:pt x="181" y="4"/>
                      <a:pt x="179" y="4"/>
                    </a:cubicBezTo>
                    <a:cubicBezTo>
                      <a:pt x="177" y="4"/>
                      <a:pt x="175" y="4"/>
                      <a:pt x="174" y="4"/>
                    </a:cubicBezTo>
                    <a:cubicBezTo>
                      <a:pt x="174" y="4"/>
                      <a:pt x="174" y="4"/>
                      <a:pt x="174" y="4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5" y="8"/>
                      <a:pt x="176" y="12"/>
                      <a:pt x="176" y="17"/>
                    </a:cubicBezTo>
                    <a:cubicBezTo>
                      <a:pt x="177" y="26"/>
                      <a:pt x="171" y="33"/>
                      <a:pt x="165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79" y="39"/>
                      <a:pt x="179" y="39"/>
                      <a:pt x="179" y="39"/>
                    </a:cubicBezTo>
                    <a:close/>
                    <a:moveTo>
                      <a:pt x="179" y="357"/>
                    </a:moveTo>
                    <a:cubicBezTo>
                      <a:pt x="178" y="358"/>
                      <a:pt x="176" y="357"/>
                      <a:pt x="175" y="358"/>
                    </a:cubicBezTo>
                    <a:cubicBezTo>
                      <a:pt x="174" y="357"/>
                      <a:pt x="174" y="356"/>
                      <a:pt x="173" y="355"/>
                    </a:cubicBezTo>
                    <a:cubicBezTo>
                      <a:pt x="173" y="352"/>
                      <a:pt x="170" y="353"/>
                      <a:pt x="168" y="352"/>
                    </a:cubicBezTo>
                    <a:cubicBezTo>
                      <a:pt x="166" y="351"/>
                      <a:pt x="165" y="353"/>
                      <a:pt x="163" y="354"/>
                    </a:cubicBezTo>
                    <a:cubicBezTo>
                      <a:pt x="162" y="354"/>
                      <a:pt x="161" y="353"/>
                      <a:pt x="160" y="352"/>
                    </a:cubicBezTo>
                    <a:cubicBezTo>
                      <a:pt x="160" y="352"/>
                      <a:pt x="160" y="352"/>
                      <a:pt x="160" y="352"/>
                    </a:cubicBezTo>
                    <a:cubicBezTo>
                      <a:pt x="160" y="349"/>
                      <a:pt x="160" y="349"/>
                      <a:pt x="160" y="349"/>
                    </a:cubicBezTo>
                    <a:cubicBezTo>
                      <a:pt x="160" y="349"/>
                      <a:pt x="160" y="349"/>
                      <a:pt x="160" y="349"/>
                    </a:cubicBezTo>
                    <a:cubicBezTo>
                      <a:pt x="159" y="347"/>
                      <a:pt x="157" y="346"/>
                      <a:pt x="155" y="345"/>
                    </a:cubicBezTo>
                    <a:cubicBezTo>
                      <a:pt x="153" y="344"/>
                      <a:pt x="152" y="345"/>
                      <a:pt x="150" y="346"/>
                    </a:cubicBezTo>
                    <a:cubicBezTo>
                      <a:pt x="149" y="347"/>
                      <a:pt x="148" y="345"/>
                      <a:pt x="147" y="344"/>
                    </a:cubicBezTo>
                    <a:cubicBezTo>
                      <a:pt x="147" y="342"/>
                      <a:pt x="148" y="341"/>
                      <a:pt x="148" y="340"/>
                    </a:cubicBezTo>
                    <a:cubicBezTo>
                      <a:pt x="150" y="338"/>
                      <a:pt x="147" y="336"/>
                      <a:pt x="146" y="334"/>
                    </a:cubicBezTo>
                    <a:cubicBezTo>
                      <a:pt x="146" y="334"/>
                      <a:pt x="146" y="334"/>
                      <a:pt x="146" y="334"/>
                    </a:cubicBezTo>
                    <a:cubicBezTo>
                      <a:pt x="139" y="336"/>
                      <a:pt x="139" y="336"/>
                      <a:pt x="139" y="336"/>
                    </a:cubicBezTo>
                    <a:cubicBezTo>
                      <a:pt x="139" y="336"/>
                      <a:pt x="139" y="336"/>
                      <a:pt x="139" y="336"/>
                    </a:cubicBezTo>
                    <a:cubicBezTo>
                      <a:pt x="140" y="339"/>
                      <a:pt x="142" y="336"/>
                      <a:pt x="144" y="336"/>
                    </a:cubicBezTo>
                    <a:cubicBezTo>
                      <a:pt x="145" y="337"/>
                      <a:pt x="145" y="338"/>
                      <a:pt x="146" y="339"/>
                    </a:cubicBezTo>
                    <a:cubicBezTo>
                      <a:pt x="146" y="341"/>
                      <a:pt x="145" y="342"/>
                      <a:pt x="144" y="343"/>
                    </a:cubicBezTo>
                    <a:cubicBezTo>
                      <a:pt x="144" y="343"/>
                      <a:pt x="144" y="343"/>
                      <a:pt x="144" y="343"/>
                    </a:cubicBezTo>
                    <a:cubicBezTo>
                      <a:pt x="149" y="349"/>
                      <a:pt x="149" y="349"/>
                      <a:pt x="149" y="349"/>
                    </a:cubicBezTo>
                    <a:cubicBezTo>
                      <a:pt x="149" y="349"/>
                      <a:pt x="149" y="349"/>
                      <a:pt x="149" y="349"/>
                    </a:cubicBezTo>
                    <a:cubicBezTo>
                      <a:pt x="151" y="349"/>
                      <a:pt x="152" y="347"/>
                      <a:pt x="155" y="347"/>
                    </a:cubicBezTo>
                    <a:cubicBezTo>
                      <a:pt x="155" y="348"/>
                      <a:pt x="155" y="348"/>
                      <a:pt x="155" y="349"/>
                    </a:cubicBezTo>
                    <a:cubicBezTo>
                      <a:pt x="156" y="348"/>
                      <a:pt x="157" y="350"/>
                      <a:pt x="158" y="349"/>
                    </a:cubicBezTo>
                    <a:cubicBezTo>
                      <a:pt x="158" y="349"/>
                      <a:pt x="159" y="350"/>
                      <a:pt x="159" y="350"/>
                    </a:cubicBezTo>
                    <a:cubicBezTo>
                      <a:pt x="160" y="351"/>
                      <a:pt x="158" y="352"/>
                      <a:pt x="158" y="352"/>
                    </a:cubicBezTo>
                    <a:cubicBezTo>
                      <a:pt x="157" y="355"/>
                      <a:pt x="161" y="355"/>
                      <a:pt x="162" y="356"/>
                    </a:cubicBezTo>
                    <a:cubicBezTo>
                      <a:pt x="164" y="359"/>
                      <a:pt x="165" y="355"/>
                      <a:pt x="167" y="354"/>
                    </a:cubicBezTo>
                    <a:cubicBezTo>
                      <a:pt x="170" y="353"/>
                      <a:pt x="171" y="355"/>
                      <a:pt x="173" y="356"/>
                    </a:cubicBezTo>
                    <a:cubicBezTo>
                      <a:pt x="173" y="357"/>
                      <a:pt x="173" y="358"/>
                      <a:pt x="174" y="359"/>
                    </a:cubicBezTo>
                    <a:cubicBezTo>
                      <a:pt x="174" y="359"/>
                      <a:pt x="174" y="359"/>
                      <a:pt x="174" y="359"/>
                    </a:cubicBezTo>
                    <a:cubicBezTo>
                      <a:pt x="179" y="359"/>
                      <a:pt x="179" y="359"/>
                      <a:pt x="179" y="359"/>
                    </a:cubicBezTo>
                    <a:cubicBezTo>
                      <a:pt x="184" y="359"/>
                      <a:pt x="184" y="359"/>
                      <a:pt x="184" y="359"/>
                    </a:cubicBezTo>
                    <a:cubicBezTo>
                      <a:pt x="184" y="359"/>
                      <a:pt x="184" y="359"/>
                      <a:pt x="184" y="359"/>
                    </a:cubicBezTo>
                    <a:cubicBezTo>
                      <a:pt x="185" y="358"/>
                      <a:pt x="185" y="357"/>
                      <a:pt x="185" y="356"/>
                    </a:cubicBezTo>
                    <a:cubicBezTo>
                      <a:pt x="187" y="355"/>
                      <a:pt x="189" y="353"/>
                      <a:pt x="191" y="354"/>
                    </a:cubicBezTo>
                    <a:cubicBezTo>
                      <a:pt x="193" y="355"/>
                      <a:pt x="194" y="359"/>
                      <a:pt x="197" y="356"/>
                    </a:cubicBezTo>
                    <a:cubicBezTo>
                      <a:pt x="198" y="355"/>
                      <a:pt x="201" y="355"/>
                      <a:pt x="200" y="352"/>
                    </a:cubicBezTo>
                    <a:cubicBezTo>
                      <a:pt x="200" y="352"/>
                      <a:pt x="198" y="351"/>
                      <a:pt x="199" y="350"/>
                    </a:cubicBezTo>
                    <a:cubicBezTo>
                      <a:pt x="199" y="350"/>
                      <a:pt x="200" y="349"/>
                      <a:pt x="200" y="349"/>
                    </a:cubicBezTo>
                    <a:cubicBezTo>
                      <a:pt x="201" y="350"/>
                      <a:pt x="202" y="348"/>
                      <a:pt x="203" y="349"/>
                    </a:cubicBezTo>
                    <a:cubicBezTo>
                      <a:pt x="203" y="348"/>
                      <a:pt x="203" y="348"/>
                      <a:pt x="204" y="347"/>
                    </a:cubicBezTo>
                    <a:cubicBezTo>
                      <a:pt x="206" y="347"/>
                      <a:pt x="207" y="349"/>
                      <a:pt x="209" y="349"/>
                    </a:cubicBezTo>
                    <a:cubicBezTo>
                      <a:pt x="209" y="349"/>
                      <a:pt x="209" y="349"/>
                      <a:pt x="209" y="349"/>
                    </a:cubicBezTo>
                    <a:cubicBezTo>
                      <a:pt x="214" y="343"/>
                      <a:pt x="214" y="343"/>
                      <a:pt x="214" y="343"/>
                    </a:cubicBezTo>
                    <a:cubicBezTo>
                      <a:pt x="214" y="343"/>
                      <a:pt x="214" y="343"/>
                      <a:pt x="214" y="343"/>
                    </a:cubicBezTo>
                    <a:cubicBezTo>
                      <a:pt x="213" y="342"/>
                      <a:pt x="212" y="341"/>
                      <a:pt x="212" y="339"/>
                    </a:cubicBezTo>
                    <a:cubicBezTo>
                      <a:pt x="213" y="338"/>
                      <a:pt x="213" y="337"/>
                      <a:pt x="214" y="336"/>
                    </a:cubicBezTo>
                    <a:cubicBezTo>
                      <a:pt x="216" y="336"/>
                      <a:pt x="218" y="339"/>
                      <a:pt x="219" y="336"/>
                    </a:cubicBezTo>
                    <a:cubicBezTo>
                      <a:pt x="219" y="336"/>
                      <a:pt x="219" y="336"/>
                      <a:pt x="219" y="336"/>
                    </a:cubicBezTo>
                    <a:cubicBezTo>
                      <a:pt x="212" y="334"/>
                      <a:pt x="212" y="334"/>
                      <a:pt x="212" y="334"/>
                    </a:cubicBezTo>
                    <a:cubicBezTo>
                      <a:pt x="212" y="334"/>
                      <a:pt x="212" y="334"/>
                      <a:pt x="212" y="334"/>
                    </a:cubicBezTo>
                    <a:cubicBezTo>
                      <a:pt x="211" y="336"/>
                      <a:pt x="208" y="338"/>
                      <a:pt x="210" y="340"/>
                    </a:cubicBezTo>
                    <a:cubicBezTo>
                      <a:pt x="211" y="341"/>
                      <a:pt x="212" y="342"/>
                      <a:pt x="211" y="344"/>
                    </a:cubicBezTo>
                    <a:cubicBezTo>
                      <a:pt x="210" y="345"/>
                      <a:pt x="209" y="347"/>
                      <a:pt x="208" y="346"/>
                    </a:cubicBezTo>
                    <a:cubicBezTo>
                      <a:pt x="206" y="345"/>
                      <a:pt x="205" y="344"/>
                      <a:pt x="203" y="345"/>
                    </a:cubicBezTo>
                    <a:cubicBezTo>
                      <a:pt x="201" y="346"/>
                      <a:pt x="199" y="347"/>
                      <a:pt x="198" y="349"/>
                    </a:cubicBezTo>
                    <a:cubicBezTo>
                      <a:pt x="198" y="349"/>
                      <a:pt x="198" y="349"/>
                      <a:pt x="198" y="349"/>
                    </a:cubicBezTo>
                    <a:cubicBezTo>
                      <a:pt x="198" y="352"/>
                      <a:pt x="198" y="352"/>
                      <a:pt x="198" y="352"/>
                    </a:cubicBezTo>
                    <a:cubicBezTo>
                      <a:pt x="198" y="352"/>
                      <a:pt x="198" y="352"/>
                      <a:pt x="198" y="352"/>
                    </a:cubicBezTo>
                    <a:cubicBezTo>
                      <a:pt x="197" y="353"/>
                      <a:pt x="196" y="354"/>
                      <a:pt x="195" y="354"/>
                    </a:cubicBezTo>
                    <a:cubicBezTo>
                      <a:pt x="193" y="353"/>
                      <a:pt x="192" y="351"/>
                      <a:pt x="190" y="352"/>
                    </a:cubicBezTo>
                    <a:cubicBezTo>
                      <a:pt x="188" y="353"/>
                      <a:pt x="185" y="352"/>
                      <a:pt x="185" y="355"/>
                    </a:cubicBezTo>
                    <a:cubicBezTo>
                      <a:pt x="184" y="356"/>
                      <a:pt x="185" y="357"/>
                      <a:pt x="183" y="358"/>
                    </a:cubicBezTo>
                    <a:cubicBezTo>
                      <a:pt x="182" y="357"/>
                      <a:pt x="180" y="358"/>
                      <a:pt x="179" y="357"/>
                    </a:cubicBezTo>
                    <a:close/>
                    <a:moveTo>
                      <a:pt x="179" y="344"/>
                    </a:moveTo>
                    <a:cubicBezTo>
                      <a:pt x="170" y="345"/>
                      <a:pt x="163" y="339"/>
                      <a:pt x="156" y="334"/>
                    </a:cubicBezTo>
                    <a:cubicBezTo>
                      <a:pt x="156" y="335"/>
                      <a:pt x="155" y="335"/>
                      <a:pt x="155" y="336"/>
                    </a:cubicBezTo>
                    <a:cubicBezTo>
                      <a:pt x="161" y="342"/>
                      <a:pt x="168" y="346"/>
                      <a:pt x="176" y="346"/>
                    </a:cubicBezTo>
                    <a:cubicBezTo>
                      <a:pt x="177" y="346"/>
                      <a:pt x="178" y="346"/>
                      <a:pt x="179" y="346"/>
                    </a:cubicBezTo>
                    <a:cubicBezTo>
                      <a:pt x="180" y="346"/>
                      <a:pt x="181" y="346"/>
                      <a:pt x="183" y="346"/>
                    </a:cubicBezTo>
                    <a:cubicBezTo>
                      <a:pt x="191" y="346"/>
                      <a:pt x="198" y="342"/>
                      <a:pt x="203" y="336"/>
                    </a:cubicBezTo>
                    <a:cubicBezTo>
                      <a:pt x="203" y="335"/>
                      <a:pt x="202" y="335"/>
                      <a:pt x="202" y="334"/>
                    </a:cubicBezTo>
                    <a:cubicBezTo>
                      <a:pt x="195" y="339"/>
                      <a:pt x="188" y="345"/>
                      <a:pt x="179" y="344"/>
                    </a:cubicBezTo>
                    <a:close/>
                    <a:moveTo>
                      <a:pt x="179" y="336"/>
                    </a:moveTo>
                    <a:cubicBezTo>
                      <a:pt x="176" y="336"/>
                      <a:pt x="174" y="335"/>
                      <a:pt x="171" y="334"/>
                    </a:cubicBezTo>
                    <a:cubicBezTo>
                      <a:pt x="171" y="334"/>
                      <a:pt x="171" y="334"/>
                      <a:pt x="171" y="334"/>
                    </a:cubicBezTo>
                    <a:cubicBezTo>
                      <a:pt x="165" y="331"/>
                      <a:pt x="165" y="331"/>
                      <a:pt x="165" y="331"/>
                    </a:cubicBezTo>
                    <a:cubicBezTo>
                      <a:pt x="165" y="331"/>
                      <a:pt x="165" y="331"/>
                      <a:pt x="165" y="331"/>
                    </a:cubicBezTo>
                    <a:cubicBezTo>
                      <a:pt x="165" y="331"/>
                      <a:pt x="164" y="330"/>
                      <a:pt x="163" y="331"/>
                    </a:cubicBezTo>
                    <a:cubicBezTo>
                      <a:pt x="164" y="333"/>
                      <a:pt x="166" y="334"/>
                      <a:pt x="167" y="335"/>
                    </a:cubicBezTo>
                    <a:cubicBezTo>
                      <a:pt x="171" y="337"/>
                      <a:pt x="175" y="338"/>
                      <a:pt x="179" y="338"/>
                    </a:cubicBezTo>
                    <a:cubicBezTo>
                      <a:pt x="183" y="338"/>
                      <a:pt x="187" y="337"/>
                      <a:pt x="191" y="335"/>
                    </a:cubicBezTo>
                    <a:cubicBezTo>
                      <a:pt x="192" y="334"/>
                      <a:pt x="195" y="333"/>
                      <a:pt x="195" y="331"/>
                    </a:cubicBezTo>
                    <a:cubicBezTo>
                      <a:pt x="194" y="330"/>
                      <a:pt x="193" y="331"/>
                      <a:pt x="193" y="331"/>
                    </a:cubicBezTo>
                    <a:cubicBezTo>
                      <a:pt x="193" y="331"/>
                      <a:pt x="193" y="331"/>
                      <a:pt x="193" y="331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85" y="335"/>
                      <a:pt x="182" y="336"/>
                      <a:pt x="179" y="336"/>
                    </a:cubicBezTo>
                    <a:close/>
                    <a:moveTo>
                      <a:pt x="179" y="311"/>
                    </a:moveTo>
                    <a:cubicBezTo>
                      <a:pt x="178" y="311"/>
                      <a:pt x="177" y="311"/>
                      <a:pt x="177" y="311"/>
                    </a:cubicBezTo>
                    <a:cubicBezTo>
                      <a:pt x="174" y="311"/>
                      <a:pt x="171" y="311"/>
                      <a:pt x="170" y="313"/>
                    </a:cubicBezTo>
                    <a:cubicBezTo>
                      <a:pt x="170" y="317"/>
                      <a:pt x="170" y="321"/>
                      <a:pt x="170" y="324"/>
                    </a:cubicBezTo>
                    <a:cubicBezTo>
                      <a:pt x="170" y="324"/>
                      <a:pt x="170" y="324"/>
                      <a:pt x="170" y="324"/>
                    </a:cubicBezTo>
                    <a:cubicBezTo>
                      <a:pt x="170" y="325"/>
                      <a:pt x="170" y="325"/>
                      <a:pt x="170" y="325"/>
                    </a:cubicBezTo>
                    <a:cubicBezTo>
                      <a:pt x="170" y="325"/>
                      <a:pt x="170" y="325"/>
                      <a:pt x="170" y="325"/>
                    </a:cubicBezTo>
                    <a:cubicBezTo>
                      <a:pt x="173" y="326"/>
                      <a:pt x="176" y="326"/>
                      <a:pt x="179" y="326"/>
                    </a:cubicBezTo>
                    <a:cubicBezTo>
                      <a:pt x="182" y="326"/>
                      <a:pt x="185" y="326"/>
                      <a:pt x="188" y="325"/>
                    </a:cubicBezTo>
                    <a:cubicBezTo>
                      <a:pt x="188" y="325"/>
                      <a:pt x="188" y="325"/>
                      <a:pt x="188" y="325"/>
                    </a:cubicBezTo>
                    <a:cubicBezTo>
                      <a:pt x="188" y="324"/>
                      <a:pt x="188" y="324"/>
                      <a:pt x="188" y="324"/>
                    </a:cubicBezTo>
                    <a:cubicBezTo>
                      <a:pt x="188" y="324"/>
                      <a:pt x="188" y="324"/>
                      <a:pt x="188" y="324"/>
                    </a:cubicBezTo>
                    <a:cubicBezTo>
                      <a:pt x="188" y="321"/>
                      <a:pt x="188" y="317"/>
                      <a:pt x="188" y="313"/>
                    </a:cubicBezTo>
                    <a:cubicBezTo>
                      <a:pt x="187" y="311"/>
                      <a:pt x="184" y="311"/>
                      <a:pt x="182" y="311"/>
                    </a:cubicBezTo>
                    <a:cubicBezTo>
                      <a:pt x="181" y="311"/>
                      <a:pt x="180" y="311"/>
                      <a:pt x="179" y="311"/>
                    </a:cubicBezTo>
                    <a:close/>
                    <a:moveTo>
                      <a:pt x="179" y="298"/>
                    </a:moveTo>
                    <a:cubicBezTo>
                      <a:pt x="176" y="298"/>
                      <a:pt x="172" y="298"/>
                      <a:pt x="169" y="299"/>
                    </a:cubicBezTo>
                    <a:cubicBezTo>
                      <a:pt x="164" y="301"/>
                      <a:pt x="159" y="307"/>
                      <a:pt x="158" y="313"/>
                    </a:cubicBezTo>
                    <a:cubicBezTo>
                      <a:pt x="158" y="313"/>
                      <a:pt x="158" y="313"/>
                      <a:pt x="158" y="313"/>
                    </a:cubicBezTo>
                    <a:cubicBezTo>
                      <a:pt x="159" y="313"/>
                      <a:pt x="159" y="313"/>
                      <a:pt x="159" y="313"/>
                    </a:cubicBezTo>
                    <a:cubicBezTo>
                      <a:pt x="159" y="313"/>
                      <a:pt x="159" y="313"/>
                      <a:pt x="159" y="313"/>
                    </a:cubicBezTo>
                    <a:cubicBezTo>
                      <a:pt x="161" y="309"/>
                      <a:pt x="165" y="304"/>
                      <a:pt x="169" y="302"/>
                    </a:cubicBezTo>
                    <a:cubicBezTo>
                      <a:pt x="172" y="301"/>
                      <a:pt x="176" y="300"/>
                      <a:pt x="179" y="300"/>
                    </a:cubicBezTo>
                    <a:cubicBezTo>
                      <a:pt x="183" y="300"/>
                      <a:pt x="186" y="301"/>
                      <a:pt x="189" y="302"/>
                    </a:cubicBezTo>
                    <a:cubicBezTo>
                      <a:pt x="194" y="304"/>
                      <a:pt x="197" y="309"/>
                      <a:pt x="199" y="313"/>
                    </a:cubicBezTo>
                    <a:cubicBezTo>
                      <a:pt x="199" y="313"/>
                      <a:pt x="199" y="313"/>
                      <a:pt x="199" y="313"/>
                    </a:cubicBezTo>
                    <a:cubicBezTo>
                      <a:pt x="200" y="313"/>
                      <a:pt x="200" y="313"/>
                      <a:pt x="200" y="313"/>
                    </a:cubicBezTo>
                    <a:cubicBezTo>
                      <a:pt x="200" y="313"/>
                      <a:pt x="200" y="313"/>
                      <a:pt x="200" y="313"/>
                    </a:cubicBezTo>
                    <a:cubicBezTo>
                      <a:pt x="200" y="307"/>
                      <a:pt x="194" y="301"/>
                      <a:pt x="189" y="299"/>
                    </a:cubicBezTo>
                    <a:cubicBezTo>
                      <a:pt x="186" y="298"/>
                      <a:pt x="182" y="298"/>
                      <a:pt x="179" y="298"/>
                    </a:cubicBezTo>
                    <a:close/>
                    <a:moveTo>
                      <a:pt x="179" y="289"/>
                    </a:moveTo>
                    <a:cubicBezTo>
                      <a:pt x="172" y="288"/>
                      <a:pt x="165" y="290"/>
                      <a:pt x="160" y="294"/>
                    </a:cubicBezTo>
                    <a:cubicBezTo>
                      <a:pt x="155" y="300"/>
                      <a:pt x="150" y="306"/>
                      <a:pt x="150" y="313"/>
                    </a:cubicBezTo>
                    <a:cubicBezTo>
                      <a:pt x="150" y="313"/>
                      <a:pt x="151" y="313"/>
                      <a:pt x="152" y="313"/>
                    </a:cubicBezTo>
                    <a:cubicBezTo>
                      <a:pt x="153" y="309"/>
                      <a:pt x="154" y="304"/>
                      <a:pt x="158" y="300"/>
                    </a:cubicBezTo>
                    <a:cubicBezTo>
                      <a:pt x="163" y="294"/>
                      <a:pt x="171" y="291"/>
                      <a:pt x="179" y="291"/>
                    </a:cubicBezTo>
                    <a:cubicBezTo>
                      <a:pt x="187" y="291"/>
                      <a:pt x="195" y="294"/>
                      <a:pt x="200" y="300"/>
                    </a:cubicBezTo>
                    <a:cubicBezTo>
                      <a:pt x="204" y="304"/>
                      <a:pt x="205" y="309"/>
                      <a:pt x="207" y="313"/>
                    </a:cubicBezTo>
                    <a:cubicBezTo>
                      <a:pt x="207" y="313"/>
                      <a:pt x="208" y="313"/>
                      <a:pt x="208" y="313"/>
                    </a:cubicBezTo>
                    <a:cubicBezTo>
                      <a:pt x="208" y="306"/>
                      <a:pt x="203" y="300"/>
                      <a:pt x="198" y="294"/>
                    </a:cubicBezTo>
                    <a:cubicBezTo>
                      <a:pt x="193" y="290"/>
                      <a:pt x="186" y="288"/>
                      <a:pt x="179" y="289"/>
                    </a:cubicBezTo>
                    <a:close/>
                    <a:moveTo>
                      <a:pt x="179" y="276"/>
                    </a:moveTo>
                    <a:cubicBezTo>
                      <a:pt x="178" y="276"/>
                      <a:pt x="177" y="276"/>
                      <a:pt x="177" y="275"/>
                    </a:cubicBezTo>
                    <a:cubicBezTo>
                      <a:pt x="174" y="276"/>
                      <a:pt x="174" y="279"/>
                      <a:pt x="173" y="280"/>
                    </a:cubicBezTo>
                    <a:cubicBezTo>
                      <a:pt x="173" y="280"/>
                      <a:pt x="173" y="280"/>
                      <a:pt x="173" y="280"/>
                    </a:cubicBezTo>
                    <a:cubicBezTo>
                      <a:pt x="170" y="281"/>
                      <a:pt x="170" y="281"/>
                      <a:pt x="170" y="281"/>
                    </a:cubicBezTo>
                    <a:cubicBezTo>
                      <a:pt x="170" y="281"/>
                      <a:pt x="170" y="281"/>
                      <a:pt x="170" y="281"/>
                    </a:cubicBezTo>
                    <a:cubicBezTo>
                      <a:pt x="167" y="282"/>
                      <a:pt x="167" y="279"/>
                      <a:pt x="166" y="278"/>
                    </a:cubicBezTo>
                    <a:cubicBezTo>
                      <a:pt x="163" y="277"/>
                      <a:pt x="162" y="279"/>
                      <a:pt x="159" y="279"/>
                    </a:cubicBezTo>
                    <a:cubicBezTo>
                      <a:pt x="157" y="280"/>
                      <a:pt x="159" y="283"/>
                      <a:pt x="158" y="285"/>
                    </a:cubicBezTo>
                    <a:cubicBezTo>
                      <a:pt x="157" y="286"/>
                      <a:pt x="156" y="287"/>
                      <a:pt x="155" y="288"/>
                    </a:cubicBezTo>
                    <a:cubicBezTo>
                      <a:pt x="153" y="288"/>
                      <a:pt x="152" y="286"/>
                      <a:pt x="150" y="286"/>
                    </a:cubicBezTo>
                    <a:cubicBezTo>
                      <a:pt x="150" y="286"/>
                      <a:pt x="150" y="286"/>
                      <a:pt x="150" y="286"/>
                    </a:cubicBezTo>
                    <a:cubicBezTo>
                      <a:pt x="145" y="291"/>
                      <a:pt x="145" y="291"/>
                      <a:pt x="145" y="291"/>
                    </a:cubicBezTo>
                    <a:cubicBezTo>
                      <a:pt x="145" y="291"/>
                      <a:pt x="145" y="291"/>
                      <a:pt x="145" y="291"/>
                    </a:cubicBezTo>
                    <a:cubicBezTo>
                      <a:pt x="145" y="292"/>
                      <a:pt x="146" y="293"/>
                      <a:pt x="146" y="294"/>
                    </a:cubicBezTo>
                    <a:cubicBezTo>
                      <a:pt x="148" y="296"/>
                      <a:pt x="145" y="298"/>
                      <a:pt x="145" y="299"/>
                    </a:cubicBezTo>
                    <a:cubicBezTo>
                      <a:pt x="143" y="301"/>
                      <a:pt x="141" y="299"/>
                      <a:pt x="140" y="299"/>
                    </a:cubicBezTo>
                    <a:cubicBezTo>
                      <a:pt x="139" y="301"/>
                      <a:pt x="138" y="303"/>
                      <a:pt x="137" y="306"/>
                    </a:cubicBezTo>
                    <a:cubicBezTo>
                      <a:pt x="137" y="307"/>
                      <a:pt x="139" y="308"/>
                      <a:pt x="140" y="309"/>
                    </a:cubicBezTo>
                    <a:cubicBezTo>
                      <a:pt x="140" y="311"/>
                      <a:pt x="139" y="312"/>
                      <a:pt x="140" y="314"/>
                    </a:cubicBezTo>
                    <a:cubicBezTo>
                      <a:pt x="140" y="314"/>
                      <a:pt x="140" y="314"/>
                      <a:pt x="140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41" y="312"/>
                      <a:pt x="142" y="310"/>
                      <a:pt x="142" y="308"/>
                    </a:cubicBezTo>
                    <a:cubicBezTo>
                      <a:pt x="142" y="308"/>
                      <a:pt x="142" y="308"/>
                      <a:pt x="142" y="308"/>
                    </a:cubicBezTo>
                    <a:cubicBezTo>
                      <a:pt x="139" y="306"/>
                      <a:pt x="139" y="306"/>
                      <a:pt x="139" y="306"/>
                    </a:cubicBezTo>
                    <a:cubicBezTo>
                      <a:pt x="139" y="306"/>
                      <a:pt x="139" y="306"/>
                      <a:pt x="139" y="306"/>
                    </a:cubicBezTo>
                    <a:cubicBezTo>
                      <a:pt x="139" y="305"/>
                      <a:pt x="140" y="304"/>
                      <a:pt x="140" y="303"/>
                    </a:cubicBezTo>
                    <a:cubicBezTo>
                      <a:pt x="141" y="301"/>
                      <a:pt x="144" y="302"/>
                      <a:pt x="145" y="302"/>
                    </a:cubicBezTo>
                    <a:cubicBezTo>
                      <a:pt x="145" y="302"/>
                      <a:pt x="145" y="302"/>
                      <a:pt x="145" y="302"/>
                    </a:cubicBezTo>
                    <a:cubicBezTo>
                      <a:pt x="148" y="297"/>
                      <a:pt x="148" y="297"/>
                      <a:pt x="148" y="297"/>
                    </a:cubicBezTo>
                    <a:cubicBezTo>
                      <a:pt x="148" y="297"/>
                      <a:pt x="148" y="297"/>
                      <a:pt x="148" y="297"/>
                    </a:cubicBezTo>
                    <a:cubicBezTo>
                      <a:pt x="149" y="296"/>
                      <a:pt x="148" y="294"/>
                      <a:pt x="147" y="293"/>
                    </a:cubicBezTo>
                    <a:cubicBezTo>
                      <a:pt x="147" y="292"/>
                      <a:pt x="148" y="291"/>
                      <a:pt x="150" y="289"/>
                    </a:cubicBezTo>
                    <a:cubicBezTo>
                      <a:pt x="151" y="289"/>
                      <a:pt x="153" y="290"/>
                      <a:pt x="154" y="291"/>
                    </a:cubicBezTo>
                    <a:cubicBezTo>
                      <a:pt x="156" y="289"/>
                      <a:pt x="158" y="287"/>
                      <a:pt x="160" y="286"/>
                    </a:cubicBezTo>
                    <a:cubicBezTo>
                      <a:pt x="160" y="284"/>
                      <a:pt x="160" y="283"/>
                      <a:pt x="160" y="282"/>
                    </a:cubicBezTo>
                    <a:cubicBezTo>
                      <a:pt x="160" y="281"/>
                      <a:pt x="162" y="281"/>
                      <a:pt x="162" y="280"/>
                    </a:cubicBezTo>
                    <a:cubicBezTo>
                      <a:pt x="165" y="278"/>
                      <a:pt x="166" y="282"/>
                      <a:pt x="167" y="283"/>
                    </a:cubicBezTo>
                    <a:cubicBezTo>
                      <a:pt x="167" y="283"/>
                      <a:pt x="167" y="283"/>
                      <a:pt x="167" y="283"/>
                    </a:cubicBezTo>
                    <a:cubicBezTo>
                      <a:pt x="174" y="282"/>
                      <a:pt x="174" y="282"/>
                      <a:pt x="174" y="282"/>
                    </a:cubicBezTo>
                    <a:cubicBezTo>
                      <a:pt x="174" y="282"/>
                      <a:pt x="174" y="282"/>
                      <a:pt x="174" y="282"/>
                    </a:cubicBezTo>
                    <a:cubicBezTo>
                      <a:pt x="175" y="282"/>
                      <a:pt x="175" y="280"/>
                      <a:pt x="175" y="279"/>
                    </a:cubicBezTo>
                    <a:cubicBezTo>
                      <a:pt x="176" y="277"/>
                      <a:pt x="178" y="278"/>
                      <a:pt x="179" y="278"/>
                    </a:cubicBezTo>
                    <a:cubicBezTo>
                      <a:pt x="181" y="278"/>
                      <a:pt x="182" y="277"/>
                      <a:pt x="183" y="279"/>
                    </a:cubicBezTo>
                    <a:cubicBezTo>
                      <a:pt x="183" y="280"/>
                      <a:pt x="183" y="282"/>
                      <a:pt x="184" y="282"/>
                    </a:cubicBezTo>
                    <a:cubicBezTo>
                      <a:pt x="184" y="282"/>
                      <a:pt x="184" y="282"/>
                      <a:pt x="184" y="282"/>
                    </a:cubicBezTo>
                    <a:cubicBezTo>
                      <a:pt x="191" y="283"/>
                      <a:pt x="191" y="283"/>
                      <a:pt x="191" y="283"/>
                    </a:cubicBezTo>
                    <a:cubicBezTo>
                      <a:pt x="191" y="283"/>
                      <a:pt x="191" y="283"/>
                      <a:pt x="191" y="283"/>
                    </a:cubicBezTo>
                    <a:cubicBezTo>
                      <a:pt x="192" y="282"/>
                      <a:pt x="193" y="278"/>
                      <a:pt x="196" y="280"/>
                    </a:cubicBezTo>
                    <a:cubicBezTo>
                      <a:pt x="197" y="281"/>
                      <a:pt x="198" y="281"/>
                      <a:pt x="198" y="282"/>
                    </a:cubicBezTo>
                    <a:cubicBezTo>
                      <a:pt x="199" y="283"/>
                      <a:pt x="198" y="284"/>
                      <a:pt x="198" y="286"/>
                    </a:cubicBezTo>
                    <a:cubicBezTo>
                      <a:pt x="200" y="287"/>
                      <a:pt x="202" y="289"/>
                      <a:pt x="204" y="291"/>
                    </a:cubicBezTo>
                    <a:cubicBezTo>
                      <a:pt x="205" y="290"/>
                      <a:pt x="207" y="289"/>
                      <a:pt x="209" y="289"/>
                    </a:cubicBezTo>
                    <a:cubicBezTo>
                      <a:pt x="210" y="291"/>
                      <a:pt x="211" y="292"/>
                      <a:pt x="211" y="293"/>
                    </a:cubicBezTo>
                    <a:cubicBezTo>
                      <a:pt x="210" y="294"/>
                      <a:pt x="209" y="296"/>
                      <a:pt x="210" y="297"/>
                    </a:cubicBezTo>
                    <a:cubicBezTo>
                      <a:pt x="210" y="297"/>
                      <a:pt x="210" y="297"/>
                      <a:pt x="210" y="297"/>
                    </a:cubicBezTo>
                    <a:cubicBezTo>
                      <a:pt x="213" y="302"/>
                      <a:pt x="213" y="302"/>
                      <a:pt x="213" y="302"/>
                    </a:cubicBezTo>
                    <a:cubicBezTo>
                      <a:pt x="213" y="302"/>
                      <a:pt x="213" y="302"/>
                      <a:pt x="213" y="302"/>
                    </a:cubicBezTo>
                    <a:cubicBezTo>
                      <a:pt x="214" y="302"/>
                      <a:pt x="217" y="301"/>
                      <a:pt x="218" y="303"/>
                    </a:cubicBezTo>
                    <a:cubicBezTo>
                      <a:pt x="219" y="304"/>
                      <a:pt x="219" y="305"/>
                      <a:pt x="219" y="306"/>
                    </a:cubicBezTo>
                    <a:cubicBezTo>
                      <a:pt x="219" y="306"/>
                      <a:pt x="219" y="306"/>
                      <a:pt x="219" y="306"/>
                    </a:cubicBezTo>
                    <a:cubicBezTo>
                      <a:pt x="216" y="308"/>
                      <a:pt x="216" y="308"/>
                      <a:pt x="216" y="308"/>
                    </a:cubicBezTo>
                    <a:cubicBezTo>
                      <a:pt x="216" y="308"/>
                      <a:pt x="216" y="308"/>
                      <a:pt x="216" y="308"/>
                    </a:cubicBezTo>
                    <a:cubicBezTo>
                      <a:pt x="217" y="310"/>
                      <a:pt x="217" y="312"/>
                      <a:pt x="217" y="314"/>
                    </a:cubicBezTo>
                    <a:cubicBezTo>
                      <a:pt x="217" y="314"/>
                      <a:pt x="217" y="314"/>
                      <a:pt x="217" y="314"/>
                    </a:cubicBezTo>
                    <a:cubicBezTo>
                      <a:pt x="218" y="314"/>
                      <a:pt x="218" y="314"/>
                      <a:pt x="218" y="314"/>
                    </a:cubicBezTo>
                    <a:cubicBezTo>
                      <a:pt x="218" y="314"/>
                      <a:pt x="218" y="314"/>
                      <a:pt x="218" y="314"/>
                    </a:cubicBezTo>
                    <a:cubicBezTo>
                      <a:pt x="219" y="312"/>
                      <a:pt x="218" y="311"/>
                      <a:pt x="218" y="309"/>
                    </a:cubicBezTo>
                    <a:cubicBezTo>
                      <a:pt x="219" y="308"/>
                      <a:pt x="221" y="307"/>
                      <a:pt x="221" y="306"/>
                    </a:cubicBezTo>
                    <a:cubicBezTo>
                      <a:pt x="220" y="303"/>
                      <a:pt x="219" y="301"/>
                      <a:pt x="218" y="299"/>
                    </a:cubicBezTo>
                    <a:cubicBezTo>
                      <a:pt x="217" y="299"/>
                      <a:pt x="215" y="301"/>
                      <a:pt x="213" y="299"/>
                    </a:cubicBezTo>
                    <a:cubicBezTo>
                      <a:pt x="213" y="298"/>
                      <a:pt x="210" y="296"/>
                      <a:pt x="212" y="294"/>
                    </a:cubicBezTo>
                    <a:cubicBezTo>
                      <a:pt x="212" y="293"/>
                      <a:pt x="213" y="292"/>
                      <a:pt x="213" y="291"/>
                    </a:cubicBezTo>
                    <a:cubicBezTo>
                      <a:pt x="213" y="291"/>
                      <a:pt x="213" y="291"/>
                      <a:pt x="213" y="291"/>
                    </a:cubicBezTo>
                    <a:cubicBezTo>
                      <a:pt x="208" y="286"/>
                      <a:pt x="208" y="286"/>
                      <a:pt x="208" y="286"/>
                    </a:cubicBezTo>
                    <a:cubicBezTo>
                      <a:pt x="208" y="286"/>
                      <a:pt x="208" y="286"/>
                      <a:pt x="208" y="286"/>
                    </a:cubicBezTo>
                    <a:cubicBezTo>
                      <a:pt x="206" y="286"/>
                      <a:pt x="205" y="288"/>
                      <a:pt x="203" y="288"/>
                    </a:cubicBezTo>
                    <a:cubicBezTo>
                      <a:pt x="202" y="287"/>
                      <a:pt x="201" y="286"/>
                      <a:pt x="200" y="285"/>
                    </a:cubicBezTo>
                    <a:cubicBezTo>
                      <a:pt x="199" y="283"/>
                      <a:pt x="201" y="280"/>
                      <a:pt x="199" y="279"/>
                    </a:cubicBezTo>
                    <a:cubicBezTo>
                      <a:pt x="197" y="279"/>
                      <a:pt x="195" y="277"/>
                      <a:pt x="193" y="278"/>
                    </a:cubicBezTo>
                    <a:cubicBezTo>
                      <a:pt x="191" y="279"/>
                      <a:pt x="191" y="282"/>
                      <a:pt x="189" y="281"/>
                    </a:cubicBezTo>
                    <a:cubicBezTo>
                      <a:pt x="189" y="281"/>
                      <a:pt x="189" y="281"/>
                      <a:pt x="189" y="281"/>
                    </a:cubicBezTo>
                    <a:cubicBezTo>
                      <a:pt x="185" y="280"/>
                      <a:pt x="185" y="280"/>
                      <a:pt x="185" y="280"/>
                    </a:cubicBezTo>
                    <a:cubicBezTo>
                      <a:pt x="185" y="280"/>
                      <a:pt x="185" y="280"/>
                      <a:pt x="185" y="280"/>
                    </a:cubicBezTo>
                    <a:cubicBezTo>
                      <a:pt x="184" y="279"/>
                      <a:pt x="184" y="276"/>
                      <a:pt x="182" y="275"/>
                    </a:cubicBezTo>
                    <a:cubicBezTo>
                      <a:pt x="181" y="276"/>
                      <a:pt x="180" y="276"/>
                      <a:pt x="179" y="276"/>
                    </a:cubicBezTo>
                    <a:close/>
                    <a:moveTo>
                      <a:pt x="179" y="266"/>
                    </a:moveTo>
                    <a:cubicBezTo>
                      <a:pt x="87" y="266"/>
                      <a:pt x="87" y="266"/>
                      <a:pt x="87" y="266"/>
                    </a:cubicBezTo>
                    <a:cubicBezTo>
                      <a:pt x="87" y="266"/>
                      <a:pt x="87" y="266"/>
                      <a:pt x="87" y="266"/>
                    </a:cubicBezTo>
                    <a:cubicBezTo>
                      <a:pt x="90" y="270"/>
                      <a:pt x="94" y="273"/>
                      <a:pt x="98" y="276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19" y="286"/>
                      <a:pt x="119" y="286"/>
                      <a:pt x="119" y="286"/>
                    </a:cubicBezTo>
                    <a:cubicBezTo>
                      <a:pt x="120" y="289"/>
                      <a:pt x="120" y="289"/>
                      <a:pt x="120" y="289"/>
                    </a:cubicBezTo>
                    <a:cubicBezTo>
                      <a:pt x="120" y="289"/>
                      <a:pt x="120" y="289"/>
                      <a:pt x="120" y="289"/>
                    </a:cubicBezTo>
                    <a:cubicBezTo>
                      <a:pt x="127" y="292"/>
                      <a:pt x="134" y="295"/>
                      <a:pt x="141" y="298"/>
                    </a:cubicBezTo>
                    <a:cubicBezTo>
                      <a:pt x="141" y="298"/>
                      <a:pt x="141" y="298"/>
                      <a:pt x="141" y="298"/>
                    </a:cubicBezTo>
                    <a:cubicBezTo>
                      <a:pt x="144" y="298"/>
                      <a:pt x="144" y="298"/>
                      <a:pt x="144" y="298"/>
                    </a:cubicBezTo>
                    <a:cubicBezTo>
                      <a:pt x="144" y="298"/>
                      <a:pt x="144" y="298"/>
                      <a:pt x="144" y="298"/>
                    </a:cubicBezTo>
                    <a:cubicBezTo>
                      <a:pt x="147" y="296"/>
                      <a:pt x="144" y="293"/>
                      <a:pt x="144" y="291"/>
                    </a:cubicBezTo>
                    <a:cubicBezTo>
                      <a:pt x="144" y="291"/>
                      <a:pt x="144" y="291"/>
                      <a:pt x="144" y="291"/>
                    </a:cubicBezTo>
                    <a:cubicBezTo>
                      <a:pt x="149" y="285"/>
                      <a:pt x="149" y="285"/>
                      <a:pt x="149" y="285"/>
                    </a:cubicBezTo>
                    <a:cubicBezTo>
                      <a:pt x="149" y="285"/>
                      <a:pt x="149" y="285"/>
                      <a:pt x="149" y="285"/>
                    </a:cubicBezTo>
                    <a:cubicBezTo>
                      <a:pt x="152" y="283"/>
                      <a:pt x="154" y="288"/>
                      <a:pt x="156" y="285"/>
                    </a:cubicBezTo>
                    <a:cubicBezTo>
                      <a:pt x="157" y="284"/>
                      <a:pt x="157" y="282"/>
                      <a:pt x="157" y="280"/>
                    </a:cubicBezTo>
                    <a:cubicBezTo>
                      <a:pt x="159" y="278"/>
                      <a:pt x="162" y="277"/>
                      <a:pt x="164" y="276"/>
                    </a:cubicBezTo>
                    <a:cubicBezTo>
                      <a:pt x="164" y="276"/>
                      <a:pt x="164" y="276"/>
                      <a:pt x="164" y="276"/>
                    </a:cubicBezTo>
                    <a:cubicBezTo>
                      <a:pt x="166" y="276"/>
                      <a:pt x="166" y="276"/>
                      <a:pt x="166" y="276"/>
                    </a:cubicBezTo>
                    <a:cubicBezTo>
                      <a:pt x="166" y="276"/>
                      <a:pt x="166" y="276"/>
                      <a:pt x="166" y="276"/>
                    </a:cubicBezTo>
                    <a:cubicBezTo>
                      <a:pt x="167" y="276"/>
                      <a:pt x="168" y="278"/>
                      <a:pt x="168" y="279"/>
                    </a:cubicBezTo>
                    <a:cubicBezTo>
                      <a:pt x="169" y="279"/>
                      <a:pt x="170" y="279"/>
                      <a:pt x="171" y="279"/>
                    </a:cubicBezTo>
                    <a:cubicBezTo>
                      <a:pt x="173" y="279"/>
                      <a:pt x="173" y="277"/>
                      <a:pt x="173" y="276"/>
                    </a:cubicBezTo>
                    <a:cubicBezTo>
                      <a:pt x="174" y="274"/>
                      <a:pt x="177" y="274"/>
                      <a:pt x="179" y="274"/>
                    </a:cubicBezTo>
                    <a:cubicBezTo>
                      <a:pt x="182" y="274"/>
                      <a:pt x="184" y="274"/>
                      <a:pt x="185" y="276"/>
                    </a:cubicBezTo>
                    <a:cubicBezTo>
                      <a:pt x="185" y="277"/>
                      <a:pt x="185" y="279"/>
                      <a:pt x="187" y="279"/>
                    </a:cubicBezTo>
                    <a:cubicBezTo>
                      <a:pt x="188" y="279"/>
                      <a:pt x="189" y="279"/>
                      <a:pt x="190" y="279"/>
                    </a:cubicBezTo>
                    <a:cubicBezTo>
                      <a:pt x="191" y="278"/>
                      <a:pt x="191" y="276"/>
                      <a:pt x="192" y="276"/>
                    </a:cubicBezTo>
                    <a:cubicBezTo>
                      <a:pt x="192" y="276"/>
                      <a:pt x="192" y="276"/>
                      <a:pt x="192" y="276"/>
                    </a:cubicBezTo>
                    <a:cubicBezTo>
                      <a:pt x="194" y="276"/>
                      <a:pt x="194" y="276"/>
                      <a:pt x="194" y="276"/>
                    </a:cubicBezTo>
                    <a:cubicBezTo>
                      <a:pt x="194" y="276"/>
                      <a:pt x="194" y="276"/>
                      <a:pt x="194" y="276"/>
                    </a:cubicBezTo>
                    <a:cubicBezTo>
                      <a:pt x="196" y="277"/>
                      <a:pt x="200" y="278"/>
                      <a:pt x="202" y="280"/>
                    </a:cubicBezTo>
                    <a:cubicBezTo>
                      <a:pt x="202" y="282"/>
                      <a:pt x="201" y="284"/>
                      <a:pt x="202" y="285"/>
                    </a:cubicBezTo>
                    <a:cubicBezTo>
                      <a:pt x="205" y="288"/>
                      <a:pt x="206" y="283"/>
                      <a:pt x="209" y="285"/>
                    </a:cubicBezTo>
                    <a:cubicBezTo>
                      <a:pt x="209" y="285"/>
                      <a:pt x="209" y="285"/>
                      <a:pt x="209" y="285"/>
                    </a:cubicBezTo>
                    <a:cubicBezTo>
                      <a:pt x="214" y="291"/>
                      <a:pt x="214" y="291"/>
                      <a:pt x="214" y="291"/>
                    </a:cubicBezTo>
                    <a:cubicBezTo>
                      <a:pt x="214" y="291"/>
                      <a:pt x="214" y="291"/>
                      <a:pt x="214" y="291"/>
                    </a:cubicBezTo>
                    <a:cubicBezTo>
                      <a:pt x="214" y="293"/>
                      <a:pt x="211" y="296"/>
                      <a:pt x="214" y="298"/>
                    </a:cubicBezTo>
                    <a:cubicBezTo>
                      <a:pt x="214" y="298"/>
                      <a:pt x="214" y="298"/>
                      <a:pt x="214" y="298"/>
                    </a:cubicBezTo>
                    <a:cubicBezTo>
                      <a:pt x="217" y="298"/>
                      <a:pt x="217" y="298"/>
                      <a:pt x="217" y="298"/>
                    </a:cubicBezTo>
                    <a:cubicBezTo>
                      <a:pt x="217" y="298"/>
                      <a:pt x="217" y="298"/>
                      <a:pt x="217" y="298"/>
                    </a:cubicBezTo>
                    <a:cubicBezTo>
                      <a:pt x="224" y="295"/>
                      <a:pt x="231" y="292"/>
                      <a:pt x="238" y="289"/>
                    </a:cubicBezTo>
                    <a:cubicBezTo>
                      <a:pt x="238" y="289"/>
                      <a:pt x="238" y="289"/>
                      <a:pt x="238" y="289"/>
                    </a:cubicBezTo>
                    <a:cubicBezTo>
                      <a:pt x="239" y="286"/>
                      <a:pt x="239" y="286"/>
                      <a:pt x="239" y="286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8" y="275"/>
                      <a:pt x="259" y="276"/>
                      <a:pt x="261" y="275"/>
                    </a:cubicBezTo>
                    <a:cubicBezTo>
                      <a:pt x="264" y="273"/>
                      <a:pt x="268" y="270"/>
                      <a:pt x="271" y="266"/>
                    </a:cubicBezTo>
                    <a:cubicBezTo>
                      <a:pt x="271" y="266"/>
                      <a:pt x="271" y="266"/>
                      <a:pt x="271" y="266"/>
                    </a:cubicBezTo>
                    <a:cubicBezTo>
                      <a:pt x="179" y="266"/>
                      <a:pt x="179" y="266"/>
                      <a:pt x="179" y="266"/>
                    </a:cubicBezTo>
                    <a:close/>
                    <a:moveTo>
                      <a:pt x="179" y="242"/>
                    </a:moveTo>
                    <a:cubicBezTo>
                      <a:pt x="148" y="242"/>
                      <a:pt x="148" y="242"/>
                      <a:pt x="148" y="242"/>
                    </a:cubicBez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4" y="240"/>
                      <a:pt x="142" y="241"/>
                      <a:pt x="141" y="242"/>
                    </a:cubicBezTo>
                    <a:cubicBezTo>
                      <a:pt x="141" y="242"/>
                      <a:pt x="141" y="242"/>
                      <a:pt x="141" y="242"/>
                    </a:cubicBezTo>
                    <a:cubicBezTo>
                      <a:pt x="77" y="242"/>
                      <a:pt x="77" y="242"/>
                      <a:pt x="77" y="242"/>
                    </a:cubicBezTo>
                    <a:cubicBezTo>
                      <a:pt x="76" y="246"/>
                      <a:pt x="76" y="246"/>
                      <a:pt x="76" y="246"/>
                    </a:cubicBezTo>
                    <a:cubicBezTo>
                      <a:pt x="136" y="246"/>
                      <a:pt x="136" y="246"/>
                      <a:pt x="136" y="246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0" y="254"/>
                      <a:pt x="141" y="257"/>
                      <a:pt x="141" y="260"/>
                    </a:cubicBezTo>
                    <a:cubicBezTo>
                      <a:pt x="140" y="260"/>
                      <a:pt x="140" y="261"/>
                      <a:pt x="139" y="261"/>
                    </a:cubicBezTo>
                    <a:cubicBezTo>
                      <a:pt x="137" y="260"/>
                      <a:pt x="137" y="257"/>
                      <a:pt x="137" y="255"/>
                    </a:cubicBezTo>
                    <a:cubicBezTo>
                      <a:pt x="135" y="254"/>
                      <a:pt x="134" y="252"/>
                      <a:pt x="132" y="253"/>
                    </a:cubicBezTo>
                    <a:cubicBezTo>
                      <a:pt x="128" y="255"/>
                      <a:pt x="128" y="260"/>
                      <a:pt x="126" y="263"/>
                    </a:cubicBezTo>
                    <a:cubicBezTo>
                      <a:pt x="126" y="263"/>
                      <a:pt x="126" y="263"/>
                      <a:pt x="126" y="263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3" y="262"/>
                      <a:pt x="103" y="261"/>
                      <a:pt x="102" y="260"/>
                    </a:cubicBezTo>
                    <a:cubicBezTo>
                      <a:pt x="102" y="260"/>
                      <a:pt x="102" y="260"/>
                      <a:pt x="102" y="260"/>
                    </a:cubicBezTo>
                    <a:cubicBezTo>
                      <a:pt x="81" y="260"/>
                      <a:pt x="81" y="260"/>
                      <a:pt x="81" y="260"/>
                    </a:cubicBezTo>
                    <a:cubicBezTo>
                      <a:pt x="83" y="262"/>
                      <a:pt x="83" y="262"/>
                      <a:pt x="83" y="262"/>
                    </a:cubicBezTo>
                    <a:cubicBezTo>
                      <a:pt x="100" y="262"/>
                      <a:pt x="100" y="262"/>
                      <a:pt x="100" y="262"/>
                    </a:cubicBezTo>
                    <a:cubicBezTo>
                      <a:pt x="100" y="262"/>
                      <a:pt x="100" y="262"/>
                      <a:pt x="100" y="262"/>
                    </a:cubicBezTo>
                    <a:cubicBezTo>
                      <a:pt x="100" y="262"/>
                      <a:pt x="101" y="262"/>
                      <a:pt x="101" y="263"/>
                    </a:cubicBezTo>
                    <a:cubicBezTo>
                      <a:pt x="101" y="263"/>
                      <a:pt x="101" y="263"/>
                      <a:pt x="101" y="263"/>
                    </a:cubicBezTo>
                    <a:cubicBezTo>
                      <a:pt x="84" y="263"/>
                      <a:pt x="84" y="263"/>
                      <a:pt x="84" y="263"/>
                    </a:cubicBezTo>
                    <a:cubicBezTo>
                      <a:pt x="85" y="265"/>
                      <a:pt x="85" y="265"/>
                      <a:pt x="85" y="265"/>
                    </a:cubicBezTo>
                    <a:cubicBezTo>
                      <a:pt x="179" y="265"/>
                      <a:pt x="179" y="265"/>
                      <a:pt x="179" y="265"/>
                    </a:cubicBezTo>
                    <a:cubicBezTo>
                      <a:pt x="273" y="265"/>
                      <a:pt x="273" y="265"/>
                      <a:pt x="273" y="265"/>
                    </a:cubicBezTo>
                    <a:cubicBezTo>
                      <a:pt x="274" y="264"/>
                      <a:pt x="274" y="264"/>
                      <a:pt x="274" y="264"/>
                    </a:cubicBezTo>
                    <a:cubicBezTo>
                      <a:pt x="257" y="263"/>
                      <a:pt x="257" y="263"/>
                      <a:pt x="257" y="263"/>
                    </a:cubicBezTo>
                    <a:cubicBezTo>
                      <a:pt x="257" y="263"/>
                      <a:pt x="257" y="263"/>
                      <a:pt x="257" y="263"/>
                    </a:cubicBezTo>
                    <a:cubicBezTo>
                      <a:pt x="257" y="262"/>
                      <a:pt x="258" y="262"/>
                      <a:pt x="259" y="262"/>
                    </a:cubicBezTo>
                    <a:cubicBezTo>
                      <a:pt x="259" y="262"/>
                      <a:pt x="259" y="262"/>
                      <a:pt x="259" y="262"/>
                    </a:cubicBezTo>
                    <a:cubicBezTo>
                      <a:pt x="275" y="262"/>
                      <a:pt x="275" y="262"/>
                      <a:pt x="275" y="262"/>
                    </a:cubicBezTo>
                    <a:cubicBezTo>
                      <a:pt x="277" y="260"/>
                      <a:pt x="277" y="260"/>
                      <a:pt x="277" y="260"/>
                    </a:cubicBezTo>
                    <a:cubicBezTo>
                      <a:pt x="256" y="260"/>
                      <a:pt x="256" y="260"/>
                      <a:pt x="256" y="260"/>
                    </a:cubicBezTo>
                    <a:cubicBezTo>
                      <a:pt x="256" y="260"/>
                      <a:pt x="256" y="260"/>
                      <a:pt x="256" y="260"/>
                    </a:cubicBezTo>
                    <a:cubicBezTo>
                      <a:pt x="255" y="261"/>
                      <a:pt x="256" y="262"/>
                      <a:pt x="255" y="263"/>
                    </a:cubicBezTo>
                    <a:cubicBezTo>
                      <a:pt x="255" y="263"/>
                      <a:pt x="255" y="263"/>
                      <a:pt x="255" y="263"/>
                    </a:cubicBezTo>
                    <a:cubicBezTo>
                      <a:pt x="232" y="263"/>
                      <a:pt x="232" y="263"/>
                      <a:pt x="232" y="263"/>
                    </a:cubicBezTo>
                    <a:cubicBezTo>
                      <a:pt x="232" y="263"/>
                      <a:pt x="232" y="263"/>
                      <a:pt x="232" y="263"/>
                    </a:cubicBezTo>
                    <a:cubicBezTo>
                      <a:pt x="230" y="260"/>
                      <a:pt x="230" y="255"/>
                      <a:pt x="226" y="253"/>
                    </a:cubicBezTo>
                    <a:cubicBezTo>
                      <a:pt x="224" y="252"/>
                      <a:pt x="223" y="254"/>
                      <a:pt x="222" y="255"/>
                    </a:cubicBezTo>
                    <a:cubicBezTo>
                      <a:pt x="221" y="257"/>
                      <a:pt x="221" y="260"/>
                      <a:pt x="219" y="261"/>
                    </a:cubicBezTo>
                    <a:cubicBezTo>
                      <a:pt x="218" y="261"/>
                      <a:pt x="218" y="260"/>
                      <a:pt x="218" y="260"/>
                    </a:cubicBezTo>
                    <a:cubicBezTo>
                      <a:pt x="217" y="257"/>
                      <a:pt x="218" y="254"/>
                      <a:pt x="217" y="251"/>
                    </a:cubicBezTo>
                    <a:cubicBezTo>
                      <a:pt x="217" y="251"/>
                      <a:pt x="217" y="251"/>
                      <a:pt x="217" y="251"/>
                    </a:cubicBezTo>
                    <a:cubicBezTo>
                      <a:pt x="222" y="246"/>
                      <a:pt x="222" y="246"/>
                      <a:pt x="222" y="246"/>
                    </a:cubicBezTo>
                    <a:cubicBezTo>
                      <a:pt x="282" y="246"/>
                      <a:pt x="282" y="246"/>
                      <a:pt x="282" y="246"/>
                    </a:cubicBezTo>
                    <a:cubicBezTo>
                      <a:pt x="281" y="242"/>
                      <a:pt x="281" y="242"/>
                      <a:pt x="281" y="242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6" y="241"/>
                      <a:pt x="214" y="240"/>
                      <a:pt x="212" y="241"/>
                    </a:cubicBezTo>
                    <a:cubicBezTo>
                      <a:pt x="212" y="241"/>
                      <a:pt x="212" y="241"/>
                      <a:pt x="212" y="241"/>
                    </a:cubicBezTo>
                    <a:cubicBezTo>
                      <a:pt x="210" y="242"/>
                      <a:pt x="210" y="242"/>
                      <a:pt x="210" y="242"/>
                    </a:cubicBezTo>
                    <a:cubicBezTo>
                      <a:pt x="179" y="242"/>
                      <a:pt x="179" y="242"/>
                      <a:pt x="179" y="242"/>
                    </a:cubicBezTo>
                    <a:close/>
                    <a:moveTo>
                      <a:pt x="179" y="227"/>
                    </a:moveTo>
                    <a:cubicBezTo>
                      <a:pt x="128" y="227"/>
                      <a:pt x="128" y="227"/>
                      <a:pt x="128" y="227"/>
                    </a:cubicBezTo>
                    <a:cubicBezTo>
                      <a:pt x="128" y="235"/>
                      <a:pt x="128" y="235"/>
                      <a:pt x="128" y="235"/>
                    </a:cubicBezTo>
                    <a:cubicBezTo>
                      <a:pt x="130" y="235"/>
                      <a:pt x="130" y="235"/>
                      <a:pt x="130" y="235"/>
                    </a:cubicBezTo>
                    <a:cubicBezTo>
                      <a:pt x="131" y="231"/>
                      <a:pt x="131" y="231"/>
                      <a:pt x="131" y="231"/>
                    </a:cubicBezTo>
                    <a:cubicBezTo>
                      <a:pt x="131" y="231"/>
                      <a:pt x="131" y="231"/>
                      <a:pt x="131" y="231"/>
                    </a:cubicBezTo>
                    <a:cubicBezTo>
                      <a:pt x="132" y="229"/>
                      <a:pt x="134" y="229"/>
                      <a:pt x="136" y="229"/>
                    </a:cubicBezTo>
                    <a:cubicBezTo>
                      <a:pt x="139" y="230"/>
                      <a:pt x="137" y="233"/>
                      <a:pt x="138" y="235"/>
                    </a:cubicBezTo>
                    <a:cubicBezTo>
                      <a:pt x="138" y="235"/>
                      <a:pt x="138" y="235"/>
                      <a:pt x="138" y="235"/>
                    </a:cubicBezTo>
                    <a:cubicBezTo>
                      <a:pt x="140" y="235"/>
                      <a:pt x="140" y="235"/>
                      <a:pt x="140" y="235"/>
                    </a:cubicBezTo>
                    <a:cubicBezTo>
                      <a:pt x="140" y="231"/>
                      <a:pt x="140" y="231"/>
                      <a:pt x="140" y="231"/>
                    </a:cubicBezTo>
                    <a:cubicBezTo>
                      <a:pt x="140" y="231"/>
                      <a:pt x="140" y="231"/>
                      <a:pt x="140" y="231"/>
                    </a:cubicBezTo>
                    <a:cubicBezTo>
                      <a:pt x="141" y="229"/>
                      <a:pt x="142" y="229"/>
                      <a:pt x="144" y="229"/>
                    </a:cubicBezTo>
                    <a:cubicBezTo>
                      <a:pt x="145" y="229"/>
                      <a:pt x="146" y="229"/>
                      <a:pt x="147" y="231"/>
                    </a:cubicBezTo>
                    <a:cubicBezTo>
                      <a:pt x="148" y="232"/>
                      <a:pt x="147" y="236"/>
                      <a:pt x="150" y="235"/>
                    </a:cubicBezTo>
                    <a:cubicBezTo>
                      <a:pt x="150" y="233"/>
                      <a:pt x="150" y="231"/>
                      <a:pt x="151" y="230"/>
                    </a:cubicBezTo>
                    <a:cubicBezTo>
                      <a:pt x="153" y="229"/>
                      <a:pt x="154" y="228"/>
                      <a:pt x="155" y="229"/>
                    </a:cubicBezTo>
                    <a:cubicBezTo>
                      <a:pt x="157" y="229"/>
                      <a:pt x="157" y="230"/>
                      <a:pt x="157" y="231"/>
                    </a:cubicBezTo>
                    <a:cubicBezTo>
                      <a:pt x="158" y="233"/>
                      <a:pt x="157" y="236"/>
                      <a:pt x="160" y="235"/>
                    </a:cubicBezTo>
                    <a:cubicBezTo>
                      <a:pt x="160" y="233"/>
                      <a:pt x="160" y="232"/>
                      <a:pt x="161" y="230"/>
                    </a:cubicBezTo>
                    <a:cubicBezTo>
                      <a:pt x="162" y="229"/>
                      <a:pt x="163" y="229"/>
                      <a:pt x="165" y="229"/>
                    </a:cubicBezTo>
                    <a:cubicBezTo>
                      <a:pt x="168" y="230"/>
                      <a:pt x="167" y="233"/>
                      <a:pt x="168" y="235"/>
                    </a:cubicBezTo>
                    <a:cubicBezTo>
                      <a:pt x="168" y="235"/>
                      <a:pt x="168" y="235"/>
                      <a:pt x="168" y="235"/>
                    </a:cubicBezTo>
                    <a:cubicBezTo>
                      <a:pt x="170" y="235"/>
                      <a:pt x="170" y="235"/>
                      <a:pt x="170" y="235"/>
                    </a:cubicBezTo>
                    <a:cubicBezTo>
                      <a:pt x="170" y="235"/>
                      <a:pt x="170" y="235"/>
                      <a:pt x="170" y="235"/>
                    </a:cubicBezTo>
                    <a:cubicBezTo>
                      <a:pt x="170" y="234"/>
                      <a:pt x="170" y="233"/>
                      <a:pt x="170" y="232"/>
                    </a:cubicBezTo>
                    <a:cubicBezTo>
                      <a:pt x="171" y="231"/>
                      <a:pt x="172" y="230"/>
                      <a:pt x="174" y="229"/>
                    </a:cubicBezTo>
                    <a:cubicBezTo>
                      <a:pt x="175" y="229"/>
                      <a:pt x="177" y="229"/>
                      <a:pt x="179" y="229"/>
                    </a:cubicBezTo>
                    <a:cubicBezTo>
                      <a:pt x="181" y="229"/>
                      <a:pt x="183" y="229"/>
                      <a:pt x="184" y="229"/>
                    </a:cubicBezTo>
                    <a:cubicBezTo>
                      <a:pt x="186" y="230"/>
                      <a:pt x="187" y="231"/>
                      <a:pt x="188" y="232"/>
                    </a:cubicBezTo>
                    <a:cubicBezTo>
                      <a:pt x="188" y="233"/>
                      <a:pt x="188" y="234"/>
                      <a:pt x="188" y="235"/>
                    </a:cubicBezTo>
                    <a:cubicBezTo>
                      <a:pt x="188" y="235"/>
                      <a:pt x="188" y="235"/>
                      <a:pt x="188" y="235"/>
                    </a:cubicBezTo>
                    <a:cubicBezTo>
                      <a:pt x="191" y="235"/>
                      <a:pt x="191" y="235"/>
                      <a:pt x="191" y="235"/>
                    </a:cubicBezTo>
                    <a:cubicBezTo>
                      <a:pt x="191" y="235"/>
                      <a:pt x="191" y="235"/>
                      <a:pt x="191" y="235"/>
                    </a:cubicBezTo>
                    <a:cubicBezTo>
                      <a:pt x="191" y="233"/>
                      <a:pt x="190" y="230"/>
                      <a:pt x="194" y="229"/>
                    </a:cubicBezTo>
                    <a:cubicBezTo>
                      <a:pt x="195" y="229"/>
                      <a:pt x="196" y="229"/>
                      <a:pt x="197" y="230"/>
                    </a:cubicBezTo>
                    <a:cubicBezTo>
                      <a:pt x="198" y="232"/>
                      <a:pt x="198" y="233"/>
                      <a:pt x="198" y="235"/>
                    </a:cubicBezTo>
                    <a:cubicBezTo>
                      <a:pt x="201" y="236"/>
                      <a:pt x="200" y="233"/>
                      <a:pt x="201" y="231"/>
                    </a:cubicBezTo>
                    <a:cubicBezTo>
                      <a:pt x="201" y="230"/>
                      <a:pt x="201" y="229"/>
                      <a:pt x="203" y="229"/>
                    </a:cubicBezTo>
                    <a:cubicBezTo>
                      <a:pt x="204" y="228"/>
                      <a:pt x="205" y="229"/>
                      <a:pt x="207" y="230"/>
                    </a:cubicBezTo>
                    <a:cubicBezTo>
                      <a:pt x="208" y="231"/>
                      <a:pt x="208" y="233"/>
                      <a:pt x="208" y="235"/>
                    </a:cubicBezTo>
                    <a:cubicBezTo>
                      <a:pt x="211" y="236"/>
                      <a:pt x="210" y="232"/>
                      <a:pt x="211" y="231"/>
                    </a:cubicBezTo>
                    <a:cubicBezTo>
                      <a:pt x="212" y="229"/>
                      <a:pt x="213" y="229"/>
                      <a:pt x="214" y="229"/>
                    </a:cubicBezTo>
                    <a:cubicBezTo>
                      <a:pt x="216" y="229"/>
                      <a:pt x="217" y="229"/>
                      <a:pt x="218" y="231"/>
                    </a:cubicBezTo>
                    <a:cubicBezTo>
                      <a:pt x="218" y="231"/>
                      <a:pt x="218" y="231"/>
                      <a:pt x="218" y="231"/>
                    </a:cubicBezTo>
                    <a:cubicBezTo>
                      <a:pt x="218" y="235"/>
                      <a:pt x="218" y="235"/>
                      <a:pt x="218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1" y="233"/>
                      <a:pt x="220" y="230"/>
                      <a:pt x="222" y="229"/>
                    </a:cubicBezTo>
                    <a:cubicBezTo>
                      <a:pt x="224" y="229"/>
                      <a:pt x="226" y="229"/>
                      <a:pt x="227" y="231"/>
                    </a:cubicBezTo>
                    <a:cubicBezTo>
                      <a:pt x="227" y="231"/>
                      <a:pt x="227" y="231"/>
                      <a:pt x="227" y="231"/>
                    </a:cubicBezTo>
                    <a:cubicBezTo>
                      <a:pt x="228" y="235"/>
                      <a:pt x="228" y="235"/>
                      <a:pt x="228" y="235"/>
                    </a:cubicBezTo>
                    <a:cubicBezTo>
                      <a:pt x="230" y="235"/>
                      <a:pt x="230" y="235"/>
                      <a:pt x="230" y="235"/>
                    </a:cubicBezTo>
                    <a:cubicBezTo>
                      <a:pt x="230" y="227"/>
                      <a:pt x="230" y="227"/>
                      <a:pt x="230" y="227"/>
                    </a:cubicBezTo>
                    <a:cubicBezTo>
                      <a:pt x="179" y="227"/>
                      <a:pt x="179" y="227"/>
                      <a:pt x="179" y="227"/>
                    </a:cubicBezTo>
                    <a:close/>
                    <a:moveTo>
                      <a:pt x="179" y="223"/>
                    </a:moveTo>
                    <a:cubicBezTo>
                      <a:pt x="133" y="223"/>
                      <a:pt x="133" y="223"/>
                      <a:pt x="133" y="223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2" y="223"/>
                      <a:pt x="131" y="223"/>
                      <a:pt x="131" y="224"/>
                    </a:cubicBezTo>
                    <a:cubicBezTo>
                      <a:pt x="131" y="224"/>
                      <a:pt x="132" y="224"/>
                      <a:pt x="132" y="225"/>
                    </a:cubicBezTo>
                    <a:cubicBezTo>
                      <a:pt x="132" y="225"/>
                      <a:pt x="132" y="225"/>
                      <a:pt x="132" y="225"/>
                    </a:cubicBezTo>
                    <a:cubicBezTo>
                      <a:pt x="179" y="225"/>
                      <a:pt x="179" y="225"/>
                      <a:pt x="179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4"/>
                      <a:pt x="227" y="224"/>
                      <a:pt x="227" y="224"/>
                    </a:cubicBezTo>
                    <a:cubicBezTo>
                      <a:pt x="227" y="223"/>
                      <a:pt x="226" y="223"/>
                      <a:pt x="226" y="223"/>
                    </a:cubicBezTo>
                    <a:cubicBezTo>
                      <a:pt x="226" y="223"/>
                      <a:pt x="226" y="223"/>
                      <a:pt x="226" y="223"/>
                    </a:cubicBezTo>
                    <a:cubicBezTo>
                      <a:pt x="225" y="223"/>
                      <a:pt x="225" y="223"/>
                      <a:pt x="225" y="223"/>
                    </a:cubicBezTo>
                    <a:cubicBezTo>
                      <a:pt x="179" y="223"/>
                      <a:pt x="179" y="223"/>
                      <a:pt x="179" y="223"/>
                    </a:cubicBezTo>
                    <a:close/>
                    <a:moveTo>
                      <a:pt x="179" y="217"/>
                    </a:move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7" y="218"/>
                      <a:pt x="135" y="217"/>
                      <a:pt x="135" y="218"/>
                    </a:cubicBezTo>
                    <a:cubicBezTo>
                      <a:pt x="135" y="219"/>
                      <a:pt x="136" y="219"/>
                      <a:pt x="136" y="219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79" y="219"/>
                      <a:pt x="179" y="219"/>
                      <a:pt x="179" y="219"/>
                    </a:cubicBezTo>
                    <a:cubicBezTo>
                      <a:pt x="222" y="219"/>
                      <a:pt x="222" y="219"/>
                      <a:pt x="222" y="219"/>
                    </a:cubicBezTo>
                    <a:cubicBezTo>
                      <a:pt x="222" y="219"/>
                      <a:pt x="222" y="219"/>
                      <a:pt x="222" y="219"/>
                    </a:cubicBezTo>
                    <a:cubicBezTo>
                      <a:pt x="222" y="219"/>
                      <a:pt x="223" y="219"/>
                      <a:pt x="223" y="218"/>
                    </a:cubicBezTo>
                    <a:cubicBezTo>
                      <a:pt x="223" y="217"/>
                      <a:pt x="221" y="218"/>
                      <a:pt x="221" y="217"/>
                    </a:cubicBezTo>
                    <a:cubicBezTo>
                      <a:pt x="221" y="217"/>
                      <a:pt x="221" y="217"/>
                      <a:pt x="221" y="217"/>
                    </a:cubicBezTo>
                    <a:cubicBezTo>
                      <a:pt x="179" y="217"/>
                      <a:pt x="179" y="217"/>
                      <a:pt x="179" y="217"/>
                    </a:cubicBezTo>
                    <a:close/>
                    <a:moveTo>
                      <a:pt x="179" y="204"/>
                    </a:moveTo>
                    <a:cubicBezTo>
                      <a:pt x="139" y="204"/>
                      <a:pt x="139" y="204"/>
                      <a:pt x="139" y="204"/>
                    </a:cubicBezTo>
                    <a:cubicBezTo>
                      <a:pt x="139" y="204"/>
                      <a:pt x="139" y="204"/>
                      <a:pt x="139" y="204"/>
                    </a:cubicBezTo>
                    <a:cubicBezTo>
                      <a:pt x="138" y="203"/>
                      <a:pt x="138" y="202"/>
                      <a:pt x="137" y="202"/>
                    </a:cubicBezTo>
                    <a:cubicBezTo>
                      <a:pt x="136" y="202"/>
                      <a:pt x="136" y="202"/>
                      <a:pt x="136" y="203"/>
                    </a:cubicBezTo>
                    <a:cubicBezTo>
                      <a:pt x="136" y="203"/>
                      <a:pt x="136" y="203"/>
                      <a:pt x="136" y="203"/>
                    </a:cubicBezTo>
                    <a:cubicBezTo>
                      <a:pt x="135" y="215"/>
                      <a:pt x="135" y="215"/>
                      <a:pt x="135" y="215"/>
                    </a:cubicBezTo>
                    <a:cubicBezTo>
                      <a:pt x="137" y="214"/>
                      <a:pt x="137" y="214"/>
                      <a:pt x="137" y="214"/>
                    </a:cubicBezTo>
                    <a:cubicBezTo>
                      <a:pt x="138" y="205"/>
                      <a:pt x="138" y="205"/>
                      <a:pt x="138" y="205"/>
                    </a:cubicBezTo>
                    <a:cubicBezTo>
                      <a:pt x="179" y="205"/>
                      <a:pt x="179" y="205"/>
                      <a:pt x="179" y="205"/>
                    </a:cubicBezTo>
                    <a:cubicBezTo>
                      <a:pt x="221" y="205"/>
                      <a:pt x="221" y="205"/>
                      <a:pt x="221" y="205"/>
                    </a:cubicBezTo>
                    <a:cubicBezTo>
                      <a:pt x="221" y="214"/>
                      <a:pt x="221" y="214"/>
                      <a:pt x="221" y="214"/>
                    </a:cubicBezTo>
                    <a:cubicBezTo>
                      <a:pt x="223" y="215"/>
                      <a:pt x="223" y="215"/>
                      <a:pt x="223" y="215"/>
                    </a:cubicBezTo>
                    <a:cubicBezTo>
                      <a:pt x="222" y="203"/>
                      <a:pt x="222" y="203"/>
                      <a:pt x="222" y="203"/>
                    </a:cubicBezTo>
                    <a:cubicBezTo>
                      <a:pt x="222" y="203"/>
                      <a:pt x="222" y="203"/>
                      <a:pt x="222" y="203"/>
                    </a:cubicBezTo>
                    <a:cubicBezTo>
                      <a:pt x="222" y="202"/>
                      <a:pt x="222" y="202"/>
                      <a:pt x="221" y="202"/>
                    </a:cubicBezTo>
                    <a:cubicBezTo>
                      <a:pt x="220" y="202"/>
                      <a:pt x="220" y="203"/>
                      <a:pt x="219" y="204"/>
                    </a:cubicBezTo>
                    <a:cubicBezTo>
                      <a:pt x="219" y="204"/>
                      <a:pt x="219" y="204"/>
                      <a:pt x="219" y="204"/>
                    </a:cubicBezTo>
                    <a:cubicBezTo>
                      <a:pt x="179" y="204"/>
                      <a:pt x="179" y="204"/>
                      <a:pt x="179" y="204"/>
                    </a:cubicBezTo>
                    <a:close/>
                    <a:moveTo>
                      <a:pt x="179" y="43"/>
                    </a:moveTo>
                    <a:cubicBezTo>
                      <a:pt x="171" y="44"/>
                      <a:pt x="164" y="44"/>
                      <a:pt x="157" y="45"/>
                    </a:cubicBezTo>
                    <a:cubicBezTo>
                      <a:pt x="128" y="51"/>
                      <a:pt x="101" y="63"/>
                      <a:pt x="80" y="87"/>
                    </a:cubicBezTo>
                    <a:cubicBezTo>
                      <a:pt x="66" y="101"/>
                      <a:pt x="58" y="118"/>
                      <a:pt x="52" y="136"/>
                    </a:cubicBezTo>
                    <a:cubicBezTo>
                      <a:pt x="52" y="136"/>
                      <a:pt x="52" y="136"/>
                      <a:pt x="52" y="136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1" y="147"/>
                      <a:pt x="49" y="156"/>
                      <a:pt x="48" y="165"/>
                    </a:cubicBezTo>
                    <a:cubicBezTo>
                      <a:pt x="48" y="165"/>
                      <a:pt x="48" y="165"/>
                      <a:pt x="48" y="165"/>
                    </a:cubicBezTo>
                    <a:cubicBezTo>
                      <a:pt x="47" y="167"/>
                      <a:pt x="47" y="167"/>
                      <a:pt x="47" y="167"/>
                    </a:cubicBezTo>
                    <a:cubicBezTo>
                      <a:pt x="47" y="167"/>
                      <a:pt x="47" y="167"/>
                      <a:pt x="47" y="167"/>
                    </a:cubicBezTo>
                    <a:cubicBezTo>
                      <a:pt x="46" y="187"/>
                      <a:pt x="50" y="204"/>
                      <a:pt x="55" y="221"/>
                    </a:cubicBezTo>
                    <a:cubicBezTo>
                      <a:pt x="58" y="224"/>
                      <a:pt x="58" y="229"/>
                      <a:pt x="62" y="231"/>
                    </a:cubicBezTo>
                    <a:cubicBezTo>
                      <a:pt x="62" y="231"/>
                      <a:pt x="62" y="231"/>
                      <a:pt x="62" y="231"/>
                    </a:cubicBezTo>
                    <a:cubicBezTo>
                      <a:pt x="69" y="242"/>
                      <a:pt x="69" y="242"/>
                      <a:pt x="69" y="242"/>
                    </a:cubicBezTo>
                    <a:cubicBezTo>
                      <a:pt x="69" y="242"/>
                      <a:pt x="69" y="242"/>
                      <a:pt x="69" y="242"/>
                    </a:cubicBezTo>
                    <a:cubicBezTo>
                      <a:pt x="69" y="245"/>
                      <a:pt x="71" y="247"/>
                      <a:pt x="72" y="249"/>
                    </a:cubicBezTo>
                    <a:cubicBezTo>
                      <a:pt x="72" y="249"/>
                      <a:pt x="72" y="249"/>
                      <a:pt x="72" y="249"/>
                    </a:cubicBezTo>
                    <a:cubicBezTo>
                      <a:pt x="73" y="249"/>
                      <a:pt x="73" y="249"/>
                      <a:pt x="73" y="249"/>
                    </a:cubicBezTo>
                    <a:cubicBezTo>
                      <a:pt x="77" y="239"/>
                      <a:pt x="77" y="239"/>
                      <a:pt x="77" y="239"/>
                    </a:cubicBezTo>
                    <a:cubicBezTo>
                      <a:pt x="122" y="239"/>
                      <a:pt x="122" y="239"/>
                      <a:pt x="122" y="239"/>
                    </a:cubicBezTo>
                    <a:cubicBezTo>
                      <a:pt x="124" y="235"/>
                      <a:pt x="124" y="235"/>
                      <a:pt x="124" y="235"/>
                    </a:cubicBezTo>
                    <a:cubicBezTo>
                      <a:pt x="127" y="235"/>
                      <a:pt x="127" y="235"/>
                      <a:pt x="127" y="235"/>
                    </a:cubicBezTo>
                    <a:cubicBezTo>
                      <a:pt x="127" y="229"/>
                      <a:pt x="127" y="229"/>
                      <a:pt x="127" y="229"/>
                    </a:cubicBezTo>
                    <a:cubicBezTo>
                      <a:pt x="127" y="229"/>
                      <a:pt x="127" y="229"/>
                      <a:pt x="127" y="229"/>
                    </a:cubicBezTo>
                    <a:cubicBezTo>
                      <a:pt x="127" y="227"/>
                      <a:pt x="125" y="227"/>
                      <a:pt x="123" y="226"/>
                    </a:cubicBezTo>
                    <a:cubicBezTo>
                      <a:pt x="123" y="224"/>
                      <a:pt x="127" y="225"/>
                      <a:pt x="126" y="222"/>
                    </a:cubicBezTo>
                    <a:cubicBezTo>
                      <a:pt x="127" y="221"/>
                      <a:pt x="130" y="223"/>
                      <a:pt x="131" y="221"/>
                    </a:cubicBezTo>
                    <a:cubicBezTo>
                      <a:pt x="130" y="220"/>
                      <a:pt x="130" y="219"/>
                      <a:pt x="129" y="220"/>
                    </a:cubicBezTo>
                    <a:cubicBezTo>
                      <a:pt x="128" y="219"/>
                      <a:pt x="127" y="219"/>
                      <a:pt x="127" y="218"/>
                    </a:cubicBezTo>
                    <a:cubicBezTo>
                      <a:pt x="128" y="217"/>
                      <a:pt x="129" y="217"/>
                      <a:pt x="130" y="217"/>
                    </a:cubicBezTo>
                    <a:cubicBezTo>
                      <a:pt x="131" y="217"/>
                      <a:pt x="130" y="216"/>
                      <a:pt x="131" y="215"/>
                    </a:cubicBezTo>
                    <a:cubicBezTo>
                      <a:pt x="132" y="215"/>
                      <a:pt x="132" y="216"/>
                      <a:pt x="133" y="216"/>
                    </a:cubicBezTo>
                    <a:cubicBezTo>
                      <a:pt x="133" y="216"/>
                      <a:pt x="134" y="215"/>
                      <a:pt x="134" y="215"/>
                    </a:cubicBezTo>
                    <a:cubicBezTo>
                      <a:pt x="134" y="211"/>
                      <a:pt x="134" y="206"/>
                      <a:pt x="135" y="202"/>
                    </a:cubicBezTo>
                    <a:cubicBezTo>
                      <a:pt x="135" y="201"/>
                      <a:pt x="136" y="199"/>
                      <a:pt x="138" y="200"/>
                    </a:cubicBezTo>
                    <a:cubicBezTo>
                      <a:pt x="139" y="200"/>
                      <a:pt x="140" y="201"/>
                      <a:pt x="140" y="202"/>
                    </a:cubicBezTo>
                    <a:cubicBezTo>
                      <a:pt x="140" y="202"/>
                      <a:pt x="140" y="202"/>
                      <a:pt x="140" y="202"/>
                    </a:cubicBezTo>
                    <a:cubicBezTo>
                      <a:pt x="179" y="202"/>
                      <a:pt x="179" y="202"/>
                      <a:pt x="179" y="202"/>
                    </a:cubicBezTo>
                    <a:cubicBezTo>
                      <a:pt x="218" y="202"/>
                      <a:pt x="218" y="202"/>
                      <a:pt x="218" y="202"/>
                    </a:cubicBezTo>
                    <a:cubicBezTo>
                      <a:pt x="218" y="202"/>
                      <a:pt x="218" y="202"/>
                      <a:pt x="218" y="202"/>
                    </a:cubicBezTo>
                    <a:cubicBezTo>
                      <a:pt x="219" y="201"/>
                      <a:pt x="219" y="200"/>
                      <a:pt x="220" y="200"/>
                    </a:cubicBezTo>
                    <a:cubicBezTo>
                      <a:pt x="222" y="199"/>
                      <a:pt x="223" y="201"/>
                      <a:pt x="224" y="202"/>
                    </a:cubicBezTo>
                    <a:cubicBezTo>
                      <a:pt x="224" y="206"/>
                      <a:pt x="225" y="211"/>
                      <a:pt x="224" y="215"/>
                    </a:cubicBezTo>
                    <a:cubicBezTo>
                      <a:pt x="224" y="215"/>
                      <a:pt x="225" y="216"/>
                      <a:pt x="225" y="216"/>
                    </a:cubicBezTo>
                    <a:cubicBezTo>
                      <a:pt x="226" y="216"/>
                      <a:pt x="226" y="215"/>
                      <a:pt x="227" y="215"/>
                    </a:cubicBezTo>
                    <a:cubicBezTo>
                      <a:pt x="228" y="216"/>
                      <a:pt x="227" y="217"/>
                      <a:pt x="229" y="217"/>
                    </a:cubicBezTo>
                    <a:cubicBezTo>
                      <a:pt x="229" y="217"/>
                      <a:pt x="230" y="217"/>
                      <a:pt x="231" y="218"/>
                    </a:cubicBezTo>
                    <a:cubicBezTo>
                      <a:pt x="231" y="219"/>
                      <a:pt x="230" y="219"/>
                      <a:pt x="229" y="220"/>
                    </a:cubicBezTo>
                    <a:cubicBezTo>
                      <a:pt x="228" y="219"/>
                      <a:pt x="228" y="220"/>
                      <a:pt x="228" y="221"/>
                    </a:cubicBezTo>
                    <a:cubicBezTo>
                      <a:pt x="228" y="223"/>
                      <a:pt x="231" y="221"/>
                      <a:pt x="232" y="222"/>
                    </a:cubicBezTo>
                    <a:cubicBezTo>
                      <a:pt x="231" y="225"/>
                      <a:pt x="235" y="224"/>
                      <a:pt x="235" y="226"/>
                    </a:cubicBezTo>
                    <a:cubicBezTo>
                      <a:pt x="233" y="227"/>
                      <a:pt x="231" y="227"/>
                      <a:pt x="231" y="229"/>
                    </a:cubicBezTo>
                    <a:cubicBezTo>
                      <a:pt x="231" y="229"/>
                      <a:pt x="231" y="229"/>
                      <a:pt x="231" y="229"/>
                    </a:cubicBezTo>
                    <a:cubicBezTo>
                      <a:pt x="231" y="235"/>
                      <a:pt x="231" y="235"/>
                      <a:pt x="231" y="235"/>
                    </a:cubicBezTo>
                    <a:cubicBezTo>
                      <a:pt x="235" y="235"/>
                      <a:pt x="235" y="235"/>
                      <a:pt x="235" y="235"/>
                    </a:cubicBezTo>
                    <a:cubicBezTo>
                      <a:pt x="236" y="239"/>
                      <a:pt x="236" y="239"/>
                      <a:pt x="236" y="239"/>
                    </a:cubicBezTo>
                    <a:cubicBezTo>
                      <a:pt x="282" y="239"/>
                      <a:pt x="282" y="239"/>
                      <a:pt x="282" y="239"/>
                    </a:cubicBezTo>
                    <a:cubicBezTo>
                      <a:pt x="285" y="249"/>
                      <a:pt x="285" y="249"/>
                      <a:pt x="285" y="249"/>
                    </a:cubicBezTo>
                    <a:cubicBezTo>
                      <a:pt x="286" y="249"/>
                      <a:pt x="286" y="249"/>
                      <a:pt x="286" y="249"/>
                    </a:cubicBezTo>
                    <a:cubicBezTo>
                      <a:pt x="286" y="249"/>
                      <a:pt x="286" y="249"/>
                      <a:pt x="286" y="249"/>
                    </a:cubicBezTo>
                    <a:cubicBezTo>
                      <a:pt x="287" y="247"/>
                      <a:pt x="289" y="245"/>
                      <a:pt x="289" y="242"/>
                    </a:cubicBezTo>
                    <a:cubicBezTo>
                      <a:pt x="289" y="242"/>
                      <a:pt x="289" y="242"/>
                      <a:pt x="289" y="242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300" y="229"/>
                      <a:pt x="301" y="224"/>
                      <a:pt x="303" y="221"/>
                    </a:cubicBezTo>
                    <a:cubicBezTo>
                      <a:pt x="308" y="204"/>
                      <a:pt x="312" y="187"/>
                      <a:pt x="311" y="167"/>
                    </a:cubicBezTo>
                    <a:cubicBezTo>
                      <a:pt x="311" y="167"/>
                      <a:pt x="311" y="167"/>
                      <a:pt x="311" y="167"/>
                    </a:cubicBezTo>
                    <a:cubicBezTo>
                      <a:pt x="310" y="165"/>
                      <a:pt x="310" y="165"/>
                      <a:pt x="310" y="165"/>
                    </a:cubicBezTo>
                    <a:cubicBezTo>
                      <a:pt x="310" y="165"/>
                      <a:pt x="310" y="165"/>
                      <a:pt x="310" y="165"/>
                    </a:cubicBezTo>
                    <a:cubicBezTo>
                      <a:pt x="309" y="156"/>
                      <a:pt x="308" y="147"/>
                      <a:pt x="305" y="138"/>
                    </a:cubicBezTo>
                    <a:cubicBezTo>
                      <a:pt x="305" y="138"/>
                      <a:pt x="305" y="138"/>
                      <a:pt x="305" y="138"/>
                    </a:cubicBezTo>
                    <a:cubicBezTo>
                      <a:pt x="306" y="136"/>
                      <a:pt x="306" y="136"/>
                      <a:pt x="306" y="136"/>
                    </a:cubicBezTo>
                    <a:cubicBezTo>
                      <a:pt x="306" y="136"/>
                      <a:pt x="306" y="136"/>
                      <a:pt x="306" y="136"/>
                    </a:cubicBezTo>
                    <a:cubicBezTo>
                      <a:pt x="300" y="118"/>
                      <a:pt x="292" y="101"/>
                      <a:pt x="278" y="87"/>
                    </a:cubicBezTo>
                    <a:cubicBezTo>
                      <a:pt x="257" y="63"/>
                      <a:pt x="230" y="51"/>
                      <a:pt x="201" y="45"/>
                    </a:cubicBezTo>
                    <a:cubicBezTo>
                      <a:pt x="194" y="44"/>
                      <a:pt x="187" y="44"/>
                      <a:pt x="179" y="43"/>
                    </a:cubicBezTo>
                    <a:close/>
                    <a:moveTo>
                      <a:pt x="179" y="2"/>
                    </a:moveTo>
                    <a:cubicBezTo>
                      <a:pt x="156" y="2"/>
                      <a:pt x="134" y="8"/>
                      <a:pt x="113" y="15"/>
                    </a:cubicBezTo>
                    <a:cubicBezTo>
                      <a:pt x="85" y="25"/>
                      <a:pt x="60" y="45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1" y="72"/>
                      <a:pt x="41" y="75"/>
                      <a:pt x="43" y="77"/>
                    </a:cubicBezTo>
                    <a:cubicBezTo>
                      <a:pt x="44" y="70"/>
                      <a:pt x="47" y="66"/>
                      <a:pt x="50" y="62"/>
                    </a:cubicBezTo>
                    <a:cubicBezTo>
                      <a:pt x="56" y="54"/>
                      <a:pt x="64" y="49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3"/>
                    </a:cubicBezTo>
                    <a:cubicBezTo>
                      <a:pt x="66" y="49"/>
                      <a:pt x="57" y="55"/>
                      <a:pt x="52" y="63"/>
                    </a:cubicBezTo>
                    <a:cubicBezTo>
                      <a:pt x="47" y="67"/>
                      <a:pt x="48" y="73"/>
                      <a:pt x="47" y="79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47" y="79"/>
                      <a:pt x="47" y="81"/>
                      <a:pt x="45" y="81"/>
                    </a:cubicBezTo>
                    <a:cubicBezTo>
                      <a:pt x="42" y="80"/>
                      <a:pt x="41" y="83"/>
                      <a:pt x="39" y="85"/>
                    </a:cubicBezTo>
                    <a:cubicBezTo>
                      <a:pt x="40" y="86"/>
                      <a:pt x="39" y="88"/>
                      <a:pt x="39" y="90"/>
                    </a:cubicBezTo>
                    <a:cubicBezTo>
                      <a:pt x="38" y="91"/>
                      <a:pt x="37" y="91"/>
                      <a:pt x="35" y="91"/>
                    </a:cubicBezTo>
                    <a:cubicBezTo>
                      <a:pt x="34" y="90"/>
                      <a:pt x="34" y="89"/>
                      <a:pt x="34" y="88"/>
                    </a:cubicBezTo>
                    <a:cubicBezTo>
                      <a:pt x="33" y="87"/>
                      <a:pt x="34" y="86"/>
                      <a:pt x="34" y="84"/>
                    </a:cubicBezTo>
                    <a:cubicBezTo>
                      <a:pt x="34" y="83"/>
                      <a:pt x="37" y="84"/>
                      <a:pt x="38" y="83"/>
                    </a:cubicBezTo>
                    <a:cubicBezTo>
                      <a:pt x="39" y="82"/>
                      <a:pt x="40" y="81"/>
                      <a:pt x="40" y="79"/>
                    </a:cubicBezTo>
                    <a:cubicBezTo>
                      <a:pt x="39" y="77"/>
                      <a:pt x="40" y="75"/>
                      <a:pt x="39" y="73"/>
                    </a:cubicBezTo>
                    <a:cubicBezTo>
                      <a:pt x="39" y="71"/>
                      <a:pt x="37" y="70"/>
                      <a:pt x="36" y="71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28" y="81"/>
                      <a:pt x="28" y="81"/>
                      <a:pt x="28" y="81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3"/>
                      <a:pt x="31" y="83"/>
                      <a:pt x="32" y="83"/>
                    </a:cubicBezTo>
                    <a:cubicBezTo>
                      <a:pt x="33" y="83"/>
                      <a:pt x="34" y="83"/>
                      <a:pt x="33" y="84"/>
                    </a:cubicBezTo>
                    <a:cubicBezTo>
                      <a:pt x="30" y="88"/>
                      <a:pt x="33" y="92"/>
                      <a:pt x="33" y="97"/>
                    </a:cubicBezTo>
                    <a:cubicBezTo>
                      <a:pt x="32" y="99"/>
                      <a:pt x="33" y="102"/>
                      <a:pt x="31" y="103"/>
                    </a:cubicBezTo>
                    <a:cubicBezTo>
                      <a:pt x="30" y="104"/>
                      <a:pt x="29" y="102"/>
                      <a:pt x="28" y="102"/>
                    </a:cubicBezTo>
                    <a:cubicBezTo>
                      <a:pt x="27" y="100"/>
                      <a:pt x="27" y="97"/>
                      <a:pt x="28" y="96"/>
                    </a:cubicBezTo>
                    <a:cubicBezTo>
                      <a:pt x="28" y="92"/>
                      <a:pt x="30" y="89"/>
                      <a:pt x="31" y="87"/>
                    </a:cubicBezTo>
                    <a:cubicBezTo>
                      <a:pt x="31" y="85"/>
                      <a:pt x="29" y="85"/>
                      <a:pt x="28" y="85"/>
                    </a:cubicBezTo>
                    <a:cubicBezTo>
                      <a:pt x="26" y="90"/>
                      <a:pt x="23" y="94"/>
                      <a:pt x="21" y="99"/>
                    </a:cubicBezTo>
                    <a:cubicBezTo>
                      <a:pt x="11" y="120"/>
                      <a:pt x="5" y="142"/>
                      <a:pt x="3" y="166"/>
                    </a:cubicBezTo>
                    <a:cubicBezTo>
                      <a:pt x="3" y="171"/>
                      <a:pt x="3" y="177"/>
                      <a:pt x="3" y="182"/>
                    </a:cubicBezTo>
                    <a:cubicBezTo>
                      <a:pt x="3" y="183"/>
                      <a:pt x="3" y="183"/>
                      <a:pt x="2" y="184"/>
                    </a:cubicBezTo>
                    <a:cubicBezTo>
                      <a:pt x="3" y="191"/>
                      <a:pt x="3" y="199"/>
                      <a:pt x="5" y="205"/>
                    </a:cubicBezTo>
                    <a:cubicBezTo>
                      <a:pt x="6" y="206"/>
                      <a:pt x="7" y="206"/>
                      <a:pt x="7" y="206"/>
                    </a:cubicBezTo>
                    <a:cubicBezTo>
                      <a:pt x="13" y="231"/>
                      <a:pt x="22" y="254"/>
                      <a:pt x="37" y="275"/>
                    </a:cubicBezTo>
                    <a:cubicBezTo>
                      <a:pt x="37" y="275"/>
                      <a:pt x="37" y="275"/>
                      <a:pt x="37" y="275"/>
                    </a:cubicBezTo>
                    <a:cubicBezTo>
                      <a:pt x="37" y="278"/>
                      <a:pt x="37" y="278"/>
                      <a:pt x="37" y="278"/>
                    </a:cubicBezTo>
                    <a:cubicBezTo>
                      <a:pt x="37" y="278"/>
                      <a:pt x="37" y="278"/>
                      <a:pt x="37" y="278"/>
                    </a:cubicBezTo>
                    <a:cubicBezTo>
                      <a:pt x="40" y="283"/>
                      <a:pt x="44" y="287"/>
                      <a:pt x="48" y="291"/>
                    </a:cubicBezTo>
                    <a:cubicBezTo>
                      <a:pt x="49" y="292"/>
                      <a:pt x="50" y="290"/>
                      <a:pt x="51" y="290"/>
                    </a:cubicBezTo>
                    <a:cubicBezTo>
                      <a:pt x="52" y="288"/>
                      <a:pt x="53" y="291"/>
                      <a:pt x="54" y="292"/>
                    </a:cubicBezTo>
                    <a:cubicBezTo>
                      <a:pt x="56" y="298"/>
                      <a:pt x="60" y="302"/>
                      <a:pt x="65" y="307"/>
                    </a:cubicBezTo>
                    <a:cubicBezTo>
                      <a:pt x="70" y="312"/>
                      <a:pt x="74" y="319"/>
                      <a:pt x="81" y="321"/>
                    </a:cubicBezTo>
                    <a:cubicBezTo>
                      <a:pt x="92" y="330"/>
                      <a:pt x="104" y="334"/>
                      <a:pt x="118" y="335"/>
                    </a:cubicBezTo>
                    <a:cubicBezTo>
                      <a:pt x="125" y="336"/>
                      <a:pt x="134" y="338"/>
                      <a:pt x="140" y="334"/>
                    </a:cubicBezTo>
                    <a:cubicBezTo>
                      <a:pt x="138" y="334"/>
                      <a:pt x="135" y="335"/>
                      <a:pt x="132" y="335"/>
                    </a:cubicBezTo>
                    <a:cubicBezTo>
                      <a:pt x="122" y="334"/>
                      <a:pt x="113" y="331"/>
                      <a:pt x="105" y="326"/>
                    </a:cubicBezTo>
                    <a:cubicBezTo>
                      <a:pt x="107" y="328"/>
                      <a:pt x="109" y="329"/>
                      <a:pt x="110" y="330"/>
                    </a:cubicBezTo>
                    <a:cubicBezTo>
                      <a:pt x="111" y="331"/>
                      <a:pt x="113" y="331"/>
                      <a:pt x="113" y="332"/>
                    </a:cubicBezTo>
                    <a:cubicBezTo>
                      <a:pt x="105" y="333"/>
                      <a:pt x="98" y="328"/>
                      <a:pt x="90" y="326"/>
                    </a:cubicBezTo>
                    <a:cubicBezTo>
                      <a:pt x="81" y="322"/>
                      <a:pt x="74" y="312"/>
                      <a:pt x="71" y="303"/>
                    </a:cubicBezTo>
                    <a:cubicBezTo>
                      <a:pt x="68" y="295"/>
                      <a:pt x="66" y="287"/>
                      <a:pt x="66" y="278"/>
                    </a:cubicBezTo>
                    <a:cubicBezTo>
                      <a:pt x="63" y="275"/>
                      <a:pt x="61" y="272"/>
                      <a:pt x="58" y="269"/>
                    </a:cubicBezTo>
                    <a:cubicBezTo>
                      <a:pt x="58" y="269"/>
                      <a:pt x="58" y="269"/>
                      <a:pt x="58" y="269"/>
                    </a:cubicBezTo>
                    <a:cubicBezTo>
                      <a:pt x="56" y="274"/>
                      <a:pt x="56" y="274"/>
                      <a:pt x="56" y="274"/>
                    </a:cubicBezTo>
                    <a:cubicBezTo>
                      <a:pt x="56" y="274"/>
                      <a:pt x="56" y="274"/>
                      <a:pt x="56" y="274"/>
                    </a:cubicBezTo>
                    <a:cubicBezTo>
                      <a:pt x="57" y="279"/>
                      <a:pt x="58" y="284"/>
                      <a:pt x="59" y="289"/>
                    </a:cubicBezTo>
                    <a:cubicBezTo>
                      <a:pt x="63" y="299"/>
                      <a:pt x="67" y="309"/>
                      <a:pt x="77" y="315"/>
                    </a:cubicBezTo>
                    <a:cubicBezTo>
                      <a:pt x="77" y="315"/>
                      <a:pt x="77" y="315"/>
                      <a:pt x="77" y="315"/>
                    </a:cubicBezTo>
                    <a:cubicBezTo>
                      <a:pt x="77" y="316"/>
                      <a:pt x="77" y="316"/>
                      <a:pt x="77" y="316"/>
                    </a:cubicBezTo>
                    <a:cubicBezTo>
                      <a:pt x="77" y="316"/>
                      <a:pt x="77" y="316"/>
                      <a:pt x="77" y="316"/>
                    </a:cubicBezTo>
                    <a:cubicBezTo>
                      <a:pt x="77" y="316"/>
                      <a:pt x="76" y="317"/>
                      <a:pt x="76" y="316"/>
                    </a:cubicBezTo>
                    <a:cubicBezTo>
                      <a:pt x="66" y="310"/>
                      <a:pt x="61" y="299"/>
                      <a:pt x="57" y="289"/>
                    </a:cubicBezTo>
                    <a:cubicBezTo>
                      <a:pt x="56" y="285"/>
                      <a:pt x="56" y="281"/>
                      <a:pt x="55" y="277"/>
                    </a:cubicBezTo>
                    <a:cubicBezTo>
                      <a:pt x="55" y="277"/>
                      <a:pt x="55" y="277"/>
                      <a:pt x="55" y="277"/>
                    </a:cubicBezTo>
                    <a:cubicBezTo>
                      <a:pt x="48" y="290"/>
                      <a:pt x="48" y="290"/>
                      <a:pt x="48" y="290"/>
                    </a:cubicBezTo>
                    <a:cubicBezTo>
                      <a:pt x="48" y="290"/>
                      <a:pt x="48" y="290"/>
                      <a:pt x="48" y="290"/>
                    </a:cubicBezTo>
                    <a:cubicBezTo>
                      <a:pt x="47" y="288"/>
                      <a:pt x="46" y="286"/>
                      <a:pt x="44" y="284"/>
                    </a:cubicBezTo>
                    <a:cubicBezTo>
                      <a:pt x="44" y="284"/>
                      <a:pt x="44" y="284"/>
                      <a:pt x="44" y="284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5" y="243"/>
                      <a:pt x="66" y="246"/>
                      <a:pt x="68" y="248"/>
                    </a:cubicBezTo>
                    <a:cubicBezTo>
                      <a:pt x="68" y="248"/>
                      <a:pt x="68" y="248"/>
                      <a:pt x="68" y="248"/>
                    </a:cubicBezTo>
                    <a:cubicBezTo>
                      <a:pt x="62" y="261"/>
                      <a:pt x="62" y="261"/>
                      <a:pt x="62" y="261"/>
                    </a:cubicBezTo>
                    <a:cubicBezTo>
                      <a:pt x="62" y="261"/>
                      <a:pt x="62" y="261"/>
                      <a:pt x="62" y="261"/>
                    </a:cubicBezTo>
                    <a:cubicBezTo>
                      <a:pt x="64" y="262"/>
                      <a:pt x="66" y="262"/>
                      <a:pt x="68" y="263"/>
                    </a:cubicBezTo>
                    <a:cubicBezTo>
                      <a:pt x="69" y="264"/>
                      <a:pt x="71" y="265"/>
                      <a:pt x="71" y="267"/>
                    </a:cubicBezTo>
                    <a:cubicBezTo>
                      <a:pt x="71" y="268"/>
                      <a:pt x="69" y="268"/>
                      <a:pt x="68" y="268"/>
                    </a:cubicBezTo>
                    <a:cubicBezTo>
                      <a:pt x="68" y="270"/>
                      <a:pt x="69" y="271"/>
                      <a:pt x="69" y="273"/>
                    </a:cubicBezTo>
                    <a:cubicBezTo>
                      <a:pt x="66" y="274"/>
                      <a:pt x="65" y="270"/>
                      <a:pt x="63" y="269"/>
                    </a:cubicBezTo>
                    <a:cubicBezTo>
                      <a:pt x="62" y="267"/>
                      <a:pt x="62" y="265"/>
                      <a:pt x="61" y="264"/>
                    </a:cubicBezTo>
                    <a:cubicBezTo>
                      <a:pt x="60" y="265"/>
                      <a:pt x="60" y="266"/>
                      <a:pt x="59" y="267"/>
                    </a:cubicBezTo>
                    <a:cubicBezTo>
                      <a:pt x="64" y="277"/>
                      <a:pt x="74" y="282"/>
                      <a:pt x="81" y="289"/>
                    </a:cubicBezTo>
                    <a:cubicBezTo>
                      <a:pt x="81" y="287"/>
                      <a:pt x="79" y="286"/>
                      <a:pt x="79" y="284"/>
                    </a:cubicBezTo>
                    <a:cubicBezTo>
                      <a:pt x="79" y="283"/>
                      <a:pt x="80" y="283"/>
                      <a:pt x="81" y="283"/>
                    </a:cubicBezTo>
                    <a:cubicBezTo>
                      <a:pt x="83" y="285"/>
                      <a:pt x="85" y="288"/>
                      <a:pt x="87" y="290"/>
                    </a:cubicBezTo>
                    <a:cubicBezTo>
                      <a:pt x="89" y="290"/>
                      <a:pt x="89" y="292"/>
                      <a:pt x="90" y="294"/>
                    </a:cubicBezTo>
                    <a:cubicBezTo>
                      <a:pt x="94" y="295"/>
                      <a:pt x="99" y="292"/>
                      <a:pt x="102" y="296"/>
                    </a:cubicBezTo>
                    <a:cubicBezTo>
                      <a:pt x="102" y="297"/>
                      <a:pt x="102" y="298"/>
                      <a:pt x="102" y="300"/>
                    </a:cubicBezTo>
                    <a:cubicBezTo>
                      <a:pt x="101" y="302"/>
                      <a:pt x="102" y="304"/>
                      <a:pt x="104" y="305"/>
                    </a:cubicBezTo>
                    <a:cubicBezTo>
                      <a:pt x="104" y="305"/>
                      <a:pt x="104" y="305"/>
                      <a:pt x="104" y="305"/>
                    </a:cubicBezTo>
                    <a:cubicBezTo>
                      <a:pt x="101" y="281"/>
                      <a:pt x="101" y="281"/>
                      <a:pt x="101" y="281"/>
                    </a:cubicBezTo>
                    <a:cubicBezTo>
                      <a:pt x="101" y="281"/>
                      <a:pt x="101" y="281"/>
                      <a:pt x="101" y="281"/>
                    </a:cubicBezTo>
                    <a:cubicBezTo>
                      <a:pt x="101" y="281"/>
                      <a:pt x="101" y="281"/>
                      <a:pt x="102" y="280"/>
                    </a:cubicBezTo>
                    <a:cubicBezTo>
                      <a:pt x="102" y="280"/>
                      <a:pt x="102" y="280"/>
                      <a:pt x="102" y="280"/>
                    </a:cubicBezTo>
                    <a:cubicBezTo>
                      <a:pt x="107" y="284"/>
                      <a:pt x="107" y="284"/>
                      <a:pt x="107" y="284"/>
                    </a:cubicBezTo>
                    <a:cubicBezTo>
                      <a:pt x="111" y="304"/>
                      <a:pt x="111" y="304"/>
                      <a:pt x="111" y="304"/>
                    </a:cubicBezTo>
                    <a:cubicBezTo>
                      <a:pt x="111" y="304"/>
                      <a:pt x="111" y="304"/>
                      <a:pt x="111" y="304"/>
                    </a:cubicBezTo>
                    <a:cubicBezTo>
                      <a:pt x="112" y="305"/>
                      <a:pt x="111" y="308"/>
                      <a:pt x="113" y="308"/>
                    </a:cubicBezTo>
                    <a:cubicBezTo>
                      <a:pt x="113" y="308"/>
                      <a:pt x="113" y="308"/>
                      <a:pt x="113" y="308"/>
                    </a:cubicBezTo>
                    <a:cubicBezTo>
                      <a:pt x="109" y="285"/>
                      <a:pt x="109" y="285"/>
                      <a:pt x="109" y="285"/>
                    </a:cubicBezTo>
                    <a:cubicBezTo>
                      <a:pt x="110" y="285"/>
                      <a:pt x="110" y="285"/>
                      <a:pt x="110" y="285"/>
                    </a:cubicBezTo>
                    <a:cubicBezTo>
                      <a:pt x="110" y="285"/>
                      <a:pt x="110" y="285"/>
                      <a:pt x="110" y="285"/>
                    </a:cubicBezTo>
                    <a:cubicBezTo>
                      <a:pt x="111" y="285"/>
                      <a:pt x="113" y="286"/>
                      <a:pt x="115" y="287"/>
                    </a:cubicBezTo>
                    <a:cubicBezTo>
                      <a:pt x="116" y="295"/>
                      <a:pt x="118" y="303"/>
                      <a:pt x="119" y="311"/>
                    </a:cubicBezTo>
                    <a:cubicBezTo>
                      <a:pt x="123" y="312"/>
                      <a:pt x="127" y="313"/>
                      <a:pt x="131" y="313"/>
                    </a:cubicBezTo>
                    <a:cubicBezTo>
                      <a:pt x="132" y="314"/>
                      <a:pt x="134" y="314"/>
                      <a:pt x="136" y="313"/>
                    </a:cubicBezTo>
                    <a:cubicBezTo>
                      <a:pt x="136" y="313"/>
                      <a:pt x="136" y="312"/>
                      <a:pt x="136" y="311"/>
                    </a:cubicBezTo>
                    <a:cubicBezTo>
                      <a:pt x="136" y="311"/>
                      <a:pt x="136" y="311"/>
                      <a:pt x="136" y="311"/>
                    </a:cubicBezTo>
                    <a:cubicBezTo>
                      <a:pt x="132" y="310"/>
                      <a:pt x="132" y="310"/>
                      <a:pt x="132" y="310"/>
                    </a:cubicBezTo>
                    <a:cubicBezTo>
                      <a:pt x="132" y="310"/>
                      <a:pt x="132" y="310"/>
                      <a:pt x="132" y="310"/>
                    </a:cubicBezTo>
                    <a:cubicBezTo>
                      <a:pt x="128" y="309"/>
                      <a:pt x="124" y="310"/>
                      <a:pt x="121" y="307"/>
                    </a:cubicBezTo>
                    <a:cubicBezTo>
                      <a:pt x="121" y="307"/>
                      <a:pt x="120" y="306"/>
                      <a:pt x="121" y="306"/>
                    </a:cubicBezTo>
                    <a:cubicBezTo>
                      <a:pt x="127" y="306"/>
                      <a:pt x="132" y="308"/>
                      <a:pt x="138" y="309"/>
                    </a:cubicBezTo>
                    <a:cubicBezTo>
                      <a:pt x="138" y="308"/>
                      <a:pt x="137" y="308"/>
                      <a:pt x="137" y="308"/>
                    </a:cubicBezTo>
                    <a:cubicBezTo>
                      <a:pt x="132" y="305"/>
                      <a:pt x="126" y="305"/>
                      <a:pt x="121" y="303"/>
                    </a:cubicBezTo>
                    <a:cubicBezTo>
                      <a:pt x="120" y="302"/>
                      <a:pt x="120" y="301"/>
                      <a:pt x="120" y="300"/>
                    </a:cubicBezTo>
                    <a:cubicBezTo>
                      <a:pt x="125" y="301"/>
                      <a:pt x="130" y="304"/>
                      <a:pt x="136" y="305"/>
                    </a:cubicBezTo>
                    <a:cubicBezTo>
                      <a:pt x="136" y="304"/>
                      <a:pt x="136" y="304"/>
                      <a:pt x="136" y="303"/>
                    </a:cubicBezTo>
                    <a:cubicBezTo>
                      <a:pt x="136" y="303"/>
                      <a:pt x="136" y="303"/>
                      <a:pt x="136" y="303"/>
                    </a:cubicBezTo>
                    <a:cubicBezTo>
                      <a:pt x="120" y="297"/>
                      <a:pt x="120" y="297"/>
                      <a:pt x="120" y="297"/>
                    </a:cubicBezTo>
                    <a:cubicBezTo>
                      <a:pt x="119" y="296"/>
                      <a:pt x="119" y="296"/>
                      <a:pt x="119" y="296"/>
                    </a:cubicBezTo>
                    <a:cubicBezTo>
                      <a:pt x="119" y="296"/>
                      <a:pt x="119" y="296"/>
                      <a:pt x="119" y="296"/>
                    </a:cubicBezTo>
                    <a:cubicBezTo>
                      <a:pt x="119" y="296"/>
                      <a:pt x="118" y="294"/>
                      <a:pt x="119" y="294"/>
                    </a:cubicBezTo>
                    <a:cubicBezTo>
                      <a:pt x="125" y="296"/>
                      <a:pt x="130" y="298"/>
                      <a:pt x="136" y="300"/>
                    </a:cubicBezTo>
                    <a:cubicBezTo>
                      <a:pt x="138" y="302"/>
                      <a:pt x="138" y="300"/>
                      <a:pt x="138" y="298"/>
                    </a:cubicBezTo>
                    <a:cubicBezTo>
                      <a:pt x="132" y="296"/>
                      <a:pt x="126" y="293"/>
                      <a:pt x="119" y="291"/>
                    </a:cubicBezTo>
                    <a:cubicBezTo>
                      <a:pt x="119" y="291"/>
                      <a:pt x="119" y="291"/>
                      <a:pt x="119" y="291"/>
                    </a:cubicBezTo>
                    <a:cubicBezTo>
                      <a:pt x="117" y="287"/>
                      <a:pt x="117" y="287"/>
                      <a:pt x="117" y="287"/>
                    </a:cubicBezTo>
                    <a:cubicBezTo>
                      <a:pt x="103" y="278"/>
                      <a:pt x="103" y="278"/>
                      <a:pt x="103" y="278"/>
                    </a:cubicBezTo>
                    <a:cubicBezTo>
                      <a:pt x="99" y="278"/>
                      <a:pt x="99" y="278"/>
                      <a:pt x="99" y="278"/>
                    </a:cubicBezTo>
                    <a:cubicBezTo>
                      <a:pt x="89" y="273"/>
                      <a:pt x="86" y="267"/>
                      <a:pt x="79" y="261"/>
                    </a:cubicBezTo>
                    <a:cubicBezTo>
                      <a:pt x="76" y="257"/>
                      <a:pt x="73" y="253"/>
                      <a:pt x="70" y="249"/>
                    </a:cubicBezTo>
                    <a:cubicBezTo>
                      <a:pt x="70" y="249"/>
                      <a:pt x="70" y="249"/>
                      <a:pt x="70" y="249"/>
                    </a:cubicBezTo>
                    <a:cubicBezTo>
                      <a:pt x="70" y="248"/>
                      <a:pt x="70" y="248"/>
                      <a:pt x="70" y="248"/>
                    </a:cubicBezTo>
                    <a:cubicBezTo>
                      <a:pt x="61" y="232"/>
                      <a:pt x="61" y="232"/>
                      <a:pt x="61" y="232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6" y="226"/>
                      <a:pt x="53" y="221"/>
                      <a:pt x="52" y="216"/>
                    </a:cubicBezTo>
                    <a:cubicBezTo>
                      <a:pt x="47" y="200"/>
                      <a:pt x="44" y="184"/>
                      <a:pt x="45" y="166"/>
                    </a:cubicBezTo>
                    <a:cubicBezTo>
                      <a:pt x="46" y="165"/>
                      <a:pt x="46" y="165"/>
                      <a:pt x="47" y="164"/>
                    </a:cubicBezTo>
                    <a:cubicBezTo>
                      <a:pt x="48" y="156"/>
                      <a:pt x="48" y="147"/>
                      <a:pt x="51" y="139"/>
                    </a:cubicBezTo>
                    <a:cubicBezTo>
                      <a:pt x="51" y="139"/>
                      <a:pt x="51" y="139"/>
                      <a:pt x="51" y="139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1" y="131"/>
                      <a:pt x="53" y="125"/>
                      <a:pt x="57" y="118"/>
                    </a:cubicBezTo>
                    <a:cubicBezTo>
                      <a:pt x="68" y="93"/>
                      <a:pt x="92" y="69"/>
                      <a:pt x="117" y="57"/>
                    </a:cubicBezTo>
                    <a:cubicBezTo>
                      <a:pt x="129" y="51"/>
                      <a:pt x="142" y="47"/>
                      <a:pt x="155" y="44"/>
                    </a:cubicBezTo>
                    <a:cubicBezTo>
                      <a:pt x="163" y="43"/>
                      <a:pt x="171" y="41"/>
                      <a:pt x="179" y="41"/>
                    </a:cubicBezTo>
                    <a:cubicBezTo>
                      <a:pt x="187" y="41"/>
                      <a:pt x="195" y="43"/>
                      <a:pt x="203" y="44"/>
                    </a:cubicBezTo>
                    <a:cubicBezTo>
                      <a:pt x="216" y="47"/>
                      <a:pt x="229" y="51"/>
                      <a:pt x="241" y="57"/>
                    </a:cubicBezTo>
                    <a:cubicBezTo>
                      <a:pt x="266" y="69"/>
                      <a:pt x="290" y="93"/>
                      <a:pt x="301" y="118"/>
                    </a:cubicBezTo>
                    <a:cubicBezTo>
                      <a:pt x="305" y="125"/>
                      <a:pt x="307" y="131"/>
                      <a:pt x="308" y="138"/>
                    </a:cubicBezTo>
                    <a:cubicBezTo>
                      <a:pt x="308" y="138"/>
                      <a:pt x="308" y="138"/>
                      <a:pt x="308" y="138"/>
                    </a:cubicBezTo>
                    <a:cubicBezTo>
                      <a:pt x="308" y="139"/>
                      <a:pt x="308" y="139"/>
                      <a:pt x="308" y="139"/>
                    </a:cubicBezTo>
                    <a:cubicBezTo>
                      <a:pt x="308" y="139"/>
                      <a:pt x="308" y="139"/>
                      <a:pt x="308" y="139"/>
                    </a:cubicBezTo>
                    <a:cubicBezTo>
                      <a:pt x="310" y="147"/>
                      <a:pt x="310" y="156"/>
                      <a:pt x="311" y="164"/>
                    </a:cubicBezTo>
                    <a:cubicBezTo>
                      <a:pt x="312" y="165"/>
                      <a:pt x="313" y="165"/>
                      <a:pt x="313" y="166"/>
                    </a:cubicBezTo>
                    <a:cubicBezTo>
                      <a:pt x="314" y="184"/>
                      <a:pt x="311" y="200"/>
                      <a:pt x="306" y="216"/>
                    </a:cubicBezTo>
                    <a:cubicBezTo>
                      <a:pt x="305" y="221"/>
                      <a:pt x="302" y="226"/>
                      <a:pt x="299" y="231"/>
                    </a:cubicBezTo>
                    <a:cubicBezTo>
                      <a:pt x="299" y="231"/>
                      <a:pt x="299" y="231"/>
                      <a:pt x="299" y="231"/>
                    </a:cubicBezTo>
                    <a:cubicBezTo>
                      <a:pt x="297" y="232"/>
                      <a:pt x="297" y="232"/>
                      <a:pt x="297" y="232"/>
                    </a:cubicBezTo>
                    <a:cubicBezTo>
                      <a:pt x="289" y="248"/>
                      <a:pt x="289" y="248"/>
                      <a:pt x="289" y="248"/>
                    </a:cubicBezTo>
                    <a:cubicBezTo>
                      <a:pt x="289" y="249"/>
                      <a:pt x="289" y="249"/>
                      <a:pt x="289" y="249"/>
                    </a:cubicBezTo>
                    <a:cubicBezTo>
                      <a:pt x="289" y="249"/>
                      <a:pt x="289" y="249"/>
                      <a:pt x="289" y="249"/>
                    </a:cubicBezTo>
                    <a:cubicBezTo>
                      <a:pt x="285" y="253"/>
                      <a:pt x="282" y="257"/>
                      <a:pt x="279" y="261"/>
                    </a:cubicBezTo>
                    <a:cubicBezTo>
                      <a:pt x="272" y="267"/>
                      <a:pt x="267" y="275"/>
                      <a:pt x="259" y="278"/>
                    </a:cubicBezTo>
                    <a:cubicBezTo>
                      <a:pt x="259" y="278"/>
                      <a:pt x="259" y="278"/>
                      <a:pt x="259" y="278"/>
                    </a:cubicBezTo>
                    <a:cubicBezTo>
                      <a:pt x="255" y="279"/>
                      <a:pt x="255" y="279"/>
                      <a:pt x="255" y="279"/>
                    </a:cubicBezTo>
                    <a:cubicBezTo>
                      <a:pt x="241" y="287"/>
                      <a:pt x="241" y="287"/>
                      <a:pt x="241" y="287"/>
                    </a:cubicBezTo>
                    <a:cubicBezTo>
                      <a:pt x="239" y="291"/>
                      <a:pt x="239" y="291"/>
                      <a:pt x="239" y="291"/>
                    </a:cubicBezTo>
                    <a:cubicBezTo>
                      <a:pt x="239" y="291"/>
                      <a:pt x="239" y="291"/>
                      <a:pt x="239" y="291"/>
                    </a:cubicBezTo>
                    <a:cubicBezTo>
                      <a:pt x="233" y="293"/>
                      <a:pt x="226" y="296"/>
                      <a:pt x="220" y="298"/>
                    </a:cubicBezTo>
                    <a:cubicBezTo>
                      <a:pt x="220" y="300"/>
                      <a:pt x="221" y="302"/>
                      <a:pt x="222" y="300"/>
                    </a:cubicBezTo>
                    <a:cubicBezTo>
                      <a:pt x="228" y="298"/>
                      <a:pt x="233" y="296"/>
                      <a:pt x="239" y="294"/>
                    </a:cubicBezTo>
                    <a:cubicBezTo>
                      <a:pt x="241" y="294"/>
                      <a:pt x="239" y="296"/>
                      <a:pt x="239" y="296"/>
                    </a:cubicBezTo>
                    <a:cubicBezTo>
                      <a:pt x="239" y="296"/>
                      <a:pt x="239" y="296"/>
                      <a:pt x="239" y="296"/>
                    </a:cubicBezTo>
                    <a:cubicBezTo>
                      <a:pt x="238" y="297"/>
                      <a:pt x="238" y="297"/>
                      <a:pt x="238" y="297"/>
                    </a:cubicBezTo>
                    <a:cubicBezTo>
                      <a:pt x="223" y="303"/>
                      <a:pt x="223" y="303"/>
                      <a:pt x="223" y="303"/>
                    </a:cubicBezTo>
                    <a:cubicBezTo>
                      <a:pt x="223" y="303"/>
                      <a:pt x="223" y="303"/>
                      <a:pt x="223" y="303"/>
                    </a:cubicBezTo>
                    <a:cubicBezTo>
                      <a:pt x="222" y="304"/>
                      <a:pt x="223" y="304"/>
                      <a:pt x="223" y="305"/>
                    </a:cubicBezTo>
                    <a:cubicBezTo>
                      <a:pt x="228" y="304"/>
                      <a:pt x="233" y="301"/>
                      <a:pt x="238" y="300"/>
                    </a:cubicBezTo>
                    <a:cubicBezTo>
                      <a:pt x="239" y="301"/>
                      <a:pt x="238" y="302"/>
                      <a:pt x="238" y="303"/>
                    </a:cubicBezTo>
                    <a:cubicBezTo>
                      <a:pt x="232" y="305"/>
                      <a:pt x="226" y="305"/>
                      <a:pt x="221" y="308"/>
                    </a:cubicBezTo>
                    <a:cubicBezTo>
                      <a:pt x="221" y="308"/>
                      <a:pt x="220" y="308"/>
                      <a:pt x="220" y="309"/>
                    </a:cubicBezTo>
                    <a:cubicBezTo>
                      <a:pt x="226" y="308"/>
                      <a:pt x="231" y="306"/>
                      <a:pt x="237" y="306"/>
                    </a:cubicBezTo>
                    <a:cubicBezTo>
                      <a:pt x="238" y="306"/>
                      <a:pt x="237" y="307"/>
                      <a:pt x="237" y="307"/>
                    </a:cubicBezTo>
                    <a:cubicBezTo>
                      <a:pt x="234" y="310"/>
                      <a:pt x="230" y="309"/>
                      <a:pt x="227" y="310"/>
                    </a:cubicBezTo>
                    <a:cubicBezTo>
                      <a:pt x="227" y="310"/>
                      <a:pt x="227" y="310"/>
                      <a:pt x="227" y="310"/>
                    </a:cubicBezTo>
                    <a:cubicBezTo>
                      <a:pt x="222" y="311"/>
                      <a:pt x="222" y="311"/>
                      <a:pt x="222" y="311"/>
                    </a:cubicBezTo>
                    <a:cubicBezTo>
                      <a:pt x="222" y="311"/>
                      <a:pt x="222" y="311"/>
                      <a:pt x="222" y="311"/>
                    </a:cubicBezTo>
                    <a:cubicBezTo>
                      <a:pt x="222" y="312"/>
                      <a:pt x="222" y="313"/>
                      <a:pt x="223" y="313"/>
                    </a:cubicBezTo>
                    <a:cubicBezTo>
                      <a:pt x="224" y="314"/>
                      <a:pt x="226" y="314"/>
                      <a:pt x="227" y="313"/>
                    </a:cubicBezTo>
                    <a:cubicBezTo>
                      <a:pt x="231" y="313"/>
                      <a:pt x="235" y="312"/>
                      <a:pt x="239" y="311"/>
                    </a:cubicBezTo>
                    <a:cubicBezTo>
                      <a:pt x="240" y="303"/>
                      <a:pt x="242" y="295"/>
                      <a:pt x="244" y="287"/>
                    </a:cubicBezTo>
                    <a:cubicBezTo>
                      <a:pt x="245" y="286"/>
                      <a:pt x="247" y="285"/>
                      <a:pt x="249" y="285"/>
                    </a:cubicBezTo>
                    <a:cubicBezTo>
                      <a:pt x="249" y="285"/>
                      <a:pt x="249" y="285"/>
                      <a:pt x="249" y="285"/>
                    </a:cubicBezTo>
                    <a:cubicBezTo>
                      <a:pt x="249" y="285"/>
                      <a:pt x="249" y="285"/>
                      <a:pt x="249" y="285"/>
                    </a:cubicBezTo>
                    <a:cubicBezTo>
                      <a:pt x="245" y="308"/>
                      <a:pt x="245" y="308"/>
                      <a:pt x="245" y="308"/>
                    </a:cubicBezTo>
                    <a:cubicBezTo>
                      <a:pt x="245" y="308"/>
                      <a:pt x="245" y="308"/>
                      <a:pt x="245" y="308"/>
                    </a:cubicBezTo>
                    <a:cubicBezTo>
                      <a:pt x="247" y="308"/>
                      <a:pt x="246" y="305"/>
                      <a:pt x="247" y="304"/>
                    </a:cubicBezTo>
                    <a:cubicBezTo>
                      <a:pt x="247" y="304"/>
                      <a:pt x="247" y="304"/>
                      <a:pt x="247" y="304"/>
                    </a:cubicBezTo>
                    <a:cubicBezTo>
                      <a:pt x="251" y="284"/>
                      <a:pt x="251" y="284"/>
                      <a:pt x="251" y="284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7" y="281"/>
                      <a:pt x="257" y="281"/>
                      <a:pt x="257" y="281"/>
                    </a:cubicBezTo>
                    <a:cubicBezTo>
                      <a:pt x="257" y="281"/>
                      <a:pt x="257" y="281"/>
                      <a:pt x="257" y="281"/>
                    </a:cubicBezTo>
                    <a:cubicBezTo>
                      <a:pt x="254" y="305"/>
                      <a:pt x="254" y="305"/>
                      <a:pt x="254" y="305"/>
                    </a:cubicBezTo>
                    <a:cubicBezTo>
                      <a:pt x="254" y="305"/>
                      <a:pt x="254" y="305"/>
                      <a:pt x="254" y="305"/>
                    </a:cubicBezTo>
                    <a:cubicBezTo>
                      <a:pt x="256" y="304"/>
                      <a:pt x="257" y="302"/>
                      <a:pt x="256" y="300"/>
                    </a:cubicBezTo>
                    <a:cubicBezTo>
                      <a:pt x="256" y="298"/>
                      <a:pt x="256" y="297"/>
                      <a:pt x="256" y="296"/>
                    </a:cubicBezTo>
                    <a:cubicBezTo>
                      <a:pt x="259" y="292"/>
                      <a:pt x="264" y="295"/>
                      <a:pt x="268" y="294"/>
                    </a:cubicBezTo>
                    <a:cubicBezTo>
                      <a:pt x="269" y="292"/>
                      <a:pt x="269" y="290"/>
                      <a:pt x="271" y="290"/>
                    </a:cubicBezTo>
                    <a:cubicBezTo>
                      <a:pt x="274" y="288"/>
                      <a:pt x="275" y="285"/>
                      <a:pt x="277" y="283"/>
                    </a:cubicBezTo>
                    <a:cubicBezTo>
                      <a:pt x="278" y="283"/>
                      <a:pt x="279" y="283"/>
                      <a:pt x="279" y="284"/>
                    </a:cubicBezTo>
                    <a:cubicBezTo>
                      <a:pt x="279" y="286"/>
                      <a:pt x="278" y="287"/>
                      <a:pt x="277" y="289"/>
                    </a:cubicBezTo>
                    <a:cubicBezTo>
                      <a:pt x="284" y="282"/>
                      <a:pt x="294" y="277"/>
                      <a:pt x="299" y="267"/>
                    </a:cubicBezTo>
                    <a:cubicBezTo>
                      <a:pt x="298" y="266"/>
                      <a:pt x="298" y="265"/>
                      <a:pt x="297" y="264"/>
                    </a:cubicBezTo>
                    <a:cubicBezTo>
                      <a:pt x="296" y="265"/>
                      <a:pt x="296" y="267"/>
                      <a:pt x="295" y="269"/>
                    </a:cubicBezTo>
                    <a:cubicBezTo>
                      <a:pt x="294" y="270"/>
                      <a:pt x="292" y="274"/>
                      <a:pt x="289" y="273"/>
                    </a:cubicBezTo>
                    <a:cubicBezTo>
                      <a:pt x="289" y="271"/>
                      <a:pt x="290" y="270"/>
                      <a:pt x="290" y="268"/>
                    </a:cubicBezTo>
                    <a:cubicBezTo>
                      <a:pt x="289" y="268"/>
                      <a:pt x="288" y="268"/>
                      <a:pt x="287" y="267"/>
                    </a:cubicBezTo>
                    <a:cubicBezTo>
                      <a:pt x="288" y="265"/>
                      <a:pt x="290" y="264"/>
                      <a:pt x="291" y="263"/>
                    </a:cubicBezTo>
                    <a:cubicBezTo>
                      <a:pt x="292" y="262"/>
                      <a:pt x="294" y="262"/>
                      <a:pt x="296" y="261"/>
                    </a:cubicBezTo>
                    <a:cubicBezTo>
                      <a:pt x="296" y="261"/>
                      <a:pt x="296" y="261"/>
                      <a:pt x="296" y="261"/>
                    </a:cubicBezTo>
                    <a:cubicBezTo>
                      <a:pt x="290" y="248"/>
                      <a:pt x="290" y="248"/>
                      <a:pt x="290" y="248"/>
                    </a:cubicBezTo>
                    <a:cubicBezTo>
                      <a:pt x="290" y="248"/>
                      <a:pt x="290" y="248"/>
                      <a:pt x="290" y="248"/>
                    </a:cubicBezTo>
                    <a:cubicBezTo>
                      <a:pt x="292" y="246"/>
                      <a:pt x="293" y="243"/>
                      <a:pt x="295" y="241"/>
                    </a:cubicBezTo>
                    <a:cubicBezTo>
                      <a:pt x="295" y="241"/>
                      <a:pt x="295" y="241"/>
                      <a:pt x="295" y="241"/>
                    </a:cubicBezTo>
                    <a:cubicBezTo>
                      <a:pt x="314" y="284"/>
                      <a:pt x="314" y="284"/>
                      <a:pt x="314" y="284"/>
                    </a:cubicBezTo>
                    <a:cubicBezTo>
                      <a:pt x="314" y="284"/>
                      <a:pt x="314" y="284"/>
                      <a:pt x="314" y="284"/>
                    </a:cubicBezTo>
                    <a:cubicBezTo>
                      <a:pt x="313" y="286"/>
                      <a:pt x="311" y="288"/>
                      <a:pt x="310" y="290"/>
                    </a:cubicBezTo>
                    <a:cubicBezTo>
                      <a:pt x="310" y="290"/>
                      <a:pt x="310" y="290"/>
                      <a:pt x="310" y="290"/>
                    </a:cubicBezTo>
                    <a:cubicBezTo>
                      <a:pt x="303" y="277"/>
                      <a:pt x="303" y="277"/>
                      <a:pt x="303" y="277"/>
                    </a:cubicBezTo>
                    <a:cubicBezTo>
                      <a:pt x="303" y="277"/>
                      <a:pt x="303" y="277"/>
                      <a:pt x="303" y="277"/>
                    </a:cubicBezTo>
                    <a:cubicBezTo>
                      <a:pt x="302" y="281"/>
                      <a:pt x="302" y="285"/>
                      <a:pt x="301" y="289"/>
                    </a:cubicBezTo>
                    <a:cubicBezTo>
                      <a:pt x="297" y="299"/>
                      <a:pt x="292" y="310"/>
                      <a:pt x="282" y="316"/>
                    </a:cubicBezTo>
                    <a:cubicBezTo>
                      <a:pt x="282" y="317"/>
                      <a:pt x="281" y="316"/>
                      <a:pt x="281" y="316"/>
                    </a:cubicBezTo>
                    <a:cubicBezTo>
                      <a:pt x="281" y="316"/>
                      <a:pt x="281" y="316"/>
                      <a:pt x="281" y="316"/>
                    </a:cubicBezTo>
                    <a:cubicBezTo>
                      <a:pt x="281" y="315"/>
                      <a:pt x="281" y="315"/>
                      <a:pt x="281" y="315"/>
                    </a:cubicBezTo>
                    <a:cubicBezTo>
                      <a:pt x="281" y="315"/>
                      <a:pt x="281" y="315"/>
                      <a:pt x="281" y="315"/>
                    </a:cubicBezTo>
                    <a:cubicBezTo>
                      <a:pt x="291" y="309"/>
                      <a:pt x="295" y="299"/>
                      <a:pt x="299" y="289"/>
                    </a:cubicBezTo>
                    <a:cubicBezTo>
                      <a:pt x="301" y="284"/>
                      <a:pt x="301" y="279"/>
                      <a:pt x="302" y="274"/>
                    </a:cubicBezTo>
                    <a:cubicBezTo>
                      <a:pt x="302" y="274"/>
                      <a:pt x="302" y="274"/>
                      <a:pt x="302" y="274"/>
                    </a:cubicBezTo>
                    <a:cubicBezTo>
                      <a:pt x="300" y="269"/>
                      <a:pt x="300" y="269"/>
                      <a:pt x="300" y="269"/>
                    </a:cubicBezTo>
                    <a:cubicBezTo>
                      <a:pt x="300" y="269"/>
                      <a:pt x="300" y="269"/>
                      <a:pt x="300" y="269"/>
                    </a:cubicBezTo>
                    <a:cubicBezTo>
                      <a:pt x="297" y="272"/>
                      <a:pt x="295" y="275"/>
                      <a:pt x="292" y="278"/>
                    </a:cubicBezTo>
                    <a:cubicBezTo>
                      <a:pt x="293" y="287"/>
                      <a:pt x="290" y="295"/>
                      <a:pt x="287" y="303"/>
                    </a:cubicBezTo>
                    <a:cubicBezTo>
                      <a:pt x="284" y="312"/>
                      <a:pt x="277" y="322"/>
                      <a:pt x="268" y="326"/>
                    </a:cubicBezTo>
                    <a:cubicBezTo>
                      <a:pt x="260" y="328"/>
                      <a:pt x="254" y="333"/>
                      <a:pt x="245" y="332"/>
                    </a:cubicBezTo>
                    <a:cubicBezTo>
                      <a:pt x="245" y="331"/>
                      <a:pt x="247" y="331"/>
                      <a:pt x="248" y="330"/>
                    </a:cubicBezTo>
                    <a:cubicBezTo>
                      <a:pt x="250" y="329"/>
                      <a:pt x="251" y="328"/>
                      <a:pt x="253" y="326"/>
                    </a:cubicBezTo>
                    <a:cubicBezTo>
                      <a:pt x="245" y="331"/>
                      <a:pt x="236" y="334"/>
                      <a:pt x="226" y="335"/>
                    </a:cubicBezTo>
                    <a:cubicBezTo>
                      <a:pt x="223" y="335"/>
                      <a:pt x="221" y="334"/>
                      <a:pt x="218" y="334"/>
                    </a:cubicBezTo>
                    <a:cubicBezTo>
                      <a:pt x="224" y="338"/>
                      <a:pt x="233" y="336"/>
                      <a:pt x="240" y="335"/>
                    </a:cubicBezTo>
                    <a:cubicBezTo>
                      <a:pt x="254" y="334"/>
                      <a:pt x="267" y="330"/>
                      <a:pt x="278" y="321"/>
                    </a:cubicBezTo>
                    <a:cubicBezTo>
                      <a:pt x="285" y="319"/>
                      <a:pt x="288" y="312"/>
                      <a:pt x="294" y="307"/>
                    </a:cubicBezTo>
                    <a:cubicBezTo>
                      <a:pt x="298" y="302"/>
                      <a:pt x="302" y="298"/>
                      <a:pt x="304" y="292"/>
                    </a:cubicBezTo>
                    <a:cubicBezTo>
                      <a:pt x="305" y="291"/>
                      <a:pt x="306" y="288"/>
                      <a:pt x="308" y="290"/>
                    </a:cubicBezTo>
                    <a:cubicBezTo>
                      <a:pt x="308" y="290"/>
                      <a:pt x="309" y="292"/>
                      <a:pt x="310" y="291"/>
                    </a:cubicBezTo>
                    <a:cubicBezTo>
                      <a:pt x="314" y="287"/>
                      <a:pt x="318" y="283"/>
                      <a:pt x="321" y="278"/>
                    </a:cubicBezTo>
                    <a:cubicBezTo>
                      <a:pt x="321" y="278"/>
                      <a:pt x="321" y="278"/>
                      <a:pt x="321" y="278"/>
                    </a:cubicBezTo>
                    <a:cubicBezTo>
                      <a:pt x="321" y="275"/>
                      <a:pt x="321" y="275"/>
                      <a:pt x="321" y="275"/>
                    </a:cubicBezTo>
                    <a:cubicBezTo>
                      <a:pt x="321" y="275"/>
                      <a:pt x="321" y="275"/>
                      <a:pt x="321" y="275"/>
                    </a:cubicBezTo>
                    <a:cubicBezTo>
                      <a:pt x="336" y="254"/>
                      <a:pt x="346" y="231"/>
                      <a:pt x="352" y="206"/>
                    </a:cubicBezTo>
                    <a:cubicBezTo>
                      <a:pt x="352" y="206"/>
                      <a:pt x="352" y="206"/>
                      <a:pt x="353" y="205"/>
                    </a:cubicBezTo>
                    <a:cubicBezTo>
                      <a:pt x="356" y="199"/>
                      <a:pt x="355" y="192"/>
                      <a:pt x="356" y="185"/>
                    </a:cubicBezTo>
                    <a:cubicBezTo>
                      <a:pt x="354" y="179"/>
                      <a:pt x="355" y="172"/>
                      <a:pt x="355" y="166"/>
                    </a:cubicBezTo>
                    <a:cubicBezTo>
                      <a:pt x="353" y="142"/>
                      <a:pt x="347" y="120"/>
                      <a:pt x="337" y="99"/>
                    </a:cubicBezTo>
                    <a:cubicBezTo>
                      <a:pt x="335" y="94"/>
                      <a:pt x="332" y="90"/>
                      <a:pt x="330" y="85"/>
                    </a:cubicBezTo>
                    <a:cubicBezTo>
                      <a:pt x="329" y="85"/>
                      <a:pt x="327" y="85"/>
                      <a:pt x="327" y="87"/>
                    </a:cubicBezTo>
                    <a:cubicBezTo>
                      <a:pt x="329" y="89"/>
                      <a:pt x="330" y="92"/>
                      <a:pt x="330" y="96"/>
                    </a:cubicBezTo>
                    <a:cubicBezTo>
                      <a:pt x="331" y="97"/>
                      <a:pt x="331" y="100"/>
                      <a:pt x="330" y="102"/>
                    </a:cubicBezTo>
                    <a:cubicBezTo>
                      <a:pt x="329" y="102"/>
                      <a:pt x="328" y="104"/>
                      <a:pt x="327" y="103"/>
                    </a:cubicBezTo>
                    <a:cubicBezTo>
                      <a:pt x="325" y="102"/>
                      <a:pt x="326" y="99"/>
                      <a:pt x="325" y="97"/>
                    </a:cubicBezTo>
                    <a:cubicBezTo>
                      <a:pt x="325" y="92"/>
                      <a:pt x="328" y="88"/>
                      <a:pt x="325" y="84"/>
                    </a:cubicBezTo>
                    <a:cubicBezTo>
                      <a:pt x="325" y="83"/>
                      <a:pt x="326" y="83"/>
                      <a:pt x="326" y="83"/>
                    </a:cubicBezTo>
                    <a:cubicBezTo>
                      <a:pt x="327" y="83"/>
                      <a:pt x="329" y="83"/>
                      <a:pt x="330" y="82"/>
                    </a:cubicBezTo>
                    <a:cubicBezTo>
                      <a:pt x="330" y="82"/>
                      <a:pt x="330" y="82"/>
                      <a:pt x="330" y="82"/>
                    </a:cubicBezTo>
                    <a:cubicBezTo>
                      <a:pt x="330" y="81"/>
                      <a:pt x="330" y="81"/>
                      <a:pt x="330" y="81"/>
                    </a:cubicBezTo>
                    <a:cubicBezTo>
                      <a:pt x="322" y="71"/>
                      <a:pt x="322" y="71"/>
                      <a:pt x="322" y="71"/>
                    </a:cubicBezTo>
                    <a:cubicBezTo>
                      <a:pt x="322" y="71"/>
                      <a:pt x="322" y="71"/>
                      <a:pt x="322" y="71"/>
                    </a:cubicBezTo>
                    <a:cubicBezTo>
                      <a:pt x="321" y="70"/>
                      <a:pt x="319" y="71"/>
                      <a:pt x="319" y="73"/>
                    </a:cubicBezTo>
                    <a:cubicBezTo>
                      <a:pt x="318" y="75"/>
                      <a:pt x="319" y="77"/>
                      <a:pt x="318" y="79"/>
                    </a:cubicBezTo>
                    <a:cubicBezTo>
                      <a:pt x="318" y="81"/>
                      <a:pt x="319" y="82"/>
                      <a:pt x="321" y="83"/>
                    </a:cubicBezTo>
                    <a:cubicBezTo>
                      <a:pt x="322" y="84"/>
                      <a:pt x="324" y="83"/>
                      <a:pt x="324" y="84"/>
                    </a:cubicBezTo>
                    <a:cubicBezTo>
                      <a:pt x="324" y="86"/>
                      <a:pt x="325" y="87"/>
                      <a:pt x="324" y="88"/>
                    </a:cubicBezTo>
                    <a:cubicBezTo>
                      <a:pt x="324" y="89"/>
                      <a:pt x="324" y="90"/>
                      <a:pt x="323" y="91"/>
                    </a:cubicBezTo>
                    <a:cubicBezTo>
                      <a:pt x="322" y="91"/>
                      <a:pt x="320" y="91"/>
                      <a:pt x="320" y="90"/>
                    </a:cubicBezTo>
                    <a:cubicBezTo>
                      <a:pt x="319" y="88"/>
                      <a:pt x="318" y="86"/>
                      <a:pt x="319" y="85"/>
                    </a:cubicBezTo>
                    <a:cubicBezTo>
                      <a:pt x="318" y="82"/>
                      <a:pt x="315" y="80"/>
                      <a:pt x="312" y="81"/>
                    </a:cubicBezTo>
                    <a:cubicBezTo>
                      <a:pt x="312" y="81"/>
                      <a:pt x="312" y="81"/>
                      <a:pt x="312" y="81"/>
                    </a:cubicBezTo>
                    <a:cubicBezTo>
                      <a:pt x="311" y="79"/>
                      <a:pt x="311" y="79"/>
                      <a:pt x="311" y="79"/>
                    </a:cubicBezTo>
                    <a:cubicBezTo>
                      <a:pt x="311" y="79"/>
                      <a:pt x="311" y="79"/>
                      <a:pt x="311" y="79"/>
                    </a:cubicBezTo>
                    <a:cubicBezTo>
                      <a:pt x="310" y="73"/>
                      <a:pt x="311" y="67"/>
                      <a:pt x="306" y="63"/>
                    </a:cubicBezTo>
                    <a:cubicBezTo>
                      <a:pt x="301" y="55"/>
                      <a:pt x="292" y="49"/>
                      <a:pt x="285" y="43"/>
                    </a:cubicBezTo>
                    <a:cubicBezTo>
                      <a:pt x="285" y="42"/>
                      <a:pt x="285" y="42"/>
                      <a:pt x="286" y="42"/>
                    </a:cubicBezTo>
                    <a:cubicBezTo>
                      <a:pt x="286" y="42"/>
                      <a:pt x="286" y="42"/>
                      <a:pt x="286" y="42"/>
                    </a:cubicBezTo>
                    <a:cubicBezTo>
                      <a:pt x="287" y="42"/>
                      <a:pt x="287" y="42"/>
                      <a:pt x="287" y="42"/>
                    </a:cubicBezTo>
                    <a:cubicBezTo>
                      <a:pt x="287" y="42"/>
                      <a:pt x="287" y="42"/>
                      <a:pt x="287" y="42"/>
                    </a:cubicBezTo>
                    <a:cubicBezTo>
                      <a:pt x="294" y="49"/>
                      <a:pt x="302" y="54"/>
                      <a:pt x="308" y="62"/>
                    </a:cubicBezTo>
                    <a:cubicBezTo>
                      <a:pt x="311" y="67"/>
                      <a:pt x="315" y="71"/>
                      <a:pt x="315" y="76"/>
                    </a:cubicBezTo>
                    <a:cubicBezTo>
                      <a:pt x="317" y="75"/>
                      <a:pt x="317" y="72"/>
                      <a:pt x="318" y="70"/>
                    </a:cubicBezTo>
                    <a:cubicBezTo>
                      <a:pt x="318" y="70"/>
                      <a:pt x="318" y="70"/>
                      <a:pt x="318" y="70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298" y="45"/>
                      <a:pt x="273" y="25"/>
                      <a:pt x="245" y="15"/>
                    </a:cubicBezTo>
                    <a:cubicBezTo>
                      <a:pt x="224" y="8"/>
                      <a:pt x="202" y="2"/>
                      <a:pt x="179" y="2"/>
                    </a:cubicBezTo>
                    <a:close/>
                    <a:moveTo>
                      <a:pt x="179" y="373"/>
                    </a:moveTo>
                    <a:cubicBezTo>
                      <a:pt x="175" y="373"/>
                      <a:pt x="171" y="373"/>
                      <a:pt x="167" y="373"/>
                    </a:cubicBezTo>
                    <a:cubicBezTo>
                      <a:pt x="167" y="373"/>
                      <a:pt x="167" y="373"/>
                      <a:pt x="167" y="373"/>
                    </a:cubicBezTo>
                    <a:cubicBezTo>
                      <a:pt x="165" y="374"/>
                      <a:pt x="165" y="374"/>
                      <a:pt x="165" y="374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4" y="371"/>
                      <a:pt x="142" y="372"/>
                      <a:pt x="140" y="372"/>
                    </a:cubicBezTo>
                    <a:cubicBezTo>
                      <a:pt x="134" y="371"/>
                      <a:pt x="128" y="373"/>
                      <a:pt x="124" y="367"/>
                    </a:cubicBezTo>
                    <a:cubicBezTo>
                      <a:pt x="122" y="367"/>
                      <a:pt x="119" y="368"/>
                      <a:pt x="117" y="367"/>
                    </a:cubicBezTo>
                    <a:cubicBezTo>
                      <a:pt x="117" y="365"/>
                      <a:pt x="117" y="363"/>
                      <a:pt x="116" y="362"/>
                    </a:cubicBezTo>
                    <a:cubicBezTo>
                      <a:pt x="112" y="363"/>
                      <a:pt x="108" y="364"/>
                      <a:pt x="105" y="365"/>
                    </a:cubicBezTo>
                    <a:cubicBezTo>
                      <a:pt x="105" y="368"/>
                      <a:pt x="105" y="371"/>
                      <a:pt x="104" y="373"/>
                    </a:cubicBezTo>
                    <a:cubicBezTo>
                      <a:pt x="104" y="373"/>
                      <a:pt x="104" y="373"/>
                      <a:pt x="104" y="373"/>
                    </a:cubicBezTo>
                    <a:cubicBezTo>
                      <a:pt x="80" y="371"/>
                      <a:pt x="80" y="371"/>
                      <a:pt x="80" y="371"/>
                    </a:cubicBezTo>
                    <a:cubicBezTo>
                      <a:pt x="80" y="371"/>
                      <a:pt x="80" y="371"/>
                      <a:pt x="80" y="371"/>
                    </a:cubicBezTo>
                    <a:cubicBezTo>
                      <a:pt x="79" y="370"/>
                      <a:pt x="79" y="368"/>
                      <a:pt x="78" y="366"/>
                    </a:cubicBezTo>
                    <a:cubicBezTo>
                      <a:pt x="78" y="366"/>
                      <a:pt x="78" y="366"/>
                      <a:pt x="78" y="366"/>
                    </a:cubicBezTo>
                    <a:cubicBezTo>
                      <a:pt x="78" y="365"/>
                      <a:pt x="78" y="365"/>
                      <a:pt x="78" y="365"/>
                    </a:cubicBezTo>
                    <a:cubicBezTo>
                      <a:pt x="78" y="365"/>
                      <a:pt x="78" y="365"/>
                      <a:pt x="78" y="365"/>
                    </a:cubicBezTo>
                    <a:cubicBezTo>
                      <a:pt x="74" y="365"/>
                      <a:pt x="70" y="364"/>
                      <a:pt x="66" y="363"/>
                    </a:cubicBezTo>
                    <a:cubicBezTo>
                      <a:pt x="66" y="363"/>
                      <a:pt x="66" y="363"/>
                      <a:pt x="66" y="363"/>
                    </a:cubicBezTo>
                    <a:cubicBezTo>
                      <a:pt x="66" y="357"/>
                      <a:pt x="66" y="357"/>
                      <a:pt x="66" y="357"/>
                    </a:cubicBezTo>
                    <a:cubicBezTo>
                      <a:pt x="66" y="357"/>
                      <a:pt x="66" y="357"/>
                      <a:pt x="66" y="357"/>
                    </a:cubicBezTo>
                    <a:cubicBezTo>
                      <a:pt x="62" y="355"/>
                      <a:pt x="57" y="355"/>
                      <a:pt x="53" y="354"/>
                    </a:cubicBezTo>
                    <a:cubicBezTo>
                      <a:pt x="53" y="354"/>
                      <a:pt x="53" y="354"/>
                      <a:pt x="53" y="354"/>
                    </a:cubicBezTo>
                    <a:cubicBezTo>
                      <a:pt x="52" y="348"/>
                      <a:pt x="52" y="348"/>
                      <a:pt x="52" y="348"/>
                    </a:cubicBezTo>
                    <a:cubicBezTo>
                      <a:pt x="52" y="348"/>
                      <a:pt x="52" y="348"/>
                      <a:pt x="52" y="348"/>
                    </a:cubicBezTo>
                    <a:cubicBezTo>
                      <a:pt x="49" y="347"/>
                      <a:pt x="45" y="348"/>
                      <a:pt x="42" y="346"/>
                    </a:cubicBezTo>
                    <a:cubicBezTo>
                      <a:pt x="42" y="346"/>
                      <a:pt x="42" y="346"/>
                      <a:pt x="42" y="346"/>
                    </a:cubicBezTo>
                    <a:cubicBezTo>
                      <a:pt x="51" y="295"/>
                      <a:pt x="51" y="295"/>
                      <a:pt x="51" y="295"/>
                    </a:cubicBezTo>
                    <a:cubicBezTo>
                      <a:pt x="51" y="295"/>
                      <a:pt x="51" y="295"/>
                      <a:pt x="51" y="295"/>
                    </a:cubicBezTo>
                    <a:cubicBezTo>
                      <a:pt x="50" y="293"/>
                      <a:pt x="49" y="294"/>
                      <a:pt x="48" y="294"/>
                    </a:cubicBezTo>
                    <a:cubicBezTo>
                      <a:pt x="42" y="289"/>
                      <a:pt x="39" y="283"/>
                      <a:pt x="35" y="278"/>
                    </a:cubicBezTo>
                    <a:cubicBezTo>
                      <a:pt x="36" y="277"/>
                      <a:pt x="35" y="275"/>
                      <a:pt x="34" y="274"/>
                    </a:cubicBezTo>
                    <a:cubicBezTo>
                      <a:pt x="20" y="254"/>
                      <a:pt x="11" y="232"/>
                      <a:pt x="5" y="208"/>
                    </a:cubicBezTo>
                    <a:cubicBezTo>
                      <a:pt x="4" y="208"/>
                      <a:pt x="3" y="207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1" y="182"/>
                      <a:pt x="1" y="182"/>
                      <a:pt x="1" y="182"/>
                    </a:cubicBezTo>
                    <a:cubicBezTo>
                      <a:pt x="2" y="181"/>
                      <a:pt x="2" y="179"/>
                      <a:pt x="1" y="175"/>
                    </a:cubicBezTo>
                    <a:cubicBezTo>
                      <a:pt x="1" y="141"/>
                      <a:pt x="11" y="112"/>
                      <a:pt x="27" y="85"/>
                    </a:cubicBezTo>
                    <a:cubicBezTo>
                      <a:pt x="26" y="84"/>
                      <a:pt x="26" y="83"/>
                      <a:pt x="26" y="81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6" y="69"/>
                      <a:pt x="37" y="69"/>
                      <a:pt x="39" y="68"/>
                    </a:cubicBezTo>
                    <a:cubicBezTo>
                      <a:pt x="54" y="49"/>
                      <a:pt x="74" y="32"/>
                      <a:pt x="94" y="21"/>
                    </a:cubicBezTo>
                    <a:cubicBezTo>
                      <a:pt x="120" y="9"/>
                      <a:pt x="148" y="0"/>
                      <a:pt x="179" y="0"/>
                    </a:cubicBezTo>
                    <a:cubicBezTo>
                      <a:pt x="210" y="0"/>
                      <a:pt x="238" y="9"/>
                      <a:pt x="264" y="21"/>
                    </a:cubicBezTo>
                    <a:cubicBezTo>
                      <a:pt x="284" y="32"/>
                      <a:pt x="304" y="49"/>
                      <a:pt x="320" y="68"/>
                    </a:cubicBezTo>
                    <a:cubicBezTo>
                      <a:pt x="321" y="69"/>
                      <a:pt x="322" y="69"/>
                      <a:pt x="324" y="69"/>
                    </a:cubicBezTo>
                    <a:cubicBezTo>
                      <a:pt x="324" y="69"/>
                      <a:pt x="324" y="69"/>
                      <a:pt x="324" y="69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32" y="83"/>
                      <a:pt x="332" y="84"/>
                      <a:pt x="331" y="85"/>
                    </a:cubicBezTo>
                    <a:cubicBezTo>
                      <a:pt x="347" y="112"/>
                      <a:pt x="357" y="141"/>
                      <a:pt x="357" y="175"/>
                    </a:cubicBezTo>
                    <a:cubicBezTo>
                      <a:pt x="357" y="178"/>
                      <a:pt x="355" y="182"/>
                      <a:pt x="358" y="184"/>
                    </a:cubicBezTo>
                    <a:cubicBezTo>
                      <a:pt x="358" y="184"/>
                      <a:pt x="358" y="184"/>
                      <a:pt x="358" y="184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5" y="207"/>
                      <a:pt x="354" y="208"/>
                      <a:pt x="353" y="208"/>
                    </a:cubicBezTo>
                    <a:cubicBezTo>
                      <a:pt x="347" y="232"/>
                      <a:pt x="338" y="254"/>
                      <a:pt x="324" y="274"/>
                    </a:cubicBezTo>
                    <a:cubicBezTo>
                      <a:pt x="323" y="275"/>
                      <a:pt x="322" y="277"/>
                      <a:pt x="323" y="278"/>
                    </a:cubicBezTo>
                    <a:cubicBezTo>
                      <a:pt x="319" y="283"/>
                      <a:pt x="316" y="289"/>
                      <a:pt x="310" y="294"/>
                    </a:cubicBezTo>
                    <a:cubicBezTo>
                      <a:pt x="309" y="294"/>
                      <a:pt x="308" y="293"/>
                      <a:pt x="308" y="295"/>
                    </a:cubicBezTo>
                    <a:cubicBezTo>
                      <a:pt x="308" y="295"/>
                      <a:pt x="308" y="295"/>
                      <a:pt x="308" y="295"/>
                    </a:cubicBezTo>
                    <a:cubicBezTo>
                      <a:pt x="316" y="346"/>
                      <a:pt x="316" y="346"/>
                      <a:pt x="316" y="346"/>
                    </a:cubicBezTo>
                    <a:cubicBezTo>
                      <a:pt x="316" y="346"/>
                      <a:pt x="316" y="346"/>
                      <a:pt x="316" y="346"/>
                    </a:cubicBezTo>
                    <a:cubicBezTo>
                      <a:pt x="313" y="348"/>
                      <a:pt x="309" y="347"/>
                      <a:pt x="306" y="348"/>
                    </a:cubicBezTo>
                    <a:cubicBezTo>
                      <a:pt x="306" y="348"/>
                      <a:pt x="306" y="348"/>
                      <a:pt x="306" y="348"/>
                    </a:cubicBezTo>
                    <a:cubicBezTo>
                      <a:pt x="305" y="354"/>
                      <a:pt x="305" y="354"/>
                      <a:pt x="305" y="354"/>
                    </a:cubicBezTo>
                    <a:cubicBezTo>
                      <a:pt x="305" y="354"/>
                      <a:pt x="305" y="354"/>
                      <a:pt x="305" y="354"/>
                    </a:cubicBezTo>
                    <a:cubicBezTo>
                      <a:pt x="301" y="355"/>
                      <a:pt x="296" y="355"/>
                      <a:pt x="292" y="357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2" y="363"/>
                      <a:pt x="292" y="363"/>
                      <a:pt x="292" y="363"/>
                    </a:cubicBezTo>
                    <a:cubicBezTo>
                      <a:pt x="292" y="363"/>
                      <a:pt x="292" y="363"/>
                      <a:pt x="292" y="363"/>
                    </a:cubicBezTo>
                    <a:cubicBezTo>
                      <a:pt x="288" y="364"/>
                      <a:pt x="284" y="365"/>
                      <a:pt x="280" y="365"/>
                    </a:cubicBezTo>
                    <a:cubicBezTo>
                      <a:pt x="280" y="365"/>
                      <a:pt x="280" y="365"/>
                      <a:pt x="280" y="365"/>
                    </a:cubicBezTo>
                    <a:cubicBezTo>
                      <a:pt x="280" y="366"/>
                      <a:pt x="280" y="366"/>
                      <a:pt x="280" y="366"/>
                    </a:cubicBezTo>
                    <a:cubicBezTo>
                      <a:pt x="280" y="366"/>
                      <a:pt x="280" y="366"/>
                      <a:pt x="280" y="366"/>
                    </a:cubicBezTo>
                    <a:cubicBezTo>
                      <a:pt x="279" y="368"/>
                      <a:pt x="279" y="370"/>
                      <a:pt x="278" y="371"/>
                    </a:cubicBezTo>
                    <a:cubicBezTo>
                      <a:pt x="278" y="371"/>
                      <a:pt x="278" y="371"/>
                      <a:pt x="278" y="371"/>
                    </a:cubicBezTo>
                    <a:cubicBezTo>
                      <a:pt x="254" y="373"/>
                      <a:pt x="254" y="373"/>
                      <a:pt x="254" y="373"/>
                    </a:cubicBezTo>
                    <a:cubicBezTo>
                      <a:pt x="254" y="373"/>
                      <a:pt x="254" y="373"/>
                      <a:pt x="254" y="373"/>
                    </a:cubicBezTo>
                    <a:cubicBezTo>
                      <a:pt x="253" y="371"/>
                      <a:pt x="254" y="368"/>
                      <a:pt x="253" y="365"/>
                    </a:cubicBezTo>
                    <a:cubicBezTo>
                      <a:pt x="250" y="364"/>
                      <a:pt x="246" y="363"/>
                      <a:pt x="242" y="362"/>
                    </a:cubicBezTo>
                    <a:cubicBezTo>
                      <a:pt x="241" y="363"/>
                      <a:pt x="241" y="365"/>
                      <a:pt x="241" y="367"/>
                    </a:cubicBezTo>
                    <a:cubicBezTo>
                      <a:pt x="239" y="368"/>
                      <a:pt x="236" y="367"/>
                      <a:pt x="234" y="367"/>
                    </a:cubicBezTo>
                    <a:cubicBezTo>
                      <a:pt x="231" y="373"/>
                      <a:pt x="224" y="371"/>
                      <a:pt x="218" y="372"/>
                    </a:cubicBezTo>
                    <a:cubicBezTo>
                      <a:pt x="216" y="372"/>
                      <a:pt x="214" y="371"/>
                      <a:pt x="212" y="372"/>
                    </a:cubicBezTo>
                    <a:cubicBezTo>
                      <a:pt x="212" y="372"/>
                      <a:pt x="212" y="372"/>
                      <a:pt x="212" y="372"/>
                    </a:cubicBezTo>
                    <a:cubicBezTo>
                      <a:pt x="193" y="374"/>
                      <a:pt x="193" y="374"/>
                      <a:pt x="193" y="374"/>
                    </a:cubicBezTo>
                    <a:cubicBezTo>
                      <a:pt x="191" y="373"/>
                      <a:pt x="191" y="373"/>
                      <a:pt x="191" y="373"/>
                    </a:cubicBezTo>
                    <a:cubicBezTo>
                      <a:pt x="191" y="373"/>
                      <a:pt x="191" y="373"/>
                      <a:pt x="191" y="373"/>
                    </a:cubicBezTo>
                    <a:cubicBezTo>
                      <a:pt x="187" y="373"/>
                      <a:pt x="183" y="373"/>
                      <a:pt x="179" y="373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FFFF00"/>
                  </a:solidFill>
                </a:endParaRPr>
              </a:p>
            </p:txBody>
          </p:sp>
          <p:sp>
            <p:nvSpPr>
              <p:cNvPr id="361" name="文本框 360"/>
              <p:cNvSpPr txBox="1"/>
              <p:nvPr/>
            </p:nvSpPr>
            <p:spPr>
              <a:xfrm>
                <a:off x="1460413" y="5098215"/>
                <a:ext cx="2306459" cy="744017"/>
              </a:xfrm>
              <a:custGeom>
                <a:avLst/>
                <a:gdLst/>
                <a:ahLst/>
                <a:cxnLst/>
                <a:rect l="l" t="t" r="r" b="b"/>
                <a:pathLst>
                  <a:path w="2306457" h="744017">
                    <a:moveTo>
                      <a:pt x="577022" y="647395"/>
                    </a:moveTo>
                    <a:lnTo>
                      <a:pt x="577022" y="711098"/>
                    </a:lnTo>
                    <a:lnTo>
                      <a:pt x="631581" y="711098"/>
                    </a:lnTo>
                    <a:lnTo>
                      <a:pt x="631581" y="647395"/>
                    </a:lnTo>
                    <a:close/>
                    <a:moveTo>
                      <a:pt x="244180" y="635203"/>
                    </a:moveTo>
                    <a:lnTo>
                      <a:pt x="244180" y="662330"/>
                    </a:lnTo>
                    <a:lnTo>
                      <a:pt x="320990" y="662330"/>
                    </a:lnTo>
                    <a:lnTo>
                      <a:pt x="320990" y="635203"/>
                    </a:lnTo>
                    <a:close/>
                    <a:moveTo>
                      <a:pt x="1442959" y="603199"/>
                    </a:moveTo>
                    <a:lnTo>
                      <a:pt x="1416746" y="649834"/>
                    </a:lnTo>
                    <a:cubicBezTo>
                      <a:pt x="1440723" y="653898"/>
                      <a:pt x="1461958" y="658165"/>
                      <a:pt x="1480449" y="662635"/>
                    </a:cubicBezTo>
                    <a:cubicBezTo>
                      <a:pt x="1494267" y="646379"/>
                      <a:pt x="1504427" y="626567"/>
                      <a:pt x="1510929" y="603199"/>
                    </a:cubicBezTo>
                    <a:close/>
                    <a:moveTo>
                      <a:pt x="244180" y="599542"/>
                    </a:moveTo>
                    <a:lnTo>
                      <a:pt x="244180" y="626059"/>
                    </a:lnTo>
                    <a:lnTo>
                      <a:pt x="320990" y="626059"/>
                    </a:lnTo>
                    <a:lnTo>
                      <a:pt x="320990" y="599542"/>
                    </a:lnTo>
                    <a:close/>
                    <a:moveTo>
                      <a:pt x="1201862" y="589788"/>
                    </a:moveTo>
                    <a:lnTo>
                      <a:pt x="1201862" y="625754"/>
                    </a:lnTo>
                    <a:lnTo>
                      <a:pt x="1242095" y="625754"/>
                    </a:lnTo>
                    <a:lnTo>
                      <a:pt x="1242095" y="589788"/>
                    </a:lnTo>
                    <a:close/>
                    <a:moveTo>
                      <a:pt x="1141511" y="589788"/>
                    </a:moveTo>
                    <a:lnTo>
                      <a:pt x="1141511" y="625754"/>
                    </a:lnTo>
                    <a:lnTo>
                      <a:pt x="1177783" y="625754"/>
                    </a:lnTo>
                    <a:lnTo>
                      <a:pt x="1177783" y="589788"/>
                    </a:lnTo>
                    <a:close/>
                    <a:moveTo>
                      <a:pt x="477962" y="572719"/>
                    </a:moveTo>
                    <a:cubicBezTo>
                      <a:pt x="485074" y="573938"/>
                      <a:pt x="492033" y="575767"/>
                      <a:pt x="498841" y="578206"/>
                    </a:cubicBezTo>
                    <a:cubicBezTo>
                      <a:pt x="505648" y="580644"/>
                      <a:pt x="509051" y="582727"/>
                      <a:pt x="509051" y="584454"/>
                    </a:cubicBezTo>
                    <a:cubicBezTo>
                      <a:pt x="509051" y="586181"/>
                      <a:pt x="506511" y="587756"/>
                      <a:pt x="501431" y="589178"/>
                    </a:cubicBezTo>
                    <a:lnTo>
                      <a:pt x="501431" y="616306"/>
                    </a:lnTo>
                    <a:lnTo>
                      <a:pt x="508747" y="616306"/>
                    </a:lnTo>
                    <a:lnTo>
                      <a:pt x="516976" y="603199"/>
                    </a:lnTo>
                    <a:cubicBezTo>
                      <a:pt x="518398" y="600964"/>
                      <a:pt x="519973" y="599846"/>
                      <a:pt x="521700" y="599846"/>
                    </a:cubicBezTo>
                    <a:cubicBezTo>
                      <a:pt x="523428" y="599846"/>
                      <a:pt x="527695" y="603148"/>
                      <a:pt x="534502" y="609752"/>
                    </a:cubicBezTo>
                    <a:cubicBezTo>
                      <a:pt x="541309" y="616356"/>
                      <a:pt x="544713" y="620573"/>
                      <a:pt x="544713" y="622402"/>
                    </a:cubicBezTo>
                    <a:cubicBezTo>
                      <a:pt x="544713" y="624230"/>
                      <a:pt x="543189" y="625145"/>
                      <a:pt x="540141" y="625145"/>
                    </a:cubicBezTo>
                    <a:lnTo>
                      <a:pt x="501431" y="625145"/>
                    </a:lnTo>
                    <a:lnTo>
                      <a:pt x="501431" y="690677"/>
                    </a:lnTo>
                    <a:lnTo>
                      <a:pt x="542275" y="683666"/>
                    </a:lnTo>
                    <a:lnTo>
                      <a:pt x="544103" y="689458"/>
                    </a:lnTo>
                    <a:lnTo>
                      <a:pt x="455711" y="722071"/>
                    </a:lnTo>
                    <a:cubicBezTo>
                      <a:pt x="445348" y="725322"/>
                      <a:pt x="436509" y="729183"/>
                      <a:pt x="429194" y="733654"/>
                    </a:cubicBezTo>
                    <a:cubicBezTo>
                      <a:pt x="427771" y="734466"/>
                      <a:pt x="426552" y="734873"/>
                      <a:pt x="425536" y="734873"/>
                    </a:cubicBezTo>
                    <a:cubicBezTo>
                      <a:pt x="424520" y="734873"/>
                      <a:pt x="423606" y="733857"/>
                      <a:pt x="422793" y="731825"/>
                    </a:cubicBezTo>
                    <a:cubicBezTo>
                      <a:pt x="418932" y="722071"/>
                      <a:pt x="414970" y="713130"/>
                      <a:pt x="410906" y="705002"/>
                    </a:cubicBezTo>
                    <a:cubicBezTo>
                      <a:pt x="418627" y="704799"/>
                      <a:pt x="427162" y="703885"/>
                      <a:pt x="436509" y="702259"/>
                    </a:cubicBezTo>
                    <a:lnTo>
                      <a:pt x="436509" y="618439"/>
                    </a:lnTo>
                    <a:cubicBezTo>
                      <a:pt x="436509" y="609295"/>
                      <a:pt x="436306" y="601167"/>
                      <a:pt x="435899" y="594055"/>
                    </a:cubicBezTo>
                    <a:cubicBezTo>
                      <a:pt x="441589" y="594868"/>
                      <a:pt x="448041" y="596443"/>
                      <a:pt x="455254" y="598780"/>
                    </a:cubicBezTo>
                    <a:cubicBezTo>
                      <a:pt x="462468" y="601116"/>
                      <a:pt x="466075" y="603148"/>
                      <a:pt x="466075" y="604876"/>
                    </a:cubicBezTo>
                    <a:cubicBezTo>
                      <a:pt x="466075" y="606603"/>
                      <a:pt x="463331" y="609092"/>
                      <a:pt x="457845" y="612343"/>
                    </a:cubicBezTo>
                    <a:lnTo>
                      <a:pt x="457845" y="698297"/>
                    </a:lnTo>
                    <a:lnTo>
                      <a:pt x="478571" y="694639"/>
                    </a:lnTo>
                    <a:lnTo>
                      <a:pt x="478571" y="597103"/>
                    </a:lnTo>
                    <a:cubicBezTo>
                      <a:pt x="478571" y="587959"/>
                      <a:pt x="478368" y="579831"/>
                      <a:pt x="477962" y="572719"/>
                    </a:cubicBezTo>
                    <a:close/>
                    <a:moveTo>
                      <a:pt x="1068207" y="565709"/>
                    </a:moveTo>
                    <a:cubicBezTo>
                      <a:pt x="1069325" y="565709"/>
                      <a:pt x="1073338" y="568096"/>
                      <a:pt x="1080247" y="572872"/>
                    </a:cubicBezTo>
                    <a:cubicBezTo>
                      <a:pt x="1087155" y="577647"/>
                      <a:pt x="1091677" y="580847"/>
                      <a:pt x="1093810" y="582473"/>
                    </a:cubicBezTo>
                    <a:cubicBezTo>
                      <a:pt x="1095944" y="584098"/>
                      <a:pt x="1097011" y="585419"/>
                      <a:pt x="1097011" y="586435"/>
                    </a:cubicBezTo>
                    <a:cubicBezTo>
                      <a:pt x="1097011" y="588061"/>
                      <a:pt x="1092743" y="591007"/>
                      <a:pt x="1084209" y="595274"/>
                    </a:cubicBezTo>
                    <a:lnTo>
                      <a:pt x="1084209" y="681838"/>
                    </a:lnTo>
                    <a:cubicBezTo>
                      <a:pt x="1086038" y="683057"/>
                      <a:pt x="1087968" y="684581"/>
                      <a:pt x="1090000" y="686410"/>
                    </a:cubicBezTo>
                    <a:cubicBezTo>
                      <a:pt x="1100363" y="696570"/>
                      <a:pt x="1110828" y="702970"/>
                      <a:pt x="1121395" y="705612"/>
                    </a:cubicBezTo>
                    <a:cubicBezTo>
                      <a:pt x="1131961" y="708254"/>
                      <a:pt x="1153805" y="709574"/>
                      <a:pt x="1186927" y="709574"/>
                    </a:cubicBezTo>
                    <a:cubicBezTo>
                      <a:pt x="1220048" y="709574"/>
                      <a:pt x="1260485" y="708254"/>
                      <a:pt x="1308237" y="705612"/>
                    </a:cubicBezTo>
                    <a:lnTo>
                      <a:pt x="1309151" y="711708"/>
                    </a:lnTo>
                    <a:cubicBezTo>
                      <a:pt x="1300211" y="712927"/>
                      <a:pt x="1292895" y="715112"/>
                      <a:pt x="1287206" y="718261"/>
                    </a:cubicBezTo>
                    <a:cubicBezTo>
                      <a:pt x="1281516" y="721411"/>
                      <a:pt x="1277655" y="726237"/>
                      <a:pt x="1275623" y="732739"/>
                    </a:cubicBezTo>
                    <a:cubicBezTo>
                      <a:pt x="1275014" y="734771"/>
                      <a:pt x="1274150" y="735990"/>
                      <a:pt x="1273033" y="736397"/>
                    </a:cubicBezTo>
                    <a:cubicBezTo>
                      <a:pt x="1271915" y="736803"/>
                      <a:pt x="1269934" y="737006"/>
                      <a:pt x="1267089" y="737006"/>
                    </a:cubicBezTo>
                    <a:cubicBezTo>
                      <a:pt x="1247175" y="737006"/>
                      <a:pt x="1222283" y="736397"/>
                      <a:pt x="1192413" y="735178"/>
                    </a:cubicBezTo>
                    <a:cubicBezTo>
                      <a:pt x="1162543" y="733958"/>
                      <a:pt x="1143086" y="732485"/>
                      <a:pt x="1134044" y="730758"/>
                    </a:cubicBezTo>
                    <a:cubicBezTo>
                      <a:pt x="1125001" y="729031"/>
                      <a:pt x="1116975" y="725678"/>
                      <a:pt x="1109965" y="720700"/>
                    </a:cubicBezTo>
                    <a:cubicBezTo>
                      <a:pt x="1102954" y="715721"/>
                      <a:pt x="1093861" y="706933"/>
                      <a:pt x="1082685" y="694334"/>
                    </a:cubicBezTo>
                    <a:cubicBezTo>
                      <a:pt x="1079027" y="690270"/>
                      <a:pt x="1076081" y="688238"/>
                      <a:pt x="1073846" y="688238"/>
                    </a:cubicBezTo>
                    <a:cubicBezTo>
                      <a:pt x="1070188" y="688238"/>
                      <a:pt x="1063838" y="694284"/>
                      <a:pt x="1054796" y="706374"/>
                    </a:cubicBezTo>
                    <a:cubicBezTo>
                      <a:pt x="1045753" y="718464"/>
                      <a:pt x="1040013" y="726745"/>
                      <a:pt x="1037575" y="731215"/>
                    </a:cubicBezTo>
                    <a:cubicBezTo>
                      <a:pt x="1036559" y="733044"/>
                      <a:pt x="1035441" y="733958"/>
                      <a:pt x="1034222" y="733958"/>
                    </a:cubicBezTo>
                    <a:cubicBezTo>
                      <a:pt x="1033003" y="733958"/>
                      <a:pt x="1031275" y="732333"/>
                      <a:pt x="1029040" y="729082"/>
                    </a:cubicBezTo>
                    <a:cubicBezTo>
                      <a:pt x="1026805" y="725830"/>
                      <a:pt x="1022639" y="716890"/>
                      <a:pt x="1016543" y="702259"/>
                    </a:cubicBezTo>
                    <a:cubicBezTo>
                      <a:pt x="1035644" y="693318"/>
                      <a:pt x="1050173" y="687121"/>
                      <a:pt x="1060130" y="683666"/>
                    </a:cubicBezTo>
                    <a:lnTo>
                      <a:pt x="1060130" y="589178"/>
                    </a:lnTo>
                    <a:lnTo>
                      <a:pt x="1039403" y="589178"/>
                    </a:lnTo>
                    <a:cubicBezTo>
                      <a:pt x="1033917" y="589178"/>
                      <a:pt x="1029650" y="589890"/>
                      <a:pt x="1026602" y="591312"/>
                    </a:cubicBezTo>
                    <a:lnTo>
                      <a:pt x="1021115" y="578815"/>
                    </a:lnTo>
                    <a:cubicBezTo>
                      <a:pt x="1025383" y="579831"/>
                      <a:pt x="1030463" y="580339"/>
                      <a:pt x="1036355" y="580339"/>
                    </a:cubicBezTo>
                    <a:lnTo>
                      <a:pt x="1057082" y="580339"/>
                    </a:lnTo>
                    <a:lnTo>
                      <a:pt x="1064702" y="568147"/>
                    </a:lnTo>
                    <a:cubicBezTo>
                      <a:pt x="1065921" y="566522"/>
                      <a:pt x="1067089" y="565709"/>
                      <a:pt x="1068207" y="565709"/>
                    </a:cubicBezTo>
                    <a:close/>
                    <a:moveTo>
                      <a:pt x="1828226" y="565404"/>
                    </a:moveTo>
                    <a:cubicBezTo>
                      <a:pt x="1830461" y="565404"/>
                      <a:pt x="1835643" y="569366"/>
                      <a:pt x="1843771" y="577291"/>
                    </a:cubicBezTo>
                    <a:cubicBezTo>
                      <a:pt x="1851898" y="585216"/>
                      <a:pt x="1855963" y="590093"/>
                      <a:pt x="1855963" y="591922"/>
                    </a:cubicBezTo>
                    <a:cubicBezTo>
                      <a:pt x="1855963" y="593344"/>
                      <a:pt x="1853829" y="594055"/>
                      <a:pt x="1849562" y="594055"/>
                    </a:cubicBezTo>
                    <a:lnTo>
                      <a:pt x="1788297" y="594055"/>
                    </a:lnTo>
                    <a:lnTo>
                      <a:pt x="1788297" y="646481"/>
                    </a:lnTo>
                    <a:lnTo>
                      <a:pt x="1829445" y="646481"/>
                    </a:lnTo>
                    <a:lnTo>
                      <a:pt x="1840113" y="631241"/>
                    </a:lnTo>
                    <a:cubicBezTo>
                      <a:pt x="1841739" y="628802"/>
                      <a:pt x="1843466" y="627583"/>
                      <a:pt x="1845295" y="627583"/>
                    </a:cubicBezTo>
                    <a:cubicBezTo>
                      <a:pt x="1847123" y="627583"/>
                      <a:pt x="1852559" y="631393"/>
                      <a:pt x="1861601" y="639013"/>
                    </a:cubicBezTo>
                    <a:cubicBezTo>
                      <a:pt x="1870644" y="646633"/>
                      <a:pt x="1875165" y="651307"/>
                      <a:pt x="1875165" y="653034"/>
                    </a:cubicBezTo>
                    <a:cubicBezTo>
                      <a:pt x="1875165" y="654761"/>
                      <a:pt x="1872828" y="655625"/>
                      <a:pt x="1868155" y="655625"/>
                    </a:cubicBezTo>
                    <a:lnTo>
                      <a:pt x="1788297" y="655625"/>
                    </a:lnTo>
                    <a:lnTo>
                      <a:pt x="1788297" y="715975"/>
                    </a:lnTo>
                    <a:lnTo>
                      <a:pt x="1855658" y="715975"/>
                    </a:lnTo>
                    <a:lnTo>
                      <a:pt x="1867850" y="697687"/>
                    </a:lnTo>
                    <a:cubicBezTo>
                      <a:pt x="1869272" y="695452"/>
                      <a:pt x="1871000" y="694334"/>
                      <a:pt x="1873031" y="694334"/>
                    </a:cubicBezTo>
                    <a:cubicBezTo>
                      <a:pt x="1875063" y="694334"/>
                      <a:pt x="1881109" y="698602"/>
                      <a:pt x="1891167" y="707136"/>
                    </a:cubicBezTo>
                    <a:cubicBezTo>
                      <a:pt x="1901225" y="715670"/>
                      <a:pt x="1906255" y="720903"/>
                      <a:pt x="1906255" y="722833"/>
                    </a:cubicBezTo>
                    <a:cubicBezTo>
                      <a:pt x="1906255" y="724764"/>
                      <a:pt x="1903816" y="725729"/>
                      <a:pt x="1898939" y="725729"/>
                    </a:cubicBezTo>
                    <a:lnTo>
                      <a:pt x="1671863" y="725729"/>
                    </a:lnTo>
                    <a:cubicBezTo>
                      <a:pt x="1666377" y="725729"/>
                      <a:pt x="1662110" y="726338"/>
                      <a:pt x="1659062" y="727558"/>
                    </a:cubicBezTo>
                    <a:lnTo>
                      <a:pt x="1651442" y="714451"/>
                    </a:lnTo>
                    <a:cubicBezTo>
                      <a:pt x="1655709" y="715467"/>
                      <a:pt x="1660789" y="715975"/>
                      <a:pt x="1666682" y="715975"/>
                    </a:cubicBezTo>
                    <a:lnTo>
                      <a:pt x="1759036" y="715975"/>
                    </a:lnTo>
                    <a:lnTo>
                      <a:pt x="1759036" y="655625"/>
                    </a:lnTo>
                    <a:lnTo>
                      <a:pt x="1702039" y="655625"/>
                    </a:lnTo>
                    <a:cubicBezTo>
                      <a:pt x="1697365" y="655625"/>
                      <a:pt x="1693098" y="656336"/>
                      <a:pt x="1689237" y="657758"/>
                    </a:cubicBezTo>
                    <a:lnTo>
                      <a:pt x="1681617" y="644957"/>
                    </a:lnTo>
                    <a:cubicBezTo>
                      <a:pt x="1685884" y="645973"/>
                      <a:pt x="1690964" y="646481"/>
                      <a:pt x="1696857" y="646481"/>
                    </a:cubicBezTo>
                    <a:lnTo>
                      <a:pt x="1759036" y="646481"/>
                    </a:lnTo>
                    <a:lnTo>
                      <a:pt x="1759036" y="594055"/>
                    </a:lnTo>
                    <a:lnTo>
                      <a:pt x="1716669" y="594055"/>
                    </a:lnTo>
                    <a:cubicBezTo>
                      <a:pt x="1711183" y="594055"/>
                      <a:pt x="1706915" y="594665"/>
                      <a:pt x="1703867" y="595884"/>
                    </a:cubicBezTo>
                    <a:lnTo>
                      <a:pt x="1698381" y="583082"/>
                    </a:lnTo>
                    <a:cubicBezTo>
                      <a:pt x="1702648" y="584098"/>
                      <a:pt x="1707728" y="584606"/>
                      <a:pt x="1713621" y="584606"/>
                    </a:cubicBezTo>
                    <a:lnTo>
                      <a:pt x="1813900" y="584606"/>
                    </a:lnTo>
                    <a:lnTo>
                      <a:pt x="1823654" y="569671"/>
                    </a:lnTo>
                    <a:cubicBezTo>
                      <a:pt x="1825483" y="566826"/>
                      <a:pt x="1827007" y="565404"/>
                      <a:pt x="1828226" y="565404"/>
                    </a:cubicBezTo>
                    <a:close/>
                    <a:moveTo>
                      <a:pt x="244180" y="564490"/>
                    </a:moveTo>
                    <a:lnTo>
                      <a:pt x="244180" y="590398"/>
                    </a:lnTo>
                    <a:lnTo>
                      <a:pt x="320990" y="590398"/>
                    </a:lnTo>
                    <a:lnTo>
                      <a:pt x="320990" y="564490"/>
                    </a:lnTo>
                    <a:close/>
                    <a:moveTo>
                      <a:pt x="157922" y="564490"/>
                    </a:moveTo>
                    <a:cubicBezTo>
                      <a:pt x="159750" y="564490"/>
                      <a:pt x="163408" y="566217"/>
                      <a:pt x="168894" y="569671"/>
                    </a:cubicBezTo>
                    <a:cubicBezTo>
                      <a:pt x="174381" y="573126"/>
                      <a:pt x="178902" y="575920"/>
                      <a:pt x="182458" y="578053"/>
                    </a:cubicBezTo>
                    <a:cubicBezTo>
                      <a:pt x="186014" y="580187"/>
                      <a:pt x="187792" y="582219"/>
                      <a:pt x="187792" y="584149"/>
                    </a:cubicBezTo>
                    <a:cubicBezTo>
                      <a:pt x="187792" y="586080"/>
                      <a:pt x="183322" y="588975"/>
                      <a:pt x="174381" y="592836"/>
                    </a:cubicBezTo>
                    <a:lnTo>
                      <a:pt x="174381" y="685495"/>
                    </a:lnTo>
                    <a:cubicBezTo>
                      <a:pt x="183118" y="694233"/>
                      <a:pt x="193837" y="699973"/>
                      <a:pt x="206537" y="702716"/>
                    </a:cubicBezTo>
                    <a:cubicBezTo>
                      <a:pt x="219237" y="705460"/>
                      <a:pt x="241640" y="706831"/>
                      <a:pt x="273746" y="706831"/>
                    </a:cubicBezTo>
                    <a:cubicBezTo>
                      <a:pt x="321295" y="706831"/>
                      <a:pt x="361223" y="704901"/>
                      <a:pt x="393532" y="701040"/>
                    </a:cubicBezTo>
                    <a:lnTo>
                      <a:pt x="393837" y="707136"/>
                    </a:lnTo>
                    <a:cubicBezTo>
                      <a:pt x="382661" y="710590"/>
                      <a:pt x="375447" y="713638"/>
                      <a:pt x="372196" y="716280"/>
                    </a:cubicBezTo>
                    <a:cubicBezTo>
                      <a:pt x="368945" y="718922"/>
                      <a:pt x="367116" y="723290"/>
                      <a:pt x="366710" y="729386"/>
                    </a:cubicBezTo>
                    <a:cubicBezTo>
                      <a:pt x="366506" y="730809"/>
                      <a:pt x="365694" y="732079"/>
                      <a:pt x="364271" y="733196"/>
                    </a:cubicBezTo>
                    <a:cubicBezTo>
                      <a:pt x="362849" y="734314"/>
                      <a:pt x="361223" y="734873"/>
                      <a:pt x="359395" y="734873"/>
                    </a:cubicBezTo>
                    <a:cubicBezTo>
                      <a:pt x="335214" y="734873"/>
                      <a:pt x="308798" y="734009"/>
                      <a:pt x="280147" y="732282"/>
                    </a:cubicBezTo>
                    <a:cubicBezTo>
                      <a:pt x="251495" y="730555"/>
                      <a:pt x="232547" y="729132"/>
                      <a:pt x="223301" y="728015"/>
                    </a:cubicBezTo>
                    <a:cubicBezTo>
                      <a:pt x="214056" y="726897"/>
                      <a:pt x="206487" y="724662"/>
                      <a:pt x="200594" y="721309"/>
                    </a:cubicBezTo>
                    <a:cubicBezTo>
                      <a:pt x="194701" y="717956"/>
                      <a:pt x="185658" y="710692"/>
                      <a:pt x="173467" y="699516"/>
                    </a:cubicBezTo>
                    <a:cubicBezTo>
                      <a:pt x="167980" y="694436"/>
                      <a:pt x="163916" y="691896"/>
                      <a:pt x="161275" y="691896"/>
                    </a:cubicBezTo>
                    <a:cubicBezTo>
                      <a:pt x="158633" y="691896"/>
                      <a:pt x="156245" y="692760"/>
                      <a:pt x="154112" y="694487"/>
                    </a:cubicBezTo>
                    <a:cubicBezTo>
                      <a:pt x="151978" y="696214"/>
                      <a:pt x="148778" y="700176"/>
                      <a:pt x="144510" y="706374"/>
                    </a:cubicBezTo>
                    <a:cubicBezTo>
                      <a:pt x="140243" y="712572"/>
                      <a:pt x="136179" y="720039"/>
                      <a:pt x="132319" y="728777"/>
                    </a:cubicBezTo>
                    <a:cubicBezTo>
                      <a:pt x="131506" y="730606"/>
                      <a:pt x="130591" y="731520"/>
                      <a:pt x="129575" y="731520"/>
                    </a:cubicBezTo>
                    <a:cubicBezTo>
                      <a:pt x="128559" y="731520"/>
                      <a:pt x="127746" y="731215"/>
                      <a:pt x="127137" y="730606"/>
                    </a:cubicBezTo>
                    <a:cubicBezTo>
                      <a:pt x="126527" y="729996"/>
                      <a:pt x="123886" y="726745"/>
                      <a:pt x="119212" y="720852"/>
                    </a:cubicBezTo>
                    <a:cubicBezTo>
                      <a:pt x="114539" y="714959"/>
                      <a:pt x="110170" y="709168"/>
                      <a:pt x="106106" y="703478"/>
                    </a:cubicBezTo>
                    <a:cubicBezTo>
                      <a:pt x="122565" y="693522"/>
                      <a:pt x="136992" y="686511"/>
                      <a:pt x="149387" y="682447"/>
                    </a:cubicBezTo>
                    <a:lnTo>
                      <a:pt x="149387" y="587654"/>
                    </a:lnTo>
                    <a:lnTo>
                      <a:pt x="124394" y="587654"/>
                    </a:lnTo>
                    <a:cubicBezTo>
                      <a:pt x="118907" y="587654"/>
                      <a:pt x="114640" y="588366"/>
                      <a:pt x="111592" y="589788"/>
                    </a:cubicBezTo>
                    <a:lnTo>
                      <a:pt x="106106" y="576986"/>
                    </a:lnTo>
                    <a:cubicBezTo>
                      <a:pt x="110373" y="578002"/>
                      <a:pt x="115453" y="578510"/>
                      <a:pt x="121346" y="578510"/>
                    </a:cubicBezTo>
                    <a:lnTo>
                      <a:pt x="145425" y="578510"/>
                    </a:lnTo>
                    <a:lnTo>
                      <a:pt x="153045" y="567538"/>
                    </a:lnTo>
                    <a:cubicBezTo>
                      <a:pt x="154467" y="565506"/>
                      <a:pt x="156093" y="564490"/>
                      <a:pt x="157922" y="564490"/>
                    </a:cubicBezTo>
                    <a:close/>
                    <a:moveTo>
                      <a:pt x="1201862" y="546506"/>
                    </a:moveTo>
                    <a:lnTo>
                      <a:pt x="1201862" y="580644"/>
                    </a:lnTo>
                    <a:lnTo>
                      <a:pt x="1242095" y="580644"/>
                    </a:lnTo>
                    <a:lnTo>
                      <a:pt x="1242095" y="546506"/>
                    </a:lnTo>
                    <a:close/>
                    <a:moveTo>
                      <a:pt x="1141511" y="546506"/>
                    </a:moveTo>
                    <a:lnTo>
                      <a:pt x="1141511" y="580644"/>
                    </a:lnTo>
                    <a:lnTo>
                      <a:pt x="1177783" y="580644"/>
                    </a:lnTo>
                    <a:lnTo>
                      <a:pt x="1177783" y="546506"/>
                    </a:lnTo>
                    <a:close/>
                    <a:moveTo>
                      <a:pt x="882736" y="529742"/>
                    </a:moveTo>
                    <a:cubicBezTo>
                      <a:pt x="909559" y="537870"/>
                      <a:pt x="930082" y="545084"/>
                      <a:pt x="944306" y="551383"/>
                    </a:cubicBezTo>
                    <a:cubicBezTo>
                      <a:pt x="958530" y="557682"/>
                      <a:pt x="968283" y="563626"/>
                      <a:pt x="973567" y="569214"/>
                    </a:cubicBezTo>
                    <a:cubicBezTo>
                      <a:pt x="978850" y="574802"/>
                      <a:pt x="981491" y="581050"/>
                      <a:pt x="981491" y="587959"/>
                    </a:cubicBezTo>
                    <a:cubicBezTo>
                      <a:pt x="981491" y="594868"/>
                      <a:pt x="980221" y="600659"/>
                      <a:pt x="977681" y="605333"/>
                    </a:cubicBezTo>
                    <a:cubicBezTo>
                      <a:pt x="975141" y="610006"/>
                      <a:pt x="972551" y="612343"/>
                      <a:pt x="969909" y="612343"/>
                    </a:cubicBezTo>
                    <a:cubicBezTo>
                      <a:pt x="967267" y="612343"/>
                      <a:pt x="965235" y="611784"/>
                      <a:pt x="963813" y="610667"/>
                    </a:cubicBezTo>
                    <a:cubicBezTo>
                      <a:pt x="962391" y="609549"/>
                      <a:pt x="960155" y="606552"/>
                      <a:pt x="957107" y="601675"/>
                    </a:cubicBezTo>
                    <a:cubicBezTo>
                      <a:pt x="947151" y="586232"/>
                      <a:pt x="936229" y="573684"/>
                      <a:pt x="924341" y="564032"/>
                    </a:cubicBezTo>
                    <a:cubicBezTo>
                      <a:pt x="912454" y="554380"/>
                      <a:pt x="897570" y="544678"/>
                      <a:pt x="879688" y="534924"/>
                    </a:cubicBezTo>
                    <a:close/>
                    <a:moveTo>
                      <a:pt x="817509" y="529133"/>
                    </a:moveTo>
                    <a:cubicBezTo>
                      <a:pt x="840471" y="539902"/>
                      <a:pt x="851951" y="547116"/>
                      <a:pt x="851951" y="550774"/>
                    </a:cubicBezTo>
                    <a:cubicBezTo>
                      <a:pt x="851951" y="552602"/>
                      <a:pt x="850021" y="553517"/>
                      <a:pt x="846160" y="553517"/>
                    </a:cubicBezTo>
                    <a:cubicBezTo>
                      <a:pt x="842299" y="553517"/>
                      <a:pt x="838439" y="554939"/>
                      <a:pt x="834578" y="557784"/>
                    </a:cubicBezTo>
                    <a:cubicBezTo>
                      <a:pt x="830717" y="560629"/>
                      <a:pt x="824824" y="566318"/>
                      <a:pt x="816899" y="574853"/>
                    </a:cubicBezTo>
                    <a:cubicBezTo>
                      <a:pt x="831936" y="606755"/>
                      <a:pt x="848192" y="631647"/>
                      <a:pt x="865667" y="649529"/>
                    </a:cubicBezTo>
                    <a:cubicBezTo>
                      <a:pt x="880298" y="630834"/>
                      <a:pt x="893506" y="603809"/>
                      <a:pt x="905291" y="568452"/>
                    </a:cubicBezTo>
                    <a:cubicBezTo>
                      <a:pt x="910778" y="571297"/>
                      <a:pt x="917585" y="575818"/>
                      <a:pt x="925713" y="582016"/>
                    </a:cubicBezTo>
                    <a:cubicBezTo>
                      <a:pt x="933841" y="588213"/>
                      <a:pt x="937905" y="592226"/>
                      <a:pt x="937905" y="594055"/>
                    </a:cubicBezTo>
                    <a:cubicBezTo>
                      <a:pt x="937905" y="595884"/>
                      <a:pt x="936330" y="596900"/>
                      <a:pt x="933181" y="597103"/>
                    </a:cubicBezTo>
                    <a:cubicBezTo>
                      <a:pt x="930031" y="597306"/>
                      <a:pt x="927694" y="597916"/>
                      <a:pt x="926170" y="598932"/>
                    </a:cubicBezTo>
                    <a:cubicBezTo>
                      <a:pt x="924646" y="599948"/>
                      <a:pt x="922767" y="602488"/>
                      <a:pt x="920531" y="606552"/>
                    </a:cubicBezTo>
                    <a:cubicBezTo>
                      <a:pt x="906714" y="632358"/>
                      <a:pt x="894319" y="651764"/>
                      <a:pt x="883346" y="664769"/>
                    </a:cubicBezTo>
                    <a:cubicBezTo>
                      <a:pt x="897570" y="674319"/>
                      <a:pt x="916010" y="683006"/>
                      <a:pt x="938667" y="690829"/>
                    </a:cubicBezTo>
                    <a:cubicBezTo>
                      <a:pt x="961324" y="698652"/>
                      <a:pt x="983625" y="704088"/>
                      <a:pt x="1005571" y="707136"/>
                    </a:cubicBezTo>
                    <a:lnTo>
                      <a:pt x="1005875" y="712927"/>
                    </a:lnTo>
                    <a:cubicBezTo>
                      <a:pt x="987791" y="713537"/>
                      <a:pt x="974684" y="719531"/>
                      <a:pt x="966556" y="730910"/>
                    </a:cubicBezTo>
                    <a:cubicBezTo>
                      <a:pt x="964931" y="733349"/>
                      <a:pt x="963508" y="734568"/>
                      <a:pt x="962289" y="734568"/>
                    </a:cubicBezTo>
                    <a:cubicBezTo>
                      <a:pt x="959851" y="734568"/>
                      <a:pt x="946947" y="729234"/>
                      <a:pt x="923579" y="718566"/>
                    </a:cubicBezTo>
                    <a:cubicBezTo>
                      <a:pt x="900211" y="707898"/>
                      <a:pt x="881111" y="695757"/>
                      <a:pt x="866277" y="682142"/>
                    </a:cubicBezTo>
                    <a:cubicBezTo>
                      <a:pt x="835391" y="708558"/>
                      <a:pt x="788248" y="727964"/>
                      <a:pt x="724850" y="740359"/>
                    </a:cubicBezTo>
                    <a:lnTo>
                      <a:pt x="722716" y="734568"/>
                    </a:lnTo>
                    <a:cubicBezTo>
                      <a:pt x="776158" y="717702"/>
                      <a:pt x="818830" y="694741"/>
                      <a:pt x="850732" y="665683"/>
                    </a:cubicBezTo>
                    <a:cubicBezTo>
                      <a:pt x="834679" y="644754"/>
                      <a:pt x="821167" y="616814"/>
                      <a:pt x="810194" y="581863"/>
                    </a:cubicBezTo>
                    <a:cubicBezTo>
                      <a:pt x="791906" y="599948"/>
                      <a:pt x="767319" y="617017"/>
                      <a:pt x="736432" y="633070"/>
                    </a:cubicBezTo>
                    <a:lnTo>
                      <a:pt x="732775" y="627888"/>
                    </a:lnTo>
                    <a:cubicBezTo>
                      <a:pt x="751063" y="613258"/>
                      <a:pt x="766607" y="598576"/>
                      <a:pt x="779409" y="583844"/>
                    </a:cubicBezTo>
                    <a:cubicBezTo>
                      <a:pt x="792211" y="569112"/>
                      <a:pt x="804911" y="550875"/>
                      <a:pt x="817509" y="529133"/>
                    </a:cubicBezTo>
                    <a:close/>
                    <a:moveTo>
                      <a:pt x="1941002" y="527609"/>
                    </a:moveTo>
                    <a:cubicBezTo>
                      <a:pt x="1961119" y="535534"/>
                      <a:pt x="1974682" y="542341"/>
                      <a:pt x="1981693" y="548030"/>
                    </a:cubicBezTo>
                    <a:cubicBezTo>
                      <a:pt x="1988703" y="553720"/>
                      <a:pt x="1992208" y="559968"/>
                      <a:pt x="1992208" y="566776"/>
                    </a:cubicBezTo>
                    <a:cubicBezTo>
                      <a:pt x="1992208" y="573583"/>
                      <a:pt x="1990430" y="579374"/>
                      <a:pt x="1986874" y="584149"/>
                    </a:cubicBezTo>
                    <a:cubicBezTo>
                      <a:pt x="1983318" y="588924"/>
                      <a:pt x="1980067" y="591312"/>
                      <a:pt x="1977121" y="591312"/>
                    </a:cubicBezTo>
                    <a:cubicBezTo>
                      <a:pt x="1974174" y="591312"/>
                      <a:pt x="1972091" y="590296"/>
                      <a:pt x="1970872" y="588264"/>
                    </a:cubicBezTo>
                    <a:cubicBezTo>
                      <a:pt x="1969653" y="586232"/>
                      <a:pt x="1967977" y="581254"/>
                      <a:pt x="1965843" y="573329"/>
                    </a:cubicBezTo>
                    <a:cubicBezTo>
                      <a:pt x="1963709" y="565404"/>
                      <a:pt x="1960306" y="557936"/>
                      <a:pt x="1955632" y="550926"/>
                    </a:cubicBezTo>
                    <a:cubicBezTo>
                      <a:pt x="1950959" y="543916"/>
                      <a:pt x="1945472" y="537769"/>
                      <a:pt x="1939173" y="532486"/>
                    </a:cubicBezTo>
                    <a:close/>
                    <a:moveTo>
                      <a:pt x="1449969" y="527609"/>
                    </a:moveTo>
                    <a:cubicBezTo>
                      <a:pt x="1458910" y="531063"/>
                      <a:pt x="1466428" y="534365"/>
                      <a:pt x="1472524" y="537515"/>
                    </a:cubicBezTo>
                    <a:cubicBezTo>
                      <a:pt x="1478620" y="540664"/>
                      <a:pt x="1482075" y="542696"/>
                      <a:pt x="1482887" y="543611"/>
                    </a:cubicBezTo>
                    <a:cubicBezTo>
                      <a:pt x="1483700" y="544525"/>
                      <a:pt x="1484107" y="545490"/>
                      <a:pt x="1484107" y="546506"/>
                    </a:cubicBezTo>
                    <a:cubicBezTo>
                      <a:pt x="1484107" y="548945"/>
                      <a:pt x="1482379" y="550266"/>
                      <a:pt x="1478925" y="550469"/>
                    </a:cubicBezTo>
                    <a:cubicBezTo>
                      <a:pt x="1473032" y="550875"/>
                      <a:pt x="1467800" y="555701"/>
                      <a:pt x="1463228" y="564947"/>
                    </a:cubicBezTo>
                    <a:cubicBezTo>
                      <a:pt x="1458656" y="574192"/>
                      <a:pt x="1453525" y="583895"/>
                      <a:pt x="1447835" y="594055"/>
                    </a:cubicBezTo>
                    <a:lnTo>
                      <a:pt x="1558173" y="594055"/>
                    </a:lnTo>
                    <a:lnTo>
                      <a:pt x="1572803" y="574853"/>
                    </a:lnTo>
                    <a:cubicBezTo>
                      <a:pt x="1574632" y="572618"/>
                      <a:pt x="1576156" y="571500"/>
                      <a:pt x="1577375" y="571500"/>
                    </a:cubicBezTo>
                    <a:cubicBezTo>
                      <a:pt x="1578595" y="571500"/>
                      <a:pt x="1580677" y="572618"/>
                      <a:pt x="1583624" y="574853"/>
                    </a:cubicBezTo>
                    <a:cubicBezTo>
                      <a:pt x="1586570" y="577088"/>
                      <a:pt x="1590533" y="580492"/>
                      <a:pt x="1595511" y="585064"/>
                    </a:cubicBezTo>
                    <a:cubicBezTo>
                      <a:pt x="1600489" y="589636"/>
                      <a:pt x="1603791" y="592887"/>
                      <a:pt x="1605417" y="594817"/>
                    </a:cubicBezTo>
                    <a:cubicBezTo>
                      <a:pt x="1607043" y="596748"/>
                      <a:pt x="1607855" y="598424"/>
                      <a:pt x="1607855" y="599846"/>
                    </a:cubicBezTo>
                    <a:cubicBezTo>
                      <a:pt x="1607855" y="602082"/>
                      <a:pt x="1606027" y="603199"/>
                      <a:pt x="1602369" y="603199"/>
                    </a:cubicBezTo>
                    <a:lnTo>
                      <a:pt x="1541409" y="603199"/>
                    </a:lnTo>
                    <a:cubicBezTo>
                      <a:pt x="1532671" y="629412"/>
                      <a:pt x="1520987" y="651459"/>
                      <a:pt x="1506357" y="669341"/>
                    </a:cubicBezTo>
                    <a:cubicBezTo>
                      <a:pt x="1552483" y="682346"/>
                      <a:pt x="1575547" y="695960"/>
                      <a:pt x="1575547" y="710184"/>
                    </a:cubicBezTo>
                    <a:cubicBezTo>
                      <a:pt x="1575547" y="716686"/>
                      <a:pt x="1574632" y="722274"/>
                      <a:pt x="1572803" y="726948"/>
                    </a:cubicBezTo>
                    <a:cubicBezTo>
                      <a:pt x="1570975" y="731622"/>
                      <a:pt x="1568993" y="733958"/>
                      <a:pt x="1566860" y="733958"/>
                    </a:cubicBezTo>
                    <a:cubicBezTo>
                      <a:pt x="1564726" y="733958"/>
                      <a:pt x="1562897" y="733400"/>
                      <a:pt x="1561373" y="732282"/>
                    </a:cubicBezTo>
                    <a:cubicBezTo>
                      <a:pt x="1559849" y="731164"/>
                      <a:pt x="1557665" y="729285"/>
                      <a:pt x="1554820" y="726643"/>
                    </a:cubicBezTo>
                    <a:cubicBezTo>
                      <a:pt x="1535923" y="709168"/>
                      <a:pt x="1514688" y="695350"/>
                      <a:pt x="1491117" y="685190"/>
                    </a:cubicBezTo>
                    <a:cubicBezTo>
                      <a:pt x="1475674" y="699008"/>
                      <a:pt x="1456979" y="709930"/>
                      <a:pt x="1435034" y="717956"/>
                    </a:cubicBezTo>
                    <a:cubicBezTo>
                      <a:pt x="1413088" y="725983"/>
                      <a:pt x="1384945" y="732536"/>
                      <a:pt x="1350604" y="737616"/>
                    </a:cubicBezTo>
                    <a:lnTo>
                      <a:pt x="1349385" y="732434"/>
                    </a:lnTo>
                    <a:cubicBezTo>
                      <a:pt x="1404452" y="717601"/>
                      <a:pt x="1443873" y="698805"/>
                      <a:pt x="1467647" y="676046"/>
                    </a:cubicBezTo>
                    <a:cubicBezTo>
                      <a:pt x="1447531" y="668934"/>
                      <a:pt x="1420708" y="662229"/>
                      <a:pt x="1387180" y="655930"/>
                    </a:cubicBezTo>
                    <a:cubicBezTo>
                      <a:pt x="1401607" y="630733"/>
                      <a:pt x="1411463" y="613156"/>
                      <a:pt x="1416746" y="603199"/>
                    </a:cubicBezTo>
                    <a:lnTo>
                      <a:pt x="1353043" y="603199"/>
                    </a:lnTo>
                    <a:cubicBezTo>
                      <a:pt x="1347556" y="603199"/>
                      <a:pt x="1343289" y="603910"/>
                      <a:pt x="1340241" y="605333"/>
                    </a:cubicBezTo>
                    <a:lnTo>
                      <a:pt x="1334755" y="592531"/>
                    </a:lnTo>
                    <a:cubicBezTo>
                      <a:pt x="1339022" y="593547"/>
                      <a:pt x="1344102" y="594055"/>
                      <a:pt x="1349995" y="594055"/>
                    </a:cubicBezTo>
                    <a:lnTo>
                      <a:pt x="1421623" y="594055"/>
                    </a:lnTo>
                    <a:cubicBezTo>
                      <a:pt x="1432798" y="571906"/>
                      <a:pt x="1442247" y="549758"/>
                      <a:pt x="1449969" y="527609"/>
                    </a:cubicBezTo>
                    <a:close/>
                    <a:moveTo>
                      <a:pt x="582203" y="515112"/>
                    </a:moveTo>
                    <a:cubicBezTo>
                      <a:pt x="580375" y="519379"/>
                      <a:pt x="578546" y="523342"/>
                      <a:pt x="576717" y="526999"/>
                    </a:cubicBezTo>
                    <a:cubicBezTo>
                      <a:pt x="584235" y="546100"/>
                      <a:pt x="592871" y="561137"/>
                      <a:pt x="602625" y="572110"/>
                    </a:cubicBezTo>
                    <a:cubicBezTo>
                      <a:pt x="615833" y="555041"/>
                      <a:pt x="626602" y="536042"/>
                      <a:pt x="634934" y="515112"/>
                    </a:cubicBezTo>
                    <a:close/>
                    <a:moveTo>
                      <a:pt x="459979" y="497738"/>
                    </a:moveTo>
                    <a:lnTo>
                      <a:pt x="459979" y="554431"/>
                    </a:lnTo>
                    <a:lnTo>
                      <a:pt x="505089" y="554431"/>
                    </a:lnTo>
                    <a:lnTo>
                      <a:pt x="505089" y="497738"/>
                    </a:lnTo>
                    <a:close/>
                    <a:moveTo>
                      <a:pt x="2042500" y="493471"/>
                    </a:moveTo>
                    <a:lnTo>
                      <a:pt x="2047987" y="496214"/>
                    </a:lnTo>
                    <a:lnTo>
                      <a:pt x="2007753" y="623621"/>
                    </a:lnTo>
                    <a:cubicBezTo>
                      <a:pt x="2001047" y="644550"/>
                      <a:pt x="1997695" y="659892"/>
                      <a:pt x="1997695" y="669646"/>
                    </a:cubicBezTo>
                    <a:cubicBezTo>
                      <a:pt x="1997695" y="679399"/>
                      <a:pt x="1998609" y="689204"/>
                      <a:pt x="2000438" y="699059"/>
                    </a:cubicBezTo>
                    <a:cubicBezTo>
                      <a:pt x="2002267" y="708914"/>
                      <a:pt x="2003181" y="715772"/>
                      <a:pt x="2003181" y="719633"/>
                    </a:cubicBezTo>
                    <a:cubicBezTo>
                      <a:pt x="2003181" y="732434"/>
                      <a:pt x="1998507" y="738835"/>
                      <a:pt x="1989160" y="738835"/>
                    </a:cubicBezTo>
                    <a:cubicBezTo>
                      <a:pt x="1983064" y="738835"/>
                      <a:pt x="1977933" y="736295"/>
                      <a:pt x="1973768" y="731215"/>
                    </a:cubicBezTo>
                    <a:cubicBezTo>
                      <a:pt x="1969602" y="726135"/>
                      <a:pt x="1967519" y="720141"/>
                      <a:pt x="1967519" y="713232"/>
                    </a:cubicBezTo>
                    <a:cubicBezTo>
                      <a:pt x="1967519" y="710590"/>
                      <a:pt x="1968231" y="706780"/>
                      <a:pt x="1969653" y="701802"/>
                    </a:cubicBezTo>
                    <a:cubicBezTo>
                      <a:pt x="1971075" y="696824"/>
                      <a:pt x="1972142" y="692048"/>
                      <a:pt x="1972853" y="687476"/>
                    </a:cubicBezTo>
                    <a:cubicBezTo>
                      <a:pt x="1973565" y="682904"/>
                      <a:pt x="1973920" y="677469"/>
                      <a:pt x="1973920" y="671170"/>
                    </a:cubicBezTo>
                    <a:cubicBezTo>
                      <a:pt x="1973920" y="664870"/>
                      <a:pt x="1970720" y="660044"/>
                      <a:pt x="1964319" y="656692"/>
                    </a:cubicBezTo>
                    <a:cubicBezTo>
                      <a:pt x="1957918" y="653339"/>
                      <a:pt x="1948825" y="650342"/>
                      <a:pt x="1937039" y="647700"/>
                    </a:cubicBezTo>
                    <a:lnTo>
                      <a:pt x="1937649" y="641604"/>
                    </a:lnTo>
                    <a:cubicBezTo>
                      <a:pt x="1943135" y="641807"/>
                      <a:pt x="1949130" y="641909"/>
                      <a:pt x="1955632" y="641909"/>
                    </a:cubicBezTo>
                    <a:cubicBezTo>
                      <a:pt x="1962135" y="641909"/>
                      <a:pt x="1967773" y="640994"/>
                      <a:pt x="1972549" y="639166"/>
                    </a:cubicBezTo>
                    <a:cubicBezTo>
                      <a:pt x="1977324" y="637337"/>
                      <a:pt x="1981083" y="634340"/>
                      <a:pt x="1983826" y="630174"/>
                    </a:cubicBezTo>
                    <a:cubicBezTo>
                      <a:pt x="1986569" y="626008"/>
                      <a:pt x="1989973" y="619150"/>
                      <a:pt x="1994037" y="609600"/>
                    </a:cubicBezTo>
                    <a:close/>
                    <a:moveTo>
                      <a:pt x="1372550" y="491642"/>
                    </a:moveTo>
                    <a:lnTo>
                      <a:pt x="1379560" y="491642"/>
                    </a:lnTo>
                    <a:cubicBezTo>
                      <a:pt x="1382202" y="498754"/>
                      <a:pt x="1384031" y="504749"/>
                      <a:pt x="1385047" y="509626"/>
                    </a:cubicBezTo>
                    <a:lnTo>
                      <a:pt x="1549943" y="509626"/>
                    </a:lnTo>
                    <a:lnTo>
                      <a:pt x="1558783" y="497434"/>
                    </a:lnTo>
                    <a:cubicBezTo>
                      <a:pt x="1560002" y="495605"/>
                      <a:pt x="1561323" y="494690"/>
                      <a:pt x="1562745" y="494690"/>
                    </a:cubicBezTo>
                    <a:cubicBezTo>
                      <a:pt x="1564167" y="494690"/>
                      <a:pt x="1566453" y="495706"/>
                      <a:pt x="1569603" y="497738"/>
                    </a:cubicBezTo>
                    <a:cubicBezTo>
                      <a:pt x="1572753" y="499770"/>
                      <a:pt x="1577985" y="503885"/>
                      <a:pt x="1585300" y="510083"/>
                    </a:cubicBezTo>
                    <a:cubicBezTo>
                      <a:pt x="1592615" y="516280"/>
                      <a:pt x="1596832" y="519989"/>
                      <a:pt x="1597949" y="521208"/>
                    </a:cubicBezTo>
                    <a:cubicBezTo>
                      <a:pt x="1599067" y="522427"/>
                      <a:pt x="1599626" y="523646"/>
                      <a:pt x="1599626" y="524866"/>
                    </a:cubicBezTo>
                    <a:cubicBezTo>
                      <a:pt x="1599626" y="527101"/>
                      <a:pt x="1596171" y="528371"/>
                      <a:pt x="1589263" y="528676"/>
                    </a:cubicBezTo>
                    <a:cubicBezTo>
                      <a:pt x="1582354" y="528980"/>
                      <a:pt x="1575699" y="530962"/>
                      <a:pt x="1569298" y="534619"/>
                    </a:cubicBezTo>
                    <a:cubicBezTo>
                      <a:pt x="1562897" y="538277"/>
                      <a:pt x="1551671" y="547319"/>
                      <a:pt x="1535618" y="561746"/>
                    </a:cubicBezTo>
                    <a:lnTo>
                      <a:pt x="1530436" y="558698"/>
                    </a:lnTo>
                    <a:cubicBezTo>
                      <a:pt x="1539174" y="544678"/>
                      <a:pt x="1545778" y="531470"/>
                      <a:pt x="1550248" y="519074"/>
                    </a:cubicBezTo>
                    <a:lnTo>
                      <a:pt x="1387180" y="519074"/>
                    </a:lnTo>
                    <a:cubicBezTo>
                      <a:pt x="1387790" y="522935"/>
                      <a:pt x="1388095" y="526593"/>
                      <a:pt x="1388095" y="530047"/>
                    </a:cubicBezTo>
                    <a:cubicBezTo>
                      <a:pt x="1388095" y="540817"/>
                      <a:pt x="1385809" y="549453"/>
                      <a:pt x="1381237" y="555955"/>
                    </a:cubicBezTo>
                    <a:cubicBezTo>
                      <a:pt x="1376665" y="562458"/>
                      <a:pt x="1370416" y="565709"/>
                      <a:pt x="1362491" y="565709"/>
                    </a:cubicBezTo>
                    <a:cubicBezTo>
                      <a:pt x="1358021" y="565709"/>
                      <a:pt x="1354567" y="564591"/>
                      <a:pt x="1352128" y="562356"/>
                    </a:cubicBezTo>
                    <a:cubicBezTo>
                      <a:pt x="1349690" y="560121"/>
                      <a:pt x="1348471" y="557835"/>
                      <a:pt x="1348471" y="555498"/>
                    </a:cubicBezTo>
                    <a:cubicBezTo>
                      <a:pt x="1348471" y="553161"/>
                      <a:pt x="1350503" y="549453"/>
                      <a:pt x="1354567" y="544373"/>
                    </a:cubicBezTo>
                    <a:cubicBezTo>
                      <a:pt x="1366962" y="529133"/>
                      <a:pt x="1372956" y="511556"/>
                      <a:pt x="1372550" y="491642"/>
                    </a:cubicBezTo>
                    <a:close/>
                    <a:moveTo>
                      <a:pt x="959851" y="491033"/>
                    </a:moveTo>
                    <a:cubicBezTo>
                      <a:pt x="963508" y="491033"/>
                      <a:pt x="970722" y="495605"/>
                      <a:pt x="981491" y="504749"/>
                    </a:cubicBezTo>
                    <a:cubicBezTo>
                      <a:pt x="992261" y="513893"/>
                      <a:pt x="997646" y="519582"/>
                      <a:pt x="997646" y="521818"/>
                    </a:cubicBezTo>
                    <a:cubicBezTo>
                      <a:pt x="997646" y="523240"/>
                      <a:pt x="995715" y="523951"/>
                      <a:pt x="991855" y="523951"/>
                    </a:cubicBezTo>
                    <a:lnTo>
                      <a:pt x="751367" y="523951"/>
                    </a:lnTo>
                    <a:cubicBezTo>
                      <a:pt x="745881" y="523951"/>
                      <a:pt x="741614" y="524662"/>
                      <a:pt x="738566" y="526085"/>
                    </a:cubicBezTo>
                    <a:lnTo>
                      <a:pt x="733079" y="513588"/>
                    </a:lnTo>
                    <a:cubicBezTo>
                      <a:pt x="737347" y="514604"/>
                      <a:pt x="742427" y="515112"/>
                      <a:pt x="748319" y="515112"/>
                    </a:cubicBezTo>
                    <a:lnTo>
                      <a:pt x="941258" y="515112"/>
                    </a:lnTo>
                    <a:lnTo>
                      <a:pt x="953755" y="494995"/>
                    </a:lnTo>
                    <a:cubicBezTo>
                      <a:pt x="955380" y="492354"/>
                      <a:pt x="957412" y="491033"/>
                      <a:pt x="959851" y="491033"/>
                    </a:cubicBezTo>
                    <a:close/>
                    <a:moveTo>
                      <a:pt x="435899" y="473659"/>
                    </a:moveTo>
                    <a:cubicBezTo>
                      <a:pt x="446669" y="478536"/>
                      <a:pt x="455711" y="483311"/>
                      <a:pt x="463027" y="487985"/>
                    </a:cubicBezTo>
                    <a:lnTo>
                      <a:pt x="502955" y="487985"/>
                    </a:lnTo>
                    <a:lnTo>
                      <a:pt x="509966" y="476402"/>
                    </a:lnTo>
                    <a:cubicBezTo>
                      <a:pt x="511185" y="474574"/>
                      <a:pt x="512353" y="473659"/>
                      <a:pt x="513471" y="473659"/>
                    </a:cubicBezTo>
                    <a:cubicBezTo>
                      <a:pt x="514589" y="473659"/>
                      <a:pt x="519262" y="476453"/>
                      <a:pt x="527492" y="482041"/>
                    </a:cubicBezTo>
                    <a:cubicBezTo>
                      <a:pt x="535721" y="487629"/>
                      <a:pt x="539836" y="491338"/>
                      <a:pt x="539836" y="493166"/>
                    </a:cubicBezTo>
                    <a:cubicBezTo>
                      <a:pt x="539836" y="495605"/>
                      <a:pt x="535671" y="497840"/>
                      <a:pt x="527339" y="499872"/>
                    </a:cubicBezTo>
                    <a:lnTo>
                      <a:pt x="527339" y="534619"/>
                    </a:lnTo>
                    <a:lnTo>
                      <a:pt x="527949" y="562661"/>
                    </a:lnTo>
                    <a:cubicBezTo>
                      <a:pt x="527949" y="564896"/>
                      <a:pt x="527441" y="566420"/>
                      <a:pt x="526425" y="567233"/>
                    </a:cubicBezTo>
                    <a:cubicBezTo>
                      <a:pt x="525409" y="568046"/>
                      <a:pt x="522615" y="569163"/>
                      <a:pt x="518043" y="570586"/>
                    </a:cubicBezTo>
                    <a:cubicBezTo>
                      <a:pt x="513471" y="572008"/>
                      <a:pt x="510321" y="572719"/>
                      <a:pt x="508594" y="572719"/>
                    </a:cubicBezTo>
                    <a:cubicBezTo>
                      <a:pt x="506867" y="572719"/>
                      <a:pt x="505851" y="572110"/>
                      <a:pt x="505546" y="570890"/>
                    </a:cubicBezTo>
                    <a:cubicBezTo>
                      <a:pt x="505241" y="569671"/>
                      <a:pt x="505089" y="567538"/>
                      <a:pt x="505089" y="564490"/>
                    </a:cubicBezTo>
                    <a:lnTo>
                      <a:pt x="505089" y="562661"/>
                    </a:lnTo>
                    <a:lnTo>
                      <a:pt x="459979" y="562661"/>
                    </a:lnTo>
                    <a:lnTo>
                      <a:pt x="459979" y="570586"/>
                    </a:lnTo>
                    <a:cubicBezTo>
                      <a:pt x="459979" y="572414"/>
                      <a:pt x="458912" y="574040"/>
                      <a:pt x="456778" y="575462"/>
                    </a:cubicBezTo>
                    <a:cubicBezTo>
                      <a:pt x="454645" y="576885"/>
                      <a:pt x="451850" y="578104"/>
                      <a:pt x="448396" y="579120"/>
                    </a:cubicBezTo>
                    <a:cubicBezTo>
                      <a:pt x="444942" y="580136"/>
                      <a:pt x="441386" y="580644"/>
                      <a:pt x="437728" y="580644"/>
                    </a:cubicBezTo>
                    <a:cubicBezTo>
                      <a:pt x="436103" y="580644"/>
                      <a:pt x="435391" y="579526"/>
                      <a:pt x="435595" y="577291"/>
                    </a:cubicBezTo>
                    <a:cubicBezTo>
                      <a:pt x="436407" y="567538"/>
                      <a:pt x="436814" y="557784"/>
                      <a:pt x="436814" y="548030"/>
                    </a:cubicBezTo>
                    <a:lnTo>
                      <a:pt x="436814" y="499567"/>
                    </a:lnTo>
                    <a:cubicBezTo>
                      <a:pt x="436814" y="491033"/>
                      <a:pt x="436509" y="482397"/>
                      <a:pt x="435899" y="473659"/>
                    </a:cubicBezTo>
                    <a:close/>
                    <a:moveTo>
                      <a:pt x="129271" y="469087"/>
                    </a:moveTo>
                    <a:cubicBezTo>
                      <a:pt x="150200" y="479044"/>
                      <a:pt x="164272" y="486918"/>
                      <a:pt x="171485" y="492709"/>
                    </a:cubicBezTo>
                    <a:cubicBezTo>
                      <a:pt x="178699" y="498500"/>
                      <a:pt x="182306" y="504190"/>
                      <a:pt x="182306" y="509778"/>
                    </a:cubicBezTo>
                    <a:cubicBezTo>
                      <a:pt x="182306" y="515366"/>
                      <a:pt x="180680" y="521360"/>
                      <a:pt x="177429" y="527761"/>
                    </a:cubicBezTo>
                    <a:cubicBezTo>
                      <a:pt x="174178" y="534162"/>
                      <a:pt x="170520" y="537362"/>
                      <a:pt x="166456" y="537362"/>
                    </a:cubicBezTo>
                    <a:cubicBezTo>
                      <a:pt x="164018" y="537362"/>
                      <a:pt x="162189" y="536753"/>
                      <a:pt x="160970" y="535534"/>
                    </a:cubicBezTo>
                    <a:cubicBezTo>
                      <a:pt x="159750" y="534314"/>
                      <a:pt x="157465" y="529133"/>
                      <a:pt x="154112" y="519989"/>
                    </a:cubicBezTo>
                    <a:cubicBezTo>
                      <a:pt x="150759" y="510845"/>
                      <a:pt x="147152" y="503022"/>
                      <a:pt x="143291" y="496519"/>
                    </a:cubicBezTo>
                    <a:cubicBezTo>
                      <a:pt x="139431" y="490017"/>
                      <a:pt x="133538" y="482905"/>
                      <a:pt x="125613" y="475183"/>
                    </a:cubicBezTo>
                    <a:close/>
                    <a:moveTo>
                      <a:pt x="1970567" y="466039"/>
                    </a:moveTo>
                    <a:cubicBezTo>
                      <a:pt x="1991700" y="475590"/>
                      <a:pt x="2005416" y="482956"/>
                      <a:pt x="2011715" y="488137"/>
                    </a:cubicBezTo>
                    <a:cubicBezTo>
                      <a:pt x="2018015" y="493319"/>
                      <a:pt x="2021164" y="499008"/>
                      <a:pt x="2021164" y="505206"/>
                    </a:cubicBezTo>
                    <a:cubicBezTo>
                      <a:pt x="2021164" y="511404"/>
                      <a:pt x="2019539" y="517042"/>
                      <a:pt x="2016287" y="522122"/>
                    </a:cubicBezTo>
                    <a:cubicBezTo>
                      <a:pt x="2013036" y="527202"/>
                      <a:pt x="2009683" y="529742"/>
                      <a:pt x="2006229" y="529742"/>
                    </a:cubicBezTo>
                    <a:cubicBezTo>
                      <a:pt x="2004197" y="529742"/>
                      <a:pt x="2002521" y="529031"/>
                      <a:pt x="2001200" y="527609"/>
                    </a:cubicBezTo>
                    <a:cubicBezTo>
                      <a:pt x="1999879" y="526186"/>
                      <a:pt x="1998507" y="523138"/>
                      <a:pt x="1997085" y="518465"/>
                    </a:cubicBezTo>
                    <a:cubicBezTo>
                      <a:pt x="1991396" y="499364"/>
                      <a:pt x="1981743" y="483413"/>
                      <a:pt x="1968129" y="470611"/>
                    </a:cubicBezTo>
                    <a:close/>
                    <a:moveTo>
                      <a:pt x="1041232" y="466039"/>
                    </a:moveTo>
                    <a:cubicBezTo>
                      <a:pt x="1057488" y="473964"/>
                      <a:pt x="1070087" y="481533"/>
                      <a:pt x="1079027" y="488747"/>
                    </a:cubicBezTo>
                    <a:cubicBezTo>
                      <a:pt x="1087968" y="495960"/>
                      <a:pt x="1092439" y="503022"/>
                      <a:pt x="1092439" y="509930"/>
                    </a:cubicBezTo>
                    <a:cubicBezTo>
                      <a:pt x="1092439" y="516839"/>
                      <a:pt x="1090407" y="523545"/>
                      <a:pt x="1086343" y="530047"/>
                    </a:cubicBezTo>
                    <a:cubicBezTo>
                      <a:pt x="1082279" y="536550"/>
                      <a:pt x="1078723" y="539801"/>
                      <a:pt x="1075675" y="539801"/>
                    </a:cubicBezTo>
                    <a:cubicBezTo>
                      <a:pt x="1073643" y="539801"/>
                      <a:pt x="1072068" y="538988"/>
                      <a:pt x="1070950" y="537362"/>
                    </a:cubicBezTo>
                    <a:cubicBezTo>
                      <a:pt x="1069833" y="535737"/>
                      <a:pt x="1068664" y="532486"/>
                      <a:pt x="1067445" y="527609"/>
                    </a:cubicBezTo>
                    <a:cubicBezTo>
                      <a:pt x="1062975" y="508102"/>
                      <a:pt x="1053323" y="488798"/>
                      <a:pt x="1038489" y="469697"/>
                    </a:cubicBezTo>
                    <a:close/>
                    <a:moveTo>
                      <a:pt x="1248801" y="463906"/>
                    </a:moveTo>
                    <a:cubicBezTo>
                      <a:pt x="1250630" y="463906"/>
                      <a:pt x="1255456" y="467462"/>
                      <a:pt x="1263279" y="474574"/>
                    </a:cubicBezTo>
                    <a:cubicBezTo>
                      <a:pt x="1271102" y="481686"/>
                      <a:pt x="1275014" y="486207"/>
                      <a:pt x="1275014" y="488137"/>
                    </a:cubicBezTo>
                    <a:cubicBezTo>
                      <a:pt x="1275014" y="490068"/>
                      <a:pt x="1272728" y="491236"/>
                      <a:pt x="1268156" y="491642"/>
                    </a:cubicBezTo>
                    <a:cubicBezTo>
                      <a:pt x="1263584" y="492049"/>
                      <a:pt x="1259825" y="492811"/>
                      <a:pt x="1256878" y="493928"/>
                    </a:cubicBezTo>
                    <a:cubicBezTo>
                      <a:pt x="1253932" y="495046"/>
                      <a:pt x="1246159" y="498653"/>
                      <a:pt x="1233561" y="504749"/>
                    </a:cubicBezTo>
                    <a:cubicBezTo>
                      <a:pt x="1220963" y="510845"/>
                      <a:pt x="1212225" y="515112"/>
                      <a:pt x="1207348" y="517550"/>
                    </a:cubicBezTo>
                    <a:cubicBezTo>
                      <a:pt x="1211006" y="520802"/>
                      <a:pt x="1212835" y="524358"/>
                      <a:pt x="1212835" y="528218"/>
                    </a:cubicBezTo>
                    <a:cubicBezTo>
                      <a:pt x="1212835" y="532079"/>
                      <a:pt x="1211209" y="535127"/>
                      <a:pt x="1207958" y="537362"/>
                    </a:cubicBezTo>
                    <a:lnTo>
                      <a:pt x="1239352" y="537362"/>
                    </a:lnTo>
                    <a:lnTo>
                      <a:pt x="1245143" y="528523"/>
                    </a:lnTo>
                    <a:cubicBezTo>
                      <a:pt x="1246362" y="526694"/>
                      <a:pt x="1247734" y="525780"/>
                      <a:pt x="1249258" y="525780"/>
                    </a:cubicBezTo>
                    <a:cubicBezTo>
                      <a:pt x="1250782" y="525780"/>
                      <a:pt x="1256167" y="528320"/>
                      <a:pt x="1265412" y="533400"/>
                    </a:cubicBezTo>
                    <a:cubicBezTo>
                      <a:pt x="1274658" y="538480"/>
                      <a:pt x="1279281" y="542036"/>
                      <a:pt x="1279281" y="544068"/>
                    </a:cubicBezTo>
                    <a:cubicBezTo>
                      <a:pt x="1279281" y="546100"/>
                      <a:pt x="1275522" y="549148"/>
                      <a:pt x="1268003" y="553212"/>
                    </a:cubicBezTo>
                    <a:lnTo>
                      <a:pt x="1268003" y="666902"/>
                    </a:lnTo>
                    <a:cubicBezTo>
                      <a:pt x="1268003" y="675030"/>
                      <a:pt x="1267191" y="680822"/>
                      <a:pt x="1265565" y="684276"/>
                    </a:cubicBezTo>
                    <a:cubicBezTo>
                      <a:pt x="1263939" y="687730"/>
                      <a:pt x="1259571" y="691388"/>
                      <a:pt x="1252459" y="695249"/>
                    </a:cubicBezTo>
                    <a:cubicBezTo>
                      <a:pt x="1245347" y="699110"/>
                      <a:pt x="1240775" y="701040"/>
                      <a:pt x="1238743" y="701040"/>
                    </a:cubicBezTo>
                    <a:cubicBezTo>
                      <a:pt x="1236711" y="701040"/>
                      <a:pt x="1235390" y="699516"/>
                      <a:pt x="1234780" y="696468"/>
                    </a:cubicBezTo>
                    <a:cubicBezTo>
                      <a:pt x="1233764" y="691591"/>
                      <a:pt x="1231072" y="687375"/>
                      <a:pt x="1226703" y="683819"/>
                    </a:cubicBezTo>
                    <a:cubicBezTo>
                      <a:pt x="1222334" y="680263"/>
                      <a:pt x="1215984" y="676859"/>
                      <a:pt x="1207653" y="673608"/>
                    </a:cubicBezTo>
                    <a:lnTo>
                      <a:pt x="1209177" y="667817"/>
                    </a:lnTo>
                    <a:cubicBezTo>
                      <a:pt x="1221369" y="670052"/>
                      <a:pt x="1229395" y="671170"/>
                      <a:pt x="1233256" y="671170"/>
                    </a:cubicBezTo>
                    <a:cubicBezTo>
                      <a:pt x="1237117" y="671170"/>
                      <a:pt x="1239555" y="670458"/>
                      <a:pt x="1240571" y="669036"/>
                    </a:cubicBezTo>
                    <a:cubicBezTo>
                      <a:pt x="1241587" y="667614"/>
                      <a:pt x="1242095" y="664972"/>
                      <a:pt x="1242095" y="661111"/>
                    </a:cubicBezTo>
                    <a:lnTo>
                      <a:pt x="1242095" y="636118"/>
                    </a:lnTo>
                    <a:lnTo>
                      <a:pt x="1201862" y="636118"/>
                    </a:lnTo>
                    <a:lnTo>
                      <a:pt x="1201862" y="651662"/>
                    </a:lnTo>
                    <a:cubicBezTo>
                      <a:pt x="1201862" y="662026"/>
                      <a:pt x="1201963" y="669138"/>
                      <a:pt x="1202167" y="672998"/>
                    </a:cubicBezTo>
                    <a:lnTo>
                      <a:pt x="1202471" y="683971"/>
                    </a:lnTo>
                    <a:cubicBezTo>
                      <a:pt x="1202471" y="686613"/>
                      <a:pt x="1199322" y="689051"/>
                      <a:pt x="1193023" y="691286"/>
                    </a:cubicBezTo>
                    <a:cubicBezTo>
                      <a:pt x="1186723" y="693522"/>
                      <a:pt x="1182456" y="694639"/>
                      <a:pt x="1180221" y="694639"/>
                    </a:cubicBezTo>
                    <a:cubicBezTo>
                      <a:pt x="1177986" y="694639"/>
                      <a:pt x="1176868" y="693623"/>
                      <a:pt x="1176868" y="691591"/>
                    </a:cubicBezTo>
                    <a:lnTo>
                      <a:pt x="1177478" y="679094"/>
                    </a:lnTo>
                    <a:cubicBezTo>
                      <a:pt x="1177681" y="670560"/>
                      <a:pt x="1177783" y="661213"/>
                      <a:pt x="1177783" y="651053"/>
                    </a:cubicBezTo>
                    <a:lnTo>
                      <a:pt x="1177783" y="636118"/>
                    </a:lnTo>
                    <a:lnTo>
                      <a:pt x="1141511" y="636118"/>
                    </a:lnTo>
                    <a:lnTo>
                      <a:pt x="1141511" y="682142"/>
                    </a:lnTo>
                    <a:cubicBezTo>
                      <a:pt x="1141511" y="684378"/>
                      <a:pt x="1140597" y="686206"/>
                      <a:pt x="1138768" y="687629"/>
                    </a:cubicBezTo>
                    <a:cubicBezTo>
                      <a:pt x="1136939" y="689051"/>
                      <a:pt x="1133739" y="690524"/>
                      <a:pt x="1129167" y="692048"/>
                    </a:cubicBezTo>
                    <a:cubicBezTo>
                      <a:pt x="1124595" y="693572"/>
                      <a:pt x="1120988" y="694334"/>
                      <a:pt x="1118347" y="694334"/>
                    </a:cubicBezTo>
                    <a:cubicBezTo>
                      <a:pt x="1116924" y="694334"/>
                      <a:pt x="1116213" y="693318"/>
                      <a:pt x="1116213" y="691286"/>
                    </a:cubicBezTo>
                    <a:lnTo>
                      <a:pt x="1117737" y="662635"/>
                    </a:lnTo>
                    <a:cubicBezTo>
                      <a:pt x="1118347" y="650646"/>
                      <a:pt x="1118651" y="638861"/>
                      <a:pt x="1118651" y="627278"/>
                    </a:cubicBezTo>
                    <a:lnTo>
                      <a:pt x="1118651" y="550774"/>
                    </a:lnTo>
                    <a:cubicBezTo>
                      <a:pt x="1118651" y="540817"/>
                      <a:pt x="1118448" y="531774"/>
                      <a:pt x="1118042" y="523646"/>
                    </a:cubicBezTo>
                    <a:cubicBezTo>
                      <a:pt x="1129218" y="527507"/>
                      <a:pt x="1137854" y="532079"/>
                      <a:pt x="1143950" y="537362"/>
                    </a:cubicBezTo>
                    <a:lnTo>
                      <a:pt x="1190584" y="537362"/>
                    </a:lnTo>
                    <a:cubicBezTo>
                      <a:pt x="1186317" y="528625"/>
                      <a:pt x="1170874" y="518058"/>
                      <a:pt x="1144255" y="505663"/>
                    </a:cubicBezTo>
                    <a:lnTo>
                      <a:pt x="1145169" y="500482"/>
                    </a:lnTo>
                    <a:cubicBezTo>
                      <a:pt x="1171788" y="503123"/>
                      <a:pt x="1190279" y="507289"/>
                      <a:pt x="1200643" y="512978"/>
                    </a:cubicBezTo>
                    <a:lnTo>
                      <a:pt x="1225636" y="488290"/>
                    </a:lnTo>
                    <a:lnTo>
                      <a:pt x="1119871" y="488290"/>
                    </a:lnTo>
                    <a:cubicBezTo>
                      <a:pt x="1116010" y="488290"/>
                      <a:pt x="1112352" y="489001"/>
                      <a:pt x="1108898" y="490423"/>
                    </a:cubicBezTo>
                    <a:lnTo>
                      <a:pt x="1100973" y="478231"/>
                    </a:lnTo>
                    <a:cubicBezTo>
                      <a:pt x="1105850" y="478638"/>
                      <a:pt x="1110930" y="478841"/>
                      <a:pt x="1116213" y="478841"/>
                    </a:cubicBezTo>
                    <a:lnTo>
                      <a:pt x="1229599" y="478841"/>
                    </a:lnTo>
                    <a:lnTo>
                      <a:pt x="1244839" y="465734"/>
                    </a:lnTo>
                    <a:cubicBezTo>
                      <a:pt x="1246464" y="464515"/>
                      <a:pt x="1247785" y="463906"/>
                      <a:pt x="1248801" y="463906"/>
                    </a:cubicBezTo>
                    <a:close/>
                    <a:moveTo>
                      <a:pt x="1761779" y="460553"/>
                    </a:moveTo>
                    <a:cubicBezTo>
                      <a:pt x="1788399" y="469087"/>
                      <a:pt x="1801708" y="474777"/>
                      <a:pt x="1801708" y="477622"/>
                    </a:cubicBezTo>
                    <a:cubicBezTo>
                      <a:pt x="1801708" y="479044"/>
                      <a:pt x="1799981" y="480162"/>
                      <a:pt x="1796527" y="480974"/>
                    </a:cubicBezTo>
                    <a:cubicBezTo>
                      <a:pt x="1793072" y="481787"/>
                      <a:pt x="1790532" y="482498"/>
                      <a:pt x="1788907" y="483108"/>
                    </a:cubicBezTo>
                    <a:cubicBezTo>
                      <a:pt x="1821419" y="527812"/>
                      <a:pt x="1864700" y="556870"/>
                      <a:pt x="1918751" y="570281"/>
                    </a:cubicBezTo>
                    <a:lnTo>
                      <a:pt x="1918447" y="576682"/>
                    </a:lnTo>
                    <a:cubicBezTo>
                      <a:pt x="1915805" y="576275"/>
                      <a:pt x="1913265" y="576072"/>
                      <a:pt x="1910827" y="576072"/>
                    </a:cubicBezTo>
                    <a:cubicBezTo>
                      <a:pt x="1897822" y="576072"/>
                      <a:pt x="1888881" y="580949"/>
                      <a:pt x="1884004" y="590702"/>
                    </a:cubicBezTo>
                    <a:cubicBezTo>
                      <a:pt x="1883191" y="592125"/>
                      <a:pt x="1881667" y="592836"/>
                      <a:pt x="1879432" y="592836"/>
                    </a:cubicBezTo>
                    <a:cubicBezTo>
                      <a:pt x="1877807" y="592836"/>
                      <a:pt x="1875571" y="591922"/>
                      <a:pt x="1872727" y="590093"/>
                    </a:cubicBezTo>
                    <a:cubicBezTo>
                      <a:pt x="1858096" y="580949"/>
                      <a:pt x="1845549" y="571500"/>
                      <a:pt x="1835084" y="561746"/>
                    </a:cubicBezTo>
                    <a:cubicBezTo>
                      <a:pt x="1824619" y="551993"/>
                      <a:pt x="1815272" y="541172"/>
                      <a:pt x="1807042" y="529285"/>
                    </a:cubicBezTo>
                    <a:cubicBezTo>
                      <a:pt x="1798813" y="517398"/>
                      <a:pt x="1790735" y="503428"/>
                      <a:pt x="1782811" y="487375"/>
                    </a:cubicBezTo>
                    <a:cubicBezTo>
                      <a:pt x="1765945" y="518262"/>
                      <a:pt x="1746031" y="543255"/>
                      <a:pt x="1723070" y="562356"/>
                    </a:cubicBezTo>
                    <a:cubicBezTo>
                      <a:pt x="1700108" y="581457"/>
                      <a:pt x="1670339" y="598221"/>
                      <a:pt x="1633763" y="612648"/>
                    </a:cubicBezTo>
                    <a:lnTo>
                      <a:pt x="1631020" y="606552"/>
                    </a:lnTo>
                    <a:cubicBezTo>
                      <a:pt x="1663532" y="588874"/>
                      <a:pt x="1689237" y="570027"/>
                      <a:pt x="1708135" y="550012"/>
                    </a:cubicBezTo>
                    <a:cubicBezTo>
                      <a:pt x="1727032" y="529996"/>
                      <a:pt x="1744914" y="500177"/>
                      <a:pt x="1761779" y="460553"/>
                    </a:cubicBezTo>
                    <a:close/>
                    <a:moveTo>
                      <a:pt x="832139" y="459943"/>
                    </a:moveTo>
                    <a:cubicBezTo>
                      <a:pt x="868919" y="465836"/>
                      <a:pt x="887308" y="475996"/>
                      <a:pt x="887308" y="490423"/>
                    </a:cubicBezTo>
                    <a:cubicBezTo>
                      <a:pt x="887308" y="494487"/>
                      <a:pt x="885022" y="499212"/>
                      <a:pt x="880450" y="504596"/>
                    </a:cubicBezTo>
                    <a:cubicBezTo>
                      <a:pt x="875878" y="509981"/>
                      <a:pt x="871357" y="512674"/>
                      <a:pt x="866887" y="512674"/>
                    </a:cubicBezTo>
                    <a:cubicBezTo>
                      <a:pt x="864042" y="512674"/>
                      <a:pt x="861908" y="512013"/>
                      <a:pt x="860486" y="510692"/>
                    </a:cubicBezTo>
                    <a:cubicBezTo>
                      <a:pt x="859063" y="509372"/>
                      <a:pt x="857590" y="505714"/>
                      <a:pt x="856066" y="499720"/>
                    </a:cubicBezTo>
                    <a:cubicBezTo>
                      <a:pt x="854542" y="493725"/>
                      <a:pt x="851697" y="487883"/>
                      <a:pt x="847532" y="482194"/>
                    </a:cubicBezTo>
                    <a:cubicBezTo>
                      <a:pt x="843366" y="476504"/>
                      <a:pt x="837626" y="470510"/>
                      <a:pt x="830311" y="464210"/>
                    </a:cubicBezTo>
                    <a:close/>
                    <a:moveTo>
                      <a:pt x="223149" y="459943"/>
                    </a:moveTo>
                    <a:cubicBezTo>
                      <a:pt x="237779" y="466446"/>
                      <a:pt x="248803" y="472338"/>
                      <a:pt x="256220" y="477622"/>
                    </a:cubicBezTo>
                    <a:cubicBezTo>
                      <a:pt x="263637" y="482905"/>
                      <a:pt x="267345" y="488188"/>
                      <a:pt x="267345" y="493471"/>
                    </a:cubicBezTo>
                    <a:cubicBezTo>
                      <a:pt x="267345" y="498754"/>
                      <a:pt x="265516" y="503936"/>
                      <a:pt x="261859" y="509016"/>
                    </a:cubicBezTo>
                    <a:cubicBezTo>
                      <a:pt x="258201" y="514096"/>
                      <a:pt x="254645" y="516636"/>
                      <a:pt x="251191" y="516636"/>
                    </a:cubicBezTo>
                    <a:cubicBezTo>
                      <a:pt x="248549" y="516636"/>
                      <a:pt x="246060" y="513029"/>
                      <a:pt x="243723" y="505816"/>
                    </a:cubicBezTo>
                    <a:cubicBezTo>
                      <a:pt x="241386" y="498602"/>
                      <a:pt x="238643" y="492100"/>
                      <a:pt x="235493" y="486308"/>
                    </a:cubicBezTo>
                    <a:cubicBezTo>
                      <a:pt x="232344" y="480517"/>
                      <a:pt x="227416" y="473253"/>
                      <a:pt x="220710" y="464515"/>
                    </a:cubicBezTo>
                    <a:close/>
                    <a:moveTo>
                      <a:pt x="575193" y="459638"/>
                    </a:moveTo>
                    <a:cubicBezTo>
                      <a:pt x="597139" y="467766"/>
                      <a:pt x="608111" y="473253"/>
                      <a:pt x="608111" y="476098"/>
                    </a:cubicBezTo>
                    <a:cubicBezTo>
                      <a:pt x="608111" y="477723"/>
                      <a:pt x="606232" y="478892"/>
                      <a:pt x="602473" y="479603"/>
                    </a:cubicBezTo>
                    <a:cubicBezTo>
                      <a:pt x="598713" y="480314"/>
                      <a:pt x="595767" y="482956"/>
                      <a:pt x="593633" y="487528"/>
                    </a:cubicBezTo>
                    <a:cubicBezTo>
                      <a:pt x="591500" y="492100"/>
                      <a:pt x="589011" y="498043"/>
                      <a:pt x="586166" y="505358"/>
                    </a:cubicBezTo>
                    <a:lnTo>
                      <a:pt x="635543" y="505358"/>
                    </a:lnTo>
                    <a:lnTo>
                      <a:pt x="643773" y="493166"/>
                    </a:lnTo>
                    <a:cubicBezTo>
                      <a:pt x="644992" y="491338"/>
                      <a:pt x="646262" y="490423"/>
                      <a:pt x="647583" y="490423"/>
                    </a:cubicBezTo>
                    <a:cubicBezTo>
                      <a:pt x="648904" y="490423"/>
                      <a:pt x="652561" y="492658"/>
                      <a:pt x="658556" y="497129"/>
                    </a:cubicBezTo>
                    <a:cubicBezTo>
                      <a:pt x="664550" y="501599"/>
                      <a:pt x="669275" y="505054"/>
                      <a:pt x="672729" y="507492"/>
                    </a:cubicBezTo>
                    <a:cubicBezTo>
                      <a:pt x="676183" y="509930"/>
                      <a:pt x="677911" y="511962"/>
                      <a:pt x="677911" y="513588"/>
                    </a:cubicBezTo>
                    <a:cubicBezTo>
                      <a:pt x="677911" y="515214"/>
                      <a:pt x="675777" y="516382"/>
                      <a:pt x="671510" y="517093"/>
                    </a:cubicBezTo>
                    <a:cubicBezTo>
                      <a:pt x="667243" y="517804"/>
                      <a:pt x="664195" y="518973"/>
                      <a:pt x="662366" y="520598"/>
                    </a:cubicBezTo>
                    <a:cubicBezTo>
                      <a:pt x="660537" y="522224"/>
                      <a:pt x="658607" y="524967"/>
                      <a:pt x="656575" y="528828"/>
                    </a:cubicBezTo>
                    <a:cubicBezTo>
                      <a:pt x="643773" y="554025"/>
                      <a:pt x="631175" y="573227"/>
                      <a:pt x="618779" y="586435"/>
                    </a:cubicBezTo>
                    <a:cubicBezTo>
                      <a:pt x="635848" y="599440"/>
                      <a:pt x="663585" y="609905"/>
                      <a:pt x="701990" y="617830"/>
                    </a:cubicBezTo>
                    <a:lnTo>
                      <a:pt x="701685" y="623316"/>
                    </a:lnTo>
                    <a:cubicBezTo>
                      <a:pt x="694573" y="623316"/>
                      <a:pt x="687918" y="624535"/>
                      <a:pt x="681721" y="626974"/>
                    </a:cubicBezTo>
                    <a:cubicBezTo>
                      <a:pt x="675523" y="629412"/>
                      <a:pt x="670799" y="632562"/>
                      <a:pt x="667547" y="636422"/>
                    </a:cubicBezTo>
                    <a:cubicBezTo>
                      <a:pt x="666531" y="637642"/>
                      <a:pt x="665515" y="638251"/>
                      <a:pt x="664499" y="638251"/>
                    </a:cubicBezTo>
                    <a:cubicBezTo>
                      <a:pt x="662467" y="638251"/>
                      <a:pt x="654187" y="634340"/>
                      <a:pt x="639658" y="626516"/>
                    </a:cubicBezTo>
                    <a:cubicBezTo>
                      <a:pt x="625129" y="618693"/>
                      <a:pt x="613090" y="610210"/>
                      <a:pt x="603539" y="601066"/>
                    </a:cubicBezTo>
                    <a:cubicBezTo>
                      <a:pt x="592160" y="611022"/>
                      <a:pt x="577733" y="620878"/>
                      <a:pt x="560258" y="630631"/>
                    </a:cubicBezTo>
                    <a:cubicBezTo>
                      <a:pt x="566963" y="632866"/>
                      <a:pt x="573771" y="635711"/>
                      <a:pt x="580679" y="639166"/>
                    </a:cubicBezTo>
                    <a:lnTo>
                      <a:pt x="628228" y="639166"/>
                    </a:lnTo>
                    <a:lnTo>
                      <a:pt x="633410" y="631850"/>
                    </a:lnTo>
                    <a:cubicBezTo>
                      <a:pt x="634426" y="630428"/>
                      <a:pt x="635696" y="629717"/>
                      <a:pt x="637220" y="629717"/>
                    </a:cubicBezTo>
                    <a:cubicBezTo>
                      <a:pt x="638744" y="629717"/>
                      <a:pt x="643925" y="632409"/>
                      <a:pt x="652765" y="637794"/>
                    </a:cubicBezTo>
                    <a:cubicBezTo>
                      <a:pt x="661604" y="643179"/>
                      <a:pt x="666023" y="646735"/>
                      <a:pt x="666023" y="648462"/>
                    </a:cubicBezTo>
                    <a:cubicBezTo>
                      <a:pt x="666023" y="650189"/>
                      <a:pt x="662874" y="652272"/>
                      <a:pt x="656575" y="654710"/>
                    </a:cubicBezTo>
                    <a:lnTo>
                      <a:pt x="656575" y="697382"/>
                    </a:lnTo>
                    <a:lnTo>
                      <a:pt x="657184" y="725424"/>
                    </a:lnTo>
                    <a:cubicBezTo>
                      <a:pt x="657184" y="727659"/>
                      <a:pt x="656930" y="728980"/>
                      <a:pt x="656422" y="729386"/>
                    </a:cubicBezTo>
                    <a:cubicBezTo>
                      <a:pt x="655914" y="729793"/>
                      <a:pt x="654187" y="730707"/>
                      <a:pt x="651241" y="732130"/>
                    </a:cubicBezTo>
                    <a:cubicBezTo>
                      <a:pt x="648294" y="733552"/>
                      <a:pt x="644941" y="734771"/>
                      <a:pt x="641182" y="735787"/>
                    </a:cubicBezTo>
                    <a:cubicBezTo>
                      <a:pt x="637423" y="736803"/>
                      <a:pt x="635035" y="737311"/>
                      <a:pt x="634019" y="737311"/>
                    </a:cubicBezTo>
                    <a:cubicBezTo>
                      <a:pt x="633003" y="737311"/>
                      <a:pt x="632343" y="736702"/>
                      <a:pt x="632038" y="735482"/>
                    </a:cubicBezTo>
                    <a:cubicBezTo>
                      <a:pt x="631733" y="734263"/>
                      <a:pt x="631581" y="732130"/>
                      <a:pt x="631581" y="729082"/>
                    </a:cubicBezTo>
                    <a:lnTo>
                      <a:pt x="631581" y="719328"/>
                    </a:lnTo>
                    <a:lnTo>
                      <a:pt x="577022" y="719328"/>
                    </a:lnTo>
                    <a:lnTo>
                      <a:pt x="577022" y="731825"/>
                    </a:lnTo>
                    <a:cubicBezTo>
                      <a:pt x="577022" y="733654"/>
                      <a:pt x="576006" y="735279"/>
                      <a:pt x="573974" y="736702"/>
                    </a:cubicBezTo>
                    <a:cubicBezTo>
                      <a:pt x="571942" y="738124"/>
                      <a:pt x="568640" y="739699"/>
                      <a:pt x="564068" y="741426"/>
                    </a:cubicBezTo>
                    <a:cubicBezTo>
                      <a:pt x="559496" y="743153"/>
                      <a:pt x="556346" y="744017"/>
                      <a:pt x="554619" y="744017"/>
                    </a:cubicBezTo>
                    <a:cubicBezTo>
                      <a:pt x="552892" y="744017"/>
                      <a:pt x="552130" y="742798"/>
                      <a:pt x="552333" y="740359"/>
                    </a:cubicBezTo>
                    <a:cubicBezTo>
                      <a:pt x="553146" y="730606"/>
                      <a:pt x="553552" y="720852"/>
                      <a:pt x="553552" y="711098"/>
                    </a:cubicBezTo>
                    <a:lnTo>
                      <a:pt x="553552" y="654101"/>
                    </a:lnTo>
                    <a:cubicBezTo>
                      <a:pt x="553552" y="648818"/>
                      <a:pt x="553349" y="642315"/>
                      <a:pt x="552943" y="634594"/>
                    </a:cubicBezTo>
                    <a:cubicBezTo>
                      <a:pt x="541767" y="640690"/>
                      <a:pt x="529067" y="646887"/>
                      <a:pt x="514843" y="653186"/>
                    </a:cubicBezTo>
                    <a:lnTo>
                      <a:pt x="512709" y="648310"/>
                    </a:lnTo>
                    <a:cubicBezTo>
                      <a:pt x="546643" y="626770"/>
                      <a:pt x="572755" y="606044"/>
                      <a:pt x="591043" y="586130"/>
                    </a:cubicBezTo>
                    <a:cubicBezTo>
                      <a:pt x="583118" y="574345"/>
                      <a:pt x="576920" y="557479"/>
                      <a:pt x="572450" y="535534"/>
                    </a:cubicBezTo>
                    <a:cubicBezTo>
                      <a:pt x="561274" y="557276"/>
                      <a:pt x="548675" y="573532"/>
                      <a:pt x="534655" y="584302"/>
                    </a:cubicBezTo>
                    <a:lnTo>
                      <a:pt x="530692" y="581254"/>
                    </a:lnTo>
                    <a:cubicBezTo>
                      <a:pt x="551825" y="551790"/>
                      <a:pt x="566659" y="511251"/>
                      <a:pt x="575193" y="459638"/>
                    </a:cubicBezTo>
                    <a:close/>
                    <a:moveTo>
                      <a:pt x="1438996" y="459334"/>
                    </a:moveTo>
                    <a:cubicBezTo>
                      <a:pt x="1454439" y="462178"/>
                      <a:pt x="1466377" y="465480"/>
                      <a:pt x="1474810" y="469240"/>
                    </a:cubicBezTo>
                    <a:cubicBezTo>
                      <a:pt x="1483243" y="472999"/>
                      <a:pt x="1487459" y="477926"/>
                      <a:pt x="1487459" y="484022"/>
                    </a:cubicBezTo>
                    <a:cubicBezTo>
                      <a:pt x="1487459" y="486867"/>
                      <a:pt x="1486647" y="490220"/>
                      <a:pt x="1485021" y="494081"/>
                    </a:cubicBezTo>
                    <a:cubicBezTo>
                      <a:pt x="1483395" y="497942"/>
                      <a:pt x="1480500" y="501193"/>
                      <a:pt x="1476334" y="503834"/>
                    </a:cubicBezTo>
                    <a:cubicBezTo>
                      <a:pt x="1472169" y="506476"/>
                      <a:pt x="1469070" y="507797"/>
                      <a:pt x="1467038" y="507797"/>
                    </a:cubicBezTo>
                    <a:cubicBezTo>
                      <a:pt x="1465006" y="507797"/>
                      <a:pt x="1463482" y="506171"/>
                      <a:pt x="1462466" y="502920"/>
                    </a:cubicBezTo>
                    <a:cubicBezTo>
                      <a:pt x="1460027" y="493166"/>
                      <a:pt x="1456878" y="485699"/>
                      <a:pt x="1453017" y="480517"/>
                    </a:cubicBezTo>
                    <a:cubicBezTo>
                      <a:pt x="1449156" y="475336"/>
                      <a:pt x="1443771" y="470103"/>
                      <a:pt x="1436863" y="464820"/>
                    </a:cubicBezTo>
                    <a:close/>
                    <a:moveTo>
                      <a:pt x="2100717" y="457505"/>
                    </a:moveTo>
                    <a:cubicBezTo>
                      <a:pt x="2127946" y="463601"/>
                      <a:pt x="2141560" y="468478"/>
                      <a:pt x="2141560" y="472135"/>
                    </a:cubicBezTo>
                    <a:cubicBezTo>
                      <a:pt x="2141560" y="474777"/>
                      <a:pt x="2137191" y="478231"/>
                      <a:pt x="2128454" y="482498"/>
                    </a:cubicBezTo>
                    <a:lnTo>
                      <a:pt x="2128454" y="529133"/>
                    </a:lnTo>
                    <a:lnTo>
                      <a:pt x="2160153" y="529133"/>
                    </a:lnTo>
                    <a:lnTo>
                      <a:pt x="2170211" y="513893"/>
                    </a:lnTo>
                    <a:cubicBezTo>
                      <a:pt x="2172243" y="510845"/>
                      <a:pt x="2174225" y="509321"/>
                      <a:pt x="2176155" y="509321"/>
                    </a:cubicBezTo>
                    <a:cubicBezTo>
                      <a:pt x="2178085" y="509321"/>
                      <a:pt x="2183318" y="513182"/>
                      <a:pt x="2191852" y="520903"/>
                    </a:cubicBezTo>
                    <a:cubicBezTo>
                      <a:pt x="2200386" y="528625"/>
                      <a:pt x="2204654" y="533502"/>
                      <a:pt x="2204654" y="535534"/>
                    </a:cubicBezTo>
                    <a:cubicBezTo>
                      <a:pt x="2204654" y="537566"/>
                      <a:pt x="2202215" y="538582"/>
                      <a:pt x="2197339" y="538582"/>
                    </a:cubicBezTo>
                    <a:lnTo>
                      <a:pt x="2128454" y="538582"/>
                    </a:lnTo>
                    <a:lnTo>
                      <a:pt x="2128454" y="594360"/>
                    </a:lnTo>
                    <a:lnTo>
                      <a:pt x="2171431" y="594360"/>
                    </a:lnTo>
                    <a:lnTo>
                      <a:pt x="2186061" y="575462"/>
                    </a:lnTo>
                    <a:cubicBezTo>
                      <a:pt x="2188093" y="573024"/>
                      <a:pt x="2189719" y="571805"/>
                      <a:pt x="2190938" y="571805"/>
                    </a:cubicBezTo>
                    <a:cubicBezTo>
                      <a:pt x="2192970" y="571805"/>
                      <a:pt x="2198812" y="576174"/>
                      <a:pt x="2208464" y="584911"/>
                    </a:cubicBezTo>
                    <a:cubicBezTo>
                      <a:pt x="2218116" y="593649"/>
                      <a:pt x="2222942" y="598983"/>
                      <a:pt x="2222942" y="600913"/>
                    </a:cubicBezTo>
                    <a:cubicBezTo>
                      <a:pt x="2222942" y="602844"/>
                      <a:pt x="2220198" y="603809"/>
                      <a:pt x="2214712" y="603809"/>
                    </a:cubicBezTo>
                    <a:lnTo>
                      <a:pt x="2113214" y="603809"/>
                    </a:lnTo>
                    <a:cubicBezTo>
                      <a:pt x="2129673" y="611124"/>
                      <a:pt x="2137902" y="616509"/>
                      <a:pt x="2137902" y="619963"/>
                    </a:cubicBezTo>
                    <a:cubicBezTo>
                      <a:pt x="2137902" y="621792"/>
                      <a:pt x="2136175" y="623164"/>
                      <a:pt x="2132721" y="624078"/>
                    </a:cubicBezTo>
                    <a:cubicBezTo>
                      <a:pt x="2129267" y="624992"/>
                      <a:pt x="2124898" y="628498"/>
                      <a:pt x="2119615" y="634594"/>
                    </a:cubicBezTo>
                    <a:cubicBezTo>
                      <a:pt x="2102749" y="654101"/>
                      <a:pt x="2081311" y="674929"/>
                      <a:pt x="2055302" y="697078"/>
                    </a:cubicBezTo>
                    <a:lnTo>
                      <a:pt x="2165030" y="688238"/>
                    </a:lnTo>
                    <a:cubicBezTo>
                      <a:pt x="2158731" y="674014"/>
                      <a:pt x="2148672" y="659282"/>
                      <a:pt x="2134855" y="644042"/>
                    </a:cubicBezTo>
                    <a:lnTo>
                      <a:pt x="2138512" y="639166"/>
                    </a:lnTo>
                    <a:cubicBezTo>
                      <a:pt x="2157613" y="651764"/>
                      <a:pt x="2173209" y="663804"/>
                      <a:pt x="2185299" y="675284"/>
                    </a:cubicBezTo>
                    <a:cubicBezTo>
                      <a:pt x="2197389" y="686765"/>
                      <a:pt x="2203435" y="697992"/>
                      <a:pt x="2203435" y="708965"/>
                    </a:cubicBezTo>
                    <a:cubicBezTo>
                      <a:pt x="2203435" y="717093"/>
                      <a:pt x="2201403" y="723900"/>
                      <a:pt x="2197339" y="729386"/>
                    </a:cubicBezTo>
                    <a:cubicBezTo>
                      <a:pt x="2193275" y="734873"/>
                      <a:pt x="2189261" y="737616"/>
                      <a:pt x="2185299" y="737616"/>
                    </a:cubicBezTo>
                    <a:cubicBezTo>
                      <a:pt x="2181336" y="737616"/>
                      <a:pt x="2178797" y="736651"/>
                      <a:pt x="2177679" y="734720"/>
                    </a:cubicBezTo>
                    <a:cubicBezTo>
                      <a:pt x="2176561" y="732790"/>
                      <a:pt x="2175444" y="728015"/>
                      <a:pt x="2174326" y="720395"/>
                    </a:cubicBezTo>
                    <a:cubicBezTo>
                      <a:pt x="2173209" y="712775"/>
                      <a:pt x="2171227" y="704799"/>
                      <a:pt x="2168383" y="696468"/>
                    </a:cubicBezTo>
                    <a:cubicBezTo>
                      <a:pt x="2134042" y="703580"/>
                      <a:pt x="2106051" y="710082"/>
                      <a:pt x="2084410" y="715975"/>
                    </a:cubicBezTo>
                    <a:cubicBezTo>
                      <a:pt x="2062769" y="721868"/>
                      <a:pt x="2050222" y="725780"/>
                      <a:pt x="2046767" y="727710"/>
                    </a:cubicBezTo>
                    <a:cubicBezTo>
                      <a:pt x="2043313" y="729640"/>
                      <a:pt x="2041129" y="730606"/>
                      <a:pt x="2040214" y="730606"/>
                    </a:cubicBezTo>
                    <a:cubicBezTo>
                      <a:pt x="2039300" y="730606"/>
                      <a:pt x="2038436" y="730148"/>
                      <a:pt x="2037623" y="729234"/>
                    </a:cubicBezTo>
                    <a:cubicBezTo>
                      <a:pt x="2036811" y="728320"/>
                      <a:pt x="2035185" y="725322"/>
                      <a:pt x="2032747" y="720242"/>
                    </a:cubicBezTo>
                    <a:cubicBezTo>
                      <a:pt x="2030308" y="715162"/>
                      <a:pt x="2027667" y="708558"/>
                      <a:pt x="2024822" y="700430"/>
                    </a:cubicBezTo>
                    <a:cubicBezTo>
                      <a:pt x="2033966" y="699211"/>
                      <a:pt x="2041281" y="696214"/>
                      <a:pt x="2046767" y="691439"/>
                    </a:cubicBezTo>
                    <a:cubicBezTo>
                      <a:pt x="2052254" y="686664"/>
                      <a:pt x="2061957" y="673811"/>
                      <a:pt x="2075876" y="652882"/>
                    </a:cubicBezTo>
                    <a:cubicBezTo>
                      <a:pt x="2089795" y="631952"/>
                      <a:pt x="2098888" y="615594"/>
                      <a:pt x="2103155" y="603809"/>
                    </a:cubicBezTo>
                    <a:lnTo>
                      <a:pt x="2044329" y="603809"/>
                    </a:lnTo>
                    <a:cubicBezTo>
                      <a:pt x="2038843" y="603809"/>
                      <a:pt x="2034575" y="604520"/>
                      <a:pt x="2031527" y="605942"/>
                    </a:cubicBezTo>
                    <a:lnTo>
                      <a:pt x="2025431" y="592836"/>
                    </a:lnTo>
                    <a:cubicBezTo>
                      <a:pt x="2029699" y="593852"/>
                      <a:pt x="2034779" y="594360"/>
                      <a:pt x="2040671" y="594360"/>
                    </a:cubicBezTo>
                    <a:lnTo>
                      <a:pt x="2101327" y="594360"/>
                    </a:lnTo>
                    <a:lnTo>
                      <a:pt x="2101327" y="538582"/>
                    </a:lnTo>
                    <a:lnTo>
                      <a:pt x="2061703" y="538582"/>
                    </a:lnTo>
                    <a:cubicBezTo>
                      <a:pt x="2056216" y="538582"/>
                      <a:pt x="2051949" y="539293"/>
                      <a:pt x="2048901" y="540715"/>
                    </a:cubicBezTo>
                    <a:lnTo>
                      <a:pt x="2042195" y="527609"/>
                    </a:lnTo>
                    <a:cubicBezTo>
                      <a:pt x="2046463" y="528625"/>
                      <a:pt x="2051543" y="529133"/>
                      <a:pt x="2057435" y="529133"/>
                    </a:cubicBezTo>
                    <a:lnTo>
                      <a:pt x="2101327" y="529133"/>
                    </a:lnTo>
                    <a:lnTo>
                      <a:pt x="2101327" y="486156"/>
                    </a:lnTo>
                    <a:cubicBezTo>
                      <a:pt x="2101327" y="470510"/>
                      <a:pt x="2101123" y="460959"/>
                      <a:pt x="2100717" y="457505"/>
                    </a:cubicBezTo>
                    <a:close/>
                    <a:moveTo>
                      <a:pt x="311236" y="457200"/>
                    </a:moveTo>
                    <a:cubicBezTo>
                      <a:pt x="332369" y="467157"/>
                      <a:pt x="342935" y="473659"/>
                      <a:pt x="342935" y="476707"/>
                    </a:cubicBezTo>
                    <a:cubicBezTo>
                      <a:pt x="342935" y="478130"/>
                      <a:pt x="341564" y="478993"/>
                      <a:pt x="338821" y="479298"/>
                    </a:cubicBezTo>
                    <a:cubicBezTo>
                      <a:pt x="336077" y="479603"/>
                      <a:pt x="333741" y="480416"/>
                      <a:pt x="331810" y="481736"/>
                    </a:cubicBezTo>
                    <a:cubicBezTo>
                      <a:pt x="329880" y="483057"/>
                      <a:pt x="325105" y="487680"/>
                      <a:pt x="317485" y="495605"/>
                    </a:cubicBezTo>
                    <a:cubicBezTo>
                      <a:pt x="309864" y="503530"/>
                      <a:pt x="303108" y="510946"/>
                      <a:pt x="297215" y="517855"/>
                    </a:cubicBezTo>
                    <a:lnTo>
                      <a:pt x="335925" y="517855"/>
                    </a:lnTo>
                    <a:lnTo>
                      <a:pt x="348117" y="502615"/>
                    </a:lnTo>
                    <a:cubicBezTo>
                      <a:pt x="350352" y="499567"/>
                      <a:pt x="352486" y="498043"/>
                      <a:pt x="354518" y="498043"/>
                    </a:cubicBezTo>
                    <a:cubicBezTo>
                      <a:pt x="356550" y="498043"/>
                      <a:pt x="362087" y="501955"/>
                      <a:pt x="371129" y="509778"/>
                    </a:cubicBezTo>
                    <a:cubicBezTo>
                      <a:pt x="380172" y="517601"/>
                      <a:pt x="384693" y="522376"/>
                      <a:pt x="384693" y="524104"/>
                    </a:cubicBezTo>
                    <a:cubicBezTo>
                      <a:pt x="384693" y="525831"/>
                      <a:pt x="382051" y="526694"/>
                      <a:pt x="376768" y="526694"/>
                    </a:cubicBezTo>
                    <a:lnTo>
                      <a:pt x="286547" y="526694"/>
                    </a:lnTo>
                    <a:cubicBezTo>
                      <a:pt x="279435" y="537261"/>
                      <a:pt x="273339" y="546913"/>
                      <a:pt x="268259" y="555650"/>
                    </a:cubicBezTo>
                    <a:lnTo>
                      <a:pt x="315503" y="555650"/>
                    </a:lnTo>
                    <a:lnTo>
                      <a:pt x="325867" y="542544"/>
                    </a:lnTo>
                    <a:cubicBezTo>
                      <a:pt x="327086" y="541122"/>
                      <a:pt x="328356" y="540410"/>
                      <a:pt x="329677" y="540410"/>
                    </a:cubicBezTo>
                    <a:cubicBezTo>
                      <a:pt x="330997" y="540410"/>
                      <a:pt x="333690" y="541934"/>
                      <a:pt x="337754" y="544982"/>
                    </a:cubicBezTo>
                    <a:lnTo>
                      <a:pt x="349641" y="553212"/>
                    </a:lnTo>
                    <a:cubicBezTo>
                      <a:pt x="353502" y="555854"/>
                      <a:pt x="355432" y="557987"/>
                      <a:pt x="355432" y="559613"/>
                    </a:cubicBezTo>
                    <a:cubicBezTo>
                      <a:pt x="355432" y="561238"/>
                      <a:pt x="352384" y="563677"/>
                      <a:pt x="346288" y="566928"/>
                    </a:cubicBezTo>
                    <a:lnTo>
                      <a:pt x="346288" y="664769"/>
                    </a:lnTo>
                    <a:lnTo>
                      <a:pt x="346898" y="679399"/>
                    </a:lnTo>
                    <a:cubicBezTo>
                      <a:pt x="346898" y="680009"/>
                      <a:pt x="346745" y="680517"/>
                      <a:pt x="346441" y="680923"/>
                    </a:cubicBezTo>
                    <a:cubicBezTo>
                      <a:pt x="346136" y="681330"/>
                      <a:pt x="344104" y="682600"/>
                      <a:pt x="340345" y="684733"/>
                    </a:cubicBezTo>
                    <a:cubicBezTo>
                      <a:pt x="336585" y="686867"/>
                      <a:pt x="332928" y="688442"/>
                      <a:pt x="329372" y="689458"/>
                    </a:cubicBezTo>
                    <a:cubicBezTo>
                      <a:pt x="325816" y="690474"/>
                      <a:pt x="323530" y="690982"/>
                      <a:pt x="322514" y="690982"/>
                    </a:cubicBezTo>
                    <a:cubicBezTo>
                      <a:pt x="321498" y="690982"/>
                      <a:pt x="320990" y="690270"/>
                      <a:pt x="320990" y="688848"/>
                    </a:cubicBezTo>
                    <a:lnTo>
                      <a:pt x="320990" y="672084"/>
                    </a:lnTo>
                    <a:lnTo>
                      <a:pt x="244180" y="672084"/>
                    </a:lnTo>
                    <a:lnTo>
                      <a:pt x="244180" y="682752"/>
                    </a:lnTo>
                    <a:cubicBezTo>
                      <a:pt x="244180" y="684174"/>
                      <a:pt x="243875" y="685241"/>
                      <a:pt x="243266" y="685952"/>
                    </a:cubicBezTo>
                    <a:cubicBezTo>
                      <a:pt x="242656" y="686664"/>
                      <a:pt x="240726" y="687781"/>
                      <a:pt x="237475" y="689305"/>
                    </a:cubicBezTo>
                    <a:cubicBezTo>
                      <a:pt x="234223" y="690829"/>
                      <a:pt x="230515" y="692150"/>
                      <a:pt x="226349" y="693268"/>
                    </a:cubicBezTo>
                    <a:cubicBezTo>
                      <a:pt x="222184" y="694385"/>
                      <a:pt x="219593" y="694944"/>
                      <a:pt x="218577" y="694944"/>
                    </a:cubicBezTo>
                    <a:cubicBezTo>
                      <a:pt x="217561" y="694944"/>
                      <a:pt x="217155" y="694030"/>
                      <a:pt x="217358" y="692201"/>
                    </a:cubicBezTo>
                    <a:cubicBezTo>
                      <a:pt x="218171" y="686714"/>
                      <a:pt x="218577" y="677774"/>
                      <a:pt x="218577" y="665378"/>
                    </a:cubicBezTo>
                    <a:lnTo>
                      <a:pt x="218577" y="562051"/>
                    </a:lnTo>
                    <a:cubicBezTo>
                      <a:pt x="218577" y="551891"/>
                      <a:pt x="218475" y="545694"/>
                      <a:pt x="218272" y="543458"/>
                    </a:cubicBezTo>
                    <a:cubicBezTo>
                      <a:pt x="227619" y="546506"/>
                      <a:pt x="236967" y="550570"/>
                      <a:pt x="246314" y="555650"/>
                    </a:cubicBezTo>
                    <a:lnTo>
                      <a:pt x="254848" y="555650"/>
                    </a:lnTo>
                    <a:cubicBezTo>
                      <a:pt x="259319" y="543865"/>
                      <a:pt x="261249" y="534213"/>
                      <a:pt x="260639" y="526694"/>
                    </a:cubicBezTo>
                    <a:lnTo>
                      <a:pt x="205775" y="526694"/>
                    </a:lnTo>
                    <a:cubicBezTo>
                      <a:pt x="200695" y="526694"/>
                      <a:pt x="197038" y="527304"/>
                      <a:pt x="194802" y="528523"/>
                    </a:cubicBezTo>
                    <a:lnTo>
                      <a:pt x="190231" y="516636"/>
                    </a:lnTo>
                    <a:cubicBezTo>
                      <a:pt x="194091" y="517449"/>
                      <a:pt x="198359" y="517855"/>
                      <a:pt x="203032" y="517855"/>
                    </a:cubicBezTo>
                    <a:lnTo>
                      <a:pt x="285023" y="517855"/>
                    </a:lnTo>
                    <a:cubicBezTo>
                      <a:pt x="295386" y="498348"/>
                      <a:pt x="304124" y="478130"/>
                      <a:pt x="311236" y="457200"/>
                    </a:cubicBezTo>
                    <a:close/>
                    <a:moveTo>
                      <a:pt x="1512758" y="190500"/>
                    </a:moveTo>
                    <a:cubicBezTo>
                      <a:pt x="1540597" y="200050"/>
                      <a:pt x="1563355" y="210159"/>
                      <a:pt x="1581034" y="220827"/>
                    </a:cubicBezTo>
                    <a:cubicBezTo>
                      <a:pt x="1598712" y="231495"/>
                      <a:pt x="1607551" y="243636"/>
                      <a:pt x="1607551" y="257251"/>
                    </a:cubicBezTo>
                    <a:cubicBezTo>
                      <a:pt x="1607551" y="263753"/>
                      <a:pt x="1606535" y="269240"/>
                      <a:pt x="1604503" y="273710"/>
                    </a:cubicBezTo>
                    <a:cubicBezTo>
                      <a:pt x="1602471" y="278180"/>
                      <a:pt x="1599982" y="280416"/>
                      <a:pt x="1597036" y="280416"/>
                    </a:cubicBezTo>
                    <a:cubicBezTo>
                      <a:pt x="1594089" y="280416"/>
                      <a:pt x="1591702" y="279704"/>
                      <a:pt x="1589873" y="278282"/>
                    </a:cubicBezTo>
                    <a:cubicBezTo>
                      <a:pt x="1588044" y="276860"/>
                      <a:pt x="1586114" y="274523"/>
                      <a:pt x="1584082" y="271272"/>
                    </a:cubicBezTo>
                    <a:cubicBezTo>
                      <a:pt x="1565184" y="239979"/>
                      <a:pt x="1540292" y="214579"/>
                      <a:pt x="1509406" y="195072"/>
                    </a:cubicBezTo>
                    <a:close/>
                    <a:moveTo>
                      <a:pt x="1450884" y="185318"/>
                    </a:moveTo>
                    <a:cubicBezTo>
                      <a:pt x="1461044" y="190398"/>
                      <a:pt x="1468765" y="194868"/>
                      <a:pt x="1474049" y="198729"/>
                    </a:cubicBezTo>
                    <a:cubicBezTo>
                      <a:pt x="1479332" y="202590"/>
                      <a:pt x="1481974" y="205333"/>
                      <a:pt x="1481974" y="206959"/>
                    </a:cubicBezTo>
                    <a:cubicBezTo>
                      <a:pt x="1481974" y="208584"/>
                      <a:pt x="1480500" y="209397"/>
                      <a:pt x="1477554" y="209397"/>
                    </a:cubicBezTo>
                    <a:cubicBezTo>
                      <a:pt x="1474608" y="209397"/>
                      <a:pt x="1470950" y="210667"/>
                      <a:pt x="1466581" y="213207"/>
                    </a:cubicBezTo>
                    <a:cubicBezTo>
                      <a:pt x="1462212" y="215747"/>
                      <a:pt x="1454186" y="221742"/>
                      <a:pt x="1442502" y="231190"/>
                    </a:cubicBezTo>
                    <a:cubicBezTo>
                      <a:pt x="1430818" y="240639"/>
                      <a:pt x="1417915" y="249021"/>
                      <a:pt x="1403792" y="256336"/>
                    </a:cubicBezTo>
                    <a:cubicBezTo>
                      <a:pt x="1389670" y="263652"/>
                      <a:pt x="1372957" y="271068"/>
                      <a:pt x="1353653" y="278587"/>
                    </a:cubicBezTo>
                    <a:lnTo>
                      <a:pt x="1351824" y="271881"/>
                    </a:lnTo>
                    <a:cubicBezTo>
                      <a:pt x="1374989" y="257860"/>
                      <a:pt x="1393937" y="244348"/>
                      <a:pt x="1408669" y="231343"/>
                    </a:cubicBezTo>
                    <a:cubicBezTo>
                      <a:pt x="1423401" y="218338"/>
                      <a:pt x="1437473" y="202996"/>
                      <a:pt x="1450884" y="185318"/>
                    </a:cubicBezTo>
                    <a:close/>
                    <a:moveTo>
                      <a:pt x="444129" y="150266"/>
                    </a:moveTo>
                    <a:cubicBezTo>
                      <a:pt x="450835" y="151282"/>
                      <a:pt x="459065" y="153263"/>
                      <a:pt x="468818" y="156210"/>
                    </a:cubicBezTo>
                    <a:cubicBezTo>
                      <a:pt x="478572" y="159156"/>
                      <a:pt x="483449" y="161544"/>
                      <a:pt x="483449" y="163372"/>
                    </a:cubicBezTo>
                    <a:cubicBezTo>
                      <a:pt x="483449" y="165201"/>
                      <a:pt x="479791" y="168046"/>
                      <a:pt x="472476" y="171907"/>
                    </a:cubicBezTo>
                    <a:lnTo>
                      <a:pt x="472476" y="193243"/>
                    </a:lnTo>
                    <a:lnTo>
                      <a:pt x="559649" y="193243"/>
                    </a:lnTo>
                    <a:lnTo>
                      <a:pt x="570926" y="177088"/>
                    </a:lnTo>
                    <a:cubicBezTo>
                      <a:pt x="572958" y="174244"/>
                      <a:pt x="574736" y="172821"/>
                      <a:pt x="576260" y="172821"/>
                    </a:cubicBezTo>
                    <a:cubicBezTo>
                      <a:pt x="577784" y="172821"/>
                      <a:pt x="581086" y="175158"/>
                      <a:pt x="586166" y="179832"/>
                    </a:cubicBezTo>
                    <a:cubicBezTo>
                      <a:pt x="591246" y="184505"/>
                      <a:pt x="595717" y="188468"/>
                      <a:pt x="599577" y="191719"/>
                    </a:cubicBezTo>
                    <a:cubicBezTo>
                      <a:pt x="603438" y="194970"/>
                      <a:pt x="605369" y="197510"/>
                      <a:pt x="605369" y="199339"/>
                    </a:cubicBezTo>
                    <a:cubicBezTo>
                      <a:pt x="605369" y="201168"/>
                      <a:pt x="603235" y="202082"/>
                      <a:pt x="598968" y="202082"/>
                    </a:cubicBezTo>
                    <a:lnTo>
                      <a:pt x="472476" y="202082"/>
                    </a:lnTo>
                    <a:lnTo>
                      <a:pt x="472476" y="238048"/>
                    </a:lnTo>
                    <a:lnTo>
                      <a:pt x="473085" y="272186"/>
                    </a:lnTo>
                    <a:cubicBezTo>
                      <a:pt x="473085" y="274015"/>
                      <a:pt x="472882" y="275285"/>
                      <a:pt x="472476" y="275996"/>
                    </a:cubicBezTo>
                    <a:cubicBezTo>
                      <a:pt x="472069" y="276707"/>
                      <a:pt x="469987" y="278028"/>
                      <a:pt x="466227" y="279958"/>
                    </a:cubicBezTo>
                    <a:cubicBezTo>
                      <a:pt x="462468" y="281889"/>
                      <a:pt x="458506" y="283565"/>
                      <a:pt x="454340" y="284988"/>
                    </a:cubicBezTo>
                    <a:cubicBezTo>
                      <a:pt x="450175" y="286410"/>
                      <a:pt x="447381" y="287121"/>
                      <a:pt x="445958" y="287121"/>
                    </a:cubicBezTo>
                    <a:cubicBezTo>
                      <a:pt x="444536" y="287121"/>
                      <a:pt x="443825" y="285699"/>
                      <a:pt x="443825" y="282854"/>
                    </a:cubicBezTo>
                    <a:lnTo>
                      <a:pt x="444434" y="268833"/>
                    </a:lnTo>
                    <a:cubicBezTo>
                      <a:pt x="444637" y="259486"/>
                      <a:pt x="444739" y="249224"/>
                      <a:pt x="444739" y="238048"/>
                    </a:cubicBezTo>
                    <a:lnTo>
                      <a:pt x="444739" y="202082"/>
                    </a:lnTo>
                    <a:lnTo>
                      <a:pt x="341412" y="202082"/>
                    </a:lnTo>
                    <a:cubicBezTo>
                      <a:pt x="335925" y="202082"/>
                      <a:pt x="331658" y="202793"/>
                      <a:pt x="328610" y="204216"/>
                    </a:cubicBezTo>
                    <a:lnTo>
                      <a:pt x="323124" y="191719"/>
                    </a:lnTo>
                    <a:cubicBezTo>
                      <a:pt x="327391" y="192735"/>
                      <a:pt x="332471" y="193243"/>
                      <a:pt x="338364" y="193243"/>
                    </a:cubicBezTo>
                    <a:lnTo>
                      <a:pt x="444739" y="193243"/>
                    </a:lnTo>
                    <a:lnTo>
                      <a:pt x="444739" y="180441"/>
                    </a:lnTo>
                    <a:cubicBezTo>
                      <a:pt x="444739" y="168859"/>
                      <a:pt x="444536" y="158800"/>
                      <a:pt x="444129" y="150266"/>
                    </a:cubicBezTo>
                    <a:close/>
                    <a:moveTo>
                      <a:pt x="2194901" y="137769"/>
                    </a:moveTo>
                    <a:cubicBezTo>
                      <a:pt x="2212986" y="144272"/>
                      <a:pt x="2224212" y="149047"/>
                      <a:pt x="2228581" y="152095"/>
                    </a:cubicBezTo>
                    <a:cubicBezTo>
                      <a:pt x="2232950" y="155143"/>
                      <a:pt x="2235134" y="158953"/>
                      <a:pt x="2235134" y="163525"/>
                    </a:cubicBezTo>
                    <a:cubicBezTo>
                      <a:pt x="2235134" y="168097"/>
                      <a:pt x="2233763" y="172364"/>
                      <a:pt x="2231019" y="176326"/>
                    </a:cubicBezTo>
                    <a:cubicBezTo>
                      <a:pt x="2228276" y="180289"/>
                      <a:pt x="2225736" y="182270"/>
                      <a:pt x="2223399" y="182270"/>
                    </a:cubicBezTo>
                    <a:cubicBezTo>
                      <a:pt x="2221063" y="182270"/>
                      <a:pt x="2219183" y="181559"/>
                      <a:pt x="2217761" y="180136"/>
                    </a:cubicBezTo>
                    <a:cubicBezTo>
                      <a:pt x="2216338" y="178714"/>
                      <a:pt x="2214916" y="176174"/>
                      <a:pt x="2213493" y="172516"/>
                    </a:cubicBezTo>
                    <a:cubicBezTo>
                      <a:pt x="2209836" y="163779"/>
                      <a:pt x="2202318" y="153822"/>
                      <a:pt x="2190938" y="142646"/>
                    </a:cubicBezTo>
                    <a:close/>
                    <a:moveTo>
                      <a:pt x="1064702" y="99974"/>
                    </a:moveTo>
                    <a:lnTo>
                      <a:pt x="1064702" y="143865"/>
                    </a:lnTo>
                    <a:lnTo>
                      <a:pt x="1133587" y="143865"/>
                    </a:lnTo>
                    <a:cubicBezTo>
                      <a:pt x="1132368" y="135534"/>
                      <a:pt x="1131149" y="120904"/>
                      <a:pt x="1129929" y="99974"/>
                    </a:cubicBezTo>
                    <a:close/>
                    <a:moveTo>
                      <a:pt x="1458504" y="92049"/>
                    </a:moveTo>
                    <a:lnTo>
                      <a:pt x="1458504" y="170688"/>
                    </a:lnTo>
                    <a:lnTo>
                      <a:pt x="1518245" y="170688"/>
                    </a:lnTo>
                    <a:lnTo>
                      <a:pt x="1518245" y="92049"/>
                    </a:lnTo>
                    <a:close/>
                    <a:moveTo>
                      <a:pt x="128052" y="86258"/>
                    </a:moveTo>
                    <a:lnTo>
                      <a:pt x="128052" y="160020"/>
                    </a:lnTo>
                    <a:lnTo>
                      <a:pt x="199070" y="160020"/>
                    </a:lnTo>
                    <a:lnTo>
                      <a:pt x="199070" y="86258"/>
                    </a:lnTo>
                    <a:close/>
                    <a:moveTo>
                      <a:pt x="29601" y="86258"/>
                    </a:moveTo>
                    <a:lnTo>
                      <a:pt x="29601" y="160020"/>
                    </a:lnTo>
                    <a:lnTo>
                      <a:pt x="99705" y="160020"/>
                    </a:lnTo>
                    <a:lnTo>
                      <a:pt x="99705" y="86258"/>
                    </a:lnTo>
                    <a:close/>
                    <a:moveTo>
                      <a:pt x="1879737" y="73152"/>
                    </a:moveTo>
                    <a:lnTo>
                      <a:pt x="1879737" y="213969"/>
                    </a:lnTo>
                    <a:lnTo>
                      <a:pt x="1928506" y="213969"/>
                    </a:lnTo>
                    <a:lnTo>
                      <a:pt x="1928506" y="73152"/>
                    </a:lnTo>
                    <a:close/>
                    <a:moveTo>
                      <a:pt x="2231477" y="51511"/>
                    </a:moveTo>
                    <a:cubicBezTo>
                      <a:pt x="2233509" y="51511"/>
                      <a:pt x="2238436" y="54965"/>
                      <a:pt x="2246259" y="61874"/>
                    </a:cubicBezTo>
                    <a:cubicBezTo>
                      <a:pt x="2254083" y="68783"/>
                      <a:pt x="2257994" y="73202"/>
                      <a:pt x="2257994" y="75133"/>
                    </a:cubicBezTo>
                    <a:cubicBezTo>
                      <a:pt x="2257994" y="77063"/>
                      <a:pt x="2255353" y="78028"/>
                      <a:pt x="2250069" y="78028"/>
                    </a:cubicBezTo>
                    <a:lnTo>
                      <a:pt x="2186061" y="78028"/>
                    </a:lnTo>
                    <a:lnTo>
                      <a:pt x="2186061" y="122834"/>
                    </a:lnTo>
                    <a:lnTo>
                      <a:pt x="2208007" y="122834"/>
                    </a:lnTo>
                    <a:lnTo>
                      <a:pt x="2217456" y="108508"/>
                    </a:lnTo>
                    <a:cubicBezTo>
                      <a:pt x="2219081" y="106070"/>
                      <a:pt x="2220606" y="104851"/>
                      <a:pt x="2222028" y="104851"/>
                    </a:cubicBezTo>
                    <a:cubicBezTo>
                      <a:pt x="2223450" y="104851"/>
                      <a:pt x="2228226" y="108458"/>
                      <a:pt x="2236353" y="115671"/>
                    </a:cubicBezTo>
                    <a:cubicBezTo>
                      <a:pt x="2244481" y="122885"/>
                      <a:pt x="2248545" y="127304"/>
                      <a:pt x="2248545" y="128930"/>
                    </a:cubicBezTo>
                    <a:cubicBezTo>
                      <a:pt x="2248545" y="130556"/>
                      <a:pt x="2246412" y="131368"/>
                      <a:pt x="2242145" y="131368"/>
                    </a:cubicBezTo>
                    <a:lnTo>
                      <a:pt x="2186061" y="131368"/>
                    </a:lnTo>
                    <a:lnTo>
                      <a:pt x="2186061" y="196900"/>
                    </a:lnTo>
                    <a:lnTo>
                      <a:pt x="2223247" y="196900"/>
                    </a:lnTo>
                    <a:lnTo>
                      <a:pt x="2235134" y="181356"/>
                    </a:lnTo>
                    <a:cubicBezTo>
                      <a:pt x="2236963" y="178714"/>
                      <a:pt x="2238741" y="177393"/>
                      <a:pt x="2240468" y="177393"/>
                    </a:cubicBezTo>
                    <a:cubicBezTo>
                      <a:pt x="2242195" y="177393"/>
                      <a:pt x="2246514" y="181203"/>
                      <a:pt x="2253422" y="188823"/>
                    </a:cubicBezTo>
                    <a:cubicBezTo>
                      <a:pt x="2260331" y="196443"/>
                      <a:pt x="2263785" y="201117"/>
                      <a:pt x="2263785" y="202844"/>
                    </a:cubicBezTo>
                    <a:cubicBezTo>
                      <a:pt x="2263785" y="204571"/>
                      <a:pt x="2261753" y="205435"/>
                      <a:pt x="2257689" y="205435"/>
                    </a:cubicBezTo>
                    <a:lnTo>
                      <a:pt x="2111995" y="205435"/>
                    </a:lnTo>
                    <a:cubicBezTo>
                      <a:pt x="2107321" y="205435"/>
                      <a:pt x="2103054" y="206146"/>
                      <a:pt x="2099193" y="207568"/>
                    </a:cubicBezTo>
                    <a:lnTo>
                      <a:pt x="2093707" y="195376"/>
                    </a:lnTo>
                    <a:cubicBezTo>
                      <a:pt x="2097974" y="196392"/>
                      <a:pt x="2103054" y="196900"/>
                      <a:pt x="2108947" y="196900"/>
                    </a:cubicBezTo>
                    <a:lnTo>
                      <a:pt x="2160153" y="196900"/>
                    </a:lnTo>
                    <a:lnTo>
                      <a:pt x="2160153" y="131368"/>
                    </a:lnTo>
                    <a:lnTo>
                      <a:pt x="2122358" y="131368"/>
                    </a:lnTo>
                    <a:cubicBezTo>
                      <a:pt x="2119107" y="131368"/>
                      <a:pt x="2115856" y="132080"/>
                      <a:pt x="2112605" y="133502"/>
                    </a:cubicBezTo>
                    <a:lnTo>
                      <a:pt x="2107118" y="121310"/>
                    </a:lnTo>
                    <a:cubicBezTo>
                      <a:pt x="2111385" y="122326"/>
                      <a:pt x="2116465" y="122834"/>
                      <a:pt x="2122358" y="122834"/>
                    </a:cubicBezTo>
                    <a:lnTo>
                      <a:pt x="2160153" y="122834"/>
                    </a:lnTo>
                    <a:lnTo>
                      <a:pt x="2160153" y="78028"/>
                    </a:lnTo>
                    <a:lnTo>
                      <a:pt x="2115043" y="78028"/>
                    </a:lnTo>
                    <a:cubicBezTo>
                      <a:pt x="2109557" y="78028"/>
                      <a:pt x="2105289" y="78638"/>
                      <a:pt x="2102241" y="79857"/>
                    </a:cubicBezTo>
                    <a:lnTo>
                      <a:pt x="2096755" y="67970"/>
                    </a:lnTo>
                    <a:cubicBezTo>
                      <a:pt x="2101022" y="68986"/>
                      <a:pt x="2106102" y="69494"/>
                      <a:pt x="2111995" y="69494"/>
                    </a:cubicBezTo>
                    <a:lnTo>
                      <a:pt x="2216237" y="69494"/>
                    </a:lnTo>
                    <a:lnTo>
                      <a:pt x="2226905" y="55168"/>
                    </a:lnTo>
                    <a:cubicBezTo>
                      <a:pt x="2228734" y="52730"/>
                      <a:pt x="2230257" y="51511"/>
                      <a:pt x="2231477" y="51511"/>
                    </a:cubicBezTo>
                    <a:close/>
                    <a:moveTo>
                      <a:pt x="1937345" y="45720"/>
                    </a:moveTo>
                    <a:cubicBezTo>
                      <a:pt x="1938970" y="45720"/>
                      <a:pt x="1944558" y="48564"/>
                      <a:pt x="1954109" y="54254"/>
                    </a:cubicBezTo>
                    <a:cubicBezTo>
                      <a:pt x="1963659" y="59944"/>
                      <a:pt x="1968434" y="63804"/>
                      <a:pt x="1968434" y="65836"/>
                    </a:cubicBezTo>
                    <a:cubicBezTo>
                      <a:pt x="1968434" y="67868"/>
                      <a:pt x="1964269" y="71932"/>
                      <a:pt x="1955937" y="78028"/>
                    </a:cubicBezTo>
                    <a:lnTo>
                      <a:pt x="1955937" y="213664"/>
                    </a:lnTo>
                    <a:cubicBezTo>
                      <a:pt x="1955937" y="222605"/>
                      <a:pt x="1956039" y="228904"/>
                      <a:pt x="1956242" y="232562"/>
                    </a:cubicBezTo>
                    <a:lnTo>
                      <a:pt x="1956547" y="242620"/>
                    </a:lnTo>
                    <a:cubicBezTo>
                      <a:pt x="1956547" y="244043"/>
                      <a:pt x="1956242" y="245110"/>
                      <a:pt x="1955633" y="245821"/>
                    </a:cubicBezTo>
                    <a:cubicBezTo>
                      <a:pt x="1955023" y="246532"/>
                      <a:pt x="1953296" y="247751"/>
                      <a:pt x="1950451" y="249478"/>
                    </a:cubicBezTo>
                    <a:cubicBezTo>
                      <a:pt x="1947606" y="251206"/>
                      <a:pt x="1944000" y="252730"/>
                      <a:pt x="1939631" y="254050"/>
                    </a:cubicBezTo>
                    <a:cubicBezTo>
                      <a:pt x="1935262" y="255371"/>
                      <a:pt x="1932061" y="256032"/>
                      <a:pt x="1930030" y="256032"/>
                    </a:cubicBezTo>
                    <a:cubicBezTo>
                      <a:pt x="1929014" y="256032"/>
                      <a:pt x="1928506" y="255117"/>
                      <a:pt x="1928506" y="253288"/>
                    </a:cubicBezTo>
                    <a:lnTo>
                      <a:pt x="1928506" y="224637"/>
                    </a:lnTo>
                    <a:lnTo>
                      <a:pt x="1879737" y="224637"/>
                    </a:lnTo>
                    <a:lnTo>
                      <a:pt x="1879737" y="247497"/>
                    </a:lnTo>
                    <a:cubicBezTo>
                      <a:pt x="1879737" y="249732"/>
                      <a:pt x="1879433" y="251206"/>
                      <a:pt x="1878823" y="251917"/>
                    </a:cubicBezTo>
                    <a:cubicBezTo>
                      <a:pt x="1878214" y="252628"/>
                      <a:pt x="1876486" y="253695"/>
                      <a:pt x="1873641" y="255117"/>
                    </a:cubicBezTo>
                    <a:cubicBezTo>
                      <a:pt x="1870797" y="256540"/>
                      <a:pt x="1866936" y="258013"/>
                      <a:pt x="1862059" y="259537"/>
                    </a:cubicBezTo>
                    <a:cubicBezTo>
                      <a:pt x="1857182" y="261061"/>
                      <a:pt x="1854287" y="261823"/>
                      <a:pt x="1853372" y="261823"/>
                    </a:cubicBezTo>
                    <a:cubicBezTo>
                      <a:pt x="1852458" y="261823"/>
                      <a:pt x="1852102" y="261010"/>
                      <a:pt x="1852306" y="259384"/>
                    </a:cubicBezTo>
                    <a:cubicBezTo>
                      <a:pt x="1853322" y="249224"/>
                      <a:pt x="1853830" y="238963"/>
                      <a:pt x="1853830" y="228600"/>
                    </a:cubicBezTo>
                    <a:lnTo>
                      <a:pt x="1853830" y="72847"/>
                    </a:lnTo>
                    <a:cubicBezTo>
                      <a:pt x="1853830" y="64312"/>
                      <a:pt x="1853525" y="55676"/>
                      <a:pt x="1852915" y="46939"/>
                    </a:cubicBezTo>
                    <a:cubicBezTo>
                      <a:pt x="1864091" y="51612"/>
                      <a:pt x="1873845" y="56794"/>
                      <a:pt x="1882176" y="62484"/>
                    </a:cubicBezTo>
                    <a:lnTo>
                      <a:pt x="1925457" y="62484"/>
                    </a:lnTo>
                    <a:lnTo>
                      <a:pt x="1933992" y="48463"/>
                    </a:lnTo>
                    <a:cubicBezTo>
                      <a:pt x="1935211" y="46634"/>
                      <a:pt x="1936329" y="45720"/>
                      <a:pt x="1937345" y="45720"/>
                    </a:cubicBezTo>
                    <a:close/>
                    <a:moveTo>
                      <a:pt x="1064702" y="40233"/>
                    </a:moveTo>
                    <a:lnTo>
                      <a:pt x="1064702" y="89306"/>
                    </a:lnTo>
                    <a:lnTo>
                      <a:pt x="1204910" y="89306"/>
                    </a:lnTo>
                    <a:lnTo>
                      <a:pt x="1204910" y="40233"/>
                    </a:lnTo>
                    <a:close/>
                    <a:moveTo>
                      <a:pt x="2088830" y="31394"/>
                    </a:moveTo>
                    <a:lnTo>
                      <a:pt x="2088830" y="241096"/>
                    </a:lnTo>
                    <a:lnTo>
                      <a:pt x="2265309" y="241096"/>
                    </a:lnTo>
                    <a:lnTo>
                      <a:pt x="2265309" y="31394"/>
                    </a:lnTo>
                    <a:close/>
                    <a:moveTo>
                      <a:pt x="1214207" y="13411"/>
                    </a:moveTo>
                    <a:cubicBezTo>
                      <a:pt x="1215528" y="13411"/>
                      <a:pt x="1219084" y="15138"/>
                      <a:pt x="1224875" y="18592"/>
                    </a:cubicBezTo>
                    <a:cubicBezTo>
                      <a:pt x="1230666" y="22047"/>
                      <a:pt x="1235695" y="25298"/>
                      <a:pt x="1239962" y="28346"/>
                    </a:cubicBezTo>
                    <a:cubicBezTo>
                      <a:pt x="1244230" y="31394"/>
                      <a:pt x="1246363" y="33629"/>
                      <a:pt x="1246363" y="35052"/>
                    </a:cubicBezTo>
                    <a:cubicBezTo>
                      <a:pt x="1246363" y="37490"/>
                      <a:pt x="1241689" y="41148"/>
                      <a:pt x="1232342" y="46024"/>
                    </a:cubicBezTo>
                    <a:lnTo>
                      <a:pt x="1232342" y="85648"/>
                    </a:lnTo>
                    <a:cubicBezTo>
                      <a:pt x="1232342" y="88696"/>
                      <a:pt x="1232444" y="91541"/>
                      <a:pt x="1232647" y="94183"/>
                    </a:cubicBezTo>
                    <a:lnTo>
                      <a:pt x="1233257" y="100584"/>
                    </a:lnTo>
                    <a:cubicBezTo>
                      <a:pt x="1233257" y="102006"/>
                      <a:pt x="1232037" y="103479"/>
                      <a:pt x="1229599" y="105003"/>
                    </a:cubicBezTo>
                    <a:cubicBezTo>
                      <a:pt x="1227161" y="106527"/>
                      <a:pt x="1223198" y="108356"/>
                      <a:pt x="1217712" y="110490"/>
                    </a:cubicBezTo>
                    <a:cubicBezTo>
                      <a:pt x="1212226" y="112623"/>
                      <a:pt x="1208720" y="113690"/>
                      <a:pt x="1207196" y="113690"/>
                    </a:cubicBezTo>
                    <a:cubicBezTo>
                      <a:pt x="1205672" y="113690"/>
                      <a:pt x="1204910" y="112674"/>
                      <a:pt x="1204910" y="110642"/>
                    </a:cubicBezTo>
                    <a:lnTo>
                      <a:pt x="1204910" y="99974"/>
                    </a:lnTo>
                    <a:lnTo>
                      <a:pt x="1157361" y="99974"/>
                    </a:lnTo>
                    <a:cubicBezTo>
                      <a:pt x="1157361" y="115214"/>
                      <a:pt x="1158174" y="129844"/>
                      <a:pt x="1159800" y="143865"/>
                    </a:cubicBezTo>
                    <a:lnTo>
                      <a:pt x="1221674" y="143865"/>
                    </a:lnTo>
                    <a:lnTo>
                      <a:pt x="1232952" y="127406"/>
                    </a:lnTo>
                    <a:cubicBezTo>
                      <a:pt x="1234984" y="124155"/>
                      <a:pt x="1237118" y="122529"/>
                      <a:pt x="1239353" y="122529"/>
                    </a:cubicBezTo>
                    <a:cubicBezTo>
                      <a:pt x="1241588" y="122529"/>
                      <a:pt x="1247582" y="126644"/>
                      <a:pt x="1257336" y="134874"/>
                    </a:cubicBezTo>
                    <a:cubicBezTo>
                      <a:pt x="1267090" y="143103"/>
                      <a:pt x="1271966" y="148336"/>
                      <a:pt x="1271966" y="150571"/>
                    </a:cubicBezTo>
                    <a:cubicBezTo>
                      <a:pt x="1271966" y="153009"/>
                      <a:pt x="1269223" y="154228"/>
                      <a:pt x="1263737" y="154228"/>
                    </a:cubicBezTo>
                    <a:lnTo>
                      <a:pt x="1161629" y="154228"/>
                    </a:lnTo>
                    <a:cubicBezTo>
                      <a:pt x="1165693" y="175564"/>
                      <a:pt x="1172398" y="192430"/>
                      <a:pt x="1181745" y="204825"/>
                    </a:cubicBezTo>
                    <a:cubicBezTo>
                      <a:pt x="1191093" y="217220"/>
                      <a:pt x="1203082" y="227177"/>
                      <a:pt x="1217712" y="234696"/>
                    </a:cubicBezTo>
                    <a:cubicBezTo>
                      <a:pt x="1232342" y="242214"/>
                      <a:pt x="1240978" y="245973"/>
                      <a:pt x="1243620" y="245973"/>
                    </a:cubicBezTo>
                    <a:cubicBezTo>
                      <a:pt x="1246261" y="245973"/>
                      <a:pt x="1248040" y="245262"/>
                      <a:pt x="1248954" y="243840"/>
                    </a:cubicBezTo>
                    <a:cubicBezTo>
                      <a:pt x="1249868" y="242417"/>
                      <a:pt x="1252307" y="236220"/>
                      <a:pt x="1256269" y="225247"/>
                    </a:cubicBezTo>
                    <a:cubicBezTo>
                      <a:pt x="1260232" y="214274"/>
                      <a:pt x="1264245" y="201879"/>
                      <a:pt x="1268309" y="188061"/>
                    </a:cubicBezTo>
                    <a:lnTo>
                      <a:pt x="1274405" y="189890"/>
                    </a:lnTo>
                    <a:cubicBezTo>
                      <a:pt x="1270950" y="211226"/>
                      <a:pt x="1269223" y="225958"/>
                      <a:pt x="1269223" y="234086"/>
                    </a:cubicBezTo>
                    <a:cubicBezTo>
                      <a:pt x="1269223" y="242214"/>
                      <a:pt x="1270087" y="248666"/>
                      <a:pt x="1271814" y="253441"/>
                    </a:cubicBezTo>
                    <a:cubicBezTo>
                      <a:pt x="1273541" y="258216"/>
                      <a:pt x="1276843" y="263144"/>
                      <a:pt x="1281720" y="268224"/>
                    </a:cubicBezTo>
                    <a:cubicBezTo>
                      <a:pt x="1284768" y="271272"/>
                      <a:pt x="1286292" y="274269"/>
                      <a:pt x="1286292" y="277215"/>
                    </a:cubicBezTo>
                    <a:cubicBezTo>
                      <a:pt x="1286292" y="280162"/>
                      <a:pt x="1282837" y="281635"/>
                      <a:pt x="1275929" y="281635"/>
                    </a:cubicBezTo>
                    <a:cubicBezTo>
                      <a:pt x="1269020" y="281635"/>
                      <a:pt x="1258250" y="279806"/>
                      <a:pt x="1243620" y="276148"/>
                    </a:cubicBezTo>
                    <a:cubicBezTo>
                      <a:pt x="1228990" y="272491"/>
                      <a:pt x="1213749" y="265734"/>
                      <a:pt x="1197900" y="255879"/>
                    </a:cubicBezTo>
                    <a:cubicBezTo>
                      <a:pt x="1182050" y="246024"/>
                      <a:pt x="1169198" y="233375"/>
                      <a:pt x="1159343" y="217932"/>
                    </a:cubicBezTo>
                    <a:cubicBezTo>
                      <a:pt x="1149488" y="202488"/>
                      <a:pt x="1141613" y="181254"/>
                      <a:pt x="1135721" y="154228"/>
                    </a:cubicBezTo>
                    <a:lnTo>
                      <a:pt x="1064702" y="154228"/>
                    </a:lnTo>
                    <a:lnTo>
                      <a:pt x="1064702" y="233476"/>
                    </a:lnTo>
                    <a:lnTo>
                      <a:pt x="1143950" y="208483"/>
                    </a:lnTo>
                    <a:lnTo>
                      <a:pt x="1146084" y="214579"/>
                    </a:lnTo>
                    <a:cubicBezTo>
                      <a:pt x="1108695" y="233883"/>
                      <a:pt x="1083955" y="247142"/>
                      <a:pt x="1071865" y="254355"/>
                    </a:cubicBezTo>
                    <a:cubicBezTo>
                      <a:pt x="1059775" y="261569"/>
                      <a:pt x="1049361" y="268833"/>
                      <a:pt x="1040623" y="276148"/>
                    </a:cubicBezTo>
                    <a:cubicBezTo>
                      <a:pt x="1038591" y="277774"/>
                      <a:pt x="1036966" y="278587"/>
                      <a:pt x="1035746" y="278587"/>
                    </a:cubicBezTo>
                    <a:cubicBezTo>
                      <a:pt x="1034527" y="278587"/>
                      <a:pt x="1033460" y="277418"/>
                      <a:pt x="1032546" y="275082"/>
                    </a:cubicBezTo>
                    <a:cubicBezTo>
                      <a:pt x="1031632" y="272745"/>
                      <a:pt x="1027517" y="264058"/>
                      <a:pt x="1020202" y="249021"/>
                    </a:cubicBezTo>
                    <a:cubicBezTo>
                      <a:pt x="1027110" y="245160"/>
                      <a:pt x="1031733" y="242265"/>
                      <a:pt x="1034070" y="240334"/>
                    </a:cubicBezTo>
                    <a:cubicBezTo>
                      <a:pt x="1036407" y="238404"/>
                      <a:pt x="1037575" y="234797"/>
                      <a:pt x="1037575" y="229514"/>
                    </a:cubicBezTo>
                    <a:lnTo>
                      <a:pt x="1037575" y="42672"/>
                    </a:lnTo>
                    <a:cubicBezTo>
                      <a:pt x="1037575" y="32308"/>
                      <a:pt x="1037270" y="22758"/>
                      <a:pt x="1036661" y="14020"/>
                    </a:cubicBezTo>
                    <a:cubicBezTo>
                      <a:pt x="1052510" y="19710"/>
                      <a:pt x="1064499" y="24892"/>
                      <a:pt x="1072627" y="29565"/>
                    </a:cubicBezTo>
                    <a:lnTo>
                      <a:pt x="1202777" y="29565"/>
                    </a:lnTo>
                    <a:lnTo>
                      <a:pt x="1210397" y="16459"/>
                    </a:lnTo>
                    <a:cubicBezTo>
                      <a:pt x="1211616" y="14427"/>
                      <a:pt x="1212886" y="13411"/>
                      <a:pt x="1214207" y="13411"/>
                    </a:cubicBezTo>
                    <a:close/>
                    <a:moveTo>
                      <a:pt x="2274758" y="6705"/>
                    </a:moveTo>
                    <a:cubicBezTo>
                      <a:pt x="2276790" y="6705"/>
                      <a:pt x="2282581" y="10210"/>
                      <a:pt x="2292132" y="17221"/>
                    </a:cubicBezTo>
                    <a:cubicBezTo>
                      <a:pt x="2301682" y="24231"/>
                      <a:pt x="2306457" y="28752"/>
                      <a:pt x="2306457" y="30784"/>
                    </a:cubicBezTo>
                    <a:cubicBezTo>
                      <a:pt x="2306457" y="32816"/>
                      <a:pt x="2301784" y="36271"/>
                      <a:pt x="2292437" y="41148"/>
                    </a:cubicBezTo>
                    <a:lnTo>
                      <a:pt x="2292437" y="230124"/>
                    </a:lnTo>
                    <a:cubicBezTo>
                      <a:pt x="2292437" y="240690"/>
                      <a:pt x="2292538" y="247802"/>
                      <a:pt x="2292741" y="251460"/>
                    </a:cubicBezTo>
                    <a:lnTo>
                      <a:pt x="2293046" y="262128"/>
                    </a:lnTo>
                    <a:cubicBezTo>
                      <a:pt x="2293046" y="263753"/>
                      <a:pt x="2292132" y="265074"/>
                      <a:pt x="2290303" y="266090"/>
                    </a:cubicBezTo>
                    <a:cubicBezTo>
                      <a:pt x="2288474" y="267106"/>
                      <a:pt x="2284563" y="268681"/>
                      <a:pt x="2278568" y="270814"/>
                    </a:cubicBezTo>
                    <a:cubicBezTo>
                      <a:pt x="2272574" y="272948"/>
                      <a:pt x="2268764" y="274015"/>
                      <a:pt x="2267138" y="274015"/>
                    </a:cubicBezTo>
                    <a:cubicBezTo>
                      <a:pt x="2265919" y="274015"/>
                      <a:pt x="2265309" y="272694"/>
                      <a:pt x="2265309" y="270052"/>
                    </a:cubicBezTo>
                    <a:lnTo>
                      <a:pt x="2265309" y="250240"/>
                    </a:lnTo>
                    <a:lnTo>
                      <a:pt x="2088830" y="250240"/>
                    </a:lnTo>
                    <a:lnTo>
                      <a:pt x="2088830" y="265480"/>
                    </a:lnTo>
                    <a:cubicBezTo>
                      <a:pt x="2088830" y="268325"/>
                      <a:pt x="2088119" y="270256"/>
                      <a:pt x="2086697" y="271272"/>
                    </a:cubicBezTo>
                    <a:cubicBezTo>
                      <a:pt x="2085274" y="272288"/>
                      <a:pt x="2081464" y="273862"/>
                      <a:pt x="2075267" y="275996"/>
                    </a:cubicBezTo>
                    <a:cubicBezTo>
                      <a:pt x="2069069" y="278130"/>
                      <a:pt x="2065107" y="279196"/>
                      <a:pt x="2063380" y="279196"/>
                    </a:cubicBezTo>
                    <a:cubicBezTo>
                      <a:pt x="2061652" y="279196"/>
                      <a:pt x="2060890" y="277977"/>
                      <a:pt x="2061093" y="275539"/>
                    </a:cubicBezTo>
                    <a:cubicBezTo>
                      <a:pt x="2061906" y="266395"/>
                      <a:pt x="2062313" y="252882"/>
                      <a:pt x="2062313" y="235000"/>
                    </a:cubicBezTo>
                    <a:lnTo>
                      <a:pt x="2062313" y="36271"/>
                    </a:lnTo>
                    <a:cubicBezTo>
                      <a:pt x="2062313" y="26111"/>
                      <a:pt x="2062110" y="17068"/>
                      <a:pt x="2061703" y="9144"/>
                    </a:cubicBezTo>
                    <a:cubicBezTo>
                      <a:pt x="2073692" y="12192"/>
                      <a:pt x="2083852" y="16560"/>
                      <a:pt x="2092183" y="22250"/>
                    </a:cubicBezTo>
                    <a:lnTo>
                      <a:pt x="2262261" y="22250"/>
                    </a:lnTo>
                    <a:lnTo>
                      <a:pt x="2270796" y="10058"/>
                    </a:lnTo>
                    <a:cubicBezTo>
                      <a:pt x="2272218" y="7823"/>
                      <a:pt x="2273539" y="6705"/>
                      <a:pt x="2274758" y="6705"/>
                    </a:cubicBezTo>
                    <a:close/>
                    <a:moveTo>
                      <a:pt x="1517635" y="6096"/>
                    </a:moveTo>
                    <a:cubicBezTo>
                      <a:pt x="1543441" y="12598"/>
                      <a:pt x="1556345" y="17272"/>
                      <a:pt x="1556345" y="20116"/>
                    </a:cubicBezTo>
                    <a:cubicBezTo>
                      <a:pt x="1556345" y="21945"/>
                      <a:pt x="1552890" y="25298"/>
                      <a:pt x="1545982" y="30175"/>
                    </a:cubicBezTo>
                    <a:lnTo>
                      <a:pt x="1545982" y="82600"/>
                    </a:lnTo>
                    <a:lnTo>
                      <a:pt x="1574633" y="82600"/>
                    </a:lnTo>
                    <a:lnTo>
                      <a:pt x="1588958" y="63398"/>
                    </a:lnTo>
                    <a:cubicBezTo>
                      <a:pt x="1590787" y="60960"/>
                      <a:pt x="1592210" y="59740"/>
                      <a:pt x="1593226" y="59740"/>
                    </a:cubicBezTo>
                    <a:cubicBezTo>
                      <a:pt x="1595054" y="59740"/>
                      <a:pt x="1600845" y="64211"/>
                      <a:pt x="1610599" y="73152"/>
                    </a:cubicBezTo>
                    <a:cubicBezTo>
                      <a:pt x="1620353" y="82092"/>
                      <a:pt x="1625230" y="87477"/>
                      <a:pt x="1625230" y="89306"/>
                    </a:cubicBezTo>
                    <a:cubicBezTo>
                      <a:pt x="1625230" y="91135"/>
                      <a:pt x="1623096" y="92049"/>
                      <a:pt x="1618829" y="92049"/>
                    </a:cubicBezTo>
                    <a:lnTo>
                      <a:pt x="1545982" y="92049"/>
                    </a:lnTo>
                    <a:lnTo>
                      <a:pt x="1545982" y="170688"/>
                    </a:lnTo>
                    <a:lnTo>
                      <a:pt x="1584691" y="170688"/>
                    </a:lnTo>
                    <a:lnTo>
                      <a:pt x="1599931" y="151790"/>
                    </a:lnTo>
                    <a:cubicBezTo>
                      <a:pt x="1601557" y="149758"/>
                      <a:pt x="1602928" y="148742"/>
                      <a:pt x="1604046" y="148742"/>
                    </a:cubicBezTo>
                    <a:cubicBezTo>
                      <a:pt x="1605164" y="148742"/>
                      <a:pt x="1607348" y="150164"/>
                      <a:pt x="1610599" y="153009"/>
                    </a:cubicBezTo>
                    <a:lnTo>
                      <a:pt x="1624315" y="165506"/>
                    </a:lnTo>
                    <a:cubicBezTo>
                      <a:pt x="1630411" y="170992"/>
                      <a:pt x="1633459" y="174955"/>
                      <a:pt x="1633459" y="177393"/>
                    </a:cubicBezTo>
                    <a:cubicBezTo>
                      <a:pt x="1633459" y="179222"/>
                      <a:pt x="1631935" y="180136"/>
                      <a:pt x="1628887" y="180136"/>
                    </a:cubicBezTo>
                    <a:lnTo>
                      <a:pt x="1367064" y="180136"/>
                    </a:lnTo>
                    <a:cubicBezTo>
                      <a:pt x="1361781" y="180136"/>
                      <a:pt x="1357514" y="180746"/>
                      <a:pt x="1354262" y="181965"/>
                    </a:cubicBezTo>
                    <a:lnTo>
                      <a:pt x="1346947" y="169164"/>
                    </a:lnTo>
                    <a:cubicBezTo>
                      <a:pt x="1351214" y="170180"/>
                      <a:pt x="1356294" y="170688"/>
                      <a:pt x="1362187" y="170688"/>
                    </a:cubicBezTo>
                    <a:lnTo>
                      <a:pt x="1431682" y="170688"/>
                    </a:lnTo>
                    <a:lnTo>
                      <a:pt x="1431682" y="92049"/>
                    </a:lnTo>
                    <a:lnTo>
                      <a:pt x="1384437" y="92049"/>
                    </a:lnTo>
                    <a:cubicBezTo>
                      <a:pt x="1379154" y="92049"/>
                      <a:pt x="1374887" y="92659"/>
                      <a:pt x="1371636" y="93878"/>
                    </a:cubicBezTo>
                    <a:lnTo>
                      <a:pt x="1364321" y="81076"/>
                    </a:lnTo>
                    <a:cubicBezTo>
                      <a:pt x="1368385" y="82092"/>
                      <a:pt x="1373465" y="82600"/>
                      <a:pt x="1379561" y="82600"/>
                    </a:cubicBezTo>
                    <a:lnTo>
                      <a:pt x="1431682" y="82600"/>
                    </a:lnTo>
                    <a:lnTo>
                      <a:pt x="1431682" y="34137"/>
                    </a:lnTo>
                    <a:cubicBezTo>
                      <a:pt x="1431682" y="23977"/>
                      <a:pt x="1431478" y="14935"/>
                      <a:pt x="1431072" y="7010"/>
                    </a:cubicBezTo>
                    <a:cubicBezTo>
                      <a:pt x="1437981" y="8636"/>
                      <a:pt x="1445347" y="10718"/>
                      <a:pt x="1453170" y="13258"/>
                    </a:cubicBezTo>
                    <a:cubicBezTo>
                      <a:pt x="1460993" y="15798"/>
                      <a:pt x="1465464" y="17373"/>
                      <a:pt x="1466581" y="17983"/>
                    </a:cubicBezTo>
                    <a:cubicBezTo>
                      <a:pt x="1467699" y="18592"/>
                      <a:pt x="1468257" y="19405"/>
                      <a:pt x="1468257" y="20421"/>
                    </a:cubicBezTo>
                    <a:cubicBezTo>
                      <a:pt x="1468257" y="22453"/>
                      <a:pt x="1465006" y="25908"/>
                      <a:pt x="1458504" y="30784"/>
                    </a:cubicBezTo>
                    <a:lnTo>
                      <a:pt x="1458504" y="82600"/>
                    </a:lnTo>
                    <a:lnTo>
                      <a:pt x="1518245" y="82600"/>
                    </a:lnTo>
                    <a:lnTo>
                      <a:pt x="1518245" y="33223"/>
                    </a:lnTo>
                    <a:cubicBezTo>
                      <a:pt x="1518245" y="23266"/>
                      <a:pt x="1518042" y="14224"/>
                      <a:pt x="1517635" y="6096"/>
                    </a:cubicBezTo>
                    <a:close/>
                    <a:moveTo>
                      <a:pt x="778800" y="5791"/>
                    </a:moveTo>
                    <a:cubicBezTo>
                      <a:pt x="788147" y="8026"/>
                      <a:pt x="796783" y="10515"/>
                      <a:pt x="804708" y="13258"/>
                    </a:cubicBezTo>
                    <a:cubicBezTo>
                      <a:pt x="812633" y="16002"/>
                      <a:pt x="817256" y="17830"/>
                      <a:pt x="818576" y="18745"/>
                    </a:cubicBezTo>
                    <a:cubicBezTo>
                      <a:pt x="819897" y="19659"/>
                      <a:pt x="820558" y="20726"/>
                      <a:pt x="820558" y="21945"/>
                    </a:cubicBezTo>
                    <a:cubicBezTo>
                      <a:pt x="820558" y="23164"/>
                      <a:pt x="818780" y="24434"/>
                      <a:pt x="815224" y="25755"/>
                    </a:cubicBezTo>
                    <a:cubicBezTo>
                      <a:pt x="811667" y="27076"/>
                      <a:pt x="809178" y="28651"/>
                      <a:pt x="807756" y="30480"/>
                    </a:cubicBezTo>
                    <a:cubicBezTo>
                      <a:pt x="816494" y="92659"/>
                      <a:pt x="832191" y="142138"/>
                      <a:pt x="854848" y="178917"/>
                    </a:cubicBezTo>
                    <a:cubicBezTo>
                      <a:pt x="877504" y="215696"/>
                      <a:pt x="908137" y="241300"/>
                      <a:pt x="946745" y="255727"/>
                    </a:cubicBezTo>
                    <a:lnTo>
                      <a:pt x="945830" y="261518"/>
                    </a:lnTo>
                    <a:cubicBezTo>
                      <a:pt x="940141" y="261112"/>
                      <a:pt x="934654" y="260908"/>
                      <a:pt x="929371" y="260908"/>
                    </a:cubicBezTo>
                    <a:cubicBezTo>
                      <a:pt x="924088" y="260908"/>
                      <a:pt x="919516" y="261823"/>
                      <a:pt x="915655" y="263652"/>
                    </a:cubicBezTo>
                    <a:cubicBezTo>
                      <a:pt x="911794" y="265480"/>
                      <a:pt x="907222" y="269036"/>
                      <a:pt x="901939" y="274320"/>
                    </a:cubicBezTo>
                    <a:cubicBezTo>
                      <a:pt x="900517" y="275742"/>
                      <a:pt x="899399" y="276453"/>
                      <a:pt x="898586" y="276453"/>
                    </a:cubicBezTo>
                    <a:cubicBezTo>
                      <a:pt x="896148" y="276453"/>
                      <a:pt x="885886" y="266242"/>
                      <a:pt x="867802" y="245821"/>
                    </a:cubicBezTo>
                    <a:cubicBezTo>
                      <a:pt x="849717" y="225399"/>
                      <a:pt x="835696" y="201625"/>
                      <a:pt x="825739" y="174498"/>
                    </a:cubicBezTo>
                    <a:cubicBezTo>
                      <a:pt x="815782" y="147370"/>
                      <a:pt x="808366" y="106984"/>
                      <a:pt x="803489" y="53340"/>
                    </a:cubicBezTo>
                    <a:cubicBezTo>
                      <a:pt x="798002" y="121412"/>
                      <a:pt x="786725" y="170992"/>
                      <a:pt x="769656" y="202082"/>
                    </a:cubicBezTo>
                    <a:cubicBezTo>
                      <a:pt x="752587" y="233172"/>
                      <a:pt x="717129" y="261620"/>
                      <a:pt x="663281" y="287426"/>
                    </a:cubicBezTo>
                    <a:lnTo>
                      <a:pt x="660538" y="282244"/>
                    </a:lnTo>
                    <a:cubicBezTo>
                      <a:pt x="705038" y="254406"/>
                      <a:pt x="735163" y="221386"/>
                      <a:pt x="750911" y="183184"/>
                    </a:cubicBezTo>
                    <a:cubicBezTo>
                      <a:pt x="766659" y="144983"/>
                      <a:pt x="775955" y="85852"/>
                      <a:pt x="778800" y="5791"/>
                    </a:cubicBezTo>
                    <a:close/>
                    <a:moveTo>
                      <a:pt x="462722" y="3657"/>
                    </a:moveTo>
                    <a:cubicBezTo>
                      <a:pt x="487513" y="8534"/>
                      <a:pt x="499908" y="12496"/>
                      <a:pt x="499908" y="15544"/>
                    </a:cubicBezTo>
                    <a:cubicBezTo>
                      <a:pt x="499908" y="17170"/>
                      <a:pt x="496250" y="20523"/>
                      <a:pt x="488935" y="25603"/>
                    </a:cubicBezTo>
                    <a:lnTo>
                      <a:pt x="488935" y="71932"/>
                    </a:lnTo>
                    <a:cubicBezTo>
                      <a:pt x="512506" y="55676"/>
                      <a:pt x="530997" y="40538"/>
                      <a:pt x="544409" y="26517"/>
                    </a:cubicBezTo>
                    <a:cubicBezTo>
                      <a:pt x="555585" y="35864"/>
                      <a:pt x="563001" y="42214"/>
                      <a:pt x="566659" y="45567"/>
                    </a:cubicBezTo>
                    <a:cubicBezTo>
                      <a:pt x="570317" y="48920"/>
                      <a:pt x="572145" y="51460"/>
                      <a:pt x="572145" y="53187"/>
                    </a:cubicBezTo>
                    <a:cubicBezTo>
                      <a:pt x="572145" y="54914"/>
                      <a:pt x="570621" y="55778"/>
                      <a:pt x="567573" y="55778"/>
                    </a:cubicBezTo>
                    <a:cubicBezTo>
                      <a:pt x="566557" y="55778"/>
                      <a:pt x="565541" y="55676"/>
                      <a:pt x="564525" y="55473"/>
                    </a:cubicBezTo>
                    <a:cubicBezTo>
                      <a:pt x="563509" y="55270"/>
                      <a:pt x="562189" y="55168"/>
                      <a:pt x="560563" y="55168"/>
                    </a:cubicBezTo>
                    <a:cubicBezTo>
                      <a:pt x="558937" y="55168"/>
                      <a:pt x="556347" y="56083"/>
                      <a:pt x="552791" y="57912"/>
                    </a:cubicBezTo>
                    <a:cubicBezTo>
                      <a:pt x="549235" y="59740"/>
                      <a:pt x="541716" y="64312"/>
                      <a:pt x="530235" y="71628"/>
                    </a:cubicBezTo>
                    <a:cubicBezTo>
                      <a:pt x="518755" y="78943"/>
                      <a:pt x="504988" y="86156"/>
                      <a:pt x="488935" y="93268"/>
                    </a:cubicBezTo>
                    <a:lnTo>
                      <a:pt x="488935" y="116738"/>
                    </a:lnTo>
                    <a:cubicBezTo>
                      <a:pt x="488935" y="124663"/>
                      <a:pt x="491424" y="129286"/>
                      <a:pt x="496403" y="130606"/>
                    </a:cubicBezTo>
                    <a:cubicBezTo>
                      <a:pt x="501381" y="131927"/>
                      <a:pt x="512506" y="132588"/>
                      <a:pt x="529778" y="132588"/>
                    </a:cubicBezTo>
                    <a:cubicBezTo>
                      <a:pt x="547050" y="132588"/>
                      <a:pt x="557972" y="131216"/>
                      <a:pt x="562544" y="128473"/>
                    </a:cubicBezTo>
                    <a:cubicBezTo>
                      <a:pt x="567116" y="125730"/>
                      <a:pt x="571231" y="110439"/>
                      <a:pt x="574889" y="82600"/>
                    </a:cubicBezTo>
                    <a:lnTo>
                      <a:pt x="581899" y="82600"/>
                    </a:lnTo>
                    <a:cubicBezTo>
                      <a:pt x="581696" y="86258"/>
                      <a:pt x="581594" y="89712"/>
                      <a:pt x="581594" y="92964"/>
                    </a:cubicBezTo>
                    <a:cubicBezTo>
                      <a:pt x="581594" y="111861"/>
                      <a:pt x="584845" y="123240"/>
                      <a:pt x="591348" y="127101"/>
                    </a:cubicBezTo>
                    <a:cubicBezTo>
                      <a:pt x="595412" y="129540"/>
                      <a:pt x="597444" y="131978"/>
                      <a:pt x="597444" y="134416"/>
                    </a:cubicBezTo>
                    <a:cubicBezTo>
                      <a:pt x="597444" y="136855"/>
                      <a:pt x="595259" y="140563"/>
                      <a:pt x="590891" y="145542"/>
                    </a:cubicBezTo>
                    <a:cubicBezTo>
                      <a:pt x="586522" y="150520"/>
                      <a:pt x="579664" y="153466"/>
                      <a:pt x="570317" y="154381"/>
                    </a:cubicBezTo>
                    <a:cubicBezTo>
                      <a:pt x="560969" y="155295"/>
                      <a:pt x="546491" y="155752"/>
                      <a:pt x="526883" y="155752"/>
                    </a:cubicBezTo>
                    <a:cubicBezTo>
                      <a:pt x="507274" y="155752"/>
                      <a:pt x="493304" y="154838"/>
                      <a:pt x="484973" y="153009"/>
                    </a:cubicBezTo>
                    <a:cubicBezTo>
                      <a:pt x="476641" y="151180"/>
                      <a:pt x="471003" y="148031"/>
                      <a:pt x="468056" y="143560"/>
                    </a:cubicBezTo>
                    <a:cubicBezTo>
                      <a:pt x="465110" y="139090"/>
                      <a:pt x="463637" y="132588"/>
                      <a:pt x="463637" y="124053"/>
                    </a:cubicBezTo>
                    <a:lnTo>
                      <a:pt x="463637" y="103936"/>
                    </a:lnTo>
                    <a:cubicBezTo>
                      <a:pt x="445958" y="110642"/>
                      <a:pt x="427264" y="116738"/>
                      <a:pt x="407553" y="122224"/>
                    </a:cubicBezTo>
                    <a:lnTo>
                      <a:pt x="407249" y="117348"/>
                    </a:lnTo>
                    <a:cubicBezTo>
                      <a:pt x="424927" y="109423"/>
                      <a:pt x="443723" y="99669"/>
                      <a:pt x="463637" y="88087"/>
                    </a:cubicBezTo>
                    <a:lnTo>
                      <a:pt x="463637" y="34442"/>
                    </a:lnTo>
                    <a:cubicBezTo>
                      <a:pt x="463637" y="21844"/>
                      <a:pt x="463332" y="11582"/>
                      <a:pt x="462722" y="3657"/>
                    </a:cubicBezTo>
                    <a:close/>
                    <a:moveTo>
                      <a:pt x="1821216" y="1524"/>
                    </a:moveTo>
                    <a:cubicBezTo>
                      <a:pt x="1826296" y="6807"/>
                      <a:pt x="1831579" y="13309"/>
                      <a:pt x="1837065" y="21031"/>
                    </a:cubicBezTo>
                    <a:cubicBezTo>
                      <a:pt x="1842552" y="28752"/>
                      <a:pt x="1845295" y="33375"/>
                      <a:pt x="1845295" y="34899"/>
                    </a:cubicBezTo>
                    <a:cubicBezTo>
                      <a:pt x="1845295" y="36423"/>
                      <a:pt x="1844686" y="37185"/>
                      <a:pt x="1843466" y="37185"/>
                    </a:cubicBezTo>
                    <a:cubicBezTo>
                      <a:pt x="1842247" y="37185"/>
                      <a:pt x="1840825" y="36931"/>
                      <a:pt x="1839199" y="36423"/>
                    </a:cubicBezTo>
                    <a:cubicBezTo>
                      <a:pt x="1837573" y="35915"/>
                      <a:pt x="1835948" y="35661"/>
                      <a:pt x="1834322" y="35661"/>
                    </a:cubicBezTo>
                    <a:cubicBezTo>
                      <a:pt x="1830462" y="35661"/>
                      <a:pt x="1816847" y="37795"/>
                      <a:pt x="1793479" y="42062"/>
                    </a:cubicBezTo>
                    <a:lnTo>
                      <a:pt x="1793479" y="94488"/>
                    </a:lnTo>
                    <a:lnTo>
                      <a:pt x="1810853" y="94488"/>
                    </a:lnTo>
                    <a:lnTo>
                      <a:pt x="1822130" y="78333"/>
                    </a:lnTo>
                    <a:cubicBezTo>
                      <a:pt x="1823146" y="76708"/>
                      <a:pt x="1824264" y="75895"/>
                      <a:pt x="1825483" y="75895"/>
                    </a:cubicBezTo>
                    <a:cubicBezTo>
                      <a:pt x="1827718" y="75895"/>
                      <a:pt x="1832798" y="79705"/>
                      <a:pt x="1840723" y="87325"/>
                    </a:cubicBezTo>
                    <a:cubicBezTo>
                      <a:pt x="1848648" y="94945"/>
                      <a:pt x="1852610" y="99872"/>
                      <a:pt x="1852610" y="102108"/>
                    </a:cubicBezTo>
                    <a:cubicBezTo>
                      <a:pt x="1852610" y="103530"/>
                      <a:pt x="1850375" y="104241"/>
                      <a:pt x="1845905" y="104241"/>
                    </a:cubicBezTo>
                    <a:lnTo>
                      <a:pt x="1793479" y="104241"/>
                    </a:lnTo>
                    <a:lnTo>
                      <a:pt x="1793479" y="126187"/>
                    </a:lnTo>
                    <a:cubicBezTo>
                      <a:pt x="1809329" y="130860"/>
                      <a:pt x="1820810" y="134670"/>
                      <a:pt x="1827922" y="137617"/>
                    </a:cubicBezTo>
                    <a:cubicBezTo>
                      <a:pt x="1835034" y="140563"/>
                      <a:pt x="1839758" y="143560"/>
                      <a:pt x="1842095" y="146608"/>
                    </a:cubicBezTo>
                    <a:cubicBezTo>
                      <a:pt x="1844431" y="149656"/>
                      <a:pt x="1845600" y="154330"/>
                      <a:pt x="1845600" y="160629"/>
                    </a:cubicBezTo>
                    <a:cubicBezTo>
                      <a:pt x="1845600" y="166928"/>
                      <a:pt x="1843720" y="172262"/>
                      <a:pt x="1839961" y="176631"/>
                    </a:cubicBezTo>
                    <a:cubicBezTo>
                      <a:pt x="1836202" y="181000"/>
                      <a:pt x="1832900" y="183184"/>
                      <a:pt x="1830055" y="183184"/>
                    </a:cubicBezTo>
                    <a:cubicBezTo>
                      <a:pt x="1827210" y="183184"/>
                      <a:pt x="1825128" y="182422"/>
                      <a:pt x="1823807" y="180898"/>
                    </a:cubicBezTo>
                    <a:cubicBezTo>
                      <a:pt x="1822486" y="179374"/>
                      <a:pt x="1821114" y="176784"/>
                      <a:pt x="1819692" y="173126"/>
                    </a:cubicBezTo>
                    <a:cubicBezTo>
                      <a:pt x="1813596" y="157073"/>
                      <a:pt x="1804858" y="144272"/>
                      <a:pt x="1793479" y="134721"/>
                    </a:cubicBezTo>
                    <a:lnTo>
                      <a:pt x="1793479" y="274929"/>
                    </a:lnTo>
                    <a:cubicBezTo>
                      <a:pt x="1793479" y="276758"/>
                      <a:pt x="1792666" y="278180"/>
                      <a:pt x="1791041" y="279196"/>
                    </a:cubicBezTo>
                    <a:cubicBezTo>
                      <a:pt x="1789415" y="280212"/>
                      <a:pt x="1785859" y="281736"/>
                      <a:pt x="1780373" y="283768"/>
                    </a:cubicBezTo>
                    <a:cubicBezTo>
                      <a:pt x="1774886" y="285800"/>
                      <a:pt x="1771330" y="286816"/>
                      <a:pt x="1769705" y="286816"/>
                    </a:cubicBezTo>
                    <a:cubicBezTo>
                      <a:pt x="1768079" y="286816"/>
                      <a:pt x="1767266" y="285496"/>
                      <a:pt x="1767266" y="282854"/>
                    </a:cubicBezTo>
                    <a:lnTo>
                      <a:pt x="1767876" y="270357"/>
                    </a:lnTo>
                    <a:cubicBezTo>
                      <a:pt x="1768079" y="262026"/>
                      <a:pt x="1768181" y="252882"/>
                      <a:pt x="1768181" y="242925"/>
                    </a:cubicBezTo>
                    <a:lnTo>
                      <a:pt x="1768181" y="145999"/>
                    </a:lnTo>
                    <a:cubicBezTo>
                      <a:pt x="1752737" y="177292"/>
                      <a:pt x="1728455" y="205638"/>
                      <a:pt x="1695334" y="231038"/>
                    </a:cubicBezTo>
                    <a:lnTo>
                      <a:pt x="1690761" y="226771"/>
                    </a:lnTo>
                    <a:cubicBezTo>
                      <a:pt x="1718600" y="194462"/>
                      <a:pt x="1741663" y="153619"/>
                      <a:pt x="1759951" y="104241"/>
                    </a:cubicBezTo>
                    <a:lnTo>
                      <a:pt x="1711183" y="104241"/>
                    </a:lnTo>
                    <a:cubicBezTo>
                      <a:pt x="1705900" y="104241"/>
                      <a:pt x="1701531" y="104749"/>
                      <a:pt x="1698077" y="105765"/>
                    </a:cubicBezTo>
                    <a:lnTo>
                      <a:pt x="1692895" y="92964"/>
                    </a:lnTo>
                    <a:cubicBezTo>
                      <a:pt x="1697162" y="93980"/>
                      <a:pt x="1702242" y="94488"/>
                      <a:pt x="1708135" y="94488"/>
                    </a:cubicBezTo>
                    <a:lnTo>
                      <a:pt x="1768181" y="94488"/>
                    </a:lnTo>
                    <a:lnTo>
                      <a:pt x="1768181" y="46634"/>
                    </a:lnTo>
                    <a:cubicBezTo>
                      <a:pt x="1742374" y="50901"/>
                      <a:pt x="1719616" y="53848"/>
                      <a:pt x="1699906" y="55473"/>
                    </a:cubicBezTo>
                    <a:lnTo>
                      <a:pt x="1698686" y="49682"/>
                    </a:lnTo>
                    <a:cubicBezTo>
                      <a:pt x="1756192" y="33629"/>
                      <a:pt x="1797035" y="17576"/>
                      <a:pt x="1821216" y="1524"/>
                    </a:cubicBezTo>
                    <a:close/>
                    <a:moveTo>
                      <a:pt x="403591" y="1524"/>
                    </a:moveTo>
                    <a:cubicBezTo>
                      <a:pt x="414970" y="7010"/>
                      <a:pt x="422895" y="11582"/>
                      <a:pt x="427365" y="15240"/>
                    </a:cubicBezTo>
                    <a:cubicBezTo>
                      <a:pt x="431836" y="18897"/>
                      <a:pt x="434071" y="21640"/>
                      <a:pt x="434071" y="23469"/>
                    </a:cubicBezTo>
                    <a:cubicBezTo>
                      <a:pt x="434071" y="25908"/>
                      <a:pt x="432242" y="27127"/>
                      <a:pt x="428585" y="27127"/>
                    </a:cubicBezTo>
                    <a:cubicBezTo>
                      <a:pt x="425740" y="27127"/>
                      <a:pt x="422844" y="28549"/>
                      <a:pt x="419898" y="31394"/>
                    </a:cubicBezTo>
                    <a:cubicBezTo>
                      <a:pt x="416951" y="34239"/>
                      <a:pt x="411414" y="41452"/>
                      <a:pt x="403286" y="53035"/>
                    </a:cubicBezTo>
                    <a:cubicBezTo>
                      <a:pt x="408163" y="53644"/>
                      <a:pt x="410601" y="54610"/>
                      <a:pt x="410601" y="55930"/>
                    </a:cubicBezTo>
                    <a:cubicBezTo>
                      <a:pt x="410601" y="57251"/>
                      <a:pt x="408366" y="58928"/>
                      <a:pt x="403896" y="60960"/>
                    </a:cubicBezTo>
                    <a:lnTo>
                      <a:pt x="403896" y="155752"/>
                    </a:lnTo>
                    <a:cubicBezTo>
                      <a:pt x="403896" y="158597"/>
                      <a:pt x="402981" y="160731"/>
                      <a:pt x="401153" y="162153"/>
                    </a:cubicBezTo>
                    <a:cubicBezTo>
                      <a:pt x="399324" y="163576"/>
                      <a:pt x="395717" y="165455"/>
                      <a:pt x="390332" y="167792"/>
                    </a:cubicBezTo>
                    <a:cubicBezTo>
                      <a:pt x="384947" y="170129"/>
                      <a:pt x="381544" y="171297"/>
                      <a:pt x="380121" y="171297"/>
                    </a:cubicBezTo>
                    <a:cubicBezTo>
                      <a:pt x="378699" y="171297"/>
                      <a:pt x="377988" y="169976"/>
                      <a:pt x="377988" y="167335"/>
                    </a:cubicBezTo>
                    <a:lnTo>
                      <a:pt x="378902" y="138988"/>
                    </a:lnTo>
                    <a:cubicBezTo>
                      <a:pt x="379105" y="130251"/>
                      <a:pt x="379207" y="121920"/>
                      <a:pt x="379207" y="113995"/>
                    </a:cubicBezTo>
                    <a:lnTo>
                      <a:pt x="379207" y="83515"/>
                    </a:lnTo>
                    <a:cubicBezTo>
                      <a:pt x="357668" y="107492"/>
                      <a:pt x="338567" y="125476"/>
                      <a:pt x="321905" y="137464"/>
                    </a:cubicBezTo>
                    <a:lnTo>
                      <a:pt x="318552" y="133502"/>
                    </a:lnTo>
                    <a:cubicBezTo>
                      <a:pt x="354112" y="95097"/>
                      <a:pt x="382458" y="51104"/>
                      <a:pt x="403591" y="1524"/>
                    </a:cubicBezTo>
                    <a:close/>
                    <a:moveTo>
                      <a:pt x="99096" y="0"/>
                    </a:moveTo>
                    <a:cubicBezTo>
                      <a:pt x="114336" y="5080"/>
                      <a:pt x="125055" y="8788"/>
                      <a:pt x="131252" y="11125"/>
                    </a:cubicBezTo>
                    <a:cubicBezTo>
                      <a:pt x="137450" y="13462"/>
                      <a:pt x="140549" y="15595"/>
                      <a:pt x="140549" y="17526"/>
                    </a:cubicBezTo>
                    <a:cubicBezTo>
                      <a:pt x="140549" y="19456"/>
                      <a:pt x="136383" y="22047"/>
                      <a:pt x="128052" y="25298"/>
                    </a:cubicBezTo>
                    <a:lnTo>
                      <a:pt x="128052" y="77419"/>
                    </a:lnTo>
                    <a:lnTo>
                      <a:pt x="196327" y="77419"/>
                    </a:lnTo>
                    <a:lnTo>
                      <a:pt x="204252" y="62484"/>
                    </a:lnTo>
                    <a:cubicBezTo>
                      <a:pt x="205471" y="60248"/>
                      <a:pt x="206792" y="59131"/>
                      <a:pt x="208214" y="59131"/>
                    </a:cubicBezTo>
                    <a:cubicBezTo>
                      <a:pt x="210246" y="59131"/>
                      <a:pt x="216444" y="62128"/>
                      <a:pt x="226807" y="68122"/>
                    </a:cubicBezTo>
                    <a:cubicBezTo>
                      <a:pt x="237170" y="74117"/>
                      <a:pt x="242352" y="78232"/>
                      <a:pt x="242352" y="80467"/>
                    </a:cubicBezTo>
                    <a:cubicBezTo>
                      <a:pt x="242352" y="82702"/>
                      <a:pt x="237272" y="86156"/>
                      <a:pt x="227112" y="90830"/>
                    </a:cubicBezTo>
                    <a:lnTo>
                      <a:pt x="227112" y="162763"/>
                    </a:lnTo>
                    <a:cubicBezTo>
                      <a:pt x="227112" y="165811"/>
                      <a:pt x="227213" y="168656"/>
                      <a:pt x="227417" y="171297"/>
                    </a:cubicBezTo>
                    <a:lnTo>
                      <a:pt x="228026" y="177698"/>
                    </a:lnTo>
                    <a:cubicBezTo>
                      <a:pt x="228026" y="179120"/>
                      <a:pt x="227010" y="180441"/>
                      <a:pt x="224978" y="181660"/>
                    </a:cubicBezTo>
                    <a:cubicBezTo>
                      <a:pt x="222946" y="182880"/>
                      <a:pt x="219085" y="184251"/>
                      <a:pt x="213396" y="185775"/>
                    </a:cubicBezTo>
                    <a:cubicBezTo>
                      <a:pt x="207706" y="187299"/>
                      <a:pt x="203541" y="188061"/>
                      <a:pt x="200899" y="188061"/>
                    </a:cubicBezTo>
                    <a:cubicBezTo>
                      <a:pt x="199680" y="188061"/>
                      <a:pt x="199070" y="187045"/>
                      <a:pt x="199070" y="185013"/>
                    </a:cubicBezTo>
                    <a:lnTo>
                      <a:pt x="199070" y="168859"/>
                    </a:lnTo>
                    <a:lnTo>
                      <a:pt x="128052" y="168859"/>
                    </a:lnTo>
                    <a:lnTo>
                      <a:pt x="128052" y="237439"/>
                    </a:lnTo>
                    <a:cubicBezTo>
                      <a:pt x="128052" y="244144"/>
                      <a:pt x="128255" y="251256"/>
                      <a:pt x="128661" y="258775"/>
                    </a:cubicBezTo>
                    <a:lnTo>
                      <a:pt x="128966" y="269138"/>
                    </a:lnTo>
                    <a:cubicBezTo>
                      <a:pt x="128966" y="270764"/>
                      <a:pt x="128255" y="272084"/>
                      <a:pt x="126833" y="273100"/>
                    </a:cubicBezTo>
                    <a:cubicBezTo>
                      <a:pt x="125410" y="274116"/>
                      <a:pt x="120991" y="275793"/>
                      <a:pt x="113574" y="278130"/>
                    </a:cubicBezTo>
                    <a:cubicBezTo>
                      <a:pt x="106157" y="280466"/>
                      <a:pt x="101839" y="281635"/>
                      <a:pt x="100620" y="281635"/>
                    </a:cubicBezTo>
                    <a:cubicBezTo>
                      <a:pt x="99401" y="281635"/>
                      <a:pt x="98791" y="280009"/>
                      <a:pt x="98791" y="276758"/>
                    </a:cubicBezTo>
                    <a:lnTo>
                      <a:pt x="99401" y="264871"/>
                    </a:lnTo>
                    <a:cubicBezTo>
                      <a:pt x="99604" y="256743"/>
                      <a:pt x="99705" y="247599"/>
                      <a:pt x="99705" y="237439"/>
                    </a:cubicBezTo>
                    <a:lnTo>
                      <a:pt x="99705" y="168859"/>
                    </a:lnTo>
                    <a:lnTo>
                      <a:pt x="29601" y="168859"/>
                    </a:lnTo>
                    <a:lnTo>
                      <a:pt x="29601" y="181965"/>
                    </a:lnTo>
                    <a:cubicBezTo>
                      <a:pt x="29601" y="183388"/>
                      <a:pt x="28789" y="184708"/>
                      <a:pt x="27163" y="185928"/>
                    </a:cubicBezTo>
                    <a:cubicBezTo>
                      <a:pt x="25537" y="187147"/>
                      <a:pt x="21321" y="188874"/>
                      <a:pt x="14514" y="191109"/>
                    </a:cubicBezTo>
                    <a:cubicBezTo>
                      <a:pt x="7707" y="193344"/>
                      <a:pt x="3541" y="194462"/>
                      <a:pt x="2017" y="194462"/>
                    </a:cubicBezTo>
                    <a:cubicBezTo>
                      <a:pt x="493" y="194462"/>
                      <a:pt x="-167" y="193446"/>
                      <a:pt x="36" y="191414"/>
                    </a:cubicBezTo>
                    <a:cubicBezTo>
                      <a:pt x="1052" y="184505"/>
                      <a:pt x="1560" y="176885"/>
                      <a:pt x="1560" y="168554"/>
                    </a:cubicBezTo>
                    <a:lnTo>
                      <a:pt x="1560" y="85648"/>
                    </a:lnTo>
                    <a:cubicBezTo>
                      <a:pt x="1560" y="77114"/>
                      <a:pt x="1255" y="68478"/>
                      <a:pt x="645" y="59740"/>
                    </a:cubicBezTo>
                    <a:cubicBezTo>
                      <a:pt x="15276" y="65430"/>
                      <a:pt x="26960" y="71323"/>
                      <a:pt x="35697" y="77419"/>
                    </a:cubicBezTo>
                    <a:lnTo>
                      <a:pt x="99705" y="77419"/>
                    </a:lnTo>
                    <a:lnTo>
                      <a:pt x="99705" y="27127"/>
                    </a:lnTo>
                    <a:cubicBezTo>
                      <a:pt x="99705" y="16560"/>
                      <a:pt x="99502" y="7518"/>
                      <a:pt x="9909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 sz="2400" dirty="0">
                  <a:solidFill>
                    <a:schemeClr val="bg1"/>
                  </a:solidFill>
                  <a:latin typeface="华文中宋" panose="02010600040101010101" pitchFamily="2" charset="-122"/>
                  <a:ea typeface="华文中宋" panose="02010600040101010101" pitchFamily="2" charset="-122"/>
                </a:endParaRPr>
              </a:p>
            </p:txBody>
          </p:sp>
        </p:grpSp>
        <p:sp>
          <p:nvSpPr>
            <p:cNvPr id="355" name="等腰三角形 16"/>
            <p:cNvSpPr/>
            <p:nvPr/>
          </p:nvSpPr>
          <p:spPr>
            <a:xfrm rot="18810496">
              <a:off x="5733050" y="4731435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56" name="任意多边形 355"/>
            <p:cNvSpPr/>
            <p:nvPr/>
          </p:nvSpPr>
          <p:spPr>
            <a:xfrm rot="1110647">
              <a:off x="5419049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B592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7" name="等腰三角形 16"/>
            <p:cNvSpPr/>
            <p:nvPr/>
          </p:nvSpPr>
          <p:spPr>
            <a:xfrm rot="2789504" flipH="1">
              <a:off x="6262214" y="4731434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58" name="任意多边形 357"/>
            <p:cNvSpPr/>
            <p:nvPr/>
          </p:nvSpPr>
          <p:spPr>
            <a:xfrm rot="20489353" flipH="1">
              <a:off x="6344272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B592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47337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0"/>
    </mc:Choice>
    <mc:Fallback xmlns="">
      <p:transition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2" accel="3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23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23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xit" presetSubtype="8" accel="3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23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23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xit" presetSubtype="8" accel="33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23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23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" presetClass="exit" presetSubtype="2" accel="33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" dur="23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23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0" y="0"/>
            <a:ext cx="12198375" cy="6882502"/>
            <a:chOff x="0" y="0"/>
            <a:chExt cx="12198375" cy="6882502"/>
          </a:xfrm>
        </p:grpSpPr>
        <p:sp>
          <p:nvSpPr>
            <p:cNvPr id="506" name="Freeform 5"/>
            <p:cNvSpPr>
              <a:spLocks/>
            </p:cNvSpPr>
            <p:nvPr/>
          </p:nvSpPr>
          <p:spPr bwMode="auto">
            <a:xfrm>
              <a:off x="0" y="0"/>
              <a:ext cx="12198375" cy="6857997"/>
            </a:xfrm>
            <a:custGeom>
              <a:avLst/>
              <a:gdLst>
                <a:gd name="T0" fmla="*/ 4926 w 4926"/>
                <a:gd name="T1" fmla="*/ 0 h 1286"/>
                <a:gd name="T2" fmla="*/ 0 w 4926"/>
                <a:gd name="T3" fmla="*/ 0 h 1286"/>
                <a:gd name="T4" fmla="*/ 0 w 4926"/>
                <a:gd name="T5" fmla="*/ 10 h 1286"/>
                <a:gd name="T6" fmla="*/ 0 w 4926"/>
                <a:gd name="T7" fmla="*/ 1286 h 1286"/>
                <a:gd name="T8" fmla="*/ 4926 w 4926"/>
                <a:gd name="T9" fmla="*/ 1286 h 1286"/>
                <a:gd name="T10" fmla="*/ 4926 w 4926"/>
                <a:gd name="T11" fmla="*/ 0 h 1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26" h="1286">
                  <a:moveTo>
                    <a:pt x="4926" y="0"/>
                  </a:moveTo>
                  <a:lnTo>
                    <a:pt x="0" y="0"/>
                  </a:lnTo>
                  <a:lnTo>
                    <a:pt x="0" y="10"/>
                  </a:lnTo>
                  <a:lnTo>
                    <a:pt x="0" y="1286"/>
                  </a:lnTo>
                  <a:lnTo>
                    <a:pt x="4926" y="1286"/>
                  </a:lnTo>
                  <a:lnTo>
                    <a:pt x="4926" y="0"/>
                  </a:lnTo>
                  <a:close/>
                </a:path>
              </a:pathLst>
            </a:custGeom>
            <a:solidFill>
              <a:srgbClr val="A5D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Rectangle 547"/>
            <p:cNvSpPr>
              <a:spLocks noChangeArrowheads="1"/>
            </p:cNvSpPr>
            <p:nvPr/>
          </p:nvSpPr>
          <p:spPr bwMode="auto">
            <a:xfrm>
              <a:off x="0" y="3314700"/>
              <a:ext cx="12198375" cy="3567802"/>
            </a:xfrm>
            <a:prstGeom prst="rect">
              <a:avLst/>
            </a:prstGeom>
            <a:solidFill>
              <a:srgbClr val="625C6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" name="矩形 7"/>
          <p:cNvSpPr/>
          <p:nvPr/>
        </p:nvSpPr>
        <p:spPr>
          <a:xfrm>
            <a:off x="-63667" y="4940222"/>
            <a:ext cx="12255667" cy="765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64" name="组合 563"/>
          <p:cNvGrpSpPr/>
          <p:nvPr/>
        </p:nvGrpSpPr>
        <p:grpSpPr>
          <a:xfrm>
            <a:off x="306382" y="366713"/>
            <a:ext cx="14135132" cy="2954338"/>
            <a:chOff x="-1084268" y="366713"/>
            <a:chExt cx="14135132" cy="2954338"/>
          </a:xfrm>
        </p:grpSpPr>
        <p:grpSp>
          <p:nvGrpSpPr>
            <p:cNvPr id="565" name="组合 564"/>
            <p:cNvGrpSpPr/>
            <p:nvPr/>
          </p:nvGrpSpPr>
          <p:grpSpPr>
            <a:xfrm>
              <a:off x="1466850" y="1362076"/>
              <a:ext cx="2184406" cy="1958975"/>
              <a:chOff x="1466850" y="1743076"/>
              <a:chExt cx="2184406" cy="1958975"/>
            </a:xfrm>
          </p:grpSpPr>
          <p:sp>
            <p:nvSpPr>
              <p:cNvPr id="709" name="Rectangle 778"/>
              <p:cNvSpPr>
                <a:spLocks noChangeArrowheads="1"/>
              </p:cNvSpPr>
              <p:nvPr/>
            </p:nvSpPr>
            <p:spPr bwMode="auto">
              <a:xfrm>
                <a:off x="2506665" y="2144713"/>
                <a:ext cx="1135065" cy="1557338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Rectangle 779"/>
              <p:cNvSpPr>
                <a:spLocks noChangeArrowheads="1"/>
              </p:cNvSpPr>
              <p:nvPr/>
            </p:nvSpPr>
            <p:spPr bwMode="auto">
              <a:xfrm>
                <a:off x="1466850" y="2144713"/>
                <a:ext cx="1039815" cy="15573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Rectangle 780"/>
              <p:cNvSpPr>
                <a:spLocks noChangeArrowheads="1"/>
              </p:cNvSpPr>
              <p:nvPr/>
            </p:nvSpPr>
            <p:spPr bwMode="auto">
              <a:xfrm>
                <a:off x="2087564" y="2314576"/>
                <a:ext cx="230188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781"/>
              <p:cNvSpPr>
                <a:spLocks noEditPoints="1"/>
              </p:cNvSpPr>
              <p:nvPr/>
            </p:nvSpPr>
            <p:spPr bwMode="auto">
              <a:xfrm>
                <a:off x="2087564" y="2303463"/>
                <a:ext cx="241301" cy="328613"/>
              </a:xfrm>
              <a:custGeom>
                <a:avLst/>
                <a:gdLst>
                  <a:gd name="T0" fmla="*/ 152 w 152"/>
                  <a:gd name="T1" fmla="*/ 207 h 207"/>
                  <a:gd name="T2" fmla="*/ 0 w 152"/>
                  <a:gd name="T3" fmla="*/ 207 h 207"/>
                  <a:gd name="T4" fmla="*/ 0 w 152"/>
                  <a:gd name="T5" fmla="*/ 0 h 207"/>
                  <a:gd name="T6" fmla="*/ 152 w 152"/>
                  <a:gd name="T7" fmla="*/ 0 h 207"/>
                  <a:gd name="T8" fmla="*/ 152 w 152"/>
                  <a:gd name="T9" fmla="*/ 207 h 207"/>
                  <a:gd name="T10" fmla="*/ 6 w 152"/>
                  <a:gd name="T11" fmla="*/ 200 h 207"/>
                  <a:gd name="T12" fmla="*/ 139 w 152"/>
                  <a:gd name="T13" fmla="*/ 200 h 207"/>
                  <a:gd name="T14" fmla="*/ 139 w 152"/>
                  <a:gd name="T15" fmla="*/ 7 h 207"/>
                  <a:gd name="T16" fmla="*/ 6 w 152"/>
                  <a:gd name="T17" fmla="*/ 7 h 207"/>
                  <a:gd name="T18" fmla="*/ 6 w 152"/>
                  <a:gd name="T19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7">
                    <a:moveTo>
                      <a:pt x="152" y="207"/>
                    </a:moveTo>
                    <a:lnTo>
                      <a:pt x="0" y="207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7"/>
                    </a:lnTo>
                    <a:close/>
                    <a:moveTo>
                      <a:pt x="6" y="200"/>
                    </a:moveTo>
                    <a:lnTo>
                      <a:pt x="139" y="200"/>
                    </a:lnTo>
                    <a:lnTo>
                      <a:pt x="139" y="7"/>
                    </a:lnTo>
                    <a:lnTo>
                      <a:pt x="6" y="7"/>
                    </a:lnTo>
                    <a:lnTo>
                      <a:pt x="6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Rectangle 782"/>
              <p:cNvSpPr>
                <a:spLocks noChangeArrowheads="1"/>
              </p:cNvSpPr>
              <p:nvPr/>
            </p:nvSpPr>
            <p:spPr bwMode="auto">
              <a:xfrm>
                <a:off x="2087564" y="2389188"/>
                <a:ext cx="230188" cy="9525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Rectangle 783"/>
              <p:cNvSpPr>
                <a:spLocks noChangeArrowheads="1"/>
              </p:cNvSpPr>
              <p:nvPr/>
            </p:nvSpPr>
            <p:spPr bwMode="auto">
              <a:xfrm>
                <a:off x="2192339" y="2314576"/>
                <a:ext cx="20638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Rectangle 784"/>
              <p:cNvSpPr>
                <a:spLocks noChangeArrowheads="1"/>
              </p:cNvSpPr>
              <p:nvPr/>
            </p:nvSpPr>
            <p:spPr bwMode="auto">
              <a:xfrm>
                <a:off x="2087564" y="2536826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785"/>
              <p:cNvSpPr>
                <a:spLocks/>
              </p:cNvSpPr>
              <p:nvPr/>
            </p:nvSpPr>
            <p:spPr bwMode="auto">
              <a:xfrm>
                <a:off x="2044702" y="2239963"/>
                <a:ext cx="168275" cy="74613"/>
              </a:xfrm>
              <a:custGeom>
                <a:avLst/>
                <a:gdLst>
                  <a:gd name="T0" fmla="*/ 106 w 106"/>
                  <a:gd name="T1" fmla="*/ 0 h 47"/>
                  <a:gd name="T2" fmla="*/ 20 w 106"/>
                  <a:gd name="T3" fmla="*/ 0 h 47"/>
                  <a:gd name="T4" fmla="*/ 0 w 106"/>
                  <a:gd name="T5" fmla="*/ 47 h 47"/>
                  <a:gd name="T6" fmla="*/ 106 w 106"/>
                  <a:gd name="T7" fmla="*/ 47 h 47"/>
                  <a:gd name="T8" fmla="*/ 106 w 10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7">
                    <a:moveTo>
                      <a:pt x="106" y="0"/>
                    </a:moveTo>
                    <a:lnTo>
                      <a:pt x="20" y="0"/>
                    </a:lnTo>
                    <a:lnTo>
                      <a:pt x="0" y="47"/>
                    </a:lnTo>
                    <a:lnTo>
                      <a:pt x="106" y="47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786"/>
              <p:cNvSpPr>
                <a:spLocks/>
              </p:cNvSpPr>
              <p:nvPr/>
            </p:nvSpPr>
            <p:spPr bwMode="auto">
              <a:xfrm>
                <a:off x="2201864" y="2239963"/>
                <a:ext cx="158750" cy="74613"/>
              </a:xfrm>
              <a:custGeom>
                <a:avLst/>
                <a:gdLst>
                  <a:gd name="T0" fmla="*/ 0 w 100"/>
                  <a:gd name="T1" fmla="*/ 0 h 47"/>
                  <a:gd name="T2" fmla="*/ 80 w 100"/>
                  <a:gd name="T3" fmla="*/ 0 h 47"/>
                  <a:gd name="T4" fmla="*/ 100 w 100"/>
                  <a:gd name="T5" fmla="*/ 47 h 47"/>
                  <a:gd name="T6" fmla="*/ 0 w 100"/>
                  <a:gd name="T7" fmla="*/ 47 h 47"/>
                  <a:gd name="T8" fmla="*/ 0 w 100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47">
                    <a:moveTo>
                      <a:pt x="0" y="0"/>
                    </a:moveTo>
                    <a:lnTo>
                      <a:pt x="80" y="0"/>
                    </a:lnTo>
                    <a:lnTo>
                      <a:pt x="100" y="47"/>
                    </a:lnTo>
                    <a:lnTo>
                      <a:pt x="0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Rectangle 787"/>
              <p:cNvSpPr>
                <a:spLocks noChangeArrowheads="1"/>
              </p:cNvSpPr>
              <p:nvPr/>
            </p:nvSpPr>
            <p:spPr bwMode="auto">
              <a:xfrm>
                <a:off x="2727328" y="2314576"/>
                <a:ext cx="220663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788"/>
              <p:cNvSpPr>
                <a:spLocks noEditPoints="1"/>
              </p:cNvSpPr>
              <p:nvPr/>
            </p:nvSpPr>
            <p:spPr bwMode="auto">
              <a:xfrm>
                <a:off x="2717803" y="2303463"/>
                <a:ext cx="241301" cy="328613"/>
              </a:xfrm>
              <a:custGeom>
                <a:avLst/>
                <a:gdLst>
                  <a:gd name="T0" fmla="*/ 152 w 152"/>
                  <a:gd name="T1" fmla="*/ 207 h 207"/>
                  <a:gd name="T2" fmla="*/ 0 w 152"/>
                  <a:gd name="T3" fmla="*/ 207 h 207"/>
                  <a:gd name="T4" fmla="*/ 0 w 152"/>
                  <a:gd name="T5" fmla="*/ 0 h 207"/>
                  <a:gd name="T6" fmla="*/ 152 w 152"/>
                  <a:gd name="T7" fmla="*/ 0 h 207"/>
                  <a:gd name="T8" fmla="*/ 152 w 152"/>
                  <a:gd name="T9" fmla="*/ 207 h 207"/>
                  <a:gd name="T10" fmla="*/ 13 w 152"/>
                  <a:gd name="T11" fmla="*/ 200 h 207"/>
                  <a:gd name="T12" fmla="*/ 145 w 152"/>
                  <a:gd name="T13" fmla="*/ 200 h 207"/>
                  <a:gd name="T14" fmla="*/ 145 w 152"/>
                  <a:gd name="T15" fmla="*/ 7 h 207"/>
                  <a:gd name="T16" fmla="*/ 13 w 152"/>
                  <a:gd name="T17" fmla="*/ 7 h 207"/>
                  <a:gd name="T18" fmla="*/ 13 w 152"/>
                  <a:gd name="T19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7">
                    <a:moveTo>
                      <a:pt x="152" y="207"/>
                    </a:moveTo>
                    <a:lnTo>
                      <a:pt x="0" y="207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7"/>
                    </a:lnTo>
                    <a:close/>
                    <a:moveTo>
                      <a:pt x="13" y="200"/>
                    </a:moveTo>
                    <a:lnTo>
                      <a:pt x="145" y="200"/>
                    </a:lnTo>
                    <a:lnTo>
                      <a:pt x="145" y="7"/>
                    </a:lnTo>
                    <a:lnTo>
                      <a:pt x="13" y="7"/>
                    </a:lnTo>
                    <a:lnTo>
                      <a:pt x="13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Rectangle 789"/>
              <p:cNvSpPr>
                <a:spLocks noChangeArrowheads="1"/>
              </p:cNvSpPr>
              <p:nvPr/>
            </p:nvSpPr>
            <p:spPr bwMode="auto">
              <a:xfrm>
                <a:off x="2727328" y="2389188"/>
                <a:ext cx="220663" cy="9525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Rectangle 790"/>
              <p:cNvSpPr>
                <a:spLocks noChangeArrowheads="1"/>
              </p:cNvSpPr>
              <p:nvPr/>
            </p:nvSpPr>
            <p:spPr bwMode="auto">
              <a:xfrm>
                <a:off x="2832103" y="2314576"/>
                <a:ext cx="22225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Rectangle 791"/>
              <p:cNvSpPr>
                <a:spLocks noChangeArrowheads="1"/>
              </p:cNvSpPr>
              <p:nvPr/>
            </p:nvSpPr>
            <p:spPr bwMode="auto">
              <a:xfrm>
                <a:off x="2727328" y="2536826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792"/>
              <p:cNvSpPr>
                <a:spLocks/>
              </p:cNvSpPr>
              <p:nvPr/>
            </p:nvSpPr>
            <p:spPr bwMode="auto">
              <a:xfrm>
                <a:off x="2686053" y="2239963"/>
                <a:ext cx="157163" cy="74613"/>
              </a:xfrm>
              <a:custGeom>
                <a:avLst/>
                <a:gdLst>
                  <a:gd name="T0" fmla="*/ 99 w 99"/>
                  <a:gd name="T1" fmla="*/ 0 h 47"/>
                  <a:gd name="T2" fmla="*/ 20 w 99"/>
                  <a:gd name="T3" fmla="*/ 0 h 47"/>
                  <a:gd name="T4" fmla="*/ 0 w 99"/>
                  <a:gd name="T5" fmla="*/ 47 h 47"/>
                  <a:gd name="T6" fmla="*/ 99 w 99"/>
                  <a:gd name="T7" fmla="*/ 47 h 47"/>
                  <a:gd name="T8" fmla="*/ 99 w 99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7">
                    <a:moveTo>
                      <a:pt x="99" y="0"/>
                    </a:moveTo>
                    <a:lnTo>
                      <a:pt x="20" y="0"/>
                    </a:lnTo>
                    <a:lnTo>
                      <a:pt x="0" y="47"/>
                    </a:lnTo>
                    <a:lnTo>
                      <a:pt x="99" y="47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793"/>
              <p:cNvSpPr>
                <a:spLocks/>
              </p:cNvSpPr>
              <p:nvPr/>
            </p:nvSpPr>
            <p:spPr bwMode="auto">
              <a:xfrm>
                <a:off x="2832103" y="2239963"/>
                <a:ext cx="168275" cy="74613"/>
              </a:xfrm>
              <a:custGeom>
                <a:avLst/>
                <a:gdLst>
                  <a:gd name="T0" fmla="*/ 0 w 106"/>
                  <a:gd name="T1" fmla="*/ 0 h 47"/>
                  <a:gd name="T2" fmla="*/ 86 w 106"/>
                  <a:gd name="T3" fmla="*/ 0 h 47"/>
                  <a:gd name="T4" fmla="*/ 106 w 106"/>
                  <a:gd name="T5" fmla="*/ 47 h 47"/>
                  <a:gd name="T6" fmla="*/ 0 w 106"/>
                  <a:gd name="T7" fmla="*/ 47 h 47"/>
                  <a:gd name="T8" fmla="*/ 0 w 10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7">
                    <a:moveTo>
                      <a:pt x="0" y="0"/>
                    </a:moveTo>
                    <a:lnTo>
                      <a:pt x="86" y="0"/>
                    </a:lnTo>
                    <a:lnTo>
                      <a:pt x="106" y="47"/>
                    </a:lnTo>
                    <a:lnTo>
                      <a:pt x="0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Rectangle 794"/>
              <p:cNvSpPr>
                <a:spLocks noChangeArrowheads="1"/>
              </p:cNvSpPr>
              <p:nvPr/>
            </p:nvSpPr>
            <p:spPr bwMode="auto">
              <a:xfrm>
                <a:off x="3232154" y="2314576"/>
                <a:ext cx="230188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795"/>
              <p:cNvSpPr>
                <a:spLocks noEditPoints="1"/>
              </p:cNvSpPr>
              <p:nvPr/>
            </p:nvSpPr>
            <p:spPr bwMode="auto">
              <a:xfrm>
                <a:off x="3232154" y="2303463"/>
                <a:ext cx="241301" cy="328613"/>
              </a:xfrm>
              <a:custGeom>
                <a:avLst/>
                <a:gdLst>
                  <a:gd name="T0" fmla="*/ 152 w 152"/>
                  <a:gd name="T1" fmla="*/ 207 h 207"/>
                  <a:gd name="T2" fmla="*/ 0 w 152"/>
                  <a:gd name="T3" fmla="*/ 207 h 207"/>
                  <a:gd name="T4" fmla="*/ 0 w 152"/>
                  <a:gd name="T5" fmla="*/ 0 h 207"/>
                  <a:gd name="T6" fmla="*/ 152 w 152"/>
                  <a:gd name="T7" fmla="*/ 0 h 207"/>
                  <a:gd name="T8" fmla="*/ 152 w 152"/>
                  <a:gd name="T9" fmla="*/ 207 h 207"/>
                  <a:gd name="T10" fmla="*/ 6 w 152"/>
                  <a:gd name="T11" fmla="*/ 200 h 207"/>
                  <a:gd name="T12" fmla="*/ 139 w 152"/>
                  <a:gd name="T13" fmla="*/ 200 h 207"/>
                  <a:gd name="T14" fmla="*/ 139 w 152"/>
                  <a:gd name="T15" fmla="*/ 7 h 207"/>
                  <a:gd name="T16" fmla="*/ 6 w 152"/>
                  <a:gd name="T17" fmla="*/ 7 h 207"/>
                  <a:gd name="T18" fmla="*/ 6 w 152"/>
                  <a:gd name="T19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7">
                    <a:moveTo>
                      <a:pt x="152" y="207"/>
                    </a:moveTo>
                    <a:lnTo>
                      <a:pt x="0" y="207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7"/>
                    </a:lnTo>
                    <a:close/>
                    <a:moveTo>
                      <a:pt x="6" y="200"/>
                    </a:moveTo>
                    <a:lnTo>
                      <a:pt x="139" y="200"/>
                    </a:lnTo>
                    <a:lnTo>
                      <a:pt x="139" y="7"/>
                    </a:lnTo>
                    <a:lnTo>
                      <a:pt x="6" y="7"/>
                    </a:lnTo>
                    <a:lnTo>
                      <a:pt x="6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Rectangle 796"/>
              <p:cNvSpPr>
                <a:spLocks noChangeArrowheads="1"/>
              </p:cNvSpPr>
              <p:nvPr/>
            </p:nvSpPr>
            <p:spPr bwMode="auto">
              <a:xfrm>
                <a:off x="3232154" y="2389188"/>
                <a:ext cx="230188" cy="9525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Rectangle 797"/>
              <p:cNvSpPr>
                <a:spLocks noChangeArrowheads="1"/>
              </p:cNvSpPr>
              <p:nvPr/>
            </p:nvSpPr>
            <p:spPr bwMode="auto">
              <a:xfrm>
                <a:off x="3336930" y="2314576"/>
                <a:ext cx="20638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Rectangle 798"/>
              <p:cNvSpPr>
                <a:spLocks noChangeArrowheads="1"/>
              </p:cNvSpPr>
              <p:nvPr/>
            </p:nvSpPr>
            <p:spPr bwMode="auto">
              <a:xfrm>
                <a:off x="3232154" y="2536826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799"/>
              <p:cNvSpPr>
                <a:spLocks/>
              </p:cNvSpPr>
              <p:nvPr/>
            </p:nvSpPr>
            <p:spPr bwMode="auto">
              <a:xfrm>
                <a:off x="3189292" y="2239963"/>
                <a:ext cx="168275" cy="74613"/>
              </a:xfrm>
              <a:custGeom>
                <a:avLst/>
                <a:gdLst>
                  <a:gd name="T0" fmla="*/ 106 w 106"/>
                  <a:gd name="T1" fmla="*/ 0 h 47"/>
                  <a:gd name="T2" fmla="*/ 20 w 106"/>
                  <a:gd name="T3" fmla="*/ 0 h 47"/>
                  <a:gd name="T4" fmla="*/ 0 w 106"/>
                  <a:gd name="T5" fmla="*/ 47 h 47"/>
                  <a:gd name="T6" fmla="*/ 106 w 106"/>
                  <a:gd name="T7" fmla="*/ 47 h 47"/>
                  <a:gd name="T8" fmla="*/ 106 w 10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7">
                    <a:moveTo>
                      <a:pt x="106" y="0"/>
                    </a:moveTo>
                    <a:lnTo>
                      <a:pt x="20" y="0"/>
                    </a:lnTo>
                    <a:lnTo>
                      <a:pt x="0" y="47"/>
                    </a:lnTo>
                    <a:lnTo>
                      <a:pt x="106" y="47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800"/>
              <p:cNvSpPr>
                <a:spLocks/>
              </p:cNvSpPr>
              <p:nvPr/>
            </p:nvSpPr>
            <p:spPr bwMode="auto">
              <a:xfrm>
                <a:off x="3336930" y="2239963"/>
                <a:ext cx="168275" cy="74613"/>
              </a:xfrm>
              <a:custGeom>
                <a:avLst/>
                <a:gdLst>
                  <a:gd name="T0" fmla="*/ 0 w 106"/>
                  <a:gd name="T1" fmla="*/ 0 h 47"/>
                  <a:gd name="T2" fmla="*/ 86 w 106"/>
                  <a:gd name="T3" fmla="*/ 0 h 47"/>
                  <a:gd name="T4" fmla="*/ 106 w 106"/>
                  <a:gd name="T5" fmla="*/ 47 h 47"/>
                  <a:gd name="T6" fmla="*/ 0 w 106"/>
                  <a:gd name="T7" fmla="*/ 47 h 47"/>
                  <a:gd name="T8" fmla="*/ 0 w 10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7">
                    <a:moveTo>
                      <a:pt x="0" y="0"/>
                    </a:moveTo>
                    <a:lnTo>
                      <a:pt x="86" y="0"/>
                    </a:lnTo>
                    <a:lnTo>
                      <a:pt x="106" y="47"/>
                    </a:lnTo>
                    <a:lnTo>
                      <a:pt x="0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Rectangle 801"/>
              <p:cNvSpPr>
                <a:spLocks noChangeArrowheads="1"/>
              </p:cNvSpPr>
              <p:nvPr/>
            </p:nvSpPr>
            <p:spPr bwMode="auto">
              <a:xfrm>
                <a:off x="2727328" y="2874963"/>
                <a:ext cx="220663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802"/>
              <p:cNvSpPr>
                <a:spLocks noEditPoints="1"/>
              </p:cNvSpPr>
              <p:nvPr/>
            </p:nvSpPr>
            <p:spPr bwMode="auto">
              <a:xfrm>
                <a:off x="2717803" y="2865438"/>
                <a:ext cx="241301" cy="327025"/>
              </a:xfrm>
              <a:custGeom>
                <a:avLst/>
                <a:gdLst>
                  <a:gd name="T0" fmla="*/ 152 w 152"/>
                  <a:gd name="T1" fmla="*/ 206 h 206"/>
                  <a:gd name="T2" fmla="*/ 0 w 152"/>
                  <a:gd name="T3" fmla="*/ 206 h 206"/>
                  <a:gd name="T4" fmla="*/ 0 w 152"/>
                  <a:gd name="T5" fmla="*/ 0 h 206"/>
                  <a:gd name="T6" fmla="*/ 152 w 152"/>
                  <a:gd name="T7" fmla="*/ 0 h 206"/>
                  <a:gd name="T8" fmla="*/ 152 w 152"/>
                  <a:gd name="T9" fmla="*/ 206 h 206"/>
                  <a:gd name="T10" fmla="*/ 13 w 152"/>
                  <a:gd name="T11" fmla="*/ 200 h 206"/>
                  <a:gd name="T12" fmla="*/ 145 w 152"/>
                  <a:gd name="T13" fmla="*/ 200 h 206"/>
                  <a:gd name="T14" fmla="*/ 145 w 152"/>
                  <a:gd name="T15" fmla="*/ 6 h 206"/>
                  <a:gd name="T16" fmla="*/ 13 w 152"/>
                  <a:gd name="T17" fmla="*/ 6 h 206"/>
                  <a:gd name="T18" fmla="*/ 13 w 152"/>
                  <a:gd name="T19" fmla="*/ 20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6">
                    <a:moveTo>
                      <a:pt x="152" y="206"/>
                    </a:moveTo>
                    <a:lnTo>
                      <a:pt x="0" y="206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6"/>
                    </a:lnTo>
                    <a:close/>
                    <a:moveTo>
                      <a:pt x="13" y="200"/>
                    </a:moveTo>
                    <a:lnTo>
                      <a:pt x="145" y="200"/>
                    </a:lnTo>
                    <a:lnTo>
                      <a:pt x="145" y="6"/>
                    </a:lnTo>
                    <a:lnTo>
                      <a:pt x="13" y="6"/>
                    </a:lnTo>
                    <a:lnTo>
                      <a:pt x="13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Rectangle 803"/>
              <p:cNvSpPr>
                <a:spLocks noChangeArrowheads="1"/>
              </p:cNvSpPr>
              <p:nvPr/>
            </p:nvSpPr>
            <p:spPr bwMode="auto">
              <a:xfrm>
                <a:off x="2727328" y="2949576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Rectangle 804"/>
              <p:cNvSpPr>
                <a:spLocks noChangeArrowheads="1"/>
              </p:cNvSpPr>
              <p:nvPr/>
            </p:nvSpPr>
            <p:spPr bwMode="auto">
              <a:xfrm>
                <a:off x="2832103" y="2874963"/>
                <a:ext cx="22225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Rectangle 805"/>
              <p:cNvSpPr>
                <a:spLocks noChangeArrowheads="1"/>
              </p:cNvSpPr>
              <p:nvPr/>
            </p:nvSpPr>
            <p:spPr bwMode="auto">
              <a:xfrm>
                <a:off x="2727328" y="3097213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806"/>
              <p:cNvSpPr>
                <a:spLocks/>
              </p:cNvSpPr>
              <p:nvPr/>
            </p:nvSpPr>
            <p:spPr bwMode="auto">
              <a:xfrm>
                <a:off x="2686053" y="2801938"/>
                <a:ext cx="157163" cy="73025"/>
              </a:xfrm>
              <a:custGeom>
                <a:avLst/>
                <a:gdLst>
                  <a:gd name="T0" fmla="*/ 99 w 99"/>
                  <a:gd name="T1" fmla="*/ 0 h 46"/>
                  <a:gd name="T2" fmla="*/ 20 w 99"/>
                  <a:gd name="T3" fmla="*/ 0 h 46"/>
                  <a:gd name="T4" fmla="*/ 0 w 99"/>
                  <a:gd name="T5" fmla="*/ 46 h 46"/>
                  <a:gd name="T6" fmla="*/ 99 w 99"/>
                  <a:gd name="T7" fmla="*/ 46 h 46"/>
                  <a:gd name="T8" fmla="*/ 99 w 99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6">
                    <a:moveTo>
                      <a:pt x="99" y="0"/>
                    </a:moveTo>
                    <a:lnTo>
                      <a:pt x="20" y="0"/>
                    </a:lnTo>
                    <a:lnTo>
                      <a:pt x="0" y="46"/>
                    </a:lnTo>
                    <a:lnTo>
                      <a:pt x="99" y="46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807"/>
              <p:cNvSpPr>
                <a:spLocks/>
              </p:cNvSpPr>
              <p:nvPr/>
            </p:nvSpPr>
            <p:spPr bwMode="auto">
              <a:xfrm>
                <a:off x="2832103" y="2801938"/>
                <a:ext cx="168275" cy="73025"/>
              </a:xfrm>
              <a:custGeom>
                <a:avLst/>
                <a:gdLst>
                  <a:gd name="T0" fmla="*/ 0 w 106"/>
                  <a:gd name="T1" fmla="*/ 0 h 46"/>
                  <a:gd name="T2" fmla="*/ 86 w 106"/>
                  <a:gd name="T3" fmla="*/ 0 h 46"/>
                  <a:gd name="T4" fmla="*/ 106 w 106"/>
                  <a:gd name="T5" fmla="*/ 46 h 46"/>
                  <a:gd name="T6" fmla="*/ 0 w 106"/>
                  <a:gd name="T7" fmla="*/ 46 h 46"/>
                  <a:gd name="T8" fmla="*/ 0 w 106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6">
                    <a:moveTo>
                      <a:pt x="0" y="0"/>
                    </a:moveTo>
                    <a:lnTo>
                      <a:pt x="86" y="0"/>
                    </a:lnTo>
                    <a:lnTo>
                      <a:pt x="106" y="46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Rectangle 808"/>
              <p:cNvSpPr>
                <a:spLocks noChangeArrowheads="1"/>
              </p:cNvSpPr>
              <p:nvPr/>
            </p:nvSpPr>
            <p:spPr bwMode="auto">
              <a:xfrm>
                <a:off x="3232154" y="2874963"/>
                <a:ext cx="230188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809"/>
              <p:cNvSpPr>
                <a:spLocks noEditPoints="1"/>
              </p:cNvSpPr>
              <p:nvPr/>
            </p:nvSpPr>
            <p:spPr bwMode="auto">
              <a:xfrm>
                <a:off x="3232154" y="2865438"/>
                <a:ext cx="241301" cy="327025"/>
              </a:xfrm>
              <a:custGeom>
                <a:avLst/>
                <a:gdLst>
                  <a:gd name="T0" fmla="*/ 152 w 152"/>
                  <a:gd name="T1" fmla="*/ 206 h 206"/>
                  <a:gd name="T2" fmla="*/ 0 w 152"/>
                  <a:gd name="T3" fmla="*/ 206 h 206"/>
                  <a:gd name="T4" fmla="*/ 0 w 152"/>
                  <a:gd name="T5" fmla="*/ 0 h 206"/>
                  <a:gd name="T6" fmla="*/ 152 w 152"/>
                  <a:gd name="T7" fmla="*/ 0 h 206"/>
                  <a:gd name="T8" fmla="*/ 152 w 152"/>
                  <a:gd name="T9" fmla="*/ 206 h 206"/>
                  <a:gd name="T10" fmla="*/ 6 w 152"/>
                  <a:gd name="T11" fmla="*/ 200 h 206"/>
                  <a:gd name="T12" fmla="*/ 139 w 152"/>
                  <a:gd name="T13" fmla="*/ 200 h 206"/>
                  <a:gd name="T14" fmla="*/ 139 w 152"/>
                  <a:gd name="T15" fmla="*/ 6 h 206"/>
                  <a:gd name="T16" fmla="*/ 6 w 152"/>
                  <a:gd name="T17" fmla="*/ 6 h 206"/>
                  <a:gd name="T18" fmla="*/ 6 w 152"/>
                  <a:gd name="T19" fmla="*/ 20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6">
                    <a:moveTo>
                      <a:pt x="152" y="206"/>
                    </a:moveTo>
                    <a:lnTo>
                      <a:pt x="0" y="206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6"/>
                    </a:lnTo>
                    <a:close/>
                    <a:moveTo>
                      <a:pt x="6" y="200"/>
                    </a:moveTo>
                    <a:lnTo>
                      <a:pt x="139" y="200"/>
                    </a:lnTo>
                    <a:lnTo>
                      <a:pt x="139" y="6"/>
                    </a:lnTo>
                    <a:lnTo>
                      <a:pt x="6" y="6"/>
                    </a:lnTo>
                    <a:lnTo>
                      <a:pt x="6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Rectangle 810"/>
              <p:cNvSpPr>
                <a:spLocks noChangeArrowheads="1"/>
              </p:cNvSpPr>
              <p:nvPr/>
            </p:nvSpPr>
            <p:spPr bwMode="auto">
              <a:xfrm>
                <a:off x="3232154" y="2949576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Rectangle 811"/>
              <p:cNvSpPr>
                <a:spLocks noChangeArrowheads="1"/>
              </p:cNvSpPr>
              <p:nvPr/>
            </p:nvSpPr>
            <p:spPr bwMode="auto">
              <a:xfrm>
                <a:off x="3336930" y="2874963"/>
                <a:ext cx="20638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Rectangle 812"/>
              <p:cNvSpPr>
                <a:spLocks noChangeArrowheads="1"/>
              </p:cNvSpPr>
              <p:nvPr/>
            </p:nvSpPr>
            <p:spPr bwMode="auto">
              <a:xfrm>
                <a:off x="3232154" y="3097213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813"/>
              <p:cNvSpPr>
                <a:spLocks/>
              </p:cNvSpPr>
              <p:nvPr/>
            </p:nvSpPr>
            <p:spPr bwMode="auto">
              <a:xfrm>
                <a:off x="3189292" y="2801938"/>
                <a:ext cx="168275" cy="73025"/>
              </a:xfrm>
              <a:custGeom>
                <a:avLst/>
                <a:gdLst>
                  <a:gd name="T0" fmla="*/ 106 w 106"/>
                  <a:gd name="T1" fmla="*/ 0 h 46"/>
                  <a:gd name="T2" fmla="*/ 20 w 106"/>
                  <a:gd name="T3" fmla="*/ 0 h 46"/>
                  <a:gd name="T4" fmla="*/ 0 w 106"/>
                  <a:gd name="T5" fmla="*/ 46 h 46"/>
                  <a:gd name="T6" fmla="*/ 106 w 106"/>
                  <a:gd name="T7" fmla="*/ 46 h 46"/>
                  <a:gd name="T8" fmla="*/ 106 w 106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6">
                    <a:moveTo>
                      <a:pt x="106" y="0"/>
                    </a:moveTo>
                    <a:lnTo>
                      <a:pt x="20" y="0"/>
                    </a:lnTo>
                    <a:lnTo>
                      <a:pt x="0" y="46"/>
                    </a:lnTo>
                    <a:lnTo>
                      <a:pt x="106" y="46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814"/>
              <p:cNvSpPr>
                <a:spLocks/>
              </p:cNvSpPr>
              <p:nvPr/>
            </p:nvSpPr>
            <p:spPr bwMode="auto">
              <a:xfrm>
                <a:off x="3336930" y="2801938"/>
                <a:ext cx="168275" cy="73025"/>
              </a:xfrm>
              <a:custGeom>
                <a:avLst/>
                <a:gdLst>
                  <a:gd name="T0" fmla="*/ 0 w 106"/>
                  <a:gd name="T1" fmla="*/ 0 h 46"/>
                  <a:gd name="T2" fmla="*/ 86 w 106"/>
                  <a:gd name="T3" fmla="*/ 0 h 46"/>
                  <a:gd name="T4" fmla="*/ 106 w 106"/>
                  <a:gd name="T5" fmla="*/ 46 h 46"/>
                  <a:gd name="T6" fmla="*/ 0 w 106"/>
                  <a:gd name="T7" fmla="*/ 46 h 46"/>
                  <a:gd name="T8" fmla="*/ 0 w 106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6">
                    <a:moveTo>
                      <a:pt x="0" y="0"/>
                    </a:moveTo>
                    <a:lnTo>
                      <a:pt x="86" y="0"/>
                    </a:lnTo>
                    <a:lnTo>
                      <a:pt x="106" y="46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Rectangle 815"/>
              <p:cNvSpPr>
                <a:spLocks noChangeArrowheads="1"/>
              </p:cNvSpPr>
              <p:nvPr/>
            </p:nvSpPr>
            <p:spPr bwMode="auto">
              <a:xfrm>
                <a:off x="1614488" y="2314576"/>
                <a:ext cx="220663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816"/>
              <p:cNvSpPr>
                <a:spLocks noEditPoints="1"/>
              </p:cNvSpPr>
              <p:nvPr/>
            </p:nvSpPr>
            <p:spPr bwMode="auto">
              <a:xfrm>
                <a:off x="1603376" y="2303463"/>
                <a:ext cx="242888" cy="328613"/>
              </a:xfrm>
              <a:custGeom>
                <a:avLst/>
                <a:gdLst>
                  <a:gd name="T0" fmla="*/ 153 w 153"/>
                  <a:gd name="T1" fmla="*/ 207 h 207"/>
                  <a:gd name="T2" fmla="*/ 0 w 153"/>
                  <a:gd name="T3" fmla="*/ 207 h 207"/>
                  <a:gd name="T4" fmla="*/ 0 w 153"/>
                  <a:gd name="T5" fmla="*/ 0 h 207"/>
                  <a:gd name="T6" fmla="*/ 153 w 153"/>
                  <a:gd name="T7" fmla="*/ 0 h 207"/>
                  <a:gd name="T8" fmla="*/ 153 w 153"/>
                  <a:gd name="T9" fmla="*/ 207 h 207"/>
                  <a:gd name="T10" fmla="*/ 7 w 153"/>
                  <a:gd name="T11" fmla="*/ 200 h 207"/>
                  <a:gd name="T12" fmla="*/ 139 w 153"/>
                  <a:gd name="T13" fmla="*/ 200 h 207"/>
                  <a:gd name="T14" fmla="*/ 139 w 153"/>
                  <a:gd name="T15" fmla="*/ 7 h 207"/>
                  <a:gd name="T16" fmla="*/ 7 w 153"/>
                  <a:gd name="T17" fmla="*/ 7 h 207"/>
                  <a:gd name="T18" fmla="*/ 7 w 153"/>
                  <a:gd name="T19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207">
                    <a:moveTo>
                      <a:pt x="153" y="207"/>
                    </a:moveTo>
                    <a:lnTo>
                      <a:pt x="0" y="207"/>
                    </a:lnTo>
                    <a:lnTo>
                      <a:pt x="0" y="0"/>
                    </a:lnTo>
                    <a:lnTo>
                      <a:pt x="153" y="0"/>
                    </a:lnTo>
                    <a:lnTo>
                      <a:pt x="153" y="207"/>
                    </a:lnTo>
                    <a:close/>
                    <a:moveTo>
                      <a:pt x="7" y="200"/>
                    </a:moveTo>
                    <a:lnTo>
                      <a:pt x="139" y="200"/>
                    </a:lnTo>
                    <a:lnTo>
                      <a:pt x="139" y="7"/>
                    </a:lnTo>
                    <a:lnTo>
                      <a:pt x="7" y="7"/>
                    </a:lnTo>
                    <a:lnTo>
                      <a:pt x="7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Rectangle 817"/>
              <p:cNvSpPr>
                <a:spLocks noChangeArrowheads="1"/>
              </p:cNvSpPr>
              <p:nvPr/>
            </p:nvSpPr>
            <p:spPr bwMode="auto">
              <a:xfrm>
                <a:off x="1614488" y="2389188"/>
                <a:ext cx="220663" cy="9525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Rectangle 818"/>
              <p:cNvSpPr>
                <a:spLocks noChangeArrowheads="1"/>
              </p:cNvSpPr>
              <p:nvPr/>
            </p:nvSpPr>
            <p:spPr bwMode="auto">
              <a:xfrm>
                <a:off x="1719263" y="2314576"/>
                <a:ext cx="11113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Rectangle 819"/>
              <p:cNvSpPr>
                <a:spLocks noChangeArrowheads="1"/>
              </p:cNvSpPr>
              <p:nvPr/>
            </p:nvSpPr>
            <p:spPr bwMode="auto">
              <a:xfrm>
                <a:off x="1614488" y="2536826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820"/>
              <p:cNvSpPr>
                <a:spLocks/>
              </p:cNvSpPr>
              <p:nvPr/>
            </p:nvSpPr>
            <p:spPr bwMode="auto">
              <a:xfrm>
                <a:off x="1573213" y="2239963"/>
                <a:ext cx="157163" cy="74613"/>
              </a:xfrm>
              <a:custGeom>
                <a:avLst/>
                <a:gdLst>
                  <a:gd name="T0" fmla="*/ 99 w 99"/>
                  <a:gd name="T1" fmla="*/ 0 h 47"/>
                  <a:gd name="T2" fmla="*/ 19 w 99"/>
                  <a:gd name="T3" fmla="*/ 0 h 47"/>
                  <a:gd name="T4" fmla="*/ 0 w 99"/>
                  <a:gd name="T5" fmla="*/ 47 h 47"/>
                  <a:gd name="T6" fmla="*/ 99 w 99"/>
                  <a:gd name="T7" fmla="*/ 47 h 47"/>
                  <a:gd name="T8" fmla="*/ 99 w 99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7">
                    <a:moveTo>
                      <a:pt x="99" y="0"/>
                    </a:moveTo>
                    <a:lnTo>
                      <a:pt x="19" y="0"/>
                    </a:lnTo>
                    <a:lnTo>
                      <a:pt x="0" y="47"/>
                    </a:lnTo>
                    <a:lnTo>
                      <a:pt x="99" y="47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821"/>
              <p:cNvSpPr>
                <a:spLocks/>
              </p:cNvSpPr>
              <p:nvPr/>
            </p:nvSpPr>
            <p:spPr bwMode="auto">
              <a:xfrm>
                <a:off x="1719263" y="2239963"/>
                <a:ext cx="157163" cy="74613"/>
              </a:xfrm>
              <a:custGeom>
                <a:avLst/>
                <a:gdLst>
                  <a:gd name="T0" fmla="*/ 0 w 99"/>
                  <a:gd name="T1" fmla="*/ 0 h 47"/>
                  <a:gd name="T2" fmla="*/ 80 w 99"/>
                  <a:gd name="T3" fmla="*/ 0 h 47"/>
                  <a:gd name="T4" fmla="*/ 99 w 99"/>
                  <a:gd name="T5" fmla="*/ 47 h 47"/>
                  <a:gd name="T6" fmla="*/ 0 w 99"/>
                  <a:gd name="T7" fmla="*/ 47 h 47"/>
                  <a:gd name="T8" fmla="*/ 0 w 99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7">
                    <a:moveTo>
                      <a:pt x="0" y="0"/>
                    </a:moveTo>
                    <a:lnTo>
                      <a:pt x="80" y="0"/>
                    </a:lnTo>
                    <a:lnTo>
                      <a:pt x="99" y="47"/>
                    </a:lnTo>
                    <a:lnTo>
                      <a:pt x="0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Rectangle 822"/>
              <p:cNvSpPr>
                <a:spLocks noChangeArrowheads="1"/>
              </p:cNvSpPr>
              <p:nvPr/>
            </p:nvSpPr>
            <p:spPr bwMode="auto">
              <a:xfrm>
                <a:off x="2087564" y="2874963"/>
                <a:ext cx="230188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823"/>
              <p:cNvSpPr>
                <a:spLocks noEditPoints="1"/>
              </p:cNvSpPr>
              <p:nvPr/>
            </p:nvSpPr>
            <p:spPr bwMode="auto">
              <a:xfrm>
                <a:off x="2087564" y="2865438"/>
                <a:ext cx="241301" cy="327025"/>
              </a:xfrm>
              <a:custGeom>
                <a:avLst/>
                <a:gdLst>
                  <a:gd name="T0" fmla="*/ 152 w 152"/>
                  <a:gd name="T1" fmla="*/ 206 h 206"/>
                  <a:gd name="T2" fmla="*/ 0 w 152"/>
                  <a:gd name="T3" fmla="*/ 206 h 206"/>
                  <a:gd name="T4" fmla="*/ 0 w 152"/>
                  <a:gd name="T5" fmla="*/ 0 h 206"/>
                  <a:gd name="T6" fmla="*/ 152 w 152"/>
                  <a:gd name="T7" fmla="*/ 0 h 206"/>
                  <a:gd name="T8" fmla="*/ 152 w 152"/>
                  <a:gd name="T9" fmla="*/ 206 h 206"/>
                  <a:gd name="T10" fmla="*/ 6 w 152"/>
                  <a:gd name="T11" fmla="*/ 200 h 206"/>
                  <a:gd name="T12" fmla="*/ 139 w 152"/>
                  <a:gd name="T13" fmla="*/ 200 h 206"/>
                  <a:gd name="T14" fmla="*/ 139 w 152"/>
                  <a:gd name="T15" fmla="*/ 6 h 206"/>
                  <a:gd name="T16" fmla="*/ 6 w 152"/>
                  <a:gd name="T17" fmla="*/ 6 h 206"/>
                  <a:gd name="T18" fmla="*/ 6 w 152"/>
                  <a:gd name="T19" fmla="*/ 20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6">
                    <a:moveTo>
                      <a:pt x="152" y="206"/>
                    </a:moveTo>
                    <a:lnTo>
                      <a:pt x="0" y="206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6"/>
                    </a:lnTo>
                    <a:close/>
                    <a:moveTo>
                      <a:pt x="6" y="200"/>
                    </a:moveTo>
                    <a:lnTo>
                      <a:pt x="139" y="200"/>
                    </a:lnTo>
                    <a:lnTo>
                      <a:pt x="139" y="6"/>
                    </a:lnTo>
                    <a:lnTo>
                      <a:pt x="6" y="6"/>
                    </a:lnTo>
                    <a:lnTo>
                      <a:pt x="6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Rectangle 824"/>
              <p:cNvSpPr>
                <a:spLocks noChangeArrowheads="1"/>
              </p:cNvSpPr>
              <p:nvPr/>
            </p:nvSpPr>
            <p:spPr bwMode="auto">
              <a:xfrm>
                <a:off x="2087564" y="2949576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Rectangle 825"/>
              <p:cNvSpPr>
                <a:spLocks noChangeArrowheads="1"/>
              </p:cNvSpPr>
              <p:nvPr/>
            </p:nvSpPr>
            <p:spPr bwMode="auto">
              <a:xfrm>
                <a:off x="2192339" y="2874963"/>
                <a:ext cx="20638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Rectangle 826"/>
              <p:cNvSpPr>
                <a:spLocks noChangeArrowheads="1"/>
              </p:cNvSpPr>
              <p:nvPr/>
            </p:nvSpPr>
            <p:spPr bwMode="auto">
              <a:xfrm>
                <a:off x="2087564" y="3097213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827"/>
              <p:cNvSpPr>
                <a:spLocks/>
              </p:cNvSpPr>
              <p:nvPr/>
            </p:nvSpPr>
            <p:spPr bwMode="auto">
              <a:xfrm>
                <a:off x="2044702" y="2801938"/>
                <a:ext cx="168275" cy="73025"/>
              </a:xfrm>
              <a:custGeom>
                <a:avLst/>
                <a:gdLst>
                  <a:gd name="T0" fmla="*/ 106 w 106"/>
                  <a:gd name="T1" fmla="*/ 0 h 46"/>
                  <a:gd name="T2" fmla="*/ 20 w 106"/>
                  <a:gd name="T3" fmla="*/ 0 h 46"/>
                  <a:gd name="T4" fmla="*/ 0 w 106"/>
                  <a:gd name="T5" fmla="*/ 46 h 46"/>
                  <a:gd name="T6" fmla="*/ 106 w 106"/>
                  <a:gd name="T7" fmla="*/ 46 h 46"/>
                  <a:gd name="T8" fmla="*/ 106 w 106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6">
                    <a:moveTo>
                      <a:pt x="106" y="0"/>
                    </a:moveTo>
                    <a:lnTo>
                      <a:pt x="20" y="0"/>
                    </a:lnTo>
                    <a:lnTo>
                      <a:pt x="0" y="46"/>
                    </a:lnTo>
                    <a:lnTo>
                      <a:pt x="106" y="46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828"/>
              <p:cNvSpPr>
                <a:spLocks/>
              </p:cNvSpPr>
              <p:nvPr/>
            </p:nvSpPr>
            <p:spPr bwMode="auto">
              <a:xfrm>
                <a:off x="2201864" y="2801938"/>
                <a:ext cx="158750" cy="73025"/>
              </a:xfrm>
              <a:custGeom>
                <a:avLst/>
                <a:gdLst>
                  <a:gd name="T0" fmla="*/ 0 w 100"/>
                  <a:gd name="T1" fmla="*/ 0 h 46"/>
                  <a:gd name="T2" fmla="*/ 80 w 100"/>
                  <a:gd name="T3" fmla="*/ 0 h 46"/>
                  <a:gd name="T4" fmla="*/ 100 w 100"/>
                  <a:gd name="T5" fmla="*/ 46 h 46"/>
                  <a:gd name="T6" fmla="*/ 0 w 100"/>
                  <a:gd name="T7" fmla="*/ 46 h 46"/>
                  <a:gd name="T8" fmla="*/ 0 w 100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46">
                    <a:moveTo>
                      <a:pt x="0" y="0"/>
                    </a:moveTo>
                    <a:lnTo>
                      <a:pt x="80" y="0"/>
                    </a:lnTo>
                    <a:lnTo>
                      <a:pt x="100" y="46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Rectangle 829"/>
              <p:cNvSpPr>
                <a:spLocks noChangeArrowheads="1"/>
              </p:cNvSpPr>
              <p:nvPr/>
            </p:nvSpPr>
            <p:spPr bwMode="auto">
              <a:xfrm>
                <a:off x="1614488" y="2874963"/>
                <a:ext cx="220663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830"/>
              <p:cNvSpPr>
                <a:spLocks noEditPoints="1"/>
              </p:cNvSpPr>
              <p:nvPr/>
            </p:nvSpPr>
            <p:spPr bwMode="auto">
              <a:xfrm>
                <a:off x="1603376" y="2865438"/>
                <a:ext cx="242888" cy="327025"/>
              </a:xfrm>
              <a:custGeom>
                <a:avLst/>
                <a:gdLst>
                  <a:gd name="T0" fmla="*/ 153 w 153"/>
                  <a:gd name="T1" fmla="*/ 206 h 206"/>
                  <a:gd name="T2" fmla="*/ 0 w 153"/>
                  <a:gd name="T3" fmla="*/ 206 h 206"/>
                  <a:gd name="T4" fmla="*/ 0 w 153"/>
                  <a:gd name="T5" fmla="*/ 0 h 206"/>
                  <a:gd name="T6" fmla="*/ 153 w 153"/>
                  <a:gd name="T7" fmla="*/ 0 h 206"/>
                  <a:gd name="T8" fmla="*/ 153 w 153"/>
                  <a:gd name="T9" fmla="*/ 206 h 206"/>
                  <a:gd name="T10" fmla="*/ 7 w 153"/>
                  <a:gd name="T11" fmla="*/ 200 h 206"/>
                  <a:gd name="T12" fmla="*/ 139 w 153"/>
                  <a:gd name="T13" fmla="*/ 200 h 206"/>
                  <a:gd name="T14" fmla="*/ 139 w 153"/>
                  <a:gd name="T15" fmla="*/ 6 h 206"/>
                  <a:gd name="T16" fmla="*/ 7 w 153"/>
                  <a:gd name="T17" fmla="*/ 6 h 206"/>
                  <a:gd name="T18" fmla="*/ 7 w 153"/>
                  <a:gd name="T19" fmla="*/ 20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206">
                    <a:moveTo>
                      <a:pt x="153" y="206"/>
                    </a:moveTo>
                    <a:lnTo>
                      <a:pt x="0" y="206"/>
                    </a:lnTo>
                    <a:lnTo>
                      <a:pt x="0" y="0"/>
                    </a:lnTo>
                    <a:lnTo>
                      <a:pt x="153" y="0"/>
                    </a:lnTo>
                    <a:lnTo>
                      <a:pt x="153" y="206"/>
                    </a:lnTo>
                    <a:close/>
                    <a:moveTo>
                      <a:pt x="7" y="200"/>
                    </a:moveTo>
                    <a:lnTo>
                      <a:pt x="139" y="200"/>
                    </a:lnTo>
                    <a:lnTo>
                      <a:pt x="139" y="6"/>
                    </a:lnTo>
                    <a:lnTo>
                      <a:pt x="7" y="6"/>
                    </a:lnTo>
                    <a:lnTo>
                      <a:pt x="7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Rectangle 831"/>
              <p:cNvSpPr>
                <a:spLocks noChangeArrowheads="1"/>
              </p:cNvSpPr>
              <p:nvPr/>
            </p:nvSpPr>
            <p:spPr bwMode="auto">
              <a:xfrm>
                <a:off x="1614488" y="2949576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Rectangle 832"/>
              <p:cNvSpPr>
                <a:spLocks noChangeArrowheads="1"/>
              </p:cNvSpPr>
              <p:nvPr/>
            </p:nvSpPr>
            <p:spPr bwMode="auto">
              <a:xfrm>
                <a:off x="1719263" y="2874963"/>
                <a:ext cx="11113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Rectangle 833"/>
              <p:cNvSpPr>
                <a:spLocks noChangeArrowheads="1"/>
              </p:cNvSpPr>
              <p:nvPr/>
            </p:nvSpPr>
            <p:spPr bwMode="auto">
              <a:xfrm>
                <a:off x="1614488" y="3097213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834"/>
              <p:cNvSpPr>
                <a:spLocks/>
              </p:cNvSpPr>
              <p:nvPr/>
            </p:nvSpPr>
            <p:spPr bwMode="auto">
              <a:xfrm>
                <a:off x="1573213" y="2801938"/>
                <a:ext cx="157163" cy="73025"/>
              </a:xfrm>
              <a:custGeom>
                <a:avLst/>
                <a:gdLst>
                  <a:gd name="T0" fmla="*/ 99 w 99"/>
                  <a:gd name="T1" fmla="*/ 0 h 46"/>
                  <a:gd name="T2" fmla="*/ 19 w 99"/>
                  <a:gd name="T3" fmla="*/ 0 h 46"/>
                  <a:gd name="T4" fmla="*/ 0 w 99"/>
                  <a:gd name="T5" fmla="*/ 46 h 46"/>
                  <a:gd name="T6" fmla="*/ 99 w 99"/>
                  <a:gd name="T7" fmla="*/ 46 h 46"/>
                  <a:gd name="T8" fmla="*/ 99 w 99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6">
                    <a:moveTo>
                      <a:pt x="99" y="0"/>
                    </a:moveTo>
                    <a:lnTo>
                      <a:pt x="19" y="0"/>
                    </a:lnTo>
                    <a:lnTo>
                      <a:pt x="0" y="46"/>
                    </a:lnTo>
                    <a:lnTo>
                      <a:pt x="99" y="46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835"/>
              <p:cNvSpPr>
                <a:spLocks/>
              </p:cNvSpPr>
              <p:nvPr/>
            </p:nvSpPr>
            <p:spPr bwMode="auto">
              <a:xfrm>
                <a:off x="1719263" y="2801938"/>
                <a:ext cx="157163" cy="73025"/>
              </a:xfrm>
              <a:custGeom>
                <a:avLst/>
                <a:gdLst>
                  <a:gd name="T0" fmla="*/ 0 w 99"/>
                  <a:gd name="T1" fmla="*/ 0 h 46"/>
                  <a:gd name="T2" fmla="*/ 80 w 99"/>
                  <a:gd name="T3" fmla="*/ 0 h 46"/>
                  <a:gd name="T4" fmla="*/ 99 w 99"/>
                  <a:gd name="T5" fmla="*/ 46 h 46"/>
                  <a:gd name="T6" fmla="*/ 0 w 99"/>
                  <a:gd name="T7" fmla="*/ 46 h 46"/>
                  <a:gd name="T8" fmla="*/ 0 w 99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6">
                    <a:moveTo>
                      <a:pt x="0" y="0"/>
                    </a:moveTo>
                    <a:lnTo>
                      <a:pt x="80" y="0"/>
                    </a:lnTo>
                    <a:lnTo>
                      <a:pt x="99" y="46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836"/>
              <p:cNvSpPr>
                <a:spLocks/>
              </p:cNvSpPr>
              <p:nvPr/>
            </p:nvSpPr>
            <p:spPr bwMode="auto">
              <a:xfrm>
                <a:off x="2255840" y="1743076"/>
                <a:ext cx="1395416" cy="401638"/>
              </a:xfrm>
              <a:custGeom>
                <a:avLst/>
                <a:gdLst>
                  <a:gd name="T0" fmla="*/ 0 w 879"/>
                  <a:gd name="T1" fmla="*/ 0 h 253"/>
                  <a:gd name="T2" fmla="*/ 158 w 879"/>
                  <a:gd name="T3" fmla="*/ 253 h 253"/>
                  <a:gd name="T4" fmla="*/ 879 w 879"/>
                  <a:gd name="T5" fmla="*/ 253 h 253"/>
                  <a:gd name="T6" fmla="*/ 721 w 879"/>
                  <a:gd name="T7" fmla="*/ 0 h 253"/>
                  <a:gd name="T8" fmla="*/ 0 w 879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9" h="253">
                    <a:moveTo>
                      <a:pt x="0" y="0"/>
                    </a:moveTo>
                    <a:lnTo>
                      <a:pt x="158" y="253"/>
                    </a:lnTo>
                    <a:lnTo>
                      <a:pt x="879" y="253"/>
                    </a:lnTo>
                    <a:lnTo>
                      <a:pt x="72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837"/>
              <p:cNvSpPr>
                <a:spLocks/>
              </p:cNvSpPr>
              <p:nvPr/>
            </p:nvSpPr>
            <p:spPr bwMode="auto">
              <a:xfrm>
                <a:off x="1466850" y="1743076"/>
                <a:ext cx="1039815" cy="401638"/>
              </a:xfrm>
              <a:custGeom>
                <a:avLst/>
                <a:gdLst>
                  <a:gd name="T0" fmla="*/ 172 w 655"/>
                  <a:gd name="T1" fmla="*/ 0 h 253"/>
                  <a:gd name="T2" fmla="*/ 0 w 655"/>
                  <a:gd name="T3" fmla="*/ 253 h 253"/>
                  <a:gd name="T4" fmla="*/ 576 w 655"/>
                  <a:gd name="T5" fmla="*/ 253 h 253"/>
                  <a:gd name="T6" fmla="*/ 655 w 655"/>
                  <a:gd name="T7" fmla="*/ 253 h 253"/>
                  <a:gd name="T8" fmla="*/ 497 w 655"/>
                  <a:gd name="T9" fmla="*/ 0 h 253"/>
                  <a:gd name="T10" fmla="*/ 172 w 655"/>
                  <a:gd name="T11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5" h="253">
                    <a:moveTo>
                      <a:pt x="172" y="0"/>
                    </a:moveTo>
                    <a:lnTo>
                      <a:pt x="0" y="253"/>
                    </a:lnTo>
                    <a:lnTo>
                      <a:pt x="576" y="253"/>
                    </a:lnTo>
                    <a:lnTo>
                      <a:pt x="655" y="253"/>
                    </a:lnTo>
                    <a:lnTo>
                      <a:pt x="497" y="0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907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66" name="组合 565"/>
            <p:cNvGrpSpPr/>
            <p:nvPr/>
          </p:nvGrpSpPr>
          <p:grpSpPr>
            <a:xfrm>
              <a:off x="-1084268" y="1266826"/>
              <a:ext cx="2005017" cy="2054225"/>
              <a:chOff x="-1084268" y="1647826"/>
              <a:chExt cx="2005017" cy="2054225"/>
            </a:xfrm>
          </p:grpSpPr>
          <p:sp>
            <p:nvSpPr>
              <p:cNvPr id="686" name="Rectangle 838"/>
              <p:cNvSpPr>
                <a:spLocks noChangeArrowheads="1"/>
              </p:cNvSpPr>
              <p:nvPr/>
            </p:nvSpPr>
            <p:spPr bwMode="auto">
              <a:xfrm>
                <a:off x="-1084268" y="2462213"/>
                <a:ext cx="1028702" cy="1038225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Rectangle 839"/>
              <p:cNvSpPr>
                <a:spLocks noChangeArrowheads="1"/>
              </p:cNvSpPr>
              <p:nvPr/>
            </p:nvSpPr>
            <p:spPr bwMode="auto">
              <a:xfrm>
                <a:off x="-233366" y="2462213"/>
                <a:ext cx="1154115" cy="1038225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840"/>
              <p:cNvSpPr>
                <a:spLocks/>
              </p:cNvSpPr>
              <p:nvPr/>
            </p:nvSpPr>
            <p:spPr bwMode="auto">
              <a:xfrm>
                <a:off x="-1084268" y="1816101"/>
                <a:ext cx="850902" cy="646113"/>
              </a:xfrm>
              <a:custGeom>
                <a:avLst/>
                <a:gdLst>
                  <a:gd name="T0" fmla="*/ 0 w 536"/>
                  <a:gd name="T1" fmla="*/ 407 h 407"/>
                  <a:gd name="T2" fmla="*/ 278 w 536"/>
                  <a:gd name="T3" fmla="*/ 0 h 407"/>
                  <a:gd name="T4" fmla="*/ 536 w 536"/>
                  <a:gd name="T5" fmla="*/ 407 h 407"/>
                  <a:gd name="T6" fmla="*/ 0 w 536"/>
                  <a:gd name="T7" fmla="*/ 407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6" h="407">
                    <a:moveTo>
                      <a:pt x="0" y="407"/>
                    </a:moveTo>
                    <a:lnTo>
                      <a:pt x="278" y="0"/>
                    </a:lnTo>
                    <a:lnTo>
                      <a:pt x="536" y="407"/>
                    </a:lnTo>
                    <a:lnTo>
                      <a:pt x="0" y="407"/>
                    </a:lnTo>
                    <a:close/>
                  </a:path>
                </a:pathLst>
              </a:cu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841"/>
              <p:cNvSpPr>
                <a:spLocks/>
              </p:cNvSpPr>
              <p:nvPr/>
            </p:nvSpPr>
            <p:spPr bwMode="auto">
              <a:xfrm>
                <a:off x="-642942" y="1816101"/>
                <a:ext cx="1563691" cy="646113"/>
              </a:xfrm>
              <a:custGeom>
                <a:avLst/>
                <a:gdLst>
                  <a:gd name="T0" fmla="*/ 985 w 985"/>
                  <a:gd name="T1" fmla="*/ 407 h 407"/>
                  <a:gd name="T2" fmla="*/ 258 w 985"/>
                  <a:gd name="T3" fmla="*/ 407 h 407"/>
                  <a:gd name="T4" fmla="*/ 0 w 985"/>
                  <a:gd name="T5" fmla="*/ 0 h 407"/>
                  <a:gd name="T6" fmla="*/ 694 w 985"/>
                  <a:gd name="T7" fmla="*/ 0 h 407"/>
                  <a:gd name="T8" fmla="*/ 985 w 985"/>
                  <a:gd name="T9" fmla="*/ 407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85" h="407">
                    <a:moveTo>
                      <a:pt x="985" y="407"/>
                    </a:moveTo>
                    <a:lnTo>
                      <a:pt x="258" y="407"/>
                    </a:lnTo>
                    <a:lnTo>
                      <a:pt x="0" y="0"/>
                    </a:lnTo>
                    <a:lnTo>
                      <a:pt x="694" y="0"/>
                    </a:lnTo>
                    <a:lnTo>
                      <a:pt x="985" y="407"/>
                    </a:lnTo>
                    <a:close/>
                  </a:path>
                </a:pathLst>
              </a:cu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Rectangle 842"/>
              <p:cNvSpPr>
                <a:spLocks noChangeArrowheads="1"/>
              </p:cNvSpPr>
              <p:nvPr/>
            </p:nvSpPr>
            <p:spPr bwMode="auto">
              <a:xfrm>
                <a:off x="133347" y="1731963"/>
                <a:ext cx="104775" cy="328613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Rectangle 843"/>
              <p:cNvSpPr>
                <a:spLocks noChangeArrowheads="1"/>
              </p:cNvSpPr>
              <p:nvPr/>
            </p:nvSpPr>
            <p:spPr bwMode="auto">
              <a:xfrm>
                <a:off x="238122" y="1731963"/>
                <a:ext cx="179388" cy="328613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Rectangle 844"/>
              <p:cNvSpPr>
                <a:spLocks noChangeArrowheads="1"/>
              </p:cNvSpPr>
              <p:nvPr/>
            </p:nvSpPr>
            <p:spPr bwMode="auto">
              <a:xfrm>
                <a:off x="101597" y="1647826"/>
                <a:ext cx="179388" cy="115888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Rectangle 845"/>
              <p:cNvSpPr>
                <a:spLocks noChangeArrowheads="1"/>
              </p:cNvSpPr>
              <p:nvPr/>
            </p:nvSpPr>
            <p:spPr bwMode="auto">
              <a:xfrm>
                <a:off x="280985" y="1647826"/>
                <a:ext cx="177800" cy="115888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Rectangle 846"/>
              <p:cNvSpPr>
                <a:spLocks noChangeArrowheads="1"/>
              </p:cNvSpPr>
              <p:nvPr/>
            </p:nvSpPr>
            <p:spPr bwMode="auto">
              <a:xfrm>
                <a:off x="238122" y="1763713"/>
                <a:ext cx="179388" cy="2063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Rectangle 847"/>
              <p:cNvSpPr>
                <a:spLocks noChangeArrowheads="1"/>
              </p:cNvSpPr>
              <p:nvPr/>
            </p:nvSpPr>
            <p:spPr bwMode="auto">
              <a:xfrm>
                <a:off x="133347" y="1763713"/>
                <a:ext cx="115888" cy="2063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Rectangle 848"/>
              <p:cNvSpPr>
                <a:spLocks noChangeArrowheads="1"/>
              </p:cNvSpPr>
              <p:nvPr/>
            </p:nvSpPr>
            <p:spPr bwMode="auto">
              <a:xfrm>
                <a:off x="-233366" y="2462213"/>
                <a:ext cx="1154115" cy="74613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Rectangle 849"/>
              <p:cNvSpPr>
                <a:spLocks noChangeArrowheads="1"/>
              </p:cNvSpPr>
              <p:nvPr/>
            </p:nvSpPr>
            <p:spPr bwMode="auto">
              <a:xfrm>
                <a:off x="-1084268" y="3341688"/>
                <a:ext cx="850902" cy="360363"/>
              </a:xfrm>
              <a:prstGeom prst="rect">
                <a:avLst/>
              </a:prstGeom>
              <a:solidFill>
                <a:srgbClr val="907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Rectangle 850"/>
              <p:cNvSpPr>
                <a:spLocks noChangeArrowheads="1"/>
              </p:cNvSpPr>
              <p:nvPr/>
            </p:nvSpPr>
            <p:spPr bwMode="auto">
              <a:xfrm>
                <a:off x="-233366" y="3341688"/>
                <a:ext cx="1154115" cy="360363"/>
              </a:xfrm>
              <a:prstGeom prst="rect">
                <a:avLst/>
              </a:pr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Rectangle 851"/>
              <p:cNvSpPr>
                <a:spLocks noChangeArrowheads="1"/>
              </p:cNvSpPr>
              <p:nvPr/>
            </p:nvSpPr>
            <p:spPr bwMode="auto">
              <a:xfrm>
                <a:off x="-160341" y="2747963"/>
                <a:ext cx="261938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Rectangle 852"/>
              <p:cNvSpPr>
                <a:spLocks noChangeArrowheads="1"/>
              </p:cNvSpPr>
              <p:nvPr/>
            </p:nvSpPr>
            <p:spPr bwMode="auto">
              <a:xfrm>
                <a:off x="-160341" y="2747963"/>
                <a:ext cx="220663" cy="4032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Rectangle 853"/>
              <p:cNvSpPr>
                <a:spLocks noChangeArrowheads="1"/>
              </p:cNvSpPr>
              <p:nvPr/>
            </p:nvSpPr>
            <p:spPr bwMode="auto">
              <a:xfrm>
                <a:off x="217485" y="2759076"/>
                <a:ext cx="252413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Rectangle 854"/>
              <p:cNvSpPr>
                <a:spLocks noChangeArrowheads="1"/>
              </p:cNvSpPr>
              <p:nvPr/>
            </p:nvSpPr>
            <p:spPr bwMode="auto">
              <a:xfrm>
                <a:off x="217485" y="2759076"/>
                <a:ext cx="211138" cy="40163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Rectangle 855"/>
              <p:cNvSpPr>
                <a:spLocks noChangeArrowheads="1"/>
              </p:cNvSpPr>
              <p:nvPr/>
            </p:nvSpPr>
            <p:spPr bwMode="auto">
              <a:xfrm>
                <a:off x="585786" y="2759076"/>
                <a:ext cx="252413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Rectangle 856"/>
              <p:cNvSpPr>
                <a:spLocks noChangeArrowheads="1"/>
              </p:cNvSpPr>
              <p:nvPr/>
            </p:nvSpPr>
            <p:spPr bwMode="auto">
              <a:xfrm>
                <a:off x="585786" y="2759076"/>
                <a:ext cx="220663" cy="40163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857"/>
              <p:cNvSpPr>
                <a:spLocks/>
              </p:cNvSpPr>
              <p:nvPr/>
            </p:nvSpPr>
            <p:spPr bwMode="auto">
              <a:xfrm>
                <a:off x="-852492" y="2992438"/>
                <a:ext cx="325438" cy="709613"/>
              </a:xfrm>
              <a:custGeom>
                <a:avLst/>
                <a:gdLst>
                  <a:gd name="T0" fmla="*/ 31 w 31"/>
                  <a:gd name="T1" fmla="*/ 15 h 67"/>
                  <a:gd name="T2" fmla="*/ 16 w 31"/>
                  <a:gd name="T3" fmla="*/ 0 h 67"/>
                  <a:gd name="T4" fmla="*/ 0 w 31"/>
                  <a:gd name="T5" fmla="*/ 15 h 67"/>
                  <a:gd name="T6" fmla="*/ 1 w 31"/>
                  <a:gd name="T7" fmla="*/ 67 h 67"/>
                  <a:gd name="T8" fmla="*/ 31 w 31"/>
                  <a:gd name="T9" fmla="*/ 67 h 67"/>
                  <a:gd name="T10" fmla="*/ 31 w 31"/>
                  <a:gd name="T11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67">
                    <a:moveTo>
                      <a:pt x="31" y="15"/>
                    </a:moveTo>
                    <a:cubicBezTo>
                      <a:pt x="31" y="6"/>
                      <a:pt x="24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31" y="67"/>
                      <a:pt x="31" y="67"/>
                      <a:pt x="31" y="67"/>
                    </a:cubicBez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858"/>
              <p:cNvSpPr>
                <a:spLocks/>
              </p:cNvSpPr>
              <p:nvPr/>
            </p:nvSpPr>
            <p:spPr bwMode="auto">
              <a:xfrm>
                <a:off x="-811217" y="3044826"/>
                <a:ext cx="284163" cy="657225"/>
              </a:xfrm>
              <a:custGeom>
                <a:avLst/>
                <a:gdLst>
                  <a:gd name="T0" fmla="*/ 27 w 27"/>
                  <a:gd name="T1" fmla="*/ 13 h 62"/>
                  <a:gd name="T2" fmla="*/ 13 w 27"/>
                  <a:gd name="T3" fmla="*/ 0 h 62"/>
                  <a:gd name="T4" fmla="*/ 0 w 27"/>
                  <a:gd name="T5" fmla="*/ 13 h 62"/>
                  <a:gd name="T6" fmla="*/ 0 w 27"/>
                  <a:gd name="T7" fmla="*/ 62 h 62"/>
                  <a:gd name="T8" fmla="*/ 27 w 27"/>
                  <a:gd name="T9" fmla="*/ 62 h 62"/>
                  <a:gd name="T10" fmla="*/ 27 w 27"/>
                  <a:gd name="T11" fmla="*/ 1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62">
                    <a:moveTo>
                      <a:pt x="27" y="13"/>
                    </a:moveTo>
                    <a:cubicBezTo>
                      <a:pt x="27" y="6"/>
                      <a:pt x="21" y="0"/>
                      <a:pt x="13" y="0"/>
                    </a:cubicBezTo>
                    <a:cubicBezTo>
                      <a:pt x="6" y="0"/>
                      <a:pt x="0" y="6"/>
                      <a:pt x="0" y="1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7" y="62"/>
                      <a:pt x="27" y="62"/>
                      <a:pt x="27" y="62"/>
                    </a:cubicBez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Oval 859"/>
              <p:cNvSpPr>
                <a:spLocks noChangeArrowheads="1"/>
              </p:cNvSpPr>
              <p:nvPr/>
            </p:nvSpPr>
            <p:spPr bwMode="auto">
              <a:xfrm>
                <a:off x="-800105" y="2208213"/>
                <a:ext cx="220663" cy="222250"/>
              </a:xfrm>
              <a:prstGeom prst="ellipse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860"/>
              <p:cNvSpPr>
                <a:spLocks/>
              </p:cNvSpPr>
              <p:nvPr/>
            </p:nvSpPr>
            <p:spPr bwMode="auto">
              <a:xfrm>
                <a:off x="-800105" y="2208213"/>
                <a:ext cx="136525" cy="222250"/>
              </a:xfrm>
              <a:custGeom>
                <a:avLst/>
                <a:gdLst>
                  <a:gd name="T0" fmla="*/ 5 w 13"/>
                  <a:gd name="T1" fmla="*/ 11 h 21"/>
                  <a:gd name="T2" fmla="*/ 13 w 13"/>
                  <a:gd name="T3" fmla="*/ 1 h 21"/>
                  <a:gd name="T4" fmla="*/ 11 w 13"/>
                  <a:gd name="T5" fmla="*/ 0 h 21"/>
                  <a:gd name="T6" fmla="*/ 0 w 13"/>
                  <a:gd name="T7" fmla="*/ 11 h 21"/>
                  <a:gd name="T8" fmla="*/ 11 w 13"/>
                  <a:gd name="T9" fmla="*/ 21 h 21"/>
                  <a:gd name="T10" fmla="*/ 13 w 13"/>
                  <a:gd name="T11" fmla="*/ 21 h 21"/>
                  <a:gd name="T12" fmla="*/ 5 w 13"/>
                  <a:gd name="T1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1">
                    <a:moveTo>
                      <a:pt x="5" y="11"/>
                    </a:moveTo>
                    <a:cubicBezTo>
                      <a:pt x="5" y="6"/>
                      <a:pt x="8" y="2"/>
                      <a:pt x="13" y="1"/>
                    </a:cubicBezTo>
                    <a:cubicBezTo>
                      <a:pt x="12" y="1"/>
                      <a:pt x="12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7"/>
                      <a:pt x="5" y="21"/>
                      <a:pt x="11" y="21"/>
                    </a:cubicBezTo>
                    <a:cubicBezTo>
                      <a:pt x="12" y="21"/>
                      <a:pt x="12" y="21"/>
                      <a:pt x="13" y="21"/>
                    </a:cubicBezTo>
                    <a:cubicBezTo>
                      <a:pt x="8" y="20"/>
                      <a:pt x="5" y="16"/>
                      <a:pt x="5" y="11"/>
                    </a:cubicBez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67" name="组合 566"/>
            <p:cNvGrpSpPr/>
            <p:nvPr/>
          </p:nvGrpSpPr>
          <p:grpSpPr>
            <a:xfrm>
              <a:off x="10277495" y="366713"/>
              <a:ext cx="2773369" cy="2943226"/>
              <a:chOff x="10277495" y="747713"/>
              <a:chExt cx="2773369" cy="2943226"/>
            </a:xfrm>
          </p:grpSpPr>
          <p:sp>
            <p:nvSpPr>
              <p:cNvPr id="592" name="Rectangle 707"/>
              <p:cNvSpPr>
                <a:spLocks noChangeArrowheads="1"/>
              </p:cNvSpPr>
              <p:nvPr/>
            </p:nvSpPr>
            <p:spPr bwMode="auto">
              <a:xfrm>
                <a:off x="12199962" y="1160463"/>
                <a:ext cx="493714" cy="2530475"/>
              </a:xfrm>
              <a:prstGeom prst="rect">
                <a:avLst/>
              </a:prstGeom>
              <a:solidFill>
                <a:srgbClr val="FED1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Rectangle 708"/>
              <p:cNvSpPr>
                <a:spLocks noChangeArrowheads="1"/>
              </p:cNvSpPr>
              <p:nvPr/>
            </p:nvSpPr>
            <p:spPr bwMode="auto">
              <a:xfrm>
                <a:off x="12619063" y="1160463"/>
                <a:ext cx="431801" cy="2530475"/>
              </a:xfrm>
              <a:prstGeom prst="rect">
                <a:avLst/>
              </a:prstGeom>
              <a:solidFill>
                <a:srgbClr val="D4B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709"/>
              <p:cNvSpPr>
                <a:spLocks/>
              </p:cNvSpPr>
              <p:nvPr/>
            </p:nvSpPr>
            <p:spPr bwMode="auto">
              <a:xfrm>
                <a:off x="12199962" y="800101"/>
                <a:ext cx="419101" cy="360363"/>
              </a:xfrm>
              <a:custGeom>
                <a:avLst/>
                <a:gdLst>
                  <a:gd name="T0" fmla="*/ 0 w 264"/>
                  <a:gd name="T1" fmla="*/ 227 h 227"/>
                  <a:gd name="T2" fmla="*/ 132 w 264"/>
                  <a:gd name="T3" fmla="*/ 0 h 227"/>
                  <a:gd name="T4" fmla="*/ 264 w 264"/>
                  <a:gd name="T5" fmla="*/ 227 h 227"/>
                  <a:gd name="T6" fmla="*/ 0 w 264"/>
                  <a:gd name="T7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4" h="227">
                    <a:moveTo>
                      <a:pt x="0" y="227"/>
                    </a:moveTo>
                    <a:lnTo>
                      <a:pt x="132" y="0"/>
                    </a:lnTo>
                    <a:lnTo>
                      <a:pt x="264" y="227"/>
                    </a:lnTo>
                    <a:lnTo>
                      <a:pt x="0" y="227"/>
                    </a:lnTo>
                    <a:close/>
                  </a:path>
                </a:pathLst>
              </a:custGeom>
              <a:solidFill>
                <a:srgbClr val="FED1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710"/>
              <p:cNvSpPr>
                <a:spLocks/>
              </p:cNvSpPr>
              <p:nvPr/>
            </p:nvSpPr>
            <p:spPr bwMode="auto">
              <a:xfrm>
                <a:off x="12409513" y="800101"/>
                <a:ext cx="641351" cy="360363"/>
              </a:xfrm>
              <a:custGeom>
                <a:avLst/>
                <a:gdLst>
                  <a:gd name="T0" fmla="*/ 404 w 404"/>
                  <a:gd name="T1" fmla="*/ 227 h 227"/>
                  <a:gd name="T2" fmla="*/ 132 w 404"/>
                  <a:gd name="T3" fmla="*/ 227 h 227"/>
                  <a:gd name="T4" fmla="*/ 0 w 404"/>
                  <a:gd name="T5" fmla="*/ 0 h 227"/>
                  <a:gd name="T6" fmla="*/ 278 w 404"/>
                  <a:gd name="T7" fmla="*/ 0 h 227"/>
                  <a:gd name="T8" fmla="*/ 404 w 404"/>
                  <a:gd name="T9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4" h="227">
                    <a:moveTo>
                      <a:pt x="404" y="227"/>
                    </a:moveTo>
                    <a:lnTo>
                      <a:pt x="132" y="227"/>
                    </a:lnTo>
                    <a:lnTo>
                      <a:pt x="0" y="0"/>
                    </a:lnTo>
                    <a:lnTo>
                      <a:pt x="278" y="0"/>
                    </a:lnTo>
                    <a:lnTo>
                      <a:pt x="404" y="227"/>
                    </a:lnTo>
                    <a:close/>
                  </a:path>
                </a:pathLst>
              </a:cu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Rectangle 711"/>
              <p:cNvSpPr>
                <a:spLocks noChangeArrowheads="1"/>
              </p:cNvSpPr>
              <p:nvPr/>
            </p:nvSpPr>
            <p:spPr bwMode="auto">
              <a:xfrm>
                <a:off x="12693676" y="800101"/>
                <a:ext cx="52388" cy="211138"/>
              </a:xfrm>
              <a:prstGeom prst="rect">
                <a:avLst/>
              </a:prstGeom>
              <a:solidFill>
                <a:srgbClr val="FED1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Rectangle 712"/>
              <p:cNvSpPr>
                <a:spLocks noChangeArrowheads="1"/>
              </p:cNvSpPr>
              <p:nvPr/>
            </p:nvSpPr>
            <p:spPr bwMode="auto">
              <a:xfrm>
                <a:off x="12746063" y="800101"/>
                <a:ext cx="93663" cy="211138"/>
              </a:xfrm>
              <a:prstGeom prst="rect">
                <a:avLst/>
              </a:prstGeom>
              <a:solidFill>
                <a:srgbClr val="D4B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Rectangle 713"/>
              <p:cNvSpPr>
                <a:spLocks noChangeArrowheads="1"/>
              </p:cNvSpPr>
              <p:nvPr/>
            </p:nvSpPr>
            <p:spPr bwMode="auto">
              <a:xfrm>
                <a:off x="12671451" y="747713"/>
                <a:ext cx="95250" cy="73025"/>
              </a:xfrm>
              <a:prstGeom prst="rect">
                <a:avLst/>
              </a:prstGeom>
              <a:solidFill>
                <a:srgbClr val="FEDA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Rectangle 714"/>
              <p:cNvSpPr>
                <a:spLocks noChangeArrowheads="1"/>
              </p:cNvSpPr>
              <p:nvPr/>
            </p:nvSpPr>
            <p:spPr bwMode="auto">
              <a:xfrm>
                <a:off x="12766701" y="747713"/>
                <a:ext cx="93663" cy="73025"/>
              </a:xfrm>
              <a:prstGeom prst="rect">
                <a:avLst/>
              </a:prstGeom>
              <a:solidFill>
                <a:srgbClr val="D4B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Rectangle 715"/>
              <p:cNvSpPr>
                <a:spLocks noChangeArrowheads="1"/>
              </p:cNvSpPr>
              <p:nvPr/>
            </p:nvSpPr>
            <p:spPr bwMode="auto">
              <a:xfrm>
                <a:off x="12746063" y="820738"/>
                <a:ext cx="93663" cy="11113"/>
              </a:xfrm>
              <a:prstGeom prst="rect">
                <a:avLst/>
              </a:prstGeom>
              <a:solidFill>
                <a:srgbClr val="9F86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Rectangle 716"/>
              <p:cNvSpPr>
                <a:spLocks noChangeArrowheads="1"/>
              </p:cNvSpPr>
              <p:nvPr/>
            </p:nvSpPr>
            <p:spPr bwMode="auto">
              <a:xfrm>
                <a:off x="12693676" y="820738"/>
                <a:ext cx="52388" cy="11113"/>
              </a:xfrm>
              <a:prstGeom prst="rect">
                <a:avLst/>
              </a:prstGeom>
              <a:solidFill>
                <a:srgbClr val="BF9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Rectangle 717"/>
              <p:cNvSpPr>
                <a:spLocks noChangeArrowheads="1"/>
              </p:cNvSpPr>
              <p:nvPr/>
            </p:nvSpPr>
            <p:spPr bwMode="auto">
              <a:xfrm>
                <a:off x="12671451" y="747713"/>
                <a:ext cx="95250" cy="9525"/>
              </a:xfrm>
              <a:prstGeom prst="rect">
                <a:avLst/>
              </a:prstGeom>
              <a:solidFill>
                <a:srgbClr val="FEE3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Rectangle 718"/>
              <p:cNvSpPr>
                <a:spLocks noChangeArrowheads="1"/>
              </p:cNvSpPr>
              <p:nvPr/>
            </p:nvSpPr>
            <p:spPr bwMode="auto">
              <a:xfrm>
                <a:off x="12766701" y="747713"/>
                <a:ext cx="93663" cy="9525"/>
              </a:xfrm>
              <a:prstGeom prst="rect">
                <a:avLst/>
              </a:prstGeom>
              <a:solidFill>
                <a:srgbClr val="BF9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Rectangle 719"/>
              <p:cNvSpPr>
                <a:spLocks noChangeArrowheads="1"/>
              </p:cNvSpPr>
              <p:nvPr/>
            </p:nvSpPr>
            <p:spPr bwMode="auto">
              <a:xfrm>
                <a:off x="12619063" y="1160463"/>
                <a:ext cx="431801" cy="41275"/>
              </a:xfrm>
              <a:prstGeom prst="rect">
                <a:avLst/>
              </a:prstGeom>
              <a:solidFill>
                <a:srgbClr val="BF9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Rectangle 720"/>
              <p:cNvSpPr>
                <a:spLocks noChangeArrowheads="1"/>
              </p:cNvSpPr>
              <p:nvPr/>
            </p:nvSpPr>
            <p:spPr bwMode="auto">
              <a:xfrm>
                <a:off x="12671451" y="1276351"/>
                <a:ext cx="127000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Rectangle 721"/>
              <p:cNvSpPr>
                <a:spLocks noChangeArrowheads="1"/>
              </p:cNvSpPr>
              <p:nvPr/>
            </p:nvSpPr>
            <p:spPr bwMode="auto">
              <a:xfrm>
                <a:off x="12671451" y="1276351"/>
                <a:ext cx="1063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Rectangle 722"/>
              <p:cNvSpPr>
                <a:spLocks noChangeArrowheads="1"/>
              </p:cNvSpPr>
              <p:nvPr/>
            </p:nvSpPr>
            <p:spPr bwMode="auto">
              <a:xfrm>
                <a:off x="12871476" y="1276351"/>
                <a:ext cx="125413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Rectangle 723"/>
              <p:cNvSpPr>
                <a:spLocks noChangeArrowheads="1"/>
              </p:cNvSpPr>
              <p:nvPr/>
            </p:nvSpPr>
            <p:spPr bwMode="auto">
              <a:xfrm>
                <a:off x="12871476" y="1276351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Rectangle 724"/>
              <p:cNvSpPr>
                <a:spLocks noChangeArrowheads="1"/>
              </p:cNvSpPr>
              <p:nvPr/>
            </p:nvSpPr>
            <p:spPr bwMode="auto">
              <a:xfrm>
                <a:off x="12671451" y="1616076"/>
                <a:ext cx="127000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Rectangle 725"/>
              <p:cNvSpPr>
                <a:spLocks noChangeArrowheads="1"/>
              </p:cNvSpPr>
              <p:nvPr/>
            </p:nvSpPr>
            <p:spPr bwMode="auto">
              <a:xfrm>
                <a:off x="12671451" y="1616076"/>
                <a:ext cx="1063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Rectangle 726"/>
              <p:cNvSpPr>
                <a:spLocks noChangeArrowheads="1"/>
              </p:cNvSpPr>
              <p:nvPr/>
            </p:nvSpPr>
            <p:spPr bwMode="auto">
              <a:xfrm>
                <a:off x="12871476" y="1616076"/>
                <a:ext cx="125413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Rectangle 727"/>
              <p:cNvSpPr>
                <a:spLocks noChangeArrowheads="1"/>
              </p:cNvSpPr>
              <p:nvPr/>
            </p:nvSpPr>
            <p:spPr bwMode="auto">
              <a:xfrm>
                <a:off x="12871476" y="1616076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Rectangle 728"/>
              <p:cNvSpPr>
                <a:spLocks noChangeArrowheads="1"/>
              </p:cNvSpPr>
              <p:nvPr/>
            </p:nvSpPr>
            <p:spPr bwMode="auto">
              <a:xfrm>
                <a:off x="12682563" y="1911351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Rectangle 729"/>
              <p:cNvSpPr>
                <a:spLocks noChangeArrowheads="1"/>
              </p:cNvSpPr>
              <p:nvPr/>
            </p:nvSpPr>
            <p:spPr bwMode="auto">
              <a:xfrm>
                <a:off x="12682563" y="1911351"/>
                <a:ext cx="95250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Rectangle 730"/>
              <p:cNvSpPr>
                <a:spLocks noChangeArrowheads="1"/>
              </p:cNvSpPr>
              <p:nvPr/>
            </p:nvSpPr>
            <p:spPr bwMode="auto">
              <a:xfrm>
                <a:off x="12882589" y="1911351"/>
                <a:ext cx="114300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Rectangle 731"/>
              <p:cNvSpPr>
                <a:spLocks noChangeArrowheads="1"/>
              </p:cNvSpPr>
              <p:nvPr/>
            </p:nvSpPr>
            <p:spPr bwMode="auto">
              <a:xfrm>
                <a:off x="12882589" y="1911351"/>
                <a:ext cx="936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Rectangle 732"/>
              <p:cNvSpPr>
                <a:spLocks noChangeArrowheads="1"/>
              </p:cNvSpPr>
              <p:nvPr/>
            </p:nvSpPr>
            <p:spPr bwMode="auto">
              <a:xfrm>
                <a:off x="12682563" y="2219326"/>
                <a:ext cx="115888" cy="201613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Rectangle 733"/>
              <p:cNvSpPr>
                <a:spLocks noChangeArrowheads="1"/>
              </p:cNvSpPr>
              <p:nvPr/>
            </p:nvSpPr>
            <p:spPr bwMode="auto">
              <a:xfrm>
                <a:off x="12682563" y="2219326"/>
                <a:ext cx="95250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Rectangle 734"/>
              <p:cNvSpPr>
                <a:spLocks noChangeArrowheads="1"/>
              </p:cNvSpPr>
              <p:nvPr/>
            </p:nvSpPr>
            <p:spPr bwMode="auto">
              <a:xfrm>
                <a:off x="12882589" y="2219326"/>
                <a:ext cx="114300" cy="201613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Rectangle 735"/>
              <p:cNvSpPr>
                <a:spLocks noChangeArrowheads="1"/>
              </p:cNvSpPr>
              <p:nvPr/>
            </p:nvSpPr>
            <p:spPr bwMode="auto">
              <a:xfrm>
                <a:off x="12882589" y="2219326"/>
                <a:ext cx="936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Rectangle 736"/>
              <p:cNvSpPr>
                <a:spLocks noChangeArrowheads="1"/>
              </p:cNvSpPr>
              <p:nvPr/>
            </p:nvSpPr>
            <p:spPr bwMode="auto">
              <a:xfrm>
                <a:off x="12682563" y="2516188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Rectangle 737"/>
              <p:cNvSpPr>
                <a:spLocks noChangeArrowheads="1"/>
              </p:cNvSpPr>
              <p:nvPr/>
            </p:nvSpPr>
            <p:spPr bwMode="auto">
              <a:xfrm>
                <a:off x="12682563" y="2516188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Rectangle 738"/>
              <p:cNvSpPr>
                <a:spLocks noChangeArrowheads="1"/>
              </p:cNvSpPr>
              <p:nvPr/>
            </p:nvSpPr>
            <p:spPr bwMode="auto">
              <a:xfrm>
                <a:off x="12882589" y="2516188"/>
                <a:ext cx="114300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Rectangle 739"/>
              <p:cNvSpPr>
                <a:spLocks noChangeArrowheads="1"/>
              </p:cNvSpPr>
              <p:nvPr/>
            </p:nvSpPr>
            <p:spPr bwMode="auto">
              <a:xfrm>
                <a:off x="12882589" y="2516188"/>
                <a:ext cx="936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Rectangle 740"/>
              <p:cNvSpPr>
                <a:spLocks noChangeArrowheads="1"/>
              </p:cNvSpPr>
              <p:nvPr/>
            </p:nvSpPr>
            <p:spPr bwMode="auto">
              <a:xfrm>
                <a:off x="12682563" y="2811463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Rectangle 741"/>
              <p:cNvSpPr>
                <a:spLocks noChangeArrowheads="1"/>
              </p:cNvSpPr>
              <p:nvPr/>
            </p:nvSpPr>
            <p:spPr bwMode="auto">
              <a:xfrm>
                <a:off x="12682563" y="2811463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Rectangle 742"/>
              <p:cNvSpPr>
                <a:spLocks noChangeArrowheads="1"/>
              </p:cNvSpPr>
              <p:nvPr/>
            </p:nvSpPr>
            <p:spPr bwMode="auto">
              <a:xfrm>
                <a:off x="12882589" y="2811463"/>
                <a:ext cx="114300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Rectangle 743"/>
              <p:cNvSpPr>
                <a:spLocks noChangeArrowheads="1"/>
              </p:cNvSpPr>
              <p:nvPr/>
            </p:nvSpPr>
            <p:spPr bwMode="auto">
              <a:xfrm>
                <a:off x="12882589" y="2811463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Rectangle 744"/>
              <p:cNvSpPr>
                <a:spLocks noChangeArrowheads="1"/>
              </p:cNvSpPr>
              <p:nvPr/>
            </p:nvSpPr>
            <p:spPr bwMode="auto">
              <a:xfrm>
                <a:off x="12682563" y="3128963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Rectangle 745"/>
              <p:cNvSpPr>
                <a:spLocks noChangeArrowheads="1"/>
              </p:cNvSpPr>
              <p:nvPr/>
            </p:nvSpPr>
            <p:spPr bwMode="auto">
              <a:xfrm>
                <a:off x="12682563" y="3128963"/>
                <a:ext cx="104775" cy="192088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Rectangle 746"/>
              <p:cNvSpPr>
                <a:spLocks noChangeArrowheads="1"/>
              </p:cNvSpPr>
              <p:nvPr/>
            </p:nvSpPr>
            <p:spPr bwMode="auto">
              <a:xfrm>
                <a:off x="12882589" y="3128963"/>
                <a:ext cx="125413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Rectangle 747"/>
              <p:cNvSpPr>
                <a:spLocks noChangeArrowheads="1"/>
              </p:cNvSpPr>
              <p:nvPr/>
            </p:nvSpPr>
            <p:spPr bwMode="auto">
              <a:xfrm>
                <a:off x="12882589" y="3128963"/>
                <a:ext cx="104775" cy="192088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Rectangle 748"/>
              <p:cNvSpPr>
                <a:spLocks noChangeArrowheads="1"/>
              </p:cNvSpPr>
              <p:nvPr/>
            </p:nvSpPr>
            <p:spPr bwMode="auto">
              <a:xfrm>
                <a:off x="12441263" y="3128963"/>
                <a:ext cx="125413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Rectangle 749"/>
              <p:cNvSpPr>
                <a:spLocks noChangeArrowheads="1"/>
              </p:cNvSpPr>
              <p:nvPr/>
            </p:nvSpPr>
            <p:spPr bwMode="auto">
              <a:xfrm>
                <a:off x="12461900" y="3128963"/>
                <a:ext cx="104775" cy="192088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Rectangle 750"/>
              <p:cNvSpPr>
                <a:spLocks noChangeArrowheads="1"/>
              </p:cNvSpPr>
              <p:nvPr/>
            </p:nvSpPr>
            <p:spPr bwMode="auto">
              <a:xfrm>
                <a:off x="12241237" y="3128963"/>
                <a:ext cx="127000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Rectangle 751"/>
              <p:cNvSpPr>
                <a:spLocks noChangeArrowheads="1"/>
              </p:cNvSpPr>
              <p:nvPr/>
            </p:nvSpPr>
            <p:spPr bwMode="auto">
              <a:xfrm>
                <a:off x="12261875" y="3128963"/>
                <a:ext cx="106363" cy="192088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Rectangle 752"/>
              <p:cNvSpPr>
                <a:spLocks noChangeArrowheads="1"/>
              </p:cNvSpPr>
              <p:nvPr/>
            </p:nvSpPr>
            <p:spPr bwMode="auto">
              <a:xfrm>
                <a:off x="12450788" y="1276351"/>
                <a:ext cx="127000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Rectangle 753"/>
              <p:cNvSpPr>
                <a:spLocks noChangeArrowheads="1"/>
              </p:cNvSpPr>
              <p:nvPr/>
            </p:nvSpPr>
            <p:spPr bwMode="auto">
              <a:xfrm>
                <a:off x="12473013" y="1276351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Rectangle 754"/>
              <p:cNvSpPr>
                <a:spLocks noChangeArrowheads="1"/>
              </p:cNvSpPr>
              <p:nvPr/>
            </p:nvSpPr>
            <p:spPr bwMode="auto">
              <a:xfrm>
                <a:off x="12252350" y="1276351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Rectangle 755"/>
              <p:cNvSpPr>
                <a:spLocks noChangeArrowheads="1"/>
              </p:cNvSpPr>
              <p:nvPr/>
            </p:nvSpPr>
            <p:spPr bwMode="auto">
              <a:xfrm>
                <a:off x="12272987" y="1276351"/>
                <a:ext cx="95250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Rectangle 756"/>
              <p:cNvSpPr>
                <a:spLocks noChangeArrowheads="1"/>
              </p:cNvSpPr>
              <p:nvPr/>
            </p:nvSpPr>
            <p:spPr bwMode="auto">
              <a:xfrm>
                <a:off x="12450788" y="1616076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Rectangle 757"/>
              <p:cNvSpPr>
                <a:spLocks noChangeArrowheads="1"/>
              </p:cNvSpPr>
              <p:nvPr/>
            </p:nvSpPr>
            <p:spPr bwMode="auto">
              <a:xfrm>
                <a:off x="12473013" y="1616076"/>
                <a:ext cx="936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Rectangle 758"/>
              <p:cNvSpPr>
                <a:spLocks noChangeArrowheads="1"/>
              </p:cNvSpPr>
              <p:nvPr/>
            </p:nvSpPr>
            <p:spPr bwMode="auto">
              <a:xfrm>
                <a:off x="12252350" y="1616076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Rectangle 759"/>
              <p:cNvSpPr>
                <a:spLocks noChangeArrowheads="1"/>
              </p:cNvSpPr>
              <p:nvPr/>
            </p:nvSpPr>
            <p:spPr bwMode="auto">
              <a:xfrm>
                <a:off x="12272987" y="1616076"/>
                <a:ext cx="95250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Rectangle 760"/>
              <p:cNvSpPr>
                <a:spLocks noChangeArrowheads="1"/>
              </p:cNvSpPr>
              <p:nvPr/>
            </p:nvSpPr>
            <p:spPr bwMode="auto">
              <a:xfrm>
                <a:off x="12450788" y="1911351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Rectangle 761"/>
              <p:cNvSpPr>
                <a:spLocks noChangeArrowheads="1"/>
              </p:cNvSpPr>
              <p:nvPr/>
            </p:nvSpPr>
            <p:spPr bwMode="auto">
              <a:xfrm>
                <a:off x="12473013" y="1911351"/>
                <a:ext cx="936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Rectangle 762"/>
              <p:cNvSpPr>
                <a:spLocks noChangeArrowheads="1"/>
              </p:cNvSpPr>
              <p:nvPr/>
            </p:nvSpPr>
            <p:spPr bwMode="auto">
              <a:xfrm>
                <a:off x="12252350" y="1911351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Rectangle 763"/>
              <p:cNvSpPr>
                <a:spLocks noChangeArrowheads="1"/>
              </p:cNvSpPr>
              <p:nvPr/>
            </p:nvSpPr>
            <p:spPr bwMode="auto">
              <a:xfrm>
                <a:off x="12272987" y="1911351"/>
                <a:ext cx="95250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Rectangle 764"/>
              <p:cNvSpPr>
                <a:spLocks noChangeArrowheads="1"/>
              </p:cNvSpPr>
              <p:nvPr/>
            </p:nvSpPr>
            <p:spPr bwMode="auto">
              <a:xfrm>
                <a:off x="12450788" y="2219326"/>
                <a:ext cx="115888" cy="201613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Rectangle 765"/>
              <p:cNvSpPr>
                <a:spLocks noChangeArrowheads="1"/>
              </p:cNvSpPr>
              <p:nvPr/>
            </p:nvSpPr>
            <p:spPr bwMode="auto">
              <a:xfrm>
                <a:off x="12461900" y="2219326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Rectangle 766"/>
              <p:cNvSpPr>
                <a:spLocks noChangeArrowheads="1"/>
              </p:cNvSpPr>
              <p:nvPr/>
            </p:nvSpPr>
            <p:spPr bwMode="auto">
              <a:xfrm>
                <a:off x="12252350" y="2219326"/>
                <a:ext cx="115888" cy="201613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Rectangle 767"/>
              <p:cNvSpPr>
                <a:spLocks noChangeArrowheads="1"/>
              </p:cNvSpPr>
              <p:nvPr/>
            </p:nvSpPr>
            <p:spPr bwMode="auto">
              <a:xfrm>
                <a:off x="12261875" y="2219326"/>
                <a:ext cx="1063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Rectangle 768"/>
              <p:cNvSpPr>
                <a:spLocks noChangeArrowheads="1"/>
              </p:cNvSpPr>
              <p:nvPr/>
            </p:nvSpPr>
            <p:spPr bwMode="auto">
              <a:xfrm>
                <a:off x="12450788" y="2516188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Rectangle 769"/>
              <p:cNvSpPr>
                <a:spLocks noChangeArrowheads="1"/>
              </p:cNvSpPr>
              <p:nvPr/>
            </p:nvSpPr>
            <p:spPr bwMode="auto">
              <a:xfrm>
                <a:off x="12461900" y="2516188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Rectangle 770"/>
              <p:cNvSpPr>
                <a:spLocks noChangeArrowheads="1"/>
              </p:cNvSpPr>
              <p:nvPr/>
            </p:nvSpPr>
            <p:spPr bwMode="auto">
              <a:xfrm>
                <a:off x="12252350" y="2516188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Rectangle 771"/>
              <p:cNvSpPr>
                <a:spLocks noChangeArrowheads="1"/>
              </p:cNvSpPr>
              <p:nvPr/>
            </p:nvSpPr>
            <p:spPr bwMode="auto">
              <a:xfrm>
                <a:off x="12261875" y="2516188"/>
                <a:ext cx="1063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Rectangle 772"/>
              <p:cNvSpPr>
                <a:spLocks noChangeArrowheads="1"/>
              </p:cNvSpPr>
              <p:nvPr/>
            </p:nvSpPr>
            <p:spPr bwMode="auto">
              <a:xfrm>
                <a:off x="12450788" y="2811463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Rectangle 773"/>
              <p:cNvSpPr>
                <a:spLocks noChangeArrowheads="1"/>
              </p:cNvSpPr>
              <p:nvPr/>
            </p:nvSpPr>
            <p:spPr bwMode="auto">
              <a:xfrm>
                <a:off x="12461900" y="2811463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Rectangle 774"/>
              <p:cNvSpPr>
                <a:spLocks noChangeArrowheads="1"/>
              </p:cNvSpPr>
              <p:nvPr/>
            </p:nvSpPr>
            <p:spPr bwMode="auto">
              <a:xfrm>
                <a:off x="12252350" y="2811463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Rectangle 775"/>
              <p:cNvSpPr>
                <a:spLocks noChangeArrowheads="1"/>
              </p:cNvSpPr>
              <p:nvPr/>
            </p:nvSpPr>
            <p:spPr bwMode="auto">
              <a:xfrm>
                <a:off x="12261875" y="2811463"/>
                <a:ext cx="1063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Rectangle 776"/>
              <p:cNvSpPr>
                <a:spLocks noChangeArrowheads="1"/>
              </p:cNvSpPr>
              <p:nvPr/>
            </p:nvSpPr>
            <p:spPr bwMode="auto">
              <a:xfrm>
                <a:off x="12199962" y="3500438"/>
                <a:ext cx="419101" cy="190500"/>
              </a:xfrm>
              <a:prstGeom prst="rect">
                <a:avLst/>
              </a:prstGeom>
              <a:solidFill>
                <a:srgbClr val="806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Rectangle 777"/>
              <p:cNvSpPr>
                <a:spLocks noChangeArrowheads="1"/>
              </p:cNvSpPr>
              <p:nvPr/>
            </p:nvSpPr>
            <p:spPr bwMode="auto">
              <a:xfrm>
                <a:off x="12619063" y="3500438"/>
                <a:ext cx="431801" cy="190500"/>
              </a:xfrm>
              <a:prstGeom prst="rect">
                <a:avLst/>
              </a:pr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Rectangle 861"/>
              <p:cNvSpPr>
                <a:spLocks noChangeArrowheads="1"/>
              </p:cNvSpPr>
              <p:nvPr/>
            </p:nvSpPr>
            <p:spPr bwMode="auto">
              <a:xfrm>
                <a:off x="10277495" y="2452688"/>
                <a:ext cx="1028702" cy="1036638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Rectangle 862"/>
              <p:cNvSpPr>
                <a:spLocks noChangeArrowheads="1"/>
              </p:cNvSpPr>
              <p:nvPr/>
            </p:nvSpPr>
            <p:spPr bwMode="auto">
              <a:xfrm>
                <a:off x="11128397" y="2452688"/>
                <a:ext cx="1155703" cy="1036638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863"/>
              <p:cNvSpPr>
                <a:spLocks/>
              </p:cNvSpPr>
              <p:nvPr/>
            </p:nvSpPr>
            <p:spPr bwMode="auto">
              <a:xfrm>
                <a:off x="10277495" y="1816101"/>
                <a:ext cx="850902" cy="636588"/>
              </a:xfrm>
              <a:custGeom>
                <a:avLst/>
                <a:gdLst>
                  <a:gd name="T0" fmla="*/ 0 w 536"/>
                  <a:gd name="T1" fmla="*/ 401 h 401"/>
                  <a:gd name="T2" fmla="*/ 271 w 536"/>
                  <a:gd name="T3" fmla="*/ 0 h 401"/>
                  <a:gd name="T4" fmla="*/ 536 w 536"/>
                  <a:gd name="T5" fmla="*/ 401 h 401"/>
                  <a:gd name="T6" fmla="*/ 0 w 536"/>
                  <a:gd name="T7" fmla="*/ 401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6" h="401">
                    <a:moveTo>
                      <a:pt x="0" y="401"/>
                    </a:moveTo>
                    <a:lnTo>
                      <a:pt x="271" y="0"/>
                    </a:lnTo>
                    <a:lnTo>
                      <a:pt x="536" y="401"/>
                    </a:lnTo>
                    <a:lnTo>
                      <a:pt x="0" y="401"/>
                    </a:lnTo>
                    <a:close/>
                  </a:path>
                </a:pathLst>
              </a:cu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864"/>
              <p:cNvSpPr>
                <a:spLocks/>
              </p:cNvSpPr>
              <p:nvPr/>
            </p:nvSpPr>
            <p:spPr bwMode="auto">
              <a:xfrm>
                <a:off x="10707709" y="1816101"/>
                <a:ext cx="1576391" cy="636588"/>
              </a:xfrm>
              <a:custGeom>
                <a:avLst/>
                <a:gdLst>
                  <a:gd name="T0" fmla="*/ 993 w 993"/>
                  <a:gd name="T1" fmla="*/ 401 h 401"/>
                  <a:gd name="T2" fmla="*/ 265 w 993"/>
                  <a:gd name="T3" fmla="*/ 401 h 401"/>
                  <a:gd name="T4" fmla="*/ 0 w 993"/>
                  <a:gd name="T5" fmla="*/ 0 h 401"/>
                  <a:gd name="T6" fmla="*/ 702 w 993"/>
                  <a:gd name="T7" fmla="*/ 0 h 401"/>
                  <a:gd name="T8" fmla="*/ 993 w 993"/>
                  <a:gd name="T9" fmla="*/ 401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3" h="401">
                    <a:moveTo>
                      <a:pt x="993" y="401"/>
                    </a:moveTo>
                    <a:lnTo>
                      <a:pt x="265" y="401"/>
                    </a:lnTo>
                    <a:lnTo>
                      <a:pt x="0" y="0"/>
                    </a:lnTo>
                    <a:lnTo>
                      <a:pt x="702" y="0"/>
                    </a:lnTo>
                    <a:lnTo>
                      <a:pt x="993" y="401"/>
                    </a:lnTo>
                    <a:close/>
                  </a:path>
                </a:pathLst>
              </a:cu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Rectangle 865"/>
              <p:cNvSpPr>
                <a:spLocks noChangeArrowheads="1"/>
              </p:cNvSpPr>
              <p:nvPr/>
            </p:nvSpPr>
            <p:spPr bwMode="auto">
              <a:xfrm>
                <a:off x="11496698" y="1720851"/>
                <a:ext cx="104775" cy="328613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Rectangle 866"/>
              <p:cNvSpPr>
                <a:spLocks noChangeArrowheads="1"/>
              </p:cNvSpPr>
              <p:nvPr/>
            </p:nvSpPr>
            <p:spPr bwMode="auto">
              <a:xfrm>
                <a:off x="11601473" y="1720851"/>
                <a:ext cx="177800" cy="328613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Rectangle 867"/>
              <p:cNvSpPr>
                <a:spLocks noChangeArrowheads="1"/>
              </p:cNvSpPr>
              <p:nvPr/>
            </p:nvSpPr>
            <p:spPr bwMode="auto">
              <a:xfrm>
                <a:off x="11453835" y="1636713"/>
                <a:ext cx="188913" cy="115888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Rectangle 868"/>
              <p:cNvSpPr>
                <a:spLocks noChangeArrowheads="1"/>
              </p:cNvSpPr>
              <p:nvPr/>
            </p:nvSpPr>
            <p:spPr bwMode="auto">
              <a:xfrm>
                <a:off x="11642748" y="1636713"/>
                <a:ext cx="179388" cy="115888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Rectangle 869"/>
              <p:cNvSpPr>
                <a:spLocks noChangeArrowheads="1"/>
              </p:cNvSpPr>
              <p:nvPr/>
            </p:nvSpPr>
            <p:spPr bwMode="auto">
              <a:xfrm>
                <a:off x="11601473" y="1752601"/>
                <a:ext cx="177800" cy="222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Rectangle 870"/>
              <p:cNvSpPr>
                <a:spLocks noChangeArrowheads="1"/>
              </p:cNvSpPr>
              <p:nvPr/>
            </p:nvSpPr>
            <p:spPr bwMode="auto">
              <a:xfrm>
                <a:off x="11496698" y="1752601"/>
                <a:ext cx="104775" cy="222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Rectangle 871"/>
              <p:cNvSpPr>
                <a:spLocks noChangeArrowheads="1"/>
              </p:cNvSpPr>
              <p:nvPr/>
            </p:nvSpPr>
            <p:spPr bwMode="auto">
              <a:xfrm>
                <a:off x="11128397" y="2452688"/>
                <a:ext cx="1155703" cy="730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Rectangle 872"/>
              <p:cNvSpPr>
                <a:spLocks noChangeArrowheads="1"/>
              </p:cNvSpPr>
              <p:nvPr/>
            </p:nvSpPr>
            <p:spPr bwMode="auto">
              <a:xfrm>
                <a:off x="10277495" y="3330576"/>
                <a:ext cx="850902" cy="360363"/>
              </a:xfrm>
              <a:prstGeom prst="rect">
                <a:avLst/>
              </a:prstGeom>
              <a:solidFill>
                <a:srgbClr val="907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Rectangle 873"/>
              <p:cNvSpPr>
                <a:spLocks noChangeArrowheads="1"/>
              </p:cNvSpPr>
              <p:nvPr/>
            </p:nvSpPr>
            <p:spPr bwMode="auto">
              <a:xfrm>
                <a:off x="11128397" y="3330576"/>
                <a:ext cx="1155703" cy="360363"/>
              </a:xfrm>
              <a:prstGeom prst="rect">
                <a:avLst/>
              </a:pr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Rectangle 874"/>
              <p:cNvSpPr>
                <a:spLocks noChangeArrowheads="1"/>
              </p:cNvSpPr>
              <p:nvPr/>
            </p:nvSpPr>
            <p:spPr bwMode="auto">
              <a:xfrm>
                <a:off x="11201422" y="2738438"/>
                <a:ext cx="263526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Rectangle 875"/>
              <p:cNvSpPr>
                <a:spLocks noChangeArrowheads="1"/>
              </p:cNvSpPr>
              <p:nvPr/>
            </p:nvSpPr>
            <p:spPr bwMode="auto">
              <a:xfrm>
                <a:off x="11201422" y="2738438"/>
                <a:ext cx="220663" cy="412750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Rectangle 876"/>
              <p:cNvSpPr>
                <a:spLocks noChangeArrowheads="1"/>
              </p:cNvSpPr>
              <p:nvPr/>
            </p:nvSpPr>
            <p:spPr bwMode="auto">
              <a:xfrm>
                <a:off x="11569723" y="2747963"/>
                <a:ext cx="261938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Rectangle 877"/>
              <p:cNvSpPr>
                <a:spLocks noChangeArrowheads="1"/>
              </p:cNvSpPr>
              <p:nvPr/>
            </p:nvSpPr>
            <p:spPr bwMode="auto">
              <a:xfrm>
                <a:off x="11569723" y="2747963"/>
                <a:ext cx="220663" cy="4032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Rectangle 878"/>
              <p:cNvSpPr>
                <a:spLocks noChangeArrowheads="1"/>
              </p:cNvSpPr>
              <p:nvPr/>
            </p:nvSpPr>
            <p:spPr bwMode="auto">
              <a:xfrm>
                <a:off x="11947549" y="2747963"/>
                <a:ext cx="252413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Rectangle 879"/>
              <p:cNvSpPr>
                <a:spLocks noChangeArrowheads="1"/>
              </p:cNvSpPr>
              <p:nvPr/>
            </p:nvSpPr>
            <p:spPr bwMode="auto">
              <a:xfrm>
                <a:off x="11947549" y="2747963"/>
                <a:ext cx="220663" cy="4032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880"/>
              <p:cNvSpPr>
                <a:spLocks/>
              </p:cNvSpPr>
              <p:nvPr/>
            </p:nvSpPr>
            <p:spPr bwMode="auto">
              <a:xfrm>
                <a:off x="10509271" y="2981326"/>
                <a:ext cx="325438" cy="709613"/>
              </a:xfrm>
              <a:custGeom>
                <a:avLst/>
                <a:gdLst>
                  <a:gd name="T0" fmla="*/ 31 w 31"/>
                  <a:gd name="T1" fmla="*/ 15 h 67"/>
                  <a:gd name="T2" fmla="*/ 16 w 31"/>
                  <a:gd name="T3" fmla="*/ 0 h 67"/>
                  <a:gd name="T4" fmla="*/ 0 w 31"/>
                  <a:gd name="T5" fmla="*/ 15 h 67"/>
                  <a:gd name="T6" fmla="*/ 1 w 31"/>
                  <a:gd name="T7" fmla="*/ 67 h 67"/>
                  <a:gd name="T8" fmla="*/ 31 w 31"/>
                  <a:gd name="T9" fmla="*/ 67 h 67"/>
                  <a:gd name="T10" fmla="*/ 31 w 31"/>
                  <a:gd name="T11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67">
                    <a:moveTo>
                      <a:pt x="31" y="15"/>
                    </a:moveTo>
                    <a:cubicBezTo>
                      <a:pt x="31" y="6"/>
                      <a:pt x="24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31" y="67"/>
                      <a:pt x="31" y="67"/>
                      <a:pt x="31" y="67"/>
                    </a:cubicBez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881"/>
              <p:cNvSpPr>
                <a:spLocks/>
              </p:cNvSpPr>
              <p:nvPr/>
            </p:nvSpPr>
            <p:spPr bwMode="auto">
              <a:xfrm>
                <a:off x="10550546" y="3033713"/>
                <a:ext cx="284163" cy="657225"/>
              </a:xfrm>
              <a:custGeom>
                <a:avLst/>
                <a:gdLst>
                  <a:gd name="T0" fmla="*/ 27 w 27"/>
                  <a:gd name="T1" fmla="*/ 14 h 62"/>
                  <a:gd name="T2" fmla="*/ 13 w 27"/>
                  <a:gd name="T3" fmla="*/ 0 h 62"/>
                  <a:gd name="T4" fmla="*/ 0 w 27"/>
                  <a:gd name="T5" fmla="*/ 14 h 62"/>
                  <a:gd name="T6" fmla="*/ 0 w 27"/>
                  <a:gd name="T7" fmla="*/ 62 h 62"/>
                  <a:gd name="T8" fmla="*/ 27 w 27"/>
                  <a:gd name="T9" fmla="*/ 62 h 62"/>
                  <a:gd name="T10" fmla="*/ 27 w 27"/>
                  <a:gd name="T11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62">
                    <a:moveTo>
                      <a:pt x="27" y="14"/>
                    </a:moveTo>
                    <a:cubicBezTo>
                      <a:pt x="27" y="6"/>
                      <a:pt x="21" y="0"/>
                      <a:pt x="13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7" y="62"/>
                      <a:pt x="27" y="62"/>
                      <a:pt x="27" y="62"/>
                    </a:cubicBez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Oval 882"/>
              <p:cNvSpPr>
                <a:spLocks noChangeArrowheads="1"/>
              </p:cNvSpPr>
              <p:nvPr/>
            </p:nvSpPr>
            <p:spPr bwMode="auto">
              <a:xfrm>
                <a:off x="10561658" y="2208213"/>
                <a:ext cx="220663" cy="222250"/>
              </a:xfrm>
              <a:prstGeom prst="ellipse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883"/>
              <p:cNvSpPr>
                <a:spLocks/>
              </p:cNvSpPr>
              <p:nvPr/>
            </p:nvSpPr>
            <p:spPr bwMode="auto">
              <a:xfrm>
                <a:off x="10561658" y="2208213"/>
                <a:ext cx="136525" cy="222250"/>
              </a:xfrm>
              <a:custGeom>
                <a:avLst/>
                <a:gdLst>
                  <a:gd name="T0" fmla="*/ 5 w 13"/>
                  <a:gd name="T1" fmla="*/ 10 h 21"/>
                  <a:gd name="T2" fmla="*/ 13 w 13"/>
                  <a:gd name="T3" fmla="*/ 0 h 21"/>
                  <a:gd name="T4" fmla="*/ 11 w 13"/>
                  <a:gd name="T5" fmla="*/ 0 h 21"/>
                  <a:gd name="T6" fmla="*/ 0 w 13"/>
                  <a:gd name="T7" fmla="*/ 10 h 21"/>
                  <a:gd name="T8" fmla="*/ 11 w 13"/>
                  <a:gd name="T9" fmla="*/ 21 h 21"/>
                  <a:gd name="T10" fmla="*/ 13 w 13"/>
                  <a:gd name="T11" fmla="*/ 20 h 21"/>
                  <a:gd name="T12" fmla="*/ 5 w 13"/>
                  <a:gd name="T13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1">
                    <a:moveTo>
                      <a:pt x="5" y="10"/>
                    </a:moveTo>
                    <a:cubicBezTo>
                      <a:pt x="5" y="5"/>
                      <a:pt x="8" y="1"/>
                      <a:pt x="13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6"/>
                      <a:pt x="5" y="21"/>
                      <a:pt x="11" y="21"/>
                    </a:cubicBezTo>
                    <a:cubicBezTo>
                      <a:pt x="11" y="21"/>
                      <a:pt x="12" y="20"/>
                      <a:pt x="13" y="20"/>
                    </a:cubicBezTo>
                    <a:cubicBezTo>
                      <a:pt x="8" y="19"/>
                      <a:pt x="5" y="15"/>
                      <a:pt x="5" y="10"/>
                    </a:cubicBez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68" name="组合 567"/>
            <p:cNvGrpSpPr/>
            <p:nvPr/>
          </p:nvGrpSpPr>
          <p:grpSpPr>
            <a:xfrm>
              <a:off x="4733933" y="820738"/>
              <a:ext cx="2435230" cy="2500313"/>
              <a:chOff x="4733933" y="1201738"/>
              <a:chExt cx="2435230" cy="2500313"/>
            </a:xfrm>
          </p:grpSpPr>
          <p:sp>
            <p:nvSpPr>
              <p:cNvPr id="569" name="Rectangle 884"/>
              <p:cNvSpPr>
                <a:spLocks noChangeArrowheads="1"/>
              </p:cNvSpPr>
              <p:nvPr/>
            </p:nvSpPr>
            <p:spPr bwMode="auto">
              <a:xfrm>
                <a:off x="5919798" y="2187576"/>
                <a:ext cx="1249365" cy="1260475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Rectangle 885"/>
              <p:cNvSpPr>
                <a:spLocks noChangeArrowheads="1"/>
              </p:cNvSpPr>
              <p:nvPr/>
            </p:nvSpPr>
            <p:spPr bwMode="auto">
              <a:xfrm>
                <a:off x="4733933" y="2187576"/>
                <a:ext cx="1406528" cy="1260475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886"/>
              <p:cNvSpPr>
                <a:spLocks/>
              </p:cNvSpPr>
              <p:nvPr/>
            </p:nvSpPr>
            <p:spPr bwMode="auto">
              <a:xfrm>
                <a:off x="6140461" y="1403351"/>
                <a:ext cx="1028702" cy="784225"/>
              </a:xfrm>
              <a:custGeom>
                <a:avLst/>
                <a:gdLst>
                  <a:gd name="T0" fmla="*/ 648 w 648"/>
                  <a:gd name="T1" fmla="*/ 494 h 494"/>
                  <a:gd name="T2" fmla="*/ 318 w 648"/>
                  <a:gd name="T3" fmla="*/ 0 h 494"/>
                  <a:gd name="T4" fmla="*/ 0 w 648"/>
                  <a:gd name="T5" fmla="*/ 494 h 494"/>
                  <a:gd name="T6" fmla="*/ 648 w 648"/>
                  <a:gd name="T7" fmla="*/ 494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8" h="494">
                    <a:moveTo>
                      <a:pt x="648" y="494"/>
                    </a:moveTo>
                    <a:lnTo>
                      <a:pt x="318" y="0"/>
                    </a:lnTo>
                    <a:lnTo>
                      <a:pt x="0" y="494"/>
                    </a:lnTo>
                    <a:lnTo>
                      <a:pt x="648" y="494"/>
                    </a:lnTo>
                    <a:close/>
                  </a:path>
                </a:pathLst>
              </a:cu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887"/>
              <p:cNvSpPr>
                <a:spLocks/>
              </p:cNvSpPr>
              <p:nvPr/>
            </p:nvSpPr>
            <p:spPr bwMode="auto">
              <a:xfrm>
                <a:off x="4733933" y="1403351"/>
                <a:ext cx="1911354" cy="784225"/>
              </a:xfrm>
              <a:custGeom>
                <a:avLst/>
                <a:gdLst>
                  <a:gd name="T0" fmla="*/ 0 w 1204"/>
                  <a:gd name="T1" fmla="*/ 494 h 494"/>
                  <a:gd name="T2" fmla="*/ 886 w 1204"/>
                  <a:gd name="T3" fmla="*/ 494 h 494"/>
                  <a:gd name="T4" fmla="*/ 1204 w 1204"/>
                  <a:gd name="T5" fmla="*/ 0 h 494"/>
                  <a:gd name="T6" fmla="*/ 350 w 1204"/>
                  <a:gd name="T7" fmla="*/ 0 h 494"/>
                  <a:gd name="T8" fmla="*/ 0 w 1204"/>
                  <a:gd name="T9" fmla="*/ 494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4" h="494">
                    <a:moveTo>
                      <a:pt x="0" y="494"/>
                    </a:moveTo>
                    <a:lnTo>
                      <a:pt x="886" y="494"/>
                    </a:lnTo>
                    <a:lnTo>
                      <a:pt x="1204" y="0"/>
                    </a:lnTo>
                    <a:lnTo>
                      <a:pt x="350" y="0"/>
                    </a:lnTo>
                    <a:lnTo>
                      <a:pt x="0" y="494"/>
                    </a:lnTo>
                    <a:close/>
                  </a:path>
                </a:pathLst>
              </a:cu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Rectangle 888"/>
              <p:cNvSpPr>
                <a:spLocks noChangeArrowheads="1"/>
              </p:cNvSpPr>
              <p:nvPr/>
            </p:nvSpPr>
            <p:spPr bwMode="auto">
              <a:xfrm>
                <a:off x="5553085" y="1296988"/>
                <a:ext cx="136525" cy="392113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Rectangle 889"/>
              <p:cNvSpPr>
                <a:spLocks noChangeArrowheads="1"/>
              </p:cNvSpPr>
              <p:nvPr/>
            </p:nvSpPr>
            <p:spPr bwMode="auto">
              <a:xfrm>
                <a:off x="5353059" y="1296988"/>
                <a:ext cx="200025" cy="392113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Rectangle 890"/>
              <p:cNvSpPr>
                <a:spLocks noChangeArrowheads="1"/>
              </p:cNvSpPr>
              <p:nvPr/>
            </p:nvSpPr>
            <p:spPr bwMode="auto">
              <a:xfrm>
                <a:off x="5510222" y="1201738"/>
                <a:ext cx="220663" cy="1270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Rectangle 891"/>
              <p:cNvSpPr>
                <a:spLocks noChangeArrowheads="1"/>
              </p:cNvSpPr>
              <p:nvPr/>
            </p:nvSpPr>
            <p:spPr bwMode="auto">
              <a:xfrm>
                <a:off x="5289559" y="1201738"/>
                <a:ext cx="220663" cy="127000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Rectangle 892"/>
              <p:cNvSpPr>
                <a:spLocks noChangeArrowheads="1"/>
              </p:cNvSpPr>
              <p:nvPr/>
            </p:nvSpPr>
            <p:spPr bwMode="auto">
              <a:xfrm>
                <a:off x="5353059" y="1328738"/>
                <a:ext cx="200025" cy="31750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Rectangle 893"/>
              <p:cNvSpPr>
                <a:spLocks noChangeArrowheads="1"/>
              </p:cNvSpPr>
              <p:nvPr/>
            </p:nvSpPr>
            <p:spPr bwMode="auto">
              <a:xfrm>
                <a:off x="5553085" y="1328738"/>
                <a:ext cx="136525" cy="31750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Rectangle 894"/>
              <p:cNvSpPr>
                <a:spLocks noChangeArrowheads="1"/>
              </p:cNvSpPr>
              <p:nvPr/>
            </p:nvSpPr>
            <p:spPr bwMode="auto">
              <a:xfrm>
                <a:off x="4733933" y="2187576"/>
                <a:ext cx="1406528" cy="95250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Rectangle 895"/>
              <p:cNvSpPr>
                <a:spLocks noChangeArrowheads="1"/>
              </p:cNvSpPr>
              <p:nvPr/>
            </p:nvSpPr>
            <p:spPr bwMode="auto">
              <a:xfrm>
                <a:off x="6140461" y="3267076"/>
                <a:ext cx="1028702" cy="434975"/>
              </a:xfrm>
              <a:prstGeom prst="rect">
                <a:avLst/>
              </a:prstGeom>
              <a:solidFill>
                <a:srgbClr val="907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Rectangle 896"/>
              <p:cNvSpPr>
                <a:spLocks noChangeArrowheads="1"/>
              </p:cNvSpPr>
              <p:nvPr/>
            </p:nvSpPr>
            <p:spPr bwMode="auto">
              <a:xfrm>
                <a:off x="4733933" y="3267076"/>
                <a:ext cx="1406528" cy="434975"/>
              </a:xfrm>
              <a:prstGeom prst="rect">
                <a:avLst/>
              </a:pr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Rectangle 897"/>
              <p:cNvSpPr>
                <a:spLocks noChangeArrowheads="1"/>
              </p:cNvSpPr>
              <p:nvPr/>
            </p:nvSpPr>
            <p:spPr bwMode="auto">
              <a:xfrm>
                <a:off x="5730885" y="2536826"/>
                <a:ext cx="314326" cy="550863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Rectangle 898"/>
              <p:cNvSpPr>
                <a:spLocks noChangeArrowheads="1"/>
              </p:cNvSpPr>
              <p:nvPr/>
            </p:nvSpPr>
            <p:spPr bwMode="auto">
              <a:xfrm>
                <a:off x="5783273" y="2536826"/>
                <a:ext cx="261938" cy="49688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Rectangle 899"/>
              <p:cNvSpPr>
                <a:spLocks noChangeArrowheads="1"/>
              </p:cNvSpPr>
              <p:nvPr/>
            </p:nvSpPr>
            <p:spPr bwMode="auto">
              <a:xfrm>
                <a:off x="5280034" y="2547938"/>
                <a:ext cx="314326" cy="549275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Rectangle 900"/>
              <p:cNvSpPr>
                <a:spLocks noChangeArrowheads="1"/>
              </p:cNvSpPr>
              <p:nvPr/>
            </p:nvSpPr>
            <p:spPr bwMode="auto">
              <a:xfrm>
                <a:off x="5332422" y="2547938"/>
                <a:ext cx="261938" cy="49688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Rectangle 901"/>
              <p:cNvSpPr>
                <a:spLocks noChangeArrowheads="1"/>
              </p:cNvSpPr>
              <p:nvPr/>
            </p:nvSpPr>
            <p:spPr bwMode="auto">
              <a:xfrm>
                <a:off x="4827595" y="2547938"/>
                <a:ext cx="315913" cy="549275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Rectangle 902"/>
              <p:cNvSpPr>
                <a:spLocks noChangeArrowheads="1"/>
              </p:cNvSpPr>
              <p:nvPr/>
            </p:nvSpPr>
            <p:spPr bwMode="auto">
              <a:xfrm>
                <a:off x="4870458" y="2547938"/>
                <a:ext cx="273051" cy="49688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903"/>
              <p:cNvSpPr>
                <a:spLocks/>
              </p:cNvSpPr>
              <p:nvPr/>
            </p:nvSpPr>
            <p:spPr bwMode="auto">
              <a:xfrm>
                <a:off x="6497649" y="2833688"/>
                <a:ext cx="388938" cy="868363"/>
              </a:xfrm>
              <a:custGeom>
                <a:avLst/>
                <a:gdLst>
                  <a:gd name="T0" fmla="*/ 0 w 37"/>
                  <a:gd name="T1" fmla="*/ 18 h 82"/>
                  <a:gd name="T2" fmla="*/ 19 w 37"/>
                  <a:gd name="T3" fmla="*/ 0 h 82"/>
                  <a:gd name="T4" fmla="*/ 37 w 37"/>
                  <a:gd name="T5" fmla="*/ 18 h 82"/>
                  <a:gd name="T6" fmla="*/ 37 w 37"/>
                  <a:gd name="T7" fmla="*/ 82 h 82"/>
                  <a:gd name="T8" fmla="*/ 0 w 37"/>
                  <a:gd name="T9" fmla="*/ 82 h 82"/>
                  <a:gd name="T10" fmla="*/ 0 w 37"/>
                  <a:gd name="T11" fmla="*/ 1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82">
                    <a:moveTo>
                      <a:pt x="0" y="18"/>
                    </a:moveTo>
                    <a:cubicBezTo>
                      <a:pt x="0" y="8"/>
                      <a:pt x="9" y="0"/>
                      <a:pt x="19" y="0"/>
                    </a:cubicBezTo>
                    <a:cubicBezTo>
                      <a:pt x="29" y="0"/>
                      <a:pt x="37" y="8"/>
                      <a:pt x="37" y="18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0" y="82"/>
                      <a:pt x="0" y="82"/>
                      <a:pt x="0" y="82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904"/>
              <p:cNvSpPr>
                <a:spLocks/>
              </p:cNvSpPr>
              <p:nvPr/>
            </p:nvSpPr>
            <p:spPr bwMode="auto">
              <a:xfrm>
                <a:off x="6497649" y="2897188"/>
                <a:ext cx="346076" cy="804863"/>
              </a:xfrm>
              <a:custGeom>
                <a:avLst/>
                <a:gdLst>
                  <a:gd name="T0" fmla="*/ 0 w 33"/>
                  <a:gd name="T1" fmla="*/ 17 h 76"/>
                  <a:gd name="T2" fmla="*/ 17 w 33"/>
                  <a:gd name="T3" fmla="*/ 0 h 76"/>
                  <a:gd name="T4" fmla="*/ 33 w 33"/>
                  <a:gd name="T5" fmla="*/ 17 h 76"/>
                  <a:gd name="T6" fmla="*/ 33 w 33"/>
                  <a:gd name="T7" fmla="*/ 76 h 76"/>
                  <a:gd name="T8" fmla="*/ 0 w 33"/>
                  <a:gd name="T9" fmla="*/ 76 h 76"/>
                  <a:gd name="T10" fmla="*/ 0 w 33"/>
                  <a:gd name="T11" fmla="*/ 17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76">
                    <a:moveTo>
                      <a:pt x="0" y="17"/>
                    </a:moveTo>
                    <a:cubicBezTo>
                      <a:pt x="0" y="7"/>
                      <a:pt x="8" y="0"/>
                      <a:pt x="17" y="0"/>
                    </a:cubicBezTo>
                    <a:cubicBezTo>
                      <a:pt x="26" y="0"/>
                      <a:pt x="33" y="7"/>
                      <a:pt x="33" y="17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Oval 905"/>
              <p:cNvSpPr>
                <a:spLocks noChangeArrowheads="1"/>
              </p:cNvSpPr>
              <p:nvPr/>
            </p:nvSpPr>
            <p:spPr bwMode="auto">
              <a:xfrm>
                <a:off x="6561149" y="1879601"/>
                <a:ext cx="273051" cy="276225"/>
              </a:xfrm>
              <a:prstGeom prst="ellipse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906"/>
              <p:cNvSpPr>
                <a:spLocks/>
              </p:cNvSpPr>
              <p:nvPr/>
            </p:nvSpPr>
            <p:spPr bwMode="auto">
              <a:xfrm>
                <a:off x="6665925" y="1879601"/>
                <a:ext cx="168275" cy="276225"/>
              </a:xfrm>
              <a:custGeom>
                <a:avLst/>
                <a:gdLst>
                  <a:gd name="T0" fmla="*/ 10 w 16"/>
                  <a:gd name="T1" fmla="*/ 13 h 26"/>
                  <a:gd name="T2" fmla="*/ 0 w 16"/>
                  <a:gd name="T3" fmla="*/ 1 h 26"/>
                  <a:gd name="T4" fmla="*/ 3 w 16"/>
                  <a:gd name="T5" fmla="*/ 0 h 26"/>
                  <a:gd name="T6" fmla="*/ 16 w 16"/>
                  <a:gd name="T7" fmla="*/ 13 h 26"/>
                  <a:gd name="T8" fmla="*/ 3 w 16"/>
                  <a:gd name="T9" fmla="*/ 26 h 26"/>
                  <a:gd name="T10" fmla="*/ 0 w 16"/>
                  <a:gd name="T11" fmla="*/ 26 h 26"/>
                  <a:gd name="T12" fmla="*/ 10 w 16"/>
                  <a:gd name="T13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6">
                    <a:moveTo>
                      <a:pt x="10" y="13"/>
                    </a:moveTo>
                    <a:cubicBezTo>
                      <a:pt x="10" y="7"/>
                      <a:pt x="6" y="2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0" y="0"/>
                      <a:pt x="16" y="6"/>
                      <a:pt x="16" y="13"/>
                    </a:cubicBezTo>
                    <a:cubicBezTo>
                      <a:pt x="16" y="20"/>
                      <a:pt x="10" y="26"/>
                      <a:pt x="3" y="26"/>
                    </a:cubicBezTo>
                    <a:cubicBezTo>
                      <a:pt x="2" y="26"/>
                      <a:pt x="1" y="26"/>
                      <a:pt x="0" y="26"/>
                    </a:cubicBezTo>
                    <a:cubicBezTo>
                      <a:pt x="6" y="24"/>
                      <a:pt x="10" y="19"/>
                      <a:pt x="10" y="13"/>
                    </a:cubicBez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745" name="组合 744"/>
          <p:cNvGrpSpPr/>
          <p:nvPr/>
        </p:nvGrpSpPr>
        <p:grpSpPr>
          <a:xfrm flipH="1">
            <a:off x="-4046807" y="2123550"/>
            <a:ext cx="4053114" cy="2296576"/>
            <a:chOff x="2112209" y="1497250"/>
            <a:chExt cx="3429855" cy="1943425"/>
          </a:xfrm>
        </p:grpSpPr>
        <p:grpSp>
          <p:nvGrpSpPr>
            <p:cNvPr id="746" name="组合 745"/>
            <p:cNvGrpSpPr/>
            <p:nvPr/>
          </p:nvGrpSpPr>
          <p:grpSpPr>
            <a:xfrm>
              <a:off x="2308035" y="1773433"/>
              <a:ext cx="2941851" cy="1044463"/>
              <a:chOff x="2308035" y="1773433"/>
              <a:chExt cx="2941851" cy="1044463"/>
            </a:xfrm>
          </p:grpSpPr>
          <p:sp>
            <p:nvSpPr>
              <p:cNvPr id="760" name="任意多边形 759"/>
              <p:cNvSpPr>
                <a:spLocks noChangeArrowheads="1"/>
              </p:cNvSpPr>
              <p:nvPr/>
            </p:nvSpPr>
            <p:spPr bwMode="auto">
              <a:xfrm>
                <a:off x="3194073" y="1933018"/>
                <a:ext cx="284273" cy="727672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61" name="任意多边形 760"/>
              <p:cNvSpPr>
                <a:spLocks noChangeArrowheads="1"/>
              </p:cNvSpPr>
              <p:nvPr/>
            </p:nvSpPr>
            <p:spPr bwMode="auto">
              <a:xfrm>
                <a:off x="4764665" y="1773433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62" name="任意多边形 761"/>
              <p:cNvSpPr>
                <a:spLocks noChangeArrowheads="1"/>
              </p:cNvSpPr>
              <p:nvPr/>
            </p:nvSpPr>
            <p:spPr bwMode="auto">
              <a:xfrm>
                <a:off x="4346385" y="1829115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63" name="任意多边形 762"/>
              <p:cNvSpPr>
                <a:spLocks noChangeArrowheads="1"/>
              </p:cNvSpPr>
              <p:nvPr/>
            </p:nvSpPr>
            <p:spPr bwMode="auto">
              <a:xfrm>
                <a:off x="4550896" y="1844199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64" name="任意多边形 763"/>
              <p:cNvSpPr>
                <a:spLocks noChangeArrowheads="1"/>
              </p:cNvSpPr>
              <p:nvPr/>
            </p:nvSpPr>
            <p:spPr bwMode="auto">
              <a:xfrm>
                <a:off x="4390987" y="1913880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65" name="任意多边形 764"/>
              <p:cNvSpPr>
                <a:spLocks noChangeArrowheads="1"/>
              </p:cNvSpPr>
              <p:nvPr/>
            </p:nvSpPr>
            <p:spPr bwMode="auto">
              <a:xfrm>
                <a:off x="4655335" y="1856123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66" name="任意多边形 765"/>
              <p:cNvSpPr>
                <a:spLocks noChangeArrowheads="1"/>
              </p:cNvSpPr>
              <p:nvPr/>
            </p:nvSpPr>
            <p:spPr bwMode="auto">
              <a:xfrm>
                <a:off x="4796222" y="1933019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67" name="任意多边形 766"/>
              <p:cNvSpPr>
                <a:spLocks noChangeArrowheads="1"/>
              </p:cNvSpPr>
              <p:nvPr/>
            </p:nvSpPr>
            <p:spPr bwMode="auto">
              <a:xfrm>
                <a:off x="4497578" y="1882688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68" name="任意多边形 767"/>
              <p:cNvSpPr>
                <a:spLocks noChangeArrowheads="1"/>
              </p:cNvSpPr>
              <p:nvPr/>
            </p:nvSpPr>
            <p:spPr bwMode="auto">
              <a:xfrm>
                <a:off x="4927024" y="1897537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69" name="任意多边形 768"/>
              <p:cNvSpPr>
                <a:spLocks noChangeArrowheads="1"/>
              </p:cNvSpPr>
              <p:nvPr/>
            </p:nvSpPr>
            <p:spPr bwMode="auto">
              <a:xfrm>
                <a:off x="4565461" y="2023285"/>
                <a:ext cx="284273" cy="727672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70" name="任意多边形 769"/>
              <p:cNvSpPr>
                <a:spLocks noChangeArrowheads="1"/>
              </p:cNvSpPr>
              <p:nvPr/>
            </p:nvSpPr>
            <p:spPr bwMode="auto">
              <a:xfrm>
                <a:off x="4026478" y="1773433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71" name="任意多边形 770"/>
              <p:cNvSpPr>
                <a:spLocks noChangeArrowheads="1"/>
              </p:cNvSpPr>
              <p:nvPr/>
            </p:nvSpPr>
            <p:spPr bwMode="auto">
              <a:xfrm>
                <a:off x="3608198" y="1829115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72" name="任意多边形 771"/>
              <p:cNvSpPr>
                <a:spLocks noChangeArrowheads="1"/>
              </p:cNvSpPr>
              <p:nvPr/>
            </p:nvSpPr>
            <p:spPr bwMode="auto">
              <a:xfrm>
                <a:off x="3812709" y="1844199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73" name="任意多边形 772"/>
              <p:cNvSpPr>
                <a:spLocks noChangeArrowheads="1"/>
              </p:cNvSpPr>
              <p:nvPr/>
            </p:nvSpPr>
            <p:spPr bwMode="auto">
              <a:xfrm>
                <a:off x="3652800" y="1913880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74" name="任意多边形 773"/>
              <p:cNvSpPr>
                <a:spLocks noChangeArrowheads="1"/>
              </p:cNvSpPr>
              <p:nvPr/>
            </p:nvSpPr>
            <p:spPr bwMode="auto">
              <a:xfrm>
                <a:off x="3917148" y="1856123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75" name="任意多边形 774"/>
              <p:cNvSpPr>
                <a:spLocks noChangeArrowheads="1"/>
              </p:cNvSpPr>
              <p:nvPr/>
            </p:nvSpPr>
            <p:spPr bwMode="auto">
              <a:xfrm>
                <a:off x="4058035" y="1933019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76" name="任意多边形 775"/>
              <p:cNvSpPr>
                <a:spLocks noChangeArrowheads="1"/>
              </p:cNvSpPr>
              <p:nvPr/>
            </p:nvSpPr>
            <p:spPr bwMode="auto">
              <a:xfrm>
                <a:off x="3759391" y="1882688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77" name="任意多边形 776"/>
              <p:cNvSpPr>
                <a:spLocks noChangeArrowheads="1"/>
              </p:cNvSpPr>
              <p:nvPr/>
            </p:nvSpPr>
            <p:spPr bwMode="auto">
              <a:xfrm>
                <a:off x="4188837" y="1897537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78" name="任意多边形 777"/>
              <p:cNvSpPr>
                <a:spLocks noChangeArrowheads="1"/>
              </p:cNvSpPr>
              <p:nvPr/>
            </p:nvSpPr>
            <p:spPr bwMode="auto">
              <a:xfrm>
                <a:off x="3931497" y="2090224"/>
                <a:ext cx="284273" cy="727672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79" name="任意多边形 778"/>
              <p:cNvSpPr>
                <a:spLocks noChangeArrowheads="1"/>
              </p:cNvSpPr>
              <p:nvPr/>
            </p:nvSpPr>
            <p:spPr bwMode="auto">
              <a:xfrm>
                <a:off x="3369253" y="1773433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80" name="任意多边形 779"/>
              <p:cNvSpPr>
                <a:spLocks noChangeArrowheads="1"/>
              </p:cNvSpPr>
              <p:nvPr/>
            </p:nvSpPr>
            <p:spPr bwMode="auto">
              <a:xfrm>
                <a:off x="2950973" y="1829115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81" name="任意多边形 780"/>
              <p:cNvSpPr>
                <a:spLocks noChangeArrowheads="1"/>
              </p:cNvSpPr>
              <p:nvPr/>
            </p:nvSpPr>
            <p:spPr bwMode="auto">
              <a:xfrm>
                <a:off x="3141273" y="1863326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82" name="任意多边形 781"/>
              <p:cNvSpPr>
                <a:spLocks noChangeArrowheads="1"/>
              </p:cNvSpPr>
              <p:nvPr/>
            </p:nvSpPr>
            <p:spPr bwMode="auto">
              <a:xfrm>
                <a:off x="2995575" y="1913880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83" name="任意多边形 782"/>
              <p:cNvSpPr>
                <a:spLocks noChangeArrowheads="1"/>
              </p:cNvSpPr>
              <p:nvPr/>
            </p:nvSpPr>
            <p:spPr bwMode="auto">
              <a:xfrm>
                <a:off x="3245723" y="1808378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84" name="任意多边形 783"/>
              <p:cNvSpPr>
                <a:spLocks noChangeArrowheads="1"/>
              </p:cNvSpPr>
              <p:nvPr/>
            </p:nvSpPr>
            <p:spPr bwMode="auto">
              <a:xfrm>
                <a:off x="3400810" y="1933019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85" name="任意多边形 784"/>
              <p:cNvSpPr>
                <a:spLocks noChangeArrowheads="1"/>
              </p:cNvSpPr>
              <p:nvPr/>
            </p:nvSpPr>
            <p:spPr bwMode="auto">
              <a:xfrm>
                <a:off x="3202814" y="1905587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86" name="任意多边形 785"/>
              <p:cNvSpPr>
                <a:spLocks noChangeArrowheads="1"/>
              </p:cNvSpPr>
              <p:nvPr/>
            </p:nvSpPr>
            <p:spPr bwMode="auto">
              <a:xfrm>
                <a:off x="3531612" y="1897537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87" name="任意多边形 786"/>
              <p:cNvSpPr>
                <a:spLocks noChangeArrowheads="1"/>
              </p:cNvSpPr>
              <p:nvPr/>
            </p:nvSpPr>
            <p:spPr bwMode="auto">
              <a:xfrm>
                <a:off x="2726315" y="1773433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88" name="任意多边形 787"/>
              <p:cNvSpPr>
                <a:spLocks noChangeArrowheads="1"/>
              </p:cNvSpPr>
              <p:nvPr/>
            </p:nvSpPr>
            <p:spPr bwMode="auto">
              <a:xfrm>
                <a:off x="2308035" y="1829115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89" name="任意多边形 788"/>
              <p:cNvSpPr>
                <a:spLocks noChangeArrowheads="1"/>
              </p:cNvSpPr>
              <p:nvPr/>
            </p:nvSpPr>
            <p:spPr bwMode="auto">
              <a:xfrm>
                <a:off x="2512546" y="1844199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90" name="任意多边形 789"/>
              <p:cNvSpPr>
                <a:spLocks noChangeArrowheads="1"/>
              </p:cNvSpPr>
              <p:nvPr/>
            </p:nvSpPr>
            <p:spPr bwMode="auto">
              <a:xfrm>
                <a:off x="2352637" y="1913880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91" name="任意多边形 790"/>
              <p:cNvSpPr>
                <a:spLocks noChangeArrowheads="1"/>
              </p:cNvSpPr>
              <p:nvPr/>
            </p:nvSpPr>
            <p:spPr bwMode="auto">
              <a:xfrm>
                <a:off x="2616985" y="1856123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92" name="任意多边形 791"/>
              <p:cNvSpPr>
                <a:spLocks noChangeArrowheads="1"/>
              </p:cNvSpPr>
              <p:nvPr/>
            </p:nvSpPr>
            <p:spPr bwMode="auto">
              <a:xfrm>
                <a:off x="2605626" y="1933019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93" name="任意多边形 792"/>
              <p:cNvSpPr>
                <a:spLocks noChangeArrowheads="1"/>
              </p:cNvSpPr>
              <p:nvPr/>
            </p:nvSpPr>
            <p:spPr bwMode="auto">
              <a:xfrm>
                <a:off x="2387753" y="1872597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94" name="任意多边形 793"/>
              <p:cNvSpPr>
                <a:spLocks noChangeArrowheads="1"/>
              </p:cNvSpPr>
              <p:nvPr/>
            </p:nvSpPr>
            <p:spPr bwMode="auto">
              <a:xfrm>
                <a:off x="2888674" y="1897537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95" name="任意多边形 794"/>
              <p:cNvSpPr>
                <a:spLocks noChangeArrowheads="1"/>
              </p:cNvSpPr>
              <p:nvPr/>
            </p:nvSpPr>
            <p:spPr bwMode="auto">
              <a:xfrm>
                <a:off x="2689560" y="1992462"/>
                <a:ext cx="284273" cy="727672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96" name="任意多边形 795"/>
              <p:cNvSpPr>
                <a:spLocks noChangeArrowheads="1"/>
              </p:cNvSpPr>
              <p:nvPr/>
            </p:nvSpPr>
            <p:spPr bwMode="auto">
              <a:xfrm>
                <a:off x="3741255" y="2139176"/>
                <a:ext cx="264441" cy="676907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47" name="组合 746"/>
            <p:cNvGrpSpPr/>
            <p:nvPr/>
          </p:nvGrpSpPr>
          <p:grpSpPr>
            <a:xfrm>
              <a:off x="2112209" y="1497250"/>
              <a:ext cx="3429855" cy="1943425"/>
              <a:chOff x="2112209" y="1497250"/>
              <a:chExt cx="3429855" cy="1943425"/>
            </a:xfrm>
          </p:grpSpPr>
          <p:sp>
            <p:nvSpPr>
              <p:cNvPr id="748" name="任意多边形 747"/>
              <p:cNvSpPr>
                <a:spLocks noChangeArrowheads="1"/>
              </p:cNvSpPr>
              <p:nvPr/>
            </p:nvSpPr>
            <p:spPr bwMode="auto">
              <a:xfrm>
                <a:off x="2332288" y="2582008"/>
                <a:ext cx="2978875" cy="533961"/>
              </a:xfrm>
              <a:custGeom>
                <a:avLst/>
                <a:gdLst>
                  <a:gd name="connsiteX0" fmla="*/ 0 w 2978875"/>
                  <a:gd name="connsiteY0" fmla="*/ 0 h 533961"/>
                  <a:gd name="connsiteX1" fmla="*/ 1160345 w 2978875"/>
                  <a:gd name="connsiteY1" fmla="*/ 0 h 533961"/>
                  <a:gd name="connsiteX2" fmla="*/ 1160345 w 2978875"/>
                  <a:gd name="connsiteY2" fmla="*/ 509688 h 533961"/>
                  <a:gd name="connsiteX3" fmla="*/ 2068993 w 2978875"/>
                  <a:gd name="connsiteY3" fmla="*/ 509688 h 533961"/>
                  <a:gd name="connsiteX4" fmla="*/ 2068993 w 2978875"/>
                  <a:gd name="connsiteY4" fmla="*/ 0 h 533961"/>
                  <a:gd name="connsiteX5" fmla="*/ 2978875 w 2978875"/>
                  <a:gd name="connsiteY5" fmla="*/ 0 h 533961"/>
                  <a:gd name="connsiteX6" fmla="*/ 2978875 w 2978875"/>
                  <a:gd name="connsiteY6" fmla="*/ 533961 h 533961"/>
                  <a:gd name="connsiteX7" fmla="*/ 0 w 2978875"/>
                  <a:gd name="connsiteY7" fmla="*/ 533961 h 533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78875" h="533961">
                    <a:moveTo>
                      <a:pt x="0" y="0"/>
                    </a:moveTo>
                    <a:lnTo>
                      <a:pt x="1160345" y="0"/>
                    </a:lnTo>
                    <a:lnTo>
                      <a:pt x="1160345" y="509688"/>
                    </a:lnTo>
                    <a:lnTo>
                      <a:pt x="2068993" y="509688"/>
                    </a:lnTo>
                    <a:lnTo>
                      <a:pt x="2068993" y="0"/>
                    </a:lnTo>
                    <a:lnTo>
                      <a:pt x="2978875" y="0"/>
                    </a:lnTo>
                    <a:lnTo>
                      <a:pt x="2978875" y="533961"/>
                    </a:lnTo>
                    <a:lnTo>
                      <a:pt x="0" y="533961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49" name="任意多边形 748"/>
              <p:cNvSpPr>
                <a:spLocks/>
              </p:cNvSpPr>
              <p:nvPr/>
            </p:nvSpPr>
            <p:spPr bwMode="auto">
              <a:xfrm>
                <a:off x="2220445" y="1497250"/>
                <a:ext cx="3190679" cy="1618719"/>
              </a:xfrm>
              <a:custGeom>
                <a:avLst/>
                <a:gdLst>
                  <a:gd name="connsiteX0" fmla="*/ 1858010 w 3190679"/>
                  <a:gd name="connsiteY0" fmla="*/ 205647 h 1618719"/>
                  <a:gd name="connsiteX1" fmla="*/ 1826771 w 3190679"/>
                  <a:gd name="connsiteY1" fmla="*/ 234176 h 1618719"/>
                  <a:gd name="connsiteX2" fmla="*/ 1826771 w 3190679"/>
                  <a:gd name="connsiteY2" fmla="*/ 1349667 h 1618719"/>
                  <a:gd name="connsiteX3" fmla="*/ 1858010 w 3190679"/>
                  <a:gd name="connsiteY3" fmla="*/ 1378196 h 1618719"/>
                  <a:gd name="connsiteX4" fmla="*/ 2031244 w 3190679"/>
                  <a:gd name="connsiteY4" fmla="*/ 1378196 h 1618719"/>
                  <a:gd name="connsiteX5" fmla="*/ 2062483 w 3190679"/>
                  <a:gd name="connsiteY5" fmla="*/ 1349667 h 1618719"/>
                  <a:gd name="connsiteX6" fmla="*/ 2062483 w 3190679"/>
                  <a:gd name="connsiteY6" fmla="*/ 234176 h 1618719"/>
                  <a:gd name="connsiteX7" fmla="*/ 2031244 w 3190679"/>
                  <a:gd name="connsiteY7" fmla="*/ 205647 h 1618719"/>
                  <a:gd name="connsiteX8" fmla="*/ 1858010 w 3190679"/>
                  <a:gd name="connsiteY8" fmla="*/ 205647 h 1618719"/>
                  <a:gd name="connsiteX9" fmla="*/ 1535768 w 3190679"/>
                  <a:gd name="connsiteY9" fmla="*/ 205647 h 1618719"/>
                  <a:gd name="connsiteX10" fmla="*/ 1504471 w 3190679"/>
                  <a:gd name="connsiteY10" fmla="*/ 234176 h 1618719"/>
                  <a:gd name="connsiteX11" fmla="*/ 1504471 w 3190679"/>
                  <a:gd name="connsiteY11" fmla="*/ 1349667 h 1618719"/>
                  <a:gd name="connsiteX12" fmla="*/ 1535768 w 3190679"/>
                  <a:gd name="connsiteY12" fmla="*/ 1378196 h 1618719"/>
                  <a:gd name="connsiteX13" fmla="*/ 1709326 w 3190679"/>
                  <a:gd name="connsiteY13" fmla="*/ 1378196 h 1618719"/>
                  <a:gd name="connsiteX14" fmla="*/ 1737778 w 3190679"/>
                  <a:gd name="connsiteY14" fmla="*/ 1349667 h 1618719"/>
                  <a:gd name="connsiteX15" fmla="*/ 1737778 w 3190679"/>
                  <a:gd name="connsiteY15" fmla="*/ 234176 h 1618719"/>
                  <a:gd name="connsiteX16" fmla="*/ 1709326 w 3190679"/>
                  <a:gd name="connsiteY16" fmla="*/ 205647 h 1618719"/>
                  <a:gd name="connsiteX17" fmla="*/ 1535768 w 3190679"/>
                  <a:gd name="connsiteY17" fmla="*/ 205647 h 1618719"/>
                  <a:gd name="connsiteX18" fmla="*/ 849123 w 3190679"/>
                  <a:gd name="connsiteY18" fmla="*/ 205647 h 1618719"/>
                  <a:gd name="connsiteX19" fmla="*/ 817778 w 3190679"/>
                  <a:gd name="connsiteY19" fmla="*/ 234172 h 1618719"/>
                  <a:gd name="connsiteX20" fmla="*/ 817778 w 3190679"/>
                  <a:gd name="connsiteY20" fmla="*/ 864571 h 1618719"/>
                  <a:gd name="connsiteX21" fmla="*/ 849123 w 3190679"/>
                  <a:gd name="connsiteY21" fmla="*/ 895948 h 1618719"/>
                  <a:gd name="connsiteX22" fmla="*/ 1364891 w 3190679"/>
                  <a:gd name="connsiteY22" fmla="*/ 895948 h 1618719"/>
                  <a:gd name="connsiteX23" fmla="*/ 1396236 w 3190679"/>
                  <a:gd name="connsiteY23" fmla="*/ 864571 h 1618719"/>
                  <a:gd name="connsiteX24" fmla="*/ 1396236 w 3190679"/>
                  <a:gd name="connsiteY24" fmla="*/ 234172 h 1618719"/>
                  <a:gd name="connsiteX25" fmla="*/ 1364891 w 3190679"/>
                  <a:gd name="connsiteY25" fmla="*/ 205647 h 1618719"/>
                  <a:gd name="connsiteX26" fmla="*/ 849123 w 3190679"/>
                  <a:gd name="connsiteY26" fmla="*/ 205647 h 1618719"/>
                  <a:gd name="connsiteX27" fmla="*/ 174457 w 3190679"/>
                  <a:gd name="connsiteY27" fmla="*/ 205647 h 1618719"/>
                  <a:gd name="connsiteX28" fmla="*/ 143112 w 3190679"/>
                  <a:gd name="connsiteY28" fmla="*/ 234172 h 1618719"/>
                  <a:gd name="connsiteX29" fmla="*/ 143112 w 3190679"/>
                  <a:gd name="connsiteY29" fmla="*/ 864571 h 1618719"/>
                  <a:gd name="connsiteX30" fmla="*/ 174457 w 3190679"/>
                  <a:gd name="connsiteY30" fmla="*/ 895948 h 1618719"/>
                  <a:gd name="connsiteX31" fmla="*/ 690225 w 3190679"/>
                  <a:gd name="connsiteY31" fmla="*/ 895948 h 1618719"/>
                  <a:gd name="connsiteX32" fmla="*/ 721570 w 3190679"/>
                  <a:gd name="connsiteY32" fmla="*/ 864571 h 1618719"/>
                  <a:gd name="connsiteX33" fmla="*/ 721570 w 3190679"/>
                  <a:gd name="connsiteY33" fmla="*/ 234172 h 1618719"/>
                  <a:gd name="connsiteX34" fmla="*/ 690225 w 3190679"/>
                  <a:gd name="connsiteY34" fmla="*/ 205647 h 1618719"/>
                  <a:gd name="connsiteX35" fmla="*/ 174457 w 3190679"/>
                  <a:gd name="connsiteY35" fmla="*/ 205647 h 1618719"/>
                  <a:gd name="connsiteX36" fmla="*/ 2549703 w 3190679"/>
                  <a:gd name="connsiteY36" fmla="*/ 203241 h 1618719"/>
                  <a:gd name="connsiteX37" fmla="*/ 2191194 w 3190679"/>
                  <a:gd name="connsiteY37" fmla="*/ 206092 h 1618719"/>
                  <a:gd name="connsiteX38" fmla="*/ 2159895 w 3190679"/>
                  <a:gd name="connsiteY38" fmla="*/ 234598 h 1618719"/>
                  <a:gd name="connsiteX39" fmla="*/ 2159895 w 3190679"/>
                  <a:gd name="connsiteY39" fmla="*/ 867441 h 1618719"/>
                  <a:gd name="connsiteX40" fmla="*/ 2191194 w 3190679"/>
                  <a:gd name="connsiteY40" fmla="*/ 895947 h 1618719"/>
                  <a:gd name="connsiteX41" fmla="*/ 2865533 w 3190679"/>
                  <a:gd name="connsiteY41" fmla="*/ 895947 h 1618719"/>
                  <a:gd name="connsiteX42" fmla="*/ 2942357 w 3190679"/>
                  <a:gd name="connsiteY42" fmla="*/ 816129 h 1618719"/>
                  <a:gd name="connsiteX43" fmla="*/ 2814318 w 3190679"/>
                  <a:gd name="connsiteY43" fmla="*/ 365728 h 1618719"/>
                  <a:gd name="connsiteX44" fmla="*/ 2549703 w 3190679"/>
                  <a:gd name="connsiteY44" fmla="*/ 203241 h 1618719"/>
                  <a:gd name="connsiteX45" fmla="*/ 190866 w 3190679"/>
                  <a:gd name="connsiteY45" fmla="*/ 0 h 1618719"/>
                  <a:gd name="connsiteX46" fmla="*/ 2333122 w 3190679"/>
                  <a:gd name="connsiteY46" fmla="*/ 0 h 1618719"/>
                  <a:gd name="connsiteX47" fmla="*/ 2697761 w 3190679"/>
                  <a:gd name="connsiteY47" fmla="*/ 51388 h 1618719"/>
                  <a:gd name="connsiteX48" fmla="*/ 2968392 w 3190679"/>
                  <a:gd name="connsiteY48" fmla="*/ 288343 h 1618719"/>
                  <a:gd name="connsiteX49" fmla="*/ 3187745 w 3190679"/>
                  <a:gd name="connsiteY49" fmla="*/ 1261859 h 1618719"/>
                  <a:gd name="connsiteX50" fmla="*/ 2900022 w 3190679"/>
                  <a:gd name="connsiteY50" fmla="*/ 1261859 h 1618719"/>
                  <a:gd name="connsiteX51" fmla="*/ 2598055 w 3190679"/>
                  <a:gd name="connsiteY51" fmla="*/ 1136244 h 1618719"/>
                  <a:gd name="connsiteX52" fmla="*/ 2293240 w 3190679"/>
                  <a:gd name="connsiteY52" fmla="*/ 1259004 h 1618719"/>
                  <a:gd name="connsiteX53" fmla="*/ 2153651 w 3190679"/>
                  <a:gd name="connsiteY53" fmla="*/ 1581606 h 1618719"/>
                  <a:gd name="connsiteX54" fmla="*/ 2153651 w 3190679"/>
                  <a:gd name="connsiteY54" fmla="*/ 1618719 h 1618719"/>
                  <a:gd name="connsiteX55" fmla="*/ 1051187 w 3190679"/>
                  <a:gd name="connsiteY55" fmla="*/ 1618719 h 1618719"/>
                  <a:gd name="connsiteX56" fmla="*/ 1054036 w 3190679"/>
                  <a:gd name="connsiteY56" fmla="*/ 1581606 h 1618719"/>
                  <a:gd name="connsiteX57" fmla="*/ 914447 w 3190679"/>
                  <a:gd name="connsiteY57" fmla="*/ 1259004 h 1618719"/>
                  <a:gd name="connsiteX58" fmla="*/ 609632 w 3190679"/>
                  <a:gd name="connsiteY58" fmla="*/ 1136244 h 1618719"/>
                  <a:gd name="connsiteX59" fmla="*/ 304816 w 3190679"/>
                  <a:gd name="connsiteY59" fmla="*/ 1259004 h 1618719"/>
                  <a:gd name="connsiteX60" fmla="*/ 0 w 3190679"/>
                  <a:gd name="connsiteY60" fmla="*/ 1259004 h 1618719"/>
                  <a:gd name="connsiteX61" fmla="*/ 0 w 3190679"/>
                  <a:gd name="connsiteY61" fmla="*/ 947822 h 1618719"/>
                  <a:gd name="connsiteX62" fmla="*/ 0 w 3190679"/>
                  <a:gd name="connsiteY62" fmla="*/ 191277 h 1618719"/>
                  <a:gd name="connsiteX63" fmla="*/ 190866 w 3190679"/>
                  <a:gd name="connsiteY63" fmla="*/ 0 h 1618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3190679" h="1618719">
                    <a:moveTo>
                      <a:pt x="1858010" y="205647"/>
                    </a:moveTo>
                    <a:cubicBezTo>
                      <a:pt x="1840970" y="205647"/>
                      <a:pt x="1826771" y="219912"/>
                      <a:pt x="1826771" y="234176"/>
                    </a:cubicBezTo>
                    <a:cubicBezTo>
                      <a:pt x="1826771" y="1349667"/>
                      <a:pt x="1826771" y="1349667"/>
                      <a:pt x="1826771" y="1349667"/>
                    </a:cubicBezTo>
                    <a:cubicBezTo>
                      <a:pt x="1826771" y="1366785"/>
                      <a:pt x="1840970" y="1378196"/>
                      <a:pt x="1858010" y="1378196"/>
                    </a:cubicBezTo>
                    <a:cubicBezTo>
                      <a:pt x="2031244" y="1378196"/>
                      <a:pt x="2031244" y="1378196"/>
                      <a:pt x="2031244" y="1378196"/>
                    </a:cubicBezTo>
                    <a:cubicBezTo>
                      <a:pt x="2048283" y="1378196"/>
                      <a:pt x="2062483" y="1366785"/>
                      <a:pt x="2062483" y="1349667"/>
                    </a:cubicBezTo>
                    <a:cubicBezTo>
                      <a:pt x="2062483" y="234176"/>
                      <a:pt x="2062483" y="234176"/>
                      <a:pt x="2062483" y="234176"/>
                    </a:cubicBezTo>
                    <a:cubicBezTo>
                      <a:pt x="2062483" y="219912"/>
                      <a:pt x="2048283" y="205647"/>
                      <a:pt x="2031244" y="205647"/>
                    </a:cubicBezTo>
                    <a:cubicBezTo>
                      <a:pt x="1858010" y="205647"/>
                      <a:pt x="1858010" y="205647"/>
                      <a:pt x="1858010" y="205647"/>
                    </a:cubicBezTo>
                    <a:close/>
                    <a:moveTo>
                      <a:pt x="1535768" y="205647"/>
                    </a:moveTo>
                    <a:cubicBezTo>
                      <a:pt x="1518697" y="205647"/>
                      <a:pt x="1504471" y="219912"/>
                      <a:pt x="1504471" y="234176"/>
                    </a:cubicBezTo>
                    <a:cubicBezTo>
                      <a:pt x="1504471" y="1349667"/>
                      <a:pt x="1504471" y="1349667"/>
                      <a:pt x="1504471" y="1349667"/>
                    </a:cubicBezTo>
                    <a:cubicBezTo>
                      <a:pt x="1504471" y="1366785"/>
                      <a:pt x="1518697" y="1378196"/>
                      <a:pt x="1535768" y="1378196"/>
                    </a:cubicBezTo>
                    <a:cubicBezTo>
                      <a:pt x="1709326" y="1378196"/>
                      <a:pt x="1709326" y="1378196"/>
                      <a:pt x="1709326" y="1378196"/>
                    </a:cubicBezTo>
                    <a:cubicBezTo>
                      <a:pt x="1723552" y="1378196"/>
                      <a:pt x="1737778" y="1366785"/>
                      <a:pt x="1737778" y="1349667"/>
                    </a:cubicBezTo>
                    <a:cubicBezTo>
                      <a:pt x="1737778" y="234176"/>
                      <a:pt x="1737778" y="234176"/>
                      <a:pt x="1737778" y="234176"/>
                    </a:cubicBezTo>
                    <a:cubicBezTo>
                      <a:pt x="1737778" y="219912"/>
                      <a:pt x="1723552" y="205647"/>
                      <a:pt x="1709326" y="205647"/>
                    </a:cubicBezTo>
                    <a:cubicBezTo>
                      <a:pt x="1535768" y="205647"/>
                      <a:pt x="1535768" y="205647"/>
                      <a:pt x="1535768" y="205647"/>
                    </a:cubicBezTo>
                    <a:close/>
                    <a:moveTo>
                      <a:pt x="849123" y="205647"/>
                    </a:moveTo>
                    <a:cubicBezTo>
                      <a:pt x="832026" y="205647"/>
                      <a:pt x="817778" y="219909"/>
                      <a:pt x="817778" y="234172"/>
                    </a:cubicBezTo>
                    <a:cubicBezTo>
                      <a:pt x="817778" y="864571"/>
                      <a:pt x="817778" y="864571"/>
                      <a:pt x="817778" y="864571"/>
                    </a:cubicBezTo>
                    <a:cubicBezTo>
                      <a:pt x="817778" y="881686"/>
                      <a:pt x="832026" y="895948"/>
                      <a:pt x="849123" y="895948"/>
                    </a:cubicBezTo>
                    <a:cubicBezTo>
                      <a:pt x="1364891" y="895948"/>
                      <a:pt x="1364891" y="895948"/>
                      <a:pt x="1364891" y="895948"/>
                    </a:cubicBezTo>
                    <a:cubicBezTo>
                      <a:pt x="1381988" y="895948"/>
                      <a:pt x="1396236" y="881686"/>
                      <a:pt x="1396236" y="864571"/>
                    </a:cubicBezTo>
                    <a:cubicBezTo>
                      <a:pt x="1396236" y="234172"/>
                      <a:pt x="1396236" y="234172"/>
                      <a:pt x="1396236" y="234172"/>
                    </a:cubicBezTo>
                    <a:cubicBezTo>
                      <a:pt x="1396236" y="219909"/>
                      <a:pt x="1381988" y="205647"/>
                      <a:pt x="1364891" y="205647"/>
                    </a:cubicBezTo>
                    <a:cubicBezTo>
                      <a:pt x="849123" y="205647"/>
                      <a:pt x="849123" y="205647"/>
                      <a:pt x="849123" y="205647"/>
                    </a:cubicBezTo>
                    <a:close/>
                    <a:moveTo>
                      <a:pt x="174457" y="205647"/>
                    </a:moveTo>
                    <a:cubicBezTo>
                      <a:pt x="157360" y="205647"/>
                      <a:pt x="143112" y="219909"/>
                      <a:pt x="143112" y="234172"/>
                    </a:cubicBezTo>
                    <a:cubicBezTo>
                      <a:pt x="143112" y="864571"/>
                      <a:pt x="143112" y="864571"/>
                      <a:pt x="143112" y="864571"/>
                    </a:cubicBezTo>
                    <a:cubicBezTo>
                      <a:pt x="143112" y="881686"/>
                      <a:pt x="157360" y="895948"/>
                      <a:pt x="174457" y="895948"/>
                    </a:cubicBezTo>
                    <a:cubicBezTo>
                      <a:pt x="690225" y="895948"/>
                      <a:pt x="690225" y="895948"/>
                      <a:pt x="690225" y="895948"/>
                    </a:cubicBezTo>
                    <a:cubicBezTo>
                      <a:pt x="707322" y="895948"/>
                      <a:pt x="721570" y="881686"/>
                      <a:pt x="721570" y="864571"/>
                    </a:cubicBezTo>
                    <a:cubicBezTo>
                      <a:pt x="721570" y="234172"/>
                      <a:pt x="721570" y="234172"/>
                      <a:pt x="721570" y="234172"/>
                    </a:cubicBezTo>
                    <a:cubicBezTo>
                      <a:pt x="721570" y="219909"/>
                      <a:pt x="707322" y="205647"/>
                      <a:pt x="690225" y="205647"/>
                    </a:cubicBezTo>
                    <a:cubicBezTo>
                      <a:pt x="174457" y="205647"/>
                      <a:pt x="174457" y="205647"/>
                      <a:pt x="174457" y="205647"/>
                    </a:cubicBezTo>
                    <a:close/>
                    <a:moveTo>
                      <a:pt x="2549703" y="203241"/>
                    </a:moveTo>
                    <a:cubicBezTo>
                      <a:pt x="2427355" y="206092"/>
                      <a:pt x="2225337" y="206092"/>
                      <a:pt x="2191194" y="206092"/>
                    </a:cubicBezTo>
                    <a:cubicBezTo>
                      <a:pt x="2174122" y="206092"/>
                      <a:pt x="2159895" y="220345"/>
                      <a:pt x="2159895" y="234598"/>
                    </a:cubicBezTo>
                    <a:cubicBezTo>
                      <a:pt x="2159895" y="368578"/>
                      <a:pt x="2159895" y="733461"/>
                      <a:pt x="2159895" y="867441"/>
                    </a:cubicBezTo>
                    <a:cubicBezTo>
                      <a:pt x="2159895" y="881694"/>
                      <a:pt x="2174122" y="895947"/>
                      <a:pt x="2191194" y="895947"/>
                    </a:cubicBezTo>
                    <a:cubicBezTo>
                      <a:pt x="2341995" y="895947"/>
                      <a:pt x="2714732" y="895947"/>
                      <a:pt x="2865533" y="895947"/>
                    </a:cubicBezTo>
                    <a:cubicBezTo>
                      <a:pt x="2925285" y="895947"/>
                      <a:pt x="2945202" y="836084"/>
                      <a:pt x="2942357" y="816129"/>
                    </a:cubicBezTo>
                    <a:cubicBezTo>
                      <a:pt x="2913904" y="636539"/>
                      <a:pt x="2865533" y="479753"/>
                      <a:pt x="2814318" y="365728"/>
                    </a:cubicBezTo>
                    <a:cubicBezTo>
                      <a:pt x="2777329" y="285910"/>
                      <a:pt x="2697660" y="203241"/>
                      <a:pt x="2549703" y="203241"/>
                    </a:cubicBezTo>
                    <a:close/>
                    <a:moveTo>
                      <a:pt x="190866" y="0"/>
                    </a:moveTo>
                    <a:cubicBezTo>
                      <a:pt x="2333122" y="0"/>
                      <a:pt x="2333122" y="0"/>
                      <a:pt x="2333122" y="0"/>
                    </a:cubicBezTo>
                    <a:cubicBezTo>
                      <a:pt x="2452769" y="0"/>
                      <a:pt x="2580963" y="11420"/>
                      <a:pt x="2697761" y="51388"/>
                    </a:cubicBezTo>
                    <a:cubicBezTo>
                      <a:pt x="2825955" y="94211"/>
                      <a:pt x="2908568" y="179858"/>
                      <a:pt x="2968392" y="288343"/>
                    </a:cubicBezTo>
                    <a:cubicBezTo>
                      <a:pt x="3065249" y="465346"/>
                      <a:pt x="3213384" y="1050597"/>
                      <a:pt x="3187745" y="1261859"/>
                    </a:cubicBezTo>
                    <a:cubicBezTo>
                      <a:pt x="2900022" y="1261859"/>
                      <a:pt x="2900022" y="1261859"/>
                      <a:pt x="2900022" y="1261859"/>
                    </a:cubicBezTo>
                    <a:cubicBezTo>
                      <a:pt x="2820257" y="1187632"/>
                      <a:pt x="2714854" y="1136244"/>
                      <a:pt x="2598055" y="1136244"/>
                    </a:cubicBezTo>
                    <a:cubicBezTo>
                      <a:pt x="2478408" y="1136244"/>
                      <a:pt x="2373004" y="1181922"/>
                      <a:pt x="2293240" y="1259004"/>
                    </a:cubicBezTo>
                    <a:cubicBezTo>
                      <a:pt x="2204929" y="1338941"/>
                      <a:pt x="2153651" y="1455991"/>
                      <a:pt x="2153651" y="1581606"/>
                    </a:cubicBezTo>
                    <a:cubicBezTo>
                      <a:pt x="2153651" y="1595880"/>
                      <a:pt x="2153651" y="1607300"/>
                      <a:pt x="2153651" y="1618719"/>
                    </a:cubicBezTo>
                    <a:cubicBezTo>
                      <a:pt x="1051187" y="1618719"/>
                      <a:pt x="1051187" y="1618719"/>
                      <a:pt x="1051187" y="1618719"/>
                    </a:cubicBezTo>
                    <a:cubicBezTo>
                      <a:pt x="1054036" y="1607300"/>
                      <a:pt x="1054036" y="1595880"/>
                      <a:pt x="1054036" y="1581606"/>
                    </a:cubicBezTo>
                    <a:cubicBezTo>
                      <a:pt x="1054036" y="1455991"/>
                      <a:pt x="999910" y="1338941"/>
                      <a:pt x="914447" y="1259004"/>
                    </a:cubicBezTo>
                    <a:cubicBezTo>
                      <a:pt x="834682" y="1181922"/>
                      <a:pt x="726430" y="1136244"/>
                      <a:pt x="609632" y="1136244"/>
                    </a:cubicBezTo>
                    <a:cubicBezTo>
                      <a:pt x="492833" y="1136244"/>
                      <a:pt x="384581" y="1181922"/>
                      <a:pt x="304816" y="1259004"/>
                    </a:cubicBezTo>
                    <a:cubicBezTo>
                      <a:pt x="0" y="1259004"/>
                      <a:pt x="0" y="1259004"/>
                      <a:pt x="0" y="1259004"/>
                    </a:cubicBezTo>
                    <a:cubicBezTo>
                      <a:pt x="0" y="947822"/>
                      <a:pt x="0" y="947822"/>
                      <a:pt x="0" y="947822"/>
                    </a:cubicBezTo>
                    <a:cubicBezTo>
                      <a:pt x="0" y="696592"/>
                      <a:pt x="0" y="445362"/>
                      <a:pt x="0" y="191277"/>
                    </a:cubicBezTo>
                    <a:cubicBezTo>
                      <a:pt x="0" y="85647"/>
                      <a:pt x="85462" y="0"/>
                      <a:pt x="190866" y="0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69"/>
              <p:cNvSpPr>
                <a:spLocks/>
              </p:cNvSpPr>
              <p:nvPr/>
            </p:nvSpPr>
            <p:spPr bwMode="auto">
              <a:xfrm>
                <a:off x="3260706" y="2964440"/>
                <a:ext cx="1128052" cy="151529"/>
              </a:xfrm>
              <a:custGeom>
                <a:avLst/>
                <a:gdLst>
                  <a:gd name="T0" fmla="*/ 396 w 396"/>
                  <a:gd name="T1" fmla="*/ 0 h 53"/>
                  <a:gd name="T2" fmla="*/ 391 w 396"/>
                  <a:gd name="T3" fmla="*/ 40 h 53"/>
                  <a:gd name="T4" fmla="*/ 391 w 396"/>
                  <a:gd name="T5" fmla="*/ 53 h 53"/>
                  <a:gd name="T6" fmla="*/ 4 w 396"/>
                  <a:gd name="T7" fmla="*/ 53 h 53"/>
                  <a:gd name="T8" fmla="*/ 5 w 396"/>
                  <a:gd name="T9" fmla="*/ 40 h 53"/>
                  <a:gd name="T10" fmla="*/ 0 w 396"/>
                  <a:gd name="T11" fmla="*/ 0 h 53"/>
                  <a:gd name="T12" fmla="*/ 396 w 396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6" h="53">
                    <a:moveTo>
                      <a:pt x="396" y="0"/>
                    </a:moveTo>
                    <a:cubicBezTo>
                      <a:pt x="392" y="13"/>
                      <a:pt x="391" y="26"/>
                      <a:pt x="391" y="40"/>
                    </a:cubicBezTo>
                    <a:cubicBezTo>
                      <a:pt x="391" y="45"/>
                      <a:pt x="391" y="49"/>
                      <a:pt x="391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5" y="49"/>
                      <a:pt x="5" y="45"/>
                      <a:pt x="5" y="40"/>
                    </a:cubicBezTo>
                    <a:cubicBezTo>
                      <a:pt x="5" y="26"/>
                      <a:pt x="3" y="13"/>
                      <a:pt x="0" y="0"/>
                    </a:cubicBezTo>
                    <a:lnTo>
                      <a:pt x="396" y="0"/>
                    </a:ln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Oval 71"/>
              <p:cNvSpPr>
                <a:spLocks noChangeArrowheads="1"/>
              </p:cNvSpPr>
              <p:nvPr/>
            </p:nvSpPr>
            <p:spPr bwMode="auto">
              <a:xfrm>
                <a:off x="4457306" y="2719106"/>
                <a:ext cx="720366" cy="721569"/>
              </a:xfrm>
              <a:prstGeom prst="ellipse">
                <a:avLst/>
              </a:pr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Oval 72"/>
              <p:cNvSpPr>
                <a:spLocks noChangeArrowheads="1"/>
              </p:cNvSpPr>
              <p:nvPr/>
            </p:nvSpPr>
            <p:spPr bwMode="auto">
              <a:xfrm>
                <a:off x="2468183" y="2719106"/>
                <a:ext cx="723974" cy="721569"/>
              </a:xfrm>
              <a:prstGeom prst="ellipse">
                <a:avLst/>
              </a:pr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Oval 74"/>
              <p:cNvSpPr>
                <a:spLocks noChangeArrowheads="1"/>
              </p:cNvSpPr>
              <p:nvPr/>
            </p:nvSpPr>
            <p:spPr bwMode="auto">
              <a:xfrm>
                <a:off x="4642509" y="2901904"/>
                <a:ext cx="352366" cy="353569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Oval 75"/>
              <p:cNvSpPr>
                <a:spLocks noChangeArrowheads="1"/>
              </p:cNvSpPr>
              <p:nvPr/>
            </p:nvSpPr>
            <p:spPr bwMode="auto">
              <a:xfrm>
                <a:off x="2653385" y="2901904"/>
                <a:ext cx="353569" cy="353569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79"/>
              <p:cNvSpPr>
                <a:spLocks/>
              </p:cNvSpPr>
              <p:nvPr/>
            </p:nvSpPr>
            <p:spPr bwMode="auto">
              <a:xfrm>
                <a:off x="5123554" y="2756388"/>
                <a:ext cx="418510" cy="359582"/>
              </a:xfrm>
              <a:custGeom>
                <a:avLst/>
                <a:gdLst>
                  <a:gd name="T0" fmla="*/ 48 w 147"/>
                  <a:gd name="T1" fmla="*/ 126 h 126"/>
                  <a:gd name="T2" fmla="*/ 76 w 147"/>
                  <a:gd name="T3" fmla="*/ 126 h 126"/>
                  <a:gd name="T4" fmla="*/ 116 w 147"/>
                  <a:gd name="T5" fmla="*/ 0 h 126"/>
                  <a:gd name="T6" fmla="*/ 0 w 147"/>
                  <a:gd name="T7" fmla="*/ 0 h 126"/>
                  <a:gd name="T8" fmla="*/ 49 w 147"/>
                  <a:gd name="T9" fmla="*/ 113 h 126"/>
                  <a:gd name="T10" fmla="*/ 48 w 147"/>
                  <a:gd name="T11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126">
                    <a:moveTo>
                      <a:pt x="48" y="126"/>
                    </a:moveTo>
                    <a:cubicBezTo>
                      <a:pt x="76" y="126"/>
                      <a:pt x="76" y="126"/>
                      <a:pt x="76" y="126"/>
                    </a:cubicBezTo>
                    <a:cubicBezTo>
                      <a:pt x="147" y="126"/>
                      <a:pt x="136" y="0"/>
                      <a:pt x="1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0" y="28"/>
                      <a:pt x="49" y="69"/>
                      <a:pt x="49" y="113"/>
                    </a:cubicBezTo>
                    <a:cubicBezTo>
                      <a:pt x="49" y="118"/>
                      <a:pt x="48" y="122"/>
                      <a:pt x="48" y="126"/>
                    </a:cubicBez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80"/>
              <p:cNvSpPr>
                <a:spLocks/>
              </p:cNvSpPr>
              <p:nvPr/>
            </p:nvSpPr>
            <p:spPr bwMode="auto">
              <a:xfrm>
                <a:off x="2112209" y="2756388"/>
                <a:ext cx="413699" cy="359582"/>
              </a:xfrm>
              <a:custGeom>
                <a:avLst/>
                <a:gdLst>
                  <a:gd name="T0" fmla="*/ 71 w 145"/>
                  <a:gd name="T1" fmla="*/ 126 h 126"/>
                  <a:gd name="T2" fmla="*/ 82 w 145"/>
                  <a:gd name="T3" fmla="*/ 126 h 126"/>
                  <a:gd name="T4" fmla="*/ 82 w 145"/>
                  <a:gd name="T5" fmla="*/ 125 h 126"/>
                  <a:gd name="T6" fmla="*/ 87 w 145"/>
                  <a:gd name="T7" fmla="*/ 126 h 126"/>
                  <a:gd name="T8" fmla="*/ 92 w 145"/>
                  <a:gd name="T9" fmla="*/ 126 h 126"/>
                  <a:gd name="T10" fmla="*/ 97 w 145"/>
                  <a:gd name="T11" fmla="*/ 126 h 126"/>
                  <a:gd name="T12" fmla="*/ 96 w 145"/>
                  <a:gd name="T13" fmla="*/ 113 h 126"/>
                  <a:gd name="T14" fmla="*/ 145 w 145"/>
                  <a:gd name="T15" fmla="*/ 0 h 126"/>
                  <a:gd name="T16" fmla="*/ 31 w 145"/>
                  <a:gd name="T17" fmla="*/ 0 h 126"/>
                  <a:gd name="T18" fmla="*/ 71 w 145"/>
                  <a:gd name="T19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5" h="126">
                    <a:moveTo>
                      <a:pt x="71" y="126"/>
                    </a:moveTo>
                    <a:cubicBezTo>
                      <a:pt x="82" y="126"/>
                      <a:pt x="82" y="126"/>
                      <a:pt x="82" y="126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3" y="126"/>
                      <a:pt x="85" y="126"/>
                      <a:pt x="87" y="126"/>
                    </a:cubicBezTo>
                    <a:cubicBezTo>
                      <a:pt x="92" y="126"/>
                      <a:pt x="92" y="126"/>
                      <a:pt x="92" y="126"/>
                    </a:cubicBezTo>
                    <a:cubicBezTo>
                      <a:pt x="97" y="126"/>
                      <a:pt x="97" y="126"/>
                      <a:pt x="97" y="126"/>
                    </a:cubicBezTo>
                    <a:cubicBezTo>
                      <a:pt x="96" y="122"/>
                      <a:pt x="96" y="118"/>
                      <a:pt x="96" y="113"/>
                    </a:cubicBezTo>
                    <a:cubicBezTo>
                      <a:pt x="96" y="69"/>
                      <a:pt x="115" y="28"/>
                      <a:pt x="145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11" y="0"/>
                      <a:pt x="0" y="126"/>
                      <a:pt x="71" y="126"/>
                    </a:cubicBez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81"/>
              <p:cNvSpPr>
                <a:spLocks/>
              </p:cNvSpPr>
              <p:nvPr/>
            </p:nvSpPr>
            <p:spPr bwMode="auto">
              <a:xfrm>
                <a:off x="5146404" y="2182740"/>
                <a:ext cx="93804" cy="236915"/>
              </a:xfrm>
              <a:custGeom>
                <a:avLst/>
                <a:gdLst>
                  <a:gd name="T0" fmla="*/ 0 w 33"/>
                  <a:gd name="T1" fmla="*/ 48 h 83"/>
                  <a:gd name="T2" fmla="*/ 0 w 33"/>
                  <a:gd name="T3" fmla="*/ 48 h 83"/>
                  <a:gd name="T4" fmla="*/ 0 w 33"/>
                  <a:gd name="T5" fmla="*/ 48 h 83"/>
                  <a:gd name="T6" fmla="*/ 0 w 33"/>
                  <a:gd name="T7" fmla="*/ 48 h 83"/>
                  <a:gd name="T8" fmla="*/ 0 w 33"/>
                  <a:gd name="T9" fmla="*/ 47 h 83"/>
                  <a:gd name="T10" fmla="*/ 0 w 33"/>
                  <a:gd name="T11" fmla="*/ 47 h 83"/>
                  <a:gd name="T12" fmla="*/ 0 w 33"/>
                  <a:gd name="T13" fmla="*/ 35 h 83"/>
                  <a:gd name="T14" fmla="*/ 0 w 33"/>
                  <a:gd name="T15" fmla="*/ 35 h 83"/>
                  <a:gd name="T16" fmla="*/ 0 w 33"/>
                  <a:gd name="T17" fmla="*/ 35 h 83"/>
                  <a:gd name="T18" fmla="*/ 0 w 33"/>
                  <a:gd name="T19" fmla="*/ 35 h 83"/>
                  <a:gd name="T20" fmla="*/ 0 w 33"/>
                  <a:gd name="T21" fmla="*/ 35 h 83"/>
                  <a:gd name="T22" fmla="*/ 0 w 33"/>
                  <a:gd name="T23" fmla="*/ 35 h 83"/>
                  <a:gd name="T24" fmla="*/ 0 w 33"/>
                  <a:gd name="T25" fmla="*/ 20 h 83"/>
                  <a:gd name="T26" fmla="*/ 17 w 33"/>
                  <a:gd name="T27" fmla="*/ 0 h 83"/>
                  <a:gd name="T28" fmla="*/ 17 w 33"/>
                  <a:gd name="T29" fmla="*/ 0 h 83"/>
                  <a:gd name="T30" fmla="*/ 33 w 33"/>
                  <a:gd name="T31" fmla="*/ 20 h 83"/>
                  <a:gd name="T32" fmla="*/ 33 w 33"/>
                  <a:gd name="T33" fmla="*/ 35 h 83"/>
                  <a:gd name="T34" fmla="*/ 33 w 33"/>
                  <a:gd name="T35" fmla="*/ 35 h 83"/>
                  <a:gd name="T36" fmla="*/ 33 w 33"/>
                  <a:gd name="T37" fmla="*/ 35 h 83"/>
                  <a:gd name="T38" fmla="*/ 33 w 33"/>
                  <a:gd name="T39" fmla="*/ 35 h 83"/>
                  <a:gd name="T40" fmla="*/ 33 w 33"/>
                  <a:gd name="T41" fmla="*/ 35 h 83"/>
                  <a:gd name="T42" fmla="*/ 33 w 33"/>
                  <a:gd name="T43" fmla="*/ 35 h 83"/>
                  <a:gd name="T44" fmla="*/ 33 w 33"/>
                  <a:gd name="T45" fmla="*/ 47 h 83"/>
                  <a:gd name="T46" fmla="*/ 33 w 33"/>
                  <a:gd name="T47" fmla="*/ 47 h 83"/>
                  <a:gd name="T48" fmla="*/ 33 w 33"/>
                  <a:gd name="T49" fmla="*/ 48 h 83"/>
                  <a:gd name="T50" fmla="*/ 33 w 33"/>
                  <a:gd name="T51" fmla="*/ 48 h 83"/>
                  <a:gd name="T52" fmla="*/ 33 w 33"/>
                  <a:gd name="T53" fmla="*/ 48 h 83"/>
                  <a:gd name="T54" fmla="*/ 33 w 33"/>
                  <a:gd name="T55" fmla="*/ 48 h 83"/>
                  <a:gd name="T56" fmla="*/ 33 w 33"/>
                  <a:gd name="T57" fmla="*/ 63 h 83"/>
                  <a:gd name="T58" fmla="*/ 17 w 33"/>
                  <a:gd name="T59" fmla="*/ 83 h 83"/>
                  <a:gd name="T60" fmla="*/ 17 w 33"/>
                  <a:gd name="T61" fmla="*/ 83 h 83"/>
                  <a:gd name="T62" fmla="*/ 0 w 33"/>
                  <a:gd name="T63" fmla="*/ 63 h 83"/>
                  <a:gd name="T64" fmla="*/ 0 w 33"/>
                  <a:gd name="T65" fmla="*/ 48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" h="83">
                    <a:moveTo>
                      <a:pt x="0" y="48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9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6" y="0"/>
                      <a:pt x="33" y="9"/>
                      <a:pt x="33" y="20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3" y="74"/>
                      <a:pt x="26" y="83"/>
                      <a:pt x="17" y="83"/>
                    </a:cubicBezTo>
                    <a:cubicBezTo>
                      <a:pt x="17" y="83"/>
                      <a:pt x="17" y="83"/>
                      <a:pt x="17" y="83"/>
                    </a:cubicBezTo>
                    <a:cubicBezTo>
                      <a:pt x="8" y="83"/>
                      <a:pt x="0" y="74"/>
                      <a:pt x="0" y="63"/>
                    </a:cubicBez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82"/>
              <p:cNvSpPr>
                <a:spLocks/>
              </p:cNvSpPr>
              <p:nvPr/>
            </p:nvSpPr>
            <p:spPr bwMode="auto">
              <a:xfrm>
                <a:off x="5242614" y="2519472"/>
                <a:ext cx="185203" cy="185203"/>
              </a:xfrm>
              <a:custGeom>
                <a:avLst/>
                <a:gdLst>
                  <a:gd name="T0" fmla="*/ 154 w 154"/>
                  <a:gd name="T1" fmla="*/ 154 h 154"/>
                  <a:gd name="T2" fmla="*/ 0 w 154"/>
                  <a:gd name="T3" fmla="*/ 154 h 154"/>
                  <a:gd name="T4" fmla="*/ 0 w 154"/>
                  <a:gd name="T5" fmla="*/ 0 h 154"/>
                  <a:gd name="T6" fmla="*/ 140 w 154"/>
                  <a:gd name="T7" fmla="*/ 0 h 154"/>
                  <a:gd name="T8" fmla="*/ 154 w 154"/>
                  <a:gd name="T9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154">
                    <a:moveTo>
                      <a:pt x="154" y="154"/>
                    </a:moveTo>
                    <a:lnTo>
                      <a:pt x="0" y="154"/>
                    </a:lnTo>
                    <a:lnTo>
                      <a:pt x="0" y="0"/>
                    </a:lnTo>
                    <a:lnTo>
                      <a:pt x="140" y="0"/>
                    </a:lnTo>
                    <a:lnTo>
                      <a:pt x="154" y="154"/>
                    </a:lnTo>
                    <a:close/>
                  </a:path>
                </a:pathLst>
              </a:custGeom>
              <a:solidFill>
                <a:srgbClr val="F1C4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Rectangle 83"/>
              <p:cNvSpPr>
                <a:spLocks noChangeArrowheads="1"/>
              </p:cNvSpPr>
              <p:nvPr/>
            </p:nvSpPr>
            <p:spPr bwMode="auto">
              <a:xfrm>
                <a:off x="2201202" y="2536309"/>
                <a:ext cx="91399" cy="18520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124" name="组合 1123"/>
          <p:cNvGrpSpPr/>
          <p:nvPr/>
        </p:nvGrpSpPr>
        <p:grpSpPr>
          <a:xfrm flipH="1">
            <a:off x="-3800932" y="2804382"/>
            <a:ext cx="3233245" cy="1884521"/>
            <a:chOff x="12053888" y="311150"/>
            <a:chExt cx="1666874" cy="971550"/>
          </a:xfrm>
        </p:grpSpPr>
        <p:sp>
          <p:nvSpPr>
            <p:cNvPr id="1125" name="Rectangle 39"/>
            <p:cNvSpPr>
              <a:spLocks noChangeArrowheads="1"/>
            </p:cNvSpPr>
            <p:nvPr/>
          </p:nvSpPr>
          <p:spPr bwMode="auto">
            <a:xfrm>
              <a:off x="12215813" y="879475"/>
              <a:ext cx="1395412" cy="252413"/>
            </a:xfrm>
            <a:prstGeom prst="rect">
              <a:avLst/>
            </a:pr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6" name="Freeform 40"/>
            <p:cNvSpPr>
              <a:spLocks/>
            </p:cNvSpPr>
            <p:nvPr/>
          </p:nvSpPr>
          <p:spPr bwMode="auto">
            <a:xfrm>
              <a:off x="12163425" y="377825"/>
              <a:ext cx="1508125" cy="754063"/>
            </a:xfrm>
            <a:custGeom>
              <a:avLst/>
              <a:gdLst>
                <a:gd name="T0" fmla="*/ 397 w 401"/>
                <a:gd name="T1" fmla="*/ 155 h 200"/>
                <a:gd name="T2" fmla="*/ 361 w 401"/>
                <a:gd name="T3" fmla="*/ 155 h 200"/>
                <a:gd name="T4" fmla="*/ 324 w 401"/>
                <a:gd name="T5" fmla="*/ 140 h 200"/>
                <a:gd name="T6" fmla="*/ 286 w 401"/>
                <a:gd name="T7" fmla="*/ 155 h 200"/>
                <a:gd name="T8" fmla="*/ 268 w 401"/>
                <a:gd name="T9" fmla="*/ 195 h 200"/>
                <a:gd name="T10" fmla="*/ 269 w 401"/>
                <a:gd name="T11" fmla="*/ 200 h 200"/>
                <a:gd name="T12" fmla="*/ 131 w 401"/>
                <a:gd name="T13" fmla="*/ 200 h 200"/>
                <a:gd name="T14" fmla="*/ 131 w 401"/>
                <a:gd name="T15" fmla="*/ 195 h 200"/>
                <a:gd name="T16" fmla="*/ 114 w 401"/>
                <a:gd name="T17" fmla="*/ 155 h 200"/>
                <a:gd name="T18" fmla="*/ 76 w 401"/>
                <a:gd name="T19" fmla="*/ 140 h 200"/>
                <a:gd name="T20" fmla="*/ 38 w 401"/>
                <a:gd name="T21" fmla="*/ 155 h 200"/>
                <a:gd name="T22" fmla="*/ 0 w 401"/>
                <a:gd name="T23" fmla="*/ 155 h 200"/>
                <a:gd name="T24" fmla="*/ 0 w 401"/>
                <a:gd name="T25" fmla="*/ 132 h 200"/>
                <a:gd name="T26" fmla="*/ 256 w 401"/>
                <a:gd name="T27" fmla="*/ 132 h 200"/>
                <a:gd name="T28" fmla="*/ 256 w 401"/>
                <a:gd name="T29" fmla="*/ 20 h 200"/>
                <a:gd name="T30" fmla="*/ 276 w 401"/>
                <a:gd name="T31" fmla="*/ 1 h 200"/>
                <a:gd name="T32" fmla="*/ 291 w 401"/>
                <a:gd name="T33" fmla="*/ 1 h 200"/>
                <a:gd name="T34" fmla="*/ 336 w 401"/>
                <a:gd name="T35" fmla="*/ 5 h 200"/>
                <a:gd name="T36" fmla="*/ 370 w 401"/>
                <a:gd name="T37" fmla="*/ 34 h 200"/>
                <a:gd name="T38" fmla="*/ 397 w 401"/>
                <a:gd name="T39" fmla="*/ 15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1" h="200">
                  <a:moveTo>
                    <a:pt x="397" y="155"/>
                  </a:moveTo>
                  <a:cubicBezTo>
                    <a:pt x="361" y="155"/>
                    <a:pt x="361" y="155"/>
                    <a:pt x="361" y="155"/>
                  </a:cubicBezTo>
                  <a:cubicBezTo>
                    <a:pt x="351" y="146"/>
                    <a:pt x="338" y="140"/>
                    <a:pt x="324" y="140"/>
                  </a:cubicBezTo>
                  <a:cubicBezTo>
                    <a:pt x="309" y="140"/>
                    <a:pt x="296" y="146"/>
                    <a:pt x="286" y="155"/>
                  </a:cubicBezTo>
                  <a:cubicBezTo>
                    <a:pt x="275" y="165"/>
                    <a:pt x="268" y="179"/>
                    <a:pt x="268" y="195"/>
                  </a:cubicBezTo>
                  <a:cubicBezTo>
                    <a:pt x="268" y="197"/>
                    <a:pt x="268" y="198"/>
                    <a:pt x="269" y="200"/>
                  </a:cubicBezTo>
                  <a:cubicBezTo>
                    <a:pt x="131" y="200"/>
                    <a:pt x="131" y="200"/>
                    <a:pt x="131" y="200"/>
                  </a:cubicBezTo>
                  <a:cubicBezTo>
                    <a:pt x="131" y="198"/>
                    <a:pt x="131" y="197"/>
                    <a:pt x="131" y="195"/>
                  </a:cubicBezTo>
                  <a:cubicBezTo>
                    <a:pt x="131" y="179"/>
                    <a:pt x="125" y="165"/>
                    <a:pt x="114" y="155"/>
                  </a:cubicBezTo>
                  <a:cubicBezTo>
                    <a:pt x="104" y="146"/>
                    <a:pt x="91" y="140"/>
                    <a:pt x="76" y="140"/>
                  </a:cubicBezTo>
                  <a:cubicBezTo>
                    <a:pt x="61" y="140"/>
                    <a:pt x="48" y="146"/>
                    <a:pt x="38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256" y="132"/>
                    <a:pt x="256" y="132"/>
                    <a:pt x="256" y="132"/>
                  </a:cubicBezTo>
                  <a:cubicBezTo>
                    <a:pt x="256" y="20"/>
                    <a:pt x="256" y="20"/>
                    <a:pt x="256" y="20"/>
                  </a:cubicBezTo>
                  <a:cubicBezTo>
                    <a:pt x="256" y="10"/>
                    <a:pt x="265" y="1"/>
                    <a:pt x="276" y="1"/>
                  </a:cubicBezTo>
                  <a:cubicBezTo>
                    <a:pt x="291" y="1"/>
                    <a:pt x="291" y="1"/>
                    <a:pt x="291" y="1"/>
                  </a:cubicBezTo>
                  <a:cubicBezTo>
                    <a:pt x="306" y="1"/>
                    <a:pt x="322" y="0"/>
                    <a:pt x="336" y="5"/>
                  </a:cubicBezTo>
                  <a:cubicBezTo>
                    <a:pt x="352" y="10"/>
                    <a:pt x="363" y="21"/>
                    <a:pt x="370" y="34"/>
                  </a:cubicBezTo>
                  <a:cubicBezTo>
                    <a:pt x="382" y="56"/>
                    <a:pt x="401" y="129"/>
                    <a:pt x="397" y="155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7" name="Freeform 41"/>
            <p:cNvSpPr>
              <a:spLocks/>
            </p:cNvSpPr>
            <p:nvPr/>
          </p:nvSpPr>
          <p:spPr bwMode="auto">
            <a:xfrm>
              <a:off x="12114213" y="874712"/>
              <a:ext cx="1065212" cy="257175"/>
            </a:xfrm>
            <a:custGeom>
              <a:avLst/>
              <a:gdLst>
                <a:gd name="T0" fmla="*/ 144 w 283"/>
                <a:gd name="T1" fmla="*/ 68 h 68"/>
                <a:gd name="T2" fmla="*/ 144 w 283"/>
                <a:gd name="T3" fmla="*/ 68 h 68"/>
                <a:gd name="T4" fmla="*/ 144 w 283"/>
                <a:gd name="T5" fmla="*/ 67 h 68"/>
                <a:gd name="T6" fmla="*/ 144 w 283"/>
                <a:gd name="T7" fmla="*/ 67 h 68"/>
                <a:gd name="T8" fmla="*/ 144 w 283"/>
                <a:gd name="T9" fmla="*/ 67 h 68"/>
                <a:gd name="T10" fmla="*/ 144 w 283"/>
                <a:gd name="T11" fmla="*/ 67 h 68"/>
                <a:gd name="T12" fmla="*/ 144 w 283"/>
                <a:gd name="T13" fmla="*/ 67 h 68"/>
                <a:gd name="T14" fmla="*/ 144 w 283"/>
                <a:gd name="T15" fmla="*/ 67 h 68"/>
                <a:gd name="T16" fmla="*/ 144 w 283"/>
                <a:gd name="T17" fmla="*/ 66 h 68"/>
                <a:gd name="T18" fmla="*/ 144 w 283"/>
                <a:gd name="T19" fmla="*/ 66 h 68"/>
                <a:gd name="T20" fmla="*/ 144 w 283"/>
                <a:gd name="T21" fmla="*/ 66 h 68"/>
                <a:gd name="T22" fmla="*/ 144 w 283"/>
                <a:gd name="T23" fmla="*/ 66 h 68"/>
                <a:gd name="T24" fmla="*/ 144 w 283"/>
                <a:gd name="T25" fmla="*/ 66 h 68"/>
                <a:gd name="T26" fmla="*/ 144 w 283"/>
                <a:gd name="T27" fmla="*/ 66 h 68"/>
                <a:gd name="T28" fmla="*/ 144 w 283"/>
                <a:gd name="T29" fmla="*/ 65 h 68"/>
                <a:gd name="T30" fmla="*/ 144 w 283"/>
                <a:gd name="T31" fmla="*/ 65 h 68"/>
                <a:gd name="T32" fmla="*/ 144 w 283"/>
                <a:gd name="T33" fmla="*/ 65 h 68"/>
                <a:gd name="T34" fmla="*/ 144 w 283"/>
                <a:gd name="T35" fmla="*/ 65 h 68"/>
                <a:gd name="T36" fmla="*/ 144 w 283"/>
                <a:gd name="T37" fmla="*/ 65 h 68"/>
                <a:gd name="T38" fmla="*/ 144 w 283"/>
                <a:gd name="T39" fmla="*/ 65 h 68"/>
                <a:gd name="T40" fmla="*/ 144 w 283"/>
                <a:gd name="T41" fmla="*/ 64 h 68"/>
                <a:gd name="T42" fmla="*/ 144 w 283"/>
                <a:gd name="T43" fmla="*/ 64 h 68"/>
                <a:gd name="T44" fmla="*/ 144 w 283"/>
                <a:gd name="T45" fmla="*/ 64 h 68"/>
                <a:gd name="T46" fmla="*/ 144 w 283"/>
                <a:gd name="T47" fmla="*/ 64 h 68"/>
                <a:gd name="T48" fmla="*/ 144 w 283"/>
                <a:gd name="T49" fmla="*/ 64 h 68"/>
                <a:gd name="T50" fmla="*/ 144 w 283"/>
                <a:gd name="T51" fmla="*/ 63 h 68"/>
                <a:gd name="T52" fmla="*/ 144 w 283"/>
                <a:gd name="T53" fmla="*/ 63 h 68"/>
                <a:gd name="T54" fmla="*/ 144 w 283"/>
                <a:gd name="T55" fmla="*/ 63 h 68"/>
                <a:gd name="T56" fmla="*/ 144 w 283"/>
                <a:gd name="T57" fmla="*/ 62 h 68"/>
                <a:gd name="T58" fmla="*/ 144 w 283"/>
                <a:gd name="T59" fmla="*/ 61 h 68"/>
                <a:gd name="T60" fmla="*/ 144 w 283"/>
                <a:gd name="T61" fmla="*/ 61 h 68"/>
                <a:gd name="T62" fmla="*/ 144 w 283"/>
                <a:gd name="T63" fmla="*/ 60 h 68"/>
                <a:gd name="T64" fmla="*/ 144 w 283"/>
                <a:gd name="T65" fmla="*/ 60 h 68"/>
                <a:gd name="T66" fmla="*/ 144 w 283"/>
                <a:gd name="T67" fmla="*/ 59 h 68"/>
                <a:gd name="T68" fmla="*/ 144 w 283"/>
                <a:gd name="T69" fmla="*/ 58 h 68"/>
                <a:gd name="T70" fmla="*/ 144 w 283"/>
                <a:gd name="T71" fmla="*/ 58 h 68"/>
                <a:gd name="T72" fmla="*/ 144 w 283"/>
                <a:gd name="T73" fmla="*/ 57 h 68"/>
                <a:gd name="T74" fmla="*/ 144 w 283"/>
                <a:gd name="T75" fmla="*/ 57 h 68"/>
                <a:gd name="T76" fmla="*/ 144 w 283"/>
                <a:gd name="T77" fmla="*/ 56 h 68"/>
                <a:gd name="T78" fmla="*/ 144 w 283"/>
                <a:gd name="T79" fmla="*/ 56 h 68"/>
                <a:gd name="T80" fmla="*/ 144 w 283"/>
                <a:gd name="T81" fmla="*/ 55 h 68"/>
                <a:gd name="T82" fmla="*/ 144 w 283"/>
                <a:gd name="T83" fmla="*/ 55 h 68"/>
                <a:gd name="T84" fmla="*/ 144 w 283"/>
                <a:gd name="T85" fmla="*/ 54 h 68"/>
                <a:gd name="T86" fmla="*/ 144 w 283"/>
                <a:gd name="T87" fmla="*/ 54 h 68"/>
                <a:gd name="T88" fmla="*/ 144 w 283"/>
                <a:gd name="T89" fmla="*/ 53 h 68"/>
                <a:gd name="T90" fmla="*/ 143 w 283"/>
                <a:gd name="T91" fmla="*/ 52 h 68"/>
                <a:gd name="T92" fmla="*/ 143 w 283"/>
                <a:gd name="T93" fmla="*/ 52 h 68"/>
                <a:gd name="T94" fmla="*/ 143 w 283"/>
                <a:gd name="T95" fmla="*/ 52 h 68"/>
                <a:gd name="T96" fmla="*/ 143 w 283"/>
                <a:gd name="T97" fmla="*/ 51 h 68"/>
                <a:gd name="T98" fmla="*/ 143 w 283"/>
                <a:gd name="T99" fmla="*/ 50 h 68"/>
                <a:gd name="T100" fmla="*/ 143 w 283"/>
                <a:gd name="T101" fmla="*/ 49 h 68"/>
                <a:gd name="T102" fmla="*/ 127 w 283"/>
                <a:gd name="T103" fmla="*/ 23 h 68"/>
                <a:gd name="T104" fmla="*/ 34 w 283"/>
                <a:gd name="T105" fmla="*/ 63 h 68"/>
                <a:gd name="T106" fmla="*/ 30 w 283"/>
                <a:gd name="T107" fmla="*/ 68 h 68"/>
                <a:gd name="T108" fmla="*/ 25 w 283"/>
                <a:gd name="T109" fmla="*/ 68 h 68"/>
                <a:gd name="T110" fmla="*/ 13 w 283"/>
                <a:gd name="T111" fmla="*/ 0 h 68"/>
                <a:gd name="T112" fmla="*/ 283 w 283"/>
                <a:gd name="T113" fmla="*/ 49 h 68"/>
                <a:gd name="T114" fmla="*/ 269 w 283"/>
                <a:gd name="T11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3" h="68">
                  <a:moveTo>
                    <a:pt x="269" y="68"/>
                  </a:moveTo>
                  <a:cubicBezTo>
                    <a:pt x="144" y="68"/>
                    <a:pt x="144" y="68"/>
                    <a:pt x="144" y="68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3"/>
                    <a:pt x="144" y="63"/>
                    <a:pt x="144" y="63"/>
                  </a:cubicBezTo>
                  <a:cubicBezTo>
                    <a:pt x="144" y="63"/>
                    <a:pt x="144" y="63"/>
                    <a:pt x="144" y="63"/>
                  </a:cubicBezTo>
                  <a:cubicBezTo>
                    <a:pt x="144" y="63"/>
                    <a:pt x="144" y="63"/>
                    <a:pt x="144" y="63"/>
                  </a:cubicBezTo>
                  <a:cubicBezTo>
                    <a:pt x="144" y="63"/>
                    <a:pt x="144" y="63"/>
                    <a:pt x="144" y="63"/>
                  </a:cubicBezTo>
                  <a:cubicBezTo>
                    <a:pt x="144" y="63"/>
                    <a:pt x="144" y="63"/>
                    <a:pt x="144" y="63"/>
                  </a:cubicBezTo>
                  <a:cubicBezTo>
                    <a:pt x="144" y="63"/>
                    <a:pt x="144" y="63"/>
                    <a:pt x="144" y="63"/>
                  </a:cubicBezTo>
                  <a:cubicBezTo>
                    <a:pt x="144" y="63"/>
                    <a:pt x="144" y="63"/>
                    <a:pt x="144" y="63"/>
                  </a:cubicBezTo>
                  <a:cubicBezTo>
                    <a:pt x="144" y="63"/>
                    <a:pt x="144" y="63"/>
                    <a:pt x="144" y="63"/>
                  </a:cubicBezTo>
                  <a:cubicBezTo>
                    <a:pt x="144" y="62"/>
                    <a:pt x="144" y="62"/>
                    <a:pt x="144" y="62"/>
                  </a:cubicBezTo>
                  <a:cubicBezTo>
                    <a:pt x="144" y="62"/>
                    <a:pt x="144" y="62"/>
                    <a:pt x="144" y="62"/>
                  </a:cubicBezTo>
                  <a:cubicBezTo>
                    <a:pt x="144" y="62"/>
                    <a:pt x="144" y="62"/>
                    <a:pt x="144" y="62"/>
                  </a:cubicBezTo>
                  <a:cubicBezTo>
                    <a:pt x="144" y="62"/>
                    <a:pt x="144" y="62"/>
                    <a:pt x="144" y="62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8"/>
                    <a:pt x="144" y="58"/>
                    <a:pt x="144" y="58"/>
                  </a:cubicBezTo>
                  <a:cubicBezTo>
                    <a:pt x="144" y="58"/>
                    <a:pt x="144" y="58"/>
                    <a:pt x="144" y="58"/>
                  </a:cubicBezTo>
                  <a:cubicBezTo>
                    <a:pt x="144" y="58"/>
                    <a:pt x="144" y="58"/>
                    <a:pt x="144" y="58"/>
                  </a:cubicBezTo>
                  <a:cubicBezTo>
                    <a:pt x="144" y="58"/>
                    <a:pt x="144" y="58"/>
                    <a:pt x="144" y="58"/>
                  </a:cubicBezTo>
                  <a:cubicBezTo>
                    <a:pt x="144" y="58"/>
                    <a:pt x="144" y="58"/>
                    <a:pt x="144" y="58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6"/>
                    <a:pt x="144" y="56"/>
                    <a:pt x="144" y="56"/>
                  </a:cubicBezTo>
                  <a:cubicBezTo>
                    <a:pt x="144" y="56"/>
                    <a:pt x="144" y="56"/>
                    <a:pt x="144" y="56"/>
                  </a:cubicBezTo>
                  <a:cubicBezTo>
                    <a:pt x="144" y="56"/>
                    <a:pt x="144" y="56"/>
                    <a:pt x="144" y="56"/>
                  </a:cubicBezTo>
                  <a:cubicBezTo>
                    <a:pt x="144" y="56"/>
                    <a:pt x="144" y="56"/>
                    <a:pt x="144" y="56"/>
                  </a:cubicBezTo>
                  <a:cubicBezTo>
                    <a:pt x="144" y="56"/>
                    <a:pt x="144" y="56"/>
                    <a:pt x="144" y="56"/>
                  </a:cubicBezTo>
                  <a:cubicBezTo>
                    <a:pt x="144" y="56"/>
                    <a:pt x="144" y="56"/>
                    <a:pt x="144" y="56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44" y="53"/>
                    <a:pt x="144" y="53"/>
                    <a:pt x="144" y="53"/>
                  </a:cubicBezTo>
                  <a:cubicBezTo>
                    <a:pt x="144" y="53"/>
                    <a:pt x="144" y="53"/>
                    <a:pt x="144" y="53"/>
                  </a:cubicBezTo>
                  <a:cubicBezTo>
                    <a:pt x="144" y="53"/>
                    <a:pt x="144" y="53"/>
                    <a:pt x="144" y="53"/>
                  </a:cubicBezTo>
                  <a:cubicBezTo>
                    <a:pt x="143" y="53"/>
                    <a:pt x="143" y="53"/>
                    <a:pt x="143" y="53"/>
                  </a:cubicBezTo>
                  <a:cubicBezTo>
                    <a:pt x="143" y="53"/>
                    <a:pt x="143" y="53"/>
                    <a:pt x="143" y="53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43" y="51"/>
                    <a:pt x="143" y="51"/>
                    <a:pt x="143" y="51"/>
                  </a:cubicBezTo>
                  <a:cubicBezTo>
                    <a:pt x="143" y="51"/>
                    <a:pt x="143" y="51"/>
                    <a:pt x="143" y="51"/>
                  </a:cubicBezTo>
                  <a:cubicBezTo>
                    <a:pt x="143" y="51"/>
                    <a:pt x="143" y="51"/>
                    <a:pt x="143" y="51"/>
                  </a:cubicBezTo>
                  <a:cubicBezTo>
                    <a:pt x="143" y="51"/>
                    <a:pt x="143" y="51"/>
                    <a:pt x="143" y="51"/>
                  </a:cubicBezTo>
                  <a:cubicBezTo>
                    <a:pt x="143" y="50"/>
                    <a:pt x="143" y="50"/>
                    <a:pt x="143" y="50"/>
                  </a:cubicBezTo>
                  <a:cubicBezTo>
                    <a:pt x="143" y="50"/>
                    <a:pt x="143" y="50"/>
                    <a:pt x="143" y="50"/>
                  </a:cubicBezTo>
                  <a:cubicBezTo>
                    <a:pt x="143" y="50"/>
                    <a:pt x="143" y="50"/>
                    <a:pt x="143" y="50"/>
                  </a:cubicBezTo>
                  <a:cubicBezTo>
                    <a:pt x="143" y="50"/>
                    <a:pt x="143" y="50"/>
                    <a:pt x="143" y="50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40" y="39"/>
                    <a:pt x="134" y="30"/>
                    <a:pt x="127" y="23"/>
                  </a:cubicBezTo>
                  <a:cubicBezTo>
                    <a:pt x="117" y="14"/>
                    <a:pt x="104" y="8"/>
                    <a:pt x="89" y="8"/>
                  </a:cubicBezTo>
                  <a:cubicBezTo>
                    <a:pt x="74" y="8"/>
                    <a:pt x="61" y="14"/>
                    <a:pt x="51" y="23"/>
                  </a:cubicBezTo>
                  <a:cubicBezTo>
                    <a:pt x="40" y="33"/>
                    <a:pt x="34" y="47"/>
                    <a:pt x="34" y="63"/>
                  </a:cubicBezTo>
                  <a:cubicBezTo>
                    <a:pt x="34" y="65"/>
                    <a:pt x="34" y="66"/>
                    <a:pt x="34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29" y="68"/>
                    <a:pt x="29" y="68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0" y="68"/>
                    <a:pt x="3" y="23"/>
                    <a:pt x="11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83" y="49"/>
                    <a:pt x="283" y="49"/>
                    <a:pt x="283" y="49"/>
                  </a:cubicBezTo>
                  <a:cubicBezTo>
                    <a:pt x="282" y="54"/>
                    <a:pt x="281" y="58"/>
                    <a:pt x="281" y="63"/>
                  </a:cubicBezTo>
                  <a:cubicBezTo>
                    <a:pt x="281" y="65"/>
                    <a:pt x="281" y="66"/>
                    <a:pt x="282" y="68"/>
                  </a:cubicBezTo>
                  <a:lnTo>
                    <a:pt x="269" y="68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8" name="Oval 42"/>
            <p:cNvSpPr>
              <a:spLocks noChangeArrowheads="1"/>
            </p:cNvSpPr>
            <p:nvPr/>
          </p:nvSpPr>
          <p:spPr bwMode="auto">
            <a:xfrm>
              <a:off x="13212763" y="942975"/>
              <a:ext cx="338137" cy="339725"/>
            </a:xfrm>
            <a:prstGeom prst="ellipse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" name="Oval 43"/>
            <p:cNvSpPr>
              <a:spLocks noChangeArrowheads="1"/>
            </p:cNvSpPr>
            <p:nvPr/>
          </p:nvSpPr>
          <p:spPr bwMode="auto">
            <a:xfrm>
              <a:off x="12279313" y="942975"/>
              <a:ext cx="339725" cy="339725"/>
            </a:xfrm>
            <a:prstGeom prst="ellipse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" name="Freeform 44"/>
            <p:cNvSpPr>
              <a:spLocks/>
            </p:cNvSpPr>
            <p:nvPr/>
          </p:nvSpPr>
          <p:spPr bwMode="auto">
            <a:xfrm>
              <a:off x="13228638" y="468312"/>
              <a:ext cx="315912" cy="279400"/>
            </a:xfrm>
            <a:custGeom>
              <a:avLst/>
              <a:gdLst>
                <a:gd name="T0" fmla="*/ 76 w 84"/>
                <a:gd name="T1" fmla="*/ 74 h 74"/>
                <a:gd name="T2" fmla="*/ 3 w 84"/>
                <a:gd name="T3" fmla="*/ 74 h 74"/>
                <a:gd name="T4" fmla="*/ 0 w 84"/>
                <a:gd name="T5" fmla="*/ 71 h 74"/>
                <a:gd name="T6" fmla="*/ 0 w 84"/>
                <a:gd name="T7" fmla="*/ 3 h 74"/>
                <a:gd name="T8" fmla="*/ 3 w 84"/>
                <a:gd name="T9" fmla="*/ 0 h 74"/>
                <a:gd name="T10" fmla="*/ 42 w 84"/>
                <a:gd name="T11" fmla="*/ 0 h 74"/>
                <a:gd name="T12" fmla="*/ 70 w 84"/>
                <a:gd name="T13" fmla="*/ 17 h 74"/>
                <a:gd name="T14" fmla="*/ 84 w 84"/>
                <a:gd name="T15" fmla="*/ 65 h 74"/>
                <a:gd name="T16" fmla="*/ 76 w 84"/>
                <a:gd name="T1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74">
                  <a:moveTo>
                    <a:pt x="76" y="74"/>
                  </a:moveTo>
                  <a:cubicBezTo>
                    <a:pt x="59" y="74"/>
                    <a:pt x="20" y="74"/>
                    <a:pt x="3" y="74"/>
                  </a:cubicBezTo>
                  <a:cubicBezTo>
                    <a:pt x="2" y="74"/>
                    <a:pt x="0" y="72"/>
                    <a:pt x="0" y="71"/>
                  </a:cubicBezTo>
                  <a:cubicBezTo>
                    <a:pt x="0" y="56"/>
                    <a:pt x="0" y="17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7" y="0"/>
                    <a:pt x="29" y="0"/>
                    <a:pt x="42" y="0"/>
                  </a:cubicBezTo>
                  <a:cubicBezTo>
                    <a:pt x="58" y="0"/>
                    <a:pt x="66" y="9"/>
                    <a:pt x="70" y="17"/>
                  </a:cubicBezTo>
                  <a:cubicBezTo>
                    <a:pt x="76" y="29"/>
                    <a:pt x="81" y="46"/>
                    <a:pt x="84" y="65"/>
                  </a:cubicBezTo>
                  <a:cubicBezTo>
                    <a:pt x="84" y="67"/>
                    <a:pt x="82" y="74"/>
                    <a:pt x="76" y="74"/>
                  </a:cubicBezTo>
                  <a:close/>
                </a:path>
              </a:pathLst>
            </a:custGeom>
            <a:solidFill>
              <a:srgbClr val="298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" name="Oval 45"/>
            <p:cNvSpPr>
              <a:spLocks noChangeArrowheads="1"/>
            </p:cNvSpPr>
            <p:nvPr/>
          </p:nvSpPr>
          <p:spPr bwMode="auto">
            <a:xfrm>
              <a:off x="13300075" y="1030287"/>
              <a:ext cx="165100" cy="16510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" name="Oval 46"/>
            <p:cNvSpPr>
              <a:spLocks noChangeArrowheads="1"/>
            </p:cNvSpPr>
            <p:nvPr/>
          </p:nvSpPr>
          <p:spPr bwMode="auto">
            <a:xfrm>
              <a:off x="12366625" y="1030287"/>
              <a:ext cx="165100" cy="16510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" name="Freeform 47"/>
            <p:cNvSpPr>
              <a:spLocks/>
            </p:cNvSpPr>
            <p:nvPr/>
          </p:nvSpPr>
          <p:spPr bwMode="auto">
            <a:xfrm>
              <a:off x="13522325" y="962025"/>
              <a:ext cx="198437" cy="169863"/>
            </a:xfrm>
            <a:custGeom>
              <a:avLst/>
              <a:gdLst>
                <a:gd name="T0" fmla="*/ 18 w 53"/>
                <a:gd name="T1" fmla="*/ 45 h 45"/>
                <a:gd name="T2" fmla="*/ 27 w 53"/>
                <a:gd name="T3" fmla="*/ 45 h 45"/>
                <a:gd name="T4" fmla="*/ 42 w 53"/>
                <a:gd name="T5" fmla="*/ 0 h 45"/>
                <a:gd name="T6" fmla="*/ 0 w 53"/>
                <a:gd name="T7" fmla="*/ 0 h 45"/>
                <a:gd name="T8" fmla="*/ 18 w 53"/>
                <a:gd name="T9" fmla="*/ 41 h 45"/>
                <a:gd name="T10" fmla="*/ 18 w 53"/>
                <a:gd name="T1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5">
                  <a:moveTo>
                    <a:pt x="18" y="45"/>
                  </a:moveTo>
                  <a:cubicBezTo>
                    <a:pt x="27" y="45"/>
                    <a:pt x="27" y="45"/>
                    <a:pt x="27" y="45"/>
                  </a:cubicBezTo>
                  <a:cubicBezTo>
                    <a:pt x="53" y="45"/>
                    <a:pt x="49" y="0"/>
                    <a:pt x="4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0"/>
                    <a:pt x="18" y="25"/>
                    <a:pt x="18" y="41"/>
                  </a:cubicBezTo>
                  <a:cubicBezTo>
                    <a:pt x="18" y="42"/>
                    <a:pt x="18" y="44"/>
                    <a:pt x="18" y="45"/>
                  </a:cubicBez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" name="Freeform 48"/>
            <p:cNvSpPr>
              <a:spLocks/>
            </p:cNvSpPr>
            <p:nvPr/>
          </p:nvSpPr>
          <p:spPr bwMode="auto">
            <a:xfrm>
              <a:off x="13536613" y="695325"/>
              <a:ext cx="41275" cy="107950"/>
            </a:xfrm>
            <a:custGeom>
              <a:avLst/>
              <a:gdLst>
                <a:gd name="T0" fmla="*/ 0 w 11"/>
                <a:gd name="T1" fmla="*/ 17 h 29"/>
                <a:gd name="T2" fmla="*/ 0 w 11"/>
                <a:gd name="T3" fmla="*/ 17 h 29"/>
                <a:gd name="T4" fmla="*/ 0 w 11"/>
                <a:gd name="T5" fmla="*/ 17 h 29"/>
                <a:gd name="T6" fmla="*/ 0 w 11"/>
                <a:gd name="T7" fmla="*/ 17 h 29"/>
                <a:gd name="T8" fmla="*/ 0 w 11"/>
                <a:gd name="T9" fmla="*/ 17 h 29"/>
                <a:gd name="T10" fmla="*/ 0 w 11"/>
                <a:gd name="T11" fmla="*/ 17 h 29"/>
                <a:gd name="T12" fmla="*/ 0 w 11"/>
                <a:gd name="T13" fmla="*/ 12 h 29"/>
                <a:gd name="T14" fmla="*/ 0 w 11"/>
                <a:gd name="T15" fmla="*/ 12 h 29"/>
                <a:gd name="T16" fmla="*/ 0 w 11"/>
                <a:gd name="T17" fmla="*/ 12 h 29"/>
                <a:gd name="T18" fmla="*/ 0 w 11"/>
                <a:gd name="T19" fmla="*/ 12 h 29"/>
                <a:gd name="T20" fmla="*/ 0 w 11"/>
                <a:gd name="T21" fmla="*/ 12 h 29"/>
                <a:gd name="T22" fmla="*/ 0 w 11"/>
                <a:gd name="T23" fmla="*/ 12 h 29"/>
                <a:gd name="T24" fmla="*/ 0 w 11"/>
                <a:gd name="T25" fmla="*/ 7 h 29"/>
                <a:gd name="T26" fmla="*/ 6 w 11"/>
                <a:gd name="T27" fmla="*/ 0 h 29"/>
                <a:gd name="T28" fmla="*/ 6 w 11"/>
                <a:gd name="T29" fmla="*/ 0 h 29"/>
                <a:gd name="T30" fmla="*/ 11 w 11"/>
                <a:gd name="T31" fmla="*/ 7 h 29"/>
                <a:gd name="T32" fmla="*/ 11 w 11"/>
                <a:gd name="T33" fmla="*/ 12 h 29"/>
                <a:gd name="T34" fmla="*/ 11 w 11"/>
                <a:gd name="T35" fmla="*/ 12 h 29"/>
                <a:gd name="T36" fmla="*/ 11 w 11"/>
                <a:gd name="T37" fmla="*/ 12 h 29"/>
                <a:gd name="T38" fmla="*/ 11 w 11"/>
                <a:gd name="T39" fmla="*/ 12 h 29"/>
                <a:gd name="T40" fmla="*/ 11 w 11"/>
                <a:gd name="T41" fmla="*/ 12 h 29"/>
                <a:gd name="T42" fmla="*/ 11 w 11"/>
                <a:gd name="T43" fmla="*/ 12 h 29"/>
                <a:gd name="T44" fmla="*/ 11 w 11"/>
                <a:gd name="T45" fmla="*/ 17 h 29"/>
                <a:gd name="T46" fmla="*/ 11 w 11"/>
                <a:gd name="T47" fmla="*/ 17 h 29"/>
                <a:gd name="T48" fmla="*/ 11 w 11"/>
                <a:gd name="T49" fmla="*/ 17 h 29"/>
                <a:gd name="T50" fmla="*/ 11 w 11"/>
                <a:gd name="T51" fmla="*/ 17 h 29"/>
                <a:gd name="T52" fmla="*/ 11 w 11"/>
                <a:gd name="T53" fmla="*/ 17 h 29"/>
                <a:gd name="T54" fmla="*/ 11 w 11"/>
                <a:gd name="T55" fmla="*/ 17 h 29"/>
                <a:gd name="T56" fmla="*/ 11 w 11"/>
                <a:gd name="T57" fmla="*/ 22 h 29"/>
                <a:gd name="T58" fmla="*/ 6 w 11"/>
                <a:gd name="T59" fmla="*/ 29 h 29"/>
                <a:gd name="T60" fmla="*/ 6 w 11"/>
                <a:gd name="T61" fmla="*/ 29 h 29"/>
                <a:gd name="T62" fmla="*/ 0 w 11"/>
                <a:gd name="T63" fmla="*/ 22 h 29"/>
                <a:gd name="T64" fmla="*/ 0 w 11"/>
                <a:gd name="T65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" h="29"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7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6"/>
                    <a:pt x="9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2" y="29"/>
                    <a:pt x="0" y="26"/>
                    <a:pt x="0" y="22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" name="Freeform 49"/>
            <p:cNvSpPr>
              <a:spLocks/>
            </p:cNvSpPr>
            <p:nvPr/>
          </p:nvSpPr>
          <p:spPr bwMode="auto">
            <a:xfrm>
              <a:off x="13581063" y="852487"/>
              <a:ext cx="87312" cy="87313"/>
            </a:xfrm>
            <a:custGeom>
              <a:avLst/>
              <a:gdLst>
                <a:gd name="T0" fmla="*/ 55 w 55"/>
                <a:gd name="T1" fmla="*/ 55 h 55"/>
                <a:gd name="T2" fmla="*/ 0 w 55"/>
                <a:gd name="T3" fmla="*/ 55 h 55"/>
                <a:gd name="T4" fmla="*/ 0 w 55"/>
                <a:gd name="T5" fmla="*/ 0 h 55"/>
                <a:gd name="T6" fmla="*/ 50 w 55"/>
                <a:gd name="T7" fmla="*/ 0 h 55"/>
                <a:gd name="T8" fmla="*/ 55 w 55"/>
                <a:gd name="T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5">
                  <a:moveTo>
                    <a:pt x="55" y="55"/>
                  </a:moveTo>
                  <a:lnTo>
                    <a:pt x="0" y="55"/>
                  </a:lnTo>
                  <a:lnTo>
                    <a:pt x="0" y="0"/>
                  </a:lnTo>
                  <a:lnTo>
                    <a:pt x="50" y="0"/>
                  </a:lnTo>
                  <a:lnTo>
                    <a:pt x="55" y="55"/>
                  </a:lnTo>
                  <a:close/>
                </a:path>
              </a:pathLst>
            </a:custGeom>
            <a:solidFill>
              <a:srgbClr val="F1C4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" name="Rectangle 50"/>
            <p:cNvSpPr>
              <a:spLocks noChangeArrowheads="1"/>
            </p:cNvSpPr>
            <p:nvPr/>
          </p:nvSpPr>
          <p:spPr bwMode="auto">
            <a:xfrm>
              <a:off x="12152313" y="890587"/>
              <a:ext cx="44450" cy="5715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" name="Freeform 51"/>
            <p:cNvSpPr>
              <a:spLocks/>
            </p:cNvSpPr>
            <p:nvPr/>
          </p:nvSpPr>
          <p:spPr bwMode="auto">
            <a:xfrm>
              <a:off x="12053888" y="311150"/>
              <a:ext cx="1049337" cy="563563"/>
            </a:xfrm>
            <a:custGeom>
              <a:avLst/>
              <a:gdLst>
                <a:gd name="T0" fmla="*/ 0 w 279"/>
                <a:gd name="T1" fmla="*/ 23 h 150"/>
                <a:gd name="T2" fmla="*/ 0 w 279"/>
                <a:gd name="T3" fmla="*/ 127 h 150"/>
                <a:gd name="T4" fmla="*/ 23 w 279"/>
                <a:gd name="T5" fmla="*/ 150 h 150"/>
                <a:gd name="T6" fmla="*/ 256 w 279"/>
                <a:gd name="T7" fmla="*/ 150 h 150"/>
                <a:gd name="T8" fmla="*/ 279 w 279"/>
                <a:gd name="T9" fmla="*/ 127 h 150"/>
                <a:gd name="T10" fmla="*/ 279 w 279"/>
                <a:gd name="T11" fmla="*/ 23 h 150"/>
                <a:gd name="T12" fmla="*/ 256 w 279"/>
                <a:gd name="T13" fmla="*/ 0 h 150"/>
                <a:gd name="T14" fmla="*/ 23 w 279"/>
                <a:gd name="T15" fmla="*/ 0 h 150"/>
                <a:gd name="T16" fmla="*/ 0 w 279"/>
                <a:gd name="T17" fmla="*/ 2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150">
                  <a:moveTo>
                    <a:pt x="0" y="23"/>
                  </a:moveTo>
                  <a:cubicBezTo>
                    <a:pt x="0" y="57"/>
                    <a:pt x="0" y="92"/>
                    <a:pt x="0" y="127"/>
                  </a:cubicBezTo>
                  <a:cubicBezTo>
                    <a:pt x="0" y="140"/>
                    <a:pt x="11" y="150"/>
                    <a:pt x="23" y="150"/>
                  </a:cubicBezTo>
                  <a:cubicBezTo>
                    <a:pt x="96" y="150"/>
                    <a:pt x="183" y="150"/>
                    <a:pt x="256" y="150"/>
                  </a:cubicBezTo>
                  <a:cubicBezTo>
                    <a:pt x="268" y="150"/>
                    <a:pt x="279" y="140"/>
                    <a:pt x="279" y="127"/>
                  </a:cubicBezTo>
                  <a:cubicBezTo>
                    <a:pt x="279" y="92"/>
                    <a:pt x="279" y="57"/>
                    <a:pt x="279" y="23"/>
                  </a:cubicBezTo>
                  <a:cubicBezTo>
                    <a:pt x="279" y="10"/>
                    <a:pt x="268" y="0"/>
                    <a:pt x="256" y="0"/>
                  </a:cubicBezTo>
                  <a:cubicBezTo>
                    <a:pt x="183" y="0"/>
                    <a:pt x="96" y="0"/>
                    <a:pt x="23" y="0"/>
                  </a:cubicBezTo>
                  <a:cubicBezTo>
                    <a:pt x="11" y="0"/>
                    <a:pt x="0" y="10"/>
                    <a:pt x="0" y="23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2" name="组合 321"/>
          <p:cNvGrpSpPr/>
          <p:nvPr/>
        </p:nvGrpSpPr>
        <p:grpSpPr>
          <a:xfrm>
            <a:off x="5561121" y="4125183"/>
            <a:ext cx="3781217" cy="1713229"/>
            <a:chOff x="5403849" y="3114668"/>
            <a:chExt cx="1387475" cy="628649"/>
          </a:xfrm>
        </p:grpSpPr>
        <p:sp>
          <p:nvSpPr>
            <p:cNvPr id="323" name="AutoShape 3"/>
            <p:cNvSpPr>
              <a:spLocks noChangeAspect="1" noChangeArrowheads="1" noTextEdit="1"/>
            </p:cNvSpPr>
            <p:nvPr/>
          </p:nvSpPr>
          <p:spPr bwMode="auto">
            <a:xfrm>
              <a:off x="5403849" y="3114668"/>
              <a:ext cx="1384300" cy="6286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Rectangle 5"/>
            <p:cNvSpPr>
              <a:spLocks noChangeArrowheads="1"/>
            </p:cNvSpPr>
            <p:nvPr/>
          </p:nvSpPr>
          <p:spPr bwMode="auto">
            <a:xfrm>
              <a:off x="5472112" y="3416292"/>
              <a:ext cx="1277938" cy="185738"/>
            </a:xfrm>
            <a:prstGeom prst="rect">
              <a:avLst/>
            </a:pr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Oval 6"/>
            <p:cNvSpPr>
              <a:spLocks noChangeArrowheads="1"/>
            </p:cNvSpPr>
            <p:nvPr/>
          </p:nvSpPr>
          <p:spPr bwMode="auto">
            <a:xfrm>
              <a:off x="6402387" y="3460743"/>
              <a:ext cx="276225" cy="279400"/>
            </a:xfrm>
            <a:prstGeom prst="ellipse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Oval 7"/>
            <p:cNvSpPr>
              <a:spLocks noChangeArrowheads="1"/>
            </p:cNvSpPr>
            <p:nvPr/>
          </p:nvSpPr>
          <p:spPr bwMode="auto">
            <a:xfrm>
              <a:off x="6462712" y="3522656"/>
              <a:ext cx="155575" cy="155575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Oval 8"/>
            <p:cNvSpPr>
              <a:spLocks noChangeArrowheads="1"/>
            </p:cNvSpPr>
            <p:nvPr/>
          </p:nvSpPr>
          <p:spPr bwMode="auto">
            <a:xfrm>
              <a:off x="5548312" y="3460742"/>
              <a:ext cx="279400" cy="279399"/>
            </a:xfrm>
            <a:prstGeom prst="ellipse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Oval 9"/>
            <p:cNvSpPr>
              <a:spLocks noChangeArrowheads="1"/>
            </p:cNvSpPr>
            <p:nvPr/>
          </p:nvSpPr>
          <p:spPr bwMode="auto">
            <a:xfrm>
              <a:off x="5611812" y="3522655"/>
              <a:ext cx="150813" cy="155575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10"/>
            <p:cNvSpPr>
              <a:spLocks/>
            </p:cNvSpPr>
            <p:nvPr/>
          </p:nvSpPr>
          <p:spPr bwMode="auto">
            <a:xfrm>
              <a:off x="5414962" y="3117844"/>
              <a:ext cx="1365250" cy="484187"/>
            </a:xfrm>
            <a:custGeom>
              <a:avLst/>
              <a:gdLst>
                <a:gd name="T0" fmla="*/ 0 w 361"/>
                <a:gd name="T1" fmla="*/ 127 h 127"/>
                <a:gd name="T2" fmla="*/ 8 w 361"/>
                <a:gd name="T3" fmla="*/ 56 h 127"/>
                <a:gd name="T4" fmla="*/ 51 w 361"/>
                <a:gd name="T5" fmla="*/ 54 h 127"/>
                <a:gd name="T6" fmla="*/ 68 w 361"/>
                <a:gd name="T7" fmla="*/ 0 h 127"/>
                <a:gd name="T8" fmla="*/ 220 w 361"/>
                <a:gd name="T9" fmla="*/ 0 h 127"/>
                <a:gd name="T10" fmla="*/ 271 w 361"/>
                <a:gd name="T11" fmla="*/ 53 h 127"/>
                <a:gd name="T12" fmla="*/ 356 w 361"/>
                <a:gd name="T13" fmla="*/ 60 h 127"/>
                <a:gd name="T14" fmla="*/ 361 w 361"/>
                <a:gd name="T15" fmla="*/ 127 h 127"/>
                <a:gd name="T16" fmla="*/ 343 w 361"/>
                <a:gd name="T17" fmla="*/ 127 h 127"/>
                <a:gd name="T18" fmla="*/ 343 w 361"/>
                <a:gd name="T19" fmla="*/ 127 h 127"/>
                <a:gd name="T20" fmla="*/ 297 w 361"/>
                <a:gd name="T21" fmla="*/ 81 h 127"/>
                <a:gd name="T22" fmla="*/ 252 w 361"/>
                <a:gd name="T23" fmla="*/ 127 h 127"/>
                <a:gd name="T24" fmla="*/ 252 w 361"/>
                <a:gd name="T25" fmla="*/ 127 h 127"/>
                <a:gd name="T26" fmla="*/ 117 w 361"/>
                <a:gd name="T27" fmla="*/ 127 h 127"/>
                <a:gd name="T28" fmla="*/ 117 w 361"/>
                <a:gd name="T29" fmla="*/ 127 h 127"/>
                <a:gd name="T30" fmla="*/ 72 w 361"/>
                <a:gd name="T31" fmla="*/ 81 h 127"/>
                <a:gd name="T32" fmla="*/ 27 w 361"/>
                <a:gd name="T33" fmla="*/ 127 h 127"/>
                <a:gd name="T34" fmla="*/ 27 w 361"/>
                <a:gd name="T35" fmla="*/ 127 h 127"/>
                <a:gd name="T36" fmla="*/ 3 w 361"/>
                <a:gd name="T37" fmla="*/ 127 h 127"/>
                <a:gd name="T38" fmla="*/ 0 w 361"/>
                <a:gd name="T39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1" h="127">
                  <a:moveTo>
                    <a:pt x="0" y="127"/>
                  </a:moveTo>
                  <a:cubicBezTo>
                    <a:pt x="8" y="56"/>
                    <a:pt x="8" y="56"/>
                    <a:pt x="8" y="56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220" y="0"/>
                    <a:pt x="220" y="0"/>
                    <a:pt x="220" y="0"/>
                  </a:cubicBezTo>
                  <a:cubicBezTo>
                    <a:pt x="271" y="53"/>
                    <a:pt x="271" y="53"/>
                    <a:pt x="271" y="53"/>
                  </a:cubicBezTo>
                  <a:cubicBezTo>
                    <a:pt x="356" y="60"/>
                    <a:pt x="356" y="60"/>
                    <a:pt x="356" y="60"/>
                  </a:cubicBezTo>
                  <a:cubicBezTo>
                    <a:pt x="361" y="127"/>
                    <a:pt x="361" y="127"/>
                    <a:pt x="361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02"/>
                    <a:pt x="322" y="81"/>
                    <a:pt x="297" y="81"/>
                  </a:cubicBezTo>
                  <a:cubicBezTo>
                    <a:pt x="272" y="81"/>
                    <a:pt x="252" y="102"/>
                    <a:pt x="252" y="127"/>
                  </a:cubicBezTo>
                  <a:cubicBezTo>
                    <a:pt x="252" y="127"/>
                    <a:pt x="252" y="127"/>
                    <a:pt x="252" y="127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01"/>
                    <a:pt x="96" y="81"/>
                    <a:pt x="72" y="81"/>
                  </a:cubicBezTo>
                  <a:cubicBezTo>
                    <a:pt x="47" y="81"/>
                    <a:pt x="27" y="102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3" y="127"/>
                    <a:pt x="3" y="127"/>
                    <a:pt x="3" y="127"/>
                  </a:cubicBezTo>
                  <a:lnTo>
                    <a:pt x="0" y="127"/>
                  </a:ln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11"/>
            <p:cNvSpPr>
              <a:spLocks noEditPoints="1"/>
            </p:cNvSpPr>
            <p:nvPr/>
          </p:nvSpPr>
          <p:spPr bwMode="auto">
            <a:xfrm>
              <a:off x="5407024" y="3514718"/>
              <a:ext cx="1384300" cy="87313"/>
            </a:xfrm>
            <a:custGeom>
              <a:avLst/>
              <a:gdLst>
                <a:gd name="T0" fmla="*/ 0 w 366"/>
                <a:gd name="T1" fmla="*/ 0 h 23"/>
                <a:gd name="T2" fmla="*/ 35 w 366"/>
                <a:gd name="T3" fmla="*/ 0 h 23"/>
                <a:gd name="T4" fmla="*/ 29 w 366"/>
                <a:gd name="T5" fmla="*/ 23 h 23"/>
                <a:gd name="T6" fmla="*/ 29 w 366"/>
                <a:gd name="T7" fmla="*/ 23 h 23"/>
                <a:gd name="T8" fmla="*/ 0 w 366"/>
                <a:gd name="T9" fmla="*/ 23 h 23"/>
                <a:gd name="T10" fmla="*/ 0 w 366"/>
                <a:gd name="T11" fmla="*/ 0 h 23"/>
                <a:gd name="T12" fmla="*/ 366 w 366"/>
                <a:gd name="T13" fmla="*/ 23 h 23"/>
                <a:gd name="T14" fmla="*/ 345 w 366"/>
                <a:gd name="T15" fmla="*/ 23 h 23"/>
                <a:gd name="T16" fmla="*/ 345 w 366"/>
                <a:gd name="T17" fmla="*/ 23 h 23"/>
                <a:gd name="T18" fmla="*/ 338 w 366"/>
                <a:gd name="T19" fmla="*/ 0 h 23"/>
                <a:gd name="T20" fmla="*/ 366 w 366"/>
                <a:gd name="T21" fmla="*/ 0 h 23"/>
                <a:gd name="T22" fmla="*/ 366 w 366"/>
                <a:gd name="T2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6" h="23">
                  <a:moveTo>
                    <a:pt x="0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31" y="7"/>
                    <a:pt x="29" y="14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366" y="23"/>
                  </a:moveTo>
                  <a:cubicBezTo>
                    <a:pt x="345" y="23"/>
                    <a:pt x="345" y="23"/>
                    <a:pt x="345" y="23"/>
                  </a:cubicBezTo>
                  <a:cubicBezTo>
                    <a:pt x="345" y="23"/>
                    <a:pt x="345" y="23"/>
                    <a:pt x="345" y="23"/>
                  </a:cubicBezTo>
                  <a:cubicBezTo>
                    <a:pt x="345" y="14"/>
                    <a:pt x="342" y="7"/>
                    <a:pt x="338" y="0"/>
                  </a:cubicBezTo>
                  <a:cubicBezTo>
                    <a:pt x="366" y="0"/>
                    <a:pt x="366" y="0"/>
                    <a:pt x="366" y="0"/>
                  </a:cubicBezTo>
                  <a:lnTo>
                    <a:pt x="366" y="23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12"/>
            <p:cNvSpPr>
              <a:spLocks noEditPoints="1"/>
            </p:cNvSpPr>
            <p:nvPr/>
          </p:nvSpPr>
          <p:spPr bwMode="auto">
            <a:xfrm>
              <a:off x="5688012" y="3163882"/>
              <a:ext cx="665163" cy="163513"/>
            </a:xfrm>
            <a:custGeom>
              <a:avLst/>
              <a:gdLst>
                <a:gd name="T0" fmla="*/ 21 w 419"/>
                <a:gd name="T1" fmla="*/ 0 h 103"/>
                <a:gd name="T2" fmla="*/ 171 w 419"/>
                <a:gd name="T3" fmla="*/ 0 h 103"/>
                <a:gd name="T4" fmla="*/ 171 w 419"/>
                <a:gd name="T5" fmla="*/ 103 h 103"/>
                <a:gd name="T6" fmla="*/ 0 w 419"/>
                <a:gd name="T7" fmla="*/ 103 h 103"/>
                <a:gd name="T8" fmla="*/ 21 w 419"/>
                <a:gd name="T9" fmla="*/ 0 h 103"/>
                <a:gd name="T10" fmla="*/ 21 w 419"/>
                <a:gd name="T11" fmla="*/ 0 h 103"/>
                <a:gd name="T12" fmla="*/ 340 w 419"/>
                <a:gd name="T13" fmla="*/ 0 h 103"/>
                <a:gd name="T14" fmla="*/ 419 w 419"/>
                <a:gd name="T15" fmla="*/ 103 h 103"/>
                <a:gd name="T16" fmla="*/ 202 w 419"/>
                <a:gd name="T17" fmla="*/ 103 h 103"/>
                <a:gd name="T18" fmla="*/ 202 w 419"/>
                <a:gd name="T19" fmla="*/ 0 h 103"/>
                <a:gd name="T20" fmla="*/ 340 w 419"/>
                <a:gd name="T2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9" h="103">
                  <a:moveTo>
                    <a:pt x="21" y="0"/>
                  </a:moveTo>
                  <a:lnTo>
                    <a:pt x="171" y="0"/>
                  </a:lnTo>
                  <a:lnTo>
                    <a:pt x="171" y="103"/>
                  </a:lnTo>
                  <a:lnTo>
                    <a:pt x="0" y="103"/>
                  </a:lnTo>
                  <a:lnTo>
                    <a:pt x="21" y="0"/>
                  </a:lnTo>
                  <a:lnTo>
                    <a:pt x="21" y="0"/>
                  </a:lnTo>
                  <a:close/>
                  <a:moveTo>
                    <a:pt x="340" y="0"/>
                  </a:moveTo>
                  <a:lnTo>
                    <a:pt x="419" y="103"/>
                  </a:lnTo>
                  <a:lnTo>
                    <a:pt x="202" y="103"/>
                  </a:lnTo>
                  <a:lnTo>
                    <a:pt x="202" y="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349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13"/>
            <p:cNvSpPr>
              <a:spLocks/>
            </p:cNvSpPr>
            <p:nvPr/>
          </p:nvSpPr>
          <p:spPr bwMode="auto">
            <a:xfrm>
              <a:off x="6361112" y="3232143"/>
              <a:ext cx="38100" cy="92075"/>
            </a:xfrm>
            <a:custGeom>
              <a:avLst/>
              <a:gdLst>
                <a:gd name="T0" fmla="*/ 0 w 10"/>
                <a:gd name="T1" fmla="*/ 14 h 24"/>
                <a:gd name="T2" fmla="*/ 0 w 10"/>
                <a:gd name="T3" fmla="*/ 14 h 24"/>
                <a:gd name="T4" fmla="*/ 0 w 10"/>
                <a:gd name="T5" fmla="*/ 14 h 24"/>
                <a:gd name="T6" fmla="*/ 0 w 10"/>
                <a:gd name="T7" fmla="*/ 14 h 24"/>
                <a:gd name="T8" fmla="*/ 0 w 10"/>
                <a:gd name="T9" fmla="*/ 14 h 24"/>
                <a:gd name="T10" fmla="*/ 0 w 10"/>
                <a:gd name="T11" fmla="*/ 14 h 24"/>
                <a:gd name="T12" fmla="*/ 0 w 10"/>
                <a:gd name="T13" fmla="*/ 10 h 24"/>
                <a:gd name="T14" fmla="*/ 0 w 10"/>
                <a:gd name="T15" fmla="*/ 10 h 24"/>
                <a:gd name="T16" fmla="*/ 0 w 10"/>
                <a:gd name="T17" fmla="*/ 10 h 24"/>
                <a:gd name="T18" fmla="*/ 0 w 10"/>
                <a:gd name="T19" fmla="*/ 10 h 24"/>
                <a:gd name="T20" fmla="*/ 0 w 10"/>
                <a:gd name="T21" fmla="*/ 10 h 24"/>
                <a:gd name="T22" fmla="*/ 0 w 10"/>
                <a:gd name="T23" fmla="*/ 10 h 24"/>
                <a:gd name="T24" fmla="*/ 0 w 10"/>
                <a:gd name="T25" fmla="*/ 6 h 24"/>
                <a:gd name="T26" fmla="*/ 5 w 10"/>
                <a:gd name="T27" fmla="*/ 0 h 24"/>
                <a:gd name="T28" fmla="*/ 5 w 10"/>
                <a:gd name="T29" fmla="*/ 0 h 24"/>
                <a:gd name="T30" fmla="*/ 10 w 10"/>
                <a:gd name="T31" fmla="*/ 6 h 24"/>
                <a:gd name="T32" fmla="*/ 10 w 10"/>
                <a:gd name="T33" fmla="*/ 10 h 24"/>
                <a:gd name="T34" fmla="*/ 10 w 10"/>
                <a:gd name="T35" fmla="*/ 10 h 24"/>
                <a:gd name="T36" fmla="*/ 10 w 10"/>
                <a:gd name="T37" fmla="*/ 10 h 24"/>
                <a:gd name="T38" fmla="*/ 10 w 10"/>
                <a:gd name="T39" fmla="*/ 10 h 24"/>
                <a:gd name="T40" fmla="*/ 10 w 10"/>
                <a:gd name="T41" fmla="*/ 10 h 24"/>
                <a:gd name="T42" fmla="*/ 10 w 10"/>
                <a:gd name="T43" fmla="*/ 10 h 24"/>
                <a:gd name="T44" fmla="*/ 10 w 10"/>
                <a:gd name="T45" fmla="*/ 14 h 24"/>
                <a:gd name="T46" fmla="*/ 10 w 10"/>
                <a:gd name="T47" fmla="*/ 14 h 24"/>
                <a:gd name="T48" fmla="*/ 10 w 10"/>
                <a:gd name="T49" fmla="*/ 14 h 24"/>
                <a:gd name="T50" fmla="*/ 10 w 10"/>
                <a:gd name="T51" fmla="*/ 14 h 24"/>
                <a:gd name="T52" fmla="*/ 10 w 10"/>
                <a:gd name="T53" fmla="*/ 14 h 24"/>
                <a:gd name="T54" fmla="*/ 10 w 10"/>
                <a:gd name="T55" fmla="*/ 14 h 24"/>
                <a:gd name="T56" fmla="*/ 10 w 10"/>
                <a:gd name="T57" fmla="*/ 19 h 24"/>
                <a:gd name="T58" fmla="*/ 5 w 10"/>
                <a:gd name="T59" fmla="*/ 24 h 24"/>
                <a:gd name="T60" fmla="*/ 5 w 10"/>
                <a:gd name="T61" fmla="*/ 24 h 24"/>
                <a:gd name="T62" fmla="*/ 0 w 10"/>
                <a:gd name="T63" fmla="*/ 19 h 24"/>
                <a:gd name="T64" fmla="*/ 0 w 10"/>
                <a:gd name="T65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2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3"/>
                    <a:pt x="10" y="6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2"/>
                    <a:pt x="8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2" y="24"/>
                    <a:pt x="0" y="22"/>
                    <a:pt x="0" y="19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14"/>
            <p:cNvSpPr>
              <a:spLocks/>
            </p:cNvSpPr>
            <p:nvPr/>
          </p:nvSpPr>
          <p:spPr bwMode="auto">
            <a:xfrm>
              <a:off x="5411788" y="3392481"/>
              <a:ext cx="44450" cy="73025"/>
            </a:xfrm>
            <a:custGeom>
              <a:avLst/>
              <a:gdLst>
                <a:gd name="T0" fmla="*/ 0 w 28"/>
                <a:gd name="T1" fmla="*/ 46 h 46"/>
                <a:gd name="T2" fmla="*/ 28 w 28"/>
                <a:gd name="T3" fmla="*/ 46 h 46"/>
                <a:gd name="T4" fmla="*/ 28 w 28"/>
                <a:gd name="T5" fmla="*/ 0 h 46"/>
                <a:gd name="T6" fmla="*/ 7 w 28"/>
                <a:gd name="T7" fmla="*/ 0 h 46"/>
                <a:gd name="T8" fmla="*/ 0 w 2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6">
                  <a:moveTo>
                    <a:pt x="0" y="46"/>
                  </a:moveTo>
                  <a:lnTo>
                    <a:pt x="28" y="46"/>
                  </a:lnTo>
                  <a:lnTo>
                    <a:pt x="28" y="0"/>
                  </a:lnTo>
                  <a:lnTo>
                    <a:pt x="7" y="0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15"/>
            <p:cNvSpPr>
              <a:spLocks/>
            </p:cNvSpPr>
            <p:nvPr/>
          </p:nvSpPr>
          <p:spPr bwMode="auto">
            <a:xfrm>
              <a:off x="6708775" y="3392480"/>
              <a:ext cx="71438" cy="73025"/>
            </a:xfrm>
            <a:custGeom>
              <a:avLst/>
              <a:gdLst>
                <a:gd name="T0" fmla="*/ 45 w 45"/>
                <a:gd name="T1" fmla="*/ 46 h 46"/>
                <a:gd name="T2" fmla="*/ 0 w 45"/>
                <a:gd name="T3" fmla="*/ 46 h 46"/>
                <a:gd name="T4" fmla="*/ 0 w 45"/>
                <a:gd name="T5" fmla="*/ 0 h 46"/>
                <a:gd name="T6" fmla="*/ 43 w 45"/>
                <a:gd name="T7" fmla="*/ 0 h 46"/>
                <a:gd name="T8" fmla="*/ 45 w 45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6">
                  <a:moveTo>
                    <a:pt x="45" y="46"/>
                  </a:moveTo>
                  <a:lnTo>
                    <a:pt x="0" y="46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5" y="46"/>
                  </a:lnTo>
                  <a:close/>
                </a:path>
              </a:pathLst>
            </a:custGeom>
            <a:solidFill>
              <a:srgbClr val="F1C4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16"/>
            <p:cNvSpPr>
              <a:spLocks/>
            </p:cNvSpPr>
            <p:nvPr/>
          </p:nvSpPr>
          <p:spPr bwMode="auto">
            <a:xfrm>
              <a:off x="5854700" y="3563938"/>
              <a:ext cx="517525" cy="38100"/>
            </a:xfrm>
            <a:custGeom>
              <a:avLst/>
              <a:gdLst>
                <a:gd name="T0" fmla="*/ 1 w 137"/>
                <a:gd name="T1" fmla="*/ 10 h 10"/>
                <a:gd name="T2" fmla="*/ 136 w 137"/>
                <a:gd name="T3" fmla="*/ 10 h 10"/>
                <a:gd name="T4" fmla="*/ 136 w 137"/>
                <a:gd name="T5" fmla="*/ 10 h 10"/>
                <a:gd name="T6" fmla="*/ 137 w 137"/>
                <a:gd name="T7" fmla="*/ 0 h 10"/>
                <a:gd name="T8" fmla="*/ 0 w 137"/>
                <a:gd name="T9" fmla="*/ 0 h 10"/>
                <a:gd name="T10" fmla="*/ 1 w 13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10">
                  <a:moveTo>
                    <a:pt x="1" y="10"/>
                  </a:moveTo>
                  <a:cubicBezTo>
                    <a:pt x="136" y="10"/>
                    <a:pt x="136" y="10"/>
                    <a:pt x="136" y="10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36" y="6"/>
                    <a:pt x="137" y="3"/>
                    <a:pt x="1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1" y="10"/>
                  </a:cubicBez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97" name="组合 796"/>
          <p:cNvGrpSpPr/>
          <p:nvPr/>
        </p:nvGrpSpPr>
        <p:grpSpPr>
          <a:xfrm>
            <a:off x="7278694" y="3927901"/>
            <a:ext cx="2745068" cy="2498878"/>
            <a:chOff x="1629651" y="3471479"/>
            <a:chExt cx="2745068" cy="2498878"/>
          </a:xfrm>
        </p:grpSpPr>
        <p:grpSp>
          <p:nvGrpSpPr>
            <p:cNvPr id="798" name="组合 797"/>
            <p:cNvGrpSpPr/>
            <p:nvPr/>
          </p:nvGrpSpPr>
          <p:grpSpPr>
            <a:xfrm>
              <a:off x="1629651" y="4444214"/>
              <a:ext cx="2745068" cy="1526143"/>
              <a:chOff x="-4500563" y="9193213"/>
              <a:chExt cx="439738" cy="244476"/>
            </a:xfrm>
          </p:grpSpPr>
          <p:sp>
            <p:nvSpPr>
              <p:cNvPr id="809" name="Freeform 5"/>
              <p:cNvSpPr>
                <a:spLocks noEditPoints="1"/>
              </p:cNvSpPr>
              <p:nvPr/>
            </p:nvSpPr>
            <p:spPr bwMode="auto">
              <a:xfrm>
                <a:off x="-4197350" y="9302751"/>
                <a:ext cx="136525" cy="134938"/>
              </a:xfrm>
              <a:custGeom>
                <a:avLst/>
                <a:gdLst>
                  <a:gd name="T0" fmla="*/ 18 w 36"/>
                  <a:gd name="T1" fmla="*/ 0 h 36"/>
                  <a:gd name="T2" fmla="*/ 0 w 36"/>
                  <a:gd name="T3" fmla="*/ 18 h 36"/>
                  <a:gd name="T4" fmla="*/ 18 w 36"/>
                  <a:gd name="T5" fmla="*/ 36 h 36"/>
                  <a:gd name="T6" fmla="*/ 36 w 36"/>
                  <a:gd name="T7" fmla="*/ 18 h 36"/>
                  <a:gd name="T8" fmla="*/ 18 w 36"/>
                  <a:gd name="T9" fmla="*/ 0 h 36"/>
                  <a:gd name="T10" fmla="*/ 18 w 36"/>
                  <a:gd name="T11" fmla="*/ 10 h 36"/>
                  <a:gd name="T12" fmla="*/ 27 w 36"/>
                  <a:gd name="T13" fmla="*/ 18 h 36"/>
                  <a:gd name="T14" fmla="*/ 18 w 36"/>
                  <a:gd name="T15" fmla="*/ 27 h 36"/>
                  <a:gd name="T16" fmla="*/ 9 w 36"/>
                  <a:gd name="T17" fmla="*/ 18 h 36"/>
                  <a:gd name="T18" fmla="*/ 18 w 36"/>
                  <a:gd name="T19" fmla="*/ 1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6">
                    <a:moveTo>
                      <a:pt x="18" y="0"/>
                    </a:moveTo>
                    <a:cubicBezTo>
                      <a:pt x="8" y="0"/>
                      <a:pt x="0" y="8"/>
                      <a:pt x="0" y="18"/>
                    </a:cubicBezTo>
                    <a:cubicBezTo>
                      <a:pt x="0" y="28"/>
                      <a:pt x="8" y="36"/>
                      <a:pt x="18" y="36"/>
                    </a:cubicBezTo>
                    <a:cubicBezTo>
                      <a:pt x="28" y="36"/>
                      <a:pt x="36" y="28"/>
                      <a:pt x="36" y="18"/>
                    </a:cubicBezTo>
                    <a:cubicBezTo>
                      <a:pt x="36" y="8"/>
                      <a:pt x="28" y="0"/>
                      <a:pt x="18" y="0"/>
                    </a:cubicBezTo>
                    <a:close/>
                    <a:moveTo>
                      <a:pt x="18" y="10"/>
                    </a:moveTo>
                    <a:cubicBezTo>
                      <a:pt x="23" y="10"/>
                      <a:pt x="27" y="14"/>
                      <a:pt x="27" y="18"/>
                    </a:cubicBezTo>
                    <a:cubicBezTo>
                      <a:pt x="27" y="23"/>
                      <a:pt x="23" y="27"/>
                      <a:pt x="18" y="27"/>
                    </a:cubicBezTo>
                    <a:cubicBezTo>
                      <a:pt x="13" y="27"/>
                      <a:pt x="9" y="23"/>
                      <a:pt x="9" y="18"/>
                    </a:cubicBezTo>
                    <a:cubicBezTo>
                      <a:pt x="9" y="14"/>
                      <a:pt x="13" y="10"/>
                      <a:pt x="18" y="10"/>
                    </a:cubicBezTo>
                    <a:close/>
                  </a:path>
                </a:pathLst>
              </a:custGeom>
              <a:solidFill>
                <a:srgbClr val="343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6"/>
              <p:cNvSpPr>
                <a:spLocks/>
              </p:cNvSpPr>
              <p:nvPr/>
            </p:nvSpPr>
            <p:spPr bwMode="auto">
              <a:xfrm>
                <a:off x="-4213225" y="9201151"/>
                <a:ext cx="95250" cy="180975"/>
              </a:xfrm>
              <a:custGeom>
                <a:avLst/>
                <a:gdLst>
                  <a:gd name="T0" fmla="*/ 0 w 25"/>
                  <a:gd name="T1" fmla="*/ 4 h 48"/>
                  <a:gd name="T2" fmla="*/ 1 w 25"/>
                  <a:gd name="T3" fmla="*/ 1 h 48"/>
                  <a:gd name="T4" fmla="*/ 5 w 25"/>
                  <a:gd name="T5" fmla="*/ 2 h 48"/>
                  <a:gd name="T6" fmla="*/ 24 w 25"/>
                  <a:gd name="T7" fmla="*/ 44 h 48"/>
                  <a:gd name="T8" fmla="*/ 23 w 25"/>
                  <a:gd name="T9" fmla="*/ 48 h 48"/>
                  <a:gd name="T10" fmla="*/ 20 w 25"/>
                  <a:gd name="T11" fmla="*/ 46 h 48"/>
                  <a:gd name="T12" fmla="*/ 4 w 25"/>
                  <a:gd name="T13" fmla="*/ 12 h 48"/>
                  <a:gd name="T14" fmla="*/ 0 w 25"/>
                  <a:gd name="T15" fmla="*/ 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48">
                    <a:moveTo>
                      <a:pt x="0" y="4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5" y="46"/>
                      <a:pt x="24" y="47"/>
                      <a:pt x="23" y="48"/>
                    </a:cubicBezTo>
                    <a:cubicBezTo>
                      <a:pt x="22" y="48"/>
                      <a:pt x="20" y="48"/>
                      <a:pt x="20" y="46"/>
                    </a:cubicBezTo>
                    <a:cubicBezTo>
                      <a:pt x="4" y="12"/>
                      <a:pt x="4" y="12"/>
                      <a:pt x="4" y="1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7"/>
              <p:cNvSpPr>
                <a:spLocks noEditPoints="1"/>
              </p:cNvSpPr>
              <p:nvPr/>
            </p:nvSpPr>
            <p:spPr bwMode="auto">
              <a:xfrm>
                <a:off x="-4500563" y="9302751"/>
                <a:ext cx="136525" cy="134938"/>
              </a:xfrm>
              <a:custGeom>
                <a:avLst/>
                <a:gdLst>
                  <a:gd name="T0" fmla="*/ 18 w 36"/>
                  <a:gd name="T1" fmla="*/ 0 h 36"/>
                  <a:gd name="T2" fmla="*/ 0 w 36"/>
                  <a:gd name="T3" fmla="*/ 18 h 36"/>
                  <a:gd name="T4" fmla="*/ 18 w 36"/>
                  <a:gd name="T5" fmla="*/ 36 h 36"/>
                  <a:gd name="T6" fmla="*/ 36 w 36"/>
                  <a:gd name="T7" fmla="*/ 18 h 36"/>
                  <a:gd name="T8" fmla="*/ 18 w 36"/>
                  <a:gd name="T9" fmla="*/ 0 h 36"/>
                  <a:gd name="T10" fmla="*/ 18 w 36"/>
                  <a:gd name="T11" fmla="*/ 10 h 36"/>
                  <a:gd name="T12" fmla="*/ 27 w 36"/>
                  <a:gd name="T13" fmla="*/ 18 h 36"/>
                  <a:gd name="T14" fmla="*/ 18 w 36"/>
                  <a:gd name="T15" fmla="*/ 27 h 36"/>
                  <a:gd name="T16" fmla="*/ 9 w 36"/>
                  <a:gd name="T17" fmla="*/ 18 h 36"/>
                  <a:gd name="T18" fmla="*/ 18 w 36"/>
                  <a:gd name="T19" fmla="*/ 1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6">
                    <a:moveTo>
                      <a:pt x="18" y="0"/>
                    </a:moveTo>
                    <a:cubicBezTo>
                      <a:pt x="8" y="0"/>
                      <a:pt x="0" y="8"/>
                      <a:pt x="0" y="18"/>
                    </a:cubicBezTo>
                    <a:cubicBezTo>
                      <a:pt x="0" y="28"/>
                      <a:pt x="8" y="36"/>
                      <a:pt x="18" y="36"/>
                    </a:cubicBezTo>
                    <a:cubicBezTo>
                      <a:pt x="28" y="36"/>
                      <a:pt x="36" y="28"/>
                      <a:pt x="36" y="18"/>
                    </a:cubicBezTo>
                    <a:cubicBezTo>
                      <a:pt x="36" y="8"/>
                      <a:pt x="28" y="0"/>
                      <a:pt x="18" y="0"/>
                    </a:cubicBezTo>
                    <a:close/>
                    <a:moveTo>
                      <a:pt x="18" y="10"/>
                    </a:moveTo>
                    <a:cubicBezTo>
                      <a:pt x="23" y="10"/>
                      <a:pt x="27" y="14"/>
                      <a:pt x="27" y="18"/>
                    </a:cubicBezTo>
                    <a:cubicBezTo>
                      <a:pt x="27" y="23"/>
                      <a:pt x="23" y="27"/>
                      <a:pt x="18" y="27"/>
                    </a:cubicBezTo>
                    <a:cubicBezTo>
                      <a:pt x="13" y="27"/>
                      <a:pt x="9" y="23"/>
                      <a:pt x="9" y="18"/>
                    </a:cubicBezTo>
                    <a:cubicBezTo>
                      <a:pt x="9" y="14"/>
                      <a:pt x="13" y="10"/>
                      <a:pt x="18" y="10"/>
                    </a:cubicBezTo>
                    <a:close/>
                  </a:path>
                </a:pathLst>
              </a:custGeom>
              <a:solidFill>
                <a:srgbClr val="343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Oval 8"/>
              <p:cNvSpPr>
                <a:spLocks noChangeArrowheads="1"/>
              </p:cNvSpPr>
              <p:nvPr/>
            </p:nvSpPr>
            <p:spPr bwMode="auto">
              <a:xfrm>
                <a:off x="-4213225" y="9201151"/>
                <a:ext cx="19050" cy="22225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9"/>
              <p:cNvSpPr>
                <a:spLocks/>
              </p:cNvSpPr>
              <p:nvPr/>
            </p:nvSpPr>
            <p:spPr bwMode="auto">
              <a:xfrm>
                <a:off x="-4462463" y="9215438"/>
                <a:ext cx="298450" cy="180975"/>
              </a:xfrm>
              <a:custGeom>
                <a:avLst/>
                <a:gdLst>
                  <a:gd name="T0" fmla="*/ 5 w 79"/>
                  <a:gd name="T1" fmla="*/ 42 h 48"/>
                  <a:gd name="T2" fmla="*/ 21 w 79"/>
                  <a:gd name="T3" fmla="*/ 41 h 48"/>
                  <a:gd name="T4" fmla="*/ 27 w 79"/>
                  <a:gd name="T5" fmla="*/ 48 h 48"/>
                  <a:gd name="T6" fmla="*/ 67 w 79"/>
                  <a:gd name="T7" fmla="*/ 48 h 48"/>
                  <a:gd name="T8" fmla="*/ 79 w 79"/>
                  <a:gd name="T9" fmla="*/ 17 h 48"/>
                  <a:gd name="T10" fmla="*/ 73 w 79"/>
                  <a:gd name="T11" fmla="*/ 7 h 48"/>
                  <a:gd name="T12" fmla="*/ 65 w 79"/>
                  <a:gd name="T13" fmla="*/ 4 h 48"/>
                  <a:gd name="T14" fmla="*/ 33 w 79"/>
                  <a:gd name="T15" fmla="*/ 11 h 48"/>
                  <a:gd name="T16" fmla="*/ 31 w 79"/>
                  <a:gd name="T17" fmla="*/ 12 h 48"/>
                  <a:gd name="T18" fmla="*/ 6 w 79"/>
                  <a:gd name="T19" fmla="*/ 9 h 48"/>
                  <a:gd name="T20" fmla="*/ 0 w 79"/>
                  <a:gd name="T21" fmla="*/ 21 h 48"/>
                  <a:gd name="T22" fmla="*/ 8 w 79"/>
                  <a:gd name="T23" fmla="*/ 19 h 48"/>
                  <a:gd name="T24" fmla="*/ 28 w 79"/>
                  <a:gd name="T25" fmla="*/ 33 h 48"/>
                  <a:gd name="T26" fmla="*/ 7 w 79"/>
                  <a:gd name="T27" fmla="*/ 37 h 48"/>
                  <a:gd name="T28" fmla="*/ 5 w 79"/>
                  <a:gd name="T29" fmla="*/ 40 h 48"/>
                  <a:gd name="T30" fmla="*/ 5 w 79"/>
                  <a:gd name="T31" fmla="*/ 4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9" h="48">
                    <a:moveTo>
                      <a:pt x="5" y="42"/>
                    </a:moveTo>
                    <a:cubicBezTo>
                      <a:pt x="21" y="41"/>
                      <a:pt x="21" y="41"/>
                      <a:pt x="21" y="41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4" y="30"/>
                      <a:pt x="64" y="23"/>
                      <a:pt x="79" y="17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50" y="1"/>
                      <a:pt x="50" y="0"/>
                      <a:pt x="33" y="11"/>
                    </a:cubicBezTo>
                    <a:cubicBezTo>
                      <a:pt x="32" y="12"/>
                      <a:pt x="32" y="12"/>
                      <a:pt x="31" y="12"/>
                    </a:cubicBezTo>
                    <a:cubicBezTo>
                      <a:pt x="20" y="13"/>
                      <a:pt x="16" y="10"/>
                      <a:pt x="6" y="9"/>
                    </a:cubicBezTo>
                    <a:cubicBezTo>
                      <a:pt x="3" y="9"/>
                      <a:pt x="1" y="18"/>
                      <a:pt x="0" y="21"/>
                    </a:cubicBezTo>
                    <a:cubicBezTo>
                      <a:pt x="2" y="20"/>
                      <a:pt x="5" y="19"/>
                      <a:pt x="8" y="19"/>
                    </a:cubicBezTo>
                    <a:cubicBezTo>
                      <a:pt x="17" y="19"/>
                      <a:pt x="25" y="25"/>
                      <a:pt x="28" y="33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6" y="37"/>
                      <a:pt x="5" y="39"/>
                      <a:pt x="5" y="40"/>
                    </a:cubicBez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10"/>
              <p:cNvSpPr>
                <a:spLocks/>
              </p:cNvSpPr>
              <p:nvPr/>
            </p:nvSpPr>
            <p:spPr bwMode="auto">
              <a:xfrm>
                <a:off x="-4454525" y="9242426"/>
                <a:ext cx="123825" cy="41275"/>
              </a:xfrm>
              <a:custGeom>
                <a:avLst/>
                <a:gdLst>
                  <a:gd name="T0" fmla="*/ 3 w 33"/>
                  <a:gd name="T1" fmla="*/ 0 h 11"/>
                  <a:gd name="T2" fmla="*/ 30 w 33"/>
                  <a:gd name="T3" fmla="*/ 3 h 11"/>
                  <a:gd name="T4" fmla="*/ 33 w 33"/>
                  <a:gd name="T5" fmla="*/ 5 h 11"/>
                  <a:gd name="T6" fmla="*/ 33 w 33"/>
                  <a:gd name="T7" fmla="*/ 5 h 11"/>
                  <a:gd name="T8" fmla="*/ 33 w 33"/>
                  <a:gd name="T9" fmla="*/ 8 h 11"/>
                  <a:gd name="T10" fmla="*/ 31 w 33"/>
                  <a:gd name="T11" fmla="*/ 9 h 11"/>
                  <a:gd name="T12" fmla="*/ 0 w 33"/>
                  <a:gd name="T13" fmla="*/ 6 h 11"/>
                  <a:gd name="T14" fmla="*/ 0 w 33"/>
                  <a:gd name="T15" fmla="*/ 4 h 11"/>
                  <a:gd name="T16" fmla="*/ 3 w 33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11">
                    <a:moveTo>
                      <a:pt x="3" y="0"/>
                    </a:moveTo>
                    <a:cubicBezTo>
                      <a:pt x="9" y="1"/>
                      <a:pt x="23" y="4"/>
                      <a:pt x="30" y="3"/>
                    </a:cubicBezTo>
                    <a:cubicBezTo>
                      <a:pt x="31" y="3"/>
                      <a:pt x="33" y="4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6"/>
                      <a:pt x="33" y="7"/>
                      <a:pt x="33" y="8"/>
                    </a:cubicBezTo>
                    <a:cubicBezTo>
                      <a:pt x="32" y="8"/>
                      <a:pt x="32" y="9"/>
                      <a:pt x="31" y="9"/>
                    </a:cubicBezTo>
                    <a:cubicBezTo>
                      <a:pt x="24" y="10"/>
                      <a:pt x="2" y="11"/>
                      <a:pt x="0" y="6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Rectangle 11"/>
              <p:cNvSpPr>
                <a:spLocks noChangeArrowheads="1"/>
              </p:cNvSpPr>
              <p:nvPr/>
            </p:nvSpPr>
            <p:spPr bwMode="auto">
              <a:xfrm>
                <a:off x="-4462463" y="9272588"/>
                <a:ext cx="7938" cy="142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12"/>
              <p:cNvSpPr>
                <a:spLocks/>
              </p:cNvSpPr>
              <p:nvPr/>
            </p:nvSpPr>
            <p:spPr bwMode="auto">
              <a:xfrm>
                <a:off x="-4318000" y="9193213"/>
                <a:ext cx="200025" cy="211138"/>
              </a:xfrm>
              <a:custGeom>
                <a:avLst/>
                <a:gdLst>
                  <a:gd name="T0" fmla="*/ 23 w 53"/>
                  <a:gd name="T1" fmla="*/ 45 h 56"/>
                  <a:gd name="T2" fmla="*/ 26 w 53"/>
                  <a:gd name="T3" fmla="*/ 56 h 56"/>
                  <a:gd name="T4" fmla="*/ 31 w 53"/>
                  <a:gd name="T5" fmla="*/ 56 h 56"/>
                  <a:gd name="T6" fmla="*/ 29 w 53"/>
                  <a:gd name="T7" fmla="*/ 47 h 56"/>
                  <a:gd name="T8" fmla="*/ 50 w 53"/>
                  <a:gd name="T9" fmla="*/ 26 h 56"/>
                  <a:gd name="T10" fmla="*/ 52 w 53"/>
                  <a:gd name="T11" fmla="*/ 26 h 56"/>
                  <a:gd name="T12" fmla="*/ 53 w 53"/>
                  <a:gd name="T13" fmla="*/ 24 h 56"/>
                  <a:gd name="T14" fmla="*/ 53 w 53"/>
                  <a:gd name="T15" fmla="*/ 23 h 56"/>
                  <a:gd name="T16" fmla="*/ 36 w 53"/>
                  <a:gd name="T17" fmla="*/ 0 h 56"/>
                  <a:gd name="T18" fmla="*/ 34 w 53"/>
                  <a:gd name="T19" fmla="*/ 0 h 56"/>
                  <a:gd name="T20" fmla="*/ 40 w 53"/>
                  <a:gd name="T21" fmla="*/ 11 h 56"/>
                  <a:gd name="T22" fmla="*/ 39 w 53"/>
                  <a:gd name="T23" fmla="*/ 11 h 56"/>
                  <a:gd name="T24" fmla="*/ 18 w 53"/>
                  <a:gd name="T25" fmla="*/ 16 h 56"/>
                  <a:gd name="T26" fmla="*/ 0 w 53"/>
                  <a:gd name="T27" fmla="*/ 26 h 56"/>
                  <a:gd name="T28" fmla="*/ 1 w 53"/>
                  <a:gd name="T29" fmla="*/ 31 h 56"/>
                  <a:gd name="T30" fmla="*/ 10 w 53"/>
                  <a:gd name="T31" fmla="*/ 32 h 56"/>
                  <a:gd name="T32" fmla="*/ 23 w 53"/>
                  <a:gd name="T33" fmla="*/ 4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56">
                    <a:moveTo>
                      <a:pt x="23" y="45"/>
                    </a:moveTo>
                    <a:cubicBezTo>
                      <a:pt x="26" y="56"/>
                      <a:pt x="26" y="56"/>
                      <a:pt x="26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0" y="53"/>
                      <a:pt x="29" y="50"/>
                      <a:pt x="29" y="47"/>
                    </a:cubicBezTo>
                    <a:cubicBezTo>
                      <a:pt x="29" y="36"/>
                      <a:pt x="38" y="26"/>
                      <a:pt x="50" y="26"/>
                    </a:cubicBezTo>
                    <a:cubicBezTo>
                      <a:pt x="51" y="26"/>
                      <a:pt x="51" y="26"/>
                      <a:pt x="52" y="26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2" y="15"/>
                      <a:pt x="41" y="4"/>
                      <a:pt x="36" y="0"/>
                    </a:cubicBezTo>
                    <a:cubicBezTo>
                      <a:pt x="36" y="0"/>
                      <a:pt x="34" y="0"/>
                      <a:pt x="34" y="0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1" y="11"/>
                      <a:pt x="25" y="13"/>
                      <a:pt x="18" y="1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7" y="33"/>
                      <a:pt x="22" y="38"/>
                      <a:pt x="23" y="45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13"/>
              <p:cNvSpPr>
                <a:spLocks/>
              </p:cNvSpPr>
              <p:nvPr/>
            </p:nvSpPr>
            <p:spPr bwMode="auto">
              <a:xfrm>
                <a:off x="-4148138" y="9248776"/>
                <a:ext cx="30163" cy="30163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8 h 8"/>
                  <a:gd name="T4" fmla="*/ 5 w 8"/>
                  <a:gd name="T5" fmla="*/ 0 h 8"/>
                  <a:gd name="T6" fmla="*/ 0 w 8"/>
                  <a:gd name="T7" fmla="*/ 0 h 8"/>
                  <a:gd name="T8" fmla="*/ 0 w 8"/>
                  <a:gd name="T9" fmla="*/ 7 h 8"/>
                  <a:gd name="T10" fmla="*/ 8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5"/>
                      <a:pt x="6" y="2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F1C4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99" name="组合 798"/>
            <p:cNvGrpSpPr/>
            <p:nvPr/>
          </p:nvGrpSpPr>
          <p:grpSpPr>
            <a:xfrm>
              <a:off x="2523641" y="3471479"/>
              <a:ext cx="983738" cy="2029422"/>
              <a:chOff x="2523641" y="3471479"/>
              <a:chExt cx="983738" cy="2029422"/>
            </a:xfrm>
          </p:grpSpPr>
          <p:grpSp>
            <p:nvGrpSpPr>
              <p:cNvPr id="800" name="组合 799"/>
              <p:cNvGrpSpPr/>
              <p:nvPr/>
            </p:nvGrpSpPr>
            <p:grpSpPr>
              <a:xfrm>
                <a:off x="2523641" y="3544023"/>
                <a:ext cx="983738" cy="1956878"/>
                <a:chOff x="2523641" y="3544023"/>
                <a:chExt cx="983738" cy="1956878"/>
              </a:xfrm>
            </p:grpSpPr>
            <p:sp>
              <p:nvSpPr>
                <p:cNvPr id="802" name="圆角矩形 801"/>
                <p:cNvSpPr/>
                <p:nvPr/>
              </p:nvSpPr>
              <p:spPr>
                <a:xfrm rot="666404">
                  <a:off x="2923558" y="5379131"/>
                  <a:ext cx="216608" cy="121770"/>
                </a:xfrm>
                <a:prstGeom prst="roundRect">
                  <a:avLst>
                    <a:gd name="adj" fmla="val 41590"/>
                  </a:avLst>
                </a:prstGeom>
                <a:solidFill>
                  <a:srgbClr val="9E735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03" name="等腰三角形 16"/>
                <p:cNvSpPr/>
                <p:nvPr/>
              </p:nvSpPr>
              <p:spPr>
                <a:xfrm rot="2325201">
                  <a:off x="3383749" y="4497724"/>
                  <a:ext cx="123630" cy="126976"/>
                </a:xfrm>
                <a:custGeom>
                  <a:avLst/>
                  <a:gdLst>
                    <a:gd name="connsiteX0" fmla="*/ 0 w 448351"/>
                    <a:gd name="connsiteY0" fmla="*/ 804383 h 804383"/>
                    <a:gd name="connsiteX1" fmla="*/ 224176 w 448351"/>
                    <a:gd name="connsiteY1" fmla="*/ 0 h 804383"/>
                    <a:gd name="connsiteX2" fmla="*/ 448351 w 448351"/>
                    <a:gd name="connsiteY2" fmla="*/ 804383 h 804383"/>
                    <a:gd name="connsiteX3" fmla="*/ 0 w 448351"/>
                    <a:gd name="connsiteY3" fmla="*/ 804383 h 804383"/>
                    <a:gd name="connsiteX0" fmla="*/ 0 w 376234"/>
                    <a:gd name="connsiteY0" fmla="*/ 804383 h 804383"/>
                    <a:gd name="connsiteX1" fmla="*/ 224176 w 376234"/>
                    <a:gd name="connsiteY1" fmla="*/ 0 h 804383"/>
                    <a:gd name="connsiteX2" fmla="*/ 376234 w 376234"/>
                    <a:gd name="connsiteY2" fmla="*/ 571934 h 804383"/>
                    <a:gd name="connsiteX3" fmla="*/ 0 w 376234"/>
                    <a:gd name="connsiteY3" fmla="*/ 804383 h 804383"/>
                    <a:gd name="connsiteX0" fmla="*/ 0 w 330347"/>
                    <a:gd name="connsiteY0" fmla="*/ 497160 h 571934"/>
                    <a:gd name="connsiteX1" fmla="*/ 178289 w 330347"/>
                    <a:gd name="connsiteY1" fmla="*/ 0 h 571934"/>
                    <a:gd name="connsiteX2" fmla="*/ 330347 w 330347"/>
                    <a:gd name="connsiteY2" fmla="*/ 571934 h 571934"/>
                    <a:gd name="connsiteX3" fmla="*/ 0 w 330347"/>
                    <a:gd name="connsiteY3" fmla="*/ 497160 h 571934"/>
                    <a:gd name="connsiteX0" fmla="*/ 0 w 343185"/>
                    <a:gd name="connsiteY0" fmla="*/ 391157 h 465931"/>
                    <a:gd name="connsiteX1" fmla="*/ 343185 w 343185"/>
                    <a:gd name="connsiteY1" fmla="*/ 0 h 465931"/>
                    <a:gd name="connsiteX2" fmla="*/ 330347 w 343185"/>
                    <a:gd name="connsiteY2" fmla="*/ 465931 h 465931"/>
                    <a:gd name="connsiteX3" fmla="*/ 0 w 343185"/>
                    <a:gd name="connsiteY3" fmla="*/ 391157 h 465931"/>
                    <a:gd name="connsiteX0" fmla="*/ 0 w 330347"/>
                    <a:gd name="connsiteY0" fmla="*/ 272199 h 346973"/>
                    <a:gd name="connsiteX1" fmla="*/ 155451 w 330347"/>
                    <a:gd name="connsiteY1" fmla="*/ 0 h 346973"/>
                    <a:gd name="connsiteX2" fmla="*/ 330347 w 330347"/>
                    <a:gd name="connsiteY2" fmla="*/ 346973 h 346973"/>
                    <a:gd name="connsiteX3" fmla="*/ 0 w 330347"/>
                    <a:gd name="connsiteY3" fmla="*/ 272199 h 346973"/>
                    <a:gd name="connsiteX0" fmla="*/ 0 w 330347"/>
                    <a:gd name="connsiteY0" fmla="*/ 272199 h 346973"/>
                    <a:gd name="connsiteX1" fmla="*/ 155451 w 330347"/>
                    <a:gd name="connsiteY1" fmla="*/ 0 h 346973"/>
                    <a:gd name="connsiteX2" fmla="*/ 330347 w 330347"/>
                    <a:gd name="connsiteY2" fmla="*/ 346973 h 346973"/>
                    <a:gd name="connsiteX3" fmla="*/ 0 w 330347"/>
                    <a:gd name="connsiteY3" fmla="*/ 272199 h 346973"/>
                    <a:gd name="connsiteX0" fmla="*/ 0 w 205528"/>
                    <a:gd name="connsiteY0" fmla="*/ 272199 h 303371"/>
                    <a:gd name="connsiteX1" fmla="*/ 155451 w 205528"/>
                    <a:gd name="connsiteY1" fmla="*/ 0 h 303371"/>
                    <a:gd name="connsiteX2" fmla="*/ 197473 w 205528"/>
                    <a:gd name="connsiteY2" fmla="*/ 303371 h 303371"/>
                    <a:gd name="connsiteX3" fmla="*/ 0 w 205528"/>
                    <a:gd name="connsiteY3" fmla="*/ 272199 h 303371"/>
                    <a:gd name="connsiteX0" fmla="*/ 0 w 227195"/>
                    <a:gd name="connsiteY0" fmla="*/ 143097 h 303371"/>
                    <a:gd name="connsiteX1" fmla="*/ 177118 w 227195"/>
                    <a:gd name="connsiteY1" fmla="*/ 0 h 303371"/>
                    <a:gd name="connsiteX2" fmla="*/ 219140 w 227195"/>
                    <a:gd name="connsiteY2" fmla="*/ 303371 h 303371"/>
                    <a:gd name="connsiteX3" fmla="*/ 0 w 227195"/>
                    <a:gd name="connsiteY3" fmla="*/ 143097 h 303371"/>
                    <a:gd name="connsiteX0" fmla="*/ 0 w 218663"/>
                    <a:gd name="connsiteY0" fmla="*/ 143097 h 301101"/>
                    <a:gd name="connsiteX1" fmla="*/ 177118 w 218663"/>
                    <a:gd name="connsiteY1" fmla="*/ 0 h 301101"/>
                    <a:gd name="connsiteX2" fmla="*/ 178234 w 218663"/>
                    <a:gd name="connsiteY2" fmla="*/ 301101 h 301101"/>
                    <a:gd name="connsiteX3" fmla="*/ 0 w 218663"/>
                    <a:gd name="connsiteY3" fmla="*/ 143097 h 301101"/>
                    <a:gd name="connsiteX0" fmla="*/ 0 w 245028"/>
                    <a:gd name="connsiteY0" fmla="*/ 143097 h 304417"/>
                    <a:gd name="connsiteX1" fmla="*/ 177118 w 245028"/>
                    <a:gd name="connsiteY1" fmla="*/ 0 h 304417"/>
                    <a:gd name="connsiteX2" fmla="*/ 178234 w 245028"/>
                    <a:gd name="connsiteY2" fmla="*/ 301101 h 304417"/>
                    <a:gd name="connsiteX3" fmla="*/ 0 w 245028"/>
                    <a:gd name="connsiteY3" fmla="*/ 143097 h 304417"/>
                    <a:gd name="connsiteX0" fmla="*/ 0 w 182023"/>
                    <a:gd name="connsiteY0" fmla="*/ 101376 h 302316"/>
                    <a:gd name="connsiteX1" fmla="*/ 124622 w 182023"/>
                    <a:gd name="connsiteY1" fmla="*/ 0 h 302316"/>
                    <a:gd name="connsiteX2" fmla="*/ 125738 w 182023"/>
                    <a:gd name="connsiteY2" fmla="*/ 301101 h 302316"/>
                    <a:gd name="connsiteX3" fmla="*/ 0 w 182023"/>
                    <a:gd name="connsiteY3" fmla="*/ 101376 h 302316"/>
                    <a:gd name="connsiteX0" fmla="*/ 1380 w 183403"/>
                    <a:gd name="connsiteY0" fmla="*/ 101376 h 302681"/>
                    <a:gd name="connsiteX1" fmla="*/ 126002 w 183403"/>
                    <a:gd name="connsiteY1" fmla="*/ 0 h 302681"/>
                    <a:gd name="connsiteX2" fmla="*/ 127118 w 183403"/>
                    <a:gd name="connsiteY2" fmla="*/ 301101 h 302681"/>
                    <a:gd name="connsiteX3" fmla="*/ 1380 w 183403"/>
                    <a:gd name="connsiteY3" fmla="*/ 101376 h 302681"/>
                    <a:gd name="connsiteX0" fmla="*/ 1735 w 191430"/>
                    <a:gd name="connsiteY0" fmla="*/ 101376 h 302795"/>
                    <a:gd name="connsiteX1" fmla="*/ 126357 w 191430"/>
                    <a:gd name="connsiteY1" fmla="*/ 0 h 302795"/>
                    <a:gd name="connsiteX2" fmla="*/ 127473 w 191430"/>
                    <a:gd name="connsiteY2" fmla="*/ 301101 h 302795"/>
                    <a:gd name="connsiteX3" fmla="*/ 1735 w 191430"/>
                    <a:gd name="connsiteY3" fmla="*/ 101376 h 302795"/>
                    <a:gd name="connsiteX0" fmla="*/ 2323 w 200881"/>
                    <a:gd name="connsiteY0" fmla="*/ 101376 h 304628"/>
                    <a:gd name="connsiteX1" fmla="*/ 126945 w 200881"/>
                    <a:gd name="connsiteY1" fmla="*/ 0 h 304628"/>
                    <a:gd name="connsiteX2" fmla="*/ 128061 w 200881"/>
                    <a:gd name="connsiteY2" fmla="*/ 301101 h 304628"/>
                    <a:gd name="connsiteX3" fmla="*/ 2323 w 200881"/>
                    <a:gd name="connsiteY3" fmla="*/ 101376 h 304628"/>
                    <a:gd name="connsiteX0" fmla="*/ 2323 w 185463"/>
                    <a:gd name="connsiteY0" fmla="*/ 124561 h 327813"/>
                    <a:gd name="connsiteX1" fmla="*/ 126945 w 185463"/>
                    <a:gd name="connsiteY1" fmla="*/ 23185 h 327813"/>
                    <a:gd name="connsiteX2" fmla="*/ 128061 w 185463"/>
                    <a:gd name="connsiteY2" fmla="*/ 324286 h 327813"/>
                    <a:gd name="connsiteX3" fmla="*/ 2323 w 185463"/>
                    <a:gd name="connsiteY3" fmla="*/ 124561 h 327813"/>
                    <a:gd name="connsiteX0" fmla="*/ 29 w 183169"/>
                    <a:gd name="connsiteY0" fmla="*/ 119468 h 322014"/>
                    <a:gd name="connsiteX1" fmla="*/ 124651 w 183169"/>
                    <a:gd name="connsiteY1" fmla="*/ 18092 h 322014"/>
                    <a:gd name="connsiteX2" fmla="*/ 125767 w 183169"/>
                    <a:gd name="connsiteY2" fmla="*/ 319193 h 322014"/>
                    <a:gd name="connsiteX3" fmla="*/ 29 w 183169"/>
                    <a:gd name="connsiteY3" fmla="*/ 119468 h 322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3169" h="322014">
                      <a:moveTo>
                        <a:pt x="29" y="119468"/>
                      </a:moveTo>
                      <a:cubicBezTo>
                        <a:pt x="1439" y="64909"/>
                        <a:pt x="46583" y="-42754"/>
                        <a:pt x="124651" y="18092"/>
                      </a:cubicBezTo>
                      <a:cubicBezTo>
                        <a:pt x="202719" y="78938"/>
                        <a:pt x="202260" y="292360"/>
                        <a:pt x="125767" y="319193"/>
                      </a:cubicBezTo>
                      <a:cubicBezTo>
                        <a:pt x="49274" y="346026"/>
                        <a:pt x="-1381" y="174027"/>
                        <a:pt x="29" y="119468"/>
                      </a:cubicBezTo>
                      <a:close/>
                    </a:path>
                  </a:pathLst>
                </a:custGeom>
                <a:solidFill>
                  <a:srgbClr val="FEDDBE"/>
                </a:solidFill>
                <a:ln w="317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04" name="等腰三角形 157"/>
                <p:cNvSpPr/>
                <p:nvPr/>
              </p:nvSpPr>
              <p:spPr>
                <a:xfrm>
                  <a:off x="2523641" y="4132927"/>
                  <a:ext cx="924477" cy="1327683"/>
                </a:xfrm>
                <a:custGeom>
                  <a:avLst/>
                  <a:gdLst>
                    <a:gd name="connsiteX0" fmla="*/ 0 w 411216"/>
                    <a:gd name="connsiteY0" fmla="*/ 770745 h 770745"/>
                    <a:gd name="connsiteX1" fmla="*/ 205608 w 411216"/>
                    <a:gd name="connsiteY1" fmla="*/ 0 h 770745"/>
                    <a:gd name="connsiteX2" fmla="*/ 411216 w 411216"/>
                    <a:gd name="connsiteY2" fmla="*/ 770745 h 770745"/>
                    <a:gd name="connsiteX3" fmla="*/ 0 w 411216"/>
                    <a:gd name="connsiteY3" fmla="*/ 770745 h 770745"/>
                    <a:gd name="connsiteX0" fmla="*/ 0 w 411216"/>
                    <a:gd name="connsiteY0" fmla="*/ 778365 h 778365"/>
                    <a:gd name="connsiteX1" fmla="*/ 304668 w 411216"/>
                    <a:gd name="connsiteY1" fmla="*/ 0 h 778365"/>
                    <a:gd name="connsiteX2" fmla="*/ 411216 w 411216"/>
                    <a:gd name="connsiteY2" fmla="*/ 778365 h 778365"/>
                    <a:gd name="connsiteX3" fmla="*/ 0 w 411216"/>
                    <a:gd name="connsiteY3" fmla="*/ 778365 h 778365"/>
                    <a:gd name="connsiteX0" fmla="*/ 0 w 411216"/>
                    <a:gd name="connsiteY0" fmla="*/ 778365 h 778365"/>
                    <a:gd name="connsiteX1" fmla="*/ 304668 w 411216"/>
                    <a:gd name="connsiteY1" fmla="*/ 0 h 778365"/>
                    <a:gd name="connsiteX2" fmla="*/ 411216 w 411216"/>
                    <a:gd name="connsiteY2" fmla="*/ 778365 h 778365"/>
                    <a:gd name="connsiteX3" fmla="*/ 0 w 411216"/>
                    <a:gd name="connsiteY3" fmla="*/ 778365 h 778365"/>
                    <a:gd name="connsiteX0" fmla="*/ 0 w 411216"/>
                    <a:gd name="connsiteY0" fmla="*/ 862185 h 862185"/>
                    <a:gd name="connsiteX1" fmla="*/ 304668 w 411216"/>
                    <a:gd name="connsiteY1" fmla="*/ 0 h 862185"/>
                    <a:gd name="connsiteX2" fmla="*/ 411216 w 411216"/>
                    <a:gd name="connsiteY2" fmla="*/ 778365 h 862185"/>
                    <a:gd name="connsiteX3" fmla="*/ 0 w 411216"/>
                    <a:gd name="connsiteY3" fmla="*/ 862185 h 862185"/>
                    <a:gd name="connsiteX0" fmla="*/ 0 w 411216"/>
                    <a:gd name="connsiteY0" fmla="*/ 862185 h 862185"/>
                    <a:gd name="connsiteX1" fmla="*/ 304668 w 411216"/>
                    <a:gd name="connsiteY1" fmla="*/ 0 h 862185"/>
                    <a:gd name="connsiteX2" fmla="*/ 411216 w 411216"/>
                    <a:gd name="connsiteY2" fmla="*/ 778365 h 862185"/>
                    <a:gd name="connsiteX3" fmla="*/ 0 w 411216"/>
                    <a:gd name="connsiteY3" fmla="*/ 862185 h 862185"/>
                    <a:gd name="connsiteX0" fmla="*/ 0 w 418836"/>
                    <a:gd name="connsiteY0" fmla="*/ 862185 h 862185"/>
                    <a:gd name="connsiteX1" fmla="*/ 304668 w 418836"/>
                    <a:gd name="connsiteY1" fmla="*/ 0 h 862185"/>
                    <a:gd name="connsiteX2" fmla="*/ 418836 w 418836"/>
                    <a:gd name="connsiteY2" fmla="*/ 831705 h 862185"/>
                    <a:gd name="connsiteX3" fmla="*/ 0 w 418836"/>
                    <a:gd name="connsiteY3" fmla="*/ 862185 h 862185"/>
                    <a:gd name="connsiteX0" fmla="*/ 0 w 426522"/>
                    <a:gd name="connsiteY0" fmla="*/ 862185 h 862185"/>
                    <a:gd name="connsiteX1" fmla="*/ 304668 w 426522"/>
                    <a:gd name="connsiteY1" fmla="*/ 0 h 862185"/>
                    <a:gd name="connsiteX2" fmla="*/ 418836 w 426522"/>
                    <a:gd name="connsiteY2" fmla="*/ 831705 h 862185"/>
                    <a:gd name="connsiteX3" fmla="*/ 0 w 426522"/>
                    <a:gd name="connsiteY3" fmla="*/ 862185 h 862185"/>
                    <a:gd name="connsiteX0" fmla="*/ 0 w 462737"/>
                    <a:gd name="connsiteY0" fmla="*/ 895959 h 895959"/>
                    <a:gd name="connsiteX1" fmla="*/ 304668 w 462737"/>
                    <a:gd name="connsiteY1" fmla="*/ 33774 h 895959"/>
                    <a:gd name="connsiteX2" fmla="*/ 445850 w 462737"/>
                    <a:gd name="connsiteY2" fmla="*/ 169001 h 895959"/>
                    <a:gd name="connsiteX3" fmla="*/ 418836 w 462737"/>
                    <a:gd name="connsiteY3" fmla="*/ 865479 h 895959"/>
                    <a:gd name="connsiteX4" fmla="*/ 0 w 462737"/>
                    <a:gd name="connsiteY4" fmla="*/ 895959 h 895959"/>
                    <a:gd name="connsiteX0" fmla="*/ 0 w 490513"/>
                    <a:gd name="connsiteY0" fmla="*/ 902748 h 902748"/>
                    <a:gd name="connsiteX1" fmla="*/ 304668 w 490513"/>
                    <a:gd name="connsiteY1" fmla="*/ 40563 h 902748"/>
                    <a:gd name="connsiteX2" fmla="*/ 483950 w 490513"/>
                    <a:gd name="connsiteY2" fmla="*/ 145310 h 902748"/>
                    <a:gd name="connsiteX3" fmla="*/ 418836 w 490513"/>
                    <a:gd name="connsiteY3" fmla="*/ 872268 h 902748"/>
                    <a:gd name="connsiteX4" fmla="*/ 0 w 490513"/>
                    <a:gd name="connsiteY4" fmla="*/ 902748 h 902748"/>
                    <a:gd name="connsiteX0" fmla="*/ 0 w 490513"/>
                    <a:gd name="connsiteY0" fmla="*/ 881378 h 881378"/>
                    <a:gd name="connsiteX1" fmla="*/ 289428 w 490513"/>
                    <a:gd name="connsiteY1" fmla="*/ 49673 h 881378"/>
                    <a:gd name="connsiteX2" fmla="*/ 483950 w 490513"/>
                    <a:gd name="connsiteY2" fmla="*/ 123940 h 881378"/>
                    <a:gd name="connsiteX3" fmla="*/ 418836 w 490513"/>
                    <a:gd name="connsiteY3" fmla="*/ 850898 h 881378"/>
                    <a:gd name="connsiteX4" fmla="*/ 0 w 490513"/>
                    <a:gd name="connsiteY4" fmla="*/ 881378 h 881378"/>
                    <a:gd name="connsiteX0" fmla="*/ 0 w 490513"/>
                    <a:gd name="connsiteY0" fmla="*/ 932068 h 932068"/>
                    <a:gd name="connsiteX1" fmla="*/ 289428 w 490513"/>
                    <a:gd name="connsiteY1" fmla="*/ 100363 h 932068"/>
                    <a:gd name="connsiteX2" fmla="*/ 483950 w 490513"/>
                    <a:gd name="connsiteY2" fmla="*/ 174630 h 932068"/>
                    <a:gd name="connsiteX3" fmla="*/ 418836 w 490513"/>
                    <a:gd name="connsiteY3" fmla="*/ 901588 h 932068"/>
                    <a:gd name="connsiteX4" fmla="*/ 0 w 490513"/>
                    <a:gd name="connsiteY4" fmla="*/ 932068 h 932068"/>
                    <a:gd name="connsiteX0" fmla="*/ 0 w 490513"/>
                    <a:gd name="connsiteY0" fmla="*/ 898506 h 898506"/>
                    <a:gd name="connsiteX1" fmla="*/ 289428 w 490513"/>
                    <a:gd name="connsiteY1" fmla="*/ 66801 h 898506"/>
                    <a:gd name="connsiteX2" fmla="*/ 483950 w 490513"/>
                    <a:gd name="connsiteY2" fmla="*/ 141068 h 898506"/>
                    <a:gd name="connsiteX3" fmla="*/ 418836 w 490513"/>
                    <a:gd name="connsiteY3" fmla="*/ 868026 h 898506"/>
                    <a:gd name="connsiteX4" fmla="*/ 0 w 490513"/>
                    <a:gd name="connsiteY4" fmla="*/ 898506 h 898506"/>
                    <a:gd name="connsiteX0" fmla="*/ 0 w 490513"/>
                    <a:gd name="connsiteY0" fmla="*/ 898506 h 898506"/>
                    <a:gd name="connsiteX1" fmla="*/ 289428 w 490513"/>
                    <a:gd name="connsiteY1" fmla="*/ 66801 h 898506"/>
                    <a:gd name="connsiteX2" fmla="*/ 483950 w 490513"/>
                    <a:gd name="connsiteY2" fmla="*/ 141068 h 898506"/>
                    <a:gd name="connsiteX3" fmla="*/ 418836 w 490513"/>
                    <a:gd name="connsiteY3" fmla="*/ 868026 h 898506"/>
                    <a:gd name="connsiteX4" fmla="*/ 0 w 490513"/>
                    <a:gd name="connsiteY4" fmla="*/ 898506 h 898506"/>
                    <a:gd name="connsiteX0" fmla="*/ 0 w 489606"/>
                    <a:gd name="connsiteY0" fmla="*/ 898506 h 1207868"/>
                    <a:gd name="connsiteX1" fmla="*/ 289428 w 489606"/>
                    <a:gd name="connsiteY1" fmla="*/ 66801 h 1207868"/>
                    <a:gd name="connsiteX2" fmla="*/ 483950 w 489606"/>
                    <a:gd name="connsiteY2" fmla="*/ 141068 h 1207868"/>
                    <a:gd name="connsiteX3" fmla="*/ 418836 w 489606"/>
                    <a:gd name="connsiteY3" fmla="*/ 868026 h 1207868"/>
                    <a:gd name="connsiteX4" fmla="*/ 217250 w 489606"/>
                    <a:gd name="connsiteY4" fmla="*/ 1207868 h 1207868"/>
                    <a:gd name="connsiteX5" fmla="*/ 0 w 489606"/>
                    <a:gd name="connsiteY5" fmla="*/ 898506 h 1207868"/>
                    <a:gd name="connsiteX0" fmla="*/ 4309 w 493915"/>
                    <a:gd name="connsiteY0" fmla="*/ 898506 h 1207868"/>
                    <a:gd name="connsiteX1" fmla="*/ 293737 w 493915"/>
                    <a:gd name="connsiteY1" fmla="*/ 66801 h 1207868"/>
                    <a:gd name="connsiteX2" fmla="*/ 488259 w 493915"/>
                    <a:gd name="connsiteY2" fmla="*/ 141068 h 1207868"/>
                    <a:gd name="connsiteX3" fmla="*/ 423145 w 493915"/>
                    <a:gd name="connsiteY3" fmla="*/ 868026 h 1207868"/>
                    <a:gd name="connsiteX4" fmla="*/ 221559 w 493915"/>
                    <a:gd name="connsiteY4" fmla="*/ 1207868 h 1207868"/>
                    <a:gd name="connsiteX5" fmla="*/ 4309 w 493915"/>
                    <a:gd name="connsiteY5" fmla="*/ 898506 h 1207868"/>
                    <a:gd name="connsiteX0" fmla="*/ 3905 w 493511"/>
                    <a:gd name="connsiteY0" fmla="*/ 898506 h 1186437"/>
                    <a:gd name="connsiteX1" fmla="*/ 293333 w 493511"/>
                    <a:gd name="connsiteY1" fmla="*/ 66801 h 1186437"/>
                    <a:gd name="connsiteX2" fmla="*/ 487855 w 493511"/>
                    <a:gd name="connsiteY2" fmla="*/ 141068 h 1186437"/>
                    <a:gd name="connsiteX3" fmla="*/ 422741 w 493511"/>
                    <a:gd name="connsiteY3" fmla="*/ 868026 h 1186437"/>
                    <a:gd name="connsiteX4" fmla="*/ 242586 w 493511"/>
                    <a:gd name="connsiteY4" fmla="*/ 1186437 h 1186437"/>
                    <a:gd name="connsiteX5" fmla="*/ 3905 w 493511"/>
                    <a:gd name="connsiteY5" fmla="*/ 898506 h 1186437"/>
                    <a:gd name="connsiteX0" fmla="*/ 2588 w 492194"/>
                    <a:gd name="connsiteY0" fmla="*/ 898506 h 1186437"/>
                    <a:gd name="connsiteX1" fmla="*/ 292016 w 492194"/>
                    <a:gd name="connsiteY1" fmla="*/ 66801 h 1186437"/>
                    <a:gd name="connsiteX2" fmla="*/ 486538 w 492194"/>
                    <a:gd name="connsiteY2" fmla="*/ 141068 h 1186437"/>
                    <a:gd name="connsiteX3" fmla="*/ 421424 w 492194"/>
                    <a:gd name="connsiteY3" fmla="*/ 868026 h 1186437"/>
                    <a:gd name="connsiteX4" fmla="*/ 241269 w 492194"/>
                    <a:gd name="connsiteY4" fmla="*/ 1186437 h 1186437"/>
                    <a:gd name="connsiteX5" fmla="*/ 2588 w 492194"/>
                    <a:gd name="connsiteY5" fmla="*/ 898506 h 1186437"/>
                    <a:gd name="connsiteX0" fmla="*/ 2588 w 490727"/>
                    <a:gd name="connsiteY0" fmla="*/ 898506 h 1423092"/>
                    <a:gd name="connsiteX1" fmla="*/ 292016 w 490727"/>
                    <a:gd name="connsiteY1" fmla="*/ 66801 h 1423092"/>
                    <a:gd name="connsiteX2" fmla="*/ 486538 w 490727"/>
                    <a:gd name="connsiteY2" fmla="*/ 141068 h 1423092"/>
                    <a:gd name="connsiteX3" fmla="*/ 421424 w 490727"/>
                    <a:gd name="connsiteY3" fmla="*/ 868026 h 1423092"/>
                    <a:gd name="connsiteX4" fmla="*/ 324613 w 490727"/>
                    <a:gd name="connsiteY4" fmla="*/ 1415514 h 1423092"/>
                    <a:gd name="connsiteX5" fmla="*/ 241269 w 490727"/>
                    <a:gd name="connsiteY5" fmla="*/ 1186437 h 1423092"/>
                    <a:gd name="connsiteX6" fmla="*/ 2588 w 490727"/>
                    <a:gd name="connsiteY6" fmla="*/ 898506 h 1423092"/>
                    <a:gd name="connsiteX0" fmla="*/ 2588 w 490073"/>
                    <a:gd name="connsiteY0" fmla="*/ 898506 h 1532206"/>
                    <a:gd name="connsiteX1" fmla="*/ 292016 w 490073"/>
                    <a:gd name="connsiteY1" fmla="*/ 66801 h 1532206"/>
                    <a:gd name="connsiteX2" fmla="*/ 486538 w 490073"/>
                    <a:gd name="connsiteY2" fmla="*/ 141068 h 1532206"/>
                    <a:gd name="connsiteX3" fmla="*/ 421424 w 490073"/>
                    <a:gd name="connsiteY3" fmla="*/ 868026 h 1532206"/>
                    <a:gd name="connsiteX4" fmla="*/ 477014 w 490073"/>
                    <a:gd name="connsiteY4" fmla="*/ 1504413 h 1532206"/>
                    <a:gd name="connsiteX5" fmla="*/ 324613 w 490073"/>
                    <a:gd name="connsiteY5" fmla="*/ 1415514 h 1532206"/>
                    <a:gd name="connsiteX6" fmla="*/ 241269 w 490073"/>
                    <a:gd name="connsiteY6" fmla="*/ 1186437 h 1532206"/>
                    <a:gd name="connsiteX7" fmla="*/ 2588 w 490073"/>
                    <a:gd name="connsiteY7" fmla="*/ 898506 h 1532206"/>
                    <a:gd name="connsiteX0" fmla="*/ 2588 w 490073"/>
                    <a:gd name="connsiteY0" fmla="*/ 898506 h 1531825"/>
                    <a:gd name="connsiteX1" fmla="*/ 292016 w 490073"/>
                    <a:gd name="connsiteY1" fmla="*/ 66801 h 1531825"/>
                    <a:gd name="connsiteX2" fmla="*/ 486538 w 490073"/>
                    <a:gd name="connsiteY2" fmla="*/ 141068 h 1531825"/>
                    <a:gd name="connsiteX3" fmla="*/ 421424 w 490073"/>
                    <a:gd name="connsiteY3" fmla="*/ 868026 h 1531825"/>
                    <a:gd name="connsiteX4" fmla="*/ 477014 w 490073"/>
                    <a:gd name="connsiteY4" fmla="*/ 1504413 h 1531825"/>
                    <a:gd name="connsiteX5" fmla="*/ 346838 w 490073"/>
                    <a:gd name="connsiteY5" fmla="*/ 1412339 h 1531825"/>
                    <a:gd name="connsiteX6" fmla="*/ 241269 w 490073"/>
                    <a:gd name="connsiteY6" fmla="*/ 1186437 h 1531825"/>
                    <a:gd name="connsiteX7" fmla="*/ 2588 w 490073"/>
                    <a:gd name="connsiteY7" fmla="*/ 898506 h 1531825"/>
                    <a:gd name="connsiteX0" fmla="*/ 2588 w 490073"/>
                    <a:gd name="connsiteY0" fmla="*/ 898506 h 1550564"/>
                    <a:gd name="connsiteX1" fmla="*/ 292016 w 490073"/>
                    <a:gd name="connsiteY1" fmla="*/ 66801 h 1550564"/>
                    <a:gd name="connsiteX2" fmla="*/ 486538 w 490073"/>
                    <a:gd name="connsiteY2" fmla="*/ 141068 h 1550564"/>
                    <a:gd name="connsiteX3" fmla="*/ 421424 w 490073"/>
                    <a:gd name="connsiteY3" fmla="*/ 868026 h 1550564"/>
                    <a:gd name="connsiteX4" fmla="*/ 477014 w 490073"/>
                    <a:gd name="connsiteY4" fmla="*/ 1504413 h 1550564"/>
                    <a:gd name="connsiteX5" fmla="*/ 391288 w 490073"/>
                    <a:gd name="connsiteY5" fmla="*/ 1507589 h 1550564"/>
                    <a:gd name="connsiteX6" fmla="*/ 241269 w 490073"/>
                    <a:gd name="connsiteY6" fmla="*/ 1186437 h 1550564"/>
                    <a:gd name="connsiteX7" fmla="*/ 2588 w 490073"/>
                    <a:gd name="connsiteY7" fmla="*/ 898506 h 1550564"/>
                    <a:gd name="connsiteX0" fmla="*/ 2588 w 522785"/>
                    <a:gd name="connsiteY0" fmla="*/ 898506 h 1519092"/>
                    <a:gd name="connsiteX1" fmla="*/ 292016 w 522785"/>
                    <a:gd name="connsiteY1" fmla="*/ 66801 h 1519092"/>
                    <a:gd name="connsiteX2" fmla="*/ 486538 w 522785"/>
                    <a:gd name="connsiteY2" fmla="*/ 141068 h 1519092"/>
                    <a:gd name="connsiteX3" fmla="*/ 421424 w 522785"/>
                    <a:gd name="connsiteY3" fmla="*/ 868026 h 1519092"/>
                    <a:gd name="connsiteX4" fmla="*/ 521464 w 522785"/>
                    <a:gd name="connsiteY4" fmla="*/ 1440913 h 1519092"/>
                    <a:gd name="connsiteX5" fmla="*/ 391288 w 522785"/>
                    <a:gd name="connsiteY5" fmla="*/ 1507589 h 1519092"/>
                    <a:gd name="connsiteX6" fmla="*/ 241269 w 522785"/>
                    <a:gd name="connsiteY6" fmla="*/ 1186437 h 1519092"/>
                    <a:gd name="connsiteX7" fmla="*/ 2588 w 522785"/>
                    <a:gd name="connsiteY7" fmla="*/ 898506 h 1519092"/>
                    <a:gd name="connsiteX0" fmla="*/ 2588 w 522785"/>
                    <a:gd name="connsiteY0" fmla="*/ 898506 h 1498241"/>
                    <a:gd name="connsiteX1" fmla="*/ 292016 w 522785"/>
                    <a:gd name="connsiteY1" fmla="*/ 66801 h 1498241"/>
                    <a:gd name="connsiteX2" fmla="*/ 486538 w 522785"/>
                    <a:gd name="connsiteY2" fmla="*/ 141068 h 1498241"/>
                    <a:gd name="connsiteX3" fmla="*/ 421424 w 522785"/>
                    <a:gd name="connsiteY3" fmla="*/ 868026 h 1498241"/>
                    <a:gd name="connsiteX4" fmla="*/ 521464 w 522785"/>
                    <a:gd name="connsiteY4" fmla="*/ 1440913 h 1498241"/>
                    <a:gd name="connsiteX5" fmla="*/ 397638 w 522785"/>
                    <a:gd name="connsiteY5" fmla="*/ 1472664 h 1498241"/>
                    <a:gd name="connsiteX6" fmla="*/ 241269 w 522785"/>
                    <a:gd name="connsiteY6" fmla="*/ 1186437 h 1498241"/>
                    <a:gd name="connsiteX7" fmla="*/ 2588 w 522785"/>
                    <a:gd name="connsiteY7" fmla="*/ 898506 h 1498241"/>
                    <a:gd name="connsiteX0" fmla="*/ 2588 w 522785"/>
                    <a:gd name="connsiteY0" fmla="*/ 898506 h 1484175"/>
                    <a:gd name="connsiteX1" fmla="*/ 292016 w 522785"/>
                    <a:gd name="connsiteY1" fmla="*/ 66801 h 1484175"/>
                    <a:gd name="connsiteX2" fmla="*/ 486538 w 522785"/>
                    <a:gd name="connsiteY2" fmla="*/ 141068 h 1484175"/>
                    <a:gd name="connsiteX3" fmla="*/ 421424 w 522785"/>
                    <a:gd name="connsiteY3" fmla="*/ 868026 h 1484175"/>
                    <a:gd name="connsiteX4" fmla="*/ 521464 w 522785"/>
                    <a:gd name="connsiteY4" fmla="*/ 1440913 h 1484175"/>
                    <a:gd name="connsiteX5" fmla="*/ 413513 w 522785"/>
                    <a:gd name="connsiteY5" fmla="*/ 1434564 h 1484175"/>
                    <a:gd name="connsiteX6" fmla="*/ 241269 w 522785"/>
                    <a:gd name="connsiteY6" fmla="*/ 1186437 h 1484175"/>
                    <a:gd name="connsiteX7" fmla="*/ 2588 w 522785"/>
                    <a:gd name="connsiteY7" fmla="*/ 898506 h 1484175"/>
                    <a:gd name="connsiteX0" fmla="*/ 2588 w 535380"/>
                    <a:gd name="connsiteY0" fmla="*/ 898506 h 1451331"/>
                    <a:gd name="connsiteX1" fmla="*/ 292016 w 535380"/>
                    <a:gd name="connsiteY1" fmla="*/ 66801 h 1451331"/>
                    <a:gd name="connsiteX2" fmla="*/ 486538 w 535380"/>
                    <a:gd name="connsiteY2" fmla="*/ 141068 h 1451331"/>
                    <a:gd name="connsiteX3" fmla="*/ 421424 w 535380"/>
                    <a:gd name="connsiteY3" fmla="*/ 868026 h 1451331"/>
                    <a:gd name="connsiteX4" fmla="*/ 534164 w 535380"/>
                    <a:gd name="connsiteY4" fmla="*/ 1383763 h 1451331"/>
                    <a:gd name="connsiteX5" fmla="*/ 413513 w 535380"/>
                    <a:gd name="connsiteY5" fmla="*/ 1434564 h 1451331"/>
                    <a:gd name="connsiteX6" fmla="*/ 241269 w 535380"/>
                    <a:gd name="connsiteY6" fmla="*/ 1186437 h 1451331"/>
                    <a:gd name="connsiteX7" fmla="*/ 2588 w 535380"/>
                    <a:gd name="connsiteY7" fmla="*/ 898506 h 1451331"/>
                    <a:gd name="connsiteX0" fmla="*/ 2410 w 535202"/>
                    <a:gd name="connsiteY0" fmla="*/ 898506 h 1451331"/>
                    <a:gd name="connsiteX1" fmla="*/ 291838 w 535202"/>
                    <a:gd name="connsiteY1" fmla="*/ 66801 h 1451331"/>
                    <a:gd name="connsiteX2" fmla="*/ 486360 w 535202"/>
                    <a:gd name="connsiteY2" fmla="*/ 141068 h 1451331"/>
                    <a:gd name="connsiteX3" fmla="*/ 421246 w 535202"/>
                    <a:gd name="connsiteY3" fmla="*/ 868026 h 1451331"/>
                    <a:gd name="connsiteX4" fmla="*/ 533986 w 535202"/>
                    <a:gd name="connsiteY4" fmla="*/ 1383763 h 1451331"/>
                    <a:gd name="connsiteX5" fmla="*/ 413335 w 535202"/>
                    <a:gd name="connsiteY5" fmla="*/ 1434564 h 1451331"/>
                    <a:gd name="connsiteX6" fmla="*/ 256966 w 535202"/>
                    <a:gd name="connsiteY6" fmla="*/ 1145162 h 1451331"/>
                    <a:gd name="connsiteX7" fmla="*/ 2410 w 535202"/>
                    <a:gd name="connsiteY7" fmla="*/ 898506 h 1451331"/>
                    <a:gd name="connsiteX0" fmla="*/ 2311 w 535103"/>
                    <a:gd name="connsiteY0" fmla="*/ 898506 h 1451331"/>
                    <a:gd name="connsiteX1" fmla="*/ 291739 w 535103"/>
                    <a:gd name="connsiteY1" fmla="*/ 66801 h 1451331"/>
                    <a:gd name="connsiteX2" fmla="*/ 486261 w 535103"/>
                    <a:gd name="connsiteY2" fmla="*/ 141068 h 1451331"/>
                    <a:gd name="connsiteX3" fmla="*/ 421147 w 535103"/>
                    <a:gd name="connsiteY3" fmla="*/ 868026 h 1451331"/>
                    <a:gd name="connsiteX4" fmla="*/ 533887 w 535103"/>
                    <a:gd name="connsiteY4" fmla="*/ 1383763 h 1451331"/>
                    <a:gd name="connsiteX5" fmla="*/ 413236 w 535103"/>
                    <a:gd name="connsiteY5" fmla="*/ 1434564 h 1451331"/>
                    <a:gd name="connsiteX6" fmla="*/ 256867 w 535103"/>
                    <a:gd name="connsiteY6" fmla="*/ 1145162 h 1451331"/>
                    <a:gd name="connsiteX7" fmla="*/ 2311 w 535103"/>
                    <a:gd name="connsiteY7" fmla="*/ 898506 h 1451331"/>
                    <a:gd name="connsiteX0" fmla="*/ 2311 w 534851"/>
                    <a:gd name="connsiteY0" fmla="*/ 898506 h 1441921"/>
                    <a:gd name="connsiteX1" fmla="*/ 291739 w 534851"/>
                    <a:gd name="connsiteY1" fmla="*/ 66801 h 1441921"/>
                    <a:gd name="connsiteX2" fmla="*/ 486261 w 534851"/>
                    <a:gd name="connsiteY2" fmla="*/ 141068 h 1441921"/>
                    <a:gd name="connsiteX3" fmla="*/ 421147 w 534851"/>
                    <a:gd name="connsiteY3" fmla="*/ 868026 h 1441921"/>
                    <a:gd name="connsiteX4" fmla="*/ 479911 w 534851"/>
                    <a:gd name="connsiteY4" fmla="*/ 1110714 h 1441921"/>
                    <a:gd name="connsiteX5" fmla="*/ 533887 w 534851"/>
                    <a:gd name="connsiteY5" fmla="*/ 1383763 h 1441921"/>
                    <a:gd name="connsiteX6" fmla="*/ 413236 w 534851"/>
                    <a:gd name="connsiteY6" fmla="*/ 1434564 h 1441921"/>
                    <a:gd name="connsiteX7" fmla="*/ 256867 w 534851"/>
                    <a:gd name="connsiteY7" fmla="*/ 1145162 h 1441921"/>
                    <a:gd name="connsiteX8" fmla="*/ 2311 w 534851"/>
                    <a:gd name="connsiteY8" fmla="*/ 898506 h 1441921"/>
                    <a:gd name="connsiteX0" fmla="*/ 2311 w 536834"/>
                    <a:gd name="connsiteY0" fmla="*/ 898506 h 1441921"/>
                    <a:gd name="connsiteX1" fmla="*/ 291739 w 536834"/>
                    <a:gd name="connsiteY1" fmla="*/ 66801 h 1441921"/>
                    <a:gd name="connsiteX2" fmla="*/ 486261 w 536834"/>
                    <a:gd name="connsiteY2" fmla="*/ 141068 h 1441921"/>
                    <a:gd name="connsiteX3" fmla="*/ 421147 w 536834"/>
                    <a:gd name="connsiteY3" fmla="*/ 868026 h 1441921"/>
                    <a:gd name="connsiteX4" fmla="*/ 479911 w 536834"/>
                    <a:gd name="connsiteY4" fmla="*/ 1110714 h 1441921"/>
                    <a:gd name="connsiteX5" fmla="*/ 533887 w 536834"/>
                    <a:gd name="connsiteY5" fmla="*/ 1383763 h 1441921"/>
                    <a:gd name="connsiteX6" fmla="*/ 413236 w 536834"/>
                    <a:gd name="connsiteY6" fmla="*/ 1434564 h 1441921"/>
                    <a:gd name="connsiteX7" fmla="*/ 256867 w 536834"/>
                    <a:gd name="connsiteY7" fmla="*/ 1145162 h 1441921"/>
                    <a:gd name="connsiteX8" fmla="*/ 2311 w 536834"/>
                    <a:gd name="connsiteY8" fmla="*/ 898506 h 1441921"/>
                    <a:gd name="connsiteX0" fmla="*/ 2311 w 534882"/>
                    <a:gd name="connsiteY0" fmla="*/ 898506 h 1441921"/>
                    <a:gd name="connsiteX1" fmla="*/ 291739 w 534882"/>
                    <a:gd name="connsiteY1" fmla="*/ 66801 h 1441921"/>
                    <a:gd name="connsiteX2" fmla="*/ 486261 w 534882"/>
                    <a:gd name="connsiteY2" fmla="*/ 141068 h 1441921"/>
                    <a:gd name="connsiteX3" fmla="*/ 411622 w 534882"/>
                    <a:gd name="connsiteY3" fmla="*/ 820401 h 1441921"/>
                    <a:gd name="connsiteX4" fmla="*/ 479911 w 534882"/>
                    <a:gd name="connsiteY4" fmla="*/ 1110714 h 1441921"/>
                    <a:gd name="connsiteX5" fmla="*/ 533887 w 534882"/>
                    <a:gd name="connsiteY5" fmla="*/ 1383763 h 1441921"/>
                    <a:gd name="connsiteX6" fmla="*/ 413236 w 534882"/>
                    <a:gd name="connsiteY6" fmla="*/ 1434564 h 1441921"/>
                    <a:gd name="connsiteX7" fmla="*/ 256867 w 534882"/>
                    <a:gd name="connsiteY7" fmla="*/ 1145162 h 1441921"/>
                    <a:gd name="connsiteX8" fmla="*/ 2311 w 534882"/>
                    <a:gd name="connsiteY8" fmla="*/ 898506 h 1441921"/>
                    <a:gd name="connsiteX0" fmla="*/ 2311 w 534882"/>
                    <a:gd name="connsiteY0" fmla="*/ 898506 h 1441921"/>
                    <a:gd name="connsiteX1" fmla="*/ 291739 w 534882"/>
                    <a:gd name="connsiteY1" fmla="*/ 66801 h 1441921"/>
                    <a:gd name="connsiteX2" fmla="*/ 486261 w 534882"/>
                    <a:gd name="connsiteY2" fmla="*/ 141068 h 1441921"/>
                    <a:gd name="connsiteX3" fmla="*/ 411622 w 534882"/>
                    <a:gd name="connsiteY3" fmla="*/ 820401 h 1441921"/>
                    <a:gd name="connsiteX4" fmla="*/ 479911 w 534882"/>
                    <a:gd name="connsiteY4" fmla="*/ 1110714 h 1441921"/>
                    <a:gd name="connsiteX5" fmla="*/ 533887 w 534882"/>
                    <a:gd name="connsiteY5" fmla="*/ 1383763 h 1441921"/>
                    <a:gd name="connsiteX6" fmla="*/ 413236 w 534882"/>
                    <a:gd name="connsiteY6" fmla="*/ 1434564 h 1441921"/>
                    <a:gd name="connsiteX7" fmla="*/ 256867 w 534882"/>
                    <a:gd name="connsiteY7" fmla="*/ 1145162 h 1441921"/>
                    <a:gd name="connsiteX8" fmla="*/ 2311 w 534882"/>
                    <a:gd name="connsiteY8" fmla="*/ 898506 h 1441921"/>
                    <a:gd name="connsiteX0" fmla="*/ 2311 w 535633"/>
                    <a:gd name="connsiteY0" fmla="*/ 898506 h 1441921"/>
                    <a:gd name="connsiteX1" fmla="*/ 291739 w 535633"/>
                    <a:gd name="connsiteY1" fmla="*/ 66801 h 1441921"/>
                    <a:gd name="connsiteX2" fmla="*/ 486261 w 535633"/>
                    <a:gd name="connsiteY2" fmla="*/ 141068 h 1441921"/>
                    <a:gd name="connsiteX3" fmla="*/ 411622 w 535633"/>
                    <a:gd name="connsiteY3" fmla="*/ 820401 h 1441921"/>
                    <a:gd name="connsiteX4" fmla="*/ 479911 w 535633"/>
                    <a:gd name="connsiteY4" fmla="*/ 1110714 h 1441921"/>
                    <a:gd name="connsiteX5" fmla="*/ 533887 w 535633"/>
                    <a:gd name="connsiteY5" fmla="*/ 1383763 h 1441921"/>
                    <a:gd name="connsiteX6" fmla="*/ 413236 w 535633"/>
                    <a:gd name="connsiteY6" fmla="*/ 1434564 h 1441921"/>
                    <a:gd name="connsiteX7" fmla="*/ 256867 w 535633"/>
                    <a:gd name="connsiteY7" fmla="*/ 1145162 h 1441921"/>
                    <a:gd name="connsiteX8" fmla="*/ 2311 w 535633"/>
                    <a:gd name="connsiteY8" fmla="*/ 898506 h 1441921"/>
                    <a:gd name="connsiteX0" fmla="*/ 2311 w 579753"/>
                    <a:gd name="connsiteY0" fmla="*/ 898506 h 1441921"/>
                    <a:gd name="connsiteX1" fmla="*/ 291739 w 579753"/>
                    <a:gd name="connsiteY1" fmla="*/ 66801 h 1441921"/>
                    <a:gd name="connsiteX2" fmla="*/ 486261 w 579753"/>
                    <a:gd name="connsiteY2" fmla="*/ 141068 h 1441921"/>
                    <a:gd name="connsiteX3" fmla="*/ 578335 w 579753"/>
                    <a:gd name="connsiteY3" fmla="*/ 374114 h 1441921"/>
                    <a:gd name="connsiteX4" fmla="*/ 411622 w 579753"/>
                    <a:gd name="connsiteY4" fmla="*/ 820401 h 1441921"/>
                    <a:gd name="connsiteX5" fmla="*/ 479911 w 579753"/>
                    <a:gd name="connsiteY5" fmla="*/ 1110714 h 1441921"/>
                    <a:gd name="connsiteX6" fmla="*/ 533887 w 579753"/>
                    <a:gd name="connsiteY6" fmla="*/ 1383763 h 1441921"/>
                    <a:gd name="connsiteX7" fmla="*/ 413236 w 579753"/>
                    <a:gd name="connsiteY7" fmla="*/ 1434564 h 1441921"/>
                    <a:gd name="connsiteX8" fmla="*/ 256867 w 579753"/>
                    <a:gd name="connsiteY8" fmla="*/ 1145162 h 1441921"/>
                    <a:gd name="connsiteX9" fmla="*/ 2311 w 579753"/>
                    <a:gd name="connsiteY9" fmla="*/ 898506 h 1441921"/>
                    <a:gd name="connsiteX0" fmla="*/ 2311 w 579753"/>
                    <a:gd name="connsiteY0" fmla="*/ 898506 h 1441921"/>
                    <a:gd name="connsiteX1" fmla="*/ 291739 w 579753"/>
                    <a:gd name="connsiteY1" fmla="*/ 66801 h 1441921"/>
                    <a:gd name="connsiteX2" fmla="*/ 486261 w 579753"/>
                    <a:gd name="connsiteY2" fmla="*/ 141068 h 1441921"/>
                    <a:gd name="connsiteX3" fmla="*/ 578335 w 579753"/>
                    <a:gd name="connsiteY3" fmla="*/ 374114 h 1441921"/>
                    <a:gd name="connsiteX4" fmla="*/ 514835 w 579753"/>
                    <a:gd name="connsiteY4" fmla="*/ 609064 h 1441921"/>
                    <a:gd name="connsiteX5" fmla="*/ 411622 w 579753"/>
                    <a:gd name="connsiteY5" fmla="*/ 820401 h 1441921"/>
                    <a:gd name="connsiteX6" fmla="*/ 479911 w 579753"/>
                    <a:gd name="connsiteY6" fmla="*/ 1110714 h 1441921"/>
                    <a:gd name="connsiteX7" fmla="*/ 533887 w 579753"/>
                    <a:gd name="connsiteY7" fmla="*/ 1383763 h 1441921"/>
                    <a:gd name="connsiteX8" fmla="*/ 413236 w 579753"/>
                    <a:gd name="connsiteY8" fmla="*/ 1434564 h 1441921"/>
                    <a:gd name="connsiteX9" fmla="*/ 256867 w 579753"/>
                    <a:gd name="connsiteY9" fmla="*/ 1145162 h 1441921"/>
                    <a:gd name="connsiteX10" fmla="*/ 2311 w 579753"/>
                    <a:gd name="connsiteY10" fmla="*/ 898506 h 1441921"/>
                    <a:gd name="connsiteX0" fmla="*/ 2311 w 959552"/>
                    <a:gd name="connsiteY0" fmla="*/ 898506 h 1441921"/>
                    <a:gd name="connsiteX1" fmla="*/ 291739 w 959552"/>
                    <a:gd name="connsiteY1" fmla="*/ 66801 h 1441921"/>
                    <a:gd name="connsiteX2" fmla="*/ 486261 w 959552"/>
                    <a:gd name="connsiteY2" fmla="*/ 141068 h 1441921"/>
                    <a:gd name="connsiteX3" fmla="*/ 578335 w 959552"/>
                    <a:gd name="connsiteY3" fmla="*/ 374114 h 1441921"/>
                    <a:gd name="connsiteX4" fmla="*/ 959335 w 959552"/>
                    <a:gd name="connsiteY4" fmla="*/ 612239 h 1441921"/>
                    <a:gd name="connsiteX5" fmla="*/ 514835 w 959552"/>
                    <a:gd name="connsiteY5" fmla="*/ 609064 h 1441921"/>
                    <a:gd name="connsiteX6" fmla="*/ 411622 w 959552"/>
                    <a:gd name="connsiteY6" fmla="*/ 820401 h 1441921"/>
                    <a:gd name="connsiteX7" fmla="*/ 479911 w 959552"/>
                    <a:gd name="connsiteY7" fmla="*/ 1110714 h 1441921"/>
                    <a:gd name="connsiteX8" fmla="*/ 533887 w 959552"/>
                    <a:gd name="connsiteY8" fmla="*/ 1383763 h 1441921"/>
                    <a:gd name="connsiteX9" fmla="*/ 413236 w 959552"/>
                    <a:gd name="connsiteY9" fmla="*/ 1434564 h 1441921"/>
                    <a:gd name="connsiteX10" fmla="*/ 256867 w 959552"/>
                    <a:gd name="connsiteY10" fmla="*/ 1145162 h 1441921"/>
                    <a:gd name="connsiteX11" fmla="*/ 2311 w 959552"/>
                    <a:gd name="connsiteY11" fmla="*/ 898506 h 1441921"/>
                    <a:gd name="connsiteX0" fmla="*/ 2311 w 999382"/>
                    <a:gd name="connsiteY0" fmla="*/ 898506 h 1441921"/>
                    <a:gd name="connsiteX1" fmla="*/ 291739 w 999382"/>
                    <a:gd name="connsiteY1" fmla="*/ 66801 h 1441921"/>
                    <a:gd name="connsiteX2" fmla="*/ 486261 w 999382"/>
                    <a:gd name="connsiteY2" fmla="*/ 141068 h 1441921"/>
                    <a:gd name="connsiteX3" fmla="*/ 578335 w 999382"/>
                    <a:gd name="connsiteY3" fmla="*/ 374114 h 1441921"/>
                    <a:gd name="connsiteX4" fmla="*/ 940284 w 999382"/>
                    <a:gd name="connsiteY4" fmla="*/ 507464 h 1441921"/>
                    <a:gd name="connsiteX5" fmla="*/ 959335 w 999382"/>
                    <a:gd name="connsiteY5" fmla="*/ 612239 h 1441921"/>
                    <a:gd name="connsiteX6" fmla="*/ 514835 w 999382"/>
                    <a:gd name="connsiteY6" fmla="*/ 609064 h 1441921"/>
                    <a:gd name="connsiteX7" fmla="*/ 411622 w 999382"/>
                    <a:gd name="connsiteY7" fmla="*/ 820401 h 1441921"/>
                    <a:gd name="connsiteX8" fmla="*/ 479911 w 999382"/>
                    <a:gd name="connsiteY8" fmla="*/ 1110714 h 1441921"/>
                    <a:gd name="connsiteX9" fmla="*/ 533887 w 999382"/>
                    <a:gd name="connsiteY9" fmla="*/ 1383763 h 1441921"/>
                    <a:gd name="connsiteX10" fmla="*/ 413236 w 999382"/>
                    <a:gd name="connsiteY10" fmla="*/ 1434564 h 1441921"/>
                    <a:gd name="connsiteX11" fmla="*/ 256867 w 999382"/>
                    <a:gd name="connsiteY11" fmla="*/ 1145162 h 1441921"/>
                    <a:gd name="connsiteX12" fmla="*/ 2311 w 999382"/>
                    <a:gd name="connsiteY12" fmla="*/ 898506 h 1441921"/>
                    <a:gd name="connsiteX0" fmla="*/ 2311 w 999382"/>
                    <a:gd name="connsiteY0" fmla="*/ 898506 h 1441921"/>
                    <a:gd name="connsiteX1" fmla="*/ 291739 w 999382"/>
                    <a:gd name="connsiteY1" fmla="*/ 66801 h 1441921"/>
                    <a:gd name="connsiteX2" fmla="*/ 486261 w 999382"/>
                    <a:gd name="connsiteY2" fmla="*/ 141068 h 1441921"/>
                    <a:gd name="connsiteX3" fmla="*/ 578335 w 999382"/>
                    <a:gd name="connsiteY3" fmla="*/ 374114 h 1441921"/>
                    <a:gd name="connsiteX4" fmla="*/ 940284 w 999382"/>
                    <a:gd name="connsiteY4" fmla="*/ 507464 h 1441921"/>
                    <a:gd name="connsiteX5" fmla="*/ 959335 w 999382"/>
                    <a:gd name="connsiteY5" fmla="*/ 612239 h 1441921"/>
                    <a:gd name="connsiteX6" fmla="*/ 514835 w 999382"/>
                    <a:gd name="connsiteY6" fmla="*/ 609064 h 1441921"/>
                    <a:gd name="connsiteX7" fmla="*/ 411622 w 999382"/>
                    <a:gd name="connsiteY7" fmla="*/ 820401 h 1441921"/>
                    <a:gd name="connsiteX8" fmla="*/ 479911 w 999382"/>
                    <a:gd name="connsiteY8" fmla="*/ 1110714 h 1441921"/>
                    <a:gd name="connsiteX9" fmla="*/ 533887 w 999382"/>
                    <a:gd name="connsiteY9" fmla="*/ 1383763 h 1441921"/>
                    <a:gd name="connsiteX10" fmla="*/ 413236 w 999382"/>
                    <a:gd name="connsiteY10" fmla="*/ 1434564 h 1441921"/>
                    <a:gd name="connsiteX11" fmla="*/ 256867 w 999382"/>
                    <a:gd name="connsiteY11" fmla="*/ 1145162 h 1441921"/>
                    <a:gd name="connsiteX12" fmla="*/ 2311 w 999382"/>
                    <a:gd name="connsiteY12" fmla="*/ 898506 h 1441921"/>
                    <a:gd name="connsiteX0" fmla="*/ 2311 w 999382"/>
                    <a:gd name="connsiteY0" fmla="*/ 883284 h 1426699"/>
                    <a:gd name="connsiteX1" fmla="*/ 291739 w 999382"/>
                    <a:gd name="connsiteY1" fmla="*/ 51579 h 1426699"/>
                    <a:gd name="connsiteX2" fmla="*/ 486261 w 999382"/>
                    <a:gd name="connsiteY2" fmla="*/ 125846 h 1426699"/>
                    <a:gd name="connsiteX3" fmla="*/ 578335 w 999382"/>
                    <a:gd name="connsiteY3" fmla="*/ 358892 h 1426699"/>
                    <a:gd name="connsiteX4" fmla="*/ 940284 w 999382"/>
                    <a:gd name="connsiteY4" fmla="*/ 492242 h 1426699"/>
                    <a:gd name="connsiteX5" fmla="*/ 959335 w 999382"/>
                    <a:gd name="connsiteY5" fmla="*/ 597017 h 1426699"/>
                    <a:gd name="connsiteX6" fmla="*/ 514835 w 999382"/>
                    <a:gd name="connsiteY6" fmla="*/ 593842 h 1426699"/>
                    <a:gd name="connsiteX7" fmla="*/ 411622 w 999382"/>
                    <a:gd name="connsiteY7" fmla="*/ 805179 h 1426699"/>
                    <a:gd name="connsiteX8" fmla="*/ 479911 w 999382"/>
                    <a:gd name="connsiteY8" fmla="*/ 1095492 h 1426699"/>
                    <a:gd name="connsiteX9" fmla="*/ 533887 w 999382"/>
                    <a:gd name="connsiteY9" fmla="*/ 1368541 h 1426699"/>
                    <a:gd name="connsiteX10" fmla="*/ 413236 w 999382"/>
                    <a:gd name="connsiteY10" fmla="*/ 1419342 h 1426699"/>
                    <a:gd name="connsiteX11" fmla="*/ 256867 w 999382"/>
                    <a:gd name="connsiteY11" fmla="*/ 1129940 h 1426699"/>
                    <a:gd name="connsiteX12" fmla="*/ 2311 w 999382"/>
                    <a:gd name="connsiteY12" fmla="*/ 883284 h 1426699"/>
                    <a:gd name="connsiteX0" fmla="*/ 2311 w 999382"/>
                    <a:gd name="connsiteY0" fmla="*/ 883284 h 1438074"/>
                    <a:gd name="connsiteX1" fmla="*/ 291739 w 999382"/>
                    <a:gd name="connsiteY1" fmla="*/ 51579 h 1438074"/>
                    <a:gd name="connsiteX2" fmla="*/ 486261 w 999382"/>
                    <a:gd name="connsiteY2" fmla="*/ 125846 h 1438074"/>
                    <a:gd name="connsiteX3" fmla="*/ 578335 w 999382"/>
                    <a:gd name="connsiteY3" fmla="*/ 358892 h 1438074"/>
                    <a:gd name="connsiteX4" fmla="*/ 940284 w 999382"/>
                    <a:gd name="connsiteY4" fmla="*/ 492242 h 1438074"/>
                    <a:gd name="connsiteX5" fmla="*/ 959335 w 999382"/>
                    <a:gd name="connsiteY5" fmla="*/ 597017 h 1438074"/>
                    <a:gd name="connsiteX6" fmla="*/ 514835 w 999382"/>
                    <a:gd name="connsiteY6" fmla="*/ 593842 h 1438074"/>
                    <a:gd name="connsiteX7" fmla="*/ 411622 w 999382"/>
                    <a:gd name="connsiteY7" fmla="*/ 805179 h 1438074"/>
                    <a:gd name="connsiteX8" fmla="*/ 479911 w 999382"/>
                    <a:gd name="connsiteY8" fmla="*/ 1095492 h 1438074"/>
                    <a:gd name="connsiteX9" fmla="*/ 533887 w 999382"/>
                    <a:gd name="connsiteY9" fmla="*/ 1368541 h 1438074"/>
                    <a:gd name="connsiteX10" fmla="*/ 413236 w 999382"/>
                    <a:gd name="connsiteY10" fmla="*/ 1419342 h 1438074"/>
                    <a:gd name="connsiteX11" fmla="*/ 256867 w 999382"/>
                    <a:gd name="connsiteY11" fmla="*/ 1129940 h 1438074"/>
                    <a:gd name="connsiteX12" fmla="*/ 2311 w 999382"/>
                    <a:gd name="connsiteY12" fmla="*/ 883284 h 1438074"/>
                    <a:gd name="connsiteX0" fmla="*/ 2311 w 999382"/>
                    <a:gd name="connsiteY0" fmla="*/ 883284 h 1438447"/>
                    <a:gd name="connsiteX1" fmla="*/ 291739 w 999382"/>
                    <a:gd name="connsiteY1" fmla="*/ 51579 h 1438447"/>
                    <a:gd name="connsiteX2" fmla="*/ 486261 w 999382"/>
                    <a:gd name="connsiteY2" fmla="*/ 125846 h 1438447"/>
                    <a:gd name="connsiteX3" fmla="*/ 578335 w 999382"/>
                    <a:gd name="connsiteY3" fmla="*/ 358892 h 1438447"/>
                    <a:gd name="connsiteX4" fmla="*/ 940284 w 999382"/>
                    <a:gd name="connsiteY4" fmla="*/ 492242 h 1438447"/>
                    <a:gd name="connsiteX5" fmla="*/ 959335 w 999382"/>
                    <a:gd name="connsiteY5" fmla="*/ 597017 h 1438447"/>
                    <a:gd name="connsiteX6" fmla="*/ 514835 w 999382"/>
                    <a:gd name="connsiteY6" fmla="*/ 593842 h 1438447"/>
                    <a:gd name="connsiteX7" fmla="*/ 411622 w 999382"/>
                    <a:gd name="connsiteY7" fmla="*/ 805179 h 1438447"/>
                    <a:gd name="connsiteX8" fmla="*/ 479911 w 999382"/>
                    <a:gd name="connsiteY8" fmla="*/ 1095492 h 1438447"/>
                    <a:gd name="connsiteX9" fmla="*/ 533887 w 999382"/>
                    <a:gd name="connsiteY9" fmla="*/ 1378066 h 1438447"/>
                    <a:gd name="connsiteX10" fmla="*/ 413236 w 999382"/>
                    <a:gd name="connsiteY10" fmla="*/ 1419342 h 1438447"/>
                    <a:gd name="connsiteX11" fmla="*/ 256867 w 999382"/>
                    <a:gd name="connsiteY11" fmla="*/ 1129940 h 1438447"/>
                    <a:gd name="connsiteX12" fmla="*/ 2311 w 999382"/>
                    <a:gd name="connsiteY12" fmla="*/ 883284 h 1438447"/>
                    <a:gd name="connsiteX0" fmla="*/ 2311 w 999382"/>
                    <a:gd name="connsiteY0" fmla="*/ 883284 h 1441174"/>
                    <a:gd name="connsiteX1" fmla="*/ 291739 w 999382"/>
                    <a:gd name="connsiteY1" fmla="*/ 51579 h 1441174"/>
                    <a:gd name="connsiteX2" fmla="*/ 486261 w 999382"/>
                    <a:gd name="connsiteY2" fmla="*/ 125846 h 1441174"/>
                    <a:gd name="connsiteX3" fmla="*/ 578335 w 999382"/>
                    <a:gd name="connsiteY3" fmla="*/ 358892 h 1441174"/>
                    <a:gd name="connsiteX4" fmla="*/ 940284 w 999382"/>
                    <a:gd name="connsiteY4" fmla="*/ 492242 h 1441174"/>
                    <a:gd name="connsiteX5" fmla="*/ 959335 w 999382"/>
                    <a:gd name="connsiteY5" fmla="*/ 597017 h 1441174"/>
                    <a:gd name="connsiteX6" fmla="*/ 514835 w 999382"/>
                    <a:gd name="connsiteY6" fmla="*/ 593842 h 1441174"/>
                    <a:gd name="connsiteX7" fmla="*/ 411622 w 999382"/>
                    <a:gd name="connsiteY7" fmla="*/ 805179 h 1441174"/>
                    <a:gd name="connsiteX8" fmla="*/ 479911 w 999382"/>
                    <a:gd name="connsiteY8" fmla="*/ 1095492 h 1441174"/>
                    <a:gd name="connsiteX9" fmla="*/ 533887 w 999382"/>
                    <a:gd name="connsiteY9" fmla="*/ 1378066 h 1441174"/>
                    <a:gd name="connsiteX10" fmla="*/ 413236 w 999382"/>
                    <a:gd name="connsiteY10" fmla="*/ 1419342 h 1441174"/>
                    <a:gd name="connsiteX11" fmla="*/ 256867 w 999382"/>
                    <a:gd name="connsiteY11" fmla="*/ 1129940 h 1441174"/>
                    <a:gd name="connsiteX12" fmla="*/ 2311 w 999382"/>
                    <a:gd name="connsiteY12" fmla="*/ 883284 h 1441174"/>
                    <a:gd name="connsiteX0" fmla="*/ 2311 w 999382"/>
                    <a:gd name="connsiteY0" fmla="*/ 883284 h 1441174"/>
                    <a:gd name="connsiteX1" fmla="*/ 291739 w 999382"/>
                    <a:gd name="connsiteY1" fmla="*/ 51579 h 1441174"/>
                    <a:gd name="connsiteX2" fmla="*/ 486261 w 999382"/>
                    <a:gd name="connsiteY2" fmla="*/ 125846 h 1441174"/>
                    <a:gd name="connsiteX3" fmla="*/ 578335 w 999382"/>
                    <a:gd name="connsiteY3" fmla="*/ 358892 h 1441174"/>
                    <a:gd name="connsiteX4" fmla="*/ 940284 w 999382"/>
                    <a:gd name="connsiteY4" fmla="*/ 492242 h 1441174"/>
                    <a:gd name="connsiteX5" fmla="*/ 959335 w 999382"/>
                    <a:gd name="connsiteY5" fmla="*/ 597017 h 1441174"/>
                    <a:gd name="connsiteX6" fmla="*/ 514835 w 999382"/>
                    <a:gd name="connsiteY6" fmla="*/ 593842 h 1441174"/>
                    <a:gd name="connsiteX7" fmla="*/ 411622 w 999382"/>
                    <a:gd name="connsiteY7" fmla="*/ 805179 h 1441174"/>
                    <a:gd name="connsiteX8" fmla="*/ 479911 w 999382"/>
                    <a:gd name="connsiteY8" fmla="*/ 1095492 h 1441174"/>
                    <a:gd name="connsiteX9" fmla="*/ 533887 w 999382"/>
                    <a:gd name="connsiteY9" fmla="*/ 1378066 h 1441174"/>
                    <a:gd name="connsiteX10" fmla="*/ 413236 w 999382"/>
                    <a:gd name="connsiteY10" fmla="*/ 1419342 h 1441174"/>
                    <a:gd name="connsiteX11" fmla="*/ 256867 w 999382"/>
                    <a:gd name="connsiteY11" fmla="*/ 1129940 h 1441174"/>
                    <a:gd name="connsiteX12" fmla="*/ 2311 w 999382"/>
                    <a:gd name="connsiteY12" fmla="*/ 883284 h 1441174"/>
                    <a:gd name="connsiteX0" fmla="*/ 2311 w 999382"/>
                    <a:gd name="connsiteY0" fmla="*/ 883284 h 1441174"/>
                    <a:gd name="connsiteX1" fmla="*/ 291739 w 999382"/>
                    <a:gd name="connsiteY1" fmla="*/ 51579 h 1441174"/>
                    <a:gd name="connsiteX2" fmla="*/ 486261 w 999382"/>
                    <a:gd name="connsiteY2" fmla="*/ 125846 h 1441174"/>
                    <a:gd name="connsiteX3" fmla="*/ 578335 w 999382"/>
                    <a:gd name="connsiteY3" fmla="*/ 358892 h 1441174"/>
                    <a:gd name="connsiteX4" fmla="*/ 940284 w 999382"/>
                    <a:gd name="connsiteY4" fmla="*/ 492242 h 1441174"/>
                    <a:gd name="connsiteX5" fmla="*/ 959335 w 999382"/>
                    <a:gd name="connsiteY5" fmla="*/ 597017 h 1441174"/>
                    <a:gd name="connsiteX6" fmla="*/ 514835 w 999382"/>
                    <a:gd name="connsiteY6" fmla="*/ 593842 h 1441174"/>
                    <a:gd name="connsiteX7" fmla="*/ 411622 w 999382"/>
                    <a:gd name="connsiteY7" fmla="*/ 805179 h 1441174"/>
                    <a:gd name="connsiteX8" fmla="*/ 479911 w 999382"/>
                    <a:gd name="connsiteY8" fmla="*/ 1095492 h 1441174"/>
                    <a:gd name="connsiteX9" fmla="*/ 533887 w 999382"/>
                    <a:gd name="connsiteY9" fmla="*/ 1378066 h 1441174"/>
                    <a:gd name="connsiteX10" fmla="*/ 413236 w 999382"/>
                    <a:gd name="connsiteY10" fmla="*/ 1419342 h 1441174"/>
                    <a:gd name="connsiteX11" fmla="*/ 256867 w 999382"/>
                    <a:gd name="connsiteY11" fmla="*/ 1129940 h 1441174"/>
                    <a:gd name="connsiteX12" fmla="*/ 2311 w 999382"/>
                    <a:gd name="connsiteY12" fmla="*/ 883284 h 1441174"/>
                    <a:gd name="connsiteX0" fmla="*/ 2311 w 987640"/>
                    <a:gd name="connsiteY0" fmla="*/ 883284 h 1441174"/>
                    <a:gd name="connsiteX1" fmla="*/ 291739 w 987640"/>
                    <a:gd name="connsiteY1" fmla="*/ 51579 h 1441174"/>
                    <a:gd name="connsiteX2" fmla="*/ 486261 w 987640"/>
                    <a:gd name="connsiteY2" fmla="*/ 125846 h 1441174"/>
                    <a:gd name="connsiteX3" fmla="*/ 578335 w 987640"/>
                    <a:gd name="connsiteY3" fmla="*/ 358892 h 1441174"/>
                    <a:gd name="connsiteX4" fmla="*/ 940284 w 987640"/>
                    <a:gd name="connsiteY4" fmla="*/ 492242 h 1441174"/>
                    <a:gd name="connsiteX5" fmla="*/ 959335 w 987640"/>
                    <a:gd name="connsiteY5" fmla="*/ 597017 h 1441174"/>
                    <a:gd name="connsiteX6" fmla="*/ 514835 w 987640"/>
                    <a:gd name="connsiteY6" fmla="*/ 593842 h 1441174"/>
                    <a:gd name="connsiteX7" fmla="*/ 411622 w 987640"/>
                    <a:gd name="connsiteY7" fmla="*/ 805179 h 1441174"/>
                    <a:gd name="connsiteX8" fmla="*/ 479911 w 987640"/>
                    <a:gd name="connsiteY8" fmla="*/ 1095492 h 1441174"/>
                    <a:gd name="connsiteX9" fmla="*/ 533887 w 987640"/>
                    <a:gd name="connsiteY9" fmla="*/ 1378066 h 1441174"/>
                    <a:gd name="connsiteX10" fmla="*/ 413236 w 987640"/>
                    <a:gd name="connsiteY10" fmla="*/ 1419342 h 1441174"/>
                    <a:gd name="connsiteX11" fmla="*/ 256867 w 987640"/>
                    <a:gd name="connsiteY11" fmla="*/ 1129940 h 1441174"/>
                    <a:gd name="connsiteX12" fmla="*/ 2311 w 987640"/>
                    <a:gd name="connsiteY12" fmla="*/ 883284 h 1441174"/>
                    <a:gd name="connsiteX0" fmla="*/ 2311 w 966545"/>
                    <a:gd name="connsiteY0" fmla="*/ 883284 h 1441174"/>
                    <a:gd name="connsiteX1" fmla="*/ 291739 w 966545"/>
                    <a:gd name="connsiteY1" fmla="*/ 51579 h 1441174"/>
                    <a:gd name="connsiteX2" fmla="*/ 486261 w 966545"/>
                    <a:gd name="connsiteY2" fmla="*/ 125846 h 1441174"/>
                    <a:gd name="connsiteX3" fmla="*/ 578335 w 966545"/>
                    <a:gd name="connsiteY3" fmla="*/ 358892 h 1441174"/>
                    <a:gd name="connsiteX4" fmla="*/ 940284 w 966545"/>
                    <a:gd name="connsiteY4" fmla="*/ 492242 h 1441174"/>
                    <a:gd name="connsiteX5" fmla="*/ 899804 w 966545"/>
                    <a:gd name="connsiteY5" fmla="*/ 599398 h 1441174"/>
                    <a:gd name="connsiteX6" fmla="*/ 514835 w 966545"/>
                    <a:gd name="connsiteY6" fmla="*/ 593842 h 1441174"/>
                    <a:gd name="connsiteX7" fmla="*/ 411622 w 966545"/>
                    <a:gd name="connsiteY7" fmla="*/ 805179 h 1441174"/>
                    <a:gd name="connsiteX8" fmla="*/ 479911 w 966545"/>
                    <a:gd name="connsiteY8" fmla="*/ 1095492 h 1441174"/>
                    <a:gd name="connsiteX9" fmla="*/ 533887 w 966545"/>
                    <a:gd name="connsiteY9" fmla="*/ 1378066 h 1441174"/>
                    <a:gd name="connsiteX10" fmla="*/ 413236 w 966545"/>
                    <a:gd name="connsiteY10" fmla="*/ 1419342 h 1441174"/>
                    <a:gd name="connsiteX11" fmla="*/ 256867 w 966545"/>
                    <a:gd name="connsiteY11" fmla="*/ 1129940 h 1441174"/>
                    <a:gd name="connsiteX12" fmla="*/ 2311 w 966545"/>
                    <a:gd name="connsiteY12" fmla="*/ 883284 h 1441174"/>
                    <a:gd name="connsiteX0" fmla="*/ 2311 w 967458"/>
                    <a:gd name="connsiteY0" fmla="*/ 883284 h 1441174"/>
                    <a:gd name="connsiteX1" fmla="*/ 291739 w 967458"/>
                    <a:gd name="connsiteY1" fmla="*/ 51579 h 1441174"/>
                    <a:gd name="connsiteX2" fmla="*/ 486261 w 967458"/>
                    <a:gd name="connsiteY2" fmla="*/ 125846 h 1441174"/>
                    <a:gd name="connsiteX3" fmla="*/ 578335 w 967458"/>
                    <a:gd name="connsiteY3" fmla="*/ 358892 h 1441174"/>
                    <a:gd name="connsiteX4" fmla="*/ 940284 w 967458"/>
                    <a:gd name="connsiteY4" fmla="*/ 492242 h 1441174"/>
                    <a:gd name="connsiteX5" fmla="*/ 899804 w 967458"/>
                    <a:gd name="connsiteY5" fmla="*/ 599398 h 1441174"/>
                    <a:gd name="connsiteX6" fmla="*/ 514835 w 967458"/>
                    <a:gd name="connsiteY6" fmla="*/ 593842 h 1441174"/>
                    <a:gd name="connsiteX7" fmla="*/ 411622 w 967458"/>
                    <a:gd name="connsiteY7" fmla="*/ 805179 h 1441174"/>
                    <a:gd name="connsiteX8" fmla="*/ 479911 w 967458"/>
                    <a:gd name="connsiteY8" fmla="*/ 1095492 h 1441174"/>
                    <a:gd name="connsiteX9" fmla="*/ 533887 w 967458"/>
                    <a:gd name="connsiteY9" fmla="*/ 1378066 h 1441174"/>
                    <a:gd name="connsiteX10" fmla="*/ 413236 w 967458"/>
                    <a:gd name="connsiteY10" fmla="*/ 1419342 h 1441174"/>
                    <a:gd name="connsiteX11" fmla="*/ 256867 w 967458"/>
                    <a:gd name="connsiteY11" fmla="*/ 1129940 h 1441174"/>
                    <a:gd name="connsiteX12" fmla="*/ 2311 w 967458"/>
                    <a:gd name="connsiteY12" fmla="*/ 883284 h 1441174"/>
                    <a:gd name="connsiteX0" fmla="*/ 2311 w 947676"/>
                    <a:gd name="connsiteY0" fmla="*/ 883284 h 1441174"/>
                    <a:gd name="connsiteX1" fmla="*/ 291739 w 947676"/>
                    <a:gd name="connsiteY1" fmla="*/ 51579 h 1441174"/>
                    <a:gd name="connsiteX2" fmla="*/ 486261 w 947676"/>
                    <a:gd name="connsiteY2" fmla="*/ 125846 h 1441174"/>
                    <a:gd name="connsiteX3" fmla="*/ 578335 w 947676"/>
                    <a:gd name="connsiteY3" fmla="*/ 358892 h 1441174"/>
                    <a:gd name="connsiteX4" fmla="*/ 899803 w 947676"/>
                    <a:gd name="connsiteY4" fmla="*/ 470810 h 1441174"/>
                    <a:gd name="connsiteX5" fmla="*/ 899804 w 947676"/>
                    <a:gd name="connsiteY5" fmla="*/ 599398 h 1441174"/>
                    <a:gd name="connsiteX6" fmla="*/ 514835 w 947676"/>
                    <a:gd name="connsiteY6" fmla="*/ 593842 h 1441174"/>
                    <a:gd name="connsiteX7" fmla="*/ 411622 w 947676"/>
                    <a:gd name="connsiteY7" fmla="*/ 805179 h 1441174"/>
                    <a:gd name="connsiteX8" fmla="*/ 479911 w 947676"/>
                    <a:gd name="connsiteY8" fmla="*/ 1095492 h 1441174"/>
                    <a:gd name="connsiteX9" fmla="*/ 533887 w 947676"/>
                    <a:gd name="connsiteY9" fmla="*/ 1378066 h 1441174"/>
                    <a:gd name="connsiteX10" fmla="*/ 413236 w 947676"/>
                    <a:gd name="connsiteY10" fmla="*/ 1419342 h 1441174"/>
                    <a:gd name="connsiteX11" fmla="*/ 256867 w 947676"/>
                    <a:gd name="connsiteY11" fmla="*/ 1129940 h 1441174"/>
                    <a:gd name="connsiteX12" fmla="*/ 2311 w 947676"/>
                    <a:gd name="connsiteY12" fmla="*/ 883284 h 1441174"/>
                    <a:gd name="connsiteX0" fmla="*/ 2311 w 944186"/>
                    <a:gd name="connsiteY0" fmla="*/ 883284 h 1441174"/>
                    <a:gd name="connsiteX1" fmla="*/ 291739 w 944186"/>
                    <a:gd name="connsiteY1" fmla="*/ 51579 h 1441174"/>
                    <a:gd name="connsiteX2" fmla="*/ 486261 w 944186"/>
                    <a:gd name="connsiteY2" fmla="*/ 125846 h 1441174"/>
                    <a:gd name="connsiteX3" fmla="*/ 578335 w 944186"/>
                    <a:gd name="connsiteY3" fmla="*/ 358892 h 1441174"/>
                    <a:gd name="connsiteX4" fmla="*/ 899803 w 944186"/>
                    <a:gd name="connsiteY4" fmla="*/ 470810 h 1441174"/>
                    <a:gd name="connsiteX5" fmla="*/ 899804 w 944186"/>
                    <a:gd name="connsiteY5" fmla="*/ 599398 h 1441174"/>
                    <a:gd name="connsiteX6" fmla="*/ 514835 w 944186"/>
                    <a:gd name="connsiteY6" fmla="*/ 593842 h 1441174"/>
                    <a:gd name="connsiteX7" fmla="*/ 411622 w 944186"/>
                    <a:gd name="connsiteY7" fmla="*/ 805179 h 1441174"/>
                    <a:gd name="connsiteX8" fmla="*/ 479911 w 944186"/>
                    <a:gd name="connsiteY8" fmla="*/ 1095492 h 1441174"/>
                    <a:gd name="connsiteX9" fmla="*/ 533887 w 944186"/>
                    <a:gd name="connsiteY9" fmla="*/ 1378066 h 1441174"/>
                    <a:gd name="connsiteX10" fmla="*/ 413236 w 944186"/>
                    <a:gd name="connsiteY10" fmla="*/ 1419342 h 1441174"/>
                    <a:gd name="connsiteX11" fmla="*/ 256867 w 944186"/>
                    <a:gd name="connsiteY11" fmla="*/ 1129940 h 1441174"/>
                    <a:gd name="connsiteX12" fmla="*/ 2311 w 944186"/>
                    <a:gd name="connsiteY12" fmla="*/ 883284 h 1441174"/>
                    <a:gd name="connsiteX0" fmla="*/ 2311 w 945912"/>
                    <a:gd name="connsiteY0" fmla="*/ 883284 h 1441174"/>
                    <a:gd name="connsiteX1" fmla="*/ 291739 w 945912"/>
                    <a:gd name="connsiteY1" fmla="*/ 51579 h 1441174"/>
                    <a:gd name="connsiteX2" fmla="*/ 486261 w 945912"/>
                    <a:gd name="connsiteY2" fmla="*/ 125846 h 1441174"/>
                    <a:gd name="connsiteX3" fmla="*/ 578335 w 945912"/>
                    <a:gd name="connsiteY3" fmla="*/ 358892 h 1441174"/>
                    <a:gd name="connsiteX4" fmla="*/ 899803 w 945912"/>
                    <a:gd name="connsiteY4" fmla="*/ 470810 h 1441174"/>
                    <a:gd name="connsiteX5" fmla="*/ 899804 w 945912"/>
                    <a:gd name="connsiteY5" fmla="*/ 599398 h 1441174"/>
                    <a:gd name="connsiteX6" fmla="*/ 514835 w 945912"/>
                    <a:gd name="connsiteY6" fmla="*/ 593842 h 1441174"/>
                    <a:gd name="connsiteX7" fmla="*/ 411622 w 945912"/>
                    <a:gd name="connsiteY7" fmla="*/ 805179 h 1441174"/>
                    <a:gd name="connsiteX8" fmla="*/ 479911 w 945912"/>
                    <a:gd name="connsiteY8" fmla="*/ 1095492 h 1441174"/>
                    <a:gd name="connsiteX9" fmla="*/ 533887 w 945912"/>
                    <a:gd name="connsiteY9" fmla="*/ 1378066 h 1441174"/>
                    <a:gd name="connsiteX10" fmla="*/ 413236 w 945912"/>
                    <a:gd name="connsiteY10" fmla="*/ 1419342 h 1441174"/>
                    <a:gd name="connsiteX11" fmla="*/ 256867 w 945912"/>
                    <a:gd name="connsiteY11" fmla="*/ 1129940 h 1441174"/>
                    <a:gd name="connsiteX12" fmla="*/ 2311 w 945912"/>
                    <a:gd name="connsiteY12" fmla="*/ 883284 h 1441174"/>
                    <a:gd name="connsiteX0" fmla="*/ 2311 w 942640"/>
                    <a:gd name="connsiteY0" fmla="*/ 879429 h 1437319"/>
                    <a:gd name="connsiteX1" fmla="*/ 291739 w 942640"/>
                    <a:gd name="connsiteY1" fmla="*/ 47724 h 1437319"/>
                    <a:gd name="connsiteX2" fmla="*/ 486261 w 942640"/>
                    <a:gd name="connsiteY2" fmla="*/ 121991 h 1437319"/>
                    <a:gd name="connsiteX3" fmla="*/ 602147 w 942640"/>
                    <a:gd name="connsiteY3" fmla="*/ 355037 h 1437319"/>
                    <a:gd name="connsiteX4" fmla="*/ 899803 w 942640"/>
                    <a:gd name="connsiteY4" fmla="*/ 466955 h 1437319"/>
                    <a:gd name="connsiteX5" fmla="*/ 899804 w 942640"/>
                    <a:gd name="connsiteY5" fmla="*/ 595543 h 1437319"/>
                    <a:gd name="connsiteX6" fmla="*/ 514835 w 942640"/>
                    <a:gd name="connsiteY6" fmla="*/ 589987 h 1437319"/>
                    <a:gd name="connsiteX7" fmla="*/ 411622 w 942640"/>
                    <a:gd name="connsiteY7" fmla="*/ 801324 h 1437319"/>
                    <a:gd name="connsiteX8" fmla="*/ 479911 w 942640"/>
                    <a:gd name="connsiteY8" fmla="*/ 1091637 h 1437319"/>
                    <a:gd name="connsiteX9" fmla="*/ 533887 w 942640"/>
                    <a:gd name="connsiteY9" fmla="*/ 1374211 h 1437319"/>
                    <a:gd name="connsiteX10" fmla="*/ 413236 w 942640"/>
                    <a:gd name="connsiteY10" fmla="*/ 1415487 h 1437319"/>
                    <a:gd name="connsiteX11" fmla="*/ 256867 w 942640"/>
                    <a:gd name="connsiteY11" fmla="*/ 1126085 h 1437319"/>
                    <a:gd name="connsiteX12" fmla="*/ 2311 w 942640"/>
                    <a:gd name="connsiteY12" fmla="*/ 879429 h 1437319"/>
                    <a:gd name="connsiteX0" fmla="*/ 2311 w 942640"/>
                    <a:gd name="connsiteY0" fmla="*/ 878622 h 1436512"/>
                    <a:gd name="connsiteX1" fmla="*/ 291739 w 942640"/>
                    <a:gd name="connsiteY1" fmla="*/ 46917 h 1436512"/>
                    <a:gd name="connsiteX2" fmla="*/ 486261 w 942640"/>
                    <a:gd name="connsiteY2" fmla="*/ 121184 h 1436512"/>
                    <a:gd name="connsiteX3" fmla="*/ 602147 w 942640"/>
                    <a:gd name="connsiteY3" fmla="*/ 354230 h 1436512"/>
                    <a:gd name="connsiteX4" fmla="*/ 899803 w 942640"/>
                    <a:gd name="connsiteY4" fmla="*/ 466148 h 1436512"/>
                    <a:gd name="connsiteX5" fmla="*/ 899804 w 942640"/>
                    <a:gd name="connsiteY5" fmla="*/ 594736 h 1436512"/>
                    <a:gd name="connsiteX6" fmla="*/ 514835 w 942640"/>
                    <a:gd name="connsiteY6" fmla="*/ 589180 h 1436512"/>
                    <a:gd name="connsiteX7" fmla="*/ 411622 w 942640"/>
                    <a:gd name="connsiteY7" fmla="*/ 800517 h 1436512"/>
                    <a:gd name="connsiteX8" fmla="*/ 479911 w 942640"/>
                    <a:gd name="connsiteY8" fmla="*/ 1090830 h 1436512"/>
                    <a:gd name="connsiteX9" fmla="*/ 533887 w 942640"/>
                    <a:gd name="connsiteY9" fmla="*/ 1373404 h 1436512"/>
                    <a:gd name="connsiteX10" fmla="*/ 413236 w 942640"/>
                    <a:gd name="connsiteY10" fmla="*/ 1414680 h 1436512"/>
                    <a:gd name="connsiteX11" fmla="*/ 256867 w 942640"/>
                    <a:gd name="connsiteY11" fmla="*/ 1125278 h 1436512"/>
                    <a:gd name="connsiteX12" fmla="*/ 2311 w 942640"/>
                    <a:gd name="connsiteY12" fmla="*/ 878622 h 1436512"/>
                    <a:gd name="connsiteX0" fmla="*/ 2311 w 942640"/>
                    <a:gd name="connsiteY0" fmla="*/ 847240 h 1405130"/>
                    <a:gd name="connsiteX1" fmla="*/ 291739 w 942640"/>
                    <a:gd name="connsiteY1" fmla="*/ 15535 h 1405130"/>
                    <a:gd name="connsiteX2" fmla="*/ 486261 w 942640"/>
                    <a:gd name="connsiteY2" fmla="*/ 89802 h 1405130"/>
                    <a:gd name="connsiteX3" fmla="*/ 602147 w 942640"/>
                    <a:gd name="connsiteY3" fmla="*/ 322848 h 1405130"/>
                    <a:gd name="connsiteX4" fmla="*/ 899803 w 942640"/>
                    <a:gd name="connsiteY4" fmla="*/ 434766 h 1405130"/>
                    <a:gd name="connsiteX5" fmla="*/ 899804 w 942640"/>
                    <a:gd name="connsiteY5" fmla="*/ 563354 h 1405130"/>
                    <a:gd name="connsiteX6" fmla="*/ 514835 w 942640"/>
                    <a:gd name="connsiteY6" fmla="*/ 557798 h 1405130"/>
                    <a:gd name="connsiteX7" fmla="*/ 411622 w 942640"/>
                    <a:gd name="connsiteY7" fmla="*/ 769135 h 1405130"/>
                    <a:gd name="connsiteX8" fmla="*/ 479911 w 942640"/>
                    <a:gd name="connsiteY8" fmla="*/ 1059448 h 1405130"/>
                    <a:gd name="connsiteX9" fmla="*/ 533887 w 942640"/>
                    <a:gd name="connsiteY9" fmla="*/ 1342022 h 1405130"/>
                    <a:gd name="connsiteX10" fmla="*/ 413236 w 942640"/>
                    <a:gd name="connsiteY10" fmla="*/ 1383298 h 1405130"/>
                    <a:gd name="connsiteX11" fmla="*/ 256867 w 942640"/>
                    <a:gd name="connsiteY11" fmla="*/ 1093896 h 1405130"/>
                    <a:gd name="connsiteX12" fmla="*/ 2311 w 942640"/>
                    <a:gd name="connsiteY12" fmla="*/ 847240 h 1405130"/>
                    <a:gd name="connsiteX0" fmla="*/ 2311 w 941230"/>
                    <a:gd name="connsiteY0" fmla="*/ 847240 h 1405130"/>
                    <a:gd name="connsiteX1" fmla="*/ 291739 w 941230"/>
                    <a:gd name="connsiteY1" fmla="*/ 15535 h 1405130"/>
                    <a:gd name="connsiteX2" fmla="*/ 486261 w 941230"/>
                    <a:gd name="connsiteY2" fmla="*/ 89802 h 1405130"/>
                    <a:gd name="connsiteX3" fmla="*/ 602147 w 941230"/>
                    <a:gd name="connsiteY3" fmla="*/ 322848 h 1405130"/>
                    <a:gd name="connsiteX4" fmla="*/ 899803 w 941230"/>
                    <a:gd name="connsiteY4" fmla="*/ 434766 h 1405130"/>
                    <a:gd name="connsiteX5" fmla="*/ 899804 w 941230"/>
                    <a:gd name="connsiteY5" fmla="*/ 563354 h 1405130"/>
                    <a:gd name="connsiteX6" fmla="*/ 536266 w 941230"/>
                    <a:gd name="connsiteY6" fmla="*/ 512554 h 1405130"/>
                    <a:gd name="connsiteX7" fmla="*/ 411622 w 941230"/>
                    <a:gd name="connsiteY7" fmla="*/ 769135 h 1405130"/>
                    <a:gd name="connsiteX8" fmla="*/ 479911 w 941230"/>
                    <a:gd name="connsiteY8" fmla="*/ 1059448 h 1405130"/>
                    <a:gd name="connsiteX9" fmla="*/ 533887 w 941230"/>
                    <a:gd name="connsiteY9" fmla="*/ 1342022 h 1405130"/>
                    <a:gd name="connsiteX10" fmla="*/ 413236 w 941230"/>
                    <a:gd name="connsiteY10" fmla="*/ 1383298 h 1405130"/>
                    <a:gd name="connsiteX11" fmla="*/ 256867 w 941230"/>
                    <a:gd name="connsiteY11" fmla="*/ 1093896 h 1405130"/>
                    <a:gd name="connsiteX12" fmla="*/ 2311 w 941230"/>
                    <a:gd name="connsiteY12" fmla="*/ 847240 h 1405130"/>
                    <a:gd name="connsiteX0" fmla="*/ 2311 w 940528"/>
                    <a:gd name="connsiteY0" fmla="*/ 847574 h 1405464"/>
                    <a:gd name="connsiteX1" fmla="*/ 291739 w 940528"/>
                    <a:gd name="connsiteY1" fmla="*/ 15869 h 1405464"/>
                    <a:gd name="connsiteX2" fmla="*/ 486261 w 940528"/>
                    <a:gd name="connsiteY2" fmla="*/ 90136 h 1405464"/>
                    <a:gd name="connsiteX3" fmla="*/ 614054 w 940528"/>
                    <a:gd name="connsiteY3" fmla="*/ 311276 h 1405464"/>
                    <a:gd name="connsiteX4" fmla="*/ 899803 w 940528"/>
                    <a:gd name="connsiteY4" fmla="*/ 435100 h 1405464"/>
                    <a:gd name="connsiteX5" fmla="*/ 899804 w 940528"/>
                    <a:gd name="connsiteY5" fmla="*/ 563688 h 1405464"/>
                    <a:gd name="connsiteX6" fmla="*/ 536266 w 940528"/>
                    <a:gd name="connsiteY6" fmla="*/ 512888 h 1405464"/>
                    <a:gd name="connsiteX7" fmla="*/ 411622 w 940528"/>
                    <a:gd name="connsiteY7" fmla="*/ 769469 h 1405464"/>
                    <a:gd name="connsiteX8" fmla="*/ 479911 w 940528"/>
                    <a:gd name="connsiteY8" fmla="*/ 1059782 h 1405464"/>
                    <a:gd name="connsiteX9" fmla="*/ 533887 w 940528"/>
                    <a:gd name="connsiteY9" fmla="*/ 1342356 h 1405464"/>
                    <a:gd name="connsiteX10" fmla="*/ 413236 w 940528"/>
                    <a:gd name="connsiteY10" fmla="*/ 1383632 h 1405464"/>
                    <a:gd name="connsiteX11" fmla="*/ 256867 w 940528"/>
                    <a:gd name="connsiteY11" fmla="*/ 1094230 h 1405464"/>
                    <a:gd name="connsiteX12" fmla="*/ 2311 w 940528"/>
                    <a:gd name="connsiteY12" fmla="*/ 847574 h 1405464"/>
                    <a:gd name="connsiteX0" fmla="*/ 2311 w 928384"/>
                    <a:gd name="connsiteY0" fmla="*/ 847574 h 1405464"/>
                    <a:gd name="connsiteX1" fmla="*/ 291739 w 928384"/>
                    <a:gd name="connsiteY1" fmla="*/ 15869 h 1405464"/>
                    <a:gd name="connsiteX2" fmla="*/ 486261 w 928384"/>
                    <a:gd name="connsiteY2" fmla="*/ 90136 h 1405464"/>
                    <a:gd name="connsiteX3" fmla="*/ 614054 w 928384"/>
                    <a:gd name="connsiteY3" fmla="*/ 311276 h 1405464"/>
                    <a:gd name="connsiteX4" fmla="*/ 899803 w 928384"/>
                    <a:gd name="connsiteY4" fmla="*/ 435100 h 1405464"/>
                    <a:gd name="connsiteX5" fmla="*/ 899804 w 928384"/>
                    <a:gd name="connsiteY5" fmla="*/ 563688 h 1405464"/>
                    <a:gd name="connsiteX6" fmla="*/ 536266 w 928384"/>
                    <a:gd name="connsiteY6" fmla="*/ 512888 h 1405464"/>
                    <a:gd name="connsiteX7" fmla="*/ 411622 w 928384"/>
                    <a:gd name="connsiteY7" fmla="*/ 769469 h 1405464"/>
                    <a:gd name="connsiteX8" fmla="*/ 479911 w 928384"/>
                    <a:gd name="connsiteY8" fmla="*/ 1059782 h 1405464"/>
                    <a:gd name="connsiteX9" fmla="*/ 533887 w 928384"/>
                    <a:gd name="connsiteY9" fmla="*/ 1342356 h 1405464"/>
                    <a:gd name="connsiteX10" fmla="*/ 413236 w 928384"/>
                    <a:gd name="connsiteY10" fmla="*/ 1383632 h 1405464"/>
                    <a:gd name="connsiteX11" fmla="*/ 256867 w 928384"/>
                    <a:gd name="connsiteY11" fmla="*/ 1094230 h 1405464"/>
                    <a:gd name="connsiteX12" fmla="*/ 2311 w 928384"/>
                    <a:gd name="connsiteY12" fmla="*/ 847574 h 1405464"/>
                    <a:gd name="connsiteX0" fmla="*/ 2311 w 928384"/>
                    <a:gd name="connsiteY0" fmla="*/ 789858 h 1347748"/>
                    <a:gd name="connsiteX1" fmla="*/ 251258 w 928384"/>
                    <a:gd name="connsiteY1" fmla="*/ 31972 h 1347748"/>
                    <a:gd name="connsiteX2" fmla="*/ 486261 w 928384"/>
                    <a:gd name="connsiteY2" fmla="*/ 32420 h 1347748"/>
                    <a:gd name="connsiteX3" fmla="*/ 614054 w 928384"/>
                    <a:gd name="connsiteY3" fmla="*/ 253560 h 1347748"/>
                    <a:gd name="connsiteX4" fmla="*/ 899803 w 928384"/>
                    <a:gd name="connsiteY4" fmla="*/ 377384 h 1347748"/>
                    <a:gd name="connsiteX5" fmla="*/ 899804 w 928384"/>
                    <a:gd name="connsiteY5" fmla="*/ 505972 h 1347748"/>
                    <a:gd name="connsiteX6" fmla="*/ 536266 w 928384"/>
                    <a:gd name="connsiteY6" fmla="*/ 455172 h 1347748"/>
                    <a:gd name="connsiteX7" fmla="*/ 411622 w 928384"/>
                    <a:gd name="connsiteY7" fmla="*/ 711753 h 1347748"/>
                    <a:gd name="connsiteX8" fmla="*/ 479911 w 928384"/>
                    <a:gd name="connsiteY8" fmla="*/ 1002066 h 1347748"/>
                    <a:gd name="connsiteX9" fmla="*/ 533887 w 928384"/>
                    <a:gd name="connsiteY9" fmla="*/ 1284640 h 1347748"/>
                    <a:gd name="connsiteX10" fmla="*/ 413236 w 928384"/>
                    <a:gd name="connsiteY10" fmla="*/ 1325916 h 1347748"/>
                    <a:gd name="connsiteX11" fmla="*/ 256867 w 928384"/>
                    <a:gd name="connsiteY11" fmla="*/ 1036514 h 1347748"/>
                    <a:gd name="connsiteX12" fmla="*/ 2311 w 928384"/>
                    <a:gd name="connsiteY12" fmla="*/ 789858 h 1347748"/>
                    <a:gd name="connsiteX0" fmla="*/ 2311 w 928384"/>
                    <a:gd name="connsiteY0" fmla="*/ 774540 h 1332430"/>
                    <a:gd name="connsiteX1" fmla="*/ 251258 w 928384"/>
                    <a:gd name="connsiteY1" fmla="*/ 16654 h 1332430"/>
                    <a:gd name="connsiteX2" fmla="*/ 512455 w 928384"/>
                    <a:gd name="connsiteY2" fmla="*/ 74252 h 1332430"/>
                    <a:gd name="connsiteX3" fmla="*/ 614054 w 928384"/>
                    <a:gd name="connsiteY3" fmla="*/ 238242 h 1332430"/>
                    <a:gd name="connsiteX4" fmla="*/ 899803 w 928384"/>
                    <a:gd name="connsiteY4" fmla="*/ 362066 h 1332430"/>
                    <a:gd name="connsiteX5" fmla="*/ 899804 w 928384"/>
                    <a:gd name="connsiteY5" fmla="*/ 490654 h 1332430"/>
                    <a:gd name="connsiteX6" fmla="*/ 536266 w 928384"/>
                    <a:gd name="connsiteY6" fmla="*/ 439854 h 1332430"/>
                    <a:gd name="connsiteX7" fmla="*/ 411622 w 928384"/>
                    <a:gd name="connsiteY7" fmla="*/ 696435 h 1332430"/>
                    <a:gd name="connsiteX8" fmla="*/ 479911 w 928384"/>
                    <a:gd name="connsiteY8" fmla="*/ 986748 h 1332430"/>
                    <a:gd name="connsiteX9" fmla="*/ 533887 w 928384"/>
                    <a:gd name="connsiteY9" fmla="*/ 1269322 h 1332430"/>
                    <a:gd name="connsiteX10" fmla="*/ 413236 w 928384"/>
                    <a:gd name="connsiteY10" fmla="*/ 1310598 h 1332430"/>
                    <a:gd name="connsiteX11" fmla="*/ 256867 w 928384"/>
                    <a:gd name="connsiteY11" fmla="*/ 1021196 h 1332430"/>
                    <a:gd name="connsiteX12" fmla="*/ 2311 w 928384"/>
                    <a:gd name="connsiteY12" fmla="*/ 774540 h 1332430"/>
                    <a:gd name="connsiteX0" fmla="*/ 2311 w 928384"/>
                    <a:gd name="connsiteY0" fmla="*/ 774902 h 1332792"/>
                    <a:gd name="connsiteX1" fmla="*/ 251258 w 928384"/>
                    <a:gd name="connsiteY1" fmla="*/ 17016 h 1332792"/>
                    <a:gd name="connsiteX2" fmla="*/ 510074 w 928384"/>
                    <a:gd name="connsiteY2" fmla="*/ 72233 h 1332792"/>
                    <a:gd name="connsiteX3" fmla="*/ 614054 w 928384"/>
                    <a:gd name="connsiteY3" fmla="*/ 238604 h 1332792"/>
                    <a:gd name="connsiteX4" fmla="*/ 899803 w 928384"/>
                    <a:gd name="connsiteY4" fmla="*/ 362428 h 1332792"/>
                    <a:gd name="connsiteX5" fmla="*/ 899804 w 928384"/>
                    <a:gd name="connsiteY5" fmla="*/ 491016 h 1332792"/>
                    <a:gd name="connsiteX6" fmla="*/ 536266 w 928384"/>
                    <a:gd name="connsiteY6" fmla="*/ 440216 h 1332792"/>
                    <a:gd name="connsiteX7" fmla="*/ 411622 w 928384"/>
                    <a:gd name="connsiteY7" fmla="*/ 696797 h 1332792"/>
                    <a:gd name="connsiteX8" fmla="*/ 479911 w 928384"/>
                    <a:gd name="connsiteY8" fmla="*/ 987110 h 1332792"/>
                    <a:gd name="connsiteX9" fmla="*/ 533887 w 928384"/>
                    <a:gd name="connsiteY9" fmla="*/ 1269684 h 1332792"/>
                    <a:gd name="connsiteX10" fmla="*/ 413236 w 928384"/>
                    <a:gd name="connsiteY10" fmla="*/ 1310960 h 1332792"/>
                    <a:gd name="connsiteX11" fmla="*/ 256867 w 928384"/>
                    <a:gd name="connsiteY11" fmla="*/ 1021558 h 1332792"/>
                    <a:gd name="connsiteX12" fmla="*/ 2311 w 928384"/>
                    <a:gd name="connsiteY12" fmla="*/ 774902 h 1332792"/>
                    <a:gd name="connsiteX0" fmla="*/ 2311 w 928384"/>
                    <a:gd name="connsiteY0" fmla="*/ 774902 h 1332792"/>
                    <a:gd name="connsiteX1" fmla="*/ 251258 w 928384"/>
                    <a:gd name="connsiteY1" fmla="*/ 17016 h 1332792"/>
                    <a:gd name="connsiteX2" fmla="*/ 510074 w 928384"/>
                    <a:gd name="connsiteY2" fmla="*/ 72233 h 1332792"/>
                    <a:gd name="connsiteX3" fmla="*/ 614054 w 928384"/>
                    <a:gd name="connsiteY3" fmla="*/ 238604 h 1332792"/>
                    <a:gd name="connsiteX4" fmla="*/ 899803 w 928384"/>
                    <a:gd name="connsiteY4" fmla="*/ 362428 h 1332792"/>
                    <a:gd name="connsiteX5" fmla="*/ 899804 w 928384"/>
                    <a:gd name="connsiteY5" fmla="*/ 491016 h 1332792"/>
                    <a:gd name="connsiteX6" fmla="*/ 536266 w 928384"/>
                    <a:gd name="connsiteY6" fmla="*/ 440216 h 1332792"/>
                    <a:gd name="connsiteX7" fmla="*/ 411622 w 928384"/>
                    <a:gd name="connsiteY7" fmla="*/ 696797 h 1332792"/>
                    <a:gd name="connsiteX8" fmla="*/ 479911 w 928384"/>
                    <a:gd name="connsiteY8" fmla="*/ 987110 h 1332792"/>
                    <a:gd name="connsiteX9" fmla="*/ 533887 w 928384"/>
                    <a:gd name="connsiteY9" fmla="*/ 1269684 h 1332792"/>
                    <a:gd name="connsiteX10" fmla="*/ 413236 w 928384"/>
                    <a:gd name="connsiteY10" fmla="*/ 1310960 h 1332792"/>
                    <a:gd name="connsiteX11" fmla="*/ 256867 w 928384"/>
                    <a:gd name="connsiteY11" fmla="*/ 1021558 h 1332792"/>
                    <a:gd name="connsiteX12" fmla="*/ 2311 w 928384"/>
                    <a:gd name="connsiteY12" fmla="*/ 774902 h 1332792"/>
                    <a:gd name="connsiteX0" fmla="*/ 2311 w 938513"/>
                    <a:gd name="connsiteY0" fmla="*/ 774902 h 1332792"/>
                    <a:gd name="connsiteX1" fmla="*/ 251258 w 938513"/>
                    <a:gd name="connsiteY1" fmla="*/ 17016 h 1332792"/>
                    <a:gd name="connsiteX2" fmla="*/ 510074 w 938513"/>
                    <a:gd name="connsiteY2" fmla="*/ 72233 h 1332792"/>
                    <a:gd name="connsiteX3" fmla="*/ 614054 w 938513"/>
                    <a:gd name="connsiteY3" fmla="*/ 238604 h 1332792"/>
                    <a:gd name="connsiteX4" fmla="*/ 899803 w 938513"/>
                    <a:gd name="connsiteY4" fmla="*/ 362428 h 1332792"/>
                    <a:gd name="connsiteX5" fmla="*/ 899804 w 938513"/>
                    <a:gd name="connsiteY5" fmla="*/ 491016 h 1332792"/>
                    <a:gd name="connsiteX6" fmla="*/ 536266 w 938513"/>
                    <a:gd name="connsiteY6" fmla="*/ 440216 h 1332792"/>
                    <a:gd name="connsiteX7" fmla="*/ 411622 w 938513"/>
                    <a:gd name="connsiteY7" fmla="*/ 696797 h 1332792"/>
                    <a:gd name="connsiteX8" fmla="*/ 479911 w 938513"/>
                    <a:gd name="connsiteY8" fmla="*/ 987110 h 1332792"/>
                    <a:gd name="connsiteX9" fmla="*/ 533887 w 938513"/>
                    <a:gd name="connsiteY9" fmla="*/ 1269684 h 1332792"/>
                    <a:gd name="connsiteX10" fmla="*/ 413236 w 938513"/>
                    <a:gd name="connsiteY10" fmla="*/ 1310960 h 1332792"/>
                    <a:gd name="connsiteX11" fmla="*/ 256867 w 938513"/>
                    <a:gd name="connsiteY11" fmla="*/ 1021558 h 1332792"/>
                    <a:gd name="connsiteX12" fmla="*/ 2311 w 938513"/>
                    <a:gd name="connsiteY12" fmla="*/ 774902 h 1332792"/>
                    <a:gd name="connsiteX0" fmla="*/ 2311 w 924477"/>
                    <a:gd name="connsiteY0" fmla="*/ 774902 h 1332792"/>
                    <a:gd name="connsiteX1" fmla="*/ 251258 w 924477"/>
                    <a:gd name="connsiteY1" fmla="*/ 17016 h 1332792"/>
                    <a:gd name="connsiteX2" fmla="*/ 510074 w 924477"/>
                    <a:gd name="connsiteY2" fmla="*/ 72233 h 1332792"/>
                    <a:gd name="connsiteX3" fmla="*/ 614054 w 924477"/>
                    <a:gd name="connsiteY3" fmla="*/ 238604 h 1332792"/>
                    <a:gd name="connsiteX4" fmla="*/ 899803 w 924477"/>
                    <a:gd name="connsiteY4" fmla="*/ 362428 h 1332792"/>
                    <a:gd name="connsiteX5" fmla="*/ 899804 w 924477"/>
                    <a:gd name="connsiteY5" fmla="*/ 491016 h 1332792"/>
                    <a:gd name="connsiteX6" fmla="*/ 536266 w 924477"/>
                    <a:gd name="connsiteY6" fmla="*/ 440216 h 1332792"/>
                    <a:gd name="connsiteX7" fmla="*/ 411622 w 924477"/>
                    <a:gd name="connsiteY7" fmla="*/ 696797 h 1332792"/>
                    <a:gd name="connsiteX8" fmla="*/ 479911 w 924477"/>
                    <a:gd name="connsiteY8" fmla="*/ 987110 h 1332792"/>
                    <a:gd name="connsiteX9" fmla="*/ 533887 w 924477"/>
                    <a:gd name="connsiteY9" fmla="*/ 1269684 h 1332792"/>
                    <a:gd name="connsiteX10" fmla="*/ 413236 w 924477"/>
                    <a:gd name="connsiteY10" fmla="*/ 1310960 h 1332792"/>
                    <a:gd name="connsiteX11" fmla="*/ 256867 w 924477"/>
                    <a:gd name="connsiteY11" fmla="*/ 1021558 h 1332792"/>
                    <a:gd name="connsiteX12" fmla="*/ 2311 w 924477"/>
                    <a:gd name="connsiteY12" fmla="*/ 774902 h 1332792"/>
                    <a:gd name="connsiteX0" fmla="*/ 2311 w 924477"/>
                    <a:gd name="connsiteY0" fmla="*/ 769917 h 1327807"/>
                    <a:gd name="connsiteX1" fmla="*/ 251258 w 924477"/>
                    <a:gd name="connsiteY1" fmla="*/ 12031 h 1327807"/>
                    <a:gd name="connsiteX2" fmla="*/ 510074 w 924477"/>
                    <a:gd name="connsiteY2" fmla="*/ 67248 h 1327807"/>
                    <a:gd name="connsiteX3" fmla="*/ 614054 w 924477"/>
                    <a:gd name="connsiteY3" fmla="*/ 233619 h 1327807"/>
                    <a:gd name="connsiteX4" fmla="*/ 899803 w 924477"/>
                    <a:gd name="connsiteY4" fmla="*/ 357443 h 1327807"/>
                    <a:gd name="connsiteX5" fmla="*/ 899804 w 924477"/>
                    <a:gd name="connsiteY5" fmla="*/ 486031 h 1327807"/>
                    <a:gd name="connsiteX6" fmla="*/ 536266 w 924477"/>
                    <a:gd name="connsiteY6" fmla="*/ 435231 h 1327807"/>
                    <a:gd name="connsiteX7" fmla="*/ 411622 w 924477"/>
                    <a:gd name="connsiteY7" fmla="*/ 691812 h 1327807"/>
                    <a:gd name="connsiteX8" fmla="*/ 479911 w 924477"/>
                    <a:gd name="connsiteY8" fmla="*/ 982125 h 1327807"/>
                    <a:gd name="connsiteX9" fmla="*/ 533887 w 924477"/>
                    <a:gd name="connsiteY9" fmla="*/ 1264699 h 1327807"/>
                    <a:gd name="connsiteX10" fmla="*/ 413236 w 924477"/>
                    <a:gd name="connsiteY10" fmla="*/ 1305975 h 1327807"/>
                    <a:gd name="connsiteX11" fmla="*/ 256867 w 924477"/>
                    <a:gd name="connsiteY11" fmla="*/ 1016573 h 1327807"/>
                    <a:gd name="connsiteX12" fmla="*/ 2311 w 924477"/>
                    <a:gd name="connsiteY12" fmla="*/ 769917 h 1327807"/>
                    <a:gd name="connsiteX0" fmla="*/ 2311 w 924477"/>
                    <a:gd name="connsiteY0" fmla="*/ 757886 h 1315776"/>
                    <a:gd name="connsiteX1" fmla="*/ 251258 w 924477"/>
                    <a:gd name="connsiteY1" fmla="*/ 0 h 1315776"/>
                    <a:gd name="connsiteX2" fmla="*/ 510074 w 924477"/>
                    <a:gd name="connsiteY2" fmla="*/ 55217 h 1315776"/>
                    <a:gd name="connsiteX3" fmla="*/ 614054 w 924477"/>
                    <a:gd name="connsiteY3" fmla="*/ 221588 h 1315776"/>
                    <a:gd name="connsiteX4" fmla="*/ 899803 w 924477"/>
                    <a:gd name="connsiteY4" fmla="*/ 345412 h 1315776"/>
                    <a:gd name="connsiteX5" fmla="*/ 899804 w 924477"/>
                    <a:gd name="connsiteY5" fmla="*/ 474000 h 1315776"/>
                    <a:gd name="connsiteX6" fmla="*/ 536266 w 924477"/>
                    <a:gd name="connsiteY6" fmla="*/ 423200 h 1315776"/>
                    <a:gd name="connsiteX7" fmla="*/ 411622 w 924477"/>
                    <a:gd name="connsiteY7" fmla="*/ 679781 h 1315776"/>
                    <a:gd name="connsiteX8" fmla="*/ 479911 w 924477"/>
                    <a:gd name="connsiteY8" fmla="*/ 970094 h 1315776"/>
                    <a:gd name="connsiteX9" fmla="*/ 533887 w 924477"/>
                    <a:gd name="connsiteY9" fmla="*/ 1252668 h 1315776"/>
                    <a:gd name="connsiteX10" fmla="*/ 413236 w 924477"/>
                    <a:gd name="connsiteY10" fmla="*/ 1293944 h 1315776"/>
                    <a:gd name="connsiteX11" fmla="*/ 256867 w 924477"/>
                    <a:gd name="connsiteY11" fmla="*/ 1004542 h 1315776"/>
                    <a:gd name="connsiteX12" fmla="*/ 2311 w 924477"/>
                    <a:gd name="connsiteY12" fmla="*/ 757886 h 1315776"/>
                    <a:gd name="connsiteX0" fmla="*/ 2311 w 924477"/>
                    <a:gd name="connsiteY0" fmla="*/ 769793 h 1327683"/>
                    <a:gd name="connsiteX1" fmla="*/ 260783 w 924477"/>
                    <a:gd name="connsiteY1" fmla="*/ 0 h 1327683"/>
                    <a:gd name="connsiteX2" fmla="*/ 510074 w 924477"/>
                    <a:gd name="connsiteY2" fmla="*/ 67124 h 1327683"/>
                    <a:gd name="connsiteX3" fmla="*/ 614054 w 924477"/>
                    <a:gd name="connsiteY3" fmla="*/ 233495 h 1327683"/>
                    <a:gd name="connsiteX4" fmla="*/ 899803 w 924477"/>
                    <a:gd name="connsiteY4" fmla="*/ 357319 h 1327683"/>
                    <a:gd name="connsiteX5" fmla="*/ 899804 w 924477"/>
                    <a:gd name="connsiteY5" fmla="*/ 485907 h 1327683"/>
                    <a:gd name="connsiteX6" fmla="*/ 536266 w 924477"/>
                    <a:gd name="connsiteY6" fmla="*/ 435107 h 1327683"/>
                    <a:gd name="connsiteX7" fmla="*/ 411622 w 924477"/>
                    <a:gd name="connsiteY7" fmla="*/ 691688 h 1327683"/>
                    <a:gd name="connsiteX8" fmla="*/ 479911 w 924477"/>
                    <a:gd name="connsiteY8" fmla="*/ 982001 h 1327683"/>
                    <a:gd name="connsiteX9" fmla="*/ 533887 w 924477"/>
                    <a:gd name="connsiteY9" fmla="*/ 1264575 h 1327683"/>
                    <a:gd name="connsiteX10" fmla="*/ 413236 w 924477"/>
                    <a:gd name="connsiteY10" fmla="*/ 1305851 h 1327683"/>
                    <a:gd name="connsiteX11" fmla="*/ 256867 w 924477"/>
                    <a:gd name="connsiteY11" fmla="*/ 1016449 h 1327683"/>
                    <a:gd name="connsiteX12" fmla="*/ 2311 w 924477"/>
                    <a:gd name="connsiteY12" fmla="*/ 769793 h 1327683"/>
                    <a:gd name="connsiteX0" fmla="*/ 2311 w 924477"/>
                    <a:gd name="connsiteY0" fmla="*/ 769793 h 1327683"/>
                    <a:gd name="connsiteX1" fmla="*/ 260783 w 924477"/>
                    <a:gd name="connsiteY1" fmla="*/ 0 h 1327683"/>
                    <a:gd name="connsiteX2" fmla="*/ 510074 w 924477"/>
                    <a:gd name="connsiteY2" fmla="*/ 67124 h 1327683"/>
                    <a:gd name="connsiteX3" fmla="*/ 614054 w 924477"/>
                    <a:gd name="connsiteY3" fmla="*/ 233495 h 1327683"/>
                    <a:gd name="connsiteX4" fmla="*/ 899803 w 924477"/>
                    <a:gd name="connsiteY4" fmla="*/ 357319 h 1327683"/>
                    <a:gd name="connsiteX5" fmla="*/ 899804 w 924477"/>
                    <a:gd name="connsiteY5" fmla="*/ 485907 h 1327683"/>
                    <a:gd name="connsiteX6" fmla="*/ 536266 w 924477"/>
                    <a:gd name="connsiteY6" fmla="*/ 435107 h 1327683"/>
                    <a:gd name="connsiteX7" fmla="*/ 411622 w 924477"/>
                    <a:gd name="connsiteY7" fmla="*/ 691688 h 1327683"/>
                    <a:gd name="connsiteX8" fmla="*/ 479911 w 924477"/>
                    <a:gd name="connsiteY8" fmla="*/ 982001 h 1327683"/>
                    <a:gd name="connsiteX9" fmla="*/ 533887 w 924477"/>
                    <a:gd name="connsiteY9" fmla="*/ 1264575 h 1327683"/>
                    <a:gd name="connsiteX10" fmla="*/ 413236 w 924477"/>
                    <a:gd name="connsiteY10" fmla="*/ 1305851 h 1327683"/>
                    <a:gd name="connsiteX11" fmla="*/ 256867 w 924477"/>
                    <a:gd name="connsiteY11" fmla="*/ 1016449 h 1327683"/>
                    <a:gd name="connsiteX12" fmla="*/ 2311 w 924477"/>
                    <a:gd name="connsiteY12" fmla="*/ 769793 h 1327683"/>
                    <a:gd name="connsiteX0" fmla="*/ 2311 w 924477"/>
                    <a:gd name="connsiteY0" fmla="*/ 769793 h 1327683"/>
                    <a:gd name="connsiteX1" fmla="*/ 260783 w 924477"/>
                    <a:gd name="connsiteY1" fmla="*/ 0 h 1327683"/>
                    <a:gd name="connsiteX2" fmla="*/ 510074 w 924477"/>
                    <a:gd name="connsiteY2" fmla="*/ 67124 h 1327683"/>
                    <a:gd name="connsiteX3" fmla="*/ 614054 w 924477"/>
                    <a:gd name="connsiteY3" fmla="*/ 233495 h 1327683"/>
                    <a:gd name="connsiteX4" fmla="*/ 899803 w 924477"/>
                    <a:gd name="connsiteY4" fmla="*/ 357319 h 1327683"/>
                    <a:gd name="connsiteX5" fmla="*/ 899804 w 924477"/>
                    <a:gd name="connsiteY5" fmla="*/ 485907 h 1327683"/>
                    <a:gd name="connsiteX6" fmla="*/ 536266 w 924477"/>
                    <a:gd name="connsiteY6" fmla="*/ 435107 h 1327683"/>
                    <a:gd name="connsiteX7" fmla="*/ 411622 w 924477"/>
                    <a:gd name="connsiteY7" fmla="*/ 691688 h 1327683"/>
                    <a:gd name="connsiteX8" fmla="*/ 479911 w 924477"/>
                    <a:gd name="connsiteY8" fmla="*/ 982001 h 1327683"/>
                    <a:gd name="connsiteX9" fmla="*/ 533887 w 924477"/>
                    <a:gd name="connsiteY9" fmla="*/ 1264575 h 1327683"/>
                    <a:gd name="connsiteX10" fmla="*/ 413236 w 924477"/>
                    <a:gd name="connsiteY10" fmla="*/ 1305851 h 1327683"/>
                    <a:gd name="connsiteX11" fmla="*/ 256867 w 924477"/>
                    <a:gd name="connsiteY11" fmla="*/ 1016449 h 1327683"/>
                    <a:gd name="connsiteX12" fmla="*/ 2311 w 924477"/>
                    <a:gd name="connsiteY12" fmla="*/ 769793 h 1327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4477" h="1327683">
                      <a:moveTo>
                        <a:pt x="2311" y="769793"/>
                      </a:moveTo>
                      <a:cubicBezTo>
                        <a:pt x="50527" y="479858"/>
                        <a:pt x="128747" y="183255"/>
                        <a:pt x="260783" y="0"/>
                      </a:cubicBezTo>
                      <a:cubicBezTo>
                        <a:pt x="349957" y="44392"/>
                        <a:pt x="413889" y="77818"/>
                        <a:pt x="510074" y="67124"/>
                      </a:cubicBezTo>
                      <a:cubicBezTo>
                        <a:pt x="570540" y="104055"/>
                        <a:pt x="544336" y="166079"/>
                        <a:pt x="614054" y="233495"/>
                      </a:cubicBezTo>
                      <a:cubicBezTo>
                        <a:pt x="683772" y="300911"/>
                        <a:pt x="828366" y="336681"/>
                        <a:pt x="899803" y="357319"/>
                      </a:cubicBezTo>
                      <a:cubicBezTo>
                        <a:pt x="937903" y="373195"/>
                        <a:pt x="927057" y="472942"/>
                        <a:pt x="899804" y="485907"/>
                      </a:cubicBezTo>
                      <a:cubicBezTo>
                        <a:pt x="839215" y="498872"/>
                        <a:pt x="560877" y="380834"/>
                        <a:pt x="536266" y="435107"/>
                      </a:cubicBezTo>
                      <a:cubicBezTo>
                        <a:pt x="511656" y="489380"/>
                        <a:pt x="421014" y="600539"/>
                        <a:pt x="411622" y="691688"/>
                      </a:cubicBezTo>
                      <a:cubicBezTo>
                        <a:pt x="402230" y="782837"/>
                        <a:pt x="433340" y="881757"/>
                        <a:pt x="479911" y="982001"/>
                      </a:cubicBezTo>
                      <a:cubicBezTo>
                        <a:pt x="526482" y="1082245"/>
                        <a:pt x="537062" y="1201340"/>
                        <a:pt x="533887" y="1264575"/>
                      </a:cubicBezTo>
                      <a:cubicBezTo>
                        <a:pt x="530712" y="1327810"/>
                        <a:pt x="459406" y="1347205"/>
                        <a:pt x="413236" y="1305851"/>
                      </a:cubicBezTo>
                      <a:cubicBezTo>
                        <a:pt x="367066" y="1264497"/>
                        <a:pt x="319269" y="1085551"/>
                        <a:pt x="256867" y="1016449"/>
                      </a:cubicBezTo>
                      <a:cubicBezTo>
                        <a:pt x="194465" y="947347"/>
                        <a:pt x="-24808" y="900536"/>
                        <a:pt x="2311" y="769793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805" name="组合 804"/>
                <p:cNvGrpSpPr/>
                <p:nvPr/>
              </p:nvGrpSpPr>
              <p:grpSpPr>
                <a:xfrm>
                  <a:off x="2666432" y="3544023"/>
                  <a:ext cx="722053" cy="648307"/>
                  <a:chOff x="5246938" y="2943751"/>
                  <a:chExt cx="1792490" cy="1609417"/>
                </a:xfrm>
              </p:grpSpPr>
              <p:sp>
                <p:nvSpPr>
                  <p:cNvPr id="806" name="Freeform 42"/>
                  <p:cNvSpPr>
                    <a:spLocks/>
                  </p:cNvSpPr>
                  <p:nvPr/>
                </p:nvSpPr>
                <p:spPr bwMode="auto">
                  <a:xfrm>
                    <a:off x="6852333" y="3696151"/>
                    <a:ext cx="187095" cy="201177"/>
                  </a:xfrm>
                  <a:custGeom>
                    <a:avLst/>
                    <a:gdLst>
                      <a:gd name="T0" fmla="*/ 38 w 39"/>
                      <a:gd name="T1" fmla="*/ 20 h 42"/>
                      <a:gd name="T2" fmla="*/ 21 w 39"/>
                      <a:gd name="T3" fmla="*/ 42 h 42"/>
                      <a:gd name="T4" fmla="*/ 1 w 39"/>
                      <a:gd name="T5" fmla="*/ 22 h 42"/>
                      <a:gd name="T6" fmla="*/ 18 w 39"/>
                      <a:gd name="T7" fmla="*/ 0 h 42"/>
                      <a:gd name="T8" fmla="*/ 38 w 39"/>
                      <a:gd name="T9" fmla="*/ 2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9" h="42">
                        <a:moveTo>
                          <a:pt x="38" y="20"/>
                        </a:moveTo>
                        <a:cubicBezTo>
                          <a:pt x="39" y="31"/>
                          <a:pt x="31" y="41"/>
                          <a:pt x="21" y="42"/>
                        </a:cubicBezTo>
                        <a:cubicBezTo>
                          <a:pt x="10" y="42"/>
                          <a:pt x="1" y="33"/>
                          <a:pt x="1" y="22"/>
                        </a:cubicBezTo>
                        <a:cubicBezTo>
                          <a:pt x="0" y="11"/>
                          <a:pt x="8" y="1"/>
                          <a:pt x="18" y="0"/>
                        </a:cubicBezTo>
                        <a:cubicBezTo>
                          <a:pt x="29" y="0"/>
                          <a:pt x="37" y="9"/>
                          <a:pt x="38" y="20"/>
                        </a:cubicBezTo>
                        <a:close/>
                      </a:path>
                    </a:pathLst>
                  </a:custGeom>
                  <a:solidFill>
                    <a:srgbClr val="FFCF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07" name="Freeform 44"/>
                  <p:cNvSpPr>
                    <a:spLocks/>
                  </p:cNvSpPr>
                  <p:nvPr/>
                </p:nvSpPr>
                <p:spPr bwMode="auto">
                  <a:xfrm>
                    <a:off x="5246938" y="3782658"/>
                    <a:ext cx="187095" cy="201177"/>
                  </a:xfrm>
                  <a:custGeom>
                    <a:avLst/>
                    <a:gdLst>
                      <a:gd name="T0" fmla="*/ 38 w 39"/>
                      <a:gd name="T1" fmla="*/ 20 h 42"/>
                      <a:gd name="T2" fmla="*/ 20 w 39"/>
                      <a:gd name="T3" fmla="*/ 42 h 42"/>
                      <a:gd name="T4" fmla="*/ 0 w 39"/>
                      <a:gd name="T5" fmla="*/ 22 h 42"/>
                      <a:gd name="T6" fmla="*/ 18 w 39"/>
                      <a:gd name="T7" fmla="*/ 1 h 42"/>
                      <a:gd name="T8" fmla="*/ 38 w 39"/>
                      <a:gd name="T9" fmla="*/ 2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9" h="42">
                        <a:moveTo>
                          <a:pt x="38" y="20"/>
                        </a:moveTo>
                        <a:cubicBezTo>
                          <a:pt x="39" y="31"/>
                          <a:pt x="31" y="41"/>
                          <a:pt x="20" y="42"/>
                        </a:cubicBezTo>
                        <a:cubicBezTo>
                          <a:pt x="10" y="42"/>
                          <a:pt x="1" y="34"/>
                          <a:pt x="0" y="22"/>
                        </a:cubicBezTo>
                        <a:cubicBezTo>
                          <a:pt x="0" y="11"/>
                          <a:pt x="8" y="1"/>
                          <a:pt x="18" y="1"/>
                        </a:cubicBezTo>
                        <a:cubicBezTo>
                          <a:pt x="28" y="0"/>
                          <a:pt x="37" y="9"/>
                          <a:pt x="38" y="20"/>
                        </a:cubicBezTo>
                      </a:path>
                    </a:pathLst>
                  </a:custGeom>
                  <a:solidFill>
                    <a:srgbClr val="FFCF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08" name="Freeform 46"/>
                  <p:cNvSpPr>
                    <a:spLocks/>
                  </p:cNvSpPr>
                  <p:nvPr/>
                </p:nvSpPr>
                <p:spPr bwMode="auto">
                  <a:xfrm>
                    <a:off x="5347526" y="2943749"/>
                    <a:ext cx="1629535" cy="1609416"/>
                  </a:xfrm>
                  <a:custGeom>
                    <a:avLst/>
                    <a:gdLst>
                      <a:gd name="T0" fmla="*/ 326 w 340"/>
                      <a:gd name="T1" fmla="*/ 158 h 336"/>
                      <a:gd name="T2" fmla="*/ 174 w 340"/>
                      <a:gd name="T3" fmla="*/ 329 h 336"/>
                      <a:gd name="T4" fmla="*/ 3 w 340"/>
                      <a:gd name="T5" fmla="*/ 177 h 336"/>
                      <a:gd name="T6" fmla="*/ 155 w 340"/>
                      <a:gd name="T7" fmla="*/ 5 h 336"/>
                      <a:gd name="T8" fmla="*/ 326 w 340"/>
                      <a:gd name="T9" fmla="*/ 158 h 3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0" h="336">
                        <a:moveTo>
                          <a:pt x="326" y="158"/>
                        </a:moveTo>
                        <a:cubicBezTo>
                          <a:pt x="340" y="233"/>
                          <a:pt x="293" y="321"/>
                          <a:pt x="174" y="329"/>
                        </a:cubicBezTo>
                        <a:cubicBezTo>
                          <a:pt x="69" y="336"/>
                          <a:pt x="0" y="270"/>
                          <a:pt x="3" y="177"/>
                        </a:cubicBezTo>
                        <a:cubicBezTo>
                          <a:pt x="6" y="87"/>
                          <a:pt x="66" y="11"/>
                          <a:pt x="155" y="5"/>
                        </a:cubicBezTo>
                        <a:cubicBezTo>
                          <a:pt x="244" y="0"/>
                          <a:pt x="311" y="69"/>
                          <a:pt x="326" y="158"/>
                        </a:cubicBezTo>
                      </a:path>
                    </a:pathLst>
                  </a:custGeom>
                  <a:solidFill>
                    <a:srgbClr val="FFE3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801" name="Freeform 10"/>
              <p:cNvSpPr>
                <a:spLocks noEditPoints="1"/>
              </p:cNvSpPr>
              <p:nvPr/>
            </p:nvSpPr>
            <p:spPr bwMode="auto">
              <a:xfrm>
                <a:off x="2694878" y="3471479"/>
                <a:ext cx="654747" cy="465521"/>
              </a:xfrm>
              <a:custGeom>
                <a:avLst/>
                <a:gdLst>
                  <a:gd name="T0" fmla="*/ 837 w 879"/>
                  <a:gd name="T1" fmla="*/ 488 h 624"/>
                  <a:gd name="T2" fmla="*/ 838 w 879"/>
                  <a:gd name="T3" fmla="*/ 565 h 624"/>
                  <a:gd name="T4" fmla="*/ 849 w 879"/>
                  <a:gd name="T5" fmla="*/ 622 h 624"/>
                  <a:gd name="T6" fmla="*/ 868 w 879"/>
                  <a:gd name="T7" fmla="*/ 573 h 624"/>
                  <a:gd name="T8" fmla="*/ 877 w 879"/>
                  <a:gd name="T9" fmla="*/ 494 h 624"/>
                  <a:gd name="T10" fmla="*/ 879 w 879"/>
                  <a:gd name="T11" fmla="*/ 310 h 624"/>
                  <a:gd name="T12" fmla="*/ 875 w 879"/>
                  <a:gd name="T13" fmla="*/ 283 h 624"/>
                  <a:gd name="T14" fmla="*/ 838 w 879"/>
                  <a:gd name="T15" fmla="*/ 244 h 624"/>
                  <a:gd name="T16" fmla="*/ 837 w 879"/>
                  <a:gd name="T17" fmla="*/ 178 h 624"/>
                  <a:gd name="T18" fmla="*/ 832 w 879"/>
                  <a:gd name="T19" fmla="*/ 174 h 624"/>
                  <a:gd name="T20" fmla="*/ 793 w 879"/>
                  <a:gd name="T21" fmla="*/ 179 h 624"/>
                  <a:gd name="T22" fmla="*/ 788 w 879"/>
                  <a:gd name="T23" fmla="*/ 134 h 624"/>
                  <a:gd name="T24" fmla="*/ 750 w 879"/>
                  <a:gd name="T25" fmla="*/ 133 h 624"/>
                  <a:gd name="T26" fmla="*/ 716 w 879"/>
                  <a:gd name="T27" fmla="*/ 107 h 624"/>
                  <a:gd name="T28" fmla="*/ 692 w 879"/>
                  <a:gd name="T29" fmla="*/ 83 h 624"/>
                  <a:gd name="T30" fmla="*/ 664 w 879"/>
                  <a:gd name="T31" fmla="*/ 110 h 624"/>
                  <a:gd name="T32" fmla="*/ 651 w 879"/>
                  <a:gd name="T33" fmla="*/ 110 h 624"/>
                  <a:gd name="T34" fmla="*/ 616 w 879"/>
                  <a:gd name="T35" fmla="*/ 58 h 624"/>
                  <a:gd name="T36" fmla="*/ 610 w 879"/>
                  <a:gd name="T37" fmla="*/ 45 h 624"/>
                  <a:gd name="T38" fmla="*/ 527 w 879"/>
                  <a:gd name="T39" fmla="*/ 77 h 624"/>
                  <a:gd name="T40" fmla="*/ 506 w 879"/>
                  <a:gd name="T41" fmla="*/ 35 h 624"/>
                  <a:gd name="T42" fmla="*/ 500 w 879"/>
                  <a:gd name="T43" fmla="*/ 6 h 624"/>
                  <a:gd name="T44" fmla="*/ 396 w 879"/>
                  <a:gd name="T45" fmla="*/ 86 h 624"/>
                  <a:gd name="T46" fmla="*/ 383 w 879"/>
                  <a:gd name="T47" fmla="*/ 92 h 624"/>
                  <a:gd name="T48" fmla="*/ 364 w 879"/>
                  <a:gd name="T49" fmla="*/ 39 h 624"/>
                  <a:gd name="T50" fmla="*/ 356 w 879"/>
                  <a:gd name="T51" fmla="*/ 35 h 624"/>
                  <a:gd name="T52" fmla="*/ 278 w 879"/>
                  <a:gd name="T53" fmla="*/ 114 h 624"/>
                  <a:gd name="T54" fmla="*/ 259 w 879"/>
                  <a:gd name="T55" fmla="*/ 116 h 624"/>
                  <a:gd name="T56" fmla="*/ 242 w 879"/>
                  <a:gd name="T57" fmla="*/ 88 h 624"/>
                  <a:gd name="T58" fmla="*/ 231 w 879"/>
                  <a:gd name="T59" fmla="*/ 90 h 624"/>
                  <a:gd name="T60" fmla="*/ 206 w 879"/>
                  <a:gd name="T61" fmla="*/ 128 h 624"/>
                  <a:gd name="T62" fmla="*/ 198 w 879"/>
                  <a:gd name="T63" fmla="*/ 131 h 624"/>
                  <a:gd name="T64" fmla="*/ 192 w 879"/>
                  <a:gd name="T65" fmla="*/ 125 h 624"/>
                  <a:gd name="T66" fmla="*/ 144 w 879"/>
                  <a:gd name="T67" fmla="*/ 75 h 624"/>
                  <a:gd name="T68" fmla="*/ 128 w 879"/>
                  <a:gd name="T69" fmla="*/ 155 h 624"/>
                  <a:gd name="T70" fmla="*/ 126 w 879"/>
                  <a:gd name="T71" fmla="*/ 170 h 624"/>
                  <a:gd name="T72" fmla="*/ 123 w 879"/>
                  <a:gd name="T73" fmla="*/ 172 h 624"/>
                  <a:gd name="T74" fmla="*/ 96 w 879"/>
                  <a:gd name="T75" fmla="*/ 171 h 624"/>
                  <a:gd name="T76" fmla="*/ 88 w 879"/>
                  <a:gd name="T77" fmla="*/ 177 h 624"/>
                  <a:gd name="T78" fmla="*/ 58 w 879"/>
                  <a:gd name="T79" fmla="*/ 223 h 624"/>
                  <a:gd name="T80" fmla="*/ 5 w 879"/>
                  <a:gd name="T81" fmla="*/ 222 h 624"/>
                  <a:gd name="T82" fmla="*/ 3 w 879"/>
                  <a:gd name="T83" fmla="*/ 234 h 624"/>
                  <a:gd name="T84" fmla="*/ 10 w 879"/>
                  <a:gd name="T85" fmla="*/ 360 h 624"/>
                  <a:gd name="T86" fmla="*/ 7 w 879"/>
                  <a:gd name="T87" fmla="*/ 404 h 624"/>
                  <a:gd name="T88" fmla="*/ 7 w 879"/>
                  <a:gd name="T89" fmla="*/ 512 h 624"/>
                  <a:gd name="T90" fmla="*/ 24 w 879"/>
                  <a:gd name="T91" fmla="*/ 624 h 624"/>
                  <a:gd name="T92" fmla="*/ 46 w 879"/>
                  <a:gd name="T93" fmla="*/ 622 h 624"/>
                  <a:gd name="T94" fmla="*/ 46 w 879"/>
                  <a:gd name="T95" fmla="*/ 518 h 624"/>
                  <a:gd name="T96" fmla="*/ 52 w 879"/>
                  <a:gd name="T97" fmla="*/ 458 h 624"/>
                  <a:gd name="T98" fmla="*/ 272 w 879"/>
                  <a:gd name="T99" fmla="*/ 206 h 624"/>
                  <a:gd name="T100" fmla="*/ 612 w 879"/>
                  <a:gd name="T101" fmla="*/ 206 h 624"/>
                  <a:gd name="T102" fmla="*/ 297 w 879"/>
                  <a:gd name="T103" fmla="*/ 114 h 624"/>
                  <a:gd name="T104" fmla="*/ 297 w 879"/>
                  <a:gd name="T105" fmla="*/ 114 h 624"/>
                  <a:gd name="T106" fmla="*/ 282 w 879"/>
                  <a:gd name="T107" fmla="*/ 114 h 624"/>
                  <a:gd name="T108" fmla="*/ 10 w 879"/>
                  <a:gd name="T109" fmla="*/ 357 h 624"/>
                  <a:gd name="T110" fmla="*/ 10 w 879"/>
                  <a:gd name="T111" fmla="*/ 357 h 624"/>
                  <a:gd name="T112" fmla="*/ 444 w 879"/>
                  <a:gd name="T113" fmla="*/ 239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79" h="624">
                    <a:moveTo>
                      <a:pt x="828" y="443"/>
                    </a:moveTo>
                    <a:cubicBezTo>
                      <a:pt x="832" y="458"/>
                      <a:pt x="835" y="473"/>
                      <a:pt x="837" y="488"/>
                    </a:cubicBezTo>
                    <a:cubicBezTo>
                      <a:pt x="838" y="498"/>
                      <a:pt x="838" y="508"/>
                      <a:pt x="838" y="518"/>
                    </a:cubicBezTo>
                    <a:cubicBezTo>
                      <a:pt x="838" y="565"/>
                      <a:pt x="838" y="565"/>
                      <a:pt x="838" y="565"/>
                    </a:cubicBezTo>
                    <a:cubicBezTo>
                      <a:pt x="838" y="622"/>
                      <a:pt x="838" y="622"/>
                      <a:pt x="838" y="622"/>
                    </a:cubicBezTo>
                    <a:cubicBezTo>
                      <a:pt x="849" y="622"/>
                      <a:pt x="849" y="622"/>
                      <a:pt x="849" y="622"/>
                    </a:cubicBezTo>
                    <a:cubicBezTo>
                      <a:pt x="853" y="622"/>
                      <a:pt x="857" y="623"/>
                      <a:pt x="860" y="624"/>
                    </a:cubicBezTo>
                    <a:cubicBezTo>
                      <a:pt x="868" y="573"/>
                      <a:pt x="868" y="573"/>
                      <a:pt x="868" y="573"/>
                    </a:cubicBezTo>
                    <a:cubicBezTo>
                      <a:pt x="877" y="512"/>
                      <a:pt x="877" y="512"/>
                      <a:pt x="877" y="512"/>
                    </a:cubicBezTo>
                    <a:cubicBezTo>
                      <a:pt x="877" y="494"/>
                      <a:pt x="877" y="494"/>
                      <a:pt x="877" y="494"/>
                    </a:cubicBezTo>
                    <a:cubicBezTo>
                      <a:pt x="877" y="413"/>
                      <a:pt x="877" y="413"/>
                      <a:pt x="877" y="413"/>
                    </a:cubicBezTo>
                    <a:cubicBezTo>
                      <a:pt x="879" y="310"/>
                      <a:pt x="879" y="310"/>
                      <a:pt x="879" y="310"/>
                    </a:cubicBezTo>
                    <a:cubicBezTo>
                      <a:pt x="879" y="285"/>
                      <a:pt x="879" y="285"/>
                      <a:pt x="879" y="285"/>
                    </a:cubicBezTo>
                    <a:cubicBezTo>
                      <a:pt x="879" y="285"/>
                      <a:pt x="879" y="285"/>
                      <a:pt x="875" y="283"/>
                    </a:cubicBezTo>
                    <a:cubicBezTo>
                      <a:pt x="871" y="281"/>
                      <a:pt x="863" y="277"/>
                      <a:pt x="856" y="270"/>
                    </a:cubicBezTo>
                    <a:cubicBezTo>
                      <a:pt x="848" y="264"/>
                      <a:pt x="842" y="255"/>
                      <a:pt x="838" y="244"/>
                    </a:cubicBezTo>
                    <a:cubicBezTo>
                      <a:pt x="833" y="233"/>
                      <a:pt x="830" y="219"/>
                      <a:pt x="830" y="207"/>
                    </a:cubicBezTo>
                    <a:cubicBezTo>
                      <a:pt x="831" y="194"/>
                      <a:pt x="835" y="184"/>
                      <a:pt x="837" y="178"/>
                    </a:cubicBezTo>
                    <a:cubicBezTo>
                      <a:pt x="840" y="173"/>
                      <a:pt x="840" y="173"/>
                      <a:pt x="840" y="173"/>
                    </a:cubicBezTo>
                    <a:cubicBezTo>
                      <a:pt x="832" y="174"/>
                      <a:pt x="832" y="174"/>
                      <a:pt x="832" y="174"/>
                    </a:cubicBezTo>
                    <a:cubicBezTo>
                      <a:pt x="802" y="181"/>
                      <a:pt x="802" y="181"/>
                      <a:pt x="802" y="181"/>
                    </a:cubicBezTo>
                    <a:cubicBezTo>
                      <a:pt x="795" y="182"/>
                      <a:pt x="795" y="182"/>
                      <a:pt x="793" y="179"/>
                    </a:cubicBezTo>
                    <a:cubicBezTo>
                      <a:pt x="790" y="175"/>
                      <a:pt x="786" y="168"/>
                      <a:pt x="785" y="159"/>
                    </a:cubicBezTo>
                    <a:cubicBezTo>
                      <a:pt x="784" y="150"/>
                      <a:pt x="787" y="140"/>
                      <a:pt x="788" y="134"/>
                    </a:cubicBezTo>
                    <a:cubicBezTo>
                      <a:pt x="789" y="129"/>
                      <a:pt x="789" y="129"/>
                      <a:pt x="782" y="130"/>
                    </a:cubicBezTo>
                    <a:cubicBezTo>
                      <a:pt x="774" y="130"/>
                      <a:pt x="759" y="132"/>
                      <a:pt x="750" y="133"/>
                    </a:cubicBezTo>
                    <a:cubicBezTo>
                      <a:pt x="741" y="133"/>
                      <a:pt x="739" y="132"/>
                      <a:pt x="735" y="128"/>
                    </a:cubicBezTo>
                    <a:cubicBezTo>
                      <a:pt x="730" y="123"/>
                      <a:pt x="723" y="115"/>
                      <a:pt x="716" y="107"/>
                    </a:cubicBezTo>
                    <a:cubicBezTo>
                      <a:pt x="709" y="99"/>
                      <a:pt x="701" y="91"/>
                      <a:pt x="696" y="87"/>
                    </a:cubicBezTo>
                    <a:cubicBezTo>
                      <a:pt x="692" y="83"/>
                      <a:pt x="692" y="83"/>
                      <a:pt x="692" y="83"/>
                    </a:cubicBezTo>
                    <a:cubicBezTo>
                      <a:pt x="692" y="83"/>
                      <a:pt x="692" y="83"/>
                      <a:pt x="687" y="88"/>
                    </a:cubicBezTo>
                    <a:cubicBezTo>
                      <a:pt x="664" y="110"/>
                      <a:pt x="664" y="110"/>
                      <a:pt x="664" y="110"/>
                    </a:cubicBezTo>
                    <a:cubicBezTo>
                      <a:pt x="659" y="115"/>
                      <a:pt x="659" y="115"/>
                      <a:pt x="659" y="115"/>
                    </a:cubicBezTo>
                    <a:cubicBezTo>
                      <a:pt x="651" y="110"/>
                      <a:pt x="651" y="110"/>
                      <a:pt x="651" y="110"/>
                    </a:cubicBezTo>
                    <a:cubicBezTo>
                      <a:pt x="643" y="105"/>
                      <a:pt x="628" y="95"/>
                      <a:pt x="621" y="85"/>
                    </a:cubicBezTo>
                    <a:cubicBezTo>
                      <a:pt x="614" y="75"/>
                      <a:pt x="614" y="65"/>
                      <a:pt x="616" y="58"/>
                    </a:cubicBezTo>
                    <a:cubicBezTo>
                      <a:pt x="617" y="51"/>
                      <a:pt x="619" y="47"/>
                      <a:pt x="620" y="45"/>
                    </a:cubicBezTo>
                    <a:cubicBezTo>
                      <a:pt x="621" y="43"/>
                      <a:pt x="621" y="43"/>
                      <a:pt x="610" y="45"/>
                    </a:cubicBezTo>
                    <a:cubicBezTo>
                      <a:pt x="598" y="46"/>
                      <a:pt x="575" y="48"/>
                      <a:pt x="559" y="54"/>
                    </a:cubicBezTo>
                    <a:cubicBezTo>
                      <a:pt x="542" y="61"/>
                      <a:pt x="532" y="72"/>
                      <a:pt x="527" y="77"/>
                    </a:cubicBezTo>
                    <a:cubicBezTo>
                      <a:pt x="522" y="83"/>
                      <a:pt x="522" y="83"/>
                      <a:pt x="519" y="74"/>
                    </a:cubicBezTo>
                    <a:cubicBezTo>
                      <a:pt x="515" y="66"/>
                      <a:pt x="507" y="49"/>
                      <a:pt x="506" y="35"/>
                    </a:cubicBezTo>
                    <a:cubicBezTo>
                      <a:pt x="504" y="21"/>
                      <a:pt x="509" y="11"/>
                      <a:pt x="511" y="6"/>
                    </a:cubicBezTo>
                    <a:cubicBezTo>
                      <a:pt x="513" y="0"/>
                      <a:pt x="513" y="0"/>
                      <a:pt x="500" y="6"/>
                    </a:cubicBezTo>
                    <a:cubicBezTo>
                      <a:pt x="487" y="13"/>
                      <a:pt x="462" y="25"/>
                      <a:pt x="441" y="41"/>
                    </a:cubicBezTo>
                    <a:cubicBezTo>
                      <a:pt x="420" y="57"/>
                      <a:pt x="404" y="76"/>
                      <a:pt x="396" y="86"/>
                    </a:cubicBezTo>
                    <a:cubicBezTo>
                      <a:pt x="388" y="96"/>
                      <a:pt x="388" y="96"/>
                      <a:pt x="388" y="96"/>
                    </a:cubicBezTo>
                    <a:cubicBezTo>
                      <a:pt x="383" y="92"/>
                      <a:pt x="383" y="92"/>
                      <a:pt x="383" y="92"/>
                    </a:cubicBezTo>
                    <a:cubicBezTo>
                      <a:pt x="378" y="88"/>
                      <a:pt x="368" y="80"/>
                      <a:pt x="364" y="69"/>
                    </a:cubicBezTo>
                    <a:cubicBezTo>
                      <a:pt x="361" y="59"/>
                      <a:pt x="363" y="46"/>
                      <a:pt x="364" y="39"/>
                    </a:cubicBezTo>
                    <a:cubicBezTo>
                      <a:pt x="366" y="32"/>
                      <a:pt x="366" y="31"/>
                      <a:pt x="366" y="31"/>
                    </a:cubicBezTo>
                    <a:cubicBezTo>
                      <a:pt x="367" y="31"/>
                      <a:pt x="366" y="31"/>
                      <a:pt x="356" y="35"/>
                    </a:cubicBezTo>
                    <a:cubicBezTo>
                      <a:pt x="347" y="39"/>
                      <a:pt x="327" y="46"/>
                      <a:pt x="311" y="63"/>
                    </a:cubicBezTo>
                    <a:cubicBezTo>
                      <a:pt x="297" y="78"/>
                      <a:pt x="285" y="101"/>
                      <a:pt x="278" y="114"/>
                    </a:cubicBezTo>
                    <a:cubicBezTo>
                      <a:pt x="279" y="114"/>
                      <a:pt x="280" y="114"/>
                      <a:pt x="282" y="114"/>
                    </a:cubicBezTo>
                    <a:cubicBezTo>
                      <a:pt x="274" y="114"/>
                      <a:pt x="266" y="115"/>
                      <a:pt x="259" y="116"/>
                    </a:cubicBezTo>
                    <a:cubicBezTo>
                      <a:pt x="259" y="116"/>
                      <a:pt x="259" y="116"/>
                      <a:pt x="259" y="116"/>
                    </a:cubicBezTo>
                    <a:cubicBezTo>
                      <a:pt x="253" y="107"/>
                      <a:pt x="246" y="95"/>
                      <a:pt x="242" y="88"/>
                    </a:cubicBezTo>
                    <a:cubicBezTo>
                      <a:pt x="237" y="81"/>
                      <a:pt x="237" y="81"/>
                      <a:pt x="237" y="81"/>
                    </a:cubicBezTo>
                    <a:cubicBezTo>
                      <a:pt x="231" y="90"/>
                      <a:pt x="231" y="90"/>
                      <a:pt x="231" y="90"/>
                    </a:cubicBezTo>
                    <a:cubicBezTo>
                      <a:pt x="207" y="126"/>
                      <a:pt x="207" y="126"/>
                      <a:pt x="207" y="126"/>
                    </a:cubicBezTo>
                    <a:cubicBezTo>
                      <a:pt x="207" y="127"/>
                      <a:pt x="206" y="128"/>
                      <a:pt x="206" y="128"/>
                    </a:cubicBezTo>
                    <a:cubicBezTo>
                      <a:pt x="206" y="128"/>
                      <a:pt x="206" y="128"/>
                      <a:pt x="206" y="128"/>
                    </a:cubicBezTo>
                    <a:cubicBezTo>
                      <a:pt x="203" y="129"/>
                      <a:pt x="201" y="130"/>
                      <a:pt x="198" y="131"/>
                    </a:cubicBezTo>
                    <a:cubicBezTo>
                      <a:pt x="198" y="131"/>
                      <a:pt x="198" y="131"/>
                      <a:pt x="198" y="131"/>
                    </a:cubicBezTo>
                    <a:cubicBezTo>
                      <a:pt x="197" y="130"/>
                      <a:pt x="195" y="128"/>
                      <a:pt x="192" y="125"/>
                    </a:cubicBezTo>
                    <a:cubicBezTo>
                      <a:pt x="153" y="85"/>
                      <a:pt x="153" y="85"/>
                      <a:pt x="153" y="85"/>
                    </a:cubicBezTo>
                    <a:cubicBezTo>
                      <a:pt x="144" y="75"/>
                      <a:pt x="144" y="75"/>
                      <a:pt x="144" y="75"/>
                    </a:cubicBezTo>
                    <a:cubicBezTo>
                      <a:pt x="141" y="91"/>
                      <a:pt x="141" y="91"/>
                      <a:pt x="141" y="91"/>
                    </a:cubicBezTo>
                    <a:cubicBezTo>
                      <a:pt x="138" y="107"/>
                      <a:pt x="132" y="139"/>
                      <a:pt x="128" y="155"/>
                    </a:cubicBezTo>
                    <a:cubicBezTo>
                      <a:pt x="127" y="164"/>
                      <a:pt x="126" y="168"/>
                      <a:pt x="125" y="170"/>
                    </a:cubicBezTo>
                    <a:cubicBezTo>
                      <a:pt x="125" y="170"/>
                      <a:pt x="125" y="170"/>
                      <a:pt x="126" y="170"/>
                    </a:cubicBezTo>
                    <a:cubicBezTo>
                      <a:pt x="125" y="171"/>
                      <a:pt x="124" y="171"/>
                      <a:pt x="123" y="172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2" y="172"/>
                      <a:pt x="121" y="172"/>
                      <a:pt x="119" y="172"/>
                    </a:cubicBezTo>
                    <a:cubicBezTo>
                      <a:pt x="113" y="172"/>
                      <a:pt x="101" y="171"/>
                      <a:pt x="96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71"/>
                      <a:pt x="89" y="171"/>
                      <a:pt x="88" y="177"/>
                    </a:cubicBezTo>
                    <a:cubicBezTo>
                      <a:pt x="86" y="183"/>
                      <a:pt x="83" y="196"/>
                      <a:pt x="78" y="205"/>
                    </a:cubicBezTo>
                    <a:cubicBezTo>
                      <a:pt x="73" y="215"/>
                      <a:pt x="66" y="220"/>
                      <a:pt x="58" y="223"/>
                    </a:cubicBezTo>
                    <a:cubicBezTo>
                      <a:pt x="50" y="227"/>
                      <a:pt x="40" y="228"/>
                      <a:pt x="30" y="227"/>
                    </a:cubicBezTo>
                    <a:cubicBezTo>
                      <a:pt x="20" y="226"/>
                      <a:pt x="10" y="223"/>
                      <a:pt x="5" y="222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3" y="234"/>
                      <a:pt x="3" y="234"/>
                      <a:pt x="3" y="234"/>
                    </a:cubicBezTo>
                    <a:cubicBezTo>
                      <a:pt x="5" y="248"/>
                      <a:pt x="10" y="276"/>
                      <a:pt x="11" y="306"/>
                    </a:cubicBezTo>
                    <a:cubicBezTo>
                      <a:pt x="12" y="323"/>
                      <a:pt x="11" y="342"/>
                      <a:pt x="10" y="360"/>
                    </a:cubicBezTo>
                    <a:cubicBezTo>
                      <a:pt x="10" y="360"/>
                      <a:pt x="10" y="360"/>
                      <a:pt x="10" y="360"/>
                    </a:cubicBezTo>
                    <a:cubicBezTo>
                      <a:pt x="8" y="374"/>
                      <a:pt x="7" y="389"/>
                      <a:pt x="7" y="404"/>
                    </a:cubicBezTo>
                    <a:cubicBezTo>
                      <a:pt x="7" y="494"/>
                      <a:pt x="7" y="494"/>
                      <a:pt x="7" y="494"/>
                    </a:cubicBezTo>
                    <a:cubicBezTo>
                      <a:pt x="7" y="512"/>
                      <a:pt x="7" y="512"/>
                      <a:pt x="7" y="512"/>
                    </a:cubicBezTo>
                    <a:cubicBezTo>
                      <a:pt x="16" y="573"/>
                      <a:pt x="16" y="573"/>
                      <a:pt x="16" y="573"/>
                    </a:cubicBezTo>
                    <a:cubicBezTo>
                      <a:pt x="24" y="624"/>
                      <a:pt x="24" y="624"/>
                      <a:pt x="24" y="624"/>
                    </a:cubicBezTo>
                    <a:cubicBezTo>
                      <a:pt x="27" y="623"/>
                      <a:pt x="31" y="622"/>
                      <a:pt x="35" y="622"/>
                    </a:cubicBezTo>
                    <a:cubicBezTo>
                      <a:pt x="46" y="622"/>
                      <a:pt x="46" y="622"/>
                      <a:pt x="46" y="622"/>
                    </a:cubicBezTo>
                    <a:cubicBezTo>
                      <a:pt x="46" y="565"/>
                      <a:pt x="46" y="565"/>
                      <a:pt x="46" y="565"/>
                    </a:cubicBezTo>
                    <a:cubicBezTo>
                      <a:pt x="46" y="518"/>
                      <a:pt x="46" y="518"/>
                      <a:pt x="46" y="518"/>
                    </a:cubicBezTo>
                    <a:cubicBezTo>
                      <a:pt x="46" y="508"/>
                      <a:pt x="46" y="498"/>
                      <a:pt x="47" y="488"/>
                    </a:cubicBezTo>
                    <a:cubicBezTo>
                      <a:pt x="48" y="478"/>
                      <a:pt x="50" y="468"/>
                      <a:pt x="52" y="458"/>
                    </a:cubicBezTo>
                    <a:cubicBezTo>
                      <a:pt x="52" y="458"/>
                      <a:pt x="52" y="458"/>
                      <a:pt x="52" y="458"/>
                    </a:cubicBezTo>
                    <a:cubicBezTo>
                      <a:pt x="88" y="275"/>
                      <a:pt x="198" y="208"/>
                      <a:pt x="272" y="206"/>
                    </a:cubicBezTo>
                    <a:cubicBezTo>
                      <a:pt x="363" y="204"/>
                      <a:pt x="350" y="238"/>
                      <a:pt x="440" y="239"/>
                    </a:cubicBezTo>
                    <a:cubicBezTo>
                      <a:pt x="534" y="239"/>
                      <a:pt x="520" y="204"/>
                      <a:pt x="612" y="206"/>
                    </a:cubicBezTo>
                    <a:cubicBezTo>
                      <a:pt x="683" y="208"/>
                      <a:pt x="789" y="272"/>
                      <a:pt x="828" y="443"/>
                    </a:cubicBezTo>
                    <a:close/>
                    <a:moveTo>
                      <a:pt x="297" y="114"/>
                    </a:moveTo>
                    <a:cubicBezTo>
                      <a:pt x="294" y="114"/>
                      <a:pt x="292" y="114"/>
                      <a:pt x="289" y="114"/>
                    </a:cubicBezTo>
                    <a:cubicBezTo>
                      <a:pt x="292" y="114"/>
                      <a:pt x="294" y="114"/>
                      <a:pt x="297" y="114"/>
                    </a:cubicBezTo>
                    <a:close/>
                    <a:moveTo>
                      <a:pt x="289" y="114"/>
                    </a:moveTo>
                    <a:cubicBezTo>
                      <a:pt x="287" y="114"/>
                      <a:pt x="284" y="114"/>
                      <a:pt x="282" y="114"/>
                    </a:cubicBezTo>
                    <a:cubicBezTo>
                      <a:pt x="284" y="114"/>
                      <a:pt x="287" y="114"/>
                      <a:pt x="289" y="114"/>
                    </a:cubicBezTo>
                    <a:close/>
                    <a:moveTo>
                      <a:pt x="10" y="357"/>
                    </a:moveTo>
                    <a:cubicBezTo>
                      <a:pt x="10" y="358"/>
                      <a:pt x="10" y="358"/>
                      <a:pt x="10" y="359"/>
                    </a:cubicBezTo>
                    <a:cubicBezTo>
                      <a:pt x="10" y="358"/>
                      <a:pt x="10" y="358"/>
                      <a:pt x="10" y="357"/>
                    </a:cubicBezTo>
                    <a:close/>
                    <a:moveTo>
                      <a:pt x="440" y="239"/>
                    </a:moveTo>
                    <a:cubicBezTo>
                      <a:pt x="441" y="239"/>
                      <a:pt x="443" y="239"/>
                      <a:pt x="444" y="239"/>
                    </a:cubicBezTo>
                    <a:lnTo>
                      <a:pt x="440" y="239"/>
                    </a:lnTo>
                    <a:close/>
                  </a:path>
                </a:pathLst>
              </a:custGeom>
              <a:solidFill>
                <a:srgbClr val="BF7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</p:grpSp>
      </p:grpSp>
      <p:grpSp>
        <p:nvGrpSpPr>
          <p:cNvPr id="1027" name="组合 1026"/>
          <p:cNvGrpSpPr/>
          <p:nvPr/>
        </p:nvGrpSpPr>
        <p:grpSpPr>
          <a:xfrm>
            <a:off x="-4078389" y="2211717"/>
            <a:ext cx="4074187" cy="4352824"/>
            <a:chOff x="7257269" y="2211717"/>
            <a:chExt cx="4074187" cy="4352824"/>
          </a:xfrm>
        </p:grpSpPr>
        <p:grpSp>
          <p:nvGrpSpPr>
            <p:cNvPr id="712" name="组合 711"/>
            <p:cNvGrpSpPr/>
            <p:nvPr/>
          </p:nvGrpSpPr>
          <p:grpSpPr>
            <a:xfrm>
              <a:off x="7257269" y="4269100"/>
              <a:ext cx="4074187" cy="2295441"/>
              <a:chOff x="13149263" y="-1312863"/>
              <a:chExt cx="763587" cy="430213"/>
            </a:xfrm>
          </p:grpSpPr>
          <p:sp>
            <p:nvSpPr>
              <p:cNvPr id="733" name="Rectangle 52"/>
              <p:cNvSpPr>
                <a:spLocks noChangeArrowheads="1"/>
              </p:cNvSpPr>
              <p:nvPr/>
            </p:nvSpPr>
            <p:spPr bwMode="auto">
              <a:xfrm>
                <a:off x="13198475" y="-1074738"/>
                <a:ext cx="665162" cy="120650"/>
              </a:xfrm>
              <a:prstGeom prst="rect">
                <a:avLst/>
              </a:pr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53"/>
              <p:cNvSpPr>
                <a:spLocks/>
              </p:cNvSpPr>
              <p:nvPr/>
            </p:nvSpPr>
            <p:spPr bwMode="auto">
              <a:xfrm>
                <a:off x="13174663" y="-1312863"/>
                <a:ext cx="715962" cy="358775"/>
              </a:xfrm>
              <a:custGeom>
                <a:avLst/>
                <a:gdLst>
                  <a:gd name="T0" fmla="*/ 188 w 190"/>
                  <a:gd name="T1" fmla="*/ 74 h 95"/>
                  <a:gd name="T2" fmla="*/ 171 w 190"/>
                  <a:gd name="T3" fmla="*/ 74 h 95"/>
                  <a:gd name="T4" fmla="*/ 154 w 190"/>
                  <a:gd name="T5" fmla="*/ 66 h 95"/>
                  <a:gd name="T6" fmla="*/ 135 w 190"/>
                  <a:gd name="T7" fmla="*/ 74 h 95"/>
                  <a:gd name="T8" fmla="*/ 127 w 190"/>
                  <a:gd name="T9" fmla="*/ 93 h 95"/>
                  <a:gd name="T10" fmla="*/ 127 w 190"/>
                  <a:gd name="T11" fmla="*/ 95 h 95"/>
                  <a:gd name="T12" fmla="*/ 62 w 190"/>
                  <a:gd name="T13" fmla="*/ 95 h 95"/>
                  <a:gd name="T14" fmla="*/ 62 w 190"/>
                  <a:gd name="T15" fmla="*/ 93 h 95"/>
                  <a:gd name="T16" fmla="*/ 54 w 190"/>
                  <a:gd name="T17" fmla="*/ 74 h 95"/>
                  <a:gd name="T18" fmla="*/ 36 w 190"/>
                  <a:gd name="T19" fmla="*/ 66 h 95"/>
                  <a:gd name="T20" fmla="*/ 18 w 190"/>
                  <a:gd name="T21" fmla="*/ 74 h 95"/>
                  <a:gd name="T22" fmla="*/ 0 w 190"/>
                  <a:gd name="T23" fmla="*/ 74 h 95"/>
                  <a:gd name="T24" fmla="*/ 0 w 190"/>
                  <a:gd name="T25" fmla="*/ 63 h 95"/>
                  <a:gd name="T26" fmla="*/ 122 w 190"/>
                  <a:gd name="T27" fmla="*/ 63 h 95"/>
                  <a:gd name="T28" fmla="*/ 122 w 190"/>
                  <a:gd name="T29" fmla="*/ 10 h 95"/>
                  <a:gd name="T30" fmla="*/ 131 w 190"/>
                  <a:gd name="T31" fmla="*/ 1 h 95"/>
                  <a:gd name="T32" fmla="*/ 138 w 190"/>
                  <a:gd name="T33" fmla="*/ 1 h 95"/>
                  <a:gd name="T34" fmla="*/ 159 w 190"/>
                  <a:gd name="T35" fmla="*/ 2 h 95"/>
                  <a:gd name="T36" fmla="*/ 175 w 190"/>
                  <a:gd name="T37" fmla="*/ 16 h 95"/>
                  <a:gd name="T38" fmla="*/ 188 w 190"/>
                  <a:gd name="T39" fmla="*/ 7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0" h="95">
                    <a:moveTo>
                      <a:pt x="188" y="74"/>
                    </a:moveTo>
                    <a:cubicBezTo>
                      <a:pt x="171" y="74"/>
                      <a:pt x="171" y="74"/>
                      <a:pt x="171" y="74"/>
                    </a:cubicBezTo>
                    <a:cubicBezTo>
                      <a:pt x="167" y="69"/>
                      <a:pt x="160" y="66"/>
                      <a:pt x="154" y="66"/>
                    </a:cubicBezTo>
                    <a:cubicBezTo>
                      <a:pt x="147" y="66"/>
                      <a:pt x="140" y="69"/>
                      <a:pt x="135" y="74"/>
                    </a:cubicBezTo>
                    <a:cubicBezTo>
                      <a:pt x="130" y="78"/>
                      <a:pt x="127" y="85"/>
                      <a:pt x="127" y="93"/>
                    </a:cubicBezTo>
                    <a:cubicBezTo>
                      <a:pt x="127" y="93"/>
                      <a:pt x="127" y="94"/>
                      <a:pt x="127" y="95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62" y="94"/>
                      <a:pt x="62" y="93"/>
                      <a:pt x="62" y="93"/>
                    </a:cubicBezTo>
                    <a:cubicBezTo>
                      <a:pt x="62" y="85"/>
                      <a:pt x="59" y="78"/>
                      <a:pt x="54" y="74"/>
                    </a:cubicBezTo>
                    <a:cubicBezTo>
                      <a:pt x="49" y="69"/>
                      <a:pt x="43" y="66"/>
                      <a:pt x="36" y="66"/>
                    </a:cubicBezTo>
                    <a:cubicBezTo>
                      <a:pt x="29" y="66"/>
                      <a:pt x="23" y="69"/>
                      <a:pt x="18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22" y="63"/>
                      <a:pt x="122" y="63"/>
                      <a:pt x="122" y="63"/>
                    </a:cubicBezTo>
                    <a:cubicBezTo>
                      <a:pt x="122" y="10"/>
                      <a:pt x="122" y="10"/>
                      <a:pt x="122" y="10"/>
                    </a:cubicBezTo>
                    <a:cubicBezTo>
                      <a:pt x="122" y="5"/>
                      <a:pt x="126" y="1"/>
                      <a:pt x="131" y="1"/>
                    </a:cubicBezTo>
                    <a:cubicBezTo>
                      <a:pt x="138" y="1"/>
                      <a:pt x="138" y="1"/>
                      <a:pt x="138" y="1"/>
                    </a:cubicBezTo>
                    <a:cubicBezTo>
                      <a:pt x="145" y="1"/>
                      <a:pt x="153" y="0"/>
                      <a:pt x="159" y="2"/>
                    </a:cubicBezTo>
                    <a:cubicBezTo>
                      <a:pt x="167" y="5"/>
                      <a:pt x="172" y="10"/>
                      <a:pt x="175" y="16"/>
                    </a:cubicBezTo>
                    <a:cubicBezTo>
                      <a:pt x="181" y="27"/>
                      <a:pt x="190" y="61"/>
                      <a:pt x="188" y="74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54"/>
              <p:cNvSpPr>
                <a:spLocks/>
              </p:cNvSpPr>
              <p:nvPr/>
            </p:nvSpPr>
            <p:spPr bwMode="auto">
              <a:xfrm>
                <a:off x="13149263" y="-1074738"/>
                <a:ext cx="508000" cy="120650"/>
              </a:xfrm>
              <a:custGeom>
                <a:avLst/>
                <a:gdLst>
                  <a:gd name="T0" fmla="*/ 69 w 135"/>
                  <a:gd name="T1" fmla="*/ 32 h 32"/>
                  <a:gd name="T2" fmla="*/ 69 w 135"/>
                  <a:gd name="T3" fmla="*/ 32 h 32"/>
                  <a:gd name="T4" fmla="*/ 69 w 135"/>
                  <a:gd name="T5" fmla="*/ 32 h 32"/>
                  <a:gd name="T6" fmla="*/ 69 w 135"/>
                  <a:gd name="T7" fmla="*/ 32 h 32"/>
                  <a:gd name="T8" fmla="*/ 69 w 135"/>
                  <a:gd name="T9" fmla="*/ 32 h 32"/>
                  <a:gd name="T10" fmla="*/ 69 w 135"/>
                  <a:gd name="T11" fmla="*/ 32 h 32"/>
                  <a:gd name="T12" fmla="*/ 69 w 135"/>
                  <a:gd name="T13" fmla="*/ 31 h 32"/>
                  <a:gd name="T14" fmla="*/ 69 w 135"/>
                  <a:gd name="T15" fmla="*/ 31 h 32"/>
                  <a:gd name="T16" fmla="*/ 69 w 135"/>
                  <a:gd name="T17" fmla="*/ 31 h 32"/>
                  <a:gd name="T18" fmla="*/ 69 w 135"/>
                  <a:gd name="T19" fmla="*/ 31 h 32"/>
                  <a:gd name="T20" fmla="*/ 69 w 135"/>
                  <a:gd name="T21" fmla="*/ 31 h 32"/>
                  <a:gd name="T22" fmla="*/ 69 w 135"/>
                  <a:gd name="T23" fmla="*/ 31 h 32"/>
                  <a:gd name="T24" fmla="*/ 69 w 135"/>
                  <a:gd name="T25" fmla="*/ 31 h 32"/>
                  <a:gd name="T26" fmla="*/ 69 w 135"/>
                  <a:gd name="T27" fmla="*/ 31 h 32"/>
                  <a:gd name="T28" fmla="*/ 69 w 135"/>
                  <a:gd name="T29" fmla="*/ 31 h 32"/>
                  <a:gd name="T30" fmla="*/ 69 w 135"/>
                  <a:gd name="T31" fmla="*/ 31 h 32"/>
                  <a:gd name="T32" fmla="*/ 69 w 135"/>
                  <a:gd name="T33" fmla="*/ 31 h 32"/>
                  <a:gd name="T34" fmla="*/ 69 w 135"/>
                  <a:gd name="T35" fmla="*/ 31 h 32"/>
                  <a:gd name="T36" fmla="*/ 69 w 135"/>
                  <a:gd name="T37" fmla="*/ 30 h 32"/>
                  <a:gd name="T38" fmla="*/ 69 w 135"/>
                  <a:gd name="T39" fmla="*/ 30 h 32"/>
                  <a:gd name="T40" fmla="*/ 69 w 135"/>
                  <a:gd name="T41" fmla="*/ 30 h 32"/>
                  <a:gd name="T42" fmla="*/ 69 w 135"/>
                  <a:gd name="T43" fmla="*/ 30 h 32"/>
                  <a:gd name="T44" fmla="*/ 69 w 135"/>
                  <a:gd name="T45" fmla="*/ 30 h 32"/>
                  <a:gd name="T46" fmla="*/ 69 w 135"/>
                  <a:gd name="T47" fmla="*/ 30 h 32"/>
                  <a:gd name="T48" fmla="*/ 69 w 135"/>
                  <a:gd name="T49" fmla="*/ 30 h 32"/>
                  <a:gd name="T50" fmla="*/ 69 w 135"/>
                  <a:gd name="T51" fmla="*/ 30 h 32"/>
                  <a:gd name="T52" fmla="*/ 69 w 135"/>
                  <a:gd name="T53" fmla="*/ 30 h 32"/>
                  <a:gd name="T54" fmla="*/ 69 w 135"/>
                  <a:gd name="T55" fmla="*/ 29 h 32"/>
                  <a:gd name="T56" fmla="*/ 69 w 135"/>
                  <a:gd name="T57" fmla="*/ 29 h 32"/>
                  <a:gd name="T58" fmla="*/ 69 w 135"/>
                  <a:gd name="T59" fmla="*/ 29 h 32"/>
                  <a:gd name="T60" fmla="*/ 69 w 135"/>
                  <a:gd name="T61" fmla="*/ 29 h 32"/>
                  <a:gd name="T62" fmla="*/ 69 w 135"/>
                  <a:gd name="T63" fmla="*/ 28 h 32"/>
                  <a:gd name="T64" fmla="*/ 69 w 135"/>
                  <a:gd name="T65" fmla="*/ 28 h 32"/>
                  <a:gd name="T66" fmla="*/ 69 w 135"/>
                  <a:gd name="T67" fmla="*/ 28 h 32"/>
                  <a:gd name="T68" fmla="*/ 69 w 135"/>
                  <a:gd name="T69" fmla="*/ 27 h 32"/>
                  <a:gd name="T70" fmla="*/ 69 w 135"/>
                  <a:gd name="T71" fmla="*/ 27 h 32"/>
                  <a:gd name="T72" fmla="*/ 69 w 135"/>
                  <a:gd name="T73" fmla="*/ 27 h 32"/>
                  <a:gd name="T74" fmla="*/ 69 w 135"/>
                  <a:gd name="T75" fmla="*/ 27 h 32"/>
                  <a:gd name="T76" fmla="*/ 69 w 135"/>
                  <a:gd name="T77" fmla="*/ 26 h 32"/>
                  <a:gd name="T78" fmla="*/ 69 w 135"/>
                  <a:gd name="T79" fmla="*/ 26 h 32"/>
                  <a:gd name="T80" fmla="*/ 69 w 135"/>
                  <a:gd name="T81" fmla="*/ 26 h 32"/>
                  <a:gd name="T82" fmla="*/ 69 w 135"/>
                  <a:gd name="T83" fmla="*/ 26 h 32"/>
                  <a:gd name="T84" fmla="*/ 69 w 135"/>
                  <a:gd name="T85" fmla="*/ 25 h 32"/>
                  <a:gd name="T86" fmla="*/ 69 w 135"/>
                  <a:gd name="T87" fmla="*/ 25 h 32"/>
                  <a:gd name="T88" fmla="*/ 69 w 135"/>
                  <a:gd name="T89" fmla="*/ 25 h 32"/>
                  <a:gd name="T90" fmla="*/ 69 w 135"/>
                  <a:gd name="T91" fmla="*/ 25 h 32"/>
                  <a:gd name="T92" fmla="*/ 69 w 135"/>
                  <a:gd name="T93" fmla="*/ 24 h 32"/>
                  <a:gd name="T94" fmla="*/ 69 w 135"/>
                  <a:gd name="T95" fmla="*/ 24 h 32"/>
                  <a:gd name="T96" fmla="*/ 68 w 135"/>
                  <a:gd name="T97" fmla="*/ 24 h 32"/>
                  <a:gd name="T98" fmla="*/ 68 w 135"/>
                  <a:gd name="T99" fmla="*/ 23 h 32"/>
                  <a:gd name="T100" fmla="*/ 68 w 135"/>
                  <a:gd name="T101" fmla="*/ 23 h 32"/>
                  <a:gd name="T102" fmla="*/ 61 w 135"/>
                  <a:gd name="T103" fmla="*/ 11 h 32"/>
                  <a:gd name="T104" fmla="*/ 17 w 135"/>
                  <a:gd name="T105" fmla="*/ 30 h 32"/>
                  <a:gd name="T106" fmla="*/ 15 w 135"/>
                  <a:gd name="T107" fmla="*/ 32 h 32"/>
                  <a:gd name="T108" fmla="*/ 12 w 135"/>
                  <a:gd name="T109" fmla="*/ 32 h 32"/>
                  <a:gd name="T110" fmla="*/ 7 w 135"/>
                  <a:gd name="T111" fmla="*/ 0 h 32"/>
                  <a:gd name="T112" fmla="*/ 135 w 135"/>
                  <a:gd name="T113" fmla="*/ 23 h 32"/>
                  <a:gd name="T114" fmla="*/ 129 w 135"/>
                  <a:gd name="T1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5" h="32">
                    <a:moveTo>
                      <a:pt x="129" y="32"/>
                    </a:move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7" y="18"/>
                      <a:pt x="64" y="14"/>
                      <a:pt x="61" y="11"/>
                    </a:cubicBezTo>
                    <a:cubicBezTo>
                      <a:pt x="56" y="6"/>
                      <a:pt x="50" y="3"/>
                      <a:pt x="43" y="3"/>
                    </a:cubicBezTo>
                    <a:cubicBezTo>
                      <a:pt x="36" y="3"/>
                      <a:pt x="30" y="6"/>
                      <a:pt x="25" y="11"/>
                    </a:cubicBezTo>
                    <a:cubicBezTo>
                      <a:pt x="20" y="15"/>
                      <a:pt x="17" y="22"/>
                      <a:pt x="17" y="30"/>
                    </a:cubicBezTo>
                    <a:cubicBezTo>
                      <a:pt x="17" y="30"/>
                      <a:pt x="17" y="31"/>
                      <a:pt x="17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0" y="32"/>
                      <a:pt x="2" y="11"/>
                      <a:pt x="6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9" y="23"/>
                      <a:pt x="129" y="23"/>
                      <a:pt x="129" y="23"/>
                    </a:cubicBezTo>
                    <a:cubicBezTo>
                      <a:pt x="135" y="23"/>
                      <a:pt x="135" y="23"/>
                      <a:pt x="135" y="23"/>
                    </a:cubicBezTo>
                    <a:cubicBezTo>
                      <a:pt x="135" y="25"/>
                      <a:pt x="134" y="27"/>
                      <a:pt x="134" y="30"/>
                    </a:cubicBezTo>
                    <a:cubicBezTo>
                      <a:pt x="134" y="30"/>
                      <a:pt x="134" y="31"/>
                      <a:pt x="134" y="32"/>
                    </a:cubicBezTo>
                    <a:lnTo>
                      <a:pt x="129" y="32"/>
                    </a:ln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Oval 55"/>
              <p:cNvSpPr>
                <a:spLocks noChangeArrowheads="1"/>
              </p:cNvSpPr>
              <p:nvPr/>
            </p:nvSpPr>
            <p:spPr bwMode="auto">
              <a:xfrm>
                <a:off x="13671550" y="-1044575"/>
                <a:ext cx="161925" cy="161925"/>
              </a:xfrm>
              <a:prstGeom prst="ellipse">
                <a:avLst/>
              </a:pr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Oval 56"/>
              <p:cNvSpPr>
                <a:spLocks noChangeArrowheads="1"/>
              </p:cNvSpPr>
              <p:nvPr/>
            </p:nvSpPr>
            <p:spPr bwMode="auto">
              <a:xfrm>
                <a:off x="13231813" y="-1044575"/>
                <a:ext cx="158750" cy="161925"/>
              </a:xfrm>
              <a:prstGeom prst="ellipse">
                <a:avLst/>
              </a:pr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57"/>
              <p:cNvSpPr>
                <a:spLocks/>
              </p:cNvSpPr>
              <p:nvPr/>
            </p:nvSpPr>
            <p:spPr bwMode="auto">
              <a:xfrm>
                <a:off x="13679488" y="-1271588"/>
                <a:ext cx="150812" cy="131763"/>
              </a:xfrm>
              <a:custGeom>
                <a:avLst/>
                <a:gdLst>
                  <a:gd name="T0" fmla="*/ 36 w 40"/>
                  <a:gd name="T1" fmla="*/ 35 h 35"/>
                  <a:gd name="T2" fmla="*/ 2 w 40"/>
                  <a:gd name="T3" fmla="*/ 35 h 35"/>
                  <a:gd name="T4" fmla="*/ 0 w 40"/>
                  <a:gd name="T5" fmla="*/ 34 h 35"/>
                  <a:gd name="T6" fmla="*/ 0 w 40"/>
                  <a:gd name="T7" fmla="*/ 2 h 35"/>
                  <a:gd name="T8" fmla="*/ 2 w 40"/>
                  <a:gd name="T9" fmla="*/ 0 h 35"/>
                  <a:gd name="T10" fmla="*/ 20 w 40"/>
                  <a:gd name="T11" fmla="*/ 0 h 35"/>
                  <a:gd name="T12" fmla="*/ 33 w 40"/>
                  <a:gd name="T13" fmla="*/ 8 h 35"/>
                  <a:gd name="T14" fmla="*/ 40 w 40"/>
                  <a:gd name="T15" fmla="*/ 31 h 35"/>
                  <a:gd name="T16" fmla="*/ 36 w 40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35">
                    <a:moveTo>
                      <a:pt x="36" y="35"/>
                    </a:moveTo>
                    <a:cubicBezTo>
                      <a:pt x="28" y="35"/>
                      <a:pt x="9" y="35"/>
                      <a:pt x="2" y="35"/>
                    </a:cubicBezTo>
                    <a:cubicBezTo>
                      <a:pt x="1" y="35"/>
                      <a:pt x="0" y="35"/>
                      <a:pt x="0" y="34"/>
                    </a:cubicBezTo>
                    <a:cubicBezTo>
                      <a:pt x="0" y="27"/>
                      <a:pt x="0" y="9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14" y="0"/>
                      <a:pt x="20" y="0"/>
                    </a:cubicBezTo>
                    <a:cubicBezTo>
                      <a:pt x="27" y="0"/>
                      <a:pt x="32" y="4"/>
                      <a:pt x="33" y="8"/>
                    </a:cubicBezTo>
                    <a:cubicBezTo>
                      <a:pt x="36" y="14"/>
                      <a:pt x="38" y="22"/>
                      <a:pt x="40" y="31"/>
                    </a:cubicBezTo>
                    <a:cubicBezTo>
                      <a:pt x="40" y="32"/>
                      <a:pt x="39" y="35"/>
                      <a:pt x="36" y="35"/>
                    </a:cubicBezTo>
                    <a:close/>
                  </a:path>
                </a:pathLst>
              </a:custGeom>
              <a:solidFill>
                <a:srgbClr val="2980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Oval 58"/>
              <p:cNvSpPr>
                <a:spLocks noChangeArrowheads="1"/>
              </p:cNvSpPr>
              <p:nvPr/>
            </p:nvSpPr>
            <p:spPr bwMode="auto">
              <a:xfrm>
                <a:off x="13712825" y="-1003300"/>
                <a:ext cx="79375" cy="77788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Oval 59"/>
              <p:cNvSpPr>
                <a:spLocks noChangeArrowheads="1"/>
              </p:cNvSpPr>
              <p:nvPr/>
            </p:nvSpPr>
            <p:spPr bwMode="auto">
              <a:xfrm>
                <a:off x="13269913" y="-1003300"/>
                <a:ext cx="77787" cy="77788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60"/>
              <p:cNvSpPr>
                <a:spLocks/>
              </p:cNvSpPr>
              <p:nvPr/>
            </p:nvSpPr>
            <p:spPr bwMode="auto">
              <a:xfrm>
                <a:off x="13819188" y="-1033463"/>
                <a:ext cx="93662" cy="79375"/>
              </a:xfrm>
              <a:custGeom>
                <a:avLst/>
                <a:gdLst>
                  <a:gd name="T0" fmla="*/ 9 w 25"/>
                  <a:gd name="T1" fmla="*/ 21 h 21"/>
                  <a:gd name="T2" fmla="*/ 13 w 25"/>
                  <a:gd name="T3" fmla="*/ 21 h 21"/>
                  <a:gd name="T4" fmla="*/ 20 w 25"/>
                  <a:gd name="T5" fmla="*/ 0 h 21"/>
                  <a:gd name="T6" fmla="*/ 0 w 25"/>
                  <a:gd name="T7" fmla="*/ 0 h 21"/>
                  <a:gd name="T8" fmla="*/ 9 w 25"/>
                  <a:gd name="T9" fmla="*/ 19 h 21"/>
                  <a:gd name="T10" fmla="*/ 9 w 25"/>
                  <a:gd name="T1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1">
                    <a:moveTo>
                      <a:pt x="9" y="21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25" y="21"/>
                      <a:pt x="23" y="0"/>
                      <a:pt x="2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5"/>
                      <a:pt x="9" y="11"/>
                      <a:pt x="9" y="19"/>
                    </a:cubicBezTo>
                    <a:cubicBezTo>
                      <a:pt x="9" y="20"/>
                      <a:pt x="9" y="20"/>
                      <a:pt x="9" y="21"/>
                    </a:cubicBez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61"/>
              <p:cNvSpPr>
                <a:spLocks/>
              </p:cNvSpPr>
              <p:nvPr/>
            </p:nvSpPr>
            <p:spPr bwMode="auto">
              <a:xfrm>
                <a:off x="13827125" y="-1162050"/>
                <a:ext cx="22225" cy="52388"/>
              </a:xfrm>
              <a:custGeom>
                <a:avLst/>
                <a:gdLst>
                  <a:gd name="T0" fmla="*/ 0 w 6"/>
                  <a:gd name="T1" fmla="*/ 8 h 14"/>
                  <a:gd name="T2" fmla="*/ 0 w 6"/>
                  <a:gd name="T3" fmla="*/ 8 h 14"/>
                  <a:gd name="T4" fmla="*/ 0 w 6"/>
                  <a:gd name="T5" fmla="*/ 8 h 14"/>
                  <a:gd name="T6" fmla="*/ 0 w 6"/>
                  <a:gd name="T7" fmla="*/ 8 h 14"/>
                  <a:gd name="T8" fmla="*/ 0 w 6"/>
                  <a:gd name="T9" fmla="*/ 8 h 14"/>
                  <a:gd name="T10" fmla="*/ 0 w 6"/>
                  <a:gd name="T11" fmla="*/ 8 h 14"/>
                  <a:gd name="T12" fmla="*/ 0 w 6"/>
                  <a:gd name="T13" fmla="*/ 6 h 14"/>
                  <a:gd name="T14" fmla="*/ 0 w 6"/>
                  <a:gd name="T15" fmla="*/ 6 h 14"/>
                  <a:gd name="T16" fmla="*/ 0 w 6"/>
                  <a:gd name="T17" fmla="*/ 6 h 14"/>
                  <a:gd name="T18" fmla="*/ 0 w 6"/>
                  <a:gd name="T19" fmla="*/ 6 h 14"/>
                  <a:gd name="T20" fmla="*/ 0 w 6"/>
                  <a:gd name="T21" fmla="*/ 6 h 14"/>
                  <a:gd name="T22" fmla="*/ 0 w 6"/>
                  <a:gd name="T23" fmla="*/ 6 h 14"/>
                  <a:gd name="T24" fmla="*/ 0 w 6"/>
                  <a:gd name="T25" fmla="*/ 3 h 14"/>
                  <a:gd name="T26" fmla="*/ 3 w 6"/>
                  <a:gd name="T27" fmla="*/ 0 h 14"/>
                  <a:gd name="T28" fmla="*/ 3 w 6"/>
                  <a:gd name="T29" fmla="*/ 0 h 14"/>
                  <a:gd name="T30" fmla="*/ 6 w 6"/>
                  <a:gd name="T31" fmla="*/ 3 h 14"/>
                  <a:gd name="T32" fmla="*/ 6 w 6"/>
                  <a:gd name="T33" fmla="*/ 6 h 14"/>
                  <a:gd name="T34" fmla="*/ 6 w 6"/>
                  <a:gd name="T35" fmla="*/ 6 h 14"/>
                  <a:gd name="T36" fmla="*/ 6 w 6"/>
                  <a:gd name="T37" fmla="*/ 6 h 14"/>
                  <a:gd name="T38" fmla="*/ 6 w 6"/>
                  <a:gd name="T39" fmla="*/ 6 h 14"/>
                  <a:gd name="T40" fmla="*/ 6 w 6"/>
                  <a:gd name="T41" fmla="*/ 6 h 14"/>
                  <a:gd name="T42" fmla="*/ 6 w 6"/>
                  <a:gd name="T43" fmla="*/ 6 h 14"/>
                  <a:gd name="T44" fmla="*/ 6 w 6"/>
                  <a:gd name="T45" fmla="*/ 8 h 14"/>
                  <a:gd name="T46" fmla="*/ 6 w 6"/>
                  <a:gd name="T47" fmla="*/ 8 h 14"/>
                  <a:gd name="T48" fmla="*/ 6 w 6"/>
                  <a:gd name="T49" fmla="*/ 8 h 14"/>
                  <a:gd name="T50" fmla="*/ 6 w 6"/>
                  <a:gd name="T51" fmla="*/ 8 h 14"/>
                  <a:gd name="T52" fmla="*/ 6 w 6"/>
                  <a:gd name="T53" fmla="*/ 8 h 14"/>
                  <a:gd name="T54" fmla="*/ 6 w 6"/>
                  <a:gd name="T55" fmla="*/ 8 h 14"/>
                  <a:gd name="T56" fmla="*/ 6 w 6"/>
                  <a:gd name="T57" fmla="*/ 10 h 14"/>
                  <a:gd name="T58" fmla="*/ 3 w 6"/>
                  <a:gd name="T59" fmla="*/ 14 h 14"/>
                  <a:gd name="T60" fmla="*/ 3 w 6"/>
                  <a:gd name="T61" fmla="*/ 14 h 14"/>
                  <a:gd name="T62" fmla="*/ 0 w 6"/>
                  <a:gd name="T63" fmla="*/ 10 h 14"/>
                  <a:gd name="T64" fmla="*/ 0 w 6"/>
                  <a:gd name="T6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" h="14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2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" y="14"/>
                      <a:pt x="0" y="12"/>
                      <a:pt x="0" y="1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62"/>
              <p:cNvSpPr>
                <a:spLocks/>
              </p:cNvSpPr>
              <p:nvPr/>
            </p:nvSpPr>
            <p:spPr bwMode="auto">
              <a:xfrm>
                <a:off x="13849350" y="-1087438"/>
                <a:ext cx="41275" cy="42863"/>
              </a:xfrm>
              <a:custGeom>
                <a:avLst/>
                <a:gdLst>
                  <a:gd name="T0" fmla="*/ 26 w 26"/>
                  <a:gd name="T1" fmla="*/ 27 h 27"/>
                  <a:gd name="T2" fmla="*/ 0 w 26"/>
                  <a:gd name="T3" fmla="*/ 27 h 27"/>
                  <a:gd name="T4" fmla="*/ 0 w 26"/>
                  <a:gd name="T5" fmla="*/ 0 h 27"/>
                  <a:gd name="T6" fmla="*/ 23 w 26"/>
                  <a:gd name="T7" fmla="*/ 0 h 27"/>
                  <a:gd name="T8" fmla="*/ 26 w 26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26" y="27"/>
                    </a:moveTo>
                    <a:lnTo>
                      <a:pt x="0" y="27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6" y="27"/>
                    </a:lnTo>
                    <a:close/>
                  </a:path>
                </a:pathLst>
              </a:custGeom>
              <a:solidFill>
                <a:srgbClr val="F1C4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Rectangle 63"/>
              <p:cNvSpPr>
                <a:spLocks noChangeArrowheads="1"/>
              </p:cNvSpPr>
              <p:nvPr/>
            </p:nvSpPr>
            <p:spPr bwMode="auto">
              <a:xfrm>
                <a:off x="13171488" y="-1068388"/>
                <a:ext cx="19050" cy="269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26" name="组合 1025"/>
            <p:cNvGrpSpPr/>
            <p:nvPr/>
          </p:nvGrpSpPr>
          <p:grpSpPr>
            <a:xfrm>
              <a:off x="7285796" y="2211717"/>
              <a:ext cx="2494146" cy="3278460"/>
              <a:chOff x="7285796" y="2211717"/>
              <a:chExt cx="2494146" cy="3278460"/>
            </a:xfrm>
          </p:grpSpPr>
          <p:sp>
            <p:nvSpPr>
              <p:cNvPr id="713" name="圆角矩形 712"/>
              <p:cNvSpPr/>
              <p:nvPr/>
            </p:nvSpPr>
            <p:spPr>
              <a:xfrm flipH="1">
                <a:off x="9214697" y="4882506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14" name="圆角矩形 713"/>
              <p:cNvSpPr/>
              <p:nvPr/>
            </p:nvSpPr>
            <p:spPr>
              <a:xfrm flipH="1">
                <a:off x="9214697" y="4223052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15" name="圆角矩形 714"/>
              <p:cNvSpPr/>
              <p:nvPr/>
            </p:nvSpPr>
            <p:spPr>
              <a:xfrm flipH="1">
                <a:off x="9214697" y="356359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16" name="圆角矩形 715"/>
              <p:cNvSpPr/>
              <p:nvPr/>
            </p:nvSpPr>
            <p:spPr>
              <a:xfrm flipH="1">
                <a:off x="8571730" y="4882506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17" name="圆角矩形 716"/>
              <p:cNvSpPr/>
              <p:nvPr/>
            </p:nvSpPr>
            <p:spPr>
              <a:xfrm flipH="1">
                <a:off x="8571730" y="4223052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18" name="圆角矩形 717"/>
              <p:cNvSpPr/>
              <p:nvPr/>
            </p:nvSpPr>
            <p:spPr>
              <a:xfrm flipH="1">
                <a:off x="8571730" y="356359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19" name="圆角矩形 718"/>
              <p:cNvSpPr/>
              <p:nvPr/>
            </p:nvSpPr>
            <p:spPr>
              <a:xfrm flipH="1">
                <a:off x="7928763" y="4882506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0" name="圆角矩形 719"/>
              <p:cNvSpPr/>
              <p:nvPr/>
            </p:nvSpPr>
            <p:spPr>
              <a:xfrm flipH="1">
                <a:off x="7928763" y="4223052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1" name="圆角矩形 720"/>
              <p:cNvSpPr/>
              <p:nvPr/>
            </p:nvSpPr>
            <p:spPr>
              <a:xfrm flipH="1">
                <a:off x="7928763" y="356359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2" name="圆角矩形 721"/>
              <p:cNvSpPr/>
              <p:nvPr/>
            </p:nvSpPr>
            <p:spPr>
              <a:xfrm flipH="1">
                <a:off x="7285796" y="4882506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3" name="圆角矩形 722"/>
              <p:cNvSpPr/>
              <p:nvPr/>
            </p:nvSpPr>
            <p:spPr>
              <a:xfrm flipH="1">
                <a:off x="7285796" y="4223052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4" name="圆角矩形 723"/>
              <p:cNvSpPr/>
              <p:nvPr/>
            </p:nvSpPr>
            <p:spPr>
              <a:xfrm flipH="1">
                <a:off x="7285796" y="356359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5" name="圆角矩形 724"/>
              <p:cNvSpPr/>
              <p:nvPr/>
            </p:nvSpPr>
            <p:spPr>
              <a:xfrm flipH="1">
                <a:off x="9214697" y="2887657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6" name="圆角矩形 725"/>
              <p:cNvSpPr/>
              <p:nvPr/>
            </p:nvSpPr>
            <p:spPr>
              <a:xfrm flipH="1">
                <a:off x="8571730" y="2887657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7" name="圆角矩形 726"/>
              <p:cNvSpPr/>
              <p:nvPr/>
            </p:nvSpPr>
            <p:spPr>
              <a:xfrm flipH="1">
                <a:off x="7928763" y="2887657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8" name="圆角矩形 727"/>
              <p:cNvSpPr/>
              <p:nvPr/>
            </p:nvSpPr>
            <p:spPr>
              <a:xfrm flipH="1">
                <a:off x="7285796" y="2887657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9" name="圆角矩形 728"/>
              <p:cNvSpPr/>
              <p:nvPr/>
            </p:nvSpPr>
            <p:spPr>
              <a:xfrm flipH="1">
                <a:off x="9214697" y="221171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30" name="圆角矩形 729"/>
              <p:cNvSpPr/>
              <p:nvPr/>
            </p:nvSpPr>
            <p:spPr>
              <a:xfrm flipH="1">
                <a:off x="8571731" y="221171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31" name="圆角矩形 730"/>
              <p:cNvSpPr/>
              <p:nvPr/>
            </p:nvSpPr>
            <p:spPr>
              <a:xfrm flipH="1">
                <a:off x="7928760" y="221171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32" name="圆角矩形 731"/>
              <p:cNvSpPr/>
              <p:nvPr/>
            </p:nvSpPr>
            <p:spPr>
              <a:xfrm flipH="1">
                <a:off x="7285799" y="2211717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0365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2000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2000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3000" fill="hold"/>
                                        <p:tgtEl>
                                          <p:spTgt spid="7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3000" fill="hold"/>
                                        <p:tgtEl>
                                          <p:spTgt spid="7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0 L -0.11406 0 " pathEditMode="relative" rAng="0" ptsTypes="AA">
                                      <p:cBhvr>
                                        <p:cTn id="14" dur="10000" fill="hold"/>
                                        <p:tgtEl>
                                          <p:spTgt spid="5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3300" fill="hold"/>
                                        <p:tgtEl>
                                          <p:spTgt spid="1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3300" fill="hold"/>
                                        <p:tgtEl>
                                          <p:spTgt spid="1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63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4.81481E-6 L 0.60352 -4.81481E-6 " pathEditMode="relative" rAng="0" ptsTypes="AA">
                                      <p:cBhvr>
                                        <p:cTn id="20" dur="10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172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2000" fill="hold"/>
                                        <p:tgtEl>
                                          <p:spTgt spid="7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2000" fill="hold"/>
                                        <p:tgtEl>
                                          <p:spTgt spid="7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-1084268" y="0"/>
            <a:ext cx="14135132" cy="6882502"/>
            <a:chOff x="-1084268" y="0"/>
            <a:chExt cx="14135132" cy="6882502"/>
          </a:xfrm>
        </p:grpSpPr>
        <p:grpSp>
          <p:nvGrpSpPr>
            <p:cNvPr id="300" name="组合 299"/>
            <p:cNvGrpSpPr/>
            <p:nvPr/>
          </p:nvGrpSpPr>
          <p:grpSpPr>
            <a:xfrm>
              <a:off x="0" y="0"/>
              <a:ext cx="12198375" cy="6882502"/>
              <a:chOff x="0" y="0"/>
              <a:chExt cx="12198375" cy="6882502"/>
            </a:xfrm>
          </p:grpSpPr>
          <p:sp>
            <p:nvSpPr>
              <p:cNvPr id="301" name="Freeform 5"/>
              <p:cNvSpPr>
                <a:spLocks/>
              </p:cNvSpPr>
              <p:nvPr/>
            </p:nvSpPr>
            <p:spPr bwMode="auto">
              <a:xfrm>
                <a:off x="0" y="0"/>
                <a:ext cx="12198375" cy="6857997"/>
              </a:xfrm>
              <a:custGeom>
                <a:avLst/>
                <a:gdLst>
                  <a:gd name="T0" fmla="*/ 4926 w 4926"/>
                  <a:gd name="T1" fmla="*/ 0 h 1286"/>
                  <a:gd name="T2" fmla="*/ 0 w 4926"/>
                  <a:gd name="T3" fmla="*/ 0 h 1286"/>
                  <a:gd name="T4" fmla="*/ 0 w 4926"/>
                  <a:gd name="T5" fmla="*/ 10 h 1286"/>
                  <a:gd name="T6" fmla="*/ 0 w 4926"/>
                  <a:gd name="T7" fmla="*/ 1286 h 1286"/>
                  <a:gd name="T8" fmla="*/ 4926 w 4926"/>
                  <a:gd name="T9" fmla="*/ 1286 h 1286"/>
                  <a:gd name="T10" fmla="*/ 4926 w 4926"/>
                  <a:gd name="T11" fmla="*/ 0 h 1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26" h="1286">
                    <a:moveTo>
                      <a:pt x="4926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0" y="1286"/>
                    </a:lnTo>
                    <a:lnTo>
                      <a:pt x="4926" y="1286"/>
                    </a:lnTo>
                    <a:lnTo>
                      <a:pt x="4926" y="0"/>
                    </a:lnTo>
                    <a:close/>
                  </a:path>
                </a:pathLst>
              </a:custGeom>
              <a:solidFill>
                <a:srgbClr val="A5DC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Rectangle 547"/>
              <p:cNvSpPr>
                <a:spLocks noChangeArrowheads="1"/>
              </p:cNvSpPr>
              <p:nvPr/>
            </p:nvSpPr>
            <p:spPr bwMode="auto">
              <a:xfrm>
                <a:off x="0" y="3314700"/>
                <a:ext cx="12198375" cy="3567802"/>
              </a:xfrm>
              <a:prstGeom prst="rect">
                <a:avLst/>
              </a:prstGeom>
              <a:solidFill>
                <a:srgbClr val="625C6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22" name="组合 1021"/>
            <p:cNvGrpSpPr/>
            <p:nvPr/>
          </p:nvGrpSpPr>
          <p:grpSpPr>
            <a:xfrm>
              <a:off x="1466850" y="1362076"/>
              <a:ext cx="2184406" cy="1958975"/>
              <a:chOff x="1466850" y="1743076"/>
              <a:chExt cx="2184406" cy="1958975"/>
            </a:xfrm>
          </p:grpSpPr>
          <p:sp>
            <p:nvSpPr>
              <p:cNvPr id="893" name="Rectangle 778"/>
              <p:cNvSpPr>
                <a:spLocks noChangeArrowheads="1"/>
              </p:cNvSpPr>
              <p:nvPr/>
            </p:nvSpPr>
            <p:spPr bwMode="auto">
              <a:xfrm>
                <a:off x="2506665" y="2144713"/>
                <a:ext cx="1135065" cy="1557338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Rectangle 779"/>
              <p:cNvSpPr>
                <a:spLocks noChangeArrowheads="1"/>
              </p:cNvSpPr>
              <p:nvPr/>
            </p:nvSpPr>
            <p:spPr bwMode="auto">
              <a:xfrm>
                <a:off x="1466850" y="2144713"/>
                <a:ext cx="1039815" cy="15573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Rectangle 780"/>
              <p:cNvSpPr>
                <a:spLocks noChangeArrowheads="1"/>
              </p:cNvSpPr>
              <p:nvPr/>
            </p:nvSpPr>
            <p:spPr bwMode="auto">
              <a:xfrm>
                <a:off x="2087564" y="2314576"/>
                <a:ext cx="230188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781"/>
              <p:cNvSpPr>
                <a:spLocks noEditPoints="1"/>
              </p:cNvSpPr>
              <p:nvPr/>
            </p:nvSpPr>
            <p:spPr bwMode="auto">
              <a:xfrm>
                <a:off x="2087564" y="2303463"/>
                <a:ext cx="241301" cy="328613"/>
              </a:xfrm>
              <a:custGeom>
                <a:avLst/>
                <a:gdLst>
                  <a:gd name="T0" fmla="*/ 152 w 152"/>
                  <a:gd name="T1" fmla="*/ 207 h 207"/>
                  <a:gd name="T2" fmla="*/ 0 w 152"/>
                  <a:gd name="T3" fmla="*/ 207 h 207"/>
                  <a:gd name="T4" fmla="*/ 0 w 152"/>
                  <a:gd name="T5" fmla="*/ 0 h 207"/>
                  <a:gd name="T6" fmla="*/ 152 w 152"/>
                  <a:gd name="T7" fmla="*/ 0 h 207"/>
                  <a:gd name="T8" fmla="*/ 152 w 152"/>
                  <a:gd name="T9" fmla="*/ 207 h 207"/>
                  <a:gd name="T10" fmla="*/ 6 w 152"/>
                  <a:gd name="T11" fmla="*/ 200 h 207"/>
                  <a:gd name="T12" fmla="*/ 139 w 152"/>
                  <a:gd name="T13" fmla="*/ 200 h 207"/>
                  <a:gd name="T14" fmla="*/ 139 w 152"/>
                  <a:gd name="T15" fmla="*/ 7 h 207"/>
                  <a:gd name="T16" fmla="*/ 6 w 152"/>
                  <a:gd name="T17" fmla="*/ 7 h 207"/>
                  <a:gd name="T18" fmla="*/ 6 w 152"/>
                  <a:gd name="T19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7">
                    <a:moveTo>
                      <a:pt x="152" y="207"/>
                    </a:moveTo>
                    <a:lnTo>
                      <a:pt x="0" y="207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7"/>
                    </a:lnTo>
                    <a:close/>
                    <a:moveTo>
                      <a:pt x="6" y="200"/>
                    </a:moveTo>
                    <a:lnTo>
                      <a:pt x="139" y="200"/>
                    </a:lnTo>
                    <a:lnTo>
                      <a:pt x="139" y="7"/>
                    </a:lnTo>
                    <a:lnTo>
                      <a:pt x="6" y="7"/>
                    </a:lnTo>
                    <a:lnTo>
                      <a:pt x="6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Rectangle 782"/>
              <p:cNvSpPr>
                <a:spLocks noChangeArrowheads="1"/>
              </p:cNvSpPr>
              <p:nvPr/>
            </p:nvSpPr>
            <p:spPr bwMode="auto">
              <a:xfrm>
                <a:off x="2087564" y="2389188"/>
                <a:ext cx="230188" cy="9525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Rectangle 783"/>
              <p:cNvSpPr>
                <a:spLocks noChangeArrowheads="1"/>
              </p:cNvSpPr>
              <p:nvPr/>
            </p:nvSpPr>
            <p:spPr bwMode="auto">
              <a:xfrm>
                <a:off x="2192339" y="2314576"/>
                <a:ext cx="20638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Rectangle 784"/>
              <p:cNvSpPr>
                <a:spLocks noChangeArrowheads="1"/>
              </p:cNvSpPr>
              <p:nvPr/>
            </p:nvSpPr>
            <p:spPr bwMode="auto">
              <a:xfrm>
                <a:off x="2087564" y="2536826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785"/>
              <p:cNvSpPr>
                <a:spLocks/>
              </p:cNvSpPr>
              <p:nvPr/>
            </p:nvSpPr>
            <p:spPr bwMode="auto">
              <a:xfrm>
                <a:off x="2044702" y="2239963"/>
                <a:ext cx="168275" cy="74613"/>
              </a:xfrm>
              <a:custGeom>
                <a:avLst/>
                <a:gdLst>
                  <a:gd name="T0" fmla="*/ 106 w 106"/>
                  <a:gd name="T1" fmla="*/ 0 h 47"/>
                  <a:gd name="T2" fmla="*/ 20 w 106"/>
                  <a:gd name="T3" fmla="*/ 0 h 47"/>
                  <a:gd name="T4" fmla="*/ 0 w 106"/>
                  <a:gd name="T5" fmla="*/ 47 h 47"/>
                  <a:gd name="T6" fmla="*/ 106 w 106"/>
                  <a:gd name="T7" fmla="*/ 47 h 47"/>
                  <a:gd name="T8" fmla="*/ 106 w 10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7">
                    <a:moveTo>
                      <a:pt x="106" y="0"/>
                    </a:moveTo>
                    <a:lnTo>
                      <a:pt x="20" y="0"/>
                    </a:lnTo>
                    <a:lnTo>
                      <a:pt x="0" y="47"/>
                    </a:lnTo>
                    <a:lnTo>
                      <a:pt x="106" y="47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786"/>
              <p:cNvSpPr>
                <a:spLocks/>
              </p:cNvSpPr>
              <p:nvPr/>
            </p:nvSpPr>
            <p:spPr bwMode="auto">
              <a:xfrm>
                <a:off x="2201864" y="2239963"/>
                <a:ext cx="158750" cy="74613"/>
              </a:xfrm>
              <a:custGeom>
                <a:avLst/>
                <a:gdLst>
                  <a:gd name="T0" fmla="*/ 0 w 100"/>
                  <a:gd name="T1" fmla="*/ 0 h 47"/>
                  <a:gd name="T2" fmla="*/ 80 w 100"/>
                  <a:gd name="T3" fmla="*/ 0 h 47"/>
                  <a:gd name="T4" fmla="*/ 100 w 100"/>
                  <a:gd name="T5" fmla="*/ 47 h 47"/>
                  <a:gd name="T6" fmla="*/ 0 w 100"/>
                  <a:gd name="T7" fmla="*/ 47 h 47"/>
                  <a:gd name="T8" fmla="*/ 0 w 100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47">
                    <a:moveTo>
                      <a:pt x="0" y="0"/>
                    </a:moveTo>
                    <a:lnTo>
                      <a:pt x="80" y="0"/>
                    </a:lnTo>
                    <a:lnTo>
                      <a:pt x="100" y="47"/>
                    </a:lnTo>
                    <a:lnTo>
                      <a:pt x="0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Rectangle 787"/>
              <p:cNvSpPr>
                <a:spLocks noChangeArrowheads="1"/>
              </p:cNvSpPr>
              <p:nvPr/>
            </p:nvSpPr>
            <p:spPr bwMode="auto">
              <a:xfrm>
                <a:off x="2727328" y="2314576"/>
                <a:ext cx="220663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788"/>
              <p:cNvSpPr>
                <a:spLocks noEditPoints="1"/>
              </p:cNvSpPr>
              <p:nvPr/>
            </p:nvSpPr>
            <p:spPr bwMode="auto">
              <a:xfrm>
                <a:off x="2717803" y="2303463"/>
                <a:ext cx="241301" cy="328613"/>
              </a:xfrm>
              <a:custGeom>
                <a:avLst/>
                <a:gdLst>
                  <a:gd name="T0" fmla="*/ 152 w 152"/>
                  <a:gd name="T1" fmla="*/ 207 h 207"/>
                  <a:gd name="T2" fmla="*/ 0 w 152"/>
                  <a:gd name="T3" fmla="*/ 207 h 207"/>
                  <a:gd name="T4" fmla="*/ 0 w 152"/>
                  <a:gd name="T5" fmla="*/ 0 h 207"/>
                  <a:gd name="T6" fmla="*/ 152 w 152"/>
                  <a:gd name="T7" fmla="*/ 0 h 207"/>
                  <a:gd name="T8" fmla="*/ 152 w 152"/>
                  <a:gd name="T9" fmla="*/ 207 h 207"/>
                  <a:gd name="T10" fmla="*/ 13 w 152"/>
                  <a:gd name="T11" fmla="*/ 200 h 207"/>
                  <a:gd name="T12" fmla="*/ 145 w 152"/>
                  <a:gd name="T13" fmla="*/ 200 h 207"/>
                  <a:gd name="T14" fmla="*/ 145 w 152"/>
                  <a:gd name="T15" fmla="*/ 7 h 207"/>
                  <a:gd name="T16" fmla="*/ 13 w 152"/>
                  <a:gd name="T17" fmla="*/ 7 h 207"/>
                  <a:gd name="T18" fmla="*/ 13 w 152"/>
                  <a:gd name="T19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7">
                    <a:moveTo>
                      <a:pt x="152" y="207"/>
                    </a:moveTo>
                    <a:lnTo>
                      <a:pt x="0" y="207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7"/>
                    </a:lnTo>
                    <a:close/>
                    <a:moveTo>
                      <a:pt x="13" y="200"/>
                    </a:moveTo>
                    <a:lnTo>
                      <a:pt x="145" y="200"/>
                    </a:lnTo>
                    <a:lnTo>
                      <a:pt x="145" y="7"/>
                    </a:lnTo>
                    <a:lnTo>
                      <a:pt x="13" y="7"/>
                    </a:lnTo>
                    <a:lnTo>
                      <a:pt x="13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Rectangle 789"/>
              <p:cNvSpPr>
                <a:spLocks noChangeArrowheads="1"/>
              </p:cNvSpPr>
              <p:nvPr/>
            </p:nvSpPr>
            <p:spPr bwMode="auto">
              <a:xfrm>
                <a:off x="2727328" y="2389188"/>
                <a:ext cx="220663" cy="9525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Rectangle 790"/>
              <p:cNvSpPr>
                <a:spLocks noChangeArrowheads="1"/>
              </p:cNvSpPr>
              <p:nvPr/>
            </p:nvSpPr>
            <p:spPr bwMode="auto">
              <a:xfrm>
                <a:off x="2832103" y="2314576"/>
                <a:ext cx="22225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Rectangle 791"/>
              <p:cNvSpPr>
                <a:spLocks noChangeArrowheads="1"/>
              </p:cNvSpPr>
              <p:nvPr/>
            </p:nvSpPr>
            <p:spPr bwMode="auto">
              <a:xfrm>
                <a:off x="2727328" y="2536826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792"/>
              <p:cNvSpPr>
                <a:spLocks/>
              </p:cNvSpPr>
              <p:nvPr/>
            </p:nvSpPr>
            <p:spPr bwMode="auto">
              <a:xfrm>
                <a:off x="2686053" y="2239963"/>
                <a:ext cx="157163" cy="74613"/>
              </a:xfrm>
              <a:custGeom>
                <a:avLst/>
                <a:gdLst>
                  <a:gd name="T0" fmla="*/ 99 w 99"/>
                  <a:gd name="T1" fmla="*/ 0 h 47"/>
                  <a:gd name="T2" fmla="*/ 20 w 99"/>
                  <a:gd name="T3" fmla="*/ 0 h 47"/>
                  <a:gd name="T4" fmla="*/ 0 w 99"/>
                  <a:gd name="T5" fmla="*/ 47 h 47"/>
                  <a:gd name="T6" fmla="*/ 99 w 99"/>
                  <a:gd name="T7" fmla="*/ 47 h 47"/>
                  <a:gd name="T8" fmla="*/ 99 w 99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7">
                    <a:moveTo>
                      <a:pt x="99" y="0"/>
                    </a:moveTo>
                    <a:lnTo>
                      <a:pt x="20" y="0"/>
                    </a:lnTo>
                    <a:lnTo>
                      <a:pt x="0" y="47"/>
                    </a:lnTo>
                    <a:lnTo>
                      <a:pt x="99" y="47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793"/>
              <p:cNvSpPr>
                <a:spLocks/>
              </p:cNvSpPr>
              <p:nvPr/>
            </p:nvSpPr>
            <p:spPr bwMode="auto">
              <a:xfrm>
                <a:off x="2832103" y="2239963"/>
                <a:ext cx="168275" cy="74613"/>
              </a:xfrm>
              <a:custGeom>
                <a:avLst/>
                <a:gdLst>
                  <a:gd name="T0" fmla="*/ 0 w 106"/>
                  <a:gd name="T1" fmla="*/ 0 h 47"/>
                  <a:gd name="T2" fmla="*/ 86 w 106"/>
                  <a:gd name="T3" fmla="*/ 0 h 47"/>
                  <a:gd name="T4" fmla="*/ 106 w 106"/>
                  <a:gd name="T5" fmla="*/ 47 h 47"/>
                  <a:gd name="T6" fmla="*/ 0 w 106"/>
                  <a:gd name="T7" fmla="*/ 47 h 47"/>
                  <a:gd name="T8" fmla="*/ 0 w 10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7">
                    <a:moveTo>
                      <a:pt x="0" y="0"/>
                    </a:moveTo>
                    <a:lnTo>
                      <a:pt x="86" y="0"/>
                    </a:lnTo>
                    <a:lnTo>
                      <a:pt x="106" y="47"/>
                    </a:lnTo>
                    <a:lnTo>
                      <a:pt x="0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Rectangle 794"/>
              <p:cNvSpPr>
                <a:spLocks noChangeArrowheads="1"/>
              </p:cNvSpPr>
              <p:nvPr/>
            </p:nvSpPr>
            <p:spPr bwMode="auto">
              <a:xfrm>
                <a:off x="3232154" y="2314576"/>
                <a:ext cx="230188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795"/>
              <p:cNvSpPr>
                <a:spLocks noEditPoints="1"/>
              </p:cNvSpPr>
              <p:nvPr/>
            </p:nvSpPr>
            <p:spPr bwMode="auto">
              <a:xfrm>
                <a:off x="3232154" y="2303463"/>
                <a:ext cx="241301" cy="328613"/>
              </a:xfrm>
              <a:custGeom>
                <a:avLst/>
                <a:gdLst>
                  <a:gd name="T0" fmla="*/ 152 w 152"/>
                  <a:gd name="T1" fmla="*/ 207 h 207"/>
                  <a:gd name="T2" fmla="*/ 0 w 152"/>
                  <a:gd name="T3" fmla="*/ 207 h 207"/>
                  <a:gd name="T4" fmla="*/ 0 w 152"/>
                  <a:gd name="T5" fmla="*/ 0 h 207"/>
                  <a:gd name="T6" fmla="*/ 152 w 152"/>
                  <a:gd name="T7" fmla="*/ 0 h 207"/>
                  <a:gd name="T8" fmla="*/ 152 w 152"/>
                  <a:gd name="T9" fmla="*/ 207 h 207"/>
                  <a:gd name="T10" fmla="*/ 6 w 152"/>
                  <a:gd name="T11" fmla="*/ 200 h 207"/>
                  <a:gd name="T12" fmla="*/ 139 w 152"/>
                  <a:gd name="T13" fmla="*/ 200 h 207"/>
                  <a:gd name="T14" fmla="*/ 139 w 152"/>
                  <a:gd name="T15" fmla="*/ 7 h 207"/>
                  <a:gd name="T16" fmla="*/ 6 w 152"/>
                  <a:gd name="T17" fmla="*/ 7 h 207"/>
                  <a:gd name="T18" fmla="*/ 6 w 152"/>
                  <a:gd name="T19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7">
                    <a:moveTo>
                      <a:pt x="152" y="207"/>
                    </a:moveTo>
                    <a:lnTo>
                      <a:pt x="0" y="207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7"/>
                    </a:lnTo>
                    <a:close/>
                    <a:moveTo>
                      <a:pt x="6" y="200"/>
                    </a:moveTo>
                    <a:lnTo>
                      <a:pt x="139" y="200"/>
                    </a:lnTo>
                    <a:lnTo>
                      <a:pt x="139" y="7"/>
                    </a:lnTo>
                    <a:lnTo>
                      <a:pt x="6" y="7"/>
                    </a:lnTo>
                    <a:lnTo>
                      <a:pt x="6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Rectangle 796"/>
              <p:cNvSpPr>
                <a:spLocks noChangeArrowheads="1"/>
              </p:cNvSpPr>
              <p:nvPr/>
            </p:nvSpPr>
            <p:spPr bwMode="auto">
              <a:xfrm>
                <a:off x="3232154" y="2389188"/>
                <a:ext cx="230188" cy="9525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Rectangle 797"/>
              <p:cNvSpPr>
                <a:spLocks noChangeArrowheads="1"/>
              </p:cNvSpPr>
              <p:nvPr/>
            </p:nvSpPr>
            <p:spPr bwMode="auto">
              <a:xfrm>
                <a:off x="3336930" y="2314576"/>
                <a:ext cx="20638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Rectangle 798"/>
              <p:cNvSpPr>
                <a:spLocks noChangeArrowheads="1"/>
              </p:cNvSpPr>
              <p:nvPr/>
            </p:nvSpPr>
            <p:spPr bwMode="auto">
              <a:xfrm>
                <a:off x="3232154" y="2536826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799"/>
              <p:cNvSpPr>
                <a:spLocks/>
              </p:cNvSpPr>
              <p:nvPr/>
            </p:nvSpPr>
            <p:spPr bwMode="auto">
              <a:xfrm>
                <a:off x="3189292" y="2239963"/>
                <a:ext cx="168275" cy="74613"/>
              </a:xfrm>
              <a:custGeom>
                <a:avLst/>
                <a:gdLst>
                  <a:gd name="T0" fmla="*/ 106 w 106"/>
                  <a:gd name="T1" fmla="*/ 0 h 47"/>
                  <a:gd name="T2" fmla="*/ 20 w 106"/>
                  <a:gd name="T3" fmla="*/ 0 h 47"/>
                  <a:gd name="T4" fmla="*/ 0 w 106"/>
                  <a:gd name="T5" fmla="*/ 47 h 47"/>
                  <a:gd name="T6" fmla="*/ 106 w 106"/>
                  <a:gd name="T7" fmla="*/ 47 h 47"/>
                  <a:gd name="T8" fmla="*/ 106 w 10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7">
                    <a:moveTo>
                      <a:pt x="106" y="0"/>
                    </a:moveTo>
                    <a:lnTo>
                      <a:pt x="20" y="0"/>
                    </a:lnTo>
                    <a:lnTo>
                      <a:pt x="0" y="47"/>
                    </a:lnTo>
                    <a:lnTo>
                      <a:pt x="106" y="47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800"/>
              <p:cNvSpPr>
                <a:spLocks/>
              </p:cNvSpPr>
              <p:nvPr/>
            </p:nvSpPr>
            <p:spPr bwMode="auto">
              <a:xfrm>
                <a:off x="3336930" y="2239963"/>
                <a:ext cx="168275" cy="74613"/>
              </a:xfrm>
              <a:custGeom>
                <a:avLst/>
                <a:gdLst>
                  <a:gd name="T0" fmla="*/ 0 w 106"/>
                  <a:gd name="T1" fmla="*/ 0 h 47"/>
                  <a:gd name="T2" fmla="*/ 86 w 106"/>
                  <a:gd name="T3" fmla="*/ 0 h 47"/>
                  <a:gd name="T4" fmla="*/ 106 w 106"/>
                  <a:gd name="T5" fmla="*/ 47 h 47"/>
                  <a:gd name="T6" fmla="*/ 0 w 106"/>
                  <a:gd name="T7" fmla="*/ 47 h 47"/>
                  <a:gd name="T8" fmla="*/ 0 w 10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7">
                    <a:moveTo>
                      <a:pt x="0" y="0"/>
                    </a:moveTo>
                    <a:lnTo>
                      <a:pt x="86" y="0"/>
                    </a:lnTo>
                    <a:lnTo>
                      <a:pt x="106" y="47"/>
                    </a:lnTo>
                    <a:lnTo>
                      <a:pt x="0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Rectangle 801"/>
              <p:cNvSpPr>
                <a:spLocks noChangeArrowheads="1"/>
              </p:cNvSpPr>
              <p:nvPr/>
            </p:nvSpPr>
            <p:spPr bwMode="auto">
              <a:xfrm>
                <a:off x="2727328" y="2874963"/>
                <a:ext cx="220663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802"/>
              <p:cNvSpPr>
                <a:spLocks noEditPoints="1"/>
              </p:cNvSpPr>
              <p:nvPr/>
            </p:nvSpPr>
            <p:spPr bwMode="auto">
              <a:xfrm>
                <a:off x="2717803" y="2865438"/>
                <a:ext cx="241301" cy="327025"/>
              </a:xfrm>
              <a:custGeom>
                <a:avLst/>
                <a:gdLst>
                  <a:gd name="T0" fmla="*/ 152 w 152"/>
                  <a:gd name="T1" fmla="*/ 206 h 206"/>
                  <a:gd name="T2" fmla="*/ 0 w 152"/>
                  <a:gd name="T3" fmla="*/ 206 h 206"/>
                  <a:gd name="T4" fmla="*/ 0 w 152"/>
                  <a:gd name="T5" fmla="*/ 0 h 206"/>
                  <a:gd name="T6" fmla="*/ 152 w 152"/>
                  <a:gd name="T7" fmla="*/ 0 h 206"/>
                  <a:gd name="T8" fmla="*/ 152 w 152"/>
                  <a:gd name="T9" fmla="*/ 206 h 206"/>
                  <a:gd name="T10" fmla="*/ 13 w 152"/>
                  <a:gd name="T11" fmla="*/ 200 h 206"/>
                  <a:gd name="T12" fmla="*/ 145 w 152"/>
                  <a:gd name="T13" fmla="*/ 200 h 206"/>
                  <a:gd name="T14" fmla="*/ 145 w 152"/>
                  <a:gd name="T15" fmla="*/ 6 h 206"/>
                  <a:gd name="T16" fmla="*/ 13 w 152"/>
                  <a:gd name="T17" fmla="*/ 6 h 206"/>
                  <a:gd name="T18" fmla="*/ 13 w 152"/>
                  <a:gd name="T19" fmla="*/ 20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6">
                    <a:moveTo>
                      <a:pt x="152" y="206"/>
                    </a:moveTo>
                    <a:lnTo>
                      <a:pt x="0" y="206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6"/>
                    </a:lnTo>
                    <a:close/>
                    <a:moveTo>
                      <a:pt x="13" y="200"/>
                    </a:moveTo>
                    <a:lnTo>
                      <a:pt x="145" y="200"/>
                    </a:lnTo>
                    <a:lnTo>
                      <a:pt x="145" y="6"/>
                    </a:lnTo>
                    <a:lnTo>
                      <a:pt x="13" y="6"/>
                    </a:lnTo>
                    <a:lnTo>
                      <a:pt x="13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Rectangle 803"/>
              <p:cNvSpPr>
                <a:spLocks noChangeArrowheads="1"/>
              </p:cNvSpPr>
              <p:nvPr/>
            </p:nvSpPr>
            <p:spPr bwMode="auto">
              <a:xfrm>
                <a:off x="2727328" y="2949576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Rectangle 804"/>
              <p:cNvSpPr>
                <a:spLocks noChangeArrowheads="1"/>
              </p:cNvSpPr>
              <p:nvPr/>
            </p:nvSpPr>
            <p:spPr bwMode="auto">
              <a:xfrm>
                <a:off x="2832103" y="2874963"/>
                <a:ext cx="22225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Rectangle 805"/>
              <p:cNvSpPr>
                <a:spLocks noChangeArrowheads="1"/>
              </p:cNvSpPr>
              <p:nvPr/>
            </p:nvSpPr>
            <p:spPr bwMode="auto">
              <a:xfrm>
                <a:off x="2727328" y="3097213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806"/>
              <p:cNvSpPr>
                <a:spLocks/>
              </p:cNvSpPr>
              <p:nvPr/>
            </p:nvSpPr>
            <p:spPr bwMode="auto">
              <a:xfrm>
                <a:off x="2686053" y="2801938"/>
                <a:ext cx="157163" cy="73025"/>
              </a:xfrm>
              <a:custGeom>
                <a:avLst/>
                <a:gdLst>
                  <a:gd name="T0" fmla="*/ 99 w 99"/>
                  <a:gd name="T1" fmla="*/ 0 h 46"/>
                  <a:gd name="T2" fmla="*/ 20 w 99"/>
                  <a:gd name="T3" fmla="*/ 0 h 46"/>
                  <a:gd name="T4" fmla="*/ 0 w 99"/>
                  <a:gd name="T5" fmla="*/ 46 h 46"/>
                  <a:gd name="T6" fmla="*/ 99 w 99"/>
                  <a:gd name="T7" fmla="*/ 46 h 46"/>
                  <a:gd name="T8" fmla="*/ 99 w 99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6">
                    <a:moveTo>
                      <a:pt x="99" y="0"/>
                    </a:moveTo>
                    <a:lnTo>
                      <a:pt x="20" y="0"/>
                    </a:lnTo>
                    <a:lnTo>
                      <a:pt x="0" y="46"/>
                    </a:lnTo>
                    <a:lnTo>
                      <a:pt x="99" y="46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807"/>
              <p:cNvSpPr>
                <a:spLocks/>
              </p:cNvSpPr>
              <p:nvPr/>
            </p:nvSpPr>
            <p:spPr bwMode="auto">
              <a:xfrm>
                <a:off x="2832103" y="2801938"/>
                <a:ext cx="168275" cy="73025"/>
              </a:xfrm>
              <a:custGeom>
                <a:avLst/>
                <a:gdLst>
                  <a:gd name="T0" fmla="*/ 0 w 106"/>
                  <a:gd name="T1" fmla="*/ 0 h 46"/>
                  <a:gd name="T2" fmla="*/ 86 w 106"/>
                  <a:gd name="T3" fmla="*/ 0 h 46"/>
                  <a:gd name="T4" fmla="*/ 106 w 106"/>
                  <a:gd name="T5" fmla="*/ 46 h 46"/>
                  <a:gd name="T6" fmla="*/ 0 w 106"/>
                  <a:gd name="T7" fmla="*/ 46 h 46"/>
                  <a:gd name="T8" fmla="*/ 0 w 106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6">
                    <a:moveTo>
                      <a:pt x="0" y="0"/>
                    </a:moveTo>
                    <a:lnTo>
                      <a:pt x="86" y="0"/>
                    </a:lnTo>
                    <a:lnTo>
                      <a:pt x="106" y="46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Rectangle 808"/>
              <p:cNvSpPr>
                <a:spLocks noChangeArrowheads="1"/>
              </p:cNvSpPr>
              <p:nvPr/>
            </p:nvSpPr>
            <p:spPr bwMode="auto">
              <a:xfrm>
                <a:off x="3232154" y="2874963"/>
                <a:ext cx="230188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809"/>
              <p:cNvSpPr>
                <a:spLocks noEditPoints="1"/>
              </p:cNvSpPr>
              <p:nvPr/>
            </p:nvSpPr>
            <p:spPr bwMode="auto">
              <a:xfrm>
                <a:off x="3232154" y="2865438"/>
                <a:ext cx="241301" cy="327025"/>
              </a:xfrm>
              <a:custGeom>
                <a:avLst/>
                <a:gdLst>
                  <a:gd name="T0" fmla="*/ 152 w 152"/>
                  <a:gd name="T1" fmla="*/ 206 h 206"/>
                  <a:gd name="T2" fmla="*/ 0 w 152"/>
                  <a:gd name="T3" fmla="*/ 206 h 206"/>
                  <a:gd name="T4" fmla="*/ 0 w 152"/>
                  <a:gd name="T5" fmla="*/ 0 h 206"/>
                  <a:gd name="T6" fmla="*/ 152 w 152"/>
                  <a:gd name="T7" fmla="*/ 0 h 206"/>
                  <a:gd name="T8" fmla="*/ 152 w 152"/>
                  <a:gd name="T9" fmla="*/ 206 h 206"/>
                  <a:gd name="T10" fmla="*/ 6 w 152"/>
                  <a:gd name="T11" fmla="*/ 200 h 206"/>
                  <a:gd name="T12" fmla="*/ 139 w 152"/>
                  <a:gd name="T13" fmla="*/ 200 h 206"/>
                  <a:gd name="T14" fmla="*/ 139 w 152"/>
                  <a:gd name="T15" fmla="*/ 6 h 206"/>
                  <a:gd name="T16" fmla="*/ 6 w 152"/>
                  <a:gd name="T17" fmla="*/ 6 h 206"/>
                  <a:gd name="T18" fmla="*/ 6 w 152"/>
                  <a:gd name="T19" fmla="*/ 20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6">
                    <a:moveTo>
                      <a:pt x="152" y="206"/>
                    </a:moveTo>
                    <a:lnTo>
                      <a:pt x="0" y="206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6"/>
                    </a:lnTo>
                    <a:close/>
                    <a:moveTo>
                      <a:pt x="6" y="200"/>
                    </a:moveTo>
                    <a:lnTo>
                      <a:pt x="139" y="200"/>
                    </a:lnTo>
                    <a:lnTo>
                      <a:pt x="139" y="6"/>
                    </a:lnTo>
                    <a:lnTo>
                      <a:pt x="6" y="6"/>
                    </a:lnTo>
                    <a:lnTo>
                      <a:pt x="6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Rectangle 810"/>
              <p:cNvSpPr>
                <a:spLocks noChangeArrowheads="1"/>
              </p:cNvSpPr>
              <p:nvPr/>
            </p:nvSpPr>
            <p:spPr bwMode="auto">
              <a:xfrm>
                <a:off x="3232154" y="2949576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Rectangle 811"/>
              <p:cNvSpPr>
                <a:spLocks noChangeArrowheads="1"/>
              </p:cNvSpPr>
              <p:nvPr/>
            </p:nvSpPr>
            <p:spPr bwMode="auto">
              <a:xfrm>
                <a:off x="3336930" y="2874963"/>
                <a:ext cx="20638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Rectangle 812"/>
              <p:cNvSpPr>
                <a:spLocks noChangeArrowheads="1"/>
              </p:cNvSpPr>
              <p:nvPr/>
            </p:nvSpPr>
            <p:spPr bwMode="auto">
              <a:xfrm>
                <a:off x="3232154" y="3097213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813"/>
              <p:cNvSpPr>
                <a:spLocks/>
              </p:cNvSpPr>
              <p:nvPr/>
            </p:nvSpPr>
            <p:spPr bwMode="auto">
              <a:xfrm>
                <a:off x="3189292" y="2801938"/>
                <a:ext cx="168275" cy="73025"/>
              </a:xfrm>
              <a:custGeom>
                <a:avLst/>
                <a:gdLst>
                  <a:gd name="T0" fmla="*/ 106 w 106"/>
                  <a:gd name="T1" fmla="*/ 0 h 46"/>
                  <a:gd name="T2" fmla="*/ 20 w 106"/>
                  <a:gd name="T3" fmla="*/ 0 h 46"/>
                  <a:gd name="T4" fmla="*/ 0 w 106"/>
                  <a:gd name="T5" fmla="*/ 46 h 46"/>
                  <a:gd name="T6" fmla="*/ 106 w 106"/>
                  <a:gd name="T7" fmla="*/ 46 h 46"/>
                  <a:gd name="T8" fmla="*/ 106 w 106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6">
                    <a:moveTo>
                      <a:pt x="106" y="0"/>
                    </a:moveTo>
                    <a:lnTo>
                      <a:pt x="20" y="0"/>
                    </a:lnTo>
                    <a:lnTo>
                      <a:pt x="0" y="46"/>
                    </a:lnTo>
                    <a:lnTo>
                      <a:pt x="106" y="46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814"/>
              <p:cNvSpPr>
                <a:spLocks/>
              </p:cNvSpPr>
              <p:nvPr/>
            </p:nvSpPr>
            <p:spPr bwMode="auto">
              <a:xfrm>
                <a:off x="3336930" y="2801938"/>
                <a:ext cx="168275" cy="73025"/>
              </a:xfrm>
              <a:custGeom>
                <a:avLst/>
                <a:gdLst>
                  <a:gd name="T0" fmla="*/ 0 w 106"/>
                  <a:gd name="T1" fmla="*/ 0 h 46"/>
                  <a:gd name="T2" fmla="*/ 86 w 106"/>
                  <a:gd name="T3" fmla="*/ 0 h 46"/>
                  <a:gd name="T4" fmla="*/ 106 w 106"/>
                  <a:gd name="T5" fmla="*/ 46 h 46"/>
                  <a:gd name="T6" fmla="*/ 0 w 106"/>
                  <a:gd name="T7" fmla="*/ 46 h 46"/>
                  <a:gd name="T8" fmla="*/ 0 w 106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6">
                    <a:moveTo>
                      <a:pt x="0" y="0"/>
                    </a:moveTo>
                    <a:lnTo>
                      <a:pt x="86" y="0"/>
                    </a:lnTo>
                    <a:lnTo>
                      <a:pt x="106" y="46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Rectangle 815"/>
              <p:cNvSpPr>
                <a:spLocks noChangeArrowheads="1"/>
              </p:cNvSpPr>
              <p:nvPr/>
            </p:nvSpPr>
            <p:spPr bwMode="auto">
              <a:xfrm>
                <a:off x="1614488" y="2314576"/>
                <a:ext cx="220663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816"/>
              <p:cNvSpPr>
                <a:spLocks noEditPoints="1"/>
              </p:cNvSpPr>
              <p:nvPr/>
            </p:nvSpPr>
            <p:spPr bwMode="auto">
              <a:xfrm>
                <a:off x="1603376" y="2303463"/>
                <a:ext cx="242888" cy="328613"/>
              </a:xfrm>
              <a:custGeom>
                <a:avLst/>
                <a:gdLst>
                  <a:gd name="T0" fmla="*/ 153 w 153"/>
                  <a:gd name="T1" fmla="*/ 207 h 207"/>
                  <a:gd name="T2" fmla="*/ 0 w 153"/>
                  <a:gd name="T3" fmla="*/ 207 h 207"/>
                  <a:gd name="T4" fmla="*/ 0 w 153"/>
                  <a:gd name="T5" fmla="*/ 0 h 207"/>
                  <a:gd name="T6" fmla="*/ 153 w 153"/>
                  <a:gd name="T7" fmla="*/ 0 h 207"/>
                  <a:gd name="T8" fmla="*/ 153 w 153"/>
                  <a:gd name="T9" fmla="*/ 207 h 207"/>
                  <a:gd name="T10" fmla="*/ 7 w 153"/>
                  <a:gd name="T11" fmla="*/ 200 h 207"/>
                  <a:gd name="T12" fmla="*/ 139 w 153"/>
                  <a:gd name="T13" fmla="*/ 200 h 207"/>
                  <a:gd name="T14" fmla="*/ 139 w 153"/>
                  <a:gd name="T15" fmla="*/ 7 h 207"/>
                  <a:gd name="T16" fmla="*/ 7 w 153"/>
                  <a:gd name="T17" fmla="*/ 7 h 207"/>
                  <a:gd name="T18" fmla="*/ 7 w 153"/>
                  <a:gd name="T19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207">
                    <a:moveTo>
                      <a:pt x="153" y="207"/>
                    </a:moveTo>
                    <a:lnTo>
                      <a:pt x="0" y="207"/>
                    </a:lnTo>
                    <a:lnTo>
                      <a:pt x="0" y="0"/>
                    </a:lnTo>
                    <a:lnTo>
                      <a:pt x="153" y="0"/>
                    </a:lnTo>
                    <a:lnTo>
                      <a:pt x="153" y="207"/>
                    </a:lnTo>
                    <a:close/>
                    <a:moveTo>
                      <a:pt x="7" y="200"/>
                    </a:moveTo>
                    <a:lnTo>
                      <a:pt x="139" y="200"/>
                    </a:lnTo>
                    <a:lnTo>
                      <a:pt x="139" y="7"/>
                    </a:lnTo>
                    <a:lnTo>
                      <a:pt x="7" y="7"/>
                    </a:lnTo>
                    <a:lnTo>
                      <a:pt x="7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Rectangle 817"/>
              <p:cNvSpPr>
                <a:spLocks noChangeArrowheads="1"/>
              </p:cNvSpPr>
              <p:nvPr/>
            </p:nvSpPr>
            <p:spPr bwMode="auto">
              <a:xfrm>
                <a:off x="1614488" y="2389188"/>
                <a:ext cx="220663" cy="9525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Rectangle 818"/>
              <p:cNvSpPr>
                <a:spLocks noChangeArrowheads="1"/>
              </p:cNvSpPr>
              <p:nvPr/>
            </p:nvSpPr>
            <p:spPr bwMode="auto">
              <a:xfrm>
                <a:off x="1719263" y="2314576"/>
                <a:ext cx="11113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Rectangle 819"/>
              <p:cNvSpPr>
                <a:spLocks noChangeArrowheads="1"/>
              </p:cNvSpPr>
              <p:nvPr/>
            </p:nvSpPr>
            <p:spPr bwMode="auto">
              <a:xfrm>
                <a:off x="1614488" y="2536826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820"/>
              <p:cNvSpPr>
                <a:spLocks/>
              </p:cNvSpPr>
              <p:nvPr/>
            </p:nvSpPr>
            <p:spPr bwMode="auto">
              <a:xfrm>
                <a:off x="1573213" y="2239963"/>
                <a:ext cx="157163" cy="74613"/>
              </a:xfrm>
              <a:custGeom>
                <a:avLst/>
                <a:gdLst>
                  <a:gd name="T0" fmla="*/ 99 w 99"/>
                  <a:gd name="T1" fmla="*/ 0 h 47"/>
                  <a:gd name="T2" fmla="*/ 19 w 99"/>
                  <a:gd name="T3" fmla="*/ 0 h 47"/>
                  <a:gd name="T4" fmla="*/ 0 w 99"/>
                  <a:gd name="T5" fmla="*/ 47 h 47"/>
                  <a:gd name="T6" fmla="*/ 99 w 99"/>
                  <a:gd name="T7" fmla="*/ 47 h 47"/>
                  <a:gd name="T8" fmla="*/ 99 w 99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7">
                    <a:moveTo>
                      <a:pt x="99" y="0"/>
                    </a:moveTo>
                    <a:lnTo>
                      <a:pt x="19" y="0"/>
                    </a:lnTo>
                    <a:lnTo>
                      <a:pt x="0" y="47"/>
                    </a:lnTo>
                    <a:lnTo>
                      <a:pt x="99" y="47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821"/>
              <p:cNvSpPr>
                <a:spLocks/>
              </p:cNvSpPr>
              <p:nvPr/>
            </p:nvSpPr>
            <p:spPr bwMode="auto">
              <a:xfrm>
                <a:off x="1719263" y="2239963"/>
                <a:ext cx="157163" cy="74613"/>
              </a:xfrm>
              <a:custGeom>
                <a:avLst/>
                <a:gdLst>
                  <a:gd name="T0" fmla="*/ 0 w 99"/>
                  <a:gd name="T1" fmla="*/ 0 h 47"/>
                  <a:gd name="T2" fmla="*/ 80 w 99"/>
                  <a:gd name="T3" fmla="*/ 0 h 47"/>
                  <a:gd name="T4" fmla="*/ 99 w 99"/>
                  <a:gd name="T5" fmla="*/ 47 h 47"/>
                  <a:gd name="T6" fmla="*/ 0 w 99"/>
                  <a:gd name="T7" fmla="*/ 47 h 47"/>
                  <a:gd name="T8" fmla="*/ 0 w 99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7">
                    <a:moveTo>
                      <a:pt x="0" y="0"/>
                    </a:moveTo>
                    <a:lnTo>
                      <a:pt x="80" y="0"/>
                    </a:lnTo>
                    <a:lnTo>
                      <a:pt x="99" y="47"/>
                    </a:lnTo>
                    <a:lnTo>
                      <a:pt x="0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Rectangle 822"/>
              <p:cNvSpPr>
                <a:spLocks noChangeArrowheads="1"/>
              </p:cNvSpPr>
              <p:nvPr/>
            </p:nvSpPr>
            <p:spPr bwMode="auto">
              <a:xfrm>
                <a:off x="2087564" y="2874963"/>
                <a:ext cx="230188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823"/>
              <p:cNvSpPr>
                <a:spLocks noEditPoints="1"/>
              </p:cNvSpPr>
              <p:nvPr/>
            </p:nvSpPr>
            <p:spPr bwMode="auto">
              <a:xfrm>
                <a:off x="2087564" y="2865438"/>
                <a:ext cx="241301" cy="327025"/>
              </a:xfrm>
              <a:custGeom>
                <a:avLst/>
                <a:gdLst>
                  <a:gd name="T0" fmla="*/ 152 w 152"/>
                  <a:gd name="T1" fmla="*/ 206 h 206"/>
                  <a:gd name="T2" fmla="*/ 0 w 152"/>
                  <a:gd name="T3" fmla="*/ 206 h 206"/>
                  <a:gd name="T4" fmla="*/ 0 w 152"/>
                  <a:gd name="T5" fmla="*/ 0 h 206"/>
                  <a:gd name="T6" fmla="*/ 152 w 152"/>
                  <a:gd name="T7" fmla="*/ 0 h 206"/>
                  <a:gd name="T8" fmla="*/ 152 w 152"/>
                  <a:gd name="T9" fmla="*/ 206 h 206"/>
                  <a:gd name="T10" fmla="*/ 6 w 152"/>
                  <a:gd name="T11" fmla="*/ 200 h 206"/>
                  <a:gd name="T12" fmla="*/ 139 w 152"/>
                  <a:gd name="T13" fmla="*/ 200 h 206"/>
                  <a:gd name="T14" fmla="*/ 139 w 152"/>
                  <a:gd name="T15" fmla="*/ 6 h 206"/>
                  <a:gd name="T16" fmla="*/ 6 w 152"/>
                  <a:gd name="T17" fmla="*/ 6 h 206"/>
                  <a:gd name="T18" fmla="*/ 6 w 152"/>
                  <a:gd name="T19" fmla="*/ 20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6">
                    <a:moveTo>
                      <a:pt x="152" y="206"/>
                    </a:moveTo>
                    <a:lnTo>
                      <a:pt x="0" y="206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6"/>
                    </a:lnTo>
                    <a:close/>
                    <a:moveTo>
                      <a:pt x="6" y="200"/>
                    </a:moveTo>
                    <a:lnTo>
                      <a:pt x="139" y="200"/>
                    </a:lnTo>
                    <a:lnTo>
                      <a:pt x="139" y="6"/>
                    </a:lnTo>
                    <a:lnTo>
                      <a:pt x="6" y="6"/>
                    </a:lnTo>
                    <a:lnTo>
                      <a:pt x="6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Rectangle 824"/>
              <p:cNvSpPr>
                <a:spLocks noChangeArrowheads="1"/>
              </p:cNvSpPr>
              <p:nvPr/>
            </p:nvSpPr>
            <p:spPr bwMode="auto">
              <a:xfrm>
                <a:off x="2087564" y="2949576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Rectangle 825"/>
              <p:cNvSpPr>
                <a:spLocks noChangeArrowheads="1"/>
              </p:cNvSpPr>
              <p:nvPr/>
            </p:nvSpPr>
            <p:spPr bwMode="auto">
              <a:xfrm>
                <a:off x="2192339" y="2874963"/>
                <a:ext cx="20638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Rectangle 826"/>
              <p:cNvSpPr>
                <a:spLocks noChangeArrowheads="1"/>
              </p:cNvSpPr>
              <p:nvPr/>
            </p:nvSpPr>
            <p:spPr bwMode="auto">
              <a:xfrm>
                <a:off x="2087564" y="3097213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827"/>
              <p:cNvSpPr>
                <a:spLocks/>
              </p:cNvSpPr>
              <p:nvPr/>
            </p:nvSpPr>
            <p:spPr bwMode="auto">
              <a:xfrm>
                <a:off x="2044702" y="2801938"/>
                <a:ext cx="168275" cy="73025"/>
              </a:xfrm>
              <a:custGeom>
                <a:avLst/>
                <a:gdLst>
                  <a:gd name="T0" fmla="*/ 106 w 106"/>
                  <a:gd name="T1" fmla="*/ 0 h 46"/>
                  <a:gd name="T2" fmla="*/ 20 w 106"/>
                  <a:gd name="T3" fmla="*/ 0 h 46"/>
                  <a:gd name="T4" fmla="*/ 0 w 106"/>
                  <a:gd name="T5" fmla="*/ 46 h 46"/>
                  <a:gd name="T6" fmla="*/ 106 w 106"/>
                  <a:gd name="T7" fmla="*/ 46 h 46"/>
                  <a:gd name="T8" fmla="*/ 106 w 106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6">
                    <a:moveTo>
                      <a:pt x="106" y="0"/>
                    </a:moveTo>
                    <a:lnTo>
                      <a:pt x="20" y="0"/>
                    </a:lnTo>
                    <a:lnTo>
                      <a:pt x="0" y="46"/>
                    </a:lnTo>
                    <a:lnTo>
                      <a:pt x="106" y="46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828"/>
              <p:cNvSpPr>
                <a:spLocks/>
              </p:cNvSpPr>
              <p:nvPr/>
            </p:nvSpPr>
            <p:spPr bwMode="auto">
              <a:xfrm>
                <a:off x="2201864" y="2801938"/>
                <a:ext cx="158750" cy="73025"/>
              </a:xfrm>
              <a:custGeom>
                <a:avLst/>
                <a:gdLst>
                  <a:gd name="T0" fmla="*/ 0 w 100"/>
                  <a:gd name="T1" fmla="*/ 0 h 46"/>
                  <a:gd name="T2" fmla="*/ 80 w 100"/>
                  <a:gd name="T3" fmla="*/ 0 h 46"/>
                  <a:gd name="T4" fmla="*/ 100 w 100"/>
                  <a:gd name="T5" fmla="*/ 46 h 46"/>
                  <a:gd name="T6" fmla="*/ 0 w 100"/>
                  <a:gd name="T7" fmla="*/ 46 h 46"/>
                  <a:gd name="T8" fmla="*/ 0 w 100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46">
                    <a:moveTo>
                      <a:pt x="0" y="0"/>
                    </a:moveTo>
                    <a:lnTo>
                      <a:pt x="80" y="0"/>
                    </a:lnTo>
                    <a:lnTo>
                      <a:pt x="100" y="46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Rectangle 829"/>
              <p:cNvSpPr>
                <a:spLocks noChangeArrowheads="1"/>
              </p:cNvSpPr>
              <p:nvPr/>
            </p:nvSpPr>
            <p:spPr bwMode="auto">
              <a:xfrm>
                <a:off x="1614488" y="2874963"/>
                <a:ext cx="220663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830"/>
              <p:cNvSpPr>
                <a:spLocks noEditPoints="1"/>
              </p:cNvSpPr>
              <p:nvPr/>
            </p:nvSpPr>
            <p:spPr bwMode="auto">
              <a:xfrm>
                <a:off x="1603376" y="2865438"/>
                <a:ext cx="242888" cy="327025"/>
              </a:xfrm>
              <a:custGeom>
                <a:avLst/>
                <a:gdLst>
                  <a:gd name="T0" fmla="*/ 153 w 153"/>
                  <a:gd name="T1" fmla="*/ 206 h 206"/>
                  <a:gd name="T2" fmla="*/ 0 w 153"/>
                  <a:gd name="T3" fmla="*/ 206 h 206"/>
                  <a:gd name="T4" fmla="*/ 0 w 153"/>
                  <a:gd name="T5" fmla="*/ 0 h 206"/>
                  <a:gd name="T6" fmla="*/ 153 w 153"/>
                  <a:gd name="T7" fmla="*/ 0 h 206"/>
                  <a:gd name="T8" fmla="*/ 153 w 153"/>
                  <a:gd name="T9" fmla="*/ 206 h 206"/>
                  <a:gd name="T10" fmla="*/ 7 w 153"/>
                  <a:gd name="T11" fmla="*/ 200 h 206"/>
                  <a:gd name="T12" fmla="*/ 139 w 153"/>
                  <a:gd name="T13" fmla="*/ 200 h 206"/>
                  <a:gd name="T14" fmla="*/ 139 w 153"/>
                  <a:gd name="T15" fmla="*/ 6 h 206"/>
                  <a:gd name="T16" fmla="*/ 7 w 153"/>
                  <a:gd name="T17" fmla="*/ 6 h 206"/>
                  <a:gd name="T18" fmla="*/ 7 w 153"/>
                  <a:gd name="T19" fmla="*/ 20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206">
                    <a:moveTo>
                      <a:pt x="153" y="206"/>
                    </a:moveTo>
                    <a:lnTo>
                      <a:pt x="0" y="206"/>
                    </a:lnTo>
                    <a:lnTo>
                      <a:pt x="0" y="0"/>
                    </a:lnTo>
                    <a:lnTo>
                      <a:pt x="153" y="0"/>
                    </a:lnTo>
                    <a:lnTo>
                      <a:pt x="153" y="206"/>
                    </a:lnTo>
                    <a:close/>
                    <a:moveTo>
                      <a:pt x="7" y="200"/>
                    </a:moveTo>
                    <a:lnTo>
                      <a:pt x="139" y="200"/>
                    </a:lnTo>
                    <a:lnTo>
                      <a:pt x="139" y="6"/>
                    </a:lnTo>
                    <a:lnTo>
                      <a:pt x="7" y="6"/>
                    </a:lnTo>
                    <a:lnTo>
                      <a:pt x="7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Rectangle 831"/>
              <p:cNvSpPr>
                <a:spLocks noChangeArrowheads="1"/>
              </p:cNvSpPr>
              <p:nvPr/>
            </p:nvSpPr>
            <p:spPr bwMode="auto">
              <a:xfrm>
                <a:off x="1614488" y="2949576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Rectangle 832"/>
              <p:cNvSpPr>
                <a:spLocks noChangeArrowheads="1"/>
              </p:cNvSpPr>
              <p:nvPr/>
            </p:nvSpPr>
            <p:spPr bwMode="auto">
              <a:xfrm>
                <a:off x="1719263" y="2874963"/>
                <a:ext cx="11113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Rectangle 833"/>
              <p:cNvSpPr>
                <a:spLocks noChangeArrowheads="1"/>
              </p:cNvSpPr>
              <p:nvPr/>
            </p:nvSpPr>
            <p:spPr bwMode="auto">
              <a:xfrm>
                <a:off x="1614488" y="3097213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834"/>
              <p:cNvSpPr>
                <a:spLocks/>
              </p:cNvSpPr>
              <p:nvPr/>
            </p:nvSpPr>
            <p:spPr bwMode="auto">
              <a:xfrm>
                <a:off x="1573213" y="2801938"/>
                <a:ext cx="157163" cy="73025"/>
              </a:xfrm>
              <a:custGeom>
                <a:avLst/>
                <a:gdLst>
                  <a:gd name="T0" fmla="*/ 99 w 99"/>
                  <a:gd name="T1" fmla="*/ 0 h 46"/>
                  <a:gd name="T2" fmla="*/ 19 w 99"/>
                  <a:gd name="T3" fmla="*/ 0 h 46"/>
                  <a:gd name="T4" fmla="*/ 0 w 99"/>
                  <a:gd name="T5" fmla="*/ 46 h 46"/>
                  <a:gd name="T6" fmla="*/ 99 w 99"/>
                  <a:gd name="T7" fmla="*/ 46 h 46"/>
                  <a:gd name="T8" fmla="*/ 99 w 99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6">
                    <a:moveTo>
                      <a:pt x="99" y="0"/>
                    </a:moveTo>
                    <a:lnTo>
                      <a:pt x="19" y="0"/>
                    </a:lnTo>
                    <a:lnTo>
                      <a:pt x="0" y="46"/>
                    </a:lnTo>
                    <a:lnTo>
                      <a:pt x="99" y="46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835"/>
              <p:cNvSpPr>
                <a:spLocks/>
              </p:cNvSpPr>
              <p:nvPr/>
            </p:nvSpPr>
            <p:spPr bwMode="auto">
              <a:xfrm>
                <a:off x="1719263" y="2801938"/>
                <a:ext cx="157163" cy="73025"/>
              </a:xfrm>
              <a:custGeom>
                <a:avLst/>
                <a:gdLst>
                  <a:gd name="T0" fmla="*/ 0 w 99"/>
                  <a:gd name="T1" fmla="*/ 0 h 46"/>
                  <a:gd name="T2" fmla="*/ 80 w 99"/>
                  <a:gd name="T3" fmla="*/ 0 h 46"/>
                  <a:gd name="T4" fmla="*/ 99 w 99"/>
                  <a:gd name="T5" fmla="*/ 46 h 46"/>
                  <a:gd name="T6" fmla="*/ 0 w 99"/>
                  <a:gd name="T7" fmla="*/ 46 h 46"/>
                  <a:gd name="T8" fmla="*/ 0 w 99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6">
                    <a:moveTo>
                      <a:pt x="0" y="0"/>
                    </a:moveTo>
                    <a:lnTo>
                      <a:pt x="80" y="0"/>
                    </a:lnTo>
                    <a:lnTo>
                      <a:pt x="99" y="46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836"/>
              <p:cNvSpPr>
                <a:spLocks/>
              </p:cNvSpPr>
              <p:nvPr/>
            </p:nvSpPr>
            <p:spPr bwMode="auto">
              <a:xfrm>
                <a:off x="2255840" y="1743076"/>
                <a:ext cx="1395416" cy="401638"/>
              </a:xfrm>
              <a:custGeom>
                <a:avLst/>
                <a:gdLst>
                  <a:gd name="T0" fmla="*/ 0 w 879"/>
                  <a:gd name="T1" fmla="*/ 0 h 253"/>
                  <a:gd name="T2" fmla="*/ 158 w 879"/>
                  <a:gd name="T3" fmla="*/ 253 h 253"/>
                  <a:gd name="T4" fmla="*/ 879 w 879"/>
                  <a:gd name="T5" fmla="*/ 253 h 253"/>
                  <a:gd name="T6" fmla="*/ 721 w 879"/>
                  <a:gd name="T7" fmla="*/ 0 h 253"/>
                  <a:gd name="T8" fmla="*/ 0 w 879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9" h="253">
                    <a:moveTo>
                      <a:pt x="0" y="0"/>
                    </a:moveTo>
                    <a:lnTo>
                      <a:pt x="158" y="253"/>
                    </a:lnTo>
                    <a:lnTo>
                      <a:pt x="879" y="253"/>
                    </a:lnTo>
                    <a:lnTo>
                      <a:pt x="72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837"/>
              <p:cNvSpPr>
                <a:spLocks/>
              </p:cNvSpPr>
              <p:nvPr/>
            </p:nvSpPr>
            <p:spPr bwMode="auto">
              <a:xfrm>
                <a:off x="1466850" y="1743076"/>
                <a:ext cx="1039815" cy="401638"/>
              </a:xfrm>
              <a:custGeom>
                <a:avLst/>
                <a:gdLst>
                  <a:gd name="T0" fmla="*/ 172 w 655"/>
                  <a:gd name="T1" fmla="*/ 0 h 253"/>
                  <a:gd name="T2" fmla="*/ 0 w 655"/>
                  <a:gd name="T3" fmla="*/ 253 h 253"/>
                  <a:gd name="T4" fmla="*/ 576 w 655"/>
                  <a:gd name="T5" fmla="*/ 253 h 253"/>
                  <a:gd name="T6" fmla="*/ 655 w 655"/>
                  <a:gd name="T7" fmla="*/ 253 h 253"/>
                  <a:gd name="T8" fmla="*/ 497 w 655"/>
                  <a:gd name="T9" fmla="*/ 0 h 253"/>
                  <a:gd name="T10" fmla="*/ 172 w 655"/>
                  <a:gd name="T11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5" h="253">
                    <a:moveTo>
                      <a:pt x="172" y="0"/>
                    </a:moveTo>
                    <a:lnTo>
                      <a:pt x="0" y="253"/>
                    </a:lnTo>
                    <a:lnTo>
                      <a:pt x="576" y="253"/>
                    </a:lnTo>
                    <a:lnTo>
                      <a:pt x="655" y="253"/>
                    </a:lnTo>
                    <a:lnTo>
                      <a:pt x="497" y="0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907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23" name="组合 1022"/>
            <p:cNvGrpSpPr/>
            <p:nvPr/>
          </p:nvGrpSpPr>
          <p:grpSpPr>
            <a:xfrm>
              <a:off x="-1084268" y="1266826"/>
              <a:ext cx="2005017" cy="2054225"/>
              <a:chOff x="-1084268" y="1647826"/>
              <a:chExt cx="2005017" cy="2054225"/>
            </a:xfrm>
          </p:grpSpPr>
          <p:sp>
            <p:nvSpPr>
              <p:cNvPr id="953" name="Rectangle 838"/>
              <p:cNvSpPr>
                <a:spLocks noChangeArrowheads="1"/>
              </p:cNvSpPr>
              <p:nvPr/>
            </p:nvSpPr>
            <p:spPr bwMode="auto">
              <a:xfrm>
                <a:off x="-1084268" y="2462213"/>
                <a:ext cx="1028702" cy="1038225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Rectangle 839"/>
              <p:cNvSpPr>
                <a:spLocks noChangeArrowheads="1"/>
              </p:cNvSpPr>
              <p:nvPr/>
            </p:nvSpPr>
            <p:spPr bwMode="auto">
              <a:xfrm>
                <a:off x="-233366" y="2462213"/>
                <a:ext cx="1154115" cy="1038225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840"/>
              <p:cNvSpPr>
                <a:spLocks/>
              </p:cNvSpPr>
              <p:nvPr/>
            </p:nvSpPr>
            <p:spPr bwMode="auto">
              <a:xfrm>
                <a:off x="-1084268" y="1816101"/>
                <a:ext cx="850902" cy="646113"/>
              </a:xfrm>
              <a:custGeom>
                <a:avLst/>
                <a:gdLst>
                  <a:gd name="T0" fmla="*/ 0 w 536"/>
                  <a:gd name="T1" fmla="*/ 407 h 407"/>
                  <a:gd name="T2" fmla="*/ 278 w 536"/>
                  <a:gd name="T3" fmla="*/ 0 h 407"/>
                  <a:gd name="T4" fmla="*/ 536 w 536"/>
                  <a:gd name="T5" fmla="*/ 407 h 407"/>
                  <a:gd name="T6" fmla="*/ 0 w 536"/>
                  <a:gd name="T7" fmla="*/ 407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6" h="407">
                    <a:moveTo>
                      <a:pt x="0" y="407"/>
                    </a:moveTo>
                    <a:lnTo>
                      <a:pt x="278" y="0"/>
                    </a:lnTo>
                    <a:lnTo>
                      <a:pt x="536" y="407"/>
                    </a:lnTo>
                    <a:lnTo>
                      <a:pt x="0" y="407"/>
                    </a:lnTo>
                    <a:close/>
                  </a:path>
                </a:pathLst>
              </a:cu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841"/>
              <p:cNvSpPr>
                <a:spLocks/>
              </p:cNvSpPr>
              <p:nvPr/>
            </p:nvSpPr>
            <p:spPr bwMode="auto">
              <a:xfrm>
                <a:off x="-642942" y="1816101"/>
                <a:ext cx="1563691" cy="646113"/>
              </a:xfrm>
              <a:custGeom>
                <a:avLst/>
                <a:gdLst>
                  <a:gd name="T0" fmla="*/ 985 w 985"/>
                  <a:gd name="T1" fmla="*/ 407 h 407"/>
                  <a:gd name="T2" fmla="*/ 258 w 985"/>
                  <a:gd name="T3" fmla="*/ 407 h 407"/>
                  <a:gd name="T4" fmla="*/ 0 w 985"/>
                  <a:gd name="T5" fmla="*/ 0 h 407"/>
                  <a:gd name="T6" fmla="*/ 694 w 985"/>
                  <a:gd name="T7" fmla="*/ 0 h 407"/>
                  <a:gd name="T8" fmla="*/ 985 w 985"/>
                  <a:gd name="T9" fmla="*/ 407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85" h="407">
                    <a:moveTo>
                      <a:pt x="985" y="407"/>
                    </a:moveTo>
                    <a:lnTo>
                      <a:pt x="258" y="407"/>
                    </a:lnTo>
                    <a:lnTo>
                      <a:pt x="0" y="0"/>
                    </a:lnTo>
                    <a:lnTo>
                      <a:pt x="694" y="0"/>
                    </a:lnTo>
                    <a:lnTo>
                      <a:pt x="985" y="407"/>
                    </a:lnTo>
                    <a:close/>
                  </a:path>
                </a:pathLst>
              </a:cu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Rectangle 842"/>
              <p:cNvSpPr>
                <a:spLocks noChangeArrowheads="1"/>
              </p:cNvSpPr>
              <p:nvPr/>
            </p:nvSpPr>
            <p:spPr bwMode="auto">
              <a:xfrm>
                <a:off x="133347" y="1731963"/>
                <a:ext cx="104775" cy="328613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Rectangle 843"/>
              <p:cNvSpPr>
                <a:spLocks noChangeArrowheads="1"/>
              </p:cNvSpPr>
              <p:nvPr/>
            </p:nvSpPr>
            <p:spPr bwMode="auto">
              <a:xfrm>
                <a:off x="238122" y="1731963"/>
                <a:ext cx="179388" cy="328613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Rectangle 844"/>
              <p:cNvSpPr>
                <a:spLocks noChangeArrowheads="1"/>
              </p:cNvSpPr>
              <p:nvPr/>
            </p:nvSpPr>
            <p:spPr bwMode="auto">
              <a:xfrm>
                <a:off x="101597" y="1647826"/>
                <a:ext cx="179388" cy="115888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Rectangle 845"/>
              <p:cNvSpPr>
                <a:spLocks noChangeArrowheads="1"/>
              </p:cNvSpPr>
              <p:nvPr/>
            </p:nvSpPr>
            <p:spPr bwMode="auto">
              <a:xfrm>
                <a:off x="280985" y="1647826"/>
                <a:ext cx="177800" cy="115888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Rectangle 846"/>
              <p:cNvSpPr>
                <a:spLocks noChangeArrowheads="1"/>
              </p:cNvSpPr>
              <p:nvPr/>
            </p:nvSpPr>
            <p:spPr bwMode="auto">
              <a:xfrm>
                <a:off x="238122" y="1763713"/>
                <a:ext cx="179388" cy="2063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Rectangle 847"/>
              <p:cNvSpPr>
                <a:spLocks noChangeArrowheads="1"/>
              </p:cNvSpPr>
              <p:nvPr/>
            </p:nvSpPr>
            <p:spPr bwMode="auto">
              <a:xfrm>
                <a:off x="133347" y="1763713"/>
                <a:ext cx="115888" cy="2063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Rectangle 848"/>
              <p:cNvSpPr>
                <a:spLocks noChangeArrowheads="1"/>
              </p:cNvSpPr>
              <p:nvPr/>
            </p:nvSpPr>
            <p:spPr bwMode="auto">
              <a:xfrm>
                <a:off x="-233366" y="2462213"/>
                <a:ext cx="1154115" cy="74613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Rectangle 849"/>
              <p:cNvSpPr>
                <a:spLocks noChangeArrowheads="1"/>
              </p:cNvSpPr>
              <p:nvPr/>
            </p:nvSpPr>
            <p:spPr bwMode="auto">
              <a:xfrm>
                <a:off x="-1084268" y="3341688"/>
                <a:ext cx="850902" cy="360363"/>
              </a:xfrm>
              <a:prstGeom prst="rect">
                <a:avLst/>
              </a:prstGeom>
              <a:solidFill>
                <a:srgbClr val="907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Rectangle 850"/>
              <p:cNvSpPr>
                <a:spLocks noChangeArrowheads="1"/>
              </p:cNvSpPr>
              <p:nvPr/>
            </p:nvSpPr>
            <p:spPr bwMode="auto">
              <a:xfrm>
                <a:off x="-233366" y="3341688"/>
                <a:ext cx="1154115" cy="360363"/>
              </a:xfrm>
              <a:prstGeom prst="rect">
                <a:avLst/>
              </a:pr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Rectangle 851"/>
              <p:cNvSpPr>
                <a:spLocks noChangeArrowheads="1"/>
              </p:cNvSpPr>
              <p:nvPr/>
            </p:nvSpPr>
            <p:spPr bwMode="auto">
              <a:xfrm>
                <a:off x="-160341" y="2747963"/>
                <a:ext cx="261938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Rectangle 852"/>
              <p:cNvSpPr>
                <a:spLocks noChangeArrowheads="1"/>
              </p:cNvSpPr>
              <p:nvPr/>
            </p:nvSpPr>
            <p:spPr bwMode="auto">
              <a:xfrm>
                <a:off x="-160341" y="2747963"/>
                <a:ext cx="220663" cy="4032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Rectangle 853"/>
              <p:cNvSpPr>
                <a:spLocks noChangeArrowheads="1"/>
              </p:cNvSpPr>
              <p:nvPr/>
            </p:nvSpPr>
            <p:spPr bwMode="auto">
              <a:xfrm>
                <a:off x="217485" y="2759076"/>
                <a:ext cx="252413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Rectangle 854"/>
              <p:cNvSpPr>
                <a:spLocks noChangeArrowheads="1"/>
              </p:cNvSpPr>
              <p:nvPr/>
            </p:nvSpPr>
            <p:spPr bwMode="auto">
              <a:xfrm>
                <a:off x="217485" y="2759076"/>
                <a:ext cx="211138" cy="40163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Rectangle 855"/>
              <p:cNvSpPr>
                <a:spLocks noChangeArrowheads="1"/>
              </p:cNvSpPr>
              <p:nvPr/>
            </p:nvSpPr>
            <p:spPr bwMode="auto">
              <a:xfrm>
                <a:off x="585786" y="2759076"/>
                <a:ext cx="252413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Rectangle 856"/>
              <p:cNvSpPr>
                <a:spLocks noChangeArrowheads="1"/>
              </p:cNvSpPr>
              <p:nvPr/>
            </p:nvSpPr>
            <p:spPr bwMode="auto">
              <a:xfrm>
                <a:off x="585786" y="2759076"/>
                <a:ext cx="220663" cy="40163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857"/>
              <p:cNvSpPr>
                <a:spLocks/>
              </p:cNvSpPr>
              <p:nvPr/>
            </p:nvSpPr>
            <p:spPr bwMode="auto">
              <a:xfrm>
                <a:off x="-852492" y="2992438"/>
                <a:ext cx="325438" cy="709613"/>
              </a:xfrm>
              <a:custGeom>
                <a:avLst/>
                <a:gdLst>
                  <a:gd name="T0" fmla="*/ 31 w 31"/>
                  <a:gd name="T1" fmla="*/ 15 h 67"/>
                  <a:gd name="T2" fmla="*/ 16 w 31"/>
                  <a:gd name="T3" fmla="*/ 0 h 67"/>
                  <a:gd name="T4" fmla="*/ 0 w 31"/>
                  <a:gd name="T5" fmla="*/ 15 h 67"/>
                  <a:gd name="T6" fmla="*/ 1 w 31"/>
                  <a:gd name="T7" fmla="*/ 67 h 67"/>
                  <a:gd name="T8" fmla="*/ 31 w 31"/>
                  <a:gd name="T9" fmla="*/ 67 h 67"/>
                  <a:gd name="T10" fmla="*/ 31 w 31"/>
                  <a:gd name="T11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67">
                    <a:moveTo>
                      <a:pt x="31" y="15"/>
                    </a:moveTo>
                    <a:cubicBezTo>
                      <a:pt x="31" y="6"/>
                      <a:pt x="24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31" y="67"/>
                      <a:pt x="31" y="67"/>
                      <a:pt x="31" y="67"/>
                    </a:cubicBez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858"/>
              <p:cNvSpPr>
                <a:spLocks/>
              </p:cNvSpPr>
              <p:nvPr/>
            </p:nvSpPr>
            <p:spPr bwMode="auto">
              <a:xfrm>
                <a:off x="-811217" y="3044826"/>
                <a:ext cx="284163" cy="657225"/>
              </a:xfrm>
              <a:custGeom>
                <a:avLst/>
                <a:gdLst>
                  <a:gd name="T0" fmla="*/ 27 w 27"/>
                  <a:gd name="T1" fmla="*/ 13 h 62"/>
                  <a:gd name="T2" fmla="*/ 13 w 27"/>
                  <a:gd name="T3" fmla="*/ 0 h 62"/>
                  <a:gd name="T4" fmla="*/ 0 w 27"/>
                  <a:gd name="T5" fmla="*/ 13 h 62"/>
                  <a:gd name="T6" fmla="*/ 0 w 27"/>
                  <a:gd name="T7" fmla="*/ 62 h 62"/>
                  <a:gd name="T8" fmla="*/ 27 w 27"/>
                  <a:gd name="T9" fmla="*/ 62 h 62"/>
                  <a:gd name="T10" fmla="*/ 27 w 27"/>
                  <a:gd name="T11" fmla="*/ 1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62">
                    <a:moveTo>
                      <a:pt x="27" y="13"/>
                    </a:moveTo>
                    <a:cubicBezTo>
                      <a:pt x="27" y="6"/>
                      <a:pt x="21" y="0"/>
                      <a:pt x="13" y="0"/>
                    </a:cubicBezTo>
                    <a:cubicBezTo>
                      <a:pt x="6" y="0"/>
                      <a:pt x="0" y="6"/>
                      <a:pt x="0" y="1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7" y="62"/>
                      <a:pt x="27" y="62"/>
                      <a:pt x="27" y="62"/>
                    </a:cubicBez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Oval 859"/>
              <p:cNvSpPr>
                <a:spLocks noChangeArrowheads="1"/>
              </p:cNvSpPr>
              <p:nvPr/>
            </p:nvSpPr>
            <p:spPr bwMode="auto">
              <a:xfrm>
                <a:off x="-800105" y="2208213"/>
                <a:ext cx="220663" cy="222250"/>
              </a:xfrm>
              <a:prstGeom prst="ellipse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860"/>
              <p:cNvSpPr>
                <a:spLocks/>
              </p:cNvSpPr>
              <p:nvPr/>
            </p:nvSpPr>
            <p:spPr bwMode="auto">
              <a:xfrm>
                <a:off x="-800105" y="2208213"/>
                <a:ext cx="136525" cy="222250"/>
              </a:xfrm>
              <a:custGeom>
                <a:avLst/>
                <a:gdLst>
                  <a:gd name="T0" fmla="*/ 5 w 13"/>
                  <a:gd name="T1" fmla="*/ 11 h 21"/>
                  <a:gd name="T2" fmla="*/ 13 w 13"/>
                  <a:gd name="T3" fmla="*/ 1 h 21"/>
                  <a:gd name="T4" fmla="*/ 11 w 13"/>
                  <a:gd name="T5" fmla="*/ 0 h 21"/>
                  <a:gd name="T6" fmla="*/ 0 w 13"/>
                  <a:gd name="T7" fmla="*/ 11 h 21"/>
                  <a:gd name="T8" fmla="*/ 11 w 13"/>
                  <a:gd name="T9" fmla="*/ 21 h 21"/>
                  <a:gd name="T10" fmla="*/ 13 w 13"/>
                  <a:gd name="T11" fmla="*/ 21 h 21"/>
                  <a:gd name="T12" fmla="*/ 5 w 13"/>
                  <a:gd name="T1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1">
                    <a:moveTo>
                      <a:pt x="5" y="11"/>
                    </a:moveTo>
                    <a:cubicBezTo>
                      <a:pt x="5" y="6"/>
                      <a:pt x="8" y="2"/>
                      <a:pt x="13" y="1"/>
                    </a:cubicBezTo>
                    <a:cubicBezTo>
                      <a:pt x="12" y="1"/>
                      <a:pt x="12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7"/>
                      <a:pt x="5" y="21"/>
                      <a:pt x="11" y="21"/>
                    </a:cubicBezTo>
                    <a:cubicBezTo>
                      <a:pt x="12" y="21"/>
                      <a:pt x="12" y="21"/>
                      <a:pt x="13" y="21"/>
                    </a:cubicBezTo>
                    <a:cubicBezTo>
                      <a:pt x="8" y="20"/>
                      <a:pt x="5" y="16"/>
                      <a:pt x="5" y="11"/>
                    </a:cubicBez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25" name="组合 1024"/>
            <p:cNvGrpSpPr/>
            <p:nvPr/>
          </p:nvGrpSpPr>
          <p:grpSpPr>
            <a:xfrm>
              <a:off x="10277495" y="366713"/>
              <a:ext cx="2773369" cy="2943226"/>
              <a:chOff x="10277495" y="747713"/>
              <a:chExt cx="2773369" cy="2943226"/>
            </a:xfrm>
          </p:grpSpPr>
          <p:sp>
            <p:nvSpPr>
              <p:cNvPr id="822" name="Rectangle 707"/>
              <p:cNvSpPr>
                <a:spLocks noChangeArrowheads="1"/>
              </p:cNvSpPr>
              <p:nvPr/>
            </p:nvSpPr>
            <p:spPr bwMode="auto">
              <a:xfrm>
                <a:off x="12199962" y="1160463"/>
                <a:ext cx="493714" cy="2530475"/>
              </a:xfrm>
              <a:prstGeom prst="rect">
                <a:avLst/>
              </a:prstGeom>
              <a:solidFill>
                <a:srgbClr val="FED1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Rectangle 708"/>
              <p:cNvSpPr>
                <a:spLocks noChangeArrowheads="1"/>
              </p:cNvSpPr>
              <p:nvPr/>
            </p:nvSpPr>
            <p:spPr bwMode="auto">
              <a:xfrm>
                <a:off x="12619063" y="1160463"/>
                <a:ext cx="431801" cy="2530475"/>
              </a:xfrm>
              <a:prstGeom prst="rect">
                <a:avLst/>
              </a:prstGeom>
              <a:solidFill>
                <a:srgbClr val="D4B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709"/>
              <p:cNvSpPr>
                <a:spLocks/>
              </p:cNvSpPr>
              <p:nvPr/>
            </p:nvSpPr>
            <p:spPr bwMode="auto">
              <a:xfrm>
                <a:off x="12199962" y="800101"/>
                <a:ext cx="419101" cy="360363"/>
              </a:xfrm>
              <a:custGeom>
                <a:avLst/>
                <a:gdLst>
                  <a:gd name="T0" fmla="*/ 0 w 264"/>
                  <a:gd name="T1" fmla="*/ 227 h 227"/>
                  <a:gd name="T2" fmla="*/ 132 w 264"/>
                  <a:gd name="T3" fmla="*/ 0 h 227"/>
                  <a:gd name="T4" fmla="*/ 264 w 264"/>
                  <a:gd name="T5" fmla="*/ 227 h 227"/>
                  <a:gd name="T6" fmla="*/ 0 w 264"/>
                  <a:gd name="T7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4" h="227">
                    <a:moveTo>
                      <a:pt x="0" y="227"/>
                    </a:moveTo>
                    <a:lnTo>
                      <a:pt x="132" y="0"/>
                    </a:lnTo>
                    <a:lnTo>
                      <a:pt x="264" y="227"/>
                    </a:lnTo>
                    <a:lnTo>
                      <a:pt x="0" y="227"/>
                    </a:lnTo>
                    <a:close/>
                  </a:path>
                </a:pathLst>
              </a:custGeom>
              <a:solidFill>
                <a:srgbClr val="FED1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710"/>
              <p:cNvSpPr>
                <a:spLocks/>
              </p:cNvSpPr>
              <p:nvPr/>
            </p:nvSpPr>
            <p:spPr bwMode="auto">
              <a:xfrm>
                <a:off x="12409513" y="800101"/>
                <a:ext cx="641351" cy="360363"/>
              </a:xfrm>
              <a:custGeom>
                <a:avLst/>
                <a:gdLst>
                  <a:gd name="T0" fmla="*/ 404 w 404"/>
                  <a:gd name="T1" fmla="*/ 227 h 227"/>
                  <a:gd name="T2" fmla="*/ 132 w 404"/>
                  <a:gd name="T3" fmla="*/ 227 h 227"/>
                  <a:gd name="T4" fmla="*/ 0 w 404"/>
                  <a:gd name="T5" fmla="*/ 0 h 227"/>
                  <a:gd name="T6" fmla="*/ 278 w 404"/>
                  <a:gd name="T7" fmla="*/ 0 h 227"/>
                  <a:gd name="T8" fmla="*/ 404 w 404"/>
                  <a:gd name="T9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4" h="227">
                    <a:moveTo>
                      <a:pt x="404" y="227"/>
                    </a:moveTo>
                    <a:lnTo>
                      <a:pt x="132" y="227"/>
                    </a:lnTo>
                    <a:lnTo>
                      <a:pt x="0" y="0"/>
                    </a:lnTo>
                    <a:lnTo>
                      <a:pt x="278" y="0"/>
                    </a:lnTo>
                    <a:lnTo>
                      <a:pt x="404" y="227"/>
                    </a:lnTo>
                    <a:close/>
                  </a:path>
                </a:pathLst>
              </a:cu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Rectangle 711"/>
              <p:cNvSpPr>
                <a:spLocks noChangeArrowheads="1"/>
              </p:cNvSpPr>
              <p:nvPr/>
            </p:nvSpPr>
            <p:spPr bwMode="auto">
              <a:xfrm>
                <a:off x="12693676" y="800101"/>
                <a:ext cx="52388" cy="211138"/>
              </a:xfrm>
              <a:prstGeom prst="rect">
                <a:avLst/>
              </a:prstGeom>
              <a:solidFill>
                <a:srgbClr val="FED1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Rectangle 712"/>
              <p:cNvSpPr>
                <a:spLocks noChangeArrowheads="1"/>
              </p:cNvSpPr>
              <p:nvPr/>
            </p:nvSpPr>
            <p:spPr bwMode="auto">
              <a:xfrm>
                <a:off x="12746063" y="800101"/>
                <a:ext cx="93663" cy="211138"/>
              </a:xfrm>
              <a:prstGeom prst="rect">
                <a:avLst/>
              </a:prstGeom>
              <a:solidFill>
                <a:srgbClr val="D4B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Rectangle 713"/>
              <p:cNvSpPr>
                <a:spLocks noChangeArrowheads="1"/>
              </p:cNvSpPr>
              <p:nvPr/>
            </p:nvSpPr>
            <p:spPr bwMode="auto">
              <a:xfrm>
                <a:off x="12671451" y="747713"/>
                <a:ext cx="95250" cy="73025"/>
              </a:xfrm>
              <a:prstGeom prst="rect">
                <a:avLst/>
              </a:prstGeom>
              <a:solidFill>
                <a:srgbClr val="FEDA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Rectangle 714"/>
              <p:cNvSpPr>
                <a:spLocks noChangeArrowheads="1"/>
              </p:cNvSpPr>
              <p:nvPr/>
            </p:nvSpPr>
            <p:spPr bwMode="auto">
              <a:xfrm>
                <a:off x="12766701" y="747713"/>
                <a:ext cx="93663" cy="73025"/>
              </a:xfrm>
              <a:prstGeom prst="rect">
                <a:avLst/>
              </a:prstGeom>
              <a:solidFill>
                <a:srgbClr val="D4B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Rectangle 715"/>
              <p:cNvSpPr>
                <a:spLocks noChangeArrowheads="1"/>
              </p:cNvSpPr>
              <p:nvPr/>
            </p:nvSpPr>
            <p:spPr bwMode="auto">
              <a:xfrm>
                <a:off x="12746063" y="820738"/>
                <a:ext cx="93663" cy="11113"/>
              </a:xfrm>
              <a:prstGeom prst="rect">
                <a:avLst/>
              </a:prstGeom>
              <a:solidFill>
                <a:srgbClr val="9F86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Rectangle 716"/>
              <p:cNvSpPr>
                <a:spLocks noChangeArrowheads="1"/>
              </p:cNvSpPr>
              <p:nvPr/>
            </p:nvSpPr>
            <p:spPr bwMode="auto">
              <a:xfrm>
                <a:off x="12693676" y="820738"/>
                <a:ext cx="52388" cy="11113"/>
              </a:xfrm>
              <a:prstGeom prst="rect">
                <a:avLst/>
              </a:prstGeom>
              <a:solidFill>
                <a:srgbClr val="BF9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Rectangle 717"/>
              <p:cNvSpPr>
                <a:spLocks noChangeArrowheads="1"/>
              </p:cNvSpPr>
              <p:nvPr/>
            </p:nvSpPr>
            <p:spPr bwMode="auto">
              <a:xfrm>
                <a:off x="12671451" y="747713"/>
                <a:ext cx="95250" cy="9525"/>
              </a:xfrm>
              <a:prstGeom prst="rect">
                <a:avLst/>
              </a:prstGeom>
              <a:solidFill>
                <a:srgbClr val="FEE3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Rectangle 718"/>
              <p:cNvSpPr>
                <a:spLocks noChangeArrowheads="1"/>
              </p:cNvSpPr>
              <p:nvPr/>
            </p:nvSpPr>
            <p:spPr bwMode="auto">
              <a:xfrm>
                <a:off x="12766701" y="747713"/>
                <a:ext cx="93663" cy="9525"/>
              </a:xfrm>
              <a:prstGeom prst="rect">
                <a:avLst/>
              </a:prstGeom>
              <a:solidFill>
                <a:srgbClr val="BF9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Rectangle 719"/>
              <p:cNvSpPr>
                <a:spLocks noChangeArrowheads="1"/>
              </p:cNvSpPr>
              <p:nvPr/>
            </p:nvSpPr>
            <p:spPr bwMode="auto">
              <a:xfrm>
                <a:off x="12619063" y="1160463"/>
                <a:ext cx="431801" cy="41275"/>
              </a:xfrm>
              <a:prstGeom prst="rect">
                <a:avLst/>
              </a:prstGeom>
              <a:solidFill>
                <a:srgbClr val="BF9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Rectangle 720"/>
              <p:cNvSpPr>
                <a:spLocks noChangeArrowheads="1"/>
              </p:cNvSpPr>
              <p:nvPr/>
            </p:nvSpPr>
            <p:spPr bwMode="auto">
              <a:xfrm>
                <a:off x="12671451" y="1276351"/>
                <a:ext cx="127000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Rectangle 721"/>
              <p:cNvSpPr>
                <a:spLocks noChangeArrowheads="1"/>
              </p:cNvSpPr>
              <p:nvPr/>
            </p:nvSpPr>
            <p:spPr bwMode="auto">
              <a:xfrm>
                <a:off x="12671451" y="1276351"/>
                <a:ext cx="1063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Rectangle 722"/>
              <p:cNvSpPr>
                <a:spLocks noChangeArrowheads="1"/>
              </p:cNvSpPr>
              <p:nvPr/>
            </p:nvSpPr>
            <p:spPr bwMode="auto">
              <a:xfrm>
                <a:off x="12871476" y="1276351"/>
                <a:ext cx="125413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Rectangle 723"/>
              <p:cNvSpPr>
                <a:spLocks noChangeArrowheads="1"/>
              </p:cNvSpPr>
              <p:nvPr/>
            </p:nvSpPr>
            <p:spPr bwMode="auto">
              <a:xfrm>
                <a:off x="12871476" y="1276351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Rectangle 724"/>
              <p:cNvSpPr>
                <a:spLocks noChangeArrowheads="1"/>
              </p:cNvSpPr>
              <p:nvPr/>
            </p:nvSpPr>
            <p:spPr bwMode="auto">
              <a:xfrm>
                <a:off x="12671451" y="1616076"/>
                <a:ext cx="127000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Rectangle 725"/>
              <p:cNvSpPr>
                <a:spLocks noChangeArrowheads="1"/>
              </p:cNvSpPr>
              <p:nvPr/>
            </p:nvSpPr>
            <p:spPr bwMode="auto">
              <a:xfrm>
                <a:off x="12671451" y="1616076"/>
                <a:ext cx="1063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Rectangle 726"/>
              <p:cNvSpPr>
                <a:spLocks noChangeArrowheads="1"/>
              </p:cNvSpPr>
              <p:nvPr/>
            </p:nvSpPr>
            <p:spPr bwMode="auto">
              <a:xfrm>
                <a:off x="12871476" y="1616076"/>
                <a:ext cx="125413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Rectangle 727"/>
              <p:cNvSpPr>
                <a:spLocks noChangeArrowheads="1"/>
              </p:cNvSpPr>
              <p:nvPr/>
            </p:nvSpPr>
            <p:spPr bwMode="auto">
              <a:xfrm>
                <a:off x="12871476" y="1616076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Rectangle 728"/>
              <p:cNvSpPr>
                <a:spLocks noChangeArrowheads="1"/>
              </p:cNvSpPr>
              <p:nvPr/>
            </p:nvSpPr>
            <p:spPr bwMode="auto">
              <a:xfrm>
                <a:off x="12682563" y="1911351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Rectangle 729"/>
              <p:cNvSpPr>
                <a:spLocks noChangeArrowheads="1"/>
              </p:cNvSpPr>
              <p:nvPr/>
            </p:nvSpPr>
            <p:spPr bwMode="auto">
              <a:xfrm>
                <a:off x="12682563" y="1911351"/>
                <a:ext cx="95250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Rectangle 730"/>
              <p:cNvSpPr>
                <a:spLocks noChangeArrowheads="1"/>
              </p:cNvSpPr>
              <p:nvPr/>
            </p:nvSpPr>
            <p:spPr bwMode="auto">
              <a:xfrm>
                <a:off x="12882589" y="1911351"/>
                <a:ext cx="114300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Rectangle 731"/>
              <p:cNvSpPr>
                <a:spLocks noChangeArrowheads="1"/>
              </p:cNvSpPr>
              <p:nvPr/>
            </p:nvSpPr>
            <p:spPr bwMode="auto">
              <a:xfrm>
                <a:off x="12882589" y="1911351"/>
                <a:ext cx="936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Rectangle 732"/>
              <p:cNvSpPr>
                <a:spLocks noChangeArrowheads="1"/>
              </p:cNvSpPr>
              <p:nvPr/>
            </p:nvSpPr>
            <p:spPr bwMode="auto">
              <a:xfrm>
                <a:off x="12682563" y="2219326"/>
                <a:ext cx="115888" cy="201613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Rectangle 733"/>
              <p:cNvSpPr>
                <a:spLocks noChangeArrowheads="1"/>
              </p:cNvSpPr>
              <p:nvPr/>
            </p:nvSpPr>
            <p:spPr bwMode="auto">
              <a:xfrm>
                <a:off x="12682563" y="2219326"/>
                <a:ext cx="95250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Rectangle 734"/>
              <p:cNvSpPr>
                <a:spLocks noChangeArrowheads="1"/>
              </p:cNvSpPr>
              <p:nvPr/>
            </p:nvSpPr>
            <p:spPr bwMode="auto">
              <a:xfrm>
                <a:off x="12882589" y="2219326"/>
                <a:ext cx="114300" cy="201613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Rectangle 735"/>
              <p:cNvSpPr>
                <a:spLocks noChangeArrowheads="1"/>
              </p:cNvSpPr>
              <p:nvPr/>
            </p:nvSpPr>
            <p:spPr bwMode="auto">
              <a:xfrm>
                <a:off x="12882589" y="2219326"/>
                <a:ext cx="936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Rectangle 736"/>
              <p:cNvSpPr>
                <a:spLocks noChangeArrowheads="1"/>
              </p:cNvSpPr>
              <p:nvPr/>
            </p:nvSpPr>
            <p:spPr bwMode="auto">
              <a:xfrm>
                <a:off x="12682563" y="2516188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Rectangle 737"/>
              <p:cNvSpPr>
                <a:spLocks noChangeArrowheads="1"/>
              </p:cNvSpPr>
              <p:nvPr/>
            </p:nvSpPr>
            <p:spPr bwMode="auto">
              <a:xfrm>
                <a:off x="12682563" y="2516188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Rectangle 738"/>
              <p:cNvSpPr>
                <a:spLocks noChangeArrowheads="1"/>
              </p:cNvSpPr>
              <p:nvPr/>
            </p:nvSpPr>
            <p:spPr bwMode="auto">
              <a:xfrm>
                <a:off x="12882589" y="2516188"/>
                <a:ext cx="114300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Rectangle 739"/>
              <p:cNvSpPr>
                <a:spLocks noChangeArrowheads="1"/>
              </p:cNvSpPr>
              <p:nvPr/>
            </p:nvSpPr>
            <p:spPr bwMode="auto">
              <a:xfrm>
                <a:off x="12882589" y="2516188"/>
                <a:ext cx="936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Rectangle 740"/>
              <p:cNvSpPr>
                <a:spLocks noChangeArrowheads="1"/>
              </p:cNvSpPr>
              <p:nvPr/>
            </p:nvSpPr>
            <p:spPr bwMode="auto">
              <a:xfrm>
                <a:off x="12682563" y="2811463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Rectangle 741"/>
              <p:cNvSpPr>
                <a:spLocks noChangeArrowheads="1"/>
              </p:cNvSpPr>
              <p:nvPr/>
            </p:nvSpPr>
            <p:spPr bwMode="auto">
              <a:xfrm>
                <a:off x="12682563" y="2811463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Rectangle 742"/>
              <p:cNvSpPr>
                <a:spLocks noChangeArrowheads="1"/>
              </p:cNvSpPr>
              <p:nvPr/>
            </p:nvSpPr>
            <p:spPr bwMode="auto">
              <a:xfrm>
                <a:off x="12882589" y="2811463"/>
                <a:ext cx="114300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Rectangle 743"/>
              <p:cNvSpPr>
                <a:spLocks noChangeArrowheads="1"/>
              </p:cNvSpPr>
              <p:nvPr/>
            </p:nvSpPr>
            <p:spPr bwMode="auto">
              <a:xfrm>
                <a:off x="12882589" y="2811463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Rectangle 744"/>
              <p:cNvSpPr>
                <a:spLocks noChangeArrowheads="1"/>
              </p:cNvSpPr>
              <p:nvPr/>
            </p:nvSpPr>
            <p:spPr bwMode="auto">
              <a:xfrm>
                <a:off x="12682563" y="3128963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Rectangle 745"/>
              <p:cNvSpPr>
                <a:spLocks noChangeArrowheads="1"/>
              </p:cNvSpPr>
              <p:nvPr/>
            </p:nvSpPr>
            <p:spPr bwMode="auto">
              <a:xfrm>
                <a:off x="12682563" y="3128963"/>
                <a:ext cx="104775" cy="192088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Rectangle 746"/>
              <p:cNvSpPr>
                <a:spLocks noChangeArrowheads="1"/>
              </p:cNvSpPr>
              <p:nvPr/>
            </p:nvSpPr>
            <p:spPr bwMode="auto">
              <a:xfrm>
                <a:off x="12882589" y="3128963"/>
                <a:ext cx="125413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Rectangle 747"/>
              <p:cNvSpPr>
                <a:spLocks noChangeArrowheads="1"/>
              </p:cNvSpPr>
              <p:nvPr/>
            </p:nvSpPr>
            <p:spPr bwMode="auto">
              <a:xfrm>
                <a:off x="12882589" y="3128963"/>
                <a:ext cx="104775" cy="192088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Rectangle 748"/>
              <p:cNvSpPr>
                <a:spLocks noChangeArrowheads="1"/>
              </p:cNvSpPr>
              <p:nvPr/>
            </p:nvSpPr>
            <p:spPr bwMode="auto">
              <a:xfrm>
                <a:off x="12441263" y="3128963"/>
                <a:ext cx="125413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Rectangle 749"/>
              <p:cNvSpPr>
                <a:spLocks noChangeArrowheads="1"/>
              </p:cNvSpPr>
              <p:nvPr/>
            </p:nvSpPr>
            <p:spPr bwMode="auto">
              <a:xfrm>
                <a:off x="12461900" y="3128963"/>
                <a:ext cx="104775" cy="192088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Rectangle 750"/>
              <p:cNvSpPr>
                <a:spLocks noChangeArrowheads="1"/>
              </p:cNvSpPr>
              <p:nvPr/>
            </p:nvSpPr>
            <p:spPr bwMode="auto">
              <a:xfrm>
                <a:off x="12241237" y="3128963"/>
                <a:ext cx="127000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Rectangle 751"/>
              <p:cNvSpPr>
                <a:spLocks noChangeArrowheads="1"/>
              </p:cNvSpPr>
              <p:nvPr/>
            </p:nvSpPr>
            <p:spPr bwMode="auto">
              <a:xfrm>
                <a:off x="12261875" y="3128963"/>
                <a:ext cx="106363" cy="192088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Rectangle 752"/>
              <p:cNvSpPr>
                <a:spLocks noChangeArrowheads="1"/>
              </p:cNvSpPr>
              <p:nvPr/>
            </p:nvSpPr>
            <p:spPr bwMode="auto">
              <a:xfrm>
                <a:off x="12450788" y="1276351"/>
                <a:ext cx="127000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Rectangle 753"/>
              <p:cNvSpPr>
                <a:spLocks noChangeArrowheads="1"/>
              </p:cNvSpPr>
              <p:nvPr/>
            </p:nvSpPr>
            <p:spPr bwMode="auto">
              <a:xfrm>
                <a:off x="12473013" y="1276351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Rectangle 754"/>
              <p:cNvSpPr>
                <a:spLocks noChangeArrowheads="1"/>
              </p:cNvSpPr>
              <p:nvPr/>
            </p:nvSpPr>
            <p:spPr bwMode="auto">
              <a:xfrm>
                <a:off x="12252350" y="1276351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Rectangle 755"/>
              <p:cNvSpPr>
                <a:spLocks noChangeArrowheads="1"/>
              </p:cNvSpPr>
              <p:nvPr/>
            </p:nvSpPr>
            <p:spPr bwMode="auto">
              <a:xfrm>
                <a:off x="12272987" y="1276351"/>
                <a:ext cx="95250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Rectangle 756"/>
              <p:cNvSpPr>
                <a:spLocks noChangeArrowheads="1"/>
              </p:cNvSpPr>
              <p:nvPr/>
            </p:nvSpPr>
            <p:spPr bwMode="auto">
              <a:xfrm>
                <a:off x="12450788" y="1616076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Rectangle 757"/>
              <p:cNvSpPr>
                <a:spLocks noChangeArrowheads="1"/>
              </p:cNvSpPr>
              <p:nvPr/>
            </p:nvSpPr>
            <p:spPr bwMode="auto">
              <a:xfrm>
                <a:off x="12473013" y="1616076"/>
                <a:ext cx="936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Rectangle 758"/>
              <p:cNvSpPr>
                <a:spLocks noChangeArrowheads="1"/>
              </p:cNvSpPr>
              <p:nvPr/>
            </p:nvSpPr>
            <p:spPr bwMode="auto">
              <a:xfrm>
                <a:off x="12252350" y="1616076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Rectangle 759"/>
              <p:cNvSpPr>
                <a:spLocks noChangeArrowheads="1"/>
              </p:cNvSpPr>
              <p:nvPr/>
            </p:nvSpPr>
            <p:spPr bwMode="auto">
              <a:xfrm>
                <a:off x="12272987" y="1616076"/>
                <a:ext cx="95250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Rectangle 760"/>
              <p:cNvSpPr>
                <a:spLocks noChangeArrowheads="1"/>
              </p:cNvSpPr>
              <p:nvPr/>
            </p:nvSpPr>
            <p:spPr bwMode="auto">
              <a:xfrm>
                <a:off x="12450788" y="1911351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Rectangle 761"/>
              <p:cNvSpPr>
                <a:spLocks noChangeArrowheads="1"/>
              </p:cNvSpPr>
              <p:nvPr/>
            </p:nvSpPr>
            <p:spPr bwMode="auto">
              <a:xfrm>
                <a:off x="12473013" y="1911351"/>
                <a:ext cx="936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Rectangle 762"/>
              <p:cNvSpPr>
                <a:spLocks noChangeArrowheads="1"/>
              </p:cNvSpPr>
              <p:nvPr/>
            </p:nvSpPr>
            <p:spPr bwMode="auto">
              <a:xfrm>
                <a:off x="12252350" y="1911351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Rectangle 763"/>
              <p:cNvSpPr>
                <a:spLocks noChangeArrowheads="1"/>
              </p:cNvSpPr>
              <p:nvPr/>
            </p:nvSpPr>
            <p:spPr bwMode="auto">
              <a:xfrm>
                <a:off x="12272987" y="1911351"/>
                <a:ext cx="95250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Rectangle 764"/>
              <p:cNvSpPr>
                <a:spLocks noChangeArrowheads="1"/>
              </p:cNvSpPr>
              <p:nvPr/>
            </p:nvSpPr>
            <p:spPr bwMode="auto">
              <a:xfrm>
                <a:off x="12450788" y="2219326"/>
                <a:ext cx="115888" cy="201613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Rectangle 765"/>
              <p:cNvSpPr>
                <a:spLocks noChangeArrowheads="1"/>
              </p:cNvSpPr>
              <p:nvPr/>
            </p:nvSpPr>
            <p:spPr bwMode="auto">
              <a:xfrm>
                <a:off x="12461900" y="2219326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Rectangle 766"/>
              <p:cNvSpPr>
                <a:spLocks noChangeArrowheads="1"/>
              </p:cNvSpPr>
              <p:nvPr/>
            </p:nvSpPr>
            <p:spPr bwMode="auto">
              <a:xfrm>
                <a:off x="12252350" y="2219326"/>
                <a:ext cx="115888" cy="201613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Rectangle 767"/>
              <p:cNvSpPr>
                <a:spLocks noChangeArrowheads="1"/>
              </p:cNvSpPr>
              <p:nvPr/>
            </p:nvSpPr>
            <p:spPr bwMode="auto">
              <a:xfrm>
                <a:off x="12261875" y="2219326"/>
                <a:ext cx="1063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Rectangle 768"/>
              <p:cNvSpPr>
                <a:spLocks noChangeArrowheads="1"/>
              </p:cNvSpPr>
              <p:nvPr/>
            </p:nvSpPr>
            <p:spPr bwMode="auto">
              <a:xfrm>
                <a:off x="12450788" y="2516188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Rectangle 769"/>
              <p:cNvSpPr>
                <a:spLocks noChangeArrowheads="1"/>
              </p:cNvSpPr>
              <p:nvPr/>
            </p:nvSpPr>
            <p:spPr bwMode="auto">
              <a:xfrm>
                <a:off x="12461900" y="2516188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Rectangle 770"/>
              <p:cNvSpPr>
                <a:spLocks noChangeArrowheads="1"/>
              </p:cNvSpPr>
              <p:nvPr/>
            </p:nvSpPr>
            <p:spPr bwMode="auto">
              <a:xfrm>
                <a:off x="12252350" y="2516188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Rectangle 771"/>
              <p:cNvSpPr>
                <a:spLocks noChangeArrowheads="1"/>
              </p:cNvSpPr>
              <p:nvPr/>
            </p:nvSpPr>
            <p:spPr bwMode="auto">
              <a:xfrm>
                <a:off x="12261875" y="2516188"/>
                <a:ext cx="1063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Rectangle 772"/>
              <p:cNvSpPr>
                <a:spLocks noChangeArrowheads="1"/>
              </p:cNvSpPr>
              <p:nvPr/>
            </p:nvSpPr>
            <p:spPr bwMode="auto">
              <a:xfrm>
                <a:off x="12450788" y="2811463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Rectangle 773"/>
              <p:cNvSpPr>
                <a:spLocks noChangeArrowheads="1"/>
              </p:cNvSpPr>
              <p:nvPr/>
            </p:nvSpPr>
            <p:spPr bwMode="auto">
              <a:xfrm>
                <a:off x="12461900" y="2811463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Rectangle 774"/>
              <p:cNvSpPr>
                <a:spLocks noChangeArrowheads="1"/>
              </p:cNvSpPr>
              <p:nvPr/>
            </p:nvSpPr>
            <p:spPr bwMode="auto">
              <a:xfrm>
                <a:off x="12252350" y="2811463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Rectangle 775"/>
              <p:cNvSpPr>
                <a:spLocks noChangeArrowheads="1"/>
              </p:cNvSpPr>
              <p:nvPr/>
            </p:nvSpPr>
            <p:spPr bwMode="auto">
              <a:xfrm>
                <a:off x="12261875" y="2811463"/>
                <a:ext cx="1063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Rectangle 776"/>
              <p:cNvSpPr>
                <a:spLocks noChangeArrowheads="1"/>
              </p:cNvSpPr>
              <p:nvPr/>
            </p:nvSpPr>
            <p:spPr bwMode="auto">
              <a:xfrm>
                <a:off x="12199962" y="3500438"/>
                <a:ext cx="419101" cy="190500"/>
              </a:xfrm>
              <a:prstGeom prst="rect">
                <a:avLst/>
              </a:prstGeom>
              <a:solidFill>
                <a:srgbClr val="806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Rectangle 777"/>
              <p:cNvSpPr>
                <a:spLocks noChangeArrowheads="1"/>
              </p:cNvSpPr>
              <p:nvPr/>
            </p:nvSpPr>
            <p:spPr bwMode="auto">
              <a:xfrm>
                <a:off x="12619063" y="3500438"/>
                <a:ext cx="431801" cy="190500"/>
              </a:xfrm>
              <a:prstGeom prst="rect">
                <a:avLst/>
              </a:pr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Rectangle 861"/>
              <p:cNvSpPr>
                <a:spLocks noChangeArrowheads="1"/>
              </p:cNvSpPr>
              <p:nvPr/>
            </p:nvSpPr>
            <p:spPr bwMode="auto">
              <a:xfrm>
                <a:off x="10277495" y="2452688"/>
                <a:ext cx="1028702" cy="1036638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Rectangle 862"/>
              <p:cNvSpPr>
                <a:spLocks noChangeArrowheads="1"/>
              </p:cNvSpPr>
              <p:nvPr/>
            </p:nvSpPr>
            <p:spPr bwMode="auto">
              <a:xfrm>
                <a:off x="11128397" y="2452688"/>
                <a:ext cx="1155703" cy="1036638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863"/>
              <p:cNvSpPr>
                <a:spLocks/>
              </p:cNvSpPr>
              <p:nvPr/>
            </p:nvSpPr>
            <p:spPr bwMode="auto">
              <a:xfrm>
                <a:off x="10277495" y="1816101"/>
                <a:ext cx="850902" cy="636588"/>
              </a:xfrm>
              <a:custGeom>
                <a:avLst/>
                <a:gdLst>
                  <a:gd name="T0" fmla="*/ 0 w 536"/>
                  <a:gd name="T1" fmla="*/ 401 h 401"/>
                  <a:gd name="T2" fmla="*/ 271 w 536"/>
                  <a:gd name="T3" fmla="*/ 0 h 401"/>
                  <a:gd name="T4" fmla="*/ 536 w 536"/>
                  <a:gd name="T5" fmla="*/ 401 h 401"/>
                  <a:gd name="T6" fmla="*/ 0 w 536"/>
                  <a:gd name="T7" fmla="*/ 401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6" h="401">
                    <a:moveTo>
                      <a:pt x="0" y="401"/>
                    </a:moveTo>
                    <a:lnTo>
                      <a:pt x="271" y="0"/>
                    </a:lnTo>
                    <a:lnTo>
                      <a:pt x="536" y="401"/>
                    </a:lnTo>
                    <a:lnTo>
                      <a:pt x="0" y="401"/>
                    </a:lnTo>
                    <a:close/>
                  </a:path>
                </a:pathLst>
              </a:cu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864"/>
              <p:cNvSpPr>
                <a:spLocks/>
              </p:cNvSpPr>
              <p:nvPr/>
            </p:nvSpPr>
            <p:spPr bwMode="auto">
              <a:xfrm>
                <a:off x="10707709" y="1816101"/>
                <a:ext cx="1576391" cy="636588"/>
              </a:xfrm>
              <a:custGeom>
                <a:avLst/>
                <a:gdLst>
                  <a:gd name="T0" fmla="*/ 993 w 993"/>
                  <a:gd name="T1" fmla="*/ 401 h 401"/>
                  <a:gd name="T2" fmla="*/ 265 w 993"/>
                  <a:gd name="T3" fmla="*/ 401 h 401"/>
                  <a:gd name="T4" fmla="*/ 0 w 993"/>
                  <a:gd name="T5" fmla="*/ 0 h 401"/>
                  <a:gd name="T6" fmla="*/ 702 w 993"/>
                  <a:gd name="T7" fmla="*/ 0 h 401"/>
                  <a:gd name="T8" fmla="*/ 993 w 993"/>
                  <a:gd name="T9" fmla="*/ 401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3" h="401">
                    <a:moveTo>
                      <a:pt x="993" y="401"/>
                    </a:moveTo>
                    <a:lnTo>
                      <a:pt x="265" y="401"/>
                    </a:lnTo>
                    <a:lnTo>
                      <a:pt x="0" y="0"/>
                    </a:lnTo>
                    <a:lnTo>
                      <a:pt x="702" y="0"/>
                    </a:lnTo>
                    <a:lnTo>
                      <a:pt x="993" y="401"/>
                    </a:lnTo>
                    <a:close/>
                  </a:path>
                </a:pathLst>
              </a:cu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Rectangle 865"/>
              <p:cNvSpPr>
                <a:spLocks noChangeArrowheads="1"/>
              </p:cNvSpPr>
              <p:nvPr/>
            </p:nvSpPr>
            <p:spPr bwMode="auto">
              <a:xfrm>
                <a:off x="11496698" y="1720851"/>
                <a:ext cx="104775" cy="328613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Rectangle 866"/>
              <p:cNvSpPr>
                <a:spLocks noChangeArrowheads="1"/>
              </p:cNvSpPr>
              <p:nvPr/>
            </p:nvSpPr>
            <p:spPr bwMode="auto">
              <a:xfrm>
                <a:off x="11601473" y="1720851"/>
                <a:ext cx="177800" cy="328613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Rectangle 867"/>
              <p:cNvSpPr>
                <a:spLocks noChangeArrowheads="1"/>
              </p:cNvSpPr>
              <p:nvPr/>
            </p:nvSpPr>
            <p:spPr bwMode="auto">
              <a:xfrm>
                <a:off x="11453835" y="1636713"/>
                <a:ext cx="188913" cy="115888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Rectangle 868"/>
              <p:cNvSpPr>
                <a:spLocks noChangeArrowheads="1"/>
              </p:cNvSpPr>
              <p:nvPr/>
            </p:nvSpPr>
            <p:spPr bwMode="auto">
              <a:xfrm>
                <a:off x="11642748" y="1636713"/>
                <a:ext cx="179388" cy="115888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Rectangle 869"/>
              <p:cNvSpPr>
                <a:spLocks noChangeArrowheads="1"/>
              </p:cNvSpPr>
              <p:nvPr/>
            </p:nvSpPr>
            <p:spPr bwMode="auto">
              <a:xfrm>
                <a:off x="11601473" y="1752601"/>
                <a:ext cx="177800" cy="222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Rectangle 870"/>
              <p:cNvSpPr>
                <a:spLocks noChangeArrowheads="1"/>
              </p:cNvSpPr>
              <p:nvPr/>
            </p:nvSpPr>
            <p:spPr bwMode="auto">
              <a:xfrm>
                <a:off x="11496698" y="1752601"/>
                <a:ext cx="104775" cy="222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Rectangle 871"/>
              <p:cNvSpPr>
                <a:spLocks noChangeArrowheads="1"/>
              </p:cNvSpPr>
              <p:nvPr/>
            </p:nvSpPr>
            <p:spPr bwMode="auto">
              <a:xfrm>
                <a:off x="11128397" y="2452688"/>
                <a:ext cx="1155703" cy="730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Rectangle 872"/>
              <p:cNvSpPr>
                <a:spLocks noChangeArrowheads="1"/>
              </p:cNvSpPr>
              <p:nvPr/>
            </p:nvSpPr>
            <p:spPr bwMode="auto">
              <a:xfrm>
                <a:off x="10277495" y="3330576"/>
                <a:ext cx="850902" cy="360363"/>
              </a:xfrm>
              <a:prstGeom prst="rect">
                <a:avLst/>
              </a:prstGeom>
              <a:solidFill>
                <a:srgbClr val="907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Rectangle 873"/>
              <p:cNvSpPr>
                <a:spLocks noChangeArrowheads="1"/>
              </p:cNvSpPr>
              <p:nvPr/>
            </p:nvSpPr>
            <p:spPr bwMode="auto">
              <a:xfrm>
                <a:off x="11128397" y="3330576"/>
                <a:ext cx="1155703" cy="360363"/>
              </a:xfrm>
              <a:prstGeom prst="rect">
                <a:avLst/>
              </a:pr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Rectangle 874"/>
              <p:cNvSpPr>
                <a:spLocks noChangeArrowheads="1"/>
              </p:cNvSpPr>
              <p:nvPr/>
            </p:nvSpPr>
            <p:spPr bwMode="auto">
              <a:xfrm>
                <a:off x="11201422" y="2738438"/>
                <a:ext cx="263526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Rectangle 875"/>
              <p:cNvSpPr>
                <a:spLocks noChangeArrowheads="1"/>
              </p:cNvSpPr>
              <p:nvPr/>
            </p:nvSpPr>
            <p:spPr bwMode="auto">
              <a:xfrm>
                <a:off x="11201422" y="2738438"/>
                <a:ext cx="220663" cy="412750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Rectangle 876"/>
              <p:cNvSpPr>
                <a:spLocks noChangeArrowheads="1"/>
              </p:cNvSpPr>
              <p:nvPr/>
            </p:nvSpPr>
            <p:spPr bwMode="auto">
              <a:xfrm>
                <a:off x="11569723" y="2747963"/>
                <a:ext cx="261938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Rectangle 877"/>
              <p:cNvSpPr>
                <a:spLocks noChangeArrowheads="1"/>
              </p:cNvSpPr>
              <p:nvPr/>
            </p:nvSpPr>
            <p:spPr bwMode="auto">
              <a:xfrm>
                <a:off x="11569723" y="2747963"/>
                <a:ext cx="220663" cy="4032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Rectangle 878"/>
              <p:cNvSpPr>
                <a:spLocks noChangeArrowheads="1"/>
              </p:cNvSpPr>
              <p:nvPr/>
            </p:nvSpPr>
            <p:spPr bwMode="auto">
              <a:xfrm>
                <a:off x="11947549" y="2747963"/>
                <a:ext cx="252413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Rectangle 879"/>
              <p:cNvSpPr>
                <a:spLocks noChangeArrowheads="1"/>
              </p:cNvSpPr>
              <p:nvPr/>
            </p:nvSpPr>
            <p:spPr bwMode="auto">
              <a:xfrm>
                <a:off x="11947549" y="2747963"/>
                <a:ext cx="220663" cy="4032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880"/>
              <p:cNvSpPr>
                <a:spLocks/>
              </p:cNvSpPr>
              <p:nvPr/>
            </p:nvSpPr>
            <p:spPr bwMode="auto">
              <a:xfrm>
                <a:off x="10509271" y="2981326"/>
                <a:ext cx="325438" cy="709613"/>
              </a:xfrm>
              <a:custGeom>
                <a:avLst/>
                <a:gdLst>
                  <a:gd name="T0" fmla="*/ 31 w 31"/>
                  <a:gd name="T1" fmla="*/ 15 h 67"/>
                  <a:gd name="T2" fmla="*/ 16 w 31"/>
                  <a:gd name="T3" fmla="*/ 0 h 67"/>
                  <a:gd name="T4" fmla="*/ 0 w 31"/>
                  <a:gd name="T5" fmla="*/ 15 h 67"/>
                  <a:gd name="T6" fmla="*/ 1 w 31"/>
                  <a:gd name="T7" fmla="*/ 67 h 67"/>
                  <a:gd name="T8" fmla="*/ 31 w 31"/>
                  <a:gd name="T9" fmla="*/ 67 h 67"/>
                  <a:gd name="T10" fmla="*/ 31 w 31"/>
                  <a:gd name="T11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67">
                    <a:moveTo>
                      <a:pt x="31" y="15"/>
                    </a:moveTo>
                    <a:cubicBezTo>
                      <a:pt x="31" y="6"/>
                      <a:pt x="24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31" y="67"/>
                      <a:pt x="31" y="67"/>
                      <a:pt x="31" y="67"/>
                    </a:cubicBez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881"/>
              <p:cNvSpPr>
                <a:spLocks/>
              </p:cNvSpPr>
              <p:nvPr/>
            </p:nvSpPr>
            <p:spPr bwMode="auto">
              <a:xfrm>
                <a:off x="10550546" y="3033713"/>
                <a:ext cx="284163" cy="657225"/>
              </a:xfrm>
              <a:custGeom>
                <a:avLst/>
                <a:gdLst>
                  <a:gd name="T0" fmla="*/ 27 w 27"/>
                  <a:gd name="T1" fmla="*/ 14 h 62"/>
                  <a:gd name="T2" fmla="*/ 13 w 27"/>
                  <a:gd name="T3" fmla="*/ 0 h 62"/>
                  <a:gd name="T4" fmla="*/ 0 w 27"/>
                  <a:gd name="T5" fmla="*/ 14 h 62"/>
                  <a:gd name="T6" fmla="*/ 0 w 27"/>
                  <a:gd name="T7" fmla="*/ 62 h 62"/>
                  <a:gd name="T8" fmla="*/ 27 w 27"/>
                  <a:gd name="T9" fmla="*/ 62 h 62"/>
                  <a:gd name="T10" fmla="*/ 27 w 27"/>
                  <a:gd name="T11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62">
                    <a:moveTo>
                      <a:pt x="27" y="14"/>
                    </a:moveTo>
                    <a:cubicBezTo>
                      <a:pt x="27" y="6"/>
                      <a:pt x="21" y="0"/>
                      <a:pt x="13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7" y="62"/>
                      <a:pt x="27" y="62"/>
                      <a:pt x="27" y="62"/>
                    </a:cubicBez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Oval 882"/>
              <p:cNvSpPr>
                <a:spLocks noChangeArrowheads="1"/>
              </p:cNvSpPr>
              <p:nvPr/>
            </p:nvSpPr>
            <p:spPr bwMode="auto">
              <a:xfrm>
                <a:off x="10561658" y="2208213"/>
                <a:ext cx="220663" cy="222250"/>
              </a:xfrm>
              <a:prstGeom prst="ellipse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883"/>
              <p:cNvSpPr>
                <a:spLocks/>
              </p:cNvSpPr>
              <p:nvPr/>
            </p:nvSpPr>
            <p:spPr bwMode="auto">
              <a:xfrm>
                <a:off x="10561658" y="2208213"/>
                <a:ext cx="136525" cy="222250"/>
              </a:xfrm>
              <a:custGeom>
                <a:avLst/>
                <a:gdLst>
                  <a:gd name="T0" fmla="*/ 5 w 13"/>
                  <a:gd name="T1" fmla="*/ 10 h 21"/>
                  <a:gd name="T2" fmla="*/ 13 w 13"/>
                  <a:gd name="T3" fmla="*/ 0 h 21"/>
                  <a:gd name="T4" fmla="*/ 11 w 13"/>
                  <a:gd name="T5" fmla="*/ 0 h 21"/>
                  <a:gd name="T6" fmla="*/ 0 w 13"/>
                  <a:gd name="T7" fmla="*/ 10 h 21"/>
                  <a:gd name="T8" fmla="*/ 11 w 13"/>
                  <a:gd name="T9" fmla="*/ 21 h 21"/>
                  <a:gd name="T10" fmla="*/ 13 w 13"/>
                  <a:gd name="T11" fmla="*/ 20 h 21"/>
                  <a:gd name="T12" fmla="*/ 5 w 13"/>
                  <a:gd name="T13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1">
                    <a:moveTo>
                      <a:pt x="5" y="10"/>
                    </a:moveTo>
                    <a:cubicBezTo>
                      <a:pt x="5" y="5"/>
                      <a:pt x="8" y="1"/>
                      <a:pt x="13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6"/>
                      <a:pt x="5" y="21"/>
                      <a:pt x="11" y="21"/>
                    </a:cubicBezTo>
                    <a:cubicBezTo>
                      <a:pt x="11" y="21"/>
                      <a:pt x="12" y="20"/>
                      <a:pt x="13" y="20"/>
                    </a:cubicBezTo>
                    <a:cubicBezTo>
                      <a:pt x="8" y="19"/>
                      <a:pt x="5" y="15"/>
                      <a:pt x="5" y="10"/>
                    </a:cubicBez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24" name="组合 1023"/>
            <p:cNvGrpSpPr/>
            <p:nvPr/>
          </p:nvGrpSpPr>
          <p:grpSpPr>
            <a:xfrm>
              <a:off x="4733933" y="820738"/>
              <a:ext cx="2435230" cy="2500313"/>
              <a:chOff x="4733933" y="1201738"/>
              <a:chExt cx="2435230" cy="2500313"/>
            </a:xfrm>
          </p:grpSpPr>
          <p:sp>
            <p:nvSpPr>
              <p:cNvPr id="999" name="Rectangle 884"/>
              <p:cNvSpPr>
                <a:spLocks noChangeArrowheads="1"/>
              </p:cNvSpPr>
              <p:nvPr/>
            </p:nvSpPr>
            <p:spPr bwMode="auto">
              <a:xfrm>
                <a:off x="5919798" y="2187576"/>
                <a:ext cx="1249365" cy="1260475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Rectangle 885"/>
              <p:cNvSpPr>
                <a:spLocks noChangeArrowheads="1"/>
              </p:cNvSpPr>
              <p:nvPr/>
            </p:nvSpPr>
            <p:spPr bwMode="auto">
              <a:xfrm>
                <a:off x="4733933" y="2187576"/>
                <a:ext cx="1406528" cy="1260475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886"/>
              <p:cNvSpPr>
                <a:spLocks/>
              </p:cNvSpPr>
              <p:nvPr/>
            </p:nvSpPr>
            <p:spPr bwMode="auto">
              <a:xfrm>
                <a:off x="6140461" y="1403351"/>
                <a:ext cx="1028702" cy="784225"/>
              </a:xfrm>
              <a:custGeom>
                <a:avLst/>
                <a:gdLst>
                  <a:gd name="T0" fmla="*/ 648 w 648"/>
                  <a:gd name="T1" fmla="*/ 494 h 494"/>
                  <a:gd name="T2" fmla="*/ 318 w 648"/>
                  <a:gd name="T3" fmla="*/ 0 h 494"/>
                  <a:gd name="T4" fmla="*/ 0 w 648"/>
                  <a:gd name="T5" fmla="*/ 494 h 494"/>
                  <a:gd name="T6" fmla="*/ 648 w 648"/>
                  <a:gd name="T7" fmla="*/ 494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8" h="494">
                    <a:moveTo>
                      <a:pt x="648" y="494"/>
                    </a:moveTo>
                    <a:lnTo>
                      <a:pt x="318" y="0"/>
                    </a:lnTo>
                    <a:lnTo>
                      <a:pt x="0" y="494"/>
                    </a:lnTo>
                    <a:lnTo>
                      <a:pt x="648" y="494"/>
                    </a:lnTo>
                    <a:close/>
                  </a:path>
                </a:pathLst>
              </a:cu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887"/>
              <p:cNvSpPr>
                <a:spLocks/>
              </p:cNvSpPr>
              <p:nvPr/>
            </p:nvSpPr>
            <p:spPr bwMode="auto">
              <a:xfrm>
                <a:off x="4733933" y="1403351"/>
                <a:ext cx="1911354" cy="784225"/>
              </a:xfrm>
              <a:custGeom>
                <a:avLst/>
                <a:gdLst>
                  <a:gd name="T0" fmla="*/ 0 w 1204"/>
                  <a:gd name="T1" fmla="*/ 494 h 494"/>
                  <a:gd name="T2" fmla="*/ 886 w 1204"/>
                  <a:gd name="T3" fmla="*/ 494 h 494"/>
                  <a:gd name="T4" fmla="*/ 1204 w 1204"/>
                  <a:gd name="T5" fmla="*/ 0 h 494"/>
                  <a:gd name="T6" fmla="*/ 350 w 1204"/>
                  <a:gd name="T7" fmla="*/ 0 h 494"/>
                  <a:gd name="T8" fmla="*/ 0 w 1204"/>
                  <a:gd name="T9" fmla="*/ 494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4" h="494">
                    <a:moveTo>
                      <a:pt x="0" y="494"/>
                    </a:moveTo>
                    <a:lnTo>
                      <a:pt x="886" y="494"/>
                    </a:lnTo>
                    <a:lnTo>
                      <a:pt x="1204" y="0"/>
                    </a:lnTo>
                    <a:lnTo>
                      <a:pt x="350" y="0"/>
                    </a:lnTo>
                    <a:lnTo>
                      <a:pt x="0" y="494"/>
                    </a:lnTo>
                    <a:close/>
                  </a:path>
                </a:pathLst>
              </a:cu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Rectangle 888"/>
              <p:cNvSpPr>
                <a:spLocks noChangeArrowheads="1"/>
              </p:cNvSpPr>
              <p:nvPr/>
            </p:nvSpPr>
            <p:spPr bwMode="auto">
              <a:xfrm>
                <a:off x="5553085" y="1296988"/>
                <a:ext cx="136525" cy="392113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Rectangle 889"/>
              <p:cNvSpPr>
                <a:spLocks noChangeArrowheads="1"/>
              </p:cNvSpPr>
              <p:nvPr/>
            </p:nvSpPr>
            <p:spPr bwMode="auto">
              <a:xfrm>
                <a:off x="5353059" y="1296988"/>
                <a:ext cx="200025" cy="392113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Rectangle 890"/>
              <p:cNvSpPr>
                <a:spLocks noChangeArrowheads="1"/>
              </p:cNvSpPr>
              <p:nvPr/>
            </p:nvSpPr>
            <p:spPr bwMode="auto">
              <a:xfrm>
                <a:off x="5510222" y="1201738"/>
                <a:ext cx="220663" cy="1270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Rectangle 891"/>
              <p:cNvSpPr>
                <a:spLocks noChangeArrowheads="1"/>
              </p:cNvSpPr>
              <p:nvPr/>
            </p:nvSpPr>
            <p:spPr bwMode="auto">
              <a:xfrm>
                <a:off x="5289559" y="1201738"/>
                <a:ext cx="220663" cy="127000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Rectangle 892"/>
              <p:cNvSpPr>
                <a:spLocks noChangeArrowheads="1"/>
              </p:cNvSpPr>
              <p:nvPr/>
            </p:nvSpPr>
            <p:spPr bwMode="auto">
              <a:xfrm>
                <a:off x="5353059" y="1328738"/>
                <a:ext cx="200025" cy="31750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Rectangle 893"/>
              <p:cNvSpPr>
                <a:spLocks noChangeArrowheads="1"/>
              </p:cNvSpPr>
              <p:nvPr/>
            </p:nvSpPr>
            <p:spPr bwMode="auto">
              <a:xfrm>
                <a:off x="5553085" y="1328738"/>
                <a:ext cx="136525" cy="31750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Rectangle 894"/>
              <p:cNvSpPr>
                <a:spLocks noChangeArrowheads="1"/>
              </p:cNvSpPr>
              <p:nvPr/>
            </p:nvSpPr>
            <p:spPr bwMode="auto">
              <a:xfrm>
                <a:off x="4733933" y="2187576"/>
                <a:ext cx="1406528" cy="95250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Rectangle 895"/>
              <p:cNvSpPr>
                <a:spLocks noChangeArrowheads="1"/>
              </p:cNvSpPr>
              <p:nvPr/>
            </p:nvSpPr>
            <p:spPr bwMode="auto">
              <a:xfrm>
                <a:off x="6140461" y="3267076"/>
                <a:ext cx="1028702" cy="434975"/>
              </a:xfrm>
              <a:prstGeom prst="rect">
                <a:avLst/>
              </a:prstGeom>
              <a:solidFill>
                <a:srgbClr val="907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Rectangle 896"/>
              <p:cNvSpPr>
                <a:spLocks noChangeArrowheads="1"/>
              </p:cNvSpPr>
              <p:nvPr/>
            </p:nvSpPr>
            <p:spPr bwMode="auto">
              <a:xfrm>
                <a:off x="4733933" y="3267076"/>
                <a:ext cx="1406528" cy="434975"/>
              </a:xfrm>
              <a:prstGeom prst="rect">
                <a:avLst/>
              </a:pr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Rectangle 897"/>
              <p:cNvSpPr>
                <a:spLocks noChangeArrowheads="1"/>
              </p:cNvSpPr>
              <p:nvPr/>
            </p:nvSpPr>
            <p:spPr bwMode="auto">
              <a:xfrm>
                <a:off x="5730885" y="2536826"/>
                <a:ext cx="314326" cy="550863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Rectangle 898"/>
              <p:cNvSpPr>
                <a:spLocks noChangeArrowheads="1"/>
              </p:cNvSpPr>
              <p:nvPr/>
            </p:nvSpPr>
            <p:spPr bwMode="auto">
              <a:xfrm>
                <a:off x="5783273" y="2536826"/>
                <a:ext cx="261938" cy="49688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Rectangle 899"/>
              <p:cNvSpPr>
                <a:spLocks noChangeArrowheads="1"/>
              </p:cNvSpPr>
              <p:nvPr/>
            </p:nvSpPr>
            <p:spPr bwMode="auto">
              <a:xfrm>
                <a:off x="5280034" y="2547938"/>
                <a:ext cx="314326" cy="549275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Rectangle 900"/>
              <p:cNvSpPr>
                <a:spLocks noChangeArrowheads="1"/>
              </p:cNvSpPr>
              <p:nvPr/>
            </p:nvSpPr>
            <p:spPr bwMode="auto">
              <a:xfrm>
                <a:off x="5332422" y="2547938"/>
                <a:ext cx="261938" cy="49688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Rectangle 901"/>
              <p:cNvSpPr>
                <a:spLocks noChangeArrowheads="1"/>
              </p:cNvSpPr>
              <p:nvPr/>
            </p:nvSpPr>
            <p:spPr bwMode="auto">
              <a:xfrm>
                <a:off x="4827595" y="2547938"/>
                <a:ext cx="315913" cy="549275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Rectangle 902"/>
              <p:cNvSpPr>
                <a:spLocks noChangeArrowheads="1"/>
              </p:cNvSpPr>
              <p:nvPr/>
            </p:nvSpPr>
            <p:spPr bwMode="auto">
              <a:xfrm>
                <a:off x="4870458" y="2547938"/>
                <a:ext cx="273051" cy="49688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903"/>
              <p:cNvSpPr>
                <a:spLocks/>
              </p:cNvSpPr>
              <p:nvPr/>
            </p:nvSpPr>
            <p:spPr bwMode="auto">
              <a:xfrm>
                <a:off x="6497649" y="2833688"/>
                <a:ext cx="388938" cy="868363"/>
              </a:xfrm>
              <a:custGeom>
                <a:avLst/>
                <a:gdLst>
                  <a:gd name="T0" fmla="*/ 0 w 37"/>
                  <a:gd name="T1" fmla="*/ 18 h 82"/>
                  <a:gd name="T2" fmla="*/ 19 w 37"/>
                  <a:gd name="T3" fmla="*/ 0 h 82"/>
                  <a:gd name="T4" fmla="*/ 37 w 37"/>
                  <a:gd name="T5" fmla="*/ 18 h 82"/>
                  <a:gd name="T6" fmla="*/ 37 w 37"/>
                  <a:gd name="T7" fmla="*/ 82 h 82"/>
                  <a:gd name="T8" fmla="*/ 0 w 37"/>
                  <a:gd name="T9" fmla="*/ 82 h 82"/>
                  <a:gd name="T10" fmla="*/ 0 w 37"/>
                  <a:gd name="T11" fmla="*/ 1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82">
                    <a:moveTo>
                      <a:pt x="0" y="18"/>
                    </a:moveTo>
                    <a:cubicBezTo>
                      <a:pt x="0" y="8"/>
                      <a:pt x="9" y="0"/>
                      <a:pt x="19" y="0"/>
                    </a:cubicBezTo>
                    <a:cubicBezTo>
                      <a:pt x="29" y="0"/>
                      <a:pt x="37" y="8"/>
                      <a:pt x="37" y="18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0" y="82"/>
                      <a:pt x="0" y="82"/>
                      <a:pt x="0" y="82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904"/>
              <p:cNvSpPr>
                <a:spLocks/>
              </p:cNvSpPr>
              <p:nvPr/>
            </p:nvSpPr>
            <p:spPr bwMode="auto">
              <a:xfrm>
                <a:off x="6497649" y="2897188"/>
                <a:ext cx="346076" cy="804863"/>
              </a:xfrm>
              <a:custGeom>
                <a:avLst/>
                <a:gdLst>
                  <a:gd name="T0" fmla="*/ 0 w 33"/>
                  <a:gd name="T1" fmla="*/ 17 h 76"/>
                  <a:gd name="T2" fmla="*/ 17 w 33"/>
                  <a:gd name="T3" fmla="*/ 0 h 76"/>
                  <a:gd name="T4" fmla="*/ 33 w 33"/>
                  <a:gd name="T5" fmla="*/ 17 h 76"/>
                  <a:gd name="T6" fmla="*/ 33 w 33"/>
                  <a:gd name="T7" fmla="*/ 76 h 76"/>
                  <a:gd name="T8" fmla="*/ 0 w 33"/>
                  <a:gd name="T9" fmla="*/ 76 h 76"/>
                  <a:gd name="T10" fmla="*/ 0 w 33"/>
                  <a:gd name="T11" fmla="*/ 17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76">
                    <a:moveTo>
                      <a:pt x="0" y="17"/>
                    </a:moveTo>
                    <a:cubicBezTo>
                      <a:pt x="0" y="7"/>
                      <a:pt x="8" y="0"/>
                      <a:pt x="17" y="0"/>
                    </a:cubicBezTo>
                    <a:cubicBezTo>
                      <a:pt x="26" y="0"/>
                      <a:pt x="33" y="7"/>
                      <a:pt x="33" y="17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Oval 905"/>
              <p:cNvSpPr>
                <a:spLocks noChangeArrowheads="1"/>
              </p:cNvSpPr>
              <p:nvPr/>
            </p:nvSpPr>
            <p:spPr bwMode="auto">
              <a:xfrm>
                <a:off x="6561149" y="1879601"/>
                <a:ext cx="273051" cy="276225"/>
              </a:xfrm>
              <a:prstGeom prst="ellipse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906"/>
              <p:cNvSpPr>
                <a:spLocks/>
              </p:cNvSpPr>
              <p:nvPr/>
            </p:nvSpPr>
            <p:spPr bwMode="auto">
              <a:xfrm>
                <a:off x="6665925" y="1879601"/>
                <a:ext cx="168275" cy="276225"/>
              </a:xfrm>
              <a:custGeom>
                <a:avLst/>
                <a:gdLst>
                  <a:gd name="T0" fmla="*/ 10 w 16"/>
                  <a:gd name="T1" fmla="*/ 13 h 26"/>
                  <a:gd name="T2" fmla="*/ 0 w 16"/>
                  <a:gd name="T3" fmla="*/ 1 h 26"/>
                  <a:gd name="T4" fmla="*/ 3 w 16"/>
                  <a:gd name="T5" fmla="*/ 0 h 26"/>
                  <a:gd name="T6" fmla="*/ 16 w 16"/>
                  <a:gd name="T7" fmla="*/ 13 h 26"/>
                  <a:gd name="T8" fmla="*/ 3 w 16"/>
                  <a:gd name="T9" fmla="*/ 26 h 26"/>
                  <a:gd name="T10" fmla="*/ 0 w 16"/>
                  <a:gd name="T11" fmla="*/ 26 h 26"/>
                  <a:gd name="T12" fmla="*/ 10 w 16"/>
                  <a:gd name="T13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6">
                    <a:moveTo>
                      <a:pt x="10" y="13"/>
                    </a:moveTo>
                    <a:cubicBezTo>
                      <a:pt x="10" y="7"/>
                      <a:pt x="6" y="2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0" y="0"/>
                      <a:pt x="16" y="6"/>
                      <a:pt x="16" y="13"/>
                    </a:cubicBezTo>
                    <a:cubicBezTo>
                      <a:pt x="16" y="20"/>
                      <a:pt x="10" y="26"/>
                      <a:pt x="3" y="26"/>
                    </a:cubicBezTo>
                    <a:cubicBezTo>
                      <a:pt x="2" y="26"/>
                      <a:pt x="1" y="26"/>
                      <a:pt x="0" y="26"/>
                    </a:cubicBezTo>
                    <a:cubicBezTo>
                      <a:pt x="6" y="24"/>
                      <a:pt x="10" y="19"/>
                      <a:pt x="10" y="13"/>
                    </a:cubicBez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05" name="矩形 304"/>
            <p:cNvSpPr/>
            <p:nvPr/>
          </p:nvSpPr>
          <p:spPr>
            <a:xfrm>
              <a:off x="-63667" y="4940222"/>
              <a:ext cx="12255667" cy="765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9" name="组合 268"/>
          <p:cNvGrpSpPr/>
          <p:nvPr/>
        </p:nvGrpSpPr>
        <p:grpSpPr>
          <a:xfrm>
            <a:off x="7278694" y="3927901"/>
            <a:ext cx="2745068" cy="2498878"/>
            <a:chOff x="1629651" y="3471479"/>
            <a:chExt cx="2745068" cy="2498878"/>
          </a:xfrm>
        </p:grpSpPr>
        <p:grpSp>
          <p:nvGrpSpPr>
            <p:cNvPr id="270" name="组合 269"/>
            <p:cNvGrpSpPr/>
            <p:nvPr/>
          </p:nvGrpSpPr>
          <p:grpSpPr>
            <a:xfrm>
              <a:off x="1629651" y="4444214"/>
              <a:ext cx="2745068" cy="1526143"/>
              <a:chOff x="-4500563" y="9193213"/>
              <a:chExt cx="439738" cy="244476"/>
            </a:xfrm>
          </p:grpSpPr>
          <p:sp>
            <p:nvSpPr>
              <p:cNvPr id="307" name="Freeform 5"/>
              <p:cNvSpPr>
                <a:spLocks noEditPoints="1"/>
              </p:cNvSpPr>
              <p:nvPr/>
            </p:nvSpPr>
            <p:spPr bwMode="auto">
              <a:xfrm>
                <a:off x="-4197350" y="9302751"/>
                <a:ext cx="136525" cy="134938"/>
              </a:xfrm>
              <a:custGeom>
                <a:avLst/>
                <a:gdLst>
                  <a:gd name="T0" fmla="*/ 18 w 36"/>
                  <a:gd name="T1" fmla="*/ 0 h 36"/>
                  <a:gd name="T2" fmla="*/ 0 w 36"/>
                  <a:gd name="T3" fmla="*/ 18 h 36"/>
                  <a:gd name="T4" fmla="*/ 18 w 36"/>
                  <a:gd name="T5" fmla="*/ 36 h 36"/>
                  <a:gd name="T6" fmla="*/ 36 w 36"/>
                  <a:gd name="T7" fmla="*/ 18 h 36"/>
                  <a:gd name="T8" fmla="*/ 18 w 36"/>
                  <a:gd name="T9" fmla="*/ 0 h 36"/>
                  <a:gd name="T10" fmla="*/ 18 w 36"/>
                  <a:gd name="T11" fmla="*/ 10 h 36"/>
                  <a:gd name="T12" fmla="*/ 27 w 36"/>
                  <a:gd name="T13" fmla="*/ 18 h 36"/>
                  <a:gd name="T14" fmla="*/ 18 w 36"/>
                  <a:gd name="T15" fmla="*/ 27 h 36"/>
                  <a:gd name="T16" fmla="*/ 9 w 36"/>
                  <a:gd name="T17" fmla="*/ 18 h 36"/>
                  <a:gd name="T18" fmla="*/ 18 w 36"/>
                  <a:gd name="T19" fmla="*/ 1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6">
                    <a:moveTo>
                      <a:pt x="18" y="0"/>
                    </a:moveTo>
                    <a:cubicBezTo>
                      <a:pt x="8" y="0"/>
                      <a:pt x="0" y="8"/>
                      <a:pt x="0" y="18"/>
                    </a:cubicBezTo>
                    <a:cubicBezTo>
                      <a:pt x="0" y="28"/>
                      <a:pt x="8" y="36"/>
                      <a:pt x="18" y="36"/>
                    </a:cubicBezTo>
                    <a:cubicBezTo>
                      <a:pt x="28" y="36"/>
                      <a:pt x="36" y="28"/>
                      <a:pt x="36" y="18"/>
                    </a:cubicBezTo>
                    <a:cubicBezTo>
                      <a:pt x="36" y="8"/>
                      <a:pt x="28" y="0"/>
                      <a:pt x="18" y="0"/>
                    </a:cubicBezTo>
                    <a:close/>
                    <a:moveTo>
                      <a:pt x="18" y="10"/>
                    </a:moveTo>
                    <a:cubicBezTo>
                      <a:pt x="23" y="10"/>
                      <a:pt x="27" y="14"/>
                      <a:pt x="27" y="18"/>
                    </a:cubicBezTo>
                    <a:cubicBezTo>
                      <a:pt x="27" y="23"/>
                      <a:pt x="23" y="27"/>
                      <a:pt x="18" y="27"/>
                    </a:cubicBezTo>
                    <a:cubicBezTo>
                      <a:pt x="13" y="27"/>
                      <a:pt x="9" y="23"/>
                      <a:pt x="9" y="18"/>
                    </a:cubicBezTo>
                    <a:cubicBezTo>
                      <a:pt x="9" y="14"/>
                      <a:pt x="13" y="10"/>
                      <a:pt x="18" y="10"/>
                    </a:cubicBezTo>
                    <a:close/>
                  </a:path>
                </a:pathLst>
              </a:custGeom>
              <a:solidFill>
                <a:srgbClr val="343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6"/>
              <p:cNvSpPr>
                <a:spLocks/>
              </p:cNvSpPr>
              <p:nvPr/>
            </p:nvSpPr>
            <p:spPr bwMode="auto">
              <a:xfrm>
                <a:off x="-4213225" y="9201151"/>
                <a:ext cx="95250" cy="180975"/>
              </a:xfrm>
              <a:custGeom>
                <a:avLst/>
                <a:gdLst>
                  <a:gd name="T0" fmla="*/ 0 w 25"/>
                  <a:gd name="T1" fmla="*/ 4 h 48"/>
                  <a:gd name="T2" fmla="*/ 1 w 25"/>
                  <a:gd name="T3" fmla="*/ 1 h 48"/>
                  <a:gd name="T4" fmla="*/ 5 w 25"/>
                  <a:gd name="T5" fmla="*/ 2 h 48"/>
                  <a:gd name="T6" fmla="*/ 24 w 25"/>
                  <a:gd name="T7" fmla="*/ 44 h 48"/>
                  <a:gd name="T8" fmla="*/ 23 w 25"/>
                  <a:gd name="T9" fmla="*/ 48 h 48"/>
                  <a:gd name="T10" fmla="*/ 20 w 25"/>
                  <a:gd name="T11" fmla="*/ 46 h 48"/>
                  <a:gd name="T12" fmla="*/ 4 w 25"/>
                  <a:gd name="T13" fmla="*/ 12 h 48"/>
                  <a:gd name="T14" fmla="*/ 0 w 25"/>
                  <a:gd name="T15" fmla="*/ 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48">
                    <a:moveTo>
                      <a:pt x="0" y="4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5" y="46"/>
                      <a:pt x="24" y="47"/>
                      <a:pt x="23" y="48"/>
                    </a:cubicBezTo>
                    <a:cubicBezTo>
                      <a:pt x="22" y="48"/>
                      <a:pt x="20" y="48"/>
                      <a:pt x="20" y="46"/>
                    </a:cubicBezTo>
                    <a:cubicBezTo>
                      <a:pt x="4" y="12"/>
                      <a:pt x="4" y="12"/>
                      <a:pt x="4" y="1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7"/>
              <p:cNvSpPr>
                <a:spLocks noEditPoints="1"/>
              </p:cNvSpPr>
              <p:nvPr/>
            </p:nvSpPr>
            <p:spPr bwMode="auto">
              <a:xfrm>
                <a:off x="-4500563" y="9302751"/>
                <a:ext cx="136525" cy="134938"/>
              </a:xfrm>
              <a:custGeom>
                <a:avLst/>
                <a:gdLst>
                  <a:gd name="T0" fmla="*/ 18 w 36"/>
                  <a:gd name="T1" fmla="*/ 0 h 36"/>
                  <a:gd name="T2" fmla="*/ 0 w 36"/>
                  <a:gd name="T3" fmla="*/ 18 h 36"/>
                  <a:gd name="T4" fmla="*/ 18 w 36"/>
                  <a:gd name="T5" fmla="*/ 36 h 36"/>
                  <a:gd name="T6" fmla="*/ 36 w 36"/>
                  <a:gd name="T7" fmla="*/ 18 h 36"/>
                  <a:gd name="T8" fmla="*/ 18 w 36"/>
                  <a:gd name="T9" fmla="*/ 0 h 36"/>
                  <a:gd name="T10" fmla="*/ 18 w 36"/>
                  <a:gd name="T11" fmla="*/ 10 h 36"/>
                  <a:gd name="T12" fmla="*/ 27 w 36"/>
                  <a:gd name="T13" fmla="*/ 18 h 36"/>
                  <a:gd name="T14" fmla="*/ 18 w 36"/>
                  <a:gd name="T15" fmla="*/ 27 h 36"/>
                  <a:gd name="T16" fmla="*/ 9 w 36"/>
                  <a:gd name="T17" fmla="*/ 18 h 36"/>
                  <a:gd name="T18" fmla="*/ 18 w 36"/>
                  <a:gd name="T19" fmla="*/ 1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6">
                    <a:moveTo>
                      <a:pt x="18" y="0"/>
                    </a:moveTo>
                    <a:cubicBezTo>
                      <a:pt x="8" y="0"/>
                      <a:pt x="0" y="8"/>
                      <a:pt x="0" y="18"/>
                    </a:cubicBezTo>
                    <a:cubicBezTo>
                      <a:pt x="0" y="28"/>
                      <a:pt x="8" y="36"/>
                      <a:pt x="18" y="36"/>
                    </a:cubicBezTo>
                    <a:cubicBezTo>
                      <a:pt x="28" y="36"/>
                      <a:pt x="36" y="28"/>
                      <a:pt x="36" y="18"/>
                    </a:cubicBezTo>
                    <a:cubicBezTo>
                      <a:pt x="36" y="8"/>
                      <a:pt x="28" y="0"/>
                      <a:pt x="18" y="0"/>
                    </a:cubicBezTo>
                    <a:close/>
                    <a:moveTo>
                      <a:pt x="18" y="10"/>
                    </a:moveTo>
                    <a:cubicBezTo>
                      <a:pt x="23" y="10"/>
                      <a:pt x="27" y="14"/>
                      <a:pt x="27" y="18"/>
                    </a:cubicBezTo>
                    <a:cubicBezTo>
                      <a:pt x="27" y="23"/>
                      <a:pt x="23" y="27"/>
                      <a:pt x="18" y="27"/>
                    </a:cubicBezTo>
                    <a:cubicBezTo>
                      <a:pt x="13" y="27"/>
                      <a:pt x="9" y="23"/>
                      <a:pt x="9" y="18"/>
                    </a:cubicBezTo>
                    <a:cubicBezTo>
                      <a:pt x="9" y="14"/>
                      <a:pt x="13" y="10"/>
                      <a:pt x="18" y="10"/>
                    </a:cubicBezTo>
                    <a:close/>
                  </a:path>
                </a:pathLst>
              </a:custGeom>
              <a:solidFill>
                <a:srgbClr val="343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Oval 8"/>
              <p:cNvSpPr>
                <a:spLocks noChangeArrowheads="1"/>
              </p:cNvSpPr>
              <p:nvPr/>
            </p:nvSpPr>
            <p:spPr bwMode="auto">
              <a:xfrm>
                <a:off x="-4213225" y="9201151"/>
                <a:ext cx="19050" cy="22225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9"/>
              <p:cNvSpPr>
                <a:spLocks/>
              </p:cNvSpPr>
              <p:nvPr/>
            </p:nvSpPr>
            <p:spPr bwMode="auto">
              <a:xfrm>
                <a:off x="-4462463" y="9215438"/>
                <a:ext cx="298450" cy="180975"/>
              </a:xfrm>
              <a:custGeom>
                <a:avLst/>
                <a:gdLst>
                  <a:gd name="T0" fmla="*/ 5 w 79"/>
                  <a:gd name="T1" fmla="*/ 42 h 48"/>
                  <a:gd name="T2" fmla="*/ 21 w 79"/>
                  <a:gd name="T3" fmla="*/ 41 h 48"/>
                  <a:gd name="T4" fmla="*/ 27 w 79"/>
                  <a:gd name="T5" fmla="*/ 48 h 48"/>
                  <a:gd name="T6" fmla="*/ 67 w 79"/>
                  <a:gd name="T7" fmla="*/ 48 h 48"/>
                  <a:gd name="T8" fmla="*/ 79 w 79"/>
                  <a:gd name="T9" fmla="*/ 17 h 48"/>
                  <a:gd name="T10" fmla="*/ 73 w 79"/>
                  <a:gd name="T11" fmla="*/ 7 h 48"/>
                  <a:gd name="T12" fmla="*/ 65 w 79"/>
                  <a:gd name="T13" fmla="*/ 4 h 48"/>
                  <a:gd name="T14" fmla="*/ 33 w 79"/>
                  <a:gd name="T15" fmla="*/ 11 h 48"/>
                  <a:gd name="T16" fmla="*/ 31 w 79"/>
                  <a:gd name="T17" fmla="*/ 12 h 48"/>
                  <a:gd name="T18" fmla="*/ 6 w 79"/>
                  <a:gd name="T19" fmla="*/ 9 h 48"/>
                  <a:gd name="T20" fmla="*/ 0 w 79"/>
                  <a:gd name="T21" fmla="*/ 21 h 48"/>
                  <a:gd name="T22" fmla="*/ 8 w 79"/>
                  <a:gd name="T23" fmla="*/ 19 h 48"/>
                  <a:gd name="T24" fmla="*/ 28 w 79"/>
                  <a:gd name="T25" fmla="*/ 33 h 48"/>
                  <a:gd name="T26" fmla="*/ 7 w 79"/>
                  <a:gd name="T27" fmla="*/ 37 h 48"/>
                  <a:gd name="T28" fmla="*/ 5 w 79"/>
                  <a:gd name="T29" fmla="*/ 40 h 48"/>
                  <a:gd name="T30" fmla="*/ 5 w 79"/>
                  <a:gd name="T31" fmla="*/ 4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9" h="48">
                    <a:moveTo>
                      <a:pt x="5" y="42"/>
                    </a:moveTo>
                    <a:cubicBezTo>
                      <a:pt x="21" y="41"/>
                      <a:pt x="21" y="41"/>
                      <a:pt x="21" y="41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4" y="30"/>
                      <a:pt x="64" y="23"/>
                      <a:pt x="79" y="17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50" y="1"/>
                      <a:pt x="50" y="0"/>
                      <a:pt x="33" y="11"/>
                    </a:cubicBezTo>
                    <a:cubicBezTo>
                      <a:pt x="32" y="12"/>
                      <a:pt x="32" y="12"/>
                      <a:pt x="31" y="12"/>
                    </a:cubicBezTo>
                    <a:cubicBezTo>
                      <a:pt x="20" y="13"/>
                      <a:pt x="16" y="10"/>
                      <a:pt x="6" y="9"/>
                    </a:cubicBezTo>
                    <a:cubicBezTo>
                      <a:pt x="3" y="9"/>
                      <a:pt x="1" y="18"/>
                      <a:pt x="0" y="21"/>
                    </a:cubicBezTo>
                    <a:cubicBezTo>
                      <a:pt x="2" y="20"/>
                      <a:pt x="5" y="19"/>
                      <a:pt x="8" y="19"/>
                    </a:cubicBezTo>
                    <a:cubicBezTo>
                      <a:pt x="17" y="19"/>
                      <a:pt x="25" y="25"/>
                      <a:pt x="28" y="33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6" y="37"/>
                      <a:pt x="5" y="39"/>
                      <a:pt x="5" y="40"/>
                    </a:cubicBez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0"/>
              <p:cNvSpPr>
                <a:spLocks/>
              </p:cNvSpPr>
              <p:nvPr/>
            </p:nvSpPr>
            <p:spPr bwMode="auto">
              <a:xfrm>
                <a:off x="-4454525" y="9242426"/>
                <a:ext cx="123825" cy="41275"/>
              </a:xfrm>
              <a:custGeom>
                <a:avLst/>
                <a:gdLst>
                  <a:gd name="T0" fmla="*/ 3 w 33"/>
                  <a:gd name="T1" fmla="*/ 0 h 11"/>
                  <a:gd name="T2" fmla="*/ 30 w 33"/>
                  <a:gd name="T3" fmla="*/ 3 h 11"/>
                  <a:gd name="T4" fmla="*/ 33 w 33"/>
                  <a:gd name="T5" fmla="*/ 5 h 11"/>
                  <a:gd name="T6" fmla="*/ 33 w 33"/>
                  <a:gd name="T7" fmla="*/ 5 h 11"/>
                  <a:gd name="T8" fmla="*/ 33 w 33"/>
                  <a:gd name="T9" fmla="*/ 8 h 11"/>
                  <a:gd name="T10" fmla="*/ 31 w 33"/>
                  <a:gd name="T11" fmla="*/ 9 h 11"/>
                  <a:gd name="T12" fmla="*/ 0 w 33"/>
                  <a:gd name="T13" fmla="*/ 6 h 11"/>
                  <a:gd name="T14" fmla="*/ 0 w 33"/>
                  <a:gd name="T15" fmla="*/ 4 h 11"/>
                  <a:gd name="T16" fmla="*/ 3 w 33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11">
                    <a:moveTo>
                      <a:pt x="3" y="0"/>
                    </a:moveTo>
                    <a:cubicBezTo>
                      <a:pt x="9" y="1"/>
                      <a:pt x="23" y="4"/>
                      <a:pt x="30" y="3"/>
                    </a:cubicBezTo>
                    <a:cubicBezTo>
                      <a:pt x="31" y="3"/>
                      <a:pt x="33" y="4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6"/>
                      <a:pt x="33" y="7"/>
                      <a:pt x="33" y="8"/>
                    </a:cubicBezTo>
                    <a:cubicBezTo>
                      <a:pt x="32" y="8"/>
                      <a:pt x="32" y="9"/>
                      <a:pt x="31" y="9"/>
                    </a:cubicBezTo>
                    <a:cubicBezTo>
                      <a:pt x="24" y="10"/>
                      <a:pt x="2" y="11"/>
                      <a:pt x="0" y="6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Rectangle 11"/>
              <p:cNvSpPr>
                <a:spLocks noChangeArrowheads="1"/>
              </p:cNvSpPr>
              <p:nvPr/>
            </p:nvSpPr>
            <p:spPr bwMode="auto">
              <a:xfrm>
                <a:off x="-4462463" y="9272588"/>
                <a:ext cx="7938" cy="142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2"/>
              <p:cNvSpPr>
                <a:spLocks/>
              </p:cNvSpPr>
              <p:nvPr/>
            </p:nvSpPr>
            <p:spPr bwMode="auto">
              <a:xfrm>
                <a:off x="-4318000" y="9193213"/>
                <a:ext cx="200025" cy="211138"/>
              </a:xfrm>
              <a:custGeom>
                <a:avLst/>
                <a:gdLst>
                  <a:gd name="T0" fmla="*/ 23 w 53"/>
                  <a:gd name="T1" fmla="*/ 45 h 56"/>
                  <a:gd name="T2" fmla="*/ 26 w 53"/>
                  <a:gd name="T3" fmla="*/ 56 h 56"/>
                  <a:gd name="T4" fmla="*/ 31 w 53"/>
                  <a:gd name="T5" fmla="*/ 56 h 56"/>
                  <a:gd name="T6" fmla="*/ 29 w 53"/>
                  <a:gd name="T7" fmla="*/ 47 h 56"/>
                  <a:gd name="T8" fmla="*/ 50 w 53"/>
                  <a:gd name="T9" fmla="*/ 26 h 56"/>
                  <a:gd name="T10" fmla="*/ 52 w 53"/>
                  <a:gd name="T11" fmla="*/ 26 h 56"/>
                  <a:gd name="T12" fmla="*/ 53 w 53"/>
                  <a:gd name="T13" fmla="*/ 24 h 56"/>
                  <a:gd name="T14" fmla="*/ 53 w 53"/>
                  <a:gd name="T15" fmla="*/ 23 h 56"/>
                  <a:gd name="T16" fmla="*/ 36 w 53"/>
                  <a:gd name="T17" fmla="*/ 0 h 56"/>
                  <a:gd name="T18" fmla="*/ 34 w 53"/>
                  <a:gd name="T19" fmla="*/ 0 h 56"/>
                  <a:gd name="T20" fmla="*/ 40 w 53"/>
                  <a:gd name="T21" fmla="*/ 11 h 56"/>
                  <a:gd name="T22" fmla="*/ 39 w 53"/>
                  <a:gd name="T23" fmla="*/ 11 h 56"/>
                  <a:gd name="T24" fmla="*/ 18 w 53"/>
                  <a:gd name="T25" fmla="*/ 16 h 56"/>
                  <a:gd name="T26" fmla="*/ 0 w 53"/>
                  <a:gd name="T27" fmla="*/ 26 h 56"/>
                  <a:gd name="T28" fmla="*/ 1 w 53"/>
                  <a:gd name="T29" fmla="*/ 31 h 56"/>
                  <a:gd name="T30" fmla="*/ 10 w 53"/>
                  <a:gd name="T31" fmla="*/ 32 h 56"/>
                  <a:gd name="T32" fmla="*/ 23 w 53"/>
                  <a:gd name="T33" fmla="*/ 4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56">
                    <a:moveTo>
                      <a:pt x="23" y="45"/>
                    </a:moveTo>
                    <a:cubicBezTo>
                      <a:pt x="26" y="56"/>
                      <a:pt x="26" y="56"/>
                      <a:pt x="26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0" y="53"/>
                      <a:pt x="29" y="50"/>
                      <a:pt x="29" y="47"/>
                    </a:cubicBezTo>
                    <a:cubicBezTo>
                      <a:pt x="29" y="36"/>
                      <a:pt x="38" y="26"/>
                      <a:pt x="50" y="26"/>
                    </a:cubicBezTo>
                    <a:cubicBezTo>
                      <a:pt x="51" y="26"/>
                      <a:pt x="51" y="26"/>
                      <a:pt x="52" y="26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2" y="15"/>
                      <a:pt x="41" y="4"/>
                      <a:pt x="36" y="0"/>
                    </a:cubicBezTo>
                    <a:cubicBezTo>
                      <a:pt x="36" y="0"/>
                      <a:pt x="34" y="0"/>
                      <a:pt x="34" y="0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1" y="11"/>
                      <a:pt x="25" y="13"/>
                      <a:pt x="18" y="1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7" y="33"/>
                      <a:pt x="22" y="38"/>
                      <a:pt x="23" y="45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3"/>
              <p:cNvSpPr>
                <a:spLocks/>
              </p:cNvSpPr>
              <p:nvPr/>
            </p:nvSpPr>
            <p:spPr bwMode="auto">
              <a:xfrm>
                <a:off x="-4148138" y="9248776"/>
                <a:ext cx="30163" cy="30163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8 h 8"/>
                  <a:gd name="T4" fmla="*/ 5 w 8"/>
                  <a:gd name="T5" fmla="*/ 0 h 8"/>
                  <a:gd name="T6" fmla="*/ 0 w 8"/>
                  <a:gd name="T7" fmla="*/ 0 h 8"/>
                  <a:gd name="T8" fmla="*/ 0 w 8"/>
                  <a:gd name="T9" fmla="*/ 7 h 8"/>
                  <a:gd name="T10" fmla="*/ 8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5"/>
                      <a:pt x="6" y="2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F1C4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71" name="组合 270"/>
            <p:cNvGrpSpPr/>
            <p:nvPr/>
          </p:nvGrpSpPr>
          <p:grpSpPr>
            <a:xfrm>
              <a:off x="2523641" y="3471479"/>
              <a:ext cx="983738" cy="2029422"/>
              <a:chOff x="2523641" y="3471479"/>
              <a:chExt cx="983738" cy="2029422"/>
            </a:xfrm>
          </p:grpSpPr>
          <p:grpSp>
            <p:nvGrpSpPr>
              <p:cNvPr id="272" name="组合 271"/>
              <p:cNvGrpSpPr/>
              <p:nvPr/>
            </p:nvGrpSpPr>
            <p:grpSpPr>
              <a:xfrm>
                <a:off x="2523641" y="3544023"/>
                <a:ext cx="983738" cy="1956878"/>
                <a:chOff x="2523641" y="3544023"/>
                <a:chExt cx="983738" cy="1956878"/>
              </a:xfrm>
            </p:grpSpPr>
            <p:sp>
              <p:nvSpPr>
                <p:cNvPr id="274" name="圆角矩形 273"/>
                <p:cNvSpPr/>
                <p:nvPr/>
              </p:nvSpPr>
              <p:spPr>
                <a:xfrm rot="666404">
                  <a:off x="2923558" y="5379131"/>
                  <a:ext cx="216608" cy="121770"/>
                </a:xfrm>
                <a:prstGeom prst="roundRect">
                  <a:avLst>
                    <a:gd name="adj" fmla="val 41590"/>
                  </a:avLst>
                </a:prstGeom>
                <a:solidFill>
                  <a:srgbClr val="9E735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5" name="等腰三角形 16"/>
                <p:cNvSpPr/>
                <p:nvPr/>
              </p:nvSpPr>
              <p:spPr>
                <a:xfrm rot="2325201">
                  <a:off x="3383749" y="4497724"/>
                  <a:ext cx="123630" cy="126976"/>
                </a:xfrm>
                <a:custGeom>
                  <a:avLst/>
                  <a:gdLst>
                    <a:gd name="connsiteX0" fmla="*/ 0 w 448351"/>
                    <a:gd name="connsiteY0" fmla="*/ 804383 h 804383"/>
                    <a:gd name="connsiteX1" fmla="*/ 224176 w 448351"/>
                    <a:gd name="connsiteY1" fmla="*/ 0 h 804383"/>
                    <a:gd name="connsiteX2" fmla="*/ 448351 w 448351"/>
                    <a:gd name="connsiteY2" fmla="*/ 804383 h 804383"/>
                    <a:gd name="connsiteX3" fmla="*/ 0 w 448351"/>
                    <a:gd name="connsiteY3" fmla="*/ 804383 h 804383"/>
                    <a:gd name="connsiteX0" fmla="*/ 0 w 376234"/>
                    <a:gd name="connsiteY0" fmla="*/ 804383 h 804383"/>
                    <a:gd name="connsiteX1" fmla="*/ 224176 w 376234"/>
                    <a:gd name="connsiteY1" fmla="*/ 0 h 804383"/>
                    <a:gd name="connsiteX2" fmla="*/ 376234 w 376234"/>
                    <a:gd name="connsiteY2" fmla="*/ 571934 h 804383"/>
                    <a:gd name="connsiteX3" fmla="*/ 0 w 376234"/>
                    <a:gd name="connsiteY3" fmla="*/ 804383 h 804383"/>
                    <a:gd name="connsiteX0" fmla="*/ 0 w 330347"/>
                    <a:gd name="connsiteY0" fmla="*/ 497160 h 571934"/>
                    <a:gd name="connsiteX1" fmla="*/ 178289 w 330347"/>
                    <a:gd name="connsiteY1" fmla="*/ 0 h 571934"/>
                    <a:gd name="connsiteX2" fmla="*/ 330347 w 330347"/>
                    <a:gd name="connsiteY2" fmla="*/ 571934 h 571934"/>
                    <a:gd name="connsiteX3" fmla="*/ 0 w 330347"/>
                    <a:gd name="connsiteY3" fmla="*/ 497160 h 571934"/>
                    <a:gd name="connsiteX0" fmla="*/ 0 w 343185"/>
                    <a:gd name="connsiteY0" fmla="*/ 391157 h 465931"/>
                    <a:gd name="connsiteX1" fmla="*/ 343185 w 343185"/>
                    <a:gd name="connsiteY1" fmla="*/ 0 h 465931"/>
                    <a:gd name="connsiteX2" fmla="*/ 330347 w 343185"/>
                    <a:gd name="connsiteY2" fmla="*/ 465931 h 465931"/>
                    <a:gd name="connsiteX3" fmla="*/ 0 w 343185"/>
                    <a:gd name="connsiteY3" fmla="*/ 391157 h 465931"/>
                    <a:gd name="connsiteX0" fmla="*/ 0 w 330347"/>
                    <a:gd name="connsiteY0" fmla="*/ 272199 h 346973"/>
                    <a:gd name="connsiteX1" fmla="*/ 155451 w 330347"/>
                    <a:gd name="connsiteY1" fmla="*/ 0 h 346973"/>
                    <a:gd name="connsiteX2" fmla="*/ 330347 w 330347"/>
                    <a:gd name="connsiteY2" fmla="*/ 346973 h 346973"/>
                    <a:gd name="connsiteX3" fmla="*/ 0 w 330347"/>
                    <a:gd name="connsiteY3" fmla="*/ 272199 h 346973"/>
                    <a:gd name="connsiteX0" fmla="*/ 0 w 330347"/>
                    <a:gd name="connsiteY0" fmla="*/ 272199 h 346973"/>
                    <a:gd name="connsiteX1" fmla="*/ 155451 w 330347"/>
                    <a:gd name="connsiteY1" fmla="*/ 0 h 346973"/>
                    <a:gd name="connsiteX2" fmla="*/ 330347 w 330347"/>
                    <a:gd name="connsiteY2" fmla="*/ 346973 h 346973"/>
                    <a:gd name="connsiteX3" fmla="*/ 0 w 330347"/>
                    <a:gd name="connsiteY3" fmla="*/ 272199 h 346973"/>
                    <a:gd name="connsiteX0" fmla="*/ 0 w 205528"/>
                    <a:gd name="connsiteY0" fmla="*/ 272199 h 303371"/>
                    <a:gd name="connsiteX1" fmla="*/ 155451 w 205528"/>
                    <a:gd name="connsiteY1" fmla="*/ 0 h 303371"/>
                    <a:gd name="connsiteX2" fmla="*/ 197473 w 205528"/>
                    <a:gd name="connsiteY2" fmla="*/ 303371 h 303371"/>
                    <a:gd name="connsiteX3" fmla="*/ 0 w 205528"/>
                    <a:gd name="connsiteY3" fmla="*/ 272199 h 303371"/>
                    <a:gd name="connsiteX0" fmla="*/ 0 w 227195"/>
                    <a:gd name="connsiteY0" fmla="*/ 143097 h 303371"/>
                    <a:gd name="connsiteX1" fmla="*/ 177118 w 227195"/>
                    <a:gd name="connsiteY1" fmla="*/ 0 h 303371"/>
                    <a:gd name="connsiteX2" fmla="*/ 219140 w 227195"/>
                    <a:gd name="connsiteY2" fmla="*/ 303371 h 303371"/>
                    <a:gd name="connsiteX3" fmla="*/ 0 w 227195"/>
                    <a:gd name="connsiteY3" fmla="*/ 143097 h 303371"/>
                    <a:gd name="connsiteX0" fmla="*/ 0 w 218663"/>
                    <a:gd name="connsiteY0" fmla="*/ 143097 h 301101"/>
                    <a:gd name="connsiteX1" fmla="*/ 177118 w 218663"/>
                    <a:gd name="connsiteY1" fmla="*/ 0 h 301101"/>
                    <a:gd name="connsiteX2" fmla="*/ 178234 w 218663"/>
                    <a:gd name="connsiteY2" fmla="*/ 301101 h 301101"/>
                    <a:gd name="connsiteX3" fmla="*/ 0 w 218663"/>
                    <a:gd name="connsiteY3" fmla="*/ 143097 h 301101"/>
                    <a:gd name="connsiteX0" fmla="*/ 0 w 245028"/>
                    <a:gd name="connsiteY0" fmla="*/ 143097 h 304417"/>
                    <a:gd name="connsiteX1" fmla="*/ 177118 w 245028"/>
                    <a:gd name="connsiteY1" fmla="*/ 0 h 304417"/>
                    <a:gd name="connsiteX2" fmla="*/ 178234 w 245028"/>
                    <a:gd name="connsiteY2" fmla="*/ 301101 h 304417"/>
                    <a:gd name="connsiteX3" fmla="*/ 0 w 245028"/>
                    <a:gd name="connsiteY3" fmla="*/ 143097 h 304417"/>
                    <a:gd name="connsiteX0" fmla="*/ 0 w 182023"/>
                    <a:gd name="connsiteY0" fmla="*/ 101376 h 302316"/>
                    <a:gd name="connsiteX1" fmla="*/ 124622 w 182023"/>
                    <a:gd name="connsiteY1" fmla="*/ 0 h 302316"/>
                    <a:gd name="connsiteX2" fmla="*/ 125738 w 182023"/>
                    <a:gd name="connsiteY2" fmla="*/ 301101 h 302316"/>
                    <a:gd name="connsiteX3" fmla="*/ 0 w 182023"/>
                    <a:gd name="connsiteY3" fmla="*/ 101376 h 302316"/>
                    <a:gd name="connsiteX0" fmla="*/ 1380 w 183403"/>
                    <a:gd name="connsiteY0" fmla="*/ 101376 h 302681"/>
                    <a:gd name="connsiteX1" fmla="*/ 126002 w 183403"/>
                    <a:gd name="connsiteY1" fmla="*/ 0 h 302681"/>
                    <a:gd name="connsiteX2" fmla="*/ 127118 w 183403"/>
                    <a:gd name="connsiteY2" fmla="*/ 301101 h 302681"/>
                    <a:gd name="connsiteX3" fmla="*/ 1380 w 183403"/>
                    <a:gd name="connsiteY3" fmla="*/ 101376 h 302681"/>
                    <a:gd name="connsiteX0" fmla="*/ 1735 w 191430"/>
                    <a:gd name="connsiteY0" fmla="*/ 101376 h 302795"/>
                    <a:gd name="connsiteX1" fmla="*/ 126357 w 191430"/>
                    <a:gd name="connsiteY1" fmla="*/ 0 h 302795"/>
                    <a:gd name="connsiteX2" fmla="*/ 127473 w 191430"/>
                    <a:gd name="connsiteY2" fmla="*/ 301101 h 302795"/>
                    <a:gd name="connsiteX3" fmla="*/ 1735 w 191430"/>
                    <a:gd name="connsiteY3" fmla="*/ 101376 h 302795"/>
                    <a:gd name="connsiteX0" fmla="*/ 2323 w 200881"/>
                    <a:gd name="connsiteY0" fmla="*/ 101376 h 304628"/>
                    <a:gd name="connsiteX1" fmla="*/ 126945 w 200881"/>
                    <a:gd name="connsiteY1" fmla="*/ 0 h 304628"/>
                    <a:gd name="connsiteX2" fmla="*/ 128061 w 200881"/>
                    <a:gd name="connsiteY2" fmla="*/ 301101 h 304628"/>
                    <a:gd name="connsiteX3" fmla="*/ 2323 w 200881"/>
                    <a:gd name="connsiteY3" fmla="*/ 101376 h 304628"/>
                    <a:gd name="connsiteX0" fmla="*/ 2323 w 185463"/>
                    <a:gd name="connsiteY0" fmla="*/ 124561 h 327813"/>
                    <a:gd name="connsiteX1" fmla="*/ 126945 w 185463"/>
                    <a:gd name="connsiteY1" fmla="*/ 23185 h 327813"/>
                    <a:gd name="connsiteX2" fmla="*/ 128061 w 185463"/>
                    <a:gd name="connsiteY2" fmla="*/ 324286 h 327813"/>
                    <a:gd name="connsiteX3" fmla="*/ 2323 w 185463"/>
                    <a:gd name="connsiteY3" fmla="*/ 124561 h 327813"/>
                    <a:gd name="connsiteX0" fmla="*/ 29 w 183169"/>
                    <a:gd name="connsiteY0" fmla="*/ 119468 h 322014"/>
                    <a:gd name="connsiteX1" fmla="*/ 124651 w 183169"/>
                    <a:gd name="connsiteY1" fmla="*/ 18092 h 322014"/>
                    <a:gd name="connsiteX2" fmla="*/ 125767 w 183169"/>
                    <a:gd name="connsiteY2" fmla="*/ 319193 h 322014"/>
                    <a:gd name="connsiteX3" fmla="*/ 29 w 183169"/>
                    <a:gd name="connsiteY3" fmla="*/ 119468 h 322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3169" h="322014">
                      <a:moveTo>
                        <a:pt x="29" y="119468"/>
                      </a:moveTo>
                      <a:cubicBezTo>
                        <a:pt x="1439" y="64909"/>
                        <a:pt x="46583" y="-42754"/>
                        <a:pt x="124651" y="18092"/>
                      </a:cubicBezTo>
                      <a:cubicBezTo>
                        <a:pt x="202719" y="78938"/>
                        <a:pt x="202260" y="292360"/>
                        <a:pt x="125767" y="319193"/>
                      </a:cubicBezTo>
                      <a:cubicBezTo>
                        <a:pt x="49274" y="346026"/>
                        <a:pt x="-1381" y="174027"/>
                        <a:pt x="29" y="119468"/>
                      </a:cubicBezTo>
                      <a:close/>
                    </a:path>
                  </a:pathLst>
                </a:custGeom>
                <a:solidFill>
                  <a:srgbClr val="FEDDBE"/>
                </a:solidFill>
                <a:ln w="317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76" name="等腰三角形 157"/>
                <p:cNvSpPr/>
                <p:nvPr/>
              </p:nvSpPr>
              <p:spPr>
                <a:xfrm>
                  <a:off x="2523641" y="4132927"/>
                  <a:ext cx="924477" cy="1327683"/>
                </a:xfrm>
                <a:custGeom>
                  <a:avLst/>
                  <a:gdLst>
                    <a:gd name="connsiteX0" fmla="*/ 0 w 411216"/>
                    <a:gd name="connsiteY0" fmla="*/ 770745 h 770745"/>
                    <a:gd name="connsiteX1" fmla="*/ 205608 w 411216"/>
                    <a:gd name="connsiteY1" fmla="*/ 0 h 770745"/>
                    <a:gd name="connsiteX2" fmla="*/ 411216 w 411216"/>
                    <a:gd name="connsiteY2" fmla="*/ 770745 h 770745"/>
                    <a:gd name="connsiteX3" fmla="*/ 0 w 411216"/>
                    <a:gd name="connsiteY3" fmla="*/ 770745 h 770745"/>
                    <a:gd name="connsiteX0" fmla="*/ 0 w 411216"/>
                    <a:gd name="connsiteY0" fmla="*/ 778365 h 778365"/>
                    <a:gd name="connsiteX1" fmla="*/ 304668 w 411216"/>
                    <a:gd name="connsiteY1" fmla="*/ 0 h 778365"/>
                    <a:gd name="connsiteX2" fmla="*/ 411216 w 411216"/>
                    <a:gd name="connsiteY2" fmla="*/ 778365 h 778365"/>
                    <a:gd name="connsiteX3" fmla="*/ 0 w 411216"/>
                    <a:gd name="connsiteY3" fmla="*/ 778365 h 778365"/>
                    <a:gd name="connsiteX0" fmla="*/ 0 w 411216"/>
                    <a:gd name="connsiteY0" fmla="*/ 778365 h 778365"/>
                    <a:gd name="connsiteX1" fmla="*/ 304668 w 411216"/>
                    <a:gd name="connsiteY1" fmla="*/ 0 h 778365"/>
                    <a:gd name="connsiteX2" fmla="*/ 411216 w 411216"/>
                    <a:gd name="connsiteY2" fmla="*/ 778365 h 778365"/>
                    <a:gd name="connsiteX3" fmla="*/ 0 w 411216"/>
                    <a:gd name="connsiteY3" fmla="*/ 778365 h 778365"/>
                    <a:gd name="connsiteX0" fmla="*/ 0 w 411216"/>
                    <a:gd name="connsiteY0" fmla="*/ 862185 h 862185"/>
                    <a:gd name="connsiteX1" fmla="*/ 304668 w 411216"/>
                    <a:gd name="connsiteY1" fmla="*/ 0 h 862185"/>
                    <a:gd name="connsiteX2" fmla="*/ 411216 w 411216"/>
                    <a:gd name="connsiteY2" fmla="*/ 778365 h 862185"/>
                    <a:gd name="connsiteX3" fmla="*/ 0 w 411216"/>
                    <a:gd name="connsiteY3" fmla="*/ 862185 h 862185"/>
                    <a:gd name="connsiteX0" fmla="*/ 0 w 411216"/>
                    <a:gd name="connsiteY0" fmla="*/ 862185 h 862185"/>
                    <a:gd name="connsiteX1" fmla="*/ 304668 w 411216"/>
                    <a:gd name="connsiteY1" fmla="*/ 0 h 862185"/>
                    <a:gd name="connsiteX2" fmla="*/ 411216 w 411216"/>
                    <a:gd name="connsiteY2" fmla="*/ 778365 h 862185"/>
                    <a:gd name="connsiteX3" fmla="*/ 0 w 411216"/>
                    <a:gd name="connsiteY3" fmla="*/ 862185 h 862185"/>
                    <a:gd name="connsiteX0" fmla="*/ 0 w 418836"/>
                    <a:gd name="connsiteY0" fmla="*/ 862185 h 862185"/>
                    <a:gd name="connsiteX1" fmla="*/ 304668 w 418836"/>
                    <a:gd name="connsiteY1" fmla="*/ 0 h 862185"/>
                    <a:gd name="connsiteX2" fmla="*/ 418836 w 418836"/>
                    <a:gd name="connsiteY2" fmla="*/ 831705 h 862185"/>
                    <a:gd name="connsiteX3" fmla="*/ 0 w 418836"/>
                    <a:gd name="connsiteY3" fmla="*/ 862185 h 862185"/>
                    <a:gd name="connsiteX0" fmla="*/ 0 w 426522"/>
                    <a:gd name="connsiteY0" fmla="*/ 862185 h 862185"/>
                    <a:gd name="connsiteX1" fmla="*/ 304668 w 426522"/>
                    <a:gd name="connsiteY1" fmla="*/ 0 h 862185"/>
                    <a:gd name="connsiteX2" fmla="*/ 418836 w 426522"/>
                    <a:gd name="connsiteY2" fmla="*/ 831705 h 862185"/>
                    <a:gd name="connsiteX3" fmla="*/ 0 w 426522"/>
                    <a:gd name="connsiteY3" fmla="*/ 862185 h 862185"/>
                    <a:gd name="connsiteX0" fmla="*/ 0 w 462737"/>
                    <a:gd name="connsiteY0" fmla="*/ 895959 h 895959"/>
                    <a:gd name="connsiteX1" fmla="*/ 304668 w 462737"/>
                    <a:gd name="connsiteY1" fmla="*/ 33774 h 895959"/>
                    <a:gd name="connsiteX2" fmla="*/ 445850 w 462737"/>
                    <a:gd name="connsiteY2" fmla="*/ 169001 h 895959"/>
                    <a:gd name="connsiteX3" fmla="*/ 418836 w 462737"/>
                    <a:gd name="connsiteY3" fmla="*/ 865479 h 895959"/>
                    <a:gd name="connsiteX4" fmla="*/ 0 w 462737"/>
                    <a:gd name="connsiteY4" fmla="*/ 895959 h 895959"/>
                    <a:gd name="connsiteX0" fmla="*/ 0 w 490513"/>
                    <a:gd name="connsiteY0" fmla="*/ 902748 h 902748"/>
                    <a:gd name="connsiteX1" fmla="*/ 304668 w 490513"/>
                    <a:gd name="connsiteY1" fmla="*/ 40563 h 902748"/>
                    <a:gd name="connsiteX2" fmla="*/ 483950 w 490513"/>
                    <a:gd name="connsiteY2" fmla="*/ 145310 h 902748"/>
                    <a:gd name="connsiteX3" fmla="*/ 418836 w 490513"/>
                    <a:gd name="connsiteY3" fmla="*/ 872268 h 902748"/>
                    <a:gd name="connsiteX4" fmla="*/ 0 w 490513"/>
                    <a:gd name="connsiteY4" fmla="*/ 902748 h 902748"/>
                    <a:gd name="connsiteX0" fmla="*/ 0 w 490513"/>
                    <a:gd name="connsiteY0" fmla="*/ 881378 h 881378"/>
                    <a:gd name="connsiteX1" fmla="*/ 289428 w 490513"/>
                    <a:gd name="connsiteY1" fmla="*/ 49673 h 881378"/>
                    <a:gd name="connsiteX2" fmla="*/ 483950 w 490513"/>
                    <a:gd name="connsiteY2" fmla="*/ 123940 h 881378"/>
                    <a:gd name="connsiteX3" fmla="*/ 418836 w 490513"/>
                    <a:gd name="connsiteY3" fmla="*/ 850898 h 881378"/>
                    <a:gd name="connsiteX4" fmla="*/ 0 w 490513"/>
                    <a:gd name="connsiteY4" fmla="*/ 881378 h 881378"/>
                    <a:gd name="connsiteX0" fmla="*/ 0 w 490513"/>
                    <a:gd name="connsiteY0" fmla="*/ 932068 h 932068"/>
                    <a:gd name="connsiteX1" fmla="*/ 289428 w 490513"/>
                    <a:gd name="connsiteY1" fmla="*/ 100363 h 932068"/>
                    <a:gd name="connsiteX2" fmla="*/ 483950 w 490513"/>
                    <a:gd name="connsiteY2" fmla="*/ 174630 h 932068"/>
                    <a:gd name="connsiteX3" fmla="*/ 418836 w 490513"/>
                    <a:gd name="connsiteY3" fmla="*/ 901588 h 932068"/>
                    <a:gd name="connsiteX4" fmla="*/ 0 w 490513"/>
                    <a:gd name="connsiteY4" fmla="*/ 932068 h 932068"/>
                    <a:gd name="connsiteX0" fmla="*/ 0 w 490513"/>
                    <a:gd name="connsiteY0" fmla="*/ 898506 h 898506"/>
                    <a:gd name="connsiteX1" fmla="*/ 289428 w 490513"/>
                    <a:gd name="connsiteY1" fmla="*/ 66801 h 898506"/>
                    <a:gd name="connsiteX2" fmla="*/ 483950 w 490513"/>
                    <a:gd name="connsiteY2" fmla="*/ 141068 h 898506"/>
                    <a:gd name="connsiteX3" fmla="*/ 418836 w 490513"/>
                    <a:gd name="connsiteY3" fmla="*/ 868026 h 898506"/>
                    <a:gd name="connsiteX4" fmla="*/ 0 w 490513"/>
                    <a:gd name="connsiteY4" fmla="*/ 898506 h 898506"/>
                    <a:gd name="connsiteX0" fmla="*/ 0 w 490513"/>
                    <a:gd name="connsiteY0" fmla="*/ 898506 h 898506"/>
                    <a:gd name="connsiteX1" fmla="*/ 289428 w 490513"/>
                    <a:gd name="connsiteY1" fmla="*/ 66801 h 898506"/>
                    <a:gd name="connsiteX2" fmla="*/ 483950 w 490513"/>
                    <a:gd name="connsiteY2" fmla="*/ 141068 h 898506"/>
                    <a:gd name="connsiteX3" fmla="*/ 418836 w 490513"/>
                    <a:gd name="connsiteY3" fmla="*/ 868026 h 898506"/>
                    <a:gd name="connsiteX4" fmla="*/ 0 w 490513"/>
                    <a:gd name="connsiteY4" fmla="*/ 898506 h 898506"/>
                    <a:gd name="connsiteX0" fmla="*/ 0 w 489606"/>
                    <a:gd name="connsiteY0" fmla="*/ 898506 h 1207868"/>
                    <a:gd name="connsiteX1" fmla="*/ 289428 w 489606"/>
                    <a:gd name="connsiteY1" fmla="*/ 66801 h 1207868"/>
                    <a:gd name="connsiteX2" fmla="*/ 483950 w 489606"/>
                    <a:gd name="connsiteY2" fmla="*/ 141068 h 1207868"/>
                    <a:gd name="connsiteX3" fmla="*/ 418836 w 489606"/>
                    <a:gd name="connsiteY3" fmla="*/ 868026 h 1207868"/>
                    <a:gd name="connsiteX4" fmla="*/ 217250 w 489606"/>
                    <a:gd name="connsiteY4" fmla="*/ 1207868 h 1207868"/>
                    <a:gd name="connsiteX5" fmla="*/ 0 w 489606"/>
                    <a:gd name="connsiteY5" fmla="*/ 898506 h 1207868"/>
                    <a:gd name="connsiteX0" fmla="*/ 4309 w 493915"/>
                    <a:gd name="connsiteY0" fmla="*/ 898506 h 1207868"/>
                    <a:gd name="connsiteX1" fmla="*/ 293737 w 493915"/>
                    <a:gd name="connsiteY1" fmla="*/ 66801 h 1207868"/>
                    <a:gd name="connsiteX2" fmla="*/ 488259 w 493915"/>
                    <a:gd name="connsiteY2" fmla="*/ 141068 h 1207868"/>
                    <a:gd name="connsiteX3" fmla="*/ 423145 w 493915"/>
                    <a:gd name="connsiteY3" fmla="*/ 868026 h 1207868"/>
                    <a:gd name="connsiteX4" fmla="*/ 221559 w 493915"/>
                    <a:gd name="connsiteY4" fmla="*/ 1207868 h 1207868"/>
                    <a:gd name="connsiteX5" fmla="*/ 4309 w 493915"/>
                    <a:gd name="connsiteY5" fmla="*/ 898506 h 1207868"/>
                    <a:gd name="connsiteX0" fmla="*/ 3905 w 493511"/>
                    <a:gd name="connsiteY0" fmla="*/ 898506 h 1186437"/>
                    <a:gd name="connsiteX1" fmla="*/ 293333 w 493511"/>
                    <a:gd name="connsiteY1" fmla="*/ 66801 h 1186437"/>
                    <a:gd name="connsiteX2" fmla="*/ 487855 w 493511"/>
                    <a:gd name="connsiteY2" fmla="*/ 141068 h 1186437"/>
                    <a:gd name="connsiteX3" fmla="*/ 422741 w 493511"/>
                    <a:gd name="connsiteY3" fmla="*/ 868026 h 1186437"/>
                    <a:gd name="connsiteX4" fmla="*/ 242586 w 493511"/>
                    <a:gd name="connsiteY4" fmla="*/ 1186437 h 1186437"/>
                    <a:gd name="connsiteX5" fmla="*/ 3905 w 493511"/>
                    <a:gd name="connsiteY5" fmla="*/ 898506 h 1186437"/>
                    <a:gd name="connsiteX0" fmla="*/ 2588 w 492194"/>
                    <a:gd name="connsiteY0" fmla="*/ 898506 h 1186437"/>
                    <a:gd name="connsiteX1" fmla="*/ 292016 w 492194"/>
                    <a:gd name="connsiteY1" fmla="*/ 66801 h 1186437"/>
                    <a:gd name="connsiteX2" fmla="*/ 486538 w 492194"/>
                    <a:gd name="connsiteY2" fmla="*/ 141068 h 1186437"/>
                    <a:gd name="connsiteX3" fmla="*/ 421424 w 492194"/>
                    <a:gd name="connsiteY3" fmla="*/ 868026 h 1186437"/>
                    <a:gd name="connsiteX4" fmla="*/ 241269 w 492194"/>
                    <a:gd name="connsiteY4" fmla="*/ 1186437 h 1186437"/>
                    <a:gd name="connsiteX5" fmla="*/ 2588 w 492194"/>
                    <a:gd name="connsiteY5" fmla="*/ 898506 h 1186437"/>
                    <a:gd name="connsiteX0" fmla="*/ 2588 w 490727"/>
                    <a:gd name="connsiteY0" fmla="*/ 898506 h 1423092"/>
                    <a:gd name="connsiteX1" fmla="*/ 292016 w 490727"/>
                    <a:gd name="connsiteY1" fmla="*/ 66801 h 1423092"/>
                    <a:gd name="connsiteX2" fmla="*/ 486538 w 490727"/>
                    <a:gd name="connsiteY2" fmla="*/ 141068 h 1423092"/>
                    <a:gd name="connsiteX3" fmla="*/ 421424 w 490727"/>
                    <a:gd name="connsiteY3" fmla="*/ 868026 h 1423092"/>
                    <a:gd name="connsiteX4" fmla="*/ 324613 w 490727"/>
                    <a:gd name="connsiteY4" fmla="*/ 1415514 h 1423092"/>
                    <a:gd name="connsiteX5" fmla="*/ 241269 w 490727"/>
                    <a:gd name="connsiteY5" fmla="*/ 1186437 h 1423092"/>
                    <a:gd name="connsiteX6" fmla="*/ 2588 w 490727"/>
                    <a:gd name="connsiteY6" fmla="*/ 898506 h 1423092"/>
                    <a:gd name="connsiteX0" fmla="*/ 2588 w 490073"/>
                    <a:gd name="connsiteY0" fmla="*/ 898506 h 1532206"/>
                    <a:gd name="connsiteX1" fmla="*/ 292016 w 490073"/>
                    <a:gd name="connsiteY1" fmla="*/ 66801 h 1532206"/>
                    <a:gd name="connsiteX2" fmla="*/ 486538 w 490073"/>
                    <a:gd name="connsiteY2" fmla="*/ 141068 h 1532206"/>
                    <a:gd name="connsiteX3" fmla="*/ 421424 w 490073"/>
                    <a:gd name="connsiteY3" fmla="*/ 868026 h 1532206"/>
                    <a:gd name="connsiteX4" fmla="*/ 477014 w 490073"/>
                    <a:gd name="connsiteY4" fmla="*/ 1504413 h 1532206"/>
                    <a:gd name="connsiteX5" fmla="*/ 324613 w 490073"/>
                    <a:gd name="connsiteY5" fmla="*/ 1415514 h 1532206"/>
                    <a:gd name="connsiteX6" fmla="*/ 241269 w 490073"/>
                    <a:gd name="connsiteY6" fmla="*/ 1186437 h 1532206"/>
                    <a:gd name="connsiteX7" fmla="*/ 2588 w 490073"/>
                    <a:gd name="connsiteY7" fmla="*/ 898506 h 1532206"/>
                    <a:gd name="connsiteX0" fmla="*/ 2588 w 490073"/>
                    <a:gd name="connsiteY0" fmla="*/ 898506 h 1531825"/>
                    <a:gd name="connsiteX1" fmla="*/ 292016 w 490073"/>
                    <a:gd name="connsiteY1" fmla="*/ 66801 h 1531825"/>
                    <a:gd name="connsiteX2" fmla="*/ 486538 w 490073"/>
                    <a:gd name="connsiteY2" fmla="*/ 141068 h 1531825"/>
                    <a:gd name="connsiteX3" fmla="*/ 421424 w 490073"/>
                    <a:gd name="connsiteY3" fmla="*/ 868026 h 1531825"/>
                    <a:gd name="connsiteX4" fmla="*/ 477014 w 490073"/>
                    <a:gd name="connsiteY4" fmla="*/ 1504413 h 1531825"/>
                    <a:gd name="connsiteX5" fmla="*/ 346838 w 490073"/>
                    <a:gd name="connsiteY5" fmla="*/ 1412339 h 1531825"/>
                    <a:gd name="connsiteX6" fmla="*/ 241269 w 490073"/>
                    <a:gd name="connsiteY6" fmla="*/ 1186437 h 1531825"/>
                    <a:gd name="connsiteX7" fmla="*/ 2588 w 490073"/>
                    <a:gd name="connsiteY7" fmla="*/ 898506 h 1531825"/>
                    <a:gd name="connsiteX0" fmla="*/ 2588 w 490073"/>
                    <a:gd name="connsiteY0" fmla="*/ 898506 h 1550564"/>
                    <a:gd name="connsiteX1" fmla="*/ 292016 w 490073"/>
                    <a:gd name="connsiteY1" fmla="*/ 66801 h 1550564"/>
                    <a:gd name="connsiteX2" fmla="*/ 486538 w 490073"/>
                    <a:gd name="connsiteY2" fmla="*/ 141068 h 1550564"/>
                    <a:gd name="connsiteX3" fmla="*/ 421424 w 490073"/>
                    <a:gd name="connsiteY3" fmla="*/ 868026 h 1550564"/>
                    <a:gd name="connsiteX4" fmla="*/ 477014 w 490073"/>
                    <a:gd name="connsiteY4" fmla="*/ 1504413 h 1550564"/>
                    <a:gd name="connsiteX5" fmla="*/ 391288 w 490073"/>
                    <a:gd name="connsiteY5" fmla="*/ 1507589 h 1550564"/>
                    <a:gd name="connsiteX6" fmla="*/ 241269 w 490073"/>
                    <a:gd name="connsiteY6" fmla="*/ 1186437 h 1550564"/>
                    <a:gd name="connsiteX7" fmla="*/ 2588 w 490073"/>
                    <a:gd name="connsiteY7" fmla="*/ 898506 h 1550564"/>
                    <a:gd name="connsiteX0" fmla="*/ 2588 w 522785"/>
                    <a:gd name="connsiteY0" fmla="*/ 898506 h 1519092"/>
                    <a:gd name="connsiteX1" fmla="*/ 292016 w 522785"/>
                    <a:gd name="connsiteY1" fmla="*/ 66801 h 1519092"/>
                    <a:gd name="connsiteX2" fmla="*/ 486538 w 522785"/>
                    <a:gd name="connsiteY2" fmla="*/ 141068 h 1519092"/>
                    <a:gd name="connsiteX3" fmla="*/ 421424 w 522785"/>
                    <a:gd name="connsiteY3" fmla="*/ 868026 h 1519092"/>
                    <a:gd name="connsiteX4" fmla="*/ 521464 w 522785"/>
                    <a:gd name="connsiteY4" fmla="*/ 1440913 h 1519092"/>
                    <a:gd name="connsiteX5" fmla="*/ 391288 w 522785"/>
                    <a:gd name="connsiteY5" fmla="*/ 1507589 h 1519092"/>
                    <a:gd name="connsiteX6" fmla="*/ 241269 w 522785"/>
                    <a:gd name="connsiteY6" fmla="*/ 1186437 h 1519092"/>
                    <a:gd name="connsiteX7" fmla="*/ 2588 w 522785"/>
                    <a:gd name="connsiteY7" fmla="*/ 898506 h 1519092"/>
                    <a:gd name="connsiteX0" fmla="*/ 2588 w 522785"/>
                    <a:gd name="connsiteY0" fmla="*/ 898506 h 1498241"/>
                    <a:gd name="connsiteX1" fmla="*/ 292016 w 522785"/>
                    <a:gd name="connsiteY1" fmla="*/ 66801 h 1498241"/>
                    <a:gd name="connsiteX2" fmla="*/ 486538 w 522785"/>
                    <a:gd name="connsiteY2" fmla="*/ 141068 h 1498241"/>
                    <a:gd name="connsiteX3" fmla="*/ 421424 w 522785"/>
                    <a:gd name="connsiteY3" fmla="*/ 868026 h 1498241"/>
                    <a:gd name="connsiteX4" fmla="*/ 521464 w 522785"/>
                    <a:gd name="connsiteY4" fmla="*/ 1440913 h 1498241"/>
                    <a:gd name="connsiteX5" fmla="*/ 397638 w 522785"/>
                    <a:gd name="connsiteY5" fmla="*/ 1472664 h 1498241"/>
                    <a:gd name="connsiteX6" fmla="*/ 241269 w 522785"/>
                    <a:gd name="connsiteY6" fmla="*/ 1186437 h 1498241"/>
                    <a:gd name="connsiteX7" fmla="*/ 2588 w 522785"/>
                    <a:gd name="connsiteY7" fmla="*/ 898506 h 1498241"/>
                    <a:gd name="connsiteX0" fmla="*/ 2588 w 522785"/>
                    <a:gd name="connsiteY0" fmla="*/ 898506 h 1484175"/>
                    <a:gd name="connsiteX1" fmla="*/ 292016 w 522785"/>
                    <a:gd name="connsiteY1" fmla="*/ 66801 h 1484175"/>
                    <a:gd name="connsiteX2" fmla="*/ 486538 w 522785"/>
                    <a:gd name="connsiteY2" fmla="*/ 141068 h 1484175"/>
                    <a:gd name="connsiteX3" fmla="*/ 421424 w 522785"/>
                    <a:gd name="connsiteY3" fmla="*/ 868026 h 1484175"/>
                    <a:gd name="connsiteX4" fmla="*/ 521464 w 522785"/>
                    <a:gd name="connsiteY4" fmla="*/ 1440913 h 1484175"/>
                    <a:gd name="connsiteX5" fmla="*/ 413513 w 522785"/>
                    <a:gd name="connsiteY5" fmla="*/ 1434564 h 1484175"/>
                    <a:gd name="connsiteX6" fmla="*/ 241269 w 522785"/>
                    <a:gd name="connsiteY6" fmla="*/ 1186437 h 1484175"/>
                    <a:gd name="connsiteX7" fmla="*/ 2588 w 522785"/>
                    <a:gd name="connsiteY7" fmla="*/ 898506 h 1484175"/>
                    <a:gd name="connsiteX0" fmla="*/ 2588 w 535380"/>
                    <a:gd name="connsiteY0" fmla="*/ 898506 h 1451331"/>
                    <a:gd name="connsiteX1" fmla="*/ 292016 w 535380"/>
                    <a:gd name="connsiteY1" fmla="*/ 66801 h 1451331"/>
                    <a:gd name="connsiteX2" fmla="*/ 486538 w 535380"/>
                    <a:gd name="connsiteY2" fmla="*/ 141068 h 1451331"/>
                    <a:gd name="connsiteX3" fmla="*/ 421424 w 535380"/>
                    <a:gd name="connsiteY3" fmla="*/ 868026 h 1451331"/>
                    <a:gd name="connsiteX4" fmla="*/ 534164 w 535380"/>
                    <a:gd name="connsiteY4" fmla="*/ 1383763 h 1451331"/>
                    <a:gd name="connsiteX5" fmla="*/ 413513 w 535380"/>
                    <a:gd name="connsiteY5" fmla="*/ 1434564 h 1451331"/>
                    <a:gd name="connsiteX6" fmla="*/ 241269 w 535380"/>
                    <a:gd name="connsiteY6" fmla="*/ 1186437 h 1451331"/>
                    <a:gd name="connsiteX7" fmla="*/ 2588 w 535380"/>
                    <a:gd name="connsiteY7" fmla="*/ 898506 h 1451331"/>
                    <a:gd name="connsiteX0" fmla="*/ 2410 w 535202"/>
                    <a:gd name="connsiteY0" fmla="*/ 898506 h 1451331"/>
                    <a:gd name="connsiteX1" fmla="*/ 291838 w 535202"/>
                    <a:gd name="connsiteY1" fmla="*/ 66801 h 1451331"/>
                    <a:gd name="connsiteX2" fmla="*/ 486360 w 535202"/>
                    <a:gd name="connsiteY2" fmla="*/ 141068 h 1451331"/>
                    <a:gd name="connsiteX3" fmla="*/ 421246 w 535202"/>
                    <a:gd name="connsiteY3" fmla="*/ 868026 h 1451331"/>
                    <a:gd name="connsiteX4" fmla="*/ 533986 w 535202"/>
                    <a:gd name="connsiteY4" fmla="*/ 1383763 h 1451331"/>
                    <a:gd name="connsiteX5" fmla="*/ 413335 w 535202"/>
                    <a:gd name="connsiteY5" fmla="*/ 1434564 h 1451331"/>
                    <a:gd name="connsiteX6" fmla="*/ 256966 w 535202"/>
                    <a:gd name="connsiteY6" fmla="*/ 1145162 h 1451331"/>
                    <a:gd name="connsiteX7" fmla="*/ 2410 w 535202"/>
                    <a:gd name="connsiteY7" fmla="*/ 898506 h 1451331"/>
                    <a:gd name="connsiteX0" fmla="*/ 2311 w 535103"/>
                    <a:gd name="connsiteY0" fmla="*/ 898506 h 1451331"/>
                    <a:gd name="connsiteX1" fmla="*/ 291739 w 535103"/>
                    <a:gd name="connsiteY1" fmla="*/ 66801 h 1451331"/>
                    <a:gd name="connsiteX2" fmla="*/ 486261 w 535103"/>
                    <a:gd name="connsiteY2" fmla="*/ 141068 h 1451331"/>
                    <a:gd name="connsiteX3" fmla="*/ 421147 w 535103"/>
                    <a:gd name="connsiteY3" fmla="*/ 868026 h 1451331"/>
                    <a:gd name="connsiteX4" fmla="*/ 533887 w 535103"/>
                    <a:gd name="connsiteY4" fmla="*/ 1383763 h 1451331"/>
                    <a:gd name="connsiteX5" fmla="*/ 413236 w 535103"/>
                    <a:gd name="connsiteY5" fmla="*/ 1434564 h 1451331"/>
                    <a:gd name="connsiteX6" fmla="*/ 256867 w 535103"/>
                    <a:gd name="connsiteY6" fmla="*/ 1145162 h 1451331"/>
                    <a:gd name="connsiteX7" fmla="*/ 2311 w 535103"/>
                    <a:gd name="connsiteY7" fmla="*/ 898506 h 1451331"/>
                    <a:gd name="connsiteX0" fmla="*/ 2311 w 534851"/>
                    <a:gd name="connsiteY0" fmla="*/ 898506 h 1441921"/>
                    <a:gd name="connsiteX1" fmla="*/ 291739 w 534851"/>
                    <a:gd name="connsiteY1" fmla="*/ 66801 h 1441921"/>
                    <a:gd name="connsiteX2" fmla="*/ 486261 w 534851"/>
                    <a:gd name="connsiteY2" fmla="*/ 141068 h 1441921"/>
                    <a:gd name="connsiteX3" fmla="*/ 421147 w 534851"/>
                    <a:gd name="connsiteY3" fmla="*/ 868026 h 1441921"/>
                    <a:gd name="connsiteX4" fmla="*/ 479911 w 534851"/>
                    <a:gd name="connsiteY4" fmla="*/ 1110714 h 1441921"/>
                    <a:gd name="connsiteX5" fmla="*/ 533887 w 534851"/>
                    <a:gd name="connsiteY5" fmla="*/ 1383763 h 1441921"/>
                    <a:gd name="connsiteX6" fmla="*/ 413236 w 534851"/>
                    <a:gd name="connsiteY6" fmla="*/ 1434564 h 1441921"/>
                    <a:gd name="connsiteX7" fmla="*/ 256867 w 534851"/>
                    <a:gd name="connsiteY7" fmla="*/ 1145162 h 1441921"/>
                    <a:gd name="connsiteX8" fmla="*/ 2311 w 534851"/>
                    <a:gd name="connsiteY8" fmla="*/ 898506 h 1441921"/>
                    <a:gd name="connsiteX0" fmla="*/ 2311 w 536834"/>
                    <a:gd name="connsiteY0" fmla="*/ 898506 h 1441921"/>
                    <a:gd name="connsiteX1" fmla="*/ 291739 w 536834"/>
                    <a:gd name="connsiteY1" fmla="*/ 66801 h 1441921"/>
                    <a:gd name="connsiteX2" fmla="*/ 486261 w 536834"/>
                    <a:gd name="connsiteY2" fmla="*/ 141068 h 1441921"/>
                    <a:gd name="connsiteX3" fmla="*/ 421147 w 536834"/>
                    <a:gd name="connsiteY3" fmla="*/ 868026 h 1441921"/>
                    <a:gd name="connsiteX4" fmla="*/ 479911 w 536834"/>
                    <a:gd name="connsiteY4" fmla="*/ 1110714 h 1441921"/>
                    <a:gd name="connsiteX5" fmla="*/ 533887 w 536834"/>
                    <a:gd name="connsiteY5" fmla="*/ 1383763 h 1441921"/>
                    <a:gd name="connsiteX6" fmla="*/ 413236 w 536834"/>
                    <a:gd name="connsiteY6" fmla="*/ 1434564 h 1441921"/>
                    <a:gd name="connsiteX7" fmla="*/ 256867 w 536834"/>
                    <a:gd name="connsiteY7" fmla="*/ 1145162 h 1441921"/>
                    <a:gd name="connsiteX8" fmla="*/ 2311 w 536834"/>
                    <a:gd name="connsiteY8" fmla="*/ 898506 h 1441921"/>
                    <a:gd name="connsiteX0" fmla="*/ 2311 w 534882"/>
                    <a:gd name="connsiteY0" fmla="*/ 898506 h 1441921"/>
                    <a:gd name="connsiteX1" fmla="*/ 291739 w 534882"/>
                    <a:gd name="connsiteY1" fmla="*/ 66801 h 1441921"/>
                    <a:gd name="connsiteX2" fmla="*/ 486261 w 534882"/>
                    <a:gd name="connsiteY2" fmla="*/ 141068 h 1441921"/>
                    <a:gd name="connsiteX3" fmla="*/ 411622 w 534882"/>
                    <a:gd name="connsiteY3" fmla="*/ 820401 h 1441921"/>
                    <a:gd name="connsiteX4" fmla="*/ 479911 w 534882"/>
                    <a:gd name="connsiteY4" fmla="*/ 1110714 h 1441921"/>
                    <a:gd name="connsiteX5" fmla="*/ 533887 w 534882"/>
                    <a:gd name="connsiteY5" fmla="*/ 1383763 h 1441921"/>
                    <a:gd name="connsiteX6" fmla="*/ 413236 w 534882"/>
                    <a:gd name="connsiteY6" fmla="*/ 1434564 h 1441921"/>
                    <a:gd name="connsiteX7" fmla="*/ 256867 w 534882"/>
                    <a:gd name="connsiteY7" fmla="*/ 1145162 h 1441921"/>
                    <a:gd name="connsiteX8" fmla="*/ 2311 w 534882"/>
                    <a:gd name="connsiteY8" fmla="*/ 898506 h 1441921"/>
                    <a:gd name="connsiteX0" fmla="*/ 2311 w 534882"/>
                    <a:gd name="connsiteY0" fmla="*/ 898506 h 1441921"/>
                    <a:gd name="connsiteX1" fmla="*/ 291739 w 534882"/>
                    <a:gd name="connsiteY1" fmla="*/ 66801 h 1441921"/>
                    <a:gd name="connsiteX2" fmla="*/ 486261 w 534882"/>
                    <a:gd name="connsiteY2" fmla="*/ 141068 h 1441921"/>
                    <a:gd name="connsiteX3" fmla="*/ 411622 w 534882"/>
                    <a:gd name="connsiteY3" fmla="*/ 820401 h 1441921"/>
                    <a:gd name="connsiteX4" fmla="*/ 479911 w 534882"/>
                    <a:gd name="connsiteY4" fmla="*/ 1110714 h 1441921"/>
                    <a:gd name="connsiteX5" fmla="*/ 533887 w 534882"/>
                    <a:gd name="connsiteY5" fmla="*/ 1383763 h 1441921"/>
                    <a:gd name="connsiteX6" fmla="*/ 413236 w 534882"/>
                    <a:gd name="connsiteY6" fmla="*/ 1434564 h 1441921"/>
                    <a:gd name="connsiteX7" fmla="*/ 256867 w 534882"/>
                    <a:gd name="connsiteY7" fmla="*/ 1145162 h 1441921"/>
                    <a:gd name="connsiteX8" fmla="*/ 2311 w 534882"/>
                    <a:gd name="connsiteY8" fmla="*/ 898506 h 1441921"/>
                    <a:gd name="connsiteX0" fmla="*/ 2311 w 535633"/>
                    <a:gd name="connsiteY0" fmla="*/ 898506 h 1441921"/>
                    <a:gd name="connsiteX1" fmla="*/ 291739 w 535633"/>
                    <a:gd name="connsiteY1" fmla="*/ 66801 h 1441921"/>
                    <a:gd name="connsiteX2" fmla="*/ 486261 w 535633"/>
                    <a:gd name="connsiteY2" fmla="*/ 141068 h 1441921"/>
                    <a:gd name="connsiteX3" fmla="*/ 411622 w 535633"/>
                    <a:gd name="connsiteY3" fmla="*/ 820401 h 1441921"/>
                    <a:gd name="connsiteX4" fmla="*/ 479911 w 535633"/>
                    <a:gd name="connsiteY4" fmla="*/ 1110714 h 1441921"/>
                    <a:gd name="connsiteX5" fmla="*/ 533887 w 535633"/>
                    <a:gd name="connsiteY5" fmla="*/ 1383763 h 1441921"/>
                    <a:gd name="connsiteX6" fmla="*/ 413236 w 535633"/>
                    <a:gd name="connsiteY6" fmla="*/ 1434564 h 1441921"/>
                    <a:gd name="connsiteX7" fmla="*/ 256867 w 535633"/>
                    <a:gd name="connsiteY7" fmla="*/ 1145162 h 1441921"/>
                    <a:gd name="connsiteX8" fmla="*/ 2311 w 535633"/>
                    <a:gd name="connsiteY8" fmla="*/ 898506 h 1441921"/>
                    <a:gd name="connsiteX0" fmla="*/ 2311 w 579753"/>
                    <a:gd name="connsiteY0" fmla="*/ 898506 h 1441921"/>
                    <a:gd name="connsiteX1" fmla="*/ 291739 w 579753"/>
                    <a:gd name="connsiteY1" fmla="*/ 66801 h 1441921"/>
                    <a:gd name="connsiteX2" fmla="*/ 486261 w 579753"/>
                    <a:gd name="connsiteY2" fmla="*/ 141068 h 1441921"/>
                    <a:gd name="connsiteX3" fmla="*/ 578335 w 579753"/>
                    <a:gd name="connsiteY3" fmla="*/ 374114 h 1441921"/>
                    <a:gd name="connsiteX4" fmla="*/ 411622 w 579753"/>
                    <a:gd name="connsiteY4" fmla="*/ 820401 h 1441921"/>
                    <a:gd name="connsiteX5" fmla="*/ 479911 w 579753"/>
                    <a:gd name="connsiteY5" fmla="*/ 1110714 h 1441921"/>
                    <a:gd name="connsiteX6" fmla="*/ 533887 w 579753"/>
                    <a:gd name="connsiteY6" fmla="*/ 1383763 h 1441921"/>
                    <a:gd name="connsiteX7" fmla="*/ 413236 w 579753"/>
                    <a:gd name="connsiteY7" fmla="*/ 1434564 h 1441921"/>
                    <a:gd name="connsiteX8" fmla="*/ 256867 w 579753"/>
                    <a:gd name="connsiteY8" fmla="*/ 1145162 h 1441921"/>
                    <a:gd name="connsiteX9" fmla="*/ 2311 w 579753"/>
                    <a:gd name="connsiteY9" fmla="*/ 898506 h 1441921"/>
                    <a:gd name="connsiteX0" fmla="*/ 2311 w 579753"/>
                    <a:gd name="connsiteY0" fmla="*/ 898506 h 1441921"/>
                    <a:gd name="connsiteX1" fmla="*/ 291739 w 579753"/>
                    <a:gd name="connsiteY1" fmla="*/ 66801 h 1441921"/>
                    <a:gd name="connsiteX2" fmla="*/ 486261 w 579753"/>
                    <a:gd name="connsiteY2" fmla="*/ 141068 h 1441921"/>
                    <a:gd name="connsiteX3" fmla="*/ 578335 w 579753"/>
                    <a:gd name="connsiteY3" fmla="*/ 374114 h 1441921"/>
                    <a:gd name="connsiteX4" fmla="*/ 514835 w 579753"/>
                    <a:gd name="connsiteY4" fmla="*/ 609064 h 1441921"/>
                    <a:gd name="connsiteX5" fmla="*/ 411622 w 579753"/>
                    <a:gd name="connsiteY5" fmla="*/ 820401 h 1441921"/>
                    <a:gd name="connsiteX6" fmla="*/ 479911 w 579753"/>
                    <a:gd name="connsiteY6" fmla="*/ 1110714 h 1441921"/>
                    <a:gd name="connsiteX7" fmla="*/ 533887 w 579753"/>
                    <a:gd name="connsiteY7" fmla="*/ 1383763 h 1441921"/>
                    <a:gd name="connsiteX8" fmla="*/ 413236 w 579753"/>
                    <a:gd name="connsiteY8" fmla="*/ 1434564 h 1441921"/>
                    <a:gd name="connsiteX9" fmla="*/ 256867 w 579753"/>
                    <a:gd name="connsiteY9" fmla="*/ 1145162 h 1441921"/>
                    <a:gd name="connsiteX10" fmla="*/ 2311 w 579753"/>
                    <a:gd name="connsiteY10" fmla="*/ 898506 h 1441921"/>
                    <a:gd name="connsiteX0" fmla="*/ 2311 w 959552"/>
                    <a:gd name="connsiteY0" fmla="*/ 898506 h 1441921"/>
                    <a:gd name="connsiteX1" fmla="*/ 291739 w 959552"/>
                    <a:gd name="connsiteY1" fmla="*/ 66801 h 1441921"/>
                    <a:gd name="connsiteX2" fmla="*/ 486261 w 959552"/>
                    <a:gd name="connsiteY2" fmla="*/ 141068 h 1441921"/>
                    <a:gd name="connsiteX3" fmla="*/ 578335 w 959552"/>
                    <a:gd name="connsiteY3" fmla="*/ 374114 h 1441921"/>
                    <a:gd name="connsiteX4" fmla="*/ 959335 w 959552"/>
                    <a:gd name="connsiteY4" fmla="*/ 612239 h 1441921"/>
                    <a:gd name="connsiteX5" fmla="*/ 514835 w 959552"/>
                    <a:gd name="connsiteY5" fmla="*/ 609064 h 1441921"/>
                    <a:gd name="connsiteX6" fmla="*/ 411622 w 959552"/>
                    <a:gd name="connsiteY6" fmla="*/ 820401 h 1441921"/>
                    <a:gd name="connsiteX7" fmla="*/ 479911 w 959552"/>
                    <a:gd name="connsiteY7" fmla="*/ 1110714 h 1441921"/>
                    <a:gd name="connsiteX8" fmla="*/ 533887 w 959552"/>
                    <a:gd name="connsiteY8" fmla="*/ 1383763 h 1441921"/>
                    <a:gd name="connsiteX9" fmla="*/ 413236 w 959552"/>
                    <a:gd name="connsiteY9" fmla="*/ 1434564 h 1441921"/>
                    <a:gd name="connsiteX10" fmla="*/ 256867 w 959552"/>
                    <a:gd name="connsiteY10" fmla="*/ 1145162 h 1441921"/>
                    <a:gd name="connsiteX11" fmla="*/ 2311 w 959552"/>
                    <a:gd name="connsiteY11" fmla="*/ 898506 h 1441921"/>
                    <a:gd name="connsiteX0" fmla="*/ 2311 w 999382"/>
                    <a:gd name="connsiteY0" fmla="*/ 898506 h 1441921"/>
                    <a:gd name="connsiteX1" fmla="*/ 291739 w 999382"/>
                    <a:gd name="connsiteY1" fmla="*/ 66801 h 1441921"/>
                    <a:gd name="connsiteX2" fmla="*/ 486261 w 999382"/>
                    <a:gd name="connsiteY2" fmla="*/ 141068 h 1441921"/>
                    <a:gd name="connsiteX3" fmla="*/ 578335 w 999382"/>
                    <a:gd name="connsiteY3" fmla="*/ 374114 h 1441921"/>
                    <a:gd name="connsiteX4" fmla="*/ 940284 w 999382"/>
                    <a:gd name="connsiteY4" fmla="*/ 507464 h 1441921"/>
                    <a:gd name="connsiteX5" fmla="*/ 959335 w 999382"/>
                    <a:gd name="connsiteY5" fmla="*/ 612239 h 1441921"/>
                    <a:gd name="connsiteX6" fmla="*/ 514835 w 999382"/>
                    <a:gd name="connsiteY6" fmla="*/ 609064 h 1441921"/>
                    <a:gd name="connsiteX7" fmla="*/ 411622 w 999382"/>
                    <a:gd name="connsiteY7" fmla="*/ 820401 h 1441921"/>
                    <a:gd name="connsiteX8" fmla="*/ 479911 w 999382"/>
                    <a:gd name="connsiteY8" fmla="*/ 1110714 h 1441921"/>
                    <a:gd name="connsiteX9" fmla="*/ 533887 w 999382"/>
                    <a:gd name="connsiteY9" fmla="*/ 1383763 h 1441921"/>
                    <a:gd name="connsiteX10" fmla="*/ 413236 w 999382"/>
                    <a:gd name="connsiteY10" fmla="*/ 1434564 h 1441921"/>
                    <a:gd name="connsiteX11" fmla="*/ 256867 w 999382"/>
                    <a:gd name="connsiteY11" fmla="*/ 1145162 h 1441921"/>
                    <a:gd name="connsiteX12" fmla="*/ 2311 w 999382"/>
                    <a:gd name="connsiteY12" fmla="*/ 898506 h 1441921"/>
                    <a:gd name="connsiteX0" fmla="*/ 2311 w 999382"/>
                    <a:gd name="connsiteY0" fmla="*/ 898506 h 1441921"/>
                    <a:gd name="connsiteX1" fmla="*/ 291739 w 999382"/>
                    <a:gd name="connsiteY1" fmla="*/ 66801 h 1441921"/>
                    <a:gd name="connsiteX2" fmla="*/ 486261 w 999382"/>
                    <a:gd name="connsiteY2" fmla="*/ 141068 h 1441921"/>
                    <a:gd name="connsiteX3" fmla="*/ 578335 w 999382"/>
                    <a:gd name="connsiteY3" fmla="*/ 374114 h 1441921"/>
                    <a:gd name="connsiteX4" fmla="*/ 940284 w 999382"/>
                    <a:gd name="connsiteY4" fmla="*/ 507464 h 1441921"/>
                    <a:gd name="connsiteX5" fmla="*/ 959335 w 999382"/>
                    <a:gd name="connsiteY5" fmla="*/ 612239 h 1441921"/>
                    <a:gd name="connsiteX6" fmla="*/ 514835 w 999382"/>
                    <a:gd name="connsiteY6" fmla="*/ 609064 h 1441921"/>
                    <a:gd name="connsiteX7" fmla="*/ 411622 w 999382"/>
                    <a:gd name="connsiteY7" fmla="*/ 820401 h 1441921"/>
                    <a:gd name="connsiteX8" fmla="*/ 479911 w 999382"/>
                    <a:gd name="connsiteY8" fmla="*/ 1110714 h 1441921"/>
                    <a:gd name="connsiteX9" fmla="*/ 533887 w 999382"/>
                    <a:gd name="connsiteY9" fmla="*/ 1383763 h 1441921"/>
                    <a:gd name="connsiteX10" fmla="*/ 413236 w 999382"/>
                    <a:gd name="connsiteY10" fmla="*/ 1434564 h 1441921"/>
                    <a:gd name="connsiteX11" fmla="*/ 256867 w 999382"/>
                    <a:gd name="connsiteY11" fmla="*/ 1145162 h 1441921"/>
                    <a:gd name="connsiteX12" fmla="*/ 2311 w 999382"/>
                    <a:gd name="connsiteY12" fmla="*/ 898506 h 1441921"/>
                    <a:gd name="connsiteX0" fmla="*/ 2311 w 999382"/>
                    <a:gd name="connsiteY0" fmla="*/ 883284 h 1426699"/>
                    <a:gd name="connsiteX1" fmla="*/ 291739 w 999382"/>
                    <a:gd name="connsiteY1" fmla="*/ 51579 h 1426699"/>
                    <a:gd name="connsiteX2" fmla="*/ 486261 w 999382"/>
                    <a:gd name="connsiteY2" fmla="*/ 125846 h 1426699"/>
                    <a:gd name="connsiteX3" fmla="*/ 578335 w 999382"/>
                    <a:gd name="connsiteY3" fmla="*/ 358892 h 1426699"/>
                    <a:gd name="connsiteX4" fmla="*/ 940284 w 999382"/>
                    <a:gd name="connsiteY4" fmla="*/ 492242 h 1426699"/>
                    <a:gd name="connsiteX5" fmla="*/ 959335 w 999382"/>
                    <a:gd name="connsiteY5" fmla="*/ 597017 h 1426699"/>
                    <a:gd name="connsiteX6" fmla="*/ 514835 w 999382"/>
                    <a:gd name="connsiteY6" fmla="*/ 593842 h 1426699"/>
                    <a:gd name="connsiteX7" fmla="*/ 411622 w 999382"/>
                    <a:gd name="connsiteY7" fmla="*/ 805179 h 1426699"/>
                    <a:gd name="connsiteX8" fmla="*/ 479911 w 999382"/>
                    <a:gd name="connsiteY8" fmla="*/ 1095492 h 1426699"/>
                    <a:gd name="connsiteX9" fmla="*/ 533887 w 999382"/>
                    <a:gd name="connsiteY9" fmla="*/ 1368541 h 1426699"/>
                    <a:gd name="connsiteX10" fmla="*/ 413236 w 999382"/>
                    <a:gd name="connsiteY10" fmla="*/ 1419342 h 1426699"/>
                    <a:gd name="connsiteX11" fmla="*/ 256867 w 999382"/>
                    <a:gd name="connsiteY11" fmla="*/ 1129940 h 1426699"/>
                    <a:gd name="connsiteX12" fmla="*/ 2311 w 999382"/>
                    <a:gd name="connsiteY12" fmla="*/ 883284 h 1426699"/>
                    <a:gd name="connsiteX0" fmla="*/ 2311 w 999382"/>
                    <a:gd name="connsiteY0" fmla="*/ 883284 h 1438074"/>
                    <a:gd name="connsiteX1" fmla="*/ 291739 w 999382"/>
                    <a:gd name="connsiteY1" fmla="*/ 51579 h 1438074"/>
                    <a:gd name="connsiteX2" fmla="*/ 486261 w 999382"/>
                    <a:gd name="connsiteY2" fmla="*/ 125846 h 1438074"/>
                    <a:gd name="connsiteX3" fmla="*/ 578335 w 999382"/>
                    <a:gd name="connsiteY3" fmla="*/ 358892 h 1438074"/>
                    <a:gd name="connsiteX4" fmla="*/ 940284 w 999382"/>
                    <a:gd name="connsiteY4" fmla="*/ 492242 h 1438074"/>
                    <a:gd name="connsiteX5" fmla="*/ 959335 w 999382"/>
                    <a:gd name="connsiteY5" fmla="*/ 597017 h 1438074"/>
                    <a:gd name="connsiteX6" fmla="*/ 514835 w 999382"/>
                    <a:gd name="connsiteY6" fmla="*/ 593842 h 1438074"/>
                    <a:gd name="connsiteX7" fmla="*/ 411622 w 999382"/>
                    <a:gd name="connsiteY7" fmla="*/ 805179 h 1438074"/>
                    <a:gd name="connsiteX8" fmla="*/ 479911 w 999382"/>
                    <a:gd name="connsiteY8" fmla="*/ 1095492 h 1438074"/>
                    <a:gd name="connsiteX9" fmla="*/ 533887 w 999382"/>
                    <a:gd name="connsiteY9" fmla="*/ 1368541 h 1438074"/>
                    <a:gd name="connsiteX10" fmla="*/ 413236 w 999382"/>
                    <a:gd name="connsiteY10" fmla="*/ 1419342 h 1438074"/>
                    <a:gd name="connsiteX11" fmla="*/ 256867 w 999382"/>
                    <a:gd name="connsiteY11" fmla="*/ 1129940 h 1438074"/>
                    <a:gd name="connsiteX12" fmla="*/ 2311 w 999382"/>
                    <a:gd name="connsiteY12" fmla="*/ 883284 h 1438074"/>
                    <a:gd name="connsiteX0" fmla="*/ 2311 w 999382"/>
                    <a:gd name="connsiteY0" fmla="*/ 883284 h 1438447"/>
                    <a:gd name="connsiteX1" fmla="*/ 291739 w 999382"/>
                    <a:gd name="connsiteY1" fmla="*/ 51579 h 1438447"/>
                    <a:gd name="connsiteX2" fmla="*/ 486261 w 999382"/>
                    <a:gd name="connsiteY2" fmla="*/ 125846 h 1438447"/>
                    <a:gd name="connsiteX3" fmla="*/ 578335 w 999382"/>
                    <a:gd name="connsiteY3" fmla="*/ 358892 h 1438447"/>
                    <a:gd name="connsiteX4" fmla="*/ 940284 w 999382"/>
                    <a:gd name="connsiteY4" fmla="*/ 492242 h 1438447"/>
                    <a:gd name="connsiteX5" fmla="*/ 959335 w 999382"/>
                    <a:gd name="connsiteY5" fmla="*/ 597017 h 1438447"/>
                    <a:gd name="connsiteX6" fmla="*/ 514835 w 999382"/>
                    <a:gd name="connsiteY6" fmla="*/ 593842 h 1438447"/>
                    <a:gd name="connsiteX7" fmla="*/ 411622 w 999382"/>
                    <a:gd name="connsiteY7" fmla="*/ 805179 h 1438447"/>
                    <a:gd name="connsiteX8" fmla="*/ 479911 w 999382"/>
                    <a:gd name="connsiteY8" fmla="*/ 1095492 h 1438447"/>
                    <a:gd name="connsiteX9" fmla="*/ 533887 w 999382"/>
                    <a:gd name="connsiteY9" fmla="*/ 1378066 h 1438447"/>
                    <a:gd name="connsiteX10" fmla="*/ 413236 w 999382"/>
                    <a:gd name="connsiteY10" fmla="*/ 1419342 h 1438447"/>
                    <a:gd name="connsiteX11" fmla="*/ 256867 w 999382"/>
                    <a:gd name="connsiteY11" fmla="*/ 1129940 h 1438447"/>
                    <a:gd name="connsiteX12" fmla="*/ 2311 w 999382"/>
                    <a:gd name="connsiteY12" fmla="*/ 883284 h 1438447"/>
                    <a:gd name="connsiteX0" fmla="*/ 2311 w 999382"/>
                    <a:gd name="connsiteY0" fmla="*/ 883284 h 1441174"/>
                    <a:gd name="connsiteX1" fmla="*/ 291739 w 999382"/>
                    <a:gd name="connsiteY1" fmla="*/ 51579 h 1441174"/>
                    <a:gd name="connsiteX2" fmla="*/ 486261 w 999382"/>
                    <a:gd name="connsiteY2" fmla="*/ 125846 h 1441174"/>
                    <a:gd name="connsiteX3" fmla="*/ 578335 w 999382"/>
                    <a:gd name="connsiteY3" fmla="*/ 358892 h 1441174"/>
                    <a:gd name="connsiteX4" fmla="*/ 940284 w 999382"/>
                    <a:gd name="connsiteY4" fmla="*/ 492242 h 1441174"/>
                    <a:gd name="connsiteX5" fmla="*/ 959335 w 999382"/>
                    <a:gd name="connsiteY5" fmla="*/ 597017 h 1441174"/>
                    <a:gd name="connsiteX6" fmla="*/ 514835 w 999382"/>
                    <a:gd name="connsiteY6" fmla="*/ 593842 h 1441174"/>
                    <a:gd name="connsiteX7" fmla="*/ 411622 w 999382"/>
                    <a:gd name="connsiteY7" fmla="*/ 805179 h 1441174"/>
                    <a:gd name="connsiteX8" fmla="*/ 479911 w 999382"/>
                    <a:gd name="connsiteY8" fmla="*/ 1095492 h 1441174"/>
                    <a:gd name="connsiteX9" fmla="*/ 533887 w 999382"/>
                    <a:gd name="connsiteY9" fmla="*/ 1378066 h 1441174"/>
                    <a:gd name="connsiteX10" fmla="*/ 413236 w 999382"/>
                    <a:gd name="connsiteY10" fmla="*/ 1419342 h 1441174"/>
                    <a:gd name="connsiteX11" fmla="*/ 256867 w 999382"/>
                    <a:gd name="connsiteY11" fmla="*/ 1129940 h 1441174"/>
                    <a:gd name="connsiteX12" fmla="*/ 2311 w 999382"/>
                    <a:gd name="connsiteY12" fmla="*/ 883284 h 1441174"/>
                    <a:gd name="connsiteX0" fmla="*/ 2311 w 999382"/>
                    <a:gd name="connsiteY0" fmla="*/ 883284 h 1441174"/>
                    <a:gd name="connsiteX1" fmla="*/ 291739 w 999382"/>
                    <a:gd name="connsiteY1" fmla="*/ 51579 h 1441174"/>
                    <a:gd name="connsiteX2" fmla="*/ 486261 w 999382"/>
                    <a:gd name="connsiteY2" fmla="*/ 125846 h 1441174"/>
                    <a:gd name="connsiteX3" fmla="*/ 578335 w 999382"/>
                    <a:gd name="connsiteY3" fmla="*/ 358892 h 1441174"/>
                    <a:gd name="connsiteX4" fmla="*/ 940284 w 999382"/>
                    <a:gd name="connsiteY4" fmla="*/ 492242 h 1441174"/>
                    <a:gd name="connsiteX5" fmla="*/ 959335 w 999382"/>
                    <a:gd name="connsiteY5" fmla="*/ 597017 h 1441174"/>
                    <a:gd name="connsiteX6" fmla="*/ 514835 w 999382"/>
                    <a:gd name="connsiteY6" fmla="*/ 593842 h 1441174"/>
                    <a:gd name="connsiteX7" fmla="*/ 411622 w 999382"/>
                    <a:gd name="connsiteY7" fmla="*/ 805179 h 1441174"/>
                    <a:gd name="connsiteX8" fmla="*/ 479911 w 999382"/>
                    <a:gd name="connsiteY8" fmla="*/ 1095492 h 1441174"/>
                    <a:gd name="connsiteX9" fmla="*/ 533887 w 999382"/>
                    <a:gd name="connsiteY9" fmla="*/ 1378066 h 1441174"/>
                    <a:gd name="connsiteX10" fmla="*/ 413236 w 999382"/>
                    <a:gd name="connsiteY10" fmla="*/ 1419342 h 1441174"/>
                    <a:gd name="connsiteX11" fmla="*/ 256867 w 999382"/>
                    <a:gd name="connsiteY11" fmla="*/ 1129940 h 1441174"/>
                    <a:gd name="connsiteX12" fmla="*/ 2311 w 999382"/>
                    <a:gd name="connsiteY12" fmla="*/ 883284 h 1441174"/>
                    <a:gd name="connsiteX0" fmla="*/ 2311 w 999382"/>
                    <a:gd name="connsiteY0" fmla="*/ 883284 h 1441174"/>
                    <a:gd name="connsiteX1" fmla="*/ 291739 w 999382"/>
                    <a:gd name="connsiteY1" fmla="*/ 51579 h 1441174"/>
                    <a:gd name="connsiteX2" fmla="*/ 486261 w 999382"/>
                    <a:gd name="connsiteY2" fmla="*/ 125846 h 1441174"/>
                    <a:gd name="connsiteX3" fmla="*/ 578335 w 999382"/>
                    <a:gd name="connsiteY3" fmla="*/ 358892 h 1441174"/>
                    <a:gd name="connsiteX4" fmla="*/ 940284 w 999382"/>
                    <a:gd name="connsiteY4" fmla="*/ 492242 h 1441174"/>
                    <a:gd name="connsiteX5" fmla="*/ 959335 w 999382"/>
                    <a:gd name="connsiteY5" fmla="*/ 597017 h 1441174"/>
                    <a:gd name="connsiteX6" fmla="*/ 514835 w 999382"/>
                    <a:gd name="connsiteY6" fmla="*/ 593842 h 1441174"/>
                    <a:gd name="connsiteX7" fmla="*/ 411622 w 999382"/>
                    <a:gd name="connsiteY7" fmla="*/ 805179 h 1441174"/>
                    <a:gd name="connsiteX8" fmla="*/ 479911 w 999382"/>
                    <a:gd name="connsiteY8" fmla="*/ 1095492 h 1441174"/>
                    <a:gd name="connsiteX9" fmla="*/ 533887 w 999382"/>
                    <a:gd name="connsiteY9" fmla="*/ 1378066 h 1441174"/>
                    <a:gd name="connsiteX10" fmla="*/ 413236 w 999382"/>
                    <a:gd name="connsiteY10" fmla="*/ 1419342 h 1441174"/>
                    <a:gd name="connsiteX11" fmla="*/ 256867 w 999382"/>
                    <a:gd name="connsiteY11" fmla="*/ 1129940 h 1441174"/>
                    <a:gd name="connsiteX12" fmla="*/ 2311 w 999382"/>
                    <a:gd name="connsiteY12" fmla="*/ 883284 h 1441174"/>
                    <a:gd name="connsiteX0" fmla="*/ 2311 w 987640"/>
                    <a:gd name="connsiteY0" fmla="*/ 883284 h 1441174"/>
                    <a:gd name="connsiteX1" fmla="*/ 291739 w 987640"/>
                    <a:gd name="connsiteY1" fmla="*/ 51579 h 1441174"/>
                    <a:gd name="connsiteX2" fmla="*/ 486261 w 987640"/>
                    <a:gd name="connsiteY2" fmla="*/ 125846 h 1441174"/>
                    <a:gd name="connsiteX3" fmla="*/ 578335 w 987640"/>
                    <a:gd name="connsiteY3" fmla="*/ 358892 h 1441174"/>
                    <a:gd name="connsiteX4" fmla="*/ 940284 w 987640"/>
                    <a:gd name="connsiteY4" fmla="*/ 492242 h 1441174"/>
                    <a:gd name="connsiteX5" fmla="*/ 959335 w 987640"/>
                    <a:gd name="connsiteY5" fmla="*/ 597017 h 1441174"/>
                    <a:gd name="connsiteX6" fmla="*/ 514835 w 987640"/>
                    <a:gd name="connsiteY6" fmla="*/ 593842 h 1441174"/>
                    <a:gd name="connsiteX7" fmla="*/ 411622 w 987640"/>
                    <a:gd name="connsiteY7" fmla="*/ 805179 h 1441174"/>
                    <a:gd name="connsiteX8" fmla="*/ 479911 w 987640"/>
                    <a:gd name="connsiteY8" fmla="*/ 1095492 h 1441174"/>
                    <a:gd name="connsiteX9" fmla="*/ 533887 w 987640"/>
                    <a:gd name="connsiteY9" fmla="*/ 1378066 h 1441174"/>
                    <a:gd name="connsiteX10" fmla="*/ 413236 w 987640"/>
                    <a:gd name="connsiteY10" fmla="*/ 1419342 h 1441174"/>
                    <a:gd name="connsiteX11" fmla="*/ 256867 w 987640"/>
                    <a:gd name="connsiteY11" fmla="*/ 1129940 h 1441174"/>
                    <a:gd name="connsiteX12" fmla="*/ 2311 w 987640"/>
                    <a:gd name="connsiteY12" fmla="*/ 883284 h 1441174"/>
                    <a:gd name="connsiteX0" fmla="*/ 2311 w 966545"/>
                    <a:gd name="connsiteY0" fmla="*/ 883284 h 1441174"/>
                    <a:gd name="connsiteX1" fmla="*/ 291739 w 966545"/>
                    <a:gd name="connsiteY1" fmla="*/ 51579 h 1441174"/>
                    <a:gd name="connsiteX2" fmla="*/ 486261 w 966545"/>
                    <a:gd name="connsiteY2" fmla="*/ 125846 h 1441174"/>
                    <a:gd name="connsiteX3" fmla="*/ 578335 w 966545"/>
                    <a:gd name="connsiteY3" fmla="*/ 358892 h 1441174"/>
                    <a:gd name="connsiteX4" fmla="*/ 940284 w 966545"/>
                    <a:gd name="connsiteY4" fmla="*/ 492242 h 1441174"/>
                    <a:gd name="connsiteX5" fmla="*/ 899804 w 966545"/>
                    <a:gd name="connsiteY5" fmla="*/ 599398 h 1441174"/>
                    <a:gd name="connsiteX6" fmla="*/ 514835 w 966545"/>
                    <a:gd name="connsiteY6" fmla="*/ 593842 h 1441174"/>
                    <a:gd name="connsiteX7" fmla="*/ 411622 w 966545"/>
                    <a:gd name="connsiteY7" fmla="*/ 805179 h 1441174"/>
                    <a:gd name="connsiteX8" fmla="*/ 479911 w 966545"/>
                    <a:gd name="connsiteY8" fmla="*/ 1095492 h 1441174"/>
                    <a:gd name="connsiteX9" fmla="*/ 533887 w 966545"/>
                    <a:gd name="connsiteY9" fmla="*/ 1378066 h 1441174"/>
                    <a:gd name="connsiteX10" fmla="*/ 413236 w 966545"/>
                    <a:gd name="connsiteY10" fmla="*/ 1419342 h 1441174"/>
                    <a:gd name="connsiteX11" fmla="*/ 256867 w 966545"/>
                    <a:gd name="connsiteY11" fmla="*/ 1129940 h 1441174"/>
                    <a:gd name="connsiteX12" fmla="*/ 2311 w 966545"/>
                    <a:gd name="connsiteY12" fmla="*/ 883284 h 1441174"/>
                    <a:gd name="connsiteX0" fmla="*/ 2311 w 967458"/>
                    <a:gd name="connsiteY0" fmla="*/ 883284 h 1441174"/>
                    <a:gd name="connsiteX1" fmla="*/ 291739 w 967458"/>
                    <a:gd name="connsiteY1" fmla="*/ 51579 h 1441174"/>
                    <a:gd name="connsiteX2" fmla="*/ 486261 w 967458"/>
                    <a:gd name="connsiteY2" fmla="*/ 125846 h 1441174"/>
                    <a:gd name="connsiteX3" fmla="*/ 578335 w 967458"/>
                    <a:gd name="connsiteY3" fmla="*/ 358892 h 1441174"/>
                    <a:gd name="connsiteX4" fmla="*/ 940284 w 967458"/>
                    <a:gd name="connsiteY4" fmla="*/ 492242 h 1441174"/>
                    <a:gd name="connsiteX5" fmla="*/ 899804 w 967458"/>
                    <a:gd name="connsiteY5" fmla="*/ 599398 h 1441174"/>
                    <a:gd name="connsiteX6" fmla="*/ 514835 w 967458"/>
                    <a:gd name="connsiteY6" fmla="*/ 593842 h 1441174"/>
                    <a:gd name="connsiteX7" fmla="*/ 411622 w 967458"/>
                    <a:gd name="connsiteY7" fmla="*/ 805179 h 1441174"/>
                    <a:gd name="connsiteX8" fmla="*/ 479911 w 967458"/>
                    <a:gd name="connsiteY8" fmla="*/ 1095492 h 1441174"/>
                    <a:gd name="connsiteX9" fmla="*/ 533887 w 967458"/>
                    <a:gd name="connsiteY9" fmla="*/ 1378066 h 1441174"/>
                    <a:gd name="connsiteX10" fmla="*/ 413236 w 967458"/>
                    <a:gd name="connsiteY10" fmla="*/ 1419342 h 1441174"/>
                    <a:gd name="connsiteX11" fmla="*/ 256867 w 967458"/>
                    <a:gd name="connsiteY11" fmla="*/ 1129940 h 1441174"/>
                    <a:gd name="connsiteX12" fmla="*/ 2311 w 967458"/>
                    <a:gd name="connsiteY12" fmla="*/ 883284 h 1441174"/>
                    <a:gd name="connsiteX0" fmla="*/ 2311 w 947676"/>
                    <a:gd name="connsiteY0" fmla="*/ 883284 h 1441174"/>
                    <a:gd name="connsiteX1" fmla="*/ 291739 w 947676"/>
                    <a:gd name="connsiteY1" fmla="*/ 51579 h 1441174"/>
                    <a:gd name="connsiteX2" fmla="*/ 486261 w 947676"/>
                    <a:gd name="connsiteY2" fmla="*/ 125846 h 1441174"/>
                    <a:gd name="connsiteX3" fmla="*/ 578335 w 947676"/>
                    <a:gd name="connsiteY3" fmla="*/ 358892 h 1441174"/>
                    <a:gd name="connsiteX4" fmla="*/ 899803 w 947676"/>
                    <a:gd name="connsiteY4" fmla="*/ 470810 h 1441174"/>
                    <a:gd name="connsiteX5" fmla="*/ 899804 w 947676"/>
                    <a:gd name="connsiteY5" fmla="*/ 599398 h 1441174"/>
                    <a:gd name="connsiteX6" fmla="*/ 514835 w 947676"/>
                    <a:gd name="connsiteY6" fmla="*/ 593842 h 1441174"/>
                    <a:gd name="connsiteX7" fmla="*/ 411622 w 947676"/>
                    <a:gd name="connsiteY7" fmla="*/ 805179 h 1441174"/>
                    <a:gd name="connsiteX8" fmla="*/ 479911 w 947676"/>
                    <a:gd name="connsiteY8" fmla="*/ 1095492 h 1441174"/>
                    <a:gd name="connsiteX9" fmla="*/ 533887 w 947676"/>
                    <a:gd name="connsiteY9" fmla="*/ 1378066 h 1441174"/>
                    <a:gd name="connsiteX10" fmla="*/ 413236 w 947676"/>
                    <a:gd name="connsiteY10" fmla="*/ 1419342 h 1441174"/>
                    <a:gd name="connsiteX11" fmla="*/ 256867 w 947676"/>
                    <a:gd name="connsiteY11" fmla="*/ 1129940 h 1441174"/>
                    <a:gd name="connsiteX12" fmla="*/ 2311 w 947676"/>
                    <a:gd name="connsiteY12" fmla="*/ 883284 h 1441174"/>
                    <a:gd name="connsiteX0" fmla="*/ 2311 w 944186"/>
                    <a:gd name="connsiteY0" fmla="*/ 883284 h 1441174"/>
                    <a:gd name="connsiteX1" fmla="*/ 291739 w 944186"/>
                    <a:gd name="connsiteY1" fmla="*/ 51579 h 1441174"/>
                    <a:gd name="connsiteX2" fmla="*/ 486261 w 944186"/>
                    <a:gd name="connsiteY2" fmla="*/ 125846 h 1441174"/>
                    <a:gd name="connsiteX3" fmla="*/ 578335 w 944186"/>
                    <a:gd name="connsiteY3" fmla="*/ 358892 h 1441174"/>
                    <a:gd name="connsiteX4" fmla="*/ 899803 w 944186"/>
                    <a:gd name="connsiteY4" fmla="*/ 470810 h 1441174"/>
                    <a:gd name="connsiteX5" fmla="*/ 899804 w 944186"/>
                    <a:gd name="connsiteY5" fmla="*/ 599398 h 1441174"/>
                    <a:gd name="connsiteX6" fmla="*/ 514835 w 944186"/>
                    <a:gd name="connsiteY6" fmla="*/ 593842 h 1441174"/>
                    <a:gd name="connsiteX7" fmla="*/ 411622 w 944186"/>
                    <a:gd name="connsiteY7" fmla="*/ 805179 h 1441174"/>
                    <a:gd name="connsiteX8" fmla="*/ 479911 w 944186"/>
                    <a:gd name="connsiteY8" fmla="*/ 1095492 h 1441174"/>
                    <a:gd name="connsiteX9" fmla="*/ 533887 w 944186"/>
                    <a:gd name="connsiteY9" fmla="*/ 1378066 h 1441174"/>
                    <a:gd name="connsiteX10" fmla="*/ 413236 w 944186"/>
                    <a:gd name="connsiteY10" fmla="*/ 1419342 h 1441174"/>
                    <a:gd name="connsiteX11" fmla="*/ 256867 w 944186"/>
                    <a:gd name="connsiteY11" fmla="*/ 1129940 h 1441174"/>
                    <a:gd name="connsiteX12" fmla="*/ 2311 w 944186"/>
                    <a:gd name="connsiteY12" fmla="*/ 883284 h 1441174"/>
                    <a:gd name="connsiteX0" fmla="*/ 2311 w 945912"/>
                    <a:gd name="connsiteY0" fmla="*/ 883284 h 1441174"/>
                    <a:gd name="connsiteX1" fmla="*/ 291739 w 945912"/>
                    <a:gd name="connsiteY1" fmla="*/ 51579 h 1441174"/>
                    <a:gd name="connsiteX2" fmla="*/ 486261 w 945912"/>
                    <a:gd name="connsiteY2" fmla="*/ 125846 h 1441174"/>
                    <a:gd name="connsiteX3" fmla="*/ 578335 w 945912"/>
                    <a:gd name="connsiteY3" fmla="*/ 358892 h 1441174"/>
                    <a:gd name="connsiteX4" fmla="*/ 899803 w 945912"/>
                    <a:gd name="connsiteY4" fmla="*/ 470810 h 1441174"/>
                    <a:gd name="connsiteX5" fmla="*/ 899804 w 945912"/>
                    <a:gd name="connsiteY5" fmla="*/ 599398 h 1441174"/>
                    <a:gd name="connsiteX6" fmla="*/ 514835 w 945912"/>
                    <a:gd name="connsiteY6" fmla="*/ 593842 h 1441174"/>
                    <a:gd name="connsiteX7" fmla="*/ 411622 w 945912"/>
                    <a:gd name="connsiteY7" fmla="*/ 805179 h 1441174"/>
                    <a:gd name="connsiteX8" fmla="*/ 479911 w 945912"/>
                    <a:gd name="connsiteY8" fmla="*/ 1095492 h 1441174"/>
                    <a:gd name="connsiteX9" fmla="*/ 533887 w 945912"/>
                    <a:gd name="connsiteY9" fmla="*/ 1378066 h 1441174"/>
                    <a:gd name="connsiteX10" fmla="*/ 413236 w 945912"/>
                    <a:gd name="connsiteY10" fmla="*/ 1419342 h 1441174"/>
                    <a:gd name="connsiteX11" fmla="*/ 256867 w 945912"/>
                    <a:gd name="connsiteY11" fmla="*/ 1129940 h 1441174"/>
                    <a:gd name="connsiteX12" fmla="*/ 2311 w 945912"/>
                    <a:gd name="connsiteY12" fmla="*/ 883284 h 1441174"/>
                    <a:gd name="connsiteX0" fmla="*/ 2311 w 942640"/>
                    <a:gd name="connsiteY0" fmla="*/ 879429 h 1437319"/>
                    <a:gd name="connsiteX1" fmla="*/ 291739 w 942640"/>
                    <a:gd name="connsiteY1" fmla="*/ 47724 h 1437319"/>
                    <a:gd name="connsiteX2" fmla="*/ 486261 w 942640"/>
                    <a:gd name="connsiteY2" fmla="*/ 121991 h 1437319"/>
                    <a:gd name="connsiteX3" fmla="*/ 602147 w 942640"/>
                    <a:gd name="connsiteY3" fmla="*/ 355037 h 1437319"/>
                    <a:gd name="connsiteX4" fmla="*/ 899803 w 942640"/>
                    <a:gd name="connsiteY4" fmla="*/ 466955 h 1437319"/>
                    <a:gd name="connsiteX5" fmla="*/ 899804 w 942640"/>
                    <a:gd name="connsiteY5" fmla="*/ 595543 h 1437319"/>
                    <a:gd name="connsiteX6" fmla="*/ 514835 w 942640"/>
                    <a:gd name="connsiteY6" fmla="*/ 589987 h 1437319"/>
                    <a:gd name="connsiteX7" fmla="*/ 411622 w 942640"/>
                    <a:gd name="connsiteY7" fmla="*/ 801324 h 1437319"/>
                    <a:gd name="connsiteX8" fmla="*/ 479911 w 942640"/>
                    <a:gd name="connsiteY8" fmla="*/ 1091637 h 1437319"/>
                    <a:gd name="connsiteX9" fmla="*/ 533887 w 942640"/>
                    <a:gd name="connsiteY9" fmla="*/ 1374211 h 1437319"/>
                    <a:gd name="connsiteX10" fmla="*/ 413236 w 942640"/>
                    <a:gd name="connsiteY10" fmla="*/ 1415487 h 1437319"/>
                    <a:gd name="connsiteX11" fmla="*/ 256867 w 942640"/>
                    <a:gd name="connsiteY11" fmla="*/ 1126085 h 1437319"/>
                    <a:gd name="connsiteX12" fmla="*/ 2311 w 942640"/>
                    <a:gd name="connsiteY12" fmla="*/ 879429 h 1437319"/>
                    <a:gd name="connsiteX0" fmla="*/ 2311 w 942640"/>
                    <a:gd name="connsiteY0" fmla="*/ 878622 h 1436512"/>
                    <a:gd name="connsiteX1" fmla="*/ 291739 w 942640"/>
                    <a:gd name="connsiteY1" fmla="*/ 46917 h 1436512"/>
                    <a:gd name="connsiteX2" fmla="*/ 486261 w 942640"/>
                    <a:gd name="connsiteY2" fmla="*/ 121184 h 1436512"/>
                    <a:gd name="connsiteX3" fmla="*/ 602147 w 942640"/>
                    <a:gd name="connsiteY3" fmla="*/ 354230 h 1436512"/>
                    <a:gd name="connsiteX4" fmla="*/ 899803 w 942640"/>
                    <a:gd name="connsiteY4" fmla="*/ 466148 h 1436512"/>
                    <a:gd name="connsiteX5" fmla="*/ 899804 w 942640"/>
                    <a:gd name="connsiteY5" fmla="*/ 594736 h 1436512"/>
                    <a:gd name="connsiteX6" fmla="*/ 514835 w 942640"/>
                    <a:gd name="connsiteY6" fmla="*/ 589180 h 1436512"/>
                    <a:gd name="connsiteX7" fmla="*/ 411622 w 942640"/>
                    <a:gd name="connsiteY7" fmla="*/ 800517 h 1436512"/>
                    <a:gd name="connsiteX8" fmla="*/ 479911 w 942640"/>
                    <a:gd name="connsiteY8" fmla="*/ 1090830 h 1436512"/>
                    <a:gd name="connsiteX9" fmla="*/ 533887 w 942640"/>
                    <a:gd name="connsiteY9" fmla="*/ 1373404 h 1436512"/>
                    <a:gd name="connsiteX10" fmla="*/ 413236 w 942640"/>
                    <a:gd name="connsiteY10" fmla="*/ 1414680 h 1436512"/>
                    <a:gd name="connsiteX11" fmla="*/ 256867 w 942640"/>
                    <a:gd name="connsiteY11" fmla="*/ 1125278 h 1436512"/>
                    <a:gd name="connsiteX12" fmla="*/ 2311 w 942640"/>
                    <a:gd name="connsiteY12" fmla="*/ 878622 h 1436512"/>
                    <a:gd name="connsiteX0" fmla="*/ 2311 w 942640"/>
                    <a:gd name="connsiteY0" fmla="*/ 847240 h 1405130"/>
                    <a:gd name="connsiteX1" fmla="*/ 291739 w 942640"/>
                    <a:gd name="connsiteY1" fmla="*/ 15535 h 1405130"/>
                    <a:gd name="connsiteX2" fmla="*/ 486261 w 942640"/>
                    <a:gd name="connsiteY2" fmla="*/ 89802 h 1405130"/>
                    <a:gd name="connsiteX3" fmla="*/ 602147 w 942640"/>
                    <a:gd name="connsiteY3" fmla="*/ 322848 h 1405130"/>
                    <a:gd name="connsiteX4" fmla="*/ 899803 w 942640"/>
                    <a:gd name="connsiteY4" fmla="*/ 434766 h 1405130"/>
                    <a:gd name="connsiteX5" fmla="*/ 899804 w 942640"/>
                    <a:gd name="connsiteY5" fmla="*/ 563354 h 1405130"/>
                    <a:gd name="connsiteX6" fmla="*/ 514835 w 942640"/>
                    <a:gd name="connsiteY6" fmla="*/ 557798 h 1405130"/>
                    <a:gd name="connsiteX7" fmla="*/ 411622 w 942640"/>
                    <a:gd name="connsiteY7" fmla="*/ 769135 h 1405130"/>
                    <a:gd name="connsiteX8" fmla="*/ 479911 w 942640"/>
                    <a:gd name="connsiteY8" fmla="*/ 1059448 h 1405130"/>
                    <a:gd name="connsiteX9" fmla="*/ 533887 w 942640"/>
                    <a:gd name="connsiteY9" fmla="*/ 1342022 h 1405130"/>
                    <a:gd name="connsiteX10" fmla="*/ 413236 w 942640"/>
                    <a:gd name="connsiteY10" fmla="*/ 1383298 h 1405130"/>
                    <a:gd name="connsiteX11" fmla="*/ 256867 w 942640"/>
                    <a:gd name="connsiteY11" fmla="*/ 1093896 h 1405130"/>
                    <a:gd name="connsiteX12" fmla="*/ 2311 w 942640"/>
                    <a:gd name="connsiteY12" fmla="*/ 847240 h 1405130"/>
                    <a:gd name="connsiteX0" fmla="*/ 2311 w 941230"/>
                    <a:gd name="connsiteY0" fmla="*/ 847240 h 1405130"/>
                    <a:gd name="connsiteX1" fmla="*/ 291739 w 941230"/>
                    <a:gd name="connsiteY1" fmla="*/ 15535 h 1405130"/>
                    <a:gd name="connsiteX2" fmla="*/ 486261 w 941230"/>
                    <a:gd name="connsiteY2" fmla="*/ 89802 h 1405130"/>
                    <a:gd name="connsiteX3" fmla="*/ 602147 w 941230"/>
                    <a:gd name="connsiteY3" fmla="*/ 322848 h 1405130"/>
                    <a:gd name="connsiteX4" fmla="*/ 899803 w 941230"/>
                    <a:gd name="connsiteY4" fmla="*/ 434766 h 1405130"/>
                    <a:gd name="connsiteX5" fmla="*/ 899804 w 941230"/>
                    <a:gd name="connsiteY5" fmla="*/ 563354 h 1405130"/>
                    <a:gd name="connsiteX6" fmla="*/ 536266 w 941230"/>
                    <a:gd name="connsiteY6" fmla="*/ 512554 h 1405130"/>
                    <a:gd name="connsiteX7" fmla="*/ 411622 w 941230"/>
                    <a:gd name="connsiteY7" fmla="*/ 769135 h 1405130"/>
                    <a:gd name="connsiteX8" fmla="*/ 479911 w 941230"/>
                    <a:gd name="connsiteY8" fmla="*/ 1059448 h 1405130"/>
                    <a:gd name="connsiteX9" fmla="*/ 533887 w 941230"/>
                    <a:gd name="connsiteY9" fmla="*/ 1342022 h 1405130"/>
                    <a:gd name="connsiteX10" fmla="*/ 413236 w 941230"/>
                    <a:gd name="connsiteY10" fmla="*/ 1383298 h 1405130"/>
                    <a:gd name="connsiteX11" fmla="*/ 256867 w 941230"/>
                    <a:gd name="connsiteY11" fmla="*/ 1093896 h 1405130"/>
                    <a:gd name="connsiteX12" fmla="*/ 2311 w 941230"/>
                    <a:gd name="connsiteY12" fmla="*/ 847240 h 1405130"/>
                    <a:gd name="connsiteX0" fmla="*/ 2311 w 940528"/>
                    <a:gd name="connsiteY0" fmla="*/ 847574 h 1405464"/>
                    <a:gd name="connsiteX1" fmla="*/ 291739 w 940528"/>
                    <a:gd name="connsiteY1" fmla="*/ 15869 h 1405464"/>
                    <a:gd name="connsiteX2" fmla="*/ 486261 w 940528"/>
                    <a:gd name="connsiteY2" fmla="*/ 90136 h 1405464"/>
                    <a:gd name="connsiteX3" fmla="*/ 614054 w 940528"/>
                    <a:gd name="connsiteY3" fmla="*/ 311276 h 1405464"/>
                    <a:gd name="connsiteX4" fmla="*/ 899803 w 940528"/>
                    <a:gd name="connsiteY4" fmla="*/ 435100 h 1405464"/>
                    <a:gd name="connsiteX5" fmla="*/ 899804 w 940528"/>
                    <a:gd name="connsiteY5" fmla="*/ 563688 h 1405464"/>
                    <a:gd name="connsiteX6" fmla="*/ 536266 w 940528"/>
                    <a:gd name="connsiteY6" fmla="*/ 512888 h 1405464"/>
                    <a:gd name="connsiteX7" fmla="*/ 411622 w 940528"/>
                    <a:gd name="connsiteY7" fmla="*/ 769469 h 1405464"/>
                    <a:gd name="connsiteX8" fmla="*/ 479911 w 940528"/>
                    <a:gd name="connsiteY8" fmla="*/ 1059782 h 1405464"/>
                    <a:gd name="connsiteX9" fmla="*/ 533887 w 940528"/>
                    <a:gd name="connsiteY9" fmla="*/ 1342356 h 1405464"/>
                    <a:gd name="connsiteX10" fmla="*/ 413236 w 940528"/>
                    <a:gd name="connsiteY10" fmla="*/ 1383632 h 1405464"/>
                    <a:gd name="connsiteX11" fmla="*/ 256867 w 940528"/>
                    <a:gd name="connsiteY11" fmla="*/ 1094230 h 1405464"/>
                    <a:gd name="connsiteX12" fmla="*/ 2311 w 940528"/>
                    <a:gd name="connsiteY12" fmla="*/ 847574 h 1405464"/>
                    <a:gd name="connsiteX0" fmla="*/ 2311 w 928384"/>
                    <a:gd name="connsiteY0" fmla="*/ 847574 h 1405464"/>
                    <a:gd name="connsiteX1" fmla="*/ 291739 w 928384"/>
                    <a:gd name="connsiteY1" fmla="*/ 15869 h 1405464"/>
                    <a:gd name="connsiteX2" fmla="*/ 486261 w 928384"/>
                    <a:gd name="connsiteY2" fmla="*/ 90136 h 1405464"/>
                    <a:gd name="connsiteX3" fmla="*/ 614054 w 928384"/>
                    <a:gd name="connsiteY3" fmla="*/ 311276 h 1405464"/>
                    <a:gd name="connsiteX4" fmla="*/ 899803 w 928384"/>
                    <a:gd name="connsiteY4" fmla="*/ 435100 h 1405464"/>
                    <a:gd name="connsiteX5" fmla="*/ 899804 w 928384"/>
                    <a:gd name="connsiteY5" fmla="*/ 563688 h 1405464"/>
                    <a:gd name="connsiteX6" fmla="*/ 536266 w 928384"/>
                    <a:gd name="connsiteY6" fmla="*/ 512888 h 1405464"/>
                    <a:gd name="connsiteX7" fmla="*/ 411622 w 928384"/>
                    <a:gd name="connsiteY7" fmla="*/ 769469 h 1405464"/>
                    <a:gd name="connsiteX8" fmla="*/ 479911 w 928384"/>
                    <a:gd name="connsiteY8" fmla="*/ 1059782 h 1405464"/>
                    <a:gd name="connsiteX9" fmla="*/ 533887 w 928384"/>
                    <a:gd name="connsiteY9" fmla="*/ 1342356 h 1405464"/>
                    <a:gd name="connsiteX10" fmla="*/ 413236 w 928384"/>
                    <a:gd name="connsiteY10" fmla="*/ 1383632 h 1405464"/>
                    <a:gd name="connsiteX11" fmla="*/ 256867 w 928384"/>
                    <a:gd name="connsiteY11" fmla="*/ 1094230 h 1405464"/>
                    <a:gd name="connsiteX12" fmla="*/ 2311 w 928384"/>
                    <a:gd name="connsiteY12" fmla="*/ 847574 h 1405464"/>
                    <a:gd name="connsiteX0" fmla="*/ 2311 w 928384"/>
                    <a:gd name="connsiteY0" fmla="*/ 789858 h 1347748"/>
                    <a:gd name="connsiteX1" fmla="*/ 251258 w 928384"/>
                    <a:gd name="connsiteY1" fmla="*/ 31972 h 1347748"/>
                    <a:gd name="connsiteX2" fmla="*/ 486261 w 928384"/>
                    <a:gd name="connsiteY2" fmla="*/ 32420 h 1347748"/>
                    <a:gd name="connsiteX3" fmla="*/ 614054 w 928384"/>
                    <a:gd name="connsiteY3" fmla="*/ 253560 h 1347748"/>
                    <a:gd name="connsiteX4" fmla="*/ 899803 w 928384"/>
                    <a:gd name="connsiteY4" fmla="*/ 377384 h 1347748"/>
                    <a:gd name="connsiteX5" fmla="*/ 899804 w 928384"/>
                    <a:gd name="connsiteY5" fmla="*/ 505972 h 1347748"/>
                    <a:gd name="connsiteX6" fmla="*/ 536266 w 928384"/>
                    <a:gd name="connsiteY6" fmla="*/ 455172 h 1347748"/>
                    <a:gd name="connsiteX7" fmla="*/ 411622 w 928384"/>
                    <a:gd name="connsiteY7" fmla="*/ 711753 h 1347748"/>
                    <a:gd name="connsiteX8" fmla="*/ 479911 w 928384"/>
                    <a:gd name="connsiteY8" fmla="*/ 1002066 h 1347748"/>
                    <a:gd name="connsiteX9" fmla="*/ 533887 w 928384"/>
                    <a:gd name="connsiteY9" fmla="*/ 1284640 h 1347748"/>
                    <a:gd name="connsiteX10" fmla="*/ 413236 w 928384"/>
                    <a:gd name="connsiteY10" fmla="*/ 1325916 h 1347748"/>
                    <a:gd name="connsiteX11" fmla="*/ 256867 w 928384"/>
                    <a:gd name="connsiteY11" fmla="*/ 1036514 h 1347748"/>
                    <a:gd name="connsiteX12" fmla="*/ 2311 w 928384"/>
                    <a:gd name="connsiteY12" fmla="*/ 789858 h 1347748"/>
                    <a:gd name="connsiteX0" fmla="*/ 2311 w 928384"/>
                    <a:gd name="connsiteY0" fmla="*/ 774540 h 1332430"/>
                    <a:gd name="connsiteX1" fmla="*/ 251258 w 928384"/>
                    <a:gd name="connsiteY1" fmla="*/ 16654 h 1332430"/>
                    <a:gd name="connsiteX2" fmla="*/ 512455 w 928384"/>
                    <a:gd name="connsiteY2" fmla="*/ 74252 h 1332430"/>
                    <a:gd name="connsiteX3" fmla="*/ 614054 w 928384"/>
                    <a:gd name="connsiteY3" fmla="*/ 238242 h 1332430"/>
                    <a:gd name="connsiteX4" fmla="*/ 899803 w 928384"/>
                    <a:gd name="connsiteY4" fmla="*/ 362066 h 1332430"/>
                    <a:gd name="connsiteX5" fmla="*/ 899804 w 928384"/>
                    <a:gd name="connsiteY5" fmla="*/ 490654 h 1332430"/>
                    <a:gd name="connsiteX6" fmla="*/ 536266 w 928384"/>
                    <a:gd name="connsiteY6" fmla="*/ 439854 h 1332430"/>
                    <a:gd name="connsiteX7" fmla="*/ 411622 w 928384"/>
                    <a:gd name="connsiteY7" fmla="*/ 696435 h 1332430"/>
                    <a:gd name="connsiteX8" fmla="*/ 479911 w 928384"/>
                    <a:gd name="connsiteY8" fmla="*/ 986748 h 1332430"/>
                    <a:gd name="connsiteX9" fmla="*/ 533887 w 928384"/>
                    <a:gd name="connsiteY9" fmla="*/ 1269322 h 1332430"/>
                    <a:gd name="connsiteX10" fmla="*/ 413236 w 928384"/>
                    <a:gd name="connsiteY10" fmla="*/ 1310598 h 1332430"/>
                    <a:gd name="connsiteX11" fmla="*/ 256867 w 928384"/>
                    <a:gd name="connsiteY11" fmla="*/ 1021196 h 1332430"/>
                    <a:gd name="connsiteX12" fmla="*/ 2311 w 928384"/>
                    <a:gd name="connsiteY12" fmla="*/ 774540 h 1332430"/>
                    <a:gd name="connsiteX0" fmla="*/ 2311 w 928384"/>
                    <a:gd name="connsiteY0" fmla="*/ 774902 h 1332792"/>
                    <a:gd name="connsiteX1" fmla="*/ 251258 w 928384"/>
                    <a:gd name="connsiteY1" fmla="*/ 17016 h 1332792"/>
                    <a:gd name="connsiteX2" fmla="*/ 510074 w 928384"/>
                    <a:gd name="connsiteY2" fmla="*/ 72233 h 1332792"/>
                    <a:gd name="connsiteX3" fmla="*/ 614054 w 928384"/>
                    <a:gd name="connsiteY3" fmla="*/ 238604 h 1332792"/>
                    <a:gd name="connsiteX4" fmla="*/ 899803 w 928384"/>
                    <a:gd name="connsiteY4" fmla="*/ 362428 h 1332792"/>
                    <a:gd name="connsiteX5" fmla="*/ 899804 w 928384"/>
                    <a:gd name="connsiteY5" fmla="*/ 491016 h 1332792"/>
                    <a:gd name="connsiteX6" fmla="*/ 536266 w 928384"/>
                    <a:gd name="connsiteY6" fmla="*/ 440216 h 1332792"/>
                    <a:gd name="connsiteX7" fmla="*/ 411622 w 928384"/>
                    <a:gd name="connsiteY7" fmla="*/ 696797 h 1332792"/>
                    <a:gd name="connsiteX8" fmla="*/ 479911 w 928384"/>
                    <a:gd name="connsiteY8" fmla="*/ 987110 h 1332792"/>
                    <a:gd name="connsiteX9" fmla="*/ 533887 w 928384"/>
                    <a:gd name="connsiteY9" fmla="*/ 1269684 h 1332792"/>
                    <a:gd name="connsiteX10" fmla="*/ 413236 w 928384"/>
                    <a:gd name="connsiteY10" fmla="*/ 1310960 h 1332792"/>
                    <a:gd name="connsiteX11" fmla="*/ 256867 w 928384"/>
                    <a:gd name="connsiteY11" fmla="*/ 1021558 h 1332792"/>
                    <a:gd name="connsiteX12" fmla="*/ 2311 w 928384"/>
                    <a:gd name="connsiteY12" fmla="*/ 774902 h 1332792"/>
                    <a:gd name="connsiteX0" fmla="*/ 2311 w 928384"/>
                    <a:gd name="connsiteY0" fmla="*/ 774902 h 1332792"/>
                    <a:gd name="connsiteX1" fmla="*/ 251258 w 928384"/>
                    <a:gd name="connsiteY1" fmla="*/ 17016 h 1332792"/>
                    <a:gd name="connsiteX2" fmla="*/ 510074 w 928384"/>
                    <a:gd name="connsiteY2" fmla="*/ 72233 h 1332792"/>
                    <a:gd name="connsiteX3" fmla="*/ 614054 w 928384"/>
                    <a:gd name="connsiteY3" fmla="*/ 238604 h 1332792"/>
                    <a:gd name="connsiteX4" fmla="*/ 899803 w 928384"/>
                    <a:gd name="connsiteY4" fmla="*/ 362428 h 1332792"/>
                    <a:gd name="connsiteX5" fmla="*/ 899804 w 928384"/>
                    <a:gd name="connsiteY5" fmla="*/ 491016 h 1332792"/>
                    <a:gd name="connsiteX6" fmla="*/ 536266 w 928384"/>
                    <a:gd name="connsiteY6" fmla="*/ 440216 h 1332792"/>
                    <a:gd name="connsiteX7" fmla="*/ 411622 w 928384"/>
                    <a:gd name="connsiteY7" fmla="*/ 696797 h 1332792"/>
                    <a:gd name="connsiteX8" fmla="*/ 479911 w 928384"/>
                    <a:gd name="connsiteY8" fmla="*/ 987110 h 1332792"/>
                    <a:gd name="connsiteX9" fmla="*/ 533887 w 928384"/>
                    <a:gd name="connsiteY9" fmla="*/ 1269684 h 1332792"/>
                    <a:gd name="connsiteX10" fmla="*/ 413236 w 928384"/>
                    <a:gd name="connsiteY10" fmla="*/ 1310960 h 1332792"/>
                    <a:gd name="connsiteX11" fmla="*/ 256867 w 928384"/>
                    <a:gd name="connsiteY11" fmla="*/ 1021558 h 1332792"/>
                    <a:gd name="connsiteX12" fmla="*/ 2311 w 928384"/>
                    <a:gd name="connsiteY12" fmla="*/ 774902 h 1332792"/>
                    <a:gd name="connsiteX0" fmla="*/ 2311 w 938513"/>
                    <a:gd name="connsiteY0" fmla="*/ 774902 h 1332792"/>
                    <a:gd name="connsiteX1" fmla="*/ 251258 w 938513"/>
                    <a:gd name="connsiteY1" fmla="*/ 17016 h 1332792"/>
                    <a:gd name="connsiteX2" fmla="*/ 510074 w 938513"/>
                    <a:gd name="connsiteY2" fmla="*/ 72233 h 1332792"/>
                    <a:gd name="connsiteX3" fmla="*/ 614054 w 938513"/>
                    <a:gd name="connsiteY3" fmla="*/ 238604 h 1332792"/>
                    <a:gd name="connsiteX4" fmla="*/ 899803 w 938513"/>
                    <a:gd name="connsiteY4" fmla="*/ 362428 h 1332792"/>
                    <a:gd name="connsiteX5" fmla="*/ 899804 w 938513"/>
                    <a:gd name="connsiteY5" fmla="*/ 491016 h 1332792"/>
                    <a:gd name="connsiteX6" fmla="*/ 536266 w 938513"/>
                    <a:gd name="connsiteY6" fmla="*/ 440216 h 1332792"/>
                    <a:gd name="connsiteX7" fmla="*/ 411622 w 938513"/>
                    <a:gd name="connsiteY7" fmla="*/ 696797 h 1332792"/>
                    <a:gd name="connsiteX8" fmla="*/ 479911 w 938513"/>
                    <a:gd name="connsiteY8" fmla="*/ 987110 h 1332792"/>
                    <a:gd name="connsiteX9" fmla="*/ 533887 w 938513"/>
                    <a:gd name="connsiteY9" fmla="*/ 1269684 h 1332792"/>
                    <a:gd name="connsiteX10" fmla="*/ 413236 w 938513"/>
                    <a:gd name="connsiteY10" fmla="*/ 1310960 h 1332792"/>
                    <a:gd name="connsiteX11" fmla="*/ 256867 w 938513"/>
                    <a:gd name="connsiteY11" fmla="*/ 1021558 h 1332792"/>
                    <a:gd name="connsiteX12" fmla="*/ 2311 w 938513"/>
                    <a:gd name="connsiteY12" fmla="*/ 774902 h 1332792"/>
                    <a:gd name="connsiteX0" fmla="*/ 2311 w 924477"/>
                    <a:gd name="connsiteY0" fmla="*/ 774902 h 1332792"/>
                    <a:gd name="connsiteX1" fmla="*/ 251258 w 924477"/>
                    <a:gd name="connsiteY1" fmla="*/ 17016 h 1332792"/>
                    <a:gd name="connsiteX2" fmla="*/ 510074 w 924477"/>
                    <a:gd name="connsiteY2" fmla="*/ 72233 h 1332792"/>
                    <a:gd name="connsiteX3" fmla="*/ 614054 w 924477"/>
                    <a:gd name="connsiteY3" fmla="*/ 238604 h 1332792"/>
                    <a:gd name="connsiteX4" fmla="*/ 899803 w 924477"/>
                    <a:gd name="connsiteY4" fmla="*/ 362428 h 1332792"/>
                    <a:gd name="connsiteX5" fmla="*/ 899804 w 924477"/>
                    <a:gd name="connsiteY5" fmla="*/ 491016 h 1332792"/>
                    <a:gd name="connsiteX6" fmla="*/ 536266 w 924477"/>
                    <a:gd name="connsiteY6" fmla="*/ 440216 h 1332792"/>
                    <a:gd name="connsiteX7" fmla="*/ 411622 w 924477"/>
                    <a:gd name="connsiteY7" fmla="*/ 696797 h 1332792"/>
                    <a:gd name="connsiteX8" fmla="*/ 479911 w 924477"/>
                    <a:gd name="connsiteY8" fmla="*/ 987110 h 1332792"/>
                    <a:gd name="connsiteX9" fmla="*/ 533887 w 924477"/>
                    <a:gd name="connsiteY9" fmla="*/ 1269684 h 1332792"/>
                    <a:gd name="connsiteX10" fmla="*/ 413236 w 924477"/>
                    <a:gd name="connsiteY10" fmla="*/ 1310960 h 1332792"/>
                    <a:gd name="connsiteX11" fmla="*/ 256867 w 924477"/>
                    <a:gd name="connsiteY11" fmla="*/ 1021558 h 1332792"/>
                    <a:gd name="connsiteX12" fmla="*/ 2311 w 924477"/>
                    <a:gd name="connsiteY12" fmla="*/ 774902 h 1332792"/>
                    <a:gd name="connsiteX0" fmla="*/ 2311 w 924477"/>
                    <a:gd name="connsiteY0" fmla="*/ 769917 h 1327807"/>
                    <a:gd name="connsiteX1" fmla="*/ 251258 w 924477"/>
                    <a:gd name="connsiteY1" fmla="*/ 12031 h 1327807"/>
                    <a:gd name="connsiteX2" fmla="*/ 510074 w 924477"/>
                    <a:gd name="connsiteY2" fmla="*/ 67248 h 1327807"/>
                    <a:gd name="connsiteX3" fmla="*/ 614054 w 924477"/>
                    <a:gd name="connsiteY3" fmla="*/ 233619 h 1327807"/>
                    <a:gd name="connsiteX4" fmla="*/ 899803 w 924477"/>
                    <a:gd name="connsiteY4" fmla="*/ 357443 h 1327807"/>
                    <a:gd name="connsiteX5" fmla="*/ 899804 w 924477"/>
                    <a:gd name="connsiteY5" fmla="*/ 486031 h 1327807"/>
                    <a:gd name="connsiteX6" fmla="*/ 536266 w 924477"/>
                    <a:gd name="connsiteY6" fmla="*/ 435231 h 1327807"/>
                    <a:gd name="connsiteX7" fmla="*/ 411622 w 924477"/>
                    <a:gd name="connsiteY7" fmla="*/ 691812 h 1327807"/>
                    <a:gd name="connsiteX8" fmla="*/ 479911 w 924477"/>
                    <a:gd name="connsiteY8" fmla="*/ 982125 h 1327807"/>
                    <a:gd name="connsiteX9" fmla="*/ 533887 w 924477"/>
                    <a:gd name="connsiteY9" fmla="*/ 1264699 h 1327807"/>
                    <a:gd name="connsiteX10" fmla="*/ 413236 w 924477"/>
                    <a:gd name="connsiteY10" fmla="*/ 1305975 h 1327807"/>
                    <a:gd name="connsiteX11" fmla="*/ 256867 w 924477"/>
                    <a:gd name="connsiteY11" fmla="*/ 1016573 h 1327807"/>
                    <a:gd name="connsiteX12" fmla="*/ 2311 w 924477"/>
                    <a:gd name="connsiteY12" fmla="*/ 769917 h 1327807"/>
                    <a:gd name="connsiteX0" fmla="*/ 2311 w 924477"/>
                    <a:gd name="connsiteY0" fmla="*/ 757886 h 1315776"/>
                    <a:gd name="connsiteX1" fmla="*/ 251258 w 924477"/>
                    <a:gd name="connsiteY1" fmla="*/ 0 h 1315776"/>
                    <a:gd name="connsiteX2" fmla="*/ 510074 w 924477"/>
                    <a:gd name="connsiteY2" fmla="*/ 55217 h 1315776"/>
                    <a:gd name="connsiteX3" fmla="*/ 614054 w 924477"/>
                    <a:gd name="connsiteY3" fmla="*/ 221588 h 1315776"/>
                    <a:gd name="connsiteX4" fmla="*/ 899803 w 924477"/>
                    <a:gd name="connsiteY4" fmla="*/ 345412 h 1315776"/>
                    <a:gd name="connsiteX5" fmla="*/ 899804 w 924477"/>
                    <a:gd name="connsiteY5" fmla="*/ 474000 h 1315776"/>
                    <a:gd name="connsiteX6" fmla="*/ 536266 w 924477"/>
                    <a:gd name="connsiteY6" fmla="*/ 423200 h 1315776"/>
                    <a:gd name="connsiteX7" fmla="*/ 411622 w 924477"/>
                    <a:gd name="connsiteY7" fmla="*/ 679781 h 1315776"/>
                    <a:gd name="connsiteX8" fmla="*/ 479911 w 924477"/>
                    <a:gd name="connsiteY8" fmla="*/ 970094 h 1315776"/>
                    <a:gd name="connsiteX9" fmla="*/ 533887 w 924477"/>
                    <a:gd name="connsiteY9" fmla="*/ 1252668 h 1315776"/>
                    <a:gd name="connsiteX10" fmla="*/ 413236 w 924477"/>
                    <a:gd name="connsiteY10" fmla="*/ 1293944 h 1315776"/>
                    <a:gd name="connsiteX11" fmla="*/ 256867 w 924477"/>
                    <a:gd name="connsiteY11" fmla="*/ 1004542 h 1315776"/>
                    <a:gd name="connsiteX12" fmla="*/ 2311 w 924477"/>
                    <a:gd name="connsiteY12" fmla="*/ 757886 h 1315776"/>
                    <a:gd name="connsiteX0" fmla="*/ 2311 w 924477"/>
                    <a:gd name="connsiteY0" fmla="*/ 769793 h 1327683"/>
                    <a:gd name="connsiteX1" fmla="*/ 260783 w 924477"/>
                    <a:gd name="connsiteY1" fmla="*/ 0 h 1327683"/>
                    <a:gd name="connsiteX2" fmla="*/ 510074 w 924477"/>
                    <a:gd name="connsiteY2" fmla="*/ 67124 h 1327683"/>
                    <a:gd name="connsiteX3" fmla="*/ 614054 w 924477"/>
                    <a:gd name="connsiteY3" fmla="*/ 233495 h 1327683"/>
                    <a:gd name="connsiteX4" fmla="*/ 899803 w 924477"/>
                    <a:gd name="connsiteY4" fmla="*/ 357319 h 1327683"/>
                    <a:gd name="connsiteX5" fmla="*/ 899804 w 924477"/>
                    <a:gd name="connsiteY5" fmla="*/ 485907 h 1327683"/>
                    <a:gd name="connsiteX6" fmla="*/ 536266 w 924477"/>
                    <a:gd name="connsiteY6" fmla="*/ 435107 h 1327683"/>
                    <a:gd name="connsiteX7" fmla="*/ 411622 w 924477"/>
                    <a:gd name="connsiteY7" fmla="*/ 691688 h 1327683"/>
                    <a:gd name="connsiteX8" fmla="*/ 479911 w 924477"/>
                    <a:gd name="connsiteY8" fmla="*/ 982001 h 1327683"/>
                    <a:gd name="connsiteX9" fmla="*/ 533887 w 924477"/>
                    <a:gd name="connsiteY9" fmla="*/ 1264575 h 1327683"/>
                    <a:gd name="connsiteX10" fmla="*/ 413236 w 924477"/>
                    <a:gd name="connsiteY10" fmla="*/ 1305851 h 1327683"/>
                    <a:gd name="connsiteX11" fmla="*/ 256867 w 924477"/>
                    <a:gd name="connsiteY11" fmla="*/ 1016449 h 1327683"/>
                    <a:gd name="connsiteX12" fmla="*/ 2311 w 924477"/>
                    <a:gd name="connsiteY12" fmla="*/ 769793 h 1327683"/>
                    <a:gd name="connsiteX0" fmla="*/ 2311 w 924477"/>
                    <a:gd name="connsiteY0" fmla="*/ 769793 h 1327683"/>
                    <a:gd name="connsiteX1" fmla="*/ 260783 w 924477"/>
                    <a:gd name="connsiteY1" fmla="*/ 0 h 1327683"/>
                    <a:gd name="connsiteX2" fmla="*/ 510074 w 924477"/>
                    <a:gd name="connsiteY2" fmla="*/ 67124 h 1327683"/>
                    <a:gd name="connsiteX3" fmla="*/ 614054 w 924477"/>
                    <a:gd name="connsiteY3" fmla="*/ 233495 h 1327683"/>
                    <a:gd name="connsiteX4" fmla="*/ 899803 w 924477"/>
                    <a:gd name="connsiteY4" fmla="*/ 357319 h 1327683"/>
                    <a:gd name="connsiteX5" fmla="*/ 899804 w 924477"/>
                    <a:gd name="connsiteY5" fmla="*/ 485907 h 1327683"/>
                    <a:gd name="connsiteX6" fmla="*/ 536266 w 924477"/>
                    <a:gd name="connsiteY6" fmla="*/ 435107 h 1327683"/>
                    <a:gd name="connsiteX7" fmla="*/ 411622 w 924477"/>
                    <a:gd name="connsiteY7" fmla="*/ 691688 h 1327683"/>
                    <a:gd name="connsiteX8" fmla="*/ 479911 w 924477"/>
                    <a:gd name="connsiteY8" fmla="*/ 982001 h 1327683"/>
                    <a:gd name="connsiteX9" fmla="*/ 533887 w 924477"/>
                    <a:gd name="connsiteY9" fmla="*/ 1264575 h 1327683"/>
                    <a:gd name="connsiteX10" fmla="*/ 413236 w 924477"/>
                    <a:gd name="connsiteY10" fmla="*/ 1305851 h 1327683"/>
                    <a:gd name="connsiteX11" fmla="*/ 256867 w 924477"/>
                    <a:gd name="connsiteY11" fmla="*/ 1016449 h 1327683"/>
                    <a:gd name="connsiteX12" fmla="*/ 2311 w 924477"/>
                    <a:gd name="connsiteY12" fmla="*/ 769793 h 1327683"/>
                    <a:gd name="connsiteX0" fmla="*/ 2311 w 924477"/>
                    <a:gd name="connsiteY0" fmla="*/ 769793 h 1327683"/>
                    <a:gd name="connsiteX1" fmla="*/ 260783 w 924477"/>
                    <a:gd name="connsiteY1" fmla="*/ 0 h 1327683"/>
                    <a:gd name="connsiteX2" fmla="*/ 510074 w 924477"/>
                    <a:gd name="connsiteY2" fmla="*/ 67124 h 1327683"/>
                    <a:gd name="connsiteX3" fmla="*/ 614054 w 924477"/>
                    <a:gd name="connsiteY3" fmla="*/ 233495 h 1327683"/>
                    <a:gd name="connsiteX4" fmla="*/ 899803 w 924477"/>
                    <a:gd name="connsiteY4" fmla="*/ 357319 h 1327683"/>
                    <a:gd name="connsiteX5" fmla="*/ 899804 w 924477"/>
                    <a:gd name="connsiteY5" fmla="*/ 485907 h 1327683"/>
                    <a:gd name="connsiteX6" fmla="*/ 536266 w 924477"/>
                    <a:gd name="connsiteY6" fmla="*/ 435107 h 1327683"/>
                    <a:gd name="connsiteX7" fmla="*/ 411622 w 924477"/>
                    <a:gd name="connsiteY7" fmla="*/ 691688 h 1327683"/>
                    <a:gd name="connsiteX8" fmla="*/ 479911 w 924477"/>
                    <a:gd name="connsiteY8" fmla="*/ 982001 h 1327683"/>
                    <a:gd name="connsiteX9" fmla="*/ 533887 w 924477"/>
                    <a:gd name="connsiteY9" fmla="*/ 1264575 h 1327683"/>
                    <a:gd name="connsiteX10" fmla="*/ 413236 w 924477"/>
                    <a:gd name="connsiteY10" fmla="*/ 1305851 h 1327683"/>
                    <a:gd name="connsiteX11" fmla="*/ 256867 w 924477"/>
                    <a:gd name="connsiteY11" fmla="*/ 1016449 h 1327683"/>
                    <a:gd name="connsiteX12" fmla="*/ 2311 w 924477"/>
                    <a:gd name="connsiteY12" fmla="*/ 769793 h 1327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4477" h="1327683">
                      <a:moveTo>
                        <a:pt x="2311" y="769793"/>
                      </a:moveTo>
                      <a:cubicBezTo>
                        <a:pt x="50527" y="479858"/>
                        <a:pt x="128747" y="183255"/>
                        <a:pt x="260783" y="0"/>
                      </a:cubicBezTo>
                      <a:cubicBezTo>
                        <a:pt x="349957" y="44392"/>
                        <a:pt x="413889" y="77818"/>
                        <a:pt x="510074" y="67124"/>
                      </a:cubicBezTo>
                      <a:cubicBezTo>
                        <a:pt x="570540" y="104055"/>
                        <a:pt x="544336" y="166079"/>
                        <a:pt x="614054" y="233495"/>
                      </a:cubicBezTo>
                      <a:cubicBezTo>
                        <a:pt x="683772" y="300911"/>
                        <a:pt x="828366" y="336681"/>
                        <a:pt x="899803" y="357319"/>
                      </a:cubicBezTo>
                      <a:cubicBezTo>
                        <a:pt x="937903" y="373195"/>
                        <a:pt x="927057" y="472942"/>
                        <a:pt x="899804" y="485907"/>
                      </a:cubicBezTo>
                      <a:cubicBezTo>
                        <a:pt x="839215" y="498872"/>
                        <a:pt x="560877" y="380834"/>
                        <a:pt x="536266" y="435107"/>
                      </a:cubicBezTo>
                      <a:cubicBezTo>
                        <a:pt x="511656" y="489380"/>
                        <a:pt x="421014" y="600539"/>
                        <a:pt x="411622" y="691688"/>
                      </a:cubicBezTo>
                      <a:cubicBezTo>
                        <a:pt x="402230" y="782837"/>
                        <a:pt x="433340" y="881757"/>
                        <a:pt x="479911" y="982001"/>
                      </a:cubicBezTo>
                      <a:cubicBezTo>
                        <a:pt x="526482" y="1082245"/>
                        <a:pt x="537062" y="1201340"/>
                        <a:pt x="533887" y="1264575"/>
                      </a:cubicBezTo>
                      <a:cubicBezTo>
                        <a:pt x="530712" y="1327810"/>
                        <a:pt x="459406" y="1347205"/>
                        <a:pt x="413236" y="1305851"/>
                      </a:cubicBezTo>
                      <a:cubicBezTo>
                        <a:pt x="367066" y="1264497"/>
                        <a:pt x="319269" y="1085551"/>
                        <a:pt x="256867" y="1016449"/>
                      </a:cubicBezTo>
                      <a:cubicBezTo>
                        <a:pt x="194465" y="947347"/>
                        <a:pt x="-24808" y="900536"/>
                        <a:pt x="2311" y="769793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277" name="组合 276"/>
                <p:cNvGrpSpPr/>
                <p:nvPr/>
              </p:nvGrpSpPr>
              <p:grpSpPr>
                <a:xfrm>
                  <a:off x="2666432" y="3544023"/>
                  <a:ext cx="722053" cy="648307"/>
                  <a:chOff x="5246938" y="2943751"/>
                  <a:chExt cx="1792490" cy="1609417"/>
                </a:xfrm>
              </p:grpSpPr>
              <p:sp>
                <p:nvSpPr>
                  <p:cNvPr id="278" name="Freeform 42"/>
                  <p:cNvSpPr>
                    <a:spLocks/>
                  </p:cNvSpPr>
                  <p:nvPr/>
                </p:nvSpPr>
                <p:spPr bwMode="auto">
                  <a:xfrm>
                    <a:off x="6852333" y="3696151"/>
                    <a:ext cx="187095" cy="201177"/>
                  </a:xfrm>
                  <a:custGeom>
                    <a:avLst/>
                    <a:gdLst>
                      <a:gd name="T0" fmla="*/ 38 w 39"/>
                      <a:gd name="T1" fmla="*/ 20 h 42"/>
                      <a:gd name="T2" fmla="*/ 21 w 39"/>
                      <a:gd name="T3" fmla="*/ 42 h 42"/>
                      <a:gd name="T4" fmla="*/ 1 w 39"/>
                      <a:gd name="T5" fmla="*/ 22 h 42"/>
                      <a:gd name="T6" fmla="*/ 18 w 39"/>
                      <a:gd name="T7" fmla="*/ 0 h 42"/>
                      <a:gd name="T8" fmla="*/ 38 w 39"/>
                      <a:gd name="T9" fmla="*/ 2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9" h="42">
                        <a:moveTo>
                          <a:pt x="38" y="20"/>
                        </a:moveTo>
                        <a:cubicBezTo>
                          <a:pt x="39" y="31"/>
                          <a:pt x="31" y="41"/>
                          <a:pt x="21" y="42"/>
                        </a:cubicBezTo>
                        <a:cubicBezTo>
                          <a:pt x="10" y="42"/>
                          <a:pt x="1" y="33"/>
                          <a:pt x="1" y="22"/>
                        </a:cubicBezTo>
                        <a:cubicBezTo>
                          <a:pt x="0" y="11"/>
                          <a:pt x="8" y="1"/>
                          <a:pt x="18" y="0"/>
                        </a:cubicBezTo>
                        <a:cubicBezTo>
                          <a:pt x="29" y="0"/>
                          <a:pt x="37" y="9"/>
                          <a:pt x="38" y="20"/>
                        </a:cubicBezTo>
                        <a:close/>
                      </a:path>
                    </a:pathLst>
                  </a:custGeom>
                  <a:solidFill>
                    <a:srgbClr val="FFCF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3" name="Freeform 44"/>
                  <p:cNvSpPr>
                    <a:spLocks/>
                  </p:cNvSpPr>
                  <p:nvPr/>
                </p:nvSpPr>
                <p:spPr bwMode="auto">
                  <a:xfrm>
                    <a:off x="5246938" y="3782658"/>
                    <a:ext cx="187095" cy="201177"/>
                  </a:xfrm>
                  <a:custGeom>
                    <a:avLst/>
                    <a:gdLst>
                      <a:gd name="T0" fmla="*/ 38 w 39"/>
                      <a:gd name="T1" fmla="*/ 20 h 42"/>
                      <a:gd name="T2" fmla="*/ 20 w 39"/>
                      <a:gd name="T3" fmla="*/ 42 h 42"/>
                      <a:gd name="T4" fmla="*/ 0 w 39"/>
                      <a:gd name="T5" fmla="*/ 22 h 42"/>
                      <a:gd name="T6" fmla="*/ 18 w 39"/>
                      <a:gd name="T7" fmla="*/ 1 h 42"/>
                      <a:gd name="T8" fmla="*/ 38 w 39"/>
                      <a:gd name="T9" fmla="*/ 2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9" h="42">
                        <a:moveTo>
                          <a:pt x="38" y="20"/>
                        </a:moveTo>
                        <a:cubicBezTo>
                          <a:pt x="39" y="31"/>
                          <a:pt x="31" y="41"/>
                          <a:pt x="20" y="42"/>
                        </a:cubicBezTo>
                        <a:cubicBezTo>
                          <a:pt x="10" y="42"/>
                          <a:pt x="1" y="34"/>
                          <a:pt x="0" y="22"/>
                        </a:cubicBezTo>
                        <a:cubicBezTo>
                          <a:pt x="0" y="11"/>
                          <a:pt x="8" y="1"/>
                          <a:pt x="18" y="1"/>
                        </a:cubicBezTo>
                        <a:cubicBezTo>
                          <a:pt x="28" y="0"/>
                          <a:pt x="37" y="9"/>
                          <a:pt x="38" y="20"/>
                        </a:cubicBezTo>
                      </a:path>
                    </a:pathLst>
                  </a:custGeom>
                  <a:solidFill>
                    <a:srgbClr val="FFCF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4" name="Freeform 46"/>
                  <p:cNvSpPr>
                    <a:spLocks/>
                  </p:cNvSpPr>
                  <p:nvPr/>
                </p:nvSpPr>
                <p:spPr bwMode="auto">
                  <a:xfrm>
                    <a:off x="5347526" y="2943749"/>
                    <a:ext cx="1629535" cy="1609416"/>
                  </a:xfrm>
                  <a:custGeom>
                    <a:avLst/>
                    <a:gdLst>
                      <a:gd name="T0" fmla="*/ 326 w 340"/>
                      <a:gd name="T1" fmla="*/ 158 h 336"/>
                      <a:gd name="T2" fmla="*/ 174 w 340"/>
                      <a:gd name="T3" fmla="*/ 329 h 336"/>
                      <a:gd name="T4" fmla="*/ 3 w 340"/>
                      <a:gd name="T5" fmla="*/ 177 h 336"/>
                      <a:gd name="T6" fmla="*/ 155 w 340"/>
                      <a:gd name="T7" fmla="*/ 5 h 336"/>
                      <a:gd name="T8" fmla="*/ 326 w 340"/>
                      <a:gd name="T9" fmla="*/ 158 h 3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0" h="336">
                        <a:moveTo>
                          <a:pt x="326" y="158"/>
                        </a:moveTo>
                        <a:cubicBezTo>
                          <a:pt x="340" y="233"/>
                          <a:pt x="293" y="321"/>
                          <a:pt x="174" y="329"/>
                        </a:cubicBezTo>
                        <a:cubicBezTo>
                          <a:pt x="69" y="336"/>
                          <a:pt x="0" y="270"/>
                          <a:pt x="3" y="177"/>
                        </a:cubicBezTo>
                        <a:cubicBezTo>
                          <a:pt x="6" y="87"/>
                          <a:pt x="66" y="11"/>
                          <a:pt x="155" y="5"/>
                        </a:cubicBezTo>
                        <a:cubicBezTo>
                          <a:pt x="244" y="0"/>
                          <a:pt x="311" y="69"/>
                          <a:pt x="326" y="158"/>
                        </a:cubicBezTo>
                      </a:path>
                    </a:pathLst>
                  </a:custGeom>
                  <a:solidFill>
                    <a:srgbClr val="FFE3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273" name="Freeform 10"/>
              <p:cNvSpPr>
                <a:spLocks noEditPoints="1"/>
              </p:cNvSpPr>
              <p:nvPr/>
            </p:nvSpPr>
            <p:spPr bwMode="auto">
              <a:xfrm>
                <a:off x="2694878" y="3471479"/>
                <a:ext cx="654747" cy="465521"/>
              </a:xfrm>
              <a:custGeom>
                <a:avLst/>
                <a:gdLst>
                  <a:gd name="T0" fmla="*/ 837 w 879"/>
                  <a:gd name="T1" fmla="*/ 488 h 624"/>
                  <a:gd name="T2" fmla="*/ 838 w 879"/>
                  <a:gd name="T3" fmla="*/ 565 h 624"/>
                  <a:gd name="T4" fmla="*/ 849 w 879"/>
                  <a:gd name="T5" fmla="*/ 622 h 624"/>
                  <a:gd name="T6" fmla="*/ 868 w 879"/>
                  <a:gd name="T7" fmla="*/ 573 h 624"/>
                  <a:gd name="T8" fmla="*/ 877 w 879"/>
                  <a:gd name="T9" fmla="*/ 494 h 624"/>
                  <a:gd name="T10" fmla="*/ 879 w 879"/>
                  <a:gd name="T11" fmla="*/ 310 h 624"/>
                  <a:gd name="T12" fmla="*/ 875 w 879"/>
                  <a:gd name="T13" fmla="*/ 283 h 624"/>
                  <a:gd name="T14" fmla="*/ 838 w 879"/>
                  <a:gd name="T15" fmla="*/ 244 h 624"/>
                  <a:gd name="T16" fmla="*/ 837 w 879"/>
                  <a:gd name="T17" fmla="*/ 178 h 624"/>
                  <a:gd name="T18" fmla="*/ 832 w 879"/>
                  <a:gd name="T19" fmla="*/ 174 h 624"/>
                  <a:gd name="T20" fmla="*/ 793 w 879"/>
                  <a:gd name="T21" fmla="*/ 179 h 624"/>
                  <a:gd name="T22" fmla="*/ 788 w 879"/>
                  <a:gd name="T23" fmla="*/ 134 h 624"/>
                  <a:gd name="T24" fmla="*/ 750 w 879"/>
                  <a:gd name="T25" fmla="*/ 133 h 624"/>
                  <a:gd name="T26" fmla="*/ 716 w 879"/>
                  <a:gd name="T27" fmla="*/ 107 h 624"/>
                  <a:gd name="T28" fmla="*/ 692 w 879"/>
                  <a:gd name="T29" fmla="*/ 83 h 624"/>
                  <a:gd name="T30" fmla="*/ 664 w 879"/>
                  <a:gd name="T31" fmla="*/ 110 h 624"/>
                  <a:gd name="T32" fmla="*/ 651 w 879"/>
                  <a:gd name="T33" fmla="*/ 110 h 624"/>
                  <a:gd name="T34" fmla="*/ 616 w 879"/>
                  <a:gd name="T35" fmla="*/ 58 h 624"/>
                  <a:gd name="T36" fmla="*/ 610 w 879"/>
                  <a:gd name="T37" fmla="*/ 45 h 624"/>
                  <a:gd name="T38" fmla="*/ 527 w 879"/>
                  <a:gd name="T39" fmla="*/ 77 h 624"/>
                  <a:gd name="T40" fmla="*/ 506 w 879"/>
                  <a:gd name="T41" fmla="*/ 35 h 624"/>
                  <a:gd name="T42" fmla="*/ 500 w 879"/>
                  <a:gd name="T43" fmla="*/ 6 h 624"/>
                  <a:gd name="T44" fmla="*/ 396 w 879"/>
                  <a:gd name="T45" fmla="*/ 86 h 624"/>
                  <a:gd name="T46" fmla="*/ 383 w 879"/>
                  <a:gd name="T47" fmla="*/ 92 h 624"/>
                  <a:gd name="T48" fmla="*/ 364 w 879"/>
                  <a:gd name="T49" fmla="*/ 39 h 624"/>
                  <a:gd name="T50" fmla="*/ 356 w 879"/>
                  <a:gd name="T51" fmla="*/ 35 h 624"/>
                  <a:gd name="T52" fmla="*/ 278 w 879"/>
                  <a:gd name="T53" fmla="*/ 114 h 624"/>
                  <a:gd name="T54" fmla="*/ 259 w 879"/>
                  <a:gd name="T55" fmla="*/ 116 h 624"/>
                  <a:gd name="T56" fmla="*/ 242 w 879"/>
                  <a:gd name="T57" fmla="*/ 88 h 624"/>
                  <a:gd name="T58" fmla="*/ 231 w 879"/>
                  <a:gd name="T59" fmla="*/ 90 h 624"/>
                  <a:gd name="T60" fmla="*/ 206 w 879"/>
                  <a:gd name="T61" fmla="*/ 128 h 624"/>
                  <a:gd name="T62" fmla="*/ 198 w 879"/>
                  <a:gd name="T63" fmla="*/ 131 h 624"/>
                  <a:gd name="T64" fmla="*/ 192 w 879"/>
                  <a:gd name="T65" fmla="*/ 125 h 624"/>
                  <a:gd name="T66" fmla="*/ 144 w 879"/>
                  <a:gd name="T67" fmla="*/ 75 h 624"/>
                  <a:gd name="T68" fmla="*/ 128 w 879"/>
                  <a:gd name="T69" fmla="*/ 155 h 624"/>
                  <a:gd name="T70" fmla="*/ 126 w 879"/>
                  <a:gd name="T71" fmla="*/ 170 h 624"/>
                  <a:gd name="T72" fmla="*/ 123 w 879"/>
                  <a:gd name="T73" fmla="*/ 172 h 624"/>
                  <a:gd name="T74" fmla="*/ 96 w 879"/>
                  <a:gd name="T75" fmla="*/ 171 h 624"/>
                  <a:gd name="T76" fmla="*/ 88 w 879"/>
                  <a:gd name="T77" fmla="*/ 177 h 624"/>
                  <a:gd name="T78" fmla="*/ 58 w 879"/>
                  <a:gd name="T79" fmla="*/ 223 h 624"/>
                  <a:gd name="T80" fmla="*/ 5 w 879"/>
                  <a:gd name="T81" fmla="*/ 222 h 624"/>
                  <a:gd name="T82" fmla="*/ 3 w 879"/>
                  <a:gd name="T83" fmla="*/ 234 h 624"/>
                  <a:gd name="T84" fmla="*/ 10 w 879"/>
                  <a:gd name="T85" fmla="*/ 360 h 624"/>
                  <a:gd name="T86" fmla="*/ 7 w 879"/>
                  <a:gd name="T87" fmla="*/ 404 h 624"/>
                  <a:gd name="T88" fmla="*/ 7 w 879"/>
                  <a:gd name="T89" fmla="*/ 512 h 624"/>
                  <a:gd name="T90" fmla="*/ 24 w 879"/>
                  <a:gd name="T91" fmla="*/ 624 h 624"/>
                  <a:gd name="T92" fmla="*/ 46 w 879"/>
                  <a:gd name="T93" fmla="*/ 622 h 624"/>
                  <a:gd name="T94" fmla="*/ 46 w 879"/>
                  <a:gd name="T95" fmla="*/ 518 h 624"/>
                  <a:gd name="T96" fmla="*/ 52 w 879"/>
                  <a:gd name="T97" fmla="*/ 458 h 624"/>
                  <a:gd name="T98" fmla="*/ 272 w 879"/>
                  <a:gd name="T99" fmla="*/ 206 h 624"/>
                  <a:gd name="T100" fmla="*/ 612 w 879"/>
                  <a:gd name="T101" fmla="*/ 206 h 624"/>
                  <a:gd name="T102" fmla="*/ 297 w 879"/>
                  <a:gd name="T103" fmla="*/ 114 h 624"/>
                  <a:gd name="T104" fmla="*/ 297 w 879"/>
                  <a:gd name="T105" fmla="*/ 114 h 624"/>
                  <a:gd name="T106" fmla="*/ 282 w 879"/>
                  <a:gd name="T107" fmla="*/ 114 h 624"/>
                  <a:gd name="T108" fmla="*/ 10 w 879"/>
                  <a:gd name="T109" fmla="*/ 357 h 624"/>
                  <a:gd name="T110" fmla="*/ 10 w 879"/>
                  <a:gd name="T111" fmla="*/ 357 h 624"/>
                  <a:gd name="T112" fmla="*/ 444 w 879"/>
                  <a:gd name="T113" fmla="*/ 239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79" h="624">
                    <a:moveTo>
                      <a:pt x="828" y="443"/>
                    </a:moveTo>
                    <a:cubicBezTo>
                      <a:pt x="832" y="458"/>
                      <a:pt x="835" y="473"/>
                      <a:pt x="837" y="488"/>
                    </a:cubicBezTo>
                    <a:cubicBezTo>
                      <a:pt x="838" y="498"/>
                      <a:pt x="838" y="508"/>
                      <a:pt x="838" y="518"/>
                    </a:cubicBezTo>
                    <a:cubicBezTo>
                      <a:pt x="838" y="565"/>
                      <a:pt x="838" y="565"/>
                      <a:pt x="838" y="565"/>
                    </a:cubicBezTo>
                    <a:cubicBezTo>
                      <a:pt x="838" y="622"/>
                      <a:pt x="838" y="622"/>
                      <a:pt x="838" y="622"/>
                    </a:cubicBezTo>
                    <a:cubicBezTo>
                      <a:pt x="849" y="622"/>
                      <a:pt x="849" y="622"/>
                      <a:pt x="849" y="622"/>
                    </a:cubicBezTo>
                    <a:cubicBezTo>
                      <a:pt x="853" y="622"/>
                      <a:pt x="857" y="623"/>
                      <a:pt x="860" y="624"/>
                    </a:cubicBezTo>
                    <a:cubicBezTo>
                      <a:pt x="868" y="573"/>
                      <a:pt x="868" y="573"/>
                      <a:pt x="868" y="573"/>
                    </a:cubicBezTo>
                    <a:cubicBezTo>
                      <a:pt x="877" y="512"/>
                      <a:pt x="877" y="512"/>
                      <a:pt x="877" y="512"/>
                    </a:cubicBezTo>
                    <a:cubicBezTo>
                      <a:pt x="877" y="494"/>
                      <a:pt x="877" y="494"/>
                      <a:pt x="877" y="494"/>
                    </a:cubicBezTo>
                    <a:cubicBezTo>
                      <a:pt x="877" y="413"/>
                      <a:pt x="877" y="413"/>
                      <a:pt x="877" y="413"/>
                    </a:cubicBezTo>
                    <a:cubicBezTo>
                      <a:pt x="879" y="310"/>
                      <a:pt x="879" y="310"/>
                      <a:pt x="879" y="310"/>
                    </a:cubicBezTo>
                    <a:cubicBezTo>
                      <a:pt x="879" y="285"/>
                      <a:pt x="879" y="285"/>
                      <a:pt x="879" y="285"/>
                    </a:cubicBezTo>
                    <a:cubicBezTo>
                      <a:pt x="879" y="285"/>
                      <a:pt x="879" y="285"/>
                      <a:pt x="875" y="283"/>
                    </a:cubicBezTo>
                    <a:cubicBezTo>
                      <a:pt x="871" y="281"/>
                      <a:pt x="863" y="277"/>
                      <a:pt x="856" y="270"/>
                    </a:cubicBezTo>
                    <a:cubicBezTo>
                      <a:pt x="848" y="264"/>
                      <a:pt x="842" y="255"/>
                      <a:pt x="838" y="244"/>
                    </a:cubicBezTo>
                    <a:cubicBezTo>
                      <a:pt x="833" y="233"/>
                      <a:pt x="830" y="219"/>
                      <a:pt x="830" y="207"/>
                    </a:cubicBezTo>
                    <a:cubicBezTo>
                      <a:pt x="831" y="194"/>
                      <a:pt x="835" y="184"/>
                      <a:pt x="837" y="178"/>
                    </a:cubicBezTo>
                    <a:cubicBezTo>
                      <a:pt x="840" y="173"/>
                      <a:pt x="840" y="173"/>
                      <a:pt x="840" y="173"/>
                    </a:cubicBezTo>
                    <a:cubicBezTo>
                      <a:pt x="832" y="174"/>
                      <a:pt x="832" y="174"/>
                      <a:pt x="832" y="174"/>
                    </a:cubicBezTo>
                    <a:cubicBezTo>
                      <a:pt x="802" y="181"/>
                      <a:pt x="802" y="181"/>
                      <a:pt x="802" y="181"/>
                    </a:cubicBezTo>
                    <a:cubicBezTo>
                      <a:pt x="795" y="182"/>
                      <a:pt x="795" y="182"/>
                      <a:pt x="793" y="179"/>
                    </a:cubicBezTo>
                    <a:cubicBezTo>
                      <a:pt x="790" y="175"/>
                      <a:pt x="786" y="168"/>
                      <a:pt x="785" y="159"/>
                    </a:cubicBezTo>
                    <a:cubicBezTo>
                      <a:pt x="784" y="150"/>
                      <a:pt x="787" y="140"/>
                      <a:pt x="788" y="134"/>
                    </a:cubicBezTo>
                    <a:cubicBezTo>
                      <a:pt x="789" y="129"/>
                      <a:pt x="789" y="129"/>
                      <a:pt x="782" y="130"/>
                    </a:cubicBezTo>
                    <a:cubicBezTo>
                      <a:pt x="774" y="130"/>
                      <a:pt x="759" y="132"/>
                      <a:pt x="750" y="133"/>
                    </a:cubicBezTo>
                    <a:cubicBezTo>
                      <a:pt x="741" y="133"/>
                      <a:pt x="739" y="132"/>
                      <a:pt x="735" y="128"/>
                    </a:cubicBezTo>
                    <a:cubicBezTo>
                      <a:pt x="730" y="123"/>
                      <a:pt x="723" y="115"/>
                      <a:pt x="716" y="107"/>
                    </a:cubicBezTo>
                    <a:cubicBezTo>
                      <a:pt x="709" y="99"/>
                      <a:pt x="701" y="91"/>
                      <a:pt x="696" y="87"/>
                    </a:cubicBezTo>
                    <a:cubicBezTo>
                      <a:pt x="692" y="83"/>
                      <a:pt x="692" y="83"/>
                      <a:pt x="692" y="83"/>
                    </a:cubicBezTo>
                    <a:cubicBezTo>
                      <a:pt x="692" y="83"/>
                      <a:pt x="692" y="83"/>
                      <a:pt x="687" y="88"/>
                    </a:cubicBezTo>
                    <a:cubicBezTo>
                      <a:pt x="664" y="110"/>
                      <a:pt x="664" y="110"/>
                      <a:pt x="664" y="110"/>
                    </a:cubicBezTo>
                    <a:cubicBezTo>
                      <a:pt x="659" y="115"/>
                      <a:pt x="659" y="115"/>
                      <a:pt x="659" y="115"/>
                    </a:cubicBezTo>
                    <a:cubicBezTo>
                      <a:pt x="651" y="110"/>
                      <a:pt x="651" y="110"/>
                      <a:pt x="651" y="110"/>
                    </a:cubicBezTo>
                    <a:cubicBezTo>
                      <a:pt x="643" y="105"/>
                      <a:pt x="628" y="95"/>
                      <a:pt x="621" y="85"/>
                    </a:cubicBezTo>
                    <a:cubicBezTo>
                      <a:pt x="614" y="75"/>
                      <a:pt x="614" y="65"/>
                      <a:pt x="616" y="58"/>
                    </a:cubicBezTo>
                    <a:cubicBezTo>
                      <a:pt x="617" y="51"/>
                      <a:pt x="619" y="47"/>
                      <a:pt x="620" y="45"/>
                    </a:cubicBezTo>
                    <a:cubicBezTo>
                      <a:pt x="621" y="43"/>
                      <a:pt x="621" y="43"/>
                      <a:pt x="610" y="45"/>
                    </a:cubicBezTo>
                    <a:cubicBezTo>
                      <a:pt x="598" y="46"/>
                      <a:pt x="575" y="48"/>
                      <a:pt x="559" y="54"/>
                    </a:cubicBezTo>
                    <a:cubicBezTo>
                      <a:pt x="542" y="61"/>
                      <a:pt x="532" y="72"/>
                      <a:pt x="527" y="77"/>
                    </a:cubicBezTo>
                    <a:cubicBezTo>
                      <a:pt x="522" y="83"/>
                      <a:pt x="522" y="83"/>
                      <a:pt x="519" y="74"/>
                    </a:cubicBezTo>
                    <a:cubicBezTo>
                      <a:pt x="515" y="66"/>
                      <a:pt x="507" y="49"/>
                      <a:pt x="506" y="35"/>
                    </a:cubicBezTo>
                    <a:cubicBezTo>
                      <a:pt x="504" y="21"/>
                      <a:pt x="509" y="11"/>
                      <a:pt x="511" y="6"/>
                    </a:cubicBezTo>
                    <a:cubicBezTo>
                      <a:pt x="513" y="0"/>
                      <a:pt x="513" y="0"/>
                      <a:pt x="500" y="6"/>
                    </a:cubicBezTo>
                    <a:cubicBezTo>
                      <a:pt x="487" y="13"/>
                      <a:pt x="462" y="25"/>
                      <a:pt x="441" y="41"/>
                    </a:cubicBezTo>
                    <a:cubicBezTo>
                      <a:pt x="420" y="57"/>
                      <a:pt x="404" y="76"/>
                      <a:pt x="396" y="86"/>
                    </a:cubicBezTo>
                    <a:cubicBezTo>
                      <a:pt x="388" y="96"/>
                      <a:pt x="388" y="96"/>
                      <a:pt x="388" y="96"/>
                    </a:cubicBezTo>
                    <a:cubicBezTo>
                      <a:pt x="383" y="92"/>
                      <a:pt x="383" y="92"/>
                      <a:pt x="383" y="92"/>
                    </a:cubicBezTo>
                    <a:cubicBezTo>
                      <a:pt x="378" y="88"/>
                      <a:pt x="368" y="80"/>
                      <a:pt x="364" y="69"/>
                    </a:cubicBezTo>
                    <a:cubicBezTo>
                      <a:pt x="361" y="59"/>
                      <a:pt x="363" y="46"/>
                      <a:pt x="364" y="39"/>
                    </a:cubicBezTo>
                    <a:cubicBezTo>
                      <a:pt x="366" y="32"/>
                      <a:pt x="366" y="31"/>
                      <a:pt x="366" y="31"/>
                    </a:cubicBezTo>
                    <a:cubicBezTo>
                      <a:pt x="367" y="31"/>
                      <a:pt x="366" y="31"/>
                      <a:pt x="356" y="35"/>
                    </a:cubicBezTo>
                    <a:cubicBezTo>
                      <a:pt x="347" y="39"/>
                      <a:pt x="327" y="46"/>
                      <a:pt x="311" y="63"/>
                    </a:cubicBezTo>
                    <a:cubicBezTo>
                      <a:pt x="297" y="78"/>
                      <a:pt x="285" y="101"/>
                      <a:pt x="278" y="114"/>
                    </a:cubicBezTo>
                    <a:cubicBezTo>
                      <a:pt x="279" y="114"/>
                      <a:pt x="280" y="114"/>
                      <a:pt x="282" y="114"/>
                    </a:cubicBezTo>
                    <a:cubicBezTo>
                      <a:pt x="274" y="114"/>
                      <a:pt x="266" y="115"/>
                      <a:pt x="259" y="116"/>
                    </a:cubicBezTo>
                    <a:cubicBezTo>
                      <a:pt x="259" y="116"/>
                      <a:pt x="259" y="116"/>
                      <a:pt x="259" y="116"/>
                    </a:cubicBezTo>
                    <a:cubicBezTo>
                      <a:pt x="253" y="107"/>
                      <a:pt x="246" y="95"/>
                      <a:pt x="242" y="88"/>
                    </a:cubicBezTo>
                    <a:cubicBezTo>
                      <a:pt x="237" y="81"/>
                      <a:pt x="237" y="81"/>
                      <a:pt x="237" y="81"/>
                    </a:cubicBezTo>
                    <a:cubicBezTo>
                      <a:pt x="231" y="90"/>
                      <a:pt x="231" y="90"/>
                      <a:pt x="231" y="90"/>
                    </a:cubicBezTo>
                    <a:cubicBezTo>
                      <a:pt x="207" y="126"/>
                      <a:pt x="207" y="126"/>
                      <a:pt x="207" y="126"/>
                    </a:cubicBezTo>
                    <a:cubicBezTo>
                      <a:pt x="207" y="127"/>
                      <a:pt x="206" y="128"/>
                      <a:pt x="206" y="128"/>
                    </a:cubicBezTo>
                    <a:cubicBezTo>
                      <a:pt x="206" y="128"/>
                      <a:pt x="206" y="128"/>
                      <a:pt x="206" y="128"/>
                    </a:cubicBezTo>
                    <a:cubicBezTo>
                      <a:pt x="203" y="129"/>
                      <a:pt x="201" y="130"/>
                      <a:pt x="198" y="131"/>
                    </a:cubicBezTo>
                    <a:cubicBezTo>
                      <a:pt x="198" y="131"/>
                      <a:pt x="198" y="131"/>
                      <a:pt x="198" y="131"/>
                    </a:cubicBezTo>
                    <a:cubicBezTo>
                      <a:pt x="197" y="130"/>
                      <a:pt x="195" y="128"/>
                      <a:pt x="192" y="125"/>
                    </a:cubicBezTo>
                    <a:cubicBezTo>
                      <a:pt x="153" y="85"/>
                      <a:pt x="153" y="85"/>
                      <a:pt x="153" y="85"/>
                    </a:cubicBezTo>
                    <a:cubicBezTo>
                      <a:pt x="144" y="75"/>
                      <a:pt x="144" y="75"/>
                      <a:pt x="144" y="75"/>
                    </a:cubicBezTo>
                    <a:cubicBezTo>
                      <a:pt x="141" y="91"/>
                      <a:pt x="141" y="91"/>
                      <a:pt x="141" y="91"/>
                    </a:cubicBezTo>
                    <a:cubicBezTo>
                      <a:pt x="138" y="107"/>
                      <a:pt x="132" y="139"/>
                      <a:pt x="128" y="155"/>
                    </a:cubicBezTo>
                    <a:cubicBezTo>
                      <a:pt x="127" y="164"/>
                      <a:pt x="126" y="168"/>
                      <a:pt x="125" y="170"/>
                    </a:cubicBezTo>
                    <a:cubicBezTo>
                      <a:pt x="125" y="170"/>
                      <a:pt x="125" y="170"/>
                      <a:pt x="126" y="170"/>
                    </a:cubicBezTo>
                    <a:cubicBezTo>
                      <a:pt x="125" y="171"/>
                      <a:pt x="124" y="171"/>
                      <a:pt x="123" y="172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2" y="172"/>
                      <a:pt x="121" y="172"/>
                      <a:pt x="119" y="172"/>
                    </a:cubicBezTo>
                    <a:cubicBezTo>
                      <a:pt x="113" y="172"/>
                      <a:pt x="101" y="171"/>
                      <a:pt x="96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71"/>
                      <a:pt x="89" y="171"/>
                      <a:pt x="88" y="177"/>
                    </a:cubicBezTo>
                    <a:cubicBezTo>
                      <a:pt x="86" y="183"/>
                      <a:pt x="83" y="196"/>
                      <a:pt x="78" y="205"/>
                    </a:cubicBezTo>
                    <a:cubicBezTo>
                      <a:pt x="73" y="215"/>
                      <a:pt x="66" y="220"/>
                      <a:pt x="58" y="223"/>
                    </a:cubicBezTo>
                    <a:cubicBezTo>
                      <a:pt x="50" y="227"/>
                      <a:pt x="40" y="228"/>
                      <a:pt x="30" y="227"/>
                    </a:cubicBezTo>
                    <a:cubicBezTo>
                      <a:pt x="20" y="226"/>
                      <a:pt x="10" y="223"/>
                      <a:pt x="5" y="222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3" y="234"/>
                      <a:pt x="3" y="234"/>
                      <a:pt x="3" y="234"/>
                    </a:cubicBezTo>
                    <a:cubicBezTo>
                      <a:pt x="5" y="248"/>
                      <a:pt x="10" y="276"/>
                      <a:pt x="11" y="306"/>
                    </a:cubicBezTo>
                    <a:cubicBezTo>
                      <a:pt x="12" y="323"/>
                      <a:pt x="11" y="342"/>
                      <a:pt x="10" y="360"/>
                    </a:cubicBezTo>
                    <a:cubicBezTo>
                      <a:pt x="10" y="360"/>
                      <a:pt x="10" y="360"/>
                      <a:pt x="10" y="360"/>
                    </a:cubicBezTo>
                    <a:cubicBezTo>
                      <a:pt x="8" y="374"/>
                      <a:pt x="7" y="389"/>
                      <a:pt x="7" y="404"/>
                    </a:cubicBezTo>
                    <a:cubicBezTo>
                      <a:pt x="7" y="494"/>
                      <a:pt x="7" y="494"/>
                      <a:pt x="7" y="494"/>
                    </a:cubicBezTo>
                    <a:cubicBezTo>
                      <a:pt x="7" y="512"/>
                      <a:pt x="7" y="512"/>
                      <a:pt x="7" y="512"/>
                    </a:cubicBezTo>
                    <a:cubicBezTo>
                      <a:pt x="16" y="573"/>
                      <a:pt x="16" y="573"/>
                      <a:pt x="16" y="573"/>
                    </a:cubicBezTo>
                    <a:cubicBezTo>
                      <a:pt x="24" y="624"/>
                      <a:pt x="24" y="624"/>
                      <a:pt x="24" y="624"/>
                    </a:cubicBezTo>
                    <a:cubicBezTo>
                      <a:pt x="27" y="623"/>
                      <a:pt x="31" y="622"/>
                      <a:pt x="35" y="622"/>
                    </a:cubicBezTo>
                    <a:cubicBezTo>
                      <a:pt x="46" y="622"/>
                      <a:pt x="46" y="622"/>
                      <a:pt x="46" y="622"/>
                    </a:cubicBezTo>
                    <a:cubicBezTo>
                      <a:pt x="46" y="565"/>
                      <a:pt x="46" y="565"/>
                      <a:pt x="46" y="565"/>
                    </a:cubicBezTo>
                    <a:cubicBezTo>
                      <a:pt x="46" y="518"/>
                      <a:pt x="46" y="518"/>
                      <a:pt x="46" y="518"/>
                    </a:cubicBezTo>
                    <a:cubicBezTo>
                      <a:pt x="46" y="508"/>
                      <a:pt x="46" y="498"/>
                      <a:pt x="47" y="488"/>
                    </a:cubicBezTo>
                    <a:cubicBezTo>
                      <a:pt x="48" y="478"/>
                      <a:pt x="50" y="468"/>
                      <a:pt x="52" y="458"/>
                    </a:cubicBezTo>
                    <a:cubicBezTo>
                      <a:pt x="52" y="458"/>
                      <a:pt x="52" y="458"/>
                      <a:pt x="52" y="458"/>
                    </a:cubicBezTo>
                    <a:cubicBezTo>
                      <a:pt x="88" y="275"/>
                      <a:pt x="198" y="208"/>
                      <a:pt x="272" y="206"/>
                    </a:cubicBezTo>
                    <a:cubicBezTo>
                      <a:pt x="363" y="204"/>
                      <a:pt x="350" y="238"/>
                      <a:pt x="440" y="239"/>
                    </a:cubicBezTo>
                    <a:cubicBezTo>
                      <a:pt x="534" y="239"/>
                      <a:pt x="520" y="204"/>
                      <a:pt x="612" y="206"/>
                    </a:cubicBezTo>
                    <a:cubicBezTo>
                      <a:pt x="683" y="208"/>
                      <a:pt x="789" y="272"/>
                      <a:pt x="828" y="443"/>
                    </a:cubicBezTo>
                    <a:close/>
                    <a:moveTo>
                      <a:pt x="297" y="114"/>
                    </a:moveTo>
                    <a:cubicBezTo>
                      <a:pt x="294" y="114"/>
                      <a:pt x="292" y="114"/>
                      <a:pt x="289" y="114"/>
                    </a:cubicBezTo>
                    <a:cubicBezTo>
                      <a:pt x="292" y="114"/>
                      <a:pt x="294" y="114"/>
                      <a:pt x="297" y="114"/>
                    </a:cubicBezTo>
                    <a:close/>
                    <a:moveTo>
                      <a:pt x="289" y="114"/>
                    </a:moveTo>
                    <a:cubicBezTo>
                      <a:pt x="287" y="114"/>
                      <a:pt x="284" y="114"/>
                      <a:pt x="282" y="114"/>
                    </a:cubicBezTo>
                    <a:cubicBezTo>
                      <a:pt x="284" y="114"/>
                      <a:pt x="287" y="114"/>
                      <a:pt x="289" y="114"/>
                    </a:cubicBezTo>
                    <a:close/>
                    <a:moveTo>
                      <a:pt x="10" y="357"/>
                    </a:moveTo>
                    <a:cubicBezTo>
                      <a:pt x="10" y="358"/>
                      <a:pt x="10" y="358"/>
                      <a:pt x="10" y="359"/>
                    </a:cubicBezTo>
                    <a:cubicBezTo>
                      <a:pt x="10" y="358"/>
                      <a:pt x="10" y="358"/>
                      <a:pt x="10" y="357"/>
                    </a:cubicBezTo>
                    <a:close/>
                    <a:moveTo>
                      <a:pt x="440" y="239"/>
                    </a:moveTo>
                    <a:cubicBezTo>
                      <a:pt x="441" y="239"/>
                      <a:pt x="443" y="239"/>
                      <a:pt x="444" y="239"/>
                    </a:cubicBezTo>
                    <a:lnTo>
                      <a:pt x="440" y="239"/>
                    </a:lnTo>
                    <a:close/>
                  </a:path>
                </a:pathLst>
              </a:custGeom>
              <a:solidFill>
                <a:srgbClr val="BF7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</p:grpSp>
      </p:grpSp>
      <p:grpSp>
        <p:nvGrpSpPr>
          <p:cNvPr id="316" name="组合 315"/>
          <p:cNvGrpSpPr/>
          <p:nvPr/>
        </p:nvGrpSpPr>
        <p:grpSpPr>
          <a:xfrm>
            <a:off x="3280354" y="2211717"/>
            <a:ext cx="4074187" cy="4352824"/>
            <a:chOff x="7257269" y="2211717"/>
            <a:chExt cx="4074187" cy="4352824"/>
          </a:xfrm>
        </p:grpSpPr>
        <p:grpSp>
          <p:nvGrpSpPr>
            <p:cNvPr id="317" name="组合 316"/>
            <p:cNvGrpSpPr/>
            <p:nvPr/>
          </p:nvGrpSpPr>
          <p:grpSpPr>
            <a:xfrm>
              <a:off x="7257269" y="4269100"/>
              <a:ext cx="4074187" cy="2295441"/>
              <a:chOff x="13149263" y="-1312863"/>
              <a:chExt cx="763587" cy="430213"/>
            </a:xfrm>
          </p:grpSpPr>
          <p:sp>
            <p:nvSpPr>
              <p:cNvPr id="339" name="Rectangle 52"/>
              <p:cNvSpPr>
                <a:spLocks noChangeArrowheads="1"/>
              </p:cNvSpPr>
              <p:nvPr/>
            </p:nvSpPr>
            <p:spPr bwMode="auto">
              <a:xfrm>
                <a:off x="13198475" y="-1074738"/>
                <a:ext cx="665162" cy="120650"/>
              </a:xfrm>
              <a:prstGeom prst="rect">
                <a:avLst/>
              </a:pr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53"/>
              <p:cNvSpPr>
                <a:spLocks/>
              </p:cNvSpPr>
              <p:nvPr/>
            </p:nvSpPr>
            <p:spPr bwMode="auto">
              <a:xfrm>
                <a:off x="13174663" y="-1312863"/>
                <a:ext cx="715962" cy="358775"/>
              </a:xfrm>
              <a:custGeom>
                <a:avLst/>
                <a:gdLst>
                  <a:gd name="T0" fmla="*/ 188 w 190"/>
                  <a:gd name="T1" fmla="*/ 74 h 95"/>
                  <a:gd name="T2" fmla="*/ 171 w 190"/>
                  <a:gd name="T3" fmla="*/ 74 h 95"/>
                  <a:gd name="T4" fmla="*/ 154 w 190"/>
                  <a:gd name="T5" fmla="*/ 66 h 95"/>
                  <a:gd name="T6" fmla="*/ 135 w 190"/>
                  <a:gd name="T7" fmla="*/ 74 h 95"/>
                  <a:gd name="T8" fmla="*/ 127 w 190"/>
                  <a:gd name="T9" fmla="*/ 93 h 95"/>
                  <a:gd name="T10" fmla="*/ 127 w 190"/>
                  <a:gd name="T11" fmla="*/ 95 h 95"/>
                  <a:gd name="T12" fmla="*/ 62 w 190"/>
                  <a:gd name="T13" fmla="*/ 95 h 95"/>
                  <a:gd name="T14" fmla="*/ 62 w 190"/>
                  <a:gd name="T15" fmla="*/ 93 h 95"/>
                  <a:gd name="T16" fmla="*/ 54 w 190"/>
                  <a:gd name="T17" fmla="*/ 74 h 95"/>
                  <a:gd name="T18" fmla="*/ 36 w 190"/>
                  <a:gd name="T19" fmla="*/ 66 h 95"/>
                  <a:gd name="T20" fmla="*/ 18 w 190"/>
                  <a:gd name="T21" fmla="*/ 74 h 95"/>
                  <a:gd name="T22" fmla="*/ 0 w 190"/>
                  <a:gd name="T23" fmla="*/ 74 h 95"/>
                  <a:gd name="T24" fmla="*/ 0 w 190"/>
                  <a:gd name="T25" fmla="*/ 63 h 95"/>
                  <a:gd name="T26" fmla="*/ 122 w 190"/>
                  <a:gd name="T27" fmla="*/ 63 h 95"/>
                  <a:gd name="T28" fmla="*/ 122 w 190"/>
                  <a:gd name="T29" fmla="*/ 10 h 95"/>
                  <a:gd name="T30" fmla="*/ 131 w 190"/>
                  <a:gd name="T31" fmla="*/ 1 h 95"/>
                  <a:gd name="T32" fmla="*/ 138 w 190"/>
                  <a:gd name="T33" fmla="*/ 1 h 95"/>
                  <a:gd name="T34" fmla="*/ 159 w 190"/>
                  <a:gd name="T35" fmla="*/ 2 h 95"/>
                  <a:gd name="T36" fmla="*/ 175 w 190"/>
                  <a:gd name="T37" fmla="*/ 16 h 95"/>
                  <a:gd name="T38" fmla="*/ 188 w 190"/>
                  <a:gd name="T39" fmla="*/ 7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0" h="95">
                    <a:moveTo>
                      <a:pt x="188" y="74"/>
                    </a:moveTo>
                    <a:cubicBezTo>
                      <a:pt x="171" y="74"/>
                      <a:pt x="171" y="74"/>
                      <a:pt x="171" y="74"/>
                    </a:cubicBezTo>
                    <a:cubicBezTo>
                      <a:pt x="167" y="69"/>
                      <a:pt x="160" y="66"/>
                      <a:pt x="154" y="66"/>
                    </a:cubicBezTo>
                    <a:cubicBezTo>
                      <a:pt x="147" y="66"/>
                      <a:pt x="140" y="69"/>
                      <a:pt x="135" y="74"/>
                    </a:cubicBezTo>
                    <a:cubicBezTo>
                      <a:pt x="130" y="78"/>
                      <a:pt x="127" y="85"/>
                      <a:pt x="127" y="93"/>
                    </a:cubicBezTo>
                    <a:cubicBezTo>
                      <a:pt x="127" y="93"/>
                      <a:pt x="127" y="94"/>
                      <a:pt x="127" y="95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62" y="94"/>
                      <a:pt x="62" y="93"/>
                      <a:pt x="62" y="93"/>
                    </a:cubicBezTo>
                    <a:cubicBezTo>
                      <a:pt x="62" y="85"/>
                      <a:pt x="59" y="78"/>
                      <a:pt x="54" y="74"/>
                    </a:cubicBezTo>
                    <a:cubicBezTo>
                      <a:pt x="49" y="69"/>
                      <a:pt x="43" y="66"/>
                      <a:pt x="36" y="66"/>
                    </a:cubicBezTo>
                    <a:cubicBezTo>
                      <a:pt x="29" y="66"/>
                      <a:pt x="23" y="69"/>
                      <a:pt x="18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22" y="63"/>
                      <a:pt x="122" y="63"/>
                      <a:pt x="122" y="63"/>
                    </a:cubicBezTo>
                    <a:cubicBezTo>
                      <a:pt x="122" y="10"/>
                      <a:pt x="122" y="10"/>
                      <a:pt x="122" y="10"/>
                    </a:cubicBezTo>
                    <a:cubicBezTo>
                      <a:pt x="122" y="5"/>
                      <a:pt x="126" y="1"/>
                      <a:pt x="131" y="1"/>
                    </a:cubicBezTo>
                    <a:cubicBezTo>
                      <a:pt x="138" y="1"/>
                      <a:pt x="138" y="1"/>
                      <a:pt x="138" y="1"/>
                    </a:cubicBezTo>
                    <a:cubicBezTo>
                      <a:pt x="145" y="1"/>
                      <a:pt x="153" y="0"/>
                      <a:pt x="159" y="2"/>
                    </a:cubicBezTo>
                    <a:cubicBezTo>
                      <a:pt x="167" y="5"/>
                      <a:pt x="172" y="10"/>
                      <a:pt x="175" y="16"/>
                    </a:cubicBezTo>
                    <a:cubicBezTo>
                      <a:pt x="181" y="27"/>
                      <a:pt x="190" y="61"/>
                      <a:pt x="188" y="74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54"/>
              <p:cNvSpPr>
                <a:spLocks/>
              </p:cNvSpPr>
              <p:nvPr/>
            </p:nvSpPr>
            <p:spPr bwMode="auto">
              <a:xfrm>
                <a:off x="13149263" y="-1074738"/>
                <a:ext cx="508000" cy="120650"/>
              </a:xfrm>
              <a:custGeom>
                <a:avLst/>
                <a:gdLst>
                  <a:gd name="T0" fmla="*/ 69 w 135"/>
                  <a:gd name="T1" fmla="*/ 32 h 32"/>
                  <a:gd name="T2" fmla="*/ 69 w 135"/>
                  <a:gd name="T3" fmla="*/ 32 h 32"/>
                  <a:gd name="T4" fmla="*/ 69 w 135"/>
                  <a:gd name="T5" fmla="*/ 32 h 32"/>
                  <a:gd name="T6" fmla="*/ 69 w 135"/>
                  <a:gd name="T7" fmla="*/ 32 h 32"/>
                  <a:gd name="T8" fmla="*/ 69 w 135"/>
                  <a:gd name="T9" fmla="*/ 32 h 32"/>
                  <a:gd name="T10" fmla="*/ 69 w 135"/>
                  <a:gd name="T11" fmla="*/ 32 h 32"/>
                  <a:gd name="T12" fmla="*/ 69 w 135"/>
                  <a:gd name="T13" fmla="*/ 31 h 32"/>
                  <a:gd name="T14" fmla="*/ 69 w 135"/>
                  <a:gd name="T15" fmla="*/ 31 h 32"/>
                  <a:gd name="T16" fmla="*/ 69 w 135"/>
                  <a:gd name="T17" fmla="*/ 31 h 32"/>
                  <a:gd name="T18" fmla="*/ 69 w 135"/>
                  <a:gd name="T19" fmla="*/ 31 h 32"/>
                  <a:gd name="T20" fmla="*/ 69 w 135"/>
                  <a:gd name="T21" fmla="*/ 31 h 32"/>
                  <a:gd name="T22" fmla="*/ 69 w 135"/>
                  <a:gd name="T23" fmla="*/ 31 h 32"/>
                  <a:gd name="T24" fmla="*/ 69 w 135"/>
                  <a:gd name="T25" fmla="*/ 31 h 32"/>
                  <a:gd name="T26" fmla="*/ 69 w 135"/>
                  <a:gd name="T27" fmla="*/ 31 h 32"/>
                  <a:gd name="T28" fmla="*/ 69 w 135"/>
                  <a:gd name="T29" fmla="*/ 31 h 32"/>
                  <a:gd name="T30" fmla="*/ 69 w 135"/>
                  <a:gd name="T31" fmla="*/ 31 h 32"/>
                  <a:gd name="T32" fmla="*/ 69 w 135"/>
                  <a:gd name="T33" fmla="*/ 31 h 32"/>
                  <a:gd name="T34" fmla="*/ 69 w 135"/>
                  <a:gd name="T35" fmla="*/ 31 h 32"/>
                  <a:gd name="T36" fmla="*/ 69 w 135"/>
                  <a:gd name="T37" fmla="*/ 30 h 32"/>
                  <a:gd name="T38" fmla="*/ 69 w 135"/>
                  <a:gd name="T39" fmla="*/ 30 h 32"/>
                  <a:gd name="T40" fmla="*/ 69 w 135"/>
                  <a:gd name="T41" fmla="*/ 30 h 32"/>
                  <a:gd name="T42" fmla="*/ 69 w 135"/>
                  <a:gd name="T43" fmla="*/ 30 h 32"/>
                  <a:gd name="T44" fmla="*/ 69 w 135"/>
                  <a:gd name="T45" fmla="*/ 30 h 32"/>
                  <a:gd name="T46" fmla="*/ 69 w 135"/>
                  <a:gd name="T47" fmla="*/ 30 h 32"/>
                  <a:gd name="T48" fmla="*/ 69 w 135"/>
                  <a:gd name="T49" fmla="*/ 30 h 32"/>
                  <a:gd name="T50" fmla="*/ 69 w 135"/>
                  <a:gd name="T51" fmla="*/ 30 h 32"/>
                  <a:gd name="T52" fmla="*/ 69 w 135"/>
                  <a:gd name="T53" fmla="*/ 30 h 32"/>
                  <a:gd name="T54" fmla="*/ 69 w 135"/>
                  <a:gd name="T55" fmla="*/ 29 h 32"/>
                  <a:gd name="T56" fmla="*/ 69 w 135"/>
                  <a:gd name="T57" fmla="*/ 29 h 32"/>
                  <a:gd name="T58" fmla="*/ 69 w 135"/>
                  <a:gd name="T59" fmla="*/ 29 h 32"/>
                  <a:gd name="T60" fmla="*/ 69 w 135"/>
                  <a:gd name="T61" fmla="*/ 29 h 32"/>
                  <a:gd name="T62" fmla="*/ 69 w 135"/>
                  <a:gd name="T63" fmla="*/ 28 h 32"/>
                  <a:gd name="T64" fmla="*/ 69 w 135"/>
                  <a:gd name="T65" fmla="*/ 28 h 32"/>
                  <a:gd name="T66" fmla="*/ 69 w 135"/>
                  <a:gd name="T67" fmla="*/ 28 h 32"/>
                  <a:gd name="T68" fmla="*/ 69 w 135"/>
                  <a:gd name="T69" fmla="*/ 27 h 32"/>
                  <a:gd name="T70" fmla="*/ 69 w 135"/>
                  <a:gd name="T71" fmla="*/ 27 h 32"/>
                  <a:gd name="T72" fmla="*/ 69 w 135"/>
                  <a:gd name="T73" fmla="*/ 27 h 32"/>
                  <a:gd name="T74" fmla="*/ 69 w 135"/>
                  <a:gd name="T75" fmla="*/ 27 h 32"/>
                  <a:gd name="T76" fmla="*/ 69 w 135"/>
                  <a:gd name="T77" fmla="*/ 26 h 32"/>
                  <a:gd name="T78" fmla="*/ 69 w 135"/>
                  <a:gd name="T79" fmla="*/ 26 h 32"/>
                  <a:gd name="T80" fmla="*/ 69 w 135"/>
                  <a:gd name="T81" fmla="*/ 26 h 32"/>
                  <a:gd name="T82" fmla="*/ 69 w 135"/>
                  <a:gd name="T83" fmla="*/ 26 h 32"/>
                  <a:gd name="T84" fmla="*/ 69 w 135"/>
                  <a:gd name="T85" fmla="*/ 25 h 32"/>
                  <a:gd name="T86" fmla="*/ 69 w 135"/>
                  <a:gd name="T87" fmla="*/ 25 h 32"/>
                  <a:gd name="T88" fmla="*/ 69 w 135"/>
                  <a:gd name="T89" fmla="*/ 25 h 32"/>
                  <a:gd name="T90" fmla="*/ 69 w 135"/>
                  <a:gd name="T91" fmla="*/ 25 h 32"/>
                  <a:gd name="T92" fmla="*/ 69 w 135"/>
                  <a:gd name="T93" fmla="*/ 24 h 32"/>
                  <a:gd name="T94" fmla="*/ 69 w 135"/>
                  <a:gd name="T95" fmla="*/ 24 h 32"/>
                  <a:gd name="T96" fmla="*/ 68 w 135"/>
                  <a:gd name="T97" fmla="*/ 24 h 32"/>
                  <a:gd name="T98" fmla="*/ 68 w 135"/>
                  <a:gd name="T99" fmla="*/ 23 h 32"/>
                  <a:gd name="T100" fmla="*/ 68 w 135"/>
                  <a:gd name="T101" fmla="*/ 23 h 32"/>
                  <a:gd name="T102" fmla="*/ 61 w 135"/>
                  <a:gd name="T103" fmla="*/ 11 h 32"/>
                  <a:gd name="T104" fmla="*/ 17 w 135"/>
                  <a:gd name="T105" fmla="*/ 30 h 32"/>
                  <a:gd name="T106" fmla="*/ 15 w 135"/>
                  <a:gd name="T107" fmla="*/ 32 h 32"/>
                  <a:gd name="T108" fmla="*/ 12 w 135"/>
                  <a:gd name="T109" fmla="*/ 32 h 32"/>
                  <a:gd name="T110" fmla="*/ 7 w 135"/>
                  <a:gd name="T111" fmla="*/ 0 h 32"/>
                  <a:gd name="T112" fmla="*/ 135 w 135"/>
                  <a:gd name="T113" fmla="*/ 23 h 32"/>
                  <a:gd name="T114" fmla="*/ 129 w 135"/>
                  <a:gd name="T1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5" h="32">
                    <a:moveTo>
                      <a:pt x="129" y="32"/>
                    </a:move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7" y="18"/>
                      <a:pt x="64" y="14"/>
                      <a:pt x="61" y="11"/>
                    </a:cubicBezTo>
                    <a:cubicBezTo>
                      <a:pt x="56" y="6"/>
                      <a:pt x="50" y="3"/>
                      <a:pt x="43" y="3"/>
                    </a:cubicBezTo>
                    <a:cubicBezTo>
                      <a:pt x="36" y="3"/>
                      <a:pt x="30" y="6"/>
                      <a:pt x="25" y="11"/>
                    </a:cubicBezTo>
                    <a:cubicBezTo>
                      <a:pt x="20" y="15"/>
                      <a:pt x="17" y="22"/>
                      <a:pt x="17" y="30"/>
                    </a:cubicBezTo>
                    <a:cubicBezTo>
                      <a:pt x="17" y="30"/>
                      <a:pt x="17" y="31"/>
                      <a:pt x="17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0" y="32"/>
                      <a:pt x="2" y="11"/>
                      <a:pt x="6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9" y="23"/>
                      <a:pt x="129" y="23"/>
                      <a:pt x="129" y="23"/>
                    </a:cubicBezTo>
                    <a:cubicBezTo>
                      <a:pt x="135" y="23"/>
                      <a:pt x="135" y="23"/>
                      <a:pt x="135" y="23"/>
                    </a:cubicBezTo>
                    <a:cubicBezTo>
                      <a:pt x="135" y="25"/>
                      <a:pt x="134" y="27"/>
                      <a:pt x="134" y="30"/>
                    </a:cubicBezTo>
                    <a:cubicBezTo>
                      <a:pt x="134" y="30"/>
                      <a:pt x="134" y="31"/>
                      <a:pt x="134" y="32"/>
                    </a:cubicBezTo>
                    <a:lnTo>
                      <a:pt x="129" y="32"/>
                    </a:ln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Oval 55"/>
              <p:cNvSpPr>
                <a:spLocks noChangeArrowheads="1"/>
              </p:cNvSpPr>
              <p:nvPr/>
            </p:nvSpPr>
            <p:spPr bwMode="auto">
              <a:xfrm>
                <a:off x="13671550" y="-1044575"/>
                <a:ext cx="161925" cy="161925"/>
              </a:xfrm>
              <a:prstGeom prst="ellipse">
                <a:avLst/>
              </a:pr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Oval 56"/>
              <p:cNvSpPr>
                <a:spLocks noChangeArrowheads="1"/>
              </p:cNvSpPr>
              <p:nvPr/>
            </p:nvSpPr>
            <p:spPr bwMode="auto">
              <a:xfrm>
                <a:off x="13231813" y="-1044575"/>
                <a:ext cx="158750" cy="161925"/>
              </a:xfrm>
              <a:prstGeom prst="ellipse">
                <a:avLst/>
              </a:pr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57"/>
              <p:cNvSpPr>
                <a:spLocks/>
              </p:cNvSpPr>
              <p:nvPr/>
            </p:nvSpPr>
            <p:spPr bwMode="auto">
              <a:xfrm>
                <a:off x="13679488" y="-1271588"/>
                <a:ext cx="150812" cy="131763"/>
              </a:xfrm>
              <a:custGeom>
                <a:avLst/>
                <a:gdLst>
                  <a:gd name="T0" fmla="*/ 36 w 40"/>
                  <a:gd name="T1" fmla="*/ 35 h 35"/>
                  <a:gd name="T2" fmla="*/ 2 w 40"/>
                  <a:gd name="T3" fmla="*/ 35 h 35"/>
                  <a:gd name="T4" fmla="*/ 0 w 40"/>
                  <a:gd name="T5" fmla="*/ 34 h 35"/>
                  <a:gd name="T6" fmla="*/ 0 w 40"/>
                  <a:gd name="T7" fmla="*/ 2 h 35"/>
                  <a:gd name="T8" fmla="*/ 2 w 40"/>
                  <a:gd name="T9" fmla="*/ 0 h 35"/>
                  <a:gd name="T10" fmla="*/ 20 w 40"/>
                  <a:gd name="T11" fmla="*/ 0 h 35"/>
                  <a:gd name="T12" fmla="*/ 33 w 40"/>
                  <a:gd name="T13" fmla="*/ 8 h 35"/>
                  <a:gd name="T14" fmla="*/ 40 w 40"/>
                  <a:gd name="T15" fmla="*/ 31 h 35"/>
                  <a:gd name="T16" fmla="*/ 36 w 40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35">
                    <a:moveTo>
                      <a:pt x="36" y="35"/>
                    </a:moveTo>
                    <a:cubicBezTo>
                      <a:pt x="28" y="35"/>
                      <a:pt x="9" y="35"/>
                      <a:pt x="2" y="35"/>
                    </a:cubicBezTo>
                    <a:cubicBezTo>
                      <a:pt x="1" y="35"/>
                      <a:pt x="0" y="35"/>
                      <a:pt x="0" y="34"/>
                    </a:cubicBezTo>
                    <a:cubicBezTo>
                      <a:pt x="0" y="27"/>
                      <a:pt x="0" y="9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14" y="0"/>
                      <a:pt x="20" y="0"/>
                    </a:cubicBezTo>
                    <a:cubicBezTo>
                      <a:pt x="27" y="0"/>
                      <a:pt x="32" y="4"/>
                      <a:pt x="33" y="8"/>
                    </a:cubicBezTo>
                    <a:cubicBezTo>
                      <a:pt x="36" y="14"/>
                      <a:pt x="38" y="22"/>
                      <a:pt x="40" y="31"/>
                    </a:cubicBezTo>
                    <a:cubicBezTo>
                      <a:pt x="40" y="32"/>
                      <a:pt x="39" y="35"/>
                      <a:pt x="36" y="35"/>
                    </a:cubicBezTo>
                    <a:close/>
                  </a:path>
                </a:pathLst>
              </a:custGeom>
              <a:solidFill>
                <a:srgbClr val="2980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Oval 58"/>
              <p:cNvSpPr>
                <a:spLocks noChangeArrowheads="1"/>
              </p:cNvSpPr>
              <p:nvPr/>
            </p:nvSpPr>
            <p:spPr bwMode="auto">
              <a:xfrm>
                <a:off x="13712825" y="-1003300"/>
                <a:ext cx="79375" cy="77788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Oval 59"/>
              <p:cNvSpPr>
                <a:spLocks noChangeArrowheads="1"/>
              </p:cNvSpPr>
              <p:nvPr/>
            </p:nvSpPr>
            <p:spPr bwMode="auto">
              <a:xfrm>
                <a:off x="13269913" y="-1003300"/>
                <a:ext cx="77787" cy="77788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60"/>
              <p:cNvSpPr>
                <a:spLocks/>
              </p:cNvSpPr>
              <p:nvPr/>
            </p:nvSpPr>
            <p:spPr bwMode="auto">
              <a:xfrm>
                <a:off x="13819188" y="-1033463"/>
                <a:ext cx="93662" cy="79375"/>
              </a:xfrm>
              <a:custGeom>
                <a:avLst/>
                <a:gdLst>
                  <a:gd name="T0" fmla="*/ 9 w 25"/>
                  <a:gd name="T1" fmla="*/ 21 h 21"/>
                  <a:gd name="T2" fmla="*/ 13 w 25"/>
                  <a:gd name="T3" fmla="*/ 21 h 21"/>
                  <a:gd name="T4" fmla="*/ 20 w 25"/>
                  <a:gd name="T5" fmla="*/ 0 h 21"/>
                  <a:gd name="T6" fmla="*/ 0 w 25"/>
                  <a:gd name="T7" fmla="*/ 0 h 21"/>
                  <a:gd name="T8" fmla="*/ 9 w 25"/>
                  <a:gd name="T9" fmla="*/ 19 h 21"/>
                  <a:gd name="T10" fmla="*/ 9 w 25"/>
                  <a:gd name="T1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1">
                    <a:moveTo>
                      <a:pt x="9" y="21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25" y="21"/>
                      <a:pt x="23" y="0"/>
                      <a:pt x="2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5"/>
                      <a:pt x="9" y="11"/>
                      <a:pt x="9" y="19"/>
                    </a:cubicBezTo>
                    <a:cubicBezTo>
                      <a:pt x="9" y="20"/>
                      <a:pt x="9" y="20"/>
                      <a:pt x="9" y="21"/>
                    </a:cubicBez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61"/>
              <p:cNvSpPr>
                <a:spLocks/>
              </p:cNvSpPr>
              <p:nvPr/>
            </p:nvSpPr>
            <p:spPr bwMode="auto">
              <a:xfrm>
                <a:off x="13827125" y="-1162050"/>
                <a:ext cx="22225" cy="52388"/>
              </a:xfrm>
              <a:custGeom>
                <a:avLst/>
                <a:gdLst>
                  <a:gd name="T0" fmla="*/ 0 w 6"/>
                  <a:gd name="T1" fmla="*/ 8 h 14"/>
                  <a:gd name="T2" fmla="*/ 0 w 6"/>
                  <a:gd name="T3" fmla="*/ 8 h 14"/>
                  <a:gd name="T4" fmla="*/ 0 w 6"/>
                  <a:gd name="T5" fmla="*/ 8 h 14"/>
                  <a:gd name="T6" fmla="*/ 0 w 6"/>
                  <a:gd name="T7" fmla="*/ 8 h 14"/>
                  <a:gd name="T8" fmla="*/ 0 w 6"/>
                  <a:gd name="T9" fmla="*/ 8 h 14"/>
                  <a:gd name="T10" fmla="*/ 0 w 6"/>
                  <a:gd name="T11" fmla="*/ 8 h 14"/>
                  <a:gd name="T12" fmla="*/ 0 w 6"/>
                  <a:gd name="T13" fmla="*/ 6 h 14"/>
                  <a:gd name="T14" fmla="*/ 0 w 6"/>
                  <a:gd name="T15" fmla="*/ 6 h 14"/>
                  <a:gd name="T16" fmla="*/ 0 w 6"/>
                  <a:gd name="T17" fmla="*/ 6 h 14"/>
                  <a:gd name="T18" fmla="*/ 0 w 6"/>
                  <a:gd name="T19" fmla="*/ 6 h 14"/>
                  <a:gd name="T20" fmla="*/ 0 w 6"/>
                  <a:gd name="T21" fmla="*/ 6 h 14"/>
                  <a:gd name="T22" fmla="*/ 0 w 6"/>
                  <a:gd name="T23" fmla="*/ 6 h 14"/>
                  <a:gd name="T24" fmla="*/ 0 w 6"/>
                  <a:gd name="T25" fmla="*/ 3 h 14"/>
                  <a:gd name="T26" fmla="*/ 3 w 6"/>
                  <a:gd name="T27" fmla="*/ 0 h 14"/>
                  <a:gd name="T28" fmla="*/ 3 w 6"/>
                  <a:gd name="T29" fmla="*/ 0 h 14"/>
                  <a:gd name="T30" fmla="*/ 6 w 6"/>
                  <a:gd name="T31" fmla="*/ 3 h 14"/>
                  <a:gd name="T32" fmla="*/ 6 w 6"/>
                  <a:gd name="T33" fmla="*/ 6 h 14"/>
                  <a:gd name="T34" fmla="*/ 6 w 6"/>
                  <a:gd name="T35" fmla="*/ 6 h 14"/>
                  <a:gd name="T36" fmla="*/ 6 w 6"/>
                  <a:gd name="T37" fmla="*/ 6 h 14"/>
                  <a:gd name="T38" fmla="*/ 6 w 6"/>
                  <a:gd name="T39" fmla="*/ 6 h 14"/>
                  <a:gd name="T40" fmla="*/ 6 w 6"/>
                  <a:gd name="T41" fmla="*/ 6 h 14"/>
                  <a:gd name="T42" fmla="*/ 6 w 6"/>
                  <a:gd name="T43" fmla="*/ 6 h 14"/>
                  <a:gd name="T44" fmla="*/ 6 w 6"/>
                  <a:gd name="T45" fmla="*/ 8 h 14"/>
                  <a:gd name="T46" fmla="*/ 6 w 6"/>
                  <a:gd name="T47" fmla="*/ 8 h 14"/>
                  <a:gd name="T48" fmla="*/ 6 w 6"/>
                  <a:gd name="T49" fmla="*/ 8 h 14"/>
                  <a:gd name="T50" fmla="*/ 6 w 6"/>
                  <a:gd name="T51" fmla="*/ 8 h 14"/>
                  <a:gd name="T52" fmla="*/ 6 w 6"/>
                  <a:gd name="T53" fmla="*/ 8 h 14"/>
                  <a:gd name="T54" fmla="*/ 6 w 6"/>
                  <a:gd name="T55" fmla="*/ 8 h 14"/>
                  <a:gd name="T56" fmla="*/ 6 w 6"/>
                  <a:gd name="T57" fmla="*/ 10 h 14"/>
                  <a:gd name="T58" fmla="*/ 3 w 6"/>
                  <a:gd name="T59" fmla="*/ 14 h 14"/>
                  <a:gd name="T60" fmla="*/ 3 w 6"/>
                  <a:gd name="T61" fmla="*/ 14 h 14"/>
                  <a:gd name="T62" fmla="*/ 0 w 6"/>
                  <a:gd name="T63" fmla="*/ 10 h 14"/>
                  <a:gd name="T64" fmla="*/ 0 w 6"/>
                  <a:gd name="T6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" h="14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2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" y="14"/>
                      <a:pt x="0" y="12"/>
                      <a:pt x="0" y="1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62"/>
              <p:cNvSpPr>
                <a:spLocks/>
              </p:cNvSpPr>
              <p:nvPr/>
            </p:nvSpPr>
            <p:spPr bwMode="auto">
              <a:xfrm>
                <a:off x="13849350" y="-1087438"/>
                <a:ext cx="41275" cy="42863"/>
              </a:xfrm>
              <a:custGeom>
                <a:avLst/>
                <a:gdLst>
                  <a:gd name="T0" fmla="*/ 26 w 26"/>
                  <a:gd name="T1" fmla="*/ 27 h 27"/>
                  <a:gd name="T2" fmla="*/ 0 w 26"/>
                  <a:gd name="T3" fmla="*/ 27 h 27"/>
                  <a:gd name="T4" fmla="*/ 0 w 26"/>
                  <a:gd name="T5" fmla="*/ 0 h 27"/>
                  <a:gd name="T6" fmla="*/ 23 w 26"/>
                  <a:gd name="T7" fmla="*/ 0 h 27"/>
                  <a:gd name="T8" fmla="*/ 26 w 26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26" y="27"/>
                    </a:moveTo>
                    <a:lnTo>
                      <a:pt x="0" y="27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6" y="27"/>
                    </a:lnTo>
                    <a:close/>
                  </a:path>
                </a:pathLst>
              </a:custGeom>
              <a:solidFill>
                <a:srgbClr val="F1C4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Rectangle 63"/>
              <p:cNvSpPr>
                <a:spLocks noChangeArrowheads="1"/>
              </p:cNvSpPr>
              <p:nvPr/>
            </p:nvSpPr>
            <p:spPr bwMode="auto">
              <a:xfrm>
                <a:off x="13171488" y="-1068388"/>
                <a:ext cx="19050" cy="269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18" name="组合 317"/>
            <p:cNvGrpSpPr/>
            <p:nvPr/>
          </p:nvGrpSpPr>
          <p:grpSpPr>
            <a:xfrm>
              <a:off x="7285796" y="2211717"/>
              <a:ext cx="2494146" cy="3278460"/>
              <a:chOff x="7285796" y="2211717"/>
              <a:chExt cx="2494146" cy="3278460"/>
            </a:xfrm>
          </p:grpSpPr>
          <p:sp>
            <p:nvSpPr>
              <p:cNvPr id="319" name="圆角矩形 318"/>
              <p:cNvSpPr/>
              <p:nvPr/>
            </p:nvSpPr>
            <p:spPr>
              <a:xfrm flipH="1">
                <a:off x="9214697" y="4882506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0" name="圆角矩形 319"/>
              <p:cNvSpPr/>
              <p:nvPr/>
            </p:nvSpPr>
            <p:spPr>
              <a:xfrm flipH="1">
                <a:off x="9214697" y="4223052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1" name="圆角矩形 320"/>
              <p:cNvSpPr/>
              <p:nvPr/>
            </p:nvSpPr>
            <p:spPr>
              <a:xfrm flipH="1">
                <a:off x="9214697" y="356359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2" name="圆角矩形 321"/>
              <p:cNvSpPr/>
              <p:nvPr/>
            </p:nvSpPr>
            <p:spPr>
              <a:xfrm flipH="1">
                <a:off x="8571730" y="4882506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3" name="圆角矩形 322"/>
              <p:cNvSpPr/>
              <p:nvPr/>
            </p:nvSpPr>
            <p:spPr>
              <a:xfrm flipH="1">
                <a:off x="8571730" y="4223052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4" name="圆角矩形 323"/>
              <p:cNvSpPr/>
              <p:nvPr/>
            </p:nvSpPr>
            <p:spPr>
              <a:xfrm flipH="1">
                <a:off x="8571730" y="356359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5" name="圆角矩形 324"/>
              <p:cNvSpPr/>
              <p:nvPr/>
            </p:nvSpPr>
            <p:spPr>
              <a:xfrm flipH="1">
                <a:off x="7928763" y="4882506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6" name="圆角矩形 325"/>
              <p:cNvSpPr/>
              <p:nvPr/>
            </p:nvSpPr>
            <p:spPr>
              <a:xfrm flipH="1">
                <a:off x="7928763" y="4223052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7" name="圆角矩形 326"/>
              <p:cNvSpPr/>
              <p:nvPr/>
            </p:nvSpPr>
            <p:spPr>
              <a:xfrm flipH="1">
                <a:off x="7928763" y="356359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8" name="圆角矩形 327"/>
              <p:cNvSpPr/>
              <p:nvPr/>
            </p:nvSpPr>
            <p:spPr>
              <a:xfrm flipH="1">
                <a:off x="7285796" y="4882506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9" name="圆角矩形 328"/>
              <p:cNvSpPr/>
              <p:nvPr/>
            </p:nvSpPr>
            <p:spPr>
              <a:xfrm flipH="1">
                <a:off x="7285796" y="4223052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0" name="圆角矩形 329"/>
              <p:cNvSpPr/>
              <p:nvPr/>
            </p:nvSpPr>
            <p:spPr>
              <a:xfrm flipH="1">
                <a:off x="7285796" y="356359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1" name="圆角矩形 330"/>
              <p:cNvSpPr/>
              <p:nvPr/>
            </p:nvSpPr>
            <p:spPr>
              <a:xfrm flipH="1">
                <a:off x="9214697" y="2887657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2" name="圆角矩形 331"/>
              <p:cNvSpPr/>
              <p:nvPr/>
            </p:nvSpPr>
            <p:spPr>
              <a:xfrm flipH="1">
                <a:off x="8571730" y="2887657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3" name="圆角矩形 332"/>
              <p:cNvSpPr/>
              <p:nvPr/>
            </p:nvSpPr>
            <p:spPr>
              <a:xfrm flipH="1">
                <a:off x="7928763" y="2887657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4" name="圆角矩形 333"/>
              <p:cNvSpPr/>
              <p:nvPr/>
            </p:nvSpPr>
            <p:spPr>
              <a:xfrm flipH="1">
                <a:off x="7285796" y="2887657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5" name="圆角矩形 334"/>
              <p:cNvSpPr/>
              <p:nvPr/>
            </p:nvSpPr>
            <p:spPr>
              <a:xfrm flipH="1">
                <a:off x="9214697" y="221171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6" name="圆角矩形 335"/>
              <p:cNvSpPr/>
              <p:nvPr/>
            </p:nvSpPr>
            <p:spPr>
              <a:xfrm flipH="1">
                <a:off x="8571731" y="221171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7" name="圆角矩形 336"/>
              <p:cNvSpPr/>
              <p:nvPr/>
            </p:nvSpPr>
            <p:spPr>
              <a:xfrm flipH="1">
                <a:off x="7928760" y="221171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8" name="圆角矩形 337"/>
              <p:cNvSpPr/>
              <p:nvPr/>
            </p:nvSpPr>
            <p:spPr>
              <a:xfrm flipH="1">
                <a:off x="7285799" y="2211717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  <p:pic>
        <p:nvPicPr>
          <p:cNvPr id="306" name="图片 30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79340" y="4976027"/>
            <a:ext cx="2616359" cy="21279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1050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11" dur="500" fill="hold"/>
                                        <p:tgtEl>
                                          <p:spTgt spid="30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2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-1.11111E-6 L 0.6276 -0.27153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380" y="-13588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8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2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-1084268" y="0"/>
            <a:ext cx="14135132" cy="6882502"/>
            <a:chOff x="-1084268" y="0"/>
            <a:chExt cx="14135132" cy="6882502"/>
          </a:xfrm>
        </p:grpSpPr>
        <p:grpSp>
          <p:nvGrpSpPr>
            <p:cNvPr id="1313" name="组合 1312"/>
            <p:cNvGrpSpPr/>
            <p:nvPr/>
          </p:nvGrpSpPr>
          <p:grpSpPr>
            <a:xfrm>
              <a:off x="-1084268" y="0"/>
              <a:ext cx="14135132" cy="6882502"/>
              <a:chOff x="-1084268" y="0"/>
              <a:chExt cx="14135132" cy="6882502"/>
            </a:xfrm>
          </p:grpSpPr>
          <p:grpSp>
            <p:nvGrpSpPr>
              <p:cNvPr id="1314" name="组合 1313"/>
              <p:cNvGrpSpPr/>
              <p:nvPr/>
            </p:nvGrpSpPr>
            <p:grpSpPr>
              <a:xfrm>
                <a:off x="0" y="0"/>
                <a:ext cx="12198375" cy="6882502"/>
                <a:chOff x="0" y="0"/>
                <a:chExt cx="12198375" cy="6882502"/>
              </a:xfrm>
            </p:grpSpPr>
            <p:sp>
              <p:nvSpPr>
                <p:cNvPr id="1520" name="Freeform 5"/>
                <p:cNvSpPr>
                  <a:spLocks/>
                </p:cNvSpPr>
                <p:nvPr/>
              </p:nvSpPr>
              <p:spPr bwMode="auto">
                <a:xfrm>
                  <a:off x="0" y="0"/>
                  <a:ext cx="12198375" cy="6857997"/>
                </a:xfrm>
                <a:custGeom>
                  <a:avLst/>
                  <a:gdLst>
                    <a:gd name="T0" fmla="*/ 4926 w 4926"/>
                    <a:gd name="T1" fmla="*/ 0 h 1286"/>
                    <a:gd name="T2" fmla="*/ 0 w 4926"/>
                    <a:gd name="T3" fmla="*/ 0 h 1286"/>
                    <a:gd name="T4" fmla="*/ 0 w 4926"/>
                    <a:gd name="T5" fmla="*/ 10 h 1286"/>
                    <a:gd name="T6" fmla="*/ 0 w 4926"/>
                    <a:gd name="T7" fmla="*/ 1286 h 1286"/>
                    <a:gd name="T8" fmla="*/ 4926 w 4926"/>
                    <a:gd name="T9" fmla="*/ 1286 h 1286"/>
                    <a:gd name="T10" fmla="*/ 4926 w 4926"/>
                    <a:gd name="T11" fmla="*/ 0 h 1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926" h="1286">
                      <a:moveTo>
                        <a:pt x="4926" y="0"/>
                      </a:move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0" y="1286"/>
                      </a:lnTo>
                      <a:lnTo>
                        <a:pt x="4926" y="1286"/>
                      </a:lnTo>
                      <a:lnTo>
                        <a:pt x="4926" y="0"/>
                      </a:lnTo>
                      <a:close/>
                    </a:path>
                  </a:pathLst>
                </a:custGeom>
                <a:solidFill>
                  <a:srgbClr val="A5DC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1" name="Rectangle 547"/>
                <p:cNvSpPr>
                  <a:spLocks noChangeArrowheads="1"/>
                </p:cNvSpPr>
                <p:nvPr/>
              </p:nvSpPr>
              <p:spPr bwMode="auto">
                <a:xfrm>
                  <a:off x="0" y="3314700"/>
                  <a:ext cx="12198375" cy="3567802"/>
                </a:xfrm>
                <a:prstGeom prst="rect">
                  <a:avLst/>
                </a:prstGeom>
                <a:solidFill>
                  <a:srgbClr val="625C60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15" name="组合 1314"/>
              <p:cNvGrpSpPr/>
              <p:nvPr/>
            </p:nvGrpSpPr>
            <p:grpSpPr>
              <a:xfrm>
                <a:off x="1466850" y="1362076"/>
                <a:ext cx="2184406" cy="1958975"/>
                <a:chOff x="1466850" y="1743076"/>
                <a:chExt cx="2184406" cy="1958975"/>
              </a:xfrm>
            </p:grpSpPr>
            <p:sp>
              <p:nvSpPr>
                <p:cNvPr id="1460" name="Rectangle 778"/>
                <p:cNvSpPr>
                  <a:spLocks noChangeArrowheads="1"/>
                </p:cNvSpPr>
                <p:nvPr/>
              </p:nvSpPr>
              <p:spPr bwMode="auto">
                <a:xfrm>
                  <a:off x="2506665" y="2144713"/>
                  <a:ext cx="1135065" cy="1557338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1" name="Rectangle 779"/>
                <p:cNvSpPr>
                  <a:spLocks noChangeArrowheads="1"/>
                </p:cNvSpPr>
                <p:nvPr/>
              </p:nvSpPr>
              <p:spPr bwMode="auto">
                <a:xfrm>
                  <a:off x="1466850" y="2144713"/>
                  <a:ext cx="1039815" cy="1557338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2" name="Rectangle 780"/>
                <p:cNvSpPr>
                  <a:spLocks noChangeArrowheads="1"/>
                </p:cNvSpPr>
                <p:nvPr/>
              </p:nvSpPr>
              <p:spPr bwMode="auto">
                <a:xfrm>
                  <a:off x="2087564" y="2314576"/>
                  <a:ext cx="230188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3" name="Freeform 781"/>
                <p:cNvSpPr>
                  <a:spLocks noEditPoints="1"/>
                </p:cNvSpPr>
                <p:nvPr/>
              </p:nvSpPr>
              <p:spPr bwMode="auto">
                <a:xfrm>
                  <a:off x="2087564" y="2303463"/>
                  <a:ext cx="241301" cy="328613"/>
                </a:xfrm>
                <a:custGeom>
                  <a:avLst/>
                  <a:gdLst>
                    <a:gd name="T0" fmla="*/ 152 w 152"/>
                    <a:gd name="T1" fmla="*/ 207 h 207"/>
                    <a:gd name="T2" fmla="*/ 0 w 152"/>
                    <a:gd name="T3" fmla="*/ 207 h 207"/>
                    <a:gd name="T4" fmla="*/ 0 w 152"/>
                    <a:gd name="T5" fmla="*/ 0 h 207"/>
                    <a:gd name="T6" fmla="*/ 152 w 152"/>
                    <a:gd name="T7" fmla="*/ 0 h 207"/>
                    <a:gd name="T8" fmla="*/ 152 w 152"/>
                    <a:gd name="T9" fmla="*/ 207 h 207"/>
                    <a:gd name="T10" fmla="*/ 6 w 152"/>
                    <a:gd name="T11" fmla="*/ 200 h 207"/>
                    <a:gd name="T12" fmla="*/ 139 w 152"/>
                    <a:gd name="T13" fmla="*/ 200 h 207"/>
                    <a:gd name="T14" fmla="*/ 139 w 152"/>
                    <a:gd name="T15" fmla="*/ 7 h 207"/>
                    <a:gd name="T16" fmla="*/ 6 w 152"/>
                    <a:gd name="T17" fmla="*/ 7 h 207"/>
                    <a:gd name="T18" fmla="*/ 6 w 152"/>
                    <a:gd name="T19" fmla="*/ 200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7">
                      <a:moveTo>
                        <a:pt x="152" y="207"/>
                      </a:move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7"/>
                      </a:lnTo>
                      <a:close/>
                      <a:moveTo>
                        <a:pt x="6" y="200"/>
                      </a:moveTo>
                      <a:lnTo>
                        <a:pt x="139" y="200"/>
                      </a:lnTo>
                      <a:lnTo>
                        <a:pt x="139" y="7"/>
                      </a:lnTo>
                      <a:lnTo>
                        <a:pt x="6" y="7"/>
                      </a:lnTo>
                      <a:lnTo>
                        <a:pt x="6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4" name="Rectangle 782"/>
                <p:cNvSpPr>
                  <a:spLocks noChangeArrowheads="1"/>
                </p:cNvSpPr>
                <p:nvPr/>
              </p:nvSpPr>
              <p:spPr bwMode="auto">
                <a:xfrm>
                  <a:off x="2087564" y="2389188"/>
                  <a:ext cx="230188" cy="9525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5" name="Rectangle 783"/>
                <p:cNvSpPr>
                  <a:spLocks noChangeArrowheads="1"/>
                </p:cNvSpPr>
                <p:nvPr/>
              </p:nvSpPr>
              <p:spPr bwMode="auto">
                <a:xfrm>
                  <a:off x="2192339" y="2314576"/>
                  <a:ext cx="20638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6" name="Rectangle 784"/>
                <p:cNvSpPr>
                  <a:spLocks noChangeArrowheads="1"/>
                </p:cNvSpPr>
                <p:nvPr/>
              </p:nvSpPr>
              <p:spPr bwMode="auto">
                <a:xfrm>
                  <a:off x="2087564" y="2536826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7" name="Freeform 785"/>
                <p:cNvSpPr>
                  <a:spLocks/>
                </p:cNvSpPr>
                <p:nvPr/>
              </p:nvSpPr>
              <p:spPr bwMode="auto">
                <a:xfrm>
                  <a:off x="2044702" y="2239963"/>
                  <a:ext cx="168275" cy="74613"/>
                </a:xfrm>
                <a:custGeom>
                  <a:avLst/>
                  <a:gdLst>
                    <a:gd name="T0" fmla="*/ 106 w 106"/>
                    <a:gd name="T1" fmla="*/ 0 h 47"/>
                    <a:gd name="T2" fmla="*/ 20 w 106"/>
                    <a:gd name="T3" fmla="*/ 0 h 47"/>
                    <a:gd name="T4" fmla="*/ 0 w 106"/>
                    <a:gd name="T5" fmla="*/ 47 h 47"/>
                    <a:gd name="T6" fmla="*/ 106 w 106"/>
                    <a:gd name="T7" fmla="*/ 47 h 47"/>
                    <a:gd name="T8" fmla="*/ 106 w 106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7">
                      <a:moveTo>
                        <a:pt x="106" y="0"/>
                      </a:moveTo>
                      <a:lnTo>
                        <a:pt x="20" y="0"/>
                      </a:lnTo>
                      <a:lnTo>
                        <a:pt x="0" y="47"/>
                      </a:lnTo>
                      <a:lnTo>
                        <a:pt x="106" y="47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8" name="Freeform 786"/>
                <p:cNvSpPr>
                  <a:spLocks/>
                </p:cNvSpPr>
                <p:nvPr/>
              </p:nvSpPr>
              <p:spPr bwMode="auto">
                <a:xfrm>
                  <a:off x="2201864" y="2239963"/>
                  <a:ext cx="158750" cy="74613"/>
                </a:xfrm>
                <a:custGeom>
                  <a:avLst/>
                  <a:gdLst>
                    <a:gd name="T0" fmla="*/ 0 w 100"/>
                    <a:gd name="T1" fmla="*/ 0 h 47"/>
                    <a:gd name="T2" fmla="*/ 80 w 100"/>
                    <a:gd name="T3" fmla="*/ 0 h 47"/>
                    <a:gd name="T4" fmla="*/ 100 w 100"/>
                    <a:gd name="T5" fmla="*/ 47 h 47"/>
                    <a:gd name="T6" fmla="*/ 0 w 100"/>
                    <a:gd name="T7" fmla="*/ 47 h 47"/>
                    <a:gd name="T8" fmla="*/ 0 w 100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0" h="47">
                      <a:moveTo>
                        <a:pt x="0" y="0"/>
                      </a:moveTo>
                      <a:lnTo>
                        <a:pt x="80" y="0"/>
                      </a:lnTo>
                      <a:lnTo>
                        <a:pt x="100" y="47"/>
                      </a:lnTo>
                      <a:lnTo>
                        <a:pt x="0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9" name="Rectangle 787"/>
                <p:cNvSpPr>
                  <a:spLocks noChangeArrowheads="1"/>
                </p:cNvSpPr>
                <p:nvPr/>
              </p:nvSpPr>
              <p:spPr bwMode="auto">
                <a:xfrm>
                  <a:off x="2727328" y="2314576"/>
                  <a:ext cx="220663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0" name="Freeform 788"/>
                <p:cNvSpPr>
                  <a:spLocks noEditPoints="1"/>
                </p:cNvSpPr>
                <p:nvPr/>
              </p:nvSpPr>
              <p:spPr bwMode="auto">
                <a:xfrm>
                  <a:off x="2717803" y="2303463"/>
                  <a:ext cx="241301" cy="328613"/>
                </a:xfrm>
                <a:custGeom>
                  <a:avLst/>
                  <a:gdLst>
                    <a:gd name="T0" fmla="*/ 152 w 152"/>
                    <a:gd name="T1" fmla="*/ 207 h 207"/>
                    <a:gd name="T2" fmla="*/ 0 w 152"/>
                    <a:gd name="T3" fmla="*/ 207 h 207"/>
                    <a:gd name="T4" fmla="*/ 0 w 152"/>
                    <a:gd name="T5" fmla="*/ 0 h 207"/>
                    <a:gd name="T6" fmla="*/ 152 w 152"/>
                    <a:gd name="T7" fmla="*/ 0 h 207"/>
                    <a:gd name="T8" fmla="*/ 152 w 152"/>
                    <a:gd name="T9" fmla="*/ 207 h 207"/>
                    <a:gd name="T10" fmla="*/ 13 w 152"/>
                    <a:gd name="T11" fmla="*/ 200 h 207"/>
                    <a:gd name="T12" fmla="*/ 145 w 152"/>
                    <a:gd name="T13" fmla="*/ 200 h 207"/>
                    <a:gd name="T14" fmla="*/ 145 w 152"/>
                    <a:gd name="T15" fmla="*/ 7 h 207"/>
                    <a:gd name="T16" fmla="*/ 13 w 152"/>
                    <a:gd name="T17" fmla="*/ 7 h 207"/>
                    <a:gd name="T18" fmla="*/ 13 w 152"/>
                    <a:gd name="T19" fmla="*/ 200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7">
                      <a:moveTo>
                        <a:pt x="152" y="207"/>
                      </a:move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7"/>
                      </a:lnTo>
                      <a:close/>
                      <a:moveTo>
                        <a:pt x="13" y="200"/>
                      </a:moveTo>
                      <a:lnTo>
                        <a:pt x="145" y="200"/>
                      </a:lnTo>
                      <a:lnTo>
                        <a:pt x="145" y="7"/>
                      </a:lnTo>
                      <a:lnTo>
                        <a:pt x="13" y="7"/>
                      </a:lnTo>
                      <a:lnTo>
                        <a:pt x="13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1" name="Rectangle 789"/>
                <p:cNvSpPr>
                  <a:spLocks noChangeArrowheads="1"/>
                </p:cNvSpPr>
                <p:nvPr/>
              </p:nvSpPr>
              <p:spPr bwMode="auto">
                <a:xfrm>
                  <a:off x="2727328" y="2389188"/>
                  <a:ext cx="220663" cy="9525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2" name="Rectangle 790"/>
                <p:cNvSpPr>
                  <a:spLocks noChangeArrowheads="1"/>
                </p:cNvSpPr>
                <p:nvPr/>
              </p:nvSpPr>
              <p:spPr bwMode="auto">
                <a:xfrm>
                  <a:off x="2832103" y="2314576"/>
                  <a:ext cx="22225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3" name="Rectangle 791"/>
                <p:cNvSpPr>
                  <a:spLocks noChangeArrowheads="1"/>
                </p:cNvSpPr>
                <p:nvPr/>
              </p:nvSpPr>
              <p:spPr bwMode="auto">
                <a:xfrm>
                  <a:off x="2727328" y="2536826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4" name="Freeform 792"/>
                <p:cNvSpPr>
                  <a:spLocks/>
                </p:cNvSpPr>
                <p:nvPr/>
              </p:nvSpPr>
              <p:spPr bwMode="auto">
                <a:xfrm>
                  <a:off x="2686053" y="2239963"/>
                  <a:ext cx="157163" cy="74613"/>
                </a:xfrm>
                <a:custGeom>
                  <a:avLst/>
                  <a:gdLst>
                    <a:gd name="T0" fmla="*/ 99 w 99"/>
                    <a:gd name="T1" fmla="*/ 0 h 47"/>
                    <a:gd name="T2" fmla="*/ 20 w 99"/>
                    <a:gd name="T3" fmla="*/ 0 h 47"/>
                    <a:gd name="T4" fmla="*/ 0 w 99"/>
                    <a:gd name="T5" fmla="*/ 47 h 47"/>
                    <a:gd name="T6" fmla="*/ 99 w 99"/>
                    <a:gd name="T7" fmla="*/ 47 h 47"/>
                    <a:gd name="T8" fmla="*/ 99 w 99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7">
                      <a:moveTo>
                        <a:pt x="99" y="0"/>
                      </a:moveTo>
                      <a:lnTo>
                        <a:pt x="20" y="0"/>
                      </a:lnTo>
                      <a:lnTo>
                        <a:pt x="0" y="47"/>
                      </a:lnTo>
                      <a:lnTo>
                        <a:pt x="99" y="47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5" name="Freeform 793"/>
                <p:cNvSpPr>
                  <a:spLocks/>
                </p:cNvSpPr>
                <p:nvPr/>
              </p:nvSpPr>
              <p:spPr bwMode="auto">
                <a:xfrm>
                  <a:off x="2832103" y="2239963"/>
                  <a:ext cx="168275" cy="74613"/>
                </a:xfrm>
                <a:custGeom>
                  <a:avLst/>
                  <a:gdLst>
                    <a:gd name="T0" fmla="*/ 0 w 106"/>
                    <a:gd name="T1" fmla="*/ 0 h 47"/>
                    <a:gd name="T2" fmla="*/ 86 w 106"/>
                    <a:gd name="T3" fmla="*/ 0 h 47"/>
                    <a:gd name="T4" fmla="*/ 106 w 106"/>
                    <a:gd name="T5" fmla="*/ 47 h 47"/>
                    <a:gd name="T6" fmla="*/ 0 w 106"/>
                    <a:gd name="T7" fmla="*/ 47 h 47"/>
                    <a:gd name="T8" fmla="*/ 0 w 106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7">
                      <a:moveTo>
                        <a:pt x="0" y="0"/>
                      </a:moveTo>
                      <a:lnTo>
                        <a:pt x="86" y="0"/>
                      </a:lnTo>
                      <a:lnTo>
                        <a:pt x="106" y="47"/>
                      </a:lnTo>
                      <a:lnTo>
                        <a:pt x="0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6" name="Rectangle 794"/>
                <p:cNvSpPr>
                  <a:spLocks noChangeArrowheads="1"/>
                </p:cNvSpPr>
                <p:nvPr/>
              </p:nvSpPr>
              <p:spPr bwMode="auto">
                <a:xfrm>
                  <a:off x="3232154" y="2314576"/>
                  <a:ext cx="230188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7" name="Freeform 795"/>
                <p:cNvSpPr>
                  <a:spLocks noEditPoints="1"/>
                </p:cNvSpPr>
                <p:nvPr/>
              </p:nvSpPr>
              <p:spPr bwMode="auto">
                <a:xfrm>
                  <a:off x="3232154" y="2303463"/>
                  <a:ext cx="241301" cy="328613"/>
                </a:xfrm>
                <a:custGeom>
                  <a:avLst/>
                  <a:gdLst>
                    <a:gd name="T0" fmla="*/ 152 w 152"/>
                    <a:gd name="T1" fmla="*/ 207 h 207"/>
                    <a:gd name="T2" fmla="*/ 0 w 152"/>
                    <a:gd name="T3" fmla="*/ 207 h 207"/>
                    <a:gd name="T4" fmla="*/ 0 w 152"/>
                    <a:gd name="T5" fmla="*/ 0 h 207"/>
                    <a:gd name="T6" fmla="*/ 152 w 152"/>
                    <a:gd name="T7" fmla="*/ 0 h 207"/>
                    <a:gd name="T8" fmla="*/ 152 w 152"/>
                    <a:gd name="T9" fmla="*/ 207 h 207"/>
                    <a:gd name="T10" fmla="*/ 6 w 152"/>
                    <a:gd name="T11" fmla="*/ 200 h 207"/>
                    <a:gd name="T12" fmla="*/ 139 w 152"/>
                    <a:gd name="T13" fmla="*/ 200 h 207"/>
                    <a:gd name="T14" fmla="*/ 139 w 152"/>
                    <a:gd name="T15" fmla="*/ 7 h 207"/>
                    <a:gd name="T16" fmla="*/ 6 w 152"/>
                    <a:gd name="T17" fmla="*/ 7 h 207"/>
                    <a:gd name="T18" fmla="*/ 6 w 152"/>
                    <a:gd name="T19" fmla="*/ 200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7">
                      <a:moveTo>
                        <a:pt x="152" y="207"/>
                      </a:move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7"/>
                      </a:lnTo>
                      <a:close/>
                      <a:moveTo>
                        <a:pt x="6" y="200"/>
                      </a:moveTo>
                      <a:lnTo>
                        <a:pt x="139" y="200"/>
                      </a:lnTo>
                      <a:lnTo>
                        <a:pt x="139" y="7"/>
                      </a:lnTo>
                      <a:lnTo>
                        <a:pt x="6" y="7"/>
                      </a:lnTo>
                      <a:lnTo>
                        <a:pt x="6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8" name="Rectangle 796"/>
                <p:cNvSpPr>
                  <a:spLocks noChangeArrowheads="1"/>
                </p:cNvSpPr>
                <p:nvPr/>
              </p:nvSpPr>
              <p:spPr bwMode="auto">
                <a:xfrm>
                  <a:off x="3232154" y="2389188"/>
                  <a:ext cx="230188" cy="9525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9" name="Rectangle 797"/>
                <p:cNvSpPr>
                  <a:spLocks noChangeArrowheads="1"/>
                </p:cNvSpPr>
                <p:nvPr/>
              </p:nvSpPr>
              <p:spPr bwMode="auto">
                <a:xfrm>
                  <a:off x="3336930" y="2314576"/>
                  <a:ext cx="20638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0" name="Rectangle 798"/>
                <p:cNvSpPr>
                  <a:spLocks noChangeArrowheads="1"/>
                </p:cNvSpPr>
                <p:nvPr/>
              </p:nvSpPr>
              <p:spPr bwMode="auto">
                <a:xfrm>
                  <a:off x="3232154" y="2536826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1" name="Freeform 799"/>
                <p:cNvSpPr>
                  <a:spLocks/>
                </p:cNvSpPr>
                <p:nvPr/>
              </p:nvSpPr>
              <p:spPr bwMode="auto">
                <a:xfrm>
                  <a:off x="3189292" y="2239963"/>
                  <a:ext cx="168275" cy="74613"/>
                </a:xfrm>
                <a:custGeom>
                  <a:avLst/>
                  <a:gdLst>
                    <a:gd name="T0" fmla="*/ 106 w 106"/>
                    <a:gd name="T1" fmla="*/ 0 h 47"/>
                    <a:gd name="T2" fmla="*/ 20 w 106"/>
                    <a:gd name="T3" fmla="*/ 0 h 47"/>
                    <a:gd name="T4" fmla="*/ 0 w 106"/>
                    <a:gd name="T5" fmla="*/ 47 h 47"/>
                    <a:gd name="T6" fmla="*/ 106 w 106"/>
                    <a:gd name="T7" fmla="*/ 47 h 47"/>
                    <a:gd name="T8" fmla="*/ 106 w 106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7">
                      <a:moveTo>
                        <a:pt x="106" y="0"/>
                      </a:moveTo>
                      <a:lnTo>
                        <a:pt x="20" y="0"/>
                      </a:lnTo>
                      <a:lnTo>
                        <a:pt x="0" y="47"/>
                      </a:lnTo>
                      <a:lnTo>
                        <a:pt x="106" y="47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2" name="Freeform 800"/>
                <p:cNvSpPr>
                  <a:spLocks/>
                </p:cNvSpPr>
                <p:nvPr/>
              </p:nvSpPr>
              <p:spPr bwMode="auto">
                <a:xfrm>
                  <a:off x="3336930" y="2239963"/>
                  <a:ext cx="168275" cy="74613"/>
                </a:xfrm>
                <a:custGeom>
                  <a:avLst/>
                  <a:gdLst>
                    <a:gd name="T0" fmla="*/ 0 w 106"/>
                    <a:gd name="T1" fmla="*/ 0 h 47"/>
                    <a:gd name="T2" fmla="*/ 86 w 106"/>
                    <a:gd name="T3" fmla="*/ 0 h 47"/>
                    <a:gd name="T4" fmla="*/ 106 w 106"/>
                    <a:gd name="T5" fmla="*/ 47 h 47"/>
                    <a:gd name="T6" fmla="*/ 0 w 106"/>
                    <a:gd name="T7" fmla="*/ 47 h 47"/>
                    <a:gd name="T8" fmla="*/ 0 w 106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7">
                      <a:moveTo>
                        <a:pt x="0" y="0"/>
                      </a:moveTo>
                      <a:lnTo>
                        <a:pt x="86" y="0"/>
                      </a:lnTo>
                      <a:lnTo>
                        <a:pt x="106" y="47"/>
                      </a:lnTo>
                      <a:lnTo>
                        <a:pt x="0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3" name="Rectangle 801"/>
                <p:cNvSpPr>
                  <a:spLocks noChangeArrowheads="1"/>
                </p:cNvSpPr>
                <p:nvPr/>
              </p:nvSpPr>
              <p:spPr bwMode="auto">
                <a:xfrm>
                  <a:off x="2727328" y="2874963"/>
                  <a:ext cx="220663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4" name="Freeform 802"/>
                <p:cNvSpPr>
                  <a:spLocks noEditPoints="1"/>
                </p:cNvSpPr>
                <p:nvPr/>
              </p:nvSpPr>
              <p:spPr bwMode="auto">
                <a:xfrm>
                  <a:off x="2717803" y="2865438"/>
                  <a:ext cx="241301" cy="327025"/>
                </a:xfrm>
                <a:custGeom>
                  <a:avLst/>
                  <a:gdLst>
                    <a:gd name="T0" fmla="*/ 152 w 152"/>
                    <a:gd name="T1" fmla="*/ 206 h 206"/>
                    <a:gd name="T2" fmla="*/ 0 w 152"/>
                    <a:gd name="T3" fmla="*/ 206 h 206"/>
                    <a:gd name="T4" fmla="*/ 0 w 152"/>
                    <a:gd name="T5" fmla="*/ 0 h 206"/>
                    <a:gd name="T6" fmla="*/ 152 w 152"/>
                    <a:gd name="T7" fmla="*/ 0 h 206"/>
                    <a:gd name="T8" fmla="*/ 152 w 152"/>
                    <a:gd name="T9" fmla="*/ 206 h 206"/>
                    <a:gd name="T10" fmla="*/ 13 w 152"/>
                    <a:gd name="T11" fmla="*/ 200 h 206"/>
                    <a:gd name="T12" fmla="*/ 145 w 152"/>
                    <a:gd name="T13" fmla="*/ 200 h 206"/>
                    <a:gd name="T14" fmla="*/ 145 w 152"/>
                    <a:gd name="T15" fmla="*/ 6 h 206"/>
                    <a:gd name="T16" fmla="*/ 13 w 152"/>
                    <a:gd name="T17" fmla="*/ 6 h 206"/>
                    <a:gd name="T18" fmla="*/ 13 w 152"/>
                    <a:gd name="T19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6">
                      <a:moveTo>
                        <a:pt x="152" y="206"/>
                      </a:moveTo>
                      <a:lnTo>
                        <a:pt x="0" y="206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6"/>
                      </a:lnTo>
                      <a:close/>
                      <a:moveTo>
                        <a:pt x="13" y="200"/>
                      </a:moveTo>
                      <a:lnTo>
                        <a:pt x="145" y="200"/>
                      </a:lnTo>
                      <a:lnTo>
                        <a:pt x="145" y="6"/>
                      </a:lnTo>
                      <a:lnTo>
                        <a:pt x="13" y="6"/>
                      </a:lnTo>
                      <a:lnTo>
                        <a:pt x="13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5" name="Rectangle 803"/>
                <p:cNvSpPr>
                  <a:spLocks noChangeArrowheads="1"/>
                </p:cNvSpPr>
                <p:nvPr/>
              </p:nvSpPr>
              <p:spPr bwMode="auto">
                <a:xfrm>
                  <a:off x="2727328" y="2949576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6" name="Rectangle 804"/>
                <p:cNvSpPr>
                  <a:spLocks noChangeArrowheads="1"/>
                </p:cNvSpPr>
                <p:nvPr/>
              </p:nvSpPr>
              <p:spPr bwMode="auto">
                <a:xfrm>
                  <a:off x="2832103" y="2874963"/>
                  <a:ext cx="22225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7" name="Rectangle 805"/>
                <p:cNvSpPr>
                  <a:spLocks noChangeArrowheads="1"/>
                </p:cNvSpPr>
                <p:nvPr/>
              </p:nvSpPr>
              <p:spPr bwMode="auto">
                <a:xfrm>
                  <a:off x="2727328" y="3097213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8" name="Freeform 806"/>
                <p:cNvSpPr>
                  <a:spLocks/>
                </p:cNvSpPr>
                <p:nvPr/>
              </p:nvSpPr>
              <p:spPr bwMode="auto">
                <a:xfrm>
                  <a:off x="2686053" y="2801938"/>
                  <a:ext cx="157163" cy="73025"/>
                </a:xfrm>
                <a:custGeom>
                  <a:avLst/>
                  <a:gdLst>
                    <a:gd name="T0" fmla="*/ 99 w 99"/>
                    <a:gd name="T1" fmla="*/ 0 h 46"/>
                    <a:gd name="T2" fmla="*/ 20 w 99"/>
                    <a:gd name="T3" fmla="*/ 0 h 46"/>
                    <a:gd name="T4" fmla="*/ 0 w 99"/>
                    <a:gd name="T5" fmla="*/ 46 h 46"/>
                    <a:gd name="T6" fmla="*/ 99 w 99"/>
                    <a:gd name="T7" fmla="*/ 46 h 46"/>
                    <a:gd name="T8" fmla="*/ 99 w 99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6">
                      <a:moveTo>
                        <a:pt x="99" y="0"/>
                      </a:moveTo>
                      <a:lnTo>
                        <a:pt x="20" y="0"/>
                      </a:lnTo>
                      <a:lnTo>
                        <a:pt x="0" y="46"/>
                      </a:lnTo>
                      <a:lnTo>
                        <a:pt x="99" y="46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9" name="Freeform 807"/>
                <p:cNvSpPr>
                  <a:spLocks/>
                </p:cNvSpPr>
                <p:nvPr/>
              </p:nvSpPr>
              <p:spPr bwMode="auto">
                <a:xfrm>
                  <a:off x="2832103" y="2801938"/>
                  <a:ext cx="168275" cy="73025"/>
                </a:xfrm>
                <a:custGeom>
                  <a:avLst/>
                  <a:gdLst>
                    <a:gd name="T0" fmla="*/ 0 w 106"/>
                    <a:gd name="T1" fmla="*/ 0 h 46"/>
                    <a:gd name="T2" fmla="*/ 86 w 106"/>
                    <a:gd name="T3" fmla="*/ 0 h 46"/>
                    <a:gd name="T4" fmla="*/ 106 w 106"/>
                    <a:gd name="T5" fmla="*/ 46 h 46"/>
                    <a:gd name="T6" fmla="*/ 0 w 106"/>
                    <a:gd name="T7" fmla="*/ 46 h 46"/>
                    <a:gd name="T8" fmla="*/ 0 w 106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6">
                      <a:moveTo>
                        <a:pt x="0" y="0"/>
                      </a:moveTo>
                      <a:lnTo>
                        <a:pt x="86" y="0"/>
                      </a:lnTo>
                      <a:lnTo>
                        <a:pt x="106" y="46"/>
                      </a:lnTo>
                      <a:lnTo>
                        <a:pt x="0" y="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0" name="Rectangle 808"/>
                <p:cNvSpPr>
                  <a:spLocks noChangeArrowheads="1"/>
                </p:cNvSpPr>
                <p:nvPr/>
              </p:nvSpPr>
              <p:spPr bwMode="auto">
                <a:xfrm>
                  <a:off x="3232154" y="2874963"/>
                  <a:ext cx="230188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1" name="Freeform 809"/>
                <p:cNvSpPr>
                  <a:spLocks noEditPoints="1"/>
                </p:cNvSpPr>
                <p:nvPr/>
              </p:nvSpPr>
              <p:spPr bwMode="auto">
                <a:xfrm>
                  <a:off x="3232154" y="2865438"/>
                  <a:ext cx="241301" cy="327025"/>
                </a:xfrm>
                <a:custGeom>
                  <a:avLst/>
                  <a:gdLst>
                    <a:gd name="T0" fmla="*/ 152 w 152"/>
                    <a:gd name="T1" fmla="*/ 206 h 206"/>
                    <a:gd name="T2" fmla="*/ 0 w 152"/>
                    <a:gd name="T3" fmla="*/ 206 h 206"/>
                    <a:gd name="T4" fmla="*/ 0 w 152"/>
                    <a:gd name="T5" fmla="*/ 0 h 206"/>
                    <a:gd name="T6" fmla="*/ 152 w 152"/>
                    <a:gd name="T7" fmla="*/ 0 h 206"/>
                    <a:gd name="T8" fmla="*/ 152 w 152"/>
                    <a:gd name="T9" fmla="*/ 206 h 206"/>
                    <a:gd name="T10" fmla="*/ 6 w 152"/>
                    <a:gd name="T11" fmla="*/ 200 h 206"/>
                    <a:gd name="T12" fmla="*/ 139 w 152"/>
                    <a:gd name="T13" fmla="*/ 200 h 206"/>
                    <a:gd name="T14" fmla="*/ 139 w 152"/>
                    <a:gd name="T15" fmla="*/ 6 h 206"/>
                    <a:gd name="T16" fmla="*/ 6 w 152"/>
                    <a:gd name="T17" fmla="*/ 6 h 206"/>
                    <a:gd name="T18" fmla="*/ 6 w 152"/>
                    <a:gd name="T19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6">
                      <a:moveTo>
                        <a:pt x="152" y="206"/>
                      </a:moveTo>
                      <a:lnTo>
                        <a:pt x="0" y="206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6"/>
                      </a:lnTo>
                      <a:close/>
                      <a:moveTo>
                        <a:pt x="6" y="200"/>
                      </a:moveTo>
                      <a:lnTo>
                        <a:pt x="139" y="200"/>
                      </a:lnTo>
                      <a:lnTo>
                        <a:pt x="139" y="6"/>
                      </a:lnTo>
                      <a:lnTo>
                        <a:pt x="6" y="6"/>
                      </a:lnTo>
                      <a:lnTo>
                        <a:pt x="6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2" name="Rectangle 810"/>
                <p:cNvSpPr>
                  <a:spLocks noChangeArrowheads="1"/>
                </p:cNvSpPr>
                <p:nvPr/>
              </p:nvSpPr>
              <p:spPr bwMode="auto">
                <a:xfrm>
                  <a:off x="3232154" y="2949576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3" name="Rectangle 811"/>
                <p:cNvSpPr>
                  <a:spLocks noChangeArrowheads="1"/>
                </p:cNvSpPr>
                <p:nvPr/>
              </p:nvSpPr>
              <p:spPr bwMode="auto">
                <a:xfrm>
                  <a:off x="3336930" y="2874963"/>
                  <a:ext cx="20638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4" name="Rectangle 812"/>
                <p:cNvSpPr>
                  <a:spLocks noChangeArrowheads="1"/>
                </p:cNvSpPr>
                <p:nvPr/>
              </p:nvSpPr>
              <p:spPr bwMode="auto">
                <a:xfrm>
                  <a:off x="3232154" y="3097213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5" name="Freeform 813"/>
                <p:cNvSpPr>
                  <a:spLocks/>
                </p:cNvSpPr>
                <p:nvPr/>
              </p:nvSpPr>
              <p:spPr bwMode="auto">
                <a:xfrm>
                  <a:off x="3189292" y="2801938"/>
                  <a:ext cx="168275" cy="73025"/>
                </a:xfrm>
                <a:custGeom>
                  <a:avLst/>
                  <a:gdLst>
                    <a:gd name="T0" fmla="*/ 106 w 106"/>
                    <a:gd name="T1" fmla="*/ 0 h 46"/>
                    <a:gd name="T2" fmla="*/ 20 w 106"/>
                    <a:gd name="T3" fmla="*/ 0 h 46"/>
                    <a:gd name="T4" fmla="*/ 0 w 106"/>
                    <a:gd name="T5" fmla="*/ 46 h 46"/>
                    <a:gd name="T6" fmla="*/ 106 w 106"/>
                    <a:gd name="T7" fmla="*/ 46 h 46"/>
                    <a:gd name="T8" fmla="*/ 106 w 106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6">
                      <a:moveTo>
                        <a:pt x="106" y="0"/>
                      </a:moveTo>
                      <a:lnTo>
                        <a:pt x="20" y="0"/>
                      </a:lnTo>
                      <a:lnTo>
                        <a:pt x="0" y="46"/>
                      </a:lnTo>
                      <a:lnTo>
                        <a:pt x="106" y="46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6" name="Freeform 814"/>
                <p:cNvSpPr>
                  <a:spLocks/>
                </p:cNvSpPr>
                <p:nvPr/>
              </p:nvSpPr>
              <p:spPr bwMode="auto">
                <a:xfrm>
                  <a:off x="3336930" y="2801938"/>
                  <a:ext cx="168275" cy="73025"/>
                </a:xfrm>
                <a:custGeom>
                  <a:avLst/>
                  <a:gdLst>
                    <a:gd name="T0" fmla="*/ 0 w 106"/>
                    <a:gd name="T1" fmla="*/ 0 h 46"/>
                    <a:gd name="T2" fmla="*/ 86 w 106"/>
                    <a:gd name="T3" fmla="*/ 0 h 46"/>
                    <a:gd name="T4" fmla="*/ 106 w 106"/>
                    <a:gd name="T5" fmla="*/ 46 h 46"/>
                    <a:gd name="T6" fmla="*/ 0 w 106"/>
                    <a:gd name="T7" fmla="*/ 46 h 46"/>
                    <a:gd name="T8" fmla="*/ 0 w 106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6">
                      <a:moveTo>
                        <a:pt x="0" y="0"/>
                      </a:moveTo>
                      <a:lnTo>
                        <a:pt x="86" y="0"/>
                      </a:lnTo>
                      <a:lnTo>
                        <a:pt x="106" y="46"/>
                      </a:lnTo>
                      <a:lnTo>
                        <a:pt x="0" y="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7" name="Rectangle 815"/>
                <p:cNvSpPr>
                  <a:spLocks noChangeArrowheads="1"/>
                </p:cNvSpPr>
                <p:nvPr/>
              </p:nvSpPr>
              <p:spPr bwMode="auto">
                <a:xfrm>
                  <a:off x="1614488" y="2314576"/>
                  <a:ext cx="220663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8" name="Freeform 816"/>
                <p:cNvSpPr>
                  <a:spLocks noEditPoints="1"/>
                </p:cNvSpPr>
                <p:nvPr/>
              </p:nvSpPr>
              <p:spPr bwMode="auto">
                <a:xfrm>
                  <a:off x="1603376" y="2303463"/>
                  <a:ext cx="242888" cy="328613"/>
                </a:xfrm>
                <a:custGeom>
                  <a:avLst/>
                  <a:gdLst>
                    <a:gd name="T0" fmla="*/ 153 w 153"/>
                    <a:gd name="T1" fmla="*/ 207 h 207"/>
                    <a:gd name="T2" fmla="*/ 0 w 153"/>
                    <a:gd name="T3" fmla="*/ 207 h 207"/>
                    <a:gd name="T4" fmla="*/ 0 w 153"/>
                    <a:gd name="T5" fmla="*/ 0 h 207"/>
                    <a:gd name="T6" fmla="*/ 153 w 153"/>
                    <a:gd name="T7" fmla="*/ 0 h 207"/>
                    <a:gd name="T8" fmla="*/ 153 w 153"/>
                    <a:gd name="T9" fmla="*/ 207 h 207"/>
                    <a:gd name="T10" fmla="*/ 7 w 153"/>
                    <a:gd name="T11" fmla="*/ 200 h 207"/>
                    <a:gd name="T12" fmla="*/ 139 w 153"/>
                    <a:gd name="T13" fmla="*/ 200 h 207"/>
                    <a:gd name="T14" fmla="*/ 139 w 153"/>
                    <a:gd name="T15" fmla="*/ 7 h 207"/>
                    <a:gd name="T16" fmla="*/ 7 w 153"/>
                    <a:gd name="T17" fmla="*/ 7 h 207"/>
                    <a:gd name="T18" fmla="*/ 7 w 153"/>
                    <a:gd name="T19" fmla="*/ 200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3" h="207">
                      <a:moveTo>
                        <a:pt x="153" y="207"/>
                      </a:move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153" y="0"/>
                      </a:lnTo>
                      <a:lnTo>
                        <a:pt x="153" y="207"/>
                      </a:lnTo>
                      <a:close/>
                      <a:moveTo>
                        <a:pt x="7" y="200"/>
                      </a:moveTo>
                      <a:lnTo>
                        <a:pt x="139" y="200"/>
                      </a:lnTo>
                      <a:lnTo>
                        <a:pt x="139" y="7"/>
                      </a:lnTo>
                      <a:lnTo>
                        <a:pt x="7" y="7"/>
                      </a:lnTo>
                      <a:lnTo>
                        <a:pt x="7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9" name="Rectangle 817"/>
                <p:cNvSpPr>
                  <a:spLocks noChangeArrowheads="1"/>
                </p:cNvSpPr>
                <p:nvPr/>
              </p:nvSpPr>
              <p:spPr bwMode="auto">
                <a:xfrm>
                  <a:off x="1614488" y="2389188"/>
                  <a:ext cx="220663" cy="9525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0" name="Rectangle 818"/>
                <p:cNvSpPr>
                  <a:spLocks noChangeArrowheads="1"/>
                </p:cNvSpPr>
                <p:nvPr/>
              </p:nvSpPr>
              <p:spPr bwMode="auto">
                <a:xfrm>
                  <a:off x="1719263" y="2314576"/>
                  <a:ext cx="11113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1" name="Rectangle 819"/>
                <p:cNvSpPr>
                  <a:spLocks noChangeArrowheads="1"/>
                </p:cNvSpPr>
                <p:nvPr/>
              </p:nvSpPr>
              <p:spPr bwMode="auto">
                <a:xfrm>
                  <a:off x="1614488" y="2536826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2" name="Freeform 820"/>
                <p:cNvSpPr>
                  <a:spLocks/>
                </p:cNvSpPr>
                <p:nvPr/>
              </p:nvSpPr>
              <p:spPr bwMode="auto">
                <a:xfrm>
                  <a:off x="1573213" y="2239963"/>
                  <a:ext cx="157163" cy="74613"/>
                </a:xfrm>
                <a:custGeom>
                  <a:avLst/>
                  <a:gdLst>
                    <a:gd name="T0" fmla="*/ 99 w 99"/>
                    <a:gd name="T1" fmla="*/ 0 h 47"/>
                    <a:gd name="T2" fmla="*/ 19 w 99"/>
                    <a:gd name="T3" fmla="*/ 0 h 47"/>
                    <a:gd name="T4" fmla="*/ 0 w 99"/>
                    <a:gd name="T5" fmla="*/ 47 h 47"/>
                    <a:gd name="T6" fmla="*/ 99 w 99"/>
                    <a:gd name="T7" fmla="*/ 47 h 47"/>
                    <a:gd name="T8" fmla="*/ 99 w 99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7">
                      <a:moveTo>
                        <a:pt x="99" y="0"/>
                      </a:moveTo>
                      <a:lnTo>
                        <a:pt x="19" y="0"/>
                      </a:lnTo>
                      <a:lnTo>
                        <a:pt x="0" y="47"/>
                      </a:lnTo>
                      <a:lnTo>
                        <a:pt x="99" y="47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3" name="Freeform 821"/>
                <p:cNvSpPr>
                  <a:spLocks/>
                </p:cNvSpPr>
                <p:nvPr/>
              </p:nvSpPr>
              <p:spPr bwMode="auto">
                <a:xfrm>
                  <a:off x="1719263" y="2239963"/>
                  <a:ext cx="157163" cy="74613"/>
                </a:xfrm>
                <a:custGeom>
                  <a:avLst/>
                  <a:gdLst>
                    <a:gd name="T0" fmla="*/ 0 w 99"/>
                    <a:gd name="T1" fmla="*/ 0 h 47"/>
                    <a:gd name="T2" fmla="*/ 80 w 99"/>
                    <a:gd name="T3" fmla="*/ 0 h 47"/>
                    <a:gd name="T4" fmla="*/ 99 w 99"/>
                    <a:gd name="T5" fmla="*/ 47 h 47"/>
                    <a:gd name="T6" fmla="*/ 0 w 99"/>
                    <a:gd name="T7" fmla="*/ 47 h 47"/>
                    <a:gd name="T8" fmla="*/ 0 w 99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7">
                      <a:moveTo>
                        <a:pt x="0" y="0"/>
                      </a:moveTo>
                      <a:lnTo>
                        <a:pt x="80" y="0"/>
                      </a:lnTo>
                      <a:lnTo>
                        <a:pt x="99" y="47"/>
                      </a:lnTo>
                      <a:lnTo>
                        <a:pt x="0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4" name="Rectangle 822"/>
                <p:cNvSpPr>
                  <a:spLocks noChangeArrowheads="1"/>
                </p:cNvSpPr>
                <p:nvPr/>
              </p:nvSpPr>
              <p:spPr bwMode="auto">
                <a:xfrm>
                  <a:off x="2087564" y="2874963"/>
                  <a:ext cx="230188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5" name="Freeform 823"/>
                <p:cNvSpPr>
                  <a:spLocks noEditPoints="1"/>
                </p:cNvSpPr>
                <p:nvPr/>
              </p:nvSpPr>
              <p:spPr bwMode="auto">
                <a:xfrm>
                  <a:off x="2087564" y="2865438"/>
                  <a:ext cx="241301" cy="327025"/>
                </a:xfrm>
                <a:custGeom>
                  <a:avLst/>
                  <a:gdLst>
                    <a:gd name="T0" fmla="*/ 152 w 152"/>
                    <a:gd name="T1" fmla="*/ 206 h 206"/>
                    <a:gd name="T2" fmla="*/ 0 w 152"/>
                    <a:gd name="T3" fmla="*/ 206 h 206"/>
                    <a:gd name="T4" fmla="*/ 0 w 152"/>
                    <a:gd name="T5" fmla="*/ 0 h 206"/>
                    <a:gd name="T6" fmla="*/ 152 w 152"/>
                    <a:gd name="T7" fmla="*/ 0 h 206"/>
                    <a:gd name="T8" fmla="*/ 152 w 152"/>
                    <a:gd name="T9" fmla="*/ 206 h 206"/>
                    <a:gd name="T10" fmla="*/ 6 w 152"/>
                    <a:gd name="T11" fmla="*/ 200 h 206"/>
                    <a:gd name="T12" fmla="*/ 139 w 152"/>
                    <a:gd name="T13" fmla="*/ 200 h 206"/>
                    <a:gd name="T14" fmla="*/ 139 w 152"/>
                    <a:gd name="T15" fmla="*/ 6 h 206"/>
                    <a:gd name="T16" fmla="*/ 6 w 152"/>
                    <a:gd name="T17" fmla="*/ 6 h 206"/>
                    <a:gd name="T18" fmla="*/ 6 w 152"/>
                    <a:gd name="T19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6">
                      <a:moveTo>
                        <a:pt x="152" y="206"/>
                      </a:moveTo>
                      <a:lnTo>
                        <a:pt x="0" y="206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6"/>
                      </a:lnTo>
                      <a:close/>
                      <a:moveTo>
                        <a:pt x="6" y="200"/>
                      </a:moveTo>
                      <a:lnTo>
                        <a:pt x="139" y="200"/>
                      </a:lnTo>
                      <a:lnTo>
                        <a:pt x="139" y="6"/>
                      </a:lnTo>
                      <a:lnTo>
                        <a:pt x="6" y="6"/>
                      </a:lnTo>
                      <a:lnTo>
                        <a:pt x="6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6" name="Rectangle 824"/>
                <p:cNvSpPr>
                  <a:spLocks noChangeArrowheads="1"/>
                </p:cNvSpPr>
                <p:nvPr/>
              </p:nvSpPr>
              <p:spPr bwMode="auto">
                <a:xfrm>
                  <a:off x="2087564" y="2949576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7" name="Rectangle 825"/>
                <p:cNvSpPr>
                  <a:spLocks noChangeArrowheads="1"/>
                </p:cNvSpPr>
                <p:nvPr/>
              </p:nvSpPr>
              <p:spPr bwMode="auto">
                <a:xfrm>
                  <a:off x="2192339" y="2874963"/>
                  <a:ext cx="20638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8" name="Rectangle 826"/>
                <p:cNvSpPr>
                  <a:spLocks noChangeArrowheads="1"/>
                </p:cNvSpPr>
                <p:nvPr/>
              </p:nvSpPr>
              <p:spPr bwMode="auto">
                <a:xfrm>
                  <a:off x="2087564" y="3097213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9" name="Freeform 827"/>
                <p:cNvSpPr>
                  <a:spLocks/>
                </p:cNvSpPr>
                <p:nvPr/>
              </p:nvSpPr>
              <p:spPr bwMode="auto">
                <a:xfrm>
                  <a:off x="2044702" y="2801938"/>
                  <a:ext cx="168275" cy="73025"/>
                </a:xfrm>
                <a:custGeom>
                  <a:avLst/>
                  <a:gdLst>
                    <a:gd name="T0" fmla="*/ 106 w 106"/>
                    <a:gd name="T1" fmla="*/ 0 h 46"/>
                    <a:gd name="T2" fmla="*/ 20 w 106"/>
                    <a:gd name="T3" fmla="*/ 0 h 46"/>
                    <a:gd name="T4" fmla="*/ 0 w 106"/>
                    <a:gd name="T5" fmla="*/ 46 h 46"/>
                    <a:gd name="T6" fmla="*/ 106 w 106"/>
                    <a:gd name="T7" fmla="*/ 46 h 46"/>
                    <a:gd name="T8" fmla="*/ 106 w 106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6">
                      <a:moveTo>
                        <a:pt x="106" y="0"/>
                      </a:moveTo>
                      <a:lnTo>
                        <a:pt x="20" y="0"/>
                      </a:lnTo>
                      <a:lnTo>
                        <a:pt x="0" y="46"/>
                      </a:lnTo>
                      <a:lnTo>
                        <a:pt x="106" y="46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0" name="Freeform 828"/>
                <p:cNvSpPr>
                  <a:spLocks/>
                </p:cNvSpPr>
                <p:nvPr/>
              </p:nvSpPr>
              <p:spPr bwMode="auto">
                <a:xfrm>
                  <a:off x="2201864" y="2801938"/>
                  <a:ext cx="158750" cy="73025"/>
                </a:xfrm>
                <a:custGeom>
                  <a:avLst/>
                  <a:gdLst>
                    <a:gd name="T0" fmla="*/ 0 w 100"/>
                    <a:gd name="T1" fmla="*/ 0 h 46"/>
                    <a:gd name="T2" fmla="*/ 80 w 100"/>
                    <a:gd name="T3" fmla="*/ 0 h 46"/>
                    <a:gd name="T4" fmla="*/ 100 w 100"/>
                    <a:gd name="T5" fmla="*/ 46 h 46"/>
                    <a:gd name="T6" fmla="*/ 0 w 100"/>
                    <a:gd name="T7" fmla="*/ 46 h 46"/>
                    <a:gd name="T8" fmla="*/ 0 w 100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0" h="46">
                      <a:moveTo>
                        <a:pt x="0" y="0"/>
                      </a:moveTo>
                      <a:lnTo>
                        <a:pt x="80" y="0"/>
                      </a:lnTo>
                      <a:lnTo>
                        <a:pt x="100" y="46"/>
                      </a:lnTo>
                      <a:lnTo>
                        <a:pt x="0" y="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1" name="Rectangle 829"/>
                <p:cNvSpPr>
                  <a:spLocks noChangeArrowheads="1"/>
                </p:cNvSpPr>
                <p:nvPr/>
              </p:nvSpPr>
              <p:spPr bwMode="auto">
                <a:xfrm>
                  <a:off x="1614488" y="2874963"/>
                  <a:ext cx="220663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2" name="Freeform 830"/>
                <p:cNvSpPr>
                  <a:spLocks noEditPoints="1"/>
                </p:cNvSpPr>
                <p:nvPr/>
              </p:nvSpPr>
              <p:spPr bwMode="auto">
                <a:xfrm>
                  <a:off x="1603376" y="2865438"/>
                  <a:ext cx="242888" cy="327025"/>
                </a:xfrm>
                <a:custGeom>
                  <a:avLst/>
                  <a:gdLst>
                    <a:gd name="T0" fmla="*/ 153 w 153"/>
                    <a:gd name="T1" fmla="*/ 206 h 206"/>
                    <a:gd name="T2" fmla="*/ 0 w 153"/>
                    <a:gd name="T3" fmla="*/ 206 h 206"/>
                    <a:gd name="T4" fmla="*/ 0 w 153"/>
                    <a:gd name="T5" fmla="*/ 0 h 206"/>
                    <a:gd name="T6" fmla="*/ 153 w 153"/>
                    <a:gd name="T7" fmla="*/ 0 h 206"/>
                    <a:gd name="T8" fmla="*/ 153 w 153"/>
                    <a:gd name="T9" fmla="*/ 206 h 206"/>
                    <a:gd name="T10" fmla="*/ 7 w 153"/>
                    <a:gd name="T11" fmla="*/ 200 h 206"/>
                    <a:gd name="T12" fmla="*/ 139 w 153"/>
                    <a:gd name="T13" fmla="*/ 200 h 206"/>
                    <a:gd name="T14" fmla="*/ 139 w 153"/>
                    <a:gd name="T15" fmla="*/ 6 h 206"/>
                    <a:gd name="T16" fmla="*/ 7 w 153"/>
                    <a:gd name="T17" fmla="*/ 6 h 206"/>
                    <a:gd name="T18" fmla="*/ 7 w 153"/>
                    <a:gd name="T19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3" h="206">
                      <a:moveTo>
                        <a:pt x="153" y="206"/>
                      </a:moveTo>
                      <a:lnTo>
                        <a:pt x="0" y="206"/>
                      </a:lnTo>
                      <a:lnTo>
                        <a:pt x="0" y="0"/>
                      </a:lnTo>
                      <a:lnTo>
                        <a:pt x="153" y="0"/>
                      </a:lnTo>
                      <a:lnTo>
                        <a:pt x="153" y="206"/>
                      </a:lnTo>
                      <a:close/>
                      <a:moveTo>
                        <a:pt x="7" y="200"/>
                      </a:moveTo>
                      <a:lnTo>
                        <a:pt x="139" y="200"/>
                      </a:lnTo>
                      <a:lnTo>
                        <a:pt x="139" y="6"/>
                      </a:lnTo>
                      <a:lnTo>
                        <a:pt x="7" y="6"/>
                      </a:lnTo>
                      <a:lnTo>
                        <a:pt x="7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3" name="Rectangle 831"/>
                <p:cNvSpPr>
                  <a:spLocks noChangeArrowheads="1"/>
                </p:cNvSpPr>
                <p:nvPr/>
              </p:nvSpPr>
              <p:spPr bwMode="auto">
                <a:xfrm>
                  <a:off x="1614488" y="2949576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4" name="Rectangle 832"/>
                <p:cNvSpPr>
                  <a:spLocks noChangeArrowheads="1"/>
                </p:cNvSpPr>
                <p:nvPr/>
              </p:nvSpPr>
              <p:spPr bwMode="auto">
                <a:xfrm>
                  <a:off x="1719263" y="2874963"/>
                  <a:ext cx="11113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5" name="Rectangle 833"/>
                <p:cNvSpPr>
                  <a:spLocks noChangeArrowheads="1"/>
                </p:cNvSpPr>
                <p:nvPr/>
              </p:nvSpPr>
              <p:spPr bwMode="auto">
                <a:xfrm>
                  <a:off x="1614488" y="3097213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6" name="Freeform 834"/>
                <p:cNvSpPr>
                  <a:spLocks/>
                </p:cNvSpPr>
                <p:nvPr/>
              </p:nvSpPr>
              <p:spPr bwMode="auto">
                <a:xfrm>
                  <a:off x="1573213" y="2801938"/>
                  <a:ext cx="157163" cy="73025"/>
                </a:xfrm>
                <a:custGeom>
                  <a:avLst/>
                  <a:gdLst>
                    <a:gd name="T0" fmla="*/ 99 w 99"/>
                    <a:gd name="T1" fmla="*/ 0 h 46"/>
                    <a:gd name="T2" fmla="*/ 19 w 99"/>
                    <a:gd name="T3" fmla="*/ 0 h 46"/>
                    <a:gd name="T4" fmla="*/ 0 w 99"/>
                    <a:gd name="T5" fmla="*/ 46 h 46"/>
                    <a:gd name="T6" fmla="*/ 99 w 99"/>
                    <a:gd name="T7" fmla="*/ 46 h 46"/>
                    <a:gd name="T8" fmla="*/ 99 w 99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6">
                      <a:moveTo>
                        <a:pt x="99" y="0"/>
                      </a:moveTo>
                      <a:lnTo>
                        <a:pt x="19" y="0"/>
                      </a:lnTo>
                      <a:lnTo>
                        <a:pt x="0" y="46"/>
                      </a:lnTo>
                      <a:lnTo>
                        <a:pt x="99" y="46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7" name="Freeform 835"/>
                <p:cNvSpPr>
                  <a:spLocks/>
                </p:cNvSpPr>
                <p:nvPr/>
              </p:nvSpPr>
              <p:spPr bwMode="auto">
                <a:xfrm>
                  <a:off x="1719263" y="2801938"/>
                  <a:ext cx="157163" cy="73025"/>
                </a:xfrm>
                <a:custGeom>
                  <a:avLst/>
                  <a:gdLst>
                    <a:gd name="T0" fmla="*/ 0 w 99"/>
                    <a:gd name="T1" fmla="*/ 0 h 46"/>
                    <a:gd name="T2" fmla="*/ 80 w 99"/>
                    <a:gd name="T3" fmla="*/ 0 h 46"/>
                    <a:gd name="T4" fmla="*/ 99 w 99"/>
                    <a:gd name="T5" fmla="*/ 46 h 46"/>
                    <a:gd name="T6" fmla="*/ 0 w 99"/>
                    <a:gd name="T7" fmla="*/ 46 h 46"/>
                    <a:gd name="T8" fmla="*/ 0 w 99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6">
                      <a:moveTo>
                        <a:pt x="0" y="0"/>
                      </a:moveTo>
                      <a:lnTo>
                        <a:pt x="80" y="0"/>
                      </a:lnTo>
                      <a:lnTo>
                        <a:pt x="99" y="46"/>
                      </a:lnTo>
                      <a:lnTo>
                        <a:pt x="0" y="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8" name="Freeform 836"/>
                <p:cNvSpPr>
                  <a:spLocks/>
                </p:cNvSpPr>
                <p:nvPr/>
              </p:nvSpPr>
              <p:spPr bwMode="auto">
                <a:xfrm>
                  <a:off x="2255840" y="1743076"/>
                  <a:ext cx="1395416" cy="401638"/>
                </a:xfrm>
                <a:custGeom>
                  <a:avLst/>
                  <a:gdLst>
                    <a:gd name="T0" fmla="*/ 0 w 879"/>
                    <a:gd name="T1" fmla="*/ 0 h 253"/>
                    <a:gd name="T2" fmla="*/ 158 w 879"/>
                    <a:gd name="T3" fmla="*/ 253 h 253"/>
                    <a:gd name="T4" fmla="*/ 879 w 879"/>
                    <a:gd name="T5" fmla="*/ 253 h 253"/>
                    <a:gd name="T6" fmla="*/ 721 w 879"/>
                    <a:gd name="T7" fmla="*/ 0 h 253"/>
                    <a:gd name="T8" fmla="*/ 0 w 879"/>
                    <a:gd name="T9" fmla="*/ 0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9" h="253">
                      <a:moveTo>
                        <a:pt x="0" y="0"/>
                      </a:moveTo>
                      <a:lnTo>
                        <a:pt x="158" y="253"/>
                      </a:lnTo>
                      <a:lnTo>
                        <a:pt x="879" y="253"/>
                      </a:lnTo>
                      <a:lnTo>
                        <a:pt x="72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9" name="Freeform 837"/>
                <p:cNvSpPr>
                  <a:spLocks/>
                </p:cNvSpPr>
                <p:nvPr/>
              </p:nvSpPr>
              <p:spPr bwMode="auto">
                <a:xfrm>
                  <a:off x="1466850" y="1743076"/>
                  <a:ext cx="1039815" cy="401638"/>
                </a:xfrm>
                <a:custGeom>
                  <a:avLst/>
                  <a:gdLst>
                    <a:gd name="T0" fmla="*/ 172 w 655"/>
                    <a:gd name="T1" fmla="*/ 0 h 253"/>
                    <a:gd name="T2" fmla="*/ 0 w 655"/>
                    <a:gd name="T3" fmla="*/ 253 h 253"/>
                    <a:gd name="T4" fmla="*/ 576 w 655"/>
                    <a:gd name="T5" fmla="*/ 253 h 253"/>
                    <a:gd name="T6" fmla="*/ 655 w 655"/>
                    <a:gd name="T7" fmla="*/ 253 h 253"/>
                    <a:gd name="T8" fmla="*/ 497 w 655"/>
                    <a:gd name="T9" fmla="*/ 0 h 253"/>
                    <a:gd name="T10" fmla="*/ 172 w 655"/>
                    <a:gd name="T11" fmla="*/ 0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55" h="253">
                      <a:moveTo>
                        <a:pt x="172" y="0"/>
                      </a:moveTo>
                      <a:lnTo>
                        <a:pt x="0" y="253"/>
                      </a:lnTo>
                      <a:lnTo>
                        <a:pt x="576" y="253"/>
                      </a:lnTo>
                      <a:lnTo>
                        <a:pt x="655" y="253"/>
                      </a:lnTo>
                      <a:lnTo>
                        <a:pt x="497" y="0"/>
                      </a:lnTo>
                      <a:lnTo>
                        <a:pt x="172" y="0"/>
                      </a:lnTo>
                      <a:close/>
                    </a:path>
                  </a:pathLst>
                </a:custGeom>
                <a:solidFill>
                  <a:srgbClr val="907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16" name="组合 1315"/>
              <p:cNvGrpSpPr/>
              <p:nvPr/>
            </p:nvGrpSpPr>
            <p:grpSpPr>
              <a:xfrm>
                <a:off x="-1084268" y="1266826"/>
                <a:ext cx="2005017" cy="2054225"/>
                <a:chOff x="-1084268" y="1647826"/>
                <a:chExt cx="2005017" cy="2054225"/>
              </a:xfrm>
            </p:grpSpPr>
            <p:sp>
              <p:nvSpPr>
                <p:cNvPr id="1437" name="Rectangle 838"/>
                <p:cNvSpPr>
                  <a:spLocks noChangeArrowheads="1"/>
                </p:cNvSpPr>
                <p:nvPr/>
              </p:nvSpPr>
              <p:spPr bwMode="auto">
                <a:xfrm>
                  <a:off x="-1084268" y="2462213"/>
                  <a:ext cx="1028702" cy="1038225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8" name="Rectangle 839"/>
                <p:cNvSpPr>
                  <a:spLocks noChangeArrowheads="1"/>
                </p:cNvSpPr>
                <p:nvPr/>
              </p:nvSpPr>
              <p:spPr bwMode="auto">
                <a:xfrm>
                  <a:off x="-233366" y="2462213"/>
                  <a:ext cx="1154115" cy="1038225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9" name="Freeform 840"/>
                <p:cNvSpPr>
                  <a:spLocks/>
                </p:cNvSpPr>
                <p:nvPr/>
              </p:nvSpPr>
              <p:spPr bwMode="auto">
                <a:xfrm>
                  <a:off x="-1084268" y="1816101"/>
                  <a:ext cx="850902" cy="646113"/>
                </a:xfrm>
                <a:custGeom>
                  <a:avLst/>
                  <a:gdLst>
                    <a:gd name="T0" fmla="*/ 0 w 536"/>
                    <a:gd name="T1" fmla="*/ 407 h 407"/>
                    <a:gd name="T2" fmla="*/ 278 w 536"/>
                    <a:gd name="T3" fmla="*/ 0 h 407"/>
                    <a:gd name="T4" fmla="*/ 536 w 536"/>
                    <a:gd name="T5" fmla="*/ 407 h 407"/>
                    <a:gd name="T6" fmla="*/ 0 w 536"/>
                    <a:gd name="T7" fmla="*/ 407 h 4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6" h="407">
                      <a:moveTo>
                        <a:pt x="0" y="407"/>
                      </a:moveTo>
                      <a:lnTo>
                        <a:pt x="278" y="0"/>
                      </a:lnTo>
                      <a:lnTo>
                        <a:pt x="536" y="407"/>
                      </a:lnTo>
                      <a:lnTo>
                        <a:pt x="0" y="407"/>
                      </a:lnTo>
                      <a:close/>
                    </a:path>
                  </a:pathLst>
                </a:cu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0" name="Freeform 841"/>
                <p:cNvSpPr>
                  <a:spLocks/>
                </p:cNvSpPr>
                <p:nvPr/>
              </p:nvSpPr>
              <p:spPr bwMode="auto">
                <a:xfrm>
                  <a:off x="-642942" y="1816101"/>
                  <a:ext cx="1563691" cy="646113"/>
                </a:xfrm>
                <a:custGeom>
                  <a:avLst/>
                  <a:gdLst>
                    <a:gd name="T0" fmla="*/ 985 w 985"/>
                    <a:gd name="T1" fmla="*/ 407 h 407"/>
                    <a:gd name="T2" fmla="*/ 258 w 985"/>
                    <a:gd name="T3" fmla="*/ 407 h 407"/>
                    <a:gd name="T4" fmla="*/ 0 w 985"/>
                    <a:gd name="T5" fmla="*/ 0 h 407"/>
                    <a:gd name="T6" fmla="*/ 694 w 985"/>
                    <a:gd name="T7" fmla="*/ 0 h 407"/>
                    <a:gd name="T8" fmla="*/ 985 w 985"/>
                    <a:gd name="T9" fmla="*/ 407 h 4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85" h="407">
                      <a:moveTo>
                        <a:pt x="985" y="407"/>
                      </a:moveTo>
                      <a:lnTo>
                        <a:pt x="258" y="407"/>
                      </a:lnTo>
                      <a:lnTo>
                        <a:pt x="0" y="0"/>
                      </a:lnTo>
                      <a:lnTo>
                        <a:pt x="694" y="0"/>
                      </a:lnTo>
                      <a:lnTo>
                        <a:pt x="985" y="407"/>
                      </a:lnTo>
                      <a:close/>
                    </a:path>
                  </a:pathLst>
                </a:cu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1" name="Rectangle 842"/>
                <p:cNvSpPr>
                  <a:spLocks noChangeArrowheads="1"/>
                </p:cNvSpPr>
                <p:nvPr/>
              </p:nvSpPr>
              <p:spPr bwMode="auto">
                <a:xfrm>
                  <a:off x="133347" y="1731963"/>
                  <a:ext cx="104775" cy="328613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2" name="Rectangle 843"/>
                <p:cNvSpPr>
                  <a:spLocks noChangeArrowheads="1"/>
                </p:cNvSpPr>
                <p:nvPr/>
              </p:nvSpPr>
              <p:spPr bwMode="auto">
                <a:xfrm>
                  <a:off x="238122" y="1731963"/>
                  <a:ext cx="179388" cy="328613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3" name="Rectangle 844"/>
                <p:cNvSpPr>
                  <a:spLocks noChangeArrowheads="1"/>
                </p:cNvSpPr>
                <p:nvPr/>
              </p:nvSpPr>
              <p:spPr bwMode="auto">
                <a:xfrm>
                  <a:off x="101597" y="1647826"/>
                  <a:ext cx="179388" cy="115888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4" name="Rectangle 845"/>
                <p:cNvSpPr>
                  <a:spLocks noChangeArrowheads="1"/>
                </p:cNvSpPr>
                <p:nvPr/>
              </p:nvSpPr>
              <p:spPr bwMode="auto">
                <a:xfrm>
                  <a:off x="280985" y="1647826"/>
                  <a:ext cx="177800" cy="115888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5" name="Rectangle 846"/>
                <p:cNvSpPr>
                  <a:spLocks noChangeArrowheads="1"/>
                </p:cNvSpPr>
                <p:nvPr/>
              </p:nvSpPr>
              <p:spPr bwMode="auto">
                <a:xfrm>
                  <a:off x="238122" y="1763713"/>
                  <a:ext cx="179388" cy="2063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6" name="Rectangle 847"/>
                <p:cNvSpPr>
                  <a:spLocks noChangeArrowheads="1"/>
                </p:cNvSpPr>
                <p:nvPr/>
              </p:nvSpPr>
              <p:spPr bwMode="auto">
                <a:xfrm>
                  <a:off x="133347" y="1763713"/>
                  <a:ext cx="115888" cy="2063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7" name="Rectangle 848"/>
                <p:cNvSpPr>
                  <a:spLocks noChangeArrowheads="1"/>
                </p:cNvSpPr>
                <p:nvPr/>
              </p:nvSpPr>
              <p:spPr bwMode="auto">
                <a:xfrm>
                  <a:off x="-233366" y="2462213"/>
                  <a:ext cx="1154115" cy="74613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8" name="Rectangle 849"/>
                <p:cNvSpPr>
                  <a:spLocks noChangeArrowheads="1"/>
                </p:cNvSpPr>
                <p:nvPr/>
              </p:nvSpPr>
              <p:spPr bwMode="auto">
                <a:xfrm>
                  <a:off x="-1084268" y="3341688"/>
                  <a:ext cx="850902" cy="360363"/>
                </a:xfrm>
                <a:prstGeom prst="rect">
                  <a:avLst/>
                </a:prstGeom>
                <a:solidFill>
                  <a:srgbClr val="907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9" name="Rectangle 850"/>
                <p:cNvSpPr>
                  <a:spLocks noChangeArrowheads="1"/>
                </p:cNvSpPr>
                <p:nvPr/>
              </p:nvSpPr>
              <p:spPr bwMode="auto">
                <a:xfrm>
                  <a:off x="-233366" y="3341688"/>
                  <a:ext cx="1154115" cy="360363"/>
                </a:xfrm>
                <a:prstGeom prst="rect">
                  <a:avLst/>
                </a:pr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0" name="Rectangle 851"/>
                <p:cNvSpPr>
                  <a:spLocks noChangeArrowheads="1"/>
                </p:cNvSpPr>
                <p:nvPr/>
              </p:nvSpPr>
              <p:spPr bwMode="auto">
                <a:xfrm>
                  <a:off x="-160341" y="2747963"/>
                  <a:ext cx="261938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1" name="Rectangle 852"/>
                <p:cNvSpPr>
                  <a:spLocks noChangeArrowheads="1"/>
                </p:cNvSpPr>
                <p:nvPr/>
              </p:nvSpPr>
              <p:spPr bwMode="auto">
                <a:xfrm>
                  <a:off x="-160341" y="2747963"/>
                  <a:ext cx="220663" cy="4032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2" name="Rectangle 853"/>
                <p:cNvSpPr>
                  <a:spLocks noChangeArrowheads="1"/>
                </p:cNvSpPr>
                <p:nvPr/>
              </p:nvSpPr>
              <p:spPr bwMode="auto">
                <a:xfrm>
                  <a:off x="217485" y="2759076"/>
                  <a:ext cx="252413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3" name="Rectangle 854"/>
                <p:cNvSpPr>
                  <a:spLocks noChangeArrowheads="1"/>
                </p:cNvSpPr>
                <p:nvPr/>
              </p:nvSpPr>
              <p:spPr bwMode="auto">
                <a:xfrm>
                  <a:off x="217485" y="2759076"/>
                  <a:ext cx="211138" cy="40163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4" name="Rectangle 855"/>
                <p:cNvSpPr>
                  <a:spLocks noChangeArrowheads="1"/>
                </p:cNvSpPr>
                <p:nvPr/>
              </p:nvSpPr>
              <p:spPr bwMode="auto">
                <a:xfrm>
                  <a:off x="585786" y="2759076"/>
                  <a:ext cx="252413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5" name="Rectangle 856"/>
                <p:cNvSpPr>
                  <a:spLocks noChangeArrowheads="1"/>
                </p:cNvSpPr>
                <p:nvPr/>
              </p:nvSpPr>
              <p:spPr bwMode="auto">
                <a:xfrm>
                  <a:off x="585786" y="2759076"/>
                  <a:ext cx="220663" cy="40163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6" name="Freeform 857"/>
                <p:cNvSpPr>
                  <a:spLocks/>
                </p:cNvSpPr>
                <p:nvPr/>
              </p:nvSpPr>
              <p:spPr bwMode="auto">
                <a:xfrm>
                  <a:off x="-852492" y="2992438"/>
                  <a:ext cx="325438" cy="709613"/>
                </a:xfrm>
                <a:custGeom>
                  <a:avLst/>
                  <a:gdLst>
                    <a:gd name="T0" fmla="*/ 31 w 31"/>
                    <a:gd name="T1" fmla="*/ 15 h 67"/>
                    <a:gd name="T2" fmla="*/ 16 w 31"/>
                    <a:gd name="T3" fmla="*/ 0 h 67"/>
                    <a:gd name="T4" fmla="*/ 0 w 31"/>
                    <a:gd name="T5" fmla="*/ 15 h 67"/>
                    <a:gd name="T6" fmla="*/ 1 w 31"/>
                    <a:gd name="T7" fmla="*/ 67 h 67"/>
                    <a:gd name="T8" fmla="*/ 31 w 31"/>
                    <a:gd name="T9" fmla="*/ 67 h 67"/>
                    <a:gd name="T10" fmla="*/ 31 w 31"/>
                    <a:gd name="T11" fmla="*/ 15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" h="67">
                      <a:moveTo>
                        <a:pt x="31" y="15"/>
                      </a:moveTo>
                      <a:cubicBezTo>
                        <a:pt x="31" y="6"/>
                        <a:pt x="24" y="0"/>
                        <a:pt x="16" y="0"/>
                      </a:cubicBezTo>
                      <a:cubicBezTo>
                        <a:pt x="7" y="0"/>
                        <a:pt x="0" y="6"/>
                        <a:pt x="0" y="15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lnTo>
                        <a:pt x="31" y="15"/>
                      </a:ln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7" name="Freeform 858"/>
                <p:cNvSpPr>
                  <a:spLocks/>
                </p:cNvSpPr>
                <p:nvPr/>
              </p:nvSpPr>
              <p:spPr bwMode="auto">
                <a:xfrm>
                  <a:off x="-811217" y="3044826"/>
                  <a:ext cx="284163" cy="657225"/>
                </a:xfrm>
                <a:custGeom>
                  <a:avLst/>
                  <a:gdLst>
                    <a:gd name="T0" fmla="*/ 27 w 27"/>
                    <a:gd name="T1" fmla="*/ 13 h 62"/>
                    <a:gd name="T2" fmla="*/ 13 w 27"/>
                    <a:gd name="T3" fmla="*/ 0 h 62"/>
                    <a:gd name="T4" fmla="*/ 0 w 27"/>
                    <a:gd name="T5" fmla="*/ 13 h 62"/>
                    <a:gd name="T6" fmla="*/ 0 w 27"/>
                    <a:gd name="T7" fmla="*/ 62 h 62"/>
                    <a:gd name="T8" fmla="*/ 27 w 27"/>
                    <a:gd name="T9" fmla="*/ 62 h 62"/>
                    <a:gd name="T10" fmla="*/ 27 w 27"/>
                    <a:gd name="T11" fmla="*/ 13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62">
                      <a:moveTo>
                        <a:pt x="27" y="13"/>
                      </a:moveTo>
                      <a:cubicBezTo>
                        <a:pt x="27" y="6"/>
                        <a:pt x="21" y="0"/>
                        <a:pt x="13" y="0"/>
                      </a:cubicBezTo>
                      <a:cubicBezTo>
                        <a:pt x="6" y="0"/>
                        <a:pt x="0" y="6"/>
                        <a:pt x="0" y="13"/>
                      </a:cubicBezTo>
                      <a:cubicBezTo>
                        <a:pt x="0" y="62"/>
                        <a:pt x="0" y="62"/>
                        <a:pt x="0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8" name="Oval 859"/>
                <p:cNvSpPr>
                  <a:spLocks noChangeArrowheads="1"/>
                </p:cNvSpPr>
                <p:nvPr/>
              </p:nvSpPr>
              <p:spPr bwMode="auto">
                <a:xfrm>
                  <a:off x="-800105" y="2208213"/>
                  <a:ext cx="220663" cy="222250"/>
                </a:xfrm>
                <a:prstGeom prst="ellipse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9" name="Freeform 860"/>
                <p:cNvSpPr>
                  <a:spLocks/>
                </p:cNvSpPr>
                <p:nvPr/>
              </p:nvSpPr>
              <p:spPr bwMode="auto">
                <a:xfrm>
                  <a:off x="-800105" y="2208213"/>
                  <a:ext cx="136525" cy="222250"/>
                </a:xfrm>
                <a:custGeom>
                  <a:avLst/>
                  <a:gdLst>
                    <a:gd name="T0" fmla="*/ 5 w 13"/>
                    <a:gd name="T1" fmla="*/ 11 h 21"/>
                    <a:gd name="T2" fmla="*/ 13 w 13"/>
                    <a:gd name="T3" fmla="*/ 1 h 21"/>
                    <a:gd name="T4" fmla="*/ 11 w 13"/>
                    <a:gd name="T5" fmla="*/ 0 h 21"/>
                    <a:gd name="T6" fmla="*/ 0 w 13"/>
                    <a:gd name="T7" fmla="*/ 11 h 21"/>
                    <a:gd name="T8" fmla="*/ 11 w 13"/>
                    <a:gd name="T9" fmla="*/ 21 h 21"/>
                    <a:gd name="T10" fmla="*/ 13 w 13"/>
                    <a:gd name="T11" fmla="*/ 21 h 21"/>
                    <a:gd name="T12" fmla="*/ 5 w 13"/>
                    <a:gd name="T13" fmla="*/ 1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21">
                      <a:moveTo>
                        <a:pt x="5" y="11"/>
                      </a:moveTo>
                      <a:cubicBezTo>
                        <a:pt x="5" y="6"/>
                        <a:pt x="8" y="2"/>
                        <a:pt x="13" y="1"/>
                      </a:cubicBezTo>
                      <a:cubicBezTo>
                        <a:pt x="12" y="1"/>
                        <a:pt x="12" y="0"/>
                        <a:pt x="11" y="0"/>
                      </a:cubicBezTo>
                      <a:cubicBezTo>
                        <a:pt x="5" y="0"/>
                        <a:pt x="0" y="5"/>
                        <a:pt x="0" y="11"/>
                      </a:cubicBezTo>
                      <a:cubicBezTo>
                        <a:pt x="0" y="17"/>
                        <a:pt x="5" y="21"/>
                        <a:pt x="11" y="21"/>
                      </a:cubicBezTo>
                      <a:cubicBezTo>
                        <a:pt x="12" y="21"/>
                        <a:pt x="12" y="21"/>
                        <a:pt x="13" y="21"/>
                      </a:cubicBezTo>
                      <a:cubicBezTo>
                        <a:pt x="8" y="20"/>
                        <a:pt x="5" y="16"/>
                        <a:pt x="5" y="11"/>
                      </a:cubicBez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17" name="组合 1316"/>
              <p:cNvGrpSpPr/>
              <p:nvPr/>
            </p:nvGrpSpPr>
            <p:grpSpPr>
              <a:xfrm>
                <a:off x="10277495" y="366713"/>
                <a:ext cx="2773369" cy="2943226"/>
                <a:chOff x="10277495" y="747713"/>
                <a:chExt cx="2773369" cy="2943226"/>
              </a:xfrm>
            </p:grpSpPr>
            <p:sp>
              <p:nvSpPr>
                <p:cNvPr id="1343" name="Rectangle 707"/>
                <p:cNvSpPr>
                  <a:spLocks noChangeArrowheads="1"/>
                </p:cNvSpPr>
                <p:nvPr/>
              </p:nvSpPr>
              <p:spPr bwMode="auto">
                <a:xfrm>
                  <a:off x="12199962" y="1160463"/>
                  <a:ext cx="493714" cy="2530475"/>
                </a:xfrm>
                <a:prstGeom prst="rect">
                  <a:avLst/>
                </a:prstGeom>
                <a:solidFill>
                  <a:srgbClr val="FED1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4" name="Rectangle 708"/>
                <p:cNvSpPr>
                  <a:spLocks noChangeArrowheads="1"/>
                </p:cNvSpPr>
                <p:nvPr/>
              </p:nvSpPr>
              <p:spPr bwMode="auto">
                <a:xfrm>
                  <a:off x="12619063" y="1160463"/>
                  <a:ext cx="431801" cy="2530475"/>
                </a:xfrm>
                <a:prstGeom prst="rect">
                  <a:avLst/>
                </a:prstGeom>
                <a:solidFill>
                  <a:srgbClr val="D4B3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5" name="Freeform 709"/>
                <p:cNvSpPr>
                  <a:spLocks/>
                </p:cNvSpPr>
                <p:nvPr/>
              </p:nvSpPr>
              <p:spPr bwMode="auto">
                <a:xfrm>
                  <a:off x="12199962" y="800101"/>
                  <a:ext cx="419101" cy="360363"/>
                </a:xfrm>
                <a:custGeom>
                  <a:avLst/>
                  <a:gdLst>
                    <a:gd name="T0" fmla="*/ 0 w 264"/>
                    <a:gd name="T1" fmla="*/ 227 h 227"/>
                    <a:gd name="T2" fmla="*/ 132 w 264"/>
                    <a:gd name="T3" fmla="*/ 0 h 227"/>
                    <a:gd name="T4" fmla="*/ 264 w 264"/>
                    <a:gd name="T5" fmla="*/ 227 h 227"/>
                    <a:gd name="T6" fmla="*/ 0 w 264"/>
                    <a:gd name="T7" fmla="*/ 227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227">
                      <a:moveTo>
                        <a:pt x="0" y="227"/>
                      </a:moveTo>
                      <a:lnTo>
                        <a:pt x="132" y="0"/>
                      </a:lnTo>
                      <a:lnTo>
                        <a:pt x="264" y="227"/>
                      </a:lnTo>
                      <a:lnTo>
                        <a:pt x="0" y="227"/>
                      </a:lnTo>
                      <a:close/>
                    </a:path>
                  </a:pathLst>
                </a:custGeom>
                <a:solidFill>
                  <a:srgbClr val="FED1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6" name="Freeform 710"/>
                <p:cNvSpPr>
                  <a:spLocks/>
                </p:cNvSpPr>
                <p:nvPr/>
              </p:nvSpPr>
              <p:spPr bwMode="auto">
                <a:xfrm>
                  <a:off x="12409513" y="800101"/>
                  <a:ext cx="641351" cy="360363"/>
                </a:xfrm>
                <a:custGeom>
                  <a:avLst/>
                  <a:gdLst>
                    <a:gd name="T0" fmla="*/ 404 w 404"/>
                    <a:gd name="T1" fmla="*/ 227 h 227"/>
                    <a:gd name="T2" fmla="*/ 132 w 404"/>
                    <a:gd name="T3" fmla="*/ 227 h 227"/>
                    <a:gd name="T4" fmla="*/ 0 w 404"/>
                    <a:gd name="T5" fmla="*/ 0 h 227"/>
                    <a:gd name="T6" fmla="*/ 278 w 404"/>
                    <a:gd name="T7" fmla="*/ 0 h 227"/>
                    <a:gd name="T8" fmla="*/ 404 w 404"/>
                    <a:gd name="T9" fmla="*/ 227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4" h="227">
                      <a:moveTo>
                        <a:pt x="404" y="227"/>
                      </a:moveTo>
                      <a:lnTo>
                        <a:pt x="132" y="227"/>
                      </a:lnTo>
                      <a:lnTo>
                        <a:pt x="0" y="0"/>
                      </a:lnTo>
                      <a:lnTo>
                        <a:pt x="278" y="0"/>
                      </a:lnTo>
                      <a:lnTo>
                        <a:pt x="404" y="227"/>
                      </a:lnTo>
                      <a:close/>
                    </a:path>
                  </a:pathLst>
                </a:cu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7" name="Rectangle 711"/>
                <p:cNvSpPr>
                  <a:spLocks noChangeArrowheads="1"/>
                </p:cNvSpPr>
                <p:nvPr/>
              </p:nvSpPr>
              <p:spPr bwMode="auto">
                <a:xfrm>
                  <a:off x="12693676" y="800101"/>
                  <a:ext cx="52388" cy="211138"/>
                </a:xfrm>
                <a:prstGeom prst="rect">
                  <a:avLst/>
                </a:prstGeom>
                <a:solidFill>
                  <a:srgbClr val="FED1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8" name="Rectangle 712"/>
                <p:cNvSpPr>
                  <a:spLocks noChangeArrowheads="1"/>
                </p:cNvSpPr>
                <p:nvPr/>
              </p:nvSpPr>
              <p:spPr bwMode="auto">
                <a:xfrm>
                  <a:off x="12746063" y="800101"/>
                  <a:ext cx="93663" cy="211138"/>
                </a:xfrm>
                <a:prstGeom prst="rect">
                  <a:avLst/>
                </a:prstGeom>
                <a:solidFill>
                  <a:srgbClr val="D4B3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9" name="Rectangle 713"/>
                <p:cNvSpPr>
                  <a:spLocks noChangeArrowheads="1"/>
                </p:cNvSpPr>
                <p:nvPr/>
              </p:nvSpPr>
              <p:spPr bwMode="auto">
                <a:xfrm>
                  <a:off x="12671451" y="747713"/>
                  <a:ext cx="95250" cy="73025"/>
                </a:xfrm>
                <a:prstGeom prst="rect">
                  <a:avLst/>
                </a:prstGeom>
                <a:solidFill>
                  <a:srgbClr val="FEDA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0" name="Rectangle 714"/>
                <p:cNvSpPr>
                  <a:spLocks noChangeArrowheads="1"/>
                </p:cNvSpPr>
                <p:nvPr/>
              </p:nvSpPr>
              <p:spPr bwMode="auto">
                <a:xfrm>
                  <a:off x="12766701" y="747713"/>
                  <a:ext cx="93663" cy="73025"/>
                </a:xfrm>
                <a:prstGeom prst="rect">
                  <a:avLst/>
                </a:prstGeom>
                <a:solidFill>
                  <a:srgbClr val="D4B3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1" name="Rectangle 715"/>
                <p:cNvSpPr>
                  <a:spLocks noChangeArrowheads="1"/>
                </p:cNvSpPr>
                <p:nvPr/>
              </p:nvSpPr>
              <p:spPr bwMode="auto">
                <a:xfrm>
                  <a:off x="12746063" y="820738"/>
                  <a:ext cx="93663" cy="11113"/>
                </a:xfrm>
                <a:prstGeom prst="rect">
                  <a:avLst/>
                </a:prstGeom>
                <a:solidFill>
                  <a:srgbClr val="9F86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2" name="Rectangle 716"/>
                <p:cNvSpPr>
                  <a:spLocks noChangeArrowheads="1"/>
                </p:cNvSpPr>
                <p:nvPr/>
              </p:nvSpPr>
              <p:spPr bwMode="auto">
                <a:xfrm>
                  <a:off x="12693676" y="820738"/>
                  <a:ext cx="52388" cy="11113"/>
                </a:xfrm>
                <a:prstGeom prst="rect">
                  <a:avLst/>
                </a:prstGeom>
                <a:solidFill>
                  <a:srgbClr val="BF9D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3" name="Rectangle 717"/>
                <p:cNvSpPr>
                  <a:spLocks noChangeArrowheads="1"/>
                </p:cNvSpPr>
                <p:nvPr/>
              </p:nvSpPr>
              <p:spPr bwMode="auto">
                <a:xfrm>
                  <a:off x="12671451" y="747713"/>
                  <a:ext cx="95250" cy="9525"/>
                </a:xfrm>
                <a:prstGeom prst="rect">
                  <a:avLst/>
                </a:prstGeom>
                <a:solidFill>
                  <a:srgbClr val="FEE3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4" name="Rectangle 718"/>
                <p:cNvSpPr>
                  <a:spLocks noChangeArrowheads="1"/>
                </p:cNvSpPr>
                <p:nvPr/>
              </p:nvSpPr>
              <p:spPr bwMode="auto">
                <a:xfrm>
                  <a:off x="12766701" y="747713"/>
                  <a:ext cx="93663" cy="9525"/>
                </a:xfrm>
                <a:prstGeom prst="rect">
                  <a:avLst/>
                </a:prstGeom>
                <a:solidFill>
                  <a:srgbClr val="BF9D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5" name="Rectangle 719"/>
                <p:cNvSpPr>
                  <a:spLocks noChangeArrowheads="1"/>
                </p:cNvSpPr>
                <p:nvPr/>
              </p:nvSpPr>
              <p:spPr bwMode="auto">
                <a:xfrm>
                  <a:off x="12619063" y="1160463"/>
                  <a:ext cx="431801" cy="41275"/>
                </a:xfrm>
                <a:prstGeom prst="rect">
                  <a:avLst/>
                </a:prstGeom>
                <a:solidFill>
                  <a:srgbClr val="BF9D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6" name="Rectangle 720"/>
                <p:cNvSpPr>
                  <a:spLocks noChangeArrowheads="1"/>
                </p:cNvSpPr>
                <p:nvPr/>
              </p:nvSpPr>
              <p:spPr bwMode="auto">
                <a:xfrm>
                  <a:off x="12671451" y="1276351"/>
                  <a:ext cx="127000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7" name="Rectangle 721"/>
                <p:cNvSpPr>
                  <a:spLocks noChangeArrowheads="1"/>
                </p:cNvSpPr>
                <p:nvPr/>
              </p:nvSpPr>
              <p:spPr bwMode="auto">
                <a:xfrm>
                  <a:off x="12671451" y="1276351"/>
                  <a:ext cx="1063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8" name="Rectangle 722"/>
                <p:cNvSpPr>
                  <a:spLocks noChangeArrowheads="1"/>
                </p:cNvSpPr>
                <p:nvPr/>
              </p:nvSpPr>
              <p:spPr bwMode="auto">
                <a:xfrm>
                  <a:off x="12871476" y="1276351"/>
                  <a:ext cx="125413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9" name="Rectangle 723"/>
                <p:cNvSpPr>
                  <a:spLocks noChangeArrowheads="1"/>
                </p:cNvSpPr>
                <p:nvPr/>
              </p:nvSpPr>
              <p:spPr bwMode="auto">
                <a:xfrm>
                  <a:off x="12871476" y="1276351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0" name="Rectangle 724"/>
                <p:cNvSpPr>
                  <a:spLocks noChangeArrowheads="1"/>
                </p:cNvSpPr>
                <p:nvPr/>
              </p:nvSpPr>
              <p:spPr bwMode="auto">
                <a:xfrm>
                  <a:off x="12671451" y="1616076"/>
                  <a:ext cx="127000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1" name="Rectangle 725"/>
                <p:cNvSpPr>
                  <a:spLocks noChangeArrowheads="1"/>
                </p:cNvSpPr>
                <p:nvPr/>
              </p:nvSpPr>
              <p:spPr bwMode="auto">
                <a:xfrm>
                  <a:off x="12671451" y="1616076"/>
                  <a:ext cx="1063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2" name="Rectangle 726"/>
                <p:cNvSpPr>
                  <a:spLocks noChangeArrowheads="1"/>
                </p:cNvSpPr>
                <p:nvPr/>
              </p:nvSpPr>
              <p:spPr bwMode="auto">
                <a:xfrm>
                  <a:off x="12871476" y="1616076"/>
                  <a:ext cx="125413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3" name="Rectangle 727"/>
                <p:cNvSpPr>
                  <a:spLocks noChangeArrowheads="1"/>
                </p:cNvSpPr>
                <p:nvPr/>
              </p:nvSpPr>
              <p:spPr bwMode="auto">
                <a:xfrm>
                  <a:off x="12871476" y="1616076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4" name="Rectangle 728"/>
                <p:cNvSpPr>
                  <a:spLocks noChangeArrowheads="1"/>
                </p:cNvSpPr>
                <p:nvPr/>
              </p:nvSpPr>
              <p:spPr bwMode="auto">
                <a:xfrm>
                  <a:off x="12682563" y="1911351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5" name="Rectangle 729"/>
                <p:cNvSpPr>
                  <a:spLocks noChangeArrowheads="1"/>
                </p:cNvSpPr>
                <p:nvPr/>
              </p:nvSpPr>
              <p:spPr bwMode="auto">
                <a:xfrm>
                  <a:off x="12682563" y="1911351"/>
                  <a:ext cx="95250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6" name="Rectangle 730"/>
                <p:cNvSpPr>
                  <a:spLocks noChangeArrowheads="1"/>
                </p:cNvSpPr>
                <p:nvPr/>
              </p:nvSpPr>
              <p:spPr bwMode="auto">
                <a:xfrm>
                  <a:off x="12882589" y="1911351"/>
                  <a:ext cx="114300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7" name="Rectangle 731"/>
                <p:cNvSpPr>
                  <a:spLocks noChangeArrowheads="1"/>
                </p:cNvSpPr>
                <p:nvPr/>
              </p:nvSpPr>
              <p:spPr bwMode="auto">
                <a:xfrm>
                  <a:off x="12882589" y="1911351"/>
                  <a:ext cx="936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8" name="Rectangle 732"/>
                <p:cNvSpPr>
                  <a:spLocks noChangeArrowheads="1"/>
                </p:cNvSpPr>
                <p:nvPr/>
              </p:nvSpPr>
              <p:spPr bwMode="auto">
                <a:xfrm>
                  <a:off x="12682563" y="2219326"/>
                  <a:ext cx="115888" cy="201613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9" name="Rectangle 733"/>
                <p:cNvSpPr>
                  <a:spLocks noChangeArrowheads="1"/>
                </p:cNvSpPr>
                <p:nvPr/>
              </p:nvSpPr>
              <p:spPr bwMode="auto">
                <a:xfrm>
                  <a:off x="12682563" y="2219326"/>
                  <a:ext cx="95250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0" name="Rectangle 734"/>
                <p:cNvSpPr>
                  <a:spLocks noChangeArrowheads="1"/>
                </p:cNvSpPr>
                <p:nvPr/>
              </p:nvSpPr>
              <p:spPr bwMode="auto">
                <a:xfrm>
                  <a:off x="12882589" y="2219326"/>
                  <a:ext cx="114300" cy="201613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1" name="Rectangle 735"/>
                <p:cNvSpPr>
                  <a:spLocks noChangeArrowheads="1"/>
                </p:cNvSpPr>
                <p:nvPr/>
              </p:nvSpPr>
              <p:spPr bwMode="auto">
                <a:xfrm>
                  <a:off x="12882589" y="2219326"/>
                  <a:ext cx="936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2" name="Rectangle 736"/>
                <p:cNvSpPr>
                  <a:spLocks noChangeArrowheads="1"/>
                </p:cNvSpPr>
                <p:nvPr/>
              </p:nvSpPr>
              <p:spPr bwMode="auto">
                <a:xfrm>
                  <a:off x="12682563" y="2516188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3" name="Rectangle 737"/>
                <p:cNvSpPr>
                  <a:spLocks noChangeArrowheads="1"/>
                </p:cNvSpPr>
                <p:nvPr/>
              </p:nvSpPr>
              <p:spPr bwMode="auto">
                <a:xfrm>
                  <a:off x="12682563" y="2516188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4" name="Rectangle 738"/>
                <p:cNvSpPr>
                  <a:spLocks noChangeArrowheads="1"/>
                </p:cNvSpPr>
                <p:nvPr/>
              </p:nvSpPr>
              <p:spPr bwMode="auto">
                <a:xfrm>
                  <a:off x="12882589" y="2516188"/>
                  <a:ext cx="114300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5" name="Rectangle 739"/>
                <p:cNvSpPr>
                  <a:spLocks noChangeArrowheads="1"/>
                </p:cNvSpPr>
                <p:nvPr/>
              </p:nvSpPr>
              <p:spPr bwMode="auto">
                <a:xfrm>
                  <a:off x="12882589" y="2516188"/>
                  <a:ext cx="936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6" name="Rectangle 740"/>
                <p:cNvSpPr>
                  <a:spLocks noChangeArrowheads="1"/>
                </p:cNvSpPr>
                <p:nvPr/>
              </p:nvSpPr>
              <p:spPr bwMode="auto">
                <a:xfrm>
                  <a:off x="12682563" y="2811463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7" name="Rectangle 741"/>
                <p:cNvSpPr>
                  <a:spLocks noChangeArrowheads="1"/>
                </p:cNvSpPr>
                <p:nvPr/>
              </p:nvSpPr>
              <p:spPr bwMode="auto">
                <a:xfrm>
                  <a:off x="12682563" y="2811463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8" name="Rectangle 742"/>
                <p:cNvSpPr>
                  <a:spLocks noChangeArrowheads="1"/>
                </p:cNvSpPr>
                <p:nvPr/>
              </p:nvSpPr>
              <p:spPr bwMode="auto">
                <a:xfrm>
                  <a:off x="12882589" y="2811463"/>
                  <a:ext cx="114300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9" name="Rectangle 743"/>
                <p:cNvSpPr>
                  <a:spLocks noChangeArrowheads="1"/>
                </p:cNvSpPr>
                <p:nvPr/>
              </p:nvSpPr>
              <p:spPr bwMode="auto">
                <a:xfrm>
                  <a:off x="12882589" y="2811463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0" name="Rectangle 744"/>
                <p:cNvSpPr>
                  <a:spLocks noChangeArrowheads="1"/>
                </p:cNvSpPr>
                <p:nvPr/>
              </p:nvSpPr>
              <p:spPr bwMode="auto">
                <a:xfrm>
                  <a:off x="12682563" y="3128963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1" name="Rectangle 745"/>
                <p:cNvSpPr>
                  <a:spLocks noChangeArrowheads="1"/>
                </p:cNvSpPr>
                <p:nvPr/>
              </p:nvSpPr>
              <p:spPr bwMode="auto">
                <a:xfrm>
                  <a:off x="12682563" y="3128963"/>
                  <a:ext cx="104775" cy="192088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2" name="Rectangle 746"/>
                <p:cNvSpPr>
                  <a:spLocks noChangeArrowheads="1"/>
                </p:cNvSpPr>
                <p:nvPr/>
              </p:nvSpPr>
              <p:spPr bwMode="auto">
                <a:xfrm>
                  <a:off x="12882589" y="3128963"/>
                  <a:ext cx="125413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3" name="Rectangle 747"/>
                <p:cNvSpPr>
                  <a:spLocks noChangeArrowheads="1"/>
                </p:cNvSpPr>
                <p:nvPr/>
              </p:nvSpPr>
              <p:spPr bwMode="auto">
                <a:xfrm>
                  <a:off x="12882589" y="3128963"/>
                  <a:ext cx="104775" cy="192088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4" name="Rectangle 748"/>
                <p:cNvSpPr>
                  <a:spLocks noChangeArrowheads="1"/>
                </p:cNvSpPr>
                <p:nvPr/>
              </p:nvSpPr>
              <p:spPr bwMode="auto">
                <a:xfrm>
                  <a:off x="12441263" y="3128963"/>
                  <a:ext cx="125413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5" name="Rectangle 749"/>
                <p:cNvSpPr>
                  <a:spLocks noChangeArrowheads="1"/>
                </p:cNvSpPr>
                <p:nvPr/>
              </p:nvSpPr>
              <p:spPr bwMode="auto">
                <a:xfrm>
                  <a:off x="12461900" y="3128963"/>
                  <a:ext cx="104775" cy="192088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6" name="Rectangle 750"/>
                <p:cNvSpPr>
                  <a:spLocks noChangeArrowheads="1"/>
                </p:cNvSpPr>
                <p:nvPr/>
              </p:nvSpPr>
              <p:spPr bwMode="auto">
                <a:xfrm>
                  <a:off x="12241237" y="3128963"/>
                  <a:ext cx="127000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7" name="Rectangle 751"/>
                <p:cNvSpPr>
                  <a:spLocks noChangeArrowheads="1"/>
                </p:cNvSpPr>
                <p:nvPr/>
              </p:nvSpPr>
              <p:spPr bwMode="auto">
                <a:xfrm>
                  <a:off x="12261875" y="3128963"/>
                  <a:ext cx="106363" cy="192088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8" name="Rectangle 752"/>
                <p:cNvSpPr>
                  <a:spLocks noChangeArrowheads="1"/>
                </p:cNvSpPr>
                <p:nvPr/>
              </p:nvSpPr>
              <p:spPr bwMode="auto">
                <a:xfrm>
                  <a:off x="12450788" y="1276351"/>
                  <a:ext cx="127000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9" name="Rectangle 753"/>
                <p:cNvSpPr>
                  <a:spLocks noChangeArrowheads="1"/>
                </p:cNvSpPr>
                <p:nvPr/>
              </p:nvSpPr>
              <p:spPr bwMode="auto">
                <a:xfrm>
                  <a:off x="12473013" y="1276351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0" name="Rectangle 754"/>
                <p:cNvSpPr>
                  <a:spLocks noChangeArrowheads="1"/>
                </p:cNvSpPr>
                <p:nvPr/>
              </p:nvSpPr>
              <p:spPr bwMode="auto">
                <a:xfrm>
                  <a:off x="12252350" y="1276351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1" name="Rectangle 755"/>
                <p:cNvSpPr>
                  <a:spLocks noChangeArrowheads="1"/>
                </p:cNvSpPr>
                <p:nvPr/>
              </p:nvSpPr>
              <p:spPr bwMode="auto">
                <a:xfrm>
                  <a:off x="12272987" y="1276351"/>
                  <a:ext cx="95250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2" name="Rectangle 756"/>
                <p:cNvSpPr>
                  <a:spLocks noChangeArrowheads="1"/>
                </p:cNvSpPr>
                <p:nvPr/>
              </p:nvSpPr>
              <p:spPr bwMode="auto">
                <a:xfrm>
                  <a:off x="12450788" y="1616076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3" name="Rectangle 757"/>
                <p:cNvSpPr>
                  <a:spLocks noChangeArrowheads="1"/>
                </p:cNvSpPr>
                <p:nvPr/>
              </p:nvSpPr>
              <p:spPr bwMode="auto">
                <a:xfrm>
                  <a:off x="12473013" y="1616076"/>
                  <a:ext cx="936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4" name="Rectangle 758"/>
                <p:cNvSpPr>
                  <a:spLocks noChangeArrowheads="1"/>
                </p:cNvSpPr>
                <p:nvPr/>
              </p:nvSpPr>
              <p:spPr bwMode="auto">
                <a:xfrm>
                  <a:off x="12252350" y="1616076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5" name="Rectangle 759"/>
                <p:cNvSpPr>
                  <a:spLocks noChangeArrowheads="1"/>
                </p:cNvSpPr>
                <p:nvPr/>
              </p:nvSpPr>
              <p:spPr bwMode="auto">
                <a:xfrm>
                  <a:off x="12272987" y="1616076"/>
                  <a:ext cx="95250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6" name="Rectangle 760"/>
                <p:cNvSpPr>
                  <a:spLocks noChangeArrowheads="1"/>
                </p:cNvSpPr>
                <p:nvPr/>
              </p:nvSpPr>
              <p:spPr bwMode="auto">
                <a:xfrm>
                  <a:off x="12450788" y="1911351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7" name="Rectangle 761"/>
                <p:cNvSpPr>
                  <a:spLocks noChangeArrowheads="1"/>
                </p:cNvSpPr>
                <p:nvPr/>
              </p:nvSpPr>
              <p:spPr bwMode="auto">
                <a:xfrm>
                  <a:off x="12473013" y="1911351"/>
                  <a:ext cx="936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8" name="Rectangle 762"/>
                <p:cNvSpPr>
                  <a:spLocks noChangeArrowheads="1"/>
                </p:cNvSpPr>
                <p:nvPr/>
              </p:nvSpPr>
              <p:spPr bwMode="auto">
                <a:xfrm>
                  <a:off x="12252350" y="1911351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9" name="Rectangle 763"/>
                <p:cNvSpPr>
                  <a:spLocks noChangeArrowheads="1"/>
                </p:cNvSpPr>
                <p:nvPr/>
              </p:nvSpPr>
              <p:spPr bwMode="auto">
                <a:xfrm>
                  <a:off x="12272987" y="1911351"/>
                  <a:ext cx="95250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0" name="Rectangle 764"/>
                <p:cNvSpPr>
                  <a:spLocks noChangeArrowheads="1"/>
                </p:cNvSpPr>
                <p:nvPr/>
              </p:nvSpPr>
              <p:spPr bwMode="auto">
                <a:xfrm>
                  <a:off x="12450788" y="2219326"/>
                  <a:ext cx="115888" cy="201613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1" name="Rectangle 765"/>
                <p:cNvSpPr>
                  <a:spLocks noChangeArrowheads="1"/>
                </p:cNvSpPr>
                <p:nvPr/>
              </p:nvSpPr>
              <p:spPr bwMode="auto">
                <a:xfrm>
                  <a:off x="12461900" y="2219326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2" name="Rectangle 766"/>
                <p:cNvSpPr>
                  <a:spLocks noChangeArrowheads="1"/>
                </p:cNvSpPr>
                <p:nvPr/>
              </p:nvSpPr>
              <p:spPr bwMode="auto">
                <a:xfrm>
                  <a:off x="12252350" y="2219326"/>
                  <a:ext cx="115888" cy="201613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3" name="Rectangle 767"/>
                <p:cNvSpPr>
                  <a:spLocks noChangeArrowheads="1"/>
                </p:cNvSpPr>
                <p:nvPr/>
              </p:nvSpPr>
              <p:spPr bwMode="auto">
                <a:xfrm>
                  <a:off x="12261875" y="2219326"/>
                  <a:ext cx="1063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4" name="Rectangle 768"/>
                <p:cNvSpPr>
                  <a:spLocks noChangeArrowheads="1"/>
                </p:cNvSpPr>
                <p:nvPr/>
              </p:nvSpPr>
              <p:spPr bwMode="auto">
                <a:xfrm>
                  <a:off x="12450788" y="2516188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5" name="Rectangle 769"/>
                <p:cNvSpPr>
                  <a:spLocks noChangeArrowheads="1"/>
                </p:cNvSpPr>
                <p:nvPr/>
              </p:nvSpPr>
              <p:spPr bwMode="auto">
                <a:xfrm>
                  <a:off x="12461900" y="2516188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6" name="Rectangle 770"/>
                <p:cNvSpPr>
                  <a:spLocks noChangeArrowheads="1"/>
                </p:cNvSpPr>
                <p:nvPr/>
              </p:nvSpPr>
              <p:spPr bwMode="auto">
                <a:xfrm>
                  <a:off x="12252350" y="2516188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7" name="Rectangle 771"/>
                <p:cNvSpPr>
                  <a:spLocks noChangeArrowheads="1"/>
                </p:cNvSpPr>
                <p:nvPr/>
              </p:nvSpPr>
              <p:spPr bwMode="auto">
                <a:xfrm>
                  <a:off x="12261875" y="2516188"/>
                  <a:ext cx="1063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8" name="Rectangle 772"/>
                <p:cNvSpPr>
                  <a:spLocks noChangeArrowheads="1"/>
                </p:cNvSpPr>
                <p:nvPr/>
              </p:nvSpPr>
              <p:spPr bwMode="auto">
                <a:xfrm>
                  <a:off x="12450788" y="2811463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9" name="Rectangle 773"/>
                <p:cNvSpPr>
                  <a:spLocks noChangeArrowheads="1"/>
                </p:cNvSpPr>
                <p:nvPr/>
              </p:nvSpPr>
              <p:spPr bwMode="auto">
                <a:xfrm>
                  <a:off x="12461900" y="2811463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0" name="Rectangle 774"/>
                <p:cNvSpPr>
                  <a:spLocks noChangeArrowheads="1"/>
                </p:cNvSpPr>
                <p:nvPr/>
              </p:nvSpPr>
              <p:spPr bwMode="auto">
                <a:xfrm>
                  <a:off x="12252350" y="2811463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1" name="Rectangle 775"/>
                <p:cNvSpPr>
                  <a:spLocks noChangeArrowheads="1"/>
                </p:cNvSpPr>
                <p:nvPr/>
              </p:nvSpPr>
              <p:spPr bwMode="auto">
                <a:xfrm>
                  <a:off x="12261875" y="2811463"/>
                  <a:ext cx="1063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2" name="Rectangle 776"/>
                <p:cNvSpPr>
                  <a:spLocks noChangeArrowheads="1"/>
                </p:cNvSpPr>
                <p:nvPr/>
              </p:nvSpPr>
              <p:spPr bwMode="auto">
                <a:xfrm>
                  <a:off x="12199962" y="3500438"/>
                  <a:ext cx="419101" cy="190500"/>
                </a:xfrm>
                <a:prstGeom prst="rect">
                  <a:avLst/>
                </a:prstGeom>
                <a:solidFill>
                  <a:srgbClr val="806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3" name="Rectangle 777"/>
                <p:cNvSpPr>
                  <a:spLocks noChangeArrowheads="1"/>
                </p:cNvSpPr>
                <p:nvPr/>
              </p:nvSpPr>
              <p:spPr bwMode="auto">
                <a:xfrm>
                  <a:off x="12619063" y="3500438"/>
                  <a:ext cx="431801" cy="190500"/>
                </a:xfrm>
                <a:prstGeom prst="rect">
                  <a:avLst/>
                </a:pr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4" name="Rectangle 861"/>
                <p:cNvSpPr>
                  <a:spLocks noChangeArrowheads="1"/>
                </p:cNvSpPr>
                <p:nvPr/>
              </p:nvSpPr>
              <p:spPr bwMode="auto">
                <a:xfrm>
                  <a:off x="10277495" y="2452688"/>
                  <a:ext cx="1028702" cy="1036638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5" name="Rectangle 862"/>
                <p:cNvSpPr>
                  <a:spLocks noChangeArrowheads="1"/>
                </p:cNvSpPr>
                <p:nvPr/>
              </p:nvSpPr>
              <p:spPr bwMode="auto">
                <a:xfrm>
                  <a:off x="11128397" y="2452688"/>
                  <a:ext cx="1155703" cy="1036638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6" name="Freeform 863"/>
                <p:cNvSpPr>
                  <a:spLocks/>
                </p:cNvSpPr>
                <p:nvPr/>
              </p:nvSpPr>
              <p:spPr bwMode="auto">
                <a:xfrm>
                  <a:off x="10277495" y="1816101"/>
                  <a:ext cx="850902" cy="636588"/>
                </a:xfrm>
                <a:custGeom>
                  <a:avLst/>
                  <a:gdLst>
                    <a:gd name="T0" fmla="*/ 0 w 536"/>
                    <a:gd name="T1" fmla="*/ 401 h 401"/>
                    <a:gd name="T2" fmla="*/ 271 w 536"/>
                    <a:gd name="T3" fmla="*/ 0 h 401"/>
                    <a:gd name="T4" fmla="*/ 536 w 536"/>
                    <a:gd name="T5" fmla="*/ 401 h 401"/>
                    <a:gd name="T6" fmla="*/ 0 w 536"/>
                    <a:gd name="T7" fmla="*/ 401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6" h="401">
                      <a:moveTo>
                        <a:pt x="0" y="401"/>
                      </a:moveTo>
                      <a:lnTo>
                        <a:pt x="271" y="0"/>
                      </a:lnTo>
                      <a:lnTo>
                        <a:pt x="536" y="401"/>
                      </a:lnTo>
                      <a:lnTo>
                        <a:pt x="0" y="401"/>
                      </a:lnTo>
                      <a:close/>
                    </a:path>
                  </a:pathLst>
                </a:cu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7" name="Freeform 864"/>
                <p:cNvSpPr>
                  <a:spLocks/>
                </p:cNvSpPr>
                <p:nvPr/>
              </p:nvSpPr>
              <p:spPr bwMode="auto">
                <a:xfrm>
                  <a:off x="10707709" y="1816101"/>
                  <a:ext cx="1576391" cy="636588"/>
                </a:xfrm>
                <a:custGeom>
                  <a:avLst/>
                  <a:gdLst>
                    <a:gd name="T0" fmla="*/ 993 w 993"/>
                    <a:gd name="T1" fmla="*/ 401 h 401"/>
                    <a:gd name="T2" fmla="*/ 265 w 993"/>
                    <a:gd name="T3" fmla="*/ 401 h 401"/>
                    <a:gd name="T4" fmla="*/ 0 w 993"/>
                    <a:gd name="T5" fmla="*/ 0 h 401"/>
                    <a:gd name="T6" fmla="*/ 702 w 993"/>
                    <a:gd name="T7" fmla="*/ 0 h 401"/>
                    <a:gd name="T8" fmla="*/ 993 w 993"/>
                    <a:gd name="T9" fmla="*/ 401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3" h="401">
                      <a:moveTo>
                        <a:pt x="993" y="401"/>
                      </a:moveTo>
                      <a:lnTo>
                        <a:pt x="265" y="401"/>
                      </a:lnTo>
                      <a:lnTo>
                        <a:pt x="0" y="0"/>
                      </a:lnTo>
                      <a:lnTo>
                        <a:pt x="702" y="0"/>
                      </a:lnTo>
                      <a:lnTo>
                        <a:pt x="993" y="401"/>
                      </a:lnTo>
                      <a:close/>
                    </a:path>
                  </a:pathLst>
                </a:cu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8" name="Rectangle 865"/>
                <p:cNvSpPr>
                  <a:spLocks noChangeArrowheads="1"/>
                </p:cNvSpPr>
                <p:nvPr/>
              </p:nvSpPr>
              <p:spPr bwMode="auto">
                <a:xfrm>
                  <a:off x="11496698" y="1720851"/>
                  <a:ext cx="104775" cy="328613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9" name="Rectangle 866"/>
                <p:cNvSpPr>
                  <a:spLocks noChangeArrowheads="1"/>
                </p:cNvSpPr>
                <p:nvPr/>
              </p:nvSpPr>
              <p:spPr bwMode="auto">
                <a:xfrm>
                  <a:off x="11601473" y="1720851"/>
                  <a:ext cx="177800" cy="328613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0" name="Rectangle 867"/>
                <p:cNvSpPr>
                  <a:spLocks noChangeArrowheads="1"/>
                </p:cNvSpPr>
                <p:nvPr/>
              </p:nvSpPr>
              <p:spPr bwMode="auto">
                <a:xfrm>
                  <a:off x="11453835" y="1636713"/>
                  <a:ext cx="188913" cy="115888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1" name="Rectangle 868"/>
                <p:cNvSpPr>
                  <a:spLocks noChangeArrowheads="1"/>
                </p:cNvSpPr>
                <p:nvPr/>
              </p:nvSpPr>
              <p:spPr bwMode="auto">
                <a:xfrm>
                  <a:off x="11642748" y="1636713"/>
                  <a:ext cx="179388" cy="115888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2" name="Rectangle 869"/>
                <p:cNvSpPr>
                  <a:spLocks noChangeArrowheads="1"/>
                </p:cNvSpPr>
                <p:nvPr/>
              </p:nvSpPr>
              <p:spPr bwMode="auto">
                <a:xfrm>
                  <a:off x="11601473" y="1752601"/>
                  <a:ext cx="177800" cy="222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3" name="Rectangle 870"/>
                <p:cNvSpPr>
                  <a:spLocks noChangeArrowheads="1"/>
                </p:cNvSpPr>
                <p:nvPr/>
              </p:nvSpPr>
              <p:spPr bwMode="auto">
                <a:xfrm>
                  <a:off x="11496698" y="1752601"/>
                  <a:ext cx="104775" cy="222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4" name="Rectangle 871"/>
                <p:cNvSpPr>
                  <a:spLocks noChangeArrowheads="1"/>
                </p:cNvSpPr>
                <p:nvPr/>
              </p:nvSpPr>
              <p:spPr bwMode="auto">
                <a:xfrm>
                  <a:off x="11128397" y="2452688"/>
                  <a:ext cx="1155703" cy="730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5" name="Rectangle 872"/>
                <p:cNvSpPr>
                  <a:spLocks noChangeArrowheads="1"/>
                </p:cNvSpPr>
                <p:nvPr/>
              </p:nvSpPr>
              <p:spPr bwMode="auto">
                <a:xfrm>
                  <a:off x="10277495" y="3330576"/>
                  <a:ext cx="850902" cy="360363"/>
                </a:xfrm>
                <a:prstGeom prst="rect">
                  <a:avLst/>
                </a:prstGeom>
                <a:solidFill>
                  <a:srgbClr val="907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6" name="Rectangle 873"/>
                <p:cNvSpPr>
                  <a:spLocks noChangeArrowheads="1"/>
                </p:cNvSpPr>
                <p:nvPr/>
              </p:nvSpPr>
              <p:spPr bwMode="auto">
                <a:xfrm>
                  <a:off x="11128397" y="3330576"/>
                  <a:ext cx="1155703" cy="360363"/>
                </a:xfrm>
                <a:prstGeom prst="rect">
                  <a:avLst/>
                </a:pr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7" name="Rectangle 874"/>
                <p:cNvSpPr>
                  <a:spLocks noChangeArrowheads="1"/>
                </p:cNvSpPr>
                <p:nvPr/>
              </p:nvSpPr>
              <p:spPr bwMode="auto">
                <a:xfrm>
                  <a:off x="11201422" y="2738438"/>
                  <a:ext cx="263526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8" name="Rectangle 875"/>
                <p:cNvSpPr>
                  <a:spLocks noChangeArrowheads="1"/>
                </p:cNvSpPr>
                <p:nvPr/>
              </p:nvSpPr>
              <p:spPr bwMode="auto">
                <a:xfrm>
                  <a:off x="11201422" y="2738438"/>
                  <a:ext cx="220663" cy="412750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9" name="Rectangle 876"/>
                <p:cNvSpPr>
                  <a:spLocks noChangeArrowheads="1"/>
                </p:cNvSpPr>
                <p:nvPr/>
              </p:nvSpPr>
              <p:spPr bwMode="auto">
                <a:xfrm>
                  <a:off x="11569723" y="2747963"/>
                  <a:ext cx="261938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0" name="Rectangle 877"/>
                <p:cNvSpPr>
                  <a:spLocks noChangeArrowheads="1"/>
                </p:cNvSpPr>
                <p:nvPr/>
              </p:nvSpPr>
              <p:spPr bwMode="auto">
                <a:xfrm>
                  <a:off x="11569723" y="2747963"/>
                  <a:ext cx="220663" cy="4032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1" name="Rectangle 878"/>
                <p:cNvSpPr>
                  <a:spLocks noChangeArrowheads="1"/>
                </p:cNvSpPr>
                <p:nvPr/>
              </p:nvSpPr>
              <p:spPr bwMode="auto">
                <a:xfrm>
                  <a:off x="11947549" y="2747963"/>
                  <a:ext cx="252413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2" name="Rectangle 879"/>
                <p:cNvSpPr>
                  <a:spLocks noChangeArrowheads="1"/>
                </p:cNvSpPr>
                <p:nvPr/>
              </p:nvSpPr>
              <p:spPr bwMode="auto">
                <a:xfrm>
                  <a:off x="11947549" y="2747963"/>
                  <a:ext cx="220663" cy="4032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3" name="Freeform 880"/>
                <p:cNvSpPr>
                  <a:spLocks/>
                </p:cNvSpPr>
                <p:nvPr/>
              </p:nvSpPr>
              <p:spPr bwMode="auto">
                <a:xfrm>
                  <a:off x="10509271" y="2981326"/>
                  <a:ext cx="325438" cy="709613"/>
                </a:xfrm>
                <a:custGeom>
                  <a:avLst/>
                  <a:gdLst>
                    <a:gd name="T0" fmla="*/ 31 w 31"/>
                    <a:gd name="T1" fmla="*/ 15 h 67"/>
                    <a:gd name="T2" fmla="*/ 16 w 31"/>
                    <a:gd name="T3" fmla="*/ 0 h 67"/>
                    <a:gd name="T4" fmla="*/ 0 w 31"/>
                    <a:gd name="T5" fmla="*/ 15 h 67"/>
                    <a:gd name="T6" fmla="*/ 1 w 31"/>
                    <a:gd name="T7" fmla="*/ 67 h 67"/>
                    <a:gd name="T8" fmla="*/ 31 w 31"/>
                    <a:gd name="T9" fmla="*/ 67 h 67"/>
                    <a:gd name="T10" fmla="*/ 31 w 31"/>
                    <a:gd name="T11" fmla="*/ 15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" h="67">
                      <a:moveTo>
                        <a:pt x="31" y="15"/>
                      </a:moveTo>
                      <a:cubicBezTo>
                        <a:pt x="31" y="6"/>
                        <a:pt x="24" y="0"/>
                        <a:pt x="16" y="0"/>
                      </a:cubicBezTo>
                      <a:cubicBezTo>
                        <a:pt x="7" y="0"/>
                        <a:pt x="0" y="6"/>
                        <a:pt x="0" y="15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lnTo>
                        <a:pt x="31" y="15"/>
                      </a:ln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4" name="Freeform 881"/>
                <p:cNvSpPr>
                  <a:spLocks/>
                </p:cNvSpPr>
                <p:nvPr/>
              </p:nvSpPr>
              <p:spPr bwMode="auto">
                <a:xfrm>
                  <a:off x="10550546" y="3033713"/>
                  <a:ext cx="284163" cy="657225"/>
                </a:xfrm>
                <a:custGeom>
                  <a:avLst/>
                  <a:gdLst>
                    <a:gd name="T0" fmla="*/ 27 w 27"/>
                    <a:gd name="T1" fmla="*/ 14 h 62"/>
                    <a:gd name="T2" fmla="*/ 13 w 27"/>
                    <a:gd name="T3" fmla="*/ 0 h 62"/>
                    <a:gd name="T4" fmla="*/ 0 w 27"/>
                    <a:gd name="T5" fmla="*/ 14 h 62"/>
                    <a:gd name="T6" fmla="*/ 0 w 27"/>
                    <a:gd name="T7" fmla="*/ 62 h 62"/>
                    <a:gd name="T8" fmla="*/ 27 w 27"/>
                    <a:gd name="T9" fmla="*/ 62 h 62"/>
                    <a:gd name="T10" fmla="*/ 27 w 27"/>
                    <a:gd name="T11" fmla="*/ 14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62">
                      <a:moveTo>
                        <a:pt x="27" y="14"/>
                      </a:moveTo>
                      <a:cubicBezTo>
                        <a:pt x="27" y="6"/>
                        <a:pt x="21" y="0"/>
                        <a:pt x="13" y="0"/>
                      </a:cubicBezTo>
                      <a:cubicBezTo>
                        <a:pt x="6" y="0"/>
                        <a:pt x="0" y="6"/>
                        <a:pt x="0" y="14"/>
                      </a:cubicBezTo>
                      <a:cubicBezTo>
                        <a:pt x="0" y="62"/>
                        <a:pt x="0" y="62"/>
                        <a:pt x="0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5" name="Oval 882"/>
                <p:cNvSpPr>
                  <a:spLocks noChangeArrowheads="1"/>
                </p:cNvSpPr>
                <p:nvPr/>
              </p:nvSpPr>
              <p:spPr bwMode="auto">
                <a:xfrm>
                  <a:off x="10561658" y="2208213"/>
                  <a:ext cx="220663" cy="222250"/>
                </a:xfrm>
                <a:prstGeom prst="ellipse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6" name="Freeform 883"/>
                <p:cNvSpPr>
                  <a:spLocks/>
                </p:cNvSpPr>
                <p:nvPr/>
              </p:nvSpPr>
              <p:spPr bwMode="auto">
                <a:xfrm>
                  <a:off x="10561658" y="2208213"/>
                  <a:ext cx="136525" cy="222250"/>
                </a:xfrm>
                <a:custGeom>
                  <a:avLst/>
                  <a:gdLst>
                    <a:gd name="T0" fmla="*/ 5 w 13"/>
                    <a:gd name="T1" fmla="*/ 10 h 21"/>
                    <a:gd name="T2" fmla="*/ 13 w 13"/>
                    <a:gd name="T3" fmla="*/ 0 h 21"/>
                    <a:gd name="T4" fmla="*/ 11 w 13"/>
                    <a:gd name="T5" fmla="*/ 0 h 21"/>
                    <a:gd name="T6" fmla="*/ 0 w 13"/>
                    <a:gd name="T7" fmla="*/ 10 h 21"/>
                    <a:gd name="T8" fmla="*/ 11 w 13"/>
                    <a:gd name="T9" fmla="*/ 21 h 21"/>
                    <a:gd name="T10" fmla="*/ 13 w 13"/>
                    <a:gd name="T11" fmla="*/ 20 h 21"/>
                    <a:gd name="T12" fmla="*/ 5 w 13"/>
                    <a:gd name="T13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21">
                      <a:moveTo>
                        <a:pt x="5" y="10"/>
                      </a:moveTo>
                      <a:cubicBezTo>
                        <a:pt x="5" y="5"/>
                        <a:pt x="8" y="1"/>
                        <a:pt x="13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5" y="0"/>
                        <a:pt x="0" y="4"/>
                        <a:pt x="0" y="10"/>
                      </a:cubicBezTo>
                      <a:cubicBezTo>
                        <a:pt x="0" y="16"/>
                        <a:pt x="5" y="21"/>
                        <a:pt x="11" y="21"/>
                      </a:cubicBezTo>
                      <a:cubicBezTo>
                        <a:pt x="11" y="21"/>
                        <a:pt x="12" y="20"/>
                        <a:pt x="13" y="20"/>
                      </a:cubicBezTo>
                      <a:cubicBezTo>
                        <a:pt x="8" y="19"/>
                        <a:pt x="5" y="15"/>
                        <a:pt x="5" y="10"/>
                      </a:cubicBez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18" name="组合 1317"/>
              <p:cNvGrpSpPr/>
              <p:nvPr/>
            </p:nvGrpSpPr>
            <p:grpSpPr>
              <a:xfrm>
                <a:off x="4733933" y="820738"/>
                <a:ext cx="2435230" cy="2500313"/>
                <a:chOff x="4733933" y="1201738"/>
                <a:chExt cx="2435230" cy="2500313"/>
              </a:xfrm>
            </p:grpSpPr>
            <p:sp>
              <p:nvSpPr>
                <p:cNvPr id="1320" name="Rectangle 884"/>
                <p:cNvSpPr>
                  <a:spLocks noChangeArrowheads="1"/>
                </p:cNvSpPr>
                <p:nvPr/>
              </p:nvSpPr>
              <p:spPr bwMode="auto">
                <a:xfrm>
                  <a:off x="5919798" y="2187576"/>
                  <a:ext cx="1249365" cy="1260475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1" name="Rectangle 885"/>
                <p:cNvSpPr>
                  <a:spLocks noChangeArrowheads="1"/>
                </p:cNvSpPr>
                <p:nvPr/>
              </p:nvSpPr>
              <p:spPr bwMode="auto">
                <a:xfrm>
                  <a:off x="4733933" y="2187576"/>
                  <a:ext cx="1406528" cy="1260475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2" name="Freeform 886"/>
                <p:cNvSpPr>
                  <a:spLocks/>
                </p:cNvSpPr>
                <p:nvPr/>
              </p:nvSpPr>
              <p:spPr bwMode="auto">
                <a:xfrm>
                  <a:off x="6140461" y="1403351"/>
                  <a:ext cx="1028702" cy="784225"/>
                </a:xfrm>
                <a:custGeom>
                  <a:avLst/>
                  <a:gdLst>
                    <a:gd name="T0" fmla="*/ 648 w 648"/>
                    <a:gd name="T1" fmla="*/ 494 h 494"/>
                    <a:gd name="T2" fmla="*/ 318 w 648"/>
                    <a:gd name="T3" fmla="*/ 0 h 494"/>
                    <a:gd name="T4" fmla="*/ 0 w 648"/>
                    <a:gd name="T5" fmla="*/ 494 h 494"/>
                    <a:gd name="T6" fmla="*/ 648 w 648"/>
                    <a:gd name="T7" fmla="*/ 494 h 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48" h="494">
                      <a:moveTo>
                        <a:pt x="648" y="494"/>
                      </a:moveTo>
                      <a:lnTo>
                        <a:pt x="318" y="0"/>
                      </a:lnTo>
                      <a:lnTo>
                        <a:pt x="0" y="494"/>
                      </a:lnTo>
                      <a:lnTo>
                        <a:pt x="648" y="494"/>
                      </a:lnTo>
                      <a:close/>
                    </a:path>
                  </a:pathLst>
                </a:cu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3" name="Freeform 887"/>
                <p:cNvSpPr>
                  <a:spLocks/>
                </p:cNvSpPr>
                <p:nvPr/>
              </p:nvSpPr>
              <p:spPr bwMode="auto">
                <a:xfrm>
                  <a:off x="4733933" y="1403351"/>
                  <a:ext cx="1911354" cy="784225"/>
                </a:xfrm>
                <a:custGeom>
                  <a:avLst/>
                  <a:gdLst>
                    <a:gd name="T0" fmla="*/ 0 w 1204"/>
                    <a:gd name="T1" fmla="*/ 494 h 494"/>
                    <a:gd name="T2" fmla="*/ 886 w 1204"/>
                    <a:gd name="T3" fmla="*/ 494 h 494"/>
                    <a:gd name="T4" fmla="*/ 1204 w 1204"/>
                    <a:gd name="T5" fmla="*/ 0 h 494"/>
                    <a:gd name="T6" fmla="*/ 350 w 1204"/>
                    <a:gd name="T7" fmla="*/ 0 h 494"/>
                    <a:gd name="T8" fmla="*/ 0 w 1204"/>
                    <a:gd name="T9" fmla="*/ 494 h 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04" h="494">
                      <a:moveTo>
                        <a:pt x="0" y="494"/>
                      </a:moveTo>
                      <a:lnTo>
                        <a:pt x="886" y="494"/>
                      </a:lnTo>
                      <a:lnTo>
                        <a:pt x="1204" y="0"/>
                      </a:lnTo>
                      <a:lnTo>
                        <a:pt x="350" y="0"/>
                      </a:lnTo>
                      <a:lnTo>
                        <a:pt x="0" y="494"/>
                      </a:lnTo>
                      <a:close/>
                    </a:path>
                  </a:pathLst>
                </a:cu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4" name="Rectangle 888"/>
                <p:cNvSpPr>
                  <a:spLocks noChangeArrowheads="1"/>
                </p:cNvSpPr>
                <p:nvPr/>
              </p:nvSpPr>
              <p:spPr bwMode="auto">
                <a:xfrm>
                  <a:off x="5553085" y="1296988"/>
                  <a:ext cx="136525" cy="392113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5" name="Rectangle 889"/>
                <p:cNvSpPr>
                  <a:spLocks noChangeArrowheads="1"/>
                </p:cNvSpPr>
                <p:nvPr/>
              </p:nvSpPr>
              <p:spPr bwMode="auto">
                <a:xfrm>
                  <a:off x="5353059" y="1296988"/>
                  <a:ext cx="200025" cy="392113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6" name="Rectangle 890"/>
                <p:cNvSpPr>
                  <a:spLocks noChangeArrowheads="1"/>
                </p:cNvSpPr>
                <p:nvPr/>
              </p:nvSpPr>
              <p:spPr bwMode="auto">
                <a:xfrm>
                  <a:off x="5510222" y="1201738"/>
                  <a:ext cx="220663" cy="1270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7" name="Rectangle 891"/>
                <p:cNvSpPr>
                  <a:spLocks noChangeArrowheads="1"/>
                </p:cNvSpPr>
                <p:nvPr/>
              </p:nvSpPr>
              <p:spPr bwMode="auto">
                <a:xfrm>
                  <a:off x="5289559" y="1201738"/>
                  <a:ext cx="220663" cy="127000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8" name="Rectangle 892"/>
                <p:cNvSpPr>
                  <a:spLocks noChangeArrowheads="1"/>
                </p:cNvSpPr>
                <p:nvPr/>
              </p:nvSpPr>
              <p:spPr bwMode="auto">
                <a:xfrm>
                  <a:off x="5353059" y="1328738"/>
                  <a:ext cx="200025" cy="31750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9" name="Rectangle 893"/>
                <p:cNvSpPr>
                  <a:spLocks noChangeArrowheads="1"/>
                </p:cNvSpPr>
                <p:nvPr/>
              </p:nvSpPr>
              <p:spPr bwMode="auto">
                <a:xfrm>
                  <a:off x="5553085" y="1328738"/>
                  <a:ext cx="136525" cy="31750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0" name="Rectangle 894"/>
                <p:cNvSpPr>
                  <a:spLocks noChangeArrowheads="1"/>
                </p:cNvSpPr>
                <p:nvPr/>
              </p:nvSpPr>
              <p:spPr bwMode="auto">
                <a:xfrm>
                  <a:off x="4733933" y="2187576"/>
                  <a:ext cx="1406528" cy="95250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1" name="Rectangle 895"/>
                <p:cNvSpPr>
                  <a:spLocks noChangeArrowheads="1"/>
                </p:cNvSpPr>
                <p:nvPr/>
              </p:nvSpPr>
              <p:spPr bwMode="auto">
                <a:xfrm>
                  <a:off x="6140461" y="3267076"/>
                  <a:ext cx="1028702" cy="434975"/>
                </a:xfrm>
                <a:prstGeom prst="rect">
                  <a:avLst/>
                </a:prstGeom>
                <a:solidFill>
                  <a:srgbClr val="907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2" name="Rectangle 896"/>
                <p:cNvSpPr>
                  <a:spLocks noChangeArrowheads="1"/>
                </p:cNvSpPr>
                <p:nvPr/>
              </p:nvSpPr>
              <p:spPr bwMode="auto">
                <a:xfrm>
                  <a:off x="4733933" y="3267076"/>
                  <a:ext cx="1406528" cy="434975"/>
                </a:xfrm>
                <a:prstGeom prst="rect">
                  <a:avLst/>
                </a:pr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3" name="Rectangle 897"/>
                <p:cNvSpPr>
                  <a:spLocks noChangeArrowheads="1"/>
                </p:cNvSpPr>
                <p:nvPr/>
              </p:nvSpPr>
              <p:spPr bwMode="auto">
                <a:xfrm>
                  <a:off x="5730885" y="2536826"/>
                  <a:ext cx="314326" cy="550863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4" name="Rectangle 898"/>
                <p:cNvSpPr>
                  <a:spLocks noChangeArrowheads="1"/>
                </p:cNvSpPr>
                <p:nvPr/>
              </p:nvSpPr>
              <p:spPr bwMode="auto">
                <a:xfrm>
                  <a:off x="5783273" y="2536826"/>
                  <a:ext cx="261938" cy="49688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5" name="Rectangle 899"/>
                <p:cNvSpPr>
                  <a:spLocks noChangeArrowheads="1"/>
                </p:cNvSpPr>
                <p:nvPr/>
              </p:nvSpPr>
              <p:spPr bwMode="auto">
                <a:xfrm>
                  <a:off x="5280034" y="2547938"/>
                  <a:ext cx="314326" cy="549275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6" name="Rectangle 900"/>
                <p:cNvSpPr>
                  <a:spLocks noChangeArrowheads="1"/>
                </p:cNvSpPr>
                <p:nvPr/>
              </p:nvSpPr>
              <p:spPr bwMode="auto">
                <a:xfrm>
                  <a:off x="5332422" y="2547938"/>
                  <a:ext cx="261938" cy="49688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7" name="Rectangle 901"/>
                <p:cNvSpPr>
                  <a:spLocks noChangeArrowheads="1"/>
                </p:cNvSpPr>
                <p:nvPr/>
              </p:nvSpPr>
              <p:spPr bwMode="auto">
                <a:xfrm>
                  <a:off x="4827595" y="2547938"/>
                  <a:ext cx="315913" cy="549275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8" name="Rectangle 902"/>
                <p:cNvSpPr>
                  <a:spLocks noChangeArrowheads="1"/>
                </p:cNvSpPr>
                <p:nvPr/>
              </p:nvSpPr>
              <p:spPr bwMode="auto">
                <a:xfrm>
                  <a:off x="4870458" y="2547938"/>
                  <a:ext cx="273051" cy="49688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9" name="Freeform 903"/>
                <p:cNvSpPr>
                  <a:spLocks/>
                </p:cNvSpPr>
                <p:nvPr/>
              </p:nvSpPr>
              <p:spPr bwMode="auto">
                <a:xfrm>
                  <a:off x="6497649" y="2833688"/>
                  <a:ext cx="388938" cy="868363"/>
                </a:xfrm>
                <a:custGeom>
                  <a:avLst/>
                  <a:gdLst>
                    <a:gd name="T0" fmla="*/ 0 w 37"/>
                    <a:gd name="T1" fmla="*/ 18 h 82"/>
                    <a:gd name="T2" fmla="*/ 19 w 37"/>
                    <a:gd name="T3" fmla="*/ 0 h 82"/>
                    <a:gd name="T4" fmla="*/ 37 w 37"/>
                    <a:gd name="T5" fmla="*/ 18 h 82"/>
                    <a:gd name="T6" fmla="*/ 37 w 37"/>
                    <a:gd name="T7" fmla="*/ 82 h 82"/>
                    <a:gd name="T8" fmla="*/ 0 w 37"/>
                    <a:gd name="T9" fmla="*/ 82 h 82"/>
                    <a:gd name="T10" fmla="*/ 0 w 37"/>
                    <a:gd name="T11" fmla="*/ 18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7" h="82">
                      <a:moveTo>
                        <a:pt x="0" y="18"/>
                      </a:moveTo>
                      <a:cubicBezTo>
                        <a:pt x="0" y="8"/>
                        <a:pt x="9" y="0"/>
                        <a:pt x="19" y="0"/>
                      </a:cubicBezTo>
                      <a:cubicBezTo>
                        <a:pt x="29" y="0"/>
                        <a:pt x="37" y="8"/>
                        <a:pt x="37" y="18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0" y="82"/>
                        <a:pt x="0" y="82"/>
                        <a:pt x="0" y="82"/>
                      </a:cubicBez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0" name="Freeform 904"/>
                <p:cNvSpPr>
                  <a:spLocks/>
                </p:cNvSpPr>
                <p:nvPr/>
              </p:nvSpPr>
              <p:spPr bwMode="auto">
                <a:xfrm>
                  <a:off x="6497649" y="2897188"/>
                  <a:ext cx="346076" cy="804863"/>
                </a:xfrm>
                <a:custGeom>
                  <a:avLst/>
                  <a:gdLst>
                    <a:gd name="T0" fmla="*/ 0 w 33"/>
                    <a:gd name="T1" fmla="*/ 17 h 76"/>
                    <a:gd name="T2" fmla="*/ 17 w 33"/>
                    <a:gd name="T3" fmla="*/ 0 h 76"/>
                    <a:gd name="T4" fmla="*/ 33 w 33"/>
                    <a:gd name="T5" fmla="*/ 17 h 76"/>
                    <a:gd name="T6" fmla="*/ 33 w 33"/>
                    <a:gd name="T7" fmla="*/ 76 h 76"/>
                    <a:gd name="T8" fmla="*/ 0 w 33"/>
                    <a:gd name="T9" fmla="*/ 76 h 76"/>
                    <a:gd name="T10" fmla="*/ 0 w 33"/>
                    <a:gd name="T11" fmla="*/ 17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76">
                      <a:moveTo>
                        <a:pt x="0" y="17"/>
                      </a:moveTo>
                      <a:cubicBezTo>
                        <a:pt x="0" y="7"/>
                        <a:pt x="8" y="0"/>
                        <a:pt x="17" y="0"/>
                      </a:cubicBezTo>
                      <a:cubicBezTo>
                        <a:pt x="26" y="0"/>
                        <a:pt x="33" y="7"/>
                        <a:pt x="33" y="17"/>
                      </a:cubicBezTo>
                      <a:cubicBezTo>
                        <a:pt x="33" y="76"/>
                        <a:pt x="33" y="76"/>
                        <a:pt x="33" y="76"/>
                      </a:cubicBezTo>
                      <a:cubicBezTo>
                        <a:pt x="0" y="76"/>
                        <a:pt x="0" y="76"/>
                        <a:pt x="0" y="76"/>
                      </a:cubicBez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1" name="Oval 905"/>
                <p:cNvSpPr>
                  <a:spLocks noChangeArrowheads="1"/>
                </p:cNvSpPr>
                <p:nvPr/>
              </p:nvSpPr>
              <p:spPr bwMode="auto">
                <a:xfrm>
                  <a:off x="6561149" y="1879601"/>
                  <a:ext cx="273051" cy="276225"/>
                </a:xfrm>
                <a:prstGeom prst="ellipse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2" name="Freeform 906"/>
                <p:cNvSpPr>
                  <a:spLocks/>
                </p:cNvSpPr>
                <p:nvPr/>
              </p:nvSpPr>
              <p:spPr bwMode="auto">
                <a:xfrm>
                  <a:off x="6665925" y="1879601"/>
                  <a:ext cx="168275" cy="276225"/>
                </a:xfrm>
                <a:custGeom>
                  <a:avLst/>
                  <a:gdLst>
                    <a:gd name="T0" fmla="*/ 10 w 16"/>
                    <a:gd name="T1" fmla="*/ 13 h 26"/>
                    <a:gd name="T2" fmla="*/ 0 w 16"/>
                    <a:gd name="T3" fmla="*/ 1 h 26"/>
                    <a:gd name="T4" fmla="*/ 3 w 16"/>
                    <a:gd name="T5" fmla="*/ 0 h 26"/>
                    <a:gd name="T6" fmla="*/ 16 w 16"/>
                    <a:gd name="T7" fmla="*/ 13 h 26"/>
                    <a:gd name="T8" fmla="*/ 3 w 16"/>
                    <a:gd name="T9" fmla="*/ 26 h 26"/>
                    <a:gd name="T10" fmla="*/ 0 w 16"/>
                    <a:gd name="T11" fmla="*/ 26 h 26"/>
                    <a:gd name="T12" fmla="*/ 10 w 16"/>
                    <a:gd name="T13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6">
                      <a:moveTo>
                        <a:pt x="10" y="13"/>
                      </a:moveTo>
                      <a:cubicBezTo>
                        <a:pt x="10" y="7"/>
                        <a:pt x="6" y="2"/>
                        <a:pt x="0" y="1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0" y="0"/>
                        <a:pt x="16" y="6"/>
                        <a:pt x="16" y="13"/>
                      </a:cubicBezTo>
                      <a:cubicBezTo>
                        <a:pt x="16" y="20"/>
                        <a:pt x="10" y="26"/>
                        <a:pt x="3" y="26"/>
                      </a:cubicBezTo>
                      <a:cubicBezTo>
                        <a:pt x="2" y="26"/>
                        <a:pt x="1" y="26"/>
                        <a:pt x="0" y="26"/>
                      </a:cubicBezTo>
                      <a:cubicBezTo>
                        <a:pt x="6" y="24"/>
                        <a:pt x="10" y="19"/>
                        <a:pt x="10" y="13"/>
                      </a:cubicBez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319" name="矩形 1318"/>
              <p:cNvSpPr/>
              <p:nvPr/>
            </p:nvSpPr>
            <p:spPr>
              <a:xfrm>
                <a:off x="-63667" y="4940222"/>
                <a:ext cx="12255667" cy="7653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522" name="组合 1521"/>
            <p:cNvGrpSpPr/>
            <p:nvPr/>
          </p:nvGrpSpPr>
          <p:grpSpPr>
            <a:xfrm>
              <a:off x="3280354" y="2211717"/>
              <a:ext cx="4074187" cy="4352824"/>
              <a:chOff x="7257269" y="2211717"/>
              <a:chExt cx="4074187" cy="4352824"/>
            </a:xfrm>
          </p:grpSpPr>
          <p:grpSp>
            <p:nvGrpSpPr>
              <p:cNvPr id="1523" name="组合 1522"/>
              <p:cNvGrpSpPr/>
              <p:nvPr/>
            </p:nvGrpSpPr>
            <p:grpSpPr>
              <a:xfrm>
                <a:off x="7257269" y="4269100"/>
                <a:ext cx="4074187" cy="2295441"/>
                <a:chOff x="13149263" y="-1312863"/>
                <a:chExt cx="763587" cy="430213"/>
              </a:xfrm>
            </p:grpSpPr>
            <p:sp>
              <p:nvSpPr>
                <p:cNvPr id="1545" name="Rectangle 52"/>
                <p:cNvSpPr>
                  <a:spLocks noChangeArrowheads="1"/>
                </p:cNvSpPr>
                <p:nvPr/>
              </p:nvSpPr>
              <p:spPr bwMode="auto">
                <a:xfrm>
                  <a:off x="13198475" y="-1074738"/>
                  <a:ext cx="665162" cy="120650"/>
                </a:xfrm>
                <a:prstGeom prst="rect">
                  <a:avLst/>
                </a:prstGeom>
                <a:solidFill>
                  <a:srgbClr val="3D56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6" name="Freeform 53"/>
                <p:cNvSpPr>
                  <a:spLocks/>
                </p:cNvSpPr>
                <p:nvPr/>
              </p:nvSpPr>
              <p:spPr bwMode="auto">
                <a:xfrm>
                  <a:off x="13174663" y="-1312863"/>
                  <a:ext cx="715962" cy="358775"/>
                </a:xfrm>
                <a:custGeom>
                  <a:avLst/>
                  <a:gdLst>
                    <a:gd name="T0" fmla="*/ 188 w 190"/>
                    <a:gd name="T1" fmla="*/ 74 h 95"/>
                    <a:gd name="T2" fmla="*/ 171 w 190"/>
                    <a:gd name="T3" fmla="*/ 74 h 95"/>
                    <a:gd name="T4" fmla="*/ 154 w 190"/>
                    <a:gd name="T5" fmla="*/ 66 h 95"/>
                    <a:gd name="T6" fmla="*/ 135 w 190"/>
                    <a:gd name="T7" fmla="*/ 74 h 95"/>
                    <a:gd name="T8" fmla="*/ 127 w 190"/>
                    <a:gd name="T9" fmla="*/ 93 h 95"/>
                    <a:gd name="T10" fmla="*/ 127 w 190"/>
                    <a:gd name="T11" fmla="*/ 95 h 95"/>
                    <a:gd name="T12" fmla="*/ 62 w 190"/>
                    <a:gd name="T13" fmla="*/ 95 h 95"/>
                    <a:gd name="T14" fmla="*/ 62 w 190"/>
                    <a:gd name="T15" fmla="*/ 93 h 95"/>
                    <a:gd name="T16" fmla="*/ 54 w 190"/>
                    <a:gd name="T17" fmla="*/ 74 h 95"/>
                    <a:gd name="T18" fmla="*/ 36 w 190"/>
                    <a:gd name="T19" fmla="*/ 66 h 95"/>
                    <a:gd name="T20" fmla="*/ 18 w 190"/>
                    <a:gd name="T21" fmla="*/ 74 h 95"/>
                    <a:gd name="T22" fmla="*/ 0 w 190"/>
                    <a:gd name="T23" fmla="*/ 74 h 95"/>
                    <a:gd name="T24" fmla="*/ 0 w 190"/>
                    <a:gd name="T25" fmla="*/ 63 h 95"/>
                    <a:gd name="T26" fmla="*/ 122 w 190"/>
                    <a:gd name="T27" fmla="*/ 63 h 95"/>
                    <a:gd name="T28" fmla="*/ 122 w 190"/>
                    <a:gd name="T29" fmla="*/ 10 h 95"/>
                    <a:gd name="T30" fmla="*/ 131 w 190"/>
                    <a:gd name="T31" fmla="*/ 1 h 95"/>
                    <a:gd name="T32" fmla="*/ 138 w 190"/>
                    <a:gd name="T33" fmla="*/ 1 h 95"/>
                    <a:gd name="T34" fmla="*/ 159 w 190"/>
                    <a:gd name="T35" fmla="*/ 2 h 95"/>
                    <a:gd name="T36" fmla="*/ 175 w 190"/>
                    <a:gd name="T37" fmla="*/ 16 h 95"/>
                    <a:gd name="T38" fmla="*/ 188 w 190"/>
                    <a:gd name="T39" fmla="*/ 74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90" h="95">
                      <a:moveTo>
                        <a:pt x="188" y="74"/>
                      </a:moveTo>
                      <a:cubicBezTo>
                        <a:pt x="171" y="74"/>
                        <a:pt x="171" y="74"/>
                        <a:pt x="171" y="74"/>
                      </a:cubicBezTo>
                      <a:cubicBezTo>
                        <a:pt x="167" y="69"/>
                        <a:pt x="160" y="66"/>
                        <a:pt x="154" y="66"/>
                      </a:cubicBezTo>
                      <a:cubicBezTo>
                        <a:pt x="147" y="66"/>
                        <a:pt x="140" y="69"/>
                        <a:pt x="135" y="74"/>
                      </a:cubicBezTo>
                      <a:cubicBezTo>
                        <a:pt x="130" y="78"/>
                        <a:pt x="127" y="85"/>
                        <a:pt x="127" y="93"/>
                      </a:cubicBezTo>
                      <a:cubicBezTo>
                        <a:pt x="127" y="93"/>
                        <a:pt x="127" y="94"/>
                        <a:pt x="127" y="95"/>
                      </a:cubicBezTo>
                      <a:cubicBezTo>
                        <a:pt x="62" y="95"/>
                        <a:pt x="62" y="95"/>
                        <a:pt x="62" y="95"/>
                      </a:cubicBezTo>
                      <a:cubicBezTo>
                        <a:pt x="62" y="94"/>
                        <a:pt x="62" y="93"/>
                        <a:pt x="62" y="93"/>
                      </a:cubicBezTo>
                      <a:cubicBezTo>
                        <a:pt x="62" y="85"/>
                        <a:pt x="59" y="78"/>
                        <a:pt x="54" y="74"/>
                      </a:cubicBezTo>
                      <a:cubicBezTo>
                        <a:pt x="49" y="69"/>
                        <a:pt x="43" y="66"/>
                        <a:pt x="36" y="66"/>
                      </a:cubicBezTo>
                      <a:cubicBezTo>
                        <a:pt x="29" y="66"/>
                        <a:pt x="23" y="69"/>
                        <a:pt x="18" y="74"/>
                      </a:cubicBezTo>
                      <a:cubicBezTo>
                        <a:pt x="0" y="74"/>
                        <a:pt x="0" y="74"/>
                        <a:pt x="0" y="74"/>
                      </a:cubicBezTo>
                      <a:cubicBezTo>
                        <a:pt x="0" y="63"/>
                        <a:pt x="0" y="63"/>
                        <a:pt x="0" y="63"/>
                      </a:cubicBezTo>
                      <a:cubicBezTo>
                        <a:pt x="122" y="63"/>
                        <a:pt x="122" y="63"/>
                        <a:pt x="122" y="63"/>
                      </a:cubicBezTo>
                      <a:cubicBezTo>
                        <a:pt x="122" y="10"/>
                        <a:pt x="122" y="10"/>
                        <a:pt x="122" y="10"/>
                      </a:cubicBezTo>
                      <a:cubicBezTo>
                        <a:pt x="122" y="5"/>
                        <a:pt x="126" y="1"/>
                        <a:pt x="131" y="1"/>
                      </a:cubicBezTo>
                      <a:cubicBezTo>
                        <a:pt x="138" y="1"/>
                        <a:pt x="138" y="1"/>
                        <a:pt x="138" y="1"/>
                      </a:cubicBezTo>
                      <a:cubicBezTo>
                        <a:pt x="145" y="1"/>
                        <a:pt x="153" y="0"/>
                        <a:pt x="159" y="2"/>
                      </a:cubicBezTo>
                      <a:cubicBezTo>
                        <a:pt x="167" y="5"/>
                        <a:pt x="172" y="10"/>
                        <a:pt x="175" y="16"/>
                      </a:cubicBezTo>
                      <a:cubicBezTo>
                        <a:pt x="181" y="27"/>
                        <a:pt x="190" y="61"/>
                        <a:pt x="188" y="74"/>
                      </a:cubicBezTo>
                      <a:close/>
                    </a:path>
                  </a:pathLst>
                </a:custGeom>
                <a:solidFill>
                  <a:srgbClr val="ECF0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7" name="Freeform 54"/>
                <p:cNvSpPr>
                  <a:spLocks/>
                </p:cNvSpPr>
                <p:nvPr/>
              </p:nvSpPr>
              <p:spPr bwMode="auto">
                <a:xfrm>
                  <a:off x="13149263" y="-1074738"/>
                  <a:ext cx="508000" cy="120650"/>
                </a:xfrm>
                <a:custGeom>
                  <a:avLst/>
                  <a:gdLst>
                    <a:gd name="T0" fmla="*/ 69 w 135"/>
                    <a:gd name="T1" fmla="*/ 32 h 32"/>
                    <a:gd name="T2" fmla="*/ 69 w 135"/>
                    <a:gd name="T3" fmla="*/ 32 h 32"/>
                    <a:gd name="T4" fmla="*/ 69 w 135"/>
                    <a:gd name="T5" fmla="*/ 32 h 32"/>
                    <a:gd name="T6" fmla="*/ 69 w 135"/>
                    <a:gd name="T7" fmla="*/ 32 h 32"/>
                    <a:gd name="T8" fmla="*/ 69 w 135"/>
                    <a:gd name="T9" fmla="*/ 32 h 32"/>
                    <a:gd name="T10" fmla="*/ 69 w 135"/>
                    <a:gd name="T11" fmla="*/ 32 h 32"/>
                    <a:gd name="T12" fmla="*/ 69 w 135"/>
                    <a:gd name="T13" fmla="*/ 31 h 32"/>
                    <a:gd name="T14" fmla="*/ 69 w 135"/>
                    <a:gd name="T15" fmla="*/ 31 h 32"/>
                    <a:gd name="T16" fmla="*/ 69 w 135"/>
                    <a:gd name="T17" fmla="*/ 31 h 32"/>
                    <a:gd name="T18" fmla="*/ 69 w 135"/>
                    <a:gd name="T19" fmla="*/ 31 h 32"/>
                    <a:gd name="T20" fmla="*/ 69 w 135"/>
                    <a:gd name="T21" fmla="*/ 31 h 32"/>
                    <a:gd name="T22" fmla="*/ 69 w 135"/>
                    <a:gd name="T23" fmla="*/ 31 h 32"/>
                    <a:gd name="T24" fmla="*/ 69 w 135"/>
                    <a:gd name="T25" fmla="*/ 31 h 32"/>
                    <a:gd name="T26" fmla="*/ 69 w 135"/>
                    <a:gd name="T27" fmla="*/ 31 h 32"/>
                    <a:gd name="T28" fmla="*/ 69 w 135"/>
                    <a:gd name="T29" fmla="*/ 31 h 32"/>
                    <a:gd name="T30" fmla="*/ 69 w 135"/>
                    <a:gd name="T31" fmla="*/ 31 h 32"/>
                    <a:gd name="T32" fmla="*/ 69 w 135"/>
                    <a:gd name="T33" fmla="*/ 31 h 32"/>
                    <a:gd name="T34" fmla="*/ 69 w 135"/>
                    <a:gd name="T35" fmla="*/ 31 h 32"/>
                    <a:gd name="T36" fmla="*/ 69 w 135"/>
                    <a:gd name="T37" fmla="*/ 30 h 32"/>
                    <a:gd name="T38" fmla="*/ 69 w 135"/>
                    <a:gd name="T39" fmla="*/ 30 h 32"/>
                    <a:gd name="T40" fmla="*/ 69 w 135"/>
                    <a:gd name="T41" fmla="*/ 30 h 32"/>
                    <a:gd name="T42" fmla="*/ 69 w 135"/>
                    <a:gd name="T43" fmla="*/ 30 h 32"/>
                    <a:gd name="T44" fmla="*/ 69 w 135"/>
                    <a:gd name="T45" fmla="*/ 30 h 32"/>
                    <a:gd name="T46" fmla="*/ 69 w 135"/>
                    <a:gd name="T47" fmla="*/ 30 h 32"/>
                    <a:gd name="T48" fmla="*/ 69 w 135"/>
                    <a:gd name="T49" fmla="*/ 30 h 32"/>
                    <a:gd name="T50" fmla="*/ 69 w 135"/>
                    <a:gd name="T51" fmla="*/ 30 h 32"/>
                    <a:gd name="T52" fmla="*/ 69 w 135"/>
                    <a:gd name="T53" fmla="*/ 30 h 32"/>
                    <a:gd name="T54" fmla="*/ 69 w 135"/>
                    <a:gd name="T55" fmla="*/ 29 h 32"/>
                    <a:gd name="T56" fmla="*/ 69 w 135"/>
                    <a:gd name="T57" fmla="*/ 29 h 32"/>
                    <a:gd name="T58" fmla="*/ 69 w 135"/>
                    <a:gd name="T59" fmla="*/ 29 h 32"/>
                    <a:gd name="T60" fmla="*/ 69 w 135"/>
                    <a:gd name="T61" fmla="*/ 29 h 32"/>
                    <a:gd name="T62" fmla="*/ 69 w 135"/>
                    <a:gd name="T63" fmla="*/ 28 h 32"/>
                    <a:gd name="T64" fmla="*/ 69 w 135"/>
                    <a:gd name="T65" fmla="*/ 28 h 32"/>
                    <a:gd name="T66" fmla="*/ 69 w 135"/>
                    <a:gd name="T67" fmla="*/ 28 h 32"/>
                    <a:gd name="T68" fmla="*/ 69 w 135"/>
                    <a:gd name="T69" fmla="*/ 27 h 32"/>
                    <a:gd name="T70" fmla="*/ 69 w 135"/>
                    <a:gd name="T71" fmla="*/ 27 h 32"/>
                    <a:gd name="T72" fmla="*/ 69 w 135"/>
                    <a:gd name="T73" fmla="*/ 27 h 32"/>
                    <a:gd name="T74" fmla="*/ 69 w 135"/>
                    <a:gd name="T75" fmla="*/ 27 h 32"/>
                    <a:gd name="T76" fmla="*/ 69 w 135"/>
                    <a:gd name="T77" fmla="*/ 26 h 32"/>
                    <a:gd name="T78" fmla="*/ 69 w 135"/>
                    <a:gd name="T79" fmla="*/ 26 h 32"/>
                    <a:gd name="T80" fmla="*/ 69 w 135"/>
                    <a:gd name="T81" fmla="*/ 26 h 32"/>
                    <a:gd name="T82" fmla="*/ 69 w 135"/>
                    <a:gd name="T83" fmla="*/ 26 h 32"/>
                    <a:gd name="T84" fmla="*/ 69 w 135"/>
                    <a:gd name="T85" fmla="*/ 25 h 32"/>
                    <a:gd name="T86" fmla="*/ 69 w 135"/>
                    <a:gd name="T87" fmla="*/ 25 h 32"/>
                    <a:gd name="T88" fmla="*/ 69 w 135"/>
                    <a:gd name="T89" fmla="*/ 25 h 32"/>
                    <a:gd name="T90" fmla="*/ 69 w 135"/>
                    <a:gd name="T91" fmla="*/ 25 h 32"/>
                    <a:gd name="T92" fmla="*/ 69 w 135"/>
                    <a:gd name="T93" fmla="*/ 24 h 32"/>
                    <a:gd name="T94" fmla="*/ 69 w 135"/>
                    <a:gd name="T95" fmla="*/ 24 h 32"/>
                    <a:gd name="T96" fmla="*/ 68 w 135"/>
                    <a:gd name="T97" fmla="*/ 24 h 32"/>
                    <a:gd name="T98" fmla="*/ 68 w 135"/>
                    <a:gd name="T99" fmla="*/ 23 h 32"/>
                    <a:gd name="T100" fmla="*/ 68 w 135"/>
                    <a:gd name="T101" fmla="*/ 23 h 32"/>
                    <a:gd name="T102" fmla="*/ 61 w 135"/>
                    <a:gd name="T103" fmla="*/ 11 h 32"/>
                    <a:gd name="T104" fmla="*/ 17 w 135"/>
                    <a:gd name="T105" fmla="*/ 30 h 32"/>
                    <a:gd name="T106" fmla="*/ 15 w 135"/>
                    <a:gd name="T107" fmla="*/ 32 h 32"/>
                    <a:gd name="T108" fmla="*/ 12 w 135"/>
                    <a:gd name="T109" fmla="*/ 32 h 32"/>
                    <a:gd name="T110" fmla="*/ 7 w 135"/>
                    <a:gd name="T111" fmla="*/ 0 h 32"/>
                    <a:gd name="T112" fmla="*/ 135 w 135"/>
                    <a:gd name="T113" fmla="*/ 23 h 32"/>
                    <a:gd name="T114" fmla="*/ 129 w 135"/>
                    <a:gd name="T115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35" h="32">
                      <a:moveTo>
                        <a:pt x="129" y="32"/>
                      </a:move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8" y="24"/>
                        <a:pt x="68" y="24"/>
                        <a:pt x="68" y="24"/>
                      </a:cubicBezTo>
                      <a:cubicBezTo>
                        <a:pt x="68" y="24"/>
                        <a:pt x="68" y="24"/>
                        <a:pt x="68" y="24"/>
                      </a:cubicBezTo>
                      <a:cubicBezTo>
                        <a:pt x="68" y="24"/>
                        <a:pt x="68" y="24"/>
                        <a:pt x="68" y="24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7" y="18"/>
                        <a:pt x="64" y="14"/>
                        <a:pt x="61" y="11"/>
                      </a:cubicBezTo>
                      <a:cubicBezTo>
                        <a:pt x="56" y="6"/>
                        <a:pt x="50" y="3"/>
                        <a:pt x="43" y="3"/>
                      </a:cubicBezTo>
                      <a:cubicBezTo>
                        <a:pt x="36" y="3"/>
                        <a:pt x="30" y="6"/>
                        <a:pt x="25" y="11"/>
                      </a:cubicBezTo>
                      <a:cubicBezTo>
                        <a:pt x="20" y="15"/>
                        <a:pt x="17" y="22"/>
                        <a:pt x="17" y="30"/>
                      </a:cubicBezTo>
                      <a:cubicBezTo>
                        <a:pt x="17" y="30"/>
                        <a:pt x="17" y="31"/>
                        <a:pt x="17" y="32"/>
                      </a:cubicBezTo>
                      <a:cubicBezTo>
                        <a:pt x="16" y="32"/>
                        <a:pt x="16" y="32"/>
                        <a:pt x="16" y="32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5" y="32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0" y="32"/>
                        <a:pt x="2" y="11"/>
                        <a:pt x="6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129" y="0"/>
                        <a:pt x="129" y="0"/>
                        <a:pt x="129" y="0"/>
                      </a:cubicBezTo>
                      <a:cubicBezTo>
                        <a:pt x="129" y="23"/>
                        <a:pt x="129" y="23"/>
                        <a:pt x="129" y="23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5" y="25"/>
                        <a:pt x="134" y="27"/>
                        <a:pt x="134" y="30"/>
                      </a:cubicBezTo>
                      <a:cubicBezTo>
                        <a:pt x="134" y="30"/>
                        <a:pt x="134" y="31"/>
                        <a:pt x="134" y="32"/>
                      </a:cubicBezTo>
                      <a:lnTo>
                        <a:pt x="129" y="32"/>
                      </a:lnTo>
                      <a:close/>
                    </a:path>
                  </a:pathLst>
                </a:cu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8" name="Oval 55"/>
                <p:cNvSpPr>
                  <a:spLocks noChangeArrowheads="1"/>
                </p:cNvSpPr>
                <p:nvPr/>
              </p:nvSpPr>
              <p:spPr bwMode="auto">
                <a:xfrm>
                  <a:off x="13671550" y="-1044575"/>
                  <a:ext cx="161925" cy="161925"/>
                </a:xfrm>
                <a:prstGeom prst="ellipse">
                  <a:avLst/>
                </a:pr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9" name="Oval 56"/>
                <p:cNvSpPr>
                  <a:spLocks noChangeArrowheads="1"/>
                </p:cNvSpPr>
                <p:nvPr/>
              </p:nvSpPr>
              <p:spPr bwMode="auto">
                <a:xfrm>
                  <a:off x="13231813" y="-1044575"/>
                  <a:ext cx="158750" cy="161925"/>
                </a:xfrm>
                <a:prstGeom prst="ellipse">
                  <a:avLst/>
                </a:pr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0" name="Freeform 57"/>
                <p:cNvSpPr>
                  <a:spLocks/>
                </p:cNvSpPr>
                <p:nvPr/>
              </p:nvSpPr>
              <p:spPr bwMode="auto">
                <a:xfrm>
                  <a:off x="13679488" y="-1271588"/>
                  <a:ext cx="150812" cy="131763"/>
                </a:xfrm>
                <a:custGeom>
                  <a:avLst/>
                  <a:gdLst>
                    <a:gd name="T0" fmla="*/ 36 w 40"/>
                    <a:gd name="T1" fmla="*/ 35 h 35"/>
                    <a:gd name="T2" fmla="*/ 2 w 40"/>
                    <a:gd name="T3" fmla="*/ 35 h 35"/>
                    <a:gd name="T4" fmla="*/ 0 w 40"/>
                    <a:gd name="T5" fmla="*/ 34 h 35"/>
                    <a:gd name="T6" fmla="*/ 0 w 40"/>
                    <a:gd name="T7" fmla="*/ 2 h 35"/>
                    <a:gd name="T8" fmla="*/ 2 w 40"/>
                    <a:gd name="T9" fmla="*/ 0 h 35"/>
                    <a:gd name="T10" fmla="*/ 20 w 40"/>
                    <a:gd name="T11" fmla="*/ 0 h 35"/>
                    <a:gd name="T12" fmla="*/ 33 w 40"/>
                    <a:gd name="T13" fmla="*/ 8 h 35"/>
                    <a:gd name="T14" fmla="*/ 40 w 40"/>
                    <a:gd name="T15" fmla="*/ 31 h 35"/>
                    <a:gd name="T16" fmla="*/ 36 w 40"/>
                    <a:gd name="T17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0" h="35">
                      <a:moveTo>
                        <a:pt x="36" y="35"/>
                      </a:moveTo>
                      <a:cubicBezTo>
                        <a:pt x="28" y="35"/>
                        <a:pt x="9" y="35"/>
                        <a:pt x="2" y="35"/>
                      </a:cubicBezTo>
                      <a:cubicBezTo>
                        <a:pt x="1" y="35"/>
                        <a:pt x="0" y="35"/>
                        <a:pt x="0" y="34"/>
                      </a:cubicBezTo>
                      <a:cubicBezTo>
                        <a:pt x="0" y="27"/>
                        <a:pt x="0" y="9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4" y="0"/>
                        <a:pt x="14" y="0"/>
                        <a:pt x="20" y="0"/>
                      </a:cubicBezTo>
                      <a:cubicBezTo>
                        <a:pt x="27" y="0"/>
                        <a:pt x="32" y="4"/>
                        <a:pt x="33" y="8"/>
                      </a:cubicBezTo>
                      <a:cubicBezTo>
                        <a:pt x="36" y="14"/>
                        <a:pt x="38" y="22"/>
                        <a:pt x="40" y="31"/>
                      </a:cubicBezTo>
                      <a:cubicBezTo>
                        <a:pt x="40" y="32"/>
                        <a:pt x="39" y="35"/>
                        <a:pt x="36" y="35"/>
                      </a:cubicBezTo>
                      <a:close/>
                    </a:path>
                  </a:pathLst>
                </a:custGeom>
                <a:solidFill>
                  <a:srgbClr val="2980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1" name="Oval 58"/>
                <p:cNvSpPr>
                  <a:spLocks noChangeArrowheads="1"/>
                </p:cNvSpPr>
                <p:nvPr/>
              </p:nvSpPr>
              <p:spPr bwMode="auto">
                <a:xfrm>
                  <a:off x="13712825" y="-1003300"/>
                  <a:ext cx="79375" cy="77788"/>
                </a:xfrm>
                <a:prstGeom prst="ellipse">
                  <a:avLst/>
                </a:prstGeom>
                <a:solidFill>
                  <a:srgbClr val="ECF0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2" name="Oval 59"/>
                <p:cNvSpPr>
                  <a:spLocks noChangeArrowheads="1"/>
                </p:cNvSpPr>
                <p:nvPr/>
              </p:nvSpPr>
              <p:spPr bwMode="auto">
                <a:xfrm>
                  <a:off x="13269913" y="-1003300"/>
                  <a:ext cx="77787" cy="77788"/>
                </a:xfrm>
                <a:prstGeom prst="ellipse">
                  <a:avLst/>
                </a:prstGeom>
                <a:solidFill>
                  <a:srgbClr val="ECF0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3" name="Freeform 60"/>
                <p:cNvSpPr>
                  <a:spLocks/>
                </p:cNvSpPr>
                <p:nvPr/>
              </p:nvSpPr>
              <p:spPr bwMode="auto">
                <a:xfrm>
                  <a:off x="13819188" y="-1033463"/>
                  <a:ext cx="93662" cy="79375"/>
                </a:xfrm>
                <a:custGeom>
                  <a:avLst/>
                  <a:gdLst>
                    <a:gd name="T0" fmla="*/ 9 w 25"/>
                    <a:gd name="T1" fmla="*/ 21 h 21"/>
                    <a:gd name="T2" fmla="*/ 13 w 25"/>
                    <a:gd name="T3" fmla="*/ 21 h 21"/>
                    <a:gd name="T4" fmla="*/ 20 w 25"/>
                    <a:gd name="T5" fmla="*/ 0 h 21"/>
                    <a:gd name="T6" fmla="*/ 0 w 25"/>
                    <a:gd name="T7" fmla="*/ 0 h 21"/>
                    <a:gd name="T8" fmla="*/ 9 w 25"/>
                    <a:gd name="T9" fmla="*/ 19 h 21"/>
                    <a:gd name="T10" fmla="*/ 9 w 25"/>
                    <a:gd name="T11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1">
                      <a:moveTo>
                        <a:pt x="9" y="21"/>
                      </a:move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25" y="21"/>
                        <a:pt x="23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5"/>
                        <a:pt x="9" y="11"/>
                        <a:pt x="9" y="19"/>
                      </a:cubicBezTo>
                      <a:cubicBezTo>
                        <a:pt x="9" y="20"/>
                        <a:pt x="9" y="20"/>
                        <a:pt x="9" y="21"/>
                      </a:cubicBezTo>
                      <a:close/>
                    </a:path>
                  </a:pathLst>
                </a:cu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4" name="Freeform 61"/>
                <p:cNvSpPr>
                  <a:spLocks/>
                </p:cNvSpPr>
                <p:nvPr/>
              </p:nvSpPr>
              <p:spPr bwMode="auto">
                <a:xfrm>
                  <a:off x="13827125" y="-1162050"/>
                  <a:ext cx="22225" cy="52388"/>
                </a:xfrm>
                <a:custGeom>
                  <a:avLst/>
                  <a:gdLst>
                    <a:gd name="T0" fmla="*/ 0 w 6"/>
                    <a:gd name="T1" fmla="*/ 8 h 14"/>
                    <a:gd name="T2" fmla="*/ 0 w 6"/>
                    <a:gd name="T3" fmla="*/ 8 h 14"/>
                    <a:gd name="T4" fmla="*/ 0 w 6"/>
                    <a:gd name="T5" fmla="*/ 8 h 14"/>
                    <a:gd name="T6" fmla="*/ 0 w 6"/>
                    <a:gd name="T7" fmla="*/ 8 h 14"/>
                    <a:gd name="T8" fmla="*/ 0 w 6"/>
                    <a:gd name="T9" fmla="*/ 8 h 14"/>
                    <a:gd name="T10" fmla="*/ 0 w 6"/>
                    <a:gd name="T11" fmla="*/ 8 h 14"/>
                    <a:gd name="T12" fmla="*/ 0 w 6"/>
                    <a:gd name="T13" fmla="*/ 6 h 14"/>
                    <a:gd name="T14" fmla="*/ 0 w 6"/>
                    <a:gd name="T15" fmla="*/ 6 h 14"/>
                    <a:gd name="T16" fmla="*/ 0 w 6"/>
                    <a:gd name="T17" fmla="*/ 6 h 14"/>
                    <a:gd name="T18" fmla="*/ 0 w 6"/>
                    <a:gd name="T19" fmla="*/ 6 h 14"/>
                    <a:gd name="T20" fmla="*/ 0 w 6"/>
                    <a:gd name="T21" fmla="*/ 6 h 14"/>
                    <a:gd name="T22" fmla="*/ 0 w 6"/>
                    <a:gd name="T23" fmla="*/ 6 h 14"/>
                    <a:gd name="T24" fmla="*/ 0 w 6"/>
                    <a:gd name="T25" fmla="*/ 3 h 14"/>
                    <a:gd name="T26" fmla="*/ 3 w 6"/>
                    <a:gd name="T27" fmla="*/ 0 h 14"/>
                    <a:gd name="T28" fmla="*/ 3 w 6"/>
                    <a:gd name="T29" fmla="*/ 0 h 14"/>
                    <a:gd name="T30" fmla="*/ 6 w 6"/>
                    <a:gd name="T31" fmla="*/ 3 h 14"/>
                    <a:gd name="T32" fmla="*/ 6 w 6"/>
                    <a:gd name="T33" fmla="*/ 6 h 14"/>
                    <a:gd name="T34" fmla="*/ 6 w 6"/>
                    <a:gd name="T35" fmla="*/ 6 h 14"/>
                    <a:gd name="T36" fmla="*/ 6 w 6"/>
                    <a:gd name="T37" fmla="*/ 6 h 14"/>
                    <a:gd name="T38" fmla="*/ 6 w 6"/>
                    <a:gd name="T39" fmla="*/ 6 h 14"/>
                    <a:gd name="T40" fmla="*/ 6 w 6"/>
                    <a:gd name="T41" fmla="*/ 6 h 14"/>
                    <a:gd name="T42" fmla="*/ 6 w 6"/>
                    <a:gd name="T43" fmla="*/ 6 h 14"/>
                    <a:gd name="T44" fmla="*/ 6 w 6"/>
                    <a:gd name="T45" fmla="*/ 8 h 14"/>
                    <a:gd name="T46" fmla="*/ 6 w 6"/>
                    <a:gd name="T47" fmla="*/ 8 h 14"/>
                    <a:gd name="T48" fmla="*/ 6 w 6"/>
                    <a:gd name="T49" fmla="*/ 8 h 14"/>
                    <a:gd name="T50" fmla="*/ 6 w 6"/>
                    <a:gd name="T51" fmla="*/ 8 h 14"/>
                    <a:gd name="T52" fmla="*/ 6 w 6"/>
                    <a:gd name="T53" fmla="*/ 8 h 14"/>
                    <a:gd name="T54" fmla="*/ 6 w 6"/>
                    <a:gd name="T55" fmla="*/ 8 h 14"/>
                    <a:gd name="T56" fmla="*/ 6 w 6"/>
                    <a:gd name="T57" fmla="*/ 10 h 14"/>
                    <a:gd name="T58" fmla="*/ 3 w 6"/>
                    <a:gd name="T59" fmla="*/ 14 h 14"/>
                    <a:gd name="T60" fmla="*/ 3 w 6"/>
                    <a:gd name="T61" fmla="*/ 14 h 14"/>
                    <a:gd name="T62" fmla="*/ 0 w 6"/>
                    <a:gd name="T63" fmla="*/ 10 h 14"/>
                    <a:gd name="T64" fmla="*/ 0 w 6"/>
                    <a:gd name="T65" fmla="*/ 8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" h="14">
                      <a:moveTo>
                        <a:pt x="0" y="8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6" y="1"/>
                        <a:pt x="6" y="3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2"/>
                        <a:pt x="4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1" y="14"/>
                        <a:pt x="0" y="12"/>
                        <a:pt x="0" y="1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5" name="Freeform 62"/>
                <p:cNvSpPr>
                  <a:spLocks/>
                </p:cNvSpPr>
                <p:nvPr/>
              </p:nvSpPr>
              <p:spPr bwMode="auto">
                <a:xfrm>
                  <a:off x="13849350" y="-1087438"/>
                  <a:ext cx="41275" cy="42863"/>
                </a:xfrm>
                <a:custGeom>
                  <a:avLst/>
                  <a:gdLst>
                    <a:gd name="T0" fmla="*/ 26 w 26"/>
                    <a:gd name="T1" fmla="*/ 27 h 27"/>
                    <a:gd name="T2" fmla="*/ 0 w 26"/>
                    <a:gd name="T3" fmla="*/ 27 h 27"/>
                    <a:gd name="T4" fmla="*/ 0 w 26"/>
                    <a:gd name="T5" fmla="*/ 0 h 27"/>
                    <a:gd name="T6" fmla="*/ 23 w 26"/>
                    <a:gd name="T7" fmla="*/ 0 h 27"/>
                    <a:gd name="T8" fmla="*/ 26 w 26"/>
                    <a:gd name="T9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7">
                      <a:moveTo>
                        <a:pt x="26" y="27"/>
                      </a:moveTo>
                      <a:lnTo>
                        <a:pt x="0" y="27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6" y="27"/>
                      </a:lnTo>
                      <a:close/>
                    </a:path>
                  </a:pathLst>
                </a:custGeom>
                <a:solidFill>
                  <a:srgbClr val="F1C4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6" name="Rectangle 63"/>
                <p:cNvSpPr>
                  <a:spLocks noChangeArrowheads="1"/>
                </p:cNvSpPr>
                <p:nvPr/>
              </p:nvSpPr>
              <p:spPr bwMode="auto">
                <a:xfrm>
                  <a:off x="13171488" y="-1068388"/>
                  <a:ext cx="19050" cy="2698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24" name="组合 1523"/>
              <p:cNvGrpSpPr/>
              <p:nvPr/>
            </p:nvGrpSpPr>
            <p:grpSpPr>
              <a:xfrm>
                <a:off x="7285796" y="2211717"/>
                <a:ext cx="2494146" cy="3278460"/>
                <a:chOff x="7285796" y="2211717"/>
                <a:chExt cx="2494146" cy="3278460"/>
              </a:xfrm>
            </p:grpSpPr>
            <p:sp>
              <p:nvSpPr>
                <p:cNvPr id="1525" name="圆角矩形 1524"/>
                <p:cNvSpPr/>
                <p:nvPr/>
              </p:nvSpPr>
              <p:spPr>
                <a:xfrm flipH="1">
                  <a:off x="9214697" y="4882506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26" name="圆角矩形 1525"/>
                <p:cNvSpPr/>
                <p:nvPr/>
              </p:nvSpPr>
              <p:spPr>
                <a:xfrm flipH="1">
                  <a:off x="9214697" y="4223052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27" name="圆角矩形 1526"/>
                <p:cNvSpPr/>
                <p:nvPr/>
              </p:nvSpPr>
              <p:spPr>
                <a:xfrm flipH="1">
                  <a:off x="9214697" y="356359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28" name="圆角矩形 1527"/>
                <p:cNvSpPr/>
                <p:nvPr/>
              </p:nvSpPr>
              <p:spPr>
                <a:xfrm flipH="1">
                  <a:off x="8571730" y="4882506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29" name="圆角矩形 1528"/>
                <p:cNvSpPr/>
                <p:nvPr/>
              </p:nvSpPr>
              <p:spPr>
                <a:xfrm flipH="1">
                  <a:off x="8571730" y="4223052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0" name="圆角矩形 1529"/>
                <p:cNvSpPr/>
                <p:nvPr/>
              </p:nvSpPr>
              <p:spPr>
                <a:xfrm flipH="1">
                  <a:off x="8571730" y="356359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1" name="圆角矩形 1530"/>
                <p:cNvSpPr/>
                <p:nvPr/>
              </p:nvSpPr>
              <p:spPr>
                <a:xfrm flipH="1">
                  <a:off x="7928763" y="4882506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2" name="圆角矩形 1531"/>
                <p:cNvSpPr/>
                <p:nvPr/>
              </p:nvSpPr>
              <p:spPr>
                <a:xfrm flipH="1">
                  <a:off x="7928763" y="4223052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3" name="圆角矩形 1532"/>
                <p:cNvSpPr/>
                <p:nvPr/>
              </p:nvSpPr>
              <p:spPr>
                <a:xfrm flipH="1">
                  <a:off x="7928763" y="356359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4" name="圆角矩形 1533"/>
                <p:cNvSpPr/>
                <p:nvPr/>
              </p:nvSpPr>
              <p:spPr>
                <a:xfrm flipH="1">
                  <a:off x="7285796" y="4882506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5" name="圆角矩形 1534"/>
                <p:cNvSpPr/>
                <p:nvPr/>
              </p:nvSpPr>
              <p:spPr>
                <a:xfrm flipH="1">
                  <a:off x="7285796" y="4223052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6" name="圆角矩形 1535"/>
                <p:cNvSpPr/>
                <p:nvPr/>
              </p:nvSpPr>
              <p:spPr>
                <a:xfrm flipH="1">
                  <a:off x="7285796" y="356359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7" name="圆角矩形 1536"/>
                <p:cNvSpPr/>
                <p:nvPr/>
              </p:nvSpPr>
              <p:spPr>
                <a:xfrm flipH="1">
                  <a:off x="9214697" y="2887657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8" name="圆角矩形 1537"/>
                <p:cNvSpPr/>
                <p:nvPr/>
              </p:nvSpPr>
              <p:spPr>
                <a:xfrm flipH="1">
                  <a:off x="8571730" y="2887657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9" name="圆角矩形 1538"/>
                <p:cNvSpPr/>
                <p:nvPr/>
              </p:nvSpPr>
              <p:spPr>
                <a:xfrm flipH="1">
                  <a:off x="7928763" y="2887657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0" name="圆角矩形 1539"/>
                <p:cNvSpPr/>
                <p:nvPr/>
              </p:nvSpPr>
              <p:spPr>
                <a:xfrm flipH="1">
                  <a:off x="7285796" y="2887657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1" name="圆角矩形 1540"/>
                <p:cNvSpPr/>
                <p:nvPr/>
              </p:nvSpPr>
              <p:spPr>
                <a:xfrm flipH="1">
                  <a:off x="9214697" y="221171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2" name="圆角矩形 1541"/>
                <p:cNvSpPr/>
                <p:nvPr/>
              </p:nvSpPr>
              <p:spPr>
                <a:xfrm flipH="1">
                  <a:off x="8571731" y="221171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3" name="圆角矩形 1542"/>
                <p:cNvSpPr/>
                <p:nvPr/>
              </p:nvSpPr>
              <p:spPr>
                <a:xfrm flipH="1">
                  <a:off x="7928760" y="221171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4" name="圆角矩形 1543"/>
                <p:cNvSpPr/>
                <p:nvPr/>
              </p:nvSpPr>
              <p:spPr>
                <a:xfrm flipH="1">
                  <a:off x="7285799" y="2211717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557" name="组合 1556"/>
          <p:cNvGrpSpPr/>
          <p:nvPr/>
        </p:nvGrpSpPr>
        <p:grpSpPr>
          <a:xfrm>
            <a:off x="-8223040" y="-7800524"/>
            <a:ext cx="30155677" cy="14683026"/>
            <a:chOff x="-1084268" y="0"/>
            <a:chExt cx="14135132" cy="6882502"/>
          </a:xfrm>
        </p:grpSpPr>
        <p:grpSp>
          <p:nvGrpSpPr>
            <p:cNvPr id="1558" name="组合 1557"/>
            <p:cNvGrpSpPr/>
            <p:nvPr/>
          </p:nvGrpSpPr>
          <p:grpSpPr>
            <a:xfrm>
              <a:off x="-1084268" y="0"/>
              <a:ext cx="14135132" cy="6882502"/>
              <a:chOff x="-1084268" y="0"/>
              <a:chExt cx="14135132" cy="6882502"/>
            </a:xfrm>
          </p:grpSpPr>
          <p:grpSp>
            <p:nvGrpSpPr>
              <p:cNvPr id="1594" name="组合 1593"/>
              <p:cNvGrpSpPr/>
              <p:nvPr/>
            </p:nvGrpSpPr>
            <p:grpSpPr>
              <a:xfrm>
                <a:off x="0" y="0"/>
                <a:ext cx="12198375" cy="6882502"/>
                <a:chOff x="0" y="0"/>
                <a:chExt cx="12198375" cy="6882502"/>
              </a:xfrm>
            </p:grpSpPr>
            <p:sp>
              <p:nvSpPr>
                <p:cNvPr id="1800" name="Freeform 5"/>
                <p:cNvSpPr>
                  <a:spLocks/>
                </p:cNvSpPr>
                <p:nvPr/>
              </p:nvSpPr>
              <p:spPr bwMode="auto">
                <a:xfrm>
                  <a:off x="0" y="0"/>
                  <a:ext cx="12198375" cy="6857997"/>
                </a:xfrm>
                <a:custGeom>
                  <a:avLst/>
                  <a:gdLst>
                    <a:gd name="T0" fmla="*/ 4926 w 4926"/>
                    <a:gd name="T1" fmla="*/ 0 h 1286"/>
                    <a:gd name="T2" fmla="*/ 0 w 4926"/>
                    <a:gd name="T3" fmla="*/ 0 h 1286"/>
                    <a:gd name="T4" fmla="*/ 0 w 4926"/>
                    <a:gd name="T5" fmla="*/ 10 h 1286"/>
                    <a:gd name="T6" fmla="*/ 0 w 4926"/>
                    <a:gd name="T7" fmla="*/ 1286 h 1286"/>
                    <a:gd name="T8" fmla="*/ 4926 w 4926"/>
                    <a:gd name="T9" fmla="*/ 1286 h 1286"/>
                    <a:gd name="T10" fmla="*/ 4926 w 4926"/>
                    <a:gd name="T11" fmla="*/ 0 h 1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926" h="1286">
                      <a:moveTo>
                        <a:pt x="4926" y="0"/>
                      </a:move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0" y="1286"/>
                      </a:lnTo>
                      <a:lnTo>
                        <a:pt x="4926" y="1286"/>
                      </a:lnTo>
                      <a:lnTo>
                        <a:pt x="4926" y="0"/>
                      </a:lnTo>
                      <a:close/>
                    </a:path>
                  </a:pathLst>
                </a:custGeom>
                <a:solidFill>
                  <a:srgbClr val="A5DC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1" name="Rectangle 547"/>
                <p:cNvSpPr>
                  <a:spLocks noChangeArrowheads="1"/>
                </p:cNvSpPr>
                <p:nvPr/>
              </p:nvSpPr>
              <p:spPr bwMode="auto">
                <a:xfrm>
                  <a:off x="0" y="3314700"/>
                  <a:ext cx="12198375" cy="3567802"/>
                </a:xfrm>
                <a:prstGeom prst="rect">
                  <a:avLst/>
                </a:prstGeom>
                <a:solidFill>
                  <a:srgbClr val="625C60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95" name="组合 1594"/>
              <p:cNvGrpSpPr/>
              <p:nvPr/>
            </p:nvGrpSpPr>
            <p:grpSpPr>
              <a:xfrm>
                <a:off x="1466850" y="1362076"/>
                <a:ext cx="2184406" cy="1958975"/>
                <a:chOff x="1466850" y="1743076"/>
                <a:chExt cx="2184406" cy="1958975"/>
              </a:xfrm>
            </p:grpSpPr>
            <p:sp>
              <p:nvSpPr>
                <p:cNvPr id="1740" name="Rectangle 778"/>
                <p:cNvSpPr>
                  <a:spLocks noChangeArrowheads="1"/>
                </p:cNvSpPr>
                <p:nvPr/>
              </p:nvSpPr>
              <p:spPr bwMode="auto">
                <a:xfrm>
                  <a:off x="2506665" y="2144713"/>
                  <a:ext cx="1135065" cy="1557338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1" name="Rectangle 779"/>
                <p:cNvSpPr>
                  <a:spLocks noChangeArrowheads="1"/>
                </p:cNvSpPr>
                <p:nvPr/>
              </p:nvSpPr>
              <p:spPr bwMode="auto">
                <a:xfrm>
                  <a:off x="1466850" y="2144713"/>
                  <a:ext cx="1039815" cy="1557338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2" name="Rectangle 780"/>
                <p:cNvSpPr>
                  <a:spLocks noChangeArrowheads="1"/>
                </p:cNvSpPr>
                <p:nvPr/>
              </p:nvSpPr>
              <p:spPr bwMode="auto">
                <a:xfrm>
                  <a:off x="2087564" y="2314576"/>
                  <a:ext cx="230188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3" name="Freeform 781"/>
                <p:cNvSpPr>
                  <a:spLocks noEditPoints="1"/>
                </p:cNvSpPr>
                <p:nvPr/>
              </p:nvSpPr>
              <p:spPr bwMode="auto">
                <a:xfrm>
                  <a:off x="2087564" y="2303463"/>
                  <a:ext cx="241301" cy="328613"/>
                </a:xfrm>
                <a:custGeom>
                  <a:avLst/>
                  <a:gdLst>
                    <a:gd name="T0" fmla="*/ 152 w 152"/>
                    <a:gd name="T1" fmla="*/ 207 h 207"/>
                    <a:gd name="T2" fmla="*/ 0 w 152"/>
                    <a:gd name="T3" fmla="*/ 207 h 207"/>
                    <a:gd name="T4" fmla="*/ 0 w 152"/>
                    <a:gd name="T5" fmla="*/ 0 h 207"/>
                    <a:gd name="T6" fmla="*/ 152 w 152"/>
                    <a:gd name="T7" fmla="*/ 0 h 207"/>
                    <a:gd name="T8" fmla="*/ 152 w 152"/>
                    <a:gd name="T9" fmla="*/ 207 h 207"/>
                    <a:gd name="T10" fmla="*/ 6 w 152"/>
                    <a:gd name="T11" fmla="*/ 200 h 207"/>
                    <a:gd name="T12" fmla="*/ 139 w 152"/>
                    <a:gd name="T13" fmla="*/ 200 h 207"/>
                    <a:gd name="T14" fmla="*/ 139 w 152"/>
                    <a:gd name="T15" fmla="*/ 7 h 207"/>
                    <a:gd name="T16" fmla="*/ 6 w 152"/>
                    <a:gd name="T17" fmla="*/ 7 h 207"/>
                    <a:gd name="T18" fmla="*/ 6 w 152"/>
                    <a:gd name="T19" fmla="*/ 200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7">
                      <a:moveTo>
                        <a:pt x="152" y="207"/>
                      </a:move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7"/>
                      </a:lnTo>
                      <a:close/>
                      <a:moveTo>
                        <a:pt x="6" y="200"/>
                      </a:moveTo>
                      <a:lnTo>
                        <a:pt x="139" y="200"/>
                      </a:lnTo>
                      <a:lnTo>
                        <a:pt x="139" y="7"/>
                      </a:lnTo>
                      <a:lnTo>
                        <a:pt x="6" y="7"/>
                      </a:lnTo>
                      <a:lnTo>
                        <a:pt x="6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4" name="Rectangle 782"/>
                <p:cNvSpPr>
                  <a:spLocks noChangeArrowheads="1"/>
                </p:cNvSpPr>
                <p:nvPr/>
              </p:nvSpPr>
              <p:spPr bwMode="auto">
                <a:xfrm>
                  <a:off x="2087564" y="2389188"/>
                  <a:ext cx="230188" cy="9525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5" name="Rectangle 783"/>
                <p:cNvSpPr>
                  <a:spLocks noChangeArrowheads="1"/>
                </p:cNvSpPr>
                <p:nvPr/>
              </p:nvSpPr>
              <p:spPr bwMode="auto">
                <a:xfrm>
                  <a:off x="2192339" y="2314576"/>
                  <a:ext cx="20638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6" name="Rectangle 784"/>
                <p:cNvSpPr>
                  <a:spLocks noChangeArrowheads="1"/>
                </p:cNvSpPr>
                <p:nvPr/>
              </p:nvSpPr>
              <p:spPr bwMode="auto">
                <a:xfrm>
                  <a:off x="2087564" y="2536826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7" name="Freeform 785"/>
                <p:cNvSpPr>
                  <a:spLocks/>
                </p:cNvSpPr>
                <p:nvPr/>
              </p:nvSpPr>
              <p:spPr bwMode="auto">
                <a:xfrm>
                  <a:off x="2044702" y="2239963"/>
                  <a:ext cx="168275" cy="74613"/>
                </a:xfrm>
                <a:custGeom>
                  <a:avLst/>
                  <a:gdLst>
                    <a:gd name="T0" fmla="*/ 106 w 106"/>
                    <a:gd name="T1" fmla="*/ 0 h 47"/>
                    <a:gd name="T2" fmla="*/ 20 w 106"/>
                    <a:gd name="T3" fmla="*/ 0 h 47"/>
                    <a:gd name="T4" fmla="*/ 0 w 106"/>
                    <a:gd name="T5" fmla="*/ 47 h 47"/>
                    <a:gd name="T6" fmla="*/ 106 w 106"/>
                    <a:gd name="T7" fmla="*/ 47 h 47"/>
                    <a:gd name="T8" fmla="*/ 106 w 106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7">
                      <a:moveTo>
                        <a:pt x="106" y="0"/>
                      </a:moveTo>
                      <a:lnTo>
                        <a:pt x="20" y="0"/>
                      </a:lnTo>
                      <a:lnTo>
                        <a:pt x="0" y="47"/>
                      </a:lnTo>
                      <a:lnTo>
                        <a:pt x="106" y="47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8" name="Freeform 786"/>
                <p:cNvSpPr>
                  <a:spLocks/>
                </p:cNvSpPr>
                <p:nvPr/>
              </p:nvSpPr>
              <p:spPr bwMode="auto">
                <a:xfrm>
                  <a:off x="2201864" y="2239963"/>
                  <a:ext cx="158750" cy="74613"/>
                </a:xfrm>
                <a:custGeom>
                  <a:avLst/>
                  <a:gdLst>
                    <a:gd name="T0" fmla="*/ 0 w 100"/>
                    <a:gd name="T1" fmla="*/ 0 h 47"/>
                    <a:gd name="T2" fmla="*/ 80 w 100"/>
                    <a:gd name="T3" fmla="*/ 0 h 47"/>
                    <a:gd name="T4" fmla="*/ 100 w 100"/>
                    <a:gd name="T5" fmla="*/ 47 h 47"/>
                    <a:gd name="T6" fmla="*/ 0 w 100"/>
                    <a:gd name="T7" fmla="*/ 47 h 47"/>
                    <a:gd name="T8" fmla="*/ 0 w 100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0" h="47">
                      <a:moveTo>
                        <a:pt x="0" y="0"/>
                      </a:moveTo>
                      <a:lnTo>
                        <a:pt x="80" y="0"/>
                      </a:lnTo>
                      <a:lnTo>
                        <a:pt x="100" y="47"/>
                      </a:lnTo>
                      <a:lnTo>
                        <a:pt x="0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9" name="Rectangle 787"/>
                <p:cNvSpPr>
                  <a:spLocks noChangeArrowheads="1"/>
                </p:cNvSpPr>
                <p:nvPr/>
              </p:nvSpPr>
              <p:spPr bwMode="auto">
                <a:xfrm>
                  <a:off x="2727328" y="2314576"/>
                  <a:ext cx="220663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0" name="Freeform 788"/>
                <p:cNvSpPr>
                  <a:spLocks noEditPoints="1"/>
                </p:cNvSpPr>
                <p:nvPr/>
              </p:nvSpPr>
              <p:spPr bwMode="auto">
                <a:xfrm>
                  <a:off x="2717803" y="2303463"/>
                  <a:ext cx="241301" cy="328613"/>
                </a:xfrm>
                <a:custGeom>
                  <a:avLst/>
                  <a:gdLst>
                    <a:gd name="T0" fmla="*/ 152 w 152"/>
                    <a:gd name="T1" fmla="*/ 207 h 207"/>
                    <a:gd name="T2" fmla="*/ 0 w 152"/>
                    <a:gd name="T3" fmla="*/ 207 h 207"/>
                    <a:gd name="T4" fmla="*/ 0 w 152"/>
                    <a:gd name="T5" fmla="*/ 0 h 207"/>
                    <a:gd name="T6" fmla="*/ 152 w 152"/>
                    <a:gd name="T7" fmla="*/ 0 h 207"/>
                    <a:gd name="T8" fmla="*/ 152 w 152"/>
                    <a:gd name="T9" fmla="*/ 207 h 207"/>
                    <a:gd name="T10" fmla="*/ 13 w 152"/>
                    <a:gd name="T11" fmla="*/ 200 h 207"/>
                    <a:gd name="T12" fmla="*/ 145 w 152"/>
                    <a:gd name="T13" fmla="*/ 200 h 207"/>
                    <a:gd name="T14" fmla="*/ 145 w 152"/>
                    <a:gd name="T15" fmla="*/ 7 h 207"/>
                    <a:gd name="T16" fmla="*/ 13 w 152"/>
                    <a:gd name="T17" fmla="*/ 7 h 207"/>
                    <a:gd name="T18" fmla="*/ 13 w 152"/>
                    <a:gd name="T19" fmla="*/ 200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7">
                      <a:moveTo>
                        <a:pt x="152" y="207"/>
                      </a:move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7"/>
                      </a:lnTo>
                      <a:close/>
                      <a:moveTo>
                        <a:pt x="13" y="200"/>
                      </a:moveTo>
                      <a:lnTo>
                        <a:pt x="145" y="200"/>
                      </a:lnTo>
                      <a:lnTo>
                        <a:pt x="145" y="7"/>
                      </a:lnTo>
                      <a:lnTo>
                        <a:pt x="13" y="7"/>
                      </a:lnTo>
                      <a:lnTo>
                        <a:pt x="13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1" name="Rectangle 789"/>
                <p:cNvSpPr>
                  <a:spLocks noChangeArrowheads="1"/>
                </p:cNvSpPr>
                <p:nvPr/>
              </p:nvSpPr>
              <p:spPr bwMode="auto">
                <a:xfrm>
                  <a:off x="2727328" y="2389188"/>
                  <a:ext cx="220663" cy="9525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2" name="Rectangle 790"/>
                <p:cNvSpPr>
                  <a:spLocks noChangeArrowheads="1"/>
                </p:cNvSpPr>
                <p:nvPr/>
              </p:nvSpPr>
              <p:spPr bwMode="auto">
                <a:xfrm>
                  <a:off x="2832103" y="2314576"/>
                  <a:ext cx="22225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3" name="Rectangle 791"/>
                <p:cNvSpPr>
                  <a:spLocks noChangeArrowheads="1"/>
                </p:cNvSpPr>
                <p:nvPr/>
              </p:nvSpPr>
              <p:spPr bwMode="auto">
                <a:xfrm>
                  <a:off x="2727328" y="2536826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4" name="Freeform 792"/>
                <p:cNvSpPr>
                  <a:spLocks/>
                </p:cNvSpPr>
                <p:nvPr/>
              </p:nvSpPr>
              <p:spPr bwMode="auto">
                <a:xfrm>
                  <a:off x="2686053" y="2239963"/>
                  <a:ext cx="157163" cy="74613"/>
                </a:xfrm>
                <a:custGeom>
                  <a:avLst/>
                  <a:gdLst>
                    <a:gd name="T0" fmla="*/ 99 w 99"/>
                    <a:gd name="T1" fmla="*/ 0 h 47"/>
                    <a:gd name="T2" fmla="*/ 20 w 99"/>
                    <a:gd name="T3" fmla="*/ 0 h 47"/>
                    <a:gd name="T4" fmla="*/ 0 w 99"/>
                    <a:gd name="T5" fmla="*/ 47 h 47"/>
                    <a:gd name="T6" fmla="*/ 99 w 99"/>
                    <a:gd name="T7" fmla="*/ 47 h 47"/>
                    <a:gd name="T8" fmla="*/ 99 w 99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7">
                      <a:moveTo>
                        <a:pt x="99" y="0"/>
                      </a:moveTo>
                      <a:lnTo>
                        <a:pt x="20" y="0"/>
                      </a:lnTo>
                      <a:lnTo>
                        <a:pt x="0" y="47"/>
                      </a:lnTo>
                      <a:lnTo>
                        <a:pt x="99" y="47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5" name="Freeform 793"/>
                <p:cNvSpPr>
                  <a:spLocks/>
                </p:cNvSpPr>
                <p:nvPr/>
              </p:nvSpPr>
              <p:spPr bwMode="auto">
                <a:xfrm>
                  <a:off x="2832103" y="2239963"/>
                  <a:ext cx="168275" cy="74613"/>
                </a:xfrm>
                <a:custGeom>
                  <a:avLst/>
                  <a:gdLst>
                    <a:gd name="T0" fmla="*/ 0 w 106"/>
                    <a:gd name="T1" fmla="*/ 0 h 47"/>
                    <a:gd name="T2" fmla="*/ 86 w 106"/>
                    <a:gd name="T3" fmla="*/ 0 h 47"/>
                    <a:gd name="T4" fmla="*/ 106 w 106"/>
                    <a:gd name="T5" fmla="*/ 47 h 47"/>
                    <a:gd name="T6" fmla="*/ 0 w 106"/>
                    <a:gd name="T7" fmla="*/ 47 h 47"/>
                    <a:gd name="T8" fmla="*/ 0 w 106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7">
                      <a:moveTo>
                        <a:pt x="0" y="0"/>
                      </a:moveTo>
                      <a:lnTo>
                        <a:pt x="86" y="0"/>
                      </a:lnTo>
                      <a:lnTo>
                        <a:pt x="106" y="47"/>
                      </a:lnTo>
                      <a:lnTo>
                        <a:pt x="0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6" name="Rectangle 794"/>
                <p:cNvSpPr>
                  <a:spLocks noChangeArrowheads="1"/>
                </p:cNvSpPr>
                <p:nvPr/>
              </p:nvSpPr>
              <p:spPr bwMode="auto">
                <a:xfrm>
                  <a:off x="3232154" y="2314576"/>
                  <a:ext cx="230188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7" name="Freeform 795"/>
                <p:cNvSpPr>
                  <a:spLocks noEditPoints="1"/>
                </p:cNvSpPr>
                <p:nvPr/>
              </p:nvSpPr>
              <p:spPr bwMode="auto">
                <a:xfrm>
                  <a:off x="3232154" y="2303463"/>
                  <a:ext cx="241301" cy="328613"/>
                </a:xfrm>
                <a:custGeom>
                  <a:avLst/>
                  <a:gdLst>
                    <a:gd name="T0" fmla="*/ 152 w 152"/>
                    <a:gd name="T1" fmla="*/ 207 h 207"/>
                    <a:gd name="T2" fmla="*/ 0 w 152"/>
                    <a:gd name="T3" fmla="*/ 207 h 207"/>
                    <a:gd name="T4" fmla="*/ 0 w 152"/>
                    <a:gd name="T5" fmla="*/ 0 h 207"/>
                    <a:gd name="T6" fmla="*/ 152 w 152"/>
                    <a:gd name="T7" fmla="*/ 0 h 207"/>
                    <a:gd name="T8" fmla="*/ 152 w 152"/>
                    <a:gd name="T9" fmla="*/ 207 h 207"/>
                    <a:gd name="T10" fmla="*/ 6 w 152"/>
                    <a:gd name="T11" fmla="*/ 200 h 207"/>
                    <a:gd name="T12" fmla="*/ 139 w 152"/>
                    <a:gd name="T13" fmla="*/ 200 h 207"/>
                    <a:gd name="T14" fmla="*/ 139 w 152"/>
                    <a:gd name="T15" fmla="*/ 7 h 207"/>
                    <a:gd name="T16" fmla="*/ 6 w 152"/>
                    <a:gd name="T17" fmla="*/ 7 h 207"/>
                    <a:gd name="T18" fmla="*/ 6 w 152"/>
                    <a:gd name="T19" fmla="*/ 200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7">
                      <a:moveTo>
                        <a:pt x="152" y="207"/>
                      </a:move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7"/>
                      </a:lnTo>
                      <a:close/>
                      <a:moveTo>
                        <a:pt x="6" y="200"/>
                      </a:moveTo>
                      <a:lnTo>
                        <a:pt x="139" y="200"/>
                      </a:lnTo>
                      <a:lnTo>
                        <a:pt x="139" y="7"/>
                      </a:lnTo>
                      <a:lnTo>
                        <a:pt x="6" y="7"/>
                      </a:lnTo>
                      <a:lnTo>
                        <a:pt x="6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8" name="Rectangle 796"/>
                <p:cNvSpPr>
                  <a:spLocks noChangeArrowheads="1"/>
                </p:cNvSpPr>
                <p:nvPr/>
              </p:nvSpPr>
              <p:spPr bwMode="auto">
                <a:xfrm>
                  <a:off x="3232154" y="2389188"/>
                  <a:ext cx="230188" cy="9525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9" name="Rectangle 797"/>
                <p:cNvSpPr>
                  <a:spLocks noChangeArrowheads="1"/>
                </p:cNvSpPr>
                <p:nvPr/>
              </p:nvSpPr>
              <p:spPr bwMode="auto">
                <a:xfrm>
                  <a:off x="3336930" y="2314576"/>
                  <a:ext cx="20638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0" name="Rectangle 798"/>
                <p:cNvSpPr>
                  <a:spLocks noChangeArrowheads="1"/>
                </p:cNvSpPr>
                <p:nvPr/>
              </p:nvSpPr>
              <p:spPr bwMode="auto">
                <a:xfrm>
                  <a:off x="3232154" y="2536826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1" name="Freeform 799"/>
                <p:cNvSpPr>
                  <a:spLocks/>
                </p:cNvSpPr>
                <p:nvPr/>
              </p:nvSpPr>
              <p:spPr bwMode="auto">
                <a:xfrm>
                  <a:off x="3189292" y="2239963"/>
                  <a:ext cx="168275" cy="74613"/>
                </a:xfrm>
                <a:custGeom>
                  <a:avLst/>
                  <a:gdLst>
                    <a:gd name="T0" fmla="*/ 106 w 106"/>
                    <a:gd name="T1" fmla="*/ 0 h 47"/>
                    <a:gd name="T2" fmla="*/ 20 w 106"/>
                    <a:gd name="T3" fmla="*/ 0 h 47"/>
                    <a:gd name="T4" fmla="*/ 0 w 106"/>
                    <a:gd name="T5" fmla="*/ 47 h 47"/>
                    <a:gd name="T6" fmla="*/ 106 w 106"/>
                    <a:gd name="T7" fmla="*/ 47 h 47"/>
                    <a:gd name="T8" fmla="*/ 106 w 106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7">
                      <a:moveTo>
                        <a:pt x="106" y="0"/>
                      </a:moveTo>
                      <a:lnTo>
                        <a:pt x="20" y="0"/>
                      </a:lnTo>
                      <a:lnTo>
                        <a:pt x="0" y="47"/>
                      </a:lnTo>
                      <a:lnTo>
                        <a:pt x="106" y="47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2" name="Freeform 800"/>
                <p:cNvSpPr>
                  <a:spLocks/>
                </p:cNvSpPr>
                <p:nvPr/>
              </p:nvSpPr>
              <p:spPr bwMode="auto">
                <a:xfrm>
                  <a:off x="3336930" y="2239963"/>
                  <a:ext cx="168275" cy="74613"/>
                </a:xfrm>
                <a:custGeom>
                  <a:avLst/>
                  <a:gdLst>
                    <a:gd name="T0" fmla="*/ 0 w 106"/>
                    <a:gd name="T1" fmla="*/ 0 h 47"/>
                    <a:gd name="T2" fmla="*/ 86 w 106"/>
                    <a:gd name="T3" fmla="*/ 0 h 47"/>
                    <a:gd name="T4" fmla="*/ 106 w 106"/>
                    <a:gd name="T5" fmla="*/ 47 h 47"/>
                    <a:gd name="T6" fmla="*/ 0 w 106"/>
                    <a:gd name="T7" fmla="*/ 47 h 47"/>
                    <a:gd name="T8" fmla="*/ 0 w 106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7">
                      <a:moveTo>
                        <a:pt x="0" y="0"/>
                      </a:moveTo>
                      <a:lnTo>
                        <a:pt x="86" y="0"/>
                      </a:lnTo>
                      <a:lnTo>
                        <a:pt x="106" y="47"/>
                      </a:lnTo>
                      <a:lnTo>
                        <a:pt x="0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3" name="Rectangle 801"/>
                <p:cNvSpPr>
                  <a:spLocks noChangeArrowheads="1"/>
                </p:cNvSpPr>
                <p:nvPr/>
              </p:nvSpPr>
              <p:spPr bwMode="auto">
                <a:xfrm>
                  <a:off x="2727328" y="2874963"/>
                  <a:ext cx="220663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4" name="Freeform 802"/>
                <p:cNvSpPr>
                  <a:spLocks noEditPoints="1"/>
                </p:cNvSpPr>
                <p:nvPr/>
              </p:nvSpPr>
              <p:spPr bwMode="auto">
                <a:xfrm>
                  <a:off x="2717803" y="2865438"/>
                  <a:ext cx="241301" cy="327025"/>
                </a:xfrm>
                <a:custGeom>
                  <a:avLst/>
                  <a:gdLst>
                    <a:gd name="T0" fmla="*/ 152 w 152"/>
                    <a:gd name="T1" fmla="*/ 206 h 206"/>
                    <a:gd name="T2" fmla="*/ 0 w 152"/>
                    <a:gd name="T3" fmla="*/ 206 h 206"/>
                    <a:gd name="T4" fmla="*/ 0 w 152"/>
                    <a:gd name="T5" fmla="*/ 0 h 206"/>
                    <a:gd name="T6" fmla="*/ 152 w 152"/>
                    <a:gd name="T7" fmla="*/ 0 h 206"/>
                    <a:gd name="T8" fmla="*/ 152 w 152"/>
                    <a:gd name="T9" fmla="*/ 206 h 206"/>
                    <a:gd name="T10" fmla="*/ 13 w 152"/>
                    <a:gd name="T11" fmla="*/ 200 h 206"/>
                    <a:gd name="T12" fmla="*/ 145 w 152"/>
                    <a:gd name="T13" fmla="*/ 200 h 206"/>
                    <a:gd name="T14" fmla="*/ 145 w 152"/>
                    <a:gd name="T15" fmla="*/ 6 h 206"/>
                    <a:gd name="T16" fmla="*/ 13 w 152"/>
                    <a:gd name="T17" fmla="*/ 6 h 206"/>
                    <a:gd name="T18" fmla="*/ 13 w 152"/>
                    <a:gd name="T19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6">
                      <a:moveTo>
                        <a:pt x="152" y="206"/>
                      </a:moveTo>
                      <a:lnTo>
                        <a:pt x="0" y="206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6"/>
                      </a:lnTo>
                      <a:close/>
                      <a:moveTo>
                        <a:pt x="13" y="200"/>
                      </a:moveTo>
                      <a:lnTo>
                        <a:pt x="145" y="200"/>
                      </a:lnTo>
                      <a:lnTo>
                        <a:pt x="145" y="6"/>
                      </a:lnTo>
                      <a:lnTo>
                        <a:pt x="13" y="6"/>
                      </a:lnTo>
                      <a:lnTo>
                        <a:pt x="13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5" name="Rectangle 803"/>
                <p:cNvSpPr>
                  <a:spLocks noChangeArrowheads="1"/>
                </p:cNvSpPr>
                <p:nvPr/>
              </p:nvSpPr>
              <p:spPr bwMode="auto">
                <a:xfrm>
                  <a:off x="2727328" y="2949576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6" name="Rectangle 804"/>
                <p:cNvSpPr>
                  <a:spLocks noChangeArrowheads="1"/>
                </p:cNvSpPr>
                <p:nvPr/>
              </p:nvSpPr>
              <p:spPr bwMode="auto">
                <a:xfrm>
                  <a:off x="2832103" y="2874963"/>
                  <a:ext cx="22225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7" name="Rectangle 805"/>
                <p:cNvSpPr>
                  <a:spLocks noChangeArrowheads="1"/>
                </p:cNvSpPr>
                <p:nvPr/>
              </p:nvSpPr>
              <p:spPr bwMode="auto">
                <a:xfrm>
                  <a:off x="2727328" y="3097213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8" name="Freeform 806"/>
                <p:cNvSpPr>
                  <a:spLocks/>
                </p:cNvSpPr>
                <p:nvPr/>
              </p:nvSpPr>
              <p:spPr bwMode="auto">
                <a:xfrm>
                  <a:off x="2686053" y="2801938"/>
                  <a:ext cx="157163" cy="73025"/>
                </a:xfrm>
                <a:custGeom>
                  <a:avLst/>
                  <a:gdLst>
                    <a:gd name="T0" fmla="*/ 99 w 99"/>
                    <a:gd name="T1" fmla="*/ 0 h 46"/>
                    <a:gd name="T2" fmla="*/ 20 w 99"/>
                    <a:gd name="T3" fmla="*/ 0 h 46"/>
                    <a:gd name="T4" fmla="*/ 0 w 99"/>
                    <a:gd name="T5" fmla="*/ 46 h 46"/>
                    <a:gd name="T6" fmla="*/ 99 w 99"/>
                    <a:gd name="T7" fmla="*/ 46 h 46"/>
                    <a:gd name="T8" fmla="*/ 99 w 99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6">
                      <a:moveTo>
                        <a:pt x="99" y="0"/>
                      </a:moveTo>
                      <a:lnTo>
                        <a:pt x="20" y="0"/>
                      </a:lnTo>
                      <a:lnTo>
                        <a:pt x="0" y="46"/>
                      </a:lnTo>
                      <a:lnTo>
                        <a:pt x="99" y="46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9" name="Freeform 807"/>
                <p:cNvSpPr>
                  <a:spLocks/>
                </p:cNvSpPr>
                <p:nvPr/>
              </p:nvSpPr>
              <p:spPr bwMode="auto">
                <a:xfrm>
                  <a:off x="2832103" y="2801938"/>
                  <a:ext cx="168275" cy="73025"/>
                </a:xfrm>
                <a:custGeom>
                  <a:avLst/>
                  <a:gdLst>
                    <a:gd name="T0" fmla="*/ 0 w 106"/>
                    <a:gd name="T1" fmla="*/ 0 h 46"/>
                    <a:gd name="T2" fmla="*/ 86 w 106"/>
                    <a:gd name="T3" fmla="*/ 0 h 46"/>
                    <a:gd name="T4" fmla="*/ 106 w 106"/>
                    <a:gd name="T5" fmla="*/ 46 h 46"/>
                    <a:gd name="T6" fmla="*/ 0 w 106"/>
                    <a:gd name="T7" fmla="*/ 46 h 46"/>
                    <a:gd name="T8" fmla="*/ 0 w 106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6">
                      <a:moveTo>
                        <a:pt x="0" y="0"/>
                      </a:moveTo>
                      <a:lnTo>
                        <a:pt x="86" y="0"/>
                      </a:lnTo>
                      <a:lnTo>
                        <a:pt x="106" y="46"/>
                      </a:lnTo>
                      <a:lnTo>
                        <a:pt x="0" y="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0" name="Rectangle 808"/>
                <p:cNvSpPr>
                  <a:spLocks noChangeArrowheads="1"/>
                </p:cNvSpPr>
                <p:nvPr/>
              </p:nvSpPr>
              <p:spPr bwMode="auto">
                <a:xfrm>
                  <a:off x="3232154" y="2874963"/>
                  <a:ext cx="230188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1" name="Freeform 809"/>
                <p:cNvSpPr>
                  <a:spLocks noEditPoints="1"/>
                </p:cNvSpPr>
                <p:nvPr/>
              </p:nvSpPr>
              <p:spPr bwMode="auto">
                <a:xfrm>
                  <a:off x="3232154" y="2865438"/>
                  <a:ext cx="241301" cy="327025"/>
                </a:xfrm>
                <a:custGeom>
                  <a:avLst/>
                  <a:gdLst>
                    <a:gd name="T0" fmla="*/ 152 w 152"/>
                    <a:gd name="T1" fmla="*/ 206 h 206"/>
                    <a:gd name="T2" fmla="*/ 0 w 152"/>
                    <a:gd name="T3" fmla="*/ 206 h 206"/>
                    <a:gd name="T4" fmla="*/ 0 w 152"/>
                    <a:gd name="T5" fmla="*/ 0 h 206"/>
                    <a:gd name="T6" fmla="*/ 152 w 152"/>
                    <a:gd name="T7" fmla="*/ 0 h 206"/>
                    <a:gd name="T8" fmla="*/ 152 w 152"/>
                    <a:gd name="T9" fmla="*/ 206 h 206"/>
                    <a:gd name="T10" fmla="*/ 6 w 152"/>
                    <a:gd name="T11" fmla="*/ 200 h 206"/>
                    <a:gd name="T12" fmla="*/ 139 w 152"/>
                    <a:gd name="T13" fmla="*/ 200 h 206"/>
                    <a:gd name="T14" fmla="*/ 139 w 152"/>
                    <a:gd name="T15" fmla="*/ 6 h 206"/>
                    <a:gd name="T16" fmla="*/ 6 w 152"/>
                    <a:gd name="T17" fmla="*/ 6 h 206"/>
                    <a:gd name="T18" fmla="*/ 6 w 152"/>
                    <a:gd name="T19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6">
                      <a:moveTo>
                        <a:pt x="152" y="206"/>
                      </a:moveTo>
                      <a:lnTo>
                        <a:pt x="0" y="206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6"/>
                      </a:lnTo>
                      <a:close/>
                      <a:moveTo>
                        <a:pt x="6" y="200"/>
                      </a:moveTo>
                      <a:lnTo>
                        <a:pt x="139" y="200"/>
                      </a:lnTo>
                      <a:lnTo>
                        <a:pt x="139" y="6"/>
                      </a:lnTo>
                      <a:lnTo>
                        <a:pt x="6" y="6"/>
                      </a:lnTo>
                      <a:lnTo>
                        <a:pt x="6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2" name="Rectangle 810"/>
                <p:cNvSpPr>
                  <a:spLocks noChangeArrowheads="1"/>
                </p:cNvSpPr>
                <p:nvPr/>
              </p:nvSpPr>
              <p:spPr bwMode="auto">
                <a:xfrm>
                  <a:off x="3232154" y="2949576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3" name="Rectangle 811"/>
                <p:cNvSpPr>
                  <a:spLocks noChangeArrowheads="1"/>
                </p:cNvSpPr>
                <p:nvPr/>
              </p:nvSpPr>
              <p:spPr bwMode="auto">
                <a:xfrm>
                  <a:off x="3336930" y="2874963"/>
                  <a:ext cx="20638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4" name="Rectangle 812"/>
                <p:cNvSpPr>
                  <a:spLocks noChangeArrowheads="1"/>
                </p:cNvSpPr>
                <p:nvPr/>
              </p:nvSpPr>
              <p:spPr bwMode="auto">
                <a:xfrm>
                  <a:off x="3232154" y="3097213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5" name="Freeform 813"/>
                <p:cNvSpPr>
                  <a:spLocks/>
                </p:cNvSpPr>
                <p:nvPr/>
              </p:nvSpPr>
              <p:spPr bwMode="auto">
                <a:xfrm>
                  <a:off x="3189292" y="2801938"/>
                  <a:ext cx="168275" cy="73025"/>
                </a:xfrm>
                <a:custGeom>
                  <a:avLst/>
                  <a:gdLst>
                    <a:gd name="T0" fmla="*/ 106 w 106"/>
                    <a:gd name="T1" fmla="*/ 0 h 46"/>
                    <a:gd name="T2" fmla="*/ 20 w 106"/>
                    <a:gd name="T3" fmla="*/ 0 h 46"/>
                    <a:gd name="T4" fmla="*/ 0 w 106"/>
                    <a:gd name="T5" fmla="*/ 46 h 46"/>
                    <a:gd name="T6" fmla="*/ 106 w 106"/>
                    <a:gd name="T7" fmla="*/ 46 h 46"/>
                    <a:gd name="T8" fmla="*/ 106 w 106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6">
                      <a:moveTo>
                        <a:pt x="106" y="0"/>
                      </a:moveTo>
                      <a:lnTo>
                        <a:pt x="20" y="0"/>
                      </a:lnTo>
                      <a:lnTo>
                        <a:pt x="0" y="46"/>
                      </a:lnTo>
                      <a:lnTo>
                        <a:pt x="106" y="46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6" name="Freeform 814"/>
                <p:cNvSpPr>
                  <a:spLocks/>
                </p:cNvSpPr>
                <p:nvPr/>
              </p:nvSpPr>
              <p:spPr bwMode="auto">
                <a:xfrm>
                  <a:off x="3336930" y="2801938"/>
                  <a:ext cx="168275" cy="73025"/>
                </a:xfrm>
                <a:custGeom>
                  <a:avLst/>
                  <a:gdLst>
                    <a:gd name="T0" fmla="*/ 0 w 106"/>
                    <a:gd name="T1" fmla="*/ 0 h 46"/>
                    <a:gd name="T2" fmla="*/ 86 w 106"/>
                    <a:gd name="T3" fmla="*/ 0 h 46"/>
                    <a:gd name="T4" fmla="*/ 106 w 106"/>
                    <a:gd name="T5" fmla="*/ 46 h 46"/>
                    <a:gd name="T6" fmla="*/ 0 w 106"/>
                    <a:gd name="T7" fmla="*/ 46 h 46"/>
                    <a:gd name="T8" fmla="*/ 0 w 106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6">
                      <a:moveTo>
                        <a:pt x="0" y="0"/>
                      </a:moveTo>
                      <a:lnTo>
                        <a:pt x="86" y="0"/>
                      </a:lnTo>
                      <a:lnTo>
                        <a:pt x="106" y="46"/>
                      </a:lnTo>
                      <a:lnTo>
                        <a:pt x="0" y="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7" name="Rectangle 815"/>
                <p:cNvSpPr>
                  <a:spLocks noChangeArrowheads="1"/>
                </p:cNvSpPr>
                <p:nvPr/>
              </p:nvSpPr>
              <p:spPr bwMode="auto">
                <a:xfrm>
                  <a:off x="1614488" y="2314576"/>
                  <a:ext cx="220663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8" name="Freeform 816"/>
                <p:cNvSpPr>
                  <a:spLocks noEditPoints="1"/>
                </p:cNvSpPr>
                <p:nvPr/>
              </p:nvSpPr>
              <p:spPr bwMode="auto">
                <a:xfrm>
                  <a:off x="1603376" y="2303463"/>
                  <a:ext cx="242888" cy="328613"/>
                </a:xfrm>
                <a:custGeom>
                  <a:avLst/>
                  <a:gdLst>
                    <a:gd name="T0" fmla="*/ 153 w 153"/>
                    <a:gd name="T1" fmla="*/ 207 h 207"/>
                    <a:gd name="T2" fmla="*/ 0 w 153"/>
                    <a:gd name="T3" fmla="*/ 207 h 207"/>
                    <a:gd name="T4" fmla="*/ 0 w 153"/>
                    <a:gd name="T5" fmla="*/ 0 h 207"/>
                    <a:gd name="T6" fmla="*/ 153 w 153"/>
                    <a:gd name="T7" fmla="*/ 0 h 207"/>
                    <a:gd name="T8" fmla="*/ 153 w 153"/>
                    <a:gd name="T9" fmla="*/ 207 h 207"/>
                    <a:gd name="T10" fmla="*/ 7 w 153"/>
                    <a:gd name="T11" fmla="*/ 200 h 207"/>
                    <a:gd name="T12" fmla="*/ 139 w 153"/>
                    <a:gd name="T13" fmla="*/ 200 h 207"/>
                    <a:gd name="T14" fmla="*/ 139 w 153"/>
                    <a:gd name="T15" fmla="*/ 7 h 207"/>
                    <a:gd name="T16" fmla="*/ 7 w 153"/>
                    <a:gd name="T17" fmla="*/ 7 h 207"/>
                    <a:gd name="T18" fmla="*/ 7 w 153"/>
                    <a:gd name="T19" fmla="*/ 200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3" h="207">
                      <a:moveTo>
                        <a:pt x="153" y="207"/>
                      </a:move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153" y="0"/>
                      </a:lnTo>
                      <a:lnTo>
                        <a:pt x="153" y="207"/>
                      </a:lnTo>
                      <a:close/>
                      <a:moveTo>
                        <a:pt x="7" y="200"/>
                      </a:moveTo>
                      <a:lnTo>
                        <a:pt x="139" y="200"/>
                      </a:lnTo>
                      <a:lnTo>
                        <a:pt x="139" y="7"/>
                      </a:lnTo>
                      <a:lnTo>
                        <a:pt x="7" y="7"/>
                      </a:lnTo>
                      <a:lnTo>
                        <a:pt x="7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9" name="Rectangle 817"/>
                <p:cNvSpPr>
                  <a:spLocks noChangeArrowheads="1"/>
                </p:cNvSpPr>
                <p:nvPr/>
              </p:nvSpPr>
              <p:spPr bwMode="auto">
                <a:xfrm>
                  <a:off x="1614488" y="2389188"/>
                  <a:ext cx="220663" cy="9525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0" name="Rectangle 818"/>
                <p:cNvSpPr>
                  <a:spLocks noChangeArrowheads="1"/>
                </p:cNvSpPr>
                <p:nvPr/>
              </p:nvSpPr>
              <p:spPr bwMode="auto">
                <a:xfrm>
                  <a:off x="1719263" y="2314576"/>
                  <a:ext cx="11113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1" name="Rectangle 819"/>
                <p:cNvSpPr>
                  <a:spLocks noChangeArrowheads="1"/>
                </p:cNvSpPr>
                <p:nvPr/>
              </p:nvSpPr>
              <p:spPr bwMode="auto">
                <a:xfrm>
                  <a:off x="1614488" y="2536826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2" name="Freeform 820"/>
                <p:cNvSpPr>
                  <a:spLocks/>
                </p:cNvSpPr>
                <p:nvPr/>
              </p:nvSpPr>
              <p:spPr bwMode="auto">
                <a:xfrm>
                  <a:off x="1573213" y="2239963"/>
                  <a:ext cx="157163" cy="74613"/>
                </a:xfrm>
                <a:custGeom>
                  <a:avLst/>
                  <a:gdLst>
                    <a:gd name="T0" fmla="*/ 99 w 99"/>
                    <a:gd name="T1" fmla="*/ 0 h 47"/>
                    <a:gd name="T2" fmla="*/ 19 w 99"/>
                    <a:gd name="T3" fmla="*/ 0 h 47"/>
                    <a:gd name="T4" fmla="*/ 0 w 99"/>
                    <a:gd name="T5" fmla="*/ 47 h 47"/>
                    <a:gd name="T6" fmla="*/ 99 w 99"/>
                    <a:gd name="T7" fmla="*/ 47 h 47"/>
                    <a:gd name="T8" fmla="*/ 99 w 99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7">
                      <a:moveTo>
                        <a:pt x="99" y="0"/>
                      </a:moveTo>
                      <a:lnTo>
                        <a:pt x="19" y="0"/>
                      </a:lnTo>
                      <a:lnTo>
                        <a:pt x="0" y="47"/>
                      </a:lnTo>
                      <a:lnTo>
                        <a:pt x="99" y="47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3" name="Freeform 821"/>
                <p:cNvSpPr>
                  <a:spLocks/>
                </p:cNvSpPr>
                <p:nvPr/>
              </p:nvSpPr>
              <p:spPr bwMode="auto">
                <a:xfrm>
                  <a:off x="1719263" y="2239963"/>
                  <a:ext cx="157163" cy="74613"/>
                </a:xfrm>
                <a:custGeom>
                  <a:avLst/>
                  <a:gdLst>
                    <a:gd name="T0" fmla="*/ 0 w 99"/>
                    <a:gd name="T1" fmla="*/ 0 h 47"/>
                    <a:gd name="T2" fmla="*/ 80 w 99"/>
                    <a:gd name="T3" fmla="*/ 0 h 47"/>
                    <a:gd name="T4" fmla="*/ 99 w 99"/>
                    <a:gd name="T5" fmla="*/ 47 h 47"/>
                    <a:gd name="T6" fmla="*/ 0 w 99"/>
                    <a:gd name="T7" fmla="*/ 47 h 47"/>
                    <a:gd name="T8" fmla="*/ 0 w 99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7">
                      <a:moveTo>
                        <a:pt x="0" y="0"/>
                      </a:moveTo>
                      <a:lnTo>
                        <a:pt x="80" y="0"/>
                      </a:lnTo>
                      <a:lnTo>
                        <a:pt x="99" y="47"/>
                      </a:lnTo>
                      <a:lnTo>
                        <a:pt x="0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4" name="Rectangle 822"/>
                <p:cNvSpPr>
                  <a:spLocks noChangeArrowheads="1"/>
                </p:cNvSpPr>
                <p:nvPr/>
              </p:nvSpPr>
              <p:spPr bwMode="auto">
                <a:xfrm>
                  <a:off x="2087564" y="2874963"/>
                  <a:ext cx="230188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5" name="Freeform 823"/>
                <p:cNvSpPr>
                  <a:spLocks noEditPoints="1"/>
                </p:cNvSpPr>
                <p:nvPr/>
              </p:nvSpPr>
              <p:spPr bwMode="auto">
                <a:xfrm>
                  <a:off x="2087564" y="2865438"/>
                  <a:ext cx="241301" cy="327025"/>
                </a:xfrm>
                <a:custGeom>
                  <a:avLst/>
                  <a:gdLst>
                    <a:gd name="T0" fmla="*/ 152 w 152"/>
                    <a:gd name="T1" fmla="*/ 206 h 206"/>
                    <a:gd name="T2" fmla="*/ 0 w 152"/>
                    <a:gd name="T3" fmla="*/ 206 h 206"/>
                    <a:gd name="T4" fmla="*/ 0 w 152"/>
                    <a:gd name="T5" fmla="*/ 0 h 206"/>
                    <a:gd name="T6" fmla="*/ 152 w 152"/>
                    <a:gd name="T7" fmla="*/ 0 h 206"/>
                    <a:gd name="T8" fmla="*/ 152 w 152"/>
                    <a:gd name="T9" fmla="*/ 206 h 206"/>
                    <a:gd name="T10" fmla="*/ 6 w 152"/>
                    <a:gd name="T11" fmla="*/ 200 h 206"/>
                    <a:gd name="T12" fmla="*/ 139 w 152"/>
                    <a:gd name="T13" fmla="*/ 200 h 206"/>
                    <a:gd name="T14" fmla="*/ 139 w 152"/>
                    <a:gd name="T15" fmla="*/ 6 h 206"/>
                    <a:gd name="T16" fmla="*/ 6 w 152"/>
                    <a:gd name="T17" fmla="*/ 6 h 206"/>
                    <a:gd name="T18" fmla="*/ 6 w 152"/>
                    <a:gd name="T19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6">
                      <a:moveTo>
                        <a:pt x="152" y="206"/>
                      </a:moveTo>
                      <a:lnTo>
                        <a:pt x="0" y="206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6"/>
                      </a:lnTo>
                      <a:close/>
                      <a:moveTo>
                        <a:pt x="6" y="200"/>
                      </a:moveTo>
                      <a:lnTo>
                        <a:pt x="139" y="200"/>
                      </a:lnTo>
                      <a:lnTo>
                        <a:pt x="139" y="6"/>
                      </a:lnTo>
                      <a:lnTo>
                        <a:pt x="6" y="6"/>
                      </a:lnTo>
                      <a:lnTo>
                        <a:pt x="6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6" name="Rectangle 824"/>
                <p:cNvSpPr>
                  <a:spLocks noChangeArrowheads="1"/>
                </p:cNvSpPr>
                <p:nvPr/>
              </p:nvSpPr>
              <p:spPr bwMode="auto">
                <a:xfrm>
                  <a:off x="2087564" y="2949576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7" name="Rectangle 825"/>
                <p:cNvSpPr>
                  <a:spLocks noChangeArrowheads="1"/>
                </p:cNvSpPr>
                <p:nvPr/>
              </p:nvSpPr>
              <p:spPr bwMode="auto">
                <a:xfrm>
                  <a:off x="2192339" y="2874963"/>
                  <a:ext cx="20638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8" name="Rectangle 826"/>
                <p:cNvSpPr>
                  <a:spLocks noChangeArrowheads="1"/>
                </p:cNvSpPr>
                <p:nvPr/>
              </p:nvSpPr>
              <p:spPr bwMode="auto">
                <a:xfrm>
                  <a:off x="2087564" y="3097213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9" name="Freeform 827"/>
                <p:cNvSpPr>
                  <a:spLocks/>
                </p:cNvSpPr>
                <p:nvPr/>
              </p:nvSpPr>
              <p:spPr bwMode="auto">
                <a:xfrm>
                  <a:off x="2044702" y="2801938"/>
                  <a:ext cx="168275" cy="73025"/>
                </a:xfrm>
                <a:custGeom>
                  <a:avLst/>
                  <a:gdLst>
                    <a:gd name="T0" fmla="*/ 106 w 106"/>
                    <a:gd name="T1" fmla="*/ 0 h 46"/>
                    <a:gd name="T2" fmla="*/ 20 w 106"/>
                    <a:gd name="T3" fmla="*/ 0 h 46"/>
                    <a:gd name="T4" fmla="*/ 0 w 106"/>
                    <a:gd name="T5" fmla="*/ 46 h 46"/>
                    <a:gd name="T6" fmla="*/ 106 w 106"/>
                    <a:gd name="T7" fmla="*/ 46 h 46"/>
                    <a:gd name="T8" fmla="*/ 106 w 106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6">
                      <a:moveTo>
                        <a:pt x="106" y="0"/>
                      </a:moveTo>
                      <a:lnTo>
                        <a:pt x="20" y="0"/>
                      </a:lnTo>
                      <a:lnTo>
                        <a:pt x="0" y="46"/>
                      </a:lnTo>
                      <a:lnTo>
                        <a:pt x="106" y="46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0" name="Freeform 828"/>
                <p:cNvSpPr>
                  <a:spLocks/>
                </p:cNvSpPr>
                <p:nvPr/>
              </p:nvSpPr>
              <p:spPr bwMode="auto">
                <a:xfrm>
                  <a:off x="2201864" y="2801938"/>
                  <a:ext cx="158750" cy="73025"/>
                </a:xfrm>
                <a:custGeom>
                  <a:avLst/>
                  <a:gdLst>
                    <a:gd name="T0" fmla="*/ 0 w 100"/>
                    <a:gd name="T1" fmla="*/ 0 h 46"/>
                    <a:gd name="T2" fmla="*/ 80 w 100"/>
                    <a:gd name="T3" fmla="*/ 0 h 46"/>
                    <a:gd name="T4" fmla="*/ 100 w 100"/>
                    <a:gd name="T5" fmla="*/ 46 h 46"/>
                    <a:gd name="T6" fmla="*/ 0 w 100"/>
                    <a:gd name="T7" fmla="*/ 46 h 46"/>
                    <a:gd name="T8" fmla="*/ 0 w 100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0" h="46">
                      <a:moveTo>
                        <a:pt x="0" y="0"/>
                      </a:moveTo>
                      <a:lnTo>
                        <a:pt x="80" y="0"/>
                      </a:lnTo>
                      <a:lnTo>
                        <a:pt x="100" y="46"/>
                      </a:lnTo>
                      <a:lnTo>
                        <a:pt x="0" y="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1" name="Rectangle 829"/>
                <p:cNvSpPr>
                  <a:spLocks noChangeArrowheads="1"/>
                </p:cNvSpPr>
                <p:nvPr/>
              </p:nvSpPr>
              <p:spPr bwMode="auto">
                <a:xfrm>
                  <a:off x="1614488" y="2874963"/>
                  <a:ext cx="220663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2" name="Freeform 830"/>
                <p:cNvSpPr>
                  <a:spLocks noEditPoints="1"/>
                </p:cNvSpPr>
                <p:nvPr/>
              </p:nvSpPr>
              <p:spPr bwMode="auto">
                <a:xfrm>
                  <a:off x="1603376" y="2865438"/>
                  <a:ext cx="242888" cy="327025"/>
                </a:xfrm>
                <a:custGeom>
                  <a:avLst/>
                  <a:gdLst>
                    <a:gd name="T0" fmla="*/ 153 w 153"/>
                    <a:gd name="T1" fmla="*/ 206 h 206"/>
                    <a:gd name="T2" fmla="*/ 0 w 153"/>
                    <a:gd name="T3" fmla="*/ 206 h 206"/>
                    <a:gd name="T4" fmla="*/ 0 w 153"/>
                    <a:gd name="T5" fmla="*/ 0 h 206"/>
                    <a:gd name="T6" fmla="*/ 153 w 153"/>
                    <a:gd name="T7" fmla="*/ 0 h 206"/>
                    <a:gd name="T8" fmla="*/ 153 w 153"/>
                    <a:gd name="T9" fmla="*/ 206 h 206"/>
                    <a:gd name="T10" fmla="*/ 7 w 153"/>
                    <a:gd name="T11" fmla="*/ 200 h 206"/>
                    <a:gd name="T12" fmla="*/ 139 w 153"/>
                    <a:gd name="T13" fmla="*/ 200 h 206"/>
                    <a:gd name="T14" fmla="*/ 139 w 153"/>
                    <a:gd name="T15" fmla="*/ 6 h 206"/>
                    <a:gd name="T16" fmla="*/ 7 w 153"/>
                    <a:gd name="T17" fmla="*/ 6 h 206"/>
                    <a:gd name="T18" fmla="*/ 7 w 153"/>
                    <a:gd name="T19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3" h="206">
                      <a:moveTo>
                        <a:pt x="153" y="206"/>
                      </a:moveTo>
                      <a:lnTo>
                        <a:pt x="0" y="206"/>
                      </a:lnTo>
                      <a:lnTo>
                        <a:pt x="0" y="0"/>
                      </a:lnTo>
                      <a:lnTo>
                        <a:pt x="153" y="0"/>
                      </a:lnTo>
                      <a:lnTo>
                        <a:pt x="153" y="206"/>
                      </a:lnTo>
                      <a:close/>
                      <a:moveTo>
                        <a:pt x="7" y="200"/>
                      </a:moveTo>
                      <a:lnTo>
                        <a:pt x="139" y="200"/>
                      </a:lnTo>
                      <a:lnTo>
                        <a:pt x="139" y="6"/>
                      </a:lnTo>
                      <a:lnTo>
                        <a:pt x="7" y="6"/>
                      </a:lnTo>
                      <a:lnTo>
                        <a:pt x="7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3" name="Rectangle 831"/>
                <p:cNvSpPr>
                  <a:spLocks noChangeArrowheads="1"/>
                </p:cNvSpPr>
                <p:nvPr/>
              </p:nvSpPr>
              <p:spPr bwMode="auto">
                <a:xfrm>
                  <a:off x="1614488" y="2949576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4" name="Rectangle 832"/>
                <p:cNvSpPr>
                  <a:spLocks noChangeArrowheads="1"/>
                </p:cNvSpPr>
                <p:nvPr/>
              </p:nvSpPr>
              <p:spPr bwMode="auto">
                <a:xfrm>
                  <a:off x="1719263" y="2874963"/>
                  <a:ext cx="11113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5" name="Rectangle 833"/>
                <p:cNvSpPr>
                  <a:spLocks noChangeArrowheads="1"/>
                </p:cNvSpPr>
                <p:nvPr/>
              </p:nvSpPr>
              <p:spPr bwMode="auto">
                <a:xfrm>
                  <a:off x="1614488" y="3097213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6" name="Freeform 834"/>
                <p:cNvSpPr>
                  <a:spLocks/>
                </p:cNvSpPr>
                <p:nvPr/>
              </p:nvSpPr>
              <p:spPr bwMode="auto">
                <a:xfrm>
                  <a:off x="1573213" y="2801938"/>
                  <a:ext cx="157163" cy="73025"/>
                </a:xfrm>
                <a:custGeom>
                  <a:avLst/>
                  <a:gdLst>
                    <a:gd name="T0" fmla="*/ 99 w 99"/>
                    <a:gd name="T1" fmla="*/ 0 h 46"/>
                    <a:gd name="T2" fmla="*/ 19 w 99"/>
                    <a:gd name="T3" fmla="*/ 0 h 46"/>
                    <a:gd name="T4" fmla="*/ 0 w 99"/>
                    <a:gd name="T5" fmla="*/ 46 h 46"/>
                    <a:gd name="T6" fmla="*/ 99 w 99"/>
                    <a:gd name="T7" fmla="*/ 46 h 46"/>
                    <a:gd name="T8" fmla="*/ 99 w 99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6">
                      <a:moveTo>
                        <a:pt x="99" y="0"/>
                      </a:moveTo>
                      <a:lnTo>
                        <a:pt x="19" y="0"/>
                      </a:lnTo>
                      <a:lnTo>
                        <a:pt x="0" y="46"/>
                      </a:lnTo>
                      <a:lnTo>
                        <a:pt x="99" y="46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7" name="Freeform 835"/>
                <p:cNvSpPr>
                  <a:spLocks/>
                </p:cNvSpPr>
                <p:nvPr/>
              </p:nvSpPr>
              <p:spPr bwMode="auto">
                <a:xfrm>
                  <a:off x="1719263" y="2801938"/>
                  <a:ext cx="157163" cy="73025"/>
                </a:xfrm>
                <a:custGeom>
                  <a:avLst/>
                  <a:gdLst>
                    <a:gd name="T0" fmla="*/ 0 w 99"/>
                    <a:gd name="T1" fmla="*/ 0 h 46"/>
                    <a:gd name="T2" fmla="*/ 80 w 99"/>
                    <a:gd name="T3" fmla="*/ 0 h 46"/>
                    <a:gd name="T4" fmla="*/ 99 w 99"/>
                    <a:gd name="T5" fmla="*/ 46 h 46"/>
                    <a:gd name="T6" fmla="*/ 0 w 99"/>
                    <a:gd name="T7" fmla="*/ 46 h 46"/>
                    <a:gd name="T8" fmla="*/ 0 w 99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6">
                      <a:moveTo>
                        <a:pt x="0" y="0"/>
                      </a:moveTo>
                      <a:lnTo>
                        <a:pt x="80" y="0"/>
                      </a:lnTo>
                      <a:lnTo>
                        <a:pt x="99" y="46"/>
                      </a:lnTo>
                      <a:lnTo>
                        <a:pt x="0" y="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8" name="Freeform 836"/>
                <p:cNvSpPr>
                  <a:spLocks/>
                </p:cNvSpPr>
                <p:nvPr/>
              </p:nvSpPr>
              <p:spPr bwMode="auto">
                <a:xfrm>
                  <a:off x="2255840" y="1743076"/>
                  <a:ext cx="1395416" cy="401638"/>
                </a:xfrm>
                <a:custGeom>
                  <a:avLst/>
                  <a:gdLst>
                    <a:gd name="T0" fmla="*/ 0 w 879"/>
                    <a:gd name="T1" fmla="*/ 0 h 253"/>
                    <a:gd name="T2" fmla="*/ 158 w 879"/>
                    <a:gd name="T3" fmla="*/ 253 h 253"/>
                    <a:gd name="T4" fmla="*/ 879 w 879"/>
                    <a:gd name="T5" fmla="*/ 253 h 253"/>
                    <a:gd name="T6" fmla="*/ 721 w 879"/>
                    <a:gd name="T7" fmla="*/ 0 h 253"/>
                    <a:gd name="T8" fmla="*/ 0 w 879"/>
                    <a:gd name="T9" fmla="*/ 0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9" h="253">
                      <a:moveTo>
                        <a:pt x="0" y="0"/>
                      </a:moveTo>
                      <a:lnTo>
                        <a:pt x="158" y="253"/>
                      </a:lnTo>
                      <a:lnTo>
                        <a:pt x="879" y="253"/>
                      </a:lnTo>
                      <a:lnTo>
                        <a:pt x="72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9" name="Freeform 837"/>
                <p:cNvSpPr>
                  <a:spLocks/>
                </p:cNvSpPr>
                <p:nvPr/>
              </p:nvSpPr>
              <p:spPr bwMode="auto">
                <a:xfrm>
                  <a:off x="1466850" y="1743076"/>
                  <a:ext cx="1039815" cy="401638"/>
                </a:xfrm>
                <a:custGeom>
                  <a:avLst/>
                  <a:gdLst>
                    <a:gd name="T0" fmla="*/ 172 w 655"/>
                    <a:gd name="T1" fmla="*/ 0 h 253"/>
                    <a:gd name="T2" fmla="*/ 0 w 655"/>
                    <a:gd name="T3" fmla="*/ 253 h 253"/>
                    <a:gd name="T4" fmla="*/ 576 w 655"/>
                    <a:gd name="T5" fmla="*/ 253 h 253"/>
                    <a:gd name="T6" fmla="*/ 655 w 655"/>
                    <a:gd name="T7" fmla="*/ 253 h 253"/>
                    <a:gd name="T8" fmla="*/ 497 w 655"/>
                    <a:gd name="T9" fmla="*/ 0 h 253"/>
                    <a:gd name="T10" fmla="*/ 172 w 655"/>
                    <a:gd name="T11" fmla="*/ 0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55" h="253">
                      <a:moveTo>
                        <a:pt x="172" y="0"/>
                      </a:moveTo>
                      <a:lnTo>
                        <a:pt x="0" y="253"/>
                      </a:lnTo>
                      <a:lnTo>
                        <a:pt x="576" y="253"/>
                      </a:lnTo>
                      <a:lnTo>
                        <a:pt x="655" y="253"/>
                      </a:lnTo>
                      <a:lnTo>
                        <a:pt x="497" y="0"/>
                      </a:lnTo>
                      <a:lnTo>
                        <a:pt x="172" y="0"/>
                      </a:lnTo>
                      <a:close/>
                    </a:path>
                  </a:pathLst>
                </a:custGeom>
                <a:solidFill>
                  <a:srgbClr val="907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96" name="组合 1595"/>
              <p:cNvGrpSpPr/>
              <p:nvPr/>
            </p:nvGrpSpPr>
            <p:grpSpPr>
              <a:xfrm>
                <a:off x="-1084268" y="1266826"/>
                <a:ext cx="2005017" cy="2054225"/>
                <a:chOff x="-1084268" y="1647826"/>
                <a:chExt cx="2005017" cy="2054225"/>
              </a:xfrm>
            </p:grpSpPr>
            <p:sp>
              <p:nvSpPr>
                <p:cNvPr id="1717" name="Rectangle 838"/>
                <p:cNvSpPr>
                  <a:spLocks noChangeArrowheads="1"/>
                </p:cNvSpPr>
                <p:nvPr/>
              </p:nvSpPr>
              <p:spPr bwMode="auto">
                <a:xfrm>
                  <a:off x="-1084268" y="2462213"/>
                  <a:ext cx="1028702" cy="1038225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8" name="Rectangle 839"/>
                <p:cNvSpPr>
                  <a:spLocks noChangeArrowheads="1"/>
                </p:cNvSpPr>
                <p:nvPr/>
              </p:nvSpPr>
              <p:spPr bwMode="auto">
                <a:xfrm>
                  <a:off x="-233366" y="2462213"/>
                  <a:ext cx="1154115" cy="1038225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9" name="Freeform 840"/>
                <p:cNvSpPr>
                  <a:spLocks/>
                </p:cNvSpPr>
                <p:nvPr/>
              </p:nvSpPr>
              <p:spPr bwMode="auto">
                <a:xfrm>
                  <a:off x="-1084268" y="1816101"/>
                  <a:ext cx="850902" cy="646113"/>
                </a:xfrm>
                <a:custGeom>
                  <a:avLst/>
                  <a:gdLst>
                    <a:gd name="T0" fmla="*/ 0 w 536"/>
                    <a:gd name="T1" fmla="*/ 407 h 407"/>
                    <a:gd name="T2" fmla="*/ 278 w 536"/>
                    <a:gd name="T3" fmla="*/ 0 h 407"/>
                    <a:gd name="T4" fmla="*/ 536 w 536"/>
                    <a:gd name="T5" fmla="*/ 407 h 407"/>
                    <a:gd name="T6" fmla="*/ 0 w 536"/>
                    <a:gd name="T7" fmla="*/ 407 h 4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6" h="407">
                      <a:moveTo>
                        <a:pt x="0" y="407"/>
                      </a:moveTo>
                      <a:lnTo>
                        <a:pt x="278" y="0"/>
                      </a:lnTo>
                      <a:lnTo>
                        <a:pt x="536" y="407"/>
                      </a:lnTo>
                      <a:lnTo>
                        <a:pt x="0" y="407"/>
                      </a:lnTo>
                      <a:close/>
                    </a:path>
                  </a:pathLst>
                </a:cu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0" name="Freeform 841"/>
                <p:cNvSpPr>
                  <a:spLocks/>
                </p:cNvSpPr>
                <p:nvPr/>
              </p:nvSpPr>
              <p:spPr bwMode="auto">
                <a:xfrm>
                  <a:off x="-642942" y="1816101"/>
                  <a:ext cx="1563691" cy="646113"/>
                </a:xfrm>
                <a:custGeom>
                  <a:avLst/>
                  <a:gdLst>
                    <a:gd name="T0" fmla="*/ 985 w 985"/>
                    <a:gd name="T1" fmla="*/ 407 h 407"/>
                    <a:gd name="T2" fmla="*/ 258 w 985"/>
                    <a:gd name="T3" fmla="*/ 407 h 407"/>
                    <a:gd name="T4" fmla="*/ 0 w 985"/>
                    <a:gd name="T5" fmla="*/ 0 h 407"/>
                    <a:gd name="T6" fmla="*/ 694 w 985"/>
                    <a:gd name="T7" fmla="*/ 0 h 407"/>
                    <a:gd name="T8" fmla="*/ 985 w 985"/>
                    <a:gd name="T9" fmla="*/ 407 h 4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85" h="407">
                      <a:moveTo>
                        <a:pt x="985" y="407"/>
                      </a:moveTo>
                      <a:lnTo>
                        <a:pt x="258" y="407"/>
                      </a:lnTo>
                      <a:lnTo>
                        <a:pt x="0" y="0"/>
                      </a:lnTo>
                      <a:lnTo>
                        <a:pt x="694" y="0"/>
                      </a:lnTo>
                      <a:lnTo>
                        <a:pt x="985" y="407"/>
                      </a:lnTo>
                      <a:close/>
                    </a:path>
                  </a:pathLst>
                </a:cu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1" name="Rectangle 842"/>
                <p:cNvSpPr>
                  <a:spLocks noChangeArrowheads="1"/>
                </p:cNvSpPr>
                <p:nvPr/>
              </p:nvSpPr>
              <p:spPr bwMode="auto">
                <a:xfrm>
                  <a:off x="133347" y="1731963"/>
                  <a:ext cx="104775" cy="328613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2" name="Rectangle 843"/>
                <p:cNvSpPr>
                  <a:spLocks noChangeArrowheads="1"/>
                </p:cNvSpPr>
                <p:nvPr/>
              </p:nvSpPr>
              <p:spPr bwMode="auto">
                <a:xfrm>
                  <a:off x="238122" y="1731963"/>
                  <a:ext cx="179388" cy="328613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3" name="Rectangle 844"/>
                <p:cNvSpPr>
                  <a:spLocks noChangeArrowheads="1"/>
                </p:cNvSpPr>
                <p:nvPr/>
              </p:nvSpPr>
              <p:spPr bwMode="auto">
                <a:xfrm>
                  <a:off x="101597" y="1647826"/>
                  <a:ext cx="179388" cy="115888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4" name="Rectangle 845"/>
                <p:cNvSpPr>
                  <a:spLocks noChangeArrowheads="1"/>
                </p:cNvSpPr>
                <p:nvPr/>
              </p:nvSpPr>
              <p:spPr bwMode="auto">
                <a:xfrm>
                  <a:off x="280985" y="1647826"/>
                  <a:ext cx="177800" cy="115888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5" name="Rectangle 846"/>
                <p:cNvSpPr>
                  <a:spLocks noChangeArrowheads="1"/>
                </p:cNvSpPr>
                <p:nvPr/>
              </p:nvSpPr>
              <p:spPr bwMode="auto">
                <a:xfrm>
                  <a:off x="238122" y="1763713"/>
                  <a:ext cx="179388" cy="2063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6" name="Rectangle 847"/>
                <p:cNvSpPr>
                  <a:spLocks noChangeArrowheads="1"/>
                </p:cNvSpPr>
                <p:nvPr/>
              </p:nvSpPr>
              <p:spPr bwMode="auto">
                <a:xfrm>
                  <a:off x="133347" y="1763713"/>
                  <a:ext cx="115888" cy="2063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7" name="Rectangle 848"/>
                <p:cNvSpPr>
                  <a:spLocks noChangeArrowheads="1"/>
                </p:cNvSpPr>
                <p:nvPr/>
              </p:nvSpPr>
              <p:spPr bwMode="auto">
                <a:xfrm>
                  <a:off x="-233366" y="2462213"/>
                  <a:ext cx="1154115" cy="74613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8" name="Rectangle 849"/>
                <p:cNvSpPr>
                  <a:spLocks noChangeArrowheads="1"/>
                </p:cNvSpPr>
                <p:nvPr/>
              </p:nvSpPr>
              <p:spPr bwMode="auto">
                <a:xfrm>
                  <a:off x="-1084268" y="3341688"/>
                  <a:ext cx="850902" cy="360363"/>
                </a:xfrm>
                <a:prstGeom prst="rect">
                  <a:avLst/>
                </a:prstGeom>
                <a:solidFill>
                  <a:srgbClr val="907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9" name="Rectangle 850"/>
                <p:cNvSpPr>
                  <a:spLocks noChangeArrowheads="1"/>
                </p:cNvSpPr>
                <p:nvPr/>
              </p:nvSpPr>
              <p:spPr bwMode="auto">
                <a:xfrm>
                  <a:off x="-233366" y="3341688"/>
                  <a:ext cx="1154115" cy="360363"/>
                </a:xfrm>
                <a:prstGeom prst="rect">
                  <a:avLst/>
                </a:pr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0" name="Rectangle 851"/>
                <p:cNvSpPr>
                  <a:spLocks noChangeArrowheads="1"/>
                </p:cNvSpPr>
                <p:nvPr/>
              </p:nvSpPr>
              <p:spPr bwMode="auto">
                <a:xfrm>
                  <a:off x="-160341" y="2747963"/>
                  <a:ext cx="261938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1" name="Rectangle 852"/>
                <p:cNvSpPr>
                  <a:spLocks noChangeArrowheads="1"/>
                </p:cNvSpPr>
                <p:nvPr/>
              </p:nvSpPr>
              <p:spPr bwMode="auto">
                <a:xfrm>
                  <a:off x="-160341" y="2747963"/>
                  <a:ext cx="220663" cy="4032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2" name="Rectangle 853"/>
                <p:cNvSpPr>
                  <a:spLocks noChangeArrowheads="1"/>
                </p:cNvSpPr>
                <p:nvPr/>
              </p:nvSpPr>
              <p:spPr bwMode="auto">
                <a:xfrm>
                  <a:off x="217485" y="2759076"/>
                  <a:ext cx="252413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3" name="Rectangle 854"/>
                <p:cNvSpPr>
                  <a:spLocks noChangeArrowheads="1"/>
                </p:cNvSpPr>
                <p:nvPr/>
              </p:nvSpPr>
              <p:spPr bwMode="auto">
                <a:xfrm>
                  <a:off x="217485" y="2759076"/>
                  <a:ext cx="211138" cy="40163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4" name="Rectangle 855"/>
                <p:cNvSpPr>
                  <a:spLocks noChangeArrowheads="1"/>
                </p:cNvSpPr>
                <p:nvPr/>
              </p:nvSpPr>
              <p:spPr bwMode="auto">
                <a:xfrm>
                  <a:off x="585786" y="2759076"/>
                  <a:ext cx="252413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5" name="Rectangle 856"/>
                <p:cNvSpPr>
                  <a:spLocks noChangeArrowheads="1"/>
                </p:cNvSpPr>
                <p:nvPr/>
              </p:nvSpPr>
              <p:spPr bwMode="auto">
                <a:xfrm>
                  <a:off x="585786" y="2759076"/>
                  <a:ext cx="220663" cy="40163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6" name="Freeform 857"/>
                <p:cNvSpPr>
                  <a:spLocks/>
                </p:cNvSpPr>
                <p:nvPr/>
              </p:nvSpPr>
              <p:spPr bwMode="auto">
                <a:xfrm>
                  <a:off x="-852492" y="2992438"/>
                  <a:ext cx="325438" cy="709613"/>
                </a:xfrm>
                <a:custGeom>
                  <a:avLst/>
                  <a:gdLst>
                    <a:gd name="T0" fmla="*/ 31 w 31"/>
                    <a:gd name="T1" fmla="*/ 15 h 67"/>
                    <a:gd name="T2" fmla="*/ 16 w 31"/>
                    <a:gd name="T3" fmla="*/ 0 h 67"/>
                    <a:gd name="T4" fmla="*/ 0 w 31"/>
                    <a:gd name="T5" fmla="*/ 15 h 67"/>
                    <a:gd name="T6" fmla="*/ 1 w 31"/>
                    <a:gd name="T7" fmla="*/ 67 h 67"/>
                    <a:gd name="T8" fmla="*/ 31 w 31"/>
                    <a:gd name="T9" fmla="*/ 67 h 67"/>
                    <a:gd name="T10" fmla="*/ 31 w 31"/>
                    <a:gd name="T11" fmla="*/ 15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" h="67">
                      <a:moveTo>
                        <a:pt x="31" y="15"/>
                      </a:moveTo>
                      <a:cubicBezTo>
                        <a:pt x="31" y="6"/>
                        <a:pt x="24" y="0"/>
                        <a:pt x="16" y="0"/>
                      </a:cubicBezTo>
                      <a:cubicBezTo>
                        <a:pt x="7" y="0"/>
                        <a:pt x="0" y="6"/>
                        <a:pt x="0" y="15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lnTo>
                        <a:pt x="31" y="15"/>
                      </a:ln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7" name="Freeform 858"/>
                <p:cNvSpPr>
                  <a:spLocks/>
                </p:cNvSpPr>
                <p:nvPr/>
              </p:nvSpPr>
              <p:spPr bwMode="auto">
                <a:xfrm>
                  <a:off x="-811217" y="3044826"/>
                  <a:ext cx="284163" cy="657225"/>
                </a:xfrm>
                <a:custGeom>
                  <a:avLst/>
                  <a:gdLst>
                    <a:gd name="T0" fmla="*/ 27 w 27"/>
                    <a:gd name="T1" fmla="*/ 13 h 62"/>
                    <a:gd name="T2" fmla="*/ 13 w 27"/>
                    <a:gd name="T3" fmla="*/ 0 h 62"/>
                    <a:gd name="T4" fmla="*/ 0 w 27"/>
                    <a:gd name="T5" fmla="*/ 13 h 62"/>
                    <a:gd name="T6" fmla="*/ 0 w 27"/>
                    <a:gd name="T7" fmla="*/ 62 h 62"/>
                    <a:gd name="T8" fmla="*/ 27 w 27"/>
                    <a:gd name="T9" fmla="*/ 62 h 62"/>
                    <a:gd name="T10" fmla="*/ 27 w 27"/>
                    <a:gd name="T11" fmla="*/ 13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62">
                      <a:moveTo>
                        <a:pt x="27" y="13"/>
                      </a:moveTo>
                      <a:cubicBezTo>
                        <a:pt x="27" y="6"/>
                        <a:pt x="21" y="0"/>
                        <a:pt x="13" y="0"/>
                      </a:cubicBezTo>
                      <a:cubicBezTo>
                        <a:pt x="6" y="0"/>
                        <a:pt x="0" y="6"/>
                        <a:pt x="0" y="13"/>
                      </a:cubicBezTo>
                      <a:cubicBezTo>
                        <a:pt x="0" y="62"/>
                        <a:pt x="0" y="62"/>
                        <a:pt x="0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8" name="Oval 859"/>
                <p:cNvSpPr>
                  <a:spLocks noChangeArrowheads="1"/>
                </p:cNvSpPr>
                <p:nvPr/>
              </p:nvSpPr>
              <p:spPr bwMode="auto">
                <a:xfrm>
                  <a:off x="-800105" y="2208213"/>
                  <a:ext cx="220663" cy="222250"/>
                </a:xfrm>
                <a:prstGeom prst="ellipse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9" name="Freeform 860"/>
                <p:cNvSpPr>
                  <a:spLocks/>
                </p:cNvSpPr>
                <p:nvPr/>
              </p:nvSpPr>
              <p:spPr bwMode="auto">
                <a:xfrm>
                  <a:off x="-800105" y="2208213"/>
                  <a:ext cx="136525" cy="222250"/>
                </a:xfrm>
                <a:custGeom>
                  <a:avLst/>
                  <a:gdLst>
                    <a:gd name="T0" fmla="*/ 5 w 13"/>
                    <a:gd name="T1" fmla="*/ 11 h 21"/>
                    <a:gd name="T2" fmla="*/ 13 w 13"/>
                    <a:gd name="T3" fmla="*/ 1 h 21"/>
                    <a:gd name="T4" fmla="*/ 11 w 13"/>
                    <a:gd name="T5" fmla="*/ 0 h 21"/>
                    <a:gd name="T6" fmla="*/ 0 w 13"/>
                    <a:gd name="T7" fmla="*/ 11 h 21"/>
                    <a:gd name="T8" fmla="*/ 11 w 13"/>
                    <a:gd name="T9" fmla="*/ 21 h 21"/>
                    <a:gd name="T10" fmla="*/ 13 w 13"/>
                    <a:gd name="T11" fmla="*/ 21 h 21"/>
                    <a:gd name="T12" fmla="*/ 5 w 13"/>
                    <a:gd name="T13" fmla="*/ 1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21">
                      <a:moveTo>
                        <a:pt x="5" y="11"/>
                      </a:moveTo>
                      <a:cubicBezTo>
                        <a:pt x="5" y="6"/>
                        <a:pt x="8" y="2"/>
                        <a:pt x="13" y="1"/>
                      </a:cubicBezTo>
                      <a:cubicBezTo>
                        <a:pt x="12" y="1"/>
                        <a:pt x="12" y="0"/>
                        <a:pt x="11" y="0"/>
                      </a:cubicBezTo>
                      <a:cubicBezTo>
                        <a:pt x="5" y="0"/>
                        <a:pt x="0" y="5"/>
                        <a:pt x="0" y="11"/>
                      </a:cubicBezTo>
                      <a:cubicBezTo>
                        <a:pt x="0" y="17"/>
                        <a:pt x="5" y="21"/>
                        <a:pt x="11" y="21"/>
                      </a:cubicBezTo>
                      <a:cubicBezTo>
                        <a:pt x="12" y="21"/>
                        <a:pt x="12" y="21"/>
                        <a:pt x="13" y="21"/>
                      </a:cubicBezTo>
                      <a:cubicBezTo>
                        <a:pt x="8" y="20"/>
                        <a:pt x="5" y="16"/>
                        <a:pt x="5" y="11"/>
                      </a:cubicBez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97" name="组合 1596"/>
              <p:cNvGrpSpPr/>
              <p:nvPr/>
            </p:nvGrpSpPr>
            <p:grpSpPr>
              <a:xfrm>
                <a:off x="10277495" y="366713"/>
                <a:ext cx="2773369" cy="2943226"/>
                <a:chOff x="10277495" y="747713"/>
                <a:chExt cx="2773369" cy="2943226"/>
              </a:xfrm>
            </p:grpSpPr>
            <p:sp>
              <p:nvSpPr>
                <p:cNvPr id="1623" name="Rectangle 707"/>
                <p:cNvSpPr>
                  <a:spLocks noChangeArrowheads="1"/>
                </p:cNvSpPr>
                <p:nvPr/>
              </p:nvSpPr>
              <p:spPr bwMode="auto">
                <a:xfrm>
                  <a:off x="12199962" y="1160463"/>
                  <a:ext cx="493714" cy="2530475"/>
                </a:xfrm>
                <a:prstGeom prst="rect">
                  <a:avLst/>
                </a:prstGeom>
                <a:solidFill>
                  <a:srgbClr val="FED1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4" name="Rectangle 708"/>
                <p:cNvSpPr>
                  <a:spLocks noChangeArrowheads="1"/>
                </p:cNvSpPr>
                <p:nvPr/>
              </p:nvSpPr>
              <p:spPr bwMode="auto">
                <a:xfrm>
                  <a:off x="12619063" y="1160463"/>
                  <a:ext cx="431801" cy="2530475"/>
                </a:xfrm>
                <a:prstGeom prst="rect">
                  <a:avLst/>
                </a:prstGeom>
                <a:solidFill>
                  <a:srgbClr val="D4B3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5" name="Freeform 709"/>
                <p:cNvSpPr>
                  <a:spLocks/>
                </p:cNvSpPr>
                <p:nvPr/>
              </p:nvSpPr>
              <p:spPr bwMode="auto">
                <a:xfrm>
                  <a:off x="12199962" y="800101"/>
                  <a:ext cx="419101" cy="360363"/>
                </a:xfrm>
                <a:custGeom>
                  <a:avLst/>
                  <a:gdLst>
                    <a:gd name="T0" fmla="*/ 0 w 264"/>
                    <a:gd name="T1" fmla="*/ 227 h 227"/>
                    <a:gd name="T2" fmla="*/ 132 w 264"/>
                    <a:gd name="T3" fmla="*/ 0 h 227"/>
                    <a:gd name="T4" fmla="*/ 264 w 264"/>
                    <a:gd name="T5" fmla="*/ 227 h 227"/>
                    <a:gd name="T6" fmla="*/ 0 w 264"/>
                    <a:gd name="T7" fmla="*/ 227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227">
                      <a:moveTo>
                        <a:pt x="0" y="227"/>
                      </a:moveTo>
                      <a:lnTo>
                        <a:pt x="132" y="0"/>
                      </a:lnTo>
                      <a:lnTo>
                        <a:pt x="264" y="227"/>
                      </a:lnTo>
                      <a:lnTo>
                        <a:pt x="0" y="227"/>
                      </a:lnTo>
                      <a:close/>
                    </a:path>
                  </a:pathLst>
                </a:custGeom>
                <a:solidFill>
                  <a:srgbClr val="FED1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6" name="Freeform 710"/>
                <p:cNvSpPr>
                  <a:spLocks/>
                </p:cNvSpPr>
                <p:nvPr/>
              </p:nvSpPr>
              <p:spPr bwMode="auto">
                <a:xfrm>
                  <a:off x="12409513" y="800101"/>
                  <a:ext cx="641351" cy="360363"/>
                </a:xfrm>
                <a:custGeom>
                  <a:avLst/>
                  <a:gdLst>
                    <a:gd name="T0" fmla="*/ 404 w 404"/>
                    <a:gd name="T1" fmla="*/ 227 h 227"/>
                    <a:gd name="T2" fmla="*/ 132 w 404"/>
                    <a:gd name="T3" fmla="*/ 227 h 227"/>
                    <a:gd name="T4" fmla="*/ 0 w 404"/>
                    <a:gd name="T5" fmla="*/ 0 h 227"/>
                    <a:gd name="T6" fmla="*/ 278 w 404"/>
                    <a:gd name="T7" fmla="*/ 0 h 227"/>
                    <a:gd name="T8" fmla="*/ 404 w 404"/>
                    <a:gd name="T9" fmla="*/ 227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4" h="227">
                      <a:moveTo>
                        <a:pt x="404" y="227"/>
                      </a:moveTo>
                      <a:lnTo>
                        <a:pt x="132" y="227"/>
                      </a:lnTo>
                      <a:lnTo>
                        <a:pt x="0" y="0"/>
                      </a:lnTo>
                      <a:lnTo>
                        <a:pt x="278" y="0"/>
                      </a:lnTo>
                      <a:lnTo>
                        <a:pt x="404" y="227"/>
                      </a:lnTo>
                      <a:close/>
                    </a:path>
                  </a:pathLst>
                </a:cu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7" name="Rectangle 711"/>
                <p:cNvSpPr>
                  <a:spLocks noChangeArrowheads="1"/>
                </p:cNvSpPr>
                <p:nvPr/>
              </p:nvSpPr>
              <p:spPr bwMode="auto">
                <a:xfrm>
                  <a:off x="12693676" y="800101"/>
                  <a:ext cx="52388" cy="211138"/>
                </a:xfrm>
                <a:prstGeom prst="rect">
                  <a:avLst/>
                </a:prstGeom>
                <a:solidFill>
                  <a:srgbClr val="FED1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8" name="Rectangle 712"/>
                <p:cNvSpPr>
                  <a:spLocks noChangeArrowheads="1"/>
                </p:cNvSpPr>
                <p:nvPr/>
              </p:nvSpPr>
              <p:spPr bwMode="auto">
                <a:xfrm>
                  <a:off x="12746063" y="800101"/>
                  <a:ext cx="93663" cy="211138"/>
                </a:xfrm>
                <a:prstGeom prst="rect">
                  <a:avLst/>
                </a:prstGeom>
                <a:solidFill>
                  <a:srgbClr val="D4B3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9" name="Rectangle 713"/>
                <p:cNvSpPr>
                  <a:spLocks noChangeArrowheads="1"/>
                </p:cNvSpPr>
                <p:nvPr/>
              </p:nvSpPr>
              <p:spPr bwMode="auto">
                <a:xfrm>
                  <a:off x="12671451" y="747713"/>
                  <a:ext cx="95250" cy="73025"/>
                </a:xfrm>
                <a:prstGeom prst="rect">
                  <a:avLst/>
                </a:prstGeom>
                <a:solidFill>
                  <a:srgbClr val="FEDA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0" name="Rectangle 714"/>
                <p:cNvSpPr>
                  <a:spLocks noChangeArrowheads="1"/>
                </p:cNvSpPr>
                <p:nvPr/>
              </p:nvSpPr>
              <p:spPr bwMode="auto">
                <a:xfrm>
                  <a:off x="12766701" y="747713"/>
                  <a:ext cx="93663" cy="73025"/>
                </a:xfrm>
                <a:prstGeom prst="rect">
                  <a:avLst/>
                </a:prstGeom>
                <a:solidFill>
                  <a:srgbClr val="D4B3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1" name="Rectangle 715"/>
                <p:cNvSpPr>
                  <a:spLocks noChangeArrowheads="1"/>
                </p:cNvSpPr>
                <p:nvPr/>
              </p:nvSpPr>
              <p:spPr bwMode="auto">
                <a:xfrm>
                  <a:off x="12746063" y="820738"/>
                  <a:ext cx="93663" cy="11113"/>
                </a:xfrm>
                <a:prstGeom prst="rect">
                  <a:avLst/>
                </a:prstGeom>
                <a:solidFill>
                  <a:srgbClr val="9F86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2" name="Rectangle 716"/>
                <p:cNvSpPr>
                  <a:spLocks noChangeArrowheads="1"/>
                </p:cNvSpPr>
                <p:nvPr/>
              </p:nvSpPr>
              <p:spPr bwMode="auto">
                <a:xfrm>
                  <a:off x="12693676" y="820738"/>
                  <a:ext cx="52388" cy="11113"/>
                </a:xfrm>
                <a:prstGeom prst="rect">
                  <a:avLst/>
                </a:prstGeom>
                <a:solidFill>
                  <a:srgbClr val="BF9D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3" name="Rectangle 717"/>
                <p:cNvSpPr>
                  <a:spLocks noChangeArrowheads="1"/>
                </p:cNvSpPr>
                <p:nvPr/>
              </p:nvSpPr>
              <p:spPr bwMode="auto">
                <a:xfrm>
                  <a:off x="12671451" y="747713"/>
                  <a:ext cx="95250" cy="9525"/>
                </a:xfrm>
                <a:prstGeom prst="rect">
                  <a:avLst/>
                </a:prstGeom>
                <a:solidFill>
                  <a:srgbClr val="FEE3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4" name="Rectangle 718"/>
                <p:cNvSpPr>
                  <a:spLocks noChangeArrowheads="1"/>
                </p:cNvSpPr>
                <p:nvPr/>
              </p:nvSpPr>
              <p:spPr bwMode="auto">
                <a:xfrm>
                  <a:off x="12766701" y="747713"/>
                  <a:ext cx="93663" cy="9525"/>
                </a:xfrm>
                <a:prstGeom prst="rect">
                  <a:avLst/>
                </a:prstGeom>
                <a:solidFill>
                  <a:srgbClr val="BF9D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5" name="Rectangle 719"/>
                <p:cNvSpPr>
                  <a:spLocks noChangeArrowheads="1"/>
                </p:cNvSpPr>
                <p:nvPr/>
              </p:nvSpPr>
              <p:spPr bwMode="auto">
                <a:xfrm>
                  <a:off x="12619063" y="1160463"/>
                  <a:ext cx="431801" cy="41275"/>
                </a:xfrm>
                <a:prstGeom prst="rect">
                  <a:avLst/>
                </a:prstGeom>
                <a:solidFill>
                  <a:srgbClr val="BF9D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6" name="Rectangle 720"/>
                <p:cNvSpPr>
                  <a:spLocks noChangeArrowheads="1"/>
                </p:cNvSpPr>
                <p:nvPr/>
              </p:nvSpPr>
              <p:spPr bwMode="auto">
                <a:xfrm>
                  <a:off x="12671451" y="1276351"/>
                  <a:ext cx="127000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7" name="Rectangle 721"/>
                <p:cNvSpPr>
                  <a:spLocks noChangeArrowheads="1"/>
                </p:cNvSpPr>
                <p:nvPr/>
              </p:nvSpPr>
              <p:spPr bwMode="auto">
                <a:xfrm>
                  <a:off x="12671451" y="1276351"/>
                  <a:ext cx="1063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8" name="Rectangle 722"/>
                <p:cNvSpPr>
                  <a:spLocks noChangeArrowheads="1"/>
                </p:cNvSpPr>
                <p:nvPr/>
              </p:nvSpPr>
              <p:spPr bwMode="auto">
                <a:xfrm>
                  <a:off x="12871476" y="1276351"/>
                  <a:ext cx="125413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9" name="Rectangle 723"/>
                <p:cNvSpPr>
                  <a:spLocks noChangeArrowheads="1"/>
                </p:cNvSpPr>
                <p:nvPr/>
              </p:nvSpPr>
              <p:spPr bwMode="auto">
                <a:xfrm>
                  <a:off x="12871476" y="1276351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0" name="Rectangle 724"/>
                <p:cNvSpPr>
                  <a:spLocks noChangeArrowheads="1"/>
                </p:cNvSpPr>
                <p:nvPr/>
              </p:nvSpPr>
              <p:spPr bwMode="auto">
                <a:xfrm>
                  <a:off x="12671451" y="1616076"/>
                  <a:ext cx="127000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1" name="Rectangle 725"/>
                <p:cNvSpPr>
                  <a:spLocks noChangeArrowheads="1"/>
                </p:cNvSpPr>
                <p:nvPr/>
              </p:nvSpPr>
              <p:spPr bwMode="auto">
                <a:xfrm>
                  <a:off x="12671451" y="1616076"/>
                  <a:ext cx="1063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2" name="Rectangle 726"/>
                <p:cNvSpPr>
                  <a:spLocks noChangeArrowheads="1"/>
                </p:cNvSpPr>
                <p:nvPr/>
              </p:nvSpPr>
              <p:spPr bwMode="auto">
                <a:xfrm>
                  <a:off x="12871476" y="1616076"/>
                  <a:ext cx="125413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3" name="Rectangle 727"/>
                <p:cNvSpPr>
                  <a:spLocks noChangeArrowheads="1"/>
                </p:cNvSpPr>
                <p:nvPr/>
              </p:nvSpPr>
              <p:spPr bwMode="auto">
                <a:xfrm>
                  <a:off x="12871476" y="1616076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4" name="Rectangle 728"/>
                <p:cNvSpPr>
                  <a:spLocks noChangeArrowheads="1"/>
                </p:cNvSpPr>
                <p:nvPr/>
              </p:nvSpPr>
              <p:spPr bwMode="auto">
                <a:xfrm>
                  <a:off x="12682563" y="1911351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5" name="Rectangle 729"/>
                <p:cNvSpPr>
                  <a:spLocks noChangeArrowheads="1"/>
                </p:cNvSpPr>
                <p:nvPr/>
              </p:nvSpPr>
              <p:spPr bwMode="auto">
                <a:xfrm>
                  <a:off x="12682563" y="1911351"/>
                  <a:ext cx="95250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6" name="Rectangle 730"/>
                <p:cNvSpPr>
                  <a:spLocks noChangeArrowheads="1"/>
                </p:cNvSpPr>
                <p:nvPr/>
              </p:nvSpPr>
              <p:spPr bwMode="auto">
                <a:xfrm>
                  <a:off x="12882589" y="1911351"/>
                  <a:ext cx="114300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7" name="Rectangle 731"/>
                <p:cNvSpPr>
                  <a:spLocks noChangeArrowheads="1"/>
                </p:cNvSpPr>
                <p:nvPr/>
              </p:nvSpPr>
              <p:spPr bwMode="auto">
                <a:xfrm>
                  <a:off x="12882589" y="1911351"/>
                  <a:ext cx="936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8" name="Rectangle 732"/>
                <p:cNvSpPr>
                  <a:spLocks noChangeArrowheads="1"/>
                </p:cNvSpPr>
                <p:nvPr/>
              </p:nvSpPr>
              <p:spPr bwMode="auto">
                <a:xfrm>
                  <a:off x="12682563" y="2219326"/>
                  <a:ext cx="115888" cy="201613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9" name="Rectangle 733"/>
                <p:cNvSpPr>
                  <a:spLocks noChangeArrowheads="1"/>
                </p:cNvSpPr>
                <p:nvPr/>
              </p:nvSpPr>
              <p:spPr bwMode="auto">
                <a:xfrm>
                  <a:off x="12682563" y="2219326"/>
                  <a:ext cx="95250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0" name="Rectangle 734"/>
                <p:cNvSpPr>
                  <a:spLocks noChangeArrowheads="1"/>
                </p:cNvSpPr>
                <p:nvPr/>
              </p:nvSpPr>
              <p:spPr bwMode="auto">
                <a:xfrm>
                  <a:off x="12882589" y="2219326"/>
                  <a:ext cx="114300" cy="201613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1" name="Rectangle 735"/>
                <p:cNvSpPr>
                  <a:spLocks noChangeArrowheads="1"/>
                </p:cNvSpPr>
                <p:nvPr/>
              </p:nvSpPr>
              <p:spPr bwMode="auto">
                <a:xfrm>
                  <a:off x="12882589" y="2219326"/>
                  <a:ext cx="936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2" name="Rectangle 736"/>
                <p:cNvSpPr>
                  <a:spLocks noChangeArrowheads="1"/>
                </p:cNvSpPr>
                <p:nvPr/>
              </p:nvSpPr>
              <p:spPr bwMode="auto">
                <a:xfrm>
                  <a:off x="12682563" y="2516188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3" name="Rectangle 737"/>
                <p:cNvSpPr>
                  <a:spLocks noChangeArrowheads="1"/>
                </p:cNvSpPr>
                <p:nvPr/>
              </p:nvSpPr>
              <p:spPr bwMode="auto">
                <a:xfrm>
                  <a:off x="12682563" y="2516188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4" name="Rectangle 738"/>
                <p:cNvSpPr>
                  <a:spLocks noChangeArrowheads="1"/>
                </p:cNvSpPr>
                <p:nvPr/>
              </p:nvSpPr>
              <p:spPr bwMode="auto">
                <a:xfrm>
                  <a:off x="12882589" y="2516188"/>
                  <a:ext cx="114300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5" name="Rectangle 739"/>
                <p:cNvSpPr>
                  <a:spLocks noChangeArrowheads="1"/>
                </p:cNvSpPr>
                <p:nvPr/>
              </p:nvSpPr>
              <p:spPr bwMode="auto">
                <a:xfrm>
                  <a:off x="12882589" y="2516188"/>
                  <a:ext cx="936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6" name="Rectangle 740"/>
                <p:cNvSpPr>
                  <a:spLocks noChangeArrowheads="1"/>
                </p:cNvSpPr>
                <p:nvPr/>
              </p:nvSpPr>
              <p:spPr bwMode="auto">
                <a:xfrm>
                  <a:off x="12682563" y="2811463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7" name="Rectangle 741"/>
                <p:cNvSpPr>
                  <a:spLocks noChangeArrowheads="1"/>
                </p:cNvSpPr>
                <p:nvPr/>
              </p:nvSpPr>
              <p:spPr bwMode="auto">
                <a:xfrm>
                  <a:off x="12682563" y="2811463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8" name="Rectangle 742"/>
                <p:cNvSpPr>
                  <a:spLocks noChangeArrowheads="1"/>
                </p:cNvSpPr>
                <p:nvPr/>
              </p:nvSpPr>
              <p:spPr bwMode="auto">
                <a:xfrm>
                  <a:off x="12882589" y="2811463"/>
                  <a:ext cx="114300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9" name="Rectangle 743"/>
                <p:cNvSpPr>
                  <a:spLocks noChangeArrowheads="1"/>
                </p:cNvSpPr>
                <p:nvPr/>
              </p:nvSpPr>
              <p:spPr bwMode="auto">
                <a:xfrm>
                  <a:off x="12882589" y="2811463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0" name="Rectangle 744"/>
                <p:cNvSpPr>
                  <a:spLocks noChangeArrowheads="1"/>
                </p:cNvSpPr>
                <p:nvPr/>
              </p:nvSpPr>
              <p:spPr bwMode="auto">
                <a:xfrm>
                  <a:off x="12682563" y="3128963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1" name="Rectangle 745"/>
                <p:cNvSpPr>
                  <a:spLocks noChangeArrowheads="1"/>
                </p:cNvSpPr>
                <p:nvPr/>
              </p:nvSpPr>
              <p:spPr bwMode="auto">
                <a:xfrm>
                  <a:off x="12682563" y="3128963"/>
                  <a:ext cx="104775" cy="192088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2" name="Rectangle 746"/>
                <p:cNvSpPr>
                  <a:spLocks noChangeArrowheads="1"/>
                </p:cNvSpPr>
                <p:nvPr/>
              </p:nvSpPr>
              <p:spPr bwMode="auto">
                <a:xfrm>
                  <a:off x="12882589" y="3128963"/>
                  <a:ext cx="125413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3" name="Rectangle 747"/>
                <p:cNvSpPr>
                  <a:spLocks noChangeArrowheads="1"/>
                </p:cNvSpPr>
                <p:nvPr/>
              </p:nvSpPr>
              <p:spPr bwMode="auto">
                <a:xfrm>
                  <a:off x="12882589" y="3128963"/>
                  <a:ext cx="104775" cy="192088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4" name="Rectangle 748"/>
                <p:cNvSpPr>
                  <a:spLocks noChangeArrowheads="1"/>
                </p:cNvSpPr>
                <p:nvPr/>
              </p:nvSpPr>
              <p:spPr bwMode="auto">
                <a:xfrm>
                  <a:off x="12441263" y="3128963"/>
                  <a:ext cx="125413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5" name="Rectangle 749"/>
                <p:cNvSpPr>
                  <a:spLocks noChangeArrowheads="1"/>
                </p:cNvSpPr>
                <p:nvPr/>
              </p:nvSpPr>
              <p:spPr bwMode="auto">
                <a:xfrm>
                  <a:off x="12461900" y="3128963"/>
                  <a:ext cx="104775" cy="192088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6" name="Rectangle 750"/>
                <p:cNvSpPr>
                  <a:spLocks noChangeArrowheads="1"/>
                </p:cNvSpPr>
                <p:nvPr/>
              </p:nvSpPr>
              <p:spPr bwMode="auto">
                <a:xfrm>
                  <a:off x="12241237" y="3128963"/>
                  <a:ext cx="127000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7" name="Rectangle 751"/>
                <p:cNvSpPr>
                  <a:spLocks noChangeArrowheads="1"/>
                </p:cNvSpPr>
                <p:nvPr/>
              </p:nvSpPr>
              <p:spPr bwMode="auto">
                <a:xfrm>
                  <a:off x="12261875" y="3128963"/>
                  <a:ext cx="106363" cy="192088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8" name="Rectangle 752"/>
                <p:cNvSpPr>
                  <a:spLocks noChangeArrowheads="1"/>
                </p:cNvSpPr>
                <p:nvPr/>
              </p:nvSpPr>
              <p:spPr bwMode="auto">
                <a:xfrm>
                  <a:off x="12450788" y="1276351"/>
                  <a:ext cx="127000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9" name="Rectangle 753"/>
                <p:cNvSpPr>
                  <a:spLocks noChangeArrowheads="1"/>
                </p:cNvSpPr>
                <p:nvPr/>
              </p:nvSpPr>
              <p:spPr bwMode="auto">
                <a:xfrm>
                  <a:off x="12473013" y="1276351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0" name="Rectangle 754"/>
                <p:cNvSpPr>
                  <a:spLocks noChangeArrowheads="1"/>
                </p:cNvSpPr>
                <p:nvPr/>
              </p:nvSpPr>
              <p:spPr bwMode="auto">
                <a:xfrm>
                  <a:off x="12252350" y="1276351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1" name="Rectangle 755"/>
                <p:cNvSpPr>
                  <a:spLocks noChangeArrowheads="1"/>
                </p:cNvSpPr>
                <p:nvPr/>
              </p:nvSpPr>
              <p:spPr bwMode="auto">
                <a:xfrm>
                  <a:off x="12272987" y="1276351"/>
                  <a:ext cx="95250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2" name="Rectangle 756"/>
                <p:cNvSpPr>
                  <a:spLocks noChangeArrowheads="1"/>
                </p:cNvSpPr>
                <p:nvPr/>
              </p:nvSpPr>
              <p:spPr bwMode="auto">
                <a:xfrm>
                  <a:off x="12450788" y="1616076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3" name="Rectangle 757"/>
                <p:cNvSpPr>
                  <a:spLocks noChangeArrowheads="1"/>
                </p:cNvSpPr>
                <p:nvPr/>
              </p:nvSpPr>
              <p:spPr bwMode="auto">
                <a:xfrm>
                  <a:off x="12473013" y="1616076"/>
                  <a:ext cx="936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4" name="Rectangle 758"/>
                <p:cNvSpPr>
                  <a:spLocks noChangeArrowheads="1"/>
                </p:cNvSpPr>
                <p:nvPr/>
              </p:nvSpPr>
              <p:spPr bwMode="auto">
                <a:xfrm>
                  <a:off x="12252350" y="1616076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5" name="Rectangle 759"/>
                <p:cNvSpPr>
                  <a:spLocks noChangeArrowheads="1"/>
                </p:cNvSpPr>
                <p:nvPr/>
              </p:nvSpPr>
              <p:spPr bwMode="auto">
                <a:xfrm>
                  <a:off x="12272987" y="1616076"/>
                  <a:ext cx="95250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6" name="Rectangle 760"/>
                <p:cNvSpPr>
                  <a:spLocks noChangeArrowheads="1"/>
                </p:cNvSpPr>
                <p:nvPr/>
              </p:nvSpPr>
              <p:spPr bwMode="auto">
                <a:xfrm>
                  <a:off x="12450788" y="1911351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7" name="Rectangle 761"/>
                <p:cNvSpPr>
                  <a:spLocks noChangeArrowheads="1"/>
                </p:cNvSpPr>
                <p:nvPr/>
              </p:nvSpPr>
              <p:spPr bwMode="auto">
                <a:xfrm>
                  <a:off x="12473013" y="1911351"/>
                  <a:ext cx="936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8" name="Rectangle 762"/>
                <p:cNvSpPr>
                  <a:spLocks noChangeArrowheads="1"/>
                </p:cNvSpPr>
                <p:nvPr/>
              </p:nvSpPr>
              <p:spPr bwMode="auto">
                <a:xfrm>
                  <a:off x="12252350" y="1911351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9" name="Rectangle 763"/>
                <p:cNvSpPr>
                  <a:spLocks noChangeArrowheads="1"/>
                </p:cNvSpPr>
                <p:nvPr/>
              </p:nvSpPr>
              <p:spPr bwMode="auto">
                <a:xfrm>
                  <a:off x="12272987" y="1911351"/>
                  <a:ext cx="95250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0" name="Rectangle 764"/>
                <p:cNvSpPr>
                  <a:spLocks noChangeArrowheads="1"/>
                </p:cNvSpPr>
                <p:nvPr/>
              </p:nvSpPr>
              <p:spPr bwMode="auto">
                <a:xfrm>
                  <a:off x="12450788" y="2219326"/>
                  <a:ext cx="115888" cy="201613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1" name="Rectangle 765"/>
                <p:cNvSpPr>
                  <a:spLocks noChangeArrowheads="1"/>
                </p:cNvSpPr>
                <p:nvPr/>
              </p:nvSpPr>
              <p:spPr bwMode="auto">
                <a:xfrm>
                  <a:off x="12461900" y="2219326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2" name="Rectangle 766"/>
                <p:cNvSpPr>
                  <a:spLocks noChangeArrowheads="1"/>
                </p:cNvSpPr>
                <p:nvPr/>
              </p:nvSpPr>
              <p:spPr bwMode="auto">
                <a:xfrm>
                  <a:off x="12252350" y="2219326"/>
                  <a:ext cx="115888" cy="201613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3" name="Rectangle 767"/>
                <p:cNvSpPr>
                  <a:spLocks noChangeArrowheads="1"/>
                </p:cNvSpPr>
                <p:nvPr/>
              </p:nvSpPr>
              <p:spPr bwMode="auto">
                <a:xfrm>
                  <a:off x="12261875" y="2219326"/>
                  <a:ext cx="1063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4" name="Rectangle 768"/>
                <p:cNvSpPr>
                  <a:spLocks noChangeArrowheads="1"/>
                </p:cNvSpPr>
                <p:nvPr/>
              </p:nvSpPr>
              <p:spPr bwMode="auto">
                <a:xfrm>
                  <a:off x="12450788" y="2516188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5" name="Rectangle 769"/>
                <p:cNvSpPr>
                  <a:spLocks noChangeArrowheads="1"/>
                </p:cNvSpPr>
                <p:nvPr/>
              </p:nvSpPr>
              <p:spPr bwMode="auto">
                <a:xfrm>
                  <a:off x="12461900" y="2516188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6" name="Rectangle 770"/>
                <p:cNvSpPr>
                  <a:spLocks noChangeArrowheads="1"/>
                </p:cNvSpPr>
                <p:nvPr/>
              </p:nvSpPr>
              <p:spPr bwMode="auto">
                <a:xfrm>
                  <a:off x="12252350" y="2516188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7" name="Rectangle 771"/>
                <p:cNvSpPr>
                  <a:spLocks noChangeArrowheads="1"/>
                </p:cNvSpPr>
                <p:nvPr/>
              </p:nvSpPr>
              <p:spPr bwMode="auto">
                <a:xfrm>
                  <a:off x="12261875" y="2516188"/>
                  <a:ext cx="1063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8" name="Rectangle 772"/>
                <p:cNvSpPr>
                  <a:spLocks noChangeArrowheads="1"/>
                </p:cNvSpPr>
                <p:nvPr/>
              </p:nvSpPr>
              <p:spPr bwMode="auto">
                <a:xfrm>
                  <a:off x="12450788" y="2811463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9" name="Rectangle 773"/>
                <p:cNvSpPr>
                  <a:spLocks noChangeArrowheads="1"/>
                </p:cNvSpPr>
                <p:nvPr/>
              </p:nvSpPr>
              <p:spPr bwMode="auto">
                <a:xfrm>
                  <a:off x="12461900" y="2811463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0" name="Rectangle 774"/>
                <p:cNvSpPr>
                  <a:spLocks noChangeArrowheads="1"/>
                </p:cNvSpPr>
                <p:nvPr/>
              </p:nvSpPr>
              <p:spPr bwMode="auto">
                <a:xfrm>
                  <a:off x="12252350" y="2811463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1" name="Rectangle 775"/>
                <p:cNvSpPr>
                  <a:spLocks noChangeArrowheads="1"/>
                </p:cNvSpPr>
                <p:nvPr/>
              </p:nvSpPr>
              <p:spPr bwMode="auto">
                <a:xfrm>
                  <a:off x="12261875" y="2811463"/>
                  <a:ext cx="1063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2" name="Rectangle 776"/>
                <p:cNvSpPr>
                  <a:spLocks noChangeArrowheads="1"/>
                </p:cNvSpPr>
                <p:nvPr/>
              </p:nvSpPr>
              <p:spPr bwMode="auto">
                <a:xfrm>
                  <a:off x="12199962" y="3500438"/>
                  <a:ext cx="419101" cy="190500"/>
                </a:xfrm>
                <a:prstGeom prst="rect">
                  <a:avLst/>
                </a:prstGeom>
                <a:solidFill>
                  <a:srgbClr val="806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3" name="Rectangle 777"/>
                <p:cNvSpPr>
                  <a:spLocks noChangeArrowheads="1"/>
                </p:cNvSpPr>
                <p:nvPr/>
              </p:nvSpPr>
              <p:spPr bwMode="auto">
                <a:xfrm>
                  <a:off x="12619063" y="3500438"/>
                  <a:ext cx="431801" cy="190500"/>
                </a:xfrm>
                <a:prstGeom prst="rect">
                  <a:avLst/>
                </a:pr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4" name="Rectangle 861"/>
                <p:cNvSpPr>
                  <a:spLocks noChangeArrowheads="1"/>
                </p:cNvSpPr>
                <p:nvPr/>
              </p:nvSpPr>
              <p:spPr bwMode="auto">
                <a:xfrm>
                  <a:off x="10277495" y="2452688"/>
                  <a:ext cx="1028702" cy="1036638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5" name="Rectangle 862"/>
                <p:cNvSpPr>
                  <a:spLocks noChangeArrowheads="1"/>
                </p:cNvSpPr>
                <p:nvPr/>
              </p:nvSpPr>
              <p:spPr bwMode="auto">
                <a:xfrm>
                  <a:off x="11128397" y="2452688"/>
                  <a:ext cx="1155703" cy="1036638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6" name="Freeform 863"/>
                <p:cNvSpPr>
                  <a:spLocks/>
                </p:cNvSpPr>
                <p:nvPr/>
              </p:nvSpPr>
              <p:spPr bwMode="auto">
                <a:xfrm>
                  <a:off x="10277495" y="1816101"/>
                  <a:ext cx="850902" cy="636588"/>
                </a:xfrm>
                <a:custGeom>
                  <a:avLst/>
                  <a:gdLst>
                    <a:gd name="T0" fmla="*/ 0 w 536"/>
                    <a:gd name="T1" fmla="*/ 401 h 401"/>
                    <a:gd name="T2" fmla="*/ 271 w 536"/>
                    <a:gd name="T3" fmla="*/ 0 h 401"/>
                    <a:gd name="T4" fmla="*/ 536 w 536"/>
                    <a:gd name="T5" fmla="*/ 401 h 401"/>
                    <a:gd name="T6" fmla="*/ 0 w 536"/>
                    <a:gd name="T7" fmla="*/ 401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6" h="401">
                      <a:moveTo>
                        <a:pt x="0" y="401"/>
                      </a:moveTo>
                      <a:lnTo>
                        <a:pt x="271" y="0"/>
                      </a:lnTo>
                      <a:lnTo>
                        <a:pt x="536" y="401"/>
                      </a:lnTo>
                      <a:lnTo>
                        <a:pt x="0" y="401"/>
                      </a:lnTo>
                      <a:close/>
                    </a:path>
                  </a:pathLst>
                </a:cu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7" name="Freeform 864"/>
                <p:cNvSpPr>
                  <a:spLocks/>
                </p:cNvSpPr>
                <p:nvPr/>
              </p:nvSpPr>
              <p:spPr bwMode="auto">
                <a:xfrm>
                  <a:off x="10707709" y="1816101"/>
                  <a:ext cx="1576391" cy="636588"/>
                </a:xfrm>
                <a:custGeom>
                  <a:avLst/>
                  <a:gdLst>
                    <a:gd name="T0" fmla="*/ 993 w 993"/>
                    <a:gd name="T1" fmla="*/ 401 h 401"/>
                    <a:gd name="T2" fmla="*/ 265 w 993"/>
                    <a:gd name="T3" fmla="*/ 401 h 401"/>
                    <a:gd name="T4" fmla="*/ 0 w 993"/>
                    <a:gd name="T5" fmla="*/ 0 h 401"/>
                    <a:gd name="T6" fmla="*/ 702 w 993"/>
                    <a:gd name="T7" fmla="*/ 0 h 401"/>
                    <a:gd name="T8" fmla="*/ 993 w 993"/>
                    <a:gd name="T9" fmla="*/ 401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3" h="401">
                      <a:moveTo>
                        <a:pt x="993" y="401"/>
                      </a:moveTo>
                      <a:lnTo>
                        <a:pt x="265" y="401"/>
                      </a:lnTo>
                      <a:lnTo>
                        <a:pt x="0" y="0"/>
                      </a:lnTo>
                      <a:lnTo>
                        <a:pt x="702" y="0"/>
                      </a:lnTo>
                      <a:lnTo>
                        <a:pt x="993" y="401"/>
                      </a:lnTo>
                      <a:close/>
                    </a:path>
                  </a:pathLst>
                </a:cu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8" name="Rectangle 865"/>
                <p:cNvSpPr>
                  <a:spLocks noChangeArrowheads="1"/>
                </p:cNvSpPr>
                <p:nvPr/>
              </p:nvSpPr>
              <p:spPr bwMode="auto">
                <a:xfrm>
                  <a:off x="11496698" y="1720851"/>
                  <a:ext cx="104775" cy="328613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9" name="Rectangle 866"/>
                <p:cNvSpPr>
                  <a:spLocks noChangeArrowheads="1"/>
                </p:cNvSpPr>
                <p:nvPr/>
              </p:nvSpPr>
              <p:spPr bwMode="auto">
                <a:xfrm>
                  <a:off x="11601473" y="1720851"/>
                  <a:ext cx="177800" cy="328613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0" name="Rectangle 867"/>
                <p:cNvSpPr>
                  <a:spLocks noChangeArrowheads="1"/>
                </p:cNvSpPr>
                <p:nvPr/>
              </p:nvSpPr>
              <p:spPr bwMode="auto">
                <a:xfrm>
                  <a:off x="11453835" y="1636713"/>
                  <a:ext cx="188913" cy="115888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1" name="Rectangle 868"/>
                <p:cNvSpPr>
                  <a:spLocks noChangeArrowheads="1"/>
                </p:cNvSpPr>
                <p:nvPr/>
              </p:nvSpPr>
              <p:spPr bwMode="auto">
                <a:xfrm>
                  <a:off x="11642748" y="1636713"/>
                  <a:ext cx="179388" cy="115888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2" name="Rectangle 869"/>
                <p:cNvSpPr>
                  <a:spLocks noChangeArrowheads="1"/>
                </p:cNvSpPr>
                <p:nvPr/>
              </p:nvSpPr>
              <p:spPr bwMode="auto">
                <a:xfrm>
                  <a:off x="11601473" y="1752601"/>
                  <a:ext cx="177800" cy="222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3" name="Rectangle 870"/>
                <p:cNvSpPr>
                  <a:spLocks noChangeArrowheads="1"/>
                </p:cNvSpPr>
                <p:nvPr/>
              </p:nvSpPr>
              <p:spPr bwMode="auto">
                <a:xfrm>
                  <a:off x="11496698" y="1752601"/>
                  <a:ext cx="104775" cy="222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4" name="Rectangle 871"/>
                <p:cNvSpPr>
                  <a:spLocks noChangeArrowheads="1"/>
                </p:cNvSpPr>
                <p:nvPr/>
              </p:nvSpPr>
              <p:spPr bwMode="auto">
                <a:xfrm>
                  <a:off x="11128397" y="2452688"/>
                  <a:ext cx="1155703" cy="730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5" name="Rectangle 872"/>
                <p:cNvSpPr>
                  <a:spLocks noChangeArrowheads="1"/>
                </p:cNvSpPr>
                <p:nvPr/>
              </p:nvSpPr>
              <p:spPr bwMode="auto">
                <a:xfrm>
                  <a:off x="10277495" y="3330576"/>
                  <a:ext cx="850902" cy="360363"/>
                </a:xfrm>
                <a:prstGeom prst="rect">
                  <a:avLst/>
                </a:prstGeom>
                <a:solidFill>
                  <a:srgbClr val="907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6" name="Rectangle 873"/>
                <p:cNvSpPr>
                  <a:spLocks noChangeArrowheads="1"/>
                </p:cNvSpPr>
                <p:nvPr/>
              </p:nvSpPr>
              <p:spPr bwMode="auto">
                <a:xfrm>
                  <a:off x="11128397" y="3330576"/>
                  <a:ext cx="1155703" cy="360363"/>
                </a:xfrm>
                <a:prstGeom prst="rect">
                  <a:avLst/>
                </a:pr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7" name="Rectangle 874"/>
                <p:cNvSpPr>
                  <a:spLocks noChangeArrowheads="1"/>
                </p:cNvSpPr>
                <p:nvPr/>
              </p:nvSpPr>
              <p:spPr bwMode="auto">
                <a:xfrm>
                  <a:off x="11201422" y="2738438"/>
                  <a:ext cx="263526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8" name="Rectangle 875"/>
                <p:cNvSpPr>
                  <a:spLocks noChangeArrowheads="1"/>
                </p:cNvSpPr>
                <p:nvPr/>
              </p:nvSpPr>
              <p:spPr bwMode="auto">
                <a:xfrm>
                  <a:off x="11201422" y="2738438"/>
                  <a:ext cx="220663" cy="412750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9" name="Rectangle 876"/>
                <p:cNvSpPr>
                  <a:spLocks noChangeArrowheads="1"/>
                </p:cNvSpPr>
                <p:nvPr/>
              </p:nvSpPr>
              <p:spPr bwMode="auto">
                <a:xfrm>
                  <a:off x="11569723" y="2747963"/>
                  <a:ext cx="261938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0" name="Rectangle 877"/>
                <p:cNvSpPr>
                  <a:spLocks noChangeArrowheads="1"/>
                </p:cNvSpPr>
                <p:nvPr/>
              </p:nvSpPr>
              <p:spPr bwMode="auto">
                <a:xfrm>
                  <a:off x="11569723" y="2747963"/>
                  <a:ext cx="220663" cy="4032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1" name="Rectangle 878"/>
                <p:cNvSpPr>
                  <a:spLocks noChangeArrowheads="1"/>
                </p:cNvSpPr>
                <p:nvPr/>
              </p:nvSpPr>
              <p:spPr bwMode="auto">
                <a:xfrm>
                  <a:off x="11947549" y="2747963"/>
                  <a:ext cx="252413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2" name="Rectangle 879"/>
                <p:cNvSpPr>
                  <a:spLocks noChangeArrowheads="1"/>
                </p:cNvSpPr>
                <p:nvPr/>
              </p:nvSpPr>
              <p:spPr bwMode="auto">
                <a:xfrm>
                  <a:off x="11947549" y="2747963"/>
                  <a:ext cx="220663" cy="4032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3" name="Freeform 880"/>
                <p:cNvSpPr>
                  <a:spLocks/>
                </p:cNvSpPr>
                <p:nvPr/>
              </p:nvSpPr>
              <p:spPr bwMode="auto">
                <a:xfrm>
                  <a:off x="10509271" y="2981326"/>
                  <a:ext cx="325438" cy="709613"/>
                </a:xfrm>
                <a:custGeom>
                  <a:avLst/>
                  <a:gdLst>
                    <a:gd name="T0" fmla="*/ 31 w 31"/>
                    <a:gd name="T1" fmla="*/ 15 h 67"/>
                    <a:gd name="T2" fmla="*/ 16 w 31"/>
                    <a:gd name="T3" fmla="*/ 0 h 67"/>
                    <a:gd name="T4" fmla="*/ 0 w 31"/>
                    <a:gd name="T5" fmla="*/ 15 h 67"/>
                    <a:gd name="T6" fmla="*/ 1 w 31"/>
                    <a:gd name="T7" fmla="*/ 67 h 67"/>
                    <a:gd name="T8" fmla="*/ 31 w 31"/>
                    <a:gd name="T9" fmla="*/ 67 h 67"/>
                    <a:gd name="T10" fmla="*/ 31 w 31"/>
                    <a:gd name="T11" fmla="*/ 15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" h="67">
                      <a:moveTo>
                        <a:pt x="31" y="15"/>
                      </a:moveTo>
                      <a:cubicBezTo>
                        <a:pt x="31" y="6"/>
                        <a:pt x="24" y="0"/>
                        <a:pt x="16" y="0"/>
                      </a:cubicBezTo>
                      <a:cubicBezTo>
                        <a:pt x="7" y="0"/>
                        <a:pt x="0" y="6"/>
                        <a:pt x="0" y="15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lnTo>
                        <a:pt x="31" y="15"/>
                      </a:ln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4" name="Freeform 881"/>
                <p:cNvSpPr>
                  <a:spLocks/>
                </p:cNvSpPr>
                <p:nvPr/>
              </p:nvSpPr>
              <p:spPr bwMode="auto">
                <a:xfrm>
                  <a:off x="10550546" y="3033713"/>
                  <a:ext cx="284163" cy="657225"/>
                </a:xfrm>
                <a:custGeom>
                  <a:avLst/>
                  <a:gdLst>
                    <a:gd name="T0" fmla="*/ 27 w 27"/>
                    <a:gd name="T1" fmla="*/ 14 h 62"/>
                    <a:gd name="T2" fmla="*/ 13 w 27"/>
                    <a:gd name="T3" fmla="*/ 0 h 62"/>
                    <a:gd name="T4" fmla="*/ 0 w 27"/>
                    <a:gd name="T5" fmla="*/ 14 h 62"/>
                    <a:gd name="T6" fmla="*/ 0 w 27"/>
                    <a:gd name="T7" fmla="*/ 62 h 62"/>
                    <a:gd name="T8" fmla="*/ 27 w 27"/>
                    <a:gd name="T9" fmla="*/ 62 h 62"/>
                    <a:gd name="T10" fmla="*/ 27 w 27"/>
                    <a:gd name="T11" fmla="*/ 14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62">
                      <a:moveTo>
                        <a:pt x="27" y="14"/>
                      </a:moveTo>
                      <a:cubicBezTo>
                        <a:pt x="27" y="6"/>
                        <a:pt x="21" y="0"/>
                        <a:pt x="13" y="0"/>
                      </a:cubicBezTo>
                      <a:cubicBezTo>
                        <a:pt x="6" y="0"/>
                        <a:pt x="0" y="6"/>
                        <a:pt x="0" y="14"/>
                      </a:cubicBezTo>
                      <a:cubicBezTo>
                        <a:pt x="0" y="62"/>
                        <a:pt x="0" y="62"/>
                        <a:pt x="0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5" name="Oval 882"/>
                <p:cNvSpPr>
                  <a:spLocks noChangeArrowheads="1"/>
                </p:cNvSpPr>
                <p:nvPr/>
              </p:nvSpPr>
              <p:spPr bwMode="auto">
                <a:xfrm>
                  <a:off x="10561658" y="2208213"/>
                  <a:ext cx="220663" cy="222250"/>
                </a:xfrm>
                <a:prstGeom prst="ellipse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6" name="Freeform 883"/>
                <p:cNvSpPr>
                  <a:spLocks/>
                </p:cNvSpPr>
                <p:nvPr/>
              </p:nvSpPr>
              <p:spPr bwMode="auto">
                <a:xfrm>
                  <a:off x="10561658" y="2208213"/>
                  <a:ext cx="136525" cy="222250"/>
                </a:xfrm>
                <a:custGeom>
                  <a:avLst/>
                  <a:gdLst>
                    <a:gd name="T0" fmla="*/ 5 w 13"/>
                    <a:gd name="T1" fmla="*/ 10 h 21"/>
                    <a:gd name="T2" fmla="*/ 13 w 13"/>
                    <a:gd name="T3" fmla="*/ 0 h 21"/>
                    <a:gd name="T4" fmla="*/ 11 w 13"/>
                    <a:gd name="T5" fmla="*/ 0 h 21"/>
                    <a:gd name="T6" fmla="*/ 0 w 13"/>
                    <a:gd name="T7" fmla="*/ 10 h 21"/>
                    <a:gd name="T8" fmla="*/ 11 w 13"/>
                    <a:gd name="T9" fmla="*/ 21 h 21"/>
                    <a:gd name="T10" fmla="*/ 13 w 13"/>
                    <a:gd name="T11" fmla="*/ 20 h 21"/>
                    <a:gd name="T12" fmla="*/ 5 w 13"/>
                    <a:gd name="T13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21">
                      <a:moveTo>
                        <a:pt x="5" y="10"/>
                      </a:moveTo>
                      <a:cubicBezTo>
                        <a:pt x="5" y="5"/>
                        <a:pt x="8" y="1"/>
                        <a:pt x="13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5" y="0"/>
                        <a:pt x="0" y="4"/>
                        <a:pt x="0" y="10"/>
                      </a:cubicBezTo>
                      <a:cubicBezTo>
                        <a:pt x="0" y="16"/>
                        <a:pt x="5" y="21"/>
                        <a:pt x="11" y="21"/>
                      </a:cubicBezTo>
                      <a:cubicBezTo>
                        <a:pt x="11" y="21"/>
                        <a:pt x="12" y="20"/>
                        <a:pt x="13" y="20"/>
                      </a:cubicBezTo>
                      <a:cubicBezTo>
                        <a:pt x="8" y="19"/>
                        <a:pt x="5" y="15"/>
                        <a:pt x="5" y="10"/>
                      </a:cubicBez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98" name="组合 1597"/>
              <p:cNvGrpSpPr/>
              <p:nvPr/>
            </p:nvGrpSpPr>
            <p:grpSpPr>
              <a:xfrm>
                <a:off x="4733933" y="820738"/>
                <a:ext cx="2435230" cy="2500313"/>
                <a:chOff x="4733933" y="1201738"/>
                <a:chExt cx="2435230" cy="2500313"/>
              </a:xfrm>
            </p:grpSpPr>
            <p:sp>
              <p:nvSpPr>
                <p:cNvPr id="1600" name="Rectangle 884"/>
                <p:cNvSpPr>
                  <a:spLocks noChangeArrowheads="1"/>
                </p:cNvSpPr>
                <p:nvPr/>
              </p:nvSpPr>
              <p:spPr bwMode="auto">
                <a:xfrm>
                  <a:off x="5919798" y="2187576"/>
                  <a:ext cx="1249365" cy="1260475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1" name="Rectangle 885"/>
                <p:cNvSpPr>
                  <a:spLocks noChangeArrowheads="1"/>
                </p:cNvSpPr>
                <p:nvPr/>
              </p:nvSpPr>
              <p:spPr bwMode="auto">
                <a:xfrm>
                  <a:off x="4733933" y="2187576"/>
                  <a:ext cx="1406528" cy="1260475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2" name="Freeform 886"/>
                <p:cNvSpPr>
                  <a:spLocks/>
                </p:cNvSpPr>
                <p:nvPr/>
              </p:nvSpPr>
              <p:spPr bwMode="auto">
                <a:xfrm>
                  <a:off x="6140461" y="1403351"/>
                  <a:ext cx="1028702" cy="784225"/>
                </a:xfrm>
                <a:custGeom>
                  <a:avLst/>
                  <a:gdLst>
                    <a:gd name="T0" fmla="*/ 648 w 648"/>
                    <a:gd name="T1" fmla="*/ 494 h 494"/>
                    <a:gd name="T2" fmla="*/ 318 w 648"/>
                    <a:gd name="T3" fmla="*/ 0 h 494"/>
                    <a:gd name="T4" fmla="*/ 0 w 648"/>
                    <a:gd name="T5" fmla="*/ 494 h 494"/>
                    <a:gd name="T6" fmla="*/ 648 w 648"/>
                    <a:gd name="T7" fmla="*/ 494 h 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48" h="494">
                      <a:moveTo>
                        <a:pt x="648" y="494"/>
                      </a:moveTo>
                      <a:lnTo>
                        <a:pt x="318" y="0"/>
                      </a:lnTo>
                      <a:lnTo>
                        <a:pt x="0" y="494"/>
                      </a:lnTo>
                      <a:lnTo>
                        <a:pt x="648" y="494"/>
                      </a:lnTo>
                      <a:close/>
                    </a:path>
                  </a:pathLst>
                </a:cu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3" name="Freeform 887"/>
                <p:cNvSpPr>
                  <a:spLocks/>
                </p:cNvSpPr>
                <p:nvPr/>
              </p:nvSpPr>
              <p:spPr bwMode="auto">
                <a:xfrm>
                  <a:off x="4733933" y="1403351"/>
                  <a:ext cx="1911354" cy="784225"/>
                </a:xfrm>
                <a:custGeom>
                  <a:avLst/>
                  <a:gdLst>
                    <a:gd name="T0" fmla="*/ 0 w 1204"/>
                    <a:gd name="T1" fmla="*/ 494 h 494"/>
                    <a:gd name="T2" fmla="*/ 886 w 1204"/>
                    <a:gd name="T3" fmla="*/ 494 h 494"/>
                    <a:gd name="T4" fmla="*/ 1204 w 1204"/>
                    <a:gd name="T5" fmla="*/ 0 h 494"/>
                    <a:gd name="T6" fmla="*/ 350 w 1204"/>
                    <a:gd name="T7" fmla="*/ 0 h 494"/>
                    <a:gd name="T8" fmla="*/ 0 w 1204"/>
                    <a:gd name="T9" fmla="*/ 494 h 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04" h="494">
                      <a:moveTo>
                        <a:pt x="0" y="494"/>
                      </a:moveTo>
                      <a:lnTo>
                        <a:pt x="886" y="494"/>
                      </a:lnTo>
                      <a:lnTo>
                        <a:pt x="1204" y="0"/>
                      </a:lnTo>
                      <a:lnTo>
                        <a:pt x="350" y="0"/>
                      </a:lnTo>
                      <a:lnTo>
                        <a:pt x="0" y="494"/>
                      </a:lnTo>
                      <a:close/>
                    </a:path>
                  </a:pathLst>
                </a:cu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4" name="Rectangle 888"/>
                <p:cNvSpPr>
                  <a:spLocks noChangeArrowheads="1"/>
                </p:cNvSpPr>
                <p:nvPr/>
              </p:nvSpPr>
              <p:spPr bwMode="auto">
                <a:xfrm>
                  <a:off x="5553085" y="1296988"/>
                  <a:ext cx="136525" cy="392113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5" name="Rectangle 889"/>
                <p:cNvSpPr>
                  <a:spLocks noChangeArrowheads="1"/>
                </p:cNvSpPr>
                <p:nvPr/>
              </p:nvSpPr>
              <p:spPr bwMode="auto">
                <a:xfrm>
                  <a:off x="5353059" y="1296988"/>
                  <a:ext cx="200025" cy="392113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6" name="Rectangle 890"/>
                <p:cNvSpPr>
                  <a:spLocks noChangeArrowheads="1"/>
                </p:cNvSpPr>
                <p:nvPr/>
              </p:nvSpPr>
              <p:spPr bwMode="auto">
                <a:xfrm>
                  <a:off x="5510222" y="1201738"/>
                  <a:ext cx="220663" cy="1270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7" name="Rectangle 891"/>
                <p:cNvSpPr>
                  <a:spLocks noChangeArrowheads="1"/>
                </p:cNvSpPr>
                <p:nvPr/>
              </p:nvSpPr>
              <p:spPr bwMode="auto">
                <a:xfrm>
                  <a:off x="5289559" y="1201738"/>
                  <a:ext cx="220663" cy="127000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8" name="Rectangle 892"/>
                <p:cNvSpPr>
                  <a:spLocks noChangeArrowheads="1"/>
                </p:cNvSpPr>
                <p:nvPr/>
              </p:nvSpPr>
              <p:spPr bwMode="auto">
                <a:xfrm>
                  <a:off x="5353059" y="1328738"/>
                  <a:ext cx="200025" cy="31750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9" name="Rectangle 893"/>
                <p:cNvSpPr>
                  <a:spLocks noChangeArrowheads="1"/>
                </p:cNvSpPr>
                <p:nvPr/>
              </p:nvSpPr>
              <p:spPr bwMode="auto">
                <a:xfrm>
                  <a:off x="5553085" y="1328738"/>
                  <a:ext cx="136525" cy="31750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0" name="Rectangle 894"/>
                <p:cNvSpPr>
                  <a:spLocks noChangeArrowheads="1"/>
                </p:cNvSpPr>
                <p:nvPr/>
              </p:nvSpPr>
              <p:spPr bwMode="auto">
                <a:xfrm>
                  <a:off x="4733933" y="2187576"/>
                  <a:ext cx="1406528" cy="95250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1" name="Rectangle 895"/>
                <p:cNvSpPr>
                  <a:spLocks noChangeArrowheads="1"/>
                </p:cNvSpPr>
                <p:nvPr/>
              </p:nvSpPr>
              <p:spPr bwMode="auto">
                <a:xfrm>
                  <a:off x="6140461" y="3267076"/>
                  <a:ext cx="1028702" cy="434975"/>
                </a:xfrm>
                <a:prstGeom prst="rect">
                  <a:avLst/>
                </a:prstGeom>
                <a:solidFill>
                  <a:srgbClr val="907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2" name="Rectangle 896"/>
                <p:cNvSpPr>
                  <a:spLocks noChangeArrowheads="1"/>
                </p:cNvSpPr>
                <p:nvPr/>
              </p:nvSpPr>
              <p:spPr bwMode="auto">
                <a:xfrm>
                  <a:off x="4733933" y="3267076"/>
                  <a:ext cx="1406528" cy="434975"/>
                </a:xfrm>
                <a:prstGeom prst="rect">
                  <a:avLst/>
                </a:pr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3" name="Rectangle 897"/>
                <p:cNvSpPr>
                  <a:spLocks noChangeArrowheads="1"/>
                </p:cNvSpPr>
                <p:nvPr/>
              </p:nvSpPr>
              <p:spPr bwMode="auto">
                <a:xfrm>
                  <a:off x="5730885" y="2536826"/>
                  <a:ext cx="314326" cy="550863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4" name="Rectangle 898"/>
                <p:cNvSpPr>
                  <a:spLocks noChangeArrowheads="1"/>
                </p:cNvSpPr>
                <p:nvPr/>
              </p:nvSpPr>
              <p:spPr bwMode="auto">
                <a:xfrm>
                  <a:off x="5783273" y="2536826"/>
                  <a:ext cx="261938" cy="49688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5" name="Rectangle 899"/>
                <p:cNvSpPr>
                  <a:spLocks noChangeArrowheads="1"/>
                </p:cNvSpPr>
                <p:nvPr/>
              </p:nvSpPr>
              <p:spPr bwMode="auto">
                <a:xfrm>
                  <a:off x="5280034" y="2547938"/>
                  <a:ext cx="314326" cy="549275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6" name="Rectangle 900"/>
                <p:cNvSpPr>
                  <a:spLocks noChangeArrowheads="1"/>
                </p:cNvSpPr>
                <p:nvPr/>
              </p:nvSpPr>
              <p:spPr bwMode="auto">
                <a:xfrm>
                  <a:off x="5332422" y="2547938"/>
                  <a:ext cx="261938" cy="49688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7" name="Rectangle 901"/>
                <p:cNvSpPr>
                  <a:spLocks noChangeArrowheads="1"/>
                </p:cNvSpPr>
                <p:nvPr/>
              </p:nvSpPr>
              <p:spPr bwMode="auto">
                <a:xfrm>
                  <a:off x="4827595" y="2547938"/>
                  <a:ext cx="315913" cy="549275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8" name="Rectangle 902"/>
                <p:cNvSpPr>
                  <a:spLocks noChangeArrowheads="1"/>
                </p:cNvSpPr>
                <p:nvPr/>
              </p:nvSpPr>
              <p:spPr bwMode="auto">
                <a:xfrm>
                  <a:off x="4870458" y="2547938"/>
                  <a:ext cx="273051" cy="49688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9" name="Freeform 903"/>
                <p:cNvSpPr>
                  <a:spLocks/>
                </p:cNvSpPr>
                <p:nvPr/>
              </p:nvSpPr>
              <p:spPr bwMode="auto">
                <a:xfrm>
                  <a:off x="6497649" y="2833688"/>
                  <a:ext cx="388938" cy="868363"/>
                </a:xfrm>
                <a:custGeom>
                  <a:avLst/>
                  <a:gdLst>
                    <a:gd name="T0" fmla="*/ 0 w 37"/>
                    <a:gd name="T1" fmla="*/ 18 h 82"/>
                    <a:gd name="T2" fmla="*/ 19 w 37"/>
                    <a:gd name="T3" fmla="*/ 0 h 82"/>
                    <a:gd name="T4" fmla="*/ 37 w 37"/>
                    <a:gd name="T5" fmla="*/ 18 h 82"/>
                    <a:gd name="T6" fmla="*/ 37 w 37"/>
                    <a:gd name="T7" fmla="*/ 82 h 82"/>
                    <a:gd name="T8" fmla="*/ 0 w 37"/>
                    <a:gd name="T9" fmla="*/ 82 h 82"/>
                    <a:gd name="T10" fmla="*/ 0 w 37"/>
                    <a:gd name="T11" fmla="*/ 18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7" h="82">
                      <a:moveTo>
                        <a:pt x="0" y="18"/>
                      </a:moveTo>
                      <a:cubicBezTo>
                        <a:pt x="0" y="8"/>
                        <a:pt x="9" y="0"/>
                        <a:pt x="19" y="0"/>
                      </a:cubicBezTo>
                      <a:cubicBezTo>
                        <a:pt x="29" y="0"/>
                        <a:pt x="37" y="8"/>
                        <a:pt x="37" y="18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0" y="82"/>
                        <a:pt x="0" y="82"/>
                        <a:pt x="0" y="82"/>
                      </a:cubicBez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0" name="Freeform 904"/>
                <p:cNvSpPr>
                  <a:spLocks/>
                </p:cNvSpPr>
                <p:nvPr/>
              </p:nvSpPr>
              <p:spPr bwMode="auto">
                <a:xfrm>
                  <a:off x="6497649" y="2897188"/>
                  <a:ext cx="346076" cy="804863"/>
                </a:xfrm>
                <a:custGeom>
                  <a:avLst/>
                  <a:gdLst>
                    <a:gd name="T0" fmla="*/ 0 w 33"/>
                    <a:gd name="T1" fmla="*/ 17 h 76"/>
                    <a:gd name="T2" fmla="*/ 17 w 33"/>
                    <a:gd name="T3" fmla="*/ 0 h 76"/>
                    <a:gd name="T4" fmla="*/ 33 w 33"/>
                    <a:gd name="T5" fmla="*/ 17 h 76"/>
                    <a:gd name="T6" fmla="*/ 33 w 33"/>
                    <a:gd name="T7" fmla="*/ 76 h 76"/>
                    <a:gd name="T8" fmla="*/ 0 w 33"/>
                    <a:gd name="T9" fmla="*/ 76 h 76"/>
                    <a:gd name="T10" fmla="*/ 0 w 33"/>
                    <a:gd name="T11" fmla="*/ 17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76">
                      <a:moveTo>
                        <a:pt x="0" y="17"/>
                      </a:moveTo>
                      <a:cubicBezTo>
                        <a:pt x="0" y="7"/>
                        <a:pt x="8" y="0"/>
                        <a:pt x="17" y="0"/>
                      </a:cubicBezTo>
                      <a:cubicBezTo>
                        <a:pt x="26" y="0"/>
                        <a:pt x="33" y="7"/>
                        <a:pt x="33" y="17"/>
                      </a:cubicBezTo>
                      <a:cubicBezTo>
                        <a:pt x="33" y="76"/>
                        <a:pt x="33" y="76"/>
                        <a:pt x="33" y="76"/>
                      </a:cubicBezTo>
                      <a:cubicBezTo>
                        <a:pt x="0" y="76"/>
                        <a:pt x="0" y="76"/>
                        <a:pt x="0" y="76"/>
                      </a:cubicBez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1" name="Oval 905"/>
                <p:cNvSpPr>
                  <a:spLocks noChangeArrowheads="1"/>
                </p:cNvSpPr>
                <p:nvPr/>
              </p:nvSpPr>
              <p:spPr bwMode="auto">
                <a:xfrm>
                  <a:off x="6561149" y="1879601"/>
                  <a:ext cx="273051" cy="276225"/>
                </a:xfrm>
                <a:prstGeom prst="ellipse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2" name="Freeform 906"/>
                <p:cNvSpPr>
                  <a:spLocks/>
                </p:cNvSpPr>
                <p:nvPr/>
              </p:nvSpPr>
              <p:spPr bwMode="auto">
                <a:xfrm>
                  <a:off x="6665925" y="1879601"/>
                  <a:ext cx="168275" cy="276225"/>
                </a:xfrm>
                <a:custGeom>
                  <a:avLst/>
                  <a:gdLst>
                    <a:gd name="T0" fmla="*/ 10 w 16"/>
                    <a:gd name="T1" fmla="*/ 13 h 26"/>
                    <a:gd name="T2" fmla="*/ 0 w 16"/>
                    <a:gd name="T3" fmla="*/ 1 h 26"/>
                    <a:gd name="T4" fmla="*/ 3 w 16"/>
                    <a:gd name="T5" fmla="*/ 0 h 26"/>
                    <a:gd name="T6" fmla="*/ 16 w 16"/>
                    <a:gd name="T7" fmla="*/ 13 h 26"/>
                    <a:gd name="T8" fmla="*/ 3 w 16"/>
                    <a:gd name="T9" fmla="*/ 26 h 26"/>
                    <a:gd name="T10" fmla="*/ 0 w 16"/>
                    <a:gd name="T11" fmla="*/ 26 h 26"/>
                    <a:gd name="T12" fmla="*/ 10 w 16"/>
                    <a:gd name="T13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6">
                      <a:moveTo>
                        <a:pt x="10" y="13"/>
                      </a:moveTo>
                      <a:cubicBezTo>
                        <a:pt x="10" y="7"/>
                        <a:pt x="6" y="2"/>
                        <a:pt x="0" y="1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0" y="0"/>
                        <a:pt x="16" y="6"/>
                        <a:pt x="16" y="13"/>
                      </a:cubicBezTo>
                      <a:cubicBezTo>
                        <a:pt x="16" y="20"/>
                        <a:pt x="10" y="26"/>
                        <a:pt x="3" y="26"/>
                      </a:cubicBezTo>
                      <a:cubicBezTo>
                        <a:pt x="2" y="26"/>
                        <a:pt x="1" y="26"/>
                        <a:pt x="0" y="26"/>
                      </a:cubicBezTo>
                      <a:cubicBezTo>
                        <a:pt x="6" y="24"/>
                        <a:pt x="10" y="19"/>
                        <a:pt x="10" y="13"/>
                      </a:cubicBez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599" name="矩形 1598"/>
              <p:cNvSpPr/>
              <p:nvPr/>
            </p:nvSpPr>
            <p:spPr>
              <a:xfrm>
                <a:off x="-63667" y="4940222"/>
                <a:ext cx="12255667" cy="7653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559" name="组合 1558"/>
            <p:cNvGrpSpPr/>
            <p:nvPr/>
          </p:nvGrpSpPr>
          <p:grpSpPr>
            <a:xfrm>
              <a:off x="3280354" y="2211717"/>
              <a:ext cx="4074187" cy="4352824"/>
              <a:chOff x="7257269" y="2211717"/>
              <a:chExt cx="4074187" cy="4352824"/>
            </a:xfrm>
          </p:grpSpPr>
          <p:grpSp>
            <p:nvGrpSpPr>
              <p:cNvPr id="1560" name="组合 1559"/>
              <p:cNvGrpSpPr/>
              <p:nvPr/>
            </p:nvGrpSpPr>
            <p:grpSpPr>
              <a:xfrm>
                <a:off x="7257269" y="4269100"/>
                <a:ext cx="4074187" cy="2295441"/>
                <a:chOff x="13149263" y="-1312863"/>
                <a:chExt cx="763587" cy="430213"/>
              </a:xfrm>
            </p:grpSpPr>
            <p:sp>
              <p:nvSpPr>
                <p:cNvPr id="1582" name="Rectangle 52"/>
                <p:cNvSpPr>
                  <a:spLocks noChangeArrowheads="1"/>
                </p:cNvSpPr>
                <p:nvPr/>
              </p:nvSpPr>
              <p:spPr bwMode="auto">
                <a:xfrm>
                  <a:off x="13198475" y="-1074738"/>
                  <a:ext cx="665162" cy="120650"/>
                </a:xfrm>
                <a:prstGeom prst="rect">
                  <a:avLst/>
                </a:prstGeom>
                <a:solidFill>
                  <a:srgbClr val="3D56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3" name="Freeform 53"/>
                <p:cNvSpPr>
                  <a:spLocks/>
                </p:cNvSpPr>
                <p:nvPr/>
              </p:nvSpPr>
              <p:spPr bwMode="auto">
                <a:xfrm>
                  <a:off x="13174663" y="-1312863"/>
                  <a:ext cx="715962" cy="358775"/>
                </a:xfrm>
                <a:custGeom>
                  <a:avLst/>
                  <a:gdLst>
                    <a:gd name="T0" fmla="*/ 188 w 190"/>
                    <a:gd name="T1" fmla="*/ 74 h 95"/>
                    <a:gd name="T2" fmla="*/ 171 w 190"/>
                    <a:gd name="T3" fmla="*/ 74 h 95"/>
                    <a:gd name="T4" fmla="*/ 154 w 190"/>
                    <a:gd name="T5" fmla="*/ 66 h 95"/>
                    <a:gd name="T6" fmla="*/ 135 w 190"/>
                    <a:gd name="T7" fmla="*/ 74 h 95"/>
                    <a:gd name="T8" fmla="*/ 127 w 190"/>
                    <a:gd name="T9" fmla="*/ 93 h 95"/>
                    <a:gd name="T10" fmla="*/ 127 w 190"/>
                    <a:gd name="T11" fmla="*/ 95 h 95"/>
                    <a:gd name="T12" fmla="*/ 62 w 190"/>
                    <a:gd name="T13" fmla="*/ 95 h 95"/>
                    <a:gd name="T14" fmla="*/ 62 w 190"/>
                    <a:gd name="T15" fmla="*/ 93 h 95"/>
                    <a:gd name="T16" fmla="*/ 54 w 190"/>
                    <a:gd name="T17" fmla="*/ 74 h 95"/>
                    <a:gd name="T18" fmla="*/ 36 w 190"/>
                    <a:gd name="T19" fmla="*/ 66 h 95"/>
                    <a:gd name="T20" fmla="*/ 18 w 190"/>
                    <a:gd name="T21" fmla="*/ 74 h 95"/>
                    <a:gd name="T22" fmla="*/ 0 w 190"/>
                    <a:gd name="T23" fmla="*/ 74 h 95"/>
                    <a:gd name="T24" fmla="*/ 0 w 190"/>
                    <a:gd name="T25" fmla="*/ 63 h 95"/>
                    <a:gd name="T26" fmla="*/ 122 w 190"/>
                    <a:gd name="T27" fmla="*/ 63 h 95"/>
                    <a:gd name="T28" fmla="*/ 122 w 190"/>
                    <a:gd name="T29" fmla="*/ 10 h 95"/>
                    <a:gd name="T30" fmla="*/ 131 w 190"/>
                    <a:gd name="T31" fmla="*/ 1 h 95"/>
                    <a:gd name="T32" fmla="*/ 138 w 190"/>
                    <a:gd name="T33" fmla="*/ 1 h 95"/>
                    <a:gd name="T34" fmla="*/ 159 w 190"/>
                    <a:gd name="T35" fmla="*/ 2 h 95"/>
                    <a:gd name="T36" fmla="*/ 175 w 190"/>
                    <a:gd name="T37" fmla="*/ 16 h 95"/>
                    <a:gd name="T38" fmla="*/ 188 w 190"/>
                    <a:gd name="T39" fmla="*/ 74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90" h="95">
                      <a:moveTo>
                        <a:pt x="188" y="74"/>
                      </a:moveTo>
                      <a:cubicBezTo>
                        <a:pt x="171" y="74"/>
                        <a:pt x="171" y="74"/>
                        <a:pt x="171" y="74"/>
                      </a:cubicBezTo>
                      <a:cubicBezTo>
                        <a:pt x="167" y="69"/>
                        <a:pt x="160" y="66"/>
                        <a:pt x="154" y="66"/>
                      </a:cubicBezTo>
                      <a:cubicBezTo>
                        <a:pt x="147" y="66"/>
                        <a:pt x="140" y="69"/>
                        <a:pt x="135" y="74"/>
                      </a:cubicBezTo>
                      <a:cubicBezTo>
                        <a:pt x="130" y="78"/>
                        <a:pt x="127" y="85"/>
                        <a:pt x="127" y="93"/>
                      </a:cubicBezTo>
                      <a:cubicBezTo>
                        <a:pt x="127" y="93"/>
                        <a:pt x="127" y="94"/>
                        <a:pt x="127" y="95"/>
                      </a:cubicBezTo>
                      <a:cubicBezTo>
                        <a:pt x="62" y="95"/>
                        <a:pt x="62" y="95"/>
                        <a:pt x="62" y="95"/>
                      </a:cubicBezTo>
                      <a:cubicBezTo>
                        <a:pt x="62" y="94"/>
                        <a:pt x="62" y="93"/>
                        <a:pt x="62" y="93"/>
                      </a:cubicBezTo>
                      <a:cubicBezTo>
                        <a:pt x="62" y="85"/>
                        <a:pt x="59" y="78"/>
                        <a:pt x="54" y="74"/>
                      </a:cubicBezTo>
                      <a:cubicBezTo>
                        <a:pt x="49" y="69"/>
                        <a:pt x="43" y="66"/>
                        <a:pt x="36" y="66"/>
                      </a:cubicBezTo>
                      <a:cubicBezTo>
                        <a:pt x="29" y="66"/>
                        <a:pt x="23" y="69"/>
                        <a:pt x="18" y="74"/>
                      </a:cubicBezTo>
                      <a:cubicBezTo>
                        <a:pt x="0" y="74"/>
                        <a:pt x="0" y="74"/>
                        <a:pt x="0" y="74"/>
                      </a:cubicBezTo>
                      <a:cubicBezTo>
                        <a:pt x="0" y="63"/>
                        <a:pt x="0" y="63"/>
                        <a:pt x="0" y="63"/>
                      </a:cubicBezTo>
                      <a:cubicBezTo>
                        <a:pt x="122" y="63"/>
                        <a:pt x="122" y="63"/>
                        <a:pt x="122" y="63"/>
                      </a:cubicBezTo>
                      <a:cubicBezTo>
                        <a:pt x="122" y="10"/>
                        <a:pt x="122" y="10"/>
                        <a:pt x="122" y="10"/>
                      </a:cubicBezTo>
                      <a:cubicBezTo>
                        <a:pt x="122" y="5"/>
                        <a:pt x="126" y="1"/>
                        <a:pt x="131" y="1"/>
                      </a:cubicBezTo>
                      <a:cubicBezTo>
                        <a:pt x="138" y="1"/>
                        <a:pt x="138" y="1"/>
                        <a:pt x="138" y="1"/>
                      </a:cubicBezTo>
                      <a:cubicBezTo>
                        <a:pt x="145" y="1"/>
                        <a:pt x="153" y="0"/>
                        <a:pt x="159" y="2"/>
                      </a:cubicBezTo>
                      <a:cubicBezTo>
                        <a:pt x="167" y="5"/>
                        <a:pt x="172" y="10"/>
                        <a:pt x="175" y="16"/>
                      </a:cubicBezTo>
                      <a:cubicBezTo>
                        <a:pt x="181" y="27"/>
                        <a:pt x="190" y="61"/>
                        <a:pt x="188" y="74"/>
                      </a:cubicBezTo>
                      <a:close/>
                    </a:path>
                  </a:pathLst>
                </a:custGeom>
                <a:solidFill>
                  <a:srgbClr val="ECF0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4" name="Freeform 54"/>
                <p:cNvSpPr>
                  <a:spLocks/>
                </p:cNvSpPr>
                <p:nvPr/>
              </p:nvSpPr>
              <p:spPr bwMode="auto">
                <a:xfrm>
                  <a:off x="13149263" y="-1074738"/>
                  <a:ext cx="508000" cy="120650"/>
                </a:xfrm>
                <a:custGeom>
                  <a:avLst/>
                  <a:gdLst>
                    <a:gd name="T0" fmla="*/ 69 w 135"/>
                    <a:gd name="T1" fmla="*/ 32 h 32"/>
                    <a:gd name="T2" fmla="*/ 69 w 135"/>
                    <a:gd name="T3" fmla="*/ 32 h 32"/>
                    <a:gd name="T4" fmla="*/ 69 w 135"/>
                    <a:gd name="T5" fmla="*/ 32 h 32"/>
                    <a:gd name="T6" fmla="*/ 69 w 135"/>
                    <a:gd name="T7" fmla="*/ 32 h 32"/>
                    <a:gd name="T8" fmla="*/ 69 w 135"/>
                    <a:gd name="T9" fmla="*/ 32 h 32"/>
                    <a:gd name="T10" fmla="*/ 69 w 135"/>
                    <a:gd name="T11" fmla="*/ 32 h 32"/>
                    <a:gd name="T12" fmla="*/ 69 w 135"/>
                    <a:gd name="T13" fmla="*/ 31 h 32"/>
                    <a:gd name="T14" fmla="*/ 69 w 135"/>
                    <a:gd name="T15" fmla="*/ 31 h 32"/>
                    <a:gd name="T16" fmla="*/ 69 w 135"/>
                    <a:gd name="T17" fmla="*/ 31 h 32"/>
                    <a:gd name="T18" fmla="*/ 69 w 135"/>
                    <a:gd name="T19" fmla="*/ 31 h 32"/>
                    <a:gd name="T20" fmla="*/ 69 w 135"/>
                    <a:gd name="T21" fmla="*/ 31 h 32"/>
                    <a:gd name="T22" fmla="*/ 69 w 135"/>
                    <a:gd name="T23" fmla="*/ 31 h 32"/>
                    <a:gd name="T24" fmla="*/ 69 w 135"/>
                    <a:gd name="T25" fmla="*/ 31 h 32"/>
                    <a:gd name="T26" fmla="*/ 69 w 135"/>
                    <a:gd name="T27" fmla="*/ 31 h 32"/>
                    <a:gd name="T28" fmla="*/ 69 w 135"/>
                    <a:gd name="T29" fmla="*/ 31 h 32"/>
                    <a:gd name="T30" fmla="*/ 69 w 135"/>
                    <a:gd name="T31" fmla="*/ 31 h 32"/>
                    <a:gd name="T32" fmla="*/ 69 w 135"/>
                    <a:gd name="T33" fmla="*/ 31 h 32"/>
                    <a:gd name="T34" fmla="*/ 69 w 135"/>
                    <a:gd name="T35" fmla="*/ 31 h 32"/>
                    <a:gd name="T36" fmla="*/ 69 w 135"/>
                    <a:gd name="T37" fmla="*/ 30 h 32"/>
                    <a:gd name="T38" fmla="*/ 69 w 135"/>
                    <a:gd name="T39" fmla="*/ 30 h 32"/>
                    <a:gd name="T40" fmla="*/ 69 w 135"/>
                    <a:gd name="T41" fmla="*/ 30 h 32"/>
                    <a:gd name="T42" fmla="*/ 69 w 135"/>
                    <a:gd name="T43" fmla="*/ 30 h 32"/>
                    <a:gd name="T44" fmla="*/ 69 w 135"/>
                    <a:gd name="T45" fmla="*/ 30 h 32"/>
                    <a:gd name="T46" fmla="*/ 69 w 135"/>
                    <a:gd name="T47" fmla="*/ 30 h 32"/>
                    <a:gd name="T48" fmla="*/ 69 w 135"/>
                    <a:gd name="T49" fmla="*/ 30 h 32"/>
                    <a:gd name="T50" fmla="*/ 69 w 135"/>
                    <a:gd name="T51" fmla="*/ 30 h 32"/>
                    <a:gd name="T52" fmla="*/ 69 w 135"/>
                    <a:gd name="T53" fmla="*/ 30 h 32"/>
                    <a:gd name="T54" fmla="*/ 69 w 135"/>
                    <a:gd name="T55" fmla="*/ 29 h 32"/>
                    <a:gd name="T56" fmla="*/ 69 w 135"/>
                    <a:gd name="T57" fmla="*/ 29 h 32"/>
                    <a:gd name="T58" fmla="*/ 69 w 135"/>
                    <a:gd name="T59" fmla="*/ 29 h 32"/>
                    <a:gd name="T60" fmla="*/ 69 w 135"/>
                    <a:gd name="T61" fmla="*/ 29 h 32"/>
                    <a:gd name="T62" fmla="*/ 69 w 135"/>
                    <a:gd name="T63" fmla="*/ 28 h 32"/>
                    <a:gd name="T64" fmla="*/ 69 w 135"/>
                    <a:gd name="T65" fmla="*/ 28 h 32"/>
                    <a:gd name="T66" fmla="*/ 69 w 135"/>
                    <a:gd name="T67" fmla="*/ 28 h 32"/>
                    <a:gd name="T68" fmla="*/ 69 w 135"/>
                    <a:gd name="T69" fmla="*/ 27 h 32"/>
                    <a:gd name="T70" fmla="*/ 69 w 135"/>
                    <a:gd name="T71" fmla="*/ 27 h 32"/>
                    <a:gd name="T72" fmla="*/ 69 w 135"/>
                    <a:gd name="T73" fmla="*/ 27 h 32"/>
                    <a:gd name="T74" fmla="*/ 69 w 135"/>
                    <a:gd name="T75" fmla="*/ 27 h 32"/>
                    <a:gd name="T76" fmla="*/ 69 w 135"/>
                    <a:gd name="T77" fmla="*/ 26 h 32"/>
                    <a:gd name="T78" fmla="*/ 69 w 135"/>
                    <a:gd name="T79" fmla="*/ 26 h 32"/>
                    <a:gd name="T80" fmla="*/ 69 w 135"/>
                    <a:gd name="T81" fmla="*/ 26 h 32"/>
                    <a:gd name="T82" fmla="*/ 69 w 135"/>
                    <a:gd name="T83" fmla="*/ 26 h 32"/>
                    <a:gd name="T84" fmla="*/ 69 w 135"/>
                    <a:gd name="T85" fmla="*/ 25 h 32"/>
                    <a:gd name="T86" fmla="*/ 69 w 135"/>
                    <a:gd name="T87" fmla="*/ 25 h 32"/>
                    <a:gd name="T88" fmla="*/ 69 w 135"/>
                    <a:gd name="T89" fmla="*/ 25 h 32"/>
                    <a:gd name="T90" fmla="*/ 69 w 135"/>
                    <a:gd name="T91" fmla="*/ 25 h 32"/>
                    <a:gd name="T92" fmla="*/ 69 w 135"/>
                    <a:gd name="T93" fmla="*/ 24 h 32"/>
                    <a:gd name="T94" fmla="*/ 69 w 135"/>
                    <a:gd name="T95" fmla="*/ 24 h 32"/>
                    <a:gd name="T96" fmla="*/ 68 w 135"/>
                    <a:gd name="T97" fmla="*/ 24 h 32"/>
                    <a:gd name="T98" fmla="*/ 68 w 135"/>
                    <a:gd name="T99" fmla="*/ 23 h 32"/>
                    <a:gd name="T100" fmla="*/ 68 w 135"/>
                    <a:gd name="T101" fmla="*/ 23 h 32"/>
                    <a:gd name="T102" fmla="*/ 61 w 135"/>
                    <a:gd name="T103" fmla="*/ 11 h 32"/>
                    <a:gd name="T104" fmla="*/ 17 w 135"/>
                    <a:gd name="T105" fmla="*/ 30 h 32"/>
                    <a:gd name="T106" fmla="*/ 15 w 135"/>
                    <a:gd name="T107" fmla="*/ 32 h 32"/>
                    <a:gd name="T108" fmla="*/ 12 w 135"/>
                    <a:gd name="T109" fmla="*/ 32 h 32"/>
                    <a:gd name="T110" fmla="*/ 7 w 135"/>
                    <a:gd name="T111" fmla="*/ 0 h 32"/>
                    <a:gd name="T112" fmla="*/ 135 w 135"/>
                    <a:gd name="T113" fmla="*/ 23 h 32"/>
                    <a:gd name="T114" fmla="*/ 129 w 135"/>
                    <a:gd name="T115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35" h="32">
                      <a:moveTo>
                        <a:pt x="129" y="32"/>
                      </a:move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8" y="24"/>
                        <a:pt x="68" y="24"/>
                        <a:pt x="68" y="24"/>
                      </a:cubicBezTo>
                      <a:cubicBezTo>
                        <a:pt x="68" y="24"/>
                        <a:pt x="68" y="24"/>
                        <a:pt x="68" y="24"/>
                      </a:cubicBezTo>
                      <a:cubicBezTo>
                        <a:pt x="68" y="24"/>
                        <a:pt x="68" y="24"/>
                        <a:pt x="68" y="24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7" y="18"/>
                        <a:pt x="64" y="14"/>
                        <a:pt x="61" y="11"/>
                      </a:cubicBezTo>
                      <a:cubicBezTo>
                        <a:pt x="56" y="6"/>
                        <a:pt x="50" y="3"/>
                        <a:pt x="43" y="3"/>
                      </a:cubicBezTo>
                      <a:cubicBezTo>
                        <a:pt x="36" y="3"/>
                        <a:pt x="30" y="6"/>
                        <a:pt x="25" y="11"/>
                      </a:cubicBezTo>
                      <a:cubicBezTo>
                        <a:pt x="20" y="15"/>
                        <a:pt x="17" y="22"/>
                        <a:pt x="17" y="30"/>
                      </a:cubicBezTo>
                      <a:cubicBezTo>
                        <a:pt x="17" y="30"/>
                        <a:pt x="17" y="31"/>
                        <a:pt x="17" y="32"/>
                      </a:cubicBezTo>
                      <a:cubicBezTo>
                        <a:pt x="16" y="32"/>
                        <a:pt x="16" y="32"/>
                        <a:pt x="16" y="32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5" y="32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0" y="32"/>
                        <a:pt x="2" y="11"/>
                        <a:pt x="6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129" y="0"/>
                        <a:pt x="129" y="0"/>
                        <a:pt x="129" y="0"/>
                      </a:cubicBezTo>
                      <a:cubicBezTo>
                        <a:pt x="129" y="23"/>
                        <a:pt x="129" y="23"/>
                        <a:pt x="129" y="23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5" y="25"/>
                        <a:pt x="134" y="27"/>
                        <a:pt x="134" y="30"/>
                      </a:cubicBezTo>
                      <a:cubicBezTo>
                        <a:pt x="134" y="30"/>
                        <a:pt x="134" y="31"/>
                        <a:pt x="134" y="32"/>
                      </a:cubicBezTo>
                      <a:lnTo>
                        <a:pt x="129" y="32"/>
                      </a:lnTo>
                      <a:close/>
                    </a:path>
                  </a:pathLst>
                </a:cu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5" name="Oval 55"/>
                <p:cNvSpPr>
                  <a:spLocks noChangeArrowheads="1"/>
                </p:cNvSpPr>
                <p:nvPr/>
              </p:nvSpPr>
              <p:spPr bwMode="auto">
                <a:xfrm>
                  <a:off x="13671550" y="-1044575"/>
                  <a:ext cx="161925" cy="161925"/>
                </a:xfrm>
                <a:prstGeom prst="ellipse">
                  <a:avLst/>
                </a:pr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6" name="Oval 56"/>
                <p:cNvSpPr>
                  <a:spLocks noChangeArrowheads="1"/>
                </p:cNvSpPr>
                <p:nvPr/>
              </p:nvSpPr>
              <p:spPr bwMode="auto">
                <a:xfrm>
                  <a:off x="13231813" y="-1044575"/>
                  <a:ext cx="158750" cy="161925"/>
                </a:xfrm>
                <a:prstGeom prst="ellipse">
                  <a:avLst/>
                </a:pr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7" name="Freeform 57"/>
                <p:cNvSpPr>
                  <a:spLocks/>
                </p:cNvSpPr>
                <p:nvPr/>
              </p:nvSpPr>
              <p:spPr bwMode="auto">
                <a:xfrm>
                  <a:off x="13679488" y="-1271588"/>
                  <a:ext cx="150812" cy="131763"/>
                </a:xfrm>
                <a:custGeom>
                  <a:avLst/>
                  <a:gdLst>
                    <a:gd name="T0" fmla="*/ 36 w 40"/>
                    <a:gd name="T1" fmla="*/ 35 h 35"/>
                    <a:gd name="T2" fmla="*/ 2 w 40"/>
                    <a:gd name="T3" fmla="*/ 35 h 35"/>
                    <a:gd name="T4" fmla="*/ 0 w 40"/>
                    <a:gd name="T5" fmla="*/ 34 h 35"/>
                    <a:gd name="T6" fmla="*/ 0 w 40"/>
                    <a:gd name="T7" fmla="*/ 2 h 35"/>
                    <a:gd name="T8" fmla="*/ 2 w 40"/>
                    <a:gd name="T9" fmla="*/ 0 h 35"/>
                    <a:gd name="T10" fmla="*/ 20 w 40"/>
                    <a:gd name="T11" fmla="*/ 0 h 35"/>
                    <a:gd name="T12" fmla="*/ 33 w 40"/>
                    <a:gd name="T13" fmla="*/ 8 h 35"/>
                    <a:gd name="T14" fmla="*/ 40 w 40"/>
                    <a:gd name="T15" fmla="*/ 31 h 35"/>
                    <a:gd name="T16" fmla="*/ 36 w 40"/>
                    <a:gd name="T17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0" h="35">
                      <a:moveTo>
                        <a:pt x="36" y="35"/>
                      </a:moveTo>
                      <a:cubicBezTo>
                        <a:pt x="28" y="35"/>
                        <a:pt x="9" y="35"/>
                        <a:pt x="2" y="35"/>
                      </a:cubicBezTo>
                      <a:cubicBezTo>
                        <a:pt x="1" y="35"/>
                        <a:pt x="0" y="35"/>
                        <a:pt x="0" y="34"/>
                      </a:cubicBezTo>
                      <a:cubicBezTo>
                        <a:pt x="0" y="27"/>
                        <a:pt x="0" y="9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4" y="0"/>
                        <a:pt x="14" y="0"/>
                        <a:pt x="20" y="0"/>
                      </a:cubicBezTo>
                      <a:cubicBezTo>
                        <a:pt x="27" y="0"/>
                        <a:pt x="32" y="4"/>
                        <a:pt x="33" y="8"/>
                      </a:cubicBezTo>
                      <a:cubicBezTo>
                        <a:pt x="36" y="14"/>
                        <a:pt x="38" y="22"/>
                        <a:pt x="40" y="31"/>
                      </a:cubicBezTo>
                      <a:cubicBezTo>
                        <a:pt x="40" y="32"/>
                        <a:pt x="39" y="35"/>
                        <a:pt x="36" y="35"/>
                      </a:cubicBezTo>
                      <a:close/>
                    </a:path>
                  </a:pathLst>
                </a:custGeom>
                <a:solidFill>
                  <a:srgbClr val="2980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8" name="Oval 58"/>
                <p:cNvSpPr>
                  <a:spLocks noChangeArrowheads="1"/>
                </p:cNvSpPr>
                <p:nvPr/>
              </p:nvSpPr>
              <p:spPr bwMode="auto">
                <a:xfrm>
                  <a:off x="13712825" y="-1003300"/>
                  <a:ext cx="79375" cy="77788"/>
                </a:xfrm>
                <a:prstGeom prst="ellipse">
                  <a:avLst/>
                </a:prstGeom>
                <a:solidFill>
                  <a:srgbClr val="ECF0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9" name="Oval 59"/>
                <p:cNvSpPr>
                  <a:spLocks noChangeArrowheads="1"/>
                </p:cNvSpPr>
                <p:nvPr/>
              </p:nvSpPr>
              <p:spPr bwMode="auto">
                <a:xfrm>
                  <a:off x="13269913" y="-1003300"/>
                  <a:ext cx="77787" cy="77788"/>
                </a:xfrm>
                <a:prstGeom prst="ellipse">
                  <a:avLst/>
                </a:prstGeom>
                <a:solidFill>
                  <a:srgbClr val="ECF0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0" name="Freeform 60"/>
                <p:cNvSpPr>
                  <a:spLocks/>
                </p:cNvSpPr>
                <p:nvPr/>
              </p:nvSpPr>
              <p:spPr bwMode="auto">
                <a:xfrm>
                  <a:off x="13819188" y="-1033463"/>
                  <a:ext cx="93662" cy="79375"/>
                </a:xfrm>
                <a:custGeom>
                  <a:avLst/>
                  <a:gdLst>
                    <a:gd name="T0" fmla="*/ 9 w 25"/>
                    <a:gd name="T1" fmla="*/ 21 h 21"/>
                    <a:gd name="T2" fmla="*/ 13 w 25"/>
                    <a:gd name="T3" fmla="*/ 21 h 21"/>
                    <a:gd name="T4" fmla="*/ 20 w 25"/>
                    <a:gd name="T5" fmla="*/ 0 h 21"/>
                    <a:gd name="T6" fmla="*/ 0 w 25"/>
                    <a:gd name="T7" fmla="*/ 0 h 21"/>
                    <a:gd name="T8" fmla="*/ 9 w 25"/>
                    <a:gd name="T9" fmla="*/ 19 h 21"/>
                    <a:gd name="T10" fmla="*/ 9 w 25"/>
                    <a:gd name="T11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1">
                      <a:moveTo>
                        <a:pt x="9" y="21"/>
                      </a:move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25" y="21"/>
                        <a:pt x="23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5"/>
                        <a:pt x="9" y="11"/>
                        <a:pt x="9" y="19"/>
                      </a:cubicBezTo>
                      <a:cubicBezTo>
                        <a:pt x="9" y="20"/>
                        <a:pt x="9" y="20"/>
                        <a:pt x="9" y="21"/>
                      </a:cubicBezTo>
                      <a:close/>
                    </a:path>
                  </a:pathLst>
                </a:cu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1" name="Freeform 61"/>
                <p:cNvSpPr>
                  <a:spLocks/>
                </p:cNvSpPr>
                <p:nvPr/>
              </p:nvSpPr>
              <p:spPr bwMode="auto">
                <a:xfrm>
                  <a:off x="13827125" y="-1162050"/>
                  <a:ext cx="22225" cy="52388"/>
                </a:xfrm>
                <a:custGeom>
                  <a:avLst/>
                  <a:gdLst>
                    <a:gd name="T0" fmla="*/ 0 w 6"/>
                    <a:gd name="T1" fmla="*/ 8 h 14"/>
                    <a:gd name="T2" fmla="*/ 0 w 6"/>
                    <a:gd name="T3" fmla="*/ 8 h 14"/>
                    <a:gd name="T4" fmla="*/ 0 w 6"/>
                    <a:gd name="T5" fmla="*/ 8 h 14"/>
                    <a:gd name="T6" fmla="*/ 0 w 6"/>
                    <a:gd name="T7" fmla="*/ 8 h 14"/>
                    <a:gd name="T8" fmla="*/ 0 w 6"/>
                    <a:gd name="T9" fmla="*/ 8 h 14"/>
                    <a:gd name="T10" fmla="*/ 0 w 6"/>
                    <a:gd name="T11" fmla="*/ 8 h 14"/>
                    <a:gd name="T12" fmla="*/ 0 w 6"/>
                    <a:gd name="T13" fmla="*/ 6 h 14"/>
                    <a:gd name="T14" fmla="*/ 0 w 6"/>
                    <a:gd name="T15" fmla="*/ 6 h 14"/>
                    <a:gd name="T16" fmla="*/ 0 w 6"/>
                    <a:gd name="T17" fmla="*/ 6 h 14"/>
                    <a:gd name="T18" fmla="*/ 0 w 6"/>
                    <a:gd name="T19" fmla="*/ 6 h 14"/>
                    <a:gd name="T20" fmla="*/ 0 w 6"/>
                    <a:gd name="T21" fmla="*/ 6 h 14"/>
                    <a:gd name="T22" fmla="*/ 0 w 6"/>
                    <a:gd name="T23" fmla="*/ 6 h 14"/>
                    <a:gd name="T24" fmla="*/ 0 w 6"/>
                    <a:gd name="T25" fmla="*/ 3 h 14"/>
                    <a:gd name="T26" fmla="*/ 3 w 6"/>
                    <a:gd name="T27" fmla="*/ 0 h 14"/>
                    <a:gd name="T28" fmla="*/ 3 w 6"/>
                    <a:gd name="T29" fmla="*/ 0 h 14"/>
                    <a:gd name="T30" fmla="*/ 6 w 6"/>
                    <a:gd name="T31" fmla="*/ 3 h 14"/>
                    <a:gd name="T32" fmla="*/ 6 w 6"/>
                    <a:gd name="T33" fmla="*/ 6 h 14"/>
                    <a:gd name="T34" fmla="*/ 6 w 6"/>
                    <a:gd name="T35" fmla="*/ 6 h 14"/>
                    <a:gd name="T36" fmla="*/ 6 w 6"/>
                    <a:gd name="T37" fmla="*/ 6 h 14"/>
                    <a:gd name="T38" fmla="*/ 6 w 6"/>
                    <a:gd name="T39" fmla="*/ 6 h 14"/>
                    <a:gd name="T40" fmla="*/ 6 w 6"/>
                    <a:gd name="T41" fmla="*/ 6 h 14"/>
                    <a:gd name="T42" fmla="*/ 6 w 6"/>
                    <a:gd name="T43" fmla="*/ 6 h 14"/>
                    <a:gd name="T44" fmla="*/ 6 w 6"/>
                    <a:gd name="T45" fmla="*/ 8 h 14"/>
                    <a:gd name="T46" fmla="*/ 6 w 6"/>
                    <a:gd name="T47" fmla="*/ 8 h 14"/>
                    <a:gd name="T48" fmla="*/ 6 w 6"/>
                    <a:gd name="T49" fmla="*/ 8 h 14"/>
                    <a:gd name="T50" fmla="*/ 6 w 6"/>
                    <a:gd name="T51" fmla="*/ 8 h 14"/>
                    <a:gd name="T52" fmla="*/ 6 w 6"/>
                    <a:gd name="T53" fmla="*/ 8 h 14"/>
                    <a:gd name="T54" fmla="*/ 6 w 6"/>
                    <a:gd name="T55" fmla="*/ 8 h 14"/>
                    <a:gd name="T56" fmla="*/ 6 w 6"/>
                    <a:gd name="T57" fmla="*/ 10 h 14"/>
                    <a:gd name="T58" fmla="*/ 3 w 6"/>
                    <a:gd name="T59" fmla="*/ 14 h 14"/>
                    <a:gd name="T60" fmla="*/ 3 w 6"/>
                    <a:gd name="T61" fmla="*/ 14 h 14"/>
                    <a:gd name="T62" fmla="*/ 0 w 6"/>
                    <a:gd name="T63" fmla="*/ 10 h 14"/>
                    <a:gd name="T64" fmla="*/ 0 w 6"/>
                    <a:gd name="T65" fmla="*/ 8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" h="14">
                      <a:moveTo>
                        <a:pt x="0" y="8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6" y="1"/>
                        <a:pt x="6" y="3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2"/>
                        <a:pt x="4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1" y="14"/>
                        <a:pt x="0" y="12"/>
                        <a:pt x="0" y="1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2" name="Freeform 62"/>
                <p:cNvSpPr>
                  <a:spLocks/>
                </p:cNvSpPr>
                <p:nvPr/>
              </p:nvSpPr>
              <p:spPr bwMode="auto">
                <a:xfrm>
                  <a:off x="13849350" y="-1087438"/>
                  <a:ext cx="41275" cy="42863"/>
                </a:xfrm>
                <a:custGeom>
                  <a:avLst/>
                  <a:gdLst>
                    <a:gd name="T0" fmla="*/ 26 w 26"/>
                    <a:gd name="T1" fmla="*/ 27 h 27"/>
                    <a:gd name="T2" fmla="*/ 0 w 26"/>
                    <a:gd name="T3" fmla="*/ 27 h 27"/>
                    <a:gd name="T4" fmla="*/ 0 w 26"/>
                    <a:gd name="T5" fmla="*/ 0 h 27"/>
                    <a:gd name="T6" fmla="*/ 23 w 26"/>
                    <a:gd name="T7" fmla="*/ 0 h 27"/>
                    <a:gd name="T8" fmla="*/ 26 w 26"/>
                    <a:gd name="T9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7">
                      <a:moveTo>
                        <a:pt x="26" y="27"/>
                      </a:moveTo>
                      <a:lnTo>
                        <a:pt x="0" y="27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6" y="27"/>
                      </a:lnTo>
                      <a:close/>
                    </a:path>
                  </a:pathLst>
                </a:custGeom>
                <a:solidFill>
                  <a:srgbClr val="F1C4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3" name="Rectangle 63"/>
                <p:cNvSpPr>
                  <a:spLocks noChangeArrowheads="1"/>
                </p:cNvSpPr>
                <p:nvPr/>
              </p:nvSpPr>
              <p:spPr bwMode="auto">
                <a:xfrm>
                  <a:off x="13171488" y="-1068388"/>
                  <a:ext cx="19050" cy="2698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61" name="组合 1560"/>
              <p:cNvGrpSpPr/>
              <p:nvPr/>
            </p:nvGrpSpPr>
            <p:grpSpPr>
              <a:xfrm>
                <a:off x="7285796" y="2211717"/>
                <a:ext cx="2494146" cy="3278460"/>
                <a:chOff x="7285796" y="2211717"/>
                <a:chExt cx="2494146" cy="3278460"/>
              </a:xfrm>
            </p:grpSpPr>
            <p:sp>
              <p:nvSpPr>
                <p:cNvPr id="1562" name="圆角矩形 1561"/>
                <p:cNvSpPr/>
                <p:nvPr/>
              </p:nvSpPr>
              <p:spPr>
                <a:xfrm flipH="1">
                  <a:off x="9214697" y="4882506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63" name="圆角矩形 1562"/>
                <p:cNvSpPr/>
                <p:nvPr/>
              </p:nvSpPr>
              <p:spPr>
                <a:xfrm flipH="1">
                  <a:off x="9214697" y="4223052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64" name="圆角矩形 1563"/>
                <p:cNvSpPr/>
                <p:nvPr/>
              </p:nvSpPr>
              <p:spPr>
                <a:xfrm flipH="1">
                  <a:off x="9214697" y="356359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65" name="圆角矩形 1564"/>
                <p:cNvSpPr/>
                <p:nvPr/>
              </p:nvSpPr>
              <p:spPr>
                <a:xfrm flipH="1">
                  <a:off x="8571730" y="4882506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66" name="圆角矩形 1565"/>
                <p:cNvSpPr/>
                <p:nvPr/>
              </p:nvSpPr>
              <p:spPr>
                <a:xfrm flipH="1">
                  <a:off x="8571730" y="4223052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67" name="圆角矩形 1566"/>
                <p:cNvSpPr/>
                <p:nvPr/>
              </p:nvSpPr>
              <p:spPr>
                <a:xfrm flipH="1">
                  <a:off x="8571730" y="356359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68" name="圆角矩形 1567"/>
                <p:cNvSpPr/>
                <p:nvPr/>
              </p:nvSpPr>
              <p:spPr>
                <a:xfrm flipH="1">
                  <a:off x="7928763" y="4882506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69" name="圆角矩形 1568"/>
                <p:cNvSpPr/>
                <p:nvPr/>
              </p:nvSpPr>
              <p:spPr>
                <a:xfrm flipH="1">
                  <a:off x="7928763" y="4223052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0" name="圆角矩形 1569"/>
                <p:cNvSpPr/>
                <p:nvPr/>
              </p:nvSpPr>
              <p:spPr>
                <a:xfrm flipH="1">
                  <a:off x="7928763" y="356359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1" name="圆角矩形 1570"/>
                <p:cNvSpPr/>
                <p:nvPr/>
              </p:nvSpPr>
              <p:spPr>
                <a:xfrm flipH="1">
                  <a:off x="7285796" y="4882506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2" name="圆角矩形 1571"/>
                <p:cNvSpPr/>
                <p:nvPr/>
              </p:nvSpPr>
              <p:spPr>
                <a:xfrm flipH="1">
                  <a:off x="7285796" y="4223052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3" name="圆角矩形 1572"/>
                <p:cNvSpPr/>
                <p:nvPr/>
              </p:nvSpPr>
              <p:spPr>
                <a:xfrm flipH="1">
                  <a:off x="7285796" y="356359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4" name="圆角矩形 1573"/>
                <p:cNvSpPr/>
                <p:nvPr/>
              </p:nvSpPr>
              <p:spPr>
                <a:xfrm flipH="1">
                  <a:off x="9214697" y="2887657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5" name="圆角矩形 1574"/>
                <p:cNvSpPr/>
                <p:nvPr/>
              </p:nvSpPr>
              <p:spPr>
                <a:xfrm flipH="1">
                  <a:off x="8571730" y="2887657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6" name="圆角矩形 1575"/>
                <p:cNvSpPr/>
                <p:nvPr/>
              </p:nvSpPr>
              <p:spPr>
                <a:xfrm flipH="1">
                  <a:off x="7928763" y="2887657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7" name="圆角矩形 1576"/>
                <p:cNvSpPr/>
                <p:nvPr/>
              </p:nvSpPr>
              <p:spPr>
                <a:xfrm flipH="1">
                  <a:off x="7285796" y="2887657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8" name="圆角矩形 1577"/>
                <p:cNvSpPr/>
                <p:nvPr/>
              </p:nvSpPr>
              <p:spPr>
                <a:xfrm flipH="1">
                  <a:off x="9214697" y="221171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9" name="圆角矩形 1578"/>
                <p:cNvSpPr/>
                <p:nvPr/>
              </p:nvSpPr>
              <p:spPr>
                <a:xfrm flipH="1">
                  <a:off x="8571731" y="221171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80" name="圆角矩形 1579"/>
                <p:cNvSpPr/>
                <p:nvPr/>
              </p:nvSpPr>
              <p:spPr>
                <a:xfrm flipH="1">
                  <a:off x="7928760" y="221171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81" name="圆角矩形 1580"/>
                <p:cNvSpPr/>
                <p:nvPr/>
              </p:nvSpPr>
              <p:spPr>
                <a:xfrm flipH="1">
                  <a:off x="7285799" y="2211717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577" name="Freeform 57"/>
          <p:cNvSpPr>
            <a:spLocks/>
          </p:cNvSpPr>
          <p:nvPr/>
        </p:nvSpPr>
        <p:spPr bwMode="auto">
          <a:xfrm>
            <a:off x="7122811" y="1776585"/>
            <a:ext cx="1716792" cy="1499945"/>
          </a:xfrm>
          <a:custGeom>
            <a:avLst/>
            <a:gdLst>
              <a:gd name="T0" fmla="*/ 36 w 40"/>
              <a:gd name="T1" fmla="*/ 35 h 35"/>
              <a:gd name="T2" fmla="*/ 2 w 40"/>
              <a:gd name="T3" fmla="*/ 35 h 35"/>
              <a:gd name="T4" fmla="*/ 0 w 40"/>
              <a:gd name="T5" fmla="*/ 34 h 35"/>
              <a:gd name="T6" fmla="*/ 0 w 40"/>
              <a:gd name="T7" fmla="*/ 2 h 35"/>
              <a:gd name="T8" fmla="*/ 2 w 40"/>
              <a:gd name="T9" fmla="*/ 0 h 35"/>
              <a:gd name="T10" fmla="*/ 20 w 40"/>
              <a:gd name="T11" fmla="*/ 0 h 35"/>
              <a:gd name="T12" fmla="*/ 33 w 40"/>
              <a:gd name="T13" fmla="*/ 8 h 35"/>
              <a:gd name="T14" fmla="*/ 40 w 40"/>
              <a:gd name="T15" fmla="*/ 31 h 35"/>
              <a:gd name="T16" fmla="*/ 36 w 40"/>
              <a:gd name="T1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5">
                <a:moveTo>
                  <a:pt x="36" y="35"/>
                </a:moveTo>
                <a:cubicBezTo>
                  <a:pt x="28" y="35"/>
                  <a:pt x="9" y="35"/>
                  <a:pt x="2" y="35"/>
                </a:cubicBezTo>
                <a:cubicBezTo>
                  <a:pt x="1" y="35"/>
                  <a:pt x="0" y="35"/>
                  <a:pt x="0" y="34"/>
                </a:cubicBezTo>
                <a:cubicBezTo>
                  <a:pt x="0" y="27"/>
                  <a:pt x="0" y="9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" y="0"/>
                  <a:pt x="14" y="0"/>
                  <a:pt x="20" y="0"/>
                </a:cubicBezTo>
                <a:cubicBezTo>
                  <a:pt x="27" y="0"/>
                  <a:pt x="32" y="4"/>
                  <a:pt x="33" y="8"/>
                </a:cubicBezTo>
                <a:cubicBezTo>
                  <a:pt x="36" y="14"/>
                  <a:pt x="38" y="22"/>
                  <a:pt x="40" y="31"/>
                </a:cubicBezTo>
                <a:cubicBezTo>
                  <a:pt x="40" y="32"/>
                  <a:pt x="39" y="35"/>
                  <a:pt x="36" y="35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7164210" y="1916398"/>
            <a:ext cx="1453759" cy="1360202"/>
            <a:chOff x="7545210" y="1859248"/>
            <a:chExt cx="1453759" cy="1360202"/>
          </a:xfrm>
        </p:grpSpPr>
        <p:sp>
          <p:nvSpPr>
            <p:cNvPr id="576" name="任意多边形 575"/>
            <p:cNvSpPr>
              <a:spLocks/>
            </p:cNvSpPr>
            <p:nvPr/>
          </p:nvSpPr>
          <p:spPr bwMode="auto">
            <a:xfrm>
              <a:off x="7545210" y="1859248"/>
              <a:ext cx="1453759" cy="1360202"/>
            </a:xfrm>
            <a:custGeom>
              <a:avLst/>
              <a:gdLst>
                <a:gd name="connsiteX0" fmla="*/ 505391 w 1453759"/>
                <a:gd name="connsiteY0" fmla="*/ 0 h 1360202"/>
                <a:gd name="connsiteX1" fmla="*/ 946846 w 1453759"/>
                <a:gd name="connsiteY1" fmla="*/ 0 h 1360202"/>
                <a:gd name="connsiteX2" fmla="*/ 1388302 w 1453759"/>
                <a:gd name="connsiteY2" fmla="*/ 441589 h 1360202"/>
                <a:gd name="connsiteX3" fmla="*/ 1388302 w 1453759"/>
                <a:gd name="connsiteY3" fmla="*/ 606043 h 1360202"/>
                <a:gd name="connsiteX4" fmla="*/ 1408091 w 1453759"/>
                <a:gd name="connsiteY4" fmla="*/ 606043 h 1360202"/>
                <a:gd name="connsiteX5" fmla="*/ 1453759 w 1453759"/>
                <a:gd name="connsiteY5" fmla="*/ 651725 h 1360202"/>
                <a:gd name="connsiteX6" fmla="*/ 1453759 w 1453759"/>
                <a:gd name="connsiteY6" fmla="*/ 799428 h 1360202"/>
                <a:gd name="connsiteX7" fmla="*/ 1408091 w 1453759"/>
                <a:gd name="connsiteY7" fmla="*/ 845110 h 1360202"/>
                <a:gd name="connsiteX8" fmla="*/ 1386780 w 1453759"/>
                <a:gd name="connsiteY8" fmla="*/ 845110 h 1360202"/>
                <a:gd name="connsiteX9" fmla="*/ 946846 w 1453759"/>
                <a:gd name="connsiteY9" fmla="*/ 1245586 h 1360202"/>
                <a:gd name="connsiteX10" fmla="*/ 910312 w 1453759"/>
                <a:gd name="connsiteY10" fmla="*/ 1245586 h 1360202"/>
                <a:gd name="connsiteX11" fmla="*/ 910312 w 1453759"/>
                <a:gd name="connsiteY11" fmla="*/ 1332381 h 1360202"/>
                <a:gd name="connsiteX12" fmla="*/ 904791 w 1453759"/>
                <a:gd name="connsiteY12" fmla="*/ 1360202 h 1360202"/>
                <a:gd name="connsiteX13" fmla="*/ 547447 w 1453759"/>
                <a:gd name="connsiteY13" fmla="*/ 1360202 h 1360202"/>
                <a:gd name="connsiteX14" fmla="*/ 541925 w 1453759"/>
                <a:gd name="connsiteY14" fmla="*/ 1332381 h 1360202"/>
                <a:gd name="connsiteX15" fmla="*/ 541925 w 1453759"/>
                <a:gd name="connsiteY15" fmla="*/ 1245586 h 1360202"/>
                <a:gd name="connsiteX16" fmla="*/ 505391 w 1453759"/>
                <a:gd name="connsiteY16" fmla="*/ 1245586 h 1360202"/>
                <a:gd name="connsiteX17" fmla="*/ 65457 w 1453759"/>
                <a:gd name="connsiteY17" fmla="*/ 845110 h 1360202"/>
                <a:gd name="connsiteX18" fmla="*/ 44146 w 1453759"/>
                <a:gd name="connsiteY18" fmla="*/ 845110 h 1360202"/>
                <a:gd name="connsiteX19" fmla="*/ 0 w 1453759"/>
                <a:gd name="connsiteY19" fmla="*/ 799428 h 1360202"/>
                <a:gd name="connsiteX20" fmla="*/ 0 w 1453759"/>
                <a:gd name="connsiteY20" fmla="*/ 651725 h 1360202"/>
                <a:gd name="connsiteX21" fmla="*/ 44146 w 1453759"/>
                <a:gd name="connsiteY21" fmla="*/ 606043 h 1360202"/>
                <a:gd name="connsiteX22" fmla="*/ 63935 w 1453759"/>
                <a:gd name="connsiteY22" fmla="*/ 606043 h 1360202"/>
                <a:gd name="connsiteX23" fmla="*/ 63935 w 1453759"/>
                <a:gd name="connsiteY23" fmla="*/ 441589 h 1360202"/>
                <a:gd name="connsiteX24" fmla="*/ 505391 w 1453759"/>
                <a:gd name="connsiteY24" fmla="*/ 0 h 1360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53759" h="1360202">
                  <a:moveTo>
                    <a:pt x="505391" y="0"/>
                  </a:moveTo>
                  <a:cubicBezTo>
                    <a:pt x="505391" y="0"/>
                    <a:pt x="505391" y="0"/>
                    <a:pt x="946846" y="0"/>
                  </a:cubicBezTo>
                  <a:cubicBezTo>
                    <a:pt x="1190408" y="0"/>
                    <a:pt x="1388302" y="199476"/>
                    <a:pt x="1388302" y="441589"/>
                  </a:cubicBezTo>
                  <a:cubicBezTo>
                    <a:pt x="1388302" y="441589"/>
                    <a:pt x="1388302" y="441589"/>
                    <a:pt x="1388302" y="606043"/>
                  </a:cubicBezTo>
                  <a:cubicBezTo>
                    <a:pt x="1388302" y="606043"/>
                    <a:pt x="1388302" y="606043"/>
                    <a:pt x="1408091" y="606043"/>
                  </a:cubicBezTo>
                  <a:cubicBezTo>
                    <a:pt x="1432447" y="606043"/>
                    <a:pt x="1453759" y="627361"/>
                    <a:pt x="1453759" y="651725"/>
                  </a:cubicBezTo>
                  <a:cubicBezTo>
                    <a:pt x="1453759" y="651725"/>
                    <a:pt x="1453759" y="651725"/>
                    <a:pt x="1453759" y="799428"/>
                  </a:cubicBezTo>
                  <a:cubicBezTo>
                    <a:pt x="1453759" y="825315"/>
                    <a:pt x="1432447" y="845110"/>
                    <a:pt x="1408091" y="845110"/>
                  </a:cubicBezTo>
                  <a:cubicBezTo>
                    <a:pt x="1408091" y="845110"/>
                    <a:pt x="1408091" y="845110"/>
                    <a:pt x="1386780" y="845110"/>
                  </a:cubicBezTo>
                  <a:cubicBezTo>
                    <a:pt x="1365468" y="1068950"/>
                    <a:pt x="1176708" y="1245586"/>
                    <a:pt x="946846" y="1245586"/>
                  </a:cubicBezTo>
                  <a:cubicBezTo>
                    <a:pt x="946846" y="1245586"/>
                    <a:pt x="946846" y="1245586"/>
                    <a:pt x="910312" y="1245586"/>
                  </a:cubicBezTo>
                  <a:cubicBezTo>
                    <a:pt x="910312" y="1245586"/>
                    <a:pt x="910312" y="1245586"/>
                    <a:pt x="910312" y="1332381"/>
                  </a:cubicBezTo>
                  <a:lnTo>
                    <a:pt x="904791" y="1360202"/>
                  </a:lnTo>
                  <a:lnTo>
                    <a:pt x="547447" y="1360202"/>
                  </a:lnTo>
                  <a:lnTo>
                    <a:pt x="541925" y="1332381"/>
                  </a:lnTo>
                  <a:cubicBezTo>
                    <a:pt x="541925" y="1332381"/>
                    <a:pt x="541925" y="1332381"/>
                    <a:pt x="541925" y="1245586"/>
                  </a:cubicBezTo>
                  <a:cubicBezTo>
                    <a:pt x="541925" y="1245586"/>
                    <a:pt x="541925" y="1245586"/>
                    <a:pt x="505391" y="1245586"/>
                  </a:cubicBezTo>
                  <a:cubicBezTo>
                    <a:pt x="275529" y="1245586"/>
                    <a:pt x="86769" y="1068950"/>
                    <a:pt x="65457" y="845110"/>
                  </a:cubicBezTo>
                  <a:cubicBezTo>
                    <a:pt x="65457" y="845110"/>
                    <a:pt x="65457" y="845110"/>
                    <a:pt x="44146" y="845110"/>
                  </a:cubicBezTo>
                  <a:cubicBezTo>
                    <a:pt x="19790" y="845110"/>
                    <a:pt x="0" y="825315"/>
                    <a:pt x="0" y="799428"/>
                  </a:cubicBezTo>
                  <a:cubicBezTo>
                    <a:pt x="0" y="799428"/>
                    <a:pt x="0" y="799428"/>
                    <a:pt x="0" y="651725"/>
                  </a:cubicBezTo>
                  <a:cubicBezTo>
                    <a:pt x="0" y="627361"/>
                    <a:pt x="19790" y="606043"/>
                    <a:pt x="44146" y="606043"/>
                  </a:cubicBezTo>
                  <a:cubicBezTo>
                    <a:pt x="44146" y="606043"/>
                    <a:pt x="44146" y="606043"/>
                    <a:pt x="63935" y="606043"/>
                  </a:cubicBezTo>
                  <a:cubicBezTo>
                    <a:pt x="63935" y="606043"/>
                    <a:pt x="63935" y="606043"/>
                    <a:pt x="63935" y="441589"/>
                  </a:cubicBezTo>
                  <a:cubicBezTo>
                    <a:pt x="63935" y="199476"/>
                    <a:pt x="261829" y="0"/>
                    <a:pt x="505391" y="0"/>
                  </a:cubicBezTo>
                  <a:close/>
                </a:path>
              </a:pathLst>
            </a:custGeom>
            <a:solidFill>
              <a:srgbClr val="FEDD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3" name="Freeform 15"/>
            <p:cNvSpPr>
              <a:spLocks noEditPoints="1"/>
            </p:cNvSpPr>
            <p:nvPr/>
          </p:nvSpPr>
          <p:spPr bwMode="auto">
            <a:xfrm>
              <a:off x="7609478" y="1859248"/>
              <a:ext cx="1323936" cy="777649"/>
            </a:xfrm>
            <a:custGeom>
              <a:avLst/>
              <a:gdLst>
                <a:gd name="T0" fmla="*/ 812 w 870"/>
                <a:gd name="T1" fmla="*/ 116 h 511"/>
                <a:gd name="T2" fmla="*/ 807 w 870"/>
                <a:gd name="T3" fmla="*/ 110 h 511"/>
                <a:gd name="T4" fmla="*/ 802 w 870"/>
                <a:gd name="T5" fmla="*/ 104 h 511"/>
                <a:gd name="T6" fmla="*/ 796 w 870"/>
                <a:gd name="T7" fmla="*/ 97 h 511"/>
                <a:gd name="T8" fmla="*/ 784 w 870"/>
                <a:gd name="T9" fmla="*/ 84 h 511"/>
                <a:gd name="T10" fmla="*/ 778 w 870"/>
                <a:gd name="T11" fmla="*/ 79 h 511"/>
                <a:gd name="T12" fmla="*/ 772 w 870"/>
                <a:gd name="T13" fmla="*/ 73 h 511"/>
                <a:gd name="T14" fmla="*/ 752 w 870"/>
                <a:gd name="T15" fmla="*/ 57 h 511"/>
                <a:gd name="T16" fmla="*/ 745 w 870"/>
                <a:gd name="T17" fmla="*/ 52 h 511"/>
                <a:gd name="T18" fmla="*/ 738 w 870"/>
                <a:gd name="T19" fmla="*/ 47 h 511"/>
                <a:gd name="T20" fmla="*/ 716 w 870"/>
                <a:gd name="T21" fmla="*/ 34 h 511"/>
                <a:gd name="T22" fmla="*/ 709 w 870"/>
                <a:gd name="T23" fmla="*/ 30 h 511"/>
                <a:gd name="T24" fmla="*/ 708 w 870"/>
                <a:gd name="T25" fmla="*/ 30 h 511"/>
                <a:gd name="T26" fmla="*/ 290 w 870"/>
                <a:gd name="T27" fmla="*/ 0 h 511"/>
                <a:gd name="T28" fmla="*/ 161 w 870"/>
                <a:gd name="T29" fmla="*/ 30 h 511"/>
                <a:gd name="T30" fmla="*/ 154 w 870"/>
                <a:gd name="T31" fmla="*/ 34 h 511"/>
                <a:gd name="T32" fmla="*/ 138 w 870"/>
                <a:gd name="T33" fmla="*/ 43 h 511"/>
                <a:gd name="T34" fmla="*/ 131 w 870"/>
                <a:gd name="T35" fmla="*/ 47 h 511"/>
                <a:gd name="T36" fmla="*/ 124 w 870"/>
                <a:gd name="T37" fmla="*/ 52 h 511"/>
                <a:gd name="T38" fmla="*/ 110 w 870"/>
                <a:gd name="T39" fmla="*/ 63 h 511"/>
                <a:gd name="T40" fmla="*/ 103 w 870"/>
                <a:gd name="T41" fmla="*/ 68 h 511"/>
                <a:gd name="T42" fmla="*/ 96 w 870"/>
                <a:gd name="T43" fmla="*/ 74 h 511"/>
                <a:gd name="T44" fmla="*/ 84 w 870"/>
                <a:gd name="T45" fmla="*/ 87 h 511"/>
                <a:gd name="T46" fmla="*/ 78 w 870"/>
                <a:gd name="T47" fmla="*/ 93 h 511"/>
                <a:gd name="T48" fmla="*/ 60 w 870"/>
                <a:gd name="T49" fmla="*/ 113 h 511"/>
                <a:gd name="T50" fmla="*/ 55 w 870"/>
                <a:gd name="T51" fmla="*/ 120 h 511"/>
                <a:gd name="T52" fmla="*/ 55 w 870"/>
                <a:gd name="T53" fmla="*/ 120 h 511"/>
                <a:gd name="T54" fmla="*/ 0 w 870"/>
                <a:gd name="T55" fmla="*/ 381 h 511"/>
                <a:gd name="T56" fmla="*/ 9 w 870"/>
                <a:gd name="T57" fmla="*/ 460 h 511"/>
                <a:gd name="T58" fmla="*/ 28 w 870"/>
                <a:gd name="T59" fmla="*/ 508 h 511"/>
                <a:gd name="T60" fmla="*/ 39 w 870"/>
                <a:gd name="T61" fmla="*/ 451 h 511"/>
                <a:gd name="T62" fmla="*/ 40 w 870"/>
                <a:gd name="T63" fmla="*/ 374 h 511"/>
                <a:gd name="T64" fmla="*/ 45 w 870"/>
                <a:gd name="T65" fmla="*/ 345 h 511"/>
                <a:gd name="T66" fmla="*/ 116 w 870"/>
                <a:gd name="T67" fmla="*/ 255 h 511"/>
                <a:gd name="T68" fmla="*/ 175 w 870"/>
                <a:gd name="T69" fmla="*/ 162 h 511"/>
                <a:gd name="T70" fmla="*/ 253 w 870"/>
                <a:gd name="T71" fmla="*/ 161 h 511"/>
                <a:gd name="T72" fmla="*/ 325 w 870"/>
                <a:gd name="T73" fmla="*/ 163 h 511"/>
                <a:gd name="T74" fmla="*/ 325 w 870"/>
                <a:gd name="T75" fmla="*/ 303 h 511"/>
                <a:gd name="T76" fmla="*/ 406 w 870"/>
                <a:gd name="T77" fmla="*/ 210 h 511"/>
                <a:gd name="T78" fmla="*/ 449 w 870"/>
                <a:gd name="T79" fmla="*/ 247 h 511"/>
                <a:gd name="T80" fmla="*/ 474 w 870"/>
                <a:gd name="T81" fmla="*/ 163 h 511"/>
                <a:gd name="T82" fmla="*/ 542 w 870"/>
                <a:gd name="T83" fmla="*/ 231 h 511"/>
                <a:gd name="T84" fmla="*/ 614 w 870"/>
                <a:gd name="T85" fmla="*/ 304 h 511"/>
                <a:gd name="T86" fmla="*/ 614 w 870"/>
                <a:gd name="T87" fmla="*/ 161 h 511"/>
                <a:gd name="T88" fmla="*/ 692 w 870"/>
                <a:gd name="T89" fmla="*/ 162 h 511"/>
                <a:gd name="T90" fmla="*/ 693 w 870"/>
                <a:gd name="T91" fmla="*/ 140 h 511"/>
                <a:gd name="T92" fmla="*/ 751 w 870"/>
                <a:gd name="T93" fmla="*/ 175 h 511"/>
                <a:gd name="T94" fmla="*/ 830 w 870"/>
                <a:gd name="T95" fmla="*/ 374 h 511"/>
                <a:gd name="T96" fmla="*/ 831 w 870"/>
                <a:gd name="T97" fmla="*/ 451 h 511"/>
                <a:gd name="T98" fmla="*/ 842 w 870"/>
                <a:gd name="T99" fmla="*/ 508 h 511"/>
                <a:gd name="T100" fmla="*/ 861 w 870"/>
                <a:gd name="T101" fmla="*/ 460 h 511"/>
                <a:gd name="T102" fmla="*/ 870 w 870"/>
                <a:gd name="T103" fmla="*/ 381 h 511"/>
                <a:gd name="T104" fmla="*/ 812 w 870"/>
                <a:gd name="T105" fmla="*/ 116 h 511"/>
                <a:gd name="T106" fmla="*/ 190 w 870"/>
                <a:gd name="T107" fmla="*/ 146 h 511"/>
                <a:gd name="T108" fmla="*/ 270 w 870"/>
                <a:gd name="T109" fmla="*/ 163 h 511"/>
                <a:gd name="T110" fmla="*/ 271 w 870"/>
                <a:gd name="T111" fmla="*/ 163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70" h="511">
                  <a:moveTo>
                    <a:pt x="812" y="116"/>
                  </a:moveTo>
                  <a:cubicBezTo>
                    <a:pt x="812" y="116"/>
                    <a:pt x="812" y="116"/>
                    <a:pt x="812" y="116"/>
                  </a:cubicBezTo>
                  <a:cubicBezTo>
                    <a:pt x="812" y="116"/>
                    <a:pt x="812" y="116"/>
                    <a:pt x="811" y="115"/>
                  </a:cubicBezTo>
                  <a:cubicBezTo>
                    <a:pt x="810" y="114"/>
                    <a:pt x="809" y="112"/>
                    <a:pt x="807" y="110"/>
                  </a:cubicBezTo>
                  <a:cubicBezTo>
                    <a:pt x="807" y="109"/>
                    <a:pt x="806" y="109"/>
                    <a:pt x="806" y="108"/>
                  </a:cubicBezTo>
                  <a:cubicBezTo>
                    <a:pt x="805" y="107"/>
                    <a:pt x="803" y="105"/>
                    <a:pt x="802" y="104"/>
                  </a:cubicBezTo>
                  <a:cubicBezTo>
                    <a:pt x="802" y="103"/>
                    <a:pt x="801" y="103"/>
                    <a:pt x="801" y="102"/>
                  </a:cubicBezTo>
                  <a:cubicBezTo>
                    <a:pt x="799" y="100"/>
                    <a:pt x="798" y="99"/>
                    <a:pt x="796" y="97"/>
                  </a:cubicBezTo>
                  <a:cubicBezTo>
                    <a:pt x="796" y="97"/>
                    <a:pt x="796" y="96"/>
                    <a:pt x="796" y="96"/>
                  </a:cubicBezTo>
                  <a:cubicBezTo>
                    <a:pt x="792" y="92"/>
                    <a:pt x="788" y="88"/>
                    <a:pt x="784" y="84"/>
                  </a:cubicBezTo>
                  <a:cubicBezTo>
                    <a:pt x="784" y="84"/>
                    <a:pt x="784" y="84"/>
                    <a:pt x="783" y="84"/>
                  </a:cubicBezTo>
                  <a:cubicBezTo>
                    <a:pt x="782" y="82"/>
                    <a:pt x="780" y="80"/>
                    <a:pt x="778" y="79"/>
                  </a:cubicBezTo>
                  <a:cubicBezTo>
                    <a:pt x="778" y="78"/>
                    <a:pt x="778" y="78"/>
                    <a:pt x="777" y="78"/>
                  </a:cubicBezTo>
                  <a:cubicBezTo>
                    <a:pt x="776" y="76"/>
                    <a:pt x="774" y="75"/>
                    <a:pt x="772" y="73"/>
                  </a:cubicBezTo>
                  <a:cubicBezTo>
                    <a:pt x="772" y="73"/>
                    <a:pt x="772" y="72"/>
                    <a:pt x="771" y="72"/>
                  </a:cubicBezTo>
                  <a:cubicBezTo>
                    <a:pt x="765" y="67"/>
                    <a:pt x="759" y="62"/>
                    <a:pt x="752" y="57"/>
                  </a:cubicBezTo>
                  <a:cubicBezTo>
                    <a:pt x="752" y="56"/>
                    <a:pt x="752" y="56"/>
                    <a:pt x="751" y="56"/>
                  </a:cubicBezTo>
                  <a:cubicBezTo>
                    <a:pt x="749" y="55"/>
                    <a:pt x="747" y="53"/>
                    <a:pt x="745" y="52"/>
                  </a:cubicBezTo>
                  <a:cubicBezTo>
                    <a:pt x="745" y="52"/>
                    <a:pt x="745" y="51"/>
                    <a:pt x="744" y="51"/>
                  </a:cubicBezTo>
                  <a:cubicBezTo>
                    <a:pt x="742" y="50"/>
                    <a:pt x="740" y="48"/>
                    <a:pt x="738" y="47"/>
                  </a:cubicBezTo>
                  <a:cubicBezTo>
                    <a:pt x="738" y="47"/>
                    <a:pt x="738" y="47"/>
                    <a:pt x="738" y="47"/>
                  </a:cubicBezTo>
                  <a:cubicBezTo>
                    <a:pt x="731" y="42"/>
                    <a:pt x="724" y="38"/>
                    <a:pt x="716" y="34"/>
                  </a:cubicBezTo>
                  <a:cubicBezTo>
                    <a:pt x="716" y="34"/>
                    <a:pt x="716" y="34"/>
                    <a:pt x="715" y="34"/>
                  </a:cubicBezTo>
                  <a:cubicBezTo>
                    <a:pt x="713" y="32"/>
                    <a:pt x="711" y="31"/>
                    <a:pt x="709" y="30"/>
                  </a:cubicBezTo>
                  <a:cubicBezTo>
                    <a:pt x="708" y="30"/>
                    <a:pt x="708" y="30"/>
                    <a:pt x="708" y="30"/>
                  </a:cubicBezTo>
                  <a:cubicBezTo>
                    <a:pt x="708" y="30"/>
                    <a:pt x="708" y="30"/>
                    <a:pt x="708" y="30"/>
                  </a:cubicBezTo>
                  <a:cubicBezTo>
                    <a:pt x="670" y="11"/>
                    <a:pt x="626" y="0"/>
                    <a:pt x="580" y="0"/>
                  </a:cubicBezTo>
                  <a:cubicBezTo>
                    <a:pt x="290" y="0"/>
                    <a:pt x="290" y="0"/>
                    <a:pt x="290" y="0"/>
                  </a:cubicBezTo>
                  <a:cubicBezTo>
                    <a:pt x="244" y="0"/>
                    <a:pt x="200" y="11"/>
                    <a:pt x="161" y="30"/>
                  </a:cubicBezTo>
                  <a:cubicBezTo>
                    <a:pt x="161" y="30"/>
                    <a:pt x="161" y="30"/>
                    <a:pt x="161" y="30"/>
                  </a:cubicBezTo>
                  <a:cubicBezTo>
                    <a:pt x="161" y="30"/>
                    <a:pt x="161" y="30"/>
                    <a:pt x="160" y="31"/>
                  </a:cubicBezTo>
                  <a:cubicBezTo>
                    <a:pt x="158" y="32"/>
                    <a:pt x="156" y="33"/>
                    <a:pt x="154" y="34"/>
                  </a:cubicBezTo>
                  <a:cubicBezTo>
                    <a:pt x="154" y="34"/>
                    <a:pt x="153" y="34"/>
                    <a:pt x="153" y="34"/>
                  </a:cubicBezTo>
                  <a:cubicBezTo>
                    <a:pt x="148" y="37"/>
                    <a:pt x="143" y="40"/>
                    <a:pt x="138" y="43"/>
                  </a:cubicBezTo>
                  <a:cubicBezTo>
                    <a:pt x="138" y="43"/>
                    <a:pt x="138" y="43"/>
                    <a:pt x="137" y="43"/>
                  </a:cubicBezTo>
                  <a:cubicBezTo>
                    <a:pt x="135" y="45"/>
                    <a:pt x="133" y="46"/>
                    <a:pt x="131" y="47"/>
                  </a:cubicBezTo>
                  <a:cubicBezTo>
                    <a:pt x="131" y="48"/>
                    <a:pt x="130" y="48"/>
                    <a:pt x="130" y="48"/>
                  </a:cubicBezTo>
                  <a:cubicBezTo>
                    <a:pt x="128" y="50"/>
                    <a:pt x="126" y="51"/>
                    <a:pt x="124" y="52"/>
                  </a:cubicBezTo>
                  <a:cubicBezTo>
                    <a:pt x="124" y="53"/>
                    <a:pt x="123" y="53"/>
                    <a:pt x="123" y="53"/>
                  </a:cubicBezTo>
                  <a:cubicBezTo>
                    <a:pt x="119" y="56"/>
                    <a:pt x="114" y="60"/>
                    <a:pt x="110" y="63"/>
                  </a:cubicBezTo>
                  <a:cubicBezTo>
                    <a:pt x="109" y="63"/>
                    <a:pt x="109" y="63"/>
                    <a:pt x="109" y="64"/>
                  </a:cubicBezTo>
                  <a:cubicBezTo>
                    <a:pt x="107" y="65"/>
                    <a:pt x="105" y="67"/>
                    <a:pt x="103" y="68"/>
                  </a:cubicBezTo>
                  <a:cubicBezTo>
                    <a:pt x="103" y="69"/>
                    <a:pt x="102" y="69"/>
                    <a:pt x="102" y="69"/>
                  </a:cubicBezTo>
                  <a:cubicBezTo>
                    <a:pt x="100" y="71"/>
                    <a:pt x="98" y="73"/>
                    <a:pt x="96" y="74"/>
                  </a:cubicBezTo>
                  <a:cubicBezTo>
                    <a:pt x="96" y="74"/>
                    <a:pt x="96" y="75"/>
                    <a:pt x="96" y="75"/>
                  </a:cubicBezTo>
                  <a:cubicBezTo>
                    <a:pt x="92" y="78"/>
                    <a:pt x="88" y="82"/>
                    <a:pt x="84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1" y="89"/>
                    <a:pt x="79" y="91"/>
                    <a:pt x="78" y="93"/>
                  </a:cubicBezTo>
                  <a:cubicBezTo>
                    <a:pt x="77" y="93"/>
                    <a:pt x="77" y="93"/>
                    <a:pt x="77" y="93"/>
                  </a:cubicBezTo>
                  <a:cubicBezTo>
                    <a:pt x="71" y="100"/>
                    <a:pt x="66" y="106"/>
                    <a:pt x="60" y="113"/>
                  </a:cubicBezTo>
                  <a:cubicBezTo>
                    <a:pt x="60" y="113"/>
                    <a:pt x="60" y="113"/>
                    <a:pt x="60" y="113"/>
                  </a:cubicBezTo>
                  <a:cubicBezTo>
                    <a:pt x="58" y="116"/>
                    <a:pt x="57" y="118"/>
                    <a:pt x="55" y="120"/>
                  </a:cubicBezTo>
                  <a:cubicBezTo>
                    <a:pt x="55" y="120"/>
                    <a:pt x="55" y="120"/>
                    <a:pt x="55" y="120"/>
                  </a:cubicBezTo>
                  <a:cubicBezTo>
                    <a:pt x="55" y="120"/>
                    <a:pt x="55" y="120"/>
                    <a:pt x="55" y="120"/>
                  </a:cubicBezTo>
                  <a:cubicBezTo>
                    <a:pt x="20" y="168"/>
                    <a:pt x="0" y="227"/>
                    <a:pt x="0" y="290"/>
                  </a:cubicBezTo>
                  <a:cubicBezTo>
                    <a:pt x="0" y="381"/>
                    <a:pt x="0" y="381"/>
                    <a:pt x="0" y="381"/>
                  </a:cubicBezTo>
                  <a:cubicBezTo>
                    <a:pt x="0" y="398"/>
                    <a:pt x="0" y="398"/>
                    <a:pt x="0" y="398"/>
                  </a:cubicBezTo>
                  <a:cubicBezTo>
                    <a:pt x="9" y="460"/>
                    <a:pt x="9" y="460"/>
                    <a:pt x="9" y="460"/>
                  </a:cubicBezTo>
                  <a:cubicBezTo>
                    <a:pt x="17" y="511"/>
                    <a:pt x="17" y="511"/>
                    <a:pt x="17" y="511"/>
                  </a:cubicBezTo>
                  <a:cubicBezTo>
                    <a:pt x="20" y="509"/>
                    <a:pt x="24" y="508"/>
                    <a:pt x="28" y="508"/>
                  </a:cubicBezTo>
                  <a:cubicBezTo>
                    <a:pt x="39" y="508"/>
                    <a:pt x="39" y="508"/>
                    <a:pt x="39" y="508"/>
                  </a:cubicBezTo>
                  <a:cubicBezTo>
                    <a:pt x="39" y="451"/>
                    <a:pt x="39" y="451"/>
                    <a:pt x="39" y="451"/>
                  </a:cubicBezTo>
                  <a:cubicBezTo>
                    <a:pt x="39" y="405"/>
                    <a:pt x="39" y="405"/>
                    <a:pt x="39" y="405"/>
                  </a:cubicBezTo>
                  <a:cubicBezTo>
                    <a:pt x="39" y="394"/>
                    <a:pt x="39" y="384"/>
                    <a:pt x="40" y="374"/>
                  </a:cubicBezTo>
                  <a:cubicBezTo>
                    <a:pt x="41" y="364"/>
                    <a:pt x="43" y="354"/>
                    <a:pt x="45" y="344"/>
                  </a:cubicBezTo>
                  <a:cubicBezTo>
                    <a:pt x="45" y="345"/>
                    <a:pt x="45" y="345"/>
                    <a:pt x="45" y="345"/>
                  </a:cubicBezTo>
                  <a:cubicBezTo>
                    <a:pt x="59" y="272"/>
                    <a:pt x="85" y="218"/>
                    <a:pt x="116" y="179"/>
                  </a:cubicBezTo>
                  <a:cubicBezTo>
                    <a:pt x="116" y="255"/>
                    <a:pt x="116" y="255"/>
                    <a:pt x="116" y="255"/>
                  </a:cubicBezTo>
                  <a:cubicBezTo>
                    <a:pt x="175" y="140"/>
                    <a:pt x="175" y="140"/>
                    <a:pt x="175" y="140"/>
                  </a:cubicBezTo>
                  <a:cubicBezTo>
                    <a:pt x="175" y="162"/>
                    <a:pt x="175" y="162"/>
                    <a:pt x="175" y="162"/>
                  </a:cubicBezTo>
                  <a:cubicBezTo>
                    <a:pt x="175" y="304"/>
                    <a:pt x="175" y="304"/>
                    <a:pt x="175" y="304"/>
                  </a:cubicBezTo>
                  <a:cubicBezTo>
                    <a:pt x="253" y="161"/>
                    <a:pt x="253" y="161"/>
                    <a:pt x="253" y="161"/>
                  </a:cubicBezTo>
                  <a:cubicBezTo>
                    <a:pt x="253" y="304"/>
                    <a:pt x="253" y="304"/>
                    <a:pt x="253" y="304"/>
                  </a:cubicBezTo>
                  <a:cubicBezTo>
                    <a:pt x="325" y="163"/>
                    <a:pt x="325" y="163"/>
                    <a:pt x="325" y="163"/>
                  </a:cubicBezTo>
                  <a:cubicBezTo>
                    <a:pt x="325" y="231"/>
                    <a:pt x="325" y="231"/>
                    <a:pt x="325" y="231"/>
                  </a:cubicBezTo>
                  <a:cubicBezTo>
                    <a:pt x="325" y="303"/>
                    <a:pt x="325" y="303"/>
                    <a:pt x="325" y="303"/>
                  </a:cubicBezTo>
                  <a:cubicBezTo>
                    <a:pt x="393" y="163"/>
                    <a:pt x="393" y="163"/>
                    <a:pt x="393" y="163"/>
                  </a:cubicBezTo>
                  <a:cubicBezTo>
                    <a:pt x="406" y="210"/>
                    <a:pt x="406" y="210"/>
                    <a:pt x="406" y="210"/>
                  </a:cubicBezTo>
                  <a:cubicBezTo>
                    <a:pt x="432" y="308"/>
                    <a:pt x="432" y="308"/>
                    <a:pt x="432" y="308"/>
                  </a:cubicBezTo>
                  <a:cubicBezTo>
                    <a:pt x="449" y="247"/>
                    <a:pt x="449" y="247"/>
                    <a:pt x="449" y="247"/>
                  </a:cubicBezTo>
                  <a:cubicBezTo>
                    <a:pt x="472" y="163"/>
                    <a:pt x="472" y="163"/>
                    <a:pt x="472" y="163"/>
                  </a:cubicBezTo>
                  <a:cubicBezTo>
                    <a:pt x="474" y="163"/>
                    <a:pt x="474" y="163"/>
                    <a:pt x="474" y="163"/>
                  </a:cubicBezTo>
                  <a:cubicBezTo>
                    <a:pt x="542" y="303"/>
                    <a:pt x="542" y="303"/>
                    <a:pt x="542" y="303"/>
                  </a:cubicBezTo>
                  <a:cubicBezTo>
                    <a:pt x="542" y="231"/>
                    <a:pt x="542" y="231"/>
                    <a:pt x="542" y="231"/>
                  </a:cubicBezTo>
                  <a:cubicBezTo>
                    <a:pt x="542" y="163"/>
                    <a:pt x="542" y="163"/>
                    <a:pt x="542" y="163"/>
                  </a:cubicBezTo>
                  <a:cubicBezTo>
                    <a:pt x="614" y="304"/>
                    <a:pt x="614" y="304"/>
                    <a:pt x="614" y="304"/>
                  </a:cubicBezTo>
                  <a:cubicBezTo>
                    <a:pt x="614" y="161"/>
                    <a:pt x="614" y="161"/>
                    <a:pt x="614" y="161"/>
                  </a:cubicBezTo>
                  <a:cubicBezTo>
                    <a:pt x="614" y="161"/>
                    <a:pt x="614" y="161"/>
                    <a:pt x="614" y="161"/>
                  </a:cubicBezTo>
                  <a:cubicBezTo>
                    <a:pt x="692" y="304"/>
                    <a:pt x="692" y="304"/>
                    <a:pt x="692" y="304"/>
                  </a:cubicBezTo>
                  <a:cubicBezTo>
                    <a:pt x="692" y="162"/>
                    <a:pt x="692" y="162"/>
                    <a:pt x="692" y="162"/>
                  </a:cubicBezTo>
                  <a:cubicBezTo>
                    <a:pt x="692" y="141"/>
                    <a:pt x="692" y="141"/>
                    <a:pt x="692" y="141"/>
                  </a:cubicBezTo>
                  <a:cubicBezTo>
                    <a:pt x="693" y="140"/>
                    <a:pt x="693" y="140"/>
                    <a:pt x="693" y="140"/>
                  </a:cubicBezTo>
                  <a:cubicBezTo>
                    <a:pt x="751" y="255"/>
                    <a:pt x="751" y="255"/>
                    <a:pt x="751" y="255"/>
                  </a:cubicBezTo>
                  <a:cubicBezTo>
                    <a:pt x="751" y="175"/>
                    <a:pt x="751" y="175"/>
                    <a:pt x="751" y="175"/>
                  </a:cubicBezTo>
                  <a:cubicBezTo>
                    <a:pt x="781" y="212"/>
                    <a:pt x="806" y="263"/>
                    <a:pt x="821" y="330"/>
                  </a:cubicBezTo>
                  <a:cubicBezTo>
                    <a:pt x="825" y="344"/>
                    <a:pt x="828" y="359"/>
                    <a:pt x="830" y="374"/>
                  </a:cubicBezTo>
                  <a:cubicBezTo>
                    <a:pt x="831" y="384"/>
                    <a:pt x="831" y="394"/>
                    <a:pt x="831" y="405"/>
                  </a:cubicBezTo>
                  <a:cubicBezTo>
                    <a:pt x="831" y="451"/>
                    <a:pt x="831" y="451"/>
                    <a:pt x="831" y="451"/>
                  </a:cubicBezTo>
                  <a:cubicBezTo>
                    <a:pt x="831" y="508"/>
                    <a:pt x="831" y="508"/>
                    <a:pt x="831" y="508"/>
                  </a:cubicBezTo>
                  <a:cubicBezTo>
                    <a:pt x="842" y="508"/>
                    <a:pt x="842" y="508"/>
                    <a:pt x="842" y="508"/>
                  </a:cubicBezTo>
                  <a:cubicBezTo>
                    <a:pt x="846" y="508"/>
                    <a:pt x="850" y="509"/>
                    <a:pt x="853" y="511"/>
                  </a:cubicBezTo>
                  <a:cubicBezTo>
                    <a:pt x="861" y="460"/>
                    <a:pt x="861" y="460"/>
                    <a:pt x="861" y="460"/>
                  </a:cubicBezTo>
                  <a:cubicBezTo>
                    <a:pt x="870" y="398"/>
                    <a:pt x="870" y="398"/>
                    <a:pt x="870" y="398"/>
                  </a:cubicBezTo>
                  <a:cubicBezTo>
                    <a:pt x="870" y="381"/>
                    <a:pt x="870" y="381"/>
                    <a:pt x="870" y="381"/>
                  </a:cubicBezTo>
                  <a:cubicBezTo>
                    <a:pt x="870" y="290"/>
                    <a:pt x="870" y="290"/>
                    <a:pt x="870" y="290"/>
                  </a:cubicBezTo>
                  <a:cubicBezTo>
                    <a:pt x="870" y="225"/>
                    <a:pt x="849" y="165"/>
                    <a:pt x="812" y="116"/>
                  </a:cubicBezTo>
                  <a:close/>
                  <a:moveTo>
                    <a:pt x="191" y="146"/>
                  </a:moveTo>
                  <a:cubicBezTo>
                    <a:pt x="190" y="146"/>
                    <a:pt x="190" y="146"/>
                    <a:pt x="190" y="146"/>
                  </a:cubicBezTo>
                  <a:cubicBezTo>
                    <a:pt x="191" y="146"/>
                    <a:pt x="191" y="146"/>
                    <a:pt x="191" y="146"/>
                  </a:cubicBezTo>
                  <a:close/>
                  <a:moveTo>
                    <a:pt x="270" y="163"/>
                  </a:moveTo>
                  <a:cubicBezTo>
                    <a:pt x="270" y="163"/>
                    <a:pt x="270" y="163"/>
                    <a:pt x="270" y="163"/>
                  </a:cubicBezTo>
                  <a:cubicBezTo>
                    <a:pt x="271" y="163"/>
                    <a:pt x="271" y="163"/>
                    <a:pt x="271" y="163"/>
                  </a:cubicBezTo>
                  <a:lnTo>
                    <a:pt x="270" y="163"/>
                  </a:lnTo>
                  <a:close/>
                </a:path>
              </a:pathLst>
            </a:custGeom>
            <a:solidFill>
              <a:srgbClr val="432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等腰三角形 6"/>
            <p:cNvSpPr/>
            <p:nvPr/>
          </p:nvSpPr>
          <p:spPr>
            <a:xfrm>
              <a:off x="8003596" y="2781150"/>
              <a:ext cx="535351" cy="198083"/>
            </a:xfrm>
            <a:custGeom>
              <a:avLst/>
              <a:gdLst>
                <a:gd name="connsiteX0" fmla="*/ 0 w 223838"/>
                <a:gd name="connsiteY0" fmla="*/ 125338 h 125338"/>
                <a:gd name="connsiteX1" fmla="*/ 111919 w 223838"/>
                <a:gd name="connsiteY1" fmla="*/ 0 h 125338"/>
                <a:gd name="connsiteX2" fmla="*/ 223838 w 223838"/>
                <a:gd name="connsiteY2" fmla="*/ 125338 h 125338"/>
                <a:gd name="connsiteX3" fmla="*/ 0 w 223838"/>
                <a:gd name="connsiteY3" fmla="*/ 125338 h 125338"/>
                <a:gd name="connsiteX0" fmla="*/ 0 w 223838"/>
                <a:gd name="connsiteY0" fmla="*/ 125450 h 125450"/>
                <a:gd name="connsiteX1" fmla="*/ 111919 w 223838"/>
                <a:gd name="connsiteY1" fmla="*/ 112 h 125450"/>
                <a:gd name="connsiteX2" fmla="*/ 223838 w 223838"/>
                <a:gd name="connsiteY2" fmla="*/ 125450 h 125450"/>
                <a:gd name="connsiteX3" fmla="*/ 0 w 223838"/>
                <a:gd name="connsiteY3" fmla="*/ 125450 h 125450"/>
                <a:gd name="connsiteX0" fmla="*/ 1741 w 225579"/>
                <a:gd name="connsiteY0" fmla="*/ 125434 h 136594"/>
                <a:gd name="connsiteX1" fmla="*/ 113660 w 225579"/>
                <a:gd name="connsiteY1" fmla="*/ 96 h 136594"/>
                <a:gd name="connsiteX2" fmla="*/ 225579 w 225579"/>
                <a:gd name="connsiteY2" fmla="*/ 125434 h 136594"/>
                <a:gd name="connsiteX3" fmla="*/ 1741 w 225579"/>
                <a:gd name="connsiteY3" fmla="*/ 125434 h 136594"/>
                <a:gd name="connsiteX0" fmla="*/ 1741 w 229170"/>
                <a:gd name="connsiteY0" fmla="*/ 125434 h 144266"/>
                <a:gd name="connsiteX1" fmla="*/ 113660 w 229170"/>
                <a:gd name="connsiteY1" fmla="*/ 96 h 144266"/>
                <a:gd name="connsiteX2" fmla="*/ 225579 w 229170"/>
                <a:gd name="connsiteY2" fmla="*/ 125434 h 144266"/>
                <a:gd name="connsiteX3" fmla="*/ 1741 w 229170"/>
                <a:gd name="connsiteY3" fmla="*/ 125434 h 144266"/>
                <a:gd name="connsiteX0" fmla="*/ 2 w 223841"/>
                <a:gd name="connsiteY0" fmla="*/ 125427 h 129083"/>
                <a:gd name="connsiteX1" fmla="*/ 111921 w 223841"/>
                <a:gd name="connsiteY1" fmla="*/ 89 h 129083"/>
                <a:gd name="connsiteX2" fmla="*/ 223840 w 223841"/>
                <a:gd name="connsiteY2" fmla="*/ 125427 h 129083"/>
                <a:gd name="connsiteX3" fmla="*/ 113943 w 223841"/>
                <a:gd name="connsiteY3" fmla="*/ 98088 h 129083"/>
                <a:gd name="connsiteX4" fmla="*/ 2 w 223841"/>
                <a:gd name="connsiteY4" fmla="*/ 125427 h 129083"/>
                <a:gd name="connsiteX0" fmla="*/ 2 w 223841"/>
                <a:gd name="connsiteY0" fmla="*/ 125427 h 129083"/>
                <a:gd name="connsiteX1" fmla="*/ 111921 w 223841"/>
                <a:gd name="connsiteY1" fmla="*/ 89 h 129083"/>
                <a:gd name="connsiteX2" fmla="*/ 223840 w 223841"/>
                <a:gd name="connsiteY2" fmla="*/ 125427 h 129083"/>
                <a:gd name="connsiteX3" fmla="*/ 113943 w 223841"/>
                <a:gd name="connsiteY3" fmla="*/ 98088 h 129083"/>
                <a:gd name="connsiteX4" fmla="*/ 2 w 223841"/>
                <a:gd name="connsiteY4" fmla="*/ 125427 h 129083"/>
                <a:gd name="connsiteX0" fmla="*/ 4867 w 228706"/>
                <a:gd name="connsiteY0" fmla="*/ 125427 h 129900"/>
                <a:gd name="connsiteX1" fmla="*/ 116786 w 228706"/>
                <a:gd name="connsiteY1" fmla="*/ 89 h 129900"/>
                <a:gd name="connsiteX2" fmla="*/ 228705 w 228706"/>
                <a:gd name="connsiteY2" fmla="*/ 125427 h 129900"/>
                <a:gd name="connsiteX3" fmla="*/ 118808 w 228706"/>
                <a:gd name="connsiteY3" fmla="*/ 98088 h 129900"/>
                <a:gd name="connsiteX4" fmla="*/ 4867 w 228706"/>
                <a:gd name="connsiteY4" fmla="*/ 125427 h 129900"/>
                <a:gd name="connsiteX0" fmla="*/ 4867 w 235650"/>
                <a:gd name="connsiteY0" fmla="*/ 125427 h 129900"/>
                <a:gd name="connsiteX1" fmla="*/ 116786 w 235650"/>
                <a:gd name="connsiteY1" fmla="*/ 89 h 129900"/>
                <a:gd name="connsiteX2" fmla="*/ 228705 w 235650"/>
                <a:gd name="connsiteY2" fmla="*/ 125427 h 129900"/>
                <a:gd name="connsiteX3" fmla="*/ 118808 w 235650"/>
                <a:gd name="connsiteY3" fmla="*/ 98088 h 129900"/>
                <a:gd name="connsiteX4" fmla="*/ 4867 w 235650"/>
                <a:gd name="connsiteY4" fmla="*/ 125427 h 129900"/>
                <a:gd name="connsiteX0" fmla="*/ 2 w 223841"/>
                <a:gd name="connsiteY0" fmla="*/ 125427 h 130780"/>
                <a:gd name="connsiteX1" fmla="*/ 111921 w 223841"/>
                <a:gd name="connsiteY1" fmla="*/ 89 h 130780"/>
                <a:gd name="connsiteX2" fmla="*/ 223840 w 223841"/>
                <a:gd name="connsiteY2" fmla="*/ 125427 h 130780"/>
                <a:gd name="connsiteX3" fmla="*/ 113943 w 223841"/>
                <a:gd name="connsiteY3" fmla="*/ 109475 h 130780"/>
                <a:gd name="connsiteX4" fmla="*/ 2 w 223841"/>
                <a:gd name="connsiteY4" fmla="*/ 125427 h 130780"/>
                <a:gd name="connsiteX0" fmla="*/ 1637 w 225476"/>
                <a:gd name="connsiteY0" fmla="*/ 125433 h 133858"/>
                <a:gd name="connsiteX1" fmla="*/ 113556 w 225476"/>
                <a:gd name="connsiteY1" fmla="*/ 95 h 133858"/>
                <a:gd name="connsiteX2" fmla="*/ 225475 w 225476"/>
                <a:gd name="connsiteY2" fmla="*/ 125433 h 133858"/>
                <a:gd name="connsiteX3" fmla="*/ 115578 w 225476"/>
                <a:gd name="connsiteY3" fmla="*/ 109481 h 133858"/>
                <a:gd name="connsiteX4" fmla="*/ 1637 w 225476"/>
                <a:gd name="connsiteY4" fmla="*/ 125433 h 133858"/>
                <a:gd name="connsiteX0" fmla="*/ 1637 w 226964"/>
                <a:gd name="connsiteY0" fmla="*/ 125433 h 133856"/>
                <a:gd name="connsiteX1" fmla="*/ 113556 w 226964"/>
                <a:gd name="connsiteY1" fmla="*/ 95 h 133856"/>
                <a:gd name="connsiteX2" fmla="*/ 225475 w 226964"/>
                <a:gd name="connsiteY2" fmla="*/ 125433 h 133856"/>
                <a:gd name="connsiteX3" fmla="*/ 115578 w 226964"/>
                <a:gd name="connsiteY3" fmla="*/ 109481 h 133856"/>
                <a:gd name="connsiteX4" fmla="*/ 1637 w 226964"/>
                <a:gd name="connsiteY4" fmla="*/ 125433 h 13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964" h="133856">
                  <a:moveTo>
                    <a:pt x="1637" y="125433"/>
                  </a:moveTo>
                  <a:cubicBezTo>
                    <a:pt x="-10606" y="99612"/>
                    <a:pt x="47675" y="-3584"/>
                    <a:pt x="113556" y="95"/>
                  </a:cubicBezTo>
                  <a:cubicBezTo>
                    <a:pt x="179437" y="3774"/>
                    <a:pt x="237045" y="107202"/>
                    <a:pt x="225475" y="125433"/>
                  </a:cubicBezTo>
                  <a:cubicBezTo>
                    <a:pt x="213905" y="143664"/>
                    <a:pt x="152884" y="109481"/>
                    <a:pt x="115578" y="109481"/>
                  </a:cubicBezTo>
                  <a:cubicBezTo>
                    <a:pt x="78272" y="109481"/>
                    <a:pt x="13880" y="151254"/>
                    <a:pt x="1637" y="125433"/>
                  </a:cubicBezTo>
                  <a:close/>
                </a:path>
              </a:pathLst>
            </a:custGeom>
            <a:solidFill>
              <a:srgbClr val="E74C3C"/>
            </a:solidFill>
            <a:ln w="254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5" name="任意多边形 304"/>
            <p:cNvSpPr/>
            <p:nvPr/>
          </p:nvSpPr>
          <p:spPr>
            <a:xfrm>
              <a:off x="8138515" y="2781292"/>
              <a:ext cx="294046" cy="101415"/>
            </a:xfrm>
            <a:custGeom>
              <a:avLst/>
              <a:gdLst>
                <a:gd name="connsiteX0" fmla="*/ 154235 w 199954"/>
                <a:gd name="connsiteY0" fmla="*/ 13787 h 68963"/>
                <a:gd name="connsiteX1" fmla="*/ 168014 w 199954"/>
                <a:gd name="connsiteY1" fmla="*/ 18689 h 68963"/>
                <a:gd name="connsiteX2" fmla="*/ 199954 w 199954"/>
                <a:gd name="connsiteY2" fmla="*/ 39013 h 68963"/>
                <a:gd name="connsiteX3" fmla="*/ 199954 w 199954"/>
                <a:gd name="connsiteY3" fmla="*/ 61343 h 68963"/>
                <a:gd name="connsiteX4" fmla="*/ 192334 w 199954"/>
                <a:gd name="connsiteY4" fmla="*/ 68963 h 68963"/>
                <a:gd name="connsiteX5" fmla="*/ 161855 w 199954"/>
                <a:gd name="connsiteY5" fmla="*/ 68963 h 68963"/>
                <a:gd name="connsiteX6" fmla="*/ 154235 w 199954"/>
                <a:gd name="connsiteY6" fmla="*/ 61343 h 68963"/>
                <a:gd name="connsiteX7" fmla="*/ 44403 w 199954"/>
                <a:gd name="connsiteY7" fmla="*/ 6207 h 68963"/>
                <a:gd name="connsiteX8" fmla="*/ 45719 w 199954"/>
                <a:gd name="connsiteY8" fmla="*/ 7523 h 68963"/>
                <a:gd name="connsiteX9" fmla="*/ 45719 w 199954"/>
                <a:gd name="connsiteY9" fmla="*/ 59632 h 68963"/>
                <a:gd name="connsiteX10" fmla="*/ 38099 w 199954"/>
                <a:gd name="connsiteY10" fmla="*/ 67252 h 68963"/>
                <a:gd name="connsiteX11" fmla="*/ 7620 w 199954"/>
                <a:gd name="connsiteY11" fmla="*/ 67252 h 68963"/>
                <a:gd name="connsiteX12" fmla="*/ 0 w 199954"/>
                <a:gd name="connsiteY12" fmla="*/ 59632 h 68963"/>
                <a:gd name="connsiteX13" fmla="*/ 0 w 199954"/>
                <a:gd name="connsiteY13" fmla="*/ 25099 h 68963"/>
                <a:gd name="connsiteX14" fmla="*/ 17384 w 199954"/>
                <a:gd name="connsiteY14" fmla="*/ 14491 h 68963"/>
                <a:gd name="connsiteX15" fmla="*/ 92775 w 199954"/>
                <a:gd name="connsiteY15" fmla="*/ 0 h 68963"/>
                <a:gd name="connsiteX16" fmla="*/ 101377 w 199954"/>
                <a:gd name="connsiteY16" fmla="*/ 1270 h 68963"/>
                <a:gd name="connsiteX17" fmla="*/ 102869 w 199954"/>
                <a:gd name="connsiteY17" fmla="*/ 2761 h 68963"/>
                <a:gd name="connsiteX18" fmla="*/ 102869 w 199954"/>
                <a:gd name="connsiteY18" fmla="*/ 54870 h 68963"/>
                <a:gd name="connsiteX19" fmla="*/ 95249 w 199954"/>
                <a:gd name="connsiteY19" fmla="*/ 62490 h 68963"/>
                <a:gd name="connsiteX20" fmla="*/ 64770 w 199954"/>
                <a:gd name="connsiteY20" fmla="*/ 62490 h 68963"/>
                <a:gd name="connsiteX21" fmla="*/ 57150 w 199954"/>
                <a:gd name="connsiteY21" fmla="*/ 54870 h 68963"/>
                <a:gd name="connsiteX22" fmla="*/ 57150 w 199954"/>
                <a:gd name="connsiteY22" fmla="*/ 3017 h 6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9954" h="68963">
                  <a:moveTo>
                    <a:pt x="154235" y="13787"/>
                  </a:moveTo>
                  <a:lnTo>
                    <a:pt x="168014" y="18689"/>
                  </a:lnTo>
                  <a:lnTo>
                    <a:pt x="199954" y="39013"/>
                  </a:lnTo>
                  <a:lnTo>
                    <a:pt x="199954" y="61343"/>
                  </a:lnTo>
                  <a:cubicBezTo>
                    <a:pt x="199954" y="65551"/>
                    <a:pt x="196542" y="68963"/>
                    <a:pt x="192334" y="68963"/>
                  </a:cubicBezTo>
                  <a:lnTo>
                    <a:pt x="161855" y="68963"/>
                  </a:lnTo>
                  <a:cubicBezTo>
                    <a:pt x="157647" y="68963"/>
                    <a:pt x="154235" y="65551"/>
                    <a:pt x="154235" y="61343"/>
                  </a:cubicBezTo>
                  <a:close/>
                  <a:moveTo>
                    <a:pt x="44403" y="6207"/>
                  </a:moveTo>
                  <a:lnTo>
                    <a:pt x="45719" y="7523"/>
                  </a:lnTo>
                  <a:lnTo>
                    <a:pt x="45719" y="59632"/>
                  </a:lnTo>
                  <a:cubicBezTo>
                    <a:pt x="45719" y="63840"/>
                    <a:pt x="42307" y="67252"/>
                    <a:pt x="38099" y="67252"/>
                  </a:cubicBezTo>
                  <a:lnTo>
                    <a:pt x="7620" y="67252"/>
                  </a:lnTo>
                  <a:cubicBezTo>
                    <a:pt x="3412" y="67252"/>
                    <a:pt x="0" y="63840"/>
                    <a:pt x="0" y="59632"/>
                  </a:cubicBezTo>
                  <a:lnTo>
                    <a:pt x="0" y="25099"/>
                  </a:lnTo>
                  <a:lnTo>
                    <a:pt x="17384" y="14491"/>
                  </a:lnTo>
                  <a:close/>
                  <a:moveTo>
                    <a:pt x="92775" y="0"/>
                  </a:moveTo>
                  <a:lnTo>
                    <a:pt x="101377" y="1270"/>
                  </a:lnTo>
                  <a:lnTo>
                    <a:pt x="102869" y="2761"/>
                  </a:lnTo>
                  <a:lnTo>
                    <a:pt x="102869" y="54870"/>
                  </a:lnTo>
                  <a:cubicBezTo>
                    <a:pt x="102869" y="59078"/>
                    <a:pt x="99457" y="62490"/>
                    <a:pt x="95249" y="62490"/>
                  </a:cubicBezTo>
                  <a:lnTo>
                    <a:pt x="64770" y="62490"/>
                  </a:lnTo>
                  <a:cubicBezTo>
                    <a:pt x="60562" y="62490"/>
                    <a:pt x="57150" y="59078"/>
                    <a:pt x="57150" y="54870"/>
                  </a:cubicBezTo>
                  <a:lnTo>
                    <a:pt x="57150" y="30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79" name="组合 278"/>
            <p:cNvGrpSpPr/>
            <p:nvPr/>
          </p:nvGrpSpPr>
          <p:grpSpPr>
            <a:xfrm>
              <a:off x="7902379" y="2478636"/>
              <a:ext cx="738609" cy="128670"/>
              <a:chOff x="5275711" y="3078480"/>
              <a:chExt cx="1628744" cy="283728"/>
            </a:xfrm>
          </p:grpSpPr>
          <p:sp>
            <p:nvSpPr>
              <p:cNvPr id="280" name="等腰三角形 38"/>
              <p:cNvSpPr/>
              <p:nvPr/>
            </p:nvSpPr>
            <p:spPr>
              <a:xfrm rot="5400000">
                <a:off x="5281469" y="3072722"/>
                <a:ext cx="283728" cy="295244"/>
              </a:xfrm>
              <a:custGeom>
                <a:avLst/>
                <a:gdLst>
                  <a:gd name="connsiteX0" fmla="*/ 0 w 1061079"/>
                  <a:gd name="connsiteY0" fmla="*/ 914723 h 914723"/>
                  <a:gd name="connsiteX1" fmla="*/ 530540 w 1061079"/>
                  <a:gd name="connsiteY1" fmla="*/ 0 h 914723"/>
                  <a:gd name="connsiteX2" fmla="*/ 1061079 w 1061079"/>
                  <a:gd name="connsiteY2" fmla="*/ 914723 h 914723"/>
                  <a:gd name="connsiteX3" fmla="*/ 0 w 1061079"/>
                  <a:gd name="connsiteY3" fmla="*/ 914723 h 914723"/>
                  <a:gd name="connsiteX0" fmla="*/ 0 w 1061079"/>
                  <a:gd name="connsiteY0" fmla="*/ 914723 h 1107307"/>
                  <a:gd name="connsiteX1" fmla="*/ 530540 w 1061079"/>
                  <a:gd name="connsiteY1" fmla="*/ 0 h 1107307"/>
                  <a:gd name="connsiteX2" fmla="*/ 1061079 w 1061079"/>
                  <a:gd name="connsiteY2" fmla="*/ 914723 h 1107307"/>
                  <a:gd name="connsiteX3" fmla="*/ 479578 w 1061079"/>
                  <a:gd name="connsiteY3" fmla="*/ 1107307 h 1107307"/>
                  <a:gd name="connsiteX4" fmla="*/ 0 w 1061079"/>
                  <a:gd name="connsiteY4" fmla="*/ 914723 h 1107307"/>
                  <a:gd name="connsiteX0" fmla="*/ 479578 w 1061079"/>
                  <a:gd name="connsiteY0" fmla="*/ 1107307 h 1198747"/>
                  <a:gd name="connsiteX1" fmla="*/ 0 w 1061079"/>
                  <a:gd name="connsiteY1" fmla="*/ 914723 h 1198747"/>
                  <a:gd name="connsiteX2" fmla="*/ 530540 w 1061079"/>
                  <a:gd name="connsiteY2" fmla="*/ 0 h 1198747"/>
                  <a:gd name="connsiteX3" fmla="*/ 1061079 w 1061079"/>
                  <a:gd name="connsiteY3" fmla="*/ 914723 h 1198747"/>
                  <a:gd name="connsiteX4" fmla="*/ 571018 w 1061079"/>
                  <a:gd name="connsiteY4" fmla="*/ 1198747 h 1198747"/>
                  <a:gd name="connsiteX0" fmla="*/ 479578 w 1061079"/>
                  <a:gd name="connsiteY0" fmla="*/ 1107307 h 1107307"/>
                  <a:gd name="connsiteX1" fmla="*/ 0 w 1061079"/>
                  <a:gd name="connsiteY1" fmla="*/ 914723 h 1107307"/>
                  <a:gd name="connsiteX2" fmla="*/ 530540 w 1061079"/>
                  <a:gd name="connsiteY2" fmla="*/ 0 h 1107307"/>
                  <a:gd name="connsiteX3" fmla="*/ 1061079 w 1061079"/>
                  <a:gd name="connsiteY3" fmla="*/ 914723 h 1107307"/>
                  <a:gd name="connsiteX0" fmla="*/ 0 w 1061079"/>
                  <a:gd name="connsiteY0" fmla="*/ 914723 h 914723"/>
                  <a:gd name="connsiteX1" fmla="*/ 530540 w 1061079"/>
                  <a:gd name="connsiteY1" fmla="*/ 0 h 914723"/>
                  <a:gd name="connsiteX2" fmla="*/ 1061079 w 1061079"/>
                  <a:gd name="connsiteY2" fmla="*/ 914723 h 914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1079" h="914723">
                    <a:moveTo>
                      <a:pt x="0" y="914723"/>
                    </a:moveTo>
                    <a:lnTo>
                      <a:pt x="530540" y="0"/>
                    </a:lnTo>
                    <a:lnTo>
                      <a:pt x="1061079" y="91472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1" name="等腰三角形 38"/>
              <p:cNvSpPr/>
              <p:nvPr/>
            </p:nvSpPr>
            <p:spPr>
              <a:xfrm rot="16200000" flipH="1">
                <a:off x="6614969" y="3072722"/>
                <a:ext cx="283728" cy="295244"/>
              </a:xfrm>
              <a:custGeom>
                <a:avLst/>
                <a:gdLst>
                  <a:gd name="connsiteX0" fmla="*/ 0 w 1061079"/>
                  <a:gd name="connsiteY0" fmla="*/ 914723 h 914723"/>
                  <a:gd name="connsiteX1" fmla="*/ 530540 w 1061079"/>
                  <a:gd name="connsiteY1" fmla="*/ 0 h 914723"/>
                  <a:gd name="connsiteX2" fmla="*/ 1061079 w 1061079"/>
                  <a:gd name="connsiteY2" fmla="*/ 914723 h 914723"/>
                  <a:gd name="connsiteX3" fmla="*/ 0 w 1061079"/>
                  <a:gd name="connsiteY3" fmla="*/ 914723 h 914723"/>
                  <a:gd name="connsiteX0" fmla="*/ 0 w 1061079"/>
                  <a:gd name="connsiteY0" fmla="*/ 914723 h 1107307"/>
                  <a:gd name="connsiteX1" fmla="*/ 530540 w 1061079"/>
                  <a:gd name="connsiteY1" fmla="*/ 0 h 1107307"/>
                  <a:gd name="connsiteX2" fmla="*/ 1061079 w 1061079"/>
                  <a:gd name="connsiteY2" fmla="*/ 914723 h 1107307"/>
                  <a:gd name="connsiteX3" fmla="*/ 479578 w 1061079"/>
                  <a:gd name="connsiteY3" fmla="*/ 1107307 h 1107307"/>
                  <a:gd name="connsiteX4" fmla="*/ 0 w 1061079"/>
                  <a:gd name="connsiteY4" fmla="*/ 914723 h 1107307"/>
                  <a:gd name="connsiteX0" fmla="*/ 479578 w 1061079"/>
                  <a:gd name="connsiteY0" fmla="*/ 1107307 h 1198747"/>
                  <a:gd name="connsiteX1" fmla="*/ 0 w 1061079"/>
                  <a:gd name="connsiteY1" fmla="*/ 914723 h 1198747"/>
                  <a:gd name="connsiteX2" fmla="*/ 530540 w 1061079"/>
                  <a:gd name="connsiteY2" fmla="*/ 0 h 1198747"/>
                  <a:gd name="connsiteX3" fmla="*/ 1061079 w 1061079"/>
                  <a:gd name="connsiteY3" fmla="*/ 914723 h 1198747"/>
                  <a:gd name="connsiteX4" fmla="*/ 571018 w 1061079"/>
                  <a:gd name="connsiteY4" fmla="*/ 1198747 h 1198747"/>
                  <a:gd name="connsiteX0" fmla="*/ 479578 w 1061079"/>
                  <a:gd name="connsiteY0" fmla="*/ 1107307 h 1107307"/>
                  <a:gd name="connsiteX1" fmla="*/ 0 w 1061079"/>
                  <a:gd name="connsiteY1" fmla="*/ 914723 h 1107307"/>
                  <a:gd name="connsiteX2" fmla="*/ 530540 w 1061079"/>
                  <a:gd name="connsiteY2" fmla="*/ 0 h 1107307"/>
                  <a:gd name="connsiteX3" fmla="*/ 1061079 w 1061079"/>
                  <a:gd name="connsiteY3" fmla="*/ 914723 h 1107307"/>
                  <a:gd name="connsiteX0" fmla="*/ 0 w 1061079"/>
                  <a:gd name="connsiteY0" fmla="*/ 914723 h 914723"/>
                  <a:gd name="connsiteX1" fmla="*/ 530540 w 1061079"/>
                  <a:gd name="connsiteY1" fmla="*/ 0 h 914723"/>
                  <a:gd name="connsiteX2" fmla="*/ 1061079 w 1061079"/>
                  <a:gd name="connsiteY2" fmla="*/ 914723 h 914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1079" h="914723">
                    <a:moveTo>
                      <a:pt x="0" y="914723"/>
                    </a:moveTo>
                    <a:lnTo>
                      <a:pt x="530540" y="0"/>
                    </a:lnTo>
                    <a:lnTo>
                      <a:pt x="1061079" y="91472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602" name="Freeform 57"/>
          <p:cNvSpPr>
            <a:spLocks/>
          </p:cNvSpPr>
          <p:nvPr/>
        </p:nvSpPr>
        <p:spPr bwMode="auto">
          <a:xfrm>
            <a:off x="7122811" y="1776585"/>
            <a:ext cx="1716792" cy="1499945"/>
          </a:xfrm>
          <a:custGeom>
            <a:avLst/>
            <a:gdLst>
              <a:gd name="T0" fmla="*/ 36 w 40"/>
              <a:gd name="T1" fmla="*/ 35 h 35"/>
              <a:gd name="T2" fmla="*/ 2 w 40"/>
              <a:gd name="T3" fmla="*/ 35 h 35"/>
              <a:gd name="T4" fmla="*/ 0 w 40"/>
              <a:gd name="T5" fmla="*/ 34 h 35"/>
              <a:gd name="T6" fmla="*/ 0 w 40"/>
              <a:gd name="T7" fmla="*/ 2 h 35"/>
              <a:gd name="T8" fmla="*/ 2 w 40"/>
              <a:gd name="T9" fmla="*/ 0 h 35"/>
              <a:gd name="T10" fmla="*/ 20 w 40"/>
              <a:gd name="T11" fmla="*/ 0 h 35"/>
              <a:gd name="T12" fmla="*/ 33 w 40"/>
              <a:gd name="T13" fmla="*/ 8 h 35"/>
              <a:gd name="T14" fmla="*/ 40 w 40"/>
              <a:gd name="T15" fmla="*/ 31 h 35"/>
              <a:gd name="T16" fmla="*/ 36 w 40"/>
              <a:gd name="T1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5">
                <a:moveTo>
                  <a:pt x="36" y="35"/>
                </a:moveTo>
                <a:cubicBezTo>
                  <a:pt x="28" y="35"/>
                  <a:pt x="9" y="35"/>
                  <a:pt x="2" y="35"/>
                </a:cubicBezTo>
                <a:cubicBezTo>
                  <a:pt x="1" y="35"/>
                  <a:pt x="0" y="35"/>
                  <a:pt x="0" y="34"/>
                </a:cubicBezTo>
                <a:cubicBezTo>
                  <a:pt x="0" y="27"/>
                  <a:pt x="0" y="9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" y="0"/>
                  <a:pt x="14" y="0"/>
                  <a:pt x="20" y="0"/>
                </a:cubicBezTo>
                <a:cubicBezTo>
                  <a:pt x="27" y="0"/>
                  <a:pt x="32" y="4"/>
                  <a:pt x="33" y="8"/>
                </a:cubicBezTo>
                <a:cubicBezTo>
                  <a:pt x="36" y="14"/>
                  <a:pt x="38" y="22"/>
                  <a:pt x="40" y="31"/>
                </a:cubicBezTo>
                <a:cubicBezTo>
                  <a:pt x="40" y="32"/>
                  <a:pt x="39" y="35"/>
                  <a:pt x="36" y="35"/>
                </a:cubicBezTo>
                <a:close/>
              </a:path>
            </a:pathLst>
          </a:custGeom>
          <a:solidFill>
            <a:srgbClr val="2980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987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2" presetClass="exit" presetSubtype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8" dur="500"/>
                                        <p:tgtEl>
                                          <p:spTgt spid="6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71481 -0.568717 E" pathEditMode="relative" ptsTypes="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2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</p:cBhvr>
                                      <p:by x="150000" y="150000"/>
                                      <p:to x="213338" y="213338"/>
                                    </p:animScale>
                                  </p:childTnLst>
                                </p:cTn>
                              </p:par>
                              <p:par>
                                <p:cTn id="24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71481 0.568717 L 0 0 E" pathEditMode="relative" ptsTypes="">
                                      <p:cBhvr>
                                        <p:cTn id="25" dur="1000" fill="hold"/>
                                        <p:tgtEl>
                                          <p:spTgt spid="15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7" dur="1000" fill="hold"/>
                                        <p:tgtEl>
                                          <p:spTgt spid="1557"/>
                                        </p:tgtEl>
                                      </p:cBhvr>
                                      <p:by x="150000" y="150000"/>
                                      <p:from x="46874" y="46874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7" grpId="0" animBg="1"/>
      <p:bldP spid="602" grpId="0" animBg="1"/>
      <p:bldP spid="602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组合 42"/>
          <p:cNvGrpSpPr/>
          <p:nvPr/>
        </p:nvGrpSpPr>
        <p:grpSpPr>
          <a:xfrm rot="19854122">
            <a:off x="1648313" y="825160"/>
            <a:ext cx="2260600" cy="2260600"/>
            <a:chOff x="8130316" y="825160"/>
            <a:chExt cx="2260600" cy="2260600"/>
          </a:xfrm>
        </p:grpSpPr>
        <p:sp>
          <p:nvSpPr>
            <p:cNvPr id="104" name="椭圆 103"/>
            <p:cNvSpPr/>
            <p:nvPr/>
          </p:nvSpPr>
          <p:spPr>
            <a:xfrm>
              <a:off x="8130316" y="825160"/>
              <a:ext cx="2260600" cy="2260600"/>
            </a:xfrm>
            <a:prstGeom prst="ellipse">
              <a:avLst/>
            </a:prstGeom>
            <a:solidFill>
              <a:srgbClr val="4D58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2" name="组合 41"/>
            <p:cNvGrpSpPr/>
            <p:nvPr/>
          </p:nvGrpSpPr>
          <p:grpSpPr>
            <a:xfrm>
              <a:off x="8752270" y="1124593"/>
              <a:ext cx="1078244" cy="1511300"/>
              <a:chOff x="8752270" y="1124593"/>
              <a:chExt cx="1078244" cy="1511300"/>
            </a:xfrm>
          </p:grpSpPr>
          <p:sp>
            <p:nvSpPr>
              <p:cNvPr id="86" name="Freeform 53"/>
              <p:cNvSpPr>
                <a:spLocks/>
              </p:cNvSpPr>
              <p:nvPr/>
            </p:nvSpPr>
            <p:spPr bwMode="auto">
              <a:xfrm rot="943897">
                <a:off x="9193926" y="1124593"/>
                <a:ext cx="636588" cy="1511300"/>
              </a:xfrm>
              <a:custGeom>
                <a:avLst/>
                <a:gdLst>
                  <a:gd name="T0" fmla="*/ 84 w 168"/>
                  <a:gd name="T1" fmla="*/ 400 h 400"/>
                  <a:gd name="T2" fmla="*/ 139 w 168"/>
                  <a:gd name="T3" fmla="*/ 400 h 400"/>
                  <a:gd name="T4" fmla="*/ 139 w 168"/>
                  <a:gd name="T5" fmla="*/ 188 h 400"/>
                  <a:gd name="T6" fmla="*/ 106 w 168"/>
                  <a:gd name="T7" fmla="*/ 122 h 400"/>
                  <a:gd name="T8" fmla="*/ 106 w 168"/>
                  <a:gd name="T9" fmla="*/ 0 h 400"/>
                  <a:gd name="T10" fmla="*/ 84 w 168"/>
                  <a:gd name="T11" fmla="*/ 0 h 400"/>
                  <a:gd name="T12" fmla="*/ 62 w 168"/>
                  <a:gd name="T13" fmla="*/ 0 h 400"/>
                  <a:gd name="T14" fmla="*/ 62 w 168"/>
                  <a:gd name="T15" fmla="*/ 122 h 400"/>
                  <a:gd name="T16" fmla="*/ 29 w 168"/>
                  <a:gd name="T17" fmla="*/ 188 h 400"/>
                  <a:gd name="T18" fmla="*/ 29 w 168"/>
                  <a:gd name="T19" fmla="*/ 400 h 400"/>
                  <a:gd name="T20" fmla="*/ 84 w 168"/>
                  <a:gd name="T21" fmla="*/ 40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8" h="400">
                    <a:moveTo>
                      <a:pt x="84" y="400"/>
                    </a:moveTo>
                    <a:cubicBezTo>
                      <a:pt x="139" y="400"/>
                      <a:pt x="139" y="400"/>
                      <a:pt x="139" y="400"/>
                    </a:cubicBezTo>
                    <a:cubicBezTo>
                      <a:pt x="164" y="316"/>
                      <a:pt x="168" y="223"/>
                      <a:pt x="139" y="188"/>
                    </a:cubicBezTo>
                    <a:cubicBezTo>
                      <a:pt x="111" y="152"/>
                      <a:pt x="108" y="140"/>
                      <a:pt x="106" y="122"/>
                    </a:cubicBezTo>
                    <a:cubicBezTo>
                      <a:pt x="104" y="91"/>
                      <a:pt x="106" y="0"/>
                      <a:pt x="106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4" y="91"/>
                      <a:pt x="62" y="122"/>
                    </a:cubicBezTo>
                    <a:cubicBezTo>
                      <a:pt x="61" y="140"/>
                      <a:pt x="58" y="152"/>
                      <a:pt x="29" y="188"/>
                    </a:cubicBezTo>
                    <a:cubicBezTo>
                      <a:pt x="0" y="223"/>
                      <a:pt x="5" y="316"/>
                      <a:pt x="29" y="400"/>
                    </a:cubicBezTo>
                    <a:cubicBezTo>
                      <a:pt x="84" y="400"/>
                      <a:pt x="84" y="400"/>
                      <a:pt x="84" y="40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Rectangle 54"/>
              <p:cNvSpPr>
                <a:spLocks noChangeArrowheads="1"/>
              </p:cNvSpPr>
              <p:nvPr/>
            </p:nvSpPr>
            <p:spPr bwMode="auto">
              <a:xfrm rot="943897">
                <a:off x="9226583" y="1999192"/>
                <a:ext cx="385763" cy="420688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Rectangle 55"/>
              <p:cNvSpPr>
                <a:spLocks noChangeArrowheads="1"/>
              </p:cNvSpPr>
              <p:nvPr/>
            </p:nvSpPr>
            <p:spPr bwMode="auto">
              <a:xfrm rot="943897">
                <a:off x="9226583" y="1999192"/>
                <a:ext cx="385763" cy="4206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56"/>
              <p:cNvSpPr>
                <a:spLocks/>
              </p:cNvSpPr>
              <p:nvPr/>
            </p:nvSpPr>
            <p:spPr bwMode="auto">
              <a:xfrm rot="943897">
                <a:off x="9604057" y="1148795"/>
                <a:ext cx="166688" cy="219075"/>
              </a:xfrm>
              <a:custGeom>
                <a:avLst/>
                <a:gdLst>
                  <a:gd name="T0" fmla="*/ 44 w 44"/>
                  <a:gd name="T1" fmla="*/ 0 h 58"/>
                  <a:gd name="T2" fmla="*/ 22 w 44"/>
                  <a:gd name="T3" fmla="*/ 0 h 58"/>
                  <a:gd name="T4" fmla="*/ 0 w 44"/>
                  <a:gd name="T5" fmla="*/ 0 h 58"/>
                  <a:gd name="T6" fmla="*/ 1 w 44"/>
                  <a:gd name="T7" fmla="*/ 58 h 58"/>
                  <a:gd name="T8" fmla="*/ 43 w 44"/>
                  <a:gd name="T9" fmla="*/ 58 h 58"/>
                  <a:gd name="T10" fmla="*/ 44 w 44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58">
                    <a:moveTo>
                      <a:pt x="44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8"/>
                      <a:pt x="1" y="5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28"/>
                      <a:pt x="44" y="0"/>
                      <a:pt x="44" y="0"/>
                    </a:cubicBezTo>
                  </a:path>
                </a:pathLst>
              </a:custGeom>
              <a:solidFill>
                <a:srgbClr val="BB885F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Rectangle 59"/>
              <p:cNvSpPr>
                <a:spLocks noChangeArrowheads="1"/>
              </p:cNvSpPr>
              <p:nvPr/>
            </p:nvSpPr>
            <p:spPr bwMode="auto">
              <a:xfrm rot="943897">
                <a:off x="9415072" y="2025232"/>
                <a:ext cx="193675" cy="4206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64"/>
              <p:cNvSpPr>
                <a:spLocks/>
              </p:cNvSpPr>
              <p:nvPr/>
            </p:nvSpPr>
            <p:spPr bwMode="auto">
              <a:xfrm rot="943897">
                <a:off x="9306916" y="2604903"/>
                <a:ext cx="4763" cy="317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734F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65"/>
              <p:cNvSpPr>
                <a:spLocks/>
              </p:cNvSpPr>
              <p:nvPr/>
            </p:nvSpPr>
            <p:spPr bwMode="auto">
              <a:xfrm rot="943897">
                <a:off x="8752270" y="1379785"/>
                <a:ext cx="401638" cy="1106488"/>
              </a:xfrm>
              <a:custGeom>
                <a:avLst/>
                <a:gdLst>
                  <a:gd name="T0" fmla="*/ 57 w 106"/>
                  <a:gd name="T1" fmla="*/ 277 h 293"/>
                  <a:gd name="T2" fmla="*/ 57 w 106"/>
                  <a:gd name="T3" fmla="*/ 183 h 293"/>
                  <a:gd name="T4" fmla="*/ 105 w 106"/>
                  <a:gd name="T5" fmla="*/ 0 h 293"/>
                  <a:gd name="T6" fmla="*/ 1 w 106"/>
                  <a:gd name="T7" fmla="*/ 0 h 293"/>
                  <a:gd name="T8" fmla="*/ 49 w 106"/>
                  <a:gd name="T9" fmla="*/ 183 h 293"/>
                  <a:gd name="T10" fmla="*/ 49 w 106"/>
                  <a:gd name="T11" fmla="*/ 277 h 293"/>
                  <a:gd name="T12" fmla="*/ 0 w 106"/>
                  <a:gd name="T13" fmla="*/ 289 h 293"/>
                  <a:gd name="T14" fmla="*/ 0 w 106"/>
                  <a:gd name="T15" fmla="*/ 293 h 293"/>
                  <a:gd name="T16" fmla="*/ 53 w 106"/>
                  <a:gd name="T17" fmla="*/ 293 h 293"/>
                  <a:gd name="T18" fmla="*/ 106 w 106"/>
                  <a:gd name="T19" fmla="*/ 293 h 293"/>
                  <a:gd name="T20" fmla="*/ 106 w 106"/>
                  <a:gd name="T21" fmla="*/ 289 h 293"/>
                  <a:gd name="T22" fmla="*/ 57 w 106"/>
                  <a:gd name="T23" fmla="*/ 277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6" h="293">
                    <a:moveTo>
                      <a:pt x="57" y="277"/>
                    </a:moveTo>
                    <a:cubicBezTo>
                      <a:pt x="57" y="183"/>
                      <a:pt x="57" y="183"/>
                      <a:pt x="57" y="183"/>
                    </a:cubicBezTo>
                    <a:cubicBezTo>
                      <a:pt x="84" y="176"/>
                      <a:pt x="105" y="97"/>
                      <a:pt x="10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7"/>
                      <a:pt x="22" y="176"/>
                      <a:pt x="49" y="183"/>
                    </a:cubicBezTo>
                    <a:cubicBezTo>
                      <a:pt x="49" y="277"/>
                      <a:pt x="49" y="277"/>
                      <a:pt x="49" y="277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0" y="293"/>
                      <a:pt x="0" y="293"/>
                      <a:pt x="0" y="293"/>
                    </a:cubicBezTo>
                    <a:cubicBezTo>
                      <a:pt x="53" y="293"/>
                      <a:pt x="53" y="293"/>
                      <a:pt x="53" y="293"/>
                    </a:cubicBezTo>
                    <a:cubicBezTo>
                      <a:pt x="106" y="293"/>
                      <a:pt x="106" y="293"/>
                      <a:pt x="106" y="293"/>
                    </a:cubicBezTo>
                    <a:cubicBezTo>
                      <a:pt x="106" y="289"/>
                      <a:pt x="106" y="289"/>
                      <a:pt x="106" y="289"/>
                    </a:cubicBezTo>
                    <a:cubicBezTo>
                      <a:pt x="57" y="277"/>
                      <a:pt x="57" y="277"/>
                      <a:pt x="57" y="277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66"/>
              <p:cNvSpPr>
                <a:spLocks noEditPoints="1"/>
              </p:cNvSpPr>
              <p:nvPr/>
            </p:nvSpPr>
            <p:spPr bwMode="auto">
              <a:xfrm rot="943897">
                <a:off x="8982754" y="1414364"/>
                <a:ext cx="220663" cy="687388"/>
              </a:xfrm>
              <a:custGeom>
                <a:avLst/>
                <a:gdLst>
                  <a:gd name="T0" fmla="*/ 0 w 58"/>
                  <a:gd name="T1" fmla="*/ 182 h 182"/>
                  <a:gd name="T2" fmla="*/ 2 w 58"/>
                  <a:gd name="T3" fmla="*/ 182 h 182"/>
                  <a:gd name="T4" fmla="*/ 58 w 58"/>
                  <a:gd name="T5" fmla="*/ 4 h 182"/>
                  <a:gd name="T6" fmla="*/ 10 w 58"/>
                  <a:gd name="T7" fmla="*/ 182 h 182"/>
                  <a:gd name="T8" fmla="*/ 58 w 58"/>
                  <a:gd name="T9" fmla="*/ 4 h 182"/>
                  <a:gd name="T10" fmla="*/ 58 w 58"/>
                  <a:gd name="T11" fmla="*/ 4 h 182"/>
                  <a:gd name="T12" fmla="*/ 58 w 58"/>
                  <a:gd name="T13" fmla="*/ 4 h 182"/>
                  <a:gd name="T14" fmla="*/ 58 w 58"/>
                  <a:gd name="T15" fmla="*/ 3 h 182"/>
                  <a:gd name="T16" fmla="*/ 58 w 58"/>
                  <a:gd name="T17" fmla="*/ 3 h 182"/>
                  <a:gd name="T18" fmla="*/ 58 w 58"/>
                  <a:gd name="T19" fmla="*/ 3 h 182"/>
                  <a:gd name="T20" fmla="*/ 58 w 58"/>
                  <a:gd name="T21" fmla="*/ 3 h 182"/>
                  <a:gd name="T22" fmla="*/ 58 w 58"/>
                  <a:gd name="T23" fmla="*/ 3 h 182"/>
                  <a:gd name="T24" fmla="*/ 58 w 58"/>
                  <a:gd name="T25" fmla="*/ 3 h 182"/>
                  <a:gd name="T26" fmla="*/ 58 w 58"/>
                  <a:gd name="T27" fmla="*/ 2 h 182"/>
                  <a:gd name="T28" fmla="*/ 58 w 58"/>
                  <a:gd name="T29" fmla="*/ 2 h 182"/>
                  <a:gd name="T30" fmla="*/ 58 w 58"/>
                  <a:gd name="T31" fmla="*/ 2 h 182"/>
                  <a:gd name="T32" fmla="*/ 58 w 58"/>
                  <a:gd name="T33" fmla="*/ 2 h 182"/>
                  <a:gd name="T34" fmla="*/ 58 w 58"/>
                  <a:gd name="T35" fmla="*/ 2 h 182"/>
                  <a:gd name="T36" fmla="*/ 58 w 58"/>
                  <a:gd name="T37" fmla="*/ 2 h 182"/>
                  <a:gd name="T38" fmla="*/ 58 w 58"/>
                  <a:gd name="T39" fmla="*/ 1 h 182"/>
                  <a:gd name="T40" fmla="*/ 58 w 58"/>
                  <a:gd name="T41" fmla="*/ 1 h 182"/>
                  <a:gd name="T42" fmla="*/ 58 w 58"/>
                  <a:gd name="T43" fmla="*/ 1 h 182"/>
                  <a:gd name="T44" fmla="*/ 58 w 58"/>
                  <a:gd name="T45" fmla="*/ 1 h 182"/>
                  <a:gd name="T46" fmla="*/ 58 w 58"/>
                  <a:gd name="T47" fmla="*/ 1 h 182"/>
                  <a:gd name="T48" fmla="*/ 58 w 58"/>
                  <a:gd name="T49" fmla="*/ 1 h 182"/>
                  <a:gd name="T50" fmla="*/ 58 w 58"/>
                  <a:gd name="T51" fmla="*/ 1 h 182"/>
                  <a:gd name="T52" fmla="*/ 58 w 58"/>
                  <a:gd name="T53" fmla="*/ 1 h 182"/>
                  <a:gd name="T54" fmla="*/ 58 w 58"/>
                  <a:gd name="T55" fmla="*/ 1 h 182"/>
                  <a:gd name="T56" fmla="*/ 58 w 58"/>
                  <a:gd name="T57" fmla="*/ 1 h 182"/>
                  <a:gd name="T58" fmla="*/ 58 w 58"/>
                  <a:gd name="T59" fmla="*/ 1 h 182"/>
                  <a:gd name="T60" fmla="*/ 58 w 58"/>
                  <a:gd name="T61" fmla="*/ 1 h 182"/>
                  <a:gd name="T62" fmla="*/ 58 w 58"/>
                  <a:gd name="T63" fmla="*/ 0 h 182"/>
                  <a:gd name="T64" fmla="*/ 58 w 58"/>
                  <a:gd name="T65" fmla="*/ 0 h 182"/>
                  <a:gd name="T66" fmla="*/ 58 w 58"/>
                  <a:gd name="T67" fmla="*/ 0 h 182"/>
                  <a:gd name="T68" fmla="*/ 58 w 58"/>
                  <a:gd name="T69" fmla="*/ 0 h 182"/>
                  <a:gd name="T70" fmla="*/ 58 w 58"/>
                  <a:gd name="T71" fmla="*/ 0 h 182"/>
                  <a:gd name="T72" fmla="*/ 58 w 58"/>
                  <a:gd name="T73" fmla="*/ 0 h 182"/>
                  <a:gd name="T74" fmla="*/ 58 w 58"/>
                  <a:gd name="T75" fmla="*/ 0 h 182"/>
                  <a:gd name="T76" fmla="*/ 58 w 58"/>
                  <a:gd name="T77" fmla="*/ 0 h 182"/>
                  <a:gd name="T78" fmla="*/ 58 w 58"/>
                  <a:gd name="T79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8" h="182">
                    <a:moveTo>
                      <a:pt x="0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" y="182"/>
                      <a:pt x="1" y="182"/>
                      <a:pt x="2" y="182"/>
                    </a:cubicBezTo>
                    <a:cubicBezTo>
                      <a:pt x="2" y="182"/>
                      <a:pt x="2" y="182"/>
                      <a:pt x="2" y="182"/>
                    </a:cubicBezTo>
                    <a:cubicBezTo>
                      <a:pt x="1" y="182"/>
                      <a:pt x="1" y="182"/>
                      <a:pt x="0" y="182"/>
                    </a:cubicBezTo>
                    <a:moveTo>
                      <a:pt x="58" y="4"/>
                    </a:moveTo>
                    <a:cubicBezTo>
                      <a:pt x="57" y="99"/>
                      <a:pt x="36" y="175"/>
                      <a:pt x="10" y="182"/>
                    </a:cubicBezTo>
                    <a:cubicBezTo>
                      <a:pt x="10" y="182"/>
                      <a:pt x="10" y="182"/>
                      <a:pt x="10" y="182"/>
                    </a:cubicBezTo>
                    <a:cubicBezTo>
                      <a:pt x="36" y="175"/>
                      <a:pt x="57" y="99"/>
                      <a:pt x="58" y="4"/>
                    </a:cubicBezTo>
                    <a:moveTo>
                      <a:pt x="58" y="4"/>
                    </a:moveTo>
                    <a:cubicBezTo>
                      <a:pt x="58" y="4"/>
                      <a:pt x="58" y="4"/>
                      <a:pt x="58" y="4"/>
                    </a:cubicBezTo>
                    <a:cubicBezTo>
                      <a:pt x="58" y="4"/>
                      <a:pt x="58" y="4"/>
                      <a:pt x="58" y="4"/>
                    </a:cubicBezTo>
                    <a:moveTo>
                      <a:pt x="58" y="4"/>
                    </a:moveTo>
                    <a:cubicBezTo>
                      <a:pt x="58" y="4"/>
                      <a:pt x="58" y="4"/>
                      <a:pt x="58" y="4"/>
                    </a:cubicBezTo>
                    <a:cubicBezTo>
                      <a:pt x="58" y="4"/>
                      <a:pt x="58" y="4"/>
                      <a:pt x="58" y="4"/>
                    </a:cubicBezTo>
                    <a:moveTo>
                      <a:pt x="58" y="3"/>
                    </a:moveTo>
                    <a:cubicBezTo>
                      <a:pt x="58" y="3"/>
                      <a:pt x="58" y="3"/>
                      <a:pt x="58" y="4"/>
                    </a:cubicBezTo>
                    <a:cubicBezTo>
                      <a:pt x="58" y="3"/>
                      <a:pt x="58" y="3"/>
                      <a:pt x="58" y="3"/>
                    </a:cubicBezTo>
                    <a:moveTo>
                      <a:pt x="58" y="3"/>
                    </a:move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moveTo>
                      <a:pt x="58" y="3"/>
                    </a:move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moveTo>
                      <a:pt x="58" y="3"/>
                    </a:move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moveTo>
                      <a:pt x="58" y="2"/>
                    </a:moveTo>
                    <a:cubicBezTo>
                      <a:pt x="58" y="2"/>
                      <a:pt x="58" y="3"/>
                      <a:pt x="58" y="3"/>
                    </a:cubicBezTo>
                    <a:cubicBezTo>
                      <a:pt x="58" y="3"/>
                      <a:pt x="58" y="2"/>
                      <a:pt x="58" y="2"/>
                    </a:cubicBezTo>
                    <a:moveTo>
                      <a:pt x="58" y="2"/>
                    </a:move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moveTo>
                      <a:pt x="58" y="2"/>
                    </a:move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moveTo>
                      <a:pt x="58" y="2"/>
                    </a:move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moveTo>
                      <a:pt x="58" y="1"/>
                    </a:moveTo>
                    <a:cubicBezTo>
                      <a:pt x="58" y="1"/>
                      <a:pt x="58" y="2"/>
                      <a:pt x="58" y="2"/>
                    </a:cubicBezTo>
                    <a:cubicBezTo>
                      <a:pt x="58" y="2"/>
                      <a:pt x="58" y="1"/>
                      <a:pt x="58" y="1"/>
                    </a:cubicBezTo>
                    <a:moveTo>
                      <a:pt x="58" y="1"/>
                    </a:move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moveTo>
                      <a:pt x="58" y="1"/>
                    </a:move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moveTo>
                      <a:pt x="58" y="1"/>
                    </a:move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moveTo>
                      <a:pt x="58" y="1"/>
                    </a:move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moveTo>
                      <a:pt x="58" y="1"/>
                    </a:move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moveTo>
                      <a:pt x="58" y="1"/>
                    </a:move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moveTo>
                      <a:pt x="58" y="0"/>
                    </a:moveTo>
                    <a:cubicBezTo>
                      <a:pt x="58" y="0"/>
                      <a:pt x="58" y="0"/>
                      <a:pt x="58" y="1"/>
                    </a:cubicBezTo>
                    <a:cubicBezTo>
                      <a:pt x="58" y="0"/>
                      <a:pt x="58" y="0"/>
                      <a:pt x="58" y="0"/>
                    </a:cubicBezTo>
                    <a:moveTo>
                      <a:pt x="58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moveTo>
                      <a:pt x="58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moveTo>
                      <a:pt x="58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moveTo>
                      <a:pt x="58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moveTo>
                      <a:pt x="58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moveTo>
                      <a:pt x="58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solidFill>
                <a:srgbClr val="D1D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69" name="椭圆 68"/>
          <p:cNvSpPr/>
          <p:nvPr/>
        </p:nvSpPr>
        <p:spPr>
          <a:xfrm flipH="1" flipV="1">
            <a:off x="3702432" y="2693596"/>
            <a:ext cx="494048" cy="494048"/>
          </a:xfrm>
          <a:prstGeom prst="ellipse">
            <a:avLst/>
          </a:prstGeom>
          <a:solidFill>
            <a:srgbClr val="4D58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0" name="椭圆 69"/>
          <p:cNvSpPr/>
          <p:nvPr/>
        </p:nvSpPr>
        <p:spPr>
          <a:xfrm flipH="1" flipV="1">
            <a:off x="7969628" y="2693596"/>
            <a:ext cx="494048" cy="494048"/>
          </a:xfrm>
          <a:prstGeom prst="ellipse">
            <a:avLst/>
          </a:prstGeom>
          <a:solidFill>
            <a:srgbClr val="4D58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椭圆 70"/>
          <p:cNvSpPr/>
          <p:nvPr/>
        </p:nvSpPr>
        <p:spPr>
          <a:xfrm flipH="1" flipV="1">
            <a:off x="4285777" y="3162562"/>
            <a:ext cx="200062" cy="200062"/>
          </a:xfrm>
          <a:prstGeom prst="ellipse">
            <a:avLst/>
          </a:prstGeom>
          <a:solidFill>
            <a:srgbClr val="4D58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3" name="椭圆 72"/>
          <p:cNvSpPr/>
          <p:nvPr/>
        </p:nvSpPr>
        <p:spPr>
          <a:xfrm flipH="1" flipV="1">
            <a:off x="7711148" y="3162562"/>
            <a:ext cx="200062" cy="200062"/>
          </a:xfrm>
          <a:prstGeom prst="ellipse">
            <a:avLst/>
          </a:prstGeom>
          <a:solidFill>
            <a:srgbClr val="4D58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7" name="组合 46"/>
          <p:cNvGrpSpPr/>
          <p:nvPr/>
        </p:nvGrpSpPr>
        <p:grpSpPr>
          <a:xfrm>
            <a:off x="8292276" y="825160"/>
            <a:ext cx="2260600" cy="2260600"/>
            <a:chOff x="8292276" y="825160"/>
            <a:chExt cx="2260600" cy="2260600"/>
          </a:xfrm>
        </p:grpSpPr>
        <p:sp>
          <p:nvSpPr>
            <p:cNvPr id="40" name="椭圆 39"/>
            <p:cNvSpPr/>
            <p:nvPr/>
          </p:nvSpPr>
          <p:spPr>
            <a:xfrm>
              <a:off x="8292276" y="825160"/>
              <a:ext cx="2260600" cy="2260600"/>
            </a:xfrm>
            <a:prstGeom prst="ellipse">
              <a:avLst/>
            </a:prstGeom>
            <a:solidFill>
              <a:srgbClr val="4D58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1123574">
              <a:off x="9078535" y="1127706"/>
              <a:ext cx="708280" cy="1686564"/>
              <a:chOff x="9678791" y="1315958"/>
              <a:chExt cx="574675" cy="1368426"/>
            </a:xfrm>
          </p:grpSpPr>
          <p:grpSp>
            <p:nvGrpSpPr>
              <p:cNvPr id="44" name="组合 43"/>
              <p:cNvGrpSpPr/>
              <p:nvPr/>
            </p:nvGrpSpPr>
            <p:grpSpPr>
              <a:xfrm rot="10800000">
                <a:off x="9678791" y="1315958"/>
                <a:ext cx="574675" cy="1368426"/>
                <a:chOff x="1071563" y="3159125"/>
                <a:chExt cx="574675" cy="1368426"/>
              </a:xfrm>
            </p:grpSpPr>
            <p:sp>
              <p:nvSpPr>
                <p:cNvPr id="24" name="Freeform 5"/>
                <p:cNvSpPr>
                  <a:spLocks/>
                </p:cNvSpPr>
                <p:nvPr/>
              </p:nvSpPr>
              <p:spPr bwMode="auto">
                <a:xfrm>
                  <a:off x="1339851" y="3159125"/>
                  <a:ext cx="41275" cy="438150"/>
                </a:xfrm>
                <a:custGeom>
                  <a:avLst/>
                  <a:gdLst>
                    <a:gd name="T0" fmla="*/ 11 w 11"/>
                    <a:gd name="T1" fmla="*/ 6 h 116"/>
                    <a:gd name="T2" fmla="*/ 6 w 11"/>
                    <a:gd name="T3" fmla="*/ 0 h 116"/>
                    <a:gd name="T4" fmla="*/ 6 w 11"/>
                    <a:gd name="T5" fmla="*/ 0 h 116"/>
                    <a:gd name="T6" fmla="*/ 0 w 11"/>
                    <a:gd name="T7" fmla="*/ 6 h 116"/>
                    <a:gd name="T8" fmla="*/ 0 w 11"/>
                    <a:gd name="T9" fmla="*/ 111 h 116"/>
                    <a:gd name="T10" fmla="*/ 6 w 11"/>
                    <a:gd name="T11" fmla="*/ 116 h 116"/>
                    <a:gd name="T12" fmla="*/ 6 w 11"/>
                    <a:gd name="T13" fmla="*/ 116 h 116"/>
                    <a:gd name="T14" fmla="*/ 11 w 11"/>
                    <a:gd name="T15" fmla="*/ 111 h 116"/>
                    <a:gd name="T16" fmla="*/ 11 w 11"/>
                    <a:gd name="T17" fmla="*/ 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16">
                      <a:moveTo>
                        <a:pt x="11" y="6"/>
                      </a:moveTo>
                      <a:cubicBezTo>
                        <a:pt x="11" y="3"/>
                        <a:pt x="9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0"/>
                        <a:pt x="0" y="3"/>
                        <a:pt x="0" y="6"/>
                      </a:cubicBezTo>
                      <a:cubicBezTo>
                        <a:pt x="0" y="111"/>
                        <a:pt x="0" y="111"/>
                        <a:pt x="0" y="111"/>
                      </a:cubicBezTo>
                      <a:cubicBezTo>
                        <a:pt x="0" y="114"/>
                        <a:pt x="2" y="116"/>
                        <a:pt x="6" y="116"/>
                      </a:cubicBezTo>
                      <a:cubicBezTo>
                        <a:pt x="6" y="116"/>
                        <a:pt x="6" y="116"/>
                        <a:pt x="6" y="116"/>
                      </a:cubicBezTo>
                      <a:cubicBezTo>
                        <a:pt x="9" y="116"/>
                        <a:pt x="11" y="114"/>
                        <a:pt x="11" y="111"/>
                      </a:cubicBez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B5B5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" name="Freeform 6"/>
                <p:cNvSpPr>
                  <a:spLocks/>
                </p:cNvSpPr>
                <p:nvPr/>
              </p:nvSpPr>
              <p:spPr bwMode="auto">
                <a:xfrm>
                  <a:off x="1139826" y="3392488"/>
                  <a:ext cx="441325" cy="852488"/>
                </a:xfrm>
                <a:custGeom>
                  <a:avLst/>
                  <a:gdLst>
                    <a:gd name="T0" fmla="*/ 112 w 115"/>
                    <a:gd name="T1" fmla="*/ 67 h 225"/>
                    <a:gd name="T2" fmla="*/ 111 w 115"/>
                    <a:gd name="T3" fmla="*/ 66 h 225"/>
                    <a:gd name="T4" fmla="*/ 105 w 115"/>
                    <a:gd name="T5" fmla="*/ 56 h 225"/>
                    <a:gd name="T6" fmla="*/ 82 w 115"/>
                    <a:gd name="T7" fmla="*/ 23 h 225"/>
                    <a:gd name="T8" fmla="*/ 72 w 115"/>
                    <a:gd name="T9" fmla="*/ 9 h 225"/>
                    <a:gd name="T10" fmla="*/ 42 w 115"/>
                    <a:gd name="T11" fmla="*/ 9 h 225"/>
                    <a:gd name="T12" fmla="*/ 33 w 115"/>
                    <a:gd name="T13" fmla="*/ 23 h 225"/>
                    <a:gd name="T14" fmla="*/ 9 w 115"/>
                    <a:gd name="T15" fmla="*/ 56 h 225"/>
                    <a:gd name="T16" fmla="*/ 3 w 115"/>
                    <a:gd name="T17" fmla="*/ 66 h 225"/>
                    <a:gd name="T18" fmla="*/ 0 w 115"/>
                    <a:gd name="T19" fmla="*/ 76 h 225"/>
                    <a:gd name="T20" fmla="*/ 0 w 115"/>
                    <a:gd name="T21" fmla="*/ 77 h 225"/>
                    <a:gd name="T22" fmla="*/ 0 w 115"/>
                    <a:gd name="T23" fmla="*/ 207 h 225"/>
                    <a:gd name="T24" fmla="*/ 18 w 115"/>
                    <a:gd name="T25" fmla="*/ 225 h 225"/>
                    <a:gd name="T26" fmla="*/ 97 w 115"/>
                    <a:gd name="T27" fmla="*/ 225 h 225"/>
                    <a:gd name="T28" fmla="*/ 115 w 115"/>
                    <a:gd name="T29" fmla="*/ 207 h 225"/>
                    <a:gd name="T30" fmla="*/ 115 w 115"/>
                    <a:gd name="T31" fmla="*/ 77 h 225"/>
                    <a:gd name="T32" fmla="*/ 112 w 115"/>
                    <a:gd name="T33" fmla="*/ 67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15" h="225">
                      <a:moveTo>
                        <a:pt x="112" y="67"/>
                      </a:moveTo>
                      <a:cubicBezTo>
                        <a:pt x="112" y="66"/>
                        <a:pt x="112" y="66"/>
                        <a:pt x="111" y="66"/>
                      </a:cubicBez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99" y="47"/>
                        <a:pt x="88" y="32"/>
                        <a:pt x="82" y="23"/>
                      </a:cubicBezTo>
                      <a:cubicBezTo>
                        <a:pt x="72" y="9"/>
                        <a:pt x="72" y="9"/>
                        <a:pt x="72" y="9"/>
                      </a:cubicBezTo>
                      <a:cubicBezTo>
                        <a:pt x="66" y="0"/>
                        <a:pt x="49" y="0"/>
                        <a:pt x="42" y="9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27" y="32"/>
                        <a:pt x="16" y="47"/>
                        <a:pt x="9" y="56"/>
                      </a:cubicBezTo>
                      <a:cubicBezTo>
                        <a:pt x="3" y="66"/>
                        <a:pt x="3" y="66"/>
                        <a:pt x="3" y="66"/>
                      </a:cubicBezTo>
                      <a:cubicBezTo>
                        <a:pt x="1" y="70"/>
                        <a:pt x="0" y="73"/>
                        <a:pt x="0" y="76"/>
                      </a:cubicBezTo>
                      <a:cubicBezTo>
                        <a:pt x="0" y="76"/>
                        <a:pt x="0" y="77"/>
                        <a:pt x="0" y="77"/>
                      </a:cubicBezTo>
                      <a:cubicBezTo>
                        <a:pt x="0" y="207"/>
                        <a:pt x="0" y="207"/>
                        <a:pt x="0" y="207"/>
                      </a:cubicBezTo>
                      <a:cubicBezTo>
                        <a:pt x="0" y="217"/>
                        <a:pt x="8" y="225"/>
                        <a:pt x="18" y="225"/>
                      </a:cubicBezTo>
                      <a:cubicBezTo>
                        <a:pt x="97" y="225"/>
                        <a:pt x="97" y="225"/>
                        <a:pt x="97" y="225"/>
                      </a:cubicBezTo>
                      <a:cubicBezTo>
                        <a:pt x="107" y="225"/>
                        <a:pt x="115" y="217"/>
                        <a:pt x="115" y="207"/>
                      </a:cubicBezTo>
                      <a:cubicBezTo>
                        <a:pt x="115" y="77"/>
                        <a:pt x="115" y="77"/>
                        <a:pt x="115" y="77"/>
                      </a:cubicBezTo>
                      <a:cubicBezTo>
                        <a:pt x="115" y="73"/>
                        <a:pt x="114" y="70"/>
                        <a:pt x="112" y="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" name="Rectangle 7"/>
                <p:cNvSpPr>
                  <a:spLocks noChangeArrowheads="1"/>
                </p:cNvSpPr>
                <p:nvPr/>
              </p:nvSpPr>
              <p:spPr bwMode="auto">
                <a:xfrm>
                  <a:off x="1209676" y="4214813"/>
                  <a:ext cx="293688" cy="27940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" name="Freeform 8"/>
                <p:cNvSpPr>
                  <a:spLocks/>
                </p:cNvSpPr>
                <p:nvPr/>
              </p:nvSpPr>
              <p:spPr bwMode="auto">
                <a:xfrm>
                  <a:off x="1071563" y="4176713"/>
                  <a:ext cx="574675" cy="71438"/>
                </a:xfrm>
                <a:custGeom>
                  <a:avLst/>
                  <a:gdLst>
                    <a:gd name="T0" fmla="*/ 150 w 150"/>
                    <a:gd name="T1" fmla="*/ 10 h 19"/>
                    <a:gd name="T2" fmla="*/ 140 w 150"/>
                    <a:gd name="T3" fmla="*/ 19 h 19"/>
                    <a:gd name="T4" fmla="*/ 10 w 150"/>
                    <a:gd name="T5" fmla="*/ 19 h 19"/>
                    <a:gd name="T6" fmla="*/ 0 w 150"/>
                    <a:gd name="T7" fmla="*/ 10 h 19"/>
                    <a:gd name="T8" fmla="*/ 0 w 150"/>
                    <a:gd name="T9" fmla="*/ 10 h 19"/>
                    <a:gd name="T10" fmla="*/ 10 w 150"/>
                    <a:gd name="T11" fmla="*/ 0 h 19"/>
                    <a:gd name="T12" fmla="*/ 140 w 150"/>
                    <a:gd name="T13" fmla="*/ 0 h 19"/>
                    <a:gd name="T14" fmla="*/ 150 w 150"/>
                    <a:gd name="T15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0" h="19">
                      <a:moveTo>
                        <a:pt x="150" y="10"/>
                      </a:moveTo>
                      <a:cubicBezTo>
                        <a:pt x="150" y="15"/>
                        <a:pt x="146" y="19"/>
                        <a:pt x="14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4" y="19"/>
                        <a:pt x="0" y="15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5"/>
                        <a:pt x="4" y="0"/>
                        <a:pt x="10" y="0"/>
                      </a:cubicBezTo>
                      <a:cubicBezTo>
                        <a:pt x="140" y="0"/>
                        <a:pt x="140" y="0"/>
                        <a:pt x="140" y="0"/>
                      </a:cubicBezTo>
                      <a:cubicBezTo>
                        <a:pt x="146" y="0"/>
                        <a:pt x="150" y="5"/>
                        <a:pt x="150" y="10"/>
                      </a:cubicBezTo>
                      <a:close/>
                    </a:path>
                  </a:pathLst>
                </a:custGeom>
                <a:solidFill>
                  <a:srgbClr val="ECEC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" name="Freeform 9"/>
                <p:cNvSpPr>
                  <a:spLocks/>
                </p:cNvSpPr>
                <p:nvPr/>
              </p:nvSpPr>
              <p:spPr bwMode="auto">
                <a:xfrm>
                  <a:off x="1143001" y="4456113"/>
                  <a:ext cx="417513" cy="71438"/>
                </a:xfrm>
                <a:custGeom>
                  <a:avLst/>
                  <a:gdLst>
                    <a:gd name="T0" fmla="*/ 109 w 109"/>
                    <a:gd name="T1" fmla="*/ 10 h 19"/>
                    <a:gd name="T2" fmla="*/ 99 w 109"/>
                    <a:gd name="T3" fmla="*/ 19 h 19"/>
                    <a:gd name="T4" fmla="*/ 10 w 109"/>
                    <a:gd name="T5" fmla="*/ 19 h 19"/>
                    <a:gd name="T6" fmla="*/ 0 w 109"/>
                    <a:gd name="T7" fmla="*/ 10 h 19"/>
                    <a:gd name="T8" fmla="*/ 0 w 109"/>
                    <a:gd name="T9" fmla="*/ 10 h 19"/>
                    <a:gd name="T10" fmla="*/ 10 w 109"/>
                    <a:gd name="T11" fmla="*/ 0 h 19"/>
                    <a:gd name="T12" fmla="*/ 99 w 109"/>
                    <a:gd name="T13" fmla="*/ 0 h 19"/>
                    <a:gd name="T14" fmla="*/ 109 w 109"/>
                    <a:gd name="T15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9" h="19">
                      <a:moveTo>
                        <a:pt x="109" y="10"/>
                      </a:moveTo>
                      <a:cubicBezTo>
                        <a:pt x="109" y="15"/>
                        <a:pt x="105" y="19"/>
                        <a:pt x="99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4" y="19"/>
                        <a:pt x="0" y="15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4"/>
                        <a:pt x="4" y="0"/>
                        <a:pt x="10" y="0"/>
                      </a:cubicBezTo>
                      <a:cubicBezTo>
                        <a:pt x="99" y="0"/>
                        <a:pt x="99" y="0"/>
                        <a:pt x="99" y="0"/>
                      </a:cubicBezTo>
                      <a:cubicBezTo>
                        <a:pt x="105" y="0"/>
                        <a:pt x="109" y="4"/>
                        <a:pt x="109" y="10"/>
                      </a:cubicBezTo>
                      <a:close/>
                    </a:path>
                  </a:pathLst>
                </a:custGeom>
                <a:solidFill>
                  <a:srgbClr val="ECEC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" name="Freeform 10"/>
                <p:cNvSpPr>
                  <a:spLocks/>
                </p:cNvSpPr>
                <p:nvPr/>
              </p:nvSpPr>
              <p:spPr bwMode="auto">
                <a:xfrm>
                  <a:off x="1381126" y="3692525"/>
                  <a:ext cx="138113" cy="30163"/>
                </a:xfrm>
                <a:custGeom>
                  <a:avLst/>
                  <a:gdLst>
                    <a:gd name="T0" fmla="*/ 36 w 36"/>
                    <a:gd name="T1" fmla="*/ 4 h 8"/>
                    <a:gd name="T2" fmla="*/ 32 w 36"/>
                    <a:gd name="T3" fmla="*/ 8 h 8"/>
                    <a:gd name="T4" fmla="*/ 4 w 36"/>
                    <a:gd name="T5" fmla="*/ 8 h 8"/>
                    <a:gd name="T6" fmla="*/ 0 w 36"/>
                    <a:gd name="T7" fmla="*/ 4 h 8"/>
                    <a:gd name="T8" fmla="*/ 0 w 36"/>
                    <a:gd name="T9" fmla="*/ 4 h 8"/>
                    <a:gd name="T10" fmla="*/ 4 w 36"/>
                    <a:gd name="T11" fmla="*/ 0 h 8"/>
                    <a:gd name="T12" fmla="*/ 32 w 36"/>
                    <a:gd name="T13" fmla="*/ 0 h 8"/>
                    <a:gd name="T14" fmla="*/ 36 w 36"/>
                    <a:gd name="T15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8">
                      <a:moveTo>
                        <a:pt x="36" y="4"/>
                      </a:moveTo>
                      <a:cubicBezTo>
                        <a:pt x="36" y="6"/>
                        <a:pt x="34" y="8"/>
                        <a:pt x="32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8"/>
                        <a:pt x="0" y="6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4" y="0"/>
                        <a:pt x="36" y="2"/>
                        <a:pt x="36" y="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" name="Freeform 11"/>
                <p:cNvSpPr>
                  <a:spLocks/>
                </p:cNvSpPr>
                <p:nvPr/>
              </p:nvSpPr>
              <p:spPr bwMode="auto">
                <a:xfrm>
                  <a:off x="1381126" y="3771900"/>
                  <a:ext cx="138113" cy="30163"/>
                </a:xfrm>
                <a:custGeom>
                  <a:avLst/>
                  <a:gdLst>
                    <a:gd name="T0" fmla="*/ 36 w 36"/>
                    <a:gd name="T1" fmla="*/ 4 h 8"/>
                    <a:gd name="T2" fmla="*/ 32 w 36"/>
                    <a:gd name="T3" fmla="*/ 8 h 8"/>
                    <a:gd name="T4" fmla="*/ 4 w 36"/>
                    <a:gd name="T5" fmla="*/ 8 h 8"/>
                    <a:gd name="T6" fmla="*/ 0 w 36"/>
                    <a:gd name="T7" fmla="*/ 4 h 8"/>
                    <a:gd name="T8" fmla="*/ 0 w 36"/>
                    <a:gd name="T9" fmla="*/ 4 h 8"/>
                    <a:gd name="T10" fmla="*/ 4 w 36"/>
                    <a:gd name="T11" fmla="*/ 0 h 8"/>
                    <a:gd name="T12" fmla="*/ 32 w 36"/>
                    <a:gd name="T13" fmla="*/ 0 h 8"/>
                    <a:gd name="T14" fmla="*/ 36 w 36"/>
                    <a:gd name="T15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8">
                      <a:moveTo>
                        <a:pt x="36" y="4"/>
                      </a:moveTo>
                      <a:cubicBezTo>
                        <a:pt x="36" y="6"/>
                        <a:pt x="34" y="8"/>
                        <a:pt x="32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8"/>
                        <a:pt x="0" y="6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4" y="0"/>
                        <a:pt x="36" y="2"/>
                        <a:pt x="36" y="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" name="Freeform 12"/>
                <p:cNvSpPr>
                  <a:spLocks/>
                </p:cNvSpPr>
                <p:nvPr/>
              </p:nvSpPr>
              <p:spPr bwMode="auto">
                <a:xfrm>
                  <a:off x="1381126" y="3851275"/>
                  <a:ext cx="138113" cy="30163"/>
                </a:xfrm>
                <a:custGeom>
                  <a:avLst/>
                  <a:gdLst>
                    <a:gd name="T0" fmla="*/ 36 w 36"/>
                    <a:gd name="T1" fmla="*/ 4 h 8"/>
                    <a:gd name="T2" fmla="*/ 32 w 36"/>
                    <a:gd name="T3" fmla="*/ 8 h 8"/>
                    <a:gd name="T4" fmla="*/ 4 w 36"/>
                    <a:gd name="T5" fmla="*/ 8 h 8"/>
                    <a:gd name="T6" fmla="*/ 0 w 36"/>
                    <a:gd name="T7" fmla="*/ 4 h 8"/>
                    <a:gd name="T8" fmla="*/ 0 w 36"/>
                    <a:gd name="T9" fmla="*/ 4 h 8"/>
                    <a:gd name="T10" fmla="*/ 4 w 36"/>
                    <a:gd name="T11" fmla="*/ 0 h 8"/>
                    <a:gd name="T12" fmla="*/ 32 w 36"/>
                    <a:gd name="T13" fmla="*/ 0 h 8"/>
                    <a:gd name="T14" fmla="*/ 36 w 36"/>
                    <a:gd name="T15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8">
                      <a:moveTo>
                        <a:pt x="36" y="4"/>
                      </a:moveTo>
                      <a:cubicBezTo>
                        <a:pt x="36" y="7"/>
                        <a:pt x="34" y="8"/>
                        <a:pt x="32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8"/>
                        <a:pt x="0" y="7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4" y="0"/>
                        <a:pt x="36" y="2"/>
                        <a:pt x="36" y="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" name="Freeform 13"/>
                <p:cNvSpPr>
                  <a:spLocks/>
                </p:cNvSpPr>
                <p:nvPr/>
              </p:nvSpPr>
              <p:spPr bwMode="auto">
                <a:xfrm>
                  <a:off x="1381126" y="3933825"/>
                  <a:ext cx="138113" cy="26988"/>
                </a:xfrm>
                <a:custGeom>
                  <a:avLst/>
                  <a:gdLst>
                    <a:gd name="T0" fmla="*/ 36 w 36"/>
                    <a:gd name="T1" fmla="*/ 3 h 7"/>
                    <a:gd name="T2" fmla="*/ 32 w 36"/>
                    <a:gd name="T3" fmla="*/ 7 h 7"/>
                    <a:gd name="T4" fmla="*/ 4 w 36"/>
                    <a:gd name="T5" fmla="*/ 7 h 7"/>
                    <a:gd name="T6" fmla="*/ 0 w 36"/>
                    <a:gd name="T7" fmla="*/ 3 h 7"/>
                    <a:gd name="T8" fmla="*/ 0 w 36"/>
                    <a:gd name="T9" fmla="*/ 3 h 7"/>
                    <a:gd name="T10" fmla="*/ 4 w 36"/>
                    <a:gd name="T11" fmla="*/ 0 h 7"/>
                    <a:gd name="T12" fmla="*/ 32 w 36"/>
                    <a:gd name="T13" fmla="*/ 0 h 7"/>
                    <a:gd name="T14" fmla="*/ 36 w 36"/>
                    <a:gd name="T1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7">
                      <a:moveTo>
                        <a:pt x="36" y="3"/>
                      </a:moveTo>
                      <a:cubicBezTo>
                        <a:pt x="36" y="6"/>
                        <a:pt x="34" y="7"/>
                        <a:pt x="32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2" y="7"/>
                        <a:pt x="0" y="6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4" y="0"/>
                        <a:pt x="36" y="1"/>
                        <a:pt x="36" y="3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" name="Freeform 14"/>
                <p:cNvSpPr>
                  <a:spLocks/>
                </p:cNvSpPr>
                <p:nvPr/>
              </p:nvSpPr>
              <p:spPr bwMode="auto">
                <a:xfrm>
                  <a:off x="1381126" y="4013200"/>
                  <a:ext cx="138113" cy="30163"/>
                </a:xfrm>
                <a:custGeom>
                  <a:avLst/>
                  <a:gdLst>
                    <a:gd name="T0" fmla="*/ 36 w 36"/>
                    <a:gd name="T1" fmla="*/ 4 h 8"/>
                    <a:gd name="T2" fmla="*/ 32 w 36"/>
                    <a:gd name="T3" fmla="*/ 8 h 8"/>
                    <a:gd name="T4" fmla="*/ 4 w 36"/>
                    <a:gd name="T5" fmla="*/ 8 h 8"/>
                    <a:gd name="T6" fmla="*/ 0 w 36"/>
                    <a:gd name="T7" fmla="*/ 4 h 8"/>
                    <a:gd name="T8" fmla="*/ 0 w 36"/>
                    <a:gd name="T9" fmla="*/ 4 h 8"/>
                    <a:gd name="T10" fmla="*/ 4 w 36"/>
                    <a:gd name="T11" fmla="*/ 0 h 8"/>
                    <a:gd name="T12" fmla="*/ 32 w 36"/>
                    <a:gd name="T13" fmla="*/ 0 h 8"/>
                    <a:gd name="T14" fmla="*/ 36 w 36"/>
                    <a:gd name="T15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8">
                      <a:moveTo>
                        <a:pt x="36" y="4"/>
                      </a:moveTo>
                      <a:cubicBezTo>
                        <a:pt x="36" y="6"/>
                        <a:pt x="34" y="8"/>
                        <a:pt x="32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8"/>
                        <a:pt x="0" y="6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4" y="0"/>
                        <a:pt x="36" y="1"/>
                        <a:pt x="36" y="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" name="Freeform 15"/>
                <p:cNvSpPr>
                  <a:spLocks/>
                </p:cNvSpPr>
                <p:nvPr/>
              </p:nvSpPr>
              <p:spPr bwMode="auto">
                <a:xfrm>
                  <a:off x="1381126" y="4092575"/>
                  <a:ext cx="138113" cy="30163"/>
                </a:xfrm>
                <a:custGeom>
                  <a:avLst/>
                  <a:gdLst>
                    <a:gd name="T0" fmla="*/ 36 w 36"/>
                    <a:gd name="T1" fmla="*/ 4 h 8"/>
                    <a:gd name="T2" fmla="*/ 32 w 36"/>
                    <a:gd name="T3" fmla="*/ 8 h 8"/>
                    <a:gd name="T4" fmla="*/ 4 w 36"/>
                    <a:gd name="T5" fmla="*/ 8 h 8"/>
                    <a:gd name="T6" fmla="*/ 0 w 36"/>
                    <a:gd name="T7" fmla="*/ 4 h 8"/>
                    <a:gd name="T8" fmla="*/ 0 w 36"/>
                    <a:gd name="T9" fmla="*/ 4 h 8"/>
                    <a:gd name="T10" fmla="*/ 4 w 36"/>
                    <a:gd name="T11" fmla="*/ 0 h 8"/>
                    <a:gd name="T12" fmla="*/ 32 w 36"/>
                    <a:gd name="T13" fmla="*/ 0 h 8"/>
                    <a:gd name="T14" fmla="*/ 36 w 36"/>
                    <a:gd name="T15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8">
                      <a:moveTo>
                        <a:pt x="36" y="4"/>
                      </a:moveTo>
                      <a:cubicBezTo>
                        <a:pt x="36" y="6"/>
                        <a:pt x="34" y="8"/>
                        <a:pt x="32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8"/>
                        <a:pt x="0" y="6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4" y="0"/>
                        <a:pt x="36" y="2"/>
                        <a:pt x="36" y="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220" name="文本框 219"/>
              <p:cNvSpPr txBox="1"/>
              <p:nvPr/>
            </p:nvSpPr>
            <p:spPr>
              <a:xfrm>
                <a:off x="9964145" y="1861268"/>
                <a:ext cx="187523" cy="190063"/>
              </a:xfrm>
              <a:custGeom>
                <a:avLst/>
                <a:gdLst/>
                <a:ahLst/>
                <a:cxnLst/>
                <a:rect l="l" t="t" r="r" b="b"/>
                <a:pathLst>
                  <a:path w="187523" h="190063">
                    <a:moveTo>
                      <a:pt x="91124" y="131266"/>
                    </a:moveTo>
                    <a:cubicBezTo>
                      <a:pt x="94706" y="136605"/>
                      <a:pt x="97929" y="141814"/>
                      <a:pt x="100794" y="146893"/>
                    </a:cubicBezTo>
                    <a:lnTo>
                      <a:pt x="89073" y="152949"/>
                    </a:lnTo>
                    <a:lnTo>
                      <a:pt x="144940" y="152949"/>
                    </a:lnTo>
                    <a:cubicBezTo>
                      <a:pt x="145330" y="146112"/>
                      <a:pt x="145623" y="138884"/>
                      <a:pt x="145819" y="131266"/>
                    </a:cubicBezTo>
                    <a:close/>
                    <a:moveTo>
                      <a:pt x="37407" y="131266"/>
                    </a:moveTo>
                    <a:lnTo>
                      <a:pt x="34965" y="152949"/>
                    </a:lnTo>
                    <a:lnTo>
                      <a:pt x="88390" y="152949"/>
                    </a:lnTo>
                    <a:cubicBezTo>
                      <a:pt x="85590" y="147088"/>
                      <a:pt x="82432" y="141684"/>
                      <a:pt x="78916" y="136736"/>
                    </a:cubicBezTo>
                    <a:lnTo>
                      <a:pt x="90343" y="131266"/>
                    </a:lnTo>
                    <a:close/>
                    <a:moveTo>
                      <a:pt x="41216" y="98059"/>
                    </a:moveTo>
                    <a:lnTo>
                      <a:pt x="38774" y="119546"/>
                    </a:lnTo>
                    <a:lnTo>
                      <a:pt x="146209" y="119546"/>
                    </a:lnTo>
                    <a:cubicBezTo>
                      <a:pt x="146405" y="112709"/>
                      <a:pt x="146568" y="105547"/>
                      <a:pt x="146698" y="98059"/>
                    </a:cubicBezTo>
                    <a:lnTo>
                      <a:pt x="93762" y="98059"/>
                    </a:lnTo>
                    <a:cubicBezTo>
                      <a:pt x="96952" y="102812"/>
                      <a:pt x="100208" y="107956"/>
                      <a:pt x="103528" y="113490"/>
                    </a:cubicBezTo>
                    <a:lnTo>
                      <a:pt x="91222" y="119351"/>
                    </a:lnTo>
                    <a:cubicBezTo>
                      <a:pt x="88357" y="113360"/>
                      <a:pt x="85167" y="107956"/>
                      <a:pt x="81651" y="103138"/>
                    </a:cubicBezTo>
                    <a:lnTo>
                      <a:pt x="92980" y="98059"/>
                    </a:lnTo>
                    <a:close/>
                    <a:moveTo>
                      <a:pt x="27738" y="86339"/>
                    </a:moveTo>
                    <a:lnTo>
                      <a:pt x="162129" y="86339"/>
                    </a:lnTo>
                    <a:cubicBezTo>
                      <a:pt x="161739" y="98189"/>
                      <a:pt x="161413" y="109258"/>
                      <a:pt x="161153" y="119546"/>
                    </a:cubicBezTo>
                    <a:lnTo>
                      <a:pt x="187523" y="119546"/>
                    </a:lnTo>
                    <a:lnTo>
                      <a:pt x="187523" y="131266"/>
                    </a:lnTo>
                    <a:lnTo>
                      <a:pt x="160762" y="131266"/>
                    </a:lnTo>
                    <a:cubicBezTo>
                      <a:pt x="160502" y="138949"/>
                      <a:pt x="160274" y="146177"/>
                      <a:pt x="160078" y="152949"/>
                    </a:cubicBezTo>
                    <a:lnTo>
                      <a:pt x="177756" y="152949"/>
                    </a:lnTo>
                    <a:lnTo>
                      <a:pt x="177756" y="164669"/>
                    </a:lnTo>
                    <a:lnTo>
                      <a:pt x="159297" y="164669"/>
                    </a:lnTo>
                    <a:cubicBezTo>
                      <a:pt x="156627" y="181598"/>
                      <a:pt x="146242" y="190063"/>
                      <a:pt x="128141" y="190063"/>
                    </a:cubicBezTo>
                    <a:cubicBezTo>
                      <a:pt x="117723" y="190063"/>
                      <a:pt x="108542" y="189867"/>
                      <a:pt x="100598" y="189477"/>
                    </a:cubicBezTo>
                    <a:cubicBezTo>
                      <a:pt x="99947" y="183486"/>
                      <a:pt x="98970" y="178407"/>
                      <a:pt x="97668" y="174240"/>
                    </a:cubicBezTo>
                    <a:cubicBezTo>
                      <a:pt x="107044" y="175282"/>
                      <a:pt x="116095" y="175933"/>
                      <a:pt x="124820" y="176194"/>
                    </a:cubicBezTo>
                    <a:cubicBezTo>
                      <a:pt x="134587" y="176649"/>
                      <a:pt x="140805" y="172808"/>
                      <a:pt x="143475" y="164669"/>
                    </a:cubicBezTo>
                    <a:lnTo>
                      <a:pt x="18557" y="164669"/>
                    </a:lnTo>
                    <a:lnTo>
                      <a:pt x="22561" y="131266"/>
                    </a:lnTo>
                    <a:lnTo>
                      <a:pt x="0" y="131266"/>
                    </a:lnTo>
                    <a:lnTo>
                      <a:pt x="0" y="119546"/>
                    </a:lnTo>
                    <a:lnTo>
                      <a:pt x="23929" y="119546"/>
                    </a:lnTo>
                    <a:close/>
                    <a:moveTo>
                      <a:pt x="86534" y="0"/>
                    </a:moveTo>
                    <a:lnTo>
                      <a:pt x="101380" y="0"/>
                    </a:lnTo>
                    <a:lnTo>
                      <a:pt x="101380" y="12697"/>
                    </a:lnTo>
                    <a:lnTo>
                      <a:pt x="176780" y="12697"/>
                    </a:lnTo>
                    <a:lnTo>
                      <a:pt x="176780" y="24417"/>
                    </a:lnTo>
                    <a:lnTo>
                      <a:pt x="101380" y="24417"/>
                    </a:lnTo>
                    <a:lnTo>
                      <a:pt x="101380" y="37700"/>
                    </a:lnTo>
                    <a:lnTo>
                      <a:pt x="166622" y="37700"/>
                    </a:lnTo>
                    <a:lnTo>
                      <a:pt x="166622" y="49420"/>
                    </a:lnTo>
                    <a:lnTo>
                      <a:pt x="101380" y="49420"/>
                    </a:lnTo>
                    <a:lnTo>
                      <a:pt x="101380" y="62703"/>
                    </a:lnTo>
                    <a:lnTo>
                      <a:pt x="185765" y="62703"/>
                    </a:lnTo>
                    <a:lnTo>
                      <a:pt x="185765" y="74423"/>
                    </a:lnTo>
                    <a:lnTo>
                      <a:pt x="1562" y="74423"/>
                    </a:lnTo>
                    <a:lnTo>
                      <a:pt x="1562" y="62703"/>
                    </a:lnTo>
                    <a:lnTo>
                      <a:pt x="86534" y="62703"/>
                    </a:lnTo>
                    <a:lnTo>
                      <a:pt x="86534" y="49420"/>
                    </a:lnTo>
                    <a:lnTo>
                      <a:pt x="20901" y="49420"/>
                    </a:lnTo>
                    <a:lnTo>
                      <a:pt x="20901" y="37700"/>
                    </a:lnTo>
                    <a:lnTo>
                      <a:pt x="86534" y="37700"/>
                    </a:lnTo>
                    <a:lnTo>
                      <a:pt x="86534" y="24417"/>
                    </a:lnTo>
                    <a:lnTo>
                      <a:pt x="10548" y="24417"/>
                    </a:lnTo>
                    <a:lnTo>
                      <a:pt x="10548" y="12697"/>
                    </a:lnTo>
                    <a:lnTo>
                      <a:pt x="86534" y="1269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  <p:sp>
        <p:nvSpPr>
          <p:cNvPr id="117" name="圆角矩形 116"/>
          <p:cNvSpPr/>
          <p:nvPr/>
        </p:nvSpPr>
        <p:spPr>
          <a:xfrm>
            <a:off x="4597400" y="4328119"/>
            <a:ext cx="3022600" cy="2525289"/>
          </a:xfrm>
          <a:prstGeom prst="roundRect">
            <a:avLst>
              <a:gd name="adj" fmla="val 15986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圆角矩形 18"/>
          <p:cNvSpPr/>
          <p:nvPr/>
        </p:nvSpPr>
        <p:spPr>
          <a:xfrm>
            <a:off x="4597400" y="2675569"/>
            <a:ext cx="3022600" cy="1573898"/>
          </a:xfrm>
          <a:prstGeom prst="roundRect">
            <a:avLst>
              <a:gd name="adj" fmla="val 27996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Freeform 5"/>
          <p:cNvSpPr>
            <a:spLocks/>
          </p:cNvSpPr>
          <p:nvPr/>
        </p:nvSpPr>
        <p:spPr bwMode="auto">
          <a:xfrm>
            <a:off x="4636747" y="1950130"/>
            <a:ext cx="2912156" cy="2881231"/>
          </a:xfrm>
          <a:custGeom>
            <a:avLst/>
            <a:gdLst>
              <a:gd name="T0" fmla="*/ 925 w 954"/>
              <a:gd name="T1" fmla="*/ 398 h 945"/>
              <a:gd name="T2" fmla="*/ 912 w 954"/>
              <a:gd name="T3" fmla="*/ 398 h 945"/>
              <a:gd name="T4" fmla="*/ 912 w 954"/>
              <a:gd name="T5" fmla="*/ 290 h 945"/>
              <a:gd name="T6" fmla="*/ 622 w 954"/>
              <a:gd name="T7" fmla="*/ 0 h 945"/>
              <a:gd name="T8" fmla="*/ 332 w 954"/>
              <a:gd name="T9" fmla="*/ 0 h 945"/>
              <a:gd name="T10" fmla="*/ 42 w 954"/>
              <a:gd name="T11" fmla="*/ 290 h 945"/>
              <a:gd name="T12" fmla="*/ 42 w 954"/>
              <a:gd name="T13" fmla="*/ 398 h 945"/>
              <a:gd name="T14" fmla="*/ 29 w 954"/>
              <a:gd name="T15" fmla="*/ 398 h 945"/>
              <a:gd name="T16" fmla="*/ 0 w 954"/>
              <a:gd name="T17" fmla="*/ 428 h 945"/>
              <a:gd name="T18" fmla="*/ 0 w 954"/>
              <a:gd name="T19" fmla="*/ 525 h 945"/>
              <a:gd name="T20" fmla="*/ 29 w 954"/>
              <a:gd name="T21" fmla="*/ 555 h 945"/>
              <a:gd name="T22" fmla="*/ 43 w 954"/>
              <a:gd name="T23" fmla="*/ 555 h 945"/>
              <a:gd name="T24" fmla="*/ 332 w 954"/>
              <a:gd name="T25" fmla="*/ 818 h 945"/>
              <a:gd name="T26" fmla="*/ 356 w 954"/>
              <a:gd name="T27" fmla="*/ 818 h 945"/>
              <a:gd name="T28" fmla="*/ 356 w 954"/>
              <a:gd name="T29" fmla="*/ 875 h 945"/>
              <a:gd name="T30" fmla="*/ 425 w 954"/>
              <a:gd name="T31" fmla="*/ 945 h 945"/>
              <a:gd name="T32" fmla="*/ 529 w 954"/>
              <a:gd name="T33" fmla="*/ 945 h 945"/>
              <a:gd name="T34" fmla="*/ 598 w 954"/>
              <a:gd name="T35" fmla="*/ 875 h 945"/>
              <a:gd name="T36" fmla="*/ 598 w 954"/>
              <a:gd name="T37" fmla="*/ 818 h 945"/>
              <a:gd name="T38" fmla="*/ 622 w 954"/>
              <a:gd name="T39" fmla="*/ 818 h 945"/>
              <a:gd name="T40" fmla="*/ 911 w 954"/>
              <a:gd name="T41" fmla="*/ 555 h 945"/>
              <a:gd name="T42" fmla="*/ 925 w 954"/>
              <a:gd name="T43" fmla="*/ 555 h 945"/>
              <a:gd name="T44" fmla="*/ 954 w 954"/>
              <a:gd name="T45" fmla="*/ 525 h 945"/>
              <a:gd name="T46" fmla="*/ 954 w 954"/>
              <a:gd name="T47" fmla="*/ 428 h 945"/>
              <a:gd name="T48" fmla="*/ 925 w 954"/>
              <a:gd name="T49" fmla="*/ 398 h 9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54" h="945">
                <a:moveTo>
                  <a:pt x="925" y="398"/>
                </a:moveTo>
                <a:cubicBezTo>
                  <a:pt x="912" y="398"/>
                  <a:pt x="912" y="398"/>
                  <a:pt x="912" y="398"/>
                </a:cubicBezTo>
                <a:cubicBezTo>
                  <a:pt x="912" y="290"/>
                  <a:pt x="912" y="290"/>
                  <a:pt x="912" y="290"/>
                </a:cubicBezTo>
                <a:cubicBezTo>
                  <a:pt x="912" y="131"/>
                  <a:pt x="782" y="0"/>
                  <a:pt x="622" y="0"/>
                </a:cubicBezTo>
                <a:cubicBezTo>
                  <a:pt x="332" y="0"/>
                  <a:pt x="332" y="0"/>
                  <a:pt x="332" y="0"/>
                </a:cubicBezTo>
                <a:cubicBezTo>
                  <a:pt x="172" y="0"/>
                  <a:pt x="42" y="131"/>
                  <a:pt x="42" y="290"/>
                </a:cubicBezTo>
                <a:cubicBezTo>
                  <a:pt x="42" y="398"/>
                  <a:pt x="42" y="398"/>
                  <a:pt x="42" y="398"/>
                </a:cubicBezTo>
                <a:cubicBezTo>
                  <a:pt x="29" y="398"/>
                  <a:pt x="29" y="398"/>
                  <a:pt x="29" y="398"/>
                </a:cubicBezTo>
                <a:cubicBezTo>
                  <a:pt x="13" y="398"/>
                  <a:pt x="0" y="412"/>
                  <a:pt x="0" y="428"/>
                </a:cubicBezTo>
                <a:cubicBezTo>
                  <a:pt x="0" y="525"/>
                  <a:pt x="0" y="525"/>
                  <a:pt x="0" y="525"/>
                </a:cubicBezTo>
                <a:cubicBezTo>
                  <a:pt x="0" y="542"/>
                  <a:pt x="13" y="555"/>
                  <a:pt x="29" y="555"/>
                </a:cubicBezTo>
                <a:cubicBezTo>
                  <a:pt x="43" y="555"/>
                  <a:pt x="43" y="555"/>
                  <a:pt x="43" y="555"/>
                </a:cubicBezTo>
                <a:cubicBezTo>
                  <a:pt x="57" y="702"/>
                  <a:pt x="181" y="818"/>
                  <a:pt x="332" y="818"/>
                </a:cubicBezTo>
                <a:cubicBezTo>
                  <a:pt x="356" y="818"/>
                  <a:pt x="356" y="818"/>
                  <a:pt x="356" y="818"/>
                </a:cubicBezTo>
                <a:cubicBezTo>
                  <a:pt x="356" y="875"/>
                  <a:pt x="356" y="875"/>
                  <a:pt x="356" y="875"/>
                </a:cubicBezTo>
                <a:cubicBezTo>
                  <a:pt x="356" y="914"/>
                  <a:pt x="387" y="945"/>
                  <a:pt x="425" y="945"/>
                </a:cubicBezTo>
                <a:cubicBezTo>
                  <a:pt x="529" y="945"/>
                  <a:pt x="529" y="945"/>
                  <a:pt x="529" y="945"/>
                </a:cubicBezTo>
                <a:cubicBezTo>
                  <a:pt x="567" y="945"/>
                  <a:pt x="598" y="914"/>
                  <a:pt x="598" y="875"/>
                </a:cubicBezTo>
                <a:cubicBezTo>
                  <a:pt x="598" y="818"/>
                  <a:pt x="598" y="818"/>
                  <a:pt x="598" y="818"/>
                </a:cubicBezTo>
                <a:cubicBezTo>
                  <a:pt x="622" y="818"/>
                  <a:pt x="622" y="818"/>
                  <a:pt x="622" y="818"/>
                </a:cubicBezTo>
                <a:cubicBezTo>
                  <a:pt x="773" y="818"/>
                  <a:pt x="897" y="702"/>
                  <a:pt x="911" y="555"/>
                </a:cubicBezTo>
                <a:cubicBezTo>
                  <a:pt x="925" y="555"/>
                  <a:pt x="925" y="555"/>
                  <a:pt x="925" y="555"/>
                </a:cubicBezTo>
                <a:cubicBezTo>
                  <a:pt x="941" y="555"/>
                  <a:pt x="954" y="542"/>
                  <a:pt x="954" y="525"/>
                </a:cubicBezTo>
                <a:cubicBezTo>
                  <a:pt x="954" y="428"/>
                  <a:pt x="954" y="428"/>
                  <a:pt x="954" y="428"/>
                </a:cubicBezTo>
                <a:cubicBezTo>
                  <a:pt x="954" y="412"/>
                  <a:pt x="941" y="398"/>
                  <a:pt x="925" y="398"/>
                </a:cubicBezTo>
                <a:close/>
              </a:path>
            </a:pathLst>
          </a:custGeom>
          <a:solidFill>
            <a:srgbClr val="FEDDB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6"/>
          <p:cNvSpPr>
            <a:spLocks noEditPoints="1"/>
          </p:cNvSpPr>
          <p:nvPr/>
        </p:nvSpPr>
        <p:spPr bwMode="auto">
          <a:xfrm>
            <a:off x="4764315" y="1950130"/>
            <a:ext cx="2655732" cy="1557875"/>
          </a:xfrm>
          <a:custGeom>
            <a:avLst/>
            <a:gdLst>
              <a:gd name="T0" fmla="*/ 821 w 870"/>
              <a:gd name="T1" fmla="*/ 330 h 511"/>
              <a:gd name="T2" fmla="*/ 830 w 870"/>
              <a:gd name="T3" fmla="*/ 374 h 511"/>
              <a:gd name="T4" fmla="*/ 831 w 870"/>
              <a:gd name="T5" fmla="*/ 405 h 511"/>
              <a:gd name="T6" fmla="*/ 831 w 870"/>
              <a:gd name="T7" fmla="*/ 451 h 511"/>
              <a:gd name="T8" fmla="*/ 831 w 870"/>
              <a:gd name="T9" fmla="*/ 509 h 511"/>
              <a:gd name="T10" fmla="*/ 842 w 870"/>
              <a:gd name="T11" fmla="*/ 509 h 511"/>
              <a:gd name="T12" fmla="*/ 853 w 870"/>
              <a:gd name="T13" fmla="*/ 511 h 511"/>
              <a:gd name="T14" fmla="*/ 861 w 870"/>
              <a:gd name="T15" fmla="*/ 460 h 511"/>
              <a:gd name="T16" fmla="*/ 870 w 870"/>
              <a:gd name="T17" fmla="*/ 398 h 511"/>
              <a:gd name="T18" fmla="*/ 870 w 870"/>
              <a:gd name="T19" fmla="*/ 381 h 511"/>
              <a:gd name="T20" fmla="*/ 870 w 870"/>
              <a:gd name="T21" fmla="*/ 290 h 511"/>
              <a:gd name="T22" fmla="*/ 580 w 870"/>
              <a:gd name="T23" fmla="*/ 0 h 511"/>
              <a:gd name="T24" fmla="*/ 290 w 870"/>
              <a:gd name="T25" fmla="*/ 0 h 511"/>
              <a:gd name="T26" fmla="*/ 0 w 870"/>
              <a:gd name="T27" fmla="*/ 290 h 511"/>
              <a:gd name="T28" fmla="*/ 0 w 870"/>
              <a:gd name="T29" fmla="*/ 381 h 511"/>
              <a:gd name="T30" fmla="*/ 0 w 870"/>
              <a:gd name="T31" fmla="*/ 398 h 511"/>
              <a:gd name="T32" fmla="*/ 9 w 870"/>
              <a:gd name="T33" fmla="*/ 460 h 511"/>
              <a:gd name="T34" fmla="*/ 17 w 870"/>
              <a:gd name="T35" fmla="*/ 511 h 511"/>
              <a:gd name="T36" fmla="*/ 28 w 870"/>
              <a:gd name="T37" fmla="*/ 509 h 511"/>
              <a:gd name="T38" fmla="*/ 39 w 870"/>
              <a:gd name="T39" fmla="*/ 509 h 511"/>
              <a:gd name="T40" fmla="*/ 39 w 870"/>
              <a:gd name="T41" fmla="*/ 451 h 511"/>
              <a:gd name="T42" fmla="*/ 39 w 870"/>
              <a:gd name="T43" fmla="*/ 405 h 511"/>
              <a:gd name="T44" fmla="*/ 40 w 870"/>
              <a:gd name="T45" fmla="*/ 374 h 511"/>
              <a:gd name="T46" fmla="*/ 45 w 870"/>
              <a:gd name="T47" fmla="*/ 344 h 511"/>
              <a:gd name="T48" fmla="*/ 45 w 870"/>
              <a:gd name="T49" fmla="*/ 345 h 511"/>
              <a:gd name="T50" fmla="*/ 265 w 870"/>
              <a:gd name="T51" fmla="*/ 93 h 511"/>
              <a:gd name="T52" fmla="*/ 433 w 870"/>
              <a:gd name="T53" fmla="*/ 126 h 511"/>
              <a:gd name="T54" fmla="*/ 605 w 870"/>
              <a:gd name="T55" fmla="*/ 93 h 511"/>
              <a:gd name="T56" fmla="*/ 821 w 870"/>
              <a:gd name="T57" fmla="*/ 330 h 511"/>
              <a:gd name="T58" fmla="*/ 433 w 870"/>
              <a:gd name="T59" fmla="*/ 126 h 511"/>
              <a:gd name="T60" fmla="*/ 437 w 870"/>
              <a:gd name="T61" fmla="*/ 126 h 511"/>
              <a:gd name="T62" fmla="*/ 433 w 870"/>
              <a:gd name="T63" fmla="*/ 126 h 5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70" h="511">
                <a:moveTo>
                  <a:pt x="821" y="330"/>
                </a:moveTo>
                <a:cubicBezTo>
                  <a:pt x="825" y="344"/>
                  <a:pt x="828" y="359"/>
                  <a:pt x="830" y="374"/>
                </a:cubicBezTo>
                <a:cubicBezTo>
                  <a:pt x="831" y="384"/>
                  <a:pt x="831" y="394"/>
                  <a:pt x="831" y="405"/>
                </a:cubicBezTo>
                <a:cubicBezTo>
                  <a:pt x="831" y="451"/>
                  <a:pt x="831" y="451"/>
                  <a:pt x="831" y="451"/>
                </a:cubicBezTo>
                <a:cubicBezTo>
                  <a:pt x="831" y="509"/>
                  <a:pt x="831" y="509"/>
                  <a:pt x="831" y="509"/>
                </a:cubicBezTo>
                <a:cubicBezTo>
                  <a:pt x="842" y="509"/>
                  <a:pt x="842" y="509"/>
                  <a:pt x="842" y="509"/>
                </a:cubicBezTo>
                <a:cubicBezTo>
                  <a:pt x="846" y="509"/>
                  <a:pt x="850" y="509"/>
                  <a:pt x="853" y="511"/>
                </a:cubicBezTo>
                <a:cubicBezTo>
                  <a:pt x="861" y="460"/>
                  <a:pt x="861" y="460"/>
                  <a:pt x="861" y="460"/>
                </a:cubicBezTo>
                <a:cubicBezTo>
                  <a:pt x="870" y="398"/>
                  <a:pt x="870" y="398"/>
                  <a:pt x="870" y="398"/>
                </a:cubicBezTo>
                <a:cubicBezTo>
                  <a:pt x="870" y="381"/>
                  <a:pt x="870" y="381"/>
                  <a:pt x="870" y="381"/>
                </a:cubicBezTo>
                <a:cubicBezTo>
                  <a:pt x="870" y="290"/>
                  <a:pt x="870" y="290"/>
                  <a:pt x="870" y="290"/>
                </a:cubicBezTo>
                <a:cubicBezTo>
                  <a:pt x="870" y="131"/>
                  <a:pt x="740" y="0"/>
                  <a:pt x="580" y="0"/>
                </a:cubicBezTo>
                <a:cubicBezTo>
                  <a:pt x="290" y="0"/>
                  <a:pt x="290" y="0"/>
                  <a:pt x="290" y="0"/>
                </a:cubicBezTo>
                <a:cubicBezTo>
                  <a:pt x="130" y="0"/>
                  <a:pt x="0" y="131"/>
                  <a:pt x="0" y="290"/>
                </a:cubicBezTo>
                <a:cubicBezTo>
                  <a:pt x="0" y="381"/>
                  <a:pt x="0" y="381"/>
                  <a:pt x="0" y="381"/>
                </a:cubicBezTo>
                <a:cubicBezTo>
                  <a:pt x="0" y="398"/>
                  <a:pt x="0" y="398"/>
                  <a:pt x="0" y="398"/>
                </a:cubicBezTo>
                <a:cubicBezTo>
                  <a:pt x="9" y="460"/>
                  <a:pt x="9" y="460"/>
                  <a:pt x="9" y="460"/>
                </a:cubicBezTo>
                <a:cubicBezTo>
                  <a:pt x="17" y="511"/>
                  <a:pt x="17" y="511"/>
                  <a:pt x="17" y="511"/>
                </a:cubicBezTo>
                <a:cubicBezTo>
                  <a:pt x="20" y="509"/>
                  <a:pt x="24" y="509"/>
                  <a:pt x="28" y="509"/>
                </a:cubicBezTo>
                <a:cubicBezTo>
                  <a:pt x="39" y="509"/>
                  <a:pt x="39" y="509"/>
                  <a:pt x="39" y="509"/>
                </a:cubicBezTo>
                <a:cubicBezTo>
                  <a:pt x="39" y="451"/>
                  <a:pt x="39" y="451"/>
                  <a:pt x="39" y="451"/>
                </a:cubicBezTo>
                <a:cubicBezTo>
                  <a:pt x="39" y="405"/>
                  <a:pt x="39" y="405"/>
                  <a:pt x="39" y="405"/>
                </a:cubicBezTo>
                <a:cubicBezTo>
                  <a:pt x="39" y="394"/>
                  <a:pt x="39" y="384"/>
                  <a:pt x="40" y="374"/>
                </a:cubicBezTo>
                <a:cubicBezTo>
                  <a:pt x="41" y="364"/>
                  <a:pt x="43" y="354"/>
                  <a:pt x="45" y="344"/>
                </a:cubicBezTo>
                <a:cubicBezTo>
                  <a:pt x="45" y="345"/>
                  <a:pt x="45" y="345"/>
                  <a:pt x="45" y="345"/>
                </a:cubicBezTo>
                <a:cubicBezTo>
                  <a:pt x="81" y="162"/>
                  <a:pt x="191" y="95"/>
                  <a:pt x="265" y="93"/>
                </a:cubicBezTo>
                <a:cubicBezTo>
                  <a:pt x="356" y="90"/>
                  <a:pt x="343" y="125"/>
                  <a:pt x="433" y="126"/>
                </a:cubicBezTo>
                <a:cubicBezTo>
                  <a:pt x="527" y="126"/>
                  <a:pt x="513" y="90"/>
                  <a:pt x="605" y="93"/>
                </a:cubicBezTo>
                <a:cubicBezTo>
                  <a:pt x="676" y="95"/>
                  <a:pt x="782" y="158"/>
                  <a:pt x="821" y="330"/>
                </a:cubicBezTo>
                <a:close/>
                <a:moveTo>
                  <a:pt x="433" y="126"/>
                </a:moveTo>
                <a:cubicBezTo>
                  <a:pt x="434" y="126"/>
                  <a:pt x="436" y="126"/>
                  <a:pt x="437" y="126"/>
                </a:cubicBezTo>
                <a:lnTo>
                  <a:pt x="433" y="1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7"/>
          <p:cNvSpPr>
            <a:spLocks noEditPoints="1"/>
          </p:cNvSpPr>
          <p:nvPr/>
        </p:nvSpPr>
        <p:spPr bwMode="auto">
          <a:xfrm>
            <a:off x="4764315" y="3163958"/>
            <a:ext cx="2655732" cy="1280833"/>
          </a:xfrm>
          <a:custGeom>
            <a:avLst/>
            <a:gdLst>
              <a:gd name="T0" fmla="*/ 492 w 870"/>
              <a:gd name="T1" fmla="*/ 264 h 420"/>
              <a:gd name="T2" fmla="*/ 566 w 870"/>
              <a:gd name="T3" fmla="*/ 313 h 420"/>
              <a:gd name="T4" fmla="*/ 510 w 870"/>
              <a:gd name="T5" fmla="*/ 365 h 420"/>
              <a:gd name="T6" fmla="*/ 474 w 870"/>
              <a:gd name="T7" fmla="*/ 351 h 420"/>
              <a:gd name="T8" fmla="*/ 469 w 870"/>
              <a:gd name="T9" fmla="*/ 342 h 420"/>
              <a:gd name="T10" fmla="*/ 445 w 870"/>
              <a:gd name="T11" fmla="*/ 327 h 420"/>
              <a:gd name="T12" fmla="*/ 425 w 870"/>
              <a:gd name="T13" fmla="*/ 327 h 420"/>
              <a:gd name="T14" fmla="*/ 401 w 870"/>
              <a:gd name="T15" fmla="*/ 342 h 420"/>
              <a:gd name="T16" fmla="*/ 396 w 870"/>
              <a:gd name="T17" fmla="*/ 351 h 420"/>
              <a:gd name="T18" fmla="*/ 360 w 870"/>
              <a:gd name="T19" fmla="*/ 365 h 420"/>
              <a:gd name="T20" fmla="*/ 304 w 870"/>
              <a:gd name="T21" fmla="*/ 313 h 420"/>
              <a:gd name="T22" fmla="*/ 378 w 870"/>
              <a:gd name="T23" fmla="*/ 264 h 420"/>
              <a:gd name="T24" fmla="*/ 435 w 870"/>
              <a:gd name="T25" fmla="*/ 270 h 420"/>
              <a:gd name="T26" fmla="*/ 853 w 870"/>
              <a:gd name="T27" fmla="*/ 219 h 420"/>
              <a:gd name="T28" fmla="*/ 853 w 870"/>
              <a:gd name="T29" fmla="*/ 113 h 420"/>
              <a:gd name="T30" fmla="*/ 831 w 870"/>
              <a:gd name="T31" fmla="*/ 111 h 420"/>
              <a:gd name="T32" fmla="*/ 830 w 870"/>
              <a:gd name="T33" fmla="*/ 129 h 420"/>
              <a:gd name="T34" fmla="*/ 584 w 870"/>
              <a:gd name="T35" fmla="*/ 235 h 420"/>
              <a:gd name="T36" fmla="*/ 351 w 870"/>
              <a:gd name="T37" fmla="*/ 210 h 420"/>
              <a:gd name="T38" fmla="*/ 197 w 870"/>
              <a:gd name="T39" fmla="*/ 260 h 420"/>
              <a:gd name="T40" fmla="*/ 39 w 870"/>
              <a:gd name="T41" fmla="*/ 119 h 420"/>
              <a:gd name="T42" fmla="*/ 28 w 870"/>
              <a:gd name="T43" fmla="*/ 111 h 420"/>
              <a:gd name="T44" fmla="*/ 0 w 870"/>
              <a:gd name="T45" fmla="*/ 0 h 420"/>
              <a:gd name="T46" fmla="*/ 39 w 870"/>
              <a:gd name="T47" fmla="*/ 275 h 420"/>
              <a:gd name="T48" fmla="*/ 314 w 870"/>
              <a:gd name="T49" fmla="*/ 420 h 420"/>
              <a:gd name="T50" fmla="*/ 435 w 870"/>
              <a:gd name="T51" fmla="*/ 420 h 420"/>
              <a:gd name="T52" fmla="*/ 580 w 870"/>
              <a:gd name="T53" fmla="*/ 420 h 420"/>
              <a:gd name="T54" fmla="*/ 853 w 870"/>
              <a:gd name="T55" fmla="*/ 228 h 420"/>
              <a:gd name="T56" fmla="*/ 853 w 870"/>
              <a:gd name="T57" fmla="*/ 219 h 420"/>
              <a:gd name="T58" fmla="*/ 346 w 870"/>
              <a:gd name="T59" fmla="*/ 405 h 420"/>
              <a:gd name="T60" fmla="*/ 519 w 870"/>
              <a:gd name="T61" fmla="*/ 405 h 420"/>
              <a:gd name="T62" fmla="*/ 519 w 870"/>
              <a:gd name="T63" fmla="*/ 405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70" h="420">
                <a:moveTo>
                  <a:pt x="466" y="269"/>
                </a:moveTo>
                <a:cubicBezTo>
                  <a:pt x="476" y="268"/>
                  <a:pt x="484" y="266"/>
                  <a:pt x="492" y="264"/>
                </a:cubicBezTo>
                <a:cubicBezTo>
                  <a:pt x="506" y="255"/>
                  <a:pt x="522" y="249"/>
                  <a:pt x="537" y="249"/>
                </a:cubicBezTo>
                <a:cubicBezTo>
                  <a:pt x="569" y="250"/>
                  <a:pt x="566" y="284"/>
                  <a:pt x="566" y="313"/>
                </a:cubicBezTo>
                <a:cubicBezTo>
                  <a:pt x="566" y="338"/>
                  <a:pt x="557" y="358"/>
                  <a:pt x="526" y="364"/>
                </a:cubicBezTo>
                <a:cubicBezTo>
                  <a:pt x="521" y="365"/>
                  <a:pt x="516" y="365"/>
                  <a:pt x="510" y="365"/>
                </a:cubicBezTo>
                <a:cubicBezTo>
                  <a:pt x="493" y="366"/>
                  <a:pt x="482" y="361"/>
                  <a:pt x="476" y="354"/>
                </a:cubicBezTo>
                <a:cubicBezTo>
                  <a:pt x="475" y="353"/>
                  <a:pt x="475" y="352"/>
                  <a:pt x="474" y="351"/>
                </a:cubicBezTo>
                <a:cubicBezTo>
                  <a:pt x="472" y="348"/>
                  <a:pt x="471" y="345"/>
                  <a:pt x="469" y="342"/>
                </a:cubicBezTo>
                <a:cubicBezTo>
                  <a:pt x="469" y="342"/>
                  <a:pt x="469" y="342"/>
                  <a:pt x="469" y="342"/>
                </a:cubicBezTo>
                <a:cubicBezTo>
                  <a:pt x="466" y="338"/>
                  <a:pt x="464" y="334"/>
                  <a:pt x="460" y="331"/>
                </a:cubicBezTo>
                <a:cubicBezTo>
                  <a:pt x="455" y="329"/>
                  <a:pt x="449" y="328"/>
                  <a:pt x="445" y="327"/>
                </a:cubicBezTo>
                <a:cubicBezTo>
                  <a:pt x="441" y="327"/>
                  <a:pt x="438" y="327"/>
                  <a:pt x="435" y="327"/>
                </a:cubicBezTo>
                <a:cubicBezTo>
                  <a:pt x="432" y="327"/>
                  <a:pt x="429" y="327"/>
                  <a:pt x="425" y="327"/>
                </a:cubicBezTo>
                <a:cubicBezTo>
                  <a:pt x="421" y="328"/>
                  <a:pt x="415" y="329"/>
                  <a:pt x="410" y="331"/>
                </a:cubicBezTo>
                <a:cubicBezTo>
                  <a:pt x="406" y="334"/>
                  <a:pt x="404" y="338"/>
                  <a:pt x="401" y="342"/>
                </a:cubicBezTo>
                <a:cubicBezTo>
                  <a:pt x="401" y="342"/>
                  <a:pt x="401" y="342"/>
                  <a:pt x="401" y="342"/>
                </a:cubicBezTo>
                <a:cubicBezTo>
                  <a:pt x="399" y="345"/>
                  <a:pt x="398" y="348"/>
                  <a:pt x="396" y="351"/>
                </a:cubicBezTo>
                <a:cubicBezTo>
                  <a:pt x="395" y="352"/>
                  <a:pt x="395" y="353"/>
                  <a:pt x="394" y="354"/>
                </a:cubicBezTo>
                <a:cubicBezTo>
                  <a:pt x="388" y="361"/>
                  <a:pt x="377" y="366"/>
                  <a:pt x="360" y="365"/>
                </a:cubicBezTo>
                <a:cubicBezTo>
                  <a:pt x="354" y="365"/>
                  <a:pt x="349" y="365"/>
                  <a:pt x="344" y="364"/>
                </a:cubicBezTo>
                <a:cubicBezTo>
                  <a:pt x="313" y="358"/>
                  <a:pt x="304" y="338"/>
                  <a:pt x="304" y="313"/>
                </a:cubicBezTo>
                <a:cubicBezTo>
                  <a:pt x="304" y="284"/>
                  <a:pt x="301" y="250"/>
                  <a:pt x="333" y="249"/>
                </a:cubicBezTo>
                <a:cubicBezTo>
                  <a:pt x="348" y="249"/>
                  <a:pt x="364" y="255"/>
                  <a:pt x="378" y="264"/>
                </a:cubicBezTo>
                <a:cubicBezTo>
                  <a:pt x="386" y="266"/>
                  <a:pt x="394" y="268"/>
                  <a:pt x="404" y="269"/>
                </a:cubicBezTo>
                <a:cubicBezTo>
                  <a:pt x="413" y="270"/>
                  <a:pt x="424" y="270"/>
                  <a:pt x="435" y="270"/>
                </a:cubicBezTo>
                <a:cubicBezTo>
                  <a:pt x="446" y="270"/>
                  <a:pt x="457" y="270"/>
                  <a:pt x="466" y="269"/>
                </a:cubicBezTo>
                <a:close/>
                <a:moveTo>
                  <a:pt x="853" y="219"/>
                </a:moveTo>
                <a:cubicBezTo>
                  <a:pt x="870" y="0"/>
                  <a:pt x="870" y="0"/>
                  <a:pt x="870" y="0"/>
                </a:cubicBezTo>
                <a:cubicBezTo>
                  <a:pt x="853" y="113"/>
                  <a:pt x="853" y="113"/>
                  <a:pt x="853" y="113"/>
                </a:cubicBezTo>
                <a:cubicBezTo>
                  <a:pt x="850" y="111"/>
                  <a:pt x="846" y="111"/>
                  <a:pt x="842" y="111"/>
                </a:cubicBezTo>
                <a:cubicBezTo>
                  <a:pt x="831" y="111"/>
                  <a:pt x="831" y="111"/>
                  <a:pt x="831" y="111"/>
                </a:cubicBezTo>
                <a:cubicBezTo>
                  <a:pt x="831" y="113"/>
                  <a:pt x="831" y="116"/>
                  <a:pt x="831" y="119"/>
                </a:cubicBezTo>
                <a:cubicBezTo>
                  <a:pt x="830" y="129"/>
                  <a:pt x="830" y="129"/>
                  <a:pt x="830" y="129"/>
                </a:cubicBezTo>
                <a:cubicBezTo>
                  <a:pt x="821" y="203"/>
                  <a:pt x="754" y="260"/>
                  <a:pt x="673" y="260"/>
                </a:cubicBezTo>
                <a:cubicBezTo>
                  <a:pt x="640" y="260"/>
                  <a:pt x="610" y="251"/>
                  <a:pt x="584" y="235"/>
                </a:cubicBezTo>
                <a:cubicBezTo>
                  <a:pt x="567" y="219"/>
                  <a:pt x="544" y="210"/>
                  <a:pt x="519" y="210"/>
                </a:cubicBezTo>
                <a:cubicBezTo>
                  <a:pt x="351" y="210"/>
                  <a:pt x="351" y="210"/>
                  <a:pt x="351" y="210"/>
                </a:cubicBezTo>
                <a:cubicBezTo>
                  <a:pt x="326" y="210"/>
                  <a:pt x="303" y="219"/>
                  <a:pt x="286" y="235"/>
                </a:cubicBezTo>
                <a:cubicBezTo>
                  <a:pt x="260" y="251"/>
                  <a:pt x="230" y="260"/>
                  <a:pt x="197" y="260"/>
                </a:cubicBezTo>
                <a:cubicBezTo>
                  <a:pt x="113" y="260"/>
                  <a:pt x="44" y="198"/>
                  <a:pt x="39" y="120"/>
                </a:cubicBezTo>
                <a:cubicBezTo>
                  <a:pt x="39" y="119"/>
                  <a:pt x="39" y="119"/>
                  <a:pt x="39" y="119"/>
                </a:cubicBezTo>
                <a:cubicBezTo>
                  <a:pt x="39" y="116"/>
                  <a:pt x="39" y="113"/>
                  <a:pt x="39" y="111"/>
                </a:cubicBezTo>
                <a:cubicBezTo>
                  <a:pt x="28" y="111"/>
                  <a:pt x="28" y="111"/>
                  <a:pt x="28" y="111"/>
                </a:cubicBezTo>
                <a:cubicBezTo>
                  <a:pt x="24" y="111"/>
                  <a:pt x="20" y="111"/>
                  <a:pt x="17" y="113"/>
                </a:cubicBezTo>
                <a:cubicBezTo>
                  <a:pt x="0" y="0"/>
                  <a:pt x="0" y="0"/>
                  <a:pt x="0" y="0"/>
                </a:cubicBezTo>
                <a:cubicBezTo>
                  <a:pt x="17" y="228"/>
                  <a:pt x="17" y="228"/>
                  <a:pt x="17" y="228"/>
                </a:cubicBezTo>
                <a:cubicBezTo>
                  <a:pt x="23" y="245"/>
                  <a:pt x="30" y="260"/>
                  <a:pt x="39" y="275"/>
                </a:cubicBezTo>
                <a:cubicBezTo>
                  <a:pt x="89" y="362"/>
                  <a:pt x="183" y="420"/>
                  <a:pt x="290" y="420"/>
                </a:cubicBezTo>
                <a:cubicBezTo>
                  <a:pt x="314" y="420"/>
                  <a:pt x="314" y="420"/>
                  <a:pt x="314" y="420"/>
                </a:cubicBezTo>
                <a:cubicBezTo>
                  <a:pt x="435" y="420"/>
                  <a:pt x="435" y="420"/>
                  <a:pt x="435" y="420"/>
                </a:cubicBezTo>
                <a:cubicBezTo>
                  <a:pt x="435" y="420"/>
                  <a:pt x="435" y="420"/>
                  <a:pt x="435" y="420"/>
                </a:cubicBezTo>
                <a:cubicBezTo>
                  <a:pt x="556" y="420"/>
                  <a:pt x="556" y="420"/>
                  <a:pt x="556" y="420"/>
                </a:cubicBezTo>
                <a:cubicBezTo>
                  <a:pt x="580" y="420"/>
                  <a:pt x="580" y="420"/>
                  <a:pt x="580" y="420"/>
                </a:cubicBezTo>
                <a:cubicBezTo>
                  <a:pt x="687" y="420"/>
                  <a:pt x="781" y="362"/>
                  <a:pt x="831" y="275"/>
                </a:cubicBezTo>
                <a:cubicBezTo>
                  <a:pt x="840" y="260"/>
                  <a:pt x="847" y="245"/>
                  <a:pt x="853" y="228"/>
                </a:cubicBezTo>
                <a:cubicBezTo>
                  <a:pt x="853" y="113"/>
                  <a:pt x="853" y="113"/>
                  <a:pt x="853" y="113"/>
                </a:cubicBezTo>
                <a:lnTo>
                  <a:pt x="853" y="219"/>
                </a:lnTo>
                <a:close/>
                <a:moveTo>
                  <a:pt x="351" y="405"/>
                </a:moveTo>
                <a:cubicBezTo>
                  <a:pt x="350" y="405"/>
                  <a:pt x="348" y="405"/>
                  <a:pt x="346" y="405"/>
                </a:cubicBezTo>
                <a:cubicBezTo>
                  <a:pt x="348" y="405"/>
                  <a:pt x="350" y="405"/>
                  <a:pt x="351" y="405"/>
                </a:cubicBezTo>
                <a:close/>
                <a:moveTo>
                  <a:pt x="519" y="405"/>
                </a:moveTo>
                <a:cubicBezTo>
                  <a:pt x="520" y="405"/>
                  <a:pt x="522" y="405"/>
                  <a:pt x="523" y="405"/>
                </a:cubicBezTo>
                <a:cubicBezTo>
                  <a:pt x="522" y="405"/>
                  <a:pt x="520" y="405"/>
                  <a:pt x="519" y="40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5"/>
          <p:cNvSpPr>
            <a:spLocks/>
          </p:cNvSpPr>
          <p:nvPr/>
        </p:nvSpPr>
        <p:spPr bwMode="auto">
          <a:xfrm>
            <a:off x="5994894" y="3651035"/>
            <a:ext cx="194574" cy="95354"/>
          </a:xfrm>
          <a:custGeom>
            <a:avLst/>
            <a:gdLst>
              <a:gd name="T0" fmla="*/ 2 w 64"/>
              <a:gd name="T1" fmla="*/ 31 h 31"/>
              <a:gd name="T2" fmla="*/ 32 w 64"/>
              <a:gd name="T3" fmla="*/ 15 h 31"/>
              <a:gd name="T4" fmla="*/ 62 w 64"/>
              <a:gd name="T5" fmla="*/ 31 h 31"/>
              <a:gd name="T6" fmla="*/ 64 w 64"/>
              <a:gd name="T7" fmla="*/ 24 h 31"/>
              <a:gd name="T8" fmla="*/ 32 w 64"/>
              <a:gd name="T9" fmla="*/ 1 h 31"/>
              <a:gd name="T10" fmla="*/ 0 w 64"/>
              <a:gd name="T11" fmla="*/ 24 h 31"/>
              <a:gd name="T12" fmla="*/ 2 w 64"/>
              <a:gd name="T13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4" h="31">
                <a:moveTo>
                  <a:pt x="2" y="31"/>
                </a:moveTo>
                <a:cubicBezTo>
                  <a:pt x="6" y="22"/>
                  <a:pt x="18" y="15"/>
                  <a:pt x="32" y="15"/>
                </a:cubicBezTo>
                <a:cubicBezTo>
                  <a:pt x="46" y="15"/>
                  <a:pt x="58" y="21"/>
                  <a:pt x="62" y="31"/>
                </a:cubicBezTo>
                <a:cubicBezTo>
                  <a:pt x="63" y="28"/>
                  <a:pt x="64" y="26"/>
                  <a:pt x="64" y="24"/>
                </a:cubicBezTo>
                <a:cubicBezTo>
                  <a:pt x="64" y="11"/>
                  <a:pt x="49" y="0"/>
                  <a:pt x="32" y="1"/>
                </a:cubicBezTo>
                <a:cubicBezTo>
                  <a:pt x="14" y="1"/>
                  <a:pt x="0" y="11"/>
                  <a:pt x="0" y="24"/>
                </a:cubicBezTo>
                <a:cubicBezTo>
                  <a:pt x="0" y="26"/>
                  <a:pt x="1" y="29"/>
                  <a:pt x="2" y="31"/>
                </a:cubicBezTo>
                <a:close/>
              </a:path>
            </a:pathLst>
          </a:custGeom>
          <a:solidFill>
            <a:srgbClr val="FEBC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16"/>
          <p:cNvSpPr>
            <a:spLocks/>
          </p:cNvSpPr>
          <p:nvPr/>
        </p:nvSpPr>
        <p:spPr bwMode="auto">
          <a:xfrm>
            <a:off x="5261701" y="2684384"/>
            <a:ext cx="296370" cy="106951"/>
          </a:xfrm>
          <a:custGeom>
            <a:avLst/>
            <a:gdLst>
              <a:gd name="T0" fmla="*/ 0 w 97"/>
              <a:gd name="T1" fmla="*/ 35 h 35"/>
              <a:gd name="T2" fmla="*/ 40 w 97"/>
              <a:gd name="T3" fmla="*/ 21 h 35"/>
              <a:gd name="T4" fmla="*/ 53 w 97"/>
              <a:gd name="T5" fmla="*/ 20 h 35"/>
              <a:gd name="T6" fmla="*/ 66 w 97"/>
              <a:gd name="T7" fmla="*/ 20 h 35"/>
              <a:gd name="T8" fmla="*/ 87 w 97"/>
              <a:gd name="T9" fmla="*/ 27 h 35"/>
              <a:gd name="T10" fmla="*/ 97 w 97"/>
              <a:gd name="T11" fmla="*/ 31 h 35"/>
              <a:gd name="T12" fmla="*/ 0 w 97"/>
              <a:gd name="T13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7" h="35">
                <a:moveTo>
                  <a:pt x="0" y="35"/>
                </a:moveTo>
                <a:cubicBezTo>
                  <a:pt x="13" y="28"/>
                  <a:pt x="26" y="23"/>
                  <a:pt x="40" y="21"/>
                </a:cubicBezTo>
                <a:cubicBezTo>
                  <a:pt x="53" y="20"/>
                  <a:pt x="53" y="20"/>
                  <a:pt x="53" y="20"/>
                </a:cubicBezTo>
                <a:cubicBezTo>
                  <a:pt x="53" y="20"/>
                  <a:pt x="62" y="20"/>
                  <a:pt x="66" y="20"/>
                </a:cubicBezTo>
                <a:cubicBezTo>
                  <a:pt x="74" y="21"/>
                  <a:pt x="81" y="24"/>
                  <a:pt x="87" y="27"/>
                </a:cubicBezTo>
                <a:cubicBezTo>
                  <a:pt x="97" y="31"/>
                  <a:pt x="97" y="31"/>
                  <a:pt x="97" y="31"/>
                </a:cubicBezTo>
                <a:cubicBezTo>
                  <a:pt x="69" y="0"/>
                  <a:pt x="24" y="6"/>
                  <a:pt x="0" y="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17"/>
          <p:cNvSpPr>
            <a:spLocks/>
          </p:cNvSpPr>
          <p:nvPr/>
        </p:nvSpPr>
        <p:spPr bwMode="auto">
          <a:xfrm>
            <a:off x="6605674" y="2645727"/>
            <a:ext cx="298947" cy="109528"/>
          </a:xfrm>
          <a:custGeom>
            <a:avLst/>
            <a:gdLst>
              <a:gd name="T0" fmla="*/ 98 w 98"/>
              <a:gd name="T1" fmla="*/ 36 h 36"/>
              <a:gd name="T2" fmla="*/ 58 w 98"/>
              <a:gd name="T3" fmla="*/ 22 h 36"/>
              <a:gd name="T4" fmla="*/ 44 w 98"/>
              <a:gd name="T5" fmla="*/ 20 h 36"/>
              <a:gd name="T6" fmla="*/ 31 w 98"/>
              <a:gd name="T7" fmla="*/ 21 h 36"/>
              <a:gd name="T8" fmla="*/ 10 w 98"/>
              <a:gd name="T9" fmla="*/ 28 h 36"/>
              <a:gd name="T10" fmla="*/ 0 w 98"/>
              <a:gd name="T11" fmla="*/ 32 h 36"/>
              <a:gd name="T12" fmla="*/ 98 w 98"/>
              <a:gd name="T1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8" h="36">
                <a:moveTo>
                  <a:pt x="98" y="36"/>
                </a:moveTo>
                <a:cubicBezTo>
                  <a:pt x="85" y="29"/>
                  <a:pt x="71" y="24"/>
                  <a:pt x="58" y="22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35" y="20"/>
                  <a:pt x="31" y="21"/>
                </a:cubicBezTo>
                <a:cubicBezTo>
                  <a:pt x="23" y="22"/>
                  <a:pt x="17" y="25"/>
                  <a:pt x="10" y="28"/>
                </a:cubicBezTo>
                <a:cubicBezTo>
                  <a:pt x="0" y="32"/>
                  <a:pt x="0" y="32"/>
                  <a:pt x="0" y="32"/>
                </a:cubicBezTo>
                <a:cubicBezTo>
                  <a:pt x="28" y="0"/>
                  <a:pt x="74" y="7"/>
                  <a:pt x="98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5174079" y="4444791"/>
            <a:ext cx="1864553" cy="2413209"/>
            <a:chOff x="5174079" y="4444791"/>
            <a:chExt cx="1864553" cy="2413209"/>
          </a:xfrm>
        </p:grpSpPr>
        <p:sp>
          <p:nvSpPr>
            <p:cNvPr id="13" name="Freeform 8"/>
            <p:cNvSpPr>
              <a:spLocks/>
            </p:cNvSpPr>
            <p:nvPr/>
          </p:nvSpPr>
          <p:spPr bwMode="auto">
            <a:xfrm>
              <a:off x="6107000" y="4444791"/>
              <a:ext cx="369818" cy="374973"/>
            </a:xfrm>
            <a:custGeom>
              <a:avLst/>
              <a:gdLst>
                <a:gd name="T0" fmla="*/ 44 w 121"/>
                <a:gd name="T1" fmla="*/ 49 h 123"/>
                <a:gd name="T2" fmla="*/ 44 w 121"/>
                <a:gd name="T3" fmla="*/ 49 h 123"/>
                <a:gd name="T4" fmla="*/ 17 w 121"/>
                <a:gd name="T5" fmla="*/ 66 h 123"/>
                <a:gd name="T6" fmla="*/ 0 w 121"/>
                <a:gd name="T7" fmla="*/ 76 h 123"/>
                <a:gd name="T8" fmla="*/ 74 w 121"/>
                <a:gd name="T9" fmla="*/ 123 h 123"/>
                <a:gd name="T10" fmla="*/ 121 w 121"/>
                <a:gd name="T11" fmla="*/ 57 h 123"/>
                <a:gd name="T12" fmla="*/ 121 w 121"/>
                <a:gd name="T13" fmla="*/ 49 h 123"/>
                <a:gd name="T14" fmla="*/ 121 w 121"/>
                <a:gd name="T15" fmla="*/ 49 h 123"/>
                <a:gd name="T16" fmla="*/ 121 w 121"/>
                <a:gd name="T17" fmla="*/ 0 h 123"/>
                <a:gd name="T18" fmla="*/ 44 w 121"/>
                <a:gd name="T19" fmla="*/ 4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23">
                  <a:moveTo>
                    <a:pt x="44" y="49"/>
                  </a:moveTo>
                  <a:cubicBezTo>
                    <a:pt x="44" y="49"/>
                    <a:pt x="44" y="49"/>
                    <a:pt x="44" y="49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74" y="123"/>
                    <a:pt x="74" y="123"/>
                    <a:pt x="74" y="123"/>
                  </a:cubicBezTo>
                  <a:cubicBezTo>
                    <a:pt x="101" y="113"/>
                    <a:pt x="121" y="88"/>
                    <a:pt x="121" y="57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21" y="0"/>
                    <a:pt x="121" y="0"/>
                    <a:pt x="121" y="0"/>
                  </a:cubicBezTo>
                  <a:lnTo>
                    <a:pt x="44" y="49"/>
                  </a:lnTo>
                  <a:close/>
                </a:path>
              </a:pathLst>
            </a:custGeom>
            <a:solidFill>
              <a:srgbClr val="3F4B5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5738470" y="4444791"/>
              <a:ext cx="368529" cy="374973"/>
            </a:xfrm>
            <a:custGeom>
              <a:avLst/>
              <a:gdLst>
                <a:gd name="T0" fmla="*/ 77 w 121"/>
                <a:gd name="T1" fmla="*/ 49 h 123"/>
                <a:gd name="T2" fmla="*/ 77 w 121"/>
                <a:gd name="T3" fmla="*/ 49 h 123"/>
                <a:gd name="T4" fmla="*/ 0 w 121"/>
                <a:gd name="T5" fmla="*/ 0 h 123"/>
                <a:gd name="T6" fmla="*/ 0 w 121"/>
                <a:gd name="T7" fmla="*/ 49 h 123"/>
                <a:gd name="T8" fmla="*/ 0 w 121"/>
                <a:gd name="T9" fmla="*/ 49 h 123"/>
                <a:gd name="T10" fmla="*/ 0 w 121"/>
                <a:gd name="T11" fmla="*/ 57 h 123"/>
                <a:gd name="T12" fmla="*/ 47 w 121"/>
                <a:gd name="T13" fmla="*/ 123 h 123"/>
                <a:gd name="T14" fmla="*/ 121 w 121"/>
                <a:gd name="T15" fmla="*/ 76 h 123"/>
                <a:gd name="T16" fmla="*/ 104 w 121"/>
                <a:gd name="T17" fmla="*/ 66 h 123"/>
                <a:gd name="T18" fmla="*/ 77 w 121"/>
                <a:gd name="T19" fmla="*/ 4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23">
                  <a:moveTo>
                    <a:pt x="77" y="49"/>
                  </a:moveTo>
                  <a:cubicBezTo>
                    <a:pt x="77" y="49"/>
                    <a:pt x="77" y="49"/>
                    <a:pt x="77" y="4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88"/>
                    <a:pt x="20" y="113"/>
                    <a:pt x="47" y="123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04" y="66"/>
                    <a:pt x="104" y="66"/>
                    <a:pt x="104" y="66"/>
                  </a:cubicBezTo>
                  <a:lnTo>
                    <a:pt x="77" y="49"/>
                  </a:lnTo>
                  <a:close/>
                </a:path>
              </a:pathLst>
            </a:custGeom>
            <a:solidFill>
              <a:srgbClr val="3F4B5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5174079" y="4594265"/>
              <a:ext cx="1864553" cy="1539835"/>
            </a:xfrm>
            <a:custGeom>
              <a:avLst/>
              <a:gdLst>
                <a:gd name="T0" fmla="*/ 427 w 611"/>
                <a:gd name="T1" fmla="*/ 0 h 505"/>
                <a:gd name="T2" fmla="*/ 427 w 611"/>
                <a:gd name="T3" fmla="*/ 8 h 505"/>
                <a:gd name="T4" fmla="*/ 380 w 611"/>
                <a:gd name="T5" fmla="*/ 74 h 505"/>
                <a:gd name="T6" fmla="*/ 306 w 611"/>
                <a:gd name="T7" fmla="*/ 27 h 505"/>
                <a:gd name="T8" fmla="*/ 232 w 611"/>
                <a:gd name="T9" fmla="*/ 74 h 505"/>
                <a:gd name="T10" fmla="*/ 185 w 611"/>
                <a:gd name="T11" fmla="*/ 8 h 505"/>
                <a:gd name="T12" fmla="*/ 185 w 611"/>
                <a:gd name="T13" fmla="*/ 0 h 505"/>
                <a:gd name="T14" fmla="*/ 185 w 611"/>
                <a:gd name="T15" fmla="*/ 0 h 505"/>
                <a:gd name="T16" fmla="*/ 0 w 611"/>
                <a:gd name="T17" fmla="*/ 165 h 505"/>
                <a:gd name="T18" fmla="*/ 0 w 611"/>
                <a:gd name="T19" fmla="*/ 301 h 505"/>
                <a:gd name="T20" fmla="*/ 0 w 611"/>
                <a:gd name="T21" fmla="*/ 505 h 505"/>
                <a:gd name="T22" fmla="*/ 611 w 611"/>
                <a:gd name="T23" fmla="*/ 505 h 505"/>
                <a:gd name="T24" fmla="*/ 611 w 611"/>
                <a:gd name="T25" fmla="*/ 301 h 505"/>
                <a:gd name="T26" fmla="*/ 611 w 611"/>
                <a:gd name="T27" fmla="*/ 165 h 505"/>
                <a:gd name="T28" fmla="*/ 427 w 611"/>
                <a:gd name="T2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1" h="505">
                  <a:moveTo>
                    <a:pt x="427" y="0"/>
                  </a:moveTo>
                  <a:cubicBezTo>
                    <a:pt x="427" y="8"/>
                    <a:pt x="427" y="8"/>
                    <a:pt x="427" y="8"/>
                  </a:cubicBezTo>
                  <a:cubicBezTo>
                    <a:pt x="427" y="39"/>
                    <a:pt x="407" y="64"/>
                    <a:pt x="380" y="74"/>
                  </a:cubicBezTo>
                  <a:cubicBezTo>
                    <a:pt x="306" y="27"/>
                    <a:pt x="306" y="27"/>
                    <a:pt x="306" y="27"/>
                  </a:cubicBezTo>
                  <a:cubicBezTo>
                    <a:pt x="232" y="74"/>
                    <a:pt x="232" y="74"/>
                    <a:pt x="232" y="74"/>
                  </a:cubicBezTo>
                  <a:cubicBezTo>
                    <a:pt x="205" y="64"/>
                    <a:pt x="185" y="39"/>
                    <a:pt x="185" y="8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83" y="2"/>
                    <a:pt x="0" y="75"/>
                    <a:pt x="0" y="165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0" y="505"/>
                    <a:pt x="0" y="505"/>
                    <a:pt x="0" y="505"/>
                  </a:cubicBezTo>
                  <a:cubicBezTo>
                    <a:pt x="611" y="505"/>
                    <a:pt x="611" y="505"/>
                    <a:pt x="611" y="505"/>
                  </a:cubicBezTo>
                  <a:cubicBezTo>
                    <a:pt x="611" y="301"/>
                    <a:pt x="611" y="301"/>
                    <a:pt x="611" y="301"/>
                  </a:cubicBezTo>
                  <a:cubicBezTo>
                    <a:pt x="611" y="165"/>
                    <a:pt x="611" y="165"/>
                    <a:pt x="611" y="165"/>
                  </a:cubicBezTo>
                  <a:cubicBezTo>
                    <a:pt x="611" y="76"/>
                    <a:pt x="529" y="2"/>
                    <a:pt x="427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5961391" y="4676733"/>
              <a:ext cx="296370" cy="1457367"/>
            </a:xfrm>
            <a:custGeom>
              <a:avLst/>
              <a:gdLst>
                <a:gd name="T0" fmla="*/ 113 w 230"/>
                <a:gd name="T1" fmla="*/ 0 h 1131"/>
                <a:gd name="T2" fmla="*/ 12 w 230"/>
                <a:gd name="T3" fmla="*/ 63 h 1131"/>
                <a:gd name="T4" fmla="*/ 68 w 230"/>
                <a:gd name="T5" fmla="*/ 120 h 1131"/>
                <a:gd name="T6" fmla="*/ 0 w 230"/>
                <a:gd name="T7" fmla="*/ 1131 h 1131"/>
                <a:gd name="T8" fmla="*/ 230 w 230"/>
                <a:gd name="T9" fmla="*/ 1131 h 1131"/>
                <a:gd name="T10" fmla="*/ 158 w 230"/>
                <a:gd name="T11" fmla="*/ 120 h 1131"/>
                <a:gd name="T12" fmla="*/ 215 w 230"/>
                <a:gd name="T13" fmla="*/ 63 h 1131"/>
                <a:gd name="T14" fmla="*/ 113 w 230"/>
                <a:gd name="T15" fmla="*/ 0 h 1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1131">
                  <a:moveTo>
                    <a:pt x="113" y="0"/>
                  </a:moveTo>
                  <a:lnTo>
                    <a:pt x="12" y="63"/>
                  </a:lnTo>
                  <a:lnTo>
                    <a:pt x="68" y="120"/>
                  </a:lnTo>
                  <a:lnTo>
                    <a:pt x="0" y="1131"/>
                  </a:lnTo>
                  <a:lnTo>
                    <a:pt x="230" y="1131"/>
                  </a:lnTo>
                  <a:lnTo>
                    <a:pt x="158" y="120"/>
                  </a:lnTo>
                  <a:lnTo>
                    <a:pt x="215" y="6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任意多边形 118"/>
            <p:cNvSpPr>
              <a:spLocks/>
            </p:cNvSpPr>
            <p:nvPr/>
          </p:nvSpPr>
          <p:spPr bwMode="auto">
            <a:xfrm>
              <a:off x="5174079" y="4605862"/>
              <a:ext cx="1864553" cy="2252138"/>
            </a:xfrm>
            <a:custGeom>
              <a:avLst/>
              <a:gdLst>
                <a:gd name="connsiteX0" fmla="*/ 771086 w 1864553"/>
                <a:gd name="connsiteY0" fmla="*/ 1528238 h 2252138"/>
                <a:gd name="connsiteX1" fmla="*/ 774652 w 1864553"/>
                <a:gd name="connsiteY1" fmla="*/ 1537219 h 2252138"/>
                <a:gd name="connsiteX2" fmla="*/ 933803 w 1864553"/>
                <a:gd name="connsiteY2" fmla="*/ 1937950 h 2252138"/>
                <a:gd name="connsiteX3" fmla="*/ 1089489 w 1864553"/>
                <a:gd name="connsiteY3" fmla="*/ 1543443 h 2252138"/>
                <a:gd name="connsiteX4" fmla="*/ 1095490 w 1864553"/>
                <a:gd name="connsiteY4" fmla="*/ 1528238 h 2252138"/>
                <a:gd name="connsiteX5" fmla="*/ 933803 w 1864553"/>
                <a:gd name="connsiteY5" fmla="*/ 1528238 h 2252138"/>
                <a:gd name="connsiteX6" fmla="*/ 817077 w 1864553"/>
                <a:gd name="connsiteY6" fmla="*/ 1528238 h 2252138"/>
                <a:gd name="connsiteX7" fmla="*/ 451643 w 1864553"/>
                <a:gd name="connsiteY7" fmla="*/ 0 h 2252138"/>
                <a:gd name="connsiteX8" fmla="*/ 933803 w 1864553"/>
                <a:gd name="connsiteY8" fmla="*/ 1214050 h 2252138"/>
                <a:gd name="connsiteX9" fmla="*/ 1412910 w 1864553"/>
                <a:gd name="connsiteY9" fmla="*/ 0 h 2252138"/>
                <a:gd name="connsiteX10" fmla="*/ 1864553 w 1864553"/>
                <a:gd name="connsiteY10" fmla="*/ 491110 h 2252138"/>
                <a:gd name="connsiteX11" fmla="*/ 1864553 w 1864553"/>
                <a:gd name="connsiteY11" fmla="*/ 905962 h 2252138"/>
                <a:gd name="connsiteX12" fmla="*/ 1864553 w 1864553"/>
                <a:gd name="connsiteY12" fmla="*/ 1168485 h 2252138"/>
                <a:gd name="connsiteX13" fmla="*/ 1864553 w 1864553"/>
                <a:gd name="connsiteY13" fmla="*/ 1215011 h 2252138"/>
                <a:gd name="connsiteX14" fmla="*/ 1864553 w 1864553"/>
                <a:gd name="connsiteY14" fmla="*/ 1236888 h 2252138"/>
                <a:gd name="connsiteX15" fmla="*/ 1864553 w 1864553"/>
                <a:gd name="connsiteY15" fmla="*/ 1239737 h 2252138"/>
                <a:gd name="connsiteX16" fmla="*/ 1864553 w 1864553"/>
                <a:gd name="connsiteY16" fmla="*/ 1266867 h 2252138"/>
                <a:gd name="connsiteX17" fmla="*/ 1864553 w 1864553"/>
                <a:gd name="connsiteY17" fmla="*/ 1316293 h 2252138"/>
                <a:gd name="connsiteX18" fmla="*/ 1864553 w 1864553"/>
                <a:gd name="connsiteY18" fmla="*/ 1322838 h 2252138"/>
                <a:gd name="connsiteX19" fmla="*/ 1864553 w 1864553"/>
                <a:gd name="connsiteY19" fmla="*/ 1390026 h 2252138"/>
                <a:gd name="connsiteX20" fmla="*/ 1864553 w 1864553"/>
                <a:gd name="connsiteY20" fmla="*/ 1418702 h 2252138"/>
                <a:gd name="connsiteX21" fmla="*/ 1864553 w 1864553"/>
                <a:gd name="connsiteY21" fmla="*/ 1492929 h 2252138"/>
                <a:gd name="connsiteX22" fmla="*/ 1864553 w 1864553"/>
                <a:gd name="connsiteY22" fmla="*/ 1528238 h 2252138"/>
                <a:gd name="connsiteX23" fmla="*/ 1864553 w 1864553"/>
                <a:gd name="connsiteY23" fmla="*/ 1556837 h 2252138"/>
                <a:gd name="connsiteX24" fmla="*/ 1864553 w 1864553"/>
                <a:gd name="connsiteY24" fmla="*/ 1629862 h 2252138"/>
                <a:gd name="connsiteX25" fmla="*/ 1864553 w 1864553"/>
                <a:gd name="connsiteY25" fmla="*/ 2252138 h 2252138"/>
                <a:gd name="connsiteX26" fmla="*/ 933803 w 1864553"/>
                <a:gd name="connsiteY26" fmla="*/ 2252138 h 2252138"/>
                <a:gd name="connsiteX27" fmla="*/ 0 w 1864553"/>
                <a:gd name="connsiteY27" fmla="*/ 2252138 h 2252138"/>
                <a:gd name="connsiteX28" fmla="*/ 0 w 1864553"/>
                <a:gd name="connsiteY28" fmla="*/ 1629862 h 2252138"/>
                <a:gd name="connsiteX29" fmla="*/ 0 w 1864553"/>
                <a:gd name="connsiteY29" fmla="*/ 1528580 h 2252138"/>
                <a:gd name="connsiteX30" fmla="*/ 0 w 1864553"/>
                <a:gd name="connsiteY30" fmla="*/ 1528238 h 2252138"/>
                <a:gd name="connsiteX31" fmla="*/ 0 w 1864553"/>
                <a:gd name="connsiteY31" fmla="*/ 1527023 h 2252138"/>
                <a:gd name="connsiteX32" fmla="*/ 0 w 1864553"/>
                <a:gd name="connsiteY32" fmla="*/ 1518515 h 2252138"/>
                <a:gd name="connsiteX33" fmla="*/ 0 w 1864553"/>
                <a:gd name="connsiteY33" fmla="*/ 1495423 h 2252138"/>
                <a:gd name="connsiteX34" fmla="*/ 0 w 1864553"/>
                <a:gd name="connsiteY34" fmla="*/ 1454846 h 2252138"/>
                <a:gd name="connsiteX35" fmla="*/ 0 w 1864553"/>
                <a:gd name="connsiteY35" fmla="*/ 1450454 h 2252138"/>
                <a:gd name="connsiteX36" fmla="*/ 0 w 1864553"/>
                <a:gd name="connsiteY36" fmla="*/ 1417486 h 2252138"/>
                <a:gd name="connsiteX37" fmla="*/ 0 w 1864553"/>
                <a:gd name="connsiteY37" fmla="*/ 1376315 h 2252138"/>
                <a:gd name="connsiteX38" fmla="*/ 0 w 1864553"/>
                <a:gd name="connsiteY38" fmla="*/ 1351944 h 2252138"/>
                <a:gd name="connsiteX39" fmla="*/ 0 w 1864553"/>
                <a:gd name="connsiteY39" fmla="*/ 1326029 h 2252138"/>
                <a:gd name="connsiteX40" fmla="*/ 0 w 1864553"/>
                <a:gd name="connsiteY40" fmla="*/ 1288035 h 2252138"/>
                <a:gd name="connsiteX41" fmla="*/ 0 w 1864553"/>
                <a:gd name="connsiteY41" fmla="*/ 1265715 h 2252138"/>
                <a:gd name="connsiteX42" fmla="*/ 0 w 1864553"/>
                <a:gd name="connsiteY42" fmla="*/ 1215011 h 2252138"/>
                <a:gd name="connsiteX43" fmla="*/ 0 w 1864553"/>
                <a:gd name="connsiteY43" fmla="*/ 1194463 h 2252138"/>
                <a:gd name="connsiteX44" fmla="*/ 0 w 1864553"/>
                <a:gd name="connsiteY44" fmla="*/ 905962 h 2252138"/>
                <a:gd name="connsiteX45" fmla="*/ 0 w 1864553"/>
                <a:gd name="connsiteY45" fmla="*/ 491110 h 2252138"/>
                <a:gd name="connsiteX46" fmla="*/ 451643 w 1864553"/>
                <a:gd name="connsiteY46" fmla="*/ 0 h 225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64553" h="2252138">
                  <a:moveTo>
                    <a:pt x="771086" y="1528238"/>
                  </a:moveTo>
                  <a:lnTo>
                    <a:pt x="774652" y="1537219"/>
                  </a:lnTo>
                  <a:cubicBezTo>
                    <a:pt x="820797" y="1653407"/>
                    <a:pt x="873533" y="1786194"/>
                    <a:pt x="933803" y="1937950"/>
                  </a:cubicBezTo>
                  <a:cubicBezTo>
                    <a:pt x="933803" y="1937950"/>
                    <a:pt x="933803" y="1937950"/>
                    <a:pt x="1089489" y="1543443"/>
                  </a:cubicBezTo>
                  <a:lnTo>
                    <a:pt x="1095490" y="1528238"/>
                  </a:lnTo>
                  <a:lnTo>
                    <a:pt x="933803" y="1528238"/>
                  </a:lnTo>
                  <a:cubicBezTo>
                    <a:pt x="933803" y="1528238"/>
                    <a:pt x="933803" y="1528238"/>
                    <a:pt x="817077" y="1528238"/>
                  </a:cubicBezTo>
                  <a:close/>
                  <a:moveTo>
                    <a:pt x="451643" y="0"/>
                  </a:moveTo>
                  <a:cubicBezTo>
                    <a:pt x="451643" y="0"/>
                    <a:pt x="451643" y="0"/>
                    <a:pt x="933803" y="1214050"/>
                  </a:cubicBezTo>
                  <a:cubicBezTo>
                    <a:pt x="933803" y="1214050"/>
                    <a:pt x="933803" y="1214050"/>
                    <a:pt x="1412910" y="0"/>
                  </a:cubicBezTo>
                  <a:cubicBezTo>
                    <a:pt x="1669248" y="48806"/>
                    <a:pt x="1864553" y="250131"/>
                    <a:pt x="1864553" y="491110"/>
                  </a:cubicBezTo>
                  <a:cubicBezTo>
                    <a:pt x="1864553" y="491110"/>
                    <a:pt x="1864553" y="491110"/>
                    <a:pt x="1864553" y="905962"/>
                  </a:cubicBezTo>
                  <a:cubicBezTo>
                    <a:pt x="1864553" y="905962"/>
                    <a:pt x="1864553" y="905962"/>
                    <a:pt x="1864553" y="1168485"/>
                  </a:cubicBezTo>
                  <a:lnTo>
                    <a:pt x="1864553" y="1215011"/>
                  </a:lnTo>
                  <a:cubicBezTo>
                    <a:pt x="1864553" y="1215011"/>
                    <a:pt x="1864553" y="1215011"/>
                    <a:pt x="1864553" y="1236888"/>
                  </a:cubicBezTo>
                  <a:lnTo>
                    <a:pt x="1864553" y="1239737"/>
                  </a:lnTo>
                  <a:lnTo>
                    <a:pt x="1864553" y="1266867"/>
                  </a:lnTo>
                  <a:cubicBezTo>
                    <a:pt x="1864553" y="1279831"/>
                    <a:pt x="1864553" y="1296036"/>
                    <a:pt x="1864553" y="1316293"/>
                  </a:cubicBezTo>
                  <a:lnTo>
                    <a:pt x="1864553" y="1322838"/>
                  </a:lnTo>
                  <a:lnTo>
                    <a:pt x="1864553" y="1390026"/>
                  </a:lnTo>
                  <a:lnTo>
                    <a:pt x="1864553" y="1418702"/>
                  </a:lnTo>
                  <a:lnTo>
                    <a:pt x="1864553" y="1492929"/>
                  </a:lnTo>
                  <a:lnTo>
                    <a:pt x="1864553" y="1528238"/>
                  </a:lnTo>
                  <a:lnTo>
                    <a:pt x="1864553" y="1556837"/>
                  </a:lnTo>
                  <a:cubicBezTo>
                    <a:pt x="1864553" y="1579626"/>
                    <a:pt x="1864553" y="1603934"/>
                    <a:pt x="1864553" y="1629862"/>
                  </a:cubicBezTo>
                  <a:cubicBezTo>
                    <a:pt x="1864553" y="1629862"/>
                    <a:pt x="1864553" y="1629862"/>
                    <a:pt x="1864553" y="2252138"/>
                  </a:cubicBezTo>
                  <a:cubicBezTo>
                    <a:pt x="1864553" y="2252138"/>
                    <a:pt x="1864553" y="2252138"/>
                    <a:pt x="933803" y="2252138"/>
                  </a:cubicBezTo>
                  <a:cubicBezTo>
                    <a:pt x="933803" y="2252138"/>
                    <a:pt x="933803" y="2252138"/>
                    <a:pt x="0" y="2252138"/>
                  </a:cubicBezTo>
                  <a:cubicBezTo>
                    <a:pt x="0" y="2252138"/>
                    <a:pt x="0" y="2252138"/>
                    <a:pt x="0" y="1629862"/>
                  </a:cubicBezTo>
                  <a:cubicBezTo>
                    <a:pt x="0" y="1629862"/>
                    <a:pt x="0" y="1629862"/>
                    <a:pt x="0" y="1528580"/>
                  </a:cubicBezTo>
                  <a:lnTo>
                    <a:pt x="0" y="1528238"/>
                  </a:lnTo>
                  <a:lnTo>
                    <a:pt x="0" y="1527023"/>
                  </a:lnTo>
                  <a:lnTo>
                    <a:pt x="0" y="1518515"/>
                  </a:lnTo>
                  <a:lnTo>
                    <a:pt x="0" y="1495423"/>
                  </a:lnTo>
                  <a:lnTo>
                    <a:pt x="0" y="1454846"/>
                  </a:lnTo>
                  <a:lnTo>
                    <a:pt x="0" y="1450454"/>
                  </a:lnTo>
                  <a:lnTo>
                    <a:pt x="0" y="1417486"/>
                  </a:lnTo>
                  <a:lnTo>
                    <a:pt x="0" y="1376315"/>
                  </a:lnTo>
                  <a:lnTo>
                    <a:pt x="0" y="1351944"/>
                  </a:lnTo>
                  <a:lnTo>
                    <a:pt x="0" y="1326029"/>
                  </a:lnTo>
                  <a:lnTo>
                    <a:pt x="0" y="1288035"/>
                  </a:lnTo>
                  <a:lnTo>
                    <a:pt x="0" y="1265715"/>
                  </a:lnTo>
                  <a:lnTo>
                    <a:pt x="0" y="1215011"/>
                  </a:lnTo>
                  <a:lnTo>
                    <a:pt x="0" y="1194463"/>
                  </a:lnTo>
                  <a:cubicBezTo>
                    <a:pt x="0" y="1117439"/>
                    <a:pt x="0" y="1022639"/>
                    <a:pt x="0" y="905962"/>
                  </a:cubicBezTo>
                  <a:cubicBezTo>
                    <a:pt x="0" y="905962"/>
                    <a:pt x="0" y="905962"/>
                    <a:pt x="0" y="491110"/>
                  </a:cubicBezTo>
                  <a:cubicBezTo>
                    <a:pt x="0" y="250131"/>
                    <a:pt x="195305" y="48806"/>
                    <a:pt x="451643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5278453" y="3078480"/>
            <a:ext cx="1628744" cy="283728"/>
            <a:chOff x="5275711" y="3078480"/>
            <a:chExt cx="1628744" cy="283728"/>
          </a:xfrm>
        </p:grpSpPr>
        <p:sp>
          <p:nvSpPr>
            <p:cNvPr id="39" name="等腰三角形 38"/>
            <p:cNvSpPr/>
            <p:nvPr/>
          </p:nvSpPr>
          <p:spPr>
            <a:xfrm rot="5400000">
              <a:off x="5281469" y="3072722"/>
              <a:ext cx="283728" cy="295244"/>
            </a:xfrm>
            <a:custGeom>
              <a:avLst/>
              <a:gdLst>
                <a:gd name="connsiteX0" fmla="*/ 0 w 1061079"/>
                <a:gd name="connsiteY0" fmla="*/ 914723 h 914723"/>
                <a:gd name="connsiteX1" fmla="*/ 530540 w 1061079"/>
                <a:gd name="connsiteY1" fmla="*/ 0 h 914723"/>
                <a:gd name="connsiteX2" fmla="*/ 1061079 w 1061079"/>
                <a:gd name="connsiteY2" fmla="*/ 914723 h 914723"/>
                <a:gd name="connsiteX3" fmla="*/ 0 w 1061079"/>
                <a:gd name="connsiteY3" fmla="*/ 914723 h 914723"/>
                <a:gd name="connsiteX0" fmla="*/ 0 w 1061079"/>
                <a:gd name="connsiteY0" fmla="*/ 914723 h 1107307"/>
                <a:gd name="connsiteX1" fmla="*/ 530540 w 1061079"/>
                <a:gd name="connsiteY1" fmla="*/ 0 h 1107307"/>
                <a:gd name="connsiteX2" fmla="*/ 1061079 w 1061079"/>
                <a:gd name="connsiteY2" fmla="*/ 914723 h 1107307"/>
                <a:gd name="connsiteX3" fmla="*/ 479578 w 1061079"/>
                <a:gd name="connsiteY3" fmla="*/ 1107307 h 1107307"/>
                <a:gd name="connsiteX4" fmla="*/ 0 w 1061079"/>
                <a:gd name="connsiteY4" fmla="*/ 914723 h 1107307"/>
                <a:gd name="connsiteX0" fmla="*/ 479578 w 1061079"/>
                <a:gd name="connsiteY0" fmla="*/ 1107307 h 1198747"/>
                <a:gd name="connsiteX1" fmla="*/ 0 w 1061079"/>
                <a:gd name="connsiteY1" fmla="*/ 914723 h 1198747"/>
                <a:gd name="connsiteX2" fmla="*/ 530540 w 1061079"/>
                <a:gd name="connsiteY2" fmla="*/ 0 h 1198747"/>
                <a:gd name="connsiteX3" fmla="*/ 1061079 w 1061079"/>
                <a:gd name="connsiteY3" fmla="*/ 914723 h 1198747"/>
                <a:gd name="connsiteX4" fmla="*/ 571018 w 1061079"/>
                <a:gd name="connsiteY4" fmla="*/ 1198747 h 1198747"/>
                <a:gd name="connsiteX0" fmla="*/ 479578 w 1061079"/>
                <a:gd name="connsiteY0" fmla="*/ 1107307 h 1107307"/>
                <a:gd name="connsiteX1" fmla="*/ 0 w 1061079"/>
                <a:gd name="connsiteY1" fmla="*/ 914723 h 1107307"/>
                <a:gd name="connsiteX2" fmla="*/ 530540 w 1061079"/>
                <a:gd name="connsiteY2" fmla="*/ 0 h 1107307"/>
                <a:gd name="connsiteX3" fmla="*/ 1061079 w 1061079"/>
                <a:gd name="connsiteY3" fmla="*/ 914723 h 1107307"/>
                <a:gd name="connsiteX0" fmla="*/ 0 w 1061079"/>
                <a:gd name="connsiteY0" fmla="*/ 914723 h 914723"/>
                <a:gd name="connsiteX1" fmla="*/ 530540 w 1061079"/>
                <a:gd name="connsiteY1" fmla="*/ 0 h 914723"/>
                <a:gd name="connsiteX2" fmla="*/ 1061079 w 1061079"/>
                <a:gd name="connsiteY2" fmla="*/ 914723 h 914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079" h="914723">
                  <a:moveTo>
                    <a:pt x="0" y="914723"/>
                  </a:moveTo>
                  <a:lnTo>
                    <a:pt x="530540" y="0"/>
                  </a:lnTo>
                  <a:lnTo>
                    <a:pt x="1061079" y="914723"/>
                  </a:lnTo>
                </a:path>
              </a:pathLst>
            </a:cu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" name="等腰三角形 38"/>
            <p:cNvSpPr/>
            <p:nvPr/>
          </p:nvSpPr>
          <p:spPr>
            <a:xfrm rot="16200000" flipH="1">
              <a:off x="6614969" y="3072722"/>
              <a:ext cx="283728" cy="295244"/>
            </a:xfrm>
            <a:custGeom>
              <a:avLst/>
              <a:gdLst>
                <a:gd name="connsiteX0" fmla="*/ 0 w 1061079"/>
                <a:gd name="connsiteY0" fmla="*/ 914723 h 914723"/>
                <a:gd name="connsiteX1" fmla="*/ 530540 w 1061079"/>
                <a:gd name="connsiteY1" fmla="*/ 0 h 914723"/>
                <a:gd name="connsiteX2" fmla="*/ 1061079 w 1061079"/>
                <a:gd name="connsiteY2" fmla="*/ 914723 h 914723"/>
                <a:gd name="connsiteX3" fmla="*/ 0 w 1061079"/>
                <a:gd name="connsiteY3" fmla="*/ 914723 h 914723"/>
                <a:gd name="connsiteX0" fmla="*/ 0 w 1061079"/>
                <a:gd name="connsiteY0" fmla="*/ 914723 h 1107307"/>
                <a:gd name="connsiteX1" fmla="*/ 530540 w 1061079"/>
                <a:gd name="connsiteY1" fmla="*/ 0 h 1107307"/>
                <a:gd name="connsiteX2" fmla="*/ 1061079 w 1061079"/>
                <a:gd name="connsiteY2" fmla="*/ 914723 h 1107307"/>
                <a:gd name="connsiteX3" fmla="*/ 479578 w 1061079"/>
                <a:gd name="connsiteY3" fmla="*/ 1107307 h 1107307"/>
                <a:gd name="connsiteX4" fmla="*/ 0 w 1061079"/>
                <a:gd name="connsiteY4" fmla="*/ 914723 h 1107307"/>
                <a:gd name="connsiteX0" fmla="*/ 479578 w 1061079"/>
                <a:gd name="connsiteY0" fmla="*/ 1107307 h 1198747"/>
                <a:gd name="connsiteX1" fmla="*/ 0 w 1061079"/>
                <a:gd name="connsiteY1" fmla="*/ 914723 h 1198747"/>
                <a:gd name="connsiteX2" fmla="*/ 530540 w 1061079"/>
                <a:gd name="connsiteY2" fmla="*/ 0 h 1198747"/>
                <a:gd name="connsiteX3" fmla="*/ 1061079 w 1061079"/>
                <a:gd name="connsiteY3" fmla="*/ 914723 h 1198747"/>
                <a:gd name="connsiteX4" fmla="*/ 571018 w 1061079"/>
                <a:gd name="connsiteY4" fmla="*/ 1198747 h 1198747"/>
                <a:gd name="connsiteX0" fmla="*/ 479578 w 1061079"/>
                <a:gd name="connsiteY0" fmla="*/ 1107307 h 1107307"/>
                <a:gd name="connsiteX1" fmla="*/ 0 w 1061079"/>
                <a:gd name="connsiteY1" fmla="*/ 914723 h 1107307"/>
                <a:gd name="connsiteX2" fmla="*/ 530540 w 1061079"/>
                <a:gd name="connsiteY2" fmla="*/ 0 h 1107307"/>
                <a:gd name="connsiteX3" fmla="*/ 1061079 w 1061079"/>
                <a:gd name="connsiteY3" fmla="*/ 914723 h 1107307"/>
                <a:gd name="connsiteX0" fmla="*/ 0 w 1061079"/>
                <a:gd name="connsiteY0" fmla="*/ 914723 h 914723"/>
                <a:gd name="connsiteX1" fmla="*/ 530540 w 1061079"/>
                <a:gd name="connsiteY1" fmla="*/ 0 h 914723"/>
                <a:gd name="connsiteX2" fmla="*/ 1061079 w 1061079"/>
                <a:gd name="connsiteY2" fmla="*/ 914723 h 914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079" h="914723">
                  <a:moveTo>
                    <a:pt x="0" y="914723"/>
                  </a:moveTo>
                  <a:lnTo>
                    <a:pt x="530540" y="0"/>
                  </a:lnTo>
                  <a:lnTo>
                    <a:pt x="1061079" y="914723"/>
                  </a:lnTo>
                </a:path>
              </a:pathLst>
            </a:cu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 rot="21202655">
            <a:off x="4597172" y="4289755"/>
            <a:ext cx="3000602" cy="3000602"/>
            <a:chOff x="4597172" y="4289755"/>
            <a:chExt cx="3000602" cy="3000602"/>
          </a:xfrm>
        </p:grpSpPr>
        <p:grpSp>
          <p:nvGrpSpPr>
            <p:cNvPr id="4" name="组合 3"/>
            <p:cNvGrpSpPr/>
            <p:nvPr/>
          </p:nvGrpSpPr>
          <p:grpSpPr>
            <a:xfrm>
              <a:off x="4858121" y="4690851"/>
              <a:ext cx="2495509" cy="2194796"/>
              <a:chOff x="4858121" y="4690851"/>
              <a:chExt cx="2495509" cy="2194796"/>
            </a:xfrm>
          </p:grpSpPr>
          <p:sp>
            <p:nvSpPr>
              <p:cNvPr id="76" name="等腰三角形 16"/>
              <p:cNvSpPr/>
              <p:nvPr/>
            </p:nvSpPr>
            <p:spPr>
              <a:xfrm rot="18141625">
                <a:off x="5030159" y="5290767"/>
                <a:ext cx="142552" cy="169375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" fmla="*/ 0 w 376234"/>
                  <a:gd name="connsiteY0" fmla="*/ 804383 h 804383"/>
                  <a:gd name="connsiteX1" fmla="*/ 224176 w 376234"/>
                  <a:gd name="connsiteY1" fmla="*/ 0 h 804383"/>
                  <a:gd name="connsiteX2" fmla="*/ 376234 w 376234"/>
                  <a:gd name="connsiteY2" fmla="*/ 571934 h 804383"/>
                  <a:gd name="connsiteX3" fmla="*/ 0 w 376234"/>
                  <a:gd name="connsiteY3" fmla="*/ 804383 h 804383"/>
                  <a:gd name="connsiteX0" fmla="*/ 0 w 330347"/>
                  <a:gd name="connsiteY0" fmla="*/ 497160 h 571934"/>
                  <a:gd name="connsiteX1" fmla="*/ 178289 w 330347"/>
                  <a:gd name="connsiteY1" fmla="*/ 0 h 571934"/>
                  <a:gd name="connsiteX2" fmla="*/ 330347 w 330347"/>
                  <a:gd name="connsiteY2" fmla="*/ 571934 h 571934"/>
                  <a:gd name="connsiteX3" fmla="*/ 0 w 330347"/>
                  <a:gd name="connsiteY3" fmla="*/ 497160 h 571934"/>
                  <a:gd name="connsiteX0" fmla="*/ 0 w 343185"/>
                  <a:gd name="connsiteY0" fmla="*/ 391157 h 465931"/>
                  <a:gd name="connsiteX1" fmla="*/ 343185 w 343185"/>
                  <a:gd name="connsiteY1" fmla="*/ 0 h 465931"/>
                  <a:gd name="connsiteX2" fmla="*/ 330347 w 343185"/>
                  <a:gd name="connsiteY2" fmla="*/ 465931 h 465931"/>
                  <a:gd name="connsiteX3" fmla="*/ 0 w 343185"/>
                  <a:gd name="connsiteY3" fmla="*/ 391157 h 465931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205528"/>
                  <a:gd name="connsiteY0" fmla="*/ 272199 h 303371"/>
                  <a:gd name="connsiteX1" fmla="*/ 155451 w 205528"/>
                  <a:gd name="connsiteY1" fmla="*/ 0 h 303371"/>
                  <a:gd name="connsiteX2" fmla="*/ 197473 w 205528"/>
                  <a:gd name="connsiteY2" fmla="*/ 303371 h 303371"/>
                  <a:gd name="connsiteX3" fmla="*/ 0 w 205528"/>
                  <a:gd name="connsiteY3" fmla="*/ 272199 h 303371"/>
                  <a:gd name="connsiteX0" fmla="*/ 0 w 227195"/>
                  <a:gd name="connsiteY0" fmla="*/ 143097 h 303371"/>
                  <a:gd name="connsiteX1" fmla="*/ 177118 w 227195"/>
                  <a:gd name="connsiteY1" fmla="*/ 0 h 303371"/>
                  <a:gd name="connsiteX2" fmla="*/ 219140 w 227195"/>
                  <a:gd name="connsiteY2" fmla="*/ 303371 h 303371"/>
                  <a:gd name="connsiteX3" fmla="*/ 0 w 227195"/>
                  <a:gd name="connsiteY3" fmla="*/ 143097 h 303371"/>
                  <a:gd name="connsiteX0" fmla="*/ 0 w 218663"/>
                  <a:gd name="connsiteY0" fmla="*/ 143097 h 301101"/>
                  <a:gd name="connsiteX1" fmla="*/ 177118 w 218663"/>
                  <a:gd name="connsiteY1" fmla="*/ 0 h 301101"/>
                  <a:gd name="connsiteX2" fmla="*/ 178234 w 218663"/>
                  <a:gd name="connsiteY2" fmla="*/ 301101 h 301101"/>
                  <a:gd name="connsiteX3" fmla="*/ 0 w 218663"/>
                  <a:gd name="connsiteY3" fmla="*/ 143097 h 301101"/>
                  <a:gd name="connsiteX0" fmla="*/ 0 w 245028"/>
                  <a:gd name="connsiteY0" fmla="*/ 143097 h 304417"/>
                  <a:gd name="connsiteX1" fmla="*/ 177118 w 245028"/>
                  <a:gd name="connsiteY1" fmla="*/ 0 h 304417"/>
                  <a:gd name="connsiteX2" fmla="*/ 178234 w 245028"/>
                  <a:gd name="connsiteY2" fmla="*/ 301101 h 304417"/>
                  <a:gd name="connsiteX3" fmla="*/ 0 w 245028"/>
                  <a:gd name="connsiteY3" fmla="*/ 143097 h 304417"/>
                  <a:gd name="connsiteX0" fmla="*/ 0 w 182023"/>
                  <a:gd name="connsiteY0" fmla="*/ 101376 h 302316"/>
                  <a:gd name="connsiteX1" fmla="*/ 124622 w 182023"/>
                  <a:gd name="connsiteY1" fmla="*/ 0 h 302316"/>
                  <a:gd name="connsiteX2" fmla="*/ 125738 w 182023"/>
                  <a:gd name="connsiteY2" fmla="*/ 301101 h 302316"/>
                  <a:gd name="connsiteX3" fmla="*/ 0 w 182023"/>
                  <a:gd name="connsiteY3" fmla="*/ 101376 h 302316"/>
                  <a:gd name="connsiteX0" fmla="*/ 1380 w 183403"/>
                  <a:gd name="connsiteY0" fmla="*/ 101376 h 302681"/>
                  <a:gd name="connsiteX1" fmla="*/ 126002 w 183403"/>
                  <a:gd name="connsiteY1" fmla="*/ 0 h 302681"/>
                  <a:gd name="connsiteX2" fmla="*/ 127118 w 183403"/>
                  <a:gd name="connsiteY2" fmla="*/ 301101 h 302681"/>
                  <a:gd name="connsiteX3" fmla="*/ 1380 w 183403"/>
                  <a:gd name="connsiteY3" fmla="*/ 101376 h 302681"/>
                  <a:gd name="connsiteX0" fmla="*/ 1735 w 191430"/>
                  <a:gd name="connsiteY0" fmla="*/ 101376 h 302795"/>
                  <a:gd name="connsiteX1" fmla="*/ 126357 w 191430"/>
                  <a:gd name="connsiteY1" fmla="*/ 0 h 302795"/>
                  <a:gd name="connsiteX2" fmla="*/ 127473 w 191430"/>
                  <a:gd name="connsiteY2" fmla="*/ 301101 h 302795"/>
                  <a:gd name="connsiteX3" fmla="*/ 1735 w 191430"/>
                  <a:gd name="connsiteY3" fmla="*/ 101376 h 302795"/>
                  <a:gd name="connsiteX0" fmla="*/ 2323 w 200881"/>
                  <a:gd name="connsiteY0" fmla="*/ 101376 h 304628"/>
                  <a:gd name="connsiteX1" fmla="*/ 126945 w 200881"/>
                  <a:gd name="connsiteY1" fmla="*/ 0 h 304628"/>
                  <a:gd name="connsiteX2" fmla="*/ 128061 w 200881"/>
                  <a:gd name="connsiteY2" fmla="*/ 301101 h 304628"/>
                  <a:gd name="connsiteX3" fmla="*/ 2323 w 200881"/>
                  <a:gd name="connsiteY3" fmla="*/ 101376 h 304628"/>
                  <a:gd name="connsiteX0" fmla="*/ 2323 w 185463"/>
                  <a:gd name="connsiteY0" fmla="*/ 124561 h 327813"/>
                  <a:gd name="connsiteX1" fmla="*/ 126945 w 185463"/>
                  <a:gd name="connsiteY1" fmla="*/ 23185 h 327813"/>
                  <a:gd name="connsiteX2" fmla="*/ 128061 w 185463"/>
                  <a:gd name="connsiteY2" fmla="*/ 324286 h 327813"/>
                  <a:gd name="connsiteX3" fmla="*/ 2323 w 185463"/>
                  <a:gd name="connsiteY3" fmla="*/ 124561 h 327813"/>
                  <a:gd name="connsiteX0" fmla="*/ 29 w 183169"/>
                  <a:gd name="connsiteY0" fmla="*/ 119468 h 322014"/>
                  <a:gd name="connsiteX1" fmla="*/ 124651 w 183169"/>
                  <a:gd name="connsiteY1" fmla="*/ 18092 h 322014"/>
                  <a:gd name="connsiteX2" fmla="*/ 125767 w 183169"/>
                  <a:gd name="connsiteY2" fmla="*/ 319193 h 322014"/>
                  <a:gd name="connsiteX3" fmla="*/ 29 w 183169"/>
                  <a:gd name="connsiteY3" fmla="*/ 119468 h 32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DCDA1"/>
              </a:solidFill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等腰三角形 16"/>
              <p:cNvSpPr/>
              <p:nvPr/>
            </p:nvSpPr>
            <p:spPr>
              <a:xfrm rot="3458375" flipH="1">
                <a:off x="7039039" y="5290767"/>
                <a:ext cx="142552" cy="169375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" fmla="*/ 0 w 376234"/>
                  <a:gd name="connsiteY0" fmla="*/ 804383 h 804383"/>
                  <a:gd name="connsiteX1" fmla="*/ 224176 w 376234"/>
                  <a:gd name="connsiteY1" fmla="*/ 0 h 804383"/>
                  <a:gd name="connsiteX2" fmla="*/ 376234 w 376234"/>
                  <a:gd name="connsiteY2" fmla="*/ 571934 h 804383"/>
                  <a:gd name="connsiteX3" fmla="*/ 0 w 376234"/>
                  <a:gd name="connsiteY3" fmla="*/ 804383 h 804383"/>
                  <a:gd name="connsiteX0" fmla="*/ 0 w 330347"/>
                  <a:gd name="connsiteY0" fmla="*/ 497160 h 571934"/>
                  <a:gd name="connsiteX1" fmla="*/ 178289 w 330347"/>
                  <a:gd name="connsiteY1" fmla="*/ 0 h 571934"/>
                  <a:gd name="connsiteX2" fmla="*/ 330347 w 330347"/>
                  <a:gd name="connsiteY2" fmla="*/ 571934 h 571934"/>
                  <a:gd name="connsiteX3" fmla="*/ 0 w 330347"/>
                  <a:gd name="connsiteY3" fmla="*/ 497160 h 571934"/>
                  <a:gd name="connsiteX0" fmla="*/ 0 w 343185"/>
                  <a:gd name="connsiteY0" fmla="*/ 391157 h 465931"/>
                  <a:gd name="connsiteX1" fmla="*/ 343185 w 343185"/>
                  <a:gd name="connsiteY1" fmla="*/ 0 h 465931"/>
                  <a:gd name="connsiteX2" fmla="*/ 330347 w 343185"/>
                  <a:gd name="connsiteY2" fmla="*/ 465931 h 465931"/>
                  <a:gd name="connsiteX3" fmla="*/ 0 w 343185"/>
                  <a:gd name="connsiteY3" fmla="*/ 391157 h 465931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205528"/>
                  <a:gd name="connsiteY0" fmla="*/ 272199 h 303371"/>
                  <a:gd name="connsiteX1" fmla="*/ 155451 w 205528"/>
                  <a:gd name="connsiteY1" fmla="*/ 0 h 303371"/>
                  <a:gd name="connsiteX2" fmla="*/ 197473 w 205528"/>
                  <a:gd name="connsiteY2" fmla="*/ 303371 h 303371"/>
                  <a:gd name="connsiteX3" fmla="*/ 0 w 205528"/>
                  <a:gd name="connsiteY3" fmla="*/ 272199 h 303371"/>
                  <a:gd name="connsiteX0" fmla="*/ 0 w 227195"/>
                  <a:gd name="connsiteY0" fmla="*/ 143097 h 303371"/>
                  <a:gd name="connsiteX1" fmla="*/ 177118 w 227195"/>
                  <a:gd name="connsiteY1" fmla="*/ 0 h 303371"/>
                  <a:gd name="connsiteX2" fmla="*/ 219140 w 227195"/>
                  <a:gd name="connsiteY2" fmla="*/ 303371 h 303371"/>
                  <a:gd name="connsiteX3" fmla="*/ 0 w 227195"/>
                  <a:gd name="connsiteY3" fmla="*/ 143097 h 303371"/>
                  <a:gd name="connsiteX0" fmla="*/ 0 w 218663"/>
                  <a:gd name="connsiteY0" fmla="*/ 143097 h 301101"/>
                  <a:gd name="connsiteX1" fmla="*/ 177118 w 218663"/>
                  <a:gd name="connsiteY1" fmla="*/ 0 h 301101"/>
                  <a:gd name="connsiteX2" fmla="*/ 178234 w 218663"/>
                  <a:gd name="connsiteY2" fmla="*/ 301101 h 301101"/>
                  <a:gd name="connsiteX3" fmla="*/ 0 w 218663"/>
                  <a:gd name="connsiteY3" fmla="*/ 143097 h 301101"/>
                  <a:gd name="connsiteX0" fmla="*/ 0 w 245028"/>
                  <a:gd name="connsiteY0" fmla="*/ 143097 h 304417"/>
                  <a:gd name="connsiteX1" fmla="*/ 177118 w 245028"/>
                  <a:gd name="connsiteY1" fmla="*/ 0 h 304417"/>
                  <a:gd name="connsiteX2" fmla="*/ 178234 w 245028"/>
                  <a:gd name="connsiteY2" fmla="*/ 301101 h 304417"/>
                  <a:gd name="connsiteX3" fmla="*/ 0 w 245028"/>
                  <a:gd name="connsiteY3" fmla="*/ 143097 h 304417"/>
                  <a:gd name="connsiteX0" fmla="*/ 0 w 182023"/>
                  <a:gd name="connsiteY0" fmla="*/ 101376 h 302316"/>
                  <a:gd name="connsiteX1" fmla="*/ 124622 w 182023"/>
                  <a:gd name="connsiteY1" fmla="*/ 0 h 302316"/>
                  <a:gd name="connsiteX2" fmla="*/ 125738 w 182023"/>
                  <a:gd name="connsiteY2" fmla="*/ 301101 h 302316"/>
                  <a:gd name="connsiteX3" fmla="*/ 0 w 182023"/>
                  <a:gd name="connsiteY3" fmla="*/ 101376 h 302316"/>
                  <a:gd name="connsiteX0" fmla="*/ 1380 w 183403"/>
                  <a:gd name="connsiteY0" fmla="*/ 101376 h 302681"/>
                  <a:gd name="connsiteX1" fmla="*/ 126002 w 183403"/>
                  <a:gd name="connsiteY1" fmla="*/ 0 h 302681"/>
                  <a:gd name="connsiteX2" fmla="*/ 127118 w 183403"/>
                  <a:gd name="connsiteY2" fmla="*/ 301101 h 302681"/>
                  <a:gd name="connsiteX3" fmla="*/ 1380 w 183403"/>
                  <a:gd name="connsiteY3" fmla="*/ 101376 h 302681"/>
                  <a:gd name="connsiteX0" fmla="*/ 1735 w 191430"/>
                  <a:gd name="connsiteY0" fmla="*/ 101376 h 302795"/>
                  <a:gd name="connsiteX1" fmla="*/ 126357 w 191430"/>
                  <a:gd name="connsiteY1" fmla="*/ 0 h 302795"/>
                  <a:gd name="connsiteX2" fmla="*/ 127473 w 191430"/>
                  <a:gd name="connsiteY2" fmla="*/ 301101 h 302795"/>
                  <a:gd name="connsiteX3" fmla="*/ 1735 w 191430"/>
                  <a:gd name="connsiteY3" fmla="*/ 101376 h 302795"/>
                  <a:gd name="connsiteX0" fmla="*/ 2323 w 200881"/>
                  <a:gd name="connsiteY0" fmla="*/ 101376 h 304628"/>
                  <a:gd name="connsiteX1" fmla="*/ 126945 w 200881"/>
                  <a:gd name="connsiteY1" fmla="*/ 0 h 304628"/>
                  <a:gd name="connsiteX2" fmla="*/ 128061 w 200881"/>
                  <a:gd name="connsiteY2" fmla="*/ 301101 h 304628"/>
                  <a:gd name="connsiteX3" fmla="*/ 2323 w 200881"/>
                  <a:gd name="connsiteY3" fmla="*/ 101376 h 304628"/>
                  <a:gd name="connsiteX0" fmla="*/ 2323 w 185463"/>
                  <a:gd name="connsiteY0" fmla="*/ 124561 h 327813"/>
                  <a:gd name="connsiteX1" fmla="*/ 126945 w 185463"/>
                  <a:gd name="connsiteY1" fmla="*/ 23185 h 327813"/>
                  <a:gd name="connsiteX2" fmla="*/ 128061 w 185463"/>
                  <a:gd name="connsiteY2" fmla="*/ 324286 h 327813"/>
                  <a:gd name="connsiteX3" fmla="*/ 2323 w 185463"/>
                  <a:gd name="connsiteY3" fmla="*/ 124561 h 327813"/>
                  <a:gd name="connsiteX0" fmla="*/ 29 w 183169"/>
                  <a:gd name="connsiteY0" fmla="*/ 119468 h 322014"/>
                  <a:gd name="connsiteX1" fmla="*/ 124651 w 183169"/>
                  <a:gd name="connsiteY1" fmla="*/ 18092 h 322014"/>
                  <a:gd name="connsiteX2" fmla="*/ 125767 w 183169"/>
                  <a:gd name="connsiteY2" fmla="*/ 319193 h 322014"/>
                  <a:gd name="connsiteX3" fmla="*/ 29 w 183169"/>
                  <a:gd name="connsiteY3" fmla="*/ 119468 h 32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DCDA1"/>
              </a:solidFill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55" name="组合 54"/>
              <p:cNvGrpSpPr/>
              <p:nvPr/>
            </p:nvGrpSpPr>
            <p:grpSpPr>
              <a:xfrm>
                <a:off x="4987928" y="4690851"/>
                <a:ext cx="2219322" cy="2194796"/>
                <a:chOff x="5522913" y="7299324"/>
                <a:chExt cx="1149351" cy="1136650"/>
              </a:xfrm>
            </p:grpSpPr>
            <p:sp>
              <p:nvSpPr>
                <p:cNvPr id="48" name="Freeform 17"/>
                <p:cNvSpPr>
                  <a:spLocks noEditPoints="1"/>
                </p:cNvSpPr>
                <p:nvPr/>
              </p:nvSpPr>
              <p:spPr bwMode="auto">
                <a:xfrm>
                  <a:off x="5530851" y="7299324"/>
                  <a:ext cx="1130300" cy="1136650"/>
                </a:xfrm>
                <a:custGeom>
                  <a:avLst/>
                  <a:gdLst>
                    <a:gd name="T0" fmla="*/ 44 w 299"/>
                    <a:gd name="T1" fmla="*/ 44 h 300"/>
                    <a:gd name="T2" fmla="*/ 150 w 299"/>
                    <a:gd name="T3" fmla="*/ 0 h 300"/>
                    <a:gd name="T4" fmla="*/ 256 w 299"/>
                    <a:gd name="T5" fmla="*/ 44 h 300"/>
                    <a:gd name="T6" fmla="*/ 299 w 299"/>
                    <a:gd name="T7" fmla="*/ 150 h 300"/>
                    <a:gd name="T8" fmla="*/ 256 w 299"/>
                    <a:gd name="T9" fmla="*/ 256 h 300"/>
                    <a:gd name="T10" fmla="*/ 150 w 299"/>
                    <a:gd name="T11" fmla="*/ 300 h 300"/>
                    <a:gd name="T12" fmla="*/ 44 w 299"/>
                    <a:gd name="T13" fmla="*/ 256 h 300"/>
                    <a:gd name="T14" fmla="*/ 0 w 299"/>
                    <a:gd name="T15" fmla="*/ 150 h 300"/>
                    <a:gd name="T16" fmla="*/ 44 w 299"/>
                    <a:gd name="T17" fmla="*/ 44 h 300"/>
                    <a:gd name="T18" fmla="*/ 36 w 299"/>
                    <a:gd name="T19" fmla="*/ 147 h 300"/>
                    <a:gd name="T20" fmla="*/ 36 w 299"/>
                    <a:gd name="T21" fmla="*/ 150 h 300"/>
                    <a:gd name="T22" fmla="*/ 131 w 299"/>
                    <a:gd name="T23" fmla="*/ 262 h 300"/>
                    <a:gd name="T24" fmla="*/ 131 w 299"/>
                    <a:gd name="T25" fmla="*/ 250 h 300"/>
                    <a:gd name="T26" fmla="*/ 36 w 299"/>
                    <a:gd name="T27" fmla="*/ 147 h 300"/>
                    <a:gd name="T28" fmla="*/ 171 w 299"/>
                    <a:gd name="T29" fmla="*/ 262 h 300"/>
                    <a:gd name="T30" fmla="*/ 264 w 299"/>
                    <a:gd name="T31" fmla="*/ 150 h 300"/>
                    <a:gd name="T32" fmla="*/ 264 w 299"/>
                    <a:gd name="T33" fmla="*/ 147 h 300"/>
                    <a:gd name="T34" fmla="*/ 171 w 299"/>
                    <a:gd name="T35" fmla="*/ 250 h 300"/>
                    <a:gd name="T36" fmla="*/ 171 w 299"/>
                    <a:gd name="T37" fmla="*/ 262 h 300"/>
                    <a:gd name="T38" fmla="*/ 231 w 299"/>
                    <a:gd name="T39" fmla="*/ 69 h 300"/>
                    <a:gd name="T40" fmla="*/ 193 w 299"/>
                    <a:gd name="T41" fmla="*/ 44 h 300"/>
                    <a:gd name="T42" fmla="*/ 150 w 299"/>
                    <a:gd name="T43" fmla="*/ 36 h 300"/>
                    <a:gd name="T44" fmla="*/ 106 w 299"/>
                    <a:gd name="T45" fmla="*/ 44 h 300"/>
                    <a:gd name="T46" fmla="*/ 69 w 299"/>
                    <a:gd name="T47" fmla="*/ 69 h 300"/>
                    <a:gd name="T48" fmla="*/ 45 w 299"/>
                    <a:gd name="T49" fmla="*/ 105 h 300"/>
                    <a:gd name="T50" fmla="*/ 255 w 299"/>
                    <a:gd name="T51" fmla="*/ 105 h 300"/>
                    <a:gd name="T52" fmla="*/ 231 w 299"/>
                    <a:gd name="T53" fmla="*/ 69 h 3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9" h="300">
                      <a:moveTo>
                        <a:pt x="44" y="44"/>
                      </a:moveTo>
                      <a:cubicBezTo>
                        <a:pt x="71" y="17"/>
                        <a:pt x="108" y="0"/>
                        <a:pt x="150" y="0"/>
                      </a:cubicBezTo>
                      <a:cubicBezTo>
                        <a:pt x="191" y="0"/>
                        <a:pt x="229" y="17"/>
                        <a:pt x="256" y="44"/>
                      </a:cubicBezTo>
                      <a:cubicBezTo>
                        <a:pt x="283" y="71"/>
                        <a:pt x="299" y="108"/>
                        <a:pt x="299" y="150"/>
                      </a:cubicBezTo>
                      <a:cubicBezTo>
                        <a:pt x="299" y="191"/>
                        <a:pt x="283" y="229"/>
                        <a:pt x="256" y="256"/>
                      </a:cubicBezTo>
                      <a:cubicBezTo>
                        <a:pt x="229" y="283"/>
                        <a:pt x="191" y="300"/>
                        <a:pt x="150" y="300"/>
                      </a:cubicBezTo>
                      <a:cubicBezTo>
                        <a:pt x="108" y="300"/>
                        <a:pt x="71" y="283"/>
                        <a:pt x="44" y="256"/>
                      </a:cubicBezTo>
                      <a:cubicBezTo>
                        <a:pt x="17" y="229"/>
                        <a:pt x="0" y="191"/>
                        <a:pt x="0" y="150"/>
                      </a:cubicBezTo>
                      <a:cubicBezTo>
                        <a:pt x="0" y="108"/>
                        <a:pt x="17" y="71"/>
                        <a:pt x="44" y="44"/>
                      </a:cubicBezTo>
                      <a:close/>
                      <a:moveTo>
                        <a:pt x="36" y="147"/>
                      </a:moveTo>
                      <a:cubicBezTo>
                        <a:pt x="36" y="148"/>
                        <a:pt x="36" y="149"/>
                        <a:pt x="36" y="150"/>
                      </a:cubicBezTo>
                      <a:cubicBezTo>
                        <a:pt x="36" y="206"/>
                        <a:pt x="77" y="253"/>
                        <a:pt x="131" y="262"/>
                      </a:cubicBezTo>
                      <a:cubicBezTo>
                        <a:pt x="131" y="250"/>
                        <a:pt x="131" y="250"/>
                        <a:pt x="131" y="250"/>
                      </a:cubicBezTo>
                      <a:cubicBezTo>
                        <a:pt x="131" y="192"/>
                        <a:pt x="90" y="156"/>
                        <a:pt x="36" y="147"/>
                      </a:cubicBezTo>
                      <a:close/>
                      <a:moveTo>
                        <a:pt x="171" y="262"/>
                      </a:moveTo>
                      <a:cubicBezTo>
                        <a:pt x="224" y="252"/>
                        <a:pt x="264" y="205"/>
                        <a:pt x="264" y="150"/>
                      </a:cubicBezTo>
                      <a:cubicBezTo>
                        <a:pt x="264" y="149"/>
                        <a:pt x="264" y="148"/>
                        <a:pt x="264" y="147"/>
                      </a:cubicBezTo>
                      <a:cubicBezTo>
                        <a:pt x="211" y="157"/>
                        <a:pt x="171" y="193"/>
                        <a:pt x="171" y="250"/>
                      </a:cubicBezTo>
                      <a:cubicBezTo>
                        <a:pt x="171" y="262"/>
                        <a:pt x="171" y="262"/>
                        <a:pt x="171" y="262"/>
                      </a:cubicBezTo>
                      <a:close/>
                      <a:moveTo>
                        <a:pt x="231" y="69"/>
                      </a:moveTo>
                      <a:cubicBezTo>
                        <a:pt x="220" y="58"/>
                        <a:pt x="207" y="50"/>
                        <a:pt x="193" y="44"/>
                      </a:cubicBezTo>
                      <a:cubicBezTo>
                        <a:pt x="180" y="39"/>
                        <a:pt x="165" y="36"/>
                        <a:pt x="150" y="36"/>
                      </a:cubicBezTo>
                      <a:cubicBezTo>
                        <a:pt x="134" y="36"/>
                        <a:pt x="119" y="39"/>
                        <a:pt x="106" y="44"/>
                      </a:cubicBezTo>
                      <a:cubicBezTo>
                        <a:pt x="92" y="50"/>
                        <a:pt x="79" y="58"/>
                        <a:pt x="69" y="69"/>
                      </a:cubicBezTo>
                      <a:cubicBezTo>
                        <a:pt x="59" y="79"/>
                        <a:pt x="50" y="91"/>
                        <a:pt x="45" y="105"/>
                      </a:cubicBezTo>
                      <a:cubicBezTo>
                        <a:pt x="255" y="105"/>
                        <a:pt x="255" y="105"/>
                        <a:pt x="255" y="105"/>
                      </a:cubicBezTo>
                      <a:cubicBezTo>
                        <a:pt x="249" y="91"/>
                        <a:pt x="241" y="79"/>
                        <a:pt x="231" y="69"/>
                      </a:cubicBezTo>
                      <a:close/>
                    </a:path>
                  </a:pathLst>
                </a:cu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" name="Freeform 18"/>
                <p:cNvSpPr>
                  <a:spLocks/>
                </p:cNvSpPr>
                <p:nvPr/>
              </p:nvSpPr>
              <p:spPr bwMode="auto">
                <a:xfrm>
                  <a:off x="5522913" y="7451725"/>
                  <a:ext cx="287338" cy="828675"/>
                </a:xfrm>
                <a:custGeom>
                  <a:avLst/>
                  <a:gdLst>
                    <a:gd name="T0" fmla="*/ 44 w 76"/>
                    <a:gd name="T1" fmla="*/ 217 h 219"/>
                    <a:gd name="T2" fmla="*/ 12 w 76"/>
                    <a:gd name="T3" fmla="*/ 167 h 219"/>
                    <a:gd name="T4" fmla="*/ 0 w 76"/>
                    <a:gd name="T5" fmla="*/ 109 h 219"/>
                    <a:gd name="T6" fmla="*/ 12 w 76"/>
                    <a:gd name="T7" fmla="*/ 51 h 219"/>
                    <a:gd name="T8" fmla="*/ 45 w 76"/>
                    <a:gd name="T9" fmla="*/ 2 h 219"/>
                    <a:gd name="T10" fmla="*/ 47 w 76"/>
                    <a:gd name="T11" fmla="*/ 0 h 219"/>
                    <a:gd name="T12" fmla="*/ 49 w 76"/>
                    <a:gd name="T13" fmla="*/ 2 h 219"/>
                    <a:gd name="T14" fmla="*/ 74 w 76"/>
                    <a:gd name="T15" fmla="*/ 27 h 219"/>
                    <a:gd name="T16" fmla="*/ 76 w 76"/>
                    <a:gd name="T17" fmla="*/ 29 h 219"/>
                    <a:gd name="T18" fmla="*/ 74 w 76"/>
                    <a:gd name="T19" fmla="*/ 31 h 219"/>
                    <a:gd name="T20" fmla="*/ 60 w 76"/>
                    <a:gd name="T21" fmla="*/ 47 h 219"/>
                    <a:gd name="T22" fmla="*/ 50 w 76"/>
                    <a:gd name="T23" fmla="*/ 67 h 219"/>
                    <a:gd name="T24" fmla="*/ 43 w 76"/>
                    <a:gd name="T25" fmla="*/ 87 h 219"/>
                    <a:gd name="T26" fmla="*/ 41 w 76"/>
                    <a:gd name="T27" fmla="*/ 109 h 219"/>
                    <a:gd name="T28" fmla="*/ 43 w 76"/>
                    <a:gd name="T29" fmla="*/ 131 h 219"/>
                    <a:gd name="T30" fmla="*/ 50 w 76"/>
                    <a:gd name="T31" fmla="*/ 152 h 219"/>
                    <a:gd name="T32" fmla="*/ 60 w 76"/>
                    <a:gd name="T33" fmla="*/ 171 h 219"/>
                    <a:gd name="T34" fmla="*/ 73 w 76"/>
                    <a:gd name="T35" fmla="*/ 188 h 219"/>
                    <a:gd name="T36" fmla="*/ 75 w 76"/>
                    <a:gd name="T37" fmla="*/ 190 h 219"/>
                    <a:gd name="T38" fmla="*/ 73 w 76"/>
                    <a:gd name="T39" fmla="*/ 191 h 219"/>
                    <a:gd name="T40" fmla="*/ 48 w 76"/>
                    <a:gd name="T41" fmla="*/ 217 h 219"/>
                    <a:gd name="T42" fmla="*/ 46 w 76"/>
                    <a:gd name="T43" fmla="*/ 219 h 219"/>
                    <a:gd name="T44" fmla="*/ 44 w 76"/>
                    <a:gd name="T45" fmla="*/ 217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76" h="219">
                      <a:moveTo>
                        <a:pt x="44" y="217"/>
                      </a:moveTo>
                      <a:cubicBezTo>
                        <a:pt x="30" y="203"/>
                        <a:pt x="19" y="186"/>
                        <a:pt x="12" y="167"/>
                      </a:cubicBezTo>
                      <a:cubicBezTo>
                        <a:pt x="4" y="149"/>
                        <a:pt x="0" y="130"/>
                        <a:pt x="0" y="109"/>
                      </a:cubicBezTo>
                      <a:cubicBezTo>
                        <a:pt x="0" y="89"/>
                        <a:pt x="4" y="69"/>
                        <a:pt x="12" y="51"/>
                      </a:cubicBezTo>
                      <a:cubicBezTo>
                        <a:pt x="19" y="32"/>
                        <a:pt x="31" y="16"/>
                        <a:pt x="45" y="2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74" y="27"/>
                        <a:pt x="74" y="27"/>
                        <a:pt x="74" y="27"/>
                      </a:cubicBezTo>
                      <a:cubicBezTo>
                        <a:pt x="76" y="29"/>
                        <a:pt x="76" y="29"/>
                        <a:pt x="76" y="29"/>
                      </a:cubicBezTo>
                      <a:cubicBezTo>
                        <a:pt x="74" y="31"/>
                        <a:pt x="74" y="31"/>
                        <a:pt x="74" y="31"/>
                      </a:cubicBezTo>
                      <a:cubicBezTo>
                        <a:pt x="69" y="36"/>
                        <a:pt x="64" y="41"/>
                        <a:pt x="60" y="47"/>
                      </a:cubicBezTo>
                      <a:cubicBezTo>
                        <a:pt x="56" y="53"/>
                        <a:pt x="52" y="60"/>
                        <a:pt x="50" y="67"/>
                      </a:cubicBezTo>
                      <a:cubicBezTo>
                        <a:pt x="47" y="73"/>
                        <a:pt x="45" y="80"/>
                        <a:pt x="43" y="87"/>
                      </a:cubicBezTo>
                      <a:cubicBezTo>
                        <a:pt x="42" y="94"/>
                        <a:pt x="41" y="102"/>
                        <a:pt x="41" y="109"/>
                      </a:cubicBezTo>
                      <a:cubicBezTo>
                        <a:pt x="41" y="117"/>
                        <a:pt x="42" y="124"/>
                        <a:pt x="43" y="131"/>
                      </a:cubicBezTo>
                      <a:cubicBezTo>
                        <a:pt x="45" y="138"/>
                        <a:pt x="47" y="145"/>
                        <a:pt x="50" y="152"/>
                      </a:cubicBezTo>
                      <a:cubicBezTo>
                        <a:pt x="52" y="159"/>
                        <a:pt x="56" y="165"/>
                        <a:pt x="60" y="171"/>
                      </a:cubicBezTo>
                      <a:cubicBezTo>
                        <a:pt x="64" y="177"/>
                        <a:pt x="68" y="182"/>
                        <a:pt x="73" y="188"/>
                      </a:cubicBezTo>
                      <a:cubicBezTo>
                        <a:pt x="75" y="190"/>
                        <a:pt x="75" y="190"/>
                        <a:pt x="75" y="190"/>
                      </a:cubicBezTo>
                      <a:cubicBezTo>
                        <a:pt x="73" y="191"/>
                        <a:pt x="73" y="191"/>
                        <a:pt x="73" y="191"/>
                      </a:cubicBezTo>
                      <a:cubicBezTo>
                        <a:pt x="48" y="217"/>
                        <a:pt x="48" y="217"/>
                        <a:pt x="48" y="217"/>
                      </a:cubicBezTo>
                      <a:cubicBezTo>
                        <a:pt x="46" y="219"/>
                        <a:pt x="46" y="219"/>
                        <a:pt x="46" y="219"/>
                      </a:cubicBezTo>
                      <a:lnTo>
                        <a:pt x="44" y="217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" name="Freeform 21"/>
                <p:cNvSpPr>
                  <a:spLocks/>
                </p:cNvSpPr>
                <p:nvPr/>
              </p:nvSpPr>
              <p:spPr bwMode="auto">
                <a:xfrm>
                  <a:off x="6384926" y="7446963"/>
                  <a:ext cx="287338" cy="830263"/>
                </a:xfrm>
                <a:custGeom>
                  <a:avLst/>
                  <a:gdLst>
                    <a:gd name="T0" fmla="*/ 31 w 76"/>
                    <a:gd name="T1" fmla="*/ 2 h 219"/>
                    <a:gd name="T2" fmla="*/ 64 w 76"/>
                    <a:gd name="T3" fmla="*/ 52 h 219"/>
                    <a:gd name="T4" fmla="*/ 76 w 76"/>
                    <a:gd name="T5" fmla="*/ 110 h 219"/>
                    <a:gd name="T6" fmla="*/ 64 w 76"/>
                    <a:gd name="T7" fmla="*/ 168 h 219"/>
                    <a:gd name="T8" fmla="*/ 31 w 76"/>
                    <a:gd name="T9" fmla="*/ 217 h 219"/>
                    <a:gd name="T10" fmla="*/ 29 w 76"/>
                    <a:gd name="T11" fmla="*/ 219 h 219"/>
                    <a:gd name="T12" fmla="*/ 27 w 76"/>
                    <a:gd name="T13" fmla="*/ 217 h 219"/>
                    <a:gd name="T14" fmla="*/ 2 w 76"/>
                    <a:gd name="T15" fmla="*/ 192 h 219"/>
                    <a:gd name="T16" fmla="*/ 0 w 76"/>
                    <a:gd name="T17" fmla="*/ 190 h 219"/>
                    <a:gd name="T18" fmla="*/ 2 w 76"/>
                    <a:gd name="T19" fmla="*/ 188 h 219"/>
                    <a:gd name="T20" fmla="*/ 16 w 76"/>
                    <a:gd name="T21" fmla="*/ 172 h 219"/>
                    <a:gd name="T22" fmla="*/ 26 w 76"/>
                    <a:gd name="T23" fmla="*/ 152 h 219"/>
                    <a:gd name="T24" fmla="*/ 33 w 76"/>
                    <a:gd name="T25" fmla="*/ 132 h 219"/>
                    <a:gd name="T26" fmla="*/ 35 w 76"/>
                    <a:gd name="T27" fmla="*/ 110 h 219"/>
                    <a:gd name="T28" fmla="*/ 33 w 76"/>
                    <a:gd name="T29" fmla="*/ 88 h 219"/>
                    <a:gd name="T30" fmla="*/ 26 w 76"/>
                    <a:gd name="T31" fmla="*/ 67 h 219"/>
                    <a:gd name="T32" fmla="*/ 16 w 76"/>
                    <a:gd name="T33" fmla="*/ 48 h 219"/>
                    <a:gd name="T34" fmla="*/ 2 w 76"/>
                    <a:gd name="T35" fmla="*/ 31 h 219"/>
                    <a:gd name="T36" fmla="*/ 1 w 76"/>
                    <a:gd name="T37" fmla="*/ 29 h 219"/>
                    <a:gd name="T38" fmla="*/ 2 w 76"/>
                    <a:gd name="T39" fmla="*/ 28 h 219"/>
                    <a:gd name="T40" fmla="*/ 28 w 76"/>
                    <a:gd name="T41" fmla="*/ 2 h 219"/>
                    <a:gd name="T42" fmla="*/ 30 w 76"/>
                    <a:gd name="T43" fmla="*/ 0 h 219"/>
                    <a:gd name="T44" fmla="*/ 31 w 76"/>
                    <a:gd name="T45" fmla="*/ 2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76" h="219">
                      <a:moveTo>
                        <a:pt x="31" y="2"/>
                      </a:moveTo>
                      <a:cubicBezTo>
                        <a:pt x="45" y="16"/>
                        <a:pt x="57" y="33"/>
                        <a:pt x="64" y="52"/>
                      </a:cubicBezTo>
                      <a:cubicBezTo>
                        <a:pt x="72" y="70"/>
                        <a:pt x="76" y="89"/>
                        <a:pt x="76" y="110"/>
                      </a:cubicBezTo>
                      <a:cubicBezTo>
                        <a:pt x="76" y="130"/>
                        <a:pt x="72" y="150"/>
                        <a:pt x="64" y="168"/>
                      </a:cubicBezTo>
                      <a:cubicBezTo>
                        <a:pt x="57" y="187"/>
                        <a:pt x="45" y="203"/>
                        <a:pt x="31" y="217"/>
                      </a:cubicBezTo>
                      <a:cubicBezTo>
                        <a:pt x="29" y="219"/>
                        <a:pt x="29" y="219"/>
                        <a:pt x="29" y="219"/>
                      </a:cubicBezTo>
                      <a:cubicBezTo>
                        <a:pt x="27" y="217"/>
                        <a:pt x="27" y="217"/>
                        <a:pt x="27" y="217"/>
                      </a:cubicBezTo>
                      <a:cubicBezTo>
                        <a:pt x="2" y="192"/>
                        <a:pt x="2" y="192"/>
                        <a:pt x="2" y="192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2" y="188"/>
                        <a:pt x="2" y="188"/>
                        <a:pt x="2" y="188"/>
                      </a:cubicBezTo>
                      <a:cubicBezTo>
                        <a:pt x="7" y="183"/>
                        <a:pt x="12" y="178"/>
                        <a:pt x="16" y="172"/>
                      </a:cubicBezTo>
                      <a:cubicBezTo>
                        <a:pt x="20" y="166"/>
                        <a:pt x="23" y="159"/>
                        <a:pt x="26" y="152"/>
                      </a:cubicBezTo>
                      <a:cubicBezTo>
                        <a:pt x="29" y="146"/>
                        <a:pt x="31" y="139"/>
                        <a:pt x="33" y="132"/>
                      </a:cubicBezTo>
                      <a:cubicBezTo>
                        <a:pt x="34" y="125"/>
                        <a:pt x="35" y="117"/>
                        <a:pt x="35" y="110"/>
                      </a:cubicBezTo>
                      <a:cubicBezTo>
                        <a:pt x="35" y="102"/>
                        <a:pt x="34" y="95"/>
                        <a:pt x="33" y="88"/>
                      </a:cubicBezTo>
                      <a:cubicBezTo>
                        <a:pt x="31" y="81"/>
                        <a:pt x="29" y="74"/>
                        <a:pt x="26" y="67"/>
                      </a:cubicBezTo>
                      <a:cubicBezTo>
                        <a:pt x="23" y="60"/>
                        <a:pt x="20" y="54"/>
                        <a:pt x="16" y="48"/>
                      </a:cubicBezTo>
                      <a:cubicBezTo>
                        <a:pt x="12" y="42"/>
                        <a:pt x="8" y="37"/>
                        <a:pt x="2" y="31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30" y="0"/>
                        <a:pt x="30" y="0"/>
                        <a:pt x="30" y="0"/>
                      </a:cubicBezTo>
                      <a:lnTo>
                        <a:pt x="31" y="2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7" name="等腰三角形 16"/>
              <p:cNvSpPr/>
              <p:nvPr/>
            </p:nvSpPr>
            <p:spPr>
              <a:xfrm rot="18141625">
                <a:off x="4895901" y="5325850"/>
                <a:ext cx="337147" cy="412708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" fmla="*/ 0 w 376234"/>
                  <a:gd name="connsiteY0" fmla="*/ 804383 h 804383"/>
                  <a:gd name="connsiteX1" fmla="*/ 224176 w 376234"/>
                  <a:gd name="connsiteY1" fmla="*/ 0 h 804383"/>
                  <a:gd name="connsiteX2" fmla="*/ 376234 w 376234"/>
                  <a:gd name="connsiteY2" fmla="*/ 571934 h 804383"/>
                  <a:gd name="connsiteX3" fmla="*/ 0 w 376234"/>
                  <a:gd name="connsiteY3" fmla="*/ 804383 h 804383"/>
                  <a:gd name="connsiteX0" fmla="*/ 0 w 330347"/>
                  <a:gd name="connsiteY0" fmla="*/ 497160 h 571934"/>
                  <a:gd name="connsiteX1" fmla="*/ 178289 w 330347"/>
                  <a:gd name="connsiteY1" fmla="*/ 0 h 571934"/>
                  <a:gd name="connsiteX2" fmla="*/ 330347 w 330347"/>
                  <a:gd name="connsiteY2" fmla="*/ 571934 h 571934"/>
                  <a:gd name="connsiteX3" fmla="*/ 0 w 330347"/>
                  <a:gd name="connsiteY3" fmla="*/ 497160 h 571934"/>
                  <a:gd name="connsiteX0" fmla="*/ 0 w 343185"/>
                  <a:gd name="connsiteY0" fmla="*/ 391157 h 465931"/>
                  <a:gd name="connsiteX1" fmla="*/ 343185 w 343185"/>
                  <a:gd name="connsiteY1" fmla="*/ 0 h 465931"/>
                  <a:gd name="connsiteX2" fmla="*/ 330347 w 343185"/>
                  <a:gd name="connsiteY2" fmla="*/ 465931 h 465931"/>
                  <a:gd name="connsiteX3" fmla="*/ 0 w 343185"/>
                  <a:gd name="connsiteY3" fmla="*/ 391157 h 465931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205528"/>
                  <a:gd name="connsiteY0" fmla="*/ 272199 h 303371"/>
                  <a:gd name="connsiteX1" fmla="*/ 155451 w 205528"/>
                  <a:gd name="connsiteY1" fmla="*/ 0 h 303371"/>
                  <a:gd name="connsiteX2" fmla="*/ 197473 w 205528"/>
                  <a:gd name="connsiteY2" fmla="*/ 303371 h 303371"/>
                  <a:gd name="connsiteX3" fmla="*/ 0 w 205528"/>
                  <a:gd name="connsiteY3" fmla="*/ 272199 h 303371"/>
                  <a:gd name="connsiteX0" fmla="*/ 0 w 227195"/>
                  <a:gd name="connsiteY0" fmla="*/ 143097 h 303371"/>
                  <a:gd name="connsiteX1" fmla="*/ 177118 w 227195"/>
                  <a:gd name="connsiteY1" fmla="*/ 0 h 303371"/>
                  <a:gd name="connsiteX2" fmla="*/ 219140 w 227195"/>
                  <a:gd name="connsiteY2" fmla="*/ 303371 h 303371"/>
                  <a:gd name="connsiteX3" fmla="*/ 0 w 227195"/>
                  <a:gd name="connsiteY3" fmla="*/ 143097 h 303371"/>
                  <a:gd name="connsiteX0" fmla="*/ 0 w 218663"/>
                  <a:gd name="connsiteY0" fmla="*/ 143097 h 301101"/>
                  <a:gd name="connsiteX1" fmla="*/ 177118 w 218663"/>
                  <a:gd name="connsiteY1" fmla="*/ 0 h 301101"/>
                  <a:gd name="connsiteX2" fmla="*/ 178234 w 218663"/>
                  <a:gd name="connsiteY2" fmla="*/ 301101 h 301101"/>
                  <a:gd name="connsiteX3" fmla="*/ 0 w 218663"/>
                  <a:gd name="connsiteY3" fmla="*/ 143097 h 301101"/>
                  <a:gd name="connsiteX0" fmla="*/ 0 w 245028"/>
                  <a:gd name="connsiteY0" fmla="*/ 143097 h 304417"/>
                  <a:gd name="connsiteX1" fmla="*/ 177118 w 245028"/>
                  <a:gd name="connsiteY1" fmla="*/ 0 h 304417"/>
                  <a:gd name="connsiteX2" fmla="*/ 178234 w 245028"/>
                  <a:gd name="connsiteY2" fmla="*/ 301101 h 304417"/>
                  <a:gd name="connsiteX3" fmla="*/ 0 w 245028"/>
                  <a:gd name="connsiteY3" fmla="*/ 143097 h 304417"/>
                  <a:gd name="connsiteX0" fmla="*/ 0 w 182023"/>
                  <a:gd name="connsiteY0" fmla="*/ 101376 h 302316"/>
                  <a:gd name="connsiteX1" fmla="*/ 124622 w 182023"/>
                  <a:gd name="connsiteY1" fmla="*/ 0 h 302316"/>
                  <a:gd name="connsiteX2" fmla="*/ 125738 w 182023"/>
                  <a:gd name="connsiteY2" fmla="*/ 301101 h 302316"/>
                  <a:gd name="connsiteX3" fmla="*/ 0 w 182023"/>
                  <a:gd name="connsiteY3" fmla="*/ 101376 h 302316"/>
                  <a:gd name="connsiteX0" fmla="*/ 1380 w 183403"/>
                  <a:gd name="connsiteY0" fmla="*/ 101376 h 302681"/>
                  <a:gd name="connsiteX1" fmla="*/ 126002 w 183403"/>
                  <a:gd name="connsiteY1" fmla="*/ 0 h 302681"/>
                  <a:gd name="connsiteX2" fmla="*/ 127118 w 183403"/>
                  <a:gd name="connsiteY2" fmla="*/ 301101 h 302681"/>
                  <a:gd name="connsiteX3" fmla="*/ 1380 w 183403"/>
                  <a:gd name="connsiteY3" fmla="*/ 101376 h 302681"/>
                  <a:gd name="connsiteX0" fmla="*/ 1735 w 191430"/>
                  <a:gd name="connsiteY0" fmla="*/ 101376 h 302795"/>
                  <a:gd name="connsiteX1" fmla="*/ 126357 w 191430"/>
                  <a:gd name="connsiteY1" fmla="*/ 0 h 302795"/>
                  <a:gd name="connsiteX2" fmla="*/ 127473 w 191430"/>
                  <a:gd name="connsiteY2" fmla="*/ 301101 h 302795"/>
                  <a:gd name="connsiteX3" fmla="*/ 1735 w 191430"/>
                  <a:gd name="connsiteY3" fmla="*/ 101376 h 302795"/>
                  <a:gd name="connsiteX0" fmla="*/ 2323 w 200881"/>
                  <a:gd name="connsiteY0" fmla="*/ 101376 h 304628"/>
                  <a:gd name="connsiteX1" fmla="*/ 126945 w 200881"/>
                  <a:gd name="connsiteY1" fmla="*/ 0 h 304628"/>
                  <a:gd name="connsiteX2" fmla="*/ 128061 w 200881"/>
                  <a:gd name="connsiteY2" fmla="*/ 301101 h 304628"/>
                  <a:gd name="connsiteX3" fmla="*/ 2323 w 200881"/>
                  <a:gd name="connsiteY3" fmla="*/ 101376 h 304628"/>
                  <a:gd name="connsiteX0" fmla="*/ 2323 w 185463"/>
                  <a:gd name="connsiteY0" fmla="*/ 124561 h 327813"/>
                  <a:gd name="connsiteX1" fmla="*/ 126945 w 185463"/>
                  <a:gd name="connsiteY1" fmla="*/ 23185 h 327813"/>
                  <a:gd name="connsiteX2" fmla="*/ 128061 w 185463"/>
                  <a:gd name="connsiteY2" fmla="*/ 324286 h 327813"/>
                  <a:gd name="connsiteX3" fmla="*/ 2323 w 185463"/>
                  <a:gd name="connsiteY3" fmla="*/ 124561 h 327813"/>
                  <a:gd name="connsiteX0" fmla="*/ 29 w 183169"/>
                  <a:gd name="connsiteY0" fmla="*/ 119468 h 322014"/>
                  <a:gd name="connsiteX1" fmla="*/ 124651 w 183169"/>
                  <a:gd name="connsiteY1" fmla="*/ 18092 h 322014"/>
                  <a:gd name="connsiteX2" fmla="*/ 125767 w 183169"/>
                  <a:gd name="connsiteY2" fmla="*/ 319193 h 322014"/>
                  <a:gd name="connsiteX3" fmla="*/ 29 w 183169"/>
                  <a:gd name="connsiteY3" fmla="*/ 119468 h 32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EDDBE"/>
              </a:solidFill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3" name="等腰三角形 16"/>
              <p:cNvSpPr/>
              <p:nvPr/>
            </p:nvSpPr>
            <p:spPr>
              <a:xfrm rot="3458375" flipH="1">
                <a:off x="6978702" y="5325850"/>
                <a:ext cx="337147" cy="412708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" fmla="*/ 0 w 376234"/>
                  <a:gd name="connsiteY0" fmla="*/ 804383 h 804383"/>
                  <a:gd name="connsiteX1" fmla="*/ 224176 w 376234"/>
                  <a:gd name="connsiteY1" fmla="*/ 0 h 804383"/>
                  <a:gd name="connsiteX2" fmla="*/ 376234 w 376234"/>
                  <a:gd name="connsiteY2" fmla="*/ 571934 h 804383"/>
                  <a:gd name="connsiteX3" fmla="*/ 0 w 376234"/>
                  <a:gd name="connsiteY3" fmla="*/ 804383 h 804383"/>
                  <a:gd name="connsiteX0" fmla="*/ 0 w 330347"/>
                  <a:gd name="connsiteY0" fmla="*/ 497160 h 571934"/>
                  <a:gd name="connsiteX1" fmla="*/ 178289 w 330347"/>
                  <a:gd name="connsiteY1" fmla="*/ 0 h 571934"/>
                  <a:gd name="connsiteX2" fmla="*/ 330347 w 330347"/>
                  <a:gd name="connsiteY2" fmla="*/ 571934 h 571934"/>
                  <a:gd name="connsiteX3" fmla="*/ 0 w 330347"/>
                  <a:gd name="connsiteY3" fmla="*/ 497160 h 571934"/>
                  <a:gd name="connsiteX0" fmla="*/ 0 w 343185"/>
                  <a:gd name="connsiteY0" fmla="*/ 391157 h 465931"/>
                  <a:gd name="connsiteX1" fmla="*/ 343185 w 343185"/>
                  <a:gd name="connsiteY1" fmla="*/ 0 h 465931"/>
                  <a:gd name="connsiteX2" fmla="*/ 330347 w 343185"/>
                  <a:gd name="connsiteY2" fmla="*/ 465931 h 465931"/>
                  <a:gd name="connsiteX3" fmla="*/ 0 w 343185"/>
                  <a:gd name="connsiteY3" fmla="*/ 391157 h 465931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205528"/>
                  <a:gd name="connsiteY0" fmla="*/ 272199 h 303371"/>
                  <a:gd name="connsiteX1" fmla="*/ 155451 w 205528"/>
                  <a:gd name="connsiteY1" fmla="*/ 0 h 303371"/>
                  <a:gd name="connsiteX2" fmla="*/ 197473 w 205528"/>
                  <a:gd name="connsiteY2" fmla="*/ 303371 h 303371"/>
                  <a:gd name="connsiteX3" fmla="*/ 0 w 205528"/>
                  <a:gd name="connsiteY3" fmla="*/ 272199 h 303371"/>
                  <a:gd name="connsiteX0" fmla="*/ 0 w 227195"/>
                  <a:gd name="connsiteY0" fmla="*/ 143097 h 303371"/>
                  <a:gd name="connsiteX1" fmla="*/ 177118 w 227195"/>
                  <a:gd name="connsiteY1" fmla="*/ 0 h 303371"/>
                  <a:gd name="connsiteX2" fmla="*/ 219140 w 227195"/>
                  <a:gd name="connsiteY2" fmla="*/ 303371 h 303371"/>
                  <a:gd name="connsiteX3" fmla="*/ 0 w 227195"/>
                  <a:gd name="connsiteY3" fmla="*/ 143097 h 303371"/>
                  <a:gd name="connsiteX0" fmla="*/ 0 w 218663"/>
                  <a:gd name="connsiteY0" fmla="*/ 143097 h 301101"/>
                  <a:gd name="connsiteX1" fmla="*/ 177118 w 218663"/>
                  <a:gd name="connsiteY1" fmla="*/ 0 h 301101"/>
                  <a:gd name="connsiteX2" fmla="*/ 178234 w 218663"/>
                  <a:gd name="connsiteY2" fmla="*/ 301101 h 301101"/>
                  <a:gd name="connsiteX3" fmla="*/ 0 w 218663"/>
                  <a:gd name="connsiteY3" fmla="*/ 143097 h 301101"/>
                  <a:gd name="connsiteX0" fmla="*/ 0 w 245028"/>
                  <a:gd name="connsiteY0" fmla="*/ 143097 h 304417"/>
                  <a:gd name="connsiteX1" fmla="*/ 177118 w 245028"/>
                  <a:gd name="connsiteY1" fmla="*/ 0 h 304417"/>
                  <a:gd name="connsiteX2" fmla="*/ 178234 w 245028"/>
                  <a:gd name="connsiteY2" fmla="*/ 301101 h 304417"/>
                  <a:gd name="connsiteX3" fmla="*/ 0 w 245028"/>
                  <a:gd name="connsiteY3" fmla="*/ 143097 h 304417"/>
                  <a:gd name="connsiteX0" fmla="*/ 0 w 182023"/>
                  <a:gd name="connsiteY0" fmla="*/ 101376 h 302316"/>
                  <a:gd name="connsiteX1" fmla="*/ 124622 w 182023"/>
                  <a:gd name="connsiteY1" fmla="*/ 0 h 302316"/>
                  <a:gd name="connsiteX2" fmla="*/ 125738 w 182023"/>
                  <a:gd name="connsiteY2" fmla="*/ 301101 h 302316"/>
                  <a:gd name="connsiteX3" fmla="*/ 0 w 182023"/>
                  <a:gd name="connsiteY3" fmla="*/ 101376 h 302316"/>
                  <a:gd name="connsiteX0" fmla="*/ 1380 w 183403"/>
                  <a:gd name="connsiteY0" fmla="*/ 101376 h 302681"/>
                  <a:gd name="connsiteX1" fmla="*/ 126002 w 183403"/>
                  <a:gd name="connsiteY1" fmla="*/ 0 h 302681"/>
                  <a:gd name="connsiteX2" fmla="*/ 127118 w 183403"/>
                  <a:gd name="connsiteY2" fmla="*/ 301101 h 302681"/>
                  <a:gd name="connsiteX3" fmla="*/ 1380 w 183403"/>
                  <a:gd name="connsiteY3" fmla="*/ 101376 h 302681"/>
                  <a:gd name="connsiteX0" fmla="*/ 1735 w 191430"/>
                  <a:gd name="connsiteY0" fmla="*/ 101376 h 302795"/>
                  <a:gd name="connsiteX1" fmla="*/ 126357 w 191430"/>
                  <a:gd name="connsiteY1" fmla="*/ 0 h 302795"/>
                  <a:gd name="connsiteX2" fmla="*/ 127473 w 191430"/>
                  <a:gd name="connsiteY2" fmla="*/ 301101 h 302795"/>
                  <a:gd name="connsiteX3" fmla="*/ 1735 w 191430"/>
                  <a:gd name="connsiteY3" fmla="*/ 101376 h 302795"/>
                  <a:gd name="connsiteX0" fmla="*/ 2323 w 200881"/>
                  <a:gd name="connsiteY0" fmla="*/ 101376 h 304628"/>
                  <a:gd name="connsiteX1" fmla="*/ 126945 w 200881"/>
                  <a:gd name="connsiteY1" fmla="*/ 0 h 304628"/>
                  <a:gd name="connsiteX2" fmla="*/ 128061 w 200881"/>
                  <a:gd name="connsiteY2" fmla="*/ 301101 h 304628"/>
                  <a:gd name="connsiteX3" fmla="*/ 2323 w 200881"/>
                  <a:gd name="connsiteY3" fmla="*/ 101376 h 304628"/>
                  <a:gd name="connsiteX0" fmla="*/ 2323 w 185463"/>
                  <a:gd name="connsiteY0" fmla="*/ 124561 h 327813"/>
                  <a:gd name="connsiteX1" fmla="*/ 126945 w 185463"/>
                  <a:gd name="connsiteY1" fmla="*/ 23185 h 327813"/>
                  <a:gd name="connsiteX2" fmla="*/ 128061 w 185463"/>
                  <a:gd name="connsiteY2" fmla="*/ 324286 h 327813"/>
                  <a:gd name="connsiteX3" fmla="*/ 2323 w 185463"/>
                  <a:gd name="connsiteY3" fmla="*/ 124561 h 327813"/>
                  <a:gd name="connsiteX0" fmla="*/ 29 w 183169"/>
                  <a:gd name="connsiteY0" fmla="*/ 119468 h 322014"/>
                  <a:gd name="connsiteX1" fmla="*/ 124651 w 183169"/>
                  <a:gd name="connsiteY1" fmla="*/ 18092 h 322014"/>
                  <a:gd name="connsiteX2" fmla="*/ 125767 w 183169"/>
                  <a:gd name="connsiteY2" fmla="*/ 319193 h 322014"/>
                  <a:gd name="connsiteX3" fmla="*/ 29 w 183169"/>
                  <a:gd name="connsiteY3" fmla="*/ 119468 h 32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EDDBE"/>
              </a:solidFill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" name="椭圆 4"/>
            <p:cNvSpPr/>
            <p:nvPr/>
          </p:nvSpPr>
          <p:spPr>
            <a:xfrm>
              <a:off x="4597172" y="4289755"/>
              <a:ext cx="3000602" cy="3000602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16" name="Freeform 13"/>
          <p:cNvSpPr>
            <a:spLocks/>
          </p:cNvSpPr>
          <p:nvPr/>
        </p:nvSpPr>
        <p:spPr bwMode="auto">
          <a:xfrm>
            <a:off x="5184446" y="3005340"/>
            <a:ext cx="524074" cy="566342"/>
          </a:xfrm>
          <a:custGeom>
            <a:avLst/>
            <a:gdLst>
              <a:gd name="T0" fmla="*/ 125 w 189"/>
              <a:gd name="T1" fmla="*/ 89 h 169"/>
              <a:gd name="T2" fmla="*/ 89 w 189"/>
              <a:gd name="T3" fmla="*/ 64 h 169"/>
              <a:gd name="T4" fmla="*/ 156 w 189"/>
              <a:gd name="T5" fmla="*/ 82 h 169"/>
              <a:gd name="T6" fmla="*/ 53 w 189"/>
              <a:gd name="T7" fmla="*/ 69 h 169"/>
              <a:gd name="T8" fmla="*/ 185 w 189"/>
              <a:gd name="T9" fmla="*/ 76 h 169"/>
              <a:gd name="T10" fmla="*/ 6 w 189"/>
              <a:gd name="T11" fmla="*/ 85 h 169"/>
              <a:gd name="T12" fmla="*/ 80 w 189"/>
              <a:gd name="T13" fmla="*/ 0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9" h="169">
                <a:moveTo>
                  <a:pt x="125" y="89"/>
                </a:moveTo>
                <a:cubicBezTo>
                  <a:pt x="110" y="88"/>
                  <a:pt x="84" y="82"/>
                  <a:pt x="89" y="64"/>
                </a:cubicBezTo>
                <a:cubicBezTo>
                  <a:pt x="93" y="38"/>
                  <a:pt x="163" y="44"/>
                  <a:pt x="156" y="82"/>
                </a:cubicBezTo>
                <a:cubicBezTo>
                  <a:pt x="150" y="135"/>
                  <a:pt x="46" y="116"/>
                  <a:pt x="53" y="69"/>
                </a:cubicBezTo>
                <a:cubicBezTo>
                  <a:pt x="60" y="0"/>
                  <a:pt x="189" y="13"/>
                  <a:pt x="185" y="76"/>
                </a:cubicBezTo>
                <a:cubicBezTo>
                  <a:pt x="180" y="169"/>
                  <a:pt x="0" y="138"/>
                  <a:pt x="6" y="85"/>
                </a:cubicBezTo>
                <a:cubicBezTo>
                  <a:pt x="9" y="44"/>
                  <a:pt x="42" y="18"/>
                  <a:pt x="80" y="0"/>
                </a:cubicBezTo>
              </a:path>
            </a:pathLst>
          </a:custGeom>
          <a:noFill/>
          <a:ln w="12700" cap="flat">
            <a:solidFill>
              <a:srgbClr val="04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" name="Freeform 13"/>
          <p:cNvSpPr>
            <a:spLocks/>
          </p:cNvSpPr>
          <p:nvPr/>
        </p:nvSpPr>
        <p:spPr bwMode="auto">
          <a:xfrm>
            <a:off x="6486326" y="3005340"/>
            <a:ext cx="524074" cy="566342"/>
          </a:xfrm>
          <a:custGeom>
            <a:avLst/>
            <a:gdLst>
              <a:gd name="T0" fmla="*/ 125 w 189"/>
              <a:gd name="T1" fmla="*/ 89 h 169"/>
              <a:gd name="T2" fmla="*/ 89 w 189"/>
              <a:gd name="T3" fmla="*/ 64 h 169"/>
              <a:gd name="T4" fmla="*/ 156 w 189"/>
              <a:gd name="T5" fmla="*/ 82 h 169"/>
              <a:gd name="T6" fmla="*/ 53 w 189"/>
              <a:gd name="T7" fmla="*/ 69 h 169"/>
              <a:gd name="T8" fmla="*/ 185 w 189"/>
              <a:gd name="T9" fmla="*/ 76 h 169"/>
              <a:gd name="T10" fmla="*/ 6 w 189"/>
              <a:gd name="T11" fmla="*/ 85 h 169"/>
              <a:gd name="T12" fmla="*/ 80 w 189"/>
              <a:gd name="T13" fmla="*/ 0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9" h="169">
                <a:moveTo>
                  <a:pt x="125" y="89"/>
                </a:moveTo>
                <a:cubicBezTo>
                  <a:pt x="110" y="88"/>
                  <a:pt x="84" y="82"/>
                  <a:pt x="89" y="64"/>
                </a:cubicBezTo>
                <a:cubicBezTo>
                  <a:pt x="93" y="38"/>
                  <a:pt x="163" y="44"/>
                  <a:pt x="156" y="82"/>
                </a:cubicBezTo>
                <a:cubicBezTo>
                  <a:pt x="150" y="135"/>
                  <a:pt x="46" y="116"/>
                  <a:pt x="53" y="69"/>
                </a:cubicBezTo>
                <a:cubicBezTo>
                  <a:pt x="60" y="0"/>
                  <a:pt x="189" y="13"/>
                  <a:pt x="185" y="76"/>
                </a:cubicBezTo>
                <a:cubicBezTo>
                  <a:pt x="180" y="169"/>
                  <a:pt x="0" y="138"/>
                  <a:pt x="6" y="85"/>
                </a:cubicBezTo>
                <a:cubicBezTo>
                  <a:pt x="9" y="44"/>
                  <a:pt x="42" y="18"/>
                  <a:pt x="80" y="0"/>
                </a:cubicBezTo>
              </a:path>
            </a:pathLst>
          </a:custGeom>
          <a:noFill/>
          <a:ln w="12700" cap="flat">
            <a:solidFill>
              <a:srgbClr val="04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" name="五角星 1"/>
          <p:cNvSpPr/>
          <p:nvPr/>
        </p:nvSpPr>
        <p:spPr>
          <a:xfrm>
            <a:off x="5895108" y="1236902"/>
            <a:ext cx="408994" cy="408994"/>
          </a:xfrm>
          <a:prstGeom prst="star5">
            <a:avLst>
              <a:gd name="adj" fmla="val 23311"/>
              <a:gd name="hf" fmla="val 105146"/>
              <a:gd name="vf" fmla="val 110557"/>
            </a:avLst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" name="五角星 66"/>
          <p:cNvSpPr/>
          <p:nvPr/>
        </p:nvSpPr>
        <p:spPr>
          <a:xfrm>
            <a:off x="5895108" y="1236902"/>
            <a:ext cx="408994" cy="408994"/>
          </a:xfrm>
          <a:prstGeom prst="star5">
            <a:avLst>
              <a:gd name="adj" fmla="val 23311"/>
              <a:gd name="hf" fmla="val 105146"/>
              <a:gd name="vf" fmla="val 110557"/>
            </a:avLst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" name="五角星 67"/>
          <p:cNvSpPr/>
          <p:nvPr/>
        </p:nvSpPr>
        <p:spPr>
          <a:xfrm>
            <a:off x="5895108" y="1236902"/>
            <a:ext cx="408994" cy="408994"/>
          </a:xfrm>
          <a:prstGeom prst="star5">
            <a:avLst>
              <a:gd name="adj" fmla="val 23311"/>
              <a:gd name="hf" fmla="val 105146"/>
              <a:gd name="vf" fmla="val 110557"/>
            </a:avLst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2" name="五角星 71"/>
          <p:cNvSpPr/>
          <p:nvPr/>
        </p:nvSpPr>
        <p:spPr>
          <a:xfrm>
            <a:off x="5895108" y="1236902"/>
            <a:ext cx="408994" cy="408994"/>
          </a:xfrm>
          <a:prstGeom prst="star5">
            <a:avLst>
              <a:gd name="adj" fmla="val 23311"/>
              <a:gd name="hf" fmla="val 105146"/>
              <a:gd name="vf" fmla="val 110557"/>
            </a:avLst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4" name="五角星 73"/>
          <p:cNvSpPr/>
          <p:nvPr/>
        </p:nvSpPr>
        <p:spPr>
          <a:xfrm>
            <a:off x="5895108" y="1236902"/>
            <a:ext cx="408994" cy="408994"/>
          </a:xfrm>
          <a:prstGeom prst="star5">
            <a:avLst>
              <a:gd name="adj" fmla="val 23311"/>
              <a:gd name="hf" fmla="val 105146"/>
              <a:gd name="vf" fmla="val 110557"/>
            </a:avLst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30848891"/>
      </p:ext>
    </p:extLst>
  </p:cSld>
  <p:clrMapOvr>
    <a:masterClrMapping/>
  </p:clrMapOvr>
  <p:transition spd="slow" advTm="0"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6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900000">
                                      <p:cBhvr>
                                        <p:cTn id="6" dur="7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4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4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3" presetClass="entr" presetSubtype="16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4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4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4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4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4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4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4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4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3" presetClass="entr" presetSubtype="16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4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4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6" presetClass="emph" presetSubtype="0" autoRev="1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32" dur="200" fill="hold"/>
                                        <p:tgtEl>
                                          <p:spTgt spid="7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6" presetClass="emph" presetSubtype="0" autoRev="1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34" dur="200" fill="hold"/>
                                        <p:tgtEl>
                                          <p:spTgt spid="6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36" dur="200" fill="hold"/>
                                        <p:tgtEl>
                                          <p:spTgt spid="4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6" presetClass="emph" presetSubtype="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id="38" dur="200" fill="hold"/>
                                        <p:tgtEl>
                                          <p:spTgt spid="7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6" presetClass="emph" presetSubtype="0" autoRev="1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Scale>
                                      <p:cBhvr>
                                        <p:cTn id="40" dur="200" fill="hold"/>
                                        <p:tgtEl>
                                          <p:spTgt spid="7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6" presetClass="emph" presetSubtype="0" autoRev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42" dur="200" fill="hold"/>
                                        <p:tgtEl>
                                          <p:spTgt spid="4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7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75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8" presetClass="emph" presetSubtype="0" repeatCount="4000" fill="hold" grpId="1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21600000">
                                      <p:cBhvr>
                                        <p:cTn id="53" dur="1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4" presetID="8" presetClass="emph" presetSubtype="0" repeatCount="4000" fill="hold" grpId="1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21600000">
                                      <p:cBhvr>
                                        <p:cTn id="55" dur="1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6" presetID="23" presetClass="exit" presetSubtype="544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57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23" presetClass="exit" presetSubtype="544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3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23" presetClass="exit" presetSubtype="544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23" presetClass="exit" presetSubtype="544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75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23" presetClass="exit" presetSubtype="544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1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23" presetClass="exit" presetSubtype="544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grpId="1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ntr" presetSubtype="0" fill="hold" grpId="1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ntr" presetSubtype="0" fill="hold" grpId="1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ntr" presetSubtype="0" fill="hold" grpId="1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grpId="1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path" presetSubtype="0" repeatCount="2500" fill="hold" grpId="0" nodeType="withEffect">
                                  <p:stCondLst>
                                    <p:cond delay="3400"/>
                                  </p:stCondLst>
                                  <p:childTnLst>
                                    <p:animMotion origin="layout" path="M -4.16667E-7 4.81481E-6 C 0.05938 4.81481E-6 0.10768 0.01805 0.10768 0.0405 C 0.10768 0.06296 0.05938 0.08125 -4.16667E-7 0.08125 C -0.0595 0.08125 -0.10768 0.06296 -0.10768 0.0405 C -0.10768 0.01805 -0.0595 4.81481E-6 -4.16667E-7 4.81481E-6 Z " pathEditMode="relative" rAng="0" ptsTypes="AAAAA">
                                      <p:cBhvr>
                                        <p:cTn id="103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051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1" presetClass="path" presetSubtype="0" repeatCount="2300" fill="hold" grpId="0" nodeType="withEffect">
                                  <p:stCondLst>
                                    <p:cond delay="3800"/>
                                  </p:stCondLst>
                                  <p:childTnLst>
                                    <p:animMotion origin="layout" path="M -4.16667E-7 4.81481E-6 C 0.05938 4.81481E-6 0.10768 0.01805 0.10768 0.0405 C 0.10768 0.06296 0.05938 0.08125 -4.16667E-7 0.08125 C -0.0595 0.08125 -0.10768 0.06296 -0.10768 0.0405 C -0.10768 0.01805 -0.0595 4.81481E-6 -4.16667E-7 4.81481E-6 Z " pathEditMode="relative" rAng="0" ptsTypes="AAAAA">
                                      <p:cBhvr>
                                        <p:cTn id="105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051"/>
                                    </p:animMotion>
                                  </p:childTnLst>
                                </p:cTn>
                              </p:par>
                              <p:par>
                                <p:cTn id="106" presetID="1" presetClass="path" presetSubtype="0" repeatCount="2120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animMotion origin="layout" path="M -4.16667E-7 4.81481E-6 C 0.05938 4.81481E-6 0.10768 0.01805 0.10768 0.0405 C 0.10768 0.06296 0.05938 0.08125 -4.16667E-7 0.08125 C -0.0595 0.08125 -0.10768 0.06296 -0.10768 0.0405 C -0.10768 0.01805 -0.0595 4.81481E-6 -4.16667E-7 4.81481E-6 Z " pathEditMode="relative" rAng="0" ptsTypes="AAAAA">
                                      <p:cBhvr>
                                        <p:cTn id="107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051"/>
                                    </p:animMotion>
                                  </p:childTnLst>
                                </p:cTn>
                              </p:par>
                              <p:par>
                                <p:cTn id="108" presetID="1" presetClass="path" presetSubtype="0" repeatCount="1900" fill="hold" grpId="0" nodeType="withEffect">
                                  <p:stCondLst>
                                    <p:cond delay="4600"/>
                                  </p:stCondLst>
                                  <p:childTnLst>
                                    <p:animMotion origin="layout" path="M -4.16667E-7 4.81481E-6 C 0.05938 4.81481E-6 0.10768 0.01805 0.10768 0.0405 C 0.10768 0.06296 0.05938 0.08125 -4.16667E-7 0.08125 C -0.0595 0.08125 -0.10768 0.06296 -0.10768 0.0405 C -0.10768 0.01805 -0.0595 4.81481E-6 -4.16667E-7 4.81481E-6 Z " pathEditMode="relative" rAng="0" ptsTypes="AAAAA">
                                      <p:cBhvr>
                                        <p:cTn id="109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051"/>
                                    </p:animMotion>
                                  </p:childTnLst>
                                </p:cTn>
                              </p:par>
                              <p:par>
                                <p:cTn id="110" presetID="1" presetClass="path" presetSubtype="0" repeatCount="170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4.16667E-7 4.81481E-6 C 0.05938 4.81481E-6 0.10768 0.01805 0.10768 0.0405 C 0.10768 0.06296 0.05938 0.08125 -4.16667E-7 0.08125 C -0.0595 0.08125 -0.10768 0.06296 -0.10768 0.0405 C -0.10768 0.01805 -0.0595 4.81481E-6 -4.16667E-7 4.81481E-6 Z " pathEditMode="relative" rAng="0" ptsTypes="AAAAA">
                                      <p:cBhvr>
                                        <p:cTn id="111" dur="2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051"/>
                                    </p:animMotion>
                                  </p:childTnLst>
                                </p:cTn>
                              </p:par>
                              <p:par>
                                <p:cTn id="112" presetID="53" presetClass="exit" presetSubtype="32" fill="hold" grpId="2" nodeType="withEffect">
                                  <p:stCondLst>
                                    <p:cond delay="79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3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53" presetClass="exit" presetSubtype="32" fill="hold" grpId="2" nodeType="withEffect">
                                  <p:stCondLst>
                                    <p:cond delay="79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8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53" presetClass="exit" presetSubtype="32" fill="hold" grpId="2" nodeType="withEffect">
                                  <p:stCondLst>
                                    <p:cond delay="79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3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53" presetClass="exit" presetSubtype="32" fill="hold" grpId="2" nodeType="withEffect">
                                  <p:stCondLst>
                                    <p:cond delay="79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8" dur="50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53" presetClass="exit" presetSubtype="32" fill="hold" grpId="2" nodeType="withEffect">
                                  <p:stCondLst>
                                    <p:cond delay="79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69" grpId="1" animBg="1"/>
      <p:bldP spid="69" grpId="2" animBg="1"/>
      <p:bldP spid="70" grpId="0" animBg="1"/>
      <p:bldP spid="70" grpId="1" animBg="1"/>
      <p:bldP spid="70" grpId="2" animBg="1"/>
      <p:bldP spid="71" grpId="0" animBg="1"/>
      <p:bldP spid="71" grpId="1" animBg="1"/>
      <p:bldP spid="71" grpId="2" animBg="1"/>
      <p:bldP spid="73" grpId="0" animBg="1"/>
      <p:bldP spid="73" grpId="1" animBg="1"/>
      <p:bldP spid="73" grpId="2" animBg="1"/>
      <p:bldP spid="216" grpId="0" animBg="1"/>
      <p:bldP spid="216" grpId="1" animBg="1"/>
      <p:bldP spid="217" grpId="0" animBg="1"/>
      <p:bldP spid="217" grpId="1" animBg="1"/>
      <p:bldP spid="2" grpId="0" animBg="1"/>
      <p:bldP spid="2" grpId="1" animBg="1"/>
      <p:bldP spid="2" grpId="2" animBg="1"/>
      <p:bldP spid="67" grpId="0" animBg="1"/>
      <p:bldP spid="67" grpId="1" animBg="1"/>
      <p:bldP spid="67" grpId="2" animBg="1"/>
      <p:bldP spid="68" grpId="0" animBg="1"/>
      <p:bldP spid="68" grpId="1" animBg="1"/>
      <p:bldP spid="68" grpId="2" animBg="1"/>
      <p:bldP spid="72" grpId="0" animBg="1"/>
      <p:bldP spid="72" grpId="1" animBg="1"/>
      <p:bldP spid="72" grpId="2" animBg="1"/>
      <p:bldP spid="74" grpId="0" animBg="1"/>
      <p:bldP spid="74" grpId="1" animBg="1"/>
      <p:bldP spid="74" grpId="2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1">
              <a:lumMod val="75000"/>
            </a:schemeClr>
          </a:fgClr>
          <a:bgClr>
            <a:srgbClr val="FFFBF5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任意多边形 95"/>
          <p:cNvSpPr/>
          <p:nvPr/>
        </p:nvSpPr>
        <p:spPr>
          <a:xfrm>
            <a:off x="5734115" y="5204681"/>
            <a:ext cx="721224" cy="1195423"/>
          </a:xfrm>
          <a:custGeom>
            <a:avLst/>
            <a:gdLst>
              <a:gd name="connsiteX0" fmla="*/ 0 w 985060"/>
              <a:gd name="connsiteY0" fmla="*/ 0 h 1632728"/>
              <a:gd name="connsiteX1" fmla="*/ 985059 w 985060"/>
              <a:gd name="connsiteY1" fmla="*/ 0 h 1632728"/>
              <a:gd name="connsiteX2" fmla="*/ 985059 w 985060"/>
              <a:gd name="connsiteY2" fmla="*/ 249689 h 1632728"/>
              <a:gd name="connsiteX3" fmla="*/ 985060 w 985060"/>
              <a:gd name="connsiteY3" fmla="*/ 249699 h 1632728"/>
              <a:gd name="connsiteX4" fmla="*/ 985059 w 985060"/>
              <a:gd name="connsiteY4" fmla="*/ 1419598 h 1632728"/>
              <a:gd name="connsiteX5" fmla="*/ 771929 w 985060"/>
              <a:gd name="connsiteY5" fmla="*/ 1632728 h 1632728"/>
              <a:gd name="connsiteX6" fmla="*/ 771930 w 985060"/>
              <a:gd name="connsiteY6" fmla="*/ 1632727 h 1632728"/>
              <a:gd name="connsiteX7" fmla="*/ 558800 w 985060"/>
              <a:gd name="connsiteY7" fmla="*/ 1419597 h 1632728"/>
              <a:gd name="connsiteX8" fmla="*/ 558800 w 985060"/>
              <a:gd name="connsiteY8" fmla="*/ 842905 h 1632728"/>
              <a:gd name="connsiteX9" fmla="*/ 558802 w 985060"/>
              <a:gd name="connsiteY9" fmla="*/ 842895 h 1632728"/>
              <a:gd name="connsiteX10" fmla="*/ 558802 w 985060"/>
              <a:gd name="connsiteY10" fmla="*/ 293679 h 1632728"/>
              <a:gd name="connsiteX11" fmla="*/ 492531 w 985060"/>
              <a:gd name="connsiteY11" fmla="*/ 227408 h 1632728"/>
              <a:gd name="connsiteX12" fmla="*/ 426260 w 985060"/>
              <a:gd name="connsiteY12" fmla="*/ 293679 h 1632728"/>
              <a:gd name="connsiteX13" fmla="*/ 426260 w 985060"/>
              <a:gd name="connsiteY13" fmla="*/ 306811 h 1632728"/>
              <a:gd name="connsiteX14" fmla="*/ 426259 w 985060"/>
              <a:gd name="connsiteY14" fmla="*/ 1419598 h 1632728"/>
              <a:gd name="connsiteX15" fmla="*/ 213129 w 985060"/>
              <a:gd name="connsiteY15" fmla="*/ 1632728 h 1632728"/>
              <a:gd name="connsiteX16" fmla="*/ 213130 w 985060"/>
              <a:gd name="connsiteY16" fmla="*/ 1632727 h 1632728"/>
              <a:gd name="connsiteX17" fmla="*/ 0 w 985060"/>
              <a:gd name="connsiteY17" fmla="*/ 1419597 h 1632728"/>
              <a:gd name="connsiteX18" fmla="*/ 0 w 985060"/>
              <a:gd name="connsiteY18" fmla="*/ 306811 h 1632728"/>
              <a:gd name="connsiteX19" fmla="*/ 0 w 985060"/>
              <a:gd name="connsiteY19" fmla="*/ 249699 h 1632728"/>
              <a:gd name="connsiteX20" fmla="*/ 0 w 985060"/>
              <a:gd name="connsiteY20" fmla="*/ 0 h 1632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985060" h="1632728">
                <a:moveTo>
                  <a:pt x="0" y="0"/>
                </a:moveTo>
                <a:lnTo>
                  <a:pt x="985059" y="0"/>
                </a:lnTo>
                <a:lnTo>
                  <a:pt x="985059" y="249689"/>
                </a:lnTo>
                <a:lnTo>
                  <a:pt x="985060" y="249699"/>
                </a:lnTo>
                <a:cubicBezTo>
                  <a:pt x="985060" y="639665"/>
                  <a:pt x="985059" y="1029632"/>
                  <a:pt x="985059" y="1419598"/>
                </a:cubicBezTo>
                <a:cubicBezTo>
                  <a:pt x="985059" y="1537306"/>
                  <a:pt x="889637" y="1632728"/>
                  <a:pt x="771929" y="1632728"/>
                </a:cubicBezTo>
                <a:lnTo>
                  <a:pt x="771930" y="1632727"/>
                </a:lnTo>
                <a:cubicBezTo>
                  <a:pt x="654222" y="1632727"/>
                  <a:pt x="558800" y="1537305"/>
                  <a:pt x="558800" y="1419597"/>
                </a:cubicBezTo>
                <a:lnTo>
                  <a:pt x="558800" y="842905"/>
                </a:lnTo>
                <a:lnTo>
                  <a:pt x="558802" y="842895"/>
                </a:lnTo>
                <a:lnTo>
                  <a:pt x="558802" y="293679"/>
                </a:lnTo>
                <a:cubicBezTo>
                  <a:pt x="558802" y="257079"/>
                  <a:pt x="529131" y="227408"/>
                  <a:pt x="492531" y="227408"/>
                </a:cubicBezTo>
                <a:cubicBezTo>
                  <a:pt x="455931" y="227408"/>
                  <a:pt x="426260" y="257079"/>
                  <a:pt x="426260" y="293679"/>
                </a:cubicBezTo>
                <a:lnTo>
                  <a:pt x="426260" y="306811"/>
                </a:lnTo>
                <a:lnTo>
                  <a:pt x="426259" y="1419598"/>
                </a:lnTo>
                <a:cubicBezTo>
                  <a:pt x="426259" y="1537306"/>
                  <a:pt x="330837" y="1632728"/>
                  <a:pt x="213129" y="1632728"/>
                </a:cubicBezTo>
                <a:lnTo>
                  <a:pt x="213130" y="1632727"/>
                </a:lnTo>
                <a:cubicBezTo>
                  <a:pt x="95422" y="1632727"/>
                  <a:pt x="0" y="1537305"/>
                  <a:pt x="0" y="1419597"/>
                </a:cubicBezTo>
                <a:lnTo>
                  <a:pt x="0" y="306811"/>
                </a:lnTo>
                <a:lnTo>
                  <a:pt x="0" y="249699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7" name="任意多边形 96"/>
          <p:cNvSpPr/>
          <p:nvPr/>
        </p:nvSpPr>
        <p:spPr>
          <a:xfrm>
            <a:off x="5515085" y="4117019"/>
            <a:ext cx="1161581" cy="1087663"/>
          </a:xfrm>
          <a:custGeom>
            <a:avLst/>
            <a:gdLst>
              <a:gd name="connsiteX0" fmla="*/ 518213 w 1586508"/>
              <a:gd name="connsiteY0" fmla="*/ 0 h 1485548"/>
              <a:gd name="connsiteX1" fmla="*/ 593417 w 1586508"/>
              <a:gd name="connsiteY1" fmla="*/ 0 h 1485548"/>
              <a:gd name="connsiteX2" fmla="*/ 638019 w 1586508"/>
              <a:gd name="connsiteY2" fmla="*/ 39669 h 1485548"/>
              <a:gd name="connsiteX3" fmla="*/ 793198 w 1586508"/>
              <a:gd name="connsiteY3" fmla="*/ 78213 h 1485548"/>
              <a:gd name="connsiteX4" fmla="*/ 948378 w 1586508"/>
              <a:gd name="connsiteY4" fmla="*/ 39669 h 1485548"/>
              <a:gd name="connsiteX5" fmla="*/ 992980 w 1586508"/>
              <a:gd name="connsiteY5" fmla="*/ 0 h 1485548"/>
              <a:gd name="connsiteX6" fmla="*/ 1071206 w 1586508"/>
              <a:gd name="connsiteY6" fmla="*/ 0 h 1485548"/>
              <a:gd name="connsiteX7" fmla="*/ 1108265 w 1586508"/>
              <a:gd name="connsiteY7" fmla="*/ 3493 h 1485548"/>
              <a:gd name="connsiteX8" fmla="*/ 1108289 w 1586508"/>
              <a:gd name="connsiteY8" fmla="*/ 3474 h 1485548"/>
              <a:gd name="connsiteX9" fmla="*/ 1108436 w 1586508"/>
              <a:gd name="connsiteY9" fmla="*/ 3509 h 1485548"/>
              <a:gd name="connsiteX10" fmla="*/ 1121655 w 1586508"/>
              <a:gd name="connsiteY10" fmla="*/ 4755 h 1485548"/>
              <a:gd name="connsiteX11" fmla="*/ 1157575 w 1586508"/>
              <a:gd name="connsiteY11" fmla="*/ 15179 h 1485548"/>
              <a:gd name="connsiteX12" fmla="*/ 1196326 w 1586508"/>
              <a:gd name="connsiteY12" fmla="*/ 24383 h 1485548"/>
              <a:gd name="connsiteX13" fmla="*/ 1586508 w 1586508"/>
              <a:gd name="connsiteY13" fmla="*/ 356184 h 1485548"/>
              <a:gd name="connsiteX14" fmla="*/ 1358783 w 1586508"/>
              <a:gd name="connsiteY14" fmla="*/ 534576 h 1485548"/>
              <a:gd name="connsiteX15" fmla="*/ 1321529 w 1586508"/>
              <a:gd name="connsiteY15" fmla="*/ 491060 h 1485548"/>
              <a:gd name="connsiteX16" fmla="*/ 1321529 w 1586508"/>
              <a:gd name="connsiteY16" fmla="*/ 1485548 h 1485548"/>
              <a:gd name="connsiteX17" fmla="*/ 267889 w 1586508"/>
              <a:gd name="connsiteY17" fmla="*/ 1485548 h 1485548"/>
              <a:gd name="connsiteX18" fmla="*/ 267889 w 1586508"/>
              <a:gd name="connsiteY18" fmla="*/ 487659 h 1485548"/>
              <a:gd name="connsiteX19" fmla="*/ 227725 w 1586508"/>
              <a:gd name="connsiteY19" fmla="*/ 534575 h 1485548"/>
              <a:gd name="connsiteX20" fmla="*/ 0 w 1586508"/>
              <a:gd name="connsiteY20" fmla="*/ 356183 h 1485548"/>
              <a:gd name="connsiteX21" fmla="*/ 390183 w 1586508"/>
              <a:gd name="connsiteY21" fmla="*/ 24382 h 1485548"/>
              <a:gd name="connsiteX22" fmla="*/ 444973 w 1586508"/>
              <a:gd name="connsiteY22" fmla="*/ 11369 h 1485548"/>
              <a:gd name="connsiteX23" fmla="*/ 467764 w 1586508"/>
              <a:gd name="connsiteY23" fmla="*/ 4755 h 1485548"/>
              <a:gd name="connsiteX24" fmla="*/ 476151 w 1586508"/>
              <a:gd name="connsiteY24" fmla="*/ 3964 h 1485548"/>
              <a:gd name="connsiteX25" fmla="*/ 478219 w 1586508"/>
              <a:gd name="connsiteY25" fmla="*/ 3473 h 1485548"/>
              <a:gd name="connsiteX26" fmla="*/ 478563 w 1586508"/>
              <a:gd name="connsiteY26" fmla="*/ 3737 h 148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586508" h="1485548">
                <a:moveTo>
                  <a:pt x="518213" y="0"/>
                </a:moveTo>
                <a:lnTo>
                  <a:pt x="593417" y="0"/>
                </a:lnTo>
                <a:lnTo>
                  <a:pt x="638019" y="39669"/>
                </a:lnTo>
                <a:cubicBezTo>
                  <a:pt x="677733" y="63484"/>
                  <a:pt x="732597" y="78213"/>
                  <a:pt x="793198" y="78213"/>
                </a:cubicBezTo>
                <a:cubicBezTo>
                  <a:pt x="853800" y="78213"/>
                  <a:pt x="908664" y="63484"/>
                  <a:pt x="948378" y="39669"/>
                </a:cubicBezTo>
                <a:lnTo>
                  <a:pt x="992980" y="0"/>
                </a:lnTo>
                <a:lnTo>
                  <a:pt x="1071206" y="0"/>
                </a:lnTo>
                <a:lnTo>
                  <a:pt x="1108265" y="3493"/>
                </a:lnTo>
                <a:cubicBezTo>
                  <a:pt x="1108273" y="3487"/>
                  <a:pt x="1108281" y="3480"/>
                  <a:pt x="1108289" y="3474"/>
                </a:cubicBezTo>
                <a:lnTo>
                  <a:pt x="1108436" y="3509"/>
                </a:lnTo>
                <a:lnTo>
                  <a:pt x="1121655" y="4755"/>
                </a:lnTo>
                <a:lnTo>
                  <a:pt x="1157575" y="15179"/>
                </a:lnTo>
                <a:lnTo>
                  <a:pt x="1196326" y="24383"/>
                </a:lnTo>
                <a:cubicBezTo>
                  <a:pt x="1391817" y="86770"/>
                  <a:pt x="1518332" y="238493"/>
                  <a:pt x="1586508" y="356184"/>
                </a:cubicBezTo>
                <a:lnTo>
                  <a:pt x="1358783" y="534576"/>
                </a:lnTo>
                <a:lnTo>
                  <a:pt x="1321529" y="491060"/>
                </a:lnTo>
                <a:lnTo>
                  <a:pt x="1321529" y="1485548"/>
                </a:lnTo>
                <a:lnTo>
                  <a:pt x="267889" y="1485548"/>
                </a:lnTo>
                <a:lnTo>
                  <a:pt x="267889" y="487659"/>
                </a:lnTo>
                <a:lnTo>
                  <a:pt x="227725" y="534575"/>
                </a:lnTo>
                <a:lnTo>
                  <a:pt x="0" y="356183"/>
                </a:lnTo>
                <a:cubicBezTo>
                  <a:pt x="68176" y="238492"/>
                  <a:pt x="194691" y="86769"/>
                  <a:pt x="390183" y="24382"/>
                </a:cubicBezTo>
                <a:lnTo>
                  <a:pt x="444973" y="11369"/>
                </a:lnTo>
                <a:lnTo>
                  <a:pt x="467764" y="4755"/>
                </a:lnTo>
                <a:lnTo>
                  <a:pt x="476151" y="3964"/>
                </a:lnTo>
                <a:lnTo>
                  <a:pt x="478219" y="3473"/>
                </a:lnTo>
                <a:lnTo>
                  <a:pt x="478563" y="3737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5419049" y="4365589"/>
            <a:ext cx="1353462" cy="584139"/>
            <a:chOff x="5419049" y="4365589"/>
            <a:chExt cx="1353462" cy="584139"/>
          </a:xfrm>
        </p:grpSpPr>
        <p:sp>
          <p:nvSpPr>
            <p:cNvPr id="110" name="等腰三角形 16"/>
            <p:cNvSpPr/>
            <p:nvPr/>
          </p:nvSpPr>
          <p:spPr>
            <a:xfrm rot="18810496">
              <a:off x="5733050" y="4731435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17" name="任意多边形 116"/>
            <p:cNvSpPr/>
            <p:nvPr/>
          </p:nvSpPr>
          <p:spPr>
            <a:xfrm rot="1110647">
              <a:off x="5419049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等腰三角形 16"/>
            <p:cNvSpPr/>
            <p:nvPr/>
          </p:nvSpPr>
          <p:spPr>
            <a:xfrm rot="2789504" flipH="1">
              <a:off x="6262214" y="4731434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20" name="任意多边形 119"/>
            <p:cNvSpPr/>
            <p:nvPr/>
          </p:nvSpPr>
          <p:spPr>
            <a:xfrm rot="20489353" flipH="1">
              <a:off x="6344272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9" name="组合 98"/>
          <p:cNvGrpSpPr/>
          <p:nvPr/>
        </p:nvGrpSpPr>
        <p:grpSpPr>
          <a:xfrm>
            <a:off x="5472988" y="2854724"/>
            <a:ext cx="1232612" cy="1490850"/>
            <a:chOff x="13109576" y="877888"/>
            <a:chExt cx="735012" cy="889000"/>
          </a:xfrm>
        </p:grpSpPr>
        <p:sp>
          <p:nvSpPr>
            <p:cNvPr id="100" name="Oval 31"/>
            <p:cNvSpPr>
              <a:spLocks noChangeArrowheads="1"/>
            </p:cNvSpPr>
            <p:nvPr/>
          </p:nvSpPr>
          <p:spPr bwMode="auto">
            <a:xfrm>
              <a:off x="13139738" y="922338"/>
              <a:ext cx="674688" cy="676275"/>
            </a:xfrm>
            <a:prstGeom prst="ellipse">
              <a:avLst/>
            </a:prstGeom>
            <a:solidFill>
              <a:srgbClr val="FAD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35"/>
            <p:cNvSpPr>
              <a:spLocks/>
            </p:cNvSpPr>
            <p:nvPr/>
          </p:nvSpPr>
          <p:spPr bwMode="auto">
            <a:xfrm>
              <a:off x="13392151" y="1538288"/>
              <a:ext cx="169863" cy="131763"/>
            </a:xfrm>
            <a:custGeom>
              <a:avLst/>
              <a:gdLst>
                <a:gd name="T0" fmla="*/ 0 w 45"/>
                <a:gd name="T1" fmla="*/ 0 h 35"/>
                <a:gd name="T2" fmla="*/ 0 w 45"/>
                <a:gd name="T3" fmla="*/ 19 h 35"/>
                <a:gd name="T4" fmla="*/ 22 w 45"/>
                <a:gd name="T5" fmla="*/ 35 h 35"/>
                <a:gd name="T6" fmla="*/ 45 w 45"/>
                <a:gd name="T7" fmla="*/ 18 h 35"/>
                <a:gd name="T8" fmla="*/ 45 w 45"/>
                <a:gd name="T9" fmla="*/ 0 h 35"/>
                <a:gd name="T10" fmla="*/ 0 w 45"/>
                <a:gd name="T1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35">
                  <a:moveTo>
                    <a:pt x="0" y="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35"/>
                    <a:pt x="22" y="35"/>
                  </a:cubicBezTo>
                  <a:cubicBezTo>
                    <a:pt x="33" y="35"/>
                    <a:pt x="45" y="29"/>
                    <a:pt x="45" y="18"/>
                  </a:cubicBezTo>
                  <a:cubicBezTo>
                    <a:pt x="45" y="0"/>
                    <a:pt x="45" y="0"/>
                    <a:pt x="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AD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39"/>
            <p:cNvSpPr>
              <a:spLocks/>
            </p:cNvSpPr>
            <p:nvPr/>
          </p:nvSpPr>
          <p:spPr bwMode="auto">
            <a:xfrm>
              <a:off x="13474701" y="1609725"/>
              <a:ext cx="155575" cy="157163"/>
            </a:xfrm>
            <a:custGeom>
              <a:avLst/>
              <a:gdLst>
                <a:gd name="T0" fmla="*/ 0 w 41"/>
                <a:gd name="T1" fmla="*/ 16 h 42"/>
                <a:gd name="T2" fmla="*/ 16 w 41"/>
                <a:gd name="T3" fmla="*/ 42 h 42"/>
                <a:gd name="T4" fmla="*/ 23 w 41"/>
                <a:gd name="T5" fmla="*/ 0 h 42"/>
                <a:gd name="T6" fmla="*/ 0 w 41"/>
                <a:gd name="T7" fmla="*/ 1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2">
                  <a:moveTo>
                    <a:pt x="0" y="16"/>
                  </a:moveTo>
                  <a:cubicBezTo>
                    <a:pt x="0" y="16"/>
                    <a:pt x="16" y="29"/>
                    <a:pt x="16" y="42"/>
                  </a:cubicBezTo>
                  <a:cubicBezTo>
                    <a:pt x="16" y="42"/>
                    <a:pt x="41" y="18"/>
                    <a:pt x="23" y="0"/>
                  </a:cubicBezTo>
                  <a:cubicBezTo>
                    <a:pt x="23" y="0"/>
                    <a:pt x="19" y="15"/>
                    <a:pt x="0" y="16"/>
                  </a:cubicBezTo>
                  <a:close/>
                </a:path>
              </a:pathLst>
            </a:custGeom>
            <a:solidFill>
              <a:srgbClr val="F7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40"/>
            <p:cNvSpPr>
              <a:spLocks/>
            </p:cNvSpPr>
            <p:nvPr/>
          </p:nvSpPr>
          <p:spPr bwMode="auto">
            <a:xfrm>
              <a:off x="13323888" y="1609725"/>
              <a:ext cx="155575" cy="157163"/>
            </a:xfrm>
            <a:custGeom>
              <a:avLst/>
              <a:gdLst>
                <a:gd name="T0" fmla="*/ 41 w 41"/>
                <a:gd name="T1" fmla="*/ 16 h 42"/>
                <a:gd name="T2" fmla="*/ 25 w 41"/>
                <a:gd name="T3" fmla="*/ 42 h 42"/>
                <a:gd name="T4" fmla="*/ 18 w 41"/>
                <a:gd name="T5" fmla="*/ 0 h 42"/>
                <a:gd name="T6" fmla="*/ 41 w 41"/>
                <a:gd name="T7" fmla="*/ 1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2">
                  <a:moveTo>
                    <a:pt x="41" y="16"/>
                  </a:moveTo>
                  <a:cubicBezTo>
                    <a:pt x="41" y="16"/>
                    <a:pt x="25" y="29"/>
                    <a:pt x="25" y="42"/>
                  </a:cubicBezTo>
                  <a:cubicBezTo>
                    <a:pt x="25" y="42"/>
                    <a:pt x="0" y="18"/>
                    <a:pt x="18" y="0"/>
                  </a:cubicBezTo>
                  <a:cubicBezTo>
                    <a:pt x="18" y="0"/>
                    <a:pt x="22" y="15"/>
                    <a:pt x="41" y="16"/>
                  </a:cubicBezTo>
                  <a:close/>
                </a:path>
              </a:pathLst>
            </a:custGeom>
            <a:solidFill>
              <a:srgbClr val="F7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Oval 52"/>
            <p:cNvSpPr>
              <a:spLocks noChangeArrowheads="1"/>
            </p:cNvSpPr>
            <p:nvPr/>
          </p:nvSpPr>
          <p:spPr bwMode="auto">
            <a:xfrm>
              <a:off x="13781088" y="1254125"/>
              <a:ext cx="63500" cy="60325"/>
            </a:xfrm>
            <a:prstGeom prst="ellipse">
              <a:avLst/>
            </a:prstGeom>
            <a:solidFill>
              <a:srgbClr val="FAD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Oval 53"/>
            <p:cNvSpPr>
              <a:spLocks noChangeArrowheads="1"/>
            </p:cNvSpPr>
            <p:nvPr/>
          </p:nvSpPr>
          <p:spPr bwMode="auto">
            <a:xfrm>
              <a:off x="13109576" y="1254125"/>
              <a:ext cx="63500" cy="60325"/>
            </a:xfrm>
            <a:prstGeom prst="ellipse">
              <a:avLst/>
            </a:prstGeom>
            <a:solidFill>
              <a:srgbClr val="FAD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54"/>
            <p:cNvSpPr>
              <a:spLocks/>
            </p:cNvSpPr>
            <p:nvPr/>
          </p:nvSpPr>
          <p:spPr bwMode="auto">
            <a:xfrm>
              <a:off x="13128626" y="877888"/>
              <a:ext cx="696913" cy="381000"/>
            </a:xfrm>
            <a:custGeom>
              <a:avLst/>
              <a:gdLst>
                <a:gd name="T0" fmla="*/ 182 w 185"/>
                <a:gd name="T1" fmla="*/ 98 h 101"/>
                <a:gd name="T2" fmla="*/ 156 w 185"/>
                <a:gd name="T3" fmla="*/ 25 h 101"/>
                <a:gd name="T4" fmla="*/ 157 w 185"/>
                <a:gd name="T5" fmla="*/ 35 h 101"/>
                <a:gd name="T6" fmla="*/ 83 w 185"/>
                <a:gd name="T7" fmla="*/ 4 h 101"/>
                <a:gd name="T8" fmla="*/ 100 w 185"/>
                <a:gd name="T9" fmla="*/ 10 h 101"/>
                <a:gd name="T10" fmla="*/ 15 w 185"/>
                <a:gd name="T11" fmla="*/ 51 h 101"/>
                <a:gd name="T12" fmla="*/ 3 w 185"/>
                <a:gd name="T13" fmla="*/ 100 h 101"/>
                <a:gd name="T14" fmla="*/ 9 w 185"/>
                <a:gd name="T15" fmla="*/ 101 h 101"/>
                <a:gd name="T16" fmla="*/ 35 w 185"/>
                <a:gd name="T17" fmla="*/ 49 h 101"/>
                <a:gd name="T18" fmla="*/ 88 w 185"/>
                <a:gd name="T19" fmla="*/ 59 h 101"/>
                <a:gd name="T20" fmla="*/ 148 w 185"/>
                <a:gd name="T21" fmla="*/ 46 h 101"/>
                <a:gd name="T22" fmla="*/ 174 w 185"/>
                <a:gd name="T23" fmla="*/ 99 h 101"/>
                <a:gd name="T24" fmla="*/ 182 w 185"/>
                <a:gd name="T25" fmla="*/ 9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5" h="101">
                  <a:moveTo>
                    <a:pt x="182" y="98"/>
                  </a:moveTo>
                  <a:cubicBezTo>
                    <a:pt x="182" y="98"/>
                    <a:pt x="185" y="53"/>
                    <a:pt x="156" y="25"/>
                  </a:cubicBezTo>
                  <a:cubicBezTo>
                    <a:pt x="156" y="25"/>
                    <a:pt x="158" y="31"/>
                    <a:pt x="157" y="35"/>
                  </a:cubicBezTo>
                  <a:cubicBezTo>
                    <a:pt x="157" y="35"/>
                    <a:pt x="124" y="0"/>
                    <a:pt x="83" y="4"/>
                  </a:cubicBezTo>
                  <a:cubicBezTo>
                    <a:pt x="83" y="4"/>
                    <a:pt x="96" y="6"/>
                    <a:pt x="100" y="10"/>
                  </a:cubicBezTo>
                  <a:cubicBezTo>
                    <a:pt x="100" y="10"/>
                    <a:pt x="46" y="3"/>
                    <a:pt x="15" y="51"/>
                  </a:cubicBezTo>
                  <a:cubicBezTo>
                    <a:pt x="15" y="51"/>
                    <a:pt x="0" y="76"/>
                    <a:pt x="3" y="100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101"/>
                    <a:pt x="20" y="57"/>
                    <a:pt x="35" y="49"/>
                  </a:cubicBezTo>
                  <a:cubicBezTo>
                    <a:pt x="35" y="49"/>
                    <a:pt x="47" y="59"/>
                    <a:pt x="88" y="59"/>
                  </a:cubicBezTo>
                  <a:cubicBezTo>
                    <a:pt x="130" y="59"/>
                    <a:pt x="145" y="48"/>
                    <a:pt x="148" y="46"/>
                  </a:cubicBezTo>
                  <a:cubicBezTo>
                    <a:pt x="148" y="46"/>
                    <a:pt x="168" y="61"/>
                    <a:pt x="174" y="99"/>
                  </a:cubicBezTo>
                  <a:cubicBezTo>
                    <a:pt x="174" y="99"/>
                    <a:pt x="177" y="100"/>
                    <a:pt x="182" y="98"/>
                  </a:cubicBezTo>
                  <a:close/>
                </a:path>
              </a:pathLst>
            </a:custGeom>
            <a:solidFill>
              <a:srgbClr val="592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55"/>
            <p:cNvSpPr>
              <a:spLocks/>
            </p:cNvSpPr>
            <p:nvPr/>
          </p:nvSpPr>
          <p:spPr bwMode="auto">
            <a:xfrm>
              <a:off x="13328651" y="896938"/>
              <a:ext cx="357188" cy="139700"/>
            </a:xfrm>
            <a:custGeom>
              <a:avLst/>
              <a:gdLst>
                <a:gd name="T0" fmla="*/ 95 w 95"/>
                <a:gd name="T1" fmla="*/ 28 h 37"/>
                <a:gd name="T2" fmla="*/ 54 w 95"/>
                <a:gd name="T3" fmla="*/ 2 h 37"/>
                <a:gd name="T4" fmla="*/ 59 w 95"/>
                <a:gd name="T5" fmla="*/ 13 h 37"/>
                <a:gd name="T6" fmla="*/ 0 w 95"/>
                <a:gd name="T7" fmla="*/ 18 h 37"/>
                <a:gd name="T8" fmla="*/ 75 w 95"/>
                <a:gd name="T9" fmla="*/ 37 h 37"/>
                <a:gd name="T10" fmla="*/ 68 w 95"/>
                <a:gd name="T11" fmla="*/ 19 h 37"/>
                <a:gd name="T12" fmla="*/ 95 w 95"/>
                <a:gd name="T13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37">
                  <a:moveTo>
                    <a:pt x="95" y="28"/>
                  </a:moveTo>
                  <a:cubicBezTo>
                    <a:pt x="95" y="28"/>
                    <a:pt x="78" y="11"/>
                    <a:pt x="54" y="2"/>
                  </a:cubicBezTo>
                  <a:cubicBezTo>
                    <a:pt x="54" y="2"/>
                    <a:pt x="58" y="7"/>
                    <a:pt x="59" y="13"/>
                  </a:cubicBezTo>
                  <a:cubicBezTo>
                    <a:pt x="59" y="13"/>
                    <a:pt x="38" y="0"/>
                    <a:pt x="0" y="18"/>
                  </a:cubicBezTo>
                  <a:cubicBezTo>
                    <a:pt x="0" y="18"/>
                    <a:pt x="56" y="13"/>
                    <a:pt x="75" y="37"/>
                  </a:cubicBezTo>
                  <a:cubicBezTo>
                    <a:pt x="75" y="37"/>
                    <a:pt x="74" y="28"/>
                    <a:pt x="68" y="19"/>
                  </a:cubicBezTo>
                  <a:cubicBezTo>
                    <a:pt x="68" y="19"/>
                    <a:pt x="79" y="18"/>
                    <a:pt x="95" y="28"/>
                  </a:cubicBezTo>
                  <a:close/>
                </a:path>
              </a:pathLst>
            </a:custGeom>
            <a:solidFill>
              <a:srgbClr val="6F3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56"/>
            <p:cNvSpPr>
              <a:spLocks/>
            </p:cNvSpPr>
            <p:nvPr/>
          </p:nvSpPr>
          <p:spPr bwMode="auto">
            <a:xfrm>
              <a:off x="13335001" y="1390650"/>
              <a:ext cx="282575" cy="120650"/>
            </a:xfrm>
            <a:custGeom>
              <a:avLst/>
              <a:gdLst>
                <a:gd name="T0" fmla="*/ 37 w 75"/>
                <a:gd name="T1" fmla="*/ 8 h 32"/>
                <a:gd name="T2" fmla="*/ 0 w 75"/>
                <a:gd name="T3" fmla="*/ 0 h 32"/>
                <a:gd name="T4" fmla="*/ 35 w 75"/>
                <a:gd name="T5" fmla="*/ 32 h 32"/>
                <a:gd name="T6" fmla="*/ 38 w 75"/>
                <a:gd name="T7" fmla="*/ 31 h 32"/>
                <a:gd name="T8" fmla="*/ 40 w 75"/>
                <a:gd name="T9" fmla="*/ 32 h 32"/>
                <a:gd name="T10" fmla="*/ 75 w 75"/>
                <a:gd name="T11" fmla="*/ 0 h 32"/>
                <a:gd name="T12" fmla="*/ 37 w 75"/>
                <a:gd name="T1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32">
                  <a:moveTo>
                    <a:pt x="37" y="8"/>
                  </a:moveTo>
                  <a:cubicBezTo>
                    <a:pt x="15" y="8"/>
                    <a:pt x="0" y="0"/>
                    <a:pt x="0" y="0"/>
                  </a:cubicBezTo>
                  <a:cubicBezTo>
                    <a:pt x="0" y="0"/>
                    <a:pt x="9" y="31"/>
                    <a:pt x="35" y="32"/>
                  </a:cubicBezTo>
                  <a:cubicBezTo>
                    <a:pt x="36" y="32"/>
                    <a:pt x="37" y="32"/>
                    <a:pt x="38" y="31"/>
                  </a:cubicBezTo>
                  <a:cubicBezTo>
                    <a:pt x="38" y="32"/>
                    <a:pt x="39" y="32"/>
                    <a:pt x="40" y="32"/>
                  </a:cubicBezTo>
                  <a:cubicBezTo>
                    <a:pt x="66" y="31"/>
                    <a:pt x="75" y="0"/>
                    <a:pt x="75" y="0"/>
                  </a:cubicBezTo>
                  <a:cubicBezTo>
                    <a:pt x="75" y="0"/>
                    <a:pt x="60" y="8"/>
                    <a:pt x="37" y="8"/>
                  </a:cubicBezTo>
                  <a:close/>
                </a:path>
              </a:pathLst>
            </a:custGeom>
            <a:solidFill>
              <a:srgbClr val="DB5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Oval 57"/>
            <p:cNvSpPr>
              <a:spLocks noChangeArrowheads="1"/>
            </p:cNvSpPr>
            <p:nvPr/>
          </p:nvSpPr>
          <p:spPr bwMode="auto">
            <a:xfrm>
              <a:off x="13550901" y="1212850"/>
              <a:ext cx="55563" cy="762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Oval 58"/>
            <p:cNvSpPr>
              <a:spLocks noChangeArrowheads="1"/>
            </p:cNvSpPr>
            <p:nvPr/>
          </p:nvSpPr>
          <p:spPr bwMode="auto">
            <a:xfrm>
              <a:off x="13557251" y="1228725"/>
              <a:ext cx="23813" cy="25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Oval 59"/>
            <p:cNvSpPr>
              <a:spLocks noChangeArrowheads="1"/>
            </p:cNvSpPr>
            <p:nvPr/>
          </p:nvSpPr>
          <p:spPr bwMode="auto">
            <a:xfrm>
              <a:off x="13346113" y="1212850"/>
              <a:ext cx="57150" cy="762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Oval 60"/>
            <p:cNvSpPr>
              <a:spLocks noChangeArrowheads="1"/>
            </p:cNvSpPr>
            <p:nvPr/>
          </p:nvSpPr>
          <p:spPr bwMode="auto">
            <a:xfrm>
              <a:off x="13354051" y="1228725"/>
              <a:ext cx="22225" cy="25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61"/>
            <p:cNvSpPr>
              <a:spLocks noEditPoints="1"/>
            </p:cNvSpPr>
            <p:nvPr/>
          </p:nvSpPr>
          <p:spPr bwMode="auto">
            <a:xfrm>
              <a:off x="13328651" y="1379538"/>
              <a:ext cx="296863" cy="134938"/>
            </a:xfrm>
            <a:custGeom>
              <a:avLst/>
              <a:gdLst>
                <a:gd name="T0" fmla="*/ 42 w 79"/>
                <a:gd name="T1" fmla="*/ 36 h 36"/>
                <a:gd name="T2" fmla="*/ 40 w 79"/>
                <a:gd name="T3" fmla="*/ 36 h 36"/>
                <a:gd name="T4" fmla="*/ 37 w 79"/>
                <a:gd name="T5" fmla="*/ 36 h 36"/>
                <a:gd name="T6" fmla="*/ 1 w 79"/>
                <a:gd name="T7" fmla="*/ 3 h 36"/>
                <a:gd name="T8" fmla="*/ 0 w 79"/>
                <a:gd name="T9" fmla="*/ 0 h 36"/>
                <a:gd name="T10" fmla="*/ 3 w 79"/>
                <a:gd name="T11" fmla="*/ 2 h 36"/>
                <a:gd name="T12" fmla="*/ 40 w 79"/>
                <a:gd name="T13" fmla="*/ 9 h 36"/>
                <a:gd name="T14" fmla="*/ 77 w 79"/>
                <a:gd name="T15" fmla="*/ 2 h 36"/>
                <a:gd name="T16" fmla="*/ 79 w 79"/>
                <a:gd name="T17" fmla="*/ 0 h 36"/>
                <a:gd name="T18" fmla="*/ 79 w 79"/>
                <a:gd name="T19" fmla="*/ 3 h 36"/>
                <a:gd name="T20" fmla="*/ 42 w 79"/>
                <a:gd name="T21" fmla="*/ 36 h 36"/>
                <a:gd name="T22" fmla="*/ 40 w 79"/>
                <a:gd name="T23" fmla="*/ 33 h 36"/>
                <a:gd name="T24" fmla="*/ 42 w 79"/>
                <a:gd name="T25" fmla="*/ 33 h 36"/>
                <a:gd name="T26" fmla="*/ 42 w 79"/>
                <a:gd name="T27" fmla="*/ 35 h 36"/>
                <a:gd name="T28" fmla="*/ 42 w 79"/>
                <a:gd name="T29" fmla="*/ 33 h 36"/>
                <a:gd name="T30" fmla="*/ 75 w 79"/>
                <a:gd name="T31" fmla="*/ 5 h 36"/>
                <a:gd name="T32" fmla="*/ 40 w 79"/>
                <a:gd name="T33" fmla="*/ 12 h 36"/>
                <a:gd name="T34" fmla="*/ 4 w 79"/>
                <a:gd name="T35" fmla="*/ 5 h 36"/>
                <a:gd name="T36" fmla="*/ 37 w 79"/>
                <a:gd name="T37" fmla="*/ 33 h 36"/>
                <a:gd name="T38" fmla="*/ 37 w 79"/>
                <a:gd name="T39" fmla="*/ 33 h 36"/>
                <a:gd name="T40" fmla="*/ 40 w 79"/>
                <a:gd name="T41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6">
                  <a:moveTo>
                    <a:pt x="42" y="36"/>
                  </a:moveTo>
                  <a:cubicBezTo>
                    <a:pt x="41" y="36"/>
                    <a:pt x="40" y="36"/>
                    <a:pt x="40" y="36"/>
                  </a:cubicBezTo>
                  <a:cubicBezTo>
                    <a:pt x="39" y="36"/>
                    <a:pt x="38" y="36"/>
                    <a:pt x="37" y="36"/>
                  </a:cubicBezTo>
                  <a:cubicBezTo>
                    <a:pt x="11" y="35"/>
                    <a:pt x="1" y="3"/>
                    <a:pt x="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18" y="9"/>
                    <a:pt x="40" y="9"/>
                  </a:cubicBezTo>
                  <a:cubicBezTo>
                    <a:pt x="61" y="9"/>
                    <a:pt x="77" y="2"/>
                    <a:pt x="77" y="2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8" y="3"/>
                    <a:pt x="69" y="35"/>
                    <a:pt x="42" y="36"/>
                  </a:cubicBezTo>
                  <a:close/>
                  <a:moveTo>
                    <a:pt x="40" y="33"/>
                  </a:moveTo>
                  <a:cubicBezTo>
                    <a:pt x="41" y="33"/>
                    <a:pt x="41" y="33"/>
                    <a:pt x="42" y="33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62" y="33"/>
                    <a:pt x="72" y="13"/>
                    <a:pt x="75" y="5"/>
                  </a:cubicBezTo>
                  <a:cubicBezTo>
                    <a:pt x="70" y="8"/>
                    <a:pt x="57" y="12"/>
                    <a:pt x="40" y="12"/>
                  </a:cubicBezTo>
                  <a:cubicBezTo>
                    <a:pt x="23" y="12"/>
                    <a:pt x="10" y="8"/>
                    <a:pt x="4" y="5"/>
                  </a:cubicBezTo>
                  <a:cubicBezTo>
                    <a:pt x="7" y="13"/>
                    <a:pt x="1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8" y="33"/>
                    <a:pt x="39" y="33"/>
                    <a:pt x="40" y="33"/>
                  </a:cubicBezTo>
                  <a:close/>
                </a:path>
              </a:pathLst>
            </a:custGeom>
            <a:solidFill>
              <a:srgbClr val="EAC2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62"/>
            <p:cNvSpPr>
              <a:spLocks/>
            </p:cNvSpPr>
            <p:nvPr/>
          </p:nvSpPr>
          <p:spPr bwMode="auto">
            <a:xfrm>
              <a:off x="13335001" y="1390650"/>
              <a:ext cx="282575" cy="87313"/>
            </a:xfrm>
            <a:custGeom>
              <a:avLst/>
              <a:gdLst>
                <a:gd name="T0" fmla="*/ 0 w 75"/>
                <a:gd name="T1" fmla="*/ 0 h 23"/>
                <a:gd name="T2" fmla="*/ 4 w 75"/>
                <a:gd name="T3" fmla="*/ 10 h 23"/>
                <a:gd name="T4" fmla="*/ 71 w 75"/>
                <a:gd name="T5" fmla="*/ 10 h 23"/>
                <a:gd name="T6" fmla="*/ 75 w 75"/>
                <a:gd name="T7" fmla="*/ 0 h 23"/>
                <a:gd name="T8" fmla="*/ 37 w 75"/>
                <a:gd name="T9" fmla="*/ 8 h 23"/>
                <a:gd name="T10" fmla="*/ 0 w 75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23">
                  <a:moveTo>
                    <a:pt x="0" y="0"/>
                  </a:moveTo>
                  <a:cubicBezTo>
                    <a:pt x="0" y="0"/>
                    <a:pt x="1" y="4"/>
                    <a:pt x="4" y="10"/>
                  </a:cubicBezTo>
                  <a:cubicBezTo>
                    <a:pt x="13" y="14"/>
                    <a:pt x="36" y="23"/>
                    <a:pt x="71" y="10"/>
                  </a:cubicBezTo>
                  <a:cubicBezTo>
                    <a:pt x="74" y="4"/>
                    <a:pt x="75" y="0"/>
                    <a:pt x="75" y="0"/>
                  </a:cubicBezTo>
                  <a:cubicBezTo>
                    <a:pt x="75" y="0"/>
                    <a:pt x="60" y="8"/>
                    <a:pt x="37" y="8"/>
                  </a:cubicBezTo>
                  <a:cubicBezTo>
                    <a:pt x="15" y="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63"/>
            <p:cNvSpPr>
              <a:spLocks/>
            </p:cNvSpPr>
            <p:nvPr/>
          </p:nvSpPr>
          <p:spPr bwMode="auto">
            <a:xfrm>
              <a:off x="13449301" y="1212850"/>
              <a:ext cx="47625" cy="139700"/>
            </a:xfrm>
            <a:custGeom>
              <a:avLst/>
              <a:gdLst>
                <a:gd name="T0" fmla="*/ 7 w 13"/>
                <a:gd name="T1" fmla="*/ 37 h 37"/>
                <a:gd name="T2" fmla="*/ 2 w 13"/>
                <a:gd name="T3" fmla="*/ 36 h 37"/>
                <a:gd name="T4" fmla="*/ 0 w 13"/>
                <a:gd name="T5" fmla="*/ 35 h 37"/>
                <a:gd name="T6" fmla="*/ 2 w 13"/>
                <a:gd name="T7" fmla="*/ 34 h 37"/>
                <a:gd name="T8" fmla="*/ 7 w 13"/>
                <a:gd name="T9" fmla="*/ 0 h 37"/>
                <a:gd name="T10" fmla="*/ 9 w 13"/>
                <a:gd name="T11" fmla="*/ 0 h 37"/>
                <a:gd name="T12" fmla="*/ 5 w 13"/>
                <a:gd name="T13" fmla="*/ 34 h 37"/>
                <a:gd name="T14" fmla="*/ 11 w 13"/>
                <a:gd name="T15" fmla="*/ 33 h 37"/>
                <a:gd name="T16" fmla="*/ 13 w 13"/>
                <a:gd name="T17" fmla="*/ 35 h 37"/>
                <a:gd name="T18" fmla="*/ 7 w 13"/>
                <a:gd name="T1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37">
                  <a:moveTo>
                    <a:pt x="7" y="37"/>
                  </a:moveTo>
                  <a:cubicBezTo>
                    <a:pt x="4" y="37"/>
                    <a:pt x="2" y="36"/>
                    <a:pt x="2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0" y="27"/>
                    <a:pt x="7" y="1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13" y="25"/>
                    <a:pt x="5" y="34"/>
                  </a:cubicBezTo>
                  <a:cubicBezTo>
                    <a:pt x="7" y="35"/>
                    <a:pt x="9" y="35"/>
                    <a:pt x="11" y="33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1" y="37"/>
                    <a:pt x="9" y="37"/>
                    <a:pt x="7" y="37"/>
                  </a:cubicBezTo>
                  <a:close/>
                </a:path>
              </a:pathLst>
            </a:custGeom>
            <a:solidFill>
              <a:srgbClr val="D2A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Oval 64"/>
            <p:cNvSpPr>
              <a:spLocks noChangeArrowheads="1"/>
            </p:cNvSpPr>
            <p:nvPr/>
          </p:nvSpPr>
          <p:spPr bwMode="auto">
            <a:xfrm>
              <a:off x="13230226" y="1314450"/>
              <a:ext cx="79375" cy="79375"/>
            </a:xfrm>
            <a:prstGeom prst="ellipse">
              <a:avLst/>
            </a:prstGeom>
            <a:solidFill>
              <a:srgbClr val="F5B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Oval 65"/>
            <p:cNvSpPr>
              <a:spLocks noChangeArrowheads="1"/>
            </p:cNvSpPr>
            <p:nvPr/>
          </p:nvSpPr>
          <p:spPr bwMode="auto">
            <a:xfrm>
              <a:off x="13644563" y="1314450"/>
              <a:ext cx="79375" cy="79375"/>
            </a:xfrm>
            <a:prstGeom prst="ellipse">
              <a:avLst/>
            </a:prstGeom>
            <a:solidFill>
              <a:srgbClr val="F5B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66"/>
            <p:cNvSpPr>
              <a:spLocks/>
            </p:cNvSpPr>
            <p:nvPr/>
          </p:nvSpPr>
          <p:spPr bwMode="auto">
            <a:xfrm>
              <a:off x="13542963" y="1127125"/>
              <a:ext cx="79375" cy="44450"/>
            </a:xfrm>
            <a:custGeom>
              <a:avLst/>
              <a:gdLst>
                <a:gd name="T0" fmla="*/ 19 w 21"/>
                <a:gd name="T1" fmla="*/ 12 h 12"/>
                <a:gd name="T2" fmla="*/ 2 w 21"/>
                <a:gd name="T3" fmla="*/ 11 h 12"/>
                <a:gd name="T4" fmla="*/ 0 w 21"/>
                <a:gd name="T5" fmla="*/ 8 h 12"/>
                <a:gd name="T6" fmla="*/ 21 w 21"/>
                <a:gd name="T7" fmla="*/ 9 h 12"/>
                <a:gd name="T8" fmla="*/ 19 w 2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12"/>
                  </a:moveTo>
                  <a:cubicBezTo>
                    <a:pt x="10" y="4"/>
                    <a:pt x="3" y="11"/>
                    <a:pt x="2" y="1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0" y="0"/>
                    <a:pt x="21" y="9"/>
                  </a:cubicBezTo>
                  <a:lnTo>
                    <a:pt x="19" y="12"/>
                  </a:lnTo>
                  <a:close/>
                </a:path>
              </a:pathLst>
            </a:custGeom>
            <a:solidFill>
              <a:srgbClr val="592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67"/>
            <p:cNvSpPr>
              <a:spLocks/>
            </p:cNvSpPr>
            <p:nvPr/>
          </p:nvSpPr>
          <p:spPr bwMode="auto">
            <a:xfrm>
              <a:off x="13328651" y="1127125"/>
              <a:ext cx="77788" cy="44450"/>
            </a:xfrm>
            <a:custGeom>
              <a:avLst/>
              <a:gdLst>
                <a:gd name="T0" fmla="*/ 19 w 21"/>
                <a:gd name="T1" fmla="*/ 12 h 12"/>
                <a:gd name="T2" fmla="*/ 2 w 21"/>
                <a:gd name="T3" fmla="*/ 11 h 12"/>
                <a:gd name="T4" fmla="*/ 0 w 21"/>
                <a:gd name="T5" fmla="*/ 8 h 12"/>
                <a:gd name="T6" fmla="*/ 21 w 21"/>
                <a:gd name="T7" fmla="*/ 9 h 12"/>
                <a:gd name="T8" fmla="*/ 19 w 2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12"/>
                  </a:moveTo>
                  <a:cubicBezTo>
                    <a:pt x="10" y="4"/>
                    <a:pt x="2" y="10"/>
                    <a:pt x="2" y="1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0" y="0"/>
                    <a:pt x="21" y="9"/>
                  </a:cubicBezTo>
                  <a:lnTo>
                    <a:pt x="19" y="12"/>
                  </a:lnTo>
                  <a:close/>
                </a:path>
              </a:pathLst>
            </a:custGeom>
            <a:solidFill>
              <a:srgbClr val="592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9" name="等腰三角形 16"/>
          <p:cNvSpPr/>
          <p:nvPr/>
        </p:nvSpPr>
        <p:spPr>
          <a:xfrm rot="17490210">
            <a:off x="5803789" y="4713787"/>
            <a:ext cx="82997" cy="98614"/>
          </a:xfrm>
          <a:custGeom>
            <a:avLst/>
            <a:gdLst>
              <a:gd name="connsiteX0" fmla="*/ 0 w 448351"/>
              <a:gd name="connsiteY0" fmla="*/ 804383 h 804383"/>
              <a:gd name="connsiteX1" fmla="*/ 224176 w 448351"/>
              <a:gd name="connsiteY1" fmla="*/ 0 h 804383"/>
              <a:gd name="connsiteX2" fmla="*/ 448351 w 448351"/>
              <a:gd name="connsiteY2" fmla="*/ 804383 h 804383"/>
              <a:gd name="connsiteX3" fmla="*/ 0 w 448351"/>
              <a:gd name="connsiteY3" fmla="*/ 804383 h 804383"/>
              <a:gd name="connsiteX0" fmla="*/ 0 w 376234"/>
              <a:gd name="connsiteY0" fmla="*/ 804383 h 804383"/>
              <a:gd name="connsiteX1" fmla="*/ 224176 w 376234"/>
              <a:gd name="connsiteY1" fmla="*/ 0 h 804383"/>
              <a:gd name="connsiteX2" fmla="*/ 376234 w 376234"/>
              <a:gd name="connsiteY2" fmla="*/ 571934 h 804383"/>
              <a:gd name="connsiteX3" fmla="*/ 0 w 376234"/>
              <a:gd name="connsiteY3" fmla="*/ 804383 h 804383"/>
              <a:gd name="connsiteX0" fmla="*/ 0 w 330347"/>
              <a:gd name="connsiteY0" fmla="*/ 497160 h 571934"/>
              <a:gd name="connsiteX1" fmla="*/ 178289 w 330347"/>
              <a:gd name="connsiteY1" fmla="*/ 0 h 571934"/>
              <a:gd name="connsiteX2" fmla="*/ 330347 w 330347"/>
              <a:gd name="connsiteY2" fmla="*/ 571934 h 571934"/>
              <a:gd name="connsiteX3" fmla="*/ 0 w 330347"/>
              <a:gd name="connsiteY3" fmla="*/ 497160 h 571934"/>
              <a:gd name="connsiteX0" fmla="*/ 0 w 343185"/>
              <a:gd name="connsiteY0" fmla="*/ 391157 h 465931"/>
              <a:gd name="connsiteX1" fmla="*/ 343185 w 343185"/>
              <a:gd name="connsiteY1" fmla="*/ 0 h 465931"/>
              <a:gd name="connsiteX2" fmla="*/ 330347 w 343185"/>
              <a:gd name="connsiteY2" fmla="*/ 465931 h 465931"/>
              <a:gd name="connsiteX3" fmla="*/ 0 w 343185"/>
              <a:gd name="connsiteY3" fmla="*/ 391157 h 465931"/>
              <a:gd name="connsiteX0" fmla="*/ 0 w 330347"/>
              <a:gd name="connsiteY0" fmla="*/ 272199 h 346973"/>
              <a:gd name="connsiteX1" fmla="*/ 155451 w 330347"/>
              <a:gd name="connsiteY1" fmla="*/ 0 h 346973"/>
              <a:gd name="connsiteX2" fmla="*/ 330347 w 330347"/>
              <a:gd name="connsiteY2" fmla="*/ 346973 h 346973"/>
              <a:gd name="connsiteX3" fmla="*/ 0 w 330347"/>
              <a:gd name="connsiteY3" fmla="*/ 272199 h 346973"/>
              <a:gd name="connsiteX0" fmla="*/ 0 w 330347"/>
              <a:gd name="connsiteY0" fmla="*/ 272199 h 346973"/>
              <a:gd name="connsiteX1" fmla="*/ 155451 w 330347"/>
              <a:gd name="connsiteY1" fmla="*/ 0 h 346973"/>
              <a:gd name="connsiteX2" fmla="*/ 330347 w 330347"/>
              <a:gd name="connsiteY2" fmla="*/ 346973 h 346973"/>
              <a:gd name="connsiteX3" fmla="*/ 0 w 330347"/>
              <a:gd name="connsiteY3" fmla="*/ 272199 h 346973"/>
              <a:gd name="connsiteX0" fmla="*/ 0 w 205528"/>
              <a:gd name="connsiteY0" fmla="*/ 272199 h 303371"/>
              <a:gd name="connsiteX1" fmla="*/ 155451 w 205528"/>
              <a:gd name="connsiteY1" fmla="*/ 0 h 303371"/>
              <a:gd name="connsiteX2" fmla="*/ 197473 w 205528"/>
              <a:gd name="connsiteY2" fmla="*/ 303371 h 303371"/>
              <a:gd name="connsiteX3" fmla="*/ 0 w 205528"/>
              <a:gd name="connsiteY3" fmla="*/ 272199 h 303371"/>
              <a:gd name="connsiteX0" fmla="*/ 0 w 227195"/>
              <a:gd name="connsiteY0" fmla="*/ 143097 h 303371"/>
              <a:gd name="connsiteX1" fmla="*/ 177118 w 227195"/>
              <a:gd name="connsiteY1" fmla="*/ 0 h 303371"/>
              <a:gd name="connsiteX2" fmla="*/ 219140 w 227195"/>
              <a:gd name="connsiteY2" fmla="*/ 303371 h 303371"/>
              <a:gd name="connsiteX3" fmla="*/ 0 w 227195"/>
              <a:gd name="connsiteY3" fmla="*/ 143097 h 303371"/>
              <a:gd name="connsiteX0" fmla="*/ 0 w 218663"/>
              <a:gd name="connsiteY0" fmla="*/ 143097 h 301101"/>
              <a:gd name="connsiteX1" fmla="*/ 177118 w 218663"/>
              <a:gd name="connsiteY1" fmla="*/ 0 h 301101"/>
              <a:gd name="connsiteX2" fmla="*/ 178234 w 218663"/>
              <a:gd name="connsiteY2" fmla="*/ 301101 h 301101"/>
              <a:gd name="connsiteX3" fmla="*/ 0 w 218663"/>
              <a:gd name="connsiteY3" fmla="*/ 143097 h 301101"/>
              <a:gd name="connsiteX0" fmla="*/ 0 w 245028"/>
              <a:gd name="connsiteY0" fmla="*/ 143097 h 304417"/>
              <a:gd name="connsiteX1" fmla="*/ 177118 w 245028"/>
              <a:gd name="connsiteY1" fmla="*/ 0 h 304417"/>
              <a:gd name="connsiteX2" fmla="*/ 178234 w 245028"/>
              <a:gd name="connsiteY2" fmla="*/ 301101 h 304417"/>
              <a:gd name="connsiteX3" fmla="*/ 0 w 245028"/>
              <a:gd name="connsiteY3" fmla="*/ 143097 h 304417"/>
              <a:gd name="connsiteX0" fmla="*/ 0 w 182023"/>
              <a:gd name="connsiteY0" fmla="*/ 101376 h 302316"/>
              <a:gd name="connsiteX1" fmla="*/ 124622 w 182023"/>
              <a:gd name="connsiteY1" fmla="*/ 0 h 302316"/>
              <a:gd name="connsiteX2" fmla="*/ 125738 w 182023"/>
              <a:gd name="connsiteY2" fmla="*/ 301101 h 302316"/>
              <a:gd name="connsiteX3" fmla="*/ 0 w 182023"/>
              <a:gd name="connsiteY3" fmla="*/ 101376 h 302316"/>
              <a:gd name="connsiteX0" fmla="*/ 1380 w 183403"/>
              <a:gd name="connsiteY0" fmla="*/ 101376 h 302681"/>
              <a:gd name="connsiteX1" fmla="*/ 126002 w 183403"/>
              <a:gd name="connsiteY1" fmla="*/ 0 h 302681"/>
              <a:gd name="connsiteX2" fmla="*/ 127118 w 183403"/>
              <a:gd name="connsiteY2" fmla="*/ 301101 h 302681"/>
              <a:gd name="connsiteX3" fmla="*/ 1380 w 183403"/>
              <a:gd name="connsiteY3" fmla="*/ 101376 h 302681"/>
              <a:gd name="connsiteX0" fmla="*/ 1735 w 191430"/>
              <a:gd name="connsiteY0" fmla="*/ 101376 h 302795"/>
              <a:gd name="connsiteX1" fmla="*/ 126357 w 191430"/>
              <a:gd name="connsiteY1" fmla="*/ 0 h 302795"/>
              <a:gd name="connsiteX2" fmla="*/ 127473 w 191430"/>
              <a:gd name="connsiteY2" fmla="*/ 301101 h 302795"/>
              <a:gd name="connsiteX3" fmla="*/ 1735 w 191430"/>
              <a:gd name="connsiteY3" fmla="*/ 101376 h 302795"/>
              <a:gd name="connsiteX0" fmla="*/ 2323 w 200881"/>
              <a:gd name="connsiteY0" fmla="*/ 101376 h 304628"/>
              <a:gd name="connsiteX1" fmla="*/ 126945 w 200881"/>
              <a:gd name="connsiteY1" fmla="*/ 0 h 304628"/>
              <a:gd name="connsiteX2" fmla="*/ 128061 w 200881"/>
              <a:gd name="connsiteY2" fmla="*/ 301101 h 304628"/>
              <a:gd name="connsiteX3" fmla="*/ 2323 w 200881"/>
              <a:gd name="connsiteY3" fmla="*/ 101376 h 304628"/>
              <a:gd name="connsiteX0" fmla="*/ 2323 w 185463"/>
              <a:gd name="connsiteY0" fmla="*/ 124561 h 327813"/>
              <a:gd name="connsiteX1" fmla="*/ 126945 w 185463"/>
              <a:gd name="connsiteY1" fmla="*/ 23185 h 327813"/>
              <a:gd name="connsiteX2" fmla="*/ 128061 w 185463"/>
              <a:gd name="connsiteY2" fmla="*/ 324286 h 327813"/>
              <a:gd name="connsiteX3" fmla="*/ 2323 w 185463"/>
              <a:gd name="connsiteY3" fmla="*/ 124561 h 327813"/>
              <a:gd name="connsiteX0" fmla="*/ 29 w 183169"/>
              <a:gd name="connsiteY0" fmla="*/ 119468 h 322014"/>
              <a:gd name="connsiteX1" fmla="*/ 124651 w 183169"/>
              <a:gd name="connsiteY1" fmla="*/ 18092 h 322014"/>
              <a:gd name="connsiteX2" fmla="*/ 125767 w 183169"/>
              <a:gd name="connsiteY2" fmla="*/ 319193 h 322014"/>
              <a:gd name="connsiteX3" fmla="*/ 29 w 183169"/>
              <a:gd name="connsiteY3" fmla="*/ 119468 h 322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169" h="322014">
                <a:moveTo>
                  <a:pt x="29" y="119468"/>
                </a:moveTo>
                <a:cubicBezTo>
                  <a:pt x="1439" y="64909"/>
                  <a:pt x="46583" y="-42754"/>
                  <a:pt x="124651" y="18092"/>
                </a:cubicBezTo>
                <a:cubicBezTo>
                  <a:pt x="202719" y="78938"/>
                  <a:pt x="202260" y="292360"/>
                  <a:pt x="125767" y="319193"/>
                </a:cubicBezTo>
                <a:cubicBezTo>
                  <a:pt x="49274" y="346026"/>
                  <a:pt x="-1381" y="174027"/>
                  <a:pt x="29" y="119468"/>
                </a:cubicBezTo>
                <a:close/>
              </a:path>
            </a:pathLst>
          </a:custGeom>
          <a:solidFill>
            <a:srgbClr val="FDCDA1"/>
          </a:solidFill>
          <a:ln w="317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等腰三角形 16"/>
          <p:cNvSpPr/>
          <p:nvPr/>
        </p:nvSpPr>
        <p:spPr>
          <a:xfrm rot="4109790" flipH="1">
            <a:off x="6304774" y="4713786"/>
            <a:ext cx="82997" cy="98614"/>
          </a:xfrm>
          <a:custGeom>
            <a:avLst/>
            <a:gdLst>
              <a:gd name="connsiteX0" fmla="*/ 0 w 448351"/>
              <a:gd name="connsiteY0" fmla="*/ 804383 h 804383"/>
              <a:gd name="connsiteX1" fmla="*/ 224176 w 448351"/>
              <a:gd name="connsiteY1" fmla="*/ 0 h 804383"/>
              <a:gd name="connsiteX2" fmla="*/ 448351 w 448351"/>
              <a:gd name="connsiteY2" fmla="*/ 804383 h 804383"/>
              <a:gd name="connsiteX3" fmla="*/ 0 w 448351"/>
              <a:gd name="connsiteY3" fmla="*/ 804383 h 804383"/>
              <a:gd name="connsiteX0" fmla="*/ 0 w 376234"/>
              <a:gd name="connsiteY0" fmla="*/ 804383 h 804383"/>
              <a:gd name="connsiteX1" fmla="*/ 224176 w 376234"/>
              <a:gd name="connsiteY1" fmla="*/ 0 h 804383"/>
              <a:gd name="connsiteX2" fmla="*/ 376234 w 376234"/>
              <a:gd name="connsiteY2" fmla="*/ 571934 h 804383"/>
              <a:gd name="connsiteX3" fmla="*/ 0 w 376234"/>
              <a:gd name="connsiteY3" fmla="*/ 804383 h 804383"/>
              <a:gd name="connsiteX0" fmla="*/ 0 w 330347"/>
              <a:gd name="connsiteY0" fmla="*/ 497160 h 571934"/>
              <a:gd name="connsiteX1" fmla="*/ 178289 w 330347"/>
              <a:gd name="connsiteY1" fmla="*/ 0 h 571934"/>
              <a:gd name="connsiteX2" fmla="*/ 330347 w 330347"/>
              <a:gd name="connsiteY2" fmla="*/ 571934 h 571934"/>
              <a:gd name="connsiteX3" fmla="*/ 0 w 330347"/>
              <a:gd name="connsiteY3" fmla="*/ 497160 h 571934"/>
              <a:gd name="connsiteX0" fmla="*/ 0 w 343185"/>
              <a:gd name="connsiteY0" fmla="*/ 391157 h 465931"/>
              <a:gd name="connsiteX1" fmla="*/ 343185 w 343185"/>
              <a:gd name="connsiteY1" fmla="*/ 0 h 465931"/>
              <a:gd name="connsiteX2" fmla="*/ 330347 w 343185"/>
              <a:gd name="connsiteY2" fmla="*/ 465931 h 465931"/>
              <a:gd name="connsiteX3" fmla="*/ 0 w 343185"/>
              <a:gd name="connsiteY3" fmla="*/ 391157 h 465931"/>
              <a:gd name="connsiteX0" fmla="*/ 0 w 330347"/>
              <a:gd name="connsiteY0" fmla="*/ 272199 h 346973"/>
              <a:gd name="connsiteX1" fmla="*/ 155451 w 330347"/>
              <a:gd name="connsiteY1" fmla="*/ 0 h 346973"/>
              <a:gd name="connsiteX2" fmla="*/ 330347 w 330347"/>
              <a:gd name="connsiteY2" fmla="*/ 346973 h 346973"/>
              <a:gd name="connsiteX3" fmla="*/ 0 w 330347"/>
              <a:gd name="connsiteY3" fmla="*/ 272199 h 346973"/>
              <a:gd name="connsiteX0" fmla="*/ 0 w 330347"/>
              <a:gd name="connsiteY0" fmla="*/ 272199 h 346973"/>
              <a:gd name="connsiteX1" fmla="*/ 155451 w 330347"/>
              <a:gd name="connsiteY1" fmla="*/ 0 h 346973"/>
              <a:gd name="connsiteX2" fmla="*/ 330347 w 330347"/>
              <a:gd name="connsiteY2" fmla="*/ 346973 h 346973"/>
              <a:gd name="connsiteX3" fmla="*/ 0 w 330347"/>
              <a:gd name="connsiteY3" fmla="*/ 272199 h 346973"/>
              <a:gd name="connsiteX0" fmla="*/ 0 w 205528"/>
              <a:gd name="connsiteY0" fmla="*/ 272199 h 303371"/>
              <a:gd name="connsiteX1" fmla="*/ 155451 w 205528"/>
              <a:gd name="connsiteY1" fmla="*/ 0 h 303371"/>
              <a:gd name="connsiteX2" fmla="*/ 197473 w 205528"/>
              <a:gd name="connsiteY2" fmla="*/ 303371 h 303371"/>
              <a:gd name="connsiteX3" fmla="*/ 0 w 205528"/>
              <a:gd name="connsiteY3" fmla="*/ 272199 h 303371"/>
              <a:gd name="connsiteX0" fmla="*/ 0 w 227195"/>
              <a:gd name="connsiteY0" fmla="*/ 143097 h 303371"/>
              <a:gd name="connsiteX1" fmla="*/ 177118 w 227195"/>
              <a:gd name="connsiteY1" fmla="*/ 0 h 303371"/>
              <a:gd name="connsiteX2" fmla="*/ 219140 w 227195"/>
              <a:gd name="connsiteY2" fmla="*/ 303371 h 303371"/>
              <a:gd name="connsiteX3" fmla="*/ 0 w 227195"/>
              <a:gd name="connsiteY3" fmla="*/ 143097 h 303371"/>
              <a:gd name="connsiteX0" fmla="*/ 0 w 218663"/>
              <a:gd name="connsiteY0" fmla="*/ 143097 h 301101"/>
              <a:gd name="connsiteX1" fmla="*/ 177118 w 218663"/>
              <a:gd name="connsiteY1" fmla="*/ 0 h 301101"/>
              <a:gd name="connsiteX2" fmla="*/ 178234 w 218663"/>
              <a:gd name="connsiteY2" fmla="*/ 301101 h 301101"/>
              <a:gd name="connsiteX3" fmla="*/ 0 w 218663"/>
              <a:gd name="connsiteY3" fmla="*/ 143097 h 301101"/>
              <a:gd name="connsiteX0" fmla="*/ 0 w 245028"/>
              <a:gd name="connsiteY0" fmla="*/ 143097 h 304417"/>
              <a:gd name="connsiteX1" fmla="*/ 177118 w 245028"/>
              <a:gd name="connsiteY1" fmla="*/ 0 h 304417"/>
              <a:gd name="connsiteX2" fmla="*/ 178234 w 245028"/>
              <a:gd name="connsiteY2" fmla="*/ 301101 h 304417"/>
              <a:gd name="connsiteX3" fmla="*/ 0 w 245028"/>
              <a:gd name="connsiteY3" fmla="*/ 143097 h 304417"/>
              <a:gd name="connsiteX0" fmla="*/ 0 w 182023"/>
              <a:gd name="connsiteY0" fmla="*/ 101376 h 302316"/>
              <a:gd name="connsiteX1" fmla="*/ 124622 w 182023"/>
              <a:gd name="connsiteY1" fmla="*/ 0 h 302316"/>
              <a:gd name="connsiteX2" fmla="*/ 125738 w 182023"/>
              <a:gd name="connsiteY2" fmla="*/ 301101 h 302316"/>
              <a:gd name="connsiteX3" fmla="*/ 0 w 182023"/>
              <a:gd name="connsiteY3" fmla="*/ 101376 h 302316"/>
              <a:gd name="connsiteX0" fmla="*/ 1380 w 183403"/>
              <a:gd name="connsiteY0" fmla="*/ 101376 h 302681"/>
              <a:gd name="connsiteX1" fmla="*/ 126002 w 183403"/>
              <a:gd name="connsiteY1" fmla="*/ 0 h 302681"/>
              <a:gd name="connsiteX2" fmla="*/ 127118 w 183403"/>
              <a:gd name="connsiteY2" fmla="*/ 301101 h 302681"/>
              <a:gd name="connsiteX3" fmla="*/ 1380 w 183403"/>
              <a:gd name="connsiteY3" fmla="*/ 101376 h 302681"/>
              <a:gd name="connsiteX0" fmla="*/ 1735 w 191430"/>
              <a:gd name="connsiteY0" fmla="*/ 101376 h 302795"/>
              <a:gd name="connsiteX1" fmla="*/ 126357 w 191430"/>
              <a:gd name="connsiteY1" fmla="*/ 0 h 302795"/>
              <a:gd name="connsiteX2" fmla="*/ 127473 w 191430"/>
              <a:gd name="connsiteY2" fmla="*/ 301101 h 302795"/>
              <a:gd name="connsiteX3" fmla="*/ 1735 w 191430"/>
              <a:gd name="connsiteY3" fmla="*/ 101376 h 302795"/>
              <a:gd name="connsiteX0" fmla="*/ 2323 w 200881"/>
              <a:gd name="connsiteY0" fmla="*/ 101376 h 304628"/>
              <a:gd name="connsiteX1" fmla="*/ 126945 w 200881"/>
              <a:gd name="connsiteY1" fmla="*/ 0 h 304628"/>
              <a:gd name="connsiteX2" fmla="*/ 128061 w 200881"/>
              <a:gd name="connsiteY2" fmla="*/ 301101 h 304628"/>
              <a:gd name="connsiteX3" fmla="*/ 2323 w 200881"/>
              <a:gd name="connsiteY3" fmla="*/ 101376 h 304628"/>
              <a:gd name="connsiteX0" fmla="*/ 2323 w 185463"/>
              <a:gd name="connsiteY0" fmla="*/ 124561 h 327813"/>
              <a:gd name="connsiteX1" fmla="*/ 126945 w 185463"/>
              <a:gd name="connsiteY1" fmla="*/ 23185 h 327813"/>
              <a:gd name="connsiteX2" fmla="*/ 128061 w 185463"/>
              <a:gd name="connsiteY2" fmla="*/ 324286 h 327813"/>
              <a:gd name="connsiteX3" fmla="*/ 2323 w 185463"/>
              <a:gd name="connsiteY3" fmla="*/ 124561 h 327813"/>
              <a:gd name="connsiteX0" fmla="*/ 29 w 183169"/>
              <a:gd name="connsiteY0" fmla="*/ 119468 h 322014"/>
              <a:gd name="connsiteX1" fmla="*/ 124651 w 183169"/>
              <a:gd name="connsiteY1" fmla="*/ 18092 h 322014"/>
              <a:gd name="connsiteX2" fmla="*/ 125767 w 183169"/>
              <a:gd name="connsiteY2" fmla="*/ 319193 h 322014"/>
              <a:gd name="connsiteX3" fmla="*/ 29 w 183169"/>
              <a:gd name="connsiteY3" fmla="*/ 119468 h 322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169" h="322014">
                <a:moveTo>
                  <a:pt x="29" y="119468"/>
                </a:moveTo>
                <a:cubicBezTo>
                  <a:pt x="1439" y="64909"/>
                  <a:pt x="46583" y="-42754"/>
                  <a:pt x="124651" y="18092"/>
                </a:cubicBezTo>
                <a:cubicBezTo>
                  <a:pt x="202719" y="78938"/>
                  <a:pt x="202260" y="292360"/>
                  <a:pt x="125767" y="319193"/>
                </a:cubicBezTo>
                <a:cubicBezTo>
                  <a:pt x="49274" y="346026"/>
                  <a:pt x="-1381" y="174027"/>
                  <a:pt x="29" y="119468"/>
                </a:cubicBezTo>
                <a:close/>
              </a:path>
            </a:pathLst>
          </a:custGeom>
          <a:solidFill>
            <a:srgbClr val="FDCDA1"/>
          </a:solidFill>
          <a:ln w="317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2" name="组合 61"/>
          <p:cNvGrpSpPr/>
          <p:nvPr/>
        </p:nvGrpSpPr>
        <p:grpSpPr>
          <a:xfrm>
            <a:off x="5810971" y="4511818"/>
            <a:ext cx="566423" cy="717048"/>
            <a:chOff x="1220802" y="2784475"/>
            <a:chExt cx="2811747" cy="3559449"/>
          </a:xfrm>
        </p:grpSpPr>
        <p:sp>
          <p:nvSpPr>
            <p:cNvPr id="60" name="矩形 59"/>
            <p:cNvSpPr/>
            <p:nvPr/>
          </p:nvSpPr>
          <p:spPr>
            <a:xfrm>
              <a:off x="1220802" y="2784475"/>
              <a:ext cx="2811747" cy="3559449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027552" y="3218226"/>
              <a:ext cx="1198248" cy="1250224"/>
            </a:xfrm>
            <a:custGeom>
              <a:avLst/>
              <a:gdLst>
                <a:gd name="T0" fmla="*/ 174 w 358"/>
                <a:gd name="T1" fmla="*/ 361 h 374"/>
                <a:gd name="T2" fmla="*/ 80 w 358"/>
                <a:gd name="T3" fmla="*/ 355 h 374"/>
                <a:gd name="T4" fmla="*/ 67 w 358"/>
                <a:gd name="T5" fmla="*/ 346 h 374"/>
                <a:gd name="T6" fmla="*/ 103 w 358"/>
                <a:gd name="T7" fmla="*/ 334 h 374"/>
                <a:gd name="T8" fmla="*/ 78 w 358"/>
                <a:gd name="T9" fmla="*/ 351 h 374"/>
                <a:gd name="T10" fmla="*/ 165 w 358"/>
                <a:gd name="T11" fmla="*/ 323 h 374"/>
                <a:gd name="T12" fmla="*/ 75 w 358"/>
                <a:gd name="T13" fmla="*/ 265 h 374"/>
                <a:gd name="T14" fmla="*/ 116 w 358"/>
                <a:gd name="T15" fmla="*/ 261 h 374"/>
                <a:gd name="T16" fmla="*/ 156 w 358"/>
                <a:gd name="T17" fmla="*/ 239 h 374"/>
                <a:gd name="T18" fmla="*/ 45 w 358"/>
                <a:gd name="T19" fmla="*/ 235 h 374"/>
                <a:gd name="T20" fmla="*/ 47 w 358"/>
                <a:gd name="T21" fmla="*/ 232 h 374"/>
                <a:gd name="T22" fmla="*/ 32 w 358"/>
                <a:gd name="T23" fmla="*/ 216 h 374"/>
                <a:gd name="T24" fmla="*/ 41 w 358"/>
                <a:gd name="T25" fmla="*/ 187 h 374"/>
                <a:gd name="T26" fmla="*/ 159 w 358"/>
                <a:gd name="T27" fmla="*/ 147 h 374"/>
                <a:gd name="T28" fmla="*/ 39 w 358"/>
                <a:gd name="T29" fmla="*/ 139 h 374"/>
                <a:gd name="T30" fmla="*/ 22 w 358"/>
                <a:gd name="T31" fmla="*/ 123 h 374"/>
                <a:gd name="T32" fmla="*/ 112 w 358"/>
                <a:gd name="T33" fmla="*/ 121 h 374"/>
                <a:gd name="T34" fmla="*/ 36 w 358"/>
                <a:gd name="T35" fmla="*/ 81 h 374"/>
                <a:gd name="T36" fmla="*/ 108 w 358"/>
                <a:gd name="T37" fmla="*/ 58 h 374"/>
                <a:gd name="T38" fmla="*/ 115 w 358"/>
                <a:gd name="T39" fmla="*/ 47 h 374"/>
                <a:gd name="T40" fmla="*/ 125 w 358"/>
                <a:gd name="T41" fmla="*/ 40 h 374"/>
                <a:gd name="T42" fmla="*/ 170 w 358"/>
                <a:gd name="T43" fmla="*/ 27 h 374"/>
                <a:gd name="T44" fmla="*/ 139 w 358"/>
                <a:gd name="T45" fmla="*/ 18 h 374"/>
                <a:gd name="T46" fmla="*/ 182 w 358"/>
                <a:gd name="T47" fmla="*/ 370 h 374"/>
                <a:gd name="T48" fmla="*/ 204 w 358"/>
                <a:gd name="T49" fmla="*/ 368 h 374"/>
                <a:gd name="T50" fmla="*/ 218 w 358"/>
                <a:gd name="T51" fmla="*/ 345 h 374"/>
                <a:gd name="T52" fmla="*/ 246 w 358"/>
                <a:gd name="T53" fmla="*/ 336 h 374"/>
                <a:gd name="T54" fmla="*/ 268 w 358"/>
                <a:gd name="T55" fmla="*/ 329 h 374"/>
                <a:gd name="T56" fmla="*/ 303 w 358"/>
                <a:gd name="T57" fmla="*/ 298 h 374"/>
                <a:gd name="T58" fmla="*/ 265 w 358"/>
                <a:gd name="T59" fmla="*/ 289 h 374"/>
                <a:gd name="T60" fmla="*/ 233 w 358"/>
                <a:gd name="T61" fmla="*/ 261 h 374"/>
                <a:gd name="T62" fmla="*/ 182 w 358"/>
                <a:gd name="T63" fmla="*/ 253 h 374"/>
                <a:gd name="T64" fmla="*/ 215 w 358"/>
                <a:gd name="T65" fmla="*/ 249 h 374"/>
                <a:gd name="T66" fmla="*/ 221 w 358"/>
                <a:gd name="T67" fmla="*/ 237 h 374"/>
                <a:gd name="T68" fmla="*/ 303 w 358"/>
                <a:gd name="T69" fmla="*/ 229 h 374"/>
                <a:gd name="T70" fmla="*/ 310 w 358"/>
                <a:gd name="T71" fmla="*/ 212 h 374"/>
                <a:gd name="T72" fmla="*/ 318 w 358"/>
                <a:gd name="T73" fmla="*/ 187 h 374"/>
                <a:gd name="T74" fmla="*/ 199 w 358"/>
                <a:gd name="T75" fmla="*/ 156 h 374"/>
                <a:gd name="T76" fmla="*/ 346 w 358"/>
                <a:gd name="T77" fmla="*/ 130 h 374"/>
                <a:gd name="T78" fmla="*/ 308 w 358"/>
                <a:gd name="T79" fmla="*/ 113 h 374"/>
                <a:gd name="T80" fmla="*/ 336 w 358"/>
                <a:gd name="T81" fmla="*/ 107 h 374"/>
                <a:gd name="T82" fmla="*/ 295 w 358"/>
                <a:gd name="T83" fmla="*/ 88 h 374"/>
                <a:gd name="T84" fmla="*/ 276 w 358"/>
                <a:gd name="T85" fmla="*/ 61 h 374"/>
                <a:gd name="T86" fmla="*/ 299 w 358"/>
                <a:gd name="T87" fmla="*/ 64 h 374"/>
                <a:gd name="T88" fmla="*/ 262 w 358"/>
                <a:gd name="T89" fmla="*/ 43 h 374"/>
                <a:gd name="T90" fmla="*/ 275 w 358"/>
                <a:gd name="T91" fmla="*/ 41 h 374"/>
                <a:gd name="T92" fmla="*/ 245 w 358"/>
                <a:gd name="T93" fmla="*/ 19 h 374"/>
                <a:gd name="T94" fmla="*/ 165 w 358"/>
                <a:gd name="T95" fmla="*/ 39 h 374"/>
                <a:gd name="T96" fmla="*/ 198 w 358"/>
                <a:gd name="T97" fmla="*/ 349 h 374"/>
                <a:gd name="T98" fmla="*/ 189 w 358"/>
                <a:gd name="T99" fmla="*/ 299 h 374"/>
                <a:gd name="T100" fmla="*/ 191 w 358"/>
                <a:gd name="T101" fmla="*/ 283 h 374"/>
                <a:gd name="T102" fmla="*/ 166 w 358"/>
                <a:gd name="T103" fmla="*/ 276 h 374"/>
                <a:gd name="T104" fmla="*/ 273 w 358"/>
                <a:gd name="T105" fmla="*/ 265 h 374"/>
                <a:gd name="T106" fmla="*/ 191 w 358"/>
                <a:gd name="T107" fmla="*/ 235 h 374"/>
                <a:gd name="T108" fmla="*/ 221 w 358"/>
                <a:gd name="T109" fmla="*/ 205 h 374"/>
                <a:gd name="T110" fmla="*/ 231 w 358"/>
                <a:gd name="T111" fmla="*/ 229 h 374"/>
                <a:gd name="T112" fmla="*/ 31 w 358"/>
                <a:gd name="T113" fmla="*/ 87 h 374"/>
                <a:gd name="T114" fmla="*/ 102 w 358"/>
                <a:gd name="T115" fmla="*/ 296 h 374"/>
                <a:gd name="T116" fmla="*/ 179 w 358"/>
                <a:gd name="T117" fmla="*/ 41 h 374"/>
                <a:gd name="T118" fmla="*/ 256 w 358"/>
                <a:gd name="T119" fmla="*/ 300 h 374"/>
                <a:gd name="T120" fmla="*/ 327 w 358"/>
                <a:gd name="T121" fmla="*/ 87 h 374"/>
                <a:gd name="T122" fmla="*/ 53 w 358"/>
                <a:gd name="T123" fmla="*/ 354 h 374"/>
                <a:gd name="T124" fmla="*/ 254 w 358"/>
                <a:gd name="T125" fmla="*/ 373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8" h="374">
                  <a:moveTo>
                    <a:pt x="165" y="370"/>
                  </a:moveTo>
                  <a:cubicBezTo>
                    <a:pt x="166" y="371"/>
                    <a:pt x="166" y="371"/>
                    <a:pt x="166" y="372"/>
                  </a:cubicBezTo>
                  <a:cubicBezTo>
                    <a:pt x="165" y="372"/>
                    <a:pt x="164" y="372"/>
                    <a:pt x="163" y="372"/>
                  </a:cubicBezTo>
                  <a:cubicBezTo>
                    <a:pt x="163" y="372"/>
                    <a:pt x="163" y="372"/>
                    <a:pt x="163" y="372"/>
                  </a:cubicBezTo>
                  <a:cubicBezTo>
                    <a:pt x="148" y="371"/>
                    <a:pt x="148" y="371"/>
                    <a:pt x="148" y="371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69"/>
                    <a:pt x="148" y="369"/>
                  </a:cubicBezTo>
                  <a:cubicBezTo>
                    <a:pt x="154" y="370"/>
                    <a:pt x="159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lose/>
                  <a:moveTo>
                    <a:pt x="97" y="368"/>
                  </a:moveTo>
                  <a:cubicBezTo>
                    <a:pt x="98" y="369"/>
                    <a:pt x="100" y="370"/>
                    <a:pt x="100" y="371"/>
                  </a:cubicBezTo>
                  <a:cubicBezTo>
                    <a:pt x="94" y="371"/>
                    <a:pt x="87" y="370"/>
                    <a:pt x="81" y="369"/>
                  </a:cubicBezTo>
                  <a:cubicBezTo>
                    <a:pt x="81" y="369"/>
                    <a:pt x="81" y="369"/>
                    <a:pt x="81" y="369"/>
                  </a:cubicBezTo>
                  <a:cubicBezTo>
                    <a:pt x="83" y="367"/>
                    <a:pt x="83" y="367"/>
                    <a:pt x="83" y="367"/>
                  </a:cubicBezTo>
                  <a:cubicBezTo>
                    <a:pt x="97" y="368"/>
                    <a:pt x="97" y="368"/>
                    <a:pt x="97" y="368"/>
                  </a:cubicBezTo>
                  <a:cubicBezTo>
                    <a:pt x="97" y="368"/>
                    <a:pt x="97" y="368"/>
                    <a:pt x="97" y="368"/>
                  </a:cubicBezTo>
                  <a:close/>
                  <a:moveTo>
                    <a:pt x="140" y="368"/>
                  </a:moveTo>
                  <a:cubicBezTo>
                    <a:pt x="140" y="369"/>
                    <a:pt x="140" y="369"/>
                    <a:pt x="140" y="370"/>
                  </a:cubicBezTo>
                  <a:cubicBezTo>
                    <a:pt x="136" y="370"/>
                    <a:pt x="133" y="369"/>
                    <a:pt x="129" y="369"/>
                  </a:cubicBezTo>
                  <a:cubicBezTo>
                    <a:pt x="129" y="369"/>
                    <a:pt x="129" y="368"/>
                    <a:pt x="129" y="368"/>
                  </a:cubicBezTo>
                  <a:cubicBezTo>
                    <a:pt x="130" y="367"/>
                    <a:pt x="130" y="367"/>
                    <a:pt x="131" y="367"/>
                  </a:cubicBezTo>
                  <a:cubicBezTo>
                    <a:pt x="134" y="367"/>
                    <a:pt x="137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lose/>
                  <a:moveTo>
                    <a:pt x="148" y="366"/>
                  </a:moveTo>
                  <a:cubicBezTo>
                    <a:pt x="149" y="366"/>
                    <a:pt x="149" y="367"/>
                    <a:pt x="149" y="367"/>
                  </a:cubicBezTo>
                  <a:cubicBezTo>
                    <a:pt x="148" y="367"/>
                    <a:pt x="148" y="368"/>
                    <a:pt x="147" y="368"/>
                  </a:cubicBezTo>
                  <a:cubicBezTo>
                    <a:pt x="147" y="367"/>
                    <a:pt x="146" y="367"/>
                    <a:pt x="146" y="366"/>
                  </a:cubicBezTo>
                  <a:cubicBezTo>
                    <a:pt x="145" y="366"/>
                    <a:pt x="145" y="369"/>
                    <a:pt x="143" y="368"/>
                  </a:cubicBezTo>
                  <a:cubicBezTo>
                    <a:pt x="143" y="367"/>
                    <a:pt x="142" y="367"/>
                    <a:pt x="143" y="366"/>
                  </a:cubicBezTo>
                  <a:cubicBezTo>
                    <a:pt x="143" y="366"/>
                    <a:pt x="143" y="366"/>
                    <a:pt x="143" y="366"/>
                  </a:cubicBezTo>
                  <a:cubicBezTo>
                    <a:pt x="148" y="366"/>
                    <a:pt x="148" y="366"/>
                    <a:pt x="148" y="366"/>
                  </a:cubicBezTo>
                  <a:cubicBezTo>
                    <a:pt x="148" y="366"/>
                    <a:pt x="148" y="366"/>
                    <a:pt x="148" y="366"/>
                  </a:cubicBezTo>
                  <a:close/>
                  <a:moveTo>
                    <a:pt x="81" y="366"/>
                  </a:moveTo>
                  <a:cubicBezTo>
                    <a:pt x="81" y="366"/>
                    <a:pt x="81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6"/>
                    <a:pt x="79" y="365"/>
                    <a:pt x="80" y="365"/>
                  </a:cubicBezTo>
                  <a:cubicBezTo>
                    <a:pt x="81" y="365"/>
                    <a:pt x="81" y="365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lose/>
                  <a:moveTo>
                    <a:pt x="178" y="370"/>
                  </a:moveTo>
                  <a:cubicBezTo>
                    <a:pt x="178" y="370"/>
                    <a:pt x="178" y="371"/>
                    <a:pt x="177" y="371"/>
                  </a:cubicBezTo>
                  <a:cubicBezTo>
                    <a:pt x="177" y="371"/>
                    <a:pt x="177" y="371"/>
                    <a:pt x="177" y="371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67"/>
                    <a:pt x="177" y="364"/>
                    <a:pt x="177" y="361"/>
                  </a:cubicBezTo>
                  <a:cubicBezTo>
                    <a:pt x="177" y="361"/>
                    <a:pt x="177" y="361"/>
                    <a:pt x="177" y="361"/>
                  </a:cubicBezTo>
                  <a:cubicBezTo>
                    <a:pt x="178" y="361"/>
                    <a:pt x="178" y="361"/>
                    <a:pt x="178" y="361"/>
                  </a:cubicBezTo>
                  <a:cubicBezTo>
                    <a:pt x="178" y="370"/>
                    <a:pt x="178" y="370"/>
                    <a:pt x="178" y="370"/>
                  </a:cubicBezTo>
                  <a:cubicBezTo>
                    <a:pt x="178" y="370"/>
                    <a:pt x="178" y="370"/>
                    <a:pt x="178" y="370"/>
                  </a:cubicBezTo>
                  <a:close/>
                  <a:moveTo>
                    <a:pt x="176" y="361"/>
                  </a:moveTo>
                  <a:cubicBezTo>
                    <a:pt x="175" y="364"/>
                    <a:pt x="177" y="368"/>
                    <a:pt x="175" y="371"/>
                  </a:cubicBezTo>
                  <a:cubicBezTo>
                    <a:pt x="172" y="371"/>
                    <a:pt x="168" y="372"/>
                    <a:pt x="166" y="369"/>
                  </a:cubicBezTo>
                  <a:cubicBezTo>
                    <a:pt x="166" y="368"/>
                    <a:pt x="168" y="368"/>
                    <a:pt x="169" y="368"/>
                  </a:cubicBezTo>
                  <a:cubicBezTo>
                    <a:pt x="170" y="368"/>
                    <a:pt x="172" y="369"/>
                    <a:pt x="174" y="369"/>
                  </a:cubicBezTo>
                  <a:cubicBezTo>
                    <a:pt x="174" y="366"/>
                    <a:pt x="174" y="363"/>
                    <a:pt x="174" y="361"/>
                  </a:cubicBezTo>
                  <a:cubicBezTo>
                    <a:pt x="174" y="361"/>
                    <a:pt x="174" y="361"/>
                    <a:pt x="174" y="361"/>
                  </a:cubicBezTo>
                  <a:cubicBezTo>
                    <a:pt x="176" y="361"/>
                    <a:pt x="176" y="361"/>
                    <a:pt x="176" y="361"/>
                  </a:cubicBezTo>
                  <a:cubicBezTo>
                    <a:pt x="176" y="361"/>
                    <a:pt x="176" y="361"/>
                    <a:pt x="176" y="361"/>
                  </a:cubicBezTo>
                  <a:close/>
                  <a:moveTo>
                    <a:pt x="91" y="363"/>
                  </a:moveTo>
                  <a:cubicBezTo>
                    <a:pt x="84" y="363"/>
                    <a:pt x="76" y="363"/>
                    <a:pt x="69" y="361"/>
                  </a:cubicBezTo>
                  <a:cubicBezTo>
                    <a:pt x="69" y="361"/>
                    <a:pt x="70" y="360"/>
                    <a:pt x="71" y="360"/>
                  </a:cubicBezTo>
                  <a:cubicBezTo>
                    <a:pt x="71" y="360"/>
                    <a:pt x="71" y="360"/>
                    <a:pt x="71" y="360"/>
                  </a:cubicBezTo>
                  <a:cubicBezTo>
                    <a:pt x="88" y="360"/>
                    <a:pt x="88" y="360"/>
                    <a:pt x="88" y="360"/>
                  </a:cubicBezTo>
                  <a:cubicBezTo>
                    <a:pt x="91" y="363"/>
                    <a:pt x="91" y="363"/>
                    <a:pt x="91" y="363"/>
                  </a:cubicBezTo>
                  <a:cubicBezTo>
                    <a:pt x="91" y="363"/>
                    <a:pt x="91" y="363"/>
                    <a:pt x="91" y="363"/>
                  </a:cubicBezTo>
                  <a:close/>
                  <a:moveTo>
                    <a:pt x="70" y="356"/>
                  </a:moveTo>
                  <a:cubicBezTo>
                    <a:pt x="70" y="357"/>
                    <a:pt x="70" y="358"/>
                    <a:pt x="69" y="359"/>
                  </a:cubicBezTo>
                  <a:cubicBezTo>
                    <a:pt x="69" y="360"/>
                    <a:pt x="68" y="360"/>
                    <a:pt x="67" y="360"/>
                  </a:cubicBezTo>
                  <a:cubicBezTo>
                    <a:pt x="67" y="359"/>
                    <a:pt x="67" y="358"/>
                    <a:pt x="67" y="357"/>
                  </a:cubicBezTo>
                  <a:cubicBezTo>
                    <a:pt x="68" y="357"/>
                    <a:pt x="68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lose/>
                  <a:moveTo>
                    <a:pt x="172" y="358"/>
                  </a:moveTo>
                  <a:cubicBezTo>
                    <a:pt x="172" y="359"/>
                    <a:pt x="172" y="360"/>
                    <a:pt x="172" y="361"/>
                  </a:cubicBezTo>
                  <a:cubicBezTo>
                    <a:pt x="172" y="363"/>
                    <a:pt x="173" y="365"/>
                    <a:pt x="172" y="367"/>
                  </a:cubicBezTo>
                  <a:cubicBezTo>
                    <a:pt x="167" y="366"/>
                    <a:pt x="163" y="366"/>
                    <a:pt x="159" y="365"/>
                  </a:cubicBezTo>
                  <a:cubicBezTo>
                    <a:pt x="159" y="363"/>
                    <a:pt x="159" y="360"/>
                    <a:pt x="160" y="357"/>
                  </a:cubicBezTo>
                  <a:cubicBezTo>
                    <a:pt x="161" y="358"/>
                    <a:pt x="163" y="359"/>
                    <a:pt x="165" y="359"/>
                  </a:cubicBezTo>
                  <a:cubicBezTo>
                    <a:pt x="165" y="359"/>
                    <a:pt x="165" y="359"/>
                    <a:pt x="165" y="359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9" y="356"/>
                    <a:pt x="171" y="356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lose/>
                  <a:moveTo>
                    <a:pt x="120" y="363"/>
                  </a:moveTo>
                  <a:cubicBezTo>
                    <a:pt x="122" y="364"/>
                    <a:pt x="126" y="364"/>
                    <a:pt x="128" y="365"/>
                  </a:cubicBezTo>
                  <a:cubicBezTo>
                    <a:pt x="129" y="365"/>
                    <a:pt x="128" y="365"/>
                    <a:pt x="127" y="366"/>
                  </a:cubicBezTo>
                  <a:cubicBezTo>
                    <a:pt x="125" y="366"/>
                    <a:pt x="122" y="366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8" y="363"/>
                    <a:pt x="119" y="360"/>
                    <a:pt x="117" y="359"/>
                  </a:cubicBezTo>
                  <a:cubicBezTo>
                    <a:pt x="114" y="360"/>
                    <a:pt x="111" y="361"/>
                    <a:pt x="108" y="362"/>
                  </a:cubicBezTo>
                  <a:cubicBezTo>
                    <a:pt x="109" y="361"/>
                    <a:pt x="109" y="360"/>
                    <a:pt x="110" y="359"/>
                  </a:cubicBezTo>
                  <a:cubicBezTo>
                    <a:pt x="110" y="359"/>
                    <a:pt x="110" y="359"/>
                    <a:pt x="110" y="359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120" y="363"/>
                    <a:pt x="120" y="363"/>
                    <a:pt x="120" y="363"/>
                  </a:cubicBezTo>
                  <a:cubicBezTo>
                    <a:pt x="120" y="363"/>
                    <a:pt x="120" y="363"/>
                    <a:pt x="120" y="363"/>
                  </a:cubicBezTo>
                  <a:close/>
                  <a:moveTo>
                    <a:pt x="158" y="356"/>
                  </a:moveTo>
                  <a:cubicBezTo>
                    <a:pt x="158" y="366"/>
                    <a:pt x="158" y="366"/>
                    <a:pt x="158" y="366"/>
                  </a:cubicBezTo>
                  <a:cubicBezTo>
                    <a:pt x="158" y="366"/>
                    <a:pt x="158" y="366"/>
                    <a:pt x="158" y="366"/>
                  </a:cubicBezTo>
                  <a:cubicBezTo>
                    <a:pt x="158" y="367"/>
                    <a:pt x="158" y="368"/>
                    <a:pt x="159" y="369"/>
                  </a:cubicBezTo>
                  <a:cubicBezTo>
                    <a:pt x="159" y="369"/>
                    <a:pt x="159" y="369"/>
                    <a:pt x="159" y="369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5" y="364"/>
                    <a:pt x="155" y="359"/>
                    <a:pt x="155" y="355"/>
                  </a:cubicBezTo>
                  <a:cubicBezTo>
                    <a:pt x="156" y="354"/>
                    <a:pt x="158" y="355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lose/>
                  <a:moveTo>
                    <a:pt x="157" y="351"/>
                  </a:moveTo>
                  <a:cubicBezTo>
                    <a:pt x="156" y="352"/>
                    <a:pt x="157" y="354"/>
                    <a:pt x="156" y="354"/>
                  </a:cubicBezTo>
                  <a:cubicBezTo>
                    <a:pt x="155" y="354"/>
                    <a:pt x="155" y="353"/>
                    <a:pt x="155" y="352"/>
                  </a:cubicBezTo>
                  <a:cubicBezTo>
                    <a:pt x="155" y="352"/>
                    <a:pt x="155" y="351"/>
                    <a:pt x="156" y="351"/>
                  </a:cubicBezTo>
                  <a:cubicBezTo>
                    <a:pt x="156" y="351"/>
                    <a:pt x="156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lose/>
                  <a:moveTo>
                    <a:pt x="80" y="355"/>
                  </a:moveTo>
                  <a:cubicBezTo>
                    <a:pt x="72" y="355"/>
                    <a:pt x="64" y="354"/>
                    <a:pt x="56" y="352"/>
                  </a:cubicBezTo>
                  <a:cubicBezTo>
                    <a:pt x="56" y="352"/>
                    <a:pt x="56" y="352"/>
                    <a:pt x="56" y="352"/>
                  </a:cubicBezTo>
                  <a:cubicBezTo>
                    <a:pt x="58" y="350"/>
                    <a:pt x="58" y="350"/>
                    <a:pt x="58" y="350"/>
                  </a:cubicBezTo>
                  <a:cubicBezTo>
                    <a:pt x="78" y="352"/>
                    <a:pt x="78" y="352"/>
                    <a:pt x="78" y="352"/>
                  </a:cubicBezTo>
                  <a:cubicBezTo>
                    <a:pt x="80" y="355"/>
                    <a:pt x="80" y="355"/>
                    <a:pt x="80" y="355"/>
                  </a:cubicBezTo>
                  <a:cubicBezTo>
                    <a:pt x="80" y="355"/>
                    <a:pt x="80" y="355"/>
                    <a:pt x="80" y="355"/>
                  </a:cubicBezTo>
                  <a:close/>
                  <a:moveTo>
                    <a:pt x="107" y="359"/>
                  </a:move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6" y="360"/>
                    <a:pt x="106" y="362"/>
                    <a:pt x="105" y="362"/>
                  </a:cubicBezTo>
                  <a:cubicBezTo>
                    <a:pt x="105" y="362"/>
                    <a:pt x="105" y="361"/>
                    <a:pt x="105" y="360"/>
                  </a:cubicBezTo>
                  <a:cubicBezTo>
                    <a:pt x="104" y="356"/>
                    <a:pt x="102" y="353"/>
                    <a:pt x="102" y="350"/>
                  </a:cubicBezTo>
                  <a:cubicBezTo>
                    <a:pt x="102" y="350"/>
                    <a:pt x="102" y="350"/>
                    <a:pt x="102" y="350"/>
                  </a:cubicBezTo>
                  <a:cubicBezTo>
                    <a:pt x="103" y="349"/>
                    <a:pt x="103" y="349"/>
                    <a:pt x="103" y="349"/>
                  </a:cubicBezTo>
                  <a:cubicBezTo>
                    <a:pt x="107" y="358"/>
                    <a:pt x="107" y="358"/>
                    <a:pt x="107" y="358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lose/>
                  <a:moveTo>
                    <a:pt x="135" y="349"/>
                  </a:moveTo>
                  <a:cubicBezTo>
                    <a:pt x="134" y="353"/>
                    <a:pt x="135" y="358"/>
                    <a:pt x="134" y="363"/>
                  </a:cubicBezTo>
                  <a:cubicBezTo>
                    <a:pt x="134" y="363"/>
                    <a:pt x="134" y="363"/>
                    <a:pt x="134" y="363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1" y="359"/>
                    <a:pt x="121" y="357"/>
                    <a:pt x="121" y="354"/>
                  </a:cubicBezTo>
                  <a:cubicBezTo>
                    <a:pt x="121" y="354"/>
                    <a:pt x="121" y="354"/>
                    <a:pt x="121" y="354"/>
                  </a:cubicBezTo>
                  <a:cubicBezTo>
                    <a:pt x="134" y="348"/>
                    <a:pt x="134" y="348"/>
                    <a:pt x="134" y="348"/>
                  </a:cubicBezTo>
                  <a:cubicBezTo>
                    <a:pt x="135" y="349"/>
                    <a:pt x="135" y="349"/>
                    <a:pt x="135" y="349"/>
                  </a:cubicBezTo>
                  <a:cubicBezTo>
                    <a:pt x="135" y="349"/>
                    <a:pt x="135" y="349"/>
                    <a:pt x="135" y="349"/>
                  </a:cubicBezTo>
                  <a:close/>
                  <a:moveTo>
                    <a:pt x="57" y="348"/>
                  </a:moveTo>
                  <a:cubicBezTo>
                    <a:pt x="57" y="348"/>
                    <a:pt x="56" y="349"/>
                    <a:pt x="56" y="350"/>
                  </a:cubicBezTo>
                  <a:cubicBezTo>
                    <a:pt x="55" y="351"/>
                    <a:pt x="55" y="351"/>
                    <a:pt x="54" y="351"/>
                  </a:cubicBezTo>
                  <a:cubicBezTo>
                    <a:pt x="54" y="351"/>
                    <a:pt x="54" y="350"/>
                    <a:pt x="54" y="349"/>
                  </a:cubicBezTo>
                  <a:cubicBezTo>
                    <a:pt x="55" y="349"/>
                    <a:pt x="55" y="347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lose/>
                  <a:moveTo>
                    <a:pt x="136" y="366"/>
                  </a:moveTo>
                  <a:cubicBezTo>
                    <a:pt x="136" y="360"/>
                    <a:pt x="136" y="353"/>
                    <a:pt x="137" y="347"/>
                  </a:cubicBezTo>
                  <a:cubicBezTo>
                    <a:pt x="137" y="347"/>
                    <a:pt x="137" y="347"/>
                    <a:pt x="137" y="347"/>
                  </a:cubicBezTo>
                  <a:cubicBezTo>
                    <a:pt x="139" y="346"/>
                    <a:pt x="139" y="346"/>
                    <a:pt x="139" y="346"/>
                  </a:cubicBezTo>
                  <a:cubicBezTo>
                    <a:pt x="138" y="366"/>
                    <a:pt x="138" y="366"/>
                    <a:pt x="138" y="366"/>
                  </a:cubicBezTo>
                  <a:cubicBezTo>
                    <a:pt x="136" y="366"/>
                    <a:pt x="136" y="366"/>
                    <a:pt x="136" y="366"/>
                  </a:cubicBezTo>
                  <a:cubicBezTo>
                    <a:pt x="136" y="366"/>
                    <a:pt x="136" y="366"/>
                    <a:pt x="136" y="366"/>
                  </a:cubicBezTo>
                  <a:close/>
                  <a:moveTo>
                    <a:pt x="148" y="350"/>
                  </a:moveTo>
                  <a:cubicBezTo>
                    <a:pt x="150" y="350"/>
                    <a:pt x="152" y="349"/>
                    <a:pt x="153" y="349"/>
                  </a:cubicBezTo>
                  <a:cubicBezTo>
                    <a:pt x="154" y="354"/>
                    <a:pt x="153" y="359"/>
                    <a:pt x="153" y="364"/>
                  </a:cubicBezTo>
                  <a:cubicBezTo>
                    <a:pt x="153" y="364"/>
                    <a:pt x="153" y="364"/>
                    <a:pt x="153" y="364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48" y="365"/>
                    <a:pt x="144" y="364"/>
                    <a:pt x="140" y="363"/>
                  </a:cubicBezTo>
                  <a:cubicBezTo>
                    <a:pt x="140" y="357"/>
                    <a:pt x="140" y="351"/>
                    <a:pt x="141" y="345"/>
                  </a:cubicBezTo>
                  <a:cubicBezTo>
                    <a:pt x="142" y="344"/>
                    <a:pt x="143" y="345"/>
                    <a:pt x="144" y="346"/>
                  </a:cubicBezTo>
                  <a:cubicBezTo>
                    <a:pt x="144" y="346"/>
                    <a:pt x="144" y="346"/>
                    <a:pt x="144" y="346"/>
                  </a:cubicBezTo>
                  <a:cubicBezTo>
                    <a:pt x="148" y="350"/>
                    <a:pt x="148" y="350"/>
                    <a:pt x="148" y="350"/>
                  </a:cubicBezTo>
                  <a:cubicBezTo>
                    <a:pt x="148" y="350"/>
                    <a:pt x="148" y="350"/>
                    <a:pt x="148" y="350"/>
                  </a:cubicBezTo>
                  <a:close/>
                  <a:moveTo>
                    <a:pt x="67" y="346"/>
                  </a:moveTo>
                  <a:cubicBezTo>
                    <a:pt x="63" y="346"/>
                    <a:pt x="58" y="344"/>
                    <a:pt x="54" y="347"/>
                  </a:cubicBezTo>
                  <a:cubicBezTo>
                    <a:pt x="54" y="347"/>
                    <a:pt x="54" y="347"/>
                    <a:pt x="54" y="347"/>
                  </a:cubicBezTo>
                  <a:cubicBezTo>
                    <a:pt x="45" y="345"/>
                    <a:pt x="45" y="345"/>
                    <a:pt x="45" y="345"/>
                  </a:cubicBezTo>
                  <a:cubicBezTo>
                    <a:pt x="47" y="342"/>
                    <a:pt x="47" y="342"/>
                    <a:pt x="47" y="342"/>
                  </a:cubicBezTo>
                  <a:cubicBezTo>
                    <a:pt x="66" y="344"/>
                    <a:pt x="66" y="344"/>
                    <a:pt x="66" y="344"/>
                  </a:cubicBezTo>
                  <a:cubicBezTo>
                    <a:pt x="67" y="346"/>
                    <a:pt x="67" y="346"/>
                    <a:pt x="67" y="346"/>
                  </a:cubicBezTo>
                  <a:cubicBezTo>
                    <a:pt x="67" y="346"/>
                    <a:pt x="67" y="346"/>
                    <a:pt x="67" y="346"/>
                  </a:cubicBezTo>
                  <a:close/>
                  <a:moveTo>
                    <a:pt x="144" y="339"/>
                  </a:moveTo>
                  <a:cubicBezTo>
                    <a:pt x="144" y="341"/>
                    <a:pt x="143" y="342"/>
                    <a:pt x="142" y="343"/>
                  </a:cubicBezTo>
                  <a:cubicBezTo>
                    <a:pt x="142" y="343"/>
                    <a:pt x="142" y="343"/>
                    <a:pt x="142" y="343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09" y="358"/>
                    <a:pt x="109" y="358"/>
                    <a:pt x="108" y="358"/>
                  </a:cubicBezTo>
                  <a:cubicBezTo>
                    <a:pt x="108" y="357"/>
                    <a:pt x="108" y="356"/>
                    <a:pt x="107" y="356"/>
                  </a:cubicBezTo>
                  <a:cubicBezTo>
                    <a:pt x="107" y="356"/>
                    <a:pt x="107" y="356"/>
                    <a:pt x="107" y="356"/>
                  </a:cubicBezTo>
                  <a:cubicBezTo>
                    <a:pt x="134" y="343"/>
                    <a:pt x="134" y="343"/>
                    <a:pt x="134" y="343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lose/>
                  <a:moveTo>
                    <a:pt x="130" y="337"/>
                  </a:moveTo>
                  <a:cubicBezTo>
                    <a:pt x="124" y="342"/>
                    <a:pt x="116" y="345"/>
                    <a:pt x="109" y="348"/>
                  </a:cubicBezTo>
                  <a:cubicBezTo>
                    <a:pt x="109" y="348"/>
                    <a:pt x="109" y="348"/>
                    <a:pt x="109" y="348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49"/>
                    <a:pt x="104" y="348"/>
                    <a:pt x="104" y="347"/>
                  </a:cubicBezTo>
                  <a:cubicBezTo>
                    <a:pt x="111" y="344"/>
                    <a:pt x="118" y="342"/>
                    <a:pt x="124" y="337"/>
                  </a:cubicBezTo>
                  <a:cubicBezTo>
                    <a:pt x="127" y="337"/>
                    <a:pt x="129" y="338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lose/>
                  <a:moveTo>
                    <a:pt x="122" y="337"/>
                  </a:moveTo>
                  <a:cubicBezTo>
                    <a:pt x="117" y="341"/>
                    <a:pt x="110" y="343"/>
                    <a:pt x="104" y="346"/>
                  </a:cubicBezTo>
                  <a:cubicBezTo>
                    <a:pt x="104" y="345"/>
                    <a:pt x="104" y="344"/>
                    <a:pt x="104" y="344"/>
                  </a:cubicBezTo>
                  <a:cubicBezTo>
                    <a:pt x="108" y="341"/>
                    <a:pt x="114" y="340"/>
                    <a:pt x="118" y="337"/>
                  </a:cubicBezTo>
                  <a:cubicBezTo>
                    <a:pt x="118" y="337"/>
                    <a:pt x="118" y="337"/>
                    <a:pt x="118" y="337"/>
                  </a:cubicBezTo>
                  <a:cubicBezTo>
                    <a:pt x="122" y="337"/>
                    <a:pt x="122" y="337"/>
                    <a:pt x="122" y="337"/>
                  </a:cubicBezTo>
                  <a:cubicBezTo>
                    <a:pt x="122" y="337"/>
                    <a:pt x="122" y="337"/>
                    <a:pt x="122" y="337"/>
                  </a:cubicBezTo>
                  <a:close/>
                  <a:moveTo>
                    <a:pt x="139" y="338"/>
                  </a:moveTo>
                  <a:cubicBezTo>
                    <a:pt x="139" y="339"/>
                    <a:pt x="139" y="339"/>
                    <a:pt x="139" y="339"/>
                  </a:cubicBezTo>
                  <a:cubicBezTo>
                    <a:pt x="139" y="339"/>
                    <a:pt x="139" y="339"/>
                    <a:pt x="139" y="339"/>
                  </a:cubicBezTo>
                  <a:cubicBezTo>
                    <a:pt x="128" y="344"/>
                    <a:pt x="117" y="349"/>
                    <a:pt x="106" y="354"/>
                  </a:cubicBezTo>
                  <a:cubicBezTo>
                    <a:pt x="106" y="354"/>
                    <a:pt x="106" y="354"/>
                    <a:pt x="106" y="354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14" y="348"/>
                    <a:pt x="123" y="344"/>
                    <a:pt x="131" y="339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6" y="338"/>
                    <a:pt x="139" y="335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lose/>
                  <a:moveTo>
                    <a:pt x="116" y="336"/>
                  </a:moveTo>
                  <a:cubicBezTo>
                    <a:pt x="112" y="339"/>
                    <a:pt x="108" y="340"/>
                    <a:pt x="104" y="342"/>
                  </a:cubicBezTo>
                  <a:cubicBezTo>
                    <a:pt x="103" y="342"/>
                    <a:pt x="104" y="341"/>
                    <a:pt x="103" y="340"/>
                  </a:cubicBezTo>
                  <a:cubicBezTo>
                    <a:pt x="106" y="339"/>
                    <a:pt x="109" y="338"/>
                    <a:pt x="112" y="336"/>
                  </a:cubicBezTo>
                  <a:cubicBezTo>
                    <a:pt x="112" y="336"/>
                    <a:pt x="112" y="336"/>
                    <a:pt x="112" y="336"/>
                  </a:cubicBezTo>
                  <a:cubicBezTo>
                    <a:pt x="116" y="336"/>
                    <a:pt x="116" y="336"/>
                    <a:pt x="116" y="336"/>
                  </a:cubicBezTo>
                  <a:cubicBezTo>
                    <a:pt x="116" y="336"/>
                    <a:pt x="116" y="336"/>
                    <a:pt x="116" y="336"/>
                  </a:cubicBezTo>
                  <a:close/>
                  <a:moveTo>
                    <a:pt x="109" y="335"/>
                  </a:moveTo>
                  <a:cubicBezTo>
                    <a:pt x="107" y="337"/>
                    <a:pt x="105" y="338"/>
                    <a:pt x="103" y="339"/>
                  </a:cubicBezTo>
                  <a:cubicBezTo>
                    <a:pt x="102" y="337"/>
                    <a:pt x="105" y="337"/>
                    <a:pt x="106" y="336"/>
                  </a:cubicBezTo>
                  <a:cubicBezTo>
                    <a:pt x="107" y="334"/>
                    <a:pt x="108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lose/>
                  <a:moveTo>
                    <a:pt x="105" y="335"/>
                  </a:moveTo>
                  <a:cubicBezTo>
                    <a:pt x="103" y="336"/>
                    <a:pt x="103" y="336"/>
                    <a:pt x="103" y="336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5"/>
                    <a:pt x="104" y="334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lose/>
                  <a:moveTo>
                    <a:pt x="101" y="334"/>
                  </a:move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2" y="358"/>
                    <a:pt x="105" y="364"/>
                    <a:pt x="103" y="371"/>
                  </a:cubicBezTo>
                  <a:cubicBezTo>
                    <a:pt x="103" y="371"/>
                    <a:pt x="103" y="371"/>
                    <a:pt x="103" y="371"/>
                  </a:cubicBezTo>
                  <a:cubicBezTo>
                    <a:pt x="102" y="371"/>
                    <a:pt x="102" y="371"/>
                    <a:pt x="102" y="371"/>
                  </a:cubicBezTo>
                  <a:cubicBezTo>
                    <a:pt x="98" y="366"/>
                    <a:pt x="98" y="366"/>
                    <a:pt x="98" y="366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1" y="333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lose/>
                  <a:moveTo>
                    <a:pt x="96" y="366"/>
                  </a:moveTo>
                  <a:cubicBezTo>
                    <a:pt x="92" y="366"/>
                    <a:pt x="87" y="366"/>
                    <a:pt x="84" y="365"/>
                  </a:cubicBezTo>
                  <a:cubicBezTo>
                    <a:pt x="84" y="365"/>
                    <a:pt x="84" y="365"/>
                    <a:pt x="84" y="365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6" y="364"/>
                    <a:pt x="89" y="365"/>
                    <a:pt x="92" y="365"/>
                  </a:cubicBezTo>
                  <a:cubicBezTo>
                    <a:pt x="92" y="365"/>
                    <a:pt x="92" y="365"/>
                    <a:pt x="92" y="365"/>
                  </a:cubicBezTo>
                  <a:cubicBezTo>
                    <a:pt x="92" y="364"/>
                    <a:pt x="92" y="364"/>
                    <a:pt x="92" y="364"/>
                  </a:cubicBezTo>
                  <a:cubicBezTo>
                    <a:pt x="96" y="331"/>
                    <a:pt x="96" y="331"/>
                    <a:pt x="96" y="331"/>
                  </a:cubicBezTo>
                  <a:cubicBezTo>
                    <a:pt x="98" y="332"/>
                    <a:pt x="98" y="332"/>
                    <a:pt x="98" y="332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6" y="366"/>
                    <a:pt x="96" y="366"/>
                    <a:pt x="96" y="366"/>
                  </a:cubicBezTo>
                  <a:close/>
                  <a:moveTo>
                    <a:pt x="91" y="361"/>
                  </a:moveTo>
                  <a:cubicBezTo>
                    <a:pt x="89" y="359"/>
                    <a:pt x="89" y="359"/>
                    <a:pt x="89" y="359"/>
                  </a:cubicBezTo>
                  <a:cubicBezTo>
                    <a:pt x="92" y="330"/>
                    <a:pt x="92" y="330"/>
                    <a:pt x="92" y="330"/>
                  </a:cubicBezTo>
                  <a:cubicBezTo>
                    <a:pt x="94" y="331"/>
                    <a:pt x="94" y="331"/>
                    <a:pt x="94" y="331"/>
                  </a:cubicBezTo>
                  <a:cubicBezTo>
                    <a:pt x="91" y="361"/>
                    <a:pt x="91" y="361"/>
                    <a:pt x="91" y="361"/>
                  </a:cubicBezTo>
                  <a:cubicBezTo>
                    <a:pt x="91" y="361"/>
                    <a:pt x="91" y="361"/>
                    <a:pt x="91" y="361"/>
                  </a:cubicBezTo>
                  <a:close/>
                  <a:moveTo>
                    <a:pt x="91" y="329"/>
                  </a:moveTo>
                  <a:cubicBezTo>
                    <a:pt x="88" y="358"/>
                    <a:pt x="88" y="358"/>
                    <a:pt x="88" y="358"/>
                  </a:cubicBezTo>
                  <a:cubicBezTo>
                    <a:pt x="88" y="359"/>
                    <a:pt x="88" y="359"/>
                    <a:pt x="88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3" y="358"/>
                    <a:pt x="71" y="358"/>
                    <a:pt x="71" y="357"/>
                  </a:cubicBezTo>
                  <a:cubicBezTo>
                    <a:pt x="71" y="357"/>
                    <a:pt x="71" y="357"/>
                    <a:pt x="71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5" y="356"/>
                    <a:pt x="79" y="357"/>
                    <a:pt x="82" y="357"/>
                  </a:cubicBezTo>
                  <a:cubicBezTo>
                    <a:pt x="82" y="357"/>
                    <a:pt x="82" y="357"/>
                    <a:pt x="82" y="357"/>
                  </a:cubicBezTo>
                  <a:cubicBezTo>
                    <a:pt x="83" y="355"/>
                    <a:pt x="83" y="355"/>
                    <a:pt x="83" y="355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7" y="328"/>
                    <a:pt x="89" y="328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lose/>
                  <a:moveTo>
                    <a:pt x="82" y="353"/>
                  </a:moveTo>
                  <a:cubicBezTo>
                    <a:pt x="80" y="353"/>
                    <a:pt x="80" y="351"/>
                    <a:pt x="80" y="350"/>
                  </a:cubicBezTo>
                  <a:cubicBezTo>
                    <a:pt x="80" y="350"/>
                    <a:pt x="80" y="350"/>
                    <a:pt x="80" y="350"/>
                  </a:cubicBezTo>
                  <a:cubicBezTo>
                    <a:pt x="83" y="325"/>
                    <a:pt x="83" y="325"/>
                    <a:pt x="83" y="325"/>
                  </a:cubicBezTo>
                  <a:cubicBezTo>
                    <a:pt x="85" y="326"/>
                    <a:pt x="85" y="326"/>
                    <a:pt x="85" y="326"/>
                  </a:cubicBezTo>
                  <a:cubicBezTo>
                    <a:pt x="82" y="353"/>
                    <a:pt x="82" y="353"/>
                    <a:pt x="82" y="353"/>
                  </a:cubicBezTo>
                  <a:cubicBezTo>
                    <a:pt x="82" y="353"/>
                    <a:pt x="82" y="353"/>
                    <a:pt x="82" y="353"/>
                  </a:cubicBezTo>
                  <a:close/>
                  <a:moveTo>
                    <a:pt x="82" y="324"/>
                  </a:moveTo>
                  <a:cubicBezTo>
                    <a:pt x="80" y="333"/>
                    <a:pt x="79" y="342"/>
                    <a:pt x="78" y="351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8" y="348"/>
                    <a:pt x="58" y="348"/>
                    <a:pt x="58" y="347"/>
                  </a:cubicBezTo>
                  <a:cubicBezTo>
                    <a:pt x="62" y="346"/>
                    <a:pt x="66" y="348"/>
                    <a:pt x="70" y="348"/>
                  </a:cubicBezTo>
                  <a:cubicBezTo>
                    <a:pt x="70" y="346"/>
                    <a:pt x="70" y="344"/>
                    <a:pt x="71" y="342"/>
                  </a:cubicBezTo>
                  <a:cubicBezTo>
                    <a:pt x="71" y="342"/>
                    <a:pt x="71" y="342"/>
                    <a:pt x="71" y="342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6" y="321"/>
                    <a:pt x="79" y="322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lose/>
                  <a:moveTo>
                    <a:pt x="71" y="322"/>
                  </a:moveTo>
                  <a:cubicBezTo>
                    <a:pt x="69" y="345"/>
                    <a:pt x="69" y="345"/>
                    <a:pt x="69" y="345"/>
                  </a:cubicBezTo>
                  <a:cubicBezTo>
                    <a:pt x="67" y="342"/>
                    <a:pt x="67" y="342"/>
                    <a:pt x="67" y="342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3" y="316"/>
                    <a:pt x="71" y="320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lose/>
                  <a:moveTo>
                    <a:pt x="133" y="320"/>
                  </a:moveTo>
                  <a:cubicBezTo>
                    <a:pt x="143" y="321"/>
                    <a:pt x="154" y="323"/>
                    <a:pt x="163" y="319"/>
                  </a:cubicBezTo>
                  <a:cubicBezTo>
                    <a:pt x="163" y="319"/>
                    <a:pt x="164" y="319"/>
                    <a:pt x="164" y="318"/>
                  </a:cubicBezTo>
                  <a:cubicBezTo>
                    <a:pt x="163" y="317"/>
                    <a:pt x="161" y="318"/>
                    <a:pt x="160" y="318"/>
                  </a:cubicBezTo>
                  <a:cubicBezTo>
                    <a:pt x="149" y="321"/>
                    <a:pt x="137" y="320"/>
                    <a:pt x="127" y="315"/>
                  </a:cubicBezTo>
                  <a:cubicBezTo>
                    <a:pt x="127" y="315"/>
                    <a:pt x="128" y="315"/>
                    <a:pt x="128" y="315"/>
                  </a:cubicBezTo>
                  <a:cubicBezTo>
                    <a:pt x="141" y="316"/>
                    <a:pt x="154" y="315"/>
                    <a:pt x="166" y="314"/>
                  </a:cubicBezTo>
                  <a:cubicBezTo>
                    <a:pt x="167" y="314"/>
                    <a:pt x="168" y="314"/>
                    <a:pt x="168" y="315"/>
                  </a:cubicBezTo>
                  <a:cubicBezTo>
                    <a:pt x="168" y="315"/>
                    <a:pt x="168" y="315"/>
                    <a:pt x="168" y="315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57" y="324"/>
                    <a:pt x="144" y="329"/>
                    <a:pt x="131" y="324"/>
                  </a:cubicBezTo>
                  <a:cubicBezTo>
                    <a:pt x="127" y="323"/>
                    <a:pt x="123" y="321"/>
                    <a:pt x="120" y="319"/>
                  </a:cubicBezTo>
                  <a:cubicBezTo>
                    <a:pt x="115" y="316"/>
                    <a:pt x="109" y="313"/>
                    <a:pt x="107" y="307"/>
                  </a:cubicBezTo>
                  <a:cubicBezTo>
                    <a:pt x="116" y="311"/>
                    <a:pt x="124" y="316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lose/>
                  <a:moveTo>
                    <a:pt x="69" y="314"/>
                  </a:moveTo>
                  <a:cubicBezTo>
                    <a:pt x="65" y="341"/>
                    <a:pt x="65" y="341"/>
                    <a:pt x="65" y="341"/>
                  </a:cubicBezTo>
                  <a:cubicBezTo>
                    <a:pt x="49" y="340"/>
                    <a:pt x="49" y="340"/>
                    <a:pt x="49" y="340"/>
                  </a:cubicBezTo>
                  <a:cubicBezTo>
                    <a:pt x="54" y="303"/>
                    <a:pt x="54" y="303"/>
                    <a:pt x="54" y="303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9" y="303"/>
                    <a:pt x="64" y="308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lose/>
                  <a:moveTo>
                    <a:pt x="53" y="294"/>
                  </a:moveTo>
                  <a:cubicBezTo>
                    <a:pt x="47" y="341"/>
                    <a:pt x="47" y="341"/>
                    <a:pt x="47" y="341"/>
                  </a:cubicBezTo>
                  <a:cubicBezTo>
                    <a:pt x="47" y="341"/>
                    <a:pt x="47" y="341"/>
                    <a:pt x="47" y="341"/>
                  </a:cubicBezTo>
                  <a:cubicBezTo>
                    <a:pt x="46" y="342"/>
                    <a:pt x="45" y="341"/>
                    <a:pt x="45" y="341"/>
                  </a:cubicBezTo>
                  <a:cubicBezTo>
                    <a:pt x="45" y="341"/>
                    <a:pt x="45" y="341"/>
                    <a:pt x="45" y="341"/>
                  </a:cubicBezTo>
                  <a:cubicBezTo>
                    <a:pt x="44" y="341"/>
                    <a:pt x="44" y="341"/>
                    <a:pt x="44" y="341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4"/>
                    <a:pt x="53" y="295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lose/>
                  <a:moveTo>
                    <a:pt x="105" y="307"/>
                  </a:moveTo>
                  <a:cubicBezTo>
                    <a:pt x="110" y="314"/>
                    <a:pt x="110" y="314"/>
                    <a:pt x="110" y="314"/>
                  </a:cubicBezTo>
                  <a:cubicBezTo>
                    <a:pt x="110" y="314"/>
                    <a:pt x="110" y="314"/>
                    <a:pt x="110" y="314"/>
                  </a:cubicBezTo>
                  <a:cubicBezTo>
                    <a:pt x="124" y="328"/>
                    <a:pt x="147" y="332"/>
                    <a:pt x="165" y="323"/>
                  </a:cubicBezTo>
                  <a:cubicBezTo>
                    <a:pt x="166" y="322"/>
                    <a:pt x="167" y="322"/>
                    <a:pt x="168" y="321"/>
                  </a:cubicBezTo>
                  <a:cubicBezTo>
                    <a:pt x="169" y="322"/>
                    <a:pt x="168" y="323"/>
                    <a:pt x="168" y="324"/>
                  </a:cubicBezTo>
                  <a:cubicBezTo>
                    <a:pt x="168" y="324"/>
                    <a:pt x="168" y="324"/>
                    <a:pt x="168" y="324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56" y="330"/>
                    <a:pt x="145" y="333"/>
                    <a:pt x="133" y="333"/>
                  </a:cubicBezTo>
                  <a:cubicBezTo>
                    <a:pt x="121" y="333"/>
                    <a:pt x="112" y="329"/>
                    <a:pt x="103" y="322"/>
                  </a:cubicBezTo>
                  <a:cubicBezTo>
                    <a:pt x="103" y="322"/>
                    <a:pt x="103" y="322"/>
                    <a:pt x="103" y="322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94" y="314"/>
                    <a:pt x="89" y="304"/>
                    <a:pt x="86" y="293"/>
                  </a:cubicBezTo>
                  <a:cubicBezTo>
                    <a:pt x="92" y="297"/>
                    <a:pt x="98" y="303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lose/>
                  <a:moveTo>
                    <a:pt x="83" y="292"/>
                  </a:moveTo>
                  <a:cubicBezTo>
                    <a:pt x="88" y="305"/>
                    <a:pt x="93" y="317"/>
                    <a:pt x="104" y="327"/>
                  </a:cubicBezTo>
                  <a:cubicBezTo>
                    <a:pt x="104" y="327"/>
                    <a:pt x="104" y="327"/>
                    <a:pt x="104" y="327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2" y="329"/>
                    <a:pt x="94" y="326"/>
                    <a:pt x="90" y="319"/>
                  </a:cubicBezTo>
                  <a:cubicBezTo>
                    <a:pt x="83" y="310"/>
                    <a:pt x="79" y="298"/>
                    <a:pt x="76" y="287"/>
                  </a:cubicBezTo>
                  <a:cubicBezTo>
                    <a:pt x="76" y="287"/>
                    <a:pt x="76" y="287"/>
                    <a:pt x="76" y="287"/>
                  </a:cubicBezTo>
                  <a:cubicBezTo>
                    <a:pt x="83" y="292"/>
                    <a:pt x="83" y="292"/>
                    <a:pt x="83" y="292"/>
                  </a:cubicBezTo>
                  <a:cubicBezTo>
                    <a:pt x="83" y="292"/>
                    <a:pt x="83" y="292"/>
                    <a:pt x="83" y="292"/>
                  </a:cubicBezTo>
                  <a:close/>
                  <a:moveTo>
                    <a:pt x="74" y="285"/>
                  </a:moveTo>
                  <a:cubicBezTo>
                    <a:pt x="76" y="297"/>
                    <a:pt x="81" y="307"/>
                    <a:pt x="86" y="317"/>
                  </a:cubicBezTo>
                  <a:cubicBezTo>
                    <a:pt x="88" y="320"/>
                    <a:pt x="91" y="323"/>
                    <a:pt x="94" y="325"/>
                  </a:cubicBezTo>
                  <a:cubicBezTo>
                    <a:pt x="84" y="323"/>
                    <a:pt x="76" y="313"/>
                    <a:pt x="73" y="304"/>
                  </a:cubicBezTo>
                  <a:cubicBezTo>
                    <a:pt x="70" y="296"/>
                    <a:pt x="67" y="289"/>
                    <a:pt x="68" y="280"/>
                  </a:cubicBezTo>
                  <a:cubicBezTo>
                    <a:pt x="68" y="280"/>
                    <a:pt x="68" y="280"/>
                    <a:pt x="68" y="280"/>
                  </a:cubicBezTo>
                  <a:cubicBezTo>
                    <a:pt x="74" y="285"/>
                    <a:pt x="74" y="285"/>
                    <a:pt x="74" y="285"/>
                  </a:cubicBezTo>
                  <a:cubicBezTo>
                    <a:pt x="74" y="285"/>
                    <a:pt x="74" y="285"/>
                    <a:pt x="74" y="285"/>
                  </a:cubicBezTo>
                  <a:close/>
                  <a:moveTo>
                    <a:pt x="100" y="282"/>
                  </a:moveTo>
                  <a:cubicBezTo>
                    <a:pt x="100" y="285"/>
                    <a:pt x="101" y="287"/>
                    <a:pt x="101" y="289"/>
                  </a:cubicBezTo>
                  <a:cubicBezTo>
                    <a:pt x="98" y="290"/>
                    <a:pt x="97" y="288"/>
                    <a:pt x="95" y="286"/>
                  </a:cubicBezTo>
                  <a:cubicBezTo>
                    <a:pt x="93" y="284"/>
                    <a:pt x="91" y="282"/>
                    <a:pt x="93" y="279"/>
                  </a:cubicBezTo>
                  <a:cubicBezTo>
                    <a:pt x="95" y="279"/>
                    <a:pt x="98" y="280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lose/>
                  <a:moveTo>
                    <a:pt x="89" y="279"/>
                  </a:moveTo>
                  <a:cubicBezTo>
                    <a:pt x="93" y="289"/>
                    <a:pt x="93" y="289"/>
                    <a:pt x="93" y="289"/>
                  </a:cubicBezTo>
                  <a:cubicBezTo>
                    <a:pt x="93" y="289"/>
                    <a:pt x="93" y="289"/>
                    <a:pt x="93" y="289"/>
                  </a:cubicBezTo>
                  <a:cubicBezTo>
                    <a:pt x="93" y="290"/>
                    <a:pt x="92" y="290"/>
                    <a:pt x="91" y="290"/>
                  </a:cubicBezTo>
                  <a:cubicBezTo>
                    <a:pt x="87" y="287"/>
                    <a:pt x="83" y="283"/>
                    <a:pt x="81" y="278"/>
                  </a:cubicBezTo>
                  <a:cubicBezTo>
                    <a:pt x="81" y="277"/>
                    <a:pt x="81" y="276"/>
                    <a:pt x="82" y="276"/>
                  </a:cubicBezTo>
                  <a:cubicBezTo>
                    <a:pt x="83" y="276"/>
                    <a:pt x="88" y="276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lose/>
                  <a:moveTo>
                    <a:pt x="76" y="275"/>
                  </a:moveTo>
                  <a:cubicBezTo>
                    <a:pt x="76" y="277"/>
                    <a:pt x="81" y="278"/>
                    <a:pt x="79" y="280"/>
                  </a:cubicBezTo>
                  <a:cubicBezTo>
                    <a:pt x="77" y="280"/>
                    <a:pt x="76" y="282"/>
                    <a:pt x="75" y="281"/>
                  </a:cubicBezTo>
                  <a:cubicBezTo>
                    <a:pt x="72" y="278"/>
                    <a:pt x="69" y="275"/>
                    <a:pt x="70" y="271"/>
                  </a:cubicBezTo>
                  <a:cubicBezTo>
                    <a:pt x="71" y="270"/>
                    <a:pt x="72" y="271"/>
                    <a:pt x="73" y="271"/>
                  </a:cubicBezTo>
                  <a:cubicBezTo>
                    <a:pt x="74" y="272"/>
                    <a:pt x="75" y="273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lose/>
                  <a:moveTo>
                    <a:pt x="82" y="267"/>
                  </a:moveTo>
                  <a:cubicBezTo>
                    <a:pt x="84" y="269"/>
                    <a:pt x="87" y="271"/>
                    <a:pt x="86" y="274"/>
                  </a:cubicBezTo>
                  <a:cubicBezTo>
                    <a:pt x="84" y="275"/>
                    <a:pt x="81" y="271"/>
                    <a:pt x="80" y="274"/>
                  </a:cubicBezTo>
                  <a:cubicBezTo>
                    <a:pt x="79" y="274"/>
                    <a:pt x="78" y="273"/>
                    <a:pt x="77" y="272"/>
                  </a:cubicBezTo>
                  <a:cubicBezTo>
                    <a:pt x="76" y="269"/>
                    <a:pt x="75" y="267"/>
                    <a:pt x="75" y="265"/>
                  </a:cubicBezTo>
                  <a:cubicBezTo>
                    <a:pt x="75" y="264"/>
                    <a:pt x="75" y="265"/>
                    <a:pt x="76" y="264"/>
                  </a:cubicBezTo>
                  <a:cubicBezTo>
                    <a:pt x="78" y="265"/>
                    <a:pt x="80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lose/>
                  <a:moveTo>
                    <a:pt x="136" y="261"/>
                  </a:moveTo>
                  <a:cubicBezTo>
                    <a:pt x="137" y="262"/>
                    <a:pt x="137" y="263"/>
                    <a:pt x="137" y="263"/>
                  </a:cubicBezTo>
                  <a:cubicBezTo>
                    <a:pt x="137" y="263"/>
                    <a:pt x="137" y="263"/>
                    <a:pt x="137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0"/>
                    <a:pt x="133" y="262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lose/>
                  <a:moveTo>
                    <a:pt x="157" y="262"/>
                  </a:moveTo>
                  <a:cubicBezTo>
                    <a:pt x="157" y="263"/>
                    <a:pt x="157" y="263"/>
                    <a:pt x="157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1" y="262"/>
                    <a:pt x="151" y="261"/>
                  </a:cubicBezTo>
                  <a:cubicBezTo>
                    <a:pt x="153" y="261"/>
                    <a:pt x="155" y="261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lose/>
                  <a:moveTo>
                    <a:pt x="171" y="261"/>
                  </a:moveTo>
                  <a:cubicBezTo>
                    <a:pt x="171" y="261"/>
                    <a:pt x="170" y="262"/>
                    <a:pt x="170" y="262"/>
                  </a:cubicBezTo>
                  <a:cubicBezTo>
                    <a:pt x="169" y="262"/>
                    <a:pt x="169" y="262"/>
                    <a:pt x="169" y="261"/>
                  </a:cubicBezTo>
                  <a:cubicBezTo>
                    <a:pt x="169" y="261"/>
                    <a:pt x="169" y="260"/>
                    <a:pt x="169" y="260"/>
                  </a:cubicBezTo>
                  <a:cubicBezTo>
                    <a:pt x="170" y="260"/>
                    <a:pt x="170" y="260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2" y="262"/>
                  </a:cubicBezTo>
                  <a:cubicBezTo>
                    <a:pt x="162" y="262"/>
                    <a:pt x="161" y="262"/>
                    <a:pt x="161" y="261"/>
                  </a:cubicBezTo>
                  <a:cubicBezTo>
                    <a:pt x="161" y="261"/>
                    <a:pt x="161" y="260"/>
                    <a:pt x="162" y="260"/>
                  </a:cubicBezTo>
                  <a:cubicBezTo>
                    <a:pt x="162" y="260"/>
                    <a:pt x="163" y="260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lose/>
                  <a:moveTo>
                    <a:pt x="125" y="261"/>
                  </a:moveTo>
                  <a:cubicBezTo>
                    <a:pt x="124" y="262"/>
                    <a:pt x="123" y="262"/>
                    <a:pt x="123" y="261"/>
                  </a:cubicBezTo>
                  <a:cubicBezTo>
                    <a:pt x="123" y="261"/>
                    <a:pt x="123" y="260"/>
                    <a:pt x="124" y="260"/>
                  </a:cubicBezTo>
                  <a:cubicBezTo>
                    <a:pt x="124" y="260"/>
                    <a:pt x="126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lose/>
                  <a:moveTo>
                    <a:pt x="167" y="261"/>
                  </a:moveTo>
                  <a:cubicBezTo>
                    <a:pt x="167" y="261"/>
                    <a:pt x="167" y="262"/>
                    <a:pt x="166" y="262"/>
                  </a:cubicBezTo>
                  <a:cubicBezTo>
                    <a:pt x="166" y="262"/>
                    <a:pt x="165" y="262"/>
                    <a:pt x="165" y="261"/>
                  </a:cubicBezTo>
                  <a:cubicBezTo>
                    <a:pt x="165" y="261"/>
                    <a:pt x="165" y="260"/>
                    <a:pt x="165" y="260"/>
                  </a:cubicBezTo>
                  <a:cubicBezTo>
                    <a:pt x="166" y="260"/>
                    <a:pt x="166" y="260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lose/>
                  <a:moveTo>
                    <a:pt x="121" y="261"/>
                  </a:moveTo>
                  <a:cubicBezTo>
                    <a:pt x="121" y="261"/>
                    <a:pt x="120" y="262"/>
                    <a:pt x="120" y="262"/>
                  </a:cubicBezTo>
                  <a:cubicBezTo>
                    <a:pt x="119" y="262"/>
                    <a:pt x="118" y="262"/>
                    <a:pt x="118" y="261"/>
                  </a:cubicBezTo>
                  <a:cubicBezTo>
                    <a:pt x="118" y="260"/>
                    <a:pt x="119" y="260"/>
                    <a:pt x="119" y="260"/>
                  </a:cubicBezTo>
                  <a:cubicBezTo>
                    <a:pt x="120" y="260"/>
                    <a:pt x="121" y="260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lose/>
                  <a:moveTo>
                    <a:pt x="116" y="261"/>
                  </a:moveTo>
                  <a:cubicBezTo>
                    <a:pt x="116" y="261"/>
                    <a:pt x="116" y="261"/>
                    <a:pt x="115" y="262"/>
                  </a:cubicBezTo>
                  <a:cubicBezTo>
                    <a:pt x="115" y="262"/>
                    <a:pt x="114" y="262"/>
                    <a:pt x="114" y="261"/>
                  </a:cubicBezTo>
                  <a:cubicBezTo>
                    <a:pt x="113" y="260"/>
                    <a:pt x="114" y="260"/>
                    <a:pt x="114" y="260"/>
                  </a:cubicBezTo>
                  <a:cubicBezTo>
                    <a:pt x="115" y="260"/>
                    <a:pt x="116" y="260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lose/>
                  <a:moveTo>
                    <a:pt x="111" y="260"/>
                  </a:moveTo>
                  <a:cubicBezTo>
                    <a:pt x="112" y="261"/>
                    <a:pt x="111" y="261"/>
                    <a:pt x="111" y="262"/>
                  </a:cubicBezTo>
                  <a:cubicBezTo>
                    <a:pt x="110" y="262"/>
                    <a:pt x="109" y="262"/>
                    <a:pt x="109" y="261"/>
                  </a:cubicBezTo>
                  <a:cubicBezTo>
                    <a:pt x="109" y="260"/>
                    <a:pt x="109" y="260"/>
                    <a:pt x="110" y="260"/>
                  </a:cubicBezTo>
                  <a:cubicBezTo>
                    <a:pt x="110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lose/>
                  <a:moveTo>
                    <a:pt x="107" y="261"/>
                  </a:moveTo>
                  <a:cubicBezTo>
                    <a:pt x="107" y="261"/>
                    <a:pt x="107" y="261"/>
                    <a:pt x="106" y="262"/>
                  </a:cubicBezTo>
                  <a:cubicBezTo>
                    <a:pt x="105" y="262"/>
                    <a:pt x="105" y="262"/>
                    <a:pt x="104" y="261"/>
                  </a:cubicBezTo>
                  <a:cubicBezTo>
                    <a:pt x="104" y="260"/>
                    <a:pt x="105" y="260"/>
                    <a:pt x="105" y="260"/>
                  </a:cubicBezTo>
                  <a:cubicBezTo>
                    <a:pt x="106" y="260"/>
                    <a:pt x="107" y="260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lose/>
                  <a:moveTo>
                    <a:pt x="135" y="256"/>
                  </a:moveTo>
                  <a:cubicBezTo>
                    <a:pt x="135" y="257"/>
                    <a:pt x="136" y="258"/>
                    <a:pt x="135" y="259"/>
                  </a:cubicBezTo>
                  <a:cubicBezTo>
                    <a:pt x="135" y="259"/>
                    <a:pt x="135" y="259"/>
                    <a:pt x="135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8"/>
                    <a:pt x="131" y="256"/>
                    <a:pt x="131" y="255"/>
                  </a:cubicBezTo>
                  <a:cubicBezTo>
                    <a:pt x="133" y="253"/>
                    <a:pt x="135" y="254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lose/>
                  <a:moveTo>
                    <a:pt x="156" y="255"/>
                  </a:moveTo>
                  <a:cubicBezTo>
                    <a:pt x="156" y="259"/>
                    <a:pt x="156" y="259"/>
                    <a:pt x="156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7"/>
                    <a:pt x="151" y="255"/>
                    <a:pt x="153" y="254"/>
                  </a:cubicBezTo>
                  <a:cubicBezTo>
                    <a:pt x="154" y="254"/>
                    <a:pt x="155" y="254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lose/>
                  <a:moveTo>
                    <a:pt x="76" y="260"/>
                  </a:moveTo>
                  <a:cubicBezTo>
                    <a:pt x="76" y="261"/>
                    <a:pt x="75" y="261"/>
                    <a:pt x="74" y="261"/>
                  </a:cubicBezTo>
                  <a:cubicBezTo>
                    <a:pt x="74" y="263"/>
                    <a:pt x="75" y="265"/>
                    <a:pt x="74" y="266"/>
                  </a:cubicBezTo>
                  <a:cubicBezTo>
                    <a:pt x="70" y="266"/>
                    <a:pt x="69" y="262"/>
                    <a:pt x="68" y="259"/>
                  </a:cubicBezTo>
                  <a:cubicBezTo>
                    <a:pt x="67" y="257"/>
                    <a:pt x="66" y="256"/>
                    <a:pt x="67" y="254"/>
                  </a:cubicBezTo>
                  <a:cubicBezTo>
                    <a:pt x="67" y="253"/>
                    <a:pt x="69" y="254"/>
                    <a:pt x="70" y="254"/>
                  </a:cubicBezTo>
                  <a:cubicBezTo>
                    <a:pt x="72" y="255"/>
                    <a:pt x="74" y="257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lose/>
                  <a:moveTo>
                    <a:pt x="146" y="245"/>
                  </a:moveTo>
                  <a:cubicBezTo>
                    <a:pt x="145" y="246"/>
                    <a:pt x="147" y="246"/>
                    <a:pt x="148" y="246"/>
                  </a:cubicBezTo>
                  <a:cubicBezTo>
                    <a:pt x="148" y="247"/>
                    <a:pt x="148" y="249"/>
                    <a:pt x="146" y="249"/>
                  </a:cubicBezTo>
                  <a:cubicBezTo>
                    <a:pt x="146" y="249"/>
                    <a:pt x="145" y="249"/>
                    <a:pt x="145" y="250"/>
                  </a:cubicBezTo>
                  <a:cubicBezTo>
                    <a:pt x="145" y="254"/>
                    <a:pt x="143" y="260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0" y="261"/>
                    <a:pt x="142" y="261"/>
                    <a:pt x="143" y="260"/>
                  </a:cubicBezTo>
                  <a:cubicBezTo>
                    <a:pt x="143" y="260"/>
                    <a:pt x="143" y="260"/>
                    <a:pt x="143" y="260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2" y="248"/>
                    <a:pt x="140" y="247"/>
                    <a:pt x="139" y="246"/>
                  </a:cubicBezTo>
                  <a:cubicBezTo>
                    <a:pt x="140" y="245"/>
                    <a:pt x="141" y="246"/>
                    <a:pt x="142" y="246"/>
                  </a:cubicBezTo>
                  <a:cubicBezTo>
                    <a:pt x="142" y="245"/>
                    <a:pt x="145" y="242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lose/>
                  <a:moveTo>
                    <a:pt x="158" y="238"/>
                  </a:moveTo>
                  <a:cubicBezTo>
                    <a:pt x="158" y="239"/>
                    <a:pt x="158" y="239"/>
                    <a:pt x="157" y="239"/>
                  </a:cubicBezTo>
                  <a:cubicBezTo>
                    <a:pt x="157" y="240"/>
                    <a:pt x="156" y="239"/>
                    <a:pt x="156" y="239"/>
                  </a:cubicBezTo>
                  <a:cubicBezTo>
                    <a:pt x="156" y="238"/>
                    <a:pt x="156" y="237"/>
                    <a:pt x="157" y="237"/>
                  </a:cubicBezTo>
                  <a:cubicBezTo>
                    <a:pt x="158" y="237"/>
                    <a:pt x="158" y="237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lose/>
                  <a:moveTo>
                    <a:pt x="167" y="238"/>
                  </a:moveTo>
                  <a:cubicBezTo>
                    <a:pt x="167" y="238"/>
                    <a:pt x="167" y="239"/>
                    <a:pt x="166" y="239"/>
                  </a:cubicBezTo>
                  <a:cubicBezTo>
                    <a:pt x="165" y="240"/>
                    <a:pt x="165" y="239"/>
                    <a:pt x="165" y="238"/>
                  </a:cubicBezTo>
                  <a:cubicBezTo>
                    <a:pt x="165" y="238"/>
                    <a:pt x="165" y="237"/>
                    <a:pt x="165" y="237"/>
                  </a:cubicBezTo>
                  <a:cubicBezTo>
                    <a:pt x="166" y="236"/>
                    <a:pt x="167" y="237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lose/>
                  <a:moveTo>
                    <a:pt x="154" y="238"/>
                  </a:moveTo>
                  <a:cubicBezTo>
                    <a:pt x="154" y="239"/>
                    <a:pt x="154" y="239"/>
                    <a:pt x="153" y="239"/>
                  </a:cubicBezTo>
                  <a:cubicBezTo>
                    <a:pt x="152" y="239"/>
                    <a:pt x="152" y="239"/>
                    <a:pt x="152" y="238"/>
                  </a:cubicBezTo>
                  <a:cubicBezTo>
                    <a:pt x="152" y="238"/>
                    <a:pt x="152" y="237"/>
                    <a:pt x="153" y="237"/>
                  </a:cubicBezTo>
                  <a:cubicBezTo>
                    <a:pt x="154" y="237"/>
                    <a:pt x="154" y="237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lose/>
                  <a:moveTo>
                    <a:pt x="147" y="237"/>
                  </a:moveTo>
                  <a:cubicBezTo>
                    <a:pt x="147" y="238"/>
                    <a:pt x="147" y="239"/>
                    <a:pt x="146" y="239"/>
                  </a:cubicBezTo>
                  <a:cubicBezTo>
                    <a:pt x="146" y="239"/>
                    <a:pt x="145" y="239"/>
                    <a:pt x="145" y="238"/>
                  </a:cubicBezTo>
                  <a:cubicBezTo>
                    <a:pt x="145" y="238"/>
                    <a:pt x="145" y="237"/>
                    <a:pt x="146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lose/>
                  <a:moveTo>
                    <a:pt x="144" y="238"/>
                  </a:moveTo>
                  <a:cubicBezTo>
                    <a:pt x="144" y="238"/>
                    <a:pt x="143" y="239"/>
                    <a:pt x="143" y="239"/>
                  </a:cubicBezTo>
                  <a:cubicBezTo>
                    <a:pt x="142" y="240"/>
                    <a:pt x="141" y="239"/>
                    <a:pt x="141" y="238"/>
                  </a:cubicBezTo>
                  <a:cubicBezTo>
                    <a:pt x="141" y="238"/>
                    <a:pt x="141" y="237"/>
                    <a:pt x="142" y="237"/>
                  </a:cubicBezTo>
                  <a:cubicBezTo>
                    <a:pt x="143" y="236"/>
                    <a:pt x="143" y="237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lose/>
                  <a:moveTo>
                    <a:pt x="175" y="238"/>
                  </a:moveTo>
                  <a:cubicBezTo>
                    <a:pt x="175" y="238"/>
                    <a:pt x="175" y="239"/>
                    <a:pt x="174" y="239"/>
                  </a:cubicBezTo>
                  <a:cubicBezTo>
                    <a:pt x="174" y="239"/>
                    <a:pt x="173" y="239"/>
                    <a:pt x="173" y="238"/>
                  </a:cubicBezTo>
                  <a:cubicBezTo>
                    <a:pt x="173" y="238"/>
                    <a:pt x="173" y="237"/>
                    <a:pt x="174" y="237"/>
                  </a:cubicBezTo>
                  <a:cubicBezTo>
                    <a:pt x="174" y="237"/>
                    <a:pt x="175" y="237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lose/>
                  <a:moveTo>
                    <a:pt x="163" y="237"/>
                  </a:moveTo>
                  <a:cubicBezTo>
                    <a:pt x="164" y="238"/>
                    <a:pt x="163" y="239"/>
                    <a:pt x="163" y="239"/>
                  </a:cubicBezTo>
                  <a:cubicBezTo>
                    <a:pt x="162" y="239"/>
                    <a:pt x="161" y="239"/>
                    <a:pt x="161" y="238"/>
                  </a:cubicBezTo>
                  <a:cubicBezTo>
                    <a:pt x="161" y="237"/>
                    <a:pt x="162" y="237"/>
                    <a:pt x="162" y="237"/>
                  </a:cubicBezTo>
                  <a:cubicBezTo>
                    <a:pt x="163" y="236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lose/>
                  <a:moveTo>
                    <a:pt x="137" y="237"/>
                  </a:moveTo>
                  <a:cubicBezTo>
                    <a:pt x="137" y="238"/>
                    <a:pt x="137" y="239"/>
                    <a:pt x="136" y="239"/>
                  </a:cubicBezTo>
                  <a:cubicBezTo>
                    <a:pt x="135" y="239"/>
                    <a:pt x="135" y="239"/>
                    <a:pt x="135" y="238"/>
                  </a:cubicBezTo>
                  <a:cubicBezTo>
                    <a:pt x="134" y="237"/>
                    <a:pt x="135" y="237"/>
                    <a:pt x="136" y="237"/>
                  </a:cubicBezTo>
                  <a:cubicBezTo>
                    <a:pt x="136" y="236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lose/>
                  <a:moveTo>
                    <a:pt x="133" y="237"/>
                  </a:moveTo>
                  <a:cubicBezTo>
                    <a:pt x="133" y="238"/>
                    <a:pt x="132" y="239"/>
                    <a:pt x="132" y="239"/>
                  </a:cubicBezTo>
                  <a:cubicBezTo>
                    <a:pt x="131" y="239"/>
                    <a:pt x="131" y="239"/>
                    <a:pt x="131" y="238"/>
                  </a:cubicBezTo>
                  <a:cubicBezTo>
                    <a:pt x="130" y="237"/>
                    <a:pt x="131" y="237"/>
                    <a:pt x="131" y="236"/>
                  </a:cubicBezTo>
                  <a:cubicBezTo>
                    <a:pt x="132" y="236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lose/>
                  <a:moveTo>
                    <a:pt x="45" y="235"/>
                  </a:moveTo>
                  <a:cubicBezTo>
                    <a:pt x="48" y="235"/>
                    <a:pt x="50" y="237"/>
                    <a:pt x="51" y="239"/>
                  </a:cubicBezTo>
                  <a:cubicBezTo>
                    <a:pt x="52" y="241"/>
                    <a:pt x="52" y="244"/>
                    <a:pt x="50" y="245"/>
                  </a:cubicBezTo>
                  <a:cubicBezTo>
                    <a:pt x="50" y="246"/>
                    <a:pt x="49" y="247"/>
                    <a:pt x="48" y="246"/>
                  </a:cubicBezTo>
                  <a:cubicBezTo>
                    <a:pt x="45" y="244"/>
                    <a:pt x="43" y="241"/>
                    <a:pt x="42" y="238"/>
                  </a:cubicBezTo>
                  <a:cubicBezTo>
                    <a:pt x="42" y="237"/>
                    <a:pt x="41" y="236"/>
                    <a:pt x="41" y="235"/>
                  </a:cubicBezTo>
                  <a:cubicBezTo>
                    <a:pt x="42" y="234"/>
                    <a:pt x="44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lose/>
                  <a:moveTo>
                    <a:pt x="43" y="282"/>
                  </a:moveTo>
                  <a:cubicBezTo>
                    <a:pt x="38" y="277"/>
                    <a:pt x="38" y="277"/>
                    <a:pt x="38" y="277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36" y="271"/>
                    <a:pt x="34" y="266"/>
                    <a:pt x="32" y="263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6" y="265"/>
                    <a:pt x="38" y="268"/>
                    <a:pt x="42" y="268"/>
                  </a:cubicBezTo>
                  <a:cubicBezTo>
                    <a:pt x="42" y="268"/>
                    <a:pt x="42" y="268"/>
                    <a:pt x="42" y="268"/>
                  </a:cubicBezTo>
                  <a:cubicBezTo>
                    <a:pt x="58" y="232"/>
                    <a:pt x="58" y="232"/>
                    <a:pt x="58" y="232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43" y="282"/>
                    <a:pt x="43" y="282"/>
                    <a:pt x="43" y="282"/>
                  </a:cubicBezTo>
                  <a:cubicBezTo>
                    <a:pt x="43" y="282"/>
                    <a:pt x="43" y="282"/>
                    <a:pt x="43" y="282"/>
                  </a:cubicBezTo>
                  <a:close/>
                  <a:moveTo>
                    <a:pt x="16" y="227"/>
                  </a:moveTo>
                  <a:cubicBezTo>
                    <a:pt x="20" y="238"/>
                    <a:pt x="24" y="250"/>
                    <a:pt x="35" y="259"/>
                  </a:cubicBezTo>
                  <a:cubicBezTo>
                    <a:pt x="37" y="260"/>
                    <a:pt x="40" y="261"/>
                    <a:pt x="40" y="264"/>
                  </a:cubicBezTo>
                  <a:cubicBezTo>
                    <a:pt x="40" y="265"/>
                    <a:pt x="38" y="265"/>
                    <a:pt x="37" y="265"/>
                  </a:cubicBezTo>
                  <a:cubicBezTo>
                    <a:pt x="33" y="263"/>
                    <a:pt x="29" y="258"/>
                    <a:pt x="27" y="254"/>
                  </a:cubicBezTo>
                  <a:cubicBezTo>
                    <a:pt x="21" y="245"/>
                    <a:pt x="17" y="235"/>
                    <a:pt x="14" y="225"/>
                  </a:cubicBezTo>
                  <a:cubicBezTo>
                    <a:pt x="15" y="222"/>
                    <a:pt x="15" y="226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lose/>
                  <a:moveTo>
                    <a:pt x="31" y="224"/>
                  </a:moveTo>
                  <a:cubicBezTo>
                    <a:pt x="36" y="233"/>
                    <a:pt x="40" y="242"/>
                    <a:pt x="44" y="251"/>
                  </a:cubicBezTo>
                  <a:cubicBezTo>
                    <a:pt x="45" y="254"/>
                    <a:pt x="45" y="259"/>
                    <a:pt x="42" y="261"/>
                  </a:cubicBezTo>
                  <a:cubicBezTo>
                    <a:pt x="41" y="261"/>
                    <a:pt x="40" y="260"/>
                    <a:pt x="40" y="259"/>
                  </a:cubicBezTo>
                  <a:cubicBezTo>
                    <a:pt x="39" y="255"/>
                    <a:pt x="42" y="250"/>
                    <a:pt x="39" y="246"/>
                  </a:cubicBezTo>
                  <a:cubicBezTo>
                    <a:pt x="36" y="238"/>
                    <a:pt x="33" y="231"/>
                    <a:pt x="29" y="223"/>
                  </a:cubicBezTo>
                  <a:cubicBezTo>
                    <a:pt x="30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lose/>
                  <a:moveTo>
                    <a:pt x="19" y="223"/>
                  </a:moveTo>
                  <a:cubicBezTo>
                    <a:pt x="22" y="233"/>
                    <a:pt x="25" y="242"/>
                    <a:pt x="32" y="250"/>
                  </a:cubicBezTo>
                  <a:cubicBezTo>
                    <a:pt x="33" y="252"/>
                    <a:pt x="36" y="252"/>
                    <a:pt x="36" y="254"/>
                  </a:cubicBezTo>
                  <a:cubicBezTo>
                    <a:pt x="37" y="255"/>
                    <a:pt x="36" y="255"/>
                    <a:pt x="35" y="255"/>
                  </a:cubicBezTo>
                  <a:cubicBezTo>
                    <a:pt x="31" y="255"/>
                    <a:pt x="29" y="250"/>
                    <a:pt x="27" y="247"/>
                  </a:cubicBezTo>
                  <a:cubicBezTo>
                    <a:pt x="24" y="239"/>
                    <a:pt x="20" y="232"/>
                    <a:pt x="18" y="224"/>
                  </a:cubicBezTo>
                  <a:cubicBezTo>
                    <a:pt x="17" y="223"/>
                    <a:pt x="17" y="223"/>
                    <a:pt x="18" y="222"/>
                  </a:cubicBezTo>
                  <a:cubicBezTo>
                    <a:pt x="19" y="222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lose/>
                  <a:moveTo>
                    <a:pt x="50" y="223"/>
                  </a:moveTo>
                  <a:cubicBezTo>
                    <a:pt x="54" y="223"/>
                    <a:pt x="54" y="227"/>
                    <a:pt x="55" y="229"/>
                  </a:cubicBezTo>
                  <a:cubicBezTo>
                    <a:pt x="55" y="232"/>
                    <a:pt x="56" y="234"/>
                    <a:pt x="55" y="236"/>
                  </a:cubicBezTo>
                  <a:cubicBezTo>
                    <a:pt x="53" y="236"/>
                    <a:pt x="52" y="234"/>
                    <a:pt x="50" y="233"/>
                  </a:cubicBezTo>
                  <a:cubicBezTo>
                    <a:pt x="48" y="230"/>
                    <a:pt x="47" y="227"/>
                    <a:pt x="47" y="223"/>
                  </a:cubicBezTo>
                  <a:cubicBezTo>
                    <a:pt x="47" y="221"/>
                    <a:pt x="49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lose/>
                  <a:moveTo>
                    <a:pt x="39" y="223"/>
                  </a:moveTo>
                  <a:cubicBezTo>
                    <a:pt x="43" y="224"/>
                    <a:pt x="45" y="229"/>
                    <a:pt x="47" y="232"/>
                  </a:cubicBezTo>
                  <a:cubicBezTo>
                    <a:pt x="47" y="232"/>
                    <a:pt x="47" y="232"/>
                    <a:pt x="47" y="232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5" y="234"/>
                    <a:pt x="42" y="231"/>
                    <a:pt x="40" y="233"/>
                  </a:cubicBezTo>
                  <a:cubicBezTo>
                    <a:pt x="39" y="234"/>
                    <a:pt x="38" y="232"/>
                    <a:pt x="38" y="231"/>
                  </a:cubicBezTo>
                  <a:cubicBezTo>
                    <a:pt x="38" y="229"/>
                    <a:pt x="36" y="228"/>
                    <a:pt x="35" y="225"/>
                  </a:cubicBezTo>
                  <a:cubicBezTo>
                    <a:pt x="35" y="224"/>
                    <a:pt x="35" y="223"/>
                    <a:pt x="36" y="222"/>
                  </a:cubicBezTo>
                  <a:cubicBezTo>
                    <a:pt x="37" y="221"/>
                    <a:pt x="38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lose/>
                  <a:moveTo>
                    <a:pt x="28" y="224"/>
                  </a:moveTo>
                  <a:cubicBezTo>
                    <a:pt x="31" y="231"/>
                    <a:pt x="34" y="237"/>
                    <a:pt x="36" y="244"/>
                  </a:cubicBezTo>
                  <a:cubicBezTo>
                    <a:pt x="36" y="244"/>
                    <a:pt x="36" y="244"/>
                    <a:pt x="36" y="244"/>
                  </a:cubicBezTo>
                  <a:cubicBezTo>
                    <a:pt x="36" y="246"/>
                    <a:pt x="37" y="247"/>
                    <a:pt x="35" y="248"/>
                  </a:cubicBezTo>
                  <a:cubicBezTo>
                    <a:pt x="35" y="249"/>
                    <a:pt x="34" y="248"/>
                    <a:pt x="34" y="247"/>
                  </a:cubicBezTo>
                  <a:cubicBezTo>
                    <a:pt x="34" y="243"/>
                    <a:pt x="32" y="239"/>
                    <a:pt x="31" y="235"/>
                  </a:cubicBezTo>
                  <a:cubicBezTo>
                    <a:pt x="29" y="231"/>
                    <a:pt x="27" y="227"/>
                    <a:pt x="25" y="222"/>
                  </a:cubicBezTo>
                  <a:cubicBezTo>
                    <a:pt x="27" y="222"/>
                    <a:pt x="28" y="223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lose/>
                  <a:moveTo>
                    <a:pt x="22" y="221"/>
                  </a:moveTo>
                  <a:cubicBezTo>
                    <a:pt x="26" y="229"/>
                    <a:pt x="29" y="237"/>
                    <a:pt x="32" y="244"/>
                  </a:cubicBezTo>
                  <a:cubicBezTo>
                    <a:pt x="32" y="245"/>
                    <a:pt x="33" y="246"/>
                    <a:pt x="32" y="246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28" y="237"/>
                    <a:pt x="23" y="230"/>
                    <a:pt x="21" y="222"/>
                  </a:cubicBezTo>
                  <a:cubicBezTo>
                    <a:pt x="21" y="221"/>
                    <a:pt x="22" y="221"/>
                    <a:pt x="22" y="221"/>
                  </a:cubicBezTo>
                  <a:close/>
                  <a:moveTo>
                    <a:pt x="29" y="220"/>
                  </a:moveTo>
                  <a:cubicBezTo>
                    <a:pt x="27" y="221"/>
                    <a:pt x="27" y="218"/>
                    <a:pt x="27" y="217"/>
                  </a:cubicBezTo>
                  <a:cubicBezTo>
                    <a:pt x="26" y="217"/>
                    <a:pt x="27" y="216"/>
                    <a:pt x="27" y="216"/>
                  </a:cubicBezTo>
                  <a:cubicBezTo>
                    <a:pt x="29" y="216"/>
                    <a:pt x="28" y="218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lose/>
                  <a:moveTo>
                    <a:pt x="16" y="218"/>
                  </a:moveTo>
                  <a:cubicBezTo>
                    <a:pt x="15" y="219"/>
                    <a:pt x="16" y="219"/>
                    <a:pt x="15" y="220"/>
                  </a:cubicBezTo>
                  <a:cubicBezTo>
                    <a:pt x="14" y="220"/>
                    <a:pt x="13" y="219"/>
                    <a:pt x="13" y="218"/>
                  </a:cubicBezTo>
                  <a:cubicBezTo>
                    <a:pt x="13" y="217"/>
                    <a:pt x="12" y="217"/>
                    <a:pt x="12" y="216"/>
                  </a:cubicBezTo>
                  <a:cubicBezTo>
                    <a:pt x="14" y="216"/>
                    <a:pt x="14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lose/>
                  <a:moveTo>
                    <a:pt x="48" y="212"/>
                  </a:moveTo>
                  <a:cubicBezTo>
                    <a:pt x="49" y="215"/>
                    <a:pt x="51" y="217"/>
                    <a:pt x="51" y="221"/>
                  </a:cubicBezTo>
                  <a:cubicBezTo>
                    <a:pt x="49" y="220"/>
                    <a:pt x="48" y="218"/>
                    <a:pt x="46" y="219"/>
                  </a:cubicBezTo>
                  <a:cubicBezTo>
                    <a:pt x="44" y="220"/>
                    <a:pt x="46" y="222"/>
                    <a:pt x="44" y="221"/>
                  </a:cubicBezTo>
                  <a:cubicBezTo>
                    <a:pt x="44" y="221"/>
                    <a:pt x="44" y="221"/>
                    <a:pt x="44" y="221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5"/>
                    <a:pt x="44" y="212"/>
                    <a:pt x="46" y="209"/>
                  </a:cubicBezTo>
                  <a:cubicBezTo>
                    <a:pt x="47" y="209"/>
                    <a:pt x="48" y="211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lose/>
                  <a:moveTo>
                    <a:pt x="14" y="210"/>
                  </a:moveTo>
                  <a:cubicBezTo>
                    <a:pt x="15" y="213"/>
                    <a:pt x="21" y="214"/>
                    <a:pt x="19" y="218"/>
                  </a:cubicBezTo>
                  <a:cubicBezTo>
                    <a:pt x="19" y="218"/>
                    <a:pt x="17" y="219"/>
                    <a:pt x="17" y="218"/>
                  </a:cubicBezTo>
                  <a:cubicBezTo>
                    <a:pt x="13" y="215"/>
                    <a:pt x="12" y="211"/>
                    <a:pt x="11" y="206"/>
                  </a:cubicBezTo>
                  <a:cubicBezTo>
                    <a:pt x="12" y="207"/>
                    <a:pt x="12" y="209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lose/>
                  <a:moveTo>
                    <a:pt x="33" y="206"/>
                  </a:moveTo>
                  <a:cubicBezTo>
                    <a:pt x="33" y="210"/>
                    <a:pt x="34" y="214"/>
                    <a:pt x="35" y="218"/>
                  </a:cubicBezTo>
                  <a:cubicBezTo>
                    <a:pt x="34" y="219"/>
                    <a:pt x="33" y="217"/>
                    <a:pt x="32" y="216"/>
                  </a:cubicBezTo>
                  <a:cubicBezTo>
                    <a:pt x="32" y="212"/>
                    <a:pt x="28" y="209"/>
                    <a:pt x="30" y="204"/>
                  </a:cubicBezTo>
                  <a:cubicBezTo>
                    <a:pt x="32" y="204"/>
                    <a:pt x="33" y="205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lose/>
                  <a:moveTo>
                    <a:pt x="27" y="206"/>
                  </a:moveTo>
                  <a:cubicBezTo>
                    <a:pt x="27" y="210"/>
                    <a:pt x="28" y="215"/>
                    <a:pt x="25" y="217"/>
                  </a:cubicBezTo>
                  <a:cubicBezTo>
                    <a:pt x="24" y="217"/>
                    <a:pt x="23" y="218"/>
                    <a:pt x="22" y="217"/>
                  </a:cubicBezTo>
                  <a:cubicBezTo>
                    <a:pt x="21" y="213"/>
                    <a:pt x="24" y="211"/>
                    <a:pt x="25" y="208"/>
                  </a:cubicBezTo>
                  <a:cubicBezTo>
                    <a:pt x="25" y="206"/>
                    <a:pt x="25" y="204"/>
                    <a:pt x="26" y="203"/>
                  </a:cubicBezTo>
                  <a:cubicBezTo>
                    <a:pt x="27" y="203"/>
                    <a:pt x="26" y="205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lose/>
                  <a:moveTo>
                    <a:pt x="42" y="205"/>
                  </a:moveTo>
                  <a:cubicBezTo>
                    <a:pt x="45" y="210"/>
                    <a:pt x="40" y="213"/>
                    <a:pt x="40" y="218"/>
                  </a:cubicBezTo>
                  <a:cubicBezTo>
                    <a:pt x="40" y="218"/>
                    <a:pt x="40" y="219"/>
                    <a:pt x="39" y="219"/>
                  </a:cubicBezTo>
                  <a:cubicBezTo>
                    <a:pt x="38" y="219"/>
                    <a:pt x="37" y="218"/>
                    <a:pt x="37" y="217"/>
                  </a:cubicBezTo>
                  <a:cubicBezTo>
                    <a:pt x="36" y="215"/>
                    <a:pt x="35" y="212"/>
                    <a:pt x="36" y="208"/>
                  </a:cubicBezTo>
                  <a:cubicBezTo>
                    <a:pt x="37" y="206"/>
                    <a:pt x="36" y="203"/>
                    <a:pt x="38" y="202"/>
                  </a:cubicBezTo>
                  <a:cubicBezTo>
                    <a:pt x="40" y="201"/>
                    <a:pt x="41" y="204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lose/>
                  <a:moveTo>
                    <a:pt x="47" y="206"/>
                  </a:moveTo>
                  <a:cubicBezTo>
                    <a:pt x="47" y="207"/>
                    <a:pt x="47" y="207"/>
                    <a:pt x="47" y="207"/>
                  </a:cubicBezTo>
                  <a:cubicBezTo>
                    <a:pt x="45" y="207"/>
                    <a:pt x="45" y="205"/>
                    <a:pt x="45" y="204"/>
                  </a:cubicBezTo>
                  <a:cubicBezTo>
                    <a:pt x="45" y="203"/>
                    <a:pt x="45" y="202"/>
                    <a:pt x="45" y="201"/>
                  </a:cubicBezTo>
                  <a:cubicBezTo>
                    <a:pt x="47" y="202"/>
                    <a:pt x="46" y="205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lose/>
                  <a:moveTo>
                    <a:pt x="24" y="198"/>
                  </a:moveTo>
                  <a:cubicBezTo>
                    <a:pt x="24" y="202"/>
                    <a:pt x="24" y="207"/>
                    <a:pt x="22" y="210"/>
                  </a:cubicBezTo>
                  <a:cubicBezTo>
                    <a:pt x="22" y="211"/>
                    <a:pt x="20" y="211"/>
                    <a:pt x="20" y="211"/>
                  </a:cubicBezTo>
                  <a:cubicBezTo>
                    <a:pt x="16" y="206"/>
                    <a:pt x="21" y="202"/>
                    <a:pt x="22" y="198"/>
                  </a:cubicBezTo>
                  <a:cubicBezTo>
                    <a:pt x="22" y="198"/>
                    <a:pt x="22" y="197"/>
                    <a:pt x="23" y="197"/>
                  </a:cubicBezTo>
                  <a:cubicBezTo>
                    <a:pt x="24" y="197"/>
                    <a:pt x="23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lose/>
                  <a:moveTo>
                    <a:pt x="34" y="191"/>
                  </a:moveTo>
                  <a:cubicBezTo>
                    <a:pt x="34" y="203"/>
                    <a:pt x="34" y="203"/>
                    <a:pt x="34" y="203"/>
                  </a:cubicBezTo>
                  <a:cubicBezTo>
                    <a:pt x="34" y="203"/>
                    <a:pt x="34" y="203"/>
                    <a:pt x="34" y="203"/>
                  </a:cubicBezTo>
                  <a:cubicBezTo>
                    <a:pt x="33" y="203"/>
                    <a:pt x="33" y="204"/>
                    <a:pt x="32" y="203"/>
                  </a:cubicBezTo>
                  <a:cubicBezTo>
                    <a:pt x="32" y="203"/>
                    <a:pt x="31" y="201"/>
                    <a:pt x="30" y="201"/>
                  </a:cubicBezTo>
                  <a:cubicBezTo>
                    <a:pt x="29" y="202"/>
                    <a:pt x="29" y="202"/>
                    <a:pt x="28" y="202"/>
                  </a:cubicBezTo>
                  <a:cubicBezTo>
                    <a:pt x="27" y="200"/>
                    <a:pt x="26" y="196"/>
                    <a:pt x="28" y="194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3" y="190"/>
                    <a:pt x="34" y="190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lose/>
                  <a:moveTo>
                    <a:pt x="41" y="187"/>
                  </a:moveTo>
                  <a:cubicBezTo>
                    <a:pt x="44" y="191"/>
                    <a:pt x="44" y="195"/>
                    <a:pt x="44" y="200"/>
                  </a:cubicBezTo>
                  <a:cubicBezTo>
                    <a:pt x="43" y="200"/>
                    <a:pt x="42" y="200"/>
                    <a:pt x="42" y="200"/>
                  </a:cubicBezTo>
                  <a:cubicBezTo>
                    <a:pt x="40" y="199"/>
                    <a:pt x="40" y="196"/>
                    <a:pt x="37" y="196"/>
                  </a:cubicBezTo>
                  <a:cubicBezTo>
                    <a:pt x="37" y="197"/>
                    <a:pt x="37" y="198"/>
                    <a:pt x="36" y="197"/>
                  </a:cubicBezTo>
                  <a:cubicBezTo>
                    <a:pt x="34" y="196"/>
                    <a:pt x="36" y="195"/>
                    <a:pt x="36" y="194"/>
                  </a:cubicBezTo>
                  <a:cubicBezTo>
                    <a:pt x="36" y="194"/>
                    <a:pt x="36" y="194"/>
                    <a:pt x="36" y="194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7"/>
                    <a:pt x="40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lose/>
                  <a:moveTo>
                    <a:pt x="41" y="175"/>
                  </a:moveTo>
                  <a:cubicBezTo>
                    <a:pt x="44" y="178"/>
                    <a:pt x="42" y="181"/>
                    <a:pt x="42" y="184"/>
                  </a:cubicBezTo>
                  <a:cubicBezTo>
                    <a:pt x="41" y="185"/>
                    <a:pt x="41" y="183"/>
                    <a:pt x="40" y="184"/>
                  </a:cubicBezTo>
                  <a:cubicBezTo>
                    <a:pt x="38" y="184"/>
                    <a:pt x="38" y="186"/>
                    <a:pt x="37" y="187"/>
                  </a:cubicBezTo>
                  <a:cubicBezTo>
                    <a:pt x="35" y="188"/>
                    <a:pt x="36" y="186"/>
                    <a:pt x="35" y="186"/>
                  </a:cubicBezTo>
                  <a:cubicBezTo>
                    <a:pt x="36" y="181"/>
                    <a:pt x="36" y="175"/>
                    <a:pt x="39" y="172"/>
                  </a:cubicBezTo>
                  <a:cubicBezTo>
                    <a:pt x="41" y="171"/>
                    <a:pt x="40" y="174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lose/>
                  <a:moveTo>
                    <a:pt x="44" y="166"/>
                  </a:moveTo>
                  <a:cubicBezTo>
                    <a:pt x="32" y="178"/>
                    <a:pt x="32" y="178"/>
                    <a:pt x="32" y="178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7"/>
                    <a:pt x="31" y="187"/>
                    <a:pt x="31" y="187"/>
                  </a:cubicBezTo>
                  <a:cubicBezTo>
                    <a:pt x="29" y="189"/>
                    <a:pt x="28" y="190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89"/>
                    <a:pt x="27" y="186"/>
                    <a:pt x="25" y="185"/>
                  </a:cubicBezTo>
                  <a:cubicBezTo>
                    <a:pt x="24" y="185"/>
                    <a:pt x="23" y="188"/>
                    <a:pt x="21" y="189"/>
                  </a:cubicBezTo>
                  <a:cubicBezTo>
                    <a:pt x="22" y="193"/>
                    <a:pt x="21" y="196"/>
                    <a:pt x="20" y="200"/>
                  </a:cubicBezTo>
                  <a:cubicBezTo>
                    <a:pt x="19" y="200"/>
                    <a:pt x="18" y="200"/>
                    <a:pt x="17" y="200"/>
                  </a:cubicBezTo>
                  <a:cubicBezTo>
                    <a:pt x="15" y="199"/>
                    <a:pt x="17" y="197"/>
                    <a:pt x="18" y="195"/>
                  </a:cubicBezTo>
                  <a:cubicBezTo>
                    <a:pt x="18" y="195"/>
                    <a:pt x="19" y="194"/>
                    <a:pt x="18" y="193"/>
                  </a:cubicBezTo>
                  <a:cubicBezTo>
                    <a:pt x="18" y="192"/>
                    <a:pt x="18" y="192"/>
                    <a:pt x="17" y="192"/>
                  </a:cubicBezTo>
                  <a:cubicBezTo>
                    <a:pt x="15" y="194"/>
                    <a:pt x="14" y="196"/>
                    <a:pt x="12" y="198"/>
                  </a:cubicBezTo>
                  <a:cubicBezTo>
                    <a:pt x="12" y="202"/>
                    <a:pt x="19" y="203"/>
                    <a:pt x="16" y="207"/>
                  </a:cubicBezTo>
                  <a:cubicBezTo>
                    <a:pt x="14" y="207"/>
                    <a:pt x="13" y="206"/>
                    <a:pt x="12" y="205"/>
                  </a:cubicBezTo>
                  <a:cubicBezTo>
                    <a:pt x="11" y="204"/>
                    <a:pt x="11" y="201"/>
                    <a:pt x="10" y="201"/>
                  </a:cubicBezTo>
                  <a:cubicBezTo>
                    <a:pt x="8" y="201"/>
                    <a:pt x="7" y="204"/>
                    <a:pt x="6" y="203"/>
                  </a:cubicBezTo>
                  <a:cubicBezTo>
                    <a:pt x="5" y="200"/>
                    <a:pt x="4" y="194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4" y="166"/>
                    <a:pt x="44" y="166"/>
                    <a:pt x="44" y="166"/>
                  </a:cubicBezTo>
                  <a:cubicBezTo>
                    <a:pt x="44" y="166"/>
                    <a:pt x="44" y="166"/>
                    <a:pt x="44" y="166"/>
                  </a:cubicBezTo>
                  <a:close/>
                  <a:moveTo>
                    <a:pt x="35" y="145"/>
                  </a:moveTo>
                  <a:cubicBezTo>
                    <a:pt x="36" y="147"/>
                    <a:pt x="37" y="151"/>
                    <a:pt x="33" y="152"/>
                  </a:cubicBezTo>
                  <a:cubicBezTo>
                    <a:pt x="33" y="152"/>
                    <a:pt x="33" y="153"/>
                    <a:pt x="32" y="153"/>
                  </a:cubicBezTo>
                  <a:cubicBezTo>
                    <a:pt x="31" y="153"/>
                    <a:pt x="30" y="152"/>
                    <a:pt x="30" y="151"/>
                  </a:cubicBezTo>
                  <a:cubicBezTo>
                    <a:pt x="29" y="148"/>
                    <a:pt x="27" y="143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5" y="145"/>
                    <a:pt x="35" y="145"/>
                    <a:pt x="35" y="145"/>
                  </a:cubicBezTo>
                  <a:cubicBezTo>
                    <a:pt x="35" y="145"/>
                    <a:pt x="35" y="145"/>
                    <a:pt x="35" y="145"/>
                  </a:cubicBezTo>
                  <a:close/>
                  <a:moveTo>
                    <a:pt x="159" y="147"/>
                  </a:moveTo>
                  <a:cubicBezTo>
                    <a:pt x="172" y="152"/>
                    <a:pt x="172" y="152"/>
                    <a:pt x="172" y="152"/>
                  </a:cubicBezTo>
                  <a:cubicBezTo>
                    <a:pt x="172" y="152"/>
                    <a:pt x="172" y="152"/>
                    <a:pt x="172" y="152"/>
                  </a:cubicBezTo>
                  <a:cubicBezTo>
                    <a:pt x="168" y="154"/>
                    <a:pt x="163" y="154"/>
                    <a:pt x="159" y="156"/>
                  </a:cubicBezTo>
                  <a:cubicBezTo>
                    <a:pt x="159" y="156"/>
                    <a:pt x="159" y="156"/>
                    <a:pt x="159" y="156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8" y="158"/>
                    <a:pt x="141" y="154"/>
                    <a:pt x="144" y="150"/>
                  </a:cubicBezTo>
                  <a:cubicBezTo>
                    <a:pt x="144" y="150"/>
                    <a:pt x="144" y="150"/>
                    <a:pt x="144" y="150"/>
                  </a:cubicBezTo>
                  <a:cubicBezTo>
                    <a:pt x="137" y="139"/>
                    <a:pt x="137" y="139"/>
                    <a:pt x="137" y="139"/>
                  </a:cubicBezTo>
                  <a:cubicBezTo>
                    <a:pt x="151" y="144"/>
                    <a:pt x="151" y="144"/>
                    <a:pt x="151" y="144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7"/>
                    <a:pt x="159" y="142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lose/>
                  <a:moveTo>
                    <a:pt x="27" y="132"/>
                  </a:moveTo>
                  <a:cubicBezTo>
                    <a:pt x="26" y="142"/>
                    <a:pt x="23" y="150"/>
                    <a:pt x="22" y="160"/>
                  </a:cubicBezTo>
                  <a:cubicBezTo>
                    <a:pt x="21" y="163"/>
                    <a:pt x="20" y="167"/>
                    <a:pt x="17" y="169"/>
                  </a:cubicBezTo>
                  <a:cubicBezTo>
                    <a:pt x="16" y="170"/>
                    <a:pt x="15" y="169"/>
                    <a:pt x="15" y="169"/>
                  </a:cubicBezTo>
                  <a:cubicBezTo>
                    <a:pt x="14" y="168"/>
                    <a:pt x="14" y="167"/>
                    <a:pt x="14" y="166"/>
                  </a:cubicBezTo>
                  <a:cubicBezTo>
                    <a:pt x="17" y="161"/>
                    <a:pt x="22" y="157"/>
                    <a:pt x="22" y="151"/>
                  </a:cubicBezTo>
                  <a:cubicBezTo>
                    <a:pt x="23" y="145"/>
                    <a:pt x="25" y="138"/>
                    <a:pt x="26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lose/>
                  <a:moveTo>
                    <a:pt x="24" y="133"/>
                  </a:moveTo>
                  <a:cubicBezTo>
                    <a:pt x="21" y="142"/>
                    <a:pt x="22" y="152"/>
                    <a:pt x="16" y="159"/>
                  </a:cubicBezTo>
                  <a:cubicBezTo>
                    <a:pt x="16" y="160"/>
                    <a:pt x="15" y="159"/>
                    <a:pt x="15" y="160"/>
                  </a:cubicBezTo>
                  <a:cubicBezTo>
                    <a:pt x="15" y="157"/>
                    <a:pt x="17" y="155"/>
                    <a:pt x="18" y="152"/>
                  </a:cubicBezTo>
                  <a:cubicBezTo>
                    <a:pt x="20" y="145"/>
                    <a:pt x="21" y="138"/>
                    <a:pt x="23" y="131"/>
                  </a:cubicBezTo>
                  <a:cubicBezTo>
                    <a:pt x="23" y="131"/>
                    <a:pt x="23" y="130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33"/>
                    <a:pt x="24" y="133"/>
                    <a:pt x="24" y="133"/>
                  </a:cubicBezTo>
                  <a:cubicBezTo>
                    <a:pt x="24" y="133"/>
                    <a:pt x="24" y="133"/>
                    <a:pt x="24" y="133"/>
                  </a:cubicBezTo>
                  <a:close/>
                  <a:moveTo>
                    <a:pt x="21" y="129"/>
                  </a:moveTo>
                  <a:cubicBezTo>
                    <a:pt x="18" y="137"/>
                    <a:pt x="18" y="145"/>
                    <a:pt x="16" y="153"/>
                  </a:cubicBezTo>
                  <a:cubicBezTo>
                    <a:pt x="15" y="153"/>
                    <a:pt x="15" y="154"/>
                    <a:pt x="14" y="154"/>
                  </a:cubicBezTo>
                  <a:cubicBezTo>
                    <a:pt x="14" y="154"/>
                    <a:pt x="14" y="154"/>
                    <a:pt x="14" y="154"/>
                  </a:cubicBezTo>
                  <a:cubicBezTo>
                    <a:pt x="13" y="152"/>
                    <a:pt x="15" y="152"/>
                    <a:pt x="15" y="151"/>
                  </a:cubicBezTo>
                  <a:cubicBezTo>
                    <a:pt x="16" y="143"/>
                    <a:pt x="17" y="136"/>
                    <a:pt x="20" y="129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21" y="129"/>
                    <a:pt x="21" y="129"/>
                    <a:pt x="21" y="129"/>
                  </a:cubicBezTo>
                  <a:close/>
                  <a:moveTo>
                    <a:pt x="36" y="131"/>
                  </a:moveTo>
                  <a:cubicBezTo>
                    <a:pt x="37" y="133"/>
                    <a:pt x="37" y="137"/>
                    <a:pt x="36" y="140"/>
                  </a:cubicBezTo>
                  <a:cubicBezTo>
                    <a:pt x="35" y="140"/>
                    <a:pt x="34" y="141"/>
                    <a:pt x="34" y="140"/>
                  </a:cubicBezTo>
                  <a:cubicBezTo>
                    <a:pt x="33" y="138"/>
                    <a:pt x="29" y="136"/>
                    <a:pt x="31" y="133"/>
                  </a:cubicBezTo>
                  <a:cubicBezTo>
                    <a:pt x="32" y="131"/>
                    <a:pt x="33" y="130"/>
                    <a:pt x="34" y="128"/>
                  </a:cubicBezTo>
                  <a:cubicBezTo>
                    <a:pt x="35" y="128"/>
                    <a:pt x="35" y="130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lose/>
                  <a:moveTo>
                    <a:pt x="17" y="127"/>
                  </a:moveTo>
                  <a:cubicBezTo>
                    <a:pt x="15" y="137"/>
                    <a:pt x="12" y="146"/>
                    <a:pt x="12" y="156"/>
                  </a:cubicBezTo>
                  <a:cubicBezTo>
                    <a:pt x="13" y="159"/>
                    <a:pt x="15" y="161"/>
                    <a:pt x="15" y="164"/>
                  </a:cubicBezTo>
                  <a:cubicBezTo>
                    <a:pt x="14" y="164"/>
                    <a:pt x="13" y="164"/>
                    <a:pt x="13" y="164"/>
                  </a:cubicBezTo>
                  <a:cubicBezTo>
                    <a:pt x="10" y="160"/>
                    <a:pt x="11" y="154"/>
                    <a:pt x="11" y="149"/>
                  </a:cubicBezTo>
                  <a:cubicBezTo>
                    <a:pt x="13" y="142"/>
                    <a:pt x="14" y="135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3" y="127"/>
                  </a:moveTo>
                  <a:cubicBezTo>
                    <a:pt x="14" y="128"/>
                    <a:pt x="13" y="129"/>
                    <a:pt x="13" y="130"/>
                  </a:cubicBezTo>
                  <a:cubicBezTo>
                    <a:pt x="11" y="141"/>
                    <a:pt x="8" y="152"/>
                    <a:pt x="9" y="163"/>
                  </a:cubicBezTo>
                  <a:cubicBezTo>
                    <a:pt x="8" y="168"/>
                    <a:pt x="14" y="169"/>
                    <a:pt x="13" y="174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6" y="158"/>
                    <a:pt x="27" y="156"/>
                    <a:pt x="28" y="154"/>
                  </a:cubicBezTo>
                  <a:cubicBezTo>
                    <a:pt x="29" y="155"/>
                    <a:pt x="30" y="156"/>
                    <a:pt x="30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7" y="146"/>
                    <a:pt x="38" y="142"/>
                    <a:pt x="39" y="139"/>
                  </a:cubicBezTo>
                  <a:cubicBezTo>
                    <a:pt x="40" y="138"/>
                    <a:pt x="40" y="137"/>
                    <a:pt x="41" y="137"/>
                  </a:cubicBezTo>
                  <a:cubicBezTo>
                    <a:pt x="43" y="138"/>
                    <a:pt x="43" y="140"/>
                    <a:pt x="44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5" y="145"/>
                    <a:pt x="46" y="142"/>
                    <a:pt x="47" y="141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6"/>
                    <a:pt x="46" y="149"/>
                    <a:pt x="45" y="153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" y="191"/>
                    <a:pt x="4" y="191"/>
                    <a:pt x="4" y="191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6" y="180"/>
                    <a:pt x="10" y="178"/>
                    <a:pt x="12" y="175"/>
                  </a:cubicBezTo>
                  <a:cubicBezTo>
                    <a:pt x="11" y="175"/>
                    <a:pt x="10" y="174"/>
                    <a:pt x="9" y="173"/>
                  </a:cubicBezTo>
                  <a:cubicBezTo>
                    <a:pt x="6" y="169"/>
                    <a:pt x="6" y="164"/>
                    <a:pt x="7" y="160"/>
                  </a:cubicBezTo>
                  <a:cubicBezTo>
                    <a:pt x="7" y="148"/>
                    <a:pt x="10" y="138"/>
                    <a:pt x="13" y="128"/>
                  </a:cubicBezTo>
                  <a:cubicBezTo>
                    <a:pt x="13" y="128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lose/>
                  <a:moveTo>
                    <a:pt x="48" y="127"/>
                  </a:moveTo>
                  <a:cubicBezTo>
                    <a:pt x="49" y="130"/>
                    <a:pt x="50" y="134"/>
                    <a:pt x="48" y="137"/>
                  </a:cubicBezTo>
                  <a:cubicBezTo>
                    <a:pt x="47" y="137"/>
                    <a:pt x="46" y="138"/>
                    <a:pt x="45" y="138"/>
                  </a:cubicBezTo>
                  <a:cubicBezTo>
                    <a:pt x="44" y="137"/>
                    <a:pt x="45" y="136"/>
                    <a:pt x="44" y="135"/>
                  </a:cubicBezTo>
                  <a:cubicBezTo>
                    <a:pt x="42" y="135"/>
                    <a:pt x="41" y="136"/>
                    <a:pt x="40" y="134"/>
                  </a:cubicBezTo>
                  <a:cubicBezTo>
                    <a:pt x="40" y="130"/>
                    <a:pt x="43" y="127"/>
                    <a:pt x="47" y="126"/>
                  </a:cubicBezTo>
                  <a:cubicBezTo>
                    <a:pt x="47" y="126"/>
                    <a:pt x="48" y="126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lose/>
                  <a:moveTo>
                    <a:pt x="32" y="123"/>
                  </a:moveTo>
                  <a:cubicBezTo>
                    <a:pt x="30" y="125"/>
                    <a:pt x="30" y="128"/>
                    <a:pt x="27" y="128"/>
                  </a:cubicBezTo>
                  <a:cubicBezTo>
                    <a:pt x="27" y="127"/>
                    <a:pt x="27" y="127"/>
                    <a:pt x="28" y="126"/>
                  </a:cubicBezTo>
                  <a:cubicBezTo>
                    <a:pt x="29" y="125"/>
                    <a:pt x="30" y="123"/>
                    <a:pt x="32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54" y="120"/>
                  </a:moveTo>
                  <a:cubicBezTo>
                    <a:pt x="53" y="122"/>
                    <a:pt x="53" y="124"/>
                    <a:pt x="51" y="125"/>
                  </a:cubicBezTo>
                  <a:cubicBezTo>
                    <a:pt x="50" y="123"/>
                    <a:pt x="51" y="122"/>
                    <a:pt x="52" y="120"/>
                  </a:cubicBezTo>
                  <a:cubicBezTo>
                    <a:pt x="52" y="119"/>
                    <a:pt x="54" y="119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lose/>
                  <a:moveTo>
                    <a:pt x="50" y="113"/>
                  </a:moveTo>
                  <a:cubicBezTo>
                    <a:pt x="50" y="117"/>
                    <a:pt x="50" y="122"/>
                    <a:pt x="46" y="124"/>
                  </a:cubicBezTo>
                  <a:cubicBezTo>
                    <a:pt x="43" y="124"/>
                    <a:pt x="41" y="126"/>
                    <a:pt x="39" y="127"/>
                  </a:cubicBezTo>
                  <a:cubicBezTo>
                    <a:pt x="38" y="125"/>
                    <a:pt x="39" y="123"/>
                    <a:pt x="39" y="121"/>
                  </a:cubicBezTo>
                  <a:cubicBezTo>
                    <a:pt x="41" y="118"/>
                    <a:pt x="43" y="113"/>
                    <a:pt x="48" y="113"/>
                  </a:cubicBezTo>
                  <a:cubicBezTo>
                    <a:pt x="49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lose/>
                  <a:moveTo>
                    <a:pt x="37" y="112"/>
                  </a:moveTo>
                  <a:cubicBezTo>
                    <a:pt x="37" y="114"/>
                    <a:pt x="35" y="115"/>
                    <a:pt x="33" y="117"/>
                  </a:cubicBezTo>
                  <a:cubicBezTo>
                    <a:pt x="31" y="119"/>
                    <a:pt x="29" y="123"/>
                    <a:pt x="25" y="123"/>
                  </a:cubicBezTo>
                  <a:cubicBezTo>
                    <a:pt x="24" y="122"/>
                    <a:pt x="25" y="121"/>
                    <a:pt x="25" y="119"/>
                  </a:cubicBezTo>
                  <a:cubicBezTo>
                    <a:pt x="26" y="117"/>
                    <a:pt x="30" y="117"/>
                    <a:pt x="32" y="115"/>
                  </a:cubicBezTo>
                  <a:cubicBezTo>
                    <a:pt x="33" y="114"/>
                    <a:pt x="35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lose/>
                  <a:moveTo>
                    <a:pt x="20" y="112"/>
                  </a:moveTo>
                  <a:cubicBezTo>
                    <a:pt x="19" y="116"/>
                    <a:pt x="23" y="118"/>
                    <a:pt x="22" y="123"/>
                  </a:cubicBezTo>
                  <a:cubicBezTo>
                    <a:pt x="21" y="124"/>
                    <a:pt x="20" y="124"/>
                    <a:pt x="19" y="123"/>
                  </a:cubicBezTo>
                  <a:cubicBezTo>
                    <a:pt x="16" y="122"/>
                    <a:pt x="17" y="118"/>
                    <a:pt x="17" y="116"/>
                  </a:cubicBezTo>
                  <a:cubicBezTo>
                    <a:pt x="17" y="114"/>
                    <a:pt x="18" y="112"/>
                    <a:pt x="19" y="111"/>
                  </a:cubicBezTo>
                  <a:cubicBezTo>
                    <a:pt x="20" y="111"/>
                    <a:pt x="20" y="111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lose/>
                  <a:moveTo>
                    <a:pt x="45" y="110"/>
                  </a:moveTo>
                  <a:cubicBezTo>
                    <a:pt x="44" y="112"/>
                    <a:pt x="42" y="113"/>
                    <a:pt x="41" y="114"/>
                  </a:cubicBezTo>
                  <a:cubicBezTo>
                    <a:pt x="39" y="116"/>
                    <a:pt x="38" y="118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7" y="116"/>
                    <a:pt x="39" y="111"/>
                    <a:pt x="44" y="110"/>
                  </a:cubicBezTo>
                  <a:cubicBezTo>
                    <a:pt x="44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lose/>
                  <a:moveTo>
                    <a:pt x="60" y="105"/>
                  </a:moveTo>
                  <a:cubicBezTo>
                    <a:pt x="60" y="110"/>
                    <a:pt x="55" y="112"/>
                    <a:pt x="53" y="115"/>
                  </a:cubicBezTo>
                  <a:cubicBezTo>
                    <a:pt x="52" y="115"/>
                    <a:pt x="52" y="113"/>
                    <a:pt x="52" y="111"/>
                  </a:cubicBezTo>
                  <a:cubicBezTo>
                    <a:pt x="52" y="111"/>
                    <a:pt x="52" y="111"/>
                    <a:pt x="52" y="110"/>
                  </a:cubicBezTo>
                  <a:cubicBezTo>
                    <a:pt x="50" y="110"/>
                    <a:pt x="49" y="111"/>
                    <a:pt x="48" y="110"/>
                  </a:cubicBezTo>
                  <a:cubicBezTo>
                    <a:pt x="49" y="108"/>
                    <a:pt x="51" y="106"/>
                    <a:pt x="52" y="105"/>
                  </a:cubicBezTo>
                  <a:cubicBezTo>
                    <a:pt x="54" y="105"/>
                    <a:pt x="57" y="106"/>
                    <a:pt x="58" y="105"/>
                  </a:cubicBezTo>
                  <a:cubicBezTo>
                    <a:pt x="59" y="105"/>
                    <a:pt x="59" y="104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lose/>
                  <a:moveTo>
                    <a:pt x="53" y="102"/>
                  </a:move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1" y="104"/>
                    <a:pt x="49" y="106"/>
                    <a:pt x="47" y="106"/>
                  </a:cubicBezTo>
                  <a:cubicBezTo>
                    <a:pt x="45" y="106"/>
                    <a:pt x="44" y="107"/>
                    <a:pt x="42" y="107"/>
                  </a:cubicBezTo>
                  <a:cubicBezTo>
                    <a:pt x="42" y="105"/>
                    <a:pt x="45" y="103"/>
                    <a:pt x="46" y="102"/>
                  </a:cubicBezTo>
                  <a:cubicBezTo>
                    <a:pt x="48" y="102"/>
                    <a:pt x="50" y="101"/>
                    <a:pt x="52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lose/>
                  <a:moveTo>
                    <a:pt x="41" y="101"/>
                  </a:moveTo>
                  <a:cubicBezTo>
                    <a:pt x="39" y="105"/>
                    <a:pt x="37" y="109"/>
                    <a:pt x="32" y="111"/>
                  </a:cubicBezTo>
                  <a:cubicBezTo>
                    <a:pt x="31" y="111"/>
                    <a:pt x="30" y="111"/>
                    <a:pt x="29" y="110"/>
                  </a:cubicBezTo>
                  <a:cubicBezTo>
                    <a:pt x="29" y="109"/>
                    <a:pt x="29" y="107"/>
                    <a:pt x="30" y="106"/>
                  </a:cubicBezTo>
                  <a:cubicBezTo>
                    <a:pt x="34" y="104"/>
                    <a:pt x="38" y="103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26" y="97"/>
                  </a:moveTo>
                  <a:cubicBezTo>
                    <a:pt x="26" y="101"/>
                    <a:pt x="25" y="104"/>
                    <a:pt x="27" y="107"/>
                  </a:cubicBezTo>
                  <a:cubicBezTo>
                    <a:pt x="27" y="110"/>
                    <a:pt x="28" y="114"/>
                    <a:pt x="26" y="116"/>
                  </a:cubicBezTo>
                  <a:cubicBezTo>
                    <a:pt x="24" y="116"/>
                    <a:pt x="23" y="115"/>
                    <a:pt x="22" y="113"/>
                  </a:cubicBezTo>
                  <a:cubicBezTo>
                    <a:pt x="21" y="111"/>
                    <a:pt x="21" y="109"/>
                    <a:pt x="22" y="107"/>
                  </a:cubicBezTo>
                  <a:cubicBezTo>
                    <a:pt x="23" y="103"/>
                    <a:pt x="23" y="100"/>
                    <a:pt x="25" y="97"/>
                  </a:cubicBezTo>
                  <a:cubicBezTo>
                    <a:pt x="25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lose/>
                  <a:moveTo>
                    <a:pt x="116" y="107"/>
                  </a:moveTo>
                  <a:cubicBezTo>
                    <a:pt x="121" y="107"/>
                    <a:pt x="126" y="107"/>
                    <a:pt x="131" y="107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20" y="115"/>
                    <a:pt x="120" y="115"/>
                    <a:pt x="120" y="11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1" y="126"/>
                    <a:pt x="117" y="124"/>
                    <a:pt x="112" y="121"/>
                  </a:cubicBezTo>
                  <a:cubicBezTo>
                    <a:pt x="108" y="124"/>
                    <a:pt x="104" y="127"/>
                    <a:pt x="100" y="130"/>
                  </a:cubicBezTo>
                  <a:cubicBezTo>
                    <a:pt x="101" y="126"/>
                    <a:pt x="103" y="120"/>
                    <a:pt x="103" y="115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116" y="107"/>
                    <a:pt x="116" y="107"/>
                    <a:pt x="116" y="107"/>
                  </a:cubicBezTo>
                  <a:cubicBezTo>
                    <a:pt x="116" y="107"/>
                    <a:pt x="116" y="107"/>
                    <a:pt x="116" y="107"/>
                  </a:cubicBezTo>
                  <a:close/>
                  <a:moveTo>
                    <a:pt x="69" y="93"/>
                  </a:moveTo>
                  <a:cubicBezTo>
                    <a:pt x="67" y="95"/>
                    <a:pt x="68" y="98"/>
                    <a:pt x="65" y="100"/>
                  </a:cubicBezTo>
                  <a:cubicBezTo>
                    <a:pt x="63" y="101"/>
                    <a:pt x="63" y="103"/>
                    <a:pt x="61" y="103"/>
                  </a:cubicBezTo>
                  <a:cubicBezTo>
                    <a:pt x="59" y="103"/>
                    <a:pt x="58" y="103"/>
                    <a:pt x="57" y="102"/>
                  </a:cubicBezTo>
                  <a:cubicBezTo>
                    <a:pt x="57" y="98"/>
                    <a:pt x="60" y="94"/>
                    <a:pt x="63" y="92"/>
                  </a:cubicBezTo>
                  <a:cubicBezTo>
                    <a:pt x="65" y="92"/>
                    <a:pt x="67" y="92"/>
                    <a:pt x="69" y="92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lose/>
                  <a:moveTo>
                    <a:pt x="60" y="89"/>
                  </a:moveTo>
                  <a:cubicBezTo>
                    <a:pt x="61" y="94"/>
                    <a:pt x="55" y="94"/>
                    <a:pt x="54" y="97"/>
                  </a:cubicBezTo>
                  <a:cubicBezTo>
                    <a:pt x="53" y="98"/>
                    <a:pt x="52" y="98"/>
                    <a:pt x="51" y="98"/>
                  </a:cubicBezTo>
                  <a:cubicBezTo>
                    <a:pt x="49" y="98"/>
                    <a:pt x="48" y="100"/>
                    <a:pt x="47" y="99"/>
                  </a:cubicBezTo>
                  <a:cubicBezTo>
                    <a:pt x="49" y="94"/>
                    <a:pt x="54" y="90"/>
                    <a:pt x="59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lose/>
                  <a:moveTo>
                    <a:pt x="50" y="88"/>
                  </a:moveTo>
                  <a:cubicBezTo>
                    <a:pt x="48" y="91"/>
                    <a:pt x="46" y="93"/>
                    <a:pt x="44" y="96"/>
                  </a:cubicBezTo>
                  <a:cubicBezTo>
                    <a:pt x="42" y="98"/>
                    <a:pt x="39" y="100"/>
                    <a:pt x="36" y="99"/>
                  </a:cubicBezTo>
                  <a:cubicBezTo>
                    <a:pt x="35" y="98"/>
                    <a:pt x="35" y="97"/>
                    <a:pt x="35" y="96"/>
                  </a:cubicBezTo>
                  <a:cubicBezTo>
                    <a:pt x="37" y="93"/>
                    <a:pt x="40" y="93"/>
                    <a:pt x="43" y="91"/>
                  </a:cubicBezTo>
                  <a:cubicBezTo>
                    <a:pt x="45" y="90"/>
                    <a:pt x="47" y="89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50" y="88"/>
                    <a:pt x="50" y="88"/>
                    <a:pt x="50" y="88"/>
                  </a:cubicBezTo>
                  <a:close/>
                  <a:moveTo>
                    <a:pt x="78" y="84"/>
                  </a:moveTo>
                  <a:cubicBezTo>
                    <a:pt x="76" y="86"/>
                    <a:pt x="74" y="88"/>
                    <a:pt x="73" y="89"/>
                  </a:cubicBezTo>
                  <a:cubicBezTo>
                    <a:pt x="74" y="87"/>
                    <a:pt x="76" y="84"/>
                    <a:pt x="78" y="82"/>
                  </a:cubicBezTo>
                  <a:cubicBezTo>
                    <a:pt x="78" y="83"/>
                    <a:pt x="78" y="83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lose/>
                  <a:moveTo>
                    <a:pt x="56" y="80"/>
                  </a:moveTo>
                  <a:cubicBezTo>
                    <a:pt x="51" y="83"/>
                    <a:pt x="48" y="89"/>
                    <a:pt x="42" y="88"/>
                  </a:cubicBezTo>
                  <a:cubicBezTo>
                    <a:pt x="41" y="87"/>
                    <a:pt x="41" y="86"/>
                    <a:pt x="41" y="86"/>
                  </a:cubicBezTo>
                  <a:cubicBezTo>
                    <a:pt x="42" y="82"/>
                    <a:pt x="46" y="84"/>
                    <a:pt x="49" y="83"/>
                  </a:cubicBezTo>
                  <a:cubicBezTo>
                    <a:pt x="51" y="82"/>
                    <a:pt x="53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lose/>
                  <a:moveTo>
                    <a:pt x="64" y="80"/>
                  </a:moveTo>
                  <a:cubicBezTo>
                    <a:pt x="64" y="83"/>
                    <a:pt x="64" y="86"/>
                    <a:pt x="64" y="88"/>
                  </a:cubicBezTo>
                  <a:cubicBezTo>
                    <a:pt x="64" y="89"/>
                    <a:pt x="63" y="88"/>
                    <a:pt x="63" y="89"/>
                  </a:cubicBezTo>
                  <a:cubicBezTo>
                    <a:pt x="63" y="88"/>
                    <a:pt x="62" y="87"/>
                    <a:pt x="62" y="87"/>
                  </a:cubicBezTo>
                  <a:cubicBezTo>
                    <a:pt x="59" y="87"/>
                    <a:pt x="57" y="89"/>
                    <a:pt x="54" y="88"/>
                  </a:cubicBezTo>
                  <a:cubicBezTo>
                    <a:pt x="54" y="85"/>
                    <a:pt x="58" y="82"/>
                    <a:pt x="61" y="80"/>
                  </a:cubicBezTo>
                  <a:cubicBezTo>
                    <a:pt x="61" y="80"/>
                    <a:pt x="63" y="79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lose/>
                  <a:moveTo>
                    <a:pt x="36" y="81"/>
                  </a:moveTo>
                  <a:cubicBezTo>
                    <a:pt x="34" y="82"/>
                    <a:pt x="33" y="81"/>
                    <a:pt x="31" y="80"/>
                  </a:cubicBezTo>
                  <a:cubicBezTo>
                    <a:pt x="31" y="80"/>
                    <a:pt x="32" y="79"/>
                    <a:pt x="32" y="79"/>
                  </a:cubicBezTo>
                  <a:cubicBezTo>
                    <a:pt x="34" y="78"/>
                    <a:pt x="35" y="80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lose/>
                  <a:moveTo>
                    <a:pt x="37" y="77"/>
                  </a:moveTo>
                  <a:cubicBezTo>
                    <a:pt x="37" y="77"/>
                    <a:pt x="37" y="78"/>
                    <a:pt x="37" y="78"/>
                  </a:cubicBezTo>
                  <a:cubicBezTo>
                    <a:pt x="35" y="78"/>
                    <a:pt x="36" y="77"/>
                    <a:pt x="35" y="77"/>
                  </a:cubicBezTo>
                  <a:cubicBezTo>
                    <a:pt x="35" y="76"/>
                    <a:pt x="35" y="75"/>
                    <a:pt x="36" y="75"/>
                  </a:cubicBezTo>
                  <a:cubicBezTo>
                    <a:pt x="37" y="75"/>
                    <a:pt x="36" y="76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lose/>
                  <a:moveTo>
                    <a:pt x="76" y="73"/>
                  </a:moveTo>
                  <a:cubicBezTo>
                    <a:pt x="77" y="79"/>
                    <a:pt x="73" y="84"/>
                    <a:pt x="68" y="87"/>
                  </a:cubicBezTo>
                  <a:cubicBezTo>
                    <a:pt x="66" y="88"/>
                    <a:pt x="68" y="85"/>
                    <a:pt x="67" y="84"/>
                  </a:cubicBezTo>
                  <a:cubicBezTo>
                    <a:pt x="65" y="82"/>
                    <a:pt x="66" y="78"/>
                    <a:pt x="68" y="76"/>
                  </a:cubicBezTo>
                  <a:cubicBezTo>
                    <a:pt x="69" y="74"/>
                    <a:pt x="73" y="74"/>
                    <a:pt x="75" y="73"/>
                  </a:cubicBezTo>
                  <a:cubicBezTo>
                    <a:pt x="75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lose/>
                  <a:moveTo>
                    <a:pt x="70" y="70"/>
                  </a:move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69" y="73"/>
                    <a:pt x="65" y="73"/>
                    <a:pt x="66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4" y="74"/>
                    <a:pt x="66" y="73"/>
                    <a:pt x="67" y="71"/>
                  </a:cubicBezTo>
                  <a:cubicBezTo>
                    <a:pt x="68" y="71"/>
                    <a:pt x="69" y="69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lose/>
                  <a:moveTo>
                    <a:pt x="88" y="69"/>
                  </a:moveTo>
                  <a:cubicBezTo>
                    <a:pt x="88" y="74"/>
                    <a:pt x="84" y="77"/>
                    <a:pt x="80" y="80"/>
                  </a:cubicBezTo>
                  <a:cubicBezTo>
                    <a:pt x="80" y="80"/>
                    <a:pt x="79" y="80"/>
                    <a:pt x="78" y="80"/>
                  </a:cubicBezTo>
                  <a:cubicBezTo>
                    <a:pt x="77" y="79"/>
                    <a:pt x="78" y="78"/>
                    <a:pt x="78" y="77"/>
                  </a:cubicBezTo>
                  <a:cubicBezTo>
                    <a:pt x="79" y="73"/>
                    <a:pt x="85" y="74"/>
                    <a:pt x="86" y="69"/>
                  </a:cubicBezTo>
                  <a:cubicBezTo>
                    <a:pt x="86" y="68"/>
                    <a:pt x="88" y="68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lose/>
                  <a:moveTo>
                    <a:pt x="97" y="61"/>
                  </a:moveTo>
                  <a:cubicBezTo>
                    <a:pt x="96" y="64"/>
                    <a:pt x="98" y="67"/>
                    <a:pt x="94" y="68"/>
                  </a:cubicBezTo>
                  <a:cubicBezTo>
                    <a:pt x="93" y="68"/>
                    <a:pt x="93" y="69"/>
                    <a:pt x="91" y="69"/>
                  </a:cubicBezTo>
                  <a:cubicBezTo>
                    <a:pt x="92" y="68"/>
                    <a:pt x="91" y="67"/>
                    <a:pt x="90" y="66"/>
                  </a:cubicBezTo>
                  <a:cubicBezTo>
                    <a:pt x="89" y="66"/>
                    <a:pt x="89" y="66"/>
                    <a:pt x="88" y="65"/>
                  </a:cubicBezTo>
                  <a:cubicBezTo>
                    <a:pt x="89" y="64"/>
                    <a:pt x="90" y="65"/>
                    <a:pt x="91" y="64"/>
                  </a:cubicBezTo>
                  <a:cubicBezTo>
                    <a:pt x="93" y="63"/>
                    <a:pt x="94" y="61"/>
                    <a:pt x="96" y="61"/>
                  </a:cubicBezTo>
                  <a:cubicBezTo>
                    <a:pt x="96" y="61"/>
                    <a:pt x="96" y="61"/>
                    <a:pt x="96" y="61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7" y="61"/>
                    <a:pt x="97" y="61"/>
                    <a:pt x="97" y="61"/>
                  </a:cubicBezTo>
                  <a:close/>
                  <a:moveTo>
                    <a:pt x="84" y="62"/>
                  </a:moveTo>
                  <a:cubicBezTo>
                    <a:pt x="84" y="64"/>
                    <a:pt x="85" y="67"/>
                    <a:pt x="83" y="69"/>
                  </a:cubicBezTo>
                  <a:cubicBezTo>
                    <a:pt x="82" y="70"/>
                    <a:pt x="80" y="70"/>
                    <a:pt x="79" y="70"/>
                  </a:cubicBezTo>
                  <a:cubicBezTo>
                    <a:pt x="77" y="69"/>
                    <a:pt x="76" y="70"/>
                    <a:pt x="74" y="69"/>
                  </a:cubicBezTo>
                  <a:cubicBezTo>
                    <a:pt x="73" y="69"/>
                    <a:pt x="74" y="67"/>
                    <a:pt x="74" y="66"/>
                  </a:cubicBezTo>
                  <a:cubicBezTo>
                    <a:pt x="76" y="64"/>
                    <a:pt x="79" y="61"/>
                    <a:pt x="82" y="61"/>
                  </a:cubicBezTo>
                  <a:cubicBezTo>
                    <a:pt x="83" y="60"/>
                    <a:pt x="84" y="60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lose/>
                  <a:moveTo>
                    <a:pt x="108" y="58"/>
                  </a:moveTo>
                  <a:cubicBezTo>
                    <a:pt x="108" y="60"/>
                    <a:pt x="106" y="59"/>
                    <a:pt x="104" y="60"/>
                  </a:cubicBezTo>
                  <a:cubicBezTo>
                    <a:pt x="103" y="61"/>
                    <a:pt x="102" y="62"/>
                    <a:pt x="101" y="63"/>
                  </a:cubicBezTo>
                  <a:cubicBezTo>
                    <a:pt x="98" y="63"/>
                    <a:pt x="100" y="60"/>
                    <a:pt x="98" y="59"/>
                  </a:cubicBezTo>
                  <a:cubicBezTo>
                    <a:pt x="98" y="57"/>
                    <a:pt x="100" y="57"/>
                    <a:pt x="101" y="56"/>
                  </a:cubicBezTo>
                  <a:cubicBezTo>
                    <a:pt x="103" y="56"/>
                    <a:pt x="107" y="55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lose/>
                  <a:moveTo>
                    <a:pt x="81" y="57"/>
                  </a:moveTo>
                  <a:cubicBezTo>
                    <a:pt x="72" y="64"/>
                    <a:pt x="64" y="74"/>
                    <a:pt x="54" y="78"/>
                  </a:cubicBezTo>
                  <a:cubicBezTo>
                    <a:pt x="53" y="78"/>
                    <a:pt x="52" y="78"/>
                    <a:pt x="50" y="78"/>
                  </a:cubicBezTo>
                  <a:cubicBezTo>
                    <a:pt x="49" y="77"/>
                    <a:pt x="51" y="76"/>
                    <a:pt x="51" y="75"/>
                  </a:cubicBezTo>
                  <a:cubicBezTo>
                    <a:pt x="54" y="71"/>
                    <a:pt x="59" y="75"/>
                    <a:pt x="62" y="72"/>
                  </a:cubicBezTo>
                  <a:cubicBezTo>
                    <a:pt x="68" y="67"/>
                    <a:pt x="74" y="60"/>
                    <a:pt x="80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7"/>
                    <a:pt x="81" y="57"/>
                    <a:pt x="81" y="57"/>
                  </a:cubicBezTo>
                  <a:close/>
                  <a:moveTo>
                    <a:pt x="118" y="53"/>
                  </a:move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6" y="54"/>
                    <a:pt x="115" y="55"/>
                    <a:pt x="114" y="55"/>
                  </a:cubicBezTo>
                  <a:cubicBezTo>
                    <a:pt x="115" y="54"/>
                    <a:pt x="116" y="54"/>
                    <a:pt x="116" y="53"/>
                  </a:cubicBezTo>
                  <a:cubicBezTo>
                    <a:pt x="117" y="53"/>
                    <a:pt x="117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lose/>
                  <a:moveTo>
                    <a:pt x="96" y="53"/>
                  </a:moveTo>
                  <a:cubicBezTo>
                    <a:pt x="95" y="57"/>
                    <a:pt x="92" y="61"/>
                    <a:pt x="88" y="61"/>
                  </a:cubicBezTo>
                  <a:cubicBezTo>
                    <a:pt x="85" y="61"/>
                    <a:pt x="87" y="58"/>
                    <a:pt x="87" y="56"/>
                  </a:cubicBezTo>
                  <a:cubicBezTo>
                    <a:pt x="89" y="53"/>
                    <a:pt x="92" y="54"/>
                    <a:pt x="95" y="52"/>
                  </a:cubicBezTo>
                  <a:cubicBezTo>
                    <a:pt x="96" y="52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lose/>
                  <a:moveTo>
                    <a:pt x="80" y="52"/>
                  </a:moveTo>
                  <a:cubicBezTo>
                    <a:pt x="73" y="59"/>
                    <a:pt x="66" y="67"/>
                    <a:pt x="58" y="70"/>
                  </a:cubicBezTo>
                  <a:cubicBezTo>
                    <a:pt x="57" y="71"/>
                    <a:pt x="57" y="70"/>
                    <a:pt x="57" y="69"/>
                  </a:cubicBezTo>
                  <a:cubicBezTo>
                    <a:pt x="59" y="67"/>
                    <a:pt x="62" y="66"/>
                    <a:pt x="64" y="65"/>
                  </a:cubicBezTo>
                  <a:cubicBezTo>
                    <a:pt x="69" y="61"/>
                    <a:pt x="74" y="56"/>
                    <a:pt x="79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lose/>
                  <a:moveTo>
                    <a:pt x="89" y="51"/>
                  </a:moveTo>
                  <a:cubicBezTo>
                    <a:pt x="89" y="53"/>
                    <a:pt x="86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1"/>
                    <a:pt x="85" y="50"/>
                    <a:pt x="85" y="50"/>
                  </a:cubicBezTo>
                  <a:cubicBezTo>
                    <a:pt x="87" y="50"/>
                    <a:pt x="88" y="50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lose/>
                  <a:moveTo>
                    <a:pt x="78" y="48"/>
                  </a:move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65" y="58"/>
                    <a:pt x="71" y="53"/>
                    <a:pt x="78" y="47"/>
                  </a:cubicBezTo>
                  <a:cubicBezTo>
                    <a:pt x="78" y="47"/>
                    <a:pt x="79" y="47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lose/>
                  <a:moveTo>
                    <a:pt x="116" y="48"/>
                  </a:moveTo>
                  <a:cubicBezTo>
                    <a:pt x="116" y="50"/>
                    <a:pt x="115" y="51"/>
                    <a:pt x="114" y="52"/>
                  </a:cubicBezTo>
                  <a:cubicBezTo>
                    <a:pt x="112" y="52"/>
                    <a:pt x="110" y="55"/>
                    <a:pt x="108" y="54"/>
                  </a:cubicBezTo>
                  <a:cubicBezTo>
                    <a:pt x="105" y="54"/>
                    <a:pt x="104" y="52"/>
                    <a:pt x="102" y="52"/>
                  </a:cubicBezTo>
                  <a:cubicBezTo>
                    <a:pt x="102" y="52"/>
                    <a:pt x="101" y="51"/>
                    <a:pt x="102" y="51"/>
                  </a:cubicBezTo>
                  <a:cubicBezTo>
                    <a:pt x="106" y="49"/>
                    <a:pt x="110" y="47"/>
                    <a:pt x="115" y="47"/>
                  </a:cubicBezTo>
                  <a:cubicBezTo>
                    <a:pt x="115" y="47"/>
                    <a:pt x="115" y="47"/>
                    <a:pt x="115" y="47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6" y="48"/>
                    <a:pt x="116" y="48"/>
                    <a:pt x="116" y="48"/>
                  </a:cubicBezTo>
                  <a:close/>
                  <a:moveTo>
                    <a:pt x="76" y="46"/>
                  </a:moveTo>
                  <a:cubicBezTo>
                    <a:pt x="69" y="52"/>
                    <a:pt x="61" y="57"/>
                    <a:pt x="56" y="64"/>
                  </a:cubicBezTo>
                  <a:cubicBezTo>
                    <a:pt x="56" y="66"/>
                    <a:pt x="54" y="67"/>
                    <a:pt x="55" y="69"/>
                  </a:cubicBezTo>
                  <a:cubicBezTo>
                    <a:pt x="55" y="70"/>
                    <a:pt x="55" y="71"/>
                    <a:pt x="54" y="72"/>
                  </a:cubicBezTo>
                  <a:cubicBezTo>
                    <a:pt x="53" y="72"/>
                    <a:pt x="52" y="72"/>
                    <a:pt x="51" y="71"/>
                  </a:cubicBezTo>
                  <a:cubicBezTo>
                    <a:pt x="50" y="66"/>
                    <a:pt x="55" y="63"/>
                    <a:pt x="58" y="60"/>
                  </a:cubicBezTo>
                  <a:cubicBezTo>
                    <a:pt x="63" y="54"/>
                    <a:pt x="69" y="50"/>
                    <a:pt x="75" y="45"/>
                  </a:cubicBezTo>
                  <a:cubicBezTo>
                    <a:pt x="75" y="45"/>
                    <a:pt x="76" y="45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lose/>
                  <a:moveTo>
                    <a:pt x="130" y="48"/>
                  </a:move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26" y="49"/>
                    <a:pt x="123" y="52"/>
                    <a:pt x="118" y="51"/>
                  </a:cubicBezTo>
                  <a:cubicBezTo>
                    <a:pt x="119" y="50"/>
                    <a:pt x="120" y="49"/>
                    <a:pt x="121" y="47"/>
                  </a:cubicBezTo>
                  <a:cubicBezTo>
                    <a:pt x="120" y="47"/>
                    <a:pt x="119" y="46"/>
                    <a:pt x="119" y="45"/>
                  </a:cubicBezTo>
                  <a:cubicBezTo>
                    <a:pt x="121" y="44"/>
                    <a:pt x="124" y="44"/>
                    <a:pt x="126" y="45"/>
                  </a:cubicBezTo>
                  <a:cubicBezTo>
                    <a:pt x="128" y="45"/>
                    <a:pt x="130" y="46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lose/>
                  <a:moveTo>
                    <a:pt x="109" y="45"/>
                  </a:moveTo>
                  <a:cubicBezTo>
                    <a:pt x="105" y="45"/>
                    <a:pt x="102" y="48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100" y="46"/>
                    <a:pt x="104" y="44"/>
                    <a:pt x="108" y="42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10" y="41"/>
                    <a:pt x="110" y="44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lose/>
                  <a:moveTo>
                    <a:pt x="101" y="42"/>
                  </a:moveTo>
                  <a:cubicBezTo>
                    <a:pt x="96" y="45"/>
                    <a:pt x="91" y="49"/>
                    <a:pt x="84" y="48"/>
                  </a:cubicBezTo>
                  <a:cubicBezTo>
                    <a:pt x="83" y="47"/>
                    <a:pt x="83" y="46"/>
                    <a:pt x="83" y="44"/>
                  </a:cubicBezTo>
                  <a:cubicBezTo>
                    <a:pt x="86" y="40"/>
                    <a:pt x="91" y="43"/>
                    <a:pt x="96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101" y="42"/>
                    <a:pt x="101" y="42"/>
                    <a:pt x="101" y="42"/>
                  </a:cubicBezTo>
                  <a:close/>
                  <a:moveTo>
                    <a:pt x="142" y="42"/>
                  </a:moveTo>
                  <a:cubicBezTo>
                    <a:pt x="141" y="44"/>
                    <a:pt x="138" y="45"/>
                    <a:pt x="137" y="46"/>
                  </a:cubicBezTo>
                  <a:cubicBezTo>
                    <a:pt x="136" y="46"/>
                    <a:pt x="134" y="48"/>
                    <a:pt x="134" y="46"/>
                  </a:cubicBezTo>
                  <a:cubicBezTo>
                    <a:pt x="134" y="45"/>
                    <a:pt x="133" y="45"/>
                    <a:pt x="132" y="44"/>
                  </a:cubicBezTo>
                  <a:cubicBezTo>
                    <a:pt x="131" y="44"/>
                    <a:pt x="130" y="44"/>
                    <a:pt x="129" y="43"/>
                  </a:cubicBezTo>
                  <a:cubicBezTo>
                    <a:pt x="129" y="41"/>
                    <a:pt x="131" y="41"/>
                    <a:pt x="131" y="41"/>
                  </a:cubicBezTo>
                  <a:cubicBezTo>
                    <a:pt x="135" y="40"/>
                    <a:pt x="140" y="38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lose/>
                  <a:moveTo>
                    <a:pt x="158" y="39"/>
                  </a:moveTo>
                  <a:cubicBezTo>
                    <a:pt x="159" y="40"/>
                    <a:pt x="157" y="41"/>
                    <a:pt x="156" y="41"/>
                  </a:cubicBezTo>
                  <a:cubicBezTo>
                    <a:pt x="154" y="42"/>
                    <a:pt x="150" y="41"/>
                    <a:pt x="148" y="43"/>
                  </a:cubicBezTo>
                  <a:cubicBezTo>
                    <a:pt x="147" y="43"/>
                    <a:pt x="146" y="44"/>
                    <a:pt x="146" y="43"/>
                  </a:cubicBezTo>
                  <a:cubicBezTo>
                    <a:pt x="146" y="42"/>
                    <a:pt x="147" y="41"/>
                    <a:pt x="148" y="40"/>
                  </a:cubicBezTo>
                  <a:cubicBezTo>
                    <a:pt x="152" y="40"/>
                    <a:pt x="155" y="41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lose/>
                  <a:moveTo>
                    <a:pt x="125" y="40"/>
                  </a:moveTo>
                  <a:cubicBezTo>
                    <a:pt x="125" y="40"/>
                    <a:pt x="126" y="41"/>
                    <a:pt x="125" y="41"/>
                  </a:cubicBezTo>
                  <a:cubicBezTo>
                    <a:pt x="121" y="41"/>
                    <a:pt x="118" y="43"/>
                    <a:pt x="114" y="43"/>
                  </a:cubicBezTo>
                  <a:cubicBezTo>
                    <a:pt x="113" y="43"/>
                    <a:pt x="113" y="42"/>
                    <a:pt x="113" y="41"/>
                  </a:cubicBezTo>
                  <a:cubicBezTo>
                    <a:pt x="115" y="39"/>
                    <a:pt x="119" y="38"/>
                    <a:pt x="122" y="38"/>
                  </a:cubicBezTo>
                  <a:cubicBezTo>
                    <a:pt x="123" y="39"/>
                    <a:pt x="124" y="39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lose/>
                  <a:moveTo>
                    <a:pt x="113" y="35"/>
                  </a:moveTo>
                  <a:cubicBezTo>
                    <a:pt x="114" y="35"/>
                    <a:pt x="114" y="35"/>
                    <a:pt x="114" y="36"/>
                  </a:cubicBezTo>
                  <a:cubicBezTo>
                    <a:pt x="114" y="36"/>
                    <a:pt x="111" y="37"/>
                    <a:pt x="108" y="38"/>
                  </a:cubicBezTo>
                  <a:cubicBezTo>
                    <a:pt x="105" y="39"/>
                    <a:pt x="101" y="40"/>
                    <a:pt x="99" y="39"/>
                  </a:cubicBezTo>
                  <a:cubicBezTo>
                    <a:pt x="98" y="37"/>
                    <a:pt x="97" y="36"/>
                    <a:pt x="98" y="35"/>
                  </a:cubicBezTo>
                  <a:cubicBezTo>
                    <a:pt x="98" y="33"/>
                    <a:pt x="104" y="35"/>
                    <a:pt x="107" y="35"/>
                  </a:cubicBezTo>
                  <a:cubicBezTo>
                    <a:pt x="108" y="35"/>
                    <a:pt x="112" y="35"/>
                    <a:pt x="113" y="35"/>
                  </a:cubicBezTo>
                  <a:close/>
                  <a:moveTo>
                    <a:pt x="138" y="35"/>
                  </a:moveTo>
                  <a:cubicBezTo>
                    <a:pt x="138" y="37"/>
                    <a:pt x="137" y="36"/>
                    <a:pt x="136" y="37"/>
                  </a:cubicBezTo>
                  <a:cubicBezTo>
                    <a:pt x="134" y="37"/>
                    <a:pt x="132" y="39"/>
                    <a:pt x="129" y="38"/>
                  </a:cubicBezTo>
                  <a:cubicBezTo>
                    <a:pt x="128" y="35"/>
                    <a:pt x="124" y="38"/>
                    <a:pt x="124" y="35"/>
                  </a:cubicBezTo>
                  <a:cubicBezTo>
                    <a:pt x="126" y="34"/>
                    <a:pt x="128" y="34"/>
                    <a:pt x="130" y="33"/>
                  </a:cubicBezTo>
                  <a:cubicBezTo>
                    <a:pt x="132" y="34"/>
                    <a:pt x="135" y="34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lose/>
                  <a:moveTo>
                    <a:pt x="159" y="34"/>
                  </a:moveTo>
                  <a:cubicBezTo>
                    <a:pt x="158" y="35"/>
                    <a:pt x="157" y="35"/>
                    <a:pt x="156" y="36"/>
                  </a:cubicBezTo>
                  <a:cubicBezTo>
                    <a:pt x="153" y="37"/>
                    <a:pt x="150" y="39"/>
                    <a:pt x="146" y="38"/>
                  </a:cubicBezTo>
                  <a:cubicBezTo>
                    <a:pt x="144" y="36"/>
                    <a:pt x="148" y="36"/>
                    <a:pt x="148" y="33"/>
                  </a:cubicBezTo>
                  <a:cubicBezTo>
                    <a:pt x="150" y="31"/>
                    <a:pt x="154" y="32"/>
                    <a:pt x="157" y="32"/>
                  </a:cubicBezTo>
                  <a:cubicBezTo>
                    <a:pt x="157" y="32"/>
                    <a:pt x="158" y="33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lose/>
                  <a:moveTo>
                    <a:pt x="83" y="41"/>
                  </a:moveTo>
                  <a:cubicBezTo>
                    <a:pt x="82" y="42"/>
                    <a:pt x="81" y="43"/>
                    <a:pt x="80" y="43"/>
                  </a:cubicBezTo>
                  <a:cubicBezTo>
                    <a:pt x="79" y="43"/>
                    <a:pt x="78" y="42"/>
                    <a:pt x="77" y="41"/>
                  </a:cubicBezTo>
                  <a:cubicBezTo>
                    <a:pt x="77" y="38"/>
                    <a:pt x="79" y="36"/>
                    <a:pt x="81" y="34"/>
                  </a:cubicBezTo>
                  <a:cubicBezTo>
                    <a:pt x="83" y="33"/>
                    <a:pt x="84" y="31"/>
                    <a:pt x="86" y="31"/>
                  </a:cubicBezTo>
                  <a:cubicBezTo>
                    <a:pt x="85" y="34"/>
                    <a:pt x="83" y="37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lose/>
                  <a:moveTo>
                    <a:pt x="147" y="31"/>
                  </a:moveTo>
                  <a:cubicBezTo>
                    <a:pt x="146" y="33"/>
                    <a:pt x="143" y="34"/>
                    <a:pt x="141" y="34"/>
                  </a:cubicBezTo>
                  <a:cubicBezTo>
                    <a:pt x="140" y="33"/>
                    <a:pt x="139" y="32"/>
                    <a:pt x="137" y="32"/>
                  </a:cubicBezTo>
                  <a:cubicBezTo>
                    <a:pt x="137" y="32"/>
                    <a:pt x="137" y="32"/>
                    <a:pt x="137" y="31"/>
                  </a:cubicBezTo>
                  <a:cubicBezTo>
                    <a:pt x="139" y="30"/>
                    <a:pt x="141" y="30"/>
                    <a:pt x="143" y="30"/>
                  </a:cubicBezTo>
                  <a:cubicBezTo>
                    <a:pt x="145" y="30"/>
                    <a:pt x="146" y="30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lose/>
                  <a:moveTo>
                    <a:pt x="117" y="29"/>
                  </a:moveTo>
                  <a:cubicBezTo>
                    <a:pt x="120" y="30"/>
                    <a:pt x="124" y="30"/>
                    <a:pt x="127" y="30"/>
                  </a:cubicBezTo>
                  <a:cubicBezTo>
                    <a:pt x="126" y="31"/>
                    <a:pt x="125" y="31"/>
                    <a:pt x="125" y="32"/>
                  </a:cubicBezTo>
                  <a:cubicBezTo>
                    <a:pt x="120" y="33"/>
                    <a:pt x="115" y="34"/>
                    <a:pt x="111" y="32"/>
                  </a:cubicBezTo>
                  <a:cubicBezTo>
                    <a:pt x="110" y="32"/>
                    <a:pt x="109" y="30"/>
                    <a:pt x="110" y="29"/>
                  </a:cubicBezTo>
                  <a:cubicBezTo>
                    <a:pt x="112" y="27"/>
                    <a:pt x="115" y="28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lose/>
                  <a:moveTo>
                    <a:pt x="170" y="27"/>
                  </a:moveTo>
                  <a:cubicBezTo>
                    <a:pt x="171" y="27"/>
                    <a:pt x="171" y="28"/>
                    <a:pt x="171" y="28"/>
                  </a:cubicBezTo>
                  <a:cubicBezTo>
                    <a:pt x="168" y="30"/>
                    <a:pt x="165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1" y="33"/>
                    <a:pt x="162" y="33"/>
                    <a:pt x="162" y="32"/>
                  </a:cubicBezTo>
                  <a:cubicBezTo>
                    <a:pt x="161" y="30"/>
                    <a:pt x="159" y="30"/>
                    <a:pt x="158" y="29"/>
                  </a:cubicBezTo>
                  <a:cubicBezTo>
                    <a:pt x="158" y="27"/>
                    <a:pt x="161" y="27"/>
                    <a:pt x="162" y="26"/>
                  </a:cubicBezTo>
                  <a:cubicBezTo>
                    <a:pt x="164" y="26"/>
                    <a:pt x="167" y="26"/>
                    <a:pt x="169" y="27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70" y="27"/>
                    <a:pt x="170" y="27"/>
                    <a:pt x="170" y="27"/>
                  </a:cubicBezTo>
                  <a:cubicBezTo>
                    <a:pt x="170" y="27"/>
                    <a:pt x="170" y="27"/>
                    <a:pt x="170" y="27"/>
                  </a:cubicBezTo>
                  <a:close/>
                  <a:moveTo>
                    <a:pt x="90" y="39"/>
                  </a:moveTo>
                  <a:cubicBezTo>
                    <a:pt x="89" y="39"/>
                    <a:pt x="88" y="39"/>
                    <a:pt x="87" y="38"/>
                  </a:cubicBezTo>
                  <a:cubicBezTo>
                    <a:pt x="87" y="31"/>
                    <a:pt x="94" y="27"/>
                    <a:pt x="98" y="25"/>
                  </a:cubicBezTo>
                  <a:cubicBezTo>
                    <a:pt x="94" y="28"/>
                    <a:pt x="95" y="35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lose/>
                  <a:moveTo>
                    <a:pt x="132" y="24"/>
                  </a:moveTo>
                  <a:cubicBezTo>
                    <a:pt x="135" y="25"/>
                    <a:pt x="138" y="26"/>
                    <a:pt x="141" y="27"/>
                  </a:cubicBezTo>
                  <a:cubicBezTo>
                    <a:pt x="136" y="28"/>
                    <a:pt x="130" y="29"/>
                    <a:pt x="125" y="28"/>
                  </a:cubicBezTo>
                  <a:cubicBezTo>
                    <a:pt x="124" y="27"/>
                    <a:pt x="123" y="27"/>
                    <a:pt x="123" y="26"/>
                  </a:cubicBezTo>
                  <a:cubicBezTo>
                    <a:pt x="123" y="25"/>
                    <a:pt x="124" y="24"/>
                    <a:pt x="124" y="23"/>
                  </a:cubicBezTo>
                  <a:cubicBezTo>
                    <a:pt x="127" y="22"/>
                    <a:pt x="130" y="22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lose/>
                  <a:moveTo>
                    <a:pt x="149" y="24"/>
                  </a:moveTo>
                  <a:cubicBezTo>
                    <a:pt x="157" y="25"/>
                    <a:pt x="164" y="23"/>
                    <a:pt x="171" y="22"/>
                  </a:cubicBezTo>
                  <a:cubicBezTo>
                    <a:pt x="171" y="22"/>
                    <a:pt x="171" y="23"/>
                    <a:pt x="170" y="23"/>
                  </a:cubicBezTo>
                  <a:cubicBezTo>
                    <a:pt x="160" y="24"/>
                    <a:pt x="150" y="27"/>
                    <a:pt x="139" y="25"/>
                  </a:cubicBezTo>
                  <a:cubicBezTo>
                    <a:pt x="138" y="24"/>
                    <a:pt x="137" y="24"/>
                    <a:pt x="137" y="23"/>
                  </a:cubicBezTo>
                  <a:cubicBezTo>
                    <a:pt x="137" y="22"/>
                    <a:pt x="136" y="21"/>
                    <a:pt x="137" y="21"/>
                  </a:cubicBezTo>
                  <a:cubicBezTo>
                    <a:pt x="141" y="21"/>
                    <a:pt x="145" y="23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lose/>
                  <a:moveTo>
                    <a:pt x="113" y="19"/>
                  </a:moveTo>
                  <a:cubicBezTo>
                    <a:pt x="109" y="23"/>
                    <a:pt x="107" y="27"/>
                    <a:pt x="105" y="30"/>
                  </a:cubicBezTo>
                  <a:cubicBezTo>
                    <a:pt x="103" y="32"/>
                    <a:pt x="102" y="32"/>
                    <a:pt x="101" y="32"/>
                  </a:cubicBezTo>
                  <a:cubicBezTo>
                    <a:pt x="100" y="31"/>
                    <a:pt x="98" y="30"/>
                    <a:pt x="99" y="28"/>
                  </a:cubicBezTo>
                  <a:cubicBezTo>
                    <a:pt x="101" y="25"/>
                    <a:pt x="104" y="23"/>
                    <a:pt x="107" y="21"/>
                  </a:cubicBezTo>
                  <a:cubicBezTo>
                    <a:pt x="109" y="20"/>
                    <a:pt x="111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lose/>
                  <a:moveTo>
                    <a:pt x="172" y="18"/>
                  </a:moveTo>
                  <a:cubicBezTo>
                    <a:pt x="172" y="18"/>
                    <a:pt x="172" y="18"/>
                    <a:pt x="171" y="19"/>
                  </a:cubicBezTo>
                  <a:cubicBezTo>
                    <a:pt x="163" y="19"/>
                    <a:pt x="155" y="21"/>
                    <a:pt x="147" y="21"/>
                  </a:cubicBezTo>
                  <a:cubicBezTo>
                    <a:pt x="147" y="20"/>
                    <a:pt x="146" y="20"/>
                    <a:pt x="146" y="19"/>
                  </a:cubicBezTo>
                  <a:cubicBezTo>
                    <a:pt x="147" y="19"/>
                    <a:pt x="148" y="19"/>
                    <a:pt x="149" y="19"/>
                  </a:cubicBezTo>
                  <a:cubicBezTo>
                    <a:pt x="157" y="19"/>
                    <a:pt x="164" y="18"/>
                    <a:pt x="171" y="17"/>
                  </a:cubicBezTo>
                  <a:cubicBezTo>
                    <a:pt x="171" y="17"/>
                    <a:pt x="172" y="17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lose/>
                  <a:moveTo>
                    <a:pt x="174" y="14"/>
                  </a:moveTo>
                  <a:cubicBezTo>
                    <a:pt x="174" y="14"/>
                    <a:pt x="173" y="14"/>
                    <a:pt x="173" y="15"/>
                  </a:cubicBezTo>
                  <a:cubicBezTo>
                    <a:pt x="165" y="15"/>
                    <a:pt x="158" y="16"/>
                    <a:pt x="151" y="17"/>
                  </a:cubicBezTo>
                  <a:cubicBezTo>
                    <a:pt x="151" y="17"/>
                    <a:pt x="151" y="16"/>
                    <a:pt x="150" y="16"/>
                  </a:cubicBezTo>
                  <a:cubicBezTo>
                    <a:pt x="158" y="15"/>
                    <a:pt x="166" y="13"/>
                    <a:pt x="174" y="13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4" y="14"/>
                    <a:pt x="174" y="14"/>
                    <a:pt x="174" y="14"/>
                  </a:cubicBezTo>
                  <a:cubicBezTo>
                    <a:pt x="174" y="14"/>
                    <a:pt x="174" y="14"/>
                    <a:pt x="174" y="14"/>
                  </a:cubicBezTo>
                  <a:close/>
                  <a:moveTo>
                    <a:pt x="115" y="25"/>
                  </a:moveTo>
                  <a:cubicBezTo>
                    <a:pt x="115" y="24"/>
                    <a:pt x="114" y="23"/>
                    <a:pt x="115" y="22"/>
                  </a:cubicBezTo>
                  <a:cubicBezTo>
                    <a:pt x="118" y="17"/>
                    <a:pt x="123" y="15"/>
                    <a:pt x="128" y="13"/>
                  </a:cubicBezTo>
                  <a:cubicBezTo>
                    <a:pt x="122" y="16"/>
                    <a:pt x="124" y="27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lose/>
                  <a:moveTo>
                    <a:pt x="172" y="10"/>
                  </a:moveTo>
                  <a:cubicBezTo>
                    <a:pt x="172" y="10"/>
                    <a:pt x="172" y="11"/>
                    <a:pt x="172" y="11"/>
                  </a:cubicBezTo>
                  <a:cubicBezTo>
                    <a:pt x="162" y="11"/>
                    <a:pt x="153" y="12"/>
                    <a:pt x="145" y="17"/>
                  </a:cubicBezTo>
                  <a:cubicBezTo>
                    <a:pt x="144" y="18"/>
                    <a:pt x="142" y="19"/>
                    <a:pt x="140" y="18"/>
                  </a:cubicBezTo>
                  <a:cubicBezTo>
                    <a:pt x="140" y="18"/>
                    <a:pt x="139" y="18"/>
                    <a:pt x="139" y="18"/>
                  </a:cubicBezTo>
                  <a:cubicBezTo>
                    <a:pt x="139" y="18"/>
                    <a:pt x="139" y="18"/>
                    <a:pt x="139" y="18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43" y="14"/>
                    <a:pt x="147" y="13"/>
                    <a:pt x="152" y="12"/>
                  </a:cubicBezTo>
                  <a:cubicBezTo>
                    <a:pt x="158" y="11"/>
                    <a:pt x="165" y="9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lose/>
                  <a:moveTo>
                    <a:pt x="169" y="7"/>
                  </a:moveTo>
                  <a:cubicBezTo>
                    <a:pt x="158" y="8"/>
                    <a:pt x="147" y="9"/>
                    <a:pt x="138" y="14"/>
                  </a:cubicBezTo>
                  <a:cubicBezTo>
                    <a:pt x="134" y="16"/>
                    <a:pt x="135" y="23"/>
                    <a:pt x="129" y="21"/>
                  </a:cubicBezTo>
                  <a:cubicBezTo>
                    <a:pt x="128" y="21"/>
                    <a:pt x="128" y="19"/>
                    <a:pt x="128" y="18"/>
                  </a:cubicBezTo>
                  <a:cubicBezTo>
                    <a:pt x="129" y="14"/>
                    <a:pt x="150" y="7"/>
                    <a:pt x="169" y="5"/>
                  </a:cubicBezTo>
                  <a:cubicBezTo>
                    <a:pt x="170" y="5"/>
                    <a:pt x="170" y="7"/>
                    <a:pt x="169" y="7"/>
                  </a:cubicBezTo>
                  <a:close/>
                  <a:moveTo>
                    <a:pt x="193" y="370"/>
                  </a:moveTo>
                  <a:cubicBezTo>
                    <a:pt x="192" y="371"/>
                    <a:pt x="192" y="371"/>
                    <a:pt x="192" y="372"/>
                  </a:cubicBezTo>
                  <a:cubicBezTo>
                    <a:pt x="193" y="372"/>
                    <a:pt x="194" y="372"/>
                    <a:pt x="195" y="372"/>
                  </a:cubicBezTo>
                  <a:cubicBezTo>
                    <a:pt x="195" y="372"/>
                    <a:pt x="195" y="372"/>
                    <a:pt x="195" y="372"/>
                  </a:cubicBezTo>
                  <a:cubicBezTo>
                    <a:pt x="210" y="371"/>
                    <a:pt x="210" y="371"/>
                    <a:pt x="210" y="371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69"/>
                    <a:pt x="210" y="369"/>
                  </a:cubicBezTo>
                  <a:cubicBezTo>
                    <a:pt x="204" y="370"/>
                    <a:pt x="199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lose/>
                  <a:moveTo>
                    <a:pt x="261" y="368"/>
                  </a:moveTo>
                  <a:cubicBezTo>
                    <a:pt x="260" y="369"/>
                    <a:pt x="259" y="370"/>
                    <a:pt x="258" y="371"/>
                  </a:cubicBezTo>
                  <a:cubicBezTo>
                    <a:pt x="264" y="371"/>
                    <a:pt x="271" y="370"/>
                    <a:pt x="277" y="369"/>
                  </a:cubicBezTo>
                  <a:cubicBezTo>
                    <a:pt x="277" y="369"/>
                    <a:pt x="277" y="369"/>
                    <a:pt x="277" y="369"/>
                  </a:cubicBezTo>
                  <a:cubicBezTo>
                    <a:pt x="275" y="367"/>
                    <a:pt x="275" y="367"/>
                    <a:pt x="275" y="367"/>
                  </a:cubicBezTo>
                  <a:cubicBezTo>
                    <a:pt x="261" y="368"/>
                    <a:pt x="261" y="368"/>
                    <a:pt x="261" y="368"/>
                  </a:cubicBezTo>
                  <a:cubicBezTo>
                    <a:pt x="261" y="368"/>
                    <a:pt x="261" y="368"/>
                    <a:pt x="261" y="368"/>
                  </a:cubicBezTo>
                  <a:close/>
                  <a:moveTo>
                    <a:pt x="219" y="368"/>
                  </a:moveTo>
                  <a:cubicBezTo>
                    <a:pt x="218" y="369"/>
                    <a:pt x="218" y="369"/>
                    <a:pt x="218" y="370"/>
                  </a:cubicBezTo>
                  <a:cubicBezTo>
                    <a:pt x="222" y="370"/>
                    <a:pt x="225" y="369"/>
                    <a:pt x="229" y="369"/>
                  </a:cubicBezTo>
                  <a:cubicBezTo>
                    <a:pt x="229" y="369"/>
                    <a:pt x="229" y="368"/>
                    <a:pt x="229" y="368"/>
                  </a:cubicBezTo>
                  <a:cubicBezTo>
                    <a:pt x="228" y="367"/>
                    <a:pt x="228" y="367"/>
                    <a:pt x="228" y="367"/>
                  </a:cubicBezTo>
                  <a:cubicBezTo>
                    <a:pt x="225" y="367"/>
                    <a:pt x="221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lose/>
                  <a:moveTo>
                    <a:pt x="210" y="366"/>
                  </a:moveTo>
                  <a:cubicBezTo>
                    <a:pt x="209" y="366"/>
                    <a:pt x="209" y="367"/>
                    <a:pt x="209" y="367"/>
                  </a:cubicBezTo>
                  <a:cubicBezTo>
                    <a:pt x="210" y="367"/>
                    <a:pt x="210" y="368"/>
                    <a:pt x="211" y="368"/>
                  </a:cubicBezTo>
                  <a:cubicBezTo>
                    <a:pt x="211" y="367"/>
                    <a:pt x="212" y="367"/>
                    <a:pt x="212" y="366"/>
                  </a:cubicBezTo>
                  <a:cubicBezTo>
                    <a:pt x="214" y="366"/>
                    <a:pt x="213" y="369"/>
                    <a:pt x="215" y="368"/>
                  </a:cubicBezTo>
                  <a:cubicBezTo>
                    <a:pt x="215" y="367"/>
                    <a:pt x="216" y="367"/>
                    <a:pt x="215" y="366"/>
                  </a:cubicBezTo>
                  <a:cubicBezTo>
                    <a:pt x="215" y="366"/>
                    <a:pt x="215" y="366"/>
                    <a:pt x="215" y="366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6"/>
                  </a:cubicBezTo>
                  <a:close/>
                  <a:moveTo>
                    <a:pt x="277" y="366"/>
                  </a:moveTo>
                  <a:cubicBezTo>
                    <a:pt x="277" y="366"/>
                    <a:pt x="277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6"/>
                    <a:pt x="279" y="365"/>
                    <a:pt x="278" y="365"/>
                  </a:cubicBezTo>
                  <a:cubicBezTo>
                    <a:pt x="277" y="365"/>
                    <a:pt x="277" y="365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lose/>
                  <a:moveTo>
                    <a:pt x="180" y="370"/>
                  </a:moveTo>
                  <a:cubicBezTo>
                    <a:pt x="180" y="370"/>
                    <a:pt x="180" y="371"/>
                    <a:pt x="181" y="371"/>
                  </a:cubicBezTo>
                  <a:cubicBezTo>
                    <a:pt x="181" y="371"/>
                    <a:pt x="181" y="371"/>
                    <a:pt x="181" y="371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1" y="367"/>
                    <a:pt x="181" y="364"/>
                    <a:pt x="181" y="361"/>
                  </a:cubicBezTo>
                  <a:cubicBezTo>
                    <a:pt x="181" y="361"/>
                    <a:pt x="181" y="361"/>
                    <a:pt x="181" y="361"/>
                  </a:cubicBezTo>
                  <a:cubicBezTo>
                    <a:pt x="180" y="361"/>
                    <a:pt x="180" y="361"/>
                    <a:pt x="180" y="361"/>
                  </a:cubicBezTo>
                  <a:cubicBezTo>
                    <a:pt x="180" y="370"/>
                    <a:pt x="180" y="370"/>
                    <a:pt x="180" y="370"/>
                  </a:cubicBezTo>
                  <a:cubicBezTo>
                    <a:pt x="180" y="370"/>
                    <a:pt x="180" y="370"/>
                    <a:pt x="180" y="370"/>
                  </a:cubicBezTo>
                  <a:close/>
                  <a:moveTo>
                    <a:pt x="183" y="361"/>
                  </a:moveTo>
                  <a:cubicBezTo>
                    <a:pt x="183" y="364"/>
                    <a:pt x="182" y="368"/>
                    <a:pt x="184" y="371"/>
                  </a:cubicBezTo>
                  <a:cubicBezTo>
                    <a:pt x="186" y="371"/>
                    <a:pt x="190" y="372"/>
                    <a:pt x="192" y="369"/>
                  </a:cubicBezTo>
                  <a:cubicBezTo>
                    <a:pt x="192" y="368"/>
                    <a:pt x="190" y="368"/>
                    <a:pt x="189" y="368"/>
                  </a:cubicBezTo>
                  <a:cubicBezTo>
                    <a:pt x="188" y="368"/>
                    <a:pt x="186" y="369"/>
                    <a:pt x="184" y="369"/>
                  </a:cubicBezTo>
                  <a:cubicBezTo>
                    <a:pt x="184" y="366"/>
                    <a:pt x="184" y="363"/>
                    <a:pt x="184" y="361"/>
                  </a:cubicBezTo>
                  <a:cubicBezTo>
                    <a:pt x="184" y="361"/>
                    <a:pt x="184" y="361"/>
                    <a:pt x="184" y="361"/>
                  </a:cubicBezTo>
                  <a:cubicBezTo>
                    <a:pt x="183" y="361"/>
                    <a:pt x="183" y="361"/>
                    <a:pt x="183" y="361"/>
                  </a:cubicBezTo>
                  <a:cubicBezTo>
                    <a:pt x="183" y="361"/>
                    <a:pt x="183" y="361"/>
                    <a:pt x="183" y="361"/>
                  </a:cubicBezTo>
                  <a:close/>
                  <a:moveTo>
                    <a:pt x="267" y="363"/>
                  </a:moveTo>
                  <a:cubicBezTo>
                    <a:pt x="275" y="363"/>
                    <a:pt x="282" y="363"/>
                    <a:pt x="289" y="361"/>
                  </a:cubicBezTo>
                  <a:cubicBezTo>
                    <a:pt x="289" y="361"/>
                    <a:pt x="288" y="360"/>
                    <a:pt x="287" y="360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70" y="360"/>
                    <a:pt x="270" y="360"/>
                    <a:pt x="270" y="360"/>
                  </a:cubicBezTo>
                  <a:cubicBezTo>
                    <a:pt x="267" y="363"/>
                    <a:pt x="267" y="363"/>
                    <a:pt x="267" y="363"/>
                  </a:cubicBezTo>
                  <a:cubicBezTo>
                    <a:pt x="267" y="363"/>
                    <a:pt x="267" y="363"/>
                    <a:pt x="267" y="363"/>
                  </a:cubicBezTo>
                  <a:close/>
                  <a:moveTo>
                    <a:pt x="289" y="356"/>
                  </a:moveTo>
                  <a:cubicBezTo>
                    <a:pt x="288" y="357"/>
                    <a:pt x="289" y="358"/>
                    <a:pt x="289" y="359"/>
                  </a:cubicBezTo>
                  <a:cubicBezTo>
                    <a:pt x="290" y="360"/>
                    <a:pt x="290" y="360"/>
                    <a:pt x="291" y="360"/>
                  </a:cubicBezTo>
                  <a:cubicBezTo>
                    <a:pt x="291" y="359"/>
                    <a:pt x="291" y="358"/>
                    <a:pt x="291" y="357"/>
                  </a:cubicBezTo>
                  <a:cubicBezTo>
                    <a:pt x="290" y="357"/>
                    <a:pt x="290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lose/>
                  <a:moveTo>
                    <a:pt x="187" y="358"/>
                  </a:moveTo>
                  <a:cubicBezTo>
                    <a:pt x="186" y="359"/>
                    <a:pt x="186" y="360"/>
                    <a:pt x="186" y="361"/>
                  </a:cubicBezTo>
                  <a:cubicBezTo>
                    <a:pt x="186" y="363"/>
                    <a:pt x="186" y="365"/>
                    <a:pt x="187" y="367"/>
                  </a:cubicBezTo>
                  <a:cubicBezTo>
                    <a:pt x="191" y="366"/>
                    <a:pt x="195" y="366"/>
                    <a:pt x="199" y="365"/>
                  </a:cubicBezTo>
                  <a:cubicBezTo>
                    <a:pt x="199" y="363"/>
                    <a:pt x="199" y="360"/>
                    <a:pt x="198" y="357"/>
                  </a:cubicBezTo>
                  <a:cubicBezTo>
                    <a:pt x="197" y="358"/>
                    <a:pt x="195" y="359"/>
                    <a:pt x="193" y="359"/>
                  </a:cubicBezTo>
                  <a:cubicBezTo>
                    <a:pt x="193" y="359"/>
                    <a:pt x="193" y="359"/>
                    <a:pt x="193" y="359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89" y="356"/>
                    <a:pt x="187" y="356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lose/>
                  <a:moveTo>
                    <a:pt x="238" y="363"/>
                  </a:moveTo>
                  <a:cubicBezTo>
                    <a:pt x="236" y="364"/>
                    <a:pt x="232" y="364"/>
                    <a:pt x="230" y="365"/>
                  </a:cubicBezTo>
                  <a:cubicBezTo>
                    <a:pt x="230" y="365"/>
                    <a:pt x="231" y="365"/>
                    <a:pt x="231" y="366"/>
                  </a:cubicBezTo>
                  <a:cubicBezTo>
                    <a:pt x="233" y="366"/>
                    <a:pt x="236" y="366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40" y="363"/>
                    <a:pt x="239" y="360"/>
                    <a:pt x="241" y="359"/>
                  </a:cubicBezTo>
                  <a:cubicBezTo>
                    <a:pt x="244" y="360"/>
                    <a:pt x="247" y="361"/>
                    <a:pt x="250" y="362"/>
                  </a:cubicBezTo>
                  <a:cubicBezTo>
                    <a:pt x="250" y="361"/>
                    <a:pt x="249" y="360"/>
                    <a:pt x="248" y="359"/>
                  </a:cubicBezTo>
                  <a:cubicBezTo>
                    <a:pt x="248" y="359"/>
                    <a:pt x="248" y="359"/>
                    <a:pt x="248" y="359"/>
                  </a:cubicBezTo>
                  <a:cubicBezTo>
                    <a:pt x="239" y="355"/>
                    <a:pt x="239" y="355"/>
                    <a:pt x="239" y="355"/>
                  </a:cubicBezTo>
                  <a:cubicBezTo>
                    <a:pt x="238" y="363"/>
                    <a:pt x="238" y="363"/>
                    <a:pt x="238" y="363"/>
                  </a:cubicBezTo>
                  <a:cubicBezTo>
                    <a:pt x="238" y="363"/>
                    <a:pt x="238" y="363"/>
                    <a:pt x="238" y="363"/>
                  </a:cubicBezTo>
                  <a:close/>
                  <a:moveTo>
                    <a:pt x="200" y="356"/>
                  </a:moveTo>
                  <a:cubicBezTo>
                    <a:pt x="201" y="366"/>
                    <a:pt x="201" y="366"/>
                    <a:pt x="201" y="366"/>
                  </a:cubicBezTo>
                  <a:cubicBezTo>
                    <a:pt x="201" y="366"/>
                    <a:pt x="201" y="366"/>
                    <a:pt x="201" y="366"/>
                  </a:cubicBezTo>
                  <a:cubicBezTo>
                    <a:pt x="200" y="367"/>
                    <a:pt x="200" y="368"/>
                    <a:pt x="199" y="369"/>
                  </a:cubicBezTo>
                  <a:cubicBezTo>
                    <a:pt x="199" y="369"/>
                    <a:pt x="199" y="369"/>
                    <a:pt x="199" y="369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3" y="364"/>
                    <a:pt x="204" y="359"/>
                    <a:pt x="203" y="355"/>
                  </a:cubicBezTo>
                  <a:cubicBezTo>
                    <a:pt x="202" y="354"/>
                    <a:pt x="201" y="355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lose/>
                  <a:moveTo>
                    <a:pt x="202" y="351"/>
                  </a:moveTo>
                  <a:cubicBezTo>
                    <a:pt x="202" y="352"/>
                    <a:pt x="201" y="354"/>
                    <a:pt x="202" y="354"/>
                  </a:cubicBezTo>
                  <a:cubicBezTo>
                    <a:pt x="203" y="354"/>
                    <a:pt x="203" y="353"/>
                    <a:pt x="203" y="352"/>
                  </a:cubicBezTo>
                  <a:cubicBezTo>
                    <a:pt x="203" y="352"/>
                    <a:pt x="203" y="351"/>
                    <a:pt x="203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lose/>
                  <a:moveTo>
                    <a:pt x="278" y="355"/>
                  </a:moveTo>
                  <a:cubicBezTo>
                    <a:pt x="286" y="355"/>
                    <a:pt x="295" y="354"/>
                    <a:pt x="303" y="352"/>
                  </a:cubicBezTo>
                  <a:cubicBezTo>
                    <a:pt x="303" y="352"/>
                    <a:pt x="303" y="352"/>
                    <a:pt x="303" y="352"/>
                  </a:cubicBezTo>
                  <a:cubicBezTo>
                    <a:pt x="300" y="350"/>
                    <a:pt x="300" y="350"/>
                    <a:pt x="300" y="350"/>
                  </a:cubicBezTo>
                  <a:cubicBezTo>
                    <a:pt x="280" y="352"/>
                    <a:pt x="280" y="352"/>
                    <a:pt x="280" y="352"/>
                  </a:cubicBezTo>
                  <a:cubicBezTo>
                    <a:pt x="278" y="355"/>
                    <a:pt x="278" y="355"/>
                    <a:pt x="278" y="355"/>
                  </a:cubicBezTo>
                  <a:cubicBezTo>
                    <a:pt x="278" y="355"/>
                    <a:pt x="278" y="355"/>
                    <a:pt x="278" y="355"/>
                  </a:cubicBezTo>
                  <a:close/>
                  <a:moveTo>
                    <a:pt x="251" y="359"/>
                  </a:move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2" y="360"/>
                    <a:pt x="252" y="362"/>
                    <a:pt x="253" y="362"/>
                  </a:cubicBezTo>
                  <a:cubicBezTo>
                    <a:pt x="253" y="362"/>
                    <a:pt x="253" y="361"/>
                    <a:pt x="253" y="360"/>
                  </a:cubicBezTo>
                  <a:cubicBezTo>
                    <a:pt x="255" y="356"/>
                    <a:pt x="256" y="353"/>
                    <a:pt x="256" y="350"/>
                  </a:cubicBezTo>
                  <a:cubicBezTo>
                    <a:pt x="256" y="350"/>
                    <a:pt x="256" y="350"/>
                    <a:pt x="256" y="350"/>
                  </a:cubicBezTo>
                  <a:cubicBezTo>
                    <a:pt x="256" y="349"/>
                    <a:pt x="256" y="349"/>
                    <a:pt x="256" y="349"/>
                  </a:cubicBezTo>
                  <a:cubicBezTo>
                    <a:pt x="251" y="358"/>
                    <a:pt x="251" y="358"/>
                    <a:pt x="251" y="358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lose/>
                  <a:moveTo>
                    <a:pt x="224" y="349"/>
                  </a:moveTo>
                  <a:cubicBezTo>
                    <a:pt x="224" y="353"/>
                    <a:pt x="223" y="358"/>
                    <a:pt x="224" y="363"/>
                  </a:cubicBezTo>
                  <a:cubicBezTo>
                    <a:pt x="224" y="363"/>
                    <a:pt x="224" y="363"/>
                    <a:pt x="224" y="363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7" y="359"/>
                    <a:pt x="237" y="357"/>
                    <a:pt x="237" y="354"/>
                  </a:cubicBezTo>
                  <a:cubicBezTo>
                    <a:pt x="237" y="354"/>
                    <a:pt x="237" y="354"/>
                    <a:pt x="237" y="354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9"/>
                    <a:pt x="224" y="349"/>
                    <a:pt x="224" y="349"/>
                  </a:cubicBezTo>
                  <a:cubicBezTo>
                    <a:pt x="224" y="349"/>
                    <a:pt x="224" y="349"/>
                    <a:pt x="224" y="349"/>
                  </a:cubicBezTo>
                  <a:close/>
                  <a:moveTo>
                    <a:pt x="302" y="348"/>
                  </a:moveTo>
                  <a:cubicBezTo>
                    <a:pt x="301" y="348"/>
                    <a:pt x="302" y="349"/>
                    <a:pt x="302" y="350"/>
                  </a:cubicBezTo>
                  <a:cubicBezTo>
                    <a:pt x="303" y="351"/>
                    <a:pt x="303" y="351"/>
                    <a:pt x="304" y="351"/>
                  </a:cubicBezTo>
                  <a:cubicBezTo>
                    <a:pt x="304" y="351"/>
                    <a:pt x="304" y="350"/>
                    <a:pt x="304" y="349"/>
                  </a:cubicBezTo>
                  <a:cubicBezTo>
                    <a:pt x="303" y="349"/>
                    <a:pt x="303" y="347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lose/>
                  <a:moveTo>
                    <a:pt x="222" y="366"/>
                  </a:moveTo>
                  <a:cubicBezTo>
                    <a:pt x="222" y="360"/>
                    <a:pt x="222" y="353"/>
                    <a:pt x="222" y="347"/>
                  </a:cubicBezTo>
                  <a:cubicBezTo>
                    <a:pt x="222" y="347"/>
                    <a:pt x="222" y="347"/>
                    <a:pt x="222" y="347"/>
                  </a:cubicBezTo>
                  <a:cubicBezTo>
                    <a:pt x="219" y="346"/>
                    <a:pt x="219" y="346"/>
                    <a:pt x="219" y="346"/>
                  </a:cubicBezTo>
                  <a:cubicBezTo>
                    <a:pt x="220" y="366"/>
                    <a:pt x="220" y="366"/>
                    <a:pt x="220" y="366"/>
                  </a:cubicBezTo>
                  <a:cubicBezTo>
                    <a:pt x="222" y="366"/>
                    <a:pt x="222" y="366"/>
                    <a:pt x="222" y="366"/>
                  </a:cubicBezTo>
                  <a:cubicBezTo>
                    <a:pt x="222" y="366"/>
                    <a:pt x="222" y="366"/>
                    <a:pt x="222" y="366"/>
                  </a:cubicBezTo>
                  <a:close/>
                  <a:moveTo>
                    <a:pt x="210" y="350"/>
                  </a:moveTo>
                  <a:cubicBezTo>
                    <a:pt x="208" y="350"/>
                    <a:pt x="207" y="349"/>
                    <a:pt x="205" y="349"/>
                  </a:cubicBezTo>
                  <a:cubicBezTo>
                    <a:pt x="204" y="354"/>
                    <a:pt x="205" y="359"/>
                    <a:pt x="205" y="364"/>
                  </a:cubicBezTo>
                  <a:cubicBezTo>
                    <a:pt x="205" y="364"/>
                    <a:pt x="205" y="364"/>
                    <a:pt x="205" y="364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10" y="365"/>
                    <a:pt x="214" y="364"/>
                    <a:pt x="218" y="363"/>
                  </a:cubicBezTo>
                  <a:cubicBezTo>
                    <a:pt x="218" y="357"/>
                    <a:pt x="218" y="351"/>
                    <a:pt x="218" y="345"/>
                  </a:cubicBezTo>
                  <a:cubicBezTo>
                    <a:pt x="217" y="344"/>
                    <a:pt x="215" y="345"/>
                    <a:pt x="215" y="346"/>
                  </a:cubicBezTo>
                  <a:cubicBezTo>
                    <a:pt x="215" y="346"/>
                    <a:pt x="215" y="346"/>
                    <a:pt x="215" y="346"/>
                  </a:cubicBezTo>
                  <a:cubicBezTo>
                    <a:pt x="210" y="350"/>
                    <a:pt x="210" y="350"/>
                    <a:pt x="210" y="350"/>
                  </a:cubicBezTo>
                  <a:cubicBezTo>
                    <a:pt x="210" y="350"/>
                    <a:pt x="210" y="350"/>
                    <a:pt x="210" y="350"/>
                  </a:cubicBezTo>
                  <a:close/>
                  <a:moveTo>
                    <a:pt x="291" y="346"/>
                  </a:moveTo>
                  <a:cubicBezTo>
                    <a:pt x="296" y="346"/>
                    <a:pt x="301" y="344"/>
                    <a:pt x="304" y="347"/>
                  </a:cubicBezTo>
                  <a:cubicBezTo>
                    <a:pt x="304" y="347"/>
                    <a:pt x="304" y="347"/>
                    <a:pt x="304" y="347"/>
                  </a:cubicBezTo>
                  <a:cubicBezTo>
                    <a:pt x="313" y="345"/>
                    <a:pt x="313" y="345"/>
                    <a:pt x="313" y="345"/>
                  </a:cubicBezTo>
                  <a:cubicBezTo>
                    <a:pt x="311" y="342"/>
                    <a:pt x="311" y="342"/>
                    <a:pt x="311" y="342"/>
                  </a:cubicBezTo>
                  <a:cubicBezTo>
                    <a:pt x="293" y="344"/>
                    <a:pt x="293" y="344"/>
                    <a:pt x="293" y="344"/>
                  </a:cubicBezTo>
                  <a:cubicBezTo>
                    <a:pt x="291" y="346"/>
                    <a:pt x="291" y="346"/>
                    <a:pt x="291" y="346"/>
                  </a:cubicBezTo>
                  <a:cubicBezTo>
                    <a:pt x="291" y="346"/>
                    <a:pt x="291" y="346"/>
                    <a:pt x="291" y="346"/>
                  </a:cubicBezTo>
                  <a:close/>
                  <a:moveTo>
                    <a:pt x="214" y="339"/>
                  </a:moveTo>
                  <a:cubicBezTo>
                    <a:pt x="214" y="341"/>
                    <a:pt x="215" y="342"/>
                    <a:pt x="217" y="343"/>
                  </a:cubicBezTo>
                  <a:cubicBezTo>
                    <a:pt x="217" y="343"/>
                    <a:pt x="217" y="343"/>
                    <a:pt x="217" y="343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9" y="358"/>
                    <a:pt x="249" y="358"/>
                    <a:pt x="250" y="358"/>
                  </a:cubicBezTo>
                  <a:cubicBezTo>
                    <a:pt x="250" y="357"/>
                    <a:pt x="250" y="356"/>
                    <a:pt x="251" y="356"/>
                  </a:cubicBezTo>
                  <a:cubicBezTo>
                    <a:pt x="251" y="356"/>
                    <a:pt x="251" y="356"/>
                    <a:pt x="251" y="356"/>
                  </a:cubicBezTo>
                  <a:cubicBezTo>
                    <a:pt x="224" y="343"/>
                    <a:pt x="224" y="343"/>
                    <a:pt x="224" y="343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lose/>
                  <a:moveTo>
                    <a:pt x="228" y="337"/>
                  </a:moveTo>
                  <a:cubicBezTo>
                    <a:pt x="234" y="342"/>
                    <a:pt x="242" y="345"/>
                    <a:pt x="249" y="348"/>
                  </a:cubicBezTo>
                  <a:cubicBezTo>
                    <a:pt x="249" y="348"/>
                    <a:pt x="249" y="348"/>
                    <a:pt x="249" y="348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49"/>
                    <a:pt x="254" y="348"/>
                    <a:pt x="254" y="347"/>
                  </a:cubicBezTo>
                  <a:cubicBezTo>
                    <a:pt x="247" y="344"/>
                    <a:pt x="240" y="342"/>
                    <a:pt x="234" y="337"/>
                  </a:cubicBezTo>
                  <a:cubicBezTo>
                    <a:pt x="232" y="337"/>
                    <a:pt x="230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lose/>
                  <a:moveTo>
                    <a:pt x="236" y="337"/>
                  </a:moveTo>
                  <a:cubicBezTo>
                    <a:pt x="242" y="341"/>
                    <a:pt x="248" y="343"/>
                    <a:pt x="254" y="346"/>
                  </a:cubicBezTo>
                  <a:cubicBezTo>
                    <a:pt x="254" y="345"/>
                    <a:pt x="254" y="344"/>
                    <a:pt x="255" y="344"/>
                  </a:cubicBezTo>
                  <a:cubicBezTo>
                    <a:pt x="250" y="341"/>
                    <a:pt x="245" y="340"/>
                    <a:pt x="240" y="337"/>
                  </a:cubicBezTo>
                  <a:cubicBezTo>
                    <a:pt x="240" y="337"/>
                    <a:pt x="240" y="337"/>
                    <a:pt x="240" y="337"/>
                  </a:cubicBezTo>
                  <a:cubicBezTo>
                    <a:pt x="236" y="337"/>
                    <a:pt x="236" y="337"/>
                    <a:pt x="236" y="337"/>
                  </a:cubicBezTo>
                  <a:cubicBezTo>
                    <a:pt x="236" y="337"/>
                    <a:pt x="236" y="337"/>
                    <a:pt x="236" y="337"/>
                  </a:cubicBezTo>
                  <a:close/>
                  <a:moveTo>
                    <a:pt x="219" y="338"/>
                  </a:moveTo>
                  <a:cubicBezTo>
                    <a:pt x="219" y="339"/>
                    <a:pt x="219" y="339"/>
                    <a:pt x="219" y="339"/>
                  </a:cubicBezTo>
                  <a:cubicBezTo>
                    <a:pt x="219" y="339"/>
                    <a:pt x="219" y="339"/>
                    <a:pt x="219" y="339"/>
                  </a:cubicBezTo>
                  <a:cubicBezTo>
                    <a:pt x="230" y="344"/>
                    <a:pt x="241" y="349"/>
                    <a:pt x="252" y="354"/>
                  </a:cubicBezTo>
                  <a:cubicBezTo>
                    <a:pt x="252" y="354"/>
                    <a:pt x="252" y="354"/>
                    <a:pt x="252" y="354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44" y="348"/>
                    <a:pt x="236" y="344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2" y="338"/>
                    <a:pt x="219" y="335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lose/>
                  <a:moveTo>
                    <a:pt x="242" y="336"/>
                  </a:moveTo>
                  <a:cubicBezTo>
                    <a:pt x="246" y="339"/>
                    <a:pt x="250" y="340"/>
                    <a:pt x="255" y="342"/>
                  </a:cubicBezTo>
                  <a:cubicBezTo>
                    <a:pt x="255" y="342"/>
                    <a:pt x="255" y="341"/>
                    <a:pt x="255" y="340"/>
                  </a:cubicBezTo>
                  <a:cubicBezTo>
                    <a:pt x="252" y="339"/>
                    <a:pt x="249" y="338"/>
                    <a:pt x="246" y="336"/>
                  </a:cubicBezTo>
                  <a:cubicBezTo>
                    <a:pt x="246" y="336"/>
                    <a:pt x="246" y="336"/>
                    <a:pt x="246" y="336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2" y="336"/>
                    <a:pt x="242" y="336"/>
                    <a:pt x="242" y="336"/>
                  </a:cubicBezTo>
                  <a:close/>
                  <a:moveTo>
                    <a:pt x="249" y="335"/>
                  </a:moveTo>
                  <a:cubicBezTo>
                    <a:pt x="251" y="337"/>
                    <a:pt x="253" y="338"/>
                    <a:pt x="255" y="339"/>
                  </a:cubicBezTo>
                  <a:cubicBezTo>
                    <a:pt x="256" y="337"/>
                    <a:pt x="253" y="337"/>
                    <a:pt x="252" y="336"/>
                  </a:cubicBezTo>
                  <a:cubicBezTo>
                    <a:pt x="251" y="334"/>
                    <a:pt x="250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lose/>
                  <a:moveTo>
                    <a:pt x="253" y="335"/>
                  </a:moveTo>
                  <a:cubicBezTo>
                    <a:pt x="255" y="336"/>
                    <a:pt x="255" y="336"/>
                    <a:pt x="255" y="336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5"/>
                    <a:pt x="254" y="334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lose/>
                  <a:moveTo>
                    <a:pt x="257" y="334"/>
                  </a:moveTo>
                  <a:cubicBezTo>
                    <a:pt x="257" y="351"/>
                    <a:pt x="257" y="351"/>
                    <a:pt x="257" y="351"/>
                  </a:cubicBezTo>
                  <a:cubicBezTo>
                    <a:pt x="257" y="351"/>
                    <a:pt x="257" y="351"/>
                    <a:pt x="257" y="351"/>
                  </a:cubicBezTo>
                  <a:cubicBezTo>
                    <a:pt x="256" y="358"/>
                    <a:pt x="253" y="364"/>
                    <a:pt x="255" y="371"/>
                  </a:cubicBezTo>
                  <a:cubicBezTo>
                    <a:pt x="255" y="371"/>
                    <a:pt x="255" y="371"/>
                    <a:pt x="255" y="371"/>
                  </a:cubicBezTo>
                  <a:cubicBezTo>
                    <a:pt x="256" y="371"/>
                    <a:pt x="256" y="371"/>
                    <a:pt x="256" y="371"/>
                  </a:cubicBezTo>
                  <a:cubicBezTo>
                    <a:pt x="260" y="366"/>
                    <a:pt x="260" y="366"/>
                    <a:pt x="260" y="366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8" y="333"/>
                    <a:pt x="257" y="333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lose/>
                  <a:moveTo>
                    <a:pt x="262" y="366"/>
                  </a:moveTo>
                  <a:cubicBezTo>
                    <a:pt x="266" y="366"/>
                    <a:pt x="271" y="366"/>
                    <a:pt x="275" y="365"/>
                  </a:cubicBezTo>
                  <a:cubicBezTo>
                    <a:pt x="275" y="365"/>
                    <a:pt x="275" y="365"/>
                    <a:pt x="275" y="365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2" y="364"/>
                    <a:pt x="269" y="365"/>
                    <a:pt x="266" y="365"/>
                  </a:cubicBezTo>
                  <a:cubicBezTo>
                    <a:pt x="266" y="365"/>
                    <a:pt x="266" y="365"/>
                    <a:pt x="266" y="365"/>
                  </a:cubicBezTo>
                  <a:cubicBezTo>
                    <a:pt x="266" y="364"/>
                    <a:pt x="266" y="364"/>
                    <a:pt x="266" y="364"/>
                  </a:cubicBezTo>
                  <a:cubicBezTo>
                    <a:pt x="263" y="331"/>
                    <a:pt x="263" y="331"/>
                    <a:pt x="263" y="331"/>
                  </a:cubicBezTo>
                  <a:cubicBezTo>
                    <a:pt x="260" y="332"/>
                    <a:pt x="260" y="332"/>
                    <a:pt x="260" y="332"/>
                  </a:cubicBezTo>
                  <a:cubicBezTo>
                    <a:pt x="262" y="366"/>
                    <a:pt x="262" y="366"/>
                    <a:pt x="262" y="366"/>
                  </a:cubicBezTo>
                  <a:cubicBezTo>
                    <a:pt x="262" y="366"/>
                    <a:pt x="262" y="366"/>
                    <a:pt x="262" y="366"/>
                  </a:cubicBezTo>
                  <a:close/>
                  <a:moveTo>
                    <a:pt x="267" y="361"/>
                  </a:moveTo>
                  <a:cubicBezTo>
                    <a:pt x="269" y="359"/>
                    <a:pt x="269" y="359"/>
                    <a:pt x="269" y="359"/>
                  </a:cubicBezTo>
                  <a:cubicBezTo>
                    <a:pt x="266" y="330"/>
                    <a:pt x="266" y="330"/>
                    <a:pt x="266" y="330"/>
                  </a:cubicBezTo>
                  <a:cubicBezTo>
                    <a:pt x="264" y="331"/>
                    <a:pt x="264" y="331"/>
                    <a:pt x="264" y="331"/>
                  </a:cubicBezTo>
                  <a:cubicBezTo>
                    <a:pt x="267" y="361"/>
                    <a:pt x="267" y="361"/>
                    <a:pt x="267" y="361"/>
                  </a:cubicBezTo>
                  <a:cubicBezTo>
                    <a:pt x="267" y="361"/>
                    <a:pt x="267" y="361"/>
                    <a:pt x="267" y="361"/>
                  </a:cubicBezTo>
                  <a:close/>
                  <a:moveTo>
                    <a:pt x="268" y="329"/>
                  </a:moveTo>
                  <a:cubicBezTo>
                    <a:pt x="270" y="358"/>
                    <a:pt x="270" y="358"/>
                    <a:pt x="270" y="358"/>
                  </a:cubicBezTo>
                  <a:cubicBezTo>
                    <a:pt x="270" y="359"/>
                    <a:pt x="270" y="359"/>
                    <a:pt x="270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5" y="358"/>
                    <a:pt x="287" y="358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3" y="356"/>
                    <a:pt x="279" y="357"/>
                    <a:pt x="276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1" y="328"/>
                    <a:pt x="269" y="328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lose/>
                  <a:moveTo>
                    <a:pt x="276" y="353"/>
                  </a:moveTo>
                  <a:cubicBezTo>
                    <a:pt x="278" y="353"/>
                    <a:pt x="278" y="351"/>
                    <a:pt x="278" y="350"/>
                  </a:cubicBezTo>
                  <a:cubicBezTo>
                    <a:pt x="278" y="350"/>
                    <a:pt x="278" y="350"/>
                    <a:pt x="278" y="350"/>
                  </a:cubicBezTo>
                  <a:cubicBezTo>
                    <a:pt x="275" y="325"/>
                    <a:pt x="275" y="325"/>
                    <a:pt x="275" y="325"/>
                  </a:cubicBezTo>
                  <a:cubicBezTo>
                    <a:pt x="273" y="326"/>
                    <a:pt x="273" y="326"/>
                    <a:pt x="273" y="326"/>
                  </a:cubicBezTo>
                  <a:cubicBezTo>
                    <a:pt x="276" y="353"/>
                    <a:pt x="276" y="353"/>
                    <a:pt x="276" y="353"/>
                  </a:cubicBezTo>
                  <a:cubicBezTo>
                    <a:pt x="276" y="353"/>
                    <a:pt x="276" y="353"/>
                    <a:pt x="276" y="353"/>
                  </a:cubicBezTo>
                  <a:close/>
                  <a:moveTo>
                    <a:pt x="179" y="325"/>
                  </a:moveTo>
                  <a:cubicBezTo>
                    <a:pt x="181" y="325"/>
                    <a:pt x="184" y="325"/>
                    <a:pt x="186" y="324"/>
                  </a:cubicBezTo>
                  <a:cubicBezTo>
                    <a:pt x="186" y="324"/>
                    <a:pt x="186" y="324"/>
                    <a:pt x="186" y="323"/>
                  </a:cubicBezTo>
                  <a:cubicBezTo>
                    <a:pt x="184" y="323"/>
                    <a:pt x="181" y="323"/>
                    <a:pt x="179" y="323"/>
                  </a:cubicBezTo>
                  <a:cubicBezTo>
                    <a:pt x="177" y="323"/>
                    <a:pt x="175" y="323"/>
                    <a:pt x="172" y="323"/>
                  </a:cubicBezTo>
                  <a:cubicBezTo>
                    <a:pt x="172" y="324"/>
                    <a:pt x="172" y="324"/>
                    <a:pt x="173" y="324"/>
                  </a:cubicBezTo>
                  <a:cubicBezTo>
                    <a:pt x="175" y="325"/>
                    <a:pt x="177" y="325"/>
                    <a:pt x="179" y="325"/>
                  </a:cubicBezTo>
                  <a:close/>
                  <a:moveTo>
                    <a:pt x="276" y="324"/>
                  </a:moveTo>
                  <a:cubicBezTo>
                    <a:pt x="278" y="333"/>
                    <a:pt x="279" y="342"/>
                    <a:pt x="280" y="351"/>
                  </a:cubicBezTo>
                  <a:cubicBezTo>
                    <a:pt x="280" y="351"/>
                    <a:pt x="280" y="351"/>
                    <a:pt x="280" y="351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300" y="348"/>
                    <a:pt x="300" y="348"/>
                    <a:pt x="300" y="347"/>
                  </a:cubicBezTo>
                  <a:cubicBezTo>
                    <a:pt x="296" y="346"/>
                    <a:pt x="293" y="348"/>
                    <a:pt x="288" y="348"/>
                  </a:cubicBezTo>
                  <a:cubicBezTo>
                    <a:pt x="288" y="346"/>
                    <a:pt x="288" y="344"/>
                    <a:pt x="288" y="342"/>
                  </a:cubicBezTo>
                  <a:cubicBezTo>
                    <a:pt x="288" y="342"/>
                    <a:pt x="288" y="342"/>
                    <a:pt x="288" y="342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3" y="321"/>
                    <a:pt x="279" y="322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lose/>
                  <a:moveTo>
                    <a:pt x="287" y="322"/>
                  </a:moveTo>
                  <a:cubicBezTo>
                    <a:pt x="289" y="345"/>
                    <a:pt x="289" y="345"/>
                    <a:pt x="289" y="345"/>
                  </a:cubicBezTo>
                  <a:cubicBezTo>
                    <a:pt x="291" y="342"/>
                    <a:pt x="291" y="342"/>
                    <a:pt x="291" y="342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5" y="316"/>
                    <a:pt x="287" y="320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lose/>
                  <a:moveTo>
                    <a:pt x="225" y="320"/>
                  </a:moveTo>
                  <a:cubicBezTo>
                    <a:pt x="215" y="321"/>
                    <a:pt x="204" y="323"/>
                    <a:pt x="195" y="319"/>
                  </a:cubicBezTo>
                  <a:cubicBezTo>
                    <a:pt x="195" y="319"/>
                    <a:pt x="194" y="319"/>
                    <a:pt x="195" y="318"/>
                  </a:cubicBezTo>
                  <a:cubicBezTo>
                    <a:pt x="196" y="317"/>
                    <a:pt x="197" y="318"/>
                    <a:pt x="198" y="318"/>
                  </a:cubicBezTo>
                  <a:cubicBezTo>
                    <a:pt x="209" y="321"/>
                    <a:pt x="222" y="320"/>
                    <a:pt x="231" y="315"/>
                  </a:cubicBezTo>
                  <a:cubicBezTo>
                    <a:pt x="231" y="315"/>
                    <a:pt x="230" y="315"/>
                    <a:pt x="230" y="315"/>
                  </a:cubicBezTo>
                  <a:cubicBezTo>
                    <a:pt x="218" y="316"/>
                    <a:pt x="204" y="315"/>
                    <a:pt x="192" y="314"/>
                  </a:cubicBezTo>
                  <a:cubicBezTo>
                    <a:pt x="191" y="314"/>
                    <a:pt x="190" y="314"/>
                    <a:pt x="190" y="315"/>
                  </a:cubicBezTo>
                  <a:cubicBezTo>
                    <a:pt x="190" y="315"/>
                    <a:pt x="190" y="315"/>
                    <a:pt x="190" y="315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201" y="324"/>
                    <a:pt x="215" y="329"/>
                    <a:pt x="227" y="324"/>
                  </a:cubicBezTo>
                  <a:cubicBezTo>
                    <a:pt x="231" y="323"/>
                    <a:pt x="235" y="321"/>
                    <a:pt x="239" y="319"/>
                  </a:cubicBezTo>
                  <a:cubicBezTo>
                    <a:pt x="243" y="316"/>
                    <a:pt x="249" y="313"/>
                    <a:pt x="251" y="307"/>
                  </a:cubicBezTo>
                  <a:cubicBezTo>
                    <a:pt x="242" y="311"/>
                    <a:pt x="234" y="316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lose/>
                  <a:moveTo>
                    <a:pt x="289" y="314"/>
                  </a:moveTo>
                  <a:cubicBezTo>
                    <a:pt x="293" y="341"/>
                    <a:pt x="293" y="341"/>
                    <a:pt x="293" y="341"/>
                  </a:cubicBezTo>
                  <a:cubicBezTo>
                    <a:pt x="309" y="340"/>
                    <a:pt x="309" y="340"/>
                    <a:pt x="309" y="340"/>
                  </a:cubicBezTo>
                  <a:cubicBezTo>
                    <a:pt x="305" y="303"/>
                    <a:pt x="305" y="303"/>
                    <a:pt x="305" y="303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299" y="303"/>
                    <a:pt x="294" y="308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lose/>
                  <a:moveTo>
                    <a:pt x="305" y="294"/>
                  </a:moveTo>
                  <a:cubicBezTo>
                    <a:pt x="312" y="341"/>
                    <a:pt x="312" y="341"/>
                    <a:pt x="312" y="341"/>
                  </a:cubicBezTo>
                  <a:cubicBezTo>
                    <a:pt x="312" y="341"/>
                    <a:pt x="312" y="341"/>
                    <a:pt x="312" y="341"/>
                  </a:cubicBezTo>
                  <a:cubicBezTo>
                    <a:pt x="312" y="342"/>
                    <a:pt x="313" y="341"/>
                    <a:pt x="313" y="341"/>
                  </a:cubicBezTo>
                  <a:cubicBezTo>
                    <a:pt x="313" y="341"/>
                    <a:pt x="313" y="341"/>
                    <a:pt x="313" y="341"/>
                  </a:cubicBezTo>
                  <a:cubicBezTo>
                    <a:pt x="314" y="341"/>
                    <a:pt x="314" y="341"/>
                    <a:pt x="314" y="341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4"/>
                    <a:pt x="305" y="295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lose/>
                  <a:moveTo>
                    <a:pt x="253" y="307"/>
                  </a:moveTo>
                  <a:cubicBezTo>
                    <a:pt x="249" y="314"/>
                    <a:pt x="249" y="314"/>
                    <a:pt x="249" y="314"/>
                  </a:cubicBezTo>
                  <a:cubicBezTo>
                    <a:pt x="249" y="314"/>
                    <a:pt x="249" y="314"/>
                    <a:pt x="249" y="314"/>
                  </a:cubicBezTo>
                  <a:cubicBezTo>
                    <a:pt x="234" y="328"/>
                    <a:pt x="211" y="332"/>
                    <a:pt x="193" y="323"/>
                  </a:cubicBezTo>
                  <a:cubicBezTo>
                    <a:pt x="192" y="322"/>
                    <a:pt x="191" y="322"/>
                    <a:pt x="190" y="321"/>
                  </a:cubicBezTo>
                  <a:cubicBezTo>
                    <a:pt x="189" y="322"/>
                    <a:pt x="190" y="323"/>
                    <a:pt x="190" y="324"/>
                  </a:cubicBezTo>
                  <a:cubicBezTo>
                    <a:pt x="190" y="324"/>
                    <a:pt x="190" y="324"/>
                    <a:pt x="190" y="324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202" y="330"/>
                    <a:pt x="213" y="333"/>
                    <a:pt x="225" y="333"/>
                  </a:cubicBezTo>
                  <a:cubicBezTo>
                    <a:pt x="237" y="333"/>
                    <a:pt x="246" y="329"/>
                    <a:pt x="255" y="322"/>
                  </a:cubicBezTo>
                  <a:cubicBezTo>
                    <a:pt x="255" y="322"/>
                    <a:pt x="255" y="322"/>
                    <a:pt x="255" y="322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64" y="314"/>
                    <a:pt x="269" y="304"/>
                    <a:pt x="273" y="293"/>
                  </a:cubicBezTo>
                  <a:cubicBezTo>
                    <a:pt x="266" y="297"/>
                    <a:pt x="260" y="303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lose/>
                  <a:moveTo>
                    <a:pt x="275" y="292"/>
                  </a:moveTo>
                  <a:cubicBezTo>
                    <a:pt x="270" y="305"/>
                    <a:pt x="265" y="317"/>
                    <a:pt x="254" y="327"/>
                  </a:cubicBezTo>
                  <a:cubicBezTo>
                    <a:pt x="254" y="327"/>
                    <a:pt x="254" y="327"/>
                    <a:pt x="254" y="327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7" y="329"/>
                    <a:pt x="264" y="326"/>
                    <a:pt x="269" y="319"/>
                  </a:cubicBezTo>
                  <a:cubicBezTo>
                    <a:pt x="276" y="310"/>
                    <a:pt x="279" y="298"/>
                    <a:pt x="282" y="287"/>
                  </a:cubicBezTo>
                  <a:cubicBezTo>
                    <a:pt x="282" y="287"/>
                    <a:pt x="282" y="287"/>
                    <a:pt x="282" y="287"/>
                  </a:cubicBezTo>
                  <a:cubicBezTo>
                    <a:pt x="275" y="292"/>
                    <a:pt x="275" y="292"/>
                    <a:pt x="275" y="292"/>
                  </a:cubicBezTo>
                  <a:cubicBezTo>
                    <a:pt x="275" y="292"/>
                    <a:pt x="275" y="292"/>
                    <a:pt x="275" y="292"/>
                  </a:cubicBezTo>
                  <a:close/>
                  <a:moveTo>
                    <a:pt x="284" y="285"/>
                  </a:moveTo>
                  <a:cubicBezTo>
                    <a:pt x="282" y="297"/>
                    <a:pt x="277" y="307"/>
                    <a:pt x="272" y="317"/>
                  </a:cubicBezTo>
                  <a:cubicBezTo>
                    <a:pt x="270" y="320"/>
                    <a:pt x="267" y="323"/>
                    <a:pt x="265" y="325"/>
                  </a:cubicBezTo>
                  <a:cubicBezTo>
                    <a:pt x="274" y="323"/>
                    <a:pt x="282" y="313"/>
                    <a:pt x="285" y="304"/>
                  </a:cubicBezTo>
                  <a:cubicBezTo>
                    <a:pt x="288" y="296"/>
                    <a:pt x="291" y="289"/>
                    <a:pt x="290" y="28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4" y="285"/>
                    <a:pt x="284" y="285"/>
                    <a:pt x="284" y="285"/>
                  </a:cubicBezTo>
                  <a:cubicBezTo>
                    <a:pt x="284" y="285"/>
                    <a:pt x="284" y="285"/>
                    <a:pt x="284" y="285"/>
                  </a:cubicBezTo>
                  <a:close/>
                  <a:moveTo>
                    <a:pt x="259" y="282"/>
                  </a:moveTo>
                  <a:cubicBezTo>
                    <a:pt x="258" y="285"/>
                    <a:pt x="257" y="287"/>
                    <a:pt x="257" y="289"/>
                  </a:cubicBezTo>
                  <a:cubicBezTo>
                    <a:pt x="260" y="290"/>
                    <a:pt x="262" y="288"/>
                    <a:pt x="263" y="286"/>
                  </a:cubicBezTo>
                  <a:cubicBezTo>
                    <a:pt x="265" y="284"/>
                    <a:pt x="267" y="282"/>
                    <a:pt x="266" y="279"/>
                  </a:cubicBezTo>
                  <a:cubicBezTo>
                    <a:pt x="263" y="279"/>
                    <a:pt x="260" y="280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lose/>
                  <a:moveTo>
                    <a:pt x="269" y="279"/>
                  </a:moveTo>
                  <a:cubicBezTo>
                    <a:pt x="265" y="289"/>
                    <a:pt x="265" y="289"/>
                    <a:pt x="265" y="289"/>
                  </a:cubicBezTo>
                  <a:cubicBezTo>
                    <a:pt x="265" y="289"/>
                    <a:pt x="265" y="289"/>
                    <a:pt x="265" y="289"/>
                  </a:cubicBezTo>
                  <a:cubicBezTo>
                    <a:pt x="265" y="290"/>
                    <a:pt x="266" y="290"/>
                    <a:pt x="267" y="290"/>
                  </a:cubicBezTo>
                  <a:cubicBezTo>
                    <a:pt x="271" y="287"/>
                    <a:pt x="275" y="283"/>
                    <a:pt x="277" y="278"/>
                  </a:cubicBezTo>
                  <a:cubicBezTo>
                    <a:pt x="277" y="277"/>
                    <a:pt x="277" y="276"/>
                    <a:pt x="276" y="276"/>
                  </a:cubicBezTo>
                  <a:cubicBezTo>
                    <a:pt x="273" y="277"/>
                    <a:pt x="270" y="276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lose/>
                  <a:moveTo>
                    <a:pt x="282" y="275"/>
                  </a:moveTo>
                  <a:cubicBezTo>
                    <a:pt x="282" y="277"/>
                    <a:pt x="277" y="278"/>
                    <a:pt x="280" y="280"/>
                  </a:cubicBezTo>
                  <a:cubicBezTo>
                    <a:pt x="281" y="280"/>
                    <a:pt x="282" y="282"/>
                    <a:pt x="283" y="281"/>
                  </a:cubicBezTo>
                  <a:cubicBezTo>
                    <a:pt x="286" y="278"/>
                    <a:pt x="289" y="275"/>
                    <a:pt x="288" y="271"/>
                  </a:cubicBezTo>
                  <a:cubicBezTo>
                    <a:pt x="287" y="270"/>
                    <a:pt x="286" y="271"/>
                    <a:pt x="285" y="271"/>
                  </a:cubicBezTo>
                  <a:cubicBezTo>
                    <a:pt x="284" y="272"/>
                    <a:pt x="283" y="273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lose/>
                  <a:moveTo>
                    <a:pt x="276" y="267"/>
                  </a:moveTo>
                  <a:cubicBezTo>
                    <a:pt x="274" y="269"/>
                    <a:pt x="272" y="271"/>
                    <a:pt x="272" y="274"/>
                  </a:cubicBezTo>
                  <a:cubicBezTo>
                    <a:pt x="274" y="275"/>
                    <a:pt x="277" y="271"/>
                    <a:pt x="278" y="274"/>
                  </a:cubicBezTo>
                  <a:cubicBezTo>
                    <a:pt x="279" y="274"/>
                    <a:pt x="281" y="273"/>
                    <a:pt x="281" y="272"/>
                  </a:cubicBezTo>
                  <a:cubicBezTo>
                    <a:pt x="282" y="269"/>
                    <a:pt x="283" y="267"/>
                    <a:pt x="283" y="265"/>
                  </a:cubicBezTo>
                  <a:cubicBezTo>
                    <a:pt x="284" y="264"/>
                    <a:pt x="283" y="265"/>
                    <a:pt x="282" y="264"/>
                  </a:cubicBezTo>
                  <a:cubicBezTo>
                    <a:pt x="280" y="265"/>
                    <a:pt x="278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lose/>
                  <a:moveTo>
                    <a:pt x="222" y="261"/>
                  </a:moveTo>
                  <a:cubicBezTo>
                    <a:pt x="222" y="262"/>
                    <a:pt x="221" y="263"/>
                    <a:pt x="221" y="263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29" y="260"/>
                    <a:pt x="225" y="262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lose/>
                  <a:moveTo>
                    <a:pt x="201" y="262"/>
                  </a:moveTo>
                  <a:cubicBezTo>
                    <a:pt x="201" y="263"/>
                    <a:pt x="201" y="263"/>
                    <a:pt x="201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2"/>
                    <a:pt x="208" y="261"/>
                  </a:cubicBezTo>
                  <a:cubicBezTo>
                    <a:pt x="205" y="261"/>
                    <a:pt x="203" y="261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lose/>
                  <a:moveTo>
                    <a:pt x="179" y="263"/>
                  </a:moveTo>
                  <a:cubicBezTo>
                    <a:pt x="185" y="263"/>
                    <a:pt x="185" y="263"/>
                    <a:pt x="185" y="263"/>
                  </a:cubicBezTo>
                  <a:cubicBezTo>
                    <a:pt x="185" y="263"/>
                    <a:pt x="185" y="263"/>
                    <a:pt x="185" y="263"/>
                  </a:cubicBezTo>
                  <a:cubicBezTo>
                    <a:pt x="185" y="260"/>
                    <a:pt x="182" y="261"/>
                    <a:pt x="179" y="261"/>
                  </a:cubicBezTo>
                  <a:cubicBezTo>
                    <a:pt x="176" y="261"/>
                    <a:pt x="173" y="260"/>
                    <a:pt x="173" y="263"/>
                  </a:cubicBezTo>
                  <a:cubicBezTo>
                    <a:pt x="173" y="263"/>
                    <a:pt x="173" y="263"/>
                    <a:pt x="173" y="263"/>
                  </a:cubicBezTo>
                  <a:cubicBezTo>
                    <a:pt x="179" y="263"/>
                    <a:pt x="179" y="263"/>
                    <a:pt x="179" y="263"/>
                  </a:cubicBezTo>
                  <a:close/>
                  <a:moveTo>
                    <a:pt x="188" y="261"/>
                  </a:moveTo>
                  <a:cubicBezTo>
                    <a:pt x="187" y="261"/>
                    <a:pt x="188" y="262"/>
                    <a:pt x="188" y="262"/>
                  </a:cubicBezTo>
                  <a:cubicBezTo>
                    <a:pt x="189" y="262"/>
                    <a:pt x="189" y="262"/>
                    <a:pt x="189" y="261"/>
                  </a:cubicBezTo>
                  <a:cubicBezTo>
                    <a:pt x="189" y="261"/>
                    <a:pt x="189" y="260"/>
                    <a:pt x="189" y="260"/>
                  </a:cubicBezTo>
                  <a:cubicBezTo>
                    <a:pt x="188" y="260"/>
                    <a:pt x="188" y="260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lose/>
                  <a:moveTo>
                    <a:pt x="195" y="261"/>
                  </a:moveTo>
                  <a:cubicBezTo>
                    <a:pt x="195" y="261"/>
                    <a:pt x="195" y="262"/>
                    <a:pt x="196" y="262"/>
                  </a:cubicBezTo>
                  <a:cubicBezTo>
                    <a:pt x="196" y="262"/>
                    <a:pt x="197" y="262"/>
                    <a:pt x="197" y="261"/>
                  </a:cubicBezTo>
                  <a:cubicBezTo>
                    <a:pt x="197" y="261"/>
                    <a:pt x="197" y="260"/>
                    <a:pt x="196" y="260"/>
                  </a:cubicBezTo>
                  <a:cubicBezTo>
                    <a:pt x="196" y="260"/>
                    <a:pt x="195" y="260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lose/>
                  <a:moveTo>
                    <a:pt x="233" y="261"/>
                  </a:moveTo>
                  <a:cubicBezTo>
                    <a:pt x="234" y="262"/>
                    <a:pt x="235" y="262"/>
                    <a:pt x="235" y="261"/>
                  </a:cubicBezTo>
                  <a:cubicBezTo>
                    <a:pt x="236" y="261"/>
                    <a:pt x="235" y="260"/>
                    <a:pt x="235" y="260"/>
                  </a:cubicBezTo>
                  <a:cubicBezTo>
                    <a:pt x="234" y="260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lose/>
                  <a:moveTo>
                    <a:pt x="191" y="261"/>
                  </a:moveTo>
                  <a:cubicBezTo>
                    <a:pt x="191" y="261"/>
                    <a:pt x="191" y="262"/>
                    <a:pt x="192" y="262"/>
                  </a:cubicBezTo>
                  <a:cubicBezTo>
                    <a:pt x="193" y="262"/>
                    <a:pt x="193" y="262"/>
                    <a:pt x="193" y="261"/>
                  </a:cubicBezTo>
                  <a:cubicBezTo>
                    <a:pt x="193" y="261"/>
                    <a:pt x="193" y="260"/>
                    <a:pt x="193" y="260"/>
                  </a:cubicBezTo>
                  <a:cubicBezTo>
                    <a:pt x="192" y="260"/>
                    <a:pt x="192" y="260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lose/>
                  <a:moveTo>
                    <a:pt x="237" y="261"/>
                  </a:moveTo>
                  <a:cubicBezTo>
                    <a:pt x="237" y="261"/>
                    <a:pt x="238" y="262"/>
                    <a:pt x="238" y="262"/>
                  </a:cubicBezTo>
                  <a:cubicBezTo>
                    <a:pt x="239" y="262"/>
                    <a:pt x="240" y="262"/>
                    <a:pt x="240" y="261"/>
                  </a:cubicBezTo>
                  <a:cubicBezTo>
                    <a:pt x="240" y="260"/>
                    <a:pt x="239" y="260"/>
                    <a:pt x="239" y="260"/>
                  </a:cubicBezTo>
                  <a:cubicBezTo>
                    <a:pt x="238" y="260"/>
                    <a:pt x="237" y="260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lose/>
                  <a:moveTo>
                    <a:pt x="242" y="261"/>
                  </a:moveTo>
                  <a:cubicBezTo>
                    <a:pt x="242" y="261"/>
                    <a:pt x="242" y="261"/>
                    <a:pt x="243" y="262"/>
                  </a:cubicBezTo>
                  <a:cubicBezTo>
                    <a:pt x="244" y="262"/>
                    <a:pt x="244" y="262"/>
                    <a:pt x="245" y="261"/>
                  </a:cubicBezTo>
                  <a:cubicBezTo>
                    <a:pt x="245" y="260"/>
                    <a:pt x="244" y="260"/>
                    <a:pt x="244" y="260"/>
                  </a:cubicBezTo>
                  <a:cubicBezTo>
                    <a:pt x="243" y="260"/>
                    <a:pt x="242" y="260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lose/>
                  <a:moveTo>
                    <a:pt x="247" y="260"/>
                  </a:moveTo>
                  <a:cubicBezTo>
                    <a:pt x="247" y="261"/>
                    <a:pt x="247" y="261"/>
                    <a:pt x="248" y="262"/>
                  </a:cubicBezTo>
                  <a:cubicBezTo>
                    <a:pt x="248" y="262"/>
                    <a:pt x="249" y="262"/>
                    <a:pt x="249" y="261"/>
                  </a:cubicBezTo>
                  <a:cubicBezTo>
                    <a:pt x="249" y="260"/>
                    <a:pt x="249" y="260"/>
                    <a:pt x="248" y="260"/>
                  </a:cubicBezTo>
                  <a:cubicBezTo>
                    <a:pt x="248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lose/>
                  <a:moveTo>
                    <a:pt x="251" y="261"/>
                  </a:moveTo>
                  <a:cubicBezTo>
                    <a:pt x="251" y="261"/>
                    <a:pt x="251" y="261"/>
                    <a:pt x="252" y="262"/>
                  </a:cubicBezTo>
                  <a:cubicBezTo>
                    <a:pt x="253" y="262"/>
                    <a:pt x="253" y="262"/>
                    <a:pt x="254" y="261"/>
                  </a:cubicBezTo>
                  <a:cubicBezTo>
                    <a:pt x="254" y="260"/>
                    <a:pt x="253" y="260"/>
                    <a:pt x="253" y="260"/>
                  </a:cubicBezTo>
                  <a:cubicBezTo>
                    <a:pt x="252" y="260"/>
                    <a:pt x="251" y="260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lose/>
                  <a:moveTo>
                    <a:pt x="223" y="256"/>
                  </a:moveTo>
                  <a:cubicBezTo>
                    <a:pt x="223" y="257"/>
                    <a:pt x="223" y="258"/>
                    <a:pt x="223" y="259"/>
                  </a:cubicBezTo>
                  <a:cubicBezTo>
                    <a:pt x="223" y="259"/>
                    <a:pt x="223" y="259"/>
                    <a:pt x="223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8"/>
                    <a:pt x="228" y="256"/>
                    <a:pt x="227" y="255"/>
                  </a:cubicBezTo>
                  <a:cubicBezTo>
                    <a:pt x="225" y="253"/>
                    <a:pt x="223" y="254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lose/>
                  <a:moveTo>
                    <a:pt x="203" y="255"/>
                  </a:moveTo>
                  <a:cubicBezTo>
                    <a:pt x="202" y="259"/>
                    <a:pt x="202" y="259"/>
                    <a:pt x="202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7" y="257"/>
                    <a:pt x="207" y="255"/>
                    <a:pt x="205" y="254"/>
                  </a:cubicBezTo>
                  <a:cubicBezTo>
                    <a:pt x="204" y="254"/>
                    <a:pt x="203" y="254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lose/>
                  <a:moveTo>
                    <a:pt x="179" y="259"/>
                  </a:moveTo>
                  <a:cubicBezTo>
                    <a:pt x="184" y="259"/>
                    <a:pt x="184" y="259"/>
                    <a:pt x="184" y="259"/>
                  </a:cubicBezTo>
                  <a:cubicBezTo>
                    <a:pt x="184" y="259"/>
                    <a:pt x="184" y="259"/>
                    <a:pt x="184" y="259"/>
                  </a:cubicBezTo>
                  <a:cubicBezTo>
                    <a:pt x="183" y="257"/>
                    <a:pt x="184" y="255"/>
                    <a:pt x="182" y="253"/>
                  </a:cubicBezTo>
                  <a:cubicBezTo>
                    <a:pt x="181" y="253"/>
                    <a:pt x="180" y="253"/>
                    <a:pt x="179" y="254"/>
                  </a:cubicBezTo>
                  <a:cubicBezTo>
                    <a:pt x="178" y="253"/>
                    <a:pt x="177" y="253"/>
                    <a:pt x="177" y="253"/>
                  </a:cubicBezTo>
                  <a:cubicBezTo>
                    <a:pt x="174" y="255"/>
                    <a:pt x="175" y="257"/>
                    <a:pt x="175" y="259"/>
                  </a:cubicBezTo>
                  <a:cubicBezTo>
                    <a:pt x="175" y="259"/>
                    <a:pt x="175" y="259"/>
                    <a:pt x="175" y="259"/>
                  </a:cubicBezTo>
                  <a:cubicBezTo>
                    <a:pt x="179" y="259"/>
                    <a:pt x="179" y="259"/>
                    <a:pt x="179" y="259"/>
                  </a:cubicBezTo>
                  <a:close/>
                  <a:moveTo>
                    <a:pt x="282" y="260"/>
                  </a:moveTo>
                  <a:cubicBezTo>
                    <a:pt x="282" y="261"/>
                    <a:pt x="283" y="261"/>
                    <a:pt x="284" y="261"/>
                  </a:cubicBezTo>
                  <a:cubicBezTo>
                    <a:pt x="284" y="263"/>
                    <a:pt x="284" y="265"/>
                    <a:pt x="284" y="266"/>
                  </a:cubicBezTo>
                  <a:cubicBezTo>
                    <a:pt x="288" y="266"/>
                    <a:pt x="289" y="262"/>
                    <a:pt x="291" y="259"/>
                  </a:cubicBezTo>
                  <a:cubicBezTo>
                    <a:pt x="291" y="257"/>
                    <a:pt x="292" y="256"/>
                    <a:pt x="291" y="254"/>
                  </a:cubicBezTo>
                  <a:cubicBezTo>
                    <a:pt x="291" y="253"/>
                    <a:pt x="290" y="254"/>
                    <a:pt x="289" y="254"/>
                  </a:cubicBezTo>
                  <a:cubicBezTo>
                    <a:pt x="286" y="256"/>
                    <a:pt x="284" y="257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lose/>
                  <a:moveTo>
                    <a:pt x="179" y="251"/>
                  </a:moveTo>
                  <a:cubicBezTo>
                    <a:pt x="180" y="251"/>
                    <a:pt x="181" y="251"/>
                    <a:pt x="183" y="251"/>
                  </a:cubicBezTo>
                  <a:cubicBezTo>
                    <a:pt x="186" y="253"/>
                    <a:pt x="185" y="257"/>
                    <a:pt x="186" y="260"/>
                  </a:cubicBezTo>
                  <a:cubicBezTo>
                    <a:pt x="186" y="260"/>
                    <a:pt x="186" y="260"/>
                    <a:pt x="186" y="260"/>
                  </a:cubicBezTo>
                  <a:cubicBezTo>
                    <a:pt x="187" y="263"/>
                    <a:pt x="187" y="263"/>
                    <a:pt x="187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200" y="262"/>
                    <a:pt x="200" y="260"/>
                    <a:pt x="201" y="258"/>
                  </a:cubicBezTo>
                  <a:cubicBezTo>
                    <a:pt x="201" y="255"/>
                    <a:pt x="201" y="253"/>
                    <a:pt x="204" y="252"/>
                  </a:cubicBezTo>
                  <a:cubicBezTo>
                    <a:pt x="205" y="251"/>
                    <a:pt x="206" y="252"/>
                    <a:pt x="207" y="252"/>
                  </a:cubicBezTo>
                  <a:cubicBezTo>
                    <a:pt x="209" y="254"/>
                    <a:pt x="209" y="256"/>
                    <a:pt x="209" y="259"/>
                  </a:cubicBezTo>
                  <a:cubicBezTo>
                    <a:pt x="209" y="259"/>
                    <a:pt x="209" y="259"/>
                    <a:pt x="209" y="259"/>
                  </a:cubicBezTo>
                  <a:cubicBezTo>
                    <a:pt x="211" y="259"/>
                    <a:pt x="211" y="259"/>
                    <a:pt x="211" y="259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09" y="250"/>
                    <a:pt x="208" y="248"/>
                    <a:pt x="208" y="246"/>
                  </a:cubicBezTo>
                  <a:cubicBezTo>
                    <a:pt x="208" y="246"/>
                    <a:pt x="208" y="246"/>
                    <a:pt x="208" y="246"/>
                  </a:cubicBezTo>
                  <a:cubicBezTo>
                    <a:pt x="179" y="246"/>
                    <a:pt x="179" y="246"/>
                    <a:pt x="179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8"/>
                    <a:pt x="149" y="250"/>
                    <a:pt x="147" y="251"/>
                  </a:cubicBezTo>
                  <a:cubicBezTo>
                    <a:pt x="147" y="251"/>
                    <a:pt x="147" y="251"/>
                    <a:pt x="147" y="251"/>
                  </a:cubicBezTo>
                  <a:cubicBezTo>
                    <a:pt x="147" y="259"/>
                    <a:pt x="147" y="259"/>
                    <a:pt x="147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6"/>
                    <a:pt x="149" y="254"/>
                    <a:pt x="151" y="252"/>
                  </a:cubicBezTo>
                  <a:cubicBezTo>
                    <a:pt x="152" y="252"/>
                    <a:pt x="153" y="251"/>
                    <a:pt x="154" y="252"/>
                  </a:cubicBezTo>
                  <a:cubicBezTo>
                    <a:pt x="157" y="253"/>
                    <a:pt x="157" y="255"/>
                    <a:pt x="157" y="258"/>
                  </a:cubicBezTo>
                  <a:cubicBezTo>
                    <a:pt x="158" y="260"/>
                    <a:pt x="158" y="262"/>
                    <a:pt x="160" y="263"/>
                  </a:cubicBezTo>
                  <a:cubicBezTo>
                    <a:pt x="160" y="263"/>
                    <a:pt x="160" y="263"/>
                    <a:pt x="160" y="263"/>
                  </a:cubicBezTo>
                  <a:cubicBezTo>
                    <a:pt x="171" y="263"/>
                    <a:pt x="171" y="263"/>
                    <a:pt x="171" y="263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3" y="257"/>
                    <a:pt x="172" y="253"/>
                    <a:pt x="175" y="251"/>
                  </a:cubicBezTo>
                  <a:cubicBezTo>
                    <a:pt x="177" y="251"/>
                    <a:pt x="178" y="251"/>
                    <a:pt x="179" y="251"/>
                  </a:cubicBezTo>
                  <a:close/>
                  <a:moveTo>
                    <a:pt x="213" y="245"/>
                  </a:moveTo>
                  <a:cubicBezTo>
                    <a:pt x="213" y="246"/>
                    <a:pt x="211" y="246"/>
                    <a:pt x="210" y="246"/>
                  </a:cubicBezTo>
                  <a:cubicBezTo>
                    <a:pt x="210" y="247"/>
                    <a:pt x="210" y="249"/>
                    <a:pt x="212" y="249"/>
                  </a:cubicBezTo>
                  <a:cubicBezTo>
                    <a:pt x="212" y="249"/>
                    <a:pt x="213" y="249"/>
                    <a:pt x="213" y="250"/>
                  </a:cubicBezTo>
                  <a:cubicBezTo>
                    <a:pt x="213" y="254"/>
                    <a:pt x="215" y="260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8" y="261"/>
                    <a:pt x="216" y="261"/>
                    <a:pt x="215" y="260"/>
                  </a:cubicBezTo>
                  <a:cubicBezTo>
                    <a:pt x="215" y="260"/>
                    <a:pt x="215" y="260"/>
                    <a:pt x="215" y="260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7" y="248"/>
                    <a:pt x="218" y="247"/>
                    <a:pt x="219" y="246"/>
                  </a:cubicBezTo>
                  <a:cubicBezTo>
                    <a:pt x="218" y="245"/>
                    <a:pt x="217" y="246"/>
                    <a:pt x="216" y="246"/>
                  </a:cubicBezTo>
                  <a:cubicBezTo>
                    <a:pt x="216" y="245"/>
                    <a:pt x="214" y="242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lose/>
                  <a:moveTo>
                    <a:pt x="200" y="238"/>
                  </a:moveTo>
                  <a:cubicBezTo>
                    <a:pt x="200" y="239"/>
                    <a:pt x="200" y="239"/>
                    <a:pt x="201" y="239"/>
                  </a:cubicBezTo>
                  <a:cubicBezTo>
                    <a:pt x="201" y="240"/>
                    <a:pt x="202" y="239"/>
                    <a:pt x="202" y="239"/>
                  </a:cubicBezTo>
                  <a:cubicBezTo>
                    <a:pt x="202" y="238"/>
                    <a:pt x="202" y="237"/>
                    <a:pt x="201" y="237"/>
                  </a:cubicBezTo>
                  <a:cubicBezTo>
                    <a:pt x="201" y="237"/>
                    <a:pt x="200" y="237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lose/>
                  <a:moveTo>
                    <a:pt x="191" y="238"/>
                  </a:moveTo>
                  <a:cubicBezTo>
                    <a:pt x="191" y="238"/>
                    <a:pt x="191" y="239"/>
                    <a:pt x="192" y="239"/>
                  </a:cubicBezTo>
                  <a:cubicBezTo>
                    <a:pt x="193" y="240"/>
                    <a:pt x="193" y="239"/>
                    <a:pt x="193" y="238"/>
                  </a:cubicBezTo>
                  <a:cubicBezTo>
                    <a:pt x="193" y="238"/>
                    <a:pt x="193" y="237"/>
                    <a:pt x="193" y="237"/>
                  </a:cubicBezTo>
                  <a:cubicBezTo>
                    <a:pt x="192" y="236"/>
                    <a:pt x="192" y="237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lose/>
                  <a:moveTo>
                    <a:pt x="204" y="238"/>
                  </a:moveTo>
                  <a:cubicBezTo>
                    <a:pt x="204" y="239"/>
                    <a:pt x="204" y="239"/>
                    <a:pt x="205" y="239"/>
                  </a:cubicBezTo>
                  <a:cubicBezTo>
                    <a:pt x="206" y="239"/>
                    <a:pt x="206" y="239"/>
                    <a:pt x="206" y="238"/>
                  </a:cubicBezTo>
                  <a:cubicBezTo>
                    <a:pt x="206" y="238"/>
                    <a:pt x="206" y="237"/>
                    <a:pt x="205" y="237"/>
                  </a:cubicBezTo>
                  <a:cubicBezTo>
                    <a:pt x="205" y="237"/>
                    <a:pt x="204" y="237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lose/>
                  <a:moveTo>
                    <a:pt x="211" y="237"/>
                  </a:moveTo>
                  <a:cubicBezTo>
                    <a:pt x="211" y="238"/>
                    <a:pt x="211" y="239"/>
                    <a:pt x="212" y="239"/>
                  </a:cubicBezTo>
                  <a:cubicBezTo>
                    <a:pt x="212" y="239"/>
                    <a:pt x="213" y="239"/>
                    <a:pt x="213" y="238"/>
                  </a:cubicBezTo>
                  <a:cubicBezTo>
                    <a:pt x="213" y="238"/>
                    <a:pt x="213" y="237"/>
                    <a:pt x="212" y="237"/>
                  </a:cubicBezTo>
                  <a:cubicBezTo>
                    <a:pt x="212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lose/>
                  <a:moveTo>
                    <a:pt x="215" y="238"/>
                  </a:moveTo>
                  <a:cubicBezTo>
                    <a:pt x="214" y="238"/>
                    <a:pt x="215" y="239"/>
                    <a:pt x="215" y="239"/>
                  </a:cubicBezTo>
                  <a:cubicBezTo>
                    <a:pt x="216" y="240"/>
                    <a:pt x="217" y="239"/>
                    <a:pt x="217" y="238"/>
                  </a:cubicBezTo>
                  <a:cubicBezTo>
                    <a:pt x="217" y="238"/>
                    <a:pt x="217" y="237"/>
                    <a:pt x="216" y="237"/>
                  </a:cubicBezTo>
                  <a:cubicBezTo>
                    <a:pt x="215" y="236"/>
                    <a:pt x="215" y="237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lose/>
                  <a:moveTo>
                    <a:pt x="183" y="238"/>
                  </a:moveTo>
                  <a:cubicBezTo>
                    <a:pt x="183" y="238"/>
                    <a:pt x="183" y="239"/>
                    <a:pt x="184" y="239"/>
                  </a:cubicBezTo>
                  <a:cubicBezTo>
                    <a:pt x="185" y="239"/>
                    <a:pt x="185" y="239"/>
                    <a:pt x="185" y="238"/>
                  </a:cubicBezTo>
                  <a:cubicBezTo>
                    <a:pt x="186" y="238"/>
                    <a:pt x="185" y="237"/>
                    <a:pt x="184" y="237"/>
                  </a:cubicBezTo>
                  <a:cubicBezTo>
                    <a:pt x="184" y="237"/>
                    <a:pt x="183" y="237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lose/>
                  <a:moveTo>
                    <a:pt x="195" y="237"/>
                  </a:moveTo>
                  <a:cubicBezTo>
                    <a:pt x="195" y="238"/>
                    <a:pt x="195" y="239"/>
                    <a:pt x="196" y="239"/>
                  </a:cubicBezTo>
                  <a:cubicBezTo>
                    <a:pt x="196" y="239"/>
                    <a:pt x="197" y="239"/>
                    <a:pt x="197" y="238"/>
                  </a:cubicBezTo>
                  <a:cubicBezTo>
                    <a:pt x="197" y="237"/>
                    <a:pt x="197" y="237"/>
                    <a:pt x="196" y="237"/>
                  </a:cubicBezTo>
                  <a:cubicBezTo>
                    <a:pt x="195" y="236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lose/>
                  <a:moveTo>
                    <a:pt x="221" y="237"/>
                  </a:moveTo>
                  <a:cubicBezTo>
                    <a:pt x="221" y="238"/>
                    <a:pt x="221" y="239"/>
                    <a:pt x="222" y="239"/>
                  </a:cubicBezTo>
                  <a:cubicBezTo>
                    <a:pt x="223" y="239"/>
                    <a:pt x="223" y="239"/>
                    <a:pt x="223" y="238"/>
                  </a:cubicBezTo>
                  <a:cubicBezTo>
                    <a:pt x="224" y="237"/>
                    <a:pt x="223" y="237"/>
                    <a:pt x="223" y="237"/>
                  </a:cubicBezTo>
                  <a:cubicBezTo>
                    <a:pt x="222" y="236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lose/>
                  <a:moveTo>
                    <a:pt x="225" y="237"/>
                  </a:moveTo>
                  <a:cubicBezTo>
                    <a:pt x="225" y="238"/>
                    <a:pt x="226" y="239"/>
                    <a:pt x="226" y="239"/>
                  </a:cubicBezTo>
                  <a:cubicBezTo>
                    <a:pt x="227" y="239"/>
                    <a:pt x="227" y="239"/>
                    <a:pt x="228" y="238"/>
                  </a:cubicBezTo>
                  <a:cubicBezTo>
                    <a:pt x="228" y="237"/>
                    <a:pt x="227" y="237"/>
                    <a:pt x="227" y="236"/>
                  </a:cubicBezTo>
                  <a:cubicBezTo>
                    <a:pt x="226" y="236"/>
                    <a:pt x="226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lose/>
                  <a:moveTo>
                    <a:pt x="314" y="235"/>
                  </a:moveTo>
                  <a:cubicBezTo>
                    <a:pt x="311" y="235"/>
                    <a:pt x="308" y="237"/>
                    <a:pt x="307" y="239"/>
                  </a:cubicBezTo>
                  <a:cubicBezTo>
                    <a:pt x="306" y="241"/>
                    <a:pt x="306" y="244"/>
                    <a:pt x="308" y="245"/>
                  </a:cubicBezTo>
                  <a:cubicBezTo>
                    <a:pt x="309" y="246"/>
                    <a:pt x="309" y="247"/>
                    <a:pt x="310" y="246"/>
                  </a:cubicBezTo>
                  <a:cubicBezTo>
                    <a:pt x="313" y="244"/>
                    <a:pt x="315" y="241"/>
                    <a:pt x="316" y="238"/>
                  </a:cubicBezTo>
                  <a:cubicBezTo>
                    <a:pt x="317" y="237"/>
                    <a:pt x="317" y="236"/>
                    <a:pt x="317" y="235"/>
                  </a:cubicBezTo>
                  <a:cubicBezTo>
                    <a:pt x="316" y="234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lose/>
                  <a:moveTo>
                    <a:pt x="316" y="282"/>
                  </a:moveTo>
                  <a:cubicBezTo>
                    <a:pt x="320" y="277"/>
                    <a:pt x="320" y="277"/>
                    <a:pt x="320" y="277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22" y="271"/>
                    <a:pt x="324" y="266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3" y="265"/>
                    <a:pt x="320" y="268"/>
                    <a:pt x="316" y="268"/>
                  </a:cubicBezTo>
                  <a:cubicBezTo>
                    <a:pt x="316" y="268"/>
                    <a:pt x="316" y="268"/>
                    <a:pt x="316" y="268"/>
                  </a:cubicBezTo>
                  <a:cubicBezTo>
                    <a:pt x="300" y="232"/>
                    <a:pt x="300" y="232"/>
                    <a:pt x="300" y="232"/>
                  </a:cubicBezTo>
                  <a:cubicBezTo>
                    <a:pt x="297" y="239"/>
                    <a:pt x="297" y="239"/>
                    <a:pt x="297" y="239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6" y="282"/>
                    <a:pt x="316" y="282"/>
                    <a:pt x="316" y="282"/>
                  </a:cubicBezTo>
                  <a:close/>
                  <a:moveTo>
                    <a:pt x="342" y="227"/>
                  </a:moveTo>
                  <a:cubicBezTo>
                    <a:pt x="338" y="238"/>
                    <a:pt x="334" y="250"/>
                    <a:pt x="323" y="259"/>
                  </a:cubicBezTo>
                  <a:cubicBezTo>
                    <a:pt x="321" y="260"/>
                    <a:pt x="318" y="261"/>
                    <a:pt x="318" y="264"/>
                  </a:cubicBezTo>
                  <a:cubicBezTo>
                    <a:pt x="318" y="265"/>
                    <a:pt x="320" y="265"/>
                    <a:pt x="321" y="265"/>
                  </a:cubicBezTo>
                  <a:cubicBezTo>
                    <a:pt x="325" y="263"/>
                    <a:pt x="329" y="258"/>
                    <a:pt x="331" y="254"/>
                  </a:cubicBezTo>
                  <a:cubicBezTo>
                    <a:pt x="337" y="245"/>
                    <a:pt x="341" y="235"/>
                    <a:pt x="344" y="225"/>
                  </a:cubicBezTo>
                  <a:cubicBezTo>
                    <a:pt x="343" y="222"/>
                    <a:pt x="343" y="226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lose/>
                  <a:moveTo>
                    <a:pt x="327" y="224"/>
                  </a:moveTo>
                  <a:cubicBezTo>
                    <a:pt x="322" y="233"/>
                    <a:pt x="319" y="242"/>
                    <a:pt x="314" y="251"/>
                  </a:cubicBezTo>
                  <a:cubicBezTo>
                    <a:pt x="314" y="254"/>
                    <a:pt x="313" y="259"/>
                    <a:pt x="316" y="261"/>
                  </a:cubicBezTo>
                  <a:cubicBezTo>
                    <a:pt x="317" y="261"/>
                    <a:pt x="318" y="260"/>
                    <a:pt x="318" y="259"/>
                  </a:cubicBezTo>
                  <a:cubicBezTo>
                    <a:pt x="319" y="255"/>
                    <a:pt x="317" y="250"/>
                    <a:pt x="319" y="246"/>
                  </a:cubicBezTo>
                  <a:cubicBezTo>
                    <a:pt x="322" y="238"/>
                    <a:pt x="325" y="231"/>
                    <a:pt x="329" y="223"/>
                  </a:cubicBezTo>
                  <a:cubicBezTo>
                    <a:pt x="328" y="222"/>
                    <a:pt x="327" y="223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lose/>
                  <a:moveTo>
                    <a:pt x="339" y="223"/>
                  </a:moveTo>
                  <a:cubicBezTo>
                    <a:pt x="336" y="233"/>
                    <a:pt x="333" y="242"/>
                    <a:pt x="326" y="250"/>
                  </a:cubicBezTo>
                  <a:cubicBezTo>
                    <a:pt x="325" y="252"/>
                    <a:pt x="322" y="252"/>
                    <a:pt x="322" y="254"/>
                  </a:cubicBezTo>
                  <a:cubicBezTo>
                    <a:pt x="321" y="255"/>
                    <a:pt x="322" y="255"/>
                    <a:pt x="323" y="255"/>
                  </a:cubicBezTo>
                  <a:cubicBezTo>
                    <a:pt x="327" y="255"/>
                    <a:pt x="329" y="250"/>
                    <a:pt x="331" y="247"/>
                  </a:cubicBezTo>
                  <a:cubicBezTo>
                    <a:pt x="335" y="239"/>
                    <a:pt x="338" y="232"/>
                    <a:pt x="341" y="224"/>
                  </a:cubicBezTo>
                  <a:cubicBezTo>
                    <a:pt x="340" y="223"/>
                    <a:pt x="341" y="223"/>
                    <a:pt x="340" y="222"/>
                  </a:cubicBezTo>
                  <a:cubicBezTo>
                    <a:pt x="340" y="222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lose/>
                  <a:moveTo>
                    <a:pt x="308" y="223"/>
                  </a:moveTo>
                  <a:cubicBezTo>
                    <a:pt x="304" y="223"/>
                    <a:pt x="304" y="227"/>
                    <a:pt x="303" y="229"/>
                  </a:cubicBezTo>
                  <a:cubicBezTo>
                    <a:pt x="303" y="232"/>
                    <a:pt x="303" y="234"/>
                    <a:pt x="303" y="236"/>
                  </a:cubicBezTo>
                  <a:cubicBezTo>
                    <a:pt x="305" y="236"/>
                    <a:pt x="307" y="234"/>
                    <a:pt x="308" y="233"/>
                  </a:cubicBezTo>
                  <a:cubicBezTo>
                    <a:pt x="310" y="230"/>
                    <a:pt x="311" y="227"/>
                    <a:pt x="311" y="223"/>
                  </a:cubicBezTo>
                  <a:cubicBezTo>
                    <a:pt x="311" y="221"/>
                    <a:pt x="309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lose/>
                  <a:moveTo>
                    <a:pt x="319" y="223"/>
                  </a:moveTo>
                  <a:cubicBezTo>
                    <a:pt x="315" y="224"/>
                    <a:pt x="313" y="229"/>
                    <a:pt x="311" y="232"/>
                  </a:cubicBezTo>
                  <a:cubicBezTo>
                    <a:pt x="311" y="232"/>
                    <a:pt x="311" y="232"/>
                    <a:pt x="311" y="232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4" y="234"/>
                    <a:pt x="316" y="231"/>
                    <a:pt x="318" y="233"/>
                  </a:cubicBezTo>
                  <a:cubicBezTo>
                    <a:pt x="320" y="234"/>
                    <a:pt x="320" y="232"/>
                    <a:pt x="320" y="231"/>
                  </a:cubicBezTo>
                  <a:cubicBezTo>
                    <a:pt x="321" y="229"/>
                    <a:pt x="322" y="228"/>
                    <a:pt x="323" y="225"/>
                  </a:cubicBezTo>
                  <a:cubicBezTo>
                    <a:pt x="323" y="224"/>
                    <a:pt x="323" y="223"/>
                    <a:pt x="323" y="222"/>
                  </a:cubicBezTo>
                  <a:cubicBezTo>
                    <a:pt x="321" y="221"/>
                    <a:pt x="320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lose/>
                  <a:moveTo>
                    <a:pt x="330" y="224"/>
                  </a:moveTo>
                  <a:cubicBezTo>
                    <a:pt x="322" y="244"/>
                    <a:pt x="322" y="244"/>
                    <a:pt x="322" y="244"/>
                  </a:cubicBezTo>
                  <a:cubicBezTo>
                    <a:pt x="322" y="244"/>
                    <a:pt x="322" y="244"/>
                    <a:pt x="322" y="244"/>
                  </a:cubicBezTo>
                  <a:cubicBezTo>
                    <a:pt x="322" y="246"/>
                    <a:pt x="322" y="247"/>
                    <a:pt x="323" y="248"/>
                  </a:cubicBezTo>
                  <a:cubicBezTo>
                    <a:pt x="324" y="249"/>
                    <a:pt x="324" y="248"/>
                    <a:pt x="325" y="247"/>
                  </a:cubicBezTo>
                  <a:cubicBezTo>
                    <a:pt x="325" y="243"/>
                    <a:pt x="326" y="239"/>
                    <a:pt x="327" y="235"/>
                  </a:cubicBezTo>
                  <a:cubicBezTo>
                    <a:pt x="329" y="231"/>
                    <a:pt x="331" y="227"/>
                    <a:pt x="333" y="222"/>
                  </a:cubicBezTo>
                  <a:cubicBezTo>
                    <a:pt x="332" y="222"/>
                    <a:pt x="331" y="223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lose/>
                  <a:moveTo>
                    <a:pt x="336" y="221"/>
                  </a:moveTo>
                  <a:cubicBezTo>
                    <a:pt x="333" y="229"/>
                    <a:pt x="329" y="237"/>
                    <a:pt x="326" y="244"/>
                  </a:cubicBezTo>
                  <a:cubicBezTo>
                    <a:pt x="326" y="245"/>
                    <a:pt x="326" y="246"/>
                    <a:pt x="326" y="246"/>
                  </a:cubicBezTo>
                  <a:cubicBezTo>
                    <a:pt x="326" y="246"/>
                    <a:pt x="326" y="246"/>
                    <a:pt x="326" y="246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30" y="237"/>
                    <a:pt x="335" y="230"/>
                    <a:pt x="337" y="222"/>
                  </a:cubicBezTo>
                  <a:cubicBezTo>
                    <a:pt x="337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lose/>
                  <a:moveTo>
                    <a:pt x="329" y="220"/>
                  </a:moveTo>
                  <a:cubicBezTo>
                    <a:pt x="331" y="221"/>
                    <a:pt x="331" y="218"/>
                    <a:pt x="332" y="217"/>
                  </a:cubicBezTo>
                  <a:cubicBezTo>
                    <a:pt x="332" y="217"/>
                    <a:pt x="331" y="216"/>
                    <a:pt x="331" y="216"/>
                  </a:cubicBezTo>
                  <a:cubicBezTo>
                    <a:pt x="329" y="216"/>
                    <a:pt x="330" y="218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lose/>
                  <a:moveTo>
                    <a:pt x="343" y="218"/>
                  </a:moveTo>
                  <a:cubicBezTo>
                    <a:pt x="343" y="219"/>
                    <a:pt x="342" y="219"/>
                    <a:pt x="343" y="220"/>
                  </a:cubicBezTo>
                  <a:cubicBezTo>
                    <a:pt x="344" y="220"/>
                    <a:pt x="345" y="219"/>
                    <a:pt x="345" y="218"/>
                  </a:cubicBezTo>
                  <a:cubicBezTo>
                    <a:pt x="345" y="217"/>
                    <a:pt x="346" y="217"/>
                    <a:pt x="346" y="216"/>
                  </a:cubicBezTo>
                  <a:cubicBezTo>
                    <a:pt x="344" y="216"/>
                    <a:pt x="344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lose/>
                  <a:moveTo>
                    <a:pt x="310" y="212"/>
                  </a:moveTo>
                  <a:cubicBezTo>
                    <a:pt x="309" y="215"/>
                    <a:pt x="307" y="217"/>
                    <a:pt x="308" y="221"/>
                  </a:cubicBezTo>
                  <a:cubicBezTo>
                    <a:pt x="309" y="220"/>
                    <a:pt x="311" y="218"/>
                    <a:pt x="313" y="219"/>
                  </a:cubicBezTo>
                  <a:cubicBezTo>
                    <a:pt x="314" y="220"/>
                    <a:pt x="312" y="222"/>
                    <a:pt x="314" y="221"/>
                  </a:cubicBezTo>
                  <a:cubicBezTo>
                    <a:pt x="314" y="221"/>
                    <a:pt x="314" y="221"/>
                    <a:pt x="314" y="221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5"/>
                    <a:pt x="314" y="212"/>
                    <a:pt x="313" y="209"/>
                  </a:cubicBezTo>
                  <a:cubicBezTo>
                    <a:pt x="311" y="209"/>
                    <a:pt x="311" y="211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lose/>
                  <a:moveTo>
                    <a:pt x="344" y="210"/>
                  </a:moveTo>
                  <a:cubicBezTo>
                    <a:pt x="343" y="213"/>
                    <a:pt x="337" y="214"/>
                    <a:pt x="339" y="218"/>
                  </a:cubicBezTo>
                  <a:cubicBezTo>
                    <a:pt x="339" y="218"/>
                    <a:pt x="341" y="219"/>
                    <a:pt x="341" y="218"/>
                  </a:cubicBezTo>
                  <a:cubicBezTo>
                    <a:pt x="345" y="215"/>
                    <a:pt x="347" y="211"/>
                    <a:pt x="348" y="206"/>
                  </a:cubicBezTo>
                  <a:cubicBezTo>
                    <a:pt x="346" y="207"/>
                    <a:pt x="346" y="209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lose/>
                  <a:moveTo>
                    <a:pt x="325" y="206"/>
                  </a:moveTo>
                  <a:cubicBezTo>
                    <a:pt x="325" y="210"/>
                    <a:pt x="324" y="214"/>
                    <a:pt x="323" y="218"/>
                  </a:cubicBezTo>
                  <a:cubicBezTo>
                    <a:pt x="324" y="219"/>
                    <a:pt x="325" y="217"/>
                    <a:pt x="326" y="216"/>
                  </a:cubicBezTo>
                  <a:cubicBezTo>
                    <a:pt x="326" y="212"/>
                    <a:pt x="330" y="209"/>
                    <a:pt x="328" y="204"/>
                  </a:cubicBezTo>
                  <a:cubicBezTo>
                    <a:pt x="327" y="204"/>
                    <a:pt x="326" y="205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lose/>
                  <a:moveTo>
                    <a:pt x="331" y="206"/>
                  </a:moveTo>
                  <a:cubicBezTo>
                    <a:pt x="331" y="210"/>
                    <a:pt x="330" y="215"/>
                    <a:pt x="333" y="217"/>
                  </a:cubicBezTo>
                  <a:cubicBezTo>
                    <a:pt x="334" y="217"/>
                    <a:pt x="336" y="218"/>
                    <a:pt x="336" y="217"/>
                  </a:cubicBezTo>
                  <a:cubicBezTo>
                    <a:pt x="337" y="213"/>
                    <a:pt x="334" y="211"/>
                    <a:pt x="334" y="208"/>
                  </a:cubicBezTo>
                  <a:cubicBezTo>
                    <a:pt x="333" y="206"/>
                    <a:pt x="334" y="204"/>
                    <a:pt x="332" y="203"/>
                  </a:cubicBezTo>
                  <a:cubicBezTo>
                    <a:pt x="331" y="203"/>
                    <a:pt x="332" y="205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lose/>
                  <a:moveTo>
                    <a:pt x="316" y="205"/>
                  </a:moveTo>
                  <a:cubicBezTo>
                    <a:pt x="313" y="210"/>
                    <a:pt x="318" y="213"/>
                    <a:pt x="318" y="218"/>
                  </a:cubicBezTo>
                  <a:cubicBezTo>
                    <a:pt x="318" y="218"/>
                    <a:pt x="318" y="219"/>
                    <a:pt x="319" y="219"/>
                  </a:cubicBezTo>
                  <a:cubicBezTo>
                    <a:pt x="320" y="219"/>
                    <a:pt x="321" y="218"/>
                    <a:pt x="321" y="217"/>
                  </a:cubicBezTo>
                  <a:cubicBezTo>
                    <a:pt x="322" y="215"/>
                    <a:pt x="323" y="212"/>
                    <a:pt x="323" y="208"/>
                  </a:cubicBezTo>
                  <a:cubicBezTo>
                    <a:pt x="322" y="206"/>
                    <a:pt x="322" y="203"/>
                    <a:pt x="320" y="202"/>
                  </a:cubicBezTo>
                  <a:cubicBezTo>
                    <a:pt x="318" y="201"/>
                    <a:pt x="317" y="204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lose/>
                  <a:moveTo>
                    <a:pt x="311" y="206"/>
                  </a:moveTo>
                  <a:cubicBezTo>
                    <a:pt x="311" y="207"/>
                    <a:pt x="311" y="207"/>
                    <a:pt x="312" y="207"/>
                  </a:cubicBezTo>
                  <a:cubicBezTo>
                    <a:pt x="313" y="207"/>
                    <a:pt x="313" y="205"/>
                    <a:pt x="313" y="204"/>
                  </a:cubicBezTo>
                  <a:cubicBezTo>
                    <a:pt x="313" y="203"/>
                    <a:pt x="314" y="202"/>
                    <a:pt x="313" y="201"/>
                  </a:cubicBezTo>
                  <a:cubicBezTo>
                    <a:pt x="311" y="202"/>
                    <a:pt x="312" y="205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lose/>
                  <a:moveTo>
                    <a:pt x="335" y="198"/>
                  </a:moveTo>
                  <a:cubicBezTo>
                    <a:pt x="334" y="202"/>
                    <a:pt x="334" y="207"/>
                    <a:pt x="336" y="210"/>
                  </a:cubicBezTo>
                  <a:cubicBezTo>
                    <a:pt x="336" y="211"/>
                    <a:pt x="338" y="211"/>
                    <a:pt x="339" y="211"/>
                  </a:cubicBezTo>
                  <a:cubicBezTo>
                    <a:pt x="342" y="206"/>
                    <a:pt x="337" y="202"/>
                    <a:pt x="336" y="198"/>
                  </a:cubicBezTo>
                  <a:cubicBezTo>
                    <a:pt x="336" y="198"/>
                    <a:pt x="336" y="197"/>
                    <a:pt x="335" y="197"/>
                  </a:cubicBezTo>
                  <a:cubicBezTo>
                    <a:pt x="335" y="197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lose/>
                  <a:moveTo>
                    <a:pt x="324" y="191"/>
                  </a:moveTo>
                  <a:cubicBezTo>
                    <a:pt x="324" y="203"/>
                    <a:pt x="324" y="203"/>
                    <a:pt x="324" y="20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25" y="203"/>
                    <a:pt x="325" y="204"/>
                    <a:pt x="326" y="203"/>
                  </a:cubicBezTo>
                  <a:cubicBezTo>
                    <a:pt x="327" y="203"/>
                    <a:pt x="327" y="201"/>
                    <a:pt x="328" y="201"/>
                  </a:cubicBezTo>
                  <a:cubicBezTo>
                    <a:pt x="329" y="202"/>
                    <a:pt x="329" y="202"/>
                    <a:pt x="330" y="202"/>
                  </a:cubicBezTo>
                  <a:cubicBezTo>
                    <a:pt x="331" y="200"/>
                    <a:pt x="332" y="196"/>
                    <a:pt x="330" y="194"/>
                  </a:cubicBezTo>
                  <a:cubicBezTo>
                    <a:pt x="330" y="194"/>
                    <a:pt x="330" y="194"/>
                    <a:pt x="330" y="194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5" y="190"/>
                    <a:pt x="324" y="190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lose/>
                  <a:moveTo>
                    <a:pt x="318" y="187"/>
                  </a:moveTo>
                  <a:cubicBezTo>
                    <a:pt x="315" y="191"/>
                    <a:pt x="314" y="195"/>
                    <a:pt x="315" y="200"/>
                  </a:cubicBezTo>
                  <a:cubicBezTo>
                    <a:pt x="315" y="200"/>
                    <a:pt x="316" y="200"/>
                    <a:pt x="316" y="200"/>
                  </a:cubicBezTo>
                  <a:cubicBezTo>
                    <a:pt x="318" y="199"/>
                    <a:pt x="318" y="196"/>
                    <a:pt x="321" y="196"/>
                  </a:cubicBezTo>
                  <a:cubicBezTo>
                    <a:pt x="321" y="197"/>
                    <a:pt x="322" y="198"/>
                    <a:pt x="323" y="197"/>
                  </a:cubicBezTo>
                  <a:cubicBezTo>
                    <a:pt x="324" y="196"/>
                    <a:pt x="322" y="195"/>
                    <a:pt x="322" y="194"/>
                  </a:cubicBezTo>
                  <a:cubicBezTo>
                    <a:pt x="322" y="194"/>
                    <a:pt x="322" y="194"/>
                    <a:pt x="322" y="194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19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lose/>
                  <a:moveTo>
                    <a:pt x="317" y="175"/>
                  </a:moveTo>
                  <a:cubicBezTo>
                    <a:pt x="314" y="178"/>
                    <a:pt x="316" y="181"/>
                    <a:pt x="316" y="184"/>
                  </a:cubicBezTo>
                  <a:cubicBezTo>
                    <a:pt x="317" y="185"/>
                    <a:pt x="318" y="183"/>
                    <a:pt x="318" y="184"/>
                  </a:cubicBezTo>
                  <a:cubicBezTo>
                    <a:pt x="320" y="184"/>
                    <a:pt x="320" y="186"/>
                    <a:pt x="321" y="187"/>
                  </a:cubicBezTo>
                  <a:cubicBezTo>
                    <a:pt x="323" y="188"/>
                    <a:pt x="323" y="186"/>
                    <a:pt x="323" y="186"/>
                  </a:cubicBezTo>
                  <a:cubicBezTo>
                    <a:pt x="323" y="181"/>
                    <a:pt x="322" y="175"/>
                    <a:pt x="319" y="172"/>
                  </a:cubicBezTo>
                  <a:cubicBezTo>
                    <a:pt x="317" y="171"/>
                    <a:pt x="318" y="174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lose/>
                  <a:moveTo>
                    <a:pt x="314" y="166"/>
                  </a:moveTo>
                  <a:cubicBezTo>
                    <a:pt x="326" y="178"/>
                    <a:pt x="326" y="178"/>
                    <a:pt x="326" y="178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7"/>
                    <a:pt x="327" y="187"/>
                    <a:pt x="327" y="187"/>
                  </a:cubicBezTo>
                  <a:cubicBezTo>
                    <a:pt x="329" y="189"/>
                    <a:pt x="330" y="190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89"/>
                    <a:pt x="331" y="186"/>
                    <a:pt x="333" y="185"/>
                  </a:cubicBezTo>
                  <a:cubicBezTo>
                    <a:pt x="335" y="185"/>
                    <a:pt x="336" y="188"/>
                    <a:pt x="337" y="189"/>
                  </a:cubicBezTo>
                  <a:cubicBezTo>
                    <a:pt x="336" y="193"/>
                    <a:pt x="337" y="196"/>
                    <a:pt x="339" y="200"/>
                  </a:cubicBezTo>
                  <a:cubicBezTo>
                    <a:pt x="339" y="200"/>
                    <a:pt x="340" y="200"/>
                    <a:pt x="341" y="200"/>
                  </a:cubicBezTo>
                  <a:cubicBezTo>
                    <a:pt x="343" y="199"/>
                    <a:pt x="341" y="197"/>
                    <a:pt x="341" y="195"/>
                  </a:cubicBezTo>
                  <a:cubicBezTo>
                    <a:pt x="340" y="195"/>
                    <a:pt x="340" y="194"/>
                    <a:pt x="340" y="193"/>
                  </a:cubicBezTo>
                  <a:cubicBezTo>
                    <a:pt x="340" y="192"/>
                    <a:pt x="340" y="192"/>
                    <a:pt x="341" y="192"/>
                  </a:cubicBezTo>
                  <a:cubicBezTo>
                    <a:pt x="343" y="194"/>
                    <a:pt x="344" y="196"/>
                    <a:pt x="346" y="198"/>
                  </a:cubicBezTo>
                  <a:cubicBezTo>
                    <a:pt x="346" y="202"/>
                    <a:pt x="339" y="203"/>
                    <a:pt x="342" y="207"/>
                  </a:cubicBezTo>
                  <a:cubicBezTo>
                    <a:pt x="344" y="207"/>
                    <a:pt x="345" y="206"/>
                    <a:pt x="346" y="205"/>
                  </a:cubicBezTo>
                  <a:cubicBezTo>
                    <a:pt x="347" y="204"/>
                    <a:pt x="347" y="201"/>
                    <a:pt x="349" y="201"/>
                  </a:cubicBezTo>
                  <a:cubicBezTo>
                    <a:pt x="351" y="201"/>
                    <a:pt x="351" y="204"/>
                    <a:pt x="352" y="203"/>
                  </a:cubicBezTo>
                  <a:cubicBezTo>
                    <a:pt x="353" y="200"/>
                    <a:pt x="354" y="194"/>
                    <a:pt x="350" y="192"/>
                  </a:cubicBezTo>
                  <a:cubicBezTo>
                    <a:pt x="350" y="192"/>
                    <a:pt x="350" y="192"/>
                    <a:pt x="350" y="192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4" y="166"/>
                    <a:pt x="314" y="166"/>
                    <a:pt x="314" y="166"/>
                  </a:cubicBezTo>
                  <a:cubicBezTo>
                    <a:pt x="314" y="166"/>
                    <a:pt x="314" y="166"/>
                    <a:pt x="314" y="166"/>
                  </a:cubicBezTo>
                  <a:close/>
                  <a:moveTo>
                    <a:pt x="323" y="145"/>
                  </a:moveTo>
                  <a:cubicBezTo>
                    <a:pt x="323" y="147"/>
                    <a:pt x="322" y="151"/>
                    <a:pt x="325" y="152"/>
                  </a:cubicBezTo>
                  <a:cubicBezTo>
                    <a:pt x="325" y="152"/>
                    <a:pt x="325" y="153"/>
                    <a:pt x="326" y="153"/>
                  </a:cubicBezTo>
                  <a:cubicBezTo>
                    <a:pt x="327" y="153"/>
                    <a:pt x="328" y="152"/>
                    <a:pt x="328" y="151"/>
                  </a:cubicBezTo>
                  <a:cubicBezTo>
                    <a:pt x="329" y="148"/>
                    <a:pt x="331" y="143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3" y="145"/>
                    <a:pt x="323" y="145"/>
                    <a:pt x="323" y="145"/>
                  </a:cubicBezTo>
                  <a:cubicBezTo>
                    <a:pt x="323" y="145"/>
                    <a:pt x="323" y="145"/>
                    <a:pt x="323" y="145"/>
                  </a:cubicBezTo>
                  <a:close/>
                  <a:moveTo>
                    <a:pt x="199" y="147"/>
                  </a:moveTo>
                  <a:cubicBezTo>
                    <a:pt x="186" y="152"/>
                    <a:pt x="186" y="152"/>
                    <a:pt x="186" y="152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190" y="154"/>
                    <a:pt x="195" y="154"/>
                    <a:pt x="199" y="156"/>
                  </a:cubicBezTo>
                  <a:cubicBezTo>
                    <a:pt x="199" y="156"/>
                    <a:pt x="199" y="156"/>
                    <a:pt x="199" y="156"/>
                  </a:cubicBezTo>
                  <a:cubicBezTo>
                    <a:pt x="201" y="170"/>
                    <a:pt x="201" y="170"/>
                    <a:pt x="201" y="170"/>
                  </a:cubicBezTo>
                  <a:cubicBezTo>
                    <a:pt x="209" y="158"/>
                    <a:pt x="209" y="158"/>
                    <a:pt x="209" y="158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0" y="158"/>
                    <a:pt x="217" y="154"/>
                    <a:pt x="214" y="150"/>
                  </a:cubicBezTo>
                  <a:cubicBezTo>
                    <a:pt x="214" y="150"/>
                    <a:pt x="214" y="150"/>
                    <a:pt x="214" y="150"/>
                  </a:cubicBezTo>
                  <a:cubicBezTo>
                    <a:pt x="221" y="139"/>
                    <a:pt x="221" y="139"/>
                    <a:pt x="221" y="139"/>
                  </a:cubicBezTo>
                  <a:cubicBezTo>
                    <a:pt x="208" y="144"/>
                    <a:pt x="208" y="144"/>
                    <a:pt x="208" y="144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7"/>
                    <a:pt x="199" y="142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lose/>
                  <a:moveTo>
                    <a:pt x="331" y="132"/>
                  </a:moveTo>
                  <a:cubicBezTo>
                    <a:pt x="332" y="142"/>
                    <a:pt x="335" y="150"/>
                    <a:pt x="336" y="160"/>
                  </a:cubicBezTo>
                  <a:cubicBezTo>
                    <a:pt x="337" y="163"/>
                    <a:pt x="338" y="167"/>
                    <a:pt x="341" y="169"/>
                  </a:cubicBezTo>
                  <a:cubicBezTo>
                    <a:pt x="342" y="170"/>
                    <a:pt x="343" y="169"/>
                    <a:pt x="344" y="169"/>
                  </a:cubicBezTo>
                  <a:cubicBezTo>
                    <a:pt x="344" y="168"/>
                    <a:pt x="344" y="167"/>
                    <a:pt x="344" y="166"/>
                  </a:cubicBezTo>
                  <a:cubicBezTo>
                    <a:pt x="341" y="161"/>
                    <a:pt x="336" y="157"/>
                    <a:pt x="336" y="151"/>
                  </a:cubicBezTo>
                  <a:cubicBezTo>
                    <a:pt x="335" y="145"/>
                    <a:pt x="333" y="138"/>
                    <a:pt x="332" y="132"/>
                  </a:cubicBezTo>
                  <a:cubicBezTo>
                    <a:pt x="332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lose/>
                  <a:moveTo>
                    <a:pt x="335" y="133"/>
                  </a:moveTo>
                  <a:cubicBezTo>
                    <a:pt x="337" y="142"/>
                    <a:pt x="337" y="152"/>
                    <a:pt x="342" y="159"/>
                  </a:cubicBezTo>
                  <a:cubicBezTo>
                    <a:pt x="342" y="160"/>
                    <a:pt x="343" y="159"/>
                    <a:pt x="343" y="160"/>
                  </a:cubicBezTo>
                  <a:cubicBezTo>
                    <a:pt x="343" y="157"/>
                    <a:pt x="341" y="155"/>
                    <a:pt x="340" y="152"/>
                  </a:cubicBezTo>
                  <a:cubicBezTo>
                    <a:pt x="338" y="145"/>
                    <a:pt x="338" y="138"/>
                    <a:pt x="335" y="131"/>
                  </a:cubicBezTo>
                  <a:cubicBezTo>
                    <a:pt x="335" y="131"/>
                    <a:pt x="335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3"/>
                    <a:pt x="335" y="133"/>
                    <a:pt x="335" y="133"/>
                  </a:cubicBezTo>
                  <a:cubicBezTo>
                    <a:pt x="335" y="133"/>
                    <a:pt x="335" y="133"/>
                    <a:pt x="335" y="133"/>
                  </a:cubicBezTo>
                  <a:close/>
                  <a:moveTo>
                    <a:pt x="337" y="129"/>
                  </a:moveTo>
                  <a:cubicBezTo>
                    <a:pt x="340" y="137"/>
                    <a:pt x="341" y="145"/>
                    <a:pt x="342" y="153"/>
                  </a:cubicBezTo>
                  <a:cubicBezTo>
                    <a:pt x="343" y="153"/>
                    <a:pt x="343" y="154"/>
                    <a:pt x="344" y="154"/>
                  </a:cubicBezTo>
                  <a:cubicBezTo>
                    <a:pt x="344" y="154"/>
                    <a:pt x="344" y="154"/>
                    <a:pt x="344" y="154"/>
                  </a:cubicBezTo>
                  <a:cubicBezTo>
                    <a:pt x="345" y="152"/>
                    <a:pt x="343" y="152"/>
                    <a:pt x="343" y="151"/>
                  </a:cubicBezTo>
                  <a:cubicBezTo>
                    <a:pt x="342" y="143"/>
                    <a:pt x="341" y="136"/>
                    <a:pt x="338" y="129"/>
                  </a:cubicBezTo>
                  <a:cubicBezTo>
                    <a:pt x="338" y="129"/>
                    <a:pt x="338" y="129"/>
                    <a:pt x="338" y="129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7" y="129"/>
                    <a:pt x="337" y="129"/>
                    <a:pt x="337" y="129"/>
                  </a:cubicBezTo>
                  <a:cubicBezTo>
                    <a:pt x="337" y="129"/>
                    <a:pt x="337" y="129"/>
                    <a:pt x="337" y="129"/>
                  </a:cubicBezTo>
                  <a:close/>
                  <a:moveTo>
                    <a:pt x="322" y="131"/>
                  </a:moveTo>
                  <a:cubicBezTo>
                    <a:pt x="321" y="133"/>
                    <a:pt x="321" y="137"/>
                    <a:pt x="322" y="140"/>
                  </a:cubicBezTo>
                  <a:cubicBezTo>
                    <a:pt x="323" y="140"/>
                    <a:pt x="324" y="141"/>
                    <a:pt x="324" y="140"/>
                  </a:cubicBezTo>
                  <a:cubicBezTo>
                    <a:pt x="325" y="138"/>
                    <a:pt x="329" y="136"/>
                    <a:pt x="327" y="133"/>
                  </a:cubicBezTo>
                  <a:cubicBezTo>
                    <a:pt x="327" y="131"/>
                    <a:pt x="325" y="130"/>
                    <a:pt x="324" y="128"/>
                  </a:cubicBezTo>
                  <a:cubicBezTo>
                    <a:pt x="323" y="128"/>
                    <a:pt x="323" y="130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lose/>
                  <a:moveTo>
                    <a:pt x="341" y="127"/>
                  </a:moveTo>
                  <a:cubicBezTo>
                    <a:pt x="343" y="137"/>
                    <a:pt x="346" y="146"/>
                    <a:pt x="346" y="156"/>
                  </a:cubicBezTo>
                  <a:cubicBezTo>
                    <a:pt x="345" y="159"/>
                    <a:pt x="343" y="161"/>
                    <a:pt x="343" y="164"/>
                  </a:cubicBezTo>
                  <a:cubicBezTo>
                    <a:pt x="344" y="164"/>
                    <a:pt x="345" y="164"/>
                    <a:pt x="345" y="164"/>
                  </a:cubicBezTo>
                  <a:cubicBezTo>
                    <a:pt x="348" y="160"/>
                    <a:pt x="347" y="154"/>
                    <a:pt x="347" y="149"/>
                  </a:cubicBezTo>
                  <a:cubicBezTo>
                    <a:pt x="346" y="142"/>
                    <a:pt x="344" y="135"/>
                    <a:pt x="342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1" y="127"/>
                    <a:pt x="341" y="127"/>
                    <a:pt x="341" y="127"/>
                  </a:cubicBezTo>
                  <a:cubicBezTo>
                    <a:pt x="341" y="127"/>
                    <a:pt x="341" y="127"/>
                    <a:pt x="341" y="127"/>
                  </a:cubicBezTo>
                  <a:close/>
                  <a:moveTo>
                    <a:pt x="345" y="127"/>
                  </a:moveTo>
                  <a:cubicBezTo>
                    <a:pt x="344" y="128"/>
                    <a:pt x="345" y="129"/>
                    <a:pt x="346" y="130"/>
                  </a:cubicBezTo>
                  <a:cubicBezTo>
                    <a:pt x="348" y="141"/>
                    <a:pt x="351" y="152"/>
                    <a:pt x="350" y="163"/>
                  </a:cubicBezTo>
                  <a:cubicBezTo>
                    <a:pt x="350" y="168"/>
                    <a:pt x="344" y="169"/>
                    <a:pt x="345" y="174"/>
                  </a:cubicBezTo>
                  <a:cubicBezTo>
                    <a:pt x="345" y="174"/>
                    <a:pt x="345" y="174"/>
                    <a:pt x="345" y="174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2" y="158"/>
                    <a:pt x="331" y="156"/>
                    <a:pt x="330" y="154"/>
                  </a:cubicBezTo>
                  <a:cubicBezTo>
                    <a:pt x="329" y="155"/>
                    <a:pt x="329" y="156"/>
                    <a:pt x="328" y="157"/>
                  </a:cubicBezTo>
                  <a:cubicBezTo>
                    <a:pt x="328" y="157"/>
                    <a:pt x="328" y="157"/>
                    <a:pt x="328" y="157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21" y="146"/>
                    <a:pt x="321" y="142"/>
                    <a:pt x="319" y="139"/>
                  </a:cubicBezTo>
                  <a:cubicBezTo>
                    <a:pt x="318" y="138"/>
                    <a:pt x="318" y="137"/>
                    <a:pt x="317" y="137"/>
                  </a:cubicBezTo>
                  <a:cubicBezTo>
                    <a:pt x="315" y="138"/>
                    <a:pt x="315" y="140"/>
                    <a:pt x="314" y="141"/>
                  </a:cubicBezTo>
                  <a:cubicBezTo>
                    <a:pt x="314" y="141"/>
                    <a:pt x="314" y="141"/>
                    <a:pt x="314" y="141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4" y="145"/>
                    <a:pt x="312" y="142"/>
                    <a:pt x="311" y="141"/>
                  </a:cubicBezTo>
                  <a:cubicBezTo>
                    <a:pt x="311" y="141"/>
                    <a:pt x="311" y="141"/>
                    <a:pt x="311" y="141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6"/>
                    <a:pt x="312" y="149"/>
                    <a:pt x="313" y="153"/>
                  </a:cubicBezTo>
                  <a:cubicBezTo>
                    <a:pt x="313" y="153"/>
                    <a:pt x="313" y="153"/>
                    <a:pt x="313" y="153"/>
                  </a:cubicBezTo>
                  <a:cubicBezTo>
                    <a:pt x="354" y="191"/>
                    <a:pt x="354" y="191"/>
                    <a:pt x="354" y="191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2" y="180"/>
                    <a:pt x="349" y="178"/>
                    <a:pt x="346" y="175"/>
                  </a:cubicBezTo>
                  <a:cubicBezTo>
                    <a:pt x="347" y="175"/>
                    <a:pt x="349" y="174"/>
                    <a:pt x="350" y="173"/>
                  </a:cubicBezTo>
                  <a:cubicBezTo>
                    <a:pt x="352" y="169"/>
                    <a:pt x="352" y="164"/>
                    <a:pt x="351" y="160"/>
                  </a:cubicBezTo>
                  <a:cubicBezTo>
                    <a:pt x="351" y="148"/>
                    <a:pt x="348" y="138"/>
                    <a:pt x="346" y="128"/>
                  </a:cubicBezTo>
                  <a:cubicBezTo>
                    <a:pt x="345" y="128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lose/>
                  <a:moveTo>
                    <a:pt x="310" y="127"/>
                  </a:moveTo>
                  <a:cubicBezTo>
                    <a:pt x="309" y="130"/>
                    <a:pt x="308" y="134"/>
                    <a:pt x="311" y="137"/>
                  </a:cubicBezTo>
                  <a:cubicBezTo>
                    <a:pt x="311" y="137"/>
                    <a:pt x="312" y="138"/>
                    <a:pt x="313" y="138"/>
                  </a:cubicBezTo>
                  <a:cubicBezTo>
                    <a:pt x="314" y="137"/>
                    <a:pt x="314" y="136"/>
                    <a:pt x="315" y="135"/>
                  </a:cubicBezTo>
                  <a:cubicBezTo>
                    <a:pt x="316" y="135"/>
                    <a:pt x="317" y="136"/>
                    <a:pt x="318" y="134"/>
                  </a:cubicBezTo>
                  <a:cubicBezTo>
                    <a:pt x="318" y="130"/>
                    <a:pt x="315" y="127"/>
                    <a:pt x="311" y="126"/>
                  </a:cubicBezTo>
                  <a:cubicBezTo>
                    <a:pt x="311" y="126"/>
                    <a:pt x="310" y="126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lose/>
                  <a:moveTo>
                    <a:pt x="327" y="123"/>
                  </a:moveTo>
                  <a:cubicBezTo>
                    <a:pt x="328" y="125"/>
                    <a:pt x="328" y="128"/>
                    <a:pt x="331" y="128"/>
                  </a:cubicBezTo>
                  <a:cubicBezTo>
                    <a:pt x="331" y="127"/>
                    <a:pt x="331" y="127"/>
                    <a:pt x="331" y="126"/>
                  </a:cubicBezTo>
                  <a:cubicBezTo>
                    <a:pt x="329" y="125"/>
                    <a:pt x="328" y="123"/>
                    <a:pt x="327" y="122"/>
                  </a:cubicBezTo>
                  <a:cubicBezTo>
                    <a:pt x="327" y="122"/>
                    <a:pt x="327" y="122"/>
                    <a:pt x="327" y="122"/>
                  </a:cubicBezTo>
                  <a:cubicBezTo>
                    <a:pt x="327" y="123"/>
                    <a:pt x="327" y="123"/>
                    <a:pt x="327" y="123"/>
                  </a:cubicBezTo>
                  <a:cubicBezTo>
                    <a:pt x="327" y="123"/>
                    <a:pt x="327" y="123"/>
                    <a:pt x="327" y="123"/>
                  </a:cubicBezTo>
                  <a:close/>
                  <a:moveTo>
                    <a:pt x="304" y="120"/>
                  </a:moveTo>
                  <a:cubicBezTo>
                    <a:pt x="306" y="122"/>
                    <a:pt x="305" y="124"/>
                    <a:pt x="307" y="125"/>
                  </a:cubicBezTo>
                  <a:cubicBezTo>
                    <a:pt x="308" y="123"/>
                    <a:pt x="307" y="122"/>
                    <a:pt x="306" y="120"/>
                  </a:cubicBezTo>
                  <a:cubicBezTo>
                    <a:pt x="306" y="119"/>
                    <a:pt x="305" y="119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lose/>
                  <a:moveTo>
                    <a:pt x="308" y="113"/>
                  </a:moveTo>
                  <a:cubicBezTo>
                    <a:pt x="308" y="117"/>
                    <a:pt x="308" y="122"/>
                    <a:pt x="312" y="124"/>
                  </a:cubicBezTo>
                  <a:cubicBezTo>
                    <a:pt x="315" y="124"/>
                    <a:pt x="317" y="126"/>
                    <a:pt x="319" y="127"/>
                  </a:cubicBezTo>
                  <a:cubicBezTo>
                    <a:pt x="320" y="125"/>
                    <a:pt x="319" y="123"/>
                    <a:pt x="319" y="121"/>
                  </a:cubicBezTo>
                  <a:cubicBezTo>
                    <a:pt x="317" y="118"/>
                    <a:pt x="315" y="113"/>
                    <a:pt x="310" y="113"/>
                  </a:cubicBezTo>
                  <a:cubicBezTo>
                    <a:pt x="310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lose/>
                  <a:moveTo>
                    <a:pt x="321" y="112"/>
                  </a:moveTo>
                  <a:cubicBezTo>
                    <a:pt x="321" y="114"/>
                    <a:pt x="324" y="115"/>
                    <a:pt x="325" y="117"/>
                  </a:cubicBezTo>
                  <a:cubicBezTo>
                    <a:pt x="328" y="119"/>
                    <a:pt x="329" y="123"/>
                    <a:pt x="333" y="123"/>
                  </a:cubicBezTo>
                  <a:cubicBezTo>
                    <a:pt x="334" y="122"/>
                    <a:pt x="334" y="121"/>
                    <a:pt x="333" y="119"/>
                  </a:cubicBezTo>
                  <a:cubicBezTo>
                    <a:pt x="332" y="117"/>
                    <a:pt x="328" y="117"/>
                    <a:pt x="326" y="115"/>
                  </a:cubicBezTo>
                  <a:cubicBezTo>
                    <a:pt x="325" y="114"/>
                    <a:pt x="323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lose/>
                  <a:moveTo>
                    <a:pt x="338" y="112"/>
                  </a:moveTo>
                  <a:cubicBezTo>
                    <a:pt x="339" y="116"/>
                    <a:pt x="335" y="118"/>
                    <a:pt x="336" y="123"/>
                  </a:cubicBezTo>
                  <a:cubicBezTo>
                    <a:pt x="337" y="124"/>
                    <a:pt x="339" y="124"/>
                    <a:pt x="340" y="123"/>
                  </a:cubicBezTo>
                  <a:cubicBezTo>
                    <a:pt x="342" y="122"/>
                    <a:pt x="341" y="118"/>
                    <a:pt x="341" y="116"/>
                  </a:cubicBezTo>
                  <a:cubicBezTo>
                    <a:pt x="341" y="114"/>
                    <a:pt x="340" y="112"/>
                    <a:pt x="339" y="111"/>
                  </a:cubicBezTo>
                  <a:cubicBezTo>
                    <a:pt x="339" y="111"/>
                    <a:pt x="338" y="111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lose/>
                  <a:moveTo>
                    <a:pt x="313" y="110"/>
                  </a:moveTo>
                  <a:cubicBezTo>
                    <a:pt x="314" y="112"/>
                    <a:pt x="316" y="113"/>
                    <a:pt x="318" y="114"/>
                  </a:cubicBezTo>
                  <a:cubicBezTo>
                    <a:pt x="319" y="116"/>
                    <a:pt x="320" y="118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1" y="116"/>
                    <a:pt x="319" y="111"/>
                    <a:pt x="314" y="110"/>
                  </a:cubicBezTo>
                  <a:cubicBezTo>
                    <a:pt x="314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lose/>
                  <a:moveTo>
                    <a:pt x="298" y="105"/>
                  </a:moveTo>
                  <a:cubicBezTo>
                    <a:pt x="298" y="110"/>
                    <a:pt x="303" y="112"/>
                    <a:pt x="305" y="115"/>
                  </a:cubicBezTo>
                  <a:cubicBezTo>
                    <a:pt x="307" y="115"/>
                    <a:pt x="306" y="113"/>
                    <a:pt x="306" y="111"/>
                  </a:cubicBezTo>
                  <a:cubicBezTo>
                    <a:pt x="306" y="111"/>
                    <a:pt x="306" y="111"/>
                    <a:pt x="307" y="110"/>
                  </a:cubicBezTo>
                  <a:cubicBezTo>
                    <a:pt x="308" y="110"/>
                    <a:pt x="309" y="111"/>
                    <a:pt x="310" y="110"/>
                  </a:cubicBezTo>
                  <a:cubicBezTo>
                    <a:pt x="309" y="108"/>
                    <a:pt x="307" y="106"/>
                    <a:pt x="306" y="105"/>
                  </a:cubicBezTo>
                  <a:cubicBezTo>
                    <a:pt x="304" y="105"/>
                    <a:pt x="302" y="106"/>
                    <a:pt x="300" y="105"/>
                  </a:cubicBezTo>
                  <a:cubicBezTo>
                    <a:pt x="299" y="105"/>
                    <a:pt x="299" y="104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lose/>
                  <a:moveTo>
                    <a:pt x="305" y="102"/>
                  </a:move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7" y="104"/>
                    <a:pt x="309" y="106"/>
                    <a:pt x="312" y="106"/>
                  </a:cubicBezTo>
                  <a:cubicBezTo>
                    <a:pt x="313" y="106"/>
                    <a:pt x="314" y="107"/>
                    <a:pt x="316" y="107"/>
                  </a:cubicBezTo>
                  <a:cubicBezTo>
                    <a:pt x="316" y="105"/>
                    <a:pt x="314" y="103"/>
                    <a:pt x="312" y="102"/>
                  </a:cubicBezTo>
                  <a:cubicBezTo>
                    <a:pt x="310" y="102"/>
                    <a:pt x="308" y="101"/>
                    <a:pt x="306" y="101"/>
                  </a:cubicBezTo>
                  <a:cubicBezTo>
                    <a:pt x="306" y="101"/>
                    <a:pt x="306" y="101"/>
                    <a:pt x="306" y="101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lose/>
                  <a:moveTo>
                    <a:pt x="317" y="101"/>
                  </a:moveTo>
                  <a:cubicBezTo>
                    <a:pt x="319" y="105"/>
                    <a:pt x="322" y="109"/>
                    <a:pt x="326" y="111"/>
                  </a:cubicBezTo>
                  <a:cubicBezTo>
                    <a:pt x="327" y="111"/>
                    <a:pt x="328" y="111"/>
                    <a:pt x="329" y="110"/>
                  </a:cubicBezTo>
                  <a:cubicBezTo>
                    <a:pt x="329" y="109"/>
                    <a:pt x="329" y="107"/>
                    <a:pt x="328" y="106"/>
                  </a:cubicBezTo>
                  <a:cubicBezTo>
                    <a:pt x="324" y="104"/>
                    <a:pt x="321" y="103"/>
                    <a:pt x="318" y="100"/>
                  </a:cubicBezTo>
                  <a:cubicBezTo>
                    <a:pt x="318" y="100"/>
                    <a:pt x="318" y="100"/>
                    <a:pt x="318" y="100"/>
                  </a:cubicBezTo>
                  <a:cubicBezTo>
                    <a:pt x="317" y="100"/>
                    <a:pt x="317" y="100"/>
                    <a:pt x="317" y="100"/>
                  </a:cubicBezTo>
                  <a:cubicBezTo>
                    <a:pt x="317" y="101"/>
                    <a:pt x="317" y="101"/>
                    <a:pt x="317" y="101"/>
                  </a:cubicBezTo>
                  <a:cubicBezTo>
                    <a:pt x="317" y="101"/>
                    <a:pt x="317" y="101"/>
                    <a:pt x="317" y="101"/>
                  </a:cubicBezTo>
                  <a:close/>
                  <a:moveTo>
                    <a:pt x="332" y="97"/>
                  </a:moveTo>
                  <a:cubicBezTo>
                    <a:pt x="332" y="101"/>
                    <a:pt x="333" y="104"/>
                    <a:pt x="332" y="107"/>
                  </a:cubicBezTo>
                  <a:cubicBezTo>
                    <a:pt x="331" y="110"/>
                    <a:pt x="331" y="114"/>
                    <a:pt x="332" y="116"/>
                  </a:cubicBezTo>
                  <a:cubicBezTo>
                    <a:pt x="334" y="116"/>
                    <a:pt x="335" y="115"/>
                    <a:pt x="336" y="113"/>
                  </a:cubicBezTo>
                  <a:cubicBezTo>
                    <a:pt x="337" y="111"/>
                    <a:pt x="337" y="109"/>
                    <a:pt x="336" y="107"/>
                  </a:cubicBezTo>
                  <a:cubicBezTo>
                    <a:pt x="335" y="103"/>
                    <a:pt x="335" y="100"/>
                    <a:pt x="333" y="97"/>
                  </a:cubicBezTo>
                  <a:cubicBezTo>
                    <a:pt x="333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lose/>
                  <a:moveTo>
                    <a:pt x="242" y="107"/>
                  </a:moveTo>
                  <a:cubicBezTo>
                    <a:pt x="237" y="107"/>
                    <a:pt x="232" y="107"/>
                    <a:pt x="227" y="107"/>
                  </a:cubicBezTo>
                  <a:cubicBezTo>
                    <a:pt x="227" y="107"/>
                    <a:pt x="227" y="107"/>
                    <a:pt x="227" y="107"/>
                  </a:cubicBezTo>
                  <a:cubicBezTo>
                    <a:pt x="238" y="115"/>
                    <a:pt x="238" y="115"/>
                    <a:pt x="238" y="115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7" y="126"/>
                    <a:pt x="241" y="124"/>
                    <a:pt x="246" y="121"/>
                  </a:cubicBezTo>
                  <a:cubicBezTo>
                    <a:pt x="250" y="124"/>
                    <a:pt x="254" y="127"/>
                    <a:pt x="258" y="130"/>
                  </a:cubicBezTo>
                  <a:cubicBezTo>
                    <a:pt x="257" y="126"/>
                    <a:pt x="255" y="120"/>
                    <a:pt x="255" y="115"/>
                  </a:cubicBezTo>
                  <a:cubicBezTo>
                    <a:pt x="255" y="115"/>
                    <a:pt x="255" y="115"/>
                    <a:pt x="255" y="115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2" y="108"/>
                    <a:pt x="252" y="108"/>
                    <a:pt x="252" y="108"/>
                  </a:cubicBezTo>
                  <a:cubicBezTo>
                    <a:pt x="249" y="93"/>
                    <a:pt x="249" y="93"/>
                    <a:pt x="249" y="93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2" y="107"/>
                    <a:pt x="242" y="107"/>
                    <a:pt x="242" y="107"/>
                  </a:cubicBezTo>
                  <a:close/>
                  <a:moveTo>
                    <a:pt x="289" y="93"/>
                  </a:moveTo>
                  <a:cubicBezTo>
                    <a:pt x="291" y="95"/>
                    <a:pt x="291" y="98"/>
                    <a:pt x="293" y="100"/>
                  </a:cubicBezTo>
                  <a:cubicBezTo>
                    <a:pt x="295" y="101"/>
                    <a:pt x="296" y="103"/>
                    <a:pt x="298" y="103"/>
                  </a:cubicBezTo>
                  <a:cubicBezTo>
                    <a:pt x="299" y="103"/>
                    <a:pt x="300" y="103"/>
                    <a:pt x="301" y="102"/>
                  </a:cubicBezTo>
                  <a:cubicBezTo>
                    <a:pt x="301" y="98"/>
                    <a:pt x="298" y="94"/>
                    <a:pt x="295" y="92"/>
                  </a:cubicBezTo>
                  <a:cubicBezTo>
                    <a:pt x="293" y="92"/>
                    <a:pt x="291" y="92"/>
                    <a:pt x="289" y="92"/>
                  </a:cubicBezTo>
                  <a:cubicBezTo>
                    <a:pt x="289" y="92"/>
                    <a:pt x="289" y="92"/>
                    <a:pt x="289" y="92"/>
                  </a:cubicBezTo>
                  <a:cubicBezTo>
                    <a:pt x="289" y="93"/>
                    <a:pt x="289" y="93"/>
                    <a:pt x="289" y="93"/>
                  </a:cubicBezTo>
                  <a:cubicBezTo>
                    <a:pt x="289" y="93"/>
                    <a:pt x="289" y="93"/>
                    <a:pt x="289" y="93"/>
                  </a:cubicBezTo>
                  <a:close/>
                  <a:moveTo>
                    <a:pt x="298" y="89"/>
                  </a:moveTo>
                  <a:cubicBezTo>
                    <a:pt x="297" y="94"/>
                    <a:pt x="303" y="94"/>
                    <a:pt x="304" y="97"/>
                  </a:cubicBezTo>
                  <a:cubicBezTo>
                    <a:pt x="305" y="98"/>
                    <a:pt x="306" y="98"/>
                    <a:pt x="307" y="98"/>
                  </a:cubicBezTo>
                  <a:cubicBezTo>
                    <a:pt x="309" y="98"/>
                    <a:pt x="310" y="100"/>
                    <a:pt x="311" y="99"/>
                  </a:cubicBezTo>
                  <a:cubicBezTo>
                    <a:pt x="309" y="94"/>
                    <a:pt x="304" y="90"/>
                    <a:pt x="299" y="89"/>
                  </a:cubicBezTo>
                  <a:cubicBezTo>
                    <a:pt x="299" y="89"/>
                    <a:pt x="299" y="89"/>
                    <a:pt x="299" y="89"/>
                  </a:cubicBezTo>
                  <a:cubicBezTo>
                    <a:pt x="298" y="89"/>
                    <a:pt x="298" y="89"/>
                    <a:pt x="298" y="89"/>
                  </a:cubicBezTo>
                  <a:cubicBezTo>
                    <a:pt x="298" y="89"/>
                    <a:pt x="298" y="89"/>
                    <a:pt x="298" y="89"/>
                  </a:cubicBezTo>
                  <a:close/>
                  <a:moveTo>
                    <a:pt x="309" y="88"/>
                  </a:moveTo>
                  <a:cubicBezTo>
                    <a:pt x="310" y="91"/>
                    <a:pt x="312" y="93"/>
                    <a:pt x="314" y="96"/>
                  </a:cubicBezTo>
                  <a:cubicBezTo>
                    <a:pt x="316" y="98"/>
                    <a:pt x="319" y="100"/>
                    <a:pt x="322" y="99"/>
                  </a:cubicBezTo>
                  <a:cubicBezTo>
                    <a:pt x="323" y="98"/>
                    <a:pt x="323" y="97"/>
                    <a:pt x="323" y="96"/>
                  </a:cubicBezTo>
                  <a:cubicBezTo>
                    <a:pt x="321" y="93"/>
                    <a:pt x="318" y="93"/>
                    <a:pt x="316" y="91"/>
                  </a:cubicBezTo>
                  <a:cubicBezTo>
                    <a:pt x="313" y="90"/>
                    <a:pt x="311" y="89"/>
                    <a:pt x="309" y="87"/>
                  </a:cubicBezTo>
                  <a:cubicBezTo>
                    <a:pt x="309" y="87"/>
                    <a:pt x="309" y="87"/>
                    <a:pt x="309" y="87"/>
                  </a:cubicBezTo>
                  <a:cubicBezTo>
                    <a:pt x="309" y="88"/>
                    <a:pt x="309" y="88"/>
                    <a:pt x="309" y="88"/>
                  </a:cubicBezTo>
                  <a:cubicBezTo>
                    <a:pt x="309" y="88"/>
                    <a:pt x="309" y="88"/>
                    <a:pt x="309" y="88"/>
                  </a:cubicBezTo>
                  <a:close/>
                  <a:moveTo>
                    <a:pt x="280" y="84"/>
                  </a:moveTo>
                  <a:cubicBezTo>
                    <a:pt x="282" y="86"/>
                    <a:pt x="284" y="88"/>
                    <a:pt x="286" y="89"/>
                  </a:cubicBezTo>
                  <a:cubicBezTo>
                    <a:pt x="284" y="87"/>
                    <a:pt x="283" y="84"/>
                    <a:pt x="280" y="82"/>
                  </a:cubicBezTo>
                  <a:cubicBezTo>
                    <a:pt x="280" y="83"/>
                    <a:pt x="280" y="83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lose/>
                  <a:moveTo>
                    <a:pt x="302" y="80"/>
                  </a:moveTo>
                  <a:cubicBezTo>
                    <a:pt x="307" y="83"/>
                    <a:pt x="310" y="89"/>
                    <a:pt x="316" y="88"/>
                  </a:cubicBezTo>
                  <a:cubicBezTo>
                    <a:pt x="317" y="87"/>
                    <a:pt x="317" y="86"/>
                    <a:pt x="317" y="86"/>
                  </a:cubicBezTo>
                  <a:cubicBezTo>
                    <a:pt x="316" y="82"/>
                    <a:pt x="312" y="84"/>
                    <a:pt x="309" y="83"/>
                  </a:cubicBezTo>
                  <a:cubicBezTo>
                    <a:pt x="307" y="82"/>
                    <a:pt x="305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lose/>
                  <a:moveTo>
                    <a:pt x="295" y="80"/>
                  </a:moveTo>
                  <a:cubicBezTo>
                    <a:pt x="294" y="83"/>
                    <a:pt x="294" y="86"/>
                    <a:pt x="295" y="88"/>
                  </a:cubicBezTo>
                  <a:cubicBezTo>
                    <a:pt x="295" y="89"/>
                    <a:pt x="295" y="88"/>
                    <a:pt x="295" y="89"/>
                  </a:cubicBezTo>
                  <a:cubicBezTo>
                    <a:pt x="296" y="88"/>
                    <a:pt x="296" y="87"/>
                    <a:pt x="296" y="87"/>
                  </a:cubicBezTo>
                  <a:cubicBezTo>
                    <a:pt x="299" y="87"/>
                    <a:pt x="301" y="89"/>
                    <a:pt x="304" y="88"/>
                  </a:cubicBezTo>
                  <a:cubicBezTo>
                    <a:pt x="304" y="85"/>
                    <a:pt x="300" y="82"/>
                    <a:pt x="298" y="80"/>
                  </a:cubicBezTo>
                  <a:cubicBezTo>
                    <a:pt x="297" y="80"/>
                    <a:pt x="295" y="79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lose/>
                  <a:moveTo>
                    <a:pt x="322" y="81"/>
                  </a:moveTo>
                  <a:cubicBezTo>
                    <a:pt x="324" y="82"/>
                    <a:pt x="325" y="81"/>
                    <a:pt x="327" y="80"/>
                  </a:cubicBezTo>
                  <a:cubicBezTo>
                    <a:pt x="327" y="80"/>
                    <a:pt x="326" y="79"/>
                    <a:pt x="326" y="79"/>
                  </a:cubicBezTo>
                  <a:cubicBezTo>
                    <a:pt x="324" y="78"/>
                    <a:pt x="323" y="80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lose/>
                  <a:moveTo>
                    <a:pt x="321" y="77"/>
                  </a:moveTo>
                  <a:cubicBezTo>
                    <a:pt x="321" y="77"/>
                    <a:pt x="321" y="78"/>
                    <a:pt x="322" y="78"/>
                  </a:cubicBezTo>
                  <a:cubicBezTo>
                    <a:pt x="323" y="78"/>
                    <a:pt x="322" y="77"/>
                    <a:pt x="323" y="77"/>
                  </a:cubicBezTo>
                  <a:cubicBezTo>
                    <a:pt x="324" y="76"/>
                    <a:pt x="323" y="75"/>
                    <a:pt x="323" y="75"/>
                  </a:cubicBezTo>
                  <a:cubicBezTo>
                    <a:pt x="321" y="75"/>
                    <a:pt x="322" y="76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lose/>
                  <a:moveTo>
                    <a:pt x="282" y="73"/>
                  </a:moveTo>
                  <a:cubicBezTo>
                    <a:pt x="281" y="79"/>
                    <a:pt x="285" y="84"/>
                    <a:pt x="290" y="87"/>
                  </a:cubicBezTo>
                  <a:cubicBezTo>
                    <a:pt x="292" y="88"/>
                    <a:pt x="291" y="85"/>
                    <a:pt x="291" y="84"/>
                  </a:cubicBezTo>
                  <a:cubicBezTo>
                    <a:pt x="293" y="82"/>
                    <a:pt x="292" y="78"/>
                    <a:pt x="290" y="76"/>
                  </a:cubicBezTo>
                  <a:cubicBezTo>
                    <a:pt x="289" y="74"/>
                    <a:pt x="286" y="74"/>
                    <a:pt x="283" y="73"/>
                  </a:cubicBezTo>
                  <a:cubicBezTo>
                    <a:pt x="283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lose/>
                  <a:moveTo>
                    <a:pt x="288" y="70"/>
                  </a:moveTo>
                  <a:cubicBezTo>
                    <a:pt x="288" y="71"/>
                    <a:pt x="288" y="71"/>
                    <a:pt x="288" y="71"/>
                  </a:cubicBezTo>
                  <a:cubicBezTo>
                    <a:pt x="288" y="71"/>
                    <a:pt x="288" y="71"/>
                    <a:pt x="288" y="71"/>
                  </a:cubicBezTo>
                  <a:cubicBezTo>
                    <a:pt x="290" y="73"/>
                    <a:pt x="293" y="73"/>
                    <a:pt x="293" y="76"/>
                  </a:cubicBezTo>
                  <a:cubicBezTo>
                    <a:pt x="293" y="76"/>
                    <a:pt x="293" y="76"/>
                    <a:pt x="294" y="76"/>
                  </a:cubicBezTo>
                  <a:cubicBezTo>
                    <a:pt x="294" y="74"/>
                    <a:pt x="292" y="73"/>
                    <a:pt x="291" y="71"/>
                  </a:cubicBezTo>
                  <a:cubicBezTo>
                    <a:pt x="290" y="71"/>
                    <a:pt x="289" y="69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lose/>
                  <a:moveTo>
                    <a:pt x="270" y="69"/>
                  </a:moveTo>
                  <a:cubicBezTo>
                    <a:pt x="270" y="74"/>
                    <a:pt x="274" y="77"/>
                    <a:pt x="278" y="80"/>
                  </a:cubicBezTo>
                  <a:cubicBezTo>
                    <a:pt x="278" y="80"/>
                    <a:pt x="279" y="80"/>
                    <a:pt x="280" y="80"/>
                  </a:cubicBezTo>
                  <a:cubicBezTo>
                    <a:pt x="281" y="79"/>
                    <a:pt x="280" y="78"/>
                    <a:pt x="280" y="77"/>
                  </a:cubicBezTo>
                  <a:cubicBezTo>
                    <a:pt x="279" y="73"/>
                    <a:pt x="273" y="74"/>
                    <a:pt x="272" y="69"/>
                  </a:cubicBezTo>
                  <a:cubicBezTo>
                    <a:pt x="272" y="68"/>
                    <a:pt x="270" y="68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lose/>
                  <a:moveTo>
                    <a:pt x="261" y="61"/>
                  </a:moveTo>
                  <a:cubicBezTo>
                    <a:pt x="262" y="64"/>
                    <a:pt x="261" y="67"/>
                    <a:pt x="264" y="68"/>
                  </a:cubicBezTo>
                  <a:cubicBezTo>
                    <a:pt x="265" y="68"/>
                    <a:pt x="266" y="69"/>
                    <a:pt x="267" y="69"/>
                  </a:cubicBezTo>
                  <a:cubicBezTo>
                    <a:pt x="267" y="68"/>
                    <a:pt x="267" y="67"/>
                    <a:pt x="268" y="66"/>
                  </a:cubicBezTo>
                  <a:cubicBezTo>
                    <a:pt x="269" y="66"/>
                    <a:pt x="270" y="66"/>
                    <a:pt x="270" y="65"/>
                  </a:cubicBezTo>
                  <a:cubicBezTo>
                    <a:pt x="269" y="64"/>
                    <a:pt x="268" y="65"/>
                    <a:pt x="267" y="64"/>
                  </a:cubicBezTo>
                  <a:cubicBezTo>
                    <a:pt x="265" y="63"/>
                    <a:pt x="264" y="61"/>
                    <a:pt x="262" y="61"/>
                  </a:cubicBezTo>
                  <a:cubicBezTo>
                    <a:pt x="262" y="61"/>
                    <a:pt x="262" y="61"/>
                    <a:pt x="262" y="61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1" y="61"/>
                    <a:pt x="261" y="61"/>
                    <a:pt x="261" y="61"/>
                  </a:cubicBezTo>
                  <a:close/>
                  <a:moveTo>
                    <a:pt x="274" y="62"/>
                  </a:moveTo>
                  <a:cubicBezTo>
                    <a:pt x="274" y="64"/>
                    <a:pt x="274" y="67"/>
                    <a:pt x="275" y="69"/>
                  </a:cubicBezTo>
                  <a:cubicBezTo>
                    <a:pt x="277" y="70"/>
                    <a:pt x="278" y="70"/>
                    <a:pt x="280" y="70"/>
                  </a:cubicBezTo>
                  <a:cubicBezTo>
                    <a:pt x="281" y="69"/>
                    <a:pt x="282" y="70"/>
                    <a:pt x="284" y="69"/>
                  </a:cubicBezTo>
                  <a:cubicBezTo>
                    <a:pt x="285" y="69"/>
                    <a:pt x="284" y="67"/>
                    <a:pt x="284" y="66"/>
                  </a:cubicBezTo>
                  <a:cubicBezTo>
                    <a:pt x="282" y="64"/>
                    <a:pt x="279" y="61"/>
                    <a:pt x="276" y="61"/>
                  </a:cubicBezTo>
                  <a:cubicBezTo>
                    <a:pt x="275" y="60"/>
                    <a:pt x="274" y="60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lose/>
                  <a:moveTo>
                    <a:pt x="250" y="58"/>
                  </a:moveTo>
                  <a:cubicBezTo>
                    <a:pt x="250" y="60"/>
                    <a:pt x="253" y="59"/>
                    <a:pt x="254" y="60"/>
                  </a:cubicBezTo>
                  <a:cubicBezTo>
                    <a:pt x="255" y="61"/>
                    <a:pt x="256" y="62"/>
                    <a:pt x="257" y="63"/>
                  </a:cubicBezTo>
                  <a:cubicBezTo>
                    <a:pt x="260" y="63"/>
                    <a:pt x="258" y="60"/>
                    <a:pt x="260" y="59"/>
                  </a:cubicBezTo>
                  <a:cubicBezTo>
                    <a:pt x="260" y="57"/>
                    <a:pt x="258" y="57"/>
                    <a:pt x="257" y="56"/>
                  </a:cubicBezTo>
                  <a:cubicBezTo>
                    <a:pt x="255" y="56"/>
                    <a:pt x="251" y="55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lose/>
                  <a:moveTo>
                    <a:pt x="277" y="57"/>
                  </a:moveTo>
                  <a:cubicBezTo>
                    <a:pt x="286" y="64"/>
                    <a:pt x="294" y="74"/>
                    <a:pt x="304" y="78"/>
                  </a:cubicBezTo>
                  <a:cubicBezTo>
                    <a:pt x="305" y="78"/>
                    <a:pt x="307" y="78"/>
                    <a:pt x="308" y="78"/>
                  </a:cubicBezTo>
                  <a:cubicBezTo>
                    <a:pt x="309" y="77"/>
                    <a:pt x="308" y="76"/>
                    <a:pt x="307" y="75"/>
                  </a:cubicBezTo>
                  <a:cubicBezTo>
                    <a:pt x="305" y="71"/>
                    <a:pt x="299" y="75"/>
                    <a:pt x="296" y="72"/>
                  </a:cubicBezTo>
                  <a:cubicBezTo>
                    <a:pt x="290" y="67"/>
                    <a:pt x="284" y="60"/>
                    <a:pt x="278" y="55"/>
                  </a:cubicBezTo>
                  <a:cubicBezTo>
                    <a:pt x="278" y="55"/>
                    <a:pt x="278" y="55"/>
                    <a:pt x="278" y="55"/>
                  </a:cubicBezTo>
                  <a:cubicBezTo>
                    <a:pt x="277" y="55"/>
                    <a:pt x="277" y="55"/>
                    <a:pt x="277" y="55"/>
                  </a:cubicBezTo>
                  <a:cubicBezTo>
                    <a:pt x="277" y="57"/>
                    <a:pt x="277" y="57"/>
                    <a:pt x="277" y="57"/>
                  </a:cubicBezTo>
                  <a:cubicBezTo>
                    <a:pt x="277" y="57"/>
                    <a:pt x="277" y="57"/>
                    <a:pt x="277" y="57"/>
                  </a:cubicBezTo>
                  <a:close/>
                  <a:moveTo>
                    <a:pt x="241" y="53"/>
                  </a:moveTo>
                  <a:cubicBezTo>
                    <a:pt x="241" y="54"/>
                    <a:pt x="241" y="54"/>
                    <a:pt x="241" y="54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2" y="54"/>
                    <a:pt x="243" y="55"/>
                    <a:pt x="244" y="55"/>
                  </a:cubicBezTo>
                  <a:cubicBezTo>
                    <a:pt x="244" y="54"/>
                    <a:pt x="243" y="54"/>
                    <a:pt x="242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lose/>
                  <a:moveTo>
                    <a:pt x="262" y="53"/>
                  </a:moveTo>
                  <a:cubicBezTo>
                    <a:pt x="263" y="57"/>
                    <a:pt x="266" y="61"/>
                    <a:pt x="270" y="61"/>
                  </a:cubicBezTo>
                  <a:cubicBezTo>
                    <a:pt x="273" y="61"/>
                    <a:pt x="271" y="58"/>
                    <a:pt x="271" y="56"/>
                  </a:cubicBezTo>
                  <a:cubicBezTo>
                    <a:pt x="270" y="53"/>
                    <a:pt x="266" y="54"/>
                    <a:pt x="263" y="52"/>
                  </a:cubicBezTo>
                  <a:cubicBezTo>
                    <a:pt x="262" y="52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lose/>
                  <a:moveTo>
                    <a:pt x="278" y="52"/>
                  </a:moveTo>
                  <a:cubicBezTo>
                    <a:pt x="285" y="59"/>
                    <a:pt x="292" y="67"/>
                    <a:pt x="300" y="70"/>
                  </a:cubicBezTo>
                  <a:cubicBezTo>
                    <a:pt x="301" y="71"/>
                    <a:pt x="301" y="70"/>
                    <a:pt x="301" y="69"/>
                  </a:cubicBezTo>
                  <a:cubicBezTo>
                    <a:pt x="299" y="67"/>
                    <a:pt x="296" y="66"/>
                    <a:pt x="294" y="65"/>
                  </a:cubicBezTo>
                  <a:cubicBezTo>
                    <a:pt x="289" y="61"/>
                    <a:pt x="284" y="56"/>
                    <a:pt x="279" y="51"/>
                  </a:cubicBezTo>
                  <a:cubicBezTo>
                    <a:pt x="279" y="51"/>
                    <a:pt x="279" y="51"/>
                    <a:pt x="279" y="51"/>
                  </a:cubicBezTo>
                  <a:cubicBezTo>
                    <a:pt x="278" y="51"/>
                    <a:pt x="278" y="51"/>
                    <a:pt x="278" y="51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8" y="52"/>
                    <a:pt x="278" y="52"/>
                    <a:pt x="278" y="52"/>
                  </a:cubicBezTo>
                  <a:close/>
                  <a:moveTo>
                    <a:pt x="269" y="51"/>
                  </a:moveTo>
                  <a:cubicBezTo>
                    <a:pt x="270" y="53"/>
                    <a:pt x="273" y="52"/>
                    <a:pt x="274" y="52"/>
                  </a:cubicBezTo>
                  <a:cubicBezTo>
                    <a:pt x="274" y="52"/>
                    <a:pt x="274" y="52"/>
                    <a:pt x="274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1"/>
                    <a:pt x="274" y="50"/>
                    <a:pt x="273" y="50"/>
                  </a:cubicBezTo>
                  <a:cubicBezTo>
                    <a:pt x="272" y="50"/>
                    <a:pt x="270" y="50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lose/>
                  <a:moveTo>
                    <a:pt x="280" y="48"/>
                  </a:moveTo>
                  <a:cubicBezTo>
                    <a:pt x="298" y="64"/>
                    <a:pt x="298" y="64"/>
                    <a:pt x="298" y="64"/>
                  </a:cubicBezTo>
                  <a:cubicBezTo>
                    <a:pt x="298" y="64"/>
                    <a:pt x="298" y="64"/>
                    <a:pt x="298" y="64"/>
                  </a:cubicBezTo>
                  <a:cubicBezTo>
                    <a:pt x="298" y="65"/>
                    <a:pt x="299" y="65"/>
                    <a:pt x="299" y="65"/>
                  </a:cubicBezTo>
                  <a:cubicBezTo>
                    <a:pt x="299" y="65"/>
                    <a:pt x="299" y="65"/>
                    <a:pt x="299" y="65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3" y="58"/>
                    <a:pt x="287" y="53"/>
                    <a:pt x="280" y="47"/>
                  </a:cubicBezTo>
                  <a:cubicBezTo>
                    <a:pt x="280" y="47"/>
                    <a:pt x="280" y="47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lose/>
                  <a:moveTo>
                    <a:pt x="242" y="48"/>
                  </a:moveTo>
                  <a:cubicBezTo>
                    <a:pt x="242" y="50"/>
                    <a:pt x="243" y="51"/>
                    <a:pt x="244" y="52"/>
                  </a:cubicBezTo>
                  <a:cubicBezTo>
                    <a:pt x="246" y="52"/>
                    <a:pt x="248" y="55"/>
                    <a:pt x="251" y="54"/>
                  </a:cubicBezTo>
                  <a:cubicBezTo>
                    <a:pt x="253" y="54"/>
                    <a:pt x="254" y="52"/>
                    <a:pt x="256" y="52"/>
                  </a:cubicBezTo>
                  <a:cubicBezTo>
                    <a:pt x="257" y="52"/>
                    <a:pt x="257" y="51"/>
                    <a:pt x="256" y="51"/>
                  </a:cubicBezTo>
                  <a:cubicBezTo>
                    <a:pt x="252" y="49"/>
                    <a:pt x="248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2" y="48"/>
                    <a:pt x="242" y="48"/>
                    <a:pt x="242" y="48"/>
                  </a:cubicBezTo>
                  <a:cubicBezTo>
                    <a:pt x="242" y="48"/>
                    <a:pt x="242" y="48"/>
                    <a:pt x="242" y="48"/>
                  </a:cubicBezTo>
                  <a:close/>
                  <a:moveTo>
                    <a:pt x="179" y="101"/>
                  </a:moveTo>
                  <a:cubicBezTo>
                    <a:pt x="201" y="117"/>
                    <a:pt x="201" y="117"/>
                    <a:pt x="201" y="117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217" y="73"/>
                    <a:pt x="217" y="73"/>
                    <a:pt x="217" y="73"/>
                  </a:cubicBezTo>
                  <a:cubicBezTo>
                    <a:pt x="188" y="73"/>
                    <a:pt x="188" y="73"/>
                    <a:pt x="188" y="73"/>
                  </a:cubicBezTo>
                  <a:cubicBezTo>
                    <a:pt x="179" y="46"/>
                    <a:pt x="179" y="46"/>
                    <a:pt x="179" y="46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57" y="117"/>
                    <a:pt x="157" y="117"/>
                    <a:pt x="157" y="117"/>
                  </a:cubicBezTo>
                  <a:cubicBezTo>
                    <a:pt x="179" y="101"/>
                    <a:pt x="179" y="101"/>
                    <a:pt x="179" y="101"/>
                  </a:cubicBezTo>
                  <a:close/>
                  <a:moveTo>
                    <a:pt x="282" y="46"/>
                  </a:moveTo>
                  <a:cubicBezTo>
                    <a:pt x="289" y="52"/>
                    <a:pt x="297" y="57"/>
                    <a:pt x="303" y="64"/>
                  </a:cubicBezTo>
                  <a:cubicBezTo>
                    <a:pt x="303" y="66"/>
                    <a:pt x="304" y="67"/>
                    <a:pt x="303" y="69"/>
                  </a:cubicBezTo>
                  <a:cubicBezTo>
                    <a:pt x="303" y="70"/>
                    <a:pt x="303" y="71"/>
                    <a:pt x="304" y="72"/>
                  </a:cubicBezTo>
                  <a:cubicBezTo>
                    <a:pt x="305" y="72"/>
                    <a:pt x="307" y="72"/>
                    <a:pt x="307" y="71"/>
                  </a:cubicBezTo>
                  <a:cubicBezTo>
                    <a:pt x="308" y="66"/>
                    <a:pt x="303" y="63"/>
                    <a:pt x="300" y="60"/>
                  </a:cubicBezTo>
                  <a:cubicBezTo>
                    <a:pt x="295" y="54"/>
                    <a:pt x="289" y="50"/>
                    <a:pt x="283" y="45"/>
                  </a:cubicBezTo>
                  <a:cubicBezTo>
                    <a:pt x="283" y="45"/>
                    <a:pt x="282" y="45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lose/>
                  <a:moveTo>
                    <a:pt x="228" y="48"/>
                  </a:move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32" y="49"/>
                    <a:pt x="235" y="52"/>
                    <a:pt x="240" y="51"/>
                  </a:cubicBezTo>
                  <a:cubicBezTo>
                    <a:pt x="239" y="50"/>
                    <a:pt x="238" y="49"/>
                    <a:pt x="238" y="47"/>
                  </a:cubicBezTo>
                  <a:cubicBezTo>
                    <a:pt x="238" y="47"/>
                    <a:pt x="239" y="46"/>
                    <a:pt x="239" y="45"/>
                  </a:cubicBezTo>
                  <a:cubicBezTo>
                    <a:pt x="237" y="44"/>
                    <a:pt x="234" y="44"/>
                    <a:pt x="232" y="45"/>
                  </a:cubicBezTo>
                  <a:cubicBezTo>
                    <a:pt x="230" y="45"/>
                    <a:pt x="228" y="46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lose/>
                  <a:moveTo>
                    <a:pt x="249" y="45"/>
                  </a:moveTo>
                  <a:cubicBezTo>
                    <a:pt x="253" y="45"/>
                    <a:pt x="257" y="48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58" y="46"/>
                    <a:pt x="254" y="44"/>
                    <a:pt x="250" y="42"/>
                  </a:cubicBezTo>
                  <a:cubicBezTo>
                    <a:pt x="250" y="42"/>
                    <a:pt x="250" y="42"/>
                    <a:pt x="250" y="42"/>
                  </a:cubicBezTo>
                  <a:cubicBezTo>
                    <a:pt x="249" y="42"/>
                    <a:pt x="249" y="42"/>
                    <a:pt x="249" y="42"/>
                  </a:cubicBezTo>
                  <a:cubicBezTo>
                    <a:pt x="249" y="45"/>
                    <a:pt x="249" y="45"/>
                    <a:pt x="249" y="45"/>
                  </a:cubicBezTo>
                  <a:cubicBezTo>
                    <a:pt x="249" y="45"/>
                    <a:pt x="249" y="45"/>
                    <a:pt x="249" y="45"/>
                  </a:cubicBezTo>
                  <a:close/>
                  <a:moveTo>
                    <a:pt x="257" y="42"/>
                  </a:moveTo>
                  <a:cubicBezTo>
                    <a:pt x="262" y="45"/>
                    <a:pt x="267" y="49"/>
                    <a:pt x="274" y="48"/>
                  </a:cubicBezTo>
                  <a:cubicBezTo>
                    <a:pt x="275" y="47"/>
                    <a:pt x="275" y="46"/>
                    <a:pt x="275" y="44"/>
                  </a:cubicBezTo>
                  <a:cubicBezTo>
                    <a:pt x="272" y="40"/>
                    <a:pt x="267" y="43"/>
                    <a:pt x="262" y="43"/>
                  </a:cubicBezTo>
                  <a:cubicBezTo>
                    <a:pt x="262" y="43"/>
                    <a:pt x="262" y="43"/>
                    <a:pt x="262" y="43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2"/>
                    <a:pt x="257" y="42"/>
                    <a:pt x="257" y="42"/>
                  </a:cubicBezTo>
                  <a:close/>
                  <a:moveTo>
                    <a:pt x="216" y="42"/>
                  </a:moveTo>
                  <a:cubicBezTo>
                    <a:pt x="217" y="44"/>
                    <a:pt x="220" y="45"/>
                    <a:pt x="221" y="46"/>
                  </a:cubicBezTo>
                  <a:cubicBezTo>
                    <a:pt x="222" y="46"/>
                    <a:pt x="224" y="48"/>
                    <a:pt x="224" y="46"/>
                  </a:cubicBezTo>
                  <a:cubicBezTo>
                    <a:pt x="224" y="45"/>
                    <a:pt x="225" y="45"/>
                    <a:pt x="226" y="44"/>
                  </a:cubicBezTo>
                  <a:cubicBezTo>
                    <a:pt x="227" y="44"/>
                    <a:pt x="228" y="44"/>
                    <a:pt x="229" y="43"/>
                  </a:cubicBezTo>
                  <a:cubicBezTo>
                    <a:pt x="229" y="41"/>
                    <a:pt x="227" y="41"/>
                    <a:pt x="227" y="41"/>
                  </a:cubicBezTo>
                  <a:cubicBezTo>
                    <a:pt x="224" y="40"/>
                    <a:pt x="218" y="38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lose/>
                  <a:moveTo>
                    <a:pt x="200" y="39"/>
                  </a:moveTo>
                  <a:cubicBezTo>
                    <a:pt x="199" y="40"/>
                    <a:pt x="201" y="41"/>
                    <a:pt x="202" y="41"/>
                  </a:cubicBezTo>
                  <a:cubicBezTo>
                    <a:pt x="204" y="42"/>
                    <a:pt x="208" y="41"/>
                    <a:pt x="210" y="43"/>
                  </a:cubicBezTo>
                  <a:cubicBezTo>
                    <a:pt x="211" y="43"/>
                    <a:pt x="212" y="44"/>
                    <a:pt x="212" y="43"/>
                  </a:cubicBezTo>
                  <a:cubicBezTo>
                    <a:pt x="212" y="42"/>
                    <a:pt x="211" y="41"/>
                    <a:pt x="210" y="40"/>
                  </a:cubicBezTo>
                  <a:cubicBezTo>
                    <a:pt x="206" y="40"/>
                    <a:pt x="203" y="41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lose/>
                  <a:moveTo>
                    <a:pt x="233" y="40"/>
                  </a:moveTo>
                  <a:cubicBezTo>
                    <a:pt x="233" y="40"/>
                    <a:pt x="232" y="41"/>
                    <a:pt x="233" y="41"/>
                  </a:cubicBezTo>
                  <a:cubicBezTo>
                    <a:pt x="237" y="41"/>
                    <a:pt x="240" y="43"/>
                    <a:pt x="244" y="43"/>
                  </a:cubicBezTo>
                  <a:cubicBezTo>
                    <a:pt x="245" y="43"/>
                    <a:pt x="245" y="42"/>
                    <a:pt x="245" y="41"/>
                  </a:cubicBezTo>
                  <a:cubicBezTo>
                    <a:pt x="243" y="39"/>
                    <a:pt x="239" y="38"/>
                    <a:pt x="236" y="38"/>
                  </a:cubicBezTo>
                  <a:cubicBezTo>
                    <a:pt x="235" y="39"/>
                    <a:pt x="234" y="39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lose/>
                  <a:moveTo>
                    <a:pt x="252" y="35"/>
                  </a:moveTo>
                  <a:cubicBezTo>
                    <a:pt x="249" y="35"/>
                    <a:pt x="247" y="35"/>
                    <a:pt x="244" y="35"/>
                  </a:cubicBezTo>
                  <a:cubicBezTo>
                    <a:pt x="244" y="35"/>
                    <a:pt x="244" y="35"/>
                    <a:pt x="244" y="35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9" y="37"/>
                    <a:pt x="253" y="41"/>
                    <a:pt x="259" y="39"/>
                  </a:cubicBezTo>
                  <a:cubicBezTo>
                    <a:pt x="260" y="38"/>
                    <a:pt x="261" y="37"/>
                    <a:pt x="261" y="35"/>
                  </a:cubicBezTo>
                  <a:cubicBezTo>
                    <a:pt x="258" y="32"/>
                    <a:pt x="255" y="36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lose/>
                  <a:moveTo>
                    <a:pt x="220" y="35"/>
                  </a:moveTo>
                  <a:cubicBezTo>
                    <a:pt x="220" y="37"/>
                    <a:pt x="222" y="36"/>
                    <a:pt x="222" y="37"/>
                  </a:cubicBezTo>
                  <a:cubicBezTo>
                    <a:pt x="225" y="37"/>
                    <a:pt x="227" y="39"/>
                    <a:pt x="230" y="38"/>
                  </a:cubicBezTo>
                  <a:cubicBezTo>
                    <a:pt x="230" y="35"/>
                    <a:pt x="234" y="38"/>
                    <a:pt x="234" y="35"/>
                  </a:cubicBezTo>
                  <a:cubicBezTo>
                    <a:pt x="233" y="34"/>
                    <a:pt x="230" y="34"/>
                    <a:pt x="228" y="33"/>
                  </a:cubicBezTo>
                  <a:cubicBezTo>
                    <a:pt x="226" y="34"/>
                    <a:pt x="223" y="34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lose/>
                  <a:moveTo>
                    <a:pt x="200" y="34"/>
                  </a:moveTo>
                  <a:cubicBezTo>
                    <a:pt x="200" y="35"/>
                    <a:pt x="201" y="35"/>
                    <a:pt x="202" y="36"/>
                  </a:cubicBezTo>
                  <a:cubicBezTo>
                    <a:pt x="205" y="37"/>
                    <a:pt x="208" y="39"/>
                    <a:pt x="212" y="38"/>
                  </a:cubicBezTo>
                  <a:cubicBezTo>
                    <a:pt x="214" y="36"/>
                    <a:pt x="210" y="36"/>
                    <a:pt x="210" y="33"/>
                  </a:cubicBezTo>
                  <a:cubicBezTo>
                    <a:pt x="208" y="31"/>
                    <a:pt x="204" y="32"/>
                    <a:pt x="201" y="32"/>
                  </a:cubicBezTo>
                  <a:cubicBezTo>
                    <a:pt x="201" y="32"/>
                    <a:pt x="200" y="33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lose/>
                  <a:moveTo>
                    <a:pt x="275" y="41"/>
                  </a:moveTo>
                  <a:cubicBezTo>
                    <a:pt x="276" y="42"/>
                    <a:pt x="277" y="43"/>
                    <a:pt x="278" y="43"/>
                  </a:cubicBezTo>
                  <a:cubicBezTo>
                    <a:pt x="279" y="43"/>
                    <a:pt x="280" y="42"/>
                    <a:pt x="281" y="41"/>
                  </a:cubicBezTo>
                  <a:cubicBezTo>
                    <a:pt x="281" y="38"/>
                    <a:pt x="279" y="36"/>
                    <a:pt x="277" y="34"/>
                  </a:cubicBezTo>
                  <a:cubicBezTo>
                    <a:pt x="275" y="33"/>
                    <a:pt x="274" y="31"/>
                    <a:pt x="272" y="31"/>
                  </a:cubicBezTo>
                  <a:cubicBezTo>
                    <a:pt x="273" y="34"/>
                    <a:pt x="275" y="37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lose/>
                  <a:moveTo>
                    <a:pt x="212" y="31"/>
                  </a:moveTo>
                  <a:cubicBezTo>
                    <a:pt x="213" y="33"/>
                    <a:pt x="215" y="34"/>
                    <a:pt x="217" y="34"/>
                  </a:cubicBezTo>
                  <a:cubicBezTo>
                    <a:pt x="218" y="33"/>
                    <a:pt x="219" y="32"/>
                    <a:pt x="221" y="32"/>
                  </a:cubicBezTo>
                  <a:cubicBezTo>
                    <a:pt x="221" y="32"/>
                    <a:pt x="221" y="32"/>
                    <a:pt x="221" y="31"/>
                  </a:cubicBezTo>
                  <a:cubicBezTo>
                    <a:pt x="220" y="30"/>
                    <a:pt x="217" y="30"/>
                    <a:pt x="215" y="30"/>
                  </a:cubicBezTo>
                  <a:cubicBezTo>
                    <a:pt x="213" y="30"/>
                    <a:pt x="212" y="30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lose/>
                  <a:moveTo>
                    <a:pt x="241" y="29"/>
                  </a:moveTo>
                  <a:cubicBezTo>
                    <a:pt x="238" y="30"/>
                    <a:pt x="235" y="30"/>
                    <a:pt x="232" y="30"/>
                  </a:cubicBezTo>
                  <a:cubicBezTo>
                    <a:pt x="232" y="31"/>
                    <a:pt x="233" y="31"/>
                    <a:pt x="233" y="32"/>
                  </a:cubicBezTo>
                  <a:cubicBezTo>
                    <a:pt x="238" y="33"/>
                    <a:pt x="243" y="34"/>
                    <a:pt x="248" y="32"/>
                  </a:cubicBezTo>
                  <a:cubicBezTo>
                    <a:pt x="249" y="32"/>
                    <a:pt x="249" y="30"/>
                    <a:pt x="249" y="29"/>
                  </a:cubicBezTo>
                  <a:cubicBezTo>
                    <a:pt x="246" y="27"/>
                    <a:pt x="243" y="28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lose/>
                  <a:moveTo>
                    <a:pt x="188" y="27"/>
                  </a:moveTo>
                  <a:cubicBezTo>
                    <a:pt x="187" y="27"/>
                    <a:pt x="187" y="28"/>
                    <a:pt x="187" y="28"/>
                  </a:cubicBezTo>
                  <a:cubicBezTo>
                    <a:pt x="190" y="30"/>
                    <a:pt x="193" y="34"/>
                    <a:pt x="196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3"/>
                    <a:pt x="196" y="33"/>
                    <a:pt x="196" y="32"/>
                  </a:cubicBezTo>
                  <a:cubicBezTo>
                    <a:pt x="197" y="30"/>
                    <a:pt x="199" y="30"/>
                    <a:pt x="200" y="29"/>
                  </a:cubicBezTo>
                  <a:cubicBezTo>
                    <a:pt x="200" y="27"/>
                    <a:pt x="197" y="27"/>
                    <a:pt x="196" y="26"/>
                  </a:cubicBezTo>
                  <a:cubicBezTo>
                    <a:pt x="194" y="26"/>
                    <a:pt x="191" y="26"/>
                    <a:pt x="189" y="27"/>
                  </a:cubicBezTo>
                  <a:cubicBezTo>
                    <a:pt x="189" y="27"/>
                    <a:pt x="189" y="27"/>
                    <a:pt x="189" y="27"/>
                  </a:cubicBezTo>
                  <a:cubicBezTo>
                    <a:pt x="188" y="27"/>
                    <a:pt x="188" y="27"/>
                    <a:pt x="188" y="27"/>
                  </a:cubicBezTo>
                  <a:cubicBezTo>
                    <a:pt x="188" y="27"/>
                    <a:pt x="188" y="27"/>
                    <a:pt x="188" y="27"/>
                  </a:cubicBezTo>
                  <a:close/>
                  <a:moveTo>
                    <a:pt x="268" y="39"/>
                  </a:moveTo>
                  <a:cubicBezTo>
                    <a:pt x="269" y="39"/>
                    <a:pt x="270" y="39"/>
                    <a:pt x="271" y="38"/>
                  </a:cubicBezTo>
                  <a:cubicBezTo>
                    <a:pt x="271" y="31"/>
                    <a:pt x="265" y="27"/>
                    <a:pt x="260" y="25"/>
                  </a:cubicBezTo>
                  <a:cubicBezTo>
                    <a:pt x="264" y="28"/>
                    <a:pt x="263" y="35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lose/>
                  <a:moveTo>
                    <a:pt x="226" y="24"/>
                  </a:moveTo>
                  <a:cubicBezTo>
                    <a:pt x="223" y="25"/>
                    <a:pt x="220" y="26"/>
                    <a:pt x="218" y="27"/>
                  </a:cubicBezTo>
                  <a:cubicBezTo>
                    <a:pt x="223" y="28"/>
                    <a:pt x="228" y="29"/>
                    <a:pt x="234" y="28"/>
                  </a:cubicBezTo>
                  <a:cubicBezTo>
                    <a:pt x="234" y="27"/>
                    <a:pt x="235" y="27"/>
                    <a:pt x="235" y="26"/>
                  </a:cubicBezTo>
                  <a:cubicBezTo>
                    <a:pt x="235" y="25"/>
                    <a:pt x="235" y="24"/>
                    <a:pt x="234" y="23"/>
                  </a:cubicBezTo>
                  <a:cubicBezTo>
                    <a:pt x="231" y="22"/>
                    <a:pt x="228" y="22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lose/>
                  <a:moveTo>
                    <a:pt x="209" y="24"/>
                  </a:moveTo>
                  <a:cubicBezTo>
                    <a:pt x="201" y="25"/>
                    <a:pt x="194" y="23"/>
                    <a:pt x="187" y="22"/>
                  </a:cubicBezTo>
                  <a:cubicBezTo>
                    <a:pt x="187" y="22"/>
                    <a:pt x="187" y="23"/>
                    <a:pt x="188" y="23"/>
                  </a:cubicBezTo>
                  <a:cubicBezTo>
                    <a:pt x="198" y="24"/>
                    <a:pt x="209" y="27"/>
                    <a:pt x="219" y="25"/>
                  </a:cubicBezTo>
                  <a:cubicBezTo>
                    <a:pt x="220" y="24"/>
                    <a:pt x="221" y="24"/>
                    <a:pt x="221" y="23"/>
                  </a:cubicBezTo>
                  <a:cubicBezTo>
                    <a:pt x="221" y="22"/>
                    <a:pt x="222" y="21"/>
                    <a:pt x="221" y="21"/>
                  </a:cubicBezTo>
                  <a:cubicBezTo>
                    <a:pt x="217" y="21"/>
                    <a:pt x="213" y="23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lose/>
                  <a:moveTo>
                    <a:pt x="245" y="19"/>
                  </a:moveTo>
                  <a:cubicBezTo>
                    <a:pt x="249" y="23"/>
                    <a:pt x="251" y="27"/>
                    <a:pt x="254" y="30"/>
                  </a:cubicBezTo>
                  <a:cubicBezTo>
                    <a:pt x="255" y="32"/>
                    <a:pt x="256" y="32"/>
                    <a:pt x="258" y="32"/>
                  </a:cubicBezTo>
                  <a:cubicBezTo>
                    <a:pt x="259" y="31"/>
                    <a:pt x="260" y="30"/>
                    <a:pt x="259" y="28"/>
                  </a:cubicBezTo>
                  <a:cubicBezTo>
                    <a:pt x="258" y="25"/>
                    <a:pt x="254" y="23"/>
                    <a:pt x="251" y="21"/>
                  </a:cubicBezTo>
                  <a:cubicBezTo>
                    <a:pt x="249" y="20"/>
                    <a:pt x="247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lose/>
                  <a:moveTo>
                    <a:pt x="186" y="18"/>
                  </a:moveTo>
                  <a:cubicBezTo>
                    <a:pt x="186" y="18"/>
                    <a:pt x="187" y="18"/>
                    <a:pt x="187" y="19"/>
                  </a:cubicBezTo>
                  <a:cubicBezTo>
                    <a:pt x="195" y="19"/>
                    <a:pt x="203" y="21"/>
                    <a:pt x="211" y="21"/>
                  </a:cubicBezTo>
                  <a:cubicBezTo>
                    <a:pt x="211" y="20"/>
                    <a:pt x="212" y="20"/>
                    <a:pt x="212" y="19"/>
                  </a:cubicBezTo>
                  <a:cubicBezTo>
                    <a:pt x="211" y="19"/>
                    <a:pt x="210" y="19"/>
                    <a:pt x="209" y="19"/>
                  </a:cubicBezTo>
                  <a:cubicBezTo>
                    <a:pt x="201" y="19"/>
                    <a:pt x="194" y="18"/>
                    <a:pt x="187" y="17"/>
                  </a:cubicBezTo>
                  <a:cubicBezTo>
                    <a:pt x="187" y="17"/>
                    <a:pt x="186" y="17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lose/>
                  <a:moveTo>
                    <a:pt x="184" y="14"/>
                  </a:moveTo>
                  <a:cubicBezTo>
                    <a:pt x="184" y="14"/>
                    <a:pt x="185" y="14"/>
                    <a:pt x="185" y="15"/>
                  </a:cubicBezTo>
                  <a:cubicBezTo>
                    <a:pt x="193" y="15"/>
                    <a:pt x="200" y="16"/>
                    <a:pt x="208" y="17"/>
                  </a:cubicBezTo>
                  <a:cubicBezTo>
                    <a:pt x="208" y="17"/>
                    <a:pt x="208" y="16"/>
                    <a:pt x="208" y="16"/>
                  </a:cubicBezTo>
                  <a:cubicBezTo>
                    <a:pt x="200" y="15"/>
                    <a:pt x="192" y="13"/>
                    <a:pt x="184" y="13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84" y="14"/>
                    <a:pt x="184" y="14"/>
                    <a:pt x="184" y="14"/>
                  </a:cubicBezTo>
                  <a:cubicBezTo>
                    <a:pt x="184" y="14"/>
                    <a:pt x="184" y="14"/>
                    <a:pt x="184" y="14"/>
                  </a:cubicBezTo>
                  <a:close/>
                  <a:moveTo>
                    <a:pt x="243" y="25"/>
                  </a:moveTo>
                  <a:cubicBezTo>
                    <a:pt x="243" y="24"/>
                    <a:pt x="244" y="23"/>
                    <a:pt x="244" y="22"/>
                  </a:cubicBezTo>
                  <a:cubicBezTo>
                    <a:pt x="240" y="17"/>
                    <a:pt x="235" y="15"/>
                    <a:pt x="230" y="13"/>
                  </a:cubicBezTo>
                  <a:cubicBezTo>
                    <a:pt x="236" y="16"/>
                    <a:pt x="234" y="27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lose/>
                  <a:moveTo>
                    <a:pt x="186" y="10"/>
                  </a:moveTo>
                  <a:cubicBezTo>
                    <a:pt x="186" y="10"/>
                    <a:pt x="186" y="11"/>
                    <a:pt x="187" y="11"/>
                  </a:cubicBezTo>
                  <a:cubicBezTo>
                    <a:pt x="196" y="11"/>
                    <a:pt x="205" y="12"/>
                    <a:pt x="213" y="17"/>
                  </a:cubicBezTo>
                  <a:cubicBezTo>
                    <a:pt x="214" y="18"/>
                    <a:pt x="216" y="19"/>
                    <a:pt x="218" y="18"/>
                  </a:cubicBezTo>
                  <a:cubicBezTo>
                    <a:pt x="218" y="18"/>
                    <a:pt x="219" y="18"/>
                    <a:pt x="219" y="18"/>
                  </a:cubicBezTo>
                  <a:cubicBezTo>
                    <a:pt x="219" y="18"/>
                    <a:pt x="219" y="18"/>
                    <a:pt x="219" y="18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5" y="14"/>
                    <a:pt x="211" y="13"/>
                    <a:pt x="207" y="12"/>
                  </a:cubicBezTo>
                  <a:cubicBezTo>
                    <a:pt x="200" y="11"/>
                    <a:pt x="193" y="9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lose/>
                  <a:moveTo>
                    <a:pt x="188" y="6"/>
                  </a:moveTo>
                  <a:cubicBezTo>
                    <a:pt x="188" y="7"/>
                    <a:pt x="189" y="7"/>
                    <a:pt x="189" y="7"/>
                  </a:cubicBezTo>
                  <a:cubicBezTo>
                    <a:pt x="200" y="8"/>
                    <a:pt x="211" y="9"/>
                    <a:pt x="220" y="14"/>
                  </a:cubicBezTo>
                  <a:cubicBezTo>
                    <a:pt x="224" y="16"/>
                    <a:pt x="224" y="23"/>
                    <a:pt x="229" y="21"/>
                  </a:cubicBezTo>
                  <a:cubicBezTo>
                    <a:pt x="231" y="21"/>
                    <a:pt x="230" y="19"/>
                    <a:pt x="230" y="18"/>
                  </a:cubicBezTo>
                  <a:cubicBezTo>
                    <a:pt x="223" y="10"/>
                    <a:pt x="211" y="10"/>
                    <a:pt x="201" y="7"/>
                  </a:cubicBezTo>
                  <a:cubicBezTo>
                    <a:pt x="197" y="7"/>
                    <a:pt x="192" y="5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lose/>
                  <a:moveTo>
                    <a:pt x="179" y="39"/>
                  </a:move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87" y="33"/>
                    <a:pt x="181" y="26"/>
                    <a:pt x="182" y="17"/>
                  </a:cubicBezTo>
                  <a:cubicBezTo>
                    <a:pt x="182" y="12"/>
                    <a:pt x="183" y="8"/>
                    <a:pt x="186" y="5"/>
                  </a:cubicBezTo>
                  <a:cubicBezTo>
                    <a:pt x="186" y="5"/>
                    <a:pt x="186" y="5"/>
                    <a:pt x="186" y="5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3" y="4"/>
                    <a:pt x="181" y="4"/>
                    <a:pt x="179" y="4"/>
                  </a:cubicBezTo>
                  <a:cubicBezTo>
                    <a:pt x="177" y="4"/>
                    <a:pt x="175" y="4"/>
                    <a:pt x="174" y="4"/>
                  </a:cubicBezTo>
                  <a:cubicBezTo>
                    <a:pt x="174" y="4"/>
                    <a:pt x="174" y="4"/>
                    <a:pt x="174" y="4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5" y="8"/>
                    <a:pt x="176" y="12"/>
                    <a:pt x="176" y="17"/>
                  </a:cubicBezTo>
                  <a:cubicBezTo>
                    <a:pt x="177" y="26"/>
                    <a:pt x="171" y="33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9" y="39"/>
                    <a:pt x="179" y="39"/>
                    <a:pt x="179" y="39"/>
                  </a:cubicBezTo>
                  <a:close/>
                  <a:moveTo>
                    <a:pt x="179" y="357"/>
                  </a:moveTo>
                  <a:cubicBezTo>
                    <a:pt x="178" y="358"/>
                    <a:pt x="176" y="357"/>
                    <a:pt x="175" y="358"/>
                  </a:cubicBezTo>
                  <a:cubicBezTo>
                    <a:pt x="174" y="357"/>
                    <a:pt x="174" y="356"/>
                    <a:pt x="173" y="355"/>
                  </a:cubicBezTo>
                  <a:cubicBezTo>
                    <a:pt x="173" y="352"/>
                    <a:pt x="170" y="353"/>
                    <a:pt x="168" y="352"/>
                  </a:cubicBezTo>
                  <a:cubicBezTo>
                    <a:pt x="166" y="351"/>
                    <a:pt x="165" y="353"/>
                    <a:pt x="163" y="354"/>
                  </a:cubicBezTo>
                  <a:cubicBezTo>
                    <a:pt x="162" y="354"/>
                    <a:pt x="161" y="353"/>
                    <a:pt x="160" y="352"/>
                  </a:cubicBezTo>
                  <a:cubicBezTo>
                    <a:pt x="160" y="352"/>
                    <a:pt x="160" y="352"/>
                    <a:pt x="160" y="352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59" y="347"/>
                    <a:pt x="157" y="346"/>
                    <a:pt x="155" y="345"/>
                  </a:cubicBezTo>
                  <a:cubicBezTo>
                    <a:pt x="153" y="344"/>
                    <a:pt x="152" y="345"/>
                    <a:pt x="150" y="346"/>
                  </a:cubicBezTo>
                  <a:cubicBezTo>
                    <a:pt x="149" y="347"/>
                    <a:pt x="148" y="345"/>
                    <a:pt x="147" y="344"/>
                  </a:cubicBezTo>
                  <a:cubicBezTo>
                    <a:pt x="147" y="342"/>
                    <a:pt x="148" y="341"/>
                    <a:pt x="148" y="340"/>
                  </a:cubicBezTo>
                  <a:cubicBezTo>
                    <a:pt x="150" y="338"/>
                    <a:pt x="147" y="336"/>
                    <a:pt x="146" y="334"/>
                  </a:cubicBezTo>
                  <a:cubicBezTo>
                    <a:pt x="146" y="334"/>
                    <a:pt x="146" y="334"/>
                    <a:pt x="146" y="334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40" y="339"/>
                    <a:pt x="142" y="336"/>
                    <a:pt x="144" y="336"/>
                  </a:cubicBezTo>
                  <a:cubicBezTo>
                    <a:pt x="145" y="337"/>
                    <a:pt x="145" y="338"/>
                    <a:pt x="146" y="339"/>
                  </a:cubicBezTo>
                  <a:cubicBezTo>
                    <a:pt x="146" y="341"/>
                    <a:pt x="145" y="342"/>
                    <a:pt x="144" y="343"/>
                  </a:cubicBezTo>
                  <a:cubicBezTo>
                    <a:pt x="144" y="343"/>
                    <a:pt x="144" y="343"/>
                    <a:pt x="144" y="343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51" y="349"/>
                    <a:pt x="152" y="347"/>
                    <a:pt x="155" y="347"/>
                  </a:cubicBezTo>
                  <a:cubicBezTo>
                    <a:pt x="155" y="348"/>
                    <a:pt x="155" y="348"/>
                    <a:pt x="155" y="349"/>
                  </a:cubicBezTo>
                  <a:cubicBezTo>
                    <a:pt x="156" y="348"/>
                    <a:pt x="157" y="350"/>
                    <a:pt x="158" y="349"/>
                  </a:cubicBezTo>
                  <a:cubicBezTo>
                    <a:pt x="158" y="349"/>
                    <a:pt x="159" y="350"/>
                    <a:pt x="159" y="350"/>
                  </a:cubicBezTo>
                  <a:cubicBezTo>
                    <a:pt x="160" y="351"/>
                    <a:pt x="158" y="352"/>
                    <a:pt x="158" y="352"/>
                  </a:cubicBezTo>
                  <a:cubicBezTo>
                    <a:pt x="157" y="355"/>
                    <a:pt x="161" y="355"/>
                    <a:pt x="162" y="356"/>
                  </a:cubicBezTo>
                  <a:cubicBezTo>
                    <a:pt x="164" y="359"/>
                    <a:pt x="165" y="355"/>
                    <a:pt x="167" y="354"/>
                  </a:cubicBezTo>
                  <a:cubicBezTo>
                    <a:pt x="170" y="353"/>
                    <a:pt x="171" y="355"/>
                    <a:pt x="173" y="356"/>
                  </a:cubicBezTo>
                  <a:cubicBezTo>
                    <a:pt x="173" y="357"/>
                    <a:pt x="173" y="358"/>
                    <a:pt x="174" y="359"/>
                  </a:cubicBezTo>
                  <a:cubicBezTo>
                    <a:pt x="174" y="359"/>
                    <a:pt x="174" y="359"/>
                    <a:pt x="174" y="359"/>
                  </a:cubicBezTo>
                  <a:cubicBezTo>
                    <a:pt x="179" y="359"/>
                    <a:pt x="179" y="359"/>
                    <a:pt x="179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5" y="358"/>
                    <a:pt x="185" y="357"/>
                    <a:pt x="185" y="356"/>
                  </a:cubicBezTo>
                  <a:cubicBezTo>
                    <a:pt x="187" y="355"/>
                    <a:pt x="189" y="353"/>
                    <a:pt x="191" y="354"/>
                  </a:cubicBezTo>
                  <a:cubicBezTo>
                    <a:pt x="193" y="355"/>
                    <a:pt x="194" y="359"/>
                    <a:pt x="197" y="356"/>
                  </a:cubicBezTo>
                  <a:cubicBezTo>
                    <a:pt x="198" y="355"/>
                    <a:pt x="201" y="355"/>
                    <a:pt x="200" y="352"/>
                  </a:cubicBezTo>
                  <a:cubicBezTo>
                    <a:pt x="200" y="352"/>
                    <a:pt x="198" y="351"/>
                    <a:pt x="199" y="350"/>
                  </a:cubicBezTo>
                  <a:cubicBezTo>
                    <a:pt x="199" y="350"/>
                    <a:pt x="200" y="349"/>
                    <a:pt x="200" y="349"/>
                  </a:cubicBezTo>
                  <a:cubicBezTo>
                    <a:pt x="201" y="350"/>
                    <a:pt x="202" y="348"/>
                    <a:pt x="203" y="349"/>
                  </a:cubicBezTo>
                  <a:cubicBezTo>
                    <a:pt x="203" y="348"/>
                    <a:pt x="203" y="348"/>
                    <a:pt x="204" y="347"/>
                  </a:cubicBezTo>
                  <a:cubicBezTo>
                    <a:pt x="206" y="347"/>
                    <a:pt x="207" y="349"/>
                    <a:pt x="209" y="349"/>
                  </a:cubicBezTo>
                  <a:cubicBezTo>
                    <a:pt x="209" y="349"/>
                    <a:pt x="209" y="349"/>
                    <a:pt x="209" y="349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3" y="342"/>
                    <a:pt x="212" y="341"/>
                    <a:pt x="212" y="339"/>
                  </a:cubicBezTo>
                  <a:cubicBezTo>
                    <a:pt x="213" y="338"/>
                    <a:pt x="213" y="337"/>
                    <a:pt x="214" y="336"/>
                  </a:cubicBezTo>
                  <a:cubicBezTo>
                    <a:pt x="216" y="336"/>
                    <a:pt x="218" y="339"/>
                    <a:pt x="219" y="336"/>
                  </a:cubicBezTo>
                  <a:cubicBezTo>
                    <a:pt x="219" y="336"/>
                    <a:pt x="219" y="336"/>
                    <a:pt x="219" y="336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1" y="336"/>
                    <a:pt x="208" y="338"/>
                    <a:pt x="210" y="340"/>
                  </a:cubicBezTo>
                  <a:cubicBezTo>
                    <a:pt x="211" y="341"/>
                    <a:pt x="212" y="342"/>
                    <a:pt x="211" y="344"/>
                  </a:cubicBezTo>
                  <a:cubicBezTo>
                    <a:pt x="210" y="345"/>
                    <a:pt x="209" y="347"/>
                    <a:pt x="208" y="346"/>
                  </a:cubicBezTo>
                  <a:cubicBezTo>
                    <a:pt x="206" y="345"/>
                    <a:pt x="205" y="344"/>
                    <a:pt x="203" y="345"/>
                  </a:cubicBezTo>
                  <a:cubicBezTo>
                    <a:pt x="201" y="346"/>
                    <a:pt x="199" y="347"/>
                    <a:pt x="198" y="349"/>
                  </a:cubicBezTo>
                  <a:cubicBezTo>
                    <a:pt x="198" y="349"/>
                    <a:pt x="198" y="349"/>
                    <a:pt x="198" y="349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7" y="353"/>
                    <a:pt x="196" y="354"/>
                    <a:pt x="195" y="354"/>
                  </a:cubicBezTo>
                  <a:cubicBezTo>
                    <a:pt x="193" y="353"/>
                    <a:pt x="192" y="351"/>
                    <a:pt x="190" y="352"/>
                  </a:cubicBezTo>
                  <a:cubicBezTo>
                    <a:pt x="188" y="353"/>
                    <a:pt x="185" y="352"/>
                    <a:pt x="185" y="355"/>
                  </a:cubicBezTo>
                  <a:cubicBezTo>
                    <a:pt x="184" y="356"/>
                    <a:pt x="185" y="357"/>
                    <a:pt x="183" y="358"/>
                  </a:cubicBezTo>
                  <a:cubicBezTo>
                    <a:pt x="182" y="357"/>
                    <a:pt x="180" y="358"/>
                    <a:pt x="179" y="357"/>
                  </a:cubicBezTo>
                  <a:close/>
                  <a:moveTo>
                    <a:pt x="179" y="344"/>
                  </a:moveTo>
                  <a:cubicBezTo>
                    <a:pt x="170" y="345"/>
                    <a:pt x="163" y="339"/>
                    <a:pt x="156" y="334"/>
                  </a:cubicBezTo>
                  <a:cubicBezTo>
                    <a:pt x="156" y="335"/>
                    <a:pt x="155" y="335"/>
                    <a:pt x="155" y="336"/>
                  </a:cubicBezTo>
                  <a:cubicBezTo>
                    <a:pt x="161" y="342"/>
                    <a:pt x="168" y="346"/>
                    <a:pt x="176" y="346"/>
                  </a:cubicBezTo>
                  <a:cubicBezTo>
                    <a:pt x="177" y="346"/>
                    <a:pt x="178" y="346"/>
                    <a:pt x="179" y="346"/>
                  </a:cubicBezTo>
                  <a:cubicBezTo>
                    <a:pt x="180" y="346"/>
                    <a:pt x="181" y="346"/>
                    <a:pt x="183" y="346"/>
                  </a:cubicBezTo>
                  <a:cubicBezTo>
                    <a:pt x="191" y="346"/>
                    <a:pt x="198" y="342"/>
                    <a:pt x="203" y="336"/>
                  </a:cubicBezTo>
                  <a:cubicBezTo>
                    <a:pt x="203" y="335"/>
                    <a:pt x="202" y="335"/>
                    <a:pt x="202" y="334"/>
                  </a:cubicBezTo>
                  <a:cubicBezTo>
                    <a:pt x="195" y="339"/>
                    <a:pt x="188" y="345"/>
                    <a:pt x="179" y="344"/>
                  </a:cubicBezTo>
                  <a:close/>
                  <a:moveTo>
                    <a:pt x="179" y="336"/>
                  </a:moveTo>
                  <a:cubicBezTo>
                    <a:pt x="176" y="336"/>
                    <a:pt x="174" y="335"/>
                    <a:pt x="171" y="334"/>
                  </a:cubicBezTo>
                  <a:cubicBezTo>
                    <a:pt x="171" y="334"/>
                    <a:pt x="171" y="334"/>
                    <a:pt x="171" y="334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4" y="330"/>
                    <a:pt x="163" y="331"/>
                  </a:cubicBezTo>
                  <a:cubicBezTo>
                    <a:pt x="164" y="333"/>
                    <a:pt x="166" y="334"/>
                    <a:pt x="167" y="335"/>
                  </a:cubicBezTo>
                  <a:cubicBezTo>
                    <a:pt x="171" y="337"/>
                    <a:pt x="175" y="338"/>
                    <a:pt x="179" y="338"/>
                  </a:cubicBezTo>
                  <a:cubicBezTo>
                    <a:pt x="183" y="338"/>
                    <a:pt x="187" y="337"/>
                    <a:pt x="191" y="335"/>
                  </a:cubicBezTo>
                  <a:cubicBezTo>
                    <a:pt x="192" y="334"/>
                    <a:pt x="195" y="333"/>
                    <a:pt x="195" y="331"/>
                  </a:cubicBezTo>
                  <a:cubicBezTo>
                    <a:pt x="194" y="330"/>
                    <a:pt x="193" y="331"/>
                    <a:pt x="193" y="331"/>
                  </a:cubicBezTo>
                  <a:cubicBezTo>
                    <a:pt x="193" y="331"/>
                    <a:pt x="193" y="331"/>
                    <a:pt x="193" y="331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5" y="335"/>
                    <a:pt x="182" y="336"/>
                    <a:pt x="179" y="336"/>
                  </a:cubicBezTo>
                  <a:close/>
                  <a:moveTo>
                    <a:pt x="179" y="311"/>
                  </a:moveTo>
                  <a:cubicBezTo>
                    <a:pt x="178" y="311"/>
                    <a:pt x="177" y="311"/>
                    <a:pt x="177" y="311"/>
                  </a:cubicBezTo>
                  <a:cubicBezTo>
                    <a:pt x="174" y="311"/>
                    <a:pt x="171" y="311"/>
                    <a:pt x="170" y="313"/>
                  </a:cubicBezTo>
                  <a:cubicBezTo>
                    <a:pt x="170" y="317"/>
                    <a:pt x="170" y="321"/>
                    <a:pt x="170" y="324"/>
                  </a:cubicBezTo>
                  <a:cubicBezTo>
                    <a:pt x="170" y="324"/>
                    <a:pt x="170" y="324"/>
                    <a:pt x="170" y="324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3" y="326"/>
                    <a:pt x="176" y="326"/>
                    <a:pt x="179" y="326"/>
                  </a:cubicBezTo>
                  <a:cubicBezTo>
                    <a:pt x="182" y="326"/>
                    <a:pt x="185" y="326"/>
                    <a:pt x="188" y="325"/>
                  </a:cubicBezTo>
                  <a:cubicBezTo>
                    <a:pt x="188" y="325"/>
                    <a:pt x="188" y="325"/>
                    <a:pt x="188" y="325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1"/>
                    <a:pt x="188" y="317"/>
                    <a:pt x="188" y="313"/>
                  </a:cubicBezTo>
                  <a:cubicBezTo>
                    <a:pt x="187" y="311"/>
                    <a:pt x="184" y="311"/>
                    <a:pt x="182" y="311"/>
                  </a:cubicBezTo>
                  <a:cubicBezTo>
                    <a:pt x="181" y="311"/>
                    <a:pt x="180" y="311"/>
                    <a:pt x="179" y="311"/>
                  </a:cubicBezTo>
                  <a:close/>
                  <a:moveTo>
                    <a:pt x="179" y="298"/>
                  </a:moveTo>
                  <a:cubicBezTo>
                    <a:pt x="176" y="298"/>
                    <a:pt x="172" y="298"/>
                    <a:pt x="169" y="299"/>
                  </a:cubicBezTo>
                  <a:cubicBezTo>
                    <a:pt x="164" y="301"/>
                    <a:pt x="159" y="307"/>
                    <a:pt x="158" y="313"/>
                  </a:cubicBezTo>
                  <a:cubicBezTo>
                    <a:pt x="158" y="313"/>
                    <a:pt x="158" y="313"/>
                    <a:pt x="158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61" y="309"/>
                    <a:pt x="165" y="304"/>
                    <a:pt x="169" y="302"/>
                  </a:cubicBezTo>
                  <a:cubicBezTo>
                    <a:pt x="172" y="301"/>
                    <a:pt x="176" y="300"/>
                    <a:pt x="179" y="300"/>
                  </a:cubicBezTo>
                  <a:cubicBezTo>
                    <a:pt x="183" y="300"/>
                    <a:pt x="186" y="301"/>
                    <a:pt x="189" y="302"/>
                  </a:cubicBezTo>
                  <a:cubicBezTo>
                    <a:pt x="194" y="304"/>
                    <a:pt x="197" y="309"/>
                    <a:pt x="199" y="313"/>
                  </a:cubicBezTo>
                  <a:cubicBezTo>
                    <a:pt x="199" y="313"/>
                    <a:pt x="199" y="313"/>
                    <a:pt x="199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07"/>
                    <a:pt x="194" y="301"/>
                    <a:pt x="189" y="299"/>
                  </a:cubicBezTo>
                  <a:cubicBezTo>
                    <a:pt x="186" y="298"/>
                    <a:pt x="182" y="298"/>
                    <a:pt x="179" y="298"/>
                  </a:cubicBezTo>
                  <a:close/>
                  <a:moveTo>
                    <a:pt x="179" y="289"/>
                  </a:moveTo>
                  <a:cubicBezTo>
                    <a:pt x="172" y="288"/>
                    <a:pt x="165" y="290"/>
                    <a:pt x="160" y="294"/>
                  </a:cubicBezTo>
                  <a:cubicBezTo>
                    <a:pt x="155" y="300"/>
                    <a:pt x="150" y="306"/>
                    <a:pt x="150" y="313"/>
                  </a:cubicBezTo>
                  <a:cubicBezTo>
                    <a:pt x="150" y="313"/>
                    <a:pt x="151" y="313"/>
                    <a:pt x="152" y="313"/>
                  </a:cubicBezTo>
                  <a:cubicBezTo>
                    <a:pt x="153" y="309"/>
                    <a:pt x="154" y="304"/>
                    <a:pt x="158" y="300"/>
                  </a:cubicBezTo>
                  <a:cubicBezTo>
                    <a:pt x="163" y="294"/>
                    <a:pt x="171" y="291"/>
                    <a:pt x="179" y="291"/>
                  </a:cubicBezTo>
                  <a:cubicBezTo>
                    <a:pt x="187" y="291"/>
                    <a:pt x="195" y="294"/>
                    <a:pt x="200" y="300"/>
                  </a:cubicBezTo>
                  <a:cubicBezTo>
                    <a:pt x="204" y="304"/>
                    <a:pt x="205" y="309"/>
                    <a:pt x="207" y="313"/>
                  </a:cubicBezTo>
                  <a:cubicBezTo>
                    <a:pt x="207" y="313"/>
                    <a:pt x="208" y="313"/>
                    <a:pt x="208" y="313"/>
                  </a:cubicBezTo>
                  <a:cubicBezTo>
                    <a:pt x="208" y="306"/>
                    <a:pt x="203" y="300"/>
                    <a:pt x="198" y="294"/>
                  </a:cubicBezTo>
                  <a:cubicBezTo>
                    <a:pt x="193" y="290"/>
                    <a:pt x="186" y="288"/>
                    <a:pt x="179" y="289"/>
                  </a:cubicBezTo>
                  <a:close/>
                  <a:moveTo>
                    <a:pt x="179" y="276"/>
                  </a:moveTo>
                  <a:cubicBezTo>
                    <a:pt x="178" y="276"/>
                    <a:pt x="177" y="276"/>
                    <a:pt x="177" y="275"/>
                  </a:cubicBezTo>
                  <a:cubicBezTo>
                    <a:pt x="174" y="276"/>
                    <a:pt x="174" y="279"/>
                    <a:pt x="173" y="280"/>
                  </a:cubicBezTo>
                  <a:cubicBezTo>
                    <a:pt x="173" y="280"/>
                    <a:pt x="173" y="280"/>
                    <a:pt x="173" y="280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67" y="282"/>
                    <a:pt x="167" y="279"/>
                    <a:pt x="166" y="278"/>
                  </a:cubicBezTo>
                  <a:cubicBezTo>
                    <a:pt x="163" y="277"/>
                    <a:pt x="162" y="279"/>
                    <a:pt x="159" y="279"/>
                  </a:cubicBezTo>
                  <a:cubicBezTo>
                    <a:pt x="157" y="280"/>
                    <a:pt x="159" y="283"/>
                    <a:pt x="158" y="285"/>
                  </a:cubicBezTo>
                  <a:cubicBezTo>
                    <a:pt x="157" y="286"/>
                    <a:pt x="156" y="287"/>
                    <a:pt x="155" y="288"/>
                  </a:cubicBezTo>
                  <a:cubicBezTo>
                    <a:pt x="153" y="288"/>
                    <a:pt x="152" y="286"/>
                    <a:pt x="150" y="286"/>
                  </a:cubicBezTo>
                  <a:cubicBezTo>
                    <a:pt x="150" y="286"/>
                    <a:pt x="150" y="286"/>
                    <a:pt x="150" y="286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2"/>
                    <a:pt x="146" y="293"/>
                    <a:pt x="146" y="294"/>
                  </a:cubicBezTo>
                  <a:cubicBezTo>
                    <a:pt x="148" y="296"/>
                    <a:pt x="145" y="298"/>
                    <a:pt x="145" y="299"/>
                  </a:cubicBezTo>
                  <a:cubicBezTo>
                    <a:pt x="143" y="301"/>
                    <a:pt x="141" y="299"/>
                    <a:pt x="140" y="299"/>
                  </a:cubicBezTo>
                  <a:cubicBezTo>
                    <a:pt x="139" y="301"/>
                    <a:pt x="138" y="303"/>
                    <a:pt x="137" y="306"/>
                  </a:cubicBezTo>
                  <a:cubicBezTo>
                    <a:pt x="137" y="307"/>
                    <a:pt x="139" y="308"/>
                    <a:pt x="140" y="309"/>
                  </a:cubicBezTo>
                  <a:cubicBezTo>
                    <a:pt x="140" y="311"/>
                    <a:pt x="139" y="312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2"/>
                    <a:pt x="142" y="310"/>
                    <a:pt x="142" y="308"/>
                  </a:cubicBezTo>
                  <a:cubicBezTo>
                    <a:pt x="142" y="308"/>
                    <a:pt x="142" y="308"/>
                    <a:pt x="142" y="308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5"/>
                    <a:pt x="140" y="304"/>
                    <a:pt x="140" y="303"/>
                  </a:cubicBezTo>
                  <a:cubicBezTo>
                    <a:pt x="141" y="301"/>
                    <a:pt x="144" y="302"/>
                    <a:pt x="145" y="302"/>
                  </a:cubicBezTo>
                  <a:cubicBezTo>
                    <a:pt x="145" y="302"/>
                    <a:pt x="145" y="302"/>
                    <a:pt x="145" y="302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9" y="296"/>
                    <a:pt x="148" y="294"/>
                    <a:pt x="147" y="293"/>
                  </a:cubicBezTo>
                  <a:cubicBezTo>
                    <a:pt x="147" y="292"/>
                    <a:pt x="148" y="291"/>
                    <a:pt x="150" y="289"/>
                  </a:cubicBezTo>
                  <a:cubicBezTo>
                    <a:pt x="151" y="289"/>
                    <a:pt x="153" y="290"/>
                    <a:pt x="154" y="291"/>
                  </a:cubicBezTo>
                  <a:cubicBezTo>
                    <a:pt x="156" y="289"/>
                    <a:pt x="158" y="287"/>
                    <a:pt x="160" y="286"/>
                  </a:cubicBezTo>
                  <a:cubicBezTo>
                    <a:pt x="160" y="284"/>
                    <a:pt x="160" y="283"/>
                    <a:pt x="160" y="282"/>
                  </a:cubicBezTo>
                  <a:cubicBezTo>
                    <a:pt x="160" y="281"/>
                    <a:pt x="162" y="281"/>
                    <a:pt x="162" y="280"/>
                  </a:cubicBezTo>
                  <a:cubicBezTo>
                    <a:pt x="165" y="278"/>
                    <a:pt x="166" y="282"/>
                    <a:pt x="167" y="283"/>
                  </a:cubicBezTo>
                  <a:cubicBezTo>
                    <a:pt x="167" y="283"/>
                    <a:pt x="167" y="283"/>
                    <a:pt x="167" y="283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5" y="282"/>
                    <a:pt x="175" y="280"/>
                    <a:pt x="175" y="279"/>
                  </a:cubicBezTo>
                  <a:cubicBezTo>
                    <a:pt x="176" y="277"/>
                    <a:pt x="178" y="278"/>
                    <a:pt x="179" y="278"/>
                  </a:cubicBezTo>
                  <a:cubicBezTo>
                    <a:pt x="181" y="278"/>
                    <a:pt x="182" y="277"/>
                    <a:pt x="183" y="279"/>
                  </a:cubicBezTo>
                  <a:cubicBezTo>
                    <a:pt x="183" y="280"/>
                    <a:pt x="183" y="282"/>
                    <a:pt x="184" y="282"/>
                  </a:cubicBezTo>
                  <a:cubicBezTo>
                    <a:pt x="184" y="282"/>
                    <a:pt x="184" y="282"/>
                    <a:pt x="184" y="282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2" y="282"/>
                    <a:pt x="193" y="278"/>
                    <a:pt x="196" y="280"/>
                  </a:cubicBezTo>
                  <a:cubicBezTo>
                    <a:pt x="197" y="281"/>
                    <a:pt x="198" y="281"/>
                    <a:pt x="198" y="282"/>
                  </a:cubicBezTo>
                  <a:cubicBezTo>
                    <a:pt x="199" y="283"/>
                    <a:pt x="198" y="284"/>
                    <a:pt x="198" y="286"/>
                  </a:cubicBezTo>
                  <a:cubicBezTo>
                    <a:pt x="200" y="287"/>
                    <a:pt x="202" y="289"/>
                    <a:pt x="204" y="291"/>
                  </a:cubicBezTo>
                  <a:cubicBezTo>
                    <a:pt x="205" y="290"/>
                    <a:pt x="207" y="289"/>
                    <a:pt x="209" y="289"/>
                  </a:cubicBezTo>
                  <a:cubicBezTo>
                    <a:pt x="210" y="291"/>
                    <a:pt x="211" y="292"/>
                    <a:pt x="211" y="293"/>
                  </a:cubicBezTo>
                  <a:cubicBezTo>
                    <a:pt x="210" y="294"/>
                    <a:pt x="209" y="296"/>
                    <a:pt x="210" y="297"/>
                  </a:cubicBezTo>
                  <a:cubicBezTo>
                    <a:pt x="210" y="297"/>
                    <a:pt x="210" y="297"/>
                    <a:pt x="210" y="297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4" y="302"/>
                    <a:pt x="217" y="301"/>
                    <a:pt x="218" y="303"/>
                  </a:cubicBezTo>
                  <a:cubicBezTo>
                    <a:pt x="219" y="304"/>
                    <a:pt x="219" y="305"/>
                    <a:pt x="219" y="306"/>
                  </a:cubicBezTo>
                  <a:cubicBezTo>
                    <a:pt x="219" y="306"/>
                    <a:pt x="219" y="306"/>
                    <a:pt x="219" y="306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7" y="310"/>
                    <a:pt x="217" y="312"/>
                    <a:pt x="217" y="314"/>
                  </a:cubicBezTo>
                  <a:cubicBezTo>
                    <a:pt x="217" y="314"/>
                    <a:pt x="217" y="314"/>
                    <a:pt x="217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9" y="312"/>
                    <a:pt x="218" y="311"/>
                    <a:pt x="218" y="309"/>
                  </a:cubicBezTo>
                  <a:cubicBezTo>
                    <a:pt x="219" y="308"/>
                    <a:pt x="221" y="307"/>
                    <a:pt x="221" y="306"/>
                  </a:cubicBezTo>
                  <a:cubicBezTo>
                    <a:pt x="220" y="303"/>
                    <a:pt x="219" y="301"/>
                    <a:pt x="218" y="299"/>
                  </a:cubicBezTo>
                  <a:cubicBezTo>
                    <a:pt x="217" y="299"/>
                    <a:pt x="215" y="301"/>
                    <a:pt x="213" y="299"/>
                  </a:cubicBezTo>
                  <a:cubicBezTo>
                    <a:pt x="213" y="298"/>
                    <a:pt x="210" y="296"/>
                    <a:pt x="212" y="294"/>
                  </a:cubicBezTo>
                  <a:cubicBezTo>
                    <a:pt x="212" y="293"/>
                    <a:pt x="213" y="292"/>
                    <a:pt x="213" y="291"/>
                  </a:cubicBezTo>
                  <a:cubicBezTo>
                    <a:pt x="213" y="291"/>
                    <a:pt x="213" y="291"/>
                    <a:pt x="213" y="291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6" y="286"/>
                    <a:pt x="205" y="288"/>
                    <a:pt x="203" y="288"/>
                  </a:cubicBezTo>
                  <a:cubicBezTo>
                    <a:pt x="202" y="287"/>
                    <a:pt x="201" y="286"/>
                    <a:pt x="200" y="285"/>
                  </a:cubicBezTo>
                  <a:cubicBezTo>
                    <a:pt x="199" y="283"/>
                    <a:pt x="201" y="280"/>
                    <a:pt x="199" y="279"/>
                  </a:cubicBezTo>
                  <a:cubicBezTo>
                    <a:pt x="197" y="279"/>
                    <a:pt x="195" y="277"/>
                    <a:pt x="193" y="278"/>
                  </a:cubicBezTo>
                  <a:cubicBezTo>
                    <a:pt x="191" y="279"/>
                    <a:pt x="191" y="282"/>
                    <a:pt x="189" y="281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4" y="279"/>
                    <a:pt x="184" y="276"/>
                    <a:pt x="182" y="275"/>
                  </a:cubicBezTo>
                  <a:cubicBezTo>
                    <a:pt x="181" y="276"/>
                    <a:pt x="180" y="276"/>
                    <a:pt x="179" y="276"/>
                  </a:cubicBezTo>
                  <a:close/>
                  <a:moveTo>
                    <a:pt x="179" y="266"/>
                  </a:moveTo>
                  <a:cubicBezTo>
                    <a:pt x="87" y="266"/>
                    <a:pt x="87" y="266"/>
                    <a:pt x="87" y="266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90" y="270"/>
                    <a:pt x="94" y="273"/>
                    <a:pt x="98" y="276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19" y="286"/>
                    <a:pt x="119" y="286"/>
                    <a:pt x="119" y="286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7" y="292"/>
                    <a:pt x="134" y="295"/>
                    <a:pt x="141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7" y="296"/>
                    <a:pt x="144" y="293"/>
                    <a:pt x="144" y="291"/>
                  </a:cubicBezTo>
                  <a:cubicBezTo>
                    <a:pt x="144" y="291"/>
                    <a:pt x="144" y="291"/>
                    <a:pt x="144" y="291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52" y="283"/>
                    <a:pt x="154" y="288"/>
                    <a:pt x="156" y="285"/>
                  </a:cubicBezTo>
                  <a:cubicBezTo>
                    <a:pt x="157" y="284"/>
                    <a:pt x="157" y="282"/>
                    <a:pt x="157" y="280"/>
                  </a:cubicBezTo>
                  <a:cubicBezTo>
                    <a:pt x="159" y="278"/>
                    <a:pt x="162" y="277"/>
                    <a:pt x="164" y="276"/>
                  </a:cubicBezTo>
                  <a:cubicBezTo>
                    <a:pt x="164" y="276"/>
                    <a:pt x="164" y="276"/>
                    <a:pt x="164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7" y="276"/>
                    <a:pt x="168" y="278"/>
                    <a:pt x="168" y="279"/>
                  </a:cubicBezTo>
                  <a:cubicBezTo>
                    <a:pt x="169" y="279"/>
                    <a:pt x="170" y="279"/>
                    <a:pt x="171" y="279"/>
                  </a:cubicBezTo>
                  <a:cubicBezTo>
                    <a:pt x="173" y="279"/>
                    <a:pt x="173" y="277"/>
                    <a:pt x="173" y="276"/>
                  </a:cubicBezTo>
                  <a:cubicBezTo>
                    <a:pt x="174" y="274"/>
                    <a:pt x="177" y="274"/>
                    <a:pt x="179" y="274"/>
                  </a:cubicBezTo>
                  <a:cubicBezTo>
                    <a:pt x="182" y="274"/>
                    <a:pt x="184" y="274"/>
                    <a:pt x="185" y="276"/>
                  </a:cubicBezTo>
                  <a:cubicBezTo>
                    <a:pt x="185" y="277"/>
                    <a:pt x="185" y="279"/>
                    <a:pt x="187" y="279"/>
                  </a:cubicBezTo>
                  <a:cubicBezTo>
                    <a:pt x="188" y="279"/>
                    <a:pt x="189" y="279"/>
                    <a:pt x="190" y="279"/>
                  </a:cubicBezTo>
                  <a:cubicBezTo>
                    <a:pt x="191" y="278"/>
                    <a:pt x="191" y="276"/>
                    <a:pt x="192" y="276"/>
                  </a:cubicBezTo>
                  <a:cubicBezTo>
                    <a:pt x="192" y="276"/>
                    <a:pt x="192" y="276"/>
                    <a:pt x="192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6" y="277"/>
                    <a:pt x="200" y="278"/>
                    <a:pt x="202" y="280"/>
                  </a:cubicBezTo>
                  <a:cubicBezTo>
                    <a:pt x="202" y="282"/>
                    <a:pt x="201" y="284"/>
                    <a:pt x="202" y="285"/>
                  </a:cubicBezTo>
                  <a:cubicBezTo>
                    <a:pt x="205" y="288"/>
                    <a:pt x="206" y="283"/>
                    <a:pt x="209" y="285"/>
                  </a:cubicBezTo>
                  <a:cubicBezTo>
                    <a:pt x="209" y="285"/>
                    <a:pt x="209" y="285"/>
                    <a:pt x="209" y="285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3"/>
                    <a:pt x="211" y="296"/>
                    <a:pt x="214" y="298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24" y="295"/>
                    <a:pt x="231" y="292"/>
                    <a:pt x="238" y="289"/>
                  </a:cubicBezTo>
                  <a:cubicBezTo>
                    <a:pt x="238" y="289"/>
                    <a:pt x="238" y="289"/>
                    <a:pt x="238" y="289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8" y="275"/>
                    <a:pt x="259" y="276"/>
                    <a:pt x="261" y="275"/>
                  </a:cubicBezTo>
                  <a:cubicBezTo>
                    <a:pt x="264" y="273"/>
                    <a:pt x="268" y="270"/>
                    <a:pt x="271" y="266"/>
                  </a:cubicBezTo>
                  <a:cubicBezTo>
                    <a:pt x="271" y="266"/>
                    <a:pt x="271" y="266"/>
                    <a:pt x="271" y="266"/>
                  </a:cubicBezTo>
                  <a:cubicBezTo>
                    <a:pt x="179" y="266"/>
                    <a:pt x="179" y="266"/>
                    <a:pt x="179" y="266"/>
                  </a:cubicBezTo>
                  <a:close/>
                  <a:moveTo>
                    <a:pt x="179" y="242"/>
                  </a:moveTo>
                  <a:cubicBezTo>
                    <a:pt x="148" y="242"/>
                    <a:pt x="148" y="242"/>
                    <a:pt x="148" y="242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4" y="240"/>
                    <a:pt x="142" y="241"/>
                    <a:pt x="141" y="242"/>
                  </a:cubicBezTo>
                  <a:cubicBezTo>
                    <a:pt x="141" y="242"/>
                    <a:pt x="141" y="242"/>
                    <a:pt x="141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136" y="246"/>
                    <a:pt x="136" y="246"/>
                    <a:pt x="136" y="246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0" y="254"/>
                    <a:pt x="141" y="257"/>
                    <a:pt x="141" y="260"/>
                  </a:cubicBezTo>
                  <a:cubicBezTo>
                    <a:pt x="140" y="260"/>
                    <a:pt x="140" y="261"/>
                    <a:pt x="139" y="261"/>
                  </a:cubicBezTo>
                  <a:cubicBezTo>
                    <a:pt x="137" y="260"/>
                    <a:pt x="137" y="257"/>
                    <a:pt x="137" y="255"/>
                  </a:cubicBezTo>
                  <a:cubicBezTo>
                    <a:pt x="135" y="254"/>
                    <a:pt x="134" y="252"/>
                    <a:pt x="132" y="253"/>
                  </a:cubicBezTo>
                  <a:cubicBezTo>
                    <a:pt x="128" y="255"/>
                    <a:pt x="128" y="260"/>
                    <a:pt x="126" y="263"/>
                  </a:cubicBezTo>
                  <a:cubicBezTo>
                    <a:pt x="126" y="263"/>
                    <a:pt x="126" y="263"/>
                    <a:pt x="126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2"/>
                    <a:pt x="103" y="261"/>
                    <a:pt x="102" y="260"/>
                  </a:cubicBezTo>
                  <a:cubicBezTo>
                    <a:pt x="102" y="260"/>
                    <a:pt x="102" y="260"/>
                    <a:pt x="102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3" y="262"/>
                    <a:pt x="83" y="262"/>
                    <a:pt x="83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1" y="262"/>
                    <a:pt x="101" y="263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84" y="263"/>
                    <a:pt x="84" y="263"/>
                    <a:pt x="84" y="263"/>
                  </a:cubicBezTo>
                  <a:cubicBezTo>
                    <a:pt x="85" y="265"/>
                    <a:pt x="85" y="265"/>
                    <a:pt x="85" y="265"/>
                  </a:cubicBezTo>
                  <a:cubicBezTo>
                    <a:pt x="179" y="265"/>
                    <a:pt x="179" y="265"/>
                    <a:pt x="179" y="265"/>
                  </a:cubicBezTo>
                  <a:cubicBezTo>
                    <a:pt x="273" y="265"/>
                    <a:pt x="273" y="265"/>
                    <a:pt x="273" y="265"/>
                  </a:cubicBezTo>
                  <a:cubicBezTo>
                    <a:pt x="274" y="264"/>
                    <a:pt x="274" y="264"/>
                    <a:pt x="274" y="264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2"/>
                    <a:pt x="258" y="262"/>
                    <a:pt x="259" y="262"/>
                  </a:cubicBezTo>
                  <a:cubicBezTo>
                    <a:pt x="259" y="262"/>
                    <a:pt x="259" y="262"/>
                    <a:pt x="259" y="262"/>
                  </a:cubicBezTo>
                  <a:cubicBezTo>
                    <a:pt x="275" y="262"/>
                    <a:pt x="275" y="262"/>
                    <a:pt x="275" y="262"/>
                  </a:cubicBezTo>
                  <a:cubicBezTo>
                    <a:pt x="277" y="260"/>
                    <a:pt x="277" y="260"/>
                    <a:pt x="277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5" y="261"/>
                    <a:pt x="256" y="262"/>
                    <a:pt x="255" y="263"/>
                  </a:cubicBezTo>
                  <a:cubicBezTo>
                    <a:pt x="255" y="263"/>
                    <a:pt x="255" y="263"/>
                    <a:pt x="255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0" y="260"/>
                    <a:pt x="230" y="255"/>
                    <a:pt x="226" y="253"/>
                  </a:cubicBezTo>
                  <a:cubicBezTo>
                    <a:pt x="224" y="252"/>
                    <a:pt x="223" y="254"/>
                    <a:pt x="222" y="255"/>
                  </a:cubicBezTo>
                  <a:cubicBezTo>
                    <a:pt x="221" y="257"/>
                    <a:pt x="221" y="260"/>
                    <a:pt x="219" y="261"/>
                  </a:cubicBezTo>
                  <a:cubicBezTo>
                    <a:pt x="218" y="261"/>
                    <a:pt x="218" y="260"/>
                    <a:pt x="218" y="260"/>
                  </a:cubicBezTo>
                  <a:cubicBezTo>
                    <a:pt x="217" y="257"/>
                    <a:pt x="218" y="254"/>
                    <a:pt x="217" y="251"/>
                  </a:cubicBezTo>
                  <a:cubicBezTo>
                    <a:pt x="217" y="251"/>
                    <a:pt x="217" y="251"/>
                    <a:pt x="217" y="251"/>
                  </a:cubicBezTo>
                  <a:cubicBezTo>
                    <a:pt x="222" y="246"/>
                    <a:pt x="222" y="246"/>
                    <a:pt x="222" y="246"/>
                  </a:cubicBezTo>
                  <a:cubicBezTo>
                    <a:pt x="282" y="246"/>
                    <a:pt x="282" y="246"/>
                    <a:pt x="282" y="246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6" y="241"/>
                    <a:pt x="214" y="240"/>
                    <a:pt x="212" y="241"/>
                  </a:cubicBezTo>
                  <a:cubicBezTo>
                    <a:pt x="212" y="241"/>
                    <a:pt x="212" y="241"/>
                    <a:pt x="212" y="241"/>
                  </a:cubicBezTo>
                  <a:cubicBezTo>
                    <a:pt x="210" y="242"/>
                    <a:pt x="210" y="242"/>
                    <a:pt x="210" y="242"/>
                  </a:cubicBezTo>
                  <a:cubicBezTo>
                    <a:pt x="179" y="242"/>
                    <a:pt x="179" y="242"/>
                    <a:pt x="179" y="242"/>
                  </a:cubicBezTo>
                  <a:close/>
                  <a:moveTo>
                    <a:pt x="179" y="227"/>
                  </a:moveTo>
                  <a:cubicBezTo>
                    <a:pt x="128" y="227"/>
                    <a:pt x="128" y="227"/>
                    <a:pt x="128" y="227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30" y="235"/>
                    <a:pt x="130" y="235"/>
                    <a:pt x="130" y="235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2" y="229"/>
                    <a:pt x="134" y="229"/>
                    <a:pt x="136" y="229"/>
                  </a:cubicBezTo>
                  <a:cubicBezTo>
                    <a:pt x="139" y="230"/>
                    <a:pt x="137" y="233"/>
                    <a:pt x="138" y="235"/>
                  </a:cubicBezTo>
                  <a:cubicBezTo>
                    <a:pt x="138" y="235"/>
                    <a:pt x="138" y="235"/>
                    <a:pt x="138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1" y="229"/>
                    <a:pt x="142" y="229"/>
                    <a:pt x="144" y="229"/>
                  </a:cubicBezTo>
                  <a:cubicBezTo>
                    <a:pt x="145" y="229"/>
                    <a:pt x="146" y="229"/>
                    <a:pt x="147" y="231"/>
                  </a:cubicBezTo>
                  <a:cubicBezTo>
                    <a:pt x="148" y="232"/>
                    <a:pt x="147" y="236"/>
                    <a:pt x="150" y="235"/>
                  </a:cubicBezTo>
                  <a:cubicBezTo>
                    <a:pt x="150" y="233"/>
                    <a:pt x="150" y="231"/>
                    <a:pt x="151" y="230"/>
                  </a:cubicBezTo>
                  <a:cubicBezTo>
                    <a:pt x="153" y="229"/>
                    <a:pt x="154" y="228"/>
                    <a:pt x="155" y="229"/>
                  </a:cubicBezTo>
                  <a:cubicBezTo>
                    <a:pt x="157" y="229"/>
                    <a:pt x="157" y="230"/>
                    <a:pt x="157" y="231"/>
                  </a:cubicBezTo>
                  <a:cubicBezTo>
                    <a:pt x="158" y="233"/>
                    <a:pt x="157" y="236"/>
                    <a:pt x="160" y="235"/>
                  </a:cubicBezTo>
                  <a:cubicBezTo>
                    <a:pt x="160" y="233"/>
                    <a:pt x="160" y="232"/>
                    <a:pt x="161" y="230"/>
                  </a:cubicBezTo>
                  <a:cubicBezTo>
                    <a:pt x="162" y="229"/>
                    <a:pt x="163" y="229"/>
                    <a:pt x="165" y="229"/>
                  </a:cubicBezTo>
                  <a:cubicBezTo>
                    <a:pt x="168" y="230"/>
                    <a:pt x="167" y="233"/>
                    <a:pt x="168" y="235"/>
                  </a:cubicBezTo>
                  <a:cubicBezTo>
                    <a:pt x="168" y="235"/>
                    <a:pt x="168" y="235"/>
                    <a:pt x="168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4"/>
                    <a:pt x="170" y="233"/>
                    <a:pt x="170" y="232"/>
                  </a:cubicBezTo>
                  <a:cubicBezTo>
                    <a:pt x="171" y="231"/>
                    <a:pt x="172" y="230"/>
                    <a:pt x="174" y="229"/>
                  </a:cubicBezTo>
                  <a:cubicBezTo>
                    <a:pt x="175" y="229"/>
                    <a:pt x="177" y="229"/>
                    <a:pt x="179" y="229"/>
                  </a:cubicBezTo>
                  <a:cubicBezTo>
                    <a:pt x="181" y="229"/>
                    <a:pt x="183" y="229"/>
                    <a:pt x="184" y="229"/>
                  </a:cubicBezTo>
                  <a:cubicBezTo>
                    <a:pt x="186" y="230"/>
                    <a:pt x="187" y="231"/>
                    <a:pt x="188" y="232"/>
                  </a:cubicBezTo>
                  <a:cubicBezTo>
                    <a:pt x="188" y="233"/>
                    <a:pt x="188" y="234"/>
                    <a:pt x="188" y="235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3"/>
                    <a:pt x="190" y="230"/>
                    <a:pt x="194" y="229"/>
                  </a:cubicBezTo>
                  <a:cubicBezTo>
                    <a:pt x="195" y="229"/>
                    <a:pt x="196" y="229"/>
                    <a:pt x="197" y="230"/>
                  </a:cubicBezTo>
                  <a:cubicBezTo>
                    <a:pt x="198" y="232"/>
                    <a:pt x="198" y="233"/>
                    <a:pt x="198" y="235"/>
                  </a:cubicBezTo>
                  <a:cubicBezTo>
                    <a:pt x="201" y="236"/>
                    <a:pt x="200" y="233"/>
                    <a:pt x="201" y="231"/>
                  </a:cubicBezTo>
                  <a:cubicBezTo>
                    <a:pt x="201" y="230"/>
                    <a:pt x="201" y="229"/>
                    <a:pt x="203" y="229"/>
                  </a:cubicBezTo>
                  <a:cubicBezTo>
                    <a:pt x="204" y="228"/>
                    <a:pt x="205" y="229"/>
                    <a:pt x="207" y="230"/>
                  </a:cubicBezTo>
                  <a:cubicBezTo>
                    <a:pt x="208" y="231"/>
                    <a:pt x="208" y="233"/>
                    <a:pt x="208" y="235"/>
                  </a:cubicBezTo>
                  <a:cubicBezTo>
                    <a:pt x="211" y="236"/>
                    <a:pt x="210" y="232"/>
                    <a:pt x="211" y="231"/>
                  </a:cubicBezTo>
                  <a:cubicBezTo>
                    <a:pt x="212" y="229"/>
                    <a:pt x="213" y="229"/>
                    <a:pt x="214" y="229"/>
                  </a:cubicBezTo>
                  <a:cubicBezTo>
                    <a:pt x="216" y="229"/>
                    <a:pt x="217" y="229"/>
                    <a:pt x="218" y="231"/>
                  </a:cubicBezTo>
                  <a:cubicBezTo>
                    <a:pt x="218" y="231"/>
                    <a:pt x="218" y="231"/>
                    <a:pt x="218" y="231"/>
                  </a:cubicBezTo>
                  <a:cubicBezTo>
                    <a:pt x="218" y="235"/>
                    <a:pt x="218" y="235"/>
                    <a:pt x="218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1" y="233"/>
                    <a:pt x="220" y="230"/>
                    <a:pt x="222" y="229"/>
                  </a:cubicBezTo>
                  <a:cubicBezTo>
                    <a:pt x="224" y="229"/>
                    <a:pt x="226" y="229"/>
                    <a:pt x="227" y="231"/>
                  </a:cubicBezTo>
                  <a:cubicBezTo>
                    <a:pt x="227" y="231"/>
                    <a:pt x="227" y="231"/>
                    <a:pt x="227" y="231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230" y="235"/>
                    <a:pt x="230" y="235"/>
                    <a:pt x="230" y="235"/>
                  </a:cubicBezTo>
                  <a:cubicBezTo>
                    <a:pt x="230" y="227"/>
                    <a:pt x="230" y="227"/>
                    <a:pt x="230" y="227"/>
                  </a:cubicBezTo>
                  <a:cubicBezTo>
                    <a:pt x="179" y="227"/>
                    <a:pt x="179" y="227"/>
                    <a:pt x="179" y="227"/>
                  </a:cubicBezTo>
                  <a:close/>
                  <a:moveTo>
                    <a:pt x="179" y="223"/>
                  </a:moveTo>
                  <a:cubicBezTo>
                    <a:pt x="133" y="223"/>
                    <a:pt x="133" y="223"/>
                    <a:pt x="133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1" y="223"/>
                    <a:pt x="131" y="224"/>
                  </a:cubicBezTo>
                  <a:cubicBezTo>
                    <a:pt x="131" y="224"/>
                    <a:pt x="132" y="224"/>
                    <a:pt x="132" y="225"/>
                  </a:cubicBezTo>
                  <a:cubicBezTo>
                    <a:pt x="132" y="225"/>
                    <a:pt x="132" y="225"/>
                    <a:pt x="132" y="225"/>
                  </a:cubicBezTo>
                  <a:cubicBezTo>
                    <a:pt x="179" y="225"/>
                    <a:pt x="179" y="225"/>
                    <a:pt x="179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4"/>
                    <a:pt x="227" y="224"/>
                    <a:pt x="227" y="224"/>
                  </a:cubicBezTo>
                  <a:cubicBezTo>
                    <a:pt x="227" y="223"/>
                    <a:pt x="226" y="223"/>
                    <a:pt x="226" y="223"/>
                  </a:cubicBezTo>
                  <a:cubicBezTo>
                    <a:pt x="226" y="223"/>
                    <a:pt x="226" y="223"/>
                    <a:pt x="226" y="223"/>
                  </a:cubicBezTo>
                  <a:cubicBezTo>
                    <a:pt x="225" y="223"/>
                    <a:pt x="225" y="223"/>
                    <a:pt x="225" y="223"/>
                  </a:cubicBezTo>
                  <a:cubicBezTo>
                    <a:pt x="179" y="223"/>
                    <a:pt x="179" y="223"/>
                    <a:pt x="179" y="223"/>
                  </a:cubicBezTo>
                  <a:close/>
                  <a:moveTo>
                    <a:pt x="179" y="217"/>
                  </a:move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8"/>
                    <a:pt x="135" y="217"/>
                    <a:pt x="135" y="218"/>
                  </a:cubicBezTo>
                  <a:cubicBezTo>
                    <a:pt x="135" y="219"/>
                    <a:pt x="136" y="219"/>
                    <a:pt x="136" y="219"/>
                  </a:cubicBezTo>
                  <a:cubicBezTo>
                    <a:pt x="136" y="219"/>
                    <a:pt x="136" y="219"/>
                    <a:pt x="136" y="219"/>
                  </a:cubicBezTo>
                  <a:cubicBezTo>
                    <a:pt x="179" y="219"/>
                    <a:pt x="179" y="219"/>
                    <a:pt x="179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3" y="219"/>
                    <a:pt x="223" y="218"/>
                  </a:cubicBezTo>
                  <a:cubicBezTo>
                    <a:pt x="223" y="217"/>
                    <a:pt x="221" y="218"/>
                    <a:pt x="221" y="217"/>
                  </a:cubicBezTo>
                  <a:cubicBezTo>
                    <a:pt x="221" y="217"/>
                    <a:pt x="221" y="217"/>
                    <a:pt x="221" y="217"/>
                  </a:cubicBezTo>
                  <a:cubicBezTo>
                    <a:pt x="179" y="217"/>
                    <a:pt x="179" y="217"/>
                    <a:pt x="179" y="217"/>
                  </a:cubicBezTo>
                  <a:close/>
                  <a:moveTo>
                    <a:pt x="179" y="204"/>
                  </a:moveTo>
                  <a:cubicBezTo>
                    <a:pt x="139" y="204"/>
                    <a:pt x="139" y="204"/>
                    <a:pt x="139" y="204"/>
                  </a:cubicBezTo>
                  <a:cubicBezTo>
                    <a:pt x="139" y="204"/>
                    <a:pt x="139" y="204"/>
                    <a:pt x="139" y="204"/>
                  </a:cubicBezTo>
                  <a:cubicBezTo>
                    <a:pt x="138" y="203"/>
                    <a:pt x="138" y="202"/>
                    <a:pt x="137" y="202"/>
                  </a:cubicBezTo>
                  <a:cubicBezTo>
                    <a:pt x="136" y="202"/>
                    <a:pt x="136" y="202"/>
                    <a:pt x="136" y="203"/>
                  </a:cubicBezTo>
                  <a:cubicBezTo>
                    <a:pt x="136" y="203"/>
                    <a:pt x="136" y="203"/>
                    <a:pt x="136" y="203"/>
                  </a:cubicBezTo>
                  <a:cubicBezTo>
                    <a:pt x="135" y="215"/>
                    <a:pt x="135" y="215"/>
                    <a:pt x="135" y="215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8" y="205"/>
                    <a:pt x="138" y="205"/>
                    <a:pt x="138" y="205"/>
                  </a:cubicBezTo>
                  <a:cubicBezTo>
                    <a:pt x="179" y="205"/>
                    <a:pt x="179" y="205"/>
                    <a:pt x="179" y="205"/>
                  </a:cubicBezTo>
                  <a:cubicBezTo>
                    <a:pt x="221" y="205"/>
                    <a:pt x="221" y="205"/>
                    <a:pt x="221" y="205"/>
                  </a:cubicBezTo>
                  <a:cubicBezTo>
                    <a:pt x="221" y="214"/>
                    <a:pt x="221" y="214"/>
                    <a:pt x="221" y="214"/>
                  </a:cubicBezTo>
                  <a:cubicBezTo>
                    <a:pt x="223" y="215"/>
                    <a:pt x="223" y="215"/>
                    <a:pt x="223" y="215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2"/>
                    <a:pt x="222" y="202"/>
                    <a:pt x="221" y="202"/>
                  </a:cubicBezTo>
                  <a:cubicBezTo>
                    <a:pt x="220" y="202"/>
                    <a:pt x="220" y="203"/>
                    <a:pt x="219" y="204"/>
                  </a:cubicBezTo>
                  <a:cubicBezTo>
                    <a:pt x="219" y="204"/>
                    <a:pt x="219" y="204"/>
                    <a:pt x="219" y="204"/>
                  </a:cubicBezTo>
                  <a:cubicBezTo>
                    <a:pt x="179" y="204"/>
                    <a:pt x="179" y="204"/>
                    <a:pt x="179" y="204"/>
                  </a:cubicBezTo>
                  <a:close/>
                  <a:moveTo>
                    <a:pt x="179" y="43"/>
                  </a:moveTo>
                  <a:cubicBezTo>
                    <a:pt x="171" y="44"/>
                    <a:pt x="164" y="44"/>
                    <a:pt x="157" y="45"/>
                  </a:cubicBezTo>
                  <a:cubicBezTo>
                    <a:pt x="128" y="51"/>
                    <a:pt x="101" y="63"/>
                    <a:pt x="80" y="87"/>
                  </a:cubicBezTo>
                  <a:cubicBezTo>
                    <a:pt x="66" y="101"/>
                    <a:pt x="58" y="118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1" y="147"/>
                    <a:pt x="49" y="156"/>
                    <a:pt x="48" y="165"/>
                  </a:cubicBezTo>
                  <a:cubicBezTo>
                    <a:pt x="48" y="165"/>
                    <a:pt x="48" y="165"/>
                    <a:pt x="48" y="165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6" y="187"/>
                    <a:pt x="50" y="204"/>
                    <a:pt x="55" y="221"/>
                  </a:cubicBezTo>
                  <a:cubicBezTo>
                    <a:pt x="58" y="224"/>
                    <a:pt x="58" y="229"/>
                    <a:pt x="62" y="231"/>
                  </a:cubicBezTo>
                  <a:cubicBezTo>
                    <a:pt x="62" y="231"/>
                    <a:pt x="62" y="231"/>
                    <a:pt x="62" y="231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5"/>
                    <a:pt x="71" y="247"/>
                    <a:pt x="72" y="249"/>
                  </a:cubicBezTo>
                  <a:cubicBezTo>
                    <a:pt x="72" y="249"/>
                    <a:pt x="72" y="249"/>
                    <a:pt x="72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7"/>
                    <a:pt x="125" y="227"/>
                    <a:pt x="123" y="226"/>
                  </a:cubicBezTo>
                  <a:cubicBezTo>
                    <a:pt x="123" y="224"/>
                    <a:pt x="127" y="225"/>
                    <a:pt x="126" y="222"/>
                  </a:cubicBezTo>
                  <a:cubicBezTo>
                    <a:pt x="127" y="221"/>
                    <a:pt x="130" y="223"/>
                    <a:pt x="131" y="221"/>
                  </a:cubicBezTo>
                  <a:cubicBezTo>
                    <a:pt x="130" y="220"/>
                    <a:pt x="130" y="219"/>
                    <a:pt x="129" y="220"/>
                  </a:cubicBezTo>
                  <a:cubicBezTo>
                    <a:pt x="128" y="219"/>
                    <a:pt x="127" y="219"/>
                    <a:pt x="127" y="218"/>
                  </a:cubicBezTo>
                  <a:cubicBezTo>
                    <a:pt x="128" y="217"/>
                    <a:pt x="129" y="217"/>
                    <a:pt x="130" y="217"/>
                  </a:cubicBezTo>
                  <a:cubicBezTo>
                    <a:pt x="131" y="217"/>
                    <a:pt x="130" y="216"/>
                    <a:pt x="131" y="215"/>
                  </a:cubicBezTo>
                  <a:cubicBezTo>
                    <a:pt x="132" y="215"/>
                    <a:pt x="132" y="216"/>
                    <a:pt x="133" y="216"/>
                  </a:cubicBezTo>
                  <a:cubicBezTo>
                    <a:pt x="133" y="216"/>
                    <a:pt x="134" y="215"/>
                    <a:pt x="134" y="215"/>
                  </a:cubicBezTo>
                  <a:cubicBezTo>
                    <a:pt x="134" y="211"/>
                    <a:pt x="134" y="206"/>
                    <a:pt x="135" y="202"/>
                  </a:cubicBezTo>
                  <a:cubicBezTo>
                    <a:pt x="135" y="201"/>
                    <a:pt x="136" y="199"/>
                    <a:pt x="138" y="200"/>
                  </a:cubicBezTo>
                  <a:cubicBezTo>
                    <a:pt x="139" y="200"/>
                    <a:pt x="140" y="201"/>
                    <a:pt x="140" y="202"/>
                  </a:cubicBezTo>
                  <a:cubicBezTo>
                    <a:pt x="140" y="202"/>
                    <a:pt x="140" y="202"/>
                    <a:pt x="140" y="202"/>
                  </a:cubicBezTo>
                  <a:cubicBezTo>
                    <a:pt x="179" y="202"/>
                    <a:pt x="179" y="202"/>
                    <a:pt x="179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9" y="201"/>
                    <a:pt x="219" y="200"/>
                    <a:pt x="220" y="200"/>
                  </a:cubicBezTo>
                  <a:cubicBezTo>
                    <a:pt x="222" y="199"/>
                    <a:pt x="223" y="201"/>
                    <a:pt x="224" y="202"/>
                  </a:cubicBezTo>
                  <a:cubicBezTo>
                    <a:pt x="224" y="206"/>
                    <a:pt x="225" y="211"/>
                    <a:pt x="224" y="215"/>
                  </a:cubicBezTo>
                  <a:cubicBezTo>
                    <a:pt x="224" y="215"/>
                    <a:pt x="225" y="216"/>
                    <a:pt x="225" y="216"/>
                  </a:cubicBezTo>
                  <a:cubicBezTo>
                    <a:pt x="226" y="216"/>
                    <a:pt x="226" y="215"/>
                    <a:pt x="227" y="215"/>
                  </a:cubicBezTo>
                  <a:cubicBezTo>
                    <a:pt x="228" y="216"/>
                    <a:pt x="227" y="217"/>
                    <a:pt x="229" y="217"/>
                  </a:cubicBezTo>
                  <a:cubicBezTo>
                    <a:pt x="229" y="217"/>
                    <a:pt x="230" y="217"/>
                    <a:pt x="231" y="218"/>
                  </a:cubicBezTo>
                  <a:cubicBezTo>
                    <a:pt x="231" y="219"/>
                    <a:pt x="230" y="219"/>
                    <a:pt x="229" y="220"/>
                  </a:cubicBezTo>
                  <a:cubicBezTo>
                    <a:pt x="228" y="219"/>
                    <a:pt x="228" y="220"/>
                    <a:pt x="228" y="221"/>
                  </a:cubicBezTo>
                  <a:cubicBezTo>
                    <a:pt x="228" y="223"/>
                    <a:pt x="231" y="221"/>
                    <a:pt x="232" y="222"/>
                  </a:cubicBezTo>
                  <a:cubicBezTo>
                    <a:pt x="231" y="225"/>
                    <a:pt x="235" y="224"/>
                    <a:pt x="235" y="226"/>
                  </a:cubicBezTo>
                  <a:cubicBezTo>
                    <a:pt x="233" y="227"/>
                    <a:pt x="231" y="227"/>
                    <a:pt x="231" y="229"/>
                  </a:cubicBezTo>
                  <a:cubicBezTo>
                    <a:pt x="231" y="229"/>
                    <a:pt x="231" y="229"/>
                    <a:pt x="231" y="229"/>
                  </a:cubicBezTo>
                  <a:cubicBezTo>
                    <a:pt x="231" y="235"/>
                    <a:pt x="231" y="235"/>
                    <a:pt x="231" y="235"/>
                  </a:cubicBezTo>
                  <a:cubicBezTo>
                    <a:pt x="235" y="235"/>
                    <a:pt x="235" y="235"/>
                    <a:pt x="235" y="235"/>
                  </a:cubicBezTo>
                  <a:cubicBezTo>
                    <a:pt x="236" y="239"/>
                    <a:pt x="236" y="239"/>
                    <a:pt x="236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5" y="249"/>
                    <a:pt x="285" y="249"/>
                    <a:pt x="285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7" y="247"/>
                    <a:pt x="289" y="245"/>
                    <a:pt x="289" y="242"/>
                  </a:cubicBezTo>
                  <a:cubicBezTo>
                    <a:pt x="289" y="242"/>
                    <a:pt x="289" y="242"/>
                    <a:pt x="289" y="242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300" y="229"/>
                    <a:pt x="301" y="224"/>
                    <a:pt x="303" y="221"/>
                  </a:cubicBezTo>
                  <a:cubicBezTo>
                    <a:pt x="308" y="204"/>
                    <a:pt x="312" y="187"/>
                    <a:pt x="311" y="167"/>
                  </a:cubicBezTo>
                  <a:cubicBezTo>
                    <a:pt x="311" y="167"/>
                    <a:pt x="311" y="167"/>
                    <a:pt x="311" y="167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09" y="156"/>
                    <a:pt x="308" y="147"/>
                    <a:pt x="305" y="138"/>
                  </a:cubicBezTo>
                  <a:cubicBezTo>
                    <a:pt x="305" y="138"/>
                    <a:pt x="305" y="138"/>
                    <a:pt x="305" y="138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0" y="118"/>
                    <a:pt x="292" y="101"/>
                    <a:pt x="278" y="87"/>
                  </a:cubicBezTo>
                  <a:cubicBezTo>
                    <a:pt x="257" y="63"/>
                    <a:pt x="230" y="51"/>
                    <a:pt x="201" y="45"/>
                  </a:cubicBezTo>
                  <a:cubicBezTo>
                    <a:pt x="194" y="44"/>
                    <a:pt x="187" y="44"/>
                    <a:pt x="179" y="43"/>
                  </a:cubicBezTo>
                  <a:close/>
                  <a:moveTo>
                    <a:pt x="179" y="2"/>
                  </a:moveTo>
                  <a:cubicBezTo>
                    <a:pt x="156" y="2"/>
                    <a:pt x="134" y="8"/>
                    <a:pt x="113" y="15"/>
                  </a:cubicBezTo>
                  <a:cubicBezTo>
                    <a:pt x="85" y="25"/>
                    <a:pt x="60" y="45"/>
                    <a:pt x="40" y="69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1" y="72"/>
                    <a:pt x="41" y="75"/>
                    <a:pt x="43" y="77"/>
                  </a:cubicBezTo>
                  <a:cubicBezTo>
                    <a:pt x="44" y="70"/>
                    <a:pt x="47" y="66"/>
                    <a:pt x="50" y="62"/>
                  </a:cubicBezTo>
                  <a:cubicBezTo>
                    <a:pt x="56" y="54"/>
                    <a:pt x="64" y="49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3"/>
                  </a:cubicBezTo>
                  <a:cubicBezTo>
                    <a:pt x="66" y="49"/>
                    <a:pt x="57" y="55"/>
                    <a:pt x="52" y="63"/>
                  </a:cubicBezTo>
                  <a:cubicBezTo>
                    <a:pt x="47" y="67"/>
                    <a:pt x="48" y="73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81"/>
                    <a:pt x="45" y="81"/>
                  </a:cubicBezTo>
                  <a:cubicBezTo>
                    <a:pt x="42" y="80"/>
                    <a:pt x="41" y="83"/>
                    <a:pt x="39" y="85"/>
                  </a:cubicBezTo>
                  <a:cubicBezTo>
                    <a:pt x="40" y="86"/>
                    <a:pt x="39" y="88"/>
                    <a:pt x="39" y="90"/>
                  </a:cubicBezTo>
                  <a:cubicBezTo>
                    <a:pt x="38" y="91"/>
                    <a:pt x="37" y="91"/>
                    <a:pt x="35" y="91"/>
                  </a:cubicBezTo>
                  <a:cubicBezTo>
                    <a:pt x="34" y="90"/>
                    <a:pt x="34" y="89"/>
                    <a:pt x="34" y="88"/>
                  </a:cubicBezTo>
                  <a:cubicBezTo>
                    <a:pt x="33" y="87"/>
                    <a:pt x="34" y="86"/>
                    <a:pt x="34" y="84"/>
                  </a:cubicBezTo>
                  <a:cubicBezTo>
                    <a:pt x="34" y="83"/>
                    <a:pt x="37" y="84"/>
                    <a:pt x="38" y="83"/>
                  </a:cubicBezTo>
                  <a:cubicBezTo>
                    <a:pt x="39" y="82"/>
                    <a:pt x="40" y="81"/>
                    <a:pt x="40" y="79"/>
                  </a:cubicBezTo>
                  <a:cubicBezTo>
                    <a:pt x="39" y="77"/>
                    <a:pt x="40" y="75"/>
                    <a:pt x="39" y="73"/>
                  </a:cubicBezTo>
                  <a:cubicBezTo>
                    <a:pt x="39" y="71"/>
                    <a:pt x="37" y="70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3"/>
                    <a:pt x="31" y="83"/>
                    <a:pt x="32" y="83"/>
                  </a:cubicBezTo>
                  <a:cubicBezTo>
                    <a:pt x="33" y="83"/>
                    <a:pt x="34" y="83"/>
                    <a:pt x="33" y="84"/>
                  </a:cubicBezTo>
                  <a:cubicBezTo>
                    <a:pt x="30" y="88"/>
                    <a:pt x="33" y="92"/>
                    <a:pt x="33" y="97"/>
                  </a:cubicBezTo>
                  <a:cubicBezTo>
                    <a:pt x="32" y="99"/>
                    <a:pt x="33" y="102"/>
                    <a:pt x="31" y="103"/>
                  </a:cubicBezTo>
                  <a:cubicBezTo>
                    <a:pt x="30" y="104"/>
                    <a:pt x="29" y="102"/>
                    <a:pt x="28" y="102"/>
                  </a:cubicBezTo>
                  <a:cubicBezTo>
                    <a:pt x="27" y="100"/>
                    <a:pt x="27" y="97"/>
                    <a:pt x="28" y="96"/>
                  </a:cubicBezTo>
                  <a:cubicBezTo>
                    <a:pt x="28" y="92"/>
                    <a:pt x="30" y="89"/>
                    <a:pt x="31" y="87"/>
                  </a:cubicBezTo>
                  <a:cubicBezTo>
                    <a:pt x="31" y="85"/>
                    <a:pt x="29" y="85"/>
                    <a:pt x="28" y="85"/>
                  </a:cubicBezTo>
                  <a:cubicBezTo>
                    <a:pt x="26" y="90"/>
                    <a:pt x="23" y="94"/>
                    <a:pt x="21" y="99"/>
                  </a:cubicBezTo>
                  <a:cubicBezTo>
                    <a:pt x="11" y="120"/>
                    <a:pt x="5" y="142"/>
                    <a:pt x="3" y="166"/>
                  </a:cubicBezTo>
                  <a:cubicBezTo>
                    <a:pt x="3" y="171"/>
                    <a:pt x="3" y="177"/>
                    <a:pt x="3" y="182"/>
                  </a:cubicBezTo>
                  <a:cubicBezTo>
                    <a:pt x="3" y="183"/>
                    <a:pt x="3" y="183"/>
                    <a:pt x="2" y="184"/>
                  </a:cubicBezTo>
                  <a:cubicBezTo>
                    <a:pt x="3" y="191"/>
                    <a:pt x="3" y="199"/>
                    <a:pt x="5" y="205"/>
                  </a:cubicBezTo>
                  <a:cubicBezTo>
                    <a:pt x="6" y="206"/>
                    <a:pt x="7" y="206"/>
                    <a:pt x="7" y="206"/>
                  </a:cubicBezTo>
                  <a:cubicBezTo>
                    <a:pt x="13" y="231"/>
                    <a:pt x="22" y="254"/>
                    <a:pt x="37" y="275"/>
                  </a:cubicBezTo>
                  <a:cubicBezTo>
                    <a:pt x="37" y="275"/>
                    <a:pt x="37" y="275"/>
                    <a:pt x="37" y="275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40" y="283"/>
                    <a:pt x="44" y="287"/>
                    <a:pt x="48" y="291"/>
                  </a:cubicBezTo>
                  <a:cubicBezTo>
                    <a:pt x="49" y="292"/>
                    <a:pt x="50" y="290"/>
                    <a:pt x="51" y="290"/>
                  </a:cubicBezTo>
                  <a:cubicBezTo>
                    <a:pt x="52" y="288"/>
                    <a:pt x="53" y="291"/>
                    <a:pt x="54" y="292"/>
                  </a:cubicBezTo>
                  <a:cubicBezTo>
                    <a:pt x="56" y="298"/>
                    <a:pt x="60" y="302"/>
                    <a:pt x="65" y="307"/>
                  </a:cubicBezTo>
                  <a:cubicBezTo>
                    <a:pt x="70" y="312"/>
                    <a:pt x="74" y="319"/>
                    <a:pt x="81" y="321"/>
                  </a:cubicBezTo>
                  <a:cubicBezTo>
                    <a:pt x="92" y="330"/>
                    <a:pt x="104" y="334"/>
                    <a:pt x="118" y="335"/>
                  </a:cubicBezTo>
                  <a:cubicBezTo>
                    <a:pt x="125" y="336"/>
                    <a:pt x="134" y="338"/>
                    <a:pt x="140" y="334"/>
                  </a:cubicBezTo>
                  <a:cubicBezTo>
                    <a:pt x="138" y="334"/>
                    <a:pt x="135" y="335"/>
                    <a:pt x="132" y="335"/>
                  </a:cubicBezTo>
                  <a:cubicBezTo>
                    <a:pt x="122" y="334"/>
                    <a:pt x="113" y="331"/>
                    <a:pt x="105" y="326"/>
                  </a:cubicBezTo>
                  <a:cubicBezTo>
                    <a:pt x="107" y="328"/>
                    <a:pt x="109" y="329"/>
                    <a:pt x="110" y="330"/>
                  </a:cubicBezTo>
                  <a:cubicBezTo>
                    <a:pt x="111" y="331"/>
                    <a:pt x="113" y="331"/>
                    <a:pt x="113" y="332"/>
                  </a:cubicBezTo>
                  <a:cubicBezTo>
                    <a:pt x="105" y="333"/>
                    <a:pt x="98" y="328"/>
                    <a:pt x="90" y="326"/>
                  </a:cubicBezTo>
                  <a:cubicBezTo>
                    <a:pt x="81" y="322"/>
                    <a:pt x="74" y="312"/>
                    <a:pt x="71" y="303"/>
                  </a:cubicBezTo>
                  <a:cubicBezTo>
                    <a:pt x="68" y="295"/>
                    <a:pt x="66" y="287"/>
                    <a:pt x="66" y="278"/>
                  </a:cubicBezTo>
                  <a:cubicBezTo>
                    <a:pt x="63" y="275"/>
                    <a:pt x="61" y="272"/>
                    <a:pt x="58" y="269"/>
                  </a:cubicBezTo>
                  <a:cubicBezTo>
                    <a:pt x="58" y="269"/>
                    <a:pt x="58" y="269"/>
                    <a:pt x="58" y="269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7" y="279"/>
                    <a:pt x="58" y="284"/>
                    <a:pt x="59" y="289"/>
                  </a:cubicBezTo>
                  <a:cubicBezTo>
                    <a:pt x="63" y="299"/>
                    <a:pt x="67" y="309"/>
                    <a:pt x="77" y="315"/>
                  </a:cubicBezTo>
                  <a:cubicBezTo>
                    <a:pt x="77" y="315"/>
                    <a:pt x="77" y="315"/>
                    <a:pt x="77" y="315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6" y="317"/>
                    <a:pt x="76" y="316"/>
                  </a:cubicBezTo>
                  <a:cubicBezTo>
                    <a:pt x="66" y="310"/>
                    <a:pt x="61" y="299"/>
                    <a:pt x="57" y="289"/>
                  </a:cubicBezTo>
                  <a:cubicBezTo>
                    <a:pt x="56" y="285"/>
                    <a:pt x="56" y="281"/>
                    <a:pt x="55" y="277"/>
                  </a:cubicBezTo>
                  <a:cubicBezTo>
                    <a:pt x="55" y="277"/>
                    <a:pt x="55" y="277"/>
                    <a:pt x="55" y="277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7" y="288"/>
                    <a:pt x="46" y="286"/>
                    <a:pt x="44" y="284"/>
                  </a:cubicBezTo>
                  <a:cubicBezTo>
                    <a:pt x="44" y="284"/>
                    <a:pt x="44" y="284"/>
                    <a:pt x="44" y="284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5" y="243"/>
                    <a:pt x="66" y="246"/>
                    <a:pt x="68" y="248"/>
                  </a:cubicBezTo>
                  <a:cubicBezTo>
                    <a:pt x="68" y="248"/>
                    <a:pt x="68" y="248"/>
                    <a:pt x="68" y="248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4" y="262"/>
                    <a:pt x="66" y="262"/>
                    <a:pt x="68" y="263"/>
                  </a:cubicBezTo>
                  <a:cubicBezTo>
                    <a:pt x="69" y="264"/>
                    <a:pt x="71" y="265"/>
                    <a:pt x="71" y="267"/>
                  </a:cubicBezTo>
                  <a:cubicBezTo>
                    <a:pt x="71" y="268"/>
                    <a:pt x="69" y="268"/>
                    <a:pt x="68" y="268"/>
                  </a:cubicBezTo>
                  <a:cubicBezTo>
                    <a:pt x="68" y="270"/>
                    <a:pt x="69" y="271"/>
                    <a:pt x="69" y="273"/>
                  </a:cubicBezTo>
                  <a:cubicBezTo>
                    <a:pt x="66" y="274"/>
                    <a:pt x="65" y="270"/>
                    <a:pt x="63" y="269"/>
                  </a:cubicBezTo>
                  <a:cubicBezTo>
                    <a:pt x="62" y="267"/>
                    <a:pt x="62" y="265"/>
                    <a:pt x="61" y="264"/>
                  </a:cubicBezTo>
                  <a:cubicBezTo>
                    <a:pt x="60" y="265"/>
                    <a:pt x="60" y="266"/>
                    <a:pt x="59" y="267"/>
                  </a:cubicBezTo>
                  <a:cubicBezTo>
                    <a:pt x="64" y="277"/>
                    <a:pt x="74" y="282"/>
                    <a:pt x="81" y="289"/>
                  </a:cubicBezTo>
                  <a:cubicBezTo>
                    <a:pt x="81" y="287"/>
                    <a:pt x="79" y="286"/>
                    <a:pt x="79" y="284"/>
                  </a:cubicBezTo>
                  <a:cubicBezTo>
                    <a:pt x="79" y="283"/>
                    <a:pt x="80" y="283"/>
                    <a:pt x="81" y="283"/>
                  </a:cubicBezTo>
                  <a:cubicBezTo>
                    <a:pt x="83" y="285"/>
                    <a:pt x="85" y="288"/>
                    <a:pt x="87" y="290"/>
                  </a:cubicBezTo>
                  <a:cubicBezTo>
                    <a:pt x="89" y="290"/>
                    <a:pt x="89" y="292"/>
                    <a:pt x="90" y="294"/>
                  </a:cubicBezTo>
                  <a:cubicBezTo>
                    <a:pt x="94" y="295"/>
                    <a:pt x="99" y="292"/>
                    <a:pt x="102" y="296"/>
                  </a:cubicBezTo>
                  <a:cubicBezTo>
                    <a:pt x="102" y="297"/>
                    <a:pt x="102" y="298"/>
                    <a:pt x="102" y="300"/>
                  </a:cubicBezTo>
                  <a:cubicBezTo>
                    <a:pt x="101" y="302"/>
                    <a:pt x="102" y="304"/>
                    <a:pt x="104" y="305"/>
                  </a:cubicBezTo>
                  <a:cubicBezTo>
                    <a:pt x="104" y="305"/>
                    <a:pt x="104" y="305"/>
                    <a:pt x="104" y="305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2" y="280"/>
                  </a:cubicBezTo>
                  <a:cubicBezTo>
                    <a:pt x="102" y="280"/>
                    <a:pt x="102" y="280"/>
                    <a:pt x="102" y="280"/>
                  </a:cubicBezTo>
                  <a:cubicBezTo>
                    <a:pt x="107" y="284"/>
                    <a:pt x="107" y="284"/>
                    <a:pt x="107" y="28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2" y="305"/>
                    <a:pt x="111" y="308"/>
                    <a:pt x="113" y="308"/>
                  </a:cubicBezTo>
                  <a:cubicBezTo>
                    <a:pt x="113" y="308"/>
                    <a:pt x="113" y="308"/>
                    <a:pt x="113" y="308"/>
                  </a:cubicBezTo>
                  <a:cubicBezTo>
                    <a:pt x="109" y="285"/>
                    <a:pt x="109" y="285"/>
                    <a:pt x="109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1" y="285"/>
                    <a:pt x="113" y="286"/>
                    <a:pt x="115" y="287"/>
                  </a:cubicBezTo>
                  <a:cubicBezTo>
                    <a:pt x="116" y="295"/>
                    <a:pt x="118" y="303"/>
                    <a:pt x="119" y="311"/>
                  </a:cubicBezTo>
                  <a:cubicBezTo>
                    <a:pt x="123" y="312"/>
                    <a:pt x="127" y="313"/>
                    <a:pt x="131" y="313"/>
                  </a:cubicBezTo>
                  <a:cubicBezTo>
                    <a:pt x="132" y="314"/>
                    <a:pt x="134" y="314"/>
                    <a:pt x="136" y="313"/>
                  </a:cubicBezTo>
                  <a:cubicBezTo>
                    <a:pt x="136" y="313"/>
                    <a:pt x="136" y="312"/>
                    <a:pt x="136" y="311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28" y="309"/>
                    <a:pt x="124" y="310"/>
                    <a:pt x="121" y="307"/>
                  </a:cubicBezTo>
                  <a:cubicBezTo>
                    <a:pt x="121" y="307"/>
                    <a:pt x="120" y="306"/>
                    <a:pt x="121" y="306"/>
                  </a:cubicBezTo>
                  <a:cubicBezTo>
                    <a:pt x="127" y="306"/>
                    <a:pt x="132" y="308"/>
                    <a:pt x="138" y="309"/>
                  </a:cubicBezTo>
                  <a:cubicBezTo>
                    <a:pt x="138" y="308"/>
                    <a:pt x="137" y="308"/>
                    <a:pt x="137" y="308"/>
                  </a:cubicBezTo>
                  <a:cubicBezTo>
                    <a:pt x="132" y="305"/>
                    <a:pt x="126" y="305"/>
                    <a:pt x="121" y="303"/>
                  </a:cubicBezTo>
                  <a:cubicBezTo>
                    <a:pt x="120" y="302"/>
                    <a:pt x="120" y="301"/>
                    <a:pt x="120" y="300"/>
                  </a:cubicBezTo>
                  <a:cubicBezTo>
                    <a:pt x="125" y="301"/>
                    <a:pt x="130" y="304"/>
                    <a:pt x="136" y="305"/>
                  </a:cubicBezTo>
                  <a:cubicBezTo>
                    <a:pt x="136" y="304"/>
                    <a:pt x="136" y="304"/>
                    <a:pt x="136" y="303"/>
                  </a:cubicBezTo>
                  <a:cubicBezTo>
                    <a:pt x="136" y="303"/>
                    <a:pt x="136" y="303"/>
                    <a:pt x="136" y="303"/>
                  </a:cubicBezTo>
                  <a:cubicBezTo>
                    <a:pt x="120" y="297"/>
                    <a:pt x="120" y="297"/>
                    <a:pt x="120" y="297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8" y="294"/>
                    <a:pt x="119" y="294"/>
                  </a:cubicBezTo>
                  <a:cubicBezTo>
                    <a:pt x="125" y="296"/>
                    <a:pt x="130" y="298"/>
                    <a:pt x="136" y="300"/>
                  </a:cubicBezTo>
                  <a:cubicBezTo>
                    <a:pt x="138" y="302"/>
                    <a:pt x="138" y="300"/>
                    <a:pt x="138" y="298"/>
                  </a:cubicBezTo>
                  <a:cubicBezTo>
                    <a:pt x="132" y="296"/>
                    <a:pt x="126" y="293"/>
                    <a:pt x="119" y="291"/>
                  </a:cubicBezTo>
                  <a:cubicBezTo>
                    <a:pt x="119" y="291"/>
                    <a:pt x="119" y="291"/>
                    <a:pt x="119" y="291"/>
                  </a:cubicBezTo>
                  <a:cubicBezTo>
                    <a:pt x="117" y="287"/>
                    <a:pt x="117" y="287"/>
                    <a:pt x="117" y="287"/>
                  </a:cubicBezTo>
                  <a:cubicBezTo>
                    <a:pt x="103" y="278"/>
                    <a:pt x="103" y="278"/>
                    <a:pt x="103" y="278"/>
                  </a:cubicBezTo>
                  <a:cubicBezTo>
                    <a:pt x="99" y="278"/>
                    <a:pt x="99" y="278"/>
                    <a:pt x="99" y="278"/>
                  </a:cubicBezTo>
                  <a:cubicBezTo>
                    <a:pt x="89" y="273"/>
                    <a:pt x="86" y="267"/>
                    <a:pt x="79" y="261"/>
                  </a:cubicBezTo>
                  <a:cubicBezTo>
                    <a:pt x="76" y="257"/>
                    <a:pt x="73" y="253"/>
                    <a:pt x="70" y="249"/>
                  </a:cubicBezTo>
                  <a:cubicBezTo>
                    <a:pt x="70" y="249"/>
                    <a:pt x="70" y="249"/>
                    <a:pt x="70" y="249"/>
                  </a:cubicBezTo>
                  <a:cubicBezTo>
                    <a:pt x="70" y="248"/>
                    <a:pt x="70" y="248"/>
                    <a:pt x="70" y="248"/>
                  </a:cubicBezTo>
                  <a:cubicBezTo>
                    <a:pt x="61" y="232"/>
                    <a:pt x="61" y="232"/>
                    <a:pt x="61" y="232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6" y="226"/>
                    <a:pt x="53" y="221"/>
                    <a:pt x="52" y="216"/>
                  </a:cubicBezTo>
                  <a:cubicBezTo>
                    <a:pt x="47" y="200"/>
                    <a:pt x="44" y="184"/>
                    <a:pt x="45" y="166"/>
                  </a:cubicBezTo>
                  <a:cubicBezTo>
                    <a:pt x="46" y="165"/>
                    <a:pt x="46" y="165"/>
                    <a:pt x="47" y="164"/>
                  </a:cubicBezTo>
                  <a:cubicBezTo>
                    <a:pt x="48" y="156"/>
                    <a:pt x="48" y="147"/>
                    <a:pt x="51" y="139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1"/>
                    <a:pt x="53" y="125"/>
                    <a:pt x="57" y="118"/>
                  </a:cubicBezTo>
                  <a:cubicBezTo>
                    <a:pt x="68" y="93"/>
                    <a:pt x="92" y="69"/>
                    <a:pt x="117" y="57"/>
                  </a:cubicBezTo>
                  <a:cubicBezTo>
                    <a:pt x="129" y="51"/>
                    <a:pt x="142" y="47"/>
                    <a:pt x="155" y="44"/>
                  </a:cubicBezTo>
                  <a:cubicBezTo>
                    <a:pt x="163" y="43"/>
                    <a:pt x="171" y="41"/>
                    <a:pt x="179" y="41"/>
                  </a:cubicBezTo>
                  <a:cubicBezTo>
                    <a:pt x="187" y="41"/>
                    <a:pt x="195" y="43"/>
                    <a:pt x="203" y="44"/>
                  </a:cubicBezTo>
                  <a:cubicBezTo>
                    <a:pt x="216" y="47"/>
                    <a:pt x="229" y="51"/>
                    <a:pt x="241" y="57"/>
                  </a:cubicBezTo>
                  <a:cubicBezTo>
                    <a:pt x="266" y="69"/>
                    <a:pt x="290" y="93"/>
                    <a:pt x="301" y="118"/>
                  </a:cubicBezTo>
                  <a:cubicBezTo>
                    <a:pt x="305" y="125"/>
                    <a:pt x="307" y="131"/>
                    <a:pt x="308" y="138"/>
                  </a:cubicBezTo>
                  <a:cubicBezTo>
                    <a:pt x="308" y="138"/>
                    <a:pt x="308" y="138"/>
                    <a:pt x="308" y="138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10" y="147"/>
                    <a:pt x="310" y="156"/>
                    <a:pt x="311" y="164"/>
                  </a:cubicBezTo>
                  <a:cubicBezTo>
                    <a:pt x="312" y="165"/>
                    <a:pt x="313" y="165"/>
                    <a:pt x="313" y="166"/>
                  </a:cubicBezTo>
                  <a:cubicBezTo>
                    <a:pt x="314" y="184"/>
                    <a:pt x="311" y="200"/>
                    <a:pt x="306" y="216"/>
                  </a:cubicBezTo>
                  <a:cubicBezTo>
                    <a:pt x="305" y="221"/>
                    <a:pt x="302" y="226"/>
                    <a:pt x="299" y="231"/>
                  </a:cubicBezTo>
                  <a:cubicBezTo>
                    <a:pt x="299" y="231"/>
                    <a:pt x="299" y="231"/>
                    <a:pt x="299" y="231"/>
                  </a:cubicBezTo>
                  <a:cubicBezTo>
                    <a:pt x="297" y="232"/>
                    <a:pt x="297" y="232"/>
                    <a:pt x="297" y="232"/>
                  </a:cubicBezTo>
                  <a:cubicBezTo>
                    <a:pt x="289" y="248"/>
                    <a:pt x="289" y="248"/>
                    <a:pt x="289" y="248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5" y="253"/>
                    <a:pt x="282" y="257"/>
                    <a:pt x="279" y="261"/>
                  </a:cubicBezTo>
                  <a:cubicBezTo>
                    <a:pt x="272" y="267"/>
                    <a:pt x="267" y="275"/>
                    <a:pt x="259" y="278"/>
                  </a:cubicBezTo>
                  <a:cubicBezTo>
                    <a:pt x="259" y="278"/>
                    <a:pt x="259" y="278"/>
                    <a:pt x="259" y="278"/>
                  </a:cubicBezTo>
                  <a:cubicBezTo>
                    <a:pt x="255" y="279"/>
                    <a:pt x="255" y="279"/>
                    <a:pt x="255" y="279"/>
                  </a:cubicBezTo>
                  <a:cubicBezTo>
                    <a:pt x="241" y="287"/>
                    <a:pt x="241" y="287"/>
                    <a:pt x="241" y="287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3" y="293"/>
                    <a:pt x="226" y="296"/>
                    <a:pt x="220" y="298"/>
                  </a:cubicBezTo>
                  <a:cubicBezTo>
                    <a:pt x="220" y="300"/>
                    <a:pt x="221" y="302"/>
                    <a:pt x="222" y="300"/>
                  </a:cubicBezTo>
                  <a:cubicBezTo>
                    <a:pt x="228" y="298"/>
                    <a:pt x="233" y="296"/>
                    <a:pt x="239" y="294"/>
                  </a:cubicBezTo>
                  <a:cubicBezTo>
                    <a:pt x="241" y="294"/>
                    <a:pt x="239" y="296"/>
                    <a:pt x="239" y="296"/>
                  </a:cubicBezTo>
                  <a:cubicBezTo>
                    <a:pt x="239" y="296"/>
                    <a:pt x="239" y="296"/>
                    <a:pt x="239" y="296"/>
                  </a:cubicBezTo>
                  <a:cubicBezTo>
                    <a:pt x="238" y="297"/>
                    <a:pt x="238" y="297"/>
                    <a:pt x="238" y="297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2" y="304"/>
                    <a:pt x="223" y="304"/>
                    <a:pt x="223" y="305"/>
                  </a:cubicBezTo>
                  <a:cubicBezTo>
                    <a:pt x="228" y="304"/>
                    <a:pt x="233" y="301"/>
                    <a:pt x="238" y="300"/>
                  </a:cubicBezTo>
                  <a:cubicBezTo>
                    <a:pt x="239" y="301"/>
                    <a:pt x="238" y="302"/>
                    <a:pt x="238" y="303"/>
                  </a:cubicBezTo>
                  <a:cubicBezTo>
                    <a:pt x="232" y="305"/>
                    <a:pt x="226" y="305"/>
                    <a:pt x="221" y="308"/>
                  </a:cubicBezTo>
                  <a:cubicBezTo>
                    <a:pt x="221" y="308"/>
                    <a:pt x="220" y="308"/>
                    <a:pt x="220" y="309"/>
                  </a:cubicBezTo>
                  <a:cubicBezTo>
                    <a:pt x="226" y="308"/>
                    <a:pt x="231" y="306"/>
                    <a:pt x="237" y="306"/>
                  </a:cubicBezTo>
                  <a:cubicBezTo>
                    <a:pt x="238" y="306"/>
                    <a:pt x="237" y="307"/>
                    <a:pt x="237" y="307"/>
                  </a:cubicBezTo>
                  <a:cubicBezTo>
                    <a:pt x="234" y="310"/>
                    <a:pt x="230" y="309"/>
                    <a:pt x="227" y="310"/>
                  </a:cubicBezTo>
                  <a:cubicBezTo>
                    <a:pt x="227" y="310"/>
                    <a:pt x="227" y="310"/>
                    <a:pt x="227" y="310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2"/>
                    <a:pt x="222" y="313"/>
                    <a:pt x="223" y="313"/>
                  </a:cubicBezTo>
                  <a:cubicBezTo>
                    <a:pt x="224" y="314"/>
                    <a:pt x="226" y="314"/>
                    <a:pt x="227" y="313"/>
                  </a:cubicBezTo>
                  <a:cubicBezTo>
                    <a:pt x="231" y="313"/>
                    <a:pt x="235" y="312"/>
                    <a:pt x="239" y="311"/>
                  </a:cubicBezTo>
                  <a:cubicBezTo>
                    <a:pt x="240" y="303"/>
                    <a:pt x="242" y="295"/>
                    <a:pt x="244" y="287"/>
                  </a:cubicBezTo>
                  <a:cubicBezTo>
                    <a:pt x="245" y="286"/>
                    <a:pt x="247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7" y="308"/>
                    <a:pt x="246" y="305"/>
                    <a:pt x="247" y="304"/>
                  </a:cubicBezTo>
                  <a:cubicBezTo>
                    <a:pt x="247" y="304"/>
                    <a:pt x="247" y="304"/>
                    <a:pt x="247" y="304"/>
                  </a:cubicBezTo>
                  <a:cubicBezTo>
                    <a:pt x="251" y="284"/>
                    <a:pt x="251" y="284"/>
                    <a:pt x="251" y="284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6" y="304"/>
                    <a:pt x="257" y="302"/>
                    <a:pt x="256" y="300"/>
                  </a:cubicBezTo>
                  <a:cubicBezTo>
                    <a:pt x="256" y="298"/>
                    <a:pt x="256" y="297"/>
                    <a:pt x="256" y="296"/>
                  </a:cubicBezTo>
                  <a:cubicBezTo>
                    <a:pt x="259" y="292"/>
                    <a:pt x="264" y="295"/>
                    <a:pt x="268" y="294"/>
                  </a:cubicBezTo>
                  <a:cubicBezTo>
                    <a:pt x="269" y="292"/>
                    <a:pt x="269" y="290"/>
                    <a:pt x="271" y="290"/>
                  </a:cubicBezTo>
                  <a:cubicBezTo>
                    <a:pt x="274" y="288"/>
                    <a:pt x="275" y="285"/>
                    <a:pt x="277" y="283"/>
                  </a:cubicBezTo>
                  <a:cubicBezTo>
                    <a:pt x="278" y="283"/>
                    <a:pt x="279" y="283"/>
                    <a:pt x="279" y="284"/>
                  </a:cubicBezTo>
                  <a:cubicBezTo>
                    <a:pt x="279" y="286"/>
                    <a:pt x="278" y="287"/>
                    <a:pt x="277" y="289"/>
                  </a:cubicBezTo>
                  <a:cubicBezTo>
                    <a:pt x="284" y="282"/>
                    <a:pt x="294" y="277"/>
                    <a:pt x="299" y="267"/>
                  </a:cubicBezTo>
                  <a:cubicBezTo>
                    <a:pt x="298" y="266"/>
                    <a:pt x="298" y="265"/>
                    <a:pt x="297" y="264"/>
                  </a:cubicBezTo>
                  <a:cubicBezTo>
                    <a:pt x="296" y="265"/>
                    <a:pt x="296" y="267"/>
                    <a:pt x="295" y="269"/>
                  </a:cubicBezTo>
                  <a:cubicBezTo>
                    <a:pt x="294" y="270"/>
                    <a:pt x="292" y="274"/>
                    <a:pt x="289" y="273"/>
                  </a:cubicBezTo>
                  <a:cubicBezTo>
                    <a:pt x="289" y="271"/>
                    <a:pt x="290" y="270"/>
                    <a:pt x="290" y="268"/>
                  </a:cubicBezTo>
                  <a:cubicBezTo>
                    <a:pt x="289" y="268"/>
                    <a:pt x="288" y="268"/>
                    <a:pt x="287" y="267"/>
                  </a:cubicBezTo>
                  <a:cubicBezTo>
                    <a:pt x="288" y="265"/>
                    <a:pt x="290" y="264"/>
                    <a:pt x="291" y="263"/>
                  </a:cubicBezTo>
                  <a:cubicBezTo>
                    <a:pt x="292" y="262"/>
                    <a:pt x="294" y="262"/>
                    <a:pt x="296" y="261"/>
                  </a:cubicBezTo>
                  <a:cubicBezTo>
                    <a:pt x="296" y="261"/>
                    <a:pt x="296" y="261"/>
                    <a:pt x="296" y="261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2" y="246"/>
                    <a:pt x="293" y="243"/>
                    <a:pt x="295" y="241"/>
                  </a:cubicBezTo>
                  <a:cubicBezTo>
                    <a:pt x="295" y="241"/>
                    <a:pt x="295" y="241"/>
                    <a:pt x="295" y="241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3" y="286"/>
                    <a:pt x="311" y="288"/>
                    <a:pt x="310" y="290"/>
                  </a:cubicBezTo>
                  <a:cubicBezTo>
                    <a:pt x="310" y="290"/>
                    <a:pt x="310" y="290"/>
                    <a:pt x="310" y="290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2" y="281"/>
                    <a:pt x="302" y="285"/>
                    <a:pt x="301" y="289"/>
                  </a:cubicBezTo>
                  <a:cubicBezTo>
                    <a:pt x="297" y="299"/>
                    <a:pt x="292" y="310"/>
                    <a:pt x="282" y="316"/>
                  </a:cubicBezTo>
                  <a:cubicBezTo>
                    <a:pt x="282" y="317"/>
                    <a:pt x="281" y="316"/>
                    <a:pt x="281" y="316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91" y="309"/>
                    <a:pt x="295" y="299"/>
                    <a:pt x="299" y="289"/>
                  </a:cubicBezTo>
                  <a:cubicBezTo>
                    <a:pt x="301" y="284"/>
                    <a:pt x="301" y="279"/>
                    <a:pt x="302" y="274"/>
                  </a:cubicBezTo>
                  <a:cubicBezTo>
                    <a:pt x="302" y="274"/>
                    <a:pt x="302" y="274"/>
                    <a:pt x="302" y="274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297" y="272"/>
                    <a:pt x="295" y="275"/>
                    <a:pt x="292" y="278"/>
                  </a:cubicBezTo>
                  <a:cubicBezTo>
                    <a:pt x="293" y="287"/>
                    <a:pt x="290" y="295"/>
                    <a:pt x="287" y="303"/>
                  </a:cubicBezTo>
                  <a:cubicBezTo>
                    <a:pt x="284" y="312"/>
                    <a:pt x="277" y="322"/>
                    <a:pt x="268" y="326"/>
                  </a:cubicBezTo>
                  <a:cubicBezTo>
                    <a:pt x="260" y="328"/>
                    <a:pt x="254" y="333"/>
                    <a:pt x="245" y="332"/>
                  </a:cubicBezTo>
                  <a:cubicBezTo>
                    <a:pt x="245" y="331"/>
                    <a:pt x="247" y="331"/>
                    <a:pt x="248" y="330"/>
                  </a:cubicBezTo>
                  <a:cubicBezTo>
                    <a:pt x="250" y="329"/>
                    <a:pt x="251" y="328"/>
                    <a:pt x="253" y="326"/>
                  </a:cubicBezTo>
                  <a:cubicBezTo>
                    <a:pt x="245" y="331"/>
                    <a:pt x="236" y="334"/>
                    <a:pt x="226" y="335"/>
                  </a:cubicBezTo>
                  <a:cubicBezTo>
                    <a:pt x="223" y="335"/>
                    <a:pt x="221" y="334"/>
                    <a:pt x="218" y="334"/>
                  </a:cubicBezTo>
                  <a:cubicBezTo>
                    <a:pt x="224" y="338"/>
                    <a:pt x="233" y="336"/>
                    <a:pt x="240" y="335"/>
                  </a:cubicBezTo>
                  <a:cubicBezTo>
                    <a:pt x="254" y="334"/>
                    <a:pt x="267" y="330"/>
                    <a:pt x="278" y="321"/>
                  </a:cubicBezTo>
                  <a:cubicBezTo>
                    <a:pt x="285" y="319"/>
                    <a:pt x="288" y="312"/>
                    <a:pt x="294" y="307"/>
                  </a:cubicBezTo>
                  <a:cubicBezTo>
                    <a:pt x="298" y="302"/>
                    <a:pt x="302" y="298"/>
                    <a:pt x="304" y="292"/>
                  </a:cubicBezTo>
                  <a:cubicBezTo>
                    <a:pt x="305" y="291"/>
                    <a:pt x="306" y="288"/>
                    <a:pt x="308" y="290"/>
                  </a:cubicBezTo>
                  <a:cubicBezTo>
                    <a:pt x="308" y="290"/>
                    <a:pt x="309" y="292"/>
                    <a:pt x="310" y="291"/>
                  </a:cubicBezTo>
                  <a:cubicBezTo>
                    <a:pt x="314" y="287"/>
                    <a:pt x="318" y="283"/>
                    <a:pt x="321" y="278"/>
                  </a:cubicBezTo>
                  <a:cubicBezTo>
                    <a:pt x="321" y="278"/>
                    <a:pt x="321" y="278"/>
                    <a:pt x="321" y="278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36" y="254"/>
                    <a:pt x="346" y="231"/>
                    <a:pt x="352" y="206"/>
                  </a:cubicBezTo>
                  <a:cubicBezTo>
                    <a:pt x="352" y="206"/>
                    <a:pt x="352" y="206"/>
                    <a:pt x="353" y="205"/>
                  </a:cubicBezTo>
                  <a:cubicBezTo>
                    <a:pt x="356" y="199"/>
                    <a:pt x="355" y="192"/>
                    <a:pt x="356" y="185"/>
                  </a:cubicBezTo>
                  <a:cubicBezTo>
                    <a:pt x="354" y="179"/>
                    <a:pt x="355" y="172"/>
                    <a:pt x="355" y="166"/>
                  </a:cubicBezTo>
                  <a:cubicBezTo>
                    <a:pt x="353" y="142"/>
                    <a:pt x="347" y="120"/>
                    <a:pt x="337" y="99"/>
                  </a:cubicBezTo>
                  <a:cubicBezTo>
                    <a:pt x="335" y="94"/>
                    <a:pt x="332" y="90"/>
                    <a:pt x="330" y="85"/>
                  </a:cubicBezTo>
                  <a:cubicBezTo>
                    <a:pt x="329" y="85"/>
                    <a:pt x="327" y="85"/>
                    <a:pt x="327" y="87"/>
                  </a:cubicBezTo>
                  <a:cubicBezTo>
                    <a:pt x="329" y="89"/>
                    <a:pt x="330" y="92"/>
                    <a:pt x="330" y="96"/>
                  </a:cubicBezTo>
                  <a:cubicBezTo>
                    <a:pt x="331" y="97"/>
                    <a:pt x="331" y="100"/>
                    <a:pt x="330" y="102"/>
                  </a:cubicBezTo>
                  <a:cubicBezTo>
                    <a:pt x="329" y="102"/>
                    <a:pt x="328" y="104"/>
                    <a:pt x="327" y="103"/>
                  </a:cubicBezTo>
                  <a:cubicBezTo>
                    <a:pt x="325" y="102"/>
                    <a:pt x="326" y="99"/>
                    <a:pt x="325" y="97"/>
                  </a:cubicBezTo>
                  <a:cubicBezTo>
                    <a:pt x="325" y="92"/>
                    <a:pt x="328" y="88"/>
                    <a:pt x="325" y="84"/>
                  </a:cubicBezTo>
                  <a:cubicBezTo>
                    <a:pt x="325" y="83"/>
                    <a:pt x="326" y="83"/>
                    <a:pt x="326" y="83"/>
                  </a:cubicBezTo>
                  <a:cubicBezTo>
                    <a:pt x="327" y="83"/>
                    <a:pt x="329" y="83"/>
                    <a:pt x="330" y="82"/>
                  </a:cubicBezTo>
                  <a:cubicBezTo>
                    <a:pt x="330" y="82"/>
                    <a:pt x="330" y="82"/>
                    <a:pt x="330" y="82"/>
                  </a:cubicBezTo>
                  <a:cubicBezTo>
                    <a:pt x="330" y="81"/>
                    <a:pt x="330" y="81"/>
                    <a:pt x="330" y="8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1" y="70"/>
                    <a:pt x="319" y="71"/>
                    <a:pt x="319" y="73"/>
                  </a:cubicBezTo>
                  <a:cubicBezTo>
                    <a:pt x="318" y="75"/>
                    <a:pt x="319" y="77"/>
                    <a:pt x="318" y="79"/>
                  </a:cubicBezTo>
                  <a:cubicBezTo>
                    <a:pt x="318" y="81"/>
                    <a:pt x="319" y="82"/>
                    <a:pt x="321" y="83"/>
                  </a:cubicBezTo>
                  <a:cubicBezTo>
                    <a:pt x="322" y="84"/>
                    <a:pt x="324" y="83"/>
                    <a:pt x="324" y="84"/>
                  </a:cubicBezTo>
                  <a:cubicBezTo>
                    <a:pt x="324" y="86"/>
                    <a:pt x="325" y="87"/>
                    <a:pt x="324" y="88"/>
                  </a:cubicBezTo>
                  <a:cubicBezTo>
                    <a:pt x="324" y="89"/>
                    <a:pt x="324" y="90"/>
                    <a:pt x="323" y="91"/>
                  </a:cubicBezTo>
                  <a:cubicBezTo>
                    <a:pt x="322" y="91"/>
                    <a:pt x="320" y="91"/>
                    <a:pt x="320" y="90"/>
                  </a:cubicBezTo>
                  <a:cubicBezTo>
                    <a:pt x="319" y="88"/>
                    <a:pt x="318" y="86"/>
                    <a:pt x="319" y="85"/>
                  </a:cubicBezTo>
                  <a:cubicBezTo>
                    <a:pt x="318" y="82"/>
                    <a:pt x="315" y="80"/>
                    <a:pt x="312" y="81"/>
                  </a:cubicBezTo>
                  <a:cubicBezTo>
                    <a:pt x="312" y="81"/>
                    <a:pt x="312" y="81"/>
                    <a:pt x="312" y="81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0" y="73"/>
                    <a:pt x="311" y="67"/>
                    <a:pt x="306" y="63"/>
                  </a:cubicBezTo>
                  <a:cubicBezTo>
                    <a:pt x="301" y="55"/>
                    <a:pt x="292" y="49"/>
                    <a:pt x="285" y="43"/>
                  </a:cubicBezTo>
                  <a:cubicBezTo>
                    <a:pt x="285" y="42"/>
                    <a:pt x="285" y="42"/>
                    <a:pt x="286" y="42"/>
                  </a:cubicBezTo>
                  <a:cubicBezTo>
                    <a:pt x="286" y="42"/>
                    <a:pt x="286" y="42"/>
                    <a:pt x="286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94" y="49"/>
                    <a:pt x="302" y="54"/>
                    <a:pt x="308" y="62"/>
                  </a:cubicBezTo>
                  <a:cubicBezTo>
                    <a:pt x="311" y="67"/>
                    <a:pt x="315" y="71"/>
                    <a:pt x="315" y="76"/>
                  </a:cubicBezTo>
                  <a:cubicBezTo>
                    <a:pt x="317" y="75"/>
                    <a:pt x="317" y="72"/>
                    <a:pt x="318" y="70"/>
                  </a:cubicBezTo>
                  <a:cubicBezTo>
                    <a:pt x="318" y="70"/>
                    <a:pt x="318" y="70"/>
                    <a:pt x="318" y="70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298" y="45"/>
                    <a:pt x="273" y="25"/>
                    <a:pt x="245" y="15"/>
                  </a:cubicBezTo>
                  <a:cubicBezTo>
                    <a:pt x="224" y="8"/>
                    <a:pt x="202" y="2"/>
                    <a:pt x="179" y="2"/>
                  </a:cubicBezTo>
                  <a:close/>
                  <a:moveTo>
                    <a:pt x="179" y="373"/>
                  </a:moveTo>
                  <a:cubicBezTo>
                    <a:pt x="175" y="373"/>
                    <a:pt x="171" y="373"/>
                    <a:pt x="167" y="373"/>
                  </a:cubicBezTo>
                  <a:cubicBezTo>
                    <a:pt x="167" y="373"/>
                    <a:pt x="167" y="373"/>
                    <a:pt x="167" y="373"/>
                  </a:cubicBezTo>
                  <a:cubicBezTo>
                    <a:pt x="165" y="374"/>
                    <a:pt x="165" y="374"/>
                    <a:pt x="165" y="374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4" y="371"/>
                    <a:pt x="142" y="372"/>
                    <a:pt x="140" y="372"/>
                  </a:cubicBezTo>
                  <a:cubicBezTo>
                    <a:pt x="134" y="371"/>
                    <a:pt x="128" y="373"/>
                    <a:pt x="124" y="367"/>
                  </a:cubicBezTo>
                  <a:cubicBezTo>
                    <a:pt x="122" y="367"/>
                    <a:pt x="119" y="368"/>
                    <a:pt x="117" y="367"/>
                  </a:cubicBezTo>
                  <a:cubicBezTo>
                    <a:pt x="117" y="365"/>
                    <a:pt x="117" y="363"/>
                    <a:pt x="116" y="362"/>
                  </a:cubicBezTo>
                  <a:cubicBezTo>
                    <a:pt x="112" y="363"/>
                    <a:pt x="108" y="364"/>
                    <a:pt x="105" y="365"/>
                  </a:cubicBezTo>
                  <a:cubicBezTo>
                    <a:pt x="105" y="368"/>
                    <a:pt x="105" y="371"/>
                    <a:pt x="104" y="373"/>
                  </a:cubicBezTo>
                  <a:cubicBezTo>
                    <a:pt x="104" y="373"/>
                    <a:pt x="104" y="373"/>
                    <a:pt x="104" y="373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79" y="370"/>
                    <a:pt x="79" y="368"/>
                    <a:pt x="78" y="366"/>
                  </a:cubicBezTo>
                  <a:cubicBezTo>
                    <a:pt x="78" y="366"/>
                    <a:pt x="78" y="366"/>
                    <a:pt x="78" y="366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4" y="365"/>
                    <a:pt x="70" y="364"/>
                    <a:pt x="66" y="363"/>
                  </a:cubicBezTo>
                  <a:cubicBezTo>
                    <a:pt x="66" y="363"/>
                    <a:pt x="66" y="363"/>
                    <a:pt x="66" y="363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2" y="355"/>
                    <a:pt x="57" y="355"/>
                    <a:pt x="53" y="354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49" y="347"/>
                    <a:pt x="45" y="348"/>
                    <a:pt x="42" y="346"/>
                  </a:cubicBezTo>
                  <a:cubicBezTo>
                    <a:pt x="42" y="346"/>
                    <a:pt x="42" y="346"/>
                    <a:pt x="42" y="346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0" y="293"/>
                    <a:pt x="49" y="294"/>
                    <a:pt x="48" y="294"/>
                  </a:cubicBezTo>
                  <a:cubicBezTo>
                    <a:pt x="42" y="289"/>
                    <a:pt x="39" y="283"/>
                    <a:pt x="35" y="278"/>
                  </a:cubicBezTo>
                  <a:cubicBezTo>
                    <a:pt x="36" y="277"/>
                    <a:pt x="35" y="275"/>
                    <a:pt x="34" y="274"/>
                  </a:cubicBezTo>
                  <a:cubicBezTo>
                    <a:pt x="20" y="254"/>
                    <a:pt x="11" y="232"/>
                    <a:pt x="5" y="208"/>
                  </a:cubicBezTo>
                  <a:cubicBezTo>
                    <a:pt x="4" y="208"/>
                    <a:pt x="3" y="207"/>
                    <a:pt x="3" y="206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1" y="182"/>
                    <a:pt x="1" y="182"/>
                    <a:pt x="1" y="182"/>
                  </a:cubicBezTo>
                  <a:cubicBezTo>
                    <a:pt x="2" y="181"/>
                    <a:pt x="2" y="179"/>
                    <a:pt x="1" y="175"/>
                  </a:cubicBezTo>
                  <a:cubicBezTo>
                    <a:pt x="1" y="141"/>
                    <a:pt x="11" y="112"/>
                    <a:pt x="27" y="85"/>
                  </a:cubicBezTo>
                  <a:cubicBezTo>
                    <a:pt x="26" y="84"/>
                    <a:pt x="26" y="83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6" y="69"/>
                    <a:pt x="37" y="69"/>
                    <a:pt x="39" y="68"/>
                  </a:cubicBezTo>
                  <a:cubicBezTo>
                    <a:pt x="54" y="49"/>
                    <a:pt x="74" y="32"/>
                    <a:pt x="94" y="21"/>
                  </a:cubicBezTo>
                  <a:cubicBezTo>
                    <a:pt x="120" y="9"/>
                    <a:pt x="148" y="0"/>
                    <a:pt x="179" y="0"/>
                  </a:cubicBezTo>
                  <a:cubicBezTo>
                    <a:pt x="210" y="0"/>
                    <a:pt x="238" y="9"/>
                    <a:pt x="264" y="21"/>
                  </a:cubicBezTo>
                  <a:cubicBezTo>
                    <a:pt x="284" y="32"/>
                    <a:pt x="304" y="49"/>
                    <a:pt x="320" y="68"/>
                  </a:cubicBezTo>
                  <a:cubicBezTo>
                    <a:pt x="321" y="69"/>
                    <a:pt x="322" y="69"/>
                    <a:pt x="324" y="69"/>
                  </a:cubicBezTo>
                  <a:cubicBezTo>
                    <a:pt x="324" y="69"/>
                    <a:pt x="324" y="69"/>
                    <a:pt x="324" y="69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3"/>
                    <a:pt x="332" y="84"/>
                    <a:pt x="331" y="85"/>
                  </a:cubicBezTo>
                  <a:cubicBezTo>
                    <a:pt x="347" y="112"/>
                    <a:pt x="357" y="141"/>
                    <a:pt x="357" y="175"/>
                  </a:cubicBezTo>
                  <a:cubicBezTo>
                    <a:pt x="357" y="178"/>
                    <a:pt x="355" y="182"/>
                    <a:pt x="358" y="184"/>
                  </a:cubicBezTo>
                  <a:cubicBezTo>
                    <a:pt x="358" y="184"/>
                    <a:pt x="358" y="184"/>
                    <a:pt x="358" y="184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7"/>
                    <a:pt x="354" y="208"/>
                    <a:pt x="353" y="208"/>
                  </a:cubicBezTo>
                  <a:cubicBezTo>
                    <a:pt x="347" y="232"/>
                    <a:pt x="338" y="254"/>
                    <a:pt x="324" y="274"/>
                  </a:cubicBezTo>
                  <a:cubicBezTo>
                    <a:pt x="323" y="275"/>
                    <a:pt x="322" y="277"/>
                    <a:pt x="323" y="278"/>
                  </a:cubicBezTo>
                  <a:cubicBezTo>
                    <a:pt x="319" y="283"/>
                    <a:pt x="316" y="289"/>
                    <a:pt x="310" y="294"/>
                  </a:cubicBezTo>
                  <a:cubicBezTo>
                    <a:pt x="309" y="294"/>
                    <a:pt x="308" y="293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3" y="348"/>
                    <a:pt x="309" y="347"/>
                    <a:pt x="306" y="348"/>
                  </a:cubicBezTo>
                  <a:cubicBezTo>
                    <a:pt x="306" y="348"/>
                    <a:pt x="306" y="348"/>
                    <a:pt x="306" y="348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1" y="355"/>
                    <a:pt x="296" y="355"/>
                    <a:pt x="292" y="357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88" y="364"/>
                    <a:pt x="284" y="365"/>
                    <a:pt x="280" y="365"/>
                  </a:cubicBezTo>
                  <a:cubicBezTo>
                    <a:pt x="280" y="365"/>
                    <a:pt x="280" y="365"/>
                    <a:pt x="280" y="365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79" y="368"/>
                    <a:pt x="279" y="370"/>
                    <a:pt x="278" y="371"/>
                  </a:cubicBezTo>
                  <a:cubicBezTo>
                    <a:pt x="278" y="371"/>
                    <a:pt x="278" y="371"/>
                    <a:pt x="278" y="371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3" y="371"/>
                    <a:pt x="254" y="368"/>
                    <a:pt x="253" y="365"/>
                  </a:cubicBezTo>
                  <a:cubicBezTo>
                    <a:pt x="250" y="364"/>
                    <a:pt x="246" y="363"/>
                    <a:pt x="242" y="362"/>
                  </a:cubicBezTo>
                  <a:cubicBezTo>
                    <a:pt x="241" y="363"/>
                    <a:pt x="241" y="365"/>
                    <a:pt x="241" y="367"/>
                  </a:cubicBezTo>
                  <a:cubicBezTo>
                    <a:pt x="239" y="368"/>
                    <a:pt x="236" y="367"/>
                    <a:pt x="234" y="367"/>
                  </a:cubicBezTo>
                  <a:cubicBezTo>
                    <a:pt x="231" y="373"/>
                    <a:pt x="224" y="371"/>
                    <a:pt x="218" y="372"/>
                  </a:cubicBezTo>
                  <a:cubicBezTo>
                    <a:pt x="216" y="372"/>
                    <a:pt x="214" y="371"/>
                    <a:pt x="212" y="372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193" y="374"/>
                    <a:pt x="193" y="374"/>
                    <a:pt x="193" y="374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87" y="373"/>
                    <a:pt x="183" y="373"/>
                    <a:pt x="179" y="373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FFFF00"/>
                </a:solidFill>
              </a:endParaRPr>
            </a:p>
          </p:txBody>
        </p:sp>
        <p:sp>
          <p:nvSpPr>
            <p:cNvPr id="70" name="文本框 69"/>
            <p:cNvSpPr txBox="1"/>
            <p:nvPr/>
          </p:nvSpPr>
          <p:spPr>
            <a:xfrm>
              <a:off x="1460413" y="5098215"/>
              <a:ext cx="2306459" cy="744017"/>
            </a:xfrm>
            <a:custGeom>
              <a:avLst/>
              <a:gdLst/>
              <a:ahLst/>
              <a:cxnLst/>
              <a:rect l="l" t="t" r="r" b="b"/>
              <a:pathLst>
                <a:path w="2306457" h="744017">
                  <a:moveTo>
                    <a:pt x="577022" y="647395"/>
                  </a:moveTo>
                  <a:lnTo>
                    <a:pt x="577022" y="711098"/>
                  </a:lnTo>
                  <a:lnTo>
                    <a:pt x="631581" y="711098"/>
                  </a:lnTo>
                  <a:lnTo>
                    <a:pt x="631581" y="647395"/>
                  </a:lnTo>
                  <a:close/>
                  <a:moveTo>
                    <a:pt x="244180" y="635203"/>
                  </a:moveTo>
                  <a:lnTo>
                    <a:pt x="244180" y="662330"/>
                  </a:lnTo>
                  <a:lnTo>
                    <a:pt x="320990" y="662330"/>
                  </a:lnTo>
                  <a:lnTo>
                    <a:pt x="320990" y="635203"/>
                  </a:lnTo>
                  <a:close/>
                  <a:moveTo>
                    <a:pt x="1442959" y="603199"/>
                  </a:moveTo>
                  <a:lnTo>
                    <a:pt x="1416746" y="649834"/>
                  </a:lnTo>
                  <a:cubicBezTo>
                    <a:pt x="1440723" y="653898"/>
                    <a:pt x="1461958" y="658165"/>
                    <a:pt x="1480449" y="662635"/>
                  </a:cubicBezTo>
                  <a:cubicBezTo>
                    <a:pt x="1494267" y="646379"/>
                    <a:pt x="1504427" y="626567"/>
                    <a:pt x="1510929" y="603199"/>
                  </a:cubicBezTo>
                  <a:close/>
                  <a:moveTo>
                    <a:pt x="244180" y="599542"/>
                  </a:moveTo>
                  <a:lnTo>
                    <a:pt x="244180" y="626059"/>
                  </a:lnTo>
                  <a:lnTo>
                    <a:pt x="320990" y="626059"/>
                  </a:lnTo>
                  <a:lnTo>
                    <a:pt x="320990" y="599542"/>
                  </a:lnTo>
                  <a:close/>
                  <a:moveTo>
                    <a:pt x="1201862" y="589788"/>
                  </a:moveTo>
                  <a:lnTo>
                    <a:pt x="1201862" y="625754"/>
                  </a:lnTo>
                  <a:lnTo>
                    <a:pt x="1242095" y="625754"/>
                  </a:lnTo>
                  <a:lnTo>
                    <a:pt x="1242095" y="589788"/>
                  </a:lnTo>
                  <a:close/>
                  <a:moveTo>
                    <a:pt x="1141511" y="589788"/>
                  </a:moveTo>
                  <a:lnTo>
                    <a:pt x="1141511" y="625754"/>
                  </a:lnTo>
                  <a:lnTo>
                    <a:pt x="1177783" y="625754"/>
                  </a:lnTo>
                  <a:lnTo>
                    <a:pt x="1177783" y="589788"/>
                  </a:lnTo>
                  <a:close/>
                  <a:moveTo>
                    <a:pt x="477962" y="572719"/>
                  </a:moveTo>
                  <a:cubicBezTo>
                    <a:pt x="485074" y="573938"/>
                    <a:pt x="492033" y="575767"/>
                    <a:pt x="498841" y="578206"/>
                  </a:cubicBezTo>
                  <a:cubicBezTo>
                    <a:pt x="505648" y="580644"/>
                    <a:pt x="509051" y="582727"/>
                    <a:pt x="509051" y="584454"/>
                  </a:cubicBezTo>
                  <a:cubicBezTo>
                    <a:pt x="509051" y="586181"/>
                    <a:pt x="506511" y="587756"/>
                    <a:pt x="501431" y="589178"/>
                  </a:cubicBezTo>
                  <a:lnTo>
                    <a:pt x="501431" y="616306"/>
                  </a:lnTo>
                  <a:lnTo>
                    <a:pt x="508747" y="616306"/>
                  </a:lnTo>
                  <a:lnTo>
                    <a:pt x="516976" y="603199"/>
                  </a:lnTo>
                  <a:cubicBezTo>
                    <a:pt x="518398" y="600964"/>
                    <a:pt x="519973" y="599846"/>
                    <a:pt x="521700" y="599846"/>
                  </a:cubicBezTo>
                  <a:cubicBezTo>
                    <a:pt x="523428" y="599846"/>
                    <a:pt x="527695" y="603148"/>
                    <a:pt x="534502" y="609752"/>
                  </a:cubicBezTo>
                  <a:cubicBezTo>
                    <a:pt x="541309" y="616356"/>
                    <a:pt x="544713" y="620573"/>
                    <a:pt x="544713" y="622402"/>
                  </a:cubicBezTo>
                  <a:cubicBezTo>
                    <a:pt x="544713" y="624230"/>
                    <a:pt x="543189" y="625145"/>
                    <a:pt x="540141" y="625145"/>
                  </a:cubicBezTo>
                  <a:lnTo>
                    <a:pt x="501431" y="625145"/>
                  </a:lnTo>
                  <a:lnTo>
                    <a:pt x="501431" y="690677"/>
                  </a:lnTo>
                  <a:lnTo>
                    <a:pt x="542275" y="683666"/>
                  </a:lnTo>
                  <a:lnTo>
                    <a:pt x="544103" y="689458"/>
                  </a:lnTo>
                  <a:lnTo>
                    <a:pt x="455711" y="722071"/>
                  </a:lnTo>
                  <a:cubicBezTo>
                    <a:pt x="445348" y="725322"/>
                    <a:pt x="436509" y="729183"/>
                    <a:pt x="429194" y="733654"/>
                  </a:cubicBezTo>
                  <a:cubicBezTo>
                    <a:pt x="427771" y="734466"/>
                    <a:pt x="426552" y="734873"/>
                    <a:pt x="425536" y="734873"/>
                  </a:cubicBezTo>
                  <a:cubicBezTo>
                    <a:pt x="424520" y="734873"/>
                    <a:pt x="423606" y="733857"/>
                    <a:pt x="422793" y="731825"/>
                  </a:cubicBezTo>
                  <a:cubicBezTo>
                    <a:pt x="418932" y="722071"/>
                    <a:pt x="414970" y="713130"/>
                    <a:pt x="410906" y="705002"/>
                  </a:cubicBezTo>
                  <a:cubicBezTo>
                    <a:pt x="418627" y="704799"/>
                    <a:pt x="427162" y="703885"/>
                    <a:pt x="436509" y="702259"/>
                  </a:cubicBezTo>
                  <a:lnTo>
                    <a:pt x="436509" y="618439"/>
                  </a:lnTo>
                  <a:cubicBezTo>
                    <a:pt x="436509" y="609295"/>
                    <a:pt x="436306" y="601167"/>
                    <a:pt x="435899" y="594055"/>
                  </a:cubicBezTo>
                  <a:cubicBezTo>
                    <a:pt x="441589" y="594868"/>
                    <a:pt x="448041" y="596443"/>
                    <a:pt x="455254" y="598780"/>
                  </a:cubicBezTo>
                  <a:cubicBezTo>
                    <a:pt x="462468" y="601116"/>
                    <a:pt x="466075" y="603148"/>
                    <a:pt x="466075" y="604876"/>
                  </a:cubicBezTo>
                  <a:cubicBezTo>
                    <a:pt x="466075" y="606603"/>
                    <a:pt x="463331" y="609092"/>
                    <a:pt x="457845" y="612343"/>
                  </a:cubicBezTo>
                  <a:lnTo>
                    <a:pt x="457845" y="698297"/>
                  </a:lnTo>
                  <a:lnTo>
                    <a:pt x="478571" y="694639"/>
                  </a:lnTo>
                  <a:lnTo>
                    <a:pt x="478571" y="597103"/>
                  </a:lnTo>
                  <a:cubicBezTo>
                    <a:pt x="478571" y="587959"/>
                    <a:pt x="478368" y="579831"/>
                    <a:pt x="477962" y="572719"/>
                  </a:cubicBezTo>
                  <a:close/>
                  <a:moveTo>
                    <a:pt x="1068207" y="565709"/>
                  </a:moveTo>
                  <a:cubicBezTo>
                    <a:pt x="1069325" y="565709"/>
                    <a:pt x="1073338" y="568096"/>
                    <a:pt x="1080247" y="572872"/>
                  </a:cubicBezTo>
                  <a:cubicBezTo>
                    <a:pt x="1087155" y="577647"/>
                    <a:pt x="1091677" y="580847"/>
                    <a:pt x="1093810" y="582473"/>
                  </a:cubicBezTo>
                  <a:cubicBezTo>
                    <a:pt x="1095944" y="584098"/>
                    <a:pt x="1097011" y="585419"/>
                    <a:pt x="1097011" y="586435"/>
                  </a:cubicBezTo>
                  <a:cubicBezTo>
                    <a:pt x="1097011" y="588061"/>
                    <a:pt x="1092743" y="591007"/>
                    <a:pt x="1084209" y="595274"/>
                  </a:cubicBezTo>
                  <a:lnTo>
                    <a:pt x="1084209" y="681838"/>
                  </a:lnTo>
                  <a:cubicBezTo>
                    <a:pt x="1086038" y="683057"/>
                    <a:pt x="1087968" y="684581"/>
                    <a:pt x="1090000" y="686410"/>
                  </a:cubicBezTo>
                  <a:cubicBezTo>
                    <a:pt x="1100363" y="696570"/>
                    <a:pt x="1110828" y="702970"/>
                    <a:pt x="1121395" y="705612"/>
                  </a:cubicBezTo>
                  <a:cubicBezTo>
                    <a:pt x="1131961" y="708254"/>
                    <a:pt x="1153805" y="709574"/>
                    <a:pt x="1186927" y="709574"/>
                  </a:cubicBezTo>
                  <a:cubicBezTo>
                    <a:pt x="1220048" y="709574"/>
                    <a:pt x="1260485" y="708254"/>
                    <a:pt x="1308237" y="705612"/>
                  </a:cubicBezTo>
                  <a:lnTo>
                    <a:pt x="1309151" y="711708"/>
                  </a:lnTo>
                  <a:cubicBezTo>
                    <a:pt x="1300211" y="712927"/>
                    <a:pt x="1292895" y="715112"/>
                    <a:pt x="1287206" y="718261"/>
                  </a:cubicBezTo>
                  <a:cubicBezTo>
                    <a:pt x="1281516" y="721411"/>
                    <a:pt x="1277655" y="726237"/>
                    <a:pt x="1275623" y="732739"/>
                  </a:cubicBezTo>
                  <a:cubicBezTo>
                    <a:pt x="1275014" y="734771"/>
                    <a:pt x="1274150" y="735990"/>
                    <a:pt x="1273033" y="736397"/>
                  </a:cubicBezTo>
                  <a:cubicBezTo>
                    <a:pt x="1271915" y="736803"/>
                    <a:pt x="1269934" y="737006"/>
                    <a:pt x="1267089" y="737006"/>
                  </a:cubicBezTo>
                  <a:cubicBezTo>
                    <a:pt x="1247175" y="737006"/>
                    <a:pt x="1222283" y="736397"/>
                    <a:pt x="1192413" y="735178"/>
                  </a:cubicBezTo>
                  <a:cubicBezTo>
                    <a:pt x="1162543" y="733958"/>
                    <a:pt x="1143086" y="732485"/>
                    <a:pt x="1134044" y="730758"/>
                  </a:cubicBezTo>
                  <a:cubicBezTo>
                    <a:pt x="1125001" y="729031"/>
                    <a:pt x="1116975" y="725678"/>
                    <a:pt x="1109965" y="720700"/>
                  </a:cubicBezTo>
                  <a:cubicBezTo>
                    <a:pt x="1102954" y="715721"/>
                    <a:pt x="1093861" y="706933"/>
                    <a:pt x="1082685" y="694334"/>
                  </a:cubicBezTo>
                  <a:cubicBezTo>
                    <a:pt x="1079027" y="690270"/>
                    <a:pt x="1076081" y="688238"/>
                    <a:pt x="1073846" y="688238"/>
                  </a:cubicBezTo>
                  <a:cubicBezTo>
                    <a:pt x="1070188" y="688238"/>
                    <a:pt x="1063838" y="694284"/>
                    <a:pt x="1054796" y="706374"/>
                  </a:cubicBezTo>
                  <a:cubicBezTo>
                    <a:pt x="1045753" y="718464"/>
                    <a:pt x="1040013" y="726745"/>
                    <a:pt x="1037575" y="731215"/>
                  </a:cubicBezTo>
                  <a:cubicBezTo>
                    <a:pt x="1036559" y="733044"/>
                    <a:pt x="1035441" y="733958"/>
                    <a:pt x="1034222" y="733958"/>
                  </a:cubicBezTo>
                  <a:cubicBezTo>
                    <a:pt x="1033003" y="733958"/>
                    <a:pt x="1031275" y="732333"/>
                    <a:pt x="1029040" y="729082"/>
                  </a:cubicBezTo>
                  <a:cubicBezTo>
                    <a:pt x="1026805" y="725830"/>
                    <a:pt x="1022639" y="716890"/>
                    <a:pt x="1016543" y="702259"/>
                  </a:cubicBezTo>
                  <a:cubicBezTo>
                    <a:pt x="1035644" y="693318"/>
                    <a:pt x="1050173" y="687121"/>
                    <a:pt x="1060130" y="683666"/>
                  </a:cubicBezTo>
                  <a:lnTo>
                    <a:pt x="1060130" y="589178"/>
                  </a:lnTo>
                  <a:lnTo>
                    <a:pt x="1039403" y="589178"/>
                  </a:lnTo>
                  <a:cubicBezTo>
                    <a:pt x="1033917" y="589178"/>
                    <a:pt x="1029650" y="589890"/>
                    <a:pt x="1026602" y="591312"/>
                  </a:cubicBezTo>
                  <a:lnTo>
                    <a:pt x="1021115" y="578815"/>
                  </a:lnTo>
                  <a:cubicBezTo>
                    <a:pt x="1025383" y="579831"/>
                    <a:pt x="1030463" y="580339"/>
                    <a:pt x="1036355" y="580339"/>
                  </a:cubicBezTo>
                  <a:lnTo>
                    <a:pt x="1057082" y="580339"/>
                  </a:lnTo>
                  <a:lnTo>
                    <a:pt x="1064702" y="568147"/>
                  </a:lnTo>
                  <a:cubicBezTo>
                    <a:pt x="1065921" y="566522"/>
                    <a:pt x="1067089" y="565709"/>
                    <a:pt x="1068207" y="565709"/>
                  </a:cubicBezTo>
                  <a:close/>
                  <a:moveTo>
                    <a:pt x="1828226" y="565404"/>
                  </a:moveTo>
                  <a:cubicBezTo>
                    <a:pt x="1830461" y="565404"/>
                    <a:pt x="1835643" y="569366"/>
                    <a:pt x="1843771" y="577291"/>
                  </a:cubicBezTo>
                  <a:cubicBezTo>
                    <a:pt x="1851898" y="585216"/>
                    <a:pt x="1855963" y="590093"/>
                    <a:pt x="1855963" y="591922"/>
                  </a:cubicBezTo>
                  <a:cubicBezTo>
                    <a:pt x="1855963" y="593344"/>
                    <a:pt x="1853829" y="594055"/>
                    <a:pt x="1849562" y="594055"/>
                  </a:cubicBezTo>
                  <a:lnTo>
                    <a:pt x="1788297" y="594055"/>
                  </a:lnTo>
                  <a:lnTo>
                    <a:pt x="1788297" y="646481"/>
                  </a:lnTo>
                  <a:lnTo>
                    <a:pt x="1829445" y="646481"/>
                  </a:lnTo>
                  <a:lnTo>
                    <a:pt x="1840113" y="631241"/>
                  </a:lnTo>
                  <a:cubicBezTo>
                    <a:pt x="1841739" y="628802"/>
                    <a:pt x="1843466" y="627583"/>
                    <a:pt x="1845295" y="627583"/>
                  </a:cubicBezTo>
                  <a:cubicBezTo>
                    <a:pt x="1847123" y="627583"/>
                    <a:pt x="1852559" y="631393"/>
                    <a:pt x="1861601" y="639013"/>
                  </a:cubicBezTo>
                  <a:cubicBezTo>
                    <a:pt x="1870644" y="646633"/>
                    <a:pt x="1875165" y="651307"/>
                    <a:pt x="1875165" y="653034"/>
                  </a:cubicBezTo>
                  <a:cubicBezTo>
                    <a:pt x="1875165" y="654761"/>
                    <a:pt x="1872828" y="655625"/>
                    <a:pt x="1868155" y="655625"/>
                  </a:cubicBezTo>
                  <a:lnTo>
                    <a:pt x="1788297" y="655625"/>
                  </a:lnTo>
                  <a:lnTo>
                    <a:pt x="1788297" y="715975"/>
                  </a:lnTo>
                  <a:lnTo>
                    <a:pt x="1855658" y="715975"/>
                  </a:lnTo>
                  <a:lnTo>
                    <a:pt x="1867850" y="697687"/>
                  </a:lnTo>
                  <a:cubicBezTo>
                    <a:pt x="1869272" y="695452"/>
                    <a:pt x="1871000" y="694334"/>
                    <a:pt x="1873031" y="694334"/>
                  </a:cubicBezTo>
                  <a:cubicBezTo>
                    <a:pt x="1875063" y="694334"/>
                    <a:pt x="1881109" y="698602"/>
                    <a:pt x="1891167" y="707136"/>
                  </a:cubicBezTo>
                  <a:cubicBezTo>
                    <a:pt x="1901225" y="715670"/>
                    <a:pt x="1906255" y="720903"/>
                    <a:pt x="1906255" y="722833"/>
                  </a:cubicBezTo>
                  <a:cubicBezTo>
                    <a:pt x="1906255" y="724764"/>
                    <a:pt x="1903816" y="725729"/>
                    <a:pt x="1898939" y="725729"/>
                  </a:cubicBezTo>
                  <a:lnTo>
                    <a:pt x="1671863" y="725729"/>
                  </a:lnTo>
                  <a:cubicBezTo>
                    <a:pt x="1666377" y="725729"/>
                    <a:pt x="1662110" y="726338"/>
                    <a:pt x="1659062" y="727558"/>
                  </a:cubicBezTo>
                  <a:lnTo>
                    <a:pt x="1651442" y="714451"/>
                  </a:lnTo>
                  <a:cubicBezTo>
                    <a:pt x="1655709" y="715467"/>
                    <a:pt x="1660789" y="715975"/>
                    <a:pt x="1666682" y="715975"/>
                  </a:cubicBezTo>
                  <a:lnTo>
                    <a:pt x="1759036" y="715975"/>
                  </a:lnTo>
                  <a:lnTo>
                    <a:pt x="1759036" y="655625"/>
                  </a:lnTo>
                  <a:lnTo>
                    <a:pt x="1702039" y="655625"/>
                  </a:lnTo>
                  <a:cubicBezTo>
                    <a:pt x="1697365" y="655625"/>
                    <a:pt x="1693098" y="656336"/>
                    <a:pt x="1689237" y="657758"/>
                  </a:cubicBezTo>
                  <a:lnTo>
                    <a:pt x="1681617" y="644957"/>
                  </a:lnTo>
                  <a:cubicBezTo>
                    <a:pt x="1685884" y="645973"/>
                    <a:pt x="1690964" y="646481"/>
                    <a:pt x="1696857" y="646481"/>
                  </a:cubicBezTo>
                  <a:lnTo>
                    <a:pt x="1759036" y="646481"/>
                  </a:lnTo>
                  <a:lnTo>
                    <a:pt x="1759036" y="594055"/>
                  </a:lnTo>
                  <a:lnTo>
                    <a:pt x="1716669" y="594055"/>
                  </a:lnTo>
                  <a:cubicBezTo>
                    <a:pt x="1711183" y="594055"/>
                    <a:pt x="1706915" y="594665"/>
                    <a:pt x="1703867" y="595884"/>
                  </a:cubicBezTo>
                  <a:lnTo>
                    <a:pt x="1698381" y="583082"/>
                  </a:lnTo>
                  <a:cubicBezTo>
                    <a:pt x="1702648" y="584098"/>
                    <a:pt x="1707728" y="584606"/>
                    <a:pt x="1713621" y="584606"/>
                  </a:cubicBezTo>
                  <a:lnTo>
                    <a:pt x="1813900" y="584606"/>
                  </a:lnTo>
                  <a:lnTo>
                    <a:pt x="1823654" y="569671"/>
                  </a:lnTo>
                  <a:cubicBezTo>
                    <a:pt x="1825483" y="566826"/>
                    <a:pt x="1827007" y="565404"/>
                    <a:pt x="1828226" y="565404"/>
                  </a:cubicBezTo>
                  <a:close/>
                  <a:moveTo>
                    <a:pt x="244180" y="564490"/>
                  </a:moveTo>
                  <a:lnTo>
                    <a:pt x="244180" y="590398"/>
                  </a:lnTo>
                  <a:lnTo>
                    <a:pt x="320990" y="590398"/>
                  </a:lnTo>
                  <a:lnTo>
                    <a:pt x="320990" y="564490"/>
                  </a:lnTo>
                  <a:close/>
                  <a:moveTo>
                    <a:pt x="157922" y="564490"/>
                  </a:moveTo>
                  <a:cubicBezTo>
                    <a:pt x="159750" y="564490"/>
                    <a:pt x="163408" y="566217"/>
                    <a:pt x="168894" y="569671"/>
                  </a:cubicBezTo>
                  <a:cubicBezTo>
                    <a:pt x="174381" y="573126"/>
                    <a:pt x="178902" y="575920"/>
                    <a:pt x="182458" y="578053"/>
                  </a:cubicBezTo>
                  <a:cubicBezTo>
                    <a:pt x="186014" y="580187"/>
                    <a:pt x="187792" y="582219"/>
                    <a:pt x="187792" y="584149"/>
                  </a:cubicBezTo>
                  <a:cubicBezTo>
                    <a:pt x="187792" y="586080"/>
                    <a:pt x="183322" y="588975"/>
                    <a:pt x="174381" y="592836"/>
                  </a:cubicBezTo>
                  <a:lnTo>
                    <a:pt x="174381" y="685495"/>
                  </a:lnTo>
                  <a:cubicBezTo>
                    <a:pt x="183118" y="694233"/>
                    <a:pt x="193837" y="699973"/>
                    <a:pt x="206537" y="702716"/>
                  </a:cubicBezTo>
                  <a:cubicBezTo>
                    <a:pt x="219237" y="705460"/>
                    <a:pt x="241640" y="706831"/>
                    <a:pt x="273746" y="706831"/>
                  </a:cubicBezTo>
                  <a:cubicBezTo>
                    <a:pt x="321295" y="706831"/>
                    <a:pt x="361223" y="704901"/>
                    <a:pt x="393532" y="701040"/>
                  </a:cubicBezTo>
                  <a:lnTo>
                    <a:pt x="393837" y="707136"/>
                  </a:lnTo>
                  <a:cubicBezTo>
                    <a:pt x="382661" y="710590"/>
                    <a:pt x="375447" y="713638"/>
                    <a:pt x="372196" y="716280"/>
                  </a:cubicBezTo>
                  <a:cubicBezTo>
                    <a:pt x="368945" y="718922"/>
                    <a:pt x="367116" y="723290"/>
                    <a:pt x="366710" y="729386"/>
                  </a:cubicBezTo>
                  <a:cubicBezTo>
                    <a:pt x="366506" y="730809"/>
                    <a:pt x="365694" y="732079"/>
                    <a:pt x="364271" y="733196"/>
                  </a:cubicBezTo>
                  <a:cubicBezTo>
                    <a:pt x="362849" y="734314"/>
                    <a:pt x="361223" y="734873"/>
                    <a:pt x="359395" y="734873"/>
                  </a:cubicBezTo>
                  <a:cubicBezTo>
                    <a:pt x="335214" y="734873"/>
                    <a:pt x="308798" y="734009"/>
                    <a:pt x="280147" y="732282"/>
                  </a:cubicBezTo>
                  <a:cubicBezTo>
                    <a:pt x="251495" y="730555"/>
                    <a:pt x="232547" y="729132"/>
                    <a:pt x="223301" y="728015"/>
                  </a:cubicBezTo>
                  <a:cubicBezTo>
                    <a:pt x="214056" y="726897"/>
                    <a:pt x="206487" y="724662"/>
                    <a:pt x="200594" y="721309"/>
                  </a:cubicBezTo>
                  <a:cubicBezTo>
                    <a:pt x="194701" y="717956"/>
                    <a:pt x="185658" y="710692"/>
                    <a:pt x="173467" y="699516"/>
                  </a:cubicBezTo>
                  <a:cubicBezTo>
                    <a:pt x="167980" y="694436"/>
                    <a:pt x="163916" y="691896"/>
                    <a:pt x="161275" y="691896"/>
                  </a:cubicBezTo>
                  <a:cubicBezTo>
                    <a:pt x="158633" y="691896"/>
                    <a:pt x="156245" y="692760"/>
                    <a:pt x="154112" y="694487"/>
                  </a:cubicBezTo>
                  <a:cubicBezTo>
                    <a:pt x="151978" y="696214"/>
                    <a:pt x="148778" y="700176"/>
                    <a:pt x="144510" y="706374"/>
                  </a:cubicBezTo>
                  <a:cubicBezTo>
                    <a:pt x="140243" y="712572"/>
                    <a:pt x="136179" y="720039"/>
                    <a:pt x="132319" y="728777"/>
                  </a:cubicBezTo>
                  <a:cubicBezTo>
                    <a:pt x="131506" y="730606"/>
                    <a:pt x="130591" y="731520"/>
                    <a:pt x="129575" y="731520"/>
                  </a:cubicBezTo>
                  <a:cubicBezTo>
                    <a:pt x="128559" y="731520"/>
                    <a:pt x="127746" y="731215"/>
                    <a:pt x="127137" y="730606"/>
                  </a:cubicBezTo>
                  <a:cubicBezTo>
                    <a:pt x="126527" y="729996"/>
                    <a:pt x="123886" y="726745"/>
                    <a:pt x="119212" y="720852"/>
                  </a:cubicBezTo>
                  <a:cubicBezTo>
                    <a:pt x="114539" y="714959"/>
                    <a:pt x="110170" y="709168"/>
                    <a:pt x="106106" y="703478"/>
                  </a:cubicBezTo>
                  <a:cubicBezTo>
                    <a:pt x="122565" y="693522"/>
                    <a:pt x="136992" y="686511"/>
                    <a:pt x="149387" y="682447"/>
                  </a:cubicBezTo>
                  <a:lnTo>
                    <a:pt x="149387" y="587654"/>
                  </a:lnTo>
                  <a:lnTo>
                    <a:pt x="124394" y="587654"/>
                  </a:lnTo>
                  <a:cubicBezTo>
                    <a:pt x="118907" y="587654"/>
                    <a:pt x="114640" y="588366"/>
                    <a:pt x="111592" y="589788"/>
                  </a:cubicBezTo>
                  <a:lnTo>
                    <a:pt x="106106" y="576986"/>
                  </a:lnTo>
                  <a:cubicBezTo>
                    <a:pt x="110373" y="578002"/>
                    <a:pt x="115453" y="578510"/>
                    <a:pt x="121346" y="578510"/>
                  </a:cubicBezTo>
                  <a:lnTo>
                    <a:pt x="145425" y="578510"/>
                  </a:lnTo>
                  <a:lnTo>
                    <a:pt x="153045" y="567538"/>
                  </a:lnTo>
                  <a:cubicBezTo>
                    <a:pt x="154467" y="565506"/>
                    <a:pt x="156093" y="564490"/>
                    <a:pt x="157922" y="564490"/>
                  </a:cubicBezTo>
                  <a:close/>
                  <a:moveTo>
                    <a:pt x="1201862" y="546506"/>
                  </a:moveTo>
                  <a:lnTo>
                    <a:pt x="1201862" y="580644"/>
                  </a:lnTo>
                  <a:lnTo>
                    <a:pt x="1242095" y="580644"/>
                  </a:lnTo>
                  <a:lnTo>
                    <a:pt x="1242095" y="546506"/>
                  </a:lnTo>
                  <a:close/>
                  <a:moveTo>
                    <a:pt x="1141511" y="546506"/>
                  </a:moveTo>
                  <a:lnTo>
                    <a:pt x="1141511" y="580644"/>
                  </a:lnTo>
                  <a:lnTo>
                    <a:pt x="1177783" y="580644"/>
                  </a:lnTo>
                  <a:lnTo>
                    <a:pt x="1177783" y="546506"/>
                  </a:lnTo>
                  <a:close/>
                  <a:moveTo>
                    <a:pt x="882736" y="529742"/>
                  </a:moveTo>
                  <a:cubicBezTo>
                    <a:pt x="909559" y="537870"/>
                    <a:pt x="930082" y="545084"/>
                    <a:pt x="944306" y="551383"/>
                  </a:cubicBezTo>
                  <a:cubicBezTo>
                    <a:pt x="958530" y="557682"/>
                    <a:pt x="968283" y="563626"/>
                    <a:pt x="973567" y="569214"/>
                  </a:cubicBezTo>
                  <a:cubicBezTo>
                    <a:pt x="978850" y="574802"/>
                    <a:pt x="981491" y="581050"/>
                    <a:pt x="981491" y="587959"/>
                  </a:cubicBezTo>
                  <a:cubicBezTo>
                    <a:pt x="981491" y="594868"/>
                    <a:pt x="980221" y="600659"/>
                    <a:pt x="977681" y="605333"/>
                  </a:cubicBezTo>
                  <a:cubicBezTo>
                    <a:pt x="975141" y="610006"/>
                    <a:pt x="972551" y="612343"/>
                    <a:pt x="969909" y="612343"/>
                  </a:cubicBezTo>
                  <a:cubicBezTo>
                    <a:pt x="967267" y="612343"/>
                    <a:pt x="965235" y="611784"/>
                    <a:pt x="963813" y="610667"/>
                  </a:cubicBezTo>
                  <a:cubicBezTo>
                    <a:pt x="962391" y="609549"/>
                    <a:pt x="960155" y="606552"/>
                    <a:pt x="957107" y="601675"/>
                  </a:cubicBezTo>
                  <a:cubicBezTo>
                    <a:pt x="947151" y="586232"/>
                    <a:pt x="936229" y="573684"/>
                    <a:pt x="924341" y="564032"/>
                  </a:cubicBezTo>
                  <a:cubicBezTo>
                    <a:pt x="912454" y="554380"/>
                    <a:pt x="897570" y="544678"/>
                    <a:pt x="879688" y="534924"/>
                  </a:cubicBezTo>
                  <a:close/>
                  <a:moveTo>
                    <a:pt x="817509" y="529133"/>
                  </a:moveTo>
                  <a:cubicBezTo>
                    <a:pt x="840471" y="539902"/>
                    <a:pt x="851951" y="547116"/>
                    <a:pt x="851951" y="550774"/>
                  </a:cubicBezTo>
                  <a:cubicBezTo>
                    <a:pt x="851951" y="552602"/>
                    <a:pt x="850021" y="553517"/>
                    <a:pt x="846160" y="553517"/>
                  </a:cubicBezTo>
                  <a:cubicBezTo>
                    <a:pt x="842299" y="553517"/>
                    <a:pt x="838439" y="554939"/>
                    <a:pt x="834578" y="557784"/>
                  </a:cubicBezTo>
                  <a:cubicBezTo>
                    <a:pt x="830717" y="560629"/>
                    <a:pt x="824824" y="566318"/>
                    <a:pt x="816899" y="574853"/>
                  </a:cubicBezTo>
                  <a:cubicBezTo>
                    <a:pt x="831936" y="606755"/>
                    <a:pt x="848192" y="631647"/>
                    <a:pt x="865667" y="649529"/>
                  </a:cubicBezTo>
                  <a:cubicBezTo>
                    <a:pt x="880298" y="630834"/>
                    <a:pt x="893506" y="603809"/>
                    <a:pt x="905291" y="568452"/>
                  </a:cubicBezTo>
                  <a:cubicBezTo>
                    <a:pt x="910778" y="571297"/>
                    <a:pt x="917585" y="575818"/>
                    <a:pt x="925713" y="582016"/>
                  </a:cubicBezTo>
                  <a:cubicBezTo>
                    <a:pt x="933841" y="588213"/>
                    <a:pt x="937905" y="592226"/>
                    <a:pt x="937905" y="594055"/>
                  </a:cubicBezTo>
                  <a:cubicBezTo>
                    <a:pt x="937905" y="595884"/>
                    <a:pt x="936330" y="596900"/>
                    <a:pt x="933181" y="597103"/>
                  </a:cubicBezTo>
                  <a:cubicBezTo>
                    <a:pt x="930031" y="597306"/>
                    <a:pt x="927694" y="597916"/>
                    <a:pt x="926170" y="598932"/>
                  </a:cubicBezTo>
                  <a:cubicBezTo>
                    <a:pt x="924646" y="599948"/>
                    <a:pt x="922767" y="602488"/>
                    <a:pt x="920531" y="606552"/>
                  </a:cubicBezTo>
                  <a:cubicBezTo>
                    <a:pt x="906714" y="632358"/>
                    <a:pt x="894319" y="651764"/>
                    <a:pt x="883346" y="664769"/>
                  </a:cubicBezTo>
                  <a:cubicBezTo>
                    <a:pt x="897570" y="674319"/>
                    <a:pt x="916010" y="683006"/>
                    <a:pt x="938667" y="690829"/>
                  </a:cubicBezTo>
                  <a:cubicBezTo>
                    <a:pt x="961324" y="698652"/>
                    <a:pt x="983625" y="704088"/>
                    <a:pt x="1005571" y="707136"/>
                  </a:cubicBezTo>
                  <a:lnTo>
                    <a:pt x="1005875" y="712927"/>
                  </a:lnTo>
                  <a:cubicBezTo>
                    <a:pt x="987791" y="713537"/>
                    <a:pt x="974684" y="719531"/>
                    <a:pt x="966556" y="730910"/>
                  </a:cubicBezTo>
                  <a:cubicBezTo>
                    <a:pt x="964931" y="733349"/>
                    <a:pt x="963508" y="734568"/>
                    <a:pt x="962289" y="734568"/>
                  </a:cubicBezTo>
                  <a:cubicBezTo>
                    <a:pt x="959851" y="734568"/>
                    <a:pt x="946947" y="729234"/>
                    <a:pt x="923579" y="718566"/>
                  </a:cubicBezTo>
                  <a:cubicBezTo>
                    <a:pt x="900211" y="707898"/>
                    <a:pt x="881111" y="695757"/>
                    <a:pt x="866277" y="682142"/>
                  </a:cubicBezTo>
                  <a:cubicBezTo>
                    <a:pt x="835391" y="708558"/>
                    <a:pt x="788248" y="727964"/>
                    <a:pt x="724850" y="740359"/>
                  </a:cubicBezTo>
                  <a:lnTo>
                    <a:pt x="722716" y="734568"/>
                  </a:lnTo>
                  <a:cubicBezTo>
                    <a:pt x="776158" y="717702"/>
                    <a:pt x="818830" y="694741"/>
                    <a:pt x="850732" y="665683"/>
                  </a:cubicBezTo>
                  <a:cubicBezTo>
                    <a:pt x="834679" y="644754"/>
                    <a:pt x="821167" y="616814"/>
                    <a:pt x="810194" y="581863"/>
                  </a:cubicBezTo>
                  <a:cubicBezTo>
                    <a:pt x="791906" y="599948"/>
                    <a:pt x="767319" y="617017"/>
                    <a:pt x="736432" y="633070"/>
                  </a:cubicBezTo>
                  <a:lnTo>
                    <a:pt x="732775" y="627888"/>
                  </a:lnTo>
                  <a:cubicBezTo>
                    <a:pt x="751063" y="613258"/>
                    <a:pt x="766607" y="598576"/>
                    <a:pt x="779409" y="583844"/>
                  </a:cubicBezTo>
                  <a:cubicBezTo>
                    <a:pt x="792211" y="569112"/>
                    <a:pt x="804911" y="550875"/>
                    <a:pt x="817509" y="529133"/>
                  </a:cubicBezTo>
                  <a:close/>
                  <a:moveTo>
                    <a:pt x="1941002" y="527609"/>
                  </a:moveTo>
                  <a:cubicBezTo>
                    <a:pt x="1961119" y="535534"/>
                    <a:pt x="1974682" y="542341"/>
                    <a:pt x="1981693" y="548030"/>
                  </a:cubicBezTo>
                  <a:cubicBezTo>
                    <a:pt x="1988703" y="553720"/>
                    <a:pt x="1992208" y="559968"/>
                    <a:pt x="1992208" y="566776"/>
                  </a:cubicBezTo>
                  <a:cubicBezTo>
                    <a:pt x="1992208" y="573583"/>
                    <a:pt x="1990430" y="579374"/>
                    <a:pt x="1986874" y="584149"/>
                  </a:cubicBezTo>
                  <a:cubicBezTo>
                    <a:pt x="1983318" y="588924"/>
                    <a:pt x="1980067" y="591312"/>
                    <a:pt x="1977121" y="591312"/>
                  </a:cubicBezTo>
                  <a:cubicBezTo>
                    <a:pt x="1974174" y="591312"/>
                    <a:pt x="1972091" y="590296"/>
                    <a:pt x="1970872" y="588264"/>
                  </a:cubicBezTo>
                  <a:cubicBezTo>
                    <a:pt x="1969653" y="586232"/>
                    <a:pt x="1967977" y="581254"/>
                    <a:pt x="1965843" y="573329"/>
                  </a:cubicBezTo>
                  <a:cubicBezTo>
                    <a:pt x="1963709" y="565404"/>
                    <a:pt x="1960306" y="557936"/>
                    <a:pt x="1955632" y="550926"/>
                  </a:cubicBezTo>
                  <a:cubicBezTo>
                    <a:pt x="1950959" y="543916"/>
                    <a:pt x="1945472" y="537769"/>
                    <a:pt x="1939173" y="532486"/>
                  </a:cubicBezTo>
                  <a:close/>
                  <a:moveTo>
                    <a:pt x="1449969" y="527609"/>
                  </a:moveTo>
                  <a:cubicBezTo>
                    <a:pt x="1458910" y="531063"/>
                    <a:pt x="1466428" y="534365"/>
                    <a:pt x="1472524" y="537515"/>
                  </a:cubicBezTo>
                  <a:cubicBezTo>
                    <a:pt x="1478620" y="540664"/>
                    <a:pt x="1482075" y="542696"/>
                    <a:pt x="1482887" y="543611"/>
                  </a:cubicBezTo>
                  <a:cubicBezTo>
                    <a:pt x="1483700" y="544525"/>
                    <a:pt x="1484107" y="545490"/>
                    <a:pt x="1484107" y="546506"/>
                  </a:cubicBezTo>
                  <a:cubicBezTo>
                    <a:pt x="1484107" y="548945"/>
                    <a:pt x="1482379" y="550266"/>
                    <a:pt x="1478925" y="550469"/>
                  </a:cubicBezTo>
                  <a:cubicBezTo>
                    <a:pt x="1473032" y="550875"/>
                    <a:pt x="1467800" y="555701"/>
                    <a:pt x="1463228" y="564947"/>
                  </a:cubicBezTo>
                  <a:cubicBezTo>
                    <a:pt x="1458656" y="574192"/>
                    <a:pt x="1453525" y="583895"/>
                    <a:pt x="1447835" y="594055"/>
                  </a:cubicBezTo>
                  <a:lnTo>
                    <a:pt x="1558173" y="594055"/>
                  </a:lnTo>
                  <a:lnTo>
                    <a:pt x="1572803" y="574853"/>
                  </a:lnTo>
                  <a:cubicBezTo>
                    <a:pt x="1574632" y="572618"/>
                    <a:pt x="1576156" y="571500"/>
                    <a:pt x="1577375" y="571500"/>
                  </a:cubicBezTo>
                  <a:cubicBezTo>
                    <a:pt x="1578595" y="571500"/>
                    <a:pt x="1580677" y="572618"/>
                    <a:pt x="1583624" y="574853"/>
                  </a:cubicBezTo>
                  <a:cubicBezTo>
                    <a:pt x="1586570" y="577088"/>
                    <a:pt x="1590533" y="580492"/>
                    <a:pt x="1595511" y="585064"/>
                  </a:cubicBezTo>
                  <a:cubicBezTo>
                    <a:pt x="1600489" y="589636"/>
                    <a:pt x="1603791" y="592887"/>
                    <a:pt x="1605417" y="594817"/>
                  </a:cubicBezTo>
                  <a:cubicBezTo>
                    <a:pt x="1607043" y="596748"/>
                    <a:pt x="1607855" y="598424"/>
                    <a:pt x="1607855" y="599846"/>
                  </a:cubicBezTo>
                  <a:cubicBezTo>
                    <a:pt x="1607855" y="602082"/>
                    <a:pt x="1606027" y="603199"/>
                    <a:pt x="1602369" y="603199"/>
                  </a:cubicBezTo>
                  <a:lnTo>
                    <a:pt x="1541409" y="603199"/>
                  </a:lnTo>
                  <a:cubicBezTo>
                    <a:pt x="1532671" y="629412"/>
                    <a:pt x="1520987" y="651459"/>
                    <a:pt x="1506357" y="669341"/>
                  </a:cubicBezTo>
                  <a:cubicBezTo>
                    <a:pt x="1552483" y="682346"/>
                    <a:pt x="1575547" y="695960"/>
                    <a:pt x="1575547" y="710184"/>
                  </a:cubicBezTo>
                  <a:cubicBezTo>
                    <a:pt x="1575547" y="716686"/>
                    <a:pt x="1574632" y="722274"/>
                    <a:pt x="1572803" y="726948"/>
                  </a:cubicBezTo>
                  <a:cubicBezTo>
                    <a:pt x="1570975" y="731622"/>
                    <a:pt x="1568993" y="733958"/>
                    <a:pt x="1566860" y="733958"/>
                  </a:cubicBezTo>
                  <a:cubicBezTo>
                    <a:pt x="1564726" y="733958"/>
                    <a:pt x="1562897" y="733400"/>
                    <a:pt x="1561373" y="732282"/>
                  </a:cubicBezTo>
                  <a:cubicBezTo>
                    <a:pt x="1559849" y="731164"/>
                    <a:pt x="1557665" y="729285"/>
                    <a:pt x="1554820" y="726643"/>
                  </a:cubicBezTo>
                  <a:cubicBezTo>
                    <a:pt x="1535923" y="709168"/>
                    <a:pt x="1514688" y="695350"/>
                    <a:pt x="1491117" y="685190"/>
                  </a:cubicBezTo>
                  <a:cubicBezTo>
                    <a:pt x="1475674" y="699008"/>
                    <a:pt x="1456979" y="709930"/>
                    <a:pt x="1435034" y="717956"/>
                  </a:cubicBezTo>
                  <a:cubicBezTo>
                    <a:pt x="1413088" y="725983"/>
                    <a:pt x="1384945" y="732536"/>
                    <a:pt x="1350604" y="737616"/>
                  </a:cubicBezTo>
                  <a:lnTo>
                    <a:pt x="1349385" y="732434"/>
                  </a:lnTo>
                  <a:cubicBezTo>
                    <a:pt x="1404452" y="717601"/>
                    <a:pt x="1443873" y="698805"/>
                    <a:pt x="1467647" y="676046"/>
                  </a:cubicBezTo>
                  <a:cubicBezTo>
                    <a:pt x="1447531" y="668934"/>
                    <a:pt x="1420708" y="662229"/>
                    <a:pt x="1387180" y="655930"/>
                  </a:cubicBezTo>
                  <a:cubicBezTo>
                    <a:pt x="1401607" y="630733"/>
                    <a:pt x="1411463" y="613156"/>
                    <a:pt x="1416746" y="603199"/>
                  </a:cubicBezTo>
                  <a:lnTo>
                    <a:pt x="1353043" y="603199"/>
                  </a:lnTo>
                  <a:cubicBezTo>
                    <a:pt x="1347556" y="603199"/>
                    <a:pt x="1343289" y="603910"/>
                    <a:pt x="1340241" y="605333"/>
                  </a:cubicBezTo>
                  <a:lnTo>
                    <a:pt x="1334755" y="592531"/>
                  </a:lnTo>
                  <a:cubicBezTo>
                    <a:pt x="1339022" y="593547"/>
                    <a:pt x="1344102" y="594055"/>
                    <a:pt x="1349995" y="594055"/>
                  </a:cubicBezTo>
                  <a:lnTo>
                    <a:pt x="1421623" y="594055"/>
                  </a:lnTo>
                  <a:cubicBezTo>
                    <a:pt x="1432798" y="571906"/>
                    <a:pt x="1442247" y="549758"/>
                    <a:pt x="1449969" y="527609"/>
                  </a:cubicBezTo>
                  <a:close/>
                  <a:moveTo>
                    <a:pt x="582203" y="515112"/>
                  </a:moveTo>
                  <a:cubicBezTo>
                    <a:pt x="580375" y="519379"/>
                    <a:pt x="578546" y="523342"/>
                    <a:pt x="576717" y="526999"/>
                  </a:cubicBezTo>
                  <a:cubicBezTo>
                    <a:pt x="584235" y="546100"/>
                    <a:pt x="592871" y="561137"/>
                    <a:pt x="602625" y="572110"/>
                  </a:cubicBezTo>
                  <a:cubicBezTo>
                    <a:pt x="615833" y="555041"/>
                    <a:pt x="626602" y="536042"/>
                    <a:pt x="634934" y="515112"/>
                  </a:cubicBezTo>
                  <a:close/>
                  <a:moveTo>
                    <a:pt x="459979" y="497738"/>
                  </a:moveTo>
                  <a:lnTo>
                    <a:pt x="459979" y="554431"/>
                  </a:lnTo>
                  <a:lnTo>
                    <a:pt x="505089" y="554431"/>
                  </a:lnTo>
                  <a:lnTo>
                    <a:pt x="505089" y="497738"/>
                  </a:lnTo>
                  <a:close/>
                  <a:moveTo>
                    <a:pt x="2042500" y="493471"/>
                  </a:moveTo>
                  <a:lnTo>
                    <a:pt x="2047987" y="496214"/>
                  </a:lnTo>
                  <a:lnTo>
                    <a:pt x="2007753" y="623621"/>
                  </a:lnTo>
                  <a:cubicBezTo>
                    <a:pt x="2001047" y="644550"/>
                    <a:pt x="1997695" y="659892"/>
                    <a:pt x="1997695" y="669646"/>
                  </a:cubicBezTo>
                  <a:cubicBezTo>
                    <a:pt x="1997695" y="679399"/>
                    <a:pt x="1998609" y="689204"/>
                    <a:pt x="2000438" y="699059"/>
                  </a:cubicBezTo>
                  <a:cubicBezTo>
                    <a:pt x="2002267" y="708914"/>
                    <a:pt x="2003181" y="715772"/>
                    <a:pt x="2003181" y="719633"/>
                  </a:cubicBezTo>
                  <a:cubicBezTo>
                    <a:pt x="2003181" y="732434"/>
                    <a:pt x="1998507" y="738835"/>
                    <a:pt x="1989160" y="738835"/>
                  </a:cubicBezTo>
                  <a:cubicBezTo>
                    <a:pt x="1983064" y="738835"/>
                    <a:pt x="1977933" y="736295"/>
                    <a:pt x="1973768" y="731215"/>
                  </a:cubicBezTo>
                  <a:cubicBezTo>
                    <a:pt x="1969602" y="726135"/>
                    <a:pt x="1967519" y="720141"/>
                    <a:pt x="1967519" y="713232"/>
                  </a:cubicBezTo>
                  <a:cubicBezTo>
                    <a:pt x="1967519" y="710590"/>
                    <a:pt x="1968231" y="706780"/>
                    <a:pt x="1969653" y="701802"/>
                  </a:cubicBezTo>
                  <a:cubicBezTo>
                    <a:pt x="1971075" y="696824"/>
                    <a:pt x="1972142" y="692048"/>
                    <a:pt x="1972853" y="687476"/>
                  </a:cubicBezTo>
                  <a:cubicBezTo>
                    <a:pt x="1973565" y="682904"/>
                    <a:pt x="1973920" y="677469"/>
                    <a:pt x="1973920" y="671170"/>
                  </a:cubicBezTo>
                  <a:cubicBezTo>
                    <a:pt x="1973920" y="664870"/>
                    <a:pt x="1970720" y="660044"/>
                    <a:pt x="1964319" y="656692"/>
                  </a:cubicBezTo>
                  <a:cubicBezTo>
                    <a:pt x="1957918" y="653339"/>
                    <a:pt x="1948825" y="650342"/>
                    <a:pt x="1937039" y="647700"/>
                  </a:cubicBezTo>
                  <a:lnTo>
                    <a:pt x="1937649" y="641604"/>
                  </a:lnTo>
                  <a:cubicBezTo>
                    <a:pt x="1943135" y="641807"/>
                    <a:pt x="1949130" y="641909"/>
                    <a:pt x="1955632" y="641909"/>
                  </a:cubicBezTo>
                  <a:cubicBezTo>
                    <a:pt x="1962135" y="641909"/>
                    <a:pt x="1967773" y="640994"/>
                    <a:pt x="1972549" y="639166"/>
                  </a:cubicBezTo>
                  <a:cubicBezTo>
                    <a:pt x="1977324" y="637337"/>
                    <a:pt x="1981083" y="634340"/>
                    <a:pt x="1983826" y="630174"/>
                  </a:cubicBezTo>
                  <a:cubicBezTo>
                    <a:pt x="1986569" y="626008"/>
                    <a:pt x="1989973" y="619150"/>
                    <a:pt x="1994037" y="609600"/>
                  </a:cubicBezTo>
                  <a:close/>
                  <a:moveTo>
                    <a:pt x="1372550" y="491642"/>
                  </a:moveTo>
                  <a:lnTo>
                    <a:pt x="1379560" y="491642"/>
                  </a:lnTo>
                  <a:cubicBezTo>
                    <a:pt x="1382202" y="498754"/>
                    <a:pt x="1384031" y="504749"/>
                    <a:pt x="1385047" y="509626"/>
                  </a:cubicBezTo>
                  <a:lnTo>
                    <a:pt x="1549943" y="509626"/>
                  </a:lnTo>
                  <a:lnTo>
                    <a:pt x="1558783" y="497434"/>
                  </a:lnTo>
                  <a:cubicBezTo>
                    <a:pt x="1560002" y="495605"/>
                    <a:pt x="1561323" y="494690"/>
                    <a:pt x="1562745" y="494690"/>
                  </a:cubicBezTo>
                  <a:cubicBezTo>
                    <a:pt x="1564167" y="494690"/>
                    <a:pt x="1566453" y="495706"/>
                    <a:pt x="1569603" y="497738"/>
                  </a:cubicBezTo>
                  <a:cubicBezTo>
                    <a:pt x="1572753" y="499770"/>
                    <a:pt x="1577985" y="503885"/>
                    <a:pt x="1585300" y="510083"/>
                  </a:cubicBezTo>
                  <a:cubicBezTo>
                    <a:pt x="1592615" y="516280"/>
                    <a:pt x="1596832" y="519989"/>
                    <a:pt x="1597949" y="521208"/>
                  </a:cubicBezTo>
                  <a:cubicBezTo>
                    <a:pt x="1599067" y="522427"/>
                    <a:pt x="1599626" y="523646"/>
                    <a:pt x="1599626" y="524866"/>
                  </a:cubicBezTo>
                  <a:cubicBezTo>
                    <a:pt x="1599626" y="527101"/>
                    <a:pt x="1596171" y="528371"/>
                    <a:pt x="1589263" y="528676"/>
                  </a:cubicBezTo>
                  <a:cubicBezTo>
                    <a:pt x="1582354" y="528980"/>
                    <a:pt x="1575699" y="530962"/>
                    <a:pt x="1569298" y="534619"/>
                  </a:cubicBezTo>
                  <a:cubicBezTo>
                    <a:pt x="1562897" y="538277"/>
                    <a:pt x="1551671" y="547319"/>
                    <a:pt x="1535618" y="561746"/>
                  </a:cubicBezTo>
                  <a:lnTo>
                    <a:pt x="1530436" y="558698"/>
                  </a:lnTo>
                  <a:cubicBezTo>
                    <a:pt x="1539174" y="544678"/>
                    <a:pt x="1545778" y="531470"/>
                    <a:pt x="1550248" y="519074"/>
                  </a:cubicBezTo>
                  <a:lnTo>
                    <a:pt x="1387180" y="519074"/>
                  </a:lnTo>
                  <a:cubicBezTo>
                    <a:pt x="1387790" y="522935"/>
                    <a:pt x="1388095" y="526593"/>
                    <a:pt x="1388095" y="530047"/>
                  </a:cubicBezTo>
                  <a:cubicBezTo>
                    <a:pt x="1388095" y="540817"/>
                    <a:pt x="1385809" y="549453"/>
                    <a:pt x="1381237" y="555955"/>
                  </a:cubicBezTo>
                  <a:cubicBezTo>
                    <a:pt x="1376665" y="562458"/>
                    <a:pt x="1370416" y="565709"/>
                    <a:pt x="1362491" y="565709"/>
                  </a:cubicBezTo>
                  <a:cubicBezTo>
                    <a:pt x="1358021" y="565709"/>
                    <a:pt x="1354567" y="564591"/>
                    <a:pt x="1352128" y="562356"/>
                  </a:cubicBezTo>
                  <a:cubicBezTo>
                    <a:pt x="1349690" y="560121"/>
                    <a:pt x="1348471" y="557835"/>
                    <a:pt x="1348471" y="555498"/>
                  </a:cubicBezTo>
                  <a:cubicBezTo>
                    <a:pt x="1348471" y="553161"/>
                    <a:pt x="1350503" y="549453"/>
                    <a:pt x="1354567" y="544373"/>
                  </a:cubicBezTo>
                  <a:cubicBezTo>
                    <a:pt x="1366962" y="529133"/>
                    <a:pt x="1372956" y="511556"/>
                    <a:pt x="1372550" y="491642"/>
                  </a:cubicBezTo>
                  <a:close/>
                  <a:moveTo>
                    <a:pt x="959851" y="491033"/>
                  </a:moveTo>
                  <a:cubicBezTo>
                    <a:pt x="963508" y="491033"/>
                    <a:pt x="970722" y="495605"/>
                    <a:pt x="981491" y="504749"/>
                  </a:cubicBezTo>
                  <a:cubicBezTo>
                    <a:pt x="992261" y="513893"/>
                    <a:pt x="997646" y="519582"/>
                    <a:pt x="997646" y="521818"/>
                  </a:cubicBezTo>
                  <a:cubicBezTo>
                    <a:pt x="997646" y="523240"/>
                    <a:pt x="995715" y="523951"/>
                    <a:pt x="991855" y="523951"/>
                  </a:cubicBezTo>
                  <a:lnTo>
                    <a:pt x="751367" y="523951"/>
                  </a:lnTo>
                  <a:cubicBezTo>
                    <a:pt x="745881" y="523951"/>
                    <a:pt x="741614" y="524662"/>
                    <a:pt x="738566" y="526085"/>
                  </a:cubicBezTo>
                  <a:lnTo>
                    <a:pt x="733079" y="513588"/>
                  </a:lnTo>
                  <a:cubicBezTo>
                    <a:pt x="737347" y="514604"/>
                    <a:pt x="742427" y="515112"/>
                    <a:pt x="748319" y="515112"/>
                  </a:cubicBezTo>
                  <a:lnTo>
                    <a:pt x="941258" y="515112"/>
                  </a:lnTo>
                  <a:lnTo>
                    <a:pt x="953755" y="494995"/>
                  </a:lnTo>
                  <a:cubicBezTo>
                    <a:pt x="955380" y="492354"/>
                    <a:pt x="957412" y="491033"/>
                    <a:pt x="959851" y="491033"/>
                  </a:cubicBezTo>
                  <a:close/>
                  <a:moveTo>
                    <a:pt x="435899" y="473659"/>
                  </a:moveTo>
                  <a:cubicBezTo>
                    <a:pt x="446669" y="478536"/>
                    <a:pt x="455711" y="483311"/>
                    <a:pt x="463027" y="487985"/>
                  </a:cubicBezTo>
                  <a:lnTo>
                    <a:pt x="502955" y="487985"/>
                  </a:lnTo>
                  <a:lnTo>
                    <a:pt x="509966" y="476402"/>
                  </a:lnTo>
                  <a:cubicBezTo>
                    <a:pt x="511185" y="474574"/>
                    <a:pt x="512353" y="473659"/>
                    <a:pt x="513471" y="473659"/>
                  </a:cubicBezTo>
                  <a:cubicBezTo>
                    <a:pt x="514589" y="473659"/>
                    <a:pt x="519262" y="476453"/>
                    <a:pt x="527492" y="482041"/>
                  </a:cubicBezTo>
                  <a:cubicBezTo>
                    <a:pt x="535721" y="487629"/>
                    <a:pt x="539836" y="491338"/>
                    <a:pt x="539836" y="493166"/>
                  </a:cubicBezTo>
                  <a:cubicBezTo>
                    <a:pt x="539836" y="495605"/>
                    <a:pt x="535671" y="497840"/>
                    <a:pt x="527339" y="499872"/>
                  </a:cubicBezTo>
                  <a:lnTo>
                    <a:pt x="527339" y="534619"/>
                  </a:lnTo>
                  <a:lnTo>
                    <a:pt x="527949" y="562661"/>
                  </a:lnTo>
                  <a:cubicBezTo>
                    <a:pt x="527949" y="564896"/>
                    <a:pt x="527441" y="566420"/>
                    <a:pt x="526425" y="567233"/>
                  </a:cubicBezTo>
                  <a:cubicBezTo>
                    <a:pt x="525409" y="568046"/>
                    <a:pt x="522615" y="569163"/>
                    <a:pt x="518043" y="570586"/>
                  </a:cubicBezTo>
                  <a:cubicBezTo>
                    <a:pt x="513471" y="572008"/>
                    <a:pt x="510321" y="572719"/>
                    <a:pt x="508594" y="572719"/>
                  </a:cubicBezTo>
                  <a:cubicBezTo>
                    <a:pt x="506867" y="572719"/>
                    <a:pt x="505851" y="572110"/>
                    <a:pt x="505546" y="570890"/>
                  </a:cubicBezTo>
                  <a:cubicBezTo>
                    <a:pt x="505241" y="569671"/>
                    <a:pt x="505089" y="567538"/>
                    <a:pt x="505089" y="564490"/>
                  </a:cubicBezTo>
                  <a:lnTo>
                    <a:pt x="505089" y="562661"/>
                  </a:lnTo>
                  <a:lnTo>
                    <a:pt x="459979" y="562661"/>
                  </a:lnTo>
                  <a:lnTo>
                    <a:pt x="459979" y="570586"/>
                  </a:lnTo>
                  <a:cubicBezTo>
                    <a:pt x="459979" y="572414"/>
                    <a:pt x="458912" y="574040"/>
                    <a:pt x="456778" y="575462"/>
                  </a:cubicBezTo>
                  <a:cubicBezTo>
                    <a:pt x="454645" y="576885"/>
                    <a:pt x="451850" y="578104"/>
                    <a:pt x="448396" y="579120"/>
                  </a:cubicBezTo>
                  <a:cubicBezTo>
                    <a:pt x="444942" y="580136"/>
                    <a:pt x="441386" y="580644"/>
                    <a:pt x="437728" y="580644"/>
                  </a:cubicBezTo>
                  <a:cubicBezTo>
                    <a:pt x="436103" y="580644"/>
                    <a:pt x="435391" y="579526"/>
                    <a:pt x="435595" y="577291"/>
                  </a:cubicBezTo>
                  <a:cubicBezTo>
                    <a:pt x="436407" y="567538"/>
                    <a:pt x="436814" y="557784"/>
                    <a:pt x="436814" y="548030"/>
                  </a:cubicBezTo>
                  <a:lnTo>
                    <a:pt x="436814" y="499567"/>
                  </a:lnTo>
                  <a:cubicBezTo>
                    <a:pt x="436814" y="491033"/>
                    <a:pt x="436509" y="482397"/>
                    <a:pt x="435899" y="473659"/>
                  </a:cubicBezTo>
                  <a:close/>
                  <a:moveTo>
                    <a:pt x="129271" y="469087"/>
                  </a:moveTo>
                  <a:cubicBezTo>
                    <a:pt x="150200" y="479044"/>
                    <a:pt x="164272" y="486918"/>
                    <a:pt x="171485" y="492709"/>
                  </a:cubicBezTo>
                  <a:cubicBezTo>
                    <a:pt x="178699" y="498500"/>
                    <a:pt x="182306" y="504190"/>
                    <a:pt x="182306" y="509778"/>
                  </a:cubicBezTo>
                  <a:cubicBezTo>
                    <a:pt x="182306" y="515366"/>
                    <a:pt x="180680" y="521360"/>
                    <a:pt x="177429" y="527761"/>
                  </a:cubicBezTo>
                  <a:cubicBezTo>
                    <a:pt x="174178" y="534162"/>
                    <a:pt x="170520" y="537362"/>
                    <a:pt x="166456" y="537362"/>
                  </a:cubicBezTo>
                  <a:cubicBezTo>
                    <a:pt x="164018" y="537362"/>
                    <a:pt x="162189" y="536753"/>
                    <a:pt x="160970" y="535534"/>
                  </a:cubicBezTo>
                  <a:cubicBezTo>
                    <a:pt x="159750" y="534314"/>
                    <a:pt x="157465" y="529133"/>
                    <a:pt x="154112" y="519989"/>
                  </a:cubicBezTo>
                  <a:cubicBezTo>
                    <a:pt x="150759" y="510845"/>
                    <a:pt x="147152" y="503022"/>
                    <a:pt x="143291" y="496519"/>
                  </a:cubicBezTo>
                  <a:cubicBezTo>
                    <a:pt x="139431" y="490017"/>
                    <a:pt x="133538" y="482905"/>
                    <a:pt x="125613" y="475183"/>
                  </a:cubicBezTo>
                  <a:close/>
                  <a:moveTo>
                    <a:pt x="1970567" y="466039"/>
                  </a:moveTo>
                  <a:cubicBezTo>
                    <a:pt x="1991700" y="475590"/>
                    <a:pt x="2005416" y="482956"/>
                    <a:pt x="2011715" y="488137"/>
                  </a:cubicBezTo>
                  <a:cubicBezTo>
                    <a:pt x="2018015" y="493319"/>
                    <a:pt x="2021164" y="499008"/>
                    <a:pt x="2021164" y="505206"/>
                  </a:cubicBezTo>
                  <a:cubicBezTo>
                    <a:pt x="2021164" y="511404"/>
                    <a:pt x="2019539" y="517042"/>
                    <a:pt x="2016287" y="522122"/>
                  </a:cubicBezTo>
                  <a:cubicBezTo>
                    <a:pt x="2013036" y="527202"/>
                    <a:pt x="2009683" y="529742"/>
                    <a:pt x="2006229" y="529742"/>
                  </a:cubicBezTo>
                  <a:cubicBezTo>
                    <a:pt x="2004197" y="529742"/>
                    <a:pt x="2002521" y="529031"/>
                    <a:pt x="2001200" y="527609"/>
                  </a:cubicBezTo>
                  <a:cubicBezTo>
                    <a:pt x="1999879" y="526186"/>
                    <a:pt x="1998507" y="523138"/>
                    <a:pt x="1997085" y="518465"/>
                  </a:cubicBezTo>
                  <a:cubicBezTo>
                    <a:pt x="1991396" y="499364"/>
                    <a:pt x="1981743" y="483413"/>
                    <a:pt x="1968129" y="470611"/>
                  </a:cubicBezTo>
                  <a:close/>
                  <a:moveTo>
                    <a:pt x="1041232" y="466039"/>
                  </a:moveTo>
                  <a:cubicBezTo>
                    <a:pt x="1057488" y="473964"/>
                    <a:pt x="1070087" y="481533"/>
                    <a:pt x="1079027" y="488747"/>
                  </a:cubicBezTo>
                  <a:cubicBezTo>
                    <a:pt x="1087968" y="495960"/>
                    <a:pt x="1092439" y="503022"/>
                    <a:pt x="1092439" y="509930"/>
                  </a:cubicBezTo>
                  <a:cubicBezTo>
                    <a:pt x="1092439" y="516839"/>
                    <a:pt x="1090407" y="523545"/>
                    <a:pt x="1086343" y="530047"/>
                  </a:cubicBezTo>
                  <a:cubicBezTo>
                    <a:pt x="1082279" y="536550"/>
                    <a:pt x="1078723" y="539801"/>
                    <a:pt x="1075675" y="539801"/>
                  </a:cubicBezTo>
                  <a:cubicBezTo>
                    <a:pt x="1073643" y="539801"/>
                    <a:pt x="1072068" y="538988"/>
                    <a:pt x="1070950" y="537362"/>
                  </a:cubicBezTo>
                  <a:cubicBezTo>
                    <a:pt x="1069833" y="535737"/>
                    <a:pt x="1068664" y="532486"/>
                    <a:pt x="1067445" y="527609"/>
                  </a:cubicBezTo>
                  <a:cubicBezTo>
                    <a:pt x="1062975" y="508102"/>
                    <a:pt x="1053323" y="488798"/>
                    <a:pt x="1038489" y="469697"/>
                  </a:cubicBezTo>
                  <a:close/>
                  <a:moveTo>
                    <a:pt x="1248801" y="463906"/>
                  </a:moveTo>
                  <a:cubicBezTo>
                    <a:pt x="1250630" y="463906"/>
                    <a:pt x="1255456" y="467462"/>
                    <a:pt x="1263279" y="474574"/>
                  </a:cubicBezTo>
                  <a:cubicBezTo>
                    <a:pt x="1271102" y="481686"/>
                    <a:pt x="1275014" y="486207"/>
                    <a:pt x="1275014" y="488137"/>
                  </a:cubicBezTo>
                  <a:cubicBezTo>
                    <a:pt x="1275014" y="490068"/>
                    <a:pt x="1272728" y="491236"/>
                    <a:pt x="1268156" y="491642"/>
                  </a:cubicBezTo>
                  <a:cubicBezTo>
                    <a:pt x="1263584" y="492049"/>
                    <a:pt x="1259825" y="492811"/>
                    <a:pt x="1256878" y="493928"/>
                  </a:cubicBezTo>
                  <a:cubicBezTo>
                    <a:pt x="1253932" y="495046"/>
                    <a:pt x="1246159" y="498653"/>
                    <a:pt x="1233561" y="504749"/>
                  </a:cubicBezTo>
                  <a:cubicBezTo>
                    <a:pt x="1220963" y="510845"/>
                    <a:pt x="1212225" y="515112"/>
                    <a:pt x="1207348" y="517550"/>
                  </a:cubicBezTo>
                  <a:cubicBezTo>
                    <a:pt x="1211006" y="520802"/>
                    <a:pt x="1212835" y="524358"/>
                    <a:pt x="1212835" y="528218"/>
                  </a:cubicBezTo>
                  <a:cubicBezTo>
                    <a:pt x="1212835" y="532079"/>
                    <a:pt x="1211209" y="535127"/>
                    <a:pt x="1207958" y="537362"/>
                  </a:cubicBezTo>
                  <a:lnTo>
                    <a:pt x="1239352" y="537362"/>
                  </a:lnTo>
                  <a:lnTo>
                    <a:pt x="1245143" y="528523"/>
                  </a:lnTo>
                  <a:cubicBezTo>
                    <a:pt x="1246362" y="526694"/>
                    <a:pt x="1247734" y="525780"/>
                    <a:pt x="1249258" y="525780"/>
                  </a:cubicBezTo>
                  <a:cubicBezTo>
                    <a:pt x="1250782" y="525780"/>
                    <a:pt x="1256167" y="528320"/>
                    <a:pt x="1265412" y="533400"/>
                  </a:cubicBezTo>
                  <a:cubicBezTo>
                    <a:pt x="1274658" y="538480"/>
                    <a:pt x="1279281" y="542036"/>
                    <a:pt x="1279281" y="544068"/>
                  </a:cubicBezTo>
                  <a:cubicBezTo>
                    <a:pt x="1279281" y="546100"/>
                    <a:pt x="1275522" y="549148"/>
                    <a:pt x="1268003" y="553212"/>
                  </a:cubicBezTo>
                  <a:lnTo>
                    <a:pt x="1268003" y="666902"/>
                  </a:lnTo>
                  <a:cubicBezTo>
                    <a:pt x="1268003" y="675030"/>
                    <a:pt x="1267191" y="680822"/>
                    <a:pt x="1265565" y="684276"/>
                  </a:cubicBezTo>
                  <a:cubicBezTo>
                    <a:pt x="1263939" y="687730"/>
                    <a:pt x="1259571" y="691388"/>
                    <a:pt x="1252459" y="695249"/>
                  </a:cubicBezTo>
                  <a:cubicBezTo>
                    <a:pt x="1245347" y="699110"/>
                    <a:pt x="1240775" y="701040"/>
                    <a:pt x="1238743" y="701040"/>
                  </a:cubicBezTo>
                  <a:cubicBezTo>
                    <a:pt x="1236711" y="701040"/>
                    <a:pt x="1235390" y="699516"/>
                    <a:pt x="1234780" y="696468"/>
                  </a:cubicBezTo>
                  <a:cubicBezTo>
                    <a:pt x="1233764" y="691591"/>
                    <a:pt x="1231072" y="687375"/>
                    <a:pt x="1226703" y="683819"/>
                  </a:cubicBezTo>
                  <a:cubicBezTo>
                    <a:pt x="1222334" y="680263"/>
                    <a:pt x="1215984" y="676859"/>
                    <a:pt x="1207653" y="673608"/>
                  </a:cubicBezTo>
                  <a:lnTo>
                    <a:pt x="1209177" y="667817"/>
                  </a:lnTo>
                  <a:cubicBezTo>
                    <a:pt x="1221369" y="670052"/>
                    <a:pt x="1229395" y="671170"/>
                    <a:pt x="1233256" y="671170"/>
                  </a:cubicBezTo>
                  <a:cubicBezTo>
                    <a:pt x="1237117" y="671170"/>
                    <a:pt x="1239555" y="670458"/>
                    <a:pt x="1240571" y="669036"/>
                  </a:cubicBezTo>
                  <a:cubicBezTo>
                    <a:pt x="1241587" y="667614"/>
                    <a:pt x="1242095" y="664972"/>
                    <a:pt x="1242095" y="661111"/>
                  </a:cubicBezTo>
                  <a:lnTo>
                    <a:pt x="1242095" y="636118"/>
                  </a:lnTo>
                  <a:lnTo>
                    <a:pt x="1201862" y="636118"/>
                  </a:lnTo>
                  <a:lnTo>
                    <a:pt x="1201862" y="651662"/>
                  </a:lnTo>
                  <a:cubicBezTo>
                    <a:pt x="1201862" y="662026"/>
                    <a:pt x="1201963" y="669138"/>
                    <a:pt x="1202167" y="672998"/>
                  </a:cubicBezTo>
                  <a:lnTo>
                    <a:pt x="1202471" y="683971"/>
                  </a:lnTo>
                  <a:cubicBezTo>
                    <a:pt x="1202471" y="686613"/>
                    <a:pt x="1199322" y="689051"/>
                    <a:pt x="1193023" y="691286"/>
                  </a:cubicBezTo>
                  <a:cubicBezTo>
                    <a:pt x="1186723" y="693522"/>
                    <a:pt x="1182456" y="694639"/>
                    <a:pt x="1180221" y="694639"/>
                  </a:cubicBezTo>
                  <a:cubicBezTo>
                    <a:pt x="1177986" y="694639"/>
                    <a:pt x="1176868" y="693623"/>
                    <a:pt x="1176868" y="691591"/>
                  </a:cubicBezTo>
                  <a:lnTo>
                    <a:pt x="1177478" y="679094"/>
                  </a:lnTo>
                  <a:cubicBezTo>
                    <a:pt x="1177681" y="670560"/>
                    <a:pt x="1177783" y="661213"/>
                    <a:pt x="1177783" y="651053"/>
                  </a:cubicBezTo>
                  <a:lnTo>
                    <a:pt x="1177783" y="636118"/>
                  </a:lnTo>
                  <a:lnTo>
                    <a:pt x="1141511" y="636118"/>
                  </a:lnTo>
                  <a:lnTo>
                    <a:pt x="1141511" y="682142"/>
                  </a:lnTo>
                  <a:cubicBezTo>
                    <a:pt x="1141511" y="684378"/>
                    <a:pt x="1140597" y="686206"/>
                    <a:pt x="1138768" y="687629"/>
                  </a:cubicBezTo>
                  <a:cubicBezTo>
                    <a:pt x="1136939" y="689051"/>
                    <a:pt x="1133739" y="690524"/>
                    <a:pt x="1129167" y="692048"/>
                  </a:cubicBezTo>
                  <a:cubicBezTo>
                    <a:pt x="1124595" y="693572"/>
                    <a:pt x="1120988" y="694334"/>
                    <a:pt x="1118347" y="694334"/>
                  </a:cubicBezTo>
                  <a:cubicBezTo>
                    <a:pt x="1116924" y="694334"/>
                    <a:pt x="1116213" y="693318"/>
                    <a:pt x="1116213" y="691286"/>
                  </a:cubicBezTo>
                  <a:lnTo>
                    <a:pt x="1117737" y="662635"/>
                  </a:lnTo>
                  <a:cubicBezTo>
                    <a:pt x="1118347" y="650646"/>
                    <a:pt x="1118651" y="638861"/>
                    <a:pt x="1118651" y="627278"/>
                  </a:cubicBezTo>
                  <a:lnTo>
                    <a:pt x="1118651" y="550774"/>
                  </a:lnTo>
                  <a:cubicBezTo>
                    <a:pt x="1118651" y="540817"/>
                    <a:pt x="1118448" y="531774"/>
                    <a:pt x="1118042" y="523646"/>
                  </a:cubicBezTo>
                  <a:cubicBezTo>
                    <a:pt x="1129218" y="527507"/>
                    <a:pt x="1137854" y="532079"/>
                    <a:pt x="1143950" y="537362"/>
                  </a:cubicBezTo>
                  <a:lnTo>
                    <a:pt x="1190584" y="537362"/>
                  </a:lnTo>
                  <a:cubicBezTo>
                    <a:pt x="1186317" y="528625"/>
                    <a:pt x="1170874" y="518058"/>
                    <a:pt x="1144255" y="505663"/>
                  </a:cubicBezTo>
                  <a:lnTo>
                    <a:pt x="1145169" y="500482"/>
                  </a:lnTo>
                  <a:cubicBezTo>
                    <a:pt x="1171788" y="503123"/>
                    <a:pt x="1190279" y="507289"/>
                    <a:pt x="1200643" y="512978"/>
                  </a:cubicBezTo>
                  <a:lnTo>
                    <a:pt x="1225636" y="488290"/>
                  </a:lnTo>
                  <a:lnTo>
                    <a:pt x="1119871" y="488290"/>
                  </a:lnTo>
                  <a:cubicBezTo>
                    <a:pt x="1116010" y="488290"/>
                    <a:pt x="1112352" y="489001"/>
                    <a:pt x="1108898" y="490423"/>
                  </a:cubicBezTo>
                  <a:lnTo>
                    <a:pt x="1100973" y="478231"/>
                  </a:lnTo>
                  <a:cubicBezTo>
                    <a:pt x="1105850" y="478638"/>
                    <a:pt x="1110930" y="478841"/>
                    <a:pt x="1116213" y="478841"/>
                  </a:cubicBezTo>
                  <a:lnTo>
                    <a:pt x="1229599" y="478841"/>
                  </a:lnTo>
                  <a:lnTo>
                    <a:pt x="1244839" y="465734"/>
                  </a:lnTo>
                  <a:cubicBezTo>
                    <a:pt x="1246464" y="464515"/>
                    <a:pt x="1247785" y="463906"/>
                    <a:pt x="1248801" y="463906"/>
                  </a:cubicBezTo>
                  <a:close/>
                  <a:moveTo>
                    <a:pt x="1761779" y="460553"/>
                  </a:moveTo>
                  <a:cubicBezTo>
                    <a:pt x="1788399" y="469087"/>
                    <a:pt x="1801708" y="474777"/>
                    <a:pt x="1801708" y="477622"/>
                  </a:cubicBezTo>
                  <a:cubicBezTo>
                    <a:pt x="1801708" y="479044"/>
                    <a:pt x="1799981" y="480162"/>
                    <a:pt x="1796527" y="480974"/>
                  </a:cubicBezTo>
                  <a:cubicBezTo>
                    <a:pt x="1793072" y="481787"/>
                    <a:pt x="1790532" y="482498"/>
                    <a:pt x="1788907" y="483108"/>
                  </a:cubicBezTo>
                  <a:cubicBezTo>
                    <a:pt x="1821419" y="527812"/>
                    <a:pt x="1864700" y="556870"/>
                    <a:pt x="1918751" y="570281"/>
                  </a:cubicBezTo>
                  <a:lnTo>
                    <a:pt x="1918447" y="576682"/>
                  </a:lnTo>
                  <a:cubicBezTo>
                    <a:pt x="1915805" y="576275"/>
                    <a:pt x="1913265" y="576072"/>
                    <a:pt x="1910827" y="576072"/>
                  </a:cubicBezTo>
                  <a:cubicBezTo>
                    <a:pt x="1897822" y="576072"/>
                    <a:pt x="1888881" y="580949"/>
                    <a:pt x="1884004" y="590702"/>
                  </a:cubicBezTo>
                  <a:cubicBezTo>
                    <a:pt x="1883191" y="592125"/>
                    <a:pt x="1881667" y="592836"/>
                    <a:pt x="1879432" y="592836"/>
                  </a:cubicBezTo>
                  <a:cubicBezTo>
                    <a:pt x="1877807" y="592836"/>
                    <a:pt x="1875571" y="591922"/>
                    <a:pt x="1872727" y="590093"/>
                  </a:cubicBezTo>
                  <a:cubicBezTo>
                    <a:pt x="1858096" y="580949"/>
                    <a:pt x="1845549" y="571500"/>
                    <a:pt x="1835084" y="561746"/>
                  </a:cubicBezTo>
                  <a:cubicBezTo>
                    <a:pt x="1824619" y="551993"/>
                    <a:pt x="1815272" y="541172"/>
                    <a:pt x="1807042" y="529285"/>
                  </a:cubicBezTo>
                  <a:cubicBezTo>
                    <a:pt x="1798813" y="517398"/>
                    <a:pt x="1790735" y="503428"/>
                    <a:pt x="1782811" y="487375"/>
                  </a:cubicBezTo>
                  <a:cubicBezTo>
                    <a:pt x="1765945" y="518262"/>
                    <a:pt x="1746031" y="543255"/>
                    <a:pt x="1723070" y="562356"/>
                  </a:cubicBezTo>
                  <a:cubicBezTo>
                    <a:pt x="1700108" y="581457"/>
                    <a:pt x="1670339" y="598221"/>
                    <a:pt x="1633763" y="612648"/>
                  </a:cubicBezTo>
                  <a:lnTo>
                    <a:pt x="1631020" y="606552"/>
                  </a:lnTo>
                  <a:cubicBezTo>
                    <a:pt x="1663532" y="588874"/>
                    <a:pt x="1689237" y="570027"/>
                    <a:pt x="1708135" y="550012"/>
                  </a:cubicBezTo>
                  <a:cubicBezTo>
                    <a:pt x="1727032" y="529996"/>
                    <a:pt x="1744914" y="500177"/>
                    <a:pt x="1761779" y="460553"/>
                  </a:cubicBezTo>
                  <a:close/>
                  <a:moveTo>
                    <a:pt x="832139" y="459943"/>
                  </a:moveTo>
                  <a:cubicBezTo>
                    <a:pt x="868919" y="465836"/>
                    <a:pt x="887308" y="475996"/>
                    <a:pt x="887308" y="490423"/>
                  </a:cubicBezTo>
                  <a:cubicBezTo>
                    <a:pt x="887308" y="494487"/>
                    <a:pt x="885022" y="499212"/>
                    <a:pt x="880450" y="504596"/>
                  </a:cubicBezTo>
                  <a:cubicBezTo>
                    <a:pt x="875878" y="509981"/>
                    <a:pt x="871357" y="512674"/>
                    <a:pt x="866887" y="512674"/>
                  </a:cubicBezTo>
                  <a:cubicBezTo>
                    <a:pt x="864042" y="512674"/>
                    <a:pt x="861908" y="512013"/>
                    <a:pt x="860486" y="510692"/>
                  </a:cubicBezTo>
                  <a:cubicBezTo>
                    <a:pt x="859063" y="509372"/>
                    <a:pt x="857590" y="505714"/>
                    <a:pt x="856066" y="499720"/>
                  </a:cubicBezTo>
                  <a:cubicBezTo>
                    <a:pt x="854542" y="493725"/>
                    <a:pt x="851697" y="487883"/>
                    <a:pt x="847532" y="482194"/>
                  </a:cubicBezTo>
                  <a:cubicBezTo>
                    <a:pt x="843366" y="476504"/>
                    <a:pt x="837626" y="470510"/>
                    <a:pt x="830311" y="464210"/>
                  </a:cubicBezTo>
                  <a:close/>
                  <a:moveTo>
                    <a:pt x="223149" y="459943"/>
                  </a:moveTo>
                  <a:cubicBezTo>
                    <a:pt x="237779" y="466446"/>
                    <a:pt x="248803" y="472338"/>
                    <a:pt x="256220" y="477622"/>
                  </a:cubicBezTo>
                  <a:cubicBezTo>
                    <a:pt x="263637" y="482905"/>
                    <a:pt x="267345" y="488188"/>
                    <a:pt x="267345" y="493471"/>
                  </a:cubicBezTo>
                  <a:cubicBezTo>
                    <a:pt x="267345" y="498754"/>
                    <a:pt x="265516" y="503936"/>
                    <a:pt x="261859" y="509016"/>
                  </a:cubicBezTo>
                  <a:cubicBezTo>
                    <a:pt x="258201" y="514096"/>
                    <a:pt x="254645" y="516636"/>
                    <a:pt x="251191" y="516636"/>
                  </a:cubicBezTo>
                  <a:cubicBezTo>
                    <a:pt x="248549" y="516636"/>
                    <a:pt x="246060" y="513029"/>
                    <a:pt x="243723" y="505816"/>
                  </a:cubicBezTo>
                  <a:cubicBezTo>
                    <a:pt x="241386" y="498602"/>
                    <a:pt x="238643" y="492100"/>
                    <a:pt x="235493" y="486308"/>
                  </a:cubicBezTo>
                  <a:cubicBezTo>
                    <a:pt x="232344" y="480517"/>
                    <a:pt x="227416" y="473253"/>
                    <a:pt x="220710" y="464515"/>
                  </a:cubicBezTo>
                  <a:close/>
                  <a:moveTo>
                    <a:pt x="575193" y="459638"/>
                  </a:moveTo>
                  <a:cubicBezTo>
                    <a:pt x="597139" y="467766"/>
                    <a:pt x="608111" y="473253"/>
                    <a:pt x="608111" y="476098"/>
                  </a:cubicBezTo>
                  <a:cubicBezTo>
                    <a:pt x="608111" y="477723"/>
                    <a:pt x="606232" y="478892"/>
                    <a:pt x="602473" y="479603"/>
                  </a:cubicBezTo>
                  <a:cubicBezTo>
                    <a:pt x="598713" y="480314"/>
                    <a:pt x="595767" y="482956"/>
                    <a:pt x="593633" y="487528"/>
                  </a:cubicBezTo>
                  <a:cubicBezTo>
                    <a:pt x="591500" y="492100"/>
                    <a:pt x="589011" y="498043"/>
                    <a:pt x="586166" y="505358"/>
                  </a:cubicBezTo>
                  <a:lnTo>
                    <a:pt x="635543" y="505358"/>
                  </a:lnTo>
                  <a:lnTo>
                    <a:pt x="643773" y="493166"/>
                  </a:lnTo>
                  <a:cubicBezTo>
                    <a:pt x="644992" y="491338"/>
                    <a:pt x="646262" y="490423"/>
                    <a:pt x="647583" y="490423"/>
                  </a:cubicBezTo>
                  <a:cubicBezTo>
                    <a:pt x="648904" y="490423"/>
                    <a:pt x="652561" y="492658"/>
                    <a:pt x="658556" y="497129"/>
                  </a:cubicBezTo>
                  <a:cubicBezTo>
                    <a:pt x="664550" y="501599"/>
                    <a:pt x="669275" y="505054"/>
                    <a:pt x="672729" y="507492"/>
                  </a:cubicBezTo>
                  <a:cubicBezTo>
                    <a:pt x="676183" y="509930"/>
                    <a:pt x="677911" y="511962"/>
                    <a:pt x="677911" y="513588"/>
                  </a:cubicBezTo>
                  <a:cubicBezTo>
                    <a:pt x="677911" y="515214"/>
                    <a:pt x="675777" y="516382"/>
                    <a:pt x="671510" y="517093"/>
                  </a:cubicBezTo>
                  <a:cubicBezTo>
                    <a:pt x="667243" y="517804"/>
                    <a:pt x="664195" y="518973"/>
                    <a:pt x="662366" y="520598"/>
                  </a:cubicBezTo>
                  <a:cubicBezTo>
                    <a:pt x="660537" y="522224"/>
                    <a:pt x="658607" y="524967"/>
                    <a:pt x="656575" y="528828"/>
                  </a:cubicBezTo>
                  <a:cubicBezTo>
                    <a:pt x="643773" y="554025"/>
                    <a:pt x="631175" y="573227"/>
                    <a:pt x="618779" y="586435"/>
                  </a:cubicBezTo>
                  <a:cubicBezTo>
                    <a:pt x="635848" y="599440"/>
                    <a:pt x="663585" y="609905"/>
                    <a:pt x="701990" y="617830"/>
                  </a:cubicBezTo>
                  <a:lnTo>
                    <a:pt x="701685" y="623316"/>
                  </a:lnTo>
                  <a:cubicBezTo>
                    <a:pt x="694573" y="623316"/>
                    <a:pt x="687918" y="624535"/>
                    <a:pt x="681721" y="626974"/>
                  </a:cubicBezTo>
                  <a:cubicBezTo>
                    <a:pt x="675523" y="629412"/>
                    <a:pt x="670799" y="632562"/>
                    <a:pt x="667547" y="636422"/>
                  </a:cubicBezTo>
                  <a:cubicBezTo>
                    <a:pt x="666531" y="637642"/>
                    <a:pt x="665515" y="638251"/>
                    <a:pt x="664499" y="638251"/>
                  </a:cubicBezTo>
                  <a:cubicBezTo>
                    <a:pt x="662467" y="638251"/>
                    <a:pt x="654187" y="634340"/>
                    <a:pt x="639658" y="626516"/>
                  </a:cubicBezTo>
                  <a:cubicBezTo>
                    <a:pt x="625129" y="618693"/>
                    <a:pt x="613090" y="610210"/>
                    <a:pt x="603539" y="601066"/>
                  </a:cubicBezTo>
                  <a:cubicBezTo>
                    <a:pt x="592160" y="611022"/>
                    <a:pt x="577733" y="620878"/>
                    <a:pt x="560258" y="630631"/>
                  </a:cubicBezTo>
                  <a:cubicBezTo>
                    <a:pt x="566963" y="632866"/>
                    <a:pt x="573771" y="635711"/>
                    <a:pt x="580679" y="639166"/>
                  </a:cubicBezTo>
                  <a:lnTo>
                    <a:pt x="628228" y="639166"/>
                  </a:lnTo>
                  <a:lnTo>
                    <a:pt x="633410" y="631850"/>
                  </a:lnTo>
                  <a:cubicBezTo>
                    <a:pt x="634426" y="630428"/>
                    <a:pt x="635696" y="629717"/>
                    <a:pt x="637220" y="629717"/>
                  </a:cubicBezTo>
                  <a:cubicBezTo>
                    <a:pt x="638744" y="629717"/>
                    <a:pt x="643925" y="632409"/>
                    <a:pt x="652765" y="637794"/>
                  </a:cubicBezTo>
                  <a:cubicBezTo>
                    <a:pt x="661604" y="643179"/>
                    <a:pt x="666023" y="646735"/>
                    <a:pt x="666023" y="648462"/>
                  </a:cubicBezTo>
                  <a:cubicBezTo>
                    <a:pt x="666023" y="650189"/>
                    <a:pt x="662874" y="652272"/>
                    <a:pt x="656575" y="654710"/>
                  </a:cubicBezTo>
                  <a:lnTo>
                    <a:pt x="656575" y="697382"/>
                  </a:lnTo>
                  <a:lnTo>
                    <a:pt x="657184" y="725424"/>
                  </a:lnTo>
                  <a:cubicBezTo>
                    <a:pt x="657184" y="727659"/>
                    <a:pt x="656930" y="728980"/>
                    <a:pt x="656422" y="729386"/>
                  </a:cubicBezTo>
                  <a:cubicBezTo>
                    <a:pt x="655914" y="729793"/>
                    <a:pt x="654187" y="730707"/>
                    <a:pt x="651241" y="732130"/>
                  </a:cubicBezTo>
                  <a:cubicBezTo>
                    <a:pt x="648294" y="733552"/>
                    <a:pt x="644941" y="734771"/>
                    <a:pt x="641182" y="735787"/>
                  </a:cubicBezTo>
                  <a:cubicBezTo>
                    <a:pt x="637423" y="736803"/>
                    <a:pt x="635035" y="737311"/>
                    <a:pt x="634019" y="737311"/>
                  </a:cubicBezTo>
                  <a:cubicBezTo>
                    <a:pt x="633003" y="737311"/>
                    <a:pt x="632343" y="736702"/>
                    <a:pt x="632038" y="735482"/>
                  </a:cubicBezTo>
                  <a:cubicBezTo>
                    <a:pt x="631733" y="734263"/>
                    <a:pt x="631581" y="732130"/>
                    <a:pt x="631581" y="729082"/>
                  </a:cubicBezTo>
                  <a:lnTo>
                    <a:pt x="631581" y="719328"/>
                  </a:lnTo>
                  <a:lnTo>
                    <a:pt x="577022" y="719328"/>
                  </a:lnTo>
                  <a:lnTo>
                    <a:pt x="577022" y="731825"/>
                  </a:lnTo>
                  <a:cubicBezTo>
                    <a:pt x="577022" y="733654"/>
                    <a:pt x="576006" y="735279"/>
                    <a:pt x="573974" y="736702"/>
                  </a:cubicBezTo>
                  <a:cubicBezTo>
                    <a:pt x="571942" y="738124"/>
                    <a:pt x="568640" y="739699"/>
                    <a:pt x="564068" y="741426"/>
                  </a:cubicBezTo>
                  <a:cubicBezTo>
                    <a:pt x="559496" y="743153"/>
                    <a:pt x="556346" y="744017"/>
                    <a:pt x="554619" y="744017"/>
                  </a:cubicBezTo>
                  <a:cubicBezTo>
                    <a:pt x="552892" y="744017"/>
                    <a:pt x="552130" y="742798"/>
                    <a:pt x="552333" y="740359"/>
                  </a:cubicBezTo>
                  <a:cubicBezTo>
                    <a:pt x="553146" y="730606"/>
                    <a:pt x="553552" y="720852"/>
                    <a:pt x="553552" y="711098"/>
                  </a:cubicBezTo>
                  <a:lnTo>
                    <a:pt x="553552" y="654101"/>
                  </a:lnTo>
                  <a:cubicBezTo>
                    <a:pt x="553552" y="648818"/>
                    <a:pt x="553349" y="642315"/>
                    <a:pt x="552943" y="634594"/>
                  </a:cubicBezTo>
                  <a:cubicBezTo>
                    <a:pt x="541767" y="640690"/>
                    <a:pt x="529067" y="646887"/>
                    <a:pt x="514843" y="653186"/>
                  </a:cubicBezTo>
                  <a:lnTo>
                    <a:pt x="512709" y="648310"/>
                  </a:lnTo>
                  <a:cubicBezTo>
                    <a:pt x="546643" y="626770"/>
                    <a:pt x="572755" y="606044"/>
                    <a:pt x="591043" y="586130"/>
                  </a:cubicBezTo>
                  <a:cubicBezTo>
                    <a:pt x="583118" y="574345"/>
                    <a:pt x="576920" y="557479"/>
                    <a:pt x="572450" y="535534"/>
                  </a:cubicBezTo>
                  <a:cubicBezTo>
                    <a:pt x="561274" y="557276"/>
                    <a:pt x="548675" y="573532"/>
                    <a:pt x="534655" y="584302"/>
                  </a:cubicBezTo>
                  <a:lnTo>
                    <a:pt x="530692" y="581254"/>
                  </a:lnTo>
                  <a:cubicBezTo>
                    <a:pt x="551825" y="551790"/>
                    <a:pt x="566659" y="511251"/>
                    <a:pt x="575193" y="459638"/>
                  </a:cubicBezTo>
                  <a:close/>
                  <a:moveTo>
                    <a:pt x="1438996" y="459334"/>
                  </a:moveTo>
                  <a:cubicBezTo>
                    <a:pt x="1454439" y="462178"/>
                    <a:pt x="1466377" y="465480"/>
                    <a:pt x="1474810" y="469240"/>
                  </a:cubicBezTo>
                  <a:cubicBezTo>
                    <a:pt x="1483243" y="472999"/>
                    <a:pt x="1487459" y="477926"/>
                    <a:pt x="1487459" y="484022"/>
                  </a:cubicBezTo>
                  <a:cubicBezTo>
                    <a:pt x="1487459" y="486867"/>
                    <a:pt x="1486647" y="490220"/>
                    <a:pt x="1485021" y="494081"/>
                  </a:cubicBezTo>
                  <a:cubicBezTo>
                    <a:pt x="1483395" y="497942"/>
                    <a:pt x="1480500" y="501193"/>
                    <a:pt x="1476334" y="503834"/>
                  </a:cubicBezTo>
                  <a:cubicBezTo>
                    <a:pt x="1472169" y="506476"/>
                    <a:pt x="1469070" y="507797"/>
                    <a:pt x="1467038" y="507797"/>
                  </a:cubicBezTo>
                  <a:cubicBezTo>
                    <a:pt x="1465006" y="507797"/>
                    <a:pt x="1463482" y="506171"/>
                    <a:pt x="1462466" y="502920"/>
                  </a:cubicBezTo>
                  <a:cubicBezTo>
                    <a:pt x="1460027" y="493166"/>
                    <a:pt x="1456878" y="485699"/>
                    <a:pt x="1453017" y="480517"/>
                  </a:cubicBezTo>
                  <a:cubicBezTo>
                    <a:pt x="1449156" y="475336"/>
                    <a:pt x="1443771" y="470103"/>
                    <a:pt x="1436863" y="464820"/>
                  </a:cubicBezTo>
                  <a:close/>
                  <a:moveTo>
                    <a:pt x="2100717" y="457505"/>
                  </a:moveTo>
                  <a:cubicBezTo>
                    <a:pt x="2127946" y="463601"/>
                    <a:pt x="2141560" y="468478"/>
                    <a:pt x="2141560" y="472135"/>
                  </a:cubicBezTo>
                  <a:cubicBezTo>
                    <a:pt x="2141560" y="474777"/>
                    <a:pt x="2137191" y="478231"/>
                    <a:pt x="2128454" y="482498"/>
                  </a:cubicBezTo>
                  <a:lnTo>
                    <a:pt x="2128454" y="529133"/>
                  </a:lnTo>
                  <a:lnTo>
                    <a:pt x="2160153" y="529133"/>
                  </a:lnTo>
                  <a:lnTo>
                    <a:pt x="2170211" y="513893"/>
                  </a:lnTo>
                  <a:cubicBezTo>
                    <a:pt x="2172243" y="510845"/>
                    <a:pt x="2174225" y="509321"/>
                    <a:pt x="2176155" y="509321"/>
                  </a:cubicBezTo>
                  <a:cubicBezTo>
                    <a:pt x="2178085" y="509321"/>
                    <a:pt x="2183318" y="513182"/>
                    <a:pt x="2191852" y="520903"/>
                  </a:cubicBezTo>
                  <a:cubicBezTo>
                    <a:pt x="2200386" y="528625"/>
                    <a:pt x="2204654" y="533502"/>
                    <a:pt x="2204654" y="535534"/>
                  </a:cubicBezTo>
                  <a:cubicBezTo>
                    <a:pt x="2204654" y="537566"/>
                    <a:pt x="2202215" y="538582"/>
                    <a:pt x="2197339" y="538582"/>
                  </a:cubicBezTo>
                  <a:lnTo>
                    <a:pt x="2128454" y="538582"/>
                  </a:lnTo>
                  <a:lnTo>
                    <a:pt x="2128454" y="594360"/>
                  </a:lnTo>
                  <a:lnTo>
                    <a:pt x="2171431" y="594360"/>
                  </a:lnTo>
                  <a:lnTo>
                    <a:pt x="2186061" y="575462"/>
                  </a:lnTo>
                  <a:cubicBezTo>
                    <a:pt x="2188093" y="573024"/>
                    <a:pt x="2189719" y="571805"/>
                    <a:pt x="2190938" y="571805"/>
                  </a:cubicBezTo>
                  <a:cubicBezTo>
                    <a:pt x="2192970" y="571805"/>
                    <a:pt x="2198812" y="576174"/>
                    <a:pt x="2208464" y="584911"/>
                  </a:cubicBezTo>
                  <a:cubicBezTo>
                    <a:pt x="2218116" y="593649"/>
                    <a:pt x="2222942" y="598983"/>
                    <a:pt x="2222942" y="600913"/>
                  </a:cubicBezTo>
                  <a:cubicBezTo>
                    <a:pt x="2222942" y="602844"/>
                    <a:pt x="2220198" y="603809"/>
                    <a:pt x="2214712" y="603809"/>
                  </a:cubicBezTo>
                  <a:lnTo>
                    <a:pt x="2113214" y="603809"/>
                  </a:lnTo>
                  <a:cubicBezTo>
                    <a:pt x="2129673" y="611124"/>
                    <a:pt x="2137902" y="616509"/>
                    <a:pt x="2137902" y="619963"/>
                  </a:cubicBezTo>
                  <a:cubicBezTo>
                    <a:pt x="2137902" y="621792"/>
                    <a:pt x="2136175" y="623164"/>
                    <a:pt x="2132721" y="624078"/>
                  </a:cubicBezTo>
                  <a:cubicBezTo>
                    <a:pt x="2129267" y="624992"/>
                    <a:pt x="2124898" y="628498"/>
                    <a:pt x="2119615" y="634594"/>
                  </a:cubicBezTo>
                  <a:cubicBezTo>
                    <a:pt x="2102749" y="654101"/>
                    <a:pt x="2081311" y="674929"/>
                    <a:pt x="2055302" y="697078"/>
                  </a:cubicBezTo>
                  <a:lnTo>
                    <a:pt x="2165030" y="688238"/>
                  </a:lnTo>
                  <a:cubicBezTo>
                    <a:pt x="2158731" y="674014"/>
                    <a:pt x="2148672" y="659282"/>
                    <a:pt x="2134855" y="644042"/>
                  </a:cubicBezTo>
                  <a:lnTo>
                    <a:pt x="2138512" y="639166"/>
                  </a:lnTo>
                  <a:cubicBezTo>
                    <a:pt x="2157613" y="651764"/>
                    <a:pt x="2173209" y="663804"/>
                    <a:pt x="2185299" y="675284"/>
                  </a:cubicBezTo>
                  <a:cubicBezTo>
                    <a:pt x="2197389" y="686765"/>
                    <a:pt x="2203435" y="697992"/>
                    <a:pt x="2203435" y="708965"/>
                  </a:cubicBezTo>
                  <a:cubicBezTo>
                    <a:pt x="2203435" y="717093"/>
                    <a:pt x="2201403" y="723900"/>
                    <a:pt x="2197339" y="729386"/>
                  </a:cubicBezTo>
                  <a:cubicBezTo>
                    <a:pt x="2193275" y="734873"/>
                    <a:pt x="2189261" y="737616"/>
                    <a:pt x="2185299" y="737616"/>
                  </a:cubicBezTo>
                  <a:cubicBezTo>
                    <a:pt x="2181336" y="737616"/>
                    <a:pt x="2178797" y="736651"/>
                    <a:pt x="2177679" y="734720"/>
                  </a:cubicBezTo>
                  <a:cubicBezTo>
                    <a:pt x="2176561" y="732790"/>
                    <a:pt x="2175444" y="728015"/>
                    <a:pt x="2174326" y="720395"/>
                  </a:cubicBezTo>
                  <a:cubicBezTo>
                    <a:pt x="2173209" y="712775"/>
                    <a:pt x="2171227" y="704799"/>
                    <a:pt x="2168383" y="696468"/>
                  </a:cubicBezTo>
                  <a:cubicBezTo>
                    <a:pt x="2134042" y="703580"/>
                    <a:pt x="2106051" y="710082"/>
                    <a:pt x="2084410" y="715975"/>
                  </a:cubicBezTo>
                  <a:cubicBezTo>
                    <a:pt x="2062769" y="721868"/>
                    <a:pt x="2050222" y="725780"/>
                    <a:pt x="2046767" y="727710"/>
                  </a:cubicBezTo>
                  <a:cubicBezTo>
                    <a:pt x="2043313" y="729640"/>
                    <a:pt x="2041129" y="730606"/>
                    <a:pt x="2040214" y="730606"/>
                  </a:cubicBezTo>
                  <a:cubicBezTo>
                    <a:pt x="2039300" y="730606"/>
                    <a:pt x="2038436" y="730148"/>
                    <a:pt x="2037623" y="729234"/>
                  </a:cubicBezTo>
                  <a:cubicBezTo>
                    <a:pt x="2036811" y="728320"/>
                    <a:pt x="2035185" y="725322"/>
                    <a:pt x="2032747" y="720242"/>
                  </a:cubicBezTo>
                  <a:cubicBezTo>
                    <a:pt x="2030308" y="715162"/>
                    <a:pt x="2027667" y="708558"/>
                    <a:pt x="2024822" y="700430"/>
                  </a:cubicBezTo>
                  <a:cubicBezTo>
                    <a:pt x="2033966" y="699211"/>
                    <a:pt x="2041281" y="696214"/>
                    <a:pt x="2046767" y="691439"/>
                  </a:cubicBezTo>
                  <a:cubicBezTo>
                    <a:pt x="2052254" y="686664"/>
                    <a:pt x="2061957" y="673811"/>
                    <a:pt x="2075876" y="652882"/>
                  </a:cubicBezTo>
                  <a:cubicBezTo>
                    <a:pt x="2089795" y="631952"/>
                    <a:pt x="2098888" y="615594"/>
                    <a:pt x="2103155" y="603809"/>
                  </a:cubicBezTo>
                  <a:lnTo>
                    <a:pt x="2044329" y="603809"/>
                  </a:lnTo>
                  <a:cubicBezTo>
                    <a:pt x="2038843" y="603809"/>
                    <a:pt x="2034575" y="604520"/>
                    <a:pt x="2031527" y="605942"/>
                  </a:cubicBezTo>
                  <a:lnTo>
                    <a:pt x="2025431" y="592836"/>
                  </a:lnTo>
                  <a:cubicBezTo>
                    <a:pt x="2029699" y="593852"/>
                    <a:pt x="2034779" y="594360"/>
                    <a:pt x="2040671" y="594360"/>
                  </a:cubicBezTo>
                  <a:lnTo>
                    <a:pt x="2101327" y="594360"/>
                  </a:lnTo>
                  <a:lnTo>
                    <a:pt x="2101327" y="538582"/>
                  </a:lnTo>
                  <a:lnTo>
                    <a:pt x="2061703" y="538582"/>
                  </a:lnTo>
                  <a:cubicBezTo>
                    <a:pt x="2056216" y="538582"/>
                    <a:pt x="2051949" y="539293"/>
                    <a:pt x="2048901" y="540715"/>
                  </a:cubicBezTo>
                  <a:lnTo>
                    <a:pt x="2042195" y="527609"/>
                  </a:lnTo>
                  <a:cubicBezTo>
                    <a:pt x="2046463" y="528625"/>
                    <a:pt x="2051543" y="529133"/>
                    <a:pt x="2057435" y="529133"/>
                  </a:cubicBezTo>
                  <a:lnTo>
                    <a:pt x="2101327" y="529133"/>
                  </a:lnTo>
                  <a:lnTo>
                    <a:pt x="2101327" y="486156"/>
                  </a:lnTo>
                  <a:cubicBezTo>
                    <a:pt x="2101327" y="470510"/>
                    <a:pt x="2101123" y="460959"/>
                    <a:pt x="2100717" y="457505"/>
                  </a:cubicBezTo>
                  <a:close/>
                  <a:moveTo>
                    <a:pt x="311236" y="457200"/>
                  </a:moveTo>
                  <a:cubicBezTo>
                    <a:pt x="332369" y="467157"/>
                    <a:pt x="342935" y="473659"/>
                    <a:pt x="342935" y="476707"/>
                  </a:cubicBezTo>
                  <a:cubicBezTo>
                    <a:pt x="342935" y="478130"/>
                    <a:pt x="341564" y="478993"/>
                    <a:pt x="338821" y="479298"/>
                  </a:cubicBezTo>
                  <a:cubicBezTo>
                    <a:pt x="336077" y="479603"/>
                    <a:pt x="333741" y="480416"/>
                    <a:pt x="331810" y="481736"/>
                  </a:cubicBezTo>
                  <a:cubicBezTo>
                    <a:pt x="329880" y="483057"/>
                    <a:pt x="325105" y="487680"/>
                    <a:pt x="317485" y="495605"/>
                  </a:cubicBezTo>
                  <a:cubicBezTo>
                    <a:pt x="309864" y="503530"/>
                    <a:pt x="303108" y="510946"/>
                    <a:pt x="297215" y="517855"/>
                  </a:cubicBezTo>
                  <a:lnTo>
                    <a:pt x="335925" y="517855"/>
                  </a:lnTo>
                  <a:lnTo>
                    <a:pt x="348117" y="502615"/>
                  </a:lnTo>
                  <a:cubicBezTo>
                    <a:pt x="350352" y="499567"/>
                    <a:pt x="352486" y="498043"/>
                    <a:pt x="354518" y="498043"/>
                  </a:cubicBezTo>
                  <a:cubicBezTo>
                    <a:pt x="356550" y="498043"/>
                    <a:pt x="362087" y="501955"/>
                    <a:pt x="371129" y="509778"/>
                  </a:cubicBezTo>
                  <a:cubicBezTo>
                    <a:pt x="380172" y="517601"/>
                    <a:pt x="384693" y="522376"/>
                    <a:pt x="384693" y="524104"/>
                  </a:cubicBezTo>
                  <a:cubicBezTo>
                    <a:pt x="384693" y="525831"/>
                    <a:pt x="382051" y="526694"/>
                    <a:pt x="376768" y="526694"/>
                  </a:cubicBezTo>
                  <a:lnTo>
                    <a:pt x="286547" y="526694"/>
                  </a:lnTo>
                  <a:cubicBezTo>
                    <a:pt x="279435" y="537261"/>
                    <a:pt x="273339" y="546913"/>
                    <a:pt x="268259" y="555650"/>
                  </a:cubicBezTo>
                  <a:lnTo>
                    <a:pt x="315503" y="555650"/>
                  </a:lnTo>
                  <a:lnTo>
                    <a:pt x="325867" y="542544"/>
                  </a:lnTo>
                  <a:cubicBezTo>
                    <a:pt x="327086" y="541122"/>
                    <a:pt x="328356" y="540410"/>
                    <a:pt x="329677" y="540410"/>
                  </a:cubicBezTo>
                  <a:cubicBezTo>
                    <a:pt x="330997" y="540410"/>
                    <a:pt x="333690" y="541934"/>
                    <a:pt x="337754" y="544982"/>
                  </a:cubicBezTo>
                  <a:lnTo>
                    <a:pt x="349641" y="553212"/>
                  </a:lnTo>
                  <a:cubicBezTo>
                    <a:pt x="353502" y="555854"/>
                    <a:pt x="355432" y="557987"/>
                    <a:pt x="355432" y="559613"/>
                  </a:cubicBezTo>
                  <a:cubicBezTo>
                    <a:pt x="355432" y="561238"/>
                    <a:pt x="352384" y="563677"/>
                    <a:pt x="346288" y="566928"/>
                  </a:cubicBezTo>
                  <a:lnTo>
                    <a:pt x="346288" y="664769"/>
                  </a:lnTo>
                  <a:lnTo>
                    <a:pt x="346898" y="679399"/>
                  </a:lnTo>
                  <a:cubicBezTo>
                    <a:pt x="346898" y="680009"/>
                    <a:pt x="346745" y="680517"/>
                    <a:pt x="346441" y="680923"/>
                  </a:cubicBezTo>
                  <a:cubicBezTo>
                    <a:pt x="346136" y="681330"/>
                    <a:pt x="344104" y="682600"/>
                    <a:pt x="340345" y="684733"/>
                  </a:cubicBezTo>
                  <a:cubicBezTo>
                    <a:pt x="336585" y="686867"/>
                    <a:pt x="332928" y="688442"/>
                    <a:pt x="329372" y="689458"/>
                  </a:cubicBezTo>
                  <a:cubicBezTo>
                    <a:pt x="325816" y="690474"/>
                    <a:pt x="323530" y="690982"/>
                    <a:pt x="322514" y="690982"/>
                  </a:cubicBezTo>
                  <a:cubicBezTo>
                    <a:pt x="321498" y="690982"/>
                    <a:pt x="320990" y="690270"/>
                    <a:pt x="320990" y="688848"/>
                  </a:cubicBezTo>
                  <a:lnTo>
                    <a:pt x="320990" y="672084"/>
                  </a:lnTo>
                  <a:lnTo>
                    <a:pt x="244180" y="672084"/>
                  </a:lnTo>
                  <a:lnTo>
                    <a:pt x="244180" y="682752"/>
                  </a:lnTo>
                  <a:cubicBezTo>
                    <a:pt x="244180" y="684174"/>
                    <a:pt x="243875" y="685241"/>
                    <a:pt x="243266" y="685952"/>
                  </a:cubicBezTo>
                  <a:cubicBezTo>
                    <a:pt x="242656" y="686664"/>
                    <a:pt x="240726" y="687781"/>
                    <a:pt x="237475" y="689305"/>
                  </a:cubicBezTo>
                  <a:cubicBezTo>
                    <a:pt x="234223" y="690829"/>
                    <a:pt x="230515" y="692150"/>
                    <a:pt x="226349" y="693268"/>
                  </a:cubicBezTo>
                  <a:cubicBezTo>
                    <a:pt x="222184" y="694385"/>
                    <a:pt x="219593" y="694944"/>
                    <a:pt x="218577" y="694944"/>
                  </a:cubicBezTo>
                  <a:cubicBezTo>
                    <a:pt x="217561" y="694944"/>
                    <a:pt x="217155" y="694030"/>
                    <a:pt x="217358" y="692201"/>
                  </a:cubicBezTo>
                  <a:cubicBezTo>
                    <a:pt x="218171" y="686714"/>
                    <a:pt x="218577" y="677774"/>
                    <a:pt x="218577" y="665378"/>
                  </a:cubicBezTo>
                  <a:lnTo>
                    <a:pt x="218577" y="562051"/>
                  </a:lnTo>
                  <a:cubicBezTo>
                    <a:pt x="218577" y="551891"/>
                    <a:pt x="218475" y="545694"/>
                    <a:pt x="218272" y="543458"/>
                  </a:cubicBezTo>
                  <a:cubicBezTo>
                    <a:pt x="227619" y="546506"/>
                    <a:pt x="236967" y="550570"/>
                    <a:pt x="246314" y="555650"/>
                  </a:cubicBezTo>
                  <a:lnTo>
                    <a:pt x="254848" y="555650"/>
                  </a:lnTo>
                  <a:cubicBezTo>
                    <a:pt x="259319" y="543865"/>
                    <a:pt x="261249" y="534213"/>
                    <a:pt x="260639" y="526694"/>
                  </a:cubicBezTo>
                  <a:lnTo>
                    <a:pt x="205775" y="526694"/>
                  </a:lnTo>
                  <a:cubicBezTo>
                    <a:pt x="200695" y="526694"/>
                    <a:pt x="197038" y="527304"/>
                    <a:pt x="194802" y="528523"/>
                  </a:cubicBezTo>
                  <a:lnTo>
                    <a:pt x="190231" y="516636"/>
                  </a:lnTo>
                  <a:cubicBezTo>
                    <a:pt x="194091" y="517449"/>
                    <a:pt x="198359" y="517855"/>
                    <a:pt x="203032" y="517855"/>
                  </a:cubicBezTo>
                  <a:lnTo>
                    <a:pt x="285023" y="517855"/>
                  </a:lnTo>
                  <a:cubicBezTo>
                    <a:pt x="295386" y="498348"/>
                    <a:pt x="304124" y="478130"/>
                    <a:pt x="311236" y="457200"/>
                  </a:cubicBezTo>
                  <a:close/>
                  <a:moveTo>
                    <a:pt x="1512758" y="190500"/>
                  </a:moveTo>
                  <a:cubicBezTo>
                    <a:pt x="1540597" y="200050"/>
                    <a:pt x="1563355" y="210159"/>
                    <a:pt x="1581034" y="220827"/>
                  </a:cubicBezTo>
                  <a:cubicBezTo>
                    <a:pt x="1598712" y="231495"/>
                    <a:pt x="1607551" y="243636"/>
                    <a:pt x="1607551" y="257251"/>
                  </a:cubicBezTo>
                  <a:cubicBezTo>
                    <a:pt x="1607551" y="263753"/>
                    <a:pt x="1606535" y="269240"/>
                    <a:pt x="1604503" y="273710"/>
                  </a:cubicBezTo>
                  <a:cubicBezTo>
                    <a:pt x="1602471" y="278180"/>
                    <a:pt x="1599982" y="280416"/>
                    <a:pt x="1597036" y="280416"/>
                  </a:cubicBezTo>
                  <a:cubicBezTo>
                    <a:pt x="1594089" y="280416"/>
                    <a:pt x="1591702" y="279704"/>
                    <a:pt x="1589873" y="278282"/>
                  </a:cubicBezTo>
                  <a:cubicBezTo>
                    <a:pt x="1588044" y="276860"/>
                    <a:pt x="1586114" y="274523"/>
                    <a:pt x="1584082" y="271272"/>
                  </a:cubicBezTo>
                  <a:cubicBezTo>
                    <a:pt x="1565184" y="239979"/>
                    <a:pt x="1540292" y="214579"/>
                    <a:pt x="1509406" y="195072"/>
                  </a:cubicBezTo>
                  <a:close/>
                  <a:moveTo>
                    <a:pt x="1450884" y="185318"/>
                  </a:moveTo>
                  <a:cubicBezTo>
                    <a:pt x="1461044" y="190398"/>
                    <a:pt x="1468765" y="194868"/>
                    <a:pt x="1474049" y="198729"/>
                  </a:cubicBezTo>
                  <a:cubicBezTo>
                    <a:pt x="1479332" y="202590"/>
                    <a:pt x="1481974" y="205333"/>
                    <a:pt x="1481974" y="206959"/>
                  </a:cubicBezTo>
                  <a:cubicBezTo>
                    <a:pt x="1481974" y="208584"/>
                    <a:pt x="1480500" y="209397"/>
                    <a:pt x="1477554" y="209397"/>
                  </a:cubicBezTo>
                  <a:cubicBezTo>
                    <a:pt x="1474608" y="209397"/>
                    <a:pt x="1470950" y="210667"/>
                    <a:pt x="1466581" y="213207"/>
                  </a:cubicBezTo>
                  <a:cubicBezTo>
                    <a:pt x="1462212" y="215747"/>
                    <a:pt x="1454186" y="221742"/>
                    <a:pt x="1442502" y="231190"/>
                  </a:cubicBezTo>
                  <a:cubicBezTo>
                    <a:pt x="1430818" y="240639"/>
                    <a:pt x="1417915" y="249021"/>
                    <a:pt x="1403792" y="256336"/>
                  </a:cubicBezTo>
                  <a:cubicBezTo>
                    <a:pt x="1389670" y="263652"/>
                    <a:pt x="1372957" y="271068"/>
                    <a:pt x="1353653" y="278587"/>
                  </a:cubicBezTo>
                  <a:lnTo>
                    <a:pt x="1351824" y="271881"/>
                  </a:lnTo>
                  <a:cubicBezTo>
                    <a:pt x="1374989" y="257860"/>
                    <a:pt x="1393937" y="244348"/>
                    <a:pt x="1408669" y="231343"/>
                  </a:cubicBezTo>
                  <a:cubicBezTo>
                    <a:pt x="1423401" y="218338"/>
                    <a:pt x="1437473" y="202996"/>
                    <a:pt x="1450884" y="185318"/>
                  </a:cubicBezTo>
                  <a:close/>
                  <a:moveTo>
                    <a:pt x="444129" y="150266"/>
                  </a:moveTo>
                  <a:cubicBezTo>
                    <a:pt x="450835" y="151282"/>
                    <a:pt x="459065" y="153263"/>
                    <a:pt x="468818" y="156210"/>
                  </a:cubicBezTo>
                  <a:cubicBezTo>
                    <a:pt x="478572" y="159156"/>
                    <a:pt x="483449" y="161544"/>
                    <a:pt x="483449" y="163372"/>
                  </a:cubicBezTo>
                  <a:cubicBezTo>
                    <a:pt x="483449" y="165201"/>
                    <a:pt x="479791" y="168046"/>
                    <a:pt x="472476" y="171907"/>
                  </a:cubicBezTo>
                  <a:lnTo>
                    <a:pt x="472476" y="193243"/>
                  </a:lnTo>
                  <a:lnTo>
                    <a:pt x="559649" y="193243"/>
                  </a:lnTo>
                  <a:lnTo>
                    <a:pt x="570926" y="177088"/>
                  </a:lnTo>
                  <a:cubicBezTo>
                    <a:pt x="572958" y="174244"/>
                    <a:pt x="574736" y="172821"/>
                    <a:pt x="576260" y="172821"/>
                  </a:cubicBezTo>
                  <a:cubicBezTo>
                    <a:pt x="577784" y="172821"/>
                    <a:pt x="581086" y="175158"/>
                    <a:pt x="586166" y="179832"/>
                  </a:cubicBezTo>
                  <a:cubicBezTo>
                    <a:pt x="591246" y="184505"/>
                    <a:pt x="595717" y="188468"/>
                    <a:pt x="599577" y="191719"/>
                  </a:cubicBezTo>
                  <a:cubicBezTo>
                    <a:pt x="603438" y="194970"/>
                    <a:pt x="605369" y="197510"/>
                    <a:pt x="605369" y="199339"/>
                  </a:cubicBezTo>
                  <a:cubicBezTo>
                    <a:pt x="605369" y="201168"/>
                    <a:pt x="603235" y="202082"/>
                    <a:pt x="598968" y="202082"/>
                  </a:cubicBezTo>
                  <a:lnTo>
                    <a:pt x="472476" y="202082"/>
                  </a:lnTo>
                  <a:lnTo>
                    <a:pt x="472476" y="238048"/>
                  </a:lnTo>
                  <a:lnTo>
                    <a:pt x="473085" y="272186"/>
                  </a:lnTo>
                  <a:cubicBezTo>
                    <a:pt x="473085" y="274015"/>
                    <a:pt x="472882" y="275285"/>
                    <a:pt x="472476" y="275996"/>
                  </a:cubicBezTo>
                  <a:cubicBezTo>
                    <a:pt x="472069" y="276707"/>
                    <a:pt x="469987" y="278028"/>
                    <a:pt x="466227" y="279958"/>
                  </a:cubicBezTo>
                  <a:cubicBezTo>
                    <a:pt x="462468" y="281889"/>
                    <a:pt x="458506" y="283565"/>
                    <a:pt x="454340" y="284988"/>
                  </a:cubicBezTo>
                  <a:cubicBezTo>
                    <a:pt x="450175" y="286410"/>
                    <a:pt x="447381" y="287121"/>
                    <a:pt x="445958" y="287121"/>
                  </a:cubicBezTo>
                  <a:cubicBezTo>
                    <a:pt x="444536" y="287121"/>
                    <a:pt x="443825" y="285699"/>
                    <a:pt x="443825" y="282854"/>
                  </a:cubicBezTo>
                  <a:lnTo>
                    <a:pt x="444434" y="268833"/>
                  </a:lnTo>
                  <a:cubicBezTo>
                    <a:pt x="444637" y="259486"/>
                    <a:pt x="444739" y="249224"/>
                    <a:pt x="444739" y="238048"/>
                  </a:cubicBezTo>
                  <a:lnTo>
                    <a:pt x="444739" y="202082"/>
                  </a:lnTo>
                  <a:lnTo>
                    <a:pt x="341412" y="202082"/>
                  </a:lnTo>
                  <a:cubicBezTo>
                    <a:pt x="335925" y="202082"/>
                    <a:pt x="331658" y="202793"/>
                    <a:pt x="328610" y="204216"/>
                  </a:cubicBezTo>
                  <a:lnTo>
                    <a:pt x="323124" y="191719"/>
                  </a:lnTo>
                  <a:cubicBezTo>
                    <a:pt x="327391" y="192735"/>
                    <a:pt x="332471" y="193243"/>
                    <a:pt x="338364" y="193243"/>
                  </a:cubicBezTo>
                  <a:lnTo>
                    <a:pt x="444739" y="193243"/>
                  </a:lnTo>
                  <a:lnTo>
                    <a:pt x="444739" y="180441"/>
                  </a:lnTo>
                  <a:cubicBezTo>
                    <a:pt x="444739" y="168859"/>
                    <a:pt x="444536" y="158800"/>
                    <a:pt x="444129" y="150266"/>
                  </a:cubicBezTo>
                  <a:close/>
                  <a:moveTo>
                    <a:pt x="2194901" y="137769"/>
                  </a:moveTo>
                  <a:cubicBezTo>
                    <a:pt x="2212986" y="144272"/>
                    <a:pt x="2224212" y="149047"/>
                    <a:pt x="2228581" y="152095"/>
                  </a:cubicBezTo>
                  <a:cubicBezTo>
                    <a:pt x="2232950" y="155143"/>
                    <a:pt x="2235134" y="158953"/>
                    <a:pt x="2235134" y="163525"/>
                  </a:cubicBezTo>
                  <a:cubicBezTo>
                    <a:pt x="2235134" y="168097"/>
                    <a:pt x="2233763" y="172364"/>
                    <a:pt x="2231019" y="176326"/>
                  </a:cubicBezTo>
                  <a:cubicBezTo>
                    <a:pt x="2228276" y="180289"/>
                    <a:pt x="2225736" y="182270"/>
                    <a:pt x="2223399" y="182270"/>
                  </a:cubicBezTo>
                  <a:cubicBezTo>
                    <a:pt x="2221063" y="182270"/>
                    <a:pt x="2219183" y="181559"/>
                    <a:pt x="2217761" y="180136"/>
                  </a:cubicBezTo>
                  <a:cubicBezTo>
                    <a:pt x="2216338" y="178714"/>
                    <a:pt x="2214916" y="176174"/>
                    <a:pt x="2213493" y="172516"/>
                  </a:cubicBezTo>
                  <a:cubicBezTo>
                    <a:pt x="2209836" y="163779"/>
                    <a:pt x="2202318" y="153822"/>
                    <a:pt x="2190938" y="142646"/>
                  </a:cubicBezTo>
                  <a:close/>
                  <a:moveTo>
                    <a:pt x="1064702" y="99974"/>
                  </a:moveTo>
                  <a:lnTo>
                    <a:pt x="1064702" y="143865"/>
                  </a:lnTo>
                  <a:lnTo>
                    <a:pt x="1133587" y="143865"/>
                  </a:lnTo>
                  <a:cubicBezTo>
                    <a:pt x="1132368" y="135534"/>
                    <a:pt x="1131149" y="120904"/>
                    <a:pt x="1129929" y="99974"/>
                  </a:cubicBezTo>
                  <a:close/>
                  <a:moveTo>
                    <a:pt x="1458504" y="92049"/>
                  </a:moveTo>
                  <a:lnTo>
                    <a:pt x="1458504" y="170688"/>
                  </a:lnTo>
                  <a:lnTo>
                    <a:pt x="1518245" y="170688"/>
                  </a:lnTo>
                  <a:lnTo>
                    <a:pt x="1518245" y="92049"/>
                  </a:lnTo>
                  <a:close/>
                  <a:moveTo>
                    <a:pt x="128052" y="86258"/>
                  </a:moveTo>
                  <a:lnTo>
                    <a:pt x="128052" y="160020"/>
                  </a:lnTo>
                  <a:lnTo>
                    <a:pt x="199070" y="160020"/>
                  </a:lnTo>
                  <a:lnTo>
                    <a:pt x="199070" y="86258"/>
                  </a:lnTo>
                  <a:close/>
                  <a:moveTo>
                    <a:pt x="29601" y="86258"/>
                  </a:moveTo>
                  <a:lnTo>
                    <a:pt x="29601" y="160020"/>
                  </a:lnTo>
                  <a:lnTo>
                    <a:pt x="99705" y="160020"/>
                  </a:lnTo>
                  <a:lnTo>
                    <a:pt x="99705" y="86258"/>
                  </a:lnTo>
                  <a:close/>
                  <a:moveTo>
                    <a:pt x="1879737" y="73152"/>
                  </a:moveTo>
                  <a:lnTo>
                    <a:pt x="1879737" y="213969"/>
                  </a:lnTo>
                  <a:lnTo>
                    <a:pt x="1928506" y="213969"/>
                  </a:lnTo>
                  <a:lnTo>
                    <a:pt x="1928506" y="73152"/>
                  </a:lnTo>
                  <a:close/>
                  <a:moveTo>
                    <a:pt x="2231477" y="51511"/>
                  </a:moveTo>
                  <a:cubicBezTo>
                    <a:pt x="2233509" y="51511"/>
                    <a:pt x="2238436" y="54965"/>
                    <a:pt x="2246259" y="61874"/>
                  </a:cubicBezTo>
                  <a:cubicBezTo>
                    <a:pt x="2254083" y="68783"/>
                    <a:pt x="2257994" y="73202"/>
                    <a:pt x="2257994" y="75133"/>
                  </a:cubicBezTo>
                  <a:cubicBezTo>
                    <a:pt x="2257994" y="77063"/>
                    <a:pt x="2255353" y="78028"/>
                    <a:pt x="2250069" y="78028"/>
                  </a:cubicBezTo>
                  <a:lnTo>
                    <a:pt x="2186061" y="78028"/>
                  </a:lnTo>
                  <a:lnTo>
                    <a:pt x="2186061" y="122834"/>
                  </a:lnTo>
                  <a:lnTo>
                    <a:pt x="2208007" y="122834"/>
                  </a:lnTo>
                  <a:lnTo>
                    <a:pt x="2217456" y="108508"/>
                  </a:lnTo>
                  <a:cubicBezTo>
                    <a:pt x="2219081" y="106070"/>
                    <a:pt x="2220606" y="104851"/>
                    <a:pt x="2222028" y="104851"/>
                  </a:cubicBezTo>
                  <a:cubicBezTo>
                    <a:pt x="2223450" y="104851"/>
                    <a:pt x="2228226" y="108458"/>
                    <a:pt x="2236353" y="115671"/>
                  </a:cubicBezTo>
                  <a:cubicBezTo>
                    <a:pt x="2244481" y="122885"/>
                    <a:pt x="2248545" y="127304"/>
                    <a:pt x="2248545" y="128930"/>
                  </a:cubicBezTo>
                  <a:cubicBezTo>
                    <a:pt x="2248545" y="130556"/>
                    <a:pt x="2246412" y="131368"/>
                    <a:pt x="2242145" y="131368"/>
                  </a:cubicBezTo>
                  <a:lnTo>
                    <a:pt x="2186061" y="131368"/>
                  </a:lnTo>
                  <a:lnTo>
                    <a:pt x="2186061" y="196900"/>
                  </a:lnTo>
                  <a:lnTo>
                    <a:pt x="2223247" y="196900"/>
                  </a:lnTo>
                  <a:lnTo>
                    <a:pt x="2235134" y="181356"/>
                  </a:lnTo>
                  <a:cubicBezTo>
                    <a:pt x="2236963" y="178714"/>
                    <a:pt x="2238741" y="177393"/>
                    <a:pt x="2240468" y="177393"/>
                  </a:cubicBezTo>
                  <a:cubicBezTo>
                    <a:pt x="2242195" y="177393"/>
                    <a:pt x="2246514" y="181203"/>
                    <a:pt x="2253422" y="188823"/>
                  </a:cubicBezTo>
                  <a:cubicBezTo>
                    <a:pt x="2260331" y="196443"/>
                    <a:pt x="2263785" y="201117"/>
                    <a:pt x="2263785" y="202844"/>
                  </a:cubicBezTo>
                  <a:cubicBezTo>
                    <a:pt x="2263785" y="204571"/>
                    <a:pt x="2261753" y="205435"/>
                    <a:pt x="2257689" y="205435"/>
                  </a:cubicBezTo>
                  <a:lnTo>
                    <a:pt x="2111995" y="205435"/>
                  </a:lnTo>
                  <a:cubicBezTo>
                    <a:pt x="2107321" y="205435"/>
                    <a:pt x="2103054" y="206146"/>
                    <a:pt x="2099193" y="207568"/>
                  </a:cubicBezTo>
                  <a:lnTo>
                    <a:pt x="2093707" y="195376"/>
                  </a:lnTo>
                  <a:cubicBezTo>
                    <a:pt x="2097974" y="196392"/>
                    <a:pt x="2103054" y="196900"/>
                    <a:pt x="2108947" y="196900"/>
                  </a:cubicBezTo>
                  <a:lnTo>
                    <a:pt x="2160153" y="196900"/>
                  </a:lnTo>
                  <a:lnTo>
                    <a:pt x="2160153" y="131368"/>
                  </a:lnTo>
                  <a:lnTo>
                    <a:pt x="2122358" y="131368"/>
                  </a:lnTo>
                  <a:cubicBezTo>
                    <a:pt x="2119107" y="131368"/>
                    <a:pt x="2115856" y="132080"/>
                    <a:pt x="2112605" y="133502"/>
                  </a:cubicBezTo>
                  <a:lnTo>
                    <a:pt x="2107118" y="121310"/>
                  </a:lnTo>
                  <a:cubicBezTo>
                    <a:pt x="2111385" y="122326"/>
                    <a:pt x="2116465" y="122834"/>
                    <a:pt x="2122358" y="122834"/>
                  </a:cubicBezTo>
                  <a:lnTo>
                    <a:pt x="2160153" y="122834"/>
                  </a:lnTo>
                  <a:lnTo>
                    <a:pt x="2160153" y="78028"/>
                  </a:lnTo>
                  <a:lnTo>
                    <a:pt x="2115043" y="78028"/>
                  </a:lnTo>
                  <a:cubicBezTo>
                    <a:pt x="2109557" y="78028"/>
                    <a:pt x="2105289" y="78638"/>
                    <a:pt x="2102241" y="79857"/>
                  </a:cubicBezTo>
                  <a:lnTo>
                    <a:pt x="2096755" y="67970"/>
                  </a:lnTo>
                  <a:cubicBezTo>
                    <a:pt x="2101022" y="68986"/>
                    <a:pt x="2106102" y="69494"/>
                    <a:pt x="2111995" y="69494"/>
                  </a:cubicBezTo>
                  <a:lnTo>
                    <a:pt x="2216237" y="69494"/>
                  </a:lnTo>
                  <a:lnTo>
                    <a:pt x="2226905" y="55168"/>
                  </a:lnTo>
                  <a:cubicBezTo>
                    <a:pt x="2228734" y="52730"/>
                    <a:pt x="2230257" y="51511"/>
                    <a:pt x="2231477" y="51511"/>
                  </a:cubicBezTo>
                  <a:close/>
                  <a:moveTo>
                    <a:pt x="1937345" y="45720"/>
                  </a:moveTo>
                  <a:cubicBezTo>
                    <a:pt x="1938970" y="45720"/>
                    <a:pt x="1944558" y="48564"/>
                    <a:pt x="1954109" y="54254"/>
                  </a:cubicBezTo>
                  <a:cubicBezTo>
                    <a:pt x="1963659" y="59944"/>
                    <a:pt x="1968434" y="63804"/>
                    <a:pt x="1968434" y="65836"/>
                  </a:cubicBezTo>
                  <a:cubicBezTo>
                    <a:pt x="1968434" y="67868"/>
                    <a:pt x="1964269" y="71932"/>
                    <a:pt x="1955937" y="78028"/>
                  </a:cubicBezTo>
                  <a:lnTo>
                    <a:pt x="1955937" y="213664"/>
                  </a:lnTo>
                  <a:cubicBezTo>
                    <a:pt x="1955937" y="222605"/>
                    <a:pt x="1956039" y="228904"/>
                    <a:pt x="1956242" y="232562"/>
                  </a:cubicBezTo>
                  <a:lnTo>
                    <a:pt x="1956547" y="242620"/>
                  </a:lnTo>
                  <a:cubicBezTo>
                    <a:pt x="1956547" y="244043"/>
                    <a:pt x="1956242" y="245110"/>
                    <a:pt x="1955633" y="245821"/>
                  </a:cubicBezTo>
                  <a:cubicBezTo>
                    <a:pt x="1955023" y="246532"/>
                    <a:pt x="1953296" y="247751"/>
                    <a:pt x="1950451" y="249478"/>
                  </a:cubicBezTo>
                  <a:cubicBezTo>
                    <a:pt x="1947606" y="251206"/>
                    <a:pt x="1944000" y="252730"/>
                    <a:pt x="1939631" y="254050"/>
                  </a:cubicBezTo>
                  <a:cubicBezTo>
                    <a:pt x="1935262" y="255371"/>
                    <a:pt x="1932061" y="256032"/>
                    <a:pt x="1930030" y="256032"/>
                  </a:cubicBezTo>
                  <a:cubicBezTo>
                    <a:pt x="1929014" y="256032"/>
                    <a:pt x="1928506" y="255117"/>
                    <a:pt x="1928506" y="253288"/>
                  </a:cubicBezTo>
                  <a:lnTo>
                    <a:pt x="1928506" y="224637"/>
                  </a:lnTo>
                  <a:lnTo>
                    <a:pt x="1879737" y="224637"/>
                  </a:lnTo>
                  <a:lnTo>
                    <a:pt x="1879737" y="247497"/>
                  </a:lnTo>
                  <a:cubicBezTo>
                    <a:pt x="1879737" y="249732"/>
                    <a:pt x="1879433" y="251206"/>
                    <a:pt x="1878823" y="251917"/>
                  </a:cubicBezTo>
                  <a:cubicBezTo>
                    <a:pt x="1878214" y="252628"/>
                    <a:pt x="1876486" y="253695"/>
                    <a:pt x="1873641" y="255117"/>
                  </a:cubicBezTo>
                  <a:cubicBezTo>
                    <a:pt x="1870797" y="256540"/>
                    <a:pt x="1866936" y="258013"/>
                    <a:pt x="1862059" y="259537"/>
                  </a:cubicBezTo>
                  <a:cubicBezTo>
                    <a:pt x="1857182" y="261061"/>
                    <a:pt x="1854287" y="261823"/>
                    <a:pt x="1853372" y="261823"/>
                  </a:cubicBezTo>
                  <a:cubicBezTo>
                    <a:pt x="1852458" y="261823"/>
                    <a:pt x="1852102" y="261010"/>
                    <a:pt x="1852306" y="259384"/>
                  </a:cubicBezTo>
                  <a:cubicBezTo>
                    <a:pt x="1853322" y="249224"/>
                    <a:pt x="1853830" y="238963"/>
                    <a:pt x="1853830" y="228600"/>
                  </a:cubicBezTo>
                  <a:lnTo>
                    <a:pt x="1853830" y="72847"/>
                  </a:lnTo>
                  <a:cubicBezTo>
                    <a:pt x="1853830" y="64312"/>
                    <a:pt x="1853525" y="55676"/>
                    <a:pt x="1852915" y="46939"/>
                  </a:cubicBezTo>
                  <a:cubicBezTo>
                    <a:pt x="1864091" y="51612"/>
                    <a:pt x="1873845" y="56794"/>
                    <a:pt x="1882176" y="62484"/>
                  </a:cubicBezTo>
                  <a:lnTo>
                    <a:pt x="1925457" y="62484"/>
                  </a:lnTo>
                  <a:lnTo>
                    <a:pt x="1933992" y="48463"/>
                  </a:lnTo>
                  <a:cubicBezTo>
                    <a:pt x="1935211" y="46634"/>
                    <a:pt x="1936329" y="45720"/>
                    <a:pt x="1937345" y="45720"/>
                  </a:cubicBezTo>
                  <a:close/>
                  <a:moveTo>
                    <a:pt x="1064702" y="40233"/>
                  </a:moveTo>
                  <a:lnTo>
                    <a:pt x="1064702" y="89306"/>
                  </a:lnTo>
                  <a:lnTo>
                    <a:pt x="1204910" y="89306"/>
                  </a:lnTo>
                  <a:lnTo>
                    <a:pt x="1204910" y="40233"/>
                  </a:lnTo>
                  <a:close/>
                  <a:moveTo>
                    <a:pt x="2088830" y="31394"/>
                  </a:moveTo>
                  <a:lnTo>
                    <a:pt x="2088830" y="241096"/>
                  </a:lnTo>
                  <a:lnTo>
                    <a:pt x="2265309" y="241096"/>
                  </a:lnTo>
                  <a:lnTo>
                    <a:pt x="2265309" y="31394"/>
                  </a:lnTo>
                  <a:close/>
                  <a:moveTo>
                    <a:pt x="1214207" y="13411"/>
                  </a:moveTo>
                  <a:cubicBezTo>
                    <a:pt x="1215528" y="13411"/>
                    <a:pt x="1219084" y="15138"/>
                    <a:pt x="1224875" y="18592"/>
                  </a:cubicBezTo>
                  <a:cubicBezTo>
                    <a:pt x="1230666" y="22047"/>
                    <a:pt x="1235695" y="25298"/>
                    <a:pt x="1239962" y="28346"/>
                  </a:cubicBezTo>
                  <a:cubicBezTo>
                    <a:pt x="1244230" y="31394"/>
                    <a:pt x="1246363" y="33629"/>
                    <a:pt x="1246363" y="35052"/>
                  </a:cubicBezTo>
                  <a:cubicBezTo>
                    <a:pt x="1246363" y="37490"/>
                    <a:pt x="1241689" y="41148"/>
                    <a:pt x="1232342" y="46024"/>
                  </a:cubicBezTo>
                  <a:lnTo>
                    <a:pt x="1232342" y="85648"/>
                  </a:lnTo>
                  <a:cubicBezTo>
                    <a:pt x="1232342" y="88696"/>
                    <a:pt x="1232444" y="91541"/>
                    <a:pt x="1232647" y="94183"/>
                  </a:cubicBezTo>
                  <a:lnTo>
                    <a:pt x="1233257" y="100584"/>
                  </a:lnTo>
                  <a:cubicBezTo>
                    <a:pt x="1233257" y="102006"/>
                    <a:pt x="1232037" y="103479"/>
                    <a:pt x="1229599" y="105003"/>
                  </a:cubicBezTo>
                  <a:cubicBezTo>
                    <a:pt x="1227161" y="106527"/>
                    <a:pt x="1223198" y="108356"/>
                    <a:pt x="1217712" y="110490"/>
                  </a:cubicBezTo>
                  <a:cubicBezTo>
                    <a:pt x="1212226" y="112623"/>
                    <a:pt x="1208720" y="113690"/>
                    <a:pt x="1207196" y="113690"/>
                  </a:cubicBezTo>
                  <a:cubicBezTo>
                    <a:pt x="1205672" y="113690"/>
                    <a:pt x="1204910" y="112674"/>
                    <a:pt x="1204910" y="110642"/>
                  </a:cubicBezTo>
                  <a:lnTo>
                    <a:pt x="1204910" y="99974"/>
                  </a:lnTo>
                  <a:lnTo>
                    <a:pt x="1157361" y="99974"/>
                  </a:lnTo>
                  <a:cubicBezTo>
                    <a:pt x="1157361" y="115214"/>
                    <a:pt x="1158174" y="129844"/>
                    <a:pt x="1159800" y="143865"/>
                  </a:cubicBezTo>
                  <a:lnTo>
                    <a:pt x="1221674" y="143865"/>
                  </a:lnTo>
                  <a:lnTo>
                    <a:pt x="1232952" y="127406"/>
                  </a:lnTo>
                  <a:cubicBezTo>
                    <a:pt x="1234984" y="124155"/>
                    <a:pt x="1237118" y="122529"/>
                    <a:pt x="1239353" y="122529"/>
                  </a:cubicBezTo>
                  <a:cubicBezTo>
                    <a:pt x="1241588" y="122529"/>
                    <a:pt x="1247582" y="126644"/>
                    <a:pt x="1257336" y="134874"/>
                  </a:cubicBezTo>
                  <a:cubicBezTo>
                    <a:pt x="1267090" y="143103"/>
                    <a:pt x="1271966" y="148336"/>
                    <a:pt x="1271966" y="150571"/>
                  </a:cubicBezTo>
                  <a:cubicBezTo>
                    <a:pt x="1271966" y="153009"/>
                    <a:pt x="1269223" y="154228"/>
                    <a:pt x="1263737" y="154228"/>
                  </a:cubicBezTo>
                  <a:lnTo>
                    <a:pt x="1161629" y="154228"/>
                  </a:lnTo>
                  <a:cubicBezTo>
                    <a:pt x="1165693" y="175564"/>
                    <a:pt x="1172398" y="192430"/>
                    <a:pt x="1181745" y="204825"/>
                  </a:cubicBezTo>
                  <a:cubicBezTo>
                    <a:pt x="1191093" y="217220"/>
                    <a:pt x="1203082" y="227177"/>
                    <a:pt x="1217712" y="234696"/>
                  </a:cubicBezTo>
                  <a:cubicBezTo>
                    <a:pt x="1232342" y="242214"/>
                    <a:pt x="1240978" y="245973"/>
                    <a:pt x="1243620" y="245973"/>
                  </a:cubicBezTo>
                  <a:cubicBezTo>
                    <a:pt x="1246261" y="245973"/>
                    <a:pt x="1248040" y="245262"/>
                    <a:pt x="1248954" y="243840"/>
                  </a:cubicBezTo>
                  <a:cubicBezTo>
                    <a:pt x="1249868" y="242417"/>
                    <a:pt x="1252307" y="236220"/>
                    <a:pt x="1256269" y="225247"/>
                  </a:cubicBezTo>
                  <a:cubicBezTo>
                    <a:pt x="1260232" y="214274"/>
                    <a:pt x="1264245" y="201879"/>
                    <a:pt x="1268309" y="188061"/>
                  </a:cubicBezTo>
                  <a:lnTo>
                    <a:pt x="1274405" y="189890"/>
                  </a:lnTo>
                  <a:cubicBezTo>
                    <a:pt x="1270950" y="211226"/>
                    <a:pt x="1269223" y="225958"/>
                    <a:pt x="1269223" y="234086"/>
                  </a:cubicBezTo>
                  <a:cubicBezTo>
                    <a:pt x="1269223" y="242214"/>
                    <a:pt x="1270087" y="248666"/>
                    <a:pt x="1271814" y="253441"/>
                  </a:cubicBezTo>
                  <a:cubicBezTo>
                    <a:pt x="1273541" y="258216"/>
                    <a:pt x="1276843" y="263144"/>
                    <a:pt x="1281720" y="268224"/>
                  </a:cubicBezTo>
                  <a:cubicBezTo>
                    <a:pt x="1284768" y="271272"/>
                    <a:pt x="1286292" y="274269"/>
                    <a:pt x="1286292" y="277215"/>
                  </a:cubicBezTo>
                  <a:cubicBezTo>
                    <a:pt x="1286292" y="280162"/>
                    <a:pt x="1282837" y="281635"/>
                    <a:pt x="1275929" y="281635"/>
                  </a:cubicBezTo>
                  <a:cubicBezTo>
                    <a:pt x="1269020" y="281635"/>
                    <a:pt x="1258250" y="279806"/>
                    <a:pt x="1243620" y="276148"/>
                  </a:cubicBezTo>
                  <a:cubicBezTo>
                    <a:pt x="1228990" y="272491"/>
                    <a:pt x="1213749" y="265734"/>
                    <a:pt x="1197900" y="255879"/>
                  </a:cubicBezTo>
                  <a:cubicBezTo>
                    <a:pt x="1182050" y="246024"/>
                    <a:pt x="1169198" y="233375"/>
                    <a:pt x="1159343" y="217932"/>
                  </a:cubicBezTo>
                  <a:cubicBezTo>
                    <a:pt x="1149488" y="202488"/>
                    <a:pt x="1141613" y="181254"/>
                    <a:pt x="1135721" y="154228"/>
                  </a:cubicBezTo>
                  <a:lnTo>
                    <a:pt x="1064702" y="154228"/>
                  </a:lnTo>
                  <a:lnTo>
                    <a:pt x="1064702" y="233476"/>
                  </a:lnTo>
                  <a:lnTo>
                    <a:pt x="1143950" y="208483"/>
                  </a:lnTo>
                  <a:lnTo>
                    <a:pt x="1146084" y="214579"/>
                  </a:lnTo>
                  <a:cubicBezTo>
                    <a:pt x="1108695" y="233883"/>
                    <a:pt x="1083955" y="247142"/>
                    <a:pt x="1071865" y="254355"/>
                  </a:cubicBezTo>
                  <a:cubicBezTo>
                    <a:pt x="1059775" y="261569"/>
                    <a:pt x="1049361" y="268833"/>
                    <a:pt x="1040623" y="276148"/>
                  </a:cubicBezTo>
                  <a:cubicBezTo>
                    <a:pt x="1038591" y="277774"/>
                    <a:pt x="1036966" y="278587"/>
                    <a:pt x="1035746" y="278587"/>
                  </a:cubicBezTo>
                  <a:cubicBezTo>
                    <a:pt x="1034527" y="278587"/>
                    <a:pt x="1033460" y="277418"/>
                    <a:pt x="1032546" y="275082"/>
                  </a:cubicBezTo>
                  <a:cubicBezTo>
                    <a:pt x="1031632" y="272745"/>
                    <a:pt x="1027517" y="264058"/>
                    <a:pt x="1020202" y="249021"/>
                  </a:cubicBezTo>
                  <a:cubicBezTo>
                    <a:pt x="1027110" y="245160"/>
                    <a:pt x="1031733" y="242265"/>
                    <a:pt x="1034070" y="240334"/>
                  </a:cubicBezTo>
                  <a:cubicBezTo>
                    <a:pt x="1036407" y="238404"/>
                    <a:pt x="1037575" y="234797"/>
                    <a:pt x="1037575" y="229514"/>
                  </a:cubicBezTo>
                  <a:lnTo>
                    <a:pt x="1037575" y="42672"/>
                  </a:lnTo>
                  <a:cubicBezTo>
                    <a:pt x="1037575" y="32308"/>
                    <a:pt x="1037270" y="22758"/>
                    <a:pt x="1036661" y="14020"/>
                  </a:cubicBezTo>
                  <a:cubicBezTo>
                    <a:pt x="1052510" y="19710"/>
                    <a:pt x="1064499" y="24892"/>
                    <a:pt x="1072627" y="29565"/>
                  </a:cubicBezTo>
                  <a:lnTo>
                    <a:pt x="1202777" y="29565"/>
                  </a:lnTo>
                  <a:lnTo>
                    <a:pt x="1210397" y="16459"/>
                  </a:lnTo>
                  <a:cubicBezTo>
                    <a:pt x="1211616" y="14427"/>
                    <a:pt x="1212886" y="13411"/>
                    <a:pt x="1214207" y="13411"/>
                  </a:cubicBezTo>
                  <a:close/>
                  <a:moveTo>
                    <a:pt x="2274758" y="6705"/>
                  </a:moveTo>
                  <a:cubicBezTo>
                    <a:pt x="2276790" y="6705"/>
                    <a:pt x="2282581" y="10210"/>
                    <a:pt x="2292132" y="17221"/>
                  </a:cubicBezTo>
                  <a:cubicBezTo>
                    <a:pt x="2301682" y="24231"/>
                    <a:pt x="2306457" y="28752"/>
                    <a:pt x="2306457" y="30784"/>
                  </a:cubicBezTo>
                  <a:cubicBezTo>
                    <a:pt x="2306457" y="32816"/>
                    <a:pt x="2301784" y="36271"/>
                    <a:pt x="2292437" y="41148"/>
                  </a:cubicBezTo>
                  <a:lnTo>
                    <a:pt x="2292437" y="230124"/>
                  </a:lnTo>
                  <a:cubicBezTo>
                    <a:pt x="2292437" y="240690"/>
                    <a:pt x="2292538" y="247802"/>
                    <a:pt x="2292741" y="251460"/>
                  </a:cubicBezTo>
                  <a:lnTo>
                    <a:pt x="2293046" y="262128"/>
                  </a:lnTo>
                  <a:cubicBezTo>
                    <a:pt x="2293046" y="263753"/>
                    <a:pt x="2292132" y="265074"/>
                    <a:pt x="2290303" y="266090"/>
                  </a:cubicBezTo>
                  <a:cubicBezTo>
                    <a:pt x="2288474" y="267106"/>
                    <a:pt x="2284563" y="268681"/>
                    <a:pt x="2278568" y="270814"/>
                  </a:cubicBezTo>
                  <a:cubicBezTo>
                    <a:pt x="2272574" y="272948"/>
                    <a:pt x="2268764" y="274015"/>
                    <a:pt x="2267138" y="274015"/>
                  </a:cubicBezTo>
                  <a:cubicBezTo>
                    <a:pt x="2265919" y="274015"/>
                    <a:pt x="2265309" y="272694"/>
                    <a:pt x="2265309" y="270052"/>
                  </a:cubicBezTo>
                  <a:lnTo>
                    <a:pt x="2265309" y="250240"/>
                  </a:lnTo>
                  <a:lnTo>
                    <a:pt x="2088830" y="250240"/>
                  </a:lnTo>
                  <a:lnTo>
                    <a:pt x="2088830" y="265480"/>
                  </a:lnTo>
                  <a:cubicBezTo>
                    <a:pt x="2088830" y="268325"/>
                    <a:pt x="2088119" y="270256"/>
                    <a:pt x="2086697" y="271272"/>
                  </a:cubicBezTo>
                  <a:cubicBezTo>
                    <a:pt x="2085274" y="272288"/>
                    <a:pt x="2081464" y="273862"/>
                    <a:pt x="2075267" y="275996"/>
                  </a:cubicBezTo>
                  <a:cubicBezTo>
                    <a:pt x="2069069" y="278130"/>
                    <a:pt x="2065107" y="279196"/>
                    <a:pt x="2063380" y="279196"/>
                  </a:cubicBezTo>
                  <a:cubicBezTo>
                    <a:pt x="2061652" y="279196"/>
                    <a:pt x="2060890" y="277977"/>
                    <a:pt x="2061093" y="275539"/>
                  </a:cubicBezTo>
                  <a:cubicBezTo>
                    <a:pt x="2061906" y="266395"/>
                    <a:pt x="2062313" y="252882"/>
                    <a:pt x="2062313" y="235000"/>
                  </a:cubicBezTo>
                  <a:lnTo>
                    <a:pt x="2062313" y="36271"/>
                  </a:lnTo>
                  <a:cubicBezTo>
                    <a:pt x="2062313" y="26111"/>
                    <a:pt x="2062110" y="17068"/>
                    <a:pt x="2061703" y="9144"/>
                  </a:cubicBezTo>
                  <a:cubicBezTo>
                    <a:pt x="2073692" y="12192"/>
                    <a:pt x="2083852" y="16560"/>
                    <a:pt x="2092183" y="22250"/>
                  </a:cubicBezTo>
                  <a:lnTo>
                    <a:pt x="2262261" y="22250"/>
                  </a:lnTo>
                  <a:lnTo>
                    <a:pt x="2270796" y="10058"/>
                  </a:lnTo>
                  <a:cubicBezTo>
                    <a:pt x="2272218" y="7823"/>
                    <a:pt x="2273539" y="6705"/>
                    <a:pt x="2274758" y="6705"/>
                  </a:cubicBezTo>
                  <a:close/>
                  <a:moveTo>
                    <a:pt x="1517635" y="6096"/>
                  </a:moveTo>
                  <a:cubicBezTo>
                    <a:pt x="1543441" y="12598"/>
                    <a:pt x="1556345" y="17272"/>
                    <a:pt x="1556345" y="20116"/>
                  </a:cubicBezTo>
                  <a:cubicBezTo>
                    <a:pt x="1556345" y="21945"/>
                    <a:pt x="1552890" y="25298"/>
                    <a:pt x="1545982" y="30175"/>
                  </a:cubicBezTo>
                  <a:lnTo>
                    <a:pt x="1545982" y="82600"/>
                  </a:lnTo>
                  <a:lnTo>
                    <a:pt x="1574633" y="82600"/>
                  </a:lnTo>
                  <a:lnTo>
                    <a:pt x="1588958" y="63398"/>
                  </a:lnTo>
                  <a:cubicBezTo>
                    <a:pt x="1590787" y="60960"/>
                    <a:pt x="1592210" y="59740"/>
                    <a:pt x="1593226" y="59740"/>
                  </a:cubicBezTo>
                  <a:cubicBezTo>
                    <a:pt x="1595054" y="59740"/>
                    <a:pt x="1600845" y="64211"/>
                    <a:pt x="1610599" y="73152"/>
                  </a:cubicBezTo>
                  <a:cubicBezTo>
                    <a:pt x="1620353" y="82092"/>
                    <a:pt x="1625230" y="87477"/>
                    <a:pt x="1625230" y="89306"/>
                  </a:cubicBezTo>
                  <a:cubicBezTo>
                    <a:pt x="1625230" y="91135"/>
                    <a:pt x="1623096" y="92049"/>
                    <a:pt x="1618829" y="92049"/>
                  </a:cubicBezTo>
                  <a:lnTo>
                    <a:pt x="1545982" y="92049"/>
                  </a:lnTo>
                  <a:lnTo>
                    <a:pt x="1545982" y="170688"/>
                  </a:lnTo>
                  <a:lnTo>
                    <a:pt x="1584691" y="170688"/>
                  </a:lnTo>
                  <a:lnTo>
                    <a:pt x="1599931" y="151790"/>
                  </a:lnTo>
                  <a:cubicBezTo>
                    <a:pt x="1601557" y="149758"/>
                    <a:pt x="1602928" y="148742"/>
                    <a:pt x="1604046" y="148742"/>
                  </a:cubicBezTo>
                  <a:cubicBezTo>
                    <a:pt x="1605164" y="148742"/>
                    <a:pt x="1607348" y="150164"/>
                    <a:pt x="1610599" y="153009"/>
                  </a:cubicBezTo>
                  <a:lnTo>
                    <a:pt x="1624315" y="165506"/>
                  </a:lnTo>
                  <a:cubicBezTo>
                    <a:pt x="1630411" y="170992"/>
                    <a:pt x="1633459" y="174955"/>
                    <a:pt x="1633459" y="177393"/>
                  </a:cubicBezTo>
                  <a:cubicBezTo>
                    <a:pt x="1633459" y="179222"/>
                    <a:pt x="1631935" y="180136"/>
                    <a:pt x="1628887" y="180136"/>
                  </a:cubicBezTo>
                  <a:lnTo>
                    <a:pt x="1367064" y="180136"/>
                  </a:lnTo>
                  <a:cubicBezTo>
                    <a:pt x="1361781" y="180136"/>
                    <a:pt x="1357514" y="180746"/>
                    <a:pt x="1354262" y="181965"/>
                  </a:cubicBezTo>
                  <a:lnTo>
                    <a:pt x="1346947" y="169164"/>
                  </a:lnTo>
                  <a:cubicBezTo>
                    <a:pt x="1351214" y="170180"/>
                    <a:pt x="1356294" y="170688"/>
                    <a:pt x="1362187" y="170688"/>
                  </a:cubicBezTo>
                  <a:lnTo>
                    <a:pt x="1431682" y="170688"/>
                  </a:lnTo>
                  <a:lnTo>
                    <a:pt x="1431682" y="92049"/>
                  </a:lnTo>
                  <a:lnTo>
                    <a:pt x="1384437" y="92049"/>
                  </a:lnTo>
                  <a:cubicBezTo>
                    <a:pt x="1379154" y="92049"/>
                    <a:pt x="1374887" y="92659"/>
                    <a:pt x="1371636" y="93878"/>
                  </a:cubicBezTo>
                  <a:lnTo>
                    <a:pt x="1364321" y="81076"/>
                  </a:lnTo>
                  <a:cubicBezTo>
                    <a:pt x="1368385" y="82092"/>
                    <a:pt x="1373465" y="82600"/>
                    <a:pt x="1379561" y="82600"/>
                  </a:cubicBezTo>
                  <a:lnTo>
                    <a:pt x="1431682" y="82600"/>
                  </a:lnTo>
                  <a:lnTo>
                    <a:pt x="1431682" y="34137"/>
                  </a:lnTo>
                  <a:cubicBezTo>
                    <a:pt x="1431682" y="23977"/>
                    <a:pt x="1431478" y="14935"/>
                    <a:pt x="1431072" y="7010"/>
                  </a:cubicBezTo>
                  <a:cubicBezTo>
                    <a:pt x="1437981" y="8636"/>
                    <a:pt x="1445347" y="10718"/>
                    <a:pt x="1453170" y="13258"/>
                  </a:cubicBezTo>
                  <a:cubicBezTo>
                    <a:pt x="1460993" y="15798"/>
                    <a:pt x="1465464" y="17373"/>
                    <a:pt x="1466581" y="17983"/>
                  </a:cubicBezTo>
                  <a:cubicBezTo>
                    <a:pt x="1467699" y="18592"/>
                    <a:pt x="1468257" y="19405"/>
                    <a:pt x="1468257" y="20421"/>
                  </a:cubicBezTo>
                  <a:cubicBezTo>
                    <a:pt x="1468257" y="22453"/>
                    <a:pt x="1465006" y="25908"/>
                    <a:pt x="1458504" y="30784"/>
                  </a:cubicBezTo>
                  <a:lnTo>
                    <a:pt x="1458504" y="82600"/>
                  </a:lnTo>
                  <a:lnTo>
                    <a:pt x="1518245" y="82600"/>
                  </a:lnTo>
                  <a:lnTo>
                    <a:pt x="1518245" y="33223"/>
                  </a:lnTo>
                  <a:cubicBezTo>
                    <a:pt x="1518245" y="23266"/>
                    <a:pt x="1518042" y="14224"/>
                    <a:pt x="1517635" y="6096"/>
                  </a:cubicBezTo>
                  <a:close/>
                  <a:moveTo>
                    <a:pt x="778800" y="5791"/>
                  </a:moveTo>
                  <a:cubicBezTo>
                    <a:pt x="788147" y="8026"/>
                    <a:pt x="796783" y="10515"/>
                    <a:pt x="804708" y="13258"/>
                  </a:cubicBezTo>
                  <a:cubicBezTo>
                    <a:pt x="812633" y="16002"/>
                    <a:pt x="817256" y="17830"/>
                    <a:pt x="818576" y="18745"/>
                  </a:cubicBezTo>
                  <a:cubicBezTo>
                    <a:pt x="819897" y="19659"/>
                    <a:pt x="820558" y="20726"/>
                    <a:pt x="820558" y="21945"/>
                  </a:cubicBezTo>
                  <a:cubicBezTo>
                    <a:pt x="820558" y="23164"/>
                    <a:pt x="818780" y="24434"/>
                    <a:pt x="815224" y="25755"/>
                  </a:cubicBezTo>
                  <a:cubicBezTo>
                    <a:pt x="811667" y="27076"/>
                    <a:pt x="809178" y="28651"/>
                    <a:pt x="807756" y="30480"/>
                  </a:cubicBezTo>
                  <a:cubicBezTo>
                    <a:pt x="816494" y="92659"/>
                    <a:pt x="832191" y="142138"/>
                    <a:pt x="854848" y="178917"/>
                  </a:cubicBezTo>
                  <a:cubicBezTo>
                    <a:pt x="877504" y="215696"/>
                    <a:pt x="908137" y="241300"/>
                    <a:pt x="946745" y="255727"/>
                  </a:cubicBezTo>
                  <a:lnTo>
                    <a:pt x="945830" y="261518"/>
                  </a:lnTo>
                  <a:cubicBezTo>
                    <a:pt x="940141" y="261112"/>
                    <a:pt x="934654" y="260908"/>
                    <a:pt x="929371" y="260908"/>
                  </a:cubicBezTo>
                  <a:cubicBezTo>
                    <a:pt x="924088" y="260908"/>
                    <a:pt x="919516" y="261823"/>
                    <a:pt x="915655" y="263652"/>
                  </a:cubicBezTo>
                  <a:cubicBezTo>
                    <a:pt x="911794" y="265480"/>
                    <a:pt x="907222" y="269036"/>
                    <a:pt x="901939" y="274320"/>
                  </a:cubicBezTo>
                  <a:cubicBezTo>
                    <a:pt x="900517" y="275742"/>
                    <a:pt x="899399" y="276453"/>
                    <a:pt x="898586" y="276453"/>
                  </a:cubicBezTo>
                  <a:cubicBezTo>
                    <a:pt x="896148" y="276453"/>
                    <a:pt x="885886" y="266242"/>
                    <a:pt x="867802" y="245821"/>
                  </a:cubicBezTo>
                  <a:cubicBezTo>
                    <a:pt x="849717" y="225399"/>
                    <a:pt x="835696" y="201625"/>
                    <a:pt x="825739" y="174498"/>
                  </a:cubicBezTo>
                  <a:cubicBezTo>
                    <a:pt x="815782" y="147370"/>
                    <a:pt x="808366" y="106984"/>
                    <a:pt x="803489" y="53340"/>
                  </a:cubicBezTo>
                  <a:cubicBezTo>
                    <a:pt x="798002" y="121412"/>
                    <a:pt x="786725" y="170992"/>
                    <a:pt x="769656" y="202082"/>
                  </a:cubicBezTo>
                  <a:cubicBezTo>
                    <a:pt x="752587" y="233172"/>
                    <a:pt x="717129" y="261620"/>
                    <a:pt x="663281" y="287426"/>
                  </a:cubicBezTo>
                  <a:lnTo>
                    <a:pt x="660538" y="282244"/>
                  </a:lnTo>
                  <a:cubicBezTo>
                    <a:pt x="705038" y="254406"/>
                    <a:pt x="735163" y="221386"/>
                    <a:pt x="750911" y="183184"/>
                  </a:cubicBezTo>
                  <a:cubicBezTo>
                    <a:pt x="766659" y="144983"/>
                    <a:pt x="775955" y="85852"/>
                    <a:pt x="778800" y="5791"/>
                  </a:cubicBezTo>
                  <a:close/>
                  <a:moveTo>
                    <a:pt x="462722" y="3657"/>
                  </a:moveTo>
                  <a:cubicBezTo>
                    <a:pt x="487513" y="8534"/>
                    <a:pt x="499908" y="12496"/>
                    <a:pt x="499908" y="15544"/>
                  </a:cubicBezTo>
                  <a:cubicBezTo>
                    <a:pt x="499908" y="17170"/>
                    <a:pt x="496250" y="20523"/>
                    <a:pt x="488935" y="25603"/>
                  </a:cubicBezTo>
                  <a:lnTo>
                    <a:pt x="488935" y="71932"/>
                  </a:lnTo>
                  <a:cubicBezTo>
                    <a:pt x="512506" y="55676"/>
                    <a:pt x="530997" y="40538"/>
                    <a:pt x="544409" y="26517"/>
                  </a:cubicBezTo>
                  <a:cubicBezTo>
                    <a:pt x="555585" y="35864"/>
                    <a:pt x="563001" y="42214"/>
                    <a:pt x="566659" y="45567"/>
                  </a:cubicBezTo>
                  <a:cubicBezTo>
                    <a:pt x="570317" y="48920"/>
                    <a:pt x="572145" y="51460"/>
                    <a:pt x="572145" y="53187"/>
                  </a:cubicBezTo>
                  <a:cubicBezTo>
                    <a:pt x="572145" y="54914"/>
                    <a:pt x="570621" y="55778"/>
                    <a:pt x="567573" y="55778"/>
                  </a:cubicBezTo>
                  <a:cubicBezTo>
                    <a:pt x="566557" y="55778"/>
                    <a:pt x="565541" y="55676"/>
                    <a:pt x="564525" y="55473"/>
                  </a:cubicBezTo>
                  <a:cubicBezTo>
                    <a:pt x="563509" y="55270"/>
                    <a:pt x="562189" y="55168"/>
                    <a:pt x="560563" y="55168"/>
                  </a:cubicBezTo>
                  <a:cubicBezTo>
                    <a:pt x="558937" y="55168"/>
                    <a:pt x="556347" y="56083"/>
                    <a:pt x="552791" y="57912"/>
                  </a:cubicBezTo>
                  <a:cubicBezTo>
                    <a:pt x="549235" y="59740"/>
                    <a:pt x="541716" y="64312"/>
                    <a:pt x="530235" y="71628"/>
                  </a:cubicBezTo>
                  <a:cubicBezTo>
                    <a:pt x="518755" y="78943"/>
                    <a:pt x="504988" y="86156"/>
                    <a:pt x="488935" y="93268"/>
                  </a:cubicBezTo>
                  <a:lnTo>
                    <a:pt x="488935" y="116738"/>
                  </a:lnTo>
                  <a:cubicBezTo>
                    <a:pt x="488935" y="124663"/>
                    <a:pt x="491424" y="129286"/>
                    <a:pt x="496403" y="130606"/>
                  </a:cubicBezTo>
                  <a:cubicBezTo>
                    <a:pt x="501381" y="131927"/>
                    <a:pt x="512506" y="132588"/>
                    <a:pt x="529778" y="132588"/>
                  </a:cubicBezTo>
                  <a:cubicBezTo>
                    <a:pt x="547050" y="132588"/>
                    <a:pt x="557972" y="131216"/>
                    <a:pt x="562544" y="128473"/>
                  </a:cubicBezTo>
                  <a:cubicBezTo>
                    <a:pt x="567116" y="125730"/>
                    <a:pt x="571231" y="110439"/>
                    <a:pt x="574889" y="82600"/>
                  </a:cubicBezTo>
                  <a:lnTo>
                    <a:pt x="581899" y="82600"/>
                  </a:lnTo>
                  <a:cubicBezTo>
                    <a:pt x="581696" y="86258"/>
                    <a:pt x="581594" y="89712"/>
                    <a:pt x="581594" y="92964"/>
                  </a:cubicBezTo>
                  <a:cubicBezTo>
                    <a:pt x="581594" y="111861"/>
                    <a:pt x="584845" y="123240"/>
                    <a:pt x="591348" y="127101"/>
                  </a:cubicBezTo>
                  <a:cubicBezTo>
                    <a:pt x="595412" y="129540"/>
                    <a:pt x="597444" y="131978"/>
                    <a:pt x="597444" y="134416"/>
                  </a:cubicBezTo>
                  <a:cubicBezTo>
                    <a:pt x="597444" y="136855"/>
                    <a:pt x="595259" y="140563"/>
                    <a:pt x="590891" y="145542"/>
                  </a:cubicBezTo>
                  <a:cubicBezTo>
                    <a:pt x="586522" y="150520"/>
                    <a:pt x="579664" y="153466"/>
                    <a:pt x="570317" y="154381"/>
                  </a:cubicBezTo>
                  <a:cubicBezTo>
                    <a:pt x="560969" y="155295"/>
                    <a:pt x="546491" y="155752"/>
                    <a:pt x="526883" y="155752"/>
                  </a:cubicBezTo>
                  <a:cubicBezTo>
                    <a:pt x="507274" y="155752"/>
                    <a:pt x="493304" y="154838"/>
                    <a:pt x="484973" y="153009"/>
                  </a:cubicBezTo>
                  <a:cubicBezTo>
                    <a:pt x="476641" y="151180"/>
                    <a:pt x="471003" y="148031"/>
                    <a:pt x="468056" y="143560"/>
                  </a:cubicBezTo>
                  <a:cubicBezTo>
                    <a:pt x="465110" y="139090"/>
                    <a:pt x="463637" y="132588"/>
                    <a:pt x="463637" y="124053"/>
                  </a:cubicBezTo>
                  <a:lnTo>
                    <a:pt x="463637" y="103936"/>
                  </a:lnTo>
                  <a:cubicBezTo>
                    <a:pt x="445958" y="110642"/>
                    <a:pt x="427264" y="116738"/>
                    <a:pt x="407553" y="122224"/>
                  </a:cubicBezTo>
                  <a:lnTo>
                    <a:pt x="407249" y="117348"/>
                  </a:lnTo>
                  <a:cubicBezTo>
                    <a:pt x="424927" y="109423"/>
                    <a:pt x="443723" y="99669"/>
                    <a:pt x="463637" y="88087"/>
                  </a:cubicBezTo>
                  <a:lnTo>
                    <a:pt x="463637" y="34442"/>
                  </a:lnTo>
                  <a:cubicBezTo>
                    <a:pt x="463637" y="21844"/>
                    <a:pt x="463332" y="11582"/>
                    <a:pt x="462722" y="3657"/>
                  </a:cubicBezTo>
                  <a:close/>
                  <a:moveTo>
                    <a:pt x="1821216" y="1524"/>
                  </a:moveTo>
                  <a:cubicBezTo>
                    <a:pt x="1826296" y="6807"/>
                    <a:pt x="1831579" y="13309"/>
                    <a:pt x="1837065" y="21031"/>
                  </a:cubicBezTo>
                  <a:cubicBezTo>
                    <a:pt x="1842552" y="28752"/>
                    <a:pt x="1845295" y="33375"/>
                    <a:pt x="1845295" y="34899"/>
                  </a:cubicBezTo>
                  <a:cubicBezTo>
                    <a:pt x="1845295" y="36423"/>
                    <a:pt x="1844686" y="37185"/>
                    <a:pt x="1843466" y="37185"/>
                  </a:cubicBezTo>
                  <a:cubicBezTo>
                    <a:pt x="1842247" y="37185"/>
                    <a:pt x="1840825" y="36931"/>
                    <a:pt x="1839199" y="36423"/>
                  </a:cubicBezTo>
                  <a:cubicBezTo>
                    <a:pt x="1837573" y="35915"/>
                    <a:pt x="1835948" y="35661"/>
                    <a:pt x="1834322" y="35661"/>
                  </a:cubicBezTo>
                  <a:cubicBezTo>
                    <a:pt x="1830462" y="35661"/>
                    <a:pt x="1816847" y="37795"/>
                    <a:pt x="1793479" y="42062"/>
                  </a:cubicBezTo>
                  <a:lnTo>
                    <a:pt x="1793479" y="94488"/>
                  </a:lnTo>
                  <a:lnTo>
                    <a:pt x="1810853" y="94488"/>
                  </a:lnTo>
                  <a:lnTo>
                    <a:pt x="1822130" y="78333"/>
                  </a:lnTo>
                  <a:cubicBezTo>
                    <a:pt x="1823146" y="76708"/>
                    <a:pt x="1824264" y="75895"/>
                    <a:pt x="1825483" y="75895"/>
                  </a:cubicBezTo>
                  <a:cubicBezTo>
                    <a:pt x="1827718" y="75895"/>
                    <a:pt x="1832798" y="79705"/>
                    <a:pt x="1840723" y="87325"/>
                  </a:cubicBezTo>
                  <a:cubicBezTo>
                    <a:pt x="1848648" y="94945"/>
                    <a:pt x="1852610" y="99872"/>
                    <a:pt x="1852610" y="102108"/>
                  </a:cubicBezTo>
                  <a:cubicBezTo>
                    <a:pt x="1852610" y="103530"/>
                    <a:pt x="1850375" y="104241"/>
                    <a:pt x="1845905" y="104241"/>
                  </a:cubicBezTo>
                  <a:lnTo>
                    <a:pt x="1793479" y="104241"/>
                  </a:lnTo>
                  <a:lnTo>
                    <a:pt x="1793479" y="126187"/>
                  </a:lnTo>
                  <a:cubicBezTo>
                    <a:pt x="1809329" y="130860"/>
                    <a:pt x="1820810" y="134670"/>
                    <a:pt x="1827922" y="137617"/>
                  </a:cubicBezTo>
                  <a:cubicBezTo>
                    <a:pt x="1835034" y="140563"/>
                    <a:pt x="1839758" y="143560"/>
                    <a:pt x="1842095" y="146608"/>
                  </a:cubicBezTo>
                  <a:cubicBezTo>
                    <a:pt x="1844431" y="149656"/>
                    <a:pt x="1845600" y="154330"/>
                    <a:pt x="1845600" y="160629"/>
                  </a:cubicBezTo>
                  <a:cubicBezTo>
                    <a:pt x="1845600" y="166928"/>
                    <a:pt x="1843720" y="172262"/>
                    <a:pt x="1839961" y="176631"/>
                  </a:cubicBezTo>
                  <a:cubicBezTo>
                    <a:pt x="1836202" y="181000"/>
                    <a:pt x="1832900" y="183184"/>
                    <a:pt x="1830055" y="183184"/>
                  </a:cubicBezTo>
                  <a:cubicBezTo>
                    <a:pt x="1827210" y="183184"/>
                    <a:pt x="1825128" y="182422"/>
                    <a:pt x="1823807" y="180898"/>
                  </a:cubicBezTo>
                  <a:cubicBezTo>
                    <a:pt x="1822486" y="179374"/>
                    <a:pt x="1821114" y="176784"/>
                    <a:pt x="1819692" y="173126"/>
                  </a:cubicBezTo>
                  <a:cubicBezTo>
                    <a:pt x="1813596" y="157073"/>
                    <a:pt x="1804858" y="144272"/>
                    <a:pt x="1793479" y="134721"/>
                  </a:cubicBezTo>
                  <a:lnTo>
                    <a:pt x="1793479" y="274929"/>
                  </a:lnTo>
                  <a:cubicBezTo>
                    <a:pt x="1793479" y="276758"/>
                    <a:pt x="1792666" y="278180"/>
                    <a:pt x="1791041" y="279196"/>
                  </a:cubicBezTo>
                  <a:cubicBezTo>
                    <a:pt x="1789415" y="280212"/>
                    <a:pt x="1785859" y="281736"/>
                    <a:pt x="1780373" y="283768"/>
                  </a:cubicBezTo>
                  <a:cubicBezTo>
                    <a:pt x="1774886" y="285800"/>
                    <a:pt x="1771330" y="286816"/>
                    <a:pt x="1769705" y="286816"/>
                  </a:cubicBezTo>
                  <a:cubicBezTo>
                    <a:pt x="1768079" y="286816"/>
                    <a:pt x="1767266" y="285496"/>
                    <a:pt x="1767266" y="282854"/>
                  </a:cubicBezTo>
                  <a:lnTo>
                    <a:pt x="1767876" y="270357"/>
                  </a:lnTo>
                  <a:cubicBezTo>
                    <a:pt x="1768079" y="262026"/>
                    <a:pt x="1768181" y="252882"/>
                    <a:pt x="1768181" y="242925"/>
                  </a:cubicBezTo>
                  <a:lnTo>
                    <a:pt x="1768181" y="145999"/>
                  </a:lnTo>
                  <a:cubicBezTo>
                    <a:pt x="1752737" y="177292"/>
                    <a:pt x="1728455" y="205638"/>
                    <a:pt x="1695334" y="231038"/>
                  </a:cubicBezTo>
                  <a:lnTo>
                    <a:pt x="1690761" y="226771"/>
                  </a:lnTo>
                  <a:cubicBezTo>
                    <a:pt x="1718600" y="194462"/>
                    <a:pt x="1741663" y="153619"/>
                    <a:pt x="1759951" y="104241"/>
                  </a:cubicBezTo>
                  <a:lnTo>
                    <a:pt x="1711183" y="104241"/>
                  </a:lnTo>
                  <a:cubicBezTo>
                    <a:pt x="1705900" y="104241"/>
                    <a:pt x="1701531" y="104749"/>
                    <a:pt x="1698077" y="105765"/>
                  </a:cubicBezTo>
                  <a:lnTo>
                    <a:pt x="1692895" y="92964"/>
                  </a:lnTo>
                  <a:cubicBezTo>
                    <a:pt x="1697162" y="93980"/>
                    <a:pt x="1702242" y="94488"/>
                    <a:pt x="1708135" y="94488"/>
                  </a:cubicBezTo>
                  <a:lnTo>
                    <a:pt x="1768181" y="94488"/>
                  </a:lnTo>
                  <a:lnTo>
                    <a:pt x="1768181" y="46634"/>
                  </a:lnTo>
                  <a:cubicBezTo>
                    <a:pt x="1742374" y="50901"/>
                    <a:pt x="1719616" y="53848"/>
                    <a:pt x="1699906" y="55473"/>
                  </a:cubicBezTo>
                  <a:lnTo>
                    <a:pt x="1698686" y="49682"/>
                  </a:lnTo>
                  <a:cubicBezTo>
                    <a:pt x="1756192" y="33629"/>
                    <a:pt x="1797035" y="17576"/>
                    <a:pt x="1821216" y="1524"/>
                  </a:cubicBezTo>
                  <a:close/>
                  <a:moveTo>
                    <a:pt x="403591" y="1524"/>
                  </a:moveTo>
                  <a:cubicBezTo>
                    <a:pt x="414970" y="7010"/>
                    <a:pt x="422895" y="11582"/>
                    <a:pt x="427365" y="15240"/>
                  </a:cubicBezTo>
                  <a:cubicBezTo>
                    <a:pt x="431836" y="18897"/>
                    <a:pt x="434071" y="21640"/>
                    <a:pt x="434071" y="23469"/>
                  </a:cubicBezTo>
                  <a:cubicBezTo>
                    <a:pt x="434071" y="25908"/>
                    <a:pt x="432242" y="27127"/>
                    <a:pt x="428585" y="27127"/>
                  </a:cubicBezTo>
                  <a:cubicBezTo>
                    <a:pt x="425740" y="27127"/>
                    <a:pt x="422844" y="28549"/>
                    <a:pt x="419898" y="31394"/>
                  </a:cubicBezTo>
                  <a:cubicBezTo>
                    <a:pt x="416951" y="34239"/>
                    <a:pt x="411414" y="41452"/>
                    <a:pt x="403286" y="53035"/>
                  </a:cubicBezTo>
                  <a:cubicBezTo>
                    <a:pt x="408163" y="53644"/>
                    <a:pt x="410601" y="54610"/>
                    <a:pt x="410601" y="55930"/>
                  </a:cubicBezTo>
                  <a:cubicBezTo>
                    <a:pt x="410601" y="57251"/>
                    <a:pt x="408366" y="58928"/>
                    <a:pt x="403896" y="60960"/>
                  </a:cubicBezTo>
                  <a:lnTo>
                    <a:pt x="403896" y="155752"/>
                  </a:lnTo>
                  <a:cubicBezTo>
                    <a:pt x="403896" y="158597"/>
                    <a:pt x="402981" y="160731"/>
                    <a:pt x="401153" y="162153"/>
                  </a:cubicBezTo>
                  <a:cubicBezTo>
                    <a:pt x="399324" y="163576"/>
                    <a:pt x="395717" y="165455"/>
                    <a:pt x="390332" y="167792"/>
                  </a:cubicBezTo>
                  <a:cubicBezTo>
                    <a:pt x="384947" y="170129"/>
                    <a:pt x="381544" y="171297"/>
                    <a:pt x="380121" y="171297"/>
                  </a:cubicBezTo>
                  <a:cubicBezTo>
                    <a:pt x="378699" y="171297"/>
                    <a:pt x="377988" y="169976"/>
                    <a:pt x="377988" y="167335"/>
                  </a:cubicBezTo>
                  <a:lnTo>
                    <a:pt x="378902" y="138988"/>
                  </a:lnTo>
                  <a:cubicBezTo>
                    <a:pt x="379105" y="130251"/>
                    <a:pt x="379207" y="121920"/>
                    <a:pt x="379207" y="113995"/>
                  </a:cubicBezTo>
                  <a:lnTo>
                    <a:pt x="379207" y="83515"/>
                  </a:lnTo>
                  <a:cubicBezTo>
                    <a:pt x="357668" y="107492"/>
                    <a:pt x="338567" y="125476"/>
                    <a:pt x="321905" y="137464"/>
                  </a:cubicBezTo>
                  <a:lnTo>
                    <a:pt x="318552" y="133502"/>
                  </a:lnTo>
                  <a:cubicBezTo>
                    <a:pt x="354112" y="95097"/>
                    <a:pt x="382458" y="51104"/>
                    <a:pt x="403591" y="1524"/>
                  </a:cubicBezTo>
                  <a:close/>
                  <a:moveTo>
                    <a:pt x="99096" y="0"/>
                  </a:moveTo>
                  <a:cubicBezTo>
                    <a:pt x="114336" y="5080"/>
                    <a:pt x="125055" y="8788"/>
                    <a:pt x="131252" y="11125"/>
                  </a:cubicBezTo>
                  <a:cubicBezTo>
                    <a:pt x="137450" y="13462"/>
                    <a:pt x="140549" y="15595"/>
                    <a:pt x="140549" y="17526"/>
                  </a:cubicBezTo>
                  <a:cubicBezTo>
                    <a:pt x="140549" y="19456"/>
                    <a:pt x="136383" y="22047"/>
                    <a:pt x="128052" y="25298"/>
                  </a:cubicBezTo>
                  <a:lnTo>
                    <a:pt x="128052" y="77419"/>
                  </a:lnTo>
                  <a:lnTo>
                    <a:pt x="196327" y="77419"/>
                  </a:lnTo>
                  <a:lnTo>
                    <a:pt x="204252" y="62484"/>
                  </a:lnTo>
                  <a:cubicBezTo>
                    <a:pt x="205471" y="60248"/>
                    <a:pt x="206792" y="59131"/>
                    <a:pt x="208214" y="59131"/>
                  </a:cubicBezTo>
                  <a:cubicBezTo>
                    <a:pt x="210246" y="59131"/>
                    <a:pt x="216444" y="62128"/>
                    <a:pt x="226807" y="68122"/>
                  </a:cubicBezTo>
                  <a:cubicBezTo>
                    <a:pt x="237170" y="74117"/>
                    <a:pt x="242352" y="78232"/>
                    <a:pt x="242352" y="80467"/>
                  </a:cubicBezTo>
                  <a:cubicBezTo>
                    <a:pt x="242352" y="82702"/>
                    <a:pt x="237272" y="86156"/>
                    <a:pt x="227112" y="90830"/>
                  </a:cubicBezTo>
                  <a:lnTo>
                    <a:pt x="227112" y="162763"/>
                  </a:lnTo>
                  <a:cubicBezTo>
                    <a:pt x="227112" y="165811"/>
                    <a:pt x="227213" y="168656"/>
                    <a:pt x="227417" y="171297"/>
                  </a:cubicBezTo>
                  <a:lnTo>
                    <a:pt x="228026" y="177698"/>
                  </a:lnTo>
                  <a:cubicBezTo>
                    <a:pt x="228026" y="179120"/>
                    <a:pt x="227010" y="180441"/>
                    <a:pt x="224978" y="181660"/>
                  </a:cubicBezTo>
                  <a:cubicBezTo>
                    <a:pt x="222946" y="182880"/>
                    <a:pt x="219085" y="184251"/>
                    <a:pt x="213396" y="185775"/>
                  </a:cubicBezTo>
                  <a:cubicBezTo>
                    <a:pt x="207706" y="187299"/>
                    <a:pt x="203541" y="188061"/>
                    <a:pt x="200899" y="188061"/>
                  </a:cubicBezTo>
                  <a:cubicBezTo>
                    <a:pt x="199680" y="188061"/>
                    <a:pt x="199070" y="187045"/>
                    <a:pt x="199070" y="185013"/>
                  </a:cubicBezTo>
                  <a:lnTo>
                    <a:pt x="199070" y="168859"/>
                  </a:lnTo>
                  <a:lnTo>
                    <a:pt x="128052" y="168859"/>
                  </a:lnTo>
                  <a:lnTo>
                    <a:pt x="128052" y="237439"/>
                  </a:lnTo>
                  <a:cubicBezTo>
                    <a:pt x="128052" y="244144"/>
                    <a:pt x="128255" y="251256"/>
                    <a:pt x="128661" y="258775"/>
                  </a:cubicBezTo>
                  <a:lnTo>
                    <a:pt x="128966" y="269138"/>
                  </a:lnTo>
                  <a:cubicBezTo>
                    <a:pt x="128966" y="270764"/>
                    <a:pt x="128255" y="272084"/>
                    <a:pt x="126833" y="273100"/>
                  </a:cubicBezTo>
                  <a:cubicBezTo>
                    <a:pt x="125410" y="274116"/>
                    <a:pt x="120991" y="275793"/>
                    <a:pt x="113574" y="278130"/>
                  </a:cubicBezTo>
                  <a:cubicBezTo>
                    <a:pt x="106157" y="280466"/>
                    <a:pt x="101839" y="281635"/>
                    <a:pt x="100620" y="281635"/>
                  </a:cubicBezTo>
                  <a:cubicBezTo>
                    <a:pt x="99401" y="281635"/>
                    <a:pt x="98791" y="280009"/>
                    <a:pt x="98791" y="276758"/>
                  </a:cubicBezTo>
                  <a:lnTo>
                    <a:pt x="99401" y="264871"/>
                  </a:lnTo>
                  <a:cubicBezTo>
                    <a:pt x="99604" y="256743"/>
                    <a:pt x="99705" y="247599"/>
                    <a:pt x="99705" y="237439"/>
                  </a:cubicBezTo>
                  <a:lnTo>
                    <a:pt x="99705" y="168859"/>
                  </a:lnTo>
                  <a:lnTo>
                    <a:pt x="29601" y="168859"/>
                  </a:lnTo>
                  <a:lnTo>
                    <a:pt x="29601" y="181965"/>
                  </a:lnTo>
                  <a:cubicBezTo>
                    <a:pt x="29601" y="183388"/>
                    <a:pt x="28789" y="184708"/>
                    <a:pt x="27163" y="185928"/>
                  </a:cubicBezTo>
                  <a:cubicBezTo>
                    <a:pt x="25537" y="187147"/>
                    <a:pt x="21321" y="188874"/>
                    <a:pt x="14514" y="191109"/>
                  </a:cubicBezTo>
                  <a:cubicBezTo>
                    <a:pt x="7707" y="193344"/>
                    <a:pt x="3541" y="194462"/>
                    <a:pt x="2017" y="194462"/>
                  </a:cubicBezTo>
                  <a:cubicBezTo>
                    <a:pt x="493" y="194462"/>
                    <a:pt x="-167" y="193446"/>
                    <a:pt x="36" y="191414"/>
                  </a:cubicBezTo>
                  <a:cubicBezTo>
                    <a:pt x="1052" y="184505"/>
                    <a:pt x="1560" y="176885"/>
                    <a:pt x="1560" y="168554"/>
                  </a:cubicBezTo>
                  <a:lnTo>
                    <a:pt x="1560" y="85648"/>
                  </a:lnTo>
                  <a:cubicBezTo>
                    <a:pt x="1560" y="77114"/>
                    <a:pt x="1255" y="68478"/>
                    <a:pt x="645" y="59740"/>
                  </a:cubicBezTo>
                  <a:cubicBezTo>
                    <a:pt x="15276" y="65430"/>
                    <a:pt x="26960" y="71323"/>
                    <a:pt x="35697" y="77419"/>
                  </a:cubicBezTo>
                  <a:lnTo>
                    <a:pt x="99705" y="77419"/>
                  </a:lnTo>
                  <a:lnTo>
                    <a:pt x="99705" y="27127"/>
                  </a:lnTo>
                  <a:cubicBezTo>
                    <a:pt x="99705" y="16560"/>
                    <a:pt x="99502" y="7518"/>
                    <a:pt x="9909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2400" dirty="0">
                <a:solidFill>
                  <a:schemeClr val="bg1"/>
                </a:solidFill>
                <a:latin typeface="华文中宋" panose="02010600040101010101" pitchFamily="2" charset="-122"/>
                <a:ea typeface="华文中宋" panose="02010600040101010101" pitchFamily="2" charset="-122"/>
              </a:endParaRPr>
            </a:p>
          </p:txBody>
        </p:sp>
      </p:grpSp>
      <p:grpSp>
        <p:nvGrpSpPr>
          <p:cNvPr id="211" name="组合 210"/>
          <p:cNvGrpSpPr/>
          <p:nvPr/>
        </p:nvGrpSpPr>
        <p:grpSpPr>
          <a:xfrm>
            <a:off x="5419049" y="4365589"/>
            <a:ext cx="1353462" cy="584139"/>
            <a:chOff x="5419049" y="4365589"/>
            <a:chExt cx="1353462" cy="584139"/>
          </a:xfrm>
        </p:grpSpPr>
        <p:sp>
          <p:nvSpPr>
            <p:cNvPr id="212" name="等腰三角形 16"/>
            <p:cNvSpPr/>
            <p:nvPr/>
          </p:nvSpPr>
          <p:spPr>
            <a:xfrm rot="18810496">
              <a:off x="5733050" y="4731435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13" name="任意多边形 212"/>
            <p:cNvSpPr/>
            <p:nvPr/>
          </p:nvSpPr>
          <p:spPr>
            <a:xfrm rot="1110647">
              <a:off x="5419049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" name="等腰三角形 16"/>
            <p:cNvSpPr/>
            <p:nvPr/>
          </p:nvSpPr>
          <p:spPr>
            <a:xfrm rot="2789504" flipH="1">
              <a:off x="6262214" y="4731434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15" name="任意多边形 214"/>
            <p:cNvSpPr/>
            <p:nvPr/>
          </p:nvSpPr>
          <p:spPr>
            <a:xfrm rot="20489353" flipH="1">
              <a:off x="6344272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3" name="组合 202"/>
          <p:cNvGrpSpPr/>
          <p:nvPr/>
        </p:nvGrpSpPr>
        <p:grpSpPr>
          <a:xfrm>
            <a:off x="3603166" y="353727"/>
            <a:ext cx="4982034" cy="6306858"/>
            <a:chOff x="1220802" y="2784475"/>
            <a:chExt cx="2811747" cy="3559449"/>
          </a:xfrm>
        </p:grpSpPr>
        <p:sp>
          <p:nvSpPr>
            <p:cNvPr id="204" name="矩形 203"/>
            <p:cNvSpPr/>
            <p:nvPr/>
          </p:nvSpPr>
          <p:spPr>
            <a:xfrm>
              <a:off x="1220802" y="2784475"/>
              <a:ext cx="2811747" cy="3559449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" name="Freeform 34"/>
            <p:cNvSpPr>
              <a:spLocks noEditPoints="1"/>
            </p:cNvSpPr>
            <p:nvPr/>
          </p:nvSpPr>
          <p:spPr bwMode="auto">
            <a:xfrm>
              <a:off x="2027552" y="3218226"/>
              <a:ext cx="1198248" cy="1250224"/>
            </a:xfrm>
            <a:custGeom>
              <a:avLst/>
              <a:gdLst>
                <a:gd name="T0" fmla="*/ 174 w 358"/>
                <a:gd name="T1" fmla="*/ 361 h 374"/>
                <a:gd name="T2" fmla="*/ 80 w 358"/>
                <a:gd name="T3" fmla="*/ 355 h 374"/>
                <a:gd name="T4" fmla="*/ 67 w 358"/>
                <a:gd name="T5" fmla="*/ 346 h 374"/>
                <a:gd name="T6" fmla="*/ 103 w 358"/>
                <a:gd name="T7" fmla="*/ 334 h 374"/>
                <a:gd name="T8" fmla="*/ 78 w 358"/>
                <a:gd name="T9" fmla="*/ 351 h 374"/>
                <a:gd name="T10" fmla="*/ 165 w 358"/>
                <a:gd name="T11" fmla="*/ 323 h 374"/>
                <a:gd name="T12" fmla="*/ 75 w 358"/>
                <a:gd name="T13" fmla="*/ 265 h 374"/>
                <a:gd name="T14" fmla="*/ 116 w 358"/>
                <a:gd name="T15" fmla="*/ 261 h 374"/>
                <a:gd name="T16" fmla="*/ 156 w 358"/>
                <a:gd name="T17" fmla="*/ 239 h 374"/>
                <a:gd name="T18" fmla="*/ 45 w 358"/>
                <a:gd name="T19" fmla="*/ 235 h 374"/>
                <a:gd name="T20" fmla="*/ 47 w 358"/>
                <a:gd name="T21" fmla="*/ 232 h 374"/>
                <a:gd name="T22" fmla="*/ 32 w 358"/>
                <a:gd name="T23" fmla="*/ 216 h 374"/>
                <a:gd name="T24" fmla="*/ 41 w 358"/>
                <a:gd name="T25" fmla="*/ 187 h 374"/>
                <a:gd name="T26" fmla="*/ 159 w 358"/>
                <a:gd name="T27" fmla="*/ 147 h 374"/>
                <a:gd name="T28" fmla="*/ 39 w 358"/>
                <a:gd name="T29" fmla="*/ 139 h 374"/>
                <a:gd name="T30" fmla="*/ 22 w 358"/>
                <a:gd name="T31" fmla="*/ 123 h 374"/>
                <a:gd name="T32" fmla="*/ 112 w 358"/>
                <a:gd name="T33" fmla="*/ 121 h 374"/>
                <a:gd name="T34" fmla="*/ 36 w 358"/>
                <a:gd name="T35" fmla="*/ 81 h 374"/>
                <a:gd name="T36" fmla="*/ 108 w 358"/>
                <a:gd name="T37" fmla="*/ 58 h 374"/>
                <a:gd name="T38" fmla="*/ 115 w 358"/>
                <a:gd name="T39" fmla="*/ 47 h 374"/>
                <a:gd name="T40" fmla="*/ 125 w 358"/>
                <a:gd name="T41" fmla="*/ 40 h 374"/>
                <a:gd name="T42" fmla="*/ 170 w 358"/>
                <a:gd name="T43" fmla="*/ 27 h 374"/>
                <a:gd name="T44" fmla="*/ 139 w 358"/>
                <a:gd name="T45" fmla="*/ 18 h 374"/>
                <a:gd name="T46" fmla="*/ 182 w 358"/>
                <a:gd name="T47" fmla="*/ 370 h 374"/>
                <a:gd name="T48" fmla="*/ 204 w 358"/>
                <a:gd name="T49" fmla="*/ 368 h 374"/>
                <a:gd name="T50" fmla="*/ 218 w 358"/>
                <a:gd name="T51" fmla="*/ 345 h 374"/>
                <a:gd name="T52" fmla="*/ 246 w 358"/>
                <a:gd name="T53" fmla="*/ 336 h 374"/>
                <a:gd name="T54" fmla="*/ 268 w 358"/>
                <a:gd name="T55" fmla="*/ 329 h 374"/>
                <a:gd name="T56" fmla="*/ 303 w 358"/>
                <a:gd name="T57" fmla="*/ 298 h 374"/>
                <a:gd name="T58" fmla="*/ 265 w 358"/>
                <a:gd name="T59" fmla="*/ 289 h 374"/>
                <a:gd name="T60" fmla="*/ 233 w 358"/>
                <a:gd name="T61" fmla="*/ 261 h 374"/>
                <a:gd name="T62" fmla="*/ 182 w 358"/>
                <a:gd name="T63" fmla="*/ 253 h 374"/>
                <a:gd name="T64" fmla="*/ 215 w 358"/>
                <a:gd name="T65" fmla="*/ 249 h 374"/>
                <a:gd name="T66" fmla="*/ 221 w 358"/>
                <a:gd name="T67" fmla="*/ 237 h 374"/>
                <a:gd name="T68" fmla="*/ 303 w 358"/>
                <a:gd name="T69" fmla="*/ 229 h 374"/>
                <a:gd name="T70" fmla="*/ 310 w 358"/>
                <a:gd name="T71" fmla="*/ 212 h 374"/>
                <a:gd name="T72" fmla="*/ 318 w 358"/>
                <a:gd name="T73" fmla="*/ 187 h 374"/>
                <a:gd name="T74" fmla="*/ 199 w 358"/>
                <a:gd name="T75" fmla="*/ 156 h 374"/>
                <a:gd name="T76" fmla="*/ 346 w 358"/>
                <a:gd name="T77" fmla="*/ 130 h 374"/>
                <a:gd name="T78" fmla="*/ 308 w 358"/>
                <a:gd name="T79" fmla="*/ 113 h 374"/>
                <a:gd name="T80" fmla="*/ 336 w 358"/>
                <a:gd name="T81" fmla="*/ 107 h 374"/>
                <a:gd name="T82" fmla="*/ 295 w 358"/>
                <a:gd name="T83" fmla="*/ 88 h 374"/>
                <a:gd name="T84" fmla="*/ 276 w 358"/>
                <a:gd name="T85" fmla="*/ 61 h 374"/>
                <a:gd name="T86" fmla="*/ 299 w 358"/>
                <a:gd name="T87" fmla="*/ 64 h 374"/>
                <a:gd name="T88" fmla="*/ 262 w 358"/>
                <a:gd name="T89" fmla="*/ 43 h 374"/>
                <a:gd name="T90" fmla="*/ 275 w 358"/>
                <a:gd name="T91" fmla="*/ 41 h 374"/>
                <a:gd name="T92" fmla="*/ 245 w 358"/>
                <a:gd name="T93" fmla="*/ 19 h 374"/>
                <a:gd name="T94" fmla="*/ 165 w 358"/>
                <a:gd name="T95" fmla="*/ 39 h 374"/>
                <a:gd name="T96" fmla="*/ 198 w 358"/>
                <a:gd name="T97" fmla="*/ 349 h 374"/>
                <a:gd name="T98" fmla="*/ 189 w 358"/>
                <a:gd name="T99" fmla="*/ 299 h 374"/>
                <a:gd name="T100" fmla="*/ 191 w 358"/>
                <a:gd name="T101" fmla="*/ 283 h 374"/>
                <a:gd name="T102" fmla="*/ 166 w 358"/>
                <a:gd name="T103" fmla="*/ 276 h 374"/>
                <a:gd name="T104" fmla="*/ 273 w 358"/>
                <a:gd name="T105" fmla="*/ 265 h 374"/>
                <a:gd name="T106" fmla="*/ 191 w 358"/>
                <a:gd name="T107" fmla="*/ 235 h 374"/>
                <a:gd name="T108" fmla="*/ 221 w 358"/>
                <a:gd name="T109" fmla="*/ 205 h 374"/>
                <a:gd name="T110" fmla="*/ 231 w 358"/>
                <a:gd name="T111" fmla="*/ 229 h 374"/>
                <a:gd name="T112" fmla="*/ 31 w 358"/>
                <a:gd name="T113" fmla="*/ 87 h 374"/>
                <a:gd name="T114" fmla="*/ 102 w 358"/>
                <a:gd name="T115" fmla="*/ 296 h 374"/>
                <a:gd name="T116" fmla="*/ 179 w 358"/>
                <a:gd name="T117" fmla="*/ 41 h 374"/>
                <a:gd name="T118" fmla="*/ 256 w 358"/>
                <a:gd name="T119" fmla="*/ 300 h 374"/>
                <a:gd name="T120" fmla="*/ 327 w 358"/>
                <a:gd name="T121" fmla="*/ 87 h 374"/>
                <a:gd name="T122" fmla="*/ 53 w 358"/>
                <a:gd name="T123" fmla="*/ 354 h 374"/>
                <a:gd name="T124" fmla="*/ 254 w 358"/>
                <a:gd name="T125" fmla="*/ 373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8" h="374">
                  <a:moveTo>
                    <a:pt x="165" y="370"/>
                  </a:moveTo>
                  <a:cubicBezTo>
                    <a:pt x="166" y="371"/>
                    <a:pt x="166" y="371"/>
                    <a:pt x="166" y="372"/>
                  </a:cubicBezTo>
                  <a:cubicBezTo>
                    <a:pt x="165" y="372"/>
                    <a:pt x="164" y="372"/>
                    <a:pt x="163" y="372"/>
                  </a:cubicBezTo>
                  <a:cubicBezTo>
                    <a:pt x="163" y="372"/>
                    <a:pt x="163" y="372"/>
                    <a:pt x="163" y="372"/>
                  </a:cubicBezTo>
                  <a:cubicBezTo>
                    <a:pt x="148" y="371"/>
                    <a:pt x="148" y="371"/>
                    <a:pt x="148" y="371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69"/>
                    <a:pt x="148" y="369"/>
                  </a:cubicBezTo>
                  <a:cubicBezTo>
                    <a:pt x="154" y="370"/>
                    <a:pt x="159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lose/>
                  <a:moveTo>
                    <a:pt x="97" y="368"/>
                  </a:moveTo>
                  <a:cubicBezTo>
                    <a:pt x="98" y="369"/>
                    <a:pt x="100" y="370"/>
                    <a:pt x="100" y="371"/>
                  </a:cubicBezTo>
                  <a:cubicBezTo>
                    <a:pt x="94" y="371"/>
                    <a:pt x="87" y="370"/>
                    <a:pt x="81" y="369"/>
                  </a:cubicBezTo>
                  <a:cubicBezTo>
                    <a:pt x="81" y="369"/>
                    <a:pt x="81" y="369"/>
                    <a:pt x="81" y="369"/>
                  </a:cubicBezTo>
                  <a:cubicBezTo>
                    <a:pt x="83" y="367"/>
                    <a:pt x="83" y="367"/>
                    <a:pt x="83" y="367"/>
                  </a:cubicBezTo>
                  <a:cubicBezTo>
                    <a:pt x="97" y="368"/>
                    <a:pt x="97" y="368"/>
                    <a:pt x="97" y="368"/>
                  </a:cubicBezTo>
                  <a:cubicBezTo>
                    <a:pt x="97" y="368"/>
                    <a:pt x="97" y="368"/>
                    <a:pt x="97" y="368"/>
                  </a:cubicBezTo>
                  <a:close/>
                  <a:moveTo>
                    <a:pt x="140" y="368"/>
                  </a:moveTo>
                  <a:cubicBezTo>
                    <a:pt x="140" y="369"/>
                    <a:pt x="140" y="369"/>
                    <a:pt x="140" y="370"/>
                  </a:cubicBezTo>
                  <a:cubicBezTo>
                    <a:pt x="136" y="370"/>
                    <a:pt x="133" y="369"/>
                    <a:pt x="129" y="369"/>
                  </a:cubicBezTo>
                  <a:cubicBezTo>
                    <a:pt x="129" y="369"/>
                    <a:pt x="129" y="368"/>
                    <a:pt x="129" y="368"/>
                  </a:cubicBezTo>
                  <a:cubicBezTo>
                    <a:pt x="130" y="367"/>
                    <a:pt x="130" y="367"/>
                    <a:pt x="131" y="367"/>
                  </a:cubicBezTo>
                  <a:cubicBezTo>
                    <a:pt x="134" y="367"/>
                    <a:pt x="137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lose/>
                  <a:moveTo>
                    <a:pt x="148" y="366"/>
                  </a:moveTo>
                  <a:cubicBezTo>
                    <a:pt x="149" y="366"/>
                    <a:pt x="149" y="367"/>
                    <a:pt x="149" y="367"/>
                  </a:cubicBezTo>
                  <a:cubicBezTo>
                    <a:pt x="148" y="367"/>
                    <a:pt x="148" y="368"/>
                    <a:pt x="147" y="368"/>
                  </a:cubicBezTo>
                  <a:cubicBezTo>
                    <a:pt x="147" y="367"/>
                    <a:pt x="146" y="367"/>
                    <a:pt x="146" y="366"/>
                  </a:cubicBezTo>
                  <a:cubicBezTo>
                    <a:pt x="145" y="366"/>
                    <a:pt x="145" y="369"/>
                    <a:pt x="143" y="368"/>
                  </a:cubicBezTo>
                  <a:cubicBezTo>
                    <a:pt x="143" y="367"/>
                    <a:pt x="142" y="367"/>
                    <a:pt x="143" y="366"/>
                  </a:cubicBezTo>
                  <a:cubicBezTo>
                    <a:pt x="143" y="366"/>
                    <a:pt x="143" y="366"/>
                    <a:pt x="143" y="366"/>
                  </a:cubicBezTo>
                  <a:cubicBezTo>
                    <a:pt x="148" y="366"/>
                    <a:pt x="148" y="366"/>
                    <a:pt x="148" y="366"/>
                  </a:cubicBezTo>
                  <a:cubicBezTo>
                    <a:pt x="148" y="366"/>
                    <a:pt x="148" y="366"/>
                    <a:pt x="148" y="366"/>
                  </a:cubicBezTo>
                  <a:close/>
                  <a:moveTo>
                    <a:pt x="81" y="366"/>
                  </a:moveTo>
                  <a:cubicBezTo>
                    <a:pt x="81" y="366"/>
                    <a:pt x="81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6"/>
                    <a:pt x="79" y="365"/>
                    <a:pt x="80" y="365"/>
                  </a:cubicBezTo>
                  <a:cubicBezTo>
                    <a:pt x="81" y="365"/>
                    <a:pt x="81" y="365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lose/>
                  <a:moveTo>
                    <a:pt x="178" y="370"/>
                  </a:moveTo>
                  <a:cubicBezTo>
                    <a:pt x="178" y="370"/>
                    <a:pt x="178" y="371"/>
                    <a:pt x="177" y="371"/>
                  </a:cubicBezTo>
                  <a:cubicBezTo>
                    <a:pt x="177" y="371"/>
                    <a:pt x="177" y="371"/>
                    <a:pt x="177" y="371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67"/>
                    <a:pt x="177" y="364"/>
                    <a:pt x="177" y="361"/>
                  </a:cubicBezTo>
                  <a:cubicBezTo>
                    <a:pt x="177" y="361"/>
                    <a:pt x="177" y="361"/>
                    <a:pt x="177" y="361"/>
                  </a:cubicBezTo>
                  <a:cubicBezTo>
                    <a:pt x="178" y="361"/>
                    <a:pt x="178" y="361"/>
                    <a:pt x="178" y="361"/>
                  </a:cubicBezTo>
                  <a:cubicBezTo>
                    <a:pt x="178" y="370"/>
                    <a:pt x="178" y="370"/>
                    <a:pt x="178" y="370"/>
                  </a:cubicBezTo>
                  <a:cubicBezTo>
                    <a:pt x="178" y="370"/>
                    <a:pt x="178" y="370"/>
                    <a:pt x="178" y="370"/>
                  </a:cubicBezTo>
                  <a:close/>
                  <a:moveTo>
                    <a:pt x="176" y="361"/>
                  </a:moveTo>
                  <a:cubicBezTo>
                    <a:pt x="175" y="364"/>
                    <a:pt x="177" y="368"/>
                    <a:pt x="175" y="371"/>
                  </a:cubicBezTo>
                  <a:cubicBezTo>
                    <a:pt x="172" y="371"/>
                    <a:pt x="168" y="372"/>
                    <a:pt x="166" y="369"/>
                  </a:cubicBezTo>
                  <a:cubicBezTo>
                    <a:pt x="166" y="368"/>
                    <a:pt x="168" y="368"/>
                    <a:pt x="169" y="368"/>
                  </a:cubicBezTo>
                  <a:cubicBezTo>
                    <a:pt x="170" y="368"/>
                    <a:pt x="172" y="369"/>
                    <a:pt x="174" y="369"/>
                  </a:cubicBezTo>
                  <a:cubicBezTo>
                    <a:pt x="174" y="366"/>
                    <a:pt x="174" y="363"/>
                    <a:pt x="174" y="361"/>
                  </a:cubicBezTo>
                  <a:cubicBezTo>
                    <a:pt x="174" y="361"/>
                    <a:pt x="174" y="361"/>
                    <a:pt x="174" y="361"/>
                  </a:cubicBezTo>
                  <a:cubicBezTo>
                    <a:pt x="176" y="361"/>
                    <a:pt x="176" y="361"/>
                    <a:pt x="176" y="361"/>
                  </a:cubicBezTo>
                  <a:cubicBezTo>
                    <a:pt x="176" y="361"/>
                    <a:pt x="176" y="361"/>
                    <a:pt x="176" y="361"/>
                  </a:cubicBezTo>
                  <a:close/>
                  <a:moveTo>
                    <a:pt x="91" y="363"/>
                  </a:moveTo>
                  <a:cubicBezTo>
                    <a:pt x="84" y="363"/>
                    <a:pt x="76" y="363"/>
                    <a:pt x="69" y="361"/>
                  </a:cubicBezTo>
                  <a:cubicBezTo>
                    <a:pt x="69" y="361"/>
                    <a:pt x="70" y="360"/>
                    <a:pt x="71" y="360"/>
                  </a:cubicBezTo>
                  <a:cubicBezTo>
                    <a:pt x="71" y="360"/>
                    <a:pt x="71" y="360"/>
                    <a:pt x="71" y="360"/>
                  </a:cubicBezTo>
                  <a:cubicBezTo>
                    <a:pt x="88" y="360"/>
                    <a:pt x="88" y="360"/>
                    <a:pt x="88" y="360"/>
                  </a:cubicBezTo>
                  <a:cubicBezTo>
                    <a:pt x="91" y="363"/>
                    <a:pt x="91" y="363"/>
                    <a:pt x="91" y="363"/>
                  </a:cubicBezTo>
                  <a:cubicBezTo>
                    <a:pt x="91" y="363"/>
                    <a:pt x="91" y="363"/>
                    <a:pt x="91" y="363"/>
                  </a:cubicBezTo>
                  <a:close/>
                  <a:moveTo>
                    <a:pt x="70" y="356"/>
                  </a:moveTo>
                  <a:cubicBezTo>
                    <a:pt x="70" y="357"/>
                    <a:pt x="70" y="358"/>
                    <a:pt x="69" y="359"/>
                  </a:cubicBezTo>
                  <a:cubicBezTo>
                    <a:pt x="69" y="360"/>
                    <a:pt x="68" y="360"/>
                    <a:pt x="67" y="360"/>
                  </a:cubicBezTo>
                  <a:cubicBezTo>
                    <a:pt x="67" y="359"/>
                    <a:pt x="67" y="358"/>
                    <a:pt x="67" y="357"/>
                  </a:cubicBezTo>
                  <a:cubicBezTo>
                    <a:pt x="68" y="357"/>
                    <a:pt x="68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lose/>
                  <a:moveTo>
                    <a:pt x="172" y="358"/>
                  </a:moveTo>
                  <a:cubicBezTo>
                    <a:pt x="172" y="359"/>
                    <a:pt x="172" y="360"/>
                    <a:pt x="172" y="361"/>
                  </a:cubicBezTo>
                  <a:cubicBezTo>
                    <a:pt x="172" y="363"/>
                    <a:pt x="173" y="365"/>
                    <a:pt x="172" y="367"/>
                  </a:cubicBezTo>
                  <a:cubicBezTo>
                    <a:pt x="167" y="366"/>
                    <a:pt x="163" y="366"/>
                    <a:pt x="159" y="365"/>
                  </a:cubicBezTo>
                  <a:cubicBezTo>
                    <a:pt x="159" y="363"/>
                    <a:pt x="159" y="360"/>
                    <a:pt x="160" y="357"/>
                  </a:cubicBezTo>
                  <a:cubicBezTo>
                    <a:pt x="161" y="358"/>
                    <a:pt x="163" y="359"/>
                    <a:pt x="165" y="359"/>
                  </a:cubicBezTo>
                  <a:cubicBezTo>
                    <a:pt x="165" y="359"/>
                    <a:pt x="165" y="359"/>
                    <a:pt x="165" y="359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9" y="356"/>
                    <a:pt x="171" y="356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lose/>
                  <a:moveTo>
                    <a:pt x="120" y="363"/>
                  </a:moveTo>
                  <a:cubicBezTo>
                    <a:pt x="122" y="364"/>
                    <a:pt x="126" y="364"/>
                    <a:pt x="128" y="365"/>
                  </a:cubicBezTo>
                  <a:cubicBezTo>
                    <a:pt x="129" y="365"/>
                    <a:pt x="128" y="365"/>
                    <a:pt x="127" y="366"/>
                  </a:cubicBezTo>
                  <a:cubicBezTo>
                    <a:pt x="125" y="366"/>
                    <a:pt x="122" y="366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8" y="363"/>
                    <a:pt x="119" y="360"/>
                    <a:pt x="117" y="359"/>
                  </a:cubicBezTo>
                  <a:cubicBezTo>
                    <a:pt x="114" y="360"/>
                    <a:pt x="111" y="361"/>
                    <a:pt x="108" y="362"/>
                  </a:cubicBezTo>
                  <a:cubicBezTo>
                    <a:pt x="109" y="361"/>
                    <a:pt x="109" y="360"/>
                    <a:pt x="110" y="359"/>
                  </a:cubicBezTo>
                  <a:cubicBezTo>
                    <a:pt x="110" y="359"/>
                    <a:pt x="110" y="359"/>
                    <a:pt x="110" y="359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120" y="363"/>
                    <a:pt x="120" y="363"/>
                    <a:pt x="120" y="363"/>
                  </a:cubicBezTo>
                  <a:cubicBezTo>
                    <a:pt x="120" y="363"/>
                    <a:pt x="120" y="363"/>
                    <a:pt x="120" y="363"/>
                  </a:cubicBezTo>
                  <a:close/>
                  <a:moveTo>
                    <a:pt x="158" y="356"/>
                  </a:moveTo>
                  <a:cubicBezTo>
                    <a:pt x="158" y="366"/>
                    <a:pt x="158" y="366"/>
                    <a:pt x="158" y="366"/>
                  </a:cubicBezTo>
                  <a:cubicBezTo>
                    <a:pt x="158" y="366"/>
                    <a:pt x="158" y="366"/>
                    <a:pt x="158" y="366"/>
                  </a:cubicBezTo>
                  <a:cubicBezTo>
                    <a:pt x="158" y="367"/>
                    <a:pt x="158" y="368"/>
                    <a:pt x="159" y="369"/>
                  </a:cubicBezTo>
                  <a:cubicBezTo>
                    <a:pt x="159" y="369"/>
                    <a:pt x="159" y="369"/>
                    <a:pt x="159" y="369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5" y="364"/>
                    <a:pt x="155" y="359"/>
                    <a:pt x="155" y="355"/>
                  </a:cubicBezTo>
                  <a:cubicBezTo>
                    <a:pt x="156" y="354"/>
                    <a:pt x="158" y="355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lose/>
                  <a:moveTo>
                    <a:pt x="157" y="351"/>
                  </a:moveTo>
                  <a:cubicBezTo>
                    <a:pt x="156" y="352"/>
                    <a:pt x="157" y="354"/>
                    <a:pt x="156" y="354"/>
                  </a:cubicBezTo>
                  <a:cubicBezTo>
                    <a:pt x="155" y="354"/>
                    <a:pt x="155" y="353"/>
                    <a:pt x="155" y="352"/>
                  </a:cubicBezTo>
                  <a:cubicBezTo>
                    <a:pt x="155" y="352"/>
                    <a:pt x="155" y="351"/>
                    <a:pt x="156" y="351"/>
                  </a:cubicBezTo>
                  <a:cubicBezTo>
                    <a:pt x="156" y="351"/>
                    <a:pt x="156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lose/>
                  <a:moveTo>
                    <a:pt x="80" y="355"/>
                  </a:moveTo>
                  <a:cubicBezTo>
                    <a:pt x="72" y="355"/>
                    <a:pt x="64" y="354"/>
                    <a:pt x="56" y="352"/>
                  </a:cubicBezTo>
                  <a:cubicBezTo>
                    <a:pt x="56" y="352"/>
                    <a:pt x="56" y="352"/>
                    <a:pt x="56" y="352"/>
                  </a:cubicBezTo>
                  <a:cubicBezTo>
                    <a:pt x="58" y="350"/>
                    <a:pt x="58" y="350"/>
                    <a:pt x="58" y="350"/>
                  </a:cubicBezTo>
                  <a:cubicBezTo>
                    <a:pt x="78" y="352"/>
                    <a:pt x="78" y="352"/>
                    <a:pt x="78" y="352"/>
                  </a:cubicBezTo>
                  <a:cubicBezTo>
                    <a:pt x="80" y="355"/>
                    <a:pt x="80" y="355"/>
                    <a:pt x="80" y="355"/>
                  </a:cubicBezTo>
                  <a:cubicBezTo>
                    <a:pt x="80" y="355"/>
                    <a:pt x="80" y="355"/>
                    <a:pt x="80" y="355"/>
                  </a:cubicBezTo>
                  <a:close/>
                  <a:moveTo>
                    <a:pt x="107" y="359"/>
                  </a:move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6" y="360"/>
                    <a:pt x="106" y="362"/>
                    <a:pt x="105" y="362"/>
                  </a:cubicBezTo>
                  <a:cubicBezTo>
                    <a:pt x="105" y="362"/>
                    <a:pt x="105" y="361"/>
                    <a:pt x="105" y="360"/>
                  </a:cubicBezTo>
                  <a:cubicBezTo>
                    <a:pt x="104" y="356"/>
                    <a:pt x="102" y="353"/>
                    <a:pt x="102" y="350"/>
                  </a:cubicBezTo>
                  <a:cubicBezTo>
                    <a:pt x="102" y="350"/>
                    <a:pt x="102" y="350"/>
                    <a:pt x="102" y="350"/>
                  </a:cubicBezTo>
                  <a:cubicBezTo>
                    <a:pt x="103" y="349"/>
                    <a:pt x="103" y="349"/>
                    <a:pt x="103" y="349"/>
                  </a:cubicBezTo>
                  <a:cubicBezTo>
                    <a:pt x="107" y="358"/>
                    <a:pt x="107" y="358"/>
                    <a:pt x="107" y="358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lose/>
                  <a:moveTo>
                    <a:pt x="135" y="349"/>
                  </a:moveTo>
                  <a:cubicBezTo>
                    <a:pt x="134" y="353"/>
                    <a:pt x="135" y="358"/>
                    <a:pt x="134" y="363"/>
                  </a:cubicBezTo>
                  <a:cubicBezTo>
                    <a:pt x="134" y="363"/>
                    <a:pt x="134" y="363"/>
                    <a:pt x="134" y="363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1" y="359"/>
                    <a:pt x="121" y="357"/>
                    <a:pt x="121" y="354"/>
                  </a:cubicBezTo>
                  <a:cubicBezTo>
                    <a:pt x="121" y="354"/>
                    <a:pt x="121" y="354"/>
                    <a:pt x="121" y="354"/>
                  </a:cubicBezTo>
                  <a:cubicBezTo>
                    <a:pt x="134" y="348"/>
                    <a:pt x="134" y="348"/>
                    <a:pt x="134" y="348"/>
                  </a:cubicBezTo>
                  <a:cubicBezTo>
                    <a:pt x="135" y="349"/>
                    <a:pt x="135" y="349"/>
                    <a:pt x="135" y="349"/>
                  </a:cubicBezTo>
                  <a:cubicBezTo>
                    <a:pt x="135" y="349"/>
                    <a:pt x="135" y="349"/>
                    <a:pt x="135" y="349"/>
                  </a:cubicBezTo>
                  <a:close/>
                  <a:moveTo>
                    <a:pt x="57" y="348"/>
                  </a:moveTo>
                  <a:cubicBezTo>
                    <a:pt x="57" y="348"/>
                    <a:pt x="56" y="349"/>
                    <a:pt x="56" y="350"/>
                  </a:cubicBezTo>
                  <a:cubicBezTo>
                    <a:pt x="55" y="351"/>
                    <a:pt x="55" y="351"/>
                    <a:pt x="54" y="351"/>
                  </a:cubicBezTo>
                  <a:cubicBezTo>
                    <a:pt x="54" y="351"/>
                    <a:pt x="54" y="350"/>
                    <a:pt x="54" y="349"/>
                  </a:cubicBezTo>
                  <a:cubicBezTo>
                    <a:pt x="55" y="349"/>
                    <a:pt x="55" y="347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lose/>
                  <a:moveTo>
                    <a:pt x="136" y="366"/>
                  </a:moveTo>
                  <a:cubicBezTo>
                    <a:pt x="136" y="360"/>
                    <a:pt x="136" y="353"/>
                    <a:pt x="137" y="347"/>
                  </a:cubicBezTo>
                  <a:cubicBezTo>
                    <a:pt x="137" y="347"/>
                    <a:pt x="137" y="347"/>
                    <a:pt x="137" y="347"/>
                  </a:cubicBezTo>
                  <a:cubicBezTo>
                    <a:pt x="139" y="346"/>
                    <a:pt x="139" y="346"/>
                    <a:pt x="139" y="346"/>
                  </a:cubicBezTo>
                  <a:cubicBezTo>
                    <a:pt x="138" y="366"/>
                    <a:pt x="138" y="366"/>
                    <a:pt x="138" y="366"/>
                  </a:cubicBezTo>
                  <a:cubicBezTo>
                    <a:pt x="136" y="366"/>
                    <a:pt x="136" y="366"/>
                    <a:pt x="136" y="366"/>
                  </a:cubicBezTo>
                  <a:cubicBezTo>
                    <a:pt x="136" y="366"/>
                    <a:pt x="136" y="366"/>
                    <a:pt x="136" y="366"/>
                  </a:cubicBezTo>
                  <a:close/>
                  <a:moveTo>
                    <a:pt x="148" y="350"/>
                  </a:moveTo>
                  <a:cubicBezTo>
                    <a:pt x="150" y="350"/>
                    <a:pt x="152" y="349"/>
                    <a:pt x="153" y="349"/>
                  </a:cubicBezTo>
                  <a:cubicBezTo>
                    <a:pt x="154" y="354"/>
                    <a:pt x="153" y="359"/>
                    <a:pt x="153" y="364"/>
                  </a:cubicBezTo>
                  <a:cubicBezTo>
                    <a:pt x="153" y="364"/>
                    <a:pt x="153" y="364"/>
                    <a:pt x="153" y="364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48" y="365"/>
                    <a:pt x="144" y="364"/>
                    <a:pt x="140" y="363"/>
                  </a:cubicBezTo>
                  <a:cubicBezTo>
                    <a:pt x="140" y="357"/>
                    <a:pt x="140" y="351"/>
                    <a:pt x="141" y="345"/>
                  </a:cubicBezTo>
                  <a:cubicBezTo>
                    <a:pt x="142" y="344"/>
                    <a:pt x="143" y="345"/>
                    <a:pt x="144" y="346"/>
                  </a:cubicBezTo>
                  <a:cubicBezTo>
                    <a:pt x="144" y="346"/>
                    <a:pt x="144" y="346"/>
                    <a:pt x="144" y="346"/>
                  </a:cubicBezTo>
                  <a:cubicBezTo>
                    <a:pt x="148" y="350"/>
                    <a:pt x="148" y="350"/>
                    <a:pt x="148" y="350"/>
                  </a:cubicBezTo>
                  <a:cubicBezTo>
                    <a:pt x="148" y="350"/>
                    <a:pt x="148" y="350"/>
                    <a:pt x="148" y="350"/>
                  </a:cubicBezTo>
                  <a:close/>
                  <a:moveTo>
                    <a:pt x="67" y="346"/>
                  </a:moveTo>
                  <a:cubicBezTo>
                    <a:pt x="63" y="346"/>
                    <a:pt x="58" y="344"/>
                    <a:pt x="54" y="347"/>
                  </a:cubicBezTo>
                  <a:cubicBezTo>
                    <a:pt x="54" y="347"/>
                    <a:pt x="54" y="347"/>
                    <a:pt x="54" y="347"/>
                  </a:cubicBezTo>
                  <a:cubicBezTo>
                    <a:pt x="45" y="345"/>
                    <a:pt x="45" y="345"/>
                    <a:pt x="45" y="345"/>
                  </a:cubicBezTo>
                  <a:cubicBezTo>
                    <a:pt x="47" y="342"/>
                    <a:pt x="47" y="342"/>
                    <a:pt x="47" y="342"/>
                  </a:cubicBezTo>
                  <a:cubicBezTo>
                    <a:pt x="66" y="344"/>
                    <a:pt x="66" y="344"/>
                    <a:pt x="66" y="344"/>
                  </a:cubicBezTo>
                  <a:cubicBezTo>
                    <a:pt x="67" y="346"/>
                    <a:pt x="67" y="346"/>
                    <a:pt x="67" y="346"/>
                  </a:cubicBezTo>
                  <a:cubicBezTo>
                    <a:pt x="67" y="346"/>
                    <a:pt x="67" y="346"/>
                    <a:pt x="67" y="346"/>
                  </a:cubicBezTo>
                  <a:close/>
                  <a:moveTo>
                    <a:pt x="144" y="339"/>
                  </a:moveTo>
                  <a:cubicBezTo>
                    <a:pt x="144" y="341"/>
                    <a:pt x="143" y="342"/>
                    <a:pt x="142" y="343"/>
                  </a:cubicBezTo>
                  <a:cubicBezTo>
                    <a:pt x="142" y="343"/>
                    <a:pt x="142" y="343"/>
                    <a:pt x="142" y="343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09" y="358"/>
                    <a:pt x="109" y="358"/>
                    <a:pt x="108" y="358"/>
                  </a:cubicBezTo>
                  <a:cubicBezTo>
                    <a:pt x="108" y="357"/>
                    <a:pt x="108" y="356"/>
                    <a:pt x="107" y="356"/>
                  </a:cubicBezTo>
                  <a:cubicBezTo>
                    <a:pt x="107" y="356"/>
                    <a:pt x="107" y="356"/>
                    <a:pt x="107" y="356"/>
                  </a:cubicBezTo>
                  <a:cubicBezTo>
                    <a:pt x="134" y="343"/>
                    <a:pt x="134" y="343"/>
                    <a:pt x="134" y="343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lose/>
                  <a:moveTo>
                    <a:pt x="130" y="337"/>
                  </a:moveTo>
                  <a:cubicBezTo>
                    <a:pt x="124" y="342"/>
                    <a:pt x="116" y="345"/>
                    <a:pt x="109" y="348"/>
                  </a:cubicBezTo>
                  <a:cubicBezTo>
                    <a:pt x="109" y="348"/>
                    <a:pt x="109" y="348"/>
                    <a:pt x="109" y="348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49"/>
                    <a:pt x="104" y="348"/>
                    <a:pt x="104" y="347"/>
                  </a:cubicBezTo>
                  <a:cubicBezTo>
                    <a:pt x="111" y="344"/>
                    <a:pt x="118" y="342"/>
                    <a:pt x="124" y="337"/>
                  </a:cubicBezTo>
                  <a:cubicBezTo>
                    <a:pt x="127" y="337"/>
                    <a:pt x="129" y="338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lose/>
                  <a:moveTo>
                    <a:pt x="122" y="337"/>
                  </a:moveTo>
                  <a:cubicBezTo>
                    <a:pt x="117" y="341"/>
                    <a:pt x="110" y="343"/>
                    <a:pt x="104" y="346"/>
                  </a:cubicBezTo>
                  <a:cubicBezTo>
                    <a:pt x="104" y="345"/>
                    <a:pt x="104" y="344"/>
                    <a:pt x="104" y="344"/>
                  </a:cubicBezTo>
                  <a:cubicBezTo>
                    <a:pt x="108" y="341"/>
                    <a:pt x="114" y="340"/>
                    <a:pt x="118" y="337"/>
                  </a:cubicBezTo>
                  <a:cubicBezTo>
                    <a:pt x="118" y="337"/>
                    <a:pt x="118" y="337"/>
                    <a:pt x="118" y="337"/>
                  </a:cubicBezTo>
                  <a:cubicBezTo>
                    <a:pt x="122" y="337"/>
                    <a:pt x="122" y="337"/>
                    <a:pt x="122" y="337"/>
                  </a:cubicBezTo>
                  <a:cubicBezTo>
                    <a:pt x="122" y="337"/>
                    <a:pt x="122" y="337"/>
                    <a:pt x="122" y="337"/>
                  </a:cubicBezTo>
                  <a:close/>
                  <a:moveTo>
                    <a:pt x="139" y="338"/>
                  </a:moveTo>
                  <a:cubicBezTo>
                    <a:pt x="139" y="339"/>
                    <a:pt x="139" y="339"/>
                    <a:pt x="139" y="339"/>
                  </a:cubicBezTo>
                  <a:cubicBezTo>
                    <a:pt x="139" y="339"/>
                    <a:pt x="139" y="339"/>
                    <a:pt x="139" y="339"/>
                  </a:cubicBezTo>
                  <a:cubicBezTo>
                    <a:pt x="128" y="344"/>
                    <a:pt x="117" y="349"/>
                    <a:pt x="106" y="354"/>
                  </a:cubicBezTo>
                  <a:cubicBezTo>
                    <a:pt x="106" y="354"/>
                    <a:pt x="106" y="354"/>
                    <a:pt x="106" y="354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14" y="348"/>
                    <a:pt x="123" y="344"/>
                    <a:pt x="131" y="339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6" y="338"/>
                    <a:pt x="139" y="335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lose/>
                  <a:moveTo>
                    <a:pt x="116" y="336"/>
                  </a:moveTo>
                  <a:cubicBezTo>
                    <a:pt x="112" y="339"/>
                    <a:pt x="108" y="340"/>
                    <a:pt x="104" y="342"/>
                  </a:cubicBezTo>
                  <a:cubicBezTo>
                    <a:pt x="103" y="342"/>
                    <a:pt x="104" y="341"/>
                    <a:pt x="103" y="340"/>
                  </a:cubicBezTo>
                  <a:cubicBezTo>
                    <a:pt x="106" y="339"/>
                    <a:pt x="109" y="338"/>
                    <a:pt x="112" y="336"/>
                  </a:cubicBezTo>
                  <a:cubicBezTo>
                    <a:pt x="112" y="336"/>
                    <a:pt x="112" y="336"/>
                    <a:pt x="112" y="336"/>
                  </a:cubicBezTo>
                  <a:cubicBezTo>
                    <a:pt x="116" y="336"/>
                    <a:pt x="116" y="336"/>
                    <a:pt x="116" y="336"/>
                  </a:cubicBezTo>
                  <a:cubicBezTo>
                    <a:pt x="116" y="336"/>
                    <a:pt x="116" y="336"/>
                    <a:pt x="116" y="336"/>
                  </a:cubicBezTo>
                  <a:close/>
                  <a:moveTo>
                    <a:pt x="109" y="335"/>
                  </a:moveTo>
                  <a:cubicBezTo>
                    <a:pt x="107" y="337"/>
                    <a:pt x="105" y="338"/>
                    <a:pt x="103" y="339"/>
                  </a:cubicBezTo>
                  <a:cubicBezTo>
                    <a:pt x="102" y="337"/>
                    <a:pt x="105" y="337"/>
                    <a:pt x="106" y="336"/>
                  </a:cubicBezTo>
                  <a:cubicBezTo>
                    <a:pt x="107" y="334"/>
                    <a:pt x="108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lose/>
                  <a:moveTo>
                    <a:pt x="105" y="335"/>
                  </a:moveTo>
                  <a:cubicBezTo>
                    <a:pt x="103" y="336"/>
                    <a:pt x="103" y="336"/>
                    <a:pt x="103" y="336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5"/>
                    <a:pt x="104" y="334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lose/>
                  <a:moveTo>
                    <a:pt x="101" y="334"/>
                  </a:move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2" y="358"/>
                    <a:pt x="105" y="364"/>
                    <a:pt x="103" y="371"/>
                  </a:cubicBezTo>
                  <a:cubicBezTo>
                    <a:pt x="103" y="371"/>
                    <a:pt x="103" y="371"/>
                    <a:pt x="103" y="371"/>
                  </a:cubicBezTo>
                  <a:cubicBezTo>
                    <a:pt x="102" y="371"/>
                    <a:pt x="102" y="371"/>
                    <a:pt x="102" y="371"/>
                  </a:cubicBezTo>
                  <a:cubicBezTo>
                    <a:pt x="98" y="366"/>
                    <a:pt x="98" y="366"/>
                    <a:pt x="98" y="366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1" y="333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lose/>
                  <a:moveTo>
                    <a:pt x="96" y="366"/>
                  </a:moveTo>
                  <a:cubicBezTo>
                    <a:pt x="92" y="366"/>
                    <a:pt x="87" y="366"/>
                    <a:pt x="84" y="365"/>
                  </a:cubicBezTo>
                  <a:cubicBezTo>
                    <a:pt x="84" y="365"/>
                    <a:pt x="84" y="365"/>
                    <a:pt x="84" y="365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6" y="364"/>
                    <a:pt x="89" y="365"/>
                    <a:pt x="92" y="365"/>
                  </a:cubicBezTo>
                  <a:cubicBezTo>
                    <a:pt x="92" y="365"/>
                    <a:pt x="92" y="365"/>
                    <a:pt x="92" y="365"/>
                  </a:cubicBezTo>
                  <a:cubicBezTo>
                    <a:pt x="92" y="364"/>
                    <a:pt x="92" y="364"/>
                    <a:pt x="92" y="364"/>
                  </a:cubicBezTo>
                  <a:cubicBezTo>
                    <a:pt x="96" y="331"/>
                    <a:pt x="96" y="331"/>
                    <a:pt x="96" y="331"/>
                  </a:cubicBezTo>
                  <a:cubicBezTo>
                    <a:pt x="98" y="332"/>
                    <a:pt x="98" y="332"/>
                    <a:pt x="98" y="332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6" y="366"/>
                    <a:pt x="96" y="366"/>
                    <a:pt x="96" y="366"/>
                  </a:cubicBezTo>
                  <a:close/>
                  <a:moveTo>
                    <a:pt x="91" y="361"/>
                  </a:moveTo>
                  <a:cubicBezTo>
                    <a:pt x="89" y="359"/>
                    <a:pt x="89" y="359"/>
                    <a:pt x="89" y="359"/>
                  </a:cubicBezTo>
                  <a:cubicBezTo>
                    <a:pt x="92" y="330"/>
                    <a:pt x="92" y="330"/>
                    <a:pt x="92" y="330"/>
                  </a:cubicBezTo>
                  <a:cubicBezTo>
                    <a:pt x="94" y="331"/>
                    <a:pt x="94" y="331"/>
                    <a:pt x="94" y="331"/>
                  </a:cubicBezTo>
                  <a:cubicBezTo>
                    <a:pt x="91" y="361"/>
                    <a:pt x="91" y="361"/>
                    <a:pt x="91" y="361"/>
                  </a:cubicBezTo>
                  <a:cubicBezTo>
                    <a:pt x="91" y="361"/>
                    <a:pt x="91" y="361"/>
                    <a:pt x="91" y="361"/>
                  </a:cubicBezTo>
                  <a:close/>
                  <a:moveTo>
                    <a:pt x="91" y="329"/>
                  </a:moveTo>
                  <a:cubicBezTo>
                    <a:pt x="88" y="358"/>
                    <a:pt x="88" y="358"/>
                    <a:pt x="88" y="358"/>
                  </a:cubicBezTo>
                  <a:cubicBezTo>
                    <a:pt x="88" y="359"/>
                    <a:pt x="88" y="359"/>
                    <a:pt x="88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3" y="358"/>
                    <a:pt x="71" y="358"/>
                    <a:pt x="71" y="357"/>
                  </a:cubicBezTo>
                  <a:cubicBezTo>
                    <a:pt x="71" y="357"/>
                    <a:pt x="71" y="357"/>
                    <a:pt x="71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5" y="356"/>
                    <a:pt x="79" y="357"/>
                    <a:pt x="82" y="357"/>
                  </a:cubicBezTo>
                  <a:cubicBezTo>
                    <a:pt x="82" y="357"/>
                    <a:pt x="82" y="357"/>
                    <a:pt x="82" y="357"/>
                  </a:cubicBezTo>
                  <a:cubicBezTo>
                    <a:pt x="83" y="355"/>
                    <a:pt x="83" y="355"/>
                    <a:pt x="83" y="355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7" y="328"/>
                    <a:pt x="89" y="328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lose/>
                  <a:moveTo>
                    <a:pt x="82" y="353"/>
                  </a:moveTo>
                  <a:cubicBezTo>
                    <a:pt x="80" y="353"/>
                    <a:pt x="80" y="351"/>
                    <a:pt x="80" y="350"/>
                  </a:cubicBezTo>
                  <a:cubicBezTo>
                    <a:pt x="80" y="350"/>
                    <a:pt x="80" y="350"/>
                    <a:pt x="80" y="350"/>
                  </a:cubicBezTo>
                  <a:cubicBezTo>
                    <a:pt x="83" y="325"/>
                    <a:pt x="83" y="325"/>
                    <a:pt x="83" y="325"/>
                  </a:cubicBezTo>
                  <a:cubicBezTo>
                    <a:pt x="85" y="326"/>
                    <a:pt x="85" y="326"/>
                    <a:pt x="85" y="326"/>
                  </a:cubicBezTo>
                  <a:cubicBezTo>
                    <a:pt x="82" y="353"/>
                    <a:pt x="82" y="353"/>
                    <a:pt x="82" y="353"/>
                  </a:cubicBezTo>
                  <a:cubicBezTo>
                    <a:pt x="82" y="353"/>
                    <a:pt x="82" y="353"/>
                    <a:pt x="82" y="353"/>
                  </a:cubicBezTo>
                  <a:close/>
                  <a:moveTo>
                    <a:pt x="82" y="324"/>
                  </a:moveTo>
                  <a:cubicBezTo>
                    <a:pt x="80" y="333"/>
                    <a:pt x="79" y="342"/>
                    <a:pt x="78" y="351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8" y="348"/>
                    <a:pt x="58" y="348"/>
                    <a:pt x="58" y="347"/>
                  </a:cubicBezTo>
                  <a:cubicBezTo>
                    <a:pt x="62" y="346"/>
                    <a:pt x="66" y="348"/>
                    <a:pt x="70" y="348"/>
                  </a:cubicBezTo>
                  <a:cubicBezTo>
                    <a:pt x="70" y="346"/>
                    <a:pt x="70" y="344"/>
                    <a:pt x="71" y="342"/>
                  </a:cubicBezTo>
                  <a:cubicBezTo>
                    <a:pt x="71" y="342"/>
                    <a:pt x="71" y="342"/>
                    <a:pt x="71" y="342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6" y="321"/>
                    <a:pt x="79" y="322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lose/>
                  <a:moveTo>
                    <a:pt x="71" y="322"/>
                  </a:moveTo>
                  <a:cubicBezTo>
                    <a:pt x="69" y="345"/>
                    <a:pt x="69" y="345"/>
                    <a:pt x="69" y="345"/>
                  </a:cubicBezTo>
                  <a:cubicBezTo>
                    <a:pt x="67" y="342"/>
                    <a:pt x="67" y="342"/>
                    <a:pt x="67" y="342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3" y="316"/>
                    <a:pt x="71" y="320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lose/>
                  <a:moveTo>
                    <a:pt x="133" y="320"/>
                  </a:moveTo>
                  <a:cubicBezTo>
                    <a:pt x="143" y="321"/>
                    <a:pt x="154" y="323"/>
                    <a:pt x="163" y="319"/>
                  </a:cubicBezTo>
                  <a:cubicBezTo>
                    <a:pt x="163" y="319"/>
                    <a:pt x="164" y="319"/>
                    <a:pt x="164" y="318"/>
                  </a:cubicBezTo>
                  <a:cubicBezTo>
                    <a:pt x="163" y="317"/>
                    <a:pt x="161" y="318"/>
                    <a:pt x="160" y="318"/>
                  </a:cubicBezTo>
                  <a:cubicBezTo>
                    <a:pt x="149" y="321"/>
                    <a:pt x="137" y="320"/>
                    <a:pt x="127" y="315"/>
                  </a:cubicBezTo>
                  <a:cubicBezTo>
                    <a:pt x="127" y="315"/>
                    <a:pt x="128" y="315"/>
                    <a:pt x="128" y="315"/>
                  </a:cubicBezTo>
                  <a:cubicBezTo>
                    <a:pt x="141" y="316"/>
                    <a:pt x="154" y="315"/>
                    <a:pt x="166" y="314"/>
                  </a:cubicBezTo>
                  <a:cubicBezTo>
                    <a:pt x="167" y="314"/>
                    <a:pt x="168" y="314"/>
                    <a:pt x="168" y="315"/>
                  </a:cubicBezTo>
                  <a:cubicBezTo>
                    <a:pt x="168" y="315"/>
                    <a:pt x="168" y="315"/>
                    <a:pt x="168" y="315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57" y="324"/>
                    <a:pt x="144" y="329"/>
                    <a:pt x="131" y="324"/>
                  </a:cubicBezTo>
                  <a:cubicBezTo>
                    <a:pt x="127" y="323"/>
                    <a:pt x="123" y="321"/>
                    <a:pt x="120" y="319"/>
                  </a:cubicBezTo>
                  <a:cubicBezTo>
                    <a:pt x="115" y="316"/>
                    <a:pt x="109" y="313"/>
                    <a:pt x="107" y="307"/>
                  </a:cubicBezTo>
                  <a:cubicBezTo>
                    <a:pt x="116" y="311"/>
                    <a:pt x="124" y="316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lose/>
                  <a:moveTo>
                    <a:pt x="69" y="314"/>
                  </a:moveTo>
                  <a:cubicBezTo>
                    <a:pt x="65" y="341"/>
                    <a:pt x="65" y="341"/>
                    <a:pt x="65" y="341"/>
                  </a:cubicBezTo>
                  <a:cubicBezTo>
                    <a:pt x="49" y="340"/>
                    <a:pt x="49" y="340"/>
                    <a:pt x="49" y="340"/>
                  </a:cubicBezTo>
                  <a:cubicBezTo>
                    <a:pt x="54" y="303"/>
                    <a:pt x="54" y="303"/>
                    <a:pt x="54" y="303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9" y="303"/>
                    <a:pt x="64" y="308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lose/>
                  <a:moveTo>
                    <a:pt x="53" y="294"/>
                  </a:moveTo>
                  <a:cubicBezTo>
                    <a:pt x="47" y="341"/>
                    <a:pt x="47" y="341"/>
                    <a:pt x="47" y="341"/>
                  </a:cubicBezTo>
                  <a:cubicBezTo>
                    <a:pt x="47" y="341"/>
                    <a:pt x="47" y="341"/>
                    <a:pt x="47" y="341"/>
                  </a:cubicBezTo>
                  <a:cubicBezTo>
                    <a:pt x="46" y="342"/>
                    <a:pt x="45" y="341"/>
                    <a:pt x="45" y="341"/>
                  </a:cubicBezTo>
                  <a:cubicBezTo>
                    <a:pt x="45" y="341"/>
                    <a:pt x="45" y="341"/>
                    <a:pt x="45" y="341"/>
                  </a:cubicBezTo>
                  <a:cubicBezTo>
                    <a:pt x="44" y="341"/>
                    <a:pt x="44" y="341"/>
                    <a:pt x="44" y="341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4"/>
                    <a:pt x="53" y="295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lose/>
                  <a:moveTo>
                    <a:pt x="105" y="307"/>
                  </a:moveTo>
                  <a:cubicBezTo>
                    <a:pt x="110" y="314"/>
                    <a:pt x="110" y="314"/>
                    <a:pt x="110" y="314"/>
                  </a:cubicBezTo>
                  <a:cubicBezTo>
                    <a:pt x="110" y="314"/>
                    <a:pt x="110" y="314"/>
                    <a:pt x="110" y="314"/>
                  </a:cubicBezTo>
                  <a:cubicBezTo>
                    <a:pt x="124" y="328"/>
                    <a:pt x="147" y="332"/>
                    <a:pt x="165" y="323"/>
                  </a:cubicBezTo>
                  <a:cubicBezTo>
                    <a:pt x="166" y="322"/>
                    <a:pt x="167" y="322"/>
                    <a:pt x="168" y="321"/>
                  </a:cubicBezTo>
                  <a:cubicBezTo>
                    <a:pt x="169" y="322"/>
                    <a:pt x="168" y="323"/>
                    <a:pt x="168" y="324"/>
                  </a:cubicBezTo>
                  <a:cubicBezTo>
                    <a:pt x="168" y="324"/>
                    <a:pt x="168" y="324"/>
                    <a:pt x="168" y="324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56" y="330"/>
                    <a:pt x="145" y="333"/>
                    <a:pt x="133" y="333"/>
                  </a:cubicBezTo>
                  <a:cubicBezTo>
                    <a:pt x="121" y="333"/>
                    <a:pt x="112" y="329"/>
                    <a:pt x="103" y="322"/>
                  </a:cubicBezTo>
                  <a:cubicBezTo>
                    <a:pt x="103" y="322"/>
                    <a:pt x="103" y="322"/>
                    <a:pt x="103" y="322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94" y="314"/>
                    <a:pt x="89" y="304"/>
                    <a:pt x="86" y="293"/>
                  </a:cubicBezTo>
                  <a:cubicBezTo>
                    <a:pt x="92" y="297"/>
                    <a:pt x="98" y="303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lose/>
                  <a:moveTo>
                    <a:pt x="83" y="292"/>
                  </a:moveTo>
                  <a:cubicBezTo>
                    <a:pt x="88" y="305"/>
                    <a:pt x="93" y="317"/>
                    <a:pt x="104" y="327"/>
                  </a:cubicBezTo>
                  <a:cubicBezTo>
                    <a:pt x="104" y="327"/>
                    <a:pt x="104" y="327"/>
                    <a:pt x="104" y="327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2" y="329"/>
                    <a:pt x="94" y="326"/>
                    <a:pt x="90" y="319"/>
                  </a:cubicBezTo>
                  <a:cubicBezTo>
                    <a:pt x="83" y="310"/>
                    <a:pt x="79" y="298"/>
                    <a:pt x="76" y="287"/>
                  </a:cubicBezTo>
                  <a:cubicBezTo>
                    <a:pt x="76" y="287"/>
                    <a:pt x="76" y="287"/>
                    <a:pt x="76" y="287"/>
                  </a:cubicBezTo>
                  <a:cubicBezTo>
                    <a:pt x="83" y="292"/>
                    <a:pt x="83" y="292"/>
                    <a:pt x="83" y="292"/>
                  </a:cubicBezTo>
                  <a:cubicBezTo>
                    <a:pt x="83" y="292"/>
                    <a:pt x="83" y="292"/>
                    <a:pt x="83" y="292"/>
                  </a:cubicBezTo>
                  <a:close/>
                  <a:moveTo>
                    <a:pt x="74" y="285"/>
                  </a:moveTo>
                  <a:cubicBezTo>
                    <a:pt x="76" y="297"/>
                    <a:pt x="81" y="307"/>
                    <a:pt x="86" y="317"/>
                  </a:cubicBezTo>
                  <a:cubicBezTo>
                    <a:pt x="88" y="320"/>
                    <a:pt x="91" y="323"/>
                    <a:pt x="94" y="325"/>
                  </a:cubicBezTo>
                  <a:cubicBezTo>
                    <a:pt x="84" y="323"/>
                    <a:pt x="76" y="313"/>
                    <a:pt x="73" y="304"/>
                  </a:cubicBezTo>
                  <a:cubicBezTo>
                    <a:pt x="70" y="296"/>
                    <a:pt x="67" y="289"/>
                    <a:pt x="68" y="280"/>
                  </a:cubicBezTo>
                  <a:cubicBezTo>
                    <a:pt x="68" y="280"/>
                    <a:pt x="68" y="280"/>
                    <a:pt x="68" y="280"/>
                  </a:cubicBezTo>
                  <a:cubicBezTo>
                    <a:pt x="74" y="285"/>
                    <a:pt x="74" y="285"/>
                    <a:pt x="74" y="285"/>
                  </a:cubicBezTo>
                  <a:cubicBezTo>
                    <a:pt x="74" y="285"/>
                    <a:pt x="74" y="285"/>
                    <a:pt x="74" y="285"/>
                  </a:cubicBezTo>
                  <a:close/>
                  <a:moveTo>
                    <a:pt x="100" y="282"/>
                  </a:moveTo>
                  <a:cubicBezTo>
                    <a:pt x="100" y="285"/>
                    <a:pt x="101" y="287"/>
                    <a:pt x="101" y="289"/>
                  </a:cubicBezTo>
                  <a:cubicBezTo>
                    <a:pt x="98" y="290"/>
                    <a:pt x="97" y="288"/>
                    <a:pt x="95" y="286"/>
                  </a:cubicBezTo>
                  <a:cubicBezTo>
                    <a:pt x="93" y="284"/>
                    <a:pt x="91" y="282"/>
                    <a:pt x="93" y="279"/>
                  </a:cubicBezTo>
                  <a:cubicBezTo>
                    <a:pt x="95" y="279"/>
                    <a:pt x="98" y="280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lose/>
                  <a:moveTo>
                    <a:pt x="89" y="279"/>
                  </a:moveTo>
                  <a:cubicBezTo>
                    <a:pt x="93" y="289"/>
                    <a:pt x="93" y="289"/>
                    <a:pt x="93" y="289"/>
                  </a:cubicBezTo>
                  <a:cubicBezTo>
                    <a:pt x="93" y="289"/>
                    <a:pt x="93" y="289"/>
                    <a:pt x="93" y="289"/>
                  </a:cubicBezTo>
                  <a:cubicBezTo>
                    <a:pt x="93" y="290"/>
                    <a:pt x="92" y="290"/>
                    <a:pt x="91" y="290"/>
                  </a:cubicBezTo>
                  <a:cubicBezTo>
                    <a:pt x="87" y="287"/>
                    <a:pt x="83" y="283"/>
                    <a:pt x="81" y="278"/>
                  </a:cubicBezTo>
                  <a:cubicBezTo>
                    <a:pt x="81" y="277"/>
                    <a:pt x="81" y="276"/>
                    <a:pt x="82" y="276"/>
                  </a:cubicBezTo>
                  <a:cubicBezTo>
                    <a:pt x="83" y="276"/>
                    <a:pt x="88" y="276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lose/>
                  <a:moveTo>
                    <a:pt x="76" y="275"/>
                  </a:moveTo>
                  <a:cubicBezTo>
                    <a:pt x="76" y="277"/>
                    <a:pt x="81" y="278"/>
                    <a:pt x="79" y="280"/>
                  </a:cubicBezTo>
                  <a:cubicBezTo>
                    <a:pt x="77" y="280"/>
                    <a:pt x="76" y="282"/>
                    <a:pt x="75" y="281"/>
                  </a:cubicBezTo>
                  <a:cubicBezTo>
                    <a:pt x="72" y="278"/>
                    <a:pt x="69" y="275"/>
                    <a:pt x="70" y="271"/>
                  </a:cubicBezTo>
                  <a:cubicBezTo>
                    <a:pt x="71" y="270"/>
                    <a:pt x="72" y="271"/>
                    <a:pt x="73" y="271"/>
                  </a:cubicBezTo>
                  <a:cubicBezTo>
                    <a:pt x="74" y="272"/>
                    <a:pt x="75" y="273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lose/>
                  <a:moveTo>
                    <a:pt x="82" y="267"/>
                  </a:moveTo>
                  <a:cubicBezTo>
                    <a:pt x="84" y="269"/>
                    <a:pt x="87" y="271"/>
                    <a:pt x="86" y="274"/>
                  </a:cubicBezTo>
                  <a:cubicBezTo>
                    <a:pt x="84" y="275"/>
                    <a:pt x="81" y="271"/>
                    <a:pt x="80" y="274"/>
                  </a:cubicBezTo>
                  <a:cubicBezTo>
                    <a:pt x="79" y="274"/>
                    <a:pt x="78" y="273"/>
                    <a:pt x="77" y="272"/>
                  </a:cubicBezTo>
                  <a:cubicBezTo>
                    <a:pt x="76" y="269"/>
                    <a:pt x="75" y="267"/>
                    <a:pt x="75" y="265"/>
                  </a:cubicBezTo>
                  <a:cubicBezTo>
                    <a:pt x="75" y="264"/>
                    <a:pt x="75" y="265"/>
                    <a:pt x="76" y="264"/>
                  </a:cubicBezTo>
                  <a:cubicBezTo>
                    <a:pt x="78" y="265"/>
                    <a:pt x="80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lose/>
                  <a:moveTo>
                    <a:pt x="136" y="261"/>
                  </a:moveTo>
                  <a:cubicBezTo>
                    <a:pt x="137" y="262"/>
                    <a:pt x="137" y="263"/>
                    <a:pt x="137" y="263"/>
                  </a:cubicBezTo>
                  <a:cubicBezTo>
                    <a:pt x="137" y="263"/>
                    <a:pt x="137" y="263"/>
                    <a:pt x="137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0"/>
                    <a:pt x="133" y="262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lose/>
                  <a:moveTo>
                    <a:pt x="157" y="262"/>
                  </a:moveTo>
                  <a:cubicBezTo>
                    <a:pt x="157" y="263"/>
                    <a:pt x="157" y="263"/>
                    <a:pt x="157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1" y="262"/>
                    <a:pt x="151" y="261"/>
                  </a:cubicBezTo>
                  <a:cubicBezTo>
                    <a:pt x="153" y="261"/>
                    <a:pt x="155" y="261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lose/>
                  <a:moveTo>
                    <a:pt x="171" y="261"/>
                  </a:moveTo>
                  <a:cubicBezTo>
                    <a:pt x="171" y="261"/>
                    <a:pt x="170" y="262"/>
                    <a:pt x="170" y="262"/>
                  </a:cubicBezTo>
                  <a:cubicBezTo>
                    <a:pt x="169" y="262"/>
                    <a:pt x="169" y="262"/>
                    <a:pt x="169" y="261"/>
                  </a:cubicBezTo>
                  <a:cubicBezTo>
                    <a:pt x="169" y="261"/>
                    <a:pt x="169" y="260"/>
                    <a:pt x="169" y="260"/>
                  </a:cubicBezTo>
                  <a:cubicBezTo>
                    <a:pt x="170" y="260"/>
                    <a:pt x="170" y="260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2" y="262"/>
                  </a:cubicBezTo>
                  <a:cubicBezTo>
                    <a:pt x="162" y="262"/>
                    <a:pt x="161" y="262"/>
                    <a:pt x="161" y="261"/>
                  </a:cubicBezTo>
                  <a:cubicBezTo>
                    <a:pt x="161" y="261"/>
                    <a:pt x="161" y="260"/>
                    <a:pt x="162" y="260"/>
                  </a:cubicBezTo>
                  <a:cubicBezTo>
                    <a:pt x="162" y="260"/>
                    <a:pt x="163" y="260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lose/>
                  <a:moveTo>
                    <a:pt x="125" y="261"/>
                  </a:moveTo>
                  <a:cubicBezTo>
                    <a:pt x="124" y="262"/>
                    <a:pt x="123" y="262"/>
                    <a:pt x="123" y="261"/>
                  </a:cubicBezTo>
                  <a:cubicBezTo>
                    <a:pt x="123" y="261"/>
                    <a:pt x="123" y="260"/>
                    <a:pt x="124" y="260"/>
                  </a:cubicBezTo>
                  <a:cubicBezTo>
                    <a:pt x="124" y="260"/>
                    <a:pt x="126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lose/>
                  <a:moveTo>
                    <a:pt x="167" y="261"/>
                  </a:moveTo>
                  <a:cubicBezTo>
                    <a:pt x="167" y="261"/>
                    <a:pt x="167" y="262"/>
                    <a:pt x="166" y="262"/>
                  </a:cubicBezTo>
                  <a:cubicBezTo>
                    <a:pt x="166" y="262"/>
                    <a:pt x="165" y="262"/>
                    <a:pt x="165" y="261"/>
                  </a:cubicBezTo>
                  <a:cubicBezTo>
                    <a:pt x="165" y="261"/>
                    <a:pt x="165" y="260"/>
                    <a:pt x="165" y="260"/>
                  </a:cubicBezTo>
                  <a:cubicBezTo>
                    <a:pt x="166" y="260"/>
                    <a:pt x="166" y="260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lose/>
                  <a:moveTo>
                    <a:pt x="121" y="261"/>
                  </a:moveTo>
                  <a:cubicBezTo>
                    <a:pt x="121" y="261"/>
                    <a:pt x="120" y="262"/>
                    <a:pt x="120" y="262"/>
                  </a:cubicBezTo>
                  <a:cubicBezTo>
                    <a:pt x="119" y="262"/>
                    <a:pt x="118" y="262"/>
                    <a:pt x="118" y="261"/>
                  </a:cubicBezTo>
                  <a:cubicBezTo>
                    <a:pt x="118" y="260"/>
                    <a:pt x="119" y="260"/>
                    <a:pt x="119" y="260"/>
                  </a:cubicBezTo>
                  <a:cubicBezTo>
                    <a:pt x="120" y="260"/>
                    <a:pt x="121" y="260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lose/>
                  <a:moveTo>
                    <a:pt x="116" y="261"/>
                  </a:moveTo>
                  <a:cubicBezTo>
                    <a:pt x="116" y="261"/>
                    <a:pt x="116" y="261"/>
                    <a:pt x="115" y="262"/>
                  </a:cubicBezTo>
                  <a:cubicBezTo>
                    <a:pt x="115" y="262"/>
                    <a:pt x="114" y="262"/>
                    <a:pt x="114" y="261"/>
                  </a:cubicBezTo>
                  <a:cubicBezTo>
                    <a:pt x="113" y="260"/>
                    <a:pt x="114" y="260"/>
                    <a:pt x="114" y="260"/>
                  </a:cubicBezTo>
                  <a:cubicBezTo>
                    <a:pt x="115" y="260"/>
                    <a:pt x="116" y="260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lose/>
                  <a:moveTo>
                    <a:pt x="111" y="260"/>
                  </a:moveTo>
                  <a:cubicBezTo>
                    <a:pt x="112" y="261"/>
                    <a:pt x="111" y="261"/>
                    <a:pt x="111" y="262"/>
                  </a:cubicBezTo>
                  <a:cubicBezTo>
                    <a:pt x="110" y="262"/>
                    <a:pt x="109" y="262"/>
                    <a:pt x="109" y="261"/>
                  </a:cubicBezTo>
                  <a:cubicBezTo>
                    <a:pt x="109" y="260"/>
                    <a:pt x="109" y="260"/>
                    <a:pt x="110" y="260"/>
                  </a:cubicBezTo>
                  <a:cubicBezTo>
                    <a:pt x="110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lose/>
                  <a:moveTo>
                    <a:pt x="107" y="261"/>
                  </a:moveTo>
                  <a:cubicBezTo>
                    <a:pt x="107" y="261"/>
                    <a:pt x="107" y="261"/>
                    <a:pt x="106" y="262"/>
                  </a:cubicBezTo>
                  <a:cubicBezTo>
                    <a:pt x="105" y="262"/>
                    <a:pt x="105" y="262"/>
                    <a:pt x="104" y="261"/>
                  </a:cubicBezTo>
                  <a:cubicBezTo>
                    <a:pt x="104" y="260"/>
                    <a:pt x="105" y="260"/>
                    <a:pt x="105" y="260"/>
                  </a:cubicBezTo>
                  <a:cubicBezTo>
                    <a:pt x="106" y="260"/>
                    <a:pt x="107" y="260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lose/>
                  <a:moveTo>
                    <a:pt x="135" y="256"/>
                  </a:moveTo>
                  <a:cubicBezTo>
                    <a:pt x="135" y="257"/>
                    <a:pt x="136" y="258"/>
                    <a:pt x="135" y="259"/>
                  </a:cubicBezTo>
                  <a:cubicBezTo>
                    <a:pt x="135" y="259"/>
                    <a:pt x="135" y="259"/>
                    <a:pt x="135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8"/>
                    <a:pt x="131" y="256"/>
                    <a:pt x="131" y="255"/>
                  </a:cubicBezTo>
                  <a:cubicBezTo>
                    <a:pt x="133" y="253"/>
                    <a:pt x="135" y="254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lose/>
                  <a:moveTo>
                    <a:pt x="156" y="255"/>
                  </a:moveTo>
                  <a:cubicBezTo>
                    <a:pt x="156" y="259"/>
                    <a:pt x="156" y="259"/>
                    <a:pt x="156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7"/>
                    <a:pt x="151" y="255"/>
                    <a:pt x="153" y="254"/>
                  </a:cubicBezTo>
                  <a:cubicBezTo>
                    <a:pt x="154" y="254"/>
                    <a:pt x="155" y="254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lose/>
                  <a:moveTo>
                    <a:pt x="76" y="260"/>
                  </a:moveTo>
                  <a:cubicBezTo>
                    <a:pt x="76" y="261"/>
                    <a:pt x="75" y="261"/>
                    <a:pt x="74" y="261"/>
                  </a:cubicBezTo>
                  <a:cubicBezTo>
                    <a:pt x="74" y="263"/>
                    <a:pt x="75" y="265"/>
                    <a:pt x="74" y="266"/>
                  </a:cubicBezTo>
                  <a:cubicBezTo>
                    <a:pt x="70" y="266"/>
                    <a:pt x="69" y="262"/>
                    <a:pt x="68" y="259"/>
                  </a:cubicBezTo>
                  <a:cubicBezTo>
                    <a:pt x="67" y="257"/>
                    <a:pt x="66" y="256"/>
                    <a:pt x="67" y="254"/>
                  </a:cubicBezTo>
                  <a:cubicBezTo>
                    <a:pt x="67" y="253"/>
                    <a:pt x="69" y="254"/>
                    <a:pt x="70" y="254"/>
                  </a:cubicBezTo>
                  <a:cubicBezTo>
                    <a:pt x="72" y="255"/>
                    <a:pt x="74" y="257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lose/>
                  <a:moveTo>
                    <a:pt x="146" y="245"/>
                  </a:moveTo>
                  <a:cubicBezTo>
                    <a:pt x="145" y="246"/>
                    <a:pt x="147" y="246"/>
                    <a:pt x="148" y="246"/>
                  </a:cubicBezTo>
                  <a:cubicBezTo>
                    <a:pt x="148" y="247"/>
                    <a:pt x="148" y="249"/>
                    <a:pt x="146" y="249"/>
                  </a:cubicBezTo>
                  <a:cubicBezTo>
                    <a:pt x="146" y="249"/>
                    <a:pt x="145" y="249"/>
                    <a:pt x="145" y="250"/>
                  </a:cubicBezTo>
                  <a:cubicBezTo>
                    <a:pt x="145" y="254"/>
                    <a:pt x="143" y="260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0" y="261"/>
                    <a:pt x="142" y="261"/>
                    <a:pt x="143" y="260"/>
                  </a:cubicBezTo>
                  <a:cubicBezTo>
                    <a:pt x="143" y="260"/>
                    <a:pt x="143" y="260"/>
                    <a:pt x="143" y="260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2" y="248"/>
                    <a:pt x="140" y="247"/>
                    <a:pt x="139" y="246"/>
                  </a:cubicBezTo>
                  <a:cubicBezTo>
                    <a:pt x="140" y="245"/>
                    <a:pt x="141" y="246"/>
                    <a:pt x="142" y="246"/>
                  </a:cubicBezTo>
                  <a:cubicBezTo>
                    <a:pt x="142" y="245"/>
                    <a:pt x="145" y="242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lose/>
                  <a:moveTo>
                    <a:pt x="158" y="238"/>
                  </a:moveTo>
                  <a:cubicBezTo>
                    <a:pt x="158" y="239"/>
                    <a:pt x="158" y="239"/>
                    <a:pt x="157" y="239"/>
                  </a:cubicBezTo>
                  <a:cubicBezTo>
                    <a:pt x="157" y="240"/>
                    <a:pt x="156" y="239"/>
                    <a:pt x="156" y="239"/>
                  </a:cubicBezTo>
                  <a:cubicBezTo>
                    <a:pt x="156" y="238"/>
                    <a:pt x="156" y="237"/>
                    <a:pt x="157" y="237"/>
                  </a:cubicBezTo>
                  <a:cubicBezTo>
                    <a:pt x="158" y="237"/>
                    <a:pt x="158" y="237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lose/>
                  <a:moveTo>
                    <a:pt x="167" y="238"/>
                  </a:moveTo>
                  <a:cubicBezTo>
                    <a:pt x="167" y="238"/>
                    <a:pt x="167" y="239"/>
                    <a:pt x="166" y="239"/>
                  </a:cubicBezTo>
                  <a:cubicBezTo>
                    <a:pt x="165" y="240"/>
                    <a:pt x="165" y="239"/>
                    <a:pt x="165" y="238"/>
                  </a:cubicBezTo>
                  <a:cubicBezTo>
                    <a:pt x="165" y="238"/>
                    <a:pt x="165" y="237"/>
                    <a:pt x="165" y="237"/>
                  </a:cubicBezTo>
                  <a:cubicBezTo>
                    <a:pt x="166" y="236"/>
                    <a:pt x="167" y="237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lose/>
                  <a:moveTo>
                    <a:pt x="154" y="238"/>
                  </a:moveTo>
                  <a:cubicBezTo>
                    <a:pt x="154" y="239"/>
                    <a:pt x="154" y="239"/>
                    <a:pt x="153" y="239"/>
                  </a:cubicBezTo>
                  <a:cubicBezTo>
                    <a:pt x="152" y="239"/>
                    <a:pt x="152" y="239"/>
                    <a:pt x="152" y="238"/>
                  </a:cubicBezTo>
                  <a:cubicBezTo>
                    <a:pt x="152" y="238"/>
                    <a:pt x="152" y="237"/>
                    <a:pt x="153" y="237"/>
                  </a:cubicBezTo>
                  <a:cubicBezTo>
                    <a:pt x="154" y="237"/>
                    <a:pt x="154" y="237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lose/>
                  <a:moveTo>
                    <a:pt x="147" y="237"/>
                  </a:moveTo>
                  <a:cubicBezTo>
                    <a:pt x="147" y="238"/>
                    <a:pt x="147" y="239"/>
                    <a:pt x="146" y="239"/>
                  </a:cubicBezTo>
                  <a:cubicBezTo>
                    <a:pt x="146" y="239"/>
                    <a:pt x="145" y="239"/>
                    <a:pt x="145" y="238"/>
                  </a:cubicBezTo>
                  <a:cubicBezTo>
                    <a:pt x="145" y="238"/>
                    <a:pt x="145" y="237"/>
                    <a:pt x="146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lose/>
                  <a:moveTo>
                    <a:pt x="144" y="238"/>
                  </a:moveTo>
                  <a:cubicBezTo>
                    <a:pt x="144" y="238"/>
                    <a:pt x="143" y="239"/>
                    <a:pt x="143" y="239"/>
                  </a:cubicBezTo>
                  <a:cubicBezTo>
                    <a:pt x="142" y="240"/>
                    <a:pt x="141" y="239"/>
                    <a:pt x="141" y="238"/>
                  </a:cubicBezTo>
                  <a:cubicBezTo>
                    <a:pt x="141" y="238"/>
                    <a:pt x="141" y="237"/>
                    <a:pt x="142" y="237"/>
                  </a:cubicBezTo>
                  <a:cubicBezTo>
                    <a:pt x="143" y="236"/>
                    <a:pt x="143" y="237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lose/>
                  <a:moveTo>
                    <a:pt x="175" y="238"/>
                  </a:moveTo>
                  <a:cubicBezTo>
                    <a:pt x="175" y="238"/>
                    <a:pt x="175" y="239"/>
                    <a:pt x="174" y="239"/>
                  </a:cubicBezTo>
                  <a:cubicBezTo>
                    <a:pt x="174" y="239"/>
                    <a:pt x="173" y="239"/>
                    <a:pt x="173" y="238"/>
                  </a:cubicBezTo>
                  <a:cubicBezTo>
                    <a:pt x="173" y="238"/>
                    <a:pt x="173" y="237"/>
                    <a:pt x="174" y="237"/>
                  </a:cubicBezTo>
                  <a:cubicBezTo>
                    <a:pt x="174" y="237"/>
                    <a:pt x="175" y="237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lose/>
                  <a:moveTo>
                    <a:pt x="163" y="237"/>
                  </a:moveTo>
                  <a:cubicBezTo>
                    <a:pt x="164" y="238"/>
                    <a:pt x="163" y="239"/>
                    <a:pt x="163" y="239"/>
                  </a:cubicBezTo>
                  <a:cubicBezTo>
                    <a:pt x="162" y="239"/>
                    <a:pt x="161" y="239"/>
                    <a:pt x="161" y="238"/>
                  </a:cubicBezTo>
                  <a:cubicBezTo>
                    <a:pt x="161" y="237"/>
                    <a:pt x="162" y="237"/>
                    <a:pt x="162" y="237"/>
                  </a:cubicBezTo>
                  <a:cubicBezTo>
                    <a:pt x="163" y="236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lose/>
                  <a:moveTo>
                    <a:pt x="137" y="237"/>
                  </a:moveTo>
                  <a:cubicBezTo>
                    <a:pt x="137" y="238"/>
                    <a:pt x="137" y="239"/>
                    <a:pt x="136" y="239"/>
                  </a:cubicBezTo>
                  <a:cubicBezTo>
                    <a:pt x="135" y="239"/>
                    <a:pt x="135" y="239"/>
                    <a:pt x="135" y="238"/>
                  </a:cubicBezTo>
                  <a:cubicBezTo>
                    <a:pt x="134" y="237"/>
                    <a:pt x="135" y="237"/>
                    <a:pt x="136" y="237"/>
                  </a:cubicBezTo>
                  <a:cubicBezTo>
                    <a:pt x="136" y="236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lose/>
                  <a:moveTo>
                    <a:pt x="133" y="237"/>
                  </a:moveTo>
                  <a:cubicBezTo>
                    <a:pt x="133" y="238"/>
                    <a:pt x="132" y="239"/>
                    <a:pt x="132" y="239"/>
                  </a:cubicBezTo>
                  <a:cubicBezTo>
                    <a:pt x="131" y="239"/>
                    <a:pt x="131" y="239"/>
                    <a:pt x="131" y="238"/>
                  </a:cubicBezTo>
                  <a:cubicBezTo>
                    <a:pt x="130" y="237"/>
                    <a:pt x="131" y="237"/>
                    <a:pt x="131" y="236"/>
                  </a:cubicBezTo>
                  <a:cubicBezTo>
                    <a:pt x="132" y="236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lose/>
                  <a:moveTo>
                    <a:pt x="45" y="235"/>
                  </a:moveTo>
                  <a:cubicBezTo>
                    <a:pt x="48" y="235"/>
                    <a:pt x="50" y="237"/>
                    <a:pt x="51" y="239"/>
                  </a:cubicBezTo>
                  <a:cubicBezTo>
                    <a:pt x="52" y="241"/>
                    <a:pt x="52" y="244"/>
                    <a:pt x="50" y="245"/>
                  </a:cubicBezTo>
                  <a:cubicBezTo>
                    <a:pt x="50" y="246"/>
                    <a:pt x="49" y="247"/>
                    <a:pt x="48" y="246"/>
                  </a:cubicBezTo>
                  <a:cubicBezTo>
                    <a:pt x="45" y="244"/>
                    <a:pt x="43" y="241"/>
                    <a:pt x="42" y="238"/>
                  </a:cubicBezTo>
                  <a:cubicBezTo>
                    <a:pt x="42" y="237"/>
                    <a:pt x="41" y="236"/>
                    <a:pt x="41" y="235"/>
                  </a:cubicBezTo>
                  <a:cubicBezTo>
                    <a:pt x="42" y="234"/>
                    <a:pt x="44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lose/>
                  <a:moveTo>
                    <a:pt x="43" y="282"/>
                  </a:moveTo>
                  <a:cubicBezTo>
                    <a:pt x="38" y="277"/>
                    <a:pt x="38" y="277"/>
                    <a:pt x="38" y="277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36" y="271"/>
                    <a:pt x="34" y="266"/>
                    <a:pt x="32" y="263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6" y="265"/>
                    <a:pt x="38" y="268"/>
                    <a:pt x="42" y="268"/>
                  </a:cubicBezTo>
                  <a:cubicBezTo>
                    <a:pt x="42" y="268"/>
                    <a:pt x="42" y="268"/>
                    <a:pt x="42" y="268"/>
                  </a:cubicBezTo>
                  <a:cubicBezTo>
                    <a:pt x="58" y="232"/>
                    <a:pt x="58" y="232"/>
                    <a:pt x="58" y="232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43" y="282"/>
                    <a:pt x="43" y="282"/>
                    <a:pt x="43" y="282"/>
                  </a:cubicBezTo>
                  <a:cubicBezTo>
                    <a:pt x="43" y="282"/>
                    <a:pt x="43" y="282"/>
                    <a:pt x="43" y="282"/>
                  </a:cubicBezTo>
                  <a:close/>
                  <a:moveTo>
                    <a:pt x="16" y="227"/>
                  </a:moveTo>
                  <a:cubicBezTo>
                    <a:pt x="20" y="238"/>
                    <a:pt x="24" y="250"/>
                    <a:pt x="35" y="259"/>
                  </a:cubicBezTo>
                  <a:cubicBezTo>
                    <a:pt x="37" y="260"/>
                    <a:pt x="40" y="261"/>
                    <a:pt x="40" y="264"/>
                  </a:cubicBezTo>
                  <a:cubicBezTo>
                    <a:pt x="40" y="265"/>
                    <a:pt x="38" y="265"/>
                    <a:pt x="37" y="265"/>
                  </a:cubicBezTo>
                  <a:cubicBezTo>
                    <a:pt x="33" y="263"/>
                    <a:pt x="29" y="258"/>
                    <a:pt x="27" y="254"/>
                  </a:cubicBezTo>
                  <a:cubicBezTo>
                    <a:pt x="21" y="245"/>
                    <a:pt x="17" y="235"/>
                    <a:pt x="14" y="225"/>
                  </a:cubicBezTo>
                  <a:cubicBezTo>
                    <a:pt x="15" y="222"/>
                    <a:pt x="15" y="226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lose/>
                  <a:moveTo>
                    <a:pt x="31" y="224"/>
                  </a:moveTo>
                  <a:cubicBezTo>
                    <a:pt x="36" y="233"/>
                    <a:pt x="40" y="242"/>
                    <a:pt x="44" y="251"/>
                  </a:cubicBezTo>
                  <a:cubicBezTo>
                    <a:pt x="45" y="254"/>
                    <a:pt x="45" y="259"/>
                    <a:pt x="42" y="261"/>
                  </a:cubicBezTo>
                  <a:cubicBezTo>
                    <a:pt x="41" y="261"/>
                    <a:pt x="40" y="260"/>
                    <a:pt x="40" y="259"/>
                  </a:cubicBezTo>
                  <a:cubicBezTo>
                    <a:pt x="39" y="255"/>
                    <a:pt x="42" y="250"/>
                    <a:pt x="39" y="246"/>
                  </a:cubicBezTo>
                  <a:cubicBezTo>
                    <a:pt x="36" y="238"/>
                    <a:pt x="33" y="231"/>
                    <a:pt x="29" y="223"/>
                  </a:cubicBezTo>
                  <a:cubicBezTo>
                    <a:pt x="30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lose/>
                  <a:moveTo>
                    <a:pt x="19" y="223"/>
                  </a:moveTo>
                  <a:cubicBezTo>
                    <a:pt x="22" y="233"/>
                    <a:pt x="25" y="242"/>
                    <a:pt x="32" y="250"/>
                  </a:cubicBezTo>
                  <a:cubicBezTo>
                    <a:pt x="33" y="252"/>
                    <a:pt x="36" y="252"/>
                    <a:pt x="36" y="254"/>
                  </a:cubicBezTo>
                  <a:cubicBezTo>
                    <a:pt x="37" y="255"/>
                    <a:pt x="36" y="255"/>
                    <a:pt x="35" y="255"/>
                  </a:cubicBezTo>
                  <a:cubicBezTo>
                    <a:pt x="31" y="255"/>
                    <a:pt x="29" y="250"/>
                    <a:pt x="27" y="247"/>
                  </a:cubicBezTo>
                  <a:cubicBezTo>
                    <a:pt x="24" y="239"/>
                    <a:pt x="20" y="232"/>
                    <a:pt x="18" y="224"/>
                  </a:cubicBezTo>
                  <a:cubicBezTo>
                    <a:pt x="17" y="223"/>
                    <a:pt x="17" y="223"/>
                    <a:pt x="18" y="222"/>
                  </a:cubicBezTo>
                  <a:cubicBezTo>
                    <a:pt x="19" y="222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lose/>
                  <a:moveTo>
                    <a:pt x="50" y="223"/>
                  </a:moveTo>
                  <a:cubicBezTo>
                    <a:pt x="54" y="223"/>
                    <a:pt x="54" y="227"/>
                    <a:pt x="55" y="229"/>
                  </a:cubicBezTo>
                  <a:cubicBezTo>
                    <a:pt x="55" y="232"/>
                    <a:pt x="56" y="234"/>
                    <a:pt x="55" y="236"/>
                  </a:cubicBezTo>
                  <a:cubicBezTo>
                    <a:pt x="53" y="236"/>
                    <a:pt x="52" y="234"/>
                    <a:pt x="50" y="233"/>
                  </a:cubicBezTo>
                  <a:cubicBezTo>
                    <a:pt x="48" y="230"/>
                    <a:pt x="47" y="227"/>
                    <a:pt x="47" y="223"/>
                  </a:cubicBezTo>
                  <a:cubicBezTo>
                    <a:pt x="47" y="221"/>
                    <a:pt x="49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lose/>
                  <a:moveTo>
                    <a:pt x="39" y="223"/>
                  </a:moveTo>
                  <a:cubicBezTo>
                    <a:pt x="43" y="224"/>
                    <a:pt x="45" y="229"/>
                    <a:pt x="47" y="232"/>
                  </a:cubicBezTo>
                  <a:cubicBezTo>
                    <a:pt x="47" y="232"/>
                    <a:pt x="47" y="232"/>
                    <a:pt x="47" y="232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5" y="234"/>
                    <a:pt x="42" y="231"/>
                    <a:pt x="40" y="233"/>
                  </a:cubicBezTo>
                  <a:cubicBezTo>
                    <a:pt x="39" y="234"/>
                    <a:pt x="38" y="232"/>
                    <a:pt x="38" y="231"/>
                  </a:cubicBezTo>
                  <a:cubicBezTo>
                    <a:pt x="38" y="229"/>
                    <a:pt x="36" y="228"/>
                    <a:pt x="35" y="225"/>
                  </a:cubicBezTo>
                  <a:cubicBezTo>
                    <a:pt x="35" y="224"/>
                    <a:pt x="35" y="223"/>
                    <a:pt x="36" y="222"/>
                  </a:cubicBezTo>
                  <a:cubicBezTo>
                    <a:pt x="37" y="221"/>
                    <a:pt x="38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lose/>
                  <a:moveTo>
                    <a:pt x="28" y="224"/>
                  </a:moveTo>
                  <a:cubicBezTo>
                    <a:pt x="31" y="231"/>
                    <a:pt x="34" y="237"/>
                    <a:pt x="36" y="244"/>
                  </a:cubicBezTo>
                  <a:cubicBezTo>
                    <a:pt x="36" y="244"/>
                    <a:pt x="36" y="244"/>
                    <a:pt x="36" y="244"/>
                  </a:cubicBezTo>
                  <a:cubicBezTo>
                    <a:pt x="36" y="246"/>
                    <a:pt x="37" y="247"/>
                    <a:pt x="35" y="248"/>
                  </a:cubicBezTo>
                  <a:cubicBezTo>
                    <a:pt x="35" y="249"/>
                    <a:pt x="34" y="248"/>
                    <a:pt x="34" y="247"/>
                  </a:cubicBezTo>
                  <a:cubicBezTo>
                    <a:pt x="34" y="243"/>
                    <a:pt x="32" y="239"/>
                    <a:pt x="31" y="235"/>
                  </a:cubicBezTo>
                  <a:cubicBezTo>
                    <a:pt x="29" y="231"/>
                    <a:pt x="27" y="227"/>
                    <a:pt x="25" y="222"/>
                  </a:cubicBezTo>
                  <a:cubicBezTo>
                    <a:pt x="27" y="222"/>
                    <a:pt x="28" y="223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lose/>
                  <a:moveTo>
                    <a:pt x="22" y="221"/>
                  </a:moveTo>
                  <a:cubicBezTo>
                    <a:pt x="26" y="229"/>
                    <a:pt x="29" y="237"/>
                    <a:pt x="32" y="244"/>
                  </a:cubicBezTo>
                  <a:cubicBezTo>
                    <a:pt x="32" y="245"/>
                    <a:pt x="33" y="246"/>
                    <a:pt x="32" y="246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28" y="237"/>
                    <a:pt x="23" y="230"/>
                    <a:pt x="21" y="222"/>
                  </a:cubicBezTo>
                  <a:cubicBezTo>
                    <a:pt x="21" y="221"/>
                    <a:pt x="22" y="221"/>
                    <a:pt x="22" y="221"/>
                  </a:cubicBezTo>
                  <a:close/>
                  <a:moveTo>
                    <a:pt x="29" y="220"/>
                  </a:moveTo>
                  <a:cubicBezTo>
                    <a:pt x="27" y="221"/>
                    <a:pt x="27" y="218"/>
                    <a:pt x="27" y="217"/>
                  </a:cubicBezTo>
                  <a:cubicBezTo>
                    <a:pt x="26" y="217"/>
                    <a:pt x="27" y="216"/>
                    <a:pt x="27" y="216"/>
                  </a:cubicBezTo>
                  <a:cubicBezTo>
                    <a:pt x="29" y="216"/>
                    <a:pt x="28" y="218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lose/>
                  <a:moveTo>
                    <a:pt x="16" y="218"/>
                  </a:moveTo>
                  <a:cubicBezTo>
                    <a:pt x="15" y="219"/>
                    <a:pt x="16" y="219"/>
                    <a:pt x="15" y="220"/>
                  </a:cubicBezTo>
                  <a:cubicBezTo>
                    <a:pt x="14" y="220"/>
                    <a:pt x="13" y="219"/>
                    <a:pt x="13" y="218"/>
                  </a:cubicBezTo>
                  <a:cubicBezTo>
                    <a:pt x="13" y="217"/>
                    <a:pt x="12" y="217"/>
                    <a:pt x="12" y="216"/>
                  </a:cubicBezTo>
                  <a:cubicBezTo>
                    <a:pt x="14" y="216"/>
                    <a:pt x="14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lose/>
                  <a:moveTo>
                    <a:pt x="48" y="212"/>
                  </a:moveTo>
                  <a:cubicBezTo>
                    <a:pt x="49" y="215"/>
                    <a:pt x="51" y="217"/>
                    <a:pt x="51" y="221"/>
                  </a:cubicBezTo>
                  <a:cubicBezTo>
                    <a:pt x="49" y="220"/>
                    <a:pt x="48" y="218"/>
                    <a:pt x="46" y="219"/>
                  </a:cubicBezTo>
                  <a:cubicBezTo>
                    <a:pt x="44" y="220"/>
                    <a:pt x="46" y="222"/>
                    <a:pt x="44" y="221"/>
                  </a:cubicBezTo>
                  <a:cubicBezTo>
                    <a:pt x="44" y="221"/>
                    <a:pt x="44" y="221"/>
                    <a:pt x="44" y="221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5"/>
                    <a:pt x="44" y="212"/>
                    <a:pt x="46" y="209"/>
                  </a:cubicBezTo>
                  <a:cubicBezTo>
                    <a:pt x="47" y="209"/>
                    <a:pt x="48" y="211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lose/>
                  <a:moveTo>
                    <a:pt x="14" y="210"/>
                  </a:moveTo>
                  <a:cubicBezTo>
                    <a:pt x="15" y="213"/>
                    <a:pt x="21" y="214"/>
                    <a:pt x="19" y="218"/>
                  </a:cubicBezTo>
                  <a:cubicBezTo>
                    <a:pt x="19" y="218"/>
                    <a:pt x="17" y="219"/>
                    <a:pt x="17" y="218"/>
                  </a:cubicBezTo>
                  <a:cubicBezTo>
                    <a:pt x="13" y="215"/>
                    <a:pt x="12" y="211"/>
                    <a:pt x="11" y="206"/>
                  </a:cubicBezTo>
                  <a:cubicBezTo>
                    <a:pt x="12" y="207"/>
                    <a:pt x="12" y="209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lose/>
                  <a:moveTo>
                    <a:pt x="33" y="206"/>
                  </a:moveTo>
                  <a:cubicBezTo>
                    <a:pt x="33" y="210"/>
                    <a:pt x="34" y="214"/>
                    <a:pt x="35" y="218"/>
                  </a:cubicBezTo>
                  <a:cubicBezTo>
                    <a:pt x="34" y="219"/>
                    <a:pt x="33" y="217"/>
                    <a:pt x="32" y="216"/>
                  </a:cubicBezTo>
                  <a:cubicBezTo>
                    <a:pt x="32" y="212"/>
                    <a:pt x="28" y="209"/>
                    <a:pt x="30" y="204"/>
                  </a:cubicBezTo>
                  <a:cubicBezTo>
                    <a:pt x="32" y="204"/>
                    <a:pt x="33" y="205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lose/>
                  <a:moveTo>
                    <a:pt x="27" y="206"/>
                  </a:moveTo>
                  <a:cubicBezTo>
                    <a:pt x="27" y="210"/>
                    <a:pt x="28" y="215"/>
                    <a:pt x="25" y="217"/>
                  </a:cubicBezTo>
                  <a:cubicBezTo>
                    <a:pt x="24" y="217"/>
                    <a:pt x="23" y="218"/>
                    <a:pt x="22" y="217"/>
                  </a:cubicBezTo>
                  <a:cubicBezTo>
                    <a:pt x="21" y="213"/>
                    <a:pt x="24" y="211"/>
                    <a:pt x="25" y="208"/>
                  </a:cubicBezTo>
                  <a:cubicBezTo>
                    <a:pt x="25" y="206"/>
                    <a:pt x="25" y="204"/>
                    <a:pt x="26" y="203"/>
                  </a:cubicBezTo>
                  <a:cubicBezTo>
                    <a:pt x="27" y="203"/>
                    <a:pt x="26" y="205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lose/>
                  <a:moveTo>
                    <a:pt x="42" y="205"/>
                  </a:moveTo>
                  <a:cubicBezTo>
                    <a:pt x="45" y="210"/>
                    <a:pt x="40" y="213"/>
                    <a:pt x="40" y="218"/>
                  </a:cubicBezTo>
                  <a:cubicBezTo>
                    <a:pt x="40" y="218"/>
                    <a:pt x="40" y="219"/>
                    <a:pt x="39" y="219"/>
                  </a:cubicBezTo>
                  <a:cubicBezTo>
                    <a:pt x="38" y="219"/>
                    <a:pt x="37" y="218"/>
                    <a:pt x="37" y="217"/>
                  </a:cubicBezTo>
                  <a:cubicBezTo>
                    <a:pt x="36" y="215"/>
                    <a:pt x="35" y="212"/>
                    <a:pt x="36" y="208"/>
                  </a:cubicBezTo>
                  <a:cubicBezTo>
                    <a:pt x="37" y="206"/>
                    <a:pt x="36" y="203"/>
                    <a:pt x="38" y="202"/>
                  </a:cubicBezTo>
                  <a:cubicBezTo>
                    <a:pt x="40" y="201"/>
                    <a:pt x="41" y="204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lose/>
                  <a:moveTo>
                    <a:pt x="47" y="206"/>
                  </a:moveTo>
                  <a:cubicBezTo>
                    <a:pt x="47" y="207"/>
                    <a:pt x="47" y="207"/>
                    <a:pt x="47" y="207"/>
                  </a:cubicBezTo>
                  <a:cubicBezTo>
                    <a:pt x="45" y="207"/>
                    <a:pt x="45" y="205"/>
                    <a:pt x="45" y="204"/>
                  </a:cubicBezTo>
                  <a:cubicBezTo>
                    <a:pt x="45" y="203"/>
                    <a:pt x="45" y="202"/>
                    <a:pt x="45" y="201"/>
                  </a:cubicBezTo>
                  <a:cubicBezTo>
                    <a:pt x="47" y="202"/>
                    <a:pt x="46" y="205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lose/>
                  <a:moveTo>
                    <a:pt x="24" y="198"/>
                  </a:moveTo>
                  <a:cubicBezTo>
                    <a:pt x="24" y="202"/>
                    <a:pt x="24" y="207"/>
                    <a:pt x="22" y="210"/>
                  </a:cubicBezTo>
                  <a:cubicBezTo>
                    <a:pt x="22" y="211"/>
                    <a:pt x="20" y="211"/>
                    <a:pt x="20" y="211"/>
                  </a:cubicBezTo>
                  <a:cubicBezTo>
                    <a:pt x="16" y="206"/>
                    <a:pt x="21" y="202"/>
                    <a:pt x="22" y="198"/>
                  </a:cubicBezTo>
                  <a:cubicBezTo>
                    <a:pt x="22" y="198"/>
                    <a:pt x="22" y="197"/>
                    <a:pt x="23" y="197"/>
                  </a:cubicBezTo>
                  <a:cubicBezTo>
                    <a:pt x="24" y="197"/>
                    <a:pt x="23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lose/>
                  <a:moveTo>
                    <a:pt x="34" y="191"/>
                  </a:moveTo>
                  <a:cubicBezTo>
                    <a:pt x="34" y="203"/>
                    <a:pt x="34" y="203"/>
                    <a:pt x="34" y="203"/>
                  </a:cubicBezTo>
                  <a:cubicBezTo>
                    <a:pt x="34" y="203"/>
                    <a:pt x="34" y="203"/>
                    <a:pt x="34" y="203"/>
                  </a:cubicBezTo>
                  <a:cubicBezTo>
                    <a:pt x="33" y="203"/>
                    <a:pt x="33" y="204"/>
                    <a:pt x="32" y="203"/>
                  </a:cubicBezTo>
                  <a:cubicBezTo>
                    <a:pt x="32" y="203"/>
                    <a:pt x="31" y="201"/>
                    <a:pt x="30" y="201"/>
                  </a:cubicBezTo>
                  <a:cubicBezTo>
                    <a:pt x="29" y="202"/>
                    <a:pt x="29" y="202"/>
                    <a:pt x="28" y="202"/>
                  </a:cubicBezTo>
                  <a:cubicBezTo>
                    <a:pt x="27" y="200"/>
                    <a:pt x="26" y="196"/>
                    <a:pt x="28" y="194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3" y="190"/>
                    <a:pt x="34" y="190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lose/>
                  <a:moveTo>
                    <a:pt x="41" y="187"/>
                  </a:moveTo>
                  <a:cubicBezTo>
                    <a:pt x="44" y="191"/>
                    <a:pt x="44" y="195"/>
                    <a:pt x="44" y="200"/>
                  </a:cubicBezTo>
                  <a:cubicBezTo>
                    <a:pt x="43" y="200"/>
                    <a:pt x="42" y="200"/>
                    <a:pt x="42" y="200"/>
                  </a:cubicBezTo>
                  <a:cubicBezTo>
                    <a:pt x="40" y="199"/>
                    <a:pt x="40" y="196"/>
                    <a:pt x="37" y="196"/>
                  </a:cubicBezTo>
                  <a:cubicBezTo>
                    <a:pt x="37" y="197"/>
                    <a:pt x="37" y="198"/>
                    <a:pt x="36" y="197"/>
                  </a:cubicBezTo>
                  <a:cubicBezTo>
                    <a:pt x="34" y="196"/>
                    <a:pt x="36" y="195"/>
                    <a:pt x="36" y="194"/>
                  </a:cubicBezTo>
                  <a:cubicBezTo>
                    <a:pt x="36" y="194"/>
                    <a:pt x="36" y="194"/>
                    <a:pt x="36" y="194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7"/>
                    <a:pt x="40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lose/>
                  <a:moveTo>
                    <a:pt x="41" y="175"/>
                  </a:moveTo>
                  <a:cubicBezTo>
                    <a:pt x="44" y="178"/>
                    <a:pt x="42" y="181"/>
                    <a:pt x="42" y="184"/>
                  </a:cubicBezTo>
                  <a:cubicBezTo>
                    <a:pt x="41" y="185"/>
                    <a:pt x="41" y="183"/>
                    <a:pt x="40" y="184"/>
                  </a:cubicBezTo>
                  <a:cubicBezTo>
                    <a:pt x="38" y="184"/>
                    <a:pt x="38" y="186"/>
                    <a:pt x="37" y="187"/>
                  </a:cubicBezTo>
                  <a:cubicBezTo>
                    <a:pt x="35" y="188"/>
                    <a:pt x="36" y="186"/>
                    <a:pt x="35" y="186"/>
                  </a:cubicBezTo>
                  <a:cubicBezTo>
                    <a:pt x="36" y="181"/>
                    <a:pt x="36" y="175"/>
                    <a:pt x="39" y="172"/>
                  </a:cubicBezTo>
                  <a:cubicBezTo>
                    <a:pt x="41" y="171"/>
                    <a:pt x="40" y="174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lose/>
                  <a:moveTo>
                    <a:pt x="44" y="166"/>
                  </a:moveTo>
                  <a:cubicBezTo>
                    <a:pt x="32" y="178"/>
                    <a:pt x="32" y="178"/>
                    <a:pt x="32" y="178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7"/>
                    <a:pt x="31" y="187"/>
                    <a:pt x="31" y="187"/>
                  </a:cubicBezTo>
                  <a:cubicBezTo>
                    <a:pt x="29" y="189"/>
                    <a:pt x="28" y="190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89"/>
                    <a:pt x="27" y="186"/>
                    <a:pt x="25" y="185"/>
                  </a:cubicBezTo>
                  <a:cubicBezTo>
                    <a:pt x="24" y="185"/>
                    <a:pt x="23" y="188"/>
                    <a:pt x="21" y="189"/>
                  </a:cubicBezTo>
                  <a:cubicBezTo>
                    <a:pt x="22" y="193"/>
                    <a:pt x="21" y="196"/>
                    <a:pt x="20" y="200"/>
                  </a:cubicBezTo>
                  <a:cubicBezTo>
                    <a:pt x="19" y="200"/>
                    <a:pt x="18" y="200"/>
                    <a:pt x="17" y="200"/>
                  </a:cubicBezTo>
                  <a:cubicBezTo>
                    <a:pt x="15" y="199"/>
                    <a:pt x="17" y="197"/>
                    <a:pt x="18" y="195"/>
                  </a:cubicBezTo>
                  <a:cubicBezTo>
                    <a:pt x="18" y="195"/>
                    <a:pt x="19" y="194"/>
                    <a:pt x="18" y="193"/>
                  </a:cubicBezTo>
                  <a:cubicBezTo>
                    <a:pt x="18" y="192"/>
                    <a:pt x="18" y="192"/>
                    <a:pt x="17" y="192"/>
                  </a:cubicBezTo>
                  <a:cubicBezTo>
                    <a:pt x="15" y="194"/>
                    <a:pt x="14" y="196"/>
                    <a:pt x="12" y="198"/>
                  </a:cubicBezTo>
                  <a:cubicBezTo>
                    <a:pt x="12" y="202"/>
                    <a:pt x="19" y="203"/>
                    <a:pt x="16" y="207"/>
                  </a:cubicBezTo>
                  <a:cubicBezTo>
                    <a:pt x="14" y="207"/>
                    <a:pt x="13" y="206"/>
                    <a:pt x="12" y="205"/>
                  </a:cubicBezTo>
                  <a:cubicBezTo>
                    <a:pt x="11" y="204"/>
                    <a:pt x="11" y="201"/>
                    <a:pt x="10" y="201"/>
                  </a:cubicBezTo>
                  <a:cubicBezTo>
                    <a:pt x="8" y="201"/>
                    <a:pt x="7" y="204"/>
                    <a:pt x="6" y="203"/>
                  </a:cubicBezTo>
                  <a:cubicBezTo>
                    <a:pt x="5" y="200"/>
                    <a:pt x="4" y="194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4" y="166"/>
                    <a:pt x="44" y="166"/>
                    <a:pt x="44" y="166"/>
                  </a:cubicBezTo>
                  <a:cubicBezTo>
                    <a:pt x="44" y="166"/>
                    <a:pt x="44" y="166"/>
                    <a:pt x="44" y="166"/>
                  </a:cubicBezTo>
                  <a:close/>
                  <a:moveTo>
                    <a:pt x="35" y="145"/>
                  </a:moveTo>
                  <a:cubicBezTo>
                    <a:pt x="36" y="147"/>
                    <a:pt x="37" y="151"/>
                    <a:pt x="33" y="152"/>
                  </a:cubicBezTo>
                  <a:cubicBezTo>
                    <a:pt x="33" y="152"/>
                    <a:pt x="33" y="153"/>
                    <a:pt x="32" y="153"/>
                  </a:cubicBezTo>
                  <a:cubicBezTo>
                    <a:pt x="31" y="153"/>
                    <a:pt x="30" y="152"/>
                    <a:pt x="30" y="151"/>
                  </a:cubicBezTo>
                  <a:cubicBezTo>
                    <a:pt x="29" y="148"/>
                    <a:pt x="27" y="143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5" y="145"/>
                    <a:pt x="35" y="145"/>
                    <a:pt x="35" y="145"/>
                  </a:cubicBezTo>
                  <a:cubicBezTo>
                    <a:pt x="35" y="145"/>
                    <a:pt x="35" y="145"/>
                    <a:pt x="35" y="145"/>
                  </a:cubicBezTo>
                  <a:close/>
                  <a:moveTo>
                    <a:pt x="159" y="147"/>
                  </a:moveTo>
                  <a:cubicBezTo>
                    <a:pt x="172" y="152"/>
                    <a:pt x="172" y="152"/>
                    <a:pt x="172" y="152"/>
                  </a:cubicBezTo>
                  <a:cubicBezTo>
                    <a:pt x="172" y="152"/>
                    <a:pt x="172" y="152"/>
                    <a:pt x="172" y="152"/>
                  </a:cubicBezTo>
                  <a:cubicBezTo>
                    <a:pt x="168" y="154"/>
                    <a:pt x="163" y="154"/>
                    <a:pt x="159" y="156"/>
                  </a:cubicBezTo>
                  <a:cubicBezTo>
                    <a:pt x="159" y="156"/>
                    <a:pt x="159" y="156"/>
                    <a:pt x="159" y="156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8" y="158"/>
                    <a:pt x="141" y="154"/>
                    <a:pt x="144" y="150"/>
                  </a:cubicBezTo>
                  <a:cubicBezTo>
                    <a:pt x="144" y="150"/>
                    <a:pt x="144" y="150"/>
                    <a:pt x="144" y="150"/>
                  </a:cubicBezTo>
                  <a:cubicBezTo>
                    <a:pt x="137" y="139"/>
                    <a:pt x="137" y="139"/>
                    <a:pt x="137" y="139"/>
                  </a:cubicBezTo>
                  <a:cubicBezTo>
                    <a:pt x="151" y="144"/>
                    <a:pt x="151" y="144"/>
                    <a:pt x="151" y="144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7"/>
                    <a:pt x="159" y="142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lose/>
                  <a:moveTo>
                    <a:pt x="27" y="132"/>
                  </a:moveTo>
                  <a:cubicBezTo>
                    <a:pt x="26" y="142"/>
                    <a:pt x="23" y="150"/>
                    <a:pt x="22" y="160"/>
                  </a:cubicBezTo>
                  <a:cubicBezTo>
                    <a:pt x="21" y="163"/>
                    <a:pt x="20" y="167"/>
                    <a:pt x="17" y="169"/>
                  </a:cubicBezTo>
                  <a:cubicBezTo>
                    <a:pt x="16" y="170"/>
                    <a:pt x="15" y="169"/>
                    <a:pt x="15" y="169"/>
                  </a:cubicBezTo>
                  <a:cubicBezTo>
                    <a:pt x="14" y="168"/>
                    <a:pt x="14" y="167"/>
                    <a:pt x="14" y="166"/>
                  </a:cubicBezTo>
                  <a:cubicBezTo>
                    <a:pt x="17" y="161"/>
                    <a:pt x="22" y="157"/>
                    <a:pt x="22" y="151"/>
                  </a:cubicBezTo>
                  <a:cubicBezTo>
                    <a:pt x="23" y="145"/>
                    <a:pt x="25" y="138"/>
                    <a:pt x="26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lose/>
                  <a:moveTo>
                    <a:pt x="24" y="133"/>
                  </a:moveTo>
                  <a:cubicBezTo>
                    <a:pt x="21" y="142"/>
                    <a:pt x="22" y="152"/>
                    <a:pt x="16" y="159"/>
                  </a:cubicBezTo>
                  <a:cubicBezTo>
                    <a:pt x="16" y="160"/>
                    <a:pt x="15" y="159"/>
                    <a:pt x="15" y="160"/>
                  </a:cubicBezTo>
                  <a:cubicBezTo>
                    <a:pt x="15" y="157"/>
                    <a:pt x="17" y="155"/>
                    <a:pt x="18" y="152"/>
                  </a:cubicBezTo>
                  <a:cubicBezTo>
                    <a:pt x="20" y="145"/>
                    <a:pt x="21" y="138"/>
                    <a:pt x="23" y="131"/>
                  </a:cubicBezTo>
                  <a:cubicBezTo>
                    <a:pt x="23" y="131"/>
                    <a:pt x="23" y="130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33"/>
                    <a:pt x="24" y="133"/>
                    <a:pt x="24" y="133"/>
                  </a:cubicBezTo>
                  <a:cubicBezTo>
                    <a:pt x="24" y="133"/>
                    <a:pt x="24" y="133"/>
                    <a:pt x="24" y="133"/>
                  </a:cubicBezTo>
                  <a:close/>
                  <a:moveTo>
                    <a:pt x="21" y="129"/>
                  </a:moveTo>
                  <a:cubicBezTo>
                    <a:pt x="18" y="137"/>
                    <a:pt x="18" y="145"/>
                    <a:pt x="16" y="153"/>
                  </a:cubicBezTo>
                  <a:cubicBezTo>
                    <a:pt x="15" y="153"/>
                    <a:pt x="15" y="154"/>
                    <a:pt x="14" y="154"/>
                  </a:cubicBezTo>
                  <a:cubicBezTo>
                    <a:pt x="14" y="154"/>
                    <a:pt x="14" y="154"/>
                    <a:pt x="14" y="154"/>
                  </a:cubicBezTo>
                  <a:cubicBezTo>
                    <a:pt x="13" y="152"/>
                    <a:pt x="15" y="152"/>
                    <a:pt x="15" y="151"/>
                  </a:cubicBezTo>
                  <a:cubicBezTo>
                    <a:pt x="16" y="143"/>
                    <a:pt x="17" y="136"/>
                    <a:pt x="20" y="129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21" y="129"/>
                    <a:pt x="21" y="129"/>
                    <a:pt x="21" y="129"/>
                  </a:cubicBezTo>
                  <a:close/>
                  <a:moveTo>
                    <a:pt x="36" y="131"/>
                  </a:moveTo>
                  <a:cubicBezTo>
                    <a:pt x="37" y="133"/>
                    <a:pt x="37" y="137"/>
                    <a:pt x="36" y="140"/>
                  </a:cubicBezTo>
                  <a:cubicBezTo>
                    <a:pt x="35" y="140"/>
                    <a:pt x="34" y="141"/>
                    <a:pt x="34" y="140"/>
                  </a:cubicBezTo>
                  <a:cubicBezTo>
                    <a:pt x="33" y="138"/>
                    <a:pt x="29" y="136"/>
                    <a:pt x="31" y="133"/>
                  </a:cubicBezTo>
                  <a:cubicBezTo>
                    <a:pt x="32" y="131"/>
                    <a:pt x="33" y="130"/>
                    <a:pt x="34" y="128"/>
                  </a:cubicBezTo>
                  <a:cubicBezTo>
                    <a:pt x="35" y="128"/>
                    <a:pt x="35" y="130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lose/>
                  <a:moveTo>
                    <a:pt x="17" y="127"/>
                  </a:moveTo>
                  <a:cubicBezTo>
                    <a:pt x="15" y="137"/>
                    <a:pt x="12" y="146"/>
                    <a:pt x="12" y="156"/>
                  </a:cubicBezTo>
                  <a:cubicBezTo>
                    <a:pt x="13" y="159"/>
                    <a:pt x="15" y="161"/>
                    <a:pt x="15" y="164"/>
                  </a:cubicBezTo>
                  <a:cubicBezTo>
                    <a:pt x="14" y="164"/>
                    <a:pt x="13" y="164"/>
                    <a:pt x="13" y="164"/>
                  </a:cubicBezTo>
                  <a:cubicBezTo>
                    <a:pt x="10" y="160"/>
                    <a:pt x="11" y="154"/>
                    <a:pt x="11" y="149"/>
                  </a:cubicBezTo>
                  <a:cubicBezTo>
                    <a:pt x="13" y="142"/>
                    <a:pt x="14" y="135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3" y="127"/>
                  </a:moveTo>
                  <a:cubicBezTo>
                    <a:pt x="14" y="128"/>
                    <a:pt x="13" y="129"/>
                    <a:pt x="13" y="130"/>
                  </a:cubicBezTo>
                  <a:cubicBezTo>
                    <a:pt x="11" y="141"/>
                    <a:pt x="8" y="152"/>
                    <a:pt x="9" y="163"/>
                  </a:cubicBezTo>
                  <a:cubicBezTo>
                    <a:pt x="8" y="168"/>
                    <a:pt x="14" y="169"/>
                    <a:pt x="13" y="174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6" y="158"/>
                    <a:pt x="27" y="156"/>
                    <a:pt x="28" y="154"/>
                  </a:cubicBezTo>
                  <a:cubicBezTo>
                    <a:pt x="29" y="155"/>
                    <a:pt x="30" y="156"/>
                    <a:pt x="30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7" y="146"/>
                    <a:pt x="38" y="142"/>
                    <a:pt x="39" y="139"/>
                  </a:cubicBezTo>
                  <a:cubicBezTo>
                    <a:pt x="40" y="138"/>
                    <a:pt x="40" y="137"/>
                    <a:pt x="41" y="137"/>
                  </a:cubicBezTo>
                  <a:cubicBezTo>
                    <a:pt x="43" y="138"/>
                    <a:pt x="43" y="140"/>
                    <a:pt x="44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5" y="145"/>
                    <a:pt x="46" y="142"/>
                    <a:pt x="47" y="141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6"/>
                    <a:pt x="46" y="149"/>
                    <a:pt x="45" y="153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" y="191"/>
                    <a:pt x="4" y="191"/>
                    <a:pt x="4" y="191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6" y="180"/>
                    <a:pt x="10" y="178"/>
                    <a:pt x="12" y="175"/>
                  </a:cubicBezTo>
                  <a:cubicBezTo>
                    <a:pt x="11" y="175"/>
                    <a:pt x="10" y="174"/>
                    <a:pt x="9" y="173"/>
                  </a:cubicBezTo>
                  <a:cubicBezTo>
                    <a:pt x="6" y="169"/>
                    <a:pt x="6" y="164"/>
                    <a:pt x="7" y="160"/>
                  </a:cubicBezTo>
                  <a:cubicBezTo>
                    <a:pt x="7" y="148"/>
                    <a:pt x="10" y="138"/>
                    <a:pt x="13" y="128"/>
                  </a:cubicBezTo>
                  <a:cubicBezTo>
                    <a:pt x="13" y="128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lose/>
                  <a:moveTo>
                    <a:pt x="48" y="127"/>
                  </a:moveTo>
                  <a:cubicBezTo>
                    <a:pt x="49" y="130"/>
                    <a:pt x="50" y="134"/>
                    <a:pt x="48" y="137"/>
                  </a:cubicBezTo>
                  <a:cubicBezTo>
                    <a:pt x="47" y="137"/>
                    <a:pt x="46" y="138"/>
                    <a:pt x="45" y="138"/>
                  </a:cubicBezTo>
                  <a:cubicBezTo>
                    <a:pt x="44" y="137"/>
                    <a:pt x="45" y="136"/>
                    <a:pt x="44" y="135"/>
                  </a:cubicBezTo>
                  <a:cubicBezTo>
                    <a:pt x="42" y="135"/>
                    <a:pt x="41" y="136"/>
                    <a:pt x="40" y="134"/>
                  </a:cubicBezTo>
                  <a:cubicBezTo>
                    <a:pt x="40" y="130"/>
                    <a:pt x="43" y="127"/>
                    <a:pt x="47" y="126"/>
                  </a:cubicBezTo>
                  <a:cubicBezTo>
                    <a:pt x="47" y="126"/>
                    <a:pt x="48" y="126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lose/>
                  <a:moveTo>
                    <a:pt x="32" y="123"/>
                  </a:moveTo>
                  <a:cubicBezTo>
                    <a:pt x="30" y="125"/>
                    <a:pt x="30" y="128"/>
                    <a:pt x="27" y="128"/>
                  </a:cubicBezTo>
                  <a:cubicBezTo>
                    <a:pt x="27" y="127"/>
                    <a:pt x="27" y="127"/>
                    <a:pt x="28" y="126"/>
                  </a:cubicBezTo>
                  <a:cubicBezTo>
                    <a:pt x="29" y="125"/>
                    <a:pt x="30" y="123"/>
                    <a:pt x="32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54" y="120"/>
                  </a:moveTo>
                  <a:cubicBezTo>
                    <a:pt x="53" y="122"/>
                    <a:pt x="53" y="124"/>
                    <a:pt x="51" y="125"/>
                  </a:cubicBezTo>
                  <a:cubicBezTo>
                    <a:pt x="50" y="123"/>
                    <a:pt x="51" y="122"/>
                    <a:pt x="52" y="120"/>
                  </a:cubicBezTo>
                  <a:cubicBezTo>
                    <a:pt x="52" y="119"/>
                    <a:pt x="54" y="119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lose/>
                  <a:moveTo>
                    <a:pt x="50" y="113"/>
                  </a:moveTo>
                  <a:cubicBezTo>
                    <a:pt x="50" y="117"/>
                    <a:pt x="50" y="122"/>
                    <a:pt x="46" y="124"/>
                  </a:cubicBezTo>
                  <a:cubicBezTo>
                    <a:pt x="43" y="124"/>
                    <a:pt x="41" y="126"/>
                    <a:pt x="39" y="127"/>
                  </a:cubicBezTo>
                  <a:cubicBezTo>
                    <a:pt x="38" y="125"/>
                    <a:pt x="39" y="123"/>
                    <a:pt x="39" y="121"/>
                  </a:cubicBezTo>
                  <a:cubicBezTo>
                    <a:pt x="41" y="118"/>
                    <a:pt x="43" y="113"/>
                    <a:pt x="48" y="113"/>
                  </a:cubicBezTo>
                  <a:cubicBezTo>
                    <a:pt x="49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lose/>
                  <a:moveTo>
                    <a:pt x="37" y="112"/>
                  </a:moveTo>
                  <a:cubicBezTo>
                    <a:pt x="37" y="114"/>
                    <a:pt x="35" y="115"/>
                    <a:pt x="33" y="117"/>
                  </a:cubicBezTo>
                  <a:cubicBezTo>
                    <a:pt x="31" y="119"/>
                    <a:pt x="29" y="123"/>
                    <a:pt x="25" y="123"/>
                  </a:cubicBezTo>
                  <a:cubicBezTo>
                    <a:pt x="24" y="122"/>
                    <a:pt x="25" y="121"/>
                    <a:pt x="25" y="119"/>
                  </a:cubicBezTo>
                  <a:cubicBezTo>
                    <a:pt x="26" y="117"/>
                    <a:pt x="30" y="117"/>
                    <a:pt x="32" y="115"/>
                  </a:cubicBezTo>
                  <a:cubicBezTo>
                    <a:pt x="33" y="114"/>
                    <a:pt x="35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lose/>
                  <a:moveTo>
                    <a:pt x="20" y="112"/>
                  </a:moveTo>
                  <a:cubicBezTo>
                    <a:pt x="19" y="116"/>
                    <a:pt x="23" y="118"/>
                    <a:pt x="22" y="123"/>
                  </a:cubicBezTo>
                  <a:cubicBezTo>
                    <a:pt x="21" y="124"/>
                    <a:pt x="20" y="124"/>
                    <a:pt x="19" y="123"/>
                  </a:cubicBezTo>
                  <a:cubicBezTo>
                    <a:pt x="16" y="122"/>
                    <a:pt x="17" y="118"/>
                    <a:pt x="17" y="116"/>
                  </a:cubicBezTo>
                  <a:cubicBezTo>
                    <a:pt x="17" y="114"/>
                    <a:pt x="18" y="112"/>
                    <a:pt x="19" y="111"/>
                  </a:cubicBezTo>
                  <a:cubicBezTo>
                    <a:pt x="20" y="111"/>
                    <a:pt x="20" y="111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lose/>
                  <a:moveTo>
                    <a:pt x="45" y="110"/>
                  </a:moveTo>
                  <a:cubicBezTo>
                    <a:pt x="44" y="112"/>
                    <a:pt x="42" y="113"/>
                    <a:pt x="41" y="114"/>
                  </a:cubicBezTo>
                  <a:cubicBezTo>
                    <a:pt x="39" y="116"/>
                    <a:pt x="38" y="118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7" y="116"/>
                    <a:pt x="39" y="111"/>
                    <a:pt x="44" y="110"/>
                  </a:cubicBezTo>
                  <a:cubicBezTo>
                    <a:pt x="44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lose/>
                  <a:moveTo>
                    <a:pt x="60" y="105"/>
                  </a:moveTo>
                  <a:cubicBezTo>
                    <a:pt x="60" y="110"/>
                    <a:pt x="55" y="112"/>
                    <a:pt x="53" y="115"/>
                  </a:cubicBezTo>
                  <a:cubicBezTo>
                    <a:pt x="52" y="115"/>
                    <a:pt x="52" y="113"/>
                    <a:pt x="52" y="111"/>
                  </a:cubicBezTo>
                  <a:cubicBezTo>
                    <a:pt x="52" y="111"/>
                    <a:pt x="52" y="111"/>
                    <a:pt x="52" y="110"/>
                  </a:cubicBezTo>
                  <a:cubicBezTo>
                    <a:pt x="50" y="110"/>
                    <a:pt x="49" y="111"/>
                    <a:pt x="48" y="110"/>
                  </a:cubicBezTo>
                  <a:cubicBezTo>
                    <a:pt x="49" y="108"/>
                    <a:pt x="51" y="106"/>
                    <a:pt x="52" y="105"/>
                  </a:cubicBezTo>
                  <a:cubicBezTo>
                    <a:pt x="54" y="105"/>
                    <a:pt x="57" y="106"/>
                    <a:pt x="58" y="105"/>
                  </a:cubicBezTo>
                  <a:cubicBezTo>
                    <a:pt x="59" y="105"/>
                    <a:pt x="59" y="104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lose/>
                  <a:moveTo>
                    <a:pt x="53" y="102"/>
                  </a:move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1" y="104"/>
                    <a:pt x="49" y="106"/>
                    <a:pt x="47" y="106"/>
                  </a:cubicBezTo>
                  <a:cubicBezTo>
                    <a:pt x="45" y="106"/>
                    <a:pt x="44" y="107"/>
                    <a:pt x="42" y="107"/>
                  </a:cubicBezTo>
                  <a:cubicBezTo>
                    <a:pt x="42" y="105"/>
                    <a:pt x="45" y="103"/>
                    <a:pt x="46" y="102"/>
                  </a:cubicBezTo>
                  <a:cubicBezTo>
                    <a:pt x="48" y="102"/>
                    <a:pt x="50" y="101"/>
                    <a:pt x="52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lose/>
                  <a:moveTo>
                    <a:pt x="41" y="101"/>
                  </a:moveTo>
                  <a:cubicBezTo>
                    <a:pt x="39" y="105"/>
                    <a:pt x="37" y="109"/>
                    <a:pt x="32" y="111"/>
                  </a:cubicBezTo>
                  <a:cubicBezTo>
                    <a:pt x="31" y="111"/>
                    <a:pt x="30" y="111"/>
                    <a:pt x="29" y="110"/>
                  </a:cubicBezTo>
                  <a:cubicBezTo>
                    <a:pt x="29" y="109"/>
                    <a:pt x="29" y="107"/>
                    <a:pt x="30" y="106"/>
                  </a:cubicBezTo>
                  <a:cubicBezTo>
                    <a:pt x="34" y="104"/>
                    <a:pt x="38" y="103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26" y="97"/>
                  </a:moveTo>
                  <a:cubicBezTo>
                    <a:pt x="26" y="101"/>
                    <a:pt x="25" y="104"/>
                    <a:pt x="27" y="107"/>
                  </a:cubicBezTo>
                  <a:cubicBezTo>
                    <a:pt x="27" y="110"/>
                    <a:pt x="28" y="114"/>
                    <a:pt x="26" y="116"/>
                  </a:cubicBezTo>
                  <a:cubicBezTo>
                    <a:pt x="24" y="116"/>
                    <a:pt x="23" y="115"/>
                    <a:pt x="22" y="113"/>
                  </a:cubicBezTo>
                  <a:cubicBezTo>
                    <a:pt x="21" y="111"/>
                    <a:pt x="21" y="109"/>
                    <a:pt x="22" y="107"/>
                  </a:cubicBezTo>
                  <a:cubicBezTo>
                    <a:pt x="23" y="103"/>
                    <a:pt x="23" y="100"/>
                    <a:pt x="25" y="97"/>
                  </a:cubicBezTo>
                  <a:cubicBezTo>
                    <a:pt x="25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lose/>
                  <a:moveTo>
                    <a:pt x="116" y="107"/>
                  </a:moveTo>
                  <a:cubicBezTo>
                    <a:pt x="121" y="107"/>
                    <a:pt x="126" y="107"/>
                    <a:pt x="131" y="107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20" y="115"/>
                    <a:pt x="120" y="115"/>
                    <a:pt x="120" y="11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1" y="126"/>
                    <a:pt x="117" y="124"/>
                    <a:pt x="112" y="121"/>
                  </a:cubicBezTo>
                  <a:cubicBezTo>
                    <a:pt x="108" y="124"/>
                    <a:pt x="104" y="127"/>
                    <a:pt x="100" y="130"/>
                  </a:cubicBezTo>
                  <a:cubicBezTo>
                    <a:pt x="101" y="126"/>
                    <a:pt x="103" y="120"/>
                    <a:pt x="103" y="115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116" y="107"/>
                    <a:pt x="116" y="107"/>
                    <a:pt x="116" y="107"/>
                  </a:cubicBezTo>
                  <a:cubicBezTo>
                    <a:pt x="116" y="107"/>
                    <a:pt x="116" y="107"/>
                    <a:pt x="116" y="107"/>
                  </a:cubicBezTo>
                  <a:close/>
                  <a:moveTo>
                    <a:pt x="69" y="93"/>
                  </a:moveTo>
                  <a:cubicBezTo>
                    <a:pt x="67" y="95"/>
                    <a:pt x="68" y="98"/>
                    <a:pt x="65" y="100"/>
                  </a:cubicBezTo>
                  <a:cubicBezTo>
                    <a:pt x="63" y="101"/>
                    <a:pt x="63" y="103"/>
                    <a:pt x="61" y="103"/>
                  </a:cubicBezTo>
                  <a:cubicBezTo>
                    <a:pt x="59" y="103"/>
                    <a:pt x="58" y="103"/>
                    <a:pt x="57" y="102"/>
                  </a:cubicBezTo>
                  <a:cubicBezTo>
                    <a:pt x="57" y="98"/>
                    <a:pt x="60" y="94"/>
                    <a:pt x="63" y="92"/>
                  </a:cubicBezTo>
                  <a:cubicBezTo>
                    <a:pt x="65" y="92"/>
                    <a:pt x="67" y="92"/>
                    <a:pt x="69" y="92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lose/>
                  <a:moveTo>
                    <a:pt x="60" y="89"/>
                  </a:moveTo>
                  <a:cubicBezTo>
                    <a:pt x="61" y="94"/>
                    <a:pt x="55" y="94"/>
                    <a:pt x="54" y="97"/>
                  </a:cubicBezTo>
                  <a:cubicBezTo>
                    <a:pt x="53" y="98"/>
                    <a:pt x="52" y="98"/>
                    <a:pt x="51" y="98"/>
                  </a:cubicBezTo>
                  <a:cubicBezTo>
                    <a:pt x="49" y="98"/>
                    <a:pt x="48" y="100"/>
                    <a:pt x="47" y="99"/>
                  </a:cubicBezTo>
                  <a:cubicBezTo>
                    <a:pt x="49" y="94"/>
                    <a:pt x="54" y="90"/>
                    <a:pt x="59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lose/>
                  <a:moveTo>
                    <a:pt x="50" y="88"/>
                  </a:moveTo>
                  <a:cubicBezTo>
                    <a:pt x="48" y="91"/>
                    <a:pt x="46" y="93"/>
                    <a:pt x="44" y="96"/>
                  </a:cubicBezTo>
                  <a:cubicBezTo>
                    <a:pt x="42" y="98"/>
                    <a:pt x="39" y="100"/>
                    <a:pt x="36" y="99"/>
                  </a:cubicBezTo>
                  <a:cubicBezTo>
                    <a:pt x="35" y="98"/>
                    <a:pt x="35" y="97"/>
                    <a:pt x="35" y="96"/>
                  </a:cubicBezTo>
                  <a:cubicBezTo>
                    <a:pt x="37" y="93"/>
                    <a:pt x="40" y="93"/>
                    <a:pt x="43" y="91"/>
                  </a:cubicBezTo>
                  <a:cubicBezTo>
                    <a:pt x="45" y="90"/>
                    <a:pt x="47" y="89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50" y="88"/>
                    <a:pt x="50" y="88"/>
                    <a:pt x="50" y="88"/>
                  </a:cubicBezTo>
                  <a:close/>
                  <a:moveTo>
                    <a:pt x="78" y="84"/>
                  </a:moveTo>
                  <a:cubicBezTo>
                    <a:pt x="76" y="86"/>
                    <a:pt x="74" y="88"/>
                    <a:pt x="73" y="89"/>
                  </a:cubicBezTo>
                  <a:cubicBezTo>
                    <a:pt x="74" y="87"/>
                    <a:pt x="76" y="84"/>
                    <a:pt x="78" y="82"/>
                  </a:cubicBezTo>
                  <a:cubicBezTo>
                    <a:pt x="78" y="83"/>
                    <a:pt x="78" y="83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lose/>
                  <a:moveTo>
                    <a:pt x="56" y="80"/>
                  </a:moveTo>
                  <a:cubicBezTo>
                    <a:pt x="51" y="83"/>
                    <a:pt x="48" y="89"/>
                    <a:pt x="42" y="88"/>
                  </a:cubicBezTo>
                  <a:cubicBezTo>
                    <a:pt x="41" y="87"/>
                    <a:pt x="41" y="86"/>
                    <a:pt x="41" y="86"/>
                  </a:cubicBezTo>
                  <a:cubicBezTo>
                    <a:pt x="42" y="82"/>
                    <a:pt x="46" y="84"/>
                    <a:pt x="49" y="83"/>
                  </a:cubicBezTo>
                  <a:cubicBezTo>
                    <a:pt x="51" y="82"/>
                    <a:pt x="53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lose/>
                  <a:moveTo>
                    <a:pt x="64" y="80"/>
                  </a:moveTo>
                  <a:cubicBezTo>
                    <a:pt x="64" y="83"/>
                    <a:pt x="64" y="86"/>
                    <a:pt x="64" y="88"/>
                  </a:cubicBezTo>
                  <a:cubicBezTo>
                    <a:pt x="64" y="89"/>
                    <a:pt x="63" y="88"/>
                    <a:pt x="63" y="89"/>
                  </a:cubicBezTo>
                  <a:cubicBezTo>
                    <a:pt x="63" y="88"/>
                    <a:pt x="62" y="87"/>
                    <a:pt x="62" y="87"/>
                  </a:cubicBezTo>
                  <a:cubicBezTo>
                    <a:pt x="59" y="87"/>
                    <a:pt x="57" y="89"/>
                    <a:pt x="54" y="88"/>
                  </a:cubicBezTo>
                  <a:cubicBezTo>
                    <a:pt x="54" y="85"/>
                    <a:pt x="58" y="82"/>
                    <a:pt x="61" y="80"/>
                  </a:cubicBezTo>
                  <a:cubicBezTo>
                    <a:pt x="61" y="80"/>
                    <a:pt x="63" y="79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lose/>
                  <a:moveTo>
                    <a:pt x="36" y="81"/>
                  </a:moveTo>
                  <a:cubicBezTo>
                    <a:pt x="34" y="82"/>
                    <a:pt x="33" y="81"/>
                    <a:pt x="31" y="80"/>
                  </a:cubicBezTo>
                  <a:cubicBezTo>
                    <a:pt x="31" y="80"/>
                    <a:pt x="32" y="79"/>
                    <a:pt x="32" y="79"/>
                  </a:cubicBezTo>
                  <a:cubicBezTo>
                    <a:pt x="34" y="78"/>
                    <a:pt x="35" y="80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lose/>
                  <a:moveTo>
                    <a:pt x="37" y="77"/>
                  </a:moveTo>
                  <a:cubicBezTo>
                    <a:pt x="37" y="77"/>
                    <a:pt x="37" y="78"/>
                    <a:pt x="37" y="78"/>
                  </a:cubicBezTo>
                  <a:cubicBezTo>
                    <a:pt x="35" y="78"/>
                    <a:pt x="36" y="77"/>
                    <a:pt x="35" y="77"/>
                  </a:cubicBezTo>
                  <a:cubicBezTo>
                    <a:pt x="35" y="76"/>
                    <a:pt x="35" y="75"/>
                    <a:pt x="36" y="75"/>
                  </a:cubicBezTo>
                  <a:cubicBezTo>
                    <a:pt x="37" y="75"/>
                    <a:pt x="36" y="76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lose/>
                  <a:moveTo>
                    <a:pt x="76" y="73"/>
                  </a:moveTo>
                  <a:cubicBezTo>
                    <a:pt x="77" y="79"/>
                    <a:pt x="73" y="84"/>
                    <a:pt x="68" y="87"/>
                  </a:cubicBezTo>
                  <a:cubicBezTo>
                    <a:pt x="66" y="88"/>
                    <a:pt x="68" y="85"/>
                    <a:pt x="67" y="84"/>
                  </a:cubicBezTo>
                  <a:cubicBezTo>
                    <a:pt x="65" y="82"/>
                    <a:pt x="66" y="78"/>
                    <a:pt x="68" y="76"/>
                  </a:cubicBezTo>
                  <a:cubicBezTo>
                    <a:pt x="69" y="74"/>
                    <a:pt x="73" y="74"/>
                    <a:pt x="75" y="73"/>
                  </a:cubicBezTo>
                  <a:cubicBezTo>
                    <a:pt x="75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lose/>
                  <a:moveTo>
                    <a:pt x="70" y="70"/>
                  </a:move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69" y="73"/>
                    <a:pt x="65" y="73"/>
                    <a:pt x="66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4" y="74"/>
                    <a:pt x="66" y="73"/>
                    <a:pt x="67" y="71"/>
                  </a:cubicBezTo>
                  <a:cubicBezTo>
                    <a:pt x="68" y="71"/>
                    <a:pt x="69" y="69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lose/>
                  <a:moveTo>
                    <a:pt x="88" y="69"/>
                  </a:moveTo>
                  <a:cubicBezTo>
                    <a:pt x="88" y="74"/>
                    <a:pt x="84" y="77"/>
                    <a:pt x="80" y="80"/>
                  </a:cubicBezTo>
                  <a:cubicBezTo>
                    <a:pt x="80" y="80"/>
                    <a:pt x="79" y="80"/>
                    <a:pt x="78" y="80"/>
                  </a:cubicBezTo>
                  <a:cubicBezTo>
                    <a:pt x="77" y="79"/>
                    <a:pt x="78" y="78"/>
                    <a:pt x="78" y="77"/>
                  </a:cubicBezTo>
                  <a:cubicBezTo>
                    <a:pt x="79" y="73"/>
                    <a:pt x="85" y="74"/>
                    <a:pt x="86" y="69"/>
                  </a:cubicBezTo>
                  <a:cubicBezTo>
                    <a:pt x="86" y="68"/>
                    <a:pt x="88" y="68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lose/>
                  <a:moveTo>
                    <a:pt x="97" y="61"/>
                  </a:moveTo>
                  <a:cubicBezTo>
                    <a:pt x="96" y="64"/>
                    <a:pt x="98" y="67"/>
                    <a:pt x="94" y="68"/>
                  </a:cubicBezTo>
                  <a:cubicBezTo>
                    <a:pt x="93" y="68"/>
                    <a:pt x="93" y="69"/>
                    <a:pt x="91" y="69"/>
                  </a:cubicBezTo>
                  <a:cubicBezTo>
                    <a:pt x="92" y="68"/>
                    <a:pt x="91" y="67"/>
                    <a:pt x="90" y="66"/>
                  </a:cubicBezTo>
                  <a:cubicBezTo>
                    <a:pt x="89" y="66"/>
                    <a:pt x="89" y="66"/>
                    <a:pt x="88" y="65"/>
                  </a:cubicBezTo>
                  <a:cubicBezTo>
                    <a:pt x="89" y="64"/>
                    <a:pt x="90" y="65"/>
                    <a:pt x="91" y="64"/>
                  </a:cubicBezTo>
                  <a:cubicBezTo>
                    <a:pt x="93" y="63"/>
                    <a:pt x="94" y="61"/>
                    <a:pt x="96" y="61"/>
                  </a:cubicBezTo>
                  <a:cubicBezTo>
                    <a:pt x="96" y="61"/>
                    <a:pt x="96" y="61"/>
                    <a:pt x="96" y="61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7" y="61"/>
                    <a:pt x="97" y="61"/>
                    <a:pt x="97" y="61"/>
                  </a:cubicBezTo>
                  <a:close/>
                  <a:moveTo>
                    <a:pt x="84" y="62"/>
                  </a:moveTo>
                  <a:cubicBezTo>
                    <a:pt x="84" y="64"/>
                    <a:pt x="85" y="67"/>
                    <a:pt x="83" y="69"/>
                  </a:cubicBezTo>
                  <a:cubicBezTo>
                    <a:pt x="82" y="70"/>
                    <a:pt x="80" y="70"/>
                    <a:pt x="79" y="70"/>
                  </a:cubicBezTo>
                  <a:cubicBezTo>
                    <a:pt x="77" y="69"/>
                    <a:pt x="76" y="70"/>
                    <a:pt x="74" y="69"/>
                  </a:cubicBezTo>
                  <a:cubicBezTo>
                    <a:pt x="73" y="69"/>
                    <a:pt x="74" y="67"/>
                    <a:pt x="74" y="66"/>
                  </a:cubicBezTo>
                  <a:cubicBezTo>
                    <a:pt x="76" y="64"/>
                    <a:pt x="79" y="61"/>
                    <a:pt x="82" y="61"/>
                  </a:cubicBezTo>
                  <a:cubicBezTo>
                    <a:pt x="83" y="60"/>
                    <a:pt x="84" y="60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lose/>
                  <a:moveTo>
                    <a:pt x="108" y="58"/>
                  </a:moveTo>
                  <a:cubicBezTo>
                    <a:pt x="108" y="60"/>
                    <a:pt x="106" y="59"/>
                    <a:pt x="104" y="60"/>
                  </a:cubicBezTo>
                  <a:cubicBezTo>
                    <a:pt x="103" y="61"/>
                    <a:pt x="102" y="62"/>
                    <a:pt x="101" y="63"/>
                  </a:cubicBezTo>
                  <a:cubicBezTo>
                    <a:pt x="98" y="63"/>
                    <a:pt x="100" y="60"/>
                    <a:pt x="98" y="59"/>
                  </a:cubicBezTo>
                  <a:cubicBezTo>
                    <a:pt x="98" y="57"/>
                    <a:pt x="100" y="57"/>
                    <a:pt x="101" y="56"/>
                  </a:cubicBezTo>
                  <a:cubicBezTo>
                    <a:pt x="103" y="56"/>
                    <a:pt x="107" y="55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lose/>
                  <a:moveTo>
                    <a:pt x="81" y="57"/>
                  </a:moveTo>
                  <a:cubicBezTo>
                    <a:pt x="72" y="64"/>
                    <a:pt x="64" y="74"/>
                    <a:pt x="54" y="78"/>
                  </a:cubicBezTo>
                  <a:cubicBezTo>
                    <a:pt x="53" y="78"/>
                    <a:pt x="52" y="78"/>
                    <a:pt x="50" y="78"/>
                  </a:cubicBezTo>
                  <a:cubicBezTo>
                    <a:pt x="49" y="77"/>
                    <a:pt x="51" y="76"/>
                    <a:pt x="51" y="75"/>
                  </a:cubicBezTo>
                  <a:cubicBezTo>
                    <a:pt x="54" y="71"/>
                    <a:pt x="59" y="75"/>
                    <a:pt x="62" y="72"/>
                  </a:cubicBezTo>
                  <a:cubicBezTo>
                    <a:pt x="68" y="67"/>
                    <a:pt x="74" y="60"/>
                    <a:pt x="80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7"/>
                    <a:pt x="81" y="57"/>
                    <a:pt x="81" y="57"/>
                  </a:cubicBezTo>
                  <a:close/>
                  <a:moveTo>
                    <a:pt x="118" y="53"/>
                  </a:move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6" y="54"/>
                    <a:pt x="115" y="55"/>
                    <a:pt x="114" y="55"/>
                  </a:cubicBezTo>
                  <a:cubicBezTo>
                    <a:pt x="115" y="54"/>
                    <a:pt x="116" y="54"/>
                    <a:pt x="116" y="53"/>
                  </a:cubicBezTo>
                  <a:cubicBezTo>
                    <a:pt x="117" y="53"/>
                    <a:pt x="117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lose/>
                  <a:moveTo>
                    <a:pt x="96" y="53"/>
                  </a:moveTo>
                  <a:cubicBezTo>
                    <a:pt x="95" y="57"/>
                    <a:pt x="92" y="61"/>
                    <a:pt x="88" y="61"/>
                  </a:cubicBezTo>
                  <a:cubicBezTo>
                    <a:pt x="85" y="61"/>
                    <a:pt x="87" y="58"/>
                    <a:pt x="87" y="56"/>
                  </a:cubicBezTo>
                  <a:cubicBezTo>
                    <a:pt x="89" y="53"/>
                    <a:pt x="92" y="54"/>
                    <a:pt x="95" y="52"/>
                  </a:cubicBezTo>
                  <a:cubicBezTo>
                    <a:pt x="96" y="52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lose/>
                  <a:moveTo>
                    <a:pt x="80" y="52"/>
                  </a:moveTo>
                  <a:cubicBezTo>
                    <a:pt x="73" y="59"/>
                    <a:pt x="66" y="67"/>
                    <a:pt x="58" y="70"/>
                  </a:cubicBezTo>
                  <a:cubicBezTo>
                    <a:pt x="57" y="71"/>
                    <a:pt x="57" y="70"/>
                    <a:pt x="57" y="69"/>
                  </a:cubicBezTo>
                  <a:cubicBezTo>
                    <a:pt x="59" y="67"/>
                    <a:pt x="62" y="66"/>
                    <a:pt x="64" y="65"/>
                  </a:cubicBezTo>
                  <a:cubicBezTo>
                    <a:pt x="69" y="61"/>
                    <a:pt x="74" y="56"/>
                    <a:pt x="79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lose/>
                  <a:moveTo>
                    <a:pt x="89" y="51"/>
                  </a:moveTo>
                  <a:cubicBezTo>
                    <a:pt x="89" y="53"/>
                    <a:pt x="86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1"/>
                    <a:pt x="85" y="50"/>
                    <a:pt x="85" y="50"/>
                  </a:cubicBezTo>
                  <a:cubicBezTo>
                    <a:pt x="87" y="50"/>
                    <a:pt x="88" y="50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lose/>
                  <a:moveTo>
                    <a:pt x="78" y="48"/>
                  </a:move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65" y="58"/>
                    <a:pt x="71" y="53"/>
                    <a:pt x="78" y="47"/>
                  </a:cubicBezTo>
                  <a:cubicBezTo>
                    <a:pt x="78" y="47"/>
                    <a:pt x="79" y="47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lose/>
                  <a:moveTo>
                    <a:pt x="116" y="48"/>
                  </a:moveTo>
                  <a:cubicBezTo>
                    <a:pt x="116" y="50"/>
                    <a:pt x="115" y="51"/>
                    <a:pt x="114" y="52"/>
                  </a:cubicBezTo>
                  <a:cubicBezTo>
                    <a:pt x="112" y="52"/>
                    <a:pt x="110" y="55"/>
                    <a:pt x="108" y="54"/>
                  </a:cubicBezTo>
                  <a:cubicBezTo>
                    <a:pt x="105" y="54"/>
                    <a:pt x="104" y="52"/>
                    <a:pt x="102" y="52"/>
                  </a:cubicBezTo>
                  <a:cubicBezTo>
                    <a:pt x="102" y="52"/>
                    <a:pt x="101" y="51"/>
                    <a:pt x="102" y="51"/>
                  </a:cubicBezTo>
                  <a:cubicBezTo>
                    <a:pt x="106" y="49"/>
                    <a:pt x="110" y="47"/>
                    <a:pt x="115" y="47"/>
                  </a:cubicBezTo>
                  <a:cubicBezTo>
                    <a:pt x="115" y="47"/>
                    <a:pt x="115" y="47"/>
                    <a:pt x="115" y="47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6" y="48"/>
                    <a:pt x="116" y="48"/>
                    <a:pt x="116" y="48"/>
                  </a:cubicBezTo>
                  <a:close/>
                  <a:moveTo>
                    <a:pt x="76" y="46"/>
                  </a:moveTo>
                  <a:cubicBezTo>
                    <a:pt x="69" y="52"/>
                    <a:pt x="61" y="57"/>
                    <a:pt x="56" y="64"/>
                  </a:cubicBezTo>
                  <a:cubicBezTo>
                    <a:pt x="56" y="66"/>
                    <a:pt x="54" y="67"/>
                    <a:pt x="55" y="69"/>
                  </a:cubicBezTo>
                  <a:cubicBezTo>
                    <a:pt x="55" y="70"/>
                    <a:pt x="55" y="71"/>
                    <a:pt x="54" y="72"/>
                  </a:cubicBezTo>
                  <a:cubicBezTo>
                    <a:pt x="53" y="72"/>
                    <a:pt x="52" y="72"/>
                    <a:pt x="51" y="71"/>
                  </a:cubicBezTo>
                  <a:cubicBezTo>
                    <a:pt x="50" y="66"/>
                    <a:pt x="55" y="63"/>
                    <a:pt x="58" y="60"/>
                  </a:cubicBezTo>
                  <a:cubicBezTo>
                    <a:pt x="63" y="54"/>
                    <a:pt x="69" y="50"/>
                    <a:pt x="75" y="45"/>
                  </a:cubicBezTo>
                  <a:cubicBezTo>
                    <a:pt x="75" y="45"/>
                    <a:pt x="76" y="45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lose/>
                  <a:moveTo>
                    <a:pt x="130" y="48"/>
                  </a:move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26" y="49"/>
                    <a:pt x="123" y="52"/>
                    <a:pt x="118" y="51"/>
                  </a:cubicBezTo>
                  <a:cubicBezTo>
                    <a:pt x="119" y="50"/>
                    <a:pt x="120" y="49"/>
                    <a:pt x="121" y="47"/>
                  </a:cubicBezTo>
                  <a:cubicBezTo>
                    <a:pt x="120" y="47"/>
                    <a:pt x="119" y="46"/>
                    <a:pt x="119" y="45"/>
                  </a:cubicBezTo>
                  <a:cubicBezTo>
                    <a:pt x="121" y="44"/>
                    <a:pt x="124" y="44"/>
                    <a:pt x="126" y="45"/>
                  </a:cubicBezTo>
                  <a:cubicBezTo>
                    <a:pt x="128" y="45"/>
                    <a:pt x="130" y="46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lose/>
                  <a:moveTo>
                    <a:pt x="109" y="45"/>
                  </a:moveTo>
                  <a:cubicBezTo>
                    <a:pt x="105" y="45"/>
                    <a:pt x="102" y="48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100" y="46"/>
                    <a:pt x="104" y="44"/>
                    <a:pt x="108" y="42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10" y="41"/>
                    <a:pt x="110" y="44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lose/>
                  <a:moveTo>
                    <a:pt x="101" y="42"/>
                  </a:moveTo>
                  <a:cubicBezTo>
                    <a:pt x="96" y="45"/>
                    <a:pt x="91" y="49"/>
                    <a:pt x="84" y="48"/>
                  </a:cubicBezTo>
                  <a:cubicBezTo>
                    <a:pt x="83" y="47"/>
                    <a:pt x="83" y="46"/>
                    <a:pt x="83" y="44"/>
                  </a:cubicBezTo>
                  <a:cubicBezTo>
                    <a:pt x="86" y="40"/>
                    <a:pt x="91" y="43"/>
                    <a:pt x="96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101" y="42"/>
                    <a:pt x="101" y="42"/>
                    <a:pt x="101" y="42"/>
                  </a:cubicBezTo>
                  <a:close/>
                  <a:moveTo>
                    <a:pt x="142" y="42"/>
                  </a:moveTo>
                  <a:cubicBezTo>
                    <a:pt x="141" y="44"/>
                    <a:pt x="138" y="45"/>
                    <a:pt x="137" y="46"/>
                  </a:cubicBezTo>
                  <a:cubicBezTo>
                    <a:pt x="136" y="46"/>
                    <a:pt x="134" y="48"/>
                    <a:pt x="134" y="46"/>
                  </a:cubicBezTo>
                  <a:cubicBezTo>
                    <a:pt x="134" y="45"/>
                    <a:pt x="133" y="45"/>
                    <a:pt x="132" y="44"/>
                  </a:cubicBezTo>
                  <a:cubicBezTo>
                    <a:pt x="131" y="44"/>
                    <a:pt x="130" y="44"/>
                    <a:pt x="129" y="43"/>
                  </a:cubicBezTo>
                  <a:cubicBezTo>
                    <a:pt x="129" y="41"/>
                    <a:pt x="131" y="41"/>
                    <a:pt x="131" y="41"/>
                  </a:cubicBezTo>
                  <a:cubicBezTo>
                    <a:pt x="135" y="40"/>
                    <a:pt x="140" y="38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lose/>
                  <a:moveTo>
                    <a:pt x="158" y="39"/>
                  </a:moveTo>
                  <a:cubicBezTo>
                    <a:pt x="159" y="40"/>
                    <a:pt x="157" y="41"/>
                    <a:pt x="156" y="41"/>
                  </a:cubicBezTo>
                  <a:cubicBezTo>
                    <a:pt x="154" y="42"/>
                    <a:pt x="150" y="41"/>
                    <a:pt x="148" y="43"/>
                  </a:cubicBezTo>
                  <a:cubicBezTo>
                    <a:pt x="147" y="43"/>
                    <a:pt x="146" y="44"/>
                    <a:pt x="146" y="43"/>
                  </a:cubicBezTo>
                  <a:cubicBezTo>
                    <a:pt x="146" y="42"/>
                    <a:pt x="147" y="41"/>
                    <a:pt x="148" y="40"/>
                  </a:cubicBezTo>
                  <a:cubicBezTo>
                    <a:pt x="152" y="40"/>
                    <a:pt x="155" y="41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lose/>
                  <a:moveTo>
                    <a:pt x="125" y="40"/>
                  </a:moveTo>
                  <a:cubicBezTo>
                    <a:pt x="125" y="40"/>
                    <a:pt x="126" y="41"/>
                    <a:pt x="125" y="41"/>
                  </a:cubicBezTo>
                  <a:cubicBezTo>
                    <a:pt x="121" y="41"/>
                    <a:pt x="118" y="43"/>
                    <a:pt x="114" y="43"/>
                  </a:cubicBezTo>
                  <a:cubicBezTo>
                    <a:pt x="113" y="43"/>
                    <a:pt x="113" y="42"/>
                    <a:pt x="113" y="41"/>
                  </a:cubicBezTo>
                  <a:cubicBezTo>
                    <a:pt x="115" y="39"/>
                    <a:pt x="119" y="38"/>
                    <a:pt x="122" y="38"/>
                  </a:cubicBezTo>
                  <a:cubicBezTo>
                    <a:pt x="123" y="39"/>
                    <a:pt x="124" y="39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lose/>
                  <a:moveTo>
                    <a:pt x="113" y="35"/>
                  </a:moveTo>
                  <a:cubicBezTo>
                    <a:pt x="114" y="35"/>
                    <a:pt x="114" y="35"/>
                    <a:pt x="114" y="36"/>
                  </a:cubicBezTo>
                  <a:cubicBezTo>
                    <a:pt x="114" y="36"/>
                    <a:pt x="111" y="37"/>
                    <a:pt x="108" y="38"/>
                  </a:cubicBezTo>
                  <a:cubicBezTo>
                    <a:pt x="105" y="39"/>
                    <a:pt x="101" y="40"/>
                    <a:pt x="99" y="39"/>
                  </a:cubicBezTo>
                  <a:cubicBezTo>
                    <a:pt x="98" y="37"/>
                    <a:pt x="97" y="36"/>
                    <a:pt x="98" y="35"/>
                  </a:cubicBezTo>
                  <a:cubicBezTo>
                    <a:pt x="98" y="33"/>
                    <a:pt x="104" y="35"/>
                    <a:pt x="107" y="35"/>
                  </a:cubicBezTo>
                  <a:cubicBezTo>
                    <a:pt x="108" y="35"/>
                    <a:pt x="112" y="35"/>
                    <a:pt x="113" y="35"/>
                  </a:cubicBezTo>
                  <a:close/>
                  <a:moveTo>
                    <a:pt x="138" y="35"/>
                  </a:moveTo>
                  <a:cubicBezTo>
                    <a:pt x="138" y="37"/>
                    <a:pt x="137" y="36"/>
                    <a:pt x="136" y="37"/>
                  </a:cubicBezTo>
                  <a:cubicBezTo>
                    <a:pt x="134" y="37"/>
                    <a:pt x="132" y="39"/>
                    <a:pt x="129" y="38"/>
                  </a:cubicBezTo>
                  <a:cubicBezTo>
                    <a:pt x="128" y="35"/>
                    <a:pt x="124" y="38"/>
                    <a:pt x="124" y="35"/>
                  </a:cubicBezTo>
                  <a:cubicBezTo>
                    <a:pt x="126" y="34"/>
                    <a:pt x="128" y="34"/>
                    <a:pt x="130" y="33"/>
                  </a:cubicBezTo>
                  <a:cubicBezTo>
                    <a:pt x="132" y="34"/>
                    <a:pt x="135" y="34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lose/>
                  <a:moveTo>
                    <a:pt x="159" y="34"/>
                  </a:moveTo>
                  <a:cubicBezTo>
                    <a:pt x="158" y="35"/>
                    <a:pt x="157" y="35"/>
                    <a:pt x="156" y="36"/>
                  </a:cubicBezTo>
                  <a:cubicBezTo>
                    <a:pt x="153" y="37"/>
                    <a:pt x="150" y="39"/>
                    <a:pt x="146" y="38"/>
                  </a:cubicBezTo>
                  <a:cubicBezTo>
                    <a:pt x="144" y="36"/>
                    <a:pt x="148" y="36"/>
                    <a:pt x="148" y="33"/>
                  </a:cubicBezTo>
                  <a:cubicBezTo>
                    <a:pt x="150" y="31"/>
                    <a:pt x="154" y="32"/>
                    <a:pt x="157" y="32"/>
                  </a:cubicBezTo>
                  <a:cubicBezTo>
                    <a:pt x="157" y="32"/>
                    <a:pt x="158" y="33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lose/>
                  <a:moveTo>
                    <a:pt x="83" y="41"/>
                  </a:moveTo>
                  <a:cubicBezTo>
                    <a:pt x="82" y="42"/>
                    <a:pt x="81" y="43"/>
                    <a:pt x="80" y="43"/>
                  </a:cubicBezTo>
                  <a:cubicBezTo>
                    <a:pt x="79" y="43"/>
                    <a:pt x="78" y="42"/>
                    <a:pt x="77" y="41"/>
                  </a:cubicBezTo>
                  <a:cubicBezTo>
                    <a:pt x="77" y="38"/>
                    <a:pt x="79" y="36"/>
                    <a:pt x="81" y="34"/>
                  </a:cubicBezTo>
                  <a:cubicBezTo>
                    <a:pt x="83" y="33"/>
                    <a:pt x="84" y="31"/>
                    <a:pt x="86" y="31"/>
                  </a:cubicBezTo>
                  <a:cubicBezTo>
                    <a:pt x="85" y="34"/>
                    <a:pt x="83" y="37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lose/>
                  <a:moveTo>
                    <a:pt x="147" y="31"/>
                  </a:moveTo>
                  <a:cubicBezTo>
                    <a:pt x="146" y="33"/>
                    <a:pt x="143" y="34"/>
                    <a:pt x="141" y="34"/>
                  </a:cubicBezTo>
                  <a:cubicBezTo>
                    <a:pt x="140" y="33"/>
                    <a:pt x="139" y="32"/>
                    <a:pt x="137" y="32"/>
                  </a:cubicBezTo>
                  <a:cubicBezTo>
                    <a:pt x="137" y="32"/>
                    <a:pt x="137" y="32"/>
                    <a:pt x="137" y="31"/>
                  </a:cubicBezTo>
                  <a:cubicBezTo>
                    <a:pt x="139" y="30"/>
                    <a:pt x="141" y="30"/>
                    <a:pt x="143" y="30"/>
                  </a:cubicBezTo>
                  <a:cubicBezTo>
                    <a:pt x="145" y="30"/>
                    <a:pt x="146" y="30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lose/>
                  <a:moveTo>
                    <a:pt x="117" y="29"/>
                  </a:moveTo>
                  <a:cubicBezTo>
                    <a:pt x="120" y="30"/>
                    <a:pt x="124" y="30"/>
                    <a:pt x="127" y="30"/>
                  </a:cubicBezTo>
                  <a:cubicBezTo>
                    <a:pt x="126" y="31"/>
                    <a:pt x="125" y="31"/>
                    <a:pt x="125" y="32"/>
                  </a:cubicBezTo>
                  <a:cubicBezTo>
                    <a:pt x="120" y="33"/>
                    <a:pt x="115" y="34"/>
                    <a:pt x="111" y="32"/>
                  </a:cubicBezTo>
                  <a:cubicBezTo>
                    <a:pt x="110" y="32"/>
                    <a:pt x="109" y="30"/>
                    <a:pt x="110" y="29"/>
                  </a:cubicBezTo>
                  <a:cubicBezTo>
                    <a:pt x="112" y="27"/>
                    <a:pt x="115" y="28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lose/>
                  <a:moveTo>
                    <a:pt x="170" y="27"/>
                  </a:moveTo>
                  <a:cubicBezTo>
                    <a:pt x="171" y="27"/>
                    <a:pt x="171" y="28"/>
                    <a:pt x="171" y="28"/>
                  </a:cubicBezTo>
                  <a:cubicBezTo>
                    <a:pt x="168" y="30"/>
                    <a:pt x="165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1" y="33"/>
                    <a:pt x="162" y="33"/>
                    <a:pt x="162" y="32"/>
                  </a:cubicBezTo>
                  <a:cubicBezTo>
                    <a:pt x="161" y="30"/>
                    <a:pt x="159" y="30"/>
                    <a:pt x="158" y="29"/>
                  </a:cubicBezTo>
                  <a:cubicBezTo>
                    <a:pt x="158" y="27"/>
                    <a:pt x="161" y="27"/>
                    <a:pt x="162" y="26"/>
                  </a:cubicBezTo>
                  <a:cubicBezTo>
                    <a:pt x="164" y="26"/>
                    <a:pt x="167" y="26"/>
                    <a:pt x="169" y="27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70" y="27"/>
                    <a:pt x="170" y="27"/>
                    <a:pt x="170" y="27"/>
                  </a:cubicBezTo>
                  <a:cubicBezTo>
                    <a:pt x="170" y="27"/>
                    <a:pt x="170" y="27"/>
                    <a:pt x="170" y="27"/>
                  </a:cubicBezTo>
                  <a:close/>
                  <a:moveTo>
                    <a:pt x="90" y="39"/>
                  </a:moveTo>
                  <a:cubicBezTo>
                    <a:pt x="89" y="39"/>
                    <a:pt x="88" y="39"/>
                    <a:pt x="87" y="38"/>
                  </a:cubicBezTo>
                  <a:cubicBezTo>
                    <a:pt x="87" y="31"/>
                    <a:pt x="94" y="27"/>
                    <a:pt x="98" y="25"/>
                  </a:cubicBezTo>
                  <a:cubicBezTo>
                    <a:pt x="94" y="28"/>
                    <a:pt x="95" y="35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lose/>
                  <a:moveTo>
                    <a:pt x="132" y="24"/>
                  </a:moveTo>
                  <a:cubicBezTo>
                    <a:pt x="135" y="25"/>
                    <a:pt x="138" y="26"/>
                    <a:pt x="141" y="27"/>
                  </a:cubicBezTo>
                  <a:cubicBezTo>
                    <a:pt x="136" y="28"/>
                    <a:pt x="130" y="29"/>
                    <a:pt x="125" y="28"/>
                  </a:cubicBezTo>
                  <a:cubicBezTo>
                    <a:pt x="124" y="27"/>
                    <a:pt x="123" y="27"/>
                    <a:pt x="123" y="26"/>
                  </a:cubicBezTo>
                  <a:cubicBezTo>
                    <a:pt x="123" y="25"/>
                    <a:pt x="124" y="24"/>
                    <a:pt x="124" y="23"/>
                  </a:cubicBezTo>
                  <a:cubicBezTo>
                    <a:pt x="127" y="22"/>
                    <a:pt x="130" y="22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lose/>
                  <a:moveTo>
                    <a:pt x="149" y="24"/>
                  </a:moveTo>
                  <a:cubicBezTo>
                    <a:pt x="157" y="25"/>
                    <a:pt x="164" y="23"/>
                    <a:pt x="171" y="22"/>
                  </a:cubicBezTo>
                  <a:cubicBezTo>
                    <a:pt x="171" y="22"/>
                    <a:pt x="171" y="23"/>
                    <a:pt x="170" y="23"/>
                  </a:cubicBezTo>
                  <a:cubicBezTo>
                    <a:pt x="160" y="24"/>
                    <a:pt x="150" y="27"/>
                    <a:pt x="139" y="25"/>
                  </a:cubicBezTo>
                  <a:cubicBezTo>
                    <a:pt x="138" y="24"/>
                    <a:pt x="137" y="24"/>
                    <a:pt x="137" y="23"/>
                  </a:cubicBezTo>
                  <a:cubicBezTo>
                    <a:pt x="137" y="22"/>
                    <a:pt x="136" y="21"/>
                    <a:pt x="137" y="21"/>
                  </a:cubicBezTo>
                  <a:cubicBezTo>
                    <a:pt x="141" y="21"/>
                    <a:pt x="145" y="23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lose/>
                  <a:moveTo>
                    <a:pt x="113" y="19"/>
                  </a:moveTo>
                  <a:cubicBezTo>
                    <a:pt x="109" y="23"/>
                    <a:pt x="107" y="27"/>
                    <a:pt x="105" y="30"/>
                  </a:cubicBezTo>
                  <a:cubicBezTo>
                    <a:pt x="103" y="32"/>
                    <a:pt x="102" y="32"/>
                    <a:pt x="101" y="32"/>
                  </a:cubicBezTo>
                  <a:cubicBezTo>
                    <a:pt x="100" y="31"/>
                    <a:pt x="98" y="30"/>
                    <a:pt x="99" y="28"/>
                  </a:cubicBezTo>
                  <a:cubicBezTo>
                    <a:pt x="101" y="25"/>
                    <a:pt x="104" y="23"/>
                    <a:pt x="107" y="21"/>
                  </a:cubicBezTo>
                  <a:cubicBezTo>
                    <a:pt x="109" y="20"/>
                    <a:pt x="111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lose/>
                  <a:moveTo>
                    <a:pt x="172" y="18"/>
                  </a:moveTo>
                  <a:cubicBezTo>
                    <a:pt x="172" y="18"/>
                    <a:pt x="172" y="18"/>
                    <a:pt x="171" y="19"/>
                  </a:cubicBezTo>
                  <a:cubicBezTo>
                    <a:pt x="163" y="19"/>
                    <a:pt x="155" y="21"/>
                    <a:pt x="147" y="21"/>
                  </a:cubicBezTo>
                  <a:cubicBezTo>
                    <a:pt x="147" y="20"/>
                    <a:pt x="146" y="20"/>
                    <a:pt x="146" y="19"/>
                  </a:cubicBezTo>
                  <a:cubicBezTo>
                    <a:pt x="147" y="19"/>
                    <a:pt x="148" y="19"/>
                    <a:pt x="149" y="19"/>
                  </a:cubicBezTo>
                  <a:cubicBezTo>
                    <a:pt x="157" y="19"/>
                    <a:pt x="164" y="18"/>
                    <a:pt x="171" y="17"/>
                  </a:cubicBezTo>
                  <a:cubicBezTo>
                    <a:pt x="171" y="17"/>
                    <a:pt x="172" y="17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lose/>
                  <a:moveTo>
                    <a:pt x="174" y="14"/>
                  </a:moveTo>
                  <a:cubicBezTo>
                    <a:pt x="174" y="14"/>
                    <a:pt x="173" y="14"/>
                    <a:pt x="173" y="15"/>
                  </a:cubicBezTo>
                  <a:cubicBezTo>
                    <a:pt x="165" y="15"/>
                    <a:pt x="158" y="16"/>
                    <a:pt x="151" y="17"/>
                  </a:cubicBezTo>
                  <a:cubicBezTo>
                    <a:pt x="151" y="17"/>
                    <a:pt x="151" y="16"/>
                    <a:pt x="150" y="16"/>
                  </a:cubicBezTo>
                  <a:cubicBezTo>
                    <a:pt x="158" y="15"/>
                    <a:pt x="166" y="13"/>
                    <a:pt x="174" y="13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4" y="14"/>
                    <a:pt x="174" y="14"/>
                    <a:pt x="174" y="14"/>
                  </a:cubicBezTo>
                  <a:cubicBezTo>
                    <a:pt x="174" y="14"/>
                    <a:pt x="174" y="14"/>
                    <a:pt x="174" y="14"/>
                  </a:cubicBezTo>
                  <a:close/>
                  <a:moveTo>
                    <a:pt x="115" y="25"/>
                  </a:moveTo>
                  <a:cubicBezTo>
                    <a:pt x="115" y="24"/>
                    <a:pt x="114" y="23"/>
                    <a:pt x="115" y="22"/>
                  </a:cubicBezTo>
                  <a:cubicBezTo>
                    <a:pt x="118" y="17"/>
                    <a:pt x="123" y="15"/>
                    <a:pt x="128" y="13"/>
                  </a:cubicBezTo>
                  <a:cubicBezTo>
                    <a:pt x="122" y="16"/>
                    <a:pt x="124" y="27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lose/>
                  <a:moveTo>
                    <a:pt x="172" y="10"/>
                  </a:moveTo>
                  <a:cubicBezTo>
                    <a:pt x="172" y="10"/>
                    <a:pt x="172" y="11"/>
                    <a:pt x="172" y="11"/>
                  </a:cubicBezTo>
                  <a:cubicBezTo>
                    <a:pt x="162" y="11"/>
                    <a:pt x="153" y="12"/>
                    <a:pt x="145" y="17"/>
                  </a:cubicBezTo>
                  <a:cubicBezTo>
                    <a:pt x="144" y="18"/>
                    <a:pt x="142" y="19"/>
                    <a:pt x="140" y="18"/>
                  </a:cubicBezTo>
                  <a:cubicBezTo>
                    <a:pt x="140" y="18"/>
                    <a:pt x="139" y="18"/>
                    <a:pt x="139" y="18"/>
                  </a:cubicBezTo>
                  <a:cubicBezTo>
                    <a:pt x="139" y="18"/>
                    <a:pt x="139" y="18"/>
                    <a:pt x="139" y="18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43" y="14"/>
                    <a:pt x="147" y="13"/>
                    <a:pt x="152" y="12"/>
                  </a:cubicBezTo>
                  <a:cubicBezTo>
                    <a:pt x="158" y="11"/>
                    <a:pt x="165" y="9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lose/>
                  <a:moveTo>
                    <a:pt x="169" y="7"/>
                  </a:moveTo>
                  <a:cubicBezTo>
                    <a:pt x="158" y="8"/>
                    <a:pt x="147" y="9"/>
                    <a:pt x="138" y="14"/>
                  </a:cubicBezTo>
                  <a:cubicBezTo>
                    <a:pt x="134" y="16"/>
                    <a:pt x="135" y="23"/>
                    <a:pt x="129" y="21"/>
                  </a:cubicBezTo>
                  <a:cubicBezTo>
                    <a:pt x="128" y="21"/>
                    <a:pt x="128" y="19"/>
                    <a:pt x="128" y="18"/>
                  </a:cubicBezTo>
                  <a:cubicBezTo>
                    <a:pt x="129" y="14"/>
                    <a:pt x="150" y="7"/>
                    <a:pt x="169" y="5"/>
                  </a:cubicBezTo>
                  <a:cubicBezTo>
                    <a:pt x="170" y="5"/>
                    <a:pt x="170" y="7"/>
                    <a:pt x="169" y="7"/>
                  </a:cubicBezTo>
                  <a:close/>
                  <a:moveTo>
                    <a:pt x="193" y="370"/>
                  </a:moveTo>
                  <a:cubicBezTo>
                    <a:pt x="192" y="371"/>
                    <a:pt x="192" y="371"/>
                    <a:pt x="192" y="372"/>
                  </a:cubicBezTo>
                  <a:cubicBezTo>
                    <a:pt x="193" y="372"/>
                    <a:pt x="194" y="372"/>
                    <a:pt x="195" y="372"/>
                  </a:cubicBezTo>
                  <a:cubicBezTo>
                    <a:pt x="195" y="372"/>
                    <a:pt x="195" y="372"/>
                    <a:pt x="195" y="372"/>
                  </a:cubicBezTo>
                  <a:cubicBezTo>
                    <a:pt x="210" y="371"/>
                    <a:pt x="210" y="371"/>
                    <a:pt x="210" y="371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69"/>
                    <a:pt x="210" y="369"/>
                  </a:cubicBezTo>
                  <a:cubicBezTo>
                    <a:pt x="204" y="370"/>
                    <a:pt x="199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lose/>
                  <a:moveTo>
                    <a:pt x="261" y="368"/>
                  </a:moveTo>
                  <a:cubicBezTo>
                    <a:pt x="260" y="369"/>
                    <a:pt x="259" y="370"/>
                    <a:pt x="258" y="371"/>
                  </a:cubicBezTo>
                  <a:cubicBezTo>
                    <a:pt x="264" y="371"/>
                    <a:pt x="271" y="370"/>
                    <a:pt x="277" y="369"/>
                  </a:cubicBezTo>
                  <a:cubicBezTo>
                    <a:pt x="277" y="369"/>
                    <a:pt x="277" y="369"/>
                    <a:pt x="277" y="369"/>
                  </a:cubicBezTo>
                  <a:cubicBezTo>
                    <a:pt x="275" y="367"/>
                    <a:pt x="275" y="367"/>
                    <a:pt x="275" y="367"/>
                  </a:cubicBezTo>
                  <a:cubicBezTo>
                    <a:pt x="261" y="368"/>
                    <a:pt x="261" y="368"/>
                    <a:pt x="261" y="368"/>
                  </a:cubicBezTo>
                  <a:cubicBezTo>
                    <a:pt x="261" y="368"/>
                    <a:pt x="261" y="368"/>
                    <a:pt x="261" y="368"/>
                  </a:cubicBezTo>
                  <a:close/>
                  <a:moveTo>
                    <a:pt x="219" y="368"/>
                  </a:moveTo>
                  <a:cubicBezTo>
                    <a:pt x="218" y="369"/>
                    <a:pt x="218" y="369"/>
                    <a:pt x="218" y="370"/>
                  </a:cubicBezTo>
                  <a:cubicBezTo>
                    <a:pt x="222" y="370"/>
                    <a:pt x="225" y="369"/>
                    <a:pt x="229" y="369"/>
                  </a:cubicBezTo>
                  <a:cubicBezTo>
                    <a:pt x="229" y="369"/>
                    <a:pt x="229" y="368"/>
                    <a:pt x="229" y="368"/>
                  </a:cubicBezTo>
                  <a:cubicBezTo>
                    <a:pt x="228" y="367"/>
                    <a:pt x="228" y="367"/>
                    <a:pt x="228" y="367"/>
                  </a:cubicBezTo>
                  <a:cubicBezTo>
                    <a:pt x="225" y="367"/>
                    <a:pt x="221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lose/>
                  <a:moveTo>
                    <a:pt x="210" y="366"/>
                  </a:moveTo>
                  <a:cubicBezTo>
                    <a:pt x="209" y="366"/>
                    <a:pt x="209" y="367"/>
                    <a:pt x="209" y="367"/>
                  </a:cubicBezTo>
                  <a:cubicBezTo>
                    <a:pt x="210" y="367"/>
                    <a:pt x="210" y="368"/>
                    <a:pt x="211" y="368"/>
                  </a:cubicBezTo>
                  <a:cubicBezTo>
                    <a:pt x="211" y="367"/>
                    <a:pt x="212" y="367"/>
                    <a:pt x="212" y="366"/>
                  </a:cubicBezTo>
                  <a:cubicBezTo>
                    <a:pt x="214" y="366"/>
                    <a:pt x="213" y="369"/>
                    <a:pt x="215" y="368"/>
                  </a:cubicBezTo>
                  <a:cubicBezTo>
                    <a:pt x="215" y="367"/>
                    <a:pt x="216" y="367"/>
                    <a:pt x="215" y="366"/>
                  </a:cubicBezTo>
                  <a:cubicBezTo>
                    <a:pt x="215" y="366"/>
                    <a:pt x="215" y="366"/>
                    <a:pt x="215" y="366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6"/>
                  </a:cubicBezTo>
                  <a:close/>
                  <a:moveTo>
                    <a:pt x="277" y="366"/>
                  </a:moveTo>
                  <a:cubicBezTo>
                    <a:pt x="277" y="366"/>
                    <a:pt x="277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6"/>
                    <a:pt x="279" y="365"/>
                    <a:pt x="278" y="365"/>
                  </a:cubicBezTo>
                  <a:cubicBezTo>
                    <a:pt x="277" y="365"/>
                    <a:pt x="277" y="365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lose/>
                  <a:moveTo>
                    <a:pt x="180" y="370"/>
                  </a:moveTo>
                  <a:cubicBezTo>
                    <a:pt x="180" y="370"/>
                    <a:pt x="180" y="371"/>
                    <a:pt x="181" y="371"/>
                  </a:cubicBezTo>
                  <a:cubicBezTo>
                    <a:pt x="181" y="371"/>
                    <a:pt x="181" y="371"/>
                    <a:pt x="181" y="371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1" y="367"/>
                    <a:pt x="181" y="364"/>
                    <a:pt x="181" y="361"/>
                  </a:cubicBezTo>
                  <a:cubicBezTo>
                    <a:pt x="181" y="361"/>
                    <a:pt x="181" y="361"/>
                    <a:pt x="181" y="361"/>
                  </a:cubicBezTo>
                  <a:cubicBezTo>
                    <a:pt x="180" y="361"/>
                    <a:pt x="180" y="361"/>
                    <a:pt x="180" y="361"/>
                  </a:cubicBezTo>
                  <a:cubicBezTo>
                    <a:pt x="180" y="370"/>
                    <a:pt x="180" y="370"/>
                    <a:pt x="180" y="370"/>
                  </a:cubicBezTo>
                  <a:cubicBezTo>
                    <a:pt x="180" y="370"/>
                    <a:pt x="180" y="370"/>
                    <a:pt x="180" y="370"/>
                  </a:cubicBezTo>
                  <a:close/>
                  <a:moveTo>
                    <a:pt x="183" y="361"/>
                  </a:moveTo>
                  <a:cubicBezTo>
                    <a:pt x="183" y="364"/>
                    <a:pt x="182" y="368"/>
                    <a:pt x="184" y="371"/>
                  </a:cubicBezTo>
                  <a:cubicBezTo>
                    <a:pt x="186" y="371"/>
                    <a:pt x="190" y="372"/>
                    <a:pt x="192" y="369"/>
                  </a:cubicBezTo>
                  <a:cubicBezTo>
                    <a:pt x="192" y="368"/>
                    <a:pt x="190" y="368"/>
                    <a:pt x="189" y="368"/>
                  </a:cubicBezTo>
                  <a:cubicBezTo>
                    <a:pt x="188" y="368"/>
                    <a:pt x="186" y="369"/>
                    <a:pt x="184" y="369"/>
                  </a:cubicBezTo>
                  <a:cubicBezTo>
                    <a:pt x="184" y="366"/>
                    <a:pt x="184" y="363"/>
                    <a:pt x="184" y="361"/>
                  </a:cubicBezTo>
                  <a:cubicBezTo>
                    <a:pt x="184" y="361"/>
                    <a:pt x="184" y="361"/>
                    <a:pt x="184" y="361"/>
                  </a:cubicBezTo>
                  <a:cubicBezTo>
                    <a:pt x="183" y="361"/>
                    <a:pt x="183" y="361"/>
                    <a:pt x="183" y="361"/>
                  </a:cubicBezTo>
                  <a:cubicBezTo>
                    <a:pt x="183" y="361"/>
                    <a:pt x="183" y="361"/>
                    <a:pt x="183" y="361"/>
                  </a:cubicBezTo>
                  <a:close/>
                  <a:moveTo>
                    <a:pt x="267" y="363"/>
                  </a:moveTo>
                  <a:cubicBezTo>
                    <a:pt x="275" y="363"/>
                    <a:pt x="282" y="363"/>
                    <a:pt x="289" y="361"/>
                  </a:cubicBezTo>
                  <a:cubicBezTo>
                    <a:pt x="289" y="361"/>
                    <a:pt x="288" y="360"/>
                    <a:pt x="287" y="360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70" y="360"/>
                    <a:pt x="270" y="360"/>
                    <a:pt x="270" y="360"/>
                  </a:cubicBezTo>
                  <a:cubicBezTo>
                    <a:pt x="267" y="363"/>
                    <a:pt x="267" y="363"/>
                    <a:pt x="267" y="363"/>
                  </a:cubicBezTo>
                  <a:cubicBezTo>
                    <a:pt x="267" y="363"/>
                    <a:pt x="267" y="363"/>
                    <a:pt x="267" y="363"/>
                  </a:cubicBezTo>
                  <a:close/>
                  <a:moveTo>
                    <a:pt x="289" y="356"/>
                  </a:moveTo>
                  <a:cubicBezTo>
                    <a:pt x="288" y="357"/>
                    <a:pt x="289" y="358"/>
                    <a:pt x="289" y="359"/>
                  </a:cubicBezTo>
                  <a:cubicBezTo>
                    <a:pt x="290" y="360"/>
                    <a:pt x="290" y="360"/>
                    <a:pt x="291" y="360"/>
                  </a:cubicBezTo>
                  <a:cubicBezTo>
                    <a:pt x="291" y="359"/>
                    <a:pt x="291" y="358"/>
                    <a:pt x="291" y="357"/>
                  </a:cubicBezTo>
                  <a:cubicBezTo>
                    <a:pt x="290" y="357"/>
                    <a:pt x="290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lose/>
                  <a:moveTo>
                    <a:pt x="187" y="358"/>
                  </a:moveTo>
                  <a:cubicBezTo>
                    <a:pt x="186" y="359"/>
                    <a:pt x="186" y="360"/>
                    <a:pt x="186" y="361"/>
                  </a:cubicBezTo>
                  <a:cubicBezTo>
                    <a:pt x="186" y="363"/>
                    <a:pt x="186" y="365"/>
                    <a:pt x="187" y="367"/>
                  </a:cubicBezTo>
                  <a:cubicBezTo>
                    <a:pt x="191" y="366"/>
                    <a:pt x="195" y="366"/>
                    <a:pt x="199" y="365"/>
                  </a:cubicBezTo>
                  <a:cubicBezTo>
                    <a:pt x="199" y="363"/>
                    <a:pt x="199" y="360"/>
                    <a:pt x="198" y="357"/>
                  </a:cubicBezTo>
                  <a:cubicBezTo>
                    <a:pt x="197" y="358"/>
                    <a:pt x="195" y="359"/>
                    <a:pt x="193" y="359"/>
                  </a:cubicBezTo>
                  <a:cubicBezTo>
                    <a:pt x="193" y="359"/>
                    <a:pt x="193" y="359"/>
                    <a:pt x="193" y="359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89" y="356"/>
                    <a:pt x="187" y="356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lose/>
                  <a:moveTo>
                    <a:pt x="238" y="363"/>
                  </a:moveTo>
                  <a:cubicBezTo>
                    <a:pt x="236" y="364"/>
                    <a:pt x="232" y="364"/>
                    <a:pt x="230" y="365"/>
                  </a:cubicBezTo>
                  <a:cubicBezTo>
                    <a:pt x="230" y="365"/>
                    <a:pt x="231" y="365"/>
                    <a:pt x="231" y="366"/>
                  </a:cubicBezTo>
                  <a:cubicBezTo>
                    <a:pt x="233" y="366"/>
                    <a:pt x="236" y="366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40" y="363"/>
                    <a:pt x="239" y="360"/>
                    <a:pt x="241" y="359"/>
                  </a:cubicBezTo>
                  <a:cubicBezTo>
                    <a:pt x="244" y="360"/>
                    <a:pt x="247" y="361"/>
                    <a:pt x="250" y="362"/>
                  </a:cubicBezTo>
                  <a:cubicBezTo>
                    <a:pt x="250" y="361"/>
                    <a:pt x="249" y="360"/>
                    <a:pt x="248" y="359"/>
                  </a:cubicBezTo>
                  <a:cubicBezTo>
                    <a:pt x="248" y="359"/>
                    <a:pt x="248" y="359"/>
                    <a:pt x="248" y="359"/>
                  </a:cubicBezTo>
                  <a:cubicBezTo>
                    <a:pt x="239" y="355"/>
                    <a:pt x="239" y="355"/>
                    <a:pt x="239" y="355"/>
                  </a:cubicBezTo>
                  <a:cubicBezTo>
                    <a:pt x="238" y="363"/>
                    <a:pt x="238" y="363"/>
                    <a:pt x="238" y="363"/>
                  </a:cubicBezTo>
                  <a:cubicBezTo>
                    <a:pt x="238" y="363"/>
                    <a:pt x="238" y="363"/>
                    <a:pt x="238" y="363"/>
                  </a:cubicBezTo>
                  <a:close/>
                  <a:moveTo>
                    <a:pt x="200" y="356"/>
                  </a:moveTo>
                  <a:cubicBezTo>
                    <a:pt x="201" y="366"/>
                    <a:pt x="201" y="366"/>
                    <a:pt x="201" y="366"/>
                  </a:cubicBezTo>
                  <a:cubicBezTo>
                    <a:pt x="201" y="366"/>
                    <a:pt x="201" y="366"/>
                    <a:pt x="201" y="366"/>
                  </a:cubicBezTo>
                  <a:cubicBezTo>
                    <a:pt x="200" y="367"/>
                    <a:pt x="200" y="368"/>
                    <a:pt x="199" y="369"/>
                  </a:cubicBezTo>
                  <a:cubicBezTo>
                    <a:pt x="199" y="369"/>
                    <a:pt x="199" y="369"/>
                    <a:pt x="199" y="369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3" y="364"/>
                    <a:pt x="204" y="359"/>
                    <a:pt x="203" y="355"/>
                  </a:cubicBezTo>
                  <a:cubicBezTo>
                    <a:pt x="202" y="354"/>
                    <a:pt x="201" y="355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lose/>
                  <a:moveTo>
                    <a:pt x="202" y="351"/>
                  </a:moveTo>
                  <a:cubicBezTo>
                    <a:pt x="202" y="352"/>
                    <a:pt x="201" y="354"/>
                    <a:pt x="202" y="354"/>
                  </a:cubicBezTo>
                  <a:cubicBezTo>
                    <a:pt x="203" y="354"/>
                    <a:pt x="203" y="353"/>
                    <a:pt x="203" y="352"/>
                  </a:cubicBezTo>
                  <a:cubicBezTo>
                    <a:pt x="203" y="352"/>
                    <a:pt x="203" y="351"/>
                    <a:pt x="203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lose/>
                  <a:moveTo>
                    <a:pt x="278" y="355"/>
                  </a:moveTo>
                  <a:cubicBezTo>
                    <a:pt x="286" y="355"/>
                    <a:pt x="295" y="354"/>
                    <a:pt x="303" y="352"/>
                  </a:cubicBezTo>
                  <a:cubicBezTo>
                    <a:pt x="303" y="352"/>
                    <a:pt x="303" y="352"/>
                    <a:pt x="303" y="352"/>
                  </a:cubicBezTo>
                  <a:cubicBezTo>
                    <a:pt x="300" y="350"/>
                    <a:pt x="300" y="350"/>
                    <a:pt x="300" y="350"/>
                  </a:cubicBezTo>
                  <a:cubicBezTo>
                    <a:pt x="280" y="352"/>
                    <a:pt x="280" y="352"/>
                    <a:pt x="280" y="352"/>
                  </a:cubicBezTo>
                  <a:cubicBezTo>
                    <a:pt x="278" y="355"/>
                    <a:pt x="278" y="355"/>
                    <a:pt x="278" y="355"/>
                  </a:cubicBezTo>
                  <a:cubicBezTo>
                    <a:pt x="278" y="355"/>
                    <a:pt x="278" y="355"/>
                    <a:pt x="278" y="355"/>
                  </a:cubicBezTo>
                  <a:close/>
                  <a:moveTo>
                    <a:pt x="251" y="359"/>
                  </a:move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2" y="360"/>
                    <a:pt x="252" y="362"/>
                    <a:pt x="253" y="362"/>
                  </a:cubicBezTo>
                  <a:cubicBezTo>
                    <a:pt x="253" y="362"/>
                    <a:pt x="253" y="361"/>
                    <a:pt x="253" y="360"/>
                  </a:cubicBezTo>
                  <a:cubicBezTo>
                    <a:pt x="255" y="356"/>
                    <a:pt x="256" y="353"/>
                    <a:pt x="256" y="350"/>
                  </a:cubicBezTo>
                  <a:cubicBezTo>
                    <a:pt x="256" y="350"/>
                    <a:pt x="256" y="350"/>
                    <a:pt x="256" y="350"/>
                  </a:cubicBezTo>
                  <a:cubicBezTo>
                    <a:pt x="256" y="349"/>
                    <a:pt x="256" y="349"/>
                    <a:pt x="256" y="349"/>
                  </a:cubicBezTo>
                  <a:cubicBezTo>
                    <a:pt x="251" y="358"/>
                    <a:pt x="251" y="358"/>
                    <a:pt x="251" y="358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lose/>
                  <a:moveTo>
                    <a:pt x="224" y="349"/>
                  </a:moveTo>
                  <a:cubicBezTo>
                    <a:pt x="224" y="353"/>
                    <a:pt x="223" y="358"/>
                    <a:pt x="224" y="363"/>
                  </a:cubicBezTo>
                  <a:cubicBezTo>
                    <a:pt x="224" y="363"/>
                    <a:pt x="224" y="363"/>
                    <a:pt x="224" y="363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7" y="359"/>
                    <a:pt x="237" y="357"/>
                    <a:pt x="237" y="354"/>
                  </a:cubicBezTo>
                  <a:cubicBezTo>
                    <a:pt x="237" y="354"/>
                    <a:pt x="237" y="354"/>
                    <a:pt x="237" y="354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9"/>
                    <a:pt x="224" y="349"/>
                    <a:pt x="224" y="349"/>
                  </a:cubicBezTo>
                  <a:cubicBezTo>
                    <a:pt x="224" y="349"/>
                    <a:pt x="224" y="349"/>
                    <a:pt x="224" y="349"/>
                  </a:cubicBezTo>
                  <a:close/>
                  <a:moveTo>
                    <a:pt x="302" y="348"/>
                  </a:moveTo>
                  <a:cubicBezTo>
                    <a:pt x="301" y="348"/>
                    <a:pt x="302" y="349"/>
                    <a:pt x="302" y="350"/>
                  </a:cubicBezTo>
                  <a:cubicBezTo>
                    <a:pt x="303" y="351"/>
                    <a:pt x="303" y="351"/>
                    <a:pt x="304" y="351"/>
                  </a:cubicBezTo>
                  <a:cubicBezTo>
                    <a:pt x="304" y="351"/>
                    <a:pt x="304" y="350"/>
                    <a:pt x="304" y="349"/>
                  </a:cubicBezTo>
                  <a:cubicBezTo>
                    <a:pt x="303" y="349"/>
                    <a:pt x="303" y="347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lose/>
                  <a:moveTo>
                    <a:pt x="222" y="366"/>
                  </a:moveTo>
                  <a:cubicBezTo>
                    <a:pt x="222" y="360"/>
                    <a:pt x="222" y="353"/>
                    <a:pt x="222" y="347"/>
                  </a:cubicBezTo>
                  <a:cubicBezTo>
                    <a:pt x="222" y="347"/>
                    <a:pt x="222" y="347"/>
                    <a:pt x="222" y="347"/>
                  </a:cubicBezTo>
                  <a:cubicBezTo>
                    <a:pt x="219" y="346"/>
                    <a:pt x="219" y="346"/>
                    <a:pt x="219" y="346"/>
                  </a:cubicBezTo>
                  <a:cubicBezTo>
                    <a:pt x="220" y="366"/>
                    <a:pt x="220" y="366"/>
                    <a:pt x="220" y="366"/>
                  </a:cubicBezTo>
                  <a:cubicBezTo>
                    <a:pt x="222" y="366"/>
                    <a:pt x="222" y="366"/>
                    <a:pt x="222" y="366"/>
                  </a:cubicBezTo>
                  <a:cubicBezTo>
                    <a:pt x="222" y="366"/>
                    <a:pt x="222" y="366"/>
                    <a:pt x="222" y="366"/>
                  </a:cubicBezTo>
                  <a:close/>
                  <a:moveTo>
                    <a:pt x="210" y="350"/>
                  </a:moveTo>
                  <a:cubicBezTo>
                    <a:pt x="208" y="350"/>
                    <a:pt x="207" y="349"/>
                    <a:pt x="205" y="349"/>
                  </a:cubicBezTo>
                  <a:cubicBezTo>
                    <a:pt x="204" y="354"/>
                    <a:pt x="205" y="359"/>
                    <a:pt x="205" y="364"/>
                  </a:cubicBezTo>
                  <a:cubicBezTo>
                    <a:pt x="205" y="364"/>
                    <a:pt x="205" y="364"/>
                    <a:pt x="205" y="364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10" y="365"/>
                    <a:pt x="214" y="364"/>
                    <a:pt x="218" y="363"/>
                  </a:cubicBezTo>
                  <a:cubicBezTo>
                    <a:pt x="218" y="357"/>
                    <a:pt x="218" y="351"/>
                    <a:pt x="218" y="345"/>
                  </a:cubicBezTo>
                  <a:cubicBezTo>
                    <a:pt x="217" y="344"/>
                    <a:pt x="215" y="345"/>
                    <a:pt x="215" y="346"/>
                  </a:cubicBezTo>
                  <a:cubicBezTo>
                    <a:pt x="215" y="346"/>
                    <a:pt x="215" y="346"/>
                    <a:pt x="215" y="346"/>
                  </a:cubicBezTo>
                  <a:cubicBezTo>
                    <a:pt x="210" y="350"/>
                    <a:pt x="210" y="350"/>
                    <a:pt x="210" y="350"/>
                  </a:cubicBezTo>
                  <a:cubicBezTo>
                    <a:pt x="210" y="350"/>
                    <a:pt x="210" y="350"/>
                    <a:pt x="210" y="350"/>
                  </a:cubicBezTo>
                  <a:close/>
                  <a:moveTo>
                    <a:pt x="291" y="346"/>
                  </a:moveTo>
                  <a:cubicBezTo>
                    <a:pt x="296" y="346"/>
                    <a:pt x="301" y="344"/>
                    <a:pt x="304" y="347"/>
                  </a:cubicBezTo>
                  <a:cubicBezTo>
                    <a:pt x="304" y="347"/>
                    <a:pt x="304" y="347"/>
                    <a:pt x="304" y="347"/>
                  </a:cubicBezTo>
                  <a:cubicBezTo>
                    <a:pt x="313" y="345"/>
                    <a:pt x="313" y="345"/>
                    <a:pt x="313" y="345"/>
                  </a:cubicBezTo>
                  <a:cubicBezTo>
                    <a:pt x="311" y="342"/>
                    <a:pt x="311" y="342"/>
                    <a:pt x="311" y="342"/>
                  </a:cubicBezTo>
                  <a:cubicBezTo>
                    <a:pt x="293" y="344"/>
                    <a:pt x="293" y="344"/>
                    <a:pt x="293" y="344"/>
                  </a:cubicBezTo>
                  <a:cubicBezTo>
                    <a:pt x="291" y="346"/>
                    <a:pt x="291" y="346"/>
                    <a:pt x="291" y="346"/>
                  </a:cubicBezTo>
                  <a:cubicBezTo>
                    <a:pt x="291" y="346"/>
                    <a:pt x="291" y="346"/>
                    <a:pt x="291" y="346"/>
                  </a:cubicBezTo>
                  <a:close/>
                  <a:moveTo>
                    <a:pt x="214" y="339"/>
                  </a:moveTo>
                  <a:cubicBezTo>
                    <a:pt x="214" y="341"/>
                    <a:pt x="215" y="342"/>
                    <a:pt x="217" y="343"/>
                  </a:cubicBezTo>
                  <a:cubicBezTo>
                    <a:pt x="217" y="343"/>
                    <a:pt x="217" y="343"/>
                    <a:pt x="217" y="343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9" y="358"/>
                    <a:pt x="249" y="358"/>
                    <a:pt x="250" y="358"/>
                  </a:cubicBezTo>
                  <a:cubicBezTo>
                    <a:pt x="250" y="357"/>
                    <a:pt x="250" y="356"/>
                    <a:pt x="251" y="356"/>
                  </a:cubicBezTo>
                  <a:cubicBezTo>
                    <a:pt x="251" y="356"/>
                    <a:pt x="251" y="356"/>
                    <a:pt x="251" y="356"/>
                  </a:cubicBezTo>
                  <a:cubicBezTo>
                    <a:pt x="224" y="343"/>
                    <a:pt x="224" y="343"/>
                    <a:pt x="224" y="343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lose/>
                  <a:moveTo>
                    <a:pt x="228" y="337"/>
                  </a:moveTo>
                  <a:cubicBezTo>
                    <a:pt x="234" y="342"/>
                    <a:pt x="242" y="345"/>
                    <a:pt x="249" y="348"/>
                  </a:cubicBezTo>
                  <a:cubicBezTo>
                    <a:pt x="249" y="348"/>
                    <a:pt x="249" y="348"/>
                    <a:pt x="249" y="348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49"/>
                    <a:pt x="254" y="348"/>
                    <a:pt x="254" y="347"/>
                  </a:cubicBezTo>
                  <a:cubicBezTo>
                    <a:pt x="247" y="344"/>
                    <a:pt x="240" y="342"/>
                    <a:pt x="234" y="337"/>
                  </a:cubicBezTo>
                  <a:cubicBezTo>
                    <a:pt x="232" y="337"/>
                    <a:pt x="230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lose/>
                  <a:moveTo>
                    <a:pt x="236" y="337"/>
                  </a:moveTo>
                  <a:cubicBezTo>
                    <a:pt x="242" y="341"/>
                    <a:pt x="248" y="343"/>
                    <a:pt x="254" y="346"/>
                  </a:cubicBezTo>
                  <a:cubicBezTo>
                    <a:pt x="254" y="345"/>
                    <a:pt x="254" y="344"/>
                    <a:pt x="255" y="344"/>
                  </a:cubicBezTo>
                  <a:cubicBezTo>
                    <a:pt x="250" y="341"/>
                    <a:pt x="245" y="340"/>
                    <a:pt x="240" y="337"/>
                  </a:cubicBezTo>
                  <a:cubicBezTo>
                    <a:pt x="240" y="337"/>
                    <a:pt x="240" y="337"/>
                    <a:pt x="240" y="337"/>
                  </a:cubicBezTo>
                  <a:cubicBezTo>
                    <a:pt x="236" y="337"/>
                    <a:pt x="236" y="337"/>
                    <a:pt x="236" y="337"/>
                  </a:cubicBezTo>
                  <a:cubicBezTo>
                    <a:pt x="236" y="337"/>
                    <a:pt x="236" y="337"/>
                    <a:pt x="236" y="337"/>
                  </a:cubicBezTo>
                  <a:close/>
                  <a:moveTo>
                    <a:pt x="219" y="338"/>
                  </a:moveTo>
                  <a:cubicBezTo>
                    <a:pt x="219" y="339"/>
                    <a:pt x="219" y="339"/>
                    <a:pt x="219" y="339"/>
                  </a:cubicBezTo>
                  <a:cubicBezTo>
                    <a:pt x="219" y="339"/>
                    <a:pt x="219" y="339"/>
                    <a:pt x="219" y="339"/>
                  </a:cubicBezTo>
                  <a:cubicBezTo>
                    <a:pt x="230" y="344"/>
                    <a:pt x="241" y="349"/>
                    <a:pt x="252" y="354"/>
                  </a:cubicBezTo>
                  <a:cubicBezTo>
                    <a:pt x="252" y="354"/>
                    <a:pt x="252" y="354"/>
                    <a:pt x="252" y="354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44" y="348"/>
                    <a:pt x="236" y="344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2" y="338"/>
                    <a:pt x="219" y="335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lose/>
                  <a:moveTo>
                    <a:pt x="242" y="336"/>
                  </a:moveTo>
                  <a:cubicBezTo>
                    <a:pt x="246" y="339"/>
                    <a:pt x="250" y="340"/>
                    <a:pt x="255" y="342"/>
                  </a:cubicBezTo>
                  <a:cubicBezTo>
                    <a:pt x="255" y="342"/>
                    <a:pt x="255" y="341"/>
                    <a:pt x="255" y="340"/>
                  </a:cubicBezTo>
                  <a:cubicBezTo>
                    <a:pt x="252" y="339"/>
                    <a:pt x="249" y="338"/>
                    <a:pt x="246" y="336"/>
                  </a:cubicBezTo>
                  <a:cubicBezTo>
                    <a:pt x="246" y="336"/>
                    <a:pt x="246" y="336"/>
                    <a:pt x="246" y="336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2" y="336"/>
                    <a:pt x="242" y="336"/>
                    <a:pt x="242" y="336"/>
                  </a:cubicBezTo>
                  <a:close/>
                  <a:moveTo>
                    <a:pt x="249" y="335"/>
                  </a:moveTo>
                  <a:cubicBezTo>
                    <a:pt x="251" y="337"/>
                    <a:pt x="253" y="338"/>
                    <a:pt x="255" y="339"/>
                  </a:cubicBezTo>
                  <a:cubicBezTo>
                    <a:pt x="256" y="337"/>
                    <a:pt x="253" y="337"/>
                    <a:pt x="252" y="336"/>
                  </a:cubicBezTo>
                  <a:cubicBezTo>
                    <a:pt x="251" y="334"/>
                    <a:pt x="250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lose/>
                  <a:moveTo>
                    <a:pt x="253" y="335"/>
                  </a:moveTo>
                  <a:cubicBezTo>
                    <a:pt x="255" y="336"/>
                    <a:pt x="255" y="336"/>
                    <a:pt x="255" y="336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5"/>
                    <a:pt x="254" y="334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lose/>
                  <a:moveTo>
                    <a:pt x="257" y="334"/>
                  </a:moveTo>
                  <a:cubicBezTo>
                    <a:pt x="257" y="351"/>
                    <a:pt x="257" y="351"/>
                    <a:pt x="257" y="351"/>
                  </a:cubicBezTo>
                  <a:cubicBezTo>
                    <a:pt x="257" y="351"/>
                    <a:pt x="257" y="351"/>
                    <a:pt x="257" y="351"/>
                  </a:cubicBezTo>
                  <a:cubicBezTo>
                    <a:pt x="256" y="358"/>
                    <a:pt x="253" y="364"/>
                    <a:pt x="255" y="371"/>
                  </a:cubicBezTo>
                  <a:cubicBezTo>
                    <a:pt x="255" y="371"/>
                    <a:pt x="255" y="371"/>
                    <a:pt x="255" y="371"/>
                  </a:cubicBezTo>
                  <a:cubicBezTo>
                    <a:pt x="256" y="371"/>
                    <a:pt x="256" y="371"/>
                    <a:pt x="256" y="371"/>
                  </a:cubicBezTo>
                  <a:cubicBezTo>
                    <a:pt x="260" y="366"/>
                    <a:pt x="260" y="366"/>
                    <a:pt x="260" y="366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8" y="333"/>
                    <a:pt x="257" y="333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lose/>
                  <a:moveTo>
                    <a:pt x="262" y="366"/>
                  </a:moveTo>
                  <a:cubicBezTo>
                    <a:pt x="266" y="366"/>
                    <a:pt x="271" y="366"/>
                    <a:pt x="275" y="365"/>
                  </a:cubicBezTo>
                  <a:cubicBezTo>
                    <a:pt x="275" y="365"/>
                    <a:pt x="275" y="365"/>
                    <a:pt x="275" y="365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2" y="364"/>
                    <a:pt x="269" y="365"/>
                    <a:pt x="266" y="365"/>
                  </a:cubicBezTo>
                  <a:cubicBezTo>
                    <a:pt x="266" y="365"/>
                    <a:pt x="266" y="365"/>
                    <a:pt x="266" y="365"/>
                  </a:cubicBezTo>
                  <a:cubicBezTo>
                    <a:pt x="266" y="364"/>
                    <a:pt x="266" y="364"/>
                    <a:pt x="266" y="364"/>
                  </a:cubicBezTo>
                  <a:cubicBezTo>
                    <a:pt x="263" y="331"/>
                    <a:pt x="263" y="331"/>
                    <a:pt x="263" y="331"/>
                  </a:cubicBezTo>
                  <a:cubicBezTo>
                    <a:pt x="260" y="332"/>
                    <a:pt x="260" y="332"/>
                    <a:pt x="260" y="332"/>
                  </a:cubicBezTo>
                  <a:cubicBezTo>
                    <a:pt x="262" y="366"/>
                    <a:pt x="262" y="366"/>
                    <a:pt x="262" y="366"/>
                  </a:cubicBezTo>
                  <a:cubicBezTo>
                    <a:pt x="262" y="366"/>
                    <a:pt x="262" y="366"/>
                    <a:pt x="262" y="366"/>
                  </a:cubicBezTo>
                  <a:close/>
                  <a:moveTo>
                    <a:pt x="267" y="361"/>
                  </a:moveTo>
                  <a:cubicBezTo>
                    <a:pt x="269" y="359"/>
                    <a:pt x="269" y="359"/>
                    <a:pt x="269" y="359"/>
                  </a:cubicBezTo>
                  <a:cubicBezTo>
                    <a:pt x="266" y="330"/>
                    <a:pt x="266" y="330"/>
                    <a:pt x="266" y="330"/>
                  </a:cubicBezTo>
                  <a:cubicBezTo>
                    <a:pt x="264" y="331"/>
                    <a:pt x="264" y="331"/>
                    <a:pt x="264" y="331"/>
                  </a:cubicBezTo>
                  <a:cubicBezTo>
                    <a:pt x="267" y="361"/>
                    <a:pt x="267" y="361"/>
                    <a:pt x="267" y="361"/>
                  </a:cubicBezTo>
                  <a:cubicBezTo>
                    <a:pt x="267" y="361"/>
                    <a:pt x="267" y="361"/>
                    <a:pt x="267" y="361"/>
                  </a:cubicBezTo>
                  <a:close/>
                  <a:moveTo>
                    <a:pt x="268" y="329"/>
                  </a:moveTo>
                  <a:cubicBezTo>
                    <a:pt x="270" y="358"/>
                    <a:pt x="270" y="358"/>
                    <a:pt x="270" y="358"/>
                  </a:cubicBezTo>
                  <a:cubicBezTo>
                    <a:pt x="270" y="359"/>
                    <a:pt x="270" y="359"/>
                    <a:pt x="270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5" y="358"/>
                    <a:pt x="287" y="358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3" y="356"/>
                    <a:pt x="279" y="357"/>
                    <a:pt x="276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1" y="328"/>
                    <a:pt x="269" y="328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lose/>
                  <a:moveTo>
                    <a:pt x="276" y="353"/>
                  </a:moveTo>
                  <a:cubicBezTo>
                    <a:pt x="278" y="353"/>
                    <a:pt x="278" y="351"/>
                    <a:pt x="278" y="350"/>
                  </a:cubicBezTo>
                  <a:cubicBezTo>
                    <a:pt x="278" y="350"/>
                    <a:pt x="278" y="350"/>
                    <a:pt x="278" y="350"/>
                  </a:cubicBezTo>
                  <a:cubicBezTo>
                    <a:pt x="275" y="325"/>
                    <a:pt x="275" y="325"/>
                    <a:pt x="275" y="325"/>
                  </a:cubicBezTo>
                  <a:cubicBezTo>
                    <a:pt x="273" y="326"/>
                    <a:pt x="273" y="326"/>
                    <a:pt x="273" y="326"/>
                  </a:cubicBezTo>
                  <a:cubicBezTo>
                    <a:pt x="276" y="353"/>
                    <a:pt x="276" y="353"/>
                    <a:pt x="276" y="353"/>
                  </a:cubicBezTo>
                  <a:cubicBezTo>
                    <a:pt x="276" y="353"/>
                    <a:pt x="276" y="353"/>
                    <a:pt x="276" y="353"/>
                  </a:cubicBezTo>
                  <a:close/>
                  <a:moveTo>
                    <a:pt x="179" y="325"/>
                  </a:moveTo>
                  <a:cubicBezTo>
                    <a:pt x="181" y="325"/>
                    <a:pt x="184" y="325"/>
                    <a:pt x="186" y="324"/>
                  </a:cubicBezTo>
                  <a:cubicBezTo>
                    <a:pt x="186" y="324"/>
                    <a:pt x="186" y="324"/>
                    <a:pt x="186" y="323"/>
                  </a:cubicBezTo>
                  <a:cubicBezTo>
                    <a:pt x="184" y="323"/>
                    <a:pt x="181" y="323"/>
                    <a:pt x="179" y="323"/>
                  </a:cubicBezTo>
                  <a:cubicBezTo>
                    <a:pt x="177" y="323"/>
                    <a:pt x="175" y="323"/>
                    <a:pt x="172" y="323"/>
                  </a:cubicBezTo>
                  <a:cubicBezTo>
                    <a:pt x="172" y="324"/>
                    <a:pt x="172" y="324"/>
                    <a:pt x="173" y="324"/>
                  </a:cubicBezTo>
                  <a:cubicBezTo>
                    <a:pt x="175" y="325"/>
                    <a:pt x="177" y="325"/>
                    <a:pt x="179" y="325"/>
                  </a:cubicBezTo>
                  <a:close/>
                  <a:moveTo>
                    <a:pt x="276" y="324"/>
                  </a:moveTo>
                  <a:cubicBezTo>
                    <a:pt x="278" y="333"/>
                    <a:pt x="279" y="342"/>
                    <a:pt x="280" y="351"/>
                  </a:cubicBezTo>
                  <a:cubicBezTo>
                    <a:pt x="280" y="351"/>
                    <a:pt x="280" y="351"/>
                    <a:pt x="280" y="351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300" y="348"/>
                    <a:pt x="300" y="348"/>
                    <a:pt x="300" y="347"/>
                  </a:cubicBezTo>
                  <a:cubicBezTo>
                    <a:pt x="296" y="346"/>
                    <a:pt x="293" y="348"/>
                    <a:pt x="288" y="348"/>
                  </a:cubicBezTo>
                  <a:cubicBezTo>
                    <a:pt x="288" y="346"/>
                    <a:pt x="288" y="344"/>
                    <a:pt x="288" y="342"/>
                  </a:cubicBezTo>
                  <a:cubicBezTo>
                    <a:pt x="288" y="342"/>
                    <a:pt x="288" y="342"/>
                    <a:pt x="288" y="342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3" y="321"/>
                    <a:pt x="279" y="322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lose/>
                  <a:moveTo>
                    <a:pt x="287" y="322"/>
                  </a:moveTo>
                  <a:cubicBezTo>
                    <a:pt x="289" y="345"/>
                    <a:pt x="289" y="345"/>
                    <a:pt x="289" y="345"/>
                  </a:cubicBezTo>
                  <a:cubicBezTo>
                    <a:pt x="291" y="342"/>
                    <a:pt x="291" y="342"/>
                    <a:pt x="291" y="342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5" y="316"/>
                    <a:pt x="287" y="320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lose/>
                  <a:moveTo>
                    <a:pt x="225" y="320"/>
                  </a:moveTo>
                  <a:cubicBezTo>
                    <a:pt x="215" y="321"/>
                    <a:pt x="204" y="323"/>
                    <a:pt x="195" y="319"/>
                  </a:cubicBezTo>
                  <a:cubicBezTo>
                    <a:pt x="195" y="319"/>
                    <a:pt x="194" y="319"/>
                    <a:pt x="195" y="318"/>
                  </a:cubicBezTo>
                  <a:cubicBezTo>
                    <a:pt x="196" y="317"/>
                    <a:pt x="197" y="318"/>
                    <a:pt x="198" y="318"/>
                  </a:cubicBezTo>
                  <a:cubicBezTo>
                    <a:pt x="209" y="321"/>
                    <a:pt x="222" y="320"/>
                    <a:pt x="231" y="315"/>
                  </a:cubicBezTo>
                  <a:cubicBezTo>
                    <a:pt x="231" y="315"/>
                    <a:pt x="230" y="315"/>
                    <a:pt x="230" y="315"/>
                  </a:cubicBezTo>
                  <a:cubicBezTo>
                    <a:pt x="218" y="316"/>
                    <a:pt x="204" y="315"/>
                    <a:pt x="192" y="314"/>
                  </a:cubicBezTo>
                  <a:cubicBezTo>
                    <a:pt x="191" y="314"/>
                    <a:pt x="190" y="314"/>
                    <a:pt x="190" y="315"/>
                  </a:cubicBezTo>
                  <a:cubicBezTo>
                    <a:pt x="190" y="315"/>
                    <a:pt x="190" y="315"/>
                    <a:pt x="190" y="315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201" y="324"/>
                    <a:pt x="215" y="329"/>
                    <a:pt x="227" y="324"/>
                  </a:cubicBezTo>
                  <a:cubicBezTo>
                    <a:pt x="231" y="323"/>
                    <a:pt x="235" y="321"/>
                    <a:pt x="239" y="319"/>
                  </a:cubicBezTo>
                  <a:cubicBezTo>
                    <a:pt x="243" y="316"/>
                    <a:pt x="249" y="313"/>
                    <a:pt x="251" y="307"/>
                  </a:cubicBezTo>
                  <a:cubicBezTo>
                    <a:pt x="242" y="311"/>
                    <a:pt x="234" y="316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lose/>
                  <a:moveTo>
                    <a:pt x="289" y="314"/>
                  </a:moveTo>
                  <a:cubicBezTo>
                    <a:pt x="293" y="341"/>
                    <a:pt x="293" y="341"/>
                    <a:pt x="293" y="341"/>
                  </a:cubicBezTo>
                  <a:cubicBezTo>
                    <a:pt x="309" y="340"/>
                    <a:pt x="309" y="340"/>
                    <a:pt x="309" y="340"/>
                  </a:cubicBezTo>
                  <a:cubicBezTo>
                    <a:pt x="305" y="303"/>
                    <a:pt x="305" y="303"/>
                    <a:pt x="305" y="303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299" y="303"/>
                    <a:pt x="294" y="308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lose/>
                  <a:moveTo>
                    <a:pt x="305" y="294"/>
                  </a:moveTo>
                  <a:cubicBezTo>
                    <a:pt x="312" y="341"/>
                    <a:pt x="312" y="341"/>
                    <a:pt x="312" y="341"/>
                  </a:cubicBezTo>
                  <a:cubicBezTo>
                    <a:pt x="312" y="341"/>
                    <a:pt x="312" y="341"/>
                    <a:pt x="312" y="341"/>
                  </a:cubicBezTo>
                  <a:cubicBezTo>
                    <a:pt x="312" y="342"/>
                    <a:pt x="313" y="341"/>
                    <a:pt x="313" y="341"/>
                  </a:cubicBezTo>
                  <a:cubicBezTo>
                    <a:pt x="313" y="341"/>
                    <a:pt x="313" y="341"/>
                    <a:pt x="313" y="341"/>
                  </a:cubicBezTo>
                  <a:cubicBezTo>
                    <a:pt x="314" y="341"/>
                    <a:pt x="314" y="341"/>
                    <a:pt x="314" y="341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4"/>
                    <a:pt x="305" y="295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lose/>
                  <a:moveTo>
                    <a:pt x="253" y="307"/>
                  </a:moveTo>
                  <a:cubicBezTo>
                    <a:pt x="249" y="314"/>
                    <a:pt x="249" y="314"/>
                    <a:pt x="249" y="314"/>
                  </a:cubicBezTo>
                  <a:cubicBezTo>
                    <a:pt x="249" y="314"/>
                    <a:pt x="249" y="314"/>
                    <a:pt x="249" y="314"/>
                  </a:cubicBezTo>
                  <a:cubicBezTo>
                    <a:pt x="234" y="328"/>
                    <a:pt x="211" y="332"/>
                    <a:pt x="193" y="323"/>
                  </a:cubicBezTo>
                  <a:cubicBezTo>
                    <a:pt x="192" y="322"/>
                    <a:pt x="191" y="322"/>
                    <a:pt x="190" y="321"/>
                  </a:cubicBezTo>
                  <a:cubicBezTo>
                    <a:pt x="189" y="322"/>
                    <a:pt x="190" y="323"/>
                    <a:pt x="190" y="324"/>
                  </a:cubicBezTo>
                  <a:cubicBezTo>
                    <a:pt x="190" y="324"/>
                    <a:pt x="190" y="324"/>
                    <a:pt x="190" y="324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202" y="330"/>
                    <a:pt x="213" y="333"/>
                    <a:pt x="225" y="333"/>
                  </a:cubicBezTo>
                  <a:cubicBezTo>
                    <a:pt x="237" y="333"/>
                    <a:pt x="246" y="329"/>
                    <a:pt x="255" y="322"/>
                  </a:cubicBezTo>
                  <a:cubicBezTo>
                    <a:pt x="255" y="322"/>
                    <a:pt x="255" y="322"/>
                    <a:pt x="255" y="322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64" y="314"/>
                    <a:pt x="269" y="304"/>
                    <a:pt x="273" y="293"/>
                  </a:cubicBezTo>
                  <a:cubicBezTo>
                    <a:pt x="266" y="297"/>
                    <a:pt x="260" y="303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lose/>
                  <a:moveTo>
                    <a:pt x="275" y="292"/>
                  </a:moveTo>
                  <a:cubicBezTo>
                    <a:pt x="270" y="305"/>
                    <a:pt x="265" y="317"/>
                    <a:pt x="254" y="327"/>
                  </a:cubicBezTo>
                  <a:cubicBezTo>
                    <a:pt x="254" y="327"/>
                    <a:pt x="254" y="327"/>
                    <a:pt x="254" y="327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7" y="329"/>
                    <a:pt x="264" y="326"/>
                    <a:pt x="269" y="319"/>
                  </a:cubicBezTo>
                  <a:cubicBezTo>
                    <a:pt x="276" y="310"/>
                    <a:pt x="279" y="298"/>
                    <a:pt x="282" y="287"/>
                  </a:cubicBezTo>
                  <a:cubicBezTo>
                    <a:pt x="282" y="287"/>
                    <a:pt x="282" y="287"/>
                    <a:pt x="282" y="287"/>
                  </a:cubicBezTo>
                  <a:cubicBezTo>
                    <a:pt x="275" y="292"/>
                    <a:pt x="275" y="292"/>
                    <a:pt x="275" y="292"/>
                  </a:cubicBezTo>
                  <a:cubicBezTo>
                    <a:pt x="275" y="292"/>
                    <a:pt x="275" y="292"/>
                    <a:pt x="275" y="292"/>
                  </a:cubicBezTo>
                  <a:close/>
                  <a:moveTo>
                    <a:pt x="284" y="285"/>
                  </a:moveTo>
                  <a:cubicBezTo>
                    <a:pt x="282" y="297"/>
                    <a:pt x="277" y="307"/>
                    <a:pt x="272" y="317"/>
                  </a:cubicBezTo>
                  <a:cubicBezTo>
                    <a:pt x="270" y="320"/>
                    <a:pt x="267" y="323"/>
                    <a:pt x="265" y="325"/>
                  </a:cubicBezTo>
                  <a:cubicBezTo>
                    <a:pt x="274" y="323"/>
                    <a:pt x="282" y="313"/>
                    <a:pt x="285" y="304"/>
                  </a:cubicBezTo>
                  <a:cubicBezTo>
                    <a:pt x="288" y="296"/>
                    <a:pt x="291" y="289"/>
                    <a:pt x="290" y="28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4" y="285"/>
                    <a:pt x="284" y="285"/>
                    <a:pt x="284" y="285"/>
                  </a:cubicBezTo>
                  <a:cubicBezTo>
                    <a:pt x="284" y="285"/>
                    <a:pt x="284" y="285"/>
                    <a:pt x="284" y="285"/>
                  </a:cubicBezTo>
                  <a:close/>
                  <a:moveTo>
                    <a:pt x="259" y="282"/>
                  </a:moveTo>
                  <a:cubicBezTo>
                    <a:pt x="258" y="285"/>
                    <a:pt x="257" y="287"/>
                    <a:pt x="257" y="289"/>
                  </a:cubicBezTo>
                  <a:cubicBezTo>
                    <a:pt x="260" y="290"/>
                    <a:pt x="262" y="288"/>
                    <a:pt x="263" y="286"/>
                  </a:cubicBezTo>
                  <a:cubicBezTo>
                    <a:pt x="265" y="284"/>
                    <a:pt x="267" y="282"/>
                    <a:pt x="266" y="279"/>
                  </a:cubicBezTo>
                  <a:cubicBezTo>
                    <a:pt x="263" y="279"/>
                    <a:pt x="260" y="280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lose/>
                  <a:moveTo>
                    <a:pt x="269" y="279"/>
                  </a:moveTo>
                  <a:cubicBezTo>
                    <a:pt x="265" y="289"/>
                    <a:pt x="265" y="289"/>
                    <a:pt x="265" y="289"/>
                  </a:cubicBezTo>
                  <a:cubicBezTo>
                    <a:pt x="265" y="289"/>
                    <a:pt x="265" y="289"/>
                    <a:pt x="265" y="289"/>
                  </a:cubicBezTo>
                  <a:cubicBezTo>
                    <a:pt x="265" y="290"/>
                    <a:pt x="266" y="290"/>
                    <a:pt x="267" y="290"/>
                  </a:cubicBezTo>
                  <a:cubicBezTo>
                    <a:pt x="271" y="287"/>
                    <a:pt x="275" y="283"/>
                    <a:pt x="277" y="278"/>
                  </a:cubicBezTo>
                  <a:cubicBezTo>
                    <a:pt x="277" y="277"/>
                    <a:pt x="277" y="276"/>
                    <a:pt x="276" y="276"/>
                  </a:cubicBezTo>
                  <a:cubicBezTo>
                    <a:pt x="273" y="277"/>
                    <a:pt x="270" y="276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lose/>
                  <a:moveTo>
                    <a:pt x="282" y="275"/>
                  </a:moveTo>
                  <a:cubicBezTo>
                    <a:pt x="282" y="277"/>
                    <a:pt x="277" y="278"/>
                    <a:pt x="280" y="280"/>
                  </a:cubicBezTo>
                  <a:cubicBezTo>
                    <a:pt x="281" y="280"/>
                    <a:pt x="282" y="282"/>
                    <a:pt x="283" y="281"/>
                  </a:cubicBezTo>
                  <a:cubicBezTo>
                    <a:pt x="286" y="278"/>
                    <a:pt x="289" y="275"/>
                    <a:pt x="288" y="271"/>
                  </a:cubicBezTo>
                  <a:cubicBezTo>
                    <a:pt x="287" y="270"/>
                    <a:pt x="286" y="271"/>
                    <a:pt x="285" y="271"/>
                  </a:cubicBezTo>
                  <a:cubicBezTo>
                    <a:pt x="284" y="272"/>
                    <a:pt x="283" y="273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lose/>
                  <a:moveTo>
                    <a:pt x="276" y="267"/>
                  </a:moveTo>
                  <a:cubicBezTo>
                    <a:pt x="274" y="269"/>
                    <a:pt x="272" y="271"/>
                    <a:pt x="272" y="274"/>
                  </a:cubicBezTo>
                  <a:cubicBezTo>
                    <a:pt x="274" y="275"/>
                    <a:pt x="277" y="271"/>
                    <a:pt x="278" y="274"/>
                  </a:cubicBezTo>
                  <a:cubicBezTo>
                    <a:pt x="279" y="274"/>
                    <a:pt x="281" y="273"/>
                    <a:pt x="281" y="272"/>
                  </a:cubicBezTo>
                  <a:cubicBezTo>
                    <a:pt x="282" y="269"/>
                    <a:pt x="283" y="267"/>
                    <a:pt x="283" y="265"/>
                  </a:cubicBezTo>
                  <a:cubicBezTo>
                    <a:pt x="284" y="264"/>
                    <a:pt x="283" y="265"/>
                    <a:pt x="282" y="264"/>
                  </a:cubicBezTo>
                  <a:cubicBezTo>
                    <a:pt x="280" y="265"/>
                    <a:pt x="278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lose/>
                  <a:moveTo>
                    <a:pt x="222" y="261"/>
                  </a:moveTo>
                  <a:cubicBezTo>
                    <a:pt x="222" y="262"/>
                    <a:pt x="221" y="263"/>
                    <a:pt x="221" y="263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29" y="260"/>
                    <a:pt x="225" y="262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lose/>
                  <a:moveTo>
                    <a:pt x="201" y="262"/>
                  </a:moveTo>
                  <a:cubicBezTo>
                    <a:pt x="201" y="263"/>
                    <a:pt x="201" y="263"/>
                    <a:pt x="201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2"/>
                    <a:pt x="208" y="261"/>
                  </a:cubicBezTo>
                  <a:cubicBezTo>
                    <a:pt x="205" y="261"/>
                    <a:pt x="203" y="261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lose/>
                  <a:moveTo>
                    <a:pt x="179" y="263"/>
                  </a:moveTo>
                  <a:cubicBezTo>
                    <a:pt x="185" y="263"/>
                    <a:pt x="185" y="263"/>
                    <a:pt x="185" y="263"/>
                  </a:cubicBezTo>
                  <a:cubicBezTo>
                    <a:pt x="185" y="263"/>
                    <a:pt x="185" y="263"/>
                    <a:pt x="185" y="263"/>
                  </a:cubicBezTo>
                  <a:cubicBezTo>
                    <a:pt x="185" y="260"/>
                    <a:pt x="182" y="261"/>
                    <a:pt x="179" y="261"/>
                  </a:cubicBezTo>
                  <a:cubicBezTo>
                    <a:pt x="176" y="261"/>
                    <a:pt x="173" y="260"/>
                    <a:pt x="173" y="263"/>
                  </a:cubicBezTo>
                  <a:cubicBezTo>
                    <a:pt x="173" y="263"/>
                    <a:pt x="173" y="263"/>
                    <a:pt x="173" y="263"/>
                  </a:cubicBezTo>
                  <a:cubicBezTo>
                    <a:pt x="179" y="263"/>
                    <a:pt x="179" y="263"/>
                    <a:pt x="179" y="263"/>
                  </a:cubicBezTo>
                  <a:close/>
                  <a:moveTo>
                    <a:pt x="188" y="261"/>
                  </a:moveTo>
                  <a:cubicBezTo>
                    <a:pt x="187" y="261"/>
                    <a:pt x="188" y="262"/>
                    <a:pt x="188" y="262"/>
                  </a:cubicBezTo>
                  <a:cubicBezTo>
                    <a:pt x="189" y="262"/>
                    <a:pt x="189" y="262"/>
                    <a:pt x="189" y="261"/>
                  </a:cubicBezTo>
                  <a:cubicBezTo>
                    <a:pt x="189" y="261"/>
                    <a:pt x="189" y="260"/>
                    <a:pt x="189" y="260"/>
                  </a:cubicBezTo>
                  <a:cubicBezTo>
                    <a:pt x="188" y="260"/>
                    <a:pt x="188" y="260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lose/>
                  <a:moveTo>
                    <a:pt x="195" y="261"/>
                  </a:moveTo>
                  <a:cubicBezTo>
                    <a:pt x="195" y="261"/>
                    <a:pt x="195" y="262"/>
                    <a:pt x="196" y="262"/>
                  </a:cubicBezTo>
                  <a:cubicBezTo>
                    <a:pt x="196" y="262"/>
                    <a:pt x="197" y="262"/>
                    <a:pt x="197" y="261"/>
                  </a:cubicBezTo>
                  <a:cubicBezTo>
                    <a:pt x="197" y="261"/>
                    <a:pt x="197" y="260"/>
                    <a:pt x="196" y="260"/>
                  </a:cubicBezTo>
                  <a:cubicBezTo>
                    <a:pt x="196" y="260"/>
                    <a:pt x="195" y="260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lose/>
                  <a:moveTo>
                    <a:pt x="233" y="261"/>
                  </a:moveTo>
                  <a:cubicBezTo>
                    <a:pt x="234" y="262"/>
                    <a:pt x="235" y="262"/>
                    <a:pt x="235" y="261"/>
                  </a:cubicBezTo>
                  <a:cubicBezTo>
                    <a:pt x="236" y="261"/>
                    <a:pt x="235" y="260"/>
                    <a:pt x="235" y="260"/>
                  </a:cubicBezTo>
                  <a:cubicBezTo>
                    <a:pt x="234" y="260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lose/>
                  <a:moveTo>
                    <a:pt x="191" y="261"/>
                  </a:moveTo>
                  <a:cubicBezTo>
                    <a:pt x="191" y="261"/>
                    <a:pt x="191" y="262"/>
                    <a:pt x="192" y="262"/>
                  </a:cubicBezTo>
                  <a:cubicBezTo>
                    <a:pt x="193" y="262"/>
                    <a:pt x="193" y="262"/>
                    <a:pt x="193" y="261"/>
                  </a:cubicBezTo>
                  <a:cubicBezTo>
                    <a:pt x="193" y="261"/>
                    <a:pt x="193" y="260"/>
                    <a:pt x="193" y="260"/>
                  </a:cubicBezTo>
                  <a:cubicBezTo>
                    <a:pt x="192" y="260"/>
                    <a:pt x="192" y="260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lose/>
                  <a:moveTo>
                    <a:pt x="237" y="261"/>
                  </a:moveTo>
                  <a:cubicBezTo>
                    <a:pt x="237" y="261"/>
                    <a:pt x="238" y="262"/>
                    <a:pt x="238" y="262"/>
                  </a:cubicBezTo>
                  <a:cubicBezTo>
                    <a:pt x="239" y="262"/>
                    <a:pt x="240" y="262"/>
                    <a:pt x="240" y="261"/>
                  </a:cubicBezTo>
                  <a:cubicBezTo>
                    <a:pt x="240" y="260"/>
                    <a:pt x="239" y="260"/>
                    <a:pt x="239" y="260"/>
                  </a:cubicBezTo>
                  <a:cubicBezTo>
                    <a:pt x="238" y="260"/>
                    <a:pt x="237" y="260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lose/>
                  <a:moveTo>
                    <a:pt x="242" y="261"/>
                  </a:moveTo>
                  <a:cubicBezTo>
                    <a:pt x="242" y="261"/>
                    <a:pt x="242" y="261"/>
                    <a:pt x="243" y="262"/>
                  </a:cubicBezTo>
                  <a:cubicBezTo>
                    <a:pt x="244" y="262"/>
                    <a:pt x="244" y="262"/>
                    <a:pt x="245" y="261"/>
                  </a:cubicBezTo>
                  <a:cubicBezTo>
                    <a:pt x="245" y="260"/>
                    <a:pt x="244" y="260"/>
                    <a:pt x="244" y="260"/>
                  </a:cubicBezTo>
                  <a:cubicBezTo>
                    <a:pt x="243" y="260"/>
                    <a:pt x="242" y="260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lose/>
                  <a:moveTo>
                    <a:pt x="247" y="260"/>
                  </a:moveTo>
                  <a:cubicBezTo>
                    <a:pt x="247" y="261"/>
                    <a:pt x="247" y="261"/>
                    <a:pt x="248" y="262"/>
                  </a:cubicBezTo>
                  <a:cubicBezTo>
                    <a:pt x="248" y="262"/>
                    <a:pt x="249" y="262"/>
                    <a:pt x="249" y="261"/>
                  </a:cubicBezTo>
                  <a:cubicBezTo>
                    <a:pt x="249" y="260"/>
                    <a:pt x="249" y="260"/>
                    <a:pt x="248" y="260"/>
                  </a:cubicBezTo>
                  <a:cubicBezTo>
                    <a:pt x="248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lose/>
                  <a:moveTo>
                    <a:pt x="251" y="261"/>
                  </a:moveTo>
                  <a:cubicBezTo>
                    <a:pt x="251" y="261"/>
                    <a:pt x="251" y="261"/>
                    <a:pt x="252" y="262"/>
                  </a:cubicBezTo>
                  <a:cubicBezTo>
                    <a:pt x="253" y="262"/>
                    <a:pt x="253" y="262"/>
                    <a:pt x="254" y="261"/>
                  </a:cubicBezTo>
                  <a:cubicBezTo>
                    <a:pt x="254" y="260"/>
                    <a:pt x="253" y="260"/>
                    <a:pt x="253" y="260"/>
                  </a:cubicBezTo>
                  <a:cubicBezTo>
                    <a:pt x="252" y="260"/>
                    <a:pt x="251" y="260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lose/>
                  <a:moveTo>
                    <a:pt x="223" y="256"/>
                  </a:moveTo>
                  <a:cubicBezTo>
                    <a:pt x="223" y="257"/>
                    <a:pt x="223" y="258"/>
                    <a:pt x="223" y="259"/>
                  </a:cubicBezTo>
                  <a:cubicBezTo>
                    <a:pt x="223" y="259"/>
                    <a:pt x="223" y="259"/>
                    <a:pt x="223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8"/>
                    <a:pt x="228" y="256"/>
                    <a:pt x="227" y="255"/>
                  </a:cubicBezTo>
                  <a:cubicBezTo>
                    <a:pt x="225" y="253"/>
                    <a:pt x="223" y="254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lose/>
                  <a:moveTo>
                    <a:pt x="203" y="255"/>
                  </a:moveTo>
                  <a:cubicBezTo>
                    <a:pt x="202" y="259"/>
                    <a:pt x="202" y="259"/>
                    <a:pt x="202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7" y="257"/>
                    <a:pt x="207" y="255"/>
                    <a:pt x="205" y="254"/>
                  </a:cubicBezTo>
                  <a:cubicBezTo>
                    <a:pt x="204" y="254"/>
                    <a:pt x="203" y="254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lose/>
                  <a:moveTo>
                    <a:pt x="179" y="259"/>
                  </a:moveTo>
                  <a:cubicBezTo>
                    <a:pt x="184" y="259"/>
                    <a:pt x="184" y="259"/>
                    <a:pt x="184" y="259"/>
                  </a:cubicBezTo>
                  <a:cubicBezTo>
                    <a:pt x="184" y="259"/>
                    <a:pt x="184" y="259"/>
                    <a:pt x="184" y="259"/>
                  </a:cubicBezTo>
                  <a:cubicBezTo>
                    <a:pt x="183" y="257"/>
                    <a:pt x="184" y="255"/>
                    <a:pt x="182" y="253"/>
                  </a:cubicBezTo>
                  <a:cubicBezTo>
                    <a:pt x="181" y="253"/>
                    <a:pt x="180" y="253"/>
                    <a:pt x="179" y="254"/>
                  </a:cubicBezTo>
                  <a:cubicBezTo>
                    <a:pt x="178" y="253"/>
                    <a:pt x="177" y="253"/>
                    <a:pt x="177" y="253"/>
                  </a:cubicBezTo>
                  <a:cubicBezTo>
                    <a:pt x="174" y="255"/>
                    <a:pt x="175" y="257"/>
                    <a:pt x="175" y="259"/>
                  </a:cubicBezTo>
                  <a:cubicBezTo>
                    <a:pt x="175" y="259"/>
                    <a:pt x="175" y="259"/>
                    <a:pt x="175" y="259"/>
                  </a:cubicBezTo>
                  <a:cubicBezTo>
                    <a:pt x="179" y="259"/>
                    <a:pt x="179" y="259"/>
                    <a:pt x="179" y="259"/>
                  </a:cubicBezTo>
                  <a:close/>
                  <a:moveTo>
                    <a:pt x="282" y="260"/>
                  </a:moveTo>
                  <a:cubicBezTo>
                    <a:pt x="282" y="261"/>
                    <a:pt x="283" y="261"/>
                    <a:pt x="284" y="261"/>
                  </a:cubicBezTo>
                  <a:cubicBezTo>
                    <a:pt x="284" y="263"/>
                    <a:pt x="284" y="265"/>
                    <a:pt x="284" y="266"/>
                  </a:cubicBezTo>
                  <a:cubicBezTo>
                    <a:pt x="288" y="266"/>
                    <a:pt x="289" y="262"/>
                    <a:pt x="291" y="259"/>
                  </a:cubicBezTo>
                  <a:cubicBezTo>
                    <a:pt x="291" y="257"/>
                    <a:pt x="292" y="256"/>
                    <a:pt x="291" y="254"/>
                  </a:cubicBezTo>
                  <a:cubicBezTo>
                    <a:pt x="291" y="253"/>
                    <a:pt x="290" y="254"/>
                    <a:pt x="289" y="254"/>
                  </a:cubicBezTo>
                  <a:cubicBezTo>
                    <a:pt x="286" y="256"/>
                    <a:pt x="284" y="257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lose/>
                  <a:moveTo>
                    <a:pt x="179" y="251"/>
                  </a:moveTo>
                  <a:cubicBezTo>
                    <a:pt x="180" y="251"/>
                    <a:pt x="181" y="251"/>
                    <a:pt x="183" y="251"/>
                  </a:cubicBezTo>
                  <a:cubicBezTo>
                    <a:pt x="186" y="253"/>
                    <a:pt x="185" y="257"/>
                    <a:pt x="186" y="260"/>
                  </a:cubicBezTo>
                  <a:cubicBezTo>
                    <a:pt x="186" y="260"/>
                    <a:pt x="186" y="260"/>
                    <a:pt x="186" y="260"/>
                  </a:cubicBezTo>
                  <a:cubicBezTo>
                    <a:pt x="187" y="263"/>
                    <a:pt x="187" y="263"/>
                    <a:pt x="187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200" y="262"/>
                    <a:pt x="200" y="260"/>
                    <a:pt x="201" y="258"/>
                  </a:cubicBezTo>
                  <a:cubicBezTo>
                    <a:pt x="201" y="255"/>
                    <a:pt x="201" y="253"/>
                    <a:pt x="204" y="252"/>
                  </a:cubicBezTo>
                  <a:cubicBezTo>
                    <a:pt x="205" y="251"/>
                    <a:pt x="206" y="252"/>
                    <a:pt x="207" y="252"/>
                  </a:cubicBezTo>
                  <a:cubicBezTo>
                    <a:pt x="209" y="254"/>
                    <a:pt x="209" y="256"/>
                    <a:pt x="209" y="259"/>
                  </a:cubicBezTo>
                  <a:cubicBezTo>
                    <a:pt x="209" y="259"/>
                    <a:pt x="209" y="259"/>
                    <a:pt x="209" y="259"/>
                  </a:cubicBezTo>
                  <a:cubicBezTo>
                    <a:pt x="211" y="259"/>
                    <a:pt x="211" y="259"/>
                    <a:pt x="211" y="259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09" y="250"/>
                    <a:pt x="208" y="248"/>
                    <a:pt x="208" y="246"/>
                  </a:cubicBezTo>
                  <a:cubicBezTo>
                    <a:pt x="208" y="246"/>
                    <a:pt x="208" y="246"/>
                    <a:pt x="208" y="246"/>
                  </a:cubicBezTo>
                  <a:cubicBezTo>
                    <a:pt x="179" y="246"/>
                    <a:pt x="179" y="246"/>
                    <a:pt x="179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8"/>
                    <a:pt x="149" y="250"/>
                    <a:pt x="147" y="251"/>
                  </a:cubicBezTo>
                  <a:cubicBezTo>
                    <a:pt x="147" y="251"/>
                    <a:pt x="147" y="251"/>
                    <a:pt x="147" y="251"/>
                  </a:cubicBezTo>
                  <a:cubicBezTo>
                    <a:pt x="147" y="259"/>
                    <a:pt x="147" y="259"/>
                    <a:pt x="147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6"/>
                    <a:pt x="149" y="254"/>
                    <a:pt x="151" y="252"/>
                  </a:cubicBezTo>
                  <a:cubicBezTo>
                    <a:pt x="152" y="252"/>
                    <a:pt x="153" y="251"/>
                    <a:pt x="154" y="252"/>
                  </a:cubicBezTo>
                  <a:cubicBezTo>
                    <a:pt x="157" y="253"/>
                    <a:pt x="157" y="255"/>
                    <a:pt x="157" y="258"/>
                  </a:cubicBezTo>
                  <a:cubicBezTo>
                    <a:pt x="158" y="260"/>
                    <a:pt x="158" y="262"/>
                    <a:pt x="160" y="263"/>
                  </a:cubicBezTo>
                  <a:cubicBezTo>
                    <a:pt x="160" y="263"/>
                    <a:pt x="160" y="263"/>
                    <a:pt x="160" y="263"/>
                  </a:cubicBezTo>
                  <a:cubicBezTo>
                    <a:pt x="171" y="263"/>
                    <a:pt x="171" y="263"/>
                    <a:pt x="171" y="263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3" y="257"/>
                    <a:pt x="172" y="253"/>
                    <a:pt x="175" y="251"/>
                  </a:cubicBezTo>
                  <a:cubicBezTo>
                    <a:pt x="177" y="251"/>
                    <a:pt x="178" y="251"/>
                    <a:pt x="179" y="251"/>
                  </a:cubicBezTo>
                  <a:close/>
                  <a:moveTo>
                    <a:pt x="213" y="245"/>
                  </a:moveTo>
                  <a:cubicBezTo>
                    <a:pt x="213" y="246"/>
                    <a:pt x="211" y="246"/>
                    <a:pt x="210" y="246"/>
                  </a:cubicBezTo>
                  <a:cubicBezTo>
                    <a:pt x="210" y="247"/>
                    <a:pt x="210" y="249"/>
                    <a:pt x="212" y="249"/>
                  </a:cubicBezTo>
                  <a:cubicBezTo>
                    <a:pt x="212" y="249"/>
                    <a:pt x="213" y="249"/>
                    <a:pt x="213" y="250"/>
                  </a:cubicBezTo>
                  <a:cubicBezTo>
                    <a:pt x="213" y="254"/>
                    <a:pt x="215" y="260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8" y="261"/>
                    <a:pt x="216" y="261"/>
                    <a:pt x="215" y="260"/>
                  </a:cubicBezTo>
                  <a:cubicBezTo>
                    <a:pt x="215" y="260"/>
                    <a:pt x="215" y="260"/>
                    <a:pt x="215" y="260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7" y="248"/>
                    <a:pt x="218" y="247"/>
                    <a:pt x="219" y="246"/>
                  </a:cubicBezTo>
                  <a:cubicBezTo>
                    <a:pt x="218" y="245"/>
                    <a:pt x="217" y="246"/>
                    <a:pt x="216" y="246"/>
                  </a:cubicBezTo>
                  <a:cubicBezTo>
                    <a:pt x="216" y="245"/>
                    <a:pt x="214" y="242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lose/>
                  <a:moveTo>
                    <a:pt x="200" y="238"/>
                  </a:moveTo>
                  <a:cubicBezTo>
                    <a:pt x="200" y="239"/>
                    <a:pt x="200" y="239"/>
                    <a:pt x="201" y="239"/>
                  </a:cubicBezTo>
                  <a:cubicBezTo>
                    <a:pt x="201" y="240"/>
                    <a:pt x="202" y="239"/>
                    <a:pt x="202" y="239"/>
                  </a:cubicBezTo>
                  <a:cubicBezTo>
                    <a:pt x="202" y="238"/>
                    <a:pt x="202" y="237"/>
                    <a:pt x="201" y="237"/>
                  </a:cubicBezTo>
                  <a:cubicBezTo>
                    <a:pt x="201" y="237"/>
                    <a:pt x="200" y="237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lose/>
                  <a:moveTo>
                    <a:pt x="191" y="238"/>
                  </a:moveTo>
                  <a:cubicBezTo>
                    <a:pt x="191" y="238"/>
                    <a:pt x="191" y="239"/>
                    <a:pt x="192" y="239"/>
                  </a:cubicBezTo>
                  <a:cubicBezTo>
                    <a:pt x="193" y="240"/>
                    <a:pt x="193" y="239"/>
                    <a:pt x="193" y="238"/>
                  </a:cubicBezTo>
                  <a:cubicBezTo>
                    <a:pt x="193" y="238"/>
                    <a:pt x="193" y="237"/>
                    <a:pt x="193" y="237"/>
                  </a:cubicBezTo>
                  <a:cubicBezTo>
                    <a:pt x="192" y="236"/>
                    <a:pt x="192" y="237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lose/>
                  <a:moveTo>
                    <a:pt x="204" y="238"/>
                  </a:moveTo>
                  <a:cubicBezTo>
                    <a:pt x="204" y="239"/>
                    <a:pt x="204" y="239"/>
                    <a:pt x="205" y="239"/>
                  </a:cubicBezTo>
                  <a:cubicBezTo>
                    <a:pt x="206" y="239"/>
                    <a:pt x="206" y="239"/>
                    <a:pt x="206" y="238"/>
                  </a:cubicBezTo>
                  <a:cubicBezTo>
                    <a:pt x="206" y="238"/>
                    <a:pt x="206" y="237"/>
                    <a:pt x="205" y="237"/>
                  </a:cubicBezTo>
                  <a:cubicBezTo>
                    <a:pt x="205" y="237"/>
                    <a:pt x="204" y="237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lose/>
                  <a:moveTo>
                    <a:pt x="211" y="237"/>
                  </a:moveTo>
                  <a:cubicBezTo>
                    <a:pt x="211" y="238"/>
                    <a:pt x="211" y="239"/>
                    <a:pt x="212" y="239"/>
                  </a:cubicBezTo>
                  <a:cubicBezTo>
                    <a:pt x="212" y="239"/>
                    <a:pt x="213" y="239"/>
                    <a:pt x="213" y="238"/>
                  </a:cubicBezTo>
                  <a:cubicBezTo>
                    <a:pt x="213" y="238"/>
                    <a:pt x="213" y="237"/>
                    <a:pt x="212" y="237"/>
                  </a:cubicBezTo>
                  <a:cubicBezTo>
                    <a:pt x="212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lose/>
                  <a:moveTo>
                    <a:pt x="215" y="238"/>
                  </a:moveTo>
                  <a:cubicBezTo>
                    <a:pt x="214" y="238"/>
                    <a:pt x="215" y="239"/>
                    <a:pt x="215" y="239"/>
                  </a:cubicBezTo>
                  <a:cubicBezTo>
                    <a:pt x="216" y="240"/>
                    <a:pt x="217" y="239"/>
                    <a:pt x="217" y="238"/>
                  </a:cubicBezTo>
                  <a:cubicBezTo>
                    <a:pt x="217" y="238"/>
                    <a:pt x="217" y="237"/>
                    <a:pt x="216" y="237"/>
                  </a:cubicBezTo>
                  <a:cubicBezTo>
                    <a:pt x="215" y="236"/>
                    <a:pt x="215" y="237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lose/>
                  <a:moveTo>
                    <a:pt x="183" y="238"/>
                  </a:moveTo>
                  <a:cubicBezTo>
                    <a:pt x="183" y="238"/>
                    <a:pt x="183" y="239"/>
                    <a:pt x="184" y="239"/>
                  </a:cubicBezTo>
                  <a:cubicBezTo>
                    <a:pt x="185" y="239"/>
                    <a:pt x="185" y="239"/>
                    <a:pt x="185" y="238"/>
                  </a:cubicBezTo>
                  <a:cubicBezTo>
                    <a:pt x="186" y="238"/>
                    <a:pt x="185" y="237"/>
                    <a:pt x="184" y="237"/>
                  </a:cubicBezTo>
                  <a:cubicBezTo>
                    <a:pt x="184" y="237"/>
                    <a:pt x="183" y="237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lose/>
                  <a:moveTo>
                    <a:pt x="195" y="237"/>
                  </a:moveTo>
                  <a:cubicBezTo>
                    <a:pt x="195" y="238"/>
                    <a:pt x="195" y="239"/>
                    <a:pt x="196" y="239"/>
                  </a:cubicBezTo>
                  <a:cubicBezTo>
                    <a:pt x="196" y="239"/>
                    <a:pt x="197" y="239"/>
                    <a:pt x="197" y="238"/>
                  </a:cubicBezTo>
                  <a:cubicBezTo>
                    <a:pt x="197" y="237"/>
                    <a:pt x="197" y="237"/>
                    <a:pt x="196" y="237"/>
                  </a:cubicBezTo>
                  <a:cubicBezTo>
                    <a:pt x="195" y="236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lose/>
                  <a:moveTo>
                    <a:pt x="221" y="237"/>
                  </a:moveTo>
                  <a:cubicBezTo>
                    <a:pt x="221" y="238"/>
                    <a:pt x="221" y="239"/>
                    <a:pt x="222" y="239"/>
                  </a:cubicBezTo>
                  <a:cubicBezTo>
                    <a:pt x="223" y="239"/>
                    <a:pt x="223" y="239"/>
                    <a:pt x="223" y="238"/>
                  </a:cubicBezTo>
                  <a:cubicBezTo>
                    <a:pt x="224" y="237"/>
                    <a:pt x="223" y="237"/>
                    <a:pt x="223" y="237"/>
                  </a:cubicBezTo>
                  <a:cubicBezTo>
                    <a:pt x="222" y="236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lose/>
                  <a:moveTo>
                    <a:pt x="225" y="237"/>
                  </a:moveTo>
                  <a:cubicBezTo>
                    <a:pt x="225" y="238"/>
                    <a:pt x="226" y="239"/>
                    <a:pt x="226" y="239"/>
                  </a:cubicBezTo>
                  <a:cubicBezTo>
                    <a:pt x="227" y="239"/>
                    <a:pt x="227" y="239"/>
                    <a:pt x="228" y="238"/>
                  </a:cubicBezTo>
                  <a:cubicBezTo>
                    <a:pt x="228" y="237"/>
                    <a:pt x="227" y="237"/>
                    <a:pt x="227" y="236"/>
                  </a:cubicBezTo>
                  <a:cubicBezTo>
                    <a:pt x="226" y="236"/>
                    <a:pt x="226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lose/>
                  <a:moveTo>
                    <a:pt x="314" y="235"/>
                  </a:moveTo>
                  <a:cubicBezTo>
                    <a:pt x="311" y="235"/>
                    <a:pt x="308" y="237"/>
                    <a:pt x="307" y="239"/>
                  </a:cubicBezTo>
                  <a:cubicBezTo>
                    <a:pt x="306" y="241"/>
                    <a:pt x="306" y="244"/>
                    <a:pt x="308" y="245"/>
                  </a:cubicBezTo>
                  <a:cubicBezTo>
                    <a:pt x="309" y="246"/>
                    <a:pt x="309" y="247"/>
                    <a:pt x="310" y="246"/>
                  </a:cubicBezTo>
                  <a:cubicBezTo>
                    <a:pt x="313" y="244"/>
                    <a:pt x="315" y="241"/>
                    <a:pt x="316" y="238"/>
                  </a:cubicBezTo>
                  <a:cubicBezTo>
                    <a:pt x="317" y="237"/>
                    <a:pt x="317" y="236"/>
                    <a:pt x="317" y="235"/>
                  </a:cubicBezTo>
                  <a:cubicBezTo>
                    <a:pt x="316" y="234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lose/>
                  <a:moveTo>
                    <a:pt x="316" y="282"/>
                  </a:moveTo>
                  <a:cubicBezTo>
                    <a:pt x="320" y="277"/>
                    <a:pt x="320" y="277"/>
                    <a:pt x="320" y="277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22" y="271"/>
                    <a:pt x="324" y="266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3" y="265"/>
                    <a:pt x="320" y="268"/>
                    <a:pt x="316" y="268"/>
                  </a:cubicBezTo>
                  <a:cubicBezTo>
                    <a:pt x="316" y="268"/>
                    <a:pt x="316" y="268"/>
                    <a:pt x="316" y="268"/>
                  </a:cubicBezTo>
                  <a:cubicBezTo>
                    <a:pt x="300" y="232"/>
                    <a:pt x="300" y="232"/>
                    <a:pt x="300" y="232"/>
                  </a:cubicBezTo>
                  <a:cubicBezTo>
                    <a:pt x="297" y="239"/>
                    <a:pt x="297" y="239"/>
                    <a:pt x="297" y="239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6" y="282"/>
                    <a:pt x="316" y="282"/>
                    <a:pt x="316" y="282"/>
                  </a:cubicBezTo>
                  <a:close/>
                  <a:moveTo>
                    <a:pt x="342" y="227"/>
                  </a:moveTo>
                  <a:cubicBezTo>
                    <a:pt x="338" y="238"/>
                    <a:pt x="334" y="250"/>
                    <a:pt x="323" y="259"/>
                  </a:cubicBezTo>
                  <a:cubicBezTo>
                    <a:pt x="321" y="260"/>
                    <a:pt x="318" y="261"/>
                    <a:pt x="318" y="264"/>
                  </a:cubicBezTo>
                  <a:cubicBezTo>
                    <a:pt x="318" y="265"/>
                    <a:pt x="320" y="265"/>
                    <a:pt x="321" y="265"/>
                  </a:cubicBezTo>
                  <a:cubicBezTo>
                    <a:pt x="325" y="263"/>
                    <a:pt x="329" y="258"/>
                    <a:pt x="331" y="254"/>
                  </a:cubicBezTo>
                  <a:cubicBezTo>
                    <a:pt x="337" y="245"/>
                    <a:pt x="341" y="235"/>
                    <a:pt x="344" y="225"/>
                  </a:cubicBezTo>
                  <a:cubicBezTo>
                    <a:pt x="343" y="222"/>
                    <a:pt x="343" y="226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lose/>
                  <a:moveTo>
                    <a:pt x="327" y="224"/>
                  </a:moveTo>
                  <a:cubicBezTo>
                    <a:pt x="322" y="233"/>
                    <a:pt x="319" y="242"/>
                    <a:pt x="314" y="251"/>
                  </a:cubicBezTo>
                  <a:cubicBezTo>
                    <a:pt x="314" y="254"/>
                    <a:pt x="313" y="259"/>
                    <a:pt x="316" y="261"/>
                  </a:cubicBezTo>
                  <a:cubicBezTo>
                    <a:pt x="317" y="261"/>
                    <a:pt x="318" y="260"/>
                    <a:pt x="318" y="259"/>
                  </a:cubicBezTo>
                  <a:cubicBezTo>
                    <a:pt x="319" y="255"/>
                    <a:pt x="317" y="250"/>
                    <a:pt x="319" y="246"/>
                  </a:cubicBezTo>
                  <a:cubicBezTo>
                    <a:pt x="322" y="238"/>
                    <a:pt x="325" y="231"/>
                    <a:pt x="329" y="223"/>
                  </a:cubicBezTo>
                  <a:cubicBezTo>
                    <a:pt x="328" y="222"/>
                    <a:pt x="327" y="223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lose/>
                  <a:moveTo>
                    <a:pt x="339" y="223"/>
                  </a:moveTo>
                  <a:cubicBezTo>
                    <a:pt x="336" y="233"/>
                    <a:pt x="333" y="242"/>
                    <a:pt x="326" y="250"/>
                  </a:cubicBezTo>
                  <a:cubicBezTo>
                    <a:pt x="325" y="252"/>
                    <a:pt x="322" y="252"/>
                    <a:pt x="322" y="254"/>
                  </a:cubicBezTo>
                  <a:cubicBezTo>
                    <a:pt x="321" y="255"/>
                    <a:pt x="322" y="255"/>
                    <a:pt x="323" y="255"/>
                  </a:cubicBezTo>
                  <a:cubicBezTo>
                    <a:pt x="327" y="255"/>
                    <a:pt x="329" y="250"/>
                    <a:pt x="331" y="247"/>
                  </a:cubicBezTo>
                  <a:cubicBezTo>
                    <a:pt x="335" y="239"/>
                    <a:pt x="338" y="232"/>
                    <a:pt x="341" y="224"/>
                  </a:cubicBezTo>
                  <a:cubicBezTo>
                    <a:pt x="340" y="223"/>
                    <a:pt x="341" y="223"/>
                    <a:pt x="340" y="222"/>
                  </a:cubicBezTo>
                  <a:cubicBezTo>
                    <a:pt x="340" y="222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lose/>
                  <a:moveTo>
                    <a:pt x="308" y="223"/>
                  </a:moveTo>
                  <a:cubicBezTo>
                    <a:pt x="304" y="223"/>
                    <a:pt x="304" y="227"/>
                    <a:pt x="303" y="229"/>
                  </a:cubicBezTo>
                  <a:cubicBezTo>
                    <a:pt x="303" y="232"/>
                    <a:pt x="303" y="234"/>
                    <a:pt x="303" y="236"/>
                  </a:cubicBezTo>
                  <a:cubicBezTo>
                    <a:pt x="305" y="236"/>
                    <a:pt x="307" y="234"/>
                    <a:pt x="308" y="233"/>
                  </a:cubicBezTo>
                  <a:cubicBezTo>
                    <a:pt x="310" y="230"/>
                    <a:pt x="311" y="227"/>
                    <a:pt x="311" y="223"/>
                  </a:cubicBezTo>
                  <a:cubicBezTo>
                    <a:pt x="311" y="221"/>
                    <a:pt x="309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lose/>
                  <a:moveTo>
                    <a:pt x="319" y="223"/>
                  </a:moveTo>
                  <a:cubicBezTo>
                    <a:pt x="315" y="224"/>
                    <a:pt x="313" y="229"/>
                    <a:pt x="311" y="232"/>
                  </a:cubicBezTo>
                  <a:cubicBezTo>
                    <a:pt x="311" y="232"/>
                    <a:pt x="311" y="232"/>
                    <a:pt x="311" y="232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4" y="234"/>
                    <a:pt x="316" y="231"/>
                    <a:pt x="318" y="233"/>
                  </a:cubicBezTo>
                  <a:cubicBezTo>
                    <a:pt x="320" y="234"/>
                    <a:pt x="320" y="232"/>
                    <a:pt x="320" y="231"/>
                  </a:cubicBezTo>
                  <a:cubicBezTo>
                    <a:pt x="321" y="229"/>
                    <a:pt x="322" y="228"/>
                    <a:pt x="323" y="225"/>
                  </a:cubicBezTo>
                  <a:cubicBezTo>
                    <a:pt x="323" y="224"/>
                    <a:pt x="323" y="223"/>
                    <a:pt x="323" y="222"/>
                  </a:cubicBezTo>
                  <a:cubicBezTo>
                    <a:pt x="321" y="221"/>
                    <a:pt x="320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lose/>
                  <a:moveTo>
                    <a:pt x="330" y="224"/>
                  </a:moveTo>
                  <a:cubicBezTo>
                    <a:pt x="322" y="244"/>
                    <a:pt x="322" y="244"/>
                    <a:pt x="322" y="244"/>
                  </a:cubicBezTo>
                  <a:cubicBezTo>
                    <a:pt x="322" y="244"/>
                    <a:pt x="322" y="244"/>
                    <a:pt x="322" y="244"/>
                  </a:cubicBezTo>
                  <a:cubicBezTo>
                    <a:pt x="322" y="246"/>
                    <a:pt x="322" y="247"/>
                    <a:pt x="323" y="248"/>
                  </a:cubicBezTo>
                  <a:cubicBezTo>
                    <a:pt x="324" y="249"/>
                    <a:pt x="324" y="248"/>
                    <a:pt x="325" y="247"/>
                  </a:cubicBezTo>
                  <a:cubicBezTo>
                    <a:pt x="325" y="243"/>
                    <a:pt x="326" y="239"/>
                    <a:pt x="327" y="235"/>
                  </a:cubicBezTo>
                  <a:cubicBezTo>
                    <a:pt x="329" y="231"/>
                    <a:pt x="331" y="227"/>
                    <a:pt x="333" y="222"/>
                  </a:cubicBezTo>
                  <a:cubicBezTo>
                    <a:pt x="332" y="222"/>
                    <a:pt x="331" y="223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lose/>
                  <a:moveTo>
                    <a:pt x="336" y="221"/>
                  </a:moveTo>
                  <a:cubicBezTo>
                    <a:pt x="333" y="229"/>
                    <a:pt x="329" y="237"/>
                    <a:pt x="326" y="244"/>
                  </a:cubicBezTo>
                  <a:cubicBezTo>
                    <a:pt x="326" y="245"/>
                    <a:pt x="326" y="246"/>
                    <a:pt x="326" y="246"/>
                  </a:cubicBezTo>
                  <a:cubicBezTo>
                    <a:pt x="326" y="246"/>
                    <a:pt x="326" y="246"/>
                    <a:pt x="326" y="246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30" y="237"/>
                    <a:pt x="335" y="230"/>
                    <a:pt x="337" y="222"/>
                  </a:cubicBezTo>
                  <a:cubicBezTo>
                    <a:pt x="337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lose/>
                  <a:moveTo>
                    <a:pt x="329" y="220"/>
                  </a:moveTo>
                  <a:cubicBezTo>
                    <a:pt x="331" y="221"/>
                    <a:pt x="331" y="218"/>
                    <a:pt x="332" y="217"/>
                  </a:cubicBezTo>
                  <a:cubicBezTo>
                    <a:pt x="332" y="217"/>
                    <a:pt x="331" y="216"/>
                    <a:pt x="331" y="216"/>
                  </a:cubicBezTo>
                  <a:cubicBezTo>
                    <a:pt x="329" y="216"/>
                    <a:pt x="330" y="218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lose/>
                  <a:moveTo>
                    <a:pt x="343" y="218"/>
                  </a:moveTo>
                  <a:cubicBezTo>
                    <a:pt x="343" y="219"/>
                    <a:pt x="342" y="219"/>
                    <a:pt x="343" y="220"/>
                  </a:cubicBezTo>
                  <a:cubicBezTo>
                    <a:pt x="344" y="220"/>
                    <a:pt x="345" y="219"/>
                    <a:pt x="345" y="218"/>
                  </a:cubicBezTo>
                  <a:cubicBezTo>
                    <a:pt x="345" y="217"/>
                    <a:pt x="346" y="217"/>
                    <a:pt x="346" y="216"/>
                  </a:cubicBezTo>
                  <a:cubicBezTo>
                    <a:pt x="344" y="216"/>
                    <a:pt x="344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lose/>
                  <a:moveTo>
                    <a:pt x="310" y="212"/>
                  </a:moveTo>
                  <a:cubicBezTo>
                    <a:pt x="309" y="215"/>
                    <a:pt x="307" y="217"/>
                    <a:pt x="308" y="221"/>
                  </a:cubicBezTo>
                  <a:cubicBezTo>
                    <a:pt x="309" y="220"/>
                    <a:pt x="311" y="218"/>
                    <a:pt x="313" y="219"/>
                  </a:cubicBezTo>
                  <a:cubicBezTo>
                    <a:pt x="314" y="220"/>
                    <a:pt x="312" y="222"/>
                    <a:pt x="314" y="221"/>
                  </a:cubicBezTo>
                  <a:cubicBezTo>
                    <a:pt x="314" y="221"/>
                    <a:pt x="314" y="221"/>
                    <a:pt x="314" y="221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5"/>
                    <a:pt x="314" y="212"/>
                    <a:pt x="313" y="209"/>
                  </a:cubicBezTo>
                  <a:cubicBezTo>
                    <a:pt x="311" y="209"/>
                    <a:pt x="311" y="211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lose/>
                  <a:moveTo>
                    <a:pt x="344" y="210"/>
                  </a:moveTo>
                  <a:cubicBezTo>
                    <a:pt x="343" y="213"/>
                    <a:pt x="337" y="214"/>
                    <a:pt x="339" y="218"/>
                  </a:cubicBezTo>
                  <a:cubicBezTo>
                    <a:pt x="339" y="218"/>
                    <a:pt x="341" y="219"/>
                    <a:pt x="341" y="218"/>
                  </a:cubicBezTo>
                  <a:cubicBezTo>
                    <a:pt x="345" y="215"/>
                    <a:pt x="347" y="211"/>
                    <a:pt x="348" y="206"/>
                  </a:cubicBezTo>
                  <a:cubicBezTo>
                    <a:pt x="346" y="207"/>
                    <a:pt x="346" y="209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lose/>
                  <a:moveTo>
                    <a:pt x="325" y="206"/>
                  </a:moveTo>
                  <a:cubicBezTo>
                    <a:pt x="325" y="210"/>
                    <a:pt x="324" y="214"/>
                    <a:pt x="323" y="218"/>
                  </a:cubicBezTo>
                  <a:cubicBezTo>
                    <a:pt x="324" y="219"/>
                    <a:pt x="325" y="217"/>
                    <a:pt x="326" y="216"/>
                  </a:cubicBezTo>
                  <a:cubicBezTo>
                    <a:pt x="326" y="212"/>
                    <a:pt x="330" y="209"/>
                    <a:pt x="328" y="204"/>
                  </a:cubicBezTo>
                  <a:cubicBezTo>
                    <a:pt x="327" y="204"/>
                    <a:pt x="326" y="205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lose/>
                  <a:moveTo>
                    <a:pt x="331" y="206"/>
                  </a:moveTo>
                  <a:cubicBezTo>
                    <a:pt x="331" y="210"/>
                    <a:pt x="330" y="215"/>
                    <a:pt x="333" y="217"/>
                  </a:cubicBezTo>
                  <a:cubicBezTo>
                    <a:pt x="334" y="217"/>
                    <a:pt x="336" y="218"/>
                    <a:pt x="336" y="217"/>
                  </a:cubicBezTo>
                  <a:cubicBezTo>
                    <a:pt x="337" y="213"/>
                    <a:pt x="334" y="211"/>
                    <a:pt x="334" y="208"/>
                  </a:cubicBezTo>
                  <a:cubicBezTo>
                    <a:pt x="333" y="206"/>
                    <a:pt x="334" y="204"/>
                    <a:pt x="332" y="203"/>
                  </a:cubicBezTo>
                  <a:cubicBezTo>
                    <a:pt x="331" y="203"/>
                    <a:pt x="332" y="205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lose/>
                  <a:moveTo>
                    <a:pt x="316" y="205"/>
                  </a:moveTo>
                  <a:cubicBezTo>
                    <a:pt x="313" y="210"/>
                    <a:pt x="318" y="213"/>
                    <a:pt x="318" y="218"/>
                  </a:cubicBezTo>
                  <a:cubicBezTo>
                    <a:pt x="318" y="218"/>
                    <a:pt x="318" y="219"/>
                    <a:pt x="319" y="219"/>
                  </a:cubicBezTo>
                  <a:cubicBezTo>
                    <a:pt x="320" y="219"/>
                    <a:pt x="321" y="218"/>
                    <a:pt x="321" y="217"/>
                  </a:cubicBezTo>
                  <a:cubicBezTo>
                    <a:pt x="322" y="215"/>
                    <a:pt x="323" y="212"/>
                    <a:pt x="323" y="208"/>
                  </a:cubicBezTo>
                  <a:cubicBezTo>
                    <a:pt x="322" y="206"/>
                    <a:pt x="322" y="203"/>
                    <a:pt x="320" y="202"/>
                  </a:cubicBezTo>
                  <a:cubicBezTo>
                    <a:pt x="318" y="201"/>
                    <a:pt x="317" y="204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lose/>
                  <a:moveTo>
                    <a:pt x="311" y="206"/>
                  </a:moveTo>
                  <a:cubicBezTo>
                    <a:pt x="311" y="207"/>
                    <a:pt x="311" y="207"/>
                    <a:pt x="312" y="207"/>
                  </a:cubicBezTo>
                  <a:cubicBezTo>
                    <a:pt x="313" y="207"/>
                    <a:pt x="313" y="205"/>
                    <a:pt x="313" y="204"/>
                  </a:cubicBezTo>
                  <a:cubicBezTo>
                    <a:pt x="313" y="203"/>
                    <a:pt x="314" y="202"/>
                    <a:pt x="313" y="201"/>
                  </a:cubicBezTo>
                  <a:cubicBezTo>
                    <a:pt x="311" y="202"/>
                    <a:pt x="312" y="205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lose/>
                  <a:moveTo>
                    <a:pt x="335" y="198"/>
                  </a:moveTo>
                  <a:cubicBezTo>
                    <a:pt x="334" y="202"/>
                    <a:pt x="334" y="207"/>
                    <a:pt x="336" y="210"/>
                  </a:cubicBezTo>
                  <a:cubicBezTo>
                    <a:pt x="336" y="211"/>
                    <a:pt x="338" y="211"/>
                    <a:pt x="339" y="211"/>
                  </a:cubicBezTo>
                  <a:cubicBezTo>
                    <a:pt x="342" y="206"/>
                    <a:pt x="337" y="202"/>
                    <a:pt x="336" y="198"/>
                  </a:cubicBezTo>
                  <a:cubicBezTo>
                    <a:pt x="336" y="198"/>
                    <a:pt x="336" y="197"/>
                    <a:pt x="335" y="197"/>
                  </a:cubicBezTo>
                  <a:cubicBezTo>
                    <a:pt x="335" y="197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lose/>
                  <a:moveTo>
                    <a:pt x="324" y="191"/>
                  </a:moveTo>
                  <a:cubicBezTo>
                    <a:pt x="324" y="203"/>
                    <a:pt x="324" y="203"/>
                    <a:pt x="324" y="20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25" y="203"/>
                    <a:pt x="325" y="204"/>
                    <a:pt x="326" y="203"/>
                  </a:cubicBezTo>
                  <a:cubicBezTo>
                    <a:pt x="327" y="203"/>
                    <a:pt x="327" y="201"/>
                    <a:pt x="328" y="201"/>
                  </a:cubicBezTo>
                  <a:cubicBezTo>
                    <a:pt x="329" y="202"/>
                    <a:pt x="329" y="202"/>
                    <a:pt x="330" y="202"/>
                  </a:cubicBezTo>
                  <a:cubicBezTo>
                    <a:pt x="331" y="200"/>
                    <a:pt x="332" y="196"/>
                    <a:pt x="330" y="194"/>
                  </a:cubicBezTo>
                  <a:cubicBezTo>
                    <a:pt x="330" y="194"/>
                    <a:pt x="330" y="194"/>
                    <a:pt x="330" y="194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5" y="190"/>
                    <a:pt x="324" y="190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lose/>
                  <a:moveTo>
                    <a:pt x="318" y="187"/>
                  </a:moveTo>
                  <a:cubicBezTo>
                    <a:pt x="315" y="191"/>
                    <a:pt x="314" y="195"/>
                    <a:pt x="315" y="200"/>
                  </a:cubicBezTo>
                  <a:cubicBezTo>
                    <a:pt x="315" y="200"/>
                    <a:pt x="316" y="200"/>
                    <a:pt x="316" y="200"/>
                  </a:cubicBezTo>
                  <a:cubicBezTo>
                    <a:pt x="318" y="199"/>
                    <a:pt x="318" y="196"/>
                    <a:pt x="321" y="196"/>
                  </a:cubicBezTo>
                  <a:cubicBezTo>
                    <a:pt x="321" y="197"/>
                    <a:pt x="322" y="198"/>
                    <a:pt x="323" y="197"/>
                  </a:cubicBezTo>
                  <a:cubicBezTo>
                    <a:pt x="324" y="196"/>
                    <a:pt x="322" y="195"/>
                    <a:pt x="322" y="194"/>
                  </a:cubicBezTo>
                  <a:cubicBezTo>
                    <a:pt x="322" y="194"/>
                    <a:pt x="322" y="194"/>
                    <a:pt x="322" y="194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19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lose/>
                  <a:moveTo>
                    <a:pt x="317" y="175"/>
                  </a:moveTo>
                  <a:cubicBezTo>
                    <a:pt x="314" y="178"/>
                    <a:pt x="316" y="181"/>
                    <a:pt x="316" y="184"/>
                  </a:cubicBezTo>
                  <a:cubicBezTo>
                    <a:pt x="317" y="185"/>
                    <a:pt x="318" y="183"/>
                    <a:pt x="318" y="184"/>
                  </a:cubicBezTo>
                  <a:cubicBezTo>
                    <a:pt x="320" y="184"/>
                    <a:pt x="320" y="186"/>
                    <a:pt x="321" y="187"/>
                  </a:cubicBezTo>
                  <a:cubicBezTo>
                    <a:pt x="323" y="188"/>
                    <a:pt x="323" y="186"/>
                    <a:pt x="323" y="186"/>
                  </a:cubicBezTo>
                  <a:cubicBezTo>
                    <a:pt x="323" y="181"/>
                    <a:pt x="322" y="175"/>
                    <a:pt x="319" y="172"/>
                  </a:cubicBezTo>
                  <a:cubicBezTo>
                    <a:pt x="317" y="171"/>
                    <a:pt x="318" y="174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lose/>
                  <a:moveTo>
                    <a:pt x="314" y="166"/>
                  </a:moveTo>
                  <a:cubicBezTo>
                    <a:pt x="326" y="178"/>
                    <a:pt x="326" y="178"/>
                    <a:pt x="326" y="178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7"/>
                    <a:pt x="327" y="187"/>
                    <a:pt x="327" y="187"/>
                  </a:cubicBezTo>
                  <a:cubicBezTo>
                    <a:pt x="329" y="189"/>
                    <a:pt x="330" y="190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89"/>
                    <a:pt x="331" y="186"/>
                    <a:pt x="333" y="185"/>
                  </a:cubicBezTo>
                  <a:cubicBezTo>
                    <a:pt x="335" y="185"/>
                    <a:pt x="336" y="188"/>
                    <a:pt x="337" y="189"/>
                  </a:cubicBezTo>
                  <a:cubicBezTo>
                    <a:pt x="336" y="193"/>
                    <a:pt x="337" y="196"/>
                    <a:pt x="339" y="200"/>
                  </a:cubicBezTo>
                  <a:cubicBezTo>
                    <a:pt x="339" y="200"/>
                    <a:pt x="340" y="200"/>
                    <a:pt x="341" y="200"/>
                  </a:cubicBezTo>
                  <a:cubicBezTo>
                    <a:pt x="343" y="199"/>
                    <a:pt x="341" y="197"/>
                    <a:pt x="341" y="195"/>
                  </a:cubicBezTo>
                  <a:cubicBezTo>
                    <a:pt x="340" y="195"/>
                    <a:pt x="340" y="194"/>
                    <a:pt x="340" y="193"/>
                  </a:cubicBezTo>
                  <a:cubicBezTo>
                    <a:pt x="340" y="192"/>
                    <a:pt x="340" y="192"/>
                    <a:pt x="341" y="192"/>
                  </a:cubicBezTo>
                  <a:cubicBezTo>
                    <a:pt x="343" y="194"/>
                    <a:pt x="344" y="196"/>
                    <a:pt x="346" y="198"/>
                  </a:cubicBezTo>
                  <a:cubicBezTo>
                    <a:pt x="346" y="202"/>
                    <a:pt x="339" y="203"/>
                    <a:pt x="342" y="207"/>
                  </a:cubicBezTo>
                  <a:cubicBezTo>
                    <a:pt x="344" y="207"/>
                    <a:pt x="345" y="206"/>
                    <a:pt x="346" y="205"/>
                  </a:cubicBezTo>
                  <a:cubicBezTo>
                    <a:pt x="347" y="204"/>
                    <a:pt x="347" y="201"/>
                    <a:pt x="349" y="201"/>
                  </a:cubicBezTo>
                  <a:cubicBezTo>
                    <a:pt x="351" y="201"/>
                    <a:pt x="351" y="204"/>
                    <a:pt x="352" y="203"/>
                  </a:cubicBezTo>
                  <a:cubicBezTo>
                    <a:pt x="353" y="200"/>
                    <a:pt x="354" y="194"/>
                    <a:pt x="350" y="192"/>
                  </a:cubicBezTo>
                  <a:cubicBezTo>
                    <a:pt x="350" y="192"/>
                    <a:pt x="350" y="192"/>
                    <a:pt x="350" y="192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4" y="166"/>
                    <a:pt x="314" y="166"/>
                    <a:pt x="314" y="166"/>
                  </a:cubicBezTo>
                  <a:cubicBezTo>
                    <a:pt x="314" y="166"/>
                    <a:pt x="314" y="166"/>
                    <a:pt x="314" y="166"/>
                  </a:cubicBezTo>
                  <a:close/>
                  <a:moveTo>
                    <a:pt x="323" y="145"/>
                  </a:moveTo>
                  <a:cubicBezTo>
                    <a:pt x="323" y="147"/>
                    <a:pt x="322" y="151"/>
                    <a:pt x="325" y="152"/>
                  </a:cubicBezTo>
                  <a:cubicBezTo>
                    <a:pt x="325" y="152"/>
                    <a:pt x="325" y="153"/>
                    <a:pt x="326" y="153"/>
                  </a:cubicBezTo>
                  <a:cubicBezTo>
                    <a:pt x="327" y="153"/>
                    <a:pt x="328" y="152"/>
                    <a:pt x="328" y="151"/>
                  </a:cubicBezTo>
                  <a:cubicBezTo>
                    <a:pt x="329" y="148"/>
                    <a:pt x="331" y="143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3" y="145"/>
                    <a:pt x="323" y="145"/>
                    <a:pt x="323" y="145"/>
                  </a:cubicBezTo>
                  <a:cubicBezTo>
                    <a:pt x="323" y="145"/>
                    <a:pt x="323" y="145"/>
                    <a:pt x="323" y="145"/>
                  </a:cubicBezTo>
                  <a:close/>
                  <a:moveTo>
                    <a:pt x="199" y="147"/>
                  </a:moveTo>
                  <a:cubicBezTo>
                    <a:pt x="186" y="152"/>
                    <a:pt x="186" y="152"/>
                    <a:pt x="186" y="152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190" y="154"/>
                    <a:pt x="195" y="154"/>
                    <a:pt x="199" y="156"/>
                  </a:cubicBezTo>
                  <a:cubicBezTo>
                    <a:pt x="199" y="156"/>
                    <a:pt x="199" y="156"/>
                    <a:pt x="199" y="156"/>
                  </a:cubicBezTo>
                  <a:cubicBezTo>
                    <a:pt x="201" y="170"/>
                    <a:pt x="201" y="170"/>
                    <a:pt x="201" y="170"/>
                  </a:cubicBezTo>
                  <a:cubicBezTo>
                    <a:pt x="209" y="158"/>
                    <a:pt x="209" y="158"/>
                    <a:pt x="209" y="158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0" y="158"/>
                    <a:pt x="217" y="154"/>
                    <a:pt x="214" y="150"/>
                  </a:cubicBezTo>
                  <a:cubicBezTo>
                    <a:pt x="214" y="150"/>
                    <a:pt x="214" y="150"/>
                    <a:pt x="214" y="150"/>
                  </a:cubicBezTo>
                  <a:cubicBezTo>
                    <a:pt x="221" y="139"/>
                    <a:pt x="221" y="139"/>
                    <a:pt x="221" y="139"/>
                  </a:cubicBezTo>
                  <a:cubicBezTo>
                    <a:pt x="208" y="144"/>
                    <a:pt x="208" y="144"/>
                    <a:pt x="208" y="144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7"/>
                    <a:pt x="199" y="142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lose/>
                  <a:moveTo>
                    <a:pt x="331" y="132"/>
                  </a:moveTo>
                  <a:cubicBezTo>
                    <a:pt x="332" y="142"/>
                    <a:pt x="335" y="150"/>
                    <a:pt x="336" y="160"/>
                  </a:cubicBezTo>
                  <a:cubicBezTo>
                    <a:pt x="337" y="163"/>
                    <a:pt x="338" y="167"/>
                    <a:pt x="341" y="169"/>
                  </a:cubicBezTo>
                  <a:cubicBezTo>
                    <a:pt x="342" y="170"/>
                    <a:pt x="343" y="169"/>
                    <a:pt x="344" y="169"/>
                  </a:cubicBezTo>
                  <a:cubicBezTo>
                    <a:pt x="344" y="168"/>
                    <a:pt x="344" y="167"/>
                    <a:pt x="344" y="166"/>
                  </a:cubicBezTo>
                  <a:cubicBezTo>
                    <a:pt x="341" y="161"/>
                    <a:pt x="336" y="157"/>
                    <a:pt x="336" y="151"/>
                  </a:cubicBezTo>
                  <a:cubicBezTo>
                    <a:pt x="335" y="145"/>
                    <a:pt x="333" y="138"/>
                    <a:pt x="332" y="132"/>
                  </a:cubicBezTo>
                  <a:cubicBezTo>
                    <a:pt x="332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lose/>
                  <a:moveTo>
                    <a:pt x="335" y="133"/>
                  </a:moveTo>
                  <a:cubicBezTo>
                    <a:pt x="337" y="142"/>
                    <a:pt x="337" y="152"/>
                    <a:pt x="342" y="159"/>
                  </a:cubicBezTo>
                  <a:cubicBezTo>
                    <a:pt x="342" y="160"/>
                    <a:pt x="343" y="159"/>
                    <a:pt x="343" y="160"/>
                  </a:cubicBezTo>
                  <a:cubicBezTo>
                    <a:pt x="343" y="157"/>
                    <a:pt x="341" y="155"/>
                    <a:pt x="340" y="152"/>
                  </a:cubicBezTo>
                  <a:cubicBezTo>
                    <a:pt x="338" y="145"/>
                    <a:pt x="338" y="138"/>
                    <a:pt x="335" y="131"/>
                  </a:cubicBezTo>
                  <a:cubicBezTo>
                    <a:pt x="335" y="131"/>
                    <a:pt x="335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3"/>
                    <a:pt x="335" y="133"/>
                    <a:pt x="335" y="133"/>
                  </a:cubicBezTo>
                  <a:cubicBezTo>
                    <a:pt x="335" y="133"/>
                    <a:pt x="335" y="133"/>
                    <a:pt x="335" y="133"/>
                  </a:cubicBezTo>
                  <a:close/>
                  <a:moveTo>
                    <a:pt x="337" y="129"/>
                  </a:moveTo>
                  <a:cubicBezTo>
                    <a:pt x="340" y="137"/>
                    <a:pt x="341" y="145"/>
                    <a:pt x="342" y="153"/>
                  </a:cubicBezTo>
                  <a:cubicBezTo>
                    <a:pt x="343" y="153"/>
                    <a:pt x="343" y="154"/>
                    <a:pt x="344" y="154"/>
                  </a:cubicBezTo>
                  <a:cubicBezTo>
                    <a:pt x="344" y="154"/>
                    <a:pt x="344" y="154"/>
                    <a:pt x="344" y="154"/>
                  </a:cubicBezTo>
                  <a:cubicBezTo>
                    <a:pt x="345" y="152"/>
                    <a:pt x="343" y="152"/>
                    <a:pt x="343" y="151"/>
                  </a:cubicBezTo>
                  <a:cubicBezTo>
                    <a:pt x="342" y="143"/>
                    <a:pt x="341" y="136"/>
                    <a:pt x="338" y="129"/>
                  </a:cubicBezTo>
                  <a:cubicBezTo>
                    <a:pt x="338" y="129"/>
                    <a:pt x="338" y="129"/>
                    <a:pt x="338" y="129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7" y="129"/>
                    <a:pt x="337" y="129"/>
                    <a:pt x="337" y="129"/>
                  </a:cubicBezTo>
                  <a:cubicBezTo>
                    <a:pt x="337" y="129"/>
                    <a:pt x="337" y="129"/>
                    <a:pt x="337" y="129"/>
                  </a:cubicBezTo>
                  <a:close/>
                  <a:moveTo>
                    <a:pt x="322" y="131"/>
                  </a:moveTo>
                  <a:cubicBezTo>
                    <a:pt x="321" y="133"/>
                    <a:pt x="321" y="137"/>
                    <a:pt x="322" y="140"/>
                  </a:cubicBezTo>
                  <a:cubicBezTo>
                    <a:pt x="323" y="140"/>
                    <a:pt x="324" y="141"/>
                    <a:pt x="324" y="140"/>
                  </a:cubicBezTo>
                  <a:cubicBezTo>
                    <a:pt x="325" y="138"/>
                    <a:pt x="329" y="136"/>
                    <a:pt x="327" y="133"/>
                  </a:cubicBezTo>
                  <a:cubicBezTo>
                    <a:pt x="327" y="131"/>
                    <a:pt x="325" y="130"/>
                    <a:pt x="324" y="128"/>
                  </a:cubicBezTo>
                  <a:cubicBezTo>
                    <a:pt x="323" y="128"/>
                    <a:pt x="323" y="130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lose/>
                  <a:moveTo>
                    <a:pt x="341" y="127"/>
                  </a:moveTo>
                  <a:cubicBezTo>
                    <a:pt x="343" y="137"/>
                    <a:pt x="346" y="146"/>
                    <a:pt x="346" y="156"/>
                  </a:cubicBezTo>
                  <a:cubicBezTo>
                    <a:pt x="345" y="159"/>
                    <a:pt x="343" y="161"/>
                    <a:pt x="343" y="164"/>
                  </a:cubicBezTo>
                  <a:cubicBezTo>
                    <a:pt x="344" y="164"/>
                    <a:pt x="345" y="164"/>
                    <a:pt x="345" y="164"/>
                  </a:cubicBezTo>
                  <a:cubicBezTo>
                    <a:pt x="348" y="160"/>
                    <a:pt x="347" y="154"/>
                    <a:pt x="347" y="149"/>
                  </a:cubicBezTo>
                  <a:cubicBezTo>
                    <a:pt x="346" y="142"/>
                    <a:pt x="344" y="135"/>
                    <a:pt x="342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1" y="127"/>
                    <a:pt x="341" y="127"/>
                    <a:pt x="341" y="127"/>
                  </a:cubicBezTo>
                  <a:cubicBezTo>
                    <a:pt x="341" y="127"/>
                    <a:pt x="341" y="127"/>
                    <a:pt x="341" y="127"/>
                  </a:cubicBezTo>
                  <a:close/>
                  <a:moveTo>
                    <a:pt x="345" y="127"/>
                  </a:moveTo>
                  <a:cubicBezTo>
                    <a:pt x="344" y="128"/>
                    <a:pt x="345" y="129"/>
                    <a:pt x="346" y="130"/>
                  </a:cubicBezTo>
                  <a:cubicBezTo>
                    <a:pt x="348" y="141"/>
                    <a:pt x="351" y="152"/>
                    <a:pt x="350" y="163"/>
                  </a:cubicBezTo>
                  <a:cubicBezTo>
                    <a:pt x="350" y="168"/>
                    <a:pt x="344" y="169"/>
                    <a:pt x="345" y="174"/>
                  </a:cubicBezTo>
                  <a:cubicBezTo>
                    <a:pt x="345" y="174"/>
                    <a:pt x="345" y="174"/>
                    <a:pt x="345" y="174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2" y="158"/>
                    <a:pt x="331" y="156"/>
                    <a:pt x="330" y="154"/>
                  </a:cubicBezTo>
                  <a:cubicBezTo>
                    <a:pt x="329" y="155"/>
                    <a:pt x="329" y="156"/>
                    <a:pt x="328" y="157"/>
                  </a:cubicBezTo>
                  <a:cubicBezTo>
                    <a:pt x="328" y="157"/>
                    <a:pt x="328" y="157"/>
                    <a:pt x="328" y="157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21" y="146"/>
                    <a:pt x="321" y="142"/>
                    <a:pt x="319" y="139"/>
                  </a:cubicBezTo>
                  <a:cubicBezTo>
                    <a:pt x="318" y="138"/>
                    <a:pt x="318" y="137"/>
                    <a:pt x="317" y="137"/>
                  </a:cubicBezTo>
                  <a:cubicBezTo>
                    <a:pt x="315" y="138"/>
                    <a:pt x="315" y="140"/>
                    <a:pt x="314" y="141"/>
                  </a:cubicBezTo>
                  <a:cubicBezTo>
                    <a:pt x="314" y="141"/>
                    <a:pt x="314" y="141"/>
                    <a:pt x="314" y="141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4" y="145"/>
                    <a:pt x="312" y="142"/>
                    <a:pt x="311" y="141"/>
                  </a:cubicBezTo>
                  <a:cubicBezTo>
                    <a:pt x="311" y="141"/>
                    <a:pt x="311" y="141"/>
                    <a:pt x="311" y="141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6"/>
                    <a:pt x="312" y="149"/>
                    <a:pt x="313" y="153"/>
                  </a:cubicBezTo>
                  <a:cubicBezTo>
                    <a:pt x="313" y="153"/>
                    <a:pt x="313" y="153"/>
                    <a:pt x="313" y="153"/>
                  </a:cubicBezTo>
                  <a:cubicBezTo>
                    <a:pt x="354" y="191"/>
                    <a:pt x="354" y="191"/>
                    <a:pt x="354" y="191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2" y="180"/>
                    <a:pt x="349" y="178"/>
                    <a:pt x="346" y="175"/>
                  </a:cubicBezTo>
                  <a:cubicBezTo>
                    <a:pt x="347" y="175"/>
                    <a:pt x="349" y="174"/>
                    <a:pt x="350" y="173"/>
                  </a:cubicBezTo>
                  <a:cubicBezTo>
                    <a:pt x="352" y="169"/>
                    <a:pt x="352" y="164"/>
                    <a:pt x="351" y="160"/>
                  </a:cubicBezTo>
                  <a:cubicBezTo>
                    <a:pt x="351" y="148"/>
                    <a:pt x="348" y="138"/>
                    <a:pt x="346" y="128"/>
                  </a:cubicBezTo>
                  <a:cubicBezTo>
                    <a:pt x="345" y="128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lose/>
                  <a:moveTo>
                    <a:pt x="310" y="127"/>
                  </a:moveTo>
                  <a:cubicBezTo>
                    <a:pt x="309" y="130"/>
                    <a:pt x="308" y="134"/>
                    <a:pt x="311" y="137"/>
                  </a:cubicBezTo>
                  <a:cubicBezTo>
                    <a:pt x="311" y="137"/>
                    <a:pt x="312" y="138"/>
                    <a:pt x="313" y="138"/>
                  </a:cubicBezTo>
                  <a:cubicBezTo>
                    <a:pt x="314" y="137"/>
                    <a:pt x="314" y="136"/>
                    <a:pt x="315" y="135"/>
                  </a:cubicBezTo>
                  <a:cubicBezTo>
                    <a:pt x="316" y="135"/>
                    <a:pt x="317" y="136"/>
                    <a:pt x="318" y="134"/>
                  </a:cubicBezTo>
                  <a:cubicBezTo>
                    <a:pt x="318" y="130"/>
                    <a:pt x="315" y="127"/>
                    <a:pt x="311" y="126"/>
                  </a:cubicBezTo>
                  <a:cubicBezTo>
                    <a:pt x="311" y="126"/>
                    <a:pt x="310" y="126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lose/>
                  <a:moveTo>
                    <a:pt x="327" y="123"/>
                  </a:moveTo>
                  <a:cubicBezTo>
                    <a:pt x="328" y="125"/>
                    <a:pt x="328" y="128"/>
                    <a:pt x="331" y="128"/>
                  </a:cubicBezTo>
                  <a:cubicBezTo>
                    <a:pt x="331" y="127"/>
                    <a:pt x="331" y="127"/>
                    <a:pt x="331" y="126"/>
                  </a:cubicBezTo>
                  <a:cubicBezTo>
                    <a:pt x="329" y="125"/>
                    <a:pt x="328" y="123"/>
                    <a:pt x="327" y="122"/>
                  </a:cubicBezTo>
                  <a:cubicBezTo>
                    <a:pt x="327" y="122"/>
                    <a:pt x="327" y="122"/>
                    <a:pt x="327" y="122"/>
                  </a:cubicBezTo>
                  <a:cubicBezTo>
                    <a:pt x="327" y="123"/>
                    <a:pt x="327" y="123"/>
                    <a:pt x="327" y="123"/>
                  </a:cubicBezTo>
                  <a:cubicBezTo>
                    <a:pt x="327" y="123"/>
                    <a:pt x="327" y="123"/>
                    <a:pt x="327" y="123"/>
                  </a:cubicBezTo>
                  <a:close/>
                  <a:moveTo>
                    <a:pt x="304" y="120"/>
                  </a:moveTo>
                  <a:cubicBezTo>
                    <a:pt x="306" y="122"/>
                    <a:pt x="305" y="124"/>
                    <a:pt x="307" y="125"/>
                  </a:cubicBezTo>
                  <a:cubicBezTo>
                    <a:pt x="308" y="123"/>
                    <a:pt x="307" y="122"/>
                    <a:pt x="306" y="120"/>
                  </a:cubicBezTo>
                  <a:cubicBezTo>
                    <a:pt x="306" y="119"/>
                    <a:pt x="305" y="119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lose/>
                  <a:moveTo>
                    <a:pt x="308" y="113"/>
                  </a:moveTo>
                  <a:cubicBezTo>
                    <a:pt x="308" y="117"/>
                    <a:pt x="308" y="122"/>
                    <a:pt x="312" y="124"/>
                  </a:cubicBezTo>
                  <a:cubicBezTo>
                    <a:pt x="315" y="124"/>
                    <a:pt x="317" y="126"/>
                    <a:pt x="319" y="127"/>
                  </a:cubicBezTo>
                  <a:cubicBezTo>
                    <a:pt x="320" y="125"/>
                    <a:pt x="319" y="123"/>
                    <a:pt x="319" y="121"/>
                  </a:cubicBezTo>
                  <a:cubicBezTo>
                    <a:pt x="317" y="118"/>
                    <a:pt x="315" y="113"/>
                    <a:pt x="310" y="113"/>
                  </a:cubicBezTo>
                  <a:cubicBezTo>
                    <a:pt x="310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lose/>
                  <a:moveTo>
                    <a:pt x="321" y="112"/>
                  </a:moveTo>
                  <a:cubicBezTo>
                    <a:pt x="321" y="114"/>
                    <a:pt x="324" y="115"/>
                    <a:pt x="325" y="117"/>
                  </a:cubicBezTo>
                  <a:cubicBezTo>
                    <a:pt x="328" y="119"/>
                    <a:pt x="329" y="123"/>
                    <a:pt x="333" y="123"/>
                  </a:cubicBezTo>
                  <a:cubicBezTo>
                    <a:pt x="334" y="122"/>
                    <a:pt x="334" y="121"/>
                    <a:pt x="333" y="119"/>
                  </a:cubicBezTo>
                  <a:cubicBezTo>
                    <a:pt x="332" y="117"/>
                    <a:pt x="328" y="117"/>
                    <a:pt x="326" y="115"/>
                  </a:cubicBezTo>
                  <a:cubicBezTo>
                    <a:pt x="325" y="114"/>
                    <a:pt x="323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lose/>
                  <a:moveTo>
                    <a:pt x="338" y="112"/>
                  </a:moveTo>
                  <a:cubicBezTo>
                    <a:pt x="339" y="116"/>
                    <a:pt x="335" y="118"/>
                    <a:pt x="336" y="123"/>
                  </a:cubicBezTo>
                  <a:cubicBezTo>
                    <a:pt x="337" y="124"/>
                    <a:pt x="339" y="124"/>
                    <a:pt x="340" y="123"/>
                  </a:cubicBezTo>
                  <a:cubicBezTo>
                    <a:pt x="342" y="122"/>
                    <a:pt x="341" y="118"/>
                    <a:pt x="341" y="116"/>
                  </a:cubicBezTo>
                  <a:cubicBezTo>
                    <a:pt x="341" y="114"/>
                    <a:pt x="340" y="112"/>
                    <a:pt x="339" y="111"/>
                  </a:cubicBezTo>
                  <a:cubicBezTo>
                    <a:pt x="339" y="111"/>
                    <a:pt x="338" y="111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lose/>
                  <a:moveTo>
                    <a:pt x="313" y="110"/>
                  </a:moveTo>
                  <a:cubicBezTo>
                    <a:pt x="314" y="112"/>
                    <a:pt x="316" y="113"/>
                    <a:pt x="318" y="114"/>
                  </a:cubicBezTo>
                  <a:cubicBezTo>
                    <a:pt x="319" y="116"/>
                    <a:pt x="320" y="118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1" y="116"/>
                    <a:pt x="319" y="111"/>
                    <a:pt x="314" y="110"/>
                  </a:cubicBezTo>
                  <a:cubicBezTo>
                    <a:pt x="314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lose/>
                  <a:moveTo>
                    <a:pt x="298" y="105"/>
                  </a:moveTo>
                  <a:cubicBezTo>
                    <a:pt x="298" y="110"/>
                    <a:pt x="303" y="112"/>
                    <a:pt x="305" y="115"/>
                  </a:cubicBezTo>
                  <a:cubicBezTo>
                    <a:pt x="307" y="115"/>
                    <a:pt x="306" y="113"/>
                    <a:pt x="306" y="111"/>
                  </a:cubicBezTo>
                  <a:cubicBezTo>
                    <a:pt x="306" y="111"/>
                    <a:pt x="306" y="111"/>
                    <a:pt x="307" y="110"/>
                  </a:cubicBezTo>
                  <a:cubicBezTo>
                    <a:pt x="308" y="110"/>
                    <a:pt x="309" y="111"/>
                    <a:pt x="310" y="110"/>
                  </a:cubicBezTo>
                  <a:cubicBezTo>
                    <a:pt x="309" y="108"/>
                    <a:pt x="307" y="106"/>
                    <a:pt x="306" y="105"/>
                  </a:cubicBezTo>
                  <a:cubicBezTo>
                    <a:pt x="304" y="105"/>
                    <a:pt x="302" y="106"/>
                    <a:pt x="300" y="105"/>
                  </a:cubicBezTo>
                  <a:cubicBezTo>
                    <a:pt x="299" y="105"/>
                    <a:pt x="299" y="104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lose/>
                  <a:moveTo>
                    <a:pt x="305" y="102"/>
                  </a:move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7" y="104"/>
                    <a:pt x="309" y="106"/>
                    <a:pt x="312" y="106"/>
                  </a:cubicBezTo>
                  <a:cubicBezTo>
                    <a:pt x="313" y="106"/>
                    <a:pt x="314" y="107"/>
                    <a:pt x="316" y="107"/>
                  </a:cubicBezTo>
                  <a:cubicBezTo>
                    <a:pt x="316" y="105"/>
                    <a:pt x="314" y="103"/>
                    <a:pt x="312" y="102"/>
                  </a:cubicBezTo>
                  <a:cubicBezTo>
                    <a:pt x="310" y="102"/>
                    <a:pt x="308" y="101"/>
                    <a:pt x="306" y="101"/>
                  </a:cubicBezTo>
                  <a:cubicBezTo>
                    <a:pt x="306" y="101"/>
                    <a:pt x="306" y="101"/>
                    <a:pt x="306" y="101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lose/>
                  <a:moveTo>
                    <a:pt x="317" y="101"/>
                  </a:moveTo>
                  <a:cubicBezTo>
                    <a:pt x="319" y="105"/>
                    <a:pt x="322" y="109"/>
                    <a:pt x="326" y="111"/>
                  </a:cubicBezTo>
                  <a:cubicBezTo>
                    <a:pt x="327" y="111"/>
                    <a:pt x="328" y="111"/>
                    <a:pt x="329" y="110"/>
                  </a:cubicBezTo>
                  <a:cubicBezTo>
                    <a:pt x="329" y="109"/>
                    <a:pt x="329" y="107"/>
                    <a:pt x="328" y="106"/>
                  </a:cubicBezTo>
                  <a:cubicBezTo>
                    <a:pt x="324" y="104"/>
                    <a:pt x="321" y="103"/>
                    <a:pt x="318" y="100"/>
                  </a:cubicBezTo>
                  <a:cubicBezTo>
                    <a:pt x="318" y="100"/>
                    <a:pt x="318" y="100"/>
                    <a:pt x="318" y="100"/>
                  </a:cubicBezTo>
                  <a:cubicBezTo>
                    <a:pt x="317" y="100"/>
                    <a:pt x="317" y="100"/>
                    <a:pt x="317" y="100"/>
                  </a:cubicBezTo>
                  <a:cubicBezTo>
                    <a:pt x="317" y="101"/>
                    <a:pt x="317" y="101"/>
                    <a:pt x="317" y="101"/>
                  </a:cubicBezTo>
                  <a:cubicBezTo>
                    <a:pt x="317" y="101"/>
                    <a:pt x="317" y="101"/>
                    <a:pt x="317" y="101"/>
                  </a:cubicBezTo>
                  <a:close/>
                  <a:moveTo>
                    <a:pt x="332" y="97"/>
                  </a:moveTo>
                  <a:cubicBezTo>
                    <a:pt x="332" y="101"/>
                    <a:pt x="333" y="104"/>
                    <a:pt x="332" y="107"/>
                  </a:cubicBezTo>
                  <a:cubicBezTo>
                    <a:pt x="331" y="110"/>
                    <a:pt x="331" y="114"/>
                    <a:pt x="332" y="116"/>
                  </a:cubicBezTo>
                  <a:cubicBezTo>
                    <a:pt x="334" y="116"/>
                    <a:pt x="335" y="115"/>
                    <a:pt x="336" y="113"/>
                  </a:cubicBezTo>
                  <a:cubicBezTo>
                    <a:pt x="337" y="111"/>
                    <a:pt x="337" y="109"/>
                    <a:pt x="336" y="107"/>
                  </a:cubicBezTo>
                  <a:cubicBezTo>
                    <a:pt x="335" y="103"/>
                    <a:pt x="335" y="100"/>
                    <a:pt x="333" y="97"/>
                  </a:cubicBezTo>
                  <a:cubicBezTo>
                    <a:pt x="333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lose/>
                  <a:moveTo>
                    <a:pt x="242" y="107"/>
                  </a:moveTo>
                  <a:cubicBezTo>
                    <a:pt x="237" y="107"/>
                    <a:pt x="232" y="107"/>
                    <a:pt x="227" y="107"/>
                  </a:cubicBezTo>
                  <a:cubicBezTo>
                    <a:pt x="227" y="107"/>
                    <a:pt x="227" y="107"/>
                    <a:pt x="227" y="107"/>
                  </a:cubicBezTo>
                  <a:cubicBezTo>
                    <a:pt x="238" y="115"/>
                    <a:pt x="238" y="115"/>
                    <a:pt x="238" y="115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7" y="126"/>
                    <a:pt x="241" y="124"/>
                    <a:pt x="246" y="121"/>
                  </a:cubicBezTo>
                  <a:cubicBezTo>
                    <a:pt x="250" y="124"/>
                    <a:pt x="254" y="127"/>
                    <a:pt x="258" y="130"/>
                  </a:cubicBezTo>
                  <a:cubicBezTo>
                    <a:pt x="257" y="126"/>
                    <a:pt x="255" y="120"/>
                    <a:pt x="255" y="115"/>
                  </a:cubicBezTo>
                  <a:cubicBezTo>
                    <a:pt x="255" y="115"/>
                    <a:pt x="255" y="115"/>
                    <a:pt x="255" y="115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2" y="108"/>
                    <a:pt x="252" y="108"/>
                    <a:pt x="252" y="108"/>
                  </a:cubicBezTo>
                  <a:cubicBezTo>
                    <a:pt x="249" y="93"/>
                    <a:pt x="249" y="93"/>
                    <a:pt x="249" y="93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2" y="107"/>
                    <a:pt x="242" y="107"/>
                    <a:pt x="242" y="107"/>
                  </a:cubicBezTo>
                  <a:close/>
                  <a:moveTo>
                    <a:pt x="289" y="93"/>
                  </a:moveTo>
                  <a:cubicBezTo>
                    <a:pt x="291" y="95"/>
                    <a:pt x="291" y="98"/>
                    <a:pt x="293" y="100"/>
                  </a:cubicBezTo>
                  <a:cubicBezTo>
                    <a:pt x="295" y="101"/>
                    <a:pt x="296" y="103"/>
                    <a:pt x="298" y="103"/>
                  </a:cubicBezTo>
                  <a:cubicBezTo>
                    <a:pt x="299" y="103"/>
                    <a:pt x="300" y="103"/>
                    <a:pt x="301" y="102"/>
                  </a:cubicBezTo>
                  <a:cubicBezTo>
                    <a:pt x="301" y="98"/>
                    <a:pt x="298" y="94"/>
                    <a:pt x="295" y="92"/>
                  </a:cubicBezTo>
                  <a:cubicBezTo>
                    <a:pt x="293" y="92"/>
                    <a:pt x="291" y="92"/>
                    <a:pt x="289" y="92"/>
                  </a:cubicBezTo>
                  <a:cubicBezTo>
                    <a:pt x="289" y="92"/>
                    <a:pt x="289" y="92"/>
                    <a:pt x="289" y="92"/>
                  </a:cubicBezTo>
                  <a:cubicBezTo>
                    <a:pt x="289" y="93"/>
                    <a:pt x="289" y="93"/>
                    <a:pt x="289" y="93"/>
                  </a:cubicBezTo>
                  <a:cubicBezTo>
                    <a:pt x="289" y="93"/>
                    <a:pt x="289" y="93"/>
                    <a:pt x="289" y="93"/>
                  </a:cubicBezTo>
                  <a:close/>
                  <a:moveTo>
                    <a:pt x="298" y="89"/>
                  </a:moveTo>
                  <a:cubicBezTo>
                    <a:pt x="297" y="94"/>
                    <a:pt x="303" y="94"/>
                    <a:pt x="304" y="97"/>
                  </a:cubicBezTo>
                  <a:cubicBezTo>
                    <a:pt x="305" y="98"/>
                    <a:pt x="306" y="98"/>
                    <a:pt x="307" y="98"/>
                  </a:cubicBezTo>
                  <a:cubicBezTo>
                    <a:pt x="309" y="98"/>
                    <a:pt x="310" y="100"/>
                    <a:pt x="311" y="99"/>
                  </a:cubicBezTo>
                  <a:cubicBezTo>
                    <a:pt x="309" y="94"/>
                    <a:pt x="304" y="90"/>
                    <a:pt x="299" y="89"/>
                  </a:cubicBezTo>
                  <a:cubicBezTo>
                    <a:pt x="299" y="89"/>
                    <a:pt x="299" y="89"/>
                    <a:pt x="299" y="89"/>
                  </a:cubicBezTo>
                  <a:cubicBezTo>
                    <a:pt x="298" y="89"/>
                    <a:pt x="298" y="89"/>
                    <a:pt x="298" y="89"/>
                  </a:cubicBezTo>
                  <a:cubicBezTo>
                    <a:pt x="298" y="89"/>
                    <a:pt x="298" y="89"/>
                    <a:pt x="298" y="89"/>
                  </a:cubicBezTo>
                  <a:close/>
                  <a:moveTo>
                    <a:pt x="309" y="88"/>
                  </a:moveTo>
                  <a:cubicBezTo>
                    <a:pt x="310" y="91"/>
                    <a:pt x="312" y="93"/>
                    <a:pt x="314" y="96"/>
                  </a:cubicBezTo>
                  <a:cubicBezTo>
                    <a:pt x="316" y="98"/>
                    <a:pt x="319" y="100"/>
                    <a:pt x="322" y="99"/>
                  </a:cubicBezTo>
                  <a:cubicBezTo>
                    <a:pt x="323" y="98"/>
                    <a:pt x="323" y="97"/>
                    <a:pt x="323" y="96"/>
                  </a:cubicBezTo>
                  <a:cubicBezTo>
                    <a:pt x="321" y="93"/>
                    <a:pt x="318" y="93"/>
                    <a:pt x="316" y="91"/>
                  </a:cubicBezTo>
                  <a:cubicBezTo>
                    <a:pt x="313" y="90"/>
                    <a:pt x="311" y="89"/>
                    <a:pt x="309" y="87"/>
                  </a:cubicBezTo>
                  <a:cubicBezTo>
                    <a:pt x="309" y="87"/>
                    <a:pt x="309" y="87"/>
                    <a:pt x="309" y="87"/>
                  </a:cubicBezTo>
                  <a:cubicBezTo>
                    <a:pt x="309" y="88"/>
                    <a:pt x="309" y="88"/>
                    <a:pt x="309" y="88"/>
                  </a:cubicBezTo>
                  <a:cubicBezTo>
                    <a:pt x="309" y="88"/>
                    <a:pt x="309" y="88"/>
                    <a:pt x="309" y="88"/>
                  </a:cubicBezTo>
                  <a:close/>
                  <a:moveTo>
                    <a:pt x="280" y="84"/>
                  </a:moveTo>
                  <a:cubicBezTo>
                    <a:pt x="282" y="86"/>
                    <a:pt x="284" y="88"/>
                    <a:pt x="286" y="89"/>
                  </a:cubicBezTo>
                  <a:cubicBezTo>
                    <a:pt x="284" y="87"/>
                    <a:pt x="283" y="84"/>
                    <a:pt x="280" y="82"/>
                  </a:cubicBezTo>
                  <a:cubicBezTo>
                    <a:pt x="280" y="83"/>
                    <a:pt x="280" y="83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lose/>
                  <a:moveTo>
                    <a:pt x="302" y="80"/>
                  </a:moveTo>
                  <a:cubicBezTo>
                    <a:pt x="307" y="83"/>
                    <a:pt x="310" y="89"/>
                    <a:pt x="316" y="88"/>
                  </a:cubicBezTo>
                  <a:cubicBezTo>
                    <a:pt x="317" y="87"/>
                    <a:pt x="317" y="86"/>
                    <a:pt x="317" y="86"/>
                  </a:cubicBezTo>
                  <a:cubicBezTo>
                    <a:pt x="316" y="82"/>
                    <a:pt x="312" y="84"/>
                    <a:pt x="309" y="83"/>
                  </a:cubicBezTo>
                  <a:cubicBezTo>
                    <a:pt x="307" y="82"/>
                    <a:pt x="305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lose/>
                  <a:moveTo>
                    <a:pt x="295" y="80"/>
                  </a:moveTo>
                  <a:cubicBezTo>
                    <a:pt x="294" y="83"/>
                    <a:pt x="294" y="86"/>
                    <a:pt x="295" y="88"/>
                  </a:cubicBezTo>
                  <a:cubicBezTo>
                    <a:pt x="295" y="89"/>
                    <a:pt x="295" y="88"/>
                    <a:pt x="295" y="89"/>
                  </a:cubicBezTo>
                  <a:cubicBezTo>
                    <a:pt x="296" y="88"/>
                    <a:pt x="296" y="87"/>
                    <a:pt x="296" y="87"/>
                  </a:cubicBezTo>
                  <a:cubicBezTo>
                    <a:pt x="299" y="87"/>
                    <a:pt x="301" y="89"/>
                    <a:pt x="304" y="88"/>
                  </a:cubicBezTo>
                  <a:cubicBezTo>
                    <a:pt x="304" y="85"/>
                    <a:pt x="300" y="82"/>
                    <a:pt x="298" y="80"/>
                  </a:cubicBezTo>
                  <a:cubicBezTo>
                    <a:pt x="297" y="80"/>
                    <a:pt x="295" y="79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lose/>
                  <a:moveTo>
                    <a:pt x="322" y="81"/>
                  </a:moveTo>
                  <a:cubicBezTo>
                    <a:pt x="324" y="82"/>
                    <a:pt x="325" y="81"/>
                    <a:pt x="327" y="80"/>
                  </a:cubicBezTo>
                  <a:cubicBezTo>
                    <a:pt x="327" y="80"/>
                    <a:pt x="326" y="79"/>
                    <a:pt x="326" y="79"/>
                  </a:cubicBezTo>
                  <a:cubicBezTo>
                    <a:pt x="324" y="78"/>
                    <a:pt x="323" y="80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lose/>
                  <a:moveTo>
                    <a:pt x="321" y="77"/>
                  </a:moveTo>
                  <a:cubicBezTo>
                    <a:pt x="321" y="77"/>
                    <a:pt x="321" y="78"/>
                    <a:pt x="322" y="78"/>
                  </a:cubicBezTo>
                  <a:cubicBezTo>
                    <a:pt x="323" y="78"/>
                    <a:pt x="322" y="77"/>
                    <a:pt x="323" y="77"/>
                  </a:cubicBezTo>
                  <a:cubicBezTo>
                    <a:pt x="324" y="76"/>
                    <a:pt x="323" y="75"/>
                    <a:pt x="323" y="75"/>
                  </a:cubicBezTo>
                  <a:cubicBezTo>
                    <a:pt x="321" y="75"/>
                    <a:pt x="322" y="76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lose/>
                  <a:moveTo>
                    <a:pt x="282" y="73"/>
                  </a:moveTo>
                  <a:cubicBezTo>
                    <a:pt x="281" y="79"/>
                    <a:pt x="285" y="84"/>
                    <a:pt x="290" y="87"/>
                  </a:cubicBezTo>
                  <a:cubicBezTo>
                    <a:pt x="292" y="88"/>
                    <a:pt x="291" y="85"/>
                    <a:pt x="291" y="84"/>
                  </a:cubicBezTo>
                  <a:cubicBezTo>
                    <a:pt x="293" y="82"/>
                    <a:pt x="292" y="78"/>
                    <a:pt x="290" y="76"/>
                  </a:cubicBezTo>
                  <a:cubicBezTo>
                    <a:pt x="289" y="74"/>
                    <a:pt x="286" y="74"/>
                    <a:pt x="283" y="73"/>
                  </a:cubicBezTo>
                  <a:cubicBezTo>
                    <a:pt x="283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lose/>
                  <a:moveTo>
                    <a:pt x="288" y="70"/>
                  </a:moveTo>
                  <a:cubicBezTo>
                    <a:pt x="288" y="71"/>
                    <a:pt x="288" y="71"/>
                    <a:pt x="288" y="71"/>
                  </a:cubicBezTo>
                  <a:cubicBezTo>
                    <a:pt x="288" y="71"/>
                    <a:pt x="288" y="71"/>
                    <a:pt x="288" y="71"/>
                  </a:cubicBezTo>
                  <a:cubicBezTo>
                    <a:pt x="290" y="73"/>
                    <a:pt x="293" y="73"/>
                    <a:pt x="293" y="76"/>
                  </a:cubicBezTo>
                  <a:cubicBezTo>
                    <a:pt x="293" y="76"/>
                    <a:pt x="293" y="76"/>
                    <a:pt x="294" y="76"/>
                  </a:cubicBezTo>
                  <a:cubicBezTo>
                    <a:pt x="294" y="74"/>
                    <a:pt x="292" y="73"/>
                    <a:pt x="291" y="71"/>
                  </a:cubicBezTo>
                  <a:cubicBezTo>
                    <a:pt x="290" y="71"/>
                    <a:pt x="289" y="69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lose/>
                  <a:moveTo>
                    <a:pt x="270" y="69"/>
                  </a:moveTo>
                  <a:cubicBezTo>
                    <a:pt x="270" y="74"/>
                    <a:pt x="274" y="77"/>
                    <a:pt x="278" y="80"/>
                  </a:cubicBezTo>
                  <a:cubicBezTo>
                    <a:pt x="278" y="80"/>
                    <a:pt x="279" y="80"/>
                    <a:pt x="280" y="80"/>
                  </a:cubicBezTo>
                  <a:cubicBezTo>
                    <a:pt x="281" y="79"/>
                    <a:pt x="280" y="78"/>
                    <a:pt x="280" y="77"/>
                  </a:cubicBezTo>
                  <a:cubicBezTo>
                    <a:pt x="279" y="73"/>
                    <a:pt x="273" y="74"/>
                    <a:pt x="272" y="69"/>
                  </a:cubicBezTo>
                  <a:cubicBezTo>
                    <a:pt x="272" y="68"/>
                    <a:pt x="270" y="68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lose/>
                  <a:moveTo>
                    <a:pt x="261" y="61"/>
                  </a:moveTo>
                  <a:cubicBezTo>
                    <a:pt x="262" y="64"/>
                    <a:pt x="261" y="67"/>
                    <a:pt x="264" y="68"/>
                  </a:cubicBezTo>
                  <a:cubicBezTo>
                    <a:pt x="265" y="68"/>
                    <a:pt x="266" y="69"/>
                    <a:pt x="267" y="69"/>
                  </a:cubicBezTo>
                  <a:cubicBezTo>
                    <a:pt x="267" y="68"/>
                    <a:pt x="267" y="67"/>
                    <a:pt x="268" y="66"/>
                  </a:cubicBezTo>
                  <a:cubicBezTo>
                    <a:pt x="269" y="66"/>
                    <a:pt x="270" y="66"/>
                    <a:pt x="270" y="65"/>
                  </a:cubicBezTo>
                  <a:cubicBezTo>
                    <a:pt x="269" y="64"/>
                    <a:pt x="268" y="65"/>
                    <a:pt x="267" y="64"/>
                  </a:cubicBezTo>
                  <a:cubicBezTo>
                    <a:pt x="265" y="63"/>
                    <a:pt x="264" y="61"/>
                    <a:pt x="262" y="61"/>
                  </a:cubicBezTo>
                  <a:cubicBezTo>
                    <a:pt x="262" y="61"/>
                    <a:pt x="262" y="61"/>
                    <a:pt x="262" y="61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1" y="61"/>
                    <a:pt x="261" y="61"/>
                    <a:pt x="261" y="61"/>
                  </a:cubicBezTo>
                  <a:close/>
                  <a:moveTo>
                    <a:pt x="274" y="62"/>
                  </a:moveTo>
                  <a:cubicBezTo>
                    <a:pt x="274" y="64"/>
                    <a:pt x="274" y="67"/>
                    <a:pt x="275" y="69"/>
                  </a:cubicBezTo>
                  <a:cubicBezTo>
                    <a:pt x="277" y="70"/>
                    <a:pt x="278" y="70"/>
                    <a:pt x="280" y="70"/>
                  </a:cubicBezTo>
                  <a:cubicBezTo>
                    <a:pt x="281" y="69"/>
                    <a:pt x="282" y="70"/>
                    <a:pt x="284" y="69"/>
                  </a:cubicBezTo>
                  <a:cubicBezTo>
                    <a:pt x="285" y="69"/>
                    <a:pt x="284" y="67"/>
                    <a:pt x="284" y="66"/>
                  </a:cubicBezTo>
                  <a:cubicBezTo>
                    <a:pt x="282" y="64"/>
                    <a:pt x="279" y="61"/>
                    <a:pt x="276" y="61"/>
                  </a:cubicBezTo>
                  <a:cubicBezTo>
                    <a:pt x="275" y="60"/>
                    <a:pt x="274" y="60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lose/>
                  <a:moveTo>
                    <a:pt x="250" y="58"/>
                  </a:moveTo>
                  <a:cubicBezTo>
                    <a:pt x="250" y="60"/>
                    <a:pt x="253" y="59"/>
                    <a:pt x="254" y="60"/>
                  </a:cubicBezTo>
                  <a:cubicBezTo>
                    <a:pt x="255" y="61"/>
                    <a:pt x="256" y="62"/>
                    <a:pt x="257" y="63"/>
                  </a:cubicBezTo>
                  <a:cubicBezTo>
                    <a:pt x="260" y="63"/>
                    <a:pt x="258" y="60"/>
                    <a:pt x="260" y="59"/>
                  </a:cubicBezTo>
                  <a:cubicBezTo>
                    <a:pt x="260" y="57"/>
                    <a:pt x="258" y="57"/>
                    <a:pt x="257" y="56"/>
                  </a:cubicBezTo>
                  <a:cubicBezTo>
                    <a:pt x="255" y="56"/>
                    <a:pt x="251" y="55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lose/>
                  <a:moveTo>
                    <a:pt x="277" y="57"/>
                  </a:moveTo>
                  <a:cubicBezTo>
                    <a:pt x="286" y="64"/>
                    <a:pt x="294" y="74"/>
                    <a:pt x="304" y="78"/>
                  </a:cubicBezTo>
                  <a:cubicBezTo>
                    <a:pt x="305" y="78"/>
                    <a:pt x="307" y="78"/>
                    <a:pt x="308" y="78"/>
                  </a:cubicBezTo>
                  <a:cubicBezTo>
                    <a:pt x="309" y="77"/>
                    <a:pt x="308" y="76"/>
                    <a:pt x="307" y="75"/>
                  </a:cubicBezTo>
                  <a:cubicBezTo>
                    <a:pt x="305" y="71"/>
                    <a:pt x="299" y="75"/>
                    <a:pt x="296" y="72"/>
                  </a:cubicBezTo>
                  <a:cubicBezTo>
                    <a:pt x="290" y="67"/>
                    <a:pt x="284" y="60"/>
                    <a:pt x="278" y="55"/>
                  </a:cubicBezTo>
                  <a:cubicBezTo>
                    <a:pt x="278" y="55"/>
                    <a:pt x="278" y="55"/>
                    <a:pt x="278" y="55"/>
                  </a:cubicBezTo>
                  <a:cubicBezTo>
                    <a:pt x="277" y="55"/>
                    <a:pt x="277" y="55"/>
                    <a:pt x="277" y="55"/>
                  </a:cubicBezTo>
                  <a:cubicBezTo>
                    <a:pt x="277" y="57"/>
                    <a:pt x="277" y="57"/>
                    <a:pt x="277" y="57"/>
                  </a:cubicBezTo>
                  <a:cubicBezTo>
                    <a:pt x="277" y="57"/>
                    <a:pt x="277" y="57"/>
                    <a:pt x="277" y="57"/>
                  </a:cubicBezTo>
                  <a:close/>
                  <a:moveTo>
                    <a:pt x="241" y="53"/>
                  </a:moveTo>
                  <a:cubicBezTo>
                    <a:pt x="241" y="54"/>
                    <a:pt x="241" y="54"/>
                    <a:pt x="241" y="54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2" y="54"/>
                    <a:pt x="243" y="55"/>
                    <a:pt x="244" y="55"/>
                  </a:cubicBezTo>
                  <a:cubicBezTo>
                    <a:pt x="244" y="54"/>
                    <a:pt x="243" y="54"/>
                    <a:pt x="242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lose/>
                  <a:moveTo>
                    <a:pt x="262" y="53"/>
                  </a:moveTo>
                  <a:cubicBezTo>
                    <a:pt x="263" y="57"/>
                    <a:pt x="266" y="61"/>
                    <a:pt x="270" y="61"/>
                  </a:cubicBezTo>
                  <a:cubicBezTo>
                    <a:pt x="273" y="61"/>
                    <a:pt x="271" y="58"/>
                    <a:pt x="271" y="56"/>
                  </a:cubicBezTo>
                  <a:cubicBezTo>
                    <a:pt x="270" y="53"/>
                    <a:pt x="266" y="54"/>
                    <a:pt x="263" y="52"/>
                  </a:cubicBezTo>
                  <a:cubicBezTo>
                    <a:pt x="262" y="52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lose/>
                  <a:moveTo>
                    <a:pt x="278" y="52"/>
                  </a:moveTo>
                  <a:cubicBezTo>
                    <a:pt x="285" y="59"/>
                    <a:pt x="292" y="67"/>
                    <a:pt x="300" y="70"/>
                  </a:cubicBezTo>
                  <a:cubicBezTo>
                    <a:pt x="301" y="71"/>
                    <a:pt x="301" y="70"/>
                    <a:pt x="301" y="69"/>
                  </a:cubicBezTo>
                  <a:cubicBezTo>
                    <a:pt x="299" y="67"/>
                    <a:pt x="296" y="66"/>
                    <a:pt x="294" y="65"/>
                  </a:cubicBezTo>
                  <a:cubicBezTo>
                    <a:pt x="289" y="61"/>
                    <a:pt x="284" y="56"/>
                    <a:pt x="279" y="51"/>
                  </a:cubicBezTo>
                  <a:cubicBezTo>
                    <a:pt x="279" y="51"/>
                    <a:pt x="279" y="51"/>
                    <a:pt x="279" y="51"/>
                  </a:cubicBezTo>
                  <a:cubicBezTo>
                    <a:pt x="278" y="51"/>
                    <a:pt x="278" y="51"/>
                    <a:pt x="278" y="51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8" y="52"/>
                    <a:pt x="278" y="52"/>
                    <a:pt x="278" y="52"/>
                  </a:cubicBezTo>
                  <a:close/>
                  <a:moveTo>
                    <a:pt x="269" y="51"/>
                  </a:moveTo>
                  <a:cubicBezTo>
                    <a:pt x="270" y="53"/>
                    <a:pt x="273" y="52"/>
                    <a:pt x="274" y="52"/>
                  </a:cubicBezTo>
                  <a:cubicBezTo>
                    <a:pt x="274" y="52"/>
                    <a:pt x="274" y="52"/>
                    <a:pt x="274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1"/>
                    <a:pt x="274" y="50"/>
                    <a:pt x="273" y="50"/>
                  </a:cubicBezTo>
                  <a:cubicBezTo>
                    <a:pt x="272" y="50"/>
                    <a:pt x="270" y="50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lose/>
                  <a:moveTo>
                    <a:pt x="280" y="48"/>
                  </a:moveTo>
                  <a:cubicBezTo>
                    <a:pt x="298" y="64"/>
                    <a:pt x="298" y="64"/>
                    <a:pt x="298" y="64"/>
                  </a:cubicBezTo>
                  <a:cubicBezTo>
                    <a:pt x="298" y="64"/>
                    <a:pt x="298" y="64"/>
                    <a:pt x="298" y="64"/>
                  </a:cubicBezTo>
                  <a:cubicBezTo>
                    <a:pt x="298" y="65"/>
                    <a:pt x="299" y="65"/>
                    <a:pt x="299" y="65"/>
                  </a:cubicBezTo>
                  <a:cubicBezTo>
                    <a:pt x="299" y="65"/>
                    <a:pt x="299" y="65"/>
                    <a:pt x="299" y="65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3" y="58"/>
                    <a:pt x="287" y="53"/>
                    <a:pt x="280" y="47"/>
                  </a:cubicBezTo>
                  <a:cubicBezTo>
                    <a:pt x="280" y="47"/>
                    <a:pt x="280" y="47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lose/>
                  <a:moveTo>
                    <a:pt x="242" y="48"/>
                  </a:moveTo>
                  <a:cubicBezTo>
                    <a:pt x="242" y="50"/>
                    <a:pt x="243" y="51"/>
                    <a:pt x="244" y="52"/>
                  </a:cubicBezTo>
                  <a:cubicBezTo>
                    <a:pt x="246" y="52"/>
                    <a:pt x="248" y="55"/>
                    <a:pt x="251" y="54"/>
                  </a:cubicBezTo>
                  <a:cubicBezTo>
                    <a:pt x="253" y="54"/>
                    <a:pt x="254" y="52"/>
                    <a:pt x="256" y="52"/>
                  </a:cubicBezTo>
                  <a:cubicBezTo>
                    <a:pt x="257" y="52"/>
                    <a:pt x="257" y="51"/>
                    <a:pt x="256" y="51"/>
                  </a:cubicBezTo>
                  <a:cubicBezTo>
                    <a:pt x="252" y="49"/>
                    <a:pt x="248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2" y="48"/>
                    <a:pt x="242" y="48"/>
                    <a:pt x="242" y="48"/>
                  </a:cubicBezTo>
                  <a:cubicBezTo>
                    <a:pt x="242" y="48"/>
                    <a:pt x="242" y="48"/>
                    <a:pt x="242" y="48"/>
                  </a:cubicBezTo>
                  <a:close/>
                  <a:moveTo>
                    <a:pt x="179" y="101"/>
                  </a:moveTo>
                  <a:cubicBezTo>
                    <a:pt x="201" y="117"/>
                    <a:pt x="201" y="117"/>
                    <a:pt x="201" y="117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217" y="73"/>
                    <a:pt x="217" y="73"/>
                    <a:pt x="217" y="73"/>
                  </a:cubicBezTo>
                  <a:cubicBezTo>
                    <a:pt x="188" y="73"/>
                    <a:pt x="188" y="73"/>
                    <a:pt x="188" y="73"/>
                  </a:cubicBezTo>
                  <a:cubicBezTo>
                    <a:pt x="179" y="46"/>
                    <a:pt x="179" y="46"/>
                    <a:pt x="179" y="46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57" y="117"/>
                    <a:pt x="157" y="117"/>
                    <a:pt x="157" y="117"/>
                  </a:cubicBezTo>
                  <a:cubicBezTo>
                    <a:pt x="179" y="101"/>
                    <a:pt x="179" y="101"/>
                    <a:pt x="179" y="101"/>
                  </a:cubicBezTo>
                  <a:close/>
                  <a:moveTo>
                    <a:pt x="282" y="46"/>
                  </a:moveTo>
                  <a:cubicBezTo>
                    <a:pt x="289" y="52"/>
                    <a:pt x="297" y="57"/>
                    <a:pt x="303" y="64"/>
                  </a:cubicBezTo>
                  <a:cubicBezTo>
                    <a:pt x="303" y="66"/>
                    <a:pt x="304" y="67"/>
                    <a:pt x="303" y="69"/>
                  </a:cubicBezTo>
                  <a:cubicBezTo>
                    <a:pt x="303" y="70"/>
                    <a:pt x="303" y="71"/>
                    <a:pt x="304" y="72"/>
                  </a:cubicBezTo>
                  <a:cubicBezTo>
                    <a:pt x="305" y="72"/>
                    <a:pt x="307" y="72"/>
                    <a:pt x="307" y="71"/>
                  </a:cubicBezTo>
                  <a:cubicBezTo>
                    <a:pt x="308" y="66"/>
                    <a:pt x="303" y="63"/>
                    <a:pt x="300" y="60"/>
                  </a:cubicBezTo>
                  <a:cubicBezTo>
                    <a:pt x="295" y="54"/>
                    <a:pt x="289" y="50"/>
                    <a:pt x="283" y="45"/>
                  </a:cubicBezTo>
                  <a:cubicBezTo>
                    <a:pt x="283" y="45"/>
                    <a:pt x="282" y="45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lose/>
                  <a:moveTo>
                    <a:pt x="228" y="48"/>
                  </a:move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32" y="49"/>
                    <a:pt x="235" y="52"/>
                    <a:pt x="240" y="51"/>
                  </a:cubicBezTo>
                  <a:cubicBezTo>
                    <a:pt x="239" y="50"/>
                    <a:pt x="238" y="49"/>
                    <a:pt x="238" y="47"/>
                  </a:cubicBezTo>
                  <a:cubicBezTo>
                    <a:pt x="238" y="47"/>
                    <a:pt x="239" y="46"/>
                    <a:pt x="239" y="45"/>
                  </a:cubicBezTo>
                  <a:cubicBezTo>
                    <a:pt x="237" y="44"/>
                    <a:pt x="234" y="44"/>
                    <a:pt x="232" y="45"/>
                  </a:cubicBezTo>
                  <a:cubicBezTo>
                    <a:pt x="230" y="45"/>
                    <a:pt x="228" y="46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lose/>
                  <a:moveTo>
                    <a:pt x="249" y="45"/>
                  </a:moveTo>
                  <a:cubicBezTo>
                    <a:pt x="253" y="45"/>
                    <a:pt x="257" y="48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58" y="46"/>
                    <a:pt x="254" y="44"/>
                    <a:pt x="250" y="42"/>
                  </a:cubicBezTo>
                  <a:cubicBezTo>
                    <a:pt x="250" y="42"/>
                    <a:pt x="250" y="42"/>
                    <a:pt x="250" y="42"/>
                  </a:cubicBezTo>
                  <a:cubicBezTo>
                    <a:pt x="249" y="42"/>
                    <a:pt x="249" y="42"/>
                    <a:pt x="249" y="42"/>
                  </a:cubicBezTo>
                  <a:cubicBezTo>
                    <a:pt x="249" y="45"/>
                    <a:pt x="249" y="45"/>
                    <a:pt x="249" y="45"/>
                  </a:cubicBezTo>
                  <a:cubicBezTo>
                    <a:pt x="249" y="45"/>
                    <a:pt x="249" y="45"/>
                    <a:pt x="249" y="45"/>
                  </a:cubicBezTo>
                  <a:close/>
                  <a:moveTo>
                    <a:pt x="257" y="42"/>
                  </a:moveTo>
                  <a:cubicBezTo>
                    <a:pt x="262" y="45"/>
                    <a:pt x="267" y="49"/>
                    <a:pt x="274" y="48"/>
                  </a:cubicBezTo>
                  <a:cubicBezTo>
                    <a:pt x="275" y="47"/>
                    <a:pt x="275" y="46"/>
                    <a:pt x="275" y="44"/>
                  </a:cubicBezTo>
                  <a:cubicBezTo>
                    <a:pt x="272" y="40"/>
                    <a:pt x="267" y="43"/>
                    <a:pt x="262" y="43"/>
                  </a:cubicBezTo>
                  <a:cubicBezTo>
                    <a:pt x="262" y="43"/>
                    <a:pt x="262" y="43"/>
                    <a:pt x="262" y="43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2"/>
                    <a:pt x="257" y="42"/>
                    <a:pt x="257" y="42"/>
                  </a:cubicBezTo>
                  <a:close/>
                  <a:moveTo>
                    <a:pt x="216" y="42"/>
                  </a:moveTo>
                  <a:cubicBezTo>
                    <a:pt x="217" y="44"/>
                    <a:pt x="220" y="45"/>
                    <a:pt x="221" y="46"/>
                  </a:cubicBezTo>
                  <a:cubicBezTo>
                    <a:pt x="222" y="46"/>
                    <a:pt x="224" y="48"/>
                    <a:pt x="224" y="46"/>
                  </a:cubicBezTo>
                  <a:cubicBezTo>
                    <a:pt x="224" y="45"/>
                    <a:pt x="225" y="45"/>
                    <a:pt x="226" y="44"/>
                  </a:cubicBezTo>
                  <a:cubicBezTo>
                    <a:pt x="227" y="44"/>
                    <a:pt x="228" y="44"/>
                    <a:pt x="229" y="43"/>
                  </a:cubicBezTo>
                  <a:cubicBezTo>
                    <a:pt x="229" y="41"/>
                    <a:pt x="227" y="41"/>
                    <a:pt x="227" y="41"/>
                  </a:cubicBezTo>
                  <a:cubicBezTo>
                    <a:pt x="224" y="40"/>
                    <a:pt x="218" y="38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lose/>
                  <a:moveTo>
                    <a:pt x="200" y="39"/>
                  </a:moveTo>
                  <a:cubicBezTo>
                    <a:pt x="199" y="40"/>
                    <a:pt x="201" y="41"/>
                    <a:pt x="202" y="41"/>
                  </a:cubicBezTo>
                  <a:cubicBezTo>
                    <a:pt x="204" y="42"/>
                    <a:pt x="208" y="41"/>
                    <a:pt x="210" y="43"/>
                  </a:cubicBezTo>
                  <a:cubicBezTo>
                    <a:pt x="211" y="43"/>
                    <a:pt x="212" y="44"/>
                    <a:pt x="212" y="43"/>
                  </a:cubicBezTo>
                  <a:cubicBezTo>
                    <a:pt x="212" y="42"/>
                    <a:pt x="211" y="41"/>
                    <a:pt x="210" y="40"/>
                  </a:cubicBezTo>
                  <a:cubicBezTo>
                    <a:pt x="206" y="40"/>
                    <a:pt x="203" y="41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lose/>
                  <a:moveTo>
                    <a:pt x="233" y="40"/>
                  </a:moveTo>
                  <a:cubicBezTo>
                    <a:pt x="233" y="40"/>
                    <a:pt x="232" y="41"/>
                    <a:pt x="233" y="41"/>
                  </a:cubicBezTo>
                  <a:cubicBezTo>
                    <a:pt x="237" y="41"/>
                    <a:pt x="240" y="43"/>
                    <a:pt x="244" y="43"/>
                  </a:cubicBezTo>
                  <a:cubicBezTo>
                    <a:pt x="245" y="43"/>
                    <a:pt x="245" y="42"/>
                    <a:pt x="245" y="41"/>
                  </a:cubicBezTo>
                  <a:cubicBezTo>
                    <a:pt x="243" y="39"/>
                    <a:pt x="239" y="38"/>
                    <a:pt x="236" y="38"/>
                  </a:cubicBezTo>
                  <a:cubicBezTo>
                    <a:pt x="235" y="39"/>
                    <a:pt x="234" y="39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lose/>
                  <a:moveTo>
                    <a:pt x="252" y="35"/>
                  </a:moveTo>
                  <a:cubicBezTo>
                    <a:pt x="249" y="35"/>
                    <a:pt x="247" y="35"/>
                    <a:pt x="244" y="35"/>
                  </a:cubicBezTo>
                  <a:cubicBezTo>
                    <a:pt x="244" y="35"/>
                    <a:pt x="244" y="35"/>
                    <a:pt x="244" y="35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9" y="37"/>
                    <a:pt x="253" y="41"/>
                    <a:pt x="259" y="39"/>
                  </a:cubicBezTo>
                  <a:cubicBezTo>
                    <a:pt x="260" y="38"/>
                    <a:pt x="261" y="37"/>
                    <a:pt x="261" y="35"/>
                  </a:cubicBezTo>
                  <a:cubicBezTo>
                    <a:pt x="258" y="32"/>
                    <a:pt x="255" y="36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lose/>
                  <a:moveTo>
                    <a:pt x="220" y="35"/>
                  </a:moveTo>
                  <a:cubicBezTo>
                    <a:pt x="220" y="37"/>
                    <a:pt x="222" y="36"/>
                    <a:pt x="222" y="37"/>
                  </a:cubicBezTo>
                  <a:cubicBezTo>
                    <a:pt x="225" y="37"/>
                    <a:pt x="227" y="39"/>
                    <a:pt x="230" y="38"/>
                  </a:cubicBezTo>
                  <a:cubicBezTo>
                    <a:pt x="230" y="35"/>
                    <a:pt x="234" y="38"/>
                    <a:pt x="234" y="35"/>
                  </a:cubicBezTo>
                  <a:cubicBezTo>
                    <a:pt x="233" y="34"/>
                    <a:pt x="230" y="34"/>
                    <a:pt x="228" y="33"/>
                  </a:cubicBezTo>
                  <a:cubicBezTo>
                    <a:pt x="226" y="34"/>
                    <a:pt x="223" y="34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lose/>
                  <a:moveTo>
                    <a:pt x="200" y="34"/>
                  </a:moveTo>
                  <a:cubicBezTo>
                    <a:pt x="200" y="35"/>
                    <a:pt x="201" y="35"/>
                    <a:pt x="202" y="36"/>
                  </a:cubicBezTo>
                  <a:cubicBezTo>
                    <a:pt x="205" y="37"/>
                    <a:pt x="208" y="39"/>
                    <a:pt x="212" y="38"/>
                  </a:cubicBezTo>
                  <a:cubicBezTo>
                    <a:pt x="214" y="36"/>
                    <a:pt x="210" y="36"/>
                    <a:pt x="210" y="33"/>
                  </a:cubicBezTo>
                  <a:cubicBezTo>
                    <a:pt x="208" y="31"/>
                    <a:pt x="204" y="32"/>
                    <a:pt x="201" y="32"/>
                  </a:cubicBezTo>
                  <a:cubicBezTo>
                    <a:pt x="201" y="32"/>
                    <a:pt x="200" y="33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lose/>
                  <a:moveTo>
                    <a:pt x="275" y="41"/>
                  </a:moveTo>
                  <a:cubicBezTo>
                    <a:pt x="276" y="42"/>
                    <a:pt x="277" y="43"/>
                    <a:pt x="278" y="43"/>
                  </a:cubicBezTo>
                  <a:cubicBezTo>
                    <a:pt x="279" y="43"/>
                    <a:pt x="280" y="42"/>
                    <a:pt x="281" y="41"/>
                  </a:cubicBezTo>
                  <a:cubicBezTo>
                    <a:pt x="281" y="38"/>
                    <a:pt x="279" y="36"/>
                    <a:pt x="277" y="34"/>
                  </a:cubicBezTo>
                  <a:cubicBezTo>
                    <a:pt x="275" y="33"/>
                    <a:pt x="274" y="31"/>
                    <a:pt x="272" y="31"/>
                  </a:cubicBezTo>
                  <a:cubicBezTo>
                    <a:pt x="273" y="34"/>
                    <a:pt x="275" y="37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lose/>
                  <a:moveTo>
                    <a:pt x="212" y="31"/>
                  </a:moveTo>
                  <a:cubicBezTo>
                    <a:pt x="213" y="33"/>
                    <a:pt x="215" y="34"/>
                    <a:pt x="217" y="34"/>
                  </a:cubicBezTo>
                  <a:cubicBezTo>
                    <a:pt x="218" y="33"/>
                    <a:pt x="219" y="32"/>
                    <a:pt x="221" y="32"/>
                  </a:cubicBezTo>
                  <a:cubicBezTo>
                    <a:pt x="221" y="32"/>
                    <a:pt x="221" y="32"/>
                    <a:pt x="221" y="31"/>
                  </a:cubicBezTo>
                  <a:cubicBezTo>
                    <a:pt x="220" y="30"/>
                    <a:pt x="217" y="30"/>
                    <a:pt x="215" y="30"/>
                  </a:cubicBezTo>
                  <a:cubicBezTo>
                    <a:pt x="213" y="30"/>
                    <a:pt x="212" y="30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lose/>
                  <a:moveTo>
                    <a:pt x="241" y="29"/>
                  </a:moveTo>
                  <a:cubicBezTo>
                    <a:pt x="238" y="30"/>
                    <a:pt x="235" y="30"/>
                    <a:pt x="232" y="30"/>
                  </a:cubicBezTo>
                  <a:cubicBezTo>
                    <a:pt x="232" y="31"/>
                    <a:pt x="233" y="31"/>
                    <a:pt x="233" y="32"/>
                  </a:cubicBezTo>
                  <a:cubicBezTo>
                    <a:pt x="238" y="33"/>
                    <a:pt x="243" y="34"/>
                    <a:pt x="248" y="32"/>
                  </a:cubicBezTo>
                  <a:cubicBezTo>
                    <a:pt x="249" y="32"/>
                    <a:pt x="249" y="30"/>
                    <a:pt x="249" y="29"/>
                  </a:cubicBezTo>
                  <a:cubicBezTo>
                    <a:pt x="246" y="27"/>
                    <a:pt x="243" y="28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lose/>
                  <a:moveTo>
                    <a:pt x="188" y="27"/>
                  </a:moveTo>
                  <a:cubicBezTo>
                    <a:pt x="187" y="27"/>
                    <a:pt x="187" y="28"/>
                    <a:pt x="187" y="28"/>
                  </a:cubicBezTo>
                  <a:cubicBezTo>
                    <a:pt x="190" y="30"/>
                    <a:pt x="193" y="34"/>
                    <a:pt x="196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3"/>
                    <a:pt x="196" y="33"/>
                    <a:pt x="196" y="32"/>
                  </a:cubicBezTo>
                  <a:cubicBezTo>
                    <a:pt x="197" y="30"/>
                    <a:pt x="199" y="30"/>
                    <a:pt x="200" y="29"/>
                  </a:cubicBezTo>
                  <a:cubicBezTo>
                    <a:pt x="200" y="27"/>
                    <a:pt x="197" y="27"/>
                    <a:pt x="196" y="26"/>
                  </a:cubicBezTo>
                  <a:cubicBezTo>
                    <a:pt x="194" y="26"/>
                    <a:pt x="191" y="26"/>
                    <a:pt x="189" y="27"/>
                  </a:cubicBezTo>
                  <a:cubicBezTo>
                    <a:pt x="189" y="27"/>
                    <a:pt x="189" y="27"/>
                    <a:pt x="189" y="27"/>
                  </a:cubicBezTo>
                  <a:cubicBezTo>
                    <a:pt x="188" y="27"/>
                    <a:pt x="188" y="27"/>
                    <a:pt x="188" y="27"/>
                  </a:cubicBezTo>
                  <a:cubicBezTo>
                    <a:pt x="188" y="27"/>
                    <a:pt x="188" y="27"/>
                    <a:pt x="188" y="27"/>
                  </a:cubicBezTo>
                  <a:close/>
                  <a:moveTo>
                    <a:pt x="268" y="39"/>
                  </a:moveTo>
                  <a:cubicBezTo>
                    <a:pt x="269" y="39"/>
                    <a:pt x="270" y="39"/>
                    <a:pt x="271" y="38"/>
                  </a:cubicBezTo>
                  <a:cubicBezTo>
                    <a:pt x="271" y="31"/>
                    <a:pt x="265" y="27"/>
                    <a:pt x="260" y="25"/>
                  </a:cubicBezTo>
                  <a:cubicBezTo>
                    <a:pt x="264" y="28"/>
                    <a:pt x="263" y="35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lose/>
                  <a:moveTo>
                    <a:pt x="226" y="24"/>
                  </a:moveTo>
                  <a:cubicBezTo>
                    <a:pt x="223" y="25"/>
                    <a:pt x="220" y="26"/>
                    <a:pt x="218" y="27"/>
                  </a:cubicBezTo>
                  <a:cubicBezTo>
                    <a:pt x="223" y="28"/>
                    <a:pt x="228" y="29"/>
                    <a:pt x="234" y="28"/>
                  </a:cubicBezTo>
                  <a:cubicBezTo>
                    <a:pt x="234" y="27"/>
                    <a:pt x="235" y="27"/>
                    <a:pt x="235" y="26"/>
                  </a:cubicBezTo>
                  <a:cubicBezTo>
                    <a:pt x="235" y="25"/>
                    <a:pt x="235" y="24"/>
                    <a:pt x="234" y="23"/>
                  </a:cubicBezTo>
                  <a:cubicBezTo>
                    <a:pt x="231" y="22"/>
                    <a:pt x="228" y="22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lose/>
                  <a:moveTo>
                    <a:pt x="209" y="24"/>
                  </a:moveTo>
                  <a:cubicBezTo>
                    <a:pt x="201" y="25"/>
                    <a:pt x="194" y="23"/>
                    <a:pt x="187" y="22"/>
                  </a:cubicBezTo>
                  <a:cubicBezTo>
                    <a:pt x="187" y="22"/>
                    <a:pt x="187" y="23"/>
                    <a:pt x="188" y="23"/>
                  </a:cubicBezTo>
                  <a:cubicBezTo>
                    <a:pt x="198" y="24"/>
                    <a:pt x="209" y="27"/>
                    <a:pt x="219" y="25"/>
                  </a:cubicBezTo>
                  <a:cubicBezTo>
                    <a:pt x="220" y="24"/>
                    <a:pt x="221" y="24"/>
                    <a:pt x="221" y="23"/>
                  </a:cubicBezTo>
                  <a:cubicBezTo>
                    <a:pt x="221" y="22"/>
                    <a:pt x="222" y="21"/>
                    <a:pt x="221" y="21"/>
                  </a:cubicBezTo>
                  <a:cubicBezTo>
                    <a:pt x="217" y="21"/>
                    <a:pt x="213" y="23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lose/>
                  <a:moveTo>
                    <a:pt x="245" y="19"/>
                  </a:moveTo>
                  <a:cubicBezTo>
                    <a:pt x="249" y="23"/>
                    <a:pt x="251" y="27"/>
                    <a:pt x="254" y="30"/>
                  </a:cubicBezTo>
                  <a:cubicBezTo>
                    <a:pt x="255" y="32"/>
                    <a:pt x="256" y="32"/>
                    <a:pt x="258" y="32"/>
                  </a:cubicBezTo>
                  <a:cubicBezTo>
                    <a:pt x="259" y="31"/>
                    <a:pt x="260" y="30"/>
                    <a:pt x="259" y="28"/>
                  </a:cubicBezTo>
                  <a:cubicBezTo>
                    <a:pt x="258" y="25"/>
                    <a:pt x="254" y="23"/>
                    <a:pt x="251" y="21"/>
                  </a:cubicBezTo>
                  <a:cubicBezTo>
                    <a:pt x="249" y="20"/>
                    <a:pt x="247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lose/>
                  <a:moveTo>
                    <a:pt x="186" y="18"/>
                  </a:moveTo>
                  <a:cubicBezTo>
                    <a:pt x="186" y="18"/>
                    <a:pt x="187" y="18"/>
                    <a:pt x="187" y="19"/>
                  </a:cubicBezTo>
                  <a:cubicBezTo>
                    <a:pt x="195" y="19"/>
                    <a:pt x="203" y="21"/>
                    <a:pt x="211" y="21"/>
                  </a:cubicBezTo>
                  <a:cubicBezTo>
                    <a:pt x="211" y="20"/>
                    <a:pt x="212" y="20"/>
                    <a:pt x="212" y="19"/>
                  </a:cubicBezTo>
                  <a:cubicBezTo>
                    <a:pt x="211" y="19"/>
                    <a:pt x="210" y="19"/>
                    <a:pt x="209" y="19"/>
                  </a:cubicBezTo>
                  <a:cubicBezTo>
                    <a:pt x="201" y="19"/>
                    <a:pt x="194" y="18"/>
                    <a:pt x="187" y="17"/>
                  </a:cubicBezTo>
                  <a:cubicBezTo>
                    <a:pt x="187" y="17"/>
                    <a:pt x="186" y="17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lose/>
                  <a:moveTo>
                    <a:pt x="184" y="14"/>
                  </a:moveTo>
                  <a:cubicBezTo>
                    <a:pt x="184" y="14"/>
                    <a:pt x="185" y="14"/>
                    <a:pt x="185" y="15"/>
                  </a:cubicBezTo>
                  <a:cubicBezTo>
                    <a:pt x="193" y="15"/>
                    <a:pt x="200" y="16"/>
                    <a:pt x="208" y="17"/>
                  </a:cubicBezTo>
                  <a:cubicBezTo>
                    <a:pt x="208" y="17"/>
                    <a:pt x="208" y="16"/>
                    <a:pt x="208" y="16"/>
                  </a:cubicBezTo>
                  <a:cubicBezTo>
                    <a:pt x="200" y="15"/>
                    <a:pt x="192" y="13"/>
                    <a:pt x="184" y="13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84" y="14"/>
                    <a:pt x="184" y="14"/>
                    <a:pt x="184" y="14"/>
                  </a:cubicBezTo>
                  <a:cubicBezTo>
                    <a:pt x="184" y="14"/>
                    <a:pt x="184" y="14"/>
                    <a:pt x="184" y="14"/>
                  </a:cubicBezTo>
                  <a:close/>
                  <a:moveTo>
                    <a:pt x="243" y="25"/>
                  </a:moveTo>
                  <a:cubicBezTo>
                    <a:pt x="243" y="24"/>
                    <a:pt x="244" y="23"/>
                    <a:pt x="244" y="22"/>
                  </a:cubicBezTo>
                  <a:cubicBezTo>
                    <a:pt x="240" y="17"/>
                    <a:pt x="235" y="15"/>
                    <a:pt x="230" y="13"/>
                  </a:cubicBezTo>
                  <a:cubicBezTo>
                    <a:pt x="236" y="16"/>
                    <a:pt x="234" y="27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lose/>
                  <a:moveTo>
                    <a:pt x="186" y="10"/>
                  </a:moveTo>
                  <a:cubicBezTo>
                    <a:pt x="186" y="10"/>
                    <a:pt x="186" y="11"/>
                    <a:pt x="187" y="11"/>
                  </a:cubicBezTo>
                  <a:cubicBezTo>
                    <a:pt x="196" y="11"/>
                    <a:pt x="205" y="12"/>
                    <a:pt x="213" y="17"/>
                  </a:cubicBezTo>
                  <a:cubicBezTo>
                    <a:pt x="214" y="18"/>
                    <a:pt x="216" y="19"/>
                    <a:pt x="218" y="18"/>
                  </a:cubicBezTo>
                  <a:cubicBezTo>
                    <a:pt x="218" y="18"/>
                    <a:pt x="219" y="18"/>
                    <a:pt x="219" y="18"/>
                  </a:cubicBezTo>
                  <a:cubicBezTo>
                    <a:pt x="219" y="18"/>
                    <a:pt x="219" y="18"/>
                    <a:pt x="219" y="18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5" y="14"/>
                    <a:pt x="211" y="13"/>
                    <a:pt x="207" y="12"/>
                  </a:cubicBezTo>
                  <a:cubicBezTo>
                    <a:pt x="200" y="11"/>
                    <a:pt x="193" y="9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lose/>
                  <a:moveTo>
                    <a:pt x="188" y="6"/>
                  </a:moveTo>
                  <a:cubicBezTo>
                    <a:pt x="188" y="7"/>
                    <a:pt x="189" y="7"/>
                    <a:pt x="189" y="7"/>
                  </a:cubicBezTo>
                  <a:cubicBezTo>
                    <a:pt x="200" y="8"/>
                    <a:pt x="211" y="9"/>
                    <a:pt x="220" y="14"/>
                  </a:cubicBezTo>
                  <a:cubicBezTo>
                    <a:pt x="224" y="16"/>
                    <a:pt x="224" y="23"/>
                    <a:pt x="229" y="21"/>
                  </a:cubicBezTo>
                  <a:cubicBezTo>
                    <a:pt x="231" y="21"/>
                    <a:pt x="230" y="19"/>
                    <a:pt x="230" y="18"/>
                  </a:cubicBezTo>
                  <a:cubicBezTo>
                    <a:pt x="223" y="10"/>
                    <a:pt x="211" y="10"/>
                    <a:pt x="201" y="7"/>
                  </a:cubicBezTo>
                  <a:cubicBezTo>
                    <a:pt x="197" y="7"/>
                    <a:pt x="192" y="5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lose/>
                  <a:moveTo>
                    <a:pt x="179" y="39"/>
                  </a:move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87" y="33"/>
                    <a:pt x="181" y="26"/>
                    <a:pt x="182" y="17"/>
                  </a:cubicBezTo>
                  <a:cubicBezTo>
                    <a:pt x="182" y="12"/>
                    <a:pt x="183" y="8"/>
                    <a:pt x="186" y="5"/>
                  </a:cubicBezTo>
                  <a:cubicBezTo>
                    <a:pt x="186" y="5"/>
                    <a:pt x="186" y="5"/>
                    <a:pt x="186" y="5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3" y="4"/>
                    <a:pt x="181" y="4"/>
                    <a:pt x="179" y="4"/>
                  </a:cubicBezTo>
                  <a:cubicBezTo>
                    <a:pt x="177" y="4"/>
                    <a:pt x="175" y="4"/>
                    <a:pt x="174" y="4"/>
                  </a:cubicBezTo>
                  <a:cubicBezTo>
                    <a:pt x="174" y="4"/>
                    <a:pt x="174" y="4"/>
                    <a:pt x="174" y="4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5" y="8"/>
                    <a:pt x="176" y="12"/>
                    <a:pt x="176" y="17"/>
                  </a:cubicBezTo>
                  <a:cubicBezTo>
                    <a:pt x="177" y="26"/>
                    <a:pt x="171" y="33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9" y="39"/>
                    <a:pt x="179" y="39"/>
                    <a:pt x="179" y="39"/>
                  </a:cubicBezTo>
                  <a:close/>
                  <a:moveTo>
                    <a:pt x="179" y="357"/>
                  </a:moveTo>
                  <a:cubicBezTo>
                    <a:pt x="178" y="358"/>
                    <a:pt x="176" y="357"/>
                    <a:pt x="175" y="358"/>
                  </a:cubicBezTo>
                  <a:cubicBezTo>
                    <a:pt x="174" y="357"/>
                    <a:pt x="174" y="356"/>
                    <a:pt x="173" y="355"/>
                  </a:cubicBezTo>
                  <a:cubicBezTo>
                    <a:pt x="173" y="352"/>
                    <a:pt x="170" y="353"/>
                    <a:pt x="168" y="352"/>
                  </a:cubicBezTo>
                  <a:cubicBezTo>
                    <a:pt x="166" y="351"/>
                    <a:pt x="165" y="353"/>
                    <a:pt x="163" y="354"/>
                  </a:cubicBezTo>
                  <a:cubicBezTo>
                    <a:pt x="162" y="354"/>
                    <a:pt x="161" y="353"/>
                    <a:pt x="160" y="352"/>
                  </a:cubicBezTo>
                  <a:cubicBezTo>
                    <a:pt x="160" y="352"/>
                    <a:pt x="160" y="352"/>
                    <a:pt x="160" y="352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59" y="347"/>
                    <a:pt x="157" y="346"/>
                    <a:pt x="155" y="345"/>
                  </a:cubicBezTo>
                  <a:cubicBezTo>
                    <a:pt x="153" y="344"/>
                    <a:pt x="152" y="345"/>
                    <a:pt x="150" y="346"/>
                  </a:cubicBezTo>
                  <a:cubicBezTo>
                    <a:pt x="149" y="347"/>
                    <a:pt x="148" y="345"/>
                    <a:pt x="147" y="344"/>
                  </a:cubicBezTo>
                  <a:cubicBezTo>
                    <a:pt x="147" y="342"/>
                    <a:pt x="148" y="341"/>
                    <a:pt x="148" y="340"/>
                  </a:cubicBezTo>
                  <a:cubicBezTo>
                    <a:pt x="150" y="338"/>
                    <a:pt x="147" y="336"/>
                    <a:pt x="146" y="334"/>
                  </a:cubicBezTo>
                  <a:cubicBezTo>
                    <a:pt x="146" y="334"/>
                    <a:pt x="146" y="334"/>
                    <a:pt x="146" y="334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40" y="339"/>
                    <a:pt x="142" y="336"/>
                    <a:pt x="144" y="336"/>
                  </a:cubicBezTo>
                  <a:cubicBezTo>
                    <a:pt x="145" y="337"/>
                    <a:pt x="145" y="338"/>
                    <a:pt x="146" y="339"/>
                  </a:cubicBezTo>
                  <a:cubicBezTo>
                    <a:pt x="146" y="341"/>
                    <a:pt x="145" y="342"/>
                    <a:pt x="144" y="343"/>
                  </a:cubicBezTo>
                  <a:cubicBezTo>
                    <a:pt x="144" y="343"/>
                    <a:pt x="144" y="343"/>
                    <a:pt x="144" y="343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51" y="349"/>
                    <a:pt x="152" y="347"/>
                    <a:pt x="155" y="347"/>
                  </a:cubicBezTo>
                  <a:cubicBezTo>
                    <a:pt x="155" y="348"/>
                    <a:pt x="155" y="348"/>
                    <a:pt x="155" y="349"/>
                  </a:cubicBezTo>
                  <a:cubicBezTo>
                    <a:pt x="156" y="348"/>
                    <a:pt x="157" y="350"/>
                    <a:pt x="158" y="349"/>
                  </a:cubicBezTo>
                  <a:cubicBezTo>
                    <a:pt x="158" y="349"/>
                    <a:pt x="159" y="350"/>
                    <a:pt x="159" y="350"/>
                  </a:cubicBezTo>
                  <a:cubicBezTo>
                    <a:pt x="160" y="351"/>
                    <a:pt x="158" y="352"/>
                    <a:pt x="158" y="352"/>
                  </a:cubicBezTo>
                  <a:cubicBezTo>
                    <a:pt x="157" y="355"/>
                    <a:pt x="161" y="355"/>
                    <a:pt x="162" y="356"/>
                  </a:cubicBezTo>
                  <a:cubicBezTo>
                    <a:pt x="164" y="359"/>
                    <a:pt x="165" y="355"/>
                    <a:pt x="167" y="354"/>
                  </a:cubicBezTo>
                  <a:cubicBezTo>
                    <a:pt x="170" y="353"/>
                    <a:pt x="171" y="355"/>
                    <a:pt x="173" y="356"/>
                  </a:cubicBezTo>
                  <a:cubicBezTo>
                    <a:pt x="173" y="357"/>
                    <a:pt x="173" y="358"/>
                    <a:pt x="174" y="359"/>
                  </a:cubicBezTo>
                  <a:cubicBezTo>
                    <a:pt x="174" y="359"/>
                    <a:pt x="174" y="359"/>
                    <a:pt x="174" y="359"/>
                  </a:cubicBezTo>
                  <a:cubicBezTo>
                    <a:pt x="179" y="359"/>
                    <a:pt x="179" y="359"/>
                    <a:pt x="179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5" y="358"/>
                    <a:pt x="185" y="357"/>
                    <a:pt x="185" y="356"/>
                  </a:cubicBezTo>
                  <a:cubicBezTo>
                    <a:pt x="187" y="355"/>
                    <a:pt x="189" y="353"/>
                    <a:pt x="191" y="354"/>
                  </a:cubicBezTo>
                  <a:cubicBezTo>
                    <a:pt x="193" y="355"/>
                    <a:pt x="194" y="359"/>
                    <a:pt x="197" y="356"/>
                  </a:cubicBezTo>
                  <a:cubicBezTo>
                    <a:pt x="198" y="355"/>
                    <a:pt x="201" y="355"/>
                    <a:pt x="200" y="352"/>
                  </a:cubicBezTo>
                  <a:cubicBezTo>
                    <a:pt x="200" y="352"/>
                    <a:pt x="198" y="351"/>
                    <a:pt x="199" y="350"/>
                  </a:cubicBezTo>
                  <a:cubicBezTo>
                    <a:pt x="199" y="350"/>
                    <a:pt x="200" y="349"/>
                    <a:pt x="200" y="349"/>
                  </a:cubicBezTo>
                  <a:cubicBezTo>
                    <a:pt x="201" y="350"/>
                    <a:pt x="202" y="348"/>
                    <a:pt x="203" y="349"/>
                  </a:cubicBezTo>
                  <a:cubicBezTo>
                    <a:pt x="203" y="348"/>
                    <a:pt x="203" y="348"/>
                    <a:pt x="204" y="347"/>
                  </a:cubicBezTo>
                  <a:cubicBezTo>
                    <a:pt x="206" y="347"/>
                    <a:pt x="207" y="349"/>
                    <a:pt x="209" y="349"/>
                  </a:cubicBezTo>
                  <a:cubicBezTo>
                    <a:pt x="209" y="349"/>
                    <a:pt x="209" y="349"/>
                    <a:pt x="209" y="349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3" y="342"/>
                    <a:pt x="212" y="341"/>
                    <a:pt x="212" y="339"/>
                  </a:cubicBezTo>
                  <a:cubicBezTo>
                    <a:pt x="213" y="338"/>
                    <a:pt x="213" y="337"/>
                    <a:pt x="214" y="336"/>
                  </a:cubicBezTo>
                  <a:cubicBezTo>
                    <a:pt x="216" y="336"/>
                    <a:pt x="218" y="339"/>
                    <a:pt x="219" y="336"/>
                  </a:cubicBezTo>
                  <a:cubicBezTo>
                    <a:pt x="219" y="336"/>
                    <a:pt x="219" y="336"/>
                    <a:pt x="219" y="336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1" y="336"/>
                    <a:pt x="208" y="338"/>
                    <a:pt x="210" y="340"/>
                  </a:cubicBezTo>
                  <a:cubicBezTo>
                    <a:pt x="211" y="341"/>
                    <a:pt x="212" y="342"/>
                    <a:pt x="211" y="344"/>
                  </a:cubicBezTo>
                  <a:cubicBezTo>
                    <a:pt x="210" y="345"/>
                    <a:pt x="209" y="347"/>
                    <a:pt x="208" y="346"/>
                  </a:cubicBezTo>
                  <a:cubicBezTo>
                    <a:pt x="206" y="345"/>
                    <a:pt x="205" y="344"/>
                    <a:pt x="203" y="345"/>
                  </a:cubicBezTo>
                  <a:cubicBezTo>
                    <a:pt x="201" y="346"/>
                    <a:pt x="199" y="347"/>
                    <a:pt x="198" y="349"/>
                  </a:cubicBezTo>
                  <a:cubicBezTo>
                    <a:pt x="198" y="349"/>
                    <a:pt x="198" y="349"/>
                    <a:pt x="198" y="349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7" y="353"/>
                    <a:pt x="196" y="354"/>
                    <a:pt x="195" y="354"/>
                  </a:cubicBezTo>
                  <a:cubicBezTo>
                    <a:pt x="193" y="353"/>
                    <a:pt x="192" y="351"/>
                    <a:pt x="190" y="352"/>
                  </a:cubicBezTo>
                  <a:cubicBezTo>
                    <a:pt x="188" y="353"/>
                    <a:pt x="185" y="352"/>
                    <a:pt x="185" y="355"/>
                  </a:cubicBezTo>
                  <a:cubicBezTo>
                    <a:pt x="184" y="356"/>
                    <a:pt x="185" y="357"/>
                    <a:pt x="183" y="358"/>
                  </a:cubicBezTo>
                  <a:cubicBezTo>
                    <a:pt x="182" y="357"/>
                    <a:pt x="180" y="358"/>
                    <a:pt x="179" y="357"/>
                  </a:cubicBezTo>
                  <a:close/>
                  <a:moveTo>
                    <a:pt x="179" y="344"/>
                  </a:moveTo>
                  <a:cubicBezTo>
                    <a:pt x="170" y="345"/>
                    <a:pt x="163" y="339"/>
                    <a:pt x="156" y="334"/>
                  </a:cubicBezTo>
                  <a:cubicBezTo>
                    <a:pt x="156" y="335"/>
                    <a:pt x="155" y="335"/>
                    <a:pt x="155" y="336"/>
                  </a:cubicBezTo>
                  <a:cubicBezTo>
                    <a:pt x="161" y="342"/>
                    <a:pt x="168" y="346"/>
                    <a:pt x="176" y="346"/>
                  </a:cubicBezTo>
                  <a:cubicBezTo>
                    <a:pt x="177" y="346"/>
                    <a:pt x="178" y="346"/>
                    <a:pt x="179" y="346"/>
                  </a:cubicBezTo>
                  <a:cubicBezTo>
                    <a:pt x="180" y="346"/>
                    <a:pt x="181" y="346"/>
                    <a:pt x="183" y="346"/>
                  </a:cubicBezTo>
                  <a:cubicBezTo>
                    <a:pt x="191" y="346"/>
                    <a:pt x="198" y="342"/>
                    <a:pt x="203" y="336"/>
                  </a:cubicBezTo>
                  <a:cubicBezTo>
                    <a:pt x="203" y="335"/>
                    <a:pt x="202" y="335"/>
                    <a:pt x="202" y="334"/>
                  </a:cubicBezTo>
                  <a:cubicBezTo>
                    <a:pt x="195" y="339"/>
                    <a:pt x="188" y="345"/>
                    <a:pt x="179" y="344"/>
                  </a:cubicBezTo>
                  <a:close/>
                  <a:moveTo>
                    <a:pt x="179" y="336"/>
                  </a:moveTo>
                  <a:cubicBezTo>
                    <a:pt x="176" y="336"/>
                    <a:pt x="174" y="335"/>
                    <a:pt x="171" y="334"/>
                  </a:cubicBezTo>
                  <a:cubicBezTo>
                    <a:pt x="171" y="334"/>
                    <a:pt x="171" y="334"/>
                    <a:pt x="171" y="334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4" y="330"/>
                    <a:pt x="163" y="331"/>
                  </a:cubicBezTo>
                  <a:cubicBezTo>
                    <a:pt x="164" y="333"/>
                    <a:pt x="166" y="334"/>
                    <a:pt x="167" y="335"/>
                  </a:cubicBezTo>
                  <a:cubicBezTo>
                    <a:pt x="171" y="337"/>
                    <a:pt x="175" y="338"/>
                    <a:pt x="179" y="338"/>
                  </a:cubicBezTo>
                  <a:cubicBezTo>
                    <a:pt x="183" y="338"/>
                    <a:pt x="187" y="337"/>
                    <a:pt x="191" y="335"/>
                  </a:cubicBezTo>
                  <a:cubicBezTo>
                    <a:pt x="192" y="334"/>
                    <a:pt x="195" y="333"/>
                    <a:pt x="195" y="331"/>
                  </a:cubicBezTo>
                  <a:cubicBezTo>
                    <a:pt x="194" y="330"/>
                    <a:pt x="193" y="331"/>
                    <a:pt x="193" y="331"/>
                  </a:cubicBezTo>
                  <a:cubicBezTo>
                    <a:pt x="193" y="331"/>
                    <a:pt x="193" y="331"/>
                    <a:pt x="193" y="331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5" y="335"/>
                    <a:pt x="182" y="336"/>
                    <a:pt x="179" y="336"/>
                  </a:cubicBezTo>
                  <a:close/>
                  <a:moveTo>
                    <a:pt x="179" y="311"/>
                  </a:moveTo>
                  <a:cubicBezTo>
                    <a:pt x="178" y="311"/>
                    <a:pt x="177" y="311"/>
                    <a:pt x="177" y="311"/>
                  </a:cubicBezTo>
                  <a:cubicBezTo>
                    <a:pt x="174" y="311"/>
                    <a:pt x="171" y="311"/>
                    <a:pt x="170" y="313"/>
                  </a:cubicBezTo>
                  <a:cubicBezTo>
                    <a:pt x="170" y="317"/>
                    <a:pt x="170" y="321"/>
                    <a:pt x="170" y="324"/>
                  </a:cubicBezTo>
                  <a:cubicBezTo>
                    <a:pt x="170" y="324"/>
                    <a:pt x="170" y="324"/>
                    <a:pt x="170" y="324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3" y="326"/>
                    <a:pt x="176" y="326"/>
                    <a:pt x="179" y="326"/>
                  </a:cubicBezTo>
                  <a:cubicBezTo>
                    <a:pt x="182" y="326"/>
                    <a:pt x="185" y="326"/>
                    <a:pt x="188" y="325"/>
                  </a:cubicBezTo>
                  <a:cubicBezTo>
                    <a:pt x="188" y="325"/>
                    <a:pt x="188" y="325"/>
                    <a:pt x="188" y="325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1"/>
                    <a:pt x="188" y="317"/>
                    <a:pt x="188" y="313"/>
                  </a:cubicBezTo>
                  <a:cubicBezTo>
                    <a:pt x="187" y="311"/>
                    <a:pt x="184" y="311"/>
                    <a:pt x="182" y="311"/>
                  </a:cubicBezTo>
                  <a:cubicBezTo>
                    <a:pt x="181" y="311"/>
                    <a:pt x="180" y="311"/>
                    <a:pt x="179" y="311"/>
                  </a:cubicBezTo>
                  <a:close/>
                  <a:moveTo>
                    <a:pt x="179" y="298"/>
                  </a:moveTo>
                  <a:cubicBezTo>
                    <a:pt x="176" y="298"/>
                    <a:pt x="172" y="298"/>
                    <a:pt x="169" y="299"/>
                  </a:cubicBezTo>
                  <a:cubicBezTo>
                    <a:pt x="164" y="301"/>
                    <a:pt x="159" y="307"/>
                    <a:pt x="158" y="313"/>
                  </a:cubicBezTo>
                  <a:cubicBezTo>
                    <a:pt x="158" y="313"/>
                    <a:pt x="158" y="313"/>
                    <a:pt x="158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61" y="309"/>
                    <a:pt x="165" y="304"/>
                    <a:pt x="169" y="302"/>
                  </a:cubicBezTo>
                  <a:cubicBezTo>
                    <a:pt x="172" y="301"/>
                    <a:pt x="176" y="300"/>
                    <a:pt x="179" y="300"/>
                  </a:cubicBezTo>
                  <a:cubicBezTo>
                    <a:pt x="183" y="300"/>
                    <a:pt x="186" y="301"/>
                    <a:pt x="189" y="302"/>
                  </a:cubicBezTo>
                  <a:cubicBezTo>
                    <a:pt x="194" y="304"/>
                    <a:pt x="197" y="309"/>
                    <a:pt x="199" y="313"/>
                  </a:cubicBezTo>
                  <a:cubicBezTo>
                    <a:pt x="199" y="313"/>
                    <a:pt x="199" y="313"/>
                    <a:pt x="199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07"/>
                    <a:pt x="194" y="301"/>
                    <a:pt x="189" y="299"/>
                  </a:cubicBezTo>
                  <a:cubicBezTo>
                    <a:pt x="186" y="298"/>
                    <a:pt x="182" y="298"/>
                    <a:pt x="179" y="298"/>
                  </a:cubicBezTo>
                  <a:close/>
                  <a:moveTo>
                    <a:pt x="179" y="289"/>
                  </a:moveTo>
                  <a:cubicBezTo>
                    <a:pt x="172" y="288"/>
                    <a:pt x="165" y="290"/>
                    <a:pt x="160" y="294"/>
                  </a:cubicBezTo>
                  <a:cubicBezTo>
                    <a:pt x="155" y="300"/>
                    <a:pt x="150" y="306"/>
                    <a:pt x="150" y="313"/>
                  </a:cubicBezTo>
                  <a:cubicBezTo>
                    <a:pt x="150" y="313"/>
                    <a:pt x="151" y="313"/>
                    <a:pt x="152" y="313"/>
                  </a:cubicBezTo>
                  <a:cubicBezTo>
                    <a:pt x="153" y="309"/>
                    <a:pt x="154" y="304"/>
                    <a:pt x="158" y="300"/>
                  </a:cubicBezTo>
                  <a:cubicBezTo>
                    <a:pt x="163" y="294"/>
                    <a:pt x="171" y="291"/>
                    <a:pt x="179" y="291"/>
                  </a:cubicBezTo>
                  <a:cubicBezTo>
                    <a:pt x="187" y="291"/>
                    <a:pt x="195" y="294"/>
                    <a:pt x="200" y="300"/>
                  </a:cubicBezTo>
                  <a:cubicBezTo>
                    <a:pt x="204" y="304"/>
                    <a:pt x="205" y="309"/>
                    <a:pt x="207" y="313"/>
                  </a:cubicBezTo>
                  <a:cubicBezTo>
                    <a:pt x="207" y="313"/>
                    <a:pt x="208" y="313"/>
                    <a:pt x="208" y="313"/>
                  </a:cubicBezTo>
                  <a:cubicBezTo>
                    <a:pt x="208" y="306"/>
                    <a:pt x="203" y="300"/>
                    <a:pt x="198" y="294"/>
                  </a:cubicBezTo>
                  <a:cubicBezTo>
                    <a:pt x="193" y="290"/>
                    <a:pt x="186" y="288"/>
                    <a:pt x="179" y="289"/>
                  </a:cubicBezTo>
                  <a:close/>
                  <a:moveTo>
                    <a:pt x="179" y="276"/>
                  </a:moveTo>
                  <a:cubicBezTo>
                    <a:pt x="178" y="276"/>
                    <a:pt x="177" y="276"/>
                    <a:pt x="177" y="275"/>
                  </a:cubicBezTo>
                  <a:cubicBezTo>
                    <a:pt x="174" y="276"/>
                    <a:pt x="174" y="279"/>
                    <a:pt x="173" y="280"/>
                  </a:cubicBezTo>
                  <a:cubicBezTo>
                    <a:pt x="173" y="280"/>
                    <a:pt x="173" y="280"/>
                    <a:pt x="173" y="280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67" y="282"/>
                    <a:pt x="167" y="279"/>
                    <a:pt x="166" y="278"/>
                  </a:cubicBezTo>
                  <a:cubicBezTo>
                    <a:pt x="163" y="277"/>
                    <a:pt x="162" y="279"/>
                    <a:pt x="159" y="279"/>
                  </a:cubicBezTo>
                  <a:cubicBezTo>
                    <a:pt x="157" y="280"/>
                    <a:pt x="159" y="283"/>
                    <a:pt x="158" y="285"/>
                  </a:cubicBezTo>
                  <a:cubicBezTo>
                    <a:pt x="157" y="286"/>
                    <a:pt x="156" y="287"/>
                    <a:pt x="155" y="288"/>
                  </a:cubicBezTo>
                  <a:cubicBezTo>
                    <a:pt x="153" y="288"/>
                    <a:pt x="152" y="286"/>
                    <a:pt x="150" y="286"/>
                  </a:cubicBezTo>
                  <a:cubicBezTo>
                    <a:pt x="150" y="286"/>
                    <a:pt x="150" y="286"/>
                    <a:pt x="150" y="286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2"/>
                    <a:pt x="146" y="293"/>
                    <a:pt x="146" y="294"/>
                  </a:cubicBezTo>
                  <a:cubicBezTo>
                    <a:pt x="148" y="296"/>
                    <a:pt x="145" y="298"/>
                    <a:pt x="145" y="299"/>
                  </a:cubicBezTo>
                  <a:cubicBezTo>
                    <a:pt x="143" y="301"/>
                    <a:pt x="141" y="299"/>
                    <a:pt x="140" y="299"/>
                  </a:cubicBezTo>
                  <a:cubicBezTo>
                    <a:pt x="139" y="301"/>
                    <a:pt x="138" y="303"/>
                    <a:pt x="137" y="306"/>
                  </a:cubicBezTo>
                  <a:cubicBezTo>
                    <a:pt x="137" y="307"/>
                    <a:pt x="139" y="308"/>
                    <a:pt x="140" y="309"/>
                  </a:cubicBezTo>
                  <a:cubicBezTo>
                    <a:pt x="140" y="311"/>
                    <a:pt x="139" y="312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2"/>
                    <a:pt x="142" y="310"/>
                    <a:pt x="142" y="308"/>
                  </a:cubicBezTo>
                  <a:cubicBezTo>
                    <a:pt x="142" y="308"/>
                    <a:pt x="142" y="308"/>
                    <a:pt x="142" y="308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5"/>
                    <a:pt x="140" y="304"/>
                    <a:pt x="140" y="303"/>
                  </a:cubicBezTo>
                  <a:cubicBezTo>
                    <a:pt x="141" y="301"/>
                    <a:pt x="144" y="302"/>
                    <a:pt x="145" y="302"/>
                  </a:cubicBezTo>
                  <a:cubicBezTo>
                    <a:pt x="145" y="302"/>
                    <a:pt x="145" y="302"/>
                    <a:pt x="145" y="302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9" y="296"/>
                    <a:pt x="148" y="294"/>
                    <a:pt x="147" y="293"/>
                  </a:cubicBezTo>
                  <a:cubicBezTo>
                    <a:pt x="147" y="292"/>
                    <a:pt x="148" y="291"/>
                    <a:pt x="150" y="289"/>
                  </a:cubicBezTo>
                  <a:cubicBezTo>
                    <a:pt x="151" y="289"/>
                    <a:pt x="153" y="290"/>
                    <a:pt x="154" y="291"/>
                  </a:cubicBezTo>
                  <a:cubicBezTo>
                    <a:pt x="156" y="289"/>
                    <a:pt x="158" y="287"/>
                    <a:pt x="160" y="286"/>
                  </a:cubicBezTo>
                  <a:cubicBezTo>
                    <a:pt x="160" y="284"/>
                    <a:pt x="160" y="283"/>
                    <a:pt x="160" y="282"/>
                  </a:cubicBezTo>
                  <a:cubicBezTo>
                    <a:pt x="160" y="281"/>
                    <a:pt x="162" y="281"/>
                    <a:pt x="162" y="280"/>
                  </a:cubicBezTo>
                  <a:cubicBezTo>
                    <a:pt x="165" y="278"/>
                    <a:pt x="166" y="282"/>
                    <a:pt x="167" y="283"/>
                  </a:cubicBezTo>
                  <a:cubicBezTo>
                    <a:pt x="167" y="283"/>
                    <a:pt x="167" y="283"/>
                    <a:pt x="167" y="283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5" y="282"/>
                    <a:pt x="175" y="280"/>
                    <a:pt x="175" y="279"/>
                  </a:cubicBezTo>
                  <a:cubicBezTo>
                    <a:pt x="176" y="277"/>
                    <a:pt x="178" y="278"/>
                    <a:pt x="179" y="278"/>
                  </a:cubicBezTo>
                  <a:cubicBezTo>
                    <a:pt x="181" y="278"/>
                    <a:pt x="182" y="277"/>
                    <a:pt x="183" y="279"/>
                  </a:cubicBezTo>
                  <a:cubicBezTo>
                    <a:pt x="183" y="280"/>
                    <a:pt x="183" y="282"/>
                    <a:pt x="184" y="282"/>
                  </a:cubicBezTo>
                  <a:cubicBezTo>
                    <a:pt x="184" y="282"/>
                    <a:pt x="184" y="282"/>
                    <a:pt x="184" y="282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2" y="282"/>
                    <a:pt x="193" y="278"/>
                    <a:pt x="196" y="280"/>
                  </a:cubicBezTo>
                  <a:cubicBezTo>
                    <a:pt x="197" y="281"/>
                    <a:pt x="198" y="281"/>
                    <a:pt x="198" y="282"/>
                  </a:cubicBezTo>
                  <a:cubicBezTo>
                    <a:pt x="199" y="283"/>
                    <a:pt x="198" y="284"/>
                    <a:pt x="198" y="286"/>
                  </a:cubicBezTo>
                  <a:cubicBezTo>
                    <a:pt x="200" y="287"/>
                    <a:pt x="202" y="289"/>
                    <a:pt x="204" y="291"/>
                  </a:cubicBezTo>
                  <a:cubicBezTo>
                    <a:pt x="205" y="290"/>
                    <a:pt x="207" y="289"/>
                    <a:pt x="209" y="289"/>
                  </a:cubicBezTo>
                  <a:cubicBezTo>
                    <a:pt x="210" y="291"/>
                    <a:pt x="211" y="292"/>
                    <a:pt x="211" y="293"/>
                  </a:cubicBezTo>
                  <a:cubicBezTo>
                    <a:pt x="210" y="294"/>
                    <a:pt x="209" y="296"/>
                    <a:pt x="210" y="297"/>
                  </a:cubicBezTo>
                  <a:cubicBezTo>
                    <a:pt x="210" y="297"/>
                    <a:pt x="210" y="297"/>
                    <a:pt x="210" y="297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4" y="302"/>
                    <a:pt x="217" y="301"/>
                    <a:pt x="218" y="303"/>
                  </a:cubicBezTo>
                  <a:cubicBezTo>
                    <a:pt x="219" y="304"/>
                    <a:pt x="219" y="305"/>
                    <a:pt x="219" y="306"/>
                  </a:cubicBezTo>
                  <a:cubicBezTo>
                    <a:pt x="219" y="306"/>
                    <a:pt x="219" y="306"/>
                    <a:pt x="219" y="306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7" y="310"/>
                    <a:pt x="217" y="312"/>
                    <a:pt x="217" y="314"/>
                  </a:cubicBezTo>
                  <a:cubicBezTo>
                    <a:pt x="217" y="314"/>
                    <a:pt x="217" y="314"/>
                    <a:pt x="217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9" y="312"/>
                    <a:pt x="218" y="311"/>
                    <a:pt x="218" y="309"/>
                  </a:cubicBezTo>
                  <a:cubicBezTo>
                    <a:pt x="219" y="308"/>
                    <a:pt x="221" y="307"/>
                    <a:pt x="221" y="306"/>
                  </a:cubicBezTo>
                  <a:cubicBezTo>
                    <a:pt x="220" y="303"/>
                    <a:pt x="219" y="301"/>
                    <a:pt x="218" y="299"/>
                  </a:cubicBezTo>
                  <a:cubicBezTo>
                    <a:pt x="217" y="299"/>
                    <a:pt x="215" y="301"/>
                    <a:pt x="213" y="299"/>
                  </a:cubicBezTo>
                  <a:cubicBezTo>
                    <a:pt x="213" y="298"/>
                    <a:pt x="210" y="296"/>
                    <a:pt x="212" y="294"/>
                  </a:cubicBezTo>
                  <a:cubicBezTo>
                    <a:pt x="212" y="293"/>
                    <a:pt x="213" y="292"/>
                    <a:pt x="213" y="291"/>
                  </a:cubicBezTo>
                  <a:cubicBezTo>
                    <a:pt x="213" y="291"/>
                    <a:pt x="213" y="291"/>
                    <a:pt x="213" y="291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6" y="286"/>
                    <a:pt x="205" y="288"/>
                    <a:pt x="203" y="288"/>
                  </a:cubicBezTo>
                  <a:cubicBezTo>
                    <a:pt x="202" y="287"/>
                    <a:pt x="201" y="286"/>
                    <a:pt x="200" y="285"/>
                  </a:cubicBezTo>
                  <a:cubicBezTo>
                    <a:pt x="199" y="283"/>
                    <a:pt x="201" y="280"/>
                    <a:pt x="199" y="279"/>
                  </a:cubicBezTo>
                  <a:cubicBezTo>
                    <a:pt x="197" y="279"/>
                    <a:pt x="195" y="277"/>
                    <a:pt x="193" y="278"/>
                  </a:cubicBezTo>
                  <a:cubicBezTo>
                    <a:pt x="191" y="279"/>
                    <a:pt x="191" y="282"/>
                    <a:pt x="189" y="281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4" y="279"/>
                    <a:pt x="184" y="276"/>
                    <a:pt x="182" y="275"/>
                  </a:cubicBezTo>
                  <a:cubicBezTo>
                    <a:pt x="181" y="276"/>
                    <a:pt x="180" y="276"/>
                    <a:pt x="179" y="276"/>
                  </a:cubicBezTo>
                  <a:close/>
                  <a:moveTo>
                    <a:pt x="179" y="266"/>
                  </a:moveTo>
                  <a:cubicBezTo>
                    <a:pt x="87" y="266"/>
                    <a:pt x="87" y="266"/>
                    <a:pt x="87" y="266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90" y="270"/>
                    <a:pt x="94" y="273"/>
                    <a:pt x="98" y="276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19" y="286"/>
                    <a:pt x="119" y="286"/>
                    <a:pt x="119" y="286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7" y="292"/>
                    <a:pt x="134" y="295"/>
                    <a:pt x="141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7" y="296"/>
                    <a:pt x="144" y="293"/>
                    <a:pt x="144" y="291"/>
                  </a:cubicBezTo>
                  <a:cubicBezTo>
                    <a:pt x="144" y="291"/>
                    <a:pt x="144" y="291"/>
                    <a:pt x="144" y="291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52" y="283"/>
                    <a:pt x="154" y="288"/>
                    <a:pt x="156" y="285"/>
                  </a:cubicBezTo>
                  <a:cubicBezTo>
                    <a:pt x="157" y="284"/>
                    <a:pt x="157" y="282"/>
                    <a:pt x="157" y="280"/>
                  </a:cubicBezTo>
                  <a:cubicBezTo>
                    <a:pt x="159" y="278"/>
                    <a:pt x="162" y="277"/>
                    <a:pt x="164" y="276"/>
                  </a:cubicBezTo>
                  <a:cubicBezTo>
                    <a:pt x="164" y="276"/>
                    <a:pt x="164" y="276"/>
                    <a:pt x="164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7" y="276"/>
                    <a:pt x="168" y="278"/>
                    <a:pt x="168" y="279"/>
                  </a:cubicBezTo>
                  <a:cubicBezTo>
                    <a:pt x="169" y="279"/>
                    <a:pt x="170" y="279"/>
                    <a:pt x="171" y="279"/>
                  </a:cubicBezTo>
                  <a:cubicBezTo>
                    <a:pt x="173" y="279"/>
                    <a:pt x="173" y="277"/>
                    <a:pt x="173" y="276"/>
                  </a:cubicBezTo>
                  <a:cubicBezTo>
                    <a:pt x="174" y="274"/>
                    <a:pt x="177" y="274"/>
                    <a:pt x="179" y="274"/>
                  </a:cubicBezTo>
                  <a:cubicBezTo>
                    <a:pt x="182" y="274"/>
                    <a:pt x="184" y="274"/>
                    <a:pt x="185" y="276"/>
                  </a:cubicBezTo>
                  <a:cubicBezTo>
                    <a:pt x="185" y="277"/>
                    <a:pt x="185" y="279"/>
                    <a:pt x="187" y="279"/>
                  </a:cubicBezTo>
                  <a:cubicBezTo>
                    <a:pt x="188" y="279"/>
                    <a:pt x="189" y="279"/>
                    <a:pt x="190" y="279"/>
                  </a:cubicBezTo>
                  <a:cubicBezTo>
                    <a:pt x="191" y="278"/>
                    <a:pt x="191" y="276"/>
                    <a:pt x="192" y="276"/>
                  </a:cubicBezTo>
                  <a:cubicBezTo>
                    <a:pt x="192" y="276"/>
                    <a:pt x="192" y="276"/>
                    <a:pt x="192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6" y="277"/>
                    <a:pt x="200" y="278"/>
                    <a:pt x="202" y="280"/>
                  </a:cubicBezTo>
                  <a:cubicBezTo>
                    <a:pt x="202" y="282"/>
                    <a:pt x="201" y="284"/>
                    <a:pt x="202" y="285"/>
                  </a:cubicBezTo>
                  <a:cubicBezTo>
                    <a:pt x="205" y="288"/>
                    <a:pt x="206" y="283"/>
                    <a:pt x="209" y="285"/>
                  </a:cubicBezTo>
                  <a:cubicBezTo>
                    <a:pt x="209" y="285"/>
                    <a:pt x="209" y="285"/>
                    <a:pt x="209" y="285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3"/>
                    <a:pt x="211" y="296"/>
                    <a:pt x="214" y="298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24" y="295"/>
                    <a:pt x="231" y="292"/>
                    <a:pt x="238" y="289"/>
                  </a:cubicBezTo>
                  <a:cubicBezTo>
                    <a:pt x="238" y="289"/>
                    <a:pt x="238" y="289"/>
                    <a:pt x="238" y="289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8" y="275"/>
                    <a:pt x="259" y="276"/>
                    <a:pt x="261" y="275"/>
                  </a:cubicBezTo>
                  <a:cubicBezTo>
                    <a:pt x="264" y="273"/>
                    <a:pt x="268" y="270"/>
                    <a:pt x="271" y="266"/>
                  </a:cubicBezTo>
                  <a:cubicBezTo>
                    <a:pt x="271" y="266"/>
                    <a:pt x="271" y="266"/>
                    <a:pt x="271" y="266"/>
                  </a:cubicBezTo>
                  <a:cubicBezTo>
                    <a:pt x="179" y="266"/>
                    <a:pt x="179" y="266"/>
                    <a:pt x="179" y="266"/>
                  </a:cubicBezTo>
                  <a:close/>
                  <a:moveTo>
                    <a:pt x="179" y="242"/>
                  </a:moveTo>
                  <a:cubicBezTo>
                    <a:pt x="148" y="242"/>
                    <a:pt x="148" y="242"/>
                    <a:pt x="148" y="242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4" y="240"/>
                    <a:pt x="142" y="241"/>
                    <a:pt x="141" y="242"/>
                  </a:cubicBezTo>
                  <a:cubicBezTo>
                    <a:pt x="141" y="242"/>
                    <a:pt x="141" y="242"/>
                    <a:pt x="141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136" y="246"/>
                    <a:pt x="136" y="246"/>
                    <a:pt x="136" y="246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0" y="254"/>
                    <a:pt x="141" y="257"/>
                    <a:pt x="141" y="260"/>
                  </a:cubicBezTo>
                  <a:cubicBezTo>
                    <a:pt x="140" y="260"/>
                    <a:pt x="140" y="261"/>
                    <a:pt x="139" y="261"/>
                  </a:cubicBezTo>
                  <a:cubicBezTo>
                    <a:pt x="137" y="260"/>
                    <a:pt x="137" y="257"/>
                    <a:pt x="137" y="255"/>
                  </a:cubicBezTo>
                  <a:cubicBezTo>
                    <a:pt x="135" y="254"/>
                    <a:pt x="134" y="252"/>
                    <a:pt x="132" y="253"/>
                  </a:cubicBezTo>
                  <a:cubicBezTo>
                    <a:pt x="128" y="255"/>
                    <a:pt x="128" y="260"/>
                    <a:pt x="126" y="263"/>
                  </a:cubicBezTo>
                  <a:cubicBezTo>
                    <a:pt x="126" y="263"/>
                    <a:pt x="126" y="263"/>
                    <a:pt x="126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2"/>
                    <a:pt x="103" y="261"/>
                    <a:pt x="102" y="260"/>
                  </a:cubicBezTo>
                  <a:cubicBezTo>
                    <a:pt x="102" y="260"/>
                    <a:pt x="102" y="260"/>
                    <a:pt x="102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3" y="262"/>
                    <a:pt x="83" y="262"/>
                    <a:pt x="83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1" y="262"/>
                    <a:pt x="101" y="263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84" y="263"/>
                    <a:pt x="84" y="263"/>
                    <a:pt x="84" y="263"/>
                  </a:cubicBezTo>
                  <a:cubicBezTo>
                    <a:pt x="85" y="265"/>
                    <a:pt x="85" y="265"/>
                    <a:pt x="85" y="265"/>
                  </a:cubicBezTo>
                  <a:cubicBezTo>
                    <a:pt x="179" y="265"/>
                    <a:pt x="179" y="265"/>
                    <a:pt x="179" y="265"/>
                  </a:cubicBezTo>
                  <a:cubicBezTo>
                    <a:pt x="273" y="265"/>
                    <a:pt x="273" y="265"/>
                    <a:pt x="273" y="265"/>
                  </a:cubicBezTo>
                  <a:cubicBezTo>
                    <a:pt x="274" y="264"/>
                    <a:pt x="274" y="264"/>
                    <a:pt x="274" y="264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2"/>
                    <a:pt x="258" y="262"/>
                    <a:pt x="259" y="262"/>
                  </a:cubicBezTo>
                  <a:cubicBezTo>
                    <a:pt x="259" y="262"/>
                    <a:pt x="259" y="262"/>
                    <a:pt x="259" y="262"/>
                  </a:cubicBezTo>
                  <a:cubicBezTo>
                    <a:pt x="275" y="262"/>
                    <a:pt x="275" y="262"/>
                    <a:pt x="275" y="262"/>
                  </a:cubicBezTo>
                  <a:cubicBezTo>
                    <a:pt x="277" y="260"/>
                    <a:pt x="277" y="260"/>
                    <a:pt x="277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5" y="261"/>
                    <a:pt x="256" y="262"/>
                    <a:pt x="255" y="263"/>
                  </a:cubicBezTo>
                  <a:cubicBezTo>
                    <a:pt x="255" y="263"/>
                    <a:pt x="255" y="263"/>
                    <a:pt x="255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0" y="260"/>
                    <a:pt x="230" y="255"/>
                    <a:pt x="226" y="253"/>
                  </a:cubicBezTo>
                  <a:cubicBezTo>
                    <a:pt x="224" y="252"/>
                    <a:pt x="223" y="254"/>
                    <a:pt x="222" y="255"/>
                  </a:cubicBezTo>
                  <a:cubicBezTo>
                    <a:pt x="221" y="257"/>
                    <a:pt x="221" y="260"/>
                    <a:pt x="219" y="261"/>
                  </a:cubicBezTo>
                  <a:cubicBezTo>
                    <a:pt x="218" y="261"/>
                    <a:pt x="218" y="260"/>
                    <a:pt x="218" y="260"/>
                  </a:cubicBezTo>
                  <a:cubicBezTo>
                    <a:pt x="217" y="257"/>
                    <a:pt x="218" y="254"/>
                    <a:pt x="217" y="251"/>
                  </a:cubicBezTo>
                  <a:cubicBezTo>
                    <a:pt x="217" y="251"/>
                    <a:pt x="217" y="251"/>
                    <a:pt x="217" y="251"/>
                  </a:cubicBezTo>
                  <a:cubicBezTo>
                    <a:pt x="222" y="246"/>
                    <a:pt x="222" y="246"/>
                    <a:pt x="222" y="246"/>
                  </a:cubicBezTo>
                  <a:cubicBezTo>
                    <a:pt x="282" y="246"/>
                    <a:pt x="282" y="246"/>
                    <a:pt x="282" y="246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6" y="241"/>
                    <a:pt x="214" y="240"/>
                    <a:pt x="212" y="241"/>
                  </a:cubicBezTo>
                  <a:cubicBezTo>
                    <a:pt x="212" y="241"/>
                    <a:pt x="212" y="241"/>
                    <a:pt x="212" y="241"/>
                  </a:cubicBezTo>
                  <a:cubicBezTo>
                    <a:pt x="210" y="242"/>
                    <a:pt x="210" y="242"/>
                    <a:pt x="210" y="242"/>
                  </a:cubicBezTo>
                  <a:cubicBezTo>
                    <a:pt x="179" y="242"/>
                    <a:pt x="179" y="242"/>
                    <a:pt x="179" y="242"/>
                  </a:cubicBezTo>
                  <a:close/>
                  <a:moveTo>
                    <a:pt x="179" y="227"/>
                  </a:moveTo>
                  <a:cubicBezTo>
                    <a:pt x="128" y="227"/>
                    <a:pt x="128" y="227"/>
                    <a:pt x="128" y="227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30" y="235"/>
                    <a:pt x="130" y="235"/>
                    <a:pt x="130" y="235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2" y="229"/>
                    <a:pt x="134" y="229"/>
                    <a:pt x="136" y="229"/>
                  </a:cubicBezTo>
                  <a:cubicBezTo>
                    <a:pt x="139" y="230"/>
                    <a:pt x="137" y="233"/>
                    <a:pt x="138" y="235"/>
                  </a:cubicBezTo>
                  <a:cubicBezTo>
                    <a:pt x="138" y="235"/>
                    <a:pt x="138" y="235"/>
                    <a:pt x="138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1" y="229"/>
                    <a:pt x="142" y="229"/>
                    <a:pt x="144" y="229"/>
                  </a:cubicBezTo>
                  <a:cubicBezTo>
                    <a:pt x="145" y="229"/>
                    <a:pt x="146" y="229"/>
                    <a:pt x="147" y="231"/>
                  </a:cubicBezTo>
                  <a:cubicBezTo>
                    <a:pt x="148" y="232"/>
                    <a:pt x="147" y="236"/>
                    <a:pt x="150" y="235"/>
                  </a:cubicBezTo>
                  <a:cubicBezTo>
                    <a:pt x="150" y="233"/>
                    <a:pt x="150" y="231"/>
                    <a:pt x="151" y="230"/>
                  </a:cubicBezTo>
                  <a:cubicBezTo>
                    <a:pt x="153" y="229"/>
                    <a:pt x="154" y="228"/>
                    <a:pt x="155" y="229"/>
                  </a:cubicBezTo>
                  <a:cubicBezTo>
                    <a:pt x="157" y="229"/>
                    <a:pt x="157" y="230"/>
                    <a:pt x="157" y="231"/>
                  </a:cubicBezTo>
                  <a:cubicBezTo>
                    <a:pt x="158" y="233"/>
                    <a:pt x="157" y="236"/>
                    <a:pt x="160" y="235"/>
                  </a:cubicBezTo>
                  <a:cubicBezTo>
                    <a:pt x="160" y="233"/>
                    <a:pt x="160" y="232"/>
                    <a:pt x="161" y="230"/>
                  </a:cubicBezTo>
                  <a:cubicBezTo>
                    <a:pt x="162" y="229"/>
                    <a:pt x="163" y="229"/>
                    <a:pt x="165" y="229"/>
                  </a:cubicBezTo>
                  <a:cubicBezTo>
                    <a:pt x="168" y="230"/>
                    <a:pt x="167" y="233"/>
                    <a:pt x="168" y="235"/>
                  </a:cubicBezTo>
                  <a:cubicBezTo>
                    <a:pt x="168" y="235"/>
                    <a:pt x="168" y="235"/>
                    <a:pt x="168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4"/>
                    <a:pt x="170" y="233"/>
                    <a:pt x="170" y="232"/>
                  </a:cubicBezTo>
                  <a:cubicBezTo>
                    <a:pt x="171" y="231"/>
                    <a:pt x="172" y="230"/>
                    <a:pt x="174" y="229"/>
                  </a:cubicBezTo>
                  <a:cubicBezTo>
                    <a:pt x="175" y="229"/>
                    <a:pt x="177" y="229"/>
                    <a:pt x="179" y="229"/>
                  </a:cubicBezTo>
                  <a:cubicBezTo>
                    <a:pt x="181" y="229"/>
                    <a:pt x="183" y="229"/>
                    <a:pt x="184" y="229"/>
                  </a:cubicBezTo>
                  <a:cubicBezTo>
                    <a:pt x="186" y="230"/>
                    <a:pt x="187" y="231"/>
                    <a:pt x="188" y="232"/>
                  </a:cubicBezTo>
                  <a:cubicBezTo>
                    <a:pt x="188" y="233"/>
                    <a:pt x="188" y="234"/>
                    <a:pt x="188" y="235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3"/>
                    <a:pt x="190" y="230"/>
                    <a:pt x="194" y="229"/>
                  </a:cubicBezTo>
                  <a:cubicBezTo>
                    <a:pt x="195" y="229"/>
                    <a:pt x="196" y="229"/>
                    <a:pt x="197" y="230"/>
                  </a:cubicBezTo>
                  <a:cubicBezTo>
                    <a:pt x="198" y="232"/>
                    <a:pt x="198" y="233"/>
                    <a:pt x="198" y="235"/>
                  </a:cubicBezTo>
                  <a:cubicBezTo>
                    <a:pt x="201" y="236"/>
                    <a:pt x="200" y="233"/>
                    <a:pt x="201" y="231"/>
                  </a:cubicBezTo>
                  <a:cubicBezTo>
                    <a:pt x="201" y="230"/>
                    <a:pt x="201" y="229"/>
                    <a:pt x="203" y="229"/>
                  </a:cubicBezTo>
                  <a:cubicBezTo>
                    <a:pt x="204" y="228"/>
                    <a:pt x="205" y="229"/>
                    <a:pt x="207" y="230"/>
                  </a:cubicBezTo>
                  <a:cubicBezTo>
                    <a:pt x="208" y="231"/>
                    <a:pt x="208" y="233"/>
                    <a:pt x="208" y="235"/>
                  </a:cubicBezTo>
                  <a:cubicBezTo>
                    <a:pt x="211" y="236"/>
                    <a:pt x="210" y="232"/>
                    <a:pt x="211" y="231"/>
                  </a:cubicBezTo>
                  <a:cubicBezTo>
                    <a:pt x="212" y="229"/>
                    <a:pt x="213" y="229"/>
                    <a:pt x="214" y="229"/>
                  </a:cubicBezTo>
                  <a:cubicBezTo>
                    <a:pt x="216" y="229"/>
                    <a:pt x="217" y="229"/>
                    <a:pt x="218" y="231"/>
                  </a:cubicBezTo>
                  <a:cubicBezTo>
                    <a:pt x="218" y="231"/>
                    <a:pt x="218" y="231"/>
                    <a:pt x="218" y="231"/>
                  </a:cubicBezTo>
                  <a:cubicBezTo>
                    <a:pt x="218" y="235"/>
                    <a:pt x="218" y="235"/>
                    <a:pt x="218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1" y="233"/>
                    <a:pt x="220" y="230"/>
                    <a:pt x="222" y="229"/>
                  </a:cubicBezTo>
                  <a:cubicBezTo>
                    <a:pt x="224" y="229"/>
                    <a:pt x="226" y="229"/>
                    <a:pt x="227" y="231"/>
                  </a:cubicBezTo>
                  <a:cubicBezTo>
                    <a:pt x="227" y="231"/>
                    <a:pt x="227" y="231"/>
                    <a:pt x="227" y="231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230" y="235"/>
                    <a:pt x="230" y="235"/>
                    <a:pt x="230" y="235"/>
                  </a:cubicBezTo>
                  <a:cubicBezTo>
                    <a:pt x="230" y="227"/>
                    <a:pt x="230" y="227"/>
                    <a:pt x="230" y="227"/>
                  </a:cubicBezTo>
                  <a:cubicBezTo>
                    <a:pt x="179" y="227"/>
                    <a:pt x="179" y="227"/>
                    <a:pt x="179" y="227"/>
                  </a:cubicBezTo>
                  <a:close/>
                  <a:moveTo>
                    <a:pt x="179" y="223"/>
                  </a:moveTo>
                  <a:cubicBezTo>
                    <a:pt x="133" y="223"/>
                    <a:pt x="133" y="223"/>
                    <a:pt x="133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1" y="223"/>
                    <a:pt x="131" y="224"/>
                  </a:cubicBezTo>
                  <a:cubicBezTo>
                    <a:pt x="131" y="224"/>
                    <a:pt x="132" y="224"/>
                    <a:pt x="132" y="225"/>
                  </a:cubicBezTo>
                  <a:cubicBezTo>
                    <a:pt x="132" y="225"/>
                    <a:pt x="132" y="225"/>
                    <a:pt x="132" y="225"/>
                  </a:cubicBezTo>
                  <a:cubicBezTo>
                    <a:pt x="179" y="225"/>
                    <a:pt x="179" y="225"/>
                    <a:pt x="179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4"/>
                    <a:pt x="227" y="224"/>
                    <a:pt x="227" y="224"/>
                  </a:cubicBezTo>
                  <a:cubicBezTo>
                    <a:pt x="227" y="223"/>
                    <a:pt x="226" y="223"/>
                    <a:pt x="226" y="223"/>
                  </a:cubicBezTo>
                  <a:cubicBezTo>
                    <a:pt x="226" y="223"/>
                    <a:pt x="226" y="223"/>
                    <a:pt x="226" y="223"/>
                  </a:cubicBezTo>
                  <a:cubicBezTo>
                    <a:pt x="225" y="223"/>
                    <a:pt x="225" y="223"/>
                    <a:pt x="225" y="223"/>
                  </a:cubicBezTo>
                  <a:cubicBezTo>
                    <a:pt x="179" y="223"/>
                    <a:pt x="179" y="223"/>
                    <a:pt x="179" y="223"/>
                  </a:cubicBezTo>
                  <a:close/>
                  <a:moveTo>
                    <a:pt x="179" y="217"/>
                  </a:move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8"/>
                    <a:pt x="135" y="217"/>
                    <a:pt x="135" y="218"/>
                  </a:cubicBezTo>
                  <a:cubicBezTo>
                    <a:pt x="135" y="219"/>
                    <a:pt x="136" y="219"/>
                    <a:pt x="136" y="219"/>
                  </a:cubicBezTo>
                  <a:cubicBezTo>
                    <a:pt x="136" y="219"/>
                    <a:pt x="136" y="219"/>
                    <a:pt x="136" y="219"/>
                  </a:cubicBezTo>
                  <a:cubicBezTo>
                    <a:pt x="179" y="219"/>
                    <a:pt x="179" y="219"/>
                    <a:pt x="179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3" y="219"/>
                    <a:pt x="223" y="218"/>
                  </a:cubicBezTo>
                  <a:cubicBezTo>
                    <a:pt x="223" y="217"/>
                    <a:pt x="221" y="218"/>
                    <a:pt x="221" y="217"/>
                  </a:cubicBezTo>
                  <a:cubicBezTo>
                    <a:pt x="221" y="217"/>
                    <a:pt x="221" y="217"/>
                    <a:pt x="221" y="217"/>
                  </a:cubicBezTo>
                  <a:cubicBezTo>
                    <a:pt x="179" y="217"/>
                    <a:pt x="179" y="217"/>
                    <a:pt x="179" y="217"/>
                  </a:cubicBezTo>
                  <a:close/>
                  <a:moveTo>
                    <a:pt x="179" y="204"/>
                  </a:moveTo>
                  <a:cubicBezTo>
                    <a:pt x="139" y="204"/>
                    <a:pt x="139" y="204"/>
                    <a:pt x="139" y="204"/>
                  </a:cubicBezTo>
                  <a:cubicBezTo>
                    <a:pt x="139" y="204"/>
                    <a:pt x="139" y="204"/>
                    <a:pt x="139" y="204"/>
                  </a:cubicBezTo>
                  <a:cubicBezTo>
                    <a:pt x="138" y="203"/>
                    <a:pt x="138" y="202"/>
                    <a:pt x="137" y="202"/>
                  </a:cubicBezTo>
                  <a:cubicBezTo>
                    <a:pt x="136" y="202"/>
                    <a:pt x="136" y="202"/>
                    <a:pt x="136" y="203"/>
                  </a:cubicBezTo>
                  <a:cubicBezTo>
                    <a:pt x="136" y="203"/>
                    <a:pt x="136" y="203"/>
                    <a:pt x="136" y="203"/>
                  </a:cubicBezTo>
                  <a:cubicBezTo>
                    <a:pt x="135" y="215"/>
                    <a:pt x="135" y="215"/>
                    <a:pt x="135" y="215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8" y="205"/>
                    <a:pt x="138" y="205"/>
                    <a:pt x="138" y="205"/>
                  </a:cubicBezTo>
                  <a:cubicBezTo>
                    <a:pt x="179" y="205"/>
                    <a:pt x="179" y="205"/>
                    <a:pt x="179" y="205"/>
                  </a:cubicBezTo>
                  <a:cubicBezTo>
                    <a:pt x="221" y="205"/>
                    <a:pt x="221" y="205"/>
                    <a:pt x="221" y="205"/>
                  </a:cubicBezTo>
                  <a:cubicBezTo>
                    <a:pt x="221" y="214"/>
                    <a:pt x="221" y="214"/>
                    <a:pt x="221" y="214"/>
                  </a:cubicBezTo>
                  <a:cubicBezTo>
                    <a:pt x="223" y="215"/>
                    <a:pt x="223" y="215"/>
                    <a:pt x="223" y="215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2"/>
                    <a:pt x="222" y="202"/>
                    <a:pt x="221" y="202"/>
                  </a:cubicBezTo>
                  <a:cubicBezTo>
                    <a:pt x="220" y="202"/>
                    <a:pt x="220" y="203"/>
                    <a:pt x="219" y="204"/>
                  </a:cubicBezTo>
                  <a:cubicBezTo>
                    <a:pt x="219" y="204"/>
                    <a:pt x="219" y="204"/>
                    <a:pt x="219" y="204"/>
                  </a:cubicBezTo>
                  <a:cubicBezTo>
                    <a:pt x="179" y="204"/>
                    <a:pt x="179" y="204"/>
                    <a:pt x="179" y="204"/>
                  </a:cubicBezTo>
                  <a:close/>
                  <a:moveTo>
                    <a:pt x="179" y="43"/>
                  </a:moveTo>
                  <a:cubicBezTo>
                    <a:pt x="171" y="44"/>
                    <a:pt x="164" y="44"/>
                    <a:pt x="157" y="45"/>
                  </a:cubicBezTo>
                  <a:cubicBezTo>
                    <a:pt x="128" y="51"/>
                    <a:pt x="101" y="63"/>
                    <a:pt x="80" y="87"/>
                  </a:cubicBezTo>
                  <a:cubicBezTo>
                    <a:pt x="66" y="101"/>
                    <a:pt x="58" y="118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1" y="147"/>
                    <a:pt x="49" y="156"/>
                    <a:pt x="48" y="165"/>
                  </a:cubicBezTo>
                  <a:cubicBezTo>
                    <a:pt x="48" y="165"/>
                    <a:pt x="48" y="165"/>
                    <a:pt x="48" y="165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6" y="187"/>
                    <a:pt x="50" y="204"/>
                    <a:pt x="55" y="221"/>
                  </a:cubicBezTo>
                  <a:cubicBezTo>
                    <a:pt x="58" y="224"/>
                    <a:pt x="58" y="229"/>
                    <a:pt x="62" y="231"/>
                  </a:cubicBezTo>
                  <a:cubicBezTo>
                    <a:pt x="62" y="231"/>
                    <a:pt x="62" y="231"/>
                    <a:pt x="62" y="231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5"/>
                    <a:pt x="71" y="247"/>
                    <a:pt x="72" y="249"/>
                  </a:cubicBezTo>
                  <a:cubicBezTo>
                    <a:pt x="72" y="249"/>
                    <a:pt x="72" y="249"/>
                    <a:pt x="72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7"/>
                    <a:pt x="125" y="227"/>
                    <a:pt x="123" y="226"/>
                  </a:cubicBezTo>
                  <a:cubicBezTo>
                    <a:pt x="123" y="224"/>
                    <a:pt x="127" y="225"/>
                    <a:pt x="126" y="222"/>
                  </a:cubicBezTo>
                  <a:cubicBezTo>
                    <a:pt x="127" y="221"/>
                    <a:pt x="130" y="223"/>
                    <a:pt x="131" y="221"/>
                  </a:cubicBezTo>
                  <a:cubicBezTo>
                    <a:pt x="130" y="220"/>
                    <a:pt x="130" y="219"/>
                    <a:pt x="129" y="220"/>
                  </a:cubicBezTo>
                  <a:cubicBezTo>
                    <a:pt x="128" y="219"/>
                    <a:pt x="127" y="219"/>
                    <a:pt x="127" y="218"/>
                  </a:cubicBezTo>
                  <a:cubicBezTo>
                    <a:pt x="128" y="217"/>
                    <a:pt x="129" y="217"/>
                    <a:pt x="130" y="217"/>
                  </a:cubicBezTo>
                  <a:cubicBezTo>
                    <a:pt x="131" y="217"/>
                    <a:pt x="130" y="216"/>
                    <a:pt x="131" y="215"/>
                  </a:cubicBezTo>
                  <a:cubicBezTo>
                    <a:pt x="132" y="215"/>
                    <a:pt x="132" y="216"/>
                    <a:pt x="133" y="216"/>
                  </a:cubicBezTo>
                  <a:cubicBezTo>
                    <a:pt x="133" y="216"/>
                    <a:pt x="134" y="215"/>
                    <a:pt x="134" y="215"/>
                  </a:cubicBezTo>
                  <a:cubicBezTo>
                    <a:pt x="134" y="211"/>
                    <a:pt x="134" y="206"/>
                    <a:pt x="135" y="202"/>
                  </a:cubicBezTo>
                  <a:cubicBezTo>
                    <a:pt x="135" y="201"/>
                    <a:pt x="136" y="199"/>
                    <a:pt x="138" y="200"/>
                  </a:cubicBezTo>
                  <a:cubicBezTo>
                    <a:pt x="139" y="200"/>
                    <a:pt x="140" y="201"/>
                    <a:pt x="140" y="202"/>
                  </a:cubicBezTo>
                  <a:cubicBezTo>
                    <a:pt x="140" y="202"/>
                    <a:pt x="140" y="202"/>
                    <a:pt x="140" y="202"/>
                  </a:cubicBezTo>
                  <a:cubicBezTo>
                    <a:pt x="179" y="202"/>
                    <a:pt x="179" y="202"/>
                    <a:pt x="179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9" y="201"/>
                    <a:pt x="219" y="200"/>
                    <a:pt x="220" y="200"/>
                  </a:cubicBezTo>
                  <a:cubicBezTo>
                    <a:pt x="222" y="199"/>
                    <a:pt x="223" y="201"/>
                    <a:pt x="224" y="202"/>
                  </a:cubicBezTo>
                  <a:cubicBezTo>
                    <a:pt x="224" y="206"/>
                    <a:pt x="225" y="211"/>
                    <a:pt x="224" y="215"/>
                  </a:cubicBezTo>
                  <a:cubicBezTo>
                    <a:pt x="224" y="215"/>
                    <a:pt x="225" y="216"/>
                    <a:pt x="225" y="216"/>
                  </a:cubicBezTo>
                  <a:cubicBezTo>
                    <a:pt x="226" y="216"/>
                    <a:pt x="226" y="215"/>
                    <a:pt x="227" y="215"/>
                  </a:cubicBezTo>
                  <a:cubicBezTo>
                    <a:pt x="228" y="216"/>
                    <a:pt x="227" y="217"/>
                    <a:pt x="229" y="217"/>
                  </a:cubicBezTo>
                  <a:cubicBezTo>
                    <a:pt x="229" y="217"/>
                    <a:pt x="230" y="217"/>
                    <a:pt x="231" y="218"/>
                  </a:cubicBezTo>
                  <a:cubicBezTo>
                    <a:pt x="231" y="219"/>
                    <a:pt x="230" y="219"/>
                    <a:pt x="229" y="220"/>
                  </a:cubicBezTo>
                  <a:cubicBezTo>
                    <a:pt x="228" y="219"/>
                    <a:pt x="228" y="220"/>
                    <a:pt x="228" y="221"/>
                  </a:cubicBezTo>
                  <a:cubicBezTo>
                    <a:pt x="228" y="223"/>
                    <a:pt x="231" y="221"/>
                    <a:pt x="232" y="222"/>
                  </a:cubicBezTo>
                  <a:cubicBezTo>
                    <a:pt x="231" y="225"/>
                    <a:pt x="235" y="224"/>
                    <a:pt x="235" y="226"/>
                  </a:cubicBezTo>
                  <a:cubicBezTo>
                    <a:pt x="233" y="227"/>
                    <a:pt x="231" y="227"/>
                    <a:pt x="231" y="229"/>
                  </a:cubicBezTo>
                  <a:cubicBezTo>
                    <a:pt x="231" y="229"/>
                    <a:pt x="231" y="229"/>
                    <a:pt x="231" y="229"/>
                  </a:cubicBezTo>
                  <a:cubicBezTo>
                    <a:pt x="231" y="235"/>
                    <a:pt x="231" y="235"/>
                    <a:pt x="231" y="235"/>
                  </a:cubicBezTo>
                  <a:cubicBezTo>
                    <a:pt x="235" y="235"/>
                    <a:pt x="235" y="235"/>
                    <a:pt x="235" y="235"/>
                  </a:cubicBezTo>
                  <a:cubicBezTo>
                    <a:pt x="236" y="239"/>
                    <a:pt x="236" y="239"/>
                    <a:pt x="236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5" y="249"/>
                    <a:pt x="285" y="249"/>
                    <a:pt x="285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7" y="247"/>
                    <a:pt x="289" y="245"/>
                    <a:pt x="289" y="242"/>
                  </a:cubicBezTo>
                  <a:cubicBezTo>
                    <a:pt x="289" y="242"/>
                    <a:pt x="289" y="242"/>
                    <a:pt x="289" y="242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300" y="229"/>
                    <a:pt x="301" y="224"/>
                    <a:pt x="303" y="221"/>
                  </a:cubicBezTo>
                  <a:cubicBezTo>
                    <a:pt x="308" y="204"/>
                    <a:pt x="312" y="187"/>
                    <a:pt x="311" y="167"/>
                  </a:cubicBezTo>
                  <a:cubicBezTo>
                    <a:pt x="311" y="167"/>
                    <a:pt x="311" y="167"/>
                    <a:pt x="311" y="167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09" y="156"/>
                    <a:pt x="308" y="147"/>
                    <a:pt x="305" y="138"/>
                  </a:cubicBezTo>
                  <a:cubicBezTo>
                    <a:pt x="305" y="138"/>
                    <a:pt x="305" y="138"/>
                    <a:pt x="305" y="138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0" y="118"/>
                    <a:pt x="292" y="101"/>
                    <a:pt x="278" y="87"/>
                  </a:cubicBezTo>
                  <a:cubicBezTo>
                    <a:pt x="257" y="63"/>
                    <a:pt x="230" y="51"/>
                    <a:pt x="201" y="45"/>
                  </a:cubicBezTo>
                  <a:cubicBezTo>
                    <a:pt x="194" y="44"/>
                    <a:pt x="187" y="44"/>
                    <a:pt x="179" y="43"/>
                  </a:cubicBezTo>
                  <a:close/>
                  <a:moveTo>
                    <a:pt x="179" y="2"/>
                  </a:moveTo>
                  <a:cubicBezTo>
                    <a:pt x="156" y="2"/>
                    <a:pt x="134" y="8"/>
                    <a:pt x="113" y="15"/>
                  </a:cubicBezTo>
                  <a:cubicBezTo>
                    <a:pt x="85" y="25"/>
                    <a:pt x="60" y="45"/>
                    <a:pt x="40" y="69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1" y="72"/>
                    <a:pt x="41" y="75"/>
                    <a:pt x="43" y="77"/>
                  </a:cubicBezTo>
                  <a:cubicBezTo>
                    <a:pt x="44" y="70"/>
                    <a:pt x="47" y="66"/>
                    <a:pt x="50" y="62"/>
                  </a:cubicBezTo>
                  <a:cubicBezTo>
                    <a:pt x="56" y="54"/>
                    <a:pt x="64" y="49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3"/>
                  </a:cubicBezTo>
                  <a:cubicBezTo>
                    <a:pt x="66" y="49"/>
                    <a:pt x="57" y="55"/>
                    <a:pt x="52" y="63"/>
                  </a:cubicBezTo>
                  <a:cubicBezTo>
                    <a:pt x="47" y="67"/>
                    <a:pt x="48" y="73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81"/>
                    <a:pt x="45" y="81"/>
                  </a:cubicBezTo>
                  <a:cubicBezTo>
                    <a:pt x="42" y="80"/>
                    <a:pt x="41" y="83"/>
                    <a:pt x="39" y="85"/>
                  </a:cubicBezTo>
                  <a:cubicBezTo>
                    <a:pt x="40" y="86"/>
                    <a:pt x="39" y="88"/>
                    <a:pt x="39" y="90"/>
                  </a:cubicBezTo>
                  <a:cubicBezTo>
                    <a:pt x="38" y="91"/>
                    <a:pt x="37" y="91"/>
                    <a:pt x="35" y="91"/>
                  </a:cubicBezTo>
                  <a:cubicBezTo>
                    <a:pt x="34" y="90"/>
                    <a:pt x="34" y="89"/>
                    <a:pt x="34" y="88"/>
                  </a:cubicBezTo>
                  <a:cubicBezTo>
                    <a:pt x="33" y="87"/>
                    <a:pt x="34" y="86"/>
                    <a:pt x="34" y="84"/>
                  </a:cubicBezTo>
                  <a:cubicBezTo>
                    <a:pt x="34" y="83"/>
                    <a:pt x="37" y="84"/>
                    <a:pt x="38" y="83"/>
                  </a:cubicBezTo>
                  <a:cubicBezTo>
                    <a:pt x="39" y="82"/>
                    <a:pt x="40" y="81"/>
                    <a:pt x="40" y="79"/>
                  </a:cubicBezTo>
                  <a:cubicBezTo>
                    <a:pt x="39" y="77"/>
                    <a:pt x="40" y="75"/>
                    <a:pt x="39" y="73"/>
                  </a:cubicBezTo>
                  <a:cubicBezTo>
                    <a:pt x="39" y="71"/>
                    <a:pt x="37" y="70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3"/>
                    <a:pt x="31" y="83"/>
                    <a:pt x="32" y="83"/>
                  </a:cubicBezTo>
                  <a:cubicBezTo>
                    <a:pt x="33" y="83"/>
                    <a:pt x="34" y="83"/>
                    <a:pt x="33" y="84"/>
                  </a:cubicBezTo>
                  <a:cubicBezTo>
                    <a:pt x="30" y="88"/>
                    <a:pt x="33" y="92"/>
                    <a:pt x="33" y="97"/>
                  </a:cubicBezTo>
                  <a:cubicBezTo>
                    <a:pt x="32" y="99"/>
                    <a:pt x="33" y="102"/>
                    <a:pt x="31" y="103"/>
                  </a:cubicBezTo>
                  <a:cubicBezTo>
                    <a:pt x="30" y="104"/>
                    <a:pt x="29" y="102"/>
                    <a:pt x="28" y="102"/>
                  </a:cubicBezTo>
                  <a:cubicBezTo>
                    <a:pt x="27" y="100"/>
                    <a:pt x="27" y="97"/>
                    <a:pt x="28" y="96"/>
                  </a:cubicBezTo>
                  <a:cubicBezTo>
                    <a:pt x="28" y="92"/>
                    <a:pt x="30" y="89"/>
                    <a:pt x="31" y="87"/>
                  </a:cubicBezTo>
                  <a:cubicBezTo>
                    <a:pt x="31" y="85"/>
                    <a:pt x="29" y="85"/>
                    <a:pt x="28" y="85"/>
                  </a:cubicBezTo>
                  <a:cubicBezTo>
                    <a:pt x="26" y="90"/>
                    <a:pt x="23" y="94"/>
                    <a:pt x="21" y="99"/>
                  </a:cubicBezTo>
                  <a:cubicBezTo>
                    <a:pt x="11" y="120"/>
                    <a:pt x="5" y="142"/>
                    <a:pt x="3" y="166"/>
                  </a:cubicBezTo>
                  <a:cubicBezTo>
                    <a:pt x="3" y="171"/>
                    <a:pt x="3" y="177"/>
                    <a:pt x="3" y="182"/>
                  </a:cubicBezTo>
                  <a:cubicBezTo>
                    <a:pt x="3" y="183"/>
                    <a:pt x="3" y="183"/>
                    <a:pt x="2" y="184"/>
                  </a:cubicBezTo>
                  <a:cubicBezTo>
                    <a:pt x="3" y="191"/>
                    <a:pt x="3" y="199"/>
                    <a:pt x="5" y="205"/>
                  </a:cubicBezTo>
                  <a:cubicBezTo>
                    <a:pt x="6" y="206"/>
                    <a:pt x="7" y="206"/>
                    <a:pt x="7" y="206"/>
                  </a:cubicBezTo>
                  <a:cubicBezTo>
                    <a:pt x="13" y="231"/>
                    <a:pt x="22" y="254"/>
                    <a:pt x="37" y="275"/>
                  </a:cubicBezTo>
                  <a:cubicBezTo>
                    <a:pt x="37" y="275"/>
                    <a:pt x="37" y="275"/>
                    <a:pt x="37" y="275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40" y="283"/>
                    <a:pt x="44" y="287"/>
                    <a:pt x="48" y="291"/>
                  </a:cubicBezTo>
                  <a:cubicBezTo>
                    <a:pt x="49" y="292"/>
                    <a:pt x="50" y="290"/>
                    <a:pt x="51" y="290"/>
                  </a:cubicBezTo>
                  <a:cubicBezTo>
                    <a:pt x="52" y="288"/>
                    <a:pt x="53" y="291"/>
                    <a:pt x="54" y="292"/>
                  </a:cubicBezTo>
                  <a:cubicBezTo>
                    <a:pt x="56" y="298"/>
                    <a:pt x="60" y="302"/>
                    <a:pt x="65" y="307"/>
                  </a:cubicBezTo>
                  <a:cubicBezTo>
                    <a:pt x="70" y="312"/>
                    <a:pt x="74" y="319"/>
                    <a:pt x="81" y="321"/>
                  </a:cubicBezTo>
                  <a:cubicBezTo>
                    <a:pt x="92" y="330"/>
                    <a:pt x="104" y="334"/>
                    <a:pt x="118" y="335"/>
                  </a:cubicBezTo>
                  <a:cubicBezTo>
                    <a:pt x="125" y="336"/>
                    <a:pt x="134" y="338"/>
                    <a:pt x="140" y="334"/>
                  </a:cubicBezTo>
                  <a:cubicBezTo>
                    <a:pt x="138" y="334"/>
                    <a:pt x="135" y="335"/>
                    <a:pt x="132" y="335"/>
                  </a:cubicBezTo>
                  <a:cubicBezTo>
                    <a:pt x="122" y="334"/>
                    <a:pt x="113" y="331"/>
                    <a:pt x="105" y="326"/>
                  </a:cubicBezTo>
                  <a:cubicBezTo>
                    <a:pt x="107" y="328"/>
                    <a:pt x="109" y="329"/>
                    <a:pt x="110" y="330"/>
                  </a:cubicBezTo>
                  <a:cubicBezTo>
                    <a:pt x="111" y="331"/>
                    <a:pt x="113" y="331"/>
                    <a:pt x="113" y="332"/>
                  </a:cubicBezTo>
                  <a:cubicBezTo>
                    <a:pt x="105" y="333"/>
                    <a:pt x="98" y="328"/>
                    <a:pt x="90" y="326"/>
                  </a:cubicBezTo>
                  <a:cubicBezTo>
                    <a:pt x="81" y="322"/>
                    <a:pt x="74" y="312"/>
                    <a:pt x="71" y="303"/>
                  </a:cubicBezTo>
                  <a:cubicBezTo>
                    <a:pt x="68" y="295"/>
                    <a:pt x="66" y="287"/>
                    <a:pt x="66" y="278"/>
                  </a:cubicBezTo>
                  <a:cubicBezTo>
                    <a:pt x="63" y="275"/>
                    <a:pt x="61" y="272"/>
                    <a:pt x="58" y="269"/>
                  </a:cubicBezTo>
                  <a:cubicBezTo>
                    <a:pt x="58" y="269"/>
                    <a:pt x="58" y="269"/>
                    <a:pt x="58" y="269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7" y="279"/>
                    <a:pt x="58" y="284"/>
                    <a:pt x="59" y="289"/>
                  </a:cubicBezTo>
                  <a:cubicBezTo>
                    <a:pt x="63" y="299"/>
                    <a:pt x="67" y="309"/>
                    <a:pt x="77" y="315"/>
                  </a:cubicBezTo>
                  <a:cubicBezTo>
                    <a:pt x="77" y="315"/>
                    <a:pt x="77" y="315"/>
                    <a:pt x="77" y="315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6" y="317"/>
                    <a:pt x="76" y="316"/>
                  </a:cubicBezTo>
                  <a:cubicBezTo>
                    <a:pt x="66" y="310"/>
                    <a:pt x="61" y="299"/>
                    <a:pt x="57" y="289"/>
                  </a:cubicBezTo>
                  <a:cubicBezTo>
                    <a:pt x="56" y="285"/>
                    <a:pt x="56" y="281"/>
                    <a:pt x="55" y="277"/>
                  </a:cubicBezTo>
                  <a:cubicBezTo>
                    <a:pt x="55" y="277"/>
                    <a:pt x="55" y="277"/>
                    <a:pt x="55" y="277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7" y="288"/>
                    <a:pt x="46" y="286"/>
                    <a:pt x="44" y="284"/>
                  </a:cubicBezTo>
                  <a:cubicBezTo>
                    <a:pt x="44" y="284"/>
                    <a:pt x="44" y="284"/>
                    <a:pt x="44" y="284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5" y="243"/>
                    <a:pt x="66" y="246"/>
                    <a:pt x="68" y="248"/>
                  </a:cubicBezTo>
                  <a:cubicBezTo>
                    <a:pt x="68" y="248"/>
                    <a:pt x="68" y="248"/>
                    <a:pt x="68" y="248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4" y="262"/>
                    <a:pt x="66" y="262"/>
                    <a:pt x="68" y="263"/>
                  </a:cubicBezTo>
                  <a:cubicBezTo>
                    <a:pt x="69" y="264"/>
                    <a:pt x="71" y="265"/>
                    <a:pt x="71" y="267"/>
                  </a:cubicBezTo>
                  <a:cubicBezTo>
                    <a:pt x="71" y="268"/>
                    <a:pt x="69" y="268"/>
                    <a:pt x="68" y="268"/>
                  </a:cubicBezTo>
                  <a:cubicBezTo>
                    <a:pt x="68" y="270"/>
                    <a:pt x="69" y="271"/>
                    <a:pt x="69" y="273"/>
                  </a:cubicBezTo>
                  <a:cubicBezTo>
                    <a:pt x="66" y="274"/>
                    <a:pt x="65" y="270"/>
                    <a:pt x="63" y="269"/>
                  </a:cubicBezTo>
                  <a:cubicBezTo>
                    <a:pt x="62" y="267"/>
                    <a:pt x="62" y="265"/>
                    <a:pt x="61" y="264"/>
                  </a:cubicBezTo>
                  <a:cubicBezTo>
                    <a:pt x="60" y="265"/>
                    <a:pt x="60" y="266"/>
                    <a:pt x="59" y="267"/>
                  </a:cubicBezTo>
                  <a:cubicBezTo>
                    <a:pt x="64" y="277"/>
                    <a:pt x="74" y="282"/>
                    <a:pt x="81" y="289"/>
                  </a:cubicBezTo>
                  <a:cubicBezTo>
                    <a:pt x="81" y="287"/>
                    <a:pt x="79" y="286"/>
                    <a:pt x="79" y="284"/>
                  </a:cubicBezTo>
                  <a:cubicBezTo>
                    <a:pt x="79" y="283"/>
                    <a:pt x="80" y="283"/>
                    <a:pt x="81" y="283"/>
                  </a:cubicBezTo>
                  <a:cubicBezTo>
                    <a:pt x="83" y="285"/>
                    <a:pt x="85" y="288"/>
                    <a:pt x="87" y="290"/>
                  </a:cubicBezTo>
                  <a:cubicBezTo>
                    <a:pt x="89" y="290"/>
                    <a:pt x="89" y="292"/>
                    <a:pt x="90" y="294"/>
                  </a:cubicBezTo>
                  <a:cubicBezTo>
                    <a:pt x="94" y="295"/>
                    <a:pt x="99" y="292"/>
                    <a:pt x="102" y="296"/>
                  </a:cubicBezTo>
                  <a:cubicBezTo>
                    <a:pt x="102" y="297"/>
                    <a:pt x="102" y="298"/>
                    <a:pt x="102" y="300"/>
                  </a:cubicBezTo>
                  <a:cubicBezTo>
                    <a:pt x="101" y="302"/>
                    <a:pt x="102" y="304"/>
                    <a:pt x="104" y="305"/>
                  </a:cubicBezTo>
                  <a:cubicBezTo>
                    <a:pt x="104" y="305"/>
                    <a:pt x="104" y="305"/>
                    <a:pt x="104" y="305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2" y="280"/>
                  </a:cubicBezTo>
                  <a:cubicBezTo>
                    <a:pt x="102" y="280"/>
                    <a:pt x="102" y="280"/>
                    <a:pt x="102" y="280"/>
                  </a:cubicBezTo>
                  <a:cubicBezTo>
                    <a:pt x="107" y="284"/>
                    <a:pt x="107" y="284"/>
                    <a:pt x="107" y="28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2" y="305"/>
                    <a:pt x="111" y="308"/>
                    <a:pt x="113" y="308"/>
                  </a:cubicBezTo>
                  <a:cubicBezTo>
                    <a:pt x="113" y="308"/>
                    <a:pt x="113" y="308"/>
                    <a:pt x="113" y="308"/>
                  </a:cubicBezTo>
                  <a:cubicBezTo>
                    <a:pt x="109" y="285"/>
                    <a:pt x="109" y="285"/>
                    <a:pt x="109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1" y="285"/>
                    <a:pt x="113" y="286"/>
                    <a:pt x="115" y="287"/>
                  </a:cubicBezTo>
                  <a:cubicBezTo>
                    <a:pt x="116" y="295"/>
                    <a:pt x="118" y="303"/>
                    <a:pt x="119" y="311"/>
                  </a:cubicBezTo>
                  <a:cubicBezTo>
                    <a:pt x="123" y="312"/>
                    <a:pt x="127" y="313"/>
                    <a:pt x="131" y="313"/>
                  </a:cubicBezTo>
                  <a:cubicBezTo>
                    <a:pt x="132" y="314"/>
                    <a:pt x="134" y="314"/>
                    <a:pt x="136" y="313"/>
                  </a:cubicBezTo>
                  <a:cubicBezTo>
                    <a:pt x="136" y="313"/>
                    <a:pt x="136" y="312"/>
                    <a:pt x="136" y="311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28" y="309"/>
                    <a:pt x="124" y="310"/>
                    <a:pt x="121" y="307"/>
                  </a:cubicBezTo>
                  <a:cubicBezTo>
                    <a:pt x="121" y="307"/>
                    <a:pt x="120" y="306"/>
                    <a:pt x="121" y="306"/>
                  </a:cubicBezTo>
                  <a:cubicBezTo>
                    <a:pt x="127" y="306"/>
                    <a:pt x="132" y="308"/>
                    <a:pt x="138" y="309"/>
                  </a:cubicBezTo>
                  <a:cubicBezTo>
                    <a:pt x="138" y="308"/>
                    <a:pt x="137" y="308"/>
                    <a:pt x="137" y="308"/>
                  </a:cubicBezTo>
                  <a:cubicBezTo>
                    <a:pt x="132" y="305"/>
                    <a:pt x="126" y="305"/>
                    <a:pt x="121" y="303"/>
                  </a:cubicBezTo>
                  <a:cubicBezTo>
                    <a:pt x="120" y="302"/>
                    <a:pt x="120" y="301"/>
                    <a:pt x="120" y="300"/>
                  </a:cubicBezTo>
                  <a:cubicBezTo>
                    <a:pt x="125" y="301"/>
                    <a:pt x="130" y="304"/>
                    <a:pt x="136" y="305"/>
                  </a:cubicBezTo>
                  <a:cubicBezTo>
                    <a:pt x="136" y="304"/>
                    <a:pt x="136" y="304"/>
                    <a:pt x="136" y="303"/>
                  </a:cubicBezTo>
                  <a:cubicBezTo>
                    <a:pt x="136" y="303"/>
                    <a:pt x="136" y="303"/>
                    <a:pt x="136" y="303"/>
                  </a:cubicBezTo>
                  <a:cubicBezTo>
                    <a:pt x="120" y="297"/>
                    <a:pt x="120" y="297"/>
                    <a:pt x="120" y="297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8" y="294"/>
                    <a:pt x="119" y="294"/>
                  </a:cubicBezTo>
                  <a:cubicBezTo>
                    <a:pt x="125" y="296"/>
                    <a:pt x="130" y="298"/>
                    <a:pt x="136" y="300"/>
                  </a:cubicBezTo>
                  <a:cubicBezTo>
                    <a:pt x="138" y="302"/>
                    <a:pt x="138" y="300"/>
                    <a:pt x="138" y="298"/>
                  </a:cubicBezTo>
                  <a:cubicBezTo>
                    <a:pt x="132" y="296"/>
                    <a:pt x="126" y="293"/>
                    <a:pt x="119" y="291"/>
                  </a:cubicBezTo>
                  <a:cubicBezTo>
                    <a:pt x="119" y="291"/>
                    <a:pt x="119" y="291"/>
                    <a:pt x="119" y="291"/>
                  </a:cubicBezTo>
                  <a:cubicBezTo>
                    <a:pt x="117" y="287"/>
                    <a:pt x="117" y="287"/>
                    <a:pt x="117" y="287"/>
                  </a:cubicBezTo>
                  <a:cubicBezTo>
                    <a:pt x="103" y="278"/>
                    <a:pt x="103" y="278"/>
                    <a:pt x="103" y="278"/>
                  </a:cubicBezTo>
                  <a:cubicBezTo>
                    <a:pt x="99" y="278"/>
                    <a:pt x="99" y="278"/>
                    <a:pt x="99" y="278"/>
                  </a:cubicBezTo>
                  <a:cubicBezTo>
                    <a:pt x="89" y="273"/>
                    <a:pt x="86" y="267"/>
                    <a:pt x="79" y="261"/>
                  </a:cubicBezTo>
                  <a:cubicBezTo>
                    <a:pt x="76" y="257"/>
                    <a:pt x="73" y="253"/>
                    <a:pt x="70" y="249"/>
                  </a:cubicBezTo>
                  <a:cubicBezTo>
                    <a:pt x="70" y="249"/>
                    <a:pt x="70" y="249"/>
                    <a:pt x="70" y="249"/>
                  </a:cubicBezTo>
                  <a:cubicBezTo>
                    <a:pt x="70" y="248"/>
                    <a:pt x="70" y="248"/>
                    <a:pt x="70" y="248"/>
                  </a:cubicBezTo>
                  <a:cubicBezTo>
                    <a:pt x="61" y="232"/>
                    <a:pt x="61" y="232"/>
                    <a:pt x="61" y="232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6" y="226"/>
                    <a:pt x="53" y="221"/>
                    <a:pt x="52" y="216"/>
                  </a:cubicBezTo>
                  <a:cubicBezTo>
                    <a:pt x="47" y="200"/>
                    <a:pt x="44" y="184"/>
                    <a:pt x="45" y="166"/>
                  </a:cubicBezTo>
                  <a:cubicBezTo>
                    <a:pt x="46" y="165"/>
                    <a:pt x="46" y="165"/>
                    <a:pt x="47" y="164"/>
                  </a:cubicBezTo>
                  <a:cubicBezTo>
                    <a:pt x="48" y="156"/>
                    <a:pt x="48" y="147"/>
                    <a:pt x="51" y="139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1"/>
                    <a:pt x="53" y="125"/>
                    <a:pt x="57" y="118"/>
                  </a:cubicBezTo>
                  <a:cubicBezTo>
                    <a:pt x="68" y="93"/>
                    <a:pt x="92" y="69"/>
                    <a:pt x="117" y="57"/>
                  </a:cubicBezTo>
                  <a:cubicBezTo>
                    <a:pt x="129" y="51"/>
                    <a:pt x="142" y="47"/>
                    <a:pt x="155" y="44"/>
                  </a:cubicBezTo>
                  <a:cubicBezTo>
                    <a:pt x="163" y="43"/>
                    <a:pt x="171" y="41"/>
                    <a:pt x="179" y="41"/>
                  </a:cubicBezTo>
                  <a:cubicBezTo>
                    <a:pt x="187" y="41"/>
                    <a:pt x="195" y="43"/>
                    <a:pt x="203" y="44"/>
                  </a:cubicBezTo>
                  <a:cubicBezTo>
                    <a:pt x="216" y="47"/>
                    <a:pt x="229" y="51"/>
                    <a:pt x="241" y="57"/>
                  </a:cubicBezTo>
                  <a:cubicBezTo>
                    <a:pt x="266" y="69"/>
                    <a:pt x="290" y="93"/>
                    <a:pt x="301" y="118"/>
                  </a:cubicBezTo>
                  <a:cubicBezTo>
                    <a:pt x="305" y="125"/>
                    <a:pt x="307" y="131"/>
                    <a:pt x="308" y="138"/>
                  </a:cubicBezTo>
                  <a:cubicBezTo>
                    <a:pt x="308" y="138"/>
                    <a:pt x="308" y="138"/>
                    <a:pt x="308" y="138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10" y="147"/>
                    <a:pt x="310" y="156"/>
                    <a:pt x="311" y="164"/>
                  </a:cubicBezTo>
                  <a:cubicBezTo>
                    <a:pt x="312" y="165"/>
                    <a:pt x="313" y="165"/>
                    <a:pt x="313" y="166"/>
                  </a:cubicBezTo>
                  <a:cubicBezTo>
                    <a:pt x="314" y="184"/>
                    <a:pt x="311" y="200"/>
                    <a:pt x="306" y="216"/>
                  </a:cubicBezTo>
                  <a:cubicBezTo>
                    <a:pt x="305" y="221"/>
                    <a:pt x="302" y="226"/>
                    <a:pt x="299" y="231"/>
                  </a:cubicBezTo>
                  <a:cubicBezTo>
                    <a:pt x="299" y="231"/>
                    <a:pt x="299" y="231"/>
                    <a:pt x="299" y="231"/>
                  </a:cubicBezTo>
                  <a:cubicBezTo>
                    <a:pt x="297" y="232"/>
                    <a:pt x="297" y="232"/>
                    <a:pt x="297" y="232"/>
                  </a:cubicBezTo>
                  <a:cubicBezTo>
                    <a:pt x="289" y="248"/>
                    <a:pt x="289" y="248"/>
                    <a:pt x="289" y="248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5" y="253"/>
                    <a:pt x="282" y="257"/>
                    <a:pt x="279" y="261"/>
                  </a:cubicBezTo>
                  <a:cubicBezTo>
                    <a:pt x="272" y="267"/>
                    <a:pt x="267" y="275"/>
                    <a:pt x="259" y="278"/>
                  </a:cubicBezTo>
                  <a:cubicBezTo>
                    <a:pt x="259" y="278"/>
                    <a:pt x="259" y="278"/>
                    <a:pt x="259" y="278"/>
                  </a:cubicBezTo>
                  <a:cubicBezTo>
                    <a:pt x="255" y="279"/>
                    <a:pt x="255" y="279"/>
                    <a:pt x="255" y="279"/>
                  </a:cubicBezTo>
                  <a:cubicBezTo>
                    <a:pt x="241" y="287"/>
                    <a:pt x="241" y="287"/>
                    <a:pt x="241" y="287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3" y="293"/>
                    <a:pt x="226" y="296"/>
                    <a:pt x="220" y="298"/>
                  </a:cubicBezTo>
                  <a:cubicBezTo>
                    <a:pt x="220" y="300"/>
                    <a:pt x="221" y="302"/>
                    <a:pt x="222" y="300"/>
                  </a:cubicBezTo>
                  <a:cubicBezTo>
                    <a:pt x="228" y="298"/>
                    <a:pt x="233" y="296"/>
                    <a:pt x="239" y="294"/>
                  </a:cubicBezTo>
                  <a:cubicBezTo>
                    <a:pt x="241" y="294"/>
                    <a:pt x="239" y="296"/>
                    <a:pt x="239" y="296"/>
                  </a:cubicBezTo>
                  <a:cubicBezTo>
                    <a:pt x="239" y="296"/>
                    <a:pt x="239" y="296"/>
                    <a:pt x="239" y="296"/>
                  </a:cubicBezTo>
                  <a:cubicBezTo>
                    <a:pt x="238" y="297"/>
                    <a:pt x="238" y="297"/>
                    <a:pt x="238" y="297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2" y="304"/>
                    <a:pt x="223" y="304"/>
                    <a:pt x="223" y="305"/>
                  </a:cubicBezTo>
                  <a:cubicBezTo>
                    <a:pt x="228" y="304"/>
                    <a:pt x="233" y="301"/>
                    <a:pt x="238" y="300"/>
                  </a:cubicBezTo>
                  <a:cubicBezTo>
                    <a:pt x="239" y="301"/>
                    <a:pt x="238" y="302"/>
                    <a:pt x="238" y="303"/>
                  </a:cubicBezTo>
                  <a:cubicBezTo>
                    <a:pt x="232" y="305"/>
                    <a:pt x="226" y="305"/>
                    <a:pt x="221" y="308"/>
                  </a:cubicBezTo>
                  <a:cubicBezTo>
                    <a:pt x="221" y="308"/>
                    <a:pt x="220" y="308"/>
                    <a:pt x="220" y="309"/>
                  </a:cubicBezTo>
                  <a:cubicBezTo>
                    <a:pt x="226" y="308"/>
                    <a:pt x="231" y="306"/>
                    <a:pt x="237" y="306"/>
                  </a:cubicBezTo>
                  <a:cubicBezTo>
                    <a:pt x="238" y="306"/>
                    <a:pt x="237" y="307"/>
                    <a:pt x="237" y="307"/>
                  </a:cubicBezTo>
                  <a:cubicBezTo>
                    <a:pt x="234" y="310"/>
                    <a:pt x="230" y="309"/>
                    <a:pt x="227" y="310"/>
                  </a:cubicBezTo>
                  <a:cubicBezTo>
                    <a:pt x="227" y="310"/>
                    <a:pt x="227" y="310"/>
                    <a:pt x="227" y="310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2"/>
                    <a:pt x="222" y="313"/>
                    <a:pt x="223" y="313"/>
                  </a:cubicBezTo>
                  <a:cubicBezTo>
                    <a:pt x="224" y="314"/>
                    <a:pt x="226" y="314"/>
                    <a:pt x="227" y="313"/>
                  </a:cubicBezTo>
                  <a:cubicBezTo>
                    <a:pt x="231" y="313"/>
                    <a:pt x="235" y="312"/>
                    <a:pt x="239" y="311"/>
                  </a:cubicBezTo>
                  <a:cubicBezTo>
                    <a:pt x="240" y="303"/>
                    <a:pt x="242" y="295"/>
                    <a:pt x="244" y="287"/>
                  </a:cubicBezTo>
                  <a:cubicBezTo>
                    <a:pt x="245" y="286"/>
                    <a:pt x="247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7" y="308"/>
                    <a:pt x="246" y="305"/>
                    <a:pt x="247" y="304"/>
                  </a:cubicBezTo>
                  <a:cubicBezTo>
                    <a:pt x="247" y="304"/>
                    <a:pt x="247" y="304"/>
                    <a:pt x="247" y="304"/>
                  </a:cubicBezTo>
                  <a:cubicBezTo>
                    <a:pt x="251" y="284"/>
                    <a:pt x="251" y="284"/>
                    <a:pt x="251" y="284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6" y="304"/>
                    <a:pt x="257" y="302"/>
                    <a:pt x="256" y="300"/>
                  </a:cubicBezTo>
                  <a:cubicBezTo>
                    <a:pt x="256" y="298"/>
                    <a:pt x="256" y="297"/>
                    <a:pt x="256" y="296"/>
                  </a:cubicBezTo>
                  <a:cubicBezTo>
                    <a:pt x="259" y="292"/>
                    <a:pt x="264" y="295"/>
                    <a:pt x="268" y="294"/>
                  </a:cubicBezTo>
                  <a:cubicBezTo>
                    <a:pt x="269" y="292"/>
                    <a:pt x="269" y="290"/>
                    <a:pt x="271" y="290"/>
                  </a:cubicBezTo>
                  <a:cubicBezTo>
                    <a:pt x="274" y="288"/>
                    <a:pt x="275" y="285"/>
                    <a:pt x="277" y="283"/>
                  </a:cubicBezTo>
                  <a:cubicBezTo>
                    <a:pt x="278" y="283"/>
                    <a:pt x="279" y="283"/>
                    <a:pt x="279" y="284"/>
                  </a:cubicBezTo>
                  <a:cubicBezTo>
                    <a:pt x="279" y="286"/>
                    <a:pt x="278" y="287"/>
                    <a:pt x="277" y="289"/>
                  </a:cubicBezTo>
                  <a:cubicBezTo>
                    <a:pt x="284" y="282"/>
                    <a:pt x="294" y="277"/>
                    <a:pt x="299" y="267"/>
                  </a:cubicBezTo>
                  <a:cubicBezTo>
                    <a:pt x="298" y="266"/>
                    <a:pt x="298" y="265"/>
                    <a:pt x="297" y="264"/>
                  </a:cubicBezTo>
                  <a:cubicBezTo>
                    <a:pt x="296" y="265"/>
                    <a:pt x="296" y="267"/>
                    <a:pt x="295" y="269"/>
                  </a:cubicBezTo>
                  <a:cubicBezTo>
                    <a:pt x="294" y="270"/>
                    <a:pt x="292" y="274"/>
                    <a:pt x="289" y="273"/>
                  </a:cubicBezTo>
                  <a:cubicBezTo>
                    <a:pt x="289" y="271"/>
                    <a:pt x="290" y="270"/>
                    <a:pt x="290" y="268"/>
                  </a:cubicBezTo>
                  <a:cubicBezTo>
                    <a:pt x="289" y="268"/>
                    <a:pt x="288" y="268"/>
                    <a:pt x="287" y="267"/>
                  </a:cubicBezTo>
                  <a:cubicBezTo>
                    <a:pt x="288" y="265"/>
                    <a:pt x="290" y="264"/>
                    <a:pt x="291" y="263"/>
                  </a:cubicBezTo>
                  <a:cubicBezTo>
                    <a:pt x="292" y="262"/>
                    <a:pt x="294" y="262"/>
                    <a:pt x="296" y="261"/>
                  </a:cubicBezTo>
                  <a:cubicBezTo>
                    <a:pt x="296" y="261"/>
                    <a:pt x="296" y="261"/>
                    <a:pt x="296" y="261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2" y="246"/>
                    <a:pt x="293" y="243"/>
                    <a:pt x="295" y="241"/>
                  </a:cubicBezTo>
                  <a:cubicBezTo>
                    <a:pt x="295" y="241"/>
                    <a:pt x="295" y="241"/>
                    <a:pt x="295" y="241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3" y="286"/>
                    <a:pt x="311" y="288"/>
                    <a:pt x="310" y="290"/>
                  </a:cubicBezTo>
                  <a:cubicBezTo>
                    <a:pt x="310" y="290"/>
                    <a:pt x="310" y="290"/>
                    <a:pt x="310" y="290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2" y="281"/>
                    <a:pt x="302" y="285"/>
                    <a:pt x="301" y="289"/>
                  </a:cubicBezTo>
                  <a:cubicBezTo>
                    <a:pt x="297" y="299"/>
                    <a:pt x="292" y="310"/>
                    <a:pt x="282" y="316"/>
                  </a:cubicBezTo>
                  <a:cubicBezTo>
                    <a:pt x="282" y="317"/>
                    <a:pt x="281" y="316"/>
                    <a:pt x="281" y="316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91" y="309"/>
                    <a:pt x="295" y="299"/>
                    <a:pt x="299" y="289"/>
                  </a:cubicBezTo>
                  <a:cubicBezTo>
                    <a:pt x="301" y="284"/>
                    <a:pt x="301" y="279"/>
                    <a:pt x="302" y="274"/>
                  </a:cubicBezTo>
                  <a:cubicBezTo>
                    <a:pt x="302" y="274"/>
                    <a:pt x="302" y="274"/>
                    <a:pt x="302" y="274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297" y="272"/>
                    <a:pt x="295" y="275"/>
                    <a:pt x="292" y="278"/>
                  </a:cubicBezTo>
                  <a:cubicBezTo>
                    <a:pt x="293" y="287"/>
                    <a:pt x="290" y="295"/>
                    <a:pt x="287" y="303"/>
                  </a:cubicBezTo>
                  <a:cubicBezTo>
                    <a:pt x="284" y="312"/>
                    <a:pt x="277" y="322"/>
                    <a:pt x="268" y="326"/>
                  </a:cubicBezTo>
                  <a:cubicBezTo>
                    <a:pt x="260" y="328"/>
                    <a:pt x="254" y="333"/>
                    <a:pt x="245" y="332"/>
                  </a:cubicBezTo>
                  <a:cubicBezTo>
                    <a:pt x="245" y="331"/>
                    <a:pt x="247" y="331"/>
                    <a:pt x="248" y="330"/>
                  </a:cubicBezTo>
                  <a:cubicBezTo>
                    <a:pt x="250" y="329"/>
                    <a:pt x="251" y="328"/>
                    <a:pt x="253" y="326"/>
                  </a:cubicBezTo>
                  <a:cubicBezTo>
                    <a:pt x="245" y="331"/>
                    <a:pt x="236" y="334"/>
                    <a:pt x="226" y="335"/>
                  </a:cubicBezTo>
                  <a:cubicBezTo>
                    <a:pt x="223" y="335"/>
                    <a:pt x="221" y="334"/>
                    <a:pt x="218" y="334"/>
                  </a:cubicBezTo>
                  <a:cubicBezTo>
                    <a:pt x="224" y="338"/>
                    <a:pt x="233" y="336"/>
                    <a:pt x="240" y="335"/>
                  </a:cubicBezTo>
                  <a:cubicBezTo>
                    <a:pt x="254" y="334"/>
                    <a:pt x="267" y="330"/>
                    <a:pt x="278" y="321"/>
                  </a:cubicBezTo>
                  <a:cubicBezTo>
                    <a:pt x="285" y="319"/>
                    <a:pt x="288" y="312"/>
                    <a:pt x="294" y="307"/>
                  </a:cubicBezTo>
                  <a:cubicBezTo>
                    <a:pt x="298" y="302"/>
                    <a:pt x="302" y="298"/>
                    <a:pt x="304" y="292"/>
                  </a:cubicBezTo>
                  <a:cubicBezTo>
                    <a:pt x="305" y="291"/>
                    <a:pt x="306" y="288"/>
                    <a:pt x="308" y="290"/>
                  </a:cubicBezTo>
                  <a:cubicBezTo>
                    <a:pt x="308" y="290"/>
                    <a:pt x="309" y="292"/>
                    <a:pt x="310" y="291"/>
                  </a:cubicBezTo>
                  <a:cubicBezTo>
                    <a:pt x="314" y="287"/>
                    <a:pt x="318" y="283"/>
                    <a:pt x="321" y="278"/>
                  </a:cubicBezTo>
                  <a:cubicBezTo>
                    <a:pt x="321" y="278"/>
                    <a:pt x="321" y="278"/>
                    <a:pt x="321" y="278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36" y="254"/>
                    <a:pt x="346" y="231"/>
                    <a:pt x="352" y="206"/>
                  </a:cubicBezTo>
                  <a:cubicBezTo>
                    <a:pt x="352" y="206"/>
                    <a:pt x="352" y="206"/>
                    <a:pt x="353" y="205"/>
                  </a:cubicBezTo>
                  <a:cubicBezTo>
                    <a:pt x="356" y="199"/>
                    <a:pt x="355" y="192"/>
                    <a:pt x="356" y="185"/>
                  </a:cubicBezTo>
                  <a:cubicBezTo>
                    <a:pt x="354" y="179"/>
                    <a:pt x="355" y="172"/>
                    <a:pt x="355" y="166"/>
                  </a:cubicBezTo>
                  <a:cubicBezTo>
                    <a:pt x="353" y="142"/>
                    <a:pt x="347" y="120"/>
                    <a:pt x="337" y="99"/>
                  </a:cubicBezTo>
                  <a:cubicBezTo>
                    <a:pt x="335" y="94"/>
                    <a:pt x="332" y="90"/>
                    <a:pt x="330" y="85"/>
                  </a:cubicBezTo>
                  <a:cubicBezTo>
                    <a:pt x="329" y="85"/>
                    <a:pt x="327" y="85"/>
                    <a:pt x="327" y="87"/>
                  </a:cubicBezTo>
                  <a:cubicBezTo>
                    <a:pt x="329" y="89"/>
                    <a:pt x="330" y="92"/>
                    <a:pt x="330" y="96"/>
                  </a:cubicBezTo>
                  <a:cubicBezTo>
                    <a:pt x="331" y="97"/>
                    <a:pt x="331" y="100"/>
                    <a:pt x="330" y="102"/>
                  </a:cubicBezTo>
                  <a:cubicBezTo>
                    <a:pt x="329" y="102"/>
                    <a:pt x="328" y="104"/>
                    <a:pt x="327" y="103"/>
                  </a:cubicBezTo>
                  <a:cubicBezTo>
                    <a:pt x="325" y="102"/>
                    <a:pt x="326" y="99"/>
                    <a:pt x="325" y="97"/>
                  </a:cubicBezTo>
                  <a:cubicBezTo>
                    <a:pt x="325" y="92"/>
                    <a:pt x="328" y="88"/>
                    <a:pt x="325" y="84"/>
                  </a:cubicBezTo>
                  <a:cubicBezTo>
                    <a:pt x="325" y="83"/>
                    <a:pt x="326" y="83"/>
                    <a:pt x="326" y="83"/>
                  </a:cubicBezTo>
                  <a:cubicBezTo>
                    <a:pt x="327" y="83"/>
                    <a:pt x="329" y="83"/>
                    <a:pt x="330" y="82"/>
                  </a:cubicBezTo>
                  <a:cubicBezTo>
                    <a:pt x="330" y="82"/>
                    <a:pt x="330" y="82"/>
                    <a:pt x="330" y="82"/>
                  </a:cubicBezTo>
                  <a:cubicBezTo>
                    <a:pt x="330" y="81"/>
                    <a:pt x="330" y="81"/>
                    <a:pt x="330" y="8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1" y="70"/>
                    <a:pt x="319" y="71"/>
                    <a:pt x="319" y="73"/>
                  </a:cubicBezTo>
                  <a:cubicBezTo>
                    <a:pt x="318" y="75"/>
                    <a:pt x="319" y="77"/>
                    <a:pt x="318" y="79"/>
                  </a:cubicBezTo>
                  <a:cubicBezTo>
                    <a:pt x="318" y="81"/>
                    <a:pt x="319" y="82"/>
                    <a:pt x="321" y="83"/>
                  </a:cubicBezTo>
                  <a:cubicBezTo>
                    <a:pt x="322" y="84"/>
                    <a:pt x="324" y="83"/>
                    <a:pt x="324" y="84"/>
                  </a:cubicBezTo>
                  <a:cubicBezTo>
                    <a:pt x="324" y="86"/>
                    <a:pt x="325" y="87"/>
                    <a:pt x="324" y="88"/>
                  </a:cubicBezTo>
                  <a:cubicBezTo>
                    <a:pt x="324" y="89"/>
                    <a:pt x="324" y="90"/>
                    <a:pt x="323" y="91"/>
                  </a:cubicBezTo>
                  <a:cubicBezTo>
                    <a:pt x="322" y="91"/>
                    <a:pt x="320" y="91"/>
                    <a:pt x="320" y="90"/>
                  </a:cubicBezTo>
                  <a:cubicBezTo>
                    <a:pt x="319" y="88"/>
                    <a:pt x="318" y="86"/>
                    <a:pt x="319" y="85"/>
                  </a:cubicBezTo>
                  <a:cubicBezTo>
                    <a:pt x="318" y="82"/>
                    <a:pt x="315" y="80"/>
                    <a:pt x="312" y="81"/>
                  </a:cubicBezTo>
                  <a:cubicBezTo>
                    <a:pt x="312" y="81"/>
                    <a:pt x="312" y="81"/>
                    <a:pt x="312" y="81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0" y="73"/>
                    <a:pt x="311" y="67"/>
                    <a:pt x="306" y="63"/>
                  </a:cubicBezTo>
                  <a:cubicBezTo>
                    <a:pt x="301" y="55"/>
                    <a:pt x="292" y="49"/>
                    <a:pt x="285" y="43"/>
                  </a:cubicBezTo>
                  <a:cubicBezTo>
                    <a:pt x="285" y="42"/>
                    <a:pt x="285" y="42"/>
                    <a:pt x="286" y="42"/>
                  </a:cubicBezTo>
                  <a:cubicBezTo>
                    <a:pt x="286" y="42"/>
                    <a:pt x="286" y="42"/>
                    <a:pt x="286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94" y="49"/>
                    <a:pt x="302" y="54"/>
                    <a:pt x="308" y="62"/>
                  </a:cubicBezTo>
                  <a:cubicBezTo>
                    <a:pt x="311" y="67"/>
                    <a:pt x="315" y="71"/>
                    <a:pt x="315" y="76"/>
                  </a:cubicBezTo>
                  <a:cubicBezTo>
                    <a:pt x="317" y="75"/>
                    <a:pt x="317" y="72"/>
                    <a:pt x="318" y="70"/>
                  </a:cubicBezTo>
                  <a:cubicBezTo>
                    <a:pt x="318" y="70"/>
                    <a:pt x="318" y="70"/>
                    <a:pt x="318" y="70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298" y="45"/>
                    <a:pt x="273" y="25"/>
                    <a:pt x="245" y="15"/>
                  </a:cubicBezTo>
                  <a:cubicBezTo>
                    <a:pt x="224" y="8"/>
                    <a:pt x="202" y="2"/>
                    <a:pt x="179" y="2"/>
                  </a:cubicBezTo>
                  <a:close/>
                  <a:moveTo>
                    <a:pt x="179" y="373"/>
                  </a:moveTo>
                  <a:cubicBezTo>
                    <a:pt x="175" y="373"/>
                    <a:pt x="171" y="373"/>
                    <a:pt x="167" y="373"/>
                  </a:cubicBezTo>
                  <a:cubicBezTo>
                    <a:pt x="167" y="373"/>
                    <a:pt x="167" y="373"/>
                    <a:pt x="167" y="373"/>
                  </a:cubicBezTo>
                  <a:cubicBezTo>
                    <a:pt x="165" y="374"/>
                    <a:pt x="165" y="374"/>
                    <a:pt x="165" y="374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4" y="371"/>
                    <a:pt x="142" y="372"/>
                    <a:pt x="140" y="372"/>
                  </a:cubicBezTo>
                  <a:cubicBezTo>
                    <a:pt x="134" y="371"/>
                    <a:pt x="128" y="373"/>
                    <a:pt x="124" y="367"/>
                  </a:cubicBezTo>
                  <a:cubicBezTo>
                    <a:pt x="122" y="367"/>
                    <a:pt x="119" y="368"/>
                    <a:pt x="117" y="367"/>
                  </a:cubicBezTo>
                  <a:cubicBezTo>
                    <a:pt x="117" y="365"/>
                    <a:pt x="117" y="363"/>
                    <a:pt x="116" y="362"/>
                  </a:cubicBezTo>
                  <a:cubicBezTo>
                    <a:pt x="112" y="363"/>
                    <a:pt x="108" y="364"/>
                    <a:pt x="105" y="365"/>
                  </a:cubicBezTo>
                  <a:cubicBezTo>
                    <a:pt x="105" y="368"/>
                    <a:pt x="105" y="371"/>
                    <a:pt x="104" y="373"/>
                  </a:cubicBezTo>
                  <a:cubicBezTo>
                    <a:pt x="104" y="373"/>
                    <a:pt x="104" y="373"/>
                    <a:pt x="104" y="373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79" y="370"/>
                    <a:pt x="79" y="368"/>
                    <a:pt x="78" y="366"/>
                  </a:cubicBezTo>
                  <a:cubicBezTo>
                    <a:pt x="78" y="366"/>
                    <a:pt x="78" y="366"/>
                    <a:pt x="78" y="366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4" y="365"/>
                    <a:pt x="70" y="364"/>
                    <a:pt x="66" y="363"/>
                  </a:cubicBezTo>
                  <a:cubicBezTo>
                    <a:pt x="66" y="363"/>
                    <a:pt x="66" y="363"/>
                    <a:pt x="66" y="363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2" y="355"/>
                    <a:pt x="57" y="355"/>
                    <a:pt x="53" y="354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49" y="347"/>
                    <a:pt x="45" y="348"/>
                    <a:pt x="42" y="346"/>
                  </a:cubicBezTo>
                  <a:cubicBezTo>
                    <a:pt x="42" y="346"/>
                    <a:pt x="42" y="346"/>
                    <a:pt x="42" y="346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0" y="293"/>
                    <a:pt x="49" y="294"/>
                    <a:pt x="48" y="294"/>
                  </a:cubicBezTo>
                  <a:cubicBezTo>
                    <a:pt x="42" y="289"/>
                    <a:pt x="39" y="283"/>
                    <a:pt x="35" y="278"/>
                  </a:cubicBezTo>
                  <a:cubicBezTo>
                    <a:pt x="36" y="277"/>
                    <a:pt x="35" y="275"/>
                    <a:pt x="34" y="274"/>
                  </a:cubicBezTo>
                  <a:cubicBezTo>
                    <a:pt x="20" y="254"/>
                    <a:pt x="11" y="232"/>
                    <a:pt x="5" y="208"/>
                  </a:cubicBezTo>
                  <a:cubicBezTo>
                    <a:pt x="4" y="208"/>
                    <a:pt x="3" y="207"/>
                    <a:pt x="3" y="206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1" y="182"/>
                    <a:pt x="1" y="182"/>
                    <a:pt x="1" y="182"/>
                  </a:cubicBezTo>
                  <a:cubicBezTo>
                    <a:pt x="2" y="181"/>
                    <a:pt x="2" y="179"/>
                    <a:pt x="1" y="175"/>
                  </a:cubicBezTo>
                  <a:cubicBezTo>
                    <a:pt x="1" y="141"/>
                    <a:pt x="11" y="112"/>
                    <a:pt x="27" y="85"/>
                  </a:cubicBezTo>
                  <a:cubicBezTo>
                    <a:pt x="26" y="84"/>
                    <a:pt x="26" y="83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6" y="69"/>
                    <a:pt x="37" y="69"/>
                    <a:pt x="39" y="68"/>
                  </a:cubicBezTo>
                  <a:cubicBezTo>
                    <a:pt x="54" y="49"/>
                    <a:pt x="74" y="32"/>
                    <a:pt x="94" y="21"/>
                  </a:cubicBezTo>
                  <a:cubicBezTo>
                    <a:pt x="120" y="9"/>
                    <a:pt x="148" y="0"/>
                    <a:pt x="179" y="0"/>
                  </a:cubicBezTo>
                  <a:cubicBezTo>
                    <a:pt x="210" y="0"/>
                    <a:pt x="238" y="9"/>
                    <a:pt x="264" y="21"/>
                  </a:cubicBezTo>
                  <a:cubicBezTo>
                    <a:pt x="284" y="32"/>
                    <a:pt x="304" y="49"/>
                    <a:pt x="320" y="68"/>
                  </a:cubicBezTo>
                  <a:cubicBezTo>
                    <a:pt x="321" y="69"/>
                    <a:pt x="322" y="69"/>
                    <a:pt x="324" y="69"/>
                  </a:cubicBezTo>
                  <a:cubicBezTo>
                    <a:pt x="324" y="69"/>
                    <a:pt x="324" y="69"/>
                    <a:pt x="324" y="69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3"/>
                    <a:pt x="332" y="84"/>
                    <a:pt x="331" y="85"/>
                  </a:cubicBezTo>
                  <a:cubicBezTo>
                    <a:pt x="347" y="112"/>
                    <a:pt x="357" y="141"/>
                    <a:pt x="357" y="175"/>
                  </a:cubicBezTo>
                  <a:cubicBezTo>
                    <a:pt x="357" y="178"/>
                    <a:pt x="355" y="182"/>
                    <a:pt x="358" y="184"/>
                  </a:cubicBezTo>
                  <a:cubicBezTo>
                    <a:pt x="358" y="184"/>
                    <a:pt x="358" y="184"/>
                    <a:pt x="358" y="184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7"/>
                    <a:pt x="354" y="208"/>
                    <a:pt x="353" y="208"/>
                  </a:cubicBezTo>
                  <a:cubicBezTo>
                    <a:pt x="347" y="232"/>
                    <a:pt x="338" y="254"/>
                    <a:pt x="324" y="274"/>
                  </a:cubicBezTo>
                  <a:cubicBezTo>
                    <a:pt x="323" y="275"/>
                    <a:pt x="322" y="277"/>
                    <a:pt x="323" y="278"/>
                  </a:cubicBezTo>
                  <a:cubicBezTo>
                    <a:pt x="319" y="283"/>
                    <a:pt x="316" y="289"/>
                    <a:pt x="310" y="294"/>
                  </a:cubicBezTo>
                  <a:cubicBezTo>
                    <a:pt x="309" y="294"/>
                    <a:pt x="308" y="293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3" y="348"/>
                    <a:pt x="309" y="347"/>
                    <a:pt x="306" y="348"/>
                  </a:cubicBezTo>
                  <a:cubicBezTo>
                    <a:pt x="306" y="348"/>
                    <a:pt x="306" y="348"/>
                    <a:pt x="306" y="348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1" y="355"/>
                    <a:pt x="296" y="355"/>
                    <a:pt x="292" y="357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88" y="364"/>
                    <a:pt x="284" y="365"/>
                    <a:pt x="280" y="365"/>
                  </a:cubicBezTo>
                  <a:cubicBezTo>
                    <a:pt x="280" y="365"/>
                    <a:pt x="280" y="365"/>
                    <a:pt x="280" y="365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79" y="368"/>
                    <a:pt x="279" y="370"/>
                    <a:pt x="278" y="371"/>
                  </a:cubicBezTo>
                  <a:cubicBezTo>
                    <a:pt x="278" y="371"/>
                    <a:pt x="278" y="371"/>
                    <a:pt x="278" y="371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3" y="371"/>
                    <a:pt x="254" y="368"/>
                    <a:pt x="253" y="365"/>
                  </a:cubicBezTo>
                  <a:cubicBezTo>
                    <a:pt x="250" y="364"/>
                    <a:pt x="246" y="363"/>
                    <a:pt x="242" y="362"/>
                  </a:cubicBezTo>
                  <a:cubicBezTo>
                    <a:pt x="241" y="363"/>
                    <a:pt x="241" y="365"/>
                    <a:pt x="241" y="367"/>
                  </a:cubicBezTo>
                  <a:cubicBezTo>
                    <a:pt x="239" y="368"/>
                    <a:pt x="236" y="367"/>
                    <a:pt x="234" y="367"/>
                  </a:cubicBezTo>
                  <a:cubicBezTo>
                    <a:pt x="231" y="373"/>
                    <a:pt x="224" y="371"/>
                    <a:pt x="218" y="372"/>
                  </a:cubicBezTo>
                  <a:cubicBezTo>
                    <a:pt x="216" y="372"/>
                    <a:pt x="214" y="371"/>
                    <a:pt x="212" y="372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193" y="374"/>
                    <a:pt x="193" y="374"/>
                    <a:pt x="193" y="374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87" y="373"/>
                    <a:pt x="183" y="373"/>
                    <a:pt x="179" y="373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FFFF00"/>
                </a:solidFill>
              </a:endParaRPr>
            </a:p>
          </p:txBody>
        </p:sp>
        <p:sp>
          <p:nvSpPr>
            <p:cNvPr id="206" name="文本框 205"/>
            <p:cNvSpPr txBox="1"/>
            <p:nvPr/>
          </p:nvSpPr>
          <p:spPr>
            <a:xfrm>
              <a:off x="1460413" y="5098215"/>
              <a:ext cx="2306459" cy="744017"/>
            </a:xfrm>
            <a:custGeom>
              <a:avLst/>
              <a:gdLst/>
              <a:ahLst/>
              <a:cxnLst/>
              <a:rect l="l" t="t" r="r" b="b"/>
              <a:pathLst>
                <a:path w="2306457" h="744017">
                  <a:moveTo>
                    <a:pt x="577022" y="647395"/>
                  </a:moveTo>
                  <a:lnTo>
                    <a:pt x="577022" y="711098"/>
                  </a:lnTo>
                  <a:lnTo>
                    <a:pt x="631581" y="711098"/>
                  </a:lnTo>
                  <a:lnTo>
                    <a:pt x="631581" y="647395"/>
                  </a:lnTo>
                  <a:close/>
                  <a:moveTo>
                    <a:pt x="244180" y="635203"/>
                  </a:moveTo>
                  <a:lnTo>
                    <a:pt x="244180" y="662330"/>
                  </a:lnTo>
                  <a:lnTo>
                    <a:pt x="320990" y="662330"/>
                  </a:lnTo>
                  <a:lnTo>
                    <a:pt x="320990" y="635203"/>
                  </a:lnTo>
                  <a:close/>
                  <a:moveTo>
                    <a:pt x="1442959" y="603199"/>
                  </a:moveTo>
                  <a:lnTo>
                    <a:pt x="1416746" y="649834"/>
                  </a:lnTo>
                  <a:cubicBezTo>
                    <a:pt x="1440723" y="653898"/>
                    <a:pt x="1461958" y="658165"/>
                    <a:pt x="1480449" y="662635"/>
                  </a:cubicBezTo>
                  <a:cubicBezTo>
                    <a:pt x="1494267" y="646379"/>
                    <a:pt x="1504427" y="626567"/>
                    <a:pt x="1510929" y="603199"/>
                  </a:cubicBezTo>
                  <a:close/>
                  <a:moveTo>
                    <a:pt x="244180" y="599542"/>
                  </a:moveTo>
                  <a:lnTo>
                    <a:pt x="244180" y="626059"/>
                  </a:lnTo>
                  <a:lnTo>
                    <a:pt x="320990" y="626059"/>
                  </a:lnTo>
                  <a:lnTo>
                    <a:pt x="320990" y="599542"/>
                  </a:lnTo>
                  <a:close/>
                  <a:moveTo>
                    <a:pt x="1201862" y="589788"/>
                  </a:moveTo>
                  <a:lnTo>
                    <a:pt x="1201862" y="625754"/>
                  </a:lnTo>
                  <a:lnTo>
                    <a:pt x="1242095" y="625754"/>
                  </a:lnTo>
                  <a:lnTo>
                    <a:pt x="1242095" y="589788"/>
                  </a:lnTo>
                  <a:close/>
                  <a:moveTo>
                    <a:pt x="1141511" y="589788"/>
                  </a:moveTo>
                  <a:lnTo>
                    <a:pt x="1141511" y="625754"/>
                  </a:lnTo>
                  <a:lnTo>
                    <a:pt x="1177783" y="625754"/>
                  </a:lnTo>
                  <a:lnTo>
                    <a:pt x="1177783" y="589788"/>
                  </a:lnTo>
                  <a:close/>
                  <a:moveTo>
                    <a:pt x="477962" y="572719"/>
                  </a:moveTo>
                  <a:cubicBezTo>
                    <a:pt x="485074" y="573938"/>
                    <a:pt x="492033" y="575767"/>
                    <a:pt x="498841" y="578206"/>
                  </a:cubicBezTo>
                  <a:cubicBezTo>
                    <a:pt x="505648" y="580644"/>
                    <a:pt x="509051" y="582727"/>
                    <a:pt x="509051" y="584454"/>
                  </a:cubicBezTo>
                  <a:cubicBezTo>
                    <a:pt x="509051" y="586181"/>
                    <a:pt x="506511" y="587756"/>
                    <a:pt x="501431" y="589178"/>
                  </a:cubicBezTo>
                  <a:lnTo>
                    <a:pt x="501431" y="616306"/>
                  </a:lnTo>
                  <a:lnTo>
                    <a:pt x="508747" y="616306"/>
                  </a:lnTo>
                  <a:lnTo>
                    <a:pt x="516976" y="603199"/>
                  </a:lnTo>
                  <a:cubicBezTo>
                    <a:pt x="518398" y="600964"/>
                    <a:pt x="519973" y="599846"/>
                    <a:pt x="521700" y="599846"/>
                  </a:cubicBezTo>
                  <a:cubicBezTo>
                    <a:pt x="523428" y="599846"/>
                    <a:pt x="527695" y="603148"/>
                    <a:pt x="534502" y="609752"/>
                  </a:cubicBezTo>
                  <a:cubicBezTo>
                    <a:pt x="541309" y="616356"/>
                    <a:pt x="544713" y="620573"/>
                    <a:pt x="544713" y="622402"/>
                  </a:cubicBezTo>
                  <a:cubicBezTo>
                    <a:pt x="544713" y="624230"/>
                    <a:pt x="543189" y="625145"/>
                    <a:pt x="540141" y="625145"/>
                  </a:cubicBezTo>
                  <a:lnTo>
                    <a:pt x="501431" y="625145"/>
                  </a:lnTo>
                  <a:lnTo>
                    <a:pt x="501431" y="690677"/>
                  </a:lnTo>
                  <a:lnTo>
                    <a:pt x="542275" y="683666"/>
                  </a:lnTo>
                  <a:lnTo>
                    <a:pt x="544103" y="689458"/>
                  </a:lnTo>
                  <a:lnTo>
                    <a:pt x="455711" y="722071"/>
                  </a:lnTo>
                  <a:cubicBezTo>
                    <a:pt x="445348" y="725322"/>
                    <a:pt x="436509" y="729183"/>
                    <a:pt x="429194" y="733654"/>
                  </a:cubicBezTo>
                  <a:cubicBezTo>
                    <a:pt x="427771" y="734466"/>
                    <a:pt x="426552" y="734873"/>
                    <a:pt x="425536" y="734873"/>
                  </a:cubicBezTo>
                  <a:cubicBezTo>
                    <a:pt x="424520" y="734873"/>
                    <a:pt x="423606" y="733857"/>
                    <a:pt x="422793" y="731825"/>
                  </a:cubicBezTo>
                  <a:cubicBezTo>
                    <a:pt x="418932" y="722071"/>
                    <a:pt x="414970" y="713130"/>
                    <a:pt x="410906" y="705002"/>
                  </a:cubicBezTo>
                  <a:cubicBezTo>
                    <a:pt x="418627" y="704799"/>
                    <a:pt x="427162" y="703885"/>
                    <a:pt x="436509" y="702259"/>
                  </a:cubicBezTo>
                  <a:lnTo>
                    <a:pt x="436509" y="618439"/>
                  </a:lnTo>
                  <a:cubicBezTo>
                    <a:pt x="436509" y="609295"/>
                    <a:pt x="436306" y="601167"/>
                    <a:pt x="435899" y="594055"/>
                  </a:cubicBezTo>
                  <a:cubicBezTo>
                    <a:pt x="441589" y="594868"/>
                    <a:pt x="448041" y="596443"/>
                    <a:pt x="455254" y="598780"/>
                  </a:cubicBezTo>
                  <a:cubicBezTo>
                    <a:pt x="462468" y="601116"/>
                    <a:pt x="466075" y="603148"/>
                    <a:pt x="466075" y="604876"/>
                  </a:cubicBezTo>
                  <a:cubicBezTo>
                    <a:pt x="466075" y="606603"/>
                    <a:pt x="463331" y="609092"/>
                    <a:pt x="457845" y="612343"/>
                  </a:cubicBezTo>
                  <a:lnTo>
                    <a:pt x="457845" y="698297"/>
                  </a:lnTo>
                  <a:lnTo>
                    <a:pt x="478571" y="694639"/>
                  </a:lnTo>
                  <a:lnTo>
                    <a:pt x="478571" y="597103"/>
                  </a:lnTo>
                  <a:cubicBezTo>
                    <a:pt x="478571" y="587959"/>
                    <a:pt x="478368" y="579831"/>
                    <a:pt x="477962" y="572719"/>
                  </a:cubicBezTo>
                  <a:close/>
                  <a:moveTo>
                    <a:pt x="1068207" y="565709"/>
                  </a:moveTo>
                  <a:cubicBezTo>
                    <a:pt x="1069325" y="565709"/>
                    <a:pt x="1073338" y="568096"/>
                    <a:pt x="1080247" y="572872"/>
                  </a:cubicBezTo>
                  <a:cubicBezTo>
                    <a:pt x="1087155" y="577647"/>
                    <a:pt x="1091677" y="580847"/>
                    <a:pt x="1093810" y="582473"/>
                  </a:cubicBezTo>
                  <a:cubicBezTo>
                    <a:pt x="1095944" y="584098"/>
                    <a:pt x="1097011" y="585419"/>
                    <a:pt x="1097011" y="586435"/>
                  </a:cubicBezTo>
                  <a:cubicBezTo>
                    <a:pt x="1097011" y="588061"/>
                    <a:pt x="1092743" y="591007"/>
                    <a:pt x="1084209" y="595274"/>
                  </a:cubicBezTo>
                  <a:lnTo>
                    <a:pt x="1084209" y="681838"/>
                  </a:lnTo>
                  <a:cubicBezTo>
                    <a:pt x="1086038" y="683057"/>
                    <a:pt x="1087968" y="684581"/>
                    <a:pt x="1090000" y="686410"/>
                  </a:cubicBezTo>
                  <a:cubicBezTo>
                    <a:pt x="1100363" y="696570"/>
                    <a:pt x="1110828" y="702970"/>
                    <a:pt x="1121395" y="705612"/>
                  </a:cubicBezTo>
                  <a:cubicBezTo>
                    <a:pt x="1131961" y="708254"/>
                    <a:pt x="1153805" y="709574"/>
                    <a:pt x="1186927" y="709574"/>
                  </a:cubicBezTo>
                  <a:cubicBezTo>
                    <a:pt x="1220048" y="709574"/>
                    <a:pt x="1260485" y="708254"/>
                    <a:pt x="1308237" y="705612"/>
                  </a:cubicBezTo>
                  <a:lnTo>
                    <a:pt x="1309151" y="711708"/>
                  </a:lnTo>
                  <a:cubicBezTo>
                    <a:pt x="1300211" y="712927"/>
                    <a:pt x="1292895" y="715112"/>
                    <a:pt x="1287206" y="718261"/>
                  </a:cubicBezTo>
                  <a:cubicBezTo>
                    <a:pt x="1281516" y="721411"/>
                    <a:pt x="1277655" y="726237"/>
                    <a:pt x="1275623" y="732739"/>
                  </a:cubicBezTo>
                  <a:cubicBezTo>
                    <a:pt x="1275014" y="734771"/>
                    <a:pt x="1274150" y="735990"/>
                    <a:pt x="1273033" y="736397"/>
                  </a:cubicBezTo>
                  <a:cubicBezTo>
                    <a:pt x="1271915" y="736803"/>
                    <a:pt x="1269934" y="737006"/>
                    <a:pt x="1267089" y="737006"/>
                  </a:cubicBezTo>
                  <a:cubicBezTo>
                    <a:pt x="1247175" y="737006"/>
                    <a:pt x="1222283" y="736397"/>
                    <a:pt x="1192413" y="735178"/>
                  </a:cubicBezTo>
                  <a:cubicBezTo>
                    <a:pt x="1162543" y="733958"/>
                    <a:pt x="1143086" y="732485"/>
                    <a:pt x="1134044" y="730758"/>
                  </a:cubicBezTo>
                  <a:cubicBezTo>
                    <a:pt x="1125001" y="729031"/>
                    <a:pt x="1116975" y="725678"/>
                    <a:pt x="1109965" y="720700"/>
                  </a:cubicBezTo>
                  <a:cubicBezTo>
                    <a:pt x="1102954" y="715721"/>
                    <a:pt x="1093861" y="706933"/>
                    <a:pt x="1082685" y="694334"/>
                  </a:cubicBezTo>
                  <a:cubicBezTo>
                    <a:pt x="1079027" y="690270"/>
                    <a:pt x="1076081" y="688238"/>
                    <a:pt x="1073846" y="688238"/>
                  </a:cubicBezTo>
                  <a:cubicBezTo>
                    <a:pt x="1070188" y="688238"/>
                    <a:pt x="1063838" y="694284"/>
                    <a:pt x="1054796" y="706374"/>
                  </a:cubicBezTo>
                  <a:cubicBezTo>
                    <a:pt x="1045753" y="718464"/>
                    <a:pt x="1040013" y="726745"/>
                    <a:pt x="1037575" y="731215"/>
                  </a:cubicBezTo>
                  <a:cubicBezTo>
                    <a:pt x="1036559" y="733044"/>
                    <a:pt x="1035441" y="733958"/>
                    <a:pt x="1034222" y="733958"/>
                  </a:cubicBezTo>
                  <a:cubicBezTo>
                    <a:pt x="1033003" y="733958"/>
                    <a:pt x="1031275" y="732333"/>
                    <a:pt x="1029040" y="729082"/>
                  </a:cubicBezTo>
                  <a:cubicBezTo>
                    <a:pt x="1026805" y="725830"/>
                    <a:pt x="1022639" y="716890"/>
                    <a:pt x="1016543" y="702259"/>
                  </a:cubicBezTo>
                  <a:cubicBezTo>
                    <a:pt x="1035644" y="693318"/>
                    <a:pt x="1050173" y="687121"/>
                    <a:pt x="1060130" y="683666"/>
                  </a:cubicBezTo>
                  <a:lnTo>
                    <a:pt x="1060130" y="589178"/>
                  </a:lnTo>
                  <a:lnTo>
                    <a:pt x="1039403" y="589178"/>
                  </a:lnTo>
                  <a:cubicBezTo>
                    <a:pt x="1033917" y="589178"/>
                    <a:pt x="1029650" y="589890"/>
                    <a:pt x="1026602" y="591312"/>
                  </a:cubicBezTo>
                  <a:lnTo>
                    <a:pt x="1021115" y="578815"/>
                  </a:lnTo>
                  <a:cubicBezTo>
                    <a:pt x="1025383" y="579831"/>
                    <a:pt x="1030463" y="580339"/>
                    <a:pt x="1036355" y="580339"/>
                  </a:cubicBezTo>
                  <a:lnTo>
                    <a:pt x="1057082" y="580339"/>
                  </a:lnTo>
                  <a:lnTo>
                    <a:pt x="1064702" y="568147"/>
                  </a:lnTo>
                  <a:cubicBezTo>
                    <a:pt x="1065921" y="566522"/>
                    <a:pt x="1067089" y="565709"/>
                    <a:pt x="1068207" y="565709"/>
                  </a:cubicBezTo>
                  <a:close/>
                  <a:moveTo>
                    <a:pt x="1828226" y="565404"/>
                  </a:moveTo>
                  <a:cubicBezTo>
                    <a:pt x="1830461" y="565404"/>
                    <a:pt x="1835643" y="569366"/>
                    <a:pt x="1843771" y="577291"/>
                  </a:cubicBezTo>
                  <a:cubicBezTo>
                    <a:pt x="1851898" y="585216"/>
                    <a:pt x="1855963" y="590093"/>
                    <a:pt x="1855963" y="591922"/>
                  </a:cubicBezTo>
                  <a:cubicBezTo>
                    <a:pt x="1855963" y="593344"/>
                    <a:pt x="1853829" y="594055"/>
                    <a:pt x="1849562" y="594055"/>
                  </a:cubicBezTo>
                  <a:lnTo>
                    <a:pt x="1788297" y="594055"/>
                  </a:lnTo>
                  <a:lnTo>
                    <a:pt x="1788297" y="646481"/>
                  </a:lnTo>
                  <a:lnTo>
                    <a:pt x="1829445" y="646481"/>
                  </a:lnTo>
                  <a:lnTo>
                    <a:pt x="1840113" y="631241"/>
                  </a:lnTo>
                  <a:cubicBezTo>
                    <a:pt x="1841739" y="628802"/>
                    <a:pt x="1843466" y="627583"/>
                    <a:pt x="1845295" y="627583"/>
                  </a:cubicBezTo>
                  <a:cubicBezTo>
                    <a:pt x="1847123" y="627583"/>
                    <a:pt x="1852559" y="631393"/>
                    <a:pt x="1861601" y="639013"/>
                  </a:cubicBezTo>
                  <a:cubicBezTo>
                    <a:pt x="1870644" y="646633"/>
                    <a:pt x="1875165" y="651307"/>
                    <a:pt x="1875165" y="653034"/>
                  </a:cubicBezTo>
                  <a:cubicBezTo>
                    <a:pt x="1875165" y="654761"/>
                    <a:pt x="1872828" y="655625"/>
                    <a:pt x="1868155" y="655625"/>
                  </a:cubicBezTo>
                  <a:lnTo>
                    <a:pt x="1788297" y="655625"/>
                  </a:lnTo>
                  <a:lnTo>
                    <a:pt x="1788297" y="715975"/>
                  </a:lnTo>
                  <a:lnTo>
                    <a:pt x="1855658" y="715975"/>
                  </a:lnTo>
                  <a:lnTo>
                    <a:pt x="1867850" y="697687"/>
                  </a:lnTo>
                  <a:cubicBezTo>
                    <a:pt x="1869272" y="695452"/>
                    <a:pt x="1871000" y="694334"/>
                    <a:pt x="1873031" y="694334"/>
                  </a:cubicBezTo>
                  <a:cubicBezTo>
                    <a:pt x="1875063" y="694334"/>
                    <a:pt x="1881109" y="698602"/>
                    <a:pt x="1891167" y="707136"/>
                  </a:cubicBezTo>
                  <a:cubicBezTo>
                    <a:pt x="1901225" y="715670"/>
                    <a:pt x="1906255" y="720903"/>
                    <a:pt x="1906255" y="722833"/>
                  </a:cubicBezTo>
                  <a:cubicBezTo>
                    <a:pt x="1906255" y="724764"/>
                    <a:pt x="1903816" y="725729"/>
                    <a:pt x="1898939" y="725729"/>
                  </a:cubicBezTo>
                  <a:lnTo>
                    <a:pt x="1671863" y="725729"/>
                  </a:lnTo>
                  <a:cubicBezTo>
                    <a:pt x="1666377" y="725729"/>
                    <a:pt x="1662110" y="726338"/>
                    <a:pt x="1659062" y="727558"/>
                  </a:cubicBezTo>
                  <a:lnTo>
                    <a:pt x="1651442" y="714451"/>
                  </a:lnTo>
                  <a:cubicBezTo>
                    <a:pt x="1655709" y="715467"/>
                    <a:pt x="1660789" y="715975"/>
                    <a:pt x="1666682" y="715975"/>
                  </a:cubicBezTo>
                  <a:lnTo>
                    <a:pt x="1759036" y="715975"/>
                  </a:lnTo>
                  <a:lnTo>
                    <a:pt x="1759036" y="655625"/>
                  </a:lnTo>
                  <a:lnTo>
                    <a:pt x="1702039" y="655625"/>
                  </a:lnTo>
                  <a:cubicBezTo>
                    <a:pt x="1697365" y="655625"/>
                    <a:pt x="1693098" y="656336"/>
                    <a:pt x="1689237" y="657758"/>
                  </a:cubicBezTo>
                  <a:lnTo>
                    <a:pt x="1681617" y="644957"/>
                  </a:lnTo>
                  <a:cubicBezTo>
                    <a:pt x="1685884" y="645973"/>
                    <a:pt x="1690964" y="646481"/>
                    <a:pt x="1696857" y="646481"/>
                  </a:cubicBezTo>
                  <a:lnTo>
                    <a:pt x="1759036" y="646481"/>
                  </a:lnTo>
                  <a:lnTo>
                    <a:pt x="1759036" y="594055"/>
                  </a:lnTo>
                  <a:lnTo>
                    <a:pt x="1716669" y="594055"/>
                  </a:lnTo>
                  <a:cubicBezTo>
                    <a:pt x="1711183" y="594055"/>
                    <a:pt x="1706915" y="594665"/>
                    <a:pt x="1703867" y="595884"/>
                  </a:cubicBezTo>
                  <a:lnTo>
                    <a:pt x="1698381" y="583082"/>
                  </a:lnTo>
                  <a:cubicBezTo>
                    <a:pt x="1702648" y="584098"/>
                    <a:pt x="1707728" y="584606"/>
                    <a:pt x="1713621" y="584606"/>
                  </a:cubicBezTo>
                  <a:lnTo>
                    <a:pt x="1813900" y="584606"/>
                  </a:lnTo>
                  <a:lnTo>
                    <a:pt x="1823654" y="569671"/>
                  </a:lnTo>
                  <a:cubicBezTo>
                    <a:pt x="1825483" y="566826"/>
                    <a:pt x="1827007" y="565404"/>
                    <a:pt x="1828226" y="565404"/>
                  </a:cubicBezTo>
                  <a:close/>
                  <a:moveTo>
                    <a:pt x="244180" y="564490"/>
                  </a:moveTo>
                  <a:lnTo>
                    <a:pt x="244180" y="590398"/>
                  </a:lnTo>
                  <a:lnTo>
                    <a:pt x="320990" y="590398"/>
                  </a:lnTo>
                  <a:lnTo>
                    <a:pt x="320990" y="564490"/>
                  </a:lnTo>
                  <a:close/>
                  <a:moveTo>
                    <a:pt x="157922" y="564490"/>
                  </a:moveTo>
                  <a:cubicBezTo>
                    <a:pt x="159750" y="564490"/>
                    <a:pt x="163408" y="566217"/>
                    <a:pt x="168894" y="569671"/>
                  </a:cubicBezTo>
                  <a:cubicBezTo>
                    <a:pt x="174381" y="573126"/>
                    <a:pt x="178902" y="575920"/>
                    <a:pt x="182458" y="578053"/>
                  </a:cubicBezTo>
                  <a:cubicBezTo>
                    <a:pt x="186014" y="580187"/>
                    <a:pt x="187792" y="582219"/>
                    <a:pt x="187792" y="584149"/>
                  </a:cubicBezTo>
                  <a:cubicBezTo>
                    <a:pt x="187792" y="586080"/>
                    <a:pt x="183322" y="588975"/>
                    <a:pt x="174381" y="592836"/>
                  </a:cubicBezTo>
                  <a:lnTo>
                    <a:pt x="174381" y="685495"/>
                  </a:lnTo>
                  <a:cubicBezTo>
                    <a:pt x="183118" y="694233"/>
                    <a:pt x="193837" y="699973"/>
                    <a:pt x="206537" y="702716"/>
                  </a:cubicBezTo>
                  <a:cubicBezTo>
                    <a:pt x="219237" y="705460"/>
                    <a:pt x="241640" y="706831"/>
                    <a:pt x="273746" y="706831"/>
                  </a:cubicBezTo>
                  <a:cubicBezTo>
                    <a:pt x="321295" y="706831"/>
                    <a:pt x="361223" y="704901"/>
                    <a:pt x="393532" y="701040"/>
                  </a:cubicBezTo>
                  <a:lnTo>
                    <a:pt x="393837" y="707136"/>
                  </a:lnTo>
                  <a:cubicBezTo>
                    <a:pt x="382661" y="710590"/>
                    <a:pt x="375447" y="713638"/>
                    <a:pt x="372196" y="716280"/>
                  </a:cubicBezTo>
                  <a:cubicBezTo>
                    <a:pt x="368945" y="718922"/>
                    <a:pt x="367116" y="723290"/>
                    <a:pt x="366710" y="729386"/>
                  </a:cubicBezTo>
                  <a:cubicBezTo>
                    <a:pt x="366506" y="730809"/>
                    <a:pt x="365694" y="732079"/>
                    <a:pt x="364271" y="733196"/>
                  </a:cubicBezTo>
                  <a:cubicBezTo>
                    <a:pt x="362849" y="734314"/>
                    <a:pt x="361223" y="734873"/>
                    <a:pt x="359395" y="734873"/>
                  </a:cubicBezTo>
                  <a:cubicBezTo>
                    <a:pt x="335214" y="734873"/>
                    <a:pt x="308798" y="734009"/>
                    <a:pt x="280147" y="732282"/>
                  </a:cubicBezTo>
                  <a:cubicBezTo>
                    <a:pt x="251495" y="730555"/>
                    <a:pt x="232547" y="729132"/>
                    <a:pt x="223301" y="728015"/>
                  </a:cubicBezTo>
                  <a:cubicBezTo>
                    <a:pt x="214056" y="726897"/>
                    <a:pt x="206487" y="724662"/>
                    <a:pt x="200594" y="721309"/>
                  </a:cubicBezTo>
                  <a:cubicBezTo>
                    <a:pt x="194701" y="717956"/>
                    <a:pt x="185658" y="710692"/>
                    <a:pt x="173467" y="699516"/>
                  </a:cubicBezTo>
                  <a:cubicBezTo>
                    <a:pt x="167980" y="694436"/>
                    <a:pt x="163916" y="691896"/>
                    <a:pt x="161275" y="691896"/>
                  </a:cubicBezTo>
                  <a:cubicBezTo>
                    <a:pt x="158633" y="691896"/>
                    <a:pt x="156245" y="692760"/>
                    <a:pt x="154112" y="694487"/>
                  </a:cubicBezTo>
                  <a:cubicBezTo>
                    <a:pt x="151978" y="696214"/>
                    <a:pt x="148778" y="700176"/>
                    <a:pt x="144510" y="706374"/>
                  </a:cubicBezTo>
                  <a:cubicBezTo>
                    <a:pt x="140243" y="712572"/>
                    <a:pt x="136179" y="720039"/>
                    <a:pt x="132319" y="728777"/>
                  </a:cubicBezTo>
                  <a:cubicBezTo>
                    <a:pt x="131506" y="730606"/>
                    <a:pt x="130591" y="731520"/>
                    <a:pt x="129575" y="731520"/>
                  </a:cubicBezTo>
                  <a:cubicBezTo>
                    <a:pt x="128559" y="731520"/>
                    <a:pt x="127746" y="731215"/>
                    <a:pt x="127137" y="730606"/>
                  </a:cubicBezTo>
                  <a:cubicBezTo>
                    <a:pt x="126527" y="729996"/>
                    <a:pt x="123886" y="726745"/>
                    <a:pt x="119212" y="720852"/>
                  </a:cubicBezTo>
                  <a:cubicBezTo>
                    <a:pt x="114539" y="714959"/>
                    <a:pt x="110170" y="709168"/>
                    <a:pt x="106106" y="703478"/>
                  </a:cubicBezTo>
                  <a:cubicBezTo>
                    <a:pt x="122565" y="693522"/>
                    <a:pt x="136992" y="686511"/>
                    <a:pt x="149387" y="682447"/>
                  </a:cubicBezTo>
                  <a:lnTo>
                    <a:pt x="149387" y="587654"/>
                  </a:lnTo>
                  <a:lnTo>
                    <a:pt x="124394" y="587654"/>
                  </a:lnTo>
                  <a:cubicBezTo>
                    <a:pt x="118907" y="587654"/>
                    <a:pt x="114640" y="588366"/>
                    <a:pt x="111592" y="589788"/>
                  </a:cubicBezTo>
                  <a:lnTo>
                    <a:pt x="106106" y="576986"/>
                  </a:lnTo>
                  <a:cubicBezTo>
                    <a:pt x="110373" y="578002"/>
                    <a:pt x="115453" y="578510"/>
                    <a:pt x="121346" y="578510"/>
                  </a:cubicBezTo>
                  <a:lnTo>
                    <a:pt x="145425" y="578510"/>
                  </a:lnTo>
                  <a:lnTo>
                    <a:pt x="153045" y="567538"/>
                  </a:lnTo>
                  <a:cubicBezTo>
                    <a:pt x="154467" y="565506"/>
                    <a:pt x="156093" y="564490"/>
                    <a:pt x="157922" y="564490"/>
                  </a:cubicBezTo>
                  <a:close/>
                  <a:moveTo>
                    <a:pt x="1201862" y="546506"/>
                  </a:moveTo>
                  <a:lnTo>
                    <a:pt x="1201862" y="580644"/>
                  </a:lnTo>
                  <a:lnTo>
                    <a:pt x="1242095" y="580644"/>
                  </a:lnTo>
                  <a:lnTo>
                    <a:pt x="1242095" y="546506"/>
                  </a:lnTo>
                  <a:close/>
                  <a:moveTo>
                    <a:pt x="1141511" y="546506"/>
                  </a:moveTo>
                  <a:lnTo>
                    <a:pt x="1141511" y="580644"/>
                  </a:lnTo>
                  <a:lnTo>
                    <a:pt x="1177783" y="580644"/>
                  </a:lnTo>
                  <a:lnTo>
                    <a:pt x="1177783" y="546506"/>
                  </a:lnTo>
                  <a:close/>
                  <a:moveTo>
                    <a:pt x="882736" y="529742"/>
                  </a:moveTo>
                  <a:cubicBezTo>
                    <a:pt x="909559" y="537870"/>
                    <a:pt x="930082" y="545084"/>
                    <a:pt x="944306" y="551383"/>
                  </a:cubicBezTo>
                  <a:cubicBezTo>
                    <a:pt x="958530" y="557682"/>
                    <a:pt x="968283" y="563626"/>
                    <a:pt x="973567" y="569214"/>
                  </a:cubicBezTo>
                  <a:cubicBezTo>
                    <a:pt x="978850" y="574802"/>
                    <a:pt x="981491" y="581050"/>
                    <a:pt x="981491" y="587959"/>
                  </a:cubicBezTo>
                  <a:cubicBezTo>
                    <a:pt x="981491" y="594868"/>
                    <a:pt x="980221" y="600659"/>
                    <a:pt x="977681" y="605333"/>
                  </a:cubicBezTo>
                  <a:cubicBezTo>
                    <a:pt x="975141" y="610006"/>
                    <a:pt x="972551" y="612343"/>
                    <a:pt x="969909" y="612343"/>
                  </a:cubicBezTo>
                  <a:cubicBezTo>
                    <a:pt x="967267" y="612343"/>
                    <a:pt x="965235" y="611784"/>
                    <a:pt x="963813" y="610667"/>
                  </a:cubicBezTo>
                  <a:cubicBezTo>
                    <a:pt x="962391" y="609549"/>
                    <a:pt x="960155" y="606552"/>
                    <a:pt x="957107" y="601675"/>
                  </a:cubicBezTo>
                  <a:cubicBezTo>
                    <a:pt x="947151" y="586232"/>
                    <a:pt x="936229" y="573684"/>
                    <a:pt x="924341" y="564032"/>
                  </a:cubicBezTo>
                  <a:cubicBezTo>
                    <a:pt x="912454" y="554380"/>
                    <a:pt x="897570" y="544678"/>
                    <a:pt x="879688" y="534924"/>
                  </a:cubicBezTo>
                  <a:close/>
                  <a:moveTo>
                    <a:pt x="817509" y="529133"/>
                  </a:moveTo>
                  <a:cubicBezTo>
                    <a:pt x="840471" y="539902"/>
                    <a:pt x="851951" y="547116"/>
                    <a:pt x="851951" y="550774"/>
                  </a:cubicBezTo>
                  <a:cubicBezTo>
                    <a:pt x="851951" y="552602"/>
                    <a:pt x="850021" y="553517"/>
                    <a:pt x="846160" y="553517"/>
                  </a:cubicBezTo>
                  <a:cubicBezTo>
                    <a:pt x="842299" y="553517"/>
                    <a:pt x="838439" y="554939"/>
                    <a:pt x="834578" y="557784"/>
                  </a:cubicBezTo>
                  <a:cubicBezTo>
                    <a:pt x="830717" y="560629"/>
                    <a:pt x="824824" y="566318"/>
                    <a:pt x="816899" y="574853"/>
                  </a:cubicBezTo>
                  <a:cubicBezTo>
                    <a:pt x="831936" y="606755"/>
                    <a:pt x="848192" y="631647"/>
                    <a:pt x="865667" y="649529"/>
                  </a:cubicBezTo>
                  <a:cubicBezTo>
                    <a:pt x="880298" y="630834"/>
                    <a:pt x="893506" y="603809"/>
                    <a:pt x="905291" y="568452"/>
                  </a:cubicBezTo>
                  <a:cubicBezTo>
                    <a:pt x="910778" y="571297"/>
                    <a:pt x="917585" y="575818"/>
                    <a:pt x="925713" y="582016"/>
                  </a:cubicBezTo>
                  <a:cubicBezTo>
                    <a:pt x="933841" y="588213"/>
                    <a:pt x="937905" y="592226"/>
                    <a:pt x="937905" y="594055"/>
                  </a:cubicBezTo>
                  <a:cubicBezTo>
                    <a:pt x="937905" y="595884"/>
                    <a:pt x="936330" y="596900"/>
                    <a:pt x="933181" y="597103"/>
                  </a:cubicBezTo>
                  <a:cubicBezTo>
                    <a:pt x="930031" y="597306"/>
                    <a:pt x="927694" y="597916"/>
                    <a:pt x="926170" y="598932"/>
                  </a:cubicBezTo>
                  <a:cubicBezTo>
                    <a:pt x="924646" y="599948"/>
                    <a:pt x="922767" y="602488"/>
                    <a:pt x="920531" y="606552"/>
                  </a:cubicBezTo>
                  <a:cubicBezTo>
                    <a:pt x="906714" y="632358"/>
                    <a:pt x="894319" y="651764"/>
                    <a:pt x="883346" y="664769"/>
                  </a:cubicBezTo>
                  <a:cubicBezTo>
                    <a:pt x="897570" y="674319"/>
                    <a:pt x="916010" y="683006"/>
                    <a:pt x="938667" y="690829"/>
                  </a:cubicBezTo>
                  <a:cubicBezTo>
                    <a:pt x="961324" y="698652"/>
                    <a:pt x="983625" y="704088"/>
                    <a:pt x="1005571" y="707136"/>
                  </a:cubicBezTo>
                  <a:lnTo>
                    <a:pt x="1005875" y="712927"/>
                  </a:lnTo>
                  <a:cubicBezTo>
                    <a:pt x="987791" y="713537"/>
                    <a:pt x="974684" y="719531"/>
                    <a:pt x="966556" y="730910"/>
                  </a:cubicBezTo>
                  <a:cubicBezTo>
                    <a:pt x="964931" y="733349"/>
                    <a:pt x="963508" y="734568"/>
                    <a:pt x="962289" y="734568"/>
                  </a:cubicBezTo>
                  <a:cubicBezTo>
                    <a:pt x="959851" y="734568"/>
                    <a:pt x="946947" y="729234"/>
                    <a:pt x="923579" y="718566"/>
                  </a:cubicBezTo>
                  <a:cubicBezTo>
                    <a:pt x="900211" y="707898"/>
                    <a:pt x="881111" y="695757"/>
                    <a:pt x="866277" y="682142"/>
                  </a:cubicBezTo>
                  <a:cubicBezTo>
                    <a:pt x="835391" y="708558"/>
                    <a:pt x="788248" y="727964"/>
                    <a:pt x="724850" y="740359"/>
                  </a:cubicBezTo>
                  <a:lnTo>
                    <a:pt x="722716" y="734568"/>
                  </a:lnTo>
                  <a:cubicBezTo>
                    <a:pt x="776158" y="717702"/>
                    <a:pt x="818830" y="694741"/>
                    <a:pt x="850732" y="665683"/>
                  </a:cubicBezTo>
                  <a:cubicBezTo>
                    <a:pt x="834679" y="644754"/>
                    <a:pt x="821167" y="616814"/>
                    <a:pt x="810194" y="581863"/>
                  </a:cubicBezTo>
                  <a:cubicBezTo>
                    <a:pt x="791906" y="599948"/>
                    <a:pt x="767319" y="617017"/>
                    <a:pt x="736432" y="633070"/>
                  </a:cubicBezTo>
                  <a:lnTo>
                    <a:pt x="732775" y="627888"/>
                  </a:lnTo>
                  <a:cubicBezTo>
                    <a:pt x="751063" y="613258"/>
                    <a:pt x="766607" y="598576"/>
                    <a:pt x="779409" y="583844"/>
                  </a:cubicBezTo>
                  <a:cubicBezTo>
                    <a:pt x="792211" y="569112"/>
                    <a:pt x="804911" y="550875"/>
                    <a:pt x="817509" y="529133"/>
                  </a:cubicBezTo>
                  <a:close/>
                  <a:moveTo>
                    <a:pt x="1941002" y="527609"/>
                  </a:moveTo>
                  <a:cubicBezTo>
                    <a:pt x="1961119" y="535534"/>
                    <a:pt x="1974682" y="542341"/>
                    <a:pt x="1981693" y="548030"/>
                  </a:cubicBezTo>
                  <a:cubicBezTo>
                    <a:pt x="1988703" y="553720"/>
                    <a:pt x="1992208" y="559968"/>
                    <a:pt x="1992208" y="566776"/>
                  </a:cubicBezTo>
                  <a:cubicBezTo>
                    <a:pt x="1992208" y="573583"/>
                    <a:pt x="1990430" y="579374"/>
                    <a:pt x="1986874" y="584149"/>
                  </a:cubicBezTo>
                  <a:cubicBezTo>
                    <a:pt x="1983318" y="588924"/>
                    <a:pt x="1980067" y="591312"/>
                    <a:pt x="1977121" y="591312"/>
                  </a:cubicBezTo>
                  <a:cubicBezTo>
                    <a:pt x="1974174" y="591312"/>
                    <a:pt x="1972091" y="590296"/>
                    <a:pt x="1970872" y="588264"/>
                  </a:cubicBezTo>
                  <a:cubicBezTo>
                    <a:pt x="1969653" y="586232"/>
                    <a:pt x="1967977" y="581254"/>
                    <a:pt x="1965843" y="573329"/>
                  </a:cubicBezTo>
                  <a:cubicBezTo>
                    <a:pt x="1963709" y="565404"/>
                    <a:pt x="1960306" y="557936"/>
                    <a:pt x="1955632" y="550926"/>
                  </a:cubicBezTo>
                  <a:cubicBezTo>
                    <a:pt x="1950959" y="543916"/>
                    <a:pt x="1945472" y="537769"/>
                    <a:pt x="1939173" y="532486"/>
                  </a:cubicBezTo>
                  <a:close/>
                  <a:moveTo>
                    <a:pt x="1449969" y="527609"/>
                  </a:moveTo>
                  <a:cubicBezTo>
                    <a:pt x="1458910" y="531063"/>
                    <a:pt x="1466428" y="534365"/>
                    <a:pt x="1472524" y="537515"/>
                  </a:cubicBezTo>
                  <a:cubicBezTo>
                    <a:pt x="1478620" y="540664"/>
                    <a:pt x="1482075" y="542696"/>
                    <a:pt x="1482887" y="543611"/>
                  </a:cubicBezTo>
                  <a:cubicBezTo>
                    <a:pt x="1483700" y="544525"/>
                    <a:pt x="1484107" y="545490"/>
                    <a:pt x="1484107" y="546506"/>
                  </a:cubicBezTo>
                  <a:cubicBezTo>
                    <a:pt x="1484107" y="548945"/>
                    <a:pt x="1482379" y="550266"/>
                    <a:pt x="1478925" y="550469"/>
                  </a:cubicBezTo>
                  <a:cubicBezTo>
                    <a:pt x="1473032" y="550875"/>
                    <a:pt x="1467800" y="555701"/>
                    <a:pt x="1463228" y="564947"/>
                  </a:cubicBezTo>
                  <a:cubicBezTo>
                    <a:pt x="1458656" y="574192"/>
                    <a:pt x="1453525" y="583895"/>
                    <a:pt x="1447835" y="594055"/>
                  </a:cubicBezTo>
                  <a:lnTo>
                    <a:pt x="1558173" y="594055"/>
                  </a:lnTo>
                  <a:lnTo>
                    <a:pt x="1572803" y="574853"/>
                  </a:lnTo>
                  <a:cubicBezTo>
                    <a:pt x="1574632" y="572618"/>
                    <a:pt x="1576156" y="571500"/>
                    <a:pt x="1577375" y="571500"/>
                  </a:cubicBezTo>
                  <a:cubicBezTo>
                    <a:pt x="1578595" y="571500"/>
                    <a:pt x="1580677" y="572618"/>
                    <a:pt x="1583624" y="574853"/>
                  </a:cubicBezTo>
                  <a:cubicBezTo>
                    <a:pt x="1586570" y="577088"/>
                    <a:pt x="1590533" y="580492"/>
                    <a:pt x="1595511" y="585064"/>
                  </a:cubicBezTo>
                  <a:cubicBezTo>
                    <a:pt x="1600489" y="589636"/>
                    <a:pt x="1603791" y="592887"/>
                    <a:pt x="1605417" y="594817"/>
                  </a:cubicBezTo>
                  <a:cubicBezTo>
                    <a:pt x="1607043" y="596748"/>
                    <a:pt x="1607855" y="598424"/>
                    <a:pt x="1607855" y="599846"/>
                  </a:cubicBezTo>
                  <a:cubicBezTo>
                    <a:pt x="1607855" y="602082"/>
                    <a:pt x="1606027" y="603199"/>
                    <a:pt x="1602369" y="603199"/>
                  </a:cubicBezTo>
                  <a:lnTo>
                    <a:pt x="1541409" y="603199"/>
                  </a:lnTo>
                  <a:cubicBezTo>
                    <a:pt x="1532671" y="629412"/>
                    <a:pt x="1520987" y="651459"/>
                    <a:pt x="1506357" y="669341"/>
                  </a:cubicBezTo>
                  <a:cubicBezTo>
                    <a:pt x="1552483" y="682346"/>
                    <a:pt x="1575547" y="695960"/>
                    <a:pt x="1575547" y="710184"/>
                  </a:cubicBezTo>
                  <a:cubicBezTo>
                    <a:pt x="1575547" y="716686"/>
                    <a:pt x="1574632" y="722274"/>
                    <a:pt x="1572803" y="726948"/>
                  </a:cubicBezTo>
                  <a:cubicBezTo>
                    <a:pt x="1570975" y="731622"/>
                    <a:pt x="1568993" y="733958"/>
                    <a:pt x="1566860" y="733958"/>
                  </a:cubicBezTo>
                  <a:cubicBezTo>
                    <a:pt x="1564726" y="733958"/>
                    <a:pt x="1562897" y="733400"/>
                    <a:pt x="1561373" y="732282"/>
                  </a:cubicBezTo>
                  <a:cubicBezTo>
                    <a:pt x="1559849" y="731164"/>
                    <a:pt x="1557665" y="729285"/>
                    <a:pt x="1554820" y="726643"/>
                  </a:cubicBezTo>
                  <a:cubicBezTo>
                    <a:pt x="1535923" y="709168"/>
                    <a:pt x="1514688" y="695350"/>
                    <a:pt x="1491117" y="685190"/>
                  </a:cubicBezTo>
                  <a:cubicBezTo>
                    <a:pt x="1475674" y="699008"/>
                    <a:pt x="1456979" y="709930"/>
                    <a:pt x="1435034" y="717956"/>
                  </a:cubicBezTo>
                  <a:cubicBezTo>
                    <a:pt x="1413088" y="725983"/>
                    <a:pt x="1384945" y="732536"/>
                    <a:pt x="1350604" y="737616"/>
                  </a:cubicBezTo>
                  <a:lnTo>
                    <a:pt x="1349385" y="732434"/>
                  </a:lnTo>
                  <a:cubicBezTo>
                    <a:pt x="1404452" y="717601"/>
                    <a:pt x="1443873" y="698805"/>
                    <a:pt x="1467647" y="676046"/>
                  </a:cubicBezTo>
                  <a:cubicBezTo>
                    <a:pt x="1447531" y="668934"/>
                    <a:pt x="1420708" y="662229"/>
                    <a:pt x="1387180" y="655930"/>
                  </a:cubicBezTo>
                  <a:cubicBezTo>
                    <a:pt x="1401607" y="630733"/>
                    <a:pt x="1411463" y="613156"/>
                    <a:pt x="1416746" y="603199"/>
                  </a:cubicBezTo>
                  <a:lnTo>
                    <a:pt x="1353043" y="603199"/>
                  </a:lnTo>
                  <a:cubicBezTo>
                    <a:pt x="1347556" y="603199"/>
                    <a:pt x="1343289" y="603910"/>
                    <a:pt x="1340241" y="605333"/>
                  </a:cubicBezTo>
                  <a:lnTo>
                    <a:pt x="1334755" y="592531"/>
                  </a:lnTo>
                  <a:cubicBezTo>
                    <a:pt x="1339022" y="593547"/>
                    <a:pt x="1344102" y="594055"/>
                    <a:pt x="1349995" y="594055"/>
                  </a:cubicBezTo>
                  <a:lnTo>
                    <a:pt x="1421623" y="594055"/>
                  </a:lnTo>
                  <a:cubicBezTo>
                    <a:pt x="1432798" y="571906"/>
                    <a:pt x="1442247" y="549758"/>
                    <a:pt x="1449969" y="527609"/>
                  </a:cubicBezTo>
                  <a:close/>
                  <a:moveTo>
                    <a:pt x="582203" y="515112"/>
                  </a:moveTo>
                  <a:cubicBezTo>
                    <a:pt x="580375" y="519379"/>
                    <a:pt x="578546" y="523342"/>
                    <a:pt x="576717" y="526999"/>
                  </a:cubicBezTo>
                  <a:cubicBezTo>
                    <a:pt x="584235" y="546100"/>
                    <a:pt x="592871" y="561137"/>
                    <a:pt x="602625" y="572110"/>
                  </a:cubicBezTo>
                  <a:cubicBezTo>
                    <a:pt x="615833" y="555041"/>
                    <a:pt x="626602" y="536042"/>
                    <a:pt x="634934" y="515112"/>
                  </a:cubicBezTo>
                  <a:close/>
                  <a:moveTo>
                    <a:pt x="459979" y="497738"/>
                  </a:moveTo>
                  <a:lnTo>
                    <a:pt x="459979" y="554431"/>
                  </a:lnTo>
                  <a:lnTo>
                    <a:pt x="505089" y="554431"/>
                  </a:lnTo>
                  <a:lnTo>
                    <a:pt x="505089" y="497738"/>
                  </a:lnTo>
                  <a:close/>
                  <a:moveTo>
                    <a:pt x="2042500" y="493471"/>
                  </a:moveTo>
                  <a:lnTo>
                    <a:pt x="2047987" y="496214"/>
                  </a:lnTo>
                  <a:lnTo>
                    <a:pt x="2007753" y="623621"/>
                  </a:lnTo>
                  <a:cubicBezTo>
                    <a:pt x="2001047" y="644550"/>
                    <a:pt x="1997695" y="659892"/>
                    <a:pt x="1997695" y="669646"/>
                  </a:cubicBezTo>
                  <a:cubicBezTo>
                    <a:pt x="1997695" y="679399"/>
                    <a:pt x="1998609" y="689204"/>
                    <a:pt x="2000438" y="699059"/>
                  </a:cubicBezTo>
                  <a:cubicBezTo>
                    <a:pt x="2002267" y="708914"/>
                    <a:pt x="2003181" y="715772"/>
                    <a:pt x="2003181" y="719633"/>
                  </a:cubicBezTo>
                  <a:cubicBezTo>
                    <a:pt x="2003181" y="732434"/>
                    <a:pt x="1998507" y="738835"/>
                    <a:pt x="1989160" y="738835"/>
                  </a:cubicBezTo>
                  <a:cubicBezTo>
                    <a:pt x="1983064" y="738835"/>
                    <a:pt x="1977933" y="736295"/>
                    <a:pt x="1973768" y="731215"/>
                  </a:cubicBezTo>
                  <a:cubicBezTo>
                    <a:pt x="1969602" y="726135"/>
                    <a:pt x="1967519" y="720141"/>
                    <a:pt x="1967519" y="713232"/>
                  </a:cubicBezTo>
                  <a:cubicBezTo>
                    <a:pt x="1967519" y="710590"/>
                    <a:pt x="1968231" y="706780"/>
                    <a:pt x="1969653" y="701802"/>
                  </a:cubicBezTo>
                  <a:cubicBezTo>
                    <a:pt x="1971075" y="696824"/>
                    <a:pt x="1972142" y="692048"/>
                    <a:pt x="1972853" y="687476"/>
                  </a:cubicBezTo>
                  <a:cubicBezTo>
                    <a:pt x="1973565" y="682904"/>
                    <a:pt x="1973920" y="677469"/>
                    <a:pt x="1973920" y="671170"/>
                  </a:cubicBezTo>
                  <a:cubicBezTo>
                    <a:pt x="1973920" y="664870"/>
                    <a:pt x="1970720" y="660044"/>
                    <a:pt x="1964319" y="656692"/>
                  </a:cubicBezTo>
                  <a:cubicBezTo>
                    <a:pt x="1957918" y="653339"/>
                    <a:pt x="1948825" y="650342"/>
                    <a:pt x="1937039" y="647700"/>
                  </a:cubicBezTo>
                  <a:lnTo>
                    <a:pt x="1937649" y="641604"/>
                  </a:lnTo>
                  <a:cubicBezTo>
                    <a:pt x="1943135" y="641807"/>
                    <a:pt x="1949130" y="641909"/>
                    <a:pt x="1955632" y="641909"/>
                  </a:cubicBezTo>
                  <a:cubicBezTo>
                    <a:pt x="1962135" y="641909"/>
                    <a:pt x="1967773" y="640994"/>
                    <a:pt x="1972549" y="639166"/>
                  </a:cubicBezTo>
                  <a:cubicBezTo>
                    <a:pt x="1977324" y="637337"/>
                    <a:pt x="1981083" y="634340"/>
                    <a:pt x="1983826" y="630174"/>
                  </a:cubicBezTo>
                  <a:cubicBezTo>
                    <a:pt x="1986569" y="626008"/>
                    <a:pt x="1989973" y="619150"/>
                    <a:pt x="1994037" y="609600"/>
                  </a:cubicBezTo>
                  <a:close/>
                  <a:moveTo>
                    <a:pt x="1372550" y="491642"/>
                  </a:moveTo>
                  <a:lnTo>
                    <a:pt x="1379560" y="491642"/>
                  </a:lnTo>
                  <a:cubicBezTo>
                    <a:pt x="1382202" y="498754"/>
                    <a:pt x="1384031" y="504749"/>
                    <a:pt x="1385047" y="509626"/>
                  </a:cubicBezTo>
                  <a:lnTo>
                    <a:pt x="1549943" y="509626"/>
                  </a:lnTo>
                  <a:lnTo>
                    <a:pt x="1558783" y="497434"/>
                  </a:lnTo>
                  <a:cubicBezTo>
                    <a:pt x="1560002" y="495605"/>
                    <a:pt x="1561323" y="494690"/>
                    <a:pt x="1562745" y="494690"/>
                  </a:cubicBezTo>
                  <a:cubicBezTo>
                    <a:pt x="1564167" y="494690"/>
                    <a:pt x="1566453" y="495706"/>
                    <a:pt x="1569603" y="497738"/>
                  </a:cubicBezTo>
                  <a:cubicBezTo>
                    <a:pt x="1572753" y="499770"/>
                    <a:pt x="1577985" y="503885"/>
                    <a:pt x="1585300" y="510083"/>
                  </a:cubicBezTo>
                  <a:cubicBezTo>
                    <a:pt x="1592615" y="516280"/>
                    <a:pt x="1596832" y="519989"/>
                    <a:pt x="1597949" y="521208"/>
                  </a:cubicBezTo>
                  <a:cubicBezTo>
                    <a:pt x="1599067" y="522427"/>
                    <a:pt x="1599626" y="523646"/>
                    <a:pt x="1599626" y="524866"/>
                  </a:cubicBezTo>
                  <a:cubicBezTo>
                    <a:pt x="1599626" y="527101"/>
                    <a:pt x="1596171" y="528371"/>
                    <a:pt x="1589263" y="528676"/>
                  </a:cubicBezTo>
                  <a:cubicBezTo>
                    <a:pt x="1582354" y="528980"/>
                    <a:pt x="1575699" y="530962"/>
                    <a:pt x="1569298" y="534619"/>
                  </a:cubicBezTo>
                  <a:cubicBezTo>
                    <a:pt x="1562897" y="538277"/>
                    <a:pt x="1551671" y="547319"/>
                    <a:pt x="1535618" y="561746"/>
                  </a:cubicBezTo>
                  <a:lnTo>
                    <a:pt x="1530436" y="558698"/>
                  </a:lnTo>
                  <a:cubicBezTo>
                    <a:pt x="1539174" y="544678"/>
                    <a:pt x="1545778" y="531470"/>
                    <a:pt x="1550248" y="519074"/>
                  </a:cubicBezTo>
                  <a:lnTo>
                    <a:pt x="1387180" y="519074"/>
                  </a:lnTo>
                  <a:cubicBezTo>
                    <a:pt x="1387790" y="522935"/>
                    <a:pt x="1388095" y="526593"/>
                    <a:pt x="1388095" y="530047"/>
                  </a:cubicBezTo>
                  <a:cubicBezTo>
                    <a:pt x="1388095" y="540817"/>
                    <a:pt x="1385809" y="549453"/>
                    <a:pt x="1381237" y="555955"/>
                  </a:cubicBezTo>
                  <a:cubicBezTo>
                    <a:pt x="1376665" y="562458"/>
                    <a:pt x="1370416" y="565709"/>
                    <a:pt x="1362491" y="565709"/>
                  </a:cubicBezTo>
                  <a:cubicBezTo>
                    <a:pt x="1358021" y="565709"/>
                    <a:pt x="1354567" y="564591"/>
                    <a:pt x="1352128" y="562356"/>
                  </a:cubicBezTo>
                  <a:cubicBezTo>
                    <a:pt x="1349690" y="560121"/>
                    <a:pt x="1348471" y="557835"/>
                    <a:pt x="1348471" y="555498"/>
                  </a:cubicBezTo>
                  <a:cubicBezTo>
                    <a:pt x="1348471" y="553161"/>
                    <a:pt x="1350503" y="549453"/>
                    <a:pt x="1354567" y="544373"/>
                  </a:cubicBezTo>
                  <a:cubicBezTo>
                    <a:pt x="1366962" y="529133"/>
                    <a:pt x="1372956" y="511556"/>
                    <a:pt x="1372550" y="491642"/>
                  </a:cubicBezTo>
                  <a:close/>
                  <a:moveTo>
                    <a:pt x="959851" y="491033"/>
                  </a:moveTo>
                  <a:cubicBezTo>
                    <a:pt x="963508" y="491033"/>
                    <a:pt x="970722" y="495605"/>
                    <a:pt x="981491" y="504749"/>
                  </a:cubicBezTo>
                  <a:cubicBezTo>
                    <a:pt x="992261" y="513893"/>
                    <a:pt x="997646" y="519582"/>
                    <a:pt x="997646" y="521818"/>
                  </a:cubicBezTo>
                  <a:cubicBezTo>
                    <a:pt x="997646" y="523240"/>
                    <a:pt x="995715" y="523951"/>
                    <a:pt x="991855" y="523951"/>
                  </a:cubicBezTo>
                  <a:lnTo>
                    <a:pt x="751367" y="523951"/>
                  </a:lnTo>
                  <a:cubicBezTo>
                    <a:pt x="745881" y="523951"/>
                    <a:pt x="741614" y="524662"/>
                    <a:pt x="738566" y="526085"/>
                  </a:cubicBezTo>
                  <a:lnTo>
                    <a:pt x="733079" y="513588"/>
                  </a:lnTo>
                  <a:cubicBezTo>
                    <a:pt x="737347" y="514604"/>
                    <a:pt x="742427" y="515112"/>
                    <a:pt x="748319" y="515112"/>
                  </a:cubicBezTo>
                  <a:lnTo>
                    <a:pt x="941258" y="515112"/>
                  </a:lnTo>
                  <a:lnTo>
                    <a:pt x="953755" y="494995"/>
                  </a:lnTo>
                  <a:cubicBezTo>
                    <a:pt x="955380" y="492354"/>
                    <a:pt x="957412" y="491033"/>
                    <a:pt x="959851" y="491033"/>
                  </a:cubicBezTo>
                  <a:close/>
                  <a:moveTo>
                    <a:pt x="435899" y="473659"/>
                  </a:moveTo>
                  <a:cubicBezTo>
                    <a:pt x="446669" y="478536"/>
                    <a:pt x="455711" y="483311"/>
                    <a:pt x="463027" y="487985"/>
                  </a:cubicBezTo>
                  <a:lnTo>
                    <a:pt x="502955" y="487985"/>
                  </a:lnTo>
                  <a:lnTo>
                    <a:pt x="509966" y="476402"/>
                  </a:lnTo>
                  <a:cubicBezTo>
                    <a:pt x="511185" y="474574"/>
                    <a:pt x="512353" y="473659"/>
                    <a:pt x="513471" y="473659"/>
                  </a:cubicBezTo>
                  <a:cubicBezTo>
                    <a:pt x="514589" y="473659"/>
                    <a:pt x="519262" y="476453"/>
                    <a:pt x="527492" y="482041"/>
                  </a:cubicBezTo>
                  <a:cubicBezTo>
                    <a:pt x="535721" y="487629"/>
                    <a:pt x="539836" y="491338"/>
                    <a:pt x="539836" y="493166"/>
                  </a:cubicBezTo>
                  <a:cubicBezTo>
                    <a:pt x="539836" y="495605"/>
                    <a:pt x="535671" y="497840"/>
                    <a:pt x="527339" y="499872"/>
                  </a:cubicBezTo>
                  <a:lnTo>
                    <a:pt x="527339" y="534619"/>
                  </a:lnTo>
                  <a:lnTo>
                    <a:pt x="527949" y="562661"/>
                  </a:lnTo>
                  <a:cubicBezTo>
                    <a:pt x="527949" y="564896"/>
                    <a:pt x="527441" y="566420"/>
                    <a:pt x="526425" y="567233"/>
                  </a:cubicBezTo>
                  <a:cubicBezTo>
                    <a:pt x="525409" y="568046"/>
                    <a:pt x="522615" y="569163"/>
                    <a:pt x="518043" y="570586"/>
                  </a:cubicBezTo>
                  <a:cubicBezTo>
                    <a:pt x="513471" y="572008"/>
                    <a:pt x="510321" y="572719"/>
                    <a:pt x="508594" y="572719"/>
                  </a:cubicBezTo>
                  <a:cubicBezTo>
                    <a:pt x="506867" y="572719"/>
                    <a:pt x="505851" y="572110"/>
                    <a:pt x="505546" y="570890"/>
                  </a:cubicBezTo>
                  <a:cubicBezTo>
                    <a:pt x="505241" y="569671"/>
                    <a:pt x="505089" y="567538"/>
                    <a:pt x="505089" y="564490"/>
                  </a:cubicBezTo>
                  <a:lnTo>
                    <a:pt x="505089" y="562661"/>
                  </a:lnTo>
                  <a:lnTo>
                    <a:pt x="459979" y="562661"/>
                  </a:lnTo>
                  <a:lnTo>
                    <a:pt x="459979" y="570586"/>
                  </a:lnTo>
                  <a:cubicBezTo>
                    <a:pt x="459979" y="572414"/>
                    <a:pt x="458912" y="574040"/>
                    <a:pt x="456778" y="575462"/>
                  </a:cubicBezTo>
                  <a:cubicBezTo>
                    <a:pt x="454645" y="576885"/>
                    <a:pt x="451850" y="578104"/>
                    <a:pt x="448396" y="579120"/>
                  </a:cubicBezTo>
                  <a:cubicBezTo>
                    <a:pt x="444942" y="580136"/>
                    <a:pt x="441386" y="580644"/>
                    <a:pt x="437728" y="580644"/>
                  </a:cubicBezTo>
                  <a:cubicBezTo>
                    <a:pt x="436103" y="580644"/>
                    <a:pt x="435391" y="579526"/>
                    <a:pt x="435595" y="577291"/>
                  </a:cubicBezTo>
                  <a:cubicBezTo>
                    <a:pt x="436407" y="567538"/>
                    <a:pt x="436814" y="557784"/>
                    <a:pt x="436814" y="548030"/>
                  </a:cubicBezTo>
                  <a:lnTo>
                    <a:pt x="436814" y="499567"/>
                  </a:lnTo>
                  <a:cubicBezTo>
                    <a:pt x="436814" y="491033"/>
                    <a:pt x="436509" y="482397"/>
                    <a:pt x="435899" y="473659"/>
                  </a:cubicBezTo>
                  <a:close/>
                  <a:moveTo>
                    <a:pt x="129271" y="469087"/>
                  </a:moveTo>
                  <a:cubicBezTo>
                    <a:pt x="150200" y="479044"/>
                    <a:pt x="164272" y="486918"/>
                    <a:pt x="171485" y="492709"/>
                  </a:cubicBezTo>
                  <a:cubicBezTo>
                    <a:pt x="178699" y="498500"/>
                    <a:pt x="182306" y="504190"/>
                    <a:pt x="182306" y="509778"/>
                  </a:cubicBezTo>
                  <a:cubicBezTo>
                    <a:pt x="182306" y="515366"/>
                    <a:pt x="180680" y="521360"/>
                    <a:pt x="177429" y="527761"/>
                  </a:cubicBezTo>
                  <a:cubicBezTo>
                    <a:pt x="174178" y="534162"/>
                    <a:pt x="170520" y="537362"/>
                    <a:pt x="166456" y="537362"/>
                  </a:cubicBezTo>
                  <a:cubicBezTo>
                    <a:pt x="164018" y="537362"/>
                    <a:pt x="162189" y="536753"/>
                    <a:pt x="160970" y="535534"/>
                  </a:cubicBezTo>
                  <a:cubicBezTo>
                    <a:pt x="159750" y="534314"/>
                    <a:pt x="157465" y="529133"/>
                    <a:pt x="154112" y="519989"/>
                  </a:cubicBezTo>
                  <a:cubicBezTo>
                    <a:pt x="150759" y="510845"/>
                    <a:pt x="147152" y="503022"/>
                    <a:pt x="143291" y="496519"/>
                  </a:cubicBezTo>
                  <a:cubicBezTo>
                    <a:pt x="139431" y="490017"/>
                    <a:pt x="133538" y="482905"/>
                    <a:pt x="125613" y="475183"/>
                  </a:cubicBezTo>
                  <a:close/>
                  <a:moveTo>
                    <a:pt x="1970567" y="466039"/>
                  </a:moveTo>
                  <a:cubicBezTo>
                    <a:pt x="1991700" y="475590"/>
                    <a:pt x="2005416" y="482956"/>
                    <a:pt x="2011715" y="488137"/>
                  </a:cubicBezTo>
                  <a:cubicBezTo>
                    <a:pt x="2018015" y="493319"/>
                    <a:pt x="2021164" y="499008"/>
                    <a:pt x="2021164" y="505206"/>
                  </a:cubicBezTo>
                  <a:cubicBezTo>
                    <a:pt x="2021164" y="511404"/>
                    <a:pt x="2019539" y="517042"/>
                    <a:pt x="2016287" y="522122"/>
                  </a:cubicBezTo>
                  <a:cubicBezTo>
                    <a:pt x="2013036" y="527202"/>
                    <a:pt x="2009683" y="529742"/>
                    <a:pt x="2006229" y="529742"/>
                  </a:cubicBezTo>
                  <a:cubicBezTo>
                    <a:pt x="2004197" y="529742"/>
                    <a:pt x="2002521" y="529031"/>
                    <a:pt x="2001200" y="527609"/>
                  </a:cubicBezTo>
                  <a:cubicBezTo>
                    <a:pt x="1999879" y="526186"/>
                    <a:pt x="1998507" y="523138"/>
                    <a:pt x="1997085" y="518465"/>
                  </a:cubicBezTo>
                  <a:cubicBezTo>
                    <a:pt x="1991396" y="499364"/>
                    <a:pt x="1981743" y="483413"/>
                    <a:pt x="1968129" y="470611"/>
                  </a:cubicBezTo>
                  <a:close/>
                  <a:moveTo>
                    <a:pt x="1041232" y="466039"/>
                  </a:moveTo>
                  <a:cubicBezTo>
                    <a:pt x="1057488" y="473964"/>
                    <a:pt x="1070087" y="481533"/>
                    <a:pt x="1079027" y="488747"/>
                  </a:cubicBezTo>
                  <a:cubicBezTo>
                    <a:pt x="1087968" y="495960"/>
                    <a:pt x="1092439" y="503022"/>
                    <a:pt x="1092439" y="509930"/>
                  </a:cubicBezTo>
                  <a:cubicBezTo>
                    <a:pt x="1092439" y="516839"/>
                    <a:pt x="1090407" y="523545"/>
                    <a:pt x="1086343" y="530047"/>
                  </a:cubicBezTo>
                  <a:cubicBezTo>
                    <a:pt x="1082279" y="536550"/>
                    <a:pt x="1078723" y="539801"/>
                    <a:pt x="1075675" y="539801"/>
                  </a:cubicBezTo>
                  <a:cubicBezTo>
                    <a:pt x="1073643" y="539801"/>
                    <a:pt x="1072068" y="538988"/>
                    <a:pt x="1070950" y="537362"/>
                  </a:cubicBezTo>
                  <a:cubicBezTo>
                    <a:pt x="1069833" y="535737"/>
                    <a:pt x="1068664" y="532486"/>
                    <a:pt x="1067445" y="527609"/>
                  </a:cubicBezTo>
                  <a:cubicBezTo>
                    <a:pt x="1062975" y="508102"/>
                    <a:pt x="1053323" y="488798"/>
                    <a:pt x="1038489" y="469697"/>
                  </a:cubicBezTo>
                  <a:close/>
                  <a:moveTo>
                    <a:pt x="1248801" y="463906"/>
                  </a:moveTo>
                  <a:cubicBezTo>
                    <a:pt x="1250630" y="463906"/>
                    <a:pt x="1255456" y="467462"/>
                    <a:pt x="1263279" y="474574"/>
                  </a:cubicBezTo>
                  <a:cubicBezTo>
                    <a:pt x="1271102" y="481686"/>
                    <a:pt x="1275014" y="486207"/>
                    <a:pt x="1275014" y="488137"/>
                  </a:cubicBezTo>
                  <a:cubicBezTo>
                    <a:pt x="1275014" y="490068"/>
                    <a:pt x="1272728" y="491236"/>
                    <a:pt x="1268156" y="491642"/>
                  </a:cubicBezTo>
                  <a:cubicBezTo>
                    <a:pt x="1263584" y="492049"/>
                    <a:pt x="1259825" y="492811"/>
                    <a:pt x="1256878" y="493928"/>
                  </a:cubicBezTo>
                  <a:cubicBezTo>
                    <a:pt x="1253932" y="495046"/>
                    <a:pt x="1246159" y="498653"/>
                    <a:pt x="1233561" y="504749"/>
                  </a:cubicBezTo>
                  <a:cubicBezTo>
                    <a:pt x="1220963" y="510845"/>
                    <a:pt x="1212225" y="515112"/>
                    <a:pt x="1207348" y="517550"/>
                  </a:cubicBezTo>
                  <a:cubicBezTo>
                    <a:pt x="1211006" y="520802"/>
                    <a:pt x="1212835" y="524358"/>
                    <a:pt x="1212835" y="528218"/>
                  </a:cubicBezTo>
                  <a:cubicBezTo>
                    <a:pt x="1212835" y="532079"/>
                    <a:pt x="1211209" y="535127"/>
                    <a:pt x="1207958" y="537362"/>
                  </a:cubicBezTo>
                  <a:lnTo>
                    <a:pt x="1239352" y="537362"/>
                  </a:lnTo>
                  <a:lnTo>
                    <a:pt x="1245143" y="528523"/>
                  </a:lnTo>
                  <a:cubicBezTo>
                    <a:pt x="1246362" y="526694"/>
                    <a:pt x="1247734" y="525780"/>
                    <a:pt x="1249258" y="525780"/>
                  </a:cubicBezTo>
                  <a:cubicBezTo>
                    <a:pt x="1250782" y="525780"/>
                    <a:pt x="1256167" y="528320"/>
                    <a:pt x="1265412" y="533400"/>
                  </a:cubicBezTo>
                  <a:cubicBezTo>
                    <a:pt x="1274658" y="538480"/>
                    <a:pt x="1279281" y="542036"/>
                    <a:pt x="1279281" y="544068"/>
                  </a:cubicBezTo>
                  <a:cubicBezTo>
                    <a:pt x="1279281" y="546100"/>
                    <a:pt x="1275522" y="549148"/>
                    <a:pt x="1268003" y="553212"/>
                  </a:cubicBezTo>
                  <a:lnTo>
                    <a:pt x="1268003" y="666902"/>
                  </a:lnTo>
                  <a:cubicBezTo>
                    <a:pt x="1268003" y="675030"/>
                    <a:pt x="1267191" y="680822"/>
                    <a:pt x="1265565" y="684276"/>
                  </a:cubicBezTo>
                  <a:cubicBezTo>
                    <a:pt x="1263939" y="687730"/>
                    <a:pt x="1259571" y="691388"/>
                    <a:pt x="1252459" y="695249"/>
                  </a:cubicBezTo>
                  <a:cubicBezTo>
                    <a:pt x="1245347" y="699110"/>
                    <a:pt x="1240775" y="701040"/>
                    <a:pt x="1238743" y="701040"/>
                  </a:cubicBezTo>
                  <a:cubicBezTo>
                    <a:pt x="1236711" y="701040"/>
                    <a:pt x="1235390" y="699516"/>
                    <a:pt x="1234780" y="696468"/>
                  </a:cubicBezTo>
                  <a:cubicBezTo>
                    <a:pt x="1233764" y="691591"/>
                    <a:pt x="1231072" y="687375"/>
                    <a:pt x="1226703" y="683819"/>
                  </a:cubicBezTo>
                  <a:cubicBezTo>
                    <a:pt x="1222334" y="680263"/>
                    <a:pt x="1215984" y="676859"/>
                    <a:pt x="1207653" y="673608"/>
                  </a:cubicBezTo>
                  <a:lnTo>
                    <a:pt x="1209177" y="667817"/>
                  </a:lnTo>
                  <a:cubicBezTo>
                    <a:pt x="1221369" y="670052"/>
                    <a:pt x="1229395" y="671170"/>
                    <a:pt x="1233256" y="671170"/>
                  </a:cubicBezTo>
                  <a:cubicBezTo>
                    <a:pt x="1237117" y="671170"/>
                    <a:pt x="1239555" y="670458"/>
                    <a:pt x="1240571" y="669036"/>
                  </a:cubicBezTo>
                  <a:cubicBezTo>
                    <a:pt x="1241587" y="667614"/>
                    <a:pt x="1242095" y="664972"/>
                    <a:pt x="1242095" y="661111"/>
                  </a:cubicBezTo>
                  <a:lnTo>
                    <a:pt x="1242095" y="636118"/>
                  </a:lnTo>
                  <a:lnTo>
                    <a:pt x="1201862" y="636118"/>
                  </a:lnTo>
                  <a:lnTo>
                    <a:pt x="1201862" y="651662"/>
                  </a:lnTo>
                  <a:cubicBezTo>
                    <a:pt x="1201862" y="662026"/>
                    <a:pt x="1201963" y="669138"/>
                    <a:pt x="1202167" y="672998"/>
                  </a:cubicBezTo>
                  <a:lnTo>
                    <a:pt x="1202471" y="683971"/>
                  </a:lnTo>
                  <a:cubicBezTo>
                    <a:pt x="1202471" y="686613"/>
                    <a:pt x="1199322" y="689051"/>
                    <a:pt x="1193023" y="691286"/>
                  </a:cubicBezTo>
                  <a:cubicBezTo>
                    <a:pt x="1186723" y="693522"/>
                    <a:pt x="1182456" y="694639"/>
                    <a:pt x="1180221" y="694639"/>
                  </a:cubicBezTo>
                  <a:cubicBezTo>
                    <a:pt x="1177986" y="694639"/>
                    <a:pt x="1176868" y="693623"/>
                    <a:pt x="1176868" y="691591"/>
                  </a:cubicBezTo>
                  <a:lnTo>
                    <a:pt x="1177478" y="679094"/>
                  </a:lnTo>
                  <a:cubicBezTo>
                    <a:pt x="1177681" y="670560"/>
                    <a:pt x="1177783" y="661213"/>
                    <a:pt x="1177783" y="651053"/>
                  </a:cubicBezTo>
                  <a:lnTo>
                    <a:pt x="1177783" y="636118"/>
                  </a:lnTo>
                  <a:lnTo>
                    <a:pt x="1141511" y="636118"/>
                  </a:lnTo>
                  <a:lnTo>
                    <a:pt x="1141511" y="682142"/>
                  </a:lnTo>
                  <a:cubicBezTo>
                    <a:pt x="1141511" y="684378"/>
                    <a:pt x="1140597" y="686206"/>
                    <a:pt x="1138768" y="687629"/>
                  </a:cubicBezTo>
                  <a:cubicBezTo>
                    <a:pt x="1136939" y="689051"/>
                    <a:pt x="1133739" y="690524"/>
                    <a:pt x="1129167" y="692048"/>
                  </a:cubicBezTo>
                  <a:cubicBezTo>
                    <a:pt x="1124595" y="693572"/>
                    <a:pt x="1120988" y="694334"/>
                    <a:pt x="1118347" y="694334"/>
                  </a:cubicBezTo>
                  <a:cubicBezTo>
                    <a:pt x="1116924" y="694334"/>
                    <a:pt x="1116213" y="693318"/>
                    <a:pt x="1116213" y="691286"/>
                  </a:cubicBezTo>
                  <a:lnTo>
                    <a:pt x="1117737" y="662635"/>
                  </a:lnTo>
                  <a:cubicBezTo>
                    <a:pt x="1118347" y="650646"/>
                    <a:pt x="1118651" y="638861"/>
                    <a:pt x="1118651" y="627278"/>
                  </a:cubicBezTo>
                  <a:lnTo>
                    <a:pt x="1118651" y="550774"/>
                  </a:lnTo>
                  <a:cubicBezTo>
                    <a:pt x="1118651" y="540817"/>
                    <a:pt x="1118448" y="531774"/>
                    <a:pt x="1118042" y="523646"/>
                  </a:cubicBezTo>
                  <a:cubicBezTo>
                    <a:pt x="1129218" y="527507"/>
                    <a:pt x="1137854" y="532079"/>
                    <a:pt x="1143950" y="537362"/>
                  </a:cubicBezTo>
                  <a:lnTo>
                    <a:pt x="1190584" y="537362"/>
                  </a:lnTo>
                  <a:cubicBezTo>
                    <a:pt x="1186317" y="528625"/>
                    <a:pt x="1170874" y="518058"/>
                    <a:pt x="1144255" y="505663"/>
                  </a:cubicBezTo>
                  <a:lnTo>
                    <a:pt x="1145169" y="500482"/>
                  </a:lnTo>
                  <a:cubicBezTo>
                    <a:pt x="1171788" y="503123"/>
                    <a:pt x="1190279" y="507289"/>
                    <a:pt x="1200643" y="512978"/>
                  </a:cubicBezTo>
                  <a:lnTo>
                    <a:pt x="1225636" y="488290"/>
                  </a:lnTo>
                  <a:lnTo>
                    <a:pt x="1119871" y="488290"/>
                  </a:lnTo>
                  <a:cubicBezTo>
                    <a:pt x="1116010" y="488290"/>
                    <a:pt x="1112352" y="489001"/>
                    <a:pt x="1108898" y="490423"/>
                  </a:cubicBezTo>
                  <a:lnTo>
                    <a:pt x="1100973" y="478231"/>
                  </a:lnTo>
                  <a:cubicBezTo>
                    <a:pt x="1105850" y="478638"/>
                    <a:pt x="1110930" y="478841"/>
                    <a:pt x="1116213" y="478841"/>
                  </a:cubicBezTo>
                  <a:lnTo>
                    <a:pt x="1229599" y="478841"/>
                  </a:lnTo>
                  <a:lnTo>
                    <a:pt x="1244839" y="465734"/>
                  </a:lnTo>
                  <a:cubicBezTo>
                    <a:pt x="1246464" y="464515"/>
                    <a:pt x="1247785" y="463906"/>
                    <a:pt x="1248801" y="463906"/>
                  </a:cubicBezTo>
                  <a:close/>
                  <a:moveTo>
                    <a:pt x="1761779" y="460553"/>
                  </a:moveTo>
                  <a:cubicBezTo>
                    <a:pt x="1788399" y="469087"/>
                    <a:pt x="1801708" y="474777"/>
                    <a:pt x="1801708" y="477622"/>
                  </a:cubicBezTo>
                  <a:cubicBezTo>
                    <a:pt x="1801708" y="479044"/>
                    <a:pt x="1799981" y="480162"/>
                    <a:pt x="1796527" y="480974"/>
                  </a:cubicBezTo>
                  <a:cubicBezTo>
                    <a:pt x="1793072" y="481787"/>
                    <a:pt x="1790532" y="482498"/>
                    <a:pt x="1788907" y="483108"/>
                  </a:cubicBezTo>
                  <a:cubicBezTo>
                    <a:pt x="1821419" y="527812"/>
                    <a:pt x="1864700" y="556870"/>
                    <a:pt x="1918751" y="570281"/>
                  </a:cubicBezTo>
                  <a:lnTo>
                    <a:pt x="1918447" y="576682"/>
                  </a:lnTo>
                  <a:cubicBezTo>
                    <a:pt x="1915805" y="576275"/>
                    <a:pt x="1913265" y="576072"/>
                    <a:pt x="1910827" y="576072"/>
                  </a:cubicBezTo>
                  <a:cubicBezTo>
                    <a:pt x="1897822" y="576072"/>
                    <a:pt x="1888881" y="580949"/>
                    <a:pt x="1884004" y="590702"/>
                  </a:cubicBezTo>
                  <a:cubicBezTo>
                    <a:pt x="1883191" y="592125"/>
                    <a:pt x="1881667" y="592836"/>
                    <a:pt x="1879432" y="592836"/>
                  </a:cubicBezTo>
                  <a:cubicBezTo>
                    <a:pt x="1877807" y="592836"/>
                    <a:pt x="1875571" y="591922"/>
                    <a:pt x="1872727" y="590093"/>
                  </a:cubicBezTo>
                  <a:cubicBezTo>
                    <a:pt x="1858096" y="580949"/>
                    <a:pt x="1845549" y="571500"/>
                    <a:pt x="1835084" y="561746"/>
                  </a:cubicBezTo>
                  <a:cubicBezTo>
                    <a:pt x="1824619" y="551993"/>
                    <a:pt x="1815272" y="541172"/>
                    <a:pt x="1807042" y="529285"/>
                  </a:cubicBezTo>
                  <a:cubicBezTo>
                    <a:pt x="1798813" y="517398"/>
                    <a:pt x="1790735" y="503428"/>
                    <a:pt x="1782811" y="487375"/>
                  </a:cubicBezTo>
                  <a:cubicBezTo>
                    <a:pt x="1765945" y="518262"/>
                    <a:pt x="1746031" y="543255"/>
                    <a:pt x="1723070" y="562356"/>
                  </a:cubicBezTo>
                  <a:cubicBezTo>
                    <a:pt x="1700108" y="581457"/>
                    <a:pt x="1670339" y="598221"/>
                    <a:pt x="1633763" y="612648"/>
                  </a:cubicBezTo>
                  <a:lnTo>
                    <a:pt x="1631020" y="606552"/>
                  </a:lnTo>
                  <a:cubicBezTo>
                    <a:pt x="1663532" y="588874"/>
                    <a:pt x="1689237" y="570027"/>
                    <a:pt x="1708135" y="550012"/>
                  </a:cubicBezTo>
                  <a:cubicBezTo>
                    <a:pt x="1727032" y="529996"/>
                    <a:pt x="1744914" y="500177"/>
                    <a:pt x="1761779" y="460553"/>
                  </a:cubicBezTo>
                  <a:close/>
                  <a:moveTo>
                    <a:pt x="832139" y="459943"/>
                  </a:moveTo>
                  <a:cubicBezTo>
                    <a:pt x="868919" y="465836"/>
                    <a:pt x="887308" y="475996"/>
                    <a:pt x="887308" y="490423"/>
                  </a:cubicBezTo>
                  <a:cubicBezTo>
                    <a:pt x="887308" y="494487"/>
                    <a:pt x="885022" y="499212"/>
                    <a:pt x="880450" y="504596"/>
                  </a:cubicBezTo>
                  <a:cubicBezTo>
                    <a:pt x="875878" y="509981"/>
                    <a:pt x="871357" y="512674"/>
                    <a:pt x="866887" y="512674"/>
                  </a:cubicBezTo>
                  <a:cubicBezTo>
                    <a:pt x="864042" y="512674"/>
                    <a:pt x="861908" y="512013"/>
                    <a:pt x="860486" y="510692"/>
                  </a:cubicBezTo>
                  <a:cubicBezTo>
                    <a:pt x="859063" y="509372"/>
                    <a:pt x="857590" y="505714"/>
                    <a:pt x="856066" y="499720"/>
                  </a:cubicBezTo>
                  <a:cubicBezTo>
                    <a:pt x="854542" y="493725"/>
                    <a:pt x="851697" y="487883"/>
                    <a:pt x="847532" y="482194"/>
                  </a:cubicBezTo>
                  <a:cubicBezTo>
                    <a:pt x="843366" y="476504"/>
                    <a:pt x="837626" y="470510"/>
                    <a:pt x="830311" y="464210"/>
                  </a:cubicBezTo>
                  <a:close/>
                  <a:moveTo>
                    <a:pt x="223149" y="459943"/>
                  </a:moveTo>
                  <a:cubicBezTo>
                    <a:pt x="237779" y="466446"/>
                    <a:pt x="248803" y="472338"/>
                    <a:pt x="256220" y="477622"/>
                  </a:cubicBezTo>
                  <a:cubicBezTo>
                    <a:pt x="263637" y="482905"/>
                    <a:pt x="267345" y="488188"/>
                    <a:pt x="267345" y="493471"/>
                  </a:cubicBezTo>
                  <a:cubicBezTo>
                    <a:pt x="267345" y="498754"/>
                    <a:pt x="265516" y="503936"/>
                    <a:pt x="261859" y="509016"/>
                  </a:cubicBezTo>
                  <a:cubicBezTo>
                    <a:pt x="258201" y="514096"/>
                    <a:pt x="254645" y="516636"/>
                    <a:pt x="251191" y="516636"/>
                  </a:cubicBezTo>
                  <a:cubicBezTo>
                    <a:pt x="248549" y="516636"/>
                    <a:pt x="246060" y="513029"/>
                    <a:pt x="243723" y="505816"/>
                  </a:cubicBezTo>
                  <a:cubicBezTo>
                    <a:pt x="241386" y="498602"/>
                    <a:pt x="238643" y="492100"/>
                    <a:pt x="235493" y="486308"/>
                  </a:cubicBezTo>
                  <a:cubicBezTo>
                    <a:pt x="232344" y="480517"/>
                    <a:pt x="227416" y="473253"/>
                    <a:pt x="220710" y="464515"/>
                  </a:cubicBezTo>
                  <a:close/>
                  <a:moveTo>
                    <a:pt x="575193" y="459638"/>
                  </a:moveTo>
                  <a:cubicBezTo>
                    <a:pt x="597139" y="467766"/>
                    <a:pt x="608111" y="473253"/>
                    <a:pt x="608111" y="476098"/>
                  </a:cubicBezTo>
                  <a:cubicBezTo>
                    <a:pt x="608111" y="477723"/>
                    <a:pt x="606232" y="478892"/>
                    <a:pt x="602473" y="479603"/>
                  </a:cubicBezTo>
                  <a:cubicBezTo>
                    <a:pt x="598713" y="480314"/>
                    <a:pt x="595767" y="482956"/>
                    <a:pt x="593633" y="487528"/>
                  </a:cubicBezTo>
                  <a:cubicBezTo>
                    <a:pt x="591500" y="492100"/>
                    <a:pt x="589011" y="498043"/>
                    <a:pt x="586166" y="505358"/>
                  </a:cubicBezTo>
                  <a:lnTo>
                    <a:pt x="635543" y="505358"/>
                  </a:lnTo>
                  <a:lnTo>
                    <a:pt x="643773" y="493166"/>
                  </a:lnTo>
                  <a:cubicBezTo>
                    <a:pt x="644992" y="491338"/>
                    <a:pt x="646262" y="490423"/>
                    <a:pt x="647583" y="490423"/>
                  </a:cubicBezTo>
                  <a:cubicBezTo>
                    <a:pt x="648904" y="490423"/>
                    <a:pt x="652561" y="492658"/>
                    <a:pt x="658556" y="497129"/>
                  </a:cubicBezTo>
                  <a:cubicBezTo>
                    <a:pt x="664550" y="501599"/>
                    <a:pt x="669275" y="505054"/>
                    <a:pt x="672729" y="507492"/>
                  </a:cubicBezTo>
                  <a:cubicBezTo>
                    <a:pt x="676183" y="509930"/>
                    <a:pt x="677911" y="511962"/>
                    <a:pt x="677911" y="513588"/>
                  </a:cubicBezTo>
                  <a:cubicBezTo>
                    <a:pt x="677911" y="515214"/>
                    <a:pt x="675777" y="516382"/>
                    <a:pt x="671510" y="517093"/>
                  </a:cubicBezTo>
                  <a:cubicBezTo>
                    <a:pt x="667243" y="517804"/>
                    <a:pt x="664195" y="518973"/>
                    <a:pt x="662366" y="520598"/>
                  </a:cubicBezTo>
                  <a:cubicBezTo>
                    <a:pt x="660537" y="522224"/>
                    <a:pt x="658607" y="524967"/>
                    <a:pt x="656575" y="528828"/>
                  </a:cubicBezTo>
                  <a:cubicBezTo>
                    <a:pt x="643773" y="554025"/>
                    <a:pt x="631175" y="573227"/>
                    <a:pt x="618779" y="586435"/>
                  </a:cubicBezTo>
                  <a:cubicBezTo>
                    <a:pt x="635848" y="599440"/>
                    <a:pt x="663585" y="609905"/>
                    <a:pt x="701990" y="617830"/>
                  </a:cubicBezTo>
                  <a:lnTo>
                    <a:pt x="701685" y="623316"/>
                  </a:lnTo>
                  <a:cubicBezTo>
                    <a:pt x="694573" y="623316"/>
                    <a:pt x="687918" y="624535"/>
                    <a:pt x="681721" y="626974"/>
                  </a:cubicBezTo>
                  <a:cubicBezTo>
                    <a:pt x="675523" y="629412"/>
                    <a:pt x="670799" y="632562"/>
                    <a:pt x="667547" y="636422"/>
                  </a:cubicBezTo>
                  <a:cubicBezTo>
                    <a:pt x="666531" y="637642"/>
                    <a:pt x="665515" y="638251"/>
                    <a:pt x="664499" y="638251"/>
                  </a:cubicBezTo>
                  <a:cubicBezTo>
                    <a:pt x="662467" y="638251"/>
                    <a:pt x="654187" y="634340"/>
                    <a:pt x="639658" y="626516"/>
                  </a:cubicBezTo>
                  <a:cubicBezTo>
                    <a:pt x="625129" y="618693"/>
                    <a:pt x="613090" y="610210"/>
                    <a:pt x="603539" y="601066"/>
                  </a:cubicBezTo>
                  <a:cubicBezTo>
                    <a:pt x="592160" y="611022"/>
                    <a:pt x="577733" y="620878"/>
                    <a:pt x="560258" y="630631"/>
                  </a:cubicBezTo>
                  <a:cubicBezTo>
                    <a:pt x="566963" y="632866"/>
                    <a:pt x="573771" y="635711"/>
                    <a:pt x="580679" y="639166"/>
                  </a:cubicBezTo>
                  <a:lnTo>
                    <a:pt x="628228" y="639166"/>
                  </a:lnTo>
                  <a:lnTo>
                    <a:pt x="633410" y="631850"/>
                  </a:lnTo>
                  <a:cubicBezTo>
                    <a:pt x="634426" y="630428"/>
                    <a:pt x="635696" y="629717"/>
                    <a:pt x="637220" y="629717"/>
                  </a:cubicBezTo>
                  <a:cubicBezTo>
                    <a:pt x="638744" y="629717"/>
                    <a:pt x="643925" y="632409"/>
                    <a:pt x="652765" y="637794"/>
                  </a:cubicBezTo>
                  <a:cubicBezTo>
                    <a:pt x="661604" y="643179"/>
                    <a:pt x="666023" y="646735"/>
                    <a:pt x="666023" y="648462"/>
                  </a:cubicBezTo>
                  <a:cubicBezTo>
                    <a:pt x="666023" y="650189"/>
                    <a:pt x="662874" y="652272"/>
                    <a:pt x="656575" y="654710"/>
                  </a:cubicBezTo>
                  <a:lnTo>
                    <a:pt x="656575" y="697382"/>
                  </a:lnTo>
                  <a:lnTo>
                    <a:pt x="657184" y="725424"/>
                  </a:lnTo>
                  <a:cubicBezTo>
                    <a:pt x="657184" y="727659"/>
                    <a:pt x="656930" y="728980"/>
                    <a:pt x="656422" y="729386"/>
                  </a:cubicBezTo>
                  <a:cubicBezTo>
                    <a:pt x="655914" y="729793"/>
                    <a:pt x="654187" y="730707"/>
                    <a:pt x="651241" y="732130"/>
                  </a:cubicBezTo>
                  <a:cubicBezTo>
                    <a:pt x="648294" y="733552"/>
                    <a:pt x="644941" y="734771"/>
                    <a:pt x="641182" y="735787"/>
                  </a:cubicBezTo>
                  <a:cubicBezTo>
                    <a:pt x="637423" y="736803"/>
                    <a:pt x="635035" y="737311"/>
                    <a:pt x="634019" y="737311"/>
                  </a:cubicBezTo>
                  <a:cubicBezTo>
                    <a:pt x="633003" y="737311"/>
                    <a:pt x="632343" y="736702"/>
                    <a:pt x="632038" y="735482"/>
                  </a:cubicBezTo>
                  <a:cubicBezTo>
                    <a:pt x="631733" y="734263"/>
                    <a:pt x="631581" y="732130"/>
                    <a:pt x="631581" y="729082"/>
                  </a:cubicBezTo>
                  <a:lnTo>
                    <a:pt x="631581" y="719328"/>
                  </a:lnTo>
                  <a:lnTo>
                    <a:pt x="577022" y="719328"/>
                  </a:lnTo>
                  <a:lnTo>
                    <a:pt x="577022" y="731825"/>
                  </a:lnTo>
                  <a:cubicBezTo>
                    <a:pt x="577022" y="733654"/>
                    <a:pt x="576006" y="735279"/>
                    <a:pt x="573974" y="736702"/>
                  </a:cubicBezTo>
                  <a:cubicBezTo>
                    <a:pt x="571942" y="738124"/>
                    <a:pt x="568640" y="739699"/>
                    <a:pt x="564068" y="741426"/>
                  </a:cubicBezTo>
                  <a:cubicBezTo>
                    <a:pt x="559496" y="743153"/>
                    <a:pt x="556346" y="744017"/>
                    <a:pt x="554619" y="744017"/>
                  </a:cubicBezTo>
                  <a:cubicBezTo>
                    <a:pt x="552892" y="744017"/>
                    <a:pt x="552130" y="742798"/>
                    <a:pt x="552333" y="740359"/>
                  </a:cubicBezTo>
                  <a:cubicBezTo>
                    <a:pt x="553146" y="730606"/>
                    <a:pt x="553552" y="720852"/>
                    <a:pt x="553552" y="711098"/>
                  </a:cubicBezTo>
                  <a:lnTo>
                    <a:pt x="553552" y="654101"/>
                  </a:lnTo>
                  <a:cubicBezTo>
                    <a:pt x="553552" y="648818"/>
                    <a:pt x="553349" y="642315"/>
                    <a:pt x="552943" y="634594"/>
                  </a:cubicBezTo>
                  <a:cubicBezTo>
                    <a:pt x="541767" y="640690"/>
                    <a:pt x="529067" y="646887"/>
                    <a:pt x="514843" y="653186"/>
                  </a:cubicBezTo>
                  <a:lnTo>
                    <a:pt x="512709" y="648310"/>
                  </a:lnTo>
                  <a:cubicBezTo>
                    <a:pt x="546643" y="626770"/>
                    <a:pt x="572755" y="606044"/>
                    <a:pt x="591043" y="586130"/>
                  </a:cubicBezTo>
                  <a:cubicBezTo>
                    <a:pt x="583118" y="574345"/>
                    <a:pt x="576920" y="557479"/>
                    <a:pt x="572450" y="535534"/>
                  </a:cubicBezTo>
                  <a:cubicBezTo>
                    <a:pt x="561274" y="557276"/>
                    <a:pt x="548675" y="573532"/>
                    <a:pt x="534655" y="584302"/>
                  </a:cubicBezTo>
                  <a:lnTo>
                    <a:pt x="530692" y="581254"/>
                  </a:lnTo>
                  <a:cubicBezTo>
                    <a:pt x="551825" y="551790"/>
                    <a:pt x="566659" y="511251"/>
                    <a:pt x="575193" y="459638"/>
                  </a:cubicBezTo>
                  <a:close/>
                  <a:moveTo>
                    <a:pt x="1438996" y="459334"/>
                  </a:moveTo>
                  <a:cubicBezTo>
                    <a:pt x="1454439" y="462178"/>
                    <a:pt x="1466377" y="465480"/>
                    <a:pt x="1474810" y="469240"/>
                  </a:cubicBezTo>
                  <a:cubicBezTo>
                    <a:pt x="1483243" y="472999"/>
                    <a:pt x="1487459" y="477926"/>
                    <a:pt x="1487459" y="484022"/>
                  </a:cubicBezTo>
                  <a:cubicBezTo>
                    <a:pt x="1487459" y="486867"/>
                    <a:pt x="1486647" y="490220"/>
                    <a:pt x="1485021" y="494081"/>
                  </a:cubicBezTo>
                  <a:cubicBezTo>
                    <a:pt x="1483395" y="497942"/>
                    <a:pt x="1480500" y="501193"/>
                    <a:pt x="1476334" y="503834"/>
                  </a:cubicBezTo>
                  <a:cubicBezTo>
                    <a:pt x="1472169" y="506476"/>
                    <a:pt x="1469070" y="507797"/>
                    <a:pt x="1467038" y="507797"/>
                  </a:cubicBezTo>
                  <a:cubicBezTo>
                    <a:pt x="1465006" y="507797"/>
                    <a:pt x="1463482" y="506171"/>
                    <a:pt x="1462466" y="502920"/>
                  </a:cubicBezTo>
                  <a:cubicBezTo>
                    <a:pt x="1460027" y="493166"/>
                    <a:pt x="1456878" y="485699"/>
                    <a:pt x="1453017" y="480517"/>
                  </a:cubicBezTo>
                  <a:cubicBezTo>
                    <a:pt x="1449156" y="475336"/>
                    <a:pt x="1443771" y="470103"/>
                    <a:pt x="1436863" y="464820"/>
                  </a:cubicBezTo>
                  <a:close/>
                  <a:moveTo>
                    <a:pt x="2100717" y="457505"/>
                  </a:moveTo>
                  <a:cubicBezTo>
                    <a:pt x="2127946" y="463601"/>
                    <a:pt x="2141560" y="468478"/>
                    <a:pt x="2141560" y="472135"/>
                  </a:cubicBezTo>
                  <a:cubicBezTo>
                    <a:pt x="2141560" y="474777"/>
                    <a:pt x="2137191" y="478231"/>
                    <a:pt x="2128454" y="482498"/>
                  </a:cubicBezTo>
                  <a:lnTo>
                    <a:pt x="2128454" y="529133"/>
                  </a:lnTo>
                  <a:lnTo>
                    <a:pt x="2160153" y="529133"/>
                  </a:lnTo>
                  <a:lnTo>
                    <a:pt x="2170211" y="513893"/>
                  </a:lnTo>
                  <a:cubicBezTo>
                    <a:pt x="2172243" y="510845"/>
                    <a:pt x="2174225" y="509321"/>
                    <a:pt x="2176155" y="509321"/>
                  </a:cubicBezTo>
                  <a:cubicBezTo>
                    <a:pt x="2178085" y="509321"/>
                    <a:pt x="2183318" y="513182"/>
                    <a:pt x="2191852" y="520903"/>
                  </a:cubicBezTo>
                  <a:cubicBezTo>
                    <a:pt x="2200386" y="528625"/>
                    <a:pt x="2204654" y="533502"/>
                    <a:pt x="2204654" y="535534"/>
                  </a:cubicBezTo>
                  <a:cubicBezTo>
                    <a:pt x="2204654" y="537566"/>
                    <a:pt x="2202215" y="538582"/>
                    <a:pt x="2197339" y="538582"/>
                  </a:cubicBezTo>
                  <a:lnTo>
                    <a:pt x="2128454" y="538582"/>
                  </a:lnTo>
                  <a:lnTo>
                    <a:pt x="2128454" y="594360"/>
                  </a:lnTo>
                  <a:lnTo>
                    <a:pt x="2171431" y="594360"/>
                  </a:lnTo>
                  <a:lnTo>
                    <a:pt x="2186061" y="575462"/>
                  </a:lnTo>
                  <a:cubicBezTo>
                    <a:pt x="2188093" y="573024"/>
                    <a:pt x="2189719" y="571805"/>
                    <a:pt x="2190938" y="571805"/>
                  </a:cubicBezTo>
                  <a:cubicBezTo>
                    <a:pt x="2192970" y="571805"/>
                    <a:pt x="2198812" y="576174"/>
                    <a:pt x="2208464" y="584911"/>
                  </a:cubicBezTo>
                  <a:cubicBezTo>
                    <a:pt x="2218116" y="593649"/>
                    <a:pt x="2222942" y="598983"/>
                    <a:pt x="2222942" y="600913"/>
                  </a:cubicBezTo>
                  <a:cubicBezTo>
                    <a:pt x="2222942" y="602844"/>
                    <a:pt x="2220198" y="603809"/>
                    <a:pt x="2214712" y="603809"/>
                  </a:cubicBezTo>
                  <a:lnTo>
                    <a:pt x="2113214" y="603809"/>
                  </a:lnTo>
                  <a:cubicBezTo>
                    <a:pt x="2129673" y="611124"/>
                    <a:pt x="2137902" y="616509"/>
                    <a:pt x="2137902" y="619963"/>
                  </a:cubicBezTo>
                  <a:cubicBezTo>
                    <a:pt x="2137902" y="621792"/>
                    <a:pt x="2136175" y="623164"/>
                    <a:pt x="2132721" y="624078"/>
                  </a:cubicBezTo>
                  <a:cubicBezTo>
                    <a:pt x="2129267" y="624992"/>
                    <a:pt x="2124898" y="628498"/>
                    <a:pt x="2119615" y="634594"/>
                  </a:cubicBezTo>
                  <a:cubicBezTo>
                    <a:pt x="2102749" y="654101"/>
                    <a:pt x="2081311" y="674929"/>
                    <a:pt x="2055302" y="697078"/>
                  </a:cubicBezTo>
                  <a:lnTo>
                    <a:pt x="2165030" y="688238"/>
                  </a:lnTo>
                  <a:cubicBezTo>
                    <a:pt x="2158731" y="674014"/>
                    <a:pt x="2148672" y="659282"/>
                    <a:pt x="2134855" y="644042"/>
                  </a:cubicBezTo>
                  <a:lnTo>
                    <a:pt x="2138512" y="639166"/>
                  </a:lnTo>
                  <a:cubicBezTo>
                    <a:pt x="2157613" y="651764"/>
                    <a:pt x="2173209" y="663804"/>
                    <a:pt x="2185299" y="675284"/>
                  </a:cubicBezTo>
                  <a:cubicBezTo>
                    <a:pt x="2197389" y="686765"/>
                    <a:pt x="2203435" y="697992"/>
                    <a:pt x="2203435" y="708965"/>
                  </a:cubicBezTo>
                  <a:cubicBezTo>
                    <a:pt x="2203435" y="717093"/>
                    <a:pt x="2201403" y="723900"/>
                    <a:pt x="2197339" y="729386"/>
                  </a:cubicBezTo>
                  <a:cubicBezTo>
                    <a:pt x="2193275" y="734873"/>
                    <a:pt x="2189261" y="737616"/>
                    <a:pt x="2185299" y="737616"/>
                  </a:cubicBezTo>
                  <a:cubicBezTo>
                    <a:pt x="2181336" y="737616"/>
                    <a:pt x="2178797" y="736651"/>
                    <a:pt x="2177679" y="734720"/>
                  </a:cubicBezTo>
                  <a:cubicBezTo>
                    <a:pt x="2176561" y="732790"/>
                    <a:pt x="2175444" y="728015"/>
                    <a:pt x="2174326" y="720395"/>
                  </a:cubicBezTo>
                  <a:cubicBezTo>
                    <a:pt x="2173209" y="712775"/>
                    <a:pt x="2171227" y="704799"/>
                    <a:pt x="2168383" y="696468"/>
                  </a:cubicBezTo>
                  <a:cubicBezTo>
                    <a:pt x="2134042" y="703580"/>
                    <a:pt x="2106051" y="710082"/>
                    <a:pt x="2084410" y="715975"/>
                  </a:cubicBezTo>
                  <a:cubicBezTo>
                    <a:pt x="2062769" y="721868"/>
                    <a:pt x="2050222" y="725780"/>
                    <a:pt x="2046767" y="727710"/>
                  </a:cubicBezTo>
                  <a:cubicBezTo>
                    <a:pt x="2043313" y="729640"/>
                    <a:pt x="2041129" y="730606"/>
                    <a:pt x="2040214" y="730606"/>
                  </a:cubicBezTo>
                  <a:cubicBezTo>
                    <a:pt x="2039300" y="730606"/>
                    <a:pt x="2038436" y="730148"/>
                    <a:pt x="2037623" y="729234"/>
                  </a:cubicBezTo>
                  <a:cubicBezTo>
                    <a:pt x="2036811" y="728320"/>
                    <a:pt x="2035185" y="725322"/>
                    <a:pt x="2032747" y="720242"/>
                  </a:cubicBezTo>
                  <a:cubicBezTo>
                    <a:pt x="2030308" y="715162"/>
                    <a:pt x="2027667" y="708558"/>
                    <a:pt x="2024822" y="700430"/>
                  </a:cubicBezTo>
                  <a:cubicBezTo>
                    <a:pt x="2033966" y="699211"/>
                    <a:pt x="2041281" y="696214"/>
                    <a:pt x="2046767" y="691439"/>
                  </a:cubicBezTo>
                  <a:cubicBezTo>
                    <a:pt x="2052254" y="686664"/>
                    <a:pt x="2061957" y="673811"/>
                    <a:pt x="2075876" y="652882"/>
                  </a:cubicBezTo>
                  <a:cubicBezTo>
                    <a:pt x="2089795" y="631952"/>
                    <a:pt x="2098888" y="615594"/>
                    <a:pt x="2103155" y="603809"/>
                  </a:cubicBezTo>
                  <a:lnTo>
                    <a:pt x="2044329" y="603809"/>
                  </a:lnTo>
                  <a:cubicBezTo>
                    <a:pt x="2038843" y="603809"/>
                    <a:pt x="2034575" y="604520"/>
                    <a:pt x="2031527" y="605942"/>
                  </a:cubicBezTo>
                  <a:lnTo>
                    <a:pt x="2025431" y="592836"/>
                  </a:lnTo>
                  <a:cubicBezTo>
                    <a:pt x="2029699" y="593852"/>
                    <a:pt x="2034779" y="594360"/>
                    <a:pt x="2040671" y="594360"/>
                  </a:cubicBezTo>
                  <a:lnTo>
                    <a:pt x="2101327" y="594360"/>
                  </a:lnTo>
                  <a:lnTo>
                    <a:pt x="2101327" y="538582"/>
                  </a:lnTo>
                  <a:lnTo>
                    <a:pt x="2061703" y="538582"/>
                  </a:lnTo>
                  <a:cubicBezTo>
                    <a:pt x="2056216" y="538582"/>
                    <a:pt x="2051949" y="539293"/>
                    <a:pt x="2048901" y="540715"/>
                  </a:cubicBezTo>
                  <a:lnTo>
                    <a:pt x="2042195" y="527609"/>
                  </a:lnTo>
                  <a:cubicBezTo>
                    <a:pt x="2046463" y="528625"/>
                    <a:pt x="2051543" y="529133"/>
                    <a:pt x="2057435" y="529133"/>
                  </a:cubicBezTo>
                  <a:lnTo>
                    <a:pt x="2101327" y="529133"/>
                  </a:lnTo>
                  <a:lnTo>
                    <a:pt x="2101327" y="486156"/>
                  </a:lnTo>
                  <a:cubicBezTo>
                    <a:pt x="2101327" y="470510"/>
                    <a:pt x="2101123" y="460959"/>
                    <a:pt x="2100717" y="457505"/>
                  </a:cubicBezTo>
                  <a:close/>
                  <a:moveTo>
                    <a:pt x="311236" y="457200"/>
                  </a:moveTo>
                  <a:cubicBezTo>
                    <a:pt x="332369" y="467157"/>
                    <a:pt x="342935" y="473659"/>
                    <a:pt x="342935" y="476707"/>
                  </a:cubicBezTo>
                  <a:cubicBezTo>
                    <a:pt x="342935" y="478130"/>
                    <a:pt x="341564" y="478993"/>
                    <a:pt x="338821" y="479298"/>
                  </a:cubicBezTo>
                  <a:cubicBezTo>
                    <a:pt x="336077" y="479603"/>
                    <a:pt x="333741" y="480416"/>
                    <a:pt x="331810" y="481736"/>
                  </a:cubicBezTo>
                  <a:cubicBezTo>
                    <a:pt x="329880" y="483057"/>
                    <a:pt x="325105" y="487680"/>
                    <a:pt x="317485" y="495605"/>
                  </a:cubicBezTo>
                  <a:cubicBezTo>
                    <a:pt x="309864" y="503530"/>
                    <a:pt x="303108" y="510946"/>
                    <a:pt x="297215" y="517855"/>
                  </a:cubicBezTo>
                  <a:lnTo>
                    <a:pt x="335925" y="517855"/>
                  </a:lnTo>
                  <a:lnTo>
                    <a:pt x="348117" y="502615"/>
                  </a:lnTo>
                  <a:cubicBezTo>
                    <a:pt x="350352" y="499567"/>
                    <a:pt x="352486" y="498043"/>
                    <a:pt x="354518" y="498043"/>
                  </a:cubicBezTo>
                  <a:cubicBezTo>
                    <a:pt x="356550" y="498043"/>
                    <a:pt x="362087" y="501955"/>
                    <a:pt x="371129" y="509778"/>
                  </a:cubicBezTo>
                  <a:cubicBezTo>
                    <a:pt x="380172" y="517601"/>
                    <a:pt x="384693" y="522376"/>
                    <a:pt x="384693" y="524104"/>
                  </a:cubicBezTo>
                  <a:cubicBezTo>
                    <a:pt x="384693" y="525831"/>
                    <a:pt x="382051" y="526694"/>
                    <a:pt x="376768" y="526694"/>
                  </a:cubicBezTo>
                  <a:lnTo>
                    <a:pt x="286547" y="526694"/>
                  </a:lnTo>
                  <a:cubicBezTo>
                    <a:pt x="279435" y="537261"/>
                    <a:pt x="273339" y="546913"/>
                    <a:pt x="268259" y="555650"/>
                  </a:cubicBezTo>
                  <a:lnTo>
                    <a:pt x="315503" y="555650"/>
                  </a:lnTo>
                  <a:lnTo>
                    <a:pt x="325867" y="542544"/>
                  </a:lnTo>
                  <a:cubicBezTo>
                    <a:pt x="327086" y="541122"/>
                    <a:pt x="328356" y="540410"/>
                    <a:pt x="329677" y="540410"/>
                  </a:cubicBezTo>
                  <a:cubicBezTo>
                    <a:pt x="330997" y="540410"/>
                    <a:pt x="333690" y="541934"/>
                    <a:pt x="337754" y="544982"/>
                  </a:cubicBezTo>
                  <a:lnTo>
                    <a:pt x="349641" y="553212"/>
                  </a:lnTo>
                  <a:cubicBezTo>
                    <a:pt x="353502" y="555854"/>
                    <a:pt x="355432" y="557987"/>
                    <a:pt x="355432" y="559613"/>
                  </a:cubicBezTo>
                  <a:cubicBezTo>
                    <a:pt x="355432" y="561238"/>
                    <a:pt x="352384" y="563677"/>
                    <a:pt x="346288" y="566928"/>
                  </a:cubicBezTo>
                  <a:lnTo>
                    <a:pt x="346288" y="664769"/>
                  </a:lnTo>
                  <a:lnTo>
                    <a:pt x="346898" y="679399"/>
                  </a:lnTo>
                  <a:cubicBezTo>
                    <a:pt x="346898" y="680009"/>
                    <a:pt x="346745" y="680517"/>
                    <a:pt x="346441" y="680923"/>
                  </a:cubicBezTo>
                  <a:cubicBezTo>
                    <a:pt x="346136" y="681330"/>
                    <a:pt x="344104" y="682600"/>
                    <a:pt x="340345" y="684733"/>
                  </a:cubicBezTo>
                  <a:cubicBezTo>
                    <a:pt x="336585" y="686867"/>
                    <a:pt x="332928" y="688442"/>
                    <a:pt x="329372" y="689458"/>
                  </a:cubicBezTo>
                  <a:cubicBezTo>
                    <a:pt x="325816" y="690474"/>
                    <a:pt x="323530" y="690982"/>
                    <a:pt x="322514" y="690982"/>
                  </a:cubicBezTo>
                  <a:cubicBezTo>
                    <a:pt x="321498" y="690982"/>
                    <a:pt x="320990" y="690270"/>
                    <a:pt x="320990" y="688848"/>
                  </a:cubicBezTo>
                  <a:lnTo>
                    <a:pt x="320990" y="672084"/>
                  </a:lnTo>
                  <a:lnTo>
                    <a:pt x="244180" y="672084"/>
                  </a:lnTo>
                  <a:lnTo>
                    <a:pt x="244180" y="682752"/>
                  </a:lnTo>
                  <a:cubicBezTo>
                    <a:pt x="244180" y="684174"/>
                    <a:pt x="243875" y="685241"/>
                    <a:pt x="243266" y="685952"/>
                  </a:cubicBezTo>
                  <a:cubicBezTo>
                    <a:pt x="242656" y="686664"/>
                    <a:pt x="240726" y="687781"/>
                    <a:pt x="237475" y="689305"/>
                  </a:cubicBezTo>
                  <a:cubicBezTo>
                    <a:pt x="234223" y="690829"/>
                    <a:pt x="230515" y="692150"/>
                    <a:pt x="226349" y="693268"/>
                  </a:cubicBezTo>
                  <a:cubicBezTo>
                    <a:pt x="222184" y="694385"/>
                    <a:pt x="219593" y="694944"/>
                    <a:pt x="218577" y="694944"/>
                  </a:cubicBezTo>
                  <a:cubicBezTo>
                    <a:pt x="217561" y="694944"/>
                    <a:pt x="217155" y="694030"/>
                    <a:pt x="217358" y="692201"/>
                  </a:cubicBezTo>
                  <a:cubicBezTo>
                    <a:pt x="218171" y="686714"/>
                    <a:pt x="218577" y="677774"/>
                    <a:pt x="218577" y="665378"/>
                  </a:cubicBezTo>
                  <a:lnTo>
                    <a:pt x="218577" y="562051"/>
                  </a:lnTo>
                  <a:cubicBezTo>
                    <a:pt x="218577" y="551891"/>
                    <a:pt x="218475" y="545694"/>
                    <a:pt x="218272" y="543458"/>
                  </a:cubicBezTo>
                  <a:cubicBezTo>
                    <a:pt x="227619" y="546506"/>
                    <a:pt x="236967" y="550570"/>
                    <a:pt x="246314" y="555650"/>
                  </a:cubicBezTo>
                  <a:lnTo>
                    <a:pt x="254848" y="555650"/>
                  </a:lnTo>
                  <a:cubicBezTo>
                    <a:pt x="259319" y="543865"/>
                    <a:pt x="261249" y="534213"/>
                    <a:pt x="260639" y="526694"/>
                  </a:cubicBezTo>
                  <a:lnTo>
                    <a:pt x="205775" y="526694"/>
                  </a:lnTo>
                  <a:cubicBezTo>
                    <a:pt x="200695" y="526694"/>
                    <a:pt x="197038" y="527304"/>
                    <a:pt x="194802" y="528523"/>
                  </a:cubicBezTo>
                  <a:lnTo>
                    <a:pt x="190231" y="516636"/>
                  </a:lnTo>
                  <a:cubicBezTo>
                    <a:pt x="194091" y="517449"/>
                    <a:pt x="198359" y="517855"/>
                    <a:pt x="203032" y="517855"/>
                  </a:cubicBezTo>
                  <a:lnTo>
                    <a:pt x="285023" y="517855"/>
                  </a:lnTo>
                  <a:cubicBezTo>
                    <a:pt x="295386" y="498348"/>
                    <a:pt x="304124" y="478130"/>
                    <a:pt x="311236" y="457200"/>
                  </a:cubicBezTo>
                  <a:close/>
                  <a:moveTo>
                    <a:pt x="1512758" y="190500"/>
                  </a:moveTo>
                  <a:cubicBezTo>
                    <a:pt x="1540597" y="200050"/>
                    <a:pt x="1563355" y="210159"/>
                    <a:pt x="1581034" y="220827"/>
                  </a:cubicBezTo>
                  <a:cubicBezTo>
                    <a:pt x="1598712" y="231495"/>
                    <a:pt x="1607551" y="243636"/>
                    <a:pt x="1607551" y="257251"/>
                  </a:cubicBezTo>
                  <a:cubicBezTo>
                    <a:pt x="1607551" y="263753"/>
                    <a:pt x="1606535" y="269240"/>
                    <a:pt x="1604503" y="273710"/>
                  </a:cubicBezTo>
                  <a:cubicBezTo>
                    <a:pt x="1602471" y="278180"/>
                    <a:pt x="1599982" y="280416"/>
                    <a:pt x="1597036" y="280416"/>
                  </a:cubicBezTo>
                  <a:cubicBezTo>
                    <a:pt x="1594089" y="280416"/>
                    <a:pt x="1591702" y="279704"/>
                    <a:pt x="1589873" y="278282"/>
                  </a:cubicBezTo>
                  <a:cubicBezTo>
                    <a:pt x="1588044" y="276860"/>
                    <a:pt x="1586114" y="274523"/>
                    <a:pt x="1584082" y="271272"/>
                  </a:cubicBezTo>
                  <a:cubicBezTo>
                    <a:pt x="1565184" y="239979"/>
                    <a:pt x="1540292" y="214579"/>
                    <a:pt x="1509406" y="195072"/>
                  </a:cubicBezTo>
                  <a:close/>
                  <a:moveTo>
                    <a:pt x="1450884" y="185318"/>
                  </a:moveTo>
                  <a:cubicBezTo>
                    <a:pt x="1461044" y="190398"/>
                    <a:pt x="1468765" y="194868"/>
                    <a:pt x="1474049" y="198729"/>
                  </a:cubicBezTo>
                  <a:cubicBezTo>
                    <a:pt x="1479332" y="202590"/>
                    <a:pt x="1481974" y="205333"/>
                    <a:pt x="1481974" y="206959"/>
                  </a:cubicBezTo>
                  <a:cubicBezTo>
                    <a:pt x="1481974" y="208584"/>
                    <a:pt x="1480500" y="209397"/>
                    <a:pt x="1477554" y="209397"/>
                  </a:cubicBezTo>
                  <a:cubicBezTo>
                    <a:pt x="1474608" y="209397"/>
                    <a:pt x="1470950" y="210667"/>
                    <a:pt x="1466581" y="213207"/>
                  </a:cubicBezTo>
                  <a:cubicBezTo>
                    <a:pt x="1462212" y="215747"/>
                    <a:pt x="1454186" y="221742"/>
                    <a:pt x="1442502" y="231190"/>
                  </a:cubicBezTo>
                  <a:cubicBezTo>
                    <a:pt x="1430818" y="240639"/>
                    <a:pt x="1417915" y="249021"/>
                    <a:pt x="1403792" y="256336"/>
                  </a:cubicBezTo>
                  <a:cubicBezTo>
                    <a:pt x="1389670" y="263652"/>
                    <a:pt x="1372957" y="271068"/>
                    <a:pt x="1353653" y="278587"/>
                  </a:cubicBezTo>
                  <a:lnTo>
                    <a:pt x="1351824" y="271881"/>
                  </a:lnTo>
                  <a:cubicBezTo>
                    <a:pt x="1374989" y="257860"/>
                    <a:pt x="1393937" y="244348"/>
                    <a:pt x="1408669" y="231343"/>
                  </a:cubicBezTo>
                  <a:cubicBezTo>
                    <a:pt x="1423401" y="218338"/>
                    <a:pt x="1437473" y="202996"/>
                    <a:pt x="1450884" y="185318"/>
                  </a:cubicBezTo>
                  <a:close/>
                  <a:moveTo>
                    <a:pt x="444129" y="150266"/>
                  </a:moveTo>
                  <a:cubicBezTo>
                    <a:pt x="450835" y="151282"/>
                    <a:pt x="459065" y="153263"/>
                    <a:pt x="468818" y="156210"/>
                  </a:cubicBezTo>
                  <a:cubicBezTo>
                    <a:pt x="478572" y="159156"/>
                    <a:pt x="483449" y="161544"/>
                    <a:pt x="483449" y="163372"/>
                  </a:cubicBezTo>
                  <a:cubicBezTo>
                    <a:pt x="483449" y="165201"/>
                    <a:pt x="479791" y="168046"/>
                    <a:pt x="472476" y="171907"/>
                  </a:cubicBezTo>
                  <a:lnTo>
                    <a:pt x="472476" y="193243"/>
                  </a:lnTo>
                  <a:lnTo>
                    <a:pt x="559649" y="193243"/>
                  </a:lnTo>
                  <a:lnTo>
                    <a:pt x="570926" y="177088"/>
                  </a:lnTo>
                  <a:cubicBezTo>
                    <a:pt x="572958" y="174244"/>
                    <a:pt x="574736" y="172821"/>
                    <a:pt x="576260" y="172821"/>
                  </a:cubicBezTo>
                  <a:cubicBezTo>
                    <a:pt x="577784" y="172821"/>
                    <a:pt x="581086" y="175158"/>
                    <a:pt x="586166" y="179832"/>
                  </a:cubicBezTo>
                  <a:cubicBezTo>
                    <a:pt x="591246" y="184505"/>
                    <a:pt x="595717" y="188468"/>
                    <a:pt x="599577" y="191719"/>
                  </a:cubicBezTo>
                  <a:cubicBezTo>
                    <a:pt x="603438" y="194970"/>
                    <a:pt x="605369" y="197510"/>
                    <a:pt x="605369" y="199339"/>
                  </a:cubicBezTo>
                  <a:cubicBezTo>
                    <a:pt x="605369" y="201168"/>
                    <a:pt x="603235" y="202082"/>
                    <a:pt x="598968" y="202082"/>
                  </a:cubicBezTo>
                  <a:lnTo>
                    <a:pt x="472476" y="202082"/>
                  </a:lnTo>
                  <a:lnTo>
                    <a:pt x="472476" y="238048"/>
                  </a:lnTo>
                  <a:lnTo>
                    <a:pt x="473085" y="272186"/>
                  </a:lnTo>
                  <a:cubicBezTo>
                    <a:pt x="473085" y="274015"/>
                    <a:pt x="472882" y="275285"/>
                    <a:pt x="472476" y="275996"/>
                  </a:cubicBezTo>
                  <a:cubicBezTo>
                    <a:pt x="472069" y="276707"/>
                    <a:pt x="469987" y="278028"/>
                    <a:pt x="466227" y="279958"/>
                  </a:cubicBezTo>
                  <a:cubicBezTo>
                    <a:pt x="462468" y="281889"/>
                    <a:pt x="458506" y="283565"/>
                    <a:pt x="454340" y="284988"/>
                  </a:cubicBezTo>
                  <a:cubicBezTo>
                    <a:pt x="450175" y="286410"/>
                    <a:pt x="447381" y="287121"/>
                    <a:pt x="445958" y="287121"/>
                  </a:cubicBezTo>
                  <a:cubicBezTo>
                    <a:pt x="444536" y="287121"/>
                    <a:pt x="443825" y="285699"/>
                    <a:pt x="443825" y="282854"/>
                  </a:cubicBezTo>
                  <a:lnTo>
                    <a:pt x="444434" y="268833"/>
                  </a:lnTo>
                  <a:cubicBezTo>
                    <a:pt x="444637" y="259486"/>
                    <a:pt x="444739" y="249224"/>
                    <a:pt x="444739" y="238048"/>
                  </a:cubicBezTo>
                  <a:lnTo>
                    <a:pt x="444739" y="202082"/>
                  </a:lnTo>
                  <a:lnTo>
                    <a:pt x="341412" y="202082"/>
                  </a:lnTo>
                  <a:cubicBezTo>
                    <a:pt x="335925" y="202082"/>
                    <a:pt x="331658" y="202793"/>
                    <a:pt x="328610" y="204216"/>
                  </a:cubicBezTo>
                  <a:lnTo>
                    <a:pt x="323124" y="191719"/>
                  </a:lnTo>
                  <a:cubicBezTo>
                    <a:pt x="327391" y="192735"/>
                    <a:pt x="332471" y="193243"/>
                    <a:pt x="338364" y="193243"/>
                  </a:cubicBezTo>
                  <a:lnTo>
                    <a:pt x="444739" y="193243"/>
                  </a:lnTo>
                  <a:lnTo>
                    <a:pt x="444739" y="180441"/>
                  </a:lnTo>
                  <a:cubicBezTo>
                    <a:pt x="444739" y="168859"/>
                    <a:pt x="444536" y="158800"/>
                    <a:pt x="444129" y="150266"/>
                  </a:cubicBezTo>
                  <a:close/>
                  <a:moveTo>
                    <a:pt x="2194901" y="137769"/>
                  </a:moveTo>
                  <a:cubicBezTo>
                    <a:pt x="2212986" y="144272"/>
                    <a:pt x="2224212" y="149047"/>
                    <a:pt x="2228581" y="152095"/>
                  </a:cubicBezTo>
                  <a:cubicBezTo>
                    <a:pt x="2232950" y="155143"/>
                    <a:pt x="2235134" y="158953"/>
                    <a:pt x="2235134" y="163525"/>
                  </a:cubicBezTo>
                  <a:cubicBezTo>
                    <a:pt x="2235134" y="168097"/>
                    <a:pt x="2233763" y="172364"/>
                    <a:pt x="2231019" y="176326"/>
                  </a:cubicBezTo>
                  <a:cubicBezTo>
                    <a:pt x="2228276" y="180289"/>
                    <a:pt x="2225736" y="182270"/>
                    <a:pt x="2223399" y="182270"/>
                  </a:cubicBezTo>
                  <a:cubicBezTo>
                    <a:pt x="2221063" y="182270"/>
                    <a:pt x="2219183" y="181559"/>
                    <a:pt x="2217761" y="180136"/>
                  </a:cubicBezTo>
                  <a:cubicBezTo>
                    <a:pt x="2216338" y="178714"/>
                    <a:pt x="2214916" y="176174"/>
                    <a:pt x="2213493" y="172516"/>
                  </a:cubicBezTo>
                  <a:cubicBezTo>
                    <a:pt x="2209836" y="163779"/>
                    <a:pt x="2202318" y="153822"/>
                    <a:pt x="2190938" y="142646"/>
                  </a:cubicBezTo>
                  <a:close/>
                  <a:moveTo>
                    <a:pt x="1064702" y="99974"/>
                  </a:moveTo>
                  <a:lnTo>
                    <a:pt x="1064702" y="143865"/>
                  </a:lnTo>
                  <a:lnTo>
                    <a:pt x="1133587" y="143865"/>
                  </a:lnTo>
                  <a:cubicBezTo>
                    <a:pt x="1132368" y="135534"/>
                    <a:pt x="1131149" y="120904"/>
                    <a:pt x="1129929" y="99974"/>
                  </a:cubicBezTo>
                  <a:close/>
                  <a:moveTo>
                    <a:pt x="1458504" y="92049"/>
                  </a:moveTo>
                  <a:lnTo>
                    <a:pt x="1458504" y="170688"/>
                  </a:lnTo>
                  <a:lnTo>
                    <a:pt x="1518245" y="170688"/>
                  </a:lnTo>
                  <a:lnTo>
                    <a:pt x="1518245" y="92049"/>
                  </a:lnTo>
                  <a:close/>
                  <a:moveTo>
                    <a:pt x="128052" y="86258"/>
                  </a:moveTo>
                  <a:lnTo>
                    <a:pt x="128052" y="160020"/>
                  </a:lnTo>
                  <a:lnTo>
                    <a:pt x="199070" y="160020"/>
                  </a:lnTo>
                  <a:lnTo>
                    <a:pt x="199070" y="86258"/>
                  </a:lnTo>
                  <a:close/>
                  <a:moveTo>
                    <a:pt x="29601" y="86258"/>
                  </a:moveTo>
                  <a:lnTo>
                    <a:pt x="29601" y="160020"/>
                  </a:lnTo>
                  <a:lnTo>
                    <a:pt x="99705" y="160020"/>
                  </a:lnTo>
                  <a:lnTo>
                    <a:pt x="99705" y="86258"/>
                  </a:lnTo>
                  <a:close/>
                  <a:moveTo>
                    <a:pt x="1879737" y="73152"/>
                  </a:moveTo>
                  <a:lnTo>
                    <a:pt x="1879737" y="213969"/>
                  </a:lnTo>
                  <a:lnTo>
                    <a:pt x="1928506" y="213969"/>
                  </a:lnTo>
                  <a:lnTo>
                    <a:pt x="1928506" y="73152"/>
                  </a:lnTo>
                  <a:close/>
                  <a:moveTo>
                    <a:pt x="2231477" y="51511"/>
                  </a:moveTo>
                  <a:cubicBezTo>
                    <a:pt x="2233509" y="51511"/>
                    <a:pt x="2238436" y="54965"/>
                    <a:pt x="2246259" y="61874"/>
                  </a:cubicBezTo>
                  <a:cubicBezTo>
                    <a:pt x="2254083" y="68783"/>
                    <a:pt x="2257994" y="73202"/>
                    <a:pt x="2257994" y="75133"/>
                  </a:cubicBezTo>
                  <a:cubicBezTo>
                    <a:pt x="2257994" y="77063"/>
                    <a:pt x="2255353" y="78028"/>
                    <a:pt x="2250069" y="78028"/>
                  </a:cubicBezTo>
                  <a:lnTo>
                    <a:pt x="2186061" y="78028"/>
                  </a:lnTo>
                  <a:lnTo>
                    <a:pt x="2186061" y="122834"/>
                  </a:lnTo>
                  <a:lnTo>
                    <a:pt x="2208007" y="122834"/>
                  </a:lnTo>
                  <a:lnTo>
                    <a:pt x="2217456" y="108508"/>
                  </a:lnTo>
                  <a:cubicBezTo>
                    <a:pt x="2219081" y="106070"/>
                    <a:pt x="2220606" y="104851"/>
                    <a:pt x="2222028" y="104851"/>
                  </a:cubicBezTo>
                  <a:cubicBezTo>
                    <a:pt x="2223450" y="104851"/>
                    <a:pt x="2228226" y="108458"/>
                    <a:pt x="2236353" y="115671"/>
                  </a:cubicBezTo>
                  <a:cubicBezTo>
                    <a:pt x="2244481" y="122885"/>
                    <a:pt x="2248545" y="127304"/>
                    <a:pt x="2248545" y="128930"/>
                  </a:cubicBezTo>
                  <a:cubicBezTo>
                    <a:pt x="2248545" y="130556"/>
                    <a:pt x="2246412" y="131368"/>
                    <a:pt x="2242145" y="131368"/>
                  </a:cubicBezTo>
                  <a:lnTo>
                    <a:pt x="2186061" y="131368"/>
                  </a:lnTo>
                  <a:lnTo>
                    <a:pt x="2186061" y="196900"/>
                  </a:lnTo>
                  <a:lnTo>
                    <a:pt x="2223247" y="196900"/>
                  </a:lnTo>
                  <a:lnTo>
                    <a:pt x="2235134" y="181356"/>
                  </a:lnTo>
                  <a:cubicBezTo>
                    <a:pt x="2236963" y="178714"/>
                    <a:pt x="2238741" y="177393"/>
                    <a:pt x="2240468" y="177393"/>
                  </a:cubicBezTo>
                  <a:cubicBezTo>
                    <a:pt x="2242195" y="177393"/>
                    <a:pt x="2246514" y="181203"/>
                    <a:pt x="2253422" y="188823"/>
                  </a:cubicBezTo>
                  <a:cubicBezTo>
                    <a:pt x="2260331" y="196443"/>
                    <a:pt x="2263785" y="201117"/>
                    <a:pt x="2263785" y="202844"/>
                  </a:cubicBezTo>
                  <a:cubicBezTo>
                    <a:pt x="2263785" y="204571"/>
                    <a:pt x="2261753" y="205435"/>
                    <a:pt x="2257689" y="205435"/>
                  </a:cubicBezTo>
                  <a:lnTo>
                    <a:pt x="2111995" y="205435"/>
                  </a:lnTo>
                  <a:cubicBezTo>
                    <a:pt x="2107321" y="205435"/>
                    <a:pt x="2103054" y="206146"/>
                    <a:pt x="2099193" y="207568"/>
                  </a:cubicBezTo>
                  <a:lnTo>
                    <a:pt x="2093707" y="195376"/>
                  </a:lnTo>
                  <a:cubicBezTo>
                    <a:pt x="2097974" y="196392"/>
                    <a:pt x="2103054" y="196900"/>
                    <a:pt x="2108947" y="196900"/>
                  </a:cubicBezTo>
                  <a:lnTo>
                    <a:pt x="2160153" y="196900"/>
                  </a:lnTo>
                  <a:lnTo>
                    <a:pt x="2160153" y="131368"/>
                  </a:lnTo>
                  <a:lnTo>
                    <a:pt x="2122358" y="131368"/>
                  </a:lnTo>
                  <a:cubicBezTo>
                    <a:pt x="2119107" y="131368"/>
                    <a:pt x="2115856" y="132080"/>
                    <a:pt x="2112605" y="133502"/>
                  </a:cubicBezTo>
                  <a:lnTo>
                    <a:pt x="2107118" y="121310"/>
                  </a:lnTo>
                  <a:cubicBezTo>
                    <a:pt x="2111385" y="122326"/>
                    <a:pt x="2116465" y="122834"/>
                    <a:pt x="2122358" y="122834"/>
                  </a:cubicBezTo>
                  <a:lnTo>
                    <a:pt x="2160153" y="122834"/>
                  </a:lnTo>
                  <a:lnTo>
                    <a:pt x="2160153" y="78028"/>
                  </a:lnTo>
                  <a:lnTo>
                    <a:pt x="2115043" y="78028"/>
                  </a:lnTo>
                  <a:cubicBezTo>
                    <a:pt x="2109557" y="78028"/>
                    <a:pt x="2105289" y="78638"/>
                    <a:pt x="2102241" y="79857"/>
                  </a:cubicBezTo>
                  <a:lnTo>
                    <a:pt x="2096755" y="67970"/>
                  </a:lnTo>
                  <a:cubicBezTo>
                    <a:pt x="2101022" y="68986"/>
                    <a:pt x="2106102" y="69494"/>
                    <a:pt x="2111995" y="69494"/>
                  </a:cubicBezTo>
                  <a:lnTo>
                    <a:pt x="2216237" y="69494"/>
                  </a:lnTo>
                  <a:lnTo>
                    <a:pt x="2226905" y="55168"/>
                  </a:lnTo>
                  <a:cubicBezTo>
                    <a:pt x="2228734" y="52730"/>
                    <a:pt x="2230257" y="51511"/>
                    <a:pt x="2231477" y="51511"/>
                  </a:cubicBezTo>
                  <a:close/>
                  <a:moveTo>
                    <a:pt x="1937345" y="45720"/>
                  </a:moveTo>
                  <a:cubicBezTo>
                    <a:pt x="1938970" y="45720"/>
                    <a:pt x="1944558" y="48564"/>
                    <a:pt x="1954109" y="54254"/>
                  </a:cubicBezTo>
                  <a:cubicBezTo>
                    <a:pt x="1963659" y="59944"/>
                    <a:pt x="1968434" y="63804"/>
                    <a:pt x="1968434" y="65836"/>
                  </a:cubicBezTo>
                  <a:cubicBezTo>
                    <a:pt x="1968434" y="67868"/>
                    <a:pt x="1964269" y="71932"/>
                    <a:pt x="1955937" y="78028"/>
                  </a:cubicBezTo>
                  <a:lnTo>
                    <a:pt x="1955937" y="213664"/>
                  </a:lnTo>
                  <a:cubicBezTo>
                    <a:pt x="1955937" y="222605"/>
                    <a:pt x="1956039" y="228904"/>
                    <a:pt x="1956242" y="232562"/>
                  </a:cubicBezTo>
                  <a:lnTo>
                    <a:pt x="1956547" y="242620"/>
                  </a:lnTo>
                  <a:cubicBezTo>
                    <a:pt x="1956547" y="244043"/>
                    <a:pt x="1956242" y="245110"/>
                    <a:pt x="1955633" y="245821"/>
                  </a:cubicBezTo>
                  <a:cubicBezTo>
                    <a:pt x="1955023" y="246532"/>
                    <a:pt x="1953296" y="247751"/>
                    <a:pt x="1950451" y="249478"/>
                  </a:cubicBezTo>
                  <a:cubicBezTo>
                    <a:pt x="1947606" y="251206"/>
                    <a:pt x="1944000" y="252730"/>
                    <a:pt x="1939631" y="254050"/>
                  </a:cubicBezTo>
                  <a:cubicBezTo>
                    <a:pt x="1935262" y="255371"/>
                    <a:pt x="1932061" y="256032"/>
                    <a:pt x="1930030" y="256032"/>
                  </a:cubicBezTo>
                  <a:cubicBezTo>
                    <a:pt x="1929014" y="256032"/>
                    <a:pt x="1928506" y="255117"/>
                    <a:pt x="1928506" y="253288"/>
                  </a:cubicBezTo>
                  <a:lnTo>
                    <a:pt x="1928506" y="224637"/>
                  </a:lnTo>
                  <a:lnTo>
                    <a:pt x="1879737" y="224637"/>
                  </a:lnTo>
                  <a:lnTo>
                    <a:pt x="1879737" y="247497"/>
                  </a:lnTo>
                  <a:cubicBezTo>
                    <a:pt x="1879737" y="249732"/>
                    <a:pt x="1879433" y="251206"/>
                    <a:pt x="1878823" y="251917"/>
                  </a:cubicBezTo>
                  <a:cubicBezTo>
                    <a:pt x="1878214" y="252628"/>
                    <a:pt x="1876486" y="253695"/>
                    <a:pt x="1873641" y="255117"/>
                  </a:cubicBezTo>
                  <a:cubicBezTo>
                    <a:pt x="1870797" y="256540"/>
                    <a:pt x="1866936" y="258013"/>
                    <a:pt x="1862059" y="259537"/>
                  </a:cubicBezTo>
                  <a:cubicBezTo>
                    <a:pt x="1857182" y="261061"/>
                    <a:pt x="1854287" y="261823"/>
                    <a:pt x="1853372" y="261823"/>
                  </a:cubicBezTo>
                  <a:cubicBezTo>
                    <a:pt x="1852458" y="261823"/>
                    <a:pt x="1852102" y="261010"/>
                    <a:pt x="1852306" y="259384"/>
                  </a:cubicBezTo>
                  <a:cubicBezTo>
                    <a:pt x="1853322" y="249224"/>
                    <a:pt x="1853830" y="238963"/>
                    <a:pt x="1853830" y="228600"/>
                  </a:cubicBezTo>
                  <a:lnTo>
                    <a:pt x="1853830" y="72847"/>
                  </a:lnTo>
                  <a:cubicBezTo>
                    <a:pt x="1853830" y="64312"/>
                    <a:pt x="1853525" y="55676"/>
                    <a:pt x="1852915" y="46939"/>
                  </a:cubicBezTo>
                  <a:cubicBezTo>
                    <a:pt x="1864091" y="51612"/>
                    <a:pt x="1873845" y="56794"/>
                    <a:pt x="1882176" y="62484"/>
                  </a:cubicBezTo>
                  <a:lnTo>
                    <a:pt x="1925457" y="62484"/>
                  </a:lnTo>
                  <a:lnTo>
                    <a:pt x="1933992" y="48463"/>
                  </a:lnTo>
                  <a:cubicBezTo>
                    <a:pt x="1935211" y="46634"/>
                    <a:pt x="1936329" y="45720"/>
                    <a:pt x="1937345" y="45720"/>
                  </a:cubicBezTo>
                  <a:close/>
                  <a:moveTo>
                    <a:pt x="1064702" y="40233"/>
                  </a:moveTo>
                  <a:lnTo>
                    <a:pt x="1064702" y="89306"/>
                  </a:lnTo>
                  <a:lnTo>
                    <a:pt x="1204910" y="89306"/>
                  </a:lnTo>
                  <a:lnTo>
                    <a:pt x="1204910" y="40233"/>
                  </a:lnTo>
                  <a:close/>
                  <a:moveTo>
                    <a:pt x="2088830" y="31394"/>
                  </a:moveTo>
                  <a:lnTo>
                    <a:pt x="2088830" y="241096"/>
                  </a:lnTo>
                  <a:lnTo>
                    <a:pt x="2265309" y="241096"/>
                  </a:lnTo>
                  <a:lnTo>
                    <a:pt x="2265309" y="31394"/>
                  </a:lnTo>
                  <a:close/>
                  <a:moveTo>
                    <a:pt x="1214207" y="13411"/>
                  </a:moveTo>
                  <a:cubicBezTo>
                    <a:pt x="1215528" y="13411"/>
                    <a:pt x="1219084" y="15138"/>
                    <a:pt x="1224875" y="18592"/>
                  </a:cubicBezTo>
                  <a:cubicBezTo>
                    <a:pt x="1230666" y="22047"/>
                    <a:pt x="1235695" y="25298"/>
                    <a:pt x="1239962" y="28346"/>
                  </a:cubicBezTo>
                  <a:cubicBezTo>
                    <a:pt x="1244230" y="31394"/>
                    <a:pt x="1246363" y="33629"/>
                    <a:pt x="1246363" y="35052"/>
                  </a:cubicBezTo>
                  <a:cubicBezTo>
                    <a:pt x="1246363" y="37490"/>
                    <a:pt x="1241689" y="41148"/>
                    <a:pt x="1232342" y="46024"/>
                  </a:cubicBezTo>
                  <a:lnTo>
                    <a:pt x="1232342" y="85648"/>
                  </a:lnTo>
                  <a:cubicBezTo>
                    <a:pt x="1232342" y="88696"/>
                    <a:pt x="1232444" y="91541"/>
                    <a:pt x="1232647" y="94183"/>
                  </a:cubicBezTo>
                  <a:lnTo>
                    <a:pt x="1233257" y="100584"/>
                  </a:lnTo>
                  <a:cubicBezTo>
                    <a:pt x="1233257" y="102006"/>
                    <a:pt x="1232037" y="103479"/>
                    <a:pt x="1229599" y="105003"/>
                  </a:cubicBezTo>
                  <a:cubicBezTo>
                    <a:pt x="1227161" y="106527"/>
                    <a:pt x="1223198" y="108356"/>
                    <a:pt x="1217712" y="110490"/>
                  </a:cubicBezTo>
                  <a:cubicBezTo>
                    <a:pt x="1212226" y="112623"/>
                    <a:pt x="1208720" y="113690"/>
                    <a:pt x="1207196" y="113690"/>
                  </a:cubicBezTo>
                  <a:cubicBezTo>
                    <a:pt x="1205672" y="113690"/>
                    <a:pt x="1204910" y="112674"/>
                    <a:pt x="1204910" y="110642"/>
                  </a:cubicBezTo>
                  <a:lnTo>
                    <a:pt x="1204910" y="99974"/>
                  </a:lnTo>
                  <a:lnTo>
                    <a:pt x="1157361" y="99974"/>
                  </a:lnTo>
                  <a:cubicBezTo>
                    <a:pt x="1157361" y="115214"/>
                    <a:pt x="1158174" y="129844"/>
                    <a:pt x="1159800" y="143865"/>
                  </a:cubicBezTo>
                  <a:lnTo>
                    <a:pt x="1221674" y="143865"/>
                  </a:lnTo>
                  <a:lnTo>
                    <a:pt x="1232952" y="127406"/>
                  </a:lnTo>
                  <a:cubicBezTo>
                    <a:pt x="1234984" y="124155"/>
                    <a:pt x="1237118" y="122529"/>
                    <a:pt x="1239353" y="122529"/>
                  </a:cubicBezTo>
                  <a:cubicBezTo>
                    <a:pt x="1241588" y="122529"/>
                    <a:pt x="1247582" y="126644"/>
                    <a:pt x="1257336" y="134874"/>
                  </a:cubicBezTo>
                  <a:cubicBezTo>
                    <a:pt x="1267090" y="143103"/>
                    <a:pt x="1271966" y="148336"/>
                    <a:pt x="1271966" y="150571"/>
                  </a:cubicBezTo>
                  <a:cubicBezTo>
                    <a:pt x="1271966" y="153009"/>
                    <a:pt x="1269223" y="154228"/>
                    <a:pt x="1263737" y="154228"/>
                  </a:cubicBezTo>
                  <a:lnTo>
                    <a:pt x="1161629" y="154228"/>
                  </a:lnTo>
                  <a:cubicBezTo>
                    <a:pt x="1165693" y="175564"/>
                    <a:pt x="1172398" y="192430"/>
                    <a:pt x="1181745" y="204825"/>
                  </a:cubicBezTo>
                  <a:cubicBezTo>
                    <a:pt x="1191093" y="217220"/>
                    <a:pt x="1203082" y="227177"/>
                    <a:pt x="1217712" y="234696"/>
                  </a:cubicBezTo>
                  <a:cubicBezTo>
                    <a:pt x="1232342" y="242214"/>
                    <a:pt x="1240978" y="245973"/>
                    <a:pt x="1243620" y="245973"/>
                  </a:cubicBezTo>
                  <a:cubicBezTo>
                    <a:pt x="1246261" y="245973"/>
                    <a:pt x="1248040" y="245262"/>
                    <a:pt x="1248954" y="243840"/>
                  </a:cubicBezTo>
                  <a:cubicBezTo>
                    <a:pt x="1249868" y="242417"/>
                    <a:pt x="1252307" y="236220"/>
                    <a:pt x="1256269" y="225247"/>
                  </a:cubicBezTo>
                  <a:cubicBezTo>
                    <a:pt x="1260232" y="214274"/>
                    <a:pt x="1264245" y="201879"/>
                    <a:pt x="1268309" y="188061"/>
                  </a:cubicBezTo>
                  <a:lnTo>
                    <a:pt x="1274405" y="189890"/>
                  </a:lnTo>
                  <a:cubicBezTo>
                    <a:pt x="1270950" y="211226"/>
                    <a:pt x="1269223" y="225958"/>
                    <a:pt x="1269223" y="234086"/>
                  </a:cubicBezTo>
                  <a:cubicBezTo>
                    <a:pt x="1269223" y="242214"/>
                    <a:pt x="1270087" y="248666"/>
                    <a:pt x="1271814" y="253441"/>
                  </a:cubicBezTo>
                  <a:cubicBezTo>
                    <a:pt x="1273541" y="258216"/>
                    <a:pt x="1276843" y="263144"/>
                    <a:pt x="1281720" y="268224"/>
                  </a:cubicBezTo>
                  <a:cubicBezTo>
                    <a:pt x="1284768" y="271272"/>
                    <a:pt x="1286292" y="274269"/>
                    <a:pt x="1286292" y="277215"/>
                  </a:cubicBezTo>
                  <a:cubicBezTo>
                    <a:pt x="1286292" y="280162"/>
                    <a:pt x="1282837" y="281635"/>
                    <a:pt x="1275929" y="281635"/>
                  </a:cubicBezTo>
                  <a:cubicBezTo>
                    <a:pt x="1269020" y="281635"/>
                    <a:pt x="1258250" y="279806"/>
                    <a:pt x="1243620" y="276148"/>
                  </a:cubicBezTo>
                  <a:cubicBezTo>
                    <a:pt x="1228990" y="272491"/>
                    <a:pt x="1213749" y="265734"/>
                    <a:pt x="1197900" y="255879"/>
                  </a:cubicBezTo>
                  <a:cubicBezTo>
                    <a:pt x="1182050" y="246024"/>
                    <a:pt x="1169198" y="233375"/>
                    <a:pt x="1159343" y="217932"/>
                  </a:cubicBezTo>
                  <a:cubicBezTo>
                    <a:pt x="1149488" y="202488"/>
                    <a:pt x="1141613" y="181254"/>
                    <a:pt x="1135721" y="154228"/>
                  </a:cubicBezTo>
                  <a:lnTo>
                    <a:pt x="1064702" y="154228"/>
                  </a:lnTo>
                  <a:lnTo>
                    <a:pt x="1064702" y="233476"/>
                  </a:lnTo>
                  <a:lnTo>
                    <a:pt x="1143950" y="208483"/>
                  </a:lnTo>
                  <a:lnTo>
                    <a:pt x="1146084" y="214579"/>
                  </a:lnTo>
                  <a:cubicBezTo>
                    <a:pt x="1108695" y="233883"/>
                    <a:pt x="1083955" y="247142"/>
                    <a:pt x="1071865" y="254355"/>
                  </a:cubicBezTo>
                  <a:cubicBezTo>
                    <a:pt x="1059775" y="261569"/>
                    <a:pt x="1049361" y="268833"/>
                    <a:pt x="1040623" y="276148"/>
                  </a:cubicBezTo>
                  <a:cubicBezTo>
                    <a:pt x="1038591" y="277774"/>
                    <a:pt x="1036966" y="278587"/>
                    <a:pt x="1035746" y="278587"/>
                  </a:cubicBezTo>
                  <a:cubicBezTo>
                    <a:pt x="1034527" y="278587"/>
                    <a:pt x="1033460" y="277418"/>
                    <a:pt x="1032546" y="275082"/>
                  </a:cubicBezTo>
                  <a:cubicBezTo>
                    <a:pt x="1031632" y="272745"/>
                    <a:pt x="1027517" y="264058"/>
                    <a:pt x="1020202" y="249021"/>
                  </a:cubicBezTo>
                  <a:cubicBezTo>
                    <a:pt x="1027110" y="245160"/>
                    <a:pt x="1031733" y="242265"/>
                    <a:pt x="1034070" y="240334"/>
                  </a:cubicBezTo>
                  <a:cubicBezTo>
                    <a:pt x="1036407" y="238404"/>
                    <a:pt x="1037575" y="234797"/>
                    <a:pt x="1037575" y="229514"/>
                  </a:cubicBezTo>
                  <a:lnTo>
                    <a:pt x="1037575" y="42672"/>
                  </a:lnTo>
                  <a:cubicBezTo>
                    <a:pt x="1037575" y="32308"/>
                    <a:pt x="1037270" y="22758"/>
                    <a:pt x="1036661" y="14020"/>
                  </a:cubicBezTo>
                  <a:cubicBezTo>
                    <a:pt x="1052510" y="19710"/>
                    <a:pt x="1064499" y="24892"/>
                    <a:pt x="1072627" y="29565"/>
                  </a:cubicBezTo>
                  <a:lnTo>
                    <a:pt x="1202777" y="29565"/>
                  </a:lnTo>
                  <a:lnTo>
                    <a:pt x="1210397" y="16459"/>
                  </a:lnTo>
                  <a:cubicBezTo>
                    <a:pt x="1211616" y="14427"/>
                    <a:pt x="1212886" y="13411"/>
                    <a:pt x="1214207" y="13411"/>
                  </a:cubicBezTo>
                  <a:close/>
                  <a:moveTo>
                    <a:pt x="2274758" y="6705"/>
                  </a:moveTo>
                  <a:cubicBezTo>
                    <a:pt x="2276790" y="6705"/>
                    <a:pt x="2282581" y="10210"/>
                    <a:pt x="2292132" y="17221"/>
                  </a:cubicBezTo>
                  <a:cubicBezTo>
                    <a:pt x="2301682" y="24231"/>
                    <a:pt x="2306457" y="28752"/>
                    <a:pt x="2306457" y="30784"/>
                  </a:cubicBezTo>
                  <a:cubicBezTo>
                    <a:pt x="2306457" y="32816"/>
                    <a:pt x="2301784" y="36271"/>
                    <a:pt x="2292437" y="41148"/>
                  </a:cubicBezTo>
                  <a:lnTo>
                    <a:pt x="2292437" y="230124"/>
                  </a:lnTo>
                  <a:cubicBezTo>
                    <a:pt x="2292437" y="240690"/>
                    <a:pt x="2292538" y="247802"/>
                    <a:pt x="2292741" y="251460"/>
                  </a:cubicBezTo>
                  <a:lnTo>
                    <a:pt x="2293046" y="262128"/>
                  </a:lnTo>
                  <a:cubicBezTo>
                    <a:pt x="2293046" y="263753"/>
                    <a:pt x="2292132" y="265074"/>
                    <a:pt x="2290303" y="266090"/>
                  </a:cubicBezTo>
                  <a:cubicBezTo>
                    <a:pt x="2288474" y="267106"/>
                    <a:pt x="2284563" y="268681"/>
                    <a:pt x="2278568" y="270814"/>
                  </a:cubicBezTo>
                  <a:cubicBezTo>
                    <a:pt x="2272574" y="272948"/>
                    <a:pt x="2268764" y="274015"/>
                    <a:pt x="2267138" y="274015"/>
                  </a:cubicBezTo>
                  <a:cubicBezTo>
                    <a:pt x="2265919" y="274015"/>
                    <a:pt x="2265309" y="272694"/>
                    <a:pt x="2265309" y="270052"/>
                  </a:cubicBezTo>
                  <a:lnTo>
                    <a:pt x="2265309" y="250240"/>
                  </a:lnTo>
                  <a:lnTo>
                    <a:pt x="2088830" y="250240"/>
                  </a:lnTo>
                  <a:lnTo>
                    <a:pt x="2088830" y="265480"/>
                  </a:lnTo>
                  <a:cubicBezTo>
                    <a:pt x="2088830" y="268325"/>
                    <a:pt x="2088119" y="270256"/>
                    <a:pt x="2086697" y="271272"/>
                  </a:cubicBezTo>
                  <a:cubicBezTo>
                    <a:pt x="2085274" y="272288"/>
                    <a:pt x="2081464" y="273862"/>
                    <a:pt x="2075267" y="275996"/>
                  </a:cubicBezTo>
                  <a:cubicBezTo>
                    <a:pt x="2069069" y="278130"/>
                    <a:pt x="2065107" y="279196"/>
                    <a:pt x="2063380" y="279196"/>
                  </a:cubicBezTo>
                  <a:cubicBezTo>
                    <a:pt x="2061652" y="279196"/>
                    <a:pt x="2060890" y="277977"/>
                    <a:pt x="2061093" y="275539"/>
                  </a:cubicBezTo>
                  <a:cubicBezTo>
                    <a:pt x="2061906" y="266395"/>
                    <a:pt x="2062313" y="252882"/>
                    <a:pt x="2062313" y="235000"/>
                  </a:cubicBezTo>
                  <a:lnTo>
                    <a:pt x="2062313" y="36271"/>
                  </a:lnTo>
                  <a:cubicBezTo>
                    <a:pt x="2062313" y="26111"/>
                    <a:pt x="2062110" y="17068"/>
                    <a:pt x="2061703" y="9144"/>
                  </a:cubicBezTo>
                  <a:cubicBezTo>
                    <a:pt x="2073692" y="12192"/>
                    <a:pt x="2083852" y="16560"/>
                    <a:pt x="2092183" y="22250"/>
                  </a:cubicBezTo>
                  <a:lnTo>
                    <a:pt x="2262261" y="22250"/>
                  </a:lnTo>
                  <a:lnTo>
                    <a:pt x="2270796" y="10058"/>
                  </a:lnTo>
                  <a:cubicBezTo>
                    <a:pt x="2272218" y="7823"/>
                    <a:pt x="2273539" y="6705"/>
                    <a:pt x="2274758" y="6705"/>
                  </a:cubicBezTo>
                  <a:close/>
                  <a:moveTo>
                    <a:pt x="1517635" y="6096"/>
                  </a:moveTo>
                  <a:cubicBezTo>
                    <a:pt x="1543441" y="12598"/>
                    <a:pt x="1556345" y="17272"/>
                    <a:pt x="1556345" y="20116"/>
                  </a:cubicBezTo>
                  <a:cubicBezTo>
                    <a:pt x="1556345" y="21945"/>
                    <a:pt x="1552890" y="25298"/>
                    <a:pt x="1545982" y="30175"/>
                  </a:cubicBezTo>
                  <a:lnTo>
                    <a:pt x="1545982" y="82600"/>
                  </a:lnTo>
                  <a:lnTo>
                    <a:pt x="1574633" y="82600"/>
                  </a:lnTo>
                  <a:lnTo>
                    <a:pt x="1588958" y="63398"/>
                  </a:lnTo>
                  <a:cubicBezTo>
                    <a:pt x="1590787" y="60960"/>
                    <a:pt x="1592210" y="59740"/>
                    <a:pt x="1593226" y="59740"/>
                  </a:cubicBezTo>
                  <a:cubicBezTo>
                    <a:pt x="1595054" y="59740"/>
                    <a:pt x="1600845" y="64211"/>
                    <a:pt x="1610599" y="73152"/>
                  </a:cubicBezTo>
                  <a:cubicBezTo>
                    <a:pt x="1620353" y="82092"/>
                    <a:pt x="1625230" y="87477"/>
                    <a:pt x="1625230" y="89306"/>
                  </a:cubicBezTo>
                  <a:cubicBezTo>
                    <a:pt x="1625230" y="91135"/>
                    <a:pt x="1623096" y="92049"/>
                    <a:pt x="1618829" y="92049"/>
                  </a:cubicBezTo>
                  <a:lnTo>
                    <a:pt x="1545982" y="92049"/>
                  </a:lnTo>
                  <a:lnTo>
                    <a:pt x="1545982" y="170688"/>
                  </a:lnTo>
                  <a:lnTo>
                    <a:pt x="1584691" y="170688"/>
                  </a:lnTo>
                  <a:lnTo>
                    <a:pt x="1599931" y="151790"/>
                  </a:lnTo>
                  <a:cubicBezTo>
                    <a:pt x="1601557" y="149758"/>
                    <a:pt x="1602928" y="148742"/>
                    <a:pt x="1604046" y="148742"/>
                  </a:cubicBezTo>
                  <a:cubicBezTo>
                    <a:pt x="1605164" y="148742"/>
                    <a:pt x="1607348" y="150164"/>
                    <a:pt x="1610599" y="153009"/>
                  </a:cubicBezTo>
                  <a:lnTo>
                    <a:pt x="1624315" y="165506"/>
                  </a:lnTo>
                  <a:cubicBezTo>
                    <a:pt x="1630411" y="170992"/>
                    <a:pt x="1633459" y="174955"/>
                    <a:pt x="1633459" y="177393"/>
                  </a:cubicBezTo>
                  <a:cubicBezTo>
                    <a:pt x="1633459" y="179222"/>
                    <a:pt x="1631935" y="180136"/>
                    <a:pt x="1628887" y="180136"/>
                  </a:cubicBezTo>
                  <a:lnTo>
                    <a:pt x="1367064" y="180136"/>
                  </a:lnTo>
                  <a:cubicBezTo>
                    <a:pt x="1361781" y="180136"/>
                    <a:pt x="1357514" y="180746"/>
                    <a:pt x="1354262" y="181965"/>
                  </a:cubicBezTo>
                  <a:lnTo>
                    <a:pt x="1346947" y="169164"/>
                  </a:lnTo>
                  <a:cubicBezTo>
                    <a:pt x="1351214" y="170180"/>
                    <a:pt x="1356294" y="170688"/>
                    <a:pt x="1362187" y="170688"/>
                  </a:cubicBezTo>
                  <a:lnTo>
                    <a:pt x="1431682" y="170688"/>
                  </a:lnTo>
                  <a:lnTo>
                    <a:pt x="1431682" y="92049"/>
                  </a:lnTo>
                  <a:lnTo>
                    <a:pt x="1384437" y="92049"/>
                  </a:lnTo>
                  <a:cubicBezTo>
                    <a:pt x="1379154" y="92049"/>
                    <a:pt x="1374887" y="92659"/>
                    <a:pt x="1371636" y="93878"/>
                  </a:cubicBezTo>
                  <a:lnTo>
                    <a:pt x="1364321" y="81076"/>
                  </a:lnTo>
                  <a:cubicBezTo>
                    <a:pt x="1368385" y="82092"/>
                    <a:pt x="1373465" y="82600"/>
                    <a:pt x="1379561" y="82600"/>
                  </a:cubicBezTo>
                  <a:lnTo>
                    <a:pt x="1431682" y="82600"/>
                  </a:lnTo>
                  <a:lnTo>
                    <a:pt x="1431682" y="34137"/>
                  </a:lnTo>
                  <a:cubicBezTo>
                    <a:pt x="1431682" y="23977"/>
                    <a:pt x="1431478" y="14935"/>
                    <a:pt x="1431072" y="7010"/>
                  </a:cubicBezTo>
                  <a:cubicBezTo>
                    <a:pt x="1437981" y="8636"/>
                    <a:pt x="1445347" y="10718"/>
                    <a:pt x="1453170" y="13258"/>
                  </a:cubicBezTo>
                  <a:cubicBezTo>
                    <a:pt x="1460993" y="15798"/>
                    <a:pt x="1465464" y="17373"/>
                    <a:pt x="1466581" y="17983"/>
                  </a:cubicBezTo>
                  <a:cubicBezTo>
                    <a:pt x="1467699" y="18592"/>
                    <a:pt x="1468257" y="19405"/>
                    <a:pt x="1468257" y="20421"/>
                  </a:cubicBezTo>
                  <a:cubicBezTo>
                    <a:pt x="1468257" y="22453"/>
                    <a:pt x="1465006" y="25908"/>
                    <a:pt x="1458504" y="30784"/>
                  </a:cubicBezTo>
                  <a:lnTo>
                    <a:pt x="1458504" y="82600"/>
                  </a:lnTo>
                  <a:lnTo>
                    <a:pt x="1518245" y="82600"/>
                  </a:lnTo>
                  <a:lnTo>
                    <a:pt x="1518245" y="33223"/>
                  </a:lnTo>
                  <a:cubicBezTo>
                    <a:pt x="1518245" y="23266"/>
                    <a:pt x="1518042" y="14224"/>
                    <a:pt x="1517635" y="6096"/>
                  </a:cubicBezTo>
                  <a:close/>
                  <a:moveTo>
                    <a:pt x="778800" y="5791"/>
                  </a:moveTo>
                  <a:cubicBezTo>
                    <a:pt x="788147" y="8026"/>
                    <a:pt x="796783" y="10515"/>
                    <a:pt x="804708" y="13258"/>
                  </a:cubicBezTo>
                  <a:cubicBezTo>
                    <a:pt x="812633" y="16002"/>
                    <a:pt x="817256" y="17830"/>
                    <a:pt x="818576" y="18745"/>
                  </a:cubicBezTo>
                  <a:cubicBezTo>
                    <a:pt x="819897" y="19659"/>
                    <a:pt x="820558" y="20726"/>
                    <a:pt x="820558" y="21945"/>
                  </a:cubicBezTo>
                  <a:cubicBezTo>
                    <a:pt x="820558" y="23164"/>
                    <a:pt x="818780" y="24434"/>
                    <a:pt x="815224" y="25755"/>
                  </a:cubicBezTo>
                  <a:cubicBezTo>
                    <a:pt x="811667" y="27076"/>
                    <a:pt x="809178" y="28651"/>
                    <a:pt x="807756" y="30480"/>
                  </a:cubicBezTo>
                  <a:cubicBezTo>
                    <a:pt x="816494" y="92659"/>
                    <a:pt x="832191" y="142138"/>
                    <a:pt x="854848" y="178917"/>
                  </a:cubicBezTo>
                  <a:cubicBezTo>
                    <a:pt x="877504" y="215696"/>
                    <a:pt x="908137" y="241300"/>
                    <a:pt x="946745" y="255727"/>
                  </a:cubicBezTo>
                  <a:lnTo>
                    <a:pt x="945830" y="261518"/>
                  </a:lnTo>
                  <a:cubicBezTo>
                    <a:pt x="940141" y="261112"/>
                    <a:pt x="934654" y="260908"/>
                    <a:pt x="929371" y="260908"/>
                  </a:cubicBezTo>
                  <a:cubicBezTo>
                    <a:pt x="924088" y="260908"/>
                    <a:pt x="919516" y="261823"/>
                    <a:pt x="915655" y="263652"/>
                  </a:cubicBezTo>
                  <a:cubicBezTo>
                    <a:pt x="911794" y="265480"/>
                    <a:pt x="907222" y="269036"/>
                    <a:pt x="901939" y="274320"/>
                  </a:cubicBezTo>
                  <a:cubicBezTo>
                    <a:pt x="900517" y="275742"/>
                    <a:pt x="899399" y="276453"/>
                    <a:pt x="898586" y="276453"/>
                  </a:cubicBezTo>
                  <a:cubicBezTo>
                    <a:pt x="896148" y="276453"/>
                    <a:pt x="885886" y="266242"/>
                    <a:pt x="867802" y="245821"/>
                  </a:cubicBezTo>
                  <a:cubicBezTo>
                    <a:pt x="849717" y="225399"/>
                    <a:pt x="835696" y="201625"/>
                    <a:pt x="825739" y="174498"/>
                  </a:cubicBezTo>
                  <a:cubicBezTo>
                    <a:pt x="815782" y="147370"/>
                    <a:pt x="808366" y="106984"/>
                    <a:pt x="803489" y="53340"/>
                  </a:cubicBezTo>
                  <a:cubicBezTo>
                    <a:pt x="798002" y="121412"/>
                    <a:pt x="786725" y="170992"/>
                    <a:pt x="769656" y="202082"/>
                  </a:cubicBezTo>
                  <a:cubicBezTo>
                    <a:pt x="752587" y="233172"/>
                    <a:pt x="717129" y="261620"/>
                    <a:pt x="663281" y="287426"/>
                  </a:cubicBezTo>
                  <a:lnTo>
                    <a:pt x="660538" y="282244"/>
                  </a:lnTo>
                  <a:cubicBezTo>
                    <a:pt x="705038" y="254406"/>
                    <a:pt x="735163" y="221386"/>
                    <a:pt x="750911" y="183184"/>
                  </a:cubicBezTo>
                  <a:cubicBezTo>
                    <a:pt x="766659" y="144983"/>
                    <a:pt x="775955" y="85852"/>
                    <a:pt x="778800" y="5791"/>
                  </a:cubicBezTo>
                  <a:close/>
                  <a:moveTo>
                    <a:pt x="462722" y="3657"/>
                  </a:moveTo>
                  <a:cubicBezTo>
                    <a:pt x="487513" y="8534"/>
                    <a:pt x="499908" y="12496"/>
                    <a:pt x="499908" y="15544"/>
                  </a:cubicBezTo>
                  <a:cubicBezTo>
                    <a:pt x="499908" y="17170"/>
                    <a:pt x="496250" y="20523"/>
                    <a:pt x="488935" y="25603"/>
                  </a:cubicBezTo>
                  <a:lnTo>
                    <a:pt x="488935" y="71932"/>
                  </a:lnTo>
                  <a:cubicBezTo>
                    <a:pt x="512506" y="55676"/>
                    <a:pt x="530997" y="40538"/>
                    <a:pt x="544409" y="26517"/>
                  </a:cubicBezTo>
                  <a:cubicBezTo>
                    <a:pt x="555585" y="35864"/>
                    <a:pt x="563001" y="42214"/>
                    <a:pt x="566659" y="45567"/>
                  </a:cubicBezTo>
                  <a:cubicBezTo>
                    <a:pt x="570317" y="48920"/>
                    <a:pt x="572145" y="51460"/>
                    <a:pt x="572145" y="53187"/>
                  </a:cubicBezTo>
                  <a:cubicBezTo>
                    <a:pt x="572145" y="54914"/>
                    <a:pt x="570621" y="55778"/>
                    <a:pt x="567573" y="55778"/>
                  </a:cubicBezTo>
                  <a:cubicBezTo>
                    <a:pt x="566557" y="55778"/>
                    <a:pt x="565541" y="55676"/>
                    <a:pt x="564525" y="55473"/>
                  </a:cubicBezTo>
                  <a:cubicBezTo>
                    <a:pt x="563509" y="55270"/>
                    <a:pt x="562189" y="55168"/>
                    <a:pt x="560563" y="55168"/>
                  </a:cubicBezTo>
                  <a:cubicBezTo>
                    <a:pt x="558937" y="55168"/>
                    <a:pt x="556347" y="56083"/>
                    <a:pt x="552791" y="57912"/>
                  </a:cubicBezTo>
                  <a:cubicBezTo>
                    <a:pt x="549235" y="59740"/>
                    <a:pt x="541716" y="64312"/>
                    <a:pt x="530235" y="71628"/>
                  </a:cubicBezTo>
                  <a:cubicBezTo>
                    <a:pt x="518755" y="78943"/>
                    <a:pt x="504988" y="86156"/>
                    <a:pt x="488935" y="93268"/>
                  </a:cubicBezTo>
                  <a:lnTo>
                    <a:pt x="488935" y="116738"/>
                  </a:lnTo>
                  <a:cubicBezTo>
                    <a:pt x="488935" y="124663"/>
                    <a:pt x="491424" y="129286"/>
                    <a:pt x="496403" y="130606"/>
                  </a:cubicBezTo>
                  <a:cubicBezTo>
                    <a:pt x="501381" y="131927"/>
                    <a:pt x="512506" y="132588"/>
                    <a:pt x="529778" y="132588"/>
                  </a:cubicBezTo>
                  <a:cubicBezTo>
                    <a:pt x="547050" y="132588"/>
                    <a:pt x="557972" y="131216"/>
                    <a:pt x="562544" y="128473"/>
                  </a:cubicBezTo>
                  <a:cubicBezTo>
                    <a:pt x="567116" y="125730"/>
                    <a:pt x="571231" y="110439"/>
                    <a:pt x="574889" y="82600"/>
                  </a:cubicBezTo>
                  <a:lnTo>
                    <a:pt x="581899" y="82600"/>
                  </a:lnTo>
                  <a:cubicBezTo>
                    <a:pt x="581696" y="86258"/>
                    <a:pt x="581594" y="89712"/>
                    <a:pt x="581594" y="92964"/>
                  </a:cubicBezTo>
                  <a:cubicBezTo>
                    <a:pt x="581594" y="111861"/>
                    <a:pt x="584845" y="123240"/>
                    <a:pt x="591348" y="127101"/>
                  </a:cubicBezTo>
                  <a:cubicBezTo>
                    <a:pt x="595412" y="129540"/>
                    <a:pt x="597444" y="131978"/>
                    <a:pt x="597444" y="134416"/>
                  </a:cubicBezTo>
                  <a:cubicBezTo>
                    <a:pt x="597444" y="136855"/>
                    <a:pt x="595259" y="140563"/>
                    <a:pt x="590891" y="145542"/>
                  </a:cubicBezTo>
                  <a:cubicBezTo>
                    <a:pt x="586522" y="150520"/>
                    <a:pt x="579664" y="153466"/>
                    <a:pt x="570317" y="154381"/>
                  </a:cubicBezTo>
                  <a:cubicBezTo>
                    <a:pt x="560969" y="155295"/>
                    <a:pt x="546491" y="155752"/>
                    <a:pt x="526883" y="155752"/>
                  </a:cubicBezTo>
                  <a:cubicBezTo>
                    <a:pt x="507274" y="155752"/>
                    <a:pt x="493304" y="154838"/>
                    <a:pt x="484973" y="153009"/>
                  </a:cubicBezTo>
                  <a:cubicBezTo>
                    <a:pt x="476641" y="151180"/>
                    <a:pt x="471003" y="148031"/>
                    <a:pt x="468056" y="143560"/>
                  </a:cubicBezTo>
                  <a:cubicBezTo>
                    <a:pt x="465110" y="139090"/>
                    <a:pt x="463637" y="132588"/>
                    <a:pt x="463637" y="124053"/>
                  </a:cubicBezTo>
                  <a:lnTo>
                    <a:pt x="463637" y="103936"/>
                  </a:lnTo>
                  <a:cubicBezTo>
                    <a:pt x="445958" y="110642"/>
                    <a:pt x="427264" y="116738"/>
                    <a:pt x="407553" y="122224"/>
                  </a:cubicBezTo>
                  <a:lnTo>
                    <a:pt x="407249" y="117348"/>
                  </a:lnTo>
                  <a:cubicBezTo>
                    <a:pt x="424927" y="109423"/>
                    <a:pt x="443723" y="99669"/>
                    <a:pt x="463637" y="88087"/>
                  </a:cubicBezTo>
                  <a:lnTo>
                    <a:pt x="463637" y="34442"/>
                  </a:lnTo>
                  <a:cubicBezTo>
                    <a:pt x="463637" y="21844"/>
                    <a:pt x="463332" y="11582"/>
                    <a:pt x="462722" y="3657"/>
                  </a:cubicBezTo>
                  <a:close/>
                  <a:moveTo>
                    <a:pt x="1821216" y="1524"/>
                  </a:moveTo>
                  <a:cubicBezTo>
                    <a:pt x="1826296" y="6807"/>
                    <a:pt x="1831579" y="13309"/>
                    <a:pt x="1837065" y="21031"/>
                  </a:cubicBezTo>
                  <a:cubicBezTo>
                    <a:pt x="1842552" y="28752"/>
                    <a:pt x="1845295" y="33375"/>
                    <a:pt x="1845295" y="34899"/>
                  </a:cubicBezTo>
                  <a:cubicBezTo>
                    <a:pt x="1845295" y="36423"/>
                    <a:pt x="1844686" y="37185"/>
                    <a:pt x="1843466" y="37185"/>
                  </a:cubicBezTo>
                  <a:cubicBezTo>
                    <a:pt x="1842247" y="37185"/>
                    <a:pt x="1840825" y="36931"/>
                    <a:pt x="1839199" y="36423"/>
                  </a:cubicBezTo>
                  <a:cubicBezTo>
                    <a:pt x="1837573" y="35915"/>
                    <a:pt x="1835948" y="35661"/>
                    <a:pt x="1834322" y="35661"/>
                  </a:cubicBezTo>
                  <a:cubicBezTo>
                    <a:pt x="1830462" y="35661"/>
                    <a:pt x="1816847" y="37795"/>
                    <a:pt x="1793479" y="42062"/>
                  </a:cubicBezTo>
                  <a:lnTo>
                    <a:pt x="1793479" y="94488"/>
                  </a:lnTo>
                  <a:lnTo>
                    <a:pt x="1810853" y="94488"/>
                  </a:lnTo>
                  <a:lnTo>
                    <a:pt x="1822130" y="78333"/>
                  </a:lnTo>
                  <a:cubicBezTo>
                    <a:pt x="1823146" y="76708"/>
                    <a:pt x="1824264" y="75895"/>
                    <a:pt x="1825483" y="75895"/>
                  </a:cubicBezTo>
                  <a:cubicBezTo>
                    <a:pt x="1827718" y="75895"/>
                    <a:pt x="1832798" y="79705"/>
                    <a:pt x="1840723" y="87325"/>
                  </a:cubicBezTo>
                  <a:cubicBezTo>
                    <a:pt x="1848648" y="94945"/>
                    <a:pt x="1852610" y="99872"/>
                    <a:pt x="1852610" y="102108"/>
                  </a:cubicBezTo>
                  <a:cubicBezTo>
                    <a:pt x="1852610" y="103530"/>
                    <a:pt x="1850375" y="104241"/>
                    <a:pt x="1845905" y="104241"/>
                  </a:cubicBezTo>
                  <a:lnTo>
                    <a:pt x="1793479" y="104241"/>
                  </a:lnTo>
                  <a:lnTo>
                    <a:pt x="1793479" y="126187"/>
                  </a:lnTo>
                  <a:cubicBezTo>
                    <a:pt x="1809329" y="130860"/>
                    <a:pt x="1820810" y="134670"/>
                    <a:pt x="1827922" y="137617"/>
                  </a:cubicBezTo>
                  <a:cubicBezTo>
                    <a:pt x="1835034" y="140563"/>
                    <a:pt x="1839758" y="143560"/>
                    <a:pt x="1842095" y="146608"/>
                  </a:cubicBezTo>
                  <a:cubicBezTo>
                    <a:pt x="1844431" y="149656"/>
                    <a:pt x="1845600" y="154330"/>
                    <a:pt x="1845600" y="160629"/>
                  </a:cubicBezTo>
                  <a:cubicBezTo>
                    <a:pt x="1845600" y="166928"/>
                    <a:pt x="1843720" y="172262"/>
                    <a:pt x="1839961" y="176631"/>
                  </a:cubicBezTo>
                  <a:cubicBezTo>
                    <a:pt x="1836202" y="181000"/>
                    <a:pt x="1832900" y="183184"/>
                    <a:pt x="1830055" y="183184"/>
                  </a:cubicBezTo>
                  <a:cubicBezTo>
                    <a:pt x="1827210" y="183184"/>
                    <a:pt x="1825128" y="182422"/>
                    <a:pt x="1823807" y="180898"/>
                  </a:cubicBezTo>
                  <a:cubicBezTo>
                    <a:pt x="1822486" y="179374"/>
                    <a:pt x="1821114" y="176784"/>
                    <a:pt x="1819692" y="173126"/>
                  </a:cubicBezTo>
                  <a:cubicBezTo>
                    <a:pt x="1813596" y="157073"/>
                    <a:pt x="1804858" y="144272"/>
                    <a:pt x="1793479" y="134721"/>
                  </a:cubicBezTo>
                  <a:lnTo>
                    <a:pt x="1793479" y="274929"/>
                  </a:lnTo>
                  <a:cubicBezTo>
                    <a:pt x="1793479" y="276758"/>
                    <a:pt x="1792666" y="278180"/>
                    <a:pt x="1791041" y="279196"/>
                  </a:cubicBezTo>
                  <a:cubicBezTo>
                    <a:pt x="1789415" y="280212"/>
                    <a:pt x="1785859" y="281736"/>
                    <a:pt x="1780373" y="283768"/>
                  </a:cubicBezTo>
                  <a:cubicBezTo>
                    <a:pt x="1774886" y="285800"/>
                    <a:pt x="1771330" y="286816"/>
                    <a:pt x="1769705" y="286816"/>
                  </a:cubicBezTo>
                  <a:cubicBezTo>
                    <a:pt x="1768079" y="286816"/>
                    <a:pt x="1767266" y="285496"/>
                    <a:pt x="1767266" y="282854"/>
                  </a:cubicBezTo>
                  <a:lnTo>
                    <a:pt x="1767876" y="270357"/>
                  </a:lnTo>
                  <a:cubicBezTo>
                    <a:pt x="1768079" y="262026"/>
                    <a:pt x="1768181" y="252882"/>
                    <a:pt x="1768181" y="242925"/>
                  </a:cubicBezTo>
                  <a:lnTo>
                    <a:pt x="1768181" y="145999"/>
                  </a:lnTo>
                  <a:cubicBezTo>
                    <a:pt x="1752737" y="177292"/>
                    <a:pt x="1728455" y="205638"/>
                    <a:pt x="1695334" y="231038"/>
                  </a:cubicBezTo>
                  <a:lnTo>
                    <a:pt x="1690761" y="226771"/>
                  </a:lnTo>
                  <a:cubicBezTo>
                    <a:pt x="1718600" y="194462"/>
                    <a:pt x="1741663" y="153619"/>
                    <a:pt x="1759951" y="104241"/>
                  </a:cubicBezTo>
                  <a:lnTo>
                    <a:pt x="1711183" y="104241"/>
                  </a:lnTo>
                  <a:cubicBezTo>
                    <a:pt x="1705900" y="104241"/>
                    <a:pt x="1701531" y="104749"/>
                    <a:pt x="1698077" y="105765"/>
                  </a:cubicBezTo>
                  <a:lnTo>
                    <a:pt x="1692895" y="92964"/>
                  </a:lnTo>
                  <a:cubicBezTo>
                    <a:pt x="1697162" y="93980"/>
                    <a:pt x="1702242" y="94488"/>
                    <a:pt x="1708135" y="94488"/>
                  </a:cubicBezTo>
                  <a:lnTo>
                    <a:pt x="1768181" y="94488"/>
                  </a:lnTo>
                  <a:lnTo>
                    <a:pt x="1768181" y="46634"/>
                  </a:lnTo>
                  <a:cubicBezTo>
                    <a:pt x="1742374" y="50901"/>
                    <a:pt x="1719616" y="53848"/>
                    <a:pt x="1699906" y="55473"/>
                  </a:cubicBezTo>
                  <a:lnTo>
                    <a:pt x="1698686" y="49682"/>
                  </a:lnTo>
                  <a:cubicBezTo>
                    <a:pt x="1756192" y="33629"/>
                    <a:pt x="1797035" y="17576"/>
                    <a:pt x="1821216" y="1524"/>
                  </a:cubicBezTo>
                  <a:close/>
                  <a:moveTo>
                    <a:pt x="403591" y="1524"/>
                  </a:moveTo>
                  <a:cubicBezTo>
                    <a:pt x="414970" y="7010"/>
                    <a:pt x="422895" y="11582"/>
                    <a:pt x="427365" y="15240"/>
                  </a:cubicBezTo>
                  <a:cubicBezTo>
                    <a:pt x="431836" y="18897"/>
                    <a:pt x="434071" y="21640"/>
                    <a:pt x="434071" y="23469"/>
                  </a:cubicBezTo>
                  <a:cubicBezTo>
                    <a:pt x="434071" y="25908"/>
                    <a:pt x="432242" y="27127"/>
                    <a:pt x="428585" y="27127"/>
                  </a:cubicBezTo>
                  <a:cubicBezTo>
                    <a:pt x="425740" y="27127"/>
                    <a:pt x="422844" y="28549"/>
                    <a:pt x="419898" y="31394"/>
                  </a:cubicBezTo>
                  <a:cubicBezTo>
                    <a:pt x="416951" y="34239"/>
                    <a:pt x="411414" y="41452"/>
                    <a:pt x="403286" y="53035"/>
                  </a:cubicBezTo>
                  <a:cubicBezTo>
                    <a:pt x="408163" y="53644"/>
                    <a:pt x="410601" y="54610"/>
                    <a:pt x="410601" y="55930"/>
                  </a:cubicBezTo>
                  <a:cubicBezTo>
                    <a:pt x="410601" y="57251"/>
                    <a:pt x="408366" y="58928"/>
                    <a:pt x="403896" y="60960"/>
                  </a:cubicBezTo>
                  <a:lnTo>
                    <a:pt x="403896" y="155752"/>
                  </a:lnTo>
                  <a:cubicBezTo>
                    <a:pt x="403896" y="158597"/>
                    <a:pt x="402981" y="160731"/>
                    <a:pt x="401153" y="162153"/>
                  </a:cubicBezTo>
                  <a:cubicBezTo>
                    <a:pt x="399324" y="163576"/>
                    <a:pt x="395717" y="165455"/>
                    <a:pt x="390332" y="167792"/>
                  </a:cubicBezTo>
                  <a:cubicBezTo>
                    <a:pt x="384947" y="170129"/>
                    <a:pt x="381544" y="171297"/>
                    <a:pt x="380121" y="171297"/>
                  </a:cubicBezTo>
                  <a:cubicBezTo>
                    <a:pt x="378699" y="171297"/>
                    <a:pt x="377988" y="169976"/>
                    <a:pt x="377988" y="167335"/>
                  </a:cubicBezTo>
                  <a:lnTo>
                    <a:pt x="378902" y="138988"/>
                  </a:lnTo>
                  <a:cubicBezTo>
                    <a:pt x="379105" y="130251"/>
                    <a:pt x="379207" y="121920"/>
                    <a:pt x="379207" y="113995"/>
                  </a:cubicBezTo>
                  <a:lnTo>
                    <a:pt x="379207" y="83515"/>
                  </a:lnTo>
                  <a:cubicBezTo>
                    <a:pt x="357668" y="107492"/>
                    <a:pt x="338567" y="125476"/>
                    <a:pt x="321905" y="137464"/>
                  </a:cubicBezTo>
                  <a:lnTo>
                    <a:pt x="318552" y="133502"/>
                  </a:lnTo>
                  <a:cubicBezTo>
                    <a:pt x="354112" y="95097"/>
                    <a:pt x="382458" y="51104"/>
                    <a:pt x="403591" y="1524"/>
                  </a:cubicBezTo>
                  <a:close/>
                  <a:moveTo>
                    <a:pt x="99096" y="0"/>
                  </a:moveTo>
                  <a:cubicBezTo>
                    <a:pt x="114336" y="5080"/>
                    <a:pt x="125055" y="8788"/>
                    <a:pt x="131252" y="11125"/>
                  </a:cubicBezTo>
                  <a:cubicBezTo>
                    <a:pt x="137450" y="13462"/>
                    <a:pt x="140549" y="15595"/>
                    <a:pt x="140549" y="17526"/>
                  </a:cubicBezTo>
                  <a:cubicBezTo>
                    <a:pt x="140549" y="19456"/>
                    <a:pt x="136383" y="22047"/>
                    <a:pt x="128052" y="25298"/>
                  </a:cubicBezTo>
                  <a:lnTo>
                    <a:pt x="128052" y="77419"/>
                  </a:lnTo>
                  <a:lnTo>
                    <a:pt x="196327" y="77419"/>
                  </a:lnTo>
                  <a:lnTo>
                    <a:pt x="204252" y="62484"/>
                  </a:lnTo>
                  <a:cubicBezTo>
                    <a:pt x="205471" y="60248"/>
                    <a:pt x="206792" y="59131"/>
                    <a:pt x="208214" y="59131"/>
                  </a:cubicBezTo>
                  <a:cubicBezTo>
                    <a:pt x="210246" y="59131"/>
                    <a:pt x="216444" y="62128"/>
                    <a:pt x="226807" y="68122"/>
                  </a:cubicBezTo>
                  <a:cubicBezTo>
                    <a:pt x="237170" y="74117"/>
                    <a:pt x="242352" y="78232"/>
                    <a:pt x="242352" y="80467"/>
                  </a:cubicBezTo>
                  <a:cubicBezTo>
                    <a:pt x="242352" y="82702"/>
                    <a:pt x="237272" y="86156"/>
                    <a:pt x="227112" y="90830"/>
                  </a:cubicBezTo>
                  <a:lnTo>
                    <a:pt x="227112" y="162763"/>
                  </a:lnTo>
                  <a:cubicBezTo>
                    <a:pt x="227112" y="165811"/>
                    <a:pt x="227213" y="168656"/>
                    <a:pt x="227417" y="171297"/>
                  </a:cubicBezTo>
                  <a:lnTo>
                    <a:pt x="228026" y="177698"/>
                  </a:lnTo>
                  <a:cubicBezTo>
                    <a:pt x="228026" y="179120"/>
                    <a:pt x="227010" y="180441"/>
                    <a:pt x="224978" y="181660"/>
                  </a:cubicBezTo>
                  <a:cubicBezTo>
                    <a:pt x="222946" y="182880"/>
                    <a:pt x="219085" y="184251"/>
                    <a:pt x="213396" y="185775"/>
                  </a:cubicBezTo>
                  <a:cubicBezTo>
                    <a:pt x="207706" y="187299"/>
                    <a:pt x="203541" y="188061"/>
                    <a:pt x="200899" y="188061"/>
                  </a:cubicBezTo>
                  <a:cubicBezTo>
                    <a:pt x="199680" y="188061"/>
                    <a:pt x="199070" y="187045"/>
                    <a:pt x="199070" y="185013"/>
                  </a:cubicBezTo>
                  <a:lnTo>
                    <a:pt x="199070" y="168859"/>
                  </a:lnTo>
                  <a:lnTo>
                    <a:pt x="128052" y="168859"/>
                  </a:lnTo>
                  <a:lnTo>
                    <a:pt x="128052" y="237439"/>
                  </a:lnTo>
                  <a:cubicBezTo>
                    <a:pt x="128052" y="244144"/>
                    <a:pt x="128255" y="251256"/>
                    <a:pt x="128661" y="258775"/>
                  </a:cubicBezTo>
                  <a:lnTo>
                    <a:pt x="128966" y="269138"/>
                  </a:lnTo>
                  <a:cubicBezTo>
                    <a:pt x="128966" y="270764"/>
                    <a:pt x="128255" y="272084"/>
                    <a:pt x="126833" y="273100"/>
                  </a:cubicBezTo>
                  <a:cubicBezTo>
                    <a:pt x="125410" y="274116"/>
                    <a:pt x="120991" y="275793"/>
                    <a:pt x="113574" y="278130"/>
                  </a:cubicBezTo>
                  <a:cubicBezTo>
                    <a:pt x="106157" y="280466"/>
                    <a:pt x="101839" y="281635"/>
                    <a:pt x="100620" y="281635"/>
                  </a:cubicBezTo>
                  <a:cubicBezTo>
                    <a:pt x="99401" y="281635"/>
                    <a:pt x="98791" y="280009"/>
                    <a:pt x="98791" y="276758"/>
                  </a:cubicBezTo>
                  <a:lnTo>
                    <a:pt x="99401" y="264871"/>
                  </a:lnTo>
                  <a:cubicBezTo>
                    <a:pt x="99604" y="256743"/>
                    <a:pt x="99705" y="247599"/>
                    <a:pt x="99705" y="237439"/>
                  </a:cubicBezTo>
                  <a:lnTo>
                    <a:pt x="99705" y="168859"/>
                  </a:lnTo>
                  <a:lnTo>
                    <a:pt x="29601" y="168859"/>
                  </a:lnTo>
                  <a:lnTo>
                    <a:pt x="29601" y="181965"/>
                  </a:lnTo>
                  <a:cubicBezTo>
                    <a:pt x="29601" y="183388"/>
                    <a:pt x="28789" y="184708"/>
                    <a:pt x="27163" y="185928"/>
                  </a:cubicBezTo>
                  <a:cubicBezTo>
                    <a:pt x="25537" y="187147"/>
                    <a:pt x="21321" y="188874"/>
                    <a:pt x="14514" y="191109"/>
                  </a:cubicBezTo>
                  <a:cubicBezTo>
                    <a:pt x="7707" y="193344"/>
                    <a:pt x="3541" y="194462"/>
                    <a:pt x="2017" y="194462"/>
                  </a:cubicBezTo>
                  <a:cubicBezTo>
                    <a:pt x="493" y="194462"/>
                    <a:pt x="-167" y="193446"/>
                    <a:pt x="36" y="191414"/>
                  </a:cubicBezTo>
                  <a:cubicBezTo>
                    <a:pt x="1052" y="184505"/>
                    <a:pt x="1560" y="176885"/>
                    <a:pt x="1560" y="168554"/>
                  </a:cubicBezTo>
                  <a:lnTo>
                    <a:pt x="1560" y="85648"/>
                  </a:lnTo>
                  <a:cubicBezTo>
                    <a:pt x="1560" y="77114"/>
                    <a:pt x="1255" y="68478"/>
                    <a:pt x="645" y="59740"/>
                  </a:cubicBezTo>
                  <a:cubicBezTo>
                    <a:pt x="15276" y="65430"/>
                    <a:pt x="26960" y="71323"/>
                    <a:pt x="35697" y="77419"/>
                  </a:cubicBezTo>
                  <a:lnTo>
                    <a:pt x="99705" y="77419"/>
                  </a:lnTo>
                  <a:lnTo>
                    <a:pt x="99705" y="27127"/>
                  </a:lnTo>
                  <a:cubicBezTo>
                    <a:pt x="99705" y="16560"/>
                    <a:pt x="99502" y="7518"/>
                    <a:pt x="9909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2400" dirty="0">
                <a:solidFill>
                  <a:schemeClr val="bg1"/>
                </a:solidFill>
                <a:latin typeface="华文中宋" panose="02010600040101010101" pitchFamily="2" charset="-122"/>
                <a:ea typeface="华文中宋" panose="02010600040101010101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1903011"/>
      </p:ext>
    </p:extLst>
  </p:cSld>
  <p:clrMapOvr>
    <a:masterClrMapping/>
  </p:clrMapOvr>
  <p:transition spd="slow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2.59259E-6 L 2.08333E-7 0.19885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9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03"/>
                                        </p:tgtEl>
                                      </p:cBhvr>
                                      <p:by x="11350" y="1135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圆角矩形 151"/>
          <p:cNvSpPr/>
          <p:nvPr/>
        </p:nvSpPr>
        <p:spPr>
          <a:xfrm>
            <a:off x="10904341" y="1733496"/>
            <a:ext cx="87086" cy="1619304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1" name="圆角矩形 150"/>
          <p:cNvSpPr/>
          <p:nvPr/>
        </p:nvSpPr>
        <p:spPr>
          <a:xfrm>
            <a:off x="1200573" y="1733496"/>
            <a:ext cx="87086" cy="1619304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0" name="矩形 149"/>
          <p:cNvSpPr/>
          <p:nvPr/>
        </p:nvSpPr>
        <p:spPr>
          <a:xfrm>
            <a:off x="1200573" y="798286"/>
            <a:ext cx="9790854" cy="1406158"/>
          </a:xfrm>
          <a:prstGeom prst="rect">
            <a:avLst/>
          </a:prstGeom>
          <a:solidFill>
            <a:srgbClr val="C00000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4" name="组合 23"/>
          <p:cNvGrpSpPr/>
          <p:nvPr/>
        </p:nvGrpSpPr>
        <p:grpSpPr>
          <a:xfrm>
            <a:off x="3718996" y="2958076"/>
            <a:ext cx="1459265" cy="2400077"/>
            <a:chOff x="3718996" y="2958076"/>
            <a:chExt cx="1459265" cy="2400077"/>
          </a:xfrm>
        </p:grpSpPr>
        <p:grpSp>
          <p:nvGrpSpPr>
            <p:cNvPr id="230" name="组合 229"/>
            <p:cNvGrpSpPr/>
            <p:nvPr/>
          </p:nvGrpSpPr>
          <p:grpSpPr>
            <a:xfrm>
              <a:off x="4825615" y="2958076"/>
              <a:ext cx="352646" cy="928717"/>
              <a:chOff x="4644804" y="3891059"/>
              <a:chExt cx="352646" cy="928717"/>
            </a:xfrm>
          </p:grpSpPr>
          <p:sp>
            <p:nvSpPr>
              <p:cNvPr id="236" name="矩形 23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37" name="组合 23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38" name="椭圆 23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9" name="禁止符 23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31" name="任意多边形 230"/>
            <p:cNvSpPr/>
            <p:nvPr/>
          </p:nvSpPr>
          <p:spPr>
            <a:xfrm>
              <a:off x="3718996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2" name="组合 231"/>
            <p:cNvGrpSpPr/>
            <p:nvPr/>
          </p:nvGrpSpPr>
          <p:grpSpPr>
            <a:xfrm>
              <a:off x="4152738" y="3179263"/>
              <a:ext cx="283844" cy="70873"/>
              <a:chOff x="3971927" y="4121772"/>
              <a:chExt cx="283844" cy="70873"/>
            </a:xfrm>
          </p:grpSpPr>
          <p:sp>
            <p:nvSpPr>
              <p:cNvPr id="234" name="椭圆 233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5" name="椭圆 234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33" name="椭圆 232"/>
          <p:cNvSpPr/>
          <p:nvPr/>
        </p:nvSpPr>
        <p:spPr>
          <a:xfrm>
            <a:off x="4236358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2" name="组合 21"/>
          <p:cNvGrpSpPr/>
          <p:nvPr/>
        </p:nvGrpSpPr>
        <p:grpSpPr>
          <a:xfrm>
            <a:off x="2427225" y="2958076"/>
            <a:ext cx="1459265" cy="2400077"/>
            <a:chOff x="2427225" y="2958076"/>
            <a:chExt cx="1459265" cy="2400077"/>
          </a:xfrm>
        </p:grpSpPr>
        <p:grpSp>
          <p:nvGrpSpPr>
            <p:cNvPr id="241" name="组合 240"/>
            <p:cNvGrpSpPr/>
            <p:nvPr/>
          </p:nvGrpSpPr>
          <p:grpSpPr>
            <a:xfrm>
              <a:off x="3533844" y="2958076"/>
              <a:ext cx="352646" cy="928717"/>
              <a:chOff x="4644804" y="3891059"/>
              <a:chExt cx="352646" cy="928717"/>
            </a:xfrm>
          </p:grpSpPr>
          <p:sp>
            <p:nvSpPr>
              <p:cNvPr id="247" name="矩形 246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48" name="组合 247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49" name="椭圆 248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0" name="禁止符 249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42" name="任意多边形 241"/>
            <p:cNvSpPr/>
            <p:nvPr/>
          </p:nvSpPr>
          <p:spPr>
            <a:xfrm>
              <a:off x="2427225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43" name="组合 242"/>
            <p:cNvGrpSpPr/>
            <p:nvPr/>
          </p:nvGrpSpPr>
          <p:grpSpPr>
            <a:xfrm>
              <a:off x="2860967" y="3179263"/>
              <a:ext cx="283844" cy="70873"/>
              <a:chOff x="3971927" y="4121772"/>
              <a:chExt cx="283844" cy="70873"/>
            </a:xfrm>
          </p:grpSpPr>
          <p:sp>
            <p:nvSpPr>
              <p:cNvPr id="245" name="椭圆 244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6" name="椭圆 245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44" name="椭圆 243"/>
          <p:cNvSpPr/>
          <p:nvPr/>
        </p:nvSpPr>
        <p:spPr>
          <a:xfrm>
            <a:off x="2944587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" name="组合 20"/>
          <p:cNvGrpSpPr/>
          <p:nvPr/>
        </p:nvGrpSpPr>
        <p:grpSpPr>
          <a:xfrm>
            <a:off x="1135454" y="2958076"/>
            <a:ext cx="1459265" cy="2400077"/>
            <a:chOff x="1135454" y="2958076"/>
            <a:chExt cx="1459265" cy="2400077"/>
          </a:xfrm>
        </p:grpSpPr>
        <p:grpSp>
          <p:nvGrpSpPr>
            <p:cNvPr id="252" name="组合 251"/>
            <p:cNvGrpSpPr/>
            <p:nvPr/>
          </p:nvGrpSpPr>
          <p:grpSpPr>
            <a:xfrm>
              <a:off x="2242073" y="2958076"/>
              <a:ext cx="352646" cy="928717"/>
              <a:chOff x="4644804" y="3891059"/>
              <a:chExt cx="352646" cy="928717"/>
            </a:xfrm>
          </p:grpSpPr>
          <p:sp>
            <p:nvSpPr>
              <p:cNvPr id="258" name="矩形 257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59" name="组合 258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60" name="椭圆 259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1" name="禁止符 260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53" name="任意多边形 252"/>
            <p:cNvSpPr/>
            <p:nvPr/>
          </p:nvSpPr>
          <p:spPr>
            <a:xfrm>
              <a:off x="1135454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54" name="组合 253"/>
            <p:cNvGrpSpPr/>
            <p:nvPr/>
          </p:nvGrpSpPr>
          <p:grpSpPr>
            <a:xfrm>
              <a:off x="1569196" y="3179263"/>
              <a:ext cx="283844" cy="70873"/>
              <a:chOff x="3971927" y="4121772"/>
              <a:chExt cx="283844" cy="70873"/>
            </a:xfrm>
          </p:grpSpPr>
          <p:sp>
            <p:nvSpPr>
              <p:cNvPr id="256" name="椭圆 255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7" name="椭圆 256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55" name="椭圆 254"/>
          <p:cNvSpPr/>
          <p:nvPr/>
        </p:nvSpPr>
        <p:spPr>
          <a:xfrm>
            <a:off x="1652816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7" name="组合 26"/>
          <p:cNvGrpSpPr/>
          <p:nvPr/>
        </p:nvGrpSpPr>
        <p:grpSpPr>
          <a:xfrm>
            <a:off x="9597282" y="2958076"/>
            <a:ext cx="1459265" cy="2400077"/>
            <a:chOff x="9597282" y="2958076"/>
            <a:chExt cx="1459265" cy="2400077"/>
          </a:xfrm>
        </p:grpSpPr>
        <p:grpSp>
          <p:nvGrpSpPr>
            <p:cNvPr id="263" name="组合 262"/>
            <p:cNvGrpSpPr/>
            <p:nvPr/>
          </p:nvGrpSpPr>
          <p:grpSpPr>
            <a:xfrm>
              <a:off x="10703901" y="2958076"/>
              <a:ext cx="352646" cy="928717"/>
              <a:chOff x="4644804" y="3891059"/>
              <a:chExt cx="352646" cy="928717"/>
            </a:xfrm>
          </p:grpSpPr>
          <p:sp>
            <p:nvSpPr>
              <p:cNvPr id="269" name="矩形 268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70" name="组合 269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71" name="椭圆 270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2" name="禁止符 271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64" name="任意多边形 263"/>
            <p:cNvSpPr/>
            <p:nvPr/>
          </p:nvSpPr>
          <p:spPr>
            <a:xfrm>
              <a:off x="9597282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65" name="组合 264"/>
            <p:cNvGrpSpPr/>
            <p:nvPr/>
          </p:nvGrpSpPr>
          <p:grpSpPr>
            <a:xfrm>
              <a:off x="10031024" y="3179263"/>
              <a:ext cx="283844" cy="70873"/>
              <a:chOff x="3971927" y="4121772"/>
              <a:chExt cx="283844" cy="70873"/>
            </a:xfrm>
          </p:grpSpPr>
          <p:sp>
            <p:nvSpPr>
              <p:cNvPr id="267" name="椭圆 266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68" name="椭圆 267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66" name="椭圆 265"/>
          <p:cNvSpPr/>
          <p:nvPr/>
        </p:nvSpPr>
        <p:spPr>
          <a:xfrm>
            <a:off x="10114644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6" name="组合 25"/>
          <p:cNvGrpSpPr/>
          <p:nvPr/>
        </p:nvGrpSpPr>
        <p:grpSpPr>
          <a:xfrm>
            <a:off x="8305511" y="2958076"/>
            <a:ext cx="1459265" cy="2400077"/>
            <a:chOff x="8305511" y="2958076"/>
            <a:chExt cx="1459265" cy="2400077"/>
          </a:xfrm>
        </p:grpSpPr>
        <p:grpSp>
          <p:nvGrpSpPr>
            <p:cNvPr id="274" name="组合 273"/>
            <p:cNvGrpSpPr/>
            <p:nvPr/>
          </p:nvGrpSpPr>
          <p:grpSpPr>
            <a:xfrm>
              <a:off x="9412130" y="2958076"/>
              <a:ext cx="352646" cy="928717"/>
              <a:chOff x="4644804" y="3891059"/>
              <a:chExt cx="352646" cy="928717"/>
            </a:xfrm>
          </p:grpSpPr>
          <p:sp>
            <p:nvSpPr>
              <p:cNvPr id="280" name="矩形 279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81" name="组合 280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82" name="椭圆 281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83" name="禁止符 282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75" name="任意多边形 274"/>
            <p:cNvSpPr/>
            <p:nvPr/>
          </p:nvSpPr>
          <p:spPr>
            <a:xfrm>
              <a:off x="8305511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76" name="组合 275"/>
            <p:cNvGrpSpPr/>
            <p:nvPr/>
          </p:nvGrpSpPr>
          <p:grpSpPr>
            <a:xfrm>
              <a:off x="8739253" y="3179263"/>
              <a:ext cx="283844" cy="70873"/>
              <a:chOff x="3971927" y="4121772"/>
              <a:chExt cx="283844" cy="70873"/>
            </a:xfrm>
          </p:grpSpPr>
          <p:sp>
            <p:nvSpPr>
              <p:cNvPr id="278" name="椭圆 277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9" name="椭圆 278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77" name="椭圆 276"/>
          <p:cNvSpPr/>
          <p:nvPr/>
        </p:nvSpPr>
        <p:spPr>
          <a:xfrm>
            <a:off x="8822873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5" name="组合 24"/>
          <p:cNvGrpSpPr/>
          <p:nvPr/>
        </p:nvGrpSpPr>
        <p:grpSpPr>
          <a:xfrm>
            <a:off x="7013740" y="2958076"/>
            <a:ext cx="1459265" cy="2400077"/>
            <a:chOff x="7013740" y="2958076"/>
            <a:chExt cx="1459265" cy="2400077"/>
          </a:xfrm>
        </p:grpSpPr>
        <p:grpSp>
          <p:nvGrpSpPr>
            <p:cNvPr id="285" name="组合 284"/>
            <p:cNvGrpSpPr/>
            <p:nvPr/>
          </p:nvGrpSpPr>
          <p:grpSpPr>
            <a:xfrm>
              <a:off x="8120359" y="2958076"/>
              <a:ext cx="352646" cy="928717"/>
              <a:chOff x="4644804" y="3891059"/>
              <a:chExt cx="352646" cy="928717"/>
            </a:xfrm>
          </p:grpSpPr>
          <p:sp>
            <p:nvSpPr>
              <p:cNvPr id="291" name="矩形 290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92" name="组合 291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93" name="椭圆 292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4" name="禁止符 293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86" name="任意多边形 285"/>
            <p:cNvSpPr/>
            <p:nvPr/>
          </p:nvSpPr>
          <p:spPr>
            <a:xfrm>
              <a:off x="7013740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87" name="组合 286"/>
            <p:cNvGrpSpPr/>
            <p:nvPr/>
          </p:nvGrpSpPr>
          <p:grpSpPr>
            <a:xfrm>
              <a:off x="7447482" y="3179263"/>
              <a:ext cx="283844" cy="70873"/>
              <a:chOff x="3971927" y="4121772"/>
              <a:chExt cx="283844" cy="70873"/>
            </a:xfrm>
          </p:grpSpPr>
          <p:sp>
            <p:nvSpPr>
              <p:cNvPr id="289" name="椭圆 288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0" name="椭圆 289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88" name="椭圆 287"/>
          <p:cNvSpPr/>
          <p:nvPr/>
        </p:nvSpPr>
        <p:spPr>
          <a:xfrm>
            <a:off x="7531102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" name="组合 7"/>
          <p:cNvGrpSpPr/>
          <p:nvPr/>
        </p:nvGrpSpPr>
        <p:grpSpPr>
          <a:xfrm>
            <a:off x="3718996" y="3929626"/>
            <a:ext cx="1459265" cy="2400077"/>
            <a:chOff x="3718996" y="3929626"/>
            <a:chExt cx="1459265" cy="2400077"/>
          </a:xfrm>
        </p:grpSpPr>
        <p:grpSp>
          <p:nvGrpSpPr>
            <p:cNvPr id="5" name="组合 4"/>
            <p:cNvGrpSpPr/>
            <p:nvPr/>
          </p:nvGrpSpPr>
          <p:grpSpPr>
            <a:xfrm>
              <a:off x="4825615" y="3929626"/>
              <a:ext cx="352646" cy="928717"/>
              <a:chOff x="4644804" y="3891059"/>
              <a:chExt cx="352646" cy="928717"/>
            </a:xfrm>
          </p:grpSpPr>
          <p:sp>
            <p:nvSpPr>
              <p:cNvPr id="115" name="矩形 114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" name="组合 3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21" name="椭圆 120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" name="禁止符 1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36" name="任意多边形 135"/>
            <p:cNvSpPr/>
            <p:nvPr/>
          </p:nvSpPr>
          <p:spPr>
            <a:xfrm>
              <a:off x="3718996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" name="组合 6"/>
            <p:cNvGrpSpPr/>
            <p:nvPr/>
          </p:nvGrpSpPr>
          <p:grpSpPr>
            <a:xfrm>
              <a:off x="4152738" y="4150813"/>
              <a:ext cx="283844" cy="70873"/>
              <a:chOff x="3971927" y="4121772"/>
              <a:chExt cx="283844" cy="70873"/>
            </a:xfrm>
          </p:grpSpPr>
          <p:sp>
            <p:nvSpPr>
              <p:cNvPr id="6" name="椭圆 5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" name="椭圆 12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1" name="椭圆 10"/>
          <p:cNvSpPr/>
          <p:nvPr/>
        </p:nvSpPr>
        <p:spPr>
          <a:xfrm>
            <a:off x="4236358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" name="组合 8"/>
          <p:cNvGrpSpPr/>
          <p:nvPr/>
        </p:nvGrpSpPr>
        <p:grpSpPr>
          <a:xfrm>
            <a:off x="2427225" y="3929626"/>
            <a:ext cx="1459265" cy="2400077"/>
            <a:chOff x="2427225" y="3929626"/>
            <a:chExt cx="1459265" cy="2400077"/>
          </a:xfrm>
        </p:grpSpPr>
        <p:grpSp>
          <p:nvGrpSpPr>
            <p:cNvPr id="126" name="组合 125"/>
            <p:cNvGrpSpPr/>
            <p:nvPr/>
          </p:nvGrpSpPr>
          <p:grpSpPr>
            <a:xfrm>
              <a:off x="3533844" y="3929626"/>
              <a:ext cx="352646" cy="928717"/>
              <a:chOff x="4644804" y="3891059"/>
              <a:chExt cx="352646" cy="928717"/>
            </a:xfrm>
          </p:grpSpPr>
          <p:sp>
            <p:nvSpPr>
              <p:cNvPr id="134" name="矩形 133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5" name="组合 134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37" name="椭圆 136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" name="禁止符 137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27" name="任意多边形 126"/>
            <p:cNvSpPr/>
            <p:nvPr/>
          </p:nvSpPr>
          <p:spPr>
            <a:xfrm>
              <a:off x="2427225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9" name="组合 128"/>
            <p:cNvGrpSpPr/>
            <p:nvPr/>
          </p:nvGrpSpPr>
          <p:grpSpPr>
            <a:xfrm>
              <a:off x="2860967" y="4150813"/>
              <a:ext cx="283844" cy="70873"/>
              <a:chOff x="3971927" y="4121772"/>
              <a:chExt cx="283844" cy="70873"/>
            </a:xfrm>
          </p:grpSpPr>
          <p:sp>
            <p:nvSpPr>
              <p:cNvPr id="131" name="椭圆 130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" name="椭圆 131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30" name="椭圆 129"/>
          <p:cNvSpPr/>
          <p:nvPr/>
        </p:nvSpPr>
        <p:spPr>
          <a:xfrm>
            <a:off x="2944587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1135454" y="3929626"/>
            <a:ext cx="1459265" cy="2400077"/>
            <a:chOff x="1135454" y="3929626"/>
            <a:chExt cx="1459265" cy="2400077"/>
          </a:xfrm>
        </p:grpSpPr>
        <p:grpSp>
          <p:nvGrpSpPr>
            <p:cNvPr id="141" name="组合 140"/>
            <p:cNvGrpSpPr/>
            <p:nvPr/>
          </p:nvGrpSpPr>
          <p:grpSpPr>
            <a:xfrm>
              <a:off x="2242073" y="3929626"/>
              <a:ext cx="352646" cy="928717"/>
              <a:chOff x="4644804" y="3891059"/>
              <a:chExt cx="352646" cy="928717"/>
            </a:xfrm>
          </p:grpSpPr>
          <p:sp>
            <p:nvSpPr>
              <p:cNvPr id="149" name="矩形 148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3" name="组合 152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54" name="椭圆 153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" name="禁止符 154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42" name="任意多边形 141"/>
            <p:cNvSpPr/>
            <p:nvPr/>
          </p:nvSpPr>
          <p:spPr>
            <a:xfrm>
              <a:off x="1135454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45" name="组合 144"/>
            <p:cNvGrpSpPr/>
            <p:nvPr/>
          </p:nvGrpSpPr>
          <p:grpSpPr>
            <a:xfrm>
              <a:off x="1569196" y="4150813"/>
              <a:ext cx="283844" cy="70873"/>
              <a:chOff x="3971927" y="4121772"/>
              <a:chExt cx="283844" cy="70873"/>
            </a:xfrm>
          </p:grpSpPr>
          <p:sp>
            <p:nvSpPr>
              <p:cNvPr id="147" name="椭圆 146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" name="椭圆 147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46" name="椭圆 145"/>
          <p:cNvSpPr/>
          <p:nvPr/>
        </p:nvSpPr>
        <p:spPr>
          <a:xfrm>
            <a:off x="1652816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" name="组合 13"/>
          <p:cNvGrpSpPr/>
          <p:nvPr/>
        </p:nvGrpSpPr>
        <p:grpSpPr>
          <a:xfrm>
            <a:off x="8305511" y="3929626"/>
            <a:ext cx="1459265" cy="2400077"/>
            <a:chOff x="8305511" y="3929626"/>
            <a:chExt cx="1459265" cy="2400077"/>
          </a:xfrm>
        </p:grpSpPr>
        <p:grpSp>
          <p:nvGrpSpPr>
            <p:cNvPr id="188" name="组合 187"/>
            <p:cNvGrpSpPr/>
            <p:nvPr/>
          </p:nvGrpSpPr>
          <p:grpSpPr>
            <a:xfrm>
              <a:off x="9412130" y="3929626"/>
              <a:ext cx="352646" cy="928717"/>
              <a:chOff x="4644804" y="3891059"/>
              <a:chExt cx="352646" cy="928717"/>
            </a:xfrm>
          </p:grpSpPr>
          <p:sp>
            <p:nvSpPr>
              <p:cNvPr id="194" name="矩形 193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5" name="组合 194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96" name="椭圆 195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6" name="禁止符 215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89" name="任意多边形 188"/>
            <p:cNvSpPr/>
            <p:nvPr/>
          </p:nvSpPr>
          <p:spPr>
            <a:xfrm>
              <a:off x="8305511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0" name="组合 189"/>
            <p:cNvGrpSpPr/>
            <p:nvPr/>
          </p:nvGrpSpPr>
          <p:grpSpPr>
            <a:xfrm>
              <a:off x="8739253" y="4150813"/>
              <a:ext cx="283844" cy="70873"/>
              <a:chOff x="3971927" y="4121772"/>
              <a:chExt cx="283844" cy="70873"/>
            </a:xfrm>
          </p:grpSpPr>
          <p:sp>
            <p:nvSpPr>
              <p:cNvPr id="192" name="椭圆 19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3" name="椭圆 19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91" name="椭圆 190"/>
          <p:cNvSpPr/>
          <p:nvPr/>
        </p:nvSpPr>
        <p:spPr>
          <a:xfrm>
            <a:off x="8822873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3" name="组合 12"/>
          <p:cNvGrpSpPr/>
          <p:nvPr/>
        </p:nvGrpSpPr>
        <p:grpSpPr>
          <a:xfrm>
            <a:off x="7013740" y="3929626"/>
            <a:ext cx="1459265" cy="2400077"/>
            <a:chOff x="7013740" y="3929626"/>
            <a:chExt cx="1459265" cy="2400077"/>
          </a:xfrm>
        </p:grpSpPr>
        <p:grpSp>
          <p:nvGrpSpPr>
            <p:cNvPr id="218" name="组合 217"/>
            <p:cNvGrpSpPr/>
            <p:nvPr/>
          </p:nvGrpSpPr>
          <p:grpSpPr>
            <a:xfrm>
              <a:off x="8120359" y="3929626"/>
              <a:ext cx="352646" cy="928717"/>
              <a:chOff x="4644804" y="3891059"/>
              <a:chExt cx="352646" cy="928717"/>
            </a:xfrm>
          </p:grpSpPr>
          <p:sp>
            <p:nvSpPr>
              <p:cNvPr id="224" name="矩形 223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25" name="组合 224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26" name="椭圆 225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7" name="禁止符 226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19" name="任意多边形 218"/>
            <p:cNvSpPr/>
            <p:nvPr/>
          </p:nvSpPr>
          <p:spPr>
            <a:xfrm>
              <a:off x="7013740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0" name="组合 219"/>
            <p:cNvGrpSpPr/>
            <p:nvPr/>
          </p:nvGrpSpPr>
          <p:grpSpPr>
            <a:xfrm>
              <a:off x="7447482" y="4150813"/>
              <a:ext cx="283844" cy="70873"/>
              <a:chOff x="3971927" y="4121772"/>
              <a:chExt cx="283844" cy="70873"/>
            </a:xfrm>
          </p:grpSpPr>
          <p:sp>
            <p:nvSpPr>
              <p:cNvPr id="222" name="椭圆 22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3" name="椭圆 22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21" name="椭圆 220"/>
          <p:cNvSpPr/>
          <p:nvPr/>
        </p:nvSpPr>
        <p:spPr>
          <a:xfrm>
            <a:off x="7531102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8" name="组合 27"/>
          <p:cNvGrpSpPr/>
          <p:nvPr/>
        </p:nvGrpSpPr>
        <p:grpSpPr>
          <a:xfrm>
            <a:off x="10911732" y="2958076"/>
            <a:ext cx="1459265" cy="2400077"/>
            <a:chOff x="10911732" y="2958076"/>
            <a:chExt cx="1459265" cy="2400077"/>
          </a:xfrm>
        </p:grpSpPr>
        <p:grpSp>
          <p:nvGrpSpPr>
            <p:cNvPr id="295" name="组合 294"/>
            <p:cNvGrpSpPr/>
            <p:nvPr/>
          </p:nvGrpSpPr>
          <p:grpSpPr>
            <a:xfrm>
              <a:off x="12018351" y="2958076"/>
              <a:ext cx="352646" cy="928717"/>
              <a:chOff x="4644804" y="3891059"/>
              <a:chExt cx="352646" cy="928717"/>
            </a:xfrm>
          </p:grpSpPr>
          <p:sp>
            <p:nvSpPr>
              <p:cNvPr id="296" name="矩形 29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97" name="组合 29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98" name="椭圆 29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9" name="禁止符 29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00" name="任意多边形 299"/>
            <p:cNvSpPr/>
            <p:nvPr/>
          </p:nvSpPr>
          <p:spPr>
            <a:xfrm>
              <a:off x="10911732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01" name="组合 300"/>
            <p:cNvGrpSpPr/>
            <p:nvPr/>
          </p:nvGrpSpPr>
          <p:grpSpPr>
            <a:xfrm>
              <a:off x="11345474" y="3179263"/>
              <a:ext cx="283844" cy="70873"/>
              <a:chOff x="3971927" y="4121772"/>
              <a:chExt cx="283844" cy="70873"/>
            </a:xfrm>
          </p:grpSpPr>
          <p:sp>
            <p:nvSpPr>
              <p:cNvPr id="302" name="椭圆 30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3" name="椭圆 30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04" name="椭圆 303"/>
          <p:cNvSpPr/>
          <p:nvPr/>
        </p:nvSpPr>
        <p:spPr>
          <a:xfrm>
            <a:off x="11429094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" name="组合 15"/>
          <p:cNvGrpSpPr/>
          <p:nvPr/>
        </p:nvGrpSpPr>
        <p:grpSpPr>
          <a:xfrm>
            <a:off x="10911732" y="3929626"/>
            <a:ext cx="1459265" cy="2400077"/>
            <a:chOff x="10911732" y="3929626"/>
            <a:chExt cx="1459265" cy="2400077"/>
          </a:xfrm>
        </p:grpSpPr>
        <p:grpSp>
          <p:nvGrpSpPr>
            <p:cNvPr id="305" name="组合 304"/>
            <p:cNvGrpSpPr/>
            <p:nvPr/>
          </p:nvGrpSpPr>
          <p:grpSpPr>
            <a:xfrm>
              <a:off x="12018351" y="3929626"/>
              <a:ext cx="352646" cy="928717"/>
              <a:chOff x="4644804" y="3891059"/>
              <a:chExt cx="352646" cy="928717"/>
            </a:xfrm>
          </p:grpSpPr>
          <p:sp>
            <p:nvSpPr>
              <p:cNvPr id="306" name="矩形 30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07" name="组合 30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308" name="椭圆 30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9" name="禁止符 30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10" name="任意多边形 309"/>
            <p:cNvSpPr/>
            <p:nvPr/>
          </p:nvSpPr>
          <p:spPr>
            <a:xfrm>
              <a:off x="10911732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11" name="组合 310"/>
            <p:cNvGrpSpPr/>
            <p:nvPr/>
          </p:nvGrpSpPr>
          <p:grpSpPr>
            <a:xfrm>
              <a:off x="11345474" y="4150813"/>
              <a:ext cx="283844" cy="70873"/>
              <a:chOff x="3971927" y="4121772"/>
              <a:chExt cx="283844" cy="70873"/>
            </a:xfrm>
          </p:grpSpPr>
          <p:sp>
            <p:nvSpPr>
              <p:cNvPr id="312" name="椭圆 31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3" name="椭圆 31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14" name="椭圆 313"/>
          <p:cNvSpPr/>
          <p:nvPr/>
        </p:nvSpPr>
        <p:spPr>
          <a:xfrm>
            <a:off x="11429094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7" name="组合 16"/>
          <p:cNvGrpSpPr/>
          <p:nvPr/>
        </p:nvGrpSpPr>
        <p:grpSpPr>
          <a:xfrm>
            <a:off x="-213468" y="2958076"/>
            <a:ext cx="1459265" cy="2400077"/>
            <a:chOff x="-213468" y="2958076"/>
            <a:chExt cx="1459265" cy="2400077"/>
          </a:xfrm>
        </p:grpSpPr>
        <p:grpSp>
          <p:nvGrpSpPr>
            <p:cNvPr id="315" name="组合 314"/>
            <p:cNvGrpSpPr/>
            <p:nvPr/>
          </p:nvGrpSpPr>
          <p:grpSpPr>
            <a:xfrm>
              <a:off x="893151" y="2958076"/>
              <a:ext cx="352646" cy="928717"/>
              <a:chOff x="4644804" y="3891059"/>
              <a:chExt cx="352646" cy="928717"/>
            </a:xfrm>
          </p:grpSpPr>
          <p:sp>
            <p:nvSpPr>
              <p:cNvPr id="316" name="矩形 31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17" name="组合 31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318" name="椭圆 31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9" name="禁止符 31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20" name="任意多边形 319"/>
            <p:cNvSpPr/>
            <p:nvPr/>
          </p:nvSpPr>
          <p:spPr>
            <a:xfrm>
              <a:off x="-213468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21" name="组合 320"/>
            <p:cNvGrpSpPr/>
            <p:nvPr/>
          </p:nvGrpSpPr>
          <p:grpSpPr>
            <a:xfrm>
              <a:off x="220274" y="3179263"/>
              <a:ext cx="283844" cy="70873"/>
              <a:chOff x="3971927" y="4121772"/>
              <a:chExt cx="283844" cy="70873"/>
            </a:xfrm>
          </p:grpSpPr>
          <p:sp>
            <p:nvSpPr>
              <p:cNvPr id="322" name="椭圆 32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3" name="椭圆 32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24" name="椭圆 323"/>
          <p:cNvSpPr/>
          <p:nvPr/>
        </p:nvSpPr>
        <p:spPr>
          <a:xfrm>
            <a:off x="303894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" name="组合 11"/>
          <p:cNvGrpSpPr/>
          <p:nvPr/>
        </p:nvGrpSpPr>
        <p:grpSpPr>
          <a:xfrm>
            <a:off x="-213468" y="3929626"/>
            <a:ext cx="1459265" cy="2400077"/>
            <a:chOff x="-213468" y="3929626"/>
            <a:chExt cx="1459265" cy="2400077"/>
          </a:xfrm>
        </p:grpSpPr>
        <p:grpSp>
          <p:nvGrpSpPr>
            <p:cNvPr id="325" name="组合 324"/>
            <p:cNvGrpSpPr/>
            <p:nvPr/>
          </p:nvGrpSpPr>
          <p:grpSpPr>
            <a:xfrm>
              <a:off x="893151" y="3929626"/>
              <a:ext cx="352646" cy="928717"/>
              <a:chOff x="4644804" y="3891059"/>
              <a:chExt cx="352646" cy="928717"/>
            </a:xfrm>
          </p:grpSpPr>
          <p:sp>
            <p:nvSpPr>
              <p:cNvPr id="326" name="矩形 32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27" name="组合 32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328" name="椭圆 32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9" name="禁止符 32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30" name="任意多边形 329"/>
            <p:cNvSpPr/>
            <p:nvPr/>
          </p:nvSpPr>
          <p:spPr>
            <a:xfrm>
              <a:off x="-213468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31" name="组合 330"/>
            <p:cNvGrpSpPr/>
            <p:nvPr/>
          </p:nvGrpSpPr>
          <p:grpSpPr>
            <a:xfrm>
              <a:off x="220274" y="4150813"/>
              <a:ext cx="283844" cy="70873"/>
              <a:chOff x="3971927" y="4121772"/>
              <a:chExt cx="283844" cy="70873"/>
            </a:xfrm>
          </p:grpSpPr>
          <p:sp>
            <p:nvSpPr>
              <p:cNvPr id="332" name="椭圆 33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3" name="椭圆 33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34" name="椭圆 333"/>
          <p:cNvSpPr/>
          <p:nvPr/>
        </p:nvSpPr>
        <p:spPr>
          <a:xfrm>
            <a:off x="303894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" name="组合 14"/>
          <p:cNvGrpSpPr/>
          <p:nvPr/>
        </p:nvGrpSpPr>
        <p:grpSpPr>
          <a:xfrm>
            <a:off x="9597282" y="3929626"/>
            <a:ext cx="1459265" cy="2400077"/>
            <a:chOff x="9597282" y="3929626"/>
            <a:chExt cx="1459265" cy="2400077"/>
          </a:xfrm>
        </p:grpSpPr>
        <p:grpSp>
          <p:nvGrpSpPr>
            <p:cNvPr id="159" name="组合 158"/>
            <p:cNvGrpSpPr/>
            <p:nvPr/>
          </p:nvGrpSpPr>
          <p:grpSpPr>
            <a:xfrm>
              <a:off x="10703901" y="3929626"/>
              <a:ext cx="352646" cy="928717"/>
              <a:chOff x="4644804" y="3891059"/>
              <a:chExt cx="352646" cy="928717"/>
            </a:xfrm>
          </p:grpSpPr>
          <p:sp>
            <p:nvSpPr>
              <p:cNvPr id="182" name="矩形 181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83" name="组合 182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85" name="椭圆 184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6" name="禁止符 185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60" name="任意多边形 159"/>
            <p:cNvSpPr/>
            <p:nvPr/>
          </p:nvSpPr>
          <p:spPr>
            <a:xfrm>
              <a:off x="9597282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77" name="组合 176"/>
            <p:cNvGrpSpPr/>
            <p:nvPr/>
          </p:nvGrpSpPr>
          <p:grpSpPr>
            <a:xfrm>
              <a:off x="10031024" y="4150813"/>
              <a:ext cx="283844" cy="70873"/>
              <a:chOff x="3971927" y="4121772"/>
              <a:chExt cx="283844" cy="70873"/>
            </a:xfrm>
          </p:grpSpPr>
          <p:sp>
            <p:nvSpPr>
              <p:cNvPr id="179" name="椭圆 178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1" name="椭圆 180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78" name="椭圆 177"/>
          <p:cNvSpPr/>
          <p:nvPr/>
        </p:nvSpPr>
        <p:spPr>
          <a:xfrm>
            <a:off x="10114644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9" name="文本框 348"/>
          <p:cNvSpPr txBox="1"/>
          <p:nvPr/>
        </p:nvSpPr>
        <p:spPr>
          <a:xfrm>
            <a:off x="8839325" y="1029599"/>
            <a:ext cx="943534" cy="939552"/>
          </a:xfrm>
          <a:custGeom>
            <a:avLst/>
            <a:gdLst>
              <a:gd name="connsiteX0" fmla="*/ 390154 w 943534"/>
              <a:gd name="connsiteY0" fmla="*/ 326454 h 939552"/>
              <a:gd name="connsiteX1" fmla="*/ 943534 w 943534"/>
              <a:gd name="connsiteY1" fmla="*/ 326454 h 939552"/>
              <a:gd name="connsiteX2" fmla="*/ 943534 w 943534"/>
              <a:gd name="connsiteY2" fmla="*/ 437927 h 939552"/>
              <a:gd name="connsiteX3" fmla="*/ 792250 w 943534"/>
              <a:gd name="connsiteY3" fmla="*/ 437927 h 939552"/>
              <a:gd name="connsiteX4" fmla="*/ 792250 w 943534"/>
              <a:gd name="connsiteY4" fmla="*/ 847985 h 939552"/>
              <a:gd name="connsiteX5" fmla="*/ 601154 w 943534"/>
              <a:gd name="connsiteY5" fmla="*/ 939552 h 939552"/>
              <a:gd name="connsiteX6" fmla="*/ 557362 w 943534"/>
              <a:gd name="connsiteY6" fmla="*/ 812155 h 939552"/>
              <a:gd name="connsiteX7" fmla="*/ 660872 w 943534"/>
              <a:gd name="connsiteY7" fmla="*/ 784287 h 939552"/>
              <a:gd name="connsiteX8" fmla="*/ 660872 w 943534"/>
              <a:gd name="connsiteY8" fmla="*/ 437927 h 939552"/>
              <a:gd name="connsiteX9" fmla="*/ 390154 w 943534"/>
              <a:gd name="connsiteY9" fmla="*/ 437927 h 939552"/>
              <a:gd name="connsiteX10" fmla="*/ 274700 w 943534"/>
              <a:gd name="connsiteY10" fmla="*/ 234888 h 939552"/>
              <a:gd name="connsiteX11" fmla="*/ 286644 w 943534"/>
              <a:gd name="connsiteY11" fmla="*/ 242850 h 939552"/>
              <a:gd name="connsiteX12" fmla="*/ 394134 w 943534"/>
              <a:gd name="connsiteY12" fmla="*/ 306549 h 939552"/>
              <a:gd name="connsiteX13" fmla="*/ 386172 w 943534"/>
              <a:gd name="connsiteY13" fmla="*/ 314511 h 939552"/>
              <a:gd name="connsiteX14" fmla="*/ 282662 w 943534"/>
              <a:gd name="connsiteY14" fmla="*/ 437927 h 939552"/>
              <a:gd name="connsiteX15" fmla="*/ 282662 w 943534"/>
              <a:gd name="connsiteY15" fmla="*/ 923627 h 939552"/>
              <a:gd name="connsiteX16" fmla="*/ 155266 w 943534"/>
              <a:gd name="connsiteY16" fmla="*/ 923627 h 939552"/>
              <a:gd name="connsiteX17" fmla="*/ 155266 w 943534"/>
              <a:gd name="connsiteY17" fmla="*/ 557361 h 939552"/>
              <a:gd name="connsiteX18" fmla="*/ 87586 w 943534"/>
              <a:gd name="connsiteY18" fmla="*/ 629022 h 939552"/>
              <a:gd name="connsiteX19" fmla="*/ 0 w 943534"/>
              <a:gd name="connsiteY19" fmla="*/ 549399 h 939552"/>
              <a:gd name="connsiteX20" fmla="*/ 274700 w 943534"/>
              <a:gd name="connsiteY20" fmla="*/ 234888 h 939552"/>
              <a:gd name="connsiteX21" fmla="*/ 449870 w 943534"/>
              <a:gd name="connsiteY21" fmla="*/ 71661 h 939552"/>
              <a:gd name="connsiteX22" fmla="*/ 879835 w 943534"/>
              <a:gd name="connsiteY22" fmla="*/ 71661 h 939552"/>
              <a:gd name="connsiteX23" fmla="*/ 879835 w 943534"/>
              <a:gd name="connsiteY23" fmla="*/ 175171 h 939552"/>
              <a:gd name="connsiteX24" fmla="*/ 449870 w 943534"/>
              <a:gd name="connsiteY24" fmla="*/ 175171 h 939552"/>
              <a:gd name="connsiteX25" fmla="*/ 258776 w 943534"/>
              <a:gd name="connsiteY25" fmla="*/ 0 h 939552"/>
              <a:gd name="connsiteX26" fmla="*/ 326455 w 943534"/>
              <a:gd name="connsiteY26" fmla="*/ 35830 h 939552"/>
              <a:gd name="connsiteX27" fmla="*/ 390154 w 943534"/>
              <a:gd name="connsiteY27" fmla="*/ 67680 h 939552"/>
              <a:gd name="connsiteX28" fmla="*/ 378210 w 943534"/>
              <a:gd name="connsiteY28" fmla="*/ 83604 h 939552"/>
              <a:gd name="connsiteX29" fmla="*/ 338398 w 943534"/>
              <a:gd name="connsiteY29" fmla="*/ 115453 h 939552"/>
              <a:gd name="connsiteX30" fmla="*/ 107492 w 943534"/>
              <a:gd name="connsiteY30" fmla="*/ 342379 h 939552"/>
              <a:gd name="connsiteX31" fmla="*/ 15925 w 943534"/>
              <a:gd name="connsiteY31" fmla="*/ 262756 h 939552"/>
              <a:gd name="connsiteX32" fmla="*/ 258776 w 943534"/>
              <a:gd name="connsiteY32" fmla="*/ 0 h 93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43534" h="939552">
                <a:moveTo>
                  <a:pt x="390154" y="326454"/>
                </a:moveTo>
                <a:lnTo>
                  <a:pt x="943534" y="326454"/>
                </a:lnTo>
                <a:lnTo>
                  <a:pt x="943534" y="437927"/>
                </a:lnTo>
                <a:lnTo>
                  <a:pt x="792250" y="437927"/>
                </a:lnTo>
                <a:lnTo>
                  <a:pt x="792250" y="847985"/>
                </a:lnTo>
                <a:cubicBezTo>
                  <a:pt x="797558" y="909030"/>
                  <a:pt x="733860" y="939552"/>
                  <a:pt x="601154" y="939552"/>
                </a:cubicBezTo>
                <a:cubicBezTo>
                  <a:pt x="595846" y="889124"/>
                  <a:pt x="581249" y="846658"/>
                  <a:pt x="557362" y="812155"/>
                </a:cubicBezTo>
                <a:cubicBezTo>
                  <a:pt x="634331" y="814809"/>
                  <a:pt x="668834" y="805520"/>
                  <a:pt x="660872" y="784287"/>
                </a:cubicBezTo>
                <a:lnTo>
                  <a:pt x="660872" y="437927"/>
                </a:lnTo>
                <a:lnTo>
                  <a:pt x="390154" y="437927"/>
                </a:lnTo>
                <a:close/>
                <a:moveTo>
                  <a:pt x="274700" y="234888"/>
                </a:moveTo>
                <a:cubicBezTo>
                  <a:pt x="277354" y="234888"/>
                  <a:pt x="281335" y="237542"/>
                  <a:pt x="286644" y="242850"/>
                </a:cubicBezTo>
                <a:cubicBezTo>
                  <a:pt x="358304" y="274699"/>
                  <a:pt x="394134" y="295932"/>
                  <a:pt x="394134" y="306549"/>
                </a:cubicBezTo>
                <a:cubicBezTo>
                  <a:pt x="394134" y="309203"/>
                  <a:pt x="391480" y="311857"/>
                  <a:pt x="386172" y="314511"/>
                </a:cubicBezTo>
                <a:cubicBezTo>
                  <a:pt x="359632" y="341052"/>
                  <a:pt x="325128" y="382191"/>
                  <a:pt x="282662" y="437927"/>
                </a:cubicBezTo>
                <a:lnTo>
                  <a:pt x="282662" y="923627"/>
                </a:lnTo>
                <a:lnTo>
                  <a:pt x="155266" y="923627"/>
                </a:lnTo>
                <a:lnTo>
                  <a:pt x="155266" y="557361"/>
                </a:lnTo>
                <a:cubicBezTo>
                  <a:pt x="136687" y="578594"/>
                  <a:pt x="114126" y="602481"/>
                  <a:pt x="87586" y="629022"/>
                </a:cubicBezTo>
                <a:lnTo>
                  <a:pt x="0" y="549399"/>
                </a:lnTo>
                <a:cubicBezTo>
                  <a:pt x="108819" y="459160"/>
                  <a:pt x="200386" y="354323"/>
                  <a:pt x="274700" y="234888"/>
                </a:cubicBezTo>
                <a:close/>
                <a:moveTo>
                  <a:pt x="449870" y="71661"/>
                </a:moveTo>
                <a:lnTo>
                  <a:pt x="879835" y="71661"/>
                </a:lnTo>
                <a:lnTo>
                  <a:pt x="879835" y="175171"/>
                </a:lnTo>
                <a:lnTo>
                  <a:pt x="449870" y="175171"/>
                </a:lnTo>
                <a:close/>
                <a:moveTo>
                  <a:pt x="258776" y="0"/>
                </a:moveTo>
                <a:cubicBezTo>
                  <a:pt x="269392" y="5308"/>
                  <a:pt x="291952" y="17252"/>
                  <a:pt x="326455" y="35830"/>
                </a:cubicBezTo>
                <a:cubicBezTo>
                  <a:pt x="368920" y="54409"/>
                  <a:pt x="390154" y="65025"/>
                  <a:pt x="390154" y="67680"/>
                </a:cubicBezTo>
                <a:cubicBezTo>
                  <a:pt x="390154" y="70334"/>
                  <a:pt x="386172" y="75642"/>
                  <a:pt x="378210" y="83604"/>
                </a:cubicBezTo>
                <a:cubicBezTo>
                  <a:pt x="364940" y="91566"/>
                  <a:pt x="351669" y="102183"/>
                  <a:pt x="338398" y="115453"/>
                </a:cubicBezTo>
                <a:cubicBezTo>
                  <a:pt x="245504" y="218963"/>
                  <a:pt x="168536" y="294605"/>
                  <a:pt x="107492" y="342379"/>
                </a:cubicBezTo>
                <a:cubicBezTo>
                  <a:pt x="88913" y="318492"/>
                  <a:pt x="58390" y="291951"/>
                  <a:pt x="15925" y="262756"/>
                </a:cubicBezTo>
                <a:cubicBezTo>
                  <a:pt x="111473" y="191095"/>
                  <a:pt x="192423" y="103510"/>
                  <a:pt x="25877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48" name="文本框 347"/>
          <p:cNvSpPr txBox="1"/>
          <p:nvPr/>
        </p:nvSpPr>
        <p:spPr>
          <a:xfrm>
            <a:off x="6779805" y="1029599"/>
            <a:ext cx="800780" cy="907703"/>
          </a:xfrm>
          <a:custGeom>
            <a:avLst/>
            <a:gdLst>
              <a:gd name="connsiteX0" fmla="*/ 322473 w 800780"/>
              <a:gd name="connsiteY0" fmla="*/ 0 h 907703"/>
              <a:gd name="connsiteX1" fmla="*/ 374228 w 800780"/>
              <a:gd name="connsiteY1" fmla="*/ 0 h 907703"/>
              <a:gd name="connsiteX2" fmla="*/ 469776 w 800780"/>
              <a:gd name="connsiteY2" fmla="*/ 11943 h 907703"/>
              <a:gd name="connsiteX3" fmla="*/ 465795 w 800780"/>
              <a:gd name="connsiteY3" fmla="*/ 31849 h 907703"/>
              <a:gd name="connsiteX4" fmla="*/ 457832 w 800780"/>
              <a:gd name="connsiteY4" fmla="*/ 111472 h 907703"/>
              <a:gd name="connsiteX5" fmla="*/ 457832 w 800780"/>
              <a:gd name="connsiteY5" fmla="*/ 350341 h 907703"/>
              <a:gd name="connsiteX6" fmla="*/ 613097 w 800780"/>
              <a:gd name="connsiteY6" fmla="*/ 350341 h 907703"/>
              <a:gd name="connsiteX7" fmla="*/ 613097 w 800780"/>
              <a:gd name="connsiteY7" fmla="*/ 95547 h 907703"/>
              <a:gd name="connsiteX8" fmla="*/ 676796 w 800780"/>
              <a:gd name="connsiteY8" fmla="*/ 95547 h 907703"/>
              <a:gd name="connsiteX9" fmla="*/ 768362 w 800780"/>
              <a:gd name="connsiteY9" fmla="*/ 111472 h 907703"/>
              <a:gd name="connsiteX10" fmla="*/ 764381 w 800780"/>
              <a:gd name="connsiteY10" fmla="*/ 131378 h 907703"/>
              <a:gd name="connsiteX11" fmla="*/ 756419 w 800780"/>
              <a:gd name="connsiteY11" fmla="*/ 203039 h 907703"/>
              <a:gd name="connsiteX12" fmla="*/ 756419 w 800780"/>
              <a:gd name="connsiteY12" fmla="*/ 457832 h 907703"/>
              <a:gd name="connsiteX13" fmla="*/ 457832 w 800780"/>
              <a:gd name="connsiteY13" fmla="*/ 457832 h 907703"/>
              <a:gd name="connsiteX14" fmla="*/ 457832 w 800780"/>
              <a:gd name="connsiteY14" fmla="*/ 764381 h 907703"/>
              <a:gd name="connsiteX15" fmla="*/ 656890 w 800780"/>
              <a:gd name="connsiteY15" fmla="*/ 764381 h 907703"/>
              <a:gd name="connsiteX16" fmla="*/ 656890 w 800780"/>
              <a:gd name="connsiteY16" fmla="*/ 509587 h 907703"/>
              <a:gd name="connsiteX17" fmla="*/ 704664 w 800780"/>
              <a:gd name="connsiteY17" fmla="*/ 509587 h 907703"/>
              <a:gd name="connsiteX18" fmla="*/ 800212 w 800780"/>
              <a:gd name="connsiteY18" fmla="*/ 525512 h 907703"/>
              <a:gd name="connsiteX19" fmla="*/ 800212 w 800780"/>
              <a:gd name="connsiteY19" fmla="*/ 545418 h 907703"/>
              <a:gd name="connsiteX20" fmla="*/ 792249 w 800780"/>
              <a:gd name="connsiteY20" fmla="*/ 617079 h 907703"/>
              <a:gd name="connsiteX21" fmla="*/ 792249 w 800780"/>
              <a:gd name="connsiteY21" fmla="*/ 907703 h 907703"/>
              <a:gd name="connsiteX22" fmla="*/ 656890 w 800780"/>
              <a:gd name="connsiteY22" fmla="*/ 907703 h 907703"/>
              <a:gd name="connsiteX23" fmla="*/ 656890 w 800780"/>
              <a:gd name="connsiteY23" fmla="*/ 863910 h 907703"/>
              <a:gd name="connsiteX24" fmla="*/ 0 w 800780"/>
              <a:gd name="connsiteY24" fmla="*/ 863910 h 907703"/>
              <a:gd name="connsiteX25" fmla="*/ 0 w 800780"/>
              <a:gd name="connsiteY25" fmla="*/ 509587 h 907703"/>
              <a:gd name="connsiteX26" fmla="*/ 43793 w 800780"/>
              <a:gd name="connsiteY26" fmla="*/ 509587 h 907703"/>
              <a:gd name="connsiteX27" fmla="*/ 139340 w 800780"/>
              <a:gd name="connsiteY27" fmla="*/ 521531 h 907703"/>
              <a:gd name="connsiteX28" fmla="*/ 135359 w 800780"/>
              <a:gd name="connsiteY28" fmla="*/ 533474 h 907703"/>
              <a:gd name="connsiteX29" fmla="*/ 127397 w 800780"/>
              <a:gd name="connsiteY29" fmla="*/ 613097 h 907703"/>
              <a:gd name="connsiteX30" fmla="*/ 127397 w 800780"/>
              <a:gd name="connsiteY30" fmla="*/ 764381 h 907703"/>
              <a:gd name="connsiteX31" fmla="*/ 322473 w 800780"/>
              <a:gd name="connsiteY31" fmla="*/ 764381 h 907703"/>
              <a:gd name="connsiteX32" fmla="*/ 322473 w 800780"/>
              <a:gd name="connsiteY32" fmla="*/ 457832 h 907703"/>
              <a:gd name="connsiteX33" fmla="*/ 35830 w 800780"/>
              <a:gd name="connsiteY33" fmla="*/ 457832 h 907703"/>
              <a:gd name="connsiteX34" fmla="*/ 35830 w 800780"/>
              <a:gd name="connsiteY34" fmla="*/ 91566 h 907703"/>
              <a:gd name="connsiteX35" fmla="*/ 83604 w 800780"/>
              <a:gd name="connsiteY35" fmla="*/ 91566 h 907703"/>
              <a:gd name="connsiteX36" fmla="*/ 183133 w 800780"/>
              <a:gd name="connsiteY36" fmla="*/ 103510 h 907703"/>
              <a:gd name="connsiteX37" fmla="*/ 179152 w 800780"/>
              <a:gd name="connsiteY37" fmla="*/ 119434 h 907703"/>
              <a:gd name="connsiteX38" fmla="*/ 171190 w 800780"/>
              <a:gd name="connsiteY38" fmla="*/ 191095 h 907703"/>
              <a:gd name="connsiteX39" fmla="*/ 171190 w 800780"/>
              <a:gd name="connsiteY39" fmla="*/ 350341 h 907703"/>
              <a:gd name="connsiteX40" fmla="*/ 322473 w 800780"/>
              <a:gd name="connsiteY40" fmla="*/ 350341 h 907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00780" h="907703">
                <a:moveTo>
                  <a:pt x="322473" y="0"/>
                </a:moveTo>
                <a:lnTo>
                  <a:pt x="374228" y="0"/>
                </a:lnTo>
                <a:cubicBezTo>
                  <a:pt x="437927" y="0"/>
                  <a:pt x="469776" y="3981"/>
                  <a:pt x="469776" y="11943"/>
                </a:cubicBezTo>
                <a:cubicBezTo>
                  <a:pt x="469776" y="14597"/>
                  <a:pt x="468449" y="21233"/>
                  <a:pt x="465795" y="31849"/>
                </a:cubicBezTo>
                <a:cubicBezTo>
                  <a:pt x="460486" y="58390"/>
                  <a:pt x="457832" y="84931"/>
                  <a:pt x="457832" y="111472"/>
                </a:cubicBezTo>
                <a:lnTo>
                  <a:pt x="457832" y="350341"/>
                </a:lnTo>
                <a:lnTo>
                  <a:pt x="613097" y="350341"/>
                </a:lnTo>
                <a:lnTo>
                  <a:pt x="613097" y="95547"/>
                </a:lnTo>
                <a:lnTo>
                  <a:pt x="676796" y="95547"/>
                </a:lnTo>
                <a:cubicBezTo>
                  <a:pt x="745803" y="95547"/>
                  <a:pt x="776325" y="100856"/>
                  <a:pt x="768362" y="111472"/>
                </a:cubicBezTo>
                <a:cubicBezTo>
                  <a:pt x="768362" y="114126"/>
                  <a:pt x="767035" y="120761"/>
                  <a:pt x="764381" y="131378"/>
                </a:cubicBezTo>
                <a:cubicBezTo>
                  <a:pt x="759073" y="152611"/>
                  <a:pt x="756419" y="176498"/>
                  <a:pt x="756419" y="203039"/>
                </a:cubicBezTo>
                <a:lnTo>
                  <a:pt x="756419" y="457832"/>
                </a:lnTo>
                <a:lnTo>
                  <a:pt x="457832" y="457832"/>
                </a:lnTo>
                <a:lnTo>
                  <a:pt x="457832" y="764381"/>
                </a:lnTo>
                <a:lnTo>
                  <a:pt x="656890" y="764381"/>
                </a:lnTo>
                <a:lnTo>
                  <a:pt x="656890" y="509587"/>
                </a:lnTo>
                <a:lnTo>
                  <a:pt x="704664" y="509587"/>
                </a:lnTo>
                <a:cubicBezTo>
                  <a:pt x="773671" y="509587"/>
                  <a:pt x="805520" y="514896"/>
                  <a:pt x="800212" y="525512"/>
                </a:cubicBezTo>
                <a:cubicBezTo>
                  <a:pt x="800212" y="528166"/>
                  <a:pt x="800212" y="534801"/>
                  <a:pt x="800212" y="545418"/>
                </a:cubicBezTo>
                <a:cubicBezTo>
                  <a:pt x="794903" y="569305"/>
                  <a:pt x="792249" y="593192"/>
                  <a:pt x="792249" y="617079"/>
                </a:cubicBezTo>
                <a:lnTo>
                  <a:pt x="792249" y="907703"/>
                </a:lnTo>
                <a:lnTo>
                  <a:pt x="656890" y="907703"/>
                </a:lnTo>
                <a:lnTo>
                  <a:pt x="656890" y="863910"/>
                </a:lnTo>
                <a:lnTo>
                  <a:pt x="0" y="863910"/>
                </a:lnTo>
                <a:lnTo>
                  <a:pt x="0" y="509587"/>
                </a:lnTo>
                <a:lnTo>
                  <a:pt x="43793" y="509587"/>
                </a:lnTo>
                <a:cubicBezTo>
                  <a:pt x="110145" y="509587"/>
                  <a:pt x="141994" y="513569"/>
                  <a:pt x="139340" y="521531"/>
                </a:cubicBezTo>
                <a:cubicBezTo>
                  <a:pt x="139340" y="524185"/>
                  <a:pt x="138013" y="528166"/>
                  <a:pt x="135359" y="533474"/>
                </a:cubicBezTo>
                <a:cubicBezTo>
                  <a:pt x="130051" y="557361"/>
                  <a:pt x="127397" y="583902"/>
                  <a:pt x="127397" y="613097"/>
                </a:cubicBezTo>
                <a:lnTo>
                  <a:pt x="127397" y="764381"/>
                </a:lnTo>
                <a:lnTo>
                  <a:pt x="322473" y="764381"/>
                </a:lnTo>
                <a:lnTo>
                  <a:pt x="322473" y="457832"/>
                </a:lnTo>
                <a:lnTo>
                  <a:pt x="35830" y="457832"/>
                </a:lnTo>
                <a:lnTo>
                  <a:pt x="35830" y="91566"/>
                </a:lnTo>
                <a:lnTo>
                  <a:pt x="83604" y="91566"/>
                </a:lnTo>
                <a:cubicBezTo>
                  <a:pt x="144648" y="91566"/>
                  <a:pt x="177825" y="95547"/>
                  <a:pt x="183133" y="103510"/>
                </a:cubicBezTo>
                <a:cubicBezTo>
                  <a:pt x="183133" y="106164"/>
                  <a:pt x="181806" y="111472"/>
                  <a:pt x="179152" y="119434"/>
                </a:cubicBezTo>
                <a:cubicBezTo>
                  <a:pt x="173844" y="140667"/>
                  <a:pt x="171190" y="164554"/>
                  <a:pt x="171190" y="191095"/>
                </a:cubicBezTo>
                <a:lnTo>
                  <a:pt x="171190" y="350341"/>
                </a:lnTo>
                <a:lnTo>
                  <a:pt x="322473" y="3503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47" name="文本框 346"/>
          <p:cNvSpPr txBox="1"/>
          <p:nvPr/>
        </p:nvSpPr>
        <p:spPr>
          <a:xfrm>
            <a:off x="4603268" y="1029599"/>
            <a:ext cx="829659" cy="899740"/>
          </a:xfrm>
          <a:custGeom>
            <a:avLst/>
            <a:gdLst>
              <a:gd name="connsiteX0" fmla="*/ 123416 w 829659"/>
              <a:gd name="connsiteY0" fmla="*/ 370247 h 899740"/>
              <a:gd name="connsiteX1" fmla="*/ 123416 w 829659"/>
              <a:gd name="connsiteY1" fmla="*/ 493663 h 899740"/>
              <a:gd name="connsiteX2" fmla="*/ 230907 w 829659"/>
              <a:gd name="connsiteY2" fmla="*/ 493663 h 899740"/>
              <a:gd name="connsiteX3" fmla="*/ 230907 w 829659"/>
              <a:gd name="connsiteY3" fmla="*/ 370247 h 899740"/>
              <a:gd name="connsiteX4" fmla="*/ 561342 w 829659"/>
              <a:gd name="connsiteY4" fmla="*/ 326454 h 899740"/>
              <a:gd name="connsiteX5" fmla="*/ 561342 w 829659"/>
              <a:gd name="connsiteY5" fmla="*/ 433945 h 899740"/>
              <a:gd name="connsiteX6" fmla="*/ 688739 w 829659"/>
              <a:gd name="connsiteY6" fmla="*/ 433945 h 899740"/>
              <a:gd name="connsiteX7" fmla="*/ 688739 w 829659"/>
              <a:gd name="connsiteY7" fmla="*/ 326454 h 899740"/>
              <a:gd name="connsiteX8" fmla="*/ 123416 w 829659"/>
              <a:gd name="connsiteY8" fmla="*/ 131378 h 899740"/>
              <a:gd name="connsiteX9" fmla="*/ 123416 w 829659"/>
              <a:gd name="connsiteY9" fmla="*/ 258775 h 899740"/>
              <a:gd name="connsiteX10" fmla="*/ 230907 w 829659"/>
              <a:gd name="connsiteY10" fmla="*/ 258775 h 899740"/>
              <a:gd name="connsiteX11" fmla="*/ 230907 w 829659"/>
              <a:gd name="connsiteY11" fmla="*/ 131378 h 899740"/>
              <a:gd name="connsiteX12" fmla="*/ 561342 w 829659"/>
              <a:gd name="connsiteY12" fmla="*/ 111472 h 899740"/>
              <a:gd name="connsiteX13" fmla="*/ 561342 w 829659"/>
              <a:gd name="connsiteY13" fmla="*/ 214982 h 899740"/>
              <a:gd name="connsiteX14" fmla="*/ 688739 w 829659"/>
              <a:gd name="connsiteY14" fmla="*/ 214982 h 899740"/>
              <a:gd name="connsiteX15" fmla="*/ 688739 w 829659"/>
              <a:gd name="connsiteY15" fmla="*/ 111472 h 899740"/>
              <a:gd name="connsiteX16" fmla="*/ 0 w 829659"/>
              <a:gd name="connsiteY16" fmla="*/ 15924 h 899740"/>
              <a:gd name="connsiteX17" fmla="*/ 354322 w 829659"/>
              <a:gd name="connsiteY17" fmla="*/ 15924 h 899740"/>
              <a:gd name="connsiteX18" fmla="*/ 354322 w 829659"/>
              <a:gd name="connsiteY18" fmla="*/ 640965 h 899740"/>
              <a:gd name="connsiteX19" fmla="*/ 230907 w 829659"/>
              <a:gd name="connsiteY19" fmla="*/ 640965 h 899740"/>
              <a:gd name="connsiteX20" fmla="*/ 230907 w 829659"/>
              <a:gd name="connsiteY20" fmla="*/ 601154 h 899740"/>
              <a:gd name="connsiteX21" fmla="*/ 123416 w 829659"/>
              <a:gd name="connsiteY21" fmla="*/ 601154 h 899740"/>
              <a:gd name="connsiteX22" fmla="*/ 123416 w 829659"/>
              <a:gd name="connsiteY22" fmla="*/ 676796 h 899740"/>
              <a:gd name="connsiteX23" fmla="*/ 0 w 829659"/>
              <a:gd name="connsiteY23" fmla="*/ 676796 h 899740"/>
              <a:gd name="connsiteX24" fmla="*/ 429964 w 829659"/>
              <a:gd name="connsiteY24" fmla="*/ 0 h 899740"/>
              <a:gd name="connsiteX25" fmla="*/ 828080 w 829659"/>
              <a:gd name="connsiteY25" fmla="*/ 0 h 899740"/>
              <a:gd name="connsiteX26" fmla="*/ 828080 w 829659"/>
              <a:gd name="connsiteY26" fmla="*/ 768362 h 899740"/>
              <a:gd name="connsiteX27" fmla="*/ 617079 w 829659"/>
              <a:gd name="connsiteY27" fmla="*/ 875853 h 899740"/>
              <a:gd name="connsiteX28" fmla="*/ 573286 w 829659"/>
              <a:gd name="connsiteY28" fmla="*/ 752438 h 899740"/>
              <a:gd name="connsiteX29" fmla="*/ 652909 w 829659"/>
              <a:gd name="connsiteY29" fmla="*/ 752438 h 899740"/>
              <a:gd name="connsiteX30" fmla="*/ 688739 w 829659"/>
              <a:gd name="connsiteY30" fmla="*/ 708645 h 899740"/>
              <a:gd name="connsiteX31" fmla="*/ 688739 w 829659"/>
              <a:gd name="connsiteY31" fmla="*/ 545418 h 899740"/>
              <a:gd name="connsiteX32" fmla="*/ 557361 w 829659"/>
              <a:gd name="connsiteY32" fmla="*/ 545418 h 899740"/>
              <a:gd name="connsiteX33" fmla="*/ 314511 w 829659"/>
              <a:gd name="connsiteY33" fmla="*/ 899740 h 899740"/>
              <a:gd name="connsiteX34" fmla="*/ 203039 w 829659"/>
              <a:gd name="connsiteY34" fmla="*/ 804193 h 899740"/>
              <a:gd name="connsiteX35" fmla="*/ 390153 w 829659"/>
              <a:gd name="connsiteY35" fmla="*/ 640965 h 899740"/>
              <a:gd name="connsiteX36" fmla="*/ 429964 w 829659"/>
              <a:gd name="connsiteY36" fmla="*/ 394134 h 89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29659" h="899740">
                <a:moveTo>
                  <a:pt x="123416" y="370247"/>
                </a:moveTo>
                <a:lnTo>
                  <a:pt x="123416" y="493663"/>
                </a:lnTo>
                <a:lnTo>
                  <a:pt x="230907" y="493663"/>
                </a:lnTo>
                <a:lnTo>
                  <a:pt x="230907" y="370247"/>
                </a:lnTo>
                <a:close/>
                <a:moveTo>
                  <a:pt x="561342" y="326454"/>
                </a:moveTo>
                <a:lnTo>
                  <a:pt x="561342" y="433945"/>
                </a:lnTo>
                <a:lnTo>
                  <a:pt x="688739" y="433945"/>
                </a:lnTo>
                <a:lnTo>
                  <a:pt x="688739" y="326454"/>
                </a:lnTo>
                <a:close/>
                <a:moveTo>
                  <a:pt x="123416" y="131378"/>
                </a:moveTo>
                <a:lnTo>
                  <a:pt x="123416" y="258775"/>
                </a:lnTo>
                <a:lnTo>
                  <a:pt x="230907" y="258775"/>
                </a:lnTo>
                <a:lnTo>
                  <a:pt x="230907" y="131378"/>
                </a:lnTo>
                <a:close/>
                <a:moveTo>
                  <a:pt x="561342" y="111472"/>
                </a:moveTo>
                <a:lnTo>
                  <a:pt x="561342" y="214982"/>
                </a:lnTo>
                <a:lnTo>
                  <a:pt x="688739" y="214982"/>
                </a:lnTo>
                <a:lnTo>
                  <a:pt x="688739" y="111472"/>
                </a:lnTo>
                <a:close/>
                <a:moveTo>
                  <a:pt x="0" y="15924"/>
                </a:moveTo>
                <a:lnTo>
                  <a:pt x="354322" y="15924"/>
                </a:lnTo>
                <a:lnTo>
                  <a:pt x="354322" y="640965"/>
                </a:lnTo>
                <a:lnTo>
                  <a:pt x="230907" y="640965"/>
                </a:lnTo>
                <a:lnTo>
                  <a:pt x="230907" y="601154"/>
                </a:lnTo>
                <a:lnTo>
                  <a:pt x="123416" y="601154"/>
                </a:lnTo>
                <a:lnTo>
                  <a:pt x="123416" y="676796"/>
                </a:lnTo>
                <a:lnTo>
                  <a:pt x="0" y="676796"/>
                </a:lnTo>
                <a:close/>
                <a:moveTo>
                  <a:pt x="429964" y="0"/>
                </a:moveTo>
                <a:lnTo>
                  <a:pt x="828080" y="0"/>
                </a:lnTo>
                <a:lnTo>
                  <a:pt x="828080" y="768362"/>
                </a:lnTo>
                <a:cubicBezTo>
                  <a:pt x="841350" y="847985"/>
                  <a:pt x="771017" y="883816"/>
                  <a:pt x="617079" y="875853"/>
                </a:cubicBezTo>
                <a:cubicBezTo>
                  <a:pt x="606462" y="820117"/>
                  <a:pt x="591865" y="778979"/>
                  <a:pt x="573286" y="752438"/>
                </a:cubicBezTo>
                <a:lnTo>
                  <a:pt x="652909" y="752438"/>
                </a:lnTo>
                <a:cubicBezTo>
                  <a:pt x="674142" y="749783"/>
                  <a:pt x="686085" y="735186"/>
                  <a:pt x="688739" y="708645"/>
                </a:cubicBezTo>
                <a:lnTo>
                  <a:pt x="688739" y="545418"/>
                </a:lnTo>
                <a:lnTo>
                  <a:pt x="557361" y="545418"/>
                </a:lnTo>
                <a:cubicBezTo>
                  <a:pt x="544091" y="680777"/>
                  <a:pt x="463141" y="798884"/>
                  <a:pt x="314511" y="899740"/>
                </a:cubicBezTo>
                <a:cubicBezTo>
                  <a:pt x="285316" y="862583"/>
                  <a:pt x="248158" y="830734"/>
                  <a:pt x="203039" y="804193"/>
                </a:cubicBezTo>
                <a:cubicBezTo>
                  <a:pt x="301241" y="745802"/>
                  <a:pt x="363612" y="691393"/>
                  <a:pt x="390153" y="640965"/>
                </a:cubicBezTo>
                <a:cubicBezTo>
                  <a:pt x="419348" y="593192"/>
                  <a:pt x="432619" y="510914"/>
                  <a:pt x="429964" y="394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284" name="文本框 283"/>
          <p:cNvSpPr txBox="1"/>
          <p:nvPr/>
        </p:nvSpPr>
        <p:spPr>
          <a:xfrm>
            <a:off x="2408388" y="1025618"/>
            <a:ext cx="935571" cy="943533"/>
          </a:xfrm>
          <a:custGeom>
            <a:avLst/>
            <a:gdLst>
              <a:gd name="connsiteX0" fmla="*/ 354323 w 935571"/>
              <a:gd name="connsiteY0" fmla="*/ 278680 h 943533"/>
              <a:gd name="connsiteX1" fmla="*/ 469776 w 935571"/>
              <a:gd name="connsiteY1" fmla="*/ 553380 h 943533"/>
              <a:gd name="connsiteX2" fmla="*/ 585230 w 935571"/>
              <a:gd name="connsiteY2" fmla="*/ 278680 h 943533"/>
              <a:gd name="connsiteX3" fmla="*/ 525513 w 935571"/>
              <a:gd name="connsiteY3" fmla="*/ 0 h 943533"/>
              <a:gd name="connsiteX4" fmla="*/ 573286 w 935571"/>
              <a:gd name="connsiteY4" fmla="*/ 143321 h 943533"/>
              <a:gd name="connsiteX5" fmla="*/ 477739 w 935571"/>
              <a:gd name="connsiteY5" fmla="*/ 167208 h 943533"/>
              <a:gd name="connsiteX6" fmla="*/ 891778 w 935571"/>
              <a:gd name="connsiteY6" fmla="*/ 167208 h 943533"/>
              <a:gd name="connsiteX7" fmla="*/ 891778 w 935571"/>
              <a:gd name="connsiteY7" fmla="*/ 278680 h 943533"/>
              <a:gd name="connsiteX8" fmla="*/ 732533 w 935571"/>
              <a:gd name="connsiteY8" fmla="*/ 278680 h 943533"/>
              <a:gd name="connsiteX9" fmla="*/ 577267 w 935571"/>
              <a:gd name="connsiteY9" fmla="*/ 648928 h 943533"/>
              <a:gd name="connsiteX10" fmla="*/ 935571 w 935571"/>
              <a:gd name="connsiteY10" fmla="*/ 800211 h 943533"/>
              <a:gd name="connsiteX11" fmla="*/ 879835 w 935571"/>
              <a:gd name="connsiteY11" fmla="*/ 887797 h 943533"/>
              <a:gd name="connsiteX12" fmla="*/ 847986 w 935571"/>
              <a:gd name="connsiteY12" fmla="*/ 943533 h 943533"/>
              <a:gd name="connsiteX13" fmla="*/ 461814 w 935571"/>
              <a:gd name="connsiteY13" fmla="*/ 744475 h 943533"/>
              <a:gd name="connsiteX14" fmla="*/ 107491 w 935571"/>
              <a:gd name="connsiteY14" fmla="*/ 931589 h 943533"/>
              <a:gd name="connsiteX15" fmla="*/ 0 w 935571"/>
              <a:gd name="connsiteY15" fmla="*/ 820117 h 943533"/>
              <a:gd name="connsiteX16" fmla="*/ 362285 w 935571"/>
              <a:gd name="connsiteY16" fmla="*/ 640965 h 943533"/>
              <a:gd name="connsiteX17" fmla="*/ 214982 w 935571"/>
              <a:gd name="connsiteY17" fmla="*/ 278680 h 943533"/>
              <a:gd name="connsiteX18" fmla="*/ 47774 w 935571"/>
              <a:gd name="connsiteY18" fmla="*/ 278680 h 943533"/>
              <a:gd name="connsiteX19" fmla="*/ 47774 w 935571"/>
              <a:gd name="connsiteY19" fmla="*/ 167208 h 943533"/>
              <a:gd name="connsiteX20" fmla="*/ 422002 w 935571"/>
              <a:gd name="connsiteY20" fmla="*/ 167208 h 943533"/>
              <a:gd name="connsiteX21" fmla="*/ 378210 w 935571"/>
              <a:gd name="connsiteY21" fmla="*/ 31849 h 943533"/>
              <a:gd name="connsiteX22" fmla="*/ 525513 w 935571"/>
              <a:gd name="connsiteY22" fmla="*/ 0 h 94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35571" h="943533">
                <a:moveTo>
                  <a:pt x="354323" y="278680"/>
                </a:moveTo>
                <a:cubicBezTo>
                  <a:pt x="378210" y="392807"/>
                  <a:pt x="416694" y="484373"/>
                  <a:pt x="469776" y="553380"/>
                </a:cubicBezTo>
                <a:cubicBezTo>
                  <a:pt x="528166" y="473757"/>
                  <a:pt x="566651" y="382190"/>
                  <a:pt x="585230" y="278680"/>
                </a:cubicBezTo>
                <a:close/>
                <a:moveTo>
                  <a:pt x="525513" y="0"/>
                </a:moveTo>
                <a:cubicBezTo>
                  <a:pt x="549399" y="74315"/>
                  <a:pt x="565324" y="122088"/>
                  <a:pt x="573286" y="143321"/>
                </a:cubicBezTo>
                <a:lnTo>
                  <a:pt x="477739" y="167208"/>
                </a:lnTo>
                <a:lnTo>
                  <a:pt x="891778" y="167208"/>
                </a:lnTo>
                <a:lnTo>
                  <a:pt x="891778" y="278680"/>
                </a:lnTo>
                <a:lnTo>
                  <a:pt x="732533" y="278680"/>
                </a:lnTo>
                <a:cubicBezTo>
                  <a:pt x="705991" y="419348"/>
                  <a:pt x="654236" y="542764"/>
                  <a:pt x="577267" y="648928"/>
                </a:cubicBezTo>
                <a:cubicBezTo>
                  <a:pt x="675469" y="723242"/>
                  <a:pt x="794904" y="773670"/>
                  <a:pt x="935571" y="800211"/>
                </a:cubicBezTo>
                <a:cubicBezTo>
                  <a:pt x="924955" y="813482"/>
                  <a:pt x="906376" y="842677"/>
                  <a:pt x="879835" y="887797"/>
                </a:cubicBezTo>
                <a:cubicBezTo>
                  <a:pt x="863910" y="916992"/>
                  <a:pt x="853294" y="935571"/>
                  <a:pt x="847986" y="943533"/>
                </a:cubicBezTo>
                <a:cubicBezTo>
                  <a:pt x="699356" y="901067"/>
                  <a:pt x="570632" y="834715"/>
                  <a:pt x="461814" y="744475"/>
                </a:cubicBezTo>
                <a:cubicBezTo>
                  <a:pt x="366266" y="816136"/>
                  <a:pt x="248159" y="878507"/>
                  <a:pt x="107491" y="931589"/>
                </a:cubicBezTo>
                <a:cubicBezTo>
                  <a:pt x="70334" y="883816"/>
                  <a:pt x="34504" y="846658"/>
                  <a:pt x="0" y="820117"/>
                </a:cubicBezTo>
                <a:cubicBezTo>
                  <a:pt x="148630" y="774997"/>
                  <a:pt x="269392" y="715280"/>
                  <a:pt x="362285" y="640965"/>
                </a:cubicBezTo>
                <a:cubicBezTo>
                  <a:pt x="295932" y="548072"/>
                  <a:pt x="246831" y="427310"/>
                  <a:pt x="214982" y="278680"/>
                </a:cubicBezTo>
                <a:lnTo>
                  <a:pt x="47774" y="278680"/>
                </a:lnTo>
                <a:lnTo>
                  <a:pt x="47774" y="167208"/>
                </a:lnTo>
                <a:lnTo>
                  <a:pt x="422002" y="167208"/>
                </a:lnTo>
                <a:cubicBezTo>
                  <a:pt x="411386" y="114126"/>
                  <a:pt x="396789" y="69006"/>
                  <a:pt x="378210" y="31849"/>
                </a:cubicBezTo>
                <a:cubicBezTo>
                  <a:pt x="423329" y="21233"/>
                  <a:pt x="472430" y="10616"/>
                  <a:pt x="52551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0" name="文本框 349"/>
          <p:cNvSpPr txBox="1"/>
          <p:nvPr/>
        </p:nvSpPr>
        <p:spPr>
          <a:xfrm>
            <a:off x="8839325" y="1029599"/>
            <a:ext cx="943534" cy="939552"/>
          </a:xfrm>
          <a:custGeom>
            <a:avLst/>
            <a:gdLst>
              <a:gd name="connsiteX0" fmla="*/ 390154 w 943534"/>
              <a:gd name="connsiteY0" fmla="*/ 326454 h 939552"/>
              <a:gd name="connsiteX1" fmla="*/ 943534 w 943534"/>
              <a:gd name="connsiteY1" fmla="*/ 326454 h 939552"/>
              <a:gd name="connsiteX2" fmla="*/ 943534 w 943534"/>
              <a:gd name="connsiteY2" fmla="*/ 437927 h 939552"/>
              <a:gd name="connsiteX3" fmla="*/ 792250 w 943534"/>
              <a:gd name="connsiteY3" fmla="*/ 437927 h 939552"/>
              <a:gd name="connsiteX4" fmla="*/ 792250 w 943534"/>
              <a:gd name="connsiteY4" fmla="*/ 847985 h 939552"/>
              <a:gd name="connsiteX5" fmla="*/ 601154 w 943534"/>
              <a:gd name="connsiteY5" fmla="*/ 939552 h 939552"/>
              <a:gd name="connsiteX6" fmla="*/ 557362 w 943534"/>
              <a:gd name="connsiteY6" fmla="*/ 812155 h 939552"/>
              <a:gd name="connsiteX7" fmla="*/ 660872 w 943534"/>
              <a:gd name="connsiteY7" fmla="*/ 784287 h 939552"/>
              <a:gd name="connsiteX8" fmla="*/ 660872 w 943534"/>
              <a:gd name="connsiteY8" fmla="*/ 437927 h 939552"/>
              <a:gd name="connsiteX9" fmla="*/ 390154 w 943534"/>
              <a:gd name="connsiteY9" fmla="*/ 437927 h 939552"/>
              <a:gd name="connsiteX10" fmla="*/ 274700 w 943534"/>
              <a:gd name="connsiteY10" fmla="*/ 234888 h 939552"/>
              <a:gd name="connsiteX11" fmla="*/ 286644 w 943534"/>
              <a:gd name="connsiteY11" fmla="*/ 242850 h 939552"/>
              <a:gd name="connsiteX12" fmla="*/ 394134 w 943534"/>
              <a:gd name="connsiteY12" fmla="*/ 306549 h 939552"/>
              <a:gd name="connsiteX13" fmla="*/ 386172 w 943534"/>
              <a:gd name="connsiteY13" fmla="*/ 314511 h 939552"/>
              <a:gd name="connsiteX14" fmla="*/ 282662 w 943534"/>
              <a:gd name="connsiteY14" fmla="*/ 437927 h 939552"/>
              <a:gd name="connsiteX15" fmla="*/ 282662 w 943534"/>
              <a:gd name="connsiteY15" fmla="*/ 923627 h 939552"/>
              <a:gd name="connsiteX16" fmla="*/ 155266 w 943534"/>
              <a:gd name="connsiteY16" fmla="*/ 923627 h 939552"/>
              <a:gd name="connsiteX17" fmla="*/ 155266 w 943534"/>
              <a:gd name="connsiteY17" fmla="*/ 557361 h 939552"/>
              <a:gd name="connsiteX18" fmla="*/ 87586 w 943534"/>
              <a:gd name="connsiteY18" fmla="*/ 629022 h 939552"/>
              <a:gd name="connsiteX19" fmla="*/ 0 w 943534"/>
              <a:gd name="connsiteY19" fmla="*/ 549399 h 939552"/>
              <a:gd name="connsiteX20" fmla="*/ 274700 w 943534"/>
              <a:gd name="connsiteY20" fmla="*/ 234888 h 939552"/>
              <a:gd name="connsiteX21" fmla="*/ 449870 w 943534"/>
              <a:gd name="connsiteY21" fmla="*/ 71661 h 939552"/>
              <a:gd name="connsiteX22" fmla="*/ 879835 w 943534"/>
              <a:gd name="connsiteY22" fmla="*/ 71661 h 939552"/>
              <a:gd name="connsiteX23" fmla="*/ 879835 w 943534"/>
              <a:gd name="connsiteY23" fmla="*/ 175171 h 939552"/>
              <a:gd name="connsiteX24" fmla="*/ 449870 w 943534"/>
              <a:gd name="connsiteY24" fmla="*/ 175171 h 939552"/>
              <a:gd name="connsiteX25" fmla="*/ 258776 w 943534"/>
              <a:gd name="connsiteY25" fmla="*/ 0 h 939552"/>
              <a:gd name="connsiteX26" fmla="*/ 326455 w 943534"/>
              <a:gd name="connsiteY26" fmla="*/ 35830 h 939552"/>
              <a:gd name="connsiteX27" fmla="*/ 390154 w 943534"/>
              <a:gd name="connsiteY27" fmla="*/ 67680 h 939552"/>
              <a:gd name="connsiteX28" fmla="*/ 378210 w 943534"/>
              <a:gd name="connsiteY28" fmla="*/ 83604 h 939552"/>
              <a:gd name="connsiteX29" fmla="*/ 338398 w 943534"/>
              <a:gd name="connsiteY29" fmla="*/ 115453 h 939552"/>
              <a:gd name="connsiteX30" fmla="*/ 107492 w 943534"/>
              <a:gd name="connsiteY30" fmla="*/ 342379 h 939552"/>
              <a:gd name="connsiteX31" fmla="*/ 15925 w 943534"/>
              <a:gd name="connsiteY31" fmla="*/ 262756 h 939552"/>
              <a:gd name="connsiteX32" fmla="*/ 258776 w 943534"/>
              <a:gd name="connsiteY32" fmla="*/ 0 h 93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43534" h="939552">
                <a:moveTo>
                  <a:pt x="390154" y="326454"/>
                </a:moveTo>
                <a:lnTo>
                  <a:pt x="943534" y="326454"/>
                </a:lnTo>
                <a:lnTo>
                  <a:pt x="943534" y="437927"/>
                </a:lnTo>
                <a:lnTo>
                  <a:pt x="792250" y="437927"/>
                </a:lnTo>
                <a:lnTo>
                  <a:pt x="792250" y="847985"/>
                </a:lnTo>
                <a:cubicBezTo>
                  <a:pt x="797558" y="909030"/>
                  <a:pt x="733860" y="939552"/>
                  <a:pt x="601154" y="939552"/>
                </a:cubicBezTo>
                <a:cubicBezTo>
                  <a:pt x="595846" y="889124"/>
                  <a:pt x="581249" y="846658"/>
                  <a:pt x="557362" y="812155"/>
                </a:cubicBezTo>
                <a:cubicBezTo>
                  <a:pt x="634331" y="814809"/>
                  <a:pt x="668834" y="805520"/>
                  <a:pt x="660872" y="784287"/>
                </a:cubicBezTo>
                <a:lnTo>
                  <a:pt x="660872" y="437927"/>
                </a:lnTo>
                <a:lnTo>
                  <a:pt x="390154" y="437927"/>
                </a:lnTo>
                <a:close/>
                <a:moveTo>
                  <a:pt x="274700" y="234888"/>
                </a:moveTo>
                <a:cubicBezTo>
                  <a:pt x="277354" y="234888"/>
                  <a:pt x="281335" y="237542"/>
                  <a:pt x="286644" y="242850"/>
                </a:cubicBezTo>
                <a:cubicBezTo>
                  <a:pt x="358304" y="274699"/>
                  <a:pt x="394134" y="295932"/>
                  <a:pt x="394134" y="306549"/>
                </a:cubicBezTo>
                <a:cubicBezTo>
                  <a:pt x="394134" y="309203"/>
                  <a:pt x="391480" y="311857"/>
                  <a:pt x="386172" y="314511"/>
                </a:cubicBezTo>
                <a:cubicBezTo>
                  <a:pt x="359632" y="341052"/>
                  <a:pt x="325128" y="382191"/>
                  <a:pt x="282662" y="437927"/>
                </a:cubicBezTo>
                <a:lnTo>
                  <a:pt x="282662" y="923627"/>
                </a:lnTo>
                <a:lnTo>
                  <a:pt x="155266" y="923627"/>
                </a:lnTo>
                <a:lnTo>
                  <a:pt x="155266" y="557361"/>
                </a:lnTo>
                <a:cubicBezTo>
                  <a:pt x="136687" y="578594"/>
                  <a:pt x="114126" y="602481"/>
                  <a:pt x="87586" y="629022"/>
                </a:cubicBezTo>
                <a:lnTo>
                  <a:pt x="0" y="549399"/>
                </a:lnTo>
                <a:cubicBezTo>
                  <a:pt x="108819" y="459160"/>
                  <a:pt x="200386" y="354323"/>
                  <a:pt x="274700" y="234888"/>
                </a:cubicBezTo>
                <a:close/>
                <a:moveTo>
                  <a:pt x="449870" y="71661"/>
                </a:moveTo>
                <a:lnTo>
                  <a:pt x="879835" y="71661"/>
                </a:lnTo>
                <a:lnTo>
                  <a:pt x="879835" y="175171"/>
                </a:lnTo>
                <a:lnTo>
                  <a:pt x="449870" y="175171"/>
                </a:lnTo>
                <a:close/>
                <a:moveTo>
                  <a:pt x="258776" y="0"/>
                </a:moveTo>
                <a:cubicBezTo>
                  <a:pt x="269392" y="5308"/>
                  <a:pt x="291952" y="17252"/>
                  <a:pt x="326455" y="35830"/>
                </a:cubicBezTo>
                <a:cubicBezTo>
                  <a:pt x="368920" y="54409"/>
                  <a:pt x="390154" y="65025"/>
                  <a:pt x="390154" y="67680"/>
                </a:cubicBezTo>
                <a:cubicBezTo>
                  <a:pt x="390154" y="70334"/>
                  <a:pt x="386172" y="75642"/>
                  <a:pt x="378210" y="83604"/>
                </a:cubicBezTo>
                <a:cubicBezTo>
                  <a:pt x="364940" y="91566"/>
                  <a:pt x="351669" y="102183"/>
                  <a:pt x="338398" y="115453"/>
                </a:cubicBezTo>
                <a:cubicBezTo>
                  <a:pt x="245504" y="218963"/>
                  <a:pt x="168536" y="294605"/>
                  <a:pt x="107492" y="342379"/>
                </a:cubicBezTo>
                <a:cubicBezTo>
                  <a:pt x="88913" y="318492"/>
                  <a:pt x="58390" y="291951"/>
                  <a:pt x="15925" y="262756"/>
                </a:cubicBezTo>
                <a:cubicBezTo>
                  <a:pt x="111473" y="191095"/>
                  <a:pt x="192423" y="103510"/>
                  <a:pt x="25877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1" name="文本框 350"/>
          <p:cNvSpPr txBox="1"/>
          <p:nvPr/>
        </p:nvSpPr>
        <p:spPr>
          <a:xfrm>
            <a:off x="6779805" y="1029599"/>
            <a:ext cx="800780" cy="907703"/>
          </a:xfrm>
          <a:custGeom>
            <a:avLst/>
            <a:gdLst>
              <a:gd name="connsiteX0" fmla="*/ 322473 w 800780"/>
              <a:gd name="connsiteY0" fmla="*/ 0 h 907703"/>
              <a:gd name="connsiteX1" fmla="*/ 374228 w 800780"/>
              <a:gd name="connsiteY1" fmla="*/ 0 h 907703"/>
              <a:gd name="connsiteX2" fmla="*/ 469776 w 800780"/>
              <a:gd name="connsiteY2" fmla="*/ 11943 h 907703"/>
              <a:gd name="connsiteX3" fmla="*/ 465795 w 800780"/>
              <a:gd name="connsiteY3" fmla="*/ 31849 h 907703"/>
              <a:gd name="connsiteX4" fmla="*/ 457832 w 800780"/>
              <a:gd name="connsiteY4" fmla="*/ 111472 h 907703"/>
              <a:gd name="connsiteX5" fmla="*/ 457832 w 800780"/>
              <a:gd name="connsiteY5" fmla="*/ 350341 h 907703"/>
              <a:gd name="connsiteX6" fmla="*/ 613097 w 800780"/>
              <a:gd name="connsiteY6" fmla="*/ 350341 h 907703"/>
              <a:gd name="connsiteX7" fmla="*/ 613097 w 800780"/>
              <a:gd name="connsiteY7" fmla="*/ 95547 h 907703"/>
              <a:gd name="connsiteX8" fmla="*/ 676796 w 800780"/>
              <a:gd name="connsiteY8" fmla="*/ 95547 h 907703"/>
              <a:gd name="connsiteX9" fmla="*/ 768362 w 800780"/>
              <a:gd name="connsiteY9" fmla="*/ 111472 h 907703"/>
              <a:gd name="connsiteX10" fmla="*/ 764381 w 800780"/>
              <a:gd name="connsiteY10" fmla="*/ 131378 h 907703"/>
              <a:gd name="connsiteX11" fmla="*/ 756419 w 800780"/>
              <a:gd name="connsiteY11" fmla="*/ 203039 h 907703"/>
              <a:gd name="connsiteX12" fmla="*/ 756419 w 800780"/>
              <a:gd name="connsiteY12" fmla="*/ 457832 h 907703"/>
              <a:gd name="connsiteX13" fmla="*/ 457832 w 800780"/>
              <a:gd name="connsiteY13" fmla="*/ 457832 h 907703"/>
              <a:gd name="connsiteX14" fmla="*/ 457832 w 800780"/>
              <a:gd name="connsiteY14" fmla="*/ 764381 h 907703"/>
              <a:gd name="connsiteX15" fmla="*/ 656890 w 800780"/>
              <a:gd name="connsiteY15" fmla="*/ 764381 h 907703"/>
              <a:gd name="connsiteX16" fmla="*/ 656890 w 800780"/>
              <a:gd name="connsiteY16" fmla="*/ 509587 h 907703"/>
              <a:gd name="connsiteX17" fmla="*/ 704664 w 800780"/>
              <a:gd name="connsiteY17" fmla="*/ 509587 h 907703"/>
              <a:gd name="connsiteX18" fmla="*/ 800212 w 800780"/>
              <a:gd name="connsiteY18" fmla="*/ 525512 h 907703"/>
              <a:gd name="connsiteX19" fmla="*/ 800212 w 800780"/>
              <a:gd name="connsiteY19" fmla="*/ 545418 h 907703"/>
              <a:gd name="connsiteX20" fmla="*/ 792249 w 800780"/>
              <a:gd name="connsiteY20" fmla="*/ 617079 h 907703"/>
              <a:gd name="connsiteX21" fmla="*/ 792249 w 800780"/>
              <a:gd name="connsiteY21" fmla="*/ 907703 h 907703"/>
              <a:gd name="connsiteX22" fmla="*/ 656890 w 800780"/>
              <a:gd name="connsiteY22" fmla="*/ 907703 h 907703"/>
              <a:gd name="connsiteX23" fmla="*/ 656890 w 800780"/>
              <a:gd name="connsiteY23" fmla="*/ 863910 h 907703"/>
              <a:gd name="connsiteX24" fmla="*/ 0 w 800780"/>
              <a:gd name="connsiteY24" fmla="*/ 863910 h 907703"/>
              <a:gd name="connsiteX25" fmla="*/ 0 w 800780"/>
              <a:gd name="connsiteY25" fmla="*/ 509587 h 907703"/>
              <a:gd name="connsiteX26" fmla="*/ 43793 w 800780"/>
              <a:gd name="connsiteY26" fmla="*/ 509587 h 907703"/>
              <a:gd name="connsiteX27" fmla="*/ 139340 w 800780"/>
              <a:gd name="connsiteY27" fmla="*/ 521531 h 907703"/>
              <a:gd name="connsiteX28" fmla="*/ 135359 w 800780"/>
              <a:gd name="connsiteY28" fmla="*/ 533474 h 907703"/>
              <a:gd name="connsiteX29" fmla="*/ 127397 w 800780"/>
              <a:gd name="connsiteY29" fmla="*/ 613097 h 907703"/>
              <a:gd name="connsiteX30" fmla="*/ 127397 w 800780"/>
              <a:gd name="connsiteY30" fmla="*/ 764381 h 907703"/>
              <a:gd name="connsiteX31" fmla="*/ 322473 w 800780"/>
              <a:gd name="connsiteY31" fmla="*/ 764381 h 907703"/>
              <a:gd name="connsiteX32" fmla="*/ 322473 w 800780"/>
              <a:gd name="connsiteY32" fmla="*/ 457832 h 907703"/>
              <a:gd name="connsiteX33" fmla="*/ 35830 w 800780"/>
              <a:gd name="connsiteY33" fmla="*/ 457832 h 907703"/>
              <a:gd name="connsiteX34" fmla="*/ 35830 w 800780"/>
              <a:gd name="connsiteY34" fmla="*/ 91566 h 907703"/>
              <a:gd name="connsiteX35" fmla="*/ 83604 w 800780"/>
              <a:gd name="connsiteY35" fmla="*/ 91566 h 907703"/>
              <a:gd name="connsiteX36" fmla="*/ 183133 w 800780"/>
              <a:gd name="connsiteY36" fmla="*/ 103510 h 907703"/>
              <a:gd name="connsiteX37" fmla="*/ 179152 w 800780"/>
              <a:gd name="connsiteY37" fmla="*/ 119434 h 907703"/>
              <a:gd name="connsiteX38" fmla="*/ 171190 w 800780"/>
              <a:gd name="connsiteY38" fmla="*/ 191095 h 907703"/>
              <a:gd name="connsiteX39" fmla="*/ 171190 w 800780"/>
              <a:gd name="connsiteY39" fmla="*/ 350341 h 907703"/>
              <a:gd name="connsiteX40" fmla="*/ 322473 w 800780"/>
              <a:gd name="connsiteY40" fmla="*/ 350341 h 907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00780" h="907703">
                <a:moveTo>
                  <a:pt x="322473" y="0"/>
                </a:moveTo>
                <a:lnTo>
                  <a:pt x="374228" y="0"/>
                </a:lnTo>
                <a:cubicBezTo>
                  <a:pt x="437927" y="0"/>
                  <a:pt x="469776" y="3981"/>
                  <a:pt x="469776" y="11943"/>
                </a:cubicBezTo>
                <a:cubicBezTo>
                  <a:pt x="469776" y="14597"/>
                  <a:pt x="468449" y="21233"/>
                  <a:pt x="465795" y="31849"/>
                </a:cubicBezTo>
                <a:cubicBezTo>
                  <a:pt x="460486" y="58390"/>
                  <a:pt x="457832" y="84931"/>
                  <a:pt x="457832" y="111472"/>
                </a:cubicBezTo>
                <a:lnTo>
                  <a:pt x="457832" y="350341"/>
                </a:lnTo>
                <a:lnTo>
                  <a:pt x="613097" y="350341"/>
                </a:lnTo>
                <a:lnTo>
                  <a:pt x="613097" y="95547"/>
                </a:lnTo>
                <a:lnTo>
                  <a:pt x="676796" y="95547"/>
                </a:lnTo>
                <a:cubicBezTo>
                  <a:pt x="745803" y="95547"/>
                  <a:pt x="776325" y="100856"/>
                  <a:pt x="768362" y="111472"/>
                </a:cubicBezTo>
                <a:cubicBezTo>
                  <a:pt x="768362" y="114126"/>
                  <a:pt x="767035" y="120761"/>
                  <a:pt x="764381" y="131378"/>
                </a:cubicBezTo>
                <a:cubicBezTo>
                  <a:pt x="759073" y="152611"/>
                  <a:pt x="756419" y="176498"/>
                  <a:pt x="756419" y="203039"/>
                </a:cubicBezTo>
                <a:lnTo>
                  <a:pt x="756419" y="457832"/>
                </a:lnTo>
                <a:lnTo>
                  <a:pt x="457832" y="457832"/>
                </a:lnTo>
                <a:lnTo>
                  <a:pt x="457832" y="764381"/>
                </a:lnTo>
                <a:lnTo>
                  <a:pt x="656890" y="764381"/>
                </a:lnTo>
                <a:lnTo>
                  <a:pt x="656890" y="509587"/>
                </a:lnTo>
                <a:lnTo>
                  <a:pt x="704664" y="509587"/>
                </a:lnTo>
                <a:cubicBezTo>
                  <a:pt x="773671" y="509587"/>
                  <a:pt x="805520" y="514896"/>
                  <a:pt x="800212" y="525512"/>
                </a:cubicBezTo>
                <a:cubicBezTo>
                  <a:pt x="800212" y="528166"/>
                  <a:pt x="800212" y="534801"/>
                  <a:pt x="800212" y="545418"/>
                </a:cubicBezTo>
                <a:cubicBezTo>
                  <a:pt x="794903" y="569305"/>
                  <a:pt x="792249" y="593192"/>
                  <a:pt x="792249" y="617079"/>
                </a:cubicBezTo>
                <a:lnTo>
                  <a:pt x="792249" y="907703"/>
                </a:lnTo>
                <a:lnTo>
                  <a:pt x="656890" y="907703"/>
                </a:lnTo>
                <a:lnTo>
                  <a:pt x="656890" y="863910"/>
                </a:lnTo>
                <a:lnTo>
                  <a:pt x="0" y="863910"/>
                </a:lnTo>
                <a:lnTo>
                  <a:pt x="0" y="509587"/>
                </a:lnTo>
                <a:lnTo>
                  <a:pt x="43793" y="509587"/>
                </a:lnTo>
                <a:cubicBezTo>
                  <a:pt x="110145" y="509587"/>
                  <a:pt x="141994" y="513569"/>
                  <a:pt x="139340" y="521531"/>
                </a:cubicBezTo>
                <a:cubicBezTo>
                  <a:pt x="139340" y="524185"/>
                  <a:pt x="138013" y="528166"/>
                  <a:pt x="135359" y="533474"/>
                </a:cubicBezTo>
                <a:cubicBezTo>
                  <a:pt x="130051" y="557361"/>
                  <a:pt x="127397" y="583902"/>
                  <a:pt x="127397" y="613097"/>
                </a:cubicBezTo>
                <a:lnTo>
                  <a:pt x="127397" y="764381"/>
                </a:lnTo>
                <a:lnTo>
                  <a:pt x="322473" y="764381"/>
                </a:lnTo>
                <a:lnTo>
                  <a:pt x="322473" y="457832"/>
                </a:lnTo>
                <a:lnTo>
                  <a:pt x="35830" y="457832"/>
                </a:lnTo>
                <a:lnTo>
                  <a:pt x="35830" y="91566"/>
                </a:lnTo>
                <a:lnTo>
                  <a:pt x="83604" y="91566"/>
                </a:lnTo>
                <a:cubicBezTo>
                  <a:pt x="144648" y="91566"/>
                  <a:pt x="177825" y="95547"/>
                  <a:pt x="183133" y="103510"/>
                </a:cubicBezTo>
                <a:cubicBezTo>
                  <a:pt x="183133" y="106164"/>
                  <a:pt x="181806" y="111472"/>
                  <a:pt x="179152" y="119434"/>
                </a:cubicBezTo>
                <a:cubicBezTo>
                  <a:pt x="173844" y="140667"/>
                  <a:pt x="171190" y="164554"/>
                  <a:pt x="171190" y="191095"/>
                </a:cubicBezTo>
                <a:lnTo>
                  <a:pt x="171190" y="350341"/>
                </a:lnTo>
                <a:lnTo>
                  <a:pt x="322473" y="3503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2" name="文本框 351"/>
          <p:cNvSpPr txBox="1"/>
          <p:nvPr/>
        </p:nvSpPr>
        <p:spPr>
          <a:xfrm>
            <a:off x="4603268" y="1029599"/>
            <a:ext cx="829659" cy="899740"/>
          </a:xfrm>
          <a:custGeom>
            <a:avLst/>
            <a:gdLst>
              <a:gd name="connsiteX0" fmla="*/ 123416 w 829659"/>
              <a:gd name="connsiteY0" fmla="*/ 370247 h 899740"/>
              <a:gd name="connsiteX1" fmla="*/ 123416 w 829659"/>
              <a:gd name="connsiteY1" fmla="*/ 493663 h 899740"/>
              <a:gd name="connsiteX2" fmla="*/ 230907 w 829659"/>
              <a:gd name="connsiteY2" fmla="*/ 493663 h 899740"/>
              <a:gd name="connsiteX3" fmla="*/ 230907 w 829659"/>
              <a:gd name="connsiteY3" fmla="*/ 370247 h 899740"/>
              <a:gd name="connsiteX4" fmla="*/ 561342 w 829659"/>
              <a:gd name="connsiteY4" fmla="*/ 326454 h 899740"/>
              <a:gd name="connsiteX5" fmla="*/ 561342 w 829659"/>
              <a:gd name="connsiteY5" fmla="*/ 433945 h 899740"/>
              <a:gd name="connsiteX6" fmla="*/ 688739 w 829659"/>
              <a:gd name="connsiteY6" fmla="*/ 433945 h 899740"/>
              <a:gd name="connsiteX7" fmla="*/ 688739 w 829659"/>
              <a:gd name="connsiteY7" fmla="*/ 326454 h 899740"/>
              <a:gd name="connsiteX8" fmla="*/ 123416 w 829659"/>
              <a:gd name="connsiteY8" fmla="*/ 131378 h 899740"/>
              <a:gd name="connsiteX9" fmla="*/ 123416 w 829659"/>
              <a:gd name="connsiteY9" fmla="*/ 258775 h 899740"/>
              <a:gd name="connsiteX10" fmla="*/ 230907 w 829659"/>
              <a:gd name="connsiteY10" fmla="*/ 258775 h 899740"/>
              <a:gd name="connsiteX11" fmla="*/ 230907 w 829659"/>
              <a:gd name="connsiteY11" fmla="*/ 131378 h 899740"/>
              <a:gd name="connsiteX12" fmla="*/ 561342 w 829659"/>
              <a:gd name="connsiteY12" fmla="*/ 111472 h 899740"/>
              <a:gd name="connsiteX13" fmla="*/ 561342 w 829659"/>
              <a:gd name="connsiteY13" fmla="*/ 214982 h 899740"/>
              <a:gd name="connsiteX14" fmla="*/ 688739 w 829659"/>
              <a:gd name="connsiteY14" fmla="*/ 214982 h 899740"/>
              <a:gd name="connsiteX15" fmla="*/ 688739 w 829659"/>
              <a:gd name="connsiteY15" fmla="*/ 111472 h 899740"/>
              <a:gd name="connsiteX16" fmla="*/ 0 w 829659"/>
              <a:gd name="connsiteY16" fmla="*/ 15924 h 899740"/>
              <a:gd name="connsiteX17" fmla="*/ 354322 w 829659"/>
              <a:gd name="connsiteY17" fmla="*/ 15924 h 899740"/>
              <a:gd name="connsiteX18" fmla="*/ 354322 w 829659"/>
              <a:gd name="connsiteY18" fmla="*/ 640965 h 899740"/>
              <a:gd name="connsiteX19" fmla="*/ 230907 w 829659"/>
              <a:gd name="connsiteY19" fmla="*/ 640965 h 899740"/>
              <a:gd name="connsiteX20" fmla="*/ 230907 w 829659"/>
              <a:gd name="connsiteY20" fmla="*/ 601154 h 899740"/>
              <a:gd name="connsiteX21" fmla="*/ 123416 w 829659"/>
              <a:gd name="connsiteY21" fmla="*/ 601154 h 899740"/>
              <a:gd name="connsiteX22" fmla="*/ 123416 w 829659"/>
              <a:gd name="connsiteY22" fmla="*/ 676796 h 899740"/>
              <a:gd name="connsiteX23" fmla="*/ 0 w 829659"/>
              <a:gd name="connsiteY23" fmla="*/ 676796 h 899740"/>
              <a:gd name="connsiteX24" fmla="*/ 429964 w 829659"/>
              <a:gd name="connsiteY24" fmla="*/ 0 h 899740"/>
              <a:gd name="connsiteX25" fmla="*/ 828080 w 829659"/>
              <a:gd name="connsiteY25" fmla="*/ 0 h 899740"/>
              <a:gd name="connsiteX26" fmla="*/ 828080 w 829659"/>
              <a:gd name="connsiteY26" fmla="*/ 768362 h 899740"/>
              <a:gd name="connsiteX27" fmla="*/ 617079 w 829659"/>
              <a:gd name="connsiteY27" fmla="*/ 875853 h 899740"/>
              <a:gd name="connsiteX28" fmla="*/ 573286 w 829659"/>
              <a:gd name="connsiteY28" fmla="*/ 752438 h 899740"/>
              <a:gd name="connsiteX29" fmla="*/ 652909 w 829659"/>
              <a:gd name="connsiteY29" fmla="*/ 752438 h 899740"/>
              <a:gd name="connsiteX30" fmla="*/ 688739 w 829659"/>
              <a:gd name="connsiteY30" fmla="*/ 708645 h 899740"/>
              <a:gd name="connsiteX31" fmla="*/ 688739 w 829659"/>
              <a:gd name="connsiteY31" fmla="*/ 545418 h 899740"/>
              <a:gd name="connsiteX32" fmla="*/ 557361 w 829659"/>
              <a:gd name="connsiteY32" fmla="*/ 545418 h 899740"/>
              <a:gd name="connsiteX33" fmla="*/ 314511 w 829659"/>
              <a:gd name="connsiteY33" fmla="*/ 899740 h 899740"/>
              <a:gd name="connsiteX34" fmla="*/ 203039 w 829659"/>
              <a:gd name="connsiteY34" fmla="*/ 804193 h 899740"/>
              <a:gd name="connsiteX35" fmla="*/ 390153 w 829659"/>
              <a:gd name="connsiteY35" fmla="*/ 640965 h 899740"/>
              <a:gd name="connsiteX36" fmla="*/ 429964 w 829659"/>
              <a:gd name="connsiteY36" fmla="*/ 394134 h 89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29659" h="899740">
                <a:moveTo>
                  <a:pt x="123416" y="370247"/>
                </a:moveTo>
                <a:lnTo>
                  <a:pt x="123416" y="493663"/>
                </a:lnTo>
                <a:lnTo>
                  <a:pt x="230907" y="493663"/>
                </a:lnTo>
                <a:lnTo>
                  <a:pt x="230907" y="370247"/>
                </a:lnTo>
                <a:close/>
                <a:moveTo>
                  <a:pt x="561342" y="326454"/>
                </a:moveTo>
                <a:lnTo>
                  <a:pt x="561342" y="433945"/>
                </a:lnTo>
                <a:lnTo>
                  <a:pt x="688739" y="433945"/>
                </a:lnTo>
                <a:lnTo>
                  <a:pt x="688739" y="326454"/>
                </a:lnTo>
                <a:close/>
                <a:moveTo>
                  <a:pt x="123416" y="131378"/>
                </a:moveTo>
                <a:lnTo>
                  <a:pt x="123416" y="258775"/>
                </a:lnTo>
                <a:lnTo>
                  <a:pt x="230907" y="258775"/>
                </a:lnTo>
                <a:lnTo>
                  <a:pt x="230907" y="131378"/>
                </a:lnTo>
                <a:close/>
                <a:moveTo>
                  <a:pt x="561342" y="111472"/>
                </a:moveTo>
                <a:lnTo>
                  <a:pt x="561342" y="214982"/>
                </a:lnTo>
                <a:lnTo>
                  <a:pt x="688739" y="214982"/>
                </a:lnTo>
                <a:lnTo>
                  <a:pt x="688739" y="111472"/>
                </a:lnTo>
                <a:close/>
                <a:moveTo>
                  <a:pt x="0" y="15924"/>
                </a:moveTo>
                <a:lnTo>
                  <a:pt x="354322" y="15924"/>
                </a:lnTo>
                <a:lnTo>
                  <a:pt x="354322" y="640965"/>
                </a:lnTo>
                <a:lnTo>
                  <a:pt x="230907" y="640965"/>
                </a:lnTo>
                <a:lnTo>
                  <a:pt x="230907" y="601154"/>
                </a:lnTo>
                <a:lnTo>
                  <a:pt x="123416" y="601154"/>
                </a:lnTo>
                <a:lnTo>
                  <a:pt x="123416" y="676796"/>
                </a:lnTo>
                <a:lnTo>
                  <a:pt x="0" y="676796"/>
                </a:lnTo>
                <a:close/>
                <a:moveTo>
                  <a:pt x="429964" y="0"/>
                </a:moveTo>
                <a:lnTo>
                  <a:pt x="828080" y="0"/>
                </a:lnTo>
                <a:lnTo>
                  <a:pt x="828080" y="768362"/>
                </a:lnTo>
                <a:cubicBezTo>
                  <a:pt x="841350" y="847985"/>
                  <a:pt x="771017" y="883816"/>
                  <a:pt x="617079" y="875853"/>
                </a:cubicBezTo>
                <a:cubicBezTo>
                  <a:pt x="606462" y="820117"/>
                  <a:pt x="591865" y="778979"/>
                  <a:pt x="573286" y="752438"/>
                </a:cubicBezTo>
                <a:lnTo>
                  <a:pt x="652909" y="752438"/>
                </a:lnTo>
                <a:cubicBezTo>
                  <a:pt x="674142" y="749783"/>
                  <a:pt x="686085" y="735186"/>
                  <a:pt x="688739" y="708645"/>
                </a:cubicBezTo>
                <a:lnTo>
                  <a:pt x="688739" y="545418"/>
                </a:lnTo>
                <a:lnTo>
                  <a:pt x="557361" y="545418"/>
                </a:lnTo>
                <a:cubicBezTo>
                  <a:pt x="544091" y="680777"/>
                  <a:pt x="463141" y="798884"/>
                  <a:pt x="314511" y="899740"/>
                </a:cubicBezTo>
                <a:cubicBezTo>
                  <a:pt x="285316" y="862583"/>
                  <a:pt x="248158" y="830734"/>
                  <a:pt x="203039" y="804193"/>
                </a:cubicBezTo>
                <a:cubicBezTo>
                  <a:pt x="301241" y="745802"/>
                  <a:pt x="363612" y="691393"/>
                  <a:pt x="390153" y="640965"/>
                </a:cubicBezTo>
                <a:cubicBezTo>
                  <a:pt x="419348" y="593192"/>
                  <a:pt x="432619" y="510914"/>
                  <a:pt x="429964" y="394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3" name="文本框 352"/>
          <p:cNvSpPr txBox="1"/>
          <p:nvPr/>
        </p:nvSpPr>
        <p:spPr>
          <a:xfrm>
            <a:off x="2408388" y="1029599"/>
            <a:ext cx="935571" cy="943533"/>
          </a:xfrm>
          <a:custGeom>
            <a:avLst/>
            <a:gdLst>
              <a:gd name="connsiteX0" fmla="*/ 354323 w 935571"/>
              <a:gd name="connsiteY0" fmla="*/ 278680 h 943533"/>
              <a:gd name="connsiteX1" fmla="*/ 469776 w 935571"/>
              <a:gd name="connsiteY1" fmla="*/ 553380 h 943533"/>
              <a:gd name="connsiteX2" fmla="*/ 585230 w 935571"/>
              <a:gd name="connsiteY2" fmla="*/ 278680 h 943533"/>
              <a:gd name="connsiteX3" fmla="*/ 525513 w 935571"/>
              <a:gd name="connsiteY3" fmla="*/ 0 h 943533"/>
              <a:gd name="connsiteX4" fmla="*/ 573286 w 935571"/>
              <a:gd name="connsiteY4" fmla="*/ 143321 h 943533"/>
              <a:gd name="connsiteX5" fmla="*/ 477739 w 935571"/>
              <a:gd name="connsiteY5" fmla="*/ 167208 h 943533"/>
              <a:gd name="connsiteX6" fmla="*/ 891778 w 935571"/>
              <a:gd name="connsiteY6" fmla="*/ 167208 h 943533"/>
              <a:gd name="connsiteX7" fmla="*/ 891778 w 935571"/>
              <a:gd name="connsiteY7" fmla="*/ 278680 h 943533"/>
              <a:gd name="connsiteX8" fmla="*/ 732533 w 935571"/>
              <a:gd name="connsiteY8" fmla="*/ 278680 h 943533"/>
              <a:gd name="connsiteX9" fmla="*/ 577267 w 935571"/>
              <a:gd name="connsiteY9" fmla="*/ 648928 h 943533"/>
              <a:gd name="connsiteX10" fmla="*/ 935571 w 935571"/>
              <a:gd name="connsiteY10" fmla="*/ 800211 h 943533"/>
              <a:gd name="connsiteX11" fmla="*/ 879835 w 935571"/>
              <a:gd name="connsiteY11" fmla="*/ 887797 h 943533"/>
              <a:gd name="connsiteX12" fmla="*/ 847986 w 935571"/>
              <a:gd name="connsiteY12" fmla="*/ 943533 h 943533"/>
              <a:gd name="connsiteX13" fmla="*/ 461814 w 935571"/>
              <a:gd name="connsiteY13" fmla="*/ 744475 h 943533"/>
              <a:gd name="connsiteX14" fmla="*/ 107491 w 935571"/>
              <a:gd name="connsiteY14" fmla="*/ 931589 h 943533"/>
              <a:gd name="connsiteX15" fmla="*/ 0 w 935571"/>
              <a:gd name="connsiteY15" fmla="*/ 820117 h 943533"/>
              <a:gd name="connsiteX16" fmla="*/ 362285 w 935571"/>
              <a:gd name="connsiteY16" fmla="*/ 640965 h 943533"/>
              <a:gd name="connsiteX17" fmla="*/ 214982 w 935571"/>
              <a:gd name="connsiteY17" fmla="*/ 278680 h 943533"/>
              <a:gd name="connsiteX18" fmla="*/ 47774 w 935571"/>
              <a:gd name="connsiteY18" fmla="*/ 278680 h 943533"/>
              <a:gd name="connsiteX19" fmla="*/ 47774 w 935571"/>
              <a:gd name="connsiteY19" fmla="*/ 167208 h 943533"/>
              <a:gd name="connsiteX20" fmla="*/ 422002 w 935571"/>
              <a:gd name="connsiteY20" fmla="*/ 167208 h 943533"/>
              <a:gd name="connsiteX21" fmla="*/ 378210 w 935571"/>
              <a:gd name="connsiteY21" fmla="*/ 31849 h 943533"/>
              <a:gd name="connsiteX22" fmla="*/ 525513 w 935571"/>
              <a:gd name="connsiteY22" fmla="*/ 0 h 94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35571" h="943533">
                <a:moveTo>
                  <a:pt x="354323" y="278680"/>
                </a:moveTo>
                <a:cubicBezTo>
                  <a:pt x="378210" y="392807"/>
                  <a:pt x="416694" y="484373"/>
                  <a:pt x="469776" y="553380"/>
                </a:cubicBezTo>
                <a:cubicBezTo>
                  <a:pt x="528166" y="473757"/>
                  <a:pt x="566651" y="382190"/>
                  <a:pt x="585230" y="278680"/>
                </a:cubicBezTo>
                <a:close/>
                <a:moveTo>
                  <a:pt x="525513" y="0"/>
                </a:moveTo>
                <a:cubicBezTo>
                  <a:pt x="549399" y="74315"/>
                  <a:pt x="565324" y="122088"/>
                  <a:pt x="573286" y="143321"/>
                </a:cubicBezTo>
                <a:lnTo>
                  <a:pt x="477739" y="167208"/>
                </a:lnTo>
                <a:lnTo>
                  <a:pt x="891778" y="167208"/>
                </a:lnTo>
                <a:lnTo>
                  <a:pt x="891778" y="278680"/>
                </a:lnTo>
                <a:lnTo>
                  <a:pt x="732533" y="278680"/>
                </a:lnTo>
                <a:cubicBezTo>
                  <a:pt x="705991" y="419348"/>
                  <a:pt x="654236" y="542764"/>
                  <a:pt x="577267" y="648928"/>
                </a:cubicBezTo>
                <a:cubicBezTo>
                  <a:pt x="675469" y="723242"/>
                  <a:pt x="794904" y="773670"/>
                  <a:pt x="935571" y="800211"/>
                </a:cubicBezTo>
                <a:cubicBezTo>
                  <a:pt x="924955" y="813482"/>
                  <a:pt x="906376" y="842677"/>
                  <a:pt x="879835" y="887797"/>
                </a:cubicBezTo>
                <a:cubicBezTo>
                  <a:pt x="863910" y="916992"/>
                  <a:pt x="853294" y="935571"/>
                  <a:pt x="847986" y="943533"/>
                </a:cubicBezTo>
                <a:cubicBezTo>
                  <a:pt x="699356" y="901067"/>
                  <a:pt x="570632" y="834715"/>
                  <a:pt x="461814" y="744475"/>
                </a:cubicBezTo>
                <a:cubicBezTo>
                  <a:pt x="366266" y="816136"/>
                  <a:pt x="248159" y="878507"/>
                  <a:pt x="107491" y="931589"/>
                </a:cubicBezTo>
                <a:cubicBezTo>
                  <a:pt x="70334" y="883816"/>
                  <a:pt x="34504" y="846658"/>
                  <a:pt x="0" y="820117"/>
                </a:cubicBezTo>
                <a:cubicBezTo>
                  <a:pt x="148630" y="774997"/>
                  <a:pt x="269392" y="715280"/>
                  <a:pt x="362285" y="640965"/>
                </a:cubicBezTo>
                <a:cubicBezTo>
                  <a:pt x="295932" y="548072"/>
                  <a:pt x="246831" y="427310"/>
                  <a:pt x="214982" y="278680"/>
                </a:cubicBezTo>
                <a:lnTo>
                  <a:pt x="47774" y="278680"/>
                </a:lnTo>
                <a:lnTo>
                  <a:pt x="47774" y="167208"/>
                </a:lnTo>
                <a:lnTo>
                  <a:pt x="422002" y="167208"/>
                </a:lnTo>
                <a:cubicBezTo>
                  <a:pt x="411386" y="114126"/>
                  <a:pt x="396789" y="69006"/>
                  <a:pt x="378210" y="31849"/>
                </a:cubicBezTo>
                <a:cubicBezTo>
                  <a:pt x="423329" y="21233"/>
                  <a:pt x="472430" y="10616"/>
                  <a:pt x="52551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grpSp>
        <p:nvGrpSpPr>
          <p:cNvPr id="228" name="组合 227"/>
          <p:cNvGrpSpPr/>
          <p:nvPr/>
        </p:nvGrpSpPr>
        <p:grpSpPr>
          <a:xfrm>
            <a:off x="5419049" y="2854724"/>
            <a:ext cx="1353462" cy="3545380"/>
            <a:chOff x="5419049" y="2854724"/>
            <a:chExt cx="1353462" cy="3545380"/>
          </a:xfrm>
        </p:grpSpPr>
        <p:sp>
          <p:nvSpPr>
            <p:cNvPr id="229" name="任意多边形 228"/>
            <p:cNvSpPr/>
            <p:nvPr/>
          </p:nvSpPr>
          <p:spPr>
            <a:xfrm>
              <a:off x="5734115" y="5204681"/>
              <a:ext cx="721224" cy="1195423"/>
            </a:xfrm>
            <a:custGeom>
              <a:avLst/>
              <a:gdLst>
                <a:gd name="connsiteX0" fmla="*/ 0 w 985060"/>
                <a:gd name="connsiteY0" fmla="*/ 0 h 1632728"/>
                <a:gd name="connsiteX1" fmla="*/ 985059 w 985060"/>
                <a:gd name="connsiteY1" fmla="*/ 0 h 1632728"/>
                <a:gd name="connsiteX2" fmla="*/ 985059 w 985060"/>
                <a:gd name="connsiteY2" fmla="*/ 249689 h 1632728"/>
                <a:gd name="connsiteX3" fmla="*/ 985060 w 985060"/>
                <a:gd name="connsiteY3" fmla="*/ 249699 h 1632728"/>
                <a:gd name="connsiteX4" fmla="*/ 985059 w 985060"/>
                <a:gd name="connsiteY4" fmla="*/ 1419598 h 1632728"/>
                <a:gd name="connsiteX5" fmla="*/ 771929 w 985060"/>
                <a:gd name="connsiteY5" fmla="*/ 1632728 h 1632728"/>
                <a:gd name="connsiteX6" fmla="*/ 771930 w 985060"/>
                <a:gd name="connsiteY6" fmla="*/ 1632727 h 1632728"/>
                <a:gd name="connsiteX7" fmla="*/ 558800 w 985060"/>
                <a:gd name="connsiteY7" fmla="*/ 1419597 h 1632728"/>
                <a:gd name="connsiteX8" fmla="*/ 558800 w 985060"/>
                <a:gd name="connsiteY8" fmla="*/ 842905 h 1632728"/>
                <a:gd name="connsiteX9" fmla="*/ 558802 w 985060"/>
                <a:gd name="connsiteY9" fmla="*/ 842895 h 1632728"/>
                <a:gd name="connsiteX10" fmla="*/ 558802 w 985060"/>
                <a:gd name="connsiteY10" fmla="*/ 293679 h 1632728"/>
                <a:gd name="connsiteX11" fmla="*/ 492531 w 985060"/>
                <a:gd name="connsiteY11" fmla="*/ 227408 h 1632728"/>
                <a:gd name="connsiteX12" fmla="*/ 426260 w 985060"/>
                <a:gd name="connsiteY12" fmla="*/ 293679 h 1632728"/>
                <a:gd name="connsiteX13" fmla="*/ 426260 w 985060"/>
                <a:gd name="connsiteY13" fmla="*/ 306811 h 1632728"/>
                <a:gd name="connsiteX14" fmla="*/ 426259 w 985060"/>
                <a:gd name="connsiteY14" fmla="*/ 1419598 h 1632728"/>
                <a:gd name="connsiteX15" fmla="*/ 213129 w 985060"/>
                <a:gd name="connsiteY15" fmla="*/ 1632728 h 1632728"/>
                <a:gd name="connsiteX16" fmla="*/ 213130 w 985060"/>
                <a:gd name="connsiteY16" fmla="*/ 1632727 h 1632728"/>
                <a:gd name="connsiteX17" fmla="*/ 0 w 985060"/>
                <a:gd name="connsiteY17" fmla="*/ 1419597 h 1632728"/>
                <a:gd name="connsiteX18" fmla="*/ 0 w 985060"/>
                <a:gd name="connsiteY18" fmla="*/ 306811 h 1632728"/>
                <a:gd name="connsiteX19" fmla="*/ 0 w 985060"/>
                <a:gd name="connsiteY19" fmla="*/ 249699 h 1632728"/>
                <a:gd name="connsiteX20" fmla="*/ 0 w 985060"/>
                <a:gd name="connsiteY20" fmla="*/ 0 h 163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5060" h="1632728">
                  <a:moveTo>
                    <a:pt x="0" y="0"/>
                  </a:moveTo>
                  <a:lnTo>
                    <a:pt x="985059" y="0"/>
                  </a:lnTo>
                  <a:lnTo>
                    <a:pt x="985059" y="249689"/>
                  </a:lnTo>
                  <a:lnTo>
                    <a:pt x="985060" y="249699"/>
                  </a:lnTo>
                  <a:cubicBezTo>
                    <a:pt x="985060" y="639665"/>
                    <a:pt x="985059" y="1029632"/>
                    <a:pt x="985059" y="1419598"/>
                  </a:cubicBezTo>
                  <a:cubicBezTo>
                    <a:pt x="985059" y="1537306"/>
                    <a:pt x="889637" y="1632728"/>
                    <a:pt x="771929" y="1632728"/>
                  </a:cubicBezTo>
                  <a:lnTo>
                    <a:pt x="771930" y="1632727"/>
                  </a:lnTo>
                  <a:cubicBezTo>
                    <a:pt x="654222" y="1632727"/>
                    <a:pt x="558800" y="1537305"/>
                    <a:pt x="558800" y="1419597"/>
                  </a:cubicBezTo>
                  <a:lnTo>
                    <a:pt x="558800" y="842905"/>
                  </a:lnTo>
                  <a:lnTo>
                    <a:pt x="558802" y="842895"/>
                  </a:lnTo>
                  <a:lnTo>
                    <a:pt x="558802" y="293679"/>
                  </a:lnTo>
                  <a:cubicBezTo>
                    <a:pt x="558802" y="257079"/>
                    <a:pt x="529131" y="227408"/>
                    <a:pt x="492531" y="227408"/>
                  </a:cubicBezTo>
                  <a:cubicBezTo>
                    <a:pt x="455931" y="227408"/>
                    <a:pt x="426260" y="257079"/>
                    <a:pt x="426260" y="293679"/>
                  </a:cubicBezTo>
                  <a:lnTo>
                    <a:pt x="426260" y="306811"/>
                  </a:lnTo>
                  <a:lnTo>
                    <a:pt x="426259" y="1419598"/>
                  </a:lnTo>
                  <a:cubicBezTo>
                    <a:pt x="426259" y="1537306"/>
                    <a:pt x="330837" y="1632728"/>
                    <a:pt x="213129" y="1632728"/>
                  </a:cubicBezTo>
                  <a:lnTo>
                    <a:pt x="213130" y="1632727"/>
                  </a:lnTo>
                  <a:cubicBezTo>
                    <a:pt x="95422" y="1632727"/>
                    <a:pt x="0" y="1537305"/>
                    <a:pt x="0" y="1419597"/>
                  </a:cubicBezTo>
                  <a:lnTo>
                    <a:pt x="0" y="306811"/>
                  </a:lnTo>
                  <a:lnTo>
                    <a:pt x="0" y="2496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0" name="任意多边形 239"/>
            <p:cNvSpPr/>
            <p:nvPr/>
          </p:nvSpPr>
          <p:spPr>
            <a:xfrm>
              <a:off x="5515085" y="4117019"/>
              <a:ext cx="1161581" cy="1087663"/>
            </a:xfrm>
            <a:custGeom>
              <a:avLst/>
              <a:gdLst>
                <a:gd name="connsiteX0" fmla="*/ 518213 w 1586508"/>
                <a:gd name="connsiteY0" fmla="*/ 0 h 1485548"/>
                <a:gd name="connsiteX1" fmla="*/ 593417 w 1586508"/>
                <a:gd name="connsiteY1" fmla="*/ 0 h 1485548"/>
                <a:gd name="connsiteX2" fmla="*/ 638019 w 1586508"/>
                <a:gd name="connsiteY2" fmla="*/ 39669 h 1485548"/>
                <a:gd name="connsiteX3" fmla="*/ 793198 w 1586508"/>
                <a:gd name="connsiteY3" fmla="*/ 78213 h 1485548"/>
                <a:gd name="connsiteX4" fmla="*/ 948378 w 1586508"/>
                <a:gd name="connsiteY4" fmla="*/ 39669 h 1485548"/>
                <a:gd name="connsiteX5" fmla="*/ 992980 w 1586508"/>
                <a:gd name="connsiteY5" fmla="*/ 0 h 1485548"/>
                <a:gd name="connsiteX6" fmla="*/ 1071206 w 1586508"/>
                <a:gd name="connsiteY6" fmla="*/ 0 h 1485548"/>
                <a:gd name="connsiteX7" fmla="*/ 1108265 w 1586508"/>
                <a:gd name="connsiteY7" fmla="*/ 3493 h 1485548"/>
                <a:gd name="connsiteX8" fmla="*/ 1108289 w 1586508"/>
                <a:gd name="connsiteY8" fmla="*/ 3474 h 1485548"/>
                <a:gd name="connsiteX9" fmla="*/ 1108436 w 1586508"/>
                <a:gd name="connsiteY9" fmla="*/ 3509 h 1485548"/>
                <a:gd name="connsiteX10" fmla="*/ 1121655 w 1586508"/>
                <a:gd name="connsiteY10" fmla="*/ 4755 h 1485548"/>
                <a:gd name="connsiteX11" fmla="*/ 1157575 w 1586508"/>
                <a:gd name="connsiteY11" fmla="*/ 15179 h 1485548"/>
                <a:gd name="connsiteX12" fmla="*/ 1196326 w 1586508"/>
                <a:gd name="connsiteY12" fmla="*/ 24383 h 1485548"/>
                <a:gd name="connsiteX13" fmla="*/ 1586508 w 1586508"/>
                <a:gd name="connsiteY13" fmla="*/ 356184 h 1485548"/>
                <a:gd name="connsiteX14" fmla="*/ 1358783 w 1586508"/>
                <a:gd name="connsiteY14" fmla="*/ 534576 h 1485548"/>
                <a:gd name="connsiteX15" fmla="*/ 1321529 w 1586508"/>
                <a:gd name="connsiteY15" fmla="*/ 491060 h 1485548"/>
                <a:gd name="connsiteX16" fmla="*/ 1321529 w 1586508"/>
                <a:gd name="connsiteY16" fmla="*/ 1485548 h 1485548"/>
                <a:gd name="connsiteX17" fmla="*/ 267889 w 1586508"/>
                <a:gd name="connsiteY17" fmla="*/ 1485548 h 1485548"/>
                <a:gd name="connsiteX18" fmla="*/ 267889 w 1586508"/>
                <a:gd name="connsiteY18" fmla="*/ 487659 h 1485548"/>
                <a:gd name="connsiteX19" fmla="*/ 227725 w 1586508"/>
                <a:gd name="connsiteY19" fmla="*/ 534575 h 1485548"/>
                <a:gd name="connsiteX20" fmla="*/ 0 w 1586508"/>
                <a:gd name="connsiteY20" fmla="*/ 356183 h 1485548"/>
                <a:gd name="connsiteX21" fmla="*/ 390183 w 1586508"/>
                <a:gd name="connsiteY21" fmla="*/ 24382 h 1485548"/>
                <a:gd name="connsiteX22" fmla="*/ 444973 w 1586508"/>
                <a:gd name="connsiteY22" fmla="*/ 11369 h 1485548"/>
                <a:gd name="connsiteX23" fmla="*/ 467764 w 1586508"/>
                <a:gd name="connsiteY23" fmla="*/ 4755 h 1485548"/>
                <a:gd name="connsiteX24" fmla="*/ 476151 w 1586508"/>
                <a:gd name="connsiteY24" fmla="*/ 3964 h 1485548"/>
                <a:gd name="connsiteX25" fmla="*/ 478219 w 1586508"/>
                <a:gd name="connsiteY25" fmla="*/ 3473 h 1485548"/>
                <a:gd name="connsiteX26" fmla="*/ 478563 w 1586508"/>
                <a:gd name="connsiteY26" fmla="*/ 3737 h 148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6508" h="1485548">
                  <a:moveTo>
                    <a:pt x="518213" y="0"/>
                  </a:moveTo>
                  <a:lnTo>
                    <a:pt x="593417" y="0"/>
                  </a:lnTo>
                  <a:lnTo>
                    <a:pt x="638019" y="39669"/>
                  </a:lnTo>
                  <a:cubicBezTo>
                    <a:pt x="677733" y="63484"/>
                    <a:pt x="732597" y="78213"/>
                    <a:pt x="793198" y="78213"/>
                  </a:cubicBezTo>
                  <a:cubicBezTo>
                    <a:pt x="853800" y="78213"/>
                    <a:pt x="908664" y="63484"/>
                    <a:pt x="948378" y="39669"/>
                  </a:cubicBezTo>
                  <a:lnTo>
                    <a:pt x="992980" y="0"/>
                  </a:lnTo>
                  <a:lnTo>
                    <a:pt x="1071206" y="0"/>
                  </a:lnTo>
                  <a:lnTo>
                    <a:pt x="1108265" y="3493"/>
                  </a:lnTo>
                  <a:cubicBezTo>
                    <a:pt x="1108273" y="3487"/>
                    <a:pt x="1108281" y="3480"/>
                    <a:pt x="1108289" y="3474"/>
                  </a:cubicBezTo>
                  <a:lnTo>
                    <a:pt x="1108436" y="3509"/>
                  </a:lnTo>
                  <a:lnTo>
                    <a:pt x="1121655" y="4755"/>
                  </a:lnTo>
                  <a:lnTo>
                    <a:pt x="1157575" y="15179"/>
                  </a:lnTo>
                  <a:lnTo>
                    <a:pt x="1196326" y="24383"/>
                  </a:lnTo>
                  <a:cubicBezTo>
                    <a:pt x="1391817" y="86770"/>
                    <a:pt x="1518332" y="238493"/>
                    <a:pt x="1586508" y="356184"/>
                  </a:cubicBezTo>
                  <a:lnTo>
                    <a:pt x="1358783" y="534576"/>
                  </a:lnTo>
                  <a:lnTo>
                    <a:pt x="1321529" y="491060"/>
                  </a:lnTo>
                  <a:lnTo>
                    <a:pt x="1321529" y="1485548"/>
                  </a:lnTo>
                  <a:lnTo>
                    <a:pt x="267889" y="1485548"/>
                  </a:lnTo>
                  <a:lnTo>
                    <a:pt x="267889" y="487659"/>
                  </a:lnTo>
                  <a:lnTo>
                    <a:pt x="227725" y="534575"/>
                  </a:lnTo>
                  <a:lnTo>
                    <a:pt x="0" y="356183"/>
                  </a:lnTo>
                  <a:cubicBezTo>
                    <a:pt x="68176" y="238492"/>
                    <a:pt x="194691" y="86769"/>
                    <a:pt x="390183" y="24382"/>
                  </a:cubicBezTo>
                  <a:lnTo>
                    <a:pt x="444973" y="11369"/>
                  </a:lnTo>
                  <a:lnTo>
                    <a:pt x="467764" y="4755"/>
                  </a:lnTo>
                  <a:lnTo>
                    <a:pt x="476151" y="3964"/>
                  </a:lnTo>
                  <a:lnTo>
                    <a:pt x="478219" y="3473"/>
                  </a:lnTo>
                  <a:lnTo>
                    <a:pt x="478563" y="37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1" name="等腰三角形 16"/>
            <p:cNvSpPr/>
            <p:nvPr/>
          </p:nvSpPr>
          <p:spPr>
            <a:xfrm rot="17490210">
              <a:off x="5803789" y="4713787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等腰三角形 16"/>
            <p:cNvSpPr/>
            <p:nvPr/>
          </p:nvSpPr>
          <p:spPr>
            <a:xfrm rot="4109790" flipH="1">
              <a:off x="6304774" y="4713786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73" name="组合 272"/>
            <p:cNvGrpSpPr/>
            <p:nvPr/>
          </p:nvGrpSpPr>
          <p:grpSpPr>
            <a:xfrm>
              <a:off x="5810971" y="4511818"/>
              <a:ext cx="566423" cy="717048"/>
              <a:chOff x="1220802" y="2784475"/>
              <a:chExt cx="2811747" cy="3559449"/>
            </a:xfrm>
          </p:grpSpPr>
          <p:sp>
            <p:nvSpPr>
              <p:cNvPr id="399" name="矩形 398"/>
              <p:cNvSpPr/>
              <p:nvPr/>
            </p:nvSpPr>
            <p:spPr>
              <a:xfrm>
                <a:off x="1220802" y="2784475"/>
                <a:ext cx="2811747" cy="3559449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0" name="Freeform 34"/>
              <p:cNvSpPr>
                <a:spLocks noEditPoints="1"/>
              </p:cNvSpPr>
              <p:nvPr/>
            </p:nvSpPr>
            <p:spPr bwMode="auto">
              <a:xfrm>
                <a:off x="2027552" y="3218226"/>
                <a:ext cx="1198248" cy="1250224"/>
              </a:xfrm>
              <a:custGeom>
                <a:avLst/>
                <a:gdLst>
                  <a:gd name="T0" fmla="*/ 174 w 358"/>
                  <a:gd name="T1" fmla="*/ 361 h 374"/>
                  <a:gd name="T2" fmla="*/ 80 w 358"/>
                  <a:gd name="T3" fmla="*/ 355 h 374"/>
                  <a:gd name="T4" fmla="*/ 67 w 358"/>
                  <a:gd name="T5" fmla="*/ 346 h 374"/>
                  <a:gd name="T6" fmla="*/ 103 w 358"/>
                  <a:gd name="T7" fmla="*/ 334 h 374"/>
                  <a:gd name="T8" fmla="*/ 78 w 358"/>
                  <a:gd name="T9" fmla="*/ 351 h 374"/>
                  <a:gd name="T10" fmla="*/ 165 w 358"/>
                  <a:gd name="T11" fmla="*/ 323 h 374"/>
                  <a:gd name="T12" fmla="*/ 75 w 358"/>
                  <a:gd name="T13" fmla="*/ 265 h 374"/>
                  <a:gd name="T14" fmla="*/ 116 w 358"/>
                  <a:gd name="T15" fmla="*/ 261 h 374"/>
                  <a:gd name="T16" fmla="*/ 156 w 358"/>
                  <a:gd name="T17" fmla="*/ 239 h 374"/>
                  <a:gd name="T18" fmla="*/ 45 w 358"/>
                  <a:gd name="T19" fmla="*/ 235 h 374"/>
                  <a:gd name="T20" fmla="*/ 47 w 358"/>
                  <a:gd name="T21" fmla="*/ 232 h 374"/>
                  <a:gd name="T22" fmla="*/ 32 w 358"/>
                  <a:gd name="T23" fmla="*/ 216 h 374"/>
                  <a:gd name="T24" fmla="*/ 41 w 358"/>
                  <a:gd name="T25" fmla="*/ 187 h 374"/>
                  <a:gd name="T26" fmla="*/ 159 w 358"/>
                  <a:gd name="T27" fmla="*/ 147 h 374"/>
                  <a:gd name="T28" fmla="*/ 39 w 358"/>
                  <a:gd name="T29" fmla="*/ 139 h 374"/>
                  <a:gd name="T30" fmla="*/ 22 w 358"/>
                  <a:gd name="T31" fmla="*/ 123 h 374"/>
                  <a:gd name="T32" fmla="*/ 112 w 358"/>
                  <a:gd name="T33" fmla="*/ 121 h 374"/>
                  <a:gd name="T34" fmla="*/ 36 w 358"/>
                  <a:gd name="T35" fmla="*/ 81 h 374"/>
                  <a:gd name="T36" fmla="*/ 108 w 358"/>
                  <a:gd name="T37" fmla="*/ 58 h 374"/>
                  <a:gd name="T38" fmla="*/ 115 w 358"/>
                  <a:gd name="T39" fmla="*/ 47 h 374"/>
                  <a:gd name="T40" fmla="*/ 125 w 358"/>
                  <a:gd name="T41" fmla="*/ 40 h 374"/>
                  <a:gd name="T42" fmla="*/ 170 w 358"/>
                  <a:gd name="T43" fmla="*/ 27 h 374"/>
                  <a:gd name="T44" fmla="*/ 139 w 358"/>
                  <a:gd name="T45" fmla="*/ 18 h 374"/>
                  <a:gd name="T46" fmla="*/ 182 w 358"/>
                  <a:gd name="T47" fmla="*/ 370 h 374"/>
                  <a:gd name="T48" fmla="*/ 204 w 358"/>
                  <a:gd name="T49" fmla="*/ 368 h 374"/>
                  <a:gd name="T50" fmla="*/ 218 w 358"/>
                  <a:gd name="T51" fmla="*/ 345 h 374"/>
                  <a:gd name="T52" fmla="*/ 246 w 358"/>
                  <a:gd name="T53" fmla="*/ 336 h 374"/>
                  <a:gd name="T54" fmla="*/ 268 w 358"/>
                  <a:gd name="T55" fmla="*/ 329 h 374"/>
                  <a:gd name="T56" fmla="*/ 303 w 358"/>
                  <a:gd name="T57" fmla="*/ 298 h 374"/>
                  <a:gd name="T58" fmla="*/ 265 w 358"/>
                  <a:gd name="T59" fmla="*/ 289 h 374"/>
                  <a:gd name="T60" fmla="*/ 233 w 358"/>
                  <a:gd name="T61" fmla="*/ 261 h 374"/>
                  <a:gd name="T62" fmla="*/ 182 w 358"/>
                  <a:gd name="T63" fmla="*/ 253 h 374"/>
                  <a:gd name="T64" fmla="*/ 215 w 358"/>
                  <a:gd name="T65" fmla="*/ 249 h 374"/>
                  <a:gd name="T66" fmla="*/ 221 w 358"/>
                  <a:gd name="T67" fmla="*/ 237 h 374"/>
                  <a:gd name="T68" fmla="*/ 303 w 358"/>
                  <a:gd name="T69" fmla="*/ 229 h 374"/>
                  <a:gd name="T70" fmla="*/ 310 w 358"/>
                  <a:gd name="T71" fmla="*/ 212 h 374"/>
                  <a:gd name="T72" fmla="*/ 318 w 358"/>
                  <a:gd name="T73" fmla="*/ 187 h 374"/>
                  <a:gd name="T74" fmla="*/ 199 w 358"/>
                  <a:gd name="T75" fmla="*/ 156 h 374"/>
                  <a:gd name="T76" fmla="*/ 346 w 358"/>
                  <a:gd name="T77" fmla="*/ 130 h 374"/>
                  <a:gd name="T78" fmla="*/ 308 w 358"/>
                  <a:gd name="T79" fmla="*/ 113 h 374"/>
                  <a:gd name="T80" fmla="*/ 336 w 358"/>
                  <a:gd name="T81" fmla="*/ 107 h 374"/>
                  <a:gd name="T82" fmla="*/ 295 w 358"/>
                  <a:gd name="T83" fmla="*/ 88 h 374"/>
                  <a:gd name="T84" fmla="*/ 276 w 358"/>
                  <a:gd name="T85" fmla="*/ 61 h 374"/>
                  <a:gd name="T86" fmla="*/ 299 w 358"/>
                  <a:gd name="T87" fmla="*/ 64 h 374"/>
                  <a:gd name="T88" fmla="*/ 262 w 358"/>
                  <a:gd name="T89" fmla="*/ 43 h 374"/>
                  <a:gd name="T90" fmla="*/ 275 w 358"/>
                  <a:gd name="T91" fmla="*/ 41 h 374"/>
                  <a:gd name="T92" fmla="*/ 245 w 358"/>
                  <a:gd name="T93" fmla="*/ 19 h 374"/>
                  <a:gd name="T94" fmla="*/ 165 w 358"/>
                  <a:gd name="T95" fmla="*/ 39 h 374"/>
                  <a:gd name="T96" fmla="*/ 198 w 358"/>
                  <a:gd name="T97" fmla="*/ 349 h 374"/>
                  <a:gd name="T98" fmla="*/ 189 w 358"/>
                  <a:gd name="T99" fmla="*/ 299 h 374"/>
                  <a:gd name="T100" fmla="*/ 191 w 358"/>
                  <a:gd name="T101" fmla="*/ 283 h 374"/>
                  <a:gd name="T102" fmla="*/ 166 w 358"/>
                  <a:gd name="T103" fmla="*/ 276 h 374"/>
                  <a:gd name="T104" fmla="*/ 273 w 358"/>
                  <a:gd name="T105" fmla="*/ 265 h 374"/>
                  <a:gd name="T106" fmla="*/ 191 w 358"/>
                  <a:gd name="T107" fmla="*/ 235 h 374"/>
                  <a:gd name="T108" fmla="*/ 221 w 358"/>
                  <a:gd name="T109" fmla="*/ 205 h 374"/>
                  <a:gd name="T110" fmla="*/ 231 w 358"/>
                  <a:gd name="T111" fmla="*/ 229 h 374"/>
                  <a:gd name="T112" fmla="*/ 31 w 358"/>
                  <a:gd name="T113" fmla="*/ 87 h 374"/>
                  <a:gd name="T114" fmla="*/ 102 w 358"/>
                  <a:gd name="T115" fmla="*/ 296 h 374"/>
                  <a:gd name="T116" fmla="*/ 179 w 358"/>
                  <a:gd name="T117" fmla="*/ 41 h 374"/>
                  <a:gd name="T118" fmla="*/ 256 w 358"/>
                  <a:gd name="T119" fmla="*/ 300 h 374"/>
                  <a:gd name="T120" fmla="*/ 327 w 358"/>
                  <a:gd name="T121" fmla="*/ 87 h 374"/>
                  <a:gd name="T122" fmla="*/ 53 w 358"/>
                  <a:gd name="T123" fmla="*/ 354 h 374"/>
                  <a:gd name="T124" fmla="*/ 254 w 358"/>
                  <a:gd name="T125" fmla="*/ 37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58" h="374">
                    <a:moveTo>
                      <a:pt x="165" y="370"/>
                    </a:moveTo>
                    <a:cubicBezTo>
                      <a:pt x="166" y="371"/>
                      <a:pt x="166" y="371"/>
                      <a:pt x="166" y="372"/>
                    </a:cubicBezTo>
                    <a:cubicBezTo>
                      <a:pt x="165" y="372"/>
                      <a:pt x="164" y="372"/>
                      <a:pt x="163" y="372"/>
                    </a:cubicBezTo>
                    <a:cubicBezTo>
                      <a:pt x="163" y="372"/>
                      <a:pt x="163" y="372"/>
                      <a:pt x="163" y="372"/>
                    </a:cubicBezTo>
                    <a:cubicBezTo>
                      <a:pt x="148" y="371"/>
                      <a:pt x="148" y="371"/>
                      <a:pt x="148" y="371"/>
                    </a:cubicBezTo>
                    <a:cubicBezTo>
                      <a:pt x="147" y="370"/>
                      <a:pt x="147" y="370"/>
                      <a:pt x="147" y="370"/>
                    </a:cubicBezTo>
                    <a:cubicBezTo>
                      <a:pt x="147" y="370"/>
                      <a:pt x="147" y="370"/>
                      <a:pt x="147" y="370"/>
                    </a:cubicBezTo>
                    <a:cubicBezTo>
                      <a:pt x="147" y="370"/>
                      <a:pt x="147" y="369"/>
                      <a:pt x="148" y="369"/>
                    </a:cubicBezTo>
                    <a:cubicBezTo>
                      <a:pt x="154" y="370"/>
                      <a:pt x="159" y="370"/>
                      <a:pt x="165" y="370"/>
                    </a:cubicBezTo>
                    <a:cubicBezTo>
                      <a:pt x="165" y="370"/>
                      <a:pt x="165" y="370"/>
                      <a:pt x="165" y="370"/>
                    </a:cubicBezTo>
                    <a:cubicBezTo>
                      <a:pt x="165" y="370"/>
                      <a:pt x="165" y="370"/>
                      <a:pt x="165" y="370"/>
                    </a:cubicBezTo>
                    <a:close/>
                    <a:moveTo>
                      <a:pt x="97" y="368"/>
                    </a:moveTo>
                    <a:cubicBezTo>
                      <a:pt x="98" y="369"/>
                      <a:pt x="100" y="370"/>
                      <a:pt x="100" y="371"/>
                    </a:cubicBezTo>
                    <a:cubicBezTo>
                      <a:pt x="94" y="371"/>
                      <a:pt x="87" y="370"/>
                      <a:pt x="81" y="369"/>
                    </a:cubicBezTo>
                    <a:cubicBezTo>
                      <a:pt x="81" y="369"/>
                      <a:pt x="81" y="369"/>
                      <a:pt x="81" y="369"/>
                    </a:cubicBezTo>
                    <a:cubicBezTo>
                      <a:pt x="83" y="367"/>
                      <a:pt x="83" y="367"/>
                      <a:pt x="83" y="367"/>
                    </a:cubicBezTo>
                    <a:cubicBezTo>
                      <a:pt x="97" y="368"/>
                      <a:pt x="97" y="368"/>
                      <a:pt x="97" y="368"/>
                    </a:cubicBezTo>
                    <a:cubicBezTo>
                      <a:pt x="97" y="368"/>
                      <a:pt x="97" y="368"/>
                      <a:pt x="97" y="368"/>
                    </a:cubicBezTo>
                    <a:close/>
                    <a:moveTo>
                      <a:pt x="140" y="368"/>
                    </a:moveTo>
                    <a:cubicBezTo>
                      <a:pt x="140" y="369"/>
                      <a:pt x="140" y="369"/>
                      <a:pt x="140" y="370"/>
                    </a:cubicBezTo>
                    <a:cubicBezTo>
                      <a:pt x="136" y="370"/>
                      <a:pt x="133" y="369"/>
                      <a:pt x="129" y="369"/>
                    </a:cubicBezTo>
                    <a:cubicBezTo>
                      <a:pt x="129" y="369"/>
                      <a:pt x="129" y="368"/>
                      <a:pt x="129" y="368"/>
                    </a:cubicBezTo>
                    <a:cubicBezTo>
                      <a:pt x="130" y="367"/>
                      <a:pt x="130" y="367"/>
                      <a:pt x="131" y="367"/>
                    </a:cubicBezTo>
                    <a:cubicBezTo>
                      <a:pt x="134" y="367"/>
                      <a:pt x="137" y="368"/>
                      <a:pt x="140" y="368"/>
                    </a:cubicBezTo>
                    <a:cubicBezTo>
                      <a:pt x="140" y="368"/>
                      <a:pt x="140" y="368"/>
                      <a:pt x="140" y="368"/>
                    </a:cubicBezTo>
                    <a:cubicBezTo>
                      <a:pt x="140" y="368"/>
                      <a:pt x="140" y="368"/>
                      <a:pt x="140" y="368"/>
                    </a:cubicBezTo>
                    <a:close/>
                    <a:moveTo>
                      <a:pt x="148" y="366"/>
                    </a:moveTo>
                    <a:cubicBezTo>
                      <a:pt x="149" y="366"/>
                      <a:pt x="149" y="367"/>
                      <a:pt x="149" y="367"/>
                    </a:cubicBezTo>
                    <a:cubicBezTo>
                      <a:pt x="148" y="367"/>
                      <a:pt x="148" y="368"/>
                      <a:pt x="147" y="368"/>
                    </a:cubicBezTo>
                    <a:cubicBezTo>
                      <a:pt x="147" y="367"/>
                      <a:pt x="146" y="367"/>
                      <a:pt x="146" y="366"/>
                    </a:cubicBezTo>
                    <a:cubicBezTo>
                      <a:pt x="145" y="366"/>
                      <a:pt x="145" y="369"/>
                      <a:pt x="143" y="368"/>
                    </a:cubicBezTo>
                    <a:cubicBezTo>
                      <a:pt x="143" y="367"/>
                      <a:pt x="142" y="367"/>
                      <a:pt x="143" y="366"/>
                    </a:cubicBezTo>
                    <a:cubicBezTo>
                      <a:pt x="143" y="366"/>
                      <a:pt x="143" y="366"/>
                      <a:pt x="143" y="366"/>
                    </a:cubicBezTo>
                    <a:cubicBezTo>
                      <a:pt x="148" y="366"/>
                      <a:pt x="148" y="366"/>
                      <a:pt x="148" y="366"/>
                    </a:cubicBezTo>
                    <a:cubicBezTo>
                      <a:pt x="148" y="366"/>
                      <a:pt x="148" y="366"/>
                      <a:pt x="148" y="366"/>
                    </a:cubicBezTo>
                    <a:close/>
                    <a:moveTo>
                      <a:pt x="81" y="366"/>
                    </a:moveTo>
                    <a:cubicBezTo>
                      <a:pt x="81" y="366"/>
                      <a:pt x="81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6"/>
                      <a:pt x="79" y="365"/>
                      <a:pt x="80" y="365"/>
                    </a:cubicBezTo>
                    <a:cubicBezTo>
                      <a:pt x="81" y="365"/>
                      <a:pt x="81" y="365"/>
                      <a:pt x="81" y="366"/>
                    </a:cubicBezTo>
                    <a:cubicBezTo>
                      <a:pt x="81" y="366"/>
                      <a:pt x="81" y="366"/>
                      <a:pt x="81" y="366"/>
                    </a:cubicBezTo>
                    <a:cubicBezTo>
                      <a:pt x="81" y="366"/>
                      <a:pt x="81" y="366"/>
                      <a:pt x="81" y="366"/>
                    </a:cubicBezTo>
                    <a:close/>
                    <a:moveTo>
                      <a:pt x="178" y="370"/>
                    </a:moveTo>
                    <a:cubicBezTo>
                      <a:pt x="178" y="370"/>
                      <a:pt x="178" y="371"/>
                      <a:pt x="177" y="371"/>
                    </a:cubicBezTo>
                    <a:cubicBezTo>
                      <a:pt x="177" y="371"/>
                      <a:pt x="177" y="371"/>
                      <a:pt x="177" y="371"/>
                    </a:cubicBezTo>
                    <a:cubicBezTo>
                      <a:pt x="177" y="370"/>
                      <a:pt x="177" y="370"/>
                      <a:pt x="177" y="370"/>
                    </a:cubicBezTo>
                    <a:cubicBezTo>
                      <a:pt x="177" y="370"/>
                      <a:pt x="177" y="370"/>
                      <a:pt x="177" y="370"/>
                    </a:cubicBezTo>
                    <a:cubicBezTo>
                      <a:pt x="177" y="367"/>
                      <a:pt x="177" y="364"/>
                      <a:pt x="177" y="361"/>
                    </a:cubicBezTo>
                    <a:cubicBezTo>
                      <a:pt x="177" y="361"/>
                      <a:pt x="177" y="361"/>
                      <a:pt x="177" y="361"/>
                    </a:cubicBezTo>
                    <a:cubicBezTo>
                      <a:pt x="178" y="361"/>
                      <a:pt x="178" y="361"/>
                      <a:pt x="178" y="361"/>
                    </a:cubicBezTo>
                    <a:cubicBezTo>
                      <a:pt x="178" y="370"/>
                      <a:pt x="178" y="370"/>
                      <a:pt x="178" y="370"/>
                    </a:cubicBezTo>
                    <a:cubicBezTo>
                      <a:pt x="178" y="370"/>
                      <a:pt x="178" y="370"/>
                      <a:pt x="178" y="370"/>
                    </a:cubicBezTo>
                    <a:close/>
                    <a:moveTo>
                      <a:pt x="176" y="361"/>
                    </a:moveTo>
                    <a:cubicBezTo>
                      <a:pt x="175" y="364"/>
                      <a:pt x="177" y="368"/>
                      <a:pt x="175" y="371"/>
                    </a:cubicBezTo>
                    <a:cubicBezTo>
                      <a:pt x="172" y="371"/>
                      <a:pt x="168" y="372"/>
                      <a:pt x="166" y="369"/>
                    </a:cubicBezTo>
                    <a:cubicBezTo>
                      <a:pt x="166" y="368"/>
                      <a:pt x="168" y="368"/>
                      <a:pt x="169" y="368"/>
                    </a:cubicBezTo>
                    <a:cubicBezTo>
                      <a:pt x="170" y="368"/>
                      <a:pt x="172" y="369"/>
                      <a:pt x="174" y="369"/>
                    </a:cubicBezTo>
                    <a:cubicBezTo>
                      <a:pt x="174" y="366"/>
                      <a:pt x="174" y="363"/>
                      <a:pt x="174" y="361"/>
                    </a:cubicBezTo>
                    <a:cubicBezTo>
                      <a:pt x="174" y="361"/>
                      <a:pt x="174" y="361"/>
                      <a:pt x="174" y="361"/>
                    </a:cubicBezTo>
                    <a:cubicBezTo>
                      <a:pt x="176" y="361"/>
                      <a:pt x="176" y="361"/>
                      <a:pt x="176" y="361"/>
                    </a:cubicBezTo>
                    <a:cubicBezTo>
                      <a:pt x="176" y="361"/>
                      <a:pt x="176" y="361"/>
                      <a:pt x="176" y="361"/>
                    </a:cubicBezTo>
                    <a:close/>
                    <a:moveTo>
                      <a:pt x="91" y="363"/>
                    </a:moveTo>
                    <a:cubicBezTo>
                      <a:pt x="84" y="363"/>
                      <a:pt x="76" y="363"/>
                      <a:pt x="69" y="361"/>
                    </a:cubicBezTo>
                    <a:cubicBezTo>
                      <a:pt x="69" y="361"/>
                      <a:pt x="70" y="360"/>
                      <a:pt x="71" y="360"/>
                    </a:cubicBezTo>
                    <a:cubicBezTo>
                      <a:pt x="71" y="360"/>
                      <a:pt x="71" y="360"/>
                      <a:pt x="71" y="360"/>
                    </a:cubicBezTo>
                    <a:cubicBezTo>
                      <a:pt x="88" y="360"/>
                      <a:pt x="88" y="360"/>
                      <a:pt x="88" y="360"/>
                    </a:cubicBezTo>
                    <a:cubicBezTo>
                      <a:pt x="91" y="363"/>
                      <a:pt x="91" y="363"/>
                      <a:pt x="91" y="363"/>
                    </a:cubicBezTo>
                    <a:cubicBezTo>
                      <a:pt x="91" y="363"/>
                      <a:pt x="91" y="363"/>
                      <a:pt x="91" y="363"/>
                    </a:cubicBezTo>
                    <a:close/>
                    <a:moveTo>
                      <a:pt x="70" y="356"/>
                    </a:moveTo>
                    <a:cubicBezTo>
                      <a:pt x="70" y="357"/>
                      <a:pt x="70" y="358"/>
                      <a:pt x="69" y="359"/>
                    </a:cubicBezTo>
                    <a:cubicBezTo>
                      <a:pt x="69" y="360"/>
                      <a:pt x="68" y="360"/>
                      <a:pt x="67" y="360"/>
                    </a:cubicBezTo>
                    <a:cubicBezTo>
                      <a:pt x="67" y="359"/>
                      <a:pt x="67" y="358"/>
                      <a:pt x="67" y="357"/>
                    </a:cubicBezTo>
                    <a:cubicBezTo>
                      <a:pt x="68" y="357"/>
                      <a:pt x="68" y="356"/>
                      <a:pt x="70" y="356"/>
                    </a:cubicBezTo>
                    <a:cubicBezTo>
                      <a:pt x="70" y="356"/>
                      <a:pt x="70" y="356"/>
                      <a:pt x="70" y="356"/>
                    </a:cubicBezTo>
                    <a:cubicBezTo>
                      <a:pt x="70" y="356"/>
                      <a:pt x="70" y="356"/>
                      <a:pt x="70" y="356"/>
                    </a:cubicBezTo>
                    <a:close/>
                    <a:moveTo>
                      <a:pt x="172" y="358"/>
                    </a:moveTo>
                    <a:cubicBezTo>
                      <a:pt x="172" y="359"/>
                      <a:pt x="172" y="360"/>
                      <a:pt x="172" y="361"/>
                    </a:cubicBezTo>
                    <a:cubicBezTo>
                      <a:pt x="172" y="363"/>
                      <a:pt x="173" y="365"/>
                      <a:pt x="172" y="367"/>
                    </a:cubicBezTo>
                    <a:cubicBezTo>
                      <a:pt x="167" y="366"/>
                      <a:pt x="163" y="366"/>
                      <a:pt x="159" y="365"/>
                    </a:cubicBezTo>
                    <a:cubicBezTo>
                      <a:pt x="159" y="363"/>
                      <a:pt x="159" y="360"/>
                      <a:pt x="160" y="357"/>
                    </a:cubicBezTo>
                    <a:cubicBezTo>
                      <a:pt x="161" y="358"/>
                      <a:pt x="163" y="359"/>
                      <a:pt x="165" y="359"/>
                    </a:cubicBezTo>
                    <a:cubicBezTo>
                      <a:pt x="165" y="359"/>
                      <a:pt x="165" y="359"/>
                      <a:pt x="165" y="359"/>
                    </a:cubicBezTo>
                    <a:cubicBezTo>
                      <a:pt x="167" y="355"/>
                      <a:pt x="167" y="355"/>
                      <a:pt x="167" y="355"/>
                    </a:cubicBezTo>
                    <a:cubicBezTo>
                      <a:pt x="167" y="355"/>
                      <a:pt x="167" y="355"/>
                      <a:pt x="167" y="355"/>
                    </a:cubicBezTo>
                    <a:cubicBezTo>
                      <a:pt x="169" y="356"/>
                      <a:pt x="171" y="356"/>
                      <a:pt x="172" y="358"/>
                    </a:cubicBezTo>
                    <a:cubicBezTo>
                      <a:pt x="172" y="358"/>
                      <a:pt x="172" y="358"/>
                      <a:pt x="172" y="358"/>
                    </a:cubicBezTo>
                    <a:cubicBezTo>
                      <a:pt x="172" y="358"/>
                      <a:pt x="172" y="358"/>
                      <a:pt x="172" y="358"/>
                    </a:cubicBezTo>
                    <a:close/>
                    <a:moveTo>
                      <a:pt x="120" y="363"/>
                    </a:moveTo>
                    <a:cubicBezTo>
                      <a:pt x="122" y="364"/>
                      <a:pt x="126" y="364"/>
                      <a:pt x="128" y="365"/>
                    </a:cubicBezTo>
                    <a:cubicBezTo>
                      <a:pt x="129" y="365"/>
                      <a:pt x="128" y="365"/>
                      <a:pt x="127" y="366"/>
                    </a:cubicBezTo>
                    <a:cubicBezTo>
                      <a:pt x="125" y="366"/>
                      <a:pt x="122" y="366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8" y="363"/>
                      <a:pt x="119" y="360"/>
                      <a:pt x="117" y="359"/>
                    </a:cubicBezTo>
                    <a:cubicBezTo>
                      <a:pt x="114" y="360"/>
                      <a:pt x="111" y="361"/>
                      <a:pt x="108" y="362"/>
                    </a:cubicBezTo>
                    <a:cubicBezTo>
                      <a:pt x="109" y="361"/>
                      <a:pt x="109" y="360"/>
                      <a:pt x="110" y="359"/>
                    </a:cubicBezTo>
                    <a:cubicBezTo>
                      <a:pt x="110" y="359"/>
                      <a:pt x="110" y="359"/>
                      <a:pt x="110" y="359"/>
                    </a:cubicBezTo>
                    <a:cubicBezTo>
                      <a:pt x="119" y="355"/>
                      <a:pt x="119" y="355"/>
                      <a:pt x="119" y="355"/>
                    </a:cubicBezTo>
                    <a:cubicBezTo>
                      <a:pt x="120" y="363"/>
                      <a:pt x="120" y="363"/>
                      <a:pt x="120" y="363"/>
                    </a:cubicBezTo>
                    <a:cubicBezTo>
                      <a:pt x="120" y="363"/>
                      <a:pt x="120" y="363"/>
                      <a:pt x="120" y="363"/>
                    </a:cubicBezTo>
                    <a:close/>
                    <a:moveTo>
                      <a:pt x="158" y="356"/>
                    </a:moveTo>
                    <a:cubicBezTo>
                      <a:pt x="158" y="366"/>
                      <a:pt x="158" y="366"/>
                      <a:pt x="158" y="366"/>
                    </a:cubicBezTo>
                    <a:cubicBezTo>
                      <a:pt x="158" y="366"/>
                      <a:pt x="158" y="366"/>
                      <a:pt x="158" y="366"/>
                    </a:cubicBezTo>
                    <a:cubicBezTo>
                      <a:pt x="158" y="367"/>
                      <a:pt x="158" y="368"/>
                      <a:pt x="159" y="369"/>
                    </a:cubicBezTo>
                    <a:cubicBezTo>
                      <a:pt x="159" y="369"/>
                      <a:pt x="159" y="369"/>
                      <a:pt x="159" y="369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5" y="364"/>
                      <a:pt x="155" y="359"/>
                      <a:pt x="155" y="355"/>
                    </a:cubicBezTo>
                    <a:cubicBezTo>
                      <a:pt x="156" y="354"/>
                      <a:pt x="158" y="355"/>
                      <a:pt x="158" y="356"/>
                    </a:cubicBezTo>
                    <a:cubicBezTo>
                      <a:pt x="158" y="356"/>
                      <a:pt x="158" y="356"/>
                      <a:pt x="158" y="356"/>
                    </a:cubicBezTo>
                    <a:cubicBezTo>
                      <a:pt x="158" y="356"/>
                      <a:pt x="158" y="356"/>
                      <a:pt x="158" y="356"/>
                    </a:cubicBezTo>
                    <a:close/>
                    <a:moveTo>
                      <a:pt x="157" y="351"/>
                    </a:moveTo>
                    <a:cubicBezTo>
                      <a:pt x="156" y="352"/>
                      <a:pt x="157" y="354"/>
                      <a:pt x="156" y="354"/>
                    </a:cubicBezTo>
                    <a:cubicBezTo>
                      <a:pt x="155" y="354"/>
                      <a:pt x="155" y="353"/>
                      <a:pt x="155" y="352"/>
                    </a:cubicBezTo>
                    <a:cubicBezTo>
                      <a:pt x="155" y="352"/>
                      <a:pt x="155" y="351"/>
                      <a:pt x="156" y="351"/>
                    </a:cubicBezTo>
                    <a:cubicBezTo>
                      <a:pt x="156" y="351"/>
                      <a:pt x="156" y="351"/>
                      <a:pt x="157" y="351"/>
                    </a:cubicBezTo>
                    <a:cubicBezTo>
                      <a:pt x="157" y="351"/>
                      <a:pt x="157" y="351"/>
                      <a:pt x="157" y="351"/>
                    </a:cubicBezTo>
                    <a:cubicBezTo>
                      <a:pt x="157" y="351"/>
                      <a:pt x="157" y="351"/>
                      <a:pt x="157" y="351"/>
                    </a:cubicBezTo>
                    <a:close/>
                    <a:moveTo>
                      <a:pt x="80" y="355"/>
                    </a:moveTo>
                    <a:cubicBezTo>
                      <a:pt x="72" y="355"/>
                      <a:pt x="64" y="354"/>
                      <a:pt x="56" y="352"/>
                    </a:cubicBezTo>
                    <a:cubicBezTo>
                      <a:pt x="56" y="352"/>
                      <a:pt x="56" y="352"/>
                      <a:pt x="56" y="352"/>
                    </a:cubicBezTo>
                    <a:cubicBezTo>
                      <a:pt x="58" y="350"/>
                      <a:pt x="58" y="350"/>
                      <a:pt x="58" y="350"/>
                    </a:cubicBezTo>
                    <a:cubicBezTo>
                      <a:pt x="78" y="352"/>
                      <a:pt x="78" y="352"/>
                      <a:pt x="78" y="352"/>
                    </a:cubicBezTo>
                    <a:cubicBezTo>
                      <a:pt x="80" y="355"/>
                      <a:pt x="80" y="355"/>
                      <a:pt x="80" y="355"/>
                    </a:cubicBezTo>
                    <a:cubicBezTo>
                      <a:pt x="80" y="355"/>
                      <a:pt x="80" y="355"/>
                      <a:pt x="80" y="355"/>
                    </a:cubicBezTo>
                    <a:close/>
                    <a:moveTo>
                      <a:pt x="107" y="359"/>
                    </a:move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6" y="360"/>
                      <a:pt x="106" y="362"/>
                      <a:pt x="105" y="362"/>
                    </a:cubicBezTo>
                    <a:cubicBezTo>
                      <a:pt x="105" y="362"/>
                      <a:pt x="105" y="361"/>
                      <a:pt x="105" y="360"/>
                    </a:cubicBezTo>
                    <a:cubicBezTo>
                      <a:pt x="104" y="356"/>
                      <a:pt x="102" y="353"/>
                      <a:pt x="102" y="350"/>
                    </a:cubicBezTo>
                    <a:cubicBezTo>
                      <a:pt x="102" y="350"/>
                      <a:pt x="102" y="350"/>
                      <a:pt x="102" y="350"/>
                    </a:cubicBezTo>
                    <a:cubicBezTo>
                      <a:pt x="103" y="349"/>
                      <a:pt x="103" y="349"/>
                      <a:pt x="103" y="349"/>
                    </a:cubicBezTo>
                    <a:cubicBezTo>
                      <a:pt x="107" y="358"/>
                      <a:pt x="107" y="358"/>
                      <a:pt x="107" y="358"/>
                    </a:cubicBez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7" y="359"/>
                      <a:pt x="107" y="359"/>
                      <a:pt x="107" y="359"/>
                    </a:cubicBezTo>
                    <a:close/>
                    <a:moveTo>
                      <a:pt x="135" y="349"/>
                    </a:moveTo>
                    <a:cubicBezTo>
                      <a:pt x="134" y="353"/>
                      <a:pt x="135" y="358"/>
                      <a:pt x="134" y="363"/>
                    </a:cubicBezTo>
                    <a:cubicBezTo>
                      <a:pt x="134" y="363"/>
                      <a:pt x="134" y="363"/>
                      <a:pt x="134" y="363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121" y="359"/>
                      <a:pt x="121" y="357"/>
                      <a:pt x="121" y="354"/>
                    </a:cubicBezTo>
                    <a:cubicBezTo>
                      <a:pt x="121" y="354"/>
                      <a:pt x="121" y="354"/>
                      <a:pt x="121" y="354"/>
                    </a:cubicBezTo>
                    <a:cubicBezTo>
                      <a:pt x="134" y="348"/>
                      <a:pt x="134" y="348"/>
                      <a:pt x="134" y="348"/>
                    </a:cubicBezTo>
                    <a:cubicBezTo>
                      <a:pt x="135" y="349"/>
                      <a:pt x="135" y="349"/>
                      <a:pt x="135" y="349"/>
                    </a:cubicBezTo>
                    <a:cubicBezTo>
                      <a:pt x="135" y="349"/>
                      <a:pt x="135" y="349"/>
                      <a:pt x="135" y="349"/>
                    </a:cubicBezTo>
                    <a:close/>
                    <a:moveTo>
                      <a:pt x="57" y="348"/>
                    </a:moveTo>
                    <a:cubicBezTo>
                      <a:pt x="57" y="348"/>
                      <a:pt x="56" y="349"/>
                      <a:pt x="56" y="350"/>
                    </a:cubicBezTo>
                    <a:cubicBezTo>
                      <a:pt x="55" y="351"/>
                      <a:pt x="55" y="351"/>
                      <a:pt x="54" y="351"/>
                    </a:cubicBezTo>
                    <a:cubicBezTo>
                      <a:pt x="54" y="351"/>
                      <a:pt x="54" y="350"/>
                      <a:pt x="54" y="349"/>
                    </a:cubicBezTo>
                    <a:cubicBezTo>
                      <a:pt x="55" y="349"/>
                      <a:pt x="55" y="347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lose/>
                    <a:moveTo>
                      <a:pt x="136" y="366"/>
                    </a:moveTo>
                    <a:cubicBezTo>
                      <a:pt x="136" y="360"/>
                      <a:pt x="136" y="353"/>
                      <a:pt x="137" y="347"/>
                    </a:cubicBezTo>
                    <a:cubicBezTo>
                      <a:pt x="137" y="347"/>
                      <a:pt x="137" y="347"/>
                      <a:pt x="137" y="347"/>
                    </a:cubicBezTo>
                    <a:cubicBezTo>
                      <a:pt x="139" y="346"/>
                      <a:pt x="139" y="346"/>
                      <a:pt x="139" y="346"/>
                    </a:cubicBezTo>
                    <a:cubicBezTo>
                      <a:pt x="138" y="366"/>
                      <a:pt x="138" y="366"/>
                      <a:pt x="138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lose/>
                    <a:moveTo>
                      <a:pt x="148" y="350"/>
                    </a:moveTo>
                    <a:cubicBezTo>
                      <a:pt x="150" y="350"/>
                      <a:pt x="152" y="349"/>
                      <a:pt x="153" y="349"/>
                    </a:cubicBezTo>
                    <a:cubicBezTo>
                      <a:pt x="154" y="354"/>
                      <a:pt x="153" y="359"/>
                      <a:pt x="153" y="364"/>
                    </a:cubicBezTo>
                    <a:cubicBezTo>
                      <a:pt x="153" y="364"/>
                      <a:pt x="153" y="364"/>
                      <a:pt x="153" y="364"/>
                    </a:cubicBezTo>
                    <a:cubicBezTo>
                      <a:pt x="153" y="365"/>
                      <a:pt x="153" y="365"/>
                      <a:pt x="153" y="365"/>
                    </a:cubicBezTo>
                    <a:cubicBezTo>
                      <a:pt x="153" y="365"/>
                      <a:pt x="153" y="365"/>
                      <a:pt x="153" y="365"/>
                    </a:cubicBezTo>
                    <a:cubicBezTo>
                      <a:pt x="148" y="365"/>
                      <a:pt x="144" y="364"/>
                      <a:pt x="140" y="363"/>
                    </a:cubicBezTo>
                    <a:cubicBezTo>
                      <a:pt x="140" y="357"/>
                      <a:pt x="140" y="351"/>
                      <a:pt x="141" y="345"/>
                    </a:cubicBezTo>
                    <a:cubicBezTo>
                      <a:pt x="142" y="344"/>
                      <a:pt x="143" y="345"/>
                      <a:pt x="144" y="346"/>
                    </a:cubicBezTo>
                    <a:cubicBezTo>
                      <a:pt x="144" y="346"/>
                      <a:pt x="144" y="346"/>
                      <a:pt x="144" y="346"/>
                    </a:cubicBezTo>
                    <a:cubicBezTo>
                      <a:pt x="148" y="350"/>
                      <a:pt x="148" y="350"/>
                      <a:pt x="148" y="350"/>
                    </a:cubicBezTo>
                    <a:cubicBezTo>
                      <a:pt x="148" y="350"/>
                      <a:pt x="148" y="350"/>
                      <a:pt x="148" y="350"/>
                    </a:cubicBezTo>
                    <a:close/>
                    <a:moveTo>
                      <a:pt x="67" y="346"/>
                    </a:moveTo>
                    <a:cubicBezTo>
                      <a:pt x="63" y="346"/>
                      <a:pt x="58" y="344"/>
                      <a:pt x="54" y="347"/>
                    </a:cubicBezTo>
                    <a:cubicBezTo>
                      <a:pt x="54" y="347"/>
                      <a:pt x="54" y="347"/>
                      <a:pt x="54" y="347"/>
                    </a:cubicBezTo>
                    <a:cubicBezTo>
                      <a:pt x="45" y="345"/>
                      <a:pt x="45" y="345"/>
                      <a:pt x="45" y="345"/>
                    </a:cubicBezTo>
                    <a:cubicBezTo>
                      <a:pt x="47" y="342"/>
                      <a:pt x="47" y="342"/>
                      <a:pt x="47" y="342"/>
                    </a:cubicBezTo>
                    <a:cubicBezTo>
                      <a:pt x="66" y="344"/>
                      <a:pt x="66" y="344"/>
                      <a:pt x="66" y="344"/>
                    </a:cubicBezTo>
                    <a:cubicBezTo>
                      <a:pt x="67" y="346"/>
                      <a:pt x="67" y="346"/>
                      <a:pt x="67" y="346"/>
                    </a:cubicBezTo>
                    <a:cubicBezTo>
                      <a:pt x="67" y="346"/>
                      <a:pt x="67" y="346"/>
                      <a:pt x="67" y="346"/>
                    </a:cubicBezTo>
                    <a:close/>
                    <a:moveTo>
                      <a:pt x="144" y="339"/>
                    </a:moveTo>
                    <a:cubicBezTo>
                      <a:pt x="144" y="341"/>
                      <a:pt x="143" y="342"/>
                      <a:pt x="142" y="343"/>
                    </a:cubicBezTo>
                    <a:cubicBezTo>
                      <a:pt x="142" y="343"/>
                      <a:pt x="142" y="343"/>
                      <a:pt x="142" y="343"/>
                    </a:cubicBezTo>
                    <a:cubicBezTo>
                      <a:pt x="110" y="358"/>
                      <a:pt x="110" y="358"/>
                      <a:pt x="110" y="358"/>
                    </a:cubicBezTo>
                    <a:cubicBezTo>
                      <a:pt x="110" y="358"/>
                      <a:pt x="110" y="358"/>
                      <a:pt x="110" y="358"/>
                    </a:cubicBezTo>
                    <a:cubicBezTo>
                      <a:pt x="109" y="358"/>
                      <a:pt x="109" y="358"/>
                      <a:pt x="108" y="358"/>
                    </a:cubicBezTo>
                    <a:cubicBezTo>
                      <a:pt x="108" y="357"/>
                      <a:pt x="108" y="356"/>
                      <a:pt x="107" y="356"/>
                    </a:cubicBezTo>
                    <a:cubicBezTo>
                      <a:pt x="107" y="356"/>
                      <a:pt x="107" y="356"/>
                      <a:pt x="107" y="356"/>
                    </a:cubicBezTo>
                    <a:cubicBezTo>
                      <a:pt x="134" y="343"/>
                      <a:pt x="134" y="343"/>
                      <a:pt x="134" y="343"/>
                    </a:cubicBezTo>
                    <a:cubicBezTo>
                      <a:pt x="143" y="339"/>
                      <a:pt x="143" y="339"/>
                      <a:pt x="143" y="339"/>
                    </a:cubicBezTo>
                    <a:cubicBezTo>
                      <a:pt x="143" y="339"/>
                      <a:pt x="143" y="339"/>
                      <a:pt x="143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lose/>
                    <a:moveTo>
                      <a:pt x="130" y="337"/>
                    </a:moveTo>
                    <a:cubicBezTo>
                      <a:pt x="124" y="342"/>
                      <a:pt x="116" y="345"/>
                      <a:pt x="109" y="348"/>
                    </a:cubicBezTo>
                    <a:cubicBezTo>
                      <a:pt x="109" y="348"/>
                      <a:pt x="109" y="348"/>
                      <a:pt x="109" y="348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4" y="349"/>
                      <a:pt x="104" y="348"/>
                      <a:pt x="104" y="347"/>
                    </a:cubicBezTo>
                    <a:cubicBezTo>
                      <a:pt x="111" y="344"/>
                      <a:pt x="118" y="342"/>
                      <a:pt x="124" y="337"/>
                    </a:cubicBezTo>
                    <a:cubicBezTo>
                      <a:pt x="127" y="337"/>
                      <a:pt x="129" y="338"/>
                      <a:pt x="130" y="337"/>
                    </a:cubicBezTo>
                    <a:cubicBezTo>
                      <a:pt x="130" y="337"/>
                      <a:pt x="130" y="337"/>
                      <a:pt x="130" y="337"/>
                    </a:cubicBezTo>
                    <a:cubicBezTo>
                      <a:pt x="130" y="337"/>
                      <a:pt x="130" y="337"/>
                      <a:pt x="130" y="337"/>
                    </a:cubicBezTo>
                    <a:close/>
                    <a:moveTo>
                      <a:pt x="122" y="337"/>
                    </a:moveTo>
                    <a:cubicBezTo>
                      <a:pt x="117" y="341"/>
                      <a:pt x="110" y="343"/>
                      <a:pt x="104" y="346"/>
                    </a:cubicBezTo>
                    <a:cubicBezTo>
                      <a:pt x="104" y="345"/>
                      <a:pt x="104" y="344"/>
                      <a:pt x="104" y="344"/>
                    </a:cubicBezTo>
                    <a:cubicBezTo>
                      <a:pt x="108" y="341"/>
                      <a:pt x="114" y="340"/>
                      <a:pt x="118" y="337"/>
                    </a:cubicBezTo>
                    <a:cubicBezTo>
                      <a:pt x="118" y="337"/>
                      <a:pt x="118" y="337"/>
                      <a:pt x="118" y="337"/>
                    </a:cubicBezTo>
                    <a:cubicBezTo>
                      <a:pt x="122" y="337"/>
                      <a:pt x="122" y="337"/>
                      <a:pt x="122" y="337"/>
                    </a:cubicBezTo>
                    <a:cubicBezTo>
                      <a:pt x="122" y="337"/>
                      <a:pt x="122" y="337"/>
                      <a:pt x="122" y="337"/>
                    </a:cubicBezTo>
                    <a:close/>
                    <a:moveTo>
                      <a:pt x="139" y="338"/>
                    </a:moveTo>
                    <a:cubicBezTo>
                      <a:pt x="139" y="339"/>
                      <a:pt x="139" y="339"/>
                      <a:pt x="139" y="339"/>
                    </a:cubicBezTo>
                    <a:cubicBezTo>
                      <a:pt x="139" y="339"/>
                      <a:pt x="139" y="339"/>
                      <a:pt x="139" y="339"/>
                    </a:cubicBezTo>
                    <a:cubicBezTo>
                      <a:pt x="128" y="344"/>
                      <a:pt x="117" y="349"/>
                      <a:pt x="106" y="354"/>
                    </a:cubicBezTo>
                    <a:cubicBezTo>
                      <a:pt x="106" y="354"/>
                      <a:pt x="106" y="354"/>
                      <a:pt x="106" y="354"/>
                    </a:cubicBezTo>
                    <a:cubicBezTo>
                      <a:pt x="105" y="352"/>
                      <a:pt x="105" y="352"/>
                      <a:pt x="105" y="352"/>
                    </a:cubicBezTo>
                    <a:cubicBezTo>
                      <a:pt x="105" y="352"/>
                      <a:pt x="105" y="352"/>
                      <a:pt x="105" y="352"/>
                    </a:cubicBezTo>
                    <a:cubicBezTo>
                      <a:pt x="114" y="348"/>
                      <a:pt x="123" y="344"/>
                      <a:pt x="131" y="339"/>
                    </a:cubicBezTo>
                    <a:cubicBezTo>
                      <a:pt x="131" y="339"/>
                      <a:pt x="131" y="339"/>
                      <a:pt x="131" y="339"/>
                    </a:cubicBezTo>
                    <a:cubicBezTo>
                      <a:pt x="134" y="337"/>
                      <a:pt x="134" y="337"/>
                      <a:pt x="134" y="337"/>
                    </a:cubicBezTo>
                    <a:cubicBezTo>
                      <a:pt x="134" y="337"/>
                      <a:pt x="134" y="337"/>
                      <a:pt x="134" y="337"/>
                    </a:cubicBezTo>
                    <a:cubicBezTo>
                      <a:pt x="136" y="338"/>
                      <a:pt x="139" y="335"/>
                      <a:pt x="139" y="338"/>
                    </a:cubicBezTo>
                    <a:cubicBezTo>
                      <a:pt x="139" y="338"/>
                      <a:pt x="139" y="338"/>
                      <a:pt x="139" y="338"/>
                    </a:cubicBezTo>
                    <a:cubicBezTo>
                      <a:pt x="139" y="338"/>
                      <a:pt x="139" y="338"/>
                      <a:pt x="139" y="338"/>
                    </a:cubicBezTo>
                    <a:close/>
                    <a:moveTo>
                      <a:pt x="116" y="336"/>
                    </a:moveTo>
                    <a:cubicBezTo>
                      <a:pt x="112" y="339"/>
                      <a:pt x="108" y="340"/>
                      <a:pt x="104" y="342"/>
                    </a:cubicBezTo>
                    <a:cubicBezTo>
                      <a:pt x="103" y="342"/>
                      <a:pt x="104" y="341"/>
                      <a:pt x="103" y="340"/>
                    </a:cubicBezTo>
                    <a:cubicBezTo>
                      <a:pt x="106" y="339"/>
                      <a:pt x="109" y="338"/>
                      <a:pt x="112" y="336"/>
                    </a:cubicBezTo>
                    <a:cubicBezTo>
                      <a:pt x="112" y="336"/>
                      <a:pt x="112" y="336"/>
                      <a:pt x="112" y="336"/>
                    </a:cubicBezTo>
                    <a:cubicBezTo>
                      <a:pt x="116" y="336"/>
                      <a:pt x="116" y="336"/>
                      <a:pt x="116" y="336"/>
                    </a:cubicBezTo>
                    <a:cubicBezTo>
                      <a:pt x="116" y="336"/>
                      <a:pt x="116" y="336"/>
                      <a:pt x="116" y="336"/>
                    </a:cubicBezTo>
                    <a:close/>
                    <a:moveTo>
                      <a:pt x="109" y="335"/>
                    </a:moveTo>
                    <a:cubicBezTo>
                      <a:pt x="107" y="337"/>
                      <a:pt x="105" y="338"/>
                      <a:pt x="103" y="339"/>
                    </a:cubicBezTo>
                    <a:cubicBezTo>
                      <a:pt x="102" y="337"/>
                      <a:pt x="105" y="337"/>
                      <a:pt x="106" y="336"/>
                    </a:cubicBezTo>
                    <a:cubicBezTo>
                      <a:pt x="107" y="334"/>
                      <a:pt x="108" y="335"/>
                      <a:pt x="109" y="335"/>
                    </a:cubicBezTo>
                    <a:cubicBezTo>
                      <a:pt x="109" y="335"/>
                      <a:pt x="109" y="335"/>
                      <a:pt x="109" y="335"/>
                    </a:cubicBezTo>
                    <a:cubicBezTo>
                      <a:pt x="109" y="335"/>
                      <a:pt x="109" y="335"/>
                      <a:pt x="109" y="335"/>
                    </a:cubicBezTo>
                    <a:close/>
                    <a:moveTo>
                      <a:pt x="105" y="335"/>
                    </a:moveTo>
                    <a:cubicBezTo>
                      <a:pt x="103" y="336"/>
                      <a:pt x="103" y="336"/>
                      <a:pt x="103" y="336"/>
                    </a:cubicBezTo>
                    <a:cubicBezTo>
                      <a:pt x="103" y="334"/>
                      <a:pt x="103" y="334"/>
                      <a:pt x="103" y="334"/>
                    </a:cubicBezTo>
                    <a:cubicBezTo>
                      <a:pt x="103" y="334"/>
                      <a:pt x="103" y="334"/>
                      <a:pt x="103" y="334"/>
                    </a:cubicBezTo>
                    <a:cubicBezTo>
                      <a:pt x="103" y="335"/>
                      <a:pt x="104" y="334"/>
                      <a:pt x="105" y="335"/>
                    </a:cubicBezTo>
                    <a:cubicBezTo>
                      <a:pt x="105" y="335"/>
                      <a:pt x="105" y="335"/>
                      <a:pt x="105" y="335"/>
                    </a:cubicBezTo>
                    <a:cubicBezTo>
                      <a:pt x="105" y="335"/>
                      <a:pt x="105" y="335"/>
                      <a:pt x="105" y="335"/>
                    </a:cubicBezTo>
                    <a:close/>
                    <a:moveTo>
                      <a:pt x="101" y="334"/>
                    </a:moveTo>
                    <a:cubicBezTo>
                      <a:pt x="101" y="351"/>
                      <a:pt x="101" y="351"/>
                      <a:pt x="101" y="351"/>
                    </a:cubicBezTo>
                    <a:cubicBezTo>
                      <a:pt x="101" y="351"/>
                      <a:pt x="101" y="351"/>
                      <a:pt x="101" y="351"/>
                    </a:cubicBezTo>
                    <a:cubicBezTo>
                      <a:pt x="102" y="358"/>
                      <a:pt x="105" y="364"/>
                      <a:pt x="103" y="371"/>
                    </a:cubicBezTo>
                    <a:cubicBezTo>
                      <a:pt x="103" y="371"/>
                      <a:pt x="103" y="371"/>
                      <a:pt x="103" y="371"/>
                    </a:cubicBezTo>
                    <a:cubicBezTo>
                      <a:pt x="102" y="371"/>
                      <a:pt x="102" y="371"/>
                      <a:pt x="102" y="371"/>
                    </a:cubicBezTo>
                    <a:cubicBezTo>
                      <a:pt x="98" y="366"/>
                      <a:pt x="98" y="366"/>
                      <a:pt x="98" y="366"/>
                    </a:cubicBezTo>
                    <a:cubicBezTo>
                      <a:pt x="99" y="333"/>
                      <a:pt x="99" y="333"/>
                      <a:pt x="99" y="333"/>
                    </a:cubicBezTo>
                    <a:cubicBezTo>
                      <a:pt x="99" y="333"/>
                      <a:pt x="99" y="333"/>
                      <a:pt x="99" y="333"/>
                    </a:cubicBezTo>
                    <a:cubicBezTo>
                      <a:pt x="100" y="333"/>
                      <a:pt x="101" y="333"/>
                      <a:pt x="101" y="334"/>
                    </a:cubicBezTo>
                    <a:cubicBezTo>
                      <a:pt x="101" y="334"/>
                      <a:pt x="101" y="334"/>
                      <a:pt x="101" y="334"/>
                    </a:cubicBezTo>
                    <a:cubicBezTo>
                      <a:pt x="101" y="334"/>
                      <a:pt x="101" y="334"/>
                      <a:pt x="101" y="334"/>
                    </a:cubicBezTo>
                    <a:close/>
                    <a:moveTo>
                      <a:pt x="96" y="366"/>
                    </a:moveTo>
                    <a:cubicBezTo>
                      <a:pt x="92" y="366"/>
                      <a:pt x="87" y="366"/>
                      <a:pt x="84" y="365"/>
                    </a:cubicBezTo>
                    <a:cubicBezTo>
                      <a:pt x="84" y="365"/>
                      <a:pt x="84" y="365"/>
                      <a:pt x="84" y="365"/>
                    </a:cubicBezTo>
                    <a:cubicBezTo>
                      <a:pt x="84" y="364"/>
                      <a:pt x="84" y="364"/>
                      <a:pt x="84" y="364"/>
                    </a:cubicBezTo>
                    <a:cubicBezTo>
                      <a:pt x="84" y="364"/>
                      <a:pt x="84" y="364"/>
                      <a:pt x="84" y="364"/>
                    </a:cubicBezTo>
                    <a:cubicBezTo>
                      <a:pt x="86" y="364"/>
                      <a:pt x="89" y="365"/>
                      <a:pt x="92" y="365"/>
                    </a:cubicBezTo>
                    <a:cubicBezTo>
                      <a:pt x="92" y="365"/>
                      <a:pt x="92" y="365"/>
                      <a:pt x="92" y="365"/>
                    </a:cubicBezTo>
                    <a:cubicBezTo>
                      <a:pt x="92" y="364"/>
                      <a:pt x="92" y="364"/>
                      <a:pt x="92" y="364"/>
                    </a:cubicBezTo>
                    <a:cubicBezTo>
                      <a:pt x="96" y="331"/>
                      <a:pt x="96" y="331"/>
                      <a:pt x="96" y="331"/>
                    </a:cubicBezTo>
                    <a:cubicBezTo>
                      <a:pt x="98" y="332"/>
                      <a:pt x="98" y="332"/>
                      <a:pt x="98" y="332"/>
                    </a:cubicBezTo>
                    <a:cubicBezTo>
                      <a:pt x="96" y="366"/>
                      <a:pt x="96" y="366"/>
                      <a:pt x="96" y="366"/>
                    </a:cubicBezTo>
                    <a:cubicBezTo>
                      <a:pt x="96" y="366"/>
                      <a:pt x="96" y="366"/>
                      <a:pt x="96" y="366"/>
                    </a:cubicBezTo>
                    <a:close/>
                    <a:moveTo>
                      <a:pt x="91" y="361"/>
                    </a:moveTo>
                    <a:cubicBezTo>
                      <a:pt x="89" y="359"/>
                      <a:pt x="89" y="359"/>
                      <a:pt x="89" y="359"/>
                    </a:cubicBezTo>
                    <a:cubicBezTo>
                      <a:pt x="92" y="330"/>
                      <a:pt x="92" y="330"/>
                      <a:pt x="92" y="330"/>
                    </a:cubicBezTo>
                    <a:cubicBezTo>
                      <a:pt x="94" y="331"/>
                      <a:pt x="94" y="331"/>
                      <a:pt x="94" y="331"/>
                    </a:cubicBezTo>
                    <a:cubicBezTo>
                      <a:pt x="91" y="361"/>
                      <a:pt x="91" y="361"/>
                      <a:pt x="91" y="361"/>
                    </a:cubicBezTo>
                    <a:cubicBezTo>
                      <a:pt x="91" y="361"/>
                      <a:pt x="91" y="361"/>
                      <a:pt x="91" y="361"/>
                    </a:cubicBezTo>
                    <a:close/>
                    <a:moveTo>
                      <a:pt x="91" y="329"/>
                    </a:moveTo>
                    <a:cubicBezTo>
                      <a:pt x="88" y="358"/>
                      <a:pt x="88" y="358"/>
                      <a:pt x="88" y="358"/>
                    </a:cubicBezTo>
                    <a:cubicBezTo>
                      <a:pt x="88" y="359"/>
                      <a:pt x="88" y="359"/>
                      <a:pt x="88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3" y="358"/>
                      <a:pt x="71" y="358"/>
                      <a:pt x="71" y="357"/>
                    </a:cubicBezTo>
                    <a:cubicBezTo>
                      <a:pt x="71" y="357"/>
                      <a:pt x="71" y="357"/>
                      <a:pt x="71" y="357"/>
                    </a:cubicBezTo>
                    <a:cubicBezTo>
                      <a:pt x="72" y="357"/>
                      <a:pt x="72" y="357"/>
                      <a:pt x="72" y="357"/>
                    </a:cubicBezTo>
                    <a:cubicBezTo>
                      <a:pt x="72" y="357"/>
                      <a:pt x="72" y="357"/>
                      <a:pt x="72" y="357"/>
                    </a:cubicBezTo>
                    <a:cubicBezTo>
                      <a:pt x="75" y="356"/>
                      <a:pt x="79" y="357"/>
                      <a:pt x="82" y="357"/>
                    </a:cubicBezTo>
                    <a:cubicBezTo>
                      <a:pt x="82" y="357"/>
                      <a:pt x="82" y="357"/>
                      <a:pt x="82" y="357"/>
                    </a:cubicBezTo>
                    <a:cubicBezTo>
                      <a:pt x="83" y="355"/>
                      <a:pt x="83" y="355"/>
                      <a:pt x="83" y="355"/>
                    </a:cubicBezTo>
                    <a:cubicBezTo>
                      <a:pt x="86" y="327"/>
                      <a:pt x="86" y="327"/>
                      <a:pt x="86" y="327"/>
                    </a:cubicBezTo>
                    <a:cubicBezTo>
                      <a:pt x="86" y="327"/>
                      <a:pt x="86" y="327"/>
                      <a:pt x="86" y="327"/>
                    </a:cubicBezTo>
                    <a:cubicBezTo>
                      <a:pt x="87" y="328"/>
                      <a:pt x="89" y="328"/>
                      <a:pt x="91" y="329"/>
                    </a:cubicBezTo>
                    <a:cubicBezTo>
                      <a:pt x="91" y="329"/>
                      <a:pt x="91" y="329"/>
                      <a:pt x="91" y="329"/>
                    </a:cubicBezTo>
                    <a:cubicBezTo>
                      <a:pt x="91" y="329"/>
                      <a:pt x="91" y="329"/>
                      <a:pt x="91" y="329"/>
                    </a:cubicBezTo>
                    <a:close/>
                    <a:moveTo>
                      <a:pt x="82" y="353"/>
                    </a:moveTo>
                    <a:cubicBezTo>
                      <a:pt x="80" y="353"/>
                      <a:pt x="80" y="351"/>
                      <a:pt x="80" y="350"/>
                    </a:cubicBezTo>
                    <a:cubicBezTo>
                      <a:pt x="80" y="350"/>
                      <a:pt x="80" y="350"/>
                      <a:pt x="80" y="350"/>
                    </a:cubicBezTo>
                    <a:cubicBezTo>
                      <a:pt x="83" y="325"/>
                      <a:pt x="83" y="325"/>
                      <a:pt x="83" y="325"/>
                    </a:cubicBezTo>
                    <a:cubicBezTo>
                      <a:pt x="85" y="326"/>
                      <a:pt x="85" y="326"/>
                      <a:pt x="85" y="326"/>
                    </a:cubicBezTo>
                    <a:cubicBezTo>
                      <a:pt x="82" y="353"/>
                      <a:pt x="82" y="353"/>
                      <a:pt x="82" y="353"/>
                    </a:cubicBezTo>
                    <a:cubicBezTo>
                      <a:pt x="82" y="353"/>
                      <a:pt x="82" y="353"/>
                      <a:pt x="82" y="353"/>
                    </a:cubicBezTo>
                    <a:close/>
                    <a:moveTo>
                      <a:pt x="82" y="324"/>
                    </a:moveTo>
                    <a:cubicBezTo>
                      <a:pt x="80" y="333"/>
                      <a:pt x="79" y="342"/>
                      <a:pt x="78" y="351"/>
                    </a:cubicBezTo>
                    <a:cubicBezTo>
                      <a:pt x="78" y="351"/>
                      <a:pt x="78" y="351"/>
                      <a:pt x="78" y="351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8" y="348"/>
                      <a:pt x="58" y="348"/>
                      <a:pt x="58" y="347"/>
                    </a:cubicBezTo>
                    <a:cubicBezTo>
                      <a:pt x="62" y="346"/>
                      <a:pt x="66" y="348"/>
                      <a:pt x="70" y="348"/>
                    </a:cubicBezTo>
                    <a:cubicBezTo>
                      <a:pt x="70" y="346"/>
                      <a:pt x="70" y="344"/>
                      <a:pt x="71" y="342"/>
                    </a:cubicBezTo>
                    <a:cubicBezTo>
                      <a:pt x="71" y="342"/>
                      <a:pt x="71" y="342"/>
                      <a:pt x="71" y="342"/>
                    </a:cubicBezTo>
                    <a:cubicBezTo>
                      <a:pt x="73" y="319"/>
                      <a:pt x="73" y="319"/>
                      <a:pt x="73" y="319"/>
                    </a:cubicBezTo>
                    <a:cubicBezTo>
                      <a:pt x="73" y="319"/>
                      <a:pt x="73" y="319"/>
                      <a:pt x="73" y="319"/>
                    </a:cubicBezTo>
                    <a:cubicBezTo>
                      <a:pt x="76" y="321"/>
                      <a:pt x="79" y="322"/>
                      <a:pt x="82" y="324"/>
                    </a:cubicBezTo>
                    <a:cubicBezTo>
                      <a:pt x="82" y="324"/>
                      <a:pt x="82" y="324"/>
                      <a:pt x="82" y="324"/>
                    </a:cubicBezTo>
                    <a:cubicBezTo>
                      <a:pt x="82" y="324"/>
                      <a:pt x="82" y="324"/>
                      <a:pt x="82" y="324"/>
                    </a:cubicBezTo>
                    <a:close/>
                    <a:moveTo>
                      <a:pt x="71" y="322"/>
                    </a:moveTo>
                    <a:cubicBezTo>
                      <a:pt x="69" y="345"/>
                      <a:pt x="69" y="345"/>
                      <a:pt x="69" y="345"/>
                    </a:cubicBezTo>
                    <a:cubicBezTo>
                      <a:pt x="67" y="342"/>
                      <a:pt x="67" y="342"/>
                      <a:pt x="67" y="342"/>
                    </a:cubicBezTo>
                    <a:cubicBezTo>
                      <a:pt x="70" y="315"/>
                      <a:pt x="70" y="315"/>
                      <a:pt x="70" y="315"/>
                    </a:cubicBezTo>
                    <a:cubicBezTo>
                      <a:pt x="70" y="315"/>
                      <a:pt x="70" y="315"/>
                      <a:pt x="70" y="315"/>
                    </a:cubicBezTo>
                    <a:cubicBezTo>
                      <a:pt x="73" y="316"/>
                      <a:pt x="71" y="320"/>
                      <a:pt x="71" y="322"/>
                    </a:cubicBezTo>
                    <a:cubicBezTo>
                      <a:pt x="71" y="322"/>
                      <a:pt x="71" y="322"/>
                      <a:pt x="71" y="322"/>
                    </a:cubicBezTo>
                    <a:cubicBezTo>
                      <a:pt x="71" y="322"/>
                      <a:pt x="71" y="322"/>
                      <a:pt x="71" y="322"/>
                    </a:cubicBezTo>
                    <a:close/>
                    <a:moveTo>
                      <a:pt x="133" y="320"/>
                    </a:moveTo>
                    <a:cubicBezTo>
                      <a:pt x="143" y="321"/>
                      <a:pt x="154" y="323"/>
                      <a:pt x="163" y="319"/>
                    </a:cubicBezTo>
                    <a:cubicBezTo>
                      <a:pt x="163" y="319"/>
                      <a:pt x="164" y="319"/>
                      <a:pt x="164" y="318"/>
                    </a:cubicBezTo>
                    <a:cubicBezTo>
                      <a:pt x="163" y="317"/>
                      <a:pt x="161" y="318"/>
                      <a:pt x="160" y="318"/>
                    </a:cubicBezTo>
                    <a:cubicBezTo>
                      <a:pt x="149" y="321"/>
                      <a:pt x="137" y="320"/>
                      <a:pt x="127" y="315"/>
                    </a:cubicBezTo>
                    <a:cubicBezTo>
                      <a:pt x="127" y="315"/>
                      <a:pt x="128" y="315"/>
                      <a:pt x="128" y="315"/>
                    </a:cubicBezTo>
                    <a:cubicBezTo>
                      <a:pt x="141" y="316"/>
                      <a:pt x="154" y="315"/>
                      <a:pt x="166" y="314"/>
                    </a:cubicBezTo>
                    <a:cubicBezTo>
                      <a:pt x="167" y="314"/>
                      <a:pt x="168" y="314"/>
                      <a:pt x="168" y="315"/>
                    </a:cubicBezTo>
                    <a:cubicBezTo>
                      <a:pt x="168" y="315"/>
                      <a:pt x="168" y="315"/>
                      <a:pt x="168" y="315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57" y="324"/>
                      <a:pt x="144" y="329"/>
                      <a:pt x="131" y="324"/>
                    </a:cubicBezTo>
                    <a:cubicBezTo>
                      <a:pt x="127" y="323"/>
                      <a:pt x="123" y="321"/>
                      <a:pt x="120" y="319"/>
                    </a:cubicBezTo>
                    <a:cubicBezTo>
                      <a:pt x="115" y="316"/>
                      <a:pt x="109" y="313"/>
                      <a:pt x="107" y="307"/>
                    </a:cubicBezTo>
                    <a:cubicBezTo>
                      <a:pt x="116" y="311"/>
                      <a:pt x="124" y="316"/>
                      <a:pt x="133" y="320"/>
                    </a:cubicBezTo>
                    <a:cubicBezTo>
                      <a:pt x="133" y="320"/>
                      <a:pt x="133" y="320"/>
                      <a:pt x="133" y="320"/>
                    </a:cubicBezTo>
                    <a:cubicBezTo>
                      <a:pt x="133" y="320"/>
                      <a:pt x="133" y="320"/>
                      <a:pt x="133" y="320"/>
                    </a:cubicBezTo>
                    <a:close/>
                    <a:moveTo>
                      <a:pt x="69" y="314"/>
                    </a:moveTo>
                    <a:cubicBezTo>
                      <a:pt x="65" y="341"/>
                      <a:pt x="65" y="341"/>
                      <a:pt x="65" y="341"/>
                    </a:cubicBezTo>
                    <a:cubicBezTo>
                      <a:pt x="49" y="340"/>
                      <a:pt x="49" y="340"/>
                      <a:pt x="49" y="340"/>
                    </a:cubicBezTo>
                    <a:cubicBezTo>
                      <a:pt x="54" y="303"/>
                      <a:pt x="54" y="303"/>
                      <a:pt x="54" y="303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9" y="303"/>
                      <a:pt x="64" y="308"/>
                      <a:pt x="69" y="314"/>
                    </a:cubicBezTo>
                    <a:cubicBezTo>
                      <a:pt x="69" y="314"/>
                      <a:pt x="69" y="314"/>
                      <a:pt x="69" y="314"/>
                    </a:cubicBezTo>
                    <a:cubicBezTo>
                      <a:pt x="69" y="314"/>
                      <a:pt x="69" y="314"/>
                      <a:pt x="69" y="314"/>
                    </a:cubicBezTo>
                    <a:close/>
                    <a:moveTo>
                      <a:pt x="53" y="294"/>
                    </a:moveTo>
                    <a:cubicBezTo>
                      <a:pt x="47" y="341"/>
                      <a:pt x="47" y="341"/>
                      <a:pt x="47" y="341"/>
                    </a:cubicBezTo>
                    <a:cubicBezTo>
                      <a:pt x="47" y="341"/>
                      <a:pt x="47" y="341"/>
                      <a:pt x="47" y="341"/>
                    </a:cubicBezTo>
                    <a:cubicBezTo>
                      <a:pt x="46" y="342"/>
                      <a:pt x="45" y="341"/>
                      <a:pt x="45" y="341"/>
                    </a:cubicBezTo>
                    <a:cubicBezTo>
                      <a:pt x="45" y="341"/>
                      <a:pt x="45" y="341"/>
                      <a:pt x="45" y="341"/>
                    </a:cubicBezTo>
                    <a:cubicBezTo>
                      <a:pt x="44" y="341"/>
                      <a:pt x="44" y="341"/>
                      <a:pt x="44" y="341"/>
                    </a:cubicBezTo>
                    <a:cubicBezTo>
                      <a:pt x="52" y="295"/>
                      <a:pt x="52" y="295"/>
                      <a:pt x="52" y="295"/>
                    </a:cubicBezTo>
                    <a:cubicBezTo>
                      <a:pt x="52" y="295"/>
                      <a:pt x="52" y="295"/>
                      <a:pt x="52" y="295"/>
                    </a:cubicBezTo>
                    <a:cubicBezTo>
                      <a:pt x="52" y="294"/>
                      <a:pt x="53" y="295"/>
                      <a:pt x="53" y="294"/>
                    </a:cubicBezTo>
                    <a:cubicBezTo>
                      <a:pt x="53" y="294"/>
                      <a:pt x="53" y="294"/>
                      <a:pt x="53" y="294"/>
                    </a:cubicBezTo>
                    <a:cubicBezTo>
                      <a:pt x="53" y="294"/>
                      <a:pt x="53" y="294"/>
                      <a:pt x="53" y="294"/>
                    </a:cubicBezTo>
                    <a:close/>
                    <a:moveTo>
                      <a:pt x="105" y="307"/>
                    </a:moveTo>
                    <a:cubicBezTo>
                      <a:pt x="110" y="314"/>
                      <a:pt x="110" y="314"/>
                      <a:pt x="110" y="314"/>
                    </a:cubicBezTo>
                    <a:cubicBezTo>
                      <a:pt x="110" y="314"/>
                      <a:pt x="110" y="314"/>
                      <a:pt x="110" y="314"/>
                    </a:cubicBezTo>
                    <a:cubicBezTo>
                      <a:pt x="124" y="328"/>
                      <a:pt x="147" y="332"/>
                      <a:pt x="165" y="323"/>
                    </a:cubicBezTo>
                    <a:cubicBezTo>
                      <a:pt x="166" y="322"/>
                      <a:pt x="167" y="322"/>
                      <a:pt x="168" y="321"/>
                    </a:cubicBezTo>
                    <a:cubicBezTo>
                      <a:pt x="169" y="322"/>
                      <a:pt x="168" y="323"/>
                      <a:pt x="168" y="324"/>
                    </a:cubicBezTo>
                    <a:cubicBezTo>
                      <a:pt x="168" y="324"/>
                      <a:pt x="168" y="324"/>
                      <a:pt x="168" y="324"/>
                    </a:cubicBezTo>
                    <a:cubicBezTo>
                      <a:pt x="166" y="325"/>
                      <a:pt x="166" y="325"/>
                      <a:pt x="166" y="325"/>
                    </a:cubicBezTo>
                    <a:cubicBezTo>
                      <a:pt x="166" y="325"/>
                      <a:pt x="166" y="325"/>
                      <a:pt x="166" y="325"/>
                    </a:cubicBezTo>
                    <a:cubicBezTo>
                      <a:pt x="156" y="330"/>
                      <a:pt x="145" y="333"/>
                      <a:pt x="133" y="333"/>
                    </a:cubicBezTo>
                    <a:cubicBezTo>
                      <a:pt x="121" y="333"/>
                      <a:pt x="112" y="329"/>
                      <a:pt x="103" y="322"/>
                    </a:cubicBezTo>
                    <a:cubicBezTo>
                      <a:pt x="103" y="322"/>
                      <a:pt x="103" y="322"/>
                      <a:pt x="103" y="322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94" y="314"/>
                      <a:pt x="89" y="304"/>
                      <a:pt x="86" y="293"/>
                    </a:cubicBezTo>
                    <a:cubicBezTo>
                      <a:pt x="92" y="297"/>
                      <a:pt x="98" y="303"/>
                      <a:pt x="105" y="307"/>
                    </a:cubicBezTo>
                    <a:cubicBezTo>
                      <a:pt x="105" y="307"/>
                      <a:pt x="105" y="307"/>
                      <a:pt x="105" y="307"/>
                    </a:cubicBezTo>
                    <a:cubicBezTo>
                      <a:pt x="105" y="307"/>
                      <a:pt x="105" y="307"/>
                      <a:pt x="105" y="307"/>
                    </a:cubicBezTo>
                    <a:close/>
                    <a:moveTo>
                      <a:pt x="83" y="292"/>
                    </a:moveTo>
                    <a:cubicBezTo>
                      <a:pt x="88" y="305"/>
                      <a:pt x="93" y="317"/>
                      <a:pt x="104" y="327"/>
                    </a:cubicBezTo>
                    <a:cubicBezTo>
                      <a:pt x="104" y="327"/>
                      <a:pt x="104" y="327"/>
                      <a:pt x="104" y="327"/>
                    </a:cubicBezTo>
                    <a:cubicBezTo>
                      <a:pt x="109" y="331"/>
                      <a:pt x="109" y="331"/>
                      <a:pt x="109" y="331"/>
                    </a:cubicBezTo>
                    <a:cubicBezTo>
                      <a:pt x="109" y="331"/>
                      <a:pt x="109" y="331"/>
                      <a:pt x="109" y="331"/>
                    </a:cubicBezTo>
                    <a:cubicBezTo>
                      <a:pt x="102" y="329"/>
                      <a:pt x="94" y="326"/>
                      <a:pt x="90" y="319"/>
                    </a:cubicBezTo>
                    <a:cubicBezTo>
                      <a:pt x="83" y="310"/>
                      <a:pt x="79" y="298"/>
                      <a:pt x="76" y="287"/>
                    </a:cubicBezTo>
                    <a:cubicBezTo>
                      <a:pt x="76" y="287"/>
                      <a:pt x="76" y="287"/>
                      <a:pt x="76" y="287"/>
                    </a:cubicBezTo>
                    <a:cubicBezTo>
                      <a:pt x="83" y="292"/>
                      <a:pt x="83" y="292"/>
                      <a:pt x="83" y="292"/>
                    </a:cubicBezTo>
                    <a:cubicBezTo>
                      <a:pt x="83" y="292"/>
                      <a:pt x="83" y="292"/>
                      <a:pt x="83" y="292"/>
                    </a:cubicBezTo>
                    <a:close/>
                    <a:moveTo>
                      <a:pt x="74" y="285"/>
                    </a:moveTo>
                    <a:cubicBezTo>
                      <a:pt x="76" y="297"/>
                      <a:pt x="81" y="307"/>
                      <a:pt x="86" y="317"/>
                    </a:cubicBezTo>
                    <a:cubicBezTo>
                      <a:pt x="88" y="320"/>
                      <a:pt x="91" y="323"/>
                      <a:pt x="94" y="325"/>
                    </a:cubicBezTo>
                    <a:cubicBezTo>
                      <a:pt x="84" y="323"/>
                      <a:pt x="76" y="313"/>
                      <a:pt x="73" y="304"/>
                    </a:cubicBezTo>
                    <a:cubicBezTo>
                      <a:pt x="70" y="296"/>
                      <a:pt x="67" y="289"/>
                      <a:pt x="68" y="280"/>
                    </a:cubicBezTo>
                    <a:cubicBezTo>
                      <a:pt x="68" y="280"/>
                      <a:pt x="68" y="280"/>
                      <a:pt x="68" y="280"/>
                    </a:cubicBezTo>
                    <a:cubicBezTo>
                      <a:pt x="74" y="285"/>
                      <a:pt x="74" y="285"/>
                      <a:pt x="74" y="285"/>
                    </a:cubicBezTo>
                    <a:cubicBezTo>
                      <a:pt x="74" y="285"/>
                      <a:pt x="74" y="285"/>
                      <a:pt x="74" y="285"/>
                    </a:cubicBezTo>
                    <a:close/>
                    <a:moveTo>
                      <a:pt x="100" y="282"/>
                    </a:moveTo>
                    <a:cubicBezTo>
                      <a:pt x="100" y="285"/>
                      <a:pt x="101" y="287"/>
                      <a:pt x="101" y="289"/>
                    </a:cubicBezTo>
                    <a:cubicBezTo>
                      <a:pt x="98" y="290"/>
                      <a:pt x="97" y="288"/>
                      <a:pt x="95" y="286"/>
                    </a:cubicBezTo>
                    <a:cubicBezTo>
                      <a:pt x="93" y="284"/>
                      <a:pt x="91" y="282"/>
                      <a:pt x="93" y="279"/>
                    </a:cubicBezTo>
                    <a:cubicBezTo>
                      <a:pt x="95" y="279"/>
                      <a:pt x="98" y="280"/>
                      <a:pt x="100" y="282"/>
                    </a:cubicBezTo>
                    <a:cubicBezTo>
                      <a:pt x="100" y="282"/>
                      <a:pt x="100" y="282"/>
                      <a:pt x="100" y="282"/>
                    </a:cubicBezTo>
                    <a:cubicBezTo>
                      <a:pt x="100" y="282"/>
                      <a:pt x="100" y="282"/>
                      <a:pt x="100" y="282"/>
                    </a:cubicBezTo>
                    <a:close/>
                    <a:moveTo>
                      <a:pt x="89" y="279"/>
                    </a:moveTo>
                    <a:cubicBezTo>
                      <a:pt x="93" y="289"/>
                      <a:pt x="93" y="289"/>
                      <a:pt x="93" y="289"/>
                    </a:cubicBezTo>
                    <a:cubicBezTo>
                      <a:pt x="93" y="289"/>
                      <a:pt x="93" y="289"/>
                      <a:pt x="93" y="289"/>
                    </a:cubicBezTo>
                    <a:cubicBezTo>
                      <a:pt x="93" y="290"/>
                      <a:pt x="92" y="290"/>
                      <a:pt x="91" y="290"/>
                    </a:cubicBezTo>
                    <a:cubicBezTo>
                      <a:pt x="87" y="287"/>
                      <a:pt x="83" y="283"/>
                      <a:pt x="81" y="278"/>
                    </a:cubicBezTo>
                    <a:cubicBezTo>
                      <a:pt x="81" y="277"/>
                      <a:pt x="81" y="276"/>
                      <a:pt x="82" y="276"/>
                    </a:cubicBezTo>
                    <a:cubicBezTo>
                      <a:pt x="83" y="276"/>
                      <a:pt x="88" y="276"/>
                      <a:pt x="89" y="279"/>
                    </a:cubicBezTo>
                    <a:cubicBezTo>
                      <a:pt x="89" y="279"/>
                      <a:pt x="89" y="279"/>
                      <a:pt x="89" y="279"/>
                    </a:cubicBezTo>
                    <a:cubicBezTo>
                      <a:pt x="89" y="279"/>
                      <a:pt x="89" y="279"/>
                      <a:pt x="89" y="279"/>
                    </a:cubicBezTo>
                    <a:close/>
                    <a:moveTo>
                      <a:pt x="76" y="275"/>
                    </a:moveTo>
                    <a:cubicBezTo>
                      <a:pt x="76" y="277"/>
                      <a:pt x="81" y="278"/>
                      <a:pt x="79" y="280"/>
                    </a:cubicBezTo>
                    <a:cubicBezTo>
                      <a:pt x="77" y="280"/>
                      <a:pt x="76" y="282"/>
                      <a:pt x="75" y="281"/>
                    </a:cubicBezTo>
                    <a:cubicBezTo>
                      <a:pt x="72" y="278"/>
                      <a:pt x="69" y="275"/>
                      <a:pt x="70" y="271"/>
                    </a:cubicBezTo>
                    <a:cubicBezTo>
                      <a:pt x="71" y="270"/>
                      <a:pt x="72" y="271"/>
                      <a:pt x="73" y="271"/>
                    </a:cubicBezTo>
                    <a:cubicBezTo>
                      <a:pt x="74" y="272"/>
                      <a:pt x="75" y="273"/>
                      <a:pt x="76" y="275"/>
                    </a:cubicBezTo>
                    <a:cubicBezTo>
                      <a:pt x="76" y="275"/>
                      <a:pt x="76" y="275"/>
                      <a:pt x="76" y="275"/>
                    </a:cubicBezTo>
                    <a:cubicBezTo>
                      <a:pt x="76" y="275"/>
                      <a:pt x="76" y="275"/>
                      <a:pt x="76" y="275"/>
                    </a:cubicBezTo>
                    <a:close/>
                    <a:moveTo>
                      <a:pt x="82" y="267"/>
                    </a:moveTo>
                    <a:cubicBezTo>
                      <a:pt x="84" y="269"/>
                      <a:pt x="87" y="271"/>
                      <a:pt x="86" y="274"/>
                    </a:cubicBezTo>
                    <a:cubicBezTo>
                      <a:pt x="84" y="275"/>
                      <a:pt x="81" y="271"/>
                      <a:pt x="80" y="274"/>
                    </a:cubicBezTo>
                    <a:cubicBezTo>
                      <a:pt x="79" y="274"/>
                      <a:pt x="78" y="273"/>
                      <a:pt x="77" y="272"/>
                    </a:cubicBezTo>
                    <a:cubicBezTo>
                      <a:pt x="76" y="269"/>
                      <a:pt x="75" y="267"/>
                      <a:pt x="75" y="265"/>
                    </a:cubicBezTo>
                    <a:cubicBezTo>
                      <a:pt x="75" y="264"/>
                      <a:pt x="75" y="265"/>
                      <a:pt x="76" y="264"/>
                    </a:cubicBezTo>
                    <a:cubicBezTo>
                      <a:pt x="78" y="265"/>
                      <a:pt x="80" y="267"/>
                      <a:pt x="82" y="267"/>
                    </a:cubicBezTo>
                    <a:cubicBezTo>
                      <a:pt x="82" y="267"/>
                      <a:pt x="82" y="267"/>
                      <a:pt x="82" y="267"/>
                    </a:cubicBezTo>
                    <a:cubicBezTo>
                      <a:pt x="82" y="267"/>
                      <a:pt x="82" y="267"/>
                      <a:pt x="82" y="267"/>
                    </a:cubicBezTo>
                    <a:close/>
                    <a:moveTo>
                      <a:pt x="136" y="261"/>
                    </a:moveTo>
                    <a:cubicBezTo>
                      <a:pt x="137" y="262"/>
                      <a:pt x="137" y="263"/>
                      <a:pt x="137" y="263"/>
                    </a:cubicBezTo>
                    <a:cubicBezTo>
                      <a:pt x="137" y="263"/>
                      <a:pt x="137" y="263"/>
                      <a:pt x="137" y="263"/>
                    </a:cubicBezTo>
                    <a:cubicBezTo>
                      <a:pt x="129" y="263"/>
                      <a:pt x="129" y="263"/>
                      <a:pt x="129" y="263"/>
                    </a:cubicBezTo>
                    <a:cubicBezTo>
                      <a:pt x="129" y="263"/>
                      <a:pt x="129" y="263"/>
                      <a:pt x="129" y="263"/>
                    </a:cubicBezTo>
                    <a:cubicBezTo>
                      <a:pt x="129" y="260"/>
                      <a:pt x="133" y="262"/>
                      <a:pt x="136" y="261"/>
                    </a:cubicBezTo>
                    <a:cubicBezTo>
                      <a:pt x="136" y="261"/>
                      <a:pt x="136" y="261"/>
                      <a:pt x="136" y="261"/>
                    </a:cubicBezTo>
                    <a:cubicBezTo>
                      <a:pt x="136" y="261"/>
                      <a:pt x="136" y="261"/>
                      <a:pt x="136" y="261"/>
                    </a:cubicBezTo>
                    <a:close/>
                    <a:moveTo>
                      <a:pt x="157" y="262"/>
                    </a:moveTo>
                    <a:cubicBezTo>
                      <a:pt x="157" y="263"/>
                      <a:pt x="157" y="263"/>
                      <a:pt x="157" y="263"/>
                    </a:cubicBezTo>
                    <a:cubicBezTo>
                      <a:pt x="150" y="263"/>
                      <a:pt x="150" y="263"/>
                      <a:pt x="150" y="263"/>
                    </a:cubicBezTo>
                    <a:cubicBezTo>
                      <a:pt x="150" y="263"/>
                      <a:pt x="150" y="263"/>
                      <a:pt x="150" y="263"/>
                    </a:cubicBezTo>
                    <a:cubicBezTo>
                      <a:pt x="150" y="263"/>
                      <a:pt x="151" y="262"/>
                      <a:pt x="151" y="261"/>
                    </a:cubicBezTo>
                    <a:cubicBezTo>
                      <a:pt x="153" y="261"/>
                      <a:pt x="155" y="261"/>
                      <a:pt x="157" y="262"/>
                    </a:cubicBezTo>
                    <a:cubicBezTo>
                      <a:pt x="157" y="262"/>
                      <a:pt x="157" y="262"/>
                      <a:pt x="157" y="262"/>
                    </a:cubicBezTo>
                    <a:cubicBezTo>
                      <a:pt x="157" y="262"/>
                      <a:pt x="157" y="262"/>
                      <a:pt x="157" y="262"/>
                    </a:cubicBezTo>
                    <a:close/>
                    <a:moveTo>
                      <a:pt x="171" y="261"/>
                    </a:moveTo>
                    <a:cubicBezTo>
                      <a:pt x="171" y="261"/>
                      <a:pt x="170" y="262"/>
                      <a:pt x="170" y="262"/>
                    </a:cubicBezTo>
                    <a:cubicBezTo>
                      <a:pt x="169" y="262"/>
                      <a:pt x="169" y="262"/>
                      <a:pt x="169" y="261"/>
                    </a:cubicBezTo>
                    <a:cubicBezTo>
                      <a:pt x="169" y="261"/>
                      <a:pt x="169" y="260"/>
                      <a:pt x="169" y="260"/>
                    </a:cubicBezTo>
                    <a:cubicBezTo>
                      <a:pt x="170" y="260"/>
                      <a:pt x="170" y="260"/>
                      <a:pt x="171" y="261"/>
                    </a:cubicBezTo>
                    <a:cubicBezTo>
                      <a:pt x="171" y="261"/>
                      <a:pt x="171" y="261"/>
                      <a:pt x="171" y="261"/>
                    </a:cubicBezTo>
                    <a:cubicBezTo>
                      <a:pt x="171" y="261"/>
                      <a:pt x="171" y="261"/>
                      <a:pt x="171" y="261"/>
                    </a:cubicBezTo>
                    <a:close/>
                    <a:moveTo>
                      <a:pt x="163" y="261"/>
                    </a:moveTo>
                    <a:cubicBezTo>
                      <a:pt x="163" y="261"/>
                      <a:pt x="163" y="262"/>
                      <a:pt x="162" y="262"/>
                    </a:cubicBezTo>
                    <a:cubicBezTo>
                      <a:pt x="162" y="262"/>
                      <a:pt x="161" y="262"/>
                      <a:pt x="161" y="261"/>
                    </a:cubicBezTo>
                    <a:cubicBezTo>
                      <a:pt x="161" y="261"/>
                      <a:pt x="161" y="260"/>
                      <a:pt x="162" y="260"/>
                    </a:cubicBezTo>
                    <a:cubicBezTo>
                      <a:pt x="162" y="260"/>
                      <a:pt x="163" y="260"/>
                      <a:pt x="163" y="261"/>
                    </a:cubicBezTo>
                    <a:cubicBezTo>
                      <a:pt x="163" y="261"/>
                      <a:pt x="163" y="261"/>
                      <a:pt x="163" y="261"/>
                    </a:cubicBezTo>
                    <a:cubicBezTo>
                      <a:pt x="163" y="261"/>
                      <a:pt x="163" y="261"/>
                      <a:pt x="163" y="261"/>
                    </a:cubicBezTo>
                    <a:close/>
                    <a:moveTo>
                      <a:pt x="125" y="261"/>
                    </a:moveTo>
                    <a:cubicBezTo>
                      <a:pt x="124" y="262"/>
                      <a:pt x="123" y="262"/>
                      <a:pt x="123" y="261"/>
                    </a:cubicBezTo>
                    <a:cubicBezTo>
                      <a:pt x="123" y="261"/>
                      <a:pt x="123" y="260"/>
                      <a:pt x="124" y="260"/>
                    </a:cubicBezTo>
                    <a:cubicBezTo>
                      <a:pt x="124" y="260"/>
                      <a:pt x="126" y="261"/>
                      <a:pt x="125" y="261"/>
                    </a:cubicBezTo>
                    <a:cubicBezTo>
                      <a:pt x="125" y="261"/>
                      <a:pt x="125" y="261"/>
                      <a:pt x="125" y="261"/>
                    </a:cubicBezTo>
                    <a:cubicBezTo>
                      <a:pt x="125" y="261"/>
                      <a:pt x="125" y="261"/>
                      <a:pt x="125" y="261"/>
                    </a:cubicBezTo>
                    <a:close/>
                    <a:moveTo>
                      <a:pt x="167" y="261"/>
                    </a:moveTo>
                    <a:cubicBezTo>
                      <a:pt x="167" y="261"/>
                      <a:pt x="167" y="262"/>
                      <a:pt x="166" y="262"/>
                    </a:cubicBezTo>
                    <a:cubicBezTo>
                      <a:pt x="166" y="262"/>
                      <a:pt x="165" y="262"/>
                      <a:pt x="165" y="261"/>
                    </a:cubicBezTo>
                    <a:cubicBezTo>
                      <a:pt x="165" y="261"/>
                      <a:pt x="165" y="260"/>
                      <a:pt x="165" y="260"/>
                    </a:cubicBezTo>
                    <a:cubicBezTo>
                      <a:pt x="166" y="260"/>
                      <a:pt x="166" y="260"/>
                      <a:pt x="167" y="261"/>
                    </a:cubicBezTo>
                    <a:cubicBezTo>
                      <a:pt x="167" y="261"/>
                      <a:pt x="167" y="261"/>
                      <a:pt x="167" y="261"/>
                    </a:cubicBezTo>
                    <a:cubicBezTo>
                      <a:pt x="167" y="261"/>
                      <a:pt x="167" y="261"/>
                      <a:pt x="167" y="261"/>
                    </a:cubicBezTo>
                    <a:close/>
                    <a:moveTo>
                      <a:pt x="121" y="261"/>
                    </a:moveTo>
                    <a:cubicBezTo>
                      <a:pt x="121" y="261"/>
                      <a:pt x="120" y="262"/>
                      <a:pt x="120" y="262"/>
                    </a:cubicBezTo>
                    <a:cubicBezTo>
                      <a:pt x="119" y="262"/>
                      <a:pt x="118" y="262"/>
                      <a:pt x="118" y="261"/>
                    </a:cubicBezTo>
                    <a:cubicBezTo>
                      <a:pt x="118" y="260"/>
                      <a:pt x="119" y="260"/>
                      <a:pt x="119" y="260"/>
                    </a:cubicBezTo>
                    <a:cubicBezTo>
                      <a:pt x="120" y="260"/>
                      <a:pt x="121" y="260"/>
                      <a:pt x="121" y="261"/>
                    </a:cubicBezTo>
                    <a:cubicBezTo>
                      <a:pt x="121" y="261"/>
                      <a:pt x="121" y="261"/>
                      <a:pt x="121" y="261"/>
                    </a:cubicBezTo>
                    <a:cubicBezTo>
                      <a:pt x="121" y="261"/>
                      <a:pt x="121" y="261"/>
                      <a:pt x="121" y="261"/>
                    </a:cubicBezTo>
                    <a:close/>
                    <a:moveTo>
                      <a:pt x="116" y="261"/>
                    </a:moveTo>
                    <a:cubicBezTo>
                      <a:pt x="116" y="261"/>
                      <a:pt x="116" y="261"/>
                      <a:pt x="115" y="262"/>
                    </a:cubicBezTo>
                    <a:cubicBezTo>
                      <a:pt x="115" y="262"/>
                      <a:pt x="114" y="262"/>
                      <a:pt x="114" y="261"/>
                    </a:cubicBezTo>
                    <a:cubicBezTo>
                      <a:pt x="113" y="260"/>
                      <a:pt x="114" y="260"/>
                      <a:pt x="114" y="260"/>
                    </a:cubicBezTo>
                    <a:cubicBezTo>
                      <a:pt x="115" y="260"/>
                      <a:pt x="116" y="260"/>
                      <a:pt x="116" y="261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6" y="261"/>
                      <a:pt x="116" y="261"/>
                      <a:pt x="116" y="261"/>
                    </a:cubicBezTo>
                    <a:close/>
                    <a:moveTo>
                      <a:pt x="111" y="260"/>
                    </a:moveTo>
                    <a:cubicBezTo>
                      <a:pt x="112" y="261"/>
                      <a:pt x="111" y="261"/>
                      <a:pt x="111" y="262"/>
                    </a:cubicBezTo>
                    <a:cubicBezTo>
                      <a:pt x="110" y="262"/>
                      <a:pt x="109" y="262"/>
                      <a:pt x="109" y="261"/>
                    </a:cubicBezTo>
                    <a:cubicBezTo>
                      <a:pt x="109" y="260"/>
                      <a:pt x="109" y="260"/>
                      <a:pt x="110" y="260"/>
                    </a:cubicBezTo>
                    <a:cubicBezTo>
                      <a:pt x="110" y="260"/>
                      <a:pt x="111" y="260"/>
                      <a:pt x="111" y="260"/>
                    </a:cubicBezTo>
                    <a:cubicBezTo>
                      <a:pt x="111" y="260"/>
                      <a:pt x="111" y="260"/>
                      <a:pt x="111" y="260"/>
                    </a:cubicBezTo>
                    <a:cubicBezTo>
                      <a:pt x="111" y="260"/>
                      <a:pt x="111" y="260"/>
                      <a:pt x="111" y="260"/>
                    </a:cubicBezTo>
                    <a:close/>
                    <a:moveTo>
                      <a:pt x="107" y="261"/>
                    </a:moveTo>
                    <a:cubicBezTo>
                      <a:pt x="107" y="261"/>
                      <a:pt x="107" y="261"/>
                      <a:pt x="106" y="262"/>
                    </a:cubicBezTo>
                    <a:cubicBezTo>
                      <a:pt x="105" y="262"/>
                      <a:pt x="105" y="262"/>
                      <a:pt x="104" y="261"/>
                    </a:cubicBezTo>
                    <a:cubicBezTo>
                      <a:pt x="104" y="260"/>
                      <a:pt x="105" y="260"/>
                      <a:pt x="105" y="260"/>
                    </a:cubicBezTo>
                    <a:cubicBezTo>
                      <a:pt x="106" y="260"/>
                      <a:pt x="107" y="260"/>
                      <a:pt x="107" y="261"/>
                    </a:cubicBezTo>
                    <a:cubicBezTo>
                      <a:pt x="107" y="261"/>
                      <a:pt x="107" y="261"/>
                      <a:pt x="107" y="261"/>
                    </a:cubicBezTo>
                    <a:cubicBezTo>
                      <a:pt x="107" y="261"/>
                      <a:pt x="107" y="261"/>
                      <a:pt x="107" y="261"/>
                    </a:cubicBezTo>
                    <a:close/>
                    <a:moveTo>
                      <a:pt x="135" y="256"/>
                    </a:moveTo>
                    <a:cubicBezTo>
                      <a:pt x="135" y="257"/>
                      <a:pt x="136" y="258"/>
                      <a:pt x="135" y="259"/>
                    </a:cubicBezTo>
                    <a:cubicBezTo>
                      <a:pt x="135" y="259"/>
                      <a:pt x="135" y="259"/>
                      <a:pt x="135" y="259"/>
                    </a:cubicBezTo>
                    <a:cubicBezTo>
                      <a:pt x="130" y="259"/>
                      <a:pt x="130" y="259"/>
                      <a:pt x="130" y="259"/>
                    </a:cubicBezTo>
                    <a:cubicBezTo>
                      <a:pt x="130" y="259"/>
                      <a:pt x="130" y="259"/>
                      <a:pt x="130" y="259"/>
                    </a:cubicBezTo>
                    <a:cubicBezTo>
                      <a:pt x="130" y="258"/>
                      <a:pt x="131" y="256"/>
                      <a:pt x="131" y="255"/>
                    </a:cubicBezTo>
                    <a:cubicBezTo>
                      <a:pt x="133" y="253"/>
                      <a:pt x="135" y="254"/>
                      <a:pt x="135" y="256"/>
                    </a:cubicBezTo>
                    <a:cubicBezTo>
                      <a:pt x="135" y="256"/>
                      <a:pt x="135" y="256"/>
                      <a:pt x="135" y="256"/>
                    </a:cubicBezTo>
                    <a:cubicBezTo>
                      <a:pt x="135" y="256"/>
                      <a:pt x="135" y="256"/>
                      <a:pt x="135" y="256"/>
                    </a:cubicBezTo>
                    <a:close/>
                    <a:moveTo>
                      <a:pt x="156" y="255"/>
                    </a:moveTo>
                    <a:cubicBezTo>
                      <a:pt x="156" y="259"/>
                      <a:pt x="156" y="259"/>
                      <a:pt x="156" y="259"/>
                    </a:cubicBezTo>
                    <a:cubicBezTo>
                      <a:pt x="151" y="259"/>
                      <a:pt x="151" y="259"/>
                      <a:pt x="151" y="259"/>
                    </a:cubicBezTo>
                    <a:cubicBezTo>
                      <a:pt x="151" y="259"/>
                      <a:pt x="151" y="259"/>
                      <a:pt x="151" y="259"/>
                    </a:cubicBezTo>
                    <a:cubicBezTo>
                      <a:pt x="151" y="257"/>
                      <a:pt x="151" y="255"/>
                      <a:pt x="153" y="254"/>
                    </a:cubicBezTo>
                    <a:cubicBezTo>
                      <a:pt x="154" y="254"/>
                      <a:pt x="155" y="254"/>
                      <a:pt x="156" y="255"/>
                    </a:cubicBezTo>
                    <a:cubicBezTo>
                      <a:pt x="156" y="255"/>
                      <a:pt x="156" y="255"/>
                      <a:pt x="156" y="255"/>
                    </a:cubicBezTo>
                    <a:cubicBezTo>
                      <a:pt x="156" y="255"/>
                      <a:pt x="156" y="255"/>
                      <a:pt x="156" y="255"/>
                    </a:cubicBezTo>
                    <a:close/>
                    <a:moveTo>
                      <a:pt x="76" y="260"/>
                    </a:moveTo>
                    <a:cubicBezTo>
                      <a:pt x="76" y="261"/>
                      <a:pt x="75" y="261"/>
                      <a:pt x="74" y="261"/>
                    </a:cubicBezTo>
                    <a:cubicBezTo>
                      <a:pt x="74" y="263"/>
                      <a:pt x="75" y="265"/>
                      <a:pt x="74" y="266"/>
                    </a:cubicBezTo>
                    <a:cubicBezTo>
                      <a:pt x="70" y="266"/>
                      <a:pt x="69" y="262"/>
                      <a:pt x="68" y="259"/>
                    </a:cubicBezTo>
                    <a:cubicBezTo>
                      <a:pt x="67" y="257"/>
                      <a:pt x="66" y="256"/>
                      <a:pt x="67" y="254"/>
                    </a:cubicBezTo>
                    <a:cubicBezTo>
                      <a:pt x="67" y="253"/>
                      <a:pt x="69" y="254"/>
                      <a:pt x="70" y="254"/>
                    </a:cubicBezTo>
                    <a:cubicBezTo>
                      <a:pt x="72" y="255"/>
                      <a:pt x="74" y="257"/>
                      <a:pt x="76" y="260"/>
                    </a:cubicBezTo>
                    <a:cubicBezTo>
                      <a:pt x="76" y="260"/>
                      <a:pt x="76" y="260"/>
                      <a:pt x="76" y="260"/>
                    </a:cubicBezTo>
                    <a:cubicBezTo>
                      <a:pt x="76" y="260"/>
                      <a:pt x="76" y="260"/>
                      <a:pt x="76" y="260"/>
                    </a:cubicBezTo>
                    <a:close/>
                    <a:moveTo>
                      <a:pt x="146" y="245"/>
                    </a:moveTo>
                    <a:cubicBezTo>
                      <a:pt x="145" y="246"/>
                      <a:pt x="147" y="246"/>
                      <a:pt x="148" y="246"/>
                    </a:cubicBezTo>
                    <a:cubicBezTo>
                      <a:pt x="148" y="247"/>
                      <a:pt x="148" y="249"/>
                      <a:pt x="146" y="249"/>
                    </a:cubicBezTo>
                    <a:cubicBezTo>
                      <a:pt x="146" y="249"/>
                      <a:pt x="145" y="249"/>
                      <a:pt x="145" y="250"/>
                    </a:cubicBezTo>
                    <a:cubicBezTo>
                      <a:pt x="145" y="254"/>
                      <a:pt x="143" y="260"/>
                      <a:pt x="146" y="263"/>
                    </a:cubicBezTo>
                    <a:cubicBezTo>
                      <a:pt x="146" y="263"/>
                      <a:pt x="146" y="263"/>
                      <a:pt x="146" y="263"/>
                    </a:cubicBezTo>
                    <a:cubicBezTo>
                      <a:pt x="146" y="263"/>
                      <a:pt x="146" y="263"/>
                      <a:pt x="146" y="263"/>
                    </a:cubicBezTo>
                    <a:cubicBezTo>
                      <a:pt x="141" y="263"/>
                      <a:pt x="141" y="263"/>
                      <a:pt x="141" y="263"/>
                    </a:cubicBezTo>
                    <a:cubicBezTo>
                      <a:pt x="141" y="263"/>
                      <a:pt x="141" y="263"/>
                      <a:pt x="141" y="263"/>
                    </a:cubicBezTo>
                    <a:cubicBezTo>
                      <a:pt x="140" y="261"/>
                      <a:pt x="142" y="261"/>
                      <a:pt x="143" y="260"/>
                    </a:cubicBezTo>
                    <a:cubicBezTo>
                      <a:pt x="143" y="260"/>
                      <a:pt x="143" y="260"/>
                      <a:pt x="143" y="260"/>
                    </a:cubicBezTo>
                    <a:cubicBezTo>
                      <a:pt x="143" y="249"/>
                      <a:pt x="143" y="249"/>
                      <a:pt x="143" y="249"/>
                    </a:cubicBezTo>
                    <a:cubicBezTo>
                      <a:pt x="143" y="249"/>
                      <a:pt x="143" y="249"/>
                      <a:pt x="143" y="249"/>
                    </a:cubicBezTo>
                    <a:cubicBezTo>
                      <a:pt x="142" y="248"/>
                      <a:pt x="140" y="247"/>
                      <a:pt x="139" y="246"/>
                    </a:cubicBezTo>
                    <a:cubicBezTo>
                      <a:pt x="140" y="245"/>
                      <a:pt x="141" y="246"/>
                      <a:pt x="142" y="246"/>
                    </a:cubicBezTo>
                    <a:cubicBezTo>
                      <a:pt x="142" y="245"/>
                      <a:pt x="145" y="242"/>
                      <a:pt x="146" y="245"/>
                    </a:cubicBezTo>
                    <a:cubicBezTo>
                      <a:pt x="146" y="245"/>
                      <a:pt x="146" y="245"/>
                      <a:pt x="146" y="245"/>
                    </a:cubicBezTo>
                    <a:cubicBezTo>
                      <a:pt x="146" y="245"/>
                      <a:pt x="146" y="245"/>
                      <a:pt x="146" y="245"/>
                    </a:cubicBezTo>
                    <a:close/>
                    <a:moveTo>
                      <a:pt x="158" y="238"/>
                    </a:moveTo>
                    <a:cubicBezTo>
                      <a:pt x="158" y="239"/>
                      <a:pt x="158" y="239"/>
                      <a:pt x="157" y="239"/>
                    </a:cubicBezTo>
                    <a:cubicBezTo>
                      <a:pt x="157" y="240"/>
                      <a:pt x="156" y="239"/>
                      <a:pt x="156" y="239"/>
                    </a:cubicBezTo>
                    <a:cubicBezTo>
                      <a:pt x="156" y="238"/>
                      <a:pt x="156" y="237"/>
                      <a:pt x="157" y="237"/>
                    </a:cubicBezTo>
                    <a:cubicBezTo>
                      <a:pt x="158" y="237"/>
                      <a:pt x="158" y="237"/>
                      <a:pt x="158" y="238"/>
                    </a:cubicBezTo>
                    <a:cubicBezTo>
                      <a:pt x="158" y="238"/>
                      <a:pt x="158" y="238"/>
                      <a:pt x="158" y="238"/>
                    </a:cubicBezTo>
                    <a:cubicBezTo>
                      <a:pt x="158" y="238"/>
                      <a:pt x="158" y="238"/>
                      <a:pt x="158" y="238"/>
                    </a:cubicBezTo>
                    <a:close/>
                    <a:moveTo>
                      <a:pt x="167" y="238"/>
                    </a:moveTo>
                    <a:cubicBezTo>
                      <a:pt x="167" y="238"/>
                      <a:pt x="167" y="239"/>
                      <a:pt x="166" y="239"/>
                    </a:cubicBezTo>
                    <a:cubicBezTo>
                      <a:pt x="165" y="240"/>
                      <a:pt x="165" y="239"/>
                      <a:pt x="165" y="238"/>
                    </a:cubicBezTo>
                    <a:cubicBezTo>
                      <a:pt x="165" y="238"/>
                      <a:pt x="165" y="237"/>
                      <a:pt x="165" y="237"/>
                    </a:cubicBezTo>
                    <a:cubicBezTo>
                      <a:pt x="166" y="236"/>
                      <a:pt x="167" y="237"/>
                      <a:pt x="167" y="238"/>
                    </a:cubicBezTo>
                    <a:cubicBezTo>
                      <a:pt x="167" y="238"/>
                      <a:pt x="167" y="238"/>
                      <a:pt x="167" y="238"/>
                    </a:cubicBezTo>
                    <a:cubicBezTo>
                      <a:pt x="167" y="238"/>
                      <a:pt x="167" y="238"/>
                      <a:pt x="167" y="238"/>
                    </a:cubicBezTo>
                    <a:close/>
                    <a:moveTo>
                      <a:pt x="154" y="238"/>
                    </a:moveTo>
                    <a:cubicBezTo>
                      <a:pt x="154" y="239"/>
                      <a:pt x="154" y="239"/>
                      <a:pt x="153" y="239"/>
                    </a:cubicBezTo>
                    <a:cubicBezTo>
                      <a:pt x="152" y="239"/>
                      <a:pt x="152" y="239"/>
                      <a:pt x="152" y="238"/>
                    </a:cubicBezTo>
                    <a:cubicBezTo>
                      <a:pt x="152" y="238"/>
                      <a:pt x="152" y="237"/>
                      <a:pt x="153" y="237"/>
                    </a:cubicBezTo>
                    <a:cubicBezTo>
                      <a:pt x="154" y="237"/>
                      <a:pt x="154" y="237"/>
                      <a:pt x="154" y="238"/>
                    </a:cubicBezTo>
                    <a:cubicBezTo>
                      <a:pt x="154" y="238"/>
                      <a:pt x="154" y="238"/>
                      <a:pt x="154" y="238"/>
                    </a:cubicBezTo>
                    <a:cubicBezTo>
                      <a:pt x="154" y="238"/>
                      <a:pt x="154" y="238"/>
                      <a:pt x="154" y="238"/>
                    </a:cubicBezTo>
                    <a:close/>
                    <a:moveTo>
                      <a:pt x="147" y="237"/>
                    </a:moveTo>
                    <a:cubicBezTo>
                      <a:pt x="147" y="238"/>
                      <a:pt x="147" y="239"/>
                      <a:pt x="146" y="239"/>
                    </a:cubicBezTo>
                    <a:cubicBezTo>
                      <a:pt x="146" y="239"/>
                      <a:pt x="145" y="239"/>
                      <a:pt x="145" y="238"/>
                    </a:cubicBezTo>
                    <a:cubicBezTo>
                      <a:pt x="145" y="238"/>
                      <a:pt x="145" y="237"/>
                      <a:pt x="146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lose/>
                    <a:moveTo>
                      <a:pt x="144" y="238"/>
                    </a:moveTo>
                    <a:cubicBezTo>
                      <a:pt x="144" y="238"/>
                      <a:pt x="143" y="239"/>
                      <a:pt x="143" y="239"/>
                    </a:cubicBezTo>
                    <a:cubicBezTo>
                      <a:pt x="142" y="240"/>
                      <a:pt x="141" y="239"/>
                      <a:pt x="141" y="238"/>
                    </a:cubicBezTo>
                    <a:cubicBezTo>
                      <a:pt x="141" y="238"/>
                      <a:pt x="141" y="237"/>
                      <a:pt x="142" y="237"/>
                    </a:cubicBezTo>
                    <a:cubicBezTo>
                      <a:pt x="143" y="236"/>
                      <a:pt x="143" y="237"/>
                      <a:pt x="144" y="238"/>
                    </a:cubicBezTo>
                    <a:cubicBezTo>
                      <a:pt x="144" y="238"/>
                      <a:pt x="144" y="238"/>
                      <a:pt x="144" y="238"/>
                    </a:cubicBezTo>
                    <a:cubicBezTo>
                      <a:pt x="144" y="238"/>
                      <a:pt x="144" y="238"/>
                      <a:pt x="144" y="238"/>
                    </a:cubicBezTo>
                    <a:close/>
                    <a:moveTo>
                      <a:pt x="175" y="238"/>
                    </a:moveTo>
                    <a:cubicBezTo>
                      <a:pt x="175" y="238"/>
                      <a:pt x="175" y="239"/>
                      <a:pt x="174" y="239"/>
                    </a:cubicBezTo>
                    <a:cubicBezTo>
                      <a:pt x="174" y="239"/>
                      <a:pt x="173" y="239"/>
                      <a:pt x="173" y="238"/>
                    </a:cubicBezTo>
                    <a:cubicBezTo>
                      <a:pt x="173" y="238"/>
                      <a:pt x="173" y="237"/>
                      <a:pt x="174" y="237"/>
                    </a:cubicBezTo>
                    <a:cubicBezTo>
                      <a:pt x="174" y="237"/>
                      <a:pt x="175" y="237"/>
                      <a:pt x="175" y="238"/>
                    </a:cubicBezTo>
                    <a:cubicBezTo>
                      <a:pt x="175" y="238"/>
                      <a:pt x="175" y="238"/>
                      <a:pt x="175" y="238"/>
                    </a:cubicBezTo>
                    <a:cubicBezTo>
                      <a:pt x="175" y="238"/>
                      <a:pt x="175" y="238"/>
                      <a:pt x="175" y="238"/>
                    </a:cubicBezTo>
                    <a:close/>
                    <a:moveTo>
                      <a:pt x="163" y="237"/>
                    </a:moveTo>
                    <a:cubicBezTo>
                      <a:pt x="164" y="238"/>
                      <a:pt x="163" y="239"/>
                      <a:pt x="163" y="239"/>
                    </a:cubicBezTo>
                    <a:cubicBezTo>
                      <a:pt x="162" y="239"/>
                      <a:pt x="161" y="239"/>
                      <a:pt x="161" y="238"/>
                    </a:cubicBezTo>
                    <a:cubicBezTo>
                      <a:pt x="161" y="237"/>
                      <a:pt x="162" y="237"/>
                      <a:pt x="162" y="237"/>
                    </a:cubicBezTo>
                    <a:cubicBezTo>
                      <a:pt x="163" y="236"/>
                      <a:pt x="163" y="237"/>
                      <a:pt x="163" y="237"/>
                    </a:cubicBezTo>
                    <a:cubicBezTo>
                      <a:pt x="163" y="237"/>
                      <a:pt x="163" y="237"/>
                      <a:pt x="163" y="237"/>
                    </a:cubicBezTo>
                    <a:cubicBezTo>
                      <a:pt x="163" y="237"/>
                      <a:pt x="163" y="237"/>
                      <a:pt x="163" y="237"/>
                    </a:cubicBezTo>
                    <a:close/>
                    <a:moveTo>
                      <a:pt x="137" y="237"/>
                    </a:moveTo>
                    <a:cubicBezTo>
                      <a:pt x="137" y="238"/>
                      <a:pt x="137" y="239"/>
                      <a:pt x="136" y="239"/>
                    </a:cubicBezTo>
                    <a:cubicBezTo>
                      <a:pt x="135" y="239"/>
                      <a:pt x="135" y="239"/>
                      <a:pt x="135" y="238"/>
                    </a:cubicBezTo>
                    <a:cubicBezTo>
                      <a:pt x="134" y="237"/>
                      <a:pt x="135" y="237"/>
                      <a:pt x="136" y="237"/>
                    </a:cubicBezTo>
                    <a:cubicBezTo>
                      <a:pt x="136" y="236"/>
                      <a:pt x="137" y="237"/>
                      <a:pt x="137" y="237"/>
                    </a:cubicBezTo>
                    <a:cubicBezTo>
                      <a:pt x="137" y="237"/>
                      <a:pt x="137" y="237"/>
                      <a:pt x="137" y="237"/>
                    </a:cubicBezTo>
                    <a:cubicBezTo>
                      <a:pt x="137" y="237"/>
                      <a:pt x="137" y="237"/>
                      <a:pt x="137" y="237"/>
                    </a:cubicBezTo>
                    <a:close/>
                    <a:moveTo>
                      <a:pt x="133" y="237"/>
                    </a:moveTo>
                    <a:cubicBezTo>
                      <a:pt x="133" y="238"/>
                      <a:pt x="132" y="239"/>
                      <a:pt x="132" y="239"/>
                    </a:cubicBezTo>
                    <a:cubicBezTo>
                      <a:pt x="131" y="239"/>
                      <a:pt x="131" y="239"/>
                      <a:pt x="131" y="238"/>
                    </a:cubicBezTo>
                    <a:cubicBezTo>
                      <a:pt x="130" y="237"/>
                      <a:pt x="131" y="237"/>
                      <a:pt x="131" y="236"/>
                    </a:cubicBezTo>
                    <a:cubicBezTo>
                      <a:pt x="132" y="236"/>
                      <a:pt x="133" y="237"/>
                      <a:pt x="133" y="237"/>
                    </a:cubicBezTo>
                    <a:cubicBezTo>
                      <a:pt x="133" y="237"/>
                      <a:pt x="133" y="237"/>
                      <a:pt x="133" y="237"/>
                    </a:cubicBezTo>
                    <a:cubicBezTo>
                      <a:pt x="133" y="237"/>
                      <a:pt x="133" y="237"/>
                      <a:pt x="133" y="237"/>
                    </a:cubicBezTo>
                    <a:close/>
                    <a:moveTo>
                      <a:pt x="45" y="235"/>
                    </a:moveTo>
                    <a:cubicBezTo>
                      <a:pt x="48" y="235"/>
                      <a:pt x="50" y="237"/>
                      <a:pt x="51" y="239"/>
                    </a:cubicBezTo>
                    <a:cubicBezTo>
                      <a:pt x="52" y="241"/>
                      <a:pt x="52" y="244"/>
                      <a:pt x="50" y="245"/>
                    </a:cubicBezTo>
                    <a:cubicBezTo>
                      <a:pt x="50" y="246"/>
                      <a:pt x="49" y="247"/>
                      <a:pt x="48" y="246"/>
                    </a:cubicBezTo>
                    <a:cubicBezTo>
                      <a:pt x="45" y="244"/>
                      <a:pt x="43" y="241"/>
                      <a:pt x="42" y="238"/>
                    </a:cubicBezTo>
                    <a:cubicBezTo>
                      <a:pt x="42" y="237"/>
                      <a:pt x="41" y="236"/>
                      <a:pt x="41" y="235"/>
                    </a:cubicBezTo>
                    <a:cubicBezTo>
                      <a:pt x="42" y="234"/>
                      <a:pt x="44" y="235"/>
                      <a:pt x="45" y="235"/>
                    </a:cubicBezTo>
                    <a:cubicBezTo>
                      <a:pt x="45" y="235"/>
                      <a:pt x="45" y="235"/>
                      <a:pt x="45" y="235"/>
                    </a:cubicBezTo>
                    <a:cubicBezTo>
                      <a:pt x="45" y="235"/>
                      <a:pt x="45" y="235"/>
                      <a:pt x="45" y="235"/>
                    </a:cubicBezTo>
                    <a:close/>
                    <a:moveTo>
                      <a:pt x="43" y="282"/>
                    </a:moveTo>
                    <a:cubicBezTo>
                      <a:pt x="38" y="277"/>
                      <a:pt x="38" y="277"/>
                      <a:pt x="38" y="277"/>
                    </a:cubicBezTo>
                    <a:cubicBezTo>
                      <a:pt x="40" y="272"/>
                      <a:pt x="40" y="272"/>
                      <a:pt x="40" y="272"/>
                    </a:cubicBezTo>
                    <a:cubicBezTo>
                      <a:pt x="40" y="272"/>
                      <a:pt x="40" y="272"/>
                      <a:pt x="40" y="272"/>
                    </a:cubicBezTo>
                    <a:cubicBezTo>
                      <a:pt x="36" y="271"/>
                      <a:pt x="34" y="266"/>
                      <a:pt x="32" y="263"/>
                    </a:cubicBezTo>
                    <a:cubicBezTo>
                      <a:pt x="32" y="263"/>
                      <a:pt x="32" y="263"/>
                      <a:pt x="32" y="263"/>
                    </a:cubicBezTo>
                    <a:cubicBezTo>
                      <a:pt x="33" y="263"/>
                      <a:pt x="33" y="263"/>
                      <a:pt x="33" y="263"/>
                    </a:cubicBezTo>
                    <a:cubicBezTo>
                      <a:pt x="33" y="263"/>
                      <a:pt x="33" y="263"/>
                      <a:pt x="33" y="263"/>
                    </a:cubicBezTo>
                    <a:cubicBezTo>
                      <a:pt x="36" y="265"/>
                      <a:pt x="38" y="268"/>
                      <a:pt x="42" y="268"/>
                    </a:cubicBezTo>
                    <a:cubicBezTo>
                      <a:pt x="42" y="268"/>
                      <a:pt x="42" y="268"/>
                      <a:pt x="42" y="268"/>
                    </a:cubicBezTo>
                    <a:cubicBezTo>
                      <a:pt x="58" y="232"/>
                      <a:pt x="58" y="232"/>
                      <a:pt x="58" y="232"/>
                    </a:cubicBezTo>
                    <a:cubicBezTo>
                      <a:pt x="62" y="239"/>
                      <a:pt x="62" y="239"/>
                      <a:pt x="62" y="239"/>
                    </a:cubicBezTo>
                    <a:cubicBezTo>
                      <a:pt x="43" y="282"/>
                      <a:pt x="43" y="282"/>
                      <a:pt x="43" y="282"/>
                    </a:cubicBezTo>
                    <a:cubicBezTo>
                      <a:pt x="43" y="282"/>
                      <a:pt x="43" y="282"/>
                      <a:pt x="43" y="282"/>
                    </a:cubicBezTo>
                    <a:close/>
                    <a:moveTo>
                      <a:pt x="16" y="227"/>
                    </a:moveTo>
                    <a:cubicBezTo>
                      <a:pt x="20" y="238"/>
                      <a:pt x="24" y="250"/>
                      <a:pt x="35" y="259"/>
                    </a:cubicBezTo>
                    <a:cubicBezTo>
                      <a:pt x="37" y="260"/>
                      <a:pt x="40" y="261"/>
                      <a:pt x="40" y="264"/>
                    </a:cubicBezTo>
                    <a:cubicBezTo>
                      <a:pt x="40" y="265"/>
                      <a:pt x="38" y="265"/>
                      <a:pt x="37" y="265"/>
                    </a:cubicBezTo>
                    <a:cubicBezTo>
                      <a:pt x="33" y="263"/>
                      <a:pt x="29" y="258"/>
                      <a:pt x="27" y="254"/>
                    </a:cubicBezTo>
                    <a:cubicBezTo>
                      <a:pt x="21" y="245"/>
                      <a:pt x="17" y="235"/>
                      <a:pt x="14" y="225"/>
                    </a:cubicBezTo>
                    <a:cubicBezTo>
                      <a:pt x="15" y="222"/>
                      <a:pt x="15" y="226"/>
                      <a:pt x="16" y="227"/>
                    </a:cubicBezTo>
                    <a:cubicBezTo>
                      <a:pt x="16" y="227"/>
                      <a:pt x="16" y="227"/>
                      <a:pt x="16" y="227"/>
                    </a:cubicBezTo>
                    <a:cubicBezTo>
                      <a:pt x="16" y="227"/>
                      <a:pt x="16" y="227"/>
                      <a:pt x="16" y="227"/>
                    </a:cubicBezTo>
                    <a:close/>
                    <a:moveTo>
                      <a:pt x="31" y="224"/>
                    </a:moveTo>
                    <a:cubicBezTo>
                      <a:pt x="36" y="233"/>
                      <a:pt x="40" y="242"/>
                      <a:pt x="44" y="251"/>
                    </a:cubicBezTo>
                    <a:cubicBezTo>
                      <a:pt x="45" y="254"/>
                      <a:pt x="45" y="259"/>
                      <a:pt x="42" y="261"/>
                    </a:cubicBezTo>
                    <a:cubicBezTo>
                      <a:pt x="41" y="261"/>
                      <a:pt x="40" y="260"/>
                      <a:pt x="40" y="259"/>
                    </a:cubicBezTo>
                    <a:cubicBezTo>
                      <a:pt x="39" y="255"/>
                      <a:pt x="42" y="250"/>
                      <a:pt x="39" y="246"/>
                    </a:cubicBezTo>
                    <a:cubicBezTo>
                      <a:pt x="36" y="238"/>
                      <a:pt x="33" y="231"/>
                      <a:pt x="29" y="223"/>
                    </a:cubicBezTo>
                    <a:cubicBezTo>
                      <a:pt x="30" y="222"/>
                      <a:pt x="31" y="223"/>
                      <a:pt x="31" y="224"/>
                    </a:cubicBezTo>
                    <a:cubicBezTo>
                      <a:pt x="31" y="224"/>
                      <a:pt x="31" y="224"/>
                      <a:pt x="31" y="224"/>
                    </a:cubicBezTo>
                    <a:cubicBezTo>
                      <a:pt x="31" y="224"/>
                      <a:pt x="31" y="224"/>
                      <a:pt x="31" y="224"/>
                    </a:cubicBezTo>
                    <a:close/>
                    <a:moveTo>
                      <a:pt x="19" y="223"/>
                    </a:moveTo>
                    <a:cubicBezTo>
                      <a:pt x="22" y="233"/>
                      <a:pt x="25" y="242"/>
                      <a:pt x="32" y="250"/>
                    </a:cubicBezTo>
                    <a:cubicBezTo>
                      <a:pt x="33" y="252"/>
                      <a:pt x="36" y="252"/>
                      <a:pt x="36" y="254"/>
                    </a:cubicBezTo>
                    <a:cubicBezTo>
                      <a:pt x="37" y="255"/>
                      <a:pt x="36" y="255"/>
                      <a:pt x="35" y="255"/>
                    </a:cubicBezTo>
                    <a:cubicBezTo>
                      <a:pt x="31" y="255"/>
                      <a:pt x="29" y="250"/>
                      <a:pt x="27" y="247"/>
                    </a:cubicBezTo>
                    <a:cubicBezTo>
                      <a:pt x="24" y="239"/>
                      <a:pt x="20" y="232"/>
                      <a:pt x="18" y="224"/>
                    </a:cubicBezTo>
                    <a:cubicBezTo>
                      <a:pt x="17" y="223"/>
                      <a:pt x="17" y="223"/>
                      <a:pt x="18" y="222"/>
                    </a:cubicBezTo>
                    <a:cubicBezTo>
                      <a:pt x="19" y="222"/>
                      <a:pt x="19" y="223"/>
                      <a:pt x="19" y="223"/>
                    </a:cubicBezTo>
                    <a:cubicBezTo>
                      <a:pt x="19" y="223"/>
                      <a:pt x="19" y="223"/>
                      <a:pt x="19" y="223"/>
                    </a:cubicBezTo>
                    <a:cubicBezTo>
                      <a:pt x="19" y="223"/>
                      <a:pt x="19" y="223"/>
                      <a:pt x="19" y="223"/>
                    </a:cubicBezTo>
                    <a:close/>
                    <a:moveTo>
                      <a:pt x="50" y="223"/>
                    </a:moveTo>
                    <a:cubicBezTo>
                      <a:pt x="54" y="223"/>
                      <a:pt x="54" y="227"/>
                      <a:pt x="55" y="229"/>
                    </a:cubicBezTo>
                    <a:cubicBezTo>
                      <a:pt x="55" y="232"/>
                      <a:pt x="56" y="234"/>
                      <a:pt x="55" y="236"/>
                    </a:cubicBezTo>
                    <a:cubicBezTo>
                      <a:pt x="53" y="236"/>
                      <a:pt x="52" y="234"/>
                      <a:pt x="50" y="233"/>
                    </a:cubicBezTo>
                    <a:cubicBezTo>
                      <a:pt x="48" y="230"/>
                      <a:pt x="47" y="227"/>
                      <a:pt x="47" y="223"/>
                    </a:cubicBezTo>
                    <a:cubicBezTo>
                      <a:pt x="47" y="221"/>
                      <a:pt x="49" y="223"/>
                      <a:pt x="50" y="223"/>
                    </a:cubicBezTo>
                    <a:cubicBezTo>
                      <a:pt x="50" y="223"/>
                      <a:pt x="50" y="223"/>
                      <a:pt x="50" y="223"/>
                    </a:cubicBezTo>
                    <a:cubicBezTo>
                      <a:pt x="50" y="223"/>
                      <a:pt x="50" y="223"/>
                      <a:pt x="50" y="223"/>
                    </a:cubicBezTo>
                    <a:close/>
                    <a:moveTo>
                      <a:pt x="39" y="223"/>
                    </a:moveTo>
                    <a:cubicBezTo>
                      <a:pt x="43" y="224"/>
                      <a:pt x="45" y="229"/>
                      <a:pt x="47" y="232"/>
                    </a:cubicBezTo>
                    <a:cubicBezTo>
                      <a:pt x="47" y="232"/>
                      <a:pt x="47" y="232"/>
                      <a:pt x="47" y="232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5" y="234"/>
                      <a:pt x="42" y="231"/>
                      <a:pt x="40" y="233"/>
                    </a:cubicBezTo>
                    <a:cubicBezTo>
                      <a:pt x="39" y="234"/>
                      <a:pt x="38" y="232"/>
                      <a:pt x="38" y="231"/>
                    </a:cubicBezTo>
                    <a:cubicBezTo>
                      <a:pt x="38" y="229"/>
                      <a:pt x="36" y="228"/>
                      <a:pt x="35" y="225"/>
                    </a:cubicBezTo>
                    <a:cubicBezTo>
                      <a:pt x="35" y="224"/>
                      <a:pt x="35" y="223"/>
                      <a:pt x="36" y="222"/>
                    </a:cubicBezTo>
                    <a:cubicBezTo>
                      <a:pt x="37" y="221"/>
                      <a:pt x="38" y="223"/>
                      <a:pt x="39" y="223"/>
                    </a:cubicBezTo>
                    <a:cubicBezTo>
                      <a:pt x="39" y="223"/>
                      <a:pt x="39" y="223"/>
                      <a:pt x="39" y="223"/>
                    </a:cubicBezTo>
                    <a:cubicBezTo>
                      <a:pt x="39" y="223"/>
                      <a:pt x="39" y="223"/>
                      <a:pt x="39" y="223"/>
                    </a:cubicBezTo>
                    <a:close/>
                    <a:moveTo>
                      <a:pt x="28" y="224"/>
                    </a:moveTo>
                    <a:cubicBezTo>
                      <a:pt x="31" y="231"/>
                      <a:pt x="34" y="237"/>
                      <a:pt x="36" y="244"/>
                    </a:cubicBezTo>
                    <a:cubicBezTo>
                      <a:pt x="36" y="244"/>
                      <a:pt x="36" y="244"/>
                      <a:pt x="36" y="244"/>
                    </a:cubicBezTo>
                    <a:cubicBezTo>
                      <a:pt x="36" y="246"/>
                      <a:pt x="37" y="247"/>
                      <a:pt x="35" y="248"/>
                    </a:cubicBezTo>
                    <a:cubicBezTo>
                      <a:pt x="35" y="249"/>
                      <a:pt x="34" y="248"/>
                      <a:pt x="34" y="247"/>
                    </a:cubicBezTo>
                    <a:cubicBezTo>
                      <a:pt x="34" y="243"/>
                      <a:pt x="32" y="239"/>
                      <a:pt x="31" y="235"/>
                    </a:cubicBezTo>
                    <a:cubicBezTo>
                      <a:pt x="29" y="231"/>
                      <a:pt x="27" y="227"/>
                      <a:pt x="25" y="222"/>
                    </a:cubicBezTo>
                    <a:cubicBezTo>
                      <a:pt x="27" y="222"/>
                      <a:pt x="28" y="223"/>
                      <a:pt x="28" y="224"/>
                    </a:cubicBezTo>
                    <a:cubicBezTo>
                      <a:pt x="28" y="224"/>
                      <a:pt x="28" y="224"/>
                      <a:pt x="28" y="224"/>
                    </a:cubicBezTo>
                    <a:cubicBezTo>
                      <a:pt x="28" y="224"/>
                      <a:pt x="28" y="224"/>
                      <a:pt x="28" y="224"/>
                    </a:cubicBezTo>
                    <a:close/>
                    <a:moveTo>
                      <a:pt x="22" y="221"/>
                    </a:moveTo>
                    <a:cubicBezTo>
                      <a:pt x="26" y="229"/>
                      <a:pt x="29" y="237"/>
                      <a:pt x="32" y="244"/>
                    </a:cubicBezTo>
                    <a:cubicBezTo>
                      <a:pt x="32" y="245"/>
                      <a:pt x="33" y="246"/>
                      <a:pt x="32" y="246"/>
                    </a:cubicBezTo>
                    <a:cubicBezTo>
                      <a:pt x="32" y="246"/>
                      <a:pt x="32" y="246"/>
                      <a:pt x="32" y="246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28" y="237"/>
                      <a:pt x="23" y="230"/>
                      <a:pt x="21" y="222"/>
                    </a:cubicBezTo>
                    <a:cubicBezTo>
                      <a:pt x="21" y="221"/>
                      <a:pt x="22" y="221"/>
                      <a:pt x="22" y="221"/>
                    </a:cubicBezTo>
                    <a:close/>
                    <a:moveTo>
                      <a:pt x="29" y="220"/>
                    </a:moveTo>
                    <a:cubicBezTo>
                      <a:pt x="27" y="221"/>
                      <a:pt x="27" y="218"/>
                      <a:pt x="27" y="217"/>
                    </a:cubicBezTo>
                    <a:cubicBezTo>
                      <a:pt x="26" y="217"/>
                      <a:pt x="27" y="216"/>
                      <a:pt x="27" y="216"/>
                    </a:cubicBezTo>
                    <a:cubicBezTo>
                      <a:pt x="29" y="216"/>
                      <a:pt x="28" y="218"/>
                      <a:pt x="29" y="220"/>
                    </a:cubicBezTo>
                    <a:cubicBezTo>
                      <a:pt x="29" y="220"/>
                      <a:pt x="29" y="220"/>
                      <a:pt x="29" y="220"/>
                    </a:cubicBezTo>
                    <a:cubicBezTo>
                      <a:pt x="29" y="220"/>
                      <a:pt x="29" y="220"/>
                      <a:pt x="29" y="220"/>
                    </a:cubicBezTo>
                    <a:close/>
                    <a:moveTo>
                      <a:pt x="16" y="218"/>
                    </a:moveTo>
                    <a:cubicBezTo>
                      <a:pt x="15" y="219"/>
                      <a:pt x="16" y="219"/>
                      <a:pt x="15" y="220"/>
                    </a:cubicBezTo>
                    <a:cubicBezTo>
                      <a:pt x="14" y="220"/>
                      <a:pt x="13" y="219"/>
                      <a:pt x="13" y="218"/>
                    </a:cubicBezTo>
                    <a:cubicBezTo>
                      <a:pt x="13" y="217"/>
                      <a:pt x="12" y="217"/>
                      <a:pt x="12" y="216"/>
                    </a:cubicBezTo>
                    <a:cubicBezTo>
                      <a:pt x="14" y="216"/>
                      <a:pt x="14" y="218"/>
                      <a:pt x="16" y="218"/>
                    </a:cubicBezTo>
                    <a:cubicBezTo>
                      <a:pt x="16" y="218"/>
                      <a:pt x="16" y="218"/>
                      <a:pt x="16" y="218"/>
                    </a:cubicBezTo>
                    <a:cubicBezTo>
                      <a:pt x="16" y="218"/>
                      <a:pt x="16" y="218"/>
                      <a:pt x="16" y="218"/>
                    </a:cubicBezTo>
                    <a:close/>
                    <a:moveTo>
                      <a:pt x="48" y="212"/>
                    </a:moveTo>
                    <a:cubicBezTo>
                      <a:pt x="49" y="215"/>
                      <a:pt x="51" y="217"/>
                      <a:pt x="51" y="221"/>
                    </a:cubicBezTo>
                    <a:cubicBezTo>
                      <a:pt x="49" y="220"/>
                      <a:pt x="48" y="218"/>
                      <a:pt x="46" y="219"/>
                    </a:cubicBezTo>
                    <a:cubicBezTo>
                      <a:pt x="44" y="220"/>
                      <a:pt x="46" y="222"/>
                      <a:pt x="44" y="221"/>
                    </a:cubicBezTo>
                    <a:cubicBezTo>
                      <a:pt x="44" y="221"/>
                      <a:pt x="44" y="221"/>
                      <a:pt x="44" y="221"/>
                    </a:cubicBezTo>
                    <a:cubicBezTo>
                      <a:pt x="42" y="218"/>
                      <a:pt x="42" y="218"/>
                      <a:pt x="42" y="218"/>
                    </a:cubicBezTo>
                    <a:cubicBezTo>
                      <a:pt x="42" y="218"/>
                      <a:pt x="42" y="218"/>
                      <a:pt x="42" y="218"/>
                    </a:cubicBezTo>
                    <a:cubicBezTo>
                      <a:pt x="42" y="215"/>
                      <a:pt x="44" y="212"/>
                      <a:pt x="46" y="209"/>
                    </a:cubicBezTo>
                    <a:cubicBezTo>
                      <a:pt x="47" y="209"/>
                      <a:pt x="48" y="211"/>
                      <a:pt x="48" y="212"/>
                    </a:cubicBezTo>
                    <a:cubicBezTo>
                      <a:pt x="48" y="212"/>
                      <a:pt x="48" y="212"/>
                      <a:pt x="48" y="212"/>
                    </a:cubicBezTo>
                    <a:cubicBezTo>
                      <a:pt x="48" y="212"/>
                      <a:pt x="48" y="212"/>
                      <a:pt x="48" y="212"/>
                    </a:cubicBezTo>
                    <a:close/>
                    <a:moveTo>
                      <a:pt x="14" y="210"/>
                    </a:moveTo>
                    <a:cubicBezTo>
                      <a:pt x="15" y="213"/>
                      <a:pt x="21" y="214"/>
                      <a:pt x="19" y="218"/>
                    </a:cubicBezTo>
                    <a:cubicBezTo>
                      <a:pt x="19" y="218"/>
                      <a:pt x="17" y="219"/>
                      <a:pt x="17" y="218"/>
                    </a:cubicBezTo>
                    <a:cubicBezTo>
                      <a:pt x="13" y="215"/>
                      <a:pt x="12" y="211"/>
                      <a:pt x="11" y="206"/>
                    </a:cubicBezTo>
                    <a:cubicBezTo>
                      <a:pt x="12" y="207"/>
                      <a:pt x="12" y="209"/>
                      <a:pt x="14" y="210"/>
                    </a:cubicBezTo>
                    <a:cubicBezTo>
                      <a:pt x="14" y="210"/>
                      <a:pt x="14" y="210"/>
                      <a:pt x="14" y="210"/>
                    </a:cubicBezTo>
                    <a:cubicBezTo>
                      <a:pt x="14" y="210"/>
                      <a:pt x="14" y="210"/>
                      <a:pt x="14" y="210"/>
                    </a:cubicBezTo>
                    <a:close/>
                    <a:moveTo>
                      <a:pt x="33" y="206"/>
                    </a:moveTo>
                    <a:cubicBezTo>
                      <a:pt x="33" y="210"/>
                      <a:pt x="34" y="214"/>
                      <a:pt x="35" y="218"/>
                    </a:cubicBezTo>
                    <a:cubicBezTo>
                      <a:pt x="34" y="219"/>
                      <a:pt x="33" y="217"/>
                      <a:pt x="32" y="216"/>
                    </a:cubicBezTo>
                    <a:cubicBezTo>
                      <a:pt x="32" y="212"/>
                      <a:pt x="28" y="209"/>
                      <a:pt x="30" y="204"/>
                    </a:cubicBezTo>
                    <a:cubicBezTo>
                      <a:pt x="32" y="204"/>
                      <a:pt x="33" y="205"/>
                      <a:pt x="33" y="206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3" y="206"/>
                      <a:pt x="33" y="206"/>
                      <a:pt x="33" y="206"/>
                    </a:cubicBezTo>
                    <a:close/>
                    <a:moveTo>
                      <a:pt x="27" y="206"/>
                    </a:moveTo>
                    <a:cubicBezTo>
                      <a:pt x="27" y="210"/>
                      <a:pt x="28" y="215"/>
                      <a:pt x="25" y="217"/>
                    </a:cubicBezTo>
                    <a:cubicBezTo>
                      <a:pt x="24" y="217"/>
                      <a:pt x="23" y="218"/>
                      <a:pt x="22" y="217"/>
                    </a:cubicBezTo>
                    <a:cubicBezTo>
                      <a:pt x="21" y="213"/>
                      <a:pt x="24" y="211"/>
                      <a:pt x="25" y="208"/>
                    </a:cubicBezTo>
                    <a:cubicBezTo>
                      <a:pt x="25" y="206"/>
                      <a:pt x="25" y="204"/>
                      <a:pt x="26" y="203"/>
                    </a:cubicBezTo>
                    <a:cubicBezTo>
                      <a:pt x="27" y="203"/>
                      <a:pt x="26" y="205"/>
                      <a:pt x="27" y="206"/>
                    </a:cubicBezTo>
                    <a:cubicBezTo>
                      <a:pt x="27" y="206"/>
                      <a:pt x="27" y="206"/>
                      <a:pt x="27" y="206"/>
                    </a:cubicBezTo>
                    <a:cubicBezTo>
                      <a:pt x="27" y="206"/>
                      <a:pt x="27" y="206"/>
                      <a:pt x="27" y="206"/>
                    </a:cubicBezTo>
                    <a:close/>
                    <a:moveTo>
                      <a:pt x="42" y="205"/>
                    </a:moveTo>
                    <a:cubicBezTo>
                      <a:pt x="45" y="210"/>
                      <a:pt x="40" y="213"/>
                      <a:pt x="40" y="218"/>
                    </a:cubicBezTo>
                    <a:cubicBezTo>
                      <a:pt x="40" y="218"/>
                      <a:pt x="40" y="219"/>
                      <a:pt x="39" y="219"/>
                    </a:cubicBezTo>
                    <a:cubicBezTo>
                      <a:pt x="38" y="219"/>
                      <a:pt x="37" y="218"/>
                      <a:pt x="37" y="217"/>
                    </a:cubicBezTo>
                    <a:cubicBezTo>
                      <a:pt x="36" y="215"/>
                      <a:pt x="35" y="212"/>
                      <a:pt x="36" y="208"/>
                    </a:cubicBezTo>
                    <a:cubicBezTo>
                      <a:pt x="37" y="206"/>
                      <a:pt x="36" y="203"/>
                      <a:pt x="38" y="202"/>
                    </a:cubicBezTo>
                    <a:cubicBezTo>
                      <a:pt x="40" y="201"/>
                      <a:pt x="41" y="204"/>
                      <a:pt x="42" y="205"/>
                    </a:cubicBezTo>
                    <a:cubicBezTo>
                      <a:pt x="42" y="205"/>
                      <a:pt x="42" y="205"/>
                      <a:pt x="42" y="205"/>
                    </a:cubicBezTo>
                    <a:cubicBezTo>
                      <a:pt x="42" y="205"/>
                      <a:pt x="42" y="205"/>
                      <a:pt x="42" y="205"/>
                    </a:cubicBezTo>
                    <a:close/>
                    <a:moveTo>
                      <a:pt x="47" y="206"/>
                    </a:moveTo>
                    <a:cubicBezTo>
                      <a:pt x="47" y="207"/>
                      <a:pt x="47" y="207"/>
                      <a:pt x="47" y="207"/>
                    </a:cubicBezTo>
                    <a:cubicBezTo>
                      <a:pt x="45" y="207"/>
                      <a:pt x="45" y="205"/>
                      <a:pt x="45" y="204"/>
                    </a:cubicBezTo>
                    <a:cubicBezTo>
                      <a:pt x="45" y="203"/>
                      <a:pt x="45" y="202"/>
                      <a:pt x="45" y="201"/>
                    </a:cubicBezTo>
                    <a:cubicBezTo>
                      <a:pt x="47" y="202"/>
                      <a:pt x="46" y="205"/>
                      <a:pt x="47" y="206"/>
                    </a:cubicBezTo>
                    <a:cubicBezTo>
                      <a:pt x="47" y="206"/>
                      <a:pt x="47" y="206"/>
                      <a:pt x="47" y="206"/>
                    </a:cubicBezTo>
                    <a:cubicBezTo>
                      <a:pt x="47" y="206"/>
                      <a:pt x="47" y="206"/>
                      <a:pt x="47" y="206"/>
                    </a:cubicBezTo>
                    <a:close/>
                    <a:moveTo>
                      <a:pt x="24" y="198"/>
                    </a:moveTo>
                    <a:cubicBezTo>
                      <a:pt x="24" y="202"/>
                      <a:pt x="24" y="207"/>
                      <a:pt x="22" y="210"/>
                    </a:cubicBezTo>
                    <a:cubicBezTo>
                      <a:pt x="22" y="211"/>
                      <a:pt x="20" y="211"/>
                      <a:pt x="20" y="211"/>
                    </a:cubicBezTo>
                    <a:cubicBezTo>
                      <a:pt x="16" y="206"/>
                      <a:pt x="21" y="202"/>
                      <a:pt x="22" y="198"/>
                    </a:cubicBezTo>
                    <a:cubicBezTo>
                      <a:pt x="22" y="198"/>
                      <a:pt x="22" y="197"/>
                      <a:pt x="23" y="197"/>
                    </a:cubicBezTo>
                    <a:cubicBezTo>
                      <a:pt x="24" y="197"/>
                      <a:pt x="23" y="198"/>
                      <a:pt x="24" y="198"/>
                    </a:cubicBezTo>
                    <a:cubicBezTo>
                      <a:pt x="24" y="198"/>
                      <a:pt x="24" y="198"/>
                      <a:pt x="24" y="198"/>
                    </a:cubicBezTo>
                    <a:cubicBezTo>
                      <a:pt x="24" y="198"/>
                      <a:pt x="24" y="198"/>
                      <a:pt x="24" y="198"/>
                    </a:cubicBezTo>
                    <a:close/>
                    <a:moveTo>
                      <a:pt x="34" y="191"/>
                    </a:moveTo>
                    <a:cubicBezTo>
                      <a:pt x="34" y="203"/>
                      <a:pt x="34" y="203"/>
                      <a:pt x="34" y="203"/>
                    </a:cubicBezTo>
                    <a:cubicBezTo>
                      <a:pt x="34" y="203"/>
                      <a:pt x="34" y="203"/>
                      <a:pt x="34" y="203"/>
                    </a:cubicBezTo>
                    <a:cubicBezTo>
                      <a:pt x="33" y="203"/>
                      <a:pt x="33" y="204"/>
                      <a:pt x="32" y="203"/>
                    </a:cubicBezTo>
                    <a:cubicBezTo>
                      <a:pt x="32" y="203"/>
                      <a:pt x="31" y="201"/>
                      <a:pt x="30" y="201"/>
                    </a:cubicBezTo>
                    <a:cubicBezTo>
                      <a:pt x="29" y="202"/>
                      <a:pt x="29" y="202"/>
                      <a:pt x="28" y="202"/>
                    </a:cubicBezTo>
                    <a:cubicBezTo>
                      <a:pt x="27" y="200"/>
                      <a:pt x="26" y="196"/>
                      <a:pt x="28" y="194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3" y="190"/>
                      <a:pt x="34" y="190"/>
                      <a:pt x="34" y="191"/>
                    </a:cubicBezTo>
                    <a:cubicBezTo>
                      <a:pt x="34" y="191"/>
                      <a:pt x="34" y="191"/>
                      <a:pt x="34" y="191"/>
                    </a:cubicBezTo>
                    <a:cubicBezTo>
                      <a:pt x="34" y="191"/>
                      <a:pt x="34" y="191"/>
                      <a:pt x="34" y="191"/>
                    </a:cubicBezTo>
                    <a:close/>
                    <a:moveTo>
                      <a:pt x="41" y="187"/>
                    </a:moveTo>
                    <a:cubicBezTo>
                      <a:pt x="44" y="191"/>
                      <a:pt x="44" y="195"/>
                      <a:pt x="44" y="200"/>
                    </a:cubicBezTo>
                    <a:cubicBezTo>
                      <a:pt x="43" y="200"/>
                      <a:pt x="42" y="200"/>
                      <a:pt x="42" y="200"/>
                    </a:cubicBezTo>
                    <a:cubicBezTo>
                      <a:pt x="40" y="199"/>
                      <a:pt x="40" y="196"/>
                      <a:pt x="37" y="196"/>
                    </a:cubicBezTo>
                    <a:cubicBezTo>
                      <a:pt x="37" y="197"/>
                      <a:pt x="37" y="198"/>
                      <a:pt x="36" y="197"/>
                    </a:cubicBezTo>
                    <a:cubicBezTo>
                      <a:pt x="34" y="196"/>
                      <a:pt x="36" y="195"/>
                      <a:pt x="36" y="194"/>
                    </a:cubicBezTo>
                    <a:cubicBezTo>
                      <a:pt x="36" y="194"/>
                      <a:pt x="36" y="194"/>
                      <a:pt x="36" y="194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7"/>
                      <a:pt x="40" y="187"/>
                      <a:pt x="41" y="187"/>
                    </a:cubicBezTo>
                    <a:cubicBezTo>
                      <a:pt x="41" y="187"/>
                      <a:pt x="41" y="187"/>
                      <a:pt x="41" y="187"/>
                    </a:cubicBezTo>
                    <a:cubicBezTo>
                      <a:pt x="41" y="187"/>
                      <a:pt x="41" y="187"/>
                      <a:pt x="41" y="187"/>
                    </a:cubicBezTo>
                    <a:close/>
                    <a:moveTo>
                      <a:pt x="41" y="175"/>
                    </a:moveTo>
                    <a:cubicBezTo>
                      <a:pt x="44" y="178"/>
                      <a:pt x="42" y="181"/>
                      <a:pt x="42" y="184"/>
                    </a:cubicBezTo>
                    <a:cubicBezTo>
                      <a:pt x="41" y="185"/>
                      <a:pt x="41" y="183"/>
                      <a:pt x="40" y="184"/>
                    </a:cubicBezTo>
                    <a:cubicBezTo>
                      <a:pt x="38" y="184"/>
                      <a:pt x="38" y="186"/>
                      <a:pt x="37" y="187"/>
                    </a:cubicBezTo>
                    <a:cubicBezTo>
                      <a:pt x="35" y="188"/>
                      <a:pt x="36" y="186"/>
                      <a:pt x="35" y="186"/>
                    </a:cubicBezTo>
                    <a:cubicBezTo>
                      <a:pt x="36" y="181"/>
                      <a:pt x="36" y="175"/>
                      <a:pt x="39" y="172"/>
                    </a:cubicBezTo>
                    <a:cubicBezTo>
                      <a:pt x="41" y="171"/>
                      <a:pt x="40" y="174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lose/>
                    <a:moveTo>
                      <a:pt x="44" y="166"/>
                    </a:moveTo>
                    <a:cubicBezTo>
                      <a:pt x="32" y="178"/>
                      <a:pt x="32" y="178"/>
                      <a:pt x="32" y="178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7"/>
                      <a:pt x="31" y="187"/>
                      <a:pt x="31" y="187"/>
                    </a:cubicBezTo>
                    <a:cubicBezTo>
                      <a:pt x="29" y="189"/>
                      <a:pt x="28" y="190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89"/>
                      <a:pt x="27" y="186"/>
                      <a:pt x="25" y="185"/>
                    </a:cubicBezTo>
                    <a:cubicBezTo>
                      <a:pt x="24" y="185"/>
                      <a:pt x="23" y="188"/>
                      <a:pt x="21" y="189"/>
                    </a:cubicBezTo>
                    <a:cubicBezTo>
                      <a:pt x="22" y="193"/>
                      <a:pt x="21" y="196"/>
                      <a:pt x="20" y="200"/>
                    </a:cubicBezTo>
                    <a:cubicBezTo>
                      <a:pt x="19" y="200"/>
                      <a:pt x="18" y="200"/>
                      <a:pt x="17" y="200"/>
                    </a:cubicBezTo>
                    <a:cubicBezTo>
                      <a:pt x="15" y="199"/>
                      <a:pt x="17" y="197"/>
                      <a:pt x="18" y="195"/>
                    </a:cubicBezTo>
                    <a:cubicBezTo>
                      <a:pt x="18" y="195"/>
                      <a:pt x="19" y="194"/>
                      <a:pt x="18" y="193"/>
                    </a:cubicBezTo>
                    <a:cubicBezTo>
                      <a:pt x="18" y="192"/>
                      <a:pt x="18" y="192"/>
                      <a:pt x="17" y="192"/>
                    </a:cubicBezTo>
                    <a:cubicBezTo>
                      <a:pt x="15" y="194"/>
                      <a:pt x="14" y="196"/>
                      <a:pt x="12" y="198"/>
                    </a:cubicBezTo>
                    <a:cubicBezTo>
                      <a:pt x="12" y="202"/>
                      <a:pt x="19" y="203"/>
                      <a:pt x="16" y="207"/>
                    </a:cubicBezTo>
                    <a:cubicBezTo>
                      <a:pt x="14" y="207"/>
                      <a:pt x="13" y="206"/>
                      <a:pt x="12" y="205"/>
                    </a:cubicBezTo>
                    <a:cubicBezTo>
                      <a:pt x="11" y="204"/>
                      <a:pt x="11" y="201"/>
                      <a:pt x="10" y="201"/>
                    </a:cubicBezTo>
                    <a:cubicBezTo>
                      <a:pt x="8" y="201"/>
                      <a:pt x="7" y="204"/>
                      <a:pt x="6" y="203"/>
                    </a:cubicBezTo>
                    <a:cubicBezTo>
                      <a:pt x="5" y="200"/>
                      <a:pt x="4" y="194"/>
                      <a:pt x="8" y="192"/>
                    </a:cubicBezTo>
                    <a:cubicBezTo>
                      <a:pt x="8" y="192"/>
                      <a:pt x="8" y="192"/>
                      <a:pt x="8" y="192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lose/>
                    <a:moveTo>
                      <a:pt x="35" y="145"/>
                    </a:moveTo>
                    <a:cubicBezTo>
                      <a:pt x="36" y="147"/>
                      <a:pt x="37" y="151"/>
                      <a:pt x="33" y="152"/>
                    </a:cubicBezTo>
                    <a:cubicBezTo>
                      <a:pt x="33" y="152"/>
                      <a:pt x="33" y="153"/>
                      <a:pt x="32" y="153"/>
                    </a:cubicBezTo>
                    <a:cubicBezTo>
                      <a:pt x="31" y="153"/>
                      <a:pt x="30" y="152"/>
                      <a:pt x="30" y="151"/>
                    </a:cubicBezTo>
                    <a:cubicBezTo>
                      <a:pt x="29" y="148"/>
                      <a:pt x="27" y="143"/>
                      <a:pt x="31" y="140"/>
                    </a:cubicBezTo>
                    <a:cubicBezTo>
                      <a:pt x="31" y="140"/>
                      <a:pt x="31" y="140"/>
                      <a:pt x="31" y="140"/>
                    </a:cubicBez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45"/>
                      <a:pt x="35" y="145"/>
                      <a:pt x="35" y="145"/>
                    </a:cubicBezTo>
                    <a:cubicBezTo>
                      <a:pt x="35" y="145"/>
                      <a:pt x="35" y="145"/>
                      <a:pt x="35" y="145"/>
                    </a:cubicBezTo>
                    <a:close/>
                    <a:moveTo>
                      <a:pt x="159" y="147"/>
                    </a:moveTo>
                    <a:cubicBezTo>
                      <a:pt x="172" y="152"/>
                      <a:pt x="172" y="152"/>
                      <a:pt x="172" y="152"/>
                    </a:cubicBezTo>
                    <a:cubicBezTo>
                      <a:pt x="172" y="152"/>
                      <a:pt x="172" y="152"/>
                      <a:pt x="172" y="152"/>
                    </a:cubicBezTo>
                    <a:cubicBezTo>
                      <a:pt x="168" y="154"/>
                      <a:pt x="163" y="154"/>
                      <a:pt x="159" y="156"/>
                    </a:cubicBezTo>
                    <a:cubicBezTo>
                      <a:pt x="159" y="156"/>
                      <a:pt x="159" y="156"/>
                      <a:pt x="159" y="156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49" y="158"/>
                      <a:pt x="149" y="158"/>
                      <a:pt x="149" y="158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38" y="158"/>
                      <a:pt x="141" y="154"/>
                      <a:pt x="144" y="150"/>
                    </a:cubicBezTo>
                    <a:cubicBezTo>
                      <a:pt x="144" y="150"/>
                      <a:pt x="144" y="150"/>
                      <a:pt x="144" y="150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51" y="144"/>
                      <a:pt x="151" y="144"/>
                      <a:pt x="151" y="144"/>
                    </a:cubicBezTo>
                    <a:cubicBezTo>
                      <a:pt x="160" y="133"/>
                      <a:pt x="160" y="133"/>
                      <a:pt x="160" y="133"/>
                    </a:cubicBezTo>
                    <a:cubicBezTo>
                      <a:pt x="160" y="133"/>
                      <a:pt x="160" y="133"/>
                      <a:pt x="160" y="133"/>
                    </a:cubicBezTo>
                    <a:cubicBezTo>
                      <a:pt x="160" y="137"/>
                      <a:pt x="159" y="142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lose/>
                    <a:moveTo>
                      <a:pt x="27" y="132"/>
                    </a:moveTo>
                    <a:cubicBezTo>
                      <a:pt x="26" y="142"/>
                      <a:pt x="23" y="150"/>
                      <a:pt x="22" y="160"/>
                    </a:cubicBezTo>
                    <a:cubicBezTo>
                      <a:pt x="21" y="163"/>
                      <a:pt x="20" y="167"/>
                      <a:pt x="17" y="169"/>
                    </a:cubicBezTo>
                    <a:cubicBezTo>
                      <a:pt x="16" y="170"/>
                      <a:pt x="15" y="169"/>
                      <a:pt x="15" y="169"/>
                    </a:cubicBezTo>
                    <a:cubicBezTo>
                      <a:pt x="14" y="168"/>
                      <a:pt x="14" y="167"/>
                      <a:pt x="14" y="166"/>
                    </a:cubicBezTo>
                    <a:cubicBezTo>
                      <a:pt x="17" y="161"/>
                      <a:pt x="22" y="157"/>
                      <a:pt x="22" y="151"/>
                    </a:cubicBezTo>
                    <a:cubicBezTo>
                      <a:pt x="23" y="145"/>
                      <a:pt x="25" y="138"/>
                      <a:pt x="26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lose/>
                    <a:moveTo>
                      <a:pt x="24" y="133"/>
                    </a:moveTo>
                    <a:cubicBezTo>
                      <a:pt x="21" y="142"/>
                      <a:pt x="22" y="152"/>
                      <a:pt x="16" y="159"/>
                    </a:cubicBezTo>
                    <a:cubicBezTo>
                      <a:pt x="16" y="160"/>
                      <a:pt x="15" y="159"/>
                      <a:pt x="15" y="160"/>
                    </a:cubicBezTo>
                    <a:cubicBezTo>
                      <a:pt x="15" y="157"/>
                      <a:pt x="17" y="155"/>
                      <a:pt x="18" y="152"/>
                    </a:cubicBezTo>
                    <a:cubicBezTo>
                      <a:pt x="20" y="145"/>
                      <a:pt x="21" y="138"/>
                      <a:pt x="23" y="131"/>
                    </a:cubicBezTo>
                    <a:cubicBezTo>
                      <a:pt x="23" y="131"/>
                      <a:pt x="23" y="130"/>
                      <a:pt x="24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3"/>
                      <a:pt x="24" y="133"/>
                      <a:pt x="24" y="133"/>
                    </a:cubicBezTo>
                    <a:cubicBezTo>
                      <a:pt x="24" y="133"/>
                      <a:pt x="24" y="133"/>
                      <a:pt x="24" y="133"/>
                    </a:cubicBezTo>
                    <a:close/>
                    <a:moveTo>
                      <a:pt x="21" y="129"/>
                    </a:moveTo>
                    <a:cubicBezTo>
                      <a:pt x="18" y="137"/>
                      <a:pt x="18" y="145"/>
                      <a:pt x="16" y="153"/>
                    </a:cubicBezTo>
                    <a:cubicBezTo>
                      <a:pt x="15" y="153"/>
                      <a:pt x="15" y="154"/>
                      <a:pt x="14" y="154"/>
                    </a:cubicBezTo>
                    <a:cubicBezTo>
                      <a:pt x="14" y="154"/>
                      <a:pt x="14" y="154"/>
                      <a:pt x="14" y="154"/>
                    </a:cubicBezTo>
                    <a:cubicBezTo>
                      <a:pt x="13" y="152"/>
                      <a:pt x="15" y="152"/>
                      <a:pt x="15" y="151"/>
                    </a:cubicBezTo>
                    <a:cubicBezTo>
                      <a:pt x="16" y="143"/>
                      <a:pt x="17" y="136"/>
                      <a:pt x="20" y="129"/>
                    </a:cubicBezTo>
                    <a:cubicBezTo>
                      <a:pt x="20" y="129"/>
                      <a:pt x="20" y="129"/>
                      <a:pt x="20" y="129"/>
                    </a:cubicBezTo>
                    <a:cubicBezTo>
                      <a:pt x="20" y="128"/>
                      <a:pt x="20" y="128"/>
                      <a:pt x="20" y="128"/>
                    </a:cubicBezTo>
                    <a:cubicBezTo>
                      <a:pt x="21" y="129"/>
                      <a:pt x="21" y="129"/>
                      <a:pt x="21" y="129"/>
                    </a:cubicBezTo>
                    <a:cubicBezTo>
                      <a:pt x="21" y="129"/>
                      <a:pt x="21" y="129"/>
                      <a:pt x="21" y="129"/>
                    </a:cubicBezTo>
                    <a:close/>
                    <a:moveTo>
                      <a:pt x="36" y="131"/>
                    </a:moveTo>
                    <a:cubicBezTo>
                      <a:pt x="37" y="133"/>
                      <a:pt x="37" y="137"/>
                      <a:pt x="36" y="140"/>
                    </a:cubicBezTo>
                    <a:cubicBezTo>
                      <a:pt x="35" y="140"/>
                      <a:pt x="34" y="141"/>
                      <a:pt x="34" y="140"/>
                    </a:cubicBezTo>
                    <a:cubicBezTo>
                      <a:pt x="33" y="138"/>
                      <a:pt x="29" y="136"/>
                      <a:pt x="31" y="133"/>
                    </a:cubicBezTo>
                    <a:cubicBezTo>
                      <a:pt x="32" y="131"/>
                      <a:pt x="33" y="130"/>
                      <a:pt x="34" y="128"/>
                    </a:cubicBezTo>
                    <a:cubicBezTo>
                      <a:pt x="35" y="128"/>
                      <a:pt x="35" y="130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lose/>
                    <a:moveTo>
                      <a:pt x="17" y="127"/>
                    </a:moveTo>
                    <a:cubicBezTo>
                      <a:pt x="15" y="137"/>
                      <a:pt x="12" y="146"/>
                      <a:pt x="12" y="156"/>
                    </a:cubicBezTo>
                    <a:cubicBezTo>
                      <a:pt x="13" y="159"/>
                      <a:pt x="15" y="161"/>
                      <a:pt x="15" y="164"/>
                    </a:cubicBezTo>
                    <a:cubicBezTo>
                      <a:pt x="14" y="164"/>
                      <a:pt x="13" y="164"/>
                      <a:pt x="13" y="164"/>
                    </a:cubicBezTo>
                    <a:cubicBezTo>
                      <a:pt x="10" y="160"/>
                      <a:pt x="11" y="154"/>
                      <a:pt x="11" y="149"/>
                    </a:cubicBezTo>
                    <a:cubicBezTo>
                      <a:pt x="13" y="142"/>
                      <a:pt x="14" y="135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3" y="127"/>
                    </a:moveTo>
                    <a:cubicBezTo>
                      <a:pt x="14" y="128"/>
                      <a:pt x="13" y="129"/>
                      <a:pt x="13" y="130"/>
                    </a:cubicBezTo>
                    <a:cubicBezTo>
                      <a:pt x="11" y="141"/>
                      <a:pt x="8" y="152"/>
                      <a:pt x="9" y="163"/>
                    </a:cubicBezTo>
                    <a:cubicBezTo>
                      <a:pt x="8" y="168"/>
                      <a:pt x="14" y="169"/>
                      <a:pt x="13" y="174"/>
                    </a:cubicBezTo>
                    <a:cubicBezTo>
                      <a:pt x="13" y="174"/>
                      <a:pt x="13" y="174"/>
                      <a:pt x="13" y="174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6" y="158"/>
                      <a:pt x="27" y="156"/>
                      <a:pt x="28" y="154"/>
                    </a:cubicBezTo>
                    <a:cubicBezTo>
                      <a:pt x="29" y="155"/>
                      <a:pt x="30" y="156"/>
                      <a:pt x="30" y="157"/>
                    </a:cubicBezTo>
                    <a:cubicBezTo>
                      <a:pt x="30" y="157"/>
                      <a:pt x="30" y="157"/>
                      <a:pt x="30" y="157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37" y="146"/>
                      <a:pt x="38" y="142"/>
                      <a:pt x="39" y="139"/>
                    </a:cubicBezTo>
                    <a:cubicBezTo>
                      <a:pt x="40" y="138"/>
                      <a:pt x="40" y="137"/>
                      <a:pt x="41" y="137"/>
                    </a:cubicBezTo>
                    <a:cubicBezTo>
                      <a:pt x="43" y="138"/>
                      <a:pt x="43" y="140"/>
                      <a:pt x="44" y="141"/>
                    </a:cubicBezTo>
                    <a:cubicBezTo>
                      <a:pt x="44" y="141"/>
                      <a:pt x="44" y="141"/>
                      <a:pt x="44" y="141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5" y="145"/>
                      <a:pt x="46" y="142"/>
                      <a:pt x="47" y="141"/>
                    </a:cubicBezTo>
                    <a:cubicBezTo>
                      <a:pt x="47" y="141"/>
                      <a:pt x="47" y="141"/>
                      <a:pt x="47" y="141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6"/>
                      <a:pt x="46" y="149"/>
                      <a:pt x="45" y="153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" y="191"/>
                      <a:pt x="4" y="191"/>
                      <a:pt x="4" y="191"/>
                    </a:cubicBezTo>
                    <a:cubicBezTo>
                      <a:pt x="4" y="183"/>
                      <a:pt x="4" y="183"/>
                      <a:pt x="4" y="183"/>
                    </a:cubicBezTo>
                    <a:cubicBezTo>
                      <a:pt x="4" y="183"/>
                      <a:pt x="4" y="183"/>
                      <a:pt x="4" y="183"/>
                    </a:cubicBezTo>
                    <a:cubicBezTo>
                      <a:pt x="6" y="180"/>
                      <a:pt x="10" y="178"/>
                      <a:pt x="12" y="175"/>
                    </a:cubicBezTo>
                    <a:cubicBezTo>
                      <a:pt x="11" y="175"/>
                      <a:pt x="10" y="174"/>
                      <a:pt x="9" y="173"/>
                    </a:cubicBezTo>
                    <a:cubicBezTo>
                      <a:pt x="6" y="169"/>
                      <a:pt x="6" y="164"/>
                      <a:pt x="7" y="160"/>
                    </a:cubicBezTo>
                    <a:cubicBezTo>
                      <a:pt x="7" y="148"/>
                      <a:pt x="10" y="138"/>
                      <a:pt x="13" y="128"/>
                    </a:cubicBezTo>
                    <a:cubicBezTo>
                      <a:pt x="13" y="128"/>
                      <a:pt x="13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lose/>
                    <a:moveTo>
                      <a:pt x="48" y="127"/>
                    </a:moveTo>
                    <a:cubicBezTo>
                      <a:pt x="49" y="130"/>
                      <a:pt x="50" y="134"/>
                      <a:pt x="48" y="137"/>
                    </a:cubicBezTo>
                    <a:cubicBezTo>
                      <a:pt x="47" y="137"/>
                      <a:pt x="46" y="138"/>
                      <a:pt x="45" y="138"/>
                    </a:cubicBezTo>
                    <a:cubicBezTo>
                      <a:pt x="44" y="137"/>
                      <a:pt x="45" y="136"/>
                      <a:pt x="44" y="135"/>
                    </a:cubicBezTo>
                    <a:cubicBezTo>
                      <a:pt x="42" y="135"/>
                      <a:pt x="41" y="136"/>
                      <a:pt x="40" y="134"/>
                    </a:cubicBezTo>
                    <a:cubicBezTo>
                      <a:pt x="40" y="130"/>
                      <a:pt x="43" y="127"/>
                      <a:pt x="47" y="126"/>
                    </a:cubicBezTo>
                    <a:cubicBezTo>
                      <a:pt x="47" y="126"/>
                      <a:pt x="48" y="126"/>
                      <a:pt x="48" y="127"/>
                    </a:cubicBezTo>
                    <a:cubicBezTo>
                      <a:pt x="48" y="127"/>
                      <a:pt x="48" y="127"/>
                      <a:pt x="48" y="127"/>
                    </a:cubicBezTo>
                    <a:cubicBezTo>
                      <a:pt x="48" y="127"/>
                      <a:pt x="48" y="127"/>
                      <a:pt x="48" y="127"/>
                    </a:cubicBezTo>
                    <a:close/>
                    <a:moveTo>
                      <a:pt x="32" y="123"/>
                    </a:moveTo>
                    <a:cubicBezTo>
                      <a:pt x="30" y="125"/>
                      <a:pt x="30" y="128"/>
                      <a:pt x="27" y="128"/>
                    </a:cubicBezTo>
                    <a:cubicBezTo>
                      <a:pt x="27" y="127"/>
                      <a:pt x="27" y="127"/>
                      <a:pt x="28" y="126"/>
                    </a:cubicBezTo>
                    <a:cubicBezTo>
                      <a:pt x="29" y="125"/>
                      <a:pt x="30" y="123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3"/>
                      <a:pt x="32" y="123"/>
                      <a:pt x="32" y="123"/>
                    </a:cubicBezTo>
                    <a:close/>
                    <a:moveTo>
                      <a:pt x="54" y="120"/>
                    </a:moveTo>
                    <a:cubicBezTo>
                      <a:pt x="53" y="122"/>
                      <a:pt x="53" y="124"/>
                      <a:pt x="51" y="125"/>
                    </a:cubicBezTo>
                    <a:cubicBezTo>
                      <a:pt x="50" y="123"/>
                      <a:pt x="51" y="122"/>
                      <a:pt x="52" y="120"/>
                    </a:cubicBezTo>
                    <a:cubicBezTo>
                      <a:pt x="52" y="119"/>
                      <a:pt x="54" y="119"/>
                      <a:pt x="54" y="120"/>
                    </a:cubicBezTo>
                    <a:cubicBezTo>
                      <a:pt x="54" y="120"/>
                      <a:pt x="54" y="120"/>
                      <a:pt x="54" y="120"/>
                    </a:cubicBezTo>
                    <a:cubicBezTo>
                      <a:pt x="54" y="120"/>
                      <a:pt x="54" y="120"/>
                      <a:pt x="54" y="120"/>
                    </a:cubicBezTo>
                    <a:close/>
                    <a:moveTo>
                      <a:pt x="50" y="113"/>
                    </a:moveTo>
                    <a:cubicBezTo>
                      <a:pt x="50" y="117"/>
                      <a:pt x="50" y="122"/>
                      <a:pt x="46" y="124"/>
                    </a:cubicBezTo>
                    <a:cubicBezTo>
                      <a:pt x="43" y="124"/>
                      <a:pt x="41" y="126"/>
                      <a:pt x="39" y="127"/>
                    </a:cubicBezTo>
                    <a:cubicBezTo>
                      <a:pt x="38" y="125"/>
                      <a:pt x="39" y="123"/>
                      <a:pt x="39" y="121"/>
                    </a:cubicBezTo>
                    <a:cubicBezTo>
                      <a:pt x="41" y="118"/>
                      <a:pt x="43" y="113"/>
                      <a:pt x="48" y="113"/>
                    </a:cubicBezTo>
                    <a:cubicBezTo>
                      <a:pt x="49" y="113"/>
                      <a:pt x="50" y="113"/>
                      <a:pt x="50" y="113"/>
                    </a:cubicBezTo>
                    <a:cubicBezTo>
                      <a:pt x="50" y="113"/>
                      <a:pt x="50" y="113"/>
                      <a:pt x="50" y="113"/>
                    </a:cubicBezTo>
                    <a:cubicBezTo>
                      <a:pt x="50" y="113"/>
                      <a:pt x="50" y="113"/>
                      <a:pt x="50" y="113"/>
                    </a:cubicBezTo>
                    <a:close/>
                    <a:moveTo>
                      <a:pt x="37" y="112"/>
                    </a:moveTo>
                    <a:cubicBezTo>
                      <a:pt x="37" y="114"/>
                      <a:pt x="35" y="115"/>
                      <a:pt x="33" y="117"/>
                    </a:cubicBezTo>
                    <a:cubicBezTo>
                      <a:pt x="31" y="119"/>
                      <a:pt x="29" y="123"/>
                      <a:pt x="25" y="123"/>
                    </a:cubicBezTo>
                    <a:cubicBezTo>
                      <a:pt x="24" y="122"/>
                      <a:pt x="25" y="121"/>
                      <a:pt x="25" y="119"/>
                    </a:cubicBezTo>
                    <a:cubicBezTo>
                      <a:pt x="26" y="117"/>
                      <a:pt x="30" y="117"/>
                      <a:pt x="32" y="115"/>
                    </a:cubicBezTo>
                    <a:cubicBezTo>
                      <a:pt x="33" y="114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lose/>
                    <a:moveTo>
                      <a:pt x="20" y="112"/>
                    </a:moveTo>
                    <a:cubicBezTo>
                      <a:pt x="19" y="116"/>
                      <a:pt x="23" y="118"/>
                      <a:pt x="22" y="123"/>
                    </a:cubicBezTo>
                    <a:cubicBezTo>
                      <a:pt x="21" y="124"/>
                      <a:pt x="20" y="124"/>
                      <a:pt x="19" y="123"/>
                    </a:cubicBezTo>
                    <a:cubicBezTo>
                      <a:pt x="16" y="122"/>
                      <a:pt x="17" y="118"/>
                      <a:pt x="17" y="116"/>
                    </a:cubicBezTo>
                    <a:cubicBezTo>
                      <a:pt x="17" y="114"/>
                      <a:pt x="18" y="112"/>
                      <a:pt x="19" y="111"/>
                    </a:cubicBezTo>
                    <a:cubicBezTo>
                      <a:pt x="20" y="111"/>
                      <a:pt x="20" y="111"/>
                      <a:pt x="20" y="112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20" y="112"/>
                      <a:pt x="20" y="112"/>
                    </a:cubicBezTo>
                    <a:close/>
                    <a:moveTo>
                      <a:pt x="45" y="110"/>
                    </a:moveTo>
                    <a:cubicBezTo>
                      <a:pt x="44" y="112"/>
                      <a:pt x="42" y="113"/>
                      <a:pt x="41" y="114"/>
                    </a:cubicBezTo>
                    <a:cubicBezTo>
                      <a:pt x="39" y="116"/>
                      <a:pt x="38" y="118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7" y="116"/>
                      <a:pt x="39" y="111"/>
                      <a:pt x="44" y="110"/>
                    </a:cubicBezTo>
                    <a:cubicBezTo>
                      <a:pt x="44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lose/>
                    <a:moveTo>
                      <a:pt x="60" y="105"/>
                    </a:moveTo>
                    <a:cubicBezTo>
                      <a:pt x="60" y="110"/>
                      <a:pt x="55" y="112"/>
                      <a:pt x="53" y="115"/>
                    </a:cubicBezTo>
                    <a:cubicBezTo>
                      <a:pt x="52" y="115"/>
                      <a:pt x="52" y="113"/>
                      <a:pt x="52" y="111"/>
                    </a:cubicBezTo>
                    <a:cubicBezTo>
                      <a:pt x="52" y="111"/>
                      <a:pt x="52" y="111"/>
                      <a:pt x="52" y="110"/>
                    </a:cubicBezTo>
                    <a:cubicBezTo>
                      <a:pt x="50" y="110"/>
                      <a:pt x="49" y="111"/>
                      <a:pt x="48" y="110"/>
                    </a:cubicBezTo>
                    <a:cubicBezTo>
                      <a:pt x="49" y="108"/>
                      <a:pt x="51" y="106"/>
                      <a:pt x="52" y="105"/>
                    </a:cubicBezTo>
                    <a:cubicBezTo>
                      <a:pt x="54" y="105"/>
                      <a:pt x="57" y="106"/>
                      <a:pt x="58" y="105"/>
                    </a:cubicBezTo>
                    <a:cubicBezTo>
                      <a:pt x="59" y="105"/>
                      <a:pt x="59" y="104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lose/>
                    <a:moveTo>
                      <a:pt x="53" y="102"/>
                    </a:move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1" y="104"/>
                      <a:pt x="49" y="106"/>
                      <a:pt x="47" y="106"/>
                    </a:cubicBezTo>
                    <a:cubicBezTo>
                      <a:pt x="45" y="106"/>
                      <a:pt x="44" y="107"/>
                      <a:pt x="42" y="107"/>
                    </a:cubicBezTo>
                    <a:cubicBezTo>
                      <a:pt x="42" y="105"/>
                      <a:pt x="45" y="103"/>
                      <a:pt x="46" y="102"/>
                    </a:cubicBezTo>
                    <a:cubicBezTo>
                      <a:pt x="48" y="102"/>
                      <a:pt x="50" y="101"/>
                      <a:pt x="52" y="101"/>
                    </a:cubicBezTo>
                    <a:cubicBezTo>
                      <a:pt x="52" y="101"/>
                      <a:pt x="52" y="101"/>
                      <a:pt x="52" y="101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lose/>
                    <a:moveTo>
                      <a:pt x="41" y="101"/>
                    </a:moveTo>
                    <a:cubicBezTo>
                      <a:pt x="39" y="105"/>
                      <a:pt x="37" y="109"/>
                      <a:pt x="32" y="111"/>
                    </a:cubicBezTo>
                    <a:cubicBezTo>
                      <a:pt x="31" y="111"/>
                      <a:pt x="30" y="111"/>
                      <a:pt x="29" y="110"/>
                    </a:cubicBezTo>
                    <a:cubicBezTo>
                      <a:pt x="29" y="109"/>
                      <a:pt x="29" y="107"/>
                      <a:pt x="30" y="106"/>
                    </a:cubicBezTo>
                    <a:cubicBezTo>
                      <a:pt x="34" y="104"/>
                      <a:pt x="38" y="103"/>
                      <a:pt x="41" y="100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26" y="97"/>
                    </a:moveTo>
                    <a:cubicBezTo>
                      <a:pt x="26" y="101"/>
                      <a:pt x="25" y="104"/>
                      <a:pt x="27" y="107"/>
                    </a:cubicBezTo>
                    <a:cubicBezTo>
                      <a:pt x="27" y="110"/>
                      <a:pt x="28" y="114"/>
                      <a:pt x="26" y="116"/>
                    </a:cubicBezTo>
                    <a:cubicBezTo>
                      <a:pt x="24" y="116"/>
                      <a:pt x="23" y="115"/>
                      <a:pt x="22" y="113"/>
                    </a:cubicBezTo>
                    <a:cubicBezTo>
                      <a:pt x="21" y="111"/>
                      <a:pt x="21" y="109"/>
                      <a:pt x="22" y="107"/>
                    </a:cubicBezTo>
                    <a:cubicBezTo>
                      <a:pt x="23" y="103"/>
                      <a:pt x="23" y="100"/>
                      <a:pt x="25" y="97"/>
                    </a:cubicBezTo>
                    <a:cubicBezTo>
                      <a:pt x="25" y="97"/>
                      <a:pt x="26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lose/>
                    <a:moveTo>
                      <a:pt x="116" y="107"/>
                    </a:moveTo>
                    <a:cubicBezTo>
                      <a:pt x="121" y="107"/>
                      <a:pt x="126" y="107"/>
                      <a:pt x="131" y="107"/>
                    </a:cubicBezTo>
                    <a:cubicBezTo>
                      <a:pt x="131" y="107"/>
                      <a:pt x="131" y="107"/>
                      <a:pt x="131" y="107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1" y="126"/>
                      <a:pt x="117" y="124"/>
                      <a:pt x="112" y="121"/>
                    </a:cubicBezTo>
                    <a:cubicBezTo>
                      <a:pt x="108" y="124"/>
                      <a:pt x="104" y="127"/>
                      <a:pt x="100" y="130"/>
                    </a:cubicBezTo>
                    <a:cubicBezTo>
                      <a:pt x="101" y="126"/>
                      <a:pt x="103" y="120"/>
                      <a:pt x="103" y="115"/>
                    </a:cubicBezTo>
                    <a:cubicBezTo>
                      <a:pt x="103" y="115"/>
                      <a:pt x="103" y="115"/>
                      <a:pt x="103" y="115"/>
                    </a:cubicBezTo>
                    <a:cubicBezTo>
                      <a:pt x="92" y="108"/>
                      <a:pt x="92" y="108"/>
                      <a:pt x="92" y="108"/>
                    </a:cubicBezTo>
                    <a:cubicBezTo>
                      <a:pt x="106" y="108"/>
                      <a:pt x="106" y="108"/>
                      <a:pt x="106" y="108"/>
                    </a:cubicBezTo>
                    <a:cubicBezTo>
                      <a:pt x="110" y="93"/>
                      <a:pt x="110" y="93"/>
                      <a:pt x="110" y="93"/>
                    </a:cubicBezTo>
                    <a:cubicBezTo>
                      <a:pt x="116" y="107"/>
                      <a:pt x="116" y="107"/>
                      <a:pt x="116" y="107"/>
                    </a:cubicBezTo>
                    <a:cubicBezTo>
                      <a:pt x="116" y="107"/>
                      <a:pt x="116" y="107"/>
                      <a:pt x="116" y="107"/>
                    </a:cubicBezTo>
                    <a:close/>
                    <a:moveTo>
                      <a:pt x="69" y="93"/>
                    </a:moveTo>
                    <a:cubicBezTo>
                      <a:pt x="67" y="95"/>
                      <a:pt x="68" y="98"/>
                      <a:pt x="65" y="100"/>
                    </a:cubicBezTo>
                    <a:cubicBezTo>
                      <a:pt x="63" y="101"/>
                      <a:pt x="63" y="103"/>
                      <a:pt x="61" y="103"/>
                    </a:cubicBezTo>
                    <a:cubicBezTo>
                      <a:pt x="59" y="103"/>
                      <a:pt x="58" y="103"/>
                      <a:pt x="57" y="102"/>
                    </a:cubicBezTo>
                    <a:cubicBezTo>
                      <a:pt x="57" y="98"/>
                      <a:pt x="60" y="94"/>
                      <a:pt x="63" y="92"/>
                    </a:cubicBezTo>
                    <a:cubicBezTo>
                      <a:pt x="65" y="92"/>
                      <a:pt x="67" y="92"/>
                      <a:pt x="69" y="92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69" y="93"/>
                      <a:pt x="69" y="93"/>
                      <a:pt x="69" y="93"/>
                    </a:cubicBezTo>
                    <a:cubicBezTo>
                      <a:pt x="69" y="93"/>
                      <a:pt x="69" y="93"/>
                      <a:pt x="69" y="93"/>
                    </a:cubicBezTo>
                    <a:close/>
                    <a:moveTo>
                      <a:pt x="60" y="89"/>
                    </a:moveTo>
                    <a:cubicBezTo>
                      <a:pt x="61" y="94"/>
                      <a:pt x="55" y="94"/>
                      <a:pt x="54" y="97"/>
                    </a:cubicBezTo>
                    <a:cubicBezTo>
                      <a:pt x="53" y="98"/>
                      <a:pt x="52" y="98"/>
                      <a:pt x="51" y="98"/>
                    </a:cubicBezTo>
                    <a:cubicBezTo>
                      <a:pt x="49" y="98"/>
                      <a:pt x="48" y="100"/>
                      <a:pt x="47" y="99"/>
                    </a:cubicBezTo>
                    <a:cubicBezTo>
                      <a:pt x="49" y="94"/>
                      <a:pt x="54" y="90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lose/>
                    <a:moveTo>
                      <a:pt x="50" y="88"/>
                    </a:moveTo>
                    <a:cubicBezTo>
                      <a:pt x="48" y="91"/>
                      <a:pt x="46" y="93"/>
                      <a:pt x="44" y="96"/>
                    </a:cubicBezTo>
                    <a:cubicBezTo>
                      <a:pt x="42" y="98"/>
                      <a:pt x="39" y="100"/>
                      <a:pt x="36" y="99"/>
                    </a:cubicBezTo>
                    <a:cubicBezTo>
                      <a:pt x="35" y="98"/>
                      <a:pt x="35" y="97"/>
                      <a:pt x="35" y="96"/>
                    </a:cubicBezTo>
                    <a:cubicBezTo>
                      <a:pt x="37" y="93"/>
                      <a:pt x="40" y="93"/>
                      <a:pt x="43" y="91"/>
                    </a:cubicBezTo>
                    <a:cubicBezTo>
                      <a:pt x="45" y="90"/>
                      <a:pt x="47" y="89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lose/>
                    <a:moveTo>
                      <a:pt x="78" y="84"/>
                    </a:moveTo>
                    <a:cubicBezTo>
                      <a:pt x="76" y="86"/>
                      <a:pt x="74" y="88"/>
                      <a:pt x="73" y="89"/>
                    </a:cubicBezTo>
                    <a:cubicBezTo>
                      <a:pt x="74" y="87"/>
                      <a:pt x="76" y="84"/>
                      <a:pt x="78" y="82"/>
                    </a:cubicBezTo>
                    <a:cubicBezTo>
                      <a:pt x="78" y="83"/>
                      <a:pt x="78" y="83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lose/>
                    <a:moveTo>
                      <a:pt x="56" y="80"/>
                    </a:moveTo>
                    <a:cubicBezTo>
                      <a:pt x="51" y="83"/>
                      <a:pt x="48" y="89"/>
                      <a:pt x="42" y="88"/>
                    </a:cubicBezTo>
                    <a:cubicBezTo>
                      <a:pt x="41" y="87"/>
                      <a:pt x="41" y="86"/>
                      <a:pt x="41" y="86"/>
                    </a:cubicBezTo>
                    <a:cubicBezTo>
                      <a:pt x="42" y="82"/>
                      <a:pt x="46" y="84"/>
                      <a:pt x="49" y="83"/>
                    </a:cubicBezTo>
                    <a:cubicBezTo>
                      <a:pt x="51" y="82"/>
                      <a:pt x="53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lose/>
                    <a:moveTo>
                      <a:pt x="64" y="80"/>
                    </a:moveTo>
                    <a:cubicBezTo>
                      <a:pt x="64" y="83"/>
                      <a:pt x="64" y="86"/>
                      <a:pt x="64" y="88"/>
                    </a:cubicBezTo>
                    <a:cubicBezTo>
                      <a:pt x="64" y="89"/>
                      <a:pt x="63" y="88"/>
                      <a:pt x="63" y="89"/>
                    </a:cubicBezTo>
                    <a:cubicBezTo>
                      <a:pt x="63" y="88"/>
                      <a:pt x="62" y="87"/>
                      <a:pt x="62" y="87"/>
                    </a:cubicBezTo>
                    <a:cubicBezTo>
                      <a:pt x="59" y="87"/>
                      <a:pt x="57" y="89"/>
                      <a:pt x="54" y="88"/>
                    </a:cubicBezTo>
                    <a:cubicBezTo>
                      <a:pt x="54" y="85"/>
                      <a:pt x="58" y="82"/>
                      <a:pt x="61" y="80"/>
                    </a:cubicBezTo>
                    <a:cubicBezTo>
                      <a:pt x="61" y="80"/>
                      <a:pt x="63" y="79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lose/>
                    <a:moveTo>
                      <a:pt x="36" y="81"/>
                    </a:moveTo>
                    <a:cubicBezTo>
                      <a:pt x="34" y="82"/>
                      <a:pt x="33" y="81"/>
                      <a:pt x="31" y="80"/>
                    </a:cubicBezTo>
                    <a:cubicBezTo>
                      <a:pt x="31" y="80"/>
                      <a:pt x="32" y="79"/>
                      <a:pt x="32" y="79"/>
                    </a:cubicBezTo>
                    <a:cubicBezTo>
                      <a:pt x="34" y="78"/>
                      <a:pt x="35" y="80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lose/>
                    <a:moveTo>
                      <a:pt x="37" y="77"/>
                    </a:moveTo>
                    <a:cubicBezTo>
                      <a:pt x="37" y="77"/>
                      <a:pt x="37" y="78"/>
                      <a:pt x="37" y="78"/>
                    </a:cubicBezTo>
                    <a:cubicBezTo>
                      <a:pt x="35" y="78"/>
                      <a:pt x="36" y="77"/>
                      <a:pt x="35" y="77"/>
                    </a:cubicBezTo>
                    <a:cubicBezTo>
                      <a:pt x="35" y="76"/>
                      <a:pt x="35" y="75"/>
                      <a:pt x="36" y="75"/>
                    </a:cubicBezTo>
                    <a:cubicBezTo>
                      <a:pt x="37" y="75"/>
                      <a:pt x="36" y="76"/>
                      <a:pt x="37" y="77"/>
                    </a:cubicBezTo>
                    <a:cubicBezTo>
                      <a:pt x="37" y="77"/>
                      <a:pt x="37" y="77"/>
                      <a:pt x="37" y="77"/>
                    </a:cubicBezTo>
                    <a:cubicBezTo>
                      <a:pt x="37" y="77"/>
                      <a:pt x="37" y="77"/>
                      <a:pt x="37" y="77"/>
                    </a:cubicBezTo>
                    <a:close/>
                    <a:moveTo>
                      <a:pt x="76" y="73"/>
                    </a:moveTo>
                    <a:cubicBezTo>
                      <a:pt x="77" y="79"/>
                      <a:pt x="73" y="84"/>
                      <a:pt x="68" y="87"/>
                    </a:cubicBezTo>
                    <a:cubicBezTo>
                      <a:pt x="66" y="88"/>
                      <a:pt x="68" y="85"/>
                      <a:pt x="67" y="84"/>
                    </a:cubicBezTo>
                    <a:cubicBezTo>
                      <a:pt x="65" y="82"/>
                      <a:pt x="66" y="78"/>
                      <a:pt x="68" y="76"/>
                    </a:cubicBezTo>
                    <a:cubicBezTo>
                      <a:pt x="69" y="74"/>
                      <a:pt x="73" y="74"/>
                      <a:pt x="75" y="73"/>
                    </a:cubicBezTo>
                    <a:cubicBezTo>
                      <a:pt x="75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lose/>
                    <a:moveTo>
                      <a:pt x="70" y="70"/>
                    </a:move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69" y="73"/>
                      <a:pt x="65" y="73"/>
                      <a:pt x="66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4" y="74"/>
                      <a:pt x="66" y="73"/>
                      <a:pt x="67" y="71"/>
                    </a:cubicBezTo>
                    <a:cubicBezTo>
                      <a:pt x="68" y="71"/>
                      <a:pt x="69" y="69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lose/>
                    <a:moveTo>
                      <a:pt x="88" y="69"/>
                    </a:moveTo>
                    <a:cubicBezTo>
                      <a:pt x="88" y="74"/>
                      <a:pt x="84" y="77"/>
                      <a:pt x="80" y="80"/>
                    </a:cubicBezTo>
                    <a:cubicBezTo>
                      <a:pt x="80" y="80"/>
                      <a:pt x="79" y="80"/>
                      <a:pt x="78" y="80"/>
                    </a:cubicBezTo>
                    <a:cubicBezTo>
                      <a:pt x="77" y="79"/>
                      <a:pt x="78" y="78"/>
                      <a:pt x="78" y="77"/>
                    </a:cubicBezTo>
                    <a:cubicBezTo>
                      <a:pt x="79" y="73"/>
                      <a:pt x="85" y="74"/>
                      <a:pt x="86" y="69"/>
                    </a:cubicBezTo>
                    <a:cubicBezTo>
                      <a:pt x="86" y="68"/>
                      <a:pt x="88" y="68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lose/>
                    <a:moveTo>
                      <a:pt x="97" y="61"/>
                    </a:moveTo>
                    <a:cubicBezTo>
                      <a:pt x="96" y="64"/>
                      <a:pt x="98" y="67"/>
                      <a:pt x="94" y="68"/>
                    </a:cubicBezTo>
                    <a:cubicBezTo>
                      <a:pt x="93" y="68"/>
                      <a:pt x="93" y="69"/>
                      <a:pt x="91" y="69"/>
                    </a:cubicBezTo>
                    <a:cubicBezTo>
                      <a:pt x="92" y="68"/>
                      <a:pt x="91" y="67"/>
                      <a:pt x="90" y="66"/>
                    </a:cubicBezTo>
                    <a:cubicBezTo>
                      <a:pt x="89" y="66"/>
                      <a:pt x="89" y="66"/>
                      <a:pt x="88" y="65"/>
                    </a:cubicBezTo>
                    <a:cubicBezTo>
                      <a:pt x="89" y="64"/>
                      <a:pt x="90" y="65"/>
                      <a:pt x="91" y="64"/>
                    </a:cubicBezTo>
                    <a:cubicBezTo>
                      <a:pt x="93" y="63"/>
                      <a:pt x="94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7" y="61"/>
                      <a:pt x="97" y="61"/>
                      <a:pt x="97" y="61"/>
                    </a:cubicBezTo>
                    <a:close/>
                    <a:moveTo>
                      <a:pt x="84" y="62"/>
                    </a:moveTo>
                    <a:cubicBezTo>
                      <a:pt x="84" y="64"/>
                      <a:pt x="85" y="67"/>
                      <a:pt x="83" y="69"/>
                    </a:cubicBezTo>
                    <a:cubicBezTo>
                      <a:pt x="82" y="70"/>
                      <a:pt x="80" y="70"/>
                      <a:pt x="79" y="70"/>
                    </a:cubicBezTo>
                    <a:cubicBezTo>
                      <a:pt x="77" y="69"/>
                      <a:pt x="76" y="70"/>
                      <a:pt x="74" y="69"/>
                    </a:cubicBezTo>
                    <a:cubicBezTo>
                      <a:pt x="73" y="69"/>
                      <a:pt x="74" y="67"/>
                      <a:pt x="74" y="66"/>
                    </a:cubicBezTo>
                    <a:cubicBezTo>
                      <a:pt x="76" y="64"/>
                      <a:pt x="79" y="61"/>
                      <a:pt x="82" y="61"/>
                    </a:cubicBezTo>
                    <a:cubicBezTo>
                      <a:pt x="83" y="60"/>
                      <a:pt x="84" y="60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lose/>
                    <a:moveTo>
                      <a:pt x="108" y="58"/>
                    </a:moveTo>
                    <a:cubicBezTo>
                      <a:pt x="108" y="60"/>
                      <a:pt x="106" y="59"/>
                      <a:pt x="104" y="60"/>
                    </a:cubicBezTo>
                    <a:cubicBezTo>
                      <a:pt x="103" y="61"/>
                      <a:pt x="102" y="62"/>
                      <a:pt x="101" y="63"/>
                    </a:cubicBezTo>
                    <a:cubicBezTo>
                      <a:pt x="98" y="63"/>
                      <a:pt x="100" y="60"/>
                      <a:pt x="98" y="59"/>
                    </a:cubicBezTo>
                    <a:cubicBezTo>
                      <a:pt x="98" y="57"/>
                      <a:pt x="100" y="57"/>
                      <a:pt x="101" y="56"/>
                    </a:cubicBezTo>
                    <a:cubicBezTo>
                      <a:pt x="103" y="56"/>
                      <a:pt x="107" y="55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lose/>
                    <a:moveTo>
                      <a:pt x="81" y="57"/>
                    </a:moveTo>
                    <a:cubicBezTo>
                      <a:pt x="72" y="64"/>
                      <a:pt x="64" y="74"/>
                      <a:pt x="54" y="78"/>
                    </a:cubicBezTo>
                    <a:cubicBezTo>
                      <a:pt x="53" y="78"/>
                      <a:pt x="52" y="78"/>
                      <a:pt x="50" y="78"/>
                    </a:cubicBezTo>
                    <a:cubicBezTo>
                      <a:pt x="49" y="77"/>
                      <a:pt x="51" y="76"/>
                      <a:pt x="51" y="75"/>
                    </a:cubicBezTo>
                    <a:cubicBezTo>
                      <a:pt x="54" y="71"/>
                      <a:pt x="59" y="75"/>
                      <a:pt x="62" y="72"/>
                    </a:cubicBezTo>
                    <a:cubicBezTo>
                      <a:pt x="68" y="67"/>
                      <a:pt x="74" y="60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lose/>
                    <a:moveTo>
                      <a:pt x="118" y="53"/>
                    </a:moveTo>
                    <a:cubicBezTo>
                      <a:pt x="118" y="54"/>
                      <a:pt x="118" y="54"/>
                      <a:pt x="118" y="54"/>
                    </a:cubicBezTo>
                    <a:cubicBezTo>
                      <a:pt x="118" y="54"/>
                      <a:pt x="118" y="54"/>
                      <a:pt x="118" y="54"/>
                    </a:cubicBezTo>
                    <a:cubicBezTo>
                      <a:pt x="116" y="54"/>
                      <a:pt x="115" y="55"/>
                      <a:pt x="114" y="55"/>
                    </a:cubicBezTo>
                    <a:cubicBezTo>
                      <a:pt x="115" y="54"/>
                      <a:pt x="116" y="54"/>
                      <a:pt x="116" y="53"/>
                    </a:cubicBezTo>
                    <a:cubicBezTo>
                      <a:pt x="117" y="53"/>
                      <a:pt x="117" y="53"/>
                      <a:pt x="118" y="53"/>
                    </a:cubicBezTo>
                    <a:cubicBezTo>
                      <a:pt x="118" y="53"/>
                      <a:pt x="118" y="53"/>
                      <a:pt x="118" y="53"/>
                    </a:cubicBezTo>
                    <a:cubicBezTo>
                      <a:pt x="118" y="53"/>
                      <a:pt x="118" y="53"/>
                      <a:pt x="118" y="53"/>
                    </a:cubicBezTo>
                    <a:close/>
                    <a:moveTo>
                      <a:pt x="96" y="53"/>
                    </a:moveTo>
                    <a:cubicBezTo>
                      <a:pt x="95" y="57"/>
                      <a:pt x="92" y="61"/>
                      <a:pt x="88" y="61"/>
                    </a:cubicBezTo>
                    <a:cubicBezTo>
                      <a:pt x="85" y="61"/>
                      <a:pt x="87" y="58"/>
                      <a:pt x="87" y="56"/>
                    </a:cubicBezTo>
                    <a:cubicBezTo>
                      <a:pt x="89" y="53"/>
                      <a:pt x="92" y="54"/>
                      <a:pt x="95" y="52"/>
                    </a:cubicBezTo>
                    <a:cubicBezTo>
                      <a:pt x="96" y="52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lose/>
                    <a:moveTo>
                      <a:pt x="80" y="52"/>
                    </a:moveTo>
                    <a:cubicBezTo>
                      <a:pt x="73" y="59"/>
                      <a:pt x="66" y="67"/>
                      <a:pt x="58" y="70"/>
                    </a:cubicBezTo>
                    <a:cubicBezTo>
                      <a:pt x="57" y="71"/>
                      <a:pt x="57" y="70"/>
                      <a:pt x="57" y="69"/>
                    </a:cubicBezTo>
                    <a:cubicBezTo>
                      <a:pt x="59" y="67"/>
                      <a:pt x="62" y="66"/>
                      <a:pt x="64" y="65"/>
                    </a:cubicBezTo>
                    <a:cubicBezTo>
                      <a:pt x="69" y="61"/>
                      <a:pt x="74" y="56"/>
                      <a:pt x="79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lose/>
                    <a:moveTo>
                      <a:pt x="89" y="51"/>
                    </a:moveTo>
                    <a:cubicBezTo>
                      <a:pt x="89" y="53"/>
                      <a:pt x="86" y="52"/>
                      <a:pt x="84" y="52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1"/>
                      <a:pt x="85" y="50"/>
                      <a:pt x="85" y="50"/>
                    </a:cubicBezTo>
                    <a:cubicBezTo>
                      <a:pt x="87" y="50"/>
                      <a:pt x="88" y="50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lose/>
                    <a:moveTo>
                      <a:pt x="78" y="48"/>
                    </a:move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0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65" y="58"/>
                      <a:pt x="71" y="53"/>
                      <a:pt x="78" y="47"/>
                    </a:cubicBezTo>
                    <a:cubicBezTo>
                      <a:pt x="78" y="47"/>
                      <a:pt x="79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lose/>
                    <a:moveTo>
                      <a:pt x="116" y="48"/>
                    </a:moveTo>
                    <a:cubicBezTo>
                      <a:pt x="116" y="50"/>
                      <a:pt x="115" y="51"/>
                      <a:pt x="114" y="52"/>
                    </a:cubicBezTo>
                    <a:cubicBezTo>
                      <a:pt x="112" y="52"/>
                      <a:pt x="110" y="55"/>
                      <a:pt x="108" y="54"/>
                    </a:cubicBezTo>
                    <a:cubicBezTo>
                      <a:pt x="105" y="54"/>
                      <a:pt x="104" y="52"/>
                      <a:pt x="102" y="52"/>
                    </a:cubicBezTo>
                    <a:cubicBezTo>
                      <a:pt x="102" y="52"/>
                      <a:pt x="101" y="51"/>
                      <a:pt x="102" y="51"/>
                    </a:cubicBezTo>
                    <a:cubicBezTo>
                      <a:pt x="106" y="49"/>
                      <a:pt x="110" y="47"/>
                      <a:pt x="115" y="47"/>
                    </a:cubicBezTo>
                    <a:cubicBezTo>
                      <a:pt x="115" y="47"/>
                      <a:pt x="115" y="47"/>
                      <a:pt x="115" y="47"/>
                    </a:cubicBezTo>
                    <a:cubicBezTo>
                      <a:pt x="116" y="48"/>
                      <a:pt x="116" y="48"/>
                      <a:pt x="116" y="48"/>
                    </a:cubicBezTo>
                    <a:cubicBezTo>
                      <a:pt x="116" y="48"/>
                      <a:pt x="116" y="48"/>
                      <a:pt x="116" y="48"/>
                    </a:cubicBezTo>
                    <a:close/>
                    <a:moveTo>
                      <a:pt x="76" y="46"/>
                    </a:moveTo>
                    <a:cubicBezTo>
                      <a:pt x="69" y="52"/>
                      <a:pt x="61" y="57"/>
                      <a:pt x="56" y="64"/>
                    </a:cubicBezTo>
                    <a:cubicBezTo>
                      <a:pt x="56" y="66"/>
                      <a:pt x="54" y="67"/>
                      <a:pt x="55" y="69"/>
                    </a:cubicBezTo>
                    <a:cubicBezTo>
                      <a:pt x="55" y="70"/>
                      <a:pt x="55" y="71"/>
                      <a:pt x="54" y="72"/>
                    </a:cubicBezTo>
                    <a:cubicBezTo>
                      <a:pt x="53" y="72"/>
                      <a:pt x="52" y="72"/>
                      <a:pt x="51" y="71"/>
                    </a:cubicBezTo>
                    <a:cubicBezTo>
                      <a:pt x="50" y="66"/>
                      <a:pt x="55" y="63"/>
                      <a:pt x="58" y="60"/>
                    </a:cubicBezTo>
                    <a:cubicBezTo>
                      <a:pt x="63" y="54"/>
                      <a:pt x="69" y="50"/>
                      <a:pt x="75" y="45"/>
                    </a:cubicBezTo>
                    <a:cubicBezTo>
                      <a:pt x="75" y="45"/>
                      <a:pt x="76" y="45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lose/>
                    <a:moveTo>
                      <a:pt x="130" y="48"/>
                    </a:moveTo>
                    <a:cubicBezTo>
                      <a:pt x="130" y="48"/>
                      <a:pt x="130" y="48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26" y="49"/>
                      <a:pt x="123" y="52"/>
                      <a:pt x="118" y="51"/>
                    </a:cubicBezTo>
                    <a:cubicBezTo>
                      <a:pt x="119" y="50"/>
                      <a:pt x="120" y="49"/>
                      <a:pt x="121" y="47"/>
                    </a:cubicBezTo>
                    <a:cubicBezTo>
                      <a:pt x="120" y="47"/>
                      <a:pt x="119" y="46"/>
                      <a:pt x="119" y="45"/>
                    </a:cubicBezTo>
                    <a:cubicBezTo>
                      <a:pt x="121" y="44"/>
                      <a:pt x="124" y="44"/>
                      <a:pt x="126" y="45"/>
                    </a:cubicBezTo>
                    <a:cubicBezTo>
                      <a:pt x="128" y="45"/>
                      <a:pt x="130" y="46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lose/>
                    <a:moveTo>
                      <a:pt x="109" y="45"/>
                    </a:moveTo>
                    <a:cubicBezTo>
                      <a:pt x="105" y="45"/>
                      <a:pt x="102" y="48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100" y="46"/>
                      <a:pt x="104" y="44"/>
                      <a:pt x="108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10" y="41"/>
                      <a:pt x="110" y="44"/>
                      <a:pt x="109" y="45"/>
                    </a:cubicBezTo>
                    <a:cubicBezTo>
                      <a:pt x="109" y="45"/>
                      <a:pt x="109" y="45"/>
                      <a:pt x="109" y="45"/>
                    </a:cubicBezTo>
                    <a:close/>
                    <a:moveTo>
                      <a:pt x="101" y="42"/>
                    </a:moveTo>
                    <a:cubicBezTo>
                      <a:pt x="96" y="45"/>
                      <a:pt x="91" y="49"/>
                      <a:pt x="84" y="48"/>
                    </a:cubicBezTo>
                    <a:cubicBezTo>
                      <a:pt x="83" y="47"/>
                      <a:pt x="83" y="46"/>
                      <a:pt x="83" y="44"/>
                    </a:cubicBezTo>
                    <a:cubicBezTo>
                      <a:pt x="86" y="40"/>
                      <a:pt x="91" y="43"/>
                      <a:pt x="96" y="43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101" y="42"/>
                      <a:pt x="101" y="42"/>
                      <a:pt x="101" y="42"/>
                    </a:cubicBezTo>
                    <a:cubicBezTo>
                      <a:pt x="101" y="42"/>
                      <a:pt x="101" y="42"/>
                      <a:pt x="101" y="42"/>
                    </a:cubicBezTo>
                    <a:close/>
                    <a:moveTo>
                      <a:pt x="142" y="42"/>
                    </a:moveTo>
                    <a:cubicBezTo>
                      <a:pt x="141" y="44"/>
                      <a:pt x="138" y="45"/>
                      <a:pt x="137" y="46"/>
                    </a:cubicBezTo>
                    <a:cubicBezTo>
                      <a:pt x="136" y="46"/>
                      <a:pt x="134" y="48"/>
                      <a:pt x="134" y="46"/>
                    </a:cubicBezTo>
                    <a:cubicBezTo>
                      <a:pt x="134" y="45"/>
                      <a:pt x="133" y="45"/>
                      <a:pt x="132" y="44"/>
                    </a:cubicBezTo>
                    <a:cubicBezTo>
                      <a:pt x="131" y="44"/>
                      <a:pt x="130" y="44"/>
                      <a:pt x="129" y="43"/>
                    </a:cubicBezTo>
                    <a:cubicBezTo>
                      <a:pt x="129" y="41"/>
                      <a:pt x="131" y="41"/>
                      <a:pt x="131" y="41"/>
                    </a:cubicBezTo>
                    <a:cubicBezTo>
                      <a:pt x="135" y="40"/>
                      <a:pt x="140" y="38"/>
                      <a:pt x="142" y="42"/>
                    </a:cubicBezTo>
                    <a:cubicBezTo>
                      <a:pt x="142" y="42"/>
                      <a:pt x="142" y="42"/>
                      <a:pt x="142" y="42"/>
                    </a:cubicBezTo>
                    <a:cubicBezTo>
                      <a:pt x="142" y="42"/>
                      <a:pt x="142" y="42"/>
                      <a:pt x="142" y="42"/>
                    </a:cubicBezTo>
                    <a:close/>
                    <a:moveTo>
                      <a:pt x="158" y="39"/>
                    </a:moveTo>
                    <a:cubicBezTo>
                      <a:pt x="159" y="40"/>
                      <a:pt x="157" y="41"/>
                      <a:pt x="156" y="41"/>
                    </a:cubicBezTo>
                    <a:cubicBezTo>
                      <a:pt x="154" y="42"/>
                      <a:pt x="150" y="41"/>
                      <a:pt x="148" y="43"/>
                    </a:cubicBezTo>
                    <a:cubicBezTo>
                      <a:pt x="147" y="43"/>
                      <a:pt x="146" y="44"/>
                      <a:pt x="146" y="43"/>
                    </a:cubicBezTo>
                    <a:cubicBezTo>
                      <a:pt x="146" y="42"/>
                      <a:pt x="147" y="41"/>
                      <a:pt x="148" y="40"/>
                    </a:cubicBezTo>
                    <a:cubicBezTo>
                      <a:pt x="152" y="40"/>
                      <a:pt x="155" y="41"/>
                      <a:pt x="158" y="39"/>
                    </a:cubicBezTo>
                    <a:cubicBezTo>
                      <a:pt x="158" y="39"/>
                      <a:pt x="158" y="39"/>
                      <a:pt x="158" y="39"/>
                    </a:cubicBezTo>
                    <a:cubicBezTo>
                      <a:pt x="158" y="39"/>
                      <a:pt x="158" y="39"/>
                      <a:pt x="158" y="39"/>
                    </a:cubicBezTo>
                    <a:close/>
                    <a:moveTo>
                      <a:pt x="125" y="40"/>
                    </a:moveTo>
                    <a:cubicBezTo>
                      <a:pt x="125" y="40"/>
                      <a:pt x="126" y="41"/>
                      <a:pt x="125" y="41"/>
                    </a:cubicBezTo>
                    <a:cubicBezTo>
                      <a:pt x="121" y="41"/>
                      <a:pt x="118" y="43"/>
                      <a:pt x="114" y="43"/>
                    </a:cubicBezTo>
                    <a:cubicBezTo>
                      <a:pt x="113" y="43"/>
                      <a:pt x="113" y="42"/>
                      <a:pt x="113" y="41"/>
                    </a:cubicBezTo>
                    <a:cubicBezTo>
                      <a:pt x="115" y="39"/>
                      <a:pt x="119" y="38"/>
                      <a:pt x="122" y="38"/>
                    </a:cubicBezTo>
                    <a:cubicBezTo>
                      <a:pt x="123" y="39"/>
                      <a:pt x="124" y="39"/>
                      <a:pt x="125" y="40"/>
                    </a:cubicBezTo>
                    <a:cubicBezTo>
                      <a:pt x="125" y="40"/>
                      <a:pt x="125" y="40"/>
                      <a:pt x="125" y="40"/>
                    </a:cubicBezTo>
                    <a:cubicBezTo>
                      <a:pt x="125" y="40"/>
                      <a:pt x="125" y="40"/>
                      <a:pt x="125" y="40"/>
                    </a:cubicBezTo>
                    <a:close/>
                    <a:moveTo>
                      <a:pt x="113" y="35"/>
                    </a:moveTo>
                    <a:cubicBezTo>
                      <a:pt x="114" y="35"/>
                      <a:pt x="114" y="35"/>
                      <a:pt x="114" y="36"/>
                    </a:cubicBezTo>
                    <a:cubicBezTo>
                      <a:pt x="114" y="36"/>
                      <a:pt x="111" y="37"/>
                      <a:pt x="108" y="38"/>
                    </a:cubicBezTo>
                    <a:cubicBezTo>
                      <a:pt x="105" y="39"/>
                      <a:pt x="101" y="40"/>
                      <a:pt x="99" y="39"/>
                    </a:cubicBezTo>
                    <a:cubicBezTo>
                      <a:pt x="98" y="37"/>
                      <a:pt x="97" y="36"/>
                      <a:pt x="98" y="35"/>
                    </a:cubicBezTo>
                    <a:cubicBezTo>
                      <a:pt x="98" y="33"/>
                      <a:pt x="104" y="35"/>
                      <a:pt x="107" y="35"/>
                    </a:cubicBezTo>
                    <a:cubicBezTo>
                      <a:pt x="108" y="35"/>
                      <a:pt x="112" y="35"/>
                      <a:pt x="113" y="35"/>
                    </a:cubicBezTo>
                    <a:close/>
                    <a:moveTo>
                      <a:pt x="138" y="35"/>
                    </a:moveTo>
                    <a:cubicBezTo>
                      <a:pt x="138" y="37"/>
                      <a:pt x="137" y="36"/>
                      <a:pt x="136" y="37"/>
                    </a:cubicBezTo>
                    <a:cubicBezTo>
                      <a:pt x="134" y="37"/>
                      <a:pt x="132" y="39"/>
                      <a:pt x="129" y="38"/>
                    </a:cubicBezTo>
                    <a:cubicBezTo>
                      <a:pt x="128" y="35"/>
                      <a:pt x="124" y="38"/>
                      <a:pt x="124" y="35"/>
                    </a:cubicBezTo>
                    <a:cubicBezTo>
                      <a:pt x="126" y="34"/>
                      <a:pt x="128" y="34"/>
                      <a:pt x="130" y="33"/>
                    </a:cubicBezTo>
                    <a:cubicBezTo>
                      <a:pt x="132" y="34"/>
                      <a:pt x="135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lose/>
                    <a:moveTo>
                      <a:pt x="159" y="34"/>
                    </a:moveTo>
                    <a:cubicBezTo>
                      <a:pt x="158" y="35"/>
                      <a:pt x="157" y="35"/>
                      <a:pt x="156" y="36"/>
                    </a:cubicBezTo>
                    <a:cubicBezTo>
                      <a:pt x="153" y="37"/>
                      <a:pt x="150" y="39"/>
                      <a:pt x="146" y="38"/>
                    </a:cubicBezTo>
                    <a:cubicBezTo>
                      <a:pt x="144" y="36"/>
                      <a:pt x="148" y="36"/>
                      <a:pt x="148" y="33"/>
                    </a:cubicBezTo>
                    <a:cubicBezTo>
                      <a:pt x="150" y="31"/>
                      <a:pt x="154" y="32"/>
                      <a:pt x="157" y="32"/>
                    </a:cubicBezTo>
                    <a:cubicBezTo>
                      <a:pt x="157" y="32"/>
                      <a:pt x="158" y="33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lose/>
                    <a:moveTo>
                      <a:pt x="83" y="41"/>
                    </a:moveTo>
                    <a:cubicBezTo>
                      <a:pt x="82" y="42"/>
                      <a:pt x="81" y="43"/>
                      <a:pt x="80" y="43"/>
                    </a:cubicBezTo>
                    <a:cubicBezTo>
                      <a:pt x="79" y="43"/>
                      <a:pt x="78" y="42"/>
                      <a:pt x="77" y="41"/>
                    </a:cubicBezTo>
                    <a:cubicBezTo>
                      <a:pt x="77" y="38"/>
                      <a:pt x="79" y="36"/>
                      <a:pt x="81" y="34"/>
                    </a:cubicBezTo>
                    <a:cubicBezTo>
                      <a:pt x="83" y="33"/>
                      <a:pt x="84" y="31"/>
                      <a:pt x="86" y="31"/>
                    </a:cubicBezTo>
                    <a:cubicBezTo>
                      <a:pt x="85" y="34"/>
                      <a:pt x="83" y="37"/>
                      <a:pt x="83" y="41"/>
                    </a:cubicBezTo>
                    <a:cubicBezTo>
                      <a:pt x="83" y="41"/>
                      <a:pt x="83" y="41"/>
                      <a:pt x="83" y="41"/>
                    </a:cubicBezTo>
                    <a:cubicBezTo>
                      <a:pt x="83" y="41"/>
                      <a:pt x="83" y="41"/>
                      <a:pt x="83" y="41"/>
                    </a:cubicBezTo>
                    <a:close/>
                    <a:moveTo>
                      <a:pt x="147" y="31"/>
                    </a:moveTo>
                    <a:cubicBezTo>
                      <a:pt x="146" y="33"/>
                      <a:pt x="143" y="34"/>
                      <a:pt x="141" y="34"/>
                    </a:cubicBezTo>
                    <a:cubicBezTo>
                      <a:pt x="140" y="33"/>
                      <a:pt x="139" y="32"/>
                      <a:pt x="137" y="32"/>
                    </a:cubicBezTo>
                    <a:cubicBezTo>
                      <a:pt x="137" y="32"/>
                      <a:pt x="137" y="32"/>
                      <a:pt x="137" y="31"/>
                    </a:cubicBezTo>
                    <a:cubicBezTo>
                      <a:pt x="139" y="30"/>
                      <a:pt x="141" y="30"/>
                      <a:pt x="143" y="30"/>
                    </a:cubicBezTo>
                    <a:cubicBezTo>
                      <a:pt x="145" y="30"/>
                      <a:pt x="146" y="30"/>
                      <a:pt x="147" y="31"/>
                    </a:cubicBezTo>
                    <a:cubicBezTo>
                      <a:pt x="147" y="31"/>
                      <a:pt x="147" y="31"/>
                      <a:pt x="147" y="31"/>
                    </a:cubicBezTo>
                    <a:cubicBezTo>
                      <a:pt x="147" y="31"/>
                      <a:pt x="147" y="31"/>
                      <a:pt x="147" y="31"/>
                    </a:cubicBezTo>
                    <a:close/>
                    <a:moveTo>
                      <a:pt x="117" y="29"/>
                    </a:moveTo>
                    <a:cubicBezTo>
                      <a:pt x="120" y="30"/>
                      <a:pt x="124" y="30"/>
                      <a:pt x="127" y="30"/>
                    </a:cubicBezTo>
                    <a:cubicBezTo>
                      <a:pt x="126" y="31"/>
                      <a:pt x="125" y="31"/>
                      <a:pt x="125" y="32"/>
                    </a:cubicBezTo>
                    <a:cubicBezTo>
                      <a:pt x="120" y="33"/>
                      <a:pt x="115" y="34"/>
                      <a:pt x="111" y="32"/>
                    </a:cubicBezTo>
                    <a:cubicBezTo>
                      <a:pt x="110" y="32"/>
                      <a:pt x="109" y="30"/>
                      <a:pt x="110" y="29"/>
                    </a:cubicBezTo>
                    <a:cubicBezTo>
                      <a:pt x="112" y="27"/>
                      <a:pt x="115" y="28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lose/>
                    <a:moveTo>
                      <a:pt x="170" y="27"/>
                    </a:moveTo>
                    <a:cubicBezTo>
                      <a:pt x="171" y="27"/>
                      <a:pt x="171" y="28"/>
                      <a:pt x="171" y="28"/>
                    </a:cubicBezTo>
                    <a:cubicBezTo>
                      <a:pt x="168" y="30"/>
                      <a:pt x="165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1" y="33"/>
                      <a:pt x="162" y="33"/>
                      <a:pt x="162" y="32"/>
                    </a:cubicBezTo>
                    <a:cubicBezTo>
                      <a:pt x="161" y="30"/>
                      <a:pt x="159" y="30"/>
                      <a:pt x="158" y="29"/>
                    </a:cubicBezTo>
                    <a:cubicBezTo>
                      <a:pt x="158" y="27"/>
                      <a:pt x="161" y="27"/>
                      <a:pt x="162" y="26"/>
                    </a:cubicBezTo>
                    <a:cubicBezTo>
                      <a:pt x="164" y="26"/>
                      <a:pt x="167" y="26"/>
                      <a:pt x="169" y="27"/>
                    </a:cubicBezTo>
                    <a:cubicBezTo>
                      <a:pt x="169" y="27"/>
                      <a:pt x="169" y="27"/>
                      <a:pt x="169" y="27"/>
                    </a:cubicBezTo>
                    <a:cubicBezTo>
                      <a:pt x="170" y="27"/>
                      <a:pt x="170" y="27"/>
                      <a:pt x="170" y="27"/>
                    </a:cubicBezTo>
                    <a:cubicBezTo>
                      <a:pt x="170" y="27"/>
                      <a:pt x="170" y="27"/>
                      <a:pt x="170" y="27"/>
                    </a:cubicBezTo>
                    <a:close/>
                    <a:moveTo>
                      <a:pt x="90" y="39"/>
                    </a:moveTo>
                    <a:cubicBezTo>
                      <a:pt x="89" y="39"/>
                      <a:pt x="88" y="39"/>
                      <a:pt x="87" y="38"/>
                    </a:cubicBezTo>
                    <a:cubicBezTo>
                      <a:pt x="87" y="31"/>
                      <a:pt x="94" y="27"/>
                      <a:pt x="98" y="25"/>
                    </a:cubicBezTo>
                    <a:cubicBezTo>
                      <a:pt x="94" y="28"/>
                      <a:pt x="95" y="35"/>
                      <a:pt x="90" y="39"/>
                    </a:cubicBezTo>
                    <a:cubicBezTo>
                      <a:pt x="90" y="39"/>
                      <a:pt x="90" y="39"/>
                      <a:pt x="90" y="39"/>
                    </a:cubicBezTo>
                    <a:cubicBezTo>
                      <a:pt x="90" y="39"/>
                      <a:pt x="90" y="39"/>
                      <a:pt x="90" y="39"/>
                    </a:cubicBezTo>
                    <a:close/>
                    <a:moveTo>
                      <a:pt x="132" y="24"/>
                    </a:moveTo>
                    <a:cubicBezTo>
                      <a:pt x="135" y="25"/>
                      <a:pt x="138" y="26"/>
                      <a:pt x="141" y="27"/>
                    </a:cubicBezTo>
                    <a:cubicBezTo>
                      <a:pt x="136" y="28"/>
                      <a:pt x="130" y="29"/>
                      <a:pt x="125" y="28"/>
                    </a:cubicBezTo>
                    <a:cubicBezTo>
                      <a:pt x="124" y="27"/>
                      <a:pt x="123" y="27"/>
                      <a:pt x="123" y="26"/>
                    </a:cubicBezTo>
                    <a:cubicBezTo>
                      <a:pt x="123" y="25"/>
                      <a:pt x="124" y="24"/>
                      <a:pt x="124" y="23"/>
                    </a:cubicBezTo>
                    <a:cubicBezTo>
                      <a:pt x="127" y="22"/>
                      <a:pt x="130" y="22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lose/>
                    <a:moveTo>
                      <a:pt x="149" y="24"/>
                    </a:moveTo>
                    <a:cubicBezTo>
                      <a:pt x="157" y="25"/>
                      <a:pt x="164" y="23"/>
                      <a:pt x="171" y="22"/>
                    </a:cubicBezTo>
                    <a:cubicBezTo>
                      <a:pt x="171" y="22"/>
                      <a:pt x="171" y="23"/>
                      <a:pt x="170" y="23"/>
                    </a:cubicBezTo>
                    <a:cubicBezTo>
                      <a:pt x="160" y="24"/>
                      <a:pt x="150" y="27"/>
                      <a:pt x="139" y="25"/>
                    </a:cubicBezTo>
                    <a:cubicBezTo>
                      <a:pt x="138" y="24"/>
                      <a:pt x="137" y="24"/>
                      <a:pt x="137" y="23"/>
                    </a:cubicBezTo>
                    <a:cubicBezTo>
                      <a:pt x="137" y="22"/>
                      <a:pt x="136" y="21"/>
                      <a:pt x="137" y="21"/>
                    </a:cubicBezTo>
                    <a:cubicBezTo>
                      <a:pt x="141" y="21"/>
                      <a:pt x="145" y="23"/>
                      <a:pt x="149" y="24"/>
                    </a:cubicBezTo>
                    <a:cubicBezTo>
                      <a:pt x="149" y="24"/>
                      <a:pt x="149" y="24"/>
                      <a:pt x="149" y="24"/>
                    </a:cubicBezTo>
                    <a:cubicBezTo>
                      <a:pt x="149" y="24"/>
                      <a:pt x="149" y="24"/>
                      <a:pt x="149" y="24"/>
                    </a:cubicBezTo>
                    <a:close/>
                    <a:moveTo>
                      <a:pt x="113" y="19"/>
                    </a:moveTo>
                    <a:cubicBezTo>
                      <a:pt x="109" y="23"/>
                      <a:pt x="107" y="27"/>
                      <a:pt x="105" y="30"/>
                    </a:cubicBezTo>
                    <a:cubicBezTo>
                      <a:pt x="103" y="32"/>
                      <a:pt x="102" y="32"/>
                      <a:pt x="101" y="32"/>
                    </a:cubicBezTo>
                    <a:cubicBezTo>
                      <a:pt x="100" y="31"/>
                      <a:pt x="98" y="30"/>
                      <a:pt x="99" y="28"/>
                    </a:cubicBezTo>
                    <a:cubicBezTo>
                      <a:pt x="101" y="25"/>
                      <a:pt x="104" y="23"/>
                      <a:pt x="107" y="21"/>
                    </a:cubicBezTo>
                    <a:cubicBezTo>
                      <a:pt x="109" y="20"/>
                      <a:pt x="111" y="19"/>
                      <a:pt x="113" y="19"/>
                    </a:cubicBezTo>
                    <a:cubicBezTo>
                      <a:pt x="113" y="19"/>
                      <a:pt x="113" y="19"/>
                      <a:pt x="113" y="19"/>
                    </a:cubicBezTo>
                    <a:cubicBezTo>
                      <a:pt x="113" y="19"/>
                      <a:pt x="113" y="19"/>
                      <a:pt x="113" y="19"/>
                    </a:cubicBezTo>
                    <a:close/>
                    <a:moveTo>
                      <a:pt x="172" y="18"/>
                    </a:moveTo>
                    <a:cubicBezTo>
                      <a:pt x="172" y="18"/>
                      <a:pt x="172" y="18"/>
                      <a:pt x="171" y="19"/>
                    </a:cubicBezTo>
                    <a:cubicBezTo>
                      <a:pt x="163" y="19"/>
                      <a:pt x="155" y="21"/>
                      <a:pt x="147" y="21"/>
                    </a:cubicBezTo>
                    <a:cubicBezTo>
                      <a:pt x="147" y="20"/>
                      <a:pt x="146" y="20"/>
                      <a:pt x="146" y="19"/>
                    </a:cubicBezTo>
                    <a:cubicBezTo>
                      <a:pt x="147" y="19"/>
                      <a:pt x="148" y="19"/>
                      <a:pt x="149" y="19"/>
                    </a:cubicBezTo>
                    <a:cubicBezTo>
                      <a:pt x="157" y="19"/>
                      <a:pt x="164" y="18"/>
                      <a:pt x="171" y="17"/>
                    </a:cubicBezTo>
                    <a:cubicBezTo>
                      <a:pt x="171" y="17"/>
                      <a:pt x="172" y="17"/>
                      <a:pt x="172" y="18"/>
                    </a:cubicBezTo>
                    <a:cubicBezTo>
                      <a:pt x="172" y="18"/>
                      <a:pt x="172" y="18"/>
                      <a:pt x="172" y="18"/>
                    </a:cubicBezTo>
                    <a:cubicBezTo>
                      <a:pt x="172" y="18"/>
                      <a:pt x="172" y="18"/>
                      <a:pt x="172" y="18"/>
                    </a:cubicBezTo>
                    <a:close/>
                    <a:moveTo>
                      <a:pt x="174" y="14"/>
                    </a:moveTo>
                    <a:cubicBezTo>
                      <a:pt x="174" y="14"/>
                      <a:pt x="173" y="14"/>
                      <a:pt x="173" y="15"/>
                    </a:cubicBezTo>
                    <a:cubicBezTo>
                      <a:pt x="165" y="15"/>
                      <a:pt x="158" y="16"/>
                      <a:pt x="151" y="17"/>
                    </a:cubicBezTo>
                    <a:cubicBezTo>
                      <a:pt x="151" y="17"/>
                      <a:pt x="151" y="16"/>
                      <a:pt x="150" y="16"/>
                    </a:cubicBezTo>
                    <a:cubicBezTo>
                      <a:pt x="158" y="15"/>
                      <a:pt x="166" y="13"/>
                      <a:pt x="174" y="13"/>
                    </a:cubicBezTo>
                    <a:cubicBezTo>
                      <a:pt x="174" y="13"/>
                      <a:pt x="174" y="13"/>
                      <a:pt x="174" y="13"/>
                    </a:cubicBezTo>
                    <a:cubicBezTo>
                      <a:pt x="174" y="14"/>
                      <a:pt x="174" y="14"/>
                      <a:pt x="174" y="14"/>
                    </a:cubicBezTo>
                    <a:cubicBezTo>
                      <a:pt x="174" y="14"/>
                      <a:pt x="174" y="14"/>
                      <a:pt x="174" y="14"/>
                    </a:cubicBezTo>
                    <a:close/>
                    <a:moveTo>
                      <a:pt x="115" y="25"/>
                    </a:moveTo>
                    <a:cubicBezTo>
                      <a:pt x="115" y="24"/>
                      <a:pt x="114" y="23"/>
                      <a:pt x="115" y="22"/>
                    </a:cubicBezTo>
                    <a:cubicBezTo>
                      <a:pt x="118" y="17"/>
                      <a:pt x="123" y="15"/>
                      <a:pt x="128" y="13"/>
                    </a:cubicBezTo>
                    <a:cubicBezTo>
                      <a:pt x="122" y="16"/>
                      <a:pt x="124" y="27"/>
                      <a:pt x="115" y="25"/>
                    </a:cubicBezTo>
                    <a:cubicBezTo>
                      <a:pt x="115" y="25"/>
                      <a:pt x="115" y="25"/>
                      <a:pt x="115" y="25"/>
                    </a:cubicBezTo>
                    <a:cubicBezTo>
                      <a:pt x="115" y="25"/>
                      <a:pt x="115" y="25"/>
                      <a:pt x="115" y="25"/>
                    </a:cubicBezTo>
                    <a:close/>
                    <a:moveTo>
                      <a:pt x="172" y="10"/>
                    </a:moveTo>
                    <a:cubicBezTo>
                      <a:pt x="172" y="10"/>
                      <a:pt x="172" y="11"/>
                      <a:pt x="172" y="11"/>
                    </a:cubicBezTo>
                    <a:cubicBezTo>
                      <a:pt x="162" y="11"/>
                      <a:pt x="153" y="12"/>
                      <a:pt x="145" y="17"/>
                    </a:cubicBezTo>
                    <a:cubicBezTo>
                      <a:pt x="144" y="18"/>
                      <a:pt x="142" y="19"/>
                      <a:pt x="140" y="18"/>
                    </a:cubicBezTo>
                    <a:cubicBezTo>
                      <a:pt x="140" y="18"/>
                      <a:pt x="139" y="18"/>
                      <a:pt x="139" y="18"/>
                    </a:cubicBezTo>
                    <a:cubicBezTo>
                      <a:pt x="139" y="18"/>
                      <a:pt x="139" y="18"/>
                      <a:pt x="139" y="18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3" y="14"/>
                      <a:pt x="147" y="13"/>
                      <a:pt x="152" y="12"/>
                    </a:cubicBezTo>
                    <a:cubicBezTo>
                      <a:pt x="158" y="11"/>
                      <a:pt x="165" y="9"/>
                      <a:pt x="172" y="10"/>
                    </a:cubicBezTo>
                    <a:cubicBezTo>
                      <a:pt x="172" y="10"/>
                      <a:pt x="172" y="10"/>
                      <a:pt x="172" y="10"/>
                    </a:cubicBezTo>
                    <a:cubicBezTo>
                      <a:pt x="172" y="10"/>
                      <a:pt x="172" y="10"/>
                      <a:pt x="172" y="10"/>
                    </a:cubicBezTo>
                    <a:close/>
                    <a:moveTo>
                      <a:pt x="169" y="7"/>
                    </a:moveTo>
                    <a:cubicBezTo>
                      <a:pt x="158" y="8"/>
                      <a:pt x="147" y="9"/>
                      <a:pt x="138" y="14"/>
                    </a:cubicBezTo>
                    <a:cubicBezTo>
                      <a:pt x="134" y="16"/>
                      <a:pt x="135" y="23"/>
                      <a:pt x="129" y="21"/>
                    </a:cubicBezTo>
                    <a:cubicBezTo>
                      <a:pt x="128" y="21"/>
                      <a:pt x="128" y="19"/>
                      <a:pt x="128" y="18"/>
                    </a:cubicBezTo>
                    <a:cubicBezTo>
                      <a:pt x="129" y="14"/>
                      <a:pt x="150" y="7"/>
                      <a:pt x="169" y="5"/>
                    </a:cubicBezTo>
                    <a:cubicBezTo>
                      <a:pt x="170" y="5"/>
                      <a:pt x="170" y="7"/>
                      <a:pt x="169" y="7"/>
                    </a:cubicBezTo>
                    <a:close/>
                    <a:moveTo>
                      <a:pt x="193" y="370"/>
                    </a:moveTo>
                    <a:cubicBezTo>
                      <a:pt x="192" y="371"/>
                      <a:pt x="192" y="371"/>
                      <a:pt x="192" y="372"/>
                    </a:cubicBezTo>
                    <a:cubicBezTo>
                      <a:pt x="193" y="372"/>
                      <a:pt x="194" y="372"/>
                      <a:pt x="195" y="372"/>
                    </a:cubicBezTo>
                    <a:cubicBezTo>
                      <a:pt x="195" y="372"/>
                      <a:pt x="195" y="372"/>
                      <a:pt x="195" y="372"/>
                    </a:cubicBezTo>
                    <a:cubicBezTo>
                      <a:pt x="210" y="371"/>
                      <a:pt x="210" y="371"/>
                      <a:pt x="210" y="371"/>
                    </a:cubicBezTo>
                    <a:cubicBezTo>
                      <a:pt x="211" y="370"/>
                      <a:pt x="211" y="370"/>
                      <a:pt x="211" y="370"/>
                    </a:cubicBezTo>
                    <a:cubicBezTo>
                      <a:pt x="211" y="370"/>
                      <a:pt x="211" y="370"/>
                      <a:pt x="211" y="370"/>
                    </a:cubicBezTo>
                    <a:cubicBezTo>
                      <a:pt x="211" y="370"/>
                      <a:pt x="211" y="369"/>
                      <a:pt x="210" y="369"/>
                    </a:cubicBezTo>
                    <a:cubicBezTo>
                      <a:pt x="204" y="370"/>
                      <a:pt x="199" y="370"/>
                      <a:pt x="193" y="370"/>
                    </a:cubicBezTo>
                    <a:cubicBezTo>
                      <a:pt x="193" y="370"/>
                      <a:pt x="193" y="370"/>
                      <a:pt x="193" y="370"/>
                    </a:cubicBezTo>
                    <a:cubicBezTo>
                      <a:pt x="193" y="370"/>
                      <a:pt x="193" y="370"/>
                      <a:pt x="193" y="370"/>
                    </a:cubicBezTo>
                    <a:close/>
                    <a:moveTo>
                      <a:pt x="261" y="368"/>
                    </a:moveTo>
                    <a:cubicBezTo>
                      <a:pt x="260" y="369"/>
                      <a:pt x="259" y="370"/>
                      <a:pt x="258" y="371"/>
                    </a:cubicBezTo>
                    <a:cubicBezTo>
                      <a:pt x="264" y="371"/>
                      <a:pt x="271" y="370"/>
                      <a:pt x="277" y="369"/>
                    </a:cubicBezTo>
                    <a:cubicBezTo>
                      <a:pt x="277" y="369"/>
                      <a:pt x="277" y="369"/>
                      <a:pt x="277" y="369"/>
                    </a:cubicBezTo>
                    <a:cubicBezTo>
                      <a:pt x="275" y="367"/>
                      <a:pt x="275" y="367"/>
                      <a:pt x="275" y="367"/>
                    </a:cubicBezTo>
                    <a:cubicBezTo>
                      <a:pt x="261" y="368"/>
                      <a:pt x="261" y="368"/>
                      <a:pt x="261" y="368"/>
                    </a:cubicBezTo>
                    <a:cubicBezTo>
                      <a:pt x="261" y="368"/>
                      <a:pt x="261" y="368"/>
                      <a:pt x="261" y="368"/>
                    </a:cubicBezTo>
                    <a:close/>
                    <a:moveTo>
                      <a:pt x="219" y="368"/>
                    </a:moveTo>
                    <a:cubicBezTo>
                      <a:pt x="218" y="369"/>
                      <a:pt x="218" y="369"/>
                      <a:pt x="218" y="370"/>
                    </a:cubicBezTo>
                    <a:cubicBezTo>
                      <a:pt x="222" y="370"/>
                      <a:pt x="225" y="369"/>
                      <a:pt x="229" y="369"/>
                    </a:cubicBezTo>
                    <a:cubicBezTo>
                      <a:pt x="229" y="369"/>
                      <a:pt x="229" y="368"/>
                      <a:pt x="229" y="368"/>
                    </a:cubicBezTo>
                    <a:cubicBezTo>
                      <a:pt x="228" y="367"/>
                      <a:pt x="228" y="367"/>
                      <a:pt x="228" y="367"/>
                    </a:cubicBezTo>
                    <a:cubicBezTo>
                      <a:pt x="225" y="367"/>
                      <a:pt x="221" y="368"/>
                      <a:pt x="219" y="368"/>
                    </a:cubicBezTo>
                    <a:cubicBezTo>
                      <a:pt x="219" y="368"/>
                      <a:pt x="219" y="368"/>
                      <a:pt x="219" y="368"/>
                    </a:cubicBezTo>
                    <a:cubicBezTo>
                      <a:pt x="219" y="368"/>
                      <a:pt x="219" y="368"/>
                      <a:pt x="219" y="368"/>
                    </a:cubicBezTo>
                    <a:close/>
                    <a:moveTo>
                      <a:pt x="210" y="366"/>
                    </a:moveTo>
                    <a:cubicBezTo>
                      <a:pt x="209" y="366"/>
                      <a:pt x="209" y="367"/>
                      <a:pt x="209" y="367"/>
                    </a:cubicBezTo>
                    <a:cubicBezTo>
                      <a:pt x="210" y="367"/>
                      <a:pt x="210" y="368"/>
                      <a:pt x="211" y="368"/>
                    </a:cubicBezTo>
                    <a:cubicBezTo>
                      <a:pt x="211" y="367"/>
                      <a:pt x="212" y="367"/>
                      <a:pt x="212" y="366"/>
                    </a:cubicBezTo>
                    <a:cubicBezTo>
                      <a:pt x="214" y="366"/>
                      <a:pt x="213" y="369"/>
                      <a:pt x="215" y="368"/>
                    </a:cubicBezTo>
                    <a:cubicBezTo>
                      <a:pt x="215" y="367"/>
                      <a:pt x="216" y="367"/>
                      <a:pt x="215" y="366"/>
                    </a:cubicBezTo>
                    <a:cubicBezTo>
                      <a:pt x="215" y="366"/>
                      <a:pt x="215" y="366"/>
                      <a:pt x="215" y="366"/>
                    </a:cubicBezTo>
                    <a:cubicBezTo>
                      <a:pt x="210" y="366"/>
                      <a:pt x="210" y="366"/>
                      <a:pt x="210" y="366"/>
                    </a:cubicBezTo>
                    <a:cubicBezTo>
                      <a:pt x="210" y="366"/>
                      <a:pt x="210" y="366"/>
                      <a:pt x="210" y="366"/>
                    </a:cubicBezTo>
                    <a:close/>
                    <a:moveTo>
                      <a:pt x="277" y="366"/>
                    </a:moveTo>
                    <a:cubicBezTo>
                      <a:pt x="277" y="366"/>
                      <a:pt x="277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6"/>
                      <a:pt x="279" y="365"/>
                      <a:pt x="278" y="365"/>
                    </a:cubicBezTo>
                    <a:cubicBezTo>
                      <a:pt x="277" y="365"/>
                      <a:pt x="277" y="365"/>
                      <a:pt x="277" y="366"/>
                    </a:cubicBezTo>
                    <a:cubicBezTo>
                      <a:pt x="277" y="366"/>
                      <a:pt x="277" y="366"/>
                      <a:pt x="277" y="366"/>
                    </a:cubicBezTo>
                    <a:cubicBezTo>
                      <a:pt x="277" y="366"/>
                      <a:pt x="277" y="366"/>
                      <a:pt x="277" y="366"/>
                    </a:cubicBezTo>
                    <a:close/>
                    <a:moveTo>
                      <a:pt x="180" y="370"/>
                    </a:moveTo>
                    <a:cubicBezTo>
                      <a:pt x="180" y="370"/>
                      <a:pt x="180" y="371"/>
                      <a:pt x="181" y="371"/>
                    </a:cubicBezTo>
                    <a:cubicBezTo>
                      <a:pt x="181" y="371"/>
                      <a:pt x="181" y="371"/>
                      <a:pt x="181" y="371"/>
                    </a:cubicBezTo>
                    <a:cubicBezTo>
                      <a:pt x="182" y="370"/>
                      <a:pt x="182" y="370"/>
                      <a:pt x="182" y="370"/>
                    </a:cubicBezTo>
                    <a:cubicBezTo>
                      <a:pt x="182" y="370"/>
                      <a:pt x="182" y="370"/>
                      <a:pt x="182" y="370"/>
                    </a:cubicBezTo>
                    <a:cubicBezTo>
                      <a:pt x="181" y="367"/>
                      <a:pt x="181" y="364"/>
                      <a:pt x="181" y="361"/>
                    </a:cubicBezTo>
                    <a:cubicBezTo>
                      <a:pt x="181" y="361"/>
                      <a:pt x="181" y="361"/>
                      <a:pt x="181" y="361"/>
                    </a:cubicBezTo>
                    <a:cubicBezTo>
                      <a:pt x="180" y="361"/>
                      <a:pt x="180" y="361"/>
                      <a:pt x="180" y="361"/>
                    </a:cubicBezTo>
                    <a:cubicBezTo>
                      <a:pt x="180" y="370"/>
                      <a:pt x="180" y="370"/>
                      <a:pt x="180" y="370"/>
                    </a:cubicBezTo>
                    <a:cubicBezTo>
                      <a:pt x="180" y="370"/>
                      <a:pt x="180" y="370"/>
                      <a:pt x="180" y="370"/>
                    </a:cubicBezTo>
                    <a:close/>
                    <a:moveTo>
                      <a:pt x="183" y="361"/>
                    </a:moveTo>
                    <a:cubicBezTo>
                      <a:pt x="183" y="364"/>
                      <a:pt x="182" y="368"/>
                      <a:pt x="184" y="371"/>
                    </a:cubicBezTo>
                    <a:cubicBezTo>
                      <a:pt x="186" y="371"/>
                      <a:pt x="190" y="372"/>
                      <a:pt x="192" y="369"/>
                    </a:cubicBezTo>
                    <a:cubicBezTo>
                      <a:pt x="192" y="368"/>
                      <a:pt x="190" y="368"/>
                      <a:pt x="189" y="368"/>
                    </a:cubicBezTo>
                    <a:cubicBezTo>
                      <a:pt x="188" y="368"/>
                      <a:pt x="186" y="369"/>
                      <a:pt x="184" y="369"/>
                    </a:cubicBezTo>
                    <a:cubicBezTo>
                      <a:pt x="184" y="366"/>
                      <a:pt x="184" y="363"/>
                      <a:pt x="184" y="361"/>
                    </a:cubicBezTo>
                    <a:cubicBezTo>
                      <a:pt x="184" y="361"/>
                      <a:pt x="184" y="361"/>
                      <a:pt x="184" y="361"/>
                    </a:cubicBezTo>
                    <a:cubicBezTo>
                      <a:pt x="183" y="361"/>
                      <a:pt x="183" y="361"/>
                      <a:pt x="183" y="361"/>
                    </a:cubicBezTo>
                    <a:cubicBezTo>
                      <a:pt x="183" y="361"/>
                      <a:pt x="183" y="361"/>
                      <a:pt x="183" y="361"/>
                    </a:cubicBezTo>
                    <a:close/>
                    <a:moveTo>
                      <a:pt x="267" y="363"/>
                    </a:moveTo>
                    <a:cubicBezTo>
                      <a:pt x="275" y="363"/>
                      <a:pt x="282" y="363"/>
                      <a:pt x="289" y="361"/>
                    </a:cubicBezTo>
                    <a:cubicBezTo>
                      <a:pt x="289" y="361"/>
                      <a:pt x="288" y="360"/>
                      <a:pt x="287" y="360"/>
                    </a:cubicBezTo>
                    <a:cubicBezTo>
                      <a:pt x="287" y="360"/>
                      <a:pt x="287" y="360"/>
                      <a:pt x="287" y="360"/>
                    </a:cubicBezTo>
                    <a:cubicBezTo>
                      <a:pt x="270" y="360"/>
                      <a:pt x="270" y="360"/>
                      <a:pt x="270" y="360"/>
                    </a:cubicBezTo>
                    <a:cubicBezTo>
                      <a:pt x="267" y="363"/>
                      <a:pt x="267" y="363"/>
                      <a:pt x="267" y="363"/>
                    </a:cubicBezTo>
                    <a:cubicBezTo>
                      <a:pt x="267" y="363"/>
                      <a:pt x="267" y="363"/>
                      <a:pt x="267" y="363"/>
                    </a:cubicBezTo>
                    <a:close/>
                    <a:moveTo>
                      <a:pt x="289" y="356"/>
                    </a:moveTo>
                    <a:cubicBezTo>
                      <a:pt x="288" y="357"/>
                      <a:pt x="289" y="358"/>
                      <a:pt x="289" y="359"/>
                    </a:cubicBezTo>
                    <a:cubicBezTo>
                      <a:pt x="290" y="360"/>
                      <a:pt x="290" y="360"/>
                      <a:pt x="291" y="360"/>
                    </a:cubicBezTo>
                    <a:cubicBezTo>
                      <a:pt x="291" y="359"/>
                      <a:pt x="291" y="358"/>
                      <a:pt x="291" y="357"/>
                    </a:cubicBezTo>
                    <a:cubicBezTo>
                      <a:pt x="290" y="357"/>
                      <a:pt x="290" y="356"/>
                      <a:pt x="289" y="356"/>
                    </a:cubicBezTo>
                    <a:cubicBezTo>
                      <a:pt x="289" y="356"/>
                      <a:pt x="289" y="356"/>
                      <a:pt x="289" y="356"/>
                    </a:cubicBezTo>
                    <a:cubicBezTo>
                      <a:pt x="289" y="356"/>
                      <a:pt x="289" y="356"/>
                      <a:pt x="289" y="356"/>
                    </a:cubicBezTo>
                    <a:close/>
                    <a:moveTo>
                      <a:pt x="187" y="358"/>
                    </a:moveTo>
                    <a:cubicBezTo>
                      <a:pt x="186" y="359"/>
                      <a:pt x="186" y="360"/>
                      <a:pt x="186" y="361"/>
                    </a:cubicBezTo>
                    <a:cubicBezTo>
                      <a:pt x="186" y="363"/>
                      <a:pt x="186" y="365"/>
                      <a:pt x="187" y="367"/>
                    </a:cubicBezTo>
                    <a:cubicBezTo>
                      <a:pt x="191" y="366"/>
                      <a:pt x="195" y="366"/>
                      <a:pt x="199" y="365"/>
                    </a:cubicBezTo>
                    <a:cubicBezTo>
                      <a:pt x="199" y="363"/>
                      <a:pt x="199" y="360"/>
                      <a:pt x="198" y="357"/>
                    </a:cubicBezTo>
                    <a:cubicBezTo>
                      <a:pt x="197" y="358"/>
                      <a:pt x="195" y="359"/>
                      <a:pt x="193" y="359"/>
                    </a:cubicBezTo>
                    <a:cubicBezTo>
                      <a:pt x="193" y="359"/>
                      <a:pt x="193" y="359"/>
                      <a:pt x="193" y="359"/>
                    </a:cubicBezTo>
                    <a:cubicBezTo>
                      <a:pt x="191" y="355"/>
                      <a:pt x="191" y="355"/>
                      <a:pt x="191" y="355"/>
                    </a:cubicBezTo>
                    <a:cubicBezTo>
                      <a:pt x="191" y="355"/>
                      <a:pt x="191" y="355"/>
                      <a:pt x="191" y="355"/>
                    </a:cubicBezTo>
                    <a:cubicBezTo>
                      <a:pt x="189" y="356"/>
                      <a:pt x="187" y="356"/>
                      <a:pt x="187" y="358"/>
                    </a:cubicBezTo>
                    <a:cubicBezTo>
                      <a:pt x="187" y="358"/>
                      <a:pt x="187" y="358"/>
                      <a:pt x="187" y="358"/>
                    </a:cubicBezTo>
                    <a:cubicBezTo>
                      <a:pt x="187" y="358"/>
                      <a:pt x="187" y="358"/>
                      <a:pt x="187" y="358"/>
                    </a:cubicBezTo>
                    <a:close/>
                    <a:moveTo>
                      <a:pt x="238" y="363"/>
                    </a:moveTo>
                    <a:cubicBezTo>
                      <a:pt x="236" y="364"/>
                      <a:pt x="232" y="364"/>
                      <a:pt x="230" y="365"/>
                    </a:cubicBezTo>
                    <a:cubicBezTo>
                      <a:pt x="230" y="365"/>
                      <a:pt x="231" y="365"/>
                      <a:pt x="231" y="366"/>
                    </a:cubicBezTo>
                    <a:cubicBezTo>
                      <a:pt x="233" y="366"/>
                      <a:pt x="236" y="366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40" y="363"/>
                      <a:pt x="239" y="360"/>
                      <a:pt x="241" y="359"/>
                    </a:cubicBezTo>
                    <a:cubicBezTo>
                      <a:pt x="244" y="360"/>
                      <a:pt x="247" y="361"/>
                      <a:pt x="250" y="362"/>
                    </a:cubicBezTo>
                    <a:cubicBezTo>
                      <a:pt x="250" y="361"/>
                      <a:pt x="249" y="360"/>
                      <a:pt x="248" y="359"/>
                    </a:cubicBezTo>
                    <a:cubicBezTo>
                      <a:pt x="248" y="359"/>
                      <a:pt x="248" y="359"/>
                      <a:pt x="248" y="359"/>
                    </a:cubicBezTo>
                    <a:cubicBezTo>
                      <a:pt x="239" y="355"/>
                      <a:pt x="239" y="355"/>
                      <a:pt x="239" y="355"/>
                    </a:cubicBezTo>
                    <a:cubicBezTo>
                      <a:pt x="238" y="363"/>
                      <a:pt x="238" y="363"/>
                      <a:pt x="238" y="363"/>
                    </a:cubicBezTo>
                    <a:cubicBezTo>
                      <a:pt x="238" y="363"/>
                      <a:pt x="238" y="363"/>
                      <a:pt x="238" y="363"/>
                    </a:cubicBezTo>
                    <a:close/>
                    <a:moveTo>
                      <a:pt x="200" y="356"/>
                    </a:moveTo>
                    <a:cubicBezTo>
                      <a:pt x="201" y="366"/>
                      <a:pt x="201" y="366"/>
                      <a:pt x="201" y="366"/>
                    </a:cubicBezTo>
                    <a:cubicBezTo>
                      <a:pt x="201" y="366"/>
                      <a:pt x="201" y="366"/>
                      <a:pt x="201" y="366"/>
                    </a:cubicBezTo>
                    <a:cubicBezTo>
                      <a:pt x="200" y="367"/>
                      <a:pt x="200" y="368"/>
                      <a:pt x="199" y="369"/>
                    </a:cubicBezTo>
                    <a:cubicBezTo>
                      <a:pt x="199" y="369"/>
                      <a:pt x="199" y="369"/>
                      <a:pt x="199" y="369"/>
                    </a:cubicBezTo>
                    <a:cubicBezTo>
                      <a:pt x="204" y="368"/>
                      <a:pt x="204" y="368"/>
                      <a:pt x="204" y="368"/>
                    </a:cubicBezTo>
                    <a:cubicBezTo>
                      <a:pt x="204" y="368"/>
                      <a:pt x="204" y="368"/>
                      <a:pt x="204" y="368"/>
                    </a:cubicBezTo>
                    <a:cubicBezTo>
                      <a:pt x="203" y="364"/>
                      <a:pt x="204" y="359"/>
                      <a:pt x="203" y="355"/>
                    </a:cubicBezTo>
                    <a:cubicBezTo>
                      <a:pt x="202" y="354"/>
                      <a:pt x="201" y="355"/>
                      <a:pt x="200" y="356"/>
                    </a:cubicBezTo>
                    <a:cubicBezTo>
                      <a:pt x="200" y="356"/>
                      <a:pt x="200" y="356"/>
                      <a:pt x="200" y="356"/>
                    </a:cubicBezTo>
                    <a:cubicBezTo>
                      <a:pt x="200" y="356"/>
                      <a:pt x="200" y="356"/>
                      <a:pt x="200" y="356"/>
                    </a:cubicBezTo>
                    <a:close/>
                    <a:moveTo>
                      <a:pt x="202" y="351"/>
                    </a:moveTo>
                    <a:cubicBezTo>
                      <a:pt x="202" y="352"/>
                      <a:pt x="201" y="354"/>
                      <a:pt x="202" y="354"/>
                    </a:cubicBezTo>
                    <a:cubicBezTo>
                      <a:pt x="203" y="354"/>
                      <a:pt x="203" y="353"/>
                      <a:pt x="203" y="352"/>
                    </a:cubicBezTo>
                    <a:cubicBezTo>
                      <a:pt x="203" y="352"/>
                      <a:pt x="203" y="351"/>
                      <a:pt x="203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lose/>
                    <a:moveTo>
                      <a:pt x="278" y="355"/>
                    </a:moveTo>
                    <a:cubicBezTo>
                      <a:pt x="286" y="355"/>
                      <a:pt x="295" y="354"/>
                      <a:pt x="303" y="352"/>
                    </a:cubicBezTo>
                    <a:cubicBezTo>
                      <a:pt x="303" y="352"/>
                      <a:pt x="303" y="352"/>
                      <a:pt x="303" y="352"/>
                    </a:cubicBezTo>
                    <a:cubicBezTo>
                      <a:pt x="300" y="350"/>
                      <a:pt x="300" y="350"/>
                      <a:pt x="300" y="350"/>
                    </a:cubicBezTo>
                    <a:cubicBezTo>
                      <a:pt x="280" y="352"/>
                      <a:pt x="280" y="352"/>
                      <a:pt x="280" y="352"/>
                    </a:cubicBezTo>
                    <a:cubicBezTo>
                      <a:pt x="278" y="355"/>
                      <a:pt x="278" y="355"/>
                      <a:pt x="278" y="355"/>
                    </a:cubicBezTo>
                    <a:cubicBezTo>
                      <a:pt x="278" y="355"/>
                      <a:pt x="278" y="355"/>
                      <a:pt x="278" y="355"/>
                    </a:cubicBezTo>
                    <a:close/>
                    <a:moveTo>
                      <a:pt x="251" y="359"/>
                    </a:move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2" y="360"/>
                      <a:pt x="252" y="362"/>
                      <a:pt x="253" y="362"/>
                    </a:cubicBezTo>
                    <a:cubicBezTo>
                      <a:pt x="253" y="362"/>
                      <a:pt x="253" y="361"/>
                      <a:pt x="253" y="360"/>
                    </a:cubicBezTo>
                    <a:cubicBezTo>
                      <a:pt x="255" y="356"/>
                      <a:pt x="256" y="353"/>
                      <a:pt x="256" y="350"/>
                    </a:cubicBezTo>
                    <a:cubicBezTo>
                      <a:pt x="256" y="350"/>
                      <a:pt x="256" y="350"/>
                      <a:pt x="256" y="350"/>
                    </a:cubicBezTo>
                    <a:cubicBezTo>
                      <a:pt x="256" y="349"/>
                      <a:pt x="256" y="349"/>
                      <a:pt x="256" y="349"/>
                    </a:cubicBezTo>
                    <a:cubicBezTo>
                      <a:pt x="251" y="358"/>
                      <a:pt x="251" y="358"/>
                      <a:pt x="251" y="358"/>
                    </a:cubicBez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1" y="359"/>
                      <a:pt x="251" y="359"/>
                      <a:pt x="251" y="359"/>
                    </a:cubicBezTo>
                    <a:close/>
                    <a:moveTo>
                      <a:pt x="224" y="349"/>
                    </a:moveTo>
                    <a:cubicBezTo>
                      <a:pt x="224" y="353"/>
                      <a:pt x="223" y="358"/>
                      <a:pt x="224" y="363"/>
                    </a:cubicBezTo>
                    <a:cubicBezTo>
                      <a:pt x="224" y="363"/>
                      <a:pt x="224" y="363"/>
                      <a:pt x="224" y="363"/>
                    </a:cubicBezTo>
                    <a:cubicBezTo>
                      <a:pt x="236" y="361"/>
                      <a:pt x="236" y="361"/>
                      <a:pt x="236" y="361"/>
                    </a:cubicBezTo>
                    <a:cubicBezTo>
                      <a:pt x="236" y="361"/>
                      <a:pt x="236" y="361"/>
                      <a:pt x="236" y="361"/>
                    </a:cubicBezTo>
                    <a:cubicBezTo>
                      <a:pt x="237" y="359"/>
                      <a:pt x="237" y="357"/>
                      <a:pt x="237" y="354"/>
                    </a:cubicBezTo>
                    <a:cubicBezTo>
                      <a:pt x="237" y="354"/>
                      <a:pt x="237" y="354"/>
                      <a:pt x="237" y="354"/>
                    </a:cubicBezTo>
                    <a:cubicBezTo>
                      <a:pt x="224" y="348"/>
                      <a:pt x="224" y="348"/>
                      <a:pt x="224" y="348"/>
                    </a:cubicBezTo>
                    <a:cubicBezTo>
                      <a:pt x="224" y="349"/>
                      <a:pt x="224" y="349"/>
                      <a:pt x="224" y="349"/>
                    </a:cubicBezTo>
                    <a:cubicBezTo>
                      <a:pt x="224" y="349"/>
                      <a:pt x="224" y="349"/>
                      <a:pt x="224" y="349"/>
                    </a:cubicBezTo>
                    <a:close/>
                    <a:moveTo>
                      <a:pt x="302" y="348"/>
                    </a:moveTo>
                    <a:cubicBezTo>
                      <a:pt x="301" y="348"/>
                      <a:pt x="302" y="349"/>
                      <a:pt x="302" y="350"/>
                    </a:cubicBezTo>
                    <a:cubicBezTo>
                      <a:pt x="303" y="351"/>
                      <a:pt x="303" y="351"/>
                      <a:pt x="304" y="351"/>
                    </a:cubicBezTo>
                    <a:cubicBezTo>
                      <a:pt x="304" y="351"/>
                      <a:pt x="304" y="350"/>
                      <a:pt x="304" y="349"/>
                    </a:cubicBezTo>
                    <a:cubicBezTo>
                      <a:pt x="303" y="349"/>
                      <a:pt x="303" y="347"/>
                      <a:pt x="302" y="348"/>
                    </a:cubicBezTo>
                    <a:cubicBezTo>
                      <a:pt x="302" y="348"/>
                      <a:pt x="302" y="348"/>
                      <a:pt x="302" y="348"/>
                    </a:cubicBezTo>
                    <a:cubicBezTo>
                      <a:pt x="302" y="348"/>
                      <a:pt x="302" y="348"/>
                      <a:pt x="302" y="348"/>
                    </a:cubicBezTo>
                    <a:close/>
                    <a:moveTo>
                      <a:pt x="222" y="366"/>
                    </a:moveTo>
                    <a:cubicBezTo>
                      <a:pt x="222" y="360"/>
                      <a:pt x="222" y="353"/>
                      <a:pt x="222" y="347"/>
                    </a:cubicBezTo>
                    <a:cubicBezTo>
                      <a:pt x="222" y="347"/>
                      <a:pt x="222" y="347"/>
                      <a:pt x="222" y="347"/>
                    </a:cubicBezTo>
                    <a:cubicBezTo>
                      <a:pt x="219" y="346"/>
                      <a:pt x="219" y="346"/>
                      <a:pt x="219" y="346"/>
                    </a:cubicBezTo>
                    <a:cubicBezTo>
                      <a:pt x="220" y="366"/>
                      <a:pt x="220" y="366"/>
                      <a:pt x="220" y="366"/>
                    </a:cubicBezTo>
                    <a:cubicBezTo>
                      <a:pt x="222" y="366"/>
                      <a:pt x="222" y="366"/>
                      <a:pt x="222" y="366"/>
                    </a:cubicBezTo>
                    <a:cubicBezTo>
                      <a:pt x="222" y="366"/>
                      <a:pt x="222" y="366"/>
                      <a:pt x="222" y="366"/>
                    </a:cubicBezTo>
                    <a:close/>
                    <a:moveTo>
                      <a:pt x="210" y="350"/>
                    </a:moveTo>
                    <a:cubicBezTo>
                      <a:pt x="208" y="350"/>
                      <a:pt x="207" y="349"/>
                      <a:pt x="205" y="349"/>
                    </a:cubicBezTo>
                    <a:cubicBezTo>
                      <a:pt x="204" y="354"/>
                      <a:pt x="205" y="359"/>
                      <a:pt x="205" y="364"/>
                    </a:cubicBezTo>
                    <a:cubicBezTo>
                      <a:pt x="205" y="364"/>
                      <a:pt x="205" y="364"/>
                      <a:pt x="205" y="364"/>
                    </a:cubicBezTo>
                    <a:cubicBezTo>
                      <a:pt x="205" y="365"/>
                      <a:pt x="205" y="365"/>
                      <a:pt x="205" y="365"/>
                    </a:cubicBezTo>
                    <a:cubicBezTo>
                      <a:pt x="205" y="365"/>
                      <a:pt x="205" y="365"/>
                      <a:pt x="205" y="365"/>
                    </a:cubicBezTo>
                    <a:cubicBezTo>
                      <a:pt x="210" y="365"/>
                      <a:pt x="214" y="364"/>
                      <a:pt x="218" y="363"/>
                    </a:cubicBezTo>
                    <a:cubicBezTo>
                      <a:pt x="218" y="357"/>
                      <a:pt x="218" y="351"/>
                      <a:pt x="218" y="345"/>
                    </a:cubicBezTo>
                    <a:cubicBezTo>
                      <a:pt x="217" y="344"/>
                      <a:pt x="215" y="345"/>
                      <a:pt x="215" y="346"/>
                    </a:cubicBezTo>
                    <a:cubicBezTo>
                      <a:pt x="215" y="346"/>
                      <a:pt x="215" y="346"/>
                      <a:pt x="215" y="346"/>
                    </a:cubicBezTo>
                    <a:cubicBezTo>
                      <a:pt x="210" y="350"/>
                      <a:pt x="210" y="350"/>
                      <a:pt x="210" y="350"/>
                    </a:cubicBezTo>
                    <a:cubicBezTo>
                      <a:pt x="210" y="350"/>
                      <a:pt x="210" y="350"/>
                      <a:pt x="210" y="350"/>
                    </a:cubicBezTo>
                    <a:close/>
                    <a:moveTo>
                      <a:pt x="291" y="346"/>
                    </a:moveTo>
                    <a:cubicBezTo>
                      <a:pt x="296" y="346"/>
                      <a:pt x="301" y="344"/>
                      <a:pt x="304" y="347"/>
                    </a:cubicBezTo>
                    <a:cubicBezTo>
                      <a:pt x="304" y="347"/>
                      <a:pt x="304" y="347"/>
                      <a:pt x="304" y="347"/>
                    </a:cubicBezTo>
                    <a:cubicBezTo>
                      <a:pt x="313" y="345"/>
                      <a:pt x="313" y="345"/>
                      <a:pt x="313" y="345"/>
                    </a:cubicBezTo>
                    <a:cubicBezTo>
                      <a:pt x="311" y="342"/>
                      <a:pt x="311" y="342"/>
                      <a:pt x="311" y="342"/>
                    </a:cubicBezTo>
                    <a:cubicBezTo>
                      <a:pt x="293" y="344"/>
                      <a:pt x="293" y="344"/>
                      <a:pt x="293" y="344"/>
                    </a:cubicBezTo>
                    <a:cubicBezTo>
                      <a:pt x="291" y="346"/>
                      <a:pt x="291" y="346"/>
                      <a:pt x="291" y="346"/>
                    </a:cubicBezTo>
                    <a:cubicBezTo>
                      <a:pt x="291" y="346"/>
                      <a:pt x="291" y="346"/>
                      <a:pt x="291" y="346"/>
                    </a:cubicBezTo>
                    <a:close/>
                    <a:moveTo>
                      <a:pt x="214" y="339"/>
                    </a:moveTo>
                    <a:cubicBezTo>
                      <a:pt x="214" y="341"/>
                      <a:pt x="215" y="342"/>
                      <a:pt x="217" y="343"/>
                    </a:cubicBezTo>
                    <a:cubicBezTo>
                      <a:pt x="217" y="343"/>
                      <a:pt x="217" y="343"/>
                      <a:pt x="217" y="343"/>
                    </a:cubicBezTo>
                    <a:cubicBezTo>
                      <a:pt x="248" y="358"/>
                      <a:pt x="248" y="358"/>
                      <a:pt x="248" y="358"/>
                    </a:cubicBezTo>
                    <a:cubicBezTo>
                      <a:pt x="248" y="358"/>
                      <a:pt x="248" y="358"/>
                      <a:pt x="248" y="358"/>
                    </a:cubicBezTo>
                    <a:cubicBezTo>
                      <a:pt x="249" y="358"/>
                      <a:pt x="249" y="358"/>
                      <a:pt x="250" y="358"/>
                    </a:cubicBezTo>
                    <a:cubicBezTo>
                      <a:pt x="250" y="357"/>
                      <a:pt x="250" y="356"/>
                      <a:pt x="251" y="356"/>
                    </a:cubicBezTo>
                    <a:cubicBezTo>
                      <a:pt x="251" y="356"/>
                      <a:pt x="251" y="356"/>
                      <a:pt x="251" y="356"/>
                    </a:cubicBezTo>
                    <a:cubicBezTo>
                      <a:pt x="224" y="343"/>
                      <a:pt x="224" y="343"/>
                      <a:pt x="224" y="343"/>
                    </a:cubicBezTo>
                    <a:cubicBezTo>
                      <a:pt x="215" y="339"/>
                      <a:pt x="215" y="339"/>
                      <a:pt x="215" y="339"/>
                    </a:cubicBezTo>
                    <a:cubicBezTo>
                      <a:pt x="215" y="339"/>
                      <a:pt x="215" y="339"/>
                      <a:pt x="215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lose/>
                    <a:moveTo>
                      <a:pt x="228" y="337"/>
                    </a:moveTo>
                    <a:cubicBezTo>
                      <a:pt x="234" y="342"/>
                      <a:pt x="242" y="345"/>
                      <a:pt x="249" y="348"/>
                    </a:cubicBezTo>
                    <a:cubicBezTo>
                      <a:pt x="249" y="348"/>
                      <a:pt x="249" y="348"/>
                      <a:pt x="249" y="348"/>
                    </a:cubicBezTo>
                    <a:cubicBezTo>
                      <a:pt x="254" y="350"/>
                      <a:pt x="254" y="350"/>
                      <a:pt x="254" y="350"/>
                    </a:cubicBezTo>
                    <a:cubicBezTo>
                      <a:pt x="254" y="350"/>
                      <a:pt x="254" y="350"/>
                      <a:pt x="254" y="350"/>
                    </a:cubicBezTo>
                    <a:cubicBezTo>
                      <a:pt x="254" y="349"/>
                      <a:pt x="254" y="348"/>
                      <a:pt x="254" y="347"/>
                    </a:cubicBezTo>
                    <a:cubicBezTo>
                      <a:pt x="247" y="344"/>
                      <a:pt x="240" y="342"/>
                      <a:pt x="234" y="337"/>
                    </a:cubicBezTo>
                    <a:cubicBezTo>
                      <a:pt x="232" y="337"/>
                      <a:pt x="230" y="338"/>
                      <a:pt x="228" y="337"/>
                    </a:cubicBezTo>
                    <a:cubicBezTo>
                      <a:pt x="228" y="337"/>
                      <a:pt x="228" y="337"/>
                      <a:pt x="228" y="337"/>
                    </a:cubicBezTo>
                    <a:cubicBezTo>
                      <a:pt x="228" y="337"/>
                      <a:pt x="228" y="337"/>
                      <a:pt x="228" y="337"/>
                    </a:cubicBezTo>
                    <a:close/>
                    <a:moveTo>
                      <a:pt x="236" y="337"/>
                    </a:moveTo>
                    <a:cubicBezTo>
                      <a:pt x="242" y="341"/>
                      <a:pt x="248" y="343"/>
                      <a:pt x="254" y="346"/>
                    </a:cubicBezTo>
                    <a:cubicBezTo>
                      <a:pt x="254" y="345"/>
                      <a:pt x="254" y="344"/>
                      <a:pt x="255" y="344"/>
                    </a:cubicBezTo>
                    <a:cubicBezTo>
                      <a:pt x="250" y="341"/>
                      <a:pt x="245" y="340"/>
                      <a:pt x="240" y="337"/>
                    </a:cubicBezTo>
                    <a:cubicBezTo>
                      <a:pt x="240" y="337"/>
                      <a:pt x="240" y="337"/>
                      <a:pt x="240" y="337"/>
                    </a:cubicBezTo>
                    <a:cubicBezTo>
                      <a:pt x="236" y="337"/>
                      <a:pt x="236" y="337"/>
                      <a:pt x="236" y="337"/>
                    </a:cubicBezTo>
                    <a:cubicBezTo>
                      <a:pt x="236" y="337"/>
                      <a:pt x="236" y="337"/>
                      <a:pt x="236" y="337"/>
                    </a:cubicBezTo>
                    <a:close/>
                    <a:moveTo>
                      <a:pt x="219" y="338"/>
                    </a:moveTo>
                    <a:cubicBezTo>
                      <a:pt x="219" y="339"/>
                      <a:pt x="219" y="339"/>
                      <a:pt x="219" y="339"/>
                    </a:cubicBezTo>
                    <a:cubicBezTo>
                      <a:pt x="219" y="339"/>
                      <a:pt x="219" y="339"/>
                      <a:pt x="219" y="339"/>
                    </a:cubicBezTo>
                    <a:cubicBezTo>
                      <a:pt x="230" y="344"/>
                      <a:pt x="241" y="349"/>
                      <a:pt x="252" y="354"/>
                    </a:cubicBezTo>
                    <a:cubicBezTo>
                      <a:pt x="252" y="354"/>
                      <a:pt x="252" y="354"/>
                      <a:pt x="252" y="354"/>
                    </a:cubicBezTo>
                    <a:cubicBezTo>
                      <a:pt x="253" y="352"/>
                      <a:pt x="253" y="352"/>
                      <a:pt x="253" y="352"/>
                    </a:cubicBezTo>
                    <a:cubicBezTo>
                      <a:pt x="253" y="352"/>
                      <a:pt x="253" y="352"/>
                      <a:pt x="253" y="352"/>
                    </a:cubicBezTo>
                    <a:cubicBezTo>
                      <a:pt x="244" y="348"/>
                      <a:pt x="236" y="344"/>
                      <a:pt x="227" y="339"/>
                    </a:cubicBezTo>
                    <a:cubicBezTo>
                      <a:pt x="227" y="339"/>
                      <a:pt x="227" y="339"/>
                      <a:pt x="227" y="339"/>
                    </a:cubicBezTo>
                    <a:cubicBezTo>
                      <a:pt x="224" y="337"/>
                      <a:pt x="224" y="337"/>
                      <a:pt x="224" y="337"/>
                    </a:cubicBezTo>
                    <a:cubicBezTo>
                      <a:pt x="224" y="337"/>
                      <a:pt x="224" y="337"/>
                      <a:pt x="224" y="337"/>
                    </a:cubicBezTo>
                    <a:cubicBezTo>
                      <a:pt x="222" y="338"/>
                      <a:pt x="219" y="335"/>
                      <a:pt x="219" y="338"/>
                    </a:cubicBezTo>
                    <a:cubicBezTo>
                      <a:pt x="219" y="338"/>
                      <a:pt x="219" y="338"/>
                      <a:pt x="219" y="338"/>
                    </a:cubicBezTo>
                    <a:cubicBezTo>
                      <a:pt x="219" y="338"/>
                      <a:pt x="219" y="338"/>
                      <a:pt x="219" y="338"/>
                    </a:cubicBezTo>
                    <a:close/>
                    <a:moveTo>
                      <a:pt x="242" y="336"/>
                    </a:moveTo>
                    <a:cubicBezTo>
                      <a:pt x="246" y="339"/>
                      <a:pt x="250" y="340"/>
                      <a:pt x="255" y="342"/>
                    </a:cubicBezTo>
                    <a:cubicBezTo>
                      <a:pt x="255" y="342"/>
                      <a:pt x="255" y="341"/>
                      <a:pt x="255" y="340"/>
                    </a:cubicBezTo>
                    <a:cubicBezTo>
                      <a:pt x="252" y="339"/>
                      <a:pt x="249" y="338"/>
                      <a:pt x="246" y="336"/>
                    </a:cubicBezTo>
                    <a:cubicBezTo>
                      <a:pt x="246" y="336"/>
                      <a:pt x="246" y="336"/>
                      <a:pt x="246" y="336"/>
                    </a:cubicBezTo>
                    <a:cubicBezTo>
                      <a:pt x="242" y="336"/>
                      <a:pt x="242" y="336"/>
                      <a:pt x="242" y="336"/>
                    </a:cubicBezTo>
                    <a:cubicBezTo>
                      <a:pt x="242" y="336"/>
                      <a:pt x="242" y="336"/>
                      <a:pt x="242" y="336"/>
                    </a:cubicBezTo>
                    <a:close/>
                    <a:moveTo>
                      <a:pt x="249" y="335"/>
                    </a:moveTo>
                    <a:cubicBezTo>
                      <a:pt x="251" y="337"/>
                      <a:pt x="253" y="338"/>
                      <a:pt x="255" y="339"/>
                    </a:cubicBezTo>
                    <a:cubicBezTo>
                      <a:pt x="256" y="337"/>
                      <a:pt x="253" y="337"/>
                      <a:pt x="252" y="336"/>
                    </a:cubicBezTo>
                    <a:cubicBezTo>
                      <a:pt x="251" y="334"/>
                      <a:pt x="250" y="335"/>
                      <a:pt x="249" y="335"/>
                    </a:cubicBezTo>
                    <a:cubicBezTo>
                      <a:pt x="249" y="335"/>
                      <a:pt x="249" y="335"/>
                      <a:pt x="249" y="335"/>
                    </a:cubicBezTo>
                    <a:cubicBezTo>
                      <a:pt x="249" y="335"/>
                      <a:pt x="249" y="335"/>
                      <a:pt x="249" y="335"/>
                    </a:cubicBezTo>
                    <a:close/>
                    <a:moveTo>
                      <a:pt x="253" y="335"/>
                    </a:moveTo>
                    <a:cubicBezTo>
                      <a:pt x="255" y="336"/>
                      <a:pt x="255" y="336"/>
                      <a:pt x="255" y="336"/>
                    </a:cubicBezTo>
                    <a:cubicBezTo>
                      <a:pt x="255" y="334"/>
                      <a:pt x="255" y="334"/>
                      <a:pt x="255" y="334"/>
                    </a:cubicBezTo>
                    <a:cubicBezTo>
                      <a:pt x="255" y="334"/>
                      <a:pt x="255" y="334"/>
                      <a:pt x="255" y="334"/>
                    </a:cubicBezTo>
                    <a:cubicBezTo>
                      <a:pt x="255" y="335"/>
                      <a:pt x="254" y="334"/>
                      <a:pt x="253" y="335"/>
                    </a:cubicBezTo>
                    <a:cubicBezTo>
                      <a:pt x="253" y="335"/>
                      <a:pt x="253" y="335"/>
                      <a:pt x="253" y="335"/>
                    </a:cubicBezTo>
                    <a:cubicBezTo>
                      <a:pt x="253" y="335"/>
                      <a:pt x="253" y="335"/>
                      <a:pt x="253" y="335"/>
                    </a:cubicBezTo>
                    <a:close/>
                    <a:moveTo>
                      <a:pt x="257" y="334"/>
                    </a:moveTo>
                    <a:cubicBezTo>
                      <a:pt x="257" y="351"/>
                      <a:pt x="257" y="351"/>
                      <a:pt x="257" y="351"/>
                    </a:cubicBezTo>
                    <a:cubicBezTo>
                      <a:pt x="257" y="351"/>
                      <a:pt x="257" y="351"/>
                      <a:pt x="257" y="351"/>
                    </a:cubicBezTo>
                    <a:cubicBezTo>
                      <a:pt x="256" y="358"/>
                      <a:pt x="253" y="364"/>
                      <a:pt x="255" y="371"/>
                    </a:cubicBezTo>
                    <a:cubicBezTo>
                      <a:pt x="255" y="371"/>
                      <a:pt x="255" y="371"/>
                      <a:pt x="255" y="371"/>
                    </a:cubicBezTo>
                    <a:cubicBezTo>
                      <a:pt x="256" y="371"/>
                      <a:pt x="256" y="371"/>
                      <a:pt x="256" y="371"/>
                    </a:cubicBezTo>
                    <a:cubicBezTo>
                      <a:pt x="260" y="366"/>
                      <a:pt x="260" y="366"/>
                      <a:pt x="260" y="366"/>
                    </a:cubicBezTo>
                    <a:cubicBezTo>
                      <a:pt x="259" y="333"/>
                      <a:pt x="259" y="333"/>
                      <a:pt x="259" y="333"/>
                    </a:cubicBezTo>
                    <a:cubicBezTo>
                      <a:pt x="259" y="333"/>
                      <a:pt x="259" y="333"/>
                      <a:pt x="259" y="333"/>
                    </a:cubicBezTo>
                    <a:cubicBezTo>
                      <a:pt x="258" y="333"/>
                      <a:pt x="257" y="333"/>
                      <a:pt x="257" y="334"/>
                    </a:cubicBezTo>
                    <a:cubicBezTo>
                      <a:pt x="257" y="334"/>
                      <a:pt x="257" y="334"/>
                      <a:pt x="257" y="334"/>
                    </a:cubicBezTo>
                    <a:cubicBezTo>
                      <a:pt x="257" y="334"/>
                      <a:pt x="257" y="334"/>
                      <a:pt x="257" y="334"/>
                    </a:cubicBezTo>
                    <a:close/>
                    <a:moveTo>
                      <a:pt x="262" y="366"/>
                    </a:moveTo>
                    <a:cubicBezTo>
                      <a:pt x="266" y="366"/>
                      <a:pt x="271" y="366"/>
                      <a:pt x="275" y="365"/>
                    </a:cubicBezTo>
                    <a:cubicBezTo>
                      <a:pt x="275" y="365"/>
                      <a:pt x="275" y="365"/>
                      <a:pt x="275" y="365"/>
                    </a:cubicBezTo>
                    <a:cubicBezTo>
                      <a:pt x="275" y="364"/>
                      <a:pt x="275" y="364"/>
                      <a:pt x="275" y="364"/>
                    </a:cubicBezTo>
                    <a:cubicBezTo>
                      <a:pt x="275" y="364"/>
                      <a:pt x="275" y="364"/>
                      <a:pt x="275" y="364"/>
                    </a:cubicBezTo>
                    <a:cubicBezTo>
                      <a:pt x="272" y="364"/>
                      <a:pt x="269" y="365"/>
                      <a:pt x="266" y="365"/>
                    </a:cubicBezTo>
                    <a:cubicBezTo>
                      <a:pt x="266" y="365"/>
                      <a:pt x="266" y="365"/>
                      <a:pt x="266" y="365"/>
                    </a:cubicBezTo>
                    <a:cubicBezTo>
                      <a:pt x="266" y="364"/>
                      <a:pt x="266" y="364"/>
                      <a:pt x="266" y="364"/>
                    </a:cubicBezTo>
                    <a:cubicBezTo>
                      <a:pt x="263" y="331"/>
                      <a:pt x="263" y="331"/>
                      <a:pt x="263" y="331"/>
                    </a:cubicBezTo>
                    <a:cubicBezTo>
                      <a:pt x="260" y="332"/>
                      <a:pt x="260" y="332"/>
                      <a:pt x="260" y="332"/>
                    </a:cubicBezTo>
                    <a:cubicBezTo>
                      <a:pt x="262" y="366"/>
                      <a:pt x="262" y="366"/>
                      <a:pt x="262" y="366"/>
                    </a:cubicBezTo>
                    <a:cubicBezTo>
                      <a:pt x="262" y="366"/>
                      <a:pt x="262" y="366"/>
                      <a:pt x="262" y="366"/>
                    </a:cubicBezTo>
                    <a:close/>
                    <a:moveTo>
                      <a:pt x="267" y="361"/>
                    </a:moveTo>
                    <a:cubicBezTo>
                      <a:pt x="269" y="359"/>
                      <a:pt x="269" y="359"/>
                      <a:pt x="269" y="359"/>
                    </a:cubicBezTo>
                    <a:cubicBezTo>
                      <a:pt x="266" y="330"/>
                      <a:pt x="266" y="330"/>
                      <a:pt x="266" y="330"/>
                    </a:cubicBezTo>
                    <a:cubicBezTo>
                      <a:pt x="264" y="331"/>
                      <a:pt x="264" y="331"/>
                      <a:pt x="264" y="331"/>
                    </a:cubicBezTo>
                    <a:cubicBezTo>
                      <a:pt x="267" y="361"/>
                      <a:pt x="267" y="361"/>
                      <a:pt x="267" y="361"/>
                    </a:cubicBezTo>
                    <a:cubicBezTo>
                      <a:pt x="267" y="361"/>
                      <a:pt x="267" y="361"/>
                      <a:pt x="267" y="361"/>
                    </a:cubicBezTo>
                    <a:close/>
                    <a:moveTo>
                      <a:pt x="268" y="329"/>
                    </a:moveTo>
                    <a:cubicBezTo>
                      <a:pt x="270" y="358"/>
                      <a:pt x="270" y="358"/>
                      <a:pt x="270" y="358"/>
                    </a:cubicBezTo>
                    <a:cubicBezTo>
                      <a:pt x="270" y="359"/>
                      <a:pt x="270" y="359"/>
                      <a:pt x="270" y="359"/>
                    </a:cubicBezTo>
                    <a:cubicBezTo>
                      <a:pt x="284" y="359"/>
                      <a:pt x="284" y="359"/>
                      <a:pt x="284" y="359"/>
                    </a:cubicBezTo>
                    <a:cubicBezTo>
                      <a:pt x="284" y="359"/>
                      <a:pt x="284" y="359"/>
                      <a:pt x="284" y="359"/>
                    </a:cubicBezTo>
                    <a:cubicBezTo>
                      <a:pt x="285" y="358"/>
                      <a:pt x="287" y="358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3" y="356"/>
                      <a:pt x="279" y="357"/>
                      <a:pt x="276" y="357"/>
                    </a:cubicBezTo>
                    <a:cubicBezTo>
                      <a:pt x="276" y="357"/>
                      <a:pt x="276" y="357"/>
                      <a:pt x="276" y="357"/>
                    </a:cubicBezTo>
                    <a:cubicBezTo>
                      <a:pt x="275" y="355"/>
                      <a:pt x="275" y="355"/>
                      <a:pt x="275" y="355"/>
                    </a:cubicBezTo>
                    <a:cubicBezTo>
                      <a:pt x="272" y="327"/>
                      <a:pt x="272" y="327"/>
                      <a:pt x="272" y="327"/>
                    </a:cubicBezTo>
                    <a:cubicBezTo>
                      <a:pt x="272" y="327"/>
                      <a:pt x="272" y="327"/>
                      <a:pt x="272" y="327"/>
                    </a:cubicBezTo>
                    <a:cubicBezTo>
                      <a:pt x="271" y="328"/>
                      <a:pt x="269" y="328"/>
                      <a:pt x="268" y="329"/>
                    </a:cubicBezTo>
                    <a:cubicBezTo>
                      <a:pt x="268" y="329"/>
                      <a:pt x="268" y="329"/>
                      <a:pt x="268" y="329"/>
                    </a:cubicBezTo>
                    <a:cubicBezTo>
                      <a:pt x="268" y="329"/>
                      <a:pt x="268" y="329"/>
                      <a:pt x="268" y="329"/>
                    </a:cubicBezTo>
                    <a:close/>
                    <a:moveTo>
                      <a:pt x="276" y="353"/>
                    </a:moveTo>
                    <a:cubicBezTo>
                      <a:pt x="278" y="353"/>
                      <a:pt x="278" y="351"/>
                      <a:pt x="278" y="350"/>
                    </a:cubicBezTo>
                    <a:cubicBezTo>
                      <a:pt x="278" y="350"/>
                      <a:pt x="278" y="350"/>
                      <a:pt x="278" y="350"/>
                    </a:cubicBezTo>
                    <a:cubicBezTo>
                      <a:pt x="275" y="325"/>
                      <a:pt x="275" y="325"/>
                      <a:pt x="275" y="325"/>
                    </a:cubicBezTo>
                    <a:cubicBezTo>
                      <a:pt x="273" y="326"/>
                      <a:pt x="273" y="326"/>
                      <a:pt x="273" y="326"/>
                    </a:cubicBezTo>
                    <a:cubicBezTo>
                      <a:pt x="276" y="353"/>
                      <a:pt x="276" y="353"/>
                      <a:pt x="276" y="353"/>
                    </a:cubicBezTo>
                    <a:cubicBezTo>
                      <a:pt x="276" y="353"/>
                      <a:pt x="276" y="353"/>
                      <a:pt x="276" y="353"/>
                    </a:cubicBezTo>
                    <a:close/>
                    <a:moveTo>
                      <a:pt x="179" y="325"/>
                    </a:moveTo>
                    <a:cubicBezTo>
                      <a:pt x="181" y="325"/>
                      <a:pt x="184" y="325"/>
                      <a:pt x="186" y="324"/>
                    </a:cubicBezTo>
                    <a:cubicBezTo>
                      <a:pt x="186" y="324"/>
                      <a:pt x="186" y="324"/>
                      <a:pt x="186" y="323"/>
                    </a:cubicBezTo>
                    <a:cubicBezTo>
                      <a:pt x="184" y="323"/>
                      <a:pt x="181" y="323"/>
                      <a:pt x="179" y="323"/>
                    </a:cubicBezTo>
                    <a:cubicBezTo>
                      <a:pt x="177" y="323"/>
                      <a:pt x="175" y="323"/>
                      <a:pt x="172" y="323"/>
                    </a:cubicBezTo>
                    <a:cubicBezTo>
                      <a:pt x="172" y="324"/>
                      <a:pt x="172" y="324"/>
                      <a:pt x="173" y="324"/>
                    </a:cubicBezTo>
                    <a:cubicBezTo>
                      <a:pt x="175" y="325"/>
                      <a:pt x="177" y="325"/>
                      <a:pt x="179" y="325"/>
                    </a:cubicBezTo>
                    <a:close/>
                    <a:moveTo>
                      <a:pt x="276" y="324"/>
                    </a:moveTo>
                    <a:cubicBezTo>
                      <a:pt x="278" y="333"/>
                      <a:pt x="279" y="342"/>
                      <a:pt x="280" y="351"/>
                    </a:cubicBezTo>
                    <a:cubicBezTo>
                      <a:pt x="280" y="351"/>
                      <a:pt x="280" y="351"/>
                      <a:pt x="280" y="351"/>
                    </a:cubicBezTo>
                    <a:cubicBezTo>
                      <a:pt x="299" y="349"/>
                      <a:pt x="299" y="349"/>
                      <a:pt x="299" y="349"/>
                    </a:cubicBezTo>
                    <a:cubicBezTo>
                      <a:pt x="299" y="349"/>
                      <a:pt x="299" y="349"/>
                      <a:pt x="299" y="349"/>
                    </a:cubicBezTo>
                    <a:cubicBezTo>
                      <a:pt x="300" y="348"/>
                      <a:pt x="300" y="348"/>
                      <a:pt x="300" y="347"/>
                    </a:cubicBezTo>
                    <a:cubicBezTo>
                      <a:pt x="296" y="346"/>
                      <a:pt x="293" y="348"/>
                      <a:pt x="288" y="348"/>
                    </a:cubicBezTo>
                    <a:cubicBezTo>
                      <a:pt x="288" y="346"/>
                      <a:pt x="288" y="344"/>
                      <a:pt x="288" y="342"/>
                    </a:cubicBezTo>
                    <a:cubicBezTo>
                      <a:pt x="288" y="342"/>
                      <a:pt x="288" y="342"/>
                      <a:pt x="288" y="342"/>
                    </a:cubicBez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83" y="321"/>
                      <a:pt x="279" y="322"/>
                      <a:pt x="276" y="324"/>
                    </a:cubicBezTo>
                    <a:cubicBezTo>
                      <a:pt x="276" y="324"/>
                      <a:pt x="276" y="324"/>
                      <a:pt x="276" y="324"/>
                    </a:cubicBezTo>
                    <a:cubicBezTo>
                      <a:pt x="276" y="324"/>
                      <a:pt x="276" y="324"/>
                      <a:pt x="276" y="324"/>
                    </a:cubicBezTo>
                    <a:close/>
                    <a:moveTo>
                      <a:pt x="287" y="322"/>
                    </a:moveTo>
                    <a:cubicBezTo>
                      <a:pt x="289" y="345"/>
                      <a:pt x="289" y="345"/>
                      <a:pt x="289" y="345"/>
                    </a:cubicBezTo>
                    <a:cubicBezTo>
                      <a:pt x="291" y="342"/>
                      <a:pt x="291" y="342"/>
                      <a:pt x="291" y="342"/>
                    </a:cubicBezTo>
                    <a:cubicBezTo>
                      <a:pt x="288" y="315"/>
                      <a:pt x="288" y="315"/>
                      <a:pt x="288" y="315"/>
                    </a:cubicBezTo>
                    <a:cubicBezTo>
                      <a:pt x="288" y="315"/>
                      <a:pt x="288" y="315"/>
                      <a:pt x="288" y="315"/>
                    </a:cubicBezTo>
                    <a:cubicBezTo>
                      <a:pt x="285" y="316"/>
                      <a:pt x="287" y="320"/>
                      <a:pt x="287" y="322"/>
                    </a:cubicBezTo>
                    <a:cubicBezTo>
                      <a:pt x="287" y="322"/>
                      <a:pt x="287" y="322"/>
                      <a:pt x="287" y="322"/>
                    </a:cubicBezTo>
                    <a:cubicBezTo>
                      <a:pt x="287" y="322"/>
                      <a:pt x="287" y="322"/>
                      <a:pt x="287" y="322"/>
                    </a:cubicBezTo>
                    <a:close/>
                    <a:moveTo>
                      <a:pt x="225" y="320"/>
                    </a:moveTo>
                    <a:cubicBezTo>
                      <a:pt x="215" y="321"/>
                      <a:pt x="204" y="323"/>
                      <a:pt x="195" y="319"/>
                    </a:cubicBezTo>
                    <a:cubicBezTo>
                      <a:pt x="195" y="319"/>
                      <a:pt x="194" y="319"/>
                      <a:pt x="195" y="318"/>
                    </a:cubicBezTo>
                    <a:cubicBezTo>
                      <a:pt x="196" y="317"/>
                      <a:pt x="197" y="318"/>
                      <a:pt x="198" y="318"/>
                    </a:cubicBezTo>
                    <a:cubicBezTo>
                      <a:pt x="209" y="321"/>
                      <a:pt x="222" y="320"/>
                      <a:pt x="231" y="315"/>
                    </a:cubicBezTo>
                    <a:cubicBezTo>
                      <a:pt x="231" y="315"/>
                      <a:pt x="230" y="315"/>
                      <a:pt x="230" y="315"/>
                    </a:cubicBezTo>
                    <a:cubicBezTo>
                      <a:pt x="218" y="316"/>
                      <a:pt x="204" y="315"/>
                      <a:pt x="192" y="314"/>
                    </a:cubicBezTo>
                    <a:cubicBezTo>
                      <a:pt x="191" y="314"/>
                      <a:pt x="190" y="314"/>
                      <a:pt x="190" y="315"/>
                    </a:cubicBezTo>
                    <a:cubicBezTo>
                      <a:pt x="190" y="315"/>
                      <a:pt x="190" y="315"/>
                      <a:pt x="190" y="315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201" y="324"/>
                      <a:pt x="215" y="329"/>
                      <a:pt x="227" y="324"/>
                    </a:cubicBezTo>
                    <a:cubicBezTo>
                      <a:pt x="231" y="323"/>
                      <a:pt x="235" y="321"/>
                      <a:pt x="239" y="319"/>
                    </a:cubicBezTo>
                    <a:cubicBezTo>
                      <a:pt x="243" y="316"/>
                      <a:pt x="249" y="313"/>
                      <a:pt x="251" y="307"/>
                    </a:cubicBezTo>
                    <a:cubicBezTo>
                      <a:pt x="242" y="311"/>
                      <a:pt x="234" y="316"/>
                      <a:pt x="225" y="320"/>
                    </a:cubicBezTo>
                    <a:cubicBezTo>
                      <a:pt x="225" y="320"/>
                      <a:pt x="225" y="320"/>
                      <a:pt x="225" y="320"/>
                    </a:cubicBezTo>
                    <a:cubicBezTo>
                      <a:pt x="225" y="320"/>
                      <a:pt x="225" y="320"/>
                      <a:pt x="225" y="320"/>
                    </a:cubicBezTo>
                    <a:close/>
                    <a:moveTo>
                      <a:pt x="289" y="314"/>
                    </a:moveTo>
                    <a:cubicBezTo>
                      <a:pt x="293" y="341"/>
                      <a:pt x="293" y="341"/>
                      <a:pt x="293" y="341"/>
                    </a:cubicBezTo>
                    <a:cubicBezTo>
                      <a:pt x="309" y="340"/>
                      <a:pt x="309" y="340"/>
                      <a:pt x="309" y="340"/>
                    </a:cubicBezTo>
                    <a:cubicBezTo>
                      <a:pt x="305" y="303"/>
                      <a:pt x="305" y="303"/>
                      <a:pt x="305" y="303"/>
                    </a:cubicBezTo>
                    <a:cubicBezTo>
                      <a:pt x="303" y="298"/>
                      <a:pt x="303" y="298"/>
                      <a:pt x="303" y="298"/>
                    </a:cubicBezTo>
                    <a:cubicBezTo>
                      <a:pt x="303" y="298"/>
                      <a:pt x="303" y="298"/>
                      <a:pt x="303" y="298"/>
                    </a:cubicBezTo>
                    <a:cubicBezTo>
                      <a:pt x="299" y="303"/>
                      <a:pt x="294" y="308"/>
                      <a:pt x="289" y="314"/>
                    </a:cubicBezTo>
                    <a:cubicBezTo>
                      <a:pt x="289" y="314"/>
                      <a:pt x="289" y="314"/>
                      <a:pt x="289" y="314"/>
                    </a:cubicBezTo>
                    <a:cubicBezTo>
                      <a:pt x="289" y="314"/>
                      <a:pt x="289" y="314"/>
                      <a:pt x="289" y="314"/>
                    </a:cubicBezTo>
                    <a:close/>
                    <a:moveTo>
                      <a:pt x="305" y="294"/>
                    </a:moveTo>
                    <a:cubicBezTo>
                      <a:pt x="312" y="341"/>
                      <a:pt x="312" y="341"/>
                      <a:pt x="312" y="341"/>
                    </a:cubicBezTo>
                    <a:cubicBezTo>
                      <a:pt x="312" y="341"/>
                      <a:pt x="312" y="341"/>
                      <a:pt x="312" y="341"/>
                    </a:cubicBezTo>
                    <a:cubicBezTo>
                      <a:pt x="312" y="342"/>
                      <a:pt x="313" y="341"/>
                      <a:pt x="313" y="341"/>
                    </a:cubicBezTo>
                    <a:cubicBezTo>
                      <a:pt x="313" y="341"/>
                      <a:pt x="313" y="341"/>
                      <a:pt x="313" y="341"/>
                    </a:cubicBezTo>
                    <a:cubicBezTo>
                      <a:pt x="314" y="341"/>
                      <a:pt x="314" y="341"/>
                      <a:pt x="314" y="341"/>
                    </a:cubicBezTo>
                    <a:cubicBezTo>
                      <a:pt x="306" y="295"/>
                      <a:pt x="306" y="295"/>
                      <a:pt x="306" y="295"/>
                    </a:cubicBezTo>
                    <a:cubicBezTo>
                      <a:pt x="306" y="295"/>
                      <a:pt x="306" y="295"/>
                      <a:pt x="306" y="295"/>
                    </a:cubicBezTo>
                    <a:cubicBezTo>
                      <a:pt x="306" y="294"/>
                      <a:pt x="305" y="295"/>
                      <a:pt x="305" y="294"/>
                    </a:cubicBezTo>
                    <a:cubicBezTo>
                      <a:pt x="305" y="294"/>
                      <a:pt x="305" y="294"/>
                      <a:pt x="305" y="294"/>
                    </a:cubicBezTo>
                    <a:cubicBezTo>
                      <a:pt x="305" y="294"/>
                      <a:pt x="305" y="294"/>
                      <a:pt x="305" y="294"/>
                    </a:cubicBezTo>
                    <a:close/>
                    <a:moveTo>
                      <a:pt x="253" y="307"/>
                    </a:moveTo>
                    <a:cubicBezTo>
                      <a:pt x="249" y="314"/>
                      <a:pt x="249" y="314"/>
                      <a:pt x="249" y="314"/>
                    </a:cubicBezTo>
                    <a:cubicBezTo>
                      <a:pt x="249" y="314"/>
                      <a:pt x="249" y="314"/>
                      <a:pt x="249" y="314"/>
                    </a:cubicBezTo>
                    <a:cubicBezTo>
                      <a:pt x="234" y="328"/>
                      <a:pt x="211" y="332"/>
                      <a:pt x="193" y="323"/>
                    </a:cubicBezTo>
                    <a:cubicBezTo>
                      <a:pt x="192" y="322"/>
                      <a:pt x="191" y="322"/>
                      <a:pt x="190" y="321"/>
                    </a:cubicBezTo>
                    <a:cubicBezTo>
                      <a:pt x="189" y="322"/>
                      <a:pt x="190" y="323"/>
                      <a:pt x="190" y="324"/>
                    </a:cubicBezTo>
                    <a:cubicBezTo>
                      <a:pt x="190" y="324"/>
                      <a:pt x="190" y="324"/>
                      <a:pt x="190" y="324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202" y="330"/>
                      <a:pt x="213" y="333"/>
                      <a:pt x="225" y="333"/>
                    </a:cubicBezTo>
                    <a:cubicBezTo>
                      <a:pt x="237" y="333"/>
                      <a:pt x="246" y="329"/>
                      <a:pt x="255" y="322"/>
                    </a:cubicBezTo>
                    <a:cubicBezTo>
                      <a:pt x="255" y="322"/>
                      <a:pt x="255" y="322"/>
                      <a:pt x="255" y="322"/>
                    </a:cubicBezTo>
                    <a:cubicBezTo>
                      <a:pt x="256" y="323"/>
                      <a:pt x="256" y="323"/>
                      <a:pt x="256" y="323"/>
                    </a:cubicBezTo>
                    <a:cubicBezTo>
                      <a:pt x="256" y="323"/>
                      <a:pt x="256" y="323"/>
                      <a:pt x="256" y="323"/>
                    </a:cubicBezTo>
                    <a:cubicBezTo>
                      <a:pt x="264" y="314"/>
                      <a:pt x="269" y="304"/>
                      <a:pt x="273" y="293"/>
                    </a:cubicBezTo>
                    <a:cubicBezTo>
                      <a:pt x="266" y="297"/>
                      <a:pt x="260" y="303"/>
                      <a:pt x="253" y="307"/>
                    </a:cubicBezTo>
                    <a:cubicBezTo>
                      <a:pt x="253" y="307"/>
                      <a:pt x="253" y="307"/>
                      <a:pt x="253" y="307"/>
                    </a:cubicBezTo>
                    <a:cubicBezTo>
                      <a:pt x="253" y="307"/>
                      <a:pt x="253" y="307"/>
                      <a:pt x="253" y="307"/>
                    </a:cubicBezTo>
                    <a:close/>
                    <a:moveTo>
                      <a:pt x="275" y="292"/>
                    </a:moveTo>
                    <a:cubicBezTo>
                      <a:pt x="270" y="305"/>
                      <a:pt x="265" y="317"/>
                      <a:pt x="254" y="327"/>
                    </a:cubicBezTo>
                    <a:cubicBezTo>
                      <a:pt x="254" y="327"/>
                      <a:pt x="254" y="327"/>
                      <a:pt x="254" y="327"/>
                    </a:cubicBezTo>
                    <a:cubicBezTo>
                      <a:pt x="250" y="331"/>
                      <a:pt x="250" y="331"/>
                      <a:pt x="250" y="331"/>
                    </a:cubicBezTo>
                    <a:cubicBezTo>
                      <a:pt x="250" y="331"/>
                      <a:pt x="250" y="331"/>
                      <a:pt x="250" y="331"/>
                    </a:cubicBezTo>
                    <a:cubicBezTo>
                      <a:pt x="257" y="329"/>
                      <a:pt x="264" y="326"/>
                      <a:pt x="269" y="319"/>
                    </a:cubicBezTo>
                    <a:cubicBezTo>
                      <a:pt x="276" y="310"/>
                      <a:pt x="279" y="298"/>
                      <a:pt x="282" y="287"/>
                    </a:cubicBezTo>
                    <a:cubicBezTo>
                      <a:pt x="282" y="287"/>
                      <a:pt x="282" y="287"/>
                      <a:pt x="282" y="287"/>
                    </a:cubicBezTo>
                    <a:cubicBezTo>
                      <a:pt x="275" y="292"/>
                      <a:pt x="275" y="292"/>
                      <a:pt x="275" y="292"/>
                    </a:cubicBezTo>
                    <a:cubicBezTo>
                      <a:pt x="275" y="292"/>
                      <a:pt x="275" y="292"/>
                      <a:pt x="275" y="292"/>
                    </a:cubicBezTo>
                    <a:close/>
                    <a:moveTo>
                      <a:pt x="284" y="285"/>
                    </a:moveTo>
                    <a:cubicBezTo>
                      <a:pt x="282" y="297"/>
                      <a:pt x="277" y="307"/>
                      <a:pt x="272" y="317"/>
                    </a:cubicBezTo>
                    <a:cubicBezTo>
                      <a:pt x="270" y="320"/>
                      <a:pt x="267" y="323"/>
                      <a:pt x="265" y="325"/>
                    </a:cubicBezTo>
                    <a:cubicBezTo>
                      <a:pt x="274" y="323"/>
                      <a:pt x="282" y="313"/>
                      <a:pt x="285" y="304"/>
                    </a:cubicBezTo>
                    <a:cubicBezTo>
                      <a:pt x="288" y="296"/>
                      <a:pt x="291" y="289"/>
                      <a:pt x="290" y="280"/>
                    </a:cubicBezTo>
                    <a:cubicBezTo>
                      <a:pt x="290" y="280"/>
                      <a:pt x="290" y="280"/>
                      <a:pt x="290" y="280"/>
                    </a:cubicBezTo>
                    <a:cubicBezTo>
                      <a:pt x="284" y="285"/>
                      <a:pt x="284" y="285"/>
                      <a:pt x="284" y="285"/>
                    </a:cubicBezTo>
                    <a:cubicBezTo>
                      <a:pt x="284" y="285"/>
                      <a:pt x="284" y="285"/>
                      <a:pt x="284" y="285"/>
                    </a:cubicBezTo>
                    <a:close/>
                    <a:moveTo>
                      <a:pt x="259" y="282"/>
                    </a:moveTo>
                    <a:cubicBezTo>
                      <a:pt x="258" y="285"/>
                      <a:pt x="257" y="287"/>
                      <a:pt x="257" y="289"/>
                    </a:cubicBezTo>
                    <a:cubicBezTo>
                      <a:pt x="260" y="290"/>
                      <a:pt x="262" y="288"/>
                      <a:pt x="263" y="286"/>
                    </a:cubicBezTo>
                    <a:cubicBezTo>
                      <a:pt x="265" y="284"/>
                      <a:pt x="267" y="282"/>
                      <a:pt x="266" y="279"/>
                    </a:cubicBezTo>
                    <a:cubicBezTo>
                      <a:pt x="263" y="279"/>
                      <a:pt x="260" y="280"/>
                      <a:pt x="259" y="282"/>
                    </a:cubicBezTo>
                    <a:cubicBezTo>
                      <a:pt x="259" y="282"/>
                      <a:pt x="259" y="282"/>
                      <a:pt x="259" y="282"/>
                    </a:cubicBezTo>
                    <a:cubicBezTo>
                      <a:pt x="259" y="282"/>
                      <a:pt x="259" y="282"/>
                      <a:pt x="259" y="282"/>
                    </a:cubicBezTo>
                    <a:close/>
                    <a:moveTo>
                      <a:pt x="269" y="279"/>
                    </a:moveTo>
                    <a:cubicBezTo>
                      <a:pt x="265" y="289"/>
                      <a:pt x="265" y="289"/>
                      <a:pt x="265" y="289"/>
                    </a:cubicBezTo>
                    <a:cubicBezTo>
                      <a:pt x="265" y="289"/>
                      <a:pt x="265" y="289"/>
                      <a:pt x="265" y="289"/>
                    </a:cubicBezTo>
                    <a:cubicBezTo>
                      <a:pt x="265" y="290"/>
                      <a:pt x="266" y="290"/>
                      <a:pt x="267" y="290"/>
                    </a:cubicBezTo>
                    <a:cubicBezTo>
                      <a:pt x="271" y="287"/>
                      <a:pt x="275" y="283"/>
                      <a:pt x="277" y="278"/>
                    </a:cubicBezTo>
                    <a:cubicBezTo>
                      <a:pt x="277" y="277"/>
                      <a:pt x="277" y="276"/>
                      <a:pt x="276" y="276"/>
                    </a:cubicBezTo>
                    <a:cubicBezTo>
                      <a:pt x="273" y="277"/>
                      <a:pt x="270" y="276"/>
                      <a:pt x="269" y="279"/>
                    </a:cubicBezTo>
                    <a:cubicBezTo>
                      <a:pt x="269" y="279"/>
                      <a:pt x="269" y="279"/>
                      <a:pt x="269" y="279"/>
                    </a:cubicBezTo>
                    <a:cubicBezTo>
                      <a:pt x="269" y="279"/>
                      <a:pt x="269" y="279"/>
                      <a:pt x="269" y="279"/>
                    </a:cubicBezTo>
                    <a:close/>
                    <a:moveTo>
                      <a:pt x="282" y="275"/>
                    </a:moveTo>
                    <a:cubicBezTo>
                      <a:pt x="282" y="277"/>
                      <a:pt x="277" y="278"/>
                      <a:pt x="280" y="280"/>
                    </a:cubicBezTo>
                    <a:cubicBezTo>
                      <a:pt x="281" y="280"/>
                      <a:pt x="282" y="282"/>
                      <a:pt x="283" y="281"/>
                    </a:cubicBezTo>
                    <a:cubicBezTo>
                      <a:pt x="286" y="278"/>
                      <a:pt x="289" y="275"/>
                      <a:pt x="288" y="271"/>
                    </a:cubicBezTo>
                    <a:cubicBezTo>
                      <a:pt x="287" y="270"/>
                      <a:pt x="286" y="271"/>
                      <a:pt x="285" y="271"/>
                    </a:cubicBezTo>
                    <a:cubicBezTo>
                      <a:pt x="284" y="272"/>
                      <a:pt x="283" y="273"/>
                      <a:pt x="282" y="275"/>
                    </a:cubicBezTo>
                    <a:cubicBezTo>
                      <a:pt x="282" y="275"/>
                      <a:pt x="282" y="275"/>
                      <a:pt x="282" y="275"/>
                    </a:cubicBezTo>
                    <a:cubicBezTo>
                      <a:pt x="282" y="275"/>
                      <a:pt x="282" y="275"/>
                      <a:pt x="282" y="275"/>
                    </a:cubicBezTo>
                    <a:close/>
                    <a:moveTo>
                      <a:pt x="276" y="267"/>
                    </a:moveTo>
                    <a:cubicBezTo>
                      <a:pt x="274" y="269"/>
                      <a:pt x="272" y="271"/>
                      <a:pt x="272" y="274"/>
                    </a:cubicBezTo>
                    <a:cubicBezTo>
                      <a:pt x="274" y="275"/>
                      <a:pt x="277" y="271"/>
                      <a:pt x="278" y="274"/>
                    </a:cubicBezTo>
                    <a:cubicBezTo>
                      <a:pt x="279" y="274"/>
                      <a:pt x="281" y="273"/>
                      <a:pt x="281" y="272"/>
                    </a:cubicBezTo>
                    <a:cubicBezTo>
                      <a:pt x="282" y="269"/>
                      <a:pt x="283" y="267"/>
                      <a:pt x="283" y="265"/>
                    </a:cubicBezTo>
                    <a:cubicBezTo>
                      <a:pt x="284" y="264"/>
                      <a:pt x="283" y="265"/>
                      <a:pt x="282" y="264"/>
                    </a:cubicBezTo>
                    <a:cubicBezTo>
                      <a:pt x="280" y="265"/>
                      <a:pt x="278" y="267"/>
                      <a:pt x="276" y="267"/>
                    </a:cubicBezTo>
                    <a:cubicBezTo>
                      <a:pt x="276" y="267"/>
                      <a:pt x="276" y="267"/>
                      <a:pt x="276" y="267"/>
                    </a:cubicBezTo>
                    <a:cubicBezTo>
                      <a:pt x="276" y="267"/>
                      <a:pt x="276" y="267"/>
                      <a:pt x="276" y="267"/>
                    </a:cubicBezTo>
                    <a:close/>
                    <a:moveTo>
                      <a:pt x="222" y="261"/>
                    </a:moveTo>
                    <a:cubicBezTo>
                      <a:pt x="222" y="262"/>
                      <a:pt x="221" y="263"/>
                      <a:pt x="221" y="263"/>
                    </a:cubicBezTo>
                    <a:cubicBezTo>
                      <a:pt x="221" y="263"/>
                      <a:pt x="221" y="263"/>
                      <a:pt x="221" y="263"/>
                    </a:cubicBezTo>
                    <a:cubicBezTo>
                      <a:pt x="230" y="263"/>
                      <a:pt x="230" y="263"/>
                      <a:pt x="230" y="263"/>
                    </a:cubicBezTo>
                    <a:cubicBezTo>
                      <a:pt x="230" y="263"/>
                      <a:pt x="230" y="263"/>
                      <a:pt x="230" y="263"/>
                    </a:cubicBezTo>
                    <a:cubicBezTo>
                      <a:pt x="229" y="260"/>
                      <a:pt x="225" y="262"/>
                      <a:pt x="222" y="261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1"/>
                      <a:pt x="222" y="261"/>
                      <a:pt x="222" y="261"/>
                    </a:cubicBezTo>
                    <a:close/>
                    <a:moveTo>
                      <a:pt x="201" y="262"/>
                    </a:moveTo>
                    <a:cubicBezTo>
                      <a:pt x="201" y="263"/>
                      <a:pt x="201" y="263"/>
                      <a:pt x="201" y="263"/>
                    </a:cubicBezTo>
                    <a:cubicBezTo>
                      <a:pt x="208" y="263"/>
                      <a:pt x="208" y="263"/>
                      <a:pt x="208" y="263"/>
                    </a:cubicBezTo>
                    <a:cubicBezTo>
                      <a:pt x="208" y="263"/>
                      <a:pt x="208" y="263"/>
                      <a:pt x="208" y="263"/>
                    </a:cubicBezTo>
                    <a:cubicBezTo>
                      <a:pt x="208" y="263"/>
                      <a:pt x="208" y="262"/>
                      <a:pt x="208" y="261"/>
                    </a:cubicBezTo>
                    <a:cubicBezTo>
                      <a:pt x="205" y="261"/>
                      <a:pt x="203" y="261"/>
                      <a:pt x="201" y="262"/>
                    </a:cubicBezTo>
                    <a:cubicBezTo>
                      <a:pt x="201" y="262"/>
                      <a:pt x="201" y="262"/>
                      <a:pt x="201" y="262"/>
                    </a:cubicBezTo>
                    <a:cubicBezTo>
                      <a:pt x="201" y="262"/>
                      <a:pt x="201" y="262"/>
                      <a:pt x="201" y="262"/>
                    </a:cubicBezTo>
                    <a:close/>
                    <a:moveTo>
                      <a:pt x="179" y="263"/>
                    </a:moveTo>
                    <a:cubicBezTo>
                      <a:pt x="185" y="263"/>
                      <a:pt x="185" y="263"/>
                      <a:pt x="185" y="263"/>
                    </a:cubicBezTo>
                    <a:cubicBezTo>
                      <a:pt x="185" y="263"/>
                      <a:pt x="185" y="263"/>
                      <a:pt x="185" y="263"/>
                    </a:cubicBezTo>
                    <a:cubicBezTo>
                      <a:pt x="185" y="260"/>
                      <a:pt x="182" y="261"/>
                      <a:pt x="179" y="261"/>
                    </a:cubicBezTo>
                    <a:cubicBezTo>
                      <a:pt x="176" y="261"/>
                      <a:pt x="173" y="260"/>
                      <a:pt x="173" y="263"/>
                    </a:cubicBezTo>
                    <a:cubicBezTo>
                      <a:pt x="173" y="263"/>
                      <a:pt x="173" y="263"/>
                      <a:pt x="173" y="263"/>
                    </a:cubicBezTo>
                    <a:cubicBezTo>
                      <a:pt x="179" y="263"/>
                      <a:pt x="179" y="263"/>
                      <a:pt x="179" y="263"/>
                    </a:cubicBezTo>
                    <a:close/>
                    <a:moveTo>
                      <a:pt x="188" y="261"/>
                    </a:moveTo>
                    <a:cubicBezTo>
                      <a:pt x="187" y="261"/>
                      <a:pt x="188" y="262"/>
                      <a:pt x="188" y="262"/>
                    </a:cubicBezTo>
                    <a:cubicBezTo>
                      <a:pt x="189" y="262"/>
                      <a:pt x="189" y="262"/>
                      <a:pt x="189" y="261"/>
                    </a:cubicBezTo>
                    <a:cubicBezTo>
                      <a:pt x="189" y="261"/>
                      <a:pt x="189" y="260"/>
                      <a:pt x="189" y="260"/>
                    </a:cubicBezTo>
                    <a:cubicBezTo>
                      <a:pt x="188" y="260"/>
                      <a:pt x="188" y="260"/>
                      <a:pt x="188" y="261"/>
                    </a:cubicBezTo>
                    <a:cubicBezTo>
                      <a:pt x="188" y="261"/>
                      <a:pt x="188" y="261"/>
                      <a:pt x="188" y="261"/>
                    </a:cubicBezTo>
                    <a:cubicBezTo>
                      <a:pt x="188" y="261"/>
                      <a:pt x="188" y="261"/>
                      <a:pt x="188" y="261"/>
                    </a:cubicBezTo>
                    <a:close/>
                    <a:moveTo>
                      <a:pt x="195" y="261"/>
                    </a:moveTo>
                    <a:cubicBezTo>
                      <a:pt x="195" y="261"/>
                      <a:pt x="195" y="262"/>
                      <a:pt x="196" y="262"/>
                    </a:cubicBezTo>
                    <a:cubicBezTo>
                      <a:pt x="196" y="262"/>
                      <a:pt x="197" y="262"/>
                      <a:pt x="197" y="261"/>
                    </a:cubicBezTo>
                    <a:cubicBezTo>
                      <a:pt x="197" y="261"/>
                      <a:pt x="197" y="260"/>
                      <a:pt x="196" y="260"/>
                    </a:cubicBezTo>
                    <a:cubicBezTo>
                      <a:pt x="196" y="260"/>
                      <a:pt x="195" y="260"/>
                      <a:pt x="195" y="261"/>
                    </a:cubicBezTo>
                    <a:cubicBezTo>
                      <a:pt x="195" y="261"/>
                      <a:pt x="195" y="261"/>
                      <a:pt x="195" y="261"/>
                    </a:cubicBezTo>
                    <a:cubicBezTo>
                      <a:pt x="195" y="261"/>
                      <a:pt x="195" y="261"/>
                      <a:pt x="195" y="261"/>
                    </a:cubicBezTo>
                    <a:close/>
                    <a:moveTo>
                      <a:pt x="233" y="261"/>
                    </a:moveTo>
                    <a:cubicBezTo>
                      <a:pt x="234" y="262"/>
                      <a:pt x="235" y="262"/>
                      <a:pt x="235" y="261"/>
                    </a:cubicBezTo>
                    <a:cubicBezTo>
                      <a:pt x="236" y="261"/>
                      <a:pt x="235" y="260"/>
                      <a:pt x="235" y="260"/>
                    </a:cubicBezTo>
                    <a:cubicBezTo>
                      <a:pt x="234" y="260"/>
                      <a:pt x="233" y="261"/>
                      <a:pt x="233" y="261"/>
                    </a:cubicBezTo>
                    <a:cubicBezTo>
                      <a:pt x="233" y="261"/>
                      <a:pt x="233" y="261"/>
                      <a:pt x="233" y="261"/>
                    </a:cubicBezTo>
                    <a:cubicBezTo>
                      <a:pt x="233" y="261"/>
                      <a:pt x="233" y="261"/>
                      <a:pt x="233" y="261"/>
                    </a:cubicBezTo>
                    <a:close/>
                    <a:moveTo>
                      <a:pt x="191" y="261"/>
                    </a:moveTo>
                    <a:cubicBezTo>
                      <a:pt x="191" y="261"/>
                      <a:pt x="191" y="262"/>
                      <a:pt x="192" y="262"/>
                    </a:cubicBezTo>
                    <a:cubicBezTo>
                      <a:pt x="193" y="262"/>
                      <a:pt x="193" y="262"/>
                      <a:pt x="193" y="261"/>
                    </a:cubicBezTo>
                    <a:cubicBezTo>
                      <a:pt x="193" y="261"/>
                      <a:pt x="193" y="260"/>
                      <a:pt x="193" y="260"/>
                    </a:cubicBezTo>
                    <a:cubicBezTo>
                      <a:pt x="192" y="260"/>
                      <a:pt x="192" y="260"/>
                      <a:pt x="191" y="261"/>
                    </a:cubicBezTo>
                    <a:cubicBezTo>
                      <a:pt x="191" y="261"/>
                      <a:pt x="191" y="261"/>
                      <a:pt x="191" y="261"/>
                    </a:cubicBezTo>
                    <a:cubicBezTo>
                      <a:pt x="191" y="261"/>
                      <a:pt x="191" y="261"/>
                      <a:pt x="191" y="261"/>
                    </a:cubicBezTo>
                    <a:close/>
                    <a:moveTo>
                      <a:pt x="237" y="261"/>
                    </a:moveTo>
                    <a:cubicBezTo>
                      <a:pt x="237" y="261"/>
                      <a:pt x="238" y="262"/>
                      <a:pt x="238" y="262"/>
                    </a:cubicBezTo>
                    <a:cubicBezTo>
                      <a:pt x="239" y="262"/>
                      <a:pt x="240" y="262"/>
                      <a:pt x="240" y="261"/>
                    </a:cubicBezTo>
                    <a:cubicBezTo>
                      <a:pt x="240" y="260"/>
                      <a:pt x="239" y="260"/>
                      <a:pt x="239" y="260"/>
                    </a:cubicBezTo>
                    <a:cubicBezTo>
                      <a:pt x="238" y="260"/>
                      <a:pt x="237" y="260"/>
                      <a:pt x="237" y="261"/>
                    </a:cubicBezTo>
                    <a:cubicBezTo>
                      <a:pt x="237" y="261"/>
                      <a:pt x="237" y="261"/>
                      <a:pt x="237" y="261"/>
                    </a:cubicBezTo>
                    <a:cubicBezTo>
                      <a:pt x="237" y="261"/>
                      <a:pt x="237" y="261"/>
                      <a:pt x="237" y="261"/>
                    </a:cubicBezTo>
                    <a:close/>
                    <a:moveTo>
                      <a:pt x="242" y="261"/>
                    </a:moveTo>
                    <a:cubicBezTo>
                      <a:pt x="242" y="261"/>
                      <a:pt x="242" y="261"/>
                      <a:pt x="243" y="262"/>
                    </a:cubicBezTo>
                    <a:cubicBezTo>
                      <a:pt x="244" y="262"/>
                      <a:pt x="244" y="262"/>
                      <a:pt x="245" y="261"/>
                    </a:cubicBezTo>
                    <a:cubicBezTo>
                      <a:pt x="245" y="260"/>
                      <a:pt x="244" y="260"/>
                      <a:pt x="244" y="260"/>
                    </a:cubicBezTo>
                    <a:cubicBezTo>
                      <a:pt x="243" y="260"/>
                      <a:pt x="242" y="260"/>
                      <a:pt x="242" y="261"/>
                    </a:cubicBezTo>
                    <a:cubicBezTo>
                      <a:pt x="242" y="261"/>
                      <a:pt x="242" y="261"/>
                      <a:pt x="242" y="261"/>
                    </a:cubicBezTo>
                    <a:cubicBezTo>
                      <a:pt x="242" y="261"/>
                      <a:pt x="242" y="261"/>
                      <a:pt x="242" y="261"/>
                    </a:cubicBezTo>
                    <a:close/>
                    <a:moveTo>
                      <a:pt x="247" y="260"/>
                    </a:moveTo>
                    <a:cubicBezTo>
                      <a:pt x="247" y="261"/>
                      <a:pt x="247" y="261"/>
                      <a:pt x="248" y="262"/>
                    </a:cubicBezTo>
                    <a:cubicBezTo>
                      <a:pt x="248" y="262"/>
                      <a:pt x="249" y="262"/>
                      <a:pt x="249" y="261"/>
                    </a:cubicBezTo>
                    <a:cubicBezTo>
                      <a:pt x="249" y="260"/>
                      <a:pt x="249" y="260"/>
                      <a:pt x="248" y="260"/>
                    </a:cubicBezTo>
                    <a:cubicBezTo>
                      <a:pt x="248" y="260"/>
                      <a:pt x="247" y="260"/>
                      <a:pt x="247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lose/>
                    <a:moveTo>
                      <a:pt x="251" y="261"/>
                    </a:moveTo>
                    <a:cubicBezTo>
                      <a:pt x="251" y="261"/>
                      <a:pt x="251" y="261"/>
                      <a:pt x="252" y="262"/>
                    </a:cubicBezTo>
                    <a:cubicBezTo>
                      <a:pt x="253" y="262"/>
                      <a:pt x="253" y="262"/>
                      <a:pt x="254" y="261"/>
                    </a:cubicBezTo>
                    <a:cubicBezTo>
                      <a:pt x="254" y="260"/>
                      <a:pt x="253" y="260"/>
                      <a:pt x="253" y="260"/>
                    </a:cubicBezTo>
                    <a:cubicBezTo>
                      <a:pt x="252" y="260"/>
                      <a:pt x="251" y="260"/>
                      <a:pt x="251" y="261"/>
                    </a:cubicBezTo>
                    <a:cubicBezTo>
                      <a:pt x="251" y="261"/>
                      <a:pt x="251" y="261"/>
                      <a:pt x="251" y="261"/>
                    </a:cubicBezTo>
                    <a:cubicBezTo>
                      <a:pt x="251" y="261"/>
                      <a:pt x="251" y="261"/>
                      <a:pt x="251" y="261"/>
                    </a:cubicBezTo>
                    <a:close/>
                    <a:moveTo>
                      <a:pt x="223" y="256"/>
                    </a:moveTo>
                    <a:cubicBezTo>
                      <a:pt x="223" y="257"/>
                      <a:pt x="223" y="258"/>
                      <a:pt x="223" y="259"/>
                    </a:cubicBezTo>
                    <a:cubicBezTo>
                      <a:pt x="223" y="259"/>
                      <a:pt x="223" y="259"/>
                      <a:pt x="223" y="259"/>
                    </a:cubicBezTo>
                    <a:cubicBezTo>
                      <a:pt x="228" y="259"/>
                      <a:pt x="228" y="259"/>
                      <a:pt x="228" y="259"/>
                    </a:cubicBezTo>
                    <a:cubicBezTo>
                      <a:pt x="228" y="259"/>
                      <a:pt x="228" y="259"/>
                      <a:pt x="228" y="259"/>
                    </a:cubicBezTo>
                    <a:cubicBezTo>
                      <a:pt x="228" y="258"/>
                      <a:pt x="228" y="256"/>
                      <a:pt x="227" y="255"/>
                    </a:cubicBezTo>
                    <a:cubicBezTo>
                      <a:pt x="225" y="253"/>
                      <a:pt x="223" y="254"/>
                      <a:pt x="223" y="256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3" y="256"/>
                      <a:pt x="223" y="256"/>
                      <a:pt x="223" y="256"/>
                    </a:cubicBezTo>
                    <a:close/>
                    <a:moveTo>
                      <a:pt x="203" y="255"/>
                    </a:moveTo>
                    <a:cubicBezTo>
                      <a:pt x="202" y="259"/>
                      <a:pt x="202" y="259"/>
                      <a:pt x="202" y="259"/>
                    </a:cubicBezTo>
                    <a:cubicBezTo>
                      <a:pt x="208" y="259"/>
                      <a:pt x="208" y="259"/>
                      <a:pt x="208" y="259"/>
                    </a:cubicBezTo>
                    <a:cubicBezTo>
                      <a:pt x="208" y="259"/>
                      <a:pt x="208" y="259"/>
                      <a:pt x="208" y="259"/>
                    </a:cubicBezTo>
                    <a:cubicBezTo>
                      <a:pt x="207" y="257"/>
                      <a:pt x="207" y="255"/>
                      <a:pt x="205" y="254"/>
                    </a:cubicBezTo>
                    <a:cubicBezTo>
                      <a:pt x="204" y="254"/>
                      <a:pt x="203" y="254"/>
                      <a:pt x="203" y="255"/>
                    </a:cubicBezTo>
                    <a:cubicBezTo>
                      <a:pt x="203" y="255"/>
                      <a:pt x="203" y="255"/>
                      <a:pt x="203" y="255"/>
                    </a:cubicBezTo>
                    <a:cubicBezTo>
                      <a:pt x="203" y="255"/>
                      <a:pt x="203" y="255"/>
                      <a:pt x="203" y="255"/>
                    </a:cubicBezTo>
                    <a:close/>
                    <a:moveTo>
                      <a:pt x="179" y="259"/>
                    </a:moveTo>
                    <a:cubicBezTo>
                      <a:pt x="184" y="259"/>
                      <a:pt x="184" y="259"/>
                      <a:pt x="184" y="259"/>
                    </a:cubicBezTo>
                    <a:cubicBezTo>
                      <a:pt x="184" y="259"/>
                      <a:pt x="184" y="259"/>
                      <a:pt x="184" y="259"/>
                    </a:cubicBezTo>
                    <a:cubicBezTo>
                      <a:pt x="183" y="257"/>
                      <a:pt x="184" y="255"/>
                      <a:pt x="182" y="253"/>
                    </a:cubicBezTo>
                    <a:cubicBezTo>
                      <a:pt x="181" y="253"/>
                      <a:pt x="180" y="253"/>
                      <a:pt x="179" y="254"/>
                    </a:cubicBezTo>
                    <a:cubicBezTo>
                      <a:pt x="178" y="253"/>
                      <a:pt x="177" y="253"/>
                      <a:pt x="177" y="253"/>
                    </a:cubicBezTo>
                    <a:cubicBezTo>
                      <a:pt x="174" y="255"/>
                      <a:pt x="175" y="257"/>
                      <a:pt x="175" y="259"/>
                    </a:cubicBezTo>
                    <a:cubicBezTo>
                      <a:pt x="175" y="259"/>
                      <a:pt x="175" y="259"/>
                      <a:pt x="175" y="259"/>
                    </a:cubicBezTo>
                    <a:cubicBezTo>
                      <a:pt x="179" y="259"/>
                      <a:pt x="179" y="259"/>
                      <a:pt x="179" y="259"/>
                    </a:cubicBezTo>
                    <a:close/>
                    <a:moveTo>
                      <a:pt x="282" y="260"/>
                    </a:moveTo>
                    <a:cubicBezTo>
                      <a:pt x="282" y="261"/>
                      <a:pt x="283" y="261"/>
                      <a:pt x="284" y="261"/>
                    </a:cubicBezTo>
                    <a:cubicBezTo>
                      <a:pt x="284" y="263"/>
                      <a:pt x="284" y="265"/>
                      <a:pt x="284" y="266"/>
                    </a:cubicBezTo>
                    <a:cubicBezTo>
                      <a:pt x="288" y="266"/>
                      <a:pt x="289" y="262"/>
                      <a:pt x="291" y="259"/>
                    </a:cubicBezTo>
                    <a:cubicBezTo>
                      <a:pt x="291" y="257"/>
                      <a:pt x="292" y="256"/>
                      <a:pt x="291" y="254"/>
                    </a:cubicBezTo>
                    <a:cubicBezTo>
                      <a:pt x="291" y="253"/>
                      <a:pt x="290" y="254"/>
                      <a:pt x="289" y="254"/>
                    </a:cubicBezTo>
                    <a:cubicBezTo>
                      <a:pt x="286" y="256"/>
                      <a:pt x="284" y="257"/>
                      <a:pt x="282" y="260"/>
                    </a:cubicBezTo>
                    <a:cubicBezTo>
                      <a:pt x="282" y="260"/>
                      <a:pt x="282" y="260"/>
                      <a:pt x="282" y="260"/>
                    </a:cubicBezTo>
                    <a:cubicBezTo>
                      <a:pt x="282" y="260"/>
                      <a:pt x="282" y="260"/>
                      <a:pt x="282" y="260"/>
                    </a:cubicBezTo>
                    <a:close/>
                    <a:moveTo>
                      <a:pt x="179" y="251"/>
                    </a:moveTo>
                    <a:cubicBezTo>
                      <a:pt x="180" y="251"/>
                      <a:pt x="181" y="251"/>
                      <a:pt x="183" y="251"/>
                    </a:cubicBezTo>
                    <a:cubicBezTo>
                      <a:pt x="186" y="253"/>
                      <a:pt x="185" y="257"/>
                      <a:pt x="186" y="260"/>
                    </a:cubicBezTo>
                    <a:cubicBezTo>
                      <a:pt x="186" y="260"/>
                      <a:pt x="186" y="260"/>
                      <a:pt x="186" y="260"/>
                    </a:cubicBezTo>
                    <a:cubicBezTo>
                      <a:pt x="187" y="263"/>
                      <a:pt x="187" y="263"/>
                      <a:pt x="187" y="263"/>
                    </a:cubicBezTo>
                    <a:cubicBezTo>
                      <a:pt x="198" y="263"/>
                      <a:pt x="198" y="263"/>
                      <a:pt x="198" y="263"/>
                    </a:cubicBezTo>
                    <a:cubicBezTo>
                      <a:pt x="198" y="263"/>
                      <a:pt x="198" y="263"/>
                      <a:pt x="198" y="263"/>
                    </a:cubicBezTo>
                    <a:cubicBezTo>
                      <a:pt x="200" y="262"/>
                      <a:pt x="200" y="260"/>
                      <a:pt x="201" y="258"/>
                    </a:cubicBezTo>
                    <a:cubicBezTo>
                      <a:pt x="201" y="255"/>
                      <a:pt x="201" y="253"/>
                      <a:pt x="204" y="252"/>
                    </a:cubicBezTo>
                    <a:cubicBezTo>
                      <a:pt x="205" y="251"/>
                      <a:pt x="206" y="252"/>
                      <a:pt x="207" y="252"/>
                    </a:cubicBezTo>
                    <a:cubicBezTo>
                      <a:pt x="209" y="254"/>
                      <a:pt x="209" y="256"/>
                      <a:pt x="209" y="259"/>
                    </a:cubicBezTo>
                    <a:cubicBezTo>
                      <a:pt x="209" y="259"/>
                      <a:pt x="209" y="259"/>
                      <a:pt x="209" y="259"/>
                    </a:cubicBezTo>
                    <a:cubicBezTo>
                      <a:pt x="211" y="259"/>
                      <a:pt x="211" y="259"/>
                      <a:pt x="211" y="259"/>
                    </a:cubicBezTo>
                    <a:cubicBezTo>
                      <a:pt x="211" y="251"/>
                      <a:pt x="211" y="251"/>
                      <a:pt x="211" y="251"/>
                    </a:cubicBezTo>
                    <a:cubicBezTo>
                      <a:pt x="211" y="251"/>
                      <a:pt x="211" y="251"/>
                      <a:pt x="211" y="251"/>
                    </a:cubicBezTo>
                    <a:cubicBezTo>
                      <a:pt x="209" y="250"/>
                      <a:pt x="208" y="248"/>
                      <a:pt x="208" y="246"/>
                    </a:cubicBezTo>
                    <a:cubicBezTo>
                      <a:pt x="208" y="246"/>
                      <a:pt x="208" y="246"/>
                      <a:pt x="208" y="246"/>
                    </a:cubicBezTo>
                    <a:cubicBezTo>
                      <a:pt x="179" y="246"/>
                      <a:pt x="179" y="246"/>
                      <a:pt x="179" y="246"/>
                    </a:cubicBezTo>
                    <a:cubicBezTo>
                      <a:pt x="150" y="246"/>
                      <a:pt x="150" y="246"/>
                      <a:pt x="150" y="246"/>
                    </a:cubicBezTo>
                    <a:cubicBezTo>
                      <a:pt x="150" y="246"/>
                      <a:pt x="150" y="246"/>
                      <a:pt x="150" y="246"/>
                    </a:cubicBezTo>
                    <a:cubicBezTo>
                      <a:pt x="150" y="248"/>
                      <a:pt x="149" y="250"/>
                      <a:pt x="147" y="251"/>
                    </a:cubicBezTo>
                    <a:cubicBezTo>
                      <a:pt x="147" y="251"/>
                      <a:pt x="147" y="251"/>
                      <a:pt x="147" y="251"/>
                    </a:cubicBezTo>
                    <a:cubicBezTo>
                      <a:pt x="147" y="259"/>
                      <a:pt x="147" y="259"/>
                      <a:pt x="147" y="259"/>
                    </a:cubicBezTo>
                    <a:cubicBezTo>
                      <a:pt x="149" y="259"/>
                      <a:pt x="149" y="259"/>
                      <a:pt x="149" y="259"/>
                    </a:cubicBezTo>
                    <a:cubicBezTo>
                      <a:pt x="149" y="259"/>
                      <a:pt x="149" y="259"/>
                      <a:pt x="149" y="259"/>
                    </a:cubicBezTo>
                    <a:cubicBezTo>
                      <a:pt x="149" y="256"/>
                      <a:pt x="149" y="254"/>
                      <a:pt x="151" y="252"/>
                    </a:cubicBezTo>
                    <a:cubicBezTo>
                      <a:pt x="152" y="252"/>
                      <a:pt x="153" y="251"/>
                      <a:pt x="154" y="252"/>
                    </a:cubicBezTo>
                    <a:cubicBezTo>
                      <a:pt x="157" y="253"/>
                      <a:pt x="157" y="255"/>
                      <a:pt x="157" y="258"/>
                    </a:cubicBezTo>
                    <a:cubicBezTo>
                      <a:pt x="158" y="260"/>
                      <a:pt x="158" y="262"/>
                      <a:pt x="160" y="263"/>
                    </a:cubicBezTo>
                    <a:cubicBezTo>
                      <a:pt x="160" y="263"/>
                      <a:pt x="160" y="263"/>
                      <a:pt x="160" y="263"/>
                    </a:cubicBezTo>
                    <a:cubicBezTo>
                      <a:pt x="171" y="263"/>
                      <a:pt x="171" y="263"/>
                      <a:pt x="171" y="263"/>
                    </a:cubicBezTo>
                    <a:cubicBezTo>
                      <a:pt x="172" y="260"/>
                      <a:pt x="172" y="260"/>
                      <a:pt x="172" y="260"/>
                    </a:cubicBezTo>
                    <a:cubicBezTo>
                      <a:pt x="172" y="260"/>
                      <a:pt x="172" y="260"/>
                      <a:pt x="172" y="260"/>
                    </a:cubicBezTo>
                    <a:cubicBezTo>
                      <a:pt x="173" y="257"/>
                      <a:pt x="172" y="253"/>
                      <a:pt x="175" y="251"/>
                    </a:cubicBezTo>
                    <a:cubicBezTo>
                      <a:pt x="177" y="251"/>
                      <a:pt x="178" y="251"/>
                      <a:pt x="179" y="251"/>
                    </a:cubicBezTo>
                    <a:close/>
                    <a:moveTo>
                      <a:pt x="213" y="245"/>
                    </a:moveTo>
                    <a:cubicBezTo>
                      <a:pt x="213" y="246"/>
                      <a:pt x="211" y="246"/>
                      <a:pt x="210" y="246"/>
                    </a:cubicBezTo>
                    <a:cubicBezTo>
                      <a:pt x="210" y="247"/>
                      <a:pt x="210" y="249"/>
                      <a:pt x="212" y="249"/>
                    </a:cubicBezTo>
                    <a:cubicBezTo>
                      <a:pt x="212" y="249"/>
                      <a:pt x="213" y="249"/>
                      <a:pt x="213" y="250"/>
                    </a:cubicBezTo>
                    <a:cubicBezTo>
                      <a:pt x="213" y="254"/>
                      <a:pt x="215" y="260"/>
                      <a:pt x="212" y="263"/>
                    </a:cubicBezTo>
                    <a:cubicBezTo>
                      <a:pt x="212" y="263"/>
                      <a:pt x="212" y="263"/>
                      <a:pt x="212" y="263"/>
                    </a:cubicBezTo>
                    <a:cubicBezTo>
                      <a:pt x="212" y="263"/>
                      <a:pt x="212" y="263"/>
                      <a:pt x="212" y="263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8" y="261"/>
                      <a:pt x="216" y="261"/>
                      <a:pt x="215" y="260"/>
                    </a:cubicBezTo>
                    <a:cubicBezTo>
                      <a:pt x="215" y="260"/>
                      <a:pt x="215" y="260"/>
                      <a:pt x="215" y="260"/>
                    </a:cubicBezTo>
                    <a:cubicBezTo>
                      <a:pt x="215" y="249"/>
                      <a:pt x="215" y="249"/>
                      <a:pt x="215" y="249"/>
                    </a:cubicBezTo>
                    <a:cubicBezTo>
                      <a:pt x="215" y="249"/>
                      <a:pt x="215" y="249"/>
                      <a:pt x="215" y="249"/>
                    </a:cubicBezTo>
                    <a:cubicBezTo>
                      <a:pt x="217" y="248"/>
                      <a:pt x="218" y="247"/>
                      <a:pt x="219" y="246"/>
                    </a:cubicBezTo>
                    <a:cubicBezTo>
                      <a:pt x="218" y="245"/>
                      <a:pt x="217" y="246"/>
                      <a:pt x="216" y="246"/>
                    </a:cubicBezTo>
                    <a:cubicBezTo>
                      <a:pt x="216" y="245"/>
                      <a:pt x="214" y="242"/>
                      <a:pt x="213" y="245"/>
                    </a:cubicBezTo>
                    <a:cubicBezTo>
                      <a:pt x="213" y="245"/>
                      <a:pt x="213" y="245"/>
                      <a:pt x="213" y="245"/>
                    </a:cubicBezTo>
                    <a:cubicBezTo>
                      <a:pt x="213" y="245"/>
                      <a:pt x="213" y="245"/>
                      <a:pt x="213" y="245"/>
                    </a:cubicBezTo>
                    <a:close/>
                    <a:moveTo>
                      <a:pt x="200" y="238"/>
                    </a:moveTo>
                    <a:cubicBezTo>
                      <a:pt x="200" y="239"/>
                      <a:pt x="200" y="239"/>
                      <a:pt x="201" y="239"/>
                    </a:cubicBezTo>
                    <a:cubicBezTo>
                      <a:pt x="201" y="240"/>
                      <a:pt x="202" y="239"/>
                      <a:pt x="202" y="239"/>
                    </a:cubicBezTo>
                    <a:cubicBezTo>
                      <a:pt x="202" y="238"/>
                      <a:pt x="202" y="237"/>
                      <a:pt x="201" y="237"/>
                    </a:cubicBezTo>
                    <a:cubicBezTo>
                      <a:pt x="201" y="237"/>
                      <a:pt x="200" y="237"/>
                      <a:pt x="200" y="238"/>
                    </a:cubicBezTo>
                    <a:cubicBezTo>
                      <a:pt x="200" y="238"/>
                      <a:pt x="200" y="238"/>
                      <a:pt x="200" y="238"/>
                    </a:cubicBezTo>
                    <a:cubicBezTo>
                      <a:pt x="200" y="238"/>
                      <a:pt x="200" y="238"/>
                      <a:pt x="200" y="238"/>
                    </a:cubicBezTo>
                    <a:close/>
                    <a:moveTo>
                      <a:pt x="191" y="238"/>
                    </a:moveTo>
                    <a:cubicBezTo>
                      <a:pt x="191" y="238"/>
                      <a:pt x="191" y="239"/>
                      <a:pt x="192" y="239"/>
                    </a:cubicBezTo>
                    <a:cubicBezTo>
                      <a:pt x="193" y="240"/>
                      <a:pt x="193" y="239"/>
                      <a:pt x="193" y="238"/>
                    </a:cubicBezTo>
                    <a:cubicBezTo>
                      <a:pt x="193" y="238"/>
                      <a:pt x="193" y="237"/>
                      <a:pt x="193" y="237"/>
                    </a:cubicBezTo>
                    <a:cubicBezTo>
                      <a:pt x="192" y="236"/>
                      <a:pt x="192" y="237"/>
                      <a:pt x="191" y="238"/>
                    </a:cubicBezTo>
                    <a:cubicBezTo>
                      <a:pt x="191" y="238"/>
                      <a:pt x="191" y="238"/>
                      <a:pt x="191" y="238"/>
                    </a:cubicBezTo>
                    <a:cubicBezTo>
                      <a:pt x="191" y="238"/>
                      <a:pt x="191" y="238"/>
                      <a:pt x="191" y="238"/>
                    </a:cubicBezTo>
                    <a:close/>
                    <a:moveTo>
                      <a:pt x="204" y="238"/>
                    </a:moveTo>
                    <a:cubicBezTo>
                      <a:pt x="204" y="239"/>
                      <a:pt x="204" y="239"/>
                      <a:pt x="205" y="239"/>
                    </a:cubicBezTo>
                    <a:cubicBezTo>
                      <a:pt x="206" y="239"/>
                      <a:pt x="206" y="239"/>
                      <a:pt x="206" y="238"/>
                    </a:cubicBezTo>
                    <a:cubicBezTo>
                      <a:pt x="206" y="238"/>
                      <a:pt x="206" y="237"/>
                      <a:pt x="205" y="237"/>
                    </a:cubicBezTo>
                    <a:cubicBezTo>
                      <a:pt x="205" y="237"/>
                      <a:pt x="204" y="237"/>
                      <a:pt x="204" y="238"/>
                    </a:cubicBezTo>
                    <a:cubicBezTo>
                      <a:pt x="204" y="238"/>
                      <a:pt x="204" y="238"/>
                      <a:pt x="204" y="238"/>
                    </a:cubicBezTo>
                    <a:cubicBezTo>
                      <a:pt x="204" y="238"/>
                      <a:pt x="204" y="238"/>
                      <a:pt x="204" y="238"/>
                    </a:cubicBezTo>
                    <a:close/>
                    <a:moveTo>
                      <a:pt x="211" y="237"/>
                    </a:moveTo>
                    <a:cubicBezTo>
                      <a:pt x="211" y="238"/>
                      <a:pt x="211" y="239"/>
                      <a:pt x="212" y="239"/>
                    </a:cubicBezTo>
                    <a:cubicBezTo>
                      <a:pt x="212" y="239"/>
                      <a:pt x="213" y="239"/>
                      <a:pt x="213" y="238"/>
                    </a:cubicBezTo>
                    <a:cubicBezTo>
                      <a:pt x="213" y="238"/>
                      <a:pt x="213" y="237"/>
                      <a:pt x="212" y="237"/>
                    </a:cubicBezTo>
                    <a:cubicBezTo>
                      <a:pt x="212" y="237"/>
                      <a:pt x="211" y="237"/>
                      <a:pt x="211" y="237"/>
                    </a:cubicBezTo>
                    <a:cubicBezTo>
                      <a:pt x="211" y="237"/>
                      <a:pt x="211" y="237"/>
                      <a:pt x="211" y="237"/>
                    </a:cubicBezTo>
                    <a:cubicBezTo>
                      <a:pt x="211" y="237"/>
                      <a:pt x="211" y="237"/>
                      <a:pt x="211" y="237"/>
                    </a:cubicBezTo>
                    <a:close/>
                    <a:moveTo>
                      <a:pt x="215" y="238"/>
                    </a:moveTo>
                    <a:cubicBezTo>
                      <a:pt x="214" y="238"/>
                      <a:pt x="215" y="239"/>
                      <a:pt x="215" y="239"/>
                    </a:cubicBezTo>
                    <a:cubicBezTo>
                      <a:pt x="216" y="240"/>
                      <a:pt x="217" y="239"/>
                      <a:pt x="217" y="238"/>
                    </a:cubicBezTo>
                    <a:cubicBezTo>
                      <a:pt x="217" y="238"/>
                      <a:pt x="217" y="237"/>
                      <a:pt x="216" y="237"/>
                    </a:cubicBezTo>
                    <a:cubicBezTo>
                      <a:pt x="215" y="236"/>
                      <a:pt x="215" y="237"/>
                      <a:pt x="215" y="238"/>
                    </a:cubicBezTo>
                    <a:cubicBezTo>
                      <a:pt x="215" y="238"/>
                      <a:pt x="215" y="238"/>
                      <a:pt x="215" y="238"/>
                    </a:cubicBezTo>
                    <a:cubicBezTo>
                      <a:pt x="215" y="238"/>
                      <a:pt x="215" y="238"/>
                      <a:pt x="215" y="238"/>
                    </a:cubicBezTo>
                    <a:close/>
                    <a:moveTo>
                      <a:pt x="183" y="238"/>
                    </a:moveTo>
                    <a:cubicBezTo>
                      <a:pt x="183" y="238"/>
                      <a:pt x="183" y="239"/>
                      <a:pt x="184" y="239"/>
                    </a:cubicBezTo>
                    <a:cubicBezTo>
                      <a:pt x="185" y="239"/>
                      <a:pt x="185" y="239"/>
                      <a:pt x="185" y="238"/>
                    </a:cubicBezTo>
                    <a:cubicBezTo>
                      <a:pt x="186" y="238"/>
                      <a:pt x="185" y="237"/>
                      <a:pt x="184" y="237"/>
                    </a:cubicBezTo>
                    <a:cubicBezTo>
                      <a:pt x="184" y="237"/>
                      <a:pt x="183" y="237"/>
                      <a:pt x="183" y="238"/>
                    </a:cubicBezTo>
                    <a:cubicBezTo>
                      <a:pt x="183" y="238"/>
                      <a:pt x="183" y="238"/>
                      <a:pt x="183" y="238"/>
                    </a:cubicBezTo>
                    <a:cubicBezTo>
                      <a:pt x="183" y="238"/>
                      <a:pt x="183" y="238"/>
                      <a:pt x="183" y="238"/>
                    </a:cubicBezTo>
                    <a:close/>
                    <a:moveTo>
                      <a:pt x="195" y="237"/>
                    </a:moveTo>
                    <a:cubicBezTo>
                      <a:pt x="195" y="238"/>
                      <a:pt x="195" y="239"/>
                      <a:pt x="196" y="239"/>
                    </a:cubicBezTo>
                    <a:cubicBezTo>
                      <a:pt x="196" y="239"/>
                      <a:pt x="197" y="239"/>
                      <a:pt x="197" y="238"/>
                    </a:cubicBezTo>
                    <a:cubicBezTo>
                      <a:pt x="197" y="237"/>
                      <a:pt x="197" y="237"/>
                      <a:pt x="196" y="237"/>
                    </a:cubicBezTo>
                    <a:cubicBezTo>
                      <a:pt x="195" y="236"/>
                      <a:pt x="195" y="237"/>
                      <a:pt x="195" y="237"/>
                    </a:cubicBezTo>
                    <a:cubicBezTo>
                      <a:pt x="195" y="237"/>
                      <a:pt x="195" y="237"/>
                      <a:pt x="195" y="237"/>
                    </a:cubicBezTo>
                    <a:cubicBezTo>
                      <a:pt x="195" y="237"/>
                      <a:pt x="195" y="237"/>
                      <a:pt x="195" y="237"/>
                    </a:cubicBezTo>
                    <a:close/>
                    <a:moveTo>
                      <a:pt x="221" y="237"/>
                    </a:moveTo>
                    <a:cubicBezTo>
                      <a:pt x="221" y="238"/>
                      <a:pt x="221" y="239"/>
                      <a:pt x="222" y="239"/>
                    </a:cubicBezTo>
                    <a:cubicBezTo>
                      <a:pt x="223" y="239"/>
                      <a:pt x="223" y="239"/>
                      <a:pt x="223" y="238"/>
                    </a:cubicBezTo>
                    <a:cubicBezTo>
                      <a:pt x="224" y="237"/>
                      <a:pt x="223" y="237"/>
                      <a:pt x="223" y="237"/>
                    </a:cubicBezTo>
                    <a:cubicBezTo>
                      <a:pt x="222" y="236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lose/>
                    <a:moveTo>
                      <a:pt x="225" y="237"/>
                    </a:moveTo>
                    <a:cubicBezTo>
                      <a:pt x="225" y="238"/>
                      <a:pt x="226" y="239"/>
                      <a:pt x="226" y="239"/>
                    </a:cubicBezTo>
                    <a:cubicBezTo>
                      <a:pt x="227" y="239"/>
                      <a:pt x="227" y="239"/>
                      <a:pt x="228" y="238"/>
                    </a:cubicBezTo>
                    <a:cubicBezTo>
                      <a:pt x="228" y="237"/>
                      <a:pt x="227" y="237"/>
                      <a:pt x="227" y="236"/>
                    </a:cubicBezTo>
                    <a:cubicBezTo>
                      <a:pt x="226" y="236"/>
                      <a:pt x="226" y="237"/>
                      <a:pt x="225" y="237"/>
                    </a:cubicBezTo>
                    <a:cubicBezTo>
                      <a:pt x="225" y="237"/>
                      <a:pt x="225" y="237"/>
                      <a:pt x="225" y="237"/>
                    </a:cubicBezTo>
                    <a:cubicBezTo>
                      <a:pt x="225" y="237"/>
                      <a:pt x="225" y="237"/>
                      <a:pt x="225" y="237"/>
                    </a:cubicBezTo>
                    <a:close/>
                    <a:moveTo>
                      <a:pt x="314" y="235"/>
                    </a:moveTo>
                    <a:cubicBezTo>
                      <a:pt x="311" y="235"/>
                      <a:pt x="308" y="237"/>
                      <a:pt x="307" y="239"/>
                    </a:cubicBezTo>
                    <a:cubicBezTo>
                      <a:pt x="306" y="241"/>
                      <a:pt x="306" y="244"/>
                      <a:pt x="308" y="245"/>
                    </a:cubicBezTo>
                    <a:cubicBezTo>
                      <a:pt x="309" y="246"/>
                      <a:pt x="309" y="247"/>
                      <a:pt x="310" y="246"/>
                    </a:cubicBezTo>
                    <a:cubicBezTo>
                      <a:pt x="313" y="244"/>
                      <a:pt x="315" y="241"/>
                      <a:pt x="316" y="238"/>
                    </a:cubicBezTo>
                    <a:cubicBezTo>
                      <a:pt x="317" y="237"/>
                      <a:pt x="317" y="236"/>
                      <a:pt x="317" y="235"/>
                    </a:cubicBezTo>
                    <a:cubicBezTo>
                      <a:pt x="316" y="234"/>
                      <a:pt x="314" y="235"/>
                      <a:pt x="314" y="235"/>
                    </a:cubicBezTo>
                    <a:cubicBezTo>
                      <a:pt x="314" y="235"/>
                      <a:pt x="314" y="235"/>
                      <a:pt x="314" y="235"/>
                    </a:cubicBezTo>
                    <a:cubicBezTo>
                      <a:pt x="314" y="235"/>
                      <a:pt x="314" y="235"/>
                      <a:pt x="314" y="235"/>
                    </a:cubicBezTo>
                    <a:close/>
                    <a:moveTo>
                      <a:pt x="316" y="282"/>
                    </a:moveTo>
                    <a:cubicBezTo>
                      <a:pt x="320" y="277"/>
                      <a:pt x="320" y="277"/>
                      <a:pt x="320" y="277"/>
                    </a:cubicBezTo>
                    <a:cubicBezTo>
                      <a:pt x="318" y="272"/>
                      <a:pt x="318" y="272"/>
                      <a:pt x="318" y="272"/>
                    </a:cubicBezTo>
                    <a:cubicBezTo>
                      <a:pt x="318" y="272"/>
                      <a:pt x="318" y="272"/>
                      <a:pt x="318" y="272"/>
                    </a:cubicBezTo>
                    <a:cubicBezTo>
                      <a:pt x="322" y="271"/>
                      <a:pt x="324" y="266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3" y="265"/>
                      <a:pt x="320" y="268"/>
                      <a:pt x="316" y="268"/>
                    </a:cubicBezTo>
                    <a:cubicBezTo>
                      <a:pt x="316" y="268"/>
                      <a:pt x="316" y="268"/>
                      <a:pt x="316" y="268"/>
                    </a:cubicBezTo>
                    <a:cubicBezTo>
                      <a:pt x="300" y="232"/>
                      <a:pt x="300" y="232"/>
                      <a:pt x="300" y="232"/>
                    </a:cubicBezTo>
                    <a:cubicBezTo>
                      <a:pt x="297" y="239"/>
                      <a:pt x="297" y="239"/>
                      <a:pt x="297" y="239"/>
                    </a:cubicBezTo>
                    <a:cubicBezTo>
                      <a:pt x="316" y="282"/>
                      <a:pt x="316" y="282"/>
                      <a:pt x="316" y="282"/>
                    </a:cubicBezTo>
                    <a:cubicBezTo>
                      <a:pt x="316" y="282"/>
                      <a:pt x="316" y="282"/>
                      <a:pt x="316" y="282"/>
                    </a:cubicBezTo>
                    <a:close/>
                    <a:moveTo>
                      <a:pt x="342" y="227"/>
                    </a:moveTo>
                    <a:cubicBezTo>
                      <a:pt x="338" y="238"/>
                      <a:pt x="334" y="250"/>
                      <a:pt x="323" y="259"/>
                    </a:cubicBezTo>
                    <a:cubicBezTo>
                      <a:pt x="321" y="260"/>
                      <a:pt x="318" y="261"/>
                      <a:pt x="318" y="264"/>
                    </a:cubicBezTo>
                    <a:cubicBezTo>
                      <a:pt x="318" y="265"/>
                      <a:pt x="320" y="265"/>
                      <a:pt x="321" y="265"/>
                    </a:cubicBezTo>
                    <a:cubicBezTo>
                      <a:pt x="325" y="263"/>
                      <a:pt x="329" y="258"/>
                      <a:pt x="331" y="254"/>
                    </a:cubicBezTo>
                    <a:cubicBezTo>
                      <a:pt x="337" y="245"/>
                      <a:pt x="341" y="235"/>
                      <a:pt x="344" y="225"/>
                    </a:cubicBezTo>
                    <a:cubicBezTo>
                      <a:pt x="343" y="222"/>
                      <a:pt x="343" y="226"/>
                      <a:pt x="342" y="227"/>
                    </a:cubicBezTo>
                    <a:cubicBezTo>
                      <a:pt x="342" y="227"/>
                      <a:pt x="342" y="227"/>
                      <a:pt x="342" y="227"/>
                    </a:cubicBezTo>
                    <a:cubicBezTo>
                      <a:pt x="342" y="227"/>
                      <a:pt x="342" y="227"/>
                      <a:pt x="342" y="227"/>
                    </a:cubicBezTo>
                    <a:close/>
                    <a:moveTo>
                      <a:pt x="327" y="224"/>
                    </a:moveTo>
                    <a:cubicBezTo>
                      <a:pt x="322" y="233"/>
                      <a:pt x="319" y="242"/>
                      <a:pt x="314" y="251"/>
                    </a:cubicBezTo>
                    <a:cubicBezTo>
                      <a:pt x="314" y="254"/>
                      <a:pt x="313" y="259"/>
                      <a:pt x="316" y="261"/>
                    </a:cubicBezTo>
                    <a:cubicBezTo>
                      <a:pt x="317" y="261"/>
                      <a:pt x="318" y="260"/>
                      <a:pt x="318" y="259"/>
                    </a:cubicBezTo>
                    <a:cubicBezTo>
                      <a:pt x="319" y="255"/>
                      <a:pt x="317" y="250"/>
                      <a:pt x="319" y="246"/>
                    </a:cubicBezTo>
                    <a:cubicBezTo>
                      <a:pt x="322" y="238"/>
                      <a:pt x="325" y="231"/>
                      <a:pt x="329" y="223"/>
                    </a:cubicBezTo>
                    <a:cubicBezTo>
                      <a:pt x="328" y="222"/>
                      <a:pt x="327" y="223"/>
                      <a:pt x="327" y="224"/>
                    </a:cubicBezTo>
                    <a:cubicBezTo>
                      <a:pt x="327" y="224"/>
                      <a:pt x="327" y="224"/>
                      <a:pt x="327" y="224"/>
                    </a:cubicBezTo>
                    <a:cubicBezTo>
                      <a:pt x="327" y="224"/>
                      <a:pt x="327" y="224"/>
                      <a:pt x="327" y="224"/>
                    </a:cubicBezTo>
                    <a:close/>
                    <a:moveTo>
                      <a:pt x="339" y="223"/>
                    </a:moveTo>
                    <a:cubicBezTo>
                      <a:pt x="336" y="233"/>
                      <a:pt x="333" y="242"/>
                      <a:pt x="326" y="250"/>
                    </a:cubicBezTo>
                    <a:cubicBezTo>
                      <a:pt x="325" y="252"/>
                      <a:pt x="322" y="252"/>
                      <a:pt x="322" y="254"/>
                    </a:cubicBezTo>
                    <a:cubicBezTo>
                      <a:pt x="321" y="255"/>
                      <a:pt x="322" y="255"/>
                      <a:pt x="323" y="255"/>
                    </a:cubicBezTo>
                    <a:cubicBezTo>
                      <a:pt x="327" y="255"/>
                      <a:pt x="329" y="250"/>
                      <a:pt x="331" y="247"/>
                    </a:cubicBezTo>
                    <a:cubicBezTo>
                      <a:pt x="335" y="239"/>
                      <a:pt x="338" y="232"/>
                      <a:pt x="341" y="224"/>
                    </a:cubicBezTo>
                    <a:cubicBezTo>
                      <a:pt x="340" y="223"/>
                      <a:pt x="341" y="223"/>
                      <a:pt x="340" y="222"/>
                    </a:cubicBezTo>
                    <a:cubicBezTo>
                      <a:pt x="340" y="222"/>
                      <a:pt x="339" y="223"/>
                      <a:pt x="339" y="223"/>
                    </a:cubicBezTo>
                    <a:cubicBezTo>
                      <a:pt x="339" y="223"/>
                      <a:pt x="339" y="223"/>
                      <a:pt x="339" y="223"/>
                    </a:cubicBezTo>
                    <a:cubicBezTo>
                      <a:pt x="339" y="223"/>
                      <a:pt x="339" y="223"/>
                      <a:pt x="339" y="223"/>
                    </a:cubicBezTo>
                    <a:close/>
                    <a:moveTo>
                      <a:pt x="308" y="223"/>
                    </a:moveTo>
                    <a:cubicBezTo>
                      <a:pt x="304" y="223"/>
                      <a:pt x="304" y="227"/>
                      <a:pt x="303" y="229"/>
                    </a:cubicBezTo>
                    <a:cubicBezTo>
                      <a:pt x="303" y="232"/>
                      <a:pt x="303" y="234"/>
                      <a:pt x="303" y="236"/>
                    </a:cubicBezTo>
                    <a:cubicBezTo>
                      <a:pt x="305" y="236"/>
                      <a:pt x="307" y="234"/>
                      <a:pt x="308" y="233"/>
                    </a:cubicBezTo>
                    <a:cubicBezTo>
                      <a:pt x="310" y="230"/>
                      <a:pt x="311" y="227"/>
                      <a:pt x="311" y="223"/>
                    </a:cubicBezTo>
                    <a:cubicBezTo>
                      <a:pt x="311" y="221"/>
                      <a:pt x="309" y="223"/>
                      <a:pt x="308" y="223"/>
                    </a:cubicBezTo>
                    <a:cubicBezTo>
                      <a:pt x="308" y="223"/>
                      <a:pt x="308" y="223"/>
                      <a:pt x="308" y="223"/>
                    </a:cubicBezTo>
                    <a:cubicBezTo>
                      <a:pt x="308" y="223"/>
                      <a:pt x="308" y="223"/>
                      <a:pt x="308" y="223"/>
                    </a:cubicBezTo>
                    <a:close/>
                    <a:moveTo>
                      <a:pt x="319" y="223"/>
                    </a:moveTo>
                    <a:cubicBezTo>
                      <a:pt x="315" y="224"/>
                      <a:pt x="313" y="229"/>
                      <a:pt x="311" y="232"/>
                    </a:cubicBezTo>
                    <a:cubicBezTo>
                      <a:pt x="311" y="232"/>
                      <a:pt x="311" y="232"/>
                      <a:pt x="311" y="232"/>
                    </a:cubicBezTo>
                    <a:cubicBezTo>
                      <a:pt x="311" y="233"/>
                      <a:pt x="311" y="233"/>
                      <a:pt x="311" y="233"/>
                    </a:cubicBezTo>
                    <a:cubicBezTo>
                      <a:pt x="311" y="233"/>
                      <a:pt x="311" y="233"/>
                      <a:pt x="311" y="233"/>
                    </a:cubicBezTo>
                    <a:cubicBezTo>
                      <a:pt x="314" y="234"/>
                      <a:pt x="316" y="231"/>
                      <a:pt x="318" y="233"/>
                    </a:cubicBezTo>
                    <a:cubicBezTo>
                      <a:pt x="320" y="234"/>
                      <a:pt x="320" y="232"/>
                      <a:pt x="320" y="231"/>
                    </a:cubicBezTo>
                    <a:cubicBezTo>
                      <a:pt x="321" y="229"/>
                      <a:pt x="322" y="228"/>
                      <a:pt x="323" y="225"/>
                    </a:cubicBezTo>
                    <a:cubicBezTo>
                      <a:pt x="323" y="224"/>
                      <a:pt x="323" y="223"/>
                      <a:pt x="323" y="222"/>
                    </a:cubicBezTo>
                    <a:cubicBezTo>
                      <a:pt x="321" y="221"/>
                      <a:pt x="320" y="223"/>
                      <a:pt x="319" y="223"/>
                    </a:cubicBezTo>
                    <a:cubicBezTo>
                      <a:pt x="319" y="223"/>
                      <a:pt x="319" y="223"/>
                      <a:pt x="319" y="223"/>
                    </a:cubicBezTo>
                    <a:cubicBezTo>
                      <a:pt x="319" y="223"/>
                      <a:pt x="319" y="223"/>
                      <a:pt x="319" y="223"/>
                    </a:cubicBezTo>
                    <a:close/>
                    <a:moveTo>
                      <a:pt x="330" y="224"/>
                    </a:moveTo>
                    <a:cubicBezTo>
                      <a:pt x="322" y="244"/>
                      <a:pt x="322" y="244"/>
                      <a:pt x="322" y="244"/>
                    </a:cubicBezTo>
                    <a:cubicBezTo>
                      <a:pt x="322" y="244"/>
                      <a:pt x="322" y="244"/>
                      <a:pt x="322" y="244"/>
                    </a:cubicBezTo>
                    <a:cubicBezTo>
                      <a:pt x="322" y="246"/>
                      <a:pt x="322" y="247"/>
                      <a:pt x="323" y="248"/>
                    </a:cubicBezTo>
                    <a:cubicBezTo>
                      <a:pt x="324" y="249"/>
                      <a:pt x="324" y="248"/>
                      <a:pt x="325" y="247"/>
                    </a:cubicBezTo>
                    <a:cubicBezTo>
                      <a:pt x="325" y="243"/>
                      <a:pt x="326" y="239"/>
                      <a:pt x="327" y="235"/>
                    </a:cubicBezTo>
                    <a:cubicBezTo>
                      <a:pt x="329" y="231"/>
                      <a:pt x="331" y="227"/>
                      <a:pt x="333" y="222"/>
                    </a:cubicBezTo>
                    <a:cubicBezTo>
                      <a:pt x="332" y="222"/>
                      <a:pt x="331" y="223"/>
                      <a:pt x="330" y="224"/>
                    </a:cubicBezTo>
                    <a:cubicBezTo>
                      <a:pt x="330" y="224"/>
                      <a:pt x="330" y="224"/>
                      <a:pt x="330" y="224"/>
                    </a:cubicBezTo>
                    <a:cubicBezTo>
                      <a:pt x="330" y="224"/>
                      <a:pt x="330" y="224"/>
                      <a:pt x="330" y="224"/>
                    </a:cubicBezTo>
                    <a:close/>
                    <a:moveTo>
                      <a:pt x="336" y="221"/>
                    </a:moveTo>
                    <a:cubicBezTo>
                      <a:pt x="333" y="229"/>
                      <a:pt x="329" y="237"/>
                      <a:pt x="326" y="244"/>
                    </a:cubicBezTo>
                    <a:cubicBezTo>
                      <a:pt x="326" y="245"/>
                      <a:pt x="326" y="246"/>
                      <a:pt x="326" y="246"/>
                    </a:cubicBezTo>
                    <a:cubicBezTo>
                      <a:pt x="326" y="246"/>
                      <a:pt x="326" y="246"/>
                      <a:pt x="326" y="246"/>
                    </a:cubicBezTo>
                    <a:cubicBezTo>
                      <a:pt x="327" y="244"/>
                      <a:pt x="327" y="244"/>
                      <a:pt x="327" y="244"/>
                    </a:cubicBezTo>
                    <a:cubicBezTo>
                      <a:pt x="327" y="244"/>
                      <a:pt x="327" y="244"/>
                      <a:pt x="327" y="244"/>
                    </a:cubicBezTo>
                    <a:cubicBezTo>
                      <a:pt x="330" y="237"/>
                      <a:pt x="335" y="230"/>
                      <a:pt x="337" y="222"/>
                    </a:cubicBezTo>
                    <a:cubicBezTo>
                      <a:pt x="337" y="221"/>
                      <a:pt x="336" y="221"/>
                      <a:pt x="336" y="221"/>
                    </a:cubicBezTo>
                    <a:cubicBezTo>
                      <a:pt x="336" y="221"/>
                      <a:pt x="336" y="221"/>
                      <a:pt x="336" y="221"/>
                    </a:cubicBezTo>
                    <a:cubicBezTo>
                      <a:pt x="336" y="221"/>
                      <a:pt x="336" y="221"/>
                      <a:pt x="336" y="221"/>
                    </a:cubicBezTo>
                    <a:close/>
                    <a:moveTo>
                      <a:pt x="329" y="220"/>
                    </a:moveTo>
                    <a:cubicBezTo>
                      <a:pt x="331" y="221"/>
                      <a:pt x="331" y="218"/>
                      <a:pt x="332" y="217"/>
                    </a:cubicBezTo>
                    <a:cubicBezTo>
                      <a:pt x="332" y="217"/>
                      <a:pt x="331" y="216"/>
                      <a:pt x="331" y="216"/>
                    </a:cubicBezTo>
                    <a:cubicBezTo>
                      <a:pt x="329" y="216"/>
                      <a:pt x="330" y="218"/>
                      <a:pt x="329" y="220"/>
                    </a:cubicBezTo>
                    <a:cubicBezTo>
                      <a:pt x="329" y="220"/>
                      <a:pt x="329" y="220"/>
                      <a:pt x="329" y="220"/>
                    </a:cubicBezTo>
                    <a:cubicBezTo>
                      <a:pt x="329" y="220"/>
                      <a:pt x="329" y="220"/>
                      <a:pt x="329" y="220"/>
                    </a:cubicBezTo>
                    <a:close/>
                    <a:moveTo>
                      <a:pt x="343" y="218"/>
                    </a:moveTo>
                    <a:cubicBezTo>
                      <a:pt x="343" y="219"/>
                      <a:pt x="342" y="219"/>
                      <a:pt x="343" y="220"/>
                    </a:cubicBezTo>
                    <a:cubicBezTo>
                      <a:pt x="344" y="220"/>
                      <a:pt x="345" y="219"/>
                      <a:pt x="345" y="218"/>
                    </a:cubicBezTo>
                    <a:cubicBezTo>
                      <a:pt x="345" y="217"/>
                      <a:pt x="346" y="217"/>
                      <a:pt x="346" y="216"/>
                    </a:cubicBezTo>
                    <a:cubicBezTo>
                      <a:pt x="344" y="216"/>
                      <a:pt x="344" y="218"/>
                      <a:pt x="343" y="218"/>
                    </a:cubicBezTo>
                    <a:cubicBezTo>
                      <a:pt x="343" y="218"/>
                      <a:pt x="343" y="218"/>
                      <a:pt x="343" y="218"/>
                    </a:cubicBezTo>
                    <a:cubicBezTo>
                      <a:pt x="343" y="218"/>
                      <a:pt x="343" y="218"/>
                      <a:pt x="343" y="218"/>
                    </a:cubicBezTo>
                    <a:close/>
                    <a:moveTo>
                      <a:pt x="310" y="212"/>
                    </a:moveTo>
                    <a:cubicBezTo>
                      <a:pt x="309" y="215"/>
                      <a:pt x="307" y="217"/>
                      <a:pt x="308" y="221"/>
                    </a:cubicBezTo>
                    <a:cubicBezTo>
                      <a:pt x="309" y="220"/>
                      <a:pt x="311" y="218"/>
                      <a:pt x="313" y="219"/>
                    </a:cubicBezTo>
                    <a:cubicBezTo>
                      <a:pt x="314" y="220"/>
                      <a:pt x="312" y="222"/>
                      <a:pt x="314" y="221"/>
                    </a:cubicBezTo>
                    <a:cubicBezTo>
                      <a:pt x="314" y="221"/>
                      <a:pt x="314" y="221"/>
                      <a:pt x="314" y="221"/>
                    </a:cubicBezTo>
                    <a:cubicBezTo>
                      <a:pt x="316" y="218"/>
                      <a:pt x="316" y="218"/>
                      <a:pt x="316" y="218"/>
                    </a:cubicBezTo>
                    <a:cubicBezTo>
                      <a:pt x="316" y="218"/>
                      <a:pt x="316" y="218"/>
                      <a:pt x="316" y="218"/>
                    </a:cubicBezTo>
                    <a:cubicBezTo>
                      <a:pt x="316" y="215"/>
                      <a:pt x="314" y="212"/>
                      <a:pt x="313" y="209"/>
                    </a:cubicBezTo>
                    <a:cubicBezTo>
                      <a:pt x="311" y="209"/>
                      <a:pt x="311" y="211"/>
                      <a:pt x="310" y="212"/>
                    </a:cubicBezTo>
                    <a:cubicBezTo>
                      <a:pt x="310" y="212"/>
                      <a:pt x="310" y="212"/>
                      <a:pt x="310" y="212"/>
                    </a:cubicBezTo>
                    <a:cubicBezTo>
                      <a:pt x="310" y="212"/>
                      <a:pt x="310" y="212"/>
                      <a:pt x="310" y="212"/>
                    </a:cubicBezTo>
                    <a:close/>
                    <a:moveTo>
                      <a:pt x="344" y="210"/>
                    </a:moveTo>
                    <a:cubicBezTo>
                      <a:pt x="343" y="213"/>
                      <a:pt x="337" y="214"/>
                      <a:pt x="339" y="218"/>
                    </a:cubicBezTo>
                    <a:cubicBezTo>
                      <a:pt x="339" y="218"/>
                      <a:pt x="341" y="219"/>
                      <a:pt x="341" y="218"/>
                    </a:cubicBezTo>
                    <a:cubicBezTo>
                      <a:pt x="345" y="215"/>
                      <a:pt x="347" y="211"/>
                      <a:pt x="348" y="206"/>
                    </a:cubicBezTo>
                    <a:cubicBezTo>
                      <a:pt x="346" y="207"/>
                      <a:pt x="346" y="209"/>
                      <a:pt x="344" y="210"/>
                    </a:cubicBezTo>
                    <a:cubicBezTo>
                      <a:pt x="344" y="210"/>
                      <a:pt x="344" y="210"/>
                      <a:pt x="344" y="210"/>
                    </a:cubicBezTo>
                    <a:cubicBezTo>
                      <a:pt x="344" y="210"/>
                      <a:pt x="344" y="210"/>
                      <a:pt x="344" y="210"/>
                    </a:cubicBezTo>
                    <a:close/>
                    <a:moveTo>
                      <a:pt x="325" y="206"/>
                    </a:moveTo>
                    <a:cubicBezTo>
                      <a:pt x="325" y="210"/>
                      <a:pt x="324" y="214"/>
                      <a:pt x="323" y="218"/>
                    </a:cubicBezTo>
                    <a:cubicBezTo>
                      <a:pt x="324" y="219"/>
                      <a:pt x="325" y="217"/>
                      <a:pt x="326" y="216"/>
                    </a:cubicBezTo>
                    <a:cubicBezTo>
                      <a:pt x="326" y="212"/>
                      <a:pt x="330" y="209"/>
                      <a:pt x="328" y="204"/>
                    </a:cubicBezTo>
                    <a:cubicBezTo>
                      <a:pt x="327" y="204"/>
                      <a:pt x="326" y="205"/>
                      <a:pt x="325" y="206"/>
                    </a:cubicBezTo>
                    <a:cubicBezTo>
                      <a:pt x="325" y="206"/>
                      <a:pt x="325" y="206"/>
                      <a:pt x="325" y="206"/>
                    </a:cubicBezTo>
                    <a:cubicBezTo>
                      <a:pt x="325" y="206"/>
                      <a:pt x="325" y="206"/>
                      <a:pt x="325" y="206"/>
                    </a:cubicBezTo>
                    <a:close/>
                    <a:moveTo>
                      <a:pt x="331" y="206"/>
                    </a:moveTo>
                    <a:cubicBezTo>
                      <a:pt x="331" y="210"/>
                      <a:pt x="330" y="215"/>
                      <a:pt x="333" y="217"/>
                    </a:cubicBezTo>
                    <a:cubicBezTo>
                      <a:pt x="334" y="217"/>
                      <a:pt x="336" y="218"/>
                      <a:pt x="336" y="217"/>
                    </a:cubicBezTo>
                    <a:cubicBezTo>
                      <a:pt x="337" y="213"/>
                      <a:pt x="334" y="211"/>
                      <a:pt x="334" y="208"/>
                    </a:cubicBezTo>
                    <a:cubicBezTo>
                      <a:pt x="333" y="206"/>
                      <a:pt x="334" y="204"/>
                      <a:pt x="332" y="203"/>
                    </a:cubicBezTo>
                    <a:cubicBezTo>
                      <a:pt x="331" y="203"/>
                      <a:pt x="332" y="205"/>
                      <a:pt x="331" y="206"/>
                    </a:cubicBezTo>
                    <a:cubicBezTo>
                      <a:pt x="331" y="206"/>
                      <a:pt x="331" y="206"/>
                      <a:pt x="331" y="206"/>
                    </a:cubicBezTo>
                    <a:cubicBezTo>
                      <a:pt x="331" y="206"/>
                      <a:pt x="331" y="206"/>
                      <a:pt x="331" y="206"/>
                    </a:cubicBezTo>
                    <a:close/>
                    <a:moveTo>
                      <a:pt x="316" y="205"/>
                    </a:moveTo>
                    <a:cubicBezTo>
                      <a:pt x="313" y="210"/>
                      <a:pt x="318" y="213"/>
                      <a:pt x="318" y="218"/>
                    </a:cubicBezTo>
                    <a:cubicBezTo>
                      <a:pt x="318" y="218"/>
                      <a:pt x="318" y="219"/>
                      <a:pt x="319" y="219"/>
                    </a:cubicBezTo>
                    <a:cubicBezTo>
                      <a:pt x="320" y="219"/>
                      <a:pt x="321" y="218"/>
                      <a:pt x="321" y="217"/>
                    </a:cubicBezTo>
                    <a:cubicBezTo>
                      <a:pt x="322" y="215"/>
                      <a:pt x="323" y="212"/>
                      <a:pt x="323" y="208"/>
                    </a:cubicBezTo>
                    <a:cubicBezTo>
                      <a:pt x="322" y="206"/>
                      <a:pt x="322" y="203"/>
                      <a:pt x="320" y="202"/>
                    </a:cubicBezTo>
                    <a:cubicBezTo>
                      <a:pt x="318" y="201"/>
                      <a:pt x="317" y="204"/>
                      <a:pt x="316" y="205"/>
                    </a:cubicBezTo>
                    <a:cubicBezTo>
                      <a:pt x="316" y="205"/>
                      <a:pt x="316" y="205"/>
                      <a:pt x="316" y="205"/>
                    </a:cubicBezTo>
                    <a:cubicBezTo>
                      <a:pt x="316" y="205"/>
                      <a:pt x="316" y="205"/>
                      <a:pt x="316" y="205"/>
                    </a:cubicBezTo>
                    <a:close/>
                    <a:moveTo>
                      <a:pt x="311" y="206"/>
                    </a:moveTo>
                    <a:cubicBezTo>
                      <a:pt x="311" y="207"/>
                      <a:pt x="311" y="207"/>
                      <a:pt x="312" y="207"/>
                    </a:cubicBezTo>
                    <a:cubicBezTo>
                      <a:pt x="313" y="207"/>
                      <a:pt x="313" y="205"/>
                      <a:pt x="313" y="204"/>
                    </a:cubicBezTo>
                    <a:cubicBezTo>
                      <a:pt x="313" y="203"/>
                      <a:pt x="314" y="202"/>
                      <a:pt x="313" y="201"/>
                    </a:cubicBezTo>
                    <a:cubicBezTo>
                      <a:pt x="311" y="202"/>
                      <a:pt x="312" y="205"/>
                      <a:pt x="311" y="206"/>
                    </a:cubicBezTo>
                    <a:cubicBezTo>
                      <a:pt x="311" y="206"/>
                      <a:pt x="311" y="206"/>
                      <a:pt x="311" y="206"/>
                    </a:cubicBezTo>
                    <a:cubicBezTo>
                      <a:pt x="311" y="206"/>
                      <a:pt x="311" y="206"/>
                      <a:pt x="311" y="206"/>
                    </a:cubicBezTo>
                    <a:close/>
                    <a:moveTo>
                      <a:pt x="335" y="198"/>
                    </a:moveTo>
                    <a:cubicBezTo>
                      <a:pt x="334" y="202"/>
                      <a:pt x="334" y="207"/>
                      <a:pt x="336" y="210"/>
                    </a:cubicBezTo>
                    <a:cubicBezTo>
                      <a:pt x="336" y="211"/>
                      <a:pt x="338" y="211"/>
                      <a:pt x="339" y="211"/>
                    </a:cubicBezTo>
                    <a:cubicBezTo>
                      <a:pt x="342" y="206"/>
                      <a:pt x="337" y="202"/>
                      <a:pt x="336" y="198"/>
                    </a:cubicBezTo>
                    <a:cubicBezTo>
                      <a:pt x="336" y="198"/>
                      <a:pt x="336" y="197"/>
                      <a:pt x="335" y="197"/>
                    </a:cubicBezTo>
                    <a:cubicBezTo>
                      <a:pt x="335" y="197"/>
                      <a:pt x="335" y="198"/>
                      <a:pt x="335" y="198"/>
                    </a:cubicBezTo>
                    <a:cubicBezTo>
                      <a:pt x="335" y="198"/>
                      <a:pt x="335" y="198"/>
                      <a:pt x="335" y="198"/>
                    </a:cubicBezTo>
                    <a:cubicBezTo>
                      <a:pt x="335" y="198"/>
                      <a:pt x="335" y="198"/>
                      <a:pt x="335" y="198"/>
                    </a:cubicBezTo>
                    <a:close/>
                    <a:moveTo>
                      <a:pt x="324" y="191"/>
                    </a:move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5" y="203"/>
                      <a:pt x="325" y="204"/>
                      <a:pt x="326" y="203"/>
                    </a:cubicBezTo>
                    <a:cubicBezTo>
                      <a:pt x="327" y="203"/>
                      <a:pt x="327" y="201"/>
                      <a:pt x="328" y="201"/>
                    </a:cubicBezTo>
                    <a:cubicBezTo>
                      <a:pt x="329" y="202"/>
                      <a:pt x="329" y="202"/>
                      <a:pt x="330" y="202"/>
                    </a:cubicBezTo>
                    <a:cubicBezTo>
                      <a:pt x="331" y="200"/>
                      <a:pt x="332" y="196"/>
                      <a:pt x="330" y="194"/>
                    </a:cubicBezTo>
                    <a:cubicBezTo>
                      <a:pt x="330" y="194"/>
                      <a:pt x="330" y="194"/>
                      <a:pt x="330" y="194"/>
                    </a:cubicBezTo>
                    <a:cubicBezTo>
                      <a:pt x="326" y="190"/>
                      <a:pt x="326" y="190"/>
                      <a:pt x="326" y="190"/>
                    </a:cubicBezTo>
                    <a:cubicBezTo>
                      <a:pt x="326" y="190"/>
                      <a:pt x="326" y="190"/>
                      <a:pt x="326" y="190"/>
                    </a:cubicBezTo>
                    <a:cubicBezTo>
                      <a:pt x="325" y="190"/>
                      <a:pt x="324" y="190"/>
                      <a:pt x="324" y="191"/>
                    </a:cubicBezTo>
                    <a:cubicBezTo>
                      <a:pt x="324" y="191"/>
                      <a:pt x="324" y="191"/>
                      <a:pt x="324" y="191"/>
                    </a:cubicBezTo>
                    <a:cubicBezTo>
                      <a:pt x="324" y="191"/>
                      <a:pt x="324" y="191"/>
                      <a:pt x="324" y="191"/>
                    </a:cubicBezTo>
                    <a:close/>
                    <a:moveTo>
                      <a:pt x="318" y="187"/>
                    </a:moveTo>
                    <a:cubicBezTo>
                      <a:pt x="315" y="191"/>
                      <a:pt x="314" y="195"/>
                      <a:pt x="315" y="200"/>
                    </a:cubicBezTo>
                    <a:cubicBezTo>
                      <a:pt x="315" y="200"/>
                      <a:pt x="316" y="200"/>
                      <a:pt x="316" y="200"/>
                    </a:cubicBezTo>
                    <a:cubicBezTo>
                      <a:pt x="318" y="199"/>
                      <a:pt x="318" y="196"/>
                      <a:pt x="321" y="196"/>
                    </a:cubicBezTo>
                    <a:cubicBezTo>
                      <a:pt x="321" y="197"/>
                      <a:pt x="322" y="198"/>
                      <a:pt x="323" y="197"/>
                    </a:cubicBezTo>
                    <a:cubicBezTo>
                      <a:pt x="324" y="196"/>
                      <a:pt x="322" y="195"/>
                      <a:pt x="322" y="194"/>
                    </a:cubicBezTo>
                    <a:cubicBezTo>
                      <a:pt x="322" y="194"/>
                      <a:pt x="322" y="194"/>
                      <a:pt x="322" y="194"/>
                    </a:cubicBezTo>
                    <a:cubicBezTo>
                      <a:pt x="320" y="188"/>
                      <a:pt x="320" y="188"/>
                      <a:pt x="320" y="188"/>
                    </a:cubicBezTo>
                    <a:cubicBezTo>
                      <a:pt x="320" y="188"/>
                      <a:pt x="320" y="188"/>
                      <a:pt x="320" y="188"/>
                    </a:cubicBezTo>
                    <a:cubicBezTo>
                      <a:pt x="319" y="187"/>
                      <a:pt x="318" y="187"/>
                      <a:pt x="318" y="187"/>
                    </a:cubicBezTo>
                    <a:cubicBezTo>
                      <a:pt x="318" y="187"/>
                      <a:pt x="318" y="187"/>
                      <a:pt x="318" y="187"/>
                    </a:cubicBezTo>
                    <a:cubicBezTo>
                      <a:pt x="318" y="187"/>
                      <a:pt x="318" y="187"/>
                      <a:pt x="318" y="187"/>
                    </a:cubicBezTo>
                    <a:close/>
                    <a:moveTo>
                      <a:pt x="317" y="175"/>
                    </a:moveTo>
                    <a:cubicBezTo>
                      <a:pt x="314" y="178"/>
                      <a:pt x="316" y="181"/>
                      <a:pt x="316" y="184"/>
                    </a:cubicBezTo>
                    <a:cubicBezTo>
                      <a:pt x="317" y="185"/>
                      <a:pt x="318" y="183"/>
                      <a:pt x="318" y="184"/>
                    </a:cubicBezTo>
                    <a:cubicBezTo>
                      <a:pt x="320" y="184"/>
                      <a:pt x="320" y="186"/>
                      <a:pt x="321" y="187"/>
                    </a:cubicBezTo>
                    <a:cubicBezTo>
                      <a:pt x="323" y="188"/>
                      <a:pt x="323" y="186"/>
                      <a:pt x="323" y="186"/>
                    </a:cubicBezTo>
                    <a:cubicBezTo>
                      <a:pt x="323" y="181"/>
                      <a:pt x="322" y="175"/>
                      <a:pt x="319" y="172"/>
                    </a:cubicBezTo>
                    <a:cubicBezTo>
                      <a:pt x="317" y="171"/>
                      <a:pt x="318" y="174"/>
                      <a:pt x="317" y="175"/>
                    </a:cubicBezTo>
                    <a:cubicBezTo>
                      <a:pt x="317" y="175"/>
                      <a:pt x="317" y="175"/>
                      <a:pt x="317" y="175"/>
                    </a:cubicBezTo>
                    <a:cubicBezTo>
                      <a:pt x="317" y="175"/>
                      <a:pt x="317" y="175"/>
                      <a:pt x="317" y="175"/>
                    </a:cubicBezTo>
                    <a:close/>
                    <a:moveTo>
                      <a:pt x="314" y="166"/>
                    </a:moveTo>
                    <a:cubicBezTo>
                      <a:pt x="326" y="178"/>
                      <a:pt x="326" y="178"/>
                      <a:pt x="326" y="178"/>
                    </a:cubicBezTo>
                    <a:cubicBezTo>
                      <a:pt x="326" y="186"/>
                      <a:pt x="326" y="186"/>
                      <a:pt x="326" y="186"/>
                    </a:cubicBezTo>
                    <a:cubicBezTo>
                      <a:pt x="326" y="186"/>
                      <a:pt x="326" y="186"/>
                      <a:pt x="326" y="186"/>
                    </a:cubicBezTo>
                    <a:cubicBezTo>
                      <a:pt x="326" y="187"/>
                      <a:pt x="327" y="187"/>
                      <a:pt x="327" y="187"/>
                    </a:cubicBezTo>
                    <a:cubicBezTo>
                      <a:pt x="329" y="189"/>
                      <a:pt x="330" y="190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89"/>
                      <a:pt x="331" y="186"/>
                      <a:pt x="333" y="185"/>
                    </a:cubicBezTo>
                    <a:cubicBezTo>
                      <a:pt x="335" y="185"/>
                      <a:pt x="336" y="188"/>
                      <a:pt x="337" y="189"/>
                    </a:cubicBezTo>
                    <a:cubicBezTo>
                      <a:pt x="336" y="193"/>
                      <a:pt x="337" y="196"/>
                      <a:pt x="339" y="200"/>
                    </a:cubicBezTo>
                    <a:cubicBezTo>
                      <a:pt x="339" y="200"/>
                      <a:pt x="340" y="200"/>
                      <a:pt x="341" y="200"/>
                    </a:cubicBezTo>
                    <a:cubicBezTo>
                      <a:pt x="343" y="199"/>
                      <a:pt x="341" y="197"/>
                      <a:pt x="341" y="195"/>
                    </a:cubicBezTo>
                    <a:cubicBezTo>
                      <a:pt x="340" y="195"/>
                      <a:pt x="340" y="194"/>
                      <a:pt x="340" y="193"/>
                    </a:cubicBezTo>
                    <a:cubicBezTo>
                      <a:pt x="340" y="192"/>
                      <a:pt x="340" y="192"/>
                      <a:pt x="341" y="192"/>
                    </a:cubicBezTo>
                    <a:cubicBezTo>
                      <a:pt x="343" y="194"/>
                      <a:pt x="344" y="196"/>
                      <a:pt x="346" y="198"/>
                    </a:cubicBezTo>
                    <a:cubicBezTo>
                      <a:pt x="346" y="202"/>
                      <a:pt x="339" y="203"/>
                      <a:pt x="342" y="207"/>
                    </a:cubicBezTo>
                    <a:cubicBezTo>
                      <a:pt x="344" y="207"/>
                      <a:pt x="345" y="206"/>
                      <a:pt x="346" y="205"/>
                    </a:cubicBezTo>
                    <a:cubicBezTo>
                      <a:pt x="347" y="204"/>
                      <a:pt x="347" y="201"/>
                      <a:pt x="349" y="201"/>
                    </a:cubicBezTo>
                    <a:cubicBezTo>
                      <a:pt x="351" y="201"/>
                      <a:pt x="351" y="204"/>
                      <a:pt x="352" y="203"/>
                    </a:cubicBezTo>
                    <a:cubicBezTo>
                      <a:pt x="353" y="200"/>
                      <a:pt x="354" y="194"/>
                      <a:pt x="350" y="192"/>
                    </a:cubicBezTo>
                    <a:cubicBezTo>
                      <a:pt x="350" y="192"/>
                      <a:pt x="350" y="192"/>
                      <a:pt x="350" y="192"/>
                    </a:cubicBezTo>
                    <a:cubicBezTo>
                      <a:pt x="313" y="157"/>
                      <a:pt x="313" y="157"/>
                      <a:pt x="313" y="157"/>
                    </a:cubicBezTo>
                    <a:cubicBezTo>
                      <a:pt x="313" y="157"/>
                      <a:pt x="313" y="157"/>
                      <a:pt x="313" y="157"/>
                    </a:cubicBezTo>
                    <a:cubicBezTo>
                      <a:pt x="314" y="166"/>
                      <a:pt x="314" y="166"/>
                      <a:pt x="314" y="166"/>
                    </a:cubicBezTo>
                    <a:cubicBezTo>
                      <a:pt x="314" y="166"/>
                      <a:pt x="314" y="166"/>
                      <a:pt x="314" y="166"/>
                    </a:cubicBezTo>
                    <a:close/>
                    <a:moveTo>
                      <a:pt x="323" y="145"/>
                    </a:moveTo>
                    <a:cubicBezTo>
                      <a:pt x="323" y="147"/>
                      <a:pt x="322" y="151"/>
                      <a:pt x="325" y="152"/>
                    </a:cubicBezTo>
                    <a:cubicBezTo>
                      <a:pt x="325" y="152"/>
                      <a:pt x="325" y="153"/>
                      <a:pt x="326" y="153"/>
                    </a:cubicBezTo>
                    <a:cubicBezTo>
                      <a:pt x="327" y="153"/>
                      <a:pt x="328" y="152"/>
                      <a:pt x="328" y="151"/>
                    </a:cubicBezTo>
                    <a:cubicBezTo>
                      <a:pt x="329" y="148"/>
                      <a:pt x="331" y="143"/>
                      <a:pt x="327" y="140"/>
                    </a:cubicBezTo>
                    <a:cubicBezTo>
                      <a:pt x="327" y="140"/>
                      <a:pt x="327" y="140"/>
                      <a:pt x="327" y="140"/>
                    </a:cubicBezTo>
                    <a:cubicBezTo>
                      <a:pt x="327" y="140"/>
                      <a:pt x="327" y="140"/>
                      <a:pt x="327" y="140"/>
                    </a:cubicBezTo>
                    <a:cubicBezTo>
                      <a:pt x="323" y="145"/>
                      <a:pt x="323" y="145"/>
                      <a:pt x="323" y="145"/>
                    </a:cubicBezTo>
                    <a:cubicBezTo>
                      <a:pt x="323" y="145"/>
                      <a:pt x="323" y="145"/>
                      <a:pt x="323" y="145"/>
                    </a:cubicBezTo>
                    <a:close/>
                    <a:moveTo>
                      <a:pt x="199" y="147"/>
                    </a:moveTo>
                    <a:cubicBezTo>
                      <a:pt x="186" y="152"/>
                      <a:pt x="186" y="152"/>
                      <a:pt x="186" y="152"/>
                    </a:cubicBezTo>
                    <a:cubicBezTo>
                      <a:pt x="186" y="152"/>
                      <a:pt x="186" y="152"/>
                      <a:pt x="186" y="152"/>
                    </a:cubicBezTo>
                    <a:cubicBezTo>
                      <a:pt x="190" y="154"/>
                      <a:pt x="195" y="154"/>
                      <a:pt x="199" y="156"/>
                    </a:cubicBezTo>
                    <a:cubicBezTo>
                      <a:pt x="199" y="156"/>
                      <a:pt x="199" y="156"/>
                      <a:pt x="199" y="156"/>
                    </a:cubicBezTo>
                    <a:cubicBezTo>
                      <a:pt x="201" y="170"/>
                      <a:pt x="201" y="170"/>
                      <a:pt x="201" y="170"/>
                    </a:cubicBezTo>
                    <a:cubicBezTo>
                      <a:pt x="209" y="158"/>
                      <a:pt x="209" y="158"/>
                      <a:pt x="209" y="158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0" y="158"/>
                      <a:pt x="217" y="154"/>
                      <a:pt x="214" y="150"/>
                    </a:cubicBezTo>
                    <a:cubicBezTo>
                      <a:pt x="214" y="150"/>
                      <a:pt x="214" y="150"/>
                      <a:pt x="214" y="150"/>
                    </a:cubicBezTo>
                    <a:cubicBezTo>
                      <a:pt x="221" y="139"/>
                      <a:pt x="221" y="139"/>
                      <a:pt x="221" y="139"/>
                    </a:cubicBezTo>
                    <a:cubicBezTo>
                      <a:pt x="208" y="144"/>
                      <a:pt x="208" y="144"/>
                      <a:pt x="208" y="144"/>
                    </a:cubicBezTo>
                    <a:cubicBezTo>
                      <a:pt x="198" y="133"/>
                      <a:pt x="198" y="133"/>
                      <a:pt x="198" y="133"/>
                    </a:cubicBezTo>
                    <a:cubicBezTo>
                      <a:pt x="198" y="133"/>
                      <a:pt x="198" y="133"/>
                      <a:pt x="198" y="133"/>
                    </a:cubicBezTo>
                    <a:cubicBezTo>
                      <a:pt x="198" y="137"/>
                      <a:pt x="199" y="142"/>
                      <a:pt x="199" y="147"/>
                    </a:cubicBezTo>
                    <a:cubicBezTo>
                      <a:pt x="199" y="147"/>
                      <a:pt x="199" y="147"/>
                      <a:pt x="199" y="147"/>
                    </a:cubicBezTo>
                    <a:cubicBezTo>
                      <a:pt x="199" y="147"/>
                      <a:pt x="199" y="147"/>
                      <a:pt x="199" y="147"/>
                    </a:cubicBezTo>
                    <a:close/>
                    <a:moveTo>
                      <a:pt x="331" y="132"/>
                    </a:moveTo>
                    <a:cubicBezTo>
                      <a:pt x="332" y="142"/>
                      <a:pt x="335" y="150"/>
                      <a:pt x="336" y="160"/>
                    </a:cubicBezTo>
                    <a:cubicBezTo>
                      <a:pt x="337" y="163"/>
                      <a:pt x="338" y="167"/>
                      <a:pt x="341" y="169"/>
                    </a:cubicBezTo>
                    <a:cubicBezTo>
                      <a:pt x="342" y="170"/>
                      <a:pt x="343" y="169"/>
                      <a:pt x="344" y="169"/>
                    </a:cubicBezTo>
                    <a:cubicBezTo>
                      <a:pt x="344" y="168"/>
                      <a:pt x="344" y="167"/>
                      <a:pt x="344" y="166"/>
                    </a:cubicBezTo>
                    <a:cubicBezTo>
                      <a:pt x="341" y="161"/>
                      <a:pt x="336" y="157"/>
                      <a:pt x="336" y="151"/>
                    </a:cubicBezTo>
                    <a:cubicBezTo>
                      <a:pt x="335" y="145"/>
                      <a:pt x="333" y="138"/>
                      <a:pt x="332" y="132"/>
                    </a:cubicBezTo>
                    <a:cubicBezTo>
                      <a:pt x="332" y="132"/>
                      <a:pt x="331" y="132"/>
                      <a:pt x="331" y="132"/>
                    </a:cubicBezTo>
                    <a:cubicBezTo>
                      <a:pt x="331" y="132"/>
                      <a:pt x="331" y="132"/>
                      <a:pt x="331" y="132"/>
                    </a:cubicBezTo>
                    <a:cubicBezTo>
                      <a:pt x="331" y="132"/>
                      <a:pt x="331" y="132"/>
                      <a:pt x="331" y="132"/>
                    </a:cubicBezTo>
                    <a:close/>
                    <a:moveTo>
                      <a:pt x="335" y="133"/>
                    </a:moveTo>
                    <a:cubicBezTo>
                      <a:pt x="337" y="142"/>
                      <a:pt x="337" y="152"/>
                      <a:pt x="342" y="159"/>
                    </a:cubicBezTo>
                    <a:cubicBezTo>
                      <a:pt x="342" y="160"/>
                      <a:pt x="343" y="159"/>
                      <a:pt x="343" y="160"/>
                    </a:cubicBezTo>
                    <a:cubicBezTo>
                      <a:pt x="343" y="157"/>
                      <a:pt x="341" y="155"/>
                      <a:pt x="340" y="152"/>
                    </a:cubicBezTo>
                    <a:cubicBezTo>
                      <a:pt x="338" y="145"/>
                      <a:pt x="338" y="138"/>
                      <a:pt x="335" y="131"/>
                    </a:cubicBezTo>
                    <a:cubicBezTo>
                      <a:pt x="335" y="131"/>
                      <a:pt x="335" y="130"/>
                      <a:pt x="335" y="130"/>
                    </a:cubicBezTo>
                    <a:cubicBezTo>
                      <a:pt x="335" y="130"/>
                      <a:pt x="335" y="130"/>
                      <a:pt x="335" y="130"/>
                    </a:cubicBezTo>
                    <a:cubicBezTo>
                      <a:pt x="335" y="133"/>
                      <a:pt x="335" y="133"/>
                      <a:pt x="335" y="133"/>
                    </a:cubicBezTo>
                    <a:cubicBezTo>
                      <a:pt x="335" y="133"/>
                      <a:pt x="335" y="133"/>
                      <a:pt x="335" y="133"/>
                    </a:cubicBezTo>
                    <a:close/>
                    <a:moveTo>
                      <a:pt x="337" y="129"/>
                    </a:moveTo>
                    <a:cubicBezTo>
                      <a:pt x="340" y="137"/>
                      <a:pt x="341" y="145"/>
                      <a:pt x="342" y="153"/>
                    </a:cubicBezTo>
                    <a:cubicBezTo>
                      <a:pt x="343" y="153"/>
                      <a:pt x="343" y="154"/>
                      <a:pt x="344" y="154"/>
                    </a:cubicBezTo>
                    <a:cubicBezTo>
                      <a:pt x="344" y="154"/>
                      <a:pt x="344" y="154"/>
                      <a:pt x="344" y="154"/>
                    </a:cubicBezTo>
                    <a:cubicBezTo>
                      <a:pt x="345" y="152"/>
                      <a:pt x="343" y="152"/>
                      <a:pt x="343" y="151"/>
                    </a:cubicBezTo>
                    <a:cubicBezTo>
                      <a:pt x="342" y="143"/>
                      <a:pt x="341" y="136"/>
                      <a:pt x="338" y="129"/>
                    </a:cubicBezTo>
                    <a:cubicBezTo>
                      <a:pt x="338" y="129"/>
                      <a:pt x="338" y="129"/>
                      <a:pt x="338" y="129"/>
                    </a:cubicBezTo>
                    <a:cubicBezTo>
                      <a:pt x="338" y="128"/>
                      <a:pt x="338" y="128"/>
                      <a:pt x="338" y="128"/>
                    </a:cubicBezTo>
                    <a:cubicBezTo>
                      <a:pt x="337" y="129"/>
                      <a:pt x="337" y="129"/>
                      <a:pt x="337" y="129"/>
                    </a:cubicBezTo>
                    <a:cubicBezTo>
                      <a:pt x="337" y="129"/>
                      <a:pt x="337" y="129"/>
                      <a:pt x="337" y="129"/>
                    </a:cubicBezTo>
                    <a:close/>
                    <a:moveTo>
                      <a:pt x="322" y="131"/>
                    </a:moveTo>
                    <a:cubicBezTo>
                      <a:pt x="321" y="133"/>
                      <a:pt x="321" y="137"/>
                      <a:pt x="322" y="140"/>
                    </a:cubicBezTo>
                    <a:cubicBezTo>
                      <a:pt x="323" y="140"/>
                      <a:pt x="324" y="141"/>
                      <a:pt x="324" y="140"/>
                    </a:cubicBezTo>
                    <a:cubicBezTo>
                      <a:pt x="325" y="138"/>
                      <a:pt x="329" y="136"/>
                      <a:pt x="327" y="133"/>
                    </a:cubicBezTo>
                    <a:cubicBezTo>
                      <a:pt x="327" y="131"/>
                      <a:pt x="325" y="130"/>
                      <a:pt x="324" y="128"/>
                    </a:cubicBezTo>
                    <a:cubicBezTo>
                      <a:pt x="323" y="128"/>
                      <a:pt x="323" y="130"/>
                      <a:pt x="322" y="131"/>
                    </a:cubicBezTo>
                    <a:cubicBezTo>
                      <a:pt x="322" y="131"/>
                      <a:pt x="322" y="131"/>
                      <a:pt x="322" y="131"/>
                    </a:cubicBezTo>
                    <a:cubicBezTo>
                      <a:pt x="322" y="131"/>
                      <a:pt x="322" y="131"/>
                      <a:pt x="322" y="131"/>
                    </a:cubicBezTo>
                    <a:close/>
                    <a:moveTo>
                      <a:pt x="341" y="127"/>
                    </a:moveTo>
                    <a:cubicBezTo>
                      <a:pt x="343" y="137"/>
                      <a:pt x="346" y="146"/>
                      <a:pt x="346" y="156"/>
                    </a:cubicBezTo>
                    <a:cubicBezTo>
                      <a:pt x="345" y="159"/>
                      <a:pt x="343" y="161"/>
                      <a:pt x="343" y="164"/>
                    </a:cubicBezTo>
                    <a:cubicBezTo>
                      <a:pt x="344" y="164"/>
                      <a:pt x="345" y="164"/>
                      <a:pt x="345" y="164"/>
                    </a:cubicBezTo>
                    <a:cubicBezTo>
                      <a:pt x="348" y="160"/>
                      <a:pt x="347" y="154"/>
                      <a:pt x="347" y="149"/>
                    </a:cubicBezTo>
                    <a:cubicBezTo>
                      <a:pt x="346" y="142"/>
                      <a:pt x="344" y="135"/>
                      <a:pt x="342" y="127"/>
                    </a:cubicBezTo>
                    <a:cubicBezTo>
                      <a:pt x="342" y="127"/>
                      <a:pt x="342" y="127"/>
                      <a:pt x="342" y="127"/>
                    </a:cubicBezTo>
                    <a:cubicBezTo>
                      <a:pt x="341" y="127"/>
                      <a:pt x="341" y="127"/>
                      <a:pt x="341" y="127"/>
                    </a:cubicBezTo>
                    <a:cubicBezTo>
                      <a:pt x="341" y="127"/>
                      <a:pt x="341" y="127"/>
                      <a:pt x="341" y="127"/>
                    </a:cubicBezTo>
                    <a:close/>
                    <a:moveTo>
                      <a:pt x="345" y="127"/>
                    </a:moveTo>
                    <a:cubicBezTo>
                      <a:pt x="344" y="128"/>
                      <a:pt x="345" y="129"/>
                      <a:pt x="346" y="130"/>
                    </a:cubicBezTo>
                    <a:cubicBezTo>
                      <a:pt x="348" y="141"/>
                      <a:pt x="351" y="152"/>
                      <a:pt x="350" y="163"/>
                    </a:cubicBezTo>
                    <a:cubicBezTo>
                      <a:pt x="350" y="168"/>
                      <a:pt x="344" y="169"/>
                      <a:pt x="345" y="174"/>
                    </a:cubicBezTo>
                    <a:cubicBezTo>
                      <a:pt x="345" y="174"/>
                      <a:pt x="345" y="174"/>
                      <a:pt x="345" y="174"/>
                    </a:cubicBezTo>
                    <a:cubicBezTo>
                      <a:pt x="331" y="161"/>
                      <a:pt x="331" y="161"/>
                      <a:pt x="331" y="161"/>
                    </a:cubicBezTo>
                    <a:cubicBezTo>
                      <a:pt x="331" y="161"/>
                      <a:pt x="331" y="161"/>
                      <a:pt x="331" y="161"/>
                    </a:cubicBezTo>
                    <a:cubicBezTo>
                      <a:pt x="332" y="158"/>
                      <a:pt x="331" y="156"/>
                      <a:pt x="330" y="154"/>
                    </a:cubicBezTo>
                    <a:cubicBezTo>
                      <a:pt x="329" y="155"/>
                      <a:pt x="329" y="156"/>
                      <a:pt x="328" y="157"/>
                    </a:cubicBezTo>
                    <a:cubicBezTo>
                      <a:pt x="328" y="157"/>
                      <a:pt x="328" y="157"/>
                      <a:pt x="328" y="157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21" y="146"/>
                      <a:pt x="321" y="142"/>
                      <a:pt x="319" y="139"/>
                    </a:cubicBezTo>
                    <a:cubicBezTo>
                      <a:pt x="318" y="138"/>
                      <a:pt x="318" y="137"/>
                      <a:pt x="317" y="137"/>
                    </a:cubicBezTo>
                    <a:cubicBezTo>
                      <a:pt x="315" y="138"/>
                      <a:pt x="315" y="140"/>
                      <a:pt x="314" y="141"/>
                    </a:cubicBezTo>
                    <a:cubicBezTo>
                      <a:pt x="314" y="141"/>
                      <a:pt x="314" y="141"/>
                      <a:pt x="314" y="141"/>
                    </a:cubicBezTo>
                    <a:cubicBezTo>
                      <a:pt x="315" y="145"/>
                      <a:pt x="315" y="145"/>
                      <a:pt x="315" y="145"/>
                    </a:cubicBezTo>
                    <a:cubicBezTo>
                      <a:pt x="315" y="145"/>
                      <a:pt x="315" y="145"/>
                      <a:pt x="315" y="145"/>
                    </a:cubicBezTo>
                    <a:cubicBezTo>
                      <a:pt x="314" y="145"/>
                      <a:pt x="312" y="142"/>
                      <a:pt x="311" y="141"/>
                    </a:cubicBezTo>
                    <a:cubicBezTo>
                      <a:pt x="311" y="141"/>
                      <a:pt x="311" y="141"/>
                      <a:pt x="311" y="141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0" y="146"/>
                      <a:pt x="312" y="149"/>
                      <a:pt x="313" y="153"/>
                    </a:cubicBezTo>
                    <a:cubicBezTo>
                      <a:pt x="313" y="153"/>
                      <a:pt x="313" y="153"/>
                      <a:pt x="313" y="153"/>
                    </a:cubicBezTo>
                    <a:cubicBezTo>
                      <a:pt x="354" y="191"/>
                      <a:pt x="354" y="191"/>
                      <a:pt x="354" y="191"/>
                    </a:cubicBezTo>
                    <a:cubicBezTo>
                      <a:pt x="354" y="183"/>
                      <a:pt x="354" y="183"/>
                      <a:pt x="354" y="183"/>
                    </a:cubicBezTo>
                    <a:cubicBezTo>
                      <a:pt x="354" y="183"/>
                      <a:pt x="354" y="183"/>
                      <a:pt x="354" y="183"/>
                    </a:cubicBezTo>
                    <a:cubicBezTo>
                      <a:pt x="352" y="180"/>
                      <a:pt x="349" y="178"/>
                      <a:pt x="346" y="175"/>
                    </a:cubicBezTo>
                    <a:cubicBezTo>
                      <a:pt x="347" y="175"/>
                      <a:pt x="349" y="174"/>
                      <a:pt x="350" y="173"/>
                    </a:cubicBezTo>
                    <a:cubicBezTo>
                      <a:pt x="352" y="169"/>
                      <a:pt x="352" y="164"/>
                      <a:pt x="351" y="160"/>
                    </a:cubicBezTo>
                    <a:cubicBezTo>
                      <a:pt x="351" y="148"/>
                      <a:pt x="348" y="138"/>
                      <a:pt x="346" y="128"/>
                    </a:cubicBezTo>
                    <a:cubicBezTo>
                      <a:pt x="345" y="128"/>
                      <a:pt x="345" y="127"/>
                      <a:pt x="345" y="127"/>
                    </a:cubicBezTo>
                    <a:cubicBezTo>
                      <a:pt x="345" y="127"/>
                      <a:pt x="345" y="127"/>
                      <a:pt x="345" y="127"/>
                    </a:cubicBezTo>
                    <a:cubicBezTo>
                      <a:pt x="345" y="127"/>
                      <a:pt x="345" y="127"/>
                      <a:pt x="345" y="127"/>
                    </a:cubicBezTo>
                    <a:close/>
                    <a:moveTo>
                      <a:pt x="310" y="127"/>
                    </a:moveTo>
                    <a:cubicBezTo>
                      <a:pt x="309" y="130"/>
                      <a:pt x="308" y="134"/>
                      <a:pt x="311" y="137"/>
                    </a:cubicBezTo>
                    <a:cubicBezTo>
                      <a:pt x="311" y="137"/>
                      <a:pt x="312" y="138"/>
                      <a:pt x="313" y="138"/>
                    </a:cubicBezTo>
                    <a:cubicBezTo>
                      <a:pt x="314" y="137"/>
                      <a:pt x="314" y="136"/>
                      <a:pt x="315" y="135"/>
                    </a:cubicBezTo>
                    <a:cubicBezTo>
                      <a:pt x="316" y="135"/>
                      <a:pt x="317" y="136"/>
                      <a:pt x="318" y="134"/>
                    </a:cubicBezTo>
                    <a:cubicBezTo>
                      <a:pt x="318" y="130"/>
                      <a:pt x="315" y="127"/>
                      <a:pt x="311" y="126"/>
                    </a:cubicBezTo>
                    <a:cubicBezTo>
                      <a:pt x="311" y="126"/>
                      <a:pt x="310" y="126"/>
                      <a:pt x="310" y="127"/>
                    </a:cubicBezTo>
                    <a:cubicBezTo>
                      <a:pt x="310" y="127"/>
                      <a:pt x="310" y="127"/>
                      <a:pt x="310" y="127"/>
                    </a:cubicBezTo>
                    <a:cubicBezTo>
                      <a:pt x="310" y="127"/>
                      <a:pt x="310" y="127"/>
                      <a:pt x="310" y="127"/>
                    </a:cubicBezTo>
                    <a:close/>
                    <a:moveTo>
                      <a:pt x="327" y="123"/>
                    </a:moveTo>
                    <a:cubicBezTo>
                      <a:pt x="328" y="125"/>
                      <a:pt x="328" y="128"/>
                      <a:pt x="331" y="128"/>
                    </a:cubicBezTo>
                    <a:cubicBezTo>
                      <a:pt x="331" y="127"/>
                      <a:pt x="331" y="127"/>
                      <a:pt x="331" y="126"/>
                    </a:cubicBezTo>
                    <a:cubicBezTo>
                      <a:pt x="329" y="125"/>
                      <a:pt x="328" y="123"/>
                      <a:pt x="327" y="122"/>
                    </a:cubicBezTo>
                    <a:cubicBezTo>
                      <a:pt x="327" y="122"/>
                      <a:pt x="327" y="122"/>
                      <a:pt x="327" y="122"/>
                    </a:cubicBezTo>
                    <a:cubicBezTo>
                      <a:pt x="327" y="123"/>
                      <a:pt x="327" y="123"/>
                      <a:pt x="327" y="123"/>
                    </a:cubicBezTo>
                    <a:cubicBezTo>
                      <a:pt x="327" y="123"/>
                      <a:pt x="327" y="123"/>
                      <a:pt x="327" y="123"/>
                    </a:cubicBezTo>
                    <a:close/>
                    <a:moveTo>
                      <a:pt x="304" y="120"/>
                    </a:moveTo>
                    <a:cubicBezTo>
                      <a:pt x="306" y="122"/>
                      <a:pt x="305" y="124"/>
                      <a:pt x="307" y="125"/>
                    </a:cubicBezTo>
                    <a:cubicBezTo>
                      <a:pt x="308" y="123"/>
                      <a:pt x="307" y="122"/>
                      <a:pt x="306" y="120"/>
                    </a:cubicBezTo>
                    <a:cubicBezTo>
                      <a:pt x="306" y="119"/>
                      <a:pt x="305" y="119"/>
                      <a:pt x="304" y="120"/>
                    </a:cubicBezTo>
                    <a:cubicBezTo>
                      <a:pt x="304" y="120"/>
                      <a:pt x="304" y="120"/>
                      <a:pt x="304" y="120"/>
                    </a:cubicBezTo>
                    <a:cubicBezTo>
                      <a:pt x="304" y="120"/>
                      <a:pt x="304" y="120"/>
                      <a:pt x="304" y="120"/>
                    </a:cubicBezTo>
                    <a:close/>
                    <a:moveTo>
                      <a:pt x="308" y="113"/>
                    </a:moveTo>
                    <a:cubicBezTo>
                      <a:pt x="308" y="117"/>
                      <a:pt x="308" y="122"/>
                      <a:pt x="312" y="124"/>
                    </a:cubicBezTo>
                    <a:cubicBezTo>
                      <a:pt x="315" y="124"/>
                      <a:pt x="317" y="126"/>
                      <a:pt x="319" y="127"/>
                    </a:cubicBezTo>
                    <a:cubicBezTo>
                      <a:pt x="320" y="125"/>
                      <a:pt x="319" y="123"/>
                      <a:pt x="319" y="121"/>
                    </a:cubicBezTo>
                    <a:cubicBezTo>
                      <a:pt x="317" y="118"/>
                      <a:pt x="315" y="113"/>
                      <a:pt x="310" y="113"/>
                    </a:cubicBezTo>
                    <a:cubicBezTo>
                      <a:pt x="310" y="113"/>
                      <a:pt x="308" y="113"/>
                      <a:pt x="308" y="113"/>
                    </a:cubicBezTo>
                    <a:cubicBezTo>
                      <a:pt x="308" y="113"/>
                      <a:pt x="308" y="113"/>
                      <a:pt x="308" y="113"/>
                    </a:cubicBezTo>
                    <a:cubicBezTo>
                      <a:pt x="308" y="113"/>
                      <a:pt x="308" y="113"/>
                      <a:pt x="308" y="113"/>
                    </a:cubicBezTo>
                    <a:close/>
                    <a:moveTo>
                      <a:pt x="321" y="112"/>
                    </a:moveTo>
                    <a:cubicBezTo>
                      <a:pt x="321" y="114"/>
                      <a:pt x="324" y="115"/>
                      <a:pt x="325" y="117"/>
                    </a:cubicBezTo>
                    <a:cubicBezTo>
                      <a:pt x="328" y="119"/>
                      <a:pt x="329" y="123"/>
                      <a:pt x="333" y="123"/>
                    </a:cubicBezTo>
                    <a:cubicBezTo>
                      <a:pt x="334" y="122"/>
                      <a:pt x="334" y="121"/>
                      <a:pt x="333" y="119"/>
                    </a:cubicBezTo>
                    <a:cubicBezTo>
                      <a:pt x="332" y="117"/>
                      <a:pt x="328" y="117"/>
                      <a:pt x="326" y="115"/>
                    </a:cubicBezTo>
                    <a:cubicBezTo>
                      <a:pt x="325" y="114"/>
                      <a:pt x="323" y="112"/>
                      <a:pt x="321" y="112"/>
                    </a:cubicBezTo>
                    <a:cubicBezTo>
                      <a:pt x="321" y="112"/>
                      <a:pt x="321" y="112"/>
                      <a:pt x="321" y="112"/>
                    </a:cubicBezTo>
                    <a:cubicBezTo>
                      <a:pt x="321" y="112"/>
                      <a:pt x="321" y="112"/>
                      <a:pt x="321" y="112"/>
                    </a:cubicBezTo>
                    <a:close/>
                    <a:moveTo>
                      <a:pt x="338" y="112"/>
                    </a:moveTo>
                    <a:cubicBezTo>
                      <a:pt x="339" y="116"/>
                      <a:pt x="335" y="118"/>
                      <a:pt x="336" y="123"/>
                    </a:cubicBezTo>
                    <a:cubicBezTo>
                      <a:pt x="337" y="124"/>
                      <a:pt x="339" y="124"/>
                      <a:pt x="340" y="123"/>
                    </a:cubicBezTo>
                    <a:cubicBezTo>
                      <a:pt x="342" y="122"/>
                      <a:pt x="341" y="118"/>
                      <a:pt x="341" y="116"/>
                    </a:cubicBezTo>
                    <a:cubicBezTo>
                      <a:pt x="341" y="114"/>
                      <a:pt x="340" y="112"/>
                      <a:pt x="339" y="111"/>
                    </a:cubicBezTo>
                    <a:cubicBezTo>
                      <a:pt x="339" y="111"/>
                      <a:pt x="338" y="111"/>
                      <a:pt x="338" y="112"/>
                    </a:cubicBezTo>
                    <a:cubicBezTo>
                      <a:pt x="338" y="112"/>
                      <a:pt x="338" y="112"/>
                      <a:pt x="338" y="112"/>
                    </a:cubicBezTo>
                    <a:cubicBezTo>
                      <a:pt x="338" y="112"/>
                      <a:pt x="338" y="112"/>
                      <a:pt x="338" y="112"/>
                    </a:cubicBezTo>
                    <a:close/>
                    <a:moveTo>
                      <a:pt x="313" y="110"/>
                    </a:moveTo>
                    <a:cubicBezTo>
                      <a:pt x="314" y="112"/>
                      <a:pt x="316" y="113"/>
                      <a:pt x="318" y="114"/>
                    </a:cubicBezTo>
                    <a:cubicBezTo>
                      <a:pt x="319" y="116"/>
                      <a:pt x="320" y="118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1" y="116"/>
                      <a:pt x="319" y="111"/>
                      <a:pt x="314" y="110"/>
                    </a:cubicBezTo>
                    <a:cubicBezTo>
                      <a:pt x="314" y="110"/>
                      <a:pt x="313" y="110"/>
                      <a:pt x="313" y="110"/>
                    </a:cubicBezTo>
                    <a:cubicBezTo>
                      <a:pt x="313" y="110"/>
                      <a:pt x="313" y="110"/>
                      <a:pt x="313" y="110"/>
                    </a:cubicBezTo>
                    <a:cubicBezTo>
                      <a:pt x="313" y="110"/>
                      <a:pt x="313" y="110"/>
                      <a:pt x="313" y="110"/>
                    </a:cubicBezTo>
                    <a:close/>
                    <a:moveTo>
                      <a:pt x="298" y="105"/>
                    </a:moveTo>
                    <a:cubicBezTo>
                      <a:pt x="298" y="110"/>
                      <a:pt x="303" y="112"/>
                      <a:pt x="305" y="115"/>
                    </a:cubicBezTo>
                    <a:cubicBezTo>
                      <a:pt x="307" y="115"/>
                      <a:pt x="306" y="113"/>
                      <a:pt x="306" y="111"/>
                    </a:cubicBezTo>
                    <a:cubicBezTo>
                      <a:pt x="306" y="111"/>
                      <a:pt x="306" y="111"/>
                      <a:pt x="307" y="110"/>
                    </a:cubicBezTo>
                    <a:cubicBezTo>
                      <a:pt x="308" y="110"/>
                      <a:pt x="309" y="111"/>
                      <a:pt x="310" y="110"/>
                    </a:cubicBezTo>
                    <a:cubicBezTo>
                      <a:pt x="309" y="108"/>
                      <a:pt x="307" y="106"/>
                      <a:pt x="306" y="105"/>
                    </a:cubicBezTo>
                    <a:cubicBezTo>
                      <a:pt x="304" y="105"/>
                      <a:pt x="302" y="106"/>
                      <a:pt x="300" y="105"/>
                    </a:cubicBezTo>
                    <a:cubicBezTo>
                      <a:pt x="299" y="105"/>
                      <a:pt x="299" y="104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lose/>
                    <a:moveTo>
                      <a:pt x="305" y="102"/>
                    </a:move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7" y="104"/>
                      <a:pt x="309" y="106"/>
                      <a:pt x="312" y="106"/>
                    </a:cubicBezTo>
                    <a:cubicBezTo>
                      <a:pt x="313" y="106"/>
                      <a:pt x="314" y="107"/>
                      <a:pt x="316" y="107"/>
                    </a:cubicBezTo>
                    <a:cubicBezTo>
                      <a:pt x="316" y="105"/>
                      <a:pt x="314" y="103"/>
                      <a:pt x="312" y="102"/>
                    </a:cubicBezTo>
                    <a:cubicBezTo>
                      <a:pt x="310" y="102"/>
                      <a:pt x="308" y="101"/>
                      <a:pt x="306" y="101"/>
                    </a:cubicBezTo>
                    <a:cubicBezTo>
                      <a:pt x="306" y="101"/>
                      <a:pt x="306" y="101"/>
                      <a:pt x="306" y="101"/>
                    </a:cubicBez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5" y="102"/>
                      <a:pt x="305" y="102"/>
                      <a:pt x="305" y="102"/>
                    </a:cubicBezTo>
                    <a:close/>
                    <a:moveTo>
                      <a:pt x="317" y="101"/>
                    </a:moveTo>
                    <a:cubicBezTo>
                      <a:pt x="319" y="105"/>
                      <a:pt x="322" y="109"/>
                      <a:pt x="326" y="111"/>
                    </a:cubicBezTo>
                    <a:cubicBezTo>
                      <a:pt x="327" y="111"/>
                      <a:pt x="328" y="111"/>
                      <a:pt x="329" y="110"/>
                    </a:cubicBezTo>
                    <a:cubicBezTo>
                      <a:pt x="329" y="109"/>
                      <a:pt x="329" y="107"/>
                      <a:pt x="328" y="106"/>
                    </a:cubicBezTo>
                    <a:cubicBezTo>
                      <a:pt x="324" y="104"/>
                      <a:pt x="321" y="103"/>
                      <a:pt x="318" y="100"/>
                    </a:cubicBezTo>
                    <a:cubicBezTo>
                      <a:pt x="318" y="100"/>
                      <a:pt x="318" y="100"/>
                      <a:pt x="318" y="100"/>
                    </a:cubicBezTo>
                    <a:cubicBezTo>
                      <a:pt x="317" y="100"/>
                      <a:pt x="317" y="100"/>
                      <a:pt x="317" y="100"/>
                    </a:cubicBezTo>
                    <a:cubicBezTo>
                      <a:pt x="317" y="101"/>
                      <a:pt x="317" y="101"/>
                      <a:pt x="317" y="101"/>
                    </a:cubicBezTo>
                    <a:cubicBezTo>
                      <a:pt x="317" y="101"/>
                      <a:pt x="317" y="101"/>
                      <a:pt x="317" y="101"/>
                    </a:cubicBezTo>
                    <a:close/>
                    <a:moveTo>
                      <a:pt x="332" y="97"/>
                    </a:moveTo>
                    <a:cubicBezTo>
                      <a:pt x="332" y="101"/>
                      <a:pt x="333" y="104"/>
                      <a:pt x="332" y="107"/>
                    </a:cubicBezTo>
                    <a:cubicBezTo>
                      <a:pt x="331" y="110"/>
                      <a:pt x="331" y="114"/>
                      <a:pt x="332" y="116"/>
                    </a:cubicBezTo>
                    <a:cubicBezTo>
                      <a:pt x="334" y="116"/>
                      <a:pt x="335" y="115"/>
                      <a:pt x="336" y="113"/>
                    </a:cubicBezTo>
                    <a:cubicBezTo>
                      <a:pt x="337" y="111"/>
                      <a:pt x="337" y="109"/>
                      <a:pt x="336" y="107"/>
                    </a:cubicBezTo>
                    <a:cubicBezTo>
                      <a:pt x="335" y="103"/>
                      <a:pt x="335" y="100"/>
                      <a:pt x="333" y="97"/>
                    </a:cubicBezTo>
                    <a:cubicBezTo>
                      <a:pt x="333" y="97"/>
                      <a:pt x="332" y="97"/>
                      <a:pt x="332" y="97"/>
                    </a:cubicBezTo>
                    <a:cubicBezTo>
                      <a:pt x="332" y="97"/>
                      <a:pt x="332" y="97"/>
                      <a:pt x="332" y="97"/>
                    </a:cubicBezTo>
                    <a:cubicBezTo>
                      <a:pt x="332" y="97"/>
                      <a:pt x="332" y="97"/>
                      <a:pt x="332" y="97"/>
                    </a:cubicBezTo>
                    <a:close/>
                    <a:moveTo>
                      <a:pt x="242" y="107"/>
                    </a:moveTo>
                    <a:cubicBezTo>
                      <a:pt x="237" y="107"/>
                      <a:pt x="232" y="107"/>
                      <a:pt x="227" y="107"/>
                    </a:cubicBezTo>
                    <a:cubicBezTo>
                      <a:pt x="227" y="107"/>
                      <a:pt x="227" y="107"/>
                      <a:pt x="227" y="107"/>
                    </a:cubicBezTo>
                    <a:cubicBezTo>
                      <a:pt x="238" y="115"/>
                      <a:pt x="238" y="115"/>
                      <a:pt x="238" y="115"/>
                    </a:cubicBezTo>
                    <a:cubicBezTo>
                      <a:pt x="233" y="129"/>
                      <a:pt x="233" y="129"/>
                      <a:pt x="233" y="129"/>
                    </a:cubicBezTo>
                    <a:cubicBezTo>
                      <a:pt x="233" y="129"/>
                      <a:pt x="233" y="129"/>
                      <a:pt x="233" y="129"/>
                    </a:cubicBezTo>
                    <a:cubicBezTo>
                      <a:pt x="237" y="126"/>
                      <a:pt x="241" y="124"/>
                      <a:pt x="246" y="121"/>
                    </a:cubicBezTo>
                    <a:cubicBezTo>
                      <a:pt x="250" y="124"/>
                      <a:pt x="254" y="127"/>
                      <a:pt x="258" y="130"/>
                    </a:cubicBezTo>
                    <a:cubicBezTo>
                      <a:pt x="257" y="126"/>
                      <a:pt x="255" y="120"/>
                      <a:pt x="255" y="115"/>
                    </a:cubicBezTo>
                    <a:cubicBezTo>
                      <a:pt x="255" y="115"/>
                      <a:pt x="255" y="115"/>
                      <a:pt x="255" y="115"/>
                    </a:cubicBezTo>
                    <a:cubicBezTo>
                      <a:pt x="266" y="108"/>
                      <a:pt x="266" y="108"/>
                      <a:pt x="266" y="108"/>
                    </a:cubicBezTo>
                    <a:cubicBezTo>
                      <a:pt x="252" y="108"/>
                      <a:pt x="252" y="108"/>
                      <a:pt x="252" y="108"/>
                    </a:cubicBezTo>
                    <a:cubicBezTo>
                      <a:pt x="249" y="93"/>
                      <a:pt x="249" y="93"/>
                      <a:pt x="249" y="93"/>
                    </a:cubicBezTo>
                    <a:cubicBezTo>
                      <a:pt x="242" y="107"/>
                      <a:pt x="242" y="107"/>
                      <a:pt x="242" y="107"/>
                    </a:cubicBezTo>
                    <a:cubicBezTo>
                      <a:pt x="242" y="107"/>
                      <a:pt x="242" y="107"/>
                      <a:pt x="242" y="107"/>
                    </a:cubicBezTo>
                    <a:close/>
                    <a:moveTo>
                      <a:pt x="289" y="93"/>
                    </a:moveTo>
                    <a:cubicBezTo>
                      <a:pt x="291" y="95"/>
                      <a:pt x="291" y="98"/>
                      <a:pt x="293" y="100"/>
                    </a:cubicBezTo>
                    <a:cubicBezTo>
                      <a:pt x="295" y="101"/>
                      <a:pt x="296" y="103"/>
                      <a:pt x="298" y="103"/>
                    </a:cubicBezTo>
                    <a:cubicBezTo>
                      <a:pt x="299" y="103"/>
                      <a:pt x="300" y="103"/>
                      <a:pt x="301" y="102"/>
                    </a:cubicBezTo>
                    <a:cubicBezTo>
                      <a:pt x="301" y="98"/>
                      <a:pt x="298" y="94"/>
                      <a:pt x="295" y="92"/>
                    </a:cubicBezTo>
                    <a:cubicBezTo>
                      <a:pt x="293" y="92"/>
                      <a:pt x="291" y="92"/>
                      <a:pt x="289" y="92"/>
                    </a:cubicBezTo>
                    <a:cubicBezTo>
                      <a:pt x="289" y="92"/>
                      <a:pt x="289" y="92"/>
                      <a:pt x="289" y="92"/>
                    </a:cubicBezTo>
                    <a:cubicBezTo>
                      <a:pt x="289" y="93"/>
                      <a:pt x="289" y="93"/>
                      <a:pt x="289" y="93"/>
                    </a:cubicBezTo>
                    <a:cubicBezTo>
                      <a:pt x="289" y="93"/>
                      <a:pt x="289" y="93"/>
                      <a:pt x="289" y="93"/>
                    </a:cubicBezTo>
                    <a:close/>
                    <a:moveTo>
                      <a:pt x="298" y="89"/>
                    </a:moveTo>
                    <a:cubicBezTo>
                      <a:pt x="297" y="94"/>
                      <a:pt x="303" y="94"/>
                      <a:pt x="304" y="97"/>
                    </a:cubicBezTo>
                    <a:cubicBezTo>
                      <a:pt x="305" y="98"/>
                      <a:pt x="306" y="98"/>
                      <a:pt x="307" y="98"/>
                    </a:cubicBezTo>
                    <a:cubicBezTo>
                      <a:pt x="309" y="98"/>
                      <a:pt x="310" y="100"/>
                      <a:pt x="311" y="99"/>
                    </a:cubicBezTo>
                    <a:cubicBezTo>
                      <a:pt x="309" y="94"/>
                      <a:pt x="304" y="90"/>
                      <a:pt x="299" y="89"/>
                    </a:cubicBezTo>
                    <a:cubicBezTo>
                      <a:pt x="299" y="89"/>
                      <a:pt x="299" y="89"/>
                      <a:pt x="299" y="89"/>
                    </a:cubicBezTo>
                    <a:cubicBezTo>
                      <a:pt x="298" y="89"/>
                      <a:pt x="298" y="89"/>
                      <a:pt x="298" y="89"/>
                    </a:cubicBezTo>
                    <a:cubicBezTo>
                      <a:pt x="298" y="89"/>
                      <a:pt x="298" y="89"/>
                      <a:pt x="298" y="89"/>
                    </a:cubicBezTo>
                    <a:close/>
                    <a:moveTo>
                      <a:pt x="309" y="88"/>
                    </a:moveTo>
                    <a:cubicBezTo>
                      <a:pt x="310" y="91"/>
                      <a:pt x="312" y="93"/>
                      <a:pt x="314" y="96"/>
                    </a:cubicBezTo>
                    <a:cubicBezTo>
                      <a:pt x="316" y="98"/>
                      <a:pt x="319" y="100"/>
                      <a:pt x="322" y="99"/>
                    </a:cubicBezTo>
                    <a:cubicBezTo>
                      <a:pt x="323" y="98"/>
                      <a:pt x="323" y="97"/>
                      <a:pt x="323" y="96"/>
                    </a:cubicBezTo>
                    <a:cubicBezTo>
                      <a:pt x="321" y="93"/>
                      <a:pt x="318" y="93"/>
                      <a:pt x="316" y="91"/>
                    </a:cubicBezTo>
                    <a:cubicBezTo>
                      <a:pt x="313" y="90"/>
                      <a:pt x="311" y="89"/>
                      <a:pt x="309" y="87"/>
                    </a:cubicBezTo>
                    <a:cubicBezTo>
                      <a:pt x="309" y="87"/>
                      <a:pt x="309" y="87"/>
                      <a:pt x="309" y="87"/>
                    </a:cubicBezTo>
                    <a:cubicBezTo>
                      <a:pt x="309" y="88"/>
                      <a:pt x="309" y="88"/>
                      <a:pt x="309" y="88"/>
                    </a:cubicBezTo>
                    <a:cubicBezTo>
                      <a:pt x="309" y="88"/>
                      <a:pt x="309" y="88"/>
                      <a:pt x="309" y="88"/>
                    </a:cubicBezTo>
                    <a:close/>
                    <a:moveTo>
                      <a:pt x="280" y="84"/>
                    </a:moveTo>
                    <a:cubicBezTo>
                      <a:pt x="282" y="86"/>
                      <a:pt x="284" y="88"/>
                      <a:pt x="286" y="89"/>
                    </a:cubicBezTo>
                    <a:cubicBezTo>
                      <a:pt x="284" y="87"/>
                      <a:pt x="283" y="84"/>
                      <a:pt x="280" y="82"/>
                    </a:cubicBezTo>
                    <a:cubicBezTo>
                      <a:pt x="280" y="83"/>
                      <a:pt x="280" y="83"/>
                      <a:pt x="280" y="84"/>
                    </a:cubicBezTo>
                    <a:cubicBezTo>
                      <a:pt x="280" y="84"/>
                      <a:pt x="280" y="84"/>
                      <a:pt x="280" y="84"/>
                    </a:cubicBezTo>
                    <a:cubicBezTo>
                      <a:pt x="280" y="84"/>
                      <a:pt x="280" y="84"/>
                      <a:pt x="280" y="84"/>
                    </a:cubicBezTo>
                    <a:close/>
                    <a:moveTo>
                      <a:pt x="302" y="80"/>
                    </a:moveTo>
                    <a:cubicBezTo>
                      <a:pt x="307" y="83"/>
                      <a:pt x="310" y="89"/>
                      <a:pt x="316" y="88"/>
                    </a:cubicBezTo>
                    <a:cubicBezTo>
                      <a:pt x="317" y="87"/>
                      <a:pt x="317" y="86"/>
                      <a:pt x="317" y="86"/>
                    </a:cubicBezTo>
                    <a:cubicBezTo>
                      <a:pt x="316" y="82"/>
                      <a:pt x="312" y="84"/>
                      <a:pt x="309" y="83"/>
                    </a:cubicBezTo>
                    <a:cubicBezTo>
                      <a:pt x="307" y="82"/>
                      <a:pt x="305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lose/>
                    <a:moveTo>
                      <a:pt x="295" y="80"/>
                    </a:moveTo>
                    <a:cubicBezTo>
                      <a:pt x="294" y="83"/>
                      <a:pt x="294" y="86"/>
                      <a:pt x="295" y="88"/>
                    </a:cubicBezTo>
                    <a:cubicBezTo>
                      <a:pt x="295" y="89"/>
                      <a:pt x="295" y="88"/>
                      <a:pt x="295" y="89"/>
                    </a:cubicBezTo>
                    <a:cubicBezTo>
                      <a:pt x="296" y="88"/>
                      <a:pt x="296" y="87"/>
                      <a:pt x="296" y="87"/>
                    </a:cubicBezTo>
                    <a:cubicBezTo>
                      <a:pt x="299" y="87"/>
                      <a:pt x="301" y="89"/>
                      <a:pt x="304" y="88"/>
                    </a:cubicBezTo>
                    <a:cubicBezTo>
                      <a:pt x="304" y="85"/>
                      <a:pt x="300" y="82"/>
                      <a:pt x="298" y="80"/>
                    </a:cubicBezTo>
                    <a:cubicBezTo>
                      <a:pt x="297" y="80"/>
                      <a:pt x="295" y="79"/>
                      <a:pt x="295" y="80"/>
                    </a:cubicBezTo>
                    <a:cubicBezTo>
                      <a:pt x="295" y="80"/>
                      <a:pt x="295" y="80"/>
                      <a:pt x="295" y="80"/>
                    </a:cubicBezTo>
                    <a:cubicBezTo>
                      <a:pt x="295" y="80"/>
                      <a:pt x="295" y="80"/>
                      <a:pt x="295" y="80"/>
                    </a:cubicBezTo>
                    <a:close/>
                    <a:moveTo>
                      <a:pt x="322" y="81"/>
                    </a:moveTo>
                    <a:cubicBezTo>
                      <a:pt x="324" y="82"/>
                      <a:pt x="325" y="81"/>
                      <a:pt x="327" y="80"/>
                    </a:cubicBezTo>
                    <a:cubicBezTo>
                      <a:pt x="327" y="80"/>
                      <a:pt x="326" y="79"/>
                      <a:pt x="326" y="79"/>
                    </a:cubicBezTo>
                    <a:cubicBezTo>
                      <a:pt x="324" y="78"/>
                      <a:pt x="323" y="80"/>
                      <a:pt x="322" y="81"/>
                    </a:cubicBezTo>
                    <a:cubicBezTo>
                      <a:pt x="322" y="81"/>
                      <a:pt x="322" y="81"/>
                      <a:pt x="322" y="81"/>
                    </a:cubicBezTo>
                    <a:cubicBezTo>
                      <a:pt x="322" y="81"/>
                      <a:pt x="322" y="81"/>
                      <a:pt x="322" y="81"/>
                    </a:cubicBezTo>
                    <a:close/>
                    <a:moveTo>
                      <a:pt x="321" y="77"/>
                    </a:moveTo>
                    <a:cubicBezTo>
                      <a:pt x="321" y="77"/>
                      <a:pt x="321" y="78"/>
                      <a:pt x="322" y="78"/>
                    </a:cubicBezTo>
                    <a:cubicBezTo>
                      <a:pt x="323" y="78"/>
                      <a:pt x="322" y="77"/>
                      <a:pt x="323" y="77"/>
                    </a:cubicBezTo>
                    <a:cubicBezTo>
                      <a:pt x="324" y="76"/>
                      <a:pt x="323" y="75"/>
                      <a:pt x="323" y="75"/>
                    </a:cubicBezTo>
                    <a:cubicBezTo>
                      <a:pt x="321" y="75"/>
                      <a:pt x="322" y="76"/>
                      <a:pt x="321" y="77"/>
                    </a:cubicBezTo>
                    <a:cubicBezTo>
                      <a:pt x="321" y="77"/>
                      <a:pt x="321" y="77"/>
                      <a:pt x="321" y="77"/>
                    </a:cubicBezTo>
                    <a:cubicBezTo>
                      <a:pt x="321" y="77"/>
                      <a:pt x="321" y="77"/>
                      <a:pt x="321" y="77"/>
                    </a:cubicBezTo>
                    <a:close/>
                    <a:moveTo>
                      <a:pt x="282" y="73"/>
                    </a:moveTo>
                    <a:cubicBezTo>
                      <a:pt x="281" y="79"/>
                      <a:pt x="285" y="84"/>
                      <a:pt x="290" y="87"/>
                    </a:cubicBezTo>
                    <a:cubicBezTo>
                      <a:pt x="292" y="88"/>
                      <a:pt x="291" y="85"/>
                      <a:pt x="291" y="84"/>
                    </a:cubicBezTo>
                    <a:cubicBezTo>
                      <a:pt x="293" y="82"/>
                      <a:pt x="292" y="78"/>
                      <a:pt x="290" y="76"/>
                    </a:cubicBezTo>
                    <a:cubicBezTo>
                      <a:pt x="289" y="74"/>
                      <a:pt x="286" y="74"/>
                      <a:pt x="283" y="73"/>
                    </a:cubicBezTo>
                    <a:cubicBezTo>
                      <a:pt x="283" y="73"/>
                      <a:pt x="282" y="73"/>
                      <a:pt x="282" y="73"/>
                    </a:cubicBezTo>
                    <a:cubicBezTo>
                      <a:pt x="282" y="73"/>
                      <a:pt x="282" y="73"/>
                      <a:pt x="282" y="73"/>
                    </a:cubicBezTo>
                    <a:cubicBezTo>
                      <a:pt x="282" y="73"/>
                      <a:pt x="282" y="73"/>
                      <a:pt x="282" y="73"/>
                    </a:cubicBezTo>
                    <a:close/>
                    <a:moveTo>
                      <a:pt x="288" y="70"/>
                    </a:moveTo>
                    <a:cubicBezTo>
                      <a:pt x="288" y="71"/>
                      <a:pt x="288" y="71"/>
                      <a:pt x="288" y="71"/>
                    </a:cubicBezTo>
                    <a:cubicBezTo>
                      <a:pt x="288" y="71"/>
                      <a:pt x="288" y="71"/>
                      <a:pt x="288" y="71"/>
                    </a:cubicBezTo>
                    <a:cubicBezTo>
                      <a:pt x="290" y="73"/>
                      <a:pt x="293" y="73"/>
                      <a:pt x="293" y="76"/>
                    </a:cubicBezTo>
                    <a:cubicBezTo>
                      <a:pt x="293" y="76"/>
                      <a:pt x="293" y="76"/>
                      <a:pt x="294" y="76"/>
                    </a:cubicBezTo>
                    <a:cubicBezTo>
                      <a:pt x="294" y="74"/>
                      <a:pt x="292" y="73"/>
                      <a:pt x="291" y="71"/>
                    </a:cubicBezTo>
                    <a:cubicBezTo>
                      <a:pt x="290" y="71"/>
                      <a:pt x="289" y="69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lose/>
                    <a:moveTo>
                      <a:pt x="270" y="69"/>
                    </a:moveTo>
                    <a:cubicBezTo>
                      <a:pt x="270" y="74"/>
                      <a:pt x="274" y="77"/>
                      <a:pt x="278" y="80"/>
                    </a:cubicBezTo>
                    <a:cubicBezTo>
                      <a:pt x="278" y="80"/>
                      <a:pt x="279" y="80"/>
                      <a:pt x="280" y="80"/>
                    </a:cubicBezTo>
                    <a:cubicBezTo>
                      <a:pt x="281" y="79"/>
                      <a:pt x="280" y="78"/>
                      <a:pt x="280" y="77"/>
                    </a:cubicBezTo>
                    <a:cubicBezTo>
                      <a:pt x="279" y="73"/>
                      <a:pt x="273" y="74"/>
                      <a:pt x="272" y="69"/>
                    </a:cubicBezTo>
                    <a:cubicBezTo>
                      <a:pt x="272" y="68"/>
                      <a:pt x="270" y="68"/>
                      <a:pt x="270" y="69"/>
                    </a:cubicBezTo>
                    <a:cubicBezTo>
                      <a:pt x="270" y="69"/>
                      <a:pt x="270" y="69"/>
                      <a:pt x="270" y="69"/>
                    </a:cubicBezTo>
                    <a:cubicBezTo>
                      <a:pt x="270" y="69"/>
                      <a:pt x="270" y="69"/>
                      <a:pt x="270" y="69"/>
                    </a:cubicBezTo>
                    <a:close/>
                    <a:moveTo>
                      <a:pt x="261" y="61"/>
                    </a:moveTo>
                    <a:cubicBezTo>
                      <a:pt x="262" y="64"/>
                      <a:pt x="261" y="67"/>
                      <a:pt x="264" y="68"/>
                    </a:cubicBezTo>
                    <a:cubicBezTo>
                      <a:pt x="265" y="68"/>
                      <a:pt x="266" y="69"/>
                      <a:pt x="267" y="69"/>
                    </a:cubicBezTo>
                    <a:cubicBezTo>
                      <a:pt x="267" y="68"/>
                      <a:pt x="267" y="67"/>
                      <a:pt x="268" y="66"/>
                    </a:cubicBezTo>
                    <a:cubicBezTo>
                      <a:pt x="269" y="66"/>
                      <a:pt x="270" y="66"/>
                      <a:pt x="270" y="65"/>
                    </a:cubicBezTo>
                    <a:cubicBezTo>
                      <a:pt x="269" y="64"/>
                      <a:pt x="268" y="65"/>
                      <a:pt x="267" y="64"/>
                    </a:cubicBezTo>
                    <a:cubicBezTo>
                      <a:pt x="265" y="63"/>
                      <a:pt x="264" y="61"/>
                      <a:pt x="262" y="61"/>
                    </a:cubicBezTo>
                    <a:cubicBezTo>
                      <a:pt x="262" y="61"/>
                      <a:pt x="262" y="61"/>
                      <a:pt x="262" y="61"/>
                    </a:cubicBezTo>
                    <a:cubicBezTo>
                      <a:pt x="261" y="61"/>
                      <a:pt x="261" y="61"/>
                      <a:pt x="261" y="61"/>
                    </a:cubicBezTo>
                    <a:cubicBezTo>
                      <a:pt x="261" y="61"/>
                      <a:pt x="261" y="61"/>
                      <a:pt x="261" y="61"/>
                    </a:cubicBezTo>
                    <a:close/>
                    <a:moveTo>
                      <a:pt x="274" y="62"/>
                    </a:moveTo>
                    <a:cubicBezTo>
                      <a:pt x="274" y="64"/>
                      <a:pt x="274" y="67"/>
                      <a:pt x="275" y="69"/>
                    </a:cubicBezTo>
                    <a:cubicBezTo>
                      <a:pt x="277" y="70"/>
                      <a:pt x="278" y="70"/>
                      <a:pt x="280" y="70"/>
                    </a:cubicBezTo>
                    <a:cubicBezTo>
                      <a:pt x="281" y="69"/>
                      <a:pt x="282" y="70"/>
                      <a:pt x="284" y="69"/>
                    </a:cubicBezTo>
                    <a:cubicBezTo>
                      <a:pt x="285" y="69"/>
                      <a:pt x="284" y="67"/>
                      <a:pt x="284" y="66"/>
                    </a:cubicBezTo>
                    <a:cubicBezTo>
                      <a:pt x="282" y="64"/>
                      <a:pt x="279" y="61"/>
                      <a:pt x="276" y="61"/>
                    </a:cubicBezTo>
                    <a:cubicBezTo>
                      <a:pt x="275" y="60"/>
                      <a:pt x="274" y="60"/>
                      <a:pt x="274" y="62"/>
                    </a:cubicBezTo>
                    <a:cubicBezTo>
                      <a:pt x="274" y="62"/>
                      <a:pt x="274" y="62"/>
                      <a:pt x="274" y="62"/>
                    </a:cubicBezTo>
                    <a:cubicBezTo>
                      <a:pt x="274" y="62"/>
                      <a:pt x="274" y="62"/>
                      <a:pt x="274" y="62"/>
                    </a:cubicBezTo>
                    <a:close/>
                    <a:moveTo>
                      <a:pt x="250" y="58"/>
                    </a:moveTo>
                    <a:cubicBezTo>
                      <a:pt x="250" y="60"/>
                      <a:pt x="253" y="59"/>
                      <a:pt x="254" y="60"/>
                    </a:cubicBezTo>
                    <a:cubicBezTo>
                      <a:pt x="255" y="61"/>
                      <a:pt x="256" y="62"/>
                      <a:pt x="257" y="63"/>
                    </a:cubicBezTo>
                    <a:cubicBezTo>
                      <a:pt x="260" y="63"/>
                      <a:pt x="258" y="60"/>
                      <a:pt x="260" y="59"/>
                    </a:cubicBezTo>
                    <a:cubicBezTo>
                      <a:pt x="260" y="57"/>
                      <a:pt x="258" y="57"/>
                      <a:pt x="257" y="56"/>
                    </a:cubicBezTo>
                    <a:cubicBezTo>
                      <a:pt x="255" y="56"/>
                      <a:pt x="251" y="55"/>
                      <a:pt x="250" y="58"/>
                    </a:cubicBezTo>
                    <a:cubicBezTo>
                      <a:pt x="250" y="58"/>
                      <a:pt x="250" y="58"/>
                      <a:pt x="250" y="58"/>
                    </a:cubicBezTo>
                    <a:cubicBezTo>
                      <a:pt x="250" y="58"/>
                      <a:pt x="250" y="58"/>
                      <a:pt x="250" y="58"/>
                    </a:cubicBezTo>
                    <a:close/>
                    <a:moveTo>
                      <a:pt x="277" y="57"/>
                    </a:moveTo>
                    <a:cubicBezTo>
                      <a:pt x="286" y="64"/>
                      <a:pt x="294" y="74"/>
                      <a:pt x="304" y="78"/>
                    </a:cubicBezTo>
                    <a:cubicBezTo>
                      <a:pt x="305" y="78"/>
                      <a:pt x="307" y="78"/>
                      <a:pt x="308" y="78"/>
                    </a:cubicBezTo>
                    <a:cubicBezTo>
                      <a:pt x="309" y="77"/>
                      <a:pt x="308" y="76"/>
                      <a:pt x="307" y="75"/>
                    </a:cubicBezTo>
                    <a:cubicBezTo>
                      <a:pt x="305" y="71"/>
                      <a:pt x="299" y="75"/>
                      <a:pt x="296" y="72"/>
                    </a:cubicBezTo>
                    <a:cubicBezTo>
                      <a:pt x="290" y="67"/>
                      <a:pt x="284" y="60"/>
                      <a:pt x="278" y="55"/>
                    </a:cubicBezTo>
                    <a:cubicBezTo>
                      <a:pt x="278" y="55"/>
                      <a:pt x="278" y="55"/>
                      <a:pt x="278" y="55"/>
                    </a:cubicBezTo>
                    <a:cubicBezTo>
                      <a:pt x="277" y="55"/>
                      <a:pt x="277" y="55"/>
                      <a:pt x="277" y="55"/>
                    </a:cubicBezTo>
                    <a:cubicBezTo>
                      <a:pt x="277" y="57"/>
                      <a:pt x="277" y="57"/>
                      <a:pt x="277" y="57"/>
                    </a:cubicBezTo>
                    <a:cubicBezTo>
                      <a:pt x="277" y="57"/>
                      <a:pt x="277" y="57"/>
                      <a:pt x="277" y="57"/>
                    </a:cubicBezTo>
                    <a:close/>
                    <a:moveTo>
                      <a:pt x="241" y="53"/>
                    </a:moveTo>
                    <a:cubicBezTo>
                      <a:pt x="241" y="54"/>
                      <a:pt x="241" y="54"/>
                      <a:pt x="241" y="54"/>
                    </a:cubicBezTo>
                    <a:cubicBezTo>
                      <a:pt x="241" y="54"/>
                      <a:pt x="241" y="54"/>
                      <a:pt x="241" y="54"/>
                    </a:cubicBezTo>
                    <a:cubicBezTo>
                      <a:pt x="242" y="54"/>
                      <a:pt x="243" y="55"/>
                      <a:pt x="244" y="55"/>
                    </a:cubicBezTo>
                    <a:cubicBezTo>
                      <a:pt x="244" y="54"/>
                      <a:pt x="243" y="54"/>
                      <a:pt x="242" y="53"/>
                    </a:cubicBezTo>
                    <a:cubicBezTo>
                      <a:pt x="241" y="53"/>
                      <a:pt x="241" y="53"/>
                      <a:pt x="241" y="53"/>
                    </a:cubicBezTo>
                    <a:cubicBezTo>
                      <a:pt x="241" y="53"/>
                      <a:pt x="241" y="53"/>
                      <a:pt x="241" y="53"/>
                    </a:cubicBezTo>
                    <a:cubicBezTo>
                      <a:pt x="241" y="53"/>
                      <a:pt x="241" y="53"/>
                      <a:pt x="241" y="53"/>
                    </a:cubicBezTo>
                    <a:close/>
                    <a:moveTo>
                      <a:pt x="262" y="53"/>
                    </a:moveTo>
                    <a:cubicBezTo>
                      <a:pt x="263" y="57"/>
                      <a:pt x="266" y="61"/>
                      <a:pt x="270" y="61"/>
                    </a:cubicBezTo>
                    <a:cubicBezTo>
                      <a:pt x="273" y="61"/>
                      <a:pt x="271" y="58"/>
                      <a:pt x="271" y="56"/>
                    </a:cubicBezTo>
                    <a:cubicBezTo>
                      <a:pt x="270" y="53"/>
                      <a:pt x="266" y="54"/>
                      <a:pt x="263" y="52"/>
                    </a:cubicBezTo>
                    <a:cubicBezTo>
                      <a:pt x="262" y="52"/>
                      <a:pt x="262" y="53"/>
                      <a:pt x="262" y="53"/>
                    </a:cubicBezTo>
                    <a:cubicBezTo>
                      <a:pt x="262" y="53"/>
                      <a:pt x="262" y="53"/>
                      <a:pt x="262" y="53"/>
                    </a:cubicBezTo>
                    <a:cubicBezTo>
                      <a:pt x="262" y="53"/>
                      <a:pt x="262" y="53"/>
                      <a:pt x="262" y="53"/>
                    </a:cubicBezTo>
                    <a:close/>
                    <a:moveTo>
                      <a:pt x="278" y="52"/>
                    </a:moveTo>
                    <a:cubicBezTo>
                      <a:pt x="285" y="59"/>
                      <a:pt x="292" y="67"/>
                      <a:pt x="300" y="70"/>
                    </a:cubicBezTo>
                    <a:cubicBezTo>
                      <a:pt x="301" y="71"/>
                      <a:pt x="301" y="70"/>
                      <a:pt x="301" y="69"/>
                    </a:cubicBezTo>
                    <a:cubicBezTo>
                      <a:pt x="299" y="67"/>
                      <a:pt x="296" y="66"/>
                      <a:pt x="294" y="65"/>
                    </a:cubicBezTo>
                    <a:cubicBezTo>
                      <a:pt x="289" y="61"/>
                      <a:pt x="284" y="56"/>
                      <a:pt x="279" y="51"/>
                    </a:cubicBezTo>
                    <a:cubicBezTo>
                      <a:pt x="279" y="51"/>
                      <a:pt x="279" y="51"/>
                      <a:pt x="279" y="51"/>
                    </a:cubicBezTo>
                    <a:cubicBezTo>
                      <a:pt x="278" y="51"/>
                      <a:pt x="278" y="51"/>
                      <a:pt x="278" y="51"/>
                    </a:cubicBezTo>
                    <a:cubicBezTo>
                      <a:pt x="278" y="52"/>
                      <a:pt x="278" y="52"/>
                      <a:pt x="278" y="52"/>
                    </a:cubicBezTo>
                    <a:cubicBezTo>
                      <a:pt x="278" y="52"/>
                      <a:pt x="278" y="52"/>
                      <a:pt x="278" y="52"/>
                    </a:cubicBezTo>
                    <a:close/>
                    <a:moveTo>
                      <a:pt x="269" y="51"/>
                    </a:moveTo>
                    <a:cubicBezTo>
                      <a:pt x="270" y="53"/>
                      <a:pt x="273" y="52"/>
                      <a:pt x="274" y="52"/>
                    </a:cubicBezTo>
                    <a:cubicBezTo>
                      <a:pt x="274" y="52"/>
                      <a:pt x="274" y="52"/>
                      <a:pt x="274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1"/>
                      <a:pt x="274" y="50"/>
                      <a:pt x="273" y="50"/>
                    </a:cubicBezTo>
                    <a:cubicBezTo>
                      <a:pt x="272" y="50"/>
                      <a:pt x="270" y="50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lose/>
                    <a:moveTo>
                      <a:pt x="280" y="48"/>
                    </a:moveTo>
                    <a:cubicBezTo>
                      <a:pt x="298" y="64"/>
                      <a:pt x="298" y="64"/>
                      <a:pt x="298" y="64"/>
                    </a:cubicBezTo>
                    <a:cubicBezTo>
                      <a:pt x="298" y="64"/>
                      <a:pt x="298" y="64"/>
                      <a:pt x="298" y="64"/>
                    </a:cubicBezTo>
                    <a:cubicBezTo>
                      <a:pt x="298" y="65"/>
                      <a:pt x="299" y="65"/>
                      <a:pt x="299" y="65"/>
                    </a:cubicBezTo>
                    <a:cubicBezTo>
                      <a:pt x="299" y="65"/>
                      <a:pt x="299" y="65"/>
                      <a:pt x="299" y="65"/>
                    </a:cubicBezTo>
                    <a:cubicBezTo>
                      <a:pt x="299" y="64"/>
                      <a:pt x="299" y="64"/>
                      <a:pt x="299" y="64"/>
                    </a:cubicBezTo>
                    <a:cubicBezTo>
                      <a:pt x="299" y="64"/>
                      <a:pt x="299" y="64"/>
                      <a:pt x="299" y="64"/>
                    </a:cubicBezTo>
                    <a:cubicBezTo>
                      <a:pt x="293" y="58"/>
                      <a:pt x="287" y="53"/>
                      <a:pt x="280" y="47"/>
                    </a:cubicBezTo>
                    <a:cubicBezTo>
                      <a:pt x="280" y="47"/>
                      <a:pt x="280" y="47"/>
                      <a:pt x="280" y="48"/>
                    </a:cubicBezTo>
                    <a:cubicBezTo>
                      <a:pt x="280" y="48"/>
                      <a:pt x="280" y="48"/>
                      <a:pt x="280" y="48"/>
                    </a:cubicBezTo>
                    <a:cubicBezTo>
                      <a:pt x="280" y="48"/>
                      <a:pt x="280" y="48"/>
                      <a:pt x="280" y="48"/>
                    </a:cubicBezTo>
                    <a:close/>
                    <a:moveTo>
                      <a:pt x="242" y="48"/>
                    </a:moveTo>
                    <a:cubicBezTo>
                      <a:pt x="242" y="50"/>
                      <a:pt x="243" y="51"/>
                      <a:pt x="244" y="52"/>
                    </a:cubicBezTo>
                    <a:cubicBezTo>
                      <a:pt x="246" y="52"/>
                      <a:pt x="248" y="55"/>
                      <a:pt x="251" y="54"/>
                    </a:cubicBezTo>
                    <a:cubicBezTo>
                      <a:pt x="253" y="54"/>
                      <a:pt x="254" y="52"/>
                      <a:pt x="256" y="52"/>
                    </a:cubicBezTo>
                    <a:cubicBezTo>
                      <a:pt x="257" y="52"/>
                      <a:pt x="257" y="51"/>
                      <a:pt x="256" y="51"/>
                    </a:cubicBezTo>
                    <a:cubicBezTo>
                      <a:pt x="252" y="49"/>
                      <a:pt x="248" y="47"/>
                      <a:pt x="243" y="47"/>
                    </a:cubicBezTo>
                    <a:cubicBezTo>
                      <a:pt x="243" y="47"/>
                      <a:pt x="243" y="47"/>
                      <a:pt x="243" y="47"/>
                    </a:cubicBezTo>
                    <a:cubicBezTo>
                      <a:pt x="242" y="48"/>
                      <a:pt x="242" y="48"/>
                      <a:pt x="242" y="48"/>
                    </a:cubicBezTo>
                    <a:cubicBezTo>
                      <a:pt x="242" y="48"/>
                      <a:pt x="242" y="48"/>
                      <a:pt x="242" y="48"/>
                    </a:cubicBezTo>
                    <a:close/>
                    <a:moveTo>
                      <a:pt x="179" y="101"/>
                    </a:moveTo>
                    <a:cubicBezTo>
                      <a:pt x="201" y="117"/>
                      <a:pt x="201" y="117"/>
                      <a:pt x="201" y="117"/>
                    </a:cubicBezTo>
                    <a:cubicBezTo>
                      <a:pt x="193" y="91"/>
                      <a:pt x="193" y="91"/>
                      <a:pt x="193" y="91"/>
                    </a:cubicBezTo>
                    <a:cubicBezTo>
                      <a:pt x="193" y="91"/>
                      <a:pt x="193" y="91"/>
                      <a:pt x="193" y="91"/>
                    </a:cubicBezTo>
                    <a:cubicBezTo>
                      <a:pt x="217" y="73"/>
                      <a:pt x="217" y="73"/>
                      <a:pt x="217" y="73"/>
                    </a:cubicBezTo>
                    <a:cubicBezTo>
                      <a:pt x="188" y="73"/>
                      <a:pt x="188" y="73"/>
                      <a:pt x="188" y="73"/>
                    </a:cubicBezTo>
                    <a:cubicBezTo>
                      <a:pt x="179" y="46"/>
                      <a:pt x="179" y="46"/>
                      <a:pt x="179" y="46"/>
                    </a:cubicBezTo>
                    <a:cubicBezTo>
                      <a:pt x="170" y="73"/>
                      <a:pt x="170" y="73"/>
                      <a:pt x="170" y="73"/>
                    </a:cubicBezTo>
                    <a:cubicBezTo>
                      <a:pt x="142" y="73"/>
                      <a:pt x="142" y="73"/>
                      <a:pt x="142" y="73"/>
                    </a:cubicBezTo>
                    <a:cubicBezTo>
                      <a:pt x="165" y="91"/>
                      <a:pt x="165" y="91"/>
                      <a:pt x="165" y="91"/>
                    </a:cubicBezTo>
                    <a:cubicBezTo>
                      <a:pt x="165" y="91"/>
                      <a:pt x="165" y="91"/>
                      <a:pt x="165" y="91"/>
                    </a:cubicBezTo>
                    <a:cubicBezTo>
                      <a:pt x="157" y="117"/>
                      <a:pt x="157" y="117"/>
                      <a:pt x="157" y="117"/>
                    </a:cubicBezTo>
                    <a:cubicBezTo>
                      <a:pt x="179" y="101"/>
                      <a:pt x="179" y="101"/>
                      <a:pt x="179" y="101"/>
                    </a:cubicBezTo>
                    <a:close/>
                    <a:moveTo>
                      <a:pt x="282" y="46"/>
                    </a:moveTo>
                    <a:cubicBezTo>
                      <a:pt x="289" y="52"/>
                      <a:pt x="297" y="57"/>
                      <a:pt x="303" y="64"/>
                    </a:cubicBezTo>
                    <a:cubicBezTo>
                      <a:pt x="303" y="66"/>
                      <a:pt x="304" y="67"/>
                      <a:pt x="303" y="69"/>
                    </a:cubicBezTo>
                    <a:cubicBezTo>
                      <a:pt x="303" y="70"/>
                      <a:pt x="303" y="71"/>
                      <a:pt x="304" y="72"/>
                    </a:cubicBezTo>
                    <a:cubicBezTo>
                      <a:pt x="305" y="72"/>
                      <a:pt x="307" y="72"/>
                      <a:pt x="307" y="71"/>
                    </a:cubicBezTo>
                    <a:cubicBezTo>
                      <a:pt x="308" y="66"/>
                      <a:pt x="303" y="63"/>
                      <a:pt x="300" y="60"/>
                    </a:cubicBezTo>
                    <a:cubicBezTo>
                      <a:pt x="295" y="54"/>
                      <a:pt x="289" y="50"/>
                      <a:pt x="283" y="45"/>
                    </a:cubicBezTo>
                    <a:cubicBezTo>
                      <a:pt x="283" y="45"/>
                      <a:pt x="282" y="45"/>
                      <a:pt x="282" y="46"/>
                    </a:cubicBezTo>
                    <a:cubicBezTo>
                      <a:pt x="282" y="46"/>
                      <a:pt x="282" y="46"/>
                      <a:pt x="282" y="46"/>
                    </a:cubicBezTo>
                    <a:cubicBezTo>
                      <a:pt x="282" y="46"/>
                      <a:pt x="282" y="46"/>
                      <a:pt x="282" y="46"/>
                    </a:cubicBezTo>
                    <a:close/>
                    <a:moveTo>
                      <a:pt x="228" y="48"/>
                    </a:moveTo>
                    <a:cubicBezTo>
                      <a:pt x="228" y="48"/>
                      <a:pt x="228" y="48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ubicBezTo>
                      <a:pt x="232" y="49"/>
                      <a:pt x="235" y="52"/>
                      <a:pt x="240" y="51"/>
                    </a:cubicBezTo>
                    <a:cubicBezTo>
                      <a:pt x="239" y="50"/>
                      <a:pt x="238" y="49"/>
                      <a:pt x="238" y="47"/>
                    </a:cubicBezTo>
                    <a:cubicBezTo>
                      <a:pt x="238" y="47"/>
                      <a:pt x="239" y="46"/>
                      <a:pt x="239" y="45"/>
                    </a:cubicBezTo>
                    <a:cubicBezTo>
                      <a:pt x="237" y="44"/>
                      <a:pt x="234" y="44"/>
                      <a:pt x="232" y="45"/>
                    </a:cubicBezTo>
                    <a:cubicBezTo>
                      <a:pt x="230" y="45"/>
                      <a:pt x="228" y="46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lose/>
                    <a:moveTo>
                      <a:pt x="249" y="45"/>
                    </a:moveTo>
                    <a:cubicBezTo>
                      <a:pt x="253" y="45"/>
                      <a:pt x="257" y="48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58" y="46"/>
                      <a:pt x="254" y="44"/>
                      <a:pt x="250" y="42"/>
                    </a:cubicBezTo>
                    <a:cubicBezTo>
                      <a:pt x="250" y="42"/>
                      <a:pt x="250" y="42"/>
                      <a:pt x="250" y="42"/>
                    </a:cubicBezTo>
                    <a:cubicBezTo>
                      <a:pt x="249" y="42"/>
                      <a:pt x="249" y="42"/>
                      <a:pt x="249" y="42"/>
                    </a:cubicBezTo>
                    <a:cubicBezTo>
                      <a:pt x="249" y="45"/>
                      <a:pt x="249" y="45"/>
                      <a:pt x="249" y="45"/>
                    </a:cubicBezTo>
                    <a:cubicBezTo>
                      <a:pt x="249" y="45"/>
                      <a:pt x="249" y="45"/>
                      <a:pt x="249" y="45"/>
                    </a:cubicBezTo>
                    <a:close/>
                    <a:moveTo>
                      <a:pt x="257" y="42"/>
                    </a:moveTo>
                    <a:cubicBezTo>
                      <a:pt x="262" y="45"/>
                      <a:pt x="267" y="49"/>
                      <a:pt x="274" y="48"/>
                    </a:cubicBezTo>
                    <a:cubicBezTo>
                      <a:pt x="275" y="47"/>
                      <a:pt x="275" y="46"/>
                      <a:pt x="275" y="44"/>
                    </a:cubicBezTo>
                    <a:cubicBezTo>
                      <a:pt x="272" y="40"/>
                      <a:pt x="267" y="43"/>
                      <a:pt x="262" y="43"/>
                    </a:cubicBezTo>
                    <a:cubicBezTo>
                      <a:pt x="262" y="43"/>
                      <a:pt x="262" y="43"/>
                      <a:pt x="262" y="43"/>
                    </a:cubicBezTo>
                    <a:cubicBezTo>
                      <a:pt x="257" y="42"/>
                      <a:pt x="257" y="42"/>
                      <a:pt x="257" y="42"/>
                    </a:cubicBezTo>
                    <a:cubicBezTo>
                      <a:pt x="257" y="42"/>
                      <a:pt x="257" y="42"/>
                      <a:pt x="257" y="42"/>
                    </a:cubicBezTo>
                    <a:close/>
                    <a:moveTo>
                      <a:pt x="216" y="42"/>
                    </a:moveTo>
                    <a:cubicBezTo>
                      <a:pt x="217" y="44"/>
                      <a:pt x="220" y="45"/>
                      <a:pt x="221" y="46"/>
                    </a:cubicBezTo>
                    <a:cubicBezTo>
                      <a:pt x="222" y="46"/>
                      <a:pt x="224" y="48"/>
                      <a:pt x="224" y="46"/>
                    </a:cubicBezTo>
                    <a:cubicBezTo>
                      <a:pt x="224" y="45"/>
                      <a:pt x="225" y="45"/>
                      <a:pt x="226" y="44"/>
                    </a:cubicBezTo>
                    <a:cubicBezTo>
                      <a:pt x="227" y="44"/>
                      <a:pt x="228" y="44"/>
                      <a:pt x="229" y="43"/>
                    </a:cubicBezTo>
                    <a:cubicBezTo>
                      <a:pt x="229" y="41"/>
                      <a:pt x="227" y="41"/>
                      <a:pt x="227" y="41"/>
                    </a:cubicBezTo>
                    <a:cubicBezTo>
                      <a:pt x="224" y="40"/>
                      <a:pt x="218" y="38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lose/>
                    <a:moveTo>
                      <a:pt x="200" y="39"/>
                    </a:moveTo>
                    <a:cubicBezTo>
                      <a:pt x="199" y="40"/>
                      <a:pt x="201" y="41"/>
                      <a:pt x="202" y="41"/>
                    </a:cubicBezTo>
                    <a:cubicBezTo>
                      <a:pt x="204" y="42"/>
                      <a:pt x="208" y="41"/>
                      <a:pt x="210" y="43"/>
                    </a:cubicBezTo>
                    <a:cubicBezTo>
                      <a:pt x="211" y="43"/>
                      <a:pt x="212" y="44"/>
                      <a:pt x="212" y="43"/>
                    </a:cubicBezTo>
                    <a:cubicBezTo>
                      <a:pt x="212" y="42"/>
                      <a:pt x="211" y="41"/>
                      <a:pt x="210" y="40"/>
                    </a:cubicBezTo>
                    <a:cubicBezTo>
                      <a:pt x="206" y="40"/>
                      <a:pt x="203" y="41"/>
                      <a:pt x="200" y="39"/>
                    </a:cubicBezTo>
                    <a:cubicBezTo>
                      <a:pt x="200" y="39"/>
                      <a:pt x="200" y="39"/>
                      <a:pt x="200" y="39"/>
                    </a:cubicBezTo>
                    <a:cubicBezTo>
                      <a:pt x="200" y="39"/>
                      <a:pt x="200" y="39"/>
                      <a:pt x="200" y="39"/>
                    </a:cubicBezTo>
                    <a:close/>
                    <a:moveTo>
                      <a:pt x="233" y="40"/>
                    </a:moveTo>
                    <a:cubicBezTo>
                      <a:pt x="233" y="40"/>
                      <a:pt x="232" y="41"/>
                      <a:pt x="233" y="41"/>
                    </a:cubicBezTo>
                    <a:cubicBezTo>
                      <a:pt x="237" y="41"/>
                      <a:pt x="240" y="43"/>
                      <a:pt x="244" y="43"/>
                    </a:cubicBezTo>
                    <a:cubicBezTo>
                      <a:pt x="245" y="43"/>
                      <a:pt x="245" y="42"/>
                      <a:pt x="245" y="41"/>
                    </a:cubicBezTo>
                    <a:cubicBezTo>
                      <a:pt x="243" y="39"/>
                      <a:pt x="239" y="38"/>
                      <a:pt x="236" y="38"/>
                    </a:cubicBezTo>
                    <a:cubicBezTo>
                      <a:pt x="235" y="39"/>
                      <a:pt x="234" y="39"/>
                      <a:pt x="233" y="40"/>
                    </a:cubicBezTo>
                    <a:cubicBezTo>
                      <a:pt x="233" y="40"/>
                      <a:pt x="233" y="40"/>
                      <a:pt x="233" y="40"/>
                    </a:cubicBezTo>
                    <a:cubicBezTo>
                      <a:pt x="233" y="40"/>
                      <a:pt x="233" y="40"/>
                      <a:pt x="233" y="40"/>
                    </a:cubicBezTo>
                    <a:close/>
                    <a:moveTo>
                      <a:pt x="252" y="35"/>
                    </a:moveTo>
                    <a:cubicBezTo>
                      <a:pt x="249" y="35"/>
                      <a:pt x="247" y="35"/>
                      <a:pt x="244" y="35"/>
                    </a:cubicBezTo>
                    <a:cubicBezTo>
                      <a:pt x="244" y="35"/>
                      <a:pt x="244" y="35"/>
                      <a:pt x="244" y="35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49" y="37"/>
                      <a:pt x="253" y="41"/>
                      <a:pt x="259" y="39"/>
                    </a:cubicBezTo>
                    <a:cubicBezTo>
                      <a:pt x="260" y="38"/>
                      <a:pt x="261" y="37"/>
                      <a:pt x="261" y="35"/>
                    </a:cubicBezTo>
                    <a:cubicBezTo>
                      <a:pt x="258" y="32"/>
                      <a:pt x="255" y="36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lose/>
                    <a:moveTo>
                      <a:pt x="220" y="35"/>
                    </a:moveTo>
                    <a:cubicBezTo>
                      <a:pt x="220" y="37"/>
                      <a:pt x="222" y="36"/>
                      <a:pt x="222" y="37"/>
                    </a:cubicBezTo>
                    <a:cubicBezTo>
                      <a:pt x="225" y="37"/>
                      <a:pt x="227" y="39"/>
                      <a:pt x="230" y="38"/>
                    </a:cubicBezTo>
                    <a:cubicBezTo>
                      <a:pt x="230" y="35"/>
                      <a:pt x="234" y="38"/>
                      <a:pt x="234" y="35"/>
                    </a:cubicBezTo>
                    <a:cubicBezTo>
                      <a:pt x="233" y="34"/>
                      <a:pt x="230" y="34"/>
                      <a:pt x="228" y="33"/>
                    </a:cubicBezTo>
                    <a:cubicBezTo>
                      <a:pt x="226" y="34"/>
                      <a:pt x="223" y="34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close/>
                    <a:moveTo>
                      <a:pt x="200" y="34"/>
                    </a:moveTo>
                    <a:cubicBezTo>
                      <a:pt x="200" y="35"/>
                      <a:pt x="201" y="35"/>
                      <a:pt x="202" y="36"/>
                    </a:cubicBezTo>
                    <a:cubicBezTo>
                      <a:pt x="205" y="37"/>
                      <a:pt x="208" y="39"/>
                      <a:pt x="212" y="38"/>
                    </a:cubicBezTo>
                    <a:cubicBezTo>
                      <a:pt x="214" y="36"/>
                      <a:pt x="210" y="36"/>
                      <a:pt x="210" y="33"/>
                    </a:cubicBezTo>
                    <a:cubicBezTo>
                      <a:pt x="208" y="31"/>
                      <a:pt x="204" y="32"/>
                      <a:pt x="201" y="32"/>
                    </a:cubicBezTo>
                    <a:cubicBezTo>
                      <a:pt x="201" y="32"/>
                      <a:pt x="200" y="33"/>
                      <a:pt x="200" y="34"/>
                    </a:cubicBezTo>
                    <a:cubicBezTo>
                      <a:pt x="200" y="34"/>
                      <a:pt x="200" y="34"/>
                      <a:pt x="200" y="34"/>
                    </a:cubicBezTo>
                    <a:cubicBezTo>
                      <a:pt x="200" y="34"/>
                      <a:pt x="200" y="34"/>
                      <a:pt x="200" y="34"/>
                    </a:cubicBezTo>
                    <a:close/>
                    <a:moveTo>
                      <a:pt x="275" y="41"/>
                    </a:moveTo>
                    <a:cubicBezTo>
                      <a:pt x="276" y="42"/>
                      <a:pt x="277" y="43"/>
                      <a:pt x="278" y="43"/>
                    </a:cubicBezTo>
                    <a:cubicBezTo>
                      <a:pt x="279" y="43"/>
                      <a:pt x="280" y="42"/>
                      <a:pt x="281" y="41"/>
                    </a:cubicBezTo>
                    <a:cubicBezTo>
                      <a:pt x="281" y="38"/>
                      <a:pt x="279" y="36"/>
                      <a:pt x="277" y="34"/>
                    </a:cubicBezTo>
                    <a:cubicBezTo>
                      <a:pt x="275" y="33"/>
                      <a:pt x="274" y="31"/>
                      <a:pt x="272" y="31"/>
                    </a:cubicBezTo>
                    <a:cubicBezTo>
                      <a:pt x="273" y="34"/>
                      <a:pt x="275" y="37"/>
                      <a:pt x="275" y="41"/>
                    </a:cubicBezTo>
                    <a:cubicBezTo>
                      <a:pt x="275" y="41"/>
                      <a:pt x="275" y="41"/>
                      <a:pt x="275" y="41"/>
                    </a:cubicBezTo>
                    <a:cubicBezTo>
                      <a:pt x="275" y="41"/>
                      <a:pt x="275" y="41"/>
                      <a:pt x="275" y="41"/>
                    </a:cubicBezTo>
                    <a:close/>
                    <a:moveTo>
                      <a:pt x="212" y="31"/>
                    </a:moveTo>
                    <a:cubicBezTo>
                      <a:pt x="213" y="33"/>
                      <a:pt x="215" y="34"/>
                      <a:pt x="217" y="34"/>
                    </a:cubicBezTo>
                    <a:cubicBezTo>
                      <a:pt x="218" y="33"/>
                      <a:pt x="219" y="32"/>
                      <a:pt x="221" y="32"/>
                    </a:cubicBezTo>
                    <a:cubicBezTo>
                      <a:pt x="221" y="32"/>
                      <a:pt x="221" y="32"/>
                      <a:pt x="221" y="31"/>
                    </a:cubicBezTo>
                    <a:cubicBezTo>
                      <a:pt x="220" y="30"/>
                      <a:pt x="217" y="30"/>
                      <a:pt x="215" y="30"/>
                    </a:cubicBezTo>
                    <a:cubicBezTo>
                      <a:pt x="213" y="30"/>
                      <a:pt x="212" y="30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lose/>
                    <a:moveTo>
                      <a:pt x="241" y="29"/>
                    </a:moveTo>
                    <a:cubicBezTo>
                      <a:pt x="238" y="30"/>
                      <a:pt x="235" y="30"/>
                      <a:pt x="232" y="30"/>
                    </a:cubicBezTo>
                    <a:cubicBezTo>
                      <a:pt x="232" y="31"/>
                      <a:pt x="233" y="31"/>
                      <a:pt x="233" y="32"/>
                    </a:cubicBezTo>
                    <a:cubicBezTo>
                      <a:pt x="238" y="33"/>
                      <a:pt x="243" y="34"/>
                      <a:pt x="248" y="32"/>
                    </a:cubicBezTo>
                    <a:cubicBezTo>
                      <a:pt x="249" y="32"/>
                      <a:pt x="249" y="30"/>
                      <a:pt x="249" y="29"/>
                    </a:cubicBezTo>
                    <a:cubicBezTo>
                      <a:pt x="246" y="27"/>
                      <a:pt x="243" y="28"/>
                      <a:pt x="241" y="29"/>
                    </a:cubicBezTo>
                    <a:cubicBezTo>
                      <a:pt x="241" y="29"/>
                      <a:pt x="241" y="29"/>
                      <a:pt x="241" y="29"/>
                    </a:cubicBezTo>
                    <a:cubicBezTo>
                      <a:pt x="241" y="29"/>
                      <a:pt x="241" y="29"/>
                      <a:pt x="241" y="29"/>
                    </a:cubicBezTo>
                    <a:close/>
                    <a:moveTo>
                      <a:pt x="188" y="27"/>
                    </a:moveTo>
                    <a:cubicBezTo>
                      <a:pt x="187" y="27"/>
                      <a:pt x="187" y="28"/>
                      <a:pt x="187" y="28"/>
                    </a:cubicBezTo>
                    <a:cubicBezTo>
                      <a:pt x="190" y="30"/>
                      <a:pt x="193" y="34"/>
                      <a:pt x="196" y="34"/>
                    </a:cubicBezTo>
                    <a:cubicBezTo>
                      <a:pt x="196" y="34"/>
                      <a:pt x="196" y="34"/>
                      <a:pt x="196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3"/>
                      <a:pt x="196" y="33"/>
                      <a:pt x="196" y="32"/>
                    </a:cubicBezTo>
                    <a:cubicBezTo>
                      <a:pt x="197" y="30"/>
                      <a:pt x="199" y="30"/>
                      <a:pt x="200" y="29"/>
                    </a:cubicBezTo>
                    <a:cubicBezTo>
                      <a:pt x="200" y="27"/>
                      <a:pt x="197" y="27"/>
                      <a:pt x="196" y="26"/>
                    </a:cubicBezTo>
                    <a:cubicBezTo>
                      <a:pt x="194" y="26"/>
                      <a:pt x="191" y="26"/>
                      <a:pt x="189" y="27"/>
                    </a:cubicBezTo>
                    <a:cubicBezTo>
                      <a:pt x="189" y="27"/>
                      <a:pt x="189" y="27"/>
                      <a:pt x="189" y="27"/>
                    </a:cubicBezTo>
                    <a:cubicBezTo>
                      <a:pt x="188" y="27"/>
                      <a:pt x="188" y="27"/>
                      <a:pt x="188" y="27"/>
                    </a:cubicBezTo>
                    <a:cubicBezTo>
                      <a:pt x="188" y="27"/>
                      <a:pt x="188" y="27"/>
                      <a:pt x="188" y="27"/>
                    </a:cubicBezTo>
                    <a:close/>
                    <a:moveTo>
                      <a:pt x="268" y="39"/>
                    </a:moveTo>
                    <a:cubicBezTo>
                      <a:pt x="269" y="39"/>
                      <a:pt x="270" y="39"/>
                      <a:pt x="271" y="38"/>
                    </a:cubicBezTo>
                    <a:cubicBezTo>
                      <a:pt x="271" y="31"/>
                      <a:pt x="265" y="27"/>
                      <a:pt x="260" y="25"/>
                    </a:cubicBezTo>
                    <a:cubicBezTo>
                      <a:pt x="264" y="28"/>
                      <a:pt x="263" y="35"/>
                      <a:pt x="268" y="39"/>
                    </a:cubicBezTo>
                    <a:cubicBezTo>
                      <a:pt x="268" y="39"/>
                      <a:pt x="268" y="39"/>
                      <a:pt x="268" y="39"/>
                    </a:cubicBezTo>
                    <a:cubicBezTo>
                      <a:pt x="268" y="39"/>
                      <a:pt x="268" y="39"/>
                      <a:pt x="268" y="39"/>
                    </a:cubicBezTo>
                    <a:close/>
                    <a:moveTo>
                      <a:pt x="226" y="24"/>
                    </a:moveTo>
                    <a:cubicBezTo>
                      <a:pt x="223" y="25"/>
                      <a:pt x="220" y="26"/>
                      <a:pt x="218" y="27"/>
                    </a:cubicBezTo>
                    <a:cubicBezTo>
                      <a:pt x="223" y="28"/>
                      <a:pt x="228" y="29"/>
                      <a:pt x="234" y="28"/>
                    </a:cubicBezTo>
                    <a:cubicBezTo>
                      <a:pt x="234" y="27"/>
                      <a:pt x="235" y="27"/>
                      <a:pt x="235" y="26"/>
                    </a:cubicBezTo>
                    <a:cubicBezTo>
                      <a:pt x="235" y="25"/>
                      <a:pt x="235" y="24"/>
                      <a:pt x="234" y="23"/>
                    </a:cubicBezTo>
                    <a:cubicBezTo>
                      <a:pt x="231" y="22"/>
                      <a:pt x="228" y="22"/>
                      <a:pt x="226" y="24"/>
                    </a:cubicBezTo>
                    <a:cubicBezTo>
                      <a:pt x="226" y="24"/>
                      <a:pt x="226" y="24"/>
                      <a:pt x="226" y="24"/>
                    </a:cubicBezTo>
                    <a:cubicBezTo>
                      <a:pt x="226" y="24"/>
                      <a:pt x="226" y="24"/>
                      <a:pt x="226" y="24"/>
                    </a:cubicBezTo>
                    <a:close/>
                    <a:moveTo>
                      <a:pt x="209" y="24"/>
                    </a:moveTo>
                    <a:cubicBezTo>
                      <a:pt x="201" y="25"/>
                      <a:pt x="194" y="23"/>
                      <a:pt x="187" y="22"/>
                    </a:cubicBezTo>
                    <a:cubicBezTo>
                      <a:pt x="187" y="22"/>
                      <a:pt x="187" y="23"/>
                      <a:pt x="188" y="23"/>
                    </a:cubicBezTo>
                    <a:cubicBezTo>
                      <a:pt x="198" y="24"/>
                      <a:pt x="209" y="27"/>
                      <a:pt x="219" y="25"/>
                    </a:cubicBezTo>
                    <a:cubicBezTo>
                      <a:pt x="220" y="24"/>
                      <a:pt x="221" y="24"/>
                      <a:pt x="221" y="23"/>
                    </a:cubicBezTo>
                    <a:cubicBezTo>
                      <a:pt x="221" y="22"/>
                      <a:pt x="222" y="21"/>
                      <a:pt x="221" y="21"/>
                    </a:cubicBezTo>
                    <a:cubicBezTo>
                      <a:pt x="217" y="21"/>
                      <a:pt x="213" y="23"/>
                      <a:pt x="209" y="24"/>
                    </a:cubicBezTo>
                    <a:cubicBezTo>
                      <a:pt x="209" y="24"/>
                      <a:pt x="209" y="24"/>
                      <a:pt x="209" y="24"/>
                    </a:cubicBezTo>
                    <a:cubicBezTo>
                      <a:pt x="209" y="24"/>
                      <a:pt x="209" y="24"/>
                      <a:pt x="209" y="24"/>
                    </a:cubicBezTo>
                    <a:close/>
                    <a:moveTo>
                      <a:pt x="245" y="19"/>
                    </a:moveTo>
                    <a:cubicBezTo>
                      <a:pt x="249" y="23"/>
                      <a:pt x="251" y="27"/>
                      <a:pt x="254" y="30"/>
                    </a:cubicBezTo>
                    <a:cubicBezTo>
                      <a:pt x="255" y="32"/>
                      <a:pt x="256" y="32"/>
                      <a:pt x="258" y="32"/>
                    </a:cubicBezTo>
                    <a:cubicBezTo>
                      <a:pt x="259" y="31"/>
                      <a:pt x="260" y="30"/>
                      <a:pt x="259" y="28"/>
                    </a:cubicBezTo>
                    <a:cubicBezTo>
                      <a:pt x="258" y="25"/>
                      <a:pt x="254" y="23"/>
                      <a:pt x="251" y="21"/>
                    </a:cubicBezTo>
                    <a:cubicBezTo>
                      <a:pt x="249" y="20"/>
                      <a:pt x="247" y="19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lose/>
                    <a:moveTo>
                      <a:pt x="186" y="18"/>
                    </a:moveTo>
                    <a:cubicBezTo>
                      <a:pt x="186" y="18"/>
                      <a:pt x="187" y="18"/>
                      <a:pt x="187" y="19"/>
                    </a:cubicBezTo>
                    <a:cubicBezTo>
                      <a:pt x="195" y="19"/>
                      <a:pt x="203" y="21"/>
                      <a:pt x="211" y="21"/>
                    </a:cubicBezTo>
                    <a:cubicBezTo>
                      <a:pt x="211" y="20"/>
                      <a:pt x="212" y="20"/>
                      <a:pt x="212" y="19"/>
                    </a:cubicBezTo>
                    <a:cubicBezTo>
                      <a:pt x="211" y="19"/>
                      <a:pt x="210" y="19"/>
                      <a:pt x="209" y="19"/>
                    </a:cubicBezTo>
                    <a:cubicBezTo>
                      <a:pt x="201" y="19"/>
                      <a:pt x="194" y="18"/>
                      <a:pt x="187" y="17"/>
                    </a:cubicBezTo>
                    <a:cubicBezTo>
                      <a:pt x="187" y="17"/>
                      <a:pt x="186" y="17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lose/>
                    <a:moveTo>
                      <a:pt x="184" y="14"/>
                    </a:moveTo>
                    <a:cubicBezTo>
                      <a:pt x="184" y="14"/>
                      <a:pt x="185" y="14"/>
                      <a:pt x="185" y="15"/>
                    </a:cubicBezTo>
                    <a:cubicBezTo>
                      <a:pt x="193" y="15"/>
                      <a:pt x="200" y="16"/>
                      <a:pt x="208" y="17"/>
                    </a:cubicBezTo>
                    <a:cubicBezTo>
                      <a:pt x="208" y="17"/>
                      <a:pt x="208" y="16"/>
                      <a:pt x="208" y="16"/>
                    </a:cubicBezTo>
                    <a:cubicBezTo>
                      <a:pt x="200" y="15"/>
                      <a:pt x="192" y="13"/>
                      <a:pt x="184" y="13"/>
                    </a:cubicBezTo>
                    <a:cubicBezTo>
                      <a:pt x="184" y="13"/>
                      <a:pt x="184" y="13"/>
                      <a:pt x="184" y="13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4" y="14"/>
                      <a:pt x="184" y="14"/>
                      <a:pt x="184" y="14"/>
                    </a:cubicBezTo>
                    <a:close/>
                    <a:moveTo>
                      <a:pt x="243" y="25"/>
                    </a:moveTo>
                    <a:cubicBezTo>
                      <a:pt x="243" y="24"/>
                      <a:pt x="244" y="23"/>
                      <a:pt x="244" y="22"/>
                    </a:cubicBezTo>
                    <a:cubicBezTo>
                      <a:pt x="240" y="17"/>
                      <a:pt x="235" y="15"/>
                      <a:pt x="230" y="13"/>
                    </a:cubicBezTo>
                    <a:cubicBezTo>
                      <a:pt x="236" y="16"/>
                      <a:pt x="234" y="27"/>
                      <a:pt x="243" y="25"/>
                    </a:cubicBezTo>
                    <a:cubicBezTo>
                      <a:pt x="243" y="25"/>
                      <a:pt x="243" y="25"/>
                      <a:pt x="243" y="25"/>
                    </a:cubicBezTo>
                    <a:cubicBezTo>
                      <a:pt x="243" y="25"/>
                      <a:pt x="243" y="25"/>
                      <a:pt x="243" y="25"/>
                    </a:cubicBezTo>
                    <a:close/>
                    <a:moveTo>
                      <a:pt x="186" y="10"/>
                    </a:moveTo>
                    <a:cubicBezTo>
                      <a:pt x="186" y="10"/>
                      <a:pt x="186" y="11"/>
                      <a:pt x="187" y="11"/>
                    </a:cubicBezTo>
                    <a:cubicBezTo>
                      <a:pt x="196" y="11"/>
                      <a:pt x="205" y="12"/>
                      <a:pt x="213" y="17"/>
                    </a:cubicBezTo>
                    <a:cubicBezTo>
                      <a:pt x="214" y="18"/>
                      <a:pt x="216" y="19"/>
                      <a:pt x="218" y="18"/>
                    </a:cubicBezTo>
                    <a:cubicBezTo>
                      <a:pt x="218" y="18"/>
                      <a:pt x="219" y="18"/>
                      <a:pt x="219" y="18"/>
                    </a:cubicBezTo>
                    <a:cubicBezTo>
                      <a:pt x="219" y="18"/>
                      <a:pt x="219" y="18"/>
                      <a:pt x="219" y="18"/>
                    </a:cubicBezTo>
                    <a:cubicBezTo>
                      <a:pt x="219" y="17"/>
                      <a:pt x="219" y="17"/>
                      <a:pt x="219" y="17"/>
                    </a:cubicBezTo>
                    <a:cubicBezTo>
                      <a:pt x="219" y="17"/>
                      <a:pt x="219" y="17"/>
                      <a:pt x="219" y="17"/>
                    </a:cubicBezTo>
                    <a:cubicBezTo>
                      <a:pt x="215" y="14"/>
                      <a:pt x="211" y="13"/>
                      <a:pt x="207" y="12"/>
                    </a:cubicBezTo>
                    <a:cubicBezTo>
                      <a:pt x="200" y="11"/>
                      <a:pt x="193" y="9"/>
                      <a:pt x="186" y="10"/>
                    </a:cubicBezTo>
                    <a:cubicBezTo>
                      <a:pt x="186" y="10"/>
                      <a:pt x="186" y="10"/>
                      <a:pt x="186" y="10"/>
                    </a:cubicBezTo>
                    <a:cubicBezTo>
                      <a:pt x="186" y="10"/>
                      <a:pt x="186" y="10"/>
                      <a:pt x="186" y="10"/>
                    </a:cubicBezTo>
                    <a:close/>
                    <a:moveTo>
                      <a:pt x="188" y="6"/>
                    </a:moveTo>
                    <a:cubicBezTo>
                      <a:pt x="188" y="7"/>
                      <a:pt x="189" y="7"/>
                      <a:pt x="189" y="7"/>
                    </a:cubicBezTo>
                    <a:cubicBezTo>
                      <a:pt x="200" y="8"/>
                      <a:pt x="211" y="9"/>
                      <a:pt x="220" y="14"/>
                    </a:cubicBezTo>
                    <a:cubicBezTo>
                      <a:pt x="224" y="16"/>
                      <a:pt x="224" y="23"/>
                      <a:pt x="229" y="21"/>
                    </a:cubicBezTo>
                    <a:cubicBezTo>
                      <a:pt x="231" y="21"/>
                      <a:pt x="230" y="19"/>
                      <a:pt x="230" y="18"/>
                    </a:cubicBezTo>
                    <a:cubicBezTo>
                      <a:pt x="223" y="10"/>
                      <a:pt x="211" y="10"/>
                      <a:pt x="201" y="7"/>
                    </a:cubicBezTo>
                    <a:cubicBezTo>
                      <a:pt x="197" y="7"/>
                      <a:pt x="192" y="5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lose/>
                    <a:moveTo>
                      <a:pt x="179" y="39"/>
                    </a:moveTo>
                    <a:cubicBezTo>
                      <a:pt x="193" y="39"/>
                      <a:pt x="193" y="39"/>
                      <a:pt x="193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87" y="33"/>
                      <a:pt x="181" y="26"/>
                      <a:pt x="182" y="17"/>
                    </a:cubicBezTo>
                    <a:cubicBezTo>
                      <a:pt x="182" y="12"/>
                      <a:pt x="183" y="8"/>
                      <a:pt x="186" y="5"/>
                    </a:cubicBezTo>
                    <a:cubicBezTo>
                      <a:pt x="186" y="5"/>
                      <a:pt x="186" y="5"/>
                      <a:pt x="186" y="5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3" y="4"/>
                      <a:pt x="181" y="4"/>
                      <a:pt x="179" y="4"/>
                    </a:cubicBezTo>
                    <a:cubicBezTo>
                      <a:pt x="177" y="4"/>
                      <a:pt x="175" y="4"/>
                      <a:pt x="174" y="4"/>
                    </a:cubicBezTo>
                    <a:cubicBezTo>
                      <a:pt x="174" y="4"/>
                      <a:pt x="174" y="4"/>
                      <a:pt x="174" y="4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5" y="8"/>
                      <a:pt x="176" y="12"/>
                      <a:pt x="176" y="17"/>
                    </a:cubicBezTo>
                    <a:cubicBezTo>
                      <a:pt x="177" y="26"/>
                      <a:pt x="171" y="33"/>
                      <a:pt x="165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79" y="39"/>
                      <a:pt x="179" y="39"/>
                      <a:pt x="179" y="39"/>
                    </a:cubicBezTo>
                    <a:close/>
                    <a:moveTo>
                      <a:pt x="179" y="357"/>
                    </a:moveTo>
                    <a:cubicBezTo>
                      <a:pt x="178" y="358"/>
                      <a:pt x="176" y="357"/>
                      <a:pt x="175" y="358"/>
                    </a:cubicBezTo>
                    <a:cubicBezTo>
                      <a:pt x="174" y="357"/>
                      <a:pt x="174" y="356"/>
                      <a:pt x="173" y="355"/>
                    </a:cubicBezTo>
                    <a:cubicBezTo>
                      <a:pt x="173" y="352"/>
                      <a:pt x="170" y="353"/>
                      <a:pt x="168" y="352"/>
                    </a:cubicBezTo>
                    <a:cubicBezTo>
                      <a:pt x="166" y="351"/>
                      <a:pt x="165" y="353"/>
                      <a:pt x="163" y="354"/>
                    </a:cubicBezTo>
                    <a:cubicBezTo>
                      <a:pt x="162" y="354"/>
                      <a:pt x="161" y="353"/>
                      <a:pt x="160" y="352"/>
                    </a:cubicBezTo>
                    <a:cubicBezTo>
                      <a:pt x="160" y="352"/>
                      <a:pt x="160" y="352"/>
                      <a:pt x="160" y="352"/>
                    </a:cubicBezTo>
                    <a:cubicBezTo>
                      <a:pt x="160" y="349"/>
                      <a:pt x="160" y="349"/>
                      <a:pt x="160" y="349"/>
                    </a:cubicBezTo>
                    <a:cubicBezTo>
                      <a:pt x="160" y="349"/>
                      <a:pt x="160" y="349"/>
                      <a:pt x="160" y="349"/>
                    </a:cubicBezTo>
                    <a:cubicBezTo>
                      <a:pt x="159" y="347"/>
                      <a:pt x="157" y="346"/>
                      <a:pt x="155" y="345"/>
                    </a:cubicBezTo>
                    <a:cubicBezTo>
                      <a:pt x="153" y="344"/>
                      <a:pt x="152" y="345"/>
                      <a:pt x="150" y="346"/>
                    </a:cubicBezTo>
                    <a:cubicBezTo>
                      <a:pt x="149" y="347"/>
                      <a:pt x="148" y="345"/>
                      <a:pt x="147" y="344"/>
                    </a:cubicBezTo>
                    <a:cubicBezTo>
                      <a:pt x="147" y="342"/>
                      <a:pt x="148" y="341"/>
                      <a:pt x="148" y="340"/>
                    </a:cubicBezTo>
                    <a:cubicBezTo>
                      <a:pt x="150" y="338"/>
                      <a:pt x="147" y="336"/>
                      <a:pt x="146" y="334"/>
                    </a:cubicBezTo>
                    <a:cubicBezTo>
                      <a:pt x="146" y="334"/>
                      <a:pt x="146" y="334"/>
                      <a:pt x="146" y="334"/>
                    </a:cubicBezTo>
                    <a:cubicBezTo>
                      <a:pt x="139" y="336"/>
                      <a:pt x="139" y="336"/>
                      <a:pt x="139" y="336"/>
                    </a:cubicBezTo>
                    <a:cubicBezTo>
                      <a:pt x="139" y="336"/>
                      <a:pt x="139" y="336"/>
                      <a:pt x="139" y="336"/>
                    </a:cubicBezTo>
                    <a:cubicBezTo>
                      <a:pt x="140" y="339"/>
                      <a:pt x="142" y="336"/>
                      <a:pt x="144" y="336"/>
                    </a:cubicBezTo>
                    <a:cubicBezTo>
                      <a:pt x="145" y="337"/>
                      <a:pt x="145" y="338"/>
                      <a:pt x="146" y="339"/>
                    </a:cubicBezTo>
                    <a:cubicBezTo>
                      <a:pt x="146" y="341"/>
                      <a:pt x="145" y="342"/>
                      <a:pt x="144" y="343"/>
                    </a:cubicBezTo>
                    <a:cubicBezTo>
                      <a:pt x="144" y="343"/>
                      <a:pt x="144" y="343"/>
                      <a:pt x="144" y="343"/>
                    </a:cubicBezTo>
                    <a:cubicBezTo>
                      <a:pt x="149" y="349"/>
                      <a:pt x="149" y="349"/>
                      <a:pt x="149" y="349"/>
                    </a:cubicBezTo>
                    <a:cubicBezTo>
                      <a:pt x="149" y="349"/>
                      <a:pt x="149" y="349"/>
                      <a:pt x="149" y="349"/>
                    </a:cubicBezTo>
                    <a:cubicBezTo>
                      <a:pt x="151" y="349"/>
                      <a:pt x="152" y="347"/>
                      <a:pt x="155" y="347"/>
                    </a:cubicBezTo>
                    <a:cubicBezTo>
                      <a:pt x="155" y="348"/>
                      <a:pt x="155" y="348"/>
                      <a:pt x="155" y="349"/>
                    </a:cubicBezTo>
                    <a:cubicBezTo>
                      <a:pt x="156" y="348"/>
                      <a:pt x="157" y="350"/>
                      <a:pt x="158" y="349"/>
                    </a:cubicBezTo>
                    <a:cubicBezTo>
                      <a:pt x="158" y="349"/>
                      <a:pt x="159" y="350"/>
                      <a:pt x="159" y="350"/>
                    </a:cubicBezTo>
                    <a:cubicBezTo>
                      <a:pt x="160" y="351"/>
                      <a:pt x="158" y="352"/>
                      <a:pt x="158" y="352"/>
                    </a:cubicBezTo>
                    <a:cubicBezTo>
                      <a:pt x="157" y="355"/>
                      <a:pt x="161" y="355"/>
                      <a:pt x="162" y="356"/>
                    </a:cubicBezTo>
                    <a:cubicBezTo>
                      <a:pt x="164" y="359"/>
                      <a:pt x="165" y="355"/>
                      <a:pt x="167" y="354"/>
                    </a:cubicBezTo>
                    <a:cubicBezTo>
                      <a:pt x="170" y="353"/>
                      <a:pt x="171" y="355"/>
                      <a:pt x="173" y="356"/>
                    </a:cubicBezTo>
                    <a:cubicBezTo>
                      <a:pt x="173" y="357"/>
                      <a:pt x="173" y="358"/>
                      <a:pt x="174" y="359"/>
                    </a:cubicBezTo>
                    <a:cubicBezTo>
                      <a:pt x="174" y="359"/>
                      <a:pt x="174" y="359"/>
                      <a:pt x="174" y="359"/>
                    </a:cubicBezTo>
                    <a:cubicBezTo>
                      <a:pt x="179" y="359"/>
                      <a:pt x="179" y="359"/>
                      <a:pt x="179" y="359"/>
                    </a:cubicBezTo>
                    <a:cubicBezTo>
                      <a:pt x="184" y="359"/>
                      <a:pt x="184" y="359"/>
                      <a:pt x="184" y="359"/>
                    </a:cubicBezTo>
                    <a:cubicBezTo>
                      <a:pt x="184" y="359"/>
                      <a:pt x="184" y="359"/>
                      <a:pt x="184" y="359"/>
                    </a:cubicBezTo>
                    <a:cubicBezTo>
                      <a:pt x="185" y="358"/>
                      <a:pt x="185" y="357"/>
                      <a:pt x="185" y="356"/>
                    </a:cubicBezTo>
                    <a:cubicBezTo>
                      <a:pt x="187" y="355"/>
                      <a:pt x="189" y="353"/>
                      <a:pt x="191" y="354"/>
                    </a:cubicBezTo>
                    <a:cubicBezTo>
                      <a:pt x="193" y="355"/>
                      <a:pt x="194" y="359"/>
                      <a:pt x="197" y="356"/>
                    </a:cubicBezTo>
                    <a:cubicBezTo>
                      <a:pt x="198" y="355"/>
                      <a:pt x="201" y="355"/>
                      <a:pt x="200" y="352"/>
                    </a:cubicBezTo>
                    <a:cubicBezTo>
                      <a:pt x="200" y="352"/>
                      <a:pt x="198" y="351"/>
                      <a:pt x="199" y="350"/>
                    </a:cubicBezTo>
                    <a:cubicBezTo>
                      <a:pt x="199" y="350"/>
                      <a:pt x="200" y="349"/>
                      <a:pt x="200" y="349"/>
                    </a:cubicBezTo>
                    <a:cubicBezTo>
                      <a:pt x="201" y="350"/>
                      <a:pt x="202" y="348"/>
                      <a:pt x="203" y="349"/>
                    </a:cubicBezTo>
                    <a:cubicBezTo>
                      <a:pt x="203" y="348"/>
                      <a:pt x="203" y="348"/>
                      <a:pt x="204" y="347"/>
                    </a:cubicBezTo>
                    <a:cubicBezTo>
                      <a:pt x="206" y="347"/>
                      <a:pt x="207" y="349"/>
                      <a:pt x="209" y="349"/>
                    </a:cubicBezTo>
                    <a:cubicBezTo>
                      <a:pt x="209" y="349"/>
                      <a:pt x="209" y="349"/>
                      <a:pt x="209" y="349"/>
                    </a:cubicBezTo>
                    <a:cubicBezTo>
                      <a:pt x="214" y="343"/>
                      <a:pt x="214" y="343"/>
                      <a:pt x="214" y="343"/>
                    </a:cubicBezTo>
                    <a:cubicBezTo>
                      <a:pt x="214" y="343"/>
                      <a:pt x="214" y="343"/>
                      <a:pt x="214" y="343"/>
                    </a:cubicBezTo>
                    <a:cubicBezTo>
                      <a:pt x="213" y="342"/>
                      <a:pt x="212" y="341"/>
                      <a:pt x="212" y="339"/>
                    </a:cubicBezTo>
                    <a:cubicBezTo>
                      <a:pt x="213" y="338"/>
                      <a:pt x="213" y="337"/>
                      <a:pt x="214" y="336"/>
                    </a:cubicBezTo>
                    <a:cubicBezTo>
                      <a:pt x="216" y="336"/>
                      <a:pt x="218" y="339"/>
                      <a:pt x="219" y="336"/>
                    </a:cubicBezTo>
                    <a:cubicBezTo>
                      <a:pt x="219" y="336"/>
                      <a:pt x="219" y="336"/>
                      <a:pt x="219" y="336"/>
                    </a:cubicBezTo>
                    <a:cubicBezTo>
                      <a:pt x="212" y="334"/>
                      <a:pt x="212" y="334"/>
                      <a:pt x="212" y="334"/>
                    </a:cubicBezTo>
                    <a:cubicBezTo>
                      <a:pt x="212" y="334"/>
                      <a:pt x="212" y="334"/>
                      <a:pt x="212" y="334"/>
                    </a:cubicBezTo>
                    <a:cubicBezTo>
                      <a:pt x="211" y="336"/>
                      <a:pt x="208" y="338"/>
                      <a:pt x="210" y="340"/>
                    </a:cubicBezTo>
                    <a:cubicBezTo>
                      <a:pt x="211" y="341"/>
                      <a:pt x="212" y="342"/>
                      <a:pt x="211" y="344"/>
                    </a:cubicBezTo>
                    <a:cubicBezTo>
                      <a:pt x="210" y="345"/>
                      <a:pt x="209" y="347"/>
                      <a:pt x="208" y="346"/>
                    </a:cubicBezTo>
                    <a:cubicBezTo>
                      <a:pt x="206" y="345"/>
                      <a:pt x="205" y="344"/>
                      <a:pt x="203" y="345"/>
                    </a:cubicBezTo>
                    <a:cubicBezTo>
                      <a:pt x="201" y="346"/>
                      <a:pt x="199" y="347"/>
                      <a:pt x="198" y="349"/>
                    </a:cubicBezTo>
                    <a:cubicBezTo>
                      <a:pt x="198" y="349"/>
                      <a:pt x="198" y="349"/>
                      <a:pt x="198" y="349"/>
                    </a:cubicBezTo>
                    <a:cubicBezTo>
                      <a:pt x="198" y="352"/>
                      <a:pt x="198" y="352"/>
                      <a:pt x="198" y="352"/>
                    </a:cubicBezTo>
                    <a:cubicBezTo>
                      <a:pt x="198" y="352"/>
                      <a:pt x="198" y="352"/>
                      <a:pt x="198" y="352"/>
                    </a:cubicBezTo>
                    <a:cubicBezTo>
                      <a:pt x="197" y="353"/>
                      <a:pt x="196" y="354"/>
                      <a:pt x="195" y="354"/>
                    </a:cubicBezTo>
                    <a:cubicBezTo>
                      <a:pt x="193" y="353"/>
                      <a:pt x="192" y="351"/>
                      <a:pt x="190" y="352"/>
                    </a:cubicBezTo>
                    <a:cubicBezTo>
                      <a:pt x="188" y="353"/>
                      <a:pt x="185" y="352"/>
                      <a:pt x="185" y="355"/>
                    </a:cubicBezTo>
                    <a:cubicBezTo>
                      <a:pt x="184" y="356"/>
                      <a:pt x="185" y="357"/>
                      <a:pt x="183" y="358"/>
                    </a:cubicBezTo>
                    <a:cubicBezTo>
                      <a:pt x="182" y="357"/>
                      <a:pt x="180" y="358"/>
                      <a:pt x="179" y="357"/>
                    </a:cubicBezTo>
                    <a:close/>
                    <a:moveTo>
                      <a:pt x="179" y="344"/>
                    </a:moveTo>
                    <a:cubicBezTo>
                      <a:pt x="170" y="345"/>
                      <a:pt x="163" y="339"/>
                      <a:pt x="156" y="334"/>
                    </a:cubicBezTo>
                    <a:cubicBezTo>
                      <a:pt x="156" y="335"/>
                      <a:pt x="155" y="335"/>
                      <a:pt x="155" y="336"/>
                    </a:cubicBezTo>
                    <a:cubicBezTo>
                      <a:pt x="161" y="342"/>
                      <a:pt x="168" y="346"/>
                      <a:pt x="176" y="346"/>
                    </a:cubicBezTo>
                    <a:cubicBezTo>
                      <a:pt x="177" y="346"/>
                      <a:pt x="178" y="346"/>
                      <a:pt x="179" y="346"/>
                    </a:cubicBezTo>
                    <a:cubicBezTo>
                      <a:pt x="180" y="346"/>
                      <a:pt x="181" y="346"/>
                      <a:pt x="183" y="346"/>
                    </a:cubicBezTo>
                    <a:cubicBezTo>
                      <a:pt x="191" y="346"/>
                      <a:pt x="198" y="342"/>
                      <a:pt x="203" y="336"/>
                    </a:cubicBezTo>
                    <a:cubicBezTo>
                      <a:pt x="203" y="335"/>
                      <a:pt x="202" y="335"/>
                      <a:pt x="202" y="334"/>
                    </a:cubicBezTo>
                    <a:cubicBezTo>
                      <a:pt x="195" y="339"/>
                      <a:pt x="188" y="345"/>
                      <a:pt x="179" y="344"/>
                    </a:cubicBezTo>
                    <a:close/>
                    <a:moveTo>
                      <a:pt x="179" y="336"/>
                    </a:moveTo>
                    <a:cubicBezTo>
                      <a:pt x="176" y="336"/>
                      <a:pt x="174" y="335"/>
                      <a:pt x="171" y="334"/>
                    </a:cubicBezTo>
                    <a:cubicBezTo>
                      <a:pt x="171" y="334"/>
                      <a:pt x="171" y="334"/>
                      <a:pt x="171" y="334"/>
                    </a:cubicBezTo>
                    <a:cubicBezTo>
                      <a:pt x="165" y="331"/>
                      <a:pt x="165" y="331"/>
                      <a:pt x="165" y="331"/>
                    </a:cubicBezTo>
                    <a:cubicBezTo>
                      <a:pt x="165" y="331"/>
                      <a:pt x="165" y="331"/>
                      <a:pt x="165" y="331"/>
                    </a:cubicBezTo>
                    <a:cubicBezTo>
                      <a:pt x="165" y="331"/>
                      <a:pt x="164" y="330"/>
                      <a:pt x="163" y="331"/>
                    </a:cubicBezTo>
                    <a:cubicBezTo>
                      <a:pt x="164" y="333"/>
                      <a:pt x="166" y="334"/>
                      <a:pt x="167" y="335"/>
                    </a:cubicBezTo>
                    <a:cubicBezTo>
                      <a:pt x="171" y="337"/>
                      <a:pt x="175" y="338"/>
                      <a:pt x="179" y="338"/>
                    </a:cubicBezTo>
                    <a:cubicBezTo>
                      <a:pt x="183" y="338"/>
                      <a:pt x="187" y="337"/>
                      <a:pt x="191" y="335"/>
                    </a:cubicBezTo>
                    <a:cubicBezTo>
                      <a:pt x="192" y="334"/>
                      <a:pt x="195" y="333"/>
                      <a:pt x="195" y="331"/>
                    </a:cubicBezTo>
                    <a:cubicBezTo>
                      <a:pt x="194" y="330"/>
                      <a:pt x="193" y="331"/>
                      <a:pt x="193" y="331"/>
                    </a:cubicBezTo>
                    <a:cubicBezTo>
                      <a:pt x="193" y="331"/>
                      <a:pt x="193" y="331"/>
                      <a:pt x="193" y="331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85" y="335"/>
                      <a:pt x="182" y="336"/>
                      <a:pt x="179" y="336"/>
                    </a:cubicBezTo>
                    <a:close/>
                    <a:moveTo>
                      <a:pt x="179" y="311"/>
                    </a:moveTo>
                    <a:cubicBezTo>
                      <a:pt x="178" y="311"/>
                      <a:pt x="177" y="311"/>
                      <a:pt x="177" y="311"/>
                    </a:cubicBezTo>
                    <a:cubicBezTo>
                      <a:pt x="174" y="311"/>
                      <a:pt x="171" y="311"/>
                      <a:pt x="170" y="313"/>
                    </a:cubicBezTo>
                    <a:cubicBezTo>
                      <a:pt x="170" y="317"/>
                      <a:pt x="170" y="321"/>
                      <a:pt x="170" y="324"/>
                    </a:cubicBezTo>
                    <a:cubicBezTo>
                      <a:pt x="170" y="324"/>
                      <a:pt x="170" y="324"/>
                      <a:pt x="170" y="324"/>
                    </a:cubicBezTo>
                    <a:cubicBezTo>
                      <a:pt x="170" y="325"/>
                      <a:pt x="170" y="325"/>
                      <a:pt x="170" y="325"/>
                    </a:cubicBezTo>
                    <a:cubicBezTo>
                      <a:pt x="170" y="325"/>
                      <a:pt x="170" y="325"/>
                      <a:pt x="170" y="325"/>
                    </a:cubicBezTo>
                    <a:cubicBezTo>
                      <a:pt x="173" y="326"/>
                      <a:pt x="176" y="326"/>
                      <a:pt x="179" y="326"/>
                    </a:cubicBezTo>
                    <a:cubicBezTo>
                      <a:pt x="182" y="326"/>
                      <a:pt x="185" y="326"/>
                      <a:pt x="188" y="325"/>
                    </a:cubicBezTo>
                    <a:cubicBezTo>
                      <a:pt x="188" y="325"/>
                      <a:pt x="188" y="325"/>
                      <a:pt x="188" y="325"/>
                    </a:cubicBezTo>
                    <a:cubicBezTo>
                      <a:pt x="188" y="324"/>
                      <a:pt x="188" y="324"/>
                      <a:pt x="188" y="324"/>
                    </a:cubicBezTo>
                    <a:cubicBezTo>
                      <a:pt x="188" y="324"/>
                      <a:pt x="188" y="324"/>
                      <a:pt x="188" y="324"/>
                    </a:cubicBezTo>
                    <a:cubicBezTo>
                      <a:pt x="188" y="321"/>
                      <a:pt x="188" y="317"/>
                      <a:pt x="188" y="313"/>
                    </a:cubicBezTo>
                    <a:cubicBezTo>
                      <a:pt x="187" y="311"/>
                      <a:pt x="184" y="311"/>
                      <a:pt x="182" y="311"/>
                    </a:cubicBezTo>
                    <a:cubicBezTo>
                      <a:pt x="181" y="311"/>
                      <a:pt x="180" y="311"/>
                      <a:pt x="179" y="311"/>
                    </a:cubicBezTo>
                    <a:close/>
                    <a:moveTo>
                      <a:pt x="179" y="298"/>
                    </a:moveTo>
                    <a:cubicBezTo>
                      <a:pt x="176" y="298"/>
                      <a:pt x="172" y="298"/>
                      <a:pt x="169" y="299"/>
                    </a:cubicBezTo>
                    <a:cubicBezTo>
                      <a:pt x="164" y="301"/>
                      <a:pt x="159" y="307"/>
                      <a:pt x="158" y="313"/>
                    </a:cubicBezTo>
                    <a:cubicBezTo>
                      <a:pt x="158" y="313"/>
                      <a:pt x="158" y="313"/>
                      <a:pt x="158" y="313"/>
                    </a:cubicBezTo>
                    <a:cubicBezTo>
                      <a:pt x="159" y="313"/>
                      <a:pt x="159" y="313"/>
                      <a:pt x="159" y="313"/>
                    </a:cubicBezTo>
                    <a:cubicBezTo>
                      <a:pt x="159" y="313"/>
                      <a:pt x="159" y="313"/>
                      <a:pt x="159" y="313"/>
                    </a:cubicBezTo>
                    <a:cubicBezTo>
                      <a:pt x="161" y="309"/>
                      <a:pt x="165" y="304"/>
                      <a:pt x="169" y="302"/>
                    </a:cubicBezTo>
                    <a:cubicBezTo>
                      <a:pt x="172" y="301"/>
                      <a:pt x="176" y="300"/>
                      <a:pt x="179" y="300"/>
                    </a:cubicBezTo>
                    <a:cubicBezTo>
                      <a:pt x="183" y="300"/>
                      <a:pt x="186" y="301"/>
                      <a:pt x="189" y="302"/>
                    </a:cubicBezTo>
                    <a:cubicBezTo>
                      <a:pt x="194" y="304"/>
                      <a:pt x="197" y="309"/>
                      <a:pt x="199" y="313"/>
                    </a:cubicBezTo>
                    <a:cubicBezTo>
                      <a:pt x="199" y="313"/>
                      <a:pt x="199" y="313"/>
                      <a:pt x="199" y="313"/>
                    </a:cubicBezTo>
                    <a:cubicBezTo>
                      <a:pt x="200" y="313"/>
                      <a:pt x="200" y="313"/>
                      <a:pt x="200" y="313"/>
                    </a:cubicBezTo>
                    <a:cubicBezTo>
                      <a:pt x="200" y="313"/>
                      <a:pt x="200" y="313"/>
                      <a:pt x="200" y="313"/>
                    </a:cubicBezTo>
                    <a:cubicBezTo>
                      <a:pt x="200" y="307"/>
                      <a:pt x="194" y="301"/>
                      <a:pt x="189" y="299"/>
                    </a:cubicBezTo>
                    <a:cubicBezTo>
                      <a:pt x="186" y="298"/>
                      <a:pt x="182" y="298"/>
                      <a:pt x="179" y="298"/>
                    </a:cubicBezTo>
                    <a:close/>
                    <a:moveTo>
                      <a:pt x="179" y="289"/>
                    </a:moveTo>
                    <a:cubicBezTo>
                      <a:pt x="172" y="288"/>
                      <a:pt x="165" y="290"/>
                      <a:pt x="160" y="294"/>
                    </a:cubicBezTo>
                    <a:cubicBezTo>
                      <a:pt x="155" y="300"/>
                      <a:pt x="150" y="306"/>
                      <a:pt x="150" y="313"/>
                    </a:cubicBezTo>
                    <a:cubicBezTo>
                      <a:pt x="150" y="313"/>
                      <a:pt x="151" y="313"/>
                      <a:pt x="152" y="313"/>
                    </a:cubicBezTo>
                    <a:cubicBezTo>
                      <a:pt x="153" y="309"/>
                      <a:pt x="154" y="304"/>
                      <a:pt x="158" y="300"/>
                    </a:cubicBezTo>
                    <a:cubicBezTo>
                      <a:pt x="163" y="294"/>
                      <a:pt x="171" y="291"/>
                      <a:pt x="179" y="291"/>
                    </a:cubicBezTo>
                    <a:cubicBezTo>
                      <a:pt x="187" y="291"/>
                      <a:pt x="195" y="294"/>
                      <a:pt x="200" y="300"/>
                    </a:cubicBezTo>
                    <a:cubicBezTo>
                      <a:pt x="204" y="304"/>
                      <a:pt x="205" y="309"/>
                      <a:pt x="207" y="313"/>
                    </a:cubicBezTo>
                    <a:cubicBezTo>
                      <a:pt x="207" y="313"/>
                      <a:pt x="208" y="313"/>
                      <a:pt x="208" y="313"/>
                    </a:cubicBezTo>
                    <a:cubicBezTo>
                      <a:pt x="208" y="306"/>
                      <a:pt x="203" y="300"/>
                      <a:pt x="198" y="294"/>
                    </a:cubicBezTo>
                    <a:cubicBezTo>
                      <a:pt x="193" y="290"/>
                      <a:pt x="186" y="288"/>
                      <a:pt x="179" y="289"/>
                    </a:cubicBezTo>
                    <a:close/>
                    <a:moveTo>
                      <a:pt x="179" y="276"/>
                    </a:moveTo>
                    <a:cubicBezTo>
                      <a:pt x="178" y="276"/>
                      <a:pt x="177" y="276"/>
                      <a:pt x="177" y="275"/>
                    </a:cubicBezTo>
                    <a:cubicBezTo>
                      <a:pt x="174" y="276"/>
                      <a:pt x="174" y="279"/>
                      <a:pt x="173" y="280"/>
                    </a:cubicBezTo>
                    <a:cubicBezTo>
                      <a:pt x="173" y="280"/>
                      <a:pt x="173" y="280"/>
                      <a:pt x="173" y="280"/>
                    </a:cubicBezTo>
                    <a:cubicBezTo>
                      <a:pt x="170" y="281"/>
                      <a:pt x="170" y="281"/>
                      <a:pt x="170" y="281"/>
                    </a:cubicBezTo>
                    <a:cubicBezTo>
                      <a:pt x="170" y="281"/>
                      <a:pt x="170" y="281"/>
                      <a:pt x="170" y="281"/>
                    </a:cubicBezTo>
                    <a:cubicBezTo>
                      <a:pt x="167" y="282"/>
                      <a:pt x="167" y="279"/>
                      <a:pt x="166" y="278"/>
                    </a:cubicBezTo>
                    <a:cubicBezTo>
                      <a:pt x="163" y="277"/>
                      <a:pt x="162" y="279"/>
                      <a:pt x="159" y="279"/>
                    </a:cubicBezTo>
                    <a:cubicBezTo>
                      <a:pt x="157" y="280"/>
                      <a:pt x="159" y="283"/>
                      <a:pt x="158" y="285"/>
                    </a:cubicBezTo>
                    <a:cubicBezTo>
                      <a:pt x="157" y="286"/>
                      <a:pt x="156" y="287"/>
                      <a:pt x="155" y="288"/>
                    </a:cubicBezTo>
                    <a:cubicBezTo>
                      <a:pt x="153" y="288"/>
                      <a:pt x="152" y="286"/>
                      <a:pt x="150" y="286"/>
                    </a:cubicBezTo>
                    <a:cubicBezTo>
                      <a:pt x="150" y="286"/>
                      <a:pt x="150" y="286"/>
                      <a:pt x="150" y="286"/>
                    </a:cubicBezTo>
                    <a:cubicBezTo>
                      <a:pt x="145" y="291"/>
                      <a:pt x="145" y="291"/>
                      <a:pt x="145" y="291"/>
                    </a:cubicBezTo>
                    <a:cubicBezTo>
                      <a:pt x="145" y="291"/>
                      <a:pt x="145" y="291"/>
                      <a:pt x="145" y="291"/>
                    </a:cubicBezTo>
                    <a:cubicBezTo>
                      <a:pt x="145" y="292"/>
                      <a:pt x="146" y="293"/>
                      <a:pt x="146" y="294"/>
                    </a:cubicBezTo>
                    <a:cubicBezTo>
                      <a:pt x="148" y="296"/>
                      <a:pt x="145" y="298"/>
                      <a:pt x="145" y="299"/>
                    </a:cubicBezTo>
                    <a:cubicBezTo>
                      <a:pt x="143" y="301"/>
                      <a:pt x="141" y="299"/>
                      <a:pt x="140" y="299"/>
                    </a:cubicBezTo>
                    <a:cubicBezTo>
                      <a:pt x="139" y="301"/>
                      <a:pt x="138" y="303"/>
                      <a:pt x="137" y="306"/>
                    </a:cubicBezTo>
                    <a:cubicBezTo>
                      <a:pt x="137" y="307"/>
                      <a:pt x="139" y="308"/>
                      <a:pt x="140" y="309"/>
                    </a:cubicBezTo>
                    <a:cubicBezTo>
                      <a:pt x="140" y="311"/>
                      <a:pt x="139" y="312"/>
                      <a:pt x="140" y="314"/>
                    </a:cubicBezTo>
                    <a:cubicBezTo>
                      <a:pt x="140" y="314"/>
                      <a:pt x="140" y="314"/>
                      <a:pt x="140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41" y="312"/>
                      <a:pt x="142" y="310"/>
                      <a:pt x="142" y="308"/>
                    </a:cubicBezTo>
                    <a:cubicBezTo>
                      <a:pt x="142" y="308"/>
                      <a:pt x="142" y="308"/>
                      <a:pt x="142" y="308"/>
                    </a:cubicBezTo>
                    <a:cubicBezTo>
                      <a:pt x="139" y="306"/>
                      <a:pt x="139" y="306"/>
                      <a:pt x="139" y="306"/>
                    </a:cubicBezTo>
                    <a:cubicBezTo>
                      <a:pt x="139" y="306"/>
                      <a:pt x="139" y="306"/>
                      <a:pt x="139" y="306"/>
                    </a:cubicBezTo>
                    <a:cubicBezTo>
                      <a:pt x="139" y="305"/>
                      <a:pt x="140" y="304"/>
                      <a:pt x="140" y="303"/>
                    </a:cubicBezTo>
                    <a:cubicBezTo>
                      <a:pt x="141" y="301"/>
                      <a:pt x="144" y="302"/>
                      <a:pt x="145" y="302"/>
                    </a:cubicBezTo>
                    <a:cubicBezTo>
                      <a:pt x="145" y="302"/>
                      <a:pt x="145" y="302"/>
                      <a:pt x="145" y="302"/>
                    </a:cubicBezTo>
                    <a:cubicBezTo>
                      <a:pt x="148" y="297"/>
                      <a:pt x="148" y="297"/>
                      <a:pt x="148" y="297"/>
                    </a:cubicBezTo>
                    <a:cubicBezTo>
                      <a:pt x="148" y="297"/>
                      <a:pt x="148" y="297"/>
                      <a:pt x="148" y="297"/>
                    </a:cubicBezTo>
                    <a:cubicBezTo>
                      <a:pt x="149" y="296"/>
                      <a:pt x="148" y="294"/>
                      <a:pt x="147" y="293"/>
                    </a:cubicBezTo>
                    <a:cubicBezTo>
                      <a:pt x="147" y="292"/>
                      <a:pt x="148" y="291"/>
                      <a:pt x="150" y="289"/>
                    </a:cubicBezTo>
                    <a:cubicBezTo>
                      <a:pt x="151" y="289"/>
                      <a:pt x="153" y="290"/>
                      <a:pt x="154" y="291"/>
                    </a:cubicBezTo>
                    <a:cubicBezTo>
                      <a:pt x="156" y="289"/>
                      <a:pt x="158" y="287"/>
                      <a:pt x="160" y="286"/>
                    </a:cubicBezTo>
                    <a:cubicBezTo>
                      <a:pt x="160" y="284"/>
                      <a:pt x="160" y="283"/>
                      <a:pt x="160" y="282"/>
                    </a:cubicBezTo>
                    <a:cubicBezTo>
                      <a:pt x="160" y="281"/>
                      <a:pt x="162" y="281"/>
                      <a:pt x="162" y="280"/>
                    </a:cubicBezTo>
                    <a:cubicBezTo>
                      <a:pt x="165" y="278"/>
                      <a:pt x="166" y="282"/>
                      <a:pt x="167" y="283"/>
                    </a:cubicBezTo>
                    <a:cubicBezTo>
                      <a:pt x="167" y="283"/>
                      <a:pt x="167" y="283"/>
                      <a:pt x="167" y="283"/>
                    </a:cubicBezTo>
                    <a:cubicBezTo>
                      <a:pt x="174" y="282"/>
                      <a:pt x="174" y="282"/>
                      <a:pt x="174" y="282"/>
                    </a:cubicBezTo>
                    <a:cubicBezTo>
                      <a:pt x="174" y="282"/>
                      <a:pt x="174" y="282"/>
                      <a:pt x="174" y="282"/>
                    </a:cubicBezTo>
                    <a:cubicBezTo>
                      <a:pt x="175" y="282"/>
                      <a:pt x="175" y="280"/>
                      <a:pt x="175" y="279"/>
                    </a:cubicBezTo>
                    <a:cubicBezTo>
                      <a:pt x="176" y="277"/>
                      <a:pt x="178" y="278"/>
                      <a:pt x="179" y="278"/>
                    </a:cubicBezTo>
                    <a:cubicBezTo>
                      <a:pt x="181" y="278"/>
                      <a:pt x="182" y="277"/>
                      <a:pt x="183" y="279"/>
                    </a:cubicBezTo>
                    <a:cubicBezTo>
                      <a:pt x="183" y="280"/>
                      <a:pt x="183" y="282"/>
                      <a:pt x="184" y="282"/>
                    </a:cubicBezTo>
                    <a:cubicBezTo>
                      <a:pt x="184" y="282"/>
                      <a:pt x="184" y="282"/>
                      <a:pt x="184" y="282"/>
                    </a:cubicBezTo>
                    <a:cubicBezTo>
                      <a:pt x="191" y="283"/>
                      <a:pt x="191" y="283"/>
                      <a:pt x="191" y="283"/>
                    </a:cubicBezTo>
                    <a:cubicBezTo>
                      <a:pt x="191" y="283"/>
                      <a:pt x="191" y="283"/>
                      <a:pt x="191" y="283"/>
                    </a:cubicBezTo>
                    <a:cubicBezTo>
                      <a:pt x="192" y="282"/>
                      <a:pt x="193" y="278"/>
                      <a:pt x="196" y="280"/>
                    </a:cubicBezTo>
                    <a:cubicBezTo>
                      <a:pt x="197" y="281"/>
                      <a:pt x="198" y="281"/>
                      <a:pt x="198" y="282"/>
                    </a:cubicBezTo>
                    <a:cubicBezTo>
                      <a:pt x="199" y="283"/>
                      <a:pt x="198" y="284"/>
                      <a:pt x="198" y="286"/>
                    </a:cubicBezTo>
                    <a:cubicBezTo>
                      <a:pt x="200" y="287"/>
                      <a:pt x="202" y="289"/>
                      <a:pt x="204" y="291"/>
                    </a:cubicBezTo>
                    <a:cubicBezTo>
                      <a:pt x="205" y="290"/>
                      <a:pt x="207" y="289"/>
                      <a:pt x="209" y="289"/>
                    </a:cubicBezTo>
                    <a:cubicBezTo>
                      <a:pt x="210" y="291"/>
                      <a:pt x="211" y="292"/>
                      <a:pt x="211" y="293"/>
                    </a:cubicBezTo>
                    <a:cubicBezTo>
                      <a:pt x="210" y="294"/>
                      <a:pt x="209" y="296"/>
                      <a:pt x="210" y="297"/>
                    </a:cubicBezTo>
                    <a:cubicBezTo>
                      <a:pt x="210" y="297"/>
                      <a:pt x="210" y="297"/>
                      <a:pt x="210" y="297"/>
                    </a:cubicBezTo>
                    <a:cubicBezTo>
                      <a:pt x="213" y="302"/>
                      <a:pt x="213" y="302"/>
                      <a:pt x="213" y="302"/>
                    </a:cubicBezTo>
                    <a:cubicBezTo>
                      <a:pt x="213" y="302"/>
                      <a:pt x="213" y="302"/>
                      <a:pt x="213" y="302"/>
                    </a:cubicBezTo>
                    <a:cubicBezTo>
                      <a:pt x="214" y="302"/>
                      <a:pt x="217" y="301"/>
                      <a:pt x="218" y="303"/>
                    </a:cubicBezTo>
                    <a:cubicBezTo>
                      <a:pt x="219" y="304"/>
                      <a:pt x="219" y="305"/>
                      <a:pt x="219" y="306"/>
                    </a:cubicBezTo>
                    <a:cubicBezTo>
                      <a:pt x="219" y="306"/>
                      <a:pt x="219" y="306"/>
                      <a:pt x="219" y="306"/>
                    </a:cubicBezTo>
                    <a:cubicBezTo>
                      <a:pt x="216" y="308"/>
                      <a:pt x="216" y="308"/>
                      <a:pt x="216" y="308"/>
                    </a:cubicBezTo>
                    <a:cubicBezTo>
                      <a:pt x="216" y="308"/>
                      <a:pt x="216" y="308"/>
                      <a:pt x="216" y="308"/>
                    </a:cubicBezTo>
                    <a:cubicBezTo>
                      <a:pt x="217" y="310"/>
                      <a:pt x="217" y="312"/>
                      <a:pt x="217" y="314"/>
                    </a:cubicBezTo>
                    <a:cubicBezTo>
                      <a:pt x="217" y="314"/>
                      <a:pt x="217" y="314"/>
                      <a:pt x="217" y="314"/>
                    </a:cubicBezTo>
                    <a:cubicBezTo>
                      <a:pt x="218" y="314"/>
                      <a:pt x="218" y="314"/>
                      <a:pt x="218" y="314"/>
                    </a:cubicBezTo>
                    <a:cubicBezTo>
                      <a:pt x="218" y="314"/>
                      <a:pt x="218" y="314"/>
                      <a:pt x="218" y="314"/>
                    </a:cubicBezTo>
                    <a:cubicBezTo>
                      <a:pt x="219" y="312"/>
                      <a:pt x="218" y="311"/>
                      <a:pt x="218" y="309"/>
                    </a:cubicBezTo>
                    <a:cubicBezTo>
                      <a:pt x="219" y="308"/>
                      <a:pt x="221" y="307"/>
                      <a:pt x="221" y="306"/>
                    </a:cubicBezTo>
                    <a:cubicBezTo>
                      <a:pt x="220" y="303"/>
                      <a:pt x="219" y="301"/>
                      <a:pt x="218" y="299"/>
                    </a:cubicBezTo>
                    <a:cubicBezTo>
                      <a:pt x="217" y="299"/>
                      <a:pt x="215" y="301"/>
                      <a:pt x="213" y="299"/>
                    </a:cubicBezTo>
                    <a:cubicBezTo>
                      <a:pt x="213" y="298"/>
                      <a:pt x="210" y="296"/>
                      <a:pt x="212" y="294"/>
                    </a:cubicBezTo>
                    <a:cubicBezTo>
                      <a:pt x="212" y="293"/>
                      <a:pt x="213" y="292"/>
                      <a:pt x="213" y="291"/>
                    </a:cubicBezTo>
                    <a:cubicBezTo>
                      <a:pt x="213" y="291"/>
                      <a:pt x="213" y="291"/>
                      <a:pt x="213" y="291"/>
                    </a:cubicBezTo>
                    <a:cubicBezTo>
                      <a:pt x="208" y="286"/>
                      <a:pt x="208" y="286"/>
                      <a:pt x="208" y="286"/>
                    </a:cubicBezTo>
                    <a:cubicBezTo>
                      <a:pt x="208" y="286"/>
                      <a:pt x="208" y="286"/>
                      <a:pt x="208" y="286"/>
                    </a:cubicBezTo>
                    <a:cubicBezTo>
                      <a:pt x="206" y="286"/>
                      <a:pt x="205" y="288"/>
                      <a:pt x="203" y="288"/>
                    </a:cubicBezTo>
                    <a:cubicBezTo>
                      <a:pt x="202" y="287"/>
                      <a:pt x="201" y="286"/>
                      <a:pt x="200" y="285"/>
                    </a:cubicBezTo>
                    <a:cubicBezTo>
                      <a:pt x="199" y="283"/>
                      <a:pt x="201" y="280"/>
                      <a:pt x="199" y="279"/>
                    </a:cubicBezTo>
                    <a:cubicBezTo>
                      <a:pt x="197" y="279"/>
                      <a:pt x="195" y="277"/>
                      <a:pt x="193" y="278"/>
                    </a:cubicBezTo>
                    <a:cubicBezTo>
                      <a:pt x="191" y="279"/>
                      <a:pt x="191" y="282"/>
                      <a:pt x="189" y="281"/>
                    </a:cubicBezTo>
                    <a:cubicBezTo>
                      <a:pt x="189" y="281"/>
                      <a:pt x="189" y="281"/>
                      <a:pt x="189" y="281"/>
                    </a:cubicBezTo>
                    <a:cubicBezTo>
                      <a:pt x="185" y="280"/>
                      <a:pt x="185" y="280"/>
                      <a:pt x="185" y="280"/>
                    </a:cubicBezTo>
                    <a:cubicBezTo>
                      <a:pt x="185" y="280"/>
                      <a:pt x="185" y="280"/>
                      <a:pt x="185" y="280"/>
                    </a:cubicBezTo>
                    <a:cubicBezTo>
                      <a:pt x="184" y="279"/>
                      <a:pt x="184" y="276"/>
                      <a:pt x="182" y="275"/>
                    </a:cubicBezTo>
                    <a:cubicBezTo>
                      <a:pt x="181" y="276"/>
                      <a:pt x="180" y="276"/>
                      <a:pt x="179" y="276"/>
                    </a:cubicBezTo>
                    <a:close/>
                    <a:moveTo>
                      <a:pt x="179" y="266"/>
                    </a:moveTo>
                    <a:cubicBezTo>
                      <a:pt x="87" y="266"/>
                      <a:pt x="87" y="266"/>
                      <a:pt x="87" y="266"/>
                    </a:cubicBezTo>
                    <a:cubicBezTo>
                      <a:pt x="87" y="266"/>
                      <a:pt x="87" y="266"/>
                      <a:pt x="87" y="266"/>
                    </a:cubicBezTo>
                    <a:cubicBezTo>
                      <a:pt x="90" y="270"/>
                      <a:pt x="94" y="273"/>
                      <a:pt x="98" y="276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19" y="286"/>
                      <a:pt x="119" y="286"/>
                      <a:pt x="119" y="286"/>
                    </a:cubicBezTo>
                    <a:cubicBezTo>
                      <a:pt x="120" y="289"/>
                      <a:pt x="120" y="289"/>
                      <a:pt x="120" y="289"/>
                    </a:cubicBezTo>
                    <a:cubicBezTo>
                      <a:pt x="120" y="289"/>
                      <a:pt x="120" y="289"/>
                      <a:pt x="120" y="289"/>
                    </a:cubicBezTo>
                    <a:cubicBezTo>
                      <a:pt x="127" y="292"/>
                      <a:pt x="134" y="295"/>
                      <a:pt x="141" y="298"/>
                    </a:cubicBezTo>
                    <a:cubicBezTo>
                      <a:pt x="141" y="298"/>
                      <a:pt x="141" y="298"/>
                      <a:pt x="141" y="298"/>
                    </a:cubicBezTo>
                    <a:cubicBezTo>
                      <a:pt x="144" y="298"/>
                      <a:pt x="144" y="298"/>
                      <a:pt x="144" y="298"/>
                    </a:cubicBezTo>
                    <a:cubicBezTo>
                      <a:pt x="144" y="298"/>
                      <a:pt x="144" y="298"/>
                      <a:pt x="144" y="298"/>
                    </a:cubicBezTo>
                    <a:cubicBezTo>
                      <a:pt x="147" y="296"/>
                      <a:pt x="144" y="293"/>
                      <a:pt x="144" y="291"/>
                    </a:cubicBezTo>
                    <a:cubicBezTo>
                      <a:pt x="144" y="291"/>
                      <a:pt x="144" y="291"/>
                      <a:pt x="144" y="291"/>
                    </a:cubicBezTo>
                    <a:cubicBezTo>
                      <a:pt x="149" y="285"/>
                      <a:pt x="149" y="285"/>
                      <a:pt x="149" y="285"/>
                    </a:cubicBezTo>
                    <a:cubicBezTo>
                      <a:pt x="149" y="285"/>
                      <a:pt x="149" y="285"/>
                      <a:pt x="149" y="285"/>
                    </a:cubicBezTo>
                    <a:cubicBezTo>
                      <a:pt x="152" y="283"/>
                      <a:pt x="154" y="288"/>
                      <a:pt x="156" y="285"/>
                    </a:cubicBezTo>
                    <a:cubicBezTo>
                      <a:pt x="157" y="284"/>
                      <a:pt x="157" y="282"/>
                      <a:pt x="157" y="280"/>
                    </a:cubicBezTo>
                    <a:cubicBezTo>
                      <a:pt x="159" y="278"/>
                      <a:pt x="162" y="277"/>
                      <a:pt x="164" y="276"/>
                    </a:cubicBezTo>
                    <a:cubicBezTo>
                      <a:pt x="164" y="276"/>
                      <a:pt x="164" y="276"/>
                      <a:pt x="164" y="276"/>
                    </a:cubicBezTo>
                    <a:cubicBezTo>
                      <a:pt x="166" y="276"/>
                      <a:pt x="166" y="276"/>
                      <a:pt x="166" y="276"/>
                    </a:cubicBezTo>
                    <a:cubicBezTo>
                      <a:pt x="166" y="276"/>
                      <a:pt x="166" y="276"/>
                      <a:pt x="166" y="276"/>
                    </a:cubicBezTo>
                    <a:cubicBezTo>
                      <a:pt x="167" y="276"/>
                      <a:pt x="168" y="278"/>
                      <a:pt x="168" y="279"/>
                    </a:cubicBezTo>
                    <a:cubicBezTo>
                      <a:pt x="169" y="279"/>
                      <a:pt x="170" y="279"/>
                      <a:pt x="171" y="279"/>
                    </a:cubicBezTo>
                    <a:cubicBezTo>
                      <a:pt x="173" y="279"/>
                      <a:pt x="173" y="277"/>
                      <a:pt x="173" y="276"/>
                    </a:cubicBezTo>
                    <a:cubicBezTo>
                      <a:pt x="174" y="274"/>
                      <a:pt x="177" y="274"/>
                      <a:pt x="179" y="274"/>
                    </a:cubicBezTo>
                    <a:cubicBezTo>
                      <a:pt x="182" y="274"/>
                      <a:pt x="184" y="274"/>
                      <a:pt x="185" y="276"/>
                    </a:cubicBezTo>
                    <a:cubicBezTo>
                      <a:pt x="185" y="277"/>
                      <a:pt x="185" y="279"/>
                      <a:pt x="187" y="279"/>
                    </a:cubicBezTo>
                    <a:cubicBezTo>
                      <a:pt x="188" y="279"/>
                      <a:pt x="189" y="279"/>
                      <a:pt x="190" y="279"/>
                    </a:cubicBezTo>
                    <a:cubicBezTo>
                      <a:pt x="191" y="278"/>
                      <a:pt x="191" y="276"/>
                      <a:pt x="192" y="276"/>
                    </a:cubicBezTo>
                    <a:cubicBezTo>
                      <a:pt x="192" y="276"/>
                      <a:pt x="192" y="276"/>
                      <a:pt x="192" y="276"/>
                    </a:cubicBezTo>
                    <a:cubicBezTo>
                      <a:pt x="194" y="276"/>
                      <a:pt x="194" y="276"/>
                      <a:pt x="194" y="276"/>
                    </a:cubicBezTo>
                    <a:cubicBezTo>
                      <a:pt x="194" y="276"/>
                      <a:pt x="194" y="276"/>
                      <a:pt x="194" y="276"/>
                    </a:cubicBezTo>
                    <a:cubicBezTo>
                      <a:pt x="196" y="277"/>
                      <a:pt x="200" y="278"/>
                      <a:pt x="202" y="280"/>
                    </a:cubicBezTo>
                    <a:cubicBezTo>
                      <a:pt x="202" y="282"/>
                      <a:pt x="201" y="284"/>
                      <a:pt x="202" y="285"/>
                    </a:cubicBezTo>
                    <a:cubicBezTo>
                      <a:pt x="205" y="288"/>
                      <a:pt x="206" y="283"/>
                      <a:pt x="209" y="285"/>
                    </a:cubicBezTo>
                    <a:cubicBezTo>
                      <a:pt x="209" y="285"/>
                      <a:pt x="209" y="285"/>
                      <a:pt x="209" y="285"/>
                    </a:cubicBezTo>
                    <a:cubicBezTo>
                      <a:pt x="214" y="291"/>
                      <a:pt x="214" y="291"/>
                      <a:pt x="214" y="291"/>
                    </a:cubicBezTo>
                    <a:cubicBezTo>
                      <a:pt x="214" y="291"/>
                      <a:pt x="214" y="291"/>
                      <a:pt x="214" y="291"/>
                    </a:cubicBezTo>
                    <a:cubicBezTo>
                      <a:pt x="214" y="293"/>
                      <a:pt x="211" y="296"/>
                      <a:pt x="214" y="298"/>
                    </a:cubicBezTo>
                    <a:cubicBezTo>
                      <a:pt x="214" y="298"/>
                      <a:pt x="214" y="298"/>
                      <a:pt x="214" y="298"/>
                    </a:cubicBezTo>
                    <a:cubicBezTo>
                      <a:pt x="217" y="298"/>
                      <a:pt x="217" y="298"/>
                      <a:pt x="217" y="298"/>
                    </a:cubicBezTo>
                    <a:cubicBezTo>
                      <a:pt x="217" y="298"/>
                      <a:pt x="217" y="298"/>
                      <a:pt x="217" y="298"/>
                    </a:cubicBezTo>
                    <a:cubicBezTo>
                      <a:pt x="224" y="295"/>
                      <a:pt x="231" y="292"/>
                      <a:pt x="238" y="289"/>
                    </a:cubicBezTo>
                    <a:cubicBezTo>
                      <a:pt x="238" y="289"/>
                      <a:pt x="238" y="289"/>
                      <a:pt x="238" y="289"/>
                    </a:cubicBezTo>
                    <a:cubicBezTo>
                      <a:pt x="239" y="286"/>
                      <a:pt x="239" y="286"/>
                      <a:pt x="239" y="286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8" y="275"/>
                      <a:pt x="259" y="276"/>
                      <a:pt x="261" y="275"/>
                    </a:cubicBezTo>
                    <a:cubicBezTo>
                      <a:pt x="264" y="273"/>
                      <a:pt x="268" y="270"/>
                      <a:pt x="271" y="266"/>
                    </a:cubicBezTo>
                    <a:cubicBezTo>
                      <a:pt x="271" y="266"/>
                      <a:pt x="271" y="266"/>
                      <a:pt x="271" y="266"/>
                    </a:cubicBezTo>
                    <a:cubicBezTo>
                      <a:pt x="179" y="266"/>
                      <a:pt x="179" y="266"/>
                      <a:pt x="179" y="266"/>
                    </a:cubicBezTo>
                    <a:close/>
                    <a:moveTo>
                      <a:pt x="179" y="242"/>
                    </a:moveTo>
                    <a:cubicBezTo>
                      <a:pt x="148" y="242"/>
                      <a:pt x="148" y="242"/>
                      <a:pt x="148" y="242"/>
                    </a:cubicBez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4" y="240"/>
                      <a:pt x="142" y="241"/>
                      <a:pt x="141" y="242"/>
                    </a:cubicBezTo>
                    <a:cubicBezTo>
                      <a:pt x="141" y="242"/>
                      <a:pt x="141" y="242"/>
                      <a:pt x="141" y="242"/>
                    </a:cubicBezTo>
                    <a:cubicBezTo>
                      <a:pt x="77" y="242"/>
                      <a:pt x="77" y="242"/>
                      <a:pt x="77" y="242"/>
                    </a:cubicBezTo>
                    <a:cubicBezTo>
                      <a:pt x="76" y="246"/>
                      <a:pt x="76" y="246"/>
                      <a:pt x="76" y="246"/>
                    </a:cubicBezTo>
                    <a:cubicBezTo>
                      <a:pt x="136" y="246"/>
                      <a:pt x="136" y="246"/>
                      <a:pt x="136" y="246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0" y="254"/>
                      <a:pt x="141" y="257"/>
                      <a:pt x="141" y="260"/>
                    </a:cubicBezTo>
                    <a:cubicBezTo>
                      <a:pt x="140" y="260"/>
                      <a:pt x="140" y="261"/>
                      <a:pt x="139" y="261"/>
                    </a:cubicBezTo>
                    <a:cubicBezTo>
                      <a:pt x="137" y="260"/>
                      <a:pt x="137" y="257"/>
                      <a:pt x="137" y="255"/>
                    </a:cubicBezTo>
                    <a:cubicBezTo>
                      <a:pt x="135" y="254"/>
                      <a:pt x="134" y="252"/>
                      <a:pt x="132" y="253"/>
                    </a:cubicBezTo>
                    <a:cubicBezTo>
                      <a:pt x="128" y="255"/>
                      <a:pt x="128" y="260"/>
                      <a:pt x="126" y="263"/>
                    </a:cubicBezTo>
                    <a:cubicBezTo>
                      <a:pt x="126" y="263"/>
                      <a:pt x="126" y="263"/>
                      <a:pt x="126" y="263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3" y="262"/>
                      <a:pt x="103" y="261"/>
                      <a:pt x="102" y="260"/>
                    </a:cubicBezTo>
                    <a:cubicBezTo>
                      <a:pt x="102" y="260"/>
                      <a:pt x="102" y="260"/>
                      <a:pt x="102" y="260"/>
                    </a:cubicBezTo>
                    <a:cubicBezTo>
                      <a:pt x="81" y="260"/>
                      <a:pt x="81" y="260"/>
                      <a:pt x="81" y="260"/>
                    </a:cubicBezTo>
                    <a:cubicBezTo>
                      <a:pt x="83" y="262"/>
                      <a:pt x="83" y="262"/>
                      <a:pt x="83" y="262"/>
                    </a:cubicBezTo>
                    <a:cubicBezTo>
                      <a:pt x="100" y="262"/>
                      <a:pt x="100" y="262"/>
                      <a:pt x="100" y="262"/>
                    </a:cubicBezTo>
                    <a:cubicBezTo>
                      <a:pt x="100" y="262"/>
                      <a:pt x="100" y="262"/>
                      <a:pt x="100" y="262"/>
                    </a:cubicBezTo>
                    <a:cubicBezTo>
                      <a:pt x="100" y="262"/>
                      <a:pt x="101" y="262"/>
                      <a:pt x="101" y="263"/>
                    </a:cubicBezTo>
                    <a:cubicBezTo>
                      <a:pt x="101" y="263"/>
                      <a:pt x="101" y="263"/>
                      <a:pt x="101" y="263"/>
                    </a:cubicBezTo>
                    <a:cubicBezTo>
                      <a:pt x="84" y="263"/>
                      <a:pt x="84" y="263"/>
                      <a:pt x="84" y="263"/>
                    </a:cubicBezTo>
                    <a:cubicBezTo>
                      <a:pt x="85" y="265"/>
                      <a:pt x="85" y="265"/>
                      <a:pt x="85" y="265"/>
                    </a:cubicBezTo>
                    <a:cubicBezTo>
                      <a:pt x="179" y="265"/>
                      <a:pt x="179" y="265"/>
                      <a:pt x="179" y="265"/>
                    </a:cubicBezTo>
                    <a:cubicBezTo>
                      <a:pt x="273" y="265"/>
                      <a:pt x="273" y="265"/>
                      <a:pt x="273" y="265"/>
                    </a:cubicBezTo>
                    <a:cubicBezTo>
                      <a:pt x="274" y="264"/>
                      <a:pt x="274" y="264"/>
                      <a:pt x="274" y="264"/>
                    </a:cubicBezTo>
                    <a:cubicBezTo>
                      <a:pt x="257" y="263"/>
                      <a:pt x="257" y="263"/>
                      <a:pt x="257" y="263"/>
                    </a:cubicBezTo>
                    <a:cubicBezTo>
                      <a:pt x="257" y="263"/>
                      <a:pt x="257" y="263"/>
                      <a:pt x="257" y="263"/>
                    </a:cubicBezTo>
                    <a:cubicBezTo>
                      <a:pt x="257" y="262"/>
                      <a:pt x="258" y="262"/>
                      <a:pt x="259" y="262"/>
                    </a:cubicBezTo>
                    <a:cubicBezTo>
                      <a:pt x="259" y="262"/>
                      <a:pt x="259" y="262"/>
                      <a:pt x="259" y="262"/>
                    </a:cubicBezTo>
                    <a:cubicBezTo>
                      <a:pt x="275" y="262"/>
                      <a:pt x="275" y="262"/>
                      <a:pt x="275" y="262"/>
                    </a:cubicBezTo>
                    <a:cubicBezTo>
                      <a:pt x="277" y="260"/>
                      <a:pt x="277" y="260"/>
                      <a:pt x="277" y="260"/>
                    </a:cubicBezTo>
                    <a:cubicBezTo>
                      <a:pt x="256" y="260"/>
                      <a:pt x="256" y="260"/>
                      <a:pt x="256" y="260"/>
                    </a:cubicBezTo>
                    <a:cubicBezTo>
                      <a:pt x="256" y="260"/>
                      <a:pt x="256" y="260"/>
                      <a:pt x="256" y="260"/>
                    </a:cubicBezTo>
                    <a:cubicBezTo>
                      <a:pt x="255" y="261"/>
                      <a:pt x="256" y="262"/>
                      <a:pt x="255" y="263"/>
                    </a:cubicBezTo>
                    <a:cubicBezTo>
                      <a:pt x="255" y="263"/>
                      <a:pt x="255" y="263"/>
                      <a:pt x="255" y="263"/>
                    </a:cubicBezTo>
                    <a:cubicBezTo>
                      <a:pt x="232" y="263"/>
                      <a:pt x="232" y="263"/>
                      <a:pt x="232" y="263"/>
                    </a:cubicBezTo>
                    <a:cubicBezTo>
                      <a:pt x="232" y="263"/>
                      <a:pt x="232" y="263"/>
                      <a:pt x="232" y="263"/>
                    </a:cubicBezTo>
                    <a:cubicBezTo>
                      <a:pt x="230" y="260"/>
                      <a:pt x="230" y="255"/>
                      <a:pt x="226" y="253"/>
                    </a:cubicBezTo>
                    <a:cubicBezTo>
                      <a:pt x="224" y="252"/>
                      <a:pt x="223" y="254"/>
                      <a:pt x="222" y="255"/>
                    </a:cubicBezTo>
                    <a:cubicBezTo>
                      <a:pt x="221" y="257"/>
                      <a:pt x="221" y="260"/>
                      <a:pt x="219" y="261"/>
                    </a:cubicBezTo>
                    <a:cubicBezTo>
                      <a:pt x="218" y="261"/>
                      <a:pt x="218" y="260"/>
                      <a:pt x="218" y="260"/>
                    </a:cubicBezTo>
                    <a:cubicBezTo>
                      <a:pt x="217" y="257"/>
                      <a:pt x="218" y="254"/>
                      <a:pt x="217" y="251"/>
                    </a:cubicBezTo>
                    <a:cubicBezTo>
                      <a:pt x="217" y="251"/>
                      <a:pt x="217" y="251"/>
                      <a:pt x="217" y="251"/>
                    </a:cubicBezTo>
                    <a:cubicBezTo>
                      <a:pt x="222" y="246"/>
                      <a:pt x="222" y="246"/>
                      <a:pt x="222" y="246"/>
                    </a:cubicBezTo>
                    <a:cubicBezTo>
                      <a:pt x="282" y="246"/>
                      <a:pt x="282" y="246"/>
                      <a:pt x="282" y="246"/>
                    </a:cubicBezTo>
                    <a:cubicBezTo>
                      <a:pt x="281" y="242"/>
                      <a:pt x="281" y="242"/>
                      <a:pt x="281" y="242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6" y="241"/>
                      <a:pt x="214" y="240"/>
                      <a:pt x="212" y="241"/>
                    </a:cubicBezTo>
                    <a:cubicBezTo>
                      <a:pt x="212" y="241"/>
                      <a:pt x="212" y="241"/>
                      <a:pt x="212" y="241"/>
                    </a:cubicBezTo>
                    <a:cubicBezTo>
                      <a:pt x="210" y="242"/>
                      <a:pt x="210" y="242"/>
                      <a:pt x="210" y="242"/>
                    </a:cubicBezTo>
                    <a:cubicBezTo>
                      <a:pt x="179" y="242"/>
                      <a:pt x="179" y="242"/>
                      <a:pt x="179" y="242"/>
                    </a:cubicBezTo>
                    <a:close/>
                    <a:moveTo>
                      <a:pt x="179" y="227"/>
                    </a:moveTo>
                    <a:cubicBezTo>
                      <a:pt x="128" y="227"/>
                      <a:pt x="128" y="227"/>
                      <a:pt x="128" y="227"/>
                    </a:cubicBezTo>
                    <a:cubicBezTo>
                      <a:pt x="128" y="235"/>
                      <a:pt x="128" y="235"/>
                      <a:pt x="128" y="235"/>
                    </a:cubicBezTo>
                    <a:cubicBezTo>
                      <a:pt x="130" y="235"/>
                      <a:pt x="130" y="235"/>
                      <a:pt x="130" y="235"/>
                    </a:cubicBezTo>
                    <a:cubicBezTo>
                      <a:pt x="131" y="231"/>
                      <a:pt x="131" y="231"/>
                      <a:pt x="131" y="231"/>
                    </a:cubicBezTo>
                    <a:cubicBezTo>
                      <a:pt x="131" y="231"/>
                      <a:pt x="131" y="231"/>
                      <a:pt x="131" y="231"/>
                    </a:cubicBezTo>
                    <a:cubicBezTo>
                      <a:pt x="132" y="229"/>
                      <a:pt x="134" y="229"/>
                      <a:pt x="136" y="229"/>
                    </a:cubicBezTo>
                    <a:cubicBezTo>
                      <a:pt x="139" y="230"/>
                      <a:pt x="137" y="233"/>
                      <a:pt x="138" y="235"/>
                    </a:cubicBezTo>
                    <a:cubicBezTo>
                      <a:pt x="138" y="235"/>
                      <a:pt x="138" y="235"/>
                      <a:pt x="138" y="235"/>
                    </a:cubicBezTo>
                    <a:cubicBezTo>
                      <a:pt x="140" y="235"/>
                      <a:pt x="140" y="235"/>
                      <a:pt x="140" y="235"/>
                    </a:cubicBezTo>
                    <a:cubicBezTo>
                      <a:pt x="140" y="231"/>
                      <a:pt x="140" y="231"/>
                      <a:pt x="140" y="231"/>
                    </a:cubicBezTo>
                    <a:cubicBezTo>
                      <a:pt x="140" y="231"/>
                      <a:pt x="140" y="231"/>
                      <a:pt x="140" y="231"/>
                    </a:cubicBezTo>
                    <a:cubicBezTo>
                      <a:pt x="141" y="229"/>
                      <a:pt x="142" y="229"/>
                      <a:pt x="144" y="229"/>
                    </a:cubicBezTo>
                    <a:cubicBezTo>
                      <a:pt x="145" y="229"/>
                      <a:pt x="146" y="229"/>
                      <a:pt x="147" y="231"/>
                    </a:cubicBezTo>
                    <a:cubicBezTo>
                      <a:pt x="148" y="232"/>
                      <a:pt x="147" y="236"/>
                      <a:pt x="150" y="235"/>
                    </a:cubicBezTo>
                    <a:cubicBezTo>
                      <a:pt x="150" y="233"/>
                      <a:pt x="150" y="231"/>
                      <a:pt x="151" y="230"/>
                    </a:cubicBezTo>
                    <a:cubicBezTo>
                      <a:pt x="153" y="229"/>
                      <a:pt x="154" y="228"/>
                      <a:pt x="155" y="229"/>
                    </a:cubicBezTo>
                    <a:cubicBezTo>
                      <a:pt x="157" y="229"/>
                      <a:pt x="157" y="230"/>
                      <a:pt x="157" y="231"/>
                    </a:cubicBezTo>
                    <a:cubicBezTo>
                      <a:pt x="158" y="233"/>
                      <a:pt x="157" y="236"/>
                      <a:pt x="160" y="235"/>
                    </a:cubicBezTo>
                    <a:cubicBezTo>
                      <a:pt x="160" y="233"/>
                      <a:pt x="160" y="232"/>
                      <a:pt x="161" y="230"/>
                    </a:cubicBezTo>
                    <a:cubicBezTo>
                      <a:pt x="162" y="229"/>
                      <a:pt x="163" y="229"/>
                      <a:pt x="165" y="229"/>
                    </a:cubicBezTo>
                    <a:cubicBezTo>
                      <a:pt x="168" y="230"/>
                      <a:pt x="167" y="233"/>
                      <a:pt x="168" y="235"/>
                    </a:cubicBezTo>
                    <a:cubicBezTo>
                      <a:pt x="168" y="235"/>
                      <a:pt x="168" y="235"/>
                      <a:pt x="168" y="235"/>
                    </a:cubicBezTo>
                    <a:cubicBezTo>
                      <a:pt x="170" y="235"/>
                      <a:pt x="170" y="235"/>
                      <a:pt x="170" y="235"/>
                    </a:cubicBezTo>
                    <a:cubicBezTo>
                      <a:pt x="170" y="235"/>
                      <a:pt x="170" y="235"/>
                      <a:pt x="170" y="235"/>
                    </a:cubicBezTo>
                    <a:cubicBezTo>
                      <a:pt x="170" y="234"/>
                      <a:pt x="170" y="233"/>
                      <a:pt x="170" y="232"/>
                    </a:cubicBezTo>
                    <a:cubicBezTo>
                      <a:pt x="171" y="231"/>
                      <a:pt x="172" y="230"/>
                      <a:pt x="174" y="229"/>
                    </a:cubicBezTo>
                    <a:cubicBezTo>
                      <a:pt x="175" y="229"/>
                      <a:pt x="177" y="229"/>
                      <a:pt x="179" y="229"/>
                    </a:cubicBezTo>
                    <a:cubicBezTo>
                      <a:pt x="181" y="229"/>
                      <a:pt x="183" y="229"/>
                      <a:pt x="184" y="229"/>
                    </a:cubicBezTo>
                    <a:cubicBezTo>
                      <a:pt x="186" y="230"/>
                      <a:pt x="187" y="231"/>
                      <a:pt x="188" y="232"/>
                    </a:cubicBezTo>
                    <a:cubicBezTo>
                      <a:pt x="188" y="233"/>
                      <a:pt x="188" y="234"/>
                      <a:pt x="188" y="235"/>
                    </a:cubicBezTo>
                    <a:cubicBezTo>
                      <a:pt x="188" y="235"/>
                      <a:pt x="188" y="235"/>
                      <a:pt x="188" y="235"/>
                    </a:cubicBezTo>
                    <a:cubicBezTo>
                      <a:pt x="191" y="235"/>
                      <a:pt x="191" y="235"/>
                      <a:pt x="191" y="235"/>
                    </a:cubicBezTo>
                    <a:cubicBezTo>
                      <a:pt x="191" y="235"/>
                      <a:pt x="191" y="235"/>
                      <a:pt x="191" y="235"/>
                    </a:cubicBezTo>
                    <a:cubicBezTo>
                      <a:pt x="191" y="233"/>
                      <a:pt x="190" y="230"/>
                      <a:pt x="194" y="229"/>
                    </a:cubicBezTo>
                    <a:cubicBezTo>
                      <a:pt x="195" y="229"/>
                      <a:pt x="196" y="229"/>
                      <a:pt x="197" y="230"/>
                    </a:cubicBezTo>
                    <a:cubicBezTo>
                      <a:pt x="198" y="232"/>
                      <a:pt x="198" y="233"/>
                      <a:pt x="198" y="235"/>
                    </a:cubicBezTo>
                    <a:cubicBezTo>
                      <a:pt x="201" y="236"/>
                      <a:pt x="200" y="233"/>
                      <a:pt x="201" y="231"/>
                    </a:cubicBezTo>
                    <a:cubicBezTo>
                      <a:pt x="201" y="230"/>
                      <a:pt x="201" y="229"/>
                      <a:pt x="203" y="229"/>
                    </a:cubicBezTo>
                    <a:cubicBezTo>
                      <a:pt x="204" y="228"/>
                      <a:pt x="205" y="229"/>
                      <a:pt x="207" y="230"/>
                    </a:cubicBezTo>
                    <a:cubicBezTo>
                      <a:pt x="208" y="231"/>
                      <a:pt x="208" y="233"/>
                      <a:pt x="208" y="235"/>
                    </a:cubicBezTo>
                    <a:cubicBezTo>
                      <a:pt x="211" y="236"/>
                      <a:pt x="210" y="232"/>
                      <a:pt x="211" y="231"/>
                    </a:cubicBezTo>
                    <a:cubicBezTo>
                      <a:pt x="212" y="229"/>
                      <a:pt x="213" y="229"/>
                      <a:pt x="214" y="229"/>
                    </a:cubicBezTo>
                    <a:cubicBezTo>
                      <a:pt x="216" y="229"/>
                      <a:pt x="217" y="229"/>
                      <a:pt x="218" y="231"/>
                    </a:cubicBezTo>
                    <a:cubicBezTo>
                      <a:pt x="218" y="231"/>
                      <a:pt x="218" y="231"/>
                      <a:pt x="218" y="231"/>
                    </a:cubicBezTo>
                    <a:cubicBezTo>
                      <a:pt x="218" y="235"/>
                      <a:pt x="218" y="235"/>
                      <a:pt x="218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1" y="233"/>
                      <a:pt x="220" y="230"/>
                      <a:pt x="222" y="229"/>
                    </a:cubicBezTo>
                    <a:cubicBezTo>
                      <a:pt x="224" y="229"/>
                      <a:pt x="226" y="229"/>
                      <a:pt x="227" y="231"/>
                    </a:cubicBezTo>
                    <a:cubicBezTo>
                      <a:pt x="227" y="231"/>
                      <a:pt x="227" y="231"/>
                      <a:pt x="227" y="231"/>
                    </a:cubicBezTo>
                    <a:cubicBezTo>
                      <a:pt x="228" y="235"/>
                      <a:pt x="228" y="235"/>
                      <a:pt x="228" y="235"/>
                    </a:cubicBezTo>
                    <a:cubicBezTo>
                      <a:pt x="230" y="235"/>
                      <a:pt x="230" y="235"/>
                      <a:pt x="230" y="235"/>
                    </a:cubicBezTo>
                    <a:cubicBezTo>
                      <a:pt x="230" y="227"/>
                      <a:pt x="230" y="227"/>
                      <a:pt x="230" y="227"/>
                    </a:cubicBezTo>
                    <a:cubicBezTo>
                      <a:pt x="179" y="227"/>
                      <a:pt x="179" y="227"/>
                      <a:pt x="179" y="227"/>
                    </a:cubicBezTo>
                    <a:close/>
                    <a:moveTo>
                      <a:pt x="179" y="223"/>
                    </a:moveTo>
                    <a:cubicBezTo>
                      <a:pt x="133" y="223"/>
                      <a:pt x="133" y="223"/>
                      <a:pt x="133" y="223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2" y="223"/>
                      <a:pt x="131" y="223"/>
                      <a:pt x="131" y="224"/>
                    </a:cubicBezTo>
                    <a:cubicBezTo>
                      <a:pt x="131" y="224"/>
                      <a:pt x="132" y="224"/>
                      <a:pt x="132" y="225"/>
                    </a:cubicBezTo>
                    <a:cubicBezTo>
                      <a:pt x="132" y="225"/>
                      <a:pt x="132" y="225"/>
                      <a:pt x="132" y="225"/>
                    </a:cubicBezTo>
                    <a:cubicBezTo>
                      <a:pt x="179" y="225"/>
                      <a:pt x="179" y="225"/>
                      <a:pt x="179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4"/>
                      <a:pt x="227" y="224"/>
                      <a:pt x="227" y="224"/>
                    </a:cubicBezTo>
                    <a:cubicBezTo>
                      <a:pt x="227" y="223"/>
                      <a:pt x="226" y="223"/>
                      <a:pt x="226" y="223"/>
                    </a:cubicBezTo>
                    <a:cubicBezTo>
                      <a:pt x="226" y="223"/>
                      <a:pt x="226" y="223"/>
                      <a:pt x="226" y="223"/>
                    </a:cubicBezTo>
                    <a:cubicBezTo>
                      <a:pt x="225" y="223"/>
                      <a:pt x="225" y="223"/>
                      <a:pt x="225" y="223"/>
                    </a:cubicBezTo>
                    <a:cubicBezTo>
                      <a:pt x="179" y="223"/>
                      <a:pt x="179" y="223"/>
                      <a:pt x="179" y="223"/>
                    </a:cubicBezTo>
                    <a:close/>
                    <a:moveTo>
                      <a:pt x="179" y="217"/>
                    </a:move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7" y="218"/>
                      <a:pt x="135" y="217"/>
                      <a:pt x="135" y="218"/>
                    </a:cubicBezTo>
                    <a:cubicBezTo>
                      <a:pt x="135" y="219"/>
                      <a:pt x="136" y="219"/>
                      <a:pt x="136" y="219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79" y="219"/>
                      <a:pt x="179" y="219"/>
                      <a:pt x="179" y="219"/>
                    </a:cubicBezTo>
                    <a:cubicBezTo>
                      <a:pt x="222" y="219"/>
                      <a:pt x="222" y="219"/>
                      <a:pt x="222" y="219"/>
                    </a:cubicBezTo>
                    <a:cubicBezTo>
                      <a:pt x="222" y="219"/>
                      <a:pt x="222" y="219"/>
                      <a:pt x="222" y="219"/>
                    </a:cubicBezTo>
                    <a:cubicBezTo>
                      <a:pt x="222" y="219"/>
                      <a:pt x="223" y="219"/>
                      <a:pt x="223" y="218"/>
                    </a:cubicBezTo>
                    <a:cubicBezTo>
                      <a:pt x="223" y="217"/>
                      <a:pt x="221" y="218"/>
                      <a:pt x="221" y="217"/>
                    </a:cubicBezTo>
                    <a:cubicBezTo>
                      <a:pt x="221" y="217"/>
                      <a:pt x="221" y="217"/>
                      <a:pt x="221" y="217"/>
                    </a:cubicBezTo>
                    <a:cubicBezTo>
                      <a:pt x="179" y="217"/>
                      <a:pt x="179" y="217"/>
                      <a:pt x="179" y="217"/>
                    </a:cubicBezTo>
                    <a:close/>
                    <a:moveTo>
                      <a:pt x="179" y="204"/>
                    </a:moveTo>
                    <a:cubicBezTo>
                      <a:pt x="139" y="204"/>
                      <a:pt x="139" y="204"/>
                      <a:pt x="139" y="204"/>
                    </a:cubicBezTo>
                    <a:cubicBezTo>
                      <a:pt x="139" y="204"/>
                      <a:pt x="139" y="204"/>
                      <a:pt x="139" y="204"/>
                    </a:cubicBezTo>
                    <a:cubicBezTo>
                      <a:pt x="138" y="203"/>
                      <a:pt x="138" y="202"/>
                      <a:pt x="137" y="202"/>
                    </a:cubicBezTo>
                    <a:cubicBezTo>
                      <a:pt x="136" y="202"/>
                      <a:pt x="136" y="202"/>
                      <a:pt x="136" y="203"/>
                    </a:cubicBezTo>
                    <a:cubicBezTo>
                      <a:pt x="136" y="203"/>
                      <a:pt x="136" y="203"/>
                      <a:pt x="136" y="203"/>
                    </a:cubicBezTo>
                    <a:cubicBezTo>
                      <a:pt x="135" y="215"/>
                      <a:pt x="135" y="215"/>
                      <a:pt x="135" y="215"/>
                    </a:cubicBezTo>
                    <a:cubicBezTo>
                      <a:pt x="137" y="214"/>
                      <a:pt x="137" y="214"/>
                      <a:pt x="137" y="214"/>
                    </a:cubicBezTo>
                    <a:cubicBezTo>
                      <a:pt x="138" y="205"/>
                      <a:pt x="138" y="205"/>
                      <a:pt x="138" y="205"/>
                    </a:cubicBezTo>
                    <a:cubicBezTo>
                      <a:pt x="179" y="205"/>
                      <a:pt x="179" y="205"/>
                      <a:pt x="179" y="205"/>
                    </a:cubicBezTo>
                    <a:cubicBezTo>
                      <a:pt x="221" y="205"/>
                      <a:pt x="221" y="205"/>
                      <a:pt x="221" y="205"/>
                    </a:cubicBezTo>
                    <a:cubicBezTo>
                      <a:pt x="221" y="214"/>
                      <a:pt x="221" y="214"/>
                      <a:pt x="221" y="214"/>
                    </a:cubicBezTo>
                    <a:cubicBezTo>
                      <a:pt x="223" y="215"/>
                      <a:pt x="223" y="215"/>
                      <a:pt x="223" y="215"/>
                    </a:cubicBezTo>
                    <a:cubicBezTo>
                      <a:pt x="222" y="203"/>
                      <a:pt x="222" y="203"/>
                      <a:pt x="222" y="203"/>
                    </a:cubicBezTo>
                    <a:cubicBezTo>
                      <a:pt x="222" y="203"/>
                      <a:pt x="222" y="203"/>
                      <a:pt x="222" y="203"/>
                    </a:cubicBezTo>
                    <a:cubicBezTo>
                      <a:pt x="222" y="202"/>
                      <a:pt x="222" y="202"/>
                      <a:pt x="221" y="202"/>
                    </a:cubicBezTo>
                    <a:cubicBezTo>
                      <a:pt x="220" y="202"/>
                      <a:pt x="220" y="203"/>
                      <a:pt x="219" y="204"/>
                    </a:cubicBezTo>
                    <a:cubicBezTo>
                      <a:pt x="219" y="204"/>
                      <a:pt x="219" y="204"/>
                      <a:pt x="219" y="204"/>
                    </a:cubicBezTo>
                    <a:cubicBezTo>
                      <a:pt x="179" y="204"/>
                      <a:pt x="179" y="204"/>
                      <a:pt x="179" y="204"/>
                    </a:cubicBezTo>
                    <a:close/>
                    <a:moveTo>
                      <a:pt x="179" y="43"/>
                    </a:moveTo>
                    <a:cubicBezTo>
                      <a:pt x="171" y="44"/>
                      <a:pt x="164" y="44"/>
                      <a:pt x="157" y="45"/>
                    </a:cubicBezTo>
                    <a:cubicBezTo>
                      <a:pt x="128" y="51"/>
                      <a:pt x="101" y="63"/>
                      <a:pt x="80" y="87"/>
                    </a:cubicBezTo>
                    <a:cubicBezTo>
                      <a:pt x="66" y="101"/>
                      <a:pt x="58" y="118"/>
                      <a:pt x="52" y="136"/>
                    </a:cubicBezTo>
                    <a:cubicBezTo>
                      <a:pt x="52" y="136"/>
                      <a:pt x="52" y="136"/>
                      <a:pt x="52" y="136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1" y="147"/>
                      <a:pt x="49" y="156"/>
                      <a:pt x="48" y="165"/>
                    </a:cubicBezTo>
                    <a:cubicBezTo>
                      <a:pt x="48" y="165"/>
                      <a:pt x="48" y="165"/>
                      <a:pt x="48" y="165"/>
                    </a:cubicBezTo>
                    <a:cubicBezTo>
                      <a:pt x="47" y="167"/>
                      <a:pt x="47" y="167"/>
                      <a:pt x="47" y="167"/>
                    </a:cubicBezTo>
                    <a:cubicBezTo>
                      <a:pt x="47" y="167"/>
                      <a:pt x="47" y="167"/>
                      <a:pt x="47" y="167"/>
                    </a:cubicBezTo>
                    <a:cubicBezTo>
                      <a:pt x="46" y="187"/>
                      <a:pt x="50" y="204"/>
                      <a:pt x="55" y="221"/>
                    </a:cubicBezTo>
                    <a:cubicBezTo>
                      <a:pt x="58" y="224"/>
                      <a:pt x="58" y="229"/>
                      <a:pt x="62" y="231"/>
                    </a:cubicBezTo>
                    <a:cubicBezTo>
                      <a:pt x="62" y="231"/>
                      <a:pt x="62" y="231"/>
                      <a:pt x="62" y="231"/>
                    </a:cubicBezTo>
                    <a:cubicBezTo>
                      <a:pt x="69" y="242"/>
                      <a:pt x="69" y="242"/>
                      <a:pt x="69" y="242"/>
                    </a:cubicBezTo>
                    <a:cubicBezTo>
                      <a:pt x="69" y="242"/>
                      <a:pt x="69" y="242"/>
                      <a:pt x="69" y="242"/>
                    </a:cubicBezTo>
                    <a:cubicBezTo>
                      <a:pt x="69" y="245"/>
                      <a:pt x="71" y="247"/>
                      <a:pt x="72" y="249"/>
                    </a:cubicBezTo>
                    <a:cubicBezTo>
                      <a:pt x="72" y="249"/>
                      <a:pt x="72" y="249"/>
                      <a:pt x="72" y="249"/>
                    </a:cubicBezTo>
                    <a:cubicBezTo>
                      <a:pt x="73" y="249"/>
                      <a:pt x="73" y="249"/>
                      <a:pt x="73" y="249"/>
                    </a:cubicBezTo>
                    <a:cubicBezTo>
                      <a:pt x="77" y="239"/>
                      <a:pt x="77" y="239"/>
                      <a:pt x="77" y="239"/>
                    </a:cubicBezTo>
                    <a:cubicBezTo>
                      <a:pt x="122" y="239"/>
                      <a:pt x="122" y="239"/>
                      <a:pt x="122" y="239"/>
                    </a:cubicBezTo>
                    <a:cubicBezTo>
                      <a:pt x="124" y="235"/>
                      <a:pt x="124" y="235"/>
                      <a:pt x="124" y="235"/>
                    </a:cubicBezTo>
                    <a:cubicBezTo>
                      <a:pt x="127" y="235"/>
                      <a:pt x="127" y="235"/>
                      <a:pt x="127" y="235"/>
                    </a:cubicBezTo>
                    <a:cubicBezTo>
                      <a:pt x="127" y="229"/>
                      <a:pt x="127" y="229"/>
                      <a:pt x="127" y="229"/>
                    </a:cubicBezTo>
                    <a:cubicBezTo>
                      <a:pt x="127" y="229"/>
                      <a:pt x="127" y="229"/>
                      <a:pt x="127" y="229"/>
                    </a:cubicBezTo>
                    <a:cubicBezTo>
                      <a:pt x="127" y="227"/>
                      <a:pt x="125" y="227"/>
                      <a:pt x="123" y="226"/>
                    </a:cubicBezTo>
                    <a:cubicBezTo>
                      <a:pt x="123" y="224"/>
                      <a:pt x="127" y="225"/>
                      <a:pt x="126" y="222"/>
                    </a:cubicBezTo>
                    <a:cubicBezTo>
                      <a:pt x="127" y="221"/>
                      <a:pt x="130" y="223"/>
                      <a:pt x="131" y="221"/>
                    </a:cubicBezTo>
                    <a:cubicBezTo>
                      <a:pt x="130" y="220"/>
                      <a:pt x="130" y="219"/>
                      <a:pt x="129" y="220"/>
                    </a:cubicBezTo>
                    <a:cubicBezTo>
                      <a:pt x="128" y="219"/>
                      <a:pt x="127" y="219"/>
                      <a:pt x="127" y="218"/>
                    </a:cubicBezTo>
                    <a:cubicBezTo>
                      <a:pt x="128" y="217"/>
                      <a:pt x="129" y="217"/>
                      <a:pt x="130" y="217"/>
                    </a:cubicBezTo>
                    <a:cubicBezTo>
                      <a:pt x="131" y="217"/>
                      <a:pt x="130" y="216"/>
                      <a:pt x="131" y="215"/>
                    </a:cubicBezTo>
                    <a:cubicBezTo>
                      <a:pt x="132" y="215"/>
                      <a:pt x="132" y="216"/>
                      <a:pt x="133" y="216"/>
                    </a:cubicBezTo>
                    <a:cubicBezTo>
                      <a:pt x="133" y="216"/>
                      <a:pt x="134" y="215"/>
                      <a:pt x="134" y="215"/>
                    </a:cubicBezTo>
                    <a:cubicBezTo>
                      <a:pt x="134" y="211"/>
                      <a:pt x="134" y="206"/>
                      <a:pt x="135" y="202"/>
                    </a:cubicBezTo>
                    <a:cubicBezTo>
                      <a:pt x="135" y="201"/>
                      <a:pt x="136" y="199"/>
                      <a:pt x="138" y="200"/>
                    </a:cubicBezTo>
                    <a:cubicBezTo>
                      <a:pt x="139" y="200"/>
                      <a:pt x="140" y="201"/>
                      <a:pt x="140" y="202"/>
                    </a:cubicBezTo>
                    <a:cubicBezTo>
                      <a:pt x="140" y="202"/>
                      <a:pt x="140" y="202"/>
                      <a:pt x="140" y="202"/>
                    </a:cubicBezTo>
                    <a:cubicBezTo>
                      <a:pt x="179" y="202"/>
                      <a:pt x="179" y="202"/>
                      <a:pt x="179" y="202"/>
                    </a:cubicBezTo>
                    <a:cubicBezTo>
                      <a:pt x="218" y="202"/>
                      <a:pt x="218" y="202"/>
                      <a:pt x="218" y="202"/>
                    </a:cubicBezTo>
                    <a:cubicBezTo>
                      <a:pt x="218" y="202"/>
                      <a:pt x="218" y="202"/>
                      <a:pt x="218" y="202"/>
                    </a:cubicBezTo>
                    <a:cubicBezTo>
                      <a:pt x="219" y="201"/>
                      <a:pt x="219" y="200"/>
                      <a:pt x="220" y="200"/>
                    </a:cubicBezTo>
                    <a:cubicBezTo>
                      <a:pt x="222" y="199"/>
                      <a:pt x="223" y="201"/>
                      <a:pt x="224" y="202"/>
                    </a:cubicBezTo>
                    <a:cubicBezTo>
                      <a:pt x="224" y="206"/>
                      <a:pt x="225" y="211"/>
                      <a:pt x="224" y="215"/>
                    </a:cubicBezTo>
                    <a:cubicBezTo>
                      <a:pt x="224" y="215"/>
                      <a:pt x="225" y="216"/>
                      <a:pt x="225" y="216"/>
                    </a:cubicBezTo>
                    <a:cubicBezTo>
                      <a:pt x="226" y="216"/>
                      <a:pt x="226" y="215"/>
                      <a:pt x="227" y="215"/>
                    </a:cubicBezTo>
                    <a:cubicBezTo>
                      <a:pt x="228" y="216"/>
                      <a:pt x="227" y="217"/>
                      <a:pt x="229" y="217"/>
                    </a:cubicBezTo>
                    <a:cubicBezTo>
                      <a:pt x="229" y="217"/>
                      <a:pt x="230" y="217"/>
                      <a:pt x="231" y="218"/>
                    </a:cubicBezTo>
                    <a:cubicBezTo>
                      <a:pt x="231" y="219"/>
                      <a:pt x="230" y="219"/>
                      <a:pt x="229" y="220"/>
                    </a:cubicBezTo>
                    <a:cubicBezTo>
                      <a:pt x="228" y="219"/>
                      <a:pt x="228" y="220"/>
                      <a:pt x="228" y="221"/>
                    </a:cubicBezTo>
                    <a:cubicBezTo>
                      <a:pt x="228" y="223"/>
                      <a:pt x="231" y="221"/>
                      <a:pt x="232" y="222"/>
                    </a:cubicBezTo>
                    <a:cubicBezTo>
                      <a:pt x="231" y="225"/>
                      <a:pt x="235" y="224"/>
                      <a:pt x="235" y="226"/>
                    </a:cubicBezTo>
                    <a:cubicBezTo>
                      <a:pt x="233" y="227"/>
                      <a:pt x="231" y="227"/>
                      <a:pt x="231" y="229"/>
                    </a:cubicBezTo>
                    <a:cubicBezTo>
                      <a:pt x="231" y="229"/>
                      <a:pt x="231" y="229"/>
                      <a:pt x="231" y="229"/>
                    </a:cubicBezTo>
                    <a:cubicBezTo>
                      <a:pt x="231" y="235"/>
                      <a:pt x="231" y="235"/>
                      <a:pt x="231" y="235"/>
                    </a:cubicBezTo>
                    <a:cubicBezTo>
                      <a:pt x="235" y="235"/>
                      <a:pt x="235" y="235"/>
                      <a:pt x="235" y="235"/>
                    </a:cubicBezTo>
                    <a:cubicBezTo>
                      <a:pt x="236" y="239"/>
                      <a:pt x="236" y="239"/>
                      <a:pt x="236" y="239"/>
                    </a:cubicBezTo>
                    <a:cubicBezTo>
                      <a:pt x="282" y="239"/>
                      <a:pt x="282" y="239"/>
                      <a:pt x="282" y="239"/>
                    </a:cubicBezTo>
                    <a:cubicBezTo>
                      <a:pt x="285" y="249"/>
                      <a:pt x="285" y="249"/>
                      <a:pt x="285" y="249"/>
                    </a:cubicBezTo>
                    <a:cubicBezTo>
                      <a:pt x="286" y="249"/>
                      <a:pt x="286" y="249"/>
                      <a:pt x="286" y="249"/>
                    </a:cubicBezTo>
                    <a:cubicBezTo>
                      <a:pt x="286" y="249"/>
                      <a:pt x="286" y="249"/>
                      <a:pt x="286" y="249"/>
                    </a:cubicBezTo>
                    <a:cubicBezTo>
                      <a:pt x="287" y="247"/>
                      <a:pt x="289" y="245"/>
                      <a:pt x="289" y="242"/>
                    </a:cubicBezTo>
                    <a:cubicBezTo>
                      <a:pt x="289" y="242"/>
                      <a:pt x="289" y="242"/>
                      <a:pt x="289" y="242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300" y="229"/>
                      <a:pt x="301" y="224"/>
                      <a:pt x="303" y="221"/>
                    </a:cubicBezTo>
                    <a:cubicBezTo>
                      <a:pt x="308" y="204"/>
                      <a:pt x="312" y="187"/>
                      <a:pt x="311" y="167"/>
                    </a:cubicBezTo>
                    <a:cubicBezTo>
                      <a:pt x="311" y="167"/>
                      <a:pt x="311" y="167"/>
                      <a:pt x="311" y="167"/>
                    </a:cubicBezTo>
                    <a:cubicBezTo>
                      <a:pt x="310" y="165"/>
                      <a:pt x="310" y="165"/>
                      <a:pt x="310" y="165"/>
                    </a:cubicBezTo>
                    <a:cubicBezTo>
                      <a:pt x="310" y="165"/>
                      <a:pt x="310" y="165"/>
                      <a:pt x="310" y="165"/>
                    </a:cubicBezTo>
                    <a:cubicBezTo>
                      <a:pt x="309" y="156"/>
                      <a:pt x="308" y="147"/>
                      <a:pt x="305" y="138"/>
                    </a:cubicBezTo>
                    <a:cubicBezTo>
                      <a:pt x="305" y="138"/>
                      <a:pt x="305" y="138"/>
                      <a:pt x="305" y="138"/>
                    </a:cubicBezTo>
                    <a:cubicBezTo>
                      <a:pt x="306" y="136"/>
                      <a:pt x="306" y="136"/>
                      <a:pt x="306" y="136"/>
                    </a:cubicBezTo>
                    <a:cubicBezTo>
                      <a:pt x="306" y="136"/>
                      <a:pt x="306" y="136"/>
                      <a:pt x="306" y="136"/>
                    </a:cubicBezTo>
                    <a:cubicBezTo>
                      <a:pt x="300" y="118"/>
                      <a:pt x="292" y="101"/>
                      <a:pt x="278" y="87"/>
                    </a:cubicBezTo>
                    <a:cubicBezTo>
                      <a:pt x="257" y="63"/>
                      <a:pt x="230" y="51"/>
                      <a:pt x="201" y="45"/>
                    </a:cubicBezTo>
                    <a:cubicBezTo>
                      <a:pt x="194" y="44"/>
                      <a:pt x="187" y="44"/>
                      <a:pt x="179" y="43"/>
                    </a:cubicBezTo>
                    <a:close/>
                    <a:moveTo>
                      <a:pt x="179" y="2"/>
                    </a:moveTo>
                    <a:cubicBezTo>
                      <a:pt x="156" y="2"/>
                      <a:pt x="134" y="8"/>
                      <a:pt x="113" y="15"/>
                    </a:cubicBezTo>
                    <a:cubicBezTo>
                      <a:pt x="85" y="25"/>
                      <a:pt x="60" y="45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1" y="72"/>
                      <a:pt x="41" y="75"/>
                      <a:pt x="43" y="77"/>
                    </a:cubicBezTo>
                    <a:cubicBezTo>
                      <a:pt x="44" y="70"/>
                      <a:pt x="47" y="66"/>
                      <a:pt x="50" y="62"/>
                    </a:cubicBezTo>
                    <a:cubicBezTo>
                      <a:pt x="56" y="54"/>
                      <a:pt x="64" y="49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3"/>
                    </a:cubicBezTo>
                    <a:cubicBezTo>
                      <a:pt x="66" y="49"/>
                      <a:pt x="57" y="55"/>
                      <a:pt x="52" y="63"/>
                    </a:cubicBezTo>
                    <a:cubicBezTo>
                      <a:pt x="47" y="67"/>
                      <a:pt x="48" y="73"/>
                      <a:pt x="47" y="79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47" y="79"/>
                      <a:pt x="47" y="81"/>
                      <a:pt x="45" y="81"/>
                    </a:cubicBezTo>
                    <a:cubicBezTo>
                      <a:pt x="42" y="80"/>
                      <a:pt x="41" y="83"/>
                      <a:pt x="39" y="85"/>
                    </a:cubicBezTo>
                    <a:cubicBezTo>
                      <a:pt x="40" y="86"/>
                      <a:pt x="39" y="88"/>
                      <a:pt x="39" y="90"/>
                    </a:cubicBezTo>
                    <a:cubicBezTo>
                      <a:pt x="38" y="91"/>
                      <a:pt x="37" y="91"/>
                      <a:pt x="35" y="91"/>
                    </a:cubicBezTo>
                    <a:cubicBezTo>
                      <a:pt x="34" y="90"/>
                      <a:pt x="34" y="89"/>
                      <a:pt x="34" y="88"/>
                    </a:cubicBezTo>
                    <a:cubicBezTo>
                      <a:pt x="33" y="87"/>
                      <a:pt x="34" y="86"/>
                      <a:pt x="34" y="84"/>
                    </a:cubicBezTo>
                    <a:cubicBezTo>
                      <a:pt x="34" y="83"/>
                      <a:pt x="37" y="84"/>
                      <a:pt x="38" y="83"/>
                    </a:cubicBezTo>
                    <a:cubicBezTo>
                      <a:pt x="39" y="82"/>
                      <a:pt x="40" y="81"/>
                      <a:pt x="40" y="79"/>
                    </a:cubicBezTo>
                    <a:cubicBezTo>
                      <a:pt x="39" y="77"/>
                      <a:pt x="40" y="75"/>
                      <a:pt x="39" y="73"/>
                    </a:cubicBezTo>
                    <a:cubicBezTo>
                      <a:pt x="39" y="71"/>
                      <a:pt x="37" y="70"/>
                      <a:pt x="36" y="71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28" y="81"/>
                      <a:pt x="28" y="81"/>
                      <a:pt x="28" y="81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3"/>
                      <a:pt x="31" y="83"/>
                      <a:pt x="32" y="83"/>
                    </a:cubicBezTo>
                    <a:cubicBezTo>
                      <a:pt x="33" y="83"/>
                      <a:pt x="34" y="83"/>
                      <a:pt x="33" y="84"/>
                    </a:cubicBezTo>
                    <a:cubicBezTo>
                      <a:pt x="30" y="88"/>
                      <a:pt x="33" y="92"/>
                      <a:pt x="33" y="97"/>
                    </a:cubicBezTo>
                    <a:cubicBezTo>
                      <a:pt x="32" y="99"/>
                      <a:pt x="33" y="102"/>
                      <a:pt x="31" y="103"/>
                    </a:cubicBezTo>
                    <a:cubicBezTo>
                      <a:pt x="30" y="104"/>
                      <a:pt x="29" y="102"/>
                      <a:pt x="28" y="102"/>
                    </a:cubicBezTo>
                    <a:cubicBezTo>
                      <a:pt x="27" y="100"/>
                      <a:pt x="27" y="97"/>
                      <a:pt x="28" y="96"/>
                    </a:cubicBezTo>
                    <a:cubicBezTo>
                      <a:pt x="28" y="92"/>
                      <a:pt x="30" y="89"/>
                      <a:pt x="31" y="87"/>
                    </a:cubicBezTo>
                    <a:cubicBezTo>
                      <a:pt x="31" y="85"/>
                      <a:pt x="29" y="85"/>
                      <a:pt x="28" y="85"/>
                    </a:cubicBezTo>
                    <a:cubicBezTo>
                      <a:pt x="26" y="90"/>
                      <a:pt x="23" y="94"/>
                      <a:pt x="21" y="99"/>
                    </a:cubicBezTo>
                    <a:cubicBezTo>
                      <a:pt x="11" y="120"/>
                      <a:pt x="5" y="142"/>
                      <a:pt x="3" y="166"/>
                    </a:cubicBezTo>
                    <a:cubicBezTo>
                      <a:pt x="3" y="171"/>
                      <a:pt x="3" y="177"/>
                      <a:pt x="3" y="182"/>
                    </a:cubicBezTo>
                    <a:cubicBezTo>
                      <a:pt x="3" y="183"/>
                      <a:pt x="3" y="183"/>
                      <a:pt x="2" y="184"/>
                    </a:cubicBezTo>
                    <a:cubicBezTo>
                      <a:pt x="3" y="191"/>
                      <a:pt x="3" y="199"/>
                      <a:pt x="5" y="205"/>
                    </a:cubicBezTo>
                    <a:cubicBezTo>
                      <a:pt x="6" y="206"/>
                      <a:pt x="7" y="206"/>
                      <a:pt x="7" y="206"/>
                    </a:cubicBezTo>
                    <a:cubicBezTo>
                      <a:pt x="13" y="231"/>
                      <a:pt x="22" y="254"/>
                      <a:pt x="37" y="275"/>
                    </a:cubicBezTo>
                    <a:cubicBezTo>
                      <a:pt x="37" y="275"/>
                      <a:pt x="37" y="275"/>
                      <a:pt x="37" y="275"/>
                    </a:cubicBezTo>
                    <a:cubicBezTo>
                      <a:pt x="37" y="278"/>
                      <a:pt x="37" y="278"/>
                      <a:pt x="37" y="278"/>
                    </a:cubicBezTo>
                    <a:cubicBezTo>
                      <a:pt x="37" y="278"/>
                      <a:pt x="37" y="278"/>
                      <a:pt x="37" y="278"/>
                    </a:cubicBezTo>
                    <a:cubicBezTo>
                      <a:pt x="40" y="283"/>
                      <a:pt x="44" y="287"/>
                      <a:pt x="48" y="291"/>
                    </a:cubicBezTo>
                    <a:cubicBezTo>
                      <a:pt x="49" y="292"/>
                      <a:pt x="50" y="290"/>
                      <a:pt x="51" y="290"/>
                    </a:cubicBezTo>
                    <a:cubicBezTo>
                      <a:pt x="52" y="288"/>
                      <a:pt x="53" y="291"/>
                      <a:pt x="54" y="292"/>
                    </a:cubicBezTo>
                    <a:cubicBezTo>
                      <a:pt x="56" y="298"/>
                      <a:pt x="60" y="302"/>
                      <a:pt x="65" y="307"/>
                    </a:cubicBezTo>
                    <a:cubicBezTo>
                      <a:pt x="70" y="312"/>
                      <a:pt x="74" y="319"/>
                      <a:pt x="81" y="321"/>
                    </a:cubicBezTo>
                    <a:cubicBezTo>
                      <a:pt x="92" y="330"/>
                      <a:pt x="104" y="334"/>
                      <a:pt x="118" y="335"/>
                    </a:cubicBezTo>
                    <a:cubicBezTo>
                      <a:pt x="125" y="336"/>
                      <a:pt x="134" y="338"/>
                      <a:pt x="140" y="334"/>
                    </a:cubicBezTo>
                    <a:cubicBezTo>
                      <a:pt x="138" y="334"/>
                      <a:pt x="135" y="335"/>
                      <a:pt x="132" y="335"/>
                    </a:cubicBezTo>
                    <a:cubicBezTo>
                      <a:pt x="122" y="334"/>
                      <a:pt x="113" y="331"/>
                      <a:pt x="105" y="326"/>
                    </a:cubicBezTo>
                    <a:cubicBezTo>
                      <a:pt x="107" y="328"/>
                      <a:pt x="109" y="329"/>
                      <a:pt x="110" y="330"/>
                    </a:cubicBezTo>
                    <a:cubicBezTo>
                      <a:pt x="111" y="331"/>
                      <a:pt x="113" y="331"/>
                      <a:pt x="113" y="332"/>
                    </a:cubicBezTo>
                    <a:cubicBezTo>
                      <a:pt x="105" y="333"/>
                      <a:pt x="98" y="328"/>
                      <a:pt x="90" y="326"/>
                    </a:cubicBezTo>
                    <a:cubicBezTo>
                      <a:pt x="81" y="322"/>
                      <a:pt x="74" y="312"/>
                      <a:pt x="71" y="303"/>
                    </a:cubicBezTo>
                    <a:cubicBezTo>
                      <a:pt x="68" y="295"/>
                      <a:pt x="66" y="287"/>
                      <a:pt x="66" y="278"/>
                    </a:cubicBezTo>
                    <a:cubicBezTo>
                      <a:pt x="63" y="275"/>
                      <a:pt x="61" y="272"/>
                      <a:pt x="58" y="269"/>
                    </a:cubicBezTo>
                    <a:cubicBezTo>
                      <a:pt x="58" y="269"/>
                      <a:pt x="58" y="269"/>
                      <a:pt x="58" y="269"/>
                    </a:cubicBezTo>
                    <a:cubicBezTo>
                      <a:pt x="56" y="274"/>
                      <a:pt x="56" y="274"/>
                      <a:pt x="56" y="274"/>
                    </a:cubicBezTo>
                    <a:cubicBezTo>
                      <a:pt x="56" y="274"/>
                      <a:pt x="56" y="274"/>
                      <a:pt x="56" y="274"/>
                    </a:cubicBezTo>
                    <a:cubicBezTo>
                      <a:pt x="57" y="279"/>
                      <a:pt x="58" y="284"/>
                      <a:pt x="59" y="289"/>
                    </a:cubicBezTo>
                    <a:cubicBezTo>
                      <a:pt x="63" y="299"/>
                      <a:pt x="67" y="309"/>
                      <a:pt x="77" y="315"/>
                    </a:cubicBezTo>
                    <a:cubicBezTo>
                      <a:pt x="77" y="315"/>
                      <a:pt x="77" y="315"/>
                      <a:pt x="77" y="315"/>
                    </a:cubicBezTo>
                    <a:cubicBezTo>
                      <a:pt x="77" y="316"/>
                      <a:pt x="77" y="316"/>
                      <a:pt x="77" y="316"/>
                    </a:cubicBezTo>
                    <a:cubicBezTo>
                      <a:pt x="77" y="316"/>
                      <a:pt x="77" y="316"/>
                      <a:pt x="77" y="316"/>
                    </a:cubicBezTo>
                    <a:cubicBezTo>
                      <a:pt x="77" y="316"/>
                      <a:pt x="76" y="317"/>
                      <a:pt x="76" y="316"/>
                    </a:cubicBezTo>
                    <a:cubicBezTo>
                      <a:pt x="66" y="310"/>
                      <a:pt x="61" y="299"/>
                      <a:pt x="57" y="289"/>
                    </a:cubicBezTo>
                    <a:cubicBezTo>
                      <a:pt x="56" y="285"/>
                      <a:pt x="56" y="281"/>
                      <a:pt x="55" y="277"/>
                    </a:cubicBezTo>
                    <a:cubicBezTo>
                      <a:pt x="55" y="277"/>
                      <a:pt x="55" y="277"/>
                      <a:pt x="55" y="277"/>
                    </a:cubicBezTo>
                    <a:cubicBezTo>
                      <a:pt x="48" y="290"/>
                      <a:pt x="48" y="290"/>
                      <a:pt x="48" y="290"/>
                    </a:cubicBezTo>
                    <a:cubicBezTo>
                      <a:pt x="48" y="290"/>
                      <a:pt x="48" y="290"/>
                      <a:pt x="48" y="290"/>
                    </a:cubicBezTo>
                    <a:cubicBezTo>
                      <a:pt x="47" y="288"/>
                      <a:pt x="46" y="286"/>
                      <a:pt x="44" y="284"/>
                    </a:cubicBezTo>
                    <a:cubicBezTo>
                      <a:pt x="44" y="284"/>
                      <a:pt x="44" y="284"/>
                      <a:pt x="44" y="284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5" y="243"/>
                      <a:pt x="66" y="246"/>
                      <a:pt x="68" y="248"/>
                    </a:cubicBezTo>
                    <a:cubicBezTo>
                      <a:pt x="68" y="248"/>
                      <a:pt x="68" y="248"/>
                      <a:pt x="68" y="248"/>
                    </a:cubicBezTo>
                    <a:cubicBezTo>
                      <a:pt x="62" y="261"/>
                      <a:pt x="62" y="261"/>
                      <a:pt x="62" y="261"/>
                    </a:cubicBezTo>
                    <a:cubicBezTo>
                      <a:pt x="62" y="261"/>
                      <a:pt x="62" y="261"/>
                      <a:pt x="62" y="261"/>
                    </a:cubicBezTo>
                    <a:cubicBezTo>
                      <a:pt x="64" y="262"/>
                      <a:pt x="66" y="262"/>
                      <a:pt x="68" y="263"/>
                    </a:cubicBezTo>
                    <a:cubicBezTo>
                      <a:pt x="69" y="264"/>
                      <a:pt x="71" y="265"/>
                      <a:pt x="71" y="267"/>
                    </a:cubicBezTo>
                    <a:cubicBezTo>
                      <a:pt x="71" y="268"/>
                      <a:pt x="69" y="268"/>
                      <a:pt x="68" y="268"/>
                    </a:cubicBezTo>
                    <a:cubicBezTo>
                      <a:pt x="68" y="270"/>
                      <a:pt x="69" y="271"/>
                      <a:pt x="69" y="273"/>
                    </a:cubicBezTo>
                    <a:cubicBezTo>
                      <a:pt x="66" y="274"/>
                      <a:pt x="65" y="270"/>
                      <a:pt x="63" y="269"/>
                    </a:cubicBezTo>
                    <a:cubicBezTo>
                      <a:pt x="62" y="267"/>
                      <a:pt x="62" y="265"/>
                      <a:pt x="61" y="264"/>
                    </a:cubicBezTo>
                    <a:cubicBezTo>
                      <a:pt x="60" y="265"/>
                      <a:pt x="60" y="266"/>
                      <a:pt x="59" y="267"/>
                    </a:cubicBezTo>
                    <a:cubicBezTo>
                      <a:pt x="64" y="277"/>
                      <a:pt x="74" y="282"/>
                      <a:pt x="81" y="289"/>
                    </a:cubicBezTo>
                    <a:cubicBezTo>
                      <a:pt x="81" y="287"/>
                      <a:pt x="79" y="286"/>
                      <a:pt x="79" y="284"/>
                    </a:cubicBezTo>
                    <a:cubicBezTo>
                      <a:pt x="79" y="283"/>
                      <a:pt x="80" y="283"/>
                      <a:pt x="81" y="283"/>
                    </a:cubicBezTo>
                    <a:cubicBezTo>
                      <a:pt x="83" y="285"/>
                      <a:pt x="85" y="288"/>
                      <a:pt x="87" y="290"/>
                    </a:cubicBezTo>
                    <a:cubicBezTo>
                      <a:pt x="89" y="290"/>
                      <a:pt x="89" y="292"/>
                      <a:pt x="90" y="294"/>
                    </a:cubicBezTo>
                    <a:cubicBezTo>
                      <a:pt x="94" y="295"/>
                      <a:pt x="99" y="292"/>
                      <a:pt x="102" y="296"/>
                    </a:cubicBezTo>
                    <a:cubicBezTo>
                      <a:pt x="102" y="297"/>
                      <a:pt x="102" y="298"/>
                      <a:pt x="102" y="300"/>
                    </a:cubicBezTo>
                    <a:cubicBezTo>
                      <a:pt x="101" y="302"/>
                      <a:pt x="102" y="304"/>
                      <a:pt x="104" y="305"/>
                    </a:cubicBezTo>
                    <a:cubicBezTo>
                      <a:pt x="104" y="305"/>
                      <a:pt x="104" y="305"/>
                      <a:pt x="104" y="305"/>
                    </a:cubicBezTo>
                    <a:cubicBezTo>
                      <a:pt x="101" y="281"/>
                      <a:pt x="101" y="281"/>
                      <a:pt x="101" y="281"/>
                    </a:cubicBezTo>
                    <a:cubicBezTo>
                      <a:pt x="101" y="281"/>
                      <a:pt x="101" y="281"/>
                      <a:pt x="101" y="281"/>
                    </a:cubicBezTo>
                    <a:cubicBezTo>
                      <a:pt x="101" y="281"/>
                      <a:pt x="101" y="281"/>
                      <a:pt x="102" y="280"/>
                    </a:cubicBezTo>
                    <a:cubicBezTo>
                      <a:pt x="102" y="280"/>
                      <a:pt x="102" y="280"/>
                      <a:pt x="102" y="280"/>
                    </a:cubicBezTo>
                    <a:cubicBezTo>
                      <a:pt x="107" y="284"/>
                      <a:pt x="107" y="284"/>
                      <a:pt x="107" y="284"/>
                    </a:cubicBezTo>
                    <a:cubicBezTo>
                      <a:pt x="111" y="304"/>
                      <a:pt x="111" y="304"/>
                      <a:pt x="111" y="304"/>
                    </a:cubicBezTo>
                    <a:cubicBezTo>
                      <a:pt x="111" y="304"/>
                      <a:pt x="111" y="304"/>
                      <a:pt x="111" y="304"/>
                    </a:cubicBezTo>
                    <a:cubicBezTo>
                      <a:pt x="112" y="305"/>
                      <a:pt x="111" y="308"/>
                      <a:pt x="113" y="308"/>
                    </a:cubicBezTo>
                    <a:cubicBezTo>
                      <a:pt x="113" y="308"/>
                      <a:pt x="113" y="308"/>
                      <a:pt x="113" y="308"/>
                    </a:cubicBezTo>
                    <a:cubicBezTo>
                      <a:pt x="109" y="285"/>
                      <a:pt x="109" y="285"/>
                      <a:pt x="109" y="285"/>
                    </a:cubicBezTo>
                    <a:cubicBezTo>
                      <a:pt x="110" y="285"/>
                      <a:pt x="110" y="285"/>
                      <a:pt x="110" y="285"/>
                    </a:cubicBezTo>
                    <a:cubicBezTo>
                      <a:pt x="110" y="285"/>
                      <a:pt x="110" y="285"/>
                      <a:pt x="110" y="285"/>
                    </a:cubicBezTo>
                    <a:cubicBezTo>
                      <a:pt x="111" y="285"/>
                      <a:pt x="113" y="286"/>
                      <a:pt x="115" y="287"/>
                    </a:cubicBezTo>
                    <a:cubicBezTo>
                      <a:pt x="116" y="295"/>
                      <a:pt x="118" y="303"/>
                      <a:pt x="119" y="311"/>
                    </a:cubicBezTo>
                    <a:cubicBezTo>
                      <a:pt x="123" y="312"/>
                      <a:pt x="127" y="313"/>
                      <a:pt x="131" y="313"/>
                    </a:cubicBezTo>
                    <a:cubicBezTo>
                      <a:pt x="132" y="314"/>
                      <a:pt x="134" y="314"/>
                      <a:pt x="136" y="313"/>
                    </a:cubicBezTo>
                    <a:cubicBezTo>
                      <a:pt x="136" y="313"/>
                      <a:pt x="136" y="312"/>
                      <a:pt x="136" y="311"/>
                    </a:cubicBezTo>
                    <a:cubicBezTo>
                      <a:pt x="136" y="311"/>
                      <a:pt x="136" y="311"/>
                      <a:pt x="136" y="311"/>
                    </a:cubicBezTo>
                    <a:cubicBezTo>
                      <a:pt x="132" y="310"/>
                      <a:pt x="132" y="310"/>
                      <a:pt x="132" y="310"/>
                    </a:cubicBezTo>
                    <a:cubicBezTo>
                      <a:pt x="132" y="310"/>
                      <a:pt x="132" y="310"/>
                      <a:pt x="132" y="310"/>
                    </a:cubicBezTo>
                    <a:cubicBezTo>
                      <a:pt x="128" y="309"/>
                      <a:pt x="124" y="310"/>
                      <a:pt x="121" y="307"/>
                    </a:cubicBezTo>
                    <a:cubicBezTo>
                      <a:pt x="121" y="307"/>
                      <a:pt x="120" y="306"/>
                      <a:pt x="121" y="306"/>
                    </a:cubicBezTo>
                    <a:cubicBezTo>
                      <a:pt x="127" y="306"/>
                      <a:pt x="132" y="308"/>
                      <a:pt x="138" y="309"/>
                    </a:cubicBezTo>
                    <a:cubicBezTo>
                      <a:pt x="138" y="308"/>
                      <a:pt x="137" y="308"/>
                      <a:pt x="137" y="308"/>
                    </a:cubicBezTo>
                    <a:cubicBezTo>
                      <a:pt x="132" y="305"/>
                      <a:pt x="126" y="305"/>
                      <a:pt x="121" y="303"/>
                    </a:cubicBezTo>
                    <a:cubicBezTo>
                      <a:pt x="120" y="302"/>
                      <a:pt x="120" y="301"/>
                      <a:pt x="120" y="300"/>
                    </a:cubicBezTo>
                    <a:cubicBezTo>
                      <a:pt x="125" y="301"/>
                      <a:pt x="130" y="304"/>
                      <a:pt x="136" y="305"/>
                    </a:cubicBezTo>
                    <a:cubicBezTo>
                      <a:pt x="136" y="304"/>
                      <a:pt x="136" y="304"/>
                      <a:pt x="136" y="303"/>
                    </a:cubicBezTo>
                    <a:cubicBezTo>
                      <a:pt x="136" y="303"/>
                      <a:pt x="136" y="303"/>
                      <a:pt x="136" y="303"/>
                    </a:cubicBezTo>
                    <a:cubicBezTo>
                      <a:pt x="120" y="297"/>
                      <a:pt x="120" y="297"/>
                      <a:pt x="120" y="297"/>
                    </a:cubicBezTo>
                    <a:cubicBezTo>
                      <a:pt x="119" y="296"/>
                      <a:pt x="119" y="296"/>
                      <a:pt x="119" y="296"/>
                    </a:cubicBezTo>
                    <a:cubicBezTo>
                      <a:pt x="119" y="296"/>
                      <a:pt x="119" y="296"/>
                      <a:pt x="119" y="296"/>
                    </a:cubicBezTo>
                    <a:cubicBezTo>
                      <a:pt x="119" y="296"/>
                      <a:pt x="118" y="294"/>
                      <a:pt x="119" y="294"/>
                    </a:cubicBezTo>
                    <a:cubicBezTo>
                      <a:pt x="125" y="296"/>
                      <a:pt x="130" y="298"/>
                      <a:pt x="136" y="300"/>
                    </a:cubicBezTo>
                    <a:cubicBezTo>
                      <a:pt x="138" y="302"/>
                      <a:pt x="138" y="300"/>
                      <a:pt x="138" y="298"/>
                    </a:cubicBezTo>
                    <a:cubicBezTo>
                      <a:pt x="132" y="296"/>
                      <a:pt x="126" y="293"/>
                      <a:pt x="119" y="291"/>
                    </a:cubicBezTo>
                    <a:cubicBezTo>
                      <a:pt x="119" y="291"/>
                      <a:pt x="119" y="291"/>
                      <a:pt x="119" y="291"/>
                    </a:cubicBezTo>
                    <a:cubicBezTo>
                      <a:pt x="117" y="287"/>
                      <a:pt x="117" y="287"/>
                      <a:pt x="117" y="287"/>
                    </a:cubicBezTo>
                    <a:cubicBezTo>
                      <a:pt x="103" y="278"/>
                      <a:pt x="103" y="278"/>
                      <a:pt x="103" y="278"/>
                    </a:cubicBezTo>
                    <a:cubicBezTo>
                      <a:pt x="99" y="278"/>
                      <a:pt x="99" y="278"/>
                      <a:pt x="99" y="278"/>
                    </a:cubicBezTo>
                    <a:cubicBezTo>
                      <a:pt x="89" y="273"/>
                      <a:pt x="86" y="267"/>
                      <a:pt x="79" y="261"/>
                    </a:cubicBezTo>
                    <a:cubicBezTo>
                      <a:pt x="76" y="257"/>
                      <a:pt x="73" y="253"/>
                      <a:pt x="70" y="249"/>
                    </a:cubicBezTo>
                    <a:cubicBezTo>
                      <a:pt x="70" y="249"/>
                      <a:pt x="70" y="249"/>
                      <a:pt x="70" y="249"/>
                    </a:cubicBezTo>
                    <a:cubicBezTo>
                      <a:pt x="70" y="248"/>
                      <a:pt x="70" y="248"/>
                      <a:pt x="70" y="248"/>
                    </a:cubicBezTo>
                    <a:cubicBezTo>
                      <a:pt x="61" y="232"/>
                      <a:pt x="61" y="232"/>
                      <a:pt x="61" y="232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6" y="226"/>
                      <a:pt x="53" y="221"/>
                      <a:pt x="52" y="216"/>
                    </a:cubicBezTo>
                    <a:cubicBezTo>
                      <a:pt x="47" y="200"/>
                      <a:pt x="44" y="184"/>
                      <a:pt x="45" y="166"/>
                    </a:cubicBezTo>
                    <a:cubicBezTo>
                      <a:pt x="46" y="165"/>
                      <a:pt x="46" y="165"/>
                      <a:pt x="47" y="164"/>
                    </a:cubicBezTo>
                    <a:cubicBezTo>
                      <a:pt x="48" y="156"/>
                      <a:pt x="48" y="147"/>
                      <a:pt x="51" y="139"/>
                    </a:cubicBezTo>
                    <a:cubicBezTo>
                      <a:pt x="51" y="139"/>
                      <a:pt x="51" y="139"/>
                      <a:pt x="51" y="139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1" y="131"/>
                      <a:pt x="53" y="125"/>
                      <a:pt x="57" y="118"/>
                    </a:cubicBezTo>
                    <a:cubicBezTo>
                      <a:pt x="68" y="93"/>
                      <a:pt x="92" y="69"/>
                      <a:pt x="117" y="57"/>
                    </a:cubicBezTo>
                    <a:cubicBezTo>
                      <a:pt x="129" y="51"/>
                      <a:pt x="142" y="47"/>
                      <a:pt x="155" y="44"/>
                    </a:cubicBezTo>
                    <a:cubicBezTo>
                      <a:pt x="163" y="43"/>
                      <a:pt x="171" y="41"/>
                      <a:pt x="179" y="41"/>
                    </a:cubicBezTo>
                    <a:cubicBezTo>
                      <a:pt x="187" y="41"/>
                      <a:pt x="195" y="43"/>
                      <a:pt x="203" y="44"/>
                    </a:cubicBezTo>
                    <a:cubicBezTo>
                      <a:pt x="216" y="47"/>
                      <a:pt x="229" y="51"/>
                      <a:pt x="241" y="57"/>
                    </a:cubicBezTo>
                    <a:cubicBezTo>
                      <a:pt x="266" y="69"/>
                      <a:pt x="290" y="93"/>
                      <a:pt x="301" y="118"/>
                    </a:cubicBezTo>
                    <a:cubicBezTo>
                      <a:pt x="305" y="125"/>
                      <a:pt x="307" y="131"/>
                      <a:pt x="308" y="138"/>
                    </a:cubicBezTo>
                    <a:cubicBezTo>
                      <a:pt x="308" y="138"/>
                      <a:pt x="308" y="138"/>
                      <a:pt x="308" y="138"/>
                    </a:cubicBezTo>
                    <a:cubicBezTo>
                      <a:pt x="308" y="139"/>
                      <a:pt x="308" y="139"/>
                      <a:pt x="308" y="139"/>
                    </a:cubicBezTo>
                    <a:cubicBezTo>
                      <a:pt x="308" y="139"/>
                      <a:pt x="308" y="139"/>
                      <a:pt x="308" y="139"/>
                    </a:cubicBezTo>
                    <a:cubicBezTo>
                      <a:pt x="310" y="147"/>
                      <a:pt x="310" y="156"/>
                      <a:pt x="311" y="164"/>
                    </a:cubicBezTo>
                    <a:cubicBezTo>
                      <a:pt x="312" y="165"/>
                      <a:pt x="313" y="165"/>
                      <a:pt x="313" y="166"/>
                    </a:cubicBezTo>
                    <a:cubicBezTo>
                      <a:pt x="314" y="184"/>
                      <a:pt x="311" y="200"/>
                      <a:pt x="306" y="216"/>
                    </a:cubicBezTo>
                    <a:cubicBezTo>
                      <a:pt x="305" y="221"/>
                      <a:pt x="302" y="226"/>
                      <a:pt x="299" y="231"/>
                    </a:cubicBezTo>
                    <a:cubicBezTo>
                      <a:pt x="299" y="231"/>
                      <a:pt x="299" y="231"/>
                      <a:pt x="299" y="231"/>
                    </a:cubicBezTo>
                    <a:cubicBezTo>
                      <a:pt x="297" y="232"/>
                      <a:pt x="297" y="232"/>
                      <a:pt x="297" y="232"/>
                    </a:cubicBezTo>
                    <a:cubicBezTo>
                      <a:pt x="289" y="248"/>
                      <a:pt x="289" y="248"/>
                      <a:pt x="289" y="248"/>
                    </a:cubicBezTo>
                    <a:cubicBezTo>
                      <a:pt x="289" y="249"/>
                      <a:pt x="289" y="249"/>
                      <a:pt x="289" y="249"/>
                    </a:cubicBezTo>
                    <a:cubicBezTo>
                      <a:pt x="289" y="249"/>
                      <a:pt x="289" y="249"/>
                      <a:pt x="289" y="249"/>
                    </a:cubicBezTo>
                    <a:cubicBezTo>
                      <a:pt x="285" y="253"/>
                      <a:pt x="282" y="257"/>
                      <a:pt x="279" y="261"/>
                    </a:cubicBezTo>
                    <a:cubicBezTo>
                      <a:pt x="272" y="267"/>
                      <a:pt x="267" y="275"/>
                      <a:pt x="259" y="278"/>
                    </a:cubicBezTo>
                    <a:cubicBezTo>
                      <a:pt x="259" y="278"/>
                      <a:pt x="259" y="278"/>
                      <a:pt x="259" y="278"/>
                    </a:cubicBezTo>
                    <a:cubicBezTo>
                      <a:pt x="255" y="279"/>
                      <a:pt x="255" y="279"/>
                      <a:pt x="255" y="279"/>
                    </a:cubicBezTo>
                    <a:cubicBezTo>
                      <a:pt x="241" y="287"/>
                      <a:pt x="241" y="287"/>
                      <a:pt x="241" y="287"/>
                    </a:cubicBezTo>
                    <a:cubicBezTo>
                      <a:pt x="239" y="291"/>
                      <a:pt x="239" y="291"/>
                      <a:pt x="239" y="291"/>
                    </a:cubicBezTo>
                    <a:cubicBezTo>
                      <a:pt x="239" y="291"/>
                      <a:pt x="239" y="291"/>
                      <a:pt x="239" y="291"/>
                    </a:cubicBezTo>
                    <a:cubicBezTo>
                      <a:pt x="233" y="293"/>
                      <a:pt x="226" y="296"/>
                      <a:pt x="220" y="298"/>
                    </a:cubicBezTo>
                    <a:cubicBezTo>
                      <a:pt x="220" y="300"/>
                      <a:pt x="221" y="302"/>
                      <a:pt x="222" y="300"/>
                    </a:cubicBezTo>
                    <a:cubicBezTo>
                      <a:pt x="228" y="298"/>
                      <a:pt x="233" y="296"/>
                      <a:pt x="239" y="294"/>
                    </a:cubicBezTo>
                    <a:cubicBezTo>
                      <a:pt x="241" y="294"/>
                      <a:pt x="239" y="296"/>
                      <a:pt x="239" y="296"/>
                    </a:cubicBezTo>
                    <a:cubicBezTo>
                      <a:pt x="239" y="296"/>
                      <a:pt x="239" y="296"/>
                      <a:pt x="239" y="296"/>
                    </a:cubicBezTo>
                    <a:cubicBezTo>
                      <a:pt x="238" y="297"/>
                      <a:pt x="238" y="297"/>
                      <a:pt x="238" y="297"/>
                    </a:cubicBezTo>
                    <a:cubicBezTo>
                      <a:pt x="223" y="303"/>
                      <a:pt x="223" y="303"/>
                      <a:pt x="223" y="303"/>
                    </a:cubicBezTo>
                    <a:cubicBezTo>
                      <a:pt x="223" y="303"/>
                      <a:pt x="223" y="303"/>
                      <a:pt x="223" y="303"/>
                    </a:cubicBezTo>
                    <a:cubicBezTo>
                      <a:pt x="222" y="304"/>
                      <a:pt x="223" y="304"/>
                      <a:pt x="223" y="305"/>
                    </a:cubicBezTo>
                    <a:cubicBezTo>
                      <a:pt x="228" y="304"/>
                      <a:pt x="233" y="301"/>
                      <a:pt x="238" y="300"/>
                    </a:cubicBezTo>
                    <a:cubicBezTo>
                      <a:pt x="239" y="301"/>
                      <a:pt x="238" y="302"/>
                      <a:pt x="238" y="303"/>
                    </a:cubicBezTo>
                    <a:cubicBezTo>
                      <a:pt x="232" y="305"/>
                      <a:pt x="226" y="305"/>
                      <a:pt x="221" y="308"/>
                    </a:cubicBezTo>
                    <a:cubicBezTo>
                      <a:pt x="221" y="308"/>
                      <a:pt x="220" y="308"/>
                      <a:pt x="220" y="309"/>
                    </a:cubicBezTo>
                    <a:cubicBezTo>
                      <a:pt x="226" y="308"/>
                      <a:pt x="231" y="306"/>
                      <a:pt x="237" y="306"/>
                    </a:cubicBezTo>
                    <a:cubicBezTo>
                      <a:pt x="238" y="306"/>
                      <a:pt x="237" y="307"/>
                      <a:pt x="237" y="307"/>
                    </a:cubicBezTo>
                    <a:cubicBezTo>
                      <a:pt x="234" y="310"/>
                      <a:pt x="230" y="309"/>
                      <a:pt x="227" y="310"/>
                    </a:cubicBezTo>
                    <a:cubicBezTo>
                      <a:pt x="227" y="310"/>
                      <a:pt x="227" y="310"/>
                      <a:pt x="227" y="310"/>
                    </a:cubicBezTo>
                    <a:cubicBezTo>
                      <a:pt x="222" y="311"/>
                      <a:pt x="222" y="311"/>
                      <a:pt x="222" y="311"/>
                    </a:cubicBezTo>
                    <a:cubicBezTo>
                      <a:pt x="222" y="311"/>
                      <a:pt x="222" y="311"/>
                      <a:pt x="222" y="311"/>
                    </a:cubicBezTo>
                    <a:cubicBezTo>
                      <a:pt x="222" y="312"/>
                      <a:pt x="222" y="313"/>
                      <a:pt x="223" y="313"/>
                    </a:cubicBezTo>
                    <a:cubicBezTo>
                      <a:pt x="224" y="314"/>
                      <a:pt x="226" y="314"/>
                      <a:pt x="227" y="313"/>
                    </a:cubicBezTo>
                    <a:cubicBezTo>
                      <a:pt x="231" y="313"/>
                      <a:pt x="235" y="312"/>
                      <a:pt x="239" y="311"/>
                    </a:cubicBezTo>
                    <a:cubicBezTo>
                      <a:pt x="240" y="303"/>
                      <a:pt x="242" y="295"/>
                      <a:pt x="244" y="287"/>
                    </a:cubicBezTo>
                    <a:cubicBezTo>
                      <a:pt x="245" y="286"/>
                      <a:pt x="247" y="285"/>
                      <a:pt x="249" y="285"/>
                    </a:cubicBezTo>
                    <a:cubicBezTo>
                      <a:pt x="249" y="285"/>
                      <a:pt x="249" y="285"/>
                      <a:pt x="249" y="285"/>
                    </a:cubicBezTo>
                    <a:cubicBezTo>
                      <a:pt x="249" y="285"/>
                      <a:pt x="249" y="285"/>
                      <a:pt x="249" y="285"/>
                    </a:cubicBezTo>
                    <a:cubicBezTo>
                      <a:pt x="245" y="308"/>
                      <a:pt x="245" y="308"/>
                      <a:pt x="245" y="308"/>
                    </a:cubicBezTo>
                    <a:cubicBezTo>
                      <a:pt x="245" y="308"/>
                      <a:pt x="245" y="308"/>
                      <a:pt x="245" y="308"/>
                    </a:cubicBezTo>
                    <a:cubicBezTo>
                      <a:pt x="247" y="308"/>
                      <a:pt x="246" y="305"/>
                      <a:pt x="247" y="304"/>
                    </a:cubicBezTo>
                    <a:cubicBezTo>
                      <a:pt x="247" y="304"/>
                      <a:pt x="247" y="304"/>
                      <a:pt x="247" y="304"/>
                    </a:cubicBezTo>
                    <a:cubicBezTo>
                      <a:pt x="251" y="284"/>
                      <a:pt x="251" y="284"/>
                      <a:pt x="251" y="284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7" y="281"/>
                      <a:pt x="257" y="281"/>
                      <a:pt x="257" y="281"/>
                    </a:cubicBezTo>
                    <a:cubicBezTo>
                      <a:pt x="257" y="281"/>
                      <a:pt x="257" y="281"/>
                      <a:pt x="257" y="281"/>
                    </a:cubicBezTo>
                    <a:cubicBezTo>
                      <a:pt x="254" y="305"/>
                      <a:pt x="254" y="305"/>
                      <a:pt x="254" y="305"/>
                    </a:cubicBezTo>
                    <a:cubicBezTo>
                      <a:pt x="254" y="305"/>
                      <a:pt x="254" y="305"/>
                      <a:pt x="254" y="305"/>
                    </a:cubicBezTo>
                    <a:cubicBezTo>
                      <a:pt x="256" y="304"/>
                      <a:pt x="257" y="302"/>
                      <a:pt x="256" y="300"/>
                    </a:cubicBezTo>
                    <a:cubicBezTo>
                      <a:pt x="256" y="298"/>
                      <a:pt x="256" y="297"/>
                      <a:pt x="256" y="296"/>
                    </a:cubicBezTo>
                    <a:cubicBezTo>
                      <a:pt x="259" y="292"/>
                      <a:pt x="264" y="295"/>
                      <a:pt x="268" y="294"/>
                    </a:cubicBezTo>
                    <a:cubicBezTo>
                      <a:pt x="269" y="292"/>
                      <a:pt x="269" y="290"/>
                      <a:pt x="271" y="290"/>
                    </a:cubicBezTo>
                    <a:cubicBezTo>
                      <a:pt x="274" y="288"/>
                      <a:pt x="275" y="285"/>
                      <a:pt x="277" y="283"/>
                    </a:cubicBezTo>
                    <a:cubicBezTo>
                      <a:pt x="278" y="283"/>
                      <a:pt x="279" y="283"/>
                      <a:pt x="279" y="284"/>
                    </a:cubicBezTo>
                    <a:cubicBezTo>
                      <a:pt x="279" y="286"/>
                      <a:pt x="278" y="287"/>
                      <a:pt x="277" y="289"/>
                    </a:cubicBezTo>
                    <a:cubicBezTo>
                      <a:pt x="284" y="282"/>
                      <a:pt x="294" y="277"/>
                      <a:pt x="299" y="267"/>
                    </a:cubicBezTo>
                    <a:cubicBezTo>
                      <a:pt x="298" y="266"/>
                      <a:pt x="298" y="265"/>
                      <a:pt x="297" y="264"/>
                    </a:cubicBezTo>
                    <a:cubicBezTo>
                      <a:pt x="296" y="265"/>
                      <a:pt x="296" y="267"/>
                      <a:pt x="295" y="269"/>
                    </a:cubicBezTo>
                    <a:cubicBezTo>
                      <a:pt x="294" y="270"/>
                      <a:pt x="292" y="274"/>
                      <a:pt x="289" y="273"/>
                    </a:cubicBezTo>
                    <a:cubicBezTo>
                      <a:pt x="289" y="271"/>
                      <a:pt x="290" y="270"/>
                      <a:pt x="290" y="268"/>
                    </a:cubicBezTo>
                    <a:cubicBezTo>
                      <a:pt x="289" y="268"/>
                      <a:pt x="288" y="268"/>
                      <a:pt x="287" y="267"/>
                    </a:cubicBezTo>
                    <a:cubicBezTo>
                      <a:pt x="288" y="265"/>
                      <a:pt x="290" y="264"/>
                      <a:pt x="291" y="263"/>
                    </a:cubicBezTo>
                    <a:cubicBezTo>
                      <a:pt x="292" y="262"/>
                      <a:pt x="294" y="262"/>
                      <a:pt x="296" y="261"/>
                    </a:cubicBezTo>
                    <a:cubicBezTo>
                      <a:pt x="296" y="261"/>
                      <a:pt x="296" y="261"/>
                      <a:pt x="296" y="261"/>
                    </a:cubicBezTo>
                    <a:cubicBezTo>
                      <a:pt x="290" y="248"/>
                      <a:pt x="290" y="248"/>
                      <a:pt x="290" y="248"/>
                    </a:cubicBezTo>
                    <a:cubicBezTo>
                      <a:pt x="290" y="248"/>
                      <a:pt x="290" y="248"/>
                      <a:pt x="290" y="248"/>
                    </a:cubicBezTo>
                    <a:cubicBezTo>
                      <a:pt x="292" y="246"/>
                      <a:pt x="293" y="243"/>
                      <a:pt x="295" y="241"/>
                    </a:cubicBezTo>
                    <a:cubicBezTo>
                      <a:pt x="295" y="241"/>
                      <a:pt x="295" y="241"/>
                      <a:pt x="295" y="241"/>
                    </a:cubicBezTo>
                    <a:cubicBezTo>
                      <a:pt x="314" y="284"/>
                      <a:pt x="314" y="284"/>
                      <a:pt x="314" y="284"/>
                    </a:cubicBezTo>
                    <a:cubicBezTo>
                      <a:pt x="314" y="284"/>
                      <a:pt x="314" y="284"/>
                      <a:pt x="314" y="284"/>
                    </a:cubicBezTo>
                    <a:cubicBezTo>
                      <a:pt x="313" y="286"/>
                      <a:pt x="311" y="288"/>
                      <a:pt x="310" y="290"/>
                    </a:cubicBezTo>
                    <a:cubicBezTo>
                      <a:pt x="310" y="290"/>
                      <a:pt x="310" y="290"/>
                      <a:pt x="310" y="290"/>
                    </a:cubicBezTo>
                    <a:cubicBezTo>
                      <a:pt x="303" y="277"/>
                      <a:pt x="303" y="277"/>
                      <a:pt x="303" y="277"/>
                    </a:cubicBezTo>
                    <a:cubicBezTo>
                      <a:pt x="303" y="277"/>
                      <a:pt x="303" y="277"/>
                      <a:pt x="303" y="277"/>
                    </a:cubicBezTo>
                    <a:cubicBezTo>
                      <a:pt x="302" y="281"/>
                      <a:pt x="302" y="285"/>
                      <a:pt x="301" y="289"/>
                    </a:cubicBezTo>
                    <a:cubicBezTo>
                      <a:pt x="297" y="299"/>
                      <a:pt x="292" y="310"/>
                      <a:pt x="282" y="316"/>
                    </a:cubicBezTo>
                    <a:cubicBezTo>
                      <a:pt x="282" y="317"/>
                      <a:pt x="281" y="316"/>
                      <a:pt x="281" y="316"/>
                    </a:cubicBezTo>
                    <a:cubicBezTo>
                      <a:pt x="281" y="316"/>
                      <a:pt x="281" y="316"/>
                      <a:pt x="281" y="316"/>
                    </a:cubicBezTo>
                    <a:cubicBezTo>
                      <a:pt x="281" y="315"/>
                      <a:pt x="281" y="315"/>
                      <a:pt x="281" y="315"/>
                    </a:cubicBezTo>
                    <a:cubicBezTo>
                      <a:pt x="281" y="315"/>
                      <a:pt x="281" y="315"/>
                      <a:pt x="281" y="315"/>
                    </a:cubicBezTo>
                    <a:cubicBezTo>
                      <a:pt x="291" y="309"/>
                      <a:pt x="295" y="299"/>
                      <a:pt x="299" y="289"/>
                    </a:cubicBezTo>
                    <a:cubicBezTo>
                      <a:pt x="301" y="284"/>
                      <a:pt x="301" y="279"/>
                      <a:pt x="302" y="274"/>
                    </a:cubicBezTo>
                    <a:cubicBezTo>
                      <a:pt x="302" y="274"/>
                      <a:pt x="302" y="274"/>
                      <a:pt x="302" y="274"/>
                    </a:cubicBezTo>
                    <a:cubicBezTo>
                      <a:pt x="300" y="269"/>
                      <a:pt x="300" y="269"/>
                      <a:pt x="300" y="269"/>
                    </a:cubicBezTo>
                    <a:cubicBezTo>
                      <a:pt x="300" y="269"/>
                      <a:pt x="300" y="269"/>
                      <a:pt x="300" y="269"/>
                    </a:cubicBezTo>
                    <a:cubicBezTo>
                      <a:pt x="297" y="272"/>
                      <a:pt x="295" y="275"/>
                      <a:pt x="292" y="278"/>
                    </a:cubicBezTo>
                    <a:cubicBezTo>
                      <a:pt x="293" y="287"/>
                      <a:pt x="290" y="295"/>
                      <a:pt x="287" y="303"/>
                    </a:cubicBezTo>
                    <a:cubicBezTo>
                      <a:pt x="284" y="312"/>
                      <a:pt x="277" y="322"/>
                      <a:pt x="268" y="326"/>
                    </a:cubicBezTo>
                    <a:cubicBezTo>
                      <a:pt x="260" y="328"/>
                      <a:pt x="254" y="333"/>
                      <a:pt x="245" y="332"/>
                    </a:cubicBezTo>
                    <a:cubicBezTo>
                      <a:pt x="245" y="331"/>
                      <a:pt x="247" y="331"/>
                      <a:pt x="248" y="330"/>
                    </a:cubicBezTo>
                    <a:cubicBezTo>
                      <a:pt x="250" y="329"/>
                      <a:pt x="251" y="328"/>
                      <a:pt x="253" y="326"/>
                    </a:cubicBezTo>
                    <a:cubicBezTo>
                      <a:pt x="245" y="331"/>
                      <a:pt x="236" y="334"/>
                      <a:pt x="226" y="335"/>
                    </a:cubicBezTo>
                    <a:cubicBezTo>
                      <a:pt x="223" y="335"/>
                      <a:pt x="221" y="334"/>
                      <a:pt x="218" y="334"/>
                    </a:cubicBezTo>
                    <a:cubicBezTo>
                      <a:pt x="224" y="338"/>
                      <a:pt x="233" y="336"/>
                      <a:pt x="240" y="335"/>
                    </a:cubicBezTo>
                    <a:cubicBezTo>
                      <a:pt x="254" y="334"/>
                      <a:pt x="267" y="330"/>
                      <a:pt x="278" y="321"/>
                    </a:cubicBezTo>
                    <a:cubicBezTo>
                      <a:pt x="285" y="319"/>
                      <a:pt x="288" y="312"/>
                      <a:pt x="294" y="307"/>
                    </a:cubicBezTo>
                    <a:cubicBezTo>
                      <a:pt x="298" y="302"/>
                      <a:pt x="302" y="298"/>
                      <a:pt x="304" y="292"/>
                    </a:cubicBezTo>
                    <a:cubicBezTo>
                      <a:pt x="305" y="291"/>
                      <a:pt x="306" y="288"/>
                      <a:pt x="308" y="290"/>
                    </a:cubicBezTo>
                    <a:cubicBezTo>
                      <a:pt x="308" y="290"/>
                      <a:pt x="309" y="292"/>
                      <a:pt x="310" y="291"/>
                    </a:cubicBezTo>
                    <a:cubicBezTo>
                      <a:pt x="314" y="287"/>
                      <a:pt x="318" y="283"/>
                      <a:pt x="321" y="278"/>
                    </a:cubicBezTo>
                    <a:cubicBezTo>
                      <a:pt x="321" y="278"/>
                      <a:pt x="321" y="278"/>
                      <a:pt x="321" y="278"/>
                    </a:cubicBezTo>
                    <a:cubicBezTo>
                      <a:pt x="321" y="275"/>
                      <a:pt x="321" y="275"/>
                      <a:pt x="321" y="275"/>
                    </a:cubicBezTo>
                    <a:cubicBezTo>
                      <a:pt x="321" y="275"/>
                      <a:pt x="321" y="275"/>
                      <a:pt x="321" y="275"/>
                    </a:cubicBezTo>
                    <a:cubicBezTo>
                      <a:pt x="336" y="254"/>
                      <a:pt x="346" y="231"/>
                      <a:pt x="352" y="206"/>
                    </a:cubicBezTo>
                    <a:cubicBezTo>
                      <a:pt x="352" y="206"/>
                      <a:pt x="352" y="206"/>
                      <a:pt x="353" y="205"/>
                    </a:cubicBezTo>
                    <a:cubicBezTo>
                      <a:pt x="356" y="199"/>
                      <a:pt x="355" y="192"/>
                      <a:pt x="356" y="185"/>
                    </a:cubicBezTo>
                    <a:cubicBezTo>
                      <a:pt x="354" y="179"/>
                      <a:pt x="355" y="172"/>
                      <a:pt x="355" y="166"/>
                    </a:cubicBezTo>
                    <a:cubicBezTo>
                      <a:pt x="353" y="142"/>
                      <a:pt x="347" y="120"/>
                      <a:pt x="337" y="99"/>
                    </a:cubicBezTo>
                    <a:cubicBezTo>
                      <a:pt x="335" y="94"/>
                      <a:pt x="332" y="90"/>
                      <a:pt x="330" y="85"/>
                    </a:cubicBezTo>
                    <a:cubicBezTo>
                      <a:pt x="329" y="85"/>
                      <a:pt x="327" y="85"/>
                      <a:pt x="327" y="87"/>
                    </a:cubicBezTo>
                    <a:cubicBezTo>
                      <a:pt x="329" y="89"/>
                      <a:pt x="330" y="92"/>
                      <a:pt x="330" y="96"/>
                    </a:cubicBezTo>
                    <a:cubicBezTo>
                      <a:pt x="331" y="97"/>
                      <a:pt x="331" y="100"/>
                      <a:pt x="330" y="102"/>
                    </a:cubicBezTo>
                    <a:cubicBezTo>
                      <a:pt x="329" y="102"/>
                      <a:pt x="328" y="104"/>
                      <a:pt x="327" y="103"/>
                    </a:cubicBezTo>
                    <a:cubicBezTo>
                      <a:pt x="325" y="102"/>
                      <a:pt x="326" y="99"/>
                      <a:pt x="325" y="97"/>
                    </a:cubicBezTo>
                    <a:cubicBezTo>
                      <a:pt x="325" y="92"/>
                      <a:pt x="328" y="88"/>
                      <a:pt x="325" y="84"/>
                    </a:cubicBezTo>
                    <a:cubicBezTo>
                      <a:pt x="325" y="83"/>
                      <a:pt x="326" y="83"/>
                      <a:pt x="326" y="83"/>
                    </a:cubicBezTo>
                    <a:cubicBezTo>
                      <a:pt x="327" y="83"/>
                      <a:pt x="329" y="83"/>
                      <a:pt x="330" y="82"/>
                    </a:cubicBezTo>
                    <a:cubicBezTo>
                      <a:pt x="330" y="82"/>
                      <a:pt x="330" y="82"/>
                      <a:pt x="330" y="82"/>
                    </a:cubicBezTo>
                    <a:cubicBezTo>
                      <a:pt x="330" y="81"/>
                      <a:pt x="330" y="81"/>
                      <a:pt x="330" y="81"/>
                    </a:cubicBezTo>
                    <a:cubicBezTo>
                      <a:pt x="322" y="71"/>
                      <a:pt x="322" y="71"/>
                      <a:pt x="322" y="71"/>
                    </a:cubicBezTo>
                    <a:cubicBezTo>
                      <a:pt x="322" y="71"/>
                      <a:pt x="322" y="71"/>
                      <a:pt x="322" y="71"/>
                    </a:cubicBezTo>
                    <a:cubicBezTo>
                      <a:pt x="321" y="70"/>
                      <a:pt x="319" y="71"/>
                      <a:pt x="319" y="73"/>
                    </a:cubicBezTo>
                    <a:cubicBezTo>
                      <a:pt x="318" y="75"/>
                      <a:pt x="319" y="77"/>
                      <a:pt x="318" y="79"/>
                    </a:cubicBezTo>
                    <a:cubicBezTo>
                      <a:pt x="318" y="81"/>
                      <a:pt x="319" y="82"/>
                      <a:pt x="321" y="83"/>
                    </a:cubicBezTo>
                    <a:cubicBezTo>
                      <a:pt x="322" y="84"/>
                      <a:pt x="324" y="83"/>
                      <a:pt x="324" y="84"/>
                    </a:cubicBezTo>
                    <a:cubicBezTo>
                      <a:pt x="324" y="86"/>
                      <a:pt x="325" y="87"/>
                      <a:pt x="324" y="88"/>
                    </a:cubicBezTo>
                    <a:cubicBezTo>
                      <a:pt x="324" y="89"/>
                      <a:pt x="324" y="90"/>
                      <a:pt x="323" y="91"/>
                    </a:cubicBezTo>
                    <a:cubicBezTo>
                      <a:pt x="322" y="91"/>
                      <a:pt x="320" y="91"/>
                      <a:pt x="320" y="90"/>
                    </a:cubicBezTo>
                    <a:cubicBezTo>
                      <a:pt x="319" y="88"/>
                      <a:pt x="318" y="86"/>
                      <a:pt x="319" y="85"/>
                    </a:cubicBezTo>
                    <a:cubicBezTo>
                      <a:pt x="318" y="82"/>
                      <a:pt x="315" y="80"/>
                      <a:pt x="312" y="81"/>
                    </a:cubicBezTo>
                    <a:cubicBezTo>
                      <a:pt x="312" y="81"/>
                      <a:pt x="312" y="81"/>
                      <a:pt x="312" y="81"/>
                    </a:cubicBezTo>
                    <a:cubicBezTo>
                      <a:pt x="311" y="79"/>
                      <a:pt x="311" y="79"/>
                      <a:pt x="311" y="79"/>
                    </a:cubicBezTo>
                    <a:cubicBezTo>
                      <a:pt x="311" y="79"/>
                      <a:pt x="311" y="79"/>
                      <a:pt x="311" y="79"/>
                    </a:cubicBezTo>
                    <a:cubicBezTo>
                      <a:pt x="310" y="73"/>
                      <a:pt x="311" y="67"/>
                      <a:pt x="306" y="63"/>
                    </a:cubicBezTo>
                    <a:cubicBezTo>
                      <a:pt x="301" y="55"/>
                      <a:pt x="292" y="49"/>
                      <a:pt x="285" y="43"/>
                    </a:cubicBezTo>
                    <a:cubicBezTo>
                      <a:pt x="285" y="42"/>
                      <a:pt x="285" y="42"/>
                      <a:pt x="286" y="42"/>
                    </a:cubicBezTo>
                    <a:cubicBezTo>
                      <a:pt x="286" y="42"/>
                      <a:pt x="286" y="42"/>
                      <a:pt x="286" y="42"/>
                    </a:cubicBezTo>
                    <a:cubicBezTo>
                      <a:pt x="287" y="42"/>
                      <a:pt x="287" y="42"/>
                      <a:pt x="287" y="42"/>
                    </a:cubicBezTo>
                    <a:cubicBezTo>
                      <a:pt x="287" y="42"/>
                      <a:pt x="287" y="42"/>
                      <a:pt x="287" y="42"/>
                    </a:cubicBezTo>
                    <a:cubicBezTo>
                      <a:pt x="294" y="49"/>
                      <a:pt x="302" y="54"/>
                      <a:pt x="308" y="62"/>
                    </a:cubicBezTo>
                    <a:cubicBezTo>
                      <a:pt x="311" y="67"/>
                      <a:pt x="315" y="71"/>
                      <a:pt x="315" y="76"/>
                    </a:cubicBezTo>
                    <a:cubicBezTo>
                      <a:pt x="317" y="75"/>
                      <a:pt x="317" y="72"/>
                      <a:pt x="318" y="70"/>
                    </a:cubicBezTo>
                    <a:cubicBezTo>
                      <a:pt x="318" y="70"/>
                      <a:pt x="318" y="70"/>
                      <a:pt x="318" y="70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298" y="45"/>
                      <a:pt x="273" y="25"/>
                      <a:pt x="245" y="15"/>
                    </a:cubicBezTo>
                    <a:cubicBezTo>
                      <a:pt x="224" y="8"/>
                      <a:pt x="202" y="2"/>
                      <a:pt x="179" y="2"/>
                    </a:cubicBezTo>
                    <a:close/>
                    <a:moveTo>
                      <a:pt x="179" y="373"/>
                    </a:moveTo>
                    <a:cubicBezTo>
                      <a:pt x="175" y="373"/>
                      <a:pt x="171" y="373"/>
                      <a:pt x="167" y="373"/>
                    </a:cubicBezTo>
                    <a:cubicBezTo>
                      <a:pt x="167" y="373"/>
                      <a:pt x="167" y="373"/>
                      <a:pt x="167" y="373"/>
                    </a:cubicBezTo>
                    <a:cubicBezTo>
                      <a:pt x="165" y="374"/>
                      <a:pt x="165" y="374"/>
                      <a:pt x="165" y="374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4" y="371"/>
                      <a:pt x="142" y="372"/>
                      <a:pt x="140" y="372"/>
                    </a:cubicBezTo>
                    <a:cubicBezTo>
                      <a:pt x="134" y="371"/>
                      <a:pt x="128" y="373"/>
                      <a:pt x="124" y="367"/>
                    </a:cubicBezTo>
                    <a:cubicBezTo>
                      <a:pt x="122" y="367"/>
                      <a:pt x="119" y="368"/>
                      <a:pt x="117" y="367"/>
                    </a:cubicBezTo>
                    <a:cubicBezTo>
                      <a:pt x="117" y="365"/>
                      <a:pt x="117" y="363"/>
                      <a:pt x="116" y="362"/>
                    </a:cubicBezTo>
                    <a:cubicBezTo>
                      <a:pt x="112" y="363"/>
                      <a:pt x="108" y="364"/>
                      <a:pt x="105" y="365"/>
                    </a:cubicBezTo>
                    <a:cubicBezTo>
                      <a:pt x="105" y="368"/>
                      <a:pt x="105" y="371"/>
                      <a:pt x="104" y="373"/>
                    </a:cubicBezTo>
                    <a:cubicBezTo>
                      <a:pt x="104" y="373"/>
                      <a:pt x="104" y="373"/>
                      <a:pt x="104" y="373"/>
                    </a:cubicBezTo>
                    <a:cubicBezTo>
                      <a:pt x="80" y="371"/>
                      <a:pt x="80" y="371"/>
                      <a:pt x="80" y="371"/>
                    </a:cubicBezTo>
                    <a:cubicBezTo>
                      <a:pt x="80" y="371"/>
                      <a:pt x="80" y="371"/>
                      <a:pt x="80" y="371"/>
                    </a:cubicBezTo>
                    <a:cubicBezTo>
                      <a:pt x="79" y="370"/>
                      <a:pt x="79" y="368"/>
                      <a:pt x="78" y="366"/>
                    </a:cubicBezTo>
                    <a:cubicBezTo>
                      <a:pt x="78" y="366"/>
                      <a:pt x="78" y="366"/>
                      <a:pt x="78" y="366"/>
                    </a:cubicBezTo>
                    <a:cubicBezTo>
                      <a:pt x="78" y="365"/>
                      <a:pt x="78" y="365"/>
                      <a:pt x="78" y="365"/>
                    </a:cubicBezTo>
                    <a:cubicBezTo>
                      <a:pt x="78" y="365"/>
                      <a:pt x="78" y="365"/>
                      <a:pt x="78" y="365"/>
                    </a:cubicBezTo>
                    <a:cubicBezTo>
                      <a:pt x="74" y="365"/>
                      <a:pt x="70" y="364"/>
                      <a:pt x="66" y="363"/>
                    </a:cubicBezTo>
                    <a:cubicBezTo>
                      <a:pt x="66" y="363"/>
                      <a:pt x="66" y="363"/>
                      <a:pt x="66" y="363"/>
                    </a:cubicBezTo>
                    <a:cubicBezTo>
                      <a:pt x="66" y="357"/>
                      <a:pt x="66" y="357"/>
                      <a:pt x="66" y="357"/>
                    </a:cubicBezTo>
                    <a:cubicBezTo>
                      <a:pt x="66" y="357"/>
                      <a:pt x="66" y="357"/>
                      <a:pt x="66" y="357"/>
                    </a:cubicBezTo>
                    <a:cubicBezTo>
                      <a:pt x="62" y="355"/>
                      <a:pt x="57" y="355"/>
                      <a:pt x="53" y="354"/>
                    </a:cubicBezTo>
                    <a:cubicBezTo>
                      <a:pt x="53" y="354"/>
                      <a:pt x="53" y="354"/>
                      <a:pt x="53" y="354"/>
                    </a:cubicBezTo>
                    <a:cubicBezTo>
                      <a:pt x="52" y="348"/>
                      <a:pt x="52" y="348"/>
                      <a:pt x="52" y="348"/>
                    </a:cubicBezTo>
                    <a:cubicBezTo>
                      <a:pt x="52" y="348"/>
                      <a:pt x="52" y="348"/>
                      <a:pt x="52" y="348"/>
                    </a:cubicBezTo>
                    <a:cubicBezTo>
                      <a:pt x="49" y="347"/>
                      <a:pt x="45" y="348"/>
                      <a:pt x="42" y="346"/>
                    </a:cubicBezTo>
                    <a:cubicBezTo>
                      <a:pt x="42" y="346"/>
                      <a:pt x="42" y="346"/>
                      <a:pt x="42" y="346"/>
                    </a:cubicBezTo>
                    <a:cubicBezTo>
                      <a:pt x="51" y="295"/>
                      <a:pt x="51" y="295"/>
                      <a:pt x="51" y="295"/>
                    </a:cubicBezTo>
                    <a:cubicBezTo>
                      <a:pt x="51" y="295"/>
                      <a:pt x="51" y="295"/>
                      <a:pt x="51" y="295"/>
                    </a:cubicBezTo>
                    <a:cubicBezTo>
                      <a:pt x="50" y="293"/>
                      <a:pt x="49" y="294"/>
                      <a:pt x="48" y="294"/>
                    </a:cubicBezTo>
                    <a:cubicBezTo>
                      <a:pt x="42" y="289"/>
                      <a:pt x="39" y="283"/>
                      <a:pt x="35" y="278"/>
                    </a:cubicBezTo>
                    <a:cubicBezTo>
                      <a:pt x="36" y="277"/>
                      <a:pt x="35" y="275"/>
                      <a:pt x="34" y="274"/>
                    </a:cubicBezTo>
                    <a:cubicBezTo>
                      <a:pt x="20" y="254"/>
                      <a:pt x="11" y="232"/>
                      <a:pt x="5" y="208"/>
                    </a:cubicBezTo>
                    <a:cubicBezTo>
                      <a:pt x="4" y="208"/>
                      <a:pt x="3" y="207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1" y="182"/>
                      <a:pt x="1" y="182"/>
                      <a:pt x="1" y="182"/>
                    </a:cubicBezTo>
                    <a:cubicBezTo>
                      <a:pt x="2" y="181"/>
                      <a:pt x="2" y="179"/>
                      <a:pt x="1" y="175"/>
                    </a:cubicBezTo>
                    <a:cubicBezTo>
                      <a:pt x="1" y="141"/>
                      <a:pt x="11" y="112"/>
                      <a:pt x="27" y="85"/>
                    </a:cubicBezTo>
                    <a:cubicBezTo>
                      <a:pt x="26" y="84"/>
                      <a:pt x="26" y="83"/>
                      <a:pt x="26" y="81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6" y="69"/>
                      <a:pt x="37" y="69"/>
                      <a:pt x="39" y="68"/>
                    </a:cubicBezTo>
                    <a:cubicBezTo>
                      <a:pt x="54" y="49"/>
                      <a:pt x="74" y="32"/>
                      <a:pt x="94" y="21"/>
                    </a:cubicBezTo>
                    <a:cubicBezTo>
                      <a:pt x="120" y="9"/>
                      <a:pt x="148" y="0"/>
                      <a:pt x="179" y="0"/>
                    </a:cubicBezTo>
                    <a:cubicBezTo>
                      <a:pt x="210" y="0"/>
                      <a:pt x="238" y="9"/>
                      <a:pt x="264" y="21"/>
                    </a:cubicBezTo>
                    <a:cubicBezTo>
                      <a:pt x="284" y="32"/>
                      <a:pt x="304" y="49"/>
                      <a:pt x="320" y="68"/>
                    </a:cubicBezTo>
                    <a:cubicBezTo>
                      <a:pt x="321" y="69"/>
                      <a:pt x="322" y="69"/>
                      <a:pt x="324" y="69"/>
                    </a:cubicBezTo>
                    <a:cubicBezTo>
                      <a:pt x="324" y="69"/>
                      <a:pt x="324" y="69"/>
                      <a:pt x="324" y="69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32" y="83"/>
                      <a:pt x="332" y="84"/>
                      <a:pt x="331" y="85"/>
                    </a:cubicBezTo>
                    <a:cubicBezTo>
                      <a:pt x="347" y="112"/>
                      <a:pt x="357" y="141"/>
                      <a:pt x="357" y="175"/>
                    </a:cubicBezTo>
                    <a:cubicBezTo>
                      <a:pt x="357" y="178"/>
                      <a:pt x="355" y="182"/>
                      <a:pt x="358" y="184"/>
                    </a:cubicBezTo>
                    <a:cubicBezTo>
                      <a:pt x="358" y="184"/>
                      <a:pt x="358" y="184"/>
                      <a:pt x="358" y="184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5" y="207"/>
                      <a:pt x="354" y="208"/>
                      <a:pt x="353" y="208"/>
                    </a:cubicBezTo>
                    <a:cubicBezTo>
                      <a:pt x="347" y="232"/>
                      <a:pt x="338" y="254"/>
                      <a:pt x="324" y="274"/>
                    </a:cubicBezTo>
                    <a:cubicBezTo>
                      <a:pt x="323" y="275"/>
                      <a:pt x="322" y="277"/>
                      <a:pt x="323" y="278"/>
                    </a:cubicBezTo>
                    <a:cubicBezTo>
                      <a:pt x="319" y="283"/>
                      <a:pt x="316" y="289"/>
                      <a:pt x="310" y="294"/>
                    </a:cubicBezTo>
                    <a:cubicBezTo>
                      <a:pt x="309" y="294"/>
                      <a:pt x="308" y="293"/>
                      <a:pt x="308" y="295"/>
                    </a:cubicBezTo>
                    <a:cubicBezTo>
                      <a:pt x="308" y="295"/>
                      <a:pt x="308" y="295"/>
                      <a:pt x="308" y="295"/>
                    </a:cubicBezTo>
                    <a:cubicBezTo>
                      <a:pt x="316" y="346"/>
                      <a:pt x="316" y="346"/>
                      <a:pt x="316" y="346"/>
                    </a:cubicBezTo>
                    <a:cubicBezTo>
                      <a:pt x="316" y="346"/>
                      <a:pt x="316" y="346"/>
                      <a:pt x="316" y="346"/>
                    </a:cubicBezTo>
                    <a:cubicBezTo>
                      <a:pt x="313" y="348"/>
                      <a:pt x="309" y="347"/>
                      <a:pt x="306" y="348"/>
                    </a:cubicBezTo>
                    <a:cubicBezTo>
                      <a:pt x="306" y="348"/>
                      <a:pt x="306" y="348"/>
                      <a:pt x="306" y="348"/>
                    </a:cubicBezTo>
                    <a:cubicBezTo>
                      <a:pt x="305" y="354"/>
                      <a:pt x="305" y="354"/>
                      <a:pt x="305" y="354"/>
                    </a:cubicBezTo>
                    <a:cubicBezTo>
                      <a:pt x="305" y="354"/>
                      <a:pt x="305" y="354"/>
                      <a:pt x="305" y="354"/>
                    </a:cubicBezTo>
                    <a:cubicBezTo>
                      <a:pt x="301" y="355"/>
                      <a:pt x="296" y="355"/>
                      <a:pt x="292" y="357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2" y="363"/>
                      <a:pt x="292" y="363"/>
                      <a:pt x="292" y="363"/>
                    </a:cubicBezTo>
                    <a:cubicBezTo>
                      <a:pt x="292" y="363"/>
                      <a:pt x="292" y="363"/>
                      <a:pt x="292" y="363"/>
                    </a:cubicBezTo>
                    <a:cubicBezTo>
                      <a:pt x="288" y="364"/>
                      <a:pt x="284" y="365"/>
                      <a:pt x="280" y="365"/>
                    </a:cubicBezTo>
                    <a:cubicBezTo>
                      <a:pt x="280" y="365"/>
                      <a:pt x="280" y="365"/>
                      <a:pt x="280" y="365"/>
                    </a:cubicBezTo>
                    <a:cubicBezTo>
                      <a:pt x="280" y="366"/>
                      <a:pt x="280" y="366"/>
                      <a:pt x="280" y="366"/>
                    </a:cubicBezTo>
                    <a:cubicBezTo>
                      <a:pt x="280" y="366"/>
                      <a:pt x="280" y="366"/>
                      <a:pt x="280" y="366"/>
                    </a:cubicBezTo>
                    <a:cubicBezTo>
                      <a:pt x="279" y="368"/>
                      <a:pt x="279" y="370"/>
                      <a:pt x="278" y="371"/>
                    </a:cubicBezTo>
                    <a:cubicBezTo>
                      <a:pt x="278" y="371"/>
                      <a:pt x="278" y="371"/>
                      <a:pt x="278" y="371"/>
                    </a:cubicBezTo>
                    <a:cubicBezTo>
                      <a:pt x="254" y="373"/>
                      <a:pt x="254" y="373"/>
                      <a:pt x="254" y="373"/>
                    </a:cubicBezTo>
                    <a:cubicBezTo>
                      <a:pt x="254" y="373"/>
                      <a:pt x="254" y="373"/>
                      <a:pt x="254" y="373"/>
                    </a:cubicBezTo>
                    <a:cubicBezTo>
                      <a:pt x="253" y="371"/>
                      <a:pt x="254" y="368"/>
                      <a:pt x="253" y="365"/>
                    </a:cubicBezTo>
                    <a:cubicBezTo>
                      <a:pt x="250" y="364"/>
                      <a:pt x="246" y="363"/>
                      <a:pt x="242" y="362"/>
                    </a:cubicBezTo>
                    <a:cubicBezTo>
                      <a:pt x="241" y="363"/>
                      <a:pt x="241" y="365"/>
                      <a:pt x="241" y="367"/>
                    </a:cubicBezTo>
                    <a:cubicBezTo>
                      <a:pt x="239" y="368"/>
                      <a:pt x="236" y="367"/>
                      <a:pt x="234" y="367"/>
                    </a:cubicBezTo>
                    <a:cubicBezTo>
                      <a:pt x="231" y="373"/>
                      <a:pt x="224" y="371"/>
                      <a:pt x="218" y="372"/>
                    </a:cubicBezTo>
                    <a:cubicBezTo>
                      <a:pt x="216" y="372"/>
                      <a:pt x="214" y="371"/>
                      <a:pt x="212" y="372"/>
                    </a:cubicBezTo>
                    <a:cubicBezTo>
                      <a:pt x="212" y="372"/>
                      <a:pt x="212" y="372"/>
                      <a:pt x="212" y="372"/>
                    </a:cubicBezTo>
                    <a:cubicBezTo>
                      <a:pt x="193" y="374"/>
                      <a:pt x="193" y="374"/>
                      <a:pt x="193" y="374"/>
                    </a:cubicBezTo>
                    <a:cubicBezTo>
                      <a:pt x="191" y="373"/>
                      <a:pt x="191" y="373"/>
                      <a:pt x="191" y="373"/>
                    </a:cubicBezTo>
                    <a:cubicBezTo>
                      <a:pt x="191" y="373"/>
                      <a:pt x="191" y="373"/>
                      <a:pt x="191" y="373"/>
                    </a:cubicBezTo>
                    <a:cubicBezTo>
                      <a:pt x="187" y="373"/>
                      <a:pt x="183" y="373"/>
                      <a:pt x="179" y="373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FFFF00"/>
                  </a:solidFill>
                </a:endParaRPr>
              </a:p>
            </p:txBody>
          </p:sp>
          <p:sp>
            <p:nvSpPr>
              <p:cNvPr id="401" name="文本框 400"/>
              <p:cNvSpPr txBox="1"/>
              <p:nvPr/>
            </p:nvSpPr>
            <p:spPr>
              <a:xfrm>
                <a:off x="1460413" y="5098215"/>
                <a:ext cx="2306459" cy="744017"/>
              </a:xfrm>
              <a:custGeom>
                <a:avLst/>
                <a:gdLst/>
                <a:ahLst/>
                <a:cxnLst/>
                <a:rect l="l" t="t" r="r" b="b"/>
                <a:pathLst>
                  <a:path w="2306457" h="744017">
                    <a:moveTo>
                      <a:pt x="577022" y="647395"/>
                    </a:moveTo>
                    <a:lnTo>
                      <a:pt x="577022" y="711098"/>
                    </a:lnTo>
                    <a:lnTo>
                      <a:pt x="631581" y="711098"/>
                    </a:lnTo>
                    <a:lnTo>
                      <a:pt x="631581" y="647395"/>
                    </a:lnTo>
                    <a:close/>
                    <a:moveTo>
                      <a:pt x="244180" y="635203"/>
                    </a:moveTo>
                    <a:lnTo>
                      <a:pt x="244180" y="662330"/>
                    </a:lnTo>
                    <a:lnTo>
                      <a:pt x="320990" y="662330"/>
                    </a:lnTo>
                    <a:lnTo>
                      <a:pt x="320990" y="635203"/>
                    </a:lnTo>
                    <a:close/>
                    <a:moveTo>
                      <a:pt x="1442959" y="603199"/>
                    </a:moveTo>
                    <a:lnTo>
                      <a:pt x="1416746" y="649834"/>
                    </a:lnTo>
                    <a:cubicBezTo>
                      <a:pt x="1440723" y="653898"/>
                      <a:pt x="1461958" y="658165"/>
                      <a:pt x="1480449" y="662635"/>
                    </a:cubicBezTo>
                    <a:cubicBezTo>
                      <a:pt x="1494267" y="646379"/>
                      <a:pt x="1504427" y="626567"/>
                      <a:pt x="1510929" y="603199"/>
                    </a:cubicBezTo>
                    <a:close/>
                    <a:moveTo>
                      <a:pt x="244180" y="599542"/>
                    </a:moveTo>
                    <a:lnTo>
                      <a:pt x="244180" y="626059"/>
                    </a:lnTo>
                    <a:lnTo>
                      <a:pt x="320990" y="626059"/>
                    </a:lnTo>
                    <a:lnTo>
                      <a:pt x="320990" y="599542"/>
                    </a:lnTo>
                    <a:close/>
                    <a:moveTo>
                      <a:pt x="1201862" y="589788"/>
                    </a:moveTo>
                    <a:lnTo>
                      <a:pt x="1201862" y="625754"/>
                    </a:lnTo>
                    <a:lnTo>
                      <a:pt x="1242095" y="625754"/>
                    </a:lnTo>
                    <a:lnTo>
                      <a:pt x="1242095" y="589788"/>
                    </a:lnTo>
                    <a:close/>
                    <a:moveTo>
                      <a:pt x="1141511" y="589788"/>
                    </a:moveTo>
                    <a:lnTo>
                      <a:pt x="1141511" y="625754"/>
                    </a:lnTo>
                    <a:lnTo>
                      <a:pt x="1177783" y="625754"/>
                    </a:lnTo>
                    <a:lnTo>
                      <a:pt x="1177783" y="589788"/>
                    </a:lnTo>
                    <a:close/>
                    <a:moveTo>
                      <a:pt x="477962" y="572719"/>
                    </a:moveTo>
                    <a:cubicBezTo>
                      <a:pt x="485074" y="573938"/>
                      <a:pt x="492033" y="575767"/>
                      <a:pt x="498841" y="578206"/>
                    </a:cubicBezTo>
                    <a:cubicBezTo>
                      <a:pt x="505648" y="580644"/>
                      <a:pt x="509051" y="582727"/>
                      <a:pt x="509051" y="584454"/>
                    </a:cubicBezTo>
                    <a:cubicBezTo>
                      <a:pt x="509051" y="586181"/>
                      <a:pt x="506511" y="587756"/>
                      <a:pt x="501431" y="589178"/>
                    </a:cubicBezTo>
                    <a:lnTo>
                      <a:pt x="501431" y="616306"/>
                    </a:lnTo>
                    <a:lnTo>
                      <a:pt x="508747" y="616306"/>
                    </a:lnTo>
                    <a:lnTo>
                      <a:pt x="516976" y="603199"/>
                    </a:lnTo>
                    <a:cubicBezTo>
                      <a:pt x="518398" y="600964"/>
                      <a:pt x="519973" y="599846"/>
                      <a:pt x="521700" y="599846"/>
                    </a:cubicBezTo>
                    <a:cubicBezTo>
                      <a:pt x="523428" y="599846"/>
                      <a:pt x="527695" y="603148"/>
                      <a:pt x="534502" y="609752"/>
                    </a:cubicBezTo>
                    <a:cubicBezTo>
                      <a:pt x="541309" y="616356"/>
                      <a:pt x="544713" y="620573"/>
                      <a:pt x="544713" y="622402"/>
                    </a:cubicBezTo>
                    <a:cubicBezTo>
                      <a:pt x="544713" y="624230"/>
                      <a:pt x="543189" y="625145"/>
                      <a:pt x="540141" y="625145"/>
                    </a:cubicBezTo>
                    <a:lnTo>
                      <a:pt x="501431" y="625145"/>
                    </a:lnTo>
                    <a:lnTo>
                      <a:pt x="501431" y="690677"/>
                    </a:lnTo>
                    <a:lnTo>
                      <a:pt x="542275" y="683666"/>
                    </a:lnTo>
                    <a:lnTo>
                      <a:pt x="544103" y="689458"/>
                    </a:lnTo>
                    <a:lnTo>
                      <a:pt x="455711" y="722071"/>
                    </a:lnTo>
                    <a:cubicBezTo>
                      <a:pt x="445348" y="725322"/>
                      <a:pt x="436509" y="729183"/>
                      <a:pt x="429194" y="733654"/>
                    </a:cubicBezTo>
                    <a:cubicBezTo>
                      <a:pt x="427771" y="734466"/>
                      <a:pt x="426552" y="734873"/>
                      <a:pt x="425536" y="734873"/>
                    </a:cubicBezTo>
                    <a:cubicBezTo>
                      <a:pt x="424520" y="734873"/>
                      <a:pt x="423606" y="733857"/>
                      <a:pt x="422793" y="731825"/>
                    </a:cubicBezTo>
                    <a:cubicBezTo>
                      <a:pt x="418932" y="722071"/>
                      <a:pt x="414970" y="713130"/>
                      <a:pt x="410906" y="705002"/>
                    </a:cubicBezTo>
                    <a:cubicBezTo>
                      <a:pt x="418627" y="704799"/>
                      <a:pt x="427162" y="703885"/>
                      <a:pt x="436509" y="702259"/>
                    </a:cubicBezTo>
                    <a:lnTo>
                      <a:pt x="436509" y="618439"/>
                    </a:lnTo>
                    <a:cubicBezTo>
                      <a:pt x="436509" y="609295"/>
                      <a:pt x="436306" y="601167"/>
                      <a:pt x="435899" y="594055"/>
                    </a:cubicBezTo>
                    <a:cubicBezTo>
                      <a:pt x="441589" y="594868"/>
                      <a:pt x="448041" y="596443"/>
                      <a:pt x="455254" y="598780"/>
                    </a:cubicBezTo>
                    <a:cubicBezTo>
                      <a:pt x="462468" y="601116"/>
                      <a:pt x="466075" y="603148"/>
                      <a:pt x="466075" y="604876"/>
                    </a:cubicBezTo>
                    <a:cubicBezTo>
                      <a:pt x="466075" y="606603"/>
                      <a:pt x="463331" y="609092"/>
                      <a:pt x="457845" y="612343"/>
                    </a:cubicBezTo>
                    <a:lnTo>
                      <a:pt x="457845" y="698297"/>
                    </a:lnTo>
                    <a:lnTo>
                      <a:pt x="478571" y="694639"/>
                    </a:lnTo>
                    <a:lnTo>
                      <a:pt x="478571" y="597103"/>
                    </a:lnTo>
                    <a:cubicBezTo>
                      <a:pt x="478571" y="587959"/>
                      <a:pt x="478368" y="579831"/>
                      <a:pt x="477962" y="572719"/>
                    </a:cubicBezTo>
                    <a:close/>
                    <a:moveTo>
                      <a:pt x="1068207" y="565709"/>
                    </a:moveTo>
                    <a:cubicBezTo>
                      <a:pt x="1069325" y="565709"/>
                      <a:pt x="1073338" y="568096"/>
                      <a:pt x="1080247" y="572872"/>
                    </a:cubicBezTo>
                    <a:cubicBezTo>
                      <a:pt x="1087155" y="577647"/>
                      <a:pt x="1091677" y="580847"/>
                      <a:pt x="1093810" y="582473"/>
                    </a:cubicBezTo>
                    <a:cubicBezTo>
                      <a:pt x="1095944" y="584098"/>
                      <a:pt x="1097011" y="585419"/>
                      <a:pt x="1097011" y="586435"/>
                    </a:cubicBezTo>
                    <a:cubicBezTo>
                      <a:pt x="1097011" y="588061"/>
                      <a:pt x="1092743" y="591007"/>
                      <a:pt x="1084209" y="595274"/>
                    </a:cubicBezTo>
                    <a:lnTo>
                      <a:pt x="1084209" y="681838"/>
                    </a:lnTo>
                    <a:cubicBezTo>
                      <a:pt x="1086038" y="683057"/>
                      <a:pt x="1087968" y="684581"/>
                      <a:pt x="1090000" y="686410"/>
                    </a:cubicBezTo>
                    <a:cubicBezTo>
                      <a:pt x="1100363" y="696570"/>
                      <a:pt x="1110828" y="702970"/>
                      <a:pt x="1121395" y="705612"/>
                    </a:cubicBezTo>
                    <a:cubicBezTo>
                      <a:pt x="1131961" y="708254"/>
                      <a:pt x="1153805" y="709574"/>
                      <a:pt x="1186927" y="709574"/>
                    </a:cubicBezTo>
                    <a:cubicBezTo>
                      <a:pt x="1220048" y="709574"/>
                      <a:pt x="1260485" y="708254"/>
                      <a:pt x="1308237" y="705612"/>
                    </a:cubicBezTo>
                    <a:lnTo>
                      <a:pt x="1309151" y="711708"/>
                    </a:lnTo>
                    <a:cubicBezTo>
                      <a:pt x="1300211" y="712927"/>
                      <a:pt x="1292895" y="715112"/>
                      <a:pt x="1287206" y="718261"/>
                    </a:cubicBezTo>
                    <a:cubicBezTo>
                      <a:pt x="1281516" y="721411"/>
                      <a:pt x="1277655" y="726237"/>
                      <a:pt x="1275623" y="732739"/>
                    </a:cubicBezTo>
                    <a:cubicBezTo>
                      <a:pt x="1275014" y="734771"/>
                      <a:pt x="1274150" y="735990"/>
                      <a:pt x="1273033" y="736397"/>
                    </a:cubicBezTo>
                    <a:cubicBezTo>
                      <a:pt x="1271915" y="736803"/>
                      <a:pt x="1269934" y="737006"/>
                      <a:pt x="1267089" y="737006"/>
                    </a:cubicBezTo>
                    <a:cubicBezTo>
                      <a:pt x="1247175" y="737006"/>
                      <a:pt x="1222283" y="736397"/>
                      <a:pt x="1192413" y="735178"/>
                    </a:cubicBezTo>
                    <a:cubicBezTo>
                      <a:pt x="1162543" y="733958"/>
                      <a:pt x="1143086" y="732485"/>
                      <a:pt x="1134044" y="730758"/>
                    </a:cubicBezTo>
                    <a:cubicBezTo>
                      <a:pt x="1125001" y="729031"/>
                      <a:pt x="1116975" y="725678"/>
                      <a:pt x="1109965" y="720700"/>
                    </a:cubicBezTo>
                    <a:cubicBezTo>
                      <a:pt x="1102954" y="715721"/>
                      <a:pt x="1093861" y="706933"/>
                      <a:pt x="1082685" y="694334"/>
                    </a:cubicBezTo>
                    <a:cubicBezTo>
                      <a:pt x="1079027" y="690270"/>
                      <a:pt x="1076081" y="688238"/>
                      <a:pt x="1073846" y="688238"/>
                    </a:cubicBezTo>
                    <a:cubicBezTo>
                      <a:pt x="1070188" y="688238"/>
                      <a:pt x="1063838" y="694284"/>
                      <a:pt x="1054796" y="706374"/>
                    </a:cubicBezTo>
                    <a:cubicBezTo>
                      <a:pt x="1045753" y="718464"/>
                      <a:pt x="1040013" y="726745"/>
                      <a:pt x="1037575" y="731215"/>
                    </a:cubicBezTo>
                    <a:cubicBezTo>
                      <a:pt x="1036559" y="733044"/>
                      <a:pt x="1035441" y="733958"/>
                      <a:pt x="1034222" y="733958"/>
                    </a:cubicBezTo>
                    <a:cubicBezTo>
                      <a:pt x="1033003" y="733958"/>
                      <a:pt x="1031275" y="732333"/>
                      <a:pt x="1029040" y="729082"/>
                    </a:cubicBezTo>
                    <a:cubicBezTo>
                      <a:pt x="1026805" y="725830"/>
                      <a:pt x="1022639" y="716890"/>
                      <a:pt x="1016543" y="702259"/>
                    </a:cubicBezTo>
                    <a:cubicBezTo>
                      <a:pt x="1035644" y="693318"/>
                      <a:pt x="1050173" y="687121"/>
                      <a:pt x="1060130" y="683666"/>
                    </a:cubicBezTo>
                    <a:lnTo>
                      <a:pt x="1060130" y="589178"/>
                    </a:lnTo>
                    <a:lnTo>
                      <a:pt x="1039403" y="589178"/>
                    </a:lnTo>
                    <a:cubicBezTo>
                      <a:pt x="1033917" y="589178"/>
                      <a:pt x="1029650" y="589890"/>
                      <a:pt x="1026602" y="591312"/>
                    </a:cubicBezTo>
                    <a:lnTo>
                      <a:pt x="1021115" y="578815"/>
                    </a:lnTo>
                    <a:cubicBezTo>
                      <a:pt x="1025383" y="579831"/>
                      <a:pt x="1030463" y="580339"/>
                      <a:pt x="1036355" y="580339"/>
                    </a:cubicBezTo>
                    <a:lnTo>
                      <a:pt x="1057082" y="580339"/>
                    </a:lnTo>
                    <a:lnTo>
                      <a:pt x="1064702" y="568147"/>
                    </a:lnTo>
                    <a:cubicBezTo>
                      <a:pt x="1065921" y="566522"/>
                      <a:pt x="1067089" y="565709"/>
                      <a:pt x="1068207" y="565709"/>
                    </a:cubicBezTo>
                    <a:close/>
                    <a:moveTo>
                      <a:pt x="1828226" y="565404"/>
                    </a:moveTo>
                    <a:cubicBezTo>
                      <a:pt x="1830461" y="565404"/>
                      <a:pt x="1835643" y="569366"/>
                      <a:pt x="1843771" y="577291"/>
                    </a:cubicBezTo>
                    <a:cubicBezTo>
                      <a:pt x="1851898" y="585216"/>
                      <a:pt x="1855963" y="590093"/>
                      <a:pt x="1855963" y="591922"/>
                    </a:cubicBezTo>
                    <a:cubicBezTo>
                      <a:pt x="1855963" y="593344"/>
                      <a:pt x="1853829" y="594055"/>
                      <a:pt x="1849562" y="594055"/>
                    </a:cubicBezTo>
                    <a:lnTo>
                      <a:pt x="1788297" y="594055"/>
                    </a:lnTo>
                    <a:lnTo>
                      <a:pt x="1788297" y="646481"/>
                    </a:lnTo>
                    <a:lnTo>
                      <a:pt x="1829445" y="646481"/>
                    </a:lnTo>
                    <a:lnTo>
                      <a:pt x="1840113" y="631241"/>
                    </a:lnTo>
                    <a:cubicBezTo>
                      <a:pt x="1841739" y="628802"/>
                      <a:pt x="1843466" y="627583"/>
                      <a:pt x="1845295" y="627583"/>
                    </a:cubicBezTo>
                    <a:cubicBezTo>
                      <a:pt x="1847123" y="627583"/>
                      <a:pt x="1852559" y="631393"/>
                      <a:pt x="1861601" y="639013"/>
                    </a:cubicBezTo>
                    <a:cubicBezTo>
                      <a:pt x="1870644" y="646633"/>
                      <a:pt x="1875165" y="651307"/>
                      <a:pt x="1875165" y="653034"/>
                    </a:cubicBezTo>
                    <a:cubicBezTo>
                      <a:pt x="1875165" y="654761"/>
                      <a:pt x="1872828" y="655625"/>
                      <a:pt x="1868155" y="655625"/>
                    </a:cubicBezTo>
                    <a:lnTo>
                      <a:pt x="1788297" y="655625"/>
                    </a:lnTo>
                    <a:lnTo>
                      <a:pt x="1788297" y="715975"/>
                    </a:lnTo>
                    <a:lnTo>
                      <a:pt x="1855658" y="715975"/>
                    </a:lnTo>
                    <a:lnTo>
                      <a:pt x="1867850" y="697687"/>
                    </a:lnTo>
                    <a:cubicBezTo>
                      <a:pt x="1869272" y="695452"/>
                      <a:pt x="1871000" y="694334"/>
                      <a:pt x="1873031" y="694334"/>
                    </a:cubicBezTo>
                    <a:cubicBezTo>
                      <a:pt x="1875063" y="694334"/>
                      <a:pt x="1881109" y="698602"/>
                      <a:pt x="1891167" y="707136"/>
                    </a:cubicBezTo>
                    <a:cubicBezTo>
                      <a:pt x="1901225" y="715670"/>
                      <a:pt x="1906255" y="720903"/>
                      <a:pt x="1906255" y="722833"/>
                    </a:cubicBezTo>
                    <a:cubicBezTo>
                      <a:pt x="1906255" y="724764"/>
                      <a:pt x="1903816" y="725729"/>
                      <a:pt x="1898939" y="725729"/>
                    </a:cubicBezTo>
                    <a:lnTo>
                      <a:pt x="1671863" y="725729"/>
                    </a:lnTo>
                    <a:cubicBezTo>
                      <a:pt x="1666377" y="725729"/>
                      <a:pt x="1662110" y="726338"/>
                      <a:pt x="1659062" y="727558"/>
                    </a:cubicBezTo>
                    <a:lnTo>
                      <a:pt x="1651442" y="714451"/>
                    </a:lnTo>
                    <a:cubicBezTo>
                      <a:pt x="1655709" y="715467"/>
                      <a:pt x="1660789" y="715975"/>
                      <a:pt x="1666682" y="715975"/>
                    </a:cubicBezTo>
                    <a:lnTo>
                      <a:pt x="1759036" y="715975"/>
                    </a:lnTo>
                    <a:lnTo>
                      <a:pt x="1759036" y="655625"/>
                    </a:lnTo>
                    <a:lnTo>
                      <a:pt x="1702039" y="655625"/>
                    </a:lnTo>
                    <a:cubicBezTo>
                      <a:pt x="1697365" y="655625"/>
                      <a:pt x="1693098" y="656336"/>
                      <a:pt x="1689237" y="657758"/>
                    </a:cubicBezTo>
                    <a:lnTo>
                      <a:pt x="1681617" y="644957"/>
                    </a:lnTo>
                    <a:cubicBezTo>
                      <a:pt x="1685884" y="645973"/>
                      <a:pt x="1690964" y="646481"/>
                      <a:pt x="1696857" y="646481"/>
                    </a:cubicBezTo>
                    <a:lnTo>
                      <a:pt x="1759036" y="646481"/>
                    </a:lnTo>
                    <a:lnTo>
                      <a:pt x="1759036" y="594055"/>
                    </a:lnTo>
                    <a:lnTo>
                      <a:pt x="1716669" y="594055"/>
                    </a:lnTo>
                    <a:cubicBezTo>
                      <a:pt x="1711183" y="594055"/>
                      <a:pt x="1706915" y="594665"/>
                      <a:pt x="1703867" y="595884"/>
                    </a:cubicBezTo>
                    <a:lnTo>
                      <a:pt x="1698381" y="583082"/>
                    </a:lnTo>
                    <a:cubicBezTo>
                      <a:pt x="1702648" y="584098"/>
                      <a:pt x="1707728" y="584606"/>
                      <a:pt x="1713621" y="584606"/>
                    </a:cubicBezTo>
                    <a:lnTo>
                      <a:pt x="1813900" y="584606"/>
                    </a:lnTo>
                    <a:lnTo>
                      <a:pt x="1823654" y="569671"/>
                    </a:lnTo>
                    <a:cubicBezTo>
                      <a:pt x="1825483" y="566826"/>
                      <a:pt x="1827007" y="565404"/>
                      <a:pt x="1828226" y="565404"/>
                    </a:cubicBezTo>
                    <a:close/>
                    <a:moveTo>
                      <a:pt x="244180" y="564490"/>
                    </a:moveTo>
                    <a:lnTo>
                      <a:pt x="244180" y="590398"/>
                    </a:lnTo>
                    <a:lnTo>
                      <a:pt x="320990" y="590398"/>
                    </a:lnTo>
                    <a:lnTo>
                      <a:pt x="320990" y="564490"/>
                    </a:lnTo>
                    <a:close/>
                    <a:moveTo>
                      <a:pt x="157922" y="564490"/>
                    </a:moveTo>
                    <a:cubicBezTo>
                      <a:pt x="159750" y="564490"/>
                      <a:pt x="163408" y="566217"/>
                      <a:pt x="168894" y="569671"/>
                    </a:cubicBezTo>
                    <a:cubicBezTo>
                      <a:pt x="174381" y="573126"/>
                      <a:pt x="178902" y="575920"/>
                      <a:pt x="182458" y="578053"/>
                    </a:cubicBezTo>
                    <a:cubicBezTo>
                      <a:pt x="186014" y="580187"/>
                      <a:pt x="187792" y="582219"/>
                      <a:pt x="187792" y="584149"/>
                    </a:cubicBezTo>
                    <a:cubicBezTo>
                      <a:pt x="187792" y="586080"/>
                      <a:pt x="183322" y="588975"/>
                      <a:pt x="174381" y="592836"/>
                    </a:cubicBezTo>
                    <a:lnTo>
                      <a:pt x="174381" y="685495"/>
                    </a:lnTo>
                    <a:cubicBezTo>
                      <a:pt x="183118" y="694233"/>
                      <a:pt x="193837" y="699973"/>
                      <a:pt x="206537" y="702716"/>
                    </a:cubicBezTo>
                    <a:cubicBezTo>
                      <a:pt x="219237" y="705460"/>
                      <a:pt x="241640" y="706831"/>
                      <a:pt x="273746" y="706831"/>
                    </a:cubicBezTo>
                    <a:cubicBezTo>
                      <a:pt x="321295" y="706831"/>
                      <a:pt x="361223" y="704901"/>
                      <a:pt x="393532" y="701040"/>
                    </a:cubicBezTo>
                    <a:lnTo>
                      <a:pt x="393837" y="707136"/>
                    </a:lnTo>
                    <a:cubicBezTo>
                      <a:pt x="382661" y="710590"/>
                      <a:pt x="375447" y="713638"/>
                      <a:pt x="372196" y="716280"/>
                    </a:cubicBezTo>
                    <a:cubicBezTo>
                      <a:pt x="368945" y="718922"/>
                      <a:pt x="367116" y="723290"/>
                      <a:pt x="366710" y="729386"/>
                    </a:cubicBezTo>
                    <a:cubicBezTo>
                      <a:pt x="366506" y="730809"/>
                      <a:pt x="365694" y="732079"/>
                      <a:pt x="364271" y="733196"/>
                    </a:cubicBezTo>
                    <a:cubicBezTo>
                      <a:pt x="362849" y="734314"/>
                      <a:pt x="361223" y="734873"/>
                      <a:pt x="359395" y="734873"/>
                    </a:cubicBezTo>
                    <a:cubicBezTo>
                      <a:pt x="335214" y="734873"/>
                      <a:pt x="308798" y="734009"/>
                      <a:pt x="280147" y="732282"/>
                    </a:cubicBezTo>
                    <a:cubicBezTo>
                      <a:pt x="251495" y="730555"/>
                      <a:pt x="232547" y="729132"/>
                      <a:pt x="223301" y="728015"/>
                    </a:cubicBezTo>
                    <a:cubicBezTo>
                      <a:pt x="214056" y="726897"/>
                      <a:pt x="206487" y="724662"/>
                      <a:pt x="200594" y="721309"/>
                    </a:cubicBezTo>
                    <a:cubicBezTo>
                      <a:pt x="194701" y="717956"/>
                      <a:pt x="185658" y="710692"/>
                      <a:pt x="173467" y="699516"/>
                    </a:cubicBezTo>
                    <a:cubicBezTo>
                      <a:pt x="167980" y="694436"/>
                      <a:pt x="163916" y="691896"/>
                      <a:pt x="161275" y="691896"/>
                    </a:cubicBezTo>
                    <a:cubicBezTo>
                      <a:pt x="158633" y="691896"/>
                      <a:pt x="156245" y="692760"/>
                      <a:pt x="154112" y="694487"/>
                    </a:cubicBezTo>
                    <a:cubicBezTo>
                      <a:pt x="151978" y="696214"/>
                      <a:pt x="148778" y="700176"/>
                      <a:pt x="144510" y="706374"/>
                    </a:cubicBezTo>
                    <a:cubicBezTo>
                      <a:pt x="140243" y="712572"/>
                      <a:pt x="136179" y="720039"/>
                      <a:pt x="132319" y="728777"/>
                    </a:cubicBezTo>
                    <a:cubicBezTo>
                      <a:pt x="131506" y="730606"/>
                      <a:pt x="130591" y="731520"/>
                      <a:pt x="129575" y="731520"/>
                    </a:cubicBezTo>
                    <a:cubicBezTo>
                      <a:pt x="128559" y="731520"/>
                      <a:pt x="127746" y="731215"/>
                      <a:pt x="127137" y="730606"/>
                    </a:cubicBezTo>
                    <a:cubicBezTo>
                      <a:pt x="126527" y="729996"/>
                      <a:pt x="123886" y="726745"/>
                      <a:pt x="119212" y="720852"/>
                    </a:cubicBezTo>
                    <a:cubicBezTo>
                      <a:pt x="114539" y="714959"/>
                      <a:pt x="110170" y="709168"/>
                      <a:pt x="106106" y="703478"/>
                    </a:cubicBezTo>
                    <a:cubicBezTo>
                      <a:pt x="122565" y="693522"/>
                      <a:pt x="136992" y="686511"/>
                      <a:pt x="149387" y="682447"/>
                    </a:cubicBezTo>
                    <a:lnTo>
                      <a:pt x="149387" y="587654"/>
                    </a:lnTo>
                    <a:lnTo>
                      <a:pt x="124394" y="587654"/>
                    </a:lnTo>
                    <a:cubicBezTo>
                      <a:pt x="118907" y="587654"/>
                      <a:pt x="114640" y="588366"/>
                      <a:pt x="111592" y="589788"/>
                    </a:cubicBezTo>
                    <a:lnTo>
                      <a:pt x="106106" y="576986"/>
                    </a:lnTo>
                    <a:cubicBezTo>
                      <a:pt x="110373" y="578002"/>
                      <a:pt x="115453" y="578510"/>
                      <a:pt x="121346" y="578510"/>
                    </a:cubicBezTo>
                    <a:lnTo>
                      <a:pt x="145425" y="578510"/>
                    </a:lnTo>
                    <a:lnTo>
                      <a:pt x="153045" y="567538"/>
                    </a:lnTo>
                    <a:cubicBezTo>
                      <a:pt x="154467" y="565506"/>
                      <a:pt x="156093" y="564490"/>
                      <a:pt x="157922" y="564490"/>
                    </a:cubicBezTo>
                    <a:close/>
                    <a:moveTo>
                      <a:pt x="1201862" y="546506"/>
                    </a:moveTo>
                    <a:lnTo>
                      <a:pt x="1201862" y="580644"/>
                    </a:lnTo>
                    <a:lnTo>
                      <a:pt x="1242095" y="580644"/>
                    </a:lnTo>
                    <a:lnTo>
                      <a:pt x="1242095" y="546506"/>
                    </a:lnTo>
                    <a:close/>
                    <a:moveTo>
                      <a:pt x="1141511" y="546506"/>
                    </a:moveTo>
                    <a:lnTo>
                      <a:pt x="1141511" y="580644"/>
                    </a:lnTo>
                    <a:lnTo>
                      <a:pt x="1177783" y="580644"/>
                    </a:lnTo>
                    <a:lnTo>
                      <a:pt x="1177783" y="546506"/>
                    </a:lnTo>
                    <a:close/>
                    <a:moveTo>
                      <a:pt x="882736" y="529742"/>
                    </a:moveTo>
                    <a:cubicBezTo>
                      <a:pt x="909559" y="537870"/>
                      <a:pt x="930082" y="545084"/>
                      <a:pt x="944306" y="551383"/>
                    </a:cubicBezTo>
                    <a:cubicBezTo>
                      <a:pt x="958530" y="557682"/>
                      <a:pt x="968283" y="563626"/>
                      <a:pt x="973567" y="569214"/>
                    </a:cubicBezTo>
                    <a:cubicBezTo>
                      <a:pt x="978850" y="574802"/>
                      <a:pt x="981491" y="581050"/>
                      <a:pt x="981491" y="587959"/>
                    </a:cubicBezTo>
                    <a:cubicBezTo>
                      <a:pt x="981491" y="594868"/>
                      <a:pt x="980221" y="600659"/>
                      <a:pt x="977681" y="605333"/>
                    </a:cubicBezTo>
                    <a:cubicBezTo>
                      <a:pt x="975141" y="610006"/>
                      <a:pt x="972551" y="612343"/>
                      <a:pt x="969909" y="612343"/>
                    </a:cubicBezTo>
                    <a:cubicBezTo>
                      <a:pt x="967267" y="612343"/>
                      <a:pt x="965235" y="611784"/>
                      <a:pt x="963813" y="610667"/>
                    </a:cubicBezTo>
                    <a:cubicBezTo>
                      <a:pt x="962391" y="609549"/>
                      <a:pt x="960155" y="606552"/>
                      <a:pt x="957107" y="601675"/>
                    </a:cubicBezTo>
                    <a:cubicBezTo>
                      <a:pt x="947151" y="586232"/>
                      <a:pt x="936229" y="573684"/>
                      <a:pt x="924341" y="564032"/>
                    </a:cubicBezTo>
                    <a:cubicBezTo>
                      <a:pt x="912454" y="554380"/>
                      <a:pt x="897570" y="544678"/>
                      <a:pt x="879688" y="534924"/>
                    </a:cubicBezTo>
                    <a:close/>
                    <a:moveTo>
                      <a:pt x="817509" y="529133"/>
                    </a:moveTo>
                    <a:cubicBezTo>
                      <a:pt x="840471" y="539902"/>
                      <a:pt x="851951" y="547116"/>
                      <a:pt x="851951" y="550774"/>
                    </a:cubicBezTo>
                    <a:cubicBezTo>
                      <a:pt x="851951" y="552602"/>
                      <a:pt x="850021" y="553517"/>
                      <a:pt x="846160" y="553517"/>
                    </a:cubicBezTo>
                    <a:cubicBezTo>
                      <a:pt x="842299" y="553517"/>
                      <a:pt x="838439" y="554939"/>
                      <a:pt x="834578" y="557784"/>
                    </a:cubicBezTo>
                    <a:cubicBezTo>
                      <a:pt x="830717" y="560629"/>
                      <a:pt x="824824" y="566318"/>
                      <a:pt x="816899" y="574853"/>
                    </a:cubicBezTo>
                    <a:cubicBezTo>
                      <a:pt x="831936" y="606755"/>
                      <a:pt x="848192" y="631647"/>
                      <a:pt x="865667" y="649529"/>
                    </a:cubicBezTo>
                    <a:cubicBezTo>
                      <a:pt x="880298" y="630834"/>
                      <a:pt x="893506" y="603809"/>
                      <a:pt x="905291" y="568452"/>
                    </a:cubicBezTo>
                    <a:cubicBezTo>
                      <a:pt x="910778" y="571297"/>
                      <a:pt x="917585" y="575818"/>
                      <a:pt x="925713" y="582016"/>
                    </a:cubicBezTo>
                    <a:cubicBezTo>
                      <a:pt x="933841" y="588213"/>
                      <a:pt x="937905" y="592226"/>
                      <a:pt x="937905" y="594055"/>
                    </a:cubicBezTo>
                    <a:cubicBezTo>
                      <a:pt x="937905" y="595884"/>
                      <a:pt x="936330" y="596900"/>
                      <a:pt x="933181" y="597103"/>
                    </a:cubicBezTo>
                    <a:cubicBezTo>
                      <a:pt x="930031" y="597306"/>
                      <a:pt x="927694" y="597916"/>
                      <a:pt x="926170" y="598932"/>
                    </a:cubicBezTo>
                    <a:cubicBezTo>
                      <a:pt x="924646" y="599948"/>
                      <a:pt x="922767" y="602488"/>
                      <a:pt x="920531" y="606552"/>
                    </a:cubicBezTo>
                    <a:cubicBezTo>
                      <a:pt x="906714" y="632358"/>
                      <a:pt x="894319" y="651764"/>
                      <a:pt x="883346" y="664769"/>
                    </a:cubicBezTo>
                    <a:cubicBezTo>
                      <a:pt x="897570" y="674319"/>
                      <a:pt x="916010" y="683006"/>
                      <a:pt x="938667" y="690829"/>
                    </a:cubicBezTo>
                    <a:cubicBezTo>
                      <a:pt x="961324" y="698652"/>
                      <a:pt x="983625" y="704088"/>
                      <a:pt x="1005571" y="707136"/>
                    </a:cubicBezTo>
                    <a:lnTo>
                      <a:pt x="1005875" y="712927"/>
                    </a:lnTo>
                    <a:cubicBezTo>
                      <a:pt x="987791" y="713537"/>
                      <a:pt x="974684" y="719531"/>
                      <a:pt x="966556" y="730910"/>
                    </a:cubicBezTo>
                    <a:cubicBezTo>
                      <a:pt x="964931" y="733349"/>
                      <a:pt x="963508" y="734568"/>
                      <a:pt x="962289" y="734568"/>
                    </a:cubicBezTo>
                    <a:cubicBezTo>
                      <a:pt x="959851" y="734568"/>
                      <a:pt x="946947" y="729234"/>
                      <a:pt x="923579" y="718566"/>
                    </a:cubicBezTo>
                    <a:cubicBezTo>
                      <a:pt x="900211" y="707898"/>
                      <a:pt x="881111" y="695757"/>
                      <a:pt x="866277" y="682142"/>
                    </a:cubicBezTo>
                    <a:cubicBezTo>
                      <a:pt x="835391" y="708558"/>
                      <a:pt x="788248" y="727964"/>
                      <a:pt x="724850" y="740359"/>
                    </a:cubicBezTo>
                    <a:lnTo>
                      <a:pt x="722716" y="734568"/>
                    </a:lnTo>
                    <a:cubicBezTo>
                      <a:pt x="776158" y="717702"/>
                      <a:pt x="818830" y="694741"/>
                      <a:pt x="850732" y="665683"/>
                    </a:cubicBezTo>
                    <a:cubicBezTo>
                      <a:pt x="834679" y="644754"/>
                      <a:pt x="821167" y="616814"/>
                      <a:pt x="810194" y="581863"/>
                    </a:cubicBezTo>
                    <a:cubicBezTo>
                      <a:pt x="791906" y="599948"/>
                      <a:pt x="767319" y="617017"/>
                      <a:pt x="736432" y="633070"/>
                    </a:cubicBezTo>
                    <a:lnTo>
                      <a:pt x="732775" y="627888"/>
                    </a:lnTo>
                    <a:cubicBezTo>
                      <a:pt x="751063" y="613258"/>
                      <a:pt x="766607" y="598576"/>
                      <a:pt x="779409" y="583844"/>
                    </a:cubicBezTo>
                    <a:cubicBezTo>
                      <a:pt x="792211" y="569112"/>
                      <a:pt x="804911" y="550875"/>
                      <a:pt x="817509" y="529133"/>
                    </a:cubicBezTo>
                    <a:close/>
                    <a:moveTo>
                      <a:pt x="1941002" y="527609"/>
                    </a:moveTo>
                    <a:cubicBezTo>
                      <a:pt x="1961119" y="535534"/>
                      <a:pt x="1974682" y="542341"/>
                      <a:pt x="1981693" y="548030"/>
                    </a:cubicBezTo>
                    <a:cubicBezTo>
                      <a:pt x="1988703" y="553720"/>
                      <a:pt x="1992208" y="559968"/>
                      <a:pt x="1992208" y="566776"/>
                    </a:cubicBezTo>
                    <a:cubicBezTo>
                      <a:pt x="1992208" y="573583"/>
                      <a:pt x="1990430" y="579374"/>
                      <a:pt x="1986874" y="584149"/>
                    </a:cubicBezTo>
                    <a:cubicBezTo>
                      <a:pt x="1983318" y="588924"/>
                      <a:pt x="1980067" y="591312"/>
                      <a:pt x="1977121" y="591312"/>
                    </a:cubicBezTo>
                    <a:cubicBezTo>
                      <a:pt x="1974174" y="591312"/>
                      <a:pt x="1972091" y="590296"/>
                      <a:pt x="1970872" y="588264"/>
                    </a:cubicBezTo>
                    <a:cubicBezTo>
                      <a:pt x="1969653" y="586232"/>
                      <a:pt x="1967977" y="581254"/>
                      <a:pt x="1965843" y="573329"/>
                    </a:cubicBezTo>
                    <a:cubicBezTo>
                      <a:pt x="1963709" y="565404"/>
                      <a:pt x="1960306" y="557936"/>
                      <a:pt x="1955632" y="550926"/>
                    </a:cubicBezTo>
                    <a:cubicBezTo>
                      <a:pt x="1950959" y="543916"/>
                      <a:pt x="1945472" y="537769"/>
                      <a:pt x="1939173" y="532486"/>
                    </a:cubicBezTo>
                    <a:close/>
                    <a:moveTo>
                      <a:pt x="1449969" y="527609"/>
                    </a:moveTo>
                    <a:cubicBezTo>
                      <a:pt x="1458910" y="531063"/>
                      <a:pt x="1466428" y="534365"/>
                      <a:pt x="1472524" y="537515"/>
                    </a:cubicBezTo>
                    <a:cubicBezTo>
                      <a:pt x="1478620" y="540664"/>
                      <a:pt x="1482075" y="542696"/>
                      <a:pt x="1482887" y="543611"/>
                    </a:cubicBezTo>
                    <a:cubicBezTo>
                      <a:pt x="1483700" y="544525"/>
                      <a:pt x="1484107" y="545490"/>
                      <a:pt x="1484107" y="546506"/>
                    </a:cubicBezTo>
                    <a:cubicBezTo>
                      <a:pt x="1484107" y="548945"/>
                      <a:pt x="1482379" y="550266"/>
                      <a:pt x="1478925" y="550469"/>
                    </a:cubicBezTo>
                    <a:cubicBezTo>
                      <a:pt x="1473032" y="550875"/>
                      <a:pt x="1467800" y="555701"/>
                      <a:pt x="1463228" y="564947"/>
                    </a:cubicBezTo>
                    <a:cubicBezTo>
                      <a:pt x="1458656" y="574192"/>
                      <a:pt x="1453525" y="583895"/>
                      <a:pt x="1447835" y="594055"/>
                    </a:cubicBezTo>
                    <a:lnTo>
                      <a:pt x="1558173" y="594055"/>
                    </a:lnTo>
                    <a:lnTo>
                      <a:pt x="1572803" y="574853"/>
                    </a:lnTo>
                    <a:cubicBezTo>
                      <a:pt x="1574632" y="572618"/>
                      <a:pt x="1576156" y="571500"/>
                      <a:pt x="1577375" y="571500"/>
                    </a:cubicBezTo>
                    <a:cubicBezTo>
                      <a:pt x="1578595" y="571500"/>
                      <a:pt x="1580677" y="572618"/>
                      <a:pt x="1583624" y="574853"/>
                    </a:cubicBezTo>
                    <a:cubicBezTo>
                      <a:pt x="1586570" y="577088"/>
                      <a:pt x="1590533" y="580492"/>
                      <a:pt x="1595511" y="585064"/>
                    </a:cubicBezTo>
                    <a:cubicBezTo>
                      <a:pt x="1600489" y="589636"/>
                      <a:pt x="1603791" y="592887"/>
                      <a:pt x="1605417" y="594817"/>
                    </a:cubicBezTo>
                    <a:cubicBezTo>
                      <a:pt x="1607043" y="596748"/>
                      <a:pt x="1607855" y="598424"/>
                      <a:pt x="1607855" y="599846"/>
                    </a:cubicBezTo>
                    <a:cubicBezTo>
                      <a:pt x="1607855" y="602082"/>
                      <a:pt x="1606027" y="603199"/>
                      <a:pt x="1602369" y="603199"/>
                    </a:cubicBezTo>
                    <a:lnTo>
                      <a:pt x="1541409" y="603199"/>
                    </a:lnTo>
                    <a:cubicBezTo>
                      <a:pt x="1532671" y="629412"/>
                      <a:pt x="1520987" y="651459"/>
                      <a:pt x="1506357" y="669341"/>
                    </a:cubicBezTo>
                    <a:cubicBezTo>
                      <a:pt x="1552483" y="682346"/>
                      <a:pt x="1575547" y="695960"/>
                      <a:pt x="1575547" y="710184"/>
                    </a:cubicBezTo>
                    <a:cubicBezTo>
                      <a:pt x="1575547" y="716686"/>
                      <a:pt x="1574632" y="722274"/>
                      <a:pt x="1572803" y="726948"/>
                    </a:cubicBezTo>
                    <a:cubicBezTo>
                      <a:pt x="1570975" y="731622"/>
                      <a:pt x="1568993" y="733958"/>
                      <a:pt x="1566860" y="733958"/>
                    </a:cubicBezTo>
                    <a:cubicBezTo>
                      <a:pt x="1564726" y="733958"/>
                      <a:pt x="1562897" y="733400"/>
                      <a:pt x="1561373" y="732282"/>
                    </a:cubicBezTo>
                    <a:cubicBezTo>
                      <a:pt x="1559849" y="731164"/>
                      <a:pt x="1557665" y="729285"/>
                      <a:pt x="1554820" y="726643"/>
                    </a:cubicBezTo>
                    <a:cubicBezTo>
                      <a:pt x="1535923" y="709168"/>
                      <a:pt x="1514688" y="695350"/>
                      <a:pt x="1491117" y="685190"/>
                    </a:cubicBezTo>
                    <a:cubicBezTo>
                      <a:pt x="1475674" y="699008"/>
                      <a:pt x="1456979" y="709930"/>
                      <a:pt x="1435034" y="717956"/>
                    </a:cubicBezTo>
                    <a:cubicBezTo>
                      <a:pt x="1413088" y="725983"/>
                      <a:pt x="1384945" y="732536"/>
                      <a:pt x="1350604" y="737616"/>
                    </a:cubicBezTo>
                    <a:lnTo>
                      <a:pt x="1349385" y="732434"/>
                    </a:lnTo>
                    <a:cubicBezTo>
                      <a:pt x="1404452" y="717601"/>
                      <a:pt x="1443873" y="698805"/>
                      <a:pt x="1467647" y="676046"/>
                    </a:cubicBezTo>
                    <a:cubicBezTo>
                      <a:pt x="1447531" y="668934"/>
                      <a:pt x="1420708" y="662229"/>
                      <a:pt x="1387180" y="655930"/>
                    </a:cubicBezTo>
                    <a:cubicBezTo>
                      <a:pt x="1401607" y="630733"/>
                      <a:pt x="1411463" y="613156"/>
                      <a:pt x="1416746" y="603199"/>
                    </a:cubicBezTo>
                    <a:lnTo>
                      <a:pt x="1353043" y="603199"/>
                    </a:lnTo>
                    <a:cubicBezTo>
                      <a:pt x="1347556" y="603199"/>
                      <a:pt x="1343289" y="603910"/>
                      <a:pt x="1340241" y="605333"/>
                    </a:cubicBezTo>
                    <a:lnTo>
                      <a:pt x="1334755" y="592531"/>
                    </a:lnTo>
                    <a:cubicBezTo>
                      <a:pt x="1339022" y="593547"/>
                      <a:pt x="1344102" y="594055"/>
                      <a:pt x="1349995" y="594055"/>
                    </a:cubicBezTo>
                    <a:lnTo>
                      <a:pt x="1421623" y="594055"/>
                    </a:lnTo>
                    <a:cubicBezTo>
                      <a:pt x="1432798" y="571906"/>
                      <a:pt x="1442247" y="549758"/>
                      <a:pt x="1449969" y="527609"/>
                    </a:cubicBezTo>
                    <a:close/>
                    <a:moveTo>
                      <a:pt x="582203" y="515112"/>
                    </a:moveTo>
                    <a:cubicBezTo>
                      <a:pt x="580375" y="519379"/>
                      <a:pt x="578546" y="523342"/>
                      <a:pt x="576717" y="526999"/>
                    </a:cubicBezTo>
                    <a:cubicBezTo>
                      <a:pt x="584235" y="546100"/>
                      <a:pt x="592871" y="561137"/>
                      <a:pt x="602625" y="572110"/>
                    </a:cubicBezTo>
                    <a:cubicBezTo>
                      <a:pt x="615833" y="555041"/>
                      <a:pt x="626602" y="536042"/>
                      <a:pt x="634934" y="515112"/>
                    </a:cubicBezTo>
                    <a:close/>
                    <a:moveTo>
                      <a:pt x="459979" y="497738"/>
                    </a:moveTo>
                    <a:lnTo>
                      <a:pt x="459979" y="554431"/>
                    </a:lnTo>
                    <a:lnTo>
                      <a:pt x="505089" y="554431"/>
                    </a:lnTo>
                    <a:lnTo>
                      <a:pt x="505089" y="497738"/>
                    </a:lnTo>
                    <a:close/>
                    <a:moveTo>
                      <a:pt x="2042500" y="493471"/>
                    </a:moveTo>
                    <a:lnTo>
                      <a:pt x="2047987" y="496214"/>
                    </a:lnTo>
                    <a:lnTo>
                      <a:pt x="2007753" y="623621"/>
                    </a:lnTo>
                    <a:cubicBezTo>
                      <a:pt x="2001047" y="644550"/>
                      <a:pt x="1997695" y="659892"/>
                      <a:pt x="1997695" y="669646"/>
                    </a:cubicBezTo>
                    <a:cubicBezTo>
                      <a:pt x="1997695" y="679399"/>
                      <a:pt x="1998609" y="689204"/>
                      <a:pt x="2000438" y="699059"/>
                    </a:cubicBezTo>
                    <a:cubicBezTo>
                      <a:pt x="2002267" y="708914"/>
                      <a:pt x="2003181" y="715772"/>
                      <a:pt x="2003181" y="719633"/>
                    </a:cubicBezTo>
                    <a:cubicBezTo>
                      <a:pt x="2003181" y="732434"/>
                      <a:pt x="1998507" y="738835"/>
                      <a:pt x="1989160" y="738835"/>
                    </a:cubicBezTo>
                    <a:cubicBezTo>
                      <a:pt x="1983064" y="738835"/>
                      <a:pt x="1977933" y="736295"/>
                      <a:pt x="1973768" y="731215"/>
                    </a:cubicBezTo>
                    <a:cubicBezTo>
                      <a:pt x="1969602" y="726135"/>
                      <a:pt x="1967519" y="720141"/>
                      <a:pt x="1967519" y="713232"/>
                    </a:cubicBezTo>
                    <a:cubicBezTo>
                      <a:pt x="1967519" y="710590"/>
                      <a:pt x="1968231" y="706780"/>
                      <a:pt x="1969653" y="701802"/>
                    </a:cubicBezTo>
                    <a:cubicBezTo>
                      <a:pt x="1971075" y="696824"/>
                      <a:pt x="1972142" y="692048"/>
                      <a:pt x="1972853" y="687476"/>
                    </a:cubicBezTo>
                    <a:cubicBezTo>
                      <a:pt x="1973565" y="682904"/>
                      <a:pt x="1973920" y="677469"/>
                      <a:pt x="1973920" y="671170"/>
                    </a:cubicBezTo>
                    <a:cubicBezTo>
                      <a:pt x="1973920" y="664870"/>
                      <a:pt x="1970720" y="660044"/>
                      <a:pt x="1964319" y="656692"/>
                    </a:cubicBezTo>
                    <a:cubicBezTo>
                      <a:pt x="1957918" y="653339"/>
                      <a:pt x="1948825" y="650342"/>
                      <a:pt x="1937039" y="647700"/>
                    </a:cubicBezTo>
                    <a:lnTo>
                      <a:pt x="1937649" y="641604"/>
                    </a:lnTo>
                    <a:cubicBezTo>
                      <a:pt x="1943135" y="641807"/>
                      <a:pt x="1949130" y="641909"/>
                      <a:pt x="1955632" y="641909"/>
                    </a:cubicBezTo>
                    <a:cubicBezTo>
                      <a:pt x="1962135" y="641909"/>
                      <a:pt x="1967773" y="640994"/>
                      <a:pt x="1972549" y="639166"/>
                    </a:cubicBezTo>
                    <a:cubicBezTo>
                      <a:pt x="1977324" y="637337"/>
                      <a:pt x="1981083" y="634340"/>
                      <a:pt x="1983826" y="630174"/>
                    </a:cubicBezTo>
                    <a:cubicBezTo>
                      <a:pt x="1986569" y="626008"/>
                      <a:pt x="1989973" y="619150"/>
                      <a:pt x="1994037" y="609600"/>
                    </a:cubicBezTo>
                    <a:close/>
                    <a:moveTo>
                      <a:pt x="1372550" y="491642"/>
                    </a:moveTo>
                    <a:lnTo>
                      <a:pt x="1379560" y="491642"/>
                    </a:lnTo>
                    <a:cubicBezTo>
                      <a:pt x="1382202" y="498754"/>
                      <a:pt x="1384031" y="504749"/>
                      <a:pt x="1385047" y="509626"/>
                    </a:cubicBezTo>
                    <a:lnTo>
                      <a:pt x="1549943" y="509626"/>
                    </a:lnTo>
                    <a:lnTo>
                      <a:pt x="1558783" y="497434"/>
                    </a:lnTo>
                    <a:cubicBezTo>
                      <a:pt x="1560002" y="495605"/>
                      <a:pt x="1561323" y="494690"/>
                      <a:pt x="1562745" y="494690"/>
                    </a:cubicBezTo>
                    <a:cubicBezTo>
                      <a:pt x="1564167" y="494690"/>
                      <a:pt x="1566453" y="495706"/>
                      <a:pt x="1569603" y="497738"/>
                    </a:cubicBezTo>
                    <a:cubicBezTo>
                      <a:pt x="1572753" y="499770"/>
                      <a:pt x="1577985" y="503885"/>
                      <a:pt x="1585300" y="510083"/>
                    </a:cubicBezTo>
                    <a:cubicBezTo>
                      <a:pt x="1592615" y="516280"/>
                      <a:pt x="1596832" y="519989"/>
                      <a:pt x="1597949" y="521208"/>
                    </a:cubicBezTo>
                    <a:cubicBezTo>
                      <a:pt x="1599067" y="522427"/>
                      <a:pt x="1599626" y="523646"/>
                      <a:pt x="1599626" y="524866"/>
                    </a:cubicBezTo>
                    <a:cubicBezTo>
                      <a:pt x="1599626" y="527101"/>
                      <a:pt x="1596171" y="528371"/>
                      <a:pt x="1589263" y="528676"/>
                    </a:cubicBezTo>
                    <a:cubicBezTo>
                      <a:pt x="1582354" y="528980"/>
                      <a:pt x="1575699" y="530962"/>
                      <a:pt x="1569298" y="534619"/>
                    </a:cubicBezTo>
                    <a:cubicBezTo>
                      <a:pt x="1562897" y="538277"/>
                      <a:pt x="1551671" y="547319"/>
                      <a:pt x="1535618" y="561746"/>
                    </a:cubicBezTo>
                    <a:lnTo>
                      <a:pt x="1530436" y="558698"/>
                    </a:lnTo>
                    <a:cubicBezTo>
                      <a:pt x="1539174" y="544678"/>
                      <a:pt x="1545778" y="531470"/>
                      <a:pt x="1550248" y="519074"/>
                    </a:cubicBezTo>
                    <a:lnTo>
                      <a:pt x="1387180" y="519074"/>
                    </a:lnTo>
                    <a:cubicBezTo>
                      <a:pt x="1387790" y="522935"/>
                      <a:pt x="1388095" y="526593"/>
                      <a:pt x="1388095" y="530047"/>
                    </a:cubicBezTo>
                    <a:cubicBezTo>
                      <a:pt x="1388095" y="540817"/>
                      <a:pt x="1385809" y="549453"/>
                      <a:pt x="1381237" y="555955"/>
                    </a:cubicBezTo>
                    <a:cubicBezTo>
                      <a:pt x="1376665" y="562458"/>
                      <a:pt x="1370416" y="565709"/>
                      <a:pt x="1362491" y="565709"/>
                    </a:cubicBezTo>
                    <a:cubicBezTo>
                      <a:pt x="1358021" y="565709"/>
                      <a:pt x="1354567" y="564591"/>
                      <a:pt x="1352128" y="562356"/>
                    </a:cubicBezTo>
                    <a:cubicBezTo>
                      <a:pt x="1349690" y="560121"/>
                      <a:pt x="1348471" y="557835"/>
                      <a:pt x="1348471" y="555498"/>
                    </a:cubicBezTo>
                    <a:cubicBezTo>
                      <a:pt x="1348471" y="553161"/>
                      <a:pt x="1350503" y="549453"/>
                      <a:pt x="1354567" y="544373"/>
                    </a:cubicBezTo>
                    <a:cubicBezTo>
                      <a:pt x="1366962" y="529133"/>
                      <a:pt x="1372956" y="511556"/>
                      <a:pt x="1372550" y="491642"/>
                    </a:cubicBezTo>
                    <a:close/>
                    <a:moveTo>
                      <a:pt x="959851" y="491033"/>
                    </a:moveTo>
                    <a:cubicBezTo>
                      <a:pt x="963508" y="491033"/>
                      <a:pt x="970722" y="495605"/>
                      <a:pt x="981491" y="504749"/>
                    </a:cubicBezTo>
                    <a:cubicBezTo>
                      <a:pt x="992261" y="513893"/>
                      <a:pt x="997646" y="519582"/>
                      <a:pt x="997646" y="521818"/>
                    </a:cubicBezTo>
                    <a:cubicBezTo>
                      <a:pt x="997646" y="523240"/>
                      <a:pt x="995715" y="523951"/>
                      <a:pt x="991855" y="523951"/>
                    </a:cubicBezTo>
                    <a:lnTo>
                      <a:pt x="751367" y="523951"/>
                    </a:lnTo>
                    <a:cubicBezTo>
                      <a:pt x="745881" y="523951"/>
                      <a:pt x="741614" y="524662"/>
                      <a:pt x="738566" y="526085"/>
                    </a:cubicBezTo>
                    <a:lnTo>
                      <a:pt x="733079" y="513588"/>
                    </a:lnTo>
                    <a:cubicBezTo>
                      <a:pt x="737347" y="514604"/>
                      <a:pt x="742427" y="515112"/>
                      <a:pt x="748319" y="515112"/>
                    </a:cubicBezTo>
                    <a:lnTo>
                      <a:pt x="941258" y="515112"/>
                    </a:lnTo>
                    <a:lnTo>
                      <a:pt x="953755" y="494995"/>
                    </a:lnTo>
                    <a:cubicBezTo>
                      <a:pt x="955380" y="492354"/>
                      <a:pt x="957412" y="491033"/>
                      <a:pt x="959851" y="491033"/>
                    </a:cubicBezTo>
                    <a:close/>
                    <a:moveTo>
                      <a:pt x="435899" y="473659"/>
                    </a:moveTo>
                    <a:cubicBezTo>
                      <a:pt x="446669" y="478536"/>
                      <a:pt x="455711" y="483311"/>
                      <a:pt x="463027" y="487985"/>
                    </a:cubicBezTo>
                    <a:lnTo>
                      <a:pt x="502955" y="487985"/>
                    </a:lnTo>
                    <a:lnTo>
                      <a:pt x="509966" y="476402"/>
                    </a:lnTo>
                    <a:cubicBezTo>
                      <a:pt x="511185" y="474574"/>
                      <a:pt x="512353" y="473659"/>
                      <a:pt x="513471" y="473659"/>
                    </a:cubicBezTo>
                    <a:cubicBezTo>
                      <a:pt x="514589" y="473659"/>
                      <a:pt x="519262" y="476453"/>
                      <a:pt x="527492" y="482041"/>
                    </a:cubicBezTo>
                    <a:cubicBezTo>
                      <a:pt x="535721" y="487629"/>
                      <a:pt x="539836" y="491338"/>
                      <a:pt x="539836" y="493166"/>
                    </a:cubicBezTo>
                    <a:cubicBezTo>
                      <a:pt x="539836" y="495605"/>
                      <a:pt x="535671" y="497840"/>
                      <a:pt x="527339" y="499872"/>
                    </a:cubicBezTo>
                    <a:lnTo>
                      <a:pt x="527339" y="534619"/>
                    </a:lnTo>
                    <a:lnTo>
                      <a:pt x="527949" y="562661"/>
                    </a:lnTo>
                    <a:cubicBezTo>
                      <a:pt x="527949" y="564896"/>
                      <a:pt x="527441" y="566420"/>
                      <a:pt x="526425" y="567233"/>
                    </a:cubicBezTo>
                    <a:cubicBezTo>
                      <a:pt x="525409" y="568046"/>
                      <a:pt x="522615" y="569163"/>
                      <a:pt x="518043" y="570586"/>
                    </a:cubicBezTo>
                    <a:cubicBezTo>
                      <a:pt x="513471" y="572008"/>
                      <a:pt x="510321" y="572719"/>
                      <a:pt x="508594" y="572719"/>
                    </a:cubicBezTo>
                    <a:cubicBezTo>
                      <a:pt x="506867" y="572719"/>
                      <a:pt x="505851" y="572110"/>
                      <a:pt x="505546" y="570890"/>
                    </a:cubicBezTo>
                    <a:cubicBezTo>
                      <a:pt x="505241" y="569671"/>
                      <a:pt x="505089" y="567538"/>
                      <a:pt x="505089" y="564490"/>
                    </a:cubicBezTo>
                    <a:lnTo>
                      <a:pt x="505089" y="562661"/>
                    </a:lnTo>
                    <a:lnTo>
                      <a:pt x="459979" y="562661"/>
                    </a:lnTo>
                    <a:lnTo>
                      <a:pt x="459979" y="570586"/>
                    </a:lnTo>
                    <a:cubicBezTo>
                      <a:pt x="459979" y="572414"/>
                      <a:pt x="458912" y="574040"/>
                      <a:pt x="456778" y="575462"/>
                    </a:cubicBezTo>
                    <a:cubicBezTo>
                      <a:pt x="454645" y="576885"/>
                      <a:pt x="451850" y="578104"/>
                      <a:pt x="448396" y="579120"/>
                    </a:cubicBezTo>
                    <a:cubicBezTo>
                      <a:pt x="444942" y="580136"/>
                      <a:pt x="441386" y="580644"/>
                      <a:pt x="437728" y="580644"/>
                    </a:cubicBezTo>
                    <a:cubicBezTo>
                      <a:pt x="436103" y="580644"/>
                      <a:pt x="435391" y="579526"/>
                      <a:pt x="435595" y="577291"/>
                    </a:cubicBezTo>
                    <a:cubicBezTo>
                      <a:pt x="436407" y="567538"/>
                      <a:pt x="436814" y="557784"/>
                      <a:pt x="436814" y="548030"/>
                    </a:cubicBezTo>
                    <a:lnTo>
                      <a:pt x="436814" y="499567"/>
                    </a:lnTo>
                    <a:cubicBezTo>
                      <a:pt x="436814" y="491033"/>
                      <a:pt x="436509" y="482397"/>
                      <a:pt x="435899" y="473659"/>
                    </a:cubicBezTo>
                    <a:close/>
                    <a:moveTo>
                      <a:pt x="129271" y="469087"/>
                    </a:moveTo>
                    <a:cubicBezTo>
                      <a:pt x="150200" y="479044"/>
                      <a:pt x="164272" y="486918"/>
                      <a:pt x="171485" y="492709"/>
                    </a:cubicBezTo>
                    <a:cubicBezTo>
                      <a:pt x="178699" y="498500"/>
                      <a:pt x="182306" y="504190"/>
                      <a:pt x="182306" y="509778"/>
                    </a:cubicBezTo>
                    <a:cubicBezTo>
                      <a:pt x="182306" y="515366"/>
                      <a:pt x="180680" y="521360"/>
                      <a:pt x="177429" y="527761"/>
                    </a:cubicBezTo>
                    <a:cubicBezTo>
                      <a:pt x="174178" y="534162"/>
                      <a:pt x="170520" y="537362"/>
                      <a:pt x="166456" y="537362"/>
                    </a:cubicBezTo>
                    <a:cubicBezTo>
                      <a:pt x="164018" y="537362"/>
                      <a:pt x="162189" y="536753"/>
                      <a:pt x="160970" y="535534"/>
                    </a:cubicBezTo>
                    <a:cubicBezTo>
                      <a:pt x="159750" y="534314"/>
                      <a:pt x="157465" y="529133"/>
                      <a:pt x="154112" y="519989"/>
                    </a:cubicBezTo>
                    <a:cubicBezTo>
                      <a:pt x="150759" y="510845"/>
                      <a:pt x="147152" y="503022"/>
                      <a:pt x="143291" y="496519"/>
                    </a:cubicBezTo>
                    <a:cubicBezTo>
                      <a:pt x="139431" y="490017"/>
                      <a:pt x="133538" y="482905"/>
                      <a:pt x="125613" y="475183"/>
                    </a:cubicBezTo>
                    <a:close/>
                    <a:moveTo>
                      <a:pt x="1970567" y="466039"/>
                    </a:moveTo>
                    <a:cubicBezTo>
                      <a:pt x="1991700" y="475590"/>
                      <a:pt x="2005416" y="482956"/>
                      <a:pt x="2011715" y="488137"/>
                    </a:cubicBezTo>
                    <a:cubicBezTo>
                      <a:pt x="2018015" y="493319"/>
                      <a:pt x="2021164" y="499008"/>
                      <a:pt x="2021164" y="505206"/>
                    </a:cubicBezTo>
                    <a:cubicBezTo>
                      <a:pt x="2021164" y="511404"/>
                      <a:pt x="2019539" y="517042"/>
                      <a:pt x="2016287" y="522122"/>
                    </a:cubicBezTo>
                    <a:cubicBezTo>
                      <a:pt x="2013036" y="527202"/>
                      <a:pt x="2009683" y="529742"/>
                      <a:pt x="2006229" y="529742"/>
                    </a:cubicBezTo>
                    <a:cubicBezTo>
                      <a:pt x="2004197" y="529742"/>
                      <a:pt x="2002521" y="529031"/>
                      <a:pt x="2001200" y="527609"/>
                    </a:cubicBezTo>
                    <a:cubicBezTo>
                      <a:pt x="1999879" y="526186"/>
                      <a:pt x="1998507" y="523138"/>
                      <a:pt x="1997085" y="518465"/>
                    </a:cubicBezTo>
                    <a:cubicBezTo>
                      <a:pt x="1991396" y="499364"/>
                      <a:pt x="1981743" y="483413"/>
                      <a:pt x="1968129" y="470611"/>
                    </a:cubicBezTo>
                    <a:close/>
                    <a:moveTo>
                      <a:pt x="1041232" y="466039"/>
                    </a:moveTo>
                    <a:cubicBezTo>
                      <a:pt x="1057488" y="473964"/>
                      <a:pt x="1070087" y="481533"/>
                      <a:pt x="1079027" y="488747"/>
                    </a:cubicBezTo>
                    <a:cubicBezTo>
                      <a:pt x="1087968" y="495960"/>
                      <a:pt x="1092439" y="503022"/>
                      <a:pt x="1092439" y="509930"/>
                    </a:cubicBezTo>
                    <a:cubicBezTo>
                      <a:pt x="1092439" y="516839"/>
                      <a:pt x="1090407" y="523545"/>
                      <a:pt x="1086343" y="530047"/>
                    </a:cubicBezTo>
                    <a:cubicBezTo>
                      <a:pt x="1082279" y="536550"/>
                      <a:pt x="1078723" y="539801"/>
                      <a:pt x="1075675" y="539801"/>
                    </a:cubicBezTo>
                    <a:cubicBezTo>
                      <a:pt x="1073643" y="539801"/>
                      <a:pt x="1072068" y="538988"/>
                      <a:pt x="1070950" y="537362"/>
                    </a:cubicBezTo>
                    <a:cubicBezTo>
                      <a:pt x="1069833" y="535737"/>
                      <a:pt x="1068664" y="532486"/>
                      <a:pt x="1067445" y="527609"/>
                    </a:cubicBezTo>
                    <a:cubicBezTo>
                      <a:pt x="1062975" y="508102"/>
                      <a:pt x="1053323" y="488798"/>
                      <a:pt x="1038489" y="469697"/>
                    </a:cubicBezTo>
                    <a:close/>
                    <a:moveTo>
                      <a:pt x="1248801" y="463906"/>
                    </a:moveTo>
                    <a:cubicBezTo>
                      <a:pt x="1250630" y="463906"/>
                      <a:pt x="1255456" y="467462"/>
                      <a:pt x="1263279" y="474574"/>
                    </a:cubicBezTo>
                    <a:cubicBezTo>
                      <a:pt x="1271102" y="481686"/>
                      <a:pt x="1275014" y="486207"/>
                      <a:pt x="1275014" y="488137"/>
                    </a:cubicBezTo>
                    <a:cubicBezTo>
                      <a:pt x="1275014" y="490068"/>
                      <a:pt x="1272728" y="491236"/>
                      <a:pt x="1268156" y="491642"/>
                    </a:cubicBezTo>
                    <a:cubicBezTo>
                      <a:pt x="1263584" y="492049"/>
                      <a:pt x="1259825" y="492811"/>
                      <a:pt x="1256878" y="493928"/>
                    </a:cubicBezTo>
                    <a:cubicBezTo>
                      <a:pt x="1253932" y="495046"/>
                      <a:pt x="1246159" y="498653"/>
                      <a:pt x="1233561" y="504749"/>
                    </a:cubicBezTo>
                    <a:cubicBezTo>
                      <a:pt x="1220963" y="510845"/>
                      <a:pt x="1212225" y="515112"/>
                      <a:pt x="1207348" y="517550"/>
                    </a:cubicBezTo>
                    <a:cubicBezTo>
                      <a:pt x="1211006" y="520802"/>
                      <a:pt x="1212835" y="524358"/>
                      <a:pt x="1212835" y="528218"/>
                    </a:cubicBezTo>
                    <a:cubicBezTo>
                      <a:pt x="1212835" y="532079"/>
                      <a:pt x="1211209" y="535127"/>
                      <a:pt x="1207958" y="537362"/>
                    </a:cubicBezTo>
                    <a:lnTo>
                      <a:pt x="1239352" y="537362"/>
                    </a:lnTo>
                    <a:lnTo>
                      <a:pt x="1245143" y="528523"/>
                    </a:lnTo>
                    <a:cubicBezTo>
                      <a:pt x="1246362" y="526694"/>
                      <a:pt x="1247734" y="525780"/>
                      <a:pt x="1249258" y="525780"/>
                    </a:cubicBezTo>
                    <a:cubicBezTo>
                      <a:pt x="1250782" y="525780"/>
                      <a:pt x="1256167" y="528320"/>
                      <a:pt x="1265412" y="533400"/>
                    </a:cubicBezTo>
                    <a:cubicBezTo>
                      <a:pt x="1274658" y="538480"/>
                      <a:pt x="1279281" y="542036"/>
                      <a:pt x="1279281" y="544068"/>
                    </a:cubicBezTo>
                    <a:cubicBezTo>
                      <a:pt x="1279281" y="546100"/>
                      <a:pt x="1275522" y="549148"/>
                      <a:pt x="1268003" y="553212"/>
                    </a:cubicBezTo>
                    <a:lnTo>
                      <a:pt x="1268003" y="666902"/>
                    </a:lnTo>
                    <a:cubicBezTo>
                      <a:pt x="1268003" y="675030"/>
                      <a:pt x="1267191" y="680822"/>
                      <a:pt x="1265565" y="684276"/>
                    </a:cubicBezTo>
                    <a:cubicBezTo>
                      <a:pt x="1263939" y="687730"/>
                      <a:pt x="1259571" y="691388"/>
                      <a:pt x="1252459" y="695249"/>
                    </a:cubicBezTo>
                    <a:cubicBezTo>
                      <a:pt x="1245347" y="699110"/>
                      <a:pt x="1240775" y="701040"/>
                      <a:pt x="1238743" y="701040"/>
                    </a:cubicBezTo>
                    <a:cubicBezTo>
                      <a:pt x="1236711" y="701040"/>
                      <a:pt x="1235390" y="699516"/>
                      <a:pt x="1234780" y="696468"/>
                    </a:cubicBezTo>
                    <a:cubicBezTo>
                      <a:pt x="1233764" y="691591"/>
                      <a:pt x="1231072" y="687375"/>
                      <a:pt x="1226703" y="683819"/>
                    </a:cubicBezTo>
                    <a:cubicBezTo>
                      <a:pt x="1222334" y="680263"/>
                      <a:pt x="1215984" y="676859"/>
                      <a:pt x="1207653" y="673608"/>
                    </a:cubicBezTo>
                    <a:lnTo>
                      <a:pt x="1209177" y="667817"/>
                    </a:lnTo>
                    <a:cubicBezTo>
                      <a:pt x="1221369" y="670052"/>
                      <a:pt x="1229395" y="671170"/>
                      <a:pt x="1233256" y="671170"/>
                    </a:cubicBezTo>
                    <a:cubicBezTo>
                      <a:pt x="1237117" y="671170"/>
                      <a:pt x="1239555" y="670458"/>
                      <a:pt x="1240571" y="669036"/>
                    </a:cubicBezTo>
                    <a:cubicBezTo>
                      <a:pt x="1241587" y="667614"/>
                      <a:pt x="1242095" y="664972"/>
                      <a:pt x="1242095" y="661111"/>
                    </a:cubicBezTo>
                    <a:lnTo>
                      <a:pt x="1242095" y="636118"/>
                    </a:lnTo>
                    <a:lnTo>
                      <a:pt x="1201862" y="636118"/>
                    </a:lnTo>
                    <a:lnTo>
                      <a:pt x="1201862" y="651662"/>
                    </a:lnTo>
                    <a:cubicBezTo>
                      <a:pt x="1201862" y="662026"/>
                      <a:pt x="1201963" y="669138"/>
                      <a:pt x="1202167" y="672998"/>
                    </a:cubicBezTo>
                    <a:lnTo>
                      <a:pt x="1202471" y="683971"/>
                    </a:lnTo>
                    <a:cubicBezTo>
                      <a:pt x="1202471" y="686613"/>
                      <a:pt x="1199322" y="689051"/>
                      <a:pt x="1193023" y="691286"/>
                    </a:cubicBezTo>
                    <a:cubicBezTo>
                      <a:pt x="1186723" y="693522"/>
                      <a:pt x="1182456" y="694639"/>
                      <a:pt x="1180221" y="694639"/>
                    </a:cubicBezTo>
                    <a:cubicBezTo>
                      <a:pt x="1177986" y="694639"/>
                      <a:pt x="1176868" y="693623"/>
                      <a:pt x="1176868" y="691591"/>
                    </a:cubicBezTo>
                    <a:lnTo>
                      <a:pt x="1177478" y="679094"/>
                    </a:lnTo>
                    <a:cubicBezTo>
                      <a:pt x="1177681" y="670560"/>
                      <a:pt x="1177783" y="661213"/>
                      <a:pt x="1177783" y="651053"/>
                    </a:cubicBezTo>
                    <a:lnTo>
                      <a:pt x="1177783" y="636118"/>
                    </a:lnTo>
                    <a:lnTo>
                      <a:pt x="1141511" y="636118"/>
                    </a:lnTo>
                    <a:lnTo>
                      <a:pt x="1141511" y="682142"/>
                    </a:lnTo>
                    <a:cubicBezTo>
                      <a:pt x="1141511" y="684378"/>
                      <a:pt x="1140597" y="686206"/>
                      <a:pt x="1138768" y="687629"/>
                    </a:cubicBezTo>
                    <a:cubicBezTo>
                      <a:pt x="1136939" y="689051"/>
                      <a:pt x="1133739" y="690524"/>
                      <a:pt x="1129167" y="692048"/>
                    </a:cubicBezTo>
                    <a:cubicBezTo>
                      <a:pt x="1124595" y="693572"/>
                      <a:pt x="1120988" y="694334"/>
                      <a:pt x="1118347" y="694334"/>
                    </a:cubicBezTo>
                    <a:cubicBezTo>
                      <a:pt x="1116924" y="694334"/>
                      <a:pt x="1116213" y="693318"/>
                      <a:pt x="1116213" y="691286"/>
                    </a:cubicBezTo>
                    <a:lnTo>
                      <a:pt x="1117737" y="662635"/>
                    </a:lnTo>
                    <a:cubicBezTo>
                      <a:pt x="1118347" y="650646"/>
                      <a:pt x="1118651" y="638861"/>
                      <a:pt x="1118651" y="627278"/>
                    </a:cubicBezTo>
                    <a:lnTo>
                      <a:pt x="1118651" y="550774"/>
                    </a:lnTo>
                    <a:cubicBezTo>
                      <a:pt x="1118651" y="540817"/>
                      <a:pt x="1118448" y="531774"/>
                      <a:pt x="1118042" y="523646"/>
                    </a:cubicBezTo>
                    <a:cubicBezTo>
                      <a:pt x="1129218" y="527507"/>
                      <a:pt x="1137854" y="532079"/>
                      <a:pt x="1143950" y="537362"/>
                    </a:cubicBezTo>
                    <a:lnTo>
                      <a:pt x="1190584" y="537362"/>
                    </a:lnTo>
                    <a:cubicBezTo>
                      <a:pt x="1186317" y="528625"/>
                      <a:pt x="1170874" y="518058"/>
                      <a:pt x="1144255" y="505663"/>
                    </a:cubicBezTo>
                    <a:lnTo>
                      <a:pt x="1145169" y="500482"/>
                    </a:lnTo>
                    <a:cubicBezTo>
                      <a:pt x="1171788" y="503123"/>
                      <a:pt x="1190279" y="507289"/>
                      <a:pt x="1200643" y="512978"/>
                    </a:cubicBezTo>
                    <a:lnTo>
                      <a:pt x="1225636" y="488290"/>
                    </a:lnTo>
                    <a:lnTo>
                      <a:pt x="1119871" y="488290"/>
                    </a:lnTo>
                    <a:cubicBezTo>
                      <a:pt x="1116010" y="488290"/>
                      <a:pt x="1112352" y="489001"/>
                      <a:pt x="1108898" y="490423"/>
                    </a:cubicBezTo>
                    <a:lnTo>
                      <a:pt x="1100973" y="478231"/>
                    </a:lnTo>
                    <a:cubicBezTo>
                      <a:pt x="1105850" y="478638"/>
                      <a:pt x="1110930" y="478841"/>
                      <a:pt x="1116213" y="478841"/>
                    </a:cubicBezTo>
                    <a:lnTo>
                      <a:pt x="1229599" y="478841"/>
                    </a:lnTo>
                    <a:lnTo>
                      <a:pt x="1244839" y="465734"/>
                    </a:lnTo>
                    <a:cubicBezTo>
                      <a:pt x="1246464" y="464515"/>
                      <a:pt x="1247785" y="463906"/>
                      <a:pt x="1248801" y="463906"/>
                    </a:cubicBezTo>
                    <a:close/>
                    <a:moveTo>
                      <a:pt x="1761779" y="460553"/>
                    </a:moveTo>
                    <a:cubicBezTo>
                      <a:pt x="1788399" y="469087"/>
                      <a:pt x="1801708" y="474777"/>
                      <a:pt x="1801708" y="477622"/>
                    </a:cubicBezTo>
                    <a:cubicBezTo>
                      <a:pt x="1801708" y="479044"/>
                      <a:pt x="1799981" y="480162"/>
                      <a:pt x="1796527" y="480974"/>
                    </a:cubicBezTo>
                    <a:cubicBezTo>
                      <a:pt x="1793072" y="481787"/>
                      <a:pt x="1790532" y="482498"/>
                      <a:pt x="1788907" y="483108"/>
                    </a:cubicBezTo>
                    <a:cubicBezTo>
                      <a:pt x="1821419" y="527812"/>
                      <a:pt x="1864700" y="556870"/>
                      <a:pt x="1918751" y="570281"/>
                    </a:cubicBezTo>
                    <a:lnTo>
                      <a:pt x="1918447" y="576682"/>
                    </a:lnTo>
                    <a:cubicBezTo>
                      <a:pt x="1915805" y="576275"/>
                      <a:pt x="1913265" y="576072"/>
                      <a:pt x="1910827" y="576072"/>
                    </a:cubicBezTo>
                    <a:cubicBezTo>
                      <a:pt x="1897822" y="576072"/>
                      <a:pt x="1888881" y="580949"/>
                      <a:pt x="1884004" y="590702"/>
                    </a:cubicBezTo>
                    <a:cubicBezTo>
                      <a:pt x="1883191" y="592125"/>
                      <a:pt x="1881667" y="592836"/>
                      <a:pt x="1879432" y="592836"/>
                    </a:cubicBezTo>
                    <a:cubicBezTo>
                      <a:pt x="1877807" y="592836"/>
                      <a:pt x="1875571" y="591922"/>
                      <a:pt x="1872727" y="590093"/>
                    </a:cubicBezTo>
                    <a:cubicBezTo>
                      <a:pt x="1858096" y="580949"/>
                      <a:pt x="1845549" y="571500"/>
                      <a:pt x="1835084" y="561746"/>
                    </a:cubicBezTo>
                    <a:cubicBezTo>
                      <a:pt x="1824619" y="551993"/>
                      <a:pt x="1815272" y="541172"/>
                      <a:pt x="1807042" y="529285"/>
                    </a:cubicBezTo>
                    <a:cubicBezTo>
                      <a:pt x="1798813" y="517398"/>
                      <a:pt x="1790735" y="503428"/>
                      <a:pt x="1782811" y="487375"/>
                    </a:cubicBezTo>
                    <a:cubicBezTo>
                      <a:pt x="1765945" y="518262"/>
                      <a:pt x="1746031" y="543255"/>
                      <a:pt x="1723070" y="562356"/>
                    </a:cubicBezTo>
                    <a:cubicBezTo>
                      <a:pt x="1700108" y="581457"/>
                      <a:pt x="1670339" y="598221"/>
                      <a:pt x="1633763" y="612648"/>
                    </a:cubicBezTo>
                    <a:lnTo>
                      <a:pt x="1631020" y="606552"/>
                    </a:lnTo>
                    <a:cubicBezTo>
                      <a:pt x="1663532" y="588874"/>
                      <a:pt x="1689237" y="570027"/>
                      <a:pt x="1708135" y="550012"/>
                    </a:cubicBezTo>
                    <a:cubicBezTo>
                      <a:pt x="1727032" y="529996"/>
                      <a:pt x="1744914" y="500177"/>
                      <a:pt x="1761779" y="460553"/>
                    </a:cubicBezTo>
                    <a:close/>
                    <a:moveTo>
                      <a:pt x="832139" y="459943"/>
                    </a:moveTo>
                    <a:cubicBezTo>
                      <a:pt x="868919" y="465836"/>
                      <a:pt x="887308" y="475996"/>
                      <a:pt x="887308" y="490423"/>
                    </a:cubicBezTo>
                    <a:cubicBezTo>
                      <a:pt x="887308" y="494487"/>
                      <a:pt x="885022" y="499212"/>
                      <a:pt x="880450" y="504596"/>
                    </a:cubicBezTo>
                    <a:cubicBezTo>
                      <a:pt x="875878" y="509981"/>
                      <a:pt x="871357" y="512674"/>
                      <a:pt x="866887" y="512674"/>
                    </a:cubicBezTo>
                    <a:cubicBezTo>
                      <a:pt x="864042" y="512674"/>
                      <a:pt x="861908" y="512013"/>
                      <a:pt x="860486" y="510692"/>
                    </a:cubicBezTo>
                    <a:cubicBezTo>
                      <a:pt x="859063" y="509372"/>
                      <a:pt x="857590" y="505714"/>
                      <a:pt x="856066" y="499720"/>
                    </a:cubicBezTo>
                    <a:cubicBezTo>
                      <a:pt x="854542" y="493725"/>
                      <a:pt x="851697" y="487883"/>
                      <a:pt x="847532" y="482194"/>
                    </a:cubicBezTo>
                    <a:cubicBezTo>
                      <a:pt x="843366" y="476504"/>
                      <a:pt x="837626" y="470510"/>
                      <a:pt x="830311" y="464210"/>
                    </a:cubicBezTo>
                    <a:close/>
                    <a:moveTo>
                      <a:pt x="223149" y="459943"/>
                    </a:moveTo>
                    <a:cubicBezTo>
                      <a:pt x="237779" y="466446"/>
                      <a:pt x="248803" y="472338"/>
                      <a:pt x="256220" y="477622"/>
                    </a:cubicBezTo>
                    <a:cubicBezTo>
                      <a:pt x="263637" y="482905"/>
                      <a:pt x="267345" y="488188"/>
                      <a:pt x="267345" y="493471"/>
                    </a:cubicBezTo>
                    <a:cubicBezTo>
                      <a:pt x="267345" y="498754"/>
                      <a:pt x="265516" y="503936"/>
                      <a:pt x="261859" y="509016"/>
                    </a:cubicBezTo>
                    <a:cubicBezTo>
                      <a:pt x="258201" y="514096"/>
                      <a:pt x="254645" y="516636"/>
                      <a:pt x="251191" y="516636"/>
                    </a:cubicBezTo>
                    <a:cubicBezTo>
                      <a:pt x="248549" y="516636"/>
                      <a:pt x="246060" y="513029"/>
                      <a:pt x="243723" y="505816"/>
                    </a:cubicBezTo>
                    <a:cubicBezTo>
                      <a:pt x="241386" y="498602"/>
                      <a:pt x="238643" y="492100"/>
                      <a:pt x="235493" y="486308"/>
                    </a:cubicBezTo>
                    <a:cubicBezTo>
                      <a:pt x="232344" y="480517"/>
                      <a:pt x="227416" y="473253"/>
                      <a:pt x="220710" y="464515"/>
                    </a:cubicBezTo>
                    <a:close/>
                    <a:moveTo>
                      <a:pt x="575193" y="459638"/>
                    </a:moveTo>
                    <a:cubicBezTo>
                      <a:pt x="597139" y="467766"/>
                      <a:pt x="608111" y="473253"/>
                      <a:pt x="608111" y="476098"/>
                    </a:cubicBezTo>
                    <a:cubicBezTo>
                      <a:pt x="608111" y="477723"/>
                      <a:pt x="606232" y="478892"/>
                      <a:pt x="602473" y="479603"/>
                    </a:cubicBezTo>
                    <a:cubicBezTo>
                      <a:pt x="598713" y="480314"/>
                      <a:pt x="595767" y="482956"/>
                      <a:pt x="593633" y="487528"/>
                    </a:cubicBezTo>
                    <a:cubicBezTo>
                      <a:pt x="591500" y="492100"/>
                      <a:pt x="589011" y="498043"/>
                      <a:pt x="586166" y="505358"/>
                    </a:cubicBezTo>
                    <a:lnTo>
                      <a:pt x="635543" y="505358"/>
                    </a:lnTo>
                    <a:lnTo>
                      <a:pt x="643773" y="493166"/>
                    </a:lnTo>
                    <a:cubicBezTo>
                      <a:pt x="644992" y="491338"/>
                      <a:pt x="646262" y="490423"/>
                      <a:pt x="647583" y="490423"/>
                    </a:cubicBezTo>
                    <a:cubicBezTo>
                      <a:pt x="648904" y="490423"/>
                      <a:pt x="652561" y="492658"/>
                      <a:pt x="658556" y="497129"/>
                    </a:cubicBezTo>
                    <a:cubicBezTo>
                      <a:pt x="664550" y="501599"/>
                      <a:pt x="669275" y="505054"/>
                      <a:pt x="672729" y="507492"/>
                    </a:cubicBezTo>
                    <a:cubicBezTo>
                      <a:pt x="676183" y="509930"/>
                      <a:pt x="677911" y="511962"/>
                      <a:pt x="677911" y="513588"/>
                    </a:cubicBezTo>
                    <a:cubicBezTo>
                      <a:pt x="677911" y="515214"/>
                      <a:pt x="675777" y="516382"/>
                      <a:pt x="671510" y="517093"/>
                    </a:cubicBezTo>
                    <a:cubicBezTo>
                      <a:pt x="667243" y="517804"/>
                      <a:pt x="664195" y="518973"/>
                      <a:pt x="662366" y="520598"/>
                    </a:cubicBezTo>
                    <a:cubicBezTo>
                      <a:pt x="660537" y="522224"/>
                      <a:pt x="658607" y="524967"/>
                      <a:pt x="656575" y="528828"/>
                    </a:cubicBezTo>
                    <a:cubicBezTo>
                      <a:pt x="643773" y="554025"/>
                      <a:pt x="631175" y="573227"/>
                      <a:pt x="618779" y="586435"/>
                    </a:cubicBezTo>
                    <a:cubicBezTo>
                      <a:pt x="635848" y="599440"/>
                      <a:pt x="663585" y="609905"/>
                      <a:pt x="701990" y="617830"/>
                    </a:cubicBezTo>
                    <a:lnTo>
                      <a:pt x="701685" y="623316"/>
                    </a:lnTo>
                    <a:cubicBezTo>
                      <a:pt x="694573" y="623316"/>
                      <a:pt x="687918" y="624535"/>
                      <a:pt x="681721" y="626974"/>
                    </a:cubicBezTo>
                    <a:cubicBezTo>
                      <a:pt x="675523" y="629412"/>
                      <a:pt x="670799" y="632562"/>
                      <a:pt x="667547" y="636422"/>
                    </a:cubicBezTo>
                    <a:cubicBezTo>
                      <a:pt x="666531" y="637642"/>
                      <a:pt x="665515" y="638251"/>
                      <a:pt x="664499" y="638251"/>
                    </a:cubicBezTo>
                    <a:cubicBezTo>
                      <a:pt x="662467" y="638251"/>
                      <a:pt x="654187" y="634340"/>
                      <a:pt x="639658" y="626516"/>
                    </a:cubicBezTo>
                    <a:cubicBezTo>
                      <a:pt x="625129" y="618693"/>
                      <a:pt x="613090" y="610210"/>
                      <a:pt x="603539" y="601066"/>
                    </a:cubicBezTo>
                    <a:cubicBezTo>
                      <a:pt x="592160" y="611022"/>
                      <a:pt x="577733" y="620878"/>
                      <a:pt x="560258" y="630631"/>
                    </a:cubicBezTo>
                    <a:cubicBezTo>
                      <a:pt x="566963" y="632866"/>
                      <a:pt x="573771" y="635711"/>
                      <a:pt x="580679" y="639166"/>
                    </a:cubicBezTo>
                    <a:lnTo>
                      <a:pt x="628228" y="639166"/>
                    </a:lnTo>
                    <a:lnTo>
                      <a:pt x="633410" y="631850"/>
                    </a:lnTo>
                    <a:cubicBezTo>
                      <a:pt x="634426" y="630428"/>
                      <a:pt x="635696" y="629717"/>
                      <a:pt x="637220" y="629717"/>
                    </a:cubicBezTo>
                    <a:cubicBezTo>
                      <a:pt x="638744" y="629717"/>
                      <a:pt x="643925" y="632409"/>
                      <a:pt x="652765" y="637794"/>
                    </a:cubicBezTo>
                    <a:cubicBezTo>
                      <a:pt x="661604" y="643179"/>
                      <a:pt x="666023" y="646735"/>
                      <a:pt x="666023" y="648462"/>
                    </a:cubicBezTo>
                    <a:cubicBezTo>
                      <a:pt x="666023" y="650189"/>
                      <a:pt x="662874" y="652272"/>
                      <a:pt x="656575" y="654710"/>
                    </a:cubicBezTo>
                    <a:lnTo>
                      <a:pt x="656575" y="697382"/>
                    </a:lnTo>
                    <a:lnTo>
                      <a:pt x="657184" y="725424"/>
                    </a:lnTo>
                    <a:cubicBezTo>
                      <a:pt x="657184" y="727659"/>
                      <a:pt x="656930" y="728980"/>
                      <a:pt x="656422" y="729386"/>
                    </a:cubicBezTo>
                    <a:cubicBezTo>
                      <a:pt x="655914" y="729793"/>
                      <a:pt x="654187" y="730707"/>
                      <a:pt x="651241" y="732130"/>
                    </a:cubicBezTo>
                    <a:cubicBezTo>
                      <a:pt x="648294" y="733552"/>
                      <a:pt x="644941" y="734771"/>
                      <a:pt x="641182" y="735787"/>
                    </a:cubicBezTo>
                    <a:cubicBezTo>
                      <a:pt x="637423" y="736803"/>
                      <a:pt x="635035" y="737311"/>
                      <a:pt x="634019" y="737311"/>
                    </a:cubicBezTo>
                    <a:cubicBezTo>
                      <a:pt x="633003" y="737311"/>
                      <a:pt x="632343" y="736702"/>
                      <a:pt x="632038" y="735482"/>
                    </a:cubicBezTo>
                    <a:cubicBezTo>
                      <a:pt x="631733" y="734263"/>
                      <a:pt x="631581" y="732130"/>
                      <a:pt x="631581" y="729082"/>
                    </a:cubicBezTo>
                    <a:lnTo>
                      <a:pt x="631581" y="719328"/>
                    </a:lnTo>
                    <a:lnTo>
                      <a:pt x="577022" y="719328"/>
                    </a:lnTo>
                    <a:lnTo>
                      <a:pt x="577022" y="731825"/>
                    </a:lnTo>
                    <a:cubicBezTo>
                      <a:pt x="577022" y="733654"/>
                      <a:pt x="576006" y="735279"/>
                      <a:pt x="573974" y="736702"/>
                    </a:cubicBezTo>
                    <a:cubicBezTo>
                      <a:pt x="571942" y="738124"/>
                      <a:pt x="568640" y="739699"/>
                      <a:pt x="564068" y="741426"/>
                    </a:cubicBezTo>
                    <a:cubicBezTo>
                      <a:pt x="559496" y="743153"/>
                      <a:pt x="556346" y="744017"/>
                      <a:pt x="554619" y="744017"/>
                    </a:cubicBezTo>
                    <a:cubicBezTo>
                      <a:pt x="552892" y="744017"/>
                      <a:pt x="552130" y="742798"/>
                      <a:pt x="552333" y="740359"/>
                    </a:cubicBezTo>
                    <a:cubicBezTo>
                      <a:pt x="553146" y="730606"/>
                      <a:pt x="553552" y="720852"/>
                      <a:pt x="553552" y="711098"/>
                    </a:cubicBezTo>
                    <a:lnTo>
                      <a:pt x="553552" y="654101"/>
                    </a:lnTo>
                    <a:cubicBezTo>
                      <a:pt x="553552" y="648818"/>
                      <a:pt x="553349" y="642315"/>
                      <a:pt x="552943" y="634594"/>
                    </a:cubicBezTo>
                    <a:cubicBezTo>
                      <a:pt x="541767" y="640690"/>
                      <a:pt x="529067" y="646887"/>
                      <a:pt x="514843" y="653186"/>
                    </a:cubicBezTo>
                    <a:lnTo>
                      <a:pt x="512709" y="648310"/>
                    </a:lnTo>
                    <a:cubicBezTo>
                      <a:pt x="546643" y="626770"/>
                      <a:pt x="572755" y="606044"/>
                      <a:pt x="591043" y="586130"/>
                    </a:cubicBezTo>
                    <a:cubicBezTo>
                      <a:pt x="583118" y="574345"/>
                      <a:pt x="576920" y="557479"/>
                      <a:pt x="572450" y="535534"/>
                    </a:cubicBezTo>
                    <a:cubicBezTo>
                      <a:pt x="561274" y="557276"/>
                      <a:pt x="548675" y="573532"/>
                      <a:pt x="534655" y="584302"/>
                    </a:cubicBezTo>
                    <a:lnTo>
                      <a:pt x="530692" y="581254"/>
                    </a:lnTo>
                    <a:cubicBezTo>
                      <a:pt x="551825" y="551790"/>
                      <a:pt x="566659" y="511251"/>
                      <a:pt x="575193" y="459638"/>
                    </a:cubicBezTo>
                    <a:close/>
                    <a:moveTo>
                      <a:pt x="1438996" y="459334"/>
                    </a:moveTo>
                    <a:cubicBezTo>
                      <a:pt x="1454439" y="462178"/>
                      <a:pt x="1466377" y="465480"/>
                      <a:pt x="1474810" y="469240"/>
                    </a:cubicBezTo>
                    <a:cubicBezTo>
                      <a:pt x="1483243" y="472999"/>
                      <a:pt x="1487459" y="477926"/>
                      <a:pt x="1487459" y="484022"/>
                    </a:cubicBezTo>
                    <a:cubicBezTo>
                      <a:pt x="1487459" y="486867"/>
                      <a:pt x="1486647" y="490220"/>
                      <a:pt x="1485021" y="494081"/>
                    </a:cubicBezTo>
                    <a:cubicBezTo>
                      <a:pt x="1483395" y="497942"/>
                      <a:pt x="1480500" y="501193"/>
                      <a:pt x="1476334" y="503834"/>
                    </a:cubicBezTo>
                    <a:cubicBezTo>
                      <a:pt x="1472169" y="506476"/>
                      <a:pt x="1469070" y="507797"/>
                      <a:pt x="1467038" y="507797"/>
                    </a:cubicBezTo>
                    <a:cubicBezTo>
                      <a:pt x="1465006" y="507797"/>
                      <a:pt x="1463482" y="506171"/>
                      <a:pt x="1462466" y="502920"/>
                    </a:cubicBezTo>
                    <a:cubicBezTo>
                      <a:pt x="1460027" y="493166"/>
                      <a:pt x="1456878" y="485699"/>
                      <a:pt x="1453017" y="480517"/>
                    </a:cubicBezTo>
                    <a:cubicBezTo>
                      <a:pt x="1449156" y="475336"/>
                      <a:pt x="1443771" y="470103"/>
                      <a:pt x="1436863" y="464820"/>
                    </a:cubicBezTo>
                    <a:close/>
                    <a:moveTo>
                      <a:pt x="2100717" y="457505"/>
                    </a:moveTo>
                    <a:cubicBezTo>
                      <a:pt x="2127946" y="463601"/>
                      <a:pt x="2141560" y="468478"/>
                      <a:pt x="2141560" y="472135"/>
                    </a:cubicBezTo>
                    <a:cubicBezTo>
                      <a:pt x="2141560" y="474777"/>
                      <a:pt x="2137191" y="478231"/>
                      <a:pt x="2128454" y="482498"/>
                    </a:cubicBezTo>
                    <a:lnTo>
                      <a:pt x="2128454" y="529133"/>
                    </a:lnTo>
                    <a:lnTo>
                      <a:pt x="2160153" y="529133"/>
                    </a:lnTo>
                    <a:lnTo>
                      <a:pt x="2170211" y="513893"/>
                    </a:lnTo>
                    <a:cubicBezTo>
                      <a:pt x="2172243" y="510845"/>
                      <a:pt x="2174225" y="509321"/>
                      <a:pt x="2176155" y="509321"/>
                    </a:cubicBezTo>
                    <a:cubicBezTo>
                      <a:pt x="2178085" y="509321"/>
                      <a:pt x="2183318" y="513182"/>
                      <a:pt x="2191852" y="520903"/>
                    </a:cubicBezTo>
                    <a:cubicBezTo>
                      <a:pt x="2200386" y="528625"/>
                      <a:pt x="2204654" y="533502"/>
                      <a:pt x="2204654" y="535534"/>
                    </a:cubicBezTo>
                    <a:cubicBezTo>
                      <a:pt x="2204654" y="537566"/>
                      <a:pt x="2202215" y="538582"/>
                      <a:pt x="2197339" y="538582"/>
                    </a:cubicBezTo>
                    <a:lnTo>
                      <a:pt x="2128454" y="538582"/>
                    </a:lnTo>
                    <a:lnTo>
                      <a:pt x="2128454" y="594360"/>
                    </a:lnTo>
                    <a:lnTo>
                      <a:pt x="2171431" y="594360"/>
                    </a:lnTo>
                    <a:lnTo>
                      <a:pt x="2186061" y="575462"/>
                    </a:lnTo>
                    <a:cubicBezTo>
                      <a:pt x="2188093" y="573024"/>
                      <a:pt x="2189719" y="571805"/>
                      <a:pt x="2190938" y="571805"/>
                    </a:cubicBezTo>
                    <a:cubicBezTo>
                      <a:pt x="2192970" y="571805"/>
                      <a:pt x="2198812" y="576174"/>
                      <a:pt x="2208464" y="584911"/>
                    </a:cubicBezTo>
                    <a:cubicBezTo>
                      <a:pt x="2218116" y="593649"/>
                      <a:pt x="2222942" y="598983"/>
                      <a:pt x="2222942" y="600913"/>
                    </a:cubicBezTo>
                    <a:cubicBezTo>
                      <a:pt x="2222942" y="602844"/>
                      <a:pt x="2220198" y="603809"/>
                      <a:pt x="2214712" y="603809"/>
                    </a:cubicBezTo>
                    <a:lnTo>
                      <a:pt x="2113214" y="603809"/>
                    </a:lnTo>
                    <a:cubicBezTo>
                      <a:pt x="2129673" y="611124"/>
                      <a:pt x="2137902" y="616509"/>
                      <a:pt x="2137902" y="619963"/>
                    </a:cubicBezTo>
                    <a:cubicBezTo>
                      <a:pt x="2137902" y="621792"/>
                      <a:pt x="2136175" y="623164"/>
                      <a:pt x="2132721" y="624078"/>
                    </a:cubicBezTo>
                    <a:cubicBezTo>
                      <a:pt x="2129267" y="624992"/>
                      <a:pt x="2124898" y="628498"/>
                      <a:pt x="2119615" y="634594"/>
                    </a:cubicBezTo>
                    <a:cubicBezTo>
                      <a:pt x="2102749" y="654101"/>
                      <a:pt x="2081311" y="674929"/>
                      <a:pt x="2055302" y="697078"/>
                    </a:cubicBezTo>
                    <a:lnTo>
                      <a:pt x="2165030" y="688238"/>
                    </a:lnTo>
                    <a:cubicBezTo>
                      <a:pt x="2158731" y="674014"/>
                      <a:pt x="2148672" y="659282"/>
                      <a:pt x="2134855" y="644042"/>
                    </a:cubicBezTo>
                    <a:lnTo>
                      <a:pt x="2138512" y="639166"/>
                    </a:lnTo>
                    <a:cubicBezTo>
                      <a:pt x="2157613" y="651764"/>
                      <a:pt x="2173209" y="663804"/>
                      <a:pt x="2185299" y="675284"/>
                    </a:cubicBezTo>
                    <a:cubicBezTo>
                      <a:pt x="2197389" y="686765"/>
                      <a:pt x="2203435" y="697992"/>
                      <a:pt x="2203435" y="708965"/>
                    </a:cubicBezTo>
                    <a:cubicBezTo>
                      <a:pt x="2203435" y="717093"/>
                      <a:pt x="2201403" y="723900"/>
                      <a:pt x="2197339" y="729386"/>
                    </a:cubicBezTo>
                    <a:cubicBezTo>
                      <a:pt x="2193275" y="734873"/>
                      <a:pt x="2189261" y="737616"/>
                      <a:pt x="2185299" y="737616"/>
                    </a:cubicBezTo>
                    <a:cubicBezTo>
                      <a:pt x="2181336" y="737616"/>
                      <a:pt x="2178797" y="736651"/>
                      <a:pt x="2177679" y="734720"/>
                    </a:cubicBezTo>
                    <a:cubicBezTo>
                      <a:pt x="2176561" y="732790"/>
                      <a:pt x="2175444" y="728015"/>
                      <a:pt x="2174326" y="720395"/>
                    </a:cubicBezTo>
                    <a:cubicBezTo>
                      <a:pt x="2173209" y="712775"/>
                      <a:pt x="2171227" y="704799"/>
                      <a:pt x="2168383" y="696468"/>
                    </a:cubicBezTo>
                    <a:cubicBezTo>
                      <a:pt x="2134042" y="703580"/>
                      <a:pt x="2106051" y="710082"/>
                      <a:pt x="2084410" y="715975"/>
                    </a:cubicBezTo>
                    <a:cubicBezTo>
                      <a:pt x="2062769" y="721868"/>
                      <a:pt x="2050222" y="725780"/>
                      <a:pt x="2046767" y="727710"/>
                    </a:cubicBezTo>
                    <a:cubicBezTo>
                      <a:pt x="2043313" y="729640"/>
                      <a:pt x="2041129" y="730606"/>
                      <a:pt x="2040214" y="730606"/>
                    </a:cubicBezTo>
                    <a:cubicBezTo>
                      <a:pt x="2039300" y="730606"/>
                      <a:pt x="2038436" y="730148"/>
                      <a:pt x="2037623" y="729234"/>
                    </a:cubicBezTo>
                    <a:cubicBezTo>
                      <a:pt x="2036811" y="728320"/>
                      <a:pt x="2035185" y="725322"/>
                      <a:pt x="2032747" y="720242"/>
                    </a:cubicBezTo>
                    <a:cubicBezTo>
                      <a:pt x="2030308" y="715162"/>
                      <a:pt x="2027667" y="708558"/>
                      <a:pt x="2024822" y="700430"/>
                    </a:cubicBezTo>
                    <a:cubicBezTo>
                      <a:pt x="2033966" y="699211"/>
                      <a:pt x="2041281" y="696214"/>
                      <a:pt x="2046767" y="691439"/>
                    </a:cubicBezTo>
                    <a:cubicBezTo>
                      <a:pt x="2052254" y="686664"/>
                      <a:pt x="2061957" y="673811"/>
                      <a:pt x="2075876" y="652882"/>
                    </a:cubicBezTo>
                    <a:cubicBezTo>
                      <a:pt x="2089795" y="631952"/>
                      <a:pt x="2098888" y="615594"/>
                      <a:pt x="2103155" y="603809"/>
                    </a:cubicBezTo>
                    <a:lnTo>
                      <a:pt x="2044329" y="603809"/>
                    </a:lnTo>
                    <a:cubicBezTo>
                      <a:pt x="2038843" y="603809"/>
                      <a:pt x="2034575" y="604520"/>
                      <a:pt x="2031527" y="605942"/>
                    </a:cubicBezTo>
                    <a:lnTo>
                      <a:pt x="2025431" y="592836"/>
                    </a:lnTo>
                    <a:cubicBezTo>
                      <a:pt x="2029699" y="593852"/>
                      <a:pt x="2034779" y="594360"/>
                      <a:pt x="2040671" y="594360"/>
                    </a:cubicBezTo>
                    <a:lnTo>
                      <a:pt x="2101327" y="594360"/>
                    </a:lnTo>
                    <a:lnTo>
                      <a:pt x="2101327" y="538582"/>
                    </a:lnTo>
                    <a:lnTo>
                      <a:pt x="2061703" y="538582"/>
                    </a:lnTo>
                    <a:cubicBezTo>
                      <a:pt x="2056216" y="538582"/>
                      <a:pt x="2051949" y="539293"/>
                      <a:pt x="2048901" y="540715"/>
                    </a:cubicBezTo>
                    <a:lnTo>
                      <a:pt x="2042195" y="527609"/>
                    </a:lnTo>
                    <a:cubicBezTo>
                      <a:pt x="2046463" y="528625"/>
                      <a:pt x="2051543" y="529133"/>
                      <a:pt x="2057435" y="529133"/>
                    </a:cubicBezTo>
                    <a:lnTo>
                      <a:pt x="2101327" y="529133"/>
                    </a:lnTo>
                    <a:lnTo>
                      <a:pt x="2101327" y="486156"/>
                    </a:lnTo>
                    <a:cubicBezTo>
                      <a:pt x="2101327" y="470510"/>
                      <a:pt x="2101123" y="460959"/>
                      <a:pt x="2100717" y="457505"/>
                    </a:cubicBezTo>
                    <a:close/>
                    <a:moveTo>
                      <a:pt x="311236" y="457200"/>
                    </a:moveTo>
                    <a:cubicBezTo>
                      <a:pt x="332369" y="467157"/>
                      <a:pt x="342935" y="473659"/>
                      <a:pt x="342935" y="476707"/>
                    </a:cubicBezTo>
                    <a:cubicBezTo>
                      <a:pt x="342935" y="478130"/>
                      <a:pt x="341564" y="478993"/>
                      <a:pt x="338821" y="479298"/>
                    </a:cubicBezTo>
                    <a:cubicBezTo>
                      <a:pt x="336077" y="479603"/>
                      <a:pt x="333741" y="480416"/>
                      <a:pt x="331810" y="481736"/>
                    </a:cubicBezTo>
                    <a:cubicBezTo>
                      <a:pt x="329880" y="483057"/>
                      <a:pt x="325105" y="487680"/>
                      <a:pt x="317485" y="495605"/>
                    </a:cubicBezTo>
                    <a:cubicBezTo>
                      <a:pt x="309864" y="503530"/>
                      <a:pt x="303108" y="510946"/>
                      <a:pt x="297215" y="517855"/>
                    </a:cubicBezTo>
                    <a:lnTo>
                      <a:pt x="335925" y="517855"/>
                    </a:lnTo>
                    <a:lnTo>
                      <a:pt x="348117" y="502615"/>
                    </a:lnTo>
                    <a:cubicBezTo>
                      <a:pt x="350352" y="499567"/>
                      <a:pt x="352486" y="498043"/>
                      <a:pt x="354518" y="498043"/>
                    </a:cubicBezTo>
                    <a:cubicBezTo>
                      <a:pt x="356550" y="498043"/>
                      <a:pt x="362087" y="501955"/>
                      <a:pt x="371129" y="509778"/>
                    </a:cubicBezTo>
                    <a:cubicBezTo>
                      <a:pt x="380172" y="517601"/>
                      <a:pt x="384693" y="522376"/>
                      <a:pt x="384693" y="524104"/>
                    </a:cubicBezTo>
                    <a:cubicBezTo>
                      <a:pt x="384693" y="525831"/>
                      <a:pt x="382051" y="526694"/>
                      <a:pt x="376768" y="526694"/>
                    </a:cubicBezTo>
                    <a:lnTo>
                      <a:pt x="286547" y="526694"/>
                    </a:lnTo>
                    <a:cubicBezTo>
                      <a:pt x="279435" y="537261"/>
                      <a:pt x="273339" y="546913"/>
                      <a:pt x="268259" y="555650"/>
                    </a:cubicBezTo>
                    <a:lnTo>
                      <a:pt x="315503" y="555650"/>
                    </a:lnTo>
                    <a:lnTo>
                      <a:pt x="325867" y="542544"/>
                    </a:lnTo>
                    <a:cubicBezTo>
                      <a:pt x="327086" y="541122"/>
                      <a:pt x="328356" y="540410"/>
                      <a:pt x="329677" y="540410"/>
                    </a:cubicBezTo>
                    <a:cubicBezTo>
                      <a:pt x="330997" y="540410"/>
                      <a:pt x="333690" y="541934"/>
                      <a:pt x="337754" y="544982"/>
                    </a:cubicBezTo>
                    <a:lnTo>
                      <a:pt x="349641" y="553212"/>
                    </a:lnTo>
                    <a:cubicBezTo>
                      <a:pt x="353502" y="555854"/>
                      <a:pt x="355432" y="557987"/>
                      <a:pt x="355432" y="559613"/>
                    </a:cubicBezTo>
                    <a:cubicBezTo>
                      <a:pt x="355432" y="561238"/>
                      <a:pt x="352384" y="563677"/>
                      <a:pt x="346288" y="566928"/>
                    </a:cubicBezTo>
                    <a:lnTo>
                      <a:pt x="346288" y="664769"/>
                    </a:lnTo>
                    <a:lnTo>
                      <a:pt x="346898" y="679399"/>
                    </a:lnTo>
                    <a:cubicBezTo>
                      <a:pt x="346898" y="680009"/>
                      <a:pt x="346745" y="680517"/>
                      <a:pt x="346441" y="680923"/>
                    </a:cubicBezTo>
                    <a:cubicBezTo>
                      <a:pt x="346136" y="681330"/>
                      <a:pt x="344104" y="682600"/>
                      <a:pt x="340345" y="684733"/>
                    </a:cubicBezTo>
                    <a:cubicBezTo>
                      <a:pt x="336585" y="686867"/>
                      <a:pt x="332928" y="688442"/>
                      <a:pt x="329372" y="689458"/>
                    </a:cubicBezTo>
                    <a:cubicBezTo>
                      <a:pt x="325816" y="690474"/>
                      <a:pt x="323530" y="690982"/>
                      <a:pt x="322514" y="690982"/>
                    </a:cubicBezTo>
                    <a:cubicBezTo>
                      <a:pt x="321498" y="690982"/>
                      <a:pt x="320990" y="690270"/>
                      <a:pt x="320990" y="688848"/>
                    </a:cubicBezTo>
                    <a:lnTo>
                      <a:pt x="320990" y="672084"/>
                    </a:lnTo>
                    <a:lnTo>
                      <a:pt x="244180" y="672084"/>
                    </a:lnTo>
                    <a:lnTo>
                      <a:pt x="244180" y="682752"/>
                    </a:lnTo>
                    <a:cubicBezTo>
                      <a:pt x="244180" y="684174"/>
                      <a:pt x="243875" y="685241"/>
                      <a:pt x="243266" y="685952"/>
                    </a:cubicBezTo>
                    <a:cubicBezTo>
                      <a:pt x="242656" y="686664"/>
                      <a:pt x="240726" y="687781"/>
                      <a:pt x="237475" y="689305"/>
                    </a:cubicBezTo>
                    <a:cubicBezTo>
                      <a:pt x="234223" y="690829"/>
                      <a:pt x="230515" y="692150"/>
                      <a:pt x="226349" y="693268"/>
                    </a:cubicBezTo>
                    <a:cubicBezTo>
                      <a:pt x="222184" y="694385"/>
                      <a:pt x="219593" y="694944"/>
                      <a:pt x="218577" y="694944"/>
                    </a:cubicBezTo>
                    <a:cubicBezTo>
                      <a:pt x="217561" y="694944"/>
                      <a:pt x="217155" y="694030"/>
                      <a:pt x="217358" y="692201"/>
                    </a:cubicBezTo>
                    <a:cubicBezTo>
                      <a:pt x="218171" y="686714"/>
                      <a:pt x="218577" y="677774"/>
                      <a:pt x="218577" y="665378"/>
                    </a:cubicBezTo>
                    <a:lnTo>
                      <a:pt x="218577" y="562051"/>
                    </a:lnTo>
                    <a:cubicBezTo>
                      <a:pt x="218577" y="551891"/>
                      <a:pt x="218475" y="545694"/>
                      <a:pt x="218272" y="543458"/>
                    </a:cubicBezTo>
                    <a:cubicBezTo>
                      <a:pt x="227619" y="546506"/>
                      <a:pt x="236967" y="550570"/>
                      <a:pt x="246314" y="555650"/>
                    </a:cubicBezTo>
                    <a:lnTo>
                      <a:pt x="254848" y="555650"/>
                    </a:lnTo>
                    <a:cubicBezTo>
                      <a:pt x="259319" y="543865"/>
                      <a:pt x="261249" y="534213"/>
                      <a:pt x="260639" y="526694"/>
                    </a:cubicBezTo>
                    <a:lnTo>
                      <a:pt x="205775" y="526694"/>
                    </a:lnTo>
                    <a:cubicBezTo>
                      <a:pt x="200695" y="526694"/>
                      <a:pt x="197038" y="527304"/>
                      <a:pt x="194802" y="528523"/>
                    </a:cubicBezTo>
                    <a:lnTo>
                      <a:pt x="190231" y="516636"/>
                    </a:lnTo>
                    <a:cubicBezTo>
                      <a:pt x="194091" y="517449"/>
                      <a:pt x="198359" y="517855"/>
                      <a:pt x="203032" y="517855"/>
                    </a:cubicBezTo>
                    <a:lnTo>
                      <a:pt x="285023" y="517855"/>
                    </a:lnTo>
                    <a:cubicBezTo>
                      <a:pt x="295386" y="498348"/>
                      <a:pt x="304124" y="478130"/>
                      <a:pt x="311236" y="457200"/>
                    </a:cubicBezTo>
                    <a:close/>
                    <a:moveTo>
                      <a:pt x="1512758" y="190500"/>
                    </a:moveTo>
                    <a:cubicBezTo>
                      <a:pt x="1540597" y="200050"/>
                      <a:pt x="1563355" y="210159"/>
                      <a:pt x="1581034" y="220827"/>
                    </a:cubicBezTo>
                    <a:cubicBezTo>
                      <a:pt x="1598712" y="231495"/>
                      <a:pt x="1607551" y="243636"/>
                      <a:pt x="1607551" y="257251"/>
                    </a:cubicBezTo>
                    <a:cubicBezTo>
                      <a:pt x="1607551" y="263753"/>
                      <a:pt x="1606535" y="269240"/>
                      <a:pt x="1604503" y="273710"/>
                    </a:cubicBezTo>
                    <a:cubicBezTo>
                      <a:pt x="1602471" y="278180"/>
                      <a:pt x="1599982" y="280416"/>
                      <a:pt x="1597036" y="280416"/>
                    </a:cubicBezTo>
                    <a:cubicBezTo>
                      <a:pt x="1594089" y="280416"/>
                      <a:pt x="1591702" y="279704"/>
                      <a:pt x="1589873" y="278282"/>
                    </a:cubicBezTo>
                    <a:cubicBezTo>
                      <a:pt x="1588044" y="276860"/>
                      <a:pt x="1586114" y="274523"/>
                      <a:pt x="1584082" y="271272"/>
                    </a:cubicBezTo>
                    <a:cubicBezTo>
                      <a:pt x="1565184" y="239979"/>
                      <a:pt x="1540292" y="214579"/>
                      <a:pt x="1509406" y="195072"/>
                    </a:cubicBezTo>
                    <a:close/>
                    <a:moveTo>
                      <a:pt x="1450884" y="185318"/>
                    </a:moveTo>
                    <a:cubicBezTo>
                      <a:pt x="1461044" y="190398"/>
                      <a:pt x="1468765" y="194868"/>
                      <a:pt x="1474049" y="198729"/>
                    </a:cubicBezTo>
                    <a:cubicBezTo>
                      <a:pt x="1479332" y="202590"/>
                      <a:pt x="1481974" y="205333"/>
                      <a:pt x="1481974" y="206959"/>
                    </a:cubicBezTo>
                    <a:cubicBezTo>
                      <a:pt x="1481974" y="208584"/>
                      <a:pt x="1480500" y="209397"/>
                      <a:pt x="1477554" y="209397"/>
                    </a:cubicBezTo>
                    <a:cubicBezTo>
                      <a:pt x="1474608" y="209397"/>
                      <a:pt x="1470950" y="210667"/>
                      <a:pt x="1466581" y="213207"/>
                    </a:cubicBezTo>
                    <a:cubicBezTo>
                      <a:pt x="1462212" y="215747"/>
                      <a:pt x="1454186" y="221742"/>
                      <a:pt x="1442502" y="231190"/>
                    </a:cubicBezTo>
                    <a:cubicBezTo>
                      <a:pt x="1430818" y="240639"/>
                      <a:pt x="1417915" y="249021"/>
                      <a:pt x="1403792" y="256336"/>
                    </a:cubicBezTo>
                    <a:cubicBezTo>
                      <a:pt x="1389670" y="263652"/>
                      <a:pt x="1372957" y="271068"/>
                      <a:pt x="1353653" y="278587"/>
                    </a:cubicBezTo>
                    <a:lnTo>
                      <a:pt x="1351824" y="271881"/>
                    </a:lnTo>
                    <a:cubicBezTo>
                      <a:pt x="1374989" y="257860"/>
                      <a:pt x="1393937" y="244348"/>
                      <a:pt x="1408669" y="231343"/>
                    </a:cubicBezTo>
                    <a:cubicBezTo>
                      <a:pt x="1423401" y="218338"/>
                      <a:pt x="1437473" y="202996"/>
                      <a:pt x="1450884" y="185318"/>
                    </a:cubicBezTo>
                    <a:close/>
                    <a:moveTo>
                      <a:pt x="444129" y="150266"/>
                    </a:moveTo>
                    <a:cubicBezTo>
                      <a:pt x="450835" y="151282"/>
                      <a:pt x="459065" y="153263"/>
                      <a:pt x="468818" y="156210"/>
                    </a:cubicBezTo>
                    <a:cubicBezTo>
                      <a:pt x="478572" y="159156"/>
                      <a:pt x="483449" y="161544"/>
                      <a:pt x="483449" y="163372"/>
                    </a:cubicBezTo>
                    <a:cubicBezTo>
                      <a:pt x="483449" y="165201"/>
                      <a:pt x="479791" y="168046"/>
                      <a:pt x="472476" y="171907"/>
                    </a:cubicBezTo>
                    <a:lnTo>
                      <a:pt x="472476" y="193243"/>
                    </a:lnTo>
                    <a:lnTo>
                      <a:pt x="559649" y="193243"/>
                    </a:lnTo>
                    <a:lnTo>
                      <a:pt x="570926" y="177088"/>
                    </a:lnTo>
                    <a:cubicBezTo>
                      <a:pt x="572958" y="174244"/>
                      <a:pt x="574736" y="172821"/>
                      <a:pt x="576260" y="172821"/>
                    </a:cubicBezTo>
                    <a:cubicBezTo>
                      <a:pt x="577784" y="172821"/>
                      <a:pt x="581086" y="175158"/>
                      <a:pt x="586166" y="179832"/>
                    </a:cubicBezTo>
                    <a:cubicBezTo>
                      <a:pt x="591246" y="184505"/>
                      <a:pt x="595717" y="188468"/>
                      <a:pt x="599577" y="191719"/>
                    </a:cubicBezTo>
                    <a:cubicBezTo>
                      <a:pt x="603438" y="194970"/>
                      <a:pt x="605369" y="197510"/>
                      <a:pt x="605369" y="199339"/>
                    </a:cubicBezTo>
                    <a:cubicBezTo>
                      <a:pt x="605369" y="201168"/>
                      <a:pt x="603235" y="202082"/>
                      <a:pt x="598968" y="202082"/>
                    </a:cubicBezTo>
                    <a:lnTo>
                      <a:pt x="472476" y="202082"/>
                    </a:lnTo>
                    <a:lnTo>
                      <a:pt x="472476" y="238048"/>
                    </a:lnTo>
                    <a:lnTo>
                      <a:pt x="473085" y="272186"/>
                    </a:lnTo>
                    <a:cubicBezTo>
                      <a:pt x="473085" y="274015"/>
                      <a:pt x="472882" y="275285"/>
                      <a:pt x="472476" y="275996"/>
                    </a:cubicBezTo>
                    <a:cubicBezTo>
                      <a:pt x="472069" y="276707"/>
                      <a:pt x="469987" y="278028"/>
                      <a:pt x="466227" y="279958"/>
                    </a:cubicBezTo>
                    <a:cubicBezTo>
                      <a:pt x="462468" y="281889"/>
                      <a:pt x="458506" y="283565"/>
                      <a:pt x="454340" y="284988"/>
                    </a:cubicBezTo>
                    <a:cubicBezTo>
                      <a:pt x="450175" y="286410"/>
                      <a:pt x="447381" y="287121"/>
                      <a:pt x="445958" y="287121"/>
                    </a:cubicBezTo>
                    <a:cubicBezTo>
                      <a:pt x="444536" y="287121"/>
                      <a:pt x="443825" y="285699"/>
                      <a:pt x="443825" y="282854"/>
                    </a:cubicBezTo>
                    <a:lnTo>
                      <a:pt x="444434" y="268833"/>
                    </a:lnTo>
                    <a:cubicBezTo>
                      <a:pt x="444637" y="259486"/>
                      <a:pt x="444739" y="249224"/>
                      <a:pt x="444739" y="238048"/>
                    </a:cubicBezTo>
                    <a:lnTo>
                      <a:pt x="444739" y="202082"/>
                    </a:lnTo>
                    <a:lnTo>
                      <a:pt x="341412" y="202082"/>
                    </a:lnTo>
                    <a:cubicBezTo>
                      <a:pt x="335925" y="202082"/>
                      <a:pt x="331658" y="202793"/>
                      <a:pt x="328610" y="204216"/>
                    </a:cubicBezTo>
                    <a:lnTo>
                      <a:pt x="323124" y="191719"/>
                    </a:lnTo>
                    <a:cubicBezTo>
                      <a:pt x="327391" y="192735"/>
                      <a:pt x="332471" y="193243"/>
                      <a:pt x="338364" y="193243"/>
                    </a:cubicBezTo>
                    <a:lnTo>
                      <a:pt x="444739" y="193243"/>
                    </a:lnTo>
                    <a:lnTo>
                      <a:pt x="444739" y="180441"/>
                    </a:lnTo>
                    <a:cubicBezTo>
                      <a:pt x="444739" y="168859"/>
                      <a:pt x="444536" y="158800"/>
                      <a:pt x="444129" y="150266"/>
                    </a:cubicBezTo>
                    <a:close/>
                    <a:moveTo>
                      <a:pt x="2194901" y="137769"/>
                    </a:moveTo>
                    <a:cubicBezTo>
                      <a:pt x="2212986" y="144272"/>
                      <a:pt x="2224212" y="149047"/>
                      <a:pt x="2228581" y="152095"/>
                    </a:cubicBezTo>
                    <a:cubicBezTo>
                      <a:pt x="2232950" y="155143"/>
                      <a:pt x="2235134" y="158953"/>
                      <a:pt x="2235134" y="163525"/>
                    </a:cubicBezTo>
                    <a:cubicBezTo>
                      <a:pt x="2235134" y="168097"/>
                      <a:pt x="2233763" y="172364"/>
                      <a:pt x="2231019" y="176326"/>
                    </a:cubicBezTo>
                    <a:cubicBezTo>
                      <a:pt x="2228276" y="180289"/>
                      <a:pt x="2225736" y="182270"/>
                      <a:pt x="2223399" y="182270"/>
                    </a:cubicBezTo>
                    <a:cubicBezTo>
                      <a:pt x="2221063" y="182270"/>
                      <a:pt x="2219183" y="181559"/>
                      <a:pt x="2217761" y="180136"/>
                    </a:cubicBezTo>
                    <a:cubicBezTo>
                      <a:pt x="2216338" y="178714"/>
                      <a:pt x="2214916" y="176174"/>
                      <a:pt x="2213493" y="172516"/>
                    </a:cubicBezTo>
                    <a:cubicBezTo>
                      <a:pt x="2209836" y="163779"/>
                      <a:pt x="2202318" y="153822"/>
                      <a:pt x="2190938" y="142646"/>
                    </a:cubicBezTo>
                    <a:close/>
                    <a:moveTo>
                      <a:pt x="1064702" y="99974"/>
                    </a:moveTo>
                    <a:lnTo>
                      <a:pt x="1064702" y="143865"/>
                    </a:lnTo>
                    <a:lnTo>
                      <a:pt x="1133587" y="143865"/>
                    </a:lnTo>
                    <a:cubicBezTo>
                      <a:pt x="1132368" y="135534"/>
                      <a:pt x="1131149" y="120904"/>
                      <a:pt x="1129929" y="99974"/>
                    </a:cubicBezTo>
                    <a:close/>
                    <a:moveTo>
                      <a:pt x="1458504" y="92049"/>
                    </a:moveTo>
                    <a:lnTo>
                      <a:pt x="1458504" y="170688"/>
                    </a:lnTo>
                    <a:lnTo>
                      <a:pt x="1518245" y="170688"/>
                    </a:lnTo>
                    <a:lnTo>
                      <a:pt x="1518245" y="92049"/>
                    </a:lnTo>
                    <a:close/>
                    <a:moveTo>
                      <a:pt x="128052" y="86258"/>
                    </a:moveTo>
                    <a:lnTo>
                      <a:pt x="128052" y="160020"/>
                    </a:lnTo>
                    <a:lnTo>
                      <a:pt x="199070" y="160020"/>
                    </a:lnTo>
                    <a:lnTo>
                      <a:pt x="199070" y="86258"/>
                    </a:lnTo>
                    <a:close/>
                    <a:moveTo>
                      <a:pt x="29601" y="86258"/>
                    </a:moveTo>
                    <a:lnTo>
                      <a:pt x="29601" y="160020"/>
                    </a:lnTo>
                    <a:lnTo>
                      <a:pt x="99705" y="160020"/>
                    </a:lnTo>
                    <a:lnTo>
                      <a:pt x="99705" y="86258"/>
                    </a:lnTo>
                    <a:close/>
                    <a:moveTo>
                      <a:pt x="1879737" y="73152"/>
                    </a:moveTo>
                    <a:lnTo>
                      <a:pt x="1879737" y="213969"/>
                    </a:lnTo>
                    <a:lnTo>
                      <a:pt x="1928506" y="213969"/>
                    </a:lnTo>
                    <a:lnTo>
                      <a:pt x="1928506" y="73152"/>
                    </a:lnTo>
                    <a:close/>
                    <a:moveTo>
                      <a:pt x="2231477" y="51511"/>
                    </a:moveTo>
                    <a:cubicBezTo>
                      <a:pt x="2233509" y="51511"/>
                      <a:pt x="2238436" y="54965"/>
                      <a:pt x="2246259" y="61874"/>
                    </a:cubicBezTo>
                    <a:cubicBezTo>
                      <a:pt x="2254083" y="68783"/>
                      <a:pt x="2257994" y="73202"/>
                      <a:pt x="2257994" y="75133"/>
                    </a:cubicBezTo>
                    <a:cubicBezTo>
                      <a:pt x="2257994" y="77063"/>
                      <a:pt x="2255353" y="78028"/>
                      <a:pt x="2250069" y="78028"/>
                    </a:cubicBezTo>
                    <a:lnTo>
                      <a:pt x="2186061" y="78028"/>
                    </a:lnTo>
                    <a:lnTo>
                      <a:pt x="2186061" y="122834"/>
                    </a:lnTo>
                    <a:lnTo>
                      <a:pt x="2208007" y="122834"/>
                    </a:lnTo>
                    <a:lnTo>
                      <a:pt x="2217456" y="108508"/>
                    </a:lnTo>
                    <a:cubicBezTo>
                      <a:pt x="2219081" y="106070"/>
                      <a:pt x="2220606" y="104851"/>
                      <a:pt x="2222028" y="104851"/>
                    </a:cubicBezTo>
                    <a:cubicBezTo>
                      <a:pt x="2223450" y="104851"/>
                      <a:pt x="2228226" y="108458"/>
                      <a:pt x="2236353" y="115671"/>
                    </a:cubicBezTo>
                    <a:cubicBezTo>
                      <a:pt x="2244481" y="122885"/>
                      <a:pt x="2248545" y="127304"/>
                      <a:pt x="2248545" y="128930"/>
                    </a:cubicBezTo>
                    <a:cubicBezTo>
                      <a:pt x="2248545" y="130556"/>
                      <a:pt x="2246412" y="131368"/>
                      <a:pt x="2242145" y="131368"/>
                    </a:cubicBezTo>
                    <a:lnTo>
                      <a:pt x="2186061" y="131368"/>
                    </a:lnTo>
                    <a:lnTo>
                      <a:pt x="2186061" y="196900"/>
                    </a:lnTo>
                    <a:lnTo>
                      <a:pt x="2223247" y="196900"/>
                    </a:lnTo>
                    <a:lnTo>
                      <a:pt x="2235134" y="181356"/>
                    </a:lnTo>
                    <a:cubicBezTo>
                      <a:pt x="2236963" y="178714"/>
                      <a:pt x="2238741" y="177393"/>
                      <a:pt x="2240468" y="177393"/>
                    </a:cubicBezTo>
                    <a:cubicBezTo>
                      <a:pt x="2242195" y="177393"/>
                      <a:pt x="2246514" y="181203"/>
                      <a:pt x="2253422" y="188823"/>
                    </a:cubicBezTo>
                    <a:cubicBezTo>
                      <a:pt x="2260331" y="196443"/>
                      <a:pt x="2263785" y="201117"/>
                      <a:pt x="2263785" y="202844"/>
                    </a:cubicBezTo>
                    <a:cubicBezTo>
                      <a:pt x="2263785" y="204571"/>
                      <a:pt x="2261753" y="205435"/>
                      <a:pt x="2257689" y="205435"/>
                    </a:cubicBezTo>
                    <a:lnTo>
                      <a:pt x="2111995" y="205435"/>
                    </a:lnTo>
                    <a:cubicBezTo>
                      <a:pt x="2107321" y="205435"/>
                      <a:pt x="2103054" y="206146"/>
                      <a:pt x="2099193" y="207568"/>
                    </a:cubicBezTo>
                    <a:lnTo>
                      <a:pt x="2093707" y="195376"/>
                    </a:lnTo>
                    <a:cubicBezTo>
                      <a:pt x="2097974" y="196392"/>
                      <a:pt x="2103054" y="196900"/>
                      <a:pt x="2108947" y="196900"/>
                    </a:cubicBezTo>
                    <a:lnTo>
                      <a:pt x="2160153" y="196900"/>
                    </a:lnTo>
                    <a:lnTo>
                      <a:pt x="2160153" y="131368"/>
                    </a:lnTo>
                    <a:lnTo>
                      <a:pt x="2122358" y="131368"/>
                    </a:lnTo>
                    <a:cubicBezTo>
                      <a:pt x="2119107" y="131368"/>
                      <a:pt x="2115856" y="132080"/>
                      <a:pt x="2112605" y="133502"/>
                    </a:cubicBezTo>
                    <a:lnTo>
                      <a:pt x="2107118" y="121310"/>
                    </a:lnTo>
                    <a:cubicBezTo>
                      <a:pt x="2111385" y="122326"/>
                      <a:pt x="2116465" y="122834"/>
                      <a:pt x="2122358" y="122834"/>
                    </a:cubicBezTo>
                    <a:lnTo>
                      <a:pt x="2160153" y="122834"/>
                    </a:lnTo>
                    <a:lnTo>
                      <a:pt x="2160153" y="78028"/>
                    </a:lnTo>
                    <a:lnTo>
                      <a:pt x="2115043" y="78028"/>
                    </a:lnTo>
                    <a:cubicBezTo>
                      <a:pt x="2109557" y="78028"/>
                      <a:pt x="2105289" y="78638"/>
                      <a:pt x="2102241" y="79857"/>
                    </a:cubicBezTo>
                    <a:lnTo>
                      <a:pt x="2096755" y="67970"/>
                    </a:lnTo>
                    <a:cubicBezTo>
                      <a:pt x="2101022" y="68986"/>
                      <a:pt x="2106102" y="69494"/>
                      <a:pt x="2111995" y="69494"/>
                    </a:cubicBezTo>
                    <a:lnTo>
                      <a:pt x="2216237" y="69494"/>
                    </a:lnTo>
                    <a:lnTo>
                      <a:pt x="2226905" y="55168"/>
                    </a:lnTo>
                    <a:cubicBezTo>
                      <a:pt x="2228734" y="52730"/>
                      <a:pt x="2230257" y="51511"/>
                      <a:pt x="2231477" y="51511"/>
                    </a:cubicBezTo>
                    <a:close/>
                    <a:moveTo>
                      <a:pt x="1937345" y="45720"/>
                    </a:moveTo>
                    <a:cubicBezTo>
                      <a:pt x="1938970" y="45720"/>
                      <a:pt x="1944558" y="48564"/>
                      <a:pt x="1954109" y="54254"/>
                    </a:cubicBezTo>
                    <a:cubicBezTo>
                      <a:pt x="1963659" y="59944"/>
                      <a:pt x="1968434" y="63804"/>
                      <a:pt x="1968434" y="65836"/>
                    </a:cubicBezTo>
                    <a:cubicBezTo>
                      <a:pt x="1968434" y="67868"/>
                      <a:pt x="1964269" y="71932"/>
                      <a:pt x="1955937" y="78028"/>
                    </a:cubicBezTo>
                    <a:lnTo>
                      <a:pt x="1955937" y="213664"/>
                    </a:lnTo>
                    <a:cubicBezTo>
                      <a:pt x="1955937" y="222605"/>
                      <a:pt x="1956039" y="228904"/>
                      <a:pt x="1956242" y="232562"/>
                    </a:cubicBezTo>
                    <a:lnTo>
                      <a:pt x="1956547" y="242620"/>
                    </a:lnTo>
                    <a:cubicBezTo>
                      <a:pt x="1956547" y="244043"/>
                      <a:pt x="1956242" y="245110"/>
                      <a:pt x="1955633" y="245821"/>
                    </a:cubicBezTo>
                    <a:cubicBezTo>
                      <a:pt x="1955023" y="246532"/>
                      <a:pt x="1953296" y="247751"/>
                      <a:pt x="1950451" y="249478"/>
                    </a:cubicBezTo>
                    <a:cubicBezTo>
                      <a:pt x="1947606" y="251206"/>
                      <a:pt x="1944000" y="252730"/>
                      <a:pt x="1939631" y="254050"/>
                    </a:cubicBezTo>
                    <a:cubicBezTo>
                      <a:pt x="1935262" y="255371"/>
                      <a:pt x="1932061" y="256032"/>
                      <a:pt x="1930030" y="256032"/>
                    </a:cubicBezTo>
                    <a:cubicBezTo>
                      <a:pt x="1929014" y="256032"/>
                      <a:pt x="1928506" y="255117"/>
                      <a:pt x="1928506" y="253288"/>
                    </a:cubicBezTo>
                    <a:lnTo>
                      <a:pt x="1928506" y="224637"/>
                    </a:lnTo>
                    <a:lnTo>
                      <a:pt x="1879737" y="224637"/>
                    </a:lnTo>
                    <a:lnTo>
                      <a:pt x="1879737" y="247497"/>
                    </a:lnTo>
                    <a:cubicBezTo>
                      <a:pt x="1879737" y="249732"/>
                      <a:pt x="1879433" y="251206"/>
                      <a:pt x="1878823" y="251917"/>
                    </a:cubicBezTo>
                    <a:cubicBezTo>
                      <a:pt x="1878214" y="252628"/>
                      <a:pt x="1876486" y="253695"/>
                      <a:pt x="1873641" y="255117"/>
                    </a:cubicBezTo>
                    <a:cubicBezTo>
                      <a:pt x="1870797" y="256540"/>
                      <a:pt x="1866936" y="258013"/>
                      <a:pt x="1862059" y="259537"/>
                    </a:cubicBezTo>
                    <a:cubicBezTo>
                      <a:pt x="1857182" y="261061"/>
                      <a:pt x="1854287" y="261823"/>
                      <a:pt x="1853372" y="261823"/>
                    </a:cubicBezTo>
                    <a:cubicBezTo>
                      <a:pt x="1852458" y="261823"/>
                      <a:pt x="1852102" y="261010"/>
                      <a:pt x="1852306" y="259384"/>
                    </a:cubicBezTo>
                    <a:cubicBezTo>
                      <a:pt x="1853322" y="249224"/>
                      <a:pt x="1853830" y="238963"/>
                      <a:pt x="1853830" y="228600"/>
                    </a:cubicBezTo>
                    <a:lnTo>
                      <a:pt x="1853830" y="72847"/>
                    </a:lnTo>
                    <a:cubicBezTo>
                      <a:pt x="1853830" y="64312"/>
                      <a:pt x="1853525" y="55676"/>
                      <a:pt x="1852915" y="46939"/>
                    </a:cubicBezTo>
                    <a:cubicBezTo>
                      <a:pt x="1864091" y="51612"/>
                      <a:pt x="1873845" y="56794"/>
                      <a:pt x="1882176" y="62484"/>
                    </a:cubicBezTo>
                    <a:lnTo>
                      <a:pt x="1925457" y="62484"/>
                    </a:lnTo>
                    <a:lnTo>
                      <a:pt x="1933992" y="48463"/>
                    </a:lnTo>
                    <a:cubicBezTo>
                      <a:pt x="1935211" y="46634"/>
                      <a:pt x="1936329" y="45720"/>
                      <a:pt x="1937345" y="45720"/>
                    </a:cubicBezTo>
                    <a:close/>
                    <a:moveTo>
                      <a:pt x="1064702" y="40233"/>
                    </a:moveTo>
                    <a:lnTo>
                      <a:pt x="1064702" y="89306"/>
                    </a:lnTo>
                    <a:lnTo>
                      <a:pt x="1204910" y="89306"/>
                    </a:lnTo>
                    <a:lnTo>
                      <a:pt x="1204910" y="40233"/>
                    </a:lnTo>
                    <a:close/>
                    <a:moveTo>
                      <a:pt x="2088830" y="31394"/>
                    </a:moveTo>
                    <a:lnTo>
                      <a:pt x="2088830" y="241096"/>
                    </a:lnTo>
                    <a:lnTo>
                      <a:pt x="2265309" y="241096"/>
                    </a:lnTo>
                    <a:lnTo>
                      <a:pt x="2265309" y="31394"/>
                    </a:lnTo>
                    <a:close/>
                    <a:moveTo>
                      <a:pt x="1214207" y="13411"/>
                    </a:moveTo>
                    <a:cubicBezTo>
                      <a:pt x="1215528" y="13411"/>
                      <a:pt x="1219084" y="15138"/>
                      <a:pt x="1224875" y="18592"/>
                    </a:cubicBezTo>
                    <a:cubicBezTo>
                      <a:pt x="1230666" y="22047"/>
                      <a:pt x="1235695" y="25298"/>
                      <a:pt x="1239962" y="28346"/>
                    </a:cubicBezTo>
                    <a:cubicBezTo>
                      <a:pt x="1244230" y="31394"/>
                      <a:pt x="1246363" y="33629"/>
                      <a:pt x="1246363" y="35052"/>
                    </a:cubicBezTo>
                    <a:cubicBezTo>
                      <a:pt x="1246363" y="37490"/>
                      <a:pt x="1241689" y="41148"/>
                      <a:pt x="1232342" y="46024"/>
                    </a:cubicBezTo>
                    <a:lnTo>
                      <a:pt x="1232342" y="85648"/>
                    </a:lnTo>
                    <a:cubicBezTo>
                      <a:pt x="1232342" y="88696"/>
                      <a:pt x="1232444" y="91541"/>
                      <a:pt x="1232647" y="94183"/>
                    </a:cubicBezTo>
                    <a:lnTo>
                      <a:pt x="1233257" y="100584"/>
                    </a:lnTo>
                    <a:cubicBezTo>
                      <a:pt x="1233257" y="102006"/>
                      <a:pt x="1232037" y="103479"/>
                      <a:pt x="1229599" y="105003"/>
                    </a:cubicBezTo>
                    <a:cubicBezTo>
                      <a:pt x="1227161" y="106527"/>
                      <a:pt x="1223198" y="108356"/>
                      <a:pt x="1217712" y="110490"/>
                    </a:cubicBezTo>
                    <a:cubicBezTo>
                      <a:pt x="1212226" y="112623"/>
                      <a:pt x="1208720" y="113690"/>
                      <a:pt x="1207196" y="113690"/>
                    </a:cubicBezTo>
                    <a:cubicBezTo>
                      <a:pt x="1205672" y="113690"/>
                      <a:pt x="1204910" y="112674"/>
                      <a:pt x="1204910" y="110642"/>
                    </a:cubicBezTo>
                    <a:lnTo>
                      <a:pt x="1204910" y="99974"/>
                    </a:lnTo>
                    <a:lnTo>
                      <a:pt x="1157361" y="99974"/>
                    </a:lnTo>
                    <a:cubicBezTo>
                      <a:pt x="1157361" y="115214"/>
                      <a:pt x="1158174" y="129844"/>
                      <a:pt x="1159800" y="143865"/>
                    </a:cubicBezTo>
                    <a:lnTo>
                      <a:pt x="1221674" y="143865"/>
                    </a:lnTo>
                    <a:lnTo>
                      <a:pt x="1232952" y="127406"/>
                    </a:lnTo>
                    <a:cubicBezTo>
                      <a:pt x="1234984" y="124155"/>
                      <a:pt x="1237118" y="122529"/>
                      <a:pt x="1239353" y="122529"/>
                    </a:cubicBezTo>
                    <a:cubicBezTo>
                      <a:pt x="1241588" y="122529"/>
                      <a:pt x="1247582" y="126644"/>
                      <a:pt x="1257336" y="134874"/>
                    </a:cubicBezTo>
                    <a:cubicBezTo>
                      <a:pt x="1267090" y="143103"/>
                      <a:pt x="1271966" y="148336"/>
                      <a:pt x="1271966" y="150571"/>
                    </a:cubicBezTo>
                    <a:cubicBezTo>
                      <a:pt x="1271966" y="153009"/>
                      <a:pt x="1269223" y="154228"/>
                      <a:pt x="1263737" y="154228"/>
                    </a:cubicBezTo>
                    <a:lnTo>
                      <a:pt x="1161629" y="154228"/>
                    </a:lnTo>
                    <a:cubicBezTo>
                      <a:pt x="1165693" y="175564"/>
                      <a:pt x="1172398" y="192430"/>
                      <a:pt x="1181745" y="204825"/>
                    </a:cubicBezTo>
                    <a:cubicBezTo>
                      <a:pt x="1191093" y="217220"/>
                      <a:pt x="1203082" y="227177"/>
                      <a:pt x="1217712" y="234696"/>
                    </a:cubicBezTo>
                    <a:cubicBezTo>
                      <a:pt x="1232342" y="242214"/>
                      <a:pt x="1240978" y="245973"/>
                      <a:pt x="1243620" y="245973"/>
                    </a:cubicBezTo>
                    <a:cubicBezTo>
                      <a:pt x="1246261" y="245973"/>
                      <a:pt x="1248040" y="245262"/>
                      <a:pt x="1248954" y="243840"/>
                    </a:cubicBezTo>
                    <a:cubicBezTo>
                      <a:pt x="1249868" y="242417"/>
                      <a:pt x="1252307" y="236220"/>
                      <a:pt x="1256269" y="225247"/>
                    </a:cubicBezTo>
                    <a:cubicBezTo>
                      <a:pt x="1260232" y="214274"/>
                      <a:pt x="1264245" y="201879"/>
                      <a:pt x="1268309" y="188061"/>
                    </a:cubicBezTo>
                    <a:lnTo>
                      <a:pt x="1274405" y="189890"/>
                    </a:lnTo>
                    <a:cubicBezTo>
                      <a:pt x="1270950" y="211226"/>
                      <a:pt x="1269223" y="225958"/>
                      <a:pt x="1269223" y="234086"/>
                    </a:cubicBezTo>
                    <a:cubicBezTo>
                      <a:pt x="1269223" y="242214"/>
                      <a:pt x="1270087" y="248666"/>
                      <a:pt x="1271814" y="253441"/>
                    </a:cubicBezTo>
                    <a:cubicBezTo>
                      <a:pt x="1273541" y="258216"/>
                      <a:pt x="1276843" y="263144"/>
                      <a:pt x="1281720" y="268224"/>
                    </a:cubicBezTo>
                    <a:cubicBezTo>
                      <a:pt x="1284768" y="271272"/>
                      <a:pt x="1286292" y="274269"/>
                      <a:pt x="1286292" y="277215"/>
                    </a:cubicBezTo>
                    <a:cubicBezTo>
                      <a:pt x="1286292" y="280162"/>
                      <a:pt x="1282837" y="281635"/>
                      <a:pt x="1275929" y="281635"/>
                    </a:cubicBezTo>
                    <a:cubicBezTo>
                      <a:pt x="1269020" y="281635"/>
                      <a:pt x="1258250" y="279806"/>
                      <a:pt x="1243620" y="276148"/>
                    </a:cubicBezTo>
                    <a:cubicBezTo>
                      <a:pt x="1228990" y="272491"/>
                      <a:pt x="1213749" y="265734"/>
                      <a:pt x="1197900" y="255879"/>
                    </a:cubicBezTo>
                    <a:cubicBezTo>
                      <a:pt x="1182050" y="246024"/>
                      <a:pt x="1169198" y="233375"/>
                      <a:pt x="1159343" y="217932"/>
                    </a:cubicBezTo>
                    <a:cubicBezTo>
                      <a:pt x="1149488" y="202488"/>
                      <a:pt x="1141613" y="181254"/>
                      <a:pt x="1135721" y="154228"/>
                    </a:cubicBezTo>
                    <a:lnTo>
                      <a:pt x="1064702" y="154228"/>
                    </a:lnTo>
                    <a:lnTo>
                      <a:pt x="1064702" y="233476"/>
                    </a:lnTo>
                    <a:lnTo>
                      <a:pt x="1143950" y="208483"/>
                    </a:lnTo>
                    <a:lnTo>
                      <a:pt x="1146084" y="214579"/>
                    </a:lnTo>
                    <a:cubicBezTo>
                      <a:pt x="1108695" y="233883"/>
                      <a:pt x="1083955" y="247142"/>
                      <a:pt x="1071865" y="254355"/>
                    </a:cubicBezTo>
                    <a:cubicBezTo>
                      <a:pt x="1059775" y="261569"/>
                      <a:pt x="1049361" y="268833"/>
                      <a:pt x="1040623" y="276148"/>
                    </a:cubicBezTo>
                    <a:cubicBezTo>
                      <a:pt x="1038591" y="277774"/>
                      <a:pt x="1036966" y="278587"/>
                      <a:pt x="1035746" y="278587"/>
                    </a:cubicBezTo>
                    <a:cubicBezTo>
                      <a:pt x="1034527" y="278587"/>
                      <a:pt x="1033460" y="277418"/>
                      <a:pt x="1032546" y="275082"/>
                    </a:cubicBezTo>
                    <a:cubicBezTo>
                      <a:pt x="1031632" y="272745"/>
                      <a:pt x="1027517" y="264058"/>
                      <a:pt x="1020202" y="249021"/>
                    </a:cubicBezTo>
                    <a:cubicBezTo>
                      <a:pt x="1027110" y="245160"/>
                      <a:pt x="1031733" y="242265"/>
                      <a:pt x="1034070" y="240334"/>
                    </a:cubicBezTo>
                    <a:cubicBezTo>
                      <a:pt x="1036407" y="238404"/>
                      <a:pt x="1037575" y="234797"/>
                      <a:pt x="1037575" y="229514"/>
                    </a:cubicBezTo>
                    <a:lnTo>
                      <a:pt x="1037575" y="42672"/>
                    </a:lnTo>
                    <a:cubicBezTo>
                      <a:pt x="1037575" y="32308"/>
                      <a:pt x="1037270" y="22758"/>
                      <a:pt x="1036661" y="14020"/>
                    </a:cubicBezTo>
                    <a:cubicBezTo>
                      <a:pt x="1052510" y="19710"/>
                      <a:pt x="1064499" y="24892"/>
                      <a:pt x="1072627" y="29565"/>
                    </a:cubicBezTo>
                    <a:lnTo>
                      <a:pt x="1202777" y="29565"/>
                    </a:lnTo>
                    <a:lnTo>
                      <a:pt x="1210397" y="16459"/>
                    </a:lnTo>
                    <a:cubicBezTo>
                      <a:pt x="1211616" y="14427"/>
                      <a:pt x="1212886" y="13411"/>
                      <a:pt x="1214207" y="13411"/>
                    </a:cubicBezTo>
                    <a:close/>
                    <a:moveTo>
                      <a:pt x="2274758" y="6705"/>
                    </a:moveTo>
                    <a:cubicBezTo>
                      <a:pt x="2276790" y="6705"/>
                      <a:pt x="2282581" y="10210"/>
                      <a:pt x="2292132" y="17221"/>
                    </a:cubicBezTo>
                    <a:cubicBezTo>
                      <a:pt x="2301682" y="24231"/>
                      <a:pt x="2306457" y="28752"/>
                      <a:pt x="2306457" y="30784"/>
                    </a:cubicBezTo>
                    <a:cubicBezTo>
                      <a:pt x="2306457" y="32816"/>
                      <a:pt x="2301784" y="36271"/>
                      <a:pt x="2292437" y="41148"/>
                    </a:cubicBezTo>
                    <a:lnTo>
                      <a:pt x="2292437" y="230124"/>
                    </a:lnTo>
                    <a:cubicBezTo>
                      <a:pt x="2292437" y="240690"/>
                      <a:pt x="2292538" y="247802"/>
                      <a:pt x="2292741" y="251460"/>
                    </a:cubicBezTo>
                    <a:lnTo>
                      <a:pt x="2293046" y="262128"/>
                    </a:lnTo>
                    <a:cubicBezTo>
                      <a:pt x="2293046" y="263753"/>
                      <a:pt x="2292132" y="265074"/>
                      <a:pt x="2290303" y="266090"/>
                    </a:cubicBezTo>
                    <a:cubicBezTo>
                      <a:pt x="2288474" y="267106"/>
                      <a:pt x="2284563" y="268681"/>
                      <a:pt x="2278568" y="270814"/>
                    </a:cubicBezTo>
                    <a:cubicBezTo>
                      <a:pt x="2272574" y="272948"/>
                      <a:pt x="2268764" y="274015"/>
                      <a:pt x="2267138" y="274015"/>
                    </a:cubicBezTo>
                    <a:cubicBezTo>
                      <a:pt x="2265919" y="274015"/>
                      <a:pt x="2265309" y="272694"/>
                      <a:pt x="2265309" y="270052"/>
                    </a:cubicBezTo>
                    <a:lnTo>
                      <a:pt x="2265309" y="250240"/>
                    </a:lnTo>
                    <a:lnTo>
                      <a:pt x="2088830" y="250240"/>
                    </a:lnTo>
                    <a:lnTo>
                      <a:pt x="2088830" y="265480"/>
                    </a:lnTo>
                    <a:cubicBezTo>
                      <a:pt x="2088830" y="268325"/>
                      <a:pt x="2088119" y="270256"/>
                      <a:pt x="2086697" y="271272"/>
                    </a:cubicBezTo>
                    <a:cubicBezTo>
                      <a:pt x="2085274" y="272288"/>
                      <a:pt x="2081464" y="273862"/>
                      <a:pt x="2075267" y="275996"/>
                    </a:cubicBezTo>
                    <a:cubicBezTo>
                      <a:pt x="2069069" y="278130"/>
                      <a:pt x="2065107" y="279196"/>
                      <a:pt x="2063380" y="279196"/>
                    </a:cubicBezTo>
                    <a:cubicBezTo>
                      <a:pt x="2061652" y="279196"/>
                      <a:pt x="2060890" y="277977"/>
                      <a:pt x="2061093" y="275539"/>
                    </a:cubicBezTo>
                    <a:cubicBezTo>
                      <a:pt x="2061906" y="266395"/>
                      <a:pt x="2062313" y="252882"/>
                      <a:pt x="2062313" y="235000"/>
                    </a:cubicBezTo>
                    <a:lnTo>
                      <a:pt x="2062313" y="36271"/>
                    </a:lnTo>
                    <a:cubicBezTo>
                      <a:pt x="2062313" y="26111"/>
                      <a:pt x="2062110" y="17068"/>
                      <a:pt x="2061703" y="9144"/>
                    </a:cubicBezTo>
                    <a:cubicBezTo>
                      <a:pt x="2073692" y="12192"/>
                      <a:pt x="2083852" y="16560"/>
                      <a:pt x="2092183" y="22250"/>
                    </a:cubicBezTo>
                    <a:lnTo>
                      <a:pt x="2262261" y="22250"/>
                    </a:lnTo>
                    <a:lnTo>
                      <a:pt x="2270796" y="10058"/>
                    </a:lnTo>
                    <a:cubicBezTo>
                      <a:pt x="2272218" y="7823"/>
                      <a:pt x="2273539" y="6705"/>
                      <a:pt x="2274758" y="6705"/>
                    </a:cubicBezTo>
                    <a:close/>
                    <a:moveTo>
                      <a:pt x="1517635" y="6096"/>
                    </a:moveTo>
                    <a:cubicBezTo>
                      <a:pt x="1543441" y="12598"/>
                      <a:pt x="1556345" y="17272"/>
                      <a:pt x="1556345" y="20116"/>
                    </a:cubicBezTo>
                    <a:cubicBezTo>
                      <a:pt x="1556345" y="21945"/>
                      <a:pt x="1552890" y="25298"/>
                      <a:pt x="1545982" y="30175"/>
                    </a:cubicBezTo>
                    <a:lnTo>
                      <a:pt x="1545982" y="82600"/>
                    </a:lnTo>
                    <a:lnTo>
                      <a:pt x="1574633" y="82600"/>
                    </a:lnTo>
                    <a:lnTo>
                      <a:pt x="1588958" y="63398"/>
                    </a:lnTo>
                    <a:cubicBezTo>
                      <a:pt x="1590787" y="60960"/>
                      <a:pt x="1592210" y="59740"/>
                      <a:pt x="1593226" y="59740"/>
                    </a:cubicBezTo>
                    <a:cubicBezTo>
                      <a:pt x="1595054" y="59740"/>
                      <a:pt x="1600845" y="64211"/>
                      <a:pt x="1610599" y="73152"/>
                    </a:cubicBezTo>
                    <a:cubicBezTo>
                      <a:pt x="1620353" y="82092"/>
                      <a:pt x="1625230" y="87477"/>
                      <a:pt x="1625230" y="89306"/>
                    </a:cubicBezTo>
                    <a:cubicBezTo>
                      <a:pt x="1625230" y="91135"/>
                      <a:pt x="1623096" y="92049"/>
                      <a:pt x="1618829" y="92049"/>
                    </a:cubicBezTo>
                    <a:lnTo>
                      <a:pt x="1545982" y="92049"/>
                    </a:lnTo>
                    <a:lnTo>
                      <a:pt x="1545982" y="170688"/>
                    </a:lnTo>
                    <a:lnTo>
                      <a:pt x="1584691" y="170688"/>
                    </a:lnTo>
                    <a:lnTo>
                      <a:pt x="1599931" y="151790"/>
                    </a:lnTo>
                    <a:cubicBezTo>
                      <a:pt x="1601557" y="149758"/>
                      <a:pt x="1602928" y="148742"/>
                      <a:pt x="1604046" y="148742"/>
                    </a:cubicBezTo>
                    <a:cubicBezTo>
                      <a:pt x="1605164" y="148742"/>
                      <a:pt x="1607348" y="150164"/>
                      <a:pt x="1610599" y="153009"/>
                    </a:cubicBezTo>
                    <a:lnTo>
                      <a:pt x="1624315" y="165506"/>
                    </a:lnTo>
                    <a:cubicBezTo>
                      <a:pt x="1630411" y="170992"/>
                      <a:pt x="1633459" y="174955"/>
                      <a:pt x="1633459" y="177393"/>
                    </a:cubicBezTo>
                    <a:cubicBezTo>
                      <a:pt x="1633459" y="179222"/>
                      <a:pt x="1631935" y="180136"/>
                      <a:pt x="1628887" y="180136"/>
                    </a:cubicBezTo>
                    <a:lnTo>
                      <a:pt x="1367064" y="180136"/>
                    </a:lnTo>
                    <a:cubicBezTo>
                      <a:pt x="1361781" y="180136"/>
                      <a:pt x="1357514" y="180746"/>
                      <a:pt x="1354262" y="181965"/>
                    </a:cubicBezTo>
                    <a:lnTo>
                      <a:pt x="1346947" y="169164"/>
                    </a:lnTo>
                    <a:cubicBezTo>
                      <a:pt x="1351214" y="170180"/>
                      <a:pt x="1356294" y="170688"/>
                      <a:pt x="1362187" y="170688"/>
                    </a:cubicBezTo>
                    <a:lnTo>
                      <a:pt x="1431682" y="170688"/>
                    </a:lnTo>
                    <a:lnTo>
                      <a:pt x="1431682" y="92049"/>
                    </a:lnTo>
                    <a:lnTo>
                      <a:pt x="1384437" y="92049"/>
                    </a:lnTo>
                    <a:cubicBezTo>
                      <a:pt x="1379154" y="92049"/>
                      <a:pt x="1374887" y="92659"/>
                      <a:pt x="1371636" y="93878"/>
                    </a:cubicBezTo>
                    <a:lnTo>
                      <a:pt x="1364321" y="81076"/>
                    </a:lnTo>
                    <a:cubicBezTo>
                      <a:pt x="1368385" y="82092"/>
                      <a:pt x="1373465" y="82600"/>
                      <a:pt x="1379561" y="82600"/>
                    </a:cubicBezTo>
                    <a:lnTo>
                      <a:pt x="1431682" y="82600"/>
                    </a:lnTo>
                    <a:lnTo>
                      <a:pt x="1431682" y="34137"/>
                    </a:lnTo>
                    <a:cubicBezTo>
                      <a:pt x="1431682" y="23977"/>
                      <a:pt x="1431478" y="14935"/>
                      <a:pt x="1431072" y="7010"/>
                    </a:cubicBezTo>
                    <a:cubicBezTo>
                      <a:pt x="1437981" y="8636"/>
                      <a:pt x="1445347" y="10718"/>
                      <a:pt x="1453170" y="13258"/>
                    </a:cubicBezTo>
                    <a:cubicBezTo>
                      <a:pt x="1460993" y="15798"/>
                      <a:pt x="1465464" y="17373"/>
                      <a:pt x="1466581" y="17983"/>
                    </a:cubicBezTo>
                    <a:cubicBezTo>
                      <a:pt x="1467699" y="18592"/>
                      <a:pt x="1468257" y="19405"/>
                      <a:pt x="1468257" y="20421"/>
                    </a:cubicBezTo>
                    <a:cubicBezTo>
                      <a:pt x="1468257" y="22453"/>
                      <a:pt x="1465006" y="25908"/>
                      <a:pt x="1458504" y="30784"/>
                    </a:cubicBezTo>
                    <a:lnTo>
                      <a:pt x="1458504" y="82600"/>
                    </a:lnTo>
                    <a:lnTo>
                      <a:pt x="1518245" y="82600"/>
                    </a:lnTo>
                    <a:lnTo>
                      <a:pt x="1518245" y="33223"/>
                    </a:lnTo>
                    <a:cubicBezTo>
                      <a:pt x="1518245" y="23266"/>
                      <a:pt x="1518042" y="14224"/>
                      <a:pt x="1517635" y="6096"/>
                    </a:cubicBezTo>
                    <a:close/>
                    <a:moveTo>
                      <a:pt x="778800" y="5791"/>
                    </a:moveTo>
                    <a:cubicBezTo>
                      <a:pt x="788147" y="8026"/>
                      <a:pt x="796783" y="10515"/>
                      <a:pt x="804708" y="13258"/>
                    </a:cubicBezTo>
                    <a:cubicBezTo>
                      <a:pt x="812633" y="16002"/>
                      <a:pt x="817256" y="17830"/>
                      <a:pt x="818576" y="18745"/>
                    </a:cubicBezTo>
                    <a:cubicBezTo>
                      <a:pt x="819897" y="19659"/>
                      <a:pt x="820558" y="20726"/>
                      <a:pt x="820558" y="21945"/>
                    </a:cubicBezTo>
                    <a:cubicBezTo>
                      <a:pt x="820558" y="23164"/>
                      <a:pt x="818780" y="24434"/>
                      <a:pt x="815224" y="25755"/>
                    </a:cubicBezTo>
                    <a:cubicBezTo>
                      <a:pt x="811667" y="27076"/>
                      <a:pt x="809178" y="28651"/>
                      <a:pt x="807756" y="30480"/>
                    </a:cubicBezTo>
                    <a:cubicBezTo>
                      <a:pt x="816494" y="92659"/>
                      <a:pt x="832191" y="142138"/>
                      <a:pt x="854848" y="178917"/>
                    </a:cubicBezTo>
                    <a:cubicBezTo>
                      <a:pt x="877504" y="215696"/>
                      <a:pt x="908137" y="241300"/>
                      <a:pt x="946745" y="255727"/>
                    </a:cubicBezTo>
                    <a:lnTo>
                      <a:pt x="945830" y="261518"/>
                    </a:lnTo>
                    <a:cubicBezTo>
                      <a:pt x="940141" y="261112"/>
                      <a:pt x="934654" y="260908"/>
                      <a:pt x="929371" y="260908"/>
                    </a:cubicBezTo>
                    <a:cubicBezTo>
                      <a:pt x="924088" y="260908"/>
                      <a:pt x="919516" y="261823"/>
                      <a:pt x="915655" y="263652"/>
                    </a:cubicBezTo>
                    <a:cubicBezTo>
                      <a:pt x="911794" y="265480"/>
                      <a:pt x="907222" y="269036"/>
                      <a:pt x="901939" y="274320"/>
                    </a:cubicBezTo>
                    <a:cubicBezTo>
                      <a:pt x="900517" y="275742"/>
                      <a:pt x="899399" y="276453"/>
                      <a:pt x="898586" y="276453"/>
                    </a:cubicBezTo>
                    <a:cubicBezTo>
                      <a:pt x="896148" y="276453"/>
                      <a:pt x="885886" y="266242"/>
                      <a:pt x="867802" y="245821"/>
                    </a:cubicBezTo>
                    <a:cubicBezTo>
                      <a:pt x="849717" y="225399"/>
                      <a:pt x="835696" y="201625"/>
                      <a:pt x="825739" y="174498"/>
                    </a:cubicBezTo>
                    <a:cubicBezTo>
                      <a:pt x="815782" y="147370"/>
                      <a:pt x="808366" y="106984"/>
                      <a:pt x="803489" y="53340"/>
                    </a:cubicBezTo>
                    <a:cubicBezTo>
                      <a:pt x="798002" y="121412"/>
                      <a:pt x="786725" y="170992"/>
                      <a:pt x="769656" y="202082"/>
                    </a:cubicBezTo>
                    <a:cubicBezTo>
                      <a:pt x="752587" y="233172"/>
                      <a:pt x="717129" y="261620"/>
                      <a:pt x="663281" y="287426"/>
                    </a:cubicBezTo>
                    <a:lnTo>
                      <a:pt x="660538" y="282244"/>
                    </a:lnTo>
                    <a:cubicBezTo>
                      <a:pt x="705038" y="254406"/>
                      <a:pt x="735163" y="221386"/>
                      <a:pt x="750911" y="183184"/>
                    </a:cubicBezTo>
                    <a:cubicBezTo>
                      <a:pt x="766659" y="144983"/>
                      <a:pt x="775955" y="85852"/>
                      <a:pt x="778800" y="5791"/>
                    </a:cubicBezTo>
                    <a:close/>
                    <a:moveTo>
                      <a:pt x="462722" y="3657"/>
                    </a:moveTo>
                    <a:cubicBezTo>
                      <a:pt x="487513" y="8534"/>
                      <a:pt x="499908" y="12496"/>
                      <a:pt x="499908" y="15544"/>
                    </a:cubicBezTo>
                    <a:cubicBezTo>
                      <a:pt x="499908" y="17170"/>
                      <a:pt x="496250" y="20523"/>
                      <a:pt x="488935" y="25603"/>
                    </a:cubicBezTo>
                    <a:lnTo>
                      <a:pt x="488935" y="71932"/>
                    </a:lnTo>
                    <a:cubicBezTo>
                      <a:pt x="512506" y="55676"/>
                      <a:pt x="530997" y="40538"/>
                      <a:pt x="544409" y="26517"/>
                    </a:cubicBezTo>
                    <a:cubicBezTo>
                      <a:pt x="555585" y="35864"/>
                      <a:pt x="563001" y="42214"/>
                      <a:pt x="566659" y="45567"/>
                    </a:cubicBezTo>
                    <a:cubicBezTo>
                      <a:pt x="570317" y="48920"/>
                      <a:pt x="572145" y="51460"/>
                      <a:pt x="572145" y="53187"/>
                    </a:cubicBezTo>
                    <a:cubicBezTo>
                      <a:pt x="572145" y="54914"/>
                      <a:pt x="570621" y="55778"/>
                      <a:pt x="567573" y="55778"/>
                    </a:cubicBezTo>
                    <a:cubicBezTo>
                      <a:pt x="566557" y="55778"/>
                      <a:pt x="565541" y="55676"/>
                      <a:pt x="564525" y="55473"/>
                    </a:cubicBezTo>
                    <a:cubicBezTo>
                      <a:pt x="563509" y="55270"/>
                      <a:pt x="562189" y="55168"/>
                      <a:pt x="560563" y="55168"/>
                    </a:cubicBezTo>
                    <a:cubicBezTo>
                      <a:pt x="558937" y="55168"/>
                      <a:pt x="556347" y="56083"/>
                      <a:pt x="552791" y="57912"/>
                    </a:cubicBezTo>
                    <a:cubicBezTo>
                      <a:pt x="549235" y="59740"/>
                      <a:pt x="541716" y="64312"/>
                      <a:pt x="530235" y="71628"/>
                    </a:cubicBezTo>
                    <a:cubicBezTo>
                      <a:pt x="518755" y="78943"/>
                      <a:pt x="504988" y="86156"/>
                      <a:pt x="488935" y="93268"/>
                    </a:cubicBezTo>
                    <a:lnTo>
                      <a:pt x="488935" y="116738"/>
                    </a:lnTo>
                    <a:cubicBezTo>
                      <a:pt x="488935" y="124663"/>
                      <a:pt x="491424" y="129286"/>
                      <a:pt x="496403" y="130606"/>
                    </a:cubicBezTo>
                    <a:cubicBezTo>
                      <a:pt x="501381" y="131927"/>
                      <a:pt x="512506" y="132588"/>
                      <a:pt x="529778" y="132588"/>
                    </a:cubicBezTo>
                    <a:cubicBezTo>
                      <a:pt x="547050" y="132588"/>
                      <a:pt x="557972" y="131216"/>
                      <a:pt x="562544" y="128473"/>
                    </a:cubicBezTo>
                    <a:cubicBezTo>
                      <a:pt x="567116" y="125730"/>
                      <a:pt x="571231" y="110439"/>
                      <a:pt x="574889" y="82600"/>
                    </a:cubicBezTo>
                    <a:lnTo>
                      <a:pt x="581899" y="82600"/>
                    </a:lnTo>
                    <a:cubicBezTo>
                      <a:pt x="581696" y="86258"/>
                      <a:pt x="581594" y="89712"/>
                      <a:pt x="581594" y="92964"/>
                    </a:cubicBezTo>
                    <a:cubicBezTo>
                      <a:pt x="581594" y="111861"/>
                      <a:pt x="584845" y="123240"/>
                      <a:pt x="591348" y="127101"/>
                    </a:cubicBezTo>
                    <a:cubicBezTo>
                      <a:pt x="595412" y="129540"/>
                      <a:pt x="597444" y="131978"/>
                      <a:pt x="597444" y="134416"/>
                    </a:cubicBezTo>
                    <a:cubicBezTo>
                      <a:pt x="597444" y="136855"/>
                      <a:pt x="595259" y="140563"/>
                      <a:pt x="590891" y="145542"/>
                    </a:cubicBezTo>
                    <a:cubicBezTo>
                      <a:pt x="586522" y="150520"/>
                      <a:pt x="579664" y="153466"/>
                      <a:pt x="570317" y="154381"/>
                    </a:cubicBezTo>
                    <a:cubicBezTo>
                      <a:pt x="560969" y="155295"/>
                      <a:pt x="546491" y="155752"/>
                      <a:pt x="526883" y="155752"/>
                    </a:cubicBezTo>
                    <a:cubicBezTo>
                      <a:pt x="507274" y="155752"/>
                      <a:pt x="493304" y="154838"/>
                      <a:pt x="484973" y="153009"/>
                    </a:cubicBezTo>
                    <a:cubicBezTo>
                      <a:pt x="476641" y="151180"/>
                      <a:pt x="471003" y="148031"/>
                      <a:pt x="468056" y="143560"/>
                    </a:cubicBezTo>
                    <a:cubicBezTo>
                      <a:pt x="465110" y="139090"/>
                      <a:pt x="463637" y="132588"/>
                      <a:pt x="463637" y="124053"/>
                    </a:cubicBezTo>
                    <a:lnTo>
                      <a:pt x="463637" y="103936"/>
                    </a:lnTo>
                    <a:cubicBezTo>
                      <a:pt x="445958" y="110642"/>
                      <a:pt x="427264" y="116738"/>
                      <a:pt x="407553" y="122224"/>
                    </a:cubicBezTo>
                    <a:lnTo>
                      <a:pt x="407249" y="117348"/>
                    </a:lnTo>
                    <a:cubicBezTo>
                      <a:pt x="424927" y="109423"/>
                      <a:pt x="443723" y="99669"/>
                      <a:pt x="463637" y="88087"/>
                    </a:cubicBezTo>
                    <a:lnTo>
                      <a:pt x="463637" y="34442"/>
                    </a:lnTo>
                    <a:cubicBezTo>
                      <a:pt x="463637" y="21844"/>
                      <a:pt x="463332" y="11582"/>
                      <a:pt x="462722" y="3657"/>
                    </a:cubicBezTo>
                    <a:close/>
                    <a:moveTo>
                      <a:pt x="1821216" y="1524"/>
                    </a:moveTo>
                    <a:cubicBezTo>
                      <a:pt x="1826296" y="6807"/>
                      <a:pt x="1831579" y="13309"/>
                      <a:pt x="1837065" y="21031"/>
                    </a:cubicBezTo>
                    <a:cubicBezTo>
                      <a:pt x="1842552" y="28752"/>
                      <a:pt x="1845295" y="33375"/>
                      <a:pt x="1845295" y="34899"/>
                    </a:cubicBezTo>
                    <a:cubicBezTo>
                      <a:pt x="1845295" y="36423"/>
                      <a:pt x="1844686" y="37185"/>
                      <a:pt x="1843466" y="37185"/>
                    </a:cubicBezTo>
                    <a:cubicBezTo>
                      <a:pt x="1842247" y="37185"/>
                      <a:pt x="1840825" y="36931"/>
                      <a:pt x="1839199" y="36423"/>
                    </a:cubicBezTo>
                    <a:cubicBezTo>
                      <a:pt x="1837573" y="35915"/>
                      <a:pt x="1835948" y="35661"/>
                      <a:pt x="1834322" y="35661"/>
                    </a:cubicBezTo>
                    <a:cubicBezTo>
                      <a:pt x="1830462" y="35661"/>
                      <a:pt x="1816847" y="37795"/>
                      <a:pt x="1793479" y="42062"/>
                    </a:cubicBezTo>
                    <a:lnTo>
                      <a:pt x="1793479" y="94488"/>
                    </a:lnTo>
                    <a:lnTo>
                      <a:pt x="1810853" y="94488"/>
                    </a:lnTo>
                    <a:lnTo>
                      <a:pt x="1822130" y="78333"/>
                    </a:lnTo>
                    <a:cubicBezTo>
                      <a:pt x="1823146" y="76708"/>
                      <a:pt x="1824264" y="75895"/>
                      <a:pt x="1825483" y="75895"/>
                    </a:cubicBezTo>
                    <a:cubicBezTo>
                      <a:pt x="1827718" y="75895"/>
                      <a:pt x="1832798" y="79705"/>
                      <a:pt x="1840723" y="87325"/>
                    </a:cubicBezTo>
                    <a:cubicBezTo>
                      <a:pt x="1848648" y="94945"/>
                      <a:pt x="1852610" y="99872"/>
                      <a:pt x="1852610" y="102108"/>
                    </a:cubicBezTo>
                    <a:cubicBezTo>
                      <a:pt x="1852610" y="103530"/>
                      <a:pt x="1850375" y="104241"/>
                      <a:pt x="1845905" y="104241"/>
                    </a:cubicBezTo>
                    <a:lnTo>
                      <a:pt x="1793479" y="104241"/>
                    </a:lnTo>
                    <a:lnTo>
                      <a:pt x="1793479" y="126187"/>
                    </a:lnTo>
                    <a:cubicBezTo>
                      <a:pt x="1809329" y="130860"/>
                      <a:pt x="1820810" y="134670"/>
                      <a:pt x="1827922" y="137617"/>
                    </a:cubicBezTo>
                    <a:cubicBezTo>
                      <a:pt x="1835034" y="140563"/>
                      <a:pt x="1839758" y="143560"/>
                      <a:pt x="1842095" y="146608"/>
                    </a:cubicBezTo>
                    <a:cubicBezTo>
                      <a:pt x="1844431" y="149656"/>
                      <a:pt x="1845600" y="154330"/>
                      <a:pt x="1845600" y="160629"/>
                    </a:cubicBezTo>
                    <a:cubicBezTo>
                      <a:pt x="1845600" y="166928"/>
                      <a:pt x="1843720" y="172262"/>
                      <a:pt x="1839961" y="176631"/>
                    </a:cubicBezTo>
                    <a:cubicBezTo>
                      <a:pt x="1836202" y="181000"/>
                      <a:pt x="1832900" y="183184"/>
                      <a:pt x="1830055" y="183184"/>
                    </a:cubicBezTo>
                    <a:cubicBezTo>
                      <a:pt x="1827210" y="183184"/>
                      <a:pt x="1825128" y="182422"/>
                      <a:pt x="1823807" y="180898"/>
                    </a:cubicBezTo>
                    <a:cubicBezTo>
                      <a:pt x="1822486" y="179374"/>
                      <a:pt x="1821114" y="176784"/>
                      <a:pt x="1819692" y="173126"/>
                    </a:cubicBezTo>
                    <a:cubicBezTo>
                      <a:pt x="1813596" y="157073"/>
                      <a:pt x="1804858" y="144272"/>
                      <a:pt x="1793479" y="134721"/>
                    </a:cubicBezTo>
                    <a:lnTo>
                      <a:pt x="1793479" y="274929"/>
                    </a:lnTo>
                    <a:cubicBezTo>
                      <a:pt x="1793479" y="276758"/>
                      <a:pt x="1792666" y="278180"/>
                      <a:pt x="1791041" y="279196"/>
                    </a:cubicBezTo>
                    <a:cubicBezTo>
                      <a:pt x="1789415" y="280212"/>
                      <a:pt x="1785859" y="281736"/>
                      <a:pt x="1780373" y="283768"/>
                    </a:cubicBezTo>
                    <a:cubicBezTo>
                      <a:pt x="1774886" y="285800"/>
                      <a:pt x="1771330" y="286816"/>
                      <a:pt x="1769705" y="286816"/>
                    </a:cubicBezTo>
                    <a:cubicBezTo>
                      <a:pt x="1768079" y="286816"/>
                      <a:pt x="1767266" y="285496"/>
                      <a:pt x="1767266" y="282854"/>
                    </a:cubicBezTo>
                    <a:lnTo>
                      <a:pt x="1767876" y="270357"/>
                    </a:lnTo>
                    <a:cubicBezTo>
                      <a:pt x="1768079" y="262026"/>
                      <a:pt x="1768181" y="252882"/>
                      <a:pt x="1768181" y="242925"/>
                    </a:cubicBezTo>
                    <a:lnTo>
                      <a:pt x="1768181" y="145999"/>
                    </a:lnTo>
                    <a:cubicBezTo>
                      <a:pt x="1752737" y="177292"/>
                      <a:pt x="1728455" y="205638"/>
                      <a:pt x="1695334" y="231038"/>
                    </a:cubicBezTo>
                    <a:lnTo>
                      <a:pt x="1690761" y="226771"/>
                    </a:lnTo>
                    <a:cubicBezTo>
                      <a:pt x="1718600" y="194462"/>
                      <a:pt x="1741663" y="153619"/>
                      <a:pt x="1759951" y="104241"/>
                    </a:cubicBezTo>
                    <a:lnTo>
                      <a:pt x="1711183" y="104241"/>
                    </a:lnTo>
                    <a:cubicBezTo>
                      <a:pt x="1705900" y="104241"/>
                      <a:pt x="1701531" y="104749"/>
                      <a:pt x="1698077" y="105765"/>
                    </a:cubicBezTo>
                    <a:lnTo>
                      <a:pt x="1692895" y="92964"/>
                    </a:lnTo>
                    <a:cubicBezTo>
                      <a:pt x="1697162" y="93980"/>
                      <a:pt x="1702242" y="94488"/>
                      <a:pt x="1708135" y="94488"/>
                    </a:cubicBezTo>
                    <a:lnTo>
                      <a:pt x="1768181" y="94488"/>
                    </a:lnTo>
                    <a:lnTo>
                      <a:pt x="1768181" y="46634"/>
                    </a:lnTo>
                    <a:cubicBezTo>
                      <a:pt x="1742374" y="50901"/>
                      <a:pt x="1719616" y="53848"/>
                      <a:pt x="1699906" y="55473"/>
                    </a:cubicBezTo>
                    <a:lnTo>
                      <a:pt x="1698686" y="49682"/>
                    </a:lnTo>
                    <a:cubicBezTo>
                      <a:pt x="1756192" y="33629"/>
                      <a:pt x="1797035" y="17576"/>
                      <a:pt x="1821216" y="1524"/>
                    </a:cubicBezTo>
                    <a:close/>
                    <a:moveTo>
                      <a:pt x="403591" y="1524"/>
                    </a:moveTo>
                    <a:cubicBezTo>
                      <a:pt x="414970" y="7010"/>
                      <a:pt x="422895" y="11582"/>
                      <a:pt x="427365" y="15240"/>
                    </a:cubicBezTo>
                    <a:cubicBezTo>
                      <a:pt x="431836" y="18897"/>
                      <a:pt x="434071" y="21640"/>
                      <a:pt x="434071" y="23469"/>
                    </a:cubicBezTo>
                    <a:cubicBezTo>
                      <a:pt x="434071" y="25908"/>
                      <a:pt x="432242" y="27127"/>
                      <a:pt x="428585" y="27127"/>
                    </a:cubicBezTo>
                    <a:cubicBezTo>
                      <a:pt x="425740" y="27127"/>
                      <a:pt x="422844" y="28549"/>
                      <a:pt x="419898" y="31394"/>
                    </a:cubicBezTo>
                    <a:cubicBezTo>
                      <a:pt x="416951" y="34239"/>
                      <a:pt x="411414" y="41452"/>
                      <a:pt x="403286" y="53035"/>
                    </a:cubicBezTo>
                    <a:cubicBezTo>
                      <a:pt x="408163" y="53644"/>
                      <a:pt x="410601" y="54610"/>
                      <a:pt x="410601" y="55930"/>
                    </a:cubicBezTo>
                    <a:cubicBezTo>
                      <a:pt x="410601" y="57251"/>
                      <a:pt x="408366" y="58928"/>
                      <a:pt x="403896" y="60960"/>
                    </a:cubicBezTo>
                    <a:lnTo>
                      <a:pt x="403896" y="155752"/>
                    </a:lnTo>
                    <a:cubicBezTo>
                      <a:pt x="403896" y="158597"/>
                      <a:pt x="402981" y="160731"/>
                      <a:pt x="401153" y="162153"/>
                    </a:cubicBezTo>
                    <a:cubicBezTo>
                      <a:pt x="399324" y="163576"/>
                      <a:pt x="395717" y="165455"/>
                      <a:pt x="390332" y="167792"/>
                    </a:cubicBezTo>
                    <a:cubicBezTo>
                      <a:pt x="384947" y="170129"/>
                      <a:pt x="381544" y="171297"/>
                      <a:pt x="380121" y="171297"/>
                    </a:cubicBezTo>
                    <a:cubicBezTo>
                      <a:pt x="378699" y="171297"/>
                      <a:pt x="377988" y="169976"/>
                      <a:pt x="377988" y="167335"/>
                    </a:cubicBezTo>
                    <a:lnTo>
                      <a:pt x="378902" y="138988"/>
                    </a:lnTo>
                    <a:cubicBezTo>
                      <a:pt x="379105" y="130251"/>
                      <a:pt x="379207" y="121920"/>
                      <a:pt x="379207" y="113995"/>
                    </a:cubicBezTo>
                    <a:lnTo>
                      <a:pt x="379207" y="83515"/>
                    </a:lnTo>
                    <a:cubicBezTo>
                      <a:pt x="357668" y="107492"/>
                      <a:pt x="338567" y="125476"/>
                      <a:pt x="321905" y="137464"/>
                    </a:cubicBezTo>
                    <a:lnTo>
                      <a:pt x="318552" y="133502"/>
                    </a:lnTo>
                    <a:cubicBezTo>
                      <a:pt x="354112" y="95097"/>
                      <a:pt x="382458" y="51104"/>
                      <a:pt x="403591" y="1524"/>
                    </a:cubicBezTo>
                    <a:close/>
                    <a:moveTo>
                      <a:pt x="99096" y="0"/>
                    </a:moveTo>
                    <a:cubicBezTo>
                      <a:pt x="114336" y="5080"/>
                      <a:pt x="125055" y="8788"/>
                      <a:pt x="131252" y="11125"/>
                    </a:cubicBezTo>
                    <a:cubicBezTo>
                      <a:pt x="137450" y="13462"/>
                      <a:pt x="140549" y="15595"/>
                      <a:pt x="140549" y="17526"/>
                    </a:cubicBezTo>
                    <a:cubicBezTo>
                      <a:pt x="140549" y="19456"/>
                      <a:pt x="136383" y="22047"/>
                      <a:pt x="128052" y="25298"/>
                    </a:cubicBezTo>
                    <a:lnTo>
                      <a:pt x="128052" y="77419"/>
                    </a:lnTo>
                    <a:lnTo>
                      <a:pt x="196327" y="77419"/>
                    </a:lnTo>
                    <a:lnTo>
                      <a:pt x="204252" y="62484"/>
                    </a:lnTo>
                    <a:cubicBezTo>
                      <a:pt x="205471" y="60248"/>
                      <a:pt x="206792" y="59131"/>
                      <a:pt x="208214" y="59131"/>
                    </a:cubicBezTo>
                    <a:cubicBezTo>
                      <a:pt x="210246" y="59131"/>
                      <a:pt x="216444" y="62128"/>
                      <a:pt x="226807" y="68122"/>
                    </a:cubicBezTo>
                    <a:cubicBezTo>
                      <a:pt x="237170" y="74117"/>
                      <a:pt x="242352" y="78232"/>
                      <a:pt x="242352" y="80467"/>
                    </a:cubicBezTo>
                    <a:cubicBezTo>
                      <a:pt x="242352" y="82702"/>
                      <a:pt x="237272" y="86156"/>
                      <a:pt x="227112" y="90830"/>
                    </a:cubicBezTo>
                    <a:lnTo>
                      <a:pt x="227112" y="162763"/>
                    </a:lnTo>
                    <a:cubicBezTo>
                      <a:pt x="227112" y="165811"/>
                      <a:pt x="227213" y="168656"/>
                      <a:pt x="227417" y="171297"/>
                    </a:cubicBezTo>
                    <a:lnTo>
                      <a:pt x="228026" y="177698"/>
                    </a:lnTo>
                    <a:cubicBezTo>
                      <a:pt x="228026" y="179120"/>
                      <a:pt x="227010" y="180441"/>
                      <a:pt x="224978" y="181660"/>
                    </a:cubicBezTo>
                    <a:cubicBezTo>
                      <a:pt x="222946" y="182880"/>
                      <a:pt x="219085" y="184251"/>
                      <a:pt x="213396" y="185775"/>
                    </a:cubicBezTo>
                    <a:cubicBezTo>
                      <a:pt x="207706" y="187299"/>
                      <a:pt x="203541" y="188061"/>
                      <a:pt x="200899" y="188061"/>
                    </a:cubicBezTo>
                    <a:cubicBezTo>
                      <a:pt x="199680" y="188061"/>
                      <a:pt x="199070" y="187045"/>
                      <a:pt x="199070" y="185013"/>
                    </a:cubicBezTo>
                    <a:lnTo>
                      <a:pt x="199070" y="168859"/>
                    </a:lnTo>
                    <a:lnTo>
                      <a:pt x="128052" y="168859"/>
                    </a:lnTo>
                    <a:lnTo>
                      <a:pt x="128052" y="237439"/>
                    </a:lnTo>
                    <a:cubicBezTo>
                      <a:pt x="128052" y="244144"/>
                      <a:pt x="128255" y="251256"/>
                      <a:pt x="128661" y="258775"/>
                    </a:cubicBezTo>
                    <a:lnTo>
                      <a:pt x="128966" y="269138"/>
                    </a:lnTo>
                    <a:cubicBezTo>
                      <a:pt x="128966" y="270764"/>
                      <a:pt x="128255" y="272084"/>
                      <a:pt x="126833" y="273100"/>
                    </a:cubicBezTo>
                    <a:cubicBezTo>
                      <a:pt x="125410" y="274116"/>
                      <a:pt x="120991" y="275793"/>
                      <a:pt x="113574" y="278130"/>
                    </a:cubicBezTo>
                    <a:cubicBezTo>
                      <a:pt x="106157" y="280466"/>
                      <a:pt x="101839" y="281635"/>
                      <a:pt x="100620" y="281635"/>
                    </a:cubicBezTo>
                    <a:cubicBezTo>
                      <a:pt x="99401" y="281635"/>
                      <a:pt x="98791" y="280009"/>
                      <a:pt x="98791" y="276758"/>
                    </a:cubicBezTo>
                    <a:lnTo>
                      <a:pt x="99401" y="264871"/>
                    </a:lnTo>
                    <a:cubicBezTo>
                      <a:pt x="99604" y="256743"/>
                      <a:pt x="99705" y="247599"/>
                      <a:pt x="99705" y="237439"/>
                    </a:cubicBezTo>
                    <a:lnTo>
                      <a:pt x="99705" y="168859"/>
                    </a:lnTo>
                    <a:lnTo>
                      <a:pt x="29601" y="168859"/>
                    </a:lnTo>
                    <a:lnTo>
                      <a:pt x="29601" y="181965"/>
                    </a:lnTo>
                    <a:cubicBezTo>
                      <a:pt x="29601" y="183388"/>
                      <a:pt x="28789" y="184708"/>
                      <a:pt x="27163" y="185928"/>
                    </a:cubicBezTo>
                    <a:cubicBezTo>
                      <a:pt x="25537" y="187147"/>
                      <a:pt x="21321" y="188874"/>
                      <a:pt x="14514" y="191109"/>
                    </a:cubicBezTo>
                    <a:cubicBezTo>
                      <a:pt x="7707" y="193344"/>
                      <a:pt x="3541" y="194462"/>
                      <a:pt x="2017" y="194462"/>
                    </a:cubicBezTo>
                    <a:cubicBezTo>
                      <a:pt x="493" y="194462"/>
                      <a:pt x="-167" y="193446"/>
                      <a:pt x="36" y="191414"/>
                    </a:cubicBezTo>
                    <a:cubicBezTo>
                      <a:pt x="1052" y="184505"/>
                      <a:pt x="1560" y="176885"/>
                      <a:pt x="1560" y="168554"/>
                    </a:cubicBezTo>
                    <a:lnTo>
                      <a:pt x="1560" y="85648"/>
                    </a:lnTo>
                    <a:cubicBezTo>
                      <a:pt x="1560" y="77114"/>
                      <a:pt x="1255" y="68478"/>
                      <a:pt x="645" y="59740"/>
                    </a:cubicBezTo>
                    <a:cubicBezTo>
                      <a:pt x="15276" y="65430"/>
                      <a:pt x="26960" y="71323"/>
                      <a:pt x="35697" y="77419"/>
                    </a:cubicBezTo>
                    <a:lnTo>
                      <a:pt x="99705" y="77419"/>
                    </a:lnTo>
                    <a:lnTo>
                      <a:pt x="99705" y="27127"/>
                    </a:lnTo>
                    <a:cubicBezTo>
                      <a:pt x="99705" y="16560"/>
                      <a:pt x="99502" y="7518"/>
                      <a:pt x="9909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 sz="2400" dirty="0">
                  <a:solidFill>
                    <a:schemeClr val="bg1"/>
                  </a:solidFill>
                  <a:latin typeface="华文中宋" panose="02010600040101010101" pitchFamily="2" charset="-122"/>
                  <a:ea typeface="华文中宋" panose="02010600040101010101" pitchFamily="2" charset="-122"/>
                </a:endParaRPr>
              </a:p>
            </p:txBody>
          </p:sp>
        </p:grpSp>
        <p:sp>
          <p:nvSpPr>
            <p:cNvPr id="335" name="等腰三角形 16"/>
            <p:cNvSpPr/>
            <p:nvPr/>
          </p:nvSpPr>
          <p:spPr>
            <a:xfrm rot="18810496">
              <a:off x="5733050" y="4731435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36" name="任意多边形 335"/>
            <p:cNvSpPr/>
            <p:nvPr/>
          </p:nvSpPr>
          <p:spPr>
            <a:xfrm rot="1110647">
              <a:off x="5419049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7" name="等腰三角形 16"/>
            <p:cNvSpPr/>
            <p:nvPr/>
          </p:nvSpPr>
          <p:spPr>
            <a:xfrm rot="2789504" flipH="1">
              <a:off x="6262214" y="4731434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38" name="任意多边形 337"/>
            <p:cNvSpPr/>
            <p:nvPr/>
          </p:nvSpPr>
          <p:spPr>
            <a:xfrm rot="20489353" flipH="1">
              <a:off x="6344272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39" name="组合 338"/>
            <p:cNvGrpSpPr/>
            <p:nvPr/>
          </p:nvGrpSpPr>
          <p:grpSpPr>
            <a:xfrm>
              <a:off x="5472988" y="2854724"/>
              <a:ext cx="1232612" cy="1490850"/>
              <a:chOff x="13109576" y="877888"/>
              <a:chExt cx="735012" cy="889000"/>
            </a:xfrm>
          </p:grpSpPr>
          <p:sp>
            <p:nvSpPr>
              <p:cNvPr id="340" name="Oval 31"/>
              <p:cNvSpPr>
                <a:spLocks noChangeArrowheads="1"/>
              </p:cNvSpPr>
              <p:nvPr/>
            </p:nvSpPr>
            <p:spPr bwMode="auto">
              <a:xfrm>
                <a:off x="13139738" y="922338"/>
                <a:ext cx="674688" cy="676275"/>
              </a:xfrm>
              <a:prstGeom prst="ellipse">
                <a:avLst/>
              </a:pr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35"/>
              <p:cNvSpPr>
                <a:spLocks/>
              </p:cNvSpPr>
              <p:nvPr/>
            </p:nvSpPr>
            <p:spPr bwMode="auto">
              <a:xfrm>
                <a:off x="13392151" y="1538288"/>
                <a:ext cx="169863" cy="131763"/>
              </a:xfrm>
              <a:custGeom>
                <a:avLst/>
                <a:gdLst>
                  <a:gd name="T0" fmla="*/ 0 w 45"/>
                  <a:gd name="T1" fmla="*/ 0 h 35"/>
                  <a:gd name="T2" fmla="*/ 0 w 45"/>
                  <a:gd name="T3" fmla="*/ 19 h 35"/>
                  <a:gd name="T4" fmla="*/ 22 w 45"/>
                  <a:gd name="T5" fmla="*/ 35 h 35"/>
                  <a:gd name="T6" fmla="*/ 45 w 45"/>
                  <a:gd name="T7" fmla="*/ 18 h 35"/>
                  <a:gd name="T8" fmla="*/ 45 w 45"/>
                  <a:gd name="T9" fmla="*/ 0 h 35"/>
                  <a:gd name="T10" fmla="*/ 0 w 45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35">
                    <a:moveTo>
                      <a:pt x="0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3" y="35"/>
                      <a:pt x="22" y="35"/>
                    </a:cubicBezTo>
                    <a:cubicBezTo>
                      <a:pt x="33" y="35"/>
                      <a:pt x="45" y="29"/>
                      <a:pt x="45" y="18"/>
                    </a:cubicBezTo>
                    <a:cubicBezTo>
                      <a:pt x="45" y="0"/>
                      <a:pt x="45" y="0"/>
                      <a:pt x="4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39"/>
              <p:cNvSpPr>
                <a:spLocks/>
              </p:cNvSpPr>
              <p:nvPr/>
            </p:nvSpPr>
            <p:spPr bwMode="auto">
              <a:xfrm>
                <a:off x="13474701" y="1609725"/>
                <a:ext cx="155575" cy="157163"/>
              </a:xfrm>
              <a:custGeom>
                <a:avLst/>
                <a:gdLst>
                  <a:gd name="T0" fmla="*/ 0 w 41"/>
                  <a:gd name="T1" fmla="*/ 16 h 42"/>
                  <a:gd name="T2" fmla="*/ 16 w 41"/>
                  <a:gd name="T3" fmla="*/ 42 h 42"/>
                  <a:gd name="T4" fmla="*/ 23 w 41"/>
                  <a:gd name="T5" fmla="*/ 0 h 42"/>
                  <a:gd name="T6" fmla="*/ 0 w 41"/>
                  <a:gd name="T7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2">
                    <a:moveTo>
                      <a:pt x="0" y="16"/>
                    </a:moveTo>
                    <a:cubicBezTo>
                      <a:pt x="0" y="16"/>
                      <a:pt x="16" y="29"/>
                      <a:pt x="16" y="42"/>
                    </a:cubicBezTo>
                    <a:cubicBezTo>
                      <a:pt x="16" y="42"/>
                      <a:pt x="41" y="18"/>
                      <a:pt x="23" y="0"/>
                    </a:cubicBezTo>
                    <a:cubicBezTo>
                      <a:pt x="23" y="0"/>
                      <a:pt x="19" y="15"/>
                      <a:pt x="0" y="16"/>
                    </a:cubicBezTo>
                    <a:close/>
                  </a:path>
                </a:pathLst>
              </a:custGeom>
              <a:solidFill>
                <a:srgbClr val="F7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40"/>
              <p:cNvSpPr>
                <a:spLocks/>
              </p:cNvSpPr>
              <p:nvPr/>
            </p:nvSpPr>
            <p:spPr bwMode="auto">
              <a:xfrm>
                <a:off x="13323888" y="1609725"/>
                <a:ext cx="155575" cy="157163"/>
              </a:xfrm>
              <a:custGeom>
                <a:avLst/>
                <a:gdLst>
                  <a:gd name="T0" fmla="*/ 41 w 41"/>
                  <a:gd name="T1" fmla="*/ 16 h 42"/>
                  <a:gd name="T2" fmla="*/ 25 w 41"/>
                  <a:gd name="T3" fmla="*/ 42 h 42"/>
                  <a:gd name="T4" fmla="*/ 18 w 41"/>
                  <a:gd name="T5" fmla="*/ 0 h 42"/>
                  <a:gd name="T6" fmla="*/ 41 w 41"/>
                  <a:gd name="T7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2">
                    <a:moveTo>
                      <a:pt x="41" y="16"/>
                    </a:moveTo>
                    <a:cubicBezTo>
                      <a:pt x="41" y="16"/>
                      <a:pt x="25" y="29"/>
                      <a:pt x="25" y="42"/>
                    </a:cubicBezTo>
                    <a:cubicBezTo>
                      <a:pt x="25" y="42"/>
                      <a:pt x="0" y="18"/>
                      <a:pt x="18" y="0"/>
                    </a:cubicBezTo>
                    <a:cubicBezTo>
                      <a:pt x="18" y="0"/>
                      <a:pt x="22" y="15"/>
                      <a:pt x="41" y="16"/>
                    </a:cubicBezTo>
                    <a:close/>
                  </a:path>
                </a:pathLst>
              </a:custGeom>
              <a:solidFill>
                <a:srgbClr val="F7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Oval 52"/>
              <p:cNvSpPr>
                <a:spLocks noChangeArrowheads="1"/>
              </p:cNvSpPr>
              <p:nvPr/>
            </p:nvSpPr>
            <p:spPr bwMode="auto">
              <a:xfrm>
                <a:off x="13781088" y="1254125"/>
                <a:ext cx="63500" cy="60325"/>
              </a:xfrm>
              <a:prstGeom prst="ellipse">
                <a:avLst/>
              </a:pr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Oval 53"/>
              <p:cNvSpPr>
                <a:spLocks noChangeArrowheads="1"/>
              </p:cNvSpPr>
              <p:nvPr/>
            </p:nvSpPr>
            <p:spPr bwMode="auto">
              <a:xfrm>
                <a:off x="13109576" y="1254125"/>
                <a:ext cx="63500" cy="60325"/>
              </a:xfrm>
              <a:prstGeom prst="ellipse">
                <a:avLst/>
              </a:pr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54"/>
              <p:cNvSpPr>
                <a:spLocks/>
              </p:cNvSpPr>
              <p:nvPr/>
            </p:nvSpPr>
            <p:spPr bwMode="auto">
              <a:xfrm>
                <a:off x="13128626" y="877888"/>
                <a:ext cx="696913" cy="381000"/>
              </a:xfrm>
              <a:custGeom>
                <a:avLst/>
                <a:gdLst>
                  <a:gd name="T0" fmla="*/ 182 w 185"/>
                  <a:gd name="T1" fmla="*/ 98 h 101"/>
                  <a:gd name="T2" fmla="*/ 156 w 185"/>
                  <a:gd name="T3" fmla="*/ 25 h 101"/>
                  <a:gd name="T4" fmla="*/ 157 w 185"/>
                  <a:gd name="T5" fmla="*/ 35 h 101"/>
                  <a:gd name="T6" fmla="*/ 83 w 185"/>
                  <a:gd name="T7" fmla="*/ 4 h 101"/>
                  <a:gd name="T8" fmla="*/ 100 w 185"/>
                  <a:gd name="T9" fmla="*/ 10 h 101"/>
                  <a:gd name="T10" fmla="*/ 15 w 185"/>
                  <a:gd name="T11" fmla="*/ 51 h 101"/>
                  <a:gd name="T12" fmla="*/ 3 w 185"/>
                  <a:gd name="T13" fmla="*/ 100 h 101"/>
                  <a:gd name="T14" fmla="*/ 9 w 185"/>
                  <a:gd name="T15" fmla="*/ 101 h 101"/>
                  <a:gd name="T16" fmla="*/ 35 w 185"/>
                  <a:gd name="T17" fmla="*/ 49 h 101"/>
                  <a:gd name="T18" fmla="*/ 88 w 185"/>
                  <a:gd name="T19" fmla="*/ 59 h 101"/>
                  <a:gd name="T20" fmla="*/ 148 w 185"/>
                  <a:gd name="T21" fmla="*/ 46 h 101"/>
                  <a:gd name="T22" fmla="*/ 174 w 185"/>
                  <a:gd name="T23" fmla="*/ 99 h 101"/>
                  <a:gd name="T24" fmla="*/ 182 w 185"/>
                  <a:gd name="T25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1">
                    <a:moveTo>
                      <a:pt x="182" y="98"/>
                    </a:moveTo>
                    <a:cubicBezTo>
                      <a:pt x="182" y="98"/>
                      <a:pt x="185" y="53"/>
                      <a:pt x="156" y="25"/>
                    </a:cubicBezTo>
                    <a:cubicBezTo>
                      <a:pt x="156" y="25"/>
                      <a:pt x="158" y="31"/>
                      <a:pt x="157" y="35"/>
                    </a:cubicBezTo>
                    <a:cubicBezTo>
                      <a:pt x="157" y="35"/>
                      <a:pt x="124" y="0"/>
                      <a:pt x="83" y="4"/>
                    </a:cubicBezTo>
                    <a:cubicBezTo>
                      <a:pt x="83" y="4"/>
                      <a:pt x="96" y="6"/>
                      <a:pt x="100" y="10"/>
                    </a:cubicBezTo>
                    <a:cubicBezTo>
                      <a:pt x="100" y="10"/>
                      <a:pt x="46" y="3"/>
                      <a:pt x="15" y="51"/>
                    </a:cubicBezTo>
                    <a:cubicBezTo>
                      <a:pt x="15" y="51"/>
                      <a:pt x="0" y="76"/>
                      <a:pt x="3" y="100"/>
                    </a:cubicBezTo>
                    <a:cubicBezTo>
                      <a:pt x="9" y="101"/>
                      <a:pt x="9" y="101"/>
                      <a:pt x="9" y="101"/>
                    </a:cubicBezTo>
                    <a:cubicBezTo>
                      <a:pt x="9" y="101"/>
                      <a:pt x="20" y="57"/>
                      <a:pt x="35" y="49"/>
                    </a:cubicBezTo>
                    <a:cubicBezTo>
                      <a:pt x="35" y="49"/>
                      <a:pt x="47" y="59"/>
                      <a:pt x="88" y="59"/>
                    </a:cubicBezTo>
                    <a:cubicBezTo>
                      <a:pt x="130" y="59"/>
                      <a:pt x="145" y="48"/>
                      <a:pt x="148" y="46"/>
                    </a:cubicBezTo>
                    <a:cubicBezTo>
                      <a:pt x="148" y="46"/>
                      <a:pt x="168" y="61"/>
                      <a:pt x="174" y="99"/>
                    </a:cubicBezTo>
                    <a:cubicBezTo>
                      <a:pt x="174" y="99"/>
                      <a:pt x="177" y="100"/>
                      <a:pt x="182" y="98"/>
                    </a:cubicBez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55"/>
              <p:cNvSpPr>
                <a:spLocks/>
              </p:cNvSpPr>
              <p:nvPr/>
            </p:nvSpPr>
            <p:spPr bwMode="auto">
              <a:xfrm>
                <a:off x="13328651" y="896938"/>
                <a:ext cx="357188" cy="139700"/>
              </a:xfrm>
              <a:custGeom>
                <a:avLst/>
                <a:gdLst>
                  <a:gd name="T0" fmla="*/ 95 w 95"/>
                  <a:gd name="T1" fmla="*/ 28 h 37"/>
                  <a:gd name="T2" fmla="*/ 54 w 95"/>
                  <a:gd name="T3" fmla="*/ 2 h 37"/>
                  <a:gd name="T4" fmla="*/ 59 w 95"/>
                  <a:gd name="T5" fmla="*/ 13 h 37"/>
                  <a:gd name="T6" fmla="*/ 0 w 95"/>
                  <a:gd name="T7" fmla="*/ 18 h 37"/>
                  <a:gd name="T8" fmla="*/ 75 w 95"/>
                  <a:gd name="T9" fmla="*/ 37 h 37"/>
                  <a:gd name="T10" fmla="*/ 68 w 95"/>
                  <a:gd name="T11" fmla="*/ 19 h 37"/>
                  <a:gd name="T12" fmla="*/ 95 w 95"/>
                  <a:gd name="T13" fmla="*/ 2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37">
                    <a:moveTo>
                      <a:pt x="95" y="28"/>
                    </a:moveTo>
                    <a:cubicBezTo>
                      <a:pt x="95" y="28"/>
                      <a:pt x="78" y="11"/>
                      <a:pt x="54" y="2"/>
                    </a:cubicBezTo>
                    <a:cubicBezTo>
                      <a:pt x="54" y="2"/>
                      <a:pt x="58" y="7"/>
                      <a:pt x="59" y="13"/>
                    </a:cubicBezTo>
                    <a:cubicBezTo>
                      <a:pt x="59" y="13"/>
                      <a:pt x="38" y="0"/>
                      <a:pt x="0" y="18"/>
                    </a:cubicBezTo>
                    <a:cubicBezTo>
                      <a:pt x="0" y="18"/>
                      <a:pt x="56" y="13"/>
                      <a:pt x="75" y="37"/>
                    </a:cubicBezTo>
                    <a:cubicBezTo>
                      <a:pt x="75" y="37"/>
                      <a:pt x="74" y="28"/>
                      <a:pt x="68" y="19"/>
                    </a:cubicBezTo>
                    <a:cubicBezTo>
                      <a:pt x="68" y="19"/>
                      <a:pt x="79" y="18"/>
                      <a:pt x="95" y="28"/>
                    </a:cubicBezTo>
                    <a:close/>
                  </a:path>
                </a:pathLst>
              </a:custGeom>
              <a:solidFill>
                <a:srgbClr val="6F3D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56"/>
              <p:cNvSpPr>
                <a:spLocks/>
              </p:cNvSpPr>
              <p:nvPr/>
            </p:nvSpPr>
            <p:spPr bwMode="auto">
              <a:xfrm>
                <a:off x="13335001" y="1390650"/>
                <a:ext cx="282575" cy="120650"/>
              </a:xfrm>
              <a:custGeom>
                <a:avLst/>
                <a:gdLst>
                  <a:gd name="T0" fmla="*/ 37 w 75"/>
                  <a:gd name="T1" fmla="*/ 8 h 32"/>
                  <a:gd name="T2" fmla="*/ 0 w 75"/>
                  <a:gd name="T3" fmla="*/ 0 h 32"/>
                  <a:gd name="T4" fmla="*/ 35 w 75"/>
                  <a:gd name="T5" fmla="*/ 32 h 32"/>
                  <a:gd name="T6" fmla="*/ 38 w 75"/>
                  <a:gd name="T7" fmla="*/ 31 h 32"/>
                  <a:gd name="T8" fmla="*/ 40 w 75"/>
                  <a:gd name="T9" fmla="*/ 32 h 32"/>
                  <a:gd name="T10" fmla="*/ 75 w 75"/>
                  <a:gd name="T11" fmla="*/ 0 h 32"/>
                  <a:gd name="T12" fmla="*/ 37 w 75"/>
                  <a:gd name="T1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32">
                    <a:moveTo>
                      <a:pt x="37" y="8"/>
                    </a:moveTo>
                    <a:cubicBezTo>
                      <a:pt x="15" y="8"/>
                      <a:pt x="0" y="0"/>
                      <a:pt x="0" y="0"/>
                    </a:cubicBezTo>
                    <a:cubicBezTo>
                      <a:pt x="0" y="0"/>
                      <a:pt x="9" y="31"/>
                      <a:pt x="35" y="32"/>
                    </a:cubicBezTo>
                    <a:cubicBezTo>
                      <a:pt x="36" y="32"/>
                      <a:pt x="37" y="32"/>
                      <a:pt x="38" y="31"/>
                    </a:cubicBezTo>
                    <a:cubicBezTo>
                      <a:pt x="38" y="32"/>
                      <a:pt x="39" y="32"/>
                      <a:pt x="40" y="32"/>
                    </a:cubicBezTo>
                    <a:cubicBezTo>
                      <a:pt x="66" y="31"/>
                      <a:pt x="75" y="0"/>
                      <a:pt x="75" y="0"/>
                    </a:cubicBezTo>
                    <a:cubicBezTo>
                      <a:pt x="75" y="0"/>
                      <a:pt x="60" y="8"/>
                      <a:pt x="37" y="8"/>
                    </a:cubicBezTo>
                    <a:close/>
                  </a:path>
                </a:pathLst>
              </a:custGeom>
              <a:solidFill>
                <a:srgbClr val="DB5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Oval 57"/>
              <p:cNvSpPr>
                <a:spLocks noChangeArrowheads="1"/>
              </p:cNvSpPr>
              <p:nvPr/>
            </p:nvSpPr>
            <p:spPr bwMode="auto">
              <a:xfrm>
                <a:off x="13550901" y="1212850"/>
                <a:ext cx="55563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Oval 58"/>
              <p:cNvSpPr>
                <a:spLocks noChangeArrowheads="1"/>
              </p:cNvSpPr>
              <p:nvPr/>
            </p:nvSpPr>
            <p:spPr bwMode="auto">
              <a:xfrm>
                <a:off x="13557251" y="1228725"/>
                <a:ext cx="23813" cy="254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Oval 59"/>
              <p:cNvSpPr>
                <a:spLocks noChangeArrowheads="1"/>
              </p:cNvSpPr>
              <p:nvPr/>
            </p:nvSpPr>
            <p:spPr bwMode="auto">
              <a:xfrm>
                <a:off x="13346113" y="1212850"/>
                <a:ext cx="57150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Oval 60"/>
              <p:cNvSpPr>
                <a:spLocks noChangeArrowheads="1"/>
              </p:cNvSpPr>
              <p:nvPr/>
            </p:nvSpPr>
            <p:spPr bwMode="auto">
              <a:xfrm>
                <a:off x="13354051" y="1228725"/>
                <a:ext cx="22225" cy="254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61"/>
              <p:cNvSpPr>
                <a:spLocks noEditPoints="1"/>
              </p:cNvSpPr>
              <p:nvPr/>
            </p:nvSpPr>
            <p:spPr bwMode="auto">
              <a:xfrm>
                <a:off x="13328651" y="1379538"/>
                <a:ext cx="296863" cy="134938"/>
              </a:xfrm>
              <a:custGeom>
                <a:avLst/>
                <a:gdLst>
                  <a:gd name="T0" fmla="*/ 42 w 79"/>
                  <a:gd name="T1" fmla="*/ 36 h 36"/>
                  <a:gd name="T2" fmla="*/ 40 w 79"/>
                  <a:gd name="T3" fmla="*/ 36 h 36"/>
                  <a:gd name="T4" fmla="*/ 37 w 79"/>
                  <a:gd name="T5" fmla="*/ 36 h 36"/>
                  <a:gd name="T6" fmla="*/ 1 w 79"/>
                  <a:gd name="T7" fmla="*/ 3 h 36"/>
                  <a:gd name="T8" fmla="*/ 0 w 79"/>
                  <a:gd name="T9" fmla="*/ 0 h 36"/>
                  <a:gd name="T10" fmla="*/ 3 w 79"/>
                  <a:gd name="T11" fmla="*/ 2 h 36"/>
                  <a:gd name="T12" fmla="*/ 40 w 79"/>
                  <a:gd name="T13" fmla="*/ 9 h 36"/>
                  <a:gd name="T14" fmla="*/ 77 w 79"/>
                  <a:gd name="T15" fmla="*/ 2 h 36"/>
                  <a:gd name="T16" fmla="*/ 79 w 79"/>
                  <a:gd name="T17" fmla="*/ 0 h 36"/>
                  <a:gd name="T18" fmla="*/ 79 w 79"/>
                  <a:gd name="T19" fmla="*/ 3 h 36"/>
                  <a:gd name="T20" fmla="*/ 42 w 79"/>
                  <a:gd name="T21" fmla="*/ 36 h 36"/>
                  <a:gd name="T22" fmla="*/ 40 w 79"/>
                  <a:gd name="T23" fmla="*/ 33 h 36"/>
                  <a:gd name="T24" fmla="*/ 42 w 79"/>
                  <a:gd name="T25" fmla="*/ 33 h 36"/>
                  <a:gd name="T26" fmla="*/ 42 w 79"/>
                  <a:gd name="T27" fmla="*/ 35 h 36"/>
                  <a:gd name="T28" fmla="*/ 42 w 79"/>
                  <a:gd name="T29" fmla="*/ 33 h 36"/>
                  <a:gd name="T30" fmla="*/ 75 w 79"/>
                  <a:gd name="T31" fmla="*/ 5 h 36"/>
                  <a:gd name="T32" fmla="*/ 40 w 79"/>
                  <a:gd name="T33" fmla="*/ 12 h 36"/>
                  <a:gd name="T34" fmla="*/ 4 w 79"/>
                  <a:gd name="T35" fmla="*/ 5 h 36"/>
                  <a:gd name="T36" fmla="*/ 37 w 79"/>
                  <a:gd name="T37" fmla="*/ 33 h 36"/>
                  <a:gd name="T38" fmla="*/ 37 w 79"/>
                  <a:gd name="T39" fmla="*/ 33 h 36"/>
                  <a:gd name="T40" fmla="*/ 40 w 79"/>
                  <a:gd name="T41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36">
                    <a:moveTo>
                      <a:pt x="42" y="36"/>
                    </a:moveTo>
                    <a:cubicBezTo>
                      <a:pt x="41" y="36"/>
                      <a:pt x="40" y="36"/>
                      <a:pt x="40" y="36"/>
                    </a:cubicBezTo>
                    <a:cubicBezTo>
                      <a:pt x="39" y="36"/>
                      <a:pt x="38" y="36"/>
                      <a:pt x="37" y="36"/>
                    </a:cubicBezTo>
                    <a:cubicBezTo>
                      <a:pt x="11" y="35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8" y="9"/>
                      <a:pt x="40" y="9"/>
                    </a:cubicBezTo>
                    <a:cubicBezTo>
                      <a:pt x="61" y="9"/>
                      <a:pt x="77" y="2"/>
                      <a:pt x="77" y="2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8" y="3"/>
                      <a:pt x="69" y="35"/>
                      <a:pt x="42" y="36"/>
                    </a:cubicBezTo>
                    <a:close/>
                    <a:moveTo>
                      <a:pt x="40" y="33"/>
                    </a:moveTo>
                    <a:cubicBezTo>
                      <a:pt x="41" y="33"/>
                      <a:pt x="41" y="33"/>
                      <a:pt x="42" y="33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62" y="33"/>
                      <a:pt x="72" y="13"/>
                      <a:pt x="75" y="5"/>
                    </a:cubicBezTo>
                    <a:cubicBezTo>
                      <a:pt x="70" y="8"/>
                      <a:pt x="57" y="12"/>
                      <a:pt x="40" y="12"/>
                    </a:cubicBezTo>
                    <a:cubicBezTo>
                      <a:pt x="23" y="12"/>
                      <a:pt x="10" y="8"/>
                      <a:pt x="4" y="5"/>
                    </a:cubicBezTo>
                    <a:cubicBezTo>
                      <a:pt x="7" y="13"/>
                      <a:pt x="17" y="33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8" y="33"/>
                      <a:pt x="39" y="33"/>
                      <a:pt x="40" y="33"/>
                    </a:cubicBezTo>
                    <a:close/>
                  </a:path>
                </a:pathLst>
              </a:custGeom>
              <a:solidFill>
                <a:srgbClr val="EAC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62"/>
              <p:cNvSpPr>
                <a:spLocks/>
              </p:cNvSpPr>
              <p:nvPr/>
            </p:nvSpPr>
            <p:spPr bwMode="auto">
              <a:xfrm>
                <a:off x="13335001" y="1390650"/>
                <a:ext cx="282575" cy="87313"/>
              </a:xfrm>
              <a:custGeom>
                <a:avLst/>
                <a:gdLst>
                  <a:gd name="T0" fmla="*/ 0 w 75"/>
                  <a:gd name="T1" fmla="*/ 0 h 23"/>
                  <a:gd name="T2" fmla="*/ 4 w 75"/>
                  <a:gd name="T3" fmla="*/ 10 h 23"/>
                  <a:gd name="T4" fmla="*/ 71 w 75"/>
                  <a:gd name="T5" fmla="*/ 10 h 23"/>
                  <a:gd name="T6" fmla="*/ 75 w 75"/>
                  <a:gd name="T7" fmla="*/ 0 h 23"/>
                  <a:gd name="T8" fmla="*/ 37 w 75"/>
                  <a:gd name="T9" fmla="*/ 8 h 23"/>
                  <a:gd name="T10" fmla="*/ 0 w 75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23">
                    <a:moveTo>
                      <a:pt x="0" y="0"/>
                    </a:moveTo>
                    <a:cubicBezTo>
                      <a:pt x="0" y="0"/>
                      <a:pt x="1" y="4"/>
                      <a:pt x="4" y="10"/>
                    </a:cubicBezTo>
                    <a:cubicBezTo>
                      <a:pt x="13" y="14"/>
                      <a:pt x="36" y="23"/>
                      <a:pt x="71" y="10"/>
                    </a:cubicBezTo>
                    <a:cubicBezTo>
                      <a:pt x="74" y="4"/>
                      <a:pt x="75" y="0"/>
                      <a:pt x="75" y="0"/>
                    </a:cubicBezTo>
                    <a:cubicBezTo>
                      <a:pt x="75" y="0"/>
                      <a:pt x="60" y="8"/>
                      <a:pt x="37" y="8"/>
                    </a:cubicBezTo>
                    <a:cubicBezTo>
                      <a:pt x="15" y="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63"/>
              <p:cNvSpPr>
                <a:spLocks/>
              </p:cNvSpPr>
              <p:nvPr/>
            </p:nvSpPr>
            <p:spPr bwMode="auto">
              <a:xfrm>
                <a:off x="13449301" y="1212850"/>
                <a:ext cx="47625" cy="139700"/>
              </a:xfrm>
              <a:custGeom>
                <a:avLst/>
                <a:gdLst>
                  <a:gd name="T0" fmla="*/ 7 w 13"/>
                  <a:gd name="T1" fmla="*/ 37 h 37"/>
                  <a:gd name="T2" fmla="*/ 2 w 13"/>
                  <a:gd name="T3" fmla="*/ 36 h 37"/>
                  <a:gd name="T4" fmla="*/ 0 w 13"/>
                  <a:gd name="T5" fmla="*/ 35 h 37"/>
                  <a:gd name="T6" fmla="*/ 2 w 13"/>
                  <a:gd name="T7" fmla="*/ 34 h 37"/>
                  <a:gd name="T8" fmla="*/ 7 w 13"/>
                  <a:gd name="T9" fmla="*/ 0 h 37"/>
                  <a:gd name="T10" fmla="*/ 9 w 13"/>
                  <a:gd name="T11" fmla="*/ 0 h 37"/>
                  <a:gd name="T12" fmla="*/ 5 w 13"/>
                  <a:gd name="T13" fmla="*/ 34 h 37"/>
                  <a:gd name="T14" fmla="*/ 11 w 13"/>
                  <a:gd name="T15" fmla="*/ 33 h 37"/>
                  <a:gd name="T16" fmla="*/ 13 w 13"/>
                  <a:gd name="T17" fmla="*/ 35 h 37"/>
                  <a:gd name="T18" fmla="*/ 7 w 13"/>
                  <a:gd name="T1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37">
                    <a:moveTo>
                      <a:pt x="7" y="37"/>
                    </a:moveTo>
                    <a:cubicBezTo>
                      <a:pt x="4" y="37"/>
                      <a:pt x="2" y="36"/>
                      <a:pt x="2" y="36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10" y="27"/>
                      <a:pt x="7" y="1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13" y="25"/>
                      <a:pt x="5" y="34"/>
                    </a:cubicBezTo>
                    <a:cubicBezTo>
                      <a:pt x="7" y="35"/>
                      <a:pt x="9" y="35"/>
                      <a:pt x="11" y="33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1" y="37"/>
                      <a:pt x="9" y="37"/>
                      <a:pt x="7" y="37"/>
                    </a:cubicBezTo>
                    <a:close/>
                  </a:path>
                </a:pathLst>
              </a:custGeom>
              <a:solidFill>
                <a:srgbClr val="D2A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Oval 64"/>
              <p:cNvSpPr>
                <a:spLocks noChangeArrowheads="1"/>
              </p:cNvSpPr>
              <p:nvPr/>
            </p:nvSpPr>
            <p:spPr bwMode="auto">
              <a:xfrm>
                <a:off x="13230226" y="1314450"/>
                <a:ext cx="79375" cy="79375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Oval 65"/>
              <p:cNvSpPr>
                <a:spLocks noChangeArrowheads="1"/>
              </p:cNvSpPr>
              <p:nvPr/>
            </p:nvSpPr>
            <p:spPr bwMode="auto">
              <a:xfrm>
                <a:off x="13644563" y="1314450"/>
                <a:ext cx="79375" cy="79375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66"/>
              <p:cNvSpPr>
                <a:spLocks/>
              </p:cNvSpPr>
              <p:nvPr/>
            </p:nvSpPr>
            <p:spPr bwMode="auto">
              <a:xfrm>
                <a:off x="13542963" y="1127125"/>
                <a:ext cx="79375" cy="44450"/>
              </a:xfrm>
              <a:custGeom>
                <a:avLst/>
                <a:gdLst>
                  <a:gd name="T0" fmla="*/ 19 w 21"/>
                  <a:gd name="T1" fmla="*/ 12 h 12"/>
                  <a:gd name="T2" fmla="*/ 2 w 21"/>
                  <a:gd name="T3" fmla="*/ 11 h 12"/>
                  <a:gd name="T4" fmla="*/ 0 w 21"/>
                  <a:gd name="T5" fmla="*/ 8 h 12"/>
                  <a:gd name="T6" fmla="*/ 21 w 21"/>
                  <a:gd name="T7" fmla="*/ 9 h 12"/>
                  <a:gd name="T8" fmla="*/ 19 w 2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2">
                    <a:moveTo>
                      <a:pt x="19" y="12"/>
                    </a:moveTo>
                    <a:cubicBezTo>
                      <a:pt x="10" y="4"/>
                      <a:pt x="3" y="11"/>
                      <a:pt x="2" y="1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0" y="0"/>
                      <a:pt x="21" y="9"/>
                    </a:cubicBez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67"/>
              <p:cNvSpPr>
                <a:spLocks/>
              </p:cNvSpPr>
              <p:nvPr/>
            </p:nvSpPr>
            <p:spPr bwMode="auto">
              <a:xfrm>
                <a:off x="13328651" y="1127125"/>
                <a:ext cx="77788" cy="44450"/>
              </a:xfrm>
              <a:custGeom>
                <a:avLst/>
                <a:gdLst>
                  <a:gd name="T0" fmla="*/ 19 w 21"/>
                  <a:gd name="T1" fmla="*/ 12 h 12"/>
                  <a:gd name="T2" fmla="*/ 2 w 21"/>
                  <a:gd name="T3" fmla="*/ 11 h 12"/>
                  <a:gd name="T4" fmla="*/ 0 w 21"/>
                  <a:gd name="T5" fmla="*/ 8 h 12"/>
                  <a:gd name="T6" fmla="*/ 21 w 21"/>
                  <a:gd name="T7" fmla="*/ 9 h 12"/>
                  <a:gd name="T8" fmla="*/ 19 w 2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2">
                    <a:moveTo>
                      <a:pt x="19" y="12"/>
                    </a:moveTo>
                    <a:cubicBezTo>
                      <a:pt x="10" y="4"/>
                      <a:pt x="2" y="10"/>
                      <a:pt x="2" y="1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0" y="0"/>
                      <a:pt x="21" y="9"/>
                    </a:cubicBez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463268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0"/>
    </mc:Choice>
    <mc:Fallback xmlns="">
      <p:transition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4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4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1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1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44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15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1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44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19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20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44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2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2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44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2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2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 p14:presetBounceEnd="44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3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3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44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3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3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 p14:presetBounceEnd="44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3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40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 p14:presetBounceEnd="44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4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44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 p14:presetBounceEnd="44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4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4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 p14:presetBounceEnd="44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5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5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nodeType="withEffect" p14:presetBounceEnd="44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55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56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nodeType="withEffect" p14:presetBounceEnd="44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5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6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nodeType="withEffect" p14:presetBounceEnd="44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6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6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nodeType="withEffect" p14:presetBounceEnd="44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6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6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2" dur="7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4" dur="700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6" dur="700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8" dur="700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0" dur="700" fill="hold"/>
                                            <p:tgtEl>
                                              <p:spTgt spid="22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2" dur="700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4" dur="70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6" dur="700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0" dur="700" fill="hold"/>
                                            <p:tgtEl>
                                              <p:spTgt spid="233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2" dur="700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4" dur="700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6" dur="700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8" dur="700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700" fill="hold"/>
                                            <p:tgtEl>
                                              <p:spTgt spid="28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2" dur="700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70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7" dur="3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0" dur="3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1" presetID="16" presetClass="entr" presetSubtype="21" fill="hold" grpId="0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42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3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9" presetID="47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8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4" presetID="42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47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42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35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47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42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47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2" grpId="0" animBg="1"/>
          <p:bldP spid="151" grpId="0" animBg="1"/>
          <p:bldP spid="150" grpId="0" animBg="1"/>
          <p:bldP spid="233" grpId="0" animBg="1"/>
          <p:bldP spid="233" grpId="1" animBg="1"/>
          <p:bldP spid="244" grpId="0" animBg="1"/>
          <p:bldP spid="244" grpId="1" animBg="1"/>
          <p:bldP spid="255" grpId="0" animBg="1"/>
          <p:bldP spid="255" grpId="1" animBg="1"/>
          <p:bldP spid="266" grpId="0" animBg="1"/>
          <p:bldP spid="266" grpId="1" animBg="1"/>
          <p:bldP spid="277" grpId="0" animBg="1"/>
          <p:bldP spid="277" grpId="1" animBg="1"/>
          <p:bldP spid="288" grpId="0" animBg="1"/>
          <p:bldP spid="288" grpId="1" animBg="1"/>
          <p:bldP spid="11" grpId="0" animBg="1"/>
          <p:bldP spid="11" grpId="1" animBg="1"/>
          <p:bldP spid="130" grpId="0" animBg="1"/>
          <p:bldP spid="130" grpId="1" animBg="1"/>
          <p:bldP spid="146" grpId="0" animBg="1"/>
          <p:bldP spid="146" grpId="1" animBg="1"/>
          <p:bldP spid="191" grpId="0" animBg="1"/>
          <p:bldP spid="191" grpId="1" animBg="1"/>
          <p:bldP spid="221" grpId="0" animBg="1"/>
          <p:bldP spid="221" grpId="1" animBg="1"/>
          <p:bldP spid="304" grpId="0" animBg="1"/>
          <p:bldP spid="304" grpId="1" animBg="1"/>
          <p:bldP spid="314" grpId="0" animBg="1"/>
          <p:bldP spid="314" grpId="1" animBg="1"/>
          <p:bldP spid="324" grpId="0" animBg="1"/>
          <p:bldP spid="324" grpId="1" animBg="1"/>
          <p:bldP spid="334" grpId="0" animBg="1"/>
          <p:bldP spid="334" grpId="1" animBg="1"/>
          <p:bldP spid="178" grpId="0" animBg="1"/>
          <p:bldP spid="178" grpId="1" animBg="1"/>
          <p:bldP spid="349" grpId="0" animBg="1"/>
          <p:bldP spid="348" grpId="0" animBg="1"/>
          <p:bldP spid="347" grpId="0" animBg="1"/>
          <p:bldP spid="284" grpId="0" animBg="1"/>
          <p:bldP spid="350" grpId="0" animBg="1"/>
          <p:bldP spid="351" grpId="0" animBg="1"/>
          <p:bldP spid="352" grpId="0" animBg="1"/>
          <p:bldP spid="35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2" dur="7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4" dur="700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6" dur="700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8" dur="700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0" dur="700" fill="hold"/>
                                            <p:tgtEl>
                                              <p:spTgt spid="22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2" dur="700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4" dur="70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6" dur="700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0" dur="700" fill="hold"/>
                                            <p:tgtEl>
                                              <p:spTgt spid="233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2" dur="700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4" dur="700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6" dur="700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8" dur="700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700" fill="hold"/>
                                            <p:tgtEl>
                                              <p:spTgt spid="28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2" dur="700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70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7" dur="3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0" dur="3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1" presetID="16" presetClass="entr" presetSubtype="21" fill="hold" grpId="0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42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3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9" presetID="47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8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4" presetID="42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47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42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35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47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42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47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2" grpId="0" animBg="1"/>
          <p:bldP spid="151" grpId="0" animBg="1"/>
          <p:bldP spid="150" grpId="0" animBg="1"/>
          <p:bldP spid="233" grpId="0" animBg="1"/>
          <p:bldP spid="233" grpId="1" animBg="1"/>
          <p:bldP spid="244" grpId="0" animBg="1"/>
          <p:bldP spid="244" grpId="1" animBg="1"/>
          <p:bldP spid="255" grpId="0" animBg="1"/>
          <p:bldP spid="255" grpId="1" animBg="1"/>
          <p:bldP spid="266" grpId="0" animBg="1"/>
          <p:bldP spid="266" grpId="1" animBg="1"/>
          <p:bldP spid="277" grpId="0" animBg="1"/>
          <p:bldP spid="277" grpId="1" animBg="1"/>
          <p:bldP spid="288" grpId="0" animBg="1"/>
          <p:bldP spid="288" grpId="1" animBg="1"/>
          <p:bldP spid="11" grpId="0" animBg="1"/>
          <p:bldP spid="11" grpId="1" animBg="1"/>
          <p:bldP spid="130" grpId="0" animBg="1"/>
          <p:bldP spid="130" grpId="1" animBg="1"/>
          <p:bldP spid="146" grpId="0" animBg="1"/>
          <p:bldP spid="146" grpId="1" animBg="1"/>
          <p:bldP spid="191" grpId="0" animBg="1"/>
          <p:bldP spid="191" grpId="1" animBg="1"/>
          <p:bldP spid="221" grpId="0" animBg="1"/>
          <p:bldP spid="221" grpId="1" animBg="1"/>
          <p:bldP spid="304" grpId="0" animBg="1"/>
          <p:bldP spid="304" grpId="1" animBg="1"/>
          <p:bldP spid="314" grpId="0" animBg="1"/>
          <p:bldP spid="314" grpId="1" animBg="1"/>
          <p:bldP spid="324" grpId="0" animBg="1"/>
          <p:bldP spid="324" grpId="1" animBg="1"/>
          <p:bldP spid="334" grpId="0" animBg="1"/>
          <p:bldP spid="334" grpId="1" animBg="1"/>
          <p:bldP spid="178" grpId="0" animBg="1"/>
          <p:bldP spid="178" grpId="1" animBg="1"/>
          <p:bldP spid="349" grpId="0" animBg="1"/>
          <p:bldP spid="348" grpId="0" animBg="1"/>
          <p:bldP spid="347" grpId="0" animBg="1"/>
          <p:bldP spid="284" grpId="0" animBg="1"/>
          <p:bldP spid="350" grpId="0" animBg="1"/>
          <p:bldP spid="351" grpId="0" animBg="1"/>
          <p:bldP spid="352" grpId="0" animBg="1"/>
          <p:bldP spid="353" grpId="0" animBg="1"/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/>
          <p:cNvGrpSpPr/>
          <p:nvPr/>
        </p:nvGrpSpPr>
        <p:grpSpPr>
          <a:xfrm>
            <a:off x="1200573" y="798286"/>
            <a:ext cx="9790854" cy="2554514"/>
            <a:chOff x="1200573" y="798286"/>
            <a:chExt cx="9790854" cy="2554514"/>
          </a:xfrm>
        </p:grpSpPr>
        <p:sp>
          <p:nvSpPr>
            <p:cNvPr id="152" name="圆角矩形 151"/>
            <p:cNvSpPr/>
            <p:nvPr/>
          </p:nvSpPr>
          <p:spPr>
            <a:xfrm>
              <a:off x="10904341" y="1733496"/>
              <a:ext cx="87086" cy="1619304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" name="圆角矩形 150"/>
            <p:cNvSpPr/>
            <p:nvPr/>
          </p:nvSpPr>
          <p:spPr>
            <a:xfrm>
              <a:off x="1200573" y="1733496"/>
              <a:ext cx="87086" cy="1619304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" name="矩形 149"/>
            <p:cNvSpPr/>
            <p:nvPr/>
          </p:nvSpPr>
          <p:spPr>
            <a:xfrm>
              <a:off x="1200573" y="798286"/>
              <a:ext cx="9790854" cy="1406158"/>
            </a:xfrm>
            <a:prstGeom prst="rect">
              <a:avLst/>
            </a:pr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9" name="文本框 348"/>
            <p:cNvSpPr txBox="1"/>
            <p:nvPr/>
          </p:nvSpPr>
          <p:spPr>
            <a:xfrm>
              <a:off x="8839325" y="1029599"/>
              <a:ext cx="943534" cy="939552"/>
            </a:xfrm>
            <a:custGeom>
              <a:avLst/>
              <a:gdLst>
                <a:gd name="connsiteX0" fmla="*/ 390154 w 943534"/>
                <a:gd name="connsiteY0" fmla="*/ 326454 h 939552"/>
                <a:gd name="connsiteX1" fmla="*/ 943534 w 943534"/>
                <a:gd name="connsiteY1" fmla="*/ 326454 h 939552"/>
                <a:gd name="connsiteX2" fmla="*/ 943534 w 943534"/>
                <a:gd name="connsiteY2" fmla="*/ 437927 h 939552"/>
                <a:gd name="connsiteX3" fmla="*/ 792250 w 943534"/>
                <a:gd name="connsiteY3" fmla="*/ 437927 h 939552"/>
                <a:gd name="connsiteX4" fmla="*/ 792250 w 943534"/>
                <a:gd name="connsiteY4" fmla="*/ 847985 h 939552"/>
                <a:gd name="connsiteX5" fmla="*/ 601154 w 943534"/>
                <a:gd name="connsiteY5" fmla="*/ 939552 h 939552"/>
                <a:gd name="connsiteX6" fmla="*/ 557362 w 943534"/>
                <a:gd name="connsiteY6" fmla="*/ 812155 h 939552"/>
                <a:gd name="connsiteX7" fmla="*/ 660872 w 943534"/>
                <a:gd name="connsiteY7" fmla="*/ 784287 h 939552"/>
                <a:gd name="connsiteX8" fmla="*/ 660872 w 943534"/>
                <a:gd name="connsiteY8" fmla="*/ 437927 h 939552"/>
                <a:gd name="connsiteX9" fmla="*/ 390154 w 943534"/>
                <a:gd name="connsiteY9" fmla="*/ 437927 h 939552"/>
                <a:gd name="connsiteX10" fmla="*/ 274700 w 943534"/>
                <a:gd name="connsiteY10" fmla="*/ 234888 h 939552"/>
                <a:gd name="connsiteX11" fmla="*/ 286644 w 943534"/>
                <a:gd name="connsiteY11" fmla="*/ 242850 h 939552"/>
                <a:gd name="connsiteX12" fmla="*/ 394134 w 943534"/>
                <a:gd name="connsiteY12" fmla="*/ 306549 h 939552"/>
                <a:gd name="connsiteX13" fmla="*/ 386172 w 943534"/>
                <a:gd name="connsiteY13" fmla="*/ 314511 h 939552"/>
                <a:gd name="connsiteX14" fmla="*/ 282662 w 943534"/>
                <a:gd name="connsiteY14" fmla="*/ 437927 h 939552"/>
                <a:gd name="connsiteX15" fmla="*/ 282662 w 943534"/>
                <a:gd name="connsiteY15" fmla="*/ 923627 h 939552"/>
                <a:gd name="connsiteX16" fmla="*/ 155266 w 943534"/>
                <a:gd name="connsiteY16" fmla="*/ 923627 h 939552"/>
                <a:gd name="connsiteX17" fmla="*/ 155266 w 943534"/>
                <a:gd name="connsiteY17" fmla="*/ 557361 h 939552"/>
                <a:gd name="connsiteX18" fmla="*/ 87586 w 943534"/>
                <a:gd name="connsiteY18" fmla="*/ 629022 h 939552"/>
                <a:gd name="connsiteX19" fmla="*/ 0 w 943534"/>
                <a:gd name="connsiteY19" fmla="*/ 549399 h 939552"/>
                <a:gd name="connsiteX20" fmla="*/ 274700 w 943534"/>
                <a:gd name="connsiteY20" fmla="*/ 234888 h 939552"/>
                <a:gd name="connsiteX21" fmla="*/ 449870 w 943534"/>
                <a:gd name="connsiteY21" fmla="*/ 71661 h 939552"/>
                <a:gd name="connsiteX22" fmla="*/ 879835 w 943534"/>
                <a:gd name="connsiteY22" fmla="*/ 71661 h 939552"/>
                <a:gd name="connsiteX23" fmla="*/ 879835 w 943534"/>
                <a:gd name="connsiteY23" fmla="*/ 175171 h 939552"/>
                <a:gd name="connsiteX24" fmla="*/ 449870 w 943534"/>
                <a:gd name="connsiteY24" fmla="*/ 175171 h 939552"/>
                <a:gd name="connsiteX25" fmla="*/ 258776 w 943534"/>
                <a:gd name="connsiteY25" fmla="*/ 0 h 939552"/>
                <a:gd name="connsiteX26" fmla="*/ 326455 w 943534"/>
                <a:gd name="connsiteY26" fmla="*/ 35830 h 939552"/>
                <a:gd name="connsiteX27" fmla="*/ 390154 w 943534"/>
                <a:gd name="connsiteY27" fmla="*/ 67680 h 939552"/>
                <a:gd name="connsiteX28" fmla="*/ 378210 w 943534"/>
                <a:gd name="connsiteY28" fmla="*/ 83604 h 939552"/>
                <a:gd name="connsiteX29" fmla="*/ 338398 w 943534"/>
                <a:gd name="connsiteY29" fmla="*/ 115453 h 939552"/>
                <a:gd name="connsiteX30" fmla="*/ 107492 w 943534"/>
                <a:gd name="connsiteY30" fmla="*/ 342379 h 939552"/>
                <a:gd name="connsiteX31" fmla="*/ 15925 w 943534"/>
                <a:gd name="connsiteY31" fmla="*/ 262756 h 939552"/>
                <a:gd name="connsiteX32" fmla="*/ 258776 w 943534"/>
                <a:gd name="connsiteY32" fmla="*/ 0 h 9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43534" h="939552">
                  <a:moveTo>
                    <a:pt x="390154" y="326454"/>
                  </a:moveTo>
                  <a:lnTo>
                    <a:pt x="943534" y="326454"/>
                  </a:lnTo>
                  <a:lnTo>
                    <a:pt x="943534" y="437927"/>
                  </a:lnTo>
                  <a:lnTo>
                    <a:pt x="792250" y="437927"/>
                  </a:lnTo>
                  <a:lnTo>
                    <a:pt x="792250" y="847985"/>
                  </a:lnTo>
                  <a:cubicBezTo>
                    <a:pt x="797558" y="909030"/>
                    <a:pt x="733860" y="939552"/>
                    <a:pt x="601154" y="939552"/>
                  </a:cubicBezTo>
                  <a:cubicBezTo>
                    <a:pt x="595846" y="889124"/>
                    <a:pt x="581249" y="846658"/>
                    <a:pt x="557362" y="812155"/>
                  </a:cubicBezTo>
                  <a:cubicBezTo>
                    <a:pt x="634331" y="814809"/>
                    <a:pt x="668834" y="805520"/>
                    <a:pt x="660872" y="784287"/>
                  </a:cubicBezTo>
                  <a:lnTo>
                    <a:pt x="660872" y="437927"/>
                  </a:lnTo>
                  <a:lnTo>
                    <a:pt x="390154" y="437927"/>
                  </a:lnTo>
                  <a:close/>
                  <a:moveTo>
                    <a:pt x="274700" y="234888"/>
                  </a:moveTo>
                  <a:cubicBezTo>
                    <a:pt x="277354" y="234888"/>
                    <a:pt x="281335" y="237542"/>
                    <a:pt x="286644" y="242850"/>
                  </a:cubicBezTo>
                  <a:cubicBezTo>
                    <a:pt x="358304" y="274699"/>
                    <a:pt x="394134" y="295932"/>
                    <a:pt x="394134" y="306549"/>
                  </a:cubicBezTo>
                  <a:cubicBezTo>
                    <a:pt x="394134" y="309203"/>
                    <a:pt x="391480" y="311857"/>
                    <a:pt x="386172" y="314511"/>
                  </a:cubicBezTo>
                  <a:cubicBezTo>
                    <a:pt x="359632" y="341052"/>
                    <a:pt x="325128" y="382191"/>
                    <a:pt x="282662" y="437927"/>
                  </a:cubicBezTo>
                  <a:lnTo>
                    <a:pt x="282662" y="923627"/>
                  </a:lnTo>
                  <a:lnTo>
                    <a:pt x="155266" y="923627"/>
                  </a:lnTo>
                  <a:lnTo>
                    <a:pt x="155266" y="557361"/>
                  </a:lnTo>
                  <a:cubicBezTo>
                    <a:pt x="136687" y="578594"/>
                    <a:pt x="114126" y="602481"/>
                    <a:pt x="87586" y="629022"/>
                  </a:cubicBezTo>
                  <a:lnTo>
                    <a:pt x="0" y="549399"/>
                  </a:lnTo>
                  <a:cubicBezTo>
                    <a:pt x="108819" y="459160"/>
                    <a:pt x="200386" y="354323"/>
                    <a:pt x="274700" y="234888"/>
                  </a:cubicBezTo>
                  <a:close/>
                  <a:moveTo>
                    <a:pt x="449870" y="71661"/>
                  </a:moveTo>
                  <a:lnTo>
                    <a:pt x="879835" y="71661"/>
                  </a:lnTo>
                  <a:lnTo>
                    <a:pt x="879835" y="175171"/>
                  </a:lnTo>
                  <a:lnTo>
                    <a:pt x="449870" y="175171"/>
                  </a:lnTo>
                  <a:close/>
                  <a:moveTo>
                    <a:pt x="258776" y="0"/>
                  </a:moveTo>
                  <a:cubicBezTo>
                    <a:pt x="269392" y="5308"/>
                    <a:pt x="291952" y="17252"/>
                    <a:pt x="326455" y="35830"/>
                  </a:cubicBezTo>
                  <a:cubicBezTo>
                    <a:pt x="368920" y="54409"/>
                    <a:pt x="390154" y="65025"/>
                    <a:pt x="390154" y="67680"/>
                  </a:cubicBezTo>
                  <a:cubicBezTo>
                    <a:pt x="390154" y="70334"/>
                    <a:pt x="386172" y="75642"/>
                    <a:pt x="378210" y="83604"/>
                  </a:cubicBezTo>
                  <a:cubicBezTo>
                    <a:pt x="364940" y="91566"/>
                    <a:pt x="351669" y="102183"/>
                    <a:pt x="338398" y="115453"/>
                  </a:cubicBezTo>
                  <a:cubicBezTo>
                    <a:pt x="245504" y="218963"/>
                    <a:pt x="168536" y="294605"/>
                    <a:pt x="107492" y="342379"/>
                  </a:cubicBezTo>
                  <a:cubicBezTo>
                    <a:pt x="88913" y="318492"/>
                    <a:pt x="58390" y="291951"/>
                    <a:pt x="15925" y="262756"/>
                  </a:cubicBezTo>
                  <a:cubicBezTo>
                    <a:pt x="111473" y="191095"/>
                    <a:pt x="192423" y="103510"/>
                    <a:pt x="25877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48" name="文本框 347"/>
            <p:cNvSpPr txBox="1"/>
            <p:nvPr/>
          </p:nvSpPr>
          <p:spPr>
            <a:xfrm>
              <a:off x="6779805" y="1029599"/>
              <a:ext cx="800780" cy="907703"/>
            </a:xfrm>
            <a:custGeom>
              <a:avLst/>
              <a:gdLst>
                <a:gd name="connsiteX0" fmla="*/ 322473 w 800780"/>
                <a:gd name="connsiteY0" fmla="*/ 0 h 907703"/>
                <a:gd name="connsiteX1" fmla="*/ 374228 w 800780"/>
                <a:gd name="connsiteY1" fmla="*/ 0 h 907703"/>
                <a:gd name="connsiteX2" fmla="*/ 469776 w 800780"/>
                <a:gd name="connsiteY2" fmla="*/ 11943 h 907703"/>
                <a:gd name="connsiteX3" fmla="*/ 465795 w 800780"/>
                <a:gd name="connsiteY3" fmla="*/ 31849 h 907703"/>
                <a:gd name="connsiteX4" fmla="*/ 457832 w 800780"/>
                <a:gd name="connsiteY4" fmla="*/ 111472 h 907703"/>
                <a:gd name="connsiteX5" fmla="*/ 457832 w 800780"/>
                <a:gd name="connsiteY5" fmla="*/ 350341 h 907703"/>
                <a:gd name="connsiteX6" fmla="*/ 613097 w 800780"/>
                <a:gd name="connsiteY6" fmla="*/ 350341 h 907703"/>
                <a:gd name="connsiteX7" fmla="*/ 613097 w 800780"/>
                <a:gd name="connsiteY7" fmla="*/ 95547 h 907703"/>
                <a:gd name="connsiteX8" fmla="*/ 676796 w 800780"/>
                <a:gd name="connsiteY8" fmla="*/ 95547 h 907703"/>
                <a:gd name="connsiteX9" fmla="*/ 768362 w 800780"/>
                <a:gd name="connsiteY9" fmla="*/ 111472 h 907703"/>
                <a:gd name="connsiteX10" fmla="*/ 764381 w 800780"/>
                <a:gd name="connsiteY10" fmla="*/ 131378 h 907703"/>
                <a:gd name="connsiteX11" fmla="*/ 756419 w 800780"/>
                <a:gd name="connsiteY11" fmla="*/ 203039 h 907703"/>
                <a:gd name="connsiteX12" fmla="*/ 756419 w 800780"/>
                <a:gd name="connsiteY12" fmla="*/ 457832 h 907703"/>
                <a:gd name="connsiteX13" fmla="*/ 457832 w 800780"/>
                <a:gd name="connsiteY13" fmla="*/ 457832 h 907703"/>
                <a:gd name="connsiteX14" fmla="*/ 457832 w 800780"/>
                <a:gd name="connsiteY14" fmla="*/ 764381 h 907703"/>
                <a:gd name="connsiteX15" fmla="*/ 656890 w 800780"/>
                <a:gd name="connsiteY15" fmla="*/ 764381 h 907703"/>
                <a:gd name="connsiteX16" fmla="*/ 656890 w 800780"/>
                <a:gd name="connsiteY16" fmla="*/ 509587 h 907703"/>
                <a:gd name="connsiteX17" fmla="*/ 704664 w 800780"/>
                <a:gd name="connsiteY17" fmla="*/ 509587 h 907703"/>
                <a:gd name="connsiteX18" fmla="*/ 800212 w 800780"/>
                <a:gd name="connsiteY18" fmla="*/ 525512 h 907703"/>
                <a:gd name="connsiteX19" fmla="*/ 800212 w 800780"/>
                <a:gd name="connsiteY19" fmla="*/ 545418 h 907703"/>
                <a:gd name="connsiteX20" fmla="*/ 792249 w 800780"/>
                <a:gd name="connsiteY20" fmla="*/ 617079 h 907703"/>
                <a:gd name="connsiteX21" fmla="*/ 792249 w 800780"/>
                <a:gd name="connsiteY21" fmla="*/ 907703 h 907703"/>
                <a:gd name="connsiteX22" fmla="*/ 656890 w 800780"/>
                <a:gd name="connsiteY22" fmla="*/ 907703 h 907703"/>
                <a:gd name="connsiteX23" fmla="*/ 656890 w 800780"/>
                <a:gd name="connsiteY23" fmla="*/ 863910 h 907703"/>
                <a:gd name="connsiteX24" fmla="*/ 0 w 800780"/>
                <a:gd name="connsiteY24" fmla="*/ 863910 h 907703"/>
                <a:gd name="connsiteX25" fmla="*/ 0 w 800780"/>
                <a:gd name="connsiteY25" fmla="*/ 509587 h 907703"/>
                <a:gd name="connsiteX26" fmla="*/ 43793 w 800780"/>
                <a:gd name="connsiteY26" fmla="*/ 509587 h 907703"/>
                <a:gd name="connsiteX27" fmla="*/ 139340 w 800780"/>
                <a:gd name="connsiteY27" fmla="*/ 521531 h 907703"/>
                <a:gd name="connsiteX28" fmla="*/ 135359 w 800780"/>
                <a:gd name="connsiteY28" fmla="*/ 533474 h 907703"/>
                <a:gd name="connsiteX29" fmla="*/ 127397 w 800780"/>
                <a:gd name="connsiteY29" fmla="*/ 613097 h 907703"/>
                <a:gd name="connsiteX30" fmla="*/ 127397 w 800780"/>
                <a:gd name="connsiteY30" fmla="*/ 764381 h 907703"/>
                <a:gd name="connsiteX31" fmla="*/ 322473 w 800780"/>
                <a:gd name="connsiteY31" fmla="*/ 764381 h 907703"/>
                <a:gd name="connsiteX32" fmla="*/ 322473 w 800780"/>
                <a:gd name="connsiteY32" fmla="*/ 457832 h 907703"/>
                <a:gd name="connsiteX33" fmla="*/ 35830 w 800780"/>
                <a:gd name="connsiteY33" fmla="*/ 457832 h 907703"/>
                <a:gd name="connsiteX34" fmla="*/ 35830 w 800780"/>
                <a:gd name="connsiteY34" fmla="*/ 91566 h 907703"/>
                <a:gd name="connsiteX35" fmla="*/ 83604 w 800780"/>
                <a:gd name="connsiteY35" fmla="*/ 91566 h 907703"/>
                <a:gd name="connsiteX36" fmla="*/ 183133 w 800780"/>
                <a:gd name="connsiteY36" fmla="*/ 103510 h 907703"/>
                <a:gd name="connsiteX37" fmla="*/ 179152 w 800780"/>
                <a:gd name="connsiteY37" fmla="*/ 119434 h 907703"/>
                <a:gd name="connsiteX38" fmla="*/ 171190 w 800780"/>
                <a:gd name="connsiteY38" fmla="*/ 191095 h 907703"/>
                <a:gd name="connsiteX39" fmla="*/ 171190 w 800780"/>
                <a:gd name="connsiteY39" fmla="*/ 350341 h 907703"/>
                <a:gd name="connsiteX40" fmla="*/ 322473 w 800780"/>
                <a:gd name="connsiteY40" fmla="*/ 350341 h 90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0780" h="907703">
                  <a:moveTo>
                    <a:pt x="322473" y="0"/>
                  </a:moveTo>
                  <a:lnTo>
                    <a:pt x="374228" y="0"/>
                  </a:lnTo>
                  <a:cubicBezTo>
                    <a:pt x="437927" y="0"/>
                    <a:pt x="469776" y="3981"/>
                    <a:pt x="469776" y="11943"/>
                  </a:cubicBezTo>
                  <a:cubicBezTo>
                    <a:pt x="469776" y="14597"/>
                    <a:pt x="468449" y="21233"/>
                    <a:pt x="465795" y="31849"/>
                  </a:cubicBezTo>
                  <a:cubicBezTo>
                    <a:pt x="460486" y="58390"/>
                    <a:pt x="457832" y="84931"/>
                    <a:pt x="457832" y="111472"/>
                  </a:cubicBezTo>
                  <a:lnTo>
                    <a:pt x="457832" y="350341"/>
                  </a:lnTo>
                  <a:lnTo>
                    <a:pt x="613097" y="350341"/>
                  </a:lnTo>
                  <a:lnTo>
                    <a:pt x="613097" y="95547"/>
                  </a:lnTo>
                  <a:lnTo>
                    <a:pt x="676796" y="95547"/>
                  </a:lnTo>
                  <a:cubicBezTo>
                    <a:pt x="745803" y="95547"/>
                    <a:pt x="776325" y="100856"/>
                    <a:pt x="768362" y="111472"/>
                  </a:cubicBezTo>
                  <a:cubicBezTo>
                    <a:pt x="768362" y="114126"/>
                    <a:pt x="767035" y="120761"/>
                    <a:pt x="764381" y="131378"/>
                  </a:cubicBezTo>
                  <a:cubicBezTo>
                    <a:pt x="759073" y="152611"/>
                    <a:pt x="756419" y="176498"/>
                    <a:pt x="756419" y="203039"/>
                  </a:cubicBezTo>
                  <a:lnTo>
                    <a:pt x="756419" y="457832"/>
                  </a:lnTo>
                  <a:lnTo>
                    <a:pt x="457832" y="457832"/>
                  </a:lnTo>
                  <a:lnTo>
                    <a:pt x="457832" y="764381"/>
                  </a:lnTo>
                  <a:lnTo>
                    <a:pt x="656890" y="764381"/>
                  </a:lnTo>
                  <a:lnTo>
                    <a:pt x="656890" y="509587"/>
                  </a:lnTo>
                  <a:lnTo>
                    <a:pt x="704664" y="509587"/>
                  </a:lnTo>
                  <a:cubicBezTo>
                    <a:pt x="773671" y="509587"/>
                    <a:pt x="805520" y="514896"/>
                    <a:pt x="800212" y="525512"/>
                  </a:cubicBezTo>
                  <a:cubicBezTo>
                    <a:pt x="800212" y="528166"/>
                    <a:pt x="800212" y="534801"/>
                    <a:pt x="800212" y="545418"/>
                  </a:cubicBezTo>
                  <a:cubicBezTo>
                    <a:pt x="794903" y="569305"/>
                    <a:pt x="792249" y="593192"/>
                    <a:pt x="792249" y="617079"/>
                  </a:cubicBezTo>
                  <a:lnTo>
                    <a:pt x="792249" y="907703"/>
                  </a:lnTo>
                  <a:lnTo>
                    <a:pt x="656890" y="907703"/>
                  </a:lnTo>
                  <a:lnTo>
                    <a:pt x="656890" y="863910"/>
                  </a:lnTo>
                  <a:lnTo>
                    <a:pt x="0" y="863910"/>
                  </a:lnTo>
                  <a:lnTo>
                    <a:pt x="0" y="509587"/>
                  </a:lnTo>
                  <a:lnTo>
                    <a:pt x="43793" y="509587"/>
                  </a:lnTo>
                  <a:cubicBezTo>
                    <a:pt x="110145" y="509587"/>
                    <a:pt x="141994" y="513569"/>
                    <a:pt x="139340" y="521531"/>
                  </a:cubicBezTo>
                  <a:cubicBezTo>
                    <a:pt x="139340" y="524185"/>
                    <a:pt x="138013" y="528166"/>
                    <a:pt x="135359" y="533474"/>
                  </a:cubicBezTo>
                  <a:cubicBezTo>
                    <a:pt x="130051" y="557361"/>
                    <a:pt x="127397" y="583902"/>
                    <a:pt x="127397" y="613097"/>
                  </a:cubicBezTo>
                  <a:lnTo>
                    <a:pt x="127397" y="764381"/>
                  </a:lnTo>
                  <a:lnTo>
                    <a:pt x="322473" y="764381"/>
                  </a:lnTo>
                  <a:lnTo>
                    <a:pt x="322473" y="457832"/>
                  </a:lnTo>
                  <a:lnTo>
                    <a:pt x="35830" y="457832"/>
                  </a:lnTo>
                  <a:lnTo>
                    <a:pt x="35830" y="91566"/>
                  </a:lnTo>
                  <a:lnTo>
                    <a:pt x="83604" y="91566"/>
                  </a:lnTo>
                  <a:cubicBezTo>
                    <a:pt x="144648" y="91566"/>
                    <a:pt x="177825" y="95547"/>
                    <a:pt x="183133" y="103510"/>
                  </a:cubicBezTo>
                  <a:cubicBezTo>
                    <a:pt x="183133" y="106164"/>
                    <a:pt x="181806" y="111472"/>
                    <a:pt x="179152" y="119434"/>
                  </a:cubicBezTo>
                  <a:cubicBezTo>
                    <a:pt x="173844" y="140667"/>
                    <a:pt x="171190" y="164554"/>
                    <a:pt x="171190" y="191095"/>
                  </a:cubicBezTo>
                  <a:lnTo>
                    <a:pt x="171190" y="350341"/>
                  </a:lnTo>
                  <a:lnTo>
                    <a:pt x="322473" y="3503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47" name="文本框 346"/>
            <p:cNvSpPr txBox="1"/>
            <p:nvPr/>
          </p:nvSpPr>
          <p:spPr>
            <a:xfrm>
              <a:off x="4603268" y="1029599"/>
              <a:ext cx="829659" cy="899740"/>
            </a:xfrm>
            <a:custGeom>
              <a:avLst/>
              <a:gdLst>
                <a:gd name="connsiteX0" fmla="*/ 123416 w 829659"/>
                <a:gd name="connsiteY0" fmla="*/ 370247 h 899740"/>
                <a:gd name="connsiteX1" fmla="*/ 123416 w 829659"/>
                <a:gd name="connsiteY1" fmla="*/ 493663 h 899740"/>
                <a:gd name="connsiteX2" fmla="*/ 230907 w 829659"/>
                <a:gd name="connsiteY2" fmla="*/ 493663 h 899740"/>
                <a:gd name="connsiteX3" fmla="*/ 230907 w 829659"/>
                <a:gd name="connsiteY3" fmla="*/ 370247 h 899740"/>
                <a:gd name="connsiteX4" fmla="*/ 561342 w 829659"/>
                <a:gd name="connsiteY4" fmla="*/ 326454 h 899740"/>
                <a:gd name="connsiteX5" fmla="*/ 561342 w 829659"/>
                <a:gd name="connsiteY5" fmla="*/ 433945 h 899740"/>
                <a:gd name="connsiteX6" fmla="*/ 688739 w 829659"/>
                <a:gd name="connsiteY6" fmla="*/ 433945 h 899740"/>
                <a:gd name="connsiteX7" fmla="*/ 688739 w 829659"/>
                <a:gd name="connsiteY7" fmla="*/ 326454 h 899740"/>
                <a:gd name="connsiteX8" fmla="*/ 123416 w 829659"/>
                <a:gd name="connsiteY8" fmla="*/ 131378 h 899740"/>
                <a:gd name="connsiteX9" fmla="*/ 123416 w 829659"/>
                <a:gd name="connsiteY9" fmla="*/ 258775 h 899740"/>
                <a:gd name="connsiteX10" fmla="*/ 230907 w 829659"/>
                <a:gd name="connsiteY10" fmla="*/ 258775 h 899740"/>
                <a:gd name="connsiteX11" fmla="*/ 230907 w 829659"/>
                <a:gd name="connsiteY11" fmla="*/ 131378 h 899740"/>
                <a:gd name="connsiteX12" fmla="*/ 561342 w 829659"/>
                <a:gd name="connsiteY12" fmla="*/ 111472 h 899740"/>
                <a:gd name="connsiteX13" fmla="*/ 561342 w 829659"/>
                <a:gd name="connsiteY13" fmla="*/ 214982 h 899740"/>
                <a:gd name="connsiteX14" fmla="*/ 688739 w 829659"/>
                <a:gd name="connsiteY14" fmla="*/ 214982 h 899740"/>
                <a:gd name="connsiteX15" fmla="*/ 688739 w 829659"/>
                <a:gd name="connsiteY15" fmla="*/ 111472 h 899740"/>
                <a:gd name="connsiteX16" fmla="*/ 0 w 829659"/>
                <a:gd name="connsiteY16" fmla="*/ 15924 h 899740"/>
                <a:gd name="connsiteX17" fmla="*/ 354322 w 829659"/>
                <a:gd name="connsiteY17" fmla="*/ 15924 h 899740"/>
                <a:gd name="connsiteX18" fmla="*/ 354322 w 829659"/>
                <a:gd name="connsiteY18" fmla="*/ 640965 h 899740"/>
                <a:gd name="connsiteX19" fmla="*/ 230907 w 829659"/>
                <a:gd name="connsiteY19" fmla="*/ 640965 h 899740"/>
                <a:gd name="connsiteX20" fmla="*/ 230907 w 829659"/>
                <a:gd name="connsiteY20" fmla="*/ 601154 h 899740"/>
                <a:gd name="connsiteX21" fmla="*/ 123416 w 829659"/>
                <a:gd name="connsiteY21" fmla="*/ 601154 h 899740"/>
                <a:gd name="connsiteX22" fmla="*/ 123416 w 829659"/>
                <a:gd name="connsiteY22" fmla="*/ 676796 h 899740"/>
                <a:gd name="connsiteX23" fmla="*/ 0 w 829659"/>
                <a:gd name="connsiteY23" fmla="*/ 676796 h 899740"/>
                <a:gd name="connsiteX24" fmla="*/ 429964 w 829659"/>
                <a:gd name="connsiteY24" fmla="*/ 0 h 899740"/>
                <a:gd name="connsiteX25" fmla="*/ 828080 w 829659"/>
                <a:gd name="connsiteY25" fmla="*/ 0 h 899740"/>
                <a:gd name="connsiteX26" fmla="*/ 828080 w 829659"/>
                <a:gd name="connsiteY26" fmla="*/ 768362 h 899740"/>
                <a:gd name="connsiteX27" fmla="*/ 617079 w 829659"/>
                <a:gd name="connsiteY27" fmla="*/ 875853 h 899740"/>
                <a:gd name="connsiteX28" fmla="*/ 573286 w 829659"/>
                <a:gd name="connsiteY28" fmla="*/ 752438 h 899740"/>
                <a:gd name="connsiteX29" fmla="*/ 652909 w 829659"/>
                <a:gd name="connsiteY29" fmla="*/ 752438 h 899740"/>
                <a:gd name="connsiteX30" fmla="*/ 688739 w 829659"/>
                <a:gd name="connsiteY30" fmla="*/ 708645 h 899740"/>
                <a:gd name="connsiteX31" fmla="*/ 688739 w 829659"/>
                <a:gd name="connsiteY31" fmla="*/ 545418 h 899740"/>
                <a:gd name="connsiteX32" fmla="*/ 557361 w 829659"/>
                <a:gd name="connsiteY32" fmla="*/ 545418 h 899740"/>
                <a:gd name="connsiteX33" fmla="*/ 314511 w 829659"/>
                <a:gd name="connsiteY33" fmla="*/ 899740 h 899740"/>
                <a:gd name="connsiteX34" fmla="*/ 203039 w 829659"/>
                <a:gd name="connsiteY34" fmla="*/ 804193 h 899740"/>
                <a:gd name="connsiteX35" fmla="*/ 390153 w 829659"/>
                <a:gd name="connsiteY35" fmla="*/ 640965 h 899740"/>
                <a:gd name="connsiteX36" fmla="*/ 429964 w 829659"/>
                <a:gd name="connsiteY36" fmla="*/ 394134 h 89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9659" h="899740">
                  <a:moveTo>
                    <a:pt x="123416" y="370247"/>
                  </a:moveTo>
                  <a:lnTo>
                    <a:pt x="123416" y="493663"/>
                  </a:lnTo>
                  <a:lnTo>
                    <a:pt x="230907" y="493663"/>
                  </a:lnTo>
                  <a:lnTo>
                    <a:pt x="230907" y="370247"/>
                  </a:lnTo>
                  <a:close/>
                  <a:moveTo>
                    <a:pt x="561342" y="326454"/>
                  </a:moveTo>
                  <a:lnTo>
                    <a:pt x="561342" y="433945"/>
                  </a:lnTo>
                  <a:lnTo>
                    <a:pt x="688739" y="433945"/>
                  </a:lnTo>
                  <a:lnTo>
                    <a:pt x="688739" y="326454"/>
                  </a:lnTo>
                  <a:close/>
                  <a:moveTo>
                    <a:pt x="123416" y="131378"/>
                  </a:moveTo>
                  <a:lnTo>
                    <a:pt x="123416" y="258775"/>
                  </a:lnTo>
                  <a:lnTo>
                    <a:pt x="230907" y="258775"/>
                  </a:lnTo>
                  <a:lnTo>
                    <a:pt x="230907" y="131378"/>
                  </a:lnTo>
                  <a:close/>
                  <a:moveTo>
                    <a:pt x="561342" y="111472"/>
                  </a:moveTo>
                  <a:lnTo>
                    <a:pt x="561342" y="214982"/>
                  </a:lnTo>
                  <a:lnTo>
                    <a:pt x="688739" y="214982"/>
                  </a:lnTo>
                  <a:lnTo>
                    <a:pt x="688739" y="111472"/>
                  </a:lnTo>
                  <a:close/>
                  <a:moveTo>
                    <a:pt x="0" y="15924"/>
                  </a:moveTo>
                  <a:lnTo>
                    <a:pt x="354322" y="15924"/>
                  </a:lnTo>
                  <a:lnTo>
                    <a:pt x="354322" y="640965"/>
                  </a:lnTo>
                  <a:lnTo>
                    <a:pt x="230907" y="640965"/>
                  </a:lnTo>
                  <a:lnTo>
                    <a:pt x="230907" y="601154"/>
                  </a:lnTo>
                  <a:lnTo>
                    <a:pt x="123416" y="601154"/>
                  </a:lnTo>
                  <a:lnTo>
                    <a:pt x="123416" y="676796"/>
                  </a:lnTo>
                  <a:lnTo>
                    <a:pt x="0" y="676796"/>
                  </a:lnTo>
                  <a:close/>
                  <a:moveTo>
                    <a:pt x="429964" y="0"/>
                  </a:moveTo>
                  <a:lnTo>
                    <a:pt x="828080" y="0"/>
                  </a:lnTo>
                  <a:lnTo>
                    <a:pt x="828080" y="768362"/>
                  </a:lnTo>
                  <a:cubicBezTo>
                    <a:pt x="841350" y="847985"/>
                    <a:pt x="771017" y="883816"/>
                    <a:pt x="617079" y="875853"/>
                  </a:cubicBezTo>
                  <a:cubicBezTo>
                    <a:pt x="606462" y="820117"/>
                    <a:pt x="591865" y="778979"/>
                    <a:pt x="573286" y="752438"/>
                  </a:cubicBezTo>
                  <a:lnTo>
                    <a:pt x="652909" y="752438"/>
                  </a:lnTo>
                  <a:cubicBezTo>
                    <a:pt x="674142" y="749783"/>
                    <a:pt x="686085" y="735186"/>
                    <a:pt x="688739" y="708645"/>
                  </a:cubicBezTo>
                  <a:lnTo>
                    <a:pt x="688739" y="545418"/>
                  </a:lnTo>
                  <a:lnTo>
                    <a:pt x="557361" y="545418"/>
                  </a:lnTo>
                  <a:cubicBezTo>
                    <a:pt x="544091" y="680777"/>
                    <a:pt x="463141" y="798884"/>
                    <a:pt x="314511" y="899740"/>
                  </a:cubicBezTo>
                  <a:cubicBezTo>
                    <a:pt x="285316" y="862583"/>
                    <a:pt x="248158" y="830734"/>
                    <a:pt x="203039" y="804193"/>
                  </a:cubicBezTo>
                  <a:cubicBezTo>
                    <a:pt x="301241" y="745802"/>
                    <a:pt x="363612" y="691393"/>
                    <a:pt x="390153" y="640965"/>
                  </a:cubicBezTo>
                  <a:cubicBezTo>
                    <a:pt x="419348" y="593192"/>
                    <a:pt x="432619" y="510914"/>
                    <a:pt x="429964" y="394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284" name="文本框 283"/>
            <p:cNvSpPr txBox="1"/>
            <p:nvPr/>
          </p:nvSpPr>
          <p:spPr>
            <a:xfrm>
              <a:off x="2408388" y="1025618"/>
              <a:ext cx="935571" cy="943533"/>
            </a:xfrm>
            <a:custGeom>
              <a:avLst/>
              <a:gdLst>
                <a:gd name="connsiteX0" fmla="*/ 354323 w 935571"/>
                <a:gd name="connsiteY0" fmla="*/ 278680 h 943533"/>
                <a:gd name="connsiteX1" fmla="*/ 469776 w 935571"/>
                <a:gd name="connsiteY1" fmla="*/ 553380 h 943533"/>
                <a:gd name="connsiteX2" fmla="*/ 585230 w 935571"/>
                <a:gd name="connsiteY2" fmla="*/ 278680 h 943533"/>
                <a:gd name="connsiteX3" fmla="*/ 525513 w 935571"/>
                <a:gd name="connsiteY3" fmla="*/ 0 h 943533"/>
                <a:gd name="connsiteX4" fmla="*/ 573286 w 935571"/>
                <a:gd name="connsiteY4" fmla="*/ 143321 h 943533"/>
                <a:gd name="connsiteX5" fmla="*/ 477739 w 935571"/>
                <a:gd name="connsiteY5" fmla="*/ 167208 h 943533"/>
                <a:gd name="connsiteX6" fmla="*/ 891778 w 935571"/>
                <a:gd name="connsiteY6" fmla="*/ 167208 h 943533"/>
                <a:gd name="connsiteX7" fmla="*/ 891778 w 935571"/>
                <a:gd name="connsiteY7" fmla="*/ 278680 h 943533"/>
                <a:gd name="connsiteX8" fmla="*/ 732533 w 935571"/>
                <a:gd name="connsiteY8" fmla="*/ 278680 h 943533"/>
                <a:gd name="connsiteX9" fmla="*/ 577267 w 935571"/>
                <a:gd name="connsiteY9" fmla="*/ 648928 h 943533"/>
                <a:gd name="connsiteX10" fmla="*/ 935571 w 935571"/>
                <a:gd name="connsiteY10" fmla="*/ 800211 h 943533"/>
                <a:gd name="connsiteX11" fmla="*/ 879835 w 935571"/>
                <a:gd name="connsiteY11" fmla="*/ 887797 h 943533"/>
                <a:gd name="connsiteX12" fmla="*/ 847986 w 935571"/>
                <a:gd name="connsiteY12" fmla="*/ 943533 h 943533"/>
                <a:gd name="connsiteX13" fmla="*/ 461814 w 935571"/>
                <a:gd name="connsiteY13" fmla="*/ 744475 h 943533"/>
                <a:gd name="connsiteX14" fmla="*/ 107491 w 935571"/>
                <a:gd name="connsiteY14" fmla="*/ 931589 h 943533"/>
                <a:gd name="connsiteX15" fmla="*/ 0 w 935571"/>
                <a:gd name="connsiteY15" fmla="*/ 820117 h 943533"/>
                <a:gd name="connsiteX16" fmla="*/ 362285 w 935571"/>
                <a:gd name="connsiteY16" fmla="*/ 640965 h 943533"/>
                <a:gd name="connsiteX17" fmla="*/ 214982 w 935571"/>
                <a:gd name="connsiteY17" fmla="*/ 278680 h 943533"/>
                <a:gd name="connsiteX18" fmla="*/ 47774 w 935571"/>
                <a:gd name="connsiteY18" fmla="*/ 278680 h 943533"/>
                <a:gd name="connsiteX19" fmla="*/ 47774 w 935571"/>
                <a:gd name="connsiteY19" fmla="*/ 167208 h 943533"/>
                <a:gd name="connsiteX20" fmla="*/ 422002 w 935571"/>
                <a:gd name="connsiteY20" fmla="*/ 167208 h 943533"/>
                <a:gd name="connsiteX21" fmla="*/ 378210 w 935571"/>
                <a:gd name="connsiteY21" fmla="*/ 31849 h 943533"/>
                <a:gd name="connsiteX22" fmla="*/ 525513 w 935571"/>
                <a:gd name="connsiteY22" fmla="*/ 0 h 943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5571" h="943533">
                  <a:moveTo>
                    <a:pt x="354323" y="278680"/>
                  </a:moveTo>
                  <a:cubicBezTo>
                    <a:pt x="378210" y="392807"/>
                    <a:pt x="416694" y="484373"/>
                    <a:pt x="469776" y="553380"/>
                  </a:cubicBezTo>
                  <a:cubicBezTo>
                    <a:pt x="528166" y="473757"/>
                    <a:pt x="566651" y="382190"/>
                    <a:pt x="585230" y="278680"/>
                  </a:cubicBezTo>
                  <a:close/>
                  <a:moveTo>
                    <a:pt x="525513" y="0"/>
                  </a:moveTo>
                  <a:cubicBezTo>
                    <a:pt x="549399" y="74315"/>
                    <a:pt x="565324" y="122088"/>
                    <a:pt x="573286" y="143321"/>
                  </a:cubicBezTo>
                  <a:lnTo>
                    <a:pt x="477739" y="167208"/>
                  </a:lnTo>
                  <a:lnTo>
                    <a:pt x="891778" y="167208"/>
                  </a:lnTo>
                  <a:lnTo>
                    <a:pt x="891778" y="278680"/>
                  </a:lnTo>
                  <a:lnTo>
                    <a:pt x="732533" y="278680"/>
                  </a:lnTo>
                  <a:cubicBezTo>
                    <a:pt x="705991" y="419348"/>
                    <a:pt x="654236" y="542764"/>
                    <a:pt x="577267" y="648928"/>
                  </a:cubicBezTo>
                  <a:cubicBezTo>
                    <a:pt x="675469" y="723242"/>
                    <a:pt x="794904" y="773670"/>
                    <a:pt x="935571" y="800211"/>
                  </a:cubicBezTo>
                  <a:cubicBezTo>
                    <a:pt x="924955" y="813482"/>
                    <a:pt x="906376" y="842677"/>
                    <a:pt x="879835" y="887797"/>
                  </a:cubicBezTo>
                  <a:cubicBezTo>
                    <a:pt x="863910" y="916992"/>
                    <a:pt x="853294" y="935571"/>
                    <a:pt x="847986" y="943533"/>
                  </a:cubicBezTo>
                  <a:cubicBezTo>
                    <a:pt x="699356" y="901067"/>
                    <a:pt x="570632" y="834715"/>
                    <a:pt x="461814" y="744475"/>
                  </a:cubicBezTo>
                  <a:cubicBezTo>
                    <a:pt x="366266" y="816136"/>
                    <a:pt x="248159" y="878507"/>
                    <a:pt x="107491" y="931589"/>
                  </a:cubicBezTo>
                  <a:cubicBezTo>
                    <a:pt x="70334" y="883816"/>
                    <a:pt x="34504" y="846658"/>
                    <a:pt x="0" y="820117"/>
                  </a:cubicBezTo>
                  <a:cubicBezTo>
                    <a:pt x="148630" y="774997"/>
                    <a:pt x="269392" y="715280"/>
                    <a:pt x="362285" y="640965"/>
                  </a:cubicBezTo>
                  <a:cubicBezTo>
                    <a:pt x="295932" y="548072"/>
                    <a:pt x="246831" y="427310"/>
                    <a:pt x="214982" y="278680"/>
                  </a:cubicBezTo>
                  <a:lnTo>
                    <a:pt x="47774" y="278680"/>
                  </a:lnTo>
                  <a:lnTo>
                    <a:pt x="47774" y="167208"/>
                  </a:lnTo>
                  <a:lnTo>
                    <a:pt x="422002" y="167208"/>
                  </a:lnTo>
                  <a:cubicBezTo>
                    <a:pt x="411386" y="114126"/>
                    <a:pt x="396789" y="69006"/>
                    <a:pt x="378210" y="31849"/>
                  </a:cubicBezTo>
                  <a:cubicBezTo>
                    <a:pt x="423329" y="21233"/>
                    <a:pt x="472430" y="10616"/>
                    <a:pt x="52551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0" name="文本框 349"/>
            <p:cNvSpPr txBox="1"/>
            <p:nvPr/>
          </p:nvSpPr>
          <p:spPr>
            <a:xfrm>
              <a:off x="8839325" y="1029599"/>
              <a:ext cx="943534" cy="939552"/>
            </a:xfrm>
            <a:custGeom>
              <a:avLst/>
              <a:gdLst>
                <a:gd name="connsiteX0" fmla="*/ 390154 w 943534"/>
                <a:gd name="connsiteY0" fmla="*/ 326454 h 939552"/>
                <a:gd name="connsiteX1" fmla="*/ 943534 w 943534"/>
                <a:gd name="connsiteY1" fmla="*/ 326454 h 939552"/>
                <a:gd name="connsiteX2" fmla="*/ 943534 w 943534"/>
                <a:gd name="connsiteY2" fmla="*/ 437927 h 939552"/>
                <a:gd name="connsiteX3" fmla="*/ 792250 w 943534"/>
                <a:gd name="connsiteY3" fmla="*/ 437927 h 939552"/>
                <a:gd name="connsiteX4" fmla="*/ 792250 w 943534"/>
                <a:gd name="connsiteY4" fmla="*/ 847985 h 939552"/>
                <a:gd name="connsiteX5" fmla="*/ 601154 w 943534"/>
                <a:gd name="connsiteY5" fmla="*/ 939552 h 939552"/>
                <a:gd name="connsiteX6" fmla="*/ 557362 w 943534"/>
                <a:gd name="connsiteY6" fmla="*/ 812155 h 939552"/>
                <a:gd name="connsiteX7" fmla="*/ 660872 w 943534"/>
                <a:gd name="connsiteY7" fmla="*/ 784287 h 939552"/>
                <a:gd name="connsiteX8" fmla="*/ 660872 w 943534"/>
                <a:gd name="connsiteY8" fmla="*/ 437927 h 939552"/>
                <a:gd name="connsiteX9" fmla="*/ 390154 w 943534"/>
                <a:gd name="connsiteY9" fmla="*/ 437927 h 939552"/>
                <a:gd name="connsiteX10" fmla="*/ 274700 w 943534"/>
                <a:gd name="connsiteY10" fmla="*/ 234888 h 939552"/>
                <a:gd name="connsiteX11" fmla="*/ 286644 w 943534"/>
                <a:gd name="connsiteY11" fmla="*/ 242850 h 939552"/>
                <a:gd name="connsiteX12" fmla="*/ 394134 w 943534"/>
                <a:gd name="connsiteY12" fmla="*/ 306549 h 939552"/>
                <a:gd name="connsiteX13" fmla="*/ 386172 w 943534"/>
                <a:gd name="connsiteY13" fmla="*/ 314511 h 939552"/>
                <a:gd name="connsiteX14" fmla="*/ 282662 w 943534"/>
                <a:gd name="connsiteY14" fmla="*/ 437927 h 939552"/>
                <a:gd name="connsiteX15" fmla="*/ 282662 w 943534"/>
                <a:gd name="connsiteY15" fmla="*/ 923627 h 939552"/>
                <a:gd name="connsiteX16" fmla="*/ 155266 w 943534"/>
                <a:gd name="connsiteY16" fmla="*/ 923627 h 939552"/>
                <a:gd name="connsiteX17" fmla="*/ 155266 w 943534"/>
                <a:gd name="connsiteY17" fmla="*/ 557361 h 939552"/>
                <a:gd name="connsiteX18" fmla="*/ 87586 w 943534"/>
                <a:gd name="connsiteY18" fmla="*/ 629022 h 939552"/>
                <a:gd name="connsiteX19" fmla="*/ 0 w 943534"/>
                <a:gd name="connsiteY19" fmla="*/ 549399 h 939552"/>
                <a:gd name="connsiteX20" fmla="*/ 274700 w 943534"/>
                <a:gd name="connsiteY20" fmla="*/ 234888 h 939552"/>
                <a:gd name="connsiteX21" fmla="*/ 449870 w 943534"/>
                <a:gd name="connsiteY21" fmla="*/ 71661 h 939552"/>
                <a:gd name="connsiteX22" fmla="*/ 879835 w 943534"/>
                <a:gd name="connsiteY22" fmla="*/ 71661 h 939552"/>
                <a:gd name="connsiteX23" fmla="*/ 879835 w 943534"/>
                <a:gd name="connsiteY23" fmla="*/ 175171 h 939552"/>
                <a:gd name="connsiteX24" fmla="*/ 449870 w 943534"/>
                <a:gd name="connsiteY24" fmla="*/ 175171 h 939552"/>
                <a:gd name="connsiteX25" fmla="*/ 258776 w 943534"/>
                <a:gd name="connsiteY25" fmla="*/ 0 h 939552"/>
                <a:gd name="connsiteX26" fmla="*/ 326455 w 943534"/>
                <a:gd name="connsiteY26" fmla="*/ 35830 h 939552"/>
                <a:gd name="connsiteX27" fmla="*/ 390154 w 943534"/>
                <a:gd name="connsiteY27" fmla="*/ 67680 h 939552"/>
                <a:gd name="connsiteX28" fmla="*/ 378210 w 943534"/>
                <a:gd name="connsiteY28" fmla="*/ 83604 h 939552"/>
                <a:gd name="connsiteX29" fmla="*/ 338398 w 943534"/>
                <a:gd name="connsiteY29" fmla="*/ 115453 h 939552"/>
                <a:gd name="connsiteX30" fmla="*/ 107492 w 943534"/>
                <a:gd name="connsiteY30" fmla="*/ 342379 h 939552"/>
                <a:gd name="connsiteX31" fmla="*/ 15925 w 943534"/>
                <a:gd name="connsiteY31" fmla="*/ 262756 h 939552"/>
                <a:gd name="connsiteX32" fmla="*/ 258776 w 943534"/>
                <a:gd name="connsiteY32" fmla="*/ 0 h 9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43534" h="939552">
                  <a:moveTo>
                    <a:pt x="390154" y="326454"/>
                  </a:moveTo>
                  <a:lnTo>
                    <a:pt x="943534" y="326454"/>
                  </a:lnTo>
                  <a:lnTo>
                    <a:pt x="943534" y="437927"/>
                  </a:lnTo>
                  <a:lnTo>
                    <a:pt x="792250" y="437927"/>
                  </a:lnTo>
                  <a:lnTo>
                    <a:pt x="792250" y="847985"/>
                  </a:lnTo>
                  <a:cubicBezTo>
                    <a:pt x="797558" y="909030"/>
                    <a:pt x="733860" y="939552"/>
                    <a:pt x="601154" y="939552"/>
                  </a:cubicBezTo>
                  <a:cubicBezTo>
                    <a:pt x="595846" y="889124"/>
                    <a:pt x="581249" y="846658"/>
                    <a:pt x="557362" y="812155"/>
                  </a:cubicBezTo>
                  <a:cubicBezTo>
                    <a:pt x="634331" y="814809"/>
                    <a:pt x="668834" y="805520"/>
                    <a:pt x="660872" y="784287"/>
                  </a:cubicBezTo>
                  <a:lnTo>
                    <a:pt x="660872" y="437927"/>
                  </a:lnTo>
                  <a:lnTo>
                    <a:pt x="390154" y="437927"/>
                  </a:lnTo>
                  <a:close/>
                  <a:moveTo>
                    <a:pt x="274700" y="234888"/>
                  </a:moveTo>
                  <a:cubicBezTo>
                    <a:pt x="277354" y="234888"/>
                    <a:pt x="281335" y="237542"/>
                    <a:pt x="286644" y="242850"/>
                  </a:cubicBezTo>
                  <a:cubicBezTo>
                    <a:pt x="358304" y="274699"/>
                    <a:pt x="394134" y="295932"/>
                    <a:pt x="394134" y="306549"/>
                  </a:cubicBezTo>
                  <a:cubicBezTo>
                    <a:pt x="394134" y="309203"/>
                    <a:pt x="391480" y="311857"/>
                    <a:pt x="386172" y="314511"/>
                  </a:cubicBezTo>
                  <a:cubicBezTo>
                    <a:pt x="359632" y="341052"/>
                    <a:pt x="325128" y="382191"/>
                    <a:pt x="282662" y="437927"/>
                  </a:cubicBezTo>
                  <a:lnTo>
                    <a:pt x="282662" y="923627"/>
                  </a:lnTo>
                  <a:lnTo>
                    <a:pt x="155266" y="923627"/>
                  </a:lnTo>
                  <a:lnTo>
                    <a:pt x="155266" y="557361"/>
                  </a:lnTo>
                  <a:cubicBezTo>
                    <a:pt x="136687" y="578594"/>
                    <a:pt x="114126" y="602481"/>
                    <a:pt x="87586" y="629022"/>
                  </a:cubicBezTo>
                  <a:lnTo>
                    <a:pt x="0" y="549399"/>
                  </a:lnTo>
                  <a:cubicBezTo>
                    <a:pt x="108819" y="459160"/>
                    <a:pt x="200386" y="354323"/>
                    <a:pt x="274700" y="234888"/>
                  </a:cubicBezTo>
                  <a:close/>
                  <a:moveTo>
                    <a:pt x="449870" y="71661"/>
                  </a:moveTo>
                  <a:lnTo>
                    <a:pt x="879835" y="71661"/>
                  </a:lnTo>
                  <a:lnTo>
                    <a:pt x="879835" y="175171"/>
                  </a:lnTo>
                  <a:lnTo>
                    <a:pt x="449870" y="175171"/>
                  </a:lnTo>
                  <a:close/>
                  <a:moveTo>
                    <a:pt x="258776" y="0"/>
                  </a:moveTo>
                  <a:cubicBezTo>
                    <a:pt x="269392" y="5308"/>
                    <a:pt x="291952" y="17252"/>
                    <a:pt x="326455" y="35830"/>
                  </a:cubicBezTo>
                  <a:cubicBezTo>
                    <a:pt x="368920" y="54409"/>
                    <a:pt x="390154" y="65025"/>
                    <a:pt x="390154" y="67680"/>
                  </a:cubicBezTo>
                  <a:cubicBezTo>
                    <a:pt x="390154" y="70334"/>
                    <a:pt x="386172" y="75642"/>
                    <a:pt x="378210" y="83604"/>
                  </a:cubicBezTo>
                  <a:cubicBezTo>
                    <a:pt x="364940" y="91566"/>
                    <a:pt x="351669" y="102183"/>
                    <a:pt x="338398" y="115453"/>
                  </a:cubicBezTo>
                  <a:cubicBezTo>
                    <a:pt x="245504" y="218963"/>
                    <a:pt x="168536" y="294605"/>
                    <a:pt x="107492" y="342379"/>
                  </a:cubicBezTo>
                  <a:cubicBezTo>
                    <a:pt x="88913" y="318492"/>
                    <a:pt x="58390" y="291951"/>
                    <a:pt x="15925" y="262756"/>
                  </a:cubicBezTo>
                  <a:cubicBezTo>
                    <a:pt x="111473" y="191095"/>
                    <a:pt x="192423" y="103510"/>
                    <a:pt x="25877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1" name="文本框 350"/>
            <p:cNvSpPr txBox="1"/>
            <p:nvPr/>
          </p:nvSpPr>
          <p:spPr>
            <a:xfrm>
              <a:off x="6779805" y="1029599"/>
              <a:ext cx="800780" cy="907703"/>
            </a:xfrm>
            <a:custGeom>
              <a:avLst/>
              <a:gdLst>
                <a:gd name="connsiteX0" fmla="*/ 322473 w 800780"/>
                <a:gd name="connsiteY0" fmla="*/ 0 h 907703"/>
                <a:gd name="connsiteX1" fmla="*/ 374228 w 800780"/>
                <a:gd name="connsiteY1" fmla="*/ 0 h 907703"/>
                <a:gd name="connsiteX2" fmla="*/ 469776 w 800780"/>
                <a:gd name="connsiteY2" fmla="*/ 11943 h 907703"/>
                <a:gd name="connsiteX3" fmla="*/ 465795 w 800780"/>
                <a:gd name="connsiteY3" fmla="*/ 31849 h 907703"/>
                <a:gd name="connsiteX4" fmla="*/ 457832 w 800780"/>
                <a:gd name="connsiteY4" fmla="*/ 111472 h 907703"/>
                <a:gd name="connsiteX5" fmla="*/ 457832 w 800780"/>
                <a:gd name="connsiteY5" fmla="*/ 350341 h 907703"/>
                <a:gd name="connsiteX6" fmla="*/ 613097 w 800780"/>
                <a:gd name="connsiteY6" fmla="*/ 350341 h 907703"/>
                <a:gd name="connsiteX7" fmla="*/ 613097 w 800780"/>
                <a:gd name="connsiteY7" fmla="*/ 95547 h 907703"/>
                <a:gd name="connsiteX8" fmla="*/ 676796 w 800780"/>
                <a:gd name="connsiteY8" fmla="*/ 95547 h 907703"/>
                <a:gd name="connsiteX9" fmla="*/ 768362 w 800780"/>
                <a:gd name="connsiteY9" fmla="*/ 111472 h 907703"/>
                <a:gd name="connsiteX10" fmla="*/ 764381 w 800780"/>
                <a:gd name="connsiteY10" fmla="*/ 131378 h 907703"/>
                <a:gd name="connsiteX11" fmla="*/ 756419 w 800780"/>
                <a:gd name="connsiteY11" fmla="*/ 203039 h 907703"/>
                <a:gd name="connsiteX12" fmla="*/ 756419 w 800780"/>
                <a:gd name="connsiteY12" fmla="*/ 457832 h 907703"/>
                <a:gd name="connsiteX13" fmla="*/ 457832 w 800780"/>
                <a:gd name="connsiteY13" fmla="*/ 457832 h 907703"/>
                <a:gd name="connsiteX14" fmla="*/ 457832 w 800780"/>
                <a:gd name="connsiteY14" fmla="*/ 764381 h 907703"/>
                <a:gd name="connsiteX15" fmla="*/ 656890 w 800780"/>
                <a:gd name="connsiteY15" fmla="*/ 764381 h 907703"/>
                <a:gd name="connsiteX16" fmla="*/ 656890 w 800780"/>
                <a:gd name="connsiteY16" fmla="*/ 509587 h 907703"/>
                <a:gd name="connsiteX17" fmla="*/ 704664 w 800780"/>
                <a:gd name="connsiteY17" fmla="*/ 509587 h 907703"/>
                <a:gd name="connsiteX18" fmla="*/ 800212 w 800780"/>
                <a:gd name="connsiteY18" fmla="*/ 525512 h 907703"/>
                <a:gd name="connsiteX19" fmla="*/ 800212 w 800780"/>
                <a:gd name="connsiteY19" fmla="*/ 545418 h 907703"/>
                <a:gd name="connsiteX20" fmla="*/ 792249 w 800780"/>
                <a:gd name="connsiteY20" fmla="*/ 617079 h 907703"/>
                <a:gd name="connsiteX21" fmla="*/ 792249 w 800780"/>
                <a:gd name="connsiteY21" fmla="*/ 907703 h 907703"/>
                <a:gd name="connsiteX22" fmla="*/ 656890 w 800780"/>
                <a:gd name="connsiteY22" fmla="*/ 907703 h 907703"/>
                <a:gd name="connsiteX23" fmla="*/ 656890 w 800780"/>
                <a:gd name="connsiteY23" fmla="*/ 863910 h 907703"/>
                <a:gd name="connsiteX24" fmla="*/ 0 w 800780"/>
                <a:gd name="connsiteY24" fmla="*/ 863910 h 907703"/>
                <a:gd name="connsiteX25" fmla="*/ 0 w 800780"/>
                <a:gd name="connsiteY25" fmla="*/ 509587 h 907703"/>
                <a:gd name="connsiteX26" fmla="*/ 43793 w 800780"/>
                <a:gd name="connsiteY26" fmla="*/ 509587 h 907703"/>
                <a:gd name="connsiteX27" fmla="*/ 139340 w 800780"/>
                <a:gd name="connsiteY27" fmla="*/ 521531 h 907703"/>
                <a:gd name="connsiteX28" fmla="*/ 135359 w 800780"/>
                <a:gd name="connsiteY28" fmla="*/ 533474 h 907703"/>
                <a:gd name="connsiteX29" fmla="*/ 127397 w 800780"/>
                <a:gd name="connsiteY29" fmla="*/ 613097 h 907703"/>
                <a:gd name="connsiteX30" fmla="*/ 127397 w 800780"/>
                <a:gd name="connsiteY30" fmla="*/ 764381 h 907703"/>
                <a:gd name="connsiteX31" fmla="*/ 322473 w 800780"/>
                <a:gd name="connsiteY31" fmla="*/ 764381 h 907703"/>
                <a:gd name="connsiteX32" fmla="*/ 322473 w 800780"/>
                <a:gd name="connsiteY32" fmla="*/ 457832 h 907703"/>
                <a:gd name="connsiteX33" fmla="*/ 35830 w 800780"/>
                <a:gd name="connsiteY33" fmla="*/ 457832 h 907703"/>
                <a:gd name="connsiteX34" fmla="*/ 35830 w 800780"/>
                <a:gd name="connsiteY34" fmla="*/ 91566 h 907703"/>
                <a:gd name="connsiteX35" fmla="*/ 83604 w 800780"/>
                <a:gd name="connsiteY35" fmla="*/ 91566 h 907703"/>
                <a:gd name="connsiteX36" fmla="*/ 183133 w 800780"/>
                <a:gd name="connsiteY36" fmla="*/ 103510 h 907703"/>
                <a:gd name="connsiteX37" fmla="*/ 179152 w 800780"/>
                <a:gd name="connsiteY37" fmla="*/ 119434 h 907703"/>
                <a:gd name="connsiteX38" fmla="*/ 171190 w 800780"/>
                <a:gd name="connsiteY38" fmla="*/ 191095 h 907703"/>
                <a:gd name="connsiteX39" fmla="*/ 171190 w 800780"/>
                <a:gd name="connsiteY39" fmla="*/ 350341 h 907703"/>
                <a:gd name="connsiteX40" fmla="*/ 322473 w 800780"/>
                <a:gd name="connsiteY40" fmla="*/ 350341 h 90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0780" h="907703">
                  <a:moveTo>
                    <a:pt x="322473" y="0"/>
                  </a:moveTo>
                  <a:lnTo>
                    <a:pt x="374228" y="0"/>
                  </a:lnTo>
                  <a:cubicBezTo>
                    <a:pt x="437927" y="0"/>
                    <a:pt x="469776" y="3981"/>
                    <a:pt x="469776" y="11943"/>
                  </a:cubicBezTo>
                  <a:cubicBezTo>
                    <a:pt x="469776" y="14597"/>
                    <a:pt x="468449" y="21233"/>
                    <a:pt x="465795" y="31849"/>
                  </a:cubicBezTo>
                  <a:cubicBezTo>
                    <a:pt x="460486" y="58390"/>
                    <a:pt x="457832" y="84931"/>
                    <a:pt x="457832" y="111472"/>
                  </a:cubicBezTo>
                  <a:lnTo>
                    <a:pt x="457832" y="350341"/>
                  </a:lnTo>
                  <a:lnTo>
                    <a:pt x="613097" y="350341"/>
                  </a:lnTo>
                  <a:lnTo>
                    <a:pt x="613097" y="95547"/>
                  </a:lnTo>
                  <a:lnTo>
                    <a:pt x="676796" y="95547"/>
                  </a:lnTo>
                  <a:cubicBezTo>
                    <a:pt x="745803" y="95547"/>
                    <a:pt x="776325" y="100856"/>
                    <a:pt x="768362" y="111472"/>
                  </a:cubicBezTo>
                  <a:cubicBezTo>
                    <a:pt x="768362" y="114126"/>
                    <a:pt x="767035" y="120761"/>
                    <a:pt x="764381" y="131378"/>
                  </a:cubicBezTo>
                  <a:cubicBezTo>
                    <a:pt x="759073" y="152611"/>
                    <a:pt x="756419" y="176498"/>
                    <a:pt x="756419" y="203039"/>
                  </a:cubicBezTo>
                  <a:lnTo>
                    <a:pt x="756419" y="457832"/>
                  </a:lnTo>
                  <a:lnTo>
                    <a:pt x="457832" y="457832"/>
                  </a:lnTo>
                  <a:lnTo>
                    <a:pt x="457832" y="764381"/>
                  </a:lnTo>
                  <a:lnTo>
                    <a:pt x="656890" y="764381"/>
                  </a:lnTo>
                  <a:lnTo>
                    <a:pt x="656890" y="509587"/>
                  </a:lnTo>
                  <a:lnTo>
                    <a:pt x="704664" y="509587"/>
                  </a:lnTo>
                  <a:cubicBezTo>
                    <a:pt x="773671" y="509587"/>
                    <a:pt x="805520" y="514896"/>
                    <a:pt x="800212" y="525512"/>
                  </a:cubicBezTo>
                  <a:cubicBezTo>
                    <a:pt x="800212" y="528166"/>
                    <a:pt x="800212" y="534801"/>
                    <a:pt x="800212" y="545418"/>
                  </a:cubicBezTo>
                  <a:cubicBezTo>
                    <a:pt x="794903" y="569305"/>
                    <a:pt x="792249" y="593192"/>
                    <a:pt x="792249" y="617079"/>
                  </a:cubicBezTo>
                  <a:lnTo>
                    <a:pt x="792249" y="907703"/>
                  </a:lnTo>
                  <a:lnTo>
                    <a:pt x="656890" y="907703"/>
                  </a:lnTo>
                  <a:lnTo>
                    <a:pt x="656890" y="863910"/>
                  </a:lnTo>
                  <a:lnTo>
                    <a:pt x="0" y="863910"/>
                  </a:lnTo>
                  <a:lnTo>
                    <a:pt x="0" y="509587"/>
                  </a:lnTo>
                  <a:lnTo>
                    <a:pt x="43793" y="509587"/>
                  </a:lnTo>
                  <a:cubicBezTo>
                    <a:pt x="110145" y="509587"/>
                    <a:pt x="141994" y="513569"/>
                    <a:pt x="139340" y="521531"/>
                  </a:cubicBezTo>
                  <a:cubicBezTo>
                    <a:pt x="139340" y="524185"/>
                    <a:pt x="138013" y="528166"/>
                    <a:pt x="135359" y="533474"/>
                  </a:cubicBezTo>
                  <a:cubicBezTo>
                    <a:pt x="130051" y="557361"/>
                    <a:pt x="127397" y="583902"/>
                    <a:pt x="127397" y="613097"/>
                  </a:cubicBezTo>
                  <a:lnTo>
                    <a:pt x="127397" y="764381"/>
                  </a:lnTo>
                  <a:lnTo>
                    <a:pt x="322473" y="764381"/>
                  </a:lnTo>
                  <a:lnTo>
                    <a:pt x="322473" y="457832"/>
                  </a:lnTo>
                  <a:lnTo>
                    <a:pt x="35830" y="457832"/>
                  </a:lnTo>
                  <a:lnTo>
                    <a:pt x="35830" y="91566"/>
                  </a:lnTo>
                  <a:lnTo>
                    <a:pt x="83604" y="91566"/>
                  </a:lnTo>
                  <a:cubicBezTo>
                    <a:pt x="144648" y="91566"/>
                    <a:pt x="177825" y="95547"/>
                    <a:pt x="183133" y="103510"/>
                  </a:cubicBezTo>
                  <a:cubicBezTo>
                    <a:pt x="183133" y="106164"/>
                    <a:pt x="181806" y="111472"/>
                    <a:pt x="179152" y="119434"/>
                  </a:cubicBezTo>
                  <a:cubicBezTo>
                    <a:pt x="173844" y="140667"/>
                    <a:pt x="171190" y="164554"/>
                    <a:pt x="171190" y="191095"/>
                  </a:cubicBezTo>
                  <a:lnTo>
                    <a:pt x="171190" y="350341"/>
                  </a:lnTo>
                  <a:lnTo>
                    <a:pt x="322473" y="3503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2" name="文本框 351"/>
            <p:cNvSpPr txBox="1"/>
            <p:nvPr/>
          </p:nvSpPr>
          <p:spPr>
            <a:xfrm>
              <a:off x="4603268" y="1029599"/>
              <a:ext cx="829659" cy="899740"/>
            </a:xfrm>
            <a:custGeom>
              <a:avLst/>
              <a:gdLst>
                <a:gd name="connsiteX0" fmla="*/ 123416 w 829659"/>
                <a:gd name="connsiteY0" fmla="*/ 370247 h 899740"/>
                <a:gd name="connsiteX1" fmla="*/ 123416 w 829659"/>
                <a:gd name="connsiteY1" fmla="*/ 493663 h 899740"/>
                <a:gd name="connsiteX2" fmla="*/ 230907 w 829659"/>
                <a:gd name="connsiteY2" fmla="*/ 493663 h 899740"/>
                <a:gd name="connsiteX3" fmla="*/ 230907 w 829659"/>
                <a:gd name="connsiteY3" fmla="*/ 370247 h 899740"/>
                <a:gd name="connsiteX4" fmla="*/ 561342 w 829659"/>
                <a:gd name="connsiteY4" fmla="*/ 326454 h 899740"/>
                <a:gd name="connsiteX5" fmla="*/ 561342 w 829659"/>
                <a:gd name="connsiteY5" fmla="*/ 433945 h 899740"/>
                <a:gd name="connsiteX6" fmla="*/ 688739 w 829659"/>
                <a:gd name="connsiteY6" fmla="*/ 433945 h 899740"/>
                <a:gd name="connsiteX7" fmla="*/ 688739 w 829659"/>
                <a:gd name="connsiteY7" fmla="*/ 326454 h 899740"/>
                <a:gd name="connsiteX8" fmla="*/ 123416 w 829659"/>
                <a:gd name="connsiteY8" fmla="*/ 131378 h 899740"/>
                <a:gd name="connsiteX9" fmla="*/ 123416 w 829659"/>
                <a:gd name="connsiteY9" fmla="*/ 258775 h 899740"/>
                <a:gd name="connsiteX10" fmla="*/ 230907 w 829659"/>
                <a:gd name="connsiteY10" fmla="*/ 258775 h 899740"/>
                <a:gd name="connsiteX11" fmla="*/ 230907 w 829659"/>
                <a:gd name="connsiteY11" fmla="*/ 131378 h 899740"/>
                <a:gd name="connsiteX12" fmla="*/ 561342 w 829659"/>
                <a:gd name="connsiteY12" fmla="*/ 111472 h 899740"/>
                <a:gd name="connsiteX13" fmla="*/ 561342 w 829659"/>
                <a:gd name="connsiteY13" fmla="*/ 214982 h 899740"/>
                <a:gd name="connsiteX14" fmla="*/ 688739 w 829659"/>
                <a:gd name="connsiteY14" fmla="*/ 214982 h 899740"/>
                <a:gd name="connsiteX15" fmla="*/ 688739 w 829659"/>
                <a:gd name="connsiteY15" fmla="*/ 111472 h 899740"/>
                <a:gd name="connsiteX16" fmla="*/ 0 w 829659"/>
                <a:gd name="connsiteY16" fmla="*/ 15924 h 899740"/>
                <a:gd name="connsiteX17" fmla="*/ 354322 w 829659"/>
                <a:gd name="connsiteY17" fmla="*/ 15924 h 899740"/>
                <a:gd name="connsiteX18" fmla="*/ 354322 w 829659"/>
                <a:gd name="connsiteY18" fmla="*/ 640965 h 899740"/>
                <a:gd name="connsiteX19" fmla="*/ 230907 w 829659"/>
                <a:gd name="connsiteY19" fmla="*/ 640965 h 899740"/>
                <a:gd name="connsiteX20" fmla="*/ 230907 w 829659"/>
                <a:gd name="connsiteY20" fmla="*/ 601154 h 899740"/>
                <a:gd name="connsiteX21" fmla="*/ 123416 w 829659"/>
                <a:gd name="connsiteY21" fmla="*/ 601154 h 899740"/>
                <a:gd name="connsiteX22" fmla="*/ 123416 w 829659"/>
                <a:gd name="connsiteY22" fmla="*/ 676796 h 899740"/>
                <a:gd name="connsiteX23" fmla="*/ 0 w 829659"/>
                <a:gd name="connsiteY23" fmla="*/ 676796 h 899740"/>
                <a:gd name="connsiteX24" fmla="*/ 429964 w 829659"/>
                <a:gd name="connsiteY24" fmla="*/ 0 h 899740"/>
                <a:gd name="connsiteX25" fmla="*/ 828080 w 829659"/>
                <a:gd name="connsiteY25" fmla="*/ 0 h 899740"/>
                <a:gd name="connsiteX26" fmla="*/ 828080 w 829659"/>
                <a:gd name="connsiteY26" fmla="*/ 768362 h 899740"/>
                <a:gd name="connsiteX27" fmla="*/ 617079 w 829659"/>
                <a:gd name="connsiteY27" fmla="*/ 875853 h 899740"/>
                <a:gd name="connsiteX28" fmla="*/ 573286 w 829659"/>
                <a:gd name="connsiteY28" fmla="*/ 752438 h 899740"/>
                <a:gd name="connsiteX29" fmla="*/ 652909 w 829659"/>
                <a:gd name="connsiteY29" fmla="*/ 752438 h 899740"/>
                <a:gd name="connsiteX30" fmla="*/ 688739 w 829659"/>
                <a:gd name="connsiteY30" fmla="*/ 708645 h 899740"/>
                <a:gd name="connsiteX31" fmla="*/ 688739 w 829659"/>
                <a:gd name="connsiteY31" fmla="*/ 545418 h 899740"/>
                <a:gd name="connsiteX32" fmla="*/ 557361 w 829659"/>
                <a:gd name="connsiteY32" fmla="*/ 545418 h 899740"/>
                <a:gd name="connsiteX33" fmla="*/ 314511 w 829659"/>
                <a:gd name="connsiteY33" fmla="*/ 899740 h 899740"/>
                <a:gd name="connsiteX34" fmla="*/ 203039 w 829659"/>
                <a:gd name="connsiteY34" fmla="*/ 804193 h 899740"/>
                <a:gd name="connsiteX35" fmla="*/ 390153 w 829659"/>
                <a:gd name="connsiteY35" fmla="*/ 640965 h 899740"/>
                <a:gd name="connsiteX36" fmla="*/ 429964 w 829659"/>
                <a:gd name="connsiteY36" fmla="*/ 394134 h 89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9659" h="899740">
                  <a:moveTo>
                    <a:pt x="123416" y="370247"/>
                  </a:moveTo>
                  <a:lnTo>
                    <a:pt x="123416" y="493663"/>
                  </a:lnTo>
                  <a:lnTo>
                    <a:pt x="230907" y="493663"/>
                  </a:lnTo>
                  <a:lnTo>
                    <a:pt x="230907" y="370247"/>
                  </a:lnTo>
                  <a:close/>
                  <a:moveTo>
                    <a:pt x="561342" y="326454"/>
                  </a:moveTo>
                  <a:lnTo>
                    <a:pt x="561342" y="433945"/>
                  </a:lnTo>
                  <a:lnTo>
                    <a:pt x="688739" y="433945"/>
                  </a:lnTo>
                  <a:lnTo>
                    <a:pt x="688739" y="326454"/>
                  </a:lnTo>
                  <a:close/>
                  <a:moveTo>
                    <a:pt x="123416" y="131378"/>
                  </a:moveTo>
                  <a:lnTo>
                    <a:pt x="123416" y="258775"/>
                  </a:lnTo>
                  <a:lnTo>
                    <a:pt x="230907" y="258775"/>
                  </a:lnTo>
                  <a:lnTo>
                    <a:pt x="230907" y="131378"/>
                  </a:lnTo>
                  <a:close/>
                  <a:moveTo>
                    <a:pt x="561342" y="111472"/>
                  </a:moveTo>
                  <a:lnTo>
                    <a:pt x="561342" y="214982"/>
                  </a:lnTo>
                  <a:lnTo>
                    <a:pt x="688739" y="214982"/>
                  </a:lnTo>
                  <a:lnTo>
                    <a:pt x="688739" y="111472"/>
                  </a:lnTo>
                  <a:close/>
                  <a:moveTo>
                    <a:pt x="0" y="15924"/>
                  </a:moveTo>
                  <a:lnTo>
                    <a:pt x="354322" y="15924"/>
                  </a:lnTo>
                  <a:lnTo>
                    <a:pt x="354322" y="640965"/>
                  </a:lnTo>
                  <a:lnTo>
                    <a:pt x="230907" y="640965"/>
                  </a:lnTo>
                  <a:lnTo>
                    <a:pt x="230907" y="601154"/>
                  </a:lnTo>
                  <a:lnTo>
                    <a:pt x="123416" y="601154"/>
                  </a:lnTo>
                  <a:lnTo>
                    <a:pt x="123416" y="676796"/>
                  </a:lnTo>
                  <a:lnTo>
                    <a:pt x="0" y="676796"/>
                  </a:lnTo>
                  <a:close/>
                  <a:moveTo>
                    <a:pt x="429964" y="0"/>
                  </a:moveTo>
                  <a:lnTo>
                    <a:pt x="828080" y="0"/>
                  </a:lnTo>
                  <a:lnTo>
                    <a:pt x="828080" y="768362"/>
                  </a:lnTo>
                  <a:cubicBezTo>
                    <a:pt x="841350" y="847985"/>
                    <a:pt x="771017" y="883816"/>
                    <a:pt x="617079" y="875853"/>
                  </a:cubicBezTo>
                  <a:cubicBezTo>
                    <a:pt x="606462" y="820117"/>
                    <a:pt x="591865" y="778979"/>
                    <a:pt x="573286" y="752438"/>
                  </a:cubicBezTo>
                  <a:lnTo>
                    <a:pt x="652909" y="752438"/>
                  </a:lnTo>
                  <a:cubicBezTo>
                    <a:pt x="674142" y="749783"/>
                    <a:pt x="686085" y="735186"/>
                    <a:pt x="688739" y="708645"/>
                  </a:cubicBezTo>
                  <a:lnTo>
                    <a:pt x="688739" y="545418"/>
                  </a:lnTo>
                  <a:lnTo>
                    <a:pt x="557361" y="545418"/>
                  </a:lnTo>
                  <a:cubicBezTo>
                    <a:pt x="544091" y="680777"/>
                    <a:pt x="463141" y="798884"/>
                    <a:pt x="314511" y="899740"/>
                  </a:cubicBezTo>
                  <a:cubicBezTo>
                    <a:pt x="285316" y="862583"/>
                    <a:pt x="248158" y="830734"/>
                    <a:pt x="203039" y="804193"/>
                  </a:cubicBezTo>
                  <a:cubicBezTo>
                    <a:pt x="301241" y="745802"/>
                    <a:pt x="363612" y="691393"/>
                    <a:pt x="390153" y="640965"/>
                  </a:cubicBezTo>
                  <a:cubicBezTo>
                    <a:pt x="419348" y="593192"/>
                    <a:pt x="432619" y="510914"/>
                    <a:pt x="429964" y="394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3" name="文本框 352"/>
            <p:cNvSpPr txBox="1"/>
            <p:nvPr/>
          </p:nvSpPr>
          <p:spPr>
            <a:xfrm>
              <a:off x="2408388" y="1029599"/>
              <a:ext cx="935571" cy="943533"/>
            </a:xfrm>
            <a:custGeom>
              <a:avLst/>
              <a:gdLst>
                <a:gd name="connsiteX0" fmla="*/ 354323 w 935571"/>
                <a:gd name="connsiteY0" fmla="*/ 278680 h 943533"/>
                <a:gd name="connsiteX1" fmla="*/ 469776 w 935571"/>
                <a:gd name="connsiteY1" fmla="*/ 553380 h 943533"/>
                <a:gd name="connsiteX2" fmla="*/ 585230 w 935571"/>
                <a:gd name="connsiteY2" fmla="*/ 278680 h 943533"/>
                <a:gd name="connsiteX3" fmla="*/ 525513 w 935571"/>
                <a:gd name="connsiteY3" fmla="*/ 0 h 943533"/>
                <a:gd name="connsiteX4" fmla="*/ 573286 w 935571"/>
                <a:gd name="connsiteY4" fmla="*/ 143321 h 943533"/>
                <a:gd name="connsiteX5" fmla="*/ 477739 w 935571"/>
                <a:gd name="connsiteY5" fmla="*/ 167208 h 943533"/>
                <a:gd name="connsiteX6" fmla="*/ 891778 w 935571"/>
                <a:gd name="connsiteY6" fmla="*/ 167208 h 943533"/>
                <a:gd name="connsiteX7" fmla="*/ 891778 w 935571"/>
                <a:gd name="connsiteY7" fmla="*/ 278680 h 943533"/>
                <a:gd name="connsiteX8" fmla="*/ 732533 w 935571"/>
                <a:gd name="connsiteY8" fmla="*/ 278680 h 943533"/>
                <a:gd name="connsiteX9" fmla="*/ 577267 w 935571"/>
                <a:gd name="connsiteY9" fmla="*/ 648928 h 943533"/>
                <a:gd name="connsiteX10" fmla="*/ 935571 w 935571"/>
                <a:gd name="connsiteY10" fmla="*/ 800211 h 943533"/>
                <a:gd name="connsiteX11" fmla="*/ 879835 w 935571"/>
                <a:gd name="connsiteY11" fmla="*/ 887797 h 943533"/>
                <a:gd name="connsiteX12" fmla="*/ 847986 w 935571"/>
                <a:gd name="connsiteY12" fmla="*/ 943533 h 943533"/>
                <a:gd name="connsiteX13" fmla="*/ 461814 w 935571"/>
                <a:gd name="connsiteY13" fmla="*/ 744475 h 943533"/>
                <a:gd name="connsiteX14" fmla="*/ 107491 w 935571"/>
                <a:gd name="connsiteY14" fmla="*/ 931589 h 943533"/>
                <a:gd name="connsiteX15" fmla="*/ 0 w 935571"/>
                <a:gd name="connsiteY15" fmla="*/ 820117 h 943533"/>
                <a:gd name="connsiteX16" fmla="*/ 362285 w 935571"/>
                <a:gd name="connsiteY16" fmla="*/ 640965 h 943533"/>
                <a:gd name="connsiteX17" fmla="*/ 214982 w 935571"/>
                <a:gd name="connsiteY17" fmla="*/ 278680 h 943533"/>
                <a:gd name="connsiteX18" fmla="*/ 47774 w 935571"/>
                <a:gd name="connsiteY18" fmla="*/ 278680 h 943533"/>
                <a:gd name="connsiteX19" fmla="*/ 47774 w 935571"/>
                <a:gd name="connsiteY19" fmla="*/ 167208 h 943533"/>
                <a:gd name="connsiteX20" fmla="*/ 422002 w 935571"/>
                <a:gd name="connsiteY20" fmla="*/ 167208 h 943533"/>
                <a:gd name="connsiteX21" fmla="*/ 378210 w 935571"/>
                <a:gd name="connsiteY21" fmla="*/ 31849 h 943533"/>
                <a:gd name="connsiteX22" fmla="*/ 525513 w 935571"/>
                <a:gd name="connsiteY22" fmla="*/ 0 h 943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5571" h="943533">
                  <a:moveTo>
                    <a:pt x="354323" y="278680"/>
                  </a:moveTo>
                  <a:cubicBezTo>
                    <a:pt x="378210" y="392807"/>
                    <a:pt x="416694" y="484373"/>
                    <a:pt x="469776" y="553380"/>
                  </a:cubicBezTo>
                  <a:cubicBezTo>
                    <a:pt x="528166" y="473757"/>
                    <a:pt x="566651" y="382190"/>
                    <a:pt x="585230" y="278680"/>
                  </a:cubicBezTo>
                  <a:close/>
                  <a:moveTo>
                    <a:pt x="525513" y="0"/>
                  </a:moveTo>
                  <a:cubicBezTo>
                    <a:pt x="549399" y="74315"/>
                    <a:pt x="565324" y="122088"/>
                    <a:pt x="573286" y="143321"/>
                  </a:cubicBezTo>
                  <a:lnTo>
                    <a:pt x="477739" y="167208"/>
                  </a:lnTo>
                  <a:lnTo>
                    <a:pt x="891778" y="167208"/>
                  </a:lnTo>
                  <a:lnTo>
                    <a:pt x="891778" y="278680"/>
                  </a:lnTo>
                  <a:lnTo>
                    <a:pt x="732533" y="278680"/>
                  </a:lnTo>
                  <a:cubicBezTo>
                    <a:pt x="705991" y="419348"/>
                    <a:pt x="654236" y="542764"/>
                    <a:pt x="577267" y="648928"/>
                  </a:cubicBezTo>
                  <a:cubicBezTo>
                    <a:pt x="675469" y="723242"/>
                    <a:pt x="794904" y="773670"/>
                    <a:pt x="935571" y="800211"/>
                  </a:cubicBezTo>
                  <a:cubicBezTo>
                    <a:pt x="924955" y="813482"/>
                    <a:pt x="906376" y="842677"/>
                    <a:pt x="879835" y="887797"/>
                  </a:cubicBezTo>
                  <a:cubicBezTo>
                    <a:pt x="863910" y="916992"/>
                    <a:pt x="853294" y="935571"/>
                    <a:pt x="847986" y="943533"/>
                  </a:cubicBezTo>
                  <a:cubicBezTo>
                    <a:pt x="699356" y="901067"/>
                    <a:pt x="570632" y="834715"/>
                    <a:pt x="461814" y="744475"/>
                  </a:cubicBezTo>
                  <a:cubicBezTo>
                    <a:pt x="366266" y="816136"/>
                    <a:pt x="248159" y="878507"/>
                    <a:pt x="107491" y="931589"/>
                  </a:cubicBezTo>
                  <a:cubicBezTo>
                    <a:pt x="70334" y="883816"/>
                    <a:pt x="34504" y="846658"/>
                    <a:pt x="0" y="820117"/>
                  </a:cubicBezTo>
                  <a:cubicBezTo>
                    <a:pt x="148630" y="774997"/>
                    <a:pt x="269392" y="715280"/>
                    <a:pt x="362285" y="640965"/>
                  </a:cubicBezTo>
                  <a:cubicBezTo>
                    <a:pt x="295932" y="548072"/>
                    <a:pt x="246831" y="427310"/>
                    <a:pt x="214982" y="278680"/>
                  </a:cubicBezTo>
                  <a:lnTo>
                    <a:pt x="47774" y="278680"/>
                  </a:lnTo>
                  <a:lnTo>
                    <a:pt x="47774" y="167208"/>
                  </a:lnTo>
                  <a:lnTo>
                    <a:pt x="422002" y="167208"/>
                  </a:lnTo>
                  <a:cubicBezTo>
                    <a:pt x="411386" y="114126"/>
                    <a:pt x="396789" y="69006"/>
                    <a:pt x="378210" y="31849"/>
                  </a:cubicBezTo>
                  <a:cubicBezTo>
                    <a:pt x="423329" y="21233"/>
                    <a:pt x="472430" y="10616"/>
                    <a:pt x="52551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7013740" y="2958076"/>
            <a:ext cx="5357257" cy="2400077"/>
            <a:chOff x="7013740" y="2958076"/>
            <a:chExt cx="5357257" cy="2400077"/>
          </a:xfrm>
        </p:grpSpPr>
        <p:grpSp>
          <p:nvGrpSpPr>
            <p:cNvPr id="27" name="组合 26"/>
            <p:cNvGrpSpPr/>
            <p:nvPr/>
          </p:nvGrpSpPr>
          <p:grpSpPr>
            <a:xfrm>
              <a:off x="9597282" y="2958076"/>
              <a:ext cx="1459265" cy="2400077"/>
              <a:chOff x="9597282" y="2958076"/>
              <a:chExt cx="1459265" cy="2400077"/>
            </a:xfrm>
          </p:grpSpPr>
          <p:grpSp>
            <p:nvGrpSpPr>
              <p:cNvPr id="263" name="组合 262"/>
              <p:cNvGrpSpPr/>
              <p:nvPr/>
            </p:nvGrpSpPr>
            <p:grpSpPr>
              <a:xfrm>
                <a:off x="10703901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69" name="矩形 268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0" name="组合 269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71" name="椭圆 270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" name="禁止符 271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64" name="任意多边形 263"/>
              <p:cNvSpPr/>
              <p:nvPr/>
            </p:nvSpPr>
            <p:spPr>
              <a:xfrm>
                <a:off x="9597282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65" name="组合 264"/>
              <p:cNvGrpSpPr/>
              <p:nvPr/>
            </p:nvGrpSpPr>
            <p:grpSpPr>
              <a:xfrm>
                <a:off x="10031024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67" name="椭圆 266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8" name="椭圆 267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66" name="椭圆 265"/>
            <p:cNvSpPr/>
            <p:nvPr/>
          </p:nvSpPr>
          <p:spPr>
            <a:xfrm>
              <a:off x="10114644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6" name="组合 25"/>
            <p:cNvGrpSpPr/>
            <p:nvPr/>
          </p:nvGrpSpPr>
          <p:grpSpPr>
            <a:xfrm>
              <a:off x="8305511" y="2958076"/>
              <a:ext cx="1459265" cy="2400077"/>
              <a:chOff x="8305511" y="2958076"/>
              <a:chExt cx="1459265" cy="2400077"/>
            </a:xfrm>
          </p:grpSpPr>
          <p:grpSp>
            <p:nvGrpSpPr>
              <p:cNvPr id="274" name="组合 273"/>
              <p:cNvGrpSpPr/>
              <p:nvPr/>
            </p:nvGrpSpPr>
            <p:grpSpPr>
              <a:xfrm>
                <a:off x="9412130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80" name="矩形 279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1" name="组合 280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82" name="椭圆 281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" name="禁止符 282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75" name="任意多边形 274"/>
              <p:cNvSpPr/>
              <p:nvPr/>
            </p:nvSpPr>
            <p:spPr>
              <a:xfrm>
                <a:off x="8305511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76" name="组合 275"/>
              <p:cNvGrpSpPr/>
              <p:nvPr/>
            </p:nvGrpSpPr>
            <p:grpSpPr>
              <a:xfrm>
                <a:off x="8739253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78" name="椭圆 277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9" name="椭圆 278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77" name="椭圆 276"/>
            <p:cNvSpPr/>
            <p:nvPr/>
          </p:nvSpPr>
          <p:spPr>
            <a:xfrm>
              <a:off x="8822873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5" name="组合 24"/>
            <p:cNvGrpSpPr/>
            <p:nvPr/>
          </p:nvGrpSpPr>
          <p:grpSpPr>
            <a:xfrm>
              <a:off x="7013740" y="2958076"/>
              <a:ext cx="1459265" cy="2400077"/>
              <a:chOff x="7013740" y="2958076"/>
              <a:chExt cx="1459265" cy="2400077"/>
            </a:xfrm>
          </p:grpSpPr>
          <p:grpSp>
            <p:nvGrpSpPr>
              <p:cNvPr id="285" name="组合 284"/>
              <p:cNvGrpSpPr/>
              <p:nvPr/>
            </p:nvGrpSpPr>
            <p:grpSpPr>
              <a:xfrm>
                <a:off x="8120359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91" name="矩形 290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2" name="组合 291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93" name="椭圆 292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4" name="禁止符 293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86" name="任意多边形 285"/>
              <p:cNvSpPr/>
              <p:nvPr/>
            </p:nvSpPr>
            <p:spPr>
              <a:xfrm>
                <a:off x="7013740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87" name="组合 286"/>
              <p:cNvGrpSpPr/>
              <p:nvPr/>
            </p:nvGrpSpPr>
            <p:grpSpPr>
              <a:xfrm>
                <a:off x="7447482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89" name="椭圆 288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0" name="椭圆 289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88" name="椭圆 287"/>
            <p:cNvSpPr/>
            <p:nvPr/>
          </p:nvSpPr>
          <p:spPr>
            <a:xfrm>
              <a:off x="7531102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10911732" y="2958076"/>
              <a:ext cx="1459265" cy="2400077"/>
              <a:chOff x="10911732" y="2958076"/>
              <a:chExt cx="1459265" cy="2400077"/>
            </a:xfrm>
          </p:grpSpPr>
          <p:grpSp>
            <p:nvGrpSpPr>
              <p:cNvPr id="295" name="组合 294"/>
              <p:cNvGrpSpPr/>
              <p:nvPr/>
            </p:nvGrpSpPr>
            <p:grpSpPr>
              <a:xfrm>
                <a:off x="12018351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96" name="矩形 29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7" name="组合 29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98" name="椭圆 29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" name="禁止符 29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00" name="任意多边形 299"/>
              <p:cNvSpPr/>
              <p:nvPr/>
            </p:nvSpPr>
            <p:spPr>
              <a:xfrm>
                <a:off x="10911732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01" name="组合 300"/>
              <p:cNvGrpSpPr/>
              <p:nvPr/>
            </p:nvGrpSpPr>
            <p:grpSpPr>
              <a:xfrm>
                <a:off x="11345474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302" name="椭圆 30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3" name="椭圆 30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04" name="椭圆 303"/>
            <p:cNvSpPr/>
            <p:nvPr/>
          </p:nvSpPr>
          <p:spPr>
            <a:xfrm>
              <a:off x="11429094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-213468" y="2958076"/>
            <a:ext cx="5391729" cy="2400077"/>
            <a:chOff x="-213468" y="2958076"/>
            <a:chExt cx="5391729" cy="2400077"/>
          </a:xfrm>
        </p:grpSpPr>
        <p:grpSp>
          <p:nvGrpSpPr>
            <p:cNvPr id="24" name="组合 23"/>
            <p:cNvGrpSpPr/>
            <p:nvPr/>
          </p:nvGrpSpPr>
          <p:grpSpPr>
            <a:xfrm>
              <a:off x="3718996" y="2958076"/>
              <a:ext cx="1459265" cy="2400077"/>
              <a:chOff x="3718996" y="2958076"/>
              <a:chExt cx="1459265" cy="2400077"/>
            </a:xfrm>
          </p:grpSpPr>
          <p:grpSp>
            <p:nvGrpSpPr>
              <p:cNvPr id="230" name="组合 229"/>
              <p:cNvGrpSpPr/>
              <p:nvPr/>
            </p:nvGrpSpPr>
            <p:grpSpPr>
              <a:xfrm>
                <a:off x="4825615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36" name="矩形 23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37" name="组合 23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38" name="椭圆 23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39" name="禁止符 23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31" name="任意多边形 230"/>
              <p:cNvSpPr/>
              <p:nvPr/>
            </p:nvSpPr>
            <p:spPr>
              <a:xfrm>
                <a:off x="3718996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32" name="组合 231"/>
              <p:cNvGrpSpPr/>
              <p:nvPr/>
            </p:nvGrpSpPr>
            <p:grpSpPr>
              <a:xfrm>
                <a:off x="4152738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34" name="椭圆 233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5" name="椭圆 234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33" name="椭圆 232"/>
            <p:cNvSpPr/>
            <p:nvPr/>
          </p:nvSpPr>
          <p:spPr>
            <a:xfrm>
              <a:off x="4236358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" name="组合 21"/>
            <p:cNvGrpSpPr/>
            <p:nvPr/>
          </p:nvGrpSpPr>
          <p:grpSpPr>
            <a:xfrm>
              <a:off x="2427225" y="2958076"/>
              <a:ext cx="1459265" cy="2400077"/>
              <a:chOff x="2427225" y="2958076"/>
              <a:chExt cx="1459265" cy="2400077"/>
            </a:xfrm>
          </p:grpSpPr>
          <p:grpSp>
            <p:nvGrpSpPr>
              <p:cNvPr id="241" name="组合 240"/>
              <p:cNvGrpSpPr/>
              <p:nvPr/>
            </p:nvGrpSpPr>
            <p:grpSpPr>
              <a:xfrm>
                <a:off x="3533844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47" name="矩形 246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8" name="组合 247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49" name="椭圆 248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0" name="禁止符 249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42" name="任意多边形 241"/>
              <p:cNvSpPr/>
              <p:nvPr/>
            </p:nvSpPr>
            <p:spPr>
              <a:xfrm>
                <a:off x="2427225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43" name="组合 242"/>
              <p:cNvGrpSpPr/>
              <p:nvPr/>
            </p:nvGrpSpPr>
            <p:grpSpPr>
              <a:xfrm>
                <a:off x="2860967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45" name="椭圆 244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6" name="椭圆 245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44" name="椭圆 243"/>
            <p:cNvSpPr/>
            <p:nvPr/>
          </p:nvSpPr>
          <p:spPr>
            <a:xfrm>
              <a:off x="2944587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" name="组合 20"/>
            <p:cNvGrpSpPr/>
            <p:nvPr/>
          </p:nvGrpSpPr>
          <p:grpSpPr>
            <a:xfrm>
              <a:off x="1135454" y="2958076"/>
              <a:ext cx="1459265" cy="2400077"/>
              <a:chOff x="1135454" y="2958076"/>
              <a:chExt cx="1459265" cy="2400077"/>
            </a:xfrm>
          </p:grpSpPr>
          <p:grpSp>
            <p:nvGrpSpPr>
              <p:cNvPr id="252" name="组合 251"/>
              <p:cNvGrpSpPr/>
              <p:nvPr/>
            </p:nvGrpSpPr>
            <p:grpSpPr>
              <a:xfrm>
                <a:off x="2242073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58" name="矩形 257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9" name="组合 258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60" name="椭圆 259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" name="禁止符 260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53" name="任意多边形 252"/>
              <p:cNvSpPr/>
              <p:nvPr/>
            </p:nvSpPr>
            <p:spPr>
              <a:xfrm>
                <a:off x="1135454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54" name="组合 253"/>
              <p:cNvGrpSpPr/>
              <p:nvPr/>
            </p:nvGrpSpPr>
            <p:grpSpPr>
              <a:xfrm>
                <a:off x="1569196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56" name="椭圆 255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7" name="椭圆 256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55" name="椭圆 254"/>
            <p:cNvSpPr/>
            <p:nvPr/>
          </p:nvSpPr>
          <p:spPr>
            <a:xfrm>
              <a:off x="1652816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7" name="组合 16"/>
            <p:cNvGrpSpPr/>
            <p:nvPr/>
          </p:nvGrpSpPr>
          <p:grpSpPr>
            <a:xfrm>
              <a:off x="-213468" y="2958076"/>
              <a:ext cx="1459265" cy="2400077"/>
              <a:chOff x="-213468" y="2958076"/>
              <a:chExt cx="1459265" cy="2400077"/>
            </a:xfrm>
          </p:grpSpPr>
          <p:grpSp>
            <p:nvGrpSpPr>
              <p:cNvPr id="315" name="组合 314"/>
              <p:cNvGrpSpPr/>
              <p:nvPr/>
            </p:nvGrpSpPr>
            <p:grpSpPr>
              <a:xfrm>
                <a:off x="893151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316" name="矩形 31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7" name="组合 31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318" name="椭圆 31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9" name="禁止符 31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20" name="任意多边形 319"/>
              <p:cNvSpPr/>
              <p:nvPr/>
            </p:nvSpPr>
            <p:spPr>
              <a:xfrm>
                <a:off x="-213468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21" name="组合 320"/>
              <p:cNvGrpSpPr/>
              <p:nvPr/>
            </p:nvGrpSpPr>
            <p:grpSpPr>
              <a:xfrm>
                <a:off x="220274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322" name="椭圆 32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3" name="椭圆 32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24" name="椭圆 323"/>
            <p:cNvSpPr/>
            <p:nvPr/>
          </p:nvSpPr>
          <p:spPr>
            <a:xfrm>
              <a:off x="303894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-213468" y="3929626"/>
            <a:ext cx="5391729" cy="2400077"/>
            <a:chOff x="-213468" y="3929626"/>
            <a:chExt cx="5391729" cy="2400077"/>
          </a:xfrm>
        </p:grpSpPr>
        <p:grpSp>
          <p:nvGrpSpPr>
            <p:cNvPr id="8" name="组合 7"/>
            <p:cNvGrpSpPr/>
            <p:nvPr/>
          </p:nvGrpSpPr>
          <p:grpSpPr>
            <a:xfrm>
              <a:off x="3718996" y="3929626"/>
              <a:ext cx="1459265" cy="2400077"/>
              <a:chOff x="3718996" y="3929626"/>
              <a:chExt cx="1459265" cy="2400077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4825615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15" name="矩形 114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4" name="组合 3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21" name="椭圆 120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" name="禁止符 1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36" name="任意多边形 135"/>
              <p:cNvSpPr/>
              <p:nvPr/>
            </p:nvSpPr>
            <p:spPr>
              <a:xfrm>
                <a:off x="3718996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" name="组合 6"/>
              <p:cNvGrpSpPr/>
              <p:nvPr/>
            </p:nvGrpSpPr>
            <p:grpSpPr>
              <a:xfrm>
                <a:off x="4152738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6" name="椭圆 5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" name="椭圆 12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1" name="椭圆 10"/>
            <p:cNvSpPr/>
            <p:nvPr/>
          </p:nvSpPr>
          <p:spPr>
            <a:xfrm>
              <a:off x="4236358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2427225" y="3929626"/>
              <a:ext cx="1459265" cy="2400077"/>
              <a:chOff x="2427225" y="3929626"/>
              <a:chExt cx="1459265" cy="2400077"/>
            </a:xfrm>
          </p:grpSpPr>
          <p:grpSp>
            <p:nvGrpSpPr>
              <p:cNvPr id="126" name="组合 125"/>
              <p:cNvGrpSpPr/>
              <p:nvPr/>
            </p:nvGrpSpPr>
            <p:grpSpPr>
              <a:xfrm>
                <a:off x="3533844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34" name="矩形 133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5" name="组合 134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37" name="椭圆 136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8" name="禁止符 137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27" name="任意多边形 126"/>
              <p:cNvSpPr/>
              <p:nvPr/>
            </p:nvSpPr>
            <p:spPr>
              <a:xfrm>
                <a:off x="2427225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9" name="组合 128"/>
              <p:cNvGrpSpPr/>
              <p:nvPr/>
            </p:nvGrpSpPr>
            <p:grpSpPr>
              <a:xfrm>
                <a:off x="2860967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31" name="椭圆 130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" name="椭圆 131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30" name="椭圆 129"/>
            <p:cNvSpPr/>
            <p:nvPr/>
          </p:nvSpPr>
          <p:spPr>
            <a:xfrm>
              <a:off x="2944587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0" name="组合 9"/>
            <p:cNvGrpSpPr/>
            <p:nvPr/>
          </p:nvGrpSpPr>
          <p:grpSpPr>
            <a:xfrm>
              <a:off x="1135454" y="3929626"/>
              <a:ext cx="1459265" cy="2400077"/>
              <a:chOff x="1135454" y="3929626"/>
              <a:chExt cx="1459265" cy="2400077"/>
            </a:xfrm>
          </p:grpSpPr>
          <p:grpSp>
            <p:nvGrpSpPr>
              <p:cNvPr id="141" name="组合 140"/>
              <p:cNvGrpSpPr/>
              <p:nvPr/>
            </p:nvGrpSpPr>
            <p:grpSpPr>
              <a:xfrm>
                <a:off x="2242073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49" name="矩形 148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53" name="组合 152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54" name="椭圆 153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5" name="禁止符 154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42" name="任意多边形 141"/>
              <p:cNvSpPr/>
              <p:nvPr/>
            </p:nvSpPr>
            <p:spPr>
              <a:xfrm>
                <a:off x="1135454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5" name="组合 144"/>
              <p:cNvGrpSpPr/>
              <p:nvPr/>
            </p:nvGrpSpPr>
            <p:grpSpPr>
              <a:xfrm>
                <a:off x="1569196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47" name="椭圆 146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" name="椭圆 147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46" name="椭圆 145"/>
            <p:cNvSpPr/>
            <p:nvPr/>
          </p:nvSpPr>
          <p:spPr>
            <a:xfrm>
              <a:off x="1652816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" name="组合 11"/>
            <p:cNvGrpSpPr/>
            <p:nvPr/>
          </p:nvGrpSpPr>
          <p:grpSpPr>
            <a:xfrm>
              <a:off x="-213468" y="3929626"/>
              <a:ext cx="1459265" cy="2400077"/>
              <a:chOff x="-213468" y="3929626"/>
              <a:chExt cx="1459265" cy="2400077"/>
            </a:xfrm>
          </p:grpSpPr>
          <p:grpSp>
            <p:nvGrpSpPr>
              <p:cNvPr id="325" name="组合 324"/>
              <p:cNvGrpSpPr/>
              <p:nvPr/>
            </p:nvGrpSpPr>
            <p:grpSpPr>
              <a:xfrm>
                <a:off x="893151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326" name="矩形 32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7" name="组合 32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328" name="椭圆 32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9" name="禁止符 32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30" name="任意多边形 329"/>
              <p:cNvSpPr/>
              <p:nvPr/>
            </p:nvSpPr>
            <p:spPr>
              <a:xfrm>
                <a:off x="-213468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31" name="组合 330"/>
              <p:cNvGrpSpPr/>
              <p:nvPr/>
            </p:nvGrpSpPr>
            <p:grpSpPr>
              <a:xfrm>
                <a:off x="220274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332" name="椭圆 33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3" name="椭圆 33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34" name="椭圆 333"/>
            <p:cNvSpPr/>
            <p:nvPr/>
          </p:nvSpPr>
          <p:spPr>
            <a:xfrm>
              <a:off x="303894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7013740" y="3929626"/>
            <a:ext cx="5357257" cy="2400077"/>
            <a:chOff x="7013740" y="3929626"/>
            <a:chExt cx="5357257" cy="2400077"/>
          </a:xfrm>
        </p:grpSpPr>
        <p:grpSp>
          <p:nvGrpSpPr>
            <p:cNvPr id="14" name="组合 13"/>
            <p:cNvGrpSpPr/>
            <p:nvPr/>
          </p:nvGrpSpPr>
          <p:grpSpPr>
            <a:xfrm>
              <a:off x="8305511" y="3929626"/>
              <a:ext cx="1459265" cy="2400077"/>
              <a:chOff x="8305511" y="3929626"/>
              <a:chExt cx="1459265" cy="2400077"/>
            </a:xfrm>
          </p:grpSpPr>
          <p:grpSp>
            <p:nvGrpSpPr>
              <p:cNvPr id="188" name="组合 187"/>
              <p:cNvGrpSpPr/>
              <p:nvPr/>
            </p:nvGrpSpPr>
            <p:grpSpPr>
              <a:xfrm>
                <a:off x="9412130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94" name="矩形 193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95" name="组合 194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96" name="椭圆 195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6" name="禁止符 215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89" name="任意多边形 188"/>
              <p:cNvSpPr/>
              <p:nvPr/>
            </p:nvSpPr>
            <p:spPr>
              <a:xfrm>
                <a:off x="8305511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0" name="组合 189"/>
              <p:cNvGrpSpPr/>
              <p:nvPr/>
            </p:nvGrpSpPr>
            <p:grpSpPr>
              <a:xfrm>
                <a:off x="8739253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92" name="椭圆 19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3" name="椭圆 19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91" name="椭圆 190"/>
            <p:cNvSpPr/>
            <p:nvPr/>
          </p:nvSpPr>
          <p:spPr>
            <a:xfrm>
              <a:off x="8822873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3" name="组合 12"/>
            <p:cNvGrpSpPr/>
            <p:nvPr/>
          </p:nvGrpSpPr>
          <p:grpSpPr>
            <a:xfrm>
              <a:off x="7013740" y="3929626"/>
              <a:ext cx="1459265" cy="2400077"/>
              <a:chOff x="7013740" y="3929626"/>
              <a:chExt cx="1459265" cy="2400077"/>
            </a:xfrm>
          </p:grpSpPr>
          <p:grpSp>
            <p:nvGrpSpPr>
              <p:cNvPr id="218" name="组合 217"/>
              <p:cNvGrpSpPr/>
              <p:nvPr/>
            </p:nvGrpSpPr>
            <p:grpSpPr>
              <a:xfrm>
                <a:off x="8120359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224" name="矩形 223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25" name="组合 224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26" name="椭圆 225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7" name="禁止符 226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19" name="任意多边形 218"/>
              <p:cNvSpPr/>
              <p:nvPr/>
            </p:nvSpPr>
            <p:spPr>
              <a:xfrm>
                <a:off x="7013740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20" name="组合 219"/>
              <p:cNvGrpSpPr/>
              <p:nvPr/>
            </p:nvGrpSpPr>
            <p:grpSpPr>
              <a:xfrm>
                <a:off x="7447482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222" name="椭圆 22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3" name="椭圆 22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21" name="椭圆 220"/>
            <p:cNvSpPr/>
            <p:nvPr/>
          </p:nvSpPr>
          <p:spPr>
            <a:xfrm>
              <a:off x="7531102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6" name="组合 15"/>
            <p:cNvGrpSpPr/>
            <p:nvPr/>
          </p:nvGrpSpPr>
          <p:grpSpPr>
            <a:xfrm>
              <a:off x="10911732" y="3929626"/>
              <a:ext cx="1459265" cy="2400077"/>
              <a:chOff x="10911732" y="3929626"/>
              <a:chExt cx="1459265" cy="2400077"/>
            </a:xfrm>
          </p:grpSpPr>
          <p:grpSp>
            <p:nvGrpSpPr>
              <p:cNvPr id="305" name="组合 304"/>
              <p:cNvGrpSpPr/>
              <p:nvPr/>
            </p:nvGrpSpPr>
            <p:grpSpPr>
              <a:xfrm>
                <a:off x="12018351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306" name="矩形 30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7" name="组合 30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308" name="椭圆 30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9" name="禁止符 30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10" name="任意多边形 309"/>
              <p:cNvSpPr/>
              <p:nvPr/>
            </p:nvSpPr>
            <p:spPr>
              <a:xfrm>
                <a:off x="10911732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11" name="组合 310"/>
              <p:cNvGrpSpPr/>
              <p:nvPr/>
            </p:nvGrpSpPr>
            <p:grpSpPr>
              <a:xfrm>
                <a:off x="11345474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312" name="椭圆 31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3" name="椭圆 31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14" name="椭圆 313"/>
            <p:cNvSpPr/>
            <p:nvPr/>
          </p:nvSpPr>
          <p:spPr>
            <a:xfrm>
              <a:off x="11429094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" name="组合 14"/>
            <p:cNvGrpSpPr/>
            <p:nvPr/>
          </p:nvGrpSpPr>
          <p:grpSpPr>
            <a:xfrm>
              <a:off x="9597282" y="3929626"/>
              <a:ext cx="1459265" cy="2400077"/>
              <a:chOff x="9597282" y="3929626"/>
              <a:chExt cx="1459265" cy="2400077"/>
            </a:xfrm>
          </p:grpSpPr>
          <p:grpSp>
            <p:nvGrpSpPr>
              <p:cNvPr id="159" name="组合 158"/>
              <p:cNvGrpSpPr/>
              <p:nvPr/>
            </p:nvGrpSpPr>
            <p:grpSpPr>
              <a:xfrm>
                <a:off x="10703901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82" name="矩形 181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83" name="组合 182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85" name="椭圆 184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6" name="禁止符 185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60" name="任意多边形 159"/>
              <p:cNvSpPr/>
              <p:nvPr/>
            </p:nvSpPr>
            <p:spPr>
              <a:xfrm>
                <a:off x="9597282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77" name="组合 176"/>
              <p:cNvGrpSpPr/>
              <p:nvPr/>
            </p:nvGrpSpPr>
            <p:grpSpPr>
              <a:xfrm>
                <a:off x="10031024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79" name="椭圆 178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1" name="椭圆 180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78" name="椭圆 177"/>
            <p:cNvSpPr/>
            <p:nvPr/>
          </p:nvSpPr>
          <p:spPr>
            <a:xfrm>
              <a:off x="10114644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5" name="组合 334"/>
          <p:cNvGrpSpPr/>
          <p:nvPr/>
        </p:nvGrpSpPr>
        <p:grpSpPr>
          <a:xfrm>
            <a:off x="5419049" y="2854724"/>
            <a:ext cx="1353462" cy="3545380"/>
            <a:chOff x="5419049" y="2854724"/>
            <a:chExt cx="1353462" cy="3545380"/>
          </a:xfrm>
        </p:grpSpPr>
        <p:sp>
          <p:nvSpPr>
            <p:cNvPr id="336" name="任意多边形 335"/>
            <p:cNvSpPr/>
            <p:nvPr/>
          </p:nvSpPr>
          <p:spPr>
            <a:xfrm>
              <a:off x="5734115" y="5204681"/>
              <a:ext cx="721224" cy="1195423"/>
            </a:xfrm>
            <a:custGeom>
              <a:avLst/>
              <a:gdLst>
                <a:gd name="connsiteX0" fmla="*/ 0 w 985060"/>
                <a:gd name="connsiteY0" fmla="*/ 0 h 1632728"/>
                <a:gd name="connsiteX1" fmla="*/ 985059 w 985060"/>
                <a:gd name="connsiteY1" fmla="*/ 0 h 1632728"/>
                <a:gd name="connsiteX2" fmla="*/ 985059 w 985060"/>
                <a:gd name="connsiteY2" fmla="*/ 249689 h 1632728"/>
                <a:gd name="connsiteX3" fmla="*/ 985060 w 985060"/>
                <a:gd name="connsiteY3" fmla="*/ 249699 h 1632728"/>
                <a:gd name="connsiteX4" fmla="*/ 985059 w 985060"/>
                <a:gd name="connsiteY4" fmla="*/ 1419598 h 1632728"/>
                <a:gd name="connsiteX5" fmla="*/ 771929 w 985060"/>
                <a:gd name="connsiteY5" fmla="*/ 1632728 h 1632728"/>
                <a:gd name="connsiteX6" fmla="*/ 771930 w 985060"/>
                <a:gd name="connsiteY6" fmla="*/ 1632727 h 1632728"/>
                <a:gd name="connsiteX7" fmla="*/ 558800 w 985060"/>
                <a:gd name="connsiteY7" fmla="*/ 1419597 h 1632728"/>
                <a:gd name="connsiteX8" fmla="*/ 558800 w 985060"/>
                <a:gd name="connsiteY8" fmla="*/ 842905 h 1632728"/>
                <a:gd name="connsiteX9" fmla="*/ 558802 w 985060"/>
                <a:gd name="connsiteY9" fmla="*/ 842895 h 1632728"/>
                <a:gd name="connsiteX10" fmla="*/ 558802 w 985060"/>
                <a:gd name="connsiteY10" fmla="*/ 293679 h 1632728"/>
                <a:gd name="connsiteX11" fmla="*/ 492531 w 985060"/>
                <a:gd name="connsiteY11" fmla="*/ 227408 h 1632728"/>
                <a:gd name="connsiteX12" fmla="*/ 426260 w 985060"/>
                <a:gd name="connsiteY12" fmla="*/ 293679 h 1632728"/>
                <a:gd name="connsiteX13" fmla="*/ 426260 w 985060"/>
                <a:gd name="connsiteY13" fmla="*/ 306811 h 1632728"/>
                <a:gd name="connsiteX14" fmla="*/ 426259 w 985060"/>
                <a:gd name="connsiteY14" fmla="*/ 1419598 h 1632728"/>
                <a:gd name="connsiteX15" fmla="*/ 213129 w 985060"/>
                <a:gd name="connsiteY15" fmla="*/ 1632728 h 1632728"/>
                <a:gd name="connsiteX16" fmla="*/ 213130 w 985060"/>
                <a:gd name="connsiteY16" fmla="*/ 1632727 h 1632728"/>
                <a:gd name="connsiteX17" fmla="*/ 0 w 985060"/>
                <a:gd name="connsiteY17" fmla="*/ 1419597 h 1632728"/>
                <a:gd name="connsiteX18" fmla="*/ 0 w 985060"/>
                <a:gd name="connsiteY18" fmla="*/ 306811 h 1632728"/>
                <a:gd name="connsiteX19" fmla="*/ 0 w 985060"/>
                <a:gd name="connsiteY19" fmla="*/ 249699 h 1632728"/>
                <a:gd name="connsiteX20" fmla="*/ 0 w 985060"/>
                <a:gd name="connsiteY20" fmla="*/ 0 h 163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5060" h="1632728">
                  <a:moveTo>
                    <a:pt x="0" y="0"/>
                  </a:moveTo>
                  <a:lnTo>
                    <a:pt x="985059" y="0"/>
                  </a:lnTo>
                  <a:lnTo>
                    <a:pt x="985059" y="249689"/>
                  </a:lnTo>
                  <a:lnTo>
                    <a:pt x="985060" y="249699"/>
                  </a:lnTo>
                  <a:cubicBezTo>
                    <a:pt x="985060" y="639665"/>
                    <a:pt x="985059" y="1029632"/>
                    <a:pt x="985059" y="1419598"/>
                  </a:cubicBezTo>
                  <a:cubicBezTo>
                    <a:pt x="985059" y="1537306"/>
                    <a:pt x="889637" y="1632728"/>
                    <a:pt x="771929" y="1632728"/>
                  </a:cubicBezTo>
                  <a:lnTo>
                    <a:pt x="771930" y="1632727"/>
                  </a:lnTo>
                  <a:cubicBezTo>
                    <a:pt x="654222" y="1632727"/>
                    <a:pt x="558800" y="1537305"/>
                    <a:pt x="558800" y="1419597"/>
                  </a:cubicBezTo>
                  <a:lnTo>
                    <a:pt x="558800" y="842905"/>
                  </a:lnTo>
                  <a:lnTo>
                    <a:pt x="558802" y="842895"/>
                  </a:lnTo>
                  <a:lnTo>
                    <a:pt x="558802" y="293679"/>
                  </a:lnTo>
                  <a:cubicBezTo>
                    <a:pt x="558802" y="257079"/>
                    <a:pt x="529131" y="227408"/>
                    <a:pt x="492531" y="227408"/>
                  </a:cubicBezTo>
                  <a:cubicBezTo>
                    <a:pt x="455931" y="227408"/>
                    <a:pt x="426260" y="257079"/>
                    <a:pt x="426260" y="293679"/>
                  </a:cubicBezTo>
                  <a:lnTo>
                    <a:pt x="426260" y="306811"/>
                  </a:lnTo>
                  <a:lnTo>
                    <a:pt x="426259" y="1419598"/>
                  </a:lnTo>
                  <a:cubicBezTo>
                    <a:pt x="426259" y="1537306"/>
                    <a:pt x="330837" y="1632728"/>
                    <a:pt x="213129" y="1632728"/>
                  </a:cubicBezTo>
                  <a:lnTo>
                    <a:pt x="213130" y="1632727"/>
                  </a:lnTo>
                  <a:cubicBezTo>
                    <a:pt x="95422" y="1632727"/>
                    <a:pt x="0" y="1537305"/>
                    <a:pt x="0" y="1419597"/>
                  </a:cubicBezTo>
                  <a:lnTo>
                    <a:pt x="0" y="306811"/>
                  </a:lnTo>
                  <a:lnTo>
                    <a:pt x="0" y="2496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7" name="任意多边形 336"/>
            <p:cNvSpPr/>
            <p:nvPr/>
          </p:nvSpPr>
          <p:spPr>
            <a:xfrm>
              <a:off x="5515085" y="4117019"/>
              <a:ext cx="1161581" cy="1087663"/>
            </a:xfrm>
            <a:custGeom>
              <a:avLst/>
              <a:gdLst>
                <a:gd name="connsiteX0" fmla="*/ 518213 w 1586508"/>
                <a:gd name="connsiteY0" fmla="*/ 0 h 1485548"/>
                <a:gd name="connsiteX1" fmla="*/ 593417 w 1586508"/>
                <a:gd name="connsiteY1" fmla="*/ 0 h 1485548"/>
                <a:gd name="connsiteX2" fmla="*/ 638019 w 1586508"/>
                <a:gd name="connsiteY2" fmla="*/ 39669 h 1485548"/>
                <a:gd name="connsiteX3" fmla="*/ 793198 w 1586508"/>
                <a:gd name="connsiteY3" fmla="*/ 78213 h 1485548"/>
                <a:gd name="connsiteX4" fmla="*/ 948378 w 1586508"/>
                <a:gd name="connsiteY4" fmla="*/ 39669 h 1485548"/>
                <a:gd name="connsiteX5" fmla="*/ 992980 w 1586508"/>
                <a:gd name="connsiteY5" fmla="*/ 0 h 1485548"/>
                <a:gd name="connsiteX6" fmla="*/ 1071206 w 1586508"/>
                <a:gd name="connsiteY6" fmla="*/ 0 h 1485548"/>
                <a:gd name="connsiteX7" fmla="*/ 1108265 w 1586508"/>
                <a:gd name="connsiteY7" fmla="*/ 3493 h 1485548"/>
                <a:gd name="connsiteX8" fmla="*/ 1108289 w 1586508"/>
                <a:gd name="connsiteY8" fmla="*/ 3474 h 1485548"/>
                <a:gd name="connsiteX9" fmla="*/ 1108436 w 1586508"/>
                <a:gd name="connsiteY9" fmla="*/ 3509 h 1485548"/>
                <a:gd name="connsiteX10" fmla="*/ 1121655 w 1586508"/>
                <a:gd name="connsiteY10" fmla="*/ 4755 h 1485548"/>
                <a:gd name="connsiteX11" fmla="*/ 1157575 w 1586508"/>
                <a:gd name="connsiteY11" fmla="*/ 15179 h 1485548"/>
                <a:gd name="connsiteX12" fmla="*/ 1196326 w 1586508"/>
                <a:gd name="connsiteY12" fmla="*/ 24383 h 1485548"/>
                <a:gd name="connsiteX13" fmla="*/ 1586508 w 1586508"/>
                <a:gd name="connsiteY13" fmla="*/ 356184 h 1485548"/>
                <a:gd name="connsiteX14" fmla="*/ 1358783 w 1586508"/>
                <a:gd name="connsiteY14" fmla="*/ 534576 h 1485548"/>
                <a:gd name="connsiteX15" fmla="*/ 1321529 w 1586508"/>
                <a:gd name="connsiteY15" fmla="*/ 491060 h 1485548"/>
                <a:gd name="connsiteX16" fmla="*/ 1321529 w 1586508"/>
                <a:gd name="connsiteY16" fmla="*/ 1485548 h 1485548"/>
                <a:gd name="connsiteX17" fmla="*/ 267889 w 1586508"/>
                <a:gd name="connsiteY17" fmla="*/ 1485548 h 1485548"/>
                <a:gd name="connsiteX18" fmla="*/ 267889 w 1586508"/>
                <a:gd name="connsiteY18" fmla="*/ 487659 h 1485548"/>
                <a:gd name="connsiteX19" fmla="*/ 227725 w 1586508"/>
                <a:gd name="connsiteY19" fmla="*/ 534575 h 1485548"/>
                <a:gd name="connsiteX20" fmla="*/ 0 w 1586508"/>
                <a:gd name="connsiteY20" fmla="*/ 356183 h 1485548"/>
                <a:gd name="connsiteX21" fmla="*/ 390183 w 1586508"/>
                <a:gd name="connsiteY21" fmla="*/ 24382 h 1485548"/>
                <a:gd name="connsiteX22" fmla="*/ 444973 w 1586508"/>
                <a:gd name="connsiteY22" fmla="*/ 11369 h 1485548"/>
                <a:gd name="connsiteX23" fmla="*/ 467764 w 1586508"/>
                <a:gd name="connsiteY23" fmla="*/ 4755 h 1485548"/>
                <a:gd name="connsiteX24" fmla="*/ 476151 w 1586508"/>
                <a:gd name="connsiteY24" fmla="*/ 3964 h 1485548"/>
                <a:gd name="connsiteX25" fmla="*/ 478219 w 1586508"/>
                <a:gd name="connsiteY25" fmla="*/ 3473 h 1485548"/>
                <a:gd name="connsiteX26" fmla="*/ 478563 w 1586508"/>
                <a:gd name="connsiteY26" fmla="*/ 3737 h 148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6508" h="1485548">
                  <a:moveTo>
                    <a:pt x="518213" y="0"/>
                  </a:moveTo>
                  <a:lnTo>
                    <a:pt x="593417" y="0"/>
                  </a:lnTo>
                  <a:lnTo>
                    <a:pt x="638019" y="39669"/>
                  </a:lnTo>
                  <a:cubicBezTo>
                    <a:pt x="677733" y="63484"/>
                    <a:pt x="732597" y="78213"/>
                    <a:pt x="793198" y="78213"/>
                  </a:cubicBezTo>
                  <a:cubicBezTo>
                    <a:pt x="853800" y="78213"/>
                    <a:pt x="908664" y="63484"/>
                    <a:pt x="948378" y="39669"/>
                  </a:cubicBezTo>
                  <a:lnTo>
                    <a:pt x="992980" y="0"/>
                  </a:lnTo>
                  <a:lnTo>
                    <a:pt x="1071206" y="0"/>
                  </a:lnTo>
                  <a:lnTo>
                    <a:pt x="1108265" y="3493"/>
                  </a:lnTo>
                  <a:cubicBezTo>
                    <a:pt x="1108273" y="3487"/>
                    <a:pt x="1108281" y="3480"/>
                    <a:pt x="1108289" y="3474"/>
                  </a:cubicBezTo>
                  <a:lnTo>
                    <a:pt x="1108436" y="3509"/>
                  </a:lnTo>
                  <a:lnTo>
                    <a:pt x="1121655" y="4755"/>
                  </a:lnTo>
                  <a:lnTo>
                    <a:pt x="1157575" y="15179"/>
                  </a:lnTo>
                  <a:lnTo>
                    <a:pt x="1196326" y="24383"/>
                  </a:lnTo>
                  <a:cubicBezTo>
                    <a:pt x="1391817" y="86770"/>
                    <a:pt x="1518332" y="238493"/>
                    <a:pt x="1586508" y="356184"/>
                  </a:cubicBezTo>
                  <a:lnTo>
                    <a:pt x="1358783" y="534576"/>
                  </a:lnTo>
                  <a:lnTo>
                    <a:pt x="1321529" y="491060"/>
                  </a:lnTo>
                  <a:lnTo>
                    <a:pt x="1321529" y="1485548"/>
                  </a:lnTo>
                  <a:lnTo>
                    <a:pt x="267889" y="1485548"/>
                  </a:lnTo>
                  <a:lnTo>
                    <a:pt x="267889" y="487659"/>
                  </a:lnTo>
                  <a:lnTo>
                    <a:pt x="227725" y="534575"/>
                  </a:lnTo>
                  <a:lnTo>
                    <a:pt x="0" y="356183"/>
                  </a:lnTo>
                  <a:cubicBezTo>
                    <a:pt x="68176" y="238492"/>
                    <a:pt x="194691" y="86769"/>
                    <a:pt x="390183" y="24382"/>
                  </a:cubicBezTo>
                  <a:lnTo>
                    <a:pt x="444973" y="11369"/>
                  </a:lnTo>
                  <a:lnTo>
                    <a:pt x="467764" y="4755"/>
                  </a:lnTo>
                  <a:lnTo>
                    <a:pt x="476151" y="3964"/>
                  </a:lnTo>
                  <a:lnTo>
                    <a:pt x="478219" y="3473"/>
                  </a:lnTo>
                  <a:lnTo>
                    <a:pt x="478563" y="37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8" name="等腰三角形 16"/>
            <p:cNvSpPr/>
            <p:nvPr/>
          </p:nvSpPr>
          <p:spPr>
            <a:xfrm rot="17490210">
              <a:off x="5803789" y="4713787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等腰三角形 16"/>
            <p:cNvSpPr/>
            <p:nvPr/>
          </p:nvSpPr>
          <p:spPr>
            <a:xfrm rot="4109790" flipH="1">
              <a:off x="6304774" y="4713786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40" name="组合 339"/>
            <p:cNvGrpSpPr/>
            <p:nvPr/>
          </p:nvGrpSpPr>
          <p:grpSpPr>
            <a:xfrm>
              <a:off x="5810971" y="4511818"/>
              <a:ext cx="566423" cy="717048"/>
              <a:chOff x="1220802" y="2784475"/>
              <a:chExt cx="2811747" cy="3559449"/>
            </a:xfrm>
          </p:grpSpPr>
          <p:sp>
            <p:nvSpPr>
              <p:cNvPr id="399" name="矩形 398"/>
              <p:cNvSpPr/>
              <p:nvPr/>
            </p:nvSpPr>
            <p:spPr>
              <a:xfrm>
                <a:off x="1220802" y="2784475"/>
                <a:ext cx="2811747" cy="3559449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0" name="Freeform 34"/>
              <p:cNvSpPr>
                <a:spLocks noEditPoints="1"/>
              </p:cNvSpPr>
              <p:nvPr/>
            </p:nvSpPr>
            <p:spPr bwMode="auto">
              <a:xfrm>
                <a:off x="2027552" y="3218226"/>
                <a:ext cx="1198248" cy="1250224"/>
              </a:xfrm>
              <a:custGeom>
                <a:avLst/>
                <a:gdLst>
                  <a:gd name="T0" fmla="*/ 174 w 358"/>
                  <a:gd name="T1" fmla="*/ 361 h 374"/>
                  <a:gd name="T2" fmla="*/ 80 w 358"/>
                  <a:gd name="T3" fmla="*/ 355 h 374"/>
                  <a:gd name="T4" fmla="*/ 67 w 358"/>
                  <a:gd name="T5" fmla="*/ 346 h 374"/>
                  <a:gd name="T6" fmla="*/ 103 w 358"/>
                  <a:gd name="T7" fmla="*/ 334 h 374"/>
                  <a:gd name="T8" fmla="*/ 78 w 358"/>
                  <a:gd name="T9" fmla="*/ 351 h 374"/>
                  <a:gd name="T10" fmla="*/ 165 w 358"/>
                  <a:gd name="T11" fmla="*/ 323 h 374"/>
                  <a:gd name="T12" fmla="*/ 75 w 358"/>
                  <a:gd name="T13" fmla="*/ 265 h 374"/>
                  <a:gd name="T14" fmla="*/ 116 w 358"/>
                  <a:gd name="T15" fmla="*/ 261 h 374"/>
                  <a:gd name="T16" fmla="*/ 156 w 358"/>
                  <a:gd name="T17" fmla="*/ 239 h 374"/>
                  <a:gd name="T18" fmla="*/ 45 w 358"/>
                  <a:gd name="T19" fmla="*/ 235 h 374"/>
                  <a:gd name="T20" fmla="*/ 47 w 358"/>
                  <a:gd name="T21" fmla="*/ 232 h 374"/>
                  <a:gd name="T22" fmla="*/ 32 w 358"/>
                  <a:gd name="T23" fmla="*/ 216 h 374"/>
                  <a:gd name="T24" fmla="*/ 41 w 358"/>
                  <a:gd name="T25" fmla="*/ 187 h 374"/>
                  <a:gd name="T26" fmla="*/ 159 w 358"/>
                  <a:gd name="T27" fmla="*/ 147 h 374"/>
                  <a:gd name="T28" fmla="*/ 39 w 358"/>
                  <a:gd name="T29" fmla="*/ 139 h 374"/>
                  <a:gd name="T30" fmla="*/ 22 w 358"/>
                  <a:gd name="T31" fmla="*/ 123 h 374"/>
                  <a:gd name="T32" fmla="*/ 112 w 358"/>
                  <a:gd name="T33" fmla="*/ 121 h 374"/>
                  <a:gd name="T34" fmla="*/ 36 w 358"/>
                  <a:gd name="T35" fmla="*/ 81 h 374"/>
                  <a:gd name="T36" fmla="*/ 108 w 358"/>
                  <a:gd name="T37" fmla="*/ 58 h 374"/>
                  <a:gd name="T38" fmla="*/ 115 w 358"/>
                  <a:gd name="T39" fmla="*/ 47 h 374"/>
                  <a:gd name="T40" fmla="*/ 125 w 358"/>
                  <a:gd name="T41" fmla="*/ 40 h 374"/>
                  <a:gd name="T42" fmla="*/ 170 w 358"/>
                  <a:gd name="T43" fmla="*/ 27 h 374"/>
                  <a:gd name="T44" fmla="*/ 139 w 358"/>
                  <a:gd name="T45" fmla="*/ 18 h 374"/>
                  <a:gd name="T46" fmla="*/ 182 w 358"/>
                  <a:gd name="T47" fmla="*/ 370 h 374"/>
                  <a:gd name="T48" fmla="*/ 204 w 358"/>
                  <a:gd name="T49" fmla="*/ 368 h 374"/>
                  <a:gd name="T50" fmla="*/ 218 w 358"/>
                  <a:gd name="T51" fmla="*/ 345 h 374"/>
                  <a:gd name="T52" fmla="*/ 246 w 358"/>
                  <a:gd name="T53" fmla="*/ 336 h 374"/>
                  <a:gd name="T54" fmla="*/ 268 w 358"/>
                  <a:gd name="T55" fmla="*/ 329 h 374"/>
                  <a:gd name="T56" fmla="*/ 303 w 358"/>
                  <a:gd name="T57" fmla="*/ 298 h 374"/>
                  <a:gd name="T58" fmla="*/ 265 w 358"/>
                  <a:gd name="T59" fmla="*/ 289 h 374"/>
                  <a:gd name="T60" fmla="*/ 233 w 358"/>
                  <a:gd name="T61" fmla="*/ 261 h 374"/>
                  <a:gd name="T62" fmla="*/ 182 w 358"/>
                  <a:gd name="T63" fmla="*/ 253 h 374"/>
                  <a:gd name="T64" fmla="*/ 215 w 358"/>
                  <a:gd name="T65" fmla="*/ 249 h 374"/>
                  <a:gd name="T66" fmla="*/ 221 w 358"/>
                  <a:gd name="T67" fmla="*/ 237 h 374"/>
                  <a:gd name="T68" fmla="*/ 303 w 358"/>
                  <a:gd name="T69" fmla="*/ 229 h 374"/>
                  <a:gd name="T70" fmla="*/ 310 w 358"/>
                  <a:gd name="T71" fmla="*/ 212 h 374"/>
                  <a:gd name="T72" fmla="*/ 318 w 358"/>
                  <a:gd name="T73" fmla="*/ 187 h 374"/>
                  <a:gd name="T74" fmla="*/ 199 w 358"/>
                  <a:gd name="T75" fmla="*/ 156 h 374"/>
                  <a:gd name="T76" fmla="*/ 346 w 358"/>
                  <a:gd name="T77" fmla="*/ 130 h 374"/>
                  <a:gd name="T78" fmla="*/ 308 w 358"/>
                  <a:gd name="T79" fmla="*/ 113 h 374"/>
                  <a:gd name="T80" fmla="*/ 336 w 358"/>
                  <a:gd name="T81" fmla="*/ 107 h 374"/>
                  <a:gd name="T82" fmla="*/ 295 w 358"/>
                  <a:gd name="T83" fmla="*/ 88 h 374"/>
                  <a:gd name="T84" fmla="*/ 276 w 358"/>
                  <a:gd name="T85" fmla="*/ 61 h 374"/>
                  <a:gd name="T86" fmla="*/ 299 w 358"/>
                  <a:gd name="T87" fmla="*/ 64 h 374"/>
                  <a:gd name="T88" fmla="*/ 262 w 358"/>
                  <a:gd name="T89" fmla="*/ 43 h 374"/>
                  <a:gd name="T90" fmla="*/ 275 w 358"/>
                  <a:gd name="T91" fmla="*/ 41 h 374"/>
                  <a:gd name="T92" fmla="*/ 245 w 358"/>
                  <a:gd name="T93" fmla="*/ 19 h 374"/>
                  <a:gd name="T94" fmla="*/ 165 w 358"/>
                  <a:gd name="T95" fmla="*/ 39 h 374"/>
                  <a:gd name="T96" fmla="*/ 198 w 358"/>
                  <a:gd name="T97" fmla="*/ 349 h 374"/>
                  <a:gd name="T98" fmla="*/ 189 w 358"/>
                  <a:gd name="T99" fmla="*/ 299 h 374"/>
                  <a:gd name="T100" fmla="*/ 191 w 358"/>
                  <a:gd name="T101" fmla="*/ 283 h 374"/>
                  <a:gd name="T102" fmla="*/ 166 w 358"/>
                  <a:gd name="T103" fmla="*/ 276 h 374"/>
                  <a:gd name="T104" fmla="*/ 273 w 358"/>
                  <a:gd name="T105" fmla="*/ 265 h 374"/>
                  <a:gd name="T106" fmla="*/ 191 w 358"/>
                  <a:gd name="T107" fmla="*/ 235 h 374"/>
                  <a:gd name="T108" fmla="*/ 221 w 358"/>
                  <a:gd name="T109" fmla="*/ 205 h 374"/>
                  <a:gd name="T110" fmla="*/ 231 w 358"/>
                  <a:gd name="T111" fmla="*/ 229 h 374"/>
                  <a:gd name="T112" fmla="*/ 31 w 358"/>
                  <a:gd name="T113" fmla="*/ 87 h 374"/>
                  <a:gd name="T114" fmla="*/ 102 w 358"/>
                  <a:gd name="T115" fmla="*/ 296 h 374"/>
                  <a:gd name="T116" fmla="*/ 179 w 358"/>
                  <a:gd name="T117" fmla="*/ 41 h 374"/>
                  <a:gd name="T118" fmla="*/ 256 w 358"/>
                  <a:gd name="T119" fmla="*/ 300 h 374"/>
                  <a:gd name="T120" fmla="*/ 327 w 358"/>
                  <a:gd name="T121" fmla="*/ 87 h 374"/>
                  <a:gd name="T122" fmla="*/ 53 w 358"/>
                  <a:gd name="T123" fmla="*/ 354 h 374"/>
                  <a:gd name="T124" fmla="*/ 254 w 358"/>
                  <a:gd name="T125" fmla="*/ 37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58" h="374">
                    <a:moveTo>
                      <a:pt x="165" y="370"/>
                    </a:moveTo>
                    <a:cubicBezTo>
                      <a:pt x="166" y="371"/>
                      <a:pt x="166" y="371"/>
                      <a:pt x="166" y="372"/>
                    </a:cubicBezTo>
                    <a:cubicBezTo>
                      <a:pt x="165" y="372"/>
                      <a:pt x="164" y="372"/>
                      <a:pt x="163" y="372"/>
                    </a:cubicBezTo>
                    <a:cubicBezTo>
                      <a:pt x="163" y="372"/>
                      <a:pt x="163" y="372"/>
                      <a:pt x="163" y="372"/>
                    </a:cubicBezTo>
                    <a:cubicBezTo>
                      <a:pt x="148" y="371"/>
                      <a:pt x="148" y="371"/>
                      <a:pt x="148" y="371"/>
                    </a:cubicBezTo>
                    <a:cubicBezTo>
                      <a:pt x="147" y="370"/>
                      <a:pt x="147" y="370"/>
                      <a:pt x="147" y="370"/>
                    </a:cubicBezTo>
                    <a:cubicBezTo>
                      <a:pt x="147" y="370"/>
                      <a:pt x="147" y="370"/>
                      <a:pt x="147" y="370"/>
                    </a:cubicBezTo>
                    <a:cubicBezTo>
                      <a:pt x="147" y="370"/>
                      <a:pt x="147" y="369"/>
                      <a:pt x="148" y="369"/>
                    </a:cubicBezTo>
                    <a:cubicBezTo>
                      <a:pt x="154" y="370"/>
                      <a:pt x="159" y="370"/>
                      <a:pt x="165" y="370"/>
                    </a:cubicBezTo>
                    <a:cubicBezTo>
                      <a:pt x="165" y="370"/>
                      <a:pt x="165" y="370"/>
                      <a:pt x="165" y="370"/>
                    </a:cubicBezTo>
                    <a:cubicBezTo>
                      <a:pt x="165" y="370"/>
                      <a:pt x="165" y="370"/>
                      <a:pt x="165" y="370"/>
                    </a:cubicBezTo>
                    <a:close/>
                    <a:moveTo>
                      <a:pt x="97" y="368"/>
                    </a:moveTo>
                    <a:cubicBezTo>
                      <a:pt x="98" y="369"/>
                      <a:pt x="100" y="370"/>
                      <a:pt x="100" y="371"/>
                    </a:cubicBezTo>
                    <a:cubicBezTo>
                      <a:pt x="94" y="371"/>
                      <a:pt x="87" y="370"/>
                      <a:pt x="81" y="369"/>
                    </a:cubicBezTo>
                    <a:cubicBezTo>
                      <a:pt x="81" y="369"/>
                      <a:pt x="81" y="369"/>
                      <a:pt x="81" y="369"/>
                    </a:cubicBezTo>
                    <a:cubicBezTo>
                      <a:pt x="83" y="367"/>
                      <a:pt x="83" y="367"/>
                      <a:pt x="83" y="367"/>
                    </a:cubicBezTo>
                    <a:cubicBezTo>
                      <a:pt x="97" y="368"/>
                      <a:pt x="97" y="368"/>
                      <a:pt x="97" y="368"/>
                    </a:cubicBezTo>
                    <a:cubicBezTo>
                      <a:pt x="97" y="368"/>
                      <a:pt x="97" y="368"/>
                      <a:pt x="97" y="368"/>
                    </a:cubicBezTo>
                    <a:close/>
                    <a:moveTo>
                      <a:pt x="140" y="368"/>
                    </a:moveTo>
                    <a:cubicBezTo>
                      <a:pt x="140" y="369"/>
                      <a:pt x="140" y="369"/>
                      <a:pt x="140" y="370"/>
                    </a:cubicBezTo>
                    <a:cubicBezTo>
                      <a:pt x="136" y="370"/>
                      <a:pt x="133" y="369"/>
                      <a:pt x="129" y="369"/>
                    </a:cubicBezTo>
                    <a:cubicBezTo>
                      <a:pt x="129" y="369"/>
                      <a:pt x="129" y="368"/>
                      <a:pt x="129" y="368"/>
                    </a:cubicBezTo>
                    <a:cubicBezTo>
                      <a:pt x="130" y="367"/>
                      <a:pt x="130" y="367"/>
                      <a:pt x="131" y="367"/>
                    </a:cubicBezTo>
                    <a:cubicBezTo>
                      <a:pt x="134" y="367"/>
                      <a:pt x="137" y="368"/>
                      <a:pt x="140" y="368"/>
                    </a:cubicBezTo>
                    <a:cubicBezTo>
                      <a:pt x="140" y="368"/>
                      <a:pt x="140" y="368"/>
                      <a:pt x="140" y="368"/>
                    </a:cubicBezTo>
                    <a:cubicBezTo>
                      <a:pt x="140" y="368"/>
                      <a:pt x="140" y="368"/>
                      <a:pt x="140" y="368"/>
                    </a:cubicBezTo>
                    <a:close/>
                    <a:moveTo>
                      <a:pt x="148" y="366"/>
                    </a:moveTo>
                    <a:cubicBezTo>
                      <a:pt x="149" y="366"/>
                      <a:pt x="149" y="367"/>
                      <a:pt x="149" y="367"/>
                    </a:cubicBezTo>
                    <a:cubicBezTo>
                      <a:pt x="148" y="367"/>
                      <a:pt x="148" y="368"/>
                      <a:pt x="147" y="368"/>
                    </a:cubicBezTo>
                    <a:cubicBezTo>
                      <a:pt x="147" y="367"/>
                      <a:pt x="146" y="367"/>
                      <a:pt x="146" y="366"/>
                    </a:cubicBezTo>
                    <a:cubicBezTo>
                      <a:pt x="145" y="366"/>
                      <a:pt x="145" y="369"/>
                      <a:pt x="143" y="368"/>
                    </a:cubicBezTo>
                    <a:cubicBezTo>
                      <a:pt x="143" y="367"/>
                      <a:pt x="142" y="367"/>
                      <a:pt x="143" y="366"/>
                    </a:cubicBezTo>
                    <a:cubicBezTo>
                      <a:pt x="143" y="366"/>
                      <a:pt x="143" y="366"/>
                      <a:pt x="143" y="366"/>
                    </a:cubicBezTo>
                    <a:cubicBezTo>
                      <a:pt x="148" y="366"/>
                      <a:pt x="148" y="366"/>
                      <a:pt x="148" y="366"/>
                    </a:cubicBezTo>
                    <a:cubicBezTo>
                      <a:pt x="148" y="366"/>
                      <a:pt x="148" y="366"/>
                      <a:pt x="148" y="366"/>
                    </a:cubicBezTo>
                    <a:close/>
                    <a:moveTo>
                      <a:pt x="81" y="366"/>
                    </a:moveTo>
                    <a:cubicBezTo>
                      <a:pt x="81" y="366"/>
                      <a:pt x="81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6"/>
                      <a:pt x="79" y="365"/>
                      <a:pt x="80" y="365"/>
                    </a:cubicBezTo>
                    <a:cubicBezTo>
                      <a:pt x="81" y="365"/>
                      <a:pt x="81" y="365"/>
                      <a:pt x="81" y="366"/>
                    </a:cubicBezTo>
                    <a:cubicBezTo>
                      <a:pt x="81" y="366"/>
                      <a:pt x="81" y="366"/>
                      <a:pt x="81" y="366"/>
                    </a:cubicBezTo>
                    <a:cubicBezTo>
                      <a:pt x="81" y="366"/>
                      <a:pt x="81" y="366"/>
                      <a:pt x="81" y="366"/>
                    </a:cubicBezTo>
                    <a:close/>
                    <a:moveTo>
                      <a:pt x="178" y="370"/>
                    </a:moveTo>
                    <a:cubicBezTo>
                      <a:pt x="178" y="370"/>
                      <a:pt x="178" y="371"/>
                      <a:pt x="177" y="371"/>
                    </a:cubicBezTo>
                    <a:cubicBezTo>
                      <a:pt x="177" y="371"/>
                      <a:pt x="177" y="371"/>
                      <a:pt x="177" y="371"/>
                    </a:cubicBezTo>
                    <a:cubicBezTo>
                      <a:pt x="177" y="370"/>
                      <a:pt x="177" y="370"/>
                      <a:pt x="177" y="370"/>
                    </a:cubicBezTo>
                    <a:cubicBezTo>
                      <a:pt x="177" y="370"/>
                      <a:pt x="177" y="370"/>
                      <a:pt x="177" y="370"/>
                    </a:cubicBezTo>
                    <a:cubicBezTo>
                      <a:pt x="177" y="367"/>
                      <a:pt x="177" y="364"/>
                      <a:pt x="177" y="361"/>
                    </a:cubicBezTo>
                    <a:cubicBezTo>
                      <a:pt x="177" y="361"/>
                      <a:pt x="177" y="361"/>
                      <a:pt x="177" y="361"/>
                    </a:cubicBezTo>
                    <a:cubicBezTo>
                      <a:pt x="178" y="361"/>
                      <a:pt x="178" y="361"/>
                      <a:pt x="178" y="361"/>
                    </a:cubicBezTo>
                    <a:cubicBezTo>
                      <a:pt x="178" y="370"/>
                      <a:pt x="178" y="370"/>
                      <a:pt x="178" y="370"/>
                    </a:cubicBezTo>
                    <a:cubicBezTo>
                      <a:pt x="178" y="370"/>
                      <a:pt x="178" y="370"/>
                      <a:pt x="178" y="370"/>
                    </a:cubicBezTo>
                    <a:close/>
                    <a:moveTo>
                      <a:pt x="176" y="361"/>
                    </a:moveTo>
                    <a:cubicBezTo>
                      <a:pt x="175" y="364"/>
                      <a:pt x="177" y="368"/>
                      <a:pt x="175" y="371"/>
                    </a:cubicBezTo>
                    <a:cubicBezTo>
                      <a:pt x="172" y="371"/>
                      <a:pt x="168" y="372"/>
                      <a:pt x="166" y="369"/>
                    </a:cubicBezTo>
                    <a:cubicBezTo>
                      <a:pt x="166" y="368"/>
                      <a:pt x="168" y="368"/>
                      <a:pt x="169" y="368"/>
                    </a:cubicBezTo>
                    <a:cubicBezTo>
                      <a:pt x="170" y="368"/>
                      <a:pt x="172" y="369"/>
                      <a:pt x="174" y="369"/>
                    </a:cubicBezTo>
                    <a:cubicBezTo>
                      <a:pt x="174" y="366"/>
                      <a:pt x="174" y="363"/>
                      <a:pt x="174" y="361"/>
                    </a:cubicBezTo>
                    <a:cubicBezTo>
                      <a:pt x="174" y="361"/>
                      <a:pt x="174" y="361"/>
                      <a:pt x="174" y="361"/>
                    </a:cubicBezTo>
                    <a:cubicBezTo>
                      <a:pt x="176" y="361"/>
                      <a:pt x="176" y="361"/>
                      <a:pt x="176" y="361"/>
                    </a:cubicBezTo>
                    <a:cubicBezTo>
                      <a:pt x="176" y="361"/>
                      <a:pt x="176" y="361"/>
                      <a:pt x="176" y="361"/>
                    </a:cubicBezTo>
                    <a:close/>
                    <a:moveTo>
                      <a:pt x="91" y="363"/>
                    </a:moveTo>
                    <a:cubicBezTo>
                      <a:pt x="84" y="363"/>
                      <a:pt x="76" y="363"/>
                      <a:pt x="69" y="361"/>
                    </a:cubicBezTo>
                    <a:cubicBezTo>
                      <a:pt x="69" y="361"/>
                      <a:pt x="70" y="360"/>
                      <a:pt x="71" y="360"/>
                    </a:cubicBezTo>
                    <a:cubicBezTo>
                      <a:pt x="71" y="360"/>
                      <a:pt x="71" y="360"/>
                      <a:pt x="71" y="360"/>
                    </a:cubicBezTo>
                    <a:cubicBezTo>
                      <a:pt x="88" y="360"/>
                      <a:pt x="88" y="360"/>
                      <a:pt x="88" y="360"/>
                    </a:cubicBezTo>
                    <a:cubicBezTo>
                      <a:pt x="91" y="363"/>
                      <a:pt x="91" y="363"/>
                      <a:pt x="91" y="363"/>
                    </a:cubicBezTo>
                    <a:cubicBezTo>
                      <a:pt x="91" y="363"/>
                      <a:pt x="91" y="363"/>
                      <a:pt x="91" y="363"/>
                    </a:cubicBezTo>
                    <a:close/>
                    <a:moveTo>
                      <a:pt x="70" y="356"/>
                    </a:moveTo>
                    <a:cubicBezTo>
                      <a:pt x="70" y="357"/>
                      <a:pt x="70" y="358"/>
                      <a:pt x="69" y="359"/>
                    </a:cubicBezTo>
                    <a:cubicBezTo>
                      <a:pt x="69" y="360"/>
                      <a:pt x="68" y="360"/>
                      <a:pt x="67" y="360"/>
                    </a:cubicBezTo>
                    <a:cubicBezTo>
                      <a:pt x="67" y="359"/>
                      <a:pt x="67" y="358"/>
                      <a:pt x="67" y="357"/>
                    </a:cubicBezTo>
                    <a:cubicBezTo>
                      <a:pt x="68" y="357"/>
                      <a:pt x="68" y="356"/>
                      <a:pt x="70" y="356"/>
                    </a:cubicBezTo>
                    <a:cubicBezTo>
                      <a:pt x="70" y="356"/>
                      <a:pt x="70" y="356"/>
                      <a:pt x="70" y="356"/>
                    </a:cubicBezTo>
                    <a:cubicBezTo>
                      <a:pt x="70" y="356"/>
                      <a:pt x="70" y="356"/>
                      <a:pt x="70" y="356"/>
                    </a:cubicBezTo>
                    <a:close/>
                    <a:moveTo>
                      <a:pt x="172" y="358"/>
                    </a:moveTo>
                    <a:cubicBezTo>
                      <a:pt x="172" y="359"/>
                      <a:pt x="172" y="360"/>
                      <a:pt x="172" y="361"/>
                    </a:cubicBezTo>
                    <a:cubicBezTo>
                      <a:pt x="172" y="363"/>
                      <a:pt x="173" y="365"/>
                      <a:pt x="172" y="367"/>
                    </a:cubicBezTo>
                    <a:cubicBezTo>
                      <a:pt x="167" y="366"/>
                      <a:pt x="163" y="366"/>
                      <a:pt x="159" y="365"/>
                    </a:cubicBezTo>
                    <a:cubicBezTo>
                      <a:pt x="159" y="363"/>
                      <a:pt x="159" y="360"/>
                      <a:pt x="160" y="357"/>
                    </a:cubicBezTo>
                    <a:cubicBezTo>
                      <a:pt x="161" y="358"/>
                      <a:pt x="163" y="359"/>
                      <a:pt x="165" y="359"/>
                    </a:cubicBezTo>
                    <a:cubicBezTo>
                      <a:pt x="165" y="359"/>
                      <a:pt x="165" y="359"/>
                      <a:pt x="165" y="359"/>
                    </a:cubicBezTo>
                    <a:cubicBezTo>
                      <a:pt x="167" y="355"/>
                      <a:pt x="167" y="355"/>
                      <a:pt x="167" y="355"/>
                    </a:cubicBezTo>
                    <a:cubicBezTo>
                      <a:pt x="167" y="355"/>
                      <a:pt x="167" y="355"/>
                      <a:pt x="167" y="355"/>
                    </a:cubicBezTo>
                    <a:cubicBezTo>
                      <a:pt x="169" y="356"/>
                      <a:pt x="171" y="356"/>
                      <a:pt x="172" y="358"/>
                    </a:cubicBezTo>
                    <a:cubicBezTo>
                      <a:pt x="172" y="358"/>
                      <a:pt x="172" y="358"/>
                      <a:pt x="172" y="358"/>
                    </a:cubicBezTo>
                    <a:cubicBezTo>
                      <a:pt x="172" y="358"/>
                      <a:pt x="172" y="358"/>
                      <a:pt x="172" y="358"/>
                    </a:cubicBezTo>
                    <a:close/>
                    <a:moveTo>
                      <a:pt x="120" y="363"/>
                    </a:moveTo>
                    <a:cubicBezTo>
                      <a:pt x="122" y="364"/>
                      <a:pt x="126" y="364"/>
                      <a:pt x="128" y="365"/>
                    </a:cubicBezTo>
                    <a:cubicBezTo>
                      <a:pt x="129" y="365"/>
                      <a:pt x="128" y="365"/>
                      <a:pt x="127" y="366"/>
                    </a:cubicBezTo>
                    <a:cubicBezTo>
                      <a:pt x="125" y="366"/>
                      <a:pt x="122" y="366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8" y="363"/>
                      <a:pt x="119" y="360"/>
                      <a:pt x="117" y="359"/>
                    </a:cubicBezTo>
                    <a:cubicBezTo>
                      <a:pt x="114" y="360"/>
                      <a:pt x="111" y="361"/>
                      <a:pt x="108" y="362"/>
                    </a:cubicBezTo>
                    <a:cubicBezTo>
                      <a:pt x="109" y="361"/>
                      <a:pt x="109" y="360"/>
                      <a:pt x="110" y="359"/>
                    </a:cubicBezTo>
                    <a:cubicBezTo>
                      <a:pt x="110" y="359"/>
                      <a:pt x="110" y="359"/>
                      <a:pt x="110" y="359"/>
                    </a:cubicBezTo>
                    <a:cubicBezTo>
                      <a:pt x="119" y="355"/>
                      <a:pt x="119" y="355"/>
                      <a:pt x="119" y="355"/>
                    </a:cubicBezTo>
                    <a:cubicBezTo>
                      <a:pt x="120" y="363"/>
                      <a:pt x="120" y="363"/>
                      <a:pt x="120" y="363"/>
                    </a:cubicBezTo>
                    <a:cubicBezTo>
                      <a:pt x="120" y="363"/>
                      <a:pt x="120" y="363"/>
                      <a:pt x="120" y="363"/>
                    </a:cubicBezTo>
                    <a:close/>
                    <a:moveTo>
                      <a:pt x="158" y="356"/>
                    </a:moveTo>
                    <a:cubicBezTo>
                      <a:pt x="158" y="366"/>
                      <a:pt x="158" y="366"/>
                      <a:pt x="158" y="366"/>
                    </a:cubicBezTo>
                    <a:cubicBezTo>
                      <a:pt x="158" y="366"/>
                      <a:pt x="158" y="366"/>
                      <a:pt x="158" y="366"/>
                    </a:cubicBezTo>
                    <a:cubicBezTo>
                      <a:pt x="158" y="367"/>
                      <a:pt x="158" y="368"/>
                      <a:pt x="159" y="369"/>
                    </a:cubicBezTo>
                    <a:cubicBezTo>
                      <a:pt x="159" y="369"/>
                      <a:pt x="159" y="369"/>
                      <a:pt x="159" y="369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5" y="364"/>
                      <a:pt x="155" y="359"/>
                      <a:pt x="155" y="355"/>
                    </a:cubicBezTo>
                    <a:cubicBezTo>
                      <a:pt x="156" y="354"/>
                      <a:pt x="158" y="355"/>
                      <a:pt x="158" y="356"/>
                    </a:cubicBezTo>
                    <a:cubicBezTo>
                      <a:pt x="158" y="356"/>
                      <a:pt x="158" y="356"/>
                      <a:pt x="158" y="356"/>
                    </a:cubicBezTo>
                    <a:cubicBezTo>
                      <a:pt x="158" y="356"/>
                      <a:pt x="158" y="356"/>
                      <a:pt x="158" y="356"/>
                    </a:cubicBezTo>
                    <a:close/>
                    <a:moveTo>
                      <a:pt x="157" y="351"/>
                    </a:moveTo>
                    <a:cubicBezTo>
                      <a:pt x="156" y="352"/>
                      <a:pt x="157" y="354"/>
                      <a:pt x="156" y="354"/>
                    </a:cubicBezTo>
                    <a:cubicBezTo>
                      <a:pt x="155" y="354"/>
                      <a:pt x="155" y="353"/>
                      <a:pt x="155" y="352"/>
                    </a:cubicBezTo>
                    <a:cubicBezTo>
                      <a:pt x="155" y="352"/>
                      <a:pt x="155" y="351"/>
                      <a:pt x="156" y="351"/>
                    </a:cubicBezTo>
                    <a:cubicBezTo>
                      <a:pt x="156" y="351"/>
                      <a:pt x="156" y="351"/>
                      <a:pt x="157" y="351"/>
                    </a:cubicBezTo>
                    <a:cubicBezTo>
                      <a:pt x="157" y="351"/>
                      <a:pt x="157" y="351"/>
                      <a:pt x="157" y="351"/>
                    </a:cubicBezTo>
                    <a:cubicBezTo>
                      <a:pt x="157" y="351"/>
                      <a:pt x="157" y="351"/>
                      <a:pt x="157" y="351"/>
                    </a:cubicBezTo>
                    <a:close/>
                    <a:moveTo>
                      <a:pt x="80" y="355"/>
                    </a:moveTo>
                    <a:cubicBezTo>
                      <a:pt x="72" y="355"/>
                      <a:pt x="64" y="354"/>
                      <a:pt x="56" y="352"/>
                    </a:cubicBezTo>
                    <a:cubicBezTo>
                      <a:pt x="56" y="352"/>
                      <a:pt x="56" y="352"/>
                      <a:pt x="56" y="352"/>
                    </a:cubicBezTo>
                    <a:cubicBezTo>
                      <a:pt x="58" y="350"/>
                      <a:pt x="58" y="350"/>
                      <a:pt x="58" y="350"/>
                    </a:cubicBezTo>
                    <a:cubicBezTo>
                      <a:pt x="78" y="352"/>
                      <a:pt x="78" y="352"/>
                      <a:pt x="78" y="352"/>
                    </a:cubicBezTo>
                    <a:cubicBezTo>
                      <a:pt x="80" y="355"/>
                      <a:pt x="80" y="355"/>
                      <a:pt x="80" y="355"/>
                    </a:cubicBezTo>
                    <a:cubicBezTo>
                      <a:pt x="80" y="355"/>
                      <a:pt x="80" y="355"/>
                      <a:pt x="80" y="355"/>
                    </a:cubicBezTo>
                    <a:close/>
                    <a:moveTo>
                      <a:pt x="107" y="359"/>
                    </a:move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6" y="360"/>
                      <a:pt x="106" y="362"/>
                      <a:pt x="105" y="362"/>
                    </a:cubicBezTo>
                    <a:cubicBezTo>
                      <a:pt x="105" y="362"/>
                      <a:pt x="105" y="361"/>
                      <a:pt x="105" y="360"/>
                    </a:cubicBezTo>
                    <a:cubicBezTo>
                      <a:pt x="104" y="356"/>
                      <a:pt x="102" y="353"/>
                      <a:pt x="102" y="350"/>
                    </a:cubicBezTo>
                    <a:cubicBezTo>
                      <a:pt x="102" y="350"/>
                      <a:pt x="102" y="350"/>
                      <a:pt x="102" y="350"/>
                    </a:cubicBezTo>
                    <a:cubicBezTo>
                      <a:pt x="103" y="349"/>
                      <a:pt x="103" y="349"/>
                      <a:pt x="103" y="349"/>
                    </a:cubicBezTo>
                    <a:cubicBezTo>
                      <a:pt x="107" y="358"/>
                      <a:pt x="107" y="358"/>
                      <a:pt x="107" y="358"/>
                    </a:cubicBez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7" y="359"/>
                      <a:pt x="107" y="359"/>
                      <a:pt x="107" y="359"/>
                    </a:cubicBezTo>
                    <a:close/>
                    <a:moveTo>
                      <a:pt x="135" y="349"/>
                    </a:moveTo>
                    <a:cubicBezTo>
                      <a:pt x="134" y="353"/>
                      <a:pt x="135" y="358"/>
                      <a:pt x="134" y="363"/>
                    </a:cubicBezTo>
                    <a:cubicBezTo>
                      <a:pt x="134" y="363"/>
                      <a:pt x="134" y="363"/>
                      <a:pt x="134" y="363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121" y="359"/>
                      <a:pt x="121" y="357"/>
                      <a:pt x="121" y="354"/>
                    </a:cubicBezTo>
                    <a:cubicBezTo>
                      <a:pt x="121" y="354"/>
                      <a:pt x="121" y="354"/>
                      <a:pt x="121" y="354"/>
                    </a:cubicBezTo>
                    <a:cubicBezTo>
                      <a:pt x="134" y="348"/>
                      <a:pt x="134" y="348"/>
                      <a:pt x="134" y="348"/>
                    </a:cubicBezTo>
                    <a:cubicBezTo>
                      <a:pt x="135" y="349"/>
                      <a:pt x="135" y="349"/>
                      <a:pt x="135" y="349"/>
                    </a:cubicBezTo>
                    <a:cubicBezTo>
                      <a:pt x="135" y="349"/>
                      <a:pt x="135" y="349"/>
                      <a:pt x="135" y="349"/>
                    </a:cubicBezTo>
                    <a:close/>
                    <a:moveTo>
                      <a:pt x="57" y="348"/>
                    </a:moveTo>
                    <a:cubicBezTo>
                      <a:pt x="57" y="348"/>
                      <a:pt x="56" y="349"/>
                      <a:pt x="56" y="350"/>
                    </a:cubicBezTo>
                    <a:cubicBezTo>
                      <a:pt x="55" y="351"/>
                      <a:pt x="55" y="351"/>
                      <a:pt x="54" y="351"/>
                    </a:cubicBezTo>
                    <a:cubicBezTo>
                      <a:pt x="54" y="351"/>
                      <a:pt x="54" y="350"/>
                      <a:pt x="54" y="349"/>
                    </a:cubicBezTo>
                    <a:cubicBezTo>
                      <a:pt x="55" y="349"/>
                      <a:pt x="55" y="347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lose/>
                    <a:moveTo>
                      <a:pt x="136" y="366"/>
                    </a:moveTo>
                    <a:cubicBezTo>
                      <a:pt x="136" y="360"/>
                      <a:pt x="136" y="353"/>
                      <a:pt x="137" y="347"/>
                    </a:cubicBezTo>
                    <a:cubicBezTo>
                      <a:pt x="137" y="347"/>
                      <a:pt x="137" y="347"/>
                      <a:pt x="137" y="347"/>
                    </a:cubicBezTo>
                    <a:cubicBezTo>
                      <a:pt x="139" y="346"/>
                      <a:pt x="139" y="346"/>
                      <a:pt x="139" y="346"/>
                    </a:cubicBezTo>
                    <a:cubicBezTo>
                      <a:pt x="138" y="366"/>
                      <a:pt x="138" y="366"/>
                      <a:pt x="138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lose/>
                    <a:moveTo>
                      <a:pt x="148" y="350"/>
                    </a:moveTo>
                    <a:cubicBezTo>
                      <a:pt x="150" y="350"/>
                      <a:pt x="152" y="349"/>
                      <a:pt x="153" y="349"/>
                    </a:cubicBezTo>
                    <a:cubicBezTo>
                      <a:pt x="154" y="354"/>
                      <a:pt x="153" y="359"/>
                      <a:pt x="153" y="364"/>
                    </a:cubicBezTo>
                    <a:cubicBezTo>
                      <a:pt x="153" y="364"/>
                      <a:pt x="153" y="364"/>
                      <a:pt x="153" y="364"/>
                    </a:cubicBezTo>
                    <a:cubicBezTo>
                      <a:pt x="153" y="365"/>
                      <a:pt x="153" y="365"/>
                      <a:pt x="153" y="365"/>
                    </a:cubicBezTo>
                    <a:cubicBezTo>
                      <a:pt x="153" y="365"/>
                      <a:pt x="153" y="365"/>
                      <a:pt x="153" y="365"/>
                    </a:cubicBezTo>
                    <a:cubicBezTo>
                      <a:pt x="148" y="365"/>
                      <a:pt x="144" y="364"/>
                      <a:pt x="140" y="363"/>
                    </a:cubicBezTo>
                    <a:cubicBezTo>
                      <a:pt x="140" y="357"/>
                      <a:pt x="140" y="351"/>
                      <a:pt x="141" y="345"/>
                    </a:cubicBezTo>
                    <a:cubicBezTo>
                      <a:pt x="142" y="344"/>
                      <a:pt x="143" y="345"/>
                      <a:pt x="144" y="346"/>
                    </a:cubicBezTo>
                    <a:cubicBezTo>
                      <a:pt x="144" y="346"/>
                      <a:pt x="144" y="346"/>
                      <a:pt x="144" y="346"/>
                    </a:cubicBezTo>
                    <a:cubicBezTo>
                      <a:pt x="148" y="350"/>
                      <a:pt x="148" y="350"/>
                      <a:pt x="148" y="350"/>
                    </a:cubicBezTo>
                    <a:cubicBezTo>
                      <a:pt x="148" y="350"/>
                      <a:pt x="148" y="350"/>
                      <a:pt x="148" y="350"/>
                    </a:cubicBezTo>
                    <a:close/>
                    <a:moveTo>
                      <a:pt x="67" y="346"/>
                    </a:moveTo>
                    <a:cubicBezTo>
                      <a:pt x="63" y="346"/>
                      <a:pt x="58" y="344"/>
                      <a:pt x="54" y="347"/>
                    </a:cubicBezTo>
                    <a:cubicBezTo>
                      <a:pt x="54" y="347"/>
                      <a:pt x="54" y="347"/>
                      <a:pt x="54" y="347"/>
                    </a:cubicBezTo>
                    <a:cubicBezTo>
                      <a:pt x="45" y="345"/>
                      <a:pt x="45" y="345"/>
                      <a:pt x="45" y="345"/>
                    </a:cubicBezTo>
                    <a:cubicBezTo>
                      <a:pt x="47" y="342"/>
                      <a:pt x="47" y="342"/>
                      <a:pt x="47" y="342"/>
                    </a:cubicBezTo>
                    <a:cubicBezTo>
                      <a:pt x="66" y="344"/>
                      <a:pt x="66" y="344"/>
                      <a:pt x="66" y="344"/>
                    </a:cubicBezTo>
                    <a:cubicBezTo>
                      <a:pt x="67" y="346"/>
                      <a:pt x="67" y="346"/>
                      <a:pt x="67" y="346"/>
                    </a:cubicBezTo>
                    <a:cubicBezTo>
                      <a:pt x="67" y="346"/>
                      <a:pt x="67" y="346"/>
                      <a:pt x="67" y="346"/>
                    </a:cubicBezTo>
                    <a:close/>
                    <a:moveTo>
                      <a:pt x="144" y="339"/>
                    </a:moveTo>
                    <a:cubicBezTo>
                      <a:pt x="144" y="341"/>
                      <a:pt x="143" y="342"/>
                      <a:pt x="142" y="343"/>
                    </a:cubicBezTo>
                    <a:cubicBezTo>
                      <a:pt x="142" y="343"/>
                      <a:pt x="142" y="343"/>
                      <a:pt x="142" y="343"/>
                    </a:cubicBezTo>
                    <a:cubicBezTo>
                      <a:pt x="110" y="358"/>
                      <a:pt x="110" y="358"/>
                      <a:pt x="110" y="358"/>
                    </a:cubicBezTo>
                    <a:cubicBezTo>
                      <a:pt x="110" y="358"/>
                      <a:pt x="110" y="358"/>
                      <a:pt x="110" y="358"/>
                    </a:cubicBezTo>
                    <a:cubicBezTo>
                      <a:pt x="109" y="358"/>
                      <a:pt x="109" y="358"/>
                      <a:pt x="108" y="358"/>
                    </a:cubicBezTo>
                    <a:cubicBezTo>
                      <a:pt x="108" y="357"/>
                      <a:pt x="108" y="356"/>
                      <a:pt x="107" y="356"/>
                    </a:cubicBezTo>
                    <a:cubicBezTo>
                      <a:pt x="107" y="356"/>
                      <a:pt x="107" y="356"/>
                      <a:pt x="107" y="356"/>
                    </a:cubicBezTo>
                    <a:cubicBezTo>
                      <a:pt x="134" y="343"/>
                      <a:pt x="134" y="343"/>
                      <a:pt x="134" y="343"/>
                    </a:cubicBezTo>
                    <a:cubicBezTo>
                      <a:pt x="143" y="339"/>
                      <a:pt x="143" y="339"/>
                      <a:pt x="143" y="339"/>
                    </a:cubicBezTo>
                    <a:cubicBezTo>
                      <a:pt x="143" y="339"/>
                      <a:pt x="143" y="339"/>
                      <a:pt x="143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lose/>
                    <a:moveTo>
                      <a:pt x="130" y="337"/>
                    </a:moveTo>
                    <a:cubicBezTo>
                      <a:pt x="124" y="342"/>
                      <a:pt x="116" y="345"/>
                      <a:pt x="109" y="348"/>
                    </a:cubicBezTo>
                    <a:cubicBezTo>
                      <a:pt x="109" y="348"/>
                      <a:pt x="109" y="348"/>
                      <a:pt x="109" y="348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4" y="349"/>
                      <a:pt x="104" y="348"/>
                      <a:pt x="104" y="347"/>
                    </a:cubicBezTo>
                    <a:cubicBezTo>
                      <a:pt x="111" y="344"/>
                      <a:pt x="118" y="342"/>
                      <a:pt x="124" y="337"/>
                    </a:cubicBezTo>
                    <a:cubicBezTo>
                      <a:pt x="127" y="337"/>
                      <a:pt x="129" y="338"/>
                      <a:pt x="130" y="337"/>
                    </a:cubicBezTo>
                    <a:cubicBezTo>
                      <a:pt x="130" y="337"/>
                      <a:pt x="130" y="337"/>
                      <a:pt x="130" y="337"/>
                    </a:cubicBezTo>
                    <a:cubicBezTo>
                      <a:pt x="130" y="337"/>
                      <a:pt x="130" y="337"/>
                      <a:pt x="130" y="337"/>
                    </a:cubicBezTo>
                    <a:close/>
                    <a:moveTo>
                      <a:pt x="122" y="337"/>
                    </a:moveTo>
                    <a:cubicBezTo>
                      <a:pt x="117" y="341"/>
                      <a:pt x="110" y="343"/>
                      <a:pt x="104" y="346"/>
                    </a:cubicBezTo>
                    <a:cubicBezTo>
                      <a:pt x="104" y="345"/>
                      <a:pt x="104" y="344"/>
                      <a:pt x="104" y="344"/>
                    </a:cubicBezTo>
                    <a:cubicBezTo>
                      <a:pt x="108" y="341"/>
                      <a:pt x="114" y="340"/>
                      <a:pt x="118" y="337"/>
                    </a:cubicBezTo>
                    <a:cubicBezTo>
                      <a:pt x="118" y="337"/>
                      <a:pt x="118" y="337"/>
                      <a:pt x="118" y="337"/>
                    </a:cubicBezTo>
                    <a:cubicBezTo>
                      <a:pt x="122" y="337"/>
                      <a:pt x="122" y="337"/>
                      <a:pt x="122" y="337"/>
                    </a:cubicBezTo>
                    <a:cubicBezTo>
                      <a:pt x="122" y="337"/>
                      <a:pt x="122" y="337"/>
                      <a:pt x="122" y="337"/>
                    </a:cubicBezTo>
                    <a:close/>
                    <a:moveTo>
                      <a:pt x="139" y="338"/>
                    </a:moveTo>
                    <a:cubicBezTo>
                      <a:pt x="139" y="339"/>
                      <a:pt x="139" y="339"/>
                      <a:pt x="139" y="339"/>
                    </a:cubicBezTo>
                    <a:cubicBezTo>
                      <a:pt x="139" y="339"/>
                      <a:pt x="139" y="339"/>
                      <a:pt x="139" y="339"/>
                    </a:cubicBezTo>
                    <a:cubicBezTo>
                      <a:pt x="128" y="344"/>
                      <a:pt x="117" y="349"/>
                      <a:pt x="106" y="354"/>
                    </a:cubicBezTo>
                    <a:cubicBezTo>
                      <a:pt x="106" y="354"/>
                      <a:pt x="106" y="354"/>
                      <a:pt x="106" y="354"/>
                    </a:cubicBezTo>
                    <a:cubicBezTo>
                      <a:pt x="105" y="352"/>
                      <a:pt x="105" y="352"/>
                      <a:pt x="105" y="352"/>
                    </a:cubicBezTo>
                    <a:cubicBezTo>
                      <a:pt x="105" y="352"/>
                      <a:pt x="105" y="352"/>
                      <a:pt x="105" y="352"/>
                    </a:cubicBezTo>
                    <a:cubicBezTo>
                      <a:pt x="114" y="348"/>
                      <a:pt x="123" y="344"/>
                      <a:pt x="131" y="339"/>
                    </a:cubicBezTo>
                    <a:cubicBezTo>
                      <a:pt x="131" y="339"/>
                      <a:pt x="131" y="339"/>
                      <a:pt x="131" y="339"/>
                    </a:cubicBezTo>
                    <a:cubicBezTo>
                      <a:pt x="134" y="337"/>
                      <a:pt x="134" y="337"/>
                      <a:pt x="134" y="337"/>
                    </a:cubicBezTo>
                    <a:cubicBezTo>
                      <a:pt x="134" y="337"/>
                      <a:pt x="134" y="337"/>
                      <a:pt x="134" y="337"/>
                    </a:cubicBezTo>
                    <a:cubicBezTo>
                      <a:pt x="136" y="338"/>
                      <a:pt x="139" y="335"/>
                      <a:pt x="139" y="338"/>
                    </a:cubicBezTo>
                    <a:cubicBezTo>
                      <a:pt x="139" y="338"/>
                      <a:pt x="139" y="338"/>
                      <a:pt x="139" y="338"/>
                    </a:cubicBezTo>
                    <a:cubicBezTo>
                      <a:pt x="139" y="338"/>
                      <a:pt x="139" y="338"/>
                      <a:pt x="139" y="338"/>
                    </a:cubicBezTo>
                    <a:close/>
                    <a:moveTo>
                      <a:pt x="116" y="336"/>
                    </a:moveTo>
                    <a:cubicBezTo>
                      <a:pt x="112" y="339"/>
                      <a:pt x="108" y="340"/>
                      <a:pt x="104" y="342"/>
                    </a:cubicBezTo>
                    <a:cubicBezTo>
                      <a:pt x="103" y="342"/>
                      <a:pt x="104" y="341"/>
                      <a:pt x="103" y="340"/>
                    </a:cubicBezTo>
                    <a:cubicBezTo>
                      <a:pt x="106" y="339"/>
                      <a:pt x="109" y="338"/>
                      <a:pt x="112" y="336"/>
                    </a:cubicBezTo>
                    <a:cubicBezTo>
                      <a:pt x="112" y="336"/>
                      <a:pt x="112" y="336"/>
                      <a:pt x="112" y="336"/>
                    </a:cubicBezTo>
                    <a:cubicBezTo>
                      <a:pt x="116" y="336"/>
                      <a:pt x="116" y="336"/>
                      <a:pt x="116" y="336"/>
                    </a:cubicBezTo>
                    <a:cubicBezTo>
                      <a:pt x="116" y="336"/>
                      <a:pt x="116" y="336"/>
                      <a:pt x="116" y="336"/>
                    </a:cubicBezTo>
                    <a:close/>
                    <a:moveTo>
                      <a:pt x="109" y="335"/>
                    </a:moveTo>
                    <a:cubicBezTo>
                      <a:pt x="107" y="337"/>
                      <a:pt x="105" y="338"/>
                      <a:pt x="103" y="339"/>
                    </a:cubicBezTo>
                    <a:cubicBezTo>
                      <a:pt x="102" y="337"/>
                      <a:pt x="105" y="337"/>
                      <a:pt x="106" y="336"/>
                    </a:cubicBezTo>
                    <a:cubicBezTo>
                      <a:pt x="107" y="334"/>
                      <a:pt x="108" y="335"/>
                      <a:pt x="109" y="335"/>
                    </a:cubicBezTo>
                    <a:cubicBezTo>
                      <a:pt x="109" y="335"/>
                      <a:pt x="109" y="335"/>
                      <a:pt x="109" y="335"/>
                    </a:cubicBezTo>
                    <a:cubicBezTo>
                      <a:pt x="109" y="335"/>
                      <a:pt x="109" y="335"/>
                      <a:pt x="109" y="335"/>
                    </a:cubicBezTo>
                    <a:close/>
                    <a:moveTo>
                      <a:pt x="105" y="335"/>
                    </a:moveTo>
                    <a:cubicBezTo>
                      <a:pt x="103" y="336"/>
                      <a:pt x="103" y="336"/>
                      <a:pt x="103" y="336"/>
                    </a:cubicBezTo>
                    <a:cubicBezTo>
                      <a:pt x="103" y="334"/>
                      <a:pt x="103" y="334"/>
                      <a:pt x="103" y="334"/>
                    </a:cubicBezTo>
                    <a:cubicBezTo>
                      <a:pt x="103" y="334"/>
                      <a:pt x="103" y="334"/>
                      <a:pt x="103" y="334"/>
                    </a:cubicBezTo>
                    <a:cubicBezTo>
                      <a:pt x="103" y="335"/>
                      <a:pt x="104" y="334"/>
                      <a:pt x="105" y="335"/>
                    </a:cubicBezTo>
                    <a:cubicBezTo>
                      <a:pt x="105" y="335"/>
                      <a:pt x="105" y="335"/>
                      <a:pt x="105" y="335"/>
                    </a:cubicBezTo>
                    <a:cubicBezTo>
                      <a:pt x="105" y="335"/>
                      <a:pt x="105" y="335"/>
                      <a:pt x="105" y="335"/>
                    </a:cubicBezTo>
                    <a:close/>
                    <a:moveTo>
                      <a:pt x="101" y="334"/>
                    </a:moveTo>
                    <a:cubicBezTo>
                      <a:pt x="101" y="351"/>
                      <a:pt x="101" y="351"/>
                      <a:pt x="101" y="351"/>
                    </a:cubicBezTo>
                    <a:cubicBezTo>
                      <a:pt x="101" y="351"/>
                      <a:pt x="101" y="351"/>
                      <a:pt x="101" y="351"/>
                    </a:cubicBezTo>
                    <a:cubicBezTo>
                      <a:pt x="102" y="358"/>
                      <a:pt x="105" y="364"/>
                      <a:pt x="103" y="371"/>
                    </a:cubicBezTo>
                    <a:cubicBezTo>
                      <a:pt x="103" y="371"/>
                      <a:pt x="103" y="371"/>
                      <a:pt x="103" y="371"/>
                    </a:cubicBezTo>
                    <a:cubicBezTo>
                      <a:pt x="102" y="371"/>
                      <a:pt x="102" y="371"/>
                      <a:pt x="102" y="371"/>
                    </a:cubicBezTo>
                    <a:cubicBezTo>
                      <a:pt x="98" y="366"/>
                      <a:pt x="98" y="366"/>
                      <a:pt x="98" y="366"/>
                    </a:cubicBezTo>
                    <a:cubicBezTo>
                      <a:pt x="99" y="333"/>
                      <a:pt x="99" y="333"/>
                      <a:pt x="99" y="333"/>
                    </a:cubicBezTo>
                    <a:cubicBezTo>
                      <a:pt x="99" y="333"/>
                      <a:pt x="99" y="333"/>
                      <a:pt x="99" y="333"/>
                    </a:cubicBezTo>
                    <a:cubicBezTo>
                      <a:pt x="100" y="333"/>
                      <a:pt x="101" y="333"/>
                      <a:pt x="101" y="334"/>
                    </a:cubicBezTo>
                    <a:cubicBezTo>
                      <a:pt x="101" y="334"/>
                      <a:pt x="101" y="334"/>
                      <a:pt x="101" y="334"/>
                    </a:cubicBezTo>
                    <a:cubicBezTo>
                      <a:pt x="101" y="334"/>
                      <a:pt x="101" y="334"/>
                      <a:pt x="101" y="334"/>
                    </a:cubicBezTo>
                    <a:close/>
                    <a:moveTo>
                      <a:pt x="96" y="366"/>
                    </a:moveTo>
                    <a:cubicBezTo>
                      <a:pt x="92" y="366"/>
                      <a:pt x="87" y="366"/>
                      <a:pt x="84" y="365"/>
                    </a:cubicBezTo>
                    <a:cubicBezTo>
                      <a:pt x="84" y="365"/>
                      <a:pt x="84" y="365"/>
                      <a:pt x="84" y="365"/>
                    </a:cubicBezTo>
                    <a:cubicBezTo>
                      <a:pt x="84" y="364"/>
                      <a:pt x="84" y="364"/>
                      <a:pt x="84" y="364"/>
                    </a:cubicBezTo>
                    <a:cubicBezTo>
                      <a:pt x="84" y="364"/>
                      <a:pt x="84" y="364"/>
                      <a:pt x="84" y="364"/>
                    </a:cubicBezTo>
                    <a:cubicBezTo>
                      <a:pt x="86" y="364"/>
                      <a:pt x="89" y="365"/>
                      <a:pt x="92" y="365"/>
                    </a:cubicBezTo>
                    <a:cubicBezTo>
                      <a:pt x="92" y="365"/>
                      <a:pt x="92" y="365"/>
                      <a:pt x="92" y="365"/>
                    </a:cubicBezTo>
                    <a:cubicBezTo>
                      <a:pt x="92" y="364"/>
                      <a:pt x="92" y="364"/>
                      <a:pt x="92" y="364"/>
                    </a:cubicBezTo>
                    <a:cubicBezTo>
                      <a:pt x="96" y="331"/>
                      <a:pt x="96" y="331"/>
                      <a:pt x="96" y="331"/>
                    </a:cubicBezTo>
                    <a:cubicBezTo>
                      <a:pt x="98" y="332"/>
                      <a:pt x="98" y="332"/>
                      <a:pt x="98" y="332"/>
                    </a:cubicBezTo>
                    <a:cubicBezTo>
                      <a:pt x="96" y="366"/>
                      <a:pt x="96" y="366"/>
                      <a:pt x="96" y="366"/>
                    </a:cubicBezTo>
                    <a:cubicBezTo>
                      <a:pt x="96" y="366"/>
                      <a:pt x="96" y="366"/>
                      <a:pt x="96" y="366"/>
                    </a:cubicBezTo>
                    <a:close/>
                    <a:moveTo>
                      <a:pt x="91" y="361"/>
                    </a:moveTo>
                    <a:cubicBezTo>
                      <a:pt x="89" y="359"/>
                      <a:pt x="89" y="359"/>
                      <a:pt x="89" y="359"/>
                    </a:cubicBezTo>
                    <a:cubicBezTo>
                      <a:pt x="92" y="330"/>
                      <a:pt x="92" y="330"/>
                      <a:pt x="92" y="330"/>
                    </a:cubicBezTo>
                    <a:cubicBezTo>
                      <a:pt x="94" y="331"/>
                      <a:pt x="94" y="331"/>
                      <a:pt x="94" y="331"/>
                    </a:cubicBezTo>
                    <a:cubicBezTo>
                      <a:pt x="91" y="361"/>
                      <a:pt x="91" y="361"/>
                      <a:pt x="91" y="361"/>
                    </a:cubicBezTo>
                    <a:cubicBezTo>
                      <a:pt x="91" y="361"/>
                      <a:pt x="91" y="361"/>
                      <a:pt x="91" y="361"/>
                    </a:cubicBezTo>
                    <a:close/>
                    <a:moveTo>
                      <a:pt x="91" y="329"/>
                    </a:moveTo>
                    <a:cubicBezTo>
                      <a:pt x="88" y="358"/>
                      <a:pt x="88" y="358"/>
                      <a:pt x="88" y="358"/>
                    </a:cubicBezTo>
                    <a:cubicBezTo>
                      <a:pt x="88" y="359"/>
                      <a:pt x="88" y="359"/>
                      <a:pt x="88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3" y="358"/>
                      <a:pt x="71" y="358"/>
                      <a:pt x="71" y="357"/>
                    </a:cubicBezTo>
                    <a:cubicBezTo>
                      <a:pt x="71" y="357"/>
                      <a:pt x="71" y="357"/>
                      <a:pt x="71" y="357"/>
                    </a:cubicBezTo>
                    <a:cubicBezTo>
                      <a:pt x="72" y="357"/>
                      <a:pt x="72" y="357"/>
                      <a:pt x="72" y="357"/>
                    </a:cubicBezTo>
                    <a:cubicBezTo>
                      <a:pt x="72" y="357"/>
                      <a:pt x="72" y="357"/>
                      <a:pt x="72" y="357"/>
                    </a:cubicBezTo>
                    <a:cubicBezTo>
                      <a:pt x="75" y="356"/>
                      <a:pt x="79" y="357"/>
                      <a:pt x="82" y="357"/>
                    </a:cubicBezTo>
                    <a:cubicBezTo>
                      <a:pt x="82" y="357"/>
                      <a:pt x="82" y="357"/>
                      <a:pt x="82" y="357"/>
                    </a:cubicBezTo>
                    <a:cubicBezTo>
                      <a:pt x="83" y="355"/>
                      <a:pt x="83" y="355"/>
                      <a:pt x="83" y="355"/>
                    </a:cubicBezTo>
                    <a:cubicBezTo>
                      <a:pt x="86" y="327"/>
                      <a:pt x="86" y="327"/>
                      <a:pt x="86" y="327"/>
                    </a:cubicBezTo>
                    <a:cubicBezTo>
                      <a:pt x="86" y="327"/>
                      <a:pt x="86" y="327"/>
                      <a:pt x="86" y="327"/>
                    </a:cubicBezTo>
                    <a:cubicBezTo>
                      <a:pt x="87" y="328"/>
                      <a:pt x="89" y="328"/>
                      <a:pt x="91" y="329"/>
                    </a:cubicBezTo>
                    <a:cubicBezTo>
                      <a:pt x="91" y="329"/>
                      <a:pt x="91" y="329"/>
                      <a:pt x="91" y="329"/>
                    </a:cubicBezTo>
                    <a:cubicBezTo>
                      <a:pt x="91" y="329"/>
                      <a:pt x="91" y="329"/>
                      <a:pt x="91" y="329"/>
                    </a:cubicBezTo>
                    <a:close/>
                    <a:moveTo>
                      <a:pt x="82" y="353"/>
                    </a:moveTo>
                    <a:cubicBezTo>
                      <a:pt x="80" y="353"/>
                      <a:pt x="80" y="351"/>
                      <a:pt x="80" y="350"/>
                    </a:cubicBezTo>
                    <a:cubicBezTo>
                      <a:pt x="80" y="350"/>
                      <a:pt x="80" y="350"/>
                      <a:pt x="80" y="350"/>
                    </a:cubicBezTo>
                    <a:cubicBezTo>
                      <a:pt x="83" y="325"/>
                      <a:pt x="83" y="325"/>
                      <a:pt x="83" y="325"/>
                    </a:cubicBezTo>
                    <a:cubicBezTo>
                      <a:pt x="85" y="326"/>
                      <a:pt x="85" y="326"/>
                      <a:pt x="85" y="326"/>
                    </a:cubicBezTo>
                    <a:cubicBezTo>
                      <a:pt x="82" y="353"/>
                      <a:pt x="82" y="353"/>
                      <a:pt x="82" y="353"/>
                    </a:cubicBezTo>
                    <a:cubicBezTo>
                      <a:pt x="82" y="353"/>
                      <a:pt x="82" y="353"/>
                      <a:pt x="82" y="353"/>
                    </a:cubicBezTo>
                    <a:close/>
                    <a:moveTo>
                      <a:pt x="82" y="324"/>
                    </a:moveTo>
                    <a:cubicBezTo>
                      <a:pt x="80" y="333"/>
                      <a:pt x="79" y="342"/>
                      <a:pt x="78" y="351"/>
                    </a:cubicBezTo>
                    <a:cubicBezTo>
                      <a:pt x="78" y="351"/>
                      <a:pt x="78" y="351"/>
                      <a:pt x="78" y="351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8" y="348"/>
                      <a:pt x="58" y="348"/>
                      <a:pt x="58" y="347"/>
                    </a:cubicBezTo>
                    <a:cubicBezTo>
                      <a:pt x="62" y="346"/>
                      <a:pt x="66" y="348"/>
                      <a:pt x="70" y="348"/>
                    </a:cubicBezTo>
                    <a:cubicBezTo>
                      <a:pt x="70" y="346"/>
                      <a:pt x="70" y="344"/>
                      <a:pt x="71" y="342"/>
                    </a:cubicBezTo>
                    <a:cubicBezTo>
                      <a:pt x="71" y="342"/>
                      <a:pt x="71" y="342"/>
                      <a:pt x="71" y="342"/>
                    </a:cubicBezTo>
                    <a:cubicBezTo>
                      <a:pt x="73" y="319"/>
                      <a:pt x="73" y="319"/>
                      <a:pt x="73" y="319"/>
                    </a:cubicBezTo>
                    <a:cubicBezTo>
                      <a:pt x="73" y="319"/>
                      <a:pt x="73" y="319"/>
                      <a:pt x="73" y="319"/>
                    </a:cubicBezTo>
                    <a:cubicBezTo>
                      <a:pt x="76" y="321"/>
                      <a:pt x="79" y="322"/>
                      <a:pt x="82" y="324"/>
                    </a:cubicBezTo>
                    <a:cubicBezTo>
                      <a:pt x="82" y="324"/>
                      <a:pt x="82" y="324"/>
                      <a:pt x="82" y="324"/>
                    </a:cubicBezTo>
                    <a:cubicBezTo>
                      <a:pt x="82" y="324"/>
                      <a:pt x="82" y="324"/>
                      <a:pt x="82" y="324"/>
                    </a:cubicBezTo>
                    <a:close/>
                    <a:moveTo>
                      <a:pt x="71" y="322"/>
                    </a:moveTo>
                    <a:cubicBezTo>
                      <a:pt x="69" y="345"/>
                      <a:pt x="69" y="345"/>
                      <a:pt x="69" y="345"/>
                    </a:cubicBezTo>
                    <a:cubicBezTo>
                      <a:pt x="67" y="342"/>
                      <a:pt x="67" y="342"/>
                      <a:pt x="67" y="342"/>
                    </a:cubicBezTo>
                    <a:cubicBezTo>
                      <a:pt x="70" y="315"/>
                      <a:pt x="70" y="315"/>
                      <a:pt x="70" y="315"/>
                    </a:cubicBezTo>
                    <a:cubicBezTo>
                      <a:pt x="70" y="315"/>
                      <a:pt x="70" y="315"/>
                      <a:pt x="70" y="315"/>
                    </a:cubicBezTo>
                    <a:cubicBezTo>
                      <a:pt x="73" y="316"/>
                      <a:pt x="71" y="320"/>
                      <a:pt x="71" y="322"/>
                    </a:cubicBezTo>
                    <a:cubicBezTo>
                      <a:pt x="71" y="322"/>
                      <a:pt x="71" y="322"/>
                      <a:pt x="71" y="322"/>
                    </a:cubicBezTo>
                    <a:cubicBezTo>
                      <a:pt x="71" y="322"/>
                      <a:pt x="71" y="322"/>
                      <a:pt x="71" y="322"/>
                    </a:cubicBezTo>
                    <a:close/>
                    <a:moveTo>
                      <a:pt x="133" y="320"/>
                    </a:moveTo>
                    <a:cubicBezTo>
                      <a:pt x="143" y="321"/>
                      <a:pt x="154" y="323"/>
                      <a:pt x="163" y="319"/>
                    </a:cubicBezTo>
                    <a:cubicBezTo>
                      <a:pt x="163" y="319"/>
                      <a:pt x="164" y="319"/>
                      <a:pt x="164" y="318"/>
                    </a:cubicBezTo>
                    <a:cubicBezTo>
                      <a:pt x="163" y="317"/>
                      <a:pt x="161" y="318"/>
                      <a:pt x="160" y="318"/>
                    </a:cubicBezTo>
                    <a:cubicBezTo>
                      <a:pt x="149" y="321"/>
                      <a:pt x="137" y="320"/>
                      <a:pt x="127" y="315"/>
                    </a:cubicBezTo>
                    <a:cubicBezTo>
                      <a:pt x="127" y="315"/>
                      <a:pt x="128" y="315"/>
                      <a:pt x="128" y="315"/>
                    </a:cubicBezTo>
                    <a:cubicBezTo>
                      <a:pt x="141" y="316"/>
                      <a:pt x="154" y="315"/>
                      <a:pt x="166" y="314"/>
                    </a:cubicBezTo>
                    <a:cubicBezTo>
                      <a:pt x="167" y="314"/>
                      <a:pt x="168" y="314"/>
                      <a:pt x="168" y="315"/>
                    </a:cubicBezTo>
                    <a:cubicBezTo>
                      <a:pt x="168" y="315"/>
                      <a:pt x="168" y="315"/>
                      <a:pt x="168" y="315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57" y="324"/>
                      <a:pt x="144" y="329"/>
                      <a:pt x="131" y="324"/>
                    </a:cubicBezTo>
                    <a:cubicBezTo>
                      <a:pt x="127" y="323"/>
                      <a:pt x="123" y="321"/>
                      <a:pt x="120" y="319"/>
                    </a:cubicBezTo>
                    <a:cubicBezTo>
                      <a:pt x="115" y="316"/>
                      <a:pt x="109" y="313"/>
                      <a:pt x="107" y="307"/>
                    </a:cubicBezTo>
                    <a:cubicBezTo>
                      <a:pt x="116" y="311"/>
                      <a:pt x="124" y="316"/>
                      <a:pt x="133" y="320"/>
                    </a:cubicBezTo>
                    <a:cubicBezTo>
                      <a:pt x="133" y="320"/>
                      <a:pt x="133" y="320"/>
                      <a:pt x="133" y="320"/>
                    </a:cubicBezTo>
                    <a:cubicBezTo>
                      <a:pt x="133" y="320"/>
                      <a:pt x="133" y="320"/>
                      <a:pt x="133" y="320"/>
                    </a:cubicBezTo>
                    <a:close/>
                    <a:moveTo>
                      <a:pt x="69" y="314"/>
                    </a:moveTo>
                    <a:cubicBezTo>
                      <a:pt x="65" y="341"/>
                      <a:pt x="65" y="341"/>
                      <a:pt x="65" y="341"/>
                    </a:cubicBezTo>
                    <a:cubicBezTo>
                      <a:pt x="49" y="340"/>
                      <a:pt x="49" y="340"/>
                      <a:pt x="49" y="340"/>
                    </a:cubicBezTo>
                    <a:cubicBezTo>
                      <a:pt x="54" y="303"/>
                      <a:pt x="54" y="303"/>
                      <a:pt x="54" y="303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9" y="303"/>
                      <a:pt x="64" y="308"/>
                      <a:pt x="69" y="314"/>
                    </a:cubicBezTo>
                    <a:cubicBezTo>
                      <a:pt x="69" y="314"/>
                      <a:pt x="69" y="314"/>
                      <a:pt x="69" y="314"/>
                    </a:cubicBezTo>
                    <a:cubicBezTo>
                      <a:pt x="69" y="314"/>
                      <a:pt x="69" y="314"/>
                      <a:pt x="69" y="314"/>
                    </a:cubicBezTo>
                    <a:close/>
                    <a:moveTo>
                      <a:pt x="53" y="294"/>
                    </a:moveTo>
                    <a:cubicBezTo>
                      <a:pt x="47" y="341"/>
                      <a:pt x="47" y="341"/>
                      <a:pt x="47" y="341"/>
                    </a:cubicBezTo>
                    <a:cubicBezTo>
                      <a:pt x="47" y="341"/>
                      <a:pt x="47" y="341"/>
                      <a:pt x="47" y="341"/>
                    </a:cubicBezTo>
                    <a:cubicBezTo>
                      <a:pt x="46" y="342"/>
                      <a:pt x="45" y="341"/>
                      <a:pt x="45" y="341"/>
                    </a:cubicBezTo>
                    <a:cubicBezTo>
                      <a:pt x="45" y="341"/>
                      <a:pt x="45" y="341"/>
                      <a:pt x="45" y="341"/>
                    </a:cubicBezTo>
                    <a:cubicBezTo>
                      <a:pt x="44" y="341"/>
                      <a:pt x="44" y="341"/>
                      <a:pt x="44" y="341"/>
                    </a:cubicBezTo>
                    <a:cubicBezTo>
                      <a:pt x="52" y="295"/>
                      <a:pt x="52" y="295"/>
                      <a:pt x="52" y="295"/>
                    </a:cubicBezTo>
                    <a:cubicBezTo>
                      <a:pt x="52" y="295"/>
                      <a:pt x="52" y="295"/>
                      <a:pt x="52" y="295"/>
                    </a:cubicBezTo>
                    <a:cubicBezTo>
                      <a:pt x="52" y="294"/>
                      <a:pt x="53" y="295"/>
                      <a:pt x="53" y="294"/>
                    </a:cubicBezTo>
                    <a:cubicBezTo>
                      <a:pt x="53" y="294"/>
                      <a:pt x="53" y="294"/>
                      <a:pt x="53" y="294"/>
                    </a:cubicBezTo>
                    <a:cubicBezTo>
                      <a:pt x="53" y="294"/>
                      <a:pt x="53" y="294"/>
                      <a:pt x="53" y="294"/>
                    </a:cubicBezTo>
                    <a:close/>
                    <a:moveTo>
                      <a:pt x="105" y="307"/>
                    </a:moveTo>
                    <a:cubicBezTo>
                      <a:pt x="110" y="314"/>
                      <a:pt x="110" y="314"/>
                      <a:pt x="110" y="314"/>
                    </a:cubicBezTo>
                    <a:cubicBezTo>
                      <a:pt x="110" y="314"/>
                      <a:pt x="110" y="314"/>
                      <a:pt x="110" y="314"/>
                    </a:cubicBezTo>
                    <a:cubicBezTo>
                      <a:pt x="124" y="328"/>
                      <a:pt x="147" y="332"/>
                      <a:pt x="165" y="323"/>
                    </a:cubicBezTo>
                    <a:cubicBezTo>
                      <a:pt x="166" y="322"/>
                      <a:pt x="167" y="322"/>
                      <a:pt x="168" y="321"/>
                    </a:cubicBezTo>
                    <a:cubicBezTo>
                      <a:pt x="169" y="322"/>
                      <a:pt x="168" y="323"/>
                      <a:pt x="168" y="324"/>
                    </a:cubicBezTo>
                    <a:cubicBezTo>
                      <a:pt x="168" y="324"/>
                      <a:pt x="168" y="324"/>
                      <a:pt x="168" y="324"/>
                    </a:cubicBezTo>
                    <a:cubicBezTo>
                      <a:pt x="166" y="325"/>
                      <a:pt x="166" y="325"/>
                      <a:pt x="166" y="325"/>
                    </a:cubicBezTo>
                    <a:cubicBezTo>
                      <a:pt x="166" y="325"/>
                      <a:pt x="166" y="325"/>
                      <a:pt x="166" y="325"/>
                    </a:cubicBezTo>
                    <a:cubicBezTo>
                      <a:pt x="156" y="330"/>
                      <a:pt x="145" y="333"/>
                      <a:pt x="133" y="333"/>
                    </a:cubicBezTo>
                    <a:cubicBezTo>
                      <a:pt x="121" y="333"/>
                      <a:pt x="112" y="329"/>
                      <a:pt x="103" y="322"/>
                    </a:cubicBezTo>
                    <a:cubicBezTo>
                      <a:pt x="103" y="322"/>
                      <a:pt x="103" y="322"/>
                      <a:pt x="103" y="322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94" y="314"/>
                      <a:pt x="89" y="304"/>
                      <a:pt x="86" y="293"/>
                    </a:cubicBezTo>
                    <a:cubicBezTo>
                      <a:pt x="92" y="297"/>
                      <a:pt x="98" y="303"/>
                      <a:pt x="105" y="307"/>
                    </a:cubicBezTo>
                    <a:cubicBezTo>
                      <a:pt x="105" y="307"/>
                      <a:pt x="105" y="307"/>
                      <a:pt x="105" y="307"/>
                    </a:cubicBezTo>
                    <a:cubicBezTo>
                      <a:pt x="105" y="307"/>
                      <a:pt x="105" y="307"/>
                      <a:pt x="105" y="307"/>
                    </a:cubicBezTo>
                    <a:close/>
                    <a:moveTo>
                      <a:pt x="83" y="292"/>
                    </a:moveTo>
                    <a:cubicBezTo>
                      <a:pt x="88" y="305"/>
                      <a:pt x="93" y="317"/>
                      <a:pt x="104" y="327"/>
                    </a:cubicBezTo>
                    <a:cubicBezTo>
                      <a:pt x="104" y="327"/>
                      <a:pt x="104" y="327"/>
                      <a:pt x="104" y="327"/>
                    </a:cubicBezTo>
                    <a:cubicBezTo>
                      <a:pt x="109" y="331"/>
                      <a:pt x="109" y="331"/>
                      <a:pt x="109" y="331"/>
                    </a:cubicBezTo>
                    <a:cubicBezTo>
                      <a:pt x="109" y="331"/>
                      <a:pt x="109" y="331"/>
                      <a:pt x="109" y="331"/>
                    </a:cubicBezTo>
                    <a:cubicBezTo>
                      <a:pt x="102" y="329"/>
                      <a:pt x="94" y="326"/>
                      <a:pt x="90" y="319"/>
                    </a:cubicBezTo>
                    <a:cubicBezTo>
                      <a:pt x="83" y="310"/>
                      <a:pt x="79" y="298"/>
                      <a:pt x="76" y="287"/>
                    </a:cubicBezTo>
                    <a:cubicBezTo>
                      <a:pt x="76" y="287"/>
                      <a:pt x="76" y="287"/>
                      <a:pt x="76" y="287"/>
                    </a:cubicBezTo>
                    <a:cubicBezTo>
                      <a:pt x="83" y="292"/>
                      <a:pt x="83" y="292"/>
                      <a:pt x="83" y="292"/>
                    </a:cubicBezTo>
                    <a:cubicBezTo>
                      <a:pt x="83" y="292"/>
                      <a:pt x="83" y="292"/>
                      <a:pt x="83" y="292"/>
                    </a:cubicBezTo>
                    <a:close/>
                    <a:moveTo>
                      <a:pt x="74" y="285"/>
                    </a:moveTo>
                    <a:cubicBezTo>
                      <a:pt x="76" y="297"/>
                      <a:pt x="81" y="307"/>
                      <a:pt x="86" y="317"/>
                    </a:cubicBezTo>
                    <a:cubicBezTo>
                      <a:pt x="88" y="320"/>
                      <a:pt x="91" y="323"/>
                      <a:pt x="94" y="325"/>
                    </a:cubicBezTo>
                    <a:cubicBezTo>
                      <a:pt x="84" y="323"/>
                      <a:pt x="76" y="313"/>
                      <a:pt x="73" y="304"/>
                    </a:cubicBezTo>
                    <a:cubicBezTo>
                      <a:pt x="70" y="296"/>
                      <a:pt x="67" y="289"/>
                      <a:pt x="68" y="280"/>
                    </a:cubicBezTo>
                    <a:cubicBezTo>
                      <a:pt x="68" y="280"/>
                      <a:pt x="68" y="280"/>
                      <a:pt x="68" y="280"/>
                    </a:cubicBezTo>
                    <a:cubicBezTo>
                      <a:pt x="74" y="285"/>
                      <a:pt x="74" y="285"/>
                      <a:pt x="74" y="285"/>
                    </a:cubicBezTo>
                    <a:cubicBezTo>
                      <a:pt x="74" y="285"/>
                      <a:pt x="74" y="285"/>
                      <a:pt x="74" y="285"/>
                    </a:cubicBezTo>
                    <a:close/>
                    <a:moveTo>
                      <a:pt x="100" y="282"/>
                    </a:moveTo>
                    <a:cubicBezTo>
                      <a:pt x="100" y="285"/>
                      <a:pt x="101" y="287"/>
                      <a:pt x="101" y="289"/>
                    </a:cubicBezTo>
                    <a:cubicBezTo>
                      <a:pt x="98" y="290"/>
                      <a:pt x="97" y="288"/>
                      <a:pt x="95" y="286"/>
                    </a:cubicBezTo>
                    <a:cubicBezTo>
                      <a:pt x="93" y="284"/>
                      <a:pt x="91" y="282"/>
                      <a:pt x="93" y="279"/>
                    </a:cubicBezTo>
                    <a:cubicBezTo>
                      <a:pt x="95" y="279"/>
                      <a:pt x="98" y="280"/>
                      <a:pt x="100" y="282"/>
                    </a:cubicBezTo>
                    <a:cubicBezTo>
                      <a:pt x="100" y="282"/>
                      <a:pt x="100" y="282"/>
                      <a:pt x="100" y="282"/>
                    </a:cubicBezTo>
                    <a:cubicBezTo>
                      <a:pt x="100" y="282"/>
                      <a:pt x="100" y="282"/>
                      <a:pt x="100" y="282"/>
                    </a:cubicBezTo>
                    <a:close/>
                    <a:moveTo>
                      <a:pt x="89" y="279"/>
                    </a:moveTo>
                    <a:cubicBezTo>
                      <a:pt x="93" y="289"/>
                      <a:pt x="93" y="289"/>
                      <a:pt x="93" y="289"/>
                    </a:cubicBezTo>
                    <a:cubicBezTo>
                      <a:pt x="93" y="289"/>
                      <a:pt x="93" y="289"/>
                      <a:pt x="93" y="289"/>
                    </a:cubicBezTo>
                    <a:cubicBezTo>
                      <a:pt x="93" y="290"/>
                      <a:pt x="92" y="290"/>
                      <a:pt x="91" y="290"/>
                    </a:cubicBezTo>
                    <a:cubicBezTo>
                      <a:pt x="87" y="287"/>
                      <a:pt x="83" y="283"/>
                      <a:pt x="81" y="278"/>
                    </a:cubicBezTo>
                    <a:cubicBezTo>
                      <a:pt x="81" y="277"/>
                      <a:pt x="81" y="276"/>
                      <a:pt x="82" y="276"/>
                    </a:cubicBezTo>
                    <a:cubicBezTo>
                      <a:pt x="83" y="276"/>
                      <a:pt x="88" y="276"/>
                      <a:pt x="89" y="279"/>
                    </a:cubicBezTo>
                    <a:cubicBezTo>
                      <a:pt x="89" y="279"/>
                      <a:pt x="89" y="279"/>
                      <a:pt x="89" y="279"/>
                    </a:cubicBezTo>
                    <a:cubicBezTo>
                      <a:pt x="89" y="279"/>
                      <a:pt x="89" y="279"/>
                      <a:pt x="89" y="279"/>
                    </a:cubicBezTo>
                    <a:close/>
                    <a:moveTo>
                      <a:pt x="76" y="275"/>
                    </a:moveTo>
                    <a:cubicBezTo>
                      <a:pt x="76" y="277"/>
                      <a:pt x="81" y="278"/>
                      <a:pt x="79" y="280"/>
                    </a:cubicBezTo>
                    <a:cubicBezTo>
                      <a:pt x="77" y="280"/>
                      <a:pt x="76" y="282"/>
                      <a:pt x="75" y="281"/>
                    </a:cubicBezTo>
                    <a:cubicBezTo>
                      <a:pt x="72" y="278"/>
                      <a:pt x="69" y="275"/>
                      <a:pt x="70" y="271"/>
                    </a:cubicBezTo>
                    <a:cubicBezTo>
                      <a:pt x="71" y="270"/>
                      <a:pt x="72" y="271"/>
                      <a:pt x="73" y="271"/>
                    </a:cubicBezTo>
                    <a:cubicBezTo>
                      <a:pt x="74" y="272"/>
                      <a:pt x="75" y="273"/>
                      <a:pt x="76" y="275"/>
                    </a:cubicBezTo>
                    <a:cubicBezTo>
                      <a:pt x="76" y="275"/>
                      <a:pt x="76" y="275"/>
                      <a:pt x="76" y="275"/>
                    </a:cubicBezTo>
                    <a:cubicBezTo>
                      <a:pt x="76" y="275"/>
                      <a:pt x="76" y="275"/>
                      <a:pt x="76" y="275"/>
                    </a:cubicBezTo>
                    <a:close/>
                    <a:moveTo>
                      <a:pt x="82" y="267"/>
                    </a:moveTo>
                    <a:cubicBezTo>
                      <a:pt x="84" y="269"/>
                      <a:pt x="87" y="271"/>
                      <a:pt x="86" y="274"/>
                    </a:cubicBezTo>
                    <a:cubicBezTo>
                      <a:pt x="84" y="275"/>
                      <a:pt x="81" y="271"/>
                      <a:pt x="80" y="274"/>
                    </a:cubicBezTo>
                    <a:cubicBezTo>
                      <a:pt x="79" y="274"/>
                      <a:pt x="78" y="273"/>
                      <a:pt x="77" y="272"/>
                    </a:cubicBezTo>
                    <a:cubicBezTo>
                      <a:pt x="76" y="269"/>
                      <a:pt x="75" y="267"/>
                      <a:pt x="75" y="265"/>
                    </a:cubicBezTo>
                    <a:cubicBezTo>
                      <a:pt x="75" y="264"/>
                      <a:pt x="75" y="265"/>
                      <a:pt x="76" y="264"/>
                    </a:cubicBezTo>
                    <a:cubicBezTo>
                      <a:pt x="78" y="265"/>
                      <a:pt x="80" y="267"/>
                      <a:pt x="82" y="267"/>
                    </a:cubicBezTo>
                    <a:cubicBezTo>
                      <a:pt x="82" y="267"/>
                      <a:pt x="82" y="267"/>
                      <a:pt x="82" y="267"/>
                    </a:cubicBezTo>
                    <a:cubicBezTo>
                      <a:pt x="82" y="267"/>
                      <a:pt x="82" y="267"/>
                      <a:pt x="82" y="267"/>
                    </a:cubicBezTo>
                    <a:close/>
                    <a:moveTo>
                      <a:pt x="136" y="261"/>
                    </a:moveTo>
                    <a:cubicBezTo>
                      <a:pt x="137" y="262"/>
                      <a:pt x="137" y="263"/>
                      <a:pt x="137" y="263"/>
                    </a:cubicBezTo>
                    <a:cubicBezTo>
                      <a:pt x="137" y="263"/>
                      <a:pt x="137" y="263"/>
                      <a:pt x="137" y="263"/>
                    </a:cubicBezTo>
                    <a:cubicBezTo>
                      <a:pt x="129" y="263"/>
                      <a:pt x="129" y="263"/>
                      <a:pt x="129" y="263"/>
                    </a:cubicBezTo>
                    <a:cubicBezTo>
                      <a:pt x="129" y="263"/>
                      <a:pt x="129" y="263"/>
                      <a:pt x="129" y="263"/>
                    </a:cubicBezTo>
                    <a:cubicBezTo>
                      <a:pt x="129" y="260"/>
                      <a:pt x="133" y="262"/>
                      <a:pt x="136" y="261"/>
                    </a:cubicBezTo>
                    <a:cubicBezTo>
                      <a:pt x="136" y="261"/>
                      <a:pt x="136" y="261"/>
                      <a:pt x="136" y="261"/>
                    </a:cubicBezTo>
                    <a:cubicBezTo>
                      <a:pt x="136" y="261"/>
                      <a:pt x="136" y="261"/>
                      <a:pt x="136" y="261"/>
                    </a:cubicBezTo>
                    <a:close/>
                    <a:moveTo>
                      <a:pt x="157" y="262"/>
                    </a:moveTo>
                    <a:cubicBezTo>
                      <a:pt x="157" y="263"/>
                      <a:pt x="157" y="263"/>
                      <a:pt x="157" y="263"/>
                    </a:cubicBezTo>
                    <a:cubicBezTo>
                      <a:pt x="150" y="263"/>
                      <a:pt x="150" y="263"/>
                      <a:pt x="150" y="263"/>
                    </a:cubicBezTo>
                    <a:cubicBezTo>
                      <a:pt x="150" y="263"/>
                      <a:pt x="150" y="263"/>
                      <a:pt x="150" y="263"/>
                    </a:cubicBezTo>
                    <a:cubicBezTo>
                      <a:pt x="150" y="263"/>
                      <a:pt x="151" y="262"/>
                      <a:pt x="151" y="261"/>
                    </a:cubicBezTo>
                    <a:cubicBezTo>
                      <a:pt x="153" y="261"/>
                      <a:pt x="155" y="261"/>
                      <a:pt x="157" y="262"/>
                    </a:cubicBezTo>
                    <a:cubicBezTo>
                      <a:pt x="157" y="262"/>
                      <a:pt x="157" y="262"/>
                      <a:pt x="157" y="262"/>
                    </a:cubicBezTo>
                    <a:cubicBezTo>
                      <a:pt x="157" y="262"/>
                      <a:pt x="157" y="262"/>
                      <a:pt x="157" y="262"/>
                    </a:cubicBezTo>
                    <a:close/>
                    <a:moveTo>
                      <a:pt x="171" y="261"/>
                    </a:moveTo>
                    <a:cubicBezTo>
                      <a:pt x="171" y="261"/>
                      <a:pt x="170" y="262"/>
                      <a:pt x="170" y="262"/>
                    </a:cubicBezTo>
                    <a:cubicBezTo>
                      <a:pt x="169" y="262"/>
                      <a:pt x="169" y="262"/>
                      <a:pt x="169" y="261"/>
                    </a:cubicBezTo>
                    <a:cubicBezTo>
                      <a:pt x="169" y="261"/>
                      <a:pt x="169" y="260"/>
                      <a:pt x="169" y="260"/>
                    </a:cubicBezTo>
                    <a:cubicBezTo>
                      <a:pt x="170" y="260"/>
                      <a:pt x="170" y="260"/>
                      <a:pt x="171" y="261"/>
                    </a:cubicBezTo>
                    <a:cubicBezTo>
                      <a:pt x="171" y="261"/>
                      <a:pt x="171" y="261"/>
                      <a:pt x="171" y="261"/>
                    </a:cubicBezTo>
                    <a:cubicBezTo>
                      <a:pt x="171" y="261"/>
                      <a:pt x="171" y="261"/>
                      <a:pt x="171" y="261"/>
                    </a:cubicBezTo>
                    <a:close/>
                    <a:moveTo>
                      <a:pt x="163" y="261"/>
                    </a:moveTo>
                    <a:cubicBezTo>
                      <a:pt x="163" y="261"/>
                      <a:pt x="163" y="262"/>
                      <a:pt x="162" y="262"/>
                    </a:cubicBezTo>
                    <a:cubicBezTo>
                      <a:pt x="162" y="262"/>
                      <a:pt x="161" y="262"/>
                      <a:pt x="161" y="261"/>
                    </a:cubicBezTo>
                    <a:cubicBezTo>
                      <a:pt x="161" y="261"/>
                      <a:pt x="161" y="260"/>
                      <a:pt x="162" y="260"/>
                    </a:cubicBezTo>
                    <a:cubicBezTo>
                      <a:pt x="162" y="260"/>
                      <a:pt x="163" y="260"/>
                      <a:pt x="163" y="261"/>
                    </a:cubicBezTo>
                    <a:cubicBezTo>
                      <a:pt x="163" y="261"/>
                      <a:pt x="163" y="261"/>
                      <a:pt x="163" y="261"/>
                    </a:cubicBezTo>
                    <a:cubicBezTo>
                      <a:pt x="163" y="261"/>
                      <a:pt x="163" y="261"/>
                      <a:pt x="163" y="261"/>
                    </a:cubicBezTo>
                    <a:close/>
                    <a:moveTo>
                      <a:pt x="125" y="261"/>
                    </a:moveTo>
                    <a:cubicBezTo>
                      <a:pt x="124" y="262"/>
                      <a:pt x="123" y="262"/>
                      <a:pt x="123" y="261"/>
                    </a:cubicBezTo>
                    <a:cubicBezTo>
                      <a:pt x="123" y="261"/>
                      <a:pt x="123" y="260"/>
                      <a:pt x="124" y="260"/>
                    </a:cubicBezTo>
                    <a:cubicBezTo>
                      <a:pt x="124" y="260"/>
                      <a:pt x="126" y="261"/>
                      <a:pt x="125" y="261"/>
                    </a:cubicBezTo>
                    <a:cubicBezTo>
                      <a:pt x="125" y="261"/>
                      <a:pt x="125" y="261"/>
                      <a:pt x="125" y="261"/>
                    </a:cubicBezTo>
                    <a:cubicBezTo>
                      <a:pt x="125" y="261"/>
                      <a:pt x="125" y="261"/>
                      <a:pt x="125" y="261"/>
                    </a:cubicBezTo>
                    <a:close/>
                    <a:moveTo>
                      <a:pt x="167" y="261"/>
                    </a:moveTo>
                    <a:cubicBezTo>
                      <a:pt x="167" y="261"/>
                      <a:pt x="167" y="262"/>
                      <a:pt x="166" y="262"/>
                    </a:cubicBezTo>
                    <a:cubicBezTo>
                      <a:pt x="166" y="262"/>
                      <a:pt x="165" y="262"/>
                      <a:pt x="165" y="261"/>
                    </a:cubicBezTo>
                    <a:cubicBezTo>
                      <a:pt x="165" y="261"/>
                      <a:pt x="165" y="260"/>
                      <a:pt x="165" y="260"/>
                    </a:cubicBezTo>
                    <a:cubicBezTo>
                      <a:pt x="166" y="260"/>
                      <a:pt x="166" y="260"/>
                      <a:pt x="167" y="261"/>
                    </a:cubicBezTo>
                    <a:cubicBezTo>
                      <a:pt x="167" y="261"/>
                      <a:pt x="167" y="261"/>
                      <a:pt x="167" y="261"/>
                    </a:cubicBezTo>
                    <a:cubicBezTo>
                      <a:pt x="167" y="261"/>
                      <a:pt x="167" y="261"/>
                      <a:pt x="167" y="261"/>
                    </a:cubicBezTo>
                    <a:close/>
                    <a:moveTo>
                      <a:pt x="121" y="261"/>
                    </a:moveTo>
                    <a:cubicBezTo>
                      <a:pt x="121" y="261"/>
                      <a:pt x="120" y="262"/>
                      <a:pt x="120" y="262"/>
                    </a:cubicBezTo>
                    <a:cubicBezTo>
                      <a:pt x="119" y="262"/>
                      <a:pt x="118" y="262"/>
                      <a:pt x="118" y="261"/>
                    </a:cubicBezTo>
                    <a:cubicBezTo>
                      <a:pt x="118" y="260"/>
                      <a:pt x="119" y="260"/>
                      <a:pt x="119" y="260"/>
                    </a:cubicBezTo>
                    <a:cubicBezTo>
                      <a:pt x="120" y="260"/>
                      <a:pt x="121" y="260"/>
                      <a:pt x="121" y="261"/>
                    </a:cubicBezTo>
                    <a:cubicBezTo>
                      <a:pt x="121" y="261"/>
                      <a:pt x="121" y="261"/>
                      <a:pt x="121" y="261"/>
                    </a:cubicBezTo>
                    <a:cubicBezTo>
                      <a:pt x="121" y="261"/>
                      <a:pt x="121" y="261"/>
                      <a:pt x="121" y="261"/>
                    </a:cubicBezTo>
                    <a:close/>
                    <a:moveTo>
                      <a:pt x="116" y="261"/>
                    </a:moveTo>
                    <a:cubicBezTo>
                      <a:pt x="116" y="261"/>
                      <a:pt x="116" y="261"/>
                      <a:pt x="115" y="262"/>
                    </a:cubicBezTo>
                    <a:cubicBezTo>
                      <a:pt x="115" y="262"/>
                      <a:pt x="114" y="262"/>
                      <a:pt x="114" y="261"/>
                    </a:cubicBezTo>
                    <a:cubicBezTo>
                      <a:pt x="113" y="260"/>
                      <a:pt x="114" y="260"/>
                      <a:pt x="114" y="260"/>
                    </a:cubicBezTo>
                    <a:cubicBezTo>
                      <a:pt x="115" y="260"/>
                      <a:pt x="116" y="260"/>
                      <a:pt x="116" y="261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6" y="261"/>
                      <a:pt x="116" y="261"/>
                      <a:pt x="116" y="261"/>
                    </a:cubicBezTo>
                    <a:close/>
                    <a:moveTo>
                      <a:pt x="111" y="260"/>
                    </a:moveTo>
                    <a:cubicBezTo>
                      <a:pt x="112" y="261"/>
                      <a:pt x="111" y="261"/>
                      <a:pt x="111" y="262"/>
                    </a:cubicBezTo>
                    <a:cubicBezTo>
                      <a:pt x="110" y="262"/>
                      <a:pt x="109" y="262"/>
                      <a:pt x="109" y="261"/>
                    </a:cubicBezTo>
                    <a:cubicBezTo>
                      <a:pt x="109" y="260"/>
                      <a:pt x="109" y="260"/>
                      <a:pt x="110" y="260"/>
                    </a:cubicBezTo>
                    <a:cubicBezTo>
                      <a:pt x="110" y="260"/>
                      <a:pt x="111" y="260"/>
                      <a:pt x="111" y="260"/>
                    </a:cubicBezTo>
                    <a:cubicBezTo>
                      <a:pt x="111" y="260"/>
                      <a:pt x="111" y="260"/>
                      <a:pt x="111" y="260"/>
                    </a:cubicBezTo>
                    <a:cubicBezTo>
                      <a:pt x="111" y="260"/>
                      <a:pt x="111" y="260"/>
                      <a:pt x="111" y="260"/>
                    </a:cubicBezTo>
                    <a:close/>
                    <a:moveTo>
                      <a:pt x="107" y="261"/>
                    </a:moveTo>
                    <a:cubicBezTo>
                      <a:pt x="107" y="261"/>
                      <a:pt x="107" y="261"/>
                      <a:pt x="106" y="262"/>
                    </a:cubicBezTo>
                    <a:cubicBezTo>
                      <a:pt x="105" y="262"/>
                      <a:pt x="105" y="262"/>
                      <a:pt x="104" y="261"/>
                    </a:cubicBezTo>
                    <a:cubicBezTo>
                      <a:pt x="104" y="260"/>
                      <a:pt x="105" y="260"/>
                      <a:pt x="105" y="260"/>
                    </a:cubicBezTo>
                    <a:cubicBezTo>
                      <a:pt x="106" y="260"/>
                      <a:pt x="107" y="260"/>
                      <a:pt x="107" y="261"/>
                    </a:cubicBezTo>
                    <a:cubicBezTo>
                      <a:pt x="107" y="261"/>
                      <a:pt x="107" y="261"/>
                      <a:pt x="107" y="261"/>
                    </a:cubicBezTo>
                    <a:cubicBezTo>
                      <a:pt x="107" y="261"/>
                      <a:pt x="107" y="261"/>
                      <a:pt x="107" y="261"/>
                    </a:cubicBezTo>
                    <a:close/>
                    <a:moveTo>
                      <a:pt x="135" y="256"/>
                    </a:moveTo>
                    <a:cubicBezTo>
                      <a:pt x="135" y="257"/>
                      <a:pt x="136" y="258"/>
                      <a:pt x="135" y="259"/>
                    </a:cubicBezTo>
                    <a:cubicBezTo>
                      <a:pt x="135" y="259"/>
                      <a:pt x="135" y="259"/>
                      <a:pt x="135" y="259"/>
                    </a:cubicBezTo>
                    <a:cubicBezTo>
                      <a:pt x="130" y="259"/>
                      <a:pt x="130" y="259"/>
                      <a:pt x="130" y="259"/>
                    </a:cubicBezTo>
                    <a:cubicBezTo>
                      <a:pt x="130" y="259"/>
                      <a:pt x="130" y="259"/>
                      <a:pt x="130" y="259"/>
                    </a:cubicBezTo>
                    <a:cubicBezTo>
                      <a:pt x="130" y="258"/>
                      <a:pt x="131" y="256"/>
                      <a:pt x="131" y="255"/>
                    </a:cubicBezTo>
                    <a:cubicBezTo>
                      <a:pt x="133" y="253"/>
                      <a:pt x="135" y="254"/>
                      <a:pt x="135" y="256"/>
                    </a:cubicBezTo>
                    <a:cubicBezTo>
                      <a:pt x="135" y="256"/>
                      <a:pt x="135" y="256"/>
                      <a:pt x="135" y="256"/>
                    </a:cubicBezTo>
                    <a:cubicBezTo>
                      <a:pt x="135" y="256"/>
                      <a:pt x="135" y="256"/>
                      <a:pt x="135" y="256"/>
                    </a:cubicBezTo>
                    <a:close/>
                    <a:moveTo>
                      <a:pt x="156" y="255"/>
                    </a:moveTo>
                    <a:cubicBezTo>
                      <a:pt x="156" y="259"/>
                      <a:pt x="156" y="259"/>
                      <a:pt x="156" y="259"/>
                    </a:cubicBezTo>
                    <a:cubicBezTo>
                      <a:pt x="151" y="259"/>
                      <a:pt x="151" y="259"/>
                      <a:pt x="151" y="259"/>
                    </a:cubicBezTo>
                    <a:cubicBezTo>
                      <a:pt x="151" y="259"/>
                      <a:pt x="151" y="259"/>
                      <a:pt x="151" y="259"/>
                    </a:cubicBezTo>
                    <a:cubicBezTo>
                      <a:pt x="151" y="257"/>
                      <a:pt x="151" y="255"/>
                      <a:pt x="153" y="254"/>
                    </a:cubicBezTo>
                    <a:cubicBezTo>
                      <a:pt x="154" y="254"/>
                      <a:pt x="155" y="254"/>
                      <a:pt x="156" y="255"/>
                    </a:cubicBezTo>
                    <a:cubicBezTo>
                      <a:pt x="156" y="255"/>
                      <a:pt x="156" y="255"/>
                      <a:pt x="156" y="255"/>
                    </a:cubicBezTo>
                    <a:cubicBezTo>
                      <a:pt x="156" y="255"/>
                      <a:pt x="156" y="255"/>
                      <a:pt x="156" y="255"/>
                    </a:cubicBezTo>
                    <a:close/>
                    <a:moveTo>
                      <a:pt x="76" y="260"/>
                    </a:moveTo>
                    <a:cubicBezTo>
                      <a:pt x="76" y="261"/>
                      <a:pt x="75" y="261"/>
                      <a:pt x="74" y="261"/>
                    </a:cubicBezTo>
                    <a:cubicBezTo>
                      <a:pt x="74" y="263"/>
                      <a:pt x="75" y="265"/>
                      <a:pt x="74" y="266"/>
                    </a:cubicBezTo>
                    <a:cubicBezTo>
                      <a:pt x="70" y="266"/>
                      <a:pt x="69" y="262"/>
                      <a:pt x="68" y="259"/>
                    </a:cubicBezTo>
                    <a:cubicBezTo>
                      <a:pt x="67" y="257"/>
                      <a:pt x="66" y="256"/>
                      <a:pt x="67" y="254"/>
                    </a:cubicBezTo>
                    <a:cubicBezTo>
                      <a:pt x="67" y="253"/>
                      <a:pt x="69" y="254"/>
                      <a:pt x="70" y="254"/>
                    </a:cubicBezTo>
                    <a:cubicBezTo>
                      <a:pt x="72" y="255"/>
                      <a:pt x="74" y="257"/>
                      <a:pt x="76" y="260"/>
                    </a:cubicBezTo>
                    <a:cubicBezTo>
                      <a:pt x="76" y="260"/>
                      <a:pt x="76" y="260"/>
                      <a:pt x="76" y="260"/>
                    </a:cubicBezTo>
                    <a:cubicBezTo>
                      <a:pt x="76" y="260"/>
                      <a:pt x="76" y="260"/>
                      <a:pt x="76" y="260"/>
                    </a:cubicBezTo>
                    <a:close/>
                    <a:moveTo>
                      <a:pt x="146" y="245"/>
                    </a:moveTo>
                    <a:cubicBezTo>
                      <a:pt x="145" y="246"/>
                      <a:pt x="147" y="246"/>
                      <a:pt x="148" y="246"/>
                    </a:cubicBezTo>
                    <a:cubicBezTo>
                      <a:pt x="148" y="247"/>
                      <a:pt x="148" y="249"/>
                      <a:pt x="146" y="249"/>
                    </a:cubicBezTo>
                    <a:cubicBezTo>
                      <a:pt x="146" y="249"/>
                      <a:pt x="145" y="249"/>
                      <a:pt x="145" y="250"/>
                    </a:cubicBezTo>
                    <a:cubicBezTo>
                      <a:pt x="145" y="254"/>
                      <a:pt x="143" y="260"/>
                      <a:pt x="146" y="263"/>
                    </a:cubicBezTo>
                    <a:cubicBezTo>
                      <a:pt x="146" y="263"/>
                      <a:pt x="146" y="263"/>
                      <a:pt x="146" y="263"/>
                    </a:cubicBezTo>
                    <a:cubicBezTo>
                      <a:pt x="146" y="263"/>
                      <a:pt x="146" y="263"/>
                      <a:pt x="146" y="263"/>
                    </a:cubicBezTo>
                    <a:cubicBezTo>
                      <a:pt x="141" y="263"/>
                      <a:pt x="141" y="263"/>
                      <a:pt x="141" y="263"/>
                    </a:cubicBezTo>
                    <a:cubicBezTo>
                      <a:pt x="141" y="263"/>
                      <a:pt x="141" y="263"/>
                      <a:pt x="141" y="263"/>
                    </a:cubicBezTo>
                    <a:cubicBezTo>
                      <a:pt x="140" y="261"/>
                      <a:pt x="142" y="261"/>
                      <a:pt x="143" y="260"/>
                    </a:cubicBezTo>
                    <a:cubicBezTo>
                      <a:pt x="143" y="260"/>
                      <a:pt x="143" y="260"/>
                      <a:pt x="143" y="260"/>
                    </a:cubicBezTo>
                    <a:cubicBezTo>
                      <a:pt x="143" y="249"/>
                      <a:pt x="143" y="249"/>
                      <a:pt x="143" y="249"/>
                    </a:cubicBezTo>
                    <a:cubicBezTo>
                      <a:pt x="143" y="249"/>
                      <a:pt x="143" y="249"/>
                      <a:pt x="143" y="249"/>
                    </a:cubicBezTo>
                    <a:cubicBezTo>
                      <a:pt x="142" y="248"/>
                      <a:pt x="140" y="247"/>
                      <a:pt x="139" y="246"/>
                    </a:cubicBezTo>
                    <a:cubicBezTo>
                      <a:pt x="140" y="245"/>
                      <a:pt x="141" y="246"/>
                      <a:pt x="142" y="246"/>
                    </a:cubicBezTo>
                    <a:cubicBezTo>
                      <a:pt x="142" y="245"/>
                      <a:pt x="145" y="242"/>
                      <a:pt x="146" y="245"/>
                    </a:cubicBezTo>
                    <a:cubicBezTo>
                      <a:pt x="146" y="245"/>
                      <a:pt x="146" y="245"/>
                      <a:pt x="146" y="245"/>
                    </a:cubicBezTo>
                    <a:cubicBezTo>
                      <a:pt x="146" y="245"/>
                      <a:pt x="146" y="245"/>
                      <a:pt x="146" y="245"/>
                    </a:cubicBezTo>
                    <a:close/>
                    <a:moveTo>
                      <a:pt x="158" y="238"/>
                    </a:moveTo>
                    <a:cubicBezTo>
                      <a:pt x="158" y="239"/>
                      <a:pt x="158" y="239"/>
                      <a:pt x="157" y="239"/>
                    </a:cubicBezTo>
                    <a:cubicBezTo>
                      <a:pt x="157" y="240"/>
                      <a:pt x="156" y="239"/>
                      <a:pt x="156" y="239"/>
                    </a:cubicBezTo>
                    <a:cubicBezTo>
                      <a:pt x="156" y="238"/>
                      <a:pt x="156" y="237"/>
                      <a:pt x="157" y="237"/>
                    </a:cubicBezTo>
                    <a:cubicBezTo>
                      <a:pt x="158" y="237"/>
                      <a:pt x="158" y="237"/>
                      <a:pt x="158" y="238"/>
                    </a:cubicBezTo>
                    <a:cubicBezTo>
                      <a:pt x="158" y="238"/>
                      <a:pt x="158" y="238"/>
                      <a:pt x="158" y="238"/>
                    </a:cubicBezTo>
                    <a:cubicBezTo>
                      <a:pt x="158" y="238"/>
                      <a:pt x="158" y="238"/>
                      <a:pt x="158" y="238"/>
                    </a:cubicBezTo>
                    <a:close/>
                    <a:moveTo>
                      <a:pt x="167" y="238"/>
                    </a:moveTo>
                    <a:cubicBezTo>
                      <a:pt x="167" y="238"/>
                      <a:pt x="167" y="239"/>
                      <a:pt x="166" y="239"/>
                    </a:cubicBezTo>
                    <a:cubicBezTo>
                      <a:pt x="165" y="240"/>
                      <a:pt x="165" y="239"/>
                      <a:pt x="165" y="238"/>
                    </a:cubicBezTo>
                    <a:cubicBezTo>
                      <a:pt x="165" y="238"/>
                      <a:pt x="165" y="237"/>
                      <a:pt x="165" y="237"/>
                    </a:cubicBezTo>
                    <a:cubicBezTo>
                      <a:pt x="166" y="236"/>
                      <a:pt x="167" y="237"/>
                      <a:pt x="167" y="238"/>
                    </a:cubicBezTo>
                    <a:cubicBezTo>
                      <a:pt x="167" y="238"/>
                      <a:pt x="167" y="238"/>
                      <a:pt x="167" y="238"/>
                    </a:cubicBezTo>
                    <a:cubicBezTo>
                      <a:pt x="167" y="238"/>
                      <a:pt x="167" y="238"/>
                      <a:pt x="167" y="238"/>
                    </a:cubicBezTo>
                    <a:close/>
                    <a:moveTo>
                      <a:pt x="154" y="238"/>
                    </a:moveTo>
                    <a:cubicBezTo>
                      <a:pt x="154" y="239"/>
                      <a:pt x="154" y="239"/>
                      <a:pt x="153" y="239"/>
                    </a:cubicBezTo>
                    <a:cubicBezTo>
                      <a:pt x="152" y="239"/>
                      <a:pt x="152" y="239"/>
                      <a:pt x="152" y="238"/>
                    </a:cubicBezTo>
                    <a:cubicBezTo>
                      <a:pt x="152" y="238"/>
                      <a:pt x="152" y="237"/>
                      <a:pt x="153" y="237"/>
                    </a:cubicBezTo>
                    <a:cubicBezTo>
                      <a:pt x="154" y="237"/>
                      <a:pt x="154" y="237"/>
                      <a:pt x="154" y="238"/>
                    </a:cubicBezTo>
                    <a:cubicBezTo>
                      <a:pt x="154" y="238"/>
                      <a:pt x="154" y="238"/>
                      <a:pt x="154" y="238"/>
                    </a:cubicBezTo>
                    <a:cubicBezTo>
                      <a:pt x="154" y="238"/>
                      <a:pt x="154" y="238"/>
                      <a:pt x="154" y="238"/>
                    </a:cubicBezTo>
                    <a:close/>
                    <a:moveTo>
                      <a:pt x="147" y="237"/>
                    </a:moveTo>
                    <a:cubicBezTo>
                      <a:pt x="147" y="238"/>
                      <a:pt x="147" y="239"/>
                      <a:pt x="146" y="239"/>
                    </a:cubicBezTo>
                    <a:cubicBezTo>
                      <a:pt x="146" y="239"/>
                      <a:pt x="145" y="239"/>
                      <a:pt x="145" y="238"/>
                    </a:cubicBezTo>
                    <a:cubicBezTo>
                      <a:pt x="145" y="238"/>
                      <a:pt x="145" y="237"/>
                      <a:pt x="146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lose/>
                    <a:moveTo>
                      <a:pt x="144" y="238"/>
                    </a:moveTo>
                    <a:cubicBezTo>
                      <a:pt x="144" y="238"/>
                      <a:pt x="143" y="239"/>
                      <a:pt x="143" y="239"/>
                    </a:cubicBezTo>
                    <a:cubicBezTo>
                      <a:pt x="142" y="240"/>
                      <a:pt x="141" y="239"/>
                      <a:pt x="141" y="238"/>
                    </a:cubicBezTo>
                    <a:cubicBezTo>
                      <a:pt x="141" y="238"/>
                      <a:pt x="141" y="237"/>
                      <a:pt x="142" y="237"/>
                    </a:cubicBezTo>
                    <a:cubicBezTo>
                      <a:pt x="143" y="236"/>
                      <a:pt x="143" y="237"/>
                      <a:pt x="144" y="238"/>
                    </a:cubicBezTo>
                    <a:cubicBezTo>
                      <a:pt x="144" y="238"/>
                      <a:pt x="144" y="238"/>
                      <a:pt x="144" y="238"/>
                    </a:cubicBezTo>
                    <a:cubicBezTo>
                      <a:pt x="144" y="238"/>
                      <a:pt x="144" y="238"/>
                      <a:pt x="144" y="238"/>
                    </a:cubicBezTo>
                    <a:close/>
                    <a:moveTo>
                      <a:pt x="175" y="238"/>
                    </a:moveTo>
                    <a:cubicBezTo>
                      <a:pt x="175" y="238"/>
                      <a:pt x="175" y="239"/>
                      <a:pt x="174" y="239"/>
                    </a:cubicBezTo>
                    <a:cubicBezTo>
                      <a:pt x="174" y="239"/>
                      <a:pt x="173" y="239"/>
                      <a:pt x="173" y="238"/>
                    </a:cubicBezTo>
                    <a:cubicBezTo>
                      <a:pt x="173" y="238"/>
                      <a:pt x="173" y="237"/>
                      <a:pt x="174" y="237"/>
                    </a:cubicBezTo>
                    <a:cubicBezTo>
                      <a:pt x="174" y="237"/>
                      <a:pt x="175" y="237"/>
                      <a:pt x="175" y="238"/>
                    </a:cubicBezTo>
                    <a:cubicBezTo>
                      <a:pt x="175" y="238"/>
                      <a:pt x="175" y="238"/>
                      <a:pt x="175" y="238"/>
                    </a:cubicBezTo>
                    <a:cubicBezTo>
                      <a:pt x="175" y="238"/>
                      <a:pt x="175" y="238"/>
                      <a:pt x="175" y="238"/>
                    </a:cubicBezTo>
                    <a:close/>
                    <a:moveTo>
                      <a:pt x="163" y="237"/>
                    </a:moveTo>
                    <a:cubicBezTo>
                      <a:pt x="164" y="238"/>
                      <a:pt x="163" y="239"/>
                      <a:pt x="163" y="239"/>
                    </a:cubicBezTo>
                    <a:cubicBezTo>
                      <a:pt x="162" y="239"/>
                      <a:pt x="161" y="239"/>
                      <a:pt x="161" y="238"/>
                    </a:cubicBezTo>
                    <a:cubicBezTo>
                      <a:pt x="161" y="237"/>
                      <a:pt x="162" y="237"/>
                      <a:pt x="162" y="237"/>
                    </a:cubicBezTo>
                    <a:cubicBezTo>
                      <a:pt x="163" y="236"/>
                      <a:pt x="163" y="237"/>
                      <a:pt x="163" y="237"/>
                    </a:cubicBezTo>
                    <a:cubicBezTo>
                      <a:pt x="163" y="237"/>
                      <a:pt x="163" y="237"/>
                      <a:pt x="163" y="237"/>
                    </a:cubicBezTo>
                    <a:cubicBezTo>
                      <a:pt x="163" y="237"/>
                      <a:pt x="163" y="237"/>
                      <a:pt x="163" y="237"/>
                    </a:cubicBezTo>
                    <a:close/>
                    <a:moveTo>
                      <a:pt x="137" y="237"/>
                    </a:moveTo>
                    <a:cubicBezTo>
                      <a:pt x="137" y="238"/>
                      <a:pt x="137" y="239"/>
                      <a:pt x="136" y="239"/>
                    </a:cubicBezTo>
                    <a:cubicBezTo>
                      <a:pt x="135" y="239"/>
                      <a:pt x="135" y="239"/>
                      <a:pt x="135" y="238"/>
                    </a:cubicBezTo>
                    <a:cubicBezTo>
                      <a:pt x="134" y="237"/>
                      <a:pt x="135" y="237"/>
                      <a:pt x="136" y="237"/>
                    </a:cubicBezTo>
                    <a:cubicBezTo>
                      <a:pt x="136" y="236"/>
                      <a:pt x="137" y="237"/>
                      <a:pt x="137" y="237"/>
                    </a:cubicBezTo>
                    <a:cubicBezTo>
                      <a:pt x="137" y="237"/>
                      <a:pt x="137" y="237"/>
                      <a:pt x="137" y="237"/>
                    </a:cubicBezTo>
                    <a:cubicBezTo>
                      <a:pt x="137" y="237"/>
                      <a:pt x="137" y="237"/>
                      <a:pt x="137" y="237"/>
                    </a:cubicBezTo>
                    <a:close/>
                    <a:moveTo>
                      <a:pt x="133" y="237"/>
                    </a:moveTo>
                    <a:cubicBezTo>
                      <a:pt x="133" y="238"/>
                      <a:pt x="132" y="239"/>
                      <a:pt x="132" y="239"/>
                    </a:cubicBezTo>
                    <a:cubicBezTo>
                      <a:pt x="131" y="239"/>
                      <a:pt x="131" y="239"/>
                      <a:pt x="131" y="238"/>
                    </a:cubicBezTo>
                    <a:cubicBezTo>
                      <a:pt x="130" y="237"/>
                      <a:pt x="131" y="237"/>
                      <a:pt x="131" y="236"/>
                    </a:cubicBezTo>
                    <a:cubicBezTo>
                      <a:pt x="132" y="236"/>
                      <a:pt x="133" y="237"/>
                      <a:pt x="133" y="237"/>
                    </a:cubicBezTo>
                    <a:cubicBezTo>
                      <a:pt x="133" y="237"/>
                      <a:pt x="133" y="237"/>
                      <a:pt x="133" y="237"/>
                    </a:cubicBezTo>
                    <a:cubicBezTo>
                      <a:pt x="133" y="237"/>
                      <a:pt x="133" y="237"/>
                      <a:pt x="133" y="237"/>
                    </a:cubicBezTo>
                    <a:close/>
                    <a:moveTo>
                      <a:pt x="45" y="235"/>
                    </a:moveTo>
                    <a:cubicBezTo>
                      <a:pt x="48" y="235"/>
                      <a:pt x="50" y="237"/>
                      <a:pt x="51" y="239"/>
                    </a:cubicBezTo>
                    <a:cubicBezTo>
                      <a:pt x="52" y="241"/>
                      <a:pt x="52" y="244"/>
                      <a:pt x="50" y="245"/>
                    </a:cubicBezTo>
                    <a:cubicBezTo>
                      <a:pt x="50" y="246"/>
                      <a:pt x="49" y="247"/>
                      <a:pt x="48" y="246"/>
                    </a:cubicBezTo>
                    <a:cubicBezTo>
                      <a:pt x="45" y="244"/>
                      <a:pt x="43" y="241"/>
                      <a:pt x="42" y="238"/>
                    </a:cubicBezTo>
                    <a:cubicBezTo>
                      <a:pt x="42" y="237"/>
                      <a:pt x="41" y="236"/>
                      <a:pt x="41" y="235"/>
                    </a:cubicBezTo>
                    <a:cubicBezTo>
                      <a:pt x="42" y="234"/>
                      <a:pt x="44" y="235"/>
                      <a:pt x="45" y="235"/>
                    </a:cubicBezTo>
                    <a:cubicBezTo>
                      <a:pt x="45" y="235"/>
                      <a:pt x="45" y="235"/>
                      <a:pt x="45" y="235"/>
                    </a:cubicBezTo>
                    <a:cubicBezTo>
                      <a:pt x="45" y="235"/>
                      <a:pt x="45" y="235"/>
                      <a:pt x="45" y="235"/>
                    </a:cubicBezTo>
                    <a:close/>
                    <a:moveTo>
                      <a:pt x="43" y="282"/>
                    </a:moveTo>
                    <a:cubicBezTo>
                      <a:pt x="38" y="277"/>
                      <a:pt x="38" y="277"/>
                      <a:pt x="38" y="277"/>
                    </a:cubicBezTo>
                    <a:cubicBezTo>
                      <a:pt x="40" y="272"/>
                      <a:pt x="40" y="272"/>
                      <a:pt x="40" y="272"/>
                    </a:cubicBezTo>
                    <a:cubicBezTo>
                      <a:pt x="40" y="272"/>
                      <a:pt x="40" y="272"/>
                      <a:pt x="40" y="272"/>
                    </a:cubicBezTo>
                    <a:cubicBezTo>
                      <a:pt x="36" y="271"/>
                      <a:pt x="34" y="266"/>
                      <a:pt x="32" y="263"/>
                    </a:cubicBezTo>
                    <a:cubicBezTo>
                      <a:pt x="32" y="263"/>
                      <a:pt x="32" y="263"/>
                      <a:pt x="32" y="263"/>
                    </a:cubicBezTo>
                    <a:cubicBezTo>
                      <a:pt x="33" y="263"/>
                      <a:pt x="33" y="263"/>
                      <a:pt x="33" y="263"/>
                    </a:cubicBezTo>
                    <a:cubicBezTo>
                      <a:pt x="33" y="263"/>
                      <a:pt x="33" y="263"/>
                      <a:pt x="33" y="263"/>
                    </a:cubicBezTo>
                    <a:cubicBezTo>
                      <a:pt x="36" y="265"/>
                      <a:pt x="38" y="268"/>
                      <a:pt x="42" y="268"/>
                    </a:cubicBezTo>
                    <a:cubicBezTo>
                      <a:pt x="42" y="268"/>
                      <a:pt x="42" y="268"/>
                      <a:pt x="42" y="268"/>
                    </a:cubicBezTo>
                    <a:cubicBezTo>
                      <a:pt x="58" y="232"/>
                      <a:pt x="58" y="232"/>
                      <a:pt x="58" y="232"/>
                    </a:cubicBezTo>
                    <a:cubicBezTo>
                      <a:pt x="62" y="239"/>
                      <a:pt x="62" y="239"/>
                      <a:pt x="62" y="239"/>
                    </a:cubicBezTo>
                    <a:cubicBezTo>
                      <a:pt x="43" y="282"/>
                      <a:pt x="43" y="282"/>
                      <a:pt x="43" y="282"/>
                    </a:cubicBezTo>
                    <a:cubicBezTo>
                      <a:pt x="43" y="282"/>
                      <a:pt x="43" y="282"/>
                      <a:pt x="43" y="282"/>
                    </a:cubicBezTo>
                    <a:close/>
                    <a:moveTo>
                      <a:pt x="16" y="227"/>
                    </a:moveTo>
                    <a:cubicBezTo>
                      <a:pt x="20" y="238"/>
                      <a:pt x="24" y="250"/>
                      <a:pt x="35" y="259"/>
                    </a:cubicBezTo>
                    <a:cubicBezTo>
                      <a:pt x="37" y="260"/>
                      <a:pt x="40" y="261"/>
                      <a:pt x="40" y="264"/>
                    </a:cubicBezTo>
                    <a:cubicBezTo>
                      <a:pt x="40" y="265"/>
                      <a:pt x="38" y="265"/>
                      <a:pt x="37" y="265"/>
                    </a:cubicBezTo>
                    <a:cubicBezTo>
                      <a:pt x="33" y="263"/>
                      <a:pt x="29" y="258"/>
                      <a:pt x="27" y="254"/>
                    </a:cubicBezTo>
                    <a:cubicBezTo>
                      <a:pt x="21" y="245"/>
                      <a:pt x="17" y="235"/>
                      <a:pt x="14" y="225"/>
                    </a:cubicBezTo>
                    <a:cubicBezTo>
                      <a:pt x="15" y="222"/>
                      <a:pt x="15" y="226"/>
                      <a:pt x="16" y="227"/>
                    </a:cubicBezTo>
                    <a:cubicBezTo>
                      <a:pt x="16" y="227"/>
                      <a:pt x="16" y="227"/>
                      <a:pt x="16" y="227"/>
                    </a:cubicBezTo>
                    <a:cubicBezTo>
                      <a:pt x="16" y="227"/>
                      <a:pt x="16" y="227"/>
                      <a:pt x="16" y="227"/>
                    </a:cubicBezTo>
                    <a:close/>
                    <a:moveTo>
                      <a:pt x="31" y="224"/>
                    </a:moveTo>
                    <a:cubicBezTo>
                      <a:pt x="36" y="233"/>
                      <a:pt x="40" y="242"/>
                      <a:pt x="44" y="251"/>
                    </a:cubicBezTo>
                    <a:cubicBezTo>
                      <a:pt x="45" y="254"/>
                      <a:pt x="45" y="259"/>
                      <a:pt x="42" y="261"/>
                    </a:cubicBezTo>
                    <a:cubicBezTo>
                      <a:pt x="41" y="261"/>
                      <a:pt x="40" y="260"/>
                      <a:pt x="40" y="259"/>
                    </a:cubicBezTo>
                    <a:cubicBezTo>
                      <a:pt x="39" y="255"/>
                      <a:pt x="42" y="250"/>
                      <a:pt x="39" y="246"/>
                    </a:cubicBezTo>
                    <a:cubicBezTo>
                      <a:pt x="36" y="238"/>
                      <a:pt x="33" y="231"/>
                      <a:pt x="29" y="223"/>
                    </a:cubicBezTo>
                    <a:cubicBezTo>
                      <a:pt x="30" y="222"/>
                      <a:pt x="31" y="223"/>
                      <a:pt x="31" y="224"/>
                    </a:cubicBezTo>
                    <a:cubicBezTo>
                      <a:pt x="31" y="224"/>
                      <a:pt x="31" y="224"/>
                      <a:pt x="31" y="224"/>
                    </a:cubicBezTo>
                    <a:cubicBezTo>
                      <a:pt x="31" y="224"/>
                      <a:pt x="31" y="224"/>
                      <a:pt x="31" y="224"/>
                    </a:cubicBezTo>
                    <a:close/>
                    <a:moveTo>
                      <a:pt x="19" y="223"/>
                    </a:moveTo>
                    <a:cubicBezTo>
                      <a:pt x="22" y="233"/>
                      <a:pt x="25" y="242"/>
                      <a:pt x="32" y="250"/>
                    </a:cubicBezTo>
                    <a:cubicBezTo>
                      <a:pt x="33" y="252"/>
                      <a:pt x="36" y="252"/>
                      <a:pt x="36" y="254"/>
                    </a:cubicBezTo>
                    <a:cubicBezTo>
                      <a:pt x="37" y="255"/>
                      <a:pt x="36" y="255"/>
                      <a:pt x="35" y="255"/>
                    </a:cubicBezTo>
                    <a:cubicBezTo>
                      <a:pt x="31" y="255"/>
                      <a:pt x="29" y="250"/>
                      <a:pt x="27" y="247"/>
                    </a:cubicBezTo>
                    <a:cubicBezTo>
                      <a:pt x="24" y="239"/>
                      <a:pt x="20" y="232"/>
                      <a:pt x="18" y="224"/>
                    </a:cubicBezTo>
                    <a:cubicBezTo>
                      <a:pt x="17" y="223"/>
                      <a:pt x="17" y="223"/>
                      <a:pt x="18" y="222"/>
                    </a:cubicBezTo>
                    <a:cubicBezTo>
                      <a:pt x="19" y="222"/>
                      <a:pt x="19" y="223"/>
                      <a:pt x="19" y="223"/>
                    </a:cubicBezTo>
                    <a:cubicBezTo>
                      <a:pt x="19" y="223"/>
                      <a:pt x="19" y="223"/>
                      <a:pt x="19" y="223"/>
                    </a:cubicBezTo>
                    <a:cubicBezTo>
                      <a:pt x="19" y="223"/>
                      <a:pt x="19" y="223"/>
                      <a:pt x="19" y="223"/>
                    </a:cubicBezTo>
                    <a:close/>
                    <a:moveTo>
                      <a:pt x="50" y="223"/>
                    </a:moveTo>
                    <a:cubicBezTo>
                      <a:pt x="54" y="223"/>
                      <a:pt x="54" y="227"/>
                      <a:pt x="55" y="229"/>
                    </a:cubicBezTo>
                    <a:cubicBezTo>
                      <a:pt x="55" y="232"/>
                      <a:pt x="56" y="234"/>
                      <a:pt x="55" y="236"/>
                    </a:cubicBezTo>
                    <a:cubicBezTo>
                      <a:pt x="53" y="236"/>
                      <a:pt x="52" y="234"/>
                      <a:pt x="50" y="233"/>
                    </a:cubicBezTo>
                    <a:cubicBezTo>
                      <a:pt x="48" y="230"/>
                      <a:pt x="47" y="227"/>
                      <a:pt x="47" y="223"/>
                    </a:cubicBezTo>
                    <a:cubicBezTo>
                      <a:pt x="47" y="221"/>
                      <a:pt x="49" y="223"/>
                      <a:pt x="50" y="223"/>
                    </a:cubicBezTo>
                    <a:cubicBezTo>
                      <a:pt x="50" y="223"/>
                      <a:pt x="50" y="223"/>
                      <a:pt x="50" y="223"/>
                    </a:cubicBezTo>
                    <a:cubicBezTo>
                      <a:pt x="50" y="223"/>
                      <a:pt x="50" y="223"/>
                      <a:pt x="50" y="223"/>
                    </a:cubicBezTo>
                    <a:close/>
                    <a:moveTo>
                      <a:pt x="39" y="223"/>
                    </a:moveTo>
                    <a:cubicBezTo>
                      <a:pt x="43" y="224"/>
                      <a:pt x="45" y="229"/>
                      <a:pt x="47" y="232"/>
                    </a:cubicBezTo>
                    <a:cubicBezTo>
                      <a:pt x="47" y="232"/>
                      <a:pt x="47" y="232"/>
                      <a:pt x="47" y="232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5" y="234"/>
                      <a:pt x="42" y="231"/>
                      <a:pt x="40" y="233"/>
                    </a:cubicBezTo>
                    <a:cubicBezTo>
                      <a:pt x="39" y="234"/>
                      <a:pt x="38" y="232"/>
                      <a:pt x="38" y="231"/>
                    </a:cubicBezTo>
                    <a:cubicBezTo>
                      <a:pt x="38" y="229"/>
                      <a:pt x="36" y="228"/>
                      <a:pt x="35" y="225"/>
                    </a:cubicBezTo>
                    <a:cubicBezTo>
                      <a:pt x="35" y="224"/>
                      <a:pt x="35" y="223"/>
                      <a:pt x="36" y="222"/>
                    </a:cubicBezTo>
                    <a:cubicBezTo>
                      <a:pt x="37" y="221"/>
                      <a:pt x="38" y="223"/>
                      <a:pt x="39" y="223"/>
                    </a:cubicBezTo>
                    <a:cubicBezTo>
                      <a:pt x="39" y="223"/>
                      <a:pt x="39" y="223"/>
                      <a:pt x="39" y="223"/>
                    </a:cubicBezTo>
                    <a:cubicBezTo>
                      <a:pt x="39" y="223"/>
                      <a:pt x="39" y="223"/>
                      <a:pt x="39" y="223"/>
                    </a:cubicBezTo>
                    <a:close/>
                    <a:moveTo>
                      <a:pt x="28" y="224"/>
                    </a:moveTo>
                    <a:cubicBezTo>
                      <a:pt x="31" y="231"/>
                      <a:pt x="34" y="237"/>
                      <a:pt x="36" y="244"/>
                    </a:cubicBezTo>
                    <a:cubicBezTo>
                      <a:pt x="36" y="244"/>
                      <a:pt x="36" y="244"/>
                      <a:pt x="36" y="244"/>
                    </a:cubicBezTo>
                    <a:cubicBezTo>
                      <a:pt x="36" y="246"/>
                      <a:pt x="37" y="247"/>
                      <a:pt x="35" y="248"/>
                    </a:cubicBezTo>
                    <a:cubicBezTo>
                      <a:pt x="35" y="249"/>
                      <a:pt x="34" y="248"/>
                      <a:pt x="34" y="247"/>
                    </a:cubicBezTo>
                    <a:cubicBezTo>
                      <a:pt x="34" y="243"/>
                      <a:pt x="32" y="239"/>
                      <a:pt x="31" y="235"/>
                    </a:cubicBezTo>
                    <a:cubicBezTo>
                      <a:pt x="29" y="231"/>
                      <a:pt x="27" y="227"/>
                      <a:pt x="25" y="222"/>
                    </a:cubicBezTo>
                    <a:cubicBezTo>
                      <a:pt x="27" y="222"/>
                      <a:pt x="28" y="223"/>
                      <a:pt x="28" y="224"/>
                    </a:cubicBezTo>
                    <a:cubicBezTo>
                      <a:pt x="28" y="224"/>
                      <a:pt x="28" y="224"/>
                      <a:pt x="28" y="224"/>
                    </a:cubicBezTo>
                    <a:cubicBezTo>
                      <a:pt x="28" y="224"/>
                      <a:pt x="28" y="224"/>
                      <a:pt x="28" y="224"/>
                    </a:cubicBezTo>
                    <a:close/>
                    <a:moveTo>
                      <a:pt x="22" y="221"/>
                    </a:moveTo>
                    <a:cubicBezTo>
                      <a:pt x="26" y="229"/>
                      <a:pt x="29" y="237"/>
                      <a:pt x="32" y="244"/>
                    </a:cubicBezTo>
                    <a:cubicBezTo>
                      <a:pt x="32" y="245"/>
                      <a:pt x="33" y="246"/>
                      <a:pt x="32" y="246"/>
                    </a:cubicBezTo>
                    <a:cubicBezTo>
                      <a:pt x="32" y="246"/>
                      <a:pt x="32" y="246"/>
                      <a:pt x="32" y="246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28" y="237"/>
                      <a:pt x="23" y="230"/>
                      <a:pt x="21" y="222"/>
                    </a:cubicBezTo>
                    <a:cubicBezTo>
                      <a:pt x="21" y="221"/>
                      <a:pt x="22" y="221"/>
                      <a:pt x="22" y="221"/>
                    </a:cubicBezTo>
                    <a:close/>
                    <a:moveTo>
                      <a:pt x="29" y="220"/>
                    </a:moveTo>
                    <a:cubicBezTo>
                      <a:pt x="27" y="221"/>
                      <a:pt x="27" y="218"/>
                      <a:pt x="27" y="217"/>
                    </a:cubicBezTo>
                    <a:cubicBezTo>
                      <a:pt x="26" y="217"/>
                      <a:pt x="27" y="216"/>
                      <a:pt x="27" y="216"/>
                    </a:cubicBezTo>
                    <a:cubicBezTo>
                      <a:pt x="29" y="216"/>
                      <a:pt x="28" y="218"/>
                      <a:pt x="29" y="220"/>
                    </a:cubicBezTo>
                    <a:cubicBezTo>
                      <a:pt x="29" y="220"/>
                      <a:pt x="29" y="220"/>
                      <a:pt x="29" y="220"/>
                    </a:cubicBezTo>
                    <a:cubicBezTo>
                      <a:pt x="29" y="220"/>
                      <a:pt x="29" y="220"/>
                      <a:pt x="29" y="220"/>
                    </a:cubicBezTo>
                    <a:close/>
                    <a:moveTo>
                      <a:pt x="16" y="218"/>
                    </a:moveTo>
                    <a:cubicBezTo>
                      <a:pt x="15" y="219"/>
                      <a:pt x="16" y="219"/>
                      <a:pt x="15" y="220"/>
                    </a:cubicBezTo>
                    <a:cubicBezTo>
                      <a:pt x="14" y="220"/>
                      <a:pt x="13" y="219"/>
                      <a:pt x="13" y="218"/>
                    </a:cubicBezTo>
                    <a:cubicBezTo>
                      <a:pt x="13" y="217"/>
                      <a:pt x="12" y="217"/>
                      <a:pt x="12" y="216"/>
                    </a:cubicBezTo>
                    <a:cubicBezTo>
                      <a:pt x="14" y="216"/>
                      <a:pt x="14" y="218"/>
                      <a:pt x="16" y="218"/>
                    </a:cubicBezTo>
                    <a:cubicBezTo>
                      <a:pt x="16" y="218"/>
                      <a:pt x="16" y="218"/>
                      <a:pt x="16" y="218"/>
                    </a:cubicBezTo>
                    <a:cubicBezTo>
                      <a:pt x="16" y="218"/>
                      <a:pt x="16" y="218"/>
                      <a:pt x="16" y="218"/>
                    </a:cubicBezTo>
                    <a:close/>
                    <a:moveTo>
                      <a:pt x="48" y="212"/>
                    </a:moveTo>
                    <a:cubicBezTo>
                      <a:pt x="49" y="215"/>
                      <a:pt x="51" y="217"/>
                      <a:pt x="51" y="221"/>
                    </a:cubicBezTo>
                    <a:cubicBezTo>
                      <a:pt x="49" y="220"/>
                      <a:pt x="48" y="218"/>
                      <a:pt x="46" y="219"/>
                    </a:cubicBezTo>
                    <a:cubicBezTo>
                      <a:pt x="44" y="220"/>
                      <a:pt x="46" y="222"/>
                      <a:pt x="44" y="221"/>
                    </a:cubicBezTo>
                    <a:cubicBezTo>
                      <a:pt x="44" y="221"/>
                      <a:pt x="44" y="221"/>
                      <a:pt x="44" y="221"/>
                    </a:cubicBezTo>
                    <a:cubicBezTo>
                      <a:pt x="42" y="218"/>
                      <a:pt x="42" y="218"/>
                      <a:pt x="42" y="218"/>
                    </a:cubicBezTo>
                    <a:cubicBezTo>
                      <a:pt x="42" y="218"/>
                      <a:pt x="42" y="218"/>
                      <a:pt x="42" y="218"/>
                    </a:cubicBezTo>
                    <a:cubicBezTo>
                      <a:pt x="42" y="215"/>
                      <a:pt x="44" y="212"/>
                      <a:pt x="46" y="209"/>
                    </a:cubicBezTo>
                    <a:cubicBezTo>
                      <a:pt x="47" y="209"/>
                      <a:pt x="48" y="211"/>
                      <a:pt x="48" y="212"/>
                    </a:cubicBezTo>
                    <a:cubicBezTo>
                      <a:pt x="48" y="212"/>
                      <a:pt x="48" y="212"/>
                      <a:pt x="48" y="212"/>
                    </a:cubicBezTo>
                    <a:cubicBezTo>
                      <a:pt x="48" y="212"/>
                      <a:pt x="48" y="212"/>
                      <a:pt x="48" y="212"/>
                    </a:cubicBezTo>
                    <a:close/>
                    <a:moveTo>
                      <a:pt x="14" y="210"/>
                    </a:moveTo>
                    <a:cubicBezTo>
                      <a:pt x="15" y="213"/>
                      <a:pt x="21" y="214"/>
                      <a:pt x="19" y="218"/>
                    </a:cubicBezTo>
                    <a:cubicBezTo>
                      <a:pt x="19" y="218"/>
                      <a:pt x="17" y="219"/>
                      <a:pt x="17" y="218"/>
                    </a:cubicBezTo>
                    <a:cubicBezTo>
                      <a:pt x="13" y="215"/>
                      <a:pt x="12" y="211"/>
                      <a:pt x="11" y="206"/>
                    </a:cubicBezTo>
                    <a:cubicBezTo>
                      <a:pt x="12" y="207"/>
                      <a:pt x="12" y="209"/>
                      <a:pt x="14" y="210"/>
                    </a:cubicBezTo>
                    <a:cubicBezTo>
                      <a:pt x="14" y="210"/>
                      <a:pt x="14" y="210"/>
                      <a:pt x="14" y="210"/>
                    </a:cubicBezTo>
                    <a:cubicBezTo>
                      <a:pt x="14" y="210"/>
                      <a:pt x="14" y="210"/>
                      <a:pt x="14" y="210"/>
                    </a:cubicBezTo>
                    <a:close/>
                    <a:moveTo>
                      <a:pt x="33" y="206"/>
                    </a:moveTo>
                    <a:cubicBezTo>
                      <a:pt x="33" y="210"/>
                      <a:pt x="34" y="214"/>
                      <a:pt x="35" y="218"/>
                    </a:cubicBezTo>
                    <a:cubicBezTo>
                      <a:pt x="34" y="219"/>
                      <a:pt x="33" y="217"/>
                      <a:pt x="32" y="216"/>
                    </a:cubicBezTo>
                    <a:cubicBezTo>
                      <a:pt x="32" y="212"/>
                      <a:pt x="28" y="209"/>
                      <a:pt x="30" y="204"/>
                    </a:cubicBezTo>
                    <a:cubicBezTo>
                      <a:pt x="32" y="204"/>
                      <a:pt x="33" y="205"/>
                      <a:pt x="33" y="206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3" y="206"/>
                      <a:pt x="33" y="206"/>
                      <a:pt x="33" y="206"/>
                    </a:cubicBezTo>
                    <a:close/>
                    <a:moveTo>
                      <a:pt x="27" y="206"/>
                    </a:moveTo>
                    <a:cubicBezTo>
                      <a:pt x="27" y="210"/>
                      <a:pt x="28" y="215"/>
                      <a:pt x="25" y="217"/>
                    </a:cubicBezTo>
                    <a:cubicBezTo>
                      <a:pt x="24" y="217"/>
                      <a:pt x="23" y="218"/>
                      <a:pt x="22" y="217"/>
                    </a:cubicBezTo>
                    <a:cubicBezTo>
                      <a:pt x="21" y="213"/>
                      <a:pt x="24" y="211"/>
                      <a:pt x="25" y="208"/>
                    </a:cubicBezTo>
                    <a:cubicBezTo>
                      <a:pt x="25" y="206"/>
                      <a:pt x="25" y="204"/>
                      <a:pt x="26" y="203"/>
                    </a:cubicBezTo>
                    <a:cubicBezTo>
                      <a:pt x="27" y="203"/>
                      <a:pt x="26" y="205"/>
                      <a:pt x="27" y="206"/>
                    </a:cubicBezTo>
                    <a:cubicBezTo>
                      <a:pt x="27" y="206"/>
                      <a:pt x="27" y="206"/>
                      <a:pt x="27" y="206"/>
                    </a:cubicBezTo>
                    <a:cubicBezTo>
                      <a:pt x="27" y="206"/>
                      <a:pt x="27" y="206"/>
                      <a:pt x="27" y="206"/>
                    </a:cubicBezTo>
                    <a:close/>
                    <a:moveTo>
                      <a:pt x="42" y="205"/>
                    </a:moveTo>
                    <a:cubicBezTo>
                      <a:pt x="45" y="210"/>
                      <a:pt x="40" y="213"/>
                      <a:pt x="40" y="218"/>
                    </a:cubicBezTo>
                    <a:cubicBezTo>
                      <a:pt x="40" y="218"/>
                      <a:pt x="40" y="219"/>
                      <a:pt x="39" y="219"/>
                    </a:cubicBezTo>
                    <a:cubicBezTo>
                      <a:pt x="38" y="219"/>
                      <a:pt x="37" y="218"/>
                      <a:pt x="37" y="217"/>
                    </a:cubicBezTo>
                    <a:cubicBezTo>
                      <a:pt x="36" y="215"/>
                      <a:pt x="35" y="212"/>
                      <a:pt x="36" y="208"/>
                    </a:cubicBezTo>
                    <a:cubicBezTo>
                      <a:pt x="37" y="206"/>
                      <a:pt x="36" y="203"/>
                      <a:pt x="38" y="202"/>
                    </a:cubicBezTo>
                    <a:cubicBezTo>
                      <a:pt x="40" y="201"/>
                      <a:pt x="41" y="204"/>
                      <a:pt x="42" y="205"/>
                    </a:cubicBezTo>
                    <a:cubicBezTo>
                      <a:pt x="42" y="205"/>
                      <a:pt x="42" y="205"/>
                      <a:pt x="42" y="205"/>
                    </a:cubicBezTo>
                    <a:cubicBezTo>
                      <a:pt x="42" y="205"/>
                      <a:pt x="42" y="205"/>
                      <a:pt x="42" y="205"/>
                    </a:cubicBezTo>
                    <a:close/>
                    <a:moveTo>
                      <a:pt x="47" y="206"/>
                    </a:moveTo>
                    <a:cubicBezTo>
                      <a:pt x="47" y="207"/>
                      <a:pt x="47" y="207"/>
                      <a:pt x="47" y="207"/>
                    </a:cubicBezTo>
                    <a:cubicBezTo>
                      <a:pt x="45" y="207"/>
                      <a:pt x="45" y="205"/>
                      <a:pt x="45" y="204"/>
                    </a:cubicBezTo>
                    <a:cubicBezTo>
                      <a:pt x="45" y="203"/>
                      <a:pt x="45" y="202"/>
                      <a:pt x="45" y="201"/>
                    </a:cubicBezTo>
                    <a:cubicBezTo>
                      <a:pt x="47" y="202"/>
                      <a:pt x="46" y="205"/>
                      <a:pt x="47" y="206"/>
                    </a:cubicBezTo>
                    <a:cubicBezTo>
                      <a:pt x="47" y="206"/>
                      <a:pt x="47" y="206"/>
                      <a:pt x="47" y="206"/>
                    </a:cubicBezTo>
                    <a:cubicBezTo>
                      <a:pt x="47" y="206"/>
                      <a:pt x="47" y="206"/>
                      <a:pt x="47" y="206"/>
                    </a:cubicBezTo>
                    <a:close/>
                    <a:moveTo>
                      <a:pt x="24" y="198"/>
                    </a:moveTo>
                    <a:cubicBezTo>
                      <a:pt x="24" y="202"/>
                      <a:pt x="24" y="207"/>
                      <a:pt x="22" y="210"/>
                    </a:cubicBezTo>
                    <a:cubicBezTo>
                      <a:pt x="22" y="211"/>
                      <a:pt x="20" y="211"/>
                      <a:pt x="20" y="211"/>
                    </a:cubicBezTo>
                    <a:cubicBezTo>
                      <a:pt x="16" y="206"/>
                      <a:pt x="21" y="202"/>
                      <a:pt x="22" y="198"/>
                    </a:cubicBezTo>
                    <a:cubicBezTo>
                      <a:pt x="22" y="198"/>
                      <a:pt x="22" y="197"/>
                      <a:pt x="23" y="197"/>
                    </a:cubicBezTo>
                    <a:cubicBezTo>
                      <a:pt x="24" y="197"/>
                      <a:pt x="23" y="198"/>
                      <a:pt x="24" y="198"/>
                    </a:cubicBezTo>
                    <a:cubicBezTo>
                      <a:pt x="24" y="198"/>
                      <a:pt x="24" y="198"/>
                      <a:pt x="24" y="198"/>
                    </a:cubicBezTo>
                    <a:cubicBezTo>
                      <a:pt x="24" y="198"/>
                      <a:pt x="24" y="198"/>
                      <a:pt x="24" y="198"/>
                    </a:cubicBezTo>
                    <a:close/>
                    <a:moveTo>
                      <a:pt x="34" y="191"/>
                    </a:moveTo>
                    <a:cubicBezTo>
                      <a:pt x="34" y="203"/>
                      <a:pt x="34" y="203"/>
                      <a:pt x="34" y="203"/>
                    </a:cubicBezTo>
                    <a:cubicBezTo>
                      <a:pt x="34" y="203"/>
                      <a:pt x="34" y="203"/>
                      <a:pt x="34" y="203"/>
                    </a:cubicBezTo>
                    <a:cubicBezTo>
                      <a:pt x="33" y="203"/>
                      <a:pt x="33" y="204"/>
                      <a:pt x="32" y="203"/>
                    </a:cubicBezTo>
                    <a:cubicBezTo>
                      <a:pt x="32" y="203"/>
                      <a:pt x="31" y="201"/>
                      <a:pt x="30" y="201"/>
                    </a:cubicBezTo>
                    <a:cubicBezTo>
                      <a:pt x="29" y="202"/>
                      <a:pt x="29" y="202"/>
                      <a:pt x="28" y="202"/>
                    </a:cubicBezTo>
                    <a:cubicBezTo>
                      <a:pt x="27" y="200"/>
                      <a:pt x="26" y="196"/>
                      <a:pt x="28" y="194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3" y="190"/>
                      <a:pt x="34" y="190"/>
                      <a:pt x="34" y="191"/>
                    </a:cubicBezTo>
                    <a:cubicBezTo>
                      <a:pt x="34" y="191"/>
                      <a:pt x="34" y="191"/>
                      <a:pt x="34" y="191"/>
                    </a:cubicBezTo>
                    <a:cubicBezTo>
                      <a:pt x="34" y="191"/>
                      <a:pt x="34" y="191"/>
                      <a:pt x="34" y="191"/>
                    </a:cubicBezTo>
                    <a:close/>
                    <a:moveTo>
                      <a:pt x="41" y="187"/>
                    </a:moveTo>
                    <a:cubicBezTo>
                      <a:pt x="44" y="191"/>
                      <a:pt x="44" y="195"/>
                      <a:pt x="44" y="200"/>
                    </a:cubicBezTo>
                    <a:cubicBezTo>
                      <a:pt x="43" y="200"/>
                      <a:pt x="42" y="200"/>
                      <a:pt x="42" y="200"/>
                    </a:cubicBezTo>
                    <a:cubicBezTo>
                      <a:pt x="40" y="199"/>
                      <a:pt x="40" y="196"/>
                      <a:pt x="37" y="196"/>
                    </a:cubicBezTo>
                    <a:cubicBezTo>
                      <a:pt x="37" y="197"/>
                      <a:pt x="37" y="198"/>
                      <a:pt x="36" y="197"/>
                    </a:cubicBezTo>
                    <a:cubicBezTo>
                      <a:pt x="34" y="196"/>
                      <a:pt x="36" y="195"/>
                      <a:pt x="36" y="194"/>
                    </a:cubicBezTo>
                    <a:cubicBezTo>
                      <a:pt x="36" y="194"/>
                      <a:pt x="36" y="194"/>
                      <a:pt x="36" y="194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7"/>
                      <a:pt x="40" y="187"/>
                      <a:pt x="41" y="187"/>
                    </a:cubicBezTo>
                    <a:cubicBezTo>
                      <a:pt x="41" y="187"/>
                      <a:pt x="41" y="187"/>
                      <a:pt x="41" y="187"/>
                    </a:cubicBezTo>
                    <a:cubicBezTo>
                      <a:pt x="41" y="187"/>
                      <a:pt x="41" y="187"/>
                      <a:pt x="41" y="187"/>
                    </a:cubicBezTo>
                    <a:close/>
                    <a:moveTo>
                      <a:pt x="41" y="175"/>
                    </a:moveTo>
                    <a:cubicBezTo>
                      <a:pt x="44" y="178"/>
                      <a:pt x="42" y="181"/>
                      <a:pt x="42" y="184"/>
                    </a:cubicBezTo>
                    <a:cubicBezTo>
                      <a:pt x="41" y="185"/>
                      <a:pt x="41" y="183"/>
                      <a:pt x="40" y="184"/>
                    </a:cubicBezTo>
                    <a:cubicBezTo>
                      <a:pt x="38" y="184"/>
                      <a:pt x="38" y="186"/>
                      <a:pt x="37" y="187"/>
                    </a:cubicBezTo>
                    <a:cubicBezTo>
                      <a:pt x="35" y="188"/>
                      <a:pt x="36" y="186"/>
                      <a:pt x="35" y="186"/>
                    </a:cubicBezTo>
                    <a:cubicBezTo>
                      <a:pt x="36" y="181"/>
                      <a:pt x="36" y="175"/>
                      <a:pt x="39" y="172"/>
                    </a:cubicBezTo>
                    <a:cubicBezTo>
                      <a:pt x="41" y="171"/>
                      <a:pt x="40" y="174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lose/>
                    <a:moveTo>
                      <a:pt x="44" y="166"/>
                    </a:moveTo>
                    <a:cubicBezTo>
                      <a:pt x="32" y="178"/>
                      <a:pt x="32" y="178"/>
                      <a:pt x="32" y="178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7"/>
                      <a:pt x="31" y="187"/>
                      <a:pt x="31" y="187"/>
                    </a:cubicBezTo>
                    <a:cubicBezTo>
                      <a:pt x="29" y="189"/>
                      <a:pt x="28" y="190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89"/>
                      <a:pt x="27" y="186"/>
                      <a:pt x="25" y="185"/>
                    </a:cubicBezTo>
                    <a:cubicBezTo>
                      <a:pt x="24" y="185"/>
                      <a:pt x="23" y="188"/>
                      <a:pt x="21" y="189"/>
                    </a:cubicBezTo>
                    <a:cubicBezTo>
                      <a:pt x="22" y="193"/>
                      <a:pt x="21" y="196"/>
                      <a:pt x="20" y="200"/>
                    </a:cubicBezTo>
                    <a:cubicBezTo>
                      <a:pt x="19" y="200"/>
                      <a:pt x="18" y="200"/>
                      <a:pt x="17" y="200"/>
                    </a:cubicBezTo>
                    <a:cubicBezTo>
                      <a:pt x="15" y="199"/>
                      <a:pt x="17" y="197"/>
                      <a:pt x="18" y="195"/>
                    </a:cubicBezTo>
                    <a:cubicBezTo>
                      <a:pt x="18" y="195"/>
                      <a:pt x="19" y="194"/>
                      <a:pt x="18" y="193"/>
                    </a:cubicBezTo>
                    <a:cubicBezTo>
                      <a:pt x="18" y="192"/>
                      <a:pt x="18" y="192"/>
                      <a:pt x="17" y="192"/>
                    </a:cubicBezTo>
                    <a:cubicBezTo>
                      <a:pt x="15" y="194"/>
                      <a:pt x="14" y="196"/>
                      <a:pt x="12" y="198"/>
                    </a:cubicBezTo>
                    <a:cubicBezTo>
                      <a:pt x="12" y="202"/>
                      <a:pt x="19" y="203"/>
                      <a:pt x="16" y="207"/>
                    </a:cubicBezTo>
                    <a:cubicBezTo>
                      <a:pt x="14" y="207"/>
                      <a:pt x="13" y="206"/>
                      <a:pt x="12" y="205"/>
                    </a:cubicBezTo>
                    <a:cubicBezTo>
                      <a:pt x="11" y="204"/>
                      <a:pt x="11" y="201"/>
                      <a:pt x="10" y="201"/>
                    </a:cubicBezTo>
                    <a:cubicBezTo>
                      <a:pt x="8" y="201"/>
                      <a:pt x="7" y="204"/>
                      <a:pt x="6" y="203"/>
                    </a:cubicBezTo>
                    <a:cubicBezTo>
                      <a:pt x="5" y="200"/>
                      <a:pt x="4" y="194"/>
                      <a:pt x="8" y="192"/>
                    </a:cubicBezTo>
                    <a:cubicBezTo>
                      <a:pt x="8" y="192"/>
                      <a:pt x="8" y="192"/>
                      <a:pt x="8" y="192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lose/>
                    <a:moveTo>
                      <a:pt x="35" y="145"/>
                    </a:moveTo>
                    <a:cubicBezTo>
                      <a:pt x="36" y="147"/>
                      <a:pt x="37" y="151"/>
                      <a:pt x="33" y="152"/>
                    </a:cubicBezTo>
                    <a:cubicBezTo>
                      <a:pt x="33" y="152"/>
                      <a:pt x="33" y="153"/>
                      <a:pt x="32" y="153"/>
                    </a:cubicBezTo>
                    <a:cubicBezTo>
                      <a:pt x="31" y="153"/>
                      <a:pt x="30" y="152"/>
                      <a:pt x="30" y="151"/>
                    </a:cubicBezTo>
                    <a:cubicBezTo>
                      <a:pt x="29" y="148"/>
                      <a:pt x="27" y="143"/>
                      <a:pt x="31" y="140"/>
                    </a:cubicBezTo>
                    <a:cubicBezTo>
                      <a:pt x="31" y="140"/>
                      <a:pt x="31" y="140"/>
                      <a:pt x="31" y="140"/>
                    </a:cubicBez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45"/>
                      <a:pt x="35" y="145"/>
                      <a:pt x="35" y="145"/>
                    </a:cubicBezTo>
                    <a:cubicBezTo>
                      <a:pt x="35" y="145"/>
                      <a:pt x="35" y="145"/>
                      <a:pt x="35" y="145"/>
                    </a:cubicBezTo>
                    <a:close/>
                    <a:moveTo>
                      <a:pt x="159" y="147"/>
                    </a:moveTo>
                    <a:cubicBezTo>
                      <a:pt x="172" y="152"/>
                      <a:pt x="172" y="152"/>
                      <a:pt x="172" y="152"/>
                    </a:cubicBezTo>
                    <a:cubicBezTo>
                      <a:pt x="172" y="152"/>
                      <a:pt x="172" y="152"/>
                      <a:pt x="172" y="152"/>
                    </a:cubicBezTo>
                    <a:cubicBezTo>
                      <a:pt x="168" y="154"/>
                      <a:pt x="163" y="154"/>
                      <a:pt x="159" y="156"/>
                    </a:cubicBezTo>
                    <a:cubicBezTo>
                      <a:pt x="159" y="156"/>
                      <a:pt x="159" y="156"/>
                      <a:pt x="159" y="156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49" y="158"/>
                      <a:pt x="149" y="158"/>
                      <a:pt x="149" y="158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38" y="158"/>
                      <a:pt x="141" y="154"/>
                      <a:pt x="144" y="150"/>
                    </a:cubicBezTo>
                    <a:cubicBezTo>
                      <a:pt x="144" y="150"/>
                      <a:pt x="144" y="150"/>
                      <a:pt x="144" y="150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51" y="144"/>
                      <a:pt x="151" y="144"/>
                      <a:pt x="151" y="144"/>
                    </a:cubicBezTo>
                    <a:cubicBezTo>
                      <a:pt x="160" y="133"/>
                      <a:pt x="160" y="133"/>
                      <a:pt x="160" y="133"/>
                    </a:cubicBezTo>
                    <a:cubicBezTo>
                      <a:pt x="160" y="133"/>
                      <a:pt x="160" y="133"/>
                      <a:pt x="160" y="133"/>
                    </a:cubicBezTo>
                    <a:cubicBezTo>
                      <a:pt x="160" y="137"/>
                      <a:pt x="159" y="142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lose/>
                    <a:moveTo>
                      <a:pt x="27" y="132"/>
                    </a:moveTo>
                    <a:cubicBezTo>
                      <a:pt x="26" y="142"/>
                      <a:pt x="23" y="150"/>
                      <a:pt x="22" y="160"/>
                    </a:cubicBezTo>
                    <a:cubicBezTo>
                      <a:pt x="21" y="163"/>
                      <a:pt x="20" y="167"/>
                      <a:pt x="17" y="169"/>
                    </a:cubicBezTo>
                    <a:cubicBezTo>
                      <a:pt x="16" y="170"/>
                      <a:pt x="15" y="169"/>
                      <a:pt x="15" y="169"/>
                    </a:cubicBezTo>
                    <a:cubicBezTo>
                      <a:pt x="14" y="168"/>
                      <a:pt x="14" y="167"/>
                      <a:pt x="14" y="166"/>
                    </a:cubicBezTo>
                    <a:cubicBezTo>
                      <a:pt x="17" y="161"/>
                      <a:pt x="22" y="157"/>
                      <a:pt x="22" y="151"/>
                    </a:cubicBezTo>
                    <a:cubicBezTo>
                      <a:pt x="23" y="145"/>
                      <a:pt x="25" y="138"/>
                      <a:pt x="26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lose/>
                    <a:moveTo>
                      <a:pt x="24" y="133"/>
                    </a:moveTo>
                    <a:cubicBezTo>
                      <a:pt x="21" y="142"/>
                      <a:pt x="22" y="152"/>
                      <a:pt x="16" y="159"/>
                    </a:cubicBezTo>
                    <a:cubicBezTo>
                      <a:pt x="16" y="160"/>
                      <a:pt x="15" y="159"/>
                      <a:pt x="15" y="160"/>
                    </a:cubicBezTo>
                    <a:cubicBezTo>
                      <a:pt x="15" y="157"/>
                      <a:pt x="17" y="155"/>
                      <a:pt x="18" y="152"/>
                    </a:cubicBezTo>
                    <a:cubicBezTo>
                      <a:pt x="20" y="145"/>
                      <a:pt x="21" y="138"/>
                      <a:pt x="23" y="131"/>
                    </a:cubicBezTo>
                    <a:cubicBezTo>
                      <a:pt x="23" y="131"/>
                      <a:pt x="23" y="130"/>
                      <a:pt x="24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3"/>
                      <a:pt x="24" y="133"/>
                      <a:pt x="24" y="133"/>
                    </a:cubicBezTo>
                    <a:cubicBezTo>
                      <a:pt x="24" y="133"/>
                      <a:pt x="24" y="133"/>
                      <a:pt x="24" y="133"/>
                    </a:cubicBezTo>
                    <a:close/>
                    <a:moveTo>
                      <a:pt x="21" y="129"/>
                    </a:moveTo>
                    <a:cubicBezTo>
                      <a:pt x="18" y="137"/>
                      <a:pt x="18" y="145"/>
                      <a:pt x="16" y="153"/>
                    </a:cubicBezTo>
                    <a:cubicBezTo>
                      <a:pt x="15" y="153"/>
                      <a:pt x="15" y="154"/>
                      <a:pt x="14" y="154"/>
                    </a:cubicBezTo>
                    <a:cubicBezTo>
                      <a:pt x="14" y="154"/>
                      <a:pt x="14" y="154"/>
                      <a:pt x="14" y="154"/>
                    </a:cubicBezTo>
                    <a:cubicBezTo>
                      <a:pt x="13" y="152"/>
                      <a:pt x="15" y="152"/>
                      <a:pt x="15" y="151"/>
                    </a:cubicBezTo>
                    <a:cubicBezTo>
                      <a:pt x="16" y="143"/>
                      <a:pt x="17" y="136"/>
                      <a:pt x="20" y="129"/>
                    </a:cubicBezTo>
                    <a:cubicBezTo>
                      <a:pt x="20" y="129"/>
                      <a:pt x="20" y="129"/>
                      <a:pt x="20" y="129"/>
                    </a:cubicBezTo>
                    <a:cubicBezTo>
                      <a:pt x="20" y="128"/>
                      <a:pt x="20" y="128"/>
                      <a:pt x="20" y="128"/>
                    </a:cubicBezTo>
                    <a:cubicBezTo>
                      <a:pt x="21" y="129"/>
                      <a:pt x="21" y="129"/>
                      <a:pt x="21" y="129"/>
                    </a:cubicBezTo>
                    <a:cubicBezTo>
                      <a:pt x="21" y="129"/>
                      <a:pt x="21" y="129"/>
                      <a:pt x="21" y="129"/>
                    </a:cubicBezTo>
                    <a:close/>
                    <a:moveTo>
                      <a:pt x="36" y="131"/>
                    </a:moveTo>
                    <a:cubicBezTo>
                      <a:pt x="37" y="133"/>
                      <a:pt x="37" y="137"/>
                      <a:pt x="36" y="140"/>
                    </a:cubicBezTo>
                    <a:cubicBezTo>
                      <a:pt x="35" y="140"/>
                      <a:pt x="34" y="141"/>
                      <a:pt x="34" y="140"/>
                    </a:cubicBezTo>
                    <a:cubicBezTo>
                      <a:pt x="33" y="138"/>
                      <a:pt x="29" y="136"/>
                      <a:pt x="31" y="133"/>
                    </a:cubicBezTo>
                    <a:cubicBezTo>
                      <a:pt x="32" y="131"/>
                      <a:pt x="33" y="130"/>
                      <a:pt x="34" y="128"/>
                    </a:cubicBezTo>
                    <a:cubicBezTo>
                      <a:pt x="35" y="128"/>
                      <a:pt x="35" y="130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lose/>
                    <a:moveTo>
                      <a:pt x="17" y="127"/>
                    </a:moveTo>
                    <a:cubicBezTo>
                      <a:pt x="15" y="137"/>
                      <a:pt x="12" y="146"/>
                      <a:pt x="12" y="156"/>
                    </a:cubicBezTo>
                    <a:cubicBezTo>
                      <a:pt x="13" y="159"/>
                      <a:pt x="15" y="161"/>
                      <a:pt x="15" y="164"/>
                    </a:cubicBezTo>
                    <a:cubicBezTo>
                      <a:pt x="14" y="164"/>
                      <a:pt x="13" y="164"/>
                      <a:pt x="13" y="164"/>
                    </a:cubicBezTo>
                    <a:cubicBezTo>
                      <a:pt x="10" y="160"/>
                      <a:pt x="11" y="154"/>
                      <a:pt x="11" y="149"/>
                    </a:cubicBezTo>
                    <a:cubicBezTo>
                      <a:pt x="13" y="142"/>
                      <a:pt x="14" y="135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3" y="127"/>
                    </a:moveTo>
                    <a:cubicBezTo>
                      <a:pt x="14" y="128"/>
                      <a:pt x="13" y="129"/>
                      <a:pt x="13" y="130"/>
                    </a:cubicBezTo>
                    <a:cubicBezTo>
                      <a:pt x="11" y="141"/>
                      <a:pt x="8" y="152"/>
                      <a:pt x="9" y="163"/>
                    </a:cubicBezTo>
                    <a:cubicBezTo>
                      <a:pt x="8" y="168"/>
                      <a:pt x="14" y="169"/>
                      <a:pt x="13" y="174"/>
                    </a:cubicBezTo>
                    <a:cubicBezTo>
                      <a:pt x="13" y="174"/>
                      <a:pt x="13" y="174"/>
                      <a:pt x="13" y="174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6" y="158"/>
                      <a:pt x="27" y="156"/>
                      <a:pt x="28" y="154"/>
                    </a:cubicBezTo>
                    <a:cubicBezTo>
                      <a:pt x="29" y="155"/>
                      <a:pt x="30" y="156"/>
                      <a:pt x="30" y="157"/>
                    </a:cubicBezTo>
                    <a:cubicBezTo>
                      <a:pt x="30" y="157"/>
                      <a:pt x="30" y="157"/>
                      <a:pt x="30" y="157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37" y="146"/>
                      <a:pt x="38" y="142"/>
                      <a:pt x="39" y="139"/>
                    </a:cubicBezTo>
                    <a:cubicBezTo>
                      <a:pt x="40" y="138"/>
                      <a:pt x="40" y="137"/>
                      <a:pt x="41" y="137"/>
                    </a:cubicBezTo>
                    <a:cubicBezTo>
                      <a:pt x="43" y="138"/>
                      <a:pt x="43" y="140"/>
                      <a:pt x="44" y="141"/>
                    </a:cubicBezTo>
                    <a:cubicBezTo>
                      <a:pt x="44" y="141"/>
                      <a:pt x="44" y="141"/>
                      <a:pt x="44" y="141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5" y="145"/>
                      <a:pt x="46" y="142"/>
                      <a:pt x="47" y="141"/>
                    </a:cubicBezTo>
                    <a:cubicBezTo>
                      <a:pt x="47" y="141"/>
                      <a:pt x="47" y="141"/>
                      <a:pt x="47" y="141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6"/>
                      <a:pt x="46" y="149"/>
                      <a:pt x="45" y="153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" y="191"/>
                      <a:pt x="4" y="191"/>
                      <a:pt x="4" y="191"/>
                    </a:cubicBezTo>
                    <a:cubicBezTo>
                      <a:pt x="4" y="183"/>
                      <a:pt x="4" y="183"/>
                      <a:pt x="4" y="183"/>
                    </a:cubicBezTo>
                    <a:cubicBezTo>
                      <a:pt x="4" y="183"/>
                      <a:pt x="4" y="183"/>
                      <a:pt x="4" y="183"/>
                    </a:cubicBezTo>
                    <a:cubicBezTo>
                      <a:pt x="6" y="180"/>
                      <a:pt x="10" y="178"/>
                      <a:pt x="12" y="175"/>
                    </a:cubicBezTo>
                    <a:cubicBezTo>
                      <a:pt x="11" y="175"/>
                      <a:pt x="10" y="174"/>
                      <a:pt x="9" y="173"/>
                    </a:cubicBezTo>
                    <a:cubicBezTo>
                      <a:pt x="6" y="169"/>
                      <a:pt x="6" y="164"/>
                      <a:pt x="7" y="160"/>
                    </a:cubicBezTo>
                    <a:cubicBezTo>
                      <a:pt x="7" y="148"/>
                      <a:pt x="10" y="138"/>
                      <a:pt x="13" y="128"/>
                    </a:cubicBezTo>
                    <a:cubicBezTo>
                      <a:pt x="13" y="128"/>
                      <a:pt x="13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lose/>
                    <a:moveTo>
                      <a:pt x="48" y="127"/>
                    </a:moveTo>
                    <a:cubicBezTo>
                      <a:pt x="49" y="130"/>
                      <a:pt x="50" y="134"/>
                      <a:pt x="48" y="137"/>
                    </a:cubicBezTo>
                    <a:cubicBezTo>
                      <a:pt x="47" y="137"/>
                      <a:pt x="46" y="138"/>
                      <a:pt x="45" y="138"/>
                    </a:cubicBezTo>
                    <a:cubicBezTo>
                      <a:pt x="44" y="137"/>
                      <a:pt x="45" y="136"/>
                      <a:pt x="44" y="135"/>
                    </a:cubicBezTo>
                    <a:cubicBezTo>
                      <a:pt x="42" y="135"/>
                      <a:pt x="41" y="136"/>
                      <a:pt x="40" y="134"/>
                    </a:cubicBezTo>
                    <a:cubicBezTo>
                      <a:pt x="40" y="130"/>
                      <a:pt x="43" y="127"/>
                      <a:pt x="47" y="126"/>
                    </a:cubicBezTo>
                    <a:cubicBezTo>
                      <a:pt x="47" y="126"/>
                      <a:pt x="48" y="126"/>
                      <a:pt x="48" y="127"/>
                    </a:cubicBezTo>
                    <a:cubicBezTo>
                      <a:pt x="48" y="127"/>
                      <a:pt x="48" y="127"/>
                      <a:pt x="48" y="127"/>
                    </a:cubicBezTo>
                    <a:cubicBezTo>
                      <a:pt x="48" y="127"/>
                      <a:pt x="48" y="127"/>
                      <a:pt x="48" y="127"/>
                    </a:cubicBezTo>
                    <a:close/>
                    <a:moveTo>
                      <a:pt x="32" y="123"/>
                    </a:moveTo>
                    <a:cubicBezTo>
                      <a:pt x="30" y="125"/>
                      <a:pt x="30" y="128"/>
                      <a:pt x="27" y="128"/>
                    </a:cubicBezTo>
                    <a:cubicBezTo>
                      <a:pt x="27" y="127"/>
                      <a:pt x="27" y="127"/>
                      <a:pt x="28" y="126"/>
                    </a:cubicBezTo>
                    <a:cubicBezTo>
                      <a:pt x="29" y="125"/>
                      <a:pt x="30" y="123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3"/>
                      <a:pt x="32" y="123"/>
                      <a:pt x="32" y="123"/>
                    </a:cubicBezTo>
                    <a:close/>
                    <a:moveTo>
                      <a:pt x="54" y="120"/>
                    </a:moveTo>
                    <a:cubicBezTo>
                      <a:pt x="53" y="122"/>
                      <a:pt x="53" y="124"/>
                      <a:pt x="51" y="125"/>
                    </a:cubicBezTo>
                    <a:cubicBezTo>
                      <a:pt x="50" y="123"/>
                      <a:pt x="51" y="122"/>
                      <a:pt x="52" y="120"/>
                    </a:cubicBezTo>
                    <a:cubicBezTo>
                      <a:pt x="52" y="119"/>
                      <a:pt x="54" y="119"/>
                      <a:pt x="54" y="120"/>
                    </a:cubicBezTo>
                    <a:cubicBezTo>
                      <a:pt x="54" y="120"/>
                      <a:pt x="54" y="120"/>
                      <a:pt x="54" y="120"/>
                    </a:cubicBezTo>
                    <a:cubicBezTo>
                      <a:pt x="54" y="120"/>
                      <a:pt x="54" y="120"/>
                      <a:pt x="54" y="120"/>
                    </a:cubicBezTo>
                    <a:close/>
                    <a:moveTo>
                      <a:pt x="50" y="113"/>
                    </a:moveTo>
                    <a:cubicBezTo>
                      <a:pt x="50" y="117"/>
                      <a:pt x="50" y="122"/>
                      <a:pt x="46" y="124"/>
                    </a:cubicBezTo>
                    <a:cubicBezTo>
                      <a:pt x="43" y="124"/>
                      <a:pt x="41" y="126"/>
                      <a:pt x="39" y="127"/>
                    </a:cubicBezTo>
                    <a:cubicBezTo>
                      <a:pt x="38" y="125"/>
                      <a:pt x="39" y="123"/>
                      <a:pt x="39" y="121"/>
                    </a:cubicBezTo>
                    <a:cubicBezTo>
                      <a:pt x="41" y="118"/>
                      <a:pt x="43" y="113"/>
                      <a:pt x="48" y="113"/>
                    </a:cubicBezTo>
                    <a:cubicBezTo>
                      <a:pt x="49" y="113"/>
                      <a:pt x="50" y="113"/>
                      <a:pt x="50" y="113"/>
                    </a:cubicBezTo>
                    <a:cubicBezTo>
                      <a:pt x="50" y="113"/>
                      <a:pt x="50" y="113"/>
                      <a:pt x="50" y="113"/>
                    </a:cubicBezTo>
                    <a:cubicBezTo>
                      <a:pt x="50" y="113"/>
                      <a:pt x="50" y="113"/>
                      <a:pt x="50" y="113"/>
                    </a:cubicBezTo>
                    <a:close/>
                    <a:moveTo>
                      <a:pt x="37" y="112"/>
                    </a:moveTo>
                    <a:cubicBezTo>
                      <a:pt x="37" y="114"/>
                      <a:pt x="35" y="115"/>
                      <a:pt x="33" y="117"/>
                    </a:cubicBezTo>
                    <a:cubicBezTo>
                      <a:pt x="31" y="119"/>
                      <a:pt x="29" y="123"/>
                      <a:pt x="25" y="123"/>
                    </a:cubicBezTo>
                    <a:cubicBezTo>
                      <a:pt x="24" y="122"/>
                      <a:pt x="25" y="121"/>
                      <a:pt x="25" y="119"/>
                    </a:cubicBezTo>
                    <a:cubicBezTo>
                      <a:pt x="26" y="117"/>
                      <a:pt x="30" y="117"/>
                      <a:pt x="32" y="115"/>
                    </a:cubicBezTo>
                    <a:cubicBezTo>
                      <a:pt x="33" y="114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lose/>
                    <a:moveTo>
                      <a:pt x="20" y="112"/>
                    </a:moveTo>
                    <a:cubicBezTo>
                      <a:pt x="19" y="116"/>
                      <a:pt x="23" y="118"/>
                      <a:pt x="22" y="123"/>
                    </a:cubicBezTo>
                    <a:cubicBezTo>
                      <a:pt x="21" y="124"/>
                      <a:pt x="20" y="124"/>
                      <a:pt x="19" y="123"/>
                    </a:cubicBezTo>
                    <a:cubicBezTo>
                      <a:pt x="16" y="122"/>
                      <a:pt x="17" y="118"/>
                      <a:pt x="17" y="116"/>
                    </a:cubicBezTo>
                    <a:cubicBezTo>
                      <a:pt x="17" y="114"/>
                      <a:pt x="18" y="112"/>
                      <a:pt x="19" y="111"/>
                    </a:cubicBezTo>
                    <a:cubicBezTo>
                      <a:pt x="20" y="111"/>
                      <a:pt x="20" y="111"/>
                      <a:pt x="20" y="112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20" y="112"/>
                      <a:pt x="20" y="112"/>
                    </a:cubicBezTo>
                    <a:close/>
                    <a:moveTo>
                      <a:pt x="45" y="110"/>
                    </a:moveTo>
                    <a:cubicBezTo>
                      <a:pt x="44" y="112"/>
                      <a:pt x="42" y="113"/>
                      <a:pt x="41" y="114"/>
                    </a:cubicBezTo>
                    <a:cubicBezTo>
                      <a:pt x="39" y="116"/>
                      <a:pt x="38" y="118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7" y="116"/>
                      <a:pt x="39" y="111"/>
                      <a:pt x="44" y="110"/>
                    </a:cubicBezTo>
                    <a:cubicBezTo>
                      <a:pt x="44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lose/>
                    <a:moveTo>
                      <a:pt x="60" y="105"/>
                    </a:moveTo>
                    <a:cubicBezTo>
                      <a:pt x="60" y="110"/>
                      <a:pt x="55" y="112"/>
                      <a:pt x="53" y="115"/>
                    </a:cubicBezTo>
                    <a:cubicBezTo>
                      <a:pt x="52" y="115"/>
                      <a:pt x="52" y="113"/>
                      <a:pt x="52" y="111"/>
                    </a:cubicBezTo>
                    <a:cubicBezTo>
                      <a:pt x="52" y="111"/>
                      <a:pt x="52" y="111"/>
                      <a:pt x="52" y="110"/>
                    </a:cubicBezTo>
                    <a:cubicBezTo>
                      <a:pt x="50" y="110"/>
                      <a:pt x="49" y="111"/>
                      <a:pt x="48" y="110"/>
                    </a:cubicBezTo>
                    <a:cubicBezTo>
                      <a:pt x="49" y="108"/>
                      <a:pt x="51" y="106"/>
                      <a:pt x="52" y="105"/>
                    </a:cubicBezTo>
                    <a:cubicBezTo>
                      <a:pt x="54" y="105"/>
                      <a:pt x="57" y="106"/>
                      <a:pt x="58" y="105"/>
                    </a:cubicBezTo>
                    <a:cubicBezTo>
                      <a:pt x="59" y="105"/>
                      <a:pt x="59" y="104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lose/>
                    <a:moveTo>
                      <a:pt x="53" y="102"/>
                    </a:move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1" y="104"/>
                      <a:pt x="49" y="106"/>
                      <a:pt x="47" y="106"/>
                    </a:cubicBezTo>
                    <a:cubicBezTo>
                      <a:pt x="45" y="106"/>
                      <a:pt x="44" y="107"/>
                      <a:pt x="42" y="107"/>
                    </a:cubicBezTo>
                    <a:cubicBezTo>
                      <a:pt x="42" y="105"/>
                      <a:pt x="45" y="103"/>
                      <a:pt x="46" y="102"/>
                    </a:cubicBezTo>
                    <a:cubicBezTo>
                      <a:pt x="48" y="102"/>
                      <a:pt x="50" y="101"/>
                      <a:pt x="52" y="101"/>
                    </a:cubicBezTo>
                    <a:cubicBezTo>
                      <a:pt x="52" y="101"/>
                      <a:pt x="52" y="101"/>
                      <a:pt x="52" y="101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lose/>
                    <a:moveTo>
                      <a:pt x="41" y="101"/>
                    </a:moveTo>
                    <a:cubicBezTo>
                      <a:pt x="39" y="105"/>
                      <a:pt x="37" y="109"/>
                      <a:pt x="32" y="111"/>
                    </a:cubicBezTo>
                    <a:cubicBezTo>
                      <a:pt x="31" y="111"/>
                      <a:pt x="30" y="111"/>
                      <a:pt x="29" y="110"/>
                    </a:cubicBezTo>
                    <a:cubicBezTo>
                      <a:pt x="29" y="109"/>
                      <a:pt x="29" y="107"/>
                      <a:pt x="30" y="106"/>
                    </a:cubicBezTo>
                    <a:cubicBezTo>
                      <a:pt x="34" y="104"/>
                      <a:pt x="38" y="103"/>
                      <a:pt x="41" y="100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26" y="97"/>
                    </a:moveTo>
                    <a:cubicBezTo>
                      <a:pt x="26" y="101"/>
                      <a:pt x="25" y="104"/>
                      <a:pt x="27" y="107"/>
                    </a:cubicBezTo>
                    <a:cubicBezTo>
                      <a:pt x="27" y="110"/>
                      <a:pt x="28" y="114"/>
                      <a:pt x="26" y="116"/>
                    </a:cubicBezTo>
                    <a:cubicBezTo>
                      <a:pt x="24" y="116"/>
                      <a:pt x="23" y="115"/>
                      <a:pt x="22" y="113"/>
                    </a:cubicBezTo>
                    <a:cubicBezTo>
                      <a:pt x="21" y="111"/>
                      <a:pt x="21" y="109"/>
                      <a:pt x="22" y="107"/>
                    </a:cubicBezTo>
                    <a:cubicBezTo>
                      <a:pt x="23" y="103"/>
                      <a:pt x="23" y="100"/>
                      <a:pt x="25" y="97"/>
                    </a:cubicBezTo>
                    <a:cubicBezTo>
                      <a:pt x="25" y="97"/>
                      <a:pt x="26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lose/>
                    <a:moveTo>
                      <a:pt x="116" y="107"/>
                    </a:moveTo>
                    <a:cubicBezTo>
                      <a:pt x="121" y="107"/>
                      <a:pt x="126" y="107"/>
                      <a:pt x="131" y="107"/>
                    </a:cubicBezTo>
                    <a:cubicBezTo>
                      <a:pt x="131" y="107"/>
                      <a:pt x="131" y="107"/>
                      <a:pt x="131" y="107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1" y="126"/>
                      <a:pt x="117" y="124"/>
                      <a:pt x="112" y="121"/>
                    </a:cubicBezTo>
                    <a:cubicBezTo>
                      <a:pt x="108" y="124"/>
                      <a:pt x="104" y="127"/>
                      <a:pt x="100" y="130"/>
                    </a:cubicBezTo>
                    <a:cubicBezTo>
                      <a:pt x="101" y="126"/>
                      <a:pt x="103" y="120"/>
                      <a:pt x="103" y="115"/>
                    </a:cubicBezTo>
                    <a:cubicBezTo>
                      <a:pt x="103" y="115"/>
                      <a:pt x="103" y="115"/>
                      <a:pt x="103" y="115"/>
                    </a:cubicBezTo>
                    <a:cubicBezTo>
                      <a:pt x="92" y="108"/>
                      <a:pt x="92" y="108"/>
                      <a:pt x="92" y="108"/>
                    </a:cubicBezTo>
                    <a:cubicBezTo>
                      <a:pt x="106" y="108"/>
                      <a:pt x="106" y="108"/>
                      <a:pt x="106" y="108"/>
                    </a:cubicBezTo>
                    <a:cubicBezTo>
                      <a:pt x="110" y="93"/>
                      <a:pt x="110" y="93"/>
                      <a:pt x="110" y="93"/>
                    </a:cubicBezTo>
                    <a:cubicBezTo>
                      <a:pt x="116" y="107"/>
                      <a:pt x="116" y="107"/>
                      <a:pt x="116" y="107"/>
                    </a:cubicBezTo>
                    <a:cubicBezTo>
                      <a:pt x="116" y="107"/>
                      <a:pt x="116" y="107"/>
                      <a:pt x="116" y="107"/>
                    </a:cubicBezTo>
                    <a:close/>
                    <a:moveTo>
                      <a:pt x="69" y="93"/>
                    </a:moveTo>
                    <a:cubicBezTo>
                      <a:pt x="67" y="95"/>
                      <a:pt x="68" y="98"/>
                      <a:pt x="65" y="100"/>
                    </a:cubicBezTo>
                    <a:cubicBezTo>
                      <a:pt x="63" y="101"/>
                      <a:pt x="63" y="103"/>
                      <a:pt x="61" y="103"/>
                    </a:cubicBezTo>
                    <a:cubicBezTo>
                      <a:pt x="59" y="103"/>
                      <a:pt x="58" y="103"/>
                      <a:pt x="57" y="102"/>
                    </a:cubicBezTo>
                    <a:cubicBezTo>
                      <a:pt x="57" y="98"/>
                      <a:pt x="60" y="94"/>
                      <a:pt x="63" y="92"/>
                    </a:cubicBezTo>
                    <a:cubicBezTo>
                      <a:pt x="65" y="92"/>
                      <a:pt x="67" y="92"/>
                      <a:pt x="69" y="92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69" y="93"/>
                      <a:pt x="69" y="93"/>
                      <a:pt x="69" y="93"/>
                    </a:cubicBezTo>
                    <a:cubicBezTo>
                      <a:pt x="69" y="93"/>
                      <a:pt x="69" y="93"/>
                      <a:pt x="69" y="93"/>
                    </a:cubicBezTo>
                    <a:close/>
                    <a:moveTo>
                      <a:pt x="60" y="89"/>
                    </a:moveTo>
                    <a:cubicBezTo>
                      <a:pt x="61" y="94"/>
                      <a:pt x="55" y="94"/>
                      <a:pt x="54" y="97"/>
                    </a:cubicBezTo>
                    <a:cubicBezTo>
                      <a:pt x="53" y="98"/>
                      <a:pt x="52" y="98"/>
                      <a:pt x="51" y="98"/>
                    </a:cubicBezTo>
                    <a:cubicBezTo>
                      <a:pt x="49" y="98"/>
                      <a:pt x="48" y="100"/>
                      <a:pt x="47" y="99"/>
                    </a:cubicBezTo>
                    <a:cubicBezTo>
                      <a:pt x="49" y="94"/>
                      <a:pt x="54" y="90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lose/>
                    <a:moveTo>
                      <a:pt x="50" y="88"/>
                    </a:moveTo>
                    <a:cubicBezTo>
                      <a:pt x="48" y="91"/>
                      <a:pt x="46" y="93"/>
                      <a:pt x="44" y="96"/>
                    </a:cubicBezTo>
                    <a:cubicBezTo>
                      <a:pt x="42" y="98"/>
                      <a:pt x="39" y="100"/>
                      <a:pt x="36" y="99"/>
                    </a:cubicBezTo>
                    <a:cubicBezTo>
                      <a:pt x="35" y="98"/>
                      <a:pt x="35" y="97"/>
                      <a:pt x="35" y="96"/>
                    </a:cubicBezTo>
                    <a:cubicBezTo>
                      <a:pt x="37" y="93"/>
                      <a:pt x="40" y="93"/>
                      <a:pt x="43" y="91"/>
                    </a:cubicBezTo>
                    <a:cubicBezTo>
                      <a:pt x="45" y="90"/>
                      <a:pt x="47" y="89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lose/>
                    <a:moveTo>
                      <a:pt x="78" y="84"/>
                    </a:moveTo>
                    <a:cubicBezTo>
                      <a:pt x="76" y="86"/>
                      <a:pt x="74" y="88"/>
                      <a:pt x="73" y="89"/>
                    </a:cubicBezTo>
                    <a:cubicBezTo>
                      <a:pt x="74" y="87"/>
                      <a:pt x="76" y="84"/>
                      <a:pt x="78" y="82"/>
                    </a:cubicBezTo>
                    <a:cubicBezTo>
                      <a:pt x="78" y="83"/>
                      <a:pt x="78" y="83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lose/>
                    <a:moveTo>
                      <a:pt x="56" y="80"/>
                    </a:moveTo>
                    <a:cubicBezTo>
                      <a:pt x="51" y="83"/>
                      <a:pt x="48" y="89"/>
                      <a:pt x="42" y="88"/>
                    </a:cubicBezTo>
                    <a:cubicBezTo>
                      <a:pt x="41" y="87"/>
                      <a:pt x="41" y="86"/>
                      <a:pt x="41" y="86"/>
                    </a:cubicBezTo>
                    <a:cubicBezTo>
                      <a:pt x="42" y="82"/>
                      <a:pt x="46" y="84"/>
                      <a:pt x="49" y="83"/>
                    </a:cubicBezTo>
                    <a:cubicBezTo>
                      <a:pt x="51" y="82"/>
                      <a:pt x="53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lose/>
                    <a:moveTo>
                      <a:pt x="64" y="80"/>
                    </a:moveTo>
                    <a:cubicBezTo>
                      <a:pt x="64" y="83"/>
                      <a:pt x="64" y="86"/>
                      <a:pt x="64" y="88"/>
                    </a:cubicBezTo>
                    <a:cubicBezTo>
                      <a:pt x="64" y="89"/>
                      <a:pt x="63" y="88"/>
                      <a:pt x="63" y="89"/>
                    </a:cubicBezTo>
                    <a:cubicBezTo>
                      <a:pt x="63" y="88"/>
                      <a:pt x="62" y="87"/>
                      <a:pt x="62" y="87"/>
                    </a:cubicBezTo>
                    <a:cubicBezTo>
                      <a:pt x="59" y="87"/>
                      <a:pt x="57" y="89"/>
                      <a:pt x="54" y="88"/>
                    </a:cubicBezTo>
                    <a:cubicBezTo>
                      <a:pt x="54" y="85"/>
                      <a:pt x="58" y="82"/>
                      <a:pt x="61" y="80"/>
                    </a:cubicBezTo>
                    <a:cubicBezTo>
                      <a:pt x="61" y="80"/>
                      <a:pt x="63" y="79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lose/>
                    <a:moveTo>
                      <a:pt x="36" y="81"/>
                    </a:moveTo>
                    <a:cubicBezTo>
                      <a:pt x="34" y="82"/>
                      <a:pt x="33" y="81"/>
                      <a:pt x="31" y="80"/>
                    </a:cubicBezTo>
                    <a:cubicBezTo>
                      <a:pt x="31" y="80"/>
                      <a:pt x="32" y="79"/>
                      <a:pt x="32" y="79"/>
                    </a:cubicBezTo>
                    <a:cubicBezTo>
                      <a:pt x="34" y="78"/>
                      <a:pt x="35" y="80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lose/>
                    <a:moveTo>
                      <a:pt x="37" y="77"/>
                    </a:moveTo>
                    <a:cubicBezTo>
                      <a:pt x="37" y="77"/>
                      <a:pt x="37" y="78"/>
                      <a:pt x="37" y="78"/>
                    </a:cubicBezTo>
                    <a:cubicBezTo>
                      <a:pt x="35" y="78"/>
                      <a:pt x="36" y="77"/>
                      <a:pt x="35" y="77"/>
                    </a:cubicBezTo>
                    <a:cubicBezTo>
                      <a:pt x="35" y="76"/>
                      <a:pt x="35" y="75"/>
                      <a:pt x="36" y="75"/>
                    </a:cubicBezTo>
                    <a:cubicBezTo>
                      <a:pt x="37" y="75"/>
                      <a:pt x="36" y="76"/>
                      <a:pt x="37" y="77"/>
                    </a:cubicBezTo>
                    <a:cubicBezTo>
                      <a:pt x="37" y="77"/>
                      <a:pt x="37" y="77"/>
                      <a:pt x="37" y="77"/>
                    </a:cubicBezTo>
                    <a:cubicBezTo>
                      <a:pt x="37" y="77"/>
                      <a:pt x="37" y="77"/>
                      <a:pt x="37" y="77"/>
                    </a:cubicBezTo>
                    <a:close/>
                    <a:moveTo>
                      <a:pt x="76" y="73"/>
                    </a:moveTo>
                    <a:cubicBezTo>
                      <a:pt x="77" y="79"/>
                      <a:pt x="73" y="84"/>
                      <a:pt x="68" y="87"/>
                    </a:cubicBezTo>
                    <a:cubicBezTo>
                      <a:pt x="66" y="88"/>
                      <a:pt x="68" y="85"/>
                      <a:pt x="67" y="84"/>
                    </a:cubicBezTo>
                    <a:cubicBezTo>
                      <a:pt x="65" y="82"/>
                      <a:pt x="66" y="78"/>
                      <a:pt x="68" y="76"/>
                    </a:cubicBezTo>
                    <a:cubicBezTo>
                      <a:pt x="69" y="74"/>
                      <a:pt x="73" y="74"/>
                      <a:pt x="75" y="73"/>
                    </a:cubicBezTo>
                    <a:cubicBezTo>
                      <a:pt x="75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lose/>
                    <a:moveTo>
                      <a:pt x="70" y="70"/>
                    </a:move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69" y="73"/>
                      <a:pt x="65" y="73"/>
                      <a:pt x="66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4" y="74"/>
                      <a:pt x="66" y="73"/>
                      <a:pt x="67" y="71"/>
                    </a:cubicBezTo>
                    <a:cubicBezTo>
                      <a:pt x="68" y="71"/>
                      <a:pt x="69" y="69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lose/>
                    <a:moveTo>
                      <a:pt x="88" y="69"/>
                    </a:moveTo>
                    <a:cubicBezTo>
                      <a:pt x="88" y="74"/>
                      <a:pt x="84" y="77"/>
                      <a:pt x="80" y="80"/>
                    </a:cubicBezTo>
                    <a:cubicBezTo>
                      <a:pt x="80" y="80"/>
                      <a:pt x="79" y="80"/>
                      <a:pt x="78" y="80"/>
                    </a:cubicBezTo>
                    <a:cubicBezTo>
                      <a:pt x="77" y="79"/>
                      <a:pt x="78" y="78"/>
                      <a:pt x="78" y="77"/>
                    </a:cubicBezTo>
                    <a:cubicBezTo>
                      <a:pt x="79" y="73"/>
                      <a:pt x="85" y="74"/>
                      <a:pt x="86" y="69"/>
                    </a:cubicBezTo>
                    <a:cubicBezTo>
                      <a:pt x="86" y="68"/>
                      <a:pt x="88" y="68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lose/>
                    <a:moveTo>
                      <a:pt x="97" y="61"/>
                    </a:moveTo>
                    <a:cubicBezTo>
                      <a:pt x="96" y="64"/>
                      <a:pt x="98" y="67"/>
                      <a:pt x="94" y="68"/>
                    </a:cubicBezTo>
                    <a:cubicBezTo>
                      <a:pt x="93" y="68"/>
                      <a:pt x="93" y="69"/>
                      <a:pt x="91" y="69"/>
                    </a:cubicBezTo>
                    <a:cubicBezTo>
                      <a:pt x="92" y="68"/>
                      <a:pt x="91" y="67"/>
                      <a:pt x="90" y="66"/>
                    </a:cubicBezTo>
                    <a:cubicBezTo>
                      <a:pt x="89" y="66"/>
                      <a:pt x="89" y="66"/>
                      <a:pt x="88" y="65"/>
                    </a:cubicBezTo>
                    <a:cubicBezTo>
                      <a:pt x="89" y="64"/>
                      <a:pt x="90" y="65"/>
                      <a:pt x="91" y="64"/>
                    </a:cubicBezTo>
                    <a:cubicBezTo>
                      <a:pt x="93" y="63"/>
                      <a:pt x="94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7" y="61"/>
                      <a:pt x="97" y="61"/>
                      <a:pt x="97" y="61"/>
                    </a:cubicBezTo>
                    <a:close/>
                    <a:moveTo>
                      <a:pt x="84" y="62"/>
                    </a:moveTo>
                    <a:cubicBezTo>
                      <a:pt x="84" y="64"/>
                      <a:pt x="85" y="67"/>
                      <a:pt x="83" y="69"/>
                    </a:cubicBezTo>
                    <a:cubicBezTo>
                      <a:pt x="82" y="70"/>
                      <a:pt x="80" y="70"/>
                      <a:pt x="79" y="70"/>
                    </a:cubicBezTo>
                    <a:cubicBezTo>
                      <a:pt x="77" y="69"/>
                      <a:pt x="76" y="70"/>
                      <a:pt x="74" y="69"/>
                    </a:cubicBezTo>
                    <a:cubicBezTo>
                      <a:pt x="73" y="69"/>
                      <a:pt x="74" y="67"/>
                      <a:pt x="74" y="66"/>
                    </a:cubicBezTo>
                    <a:cubicBezTo>
                      <a:pt x="76" y="64"/>
                      <a:pt x="79" y="61"/>
                      <a:pt x="82" y="61"/>
                    </a:cubicBezTo>
                    <a:cubicBezTo>
                      <a:pt x="83" y="60"/>
                      <a:pt x="84" y="60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lose/>
                    <a:moveTo>
                      <a:pt x="108" y="58"/>
                    </a:moveTo>
                    <a:cubicBezTo>
                      <a:pt x="108" y="60"/>
                      <a:pt x="106" y="59"/>
                      <a:pt x="104" y="60"/>
                    </a:cubicBezTo>
                    <a:cubicBezTo>
                      <a:pt x="103" y="61"/>
                      <a:pt x="102" y="62"/>
                      <a:pt x="101" y="63"/>
                    </a:cubicBezTo>
                    <a:cubicBezTo>
                      <a:pt x="98" y="63"/>
                      <a:pt x="100" y="60"/>
                      <a:pt x="98" y="59"/>
                    </a:cubicBezTo>
                    <a:cubicBezTo>
                      <a:pt x="98" y="57"/>
                      <a:pt x="100" y="57"/>
                      <a:pt x="101" y="56"/>
                    </a:cubicBezTo>
                    <a:cubicBezTo>
                      <a:pt x="103" y="56"/>
                      <a:pt x="107" y="55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lose/>
                    <a:moveTo>
                      <a:pt x="81" y="57"/>
                    </a:moveTo>
                    <a:cubicBezTo>
                      <a:pt x="72" y="64"/>
                      <a:pt x="64" y="74"/>
                      <a:pt x="54" y="78"/>
                    </a:cubicBezTo>
                    <a:cubicBezTo>
                      <a:pt x="53" y="78"/>
                      <a:pt x="52" y="78"/>
                      <a:pt x="50" y="78"/>
                    </a:cubicBezTo>
                    <a:cubicBezTo>
                      <a:pt x="49" y="77"/>
                      <a:pt x="51" y="76"/>
                      <a:pt x="51" y="75"/>
                    </a:cubicBezTo>
                    <a:cubicBezTo>
                      <a:pt x="54" y="71"/>
                      <a:pt x="59" y="75"/>
                      <a:pt x="62" y="72"/>
                    </a:cubicBezTo>
                    <a:cubicBezTo>
                      <a:pt x="68" y="67"/>
                      <a:pt x="74" y="60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lose/>
                    <a:moveTo>
                      <a:pt x="118" y="53"/>
                    </a:moveTo>
                    <a:cubicBezTo>
                      <a:pt x="118" y="54"/>
                      <a:pt x="118" y="54"/>
                      <a:pt x="118" y="54"/>
                    </a:cubicBezTo>
                    <a:cubicBezTo>
                      <a:pt x="118" y="54"/>
                      <a:pt x="118" y="54"/>
                      <a:pt x="118" y="54"/>
                    </a:cubicBezTo>
                    <a:cubicBezTo>
                      <a:pt x="116" y="54"/>
                      <a:pt x="115" y="55"/>
                      <a:pt x="114" y="55"/>
                    </a:cubicBezTo>
                    <a:cubicBezTo>
                      <a:pt x="115" y="54"/>
                      <a:pt x="116" y="54"/>
                      <a:pt x="116" y="53"/>
                    </a:cubicBezTo>
                    <a:cubicBezTo>
                      <a:pt x="117" y="53"/>
                      <a:pt x="117" y="53"/>
                      <a:pt x="118" y="53"/>
                    </a:cubicBezTo>
                    <a:cubicBezTo>
                      <a:pt x="118" y="53"/>
                      <a:pt x="118" y="53"/>
                      <a:pt x="118" y="53"/>
                    </a:cubicBezTo>
                    <a:cubicBezTo>
                      <a:pt x="118" y="53"/>
                      <a:pt x="118" y="53"/>
                      <a:pt x="118" y="53"/>
                    </a:cubicBezTo>
                    <a:close/>
                    <a:moveTo>
                      <a:pt x="96" y="53"/>
                    </a:moveTo>
                    <a:cubicBezTo>
                      <a:pt x="95" y="57"/>
                      <a:pt x="92" y="61"/>
                      <a:pt x="88" y="61"/>
                    </a:cubicBezTo>
                    <a:cubicBezTo>
                      <a:pt x="85" y="61"/>
                      <a:pt x="87" y="58"/>
                      <a:pt x="87" y="56"/>
                    </a:cubicBezTo>
                    <a:cubicBezTo>
                      <a:pt x="89" y="53"/>
                      <a:pt x="92" y="54"/>
                      <a:pt x="95" y="52"/>
                    </a:cubicBezTo>
                    <a:cubicBezTo>
                      <a:pt x="96" y="52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lose/>
                    <a:moveTo>
                      <a:pt x="80" y="52"/>
                    </a:moveTo>
                    <a:cubicBezTo>
                      <a:pt x="73" y="59"/>
                      <a:pt x="66" y="67"/>
                      <a:pt x="58" y="70"/>
                    </a:cubicBezTo>
                    <a:cubicBezTo>
                      <a:pt x="57" y="71"/>
                      <a:pt x="57" y="70"/>
                      <a:pt x="57" y="69"/>
                    </a:cubicBezTo>
                    <a:cubicBezTo>
                      <a:pt x="59" y="67"/>
                      <a:pt x="62" y="66"/>
                      <a:pt x="64" y="65"/>
                    </a:cubicBezTo>
                    <a:cubicBezTo>
                      <a:pt x="69" y="61"/>
                      <a:pt x="74" y="56"/>
                      <a:pt x="79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lose/>
                    <a:moveTo>
                      <a:pt x="89" y="51"/>
                    </a:moveTo>
                    <a:cubicBezTo>
                      <a:pt x="89" y="53"/>
                      <a:pt x="86" y="52"/>
                      <a:pt x="84" y="52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1"/>
                      <a:pt x="85" y="50"/>
                      <a:pt x="85" y="50"/>
                    </a:cubicBezTo>
                    <a:cubicBezTo>
                      <a:pt x="87" y="50"/>
                      <a:pt x="88" y="50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lose/>
                    <a:moveTo>
                      <a:pt x="78" y="48"/>
                    </a:move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0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65" y="58"/>
                      <a:pt x="71" y="53"/>
                      <a:pt x="78" y="47"/>
                    </a:cubicBezTo>
                    <a:cubicBezTo>
                      <a:pt x="78" y="47"/>
                      <a:pt x="79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lose/>
                    <a:moveTo>
                      <a:pt x="116" y="48"/>
                    </a:moveTo>
                    <a:cubicBezTo>
                      <a:pt x="116" y="50"/>
                      <a:pt x="115" y="51"/>
                      <a:pt x="114" y="52"/>
                    </a:cubicBezTo>
                    <a:cubicBezTo>
                      <a:pt x="112" y="52"/>
                      <a:pt x="110" y="55"/>
                      <a:pt x="108" y="54"/>
                    </a:cubicBezTo>
                    <a:cubicBezTo>
                      <a:pt x="105" y="54"/>
                      <a:pt x="104" y="52"/>
                      <a:pt x="102" y="52"/>
                    </a:cubicBezTo>
                    <a:cubicBezTo>
                      <a:pt x="102" y="52"/>
                      <a:pt x="101" y="51"/>
                      <a:pt x="102" y="51"/>
                    </a:cubicBezTo>
                    <a:cubicBezTo>
                      <a:pt x="106" y="49"/>
                      <a:pt x="110" y="47"/>
                      <a:pt x="115" y="47"/>
                    </a:cubicBezTo>
                    <a:cubicBezTo>
                      <a:pt x="115" y="47"/>
                      <a:pt x="115" y="47"/>
                      <a:pt x="115" y="47"/>
                    </a:cubicBezTo>
                    <a:cubicBezTo>
                      <a:pt x="116" y="48"/>
                      <a:pt x="116" y="48"/>
                      <a:pt x="116" y="48"/>
                    </a:cubicBezTo>
                    <a:cubicBezTo>
                      <a:pt x="116" y="48"/>
                      <a:pt x="116" y="48"/>
                      <a:pt x="116" y="48"/>
                    </a:cubicBezTo>
                    <a:close/>
                    <a:moveTo>
                      <a:pt x="76" y="46"/>
                    </a:moveTo>
                    <a:cubicBezTo>
                      <a:pt x="69" y="52"/>
                      <a:pt x="61" y="57"/>
                      <a:pt x="56" y="64"/>
                    </a:cubicBezTo>
                    <a:cubicBezTo>
                      <a:pt x="56" y="66"/>
                      <a:pt x="54" y="67"/>
                      <a:pt x="55" y="69"/>
                    </a:cubicBezTo>
                    <a:cubicBezTo>
                      <a:pt x="55" y="70"/>
                      <a:pt x="55" y="71"/>
                      <a:pt x="54" y="72"/>
                    </a:cubicBezTo>
                    <a:cubicBezTo>
                      <a:pt x="53" y="72"/>
                      <a:pt x="52" y="72"/>
                      <a:pt x="51" y="71"/>
                    </a:cubicBezTo>
                    <a:cubicBezTo>
                      <a:pt x="50" y="66"/>
                      <a:pt x="55" y="63"/>
                      <a:pt x="58" y="60"/>
                    </a:cubicBezTo>
                    <a:cubicBezTo>
                      <a:pt x="63" y="54"/>
                      <a:pt x="69" y="50"/>
                      <a:pt x="75" y="45"/>
                    </a:cubicBezTo>
                    <a:cubicBezTo>
                      <a:pt x="75" y="45"/>
                      <a:pt x="76" y="45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lose/>
                    <a:moveTo>
                      <a:pt x="130" y="48"/>
                    </a:moveTo>
                    <a:cubicBezTo>
                      <a:pt x="130" y="48"/>
                      <a:pt x="130" y="48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26" y="49"/>
                      <a:pt x="123" y="52"/>
                      <a:pt x="118" y="51"/>
                    </a:cubicBezTo>
                    <a:cubicBezTo>
                      <a:pt x="119" y="50"/>
                      <a:pt x="120" y="49"/>
                      <a:pt x="121" y="47"/>
                    </a:cubicBezTo>
                    <a:cubicBezTo>
                      <a:pt x="120" y="47"/>
                      <a:pt x="119" y="46"/>
                      <a:pt x="119" y="45"/>
                    </a:cubicBezTo>
                    <a:cubicBezTo>
                      <a:pt x="121" y="44"/>
                      <a:pt x="124" y="44"/>
                      <a:pt x="126" y="45"/>
                    </a:cubicBezTo>
                    <a:cubicBezTo>
                      <a:pt x="128" y="45"/>
                      <a:pt x="130" y="46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lose/>
                    <a:moveTo>
                      <a:pt x="109" y="45"/>
                    </a:moveTo>
                    <a:cubicBezTo>
                      <a:pt x="105" y="45"/>
                      <a:pt x="102" y="48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100" y="46"/>
                      <a:pt x="104" y="44"/>
                      <a:pt x="108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10" y="41"/>
                      <a:pt x="110" y="44"/>
                      <a:pt x="109" y="45"/>
                    </a:cubicBezTo>
                    <a:cubicBezTo>
                      <a:pt x="109" y="45"/>
                      <a:pt x="109" y="45"/>
                      <a:pt x="109" y="45"/>
                    </a:cubicBezTo>
                    <a:close/>
                    <a:moveTo>
                      <a:pt x="101" y="42"/>
                    </a:moveTo>
                    <a:cubicBezTo>
                      <a:pt x="96" y="45"/>
                      <a:pt x="91" y="49"/>
                      <a:pt x="84" y="48"/>
                    </a:cubicBezTo>
                    <a:cubicBezTo>
                      <a:pt x="83" y="47"/>
                      <a:pt x="83" y="46"/>
                      <a:pt x="83" y="44"/>
                    </a:cubicBezTo>
                    <a:cubicBezTo>
                      <a:pt x="86" y="40"/>
                      <a:pt x="91" y="43"/>
                      <a:pt x="96" y="43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101" y="42"/>
                      <a:pt x="101" y="42"/>
                      <a:pt x="101" y="42"/>
                    </a:cubicBezTo>
                    <a:cubicBezTo>
                      <a:pt x="101" y="42"/>
                      <a:pt x="101" y="42"/>
                      <a:pt x="101" y="42"/>
                    </a:cubicBezTo>
                    <a:close/>
                    <a:moveTo>
                      <a:pt x="142" y="42"/>
                    </a:moveTo>
                    <a:cubicBezTo>
                      <a:pt x="141" y="44"/>
                      <a:pt x="138" y="45"/>
                      <a:pt x="137" y="46"/>
                    </a:cubicBezTo>
                    <a:cubicBezTo>
                      <a:pt x="136" y="46"/>
                      <a:pt x="134" y="48"/>
                      <a:pt x="134" y="46"/>
                    </a:cubicBezTo>
                    <a:cubicBezTo>
                      <a:pt x="134" y="45"/>
                      <a:pt x="133" y="45"/>
                      <a:pt x="132" y="44"/>
                    </a:cubicBezTo>
                    <a:cubicBezTo>
                      <a:pt x="131" y="44"/>
                      <a:pt x="130" y="44"/>
                      <a:pt x="129" y="43"/>
                    </a:cubicBezTo>
                    <a:cubicBezTo>
                      <a:pt x="129" y="41"/>
                      <a:pt x="131" y="41"/>
                      <a:pt x="131" y="41"/>
                    </a:cubicBezTo>
                    <a:cubicBezTo>
                      <a:pt x="135" y="40"/>
                      <a:pt x="140" y="38"/>
                      <a:pt x="142" y="42"/>
                    </a:cubicBezTo>
                    <a:cubicBezTo>
                      <a:pt x="142" y="42"/>
                      <a:pt x="142" y="42"/>
                      <a:pt x="142" y="42"/>
                    </a:cubicBezTo>
                    <a:cubicBezTo>
                      <a:pt x="142" y="42"/>
                      <a:pt x="142" y="42"/>
                      <a:pt x="142" y="42"/>
                    </a:cubicBezTo>
                    <a:close/>
                    <a:moveTo>
                      <a:pt x="158" y="39"/>
                    </a:moveTo>
                    <a:cubicBezTo>
                      <a:pt x="159" y="40"/>
                      <a:pt x="157" y="41"/>
                      <a:pt x="156" y="41"/>
                    </a:cubicBezTo>
                    <a:cubicBezTo>
                      <a:pt x="154" y="42"/>
                      <a:pt x="150" y="41"/>
                      <a:pt x="148" y="43"/>
                    </a:cubicBezTo>
                    <a:cubicBezTo>
                      <a:pt x="147" y="43"/>
                      <a:pt x="146" y="44"/>
                      <a:pt x="146" y="43"/>
                    </a:cubicBezTo>
                    <a:cubicBezTo>
                      <a:pt x="146" y="42"/>
                      <a:pt x="147" y="41"/>
                      <a:pt x="148" y="40"/>
                    </a:cubicBezTo>
                    <a:cubicBezTo>
                      <a:pt x="152" y="40"/>
                      <a:pt x="155" y="41"/>
                      <a:pt x="158" y="39"/>
                    </a:cubicBezTo>
                    <a:cubicBezTo>
                      <a:pt x="158" y="39"/>
                      <a:pt x="158" y="39"/>
                      <a:pt x="158" y="39"/>
                    </a:cubicBezTo>
                    <a:cubicBezTo>
                      <a:pt x="158" y="39"/>
                      <a:pt x="158" y="39"/>
                      <a:pt x="158" y="39"/>
                    </a:cubicBezTo>
                    <a:close/>
                    <a:moveTo>
                      <a:pt x="125" y="40"/>
                    </a:moveTo>
                    <a:cubicBezTo>
                      <a:pt x="125" y="40"/>
                      <a:pt x="126" y="41"/>
                      <a:pt x="125" y="41"/>
                    </a:cubicBezTo>
                    <a:cubicBezTo>
                      <a:pt x="121" y="41"/>
                      <a:pt x="118" y="43"/>
                      <a:pt x="114" y="43"/>
                    </a:cubicBezTo>
                    <a:cubicBezTo>
                      <a:pt x="113" y="43"/>
                      <a:pt x="113" y="42"/>
                      <a:pt x="113" y="41"/>
                    </a:cubicBezTo>
                    <a:cubicBezTo>
                      <a:pt x="115" y="39"/>
                      <a:pt x="119" y="38"/>
                      <a:pt x="122" y="38"/>
                    </a:cubicBezTo>
                    <a:cubicBezTo>
                      <a:pt x="123" y="39"/>
                      <a:pt x="124" y="39"/>
                      <a:pt x="125" y="40"/>
                    </a:cubicBezTo>
                    <a:cubicBezTo>
                      <a:pt x="125" y="40"/>
                      <a:pt x="125" y="40"/>
                      <a:pt x="125" y="40"/>
                    </a:cubicBezTo>
                    <a:cubicBezTo>
                      <a:pt x="125" y="40"/>
                      <a:pt x="125" y="40"/>
                      <a:pt x="125" y="40"/>
                    </a:cubicBezTo>
                    <a:close/>
                    <a:moveTo>
                      <a:pt x="113" y="35"/>
                    </a:moveTo>
                    <a:cubicBezTo>
                      <a:pt x="114" y="35"/>
                      <a:pt x="114" y="35"/>
                      <a:pt x="114" y="36"/>
                    </a:cubicBezTo>
                    <a:cubicBezTo>
                      <a:pt x="114" y="36"/>
                      <a:pt x="111" y="37"/>
                      <a:pt x="108" y="38"/>
                    </a:cubicBezTo>
                    <a:cubicBezTo>
                      <a:pt x="105" y="39"/>
                      <a:pt x="101" y="40"/>
                      <a:pt x="99" y="39"/>
                    </a:cubicBezTo>
                    <a:cubicBezTo>
                      <a:pt x="98" y="37"/>
                      <a:pt x="97" y="36"/>
                      <a:pt x="98" y="35"/>
                    </a:cubicBezTo>
                    <a:cubicBezTo>
                      <a:pt x="98" y="33"/>
                      <a:pt x="104" y="35"/>
                      <a:pt x="107" y="35"/>
                    </a:cubicBezTo>
                    <a:cubicBezTo>
                      <a:pt x="108" y="35"/>
                      <a:pt x="112" y="35"/>
                      <a:pt x="113" y="35"/>
                    </a:cubicBezTo>
                    <a:close/>
                    <a:moveTo>
                      <a:pt x="138" y="35"/>
                    </a:moveTo>
                    <a:cubicBezTo>
                      <a:pt x="138" y="37"/>
                      <a:pt x="137" y="36"/>
                      <a:pt x="136" y="37"/>
                    </a:cubicBezTo>
                    <a:cubicBezTo>
                      <a:pt x="134" y="37"/>
                      <a:pt x="132" y="39"/>
                      <a:pt x="129" y="38"/>
                    </a:cubicBezTo>
                    <a:cubicBezTo>
                      <a:pt x="128" y="35"/>
                      <a:pt x="124" y="38"/>
                      <a:pt x="124" y="35"/>
                    </a:cubicBezTo>
                    <a:cubicBezTo>
                      <a:pt x="126" y="34"/>
                      <a:pt x="128" y="34"/>
                      <a:pt x="130" y="33"/>
                    </a:cubicBezTo>
                    <a:cubicBezTo>
                      <a:pt x="132" y="34"/>
                      <a:pt x="135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lose/>
                    <a:moveTo>
                      <a:pt x="159" y="34"/>
                    </a:moveTo>
                    <a:cubicBezTo>
                      <a:pt x="158" y="35"/>
                      <a:pt x="157" y="35"/>
                      <a:pt x="156" y="36"/>
                    </a:cubicBezTo>
                    <a:cubicBezTo>
                      <a:pt x="153" y="37"/>
                      <a:pt x="150" y="39"/>
                      <a:pt x="146" y="38"/>
                    </a:cubicBezTo>
                    <a:cubicBezTo>
                      <a:pt x="144" y="36"/>
                      <a:pt x="148" y="36"/>
                      <a:pt x="148" y="33"/>
                    </a:cubicBezTo>
                    <a:cubicBezTo>
                      <a:pt x="150" y="31"/>
                      <a:pt x="154" y="32"/>
                      <a:pt x="157" y="32"/>
                    </a:cubicBezTo>
                    <a:cubicBezTo>
                      <a:pt x="157" y="32"/>
                      <a:pt x="158" y="33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lose/>
                    <a:moveTo>
                      <a:pt x="83" y="41"/>
                    </a:moveTo>
                    <a:cubicBezTo>
                      <a:pt x="82" y="42"/>
                      <a:pt x="81" y="43"/>
                      <a:pt x="80" y="43"/>
                    </a:cubicBezTo>
                    <a:cubicBezTo>
                      <a:pt x="79" y="43"/>
                      <a:pt x="78" y="42"/>
                      <a:pt x="77" y="41"/>
                    </a:cubicBezTo>
                    <a:cubicBezTo>
                      <a:pt x="77" y="38"/>
                      <a:pt x="79" y="36"/>
                      <a:pt x="81" y="34"/>
                    </a:cubicBezTo>
                    <a:cubicBezTo>
                      <a:pt x="83" y="33"/>
                      <a:pt x="84" y="31"/>
                      <a:pt x="86" y="31"/>
                    </a:cubicBezTo>
                    <a:cubicBezTo>
                      <a:pt x="85" y="34"/>
                      <a:pt x="83" y="37"/>
                      <a:pt x="83" y="41"/>
                    </a:cubicBezTo>
                    <a:cubicBezTo>
                      <a:pt x="83" y="41"/>
                      <a:pt x="83" y="41"/>
                      <a:pt x="83" y="41"/>
                    </a:cubicBezTo>
                    <a:cubicBezTo>
                      <a:pt x="83" y="41"/>
                      <a:pt x="83" y="41"/>
                      <a:pt x="83" y="41"/>
                    </a:cubicBezTo>
                    <a:close/>
                    <a:moveTo>
                      <a:pt x="147" y="31"/>
                    </a:moveTo>
                    <a:cubicBezTo>
                      <a:pt x="146" y="33"/>
                      <a:pt x="143" y="34"/>
                      <a:pt x="141" y="34"/>
                    </a:cubicBezTo>
                    <a:cubicBezTo>
                      <a:pt x="140" y="33"/>
                      <a:pt x="139" y="32"/>
                      <a:pt x="137" y="32"/>
                    </a:cubicBezTo>
                    <a:cubicBezTo>
                      <a:pt x="137" y="32"/>
                      <a:pt x="137" y="32"/>
                      <a:pt x="137" y="31"/>
                    </a:cubicBezTo>
                    <a:cubicBezTo>
                      <a:pt x="139" y="30"/>
                      <a:pt x="141" y="30"/>
                      <a:pt x="143" y="30"/>
                    </a:cubicBezTo>
                    <a:cubicBezTo>
                      <a:pt x="145" y="30"/>
                      <a:pt x="146" y="30"/>
                      <a:pt x="147" y="31"/>
                    </a:cubicBezTo>
                    <a:cubicBezTo>
                      <a:pt x="147" y="31"/>
                      <a:pt x="147" y="31"/>
                      <a:pt x="147" y="31"/>
                    </a:cubicBezTo>
                    <a:cubicBezTo>
                      <a:pt x="147" y="31"/>
                      <a:pt x="147" y="31"/>
                      <a:pt x="147" y="31"/>
                    </a:cubicBezTo>
                    <a:close/>
                    <a:moveTo>
                      <a:pt x="117" y="29"/>
                    </a:moveTo>
                    <a:cubicBezTo>
                      <a:pt x="120" y="30"/>
                      <a:pt x="124" y="30"/>
                      <a:pt x="127" y="30"/>
                    </a:cubicBezTo>
                    <a:cubicBezTo>
                      <a:pt x="126" y="31"/>
                      <a:pt x="125" y="31"/>
                      <a:pt x="125" y="32"/>
                    </a:cubicBezTo>
                    <a:cubicBezTo>
                      <a:pt x="120" y="33"/>
                      <a:pt x="115" y="34"/>
                      <a:pt x="111" y="32"/>
                    </a:cubicBezTo>
                    <a:cubicBezTo>
                      <a:pt x="110" y="32"/>
                      <a:pt x="109" y="30"/>
                      <a:pt x="110" y="29"/>
                    </a:cubicBezTo>
                    <a:cubicBezTo>
                      <a:pt x="112" y="27"/>
                      <a:pt x="115" y="28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lose/>
                    <a:moveTo>
                      <a:pt x="170" y="27"/>
                    </a:moveTo>
                    <a:cubicBezTo>
                      <a:pt x="171" y="27"/>
                      <a:pt x="171" y="28"/>
                      <a:pt x="171" y="28"/>
                    </a:cubicBezTo>
                    <a:cubicBezTo>
                      <a:pt x="168" y="30"/>
                      <a:pt x="165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1" y="33"/>
                      <a:pt x="162" y="33"/>
                      <a:pt x="162" y="32"/>
                    </a:cubicBezTo>
                    <a:cubicBezTo>
                      <a:pt x="161" y="30"/>
                      <a:pt x="159" y="30"/>
                      <a:pt x="158" y="29"/>
                    </a:cubicBezTo>
                    <a:cubicBezTo>
                      <a:pt x="158" y="27"/>
                      <a:pt x="161" y="27"/>
                      <a:pt x="162" y="26"/>
                    </a:cubicBezTo>
                    <a:cubicBezTo>
                      <a:pt x="164" y="26"/>
                      <a:pt x="167" y="26"/>
                      <a:pt x="169" y="27"/>
                    </a:cubicBezTo>
                    <a:cubicBezTo>
                      <a:pt x="169" y="27"/>
                      <a:pt x="169" y="27"/>
                      <a:pt x="169" y="27"/>
                    </a:cubicBezTo>
                    <a:cubicBezTo>
                      <a:pt x="170" y="27"/>
                      <a:pt x="170" y="27"/>
                      <a:pt x="170" y="27"/>
                    </a:cubicBezTo>
                    <a:cubicBezTo>
                      <a:pt x="170" y="27"/>
                      <a:pt x="170" y="27"/>
                      <a:pt x="170" y="27"/>
                    </a:cubicBezTo>
                    <a:close/>
                    <a:moveTo>
                      <a:pt x="90" y="39"/>
                    </a:moveTo>
                    <a:cubicBezTo>
                      <a:pt x="89" y="39"/>
                      <a:pt x="88" y="39"/>
                      <a:pt x="87" y="38"/>
                    </a:cubicBezTo>
                    <a:cubicBezTo>
                      <a:pt x="87" y="31"/>
                      <a:pt x="94" y="27"/>
                      <a:pt x="98" y="25"/>
                    </a:cubicBezTo>
                    <a:cubicBezTo>
                      <a:pt x="94" y="28"/>
                      <a:pt x="95" y="35"/>
                      <a:pt x="90" y="39"/>
                    </a:cubicBezTo>
                    <a:cubicBezTo>
                      <a:pt x="90" y="39"/>
                      <a:pt x="90" y="39"/>
                      <a:pt x="90" y="39"/>
                    </a:cubicBezTo>
                    <a:cubicBezTo>
                      <a:pt x="90" y="39"/>
                      <a:pt x="90" y="39"/>
                      <a:pt x="90" y="39"/>
                    </a:cubicBezTo>
                    <a:close/>
                    <a:moveTo>
                      <a:pt x="132" y="24"/>
                    </a:moveTo>
                    <a:cubicBezTo>
                      <a:pt x="135" y="25"/>
                      <a:pt x="138" y="26"/>
                      <a:pt x="141" y="27"/>
                    </a:cubicBezTo>
                    <a:cubicBezTo>
                      <a:pt x="136" y="28"/>
                      <a:pt x="130" y="29"/>
                      <a:pt x="125" y="28"/>
                    </a:cubicBezTo>
                    <a:cubicBezTo>
                      <a:pt x="124" y="27"/>
                      <a:pt x="123" y="27"/>
                      <a:pt x="123" y="26"/>
                    </a:cubicBezTo>
                    <a:cubicBezTo>
                      <a:pt x="123" y="25"/>
                      <a:pt x="124" y="24"/>
                      <a:pt x="124" y="23"/>
                    </a:cubicBezTo>
                    <a:cubicBezTo>
                      <a:pt x="127" y="22"/>
                      <a:pt x="130" y="22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lose/>
                    <a:moveTo>
                      <a:pt x="149" y="24"/>
                    </a:moveTo>
                    <a:cubicBezTo>
                      <a:pt x="157" y="25"/>
                      <a:pt x="164" y="23"/>
                      <a:pt x="171" y="22"/>
                    </a:cubicBezTo>
                    <a:cubicBezTo>
                      <a:pt x="171" y="22"/>
                      <a:pt x="171" y="23"/>
                      <a:pt x="170" y="23"/>
                    </a:cubicBezTo>
                    <a:cubicBezTo>
                      <a:pt x="160" y="24"/>
                      <a:pt x="150" y="27"/>
                      <a:pt x="139" y="25"/>
                    </a:cubicBezTo>
                    <a:cubicBezTo>
                      <a:pt x="138" y="24"/>
                      <a:pt x="137" y="24"/>
                      <a:pt x="137" y="23"/>
                    </a:cubicBezTo>
                    <a:cubicBezTo>
                      <a:pt x="137" y="22"/>
                      <a:pt x="136" y="21"/>
                      <a:pt x="137" y="21"/>
                    </a:cubicBezTo>
                    <a:cubicBezTo>
                      <a:pt x="141" y="21"/>
                      <a:pt x="145" y="23"/>
                      <a:pt x="149" y="24"/>
                    </a:cubicBezTo>
                    <a:cubicBezTo>
                      <a:pt x="149" y="24"/>
                      <a:pt x="149" y="24"/>
                      <a:pt x="149" y="24"/>
                    </a:cubicBezTo>
                    <a:cubicBezTo>
                      <a:pt x="149" y="24"/>
                      <a:pt x="149" y="24"/>
                      <a:pt x="149" y="24"/>
                    </a:cubicBezTo>
                    <a:close/>
                    <a:moveTo>
                      <a:pt x="113" y="19"/>
                    </a:moveTo>
                    <a:cubicBezTo>
                      <a:pt x="109" y="23"/>
                      <a:pt x="107" y="27"/>
                      <a:pt x="105" y="30"/>
                    </a:cubicBezTo>
                    <a:cubicBezTo>
                      <a:pt x="103" y="32"/>
                      <a:pt x="102" y="32"/>
                      <a:pt x="101" y="32"/>
                    </a:cubicBezTo>
                    <a:cubicBezTo>
                      <a:pt x="100" y="31"/>
                      <a:pt x="98" y="30"/>
                      <a:pt x="99" y="28"/>
                    </a:cubicBezTo>
                    <a:cubicBezTo>
                      <a:pt x="101" y="25"/>
                      <a:pt x="104" y="23"/>
                      <a:pt x="107" y="21"/>
                    </a:cubicBezTo>
                    <a:cubicBezTo>
                      <a:pt x="109" y="20"/>
                      <a:pt x="111" y="19"/>
                      <a:pt x="113" y="19"/>
                    </a:cubicBezTo>
                    <a:cubicBezTo>
                      <a:pt x="113" y="19"/>
                      <a:pt x="113" y="19"/>
                      <a:pt x="113" y="19"/>
                    </a:cubicBezTo>
                    <a:cubicBezTo>
                      <a:pt x="113" y="19"/>
                      <a:pt x="113" y="19"/>
                      <a:pt x="113" y="19"/>
                    </a:cubicBezTo>
                    <a:close/>
                    <a:moveTo>
                      <a:pt x="172" y="18"/>
                    </a:moveTo>
                    <a:cubicBezTo>
                      <a:pt x="172" y="18"/>
                      <a:pt x="172" y="18"/>
                      <a:pt x="171" y="19"/>
                    </a:cubicBezTo>
                    <a:cubicBezTo>
                      <a:pt x="163" y="19"/>
                      <a:pt x="155" y="21"/>
                      <a:pt x="147" y="21"/>
                    </a:cubicBezTo>
                    <a:cubicBezTo>
                      <a:pt x="147" y="20"/>
                      <a:pt x="146" y="20"/>
                      <a:pt x="146" y="19"/>
                    </a:cubicBezTo>
                    <a:cubicBezTo>
                      <a:pt x="147" y="19"/>
                      <a:pt x="148" y="19"/>
                      <a:pt x="149" y="19"/>
                    </a:cubicBezTo>
                    <a:cubicBezTo>
                      <a:pt x="157" y="19"/>
                      <a:pt x="164" y="18"/>
                      <a:pt x="171" y="17"/>
                    </a:cubicBezTo>
                    <a:cubicBezTo>
                      <a:pt x="171" y="17"/>
                      <a:pt x="172" y="17"/>
                      <a:pt x="172" y="18"/>
                    </a:cubicBezTo>
                    <a:cubicBezTo>
                      <a:pt x="172" y="18"/>
                      <a:pt x="172" y="18"/>
                      <a:pt x="172" y="18"/>
                    </a:cubicBezTo>
                    <a:cubicBezTo>
                      <a:pt x="172" y="18"/>
                      <a:pt x="172" y="18"/>
                      <a:pt x="172" y="18"/>
                    </a:cubicBezTo>
                    <a:close/>
                    <a:moveTo>
                      <a:pt x="174" y="14"/>
                    </a:moveTo>
                    <a:cubicBezTo>
                      <a:pt x="174" y="14"/>
                      <a:pt x="173" y="14"/>
                      <a:pt x="173" y="15"/>
                    </a:cubicBezTo>
                    <a:cubicBezTo>
                      <a:pt x="165" y="15"/>
                      <a:pt x="158" y="16"/>
                      <a:pt x="151" y="17"/>
                    </a:cubicBezTo>
                    <a:cubicBezTo>
                      <a:pt x="151" y="17"/>
                      <a:pt x="151" y="16"/>
                      <a:pt x="150" y="16"/>
                    </a:cubicBezTo>
                    <a:cubicBezTo>
                      <a:pt x="158" y="15"/>
                      <a:pt x="166" y="13"/>
                      <a:pt x="174" y="13"/>
                    </a:cubicBezTo>
                    <a:cubicBezTo>
                      <a:pt x="174" y="13"/>
                      <a:pt x="174" y="13"/>
                      <a:pt x="174" y="13"/>
                    </a:cubicBezTo>
                    <a:cubicBezTo>
                      <a:pt x="174" y="14"/>
                      <a:pt x="174" y="14"/>
                      <a:pt x="174" y="14"/>
                    </a:cubicBezTo>
                    <a:cubicBezTo>
                      <a:pt x="174" y="14"/>
                      <a:pt x="174" y="14"/>
                      <a:pt x="174" y="14"/>
                    </a:cubicBezTo>
                    <a:close/>
                    <a:moveTo>
                      <a:pt x="115" y="25"/>
                    </a:moveTo>
                    <a:cubicBezTo>
                      <a:pt x="115" y="24"/>
                      <a:pt x="114" y="23"/>
                      <a:pt x="115" y="22"/>
                    </a:cubicBezTo>
                    <a:cubicBezTo>
                      <a:pt x="118" y="17"/>
                      <a:pt x="123" y="15"/>
                      <a:pt x="128" y="13"/>
                    </a:cubicBezTo>
                    <a:cubicBezTo>
                      <a:pt x="122" y="16"/>
                      <a:pt x="124" y="27"/>
                      <a:pt x="115" y="25"/>
                    </a:cubicBezTo>
                    <a:cubicBezTo>
                      <a:pt x="115" y="25"/>
                      <a:pt x="115" y="25"/>
                      <a:pt x="115" y="25"/>
                    </a:cubicBezTo>
                    <a:cubicBezTo>
                      <a:pt x="115" y="25"/>
                      <a:pt x="115" y="25"/>
                      <a:pt x="115" y="25"/>
                    </a:cubicBezTo>
                    <a:close/>
                    <a:moveTo>
                      <a:pt x="172" y="10"/>
                    </a:moveTo>
                    <a:cubicBezTo>
                      <a:pt x="172" y="10"/>
                      <a:pt x="172" y="11"/>
                      <a:pt x="172" y="11"/>
                    </a:cubicBezTo>
                    <a:cubicBezTo>
                      <a:pt x="162" y="11"/>
                      <a:pt x="153" y="12"/>
                      <a:pt x="145" y="17"/>
                    </a:cubicBezTo>
                    <a:cubicBezTo>
                      <a:pt x="144" y="18"/>
                      <a:pt x="142" y="19"/>
                      <a:pt x="140" y="18"/>
                    </a:cubicBezTo>
                    <a:cubicBezTo>
                      <a:pt x="140" y="18"/>
                      <a:pt x="139" y="18"/>
                      <a:pt x="139" y="18"/>
                    </a:cubicBezTo>
                    <a:cubicBezTo>
                      <a:pt x="139" y="18"/>
                      <a:pt x="139" y="18"/>
                      <a:pt x="139" y="18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3" y="14"/>
                      <a:pt x="147" y="13"/>
                      <a:pt x="152" y="12"/>
                    </a:cubicBezTo>
                    <a:cubicBezTo>
                      <a:pt x="158" y="11"/>
                      <a:pt x="165" y="9"/>
                      <a:pt x="172" y="10"/>
                    </a:cubicBezTo>
                    <a:cubicBezTo>
                      <a:pt x="172" y="10"/>
                      <a:pt x="172" y="10"/>
                      <a:pt x="172" y="10"/>
                    </a:cubicBezTo>
                    <a:cubicBezTo>
                      <a:pt x="172" y="10"/>
                      <a:pt x="172" y="10"/>
                      <a:pt x="172" y="10"/>
                    </a:cubicBezTo>
                    <a:close/>
                    <a:moveTo>
                      <a:pt x="169" y="7"/>
                    </a:moveTo>
                    <a:cubicBezTo>
                      <a:pt x="158" y="8"/>
                      <a:pt x="147" y="9"/>
                      <a:pt x="138" y="14"/>
                    </a:cubicBezTo>
                    <a:cubicBezTo>
                      <a:pt x="134" y="16"/>
                      <a:pt x="135" y="23"/>
                      <a:pt x="129" y="21"/>
                    </a:cubicBezTo>
                    <a:cubicBezTo>
                      <a:pt x="128" y="21"/>
                      <a:pt x="128" y="19"/>
                      <a:pt x="128" y="18"/>
                    </a:cubicBezTo>
                    <a:cubicBezTo>
                      <a:pt x="129" y="14"/>
                      <a:pt x="150" y="7"/>
                      <a:pt x="169" y="5"/>
                    </a:cubicBezTo>
                    <a:cubicBezTo>
                      <a:pt x="170" y="5"/>
                      <a:pt x="170" y="7"/>
                      <a:pt x="169" y="7"/>
                    </a:cubicBezTo>
                    <a:close/>
                    <a:moveTo>
                      <a:pt x="193" y="370"/>
                    </a:moveTo>
                    <a:cubicBezTo>
                      <a:pt x="192" y="371"/>
                      <a:pt x="192" y="371"/>
                      <a:pt x="192" y="372"/>
                    </a:cubicBezTo>
                    <a:cubicBezTo>
                      <a:pt x="193" y="372"/>
                      <a:pt x="194" y="372"/>
                      <a:pt x="195" y="372"/>
                    </a:cubicBezTo>
                    <a:cubicBezTo>
                      <a:pt x="195" y="372"/>
                      <a:pt x="195" y="372"/>
                      <a:pt x="195" y="372"/>
                    </a:cubicBezTo>
                    <a:cubicBezTo>
                      <a:pt x="210" y="371"/>
                      <a:pt x="210" y="371"/>
                      <a:pt x="210" y="371"/>
                    </a:cubicBezTo>
                    <a:cubicBezTo>
                      <a:pt x="211" y="370"/>
                      <a:pt x="211" y="370"/>
                      <a:pt x="211" y="370"/>
                    </a:cubicBezTo>
                    <a:cubicBezTo>
                      <a:pt x="211" y="370"/>
                      <a:pt x="211" y="370"/>
                      <a:pt x="211" y="370"/>
                    </a:cubicBezTo>
                    <a:cubicBezTo>
                      <a:pt x="211" y="370"/>
                      <a:pt x="211" y="369"/>
                      <a:pt x="210" y="369"/>
                    </a:cubicBezTo>
                    <a:cubicBezTo>
                      <a:pt x="204" y="370"/>
                      <a:pt x="199" y="370"/>
                      <a:pt x="193" y="370"/>
                    </a:cubicBezTo>
                    <a:cubicBezTo>
                      <a:pt x="193" y="370"/>
                      <a:pt x="193" y="370"/>
                      <a:pt x="193" y="370"/>
                    </a:cubicBezTo>
                    <a:cubicBezTo>
                      <a:pt x="193" y="370"/>
                      <a:pt x="193" y="370"/>
                      <a:pt x="193" y="370"/>
                    </a:cubicBezTo>
                    <a:close/>
                    <a:moveTo>
                      <a:pt x="261" y="368"/>
                    </a:moveTo>
                    <a:cubicBezTo>
                      <a:pt x="260" y="369"/>
                      <a:pt x="259" y="370"/>
                      <a:pt x="258" y="371"/>
                    </a:cubicBezTo>
                    <a:cubicBezTo>
                      <a:pt x="264" y="371"/>
                      <a:pt x="271" y="370"/>
                      <a:pt x="277" y="369"/>
                    </a:cubicBezTo>
                    <a:cubicBezTo>
                      <a:pt x="277" y="369"/>
                      <a:pt x="277" y="369"/>
                      <a:pt x="277" y="369"/>
                    </a:cubicBezTo>
                    <a:cubicBezTo>
                      <a:pt x="275" y="367"/>
                      <a:pt x="275" y="367"/>
                      <a:pt x="275" y="367"/>
                    </a:cubicBezTo>
                    <a:cubicBezTo>
                      <a:pt x="261" y="368"/>
                      <a:pt x="261" y="368"/>
                      <a:pt x="261" y="368"/>
                    </a:cubicBezTo>
                    <a:cubicBezTo>
                      <a:pt x="261" y="368"/>
                      <a:pt x="261" y="368"/>
                      <a:pt x="261" y="368"/>
                    </a:cubicBezTo>
                    <a:close/>
                    <a:moveTo>
                      <a:pt x="219" y="368"/>
                    </a:moveTo>
                    <a:cubicBezTo>
                      <a:pt x="218" y="369"/>
                      <a:pt x="218" y="369"/>
                      <a:pt x="218" y="370"/>
                    </a:cubicBezTo>
                    <a:cubicBezTo>
                      <a:pt x="222" y="370"/>
                      <a:pt x="225" y="369"/>
                      <a:pt x="229" y="369"/>
                    </a:cubicBezTo>
                    <a:cubicBezTo>
                      <a:pt x="229" y="369"/>
                      <a:pt x="229" y="368"/>
                      <a:pt x="229" y="368"/>
                    </a:cubicBezTo>
                    <a:cubicBezTo>
                      <a:pt x="228" y="367"/>
                      <a:pt x="228" y="367"/>
                      <a:pt x="228" y="367"/>
                    </a:cubicBezTo>
                    <a:cubicBezTo>
                      <a:pt x="225" y="367"/>
                      <a:pt x="221" y="368"/>
                      <a:pt x="219" y="368"/>
                    </a:cubicBezTo>
                    <a:cubicBezTo>
                      <a:pt x="219" y="368"/>
                      <a:pt x="219" y="368"/>
                      <a:pt x="219" y="368"/>
                    </a:cubicBezTo>
                    <a:cubicBezTo>
                      <a:pt x="219" y="368"/>
                      <a:pt x="219" y="368"/>
                      <a:pt x="219" y="368"/>
                    </a:cubicBezTo>
                    <a:close/>
                    <a:moveTo>
                      <a:pt x="210" y="366"/>
                    </a:moveTo>
                    <a:cubicBezTo>
                      <a:pt x="209" y="366"/>
                      <a:pt x="209" y="367"/>
                      <a:pt x="209" y="367"/>
                    </a:cubicBezTo>
                    <a:cubicBezTo>
                      <a:pt x="210" y="367"/>
                      <a:pt x="210" y="368"/>
                      <a:pt x="211" y="368"/>
                    </a:cubicBezTo>
                    <a:cubicBezTo>
                      <a:pt x="211" y="367"/>
                      <a:pt x="212" y="367"/>
                      <a:pt x="212" y="366"/>
                    </a:cubicBezTo>
                    <a:cubicBezTo>
                      <a:pt x="214" y="366"/>
                      <a:pt x="213" y="369"/>
                      <a:pt x="215" y="368"/>
                    </a:cubicBezTo>
                    <a:cubicBezTo>
                      <a:pt x="215" y="367"/>
                      <a:pt x="216" y="367"/>
                      <a:pt x="215" y="366"/>
                    </a:cubicBezTo>
                    <a:cubicBezTo>
                      <a:pt x="215" y="366"/>
                      <a:pt x="215" y="366"/>
                      <a:pt x="215" y="366"/>
                    </a:cubicBezTo>
                    <a:cubicBezTo>
                      <a:pt x="210" y="366"/>
                      <a:pt x="210" y="366"/>
                      <a:pt x="210" y="366"/>
                    </a:cubicBezTo>
                    <a:cubicBezTo>
                      <a:pt x="210" y="366"/>
                      <a:pt x="210" y="366"/>
                      <a:pt x="210" y="366"/>
                    </a:cubicBezTo>
                    <a:close/>
                    <a:moveTo>
                      <a:pt x="277" y="366"/>
                    </a:moveTo>
                    <a:cubicBezTo>
                      <a:pt x="277" y="366"/>
                      <a:pt x="277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6"/>
                      <a:pt x="279" y="365"/>
                      <a:pt x="278" y="365"/>
                    </a:cubicBezTo>
                    <a:cubicBezTo>
                      <a:pt x="277" y="365"/>
                      <a:pt x="277" y="365"/>
                      <a:pt x="277" y="366"/>
                    </a:cubicBezTo>
                    <a:cubicBezTo>
                      <a:pt x="277" y="366"/>
                      <a:pt x="277" y="366"/>
                      <a:pt x="277" y="366"/>
                    </a:cubicBezTo>
                    <a:cubicBezTo>
                      <a:pt x="277" y="366"/>
                      <a:pt x="277" y="366"/>
                      <a:pt x="277" y="366"/>
                    </a:cubicBezTo>
                    <a:close/>
                    <a:moveTo>
                      <a:pt x="180" y="370"/>
                    </a:moveTo>
                    <a:cubicBezTo>
                      <a:pt x="180" y="370"/>
                      <a:pt x="180" y="371"/>
                      <a:pt x="181" y="371"/>
                    </a:cubicBezTo>
                    <a:cubicBezTo>
                      <a:pt x="181" y="371"/>
                      <a:pt x="181" y="371"/>
                      <a:pt x="181" y="371"/>
                    </a:cubicBezTo>
                    <a:cubicBezTo>
                      <a:pt x="182" y="370"/>
                      <a:pt x="182" y="370"/>
                      <a:pt x="182" y="370"/>
                    </a:cubicBezTo>
                    <a:cubicBezTo>
                      <a:pt x="182" y="370"/>
                      <a:pt x="182" y="370"/>
                      <a:pt x="182" y="370"/>
                    </a:cubicBezTo>
                    <a:cubicBezTo>
                      <a:pt x="181" y="367"/>
                      <a:pt x="181" y="364"/>
                      <a:pt x="181" y="361"/>
                    </a:cubicBezTo>
                    <a:cubicBezTo>
                      <a:pt x="181" y="361"/>
                      <a:pt x="181" y="361"/>
                      <a:pt x="181" y="361"/>
                    </a:cubicBezTo>
                    <a:cubicBezTo>
                      <a:pt x="180" y="361"/>
                      <a:pt x="180" y="361"/>
                      <a:pt x="180" y="361"/>
                    </a:cubicBezTo>
                    <a:cubicBezTo>
                      <a:pt x="180" y="370"/>
                      <a:pt x="180" y="370"/>
                      <a:pt x="180" y="370"/>
                    </a:cubicBezTo>
                    <a:cubicBezTo>
                      <a:pt x="180" y="370"/>
                      <a:pt x="180" y="370"/>
                      <a:pt x="180" y="370"/>
                    </a:cubicBezTo>
                    <a:close/>
                    <a:moveTo>
                      <a:pt x="183" y="361"/>
                    </a:moveTo>
                    <a:cubicBezTo>
                      <a:pt x="183" y="364"/>
                      <a:pt x="182" y="368"/>
                      <a:pt x="184" y="371"/>
                    </a:cubicBezTo>
                    <a:cubicBezTo>
                      <a:pt x="186" y="371"/>
                      <a:pt x="190" y="372"/>
                      <a:pt x="192" y="369"/>
                    </a:cubicBezTo>
                    <a:cubicBezTo>
                      <a:pt x="192" y="368"/>
                      <a:pt x="190" y="368"/>
                      <a:pt x="189" y="368"/>
                    </a:cubicBezTo>
                    <a:cubicBezTo>
                      <a:pt x="188" y="368"/>
                      <a:pt x="186" y="369"/>
                      <a:pt x="184" y="369"/>
                    </a:cubicBezTo>
                    <a:cubicBezTo>
                      <a:pt x="184" y="366"/>
                      <a:pt x="184" y="363"/>
                      <a:pt x="184" y="361"/>
                    </a:cubicBezTo>
                    <a:cubicBezTo>
                      <a:pt x="184" y="361"/>
                      <a:pt x="184" y="361"/>
                      <a:pt x="184" y="361"/>
                    </a:cubicBezTo>
                    <a:cubicBezTo>
                      <a:pt x="183" y="361"/>
                      <a:pt x="183" y="361"/>
                      <a:pt x="183" y="361"/>
                    </a:cubicBezTo>
                    <a:cubicBezTo>
                      <a:pt x="183" y="361"/>
                      <a:pt x="183" y="361"/>
                      <a:pt x="183" y="361"/>
                    </a:cubicBezTo>
                    <a:close/>
                    <a:moveTo>
                      <a:pt x="267" y="363"/>
                    </a:moveTo>
                    <a:cubicBezTo>
                      <a:pt x="275" y="363"/>
                      <a:pt x="282" y="363"/>
                      <a:pt x="289" y="361"/>
                    </a:cubicBezTo>
                    <a:cubicBezTo>
                      <a:pt x="289" y="361"/>
                      <a:pt x="288" y="360"/>
                      <a:pt x="287" y="360"/>
                    </a:cubicBezTo>
                    <a:cubicBezTo>
                      <a:pt x="287" y="360"/>
                      <a:pt x="287" y="360"/>
                      <a:pt x="287" y="360"/>
                    </a:cubicBezTo>
                    <a:cubicBezTo>
                      <a:pt x="270" y="360"/>
                      <a:pt x="270" y="360"/>
                      <a:pt x="270" y="360"/>
                    </a:cubicBezTo>
                    <a:cubicBezTo>
                      <a:pt x="267" y="363"/>
                      <a:pt x="267" y="363"/>
                      <a:pt x="267" y="363"/>
                    </a:cubicBezTo>
                    <a:cubicBezTo>
                      <a:pt x="267" y="363"/>
                      <a:pt x="267" y="363"/>
                      <a:pt x="267" y="363"/>
                    </a:cubicBezTo>
                    <a:close/>
                    <a:moveTo>
                      <a:pt x="289" y="356"/>
                    </a:moveTo>
                    <a:cubicBezTo>
                      <a:pt x="288" y="357"/>
                      <a:pt x="289" y="358"/>
                      <a:pt x="289" y="359"/>
                    </a:cubicBezTo>
                    <a:cubicBezTo>
                      <a:pt x="290" y="360"/>
                      <a:pt x="290" y="360"/>
                      <a:pt x="291" y="360"/>
                    </a:cubicBezTo>
                    <a:cubicBezTo>
                      <a:pt x="291" y="359"/>
                      <a:pt x="291" y="358"/>
                      <a:pt x="291" y="357"/>
                    </a:cubicBezTo>
                    <a:cubicBezTo>
                      <a:pt x="290" y="357"/>
                      <a:pt x="290" y="356"/>
                      <a:pt x="289" y="356"/>
                    </a:cubicBezTo>
                    <a:cubicBezTo>
                      <a:pt x="289" y="356"/>
                      <a:pt x="289" y="356"/>
                      <a:pt x="289" y="356"/>
                    </a:cubicBezTo>
                    <a:cubicBezTo>
                      <a:pt x="289" y="356"/>
                      <a:pt x="289" y="356"/>
                      <a:pt x="289" y="356"/>
                    </a:cubicBezTo>
                    <a:close/>
                    <a:moveTo>
                      <a:pt x="187" y="358"/>
                    </a:moveTo>
                    <a:cubicBezTo>
                      <a:pt x="186" y="359"/>
                      <a:pt x="186" y="360"/>
                      <a:pt x="186" y="361"/>
                    </a:cubicBezTo>
                    <a:cubicBezTo>
                      <a:pt x="186" y="363"/>
                      <a:pt x="186" y="365"/>
                      <a:pt x="187" y="367"/>
                    </a:cubicBezTo>
                    <a:cubicBezTo>
                      <a:pt x="191" y="366"/>
                      <a:pt x="195" y="366"/>
                      <a:pt x="199" y="365"/>
                    </a:cubicBezTo>
                    <a:cubicBezTo>
                      <a:pt x="199" y="363"/>
                      <a:pt x="199" y="360"/>
                      <a:pt x="198" y="357"/>
                    </a:cubicBezTo>
                    <a:cubicBezTo>
                      <a:pt x="197" y="358"/>
                      <a:pt x="195" y="359"/>
                      <a:pt x="193" y="359"/>
                    </a:cubicBezTo>
                    <a:cubicBezTo>
                      <a:pt x="193" y="359"/>
                      <a:pt x="193" y="359"/>
                      <a:pt x="193" y="359"/>
                    </a:cubicBezTo>
                    <a:cubicBezTo>
                      <a:pt x="191" y="355"/>
                      <a:pt x="191" y="355"/>
                      <a:pt x="191" y="355"/>
                    </a:cubicBezTo>
                    <a:cubicBezTo>
                      <a:pt x="191" y="355"/>
                      <a:pt x="191" y="355"/>
                      <a:pt x="191" y="355"/>
                    </a:cubicBezTo>
                    <a:cubicBezTo>
                      <a:pt x="189" y="356"/>
                      <a:pt x="187" y="356"/>
                      <a:pt x="187" y="358"/>
                    </a:cubicBezTo>
                    <a:cubicBezTo>
                      <a:pt x="187" y="358"/>
                      <a:pt x="187" y="358"/>
                      <a:pt x="187" y="358"/>
                    </a:cubicBezTo>
                    <a:cubicBezTo>
                      <a:pt x="187" y="358"/>
                      <a:pt x="187" y="358"/>
                      <a:pt x="187" y="358"/>
                    </a:cubicBezTo>
                    <a:close/>
                    <a:moveTo>
                      <a:pt x="238" y="363"/>
                    </a:moveTo>
                    <a:cubicBezTo>
                      <a:pt x="236" y="364"/>
                      <a:pt x="232" y="364"/>
                      <a:pt x="230" y="365"/>
                    </a:cubicBezTo>
                    <a:cubicBezTo>
                      <a:pt x="230" y="365"/>
                      <a:pt x="231" y="365"/>
                      <a:pt x="231" y="366"/>
                    </a:cubicBezTo>
                    <a:cubicBezTo>
                      <a:pt x="233" y="366"/>
                      <a:pt x="236" y="366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40" y="363"/>
                      <a:pt x="239" y="360"/>
                      <a:pt x="241" y="359"/>
                    </a:cubicBezTo>
                    <a:cubicBezTo>
                      <a:pt x="244" y="360"/>
                      <a:pt x="247" y="361"/>
                      <a:pt x="250" y="362"/>
                    </a:cubicBezTo>
                    <a:cubicBezTo>
                      <a:pt x="250" y="361"/>
                      <a:pt x="249" y="360"/>
                      <a:pt x="248" y="359"/>
                    </a:cubicBezTo>
                    <a:cubicBezTo>
                      <a:pt x="248" y="359"/>
                      <a:pt x="248" y="359"/>
                      <a:pt x="248" y="359"/>
                    </a:cubicBezTo>
                    <a:cubicBezTo>
                      <a:pt x="239" y="355"/>
                      <a:pt x="239" y="355"/>
                      <a:pt x="239" y="355"/>
                    </a:cubicBezTo>
                    <a:cubicBezTo>
                      <a:pt x="238" y="363"/>
                      <a:pt x="238" y="363"/>
                      <a:pt x="238" y="363"/>
                    </a:cubicBezTo>
                    <a:cubicBezTo>
                      <a:pt x="238" y="363"/>
                      <a:pt x="238" y="363"/>
                      <a:pt x="238" y="363"/>
                    </a:cubicBezTo>
                    <a:close/>
                    <a:moveTo>
                      <a:pt x="200" y="356"/>
                    </a:moveTo>
                    <a:cubicBezTo>
                      <a:pt x="201" y="366"/>
                      <a:pt x="201" y="366"/>
                      <a:pt x="201" y="366"/>
                    </a:cubicBezTo>
                    <a:cubicBezTo>
                      <a:pt x="201" y="366"/>
                      <a:pt x="201" y="366"/>
                      <a:pt x="201" y="366"/>
                    </a:cubicBezTo>
                    <a:cubicBezTo>
                      <a:pt x="200" y="367"/>
                      <a:pt x="200" y="368"/>
                      <a:pt x="199" y="369"/>
                    </a:cubicBezTo>
                    <a:cubicBezTo>
                      <a:pt x="199" y="369"/>
                      <a:pt x="199" y="369"/>
                      <a:pt x="199" y="369"/>
                    </a:cubicBezTo>
                    <a:cubicBezTo>
                      <a:pt x="204" y="368"/>
                      <a:pt x="204" y="368"/>
                      <a:pt x="204" y="368"/>
                    </a:cubicBezTo>
                    <a:cubicBezTo>
                      <a:pt x="204" y="368"/>
                      <a:pt x="204" y="368"/>
                      <a:pt x="204" y="368"/>
                    </a:cubicBezTo>
                    <a:cubicBezTo>
                      <a:pt x="203" y="364"/>
                      <a:pt x="204" y="359"/>
                      <a:pt x="203" y="355"/>
                    </a:cubicBezTo>
                    <a:cubicBezTo>
                      <a:pt x="202" y="354"/>
                      <a:pt x="201" y="355"/>
                      <a:pt x="200" y="356"/>
                    </a:cubicBezTo>
                    <a:cubicBezTo>
                      <a:pt x="200" y="356"/>
                      <a:pt x="200" y="356"/>
                      <a:pt x="200" y="356"/>
                    </a:cubicBezTo>
                    <a:cubicBezTo>
                      <a:pt x="200" y="356"/>
                      <a:pt x="200" y="356"/>
                      <a:pt x="200" y="356"/>
                    </a:cubicBezTo>
                    <a:close/>
                    <a:moveTo>
                      <a:pt x="202" y="351"/>
                    </a:moveTo>
                    <a:cubicBezTo>
                      <a:pt x="202" y="352"/>
                      <a:pt x="201" y="354"/>
                      <a:pt x="202" y="354"/>
                    </a:cubicBezTo>
                    <a:cubicBezTo>
                      <a:pt x="203" y="354"/>
                      <a:pt x="203" y="353"/>
                      <a:pt x="203" y="352"/>
                    </a:cubicBezTo>
                    <a:cubicBezTo>
                      <a:pt x="203" y="352"/>
                      <a:pt x="203" y="351"/>
                      <a:pt x="203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lose/>
                    <a:moveTo>
                      <a:pt x="278" y="355"/>
                    </a:moveTo>
                    <a:cubicBezTo>
                      <a:pt x="286" y="355"/>
                      <a:pt x="295" y="354"/>
                      <a:pt x="303" y="352"/>
                    </a:cubicBezTo>
                    <a:cubicBezTo>
                      <a:pt x="303" y="352"/>
                      <a:pt x="303" y="352"/>
                      <a:pt x="303" y="352"/>
                    </a:cubicBezTo>
                    <a:cubicBezTo>
                      <a:pt x="300" y="350"/>
                      <a:pt x="300" y="350"/>
                      <a:pt x="300" y="350"/>
                    </a:cubicBezTo>
                    <a:cubicBezTo>
                      <a:pt x="280" y="352"/>
                      <a:pt x="280" y="352"/>
                      <a:pt x="280" y="352"/>
                    </a:cubicBezTo>
                    <a:cubicBezTo>
                      <a:pt x="278" y="355"/>
                      <a:pt x="278" y="355"/>
                      <a:pt x="278" y="355"/>
                    </a:cubicBezTo>
                    <a:cubicBezTo>
                      <a:pt x="278" y="355"/>
                      <a:pt x="278" y="355"/>
                      <a:pt x="278" y="355"/>
                    </a:cubicBezTo>
                    <a:close/>
                    <a:moveTo>
                      <a:pt x="251" y="359"/>
                    </a:move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2" y="360"/>
                      <a:pt x="252" y="362"/>
                      <a:pt x="253" y="362"/>
                    </a:cubicBezTo>
                    <a:cubicBezTo>
                      <a:pt x="253" y="362"/>
                      <a:pt x="253" y="361"/>
                      <a:pt x="253" y="360"/>
                    </a:cubicBezTo>
                    <a:cubicBezTo>
                      <a:pt x="255" y="356"/>
                      <a:pt x="256" y="353"/>
                      <a:pt x="256" y="350"/>
                    </a:cubicBezTo>
                    <a:cubicBezTo>
                      <a:pt x="256" y="350"/>
                      <a:pt x="256" y="350"/>
                      <a:pt x="256" y="350"/>
                    </a:cubicBezTo>
                    <a:cubicBezTo>
                      <a:pt x="256" y="349"/>
                      <a:pt x="256" y="349"/>
                      <a:pt x="256" y="349"/>
                    </a:cubicBezTo>
                    <a:cubicBezTo>
                      <a:pt x="251" y="358"/>
                      <a:pt x="251" y="358"/>
                      <a:pt x="251" y="358"/>
                    </a:cubicBez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1" y="359"/>
                      <a:pt x="251" y="359"/>
                      <a:pt x="251" y="359"/>
                    </a:cubicBezTo>
                    <a:close/>
                    <a:moveTo>
                      <a:pt x="224" y="349"/>
                    </a:moveTo>
                    <a:cubicBezTo>
                      <a:pt x="224" y="353"/>
                      <a:pt x="223" y="358"/>
                      <a:pt x="224" y="363"/>
                    </a:cubicBezTo>
                    <a:cubicBezTo>
                      <a:pt x="224" y="363"/>
                      <a:pt x="224" y="363"/>
                      <a:pt x="224" y="363"/>
                    </a:cubicBezTo>
                    <a:cubicBezTo>
                      <a:pt x="236" y="361"/>
                      <a:pt x="236" y="361"/>
                      <a:pt x="236" y="361"/>
                    </a:cubicBezTo>
                    <a:cubicBezTo>
                      <a:pt x="236" y="361"/>
                      <a:pt x="236" y="361"/>
                      <a:pt x="236" y="361"/>
                    </a:cubicBezTo>
                    <a:cubicBezTo>
                      <a:pt x="237" y="359"/>
                      <a:pt x="237" y="357"/>
                      <a:pt x="237" y="354"/>
                    </a:cubicBezTo>
                    <a:cubicBezTo>
                      <a:pt x="237" y="354"/>
                      <a:pt x="237" y="354"/>
                      <a:pt x="237" y="354"/>
                    </a:cubicBezTo>
                    <a:cubicBezTo>
                      <a:pt x="224" y="348"/>
                      <a:pt x="224" y="348"/>
                      <a:pt x="224" y="348"/>
                    </a:cubicBezTo>
                    <a:cubicBezTo>
                      <a:pt x="224" y="349"/>
                      <a:pt x="224" y="349"/>
                      <a:pt x="224" y="349"/>
                    </a:cubicBezTo>
                    <a:cubicBezTo>
                      <a:pt x="224" y="349"/>
                      <a:pt x="224" y="349"/>
                      <a:pt x="224" y="349"/>
                    </a:cubicBezTo>
                    <a:close/>
                    <a:moveTo>
                      <a:pt x="302" y="348"/>
                    </a:moveTo>
                    <a:cubicBezTo>
                      <a:pt x="301" y="348"/>
                      <a:pt x="302" y="349"/>
                      <a:pt x="302" y="350"/>
                    </a:cubicBezTo>
                    <a:cubicBezTo>
                      <a:pt x="303" y="351"/>
                      <a:pt x="303" y="351"/>
                      <a:pt x="304" y="351"/>
                    </a:cubicBezTo>
                    <a:cubicBezTo>
                      <a:pt x="304" y="351"/>
                      <a:pt x="304" y="350"/>
                      <a:pt x="304" y="349"/>
                    </a:cubicBezTo>
                    <a:cubicBezTo>
                      <a:pt x="303" y="349"/>
                      <a:pt x="303" y="347"/>
                      <a:pt x="302" y="348"/>
                    </a:cubicBezTo>
                    <a:cubicBezTo>
                      <a:pt x="302" y="348"/>
                      <a:pt x="302" y="348"/>
                      <a:pt x="302" y="348"/>
                    </a:cubicBezTo>
                    <a:cubicBezTo>
                      <a:pt x="302" y="348"/>
                      <a:pt x="302" y="348"/>
                      <a:pt x="302" y="348"/>
                    </a:cubicBezTo>
                    <a:close/>
                    <a:moveTo>
                      <a:pt x="222" y="366"/>
                    </a:moveTo>
                    <a:cubicBezTo>
                      <a:pt x="222" y="360"/>
                      <a:pt x="222" y="353"/>
                      <a:pt x="222" y="347"/>
                    </a:cubicBezTo>
                    <a:cubicBezTo>
                      <a:pt x="222" y="347"/>
                      <a:pt x="222" y="347"/>
                      <a:pt x="222" y="347"/>
                    </a:cubicBezTo>
                    <a:cubicBezTo>
                      <a:pt x="219" y="346"/>
                      <a:pt x="219" y="346"/>
                      <a:pt x="219" y="346"/>
                    </a:cubicBezTo>
                    <a:cubicBezTo>
                      <a:pt x="220" y="366"/>
                      <a:pt x="220" y="366"/>
                      <a:pt x="220" y="366"/>
                    </a:cubicBezTo>
                    <a:cubicBezTo>
                      <a:pt x="222" y="366"/>
                      <a:pt x="222" y="366"/>
                      <a:pt x="222" y="366"/>
                    </a:cubicBezTo>
                    <a:cubicBezTo>
                      <a:pt x="222" y="366"/>
                      <a:pt x="222" y="366"/>
                      <a:pt x="222" y="366"/>
                    </a:cubicBezTo>
                    <a:close/>
                    <a:moveTo>
                      <a:pt x="210" y="350"/>
                    </a:moveTo>
                    <a:cubicBezTo>
                      <a:pt x="208" y="350"/>
                      <a:pt x="207" y="349"/>
                      <a:pt x="205" y="349"/>
                    </a:cubicBezTo>
                    <a:cubicBezTo>
                      <a:pt x="204" y="354"/>
                      <a:pt x="205" y="359"/>
                      <a:pt x="205" y="364"/>
                    </a:cubicBezTo>
                    <a:cubicBezTo>
                      <a:pt x="205" y="364"/>
                      <a:pt x="205" y="364"/>
                      <a:pt x="205" y="364"/>
                    </a:cubicBezTo>
                    <a:cubicBezTo>
                      <a:pt x="205" y="365"/>
                      <a:pt x="205" y="365"/>
                      <a:pt x="205" y="365"/>
                    </a:cubicBezTo>
                    <a:cubicBezTo>
                      <a:pt x="205" y="365"/>
                      <a:pt x="205" y="365"/>
                      <a:pt x="205" y="365"/>
                    </a:cubicBezTo>
                    <a:cubicBezTo>
                      <a:pt x="210" y="365"/>
                      <a:pt x="214" y="364"/>
                      <a:pt x="218" y="363"/>
                    </a:cubicBezTo>
                    <a:cubicBezTo>
                      <a:pt x="218" y="357"/>
                      <a:pt x="218" y="351"/>
                      <a:pt x="218" y="345"/>
                    </a:cubicBezTo>
                    <a:cubicBezTo>
                      <a:pt x="217" y="344"/>
                      <a:pt x="215" y="345"/>
                      <a:pt x="215" y="346"/>
                    </a:cubicBezTo>
                    <a:cubicBezTo>
                      <a:pt x="215" y="346"/>
                      <a:pt x="215" y="346"/>
                      <a:pt x="215" y="346"/>
                    </a:cubicBezTo>
                    <a:cubicBezTo>
                      <a:pt x="210" y="350"/>
                      <a:pt x="210" y="350"/>
                      <a:pt x="210" y="350"/>
                    </a:cubicBezTo>
                    <a:cubicBezTo>
                      <a:pt x="210" y="350"/>
                      <a:pt x="210" y="350"/>
                      <a:pt x="210" y="350"/>
                    </a:cubicBezTo>
                    <a:close/>
                    <a:moveTo>
                      <a:pt x="291" y="346"/>
                    </a:moveTo>
                    <a:cubicBezTo>
                      <a:pt x="296" y="346"/>
                      <a:pt x="301" y="344"/>
                      <a:pt x="304" y="347"/>
                    </a:cubicBezTo>
                    <a:cubicBezTo>
                      <a:pt x="304" y="347"/>
                      <a:pt x="304" y="347"/>
                      <a:pt x="304" y="347"/>
                    </a:cubicBezTo>
                    <a:cubicBezTo>
                      <a:pt x="313" y="345"/>
                      <a:pt x="313" y="345"/>
                      <a:pt x="313" y="345"/>
                    </a:cubicBezTo>
                    <a:cubicBezTo>
                      <a:pt x="311" y="342"/>
                      <a:pt x="311" y="342"/>
                      <a:pt x="311" y="342"/>
                    </a:cubicBezTo>
                    <a:cubicBezTo>
                      <a:pt x="293" y="344"/>
                      <a:pt x="293" y="344"/>
                      <a:pt x="293" y="344"/>
                    </a:cubicBezTo>
                    <a:cubicBezTo>
                      <a:pt x="291" y="346"/>
                      <a:pt x="291" y="346"/>
                      <a:pt x="291" y="346"/>
                    </a:cubicBezTo>
                    <a:cubicBezTo>
                      <a:pt x="291" y="346"/>
                      <a:pt x="291" y="346"/>
                      <a:pt x="291" y="346"/>
                    </a:cubicBezTo>
                    <a:close/>
                    <a:moveTo>
                      <a:pt x="214" y="339"/>
                    </a:moveTo>
                    <a:cubicBezTo>
                      <a:pt x="214" y="341"/>
                      <a:pt x="215" y="342"/>
                      <a:pt x="217" y="343"/>
                    </a:cubicBezTo>
                    <a:cubicBezTo>
                      <a:pt x="217" y="343"/>
                      <a:pt x="217" y="343"/>
                      <a:pt x="217" y="343"/>
                    </a:cubicBezTo>
                    <a:cubicBezTo>
                      <a:pt x="248" y="358"/>
                      <a:pt x="248" y="358"/>
                      <a:pt x="248" y="358"/>
                    </a:cubicBezTo>
                    <a:cubicBezTo>
                      <a:pt x="248" y="358"/>
                      <a:pt x="248" y="358"/>
                      <a:pt x="248" y="358"/>
                    </a:cubicBezTo>
                    <a:cubicBezTo>
                      <a:pt x="249" y="358"/>
                      <a:pt x="249" y="358"/>
                      <a:pt x="250" y="358"/>
                    </a:cubicBezTo>
                    <a:cubicBezTo>
                      <a:pt x="250" y="357"/>
                      <a:pt x="250" y="356"/>
                      <a:pt x="251" y="356"/>
                    </a:cubicBezTo>
                    <a:cubicBezTo>
                      <a:pt x="251" y="356"/>
                      <a:pt x="251" y="356"/>
                      <a:pt x="251" y="356"/>
                    </a:cubicBezTo>
                    <a:cubicBezTo>
                      <a:pt x="224" y="343"/>
                      <a:pt x="224" y="343"/>
                      <a:pt x="224" y="343"/>
                    </a:cubicBezTo>
                    <a:cubicBezTo>
                      <a:pt x="215" y="339"/>
                      <a:pt x="215" y="339"/>
                      <a:pt x="215" y="339"/>
                    </a:cubicBezTo>
                    <a:cubicBezTo>
                      <a:pt x="215" y="339"/>
                      <a:pt x="215" y="339"/>
                      <a:pt x="215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lose/>
                    <a:moveTo>
                      <a:pt x="228" y="337"/>
                    </a:moveTo>
                    <a:cubicBezTo>
                      <a:pt x="234" y="342"/>
                      <a:pt x="242" y="345"/>
                      <a:pt x="249" y="348"/>
                    </a:cubicBezTo>
                    <a:cubicBezTo>
                      <a:pt x="249" y="348"/>
                      <a:pt x="249" y="348"/>
                      <a:pt x="249" y="348"/>
                    </a:cubicBezTo>
                    <a:cubicBezTo>
                      <a:pt x="254" y="350"/>
                      <a:pt x="254" y="350"/>
                      <a:pt x="254" y="350"/>
                    </a:cubicBezTo>
                    <a:cubicBezTo>
                      <a:pt x="254" y="350"/>
                      <a:pt x="254" y="350"/>
                      <a:pt x="254" y="350"/>
                    </a:cubicBezTo>
                    <a:cubicBezTo>
                      <a:pt x="254" y="349"/>
                      <a:pt x="254" y="348"/>
                      <a:pt x="254" y="347"/>
                    </a:cubicBezTo>
                    <a:cubicBezTo>
                      <a:pt x="247" y="344"/>
                      <a:pt x="240" y="342"/>
                      <a:pt x="234" y="337"/>
                    </a:cubicBezTo>
                    <a:cubicBezTo>
                      <a:pt x="232" y="337"/>
                      <a:pt x="230" y="338"/>
                      <a:pt x="228" y="337"/>
                    </a:cubicBezTo>
                    <a:cubicBezTo>
                      <a:pt x="228" y="337"/>
                      <a:pt x="228" y="337"/>
                      <a:pt x="228" y="337"/>
                    </a:cubicBezTo>
                    <a:cubicBezTo>
                      <a:pt x="228" y="337"/>
                      <a:pt x="228" y="337"/>
                      <a:pt x="228" y="337"/>
                    </a:cubicBezTo>
                    <a:close/>
                    <a:moveTo>
                      <a:pt x="236" y="337"/>
                    </a:moveTo>
                    <a:cubicBezTo>
                      <a:pt x="242" y="341"/>
                      <a:pt x="248" y="343"/>
                      <a:pt x="254" y="346"/>
                    </a:cubicBezTo>
                    <a:cubicBezTo>
                      <a:pt x="254" y="345"/>
                      <a:pt x="254" y="344"/>
                      <a:pt x="255" y="344"/>
                    </a:cubicBezTo>
                    <a:cubicBezTo>
                      <a:pt x="250" y="341"/>
                      <a:pt x="245" y="340"/>
                      <a:pt x="240" y="337"/>
                    </a:cubicBezTo>
                    <a:cubicBezTo>
                      <a:pt x="240" y="337"/>
                      <a:pt x="240" y="337"/>
                      <a:pt x="240" y="337"/>
                    </a:cubicBezTo>
                    <a:cubicBezTo>
                      <a:pt x="236" y="337"/>
                      <a:pt x="236" y="337"/>
                      <a:pt x="236" y="337"/>
                    </a:cubicBezTo>
                    <a:cubicBezTo>
                      <a:pt x="236" y="337"/>
                      <a:pt x="236" y="337"/>
                      <a:pt x="236" y="337"/>
                    </a:cubicBezTo>
                    <a:close/>
                    <a:moveTo>
                      <a:pt x="219" y="338"/>
                    </a:moveTo>
                    <a:cubicBezTo>
                      <a:pt x="219" y="339"/>
                      <a:pt x="219" y="339"/>
                      <a:pt x="219" y="339"/>
                    </a:cubicBezTo>
                    <a:cubicBezTo>
                      <a:pt x="219" y="339"/>
                      <a:pt x="219" y="339"/>
                      <a:pt x="219" y="339"/>
                    </a:cubicBezTo>
                    <a:cubicBezTo>
                      <a:pt x="230" y="344"/>
                      <a:pt x="241" y="349"/>
                      <a:pt x="252" y="354"/>
                    </a:cubicBezTo>
                    <a:cubicBezTo>
                      <a:pt x="252" y="354"/>
                      <a:pt x="252" y="354"/>
                      <a:pt x="252" y="354"/>
                    </a:cubicBezTo>
                    <a:cubicBezTo>
                      <a:pt x="253" y="352"/>
                      <a:pt x="253" y="352"/>
                      <a:pt x="253" y="352"/>
                    </a:cubicBezTo>
                    <a:cubicBezTo>
                      <a:pt x="253" y="352"/>
                      <a:pt x="253" y="352"/>
                      <a:pt x="253" y="352"/>
                    </a:cubicBezTo>
                    <a:cubicBezTo>
                      <a:pt x="244" y="348"/>
                      <a:pt x="236" y="344"/>
                      <a:pt x="227" y="339"/>
                    </a:cubicBezTo>
                    <a:cubicBezTo>
                      <a:pt x="227" y="339"/>
                      <a:pt x="227" y="339"/>
                      <a:pt x="227" y="339"/>
                    </a:cubicBezTo>
                    <a:cubicBezTo>
                      <a:pt x="224" y="337"/>
                      <a:pt x="224" y="337"/>
                      <a:pt x="224" y="337"/>
                    </a:cubicBezTo>
                    <a:cubicBezTo>
                      <a:pt x="224" y="337"/>
                      <a:pt x="224" y="337"/>
                      <a:pt x="224" y="337"/>
                    </a:cubicBezTo>
                    <a:cubicBezTo>
                      <a:pt x="222" y="338"/>
                      <a:pt x="219" y="335"/>
                      <a:pt x="219" y="338"/>
                    </a:cubicBezTo>
                    <a:cubicBezTo>
                      <a:pt x="219" y="338"/>
                      <a:pt x="219" y="338"/>
                      <a:pt x="219" y="338"/>
                    </a:cubicBezTo>
                    <a:cubicBezTo>
                      <a:pt x="219" y="338"/>
                      <a:pt x="219" y="338"/>
                      <a:pt x="219" y="338"/>
                    </a:cubicBezTo>
                    <a:close/>
                    <a:moveTo>
                      <a:pt x="242" y="336"/>
                    </a:moveTo>
                    <a:cubicBezTo>
                      <a:pt x="246" y="339"/>
                      <a:pt x="250" y="340"/>
                      <a:pt x="255" y="342"/>
                    </a:cubicBezTo>
                    <a:cubicBezTo>
                      <a:pt x="255" y="342"/>
                      <a:pt x="255" y="341"/>
                      <a:pt x="255" y="340"/>
                    </a:cubicBezTo>
                    <a:cubicBezTo>
                      <a:pt x="252" y="339"/>
                      <a:pt x="249" y="338"/>
                      <a:pt x="246" y="336"/>
                    </a:cubicBezTo>
                    <a:cubicBezTo>
                      <a:pt x="246" y="336"/>
                      <a:pt x="246" y="336"/>
                      <a:pt x="246" y="336"/>
                    </a:cubicBezTo>
                    <a:cubicBezTo>
                      <a:pt x="242" y="336"/>
                      <a:pt x="242" y="336"/>
                      <a:pt x="242" y="336"/>
                    </a:cubicBezTo>
                    <a:cubicBezTo>
                      <a:pt x="242" y="336"/>
                      <a:pt x="242" y="336"/>
                      <a:pt x="242" y="336"/>
                    </a:cubicBezTo>
                    <a:close/>
                    <a:moveTo>
                      <a:pt x="249" y="335"/>
                    </a:moveTo>
                    <a:cubicBezTo>
                      <a:pt x="251" y="337"/>
                      <a:pt x="253" y="338"/>
                      <a:pt x="255" y="339"/>
                    </a:cubicBezTo>
                    <a:cubicBezTo>
                      <a:pt x="256" y="337"/>
                      <a:pt x="253" y="337"/>
                      <a:pt x="252" y="336"/>
                    </a:cubicBezTo>
                    <a:cubicBezTo>
                      <a:pt x="251" y="334"/>
                      <a:pt x="250" y="335"/>
                      <a:pt x="249" y="335"/>
                    </a:cubicBezTo>
                    <a:cubicBezTo>
                      <a:pt x="249" y="335"/>
                      <a:pt x="249" y="335"/>
                      <a:pt x="249" y="335"/>
                    </a:cubicBezTo>
                    <a:cubicBezTo>
                      <a:pt x="249" y="335"/>
                      <a:pt x="249" y="335"/>
                      <a:pt x="249" y="335"/>
                    </a:cubicBezTo>
                    <a:close/>
                    <a:moveTo>
                      <a:pt x="253" y="335"/>
                    </a:moveTo>
                    <a:cubicBezTo>
                      <a:pt x="255" y="336"/>
                      <a:pt x="255" y="336"/>
                      <a:pt x="255" y="336"/>
                    </a:cubicBezTo>
                    <a:cubicBezTo>
                      <a:pt x="255" y="334"/>
                      <a:pt x="255" y="334"/>
                      <a:pt x="255" y="334"/>
                    </a:cubicBezTo>
                    <a:cubicBezTo>
                      <a:pt x="255" y="334"/>
                      <a:pt x="255" y="334"/>
                      <a:pt x="255" y="334"/>
                    </a:cubicBezTo>
                    <a:cubicBezTo>
                      <a:pt x="255" y="335"/>
                      <a:pt x="254" y="334"/>
                      <a:pt x="253" y="335"/>
                    </a:cubicBezTo>
                    <a:cubicBezTo>
                      <a:pt x="253" y="335"/>
                      <a:pt x="253" y="335"/>
                      <a:pt x="253" y="335"/>
                    </a:cubicBezTo>
                    <a:cubicBezTo>
                      <a:pt x="253" y="335"/>
                      <a:pt x="253" y="335"/>
                      <a:pt x="253" y="335"/>
                    </a:cubicBezTo>
                    <a:close/>
                    <a:moveTo>
                      <a:pt x="257" y="334"/>
                    </a:moveTo>
                    <a:cubicBezTo>
                      <a:pt x="257" y="351"/>
                      <a:pt x="257" y="351"/>
                      <a:pt x="257" y="351"/>
                    </a:cubicBezTo>
                    <a:cubicBezTo>
                      <a:pt x="257" y="351"/>
                      <a:pt x="257" y="351"/>
                      <a:pt x="257" y="351"/>
                    </a:cubicBezTo>
                    <a:cubicBezTo>
                      <a:pt x="256" y="358"/>
                      <a:pt x="253" y="364"/>
                      <a:pt x="255" y="371"/>
                    </a:cubicBezTo>
                    <a:cubicBezTo>
                      <a:pt x="255" y="371"/>
                      <a:pt x="255" y="371"/>
                      <a:pt x="255" y="371"/>
                    </a:cubicBezTo>
                    <a:cubicBezTo>
                      <a:pt x="256" y="371"/>
                      <a:pt x="256" y="371"/>
                      <a:pt x="256" y="371"/>
                    </a:cubicBezTo>
                    <a:cubicBezTo>
                      <a:pt x="260" y="366"/>
                      <a:pt x="260" y="366"/>
                      <a:pt x="260" y="366"/>
                    </a:cubicBezTo>
                    <a:cubicBezTo>
                      <a:pt x="259" y="333"/>
                      <a:pt x="259" y="333"/>
                      <a:pt x="259" y="333"/>
                    </a:cubicBezTo>
                    <a:cubicBezTo>
                      <a:pt x="259" y="333"/>
                      <a:pt x="259" y="333"/>
                      <a:pt x="259" y="333"/>
                    </a:cubicBezTo>
                    <a:cubicBezTo>
                      <a:pt x="258" y="333"/>
                      <a:pt x="257" y="333"/>
                      <a:pt x="257" y="334"/>
                    </a:cubicBezTo>
                    <a:cubicBezTo>
                      <a:pt x="257" y="334"/>
                      <a:pt x="257" y="334"/>
                      <a:pt x="257" y="334"/>
                    </a:cubicBezTo>
                    <a:cubicBezTo>
                      <a:pt x="257" y="334"/>
                      <a:pt x="257" y="334"/>
                      <a:pt x="257" y="334"/>
                    </a:cubicBezTo>
                    <a:close/>
                    <a:moveTo>
                      <a:pt x="262" y="366"/>
                    </a:moveTo>
                    <a:cubicBezTo>
                      <a:pt x="266" y="366"/>
                      <a:pt x="271" y="366"/>
                      <a:pt x="275" y="365"/>
                    </a:cubicBezTo>
                    <a:cubicBezTo>
                      <a:pt x="275" y="365"/>
                      <a:pt x="275" y="365"/>
                      <a:pt x="275" y="365"/>
                    </a:cubicBezTo>
                    <a:cubicBezTo>
                      <a:pt x="275" y="364"/>
                      <a:pt x="275" y="364"/>
                      <a:pt x="275" y="364"/>
                    </a:cubicBezTo>
                    <a:cubicBezTo>
                      <a:pt x="275" y="364"/>
                      <a:pt x="275" y="364"/>
                      <a:pt x="275" y="364"/>
                    </a:cubicBezTo>
                    <a:cubicBezTo>
                      <a:pt x="272" y="364"/>
                      <a:pt x="269" y="365"/>
                      <a:pt x="266" y="365"/>
                    </a:cubicBezTo>
                    <a:cubicBezTo>
                      <a:pt x="266" y="365"/>
                      <a:pt x="266" y="365"/>
                      <a:pt x="266" y="365"/>
                    </a:cubicBezTo>
                    <a:cubicBezTo>
                      <a:pt x="266" y="364"/>
                      <a:pt x="266" y="364"/>
                      <a:pt x="266" y="364"/>
                    </a:cubicBezTo>
                    <a:cubicBezTo>
                      <a:pt x="263" y="331"/>
                      <a:pt x="263" y="331"/>
                      <a:pt x="263" y="331"/>
                    </a:cubicBezTo>
                    <a:cubicBezTo>
                      <a:pt x="260" y="332"/>
                      <a:pt x="260" y="332"/>
                      <a:pt x="260" y="332"/>
                    </a:cubicBezTo>
                    <a:cubicBezTo>
                      <a:pt x="262" y="366"/>
                      <a:pt x="262" y="366"/>
                      <a:pt x="262" y="366"/>
                    </a:cubicBezTo>
                    <a:cubicBezTo>
                      <a:pt x="262" y="366"/>
                      <a:pt x="262" y="366"/>
                      <a:pt x="262" y="366"/>
                    </a:cubicBezTo>
                    <a:close/>
                    <a:moveTo>
                      <a:pt x="267" y="361"/>
                    </a:moveTo>
                    <a:cubicBezTo>
                      <a:pt x="269" y="359"/>
                      <a:pt x="269" y="359"/>
                      <a:pt x="269" y="359"/>
                    </a:cubicBezTo>
                    <a:cubicBezTo>
                      <a:pt x="266" y="330"/>
                      <a:pt x="266" y="330"/>
                      <a:pt x="266" y="330"/>
                    </a:cubicBezTo>
                    <a:cubicBezTo>
                      <a:pt x="264" y="331"/>
                      <a:pt x="264" y="331"/>
                      <a:pt x="264" y="331"/>
                    </a:cubicBezTo>
                    <a:cubicBezTo>
                      <a:pt x="267" y="361"/>
                      <a:pt x="267" y="361"/>
                      <a:pt x="267" y="361"/>
                    </a:cubicBezTo>
                    <a:cubicBezTo>
                      <a:pt x="267" y="361"/>
                      <a:pt x="267" y="361"/>
                      <a:pt x="267" y="361"/>
                    </a:cubicBezTo>
                    <a:close/>
                    <a:moveTo>
                      <a:pt x="268" y="329"/>
                    </a:moveTo>
                    <a:cubicBezTo>
                      <a:pt x="270" y="358"/>
                      <a:pt x="270" y="358"/>
                      <a:pt x="270" y="358"/>
                    </a:cubicBezTo>
                    <a:cubicBezTo>
                      <a:pt x="270" y="359"/>
                      <a:pt x="270" y="359"/>
                      <a:pt x="270" y="359"/>
                    </a:cubicBezTo>
                    <a:cubicBezTo>
                      <a:pt x="284" y="359"/>
                      <a:pt x="284" y="359"/>
                      <a:pt x="284" y="359"/>
                    </a:cubicBezTo>
                    <a:cubicBezTo>
                      <a:pt x="284" y="359"/>
                      <a:pt x="284" y="359"/>
                      <a:pt x="284" y="359"/>
                    </a:cubicBezTo>
                    <a:cubicBezTo>
                      <a:pt x="285" y="358"/>
                      <a:pt x="287" y="358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3" y="356"/>
                      <a:pt x="279" y="357"/>
                      <a:pt x="276" y="357"/>
                    </a:cubicBezTo>
                    <a:cubicBezTo>
                      <a:pt x="276" y="357"/>
                      <a:pt x="276" y="357"/>
                      <a:pt x="276" y="357"/>
                    </a:cubicBezTo>
                    <a:cubicBezTo>
                      <a:pt x="275" y="355"/>
                      <a:pt x="275" y="355"/>
                      <a:pt x="275" y="355"/>
                    </a:cubicBezTo>
                    <a:cubicBezTo>
                      <a:pt x="272" y="327"/>
                      <a:pt x="272" y="327"/>
                      <a:pt x="272" y="327"/>
                    </a:cubicBezTo>
                    <a:cubicBezTo>
                      <a:pt x="272" y="327"/>
                      <a:pt x="272" y="327"/>
                      <a:pt x="272" y="327"/>
                    </a:cubicBezTo>
                    <a:cubicBezTo>
                      <a:pt x="271" y="328"/>
                      <a:pt x="269" y="328"/>
                      <a:pt x="268" y="329"/>
                    </a:cubicBezTo>
                    <a:cubicBezTo>
                      <a:pt x="268" y="329"/>
                      <a:pt x="268" y="329"/>
                      <a:pt x="268" y="329"/>
                    </a:cubicBezTo>
                    <a:cubicBezTo>
                      <a:pt x="268" y="329"/>
                      <a:pt x="268" y="329"/>
                      <a:pt x="268" y="329"/>
                    </a:cubicBezTo>
                    <a:close/>
                    <a:moveTo>
                      <a:pt x="276" y="353"/>
                    </a:moveTo>
                    <a:cubicBezTo>
                      <a:pt x="278" y="353"/>
                      <a:pt x="278" y="351"/>
                      <a:pt x="278" y="350"/>
                    </a:cubicBezTo>
                    <a:cubicBezTo>
                      <a:pt x="278" y="350"/>
                      <a:pt x="278" y="350"/>
                      <a:pt x="278" y="350"/>
                    </a:cubicBezTo>
                    <a:cubicBezTo>
                      <a:pt x="275" y="325"/>
                      <a:pt x="275" y="325"/>
                      <a:pt x="275" y="325"/>
                    </a:cubicBezTo>
                    <a:cubicBezTo>
                      <a:pt x="273" y="326"/>
                      <a:pt x="273" y="326"/>
                      <a:pt x="273" y="326"/>
                    </a:cubicBezTo>
                    <a:cubicBezTo>
                      <a:pt x="276" y="353"/>
                      <a:pt x="276" y="353"/>
                      <a:pt x="276" y="353"/>
                    </a:cubicBezTo>
                    <a:cubicBezTo>
                      <a:pt x="276" y="353"/>
                      <a:pt x="276" y="353"/>
                      <a:pt x="276" y="353"/>
                    </a:cubicBezTo>
                    <a:close/>
                    <a:moveTo>
                      <a:pt x="179" y="325"/>
                    </a:moveTo>
                    <a:cubicBezTo>
                      <a:pt x="181" y="325"/>
                      <a:pt x="184" y="325"/>
                      <a:pt x="186" y="324"/>
                    </a:cubicBezTo>
                    <a:cubicBezTo>
                      <a:pt x="186" y="324"/>
                      <a:pt x="186" y="324"/>
                      <a:pt x="186" y="323"/>
                    </a:cubicBezTo>
                    <a:cubicBezTo>
                      <a:pt x="184" y="323"/>
                      <a:pt x="181" y="323"/>
                      <a:pt x="179" y="323"/>
                    </a:cubicBezTo>
                    <a:cubicBezTo>
                      <a:pt x="177" y="323"/>
                      <a:pt x="175" y="323"/>
                      <a:pt x="172" y="323"/>
                    </a:cubicBezTo>
                    <a:cubicBezTo>
                      <a:pt x="172" y="324"/>
                      <a:pt x="172" y="324"/>
                      <a:pt x="173" y="324"/>
                    </a:cubicBezTo>
                    <a:cubicBezTo>
                      <a:pt x="175" y="325"/>
                      <a:pt x="177" y="325"/>
                      <a:pt x="179" y="325"/>
                    </a:cubicBezTo>
                    <a:close/>
                    <a:moveTo>
                      <a:pt x="276" y="324"/>
                    </a:moveTo>
                    <a:cubicBezTo>
                      <a:pt x="278" y="333"/>
                      <a:pt x="279" y="342"/>
                      <a:pt x="280" y="351"/>
                    </a:cubicBezTo>
                    <a:cubicBezTo>
                      <a:pt x="280" y="351"/>
                      <a:pt x="280" y="351"/>
                      <a:pt x="280" y="351"/>
                    </a:cubicBezTo>
                    <a:cubicBezTo>
                      <a:pt x="299" y="349"/>
                      <a:pt x="299" y="349"/>
                      <a:pt x="299" y="349"/>
                    </a:cubicBezTo>
                    <a:cubicBezTo>
                      <a:pt x="299" y="349"/>
                      <a:pt x="299" y="349"/>
                      <a:pt x="299" y="349"/>
                    </a:cubicBezTo>
                    <a:cubicBezTo>
                      <a:pt x="300" y="348"/>
                      <a:pt x="300" y="348"/>
                      <a:pt x="300" y="347"/>
                    </a:cubicBezTo>
                    <a:cubicBezTo>
                      <a:pt x="296" y="346"/>
                      <a:pt x="293" y="348"/>
                      <a:pt x="288" y="348"/>
                    </a:cubicBezTo>
                    <a:cubicBezTo>
                      <a:pt x="288" y="346"/>
                      <a:pt x="288" y="344"/>
                      <a:pt x="288" y="342"/>
                    </a:cubicBezTo>
                    <a:cubicBezTo>
                      <a:pt x="288" y="342"/>
                      <a:pt x="288" y="342"/>
                      <a:pt x="288" y="342"/>
                    </a:cubicBez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83" y="321"/>
                      <a:pt x="279" y="322"/>
                      <a:pt x="276" y="324"/>
                    </a:cubicBezTo>
                    <a:cubicBezTo>
                      <a:pt x="276" y="324"/>
                      <a:pt x="276" y="324"/>
                      <a:pt x="276" y="324"/>
                    </a:cubicBezTo>
                    <a:cubicBezTo>
                      <a:pt x="276" y="324"/>
                      <a:pt x="276" y="324"/>
                      <a:pt x="276" y="324"/>
                    </a:cubicBezTo>
                    <a:close/>
                    <a:moveTo>
                      <a:pt x="287" y="322"/>
                    </a:moveTo>
                    <a:cubicBezTo>
                      <a:pt x="289" y="345"/>
                      <a:pt x="289" y="345"/>
                      <a:pt x="289" y="345"/>
                    </a:cubicBezTo>
                    <a:cubicBezTo>
                      <a:pt x="291" y="342"/>
                      <a:pt x="291" y="342"/>
                      <a:pt x="291" y="342"/>
                    </a:cubicBezTo>
                    <a:cubicBezTo>
                      <a:pt x="288" y="315"/>
                      <a:pt x="288" y="315"/>
                      <a:pt x="288" y="315"/>
                    </a:cubicBezTo>
                    <a:cubicBezTo>
                      <a:pt x="288" y="315"/>
                      <a:pt x="288" y="315"/>
                      <a:pt x="288" y="315"/>
                    </a:cubicBezTo>
                    <a:cubicBezTo>
                      <a:pt x="285" y="316"/>
                      <a:pt x="287" y="320"/>
                      <a:pt x="287" y="322"/>
                    </a:cubicBezTo>
                    <a:cubicBezTo>
                      <a:pt x="287" y="322"/>
                      <a:pt x="287" y="322"/>
                      <a:pt x="287" y="322"/>
                    </a:cubicBezTo>
                    <a:cubicBezTo>
                      <a:pt x="287" y="322"/>
                      <a:pt x="287" y="322"/>
                      <a:pt x="287" y="322"/>
                    </a:cubicBezTo>
                    <a:close/>
                    <a:moveTo>
                      <a:pt x="225" y="320"/>
                    </a:moveTo>
                    <a:cubicBezTo>
                      <a:pt x="215" y="321"/>
                      <a:pt x="204" y="323"/>
                      <a:pt x="195" y="319"/>
                    </a:cubicBezTo>
                    <a:cubicBezTo>
                      <a:pt x="195" y="319"/>
                      <a:pt x="194" y="319"/>
                      <a:pt x="195" y="318"/>
                    </a:cubicBezTo>
                    <a:cubicBezTo>
                      <a:pt x="196" y="317"/>
                      <a:pt x="197" y="318"/>
                      <a:pt x="198" y="318"/>
                    </a:cubicBezTo>
                    <a:cubicBezTo>
                      <a:pt x="209" y="321"/>
                      <a:pt x="222" y="320"/>
                      <a:pt x="231" y="315"/>
                    </a:cubicBezTo>
                    <a:cubicBezTo>
                      <a:pt x="231" y="315"/>
                      <a:pt x="230" y="315"/>
                      <a:pt x="230" y="315"/>
                    </a:cubicBezTo>
                    <a:cubicBezTo>
                      <a:pt x="218" y="316"/>
                      <a:pt x="204" y="315"/>
                      <a:pt x="192" y="314"/>
                    </a:cubicBezTo>
                    <a:cubicBezTo>
                      <a:pt x="191" y="314"/>
                      <a:pt x="190" y="314"/>
                      <a:pt x="190" y="315"/>
                    </a:cubicBezTo>
                    <a:cubicBezTo>
                      <a:pt x="190" y="315"/>
                      <a:pt x="190" y="315"/>
                      <a:pt x="190" y="315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201" y="324"/>
                      <a:pt x="215" y="329"/>
                      <a:pt x="227" y="324"/>
                    </a:cubicBezTo>
                    <a:cubicBezTo>
                      <a:pt x="231" y="323"/>
                      <a:pt x="235" y="321"/>
                      <a:pt x="239" y="319"/>
                    </a:cubicBezTo>
                    <a:cubicBezTo>
                      <a:pt x="243" y="316"/>
                      <a:pt x="249" y="313"/>
                      <a:pt x="251" y="307"/>
                    </a:cubicBezTo>
                    <a:cubicBezTo>
                      <a:pt x="242" y="311"/>
                      <a:pt x="234" y="316"/>
                      <a:pt x="225" y="320"/>
                    </a:cubicBezTo>
                    <a:cubicBezTo>
                      <a:pt x="225" y="320"/>
                      <a:pt x="225" y="320"/>
                      <a:pt x="225" y="320"/>
                    </a:cubicBezTo>
                    <a:cubicBezTo>
                      <a:pt x="225" y="320"/>
                      <a:pt x="225" y="320"/>
                      <a:pt x="225" y="320"/>
                    </a:cubicBezTo>
                    <a:close/>
                    <a:moveTo>
                      <a:pt x="289" y="314"/>
                    </a:moveTo>
                    <a:cubicBezTo>
                      <a:pt x="293" y="341"/>
                      <a:pt x="293" y="341"/>
                      <a:pt x="293" y="341"/>
                    </a:cubicBezTo>
                    <a:cubicBezTo>
                      <a:pt x="309" y="340"/>
                      <a:pt x="309" y="340"/>
                      <a:pt x="309" y="340"/>
                    </a:cubicBezTo>
                    <a:cubicBezTo>
                      <a:pt x="305" y="303"/>
                      <a:pt x="305" y="303"/>
                      <a:pt x="305" y="303"/>
                    </a:cubicBezTo>
                    <a:cubicBezTo>
                      <a:pt x="303" y="298"/>
                      <a:pt x="303" y="298"/>
                      <a:pt x="303" y="298"/>
                    </a:cubicBezTo>
                    <a:cubicBezTo>
                      <a:pt x="303" y="298"/>
                      <a:pt x="303" y="298"/>
                      <a:pt x="303" y="298"/>
                    </a:cubicBezTo>
                    <a:cubicBezTo>
                      <a:pt x="299" y="303"/>
                      <a:pt x="294" y="308"/>
                      <a:pt x="289" y="314"/>
                    </a:cubicBezTo>
                    <a:cubicBezTo>
                      <a:pt x="289" y="314"/>
                      <a:pt x="289" y="314"/>
                      <a:pt x="289" y="314"/>
                    </a:cubicBezTo>
                    <a:cubicBezTo>
                      <a:pt x="289" y="314"/>
                      <a:pt x="289" y="314"/>
                      <a:pt x="289" y="314"/>
                    </a:cubicBezTo>
                    <a:close/>
                    <a:moveTo>
                      <a:pt x="305" y="294"/>
                    </a:moveTo>
                    <a:cubicBezTo>
                      <a:pt x="312" y="341"/>
                      <a:pt x="312" y="341"/>
                      <a:pt x="312" y="341"/>
                    </a:cubicBezTo>
                    <a:cubicBezTo>
                      <a:pt x="312" y="341"/>
                      <a:pt x="312" y="341"/>
                      <a:pt x="312" y="341"/>
                    </a:cubicBezTo>
                    <a:cubicBezTo>
                      <a:pt x="312" y="342"/>
                      <a:pt x="313" y="341"/>
                      <a:pt x="313" y="341"/>
                    </a:cubicBezTo>
                    <a:cubicBezTo>
                      <a:pt x="313" y="341"/>
                      <a:pt x="313" y="341"/>
                      <a:pt x="313" y="341"/>
                    </a:cubicBezTo>
                    <a:cubicBezTo>
                      <a:pt x="314" y="341"/>
                      <a:pt x="314" y="341"/>
                      <a:pt x="314" y="341"/>
                    </a:cubicBezTo>
                    <a:cubicBezTo>
                      <a:pt x="306" y="295"/>
                      <a:pt x="306" y="295"/>
                      <a:pt x="306" y="295"/>
                    </a:cubicBezTo>
                    <a:cubicBezTo>
                      <a:pt x="306" y="295"/>
                      <a:pt x="306" y="295"/>
                      <a:pt x="306" y="295"/>
                    </a:cubicBezTo>
                    <a:cubicBezTo>
                      <a:pt x="306" y="294"/>
                      <a:pt x="305" y="295"/>
                      <a:pt x="305" y="294"/>
                    </a:cubicBezTo>
                    <a:cubicBezTo>
                      <a:pt x="305" y="294"/>
                      <a:pt x="305" y="294"/>
                      <a:pt x="305" y="294"/>
                    </a:cubicBezTo>
                    <a:cubicBezTo>
                      <a:pt x="305" y="294"/>
                      <a:pt x="305" y="294"/>
                      <a:pt x="305" y="294"/>
                    </a:cubicBezTo>
                    <a:close/>
                    <a:moveTo>
                      <a:pt x="253" y="307"/>
                    </a:moveTo>
                    <a:cubicBezTo>
                      <a:pt x="249" y="314"/>
                      <a:pt x="249" y="314"/>
                      <a:pt x="249" y="314"/>
                    </a:cubicBezTo>
                    <a:cubicBezTo>
                      <a:pt x="249" y="314"/>
                      <a:pt x="249" y="314"/>
                      <a:pt x="249" y="314"/>
                    </a:cubicBezTo>
                    <a:cubicBezTo>
                      <a:pt x="234" y="328"/>
                      <a:pt x="211" y="332"/>
                      <a:pt x="193" y="323"/>
                    </a:cubicBezTo>
                    <a:cubicBezTo>
                      <a:pt x="192" y="322"/>
                      <a:pt x="191" y="322"/>
                      <a:pt x="190" y="321"/>
                    </a:cubicBezTo>
                    <a:cubicBezTo>
                      <a:pt x="189" y="322"/>
                      <a:pt x="190" y="323"/>
                      <a:pt x="190" y="324"/>
                    </a:cubicBezTo>
                    <a:cubicBezTo>
                      <a:pt x="190" y="324"/>
                      <a:pt x="190" y="324"/>
                      <a:pt x="190" y="324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202" y="330"/>
                      <a:pt x="213" y="333"/>
                      <a:pt x="225" y="333"/>
                    </a:cubicBezTo>
                    <a:cubicBezTo>
                      <a:pt x="237" y="333"/>
                      <a:pt x="246" y="329"/>
                      <a:pt x="255" y="322"/>
                    </a:cubicBezTo>
                    <a:cubicBezTo>
                      <a:pt x="255" y="322"/>
                      <a:pt x="255" y="322"/>
                      <a:pt x="255" y="322"/>
                    </a:cubicBezTo>
                    <a:cubicBezTo>
                      <a:pt x="256" y="323"/>
                      <a:pt x="256" y="323"/>
                      <a:pt x="256" y="323"/>
                    </a:cubicBezTo>
                    <a:cubicBezTo>
                      <a:pt x="256" y="323"/>
                      <a:pt x="256" y="323"/>
                      <a:pt x="256" y="323"/>
                    </a:cubicBezTo>
                    <a:cubicBezTo>
                      <a:pt x="264" y="314"/>
                      <a:pt x="269" y="304"/>
                      <a:pt x="273" y="293"/>
                    </a:cubicBezTo>
                    <a:cubicBezTo>
                      <a:pt x="266" y="297"/>
                      <a:pt x="260" y="303"/>
                      <a:pt x="253" y="307"/>
                    </a:cubicBezTo>
                    <a:cubicBezTo>
                      <a:pt x="253" y="307"/>
                      <a:pt x="253" y="307"/>
                      <a:pt x="253" y="307"/>
                    </a:cubicBezTo>
                    <a:cubicBezTo>
                      <a:pt x="253" y="307"/>
                      <a:pt x="253" y="307"/>
                      <a:pt x="253" y="307"/>
                    </a:cubicBezTo>
                    <a:close/>
                    <a:moveTo>
                      <a:pt x="275" y="292"/>
                    </a:moveTo>
                    <a:cubicBezTo>
                      <a:pt x="270" y="305"/>
                      <a:pt x="265" y="317"/>
                      <a:pt x="254" y="327"/>
                    </a:cubicBezTo>
                    <a:cubicBezTo>
                      <a:pt x="254" y="327"/>
                      <a:pt x="254" y="327"/>
                      <a:pt x="254" y="327"/>
                    </a:cubicBezTo>
                    <a:cubicBezTo>
                      <a:pt x="250" y="331"/>
                      <a:pt x="250" y="331"/>
                      <a:pt x="250" y="331"/>
                    </a:cubicBezTo>
                    <a:cubicBezTo>
                      <a:pt x="250" y="331"/>
                      <a:pt x="250" y="331"/>
                      <a:pt x="250" y="331"/>
                    </a:cubicBezTo>
                    <a:cubicBezTo>
                      <a:pt x="257" y="329"/>
                      <a:pt x="264" y="326"/>
                      <a:pt x="269" y="319"/>
                    </a:cubicBezTo>
                    <a:cubicBezTo>
                      <a:pt x="276" y="310"/>
                      <a:pt x="279" y="298"/>
                      <a:pt x="282" y="287"/>
                    </a:cubicBezTo>
                    <a:cubicBezTo>
                      <a:pt x="282" y="287"/>
                      <a:pt x="282" y="287"/>
                      <a:pt x="282" y="287"/>
                    </a:cubicBezTo>
                    <a:cubicBezTo>
                      <a:pt x="275" y="292"/>
                      <a:pt x="275" y="292"/>
                      <a:pt x="275" y="292"/>
                    </a:cubicBezTo>
                    <a:cubicBezTo>
                      <a:pt x="275" y="292"/>
                      <a:pt x="275" y="292"/>
                      <a:pt x="275" y="292"/>
                    </a:cubicBezTo>
                    <a:close/>
                    <a:moveTo>
                      <a:pt x="284" y="285"/>
                    </a:moveTo>
                    <a:cubicBezTo>
                      <a:pt x="282" y="297"/>
                      <a:pt x="277" y="307"/>
                      <a:pt x="272" y="317"/>
                    </a:cubicBezTo>
                    <a:cubicBezTo>
                      <a:pt x="270" y="320"/>
                      <a:pt x="267" y="323"/>
                      <a:pt x="265" y="325"/>
                    </a:cubicBezTo>
                    <a:cubicBezTo>
                      <a:pt x="274" y="323"/>
                      <a:pt x="282" y="313"/>
                      <a:pt x="285" y="304"/>
                    </a:cubicBezTo>
                    <a:cubicBezTo>
                      <a:pt x="288" y="296"/>
                      <a:pt x="291" y="289"/>
                      <a:pt x="290" y="280"/>
                    </a:cubicBezTo>
                    <a:cubicBezTo>
                      <a:pt x="290" y="280"/>
                      <a:pt x="290" y="280"/>
                      <a:pt x="290" y="280"/>
                    </a:cubicBezTo>
                    <a:cubicBezTo>
                      <a:pt x="284" y="285"/>
                      <a:pt x="284" y="285"/>
                      <a:pt x="284" y="285"/>
                    </a:cubicBezTo>
                    <a:cubicBezTo>
                      <a:pt x="284" y="285"/>
                      <a:pt x="284" y="285"/>
                      <a:pt x="284" y="285"/>
                    </a:cubicBezTo>
                    <a:close/>
                    <a:moveTo>
                      <a:pt x="259" y="282"/>
                    </a:moveTo>
                    <a:cubicBezTo>
                      <a:pt x="258" y="285"/>
                      <a:pt x="257" y="287"/>
                      <a:pt x="257" y="289"/>
                    </a:cubicBezTo>
                    <a:cubicBezTo>
                      <a:pt x="260" y="290"/>
                      <a:pt x="262" y="288"/>
                      <a:pt x="263" y="286"/>
                    </a:cubicBezTo>
                    <a:cubicBezTo>
                      <a:pt x="265" y="284"/>
                      <a:pt x="267" y="282"/>
                      <a:pt x="266" y="279"/>
                    </a:cubicBezTo>
                    <a:cubicBezTo>
                      <a:pt x="263" y="279"/>
                      <a:pt x="260" y="280"/>
                      <a:pt x="259" y="282"/>
                    </a:cubicBezTo>
                    <a:cubicBezTo>
                      <a:pt x="259" y="282"/>
                      <a:pt x="259" y="282"/>
                      <a:pt x="259" y="282"/>
                    </a:cubicBezTo>
                    <a:cubicBezTo>
                      <a:pt x="259" y="282"/>
                      <a:pt x="259" y="282"/>
                      <a:pt x="259" y="282"/>
                    </a:cubicBezTo>
                    <a:close/>
                    <a:moveTo>
                      <a:pt x="269" y="279"/>
                    </a:moveTo>
                    <a:cubicBezTo>
                      <a:pt x="265" y="289"/>
                      <a:pt x="265" y="289"/>
                      <a:pt x="265" y="289"/>
                    </a:cubicBezTo>
                    <a:cubicBezTo>
                      <a:pt x="265" y="289"/>
                      <a:pt x="265" y="289"/>
                      <a:pt x="265" y="289"/>
                    </a:cubicBezTo>
                    <a:cubicBezTo>
                      <a:pt x="265" y="290"/>
                      <a:pt x="266" y="290"/>
                      <a:pt x="267" y="290"/>
                    </a:cubicBezTo>
                    <a:cubicBezTo>
                      <a:pt x="271" y="287"/>
                      <a:pt x="275" y="283"/>
                      <a:pt x="277" y="278"/>
                    </a:cubicBezTo>
                    <a:cubicBezTo>
                      <a:pt x="277" y="277"/>
                      <a:pt x="277" y="276"/>
                      <a:pt x="276" y="276"/>
                    </a:cubicBezTo>
                    <a:cubicBezTo>
                      <a:pt x="273" y="277"/>
                      <a:pt x="270" y="276"/>
                      <a:pt x="269" y="279"/>
                    </a:cubicBezTo>
                    <a:cubicBezTo>
                      <a:pt x="269" y="279"/>
                      <a:pt x="269" y="279"/>
                      <a:pt x="269" y="279"/>
                    </a:cubicBezTo>
                    <a:cubicBezTo>
                      <a:pt x="269" y="279"/>
                      <a:pt x="269" y="279"/>
                      <a:pt x="269" y="279"/>
                    </a:cubicBezTo>
                    <a:close/>
                    <a:moveTo>
                      <a:pt x="282" y="275"/>
                    </a:moveTo>
                    <a:cubicBezTo>
                      <a:pt x="282" y="277"/>
                      <a:pt x="277" y="278"/>
                      <a:pt x="280" y="280"/>
                    </a:cubicBezTo>
                    <a:cubicBezTo>
                      <a:pt x="281" y="280"/>
                      <a:pt x="282" y="282"/>
                      <a:pt x="283" y="281"/>
                    </a:cubicBezTo>
                    <a:cubicBezTo>
                      <a:pt x="286" y="278"/>
                      <a:pt x="289" y="275"/>
                      <a:pt x="288" y="271"/>
                    </a:cubicBezTo>
                    <a:cubicBezTo>
                      <a:pt x="287" y="270"/>
                      <a:pt x="286" y="271"/>
                      <a:pt x="285" y="271"/>
                    </a:cubicBezTo>
                    <a:cubicBezTo>
                      <a:pt x="284" y="272"/>
                      <a:pt x="283" y="273"/>
                      <a:pt x="282" y="275"/>
                    </a:cubicBezTo>
                    <a:cubicBezTo>
                      <a:pt x="282" y="275"/>
                      <a:pt x="282" y="275"/>
                      <a:pt x="282" y="275"/>
                    </a:cubicBezTo>
                    <a:cubicBezTo>
                      <a:pt x="282" y="275"/>
                      <a:pt x="282" y="275"/>
                      <a:pt x="282" y="275"/>
                    </a:cubicBezTo>
                    <a:close/>
                    <a:moveTo>
                      <a:pt x="276" y="267"/>
                    </a:moveTo>
                    <a:cubicBezTo>
                      <a:pt x="274" y="269"/>
                      <a:pt x="272" y="271"/>
                      <a:pt x="272" y="274"/>
                    </a:cubicBezTo>
                    <a:cubicBezTo>
                      <a:pt x="274" y="275"/>
                      <a:pt x="277" y="271"/>
                      <a:pt x="278" y="274"/>
                    </a:cubicBezTo>
                    <a:cubicBezTo>
                      <a:pt x="279" y="274"/>
                      <a:pt x="281" y="273"/>
                      <a:pt x="281" y="272"/>
                    </a:cubicBezTo>
                    <a:cubicBezTo>
                      <a:pt x="282" y="269"/>
                      <a:pt x="283" y="267"/>
                      <a:pt x="283" y="265"/>
                    </a:cubicBezTo>
                    <a:cubicBezTo>
                      <a:pt x="284" y="264"/>
                      <a:pt x="283" y="265"/>
                      <a:pt x="282" y="264"/>
                    </a:cubicBezTo>
                    <a:cubicBezTo>
                      <a:pt x="280" y="265"/>
                      <a:pt x="278" y="267"/>
                      <a:pt x="276" y="267"/>
                    </a:cubicBezTo>
                    <a:cubicBezTo>
                      <a:pt x="276" y="267"/>
                      <a:pt x="276" y="267"/>
                      <a:pt x="276" y="267"/>
                    </a:cubicBezTo>
                    <a:cubicBezTo>
                      <a:pt x="276" y="267"/>
                      <a:pt x="276" y="267"/>
                      <a:pt x="276" y="267"/>
                    </a:cubicBezTo>
                    <a:close/>
                    <a:moveTo>
                      <a:pt x="222" y="261"/>
                    </a:moveTo>
                    <a:cubicBezTo>
                      <a:pt x="222" y="262"/>
                      <a:pt x="221" y="263"/>
                      <a:pt x="221" y="263"/>
                    </a:cubicBezTo>
                    <a:cubicBezTo>
                      <a:pt x="221" y="263"/>
                      <a:pt x="221" y="263"/>
                      <a:pt x="221" y="263"/>
                    </a:cubicBezTo>
                    <a:cubicBezTo>
                      <a:pt x="230" y="263"/>
                      <a:pt x="230" y="263"/>
                      <a:pt x="230" y="263"/>
                    </a:cubicBezTo>
                    <a:cubicBezTo>
                      <a:pt x="230" y="263"/>
                      <a:pt x="230" y="263"/>
                      <a:pt x="230" y="263"/>
                    </a:cubicBezTo>
                    <a:cubicBezTo>
                      <a:pt x="229" y="260"/>
                      <a:pt x="225" y="262"/>
                      <a:pt x="222" y="261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1"/>
                      <a:pt x="222" y="261"/>
                      <a:pt x="222" y="261"/>
                    </a:cubicBezTo>
                    <a:close/>
                    <a:moveTo>
                      <a:pt x="201" y="262"/>
                    </a:moveTo>
                    <a:cubicBezTo>
                      <a:pt x="201" y="263"/>
                      <a:pt x="201" y="263"/>
                      <a:pt x="201" y="263"/>
                    </a:cubicBezTo>
                    <a:cubicBezTo>
                      <a:pt x="208" y="263"/>
                      <a:pt x="208" y="263"/>
                      <a:pt x="208" y="263"/>
                    </a:cubicBezTo>
                    <a:cubicBezTo>
                      <a:pt x="208" y="263"/>
                      <a:pt x="208" y="263"/>
                      <a:pt x="208" y="263"/>
                    </a:cubicBezTo>
                    <a:cubicBezTo>
                      <a:pt x="208" y="263"/>
                      <a:pt x="208" y="262"/>
                      <a:pt x="208" y="261"/>
                    </a:cubicBezTo>
                    <a:cubicBezTo>
                      <a:pt x="205" y="261"/>
                      <a:pt x="203" y="261"/>
                      <a:pt x="201" y="262"/>
                    </a:cubicBezTo>
                    <a:cubicBezTo>
                      <a:pt x="201" y="262"/>
                      <a:pt x="201" y="262"/>
                      <a:pt x="201" y="262"/>
                    </a:cubicBezTo>
                    <a:cubicBezTo>
                      <a:pt x="201" y="262"/>
                      <a:pt x="201" y="262"/>
                      <a:pt x="201" y="262"/>
                    </a:cubicBezTo>
                    <a:close/>
                    <a:moveTo>
                      <a:pt x="179" y="263"/>
                    </a:moveTo>
                    <a:cubicBezTo>
                      <a:pt x="185" y="263"/>
                      <a:pt x="185" y="263"/>
                      <a:pt x="185" y="263"/>
                    </a:cubicBezTo>
                    <a:cubicBezTo>
                      <a:pt x="185" y="263"/>
                      <a:pt x="185" y="263"/>
                      <a:pt x="185" y="263"/>
                    </a:cubicBezTo>
                    <a:cubicBezTo>
                      <a:pt x="185" y="260"/>
                      <a:pt x="182" y="261"/>
                      <a:pt x="179" y="261"/>
                    </a:cubicBezTo>
                    <a:cubicBezTo>
                      <a:pt x="176" y="261"/>
                      <a:pt x="173" y="260"/>
                      <a:pt x="173" y="263"/>
                    </a:cubicBezTo>
                    <a:cubicBezTo>
                      <a:pt x="173" y="263"/>
                      <a:pt x="173" y="263"/>
                      <a:pt x="173" y="263"/>
                    </a:cubicBezTo>
                    <a:cubicBezTo>
                      <a:pt x="179" y="263"/>
                      <a:pt x="179" y="263"/>
                      <a:pt x="179" y="263"/>
                    </a:cubicBezTo>
                    <a:close/>
                    <a:moveTo>
                      <a:pt x="188" y="261"/>
                    </a:moveTo>
                    <a:cubicBezTo>
                      <a:pt x="187" y="261"/>
                      <a:pt x="188" y="262"/>
                      <a:pt x="188" y="262"/>
                    </a:cubicBezTo>
                    <a:cubicBezTo>
                      <a:pt x="189" y="262"/>
                      <a:pt x="189" y="262"/>
                      <a:pt x="189" y="261"/>
                    </a:cubicBezTo>
                    <a:cubicBezTo>
                      <a:pt x="189" y="261"/>
                      <a:pt x="189" y="260"/>
                      <a:pt x="189" y="260"/>
                    </a:cubicBezTo>
                    <a:cubicBezTo>
                      <a:pt x="188" y="260"/>
                      <a:pt x="188" y="260"/>
                      <a:pt x="188" y="261"/>
                    </a:cubicBezTo>
                    <a:cubicBezTo>
                      <a:pt x="188" y="261"/>
                      <a:pt x="188" y="261"/>
                      <a:pt x="188" y="261"/>
                    </a:cubicBezTo>
                    <a:cubicBezTo>
                      <a:pt x="188" y="261"/>
                      <a:pt x="188" y="261"/>
                      <a:pt x="188" y="261"/>
                    </a:cubicBezTo>
                    <a:close/>
                    <a:moveTo>
                      <a:pt x="195" y="261"/>
                    </a:moveTo>
                    <a:cubicBezTo>
                      <a:pt x="195" y="261"/>
                      <a:pt x="195" y="262"/>
                      <a:pt x="196" y="262"/>
                    </a:cubicBezTo>
                    <a:cubicBezTo>
                      <a:pt x="196" y="262"/>
                      <a:pt x="197" y="262"/>
                      <a:pt x="197" y="261"/>
                    </a:cubicBezTo>
                    <a:cubicBezTo>
                      <a:pt x="197" y="261"/>
                      <a:pt x="197" y="260"/>
                      <a:pt x="196" y="260"/>
                    </a:cubicBezTo>
                    <a:cubicBezTo>
                      <a:pt x="196" y="260"/>
                      <a:pt x="195" y="260"/>
                      <a:pt x="195" y="261"/>
                    </a:cubicBezTo>
                    <a:cubicBezTo>
                      <a:pt x="195" y="261"/>
                      <a:pt x="195" y="261"/>
                      <a:pt x="195" y="261"/>
                    </a:cubicBezTo>
                    <a:cubicBezTo>
                      <a:pt x="195" y="261"/>
                      <a:pt x="195" y="261"/>
                      <a:pt x="195" y="261"/>
                    </a:cubicBezTo>
                    <a:close/>
                    <a:moveTo>
                      <a:pt x="233" y="261"/>
                    </a:moveTo>
                    <a:cubicBezTo>
                      <a:pt x="234" y="262"/>
                      <a:pt x="235" y="262"/>
                      <a:pt x="235" y="261"/>
                    </a:cubicBezTo>
                    <a:cubicBezTo>
                      <a:pt x="236" y="261"/>
                      <a:pt x="235" y="260"/>
                      <a:pt x="235" y="260"/>
                    </a:cubicBezTo>
                    <a:cubicBezTo>
                      <a:pt x="234" y="260"/>
                      <a:pt x="233" y="261"/>
                      <a:pt x="233" y="261"/>
                    </a:cubicBezTo>
                    <a:cubicBezTo>
                      <a:pt x="233" y="261"/>
                      <a:pt x="233" y="261"/>
                      <a:pt x="233" y="261"/>
                    </a:cubicBezTo>
                    <a:cubicBezTo>
                      <a:pt x="233" y="261"/>
                      <a:pt x="233" y="261"/>
                      <a:pt x="233" y="261"/>
                    </a:cubicBezTo>
                    <a:close/>
                    <a:moveTo>
                      <a:pt x="191" y="261"/>
                    </a:moveTo>
                    <a:cubicBezTo>
                      <a:pt x="191" y="261"/>
                      <a:pt x="191" y="262"/>
                      <a:pt x="192" y="262"/>
                    </a:cubicBezTo>
                    <a:cubicBezTo>
                      <a:pt x="193" y="262"/>
                      <a:pt x="193" y="262"/>
                      <a:pt x="193" y="261"/>
                    </a:cubicBezTo>
                    <a:cubicBezTo>
                      <a:pt x="193" y="261"/>
                      <a:pt x="193" y="260"/>
                      <a:pt x="193" y="260"/>
                    </a:cubicBezTo>
                    <a:cubicBezTo>
                      <a:pt x="192" y="260"/>
                      <a:pt x="192" y="260"/>
                      <a:pt x="191" y="261"/>
                    </a:cubicBezTo>
                    <a:cubicBezTo>
                      <a:pt x="191" y="261"/>
                      <a:pt x="191" y="261"/>
                      <a:pt x="191" y="261"/>
                    </a:cubicBezTo>
                    <a:cubicBezTo>
                      <a:pt x="191" y="261"/>
                      <a:pt x="191" y="261"/>
                      <a:pt x="191" y="261"/>
                    </a:cubicBezTo>
                    <a:close/>
                    <a:moveTo>
                      <a:pt x="237" y="261"/>
                    </a:moveTo>
                    <a:cubicBezTo>
                      <a:pt x="237" y="261"/>
                      <a:pt x="238" y="262"/>
                      <a:pt x="238" y="262"/>
                    </a:cubicBezTo>
                    <a:cubicBezTo>
                      <a:pt x="239" y="262"/>
                      <a:pt x="240" y="262"/>
                      <a:pt x="240" y="261"/>
                    </a:cubicBezTo>
                    <a:cubicBezTo>
                      <a:pt x="240" y="260"/>
                      <a:pt x="239" y="260"/>
                      <a:pt x="239" y="260"/>
                    </a:cubicBezTo>
                    <a:cubicBezTo>
                      <a:pt x="238" y="260"/>
                      <a:pt x="237" y="260"/>
                      <a:pt x="237" y="261"/>
                    </a:cubicBezTo>
                    <a:cubicBezTo>
                      <a:pt x="237" y="261"/>
                      <a:pt x="237" y="261"/>
                      <a:pt x="237" y="261"/>
                    </a:cubicBezTo>
                    <a:cubicBezTo>
                      <a:pt x="237" y="261"/>
                      <a:pt x="237" y="261"/>
                      <a:pt x="237" y="261"/>
                    </a:cubicBezTo>
                    <a:close/>
                    <a:moveTo>
                      <a:pt x="242" y="261"/>
                    </a:moveTo>
                    <a:cubicBezTo>
                      <a:pt x="242" y="261"/>
                      <a:pt x="242" y="261"/>
                      <a:pt x="243" y="262"/>
                    </a:cubicBezTo>
                    <a:cubicBezTo>
                      <a:pt x="244" y="262"/>
                      <a:pt x="244" y="262"/>
                      <a:pt x="245" y="261"/>
                    </a:cubicBezTo>
                    <a:cubicBezTo>
                      <a:pt x="245" y="260"/>
                      <a:pt x="244" y="260"/>
                      <a:pt x="244" y="260"/>
                    </a:cubicBezTo>
                    <a:cubicBezTo>
                      <a:pt x="243" y="260"/>
                      <a:pt x="242" y="260"/>
                      <a:pt x="242" y="261"/>
                    </a:cubicBezTo>
                    <a:cubicBezTo>
                      <a:pt x="242" y="261"/>
                      <a:pt x="242" y="261"/>
                      <a:pt x="242" y="261"/>
                    </a:cubicBezTo>
                    <a:cubicBezTo>
                      <a:pt x="242" y="261"/>
                      <a:pt x="242" y="261"/>
                      <a:pt x="242" y="261"/>
                    </a:cubicBezTo>
                    <a:close/>
                    <a:moveTo>
                      <a:pt x="247" y="260"/>
                    </a:moveTo>
                    <a:cubicBezTo>
                      <a:pt x="247" y="261"/>
                      <a:pt x="247" y="261"/>
                      <a:pt x="248" y="262"/>
                    </a:cubicBezTo>
                    <a:cubicBezTo>
                      <a:pt x="248" y="262"/>
                      <a:pt x="249" y="262"/>
                      <a:pt x="249" y="261"/>
                    </a:cubicBezTo>
                    <a:cubicBezTo>
                      <a:pt x="249" y="260"/>
                      <a:pt x="249" y="260"/>
                      <a:pt x="248" y="260"/>
                    </a:cubicBezTo>
                    <a:cubicBezTo>
                      <a:pt x="248" y="260"/>
                      <a:pt x="247" y="260"/>
                      <a:pt x="247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lose/>
                    <a:moveTo>
                      <a:pt x="251" y="261"/>
                    </a:moveTo>
                    <a:cubicBezTo>
                      <a:pt x="251" y="261"/>
                      <a:pt x="251" y="261"/>
                      <a:pt x="252" y="262"/>
                    </a:cubicBezTo>
                    <a:cubicBezTo>
                      <a:pt x="253" y="262"/>
                      <a:pt x="253" y="262"/>
                      <a:pt x="254" y="261"/>
                    </a:cubicBezTo>
                    <a:cubicBezTo>
                      <a:pt x="254" y="260"/>
                      <a:pt x="253" y="260"/>
                      <a:pt x="253" y="260"/>
                    </a:cubicBezTo>
                    <a:cubicBezTo>
                      <a:pt x="252" y="260"/>
                      <a:pt x="251" y="260"/>
                      <a:pt x="251" y="261"/>
                    </a:cubicBezTo>
                    <a:cubicBezTo>
                      <a:pt x="251" y="261"/>
                      <a:pt x="251" y="261"/>
                      <a:pt x="251" y="261"/>
                    </a:cubicBezTo>
                    <a:cubicBezTo>
                      <a:pt x="251" y="261"/>
                      <a:pt x="251" y="261"/>
                      <a:pt x="251" y="261"/>
                    </a:cubicBezTo>
                    <a:close/>
                    <a:moveTo>
                      <a:pt x="223" y="256"/>
                    </a:moveTo>
                    <a:cubicBezTo>
                      <a:pt x="223" y="257"/>
                      <a:pt x="223" y="258"/>
                      <a:pt x="223" y="259"/>
                    </a:cubicBezTo>
                    <a:cubicBezTo>
                      <a:pt x="223" y="259"/>
                      <a:pt x="223" y="259"/>
                      <a:pt x="223" y="259"/>
                    </a:cubicBezTo>
                    <a:cubicBezTo>
                      <a:pt x="228" y="259"/>
                      <a:pt x="228" y="259"/>
                      <a:pt x="228" y="259"/>
                    </a:cubicBezTo>
                    <a:cubicBezTo>
                      <a:pt x="228" y="259"/>
                      <a:pt x="228" y="259"/>
                      <a:pt x="228" y="259"/>
                    </a:cubicBezTo>
                    <a:cubicBezTo>
                      <a:pt x="228" y="258"/>
                      <a:pt x="228" y="256"/>
                      <a:pt x="227" y="255"/>
                    </a:cubicBezTo>
                    <a:cubicBezTo>
                      <a:pt x="225" y="253"/>
                      <a:pt x="223" y="254"/>
                      <a:pt x="223" y="256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3" y="256"/>
                      <a:pt x="223" y="256"/>
                      <a:pt x="223" y="256"/>
                    </a:cubicBezTo>
                    <a:close/>
                    <a:moveTo>
                      <a:pt x="203" y="255"/>
                    </a:moveTo>
                    <a:cubicBezTo>
                      <a:pt x="202" y="259"/>
                      <a:pt x="202" y="259"/>
                      <a:pt x="202" y="259"/>
                    </a:cubicBezTo>
                    <a:cubicBezTo>
                      <a:pt x="208" y="259"/>
                      <a:pt x="208" y="259"/>
                      <a:pt x="208" y="259"/>
                    </a:cubicBezTo>
                    <a:cubicBezTo>
                      <a:pt x="208" y="259"/>
                      <a:pt x="208" y="259"/>
                      <a:pt x="208" y="259"/>
                    </a:cubicBezTo>
                    <a:cubicBezTo>
                      <a:pt x="207" y="257"/>
                      <a:pt x="207" y="255"/>
                      <a:pt x="205" y="254"/>
                    </a:cubicBezTo>
                    <a:cubicBezTo>
                      <a:pt x="204" y="254"/>
                      <a:pt x="203" y="254"/>
                      <a:pt x="203" y="255"/>
                    </a:cubicBezTo>
                    <a:cubicBezTo>
                      <a:pt x="203" y="255"/>
                      <a:pt x="203" y="255"/>
                      <a:pt x="203" y="255"/>
                    </a:cubicBezTo>
                    <a:cubicBezTo>
                      <a:pt x="203" y="255"/>
                      <a:pt x="203" y="255"/>
                      <a:pt x="203" y="255"/>
                    </a:cubicBezTo>
                    <a:close/>
                    <a:moveTo>
                      <a:pt x="179" y="259"/>
                    </a:moveTo>
                    <a:cubicBezTo>
                      <a:pt x="184" y="259"/>
                      <a:pt x="184" y="259"/>
                      <a:pt x="184" y="259"/>
                    </a:cubicBezTo>
                    <a:cubicBezTo>
                      <a:pt x="184" y="259"/>
                      <a:pt x="184" y="259"/>
                      <a:pt x="184" y="259"/>
                    </a:cubicBezTo>
                    <a:cubicBezTo>
                      <a:pt x="183" y="257"/>
                      <a:pt x="184" y="255"/>
                      <a:pt x="182" y="253"/>
                    </a:cubicBezTo>
                    <a:cubicBezTo>
                      <a:pt x="181" y="253"/>
                      <a:pt x="180" y="253"/>
                      <a:pt x="179" y="254"/>
                    </a:cubicBezTo>
                    <a:cubicBezTo>
                      <a:pt x="178" y="253"/>
                      <a:pt x="177" y="253"/>
                      <a:pt x="177" y="253"/>
                    </a:cubicBezTo>
                    <a:cubicBezTo>
                      <a:pt x="174" y="255"/>
                      <a:pt x="175" y="257"/>
                      <a:pt x="175" y="259"/>
                    </a:cubicBezTo>
                    <a:cubicBezTo>
                      <a:pt x="175" y="259"/>
                      <a:pt x="175" y="259"/>
                      <a:pt x="175" y="259"/>
                    </a:cubicBezTo>
                    <a:cubicBezTo>
                      <a:pt x="179" y="259"/>
                      <a:pt x="179" y="259"/>
                      <a:pt x="179" y="259"/>
                    </a:cubicBezTo>
                    <a:close/>
                    <a:moveTo>
                      <a:pt x="282" y="260"/>
                    </a:moveTo>
                    <a:cubicBezTo>
                      <a:pt x="282" y="261"/>
                      <a:pt x="283" y="261"/>
                      <a:pt x="284" y="261"/>
                    </a:cubicBezTo>
                    <a:cubicBezTo>
                      <a:pt x="284" y="263"/>
                      <a:pt x="284" y="265"/>
                      <a:pt x="284" y="266"/>
                    </a:cubicBezTo>
                    <a:cubicBezTo>
                      <a:pt x="288" y="266"/>
                      <a:pt x="289" y="262"/>
                      <a:pt x="291" y="259"/>
                    </a:cubicBezTo>
                    <a:cubicBezTo>
                      <a:pt x="291" y="257"/>
                      <a:pt x="292" y="256"/>
                      <a:pt x="291" y="254"/>
                    </a:cubicBezTo>
                    <a:cubicBezTo>
                      <a:pt x="291" y="253"/>
                      <a:pt x="290" y="254"/>
                      <a:pt x="289" y="254"/>
                    </a:cubicBezTo>
                    <a:cubicBezTo>
                      <a:pt x="286" y="256"/>
                      <a:pt x="284" y="257"/>
                      <a:pt x="282" y="260"/>
                    </a:cubicBezTo>
                    <a:cubicBezTo>
                      <a:pt x="282" y="260"/>
                      <a:pt x="282" y="260"/>
                      <a:pt x="282" y="260"/>
                    </a:cubicBezTo>
                    <a:cubicBezTo>
                      <a:pt x="282" y="260"/>
                      <a:pt x="282" y="260"/>
                      <a:pt x="282" y="260"/>
                    </a:cubicBezTo>
                    <a:close/>
                    <a:moveTo>
                      <a:pt x="179" y="251"/>
                    </a:moveTo>
                    <a:cubicBezTo>
                      <a:pt x="180" y="251"/>
                      <a:pt x="181" y="251"/>
                      <a:pt x="183" y="251"/>
                    </a:cubicBezTo>
                    <a:cubicBezTo>
                      <a:pt x="186" y="253"/>
                      <a:pt x="185" y="257"/>
                      <a:pt x="186" y="260"/>
                    </a:cubicBezTo>
                    <a:cubicBezTo>
                      <a:pt x="186" y="260"/>
                      <a:pt x="186" y="260"/>
                      <a:pt x="186" y="260"/>
                    </a:cubicBezTo>
                    <a:cubicBezTo>
                      <a:pt x="187" y="263"/>
                      <a:pt x="187" y="263"/>
                      <a:pt x="187" y="263"/>
                    </a:cubicBezTo>
                    <a:cubicBezTo>
                      <a:pt x="198" y="263"/>
                      <a:pt x="198" y="263"/>
                      <a:pt x="198" y="263"/>
                    </a:cubicBezTo>
                    <a:cubicBezTo>
                      <a:pt x="198" y="263"/>
                      <a:pt x="198" y="263"/>
                      <a:pt x="198" y="263"/>
                    </a:cubicBezTo>
                    <a:cubicBezTo>
                      <a:pt x="200" y="262"/>
                      <a:pt x="200" y="260"/>
                      <a:pt x="201" y="258"/>
                    </a:cubicBezTo>
                    <a:cubicBezTo>
                      <a:pt x="201" y="255"/>
                      <a:pt x="201" y="253"/>
                      <a:pt x="204" y="252"/>
                    </a:cubicBezTo>
                    <a:cubicBezTo>
                      <a:pt x="205" y="251"/>
                      <a:pt x="206" y="252"/>
                      <a:pt x="207" y="252"/>
                    </a:cubicBezTo>
                    <a:cubicBezTo>
                      <a:pt x="209" y="254"/>
                      <a:pt x="209" y="256"/>
                      <a:pt x="209" y="259"/>
                    </a:cubicBezTo>
                    <a:cubicBezTo>
                      <a:pt x="209" y="259"/>
                      <a:pt x="209" y="259"/>
                      <a:pt x="209" y="259"/>
                    </a:cubicBezTo>
                    <a:cubicBezTo>
                      <a:pt x="211" y="259"/>
                      <a:pt x="211" y="259"/>
                      <a:pt x="211" y="259"/>
                    </a:cubicBezTo>
                    <a:cubicBezTo>
                      <a:pt x="211" y="251"/>
                      <a:pt x="211" y="251"/>
                      <a:pt x="211" y="251"/>
                    </a:cubicBezTo>
                    <a:cubicBezTo>
                      <a:pt x="211" y="251"/>
                      <a:pt x="211" y="251"/>
                      <a:pt x="211" y="251"/>
                    </a:cubicBezTo>
                    <a:cubicBezTo>
                      <a:pt x="209" y="250"/>
                      <a:pt x="208" y="248"/>
                      <a:pt x="208" y="246"/>
                    </a:cubicBezTo>
                    <a:cubicBezTo>
                      <a:pt x="208" y="246"/>
                      <a:pt x="208" y="246"/>
                      <a:pt x="208" y="246"/>
                    </a:cubicBezTo>
                    <a:cubicBezTo>
                      <a:pt x="179" y="246"/>
                      <a:pt x="179" y="246"/>
                      <a:pt x="179" y="246"/>
                    </a:cubicBezTo>
                    <a:cubicBezTo>
                      <a:pt x="150" y="246"/>
                      <a:pt x="150" y="246"/>
                      <a:pt x="150" y="246"/>
                    </a:cubicBezTo>
                    <a:cubicBezTo>
                      <a:pt x="150" y="246"/>
                      <a:pt x="150" y="246"/>
                      <a:pt x="150" y="246"/>
                    </a:cubicBezTo>
                    <a:cubicBezTo>
                      <a:pt x="150" y="248"/>
                      <a:pt x="149" y="250"/>
                      <a:pt x="147" y="251"/>
                    </a:cubicBezTo>
                    <a:cubicBezTo>
                      <a:pt x="147" y="251"/>
                      <a:pt x="147" y="251"/>
                      <a:pt x="147" y="251"/>
                    </a:cubicBezTo>
                    <a:cubicBezTo>
                      <a:pt x="147" y="259"/>
                      <a:pt x="147" y="259"/>
                      <a:pt x="147" y="259"/>
                    </a:cubicBezTo>
                    <a:cubicBezTo>
                      <a:pt x="149" y="259"/>
                      <a:pt x="149" y="259"/>
                      <a:pt x="149" y="259"/>
                    </a:cubicBezTo>
                    <a:cubicBezTo>
                      <a:pt x="149" y="259"/>
                      <a:pt x="149" y="259"/>
                      <a:pt x="149" y="259"/>
                    </a:cubicBezTo>
                    <a:cubicBezTo>
                      <a:pt x="149" y="256"/>
                      <a:pt x="149" y="254"/>
                      <a:pt x="151" y="252"/>
                    </a:cubicBezTo>
                    <a:cubicBezTo>
                      <a:pt x="152" y="252"/>
                      <a:pt x="153" y="251"/>
                      <a:pt x="154" y="252"/>
                    </a:cubicBezTo>
                    <a:cubicBezTo>
                      <a:pt x="157" y="253"/>
                      <a:pt x="157" y="255"/>
                      <a:pt x="157" y="258"/>
                    </a:cubicBezTo>
                    <a:cubicBezTo>
                      <a:pt x="158" y="260"/>
                      <a:pt x="158" y="262"/>
                      <a:pt x="160" y="263"/>
                    </a:cubicBezTo>
                    <a:cubicBezTo>
                      <a:pt x="160" y="263"/>
                      <a:pt x="160" y="263"/>
                      <a:pt x="160" y="263"/>
                    </a:cubicBezTo>
                    <a:cubicBezTo>
                      <a:pt x="171" y="263"/>
                      <a:pt x="171" y="263"/>
                      <a:pt x="171" y="263"/>
                    </a:cubicBezTo>
                    <a:cubicBezTo>
                      <a:pt x="172" y="260"/>
                      <a:pt x="172" y="260"/>
                      <a:pt x="172" y="260"/>
                    </a:cubicBezTo>
                    <a:cubicBezTo>
                      <a:pt x="172" y="260"/>
                      <a:pt x="172" y="260"/>
                      <a:pt x="172" y="260"/>
                    </a:cubicBezTo>
                    <a:cubicBezTo>
                      <a:pt x="173" y="257"/>
                      <a:pt x="172" y="253"/>
                      <a:pt x="175" y="251"/>
                    </a:cubicBezTo>
                    <a:cubicBezTo>
                      <a:pt x="177" y="251"/>
                      <a:pt x="178" y="251"/>
                      <a:pt x="179" y="251"/>
                    </a:cubicBezTo>
                    <a:close/>
                    <a:moveTo>
                      <a:pt x="213" y="245"/>
                    </a:moveTo>
                    <a:cubicBezTo>
                      <a:pt x="213" y="246"/>
                      <a:pt x="211" y="246"/>
                      <a:pt x="210" y="246"/>
                    </a:cubicBezTo>
                    <a:cubicBezTo>
                      <a:pt x="210" y="247"/>
                      <a:pt x="210" y="249"/>
                      <a:pt x="212" y="249"/>
                    </a:cubicBezTo>
                    <a:cubicBezTo>
                      <a:pt x="212" y="249"/>
                      <a:pt x="213" y="249"/>
                      <a:pt x="213" y="250"/>
                    </a:cubicBezTo>
                    <a:cubicBezTo>
                      <a:pt x="213" y="254"/>
                      <a:pt x="215" y="260"/>
                      <a:pt x="212" y="263"/>
                    </a:cubicBezTo>
                    <a:cubicBezTo>
                      <a:pt x="212" y="263"/>
                      <a:pt x="212" y="263"/>
                      <a:pt x="212" y="263"/>
                    </a:cubicBezTo>
                    <a:cubicBezTo>
                      <a:pt x="212" y="263"/>
                      <a:pt x="212" y="263"/>
                      <a:pt x="212" y="263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8" y="261"/>
                      <a:pt x="216" y="261"/>
                      <a:pt x="215" y="260"/>
                    </a:cubicBezTo>
                    <a:cubicBezTo>
                      <a:pt x="215" y="260"/>
                      <a:pt x="215" y="260"/>
                      <a:pt x="215" y="260"/>
                    </a:cubicBezTo>
                    <a:cubicBezTo>
                      <a:pt x="215" y="249"/>
                      <a:pt x="215" y="249"/>
                      <a:pt x="215" y="249"/>
                    </a:cubicBezTo>
                    <a:cubicBezTo>
                      <a:pt x="215" y="249"/>
                      <a:pt x="215" y="249"/>
                      <a:pt x="215" y="249"/>
                    </a:cubicBezTo>
                    <a:cubicBezTo>
                      <a:pt x="217" y="248"/>
                      <a:pt x="218" y="247"/>
                      <a:pt x="219" y="246"/>
                    </a:cubicBezTo>
                    <a:cubicBezTo>
                      <a:pt x="218" y="245"/>
                      <a:pt x="217" y="246"/>
                      <a:pt x="216" y="246"/>
                    </a:cubicBezTo>
                    <a:cubicBezTo>
                      <a:pt x="216" y="245"/>
                      <a:pt x="214" y="242"/>
                      <a:pt x="213" y="245"/>
                    </a:cubicBezTo>
                    <a:cubicBezTo>
                      <a:pt x="213" y="245"/>
                      <a:pt x="213" y="245"/>
                      <a:pt x="213" y="245"/>
                    </a:cubicBezTo>
                    <a:cubicBezTo>
                      <a:pt x="213" y="245"/>
                      <a:pt x="213" y="245"/>
                      <a:pt x="213" y="245"/>
                    </a:cubicBezTo>
                    <a:close/>
                    <a:moveTo>
                      <a:pt x="200" y="238"/>
                    </a:moveTo>
                    <a:cubicBezTo>
                      <a:pt x="200" y="239"/>
                      <a:pt x="200" y="239"/>
                      <a:pt x="201" y="239"/>
                    </a:cubicBezTo>
                    <a:cubicBezTo>
                      <a:pt x="201" y="240"/>
                      <a:pt x="202" y="239"/>
                      <a:pt x="202" y="239"/>
                    </a:cubicBezTo>
                    <a:cubicBezTo>
                      <a:pt x="202" y="238"/>
                      <a:pt x="202" y="237"/>
                      <a:pt x="201" y="237"/>
                    </a:cubicBezTo>
                    <a:cubicBezTo>
                      <a:pt x="201" y="237"/>
                      <a:pt x="200" y="237"/>
                      <a:pt x="200" y="238"/>
                    </a:cubicBezTo>
                    <a:cubicBezTo>
                      <a:pt x="200" y="238"/>
                      <a:pt x="200" y="238"/>
                      <a:pt x="200" y="238"/>
                    </a:cubicBezTo>
                    <a:cubicBezTo>
                      <a:pt x="200" y="238"/>
                      <a:pt x="200" y="238"/>
                      <a:pt x="200" y="238"/>
                    </a:cubicBezTo>
                    <a:close/>
                    <a:moveTo>
                      <a:pt x="191" y="238"/>
                    </a:moveTo>
                    <a:cubicBezTo>
                      <a:pt x="191" y="238"/>
                      <a:pt x="191" y="239"/>
                      <a:pt x="192" y="239"/>
                    </a:cubicBezTo>
                    <a:cubicBezTo>
                      <a:pt x="193" y="240"/>
                      <a:pt x="193" y="239"/>
                      <a:pt x="193" y="238"/>
                    </a:cubicBezTo>
                    <a:cubicBezTo>
                      <a:pt x="193" y="238"/>
                      <a:pt x="193" y="237"/>
                      <a:pt x="193" y="237"/>
                    </a:cubicBezTo>
                    <a:cubicBezTo>
                      <a:pt x="192" y="236"/>
                      <a:pt x="192" y="237"/>
                      <a:pt x="191" y="238"/>
                    </a:cubicBezTo>
                    <a:cubicBezTo>
                      <a:pt x="191" y="238"/>
                      <a:pt x="191" y="238"/>
                      <a:pt x="191" y="238"/>
                    </a:cubicBezTo>
                    <a:cubicBezTo>
                      <a:pt x="191" y="238"/>
                      <a:pt x="191" y="238"/>
                      <a:pt x="191" y="238"/>
                    </a:cubicBezTo>
                    <a:close/>
                    <a:moveTo>
                      <a:pt x="204" y="238"/>
                    </a:moveTo>
                    <a:cubicBezTo>
                      <a:pt x="204" y="239"/>
                      <a:pt x="204" y="239"/>
                      <a:pt x="205" y="239"/>
                    </a:cubicBezTo>
                    <a:cubicBezTo>
                      <a:pt x="206" y="239"/>
                      <a:pt x="206" y="239"/>
                      <a:pt x="206" y="238"/>
                    </a:cubicBezTo>
                    <a:cubicBezTo>
                      <a:pt x="206" y="238"/>
                      <a:pt x="206" y="237"/>
                      <a:pt x="205" y="237"/>
                    </a:cubicBezTo>
                    <a:cubicBezTo>
                      <a:pt x="205" y="237"/>
                      <a:pt x="204" y="237"/>
                      <a:pt x="204" y="238"/>
                    </a:cubicBezTo>
                    <a:cubicBezTo>
                      <a:pt x="204" y="238"/>
                      <a:pt x="204" y="238"/>
                      <a:pt x="204" y="238"/>
                    </a:cubicBezTo>
                    <a:cubicBezTo>
                      <a:pt x="204" y="238"/>
                      <a:pt x="204" y="238"/>
                      <a:pt x="204" y="238"/>
                    </a:cubicBezTo>
                    <a:close/>
                    <a:moveTo>
                      <a:pt x="211" y="237"/>
                    </a:moveTo>
                    <a:cubicBezTo>
                      <a:pt x="211" y="238"/>
                      <a:pt x="211" y="239"/>
                      <a:pt x="212" y="239"/>
                    </a:cubicBezTo>
                    <a:cubicBezTo>
                      <a:pt x="212" y="239"/>
                      <a:pt x="213" y="239"/>
                      <a:pt x="213" y="238"/>
                    </a:cubicBezTo>
                    <a:cubicBezTo>
                      <a:pt x="213" y="238"/>
                      <a:pt x="213" y="237"/>
                      <a:pt x="212" y="237"/>
                    </a:cubicBezTo>
                    <a:cubicBezTo>
                      <a:pt x="212" y="237"/>
                      <a:pt x="211" y="237"/>
                      <a:pt x="211" y="237"/>
                    </a:cubicBezTo>
                    <a:cubicBezTo>
                      <a:pt x="211" y="237"/>
                      <a:pt x="211" y="237"/>
                      <a:pt x="211" y="237"/>
                    </a:cubicBezTo>
                    <a:cubicBezTo>
                      <a:pt x="211" y="237"/>
                      <a:pt x="211" y="237"/>
                      <a:pt x="211" y="237"/>
                    </a:cubicBezTo>
                    <a:close/>
                    <a:moveTo>
                      <a:pt x="215" y="238"/>
                    </a:moveTo>
                    <a:cubicBezTo>
                      <a:pt x="214" y="238"/>
                      <a:pt x="215" y="239"/>
                      <a:pt x="215" y="239"/>
                    </a:cubicBezTo>
                    <a:cubicBezTo>
                      <a:pt x="216" y="240"/>
                      <a:pt x="217" y="239"/>
                      <a:pt x="217" y="238"/>
                    </a:cubicBezTo>
                    <a:cubicBezTo>
                      <a:pt x="217" y="238"/>
                      <a:pt x="217" y="237"/>
                      <a:pt x="216" y="237"/>
                    </a:cubicBezTo>
                    <a:cubicBezTo>
                      <a:pt x="215" y="236"/>
                      <a:pt x="215" y="237"/>
                      <a:pt x="215" y="238"/>
                    </a:cubicBezTo>
                    <a:cubicBezTo>
                      <a:pt x="215" y="238"/>
                      <a:pt x="215" y="238"/>
                      <a:pt x="215" y="238"/>
                    </a:cubicBezTo>
                    <a:cubicBezTo>
                      <a:pt x="215" y="238"/>
                      <a:pt x="215" y="238"/>
                      <a:pt x="215" y="238"/>
                    </a:cubicBezTo>
                    <a:close/>
                    <a:moveTo>
                      <a:pt x="183" y="238"/>
                    </a:moveTo>
                    <a:cubicBezTo>
                      <a:pt x="183" y="238"/>
                      <a:pt x="183" y="239"/>
                      <a:pt x="184" y="239"/>
                    </a:cubicBezTo>
                    <a:cubicBezTo>
                      <a:pt x="185" y="239"/>
                      <a:pt x="185" y="239"/>
                      <a:pt x="185" y="238"/>
                    </a:cubicBezTo>
                    <a:cubicBezTo>
                      <a:pt x="186" y="238"/>
                      <a:pt x="185" y="237"/>
                      <a:pt x="184" y="237"/>
                    </a:cubicBezTo>
                    <a:cubicBezTo>
                      <a:pt x="184" y="237"/>
                      <a:pt x="183" y="237"/>
                      <a:pt x="183" y="238"/>
                    </a:cubicBezTo>
                    <a:cubicBezTo>
                      <a:pt x="183" y="238"/>
                      <a:pt x="183" y="238"/>
                      <a:pt x="183" y="238"/>
                    </a:cubicBezTo>
                    <a:cubicBezTo>
                      <a:pt x="183" y="238"/>
                      <a:pt x="183" y="238"/>
                      <a:pt x="183" y="238"/>
                    </a:cubicBezTo>
                    <a:close/>
                    <a:moveTo>
                      <a:pt x="195" y="237"/>
                    </a:moveTo>
                    <a:cubicBezTo>
                      <a:pt x="195" y="238"/>
                      <a:pt x="195" y="239"/>
                      <a:pt x="196" y="239"/>
                    </a:cubicBezTo>
                    <a:cubicBezTo>
                      <a:pt x="196" y="239"/>
                      <a:pt x="197" y="239"/>
                      <a:pt x="197" y="238"/>
                    </a:cubicBezTo>
                    <a:cubicBezTo>
                      <a:pt x="197" y="237"/>
                      <a:pt x="197" y="237"/>
                      <a:pt x="196" y="237"/>
                    </a:cubicBezTo>
                    <a:cubicBezTo>
                      <a:pt x="195" y="236"/>
                      <a:pt x="195" y="237"/>
                      <a:pt x="195" y="237"/>
                    </a:cubicBezTo>
                    <a:cubicBezTo>
                      <a:pt x="195" y="237"/>
                      <a:pt x="195" y="237"/>
                      <a:pt x="195" y="237"/>
                    </a:cubicBezTo>
                    <a:cubicBezTo>
                      <a:pt x="195" y="237"/>
                      <a:pt x="195" y="237"/>
                      <a:pt x="195" y="237"/>
                    </a:cubicBezTo>
                    <a:close/>
                    <a:moveTo>
                      <a:pt x="221" y="237"/>
                    </a:moveTo>
                    <a:cubicBezTo>
                      <a:pt x="221" y="238"/>
                      <a:pt x="221" y="239"/>
                      <a:pt x="222" y="239"/>
                    </a:cubicBezTo>
                    <a:cubicBezTo>
                      <a:pt x="223" y="239"/>
                      <a:pt x="223" y="239"/>
                      <a:pt x="223" y="238"/>
                    </a:cubicBezTo>
                    <a:cubicBezTo>
                      <a:pt x="224" y="237"/>
                      <a:pt x="223" y="237"/>
                      <a:pt x="223" y="237"/>
                    </a:cubicBezTo>
                    <a:cubicBezTo>
                      <a:pt x="222" y="236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lose/>
                    <a:moveTo>
                      <a:pt x="225" y="237"/>
                    </a:moveTo>
                    <a:cubicBezTo>
                      <a:pt x="225" y="238"/>
                      <a:pt x="226" y="239"/>
                      <a:pt x="226" y="239"/>
                    </a:cubicBezTo>
                    <a:cubicBezTo>
                      <a:pt x="227" y="239"/>
                      <a:pt x="227" y="239"/>
                      <a:pt x="228" y="238"/>
                    </a:cubicBezTo>
                    <a:cubicBezTo>
                      <a:pt x="228" y="237"/>
                      <a:pt x="227" y="237"/>
                      <a:pt x="227" y="236"/>
                    </a:cubicBezTo>
                    <a:cubicBezTo>
                      <a:pt x="226" y="236"/>
                      <a:pt x="226" y="237"/>
                      <a:pt x="225" y="237"/>
                    </a:cubicBezTo>
                    <a:cubicBezTo>
                      <a:pt x="225" y="237"/>
                      <a:pt x="225" y="237"/>
                      <a:pt x="225" y="237"/>
                    </a:cubicBezTo>
                    <a:cubicBezTo>
                      <a:pt x="225" y="237"/>
                      <a:pt x="225" y="237"/>
                      <a:pt x="225" y="237"/>
                    </a:cubicBezTo>
                    <a:close/>
                    <a:moveTo>
                      <a:pt x="314" y="235"/>
                    </a:moveTo>
                    <a:cubicBezTo>
                      <a:pt x="311" y="235"/>
                      <a:pt x="308" y="237"/>
                      <a:pt x="307" y="239"/>
                    </a:cubicBezTo>
                    <a:cubicBezTo>
                      <a:pt x="306" y="241"/>
                      <a:pt x="306" y="244"/>
                      <a:pt x="308" y="245"/>
                    </a:cubicBezTo>
                    <a:cubicBezTo>
                      <a:pt x="309" y="246"/>
                      <a:pt x="309" y="247"/>
                      <a:pt x="310" y="246"/>
                    </a:cubicBezTo>
                    <a:cubicBezTo>
                      <a:pt x="313" y="244"/>
                      <a:pt x="315" y="241"/>
                      <a:pt x="316" y="238"/>
                    </a:cubicBezTo>
                    <a:cubicBezTo>
                      <a:pt x="317" y="237"/>
                      <a:pt x="317" y="236"/>
                      <a:pt x="317" y="235"/>
                    </a:cubicBezTo>
                    <a:cubicBezTo>
                      <a:pt x="316" y="234"/>
                      <a:pt x="314" y="235"/>
                      <a:pt x="314" y="235"/>
                    </a:cubicBezTo>
                    <a:cubicBezTo>
                      <a:pt x="314" y="235"/>
                      <a:pt x="314" y="235"/>
                      <a:pt x="314" y="235"/>
                    </a:cubicBezTo>
                    <a:cubicBezTo>
                      <a:pt x="314" y="235"/>
                      <a:pt x="314" y="235"/>
                      <a:pt x="314" y="235"/>
                    </a:cubicBezTo>
                    <a:close/>
                    <a:moveTo>
                      <a:pt x="316" y="282"/>
                    </a:moveTo>
                    <a:cubicBezTo>
                      <a:pt x="320" y="277"/>
                      <a:pt x="320" y="277"/>
                      <a:pt x="320" y="277"/>
                    </a:cubicBezTo>
                    <a:cubicBezTo>
                      <a:pt x="318" y="272"/>
                      <a:pt x="318" y="272"/>
                      <a:pt x="318" y="272"/>
                    </a:cubicBezTo>
                    <a:cubicBezTo>
                      <a:pt x="318" y="272"/>
                      <a:pt x="318" y="272"/>
                      <a:pt x="318" y="272"/>
                    </a:cubicBezTo>
                    <a:cubicBezTo>
                      <a:pt x="322" y="271"/>
                      <a:pt x="324" y="266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3" y="265"/>
                      <a:pt x="320" y="268"/>
                      <a:pt x="316" y="268"/>
                    </a:cubicBezTo>
                    <a:cubicBezTo>
                      <a:pt x="316" y="268"/>
                      <a:pt x="316" y="268"/>
                      <a:pt x="316" y="268"/>
                    </a:cubicBezTo>
                    <a:cubicBezTo>
                      <a:pt x="300" y="232"/>
                      <a:pt x="300" y="232"/>
                      <a:pt x="300" y="232"/>
                    </a:cubicBezTo>
                    <a:cubicBezTo>
                      <a:pt x="297" y="239"/>
                      <a:pt x="297" y="239"/>
                      <a:pt x="297" y="239"/>
                    </a:cubicBezTo>
                    <a:cubicBezTo>
                      <a:pt x="316" y="282"/>
                      <a:pt x="316" y="282"/>
                      <a:pt x="316" y="282"/>
                    </a:cubicBezTo>
                    <a:cubicBezTo>
                      <a:pt x="316" y="282"/>
                      <a:pt x="316" y="282"/>
                      <a:pt x="316" y="282"/>
                    </a:cubicBezTo>
                    <a:close/>
                    <a:moveTo>
                      <a:pt x="342" y="227"/>
                    </a:moveTo>
                    <a:cubicBezTo>
                      <a:pt x="338" y="238"/>
                      <a:pt x="334" y="250"/>
                      <a:pt x="323" y="259"/>
                    </a:cubicBezTo>
                    <a:cubicBezTo>
                      <a:pt x="321" y="260"/>
                      <a:pt x="318" y="261"/>
                      <a:pt x="318" y="264"/>
                    </a:cubicBezTo>
                    <a:cubicBezTo>
                      <a:pt x="318" y="265"/>
                      <a:pt x="320" y="265"/>
                      <a:pt x="321" y="265"/>
                    </a:cubicBezTo>
                    <a:cubicBezTo>
                      <a:pt x="325" y="263"/>
                      <a:pt x="329" y="258"/>
                      <a:pt x="331" y="254"/>
                    </a:cubicBezTo>
                    <a:cubicBezTo>
                      <a:pt x="337" y="245"/>
                      <a:pt x="341" y="235"/>
                      <a:pt x="344" y="225"/>
                    </a:cubicBezTo>
                    <a:cubicBezTo>
                      <a:pt x="343" y="222"/>
                      <a:pt x="343" y="226"/>
                      <a:pt x="342" y="227"/>
                    </a:cubicBezTo>
                    <a:cubicBezTo>
                      <a:pt x="342" y="227"/>
                      <a:pt x="342" y="227"/>
                      <a:pt x="342" y="227"/>
                    </a:cubicBezTo>
                    <a:cubicBezTo>
                      <a:pt x="342" y="227"/>
                      <a:pt x="342" y="227"/>
                      <a:pt x="342" y="227"/>
                    </a:cubicBezTo>
                    <a:close/>
                    <a:moveTo>
                      <a:pt x="327" y="224"/>
                    </a:moveTo>
                    <a:cubicBezTo>
                      <a:pt x="322" y="233"/>
                      <a:pt x="319" y="242"/>
                      <a:pt x="314" y="251"/>
                    </a:cubicBezTo>
                    <a:cubicBezTo>
                      <a:pt x="314" y="254"/>
                      <a:pt x="313" y="259"/>
                      <a:pt x="316" y="261"/>
                    </a:cubicBezTo>
                    <a:cubicBezTo>
                      <a:pt x="317" y="261"/>
                      <a:pt x="318" y="260"/>
                      <a:pt x="318" y="259"/>
                    </a:cubicBezTo>
                    <a:cubicBezTo>
                      <a:pt x="319" y="255"/>
                      <a:pt x="317" y="250"/>
                      <a:pt x="319" y="246"/>
                    </a:cubicBezTo>
                    <a:cubicBezTo>
                      <a:pt x="322" y="238"/>
                      <a:pt x="325" y="231"/>
                      <a:pt x="329" y="223"/>
                    </a:cubicBezTo>
                    <a:cubicBezTo>
                      <a:pt x="328" y="222"/>
                      <a:pt x="327" y="223"/>
                      <a:pt x="327" y="224"/>
                    </a:cubicBezTo>
                    <a:cubicBezTo>
                      <a:pt x="327" y="224"/>
                      <a:pt x="327" y="224"/>
                      <a:pt x="327" y="224"/>
                    </a:cubicBezTo>
                    <a:cubicBezTo>
                      <a:pt x="327" y="224"/>
                      <a:pt x="327" y="224"/>
                      <a:pt x="327" y="224"/>
                    </a:cubicBezTo>
                    <a:close/>
                    <a:moveTo>
                      <a:pt x="339" y="223"/>
                    </a:moveTo>
                    <a:cubicBezTo>
                      <a:pt x="336" y="233"/>
                      <a:pt x="333" y="242"/>
                      <a:pt x="326" y="250"/>
                    </a:cubicBezTo>
                    <a:cubicBezTo>
                      <a:pt x="325" y="252"/>
                      <a:pt x="322" y="252"/>
                      <a:pt x="322" y="254"/>
                    </a:cubicBezTo>
                    <a:cubicBezTo>
                      <a:pt x="321" y="255"/>
                      <a:pt x="322" y="255"/>
                      <a:pt x="323" y="255"/>
                    </a:cubicBezTo>
                    <a:cubicBezTo>
                      <a:pt x="327" y="255"/>
                      <a:pt x="329" y="250"/>
                      <a:pt x="331" y="247"/>
                    </a:cubicBezTo>
                    <a:cubicBezTo>
                      <a:pt x="335" y="239"/>
                      <a:pt x="338" y="232"/>
                      <a:pt x="341" y="224"/>
                    </a:cubicBezTo>
                    <a:cubicBezTo>
                      <a:pt x="340" y="223"/>
                      <a:pt x="341" y="223"/>
                      <a:pt x="340" y="222"/>
                    </a:cubicBezTo>
                    <a:cubicBezTo>
                      <a:pt x="340" y="222"/>
                      <a:pt x="339" y="223"/>
                      <a:pt x="339" y="223"/>
                    </a:cubicBezTo>
                    <a:cubicBezTo>
                      <a:pt x="339" y="223"/>
                      <a:pt x="339" y="223"/>
                      <a:pt x="339" y="223"/>
                    </a:cubicBezTo>
                    <a:cubicBezTo>
                      <a:pt x="339" y="223"/>
                      <a:pt x="339" y="223"/>
                      <a:pt x="339" y="223"/>
                    </a:cubicBezTo>
                    <a:close/>
                    <a:moveTo>
                      <a:pt x="308" y="223"/>
                    </a:moveTo>
                    <a:cubicBezTo>
                      <a:pt x="304" y="223"/>
                      <a:pt x="304" y="227"/>
                      <a:pt x="303" y="229"/>
                    </a:cubicBezTo>
                    <a:cubicBezTo>
                      <a:pt x="303" y="232"/>
                      <a:pt x="303" y="234"/>
                      <a:pt x="303" y="236"/>
                    </a:cubicBezTo>
                    <a:cubicBezTo>
                      <a:pt x="305" y="236"/>
                      <a:pt x="307" y="234"/>
                      <a:pt x="308" y="233"/>
                    </a:cubicBezTo>
                    <a:cubicBezTo>
                      <a:pt x="310" y="230"/>
                      <a:pt x="311" y="227"/>
                      <a:pt x="311" y="223"/>
                    </a:cubicBezTo>
                    <a:cubicBezTo>
                      <a:pt x="311" y="221"/>
                      <a:pt x="309" y="223"/>
                      <a:pt x="308" y="223"/>
                    </a:cubicBezTo>
                    <a:cubicBezTo>
                      <a:pt x="308" y="223"/>
                      <a:pt x="308" y="223"/>
                      <a:pt x="308" y="223"/>
                    </a:cubicBezTo>
                    <a:cubicBezTo>
                      <a:pt x="308" y="223"/>
                      <a:pt x="308" y="223"/>
                      <a:pt x="308" y="223"/>
                    </a:cubicBezTo>
                    <a:close/>
                    <a:moveTo>
                      <a:pt x="319" y="223"/>
                    </a:moveTo>
                    <a:cubicBezTo>
                      <a:pt x="315" y="224"/>
                      <a:pt x="313" y="229"/>
                      <a:pt x="311" y="232"/>
                    </a:cubicBezTo>
                    <a:cubicBezTo>
                      <a:pt x="311" y="232"/>
                      <a:pt x="311" y="232"/>
                      <a:pt x="311" y="232"/>
                    </a:cubicBezTo>
                    <a:cubicBezTo>
                      <a:pt x="311" y="233"/>
                      <a:pt x="311" y="233"/>
                      <a:pt x="311" y="233"/>
                    </a:cubicBezTo>
                    <a:cubicBezTo>
                      <a:pt x="311" y="233"/>
                      <a:pt x="311" y="233"/>
                      <a:pt x="311" y="233"/>
                    </a:cubicBezTo>
                    <a:cubicBezTo>
                      <a:pt x="314" y="234"/>
                      <a:pt x="316" y="231"/>
                      <a:pt x="318" y="233"/>
                    </a:cubicBezTo>
                    <a:cubicBezTo>
                      <a:pt x="320" y="234"/>
                      <a:pt x="320" y="232"/>
                      <a:pt x="320" y="231"/>
                    </a:cubicBezTo>
                    <a:cubicBezTo>
                      <a:pt x="321" y="229"/>
                      <a:pt x="322" y="228"/>
                      <a:pt x="323" y="225"/>
                    </a:cubicBezTo>
                    <a:cubicBezTo>
                      <a:pt x="323" y="224"/>
                      <a:pt x="323" y="223"/>
                      <a:pt x="323" y="222"/>
                    </a:cubicBezTo>
                    <a:cubicBezTo>
                      <a:pt x="321" y="221"/>
                      <a:pt x="320" y="223"/>
                      <a:pt x="319" y="223"/>
                    </a:cubicBezTo>
                    <a:cubicBezTo>
                      <a:pt x="319" y="223"/>
                      <a:pt x="319" y="223"/>
                      <a:pt x="319" y="223"/>
                    </a:cubicBezTo>
                    <a:cubicBezTo>
                      <a:pt x="319" y="223"/>
                      <a:pt x="319" y="223"/>
                      <a:pt x="319" y="223"/>
                    </a:cubicBezTo>
                    <a:close/>
                    <a:moveTo>
                      <a:pt x="330" y="224"/>
                    </a:moveTo>
                    <a:cubicBezTo>
                      <a:pt x="322" y="244"/>
                      <a:pt x="322" y="244"/>
                      <a:pt x="322" y="244"/>
                    </a:cubicBezTo>
                    <a:cubicBezTo>
                      <a:pt x="322" y="244"/>
                      <a:pt x="322" y="244"/>
                      <a:pt x="322" y="244"/>
                    </a:cubicBezTo>
                    <a:cubicBezTo>
                      <a:pt x="322" y="246"/>
                      <a:pt x="322" y="247"/>
                      <a:pt x="323" y="248"/>
                    </a:cubicBezTo>
                    <a:cubicBezTo>
                      <a:pt x="324" y="249"/>
                      <a:pt x="324" y="248"/>
                      <a:pt x="325" y="247"/>
                    </a:cubicBezTo>
                    <a:cubicBezTo>
                      <a:pt x="325" y="243"/>
                      <a:pt x="326" y="239"/>
                      <a:pt x="327" y="235"/>
                    </a:cubicBezTo>
                    <a:cubicBezTo>
                      <a:pt x="329" y="231"/>
                      <a:pt x="331" y="227"/>
                      <a:pt x="333" y="222"/>
                    </a:cubicBezTo>
                    <a:cubicBezTo>
                      <a:pt x="332" y="222"/>
                      <a:pt x="331" y="223"/>
                      <a:pt x="330" y="224"/>
                    </a:cubicBezTo>
                    <a:cubicBezTo>
                      <a:pt x="330" y="224"/>
                      <a:pt x="330" y="224"/>
                      <a:pt x="330" y="224"/>
                    </a:cubicBezTo>
                    <a:cubicBezTo>
                      <a:pt x="330" y="224"/>
                      <a:pt x="330" y="224"/>
                      <a:pt x="330" y="224"/>
                    </a:cubicBezTo>
                    <a:close/>
                    <a:moveTo>
                      <a:pt x="336" y="221"/>
                    </a:moveTo>
                    <a:cubicBezTo>
                      <a:pt x="333" y="229"/>
                      <a:pt x="329" y="237"/>
                      <a:pt x="326" y="244"/>
                    </a:cubicBezTo>
                    <a:cubicBezTo>
                      <a:pt x="326" y="245"/>
                      <a:pt x="326" y="246"/>
                      <a:pt x="326" y="246"/>
                    </a:cubicBezTo>
                    <a:cubicBezTo>
                      <a:pt x="326" y="246"/>
                      <a:pt x="326" y="246"/>
                      <a:pt x="326" y="246"/>
                    </a:cubicBezTo>
                    <a:cubicBezTo>
                      <a:pt x="327" y="244"/>
                      <a:pt x="327" y="244"/>
                      <a:pt x="327" y="244"/>
                    </a:cubicBezTo>
                    <a:cubicBezTo>
                      <a:pt x="327" y="244"/>
                      <a:pt x="327" y="244"/>
                      <a:pt x="327" y="244"/>
                    </a:cubicBezTo>
                    <a:cubicBezTo>
                      <a:pt x="330" y="237"/>
                      <a:pt x="335" y="230"/>
                      <a:pt x="337" y="222"/>
                    </a:cubicBezTo>
                    <a:cubicBezTo>
                      <a:pt x="337" y="221"/>
                      <a:pt x="336" y="221"/>
                      <a:pt x="336" y="221"/>
                    </a:cubicBezTo>
                    <a:cubicBezTo>
                      <a:pt x="336" y="221"/>
                      <a:pt x="336" y="221"/>
                      <a:pt x="336" y="221"/>
                    </a:cubicBezTo>
                    <a:cubicBezTo>
                      <a:pt x="336" y="221"/>
                      <a:pt x="336" y="221"/>
                      <a:pt x="336" y="221"/>
                    </a:cubicBezTo>
                    <a:close/>
                    <a:moveTo>
                      <a:pt x="329" y="220"/>
                    </a:moveTo>
                    <a:cubicBezTo>
                      <a:pt x="331" y="221"/>
                      <a:pt x="331" y="218"/>
                      <a:pt x="332" y="217"/>
                    </a:cubicBezTo>
                    <a:cubicBezTo>
                      <a:pt x="332" y="217"/>
                      <a:pt x="331" y="216"/>
                      <a:pt x="331" y="216"/>
                    </a:cubicBezTo>
                    <a:cubicBezTo>
                      <a:pt x="329" y="216"/>
                      <a:pt x="330" y="218"/>
                      <a:pt x="329" y="220"/>
                    </a:cubicBezTo>
                    <a:cubicBezTo>
                      <a:pt x="329" y="220"/>
                      <a:pt x="329" y="220"/>
                      <a:pt x="329" y="220"/>
                    </a:cubicBezTo>
                    <a:cubicBezTo>
                      <a:pt x="329" y="220"/>
                      <a:pt x="329" y="220"/>
                      <a:pt x="329" y="220"/>
                    </a:cubicBezTo>
                    <a:close/>
                    <a:moveTo>
                      <a:pt x="343" y="218"/>
                    </a:moveTo>
                    <a:cubicBezTo>
                      <a:pt x="343" y="219"/>
                      <a:pt x="342" y="219"/>
                      <a:pt x="343" y="220"/>
                    </a:cubicBezTo>
                    <a:cubicBezTo>
                      <a:pt x="344" y="220"/>
                      <a:pt x="345" y="219"/>
                      <a:pt x="345" y="218"/>
                    </a:cubicBezTo>
                    <a:cubicBezTo>
                      <a:pt x="345" y="217"/>
                      <a:pt x="346" y="217"/>
                      <a:pt x="346" y="216"/>
                    </a:cubicBezTo>
                    <a:cubicBezTo>
                      <a:pt x="344" y="216"/>
                      <a:pt x="344" y="218"/>
                      <a:pt x="343" y="218"/>
                    </a:cubicBezTo>
                    <a:cubicBezTo>
                      <a:pt x="343" y="218"/>
                      <a:pt x="343" y="218"/>
                      <a:pt x="343" y="218"/>
                    </a:cubicBezTo>
                    <a:cubicBezTo>
                      <a:pt x="343" y="218"/>
                      <a:pt x="343" y="218"/>
                      <a:pt x="343" y="218"/>
                    </a:cubicBezTo>
                    <a:close/>
                    <a:moveTo>
                      <a:pt x="310" y="212"/>
                    </a:moveTo>
                    <a:cubicBezTo>
                      <a:pt x="309" y="215"/>
                      <a:pt x="307" y="217"/>
                      <a:pt x="308" y="221"/>
                    </a:cubicBezTo>
                    <a:cubicBezTo>
                      <a:pt x="309" y="220"/>
                      <a:pt x="311" y="218"/>
                      <a:pt x="313" y="219"/>
                    </a:cubicBezTo>
                    <a:cubicBezTo>
                      <a:pt x="314" y="220"/>
                      <a:pt x="312" y="222"/>
                      <a:pt x="314" y="221"/>
                    </a:cubicBezTo>
                    <a:cubicBezTo>
                      <a:pt x="314" y="221"/>
                      <a:pt x="314" y="221"/>
                      <a:pt x="314" y="221"/>
                    </a:cubicBezTo>
                    <a:cubicBezTo>
                      <a:pt x="316" y="218"/>
                      <a:pt x="316" y="218"/>
                      <a:pt x="316" y="218"/>
                    </a:cubicBezTo>
                    <a:cubicBezTo>
                      <a:pt x="316" y="218"/>
                      <a:pt x="316" y="218"/>
                      <a:pt x="316" y="218"/>
                    </a:cubicBezTo>
                    <a:cubicBezTo>
                      <a:pt x="316" y="215"/>
                      <a:pt x="314" y="212"/>
                      <a:pt x="313" y="209"/>
                    </a:cubicBezTo>
                    <a:cubicBezTo>
                      <a:pt x="311" y="209"/>
                      <a:pt x="311" y="211"/>
                      <a:pt x="310" y="212"/>
                    </a:cubicBezTo>
                    <a:cubicBezTo>
                      <a:pt x="310" y="212"/>
                      <a:pt x="310" y="212"/>
                      <a:pt x="310" y="212"/>
                    </a:cubicBezTo>
                    <a:cubicBezTo>
                      <a:pt x="310" y="212"/>
                      <a:pt x="310" y="212"/>
                      <a:pt x="310" y="212"/>
                    </a:cubicBezTo>
                    <a:close/>
                    <a:moveTo>
                      <a:pt x="344" y="210"/>
                    </a:moveTo>
                    <a:cubicBezTo>
                      <a:pt x="343" y="213"/>
                      <a:pt x="337" y="214"/>
                      <a:pt x="339" y="218"/>
                    </a:cubicBezTo>
                    <a:cubicBezTo>
                      <a:pt x="339" y="218"/>
                      <a:pt x="341" y="219"/>
                      <a:pt x="341" y="218"/>
                    </a:cubicBezTo>
                    <a:cubicBezTo>
                      <a:pt x="345" y="215"/>
                      <a:pt x="347" y="211"/>
                      <a:pt x="348" y="206"/>
                    </a:cubicBezTo>
                    <a:cubicBezTo>
                      <a:pt x="346" y="207"/>
                      <a:pt x="346" y="209"/>
                      <a:pt x="344" y="210"/>
                    </a:cubicBezTo>
                    <a:cubicBezTo>
                      <a:pt x="344" y="210"/>
                      <a:pt x="344" y="210"/>
                      <a:pt x="344" y="210"/>
                    </a:cubicBezTo>
                    <a:cubicBezTo>
                      <a:pt x="344" y="210"/>
                      <a:pt x="344" y="210"/>
                      <a:pt x="344" y="210"/>
                    </a:cubicBezTo>
                    <a:close/>
                    <a:moveTo>
                      <a:pt x="325" y="206"/>
                    </a:moveTo>
                    <a:cubicBezTo>
                      <a:pt x="325" y="210"/>
                      <a:pt x="324" y="214"/>
                      <a:pt x="323" y="218"/>
                    </a:cubicBezTo>
                    <a:cubicBezTo>
                      <a:pt x="324" y="219"/>
                      <a:pt x="325" y="217"/>
                      <a:pt x="326" y="216"/>
                    </a:cubicBezTo>
                    <a:cubicBezTo>
                      <a:pt x="326" y="212"/>
                      <a:pt x="330" y="209"/>
                      <a:pt x="328" y="204"/>
                    </a:cubicBezTo>
                    <a:cubicBezTo>
                      <a:pt x="327" y="204"/>
                      <a:pt x="326" y="205"/>
                      <a:pt x="325" y="206"/>
                    </a:cubicBezTo>
                    <a:cubicBezTo>
                      <a:pt x="325" y="206"/>
                      <a:pt x="325" y="206"/>
                      <a:pt x="325" y="206"/>
                    </a:cubicBezTo>
                    <a:cubicBezTo>
                      <a:pt x="325" y="206"/>
                      <a:pt x="325" y="206"/>
                      <a:pt x="325" y="206"/>
                    </a:cubicBezTo>
                    <a:close/>
                    <a:moveTo>
                      <a:pt x="331" y="206"/>
                    </a:moveTo>
                    <a:cubicBezTo>
                      <a:pt x="331" y="210"/>
                      <a:pt x="330" y="215"/>
                      <a:pt x="333" y="217"/>
                    </a:cubicBezTo>
                    <a:cubicBezTo>
                      <a:pt x="334" y="217"/>
                      <a:pt x="336" y="218"/>
                      <a:pt x="336" y="217"/>
                    </a:cubicBezTo>
                    <a:cubicBezTo>
                      <a:pt x="337" y="213"/>
                      <a:pt x="334" y="211"/>
                      <a:pt x="334" y="208"/>
                    </a:cubicBezTo>
                    <a:cubicBezTo>
                      <a:pt x="333" y="206"/>
                      <a:pt x="334" y="204"/>
                      <a:pt x="332" y="203"/>
                    </a:cubicBezTo>
                    <a:cubicBezTo>
                      <a:pt x="331" y="203"/>
                      <a:pt x="332" y="205"/>
                      <a:pt x="331" y="206"/>
                    </a:cubicBezTo>
                    <a:cubicBezTo>
                      <a:pt x="331" y="206"/>
                      <a:pt x="331" y="206"/>
                      <a:pt x="331" y="206"/>
                    </a:cubicBezTo>
                    <a:cubicBezTo>
                      <a:pt x="331" y="206"/>
                      <a:pt x="331" y="206"/>
                      <a:pt x="331" y="206"/>
                    </a:cubicBezTo>
                    <a:close/>
                    <a:moveTo>
                      <a:pt x="316" y="205"/>
                    </a:moveTo>
                    <a:cubicBezTo>
                      <a:pt x="313" y="210"/>
                      <a:pt x="318" y="213"/>
                      <a:pt x="318" y="218"/>
                    </a:cubicBezTo>
                    <a:cubicBezTo>
                      <a:pt x="318" y="218"/>
                      <a:pt x="318" y="219"/>
                      <a:pt x="319" y="219"/>
                    </a:cubicBezTo>
                    <a:cubicBezTo>
                      <a:pt x="320" y="219"/>
                      <a:pt x="321" y="218"/>
                      <a:pt x="321" y="217"/>
                    </a:cubicBezTo>
                    <a:cubicBezTo>
                      <a:pt x="322" y="215"/>
                      <a:pt x="323" y="212"/>
                      <a:pt x="323" y="208"/>
                    </a:cubicBezTo>
                    <a:cubicBezTo>
                      <a:pt x="322" y="206"/>
                      <a:pt x="322" y="203"/>
                      <a:pt x="320" y="202"/>
                    </a:cubicBezTo>
                    <a:cubicBezTo>
                      <a:pt x="318" y="201"/>
                      <a:pt x="317" y="204"/>
                      <a:pt x="316" y="205"/>
                    </a:cubicBezTo>
                    <a:cubicBezTo>
                      <a:pt x="316" y="205"/>
                      <a:pt x="316" y="205"/>
                      <a:pt x="316" y="205"/>
                    </a:cubicBezTo>
                    <a:cubicBezTo>
                      <a:pt x="316" y="205"/>
                      <a:pt x="316" y="205"/>
                      <a:pt x="316" y="205"/>
                    </a:cubicBezTo>
                    <a:close/>
                    <a:moveTo>
                      <a:pt x="311" y="206"/>
                    </a:moveTo>
                    <a:cubicBezTo>
                      <a:pt x="311" y="207"/>
                      <a:pt x="311" y="207"/>
                      <a:pt x="312" y="207"/>
                    </a:cubicBezTo>
                    <a:cubicBezTo>
                      <a:pt x="313" y="207"/>
                      <a:pt x="313" y="205"/>
                      <a:pt x="313" y="204"/>
                    </a:cubicBezTo>
                    <a:cubicBezTo>
                      <a:pt x="313" y="203"/>
                      <a:pt x="314" y="202"/>
                      <a:pt x="313" y="201"/>
                    </a:cubicBezTo>
                    <a:cubicBezTo>
                      <a:pt x="311" y="202"/>
                      <a:pt x="312" y="205"/>
                      <a:pt x="311" y="206"/>
                    </a:cubicBezTo>
                    <a:cubicBezTo>
                      <a:pt x="311" y="206"/>
                      <a:pt x="311" y="206"/>
                      <a:pt x="311" y="206"/>
                    </a:cubicBezTo>
                    <a:cubicBezTo>
                      <a:pt x="311" y="206"/>
                      <a:pt x="311" y="206"/>
                      <a:pt x="311" y="206"/>
                    </a:cubicBezTo>
                    <a:close/>
                    <a:moveTo>
                      <a:pt x="335" y="198"/>
                    </a:moveTo>
                    <a:cubicBezTo>
                      <a:pt x="334" y="202"/>
                      <a:pt x="334" y="207"/>
                      <a:pt x="336" y="210"/>
                    </a:cubicBezTo>
                    <a:cubicBezTo>
                      <a:pt x="336" y="211"/>
                      <a:pt x="338" y="211"/>
                      <a:pt x="339" y="211"/>
                    </a:cubicBezTo>
                    <a:cubicBezTo>
                      <a:pt x="342" y="206"/>
                      <a:pt x="337" y="202"/>
                      <a:pt x="336" y="198"/>
                    </a:cubicBezTo>
                    <a:cubicBezTo>
                      <a:pt x="336" y="198"/>
                      <a:pt x="336" y="197"/>
                      <a:pt x="335" y="197"/>
                    </a:cubicBezTo>
                    <a:cubicBezTo>
                      <a:pt x="335" y="197"/>
                      <a:pt x="335" y="198"/>
                      <a:pt x="335" y="198"/>
                    </a:cubicBezTo>
                    <a:cubicBezTo>
                      <a:pt x="335" y="198"/>
                      <a:pt x="335" y="198"/>
                      <a:pt x="335" y="198"/>
                    </a:cubicBezTo>
                    <a:cubicBezTo>
                      <a:pt x="335" y="198"/>
                      <a:pt x="335" y="198"/>
                      <a:pt x="335" y="198"/>
                    </a:cubicBezTo>
                    <a:close/>
                    <a:moveTo>
                      <a:pt x="324" y="191"/>
                    </a:move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5" y="203"/>
                      <a:pt x="325" y="204"/>
                      <a:pt x="326" y="203"/>
                    </a:cubicBezTo>
                    <a:cubicBezTo>
                      <a:pt x="327" y="203"/>
                      <a:pt x="327" y="201"/>
                      <a:pt x="328" y="201"/>
                    </a:cubicBezTo>
                    <a:cubicBezTo>
                      <a:pt x="329" y="202"/>
                      <a:pt x="329" y="202"/>
                      <a:pt x="330" y="202"/>
                    </a:cubicBezTo>
                    <a:cubicBezTo>
                      <a:pt x="331" y="200"/>
                      <a:pt x="332" y="196"/>
                      <a:pt x="330" y="194"/>
                    </a:cubicBezTo>
                    <a:cubicBezTo>
                      <a:pt x="330" y="194"/>
                      <a:pt x="330" y="194"/>
                      <a:pt x="330" y="194"/>
                    </a:cubicBezTo>
                    <a:cubicBezTo>
                      <a:pt x="326" y="190"/>
                      <a:pt x="326" y="190"/>
                      <a:pt x="326" y="190"/>
                    </a:cubicBezTo>
                    <a:cubicBezTo>
                      <a:pt x="326" y="190"/>
                      <a:pt x="326" y="190"/>
                      <a:pt x="326" y="190"/>
                    </a:cubicBezTo>
                    <a:cubicBezTo>
                      <a:pt x="325" y="190"/>
                      <a:pt x="324" y="190"/>
                      <a:pt x="324" y="191"/>
                    </a:cubicBezTo>
                    <a:cubicBezTo>
                      <a:pt x="324" y="191"/>
                      <a:pt x="324" y="191"/>
                      <a:pt x="324" y="191"/>
                    </a:cubicBezTo>
                    <a:cubicBezTo>
                      <a:pt x="324" y="191"/>
                      <a:pt x="324" y="191"/>
                      <a:pt x="324" y="191"/>
                    </a:cubicBezTo>
                    <a:close/>
                    <a:moveTo>
                      <a:pt x="318" y="187"/>
                    </a:moveTo>
                    <a:cubicBezTo>
                      <a:pt x="315" y="191"/>
                      <a:pt x="314" y="195"/>
                      <a:pt x="315" y="200"/>
                    </a:cubicBezTo>
                    <a:cubicBezTo>
                      <a:pt x="315" y="200"/>
                      <a:pt x="316" y="200"/>
                      <a:pt x="316" y="200"/>
                    </a:cubicBezTo>
                    <a:cubicBezTo>
                      <a:pt x="318" y="199"/>
                      <a:pt x="318" y="196"/>
                      <a:pt x="321" y="196"/>
                    </a:cubicBezTo>
                    <a:cubicBezTo>
                      <a:pt x="321" y="197"/>
                      <a:pt x="322" y="198"/>
                      <a:pt x="323" y="197"/>
                    </a:cubicBezTo>
                    <a:cubicBezTo>
                      <a:pt x="324" y="196"/>
                      <a:pt x="322" y="195"/>
                      <a:pt x="322" y="194"/>
                    </a:cubicBezTo>
                    <a:cubicBezTo>
                      <a:pt x="322" y="194"/>
                      <a:pt x="322" y="194"/>
                      <a:pt x="322" y="194"/>
                    </a:cubicBezTo>
                    <a:cubicBezTo>
                      <a:pt x="320" y="188"/>
                      <a:pt x="320" y="188"/>
                      <a:pt x="320" y="188"/>
                    </a:cubicBezTo>
                    <a:cubicBezTo>
                      <a:pt x="320" y="188"/>
                      <a:pt x="320" y="188"/>
                      <a:pt x="320" y="188"/>
                    </a:cubicBezTo>
                    <a:cubicBezTo>
                      <a:pt x="319" y="187"/>
                      <a:pt x="318" y="187"/>
                      <a:pt x="318" y="187"/>
                    </a:cubicBezTo>
                    <a:cubicBezTo>
                      <a:pt x="318" y="187"/>
                      <a:pt x="318" y="187"/>
                      <a:pt x="318" y="187"/>
                    </a:cubicBezTo>
                    <a:cubicBezTo>
                      <a:pt x="318" y="187"/>
                      <a:pt x="318" y="187"/>
                      <a:pt x="318" y="187"/>
                    </a:cubicBezTo>
                    <a:close/>
                    <a:moveTo>
                      <a:pt x="317" y="175"/>
                    </a:moveTo>
                    <a:cubicBezTo>
                      <a:pt x="314" y="178"/>
                      <a:pt x="316" y="181"/>
                      <a:pt x="316" y="184"/>
                    </a:cubicBezTo>
                    <a:cubicBezTo>
                      <a:pt x="317" y="185"/>
                      <a:pt x="318" y="183"/>
                      <a:pt x="318" y="184"/>
                    </a:cubicBezTo>
                    <a:cubicBezTo>
                      <a:pt x="320" y="184"/>
                      <a:pt x="320" y="186"/>
                      <a:pt x="321" y="187"/>
                    </a:cubicBezTo>
                    <a:cubicBezTo>
                      <a:pt x="323" y="188"/>
                      <a:pt x="323" y="186"/>
                      <a:pt x="323" y="186"/>
                    </a:cubicBezTo>
                    <a:cubicBezTo>
                      <a:pt x="323" y="181"/>
                      <a:pt x="322" y="175"/>
                      <a:pt x="319" y="172"/>
                    </a:cubicBezTo>
                    <a:cubicBezTo>
                      <a:pt x="317" y="171"/>
                      <a:pt x="318" y="174"/>
                      <a:pt x="317" y="175"/>
                    </a:cubicBezTo>
                    <a:cubicBezTo>
                      <a:pt x="317" y="175"/>
                      <a:pt x="317" y="175"/>
                      <a:pt x="317" y="175"/>
                    </a:cubicBezTo>
                    <a:cubicBezTo>
                      <a:pt x="317" y="175"/>
                      <a:pt x="317" y="175"/>
                      <a:pt x="317" y="175"/>
                    </a:cubicBezTo>
                    <a:close/>
                    <a:moveTo>
                      <a:pt x="314" y="166"/>
                    </a:moveTo>
                    <a:cubicBezTo>
                      <a:pt x="326" y="178"/>
                      <a:pt x="326" y="178"/>
                      <a:pt x="326" y="178"/>
                    </a:cubicBezTo>
                    <a:cubicBezTo>
                      <a:pt x="326" y="186"/>
                      <a:pt x="326" y="186"/>
                      <a:pt x="326" y="186"/>
                    </a:cubicBezTo>
                    <a:cubicBezTo>
                      <a:pt x="326" y="186"/>
                      <a:pt x="326" y="186"/>
                      <a:pt x="326" y="186"/>
                    </a:cubicBezTo>
                    <a:cubicBezTo>
                      <a:pt x="326" y="187"/>
                      <a:pt x="327" y="187"/>
                      <a:pt x="327" y="187"/>
                    </a:cubicBezTo>
                    <a:cubicBezTo>
                      <a:pt x="329" y="189"/>
                      <a:pt x="330" y="190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89"/>
                      <a:pt x="331" y="186"/>
                      <a:pt x="333" y="185"/>
                    </a:cubicBezTo>
                    <a:cubicBezTo>
                      <a:pt x="335" y="185"/>
                      <a:pt x="336" y="188"/>
                      <a:pt x="337" y="189"/>
                    </a:cubicBezTo>
                    <a:cubicBezTo>
                      <a:pt x="336" y="193"/>
                      <a:pt x="337" y="196"/>
                      <a:pt x="339" y="200"/>
                    </a:cubicBezTo>
                    <a:cubicBezTo>
                      <a:pt x="339" y="200"/>
                      <a:pt x="340" y="200"/>
                      <a:pt x="341" y="200"/>
                    </a:cubicBezTo>
                    <a:cubicBezTo>
                      <a:pt x="343" y="199"/>
                      <a:pt x="341" y="197"/>
                      <a:pt x="341" y="195"/>
                    </a:cubicBezTo>
                    <a:cubicBezTo>
                      <a:pt x="340" y="195"/>
                      <a:pt x="340" y="194"/>
                      <a:pt x="340" y="193"/>
                    </a:cubicBezTo>
                    <a:cubicBezTo>
                      <a:pt x="340" y="192"/>
                      <a:pt x="340" y="192"/>
                      <a:pt x="341" y="192"/>
                    </a:cubicBezTo>
                    <a:cubicBezTo>
                      <a:pt x="343" y="194"/>
                      <a:pt x="344" y="196"/>
                      <a:pt x="346" y="198"/>
                    </a:cubicBezTo>
                    <a:cubicBezTo>
                      <a:pt x="346" y="202"/>
                      <a:pt x="339" y="203"/>
                      <a:pt x="342" y="207"/>
                    </a:cubicBezTo>
                    <a:cubicBezTo>
                      <a:pt x="344" y="207"/>
                      <a:pt x="345" y="206"/>
                      <a:pt x="346" y="205"/>
                    </a:cubicBezTo>
                    <a:cubicBezTo>
                      <a:pt x="347" y="204"/>
                      <a:pt x="347" y="201"/>
                      <a:pt x="349" y="201"/>
                    </a:cubicBezTo>
                    <a:cubicBezTo>
                      <a:pt x="351" y="201"/>
                      <a:pt x="351" y="204"/>
                      <a:pt x="352" y="203"/>
                    </a:cubicBezTo>
                    <a:cubicBezTo>
                      <a:pt x="353" y="200"/>
                      <a:pt x="354" y="194"/>
                      <a:pt x="350" y="192"/>
                    </a:cubicBezTo>
                    <a:cubicBezTo>
                      <a:pt x="350" y="192"/>
                      <a:pt x="350" y="192"/>
                      <a:pt x="350" y="192"/>
                    </a:cubicBezTo>
                    <a:cubicBezTo>
                      <a:pt x="313" y="157"/>
                      <a:pt x="313" y="157"/>
                      <a:pt x="313" y="157"/>
                    </a:cubicBezTo>
                    <a:cubicBezTo>
                      <a:pt x="313" y="157"/>
                      <a:pt x="313" y="157"/>
                      <a:pt x="313" y="157"/>
                    </a:cubicBezTo>
                    <a:cubicBezTo>
                      <a:pt x="314" y="166"/>
                      <a:pt x="314" y="166"/>
                      <a:pt x="314" y="166"/>
                    </a:cubicBezTo>
                    <a:cubicBezTo>
                      <a:pt x="314" y="166"/>
                      <a:pt x="314" y="166"/>
                      <a:pt x="314" y="166"/>
                    </a:cubicBezTo>
                    <a:close/>
                    <a:moveTo>
                      <a:pt x="323" y="145"/>
                    </a:moveTo>
                    <a:cubicBezTo>
                      <a:pt x="323" y="147"/>
                      <a:pt x="322" y="151"/>
                      <a:pt x="325" y="152"/>
                    </a:cubicBezTo>
                    <a:cubicBezTo>
                      <a:pt x="325" y="152"/>
                      <a:pt x="325" y="153"/>
                      <a:pt x="326" y="153"/>
                    </a:cubicBezTo>
                    <a:cubicBezTo>
                      <a:pt x="327" y="153"/>
                      <a:pt x="328" y="152"/>
                      <a:pt x="328" y="151"/>
                    </a:cubicBezTo>
                    <a:cubicBezTo>
                      <a:pt x="329" y="148"/>
                      <a:pt x="331" y="143"/>
                      <a:pt x="327" y="140"/>
                    </a:cubicBezTo>
                    <a:cubicBezTo>
                      <a:pt x="327" y="140"/>
                      <a:pt x="327" y="140"/>
                      <a:pt x="327" y="140"/>
                    </a:cubicBezTo>
                    <a:cubicBezTo>
                      <a:pt x="327" y="140"/>
                      <a:pt x="327" y="140"/>
                      <a:pt x="327" y="140"/>
                    </a:cubicBezTo>
                    <a:cubicBezTo>
                      <a:pt x="323" y="145"/>
                      <a:pt x="323" y="145"/>
                      <a:pt x="323" y="145"/>
                    </a:cubicBezTo>
                    <a:cubicBezTo>
                      <a:pt x="323" y="145"/>
                      <a:pt x="323" y="145"/>
                      <a:pt x="323" y="145"/>
                    </a:cubicBezTo>
                    <a:close/>
                    <a:moveTo>
                      <a:pt x="199" y="147"/>
                    </a:moveTo>
                    <a:cubicBezTo>
                      <a:pt x="186" y="152"/>
                      <a:pt x="186" y="152"/>
                      <a:pt x="186" y="152"/>
                    </a:cubicBezTo>
                    <a:cubicBezTo>
                      <a:pt x="186" y="152"/>
                      <a:pt x="186" y="152"/>
                      <a:pt x="186" y="152"/>
                    </a:cubicBezTo>
                    <a:cubicBezTo>
                      <a:pt x="190" y="154"/>
                      <a:pt x="195" y="154"/>
                      <a:pt x="199" y="156"/>
                    </a:cubicBezTo>
                    <a:cubicBezTo>
                      <a:pt x="199" y="156"/>
                      <a:pt x="199" y="156"/>
                      <a:pt x="199" y="156"/>
                    </a:cubicBezTo>
                    <a:cubicBezTo>
                      <a:pt x="201" y="170"/>
                      <a:pt x="201" y="170"/>
                      <a:pt x="201" y="170"/>
                    </a:cubicBezTo>
                    <a:cubicBezTo>
                      <a:pt x="209" y="158"/>
                      <a:pt x="209" y="158"/>
                      <a:pt x="209" y="158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0" y="158"/>
                      <a:pt x="217" y="154"/>
                      <a:pt x="214" y="150"/>
                    </a:cubicBezTo>
                    <a:cubicBezTo>
                      <a:pt x="214" y="150"/>
                      <a:pt x="214" y="150"/>
                      <a:pt x="214" y="150"/>
                    </a:cubicBezTo>
                    <a:cubicBezTo>
                      <a:pt x="221" y="139"/>
                      <a:pt x="221" y="139"/>
                      <a:pt x="221" y="139"/>
                    </a:cubicBezTo>
                    <a:cubicBezTo>
                      <a:pt x="208" y="144"/>
                      <a:pt x="208" y="144"/>
                      <a:pt x="208" y="144"/>
                    </a:cubicBezTo>
                    <a:cubicBezTo>
                      <a:pt x="198" y="133"/>
                      <a:pt x="198" y="133"/>
                      <a:pt x="198" y="133"/>
                    </a:cubicBezTo>
                    <a:cubicBezTo>
                      <a:pt x="198" y="133"/>
                      <a:pt x="198" y="133"/>
                      <a:pt x="198" y="133"/>
                    </a:cubicBezTo>
                    <a:cubicBezTo>
                      <a:pt x="198" y="137"/>
                      <a:pt x="199" y="142"/>
                      <a:pt x="199" y="147"/>
                    </a:cubicBezTo>
                    <a:cubicBezTo>
                      <a:pt x="199" y="147"/>
                      <a:pt x="199" y="147"/>
                      <a:pt x="199" y="147"/>
                    </a:cubicBezTo>
                    <a:cubicBezTo>
                      <a:pt x="199" y="147"/>
                      <a:pt x="199" y="147"/>
                      <a:pt x="199" y="147"/>
                    </a:cubicBezTo>
                    <a:close/>
                    <a:moveTo>
                      <a:pt x="331" y="132"/>
                    </a:moveTo>
                    <a:cubicBezTo>
                      <a:pt x="332" y="142"/>
                      <a:pt x="335" y="150"/>
                      <a:pt x="336" y="160"/>
                    </a:cubicBezTo>
                    <a:cubicBezTo>
                      <a:pt x="337" y="163"/>
                      <a:pt x="338" y="167"/>
                      <a:pt x="341" y="169"/>
                    </a:cubicBezTo>
                    <a:cubicBezTo>
                      <a:pt x="342" y="170"/>
                      <a:pt x="343" y="169"/>
                      <a:pt x="344" y="169"/>
                    </a:cubicBezTo>
                    <a:cubicBezTo>
                      <a:pt x="344" y="168"/>
                      <a:pt x="344" y="167"/>
                      <a:pt x="344" y="166"/>
                    </a:cubicBezTo>
                    <a:cubicBezTo>
                      <a:pt x="341" y="161"/>
                      <a:pt x="336" y="157"/>
                      <a:pt x="336" y="151"/>
                    </a:cubicBezTo>
                    <a:cubicBezTo>
                      <a:pt x="335" y="145"/>
                      <a:pt x="333" y="138"/>
                      <a:pt x="332" y="132"/>
                    </a:cubicBezTo>
                    <a:cubicBezTo>
                      <a:pt x="332" y="132"/>
                      <a:pt x="331" y="132"/>
                      <a:pt x="331" y="132"/>
                    </a:cubicBezTo>
                    <a:cubicBezTo>
                      <a:pt x="331" y="132"/>
                      <a:pt x="331" y="132"/>
                      <a:pt x="331" y="132"/>
                    </a:cubicBezTo>
                    <a:cubicBezTo>
                      <a:pt x="331" y="132"/>
                      <a:pt x="331" y="132"/>
                      <a:pt x="331" y="132"/>
                    </a:cubicBezTo>
                    <a:close/>
                    <a:moveTo>
                      <a:pt x="335" y="133"/>
                    </a:moveTo>
                    <a:cubicBezTo>
                      <a:pt x="337" y="142"/>
                      <a:pt x="337" y="152"/>
                      <a:pt x="342" y="159"/>
                    </a:cubicBezTo>
                    <a:cubicBezTo>
                      <a:pt x="342" y="160"/>
                      <a:pt x="343" y="159"/>
                      <a:pt x="343" y="160"/>
                    </a:cubicBezTo>
                    <a:cubicBezTo>
                      <a:pt x="343" y="157"/>
                      <a:pt x="341" y="155"/>
                      <a:pt x="340" y="152"/>
                    </a:cubicBezTo>
                    <a:cubicBezTo>
                      <a:pt x="338" y="145"/>
                      <a:pt x="338" y="138"/>
                      <a:pt x="335" y="131"/>
                    </a:cubicBezTo>
                    <a:cubicBezTo>
                      <a:pt x="335" y="131"/>
                      <a:pt x="335" y="130"/>
                      <a:pt x="335" y="130"/>
                    </a:cubicBezTo>
                    <a:cubicBezTo>
                      <a:pt x="335" y="130"/>
                      <a:pt x="335" y="130"/>
                      <a:pt x="335" y="130"/>
                    </a:cubicBezTo>
                    <a:cubicBezTo>
                      <a:pt x="335" y="133"/>
                      <a:pt x="335" y="133"/>
                      <a:pt x="335" y="133"/>
                    </a:cubicBezTo>
                    <a:cubicBezTo>
                      <a:pt x="335" y="133"/>
                      <a:pt x="335" y="133"/>
                      <a:pt x="335" y="133"/>
                    </a:cubicBezTo>
                    <a:close/>
                    <a:moveTo>
                      <a:pt x="337" y="129"/>
                    </a:moveTo>
                    <a:cubicBezTo>
                      <a:pt x="340" y="137"/>
                      <a:pt x="341" y="145"/>
                      <a:pt x="342" y="153"/>
                    </a:cubicBezTo>
                    <a:cubicBezTo>
                      <a:pt x="343" y="153"/>
                      <a:pt x="343" y="154"/>
                      <a:pt x="344" y="154"/>
                    </a:cubicBezTo>
                    <a:cubicBezTo>
                      <a:pt x="344" y="154"/>
                      <a:pt x="344" y="154"/>
                      <a:pt x="344" y="154"/>
                    </a:cubicBezTo>
                    <a:cubicBezTo>
                      <a:pt x="345" y="152"/>
                      <a:pt x="343" y="152"/>
                      <a:pt x="343" y="151"/>
                    </a:cubicBezTo>
                    <a:cubicBezTo>
                      <a:pt x="342" y="143"/>
                      <a:pt x="341" y="136"/>
                      <a:pt x="338" y="129"/>
                    </a:cubicBezTo>
                    <a:cubicBezTo>
                      <a:pt x="338" y="129"/>
                      <a:pt x="338" y="129"/>
                      <a:pt x="338" y="129"/>
                    </a:cubicBezTo>
                    <a:cubicBezTo>
                      <a:pt x="338" y="128"/>
                      <a:pt x="338" y="128"/>
                      <a:pt x="338" y="128"/>
                    </a:cubicBezTo>
                    <a:cubicBezTo>
                      <a:pt x="337" y="129"/>
                      <a:pt x="337" y="129"/>
                      <a:pt x="337" y="129"/>
                    </a:cubicBezTo>
                    <a:cubicBezTo>
                      <a:pt x="337" y="129"/>
                      <a:pt x="337" y="129"/>
                      <a:pt x="337" y="129"/>
                    </a:cubicBezTo>
                    <a:close/>
                    <a:moveTo>
                      <a:pt x="322" y="131"/>
                    </a:moveTo>
                    <a:cubicBezTo>
                      <a:pt x="321" y="133"/>
                      <a:pt x="321" y="137"/>
                      <a:pt x="322" y="140"/>
                    </a:cubicBezTo>
                    <a:cubicBezTo>
                      <a:pt x="323" y="140"/>
                      <a:pt x="324" y="141"/>
                      <a:pt x="324" y="140"/>
                    </a:cubicBezTo>
                    <a:cubicBezTo>
                      <a:pt x="325" y="138"/>
                      <a:pt x="329" y="136"/>
                      <a:pt x="327" y="133"/>
                    </a:cubicBezTo>
                    <a:cubicBezTo>
                      <a:pt x="327" y="131"/>
                      <a:pt x="325" y="130"/>
                      <a:pt x="324" y="128"/>
                    </a:cubicBezTo>
                    <a:cubicBezTo>
                      <a:pt x="323" y="128"/>
                      <a:pt x="323" y="130"/>
                      <a:pt x="322" y="131"/>
                    </a:cubicBezTo>
                    <a:cubicBezTo>
                      <a:pt x="322" y="131"/>
                      <a:pt x="322" y="131"/>
                      <a:pt x="322" y="131"/>
                    </a:cubicBezTo>
                    <a:cubicBezTo>
                      <a:pt x="322" y="131"/>
                      <a:pt x="322" y="131"/>
                      <a:pt x="322" y="131"/>
                    </a:cubicBezTo>
                    <a:close/>
                    <a:moveTo>
                      <a:pt x="341" y="127"/>
                    </a:moveTo>
                    <a:cubicBezTo>
                      <a:pt x="343" y="137"/>
                      <a:pt x="346" y="146"/>
                      <a:pt x="346" y="156"/>
                    </a:cubicBezTo>
                    <a:cubicBezTo>
                      <a:pt x="345" y="159"/>
                      <a:pt x="343" y="161"/>
                      <a:pt x="343" y="164"/>
                    </a:cubicBezTo>
                    <a:cubicBezTo>
                      <a:pt x="344" y="164"/>
                      <a:pt x="345" y="164"/>
                      <a:pt x="345" y="164"/>
                    </a:cubicBezTo>
                    <a:cubicBezTo>
                      <a:pt x="348" y="160"/>
                      <a:pt x="347" y="154"/>
                      <a:pt x="347" y="149"/>
                    </a:cubicBezTo>
                    <a:cubicBezTo>
                      <a:pt x="346" y="142"/>
                      <a:pt x="344" y="135"/>
                      <a:pt x="342" y="127"/>
                    </a:cubicBezTo>
                    <a:cubicBezTo>
                      <a:pt x="342" y="127"/>
                      <a:pt x="342" y="127"/>
                      <a:pt x="342" y="127"/>
                    </a:cubicBezTo>
                    <a:cubicBezTo>
                      <a:pt x="341" y="127"/>
                      <a:pt x="341" y="127"/>
                      <a:pt x="341" y="127"/>
                    </a:cubicBezTo>
                    <a:cubicBezTo>
                      <a:pt x="341" y="127"/>
                      <a:pt x="341" y="127"/>
                      <a:pt x="341" y="127"/>
                    </a:cubicBezTo>
                    <a:close/>
                    <a:moveTo>
                      <a:pt x="345" y="127"/>
                    </a:moveTo>
                    <a:cubicBezTo>
                      <a:pt x="344" y="128"/>
                      <a:pt x="345" y="129"/>
                      <a:pt x="346" y="130"/>
                    </a:cubicBezTo>
                    <a:cubicBezTo>
                      <a:pt x="348" y="141"/>
                      <a:pt x="351" y="152"/>
                      <a:pt x="350" y="163"/>
                    </a:cubicBezTo>
                    <a:cubicBezTo>
                      <a:pt x="350" y="168"/>
                      <a:pt x="344" y="169"/>
                      <a:pt x="345" y="174"/>
                    </a:cubicBezTo>
                    <a:cubicBezTo>
                      <a:pt x="345" y="174"/>
                      <a:pt x="345" y="174"/>
                      <a:pt x="345" y="174"/>
                    </a:cubicBezTo>
                    <a:cubicBezTo>
                      <a:pt x="331" y="161"/>
                      <a:pt x="331" y="161"/>
                      <a:pt x="331" y="161"/>
                    </a:cubicBezTo>
                    <a:cubicBezTo>
                      <a:pt x="331" y="161"/>
                      <a:pt x="331" y="161"/>
                      <a:pt x="331" y="161"/>
                    </a:cubicBezTo>
                    <a:cubicBezTo>
                      <a:pt x="332" y="158"/>
                      <a:pt x="331" y="156"/>
                      <a:pt x="330" y="154"/>
                    </a:cubicBezTo>
                    <a:cubicBezTo>
                      <a:pt x="329" y="155"/>
                      <a:pt x="329" y="156"/>
                      <a:pt x="328" y="157"/>
                    </a:cubicBezTo>
                    <a:cubicBezTo>
                      <a:pt x="328" y="157"/>
                      <a:pt x="328" y="157"/>
                      <a:pt x="328" y="157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21" y="146"/>
                      <a:pt x="321" y="142"/>
                      <a:pt x="319" y="139"/>
                    </a:cubicBezTo>
                    <a:cubicBezTo>
                      <a:pt x="318" y="138"/>
                      <a:pt x="318" y="137"/>
                      <a:pt x="317" y="137"/>
                    </a:cubicBezTo>
                    <a:cubicBezTo>
                      <a:pt x="315" y="138"/>
                      <a:pt x="315" y="140"/>
                      <a:pt x="314" y="141"/>
                    </a:cubicBezTo>
                    <a:cubicBezTo>
                      <a:pt x="314" y="141"/>
                      <a:pt x="314" y="141"/>
                      <a:pt x="314" y="141"/>
                    </a:cubicBezTo>
                    <a:cubicBezTo>
                      <a:pt x="315" y="145"/>
                      <a:pt x="315" y="145"/>
                      <a:pt x="315" y="145"/>
                    </a:cubicBezTo>
                    <a:cubicBezTo>
                      <a:pt x="315" y="145"/>
                      <a:pt x="315" y="145"/>
                      <a:pt x="315" y="145"/>
                    </a:cubicBezTo>
                    <a:cubicBezTo>
                      <a:pt x="314" y="145"/>
                      <a:pt x="312" y="142"/>
                      <a:pt x="311" y="141"/>
                    </a:cubicBezTo>
                    <a:cubicBezTo>
                      <a:pt x="311" y="141"/>
                      <a:pt x="311" y="141"/>
                      <a:pt x="311" y="141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0" y="146"/>
                      <a:pt x="312" y="149"/>
                      <a:pt x="313" y="153"/>
                    </a:cubicBezTo>
                    <a:cubicBezTo>
                      <a:pt x="313" y="153"/>
                      <a:pt x="313" y="153"/>
                      <a:pt x="313" y="153"/>
                    </a:cubicBezTo>
                    <a:cubicBezTo>
                      <a:pt x="354" y="191"/>
                      <a:pt x="354" y="191"/>
                      <a:pt x="354" y="191"/>
                    </a:cubicBezTo>
                    <a:cubicBezTo>
                      <a:pt x="354" y="183"/>
                      <a:pt x="354" y="183"/>
                      <a:pt x="354" y="183"/>
                    </a:cubicBezTo>
                    <a:cubicBezTo>
                      <a:pt x="354" y="183"/>
                      <a:pt x="354" y="183"/>
                      <a:pt x="354" y="183"/>
                    </a:cubicBezTo>
                    <a:cubicBezTo>
                      <a:pt x="352" y="180"/>
                      <a:pt x="349" y="178"/>
                      <a:pt x="346" y="175"/>
                    </a:cubicBezTo>
                    <a:cubicBezTo>
                      <a:pt x="347" y="175"/>
                      <a:pt x="349" y="174"/>
                      <a:pt x="350" y="173"/>
                    </a:cubicBezTo>
                    <a:cubicBezTo>
                      <a:pt x="352" y="169"/>
                      <a:pt x="352" y="164"/>
                      <a:pt x="351" y="160"/>
                    </a:cubicBezTo>
                    <a:cubicBezTo>
                      <a:pt x="351" y="148"/>
                      <a:pt x="348" y="138"/>
                      <a:pt x="346" y="128"/>
                    </a:cubicBezTo>
                    <a:cubicBezTo>
                      <a:pt x="345" y="128"/>
                      <a:pt x="345" y="127"/>
                      <a:pt x="345" y="127"/>
                    </a:cubicBezTo>
                    <a:cubicBezTo>
                      <a:pt x="345" y="127"/>
                      <a:pt x="345" y="127"/>
                      <a:pt x="345" y="127"/>
                    </a:cubicBezTo>
                    <a:cubicBezTo>
                      <a:pt x="345" y="127"/>
                      <a:pt x="345" y="127"/>
                      <a:pt x="345" y="127"/>
                    </a:cubicBezTo>
                    <a:close/>
                    <a:moveTo>
                      <a:pt x="310" y="127"/>
                    </a:moveTo>
                    <a:cubicBezTo>
                      <a:pt x="309" y="130"/>
                      <a:pt x="308" y="134"/>
                      <a:pt x="311" y="137"/>
                    </a:cubicBezTo>
                    <a:cubicBezTo>
                      <a:pt x="311" y="137"/>
                      <a:pt x="312" y="138"/>
                      <a:pt x="313" y="138"/>
                    </a:cubicBezTo>
                    <a:cubicBezTo>
                      <a:pt x="314" y="137"/>
                      <a:pt x="314" y="136"/>
                      <a:pt x="315" y="135"/>
                    </a:cubicBezTo>
                    <a:cubicBezTo>
                      <a:pt x="316" y="135"/>
                      <a:pt x="317" y="136"/>
                      <a:pt x="318" y="134"/>
                    </a:cubicBezTo>
                    <a:cubicBezTo>
                      <a:pt x="318" y="130"/>
                      <a:pt x="315" y="127"/>
                      <a:pt x="311" y="126"/>
                    </a:cubicBezTo>
                    <a:cubicBezTo>
                      <a:pt x="311" y="126"/>
                      <a:pt x="310" y="126"/>
                      <a:pt x="310" y="127"/>
                    </a:cubicBezTo>
                    <a:cubicBezTo>
                      <a:pt x="310" y="127"/>
                      <a:pt x="310" y="127"/>
                      <a:pt x="310" y="127"/>
                    </a:cubicBezTo>
                    <a:cubicBezTo>
                      <a:pt x="310" y="127"/>
                      <a:pt x="310" y="127"/>
                      <a:pt x="310" y="127"/>
                    </a:cubicBezTo>
                    <a:close/>
                    <a:moveTo>
                      <a:pt x="327" y="123"/>
                    </a:moveTo>
                    <a:cubicBezTo>
                      <a:pt x="328" y="125"/>
                      <a:pt x="328" y="128"/>
                      <a:pt x="331" y="128"/>
                    </a:cubicBezTo>
                    <a:cubicBezTo>
                      <a:pt x="331" y="127"/>
                      <a:pt x="331" y="127"/>
                      <a:pt x="331" y="126"/>
                    </a:cubicBezTo>
                    <a:cubicBezTo>
                      <a:pt x="329" y="125"/>
                      <a:pt x="328" y="123"/>
                      <a:pt x="327" y="122"/>
                    </a:cubicBezTo>
                    <a:cubicBezTo>
                      <a:pt x="327" y="122"/>
                      <a:pt x="327" y="122"/>
                      <a:pt x="327" y="122"/>
                    </a:cubicBezTo>
                    <a:cubicBezTo>
                      <a:pt x="327" y="123"/>
                      <a:pt x="327" y="123"/>
                      <a:pt x="327" y="123"/>
                    </a:cubicBezTo>
                    <a:cubicBezTo>
                      <a:pt x="327" y="123"/>
                      <a:pt x="327" y="123"/>
                      <a:pt x="327" y="123"/>
                    </a:cubicBezTo>
                    <a:close/>
                    <a:moveTo>
                      <a:pt x="304" y="120"/>
                    </a:moveTo>
                    <a:cubicBezTo>
                      <a:pt x="306" y="122"/>
                      <a:pt x="305" y="124"/>
                      <a:pt x="307" y="125"/>
                    </a:cubicBezTo>
                    <a:cubicBezTo>
                      <a:pt x="308" y="123"/>
                      <a:pt x="307" y="122"/>
                      <a:pt x="306" y="120"/>
                    </a:cubicBezTo>
                    <a:cubicBezTo>
                      <a:pt x="306" y="119"/>
                      <a:pt x="305" y="119"/>
                      <a:pt x="304" y="120"/>
                    </a:cubicBezTo>
                    <a:cubicBezTo>
                      <a:pt x="304" y="120"/>
                      <a:pt x="304" y="120"/>
                      <a:pt x="304" y="120"/>
                    </a:cubicBezTo>
                    <a:cubicBezTo>
                      <a:pt x="304" y="120"/>
                      <a:pt x="304" y="120"/>
                      <a:pt x="304" y="120"/>
                    </a:cubicBezTo>
                    <a:close/>
                    <a:moveTo>
                      <a:pt x="308" y="113"/>
                    </a:moveTo>
                    <a:cubicBezTo>
                      <a:pt x="308" y="117"/>
                      <a:pt x="308" y="122"/>
                      <a:pt x="312" y="124"/>
                    </a:cubicBezTo>
                    <a:cubicBezTo>
                      <a:pt x="315" y="124"/>
                      <a:pt x="317" y="126"/>
                      <a:pt x="319" y="127"/>
                    </a:cubicBezTo>
                    <a:cubicBezTo>
                      <a:pt x="320" y="125"/>
                      <a:pt x="319" y="123"/>
                      <a:pt x="319" y="121"/>
                    </a:cubicBezTo>
                    <a:cubicBezTo>
                      <a:pt x="317" y="118"/>
                      <a:pt x="315" y="113"/>
                      <a:pt x="310" y="113"/>
                    </a:cubicBezTo>
                    <a:cubicBezTo>
                      <a:pt x="310" y="113"/>
                      <a:pt x="308" y="113"/>
                      <a:pt x="308" y="113"/>
                    </a:cubicBezTo>
                    <a:cubicBezTo>
                      <a:pt x="308" y="113"/>
                      <a:pt x="308" y="113"/>
                      <a:pt x="308" y="113"/>
                    </a:cubicBezTo>
                    <a:cubicBezTo>
                      <a:pt x="308" y="113"/>
                      <a:pt x="308" y="113"/>
                      <a:pt x="308" y="113"/>
                    </a:cubicBezTo>
                    <a:close/>
                    <a:moveTo>
                      <a:pt x="321" y="112"/>
                    </a:moveTo>
                    <a:cubicBezTo>
                      <a:pt x="321" y="114"/>
                      <a:pt x="324" y="115"/>
                      <a:pt x="325" y="117"/>
                    </a:cubicBezTo>
                    <a:cubicBezTo>
                      <a:pt x="328" y="119"/>
                      <a:pt x="329" y="123"/>
                      <a:pt x="333" y="123"/>
                    </a:cubicBezTo>
                    <a:cubicBezTo>
                      <a:pt x="334" y="122"/>
                      <a:pt x="334" y="121"/>
                      <a:pt x="333" y="119"/>
                    </a:cubicBezTo>
                    <a:cubicBezTo>
                      <a:pt x="332" y="117"/>
                      <a:pt x="328" y="117"/>
                      <a:pt x="326" y="115"/>
                    </a:cubicBezTo>
                    <a:cubicBezTo>
                      <a:pt x="325" y="114"/>
                      <a:pt x="323" y="112"/>
                      <a:pt x="321" y="112"/>
                    </a:cubicBezTo>
                    <a:cubicBezTo>
                      <a:pt x="321" y="112"/>
                      <a:pt x="321" y="112"/>
                      <a:pt x="321" y="112"/>
                    </a:cubicBezTo>
                    <a:cubicBezTo>
                      <a:pt x="321" y="112"/>
                      <a:pt x="321" y="112"/>
                      <a:pt x="321" y="112"/>
                    </a:cubicBezTo>
                    <a:close/>
                    <a:moveTo>
                      <a:pt x="338" y="112"/>
                    </a:moveTo>
                    <a:cubicBezTo>
                      <a:pt x="339" y="116"/>
                      <a:pt x="335" y="118"/>
                      <a:pt x="336" y="123"/>
                    </a:cubicBezTo>
                    <a:cubicBezTo>
                      <a:pt x="337" y="124"/>
                      <a:pt x="339" y="124"/>
                      <a:pt x="340" y="123"/>
                    </a:cubicBezTo>
                    <a:cubicBezTo>
                      <a:pt x="342" y="122"/>
                      <a:pt x="341" y="118"/>
                      <a:pt x="341" y="116"/>
                    </a:cubicBezTo>
                    <a:cubicBezTo>
                      <a:pt x="341" y="114"/>
                      <a:pt x="340" y="112"/>
                      <a:pt x="339" y="111"/>
                    </a:cubicBezTo>
                    <a:cubicBezTo>
                      <a:pt x="339" y="111"/>
                      <a:pt x="338" y="111"/>
                      <a:pt x="338" y="112"/>
                    </a:cubicBezTo>
                    <a:cubicBezTo>
                      <a:pt x="338" y="112"/>
                      <a:pt x="338" y="112"/>
                      <a:pt x="338" y="112"/>
                    </a:cubicBezTo>
                    <a:cubicBezTo>
                      <a:pt x="338" y="112"/>
                      <a:pt x="338" y="112"/>
                      <a:pt x="338" y="112"/>
                    </a:cubicBezTo>
                    <a:close/>
                    <a:moveTo>
                      <a:pt x="313" y="110"/>
                    </a:moveTo>
                    <a:cubicBezTo>
                      <a:pt x="314" y="112"/>
                      <a:pt x="316" y="113"/>
                      <a:pt x="318" y="114"/>
                    </a:cubicBezTo>
                    <a:cubicBezTo>
                      <a:pt x="319" y="116"/>
                      <a:pt x="320" y="118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1" y="116"/>
                      <a:pt x="319" y="111"/>
                      <a:pt x="314" y="110"/>
                    </a:cubicBezTo>
                    <a:cubicBezTo>
                      <a:pt x="314" y="110"/>
                      <a:pt x="313" y="110"/>
                      <a:pt x="313" y="110"/>
                    </a:cubicBezTo>
                    <a:cubicBezTo>
                      <a:pt x="313" y="110"/>
                      <a:pt x="313" y="110"/>
                      <a:pt x="313" y="110"/>
                    </a:cubicBezTo>
                    <a:cubicBezTo>
                      <a:pt x="313" y="110"/>
                      <a:pt x="313" y="110"/>
                      <a:pt x="313" y="110"/>
                    </a:cubicBezTo>
                    <a:close/>
                    <a:moveTo>
                      <a:pt x="298" y="105"/>
                    </a:moveTo>
                    <a:cubicBezTo>
                      <a:pt x="298" y="110"/>
                      <a:pt x="303" y="112"/>
                      <a:pt x="305" y="115"/>
                    </a:cubicBezTo>
                    <a:cubicBezTo>
                      <a:pt x="307" y="115"/>
                      <a:pt x="306" y="113"/>
                      <a:pt x="306" y="111"/>
                    </a:cubicBezTo>
                    <a:cubicBezTo>
                      <a:pt x="306" y="111"/>
                      <a:pt x="306" y="111"/>
                      <a:pt x="307" y="110"/>
                    </a:cubicBezTo>
                    <a:cubicBezTo>
                      <a:pt x="308" y="110"/>
                      <a:pt x="309" y="111"/>
                      <a:pt x="310" y="110"/>
                    </a:cubicBezTo>
                    <a:cubicBezTo>
                      <a:pt x="309" y="108"/>
                      <a:pt x="307" y="106"/>
                      <a:pt x="306" y="105"/>
                    </a:cubicBezTo>
                    <a:cubicBezTo>
                      <a:pt x="304" y="105"/>
                      <a:pt x="302" y="106"/>
                      <a:pt x="300" y="105"/>
                    </a:cubicBezTo>
                    <a:cubicBezTo>
                      <a:pt x="299" y="105"/>
                      <a:pt x="299" y="104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lose/>
                    <a:moveTo>
                      <a:pt x="305" y="102"/>
                    </a:move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7" y="104"/>
                      <a:pt x="309" y="106"/>
                      <a:pt x="312" y="106"/>
                    </a:cubicBezTo>
                    <a:cubicBezTo>
                      <a:pt x="313" y="106"/>
                      <a:pt x="314" y="107"/>
                      <a:pt x="316" y="107"/>
                    </a:cubicBezTo>
                    <a:cubicBezTo>
                      <a:pt x="316" y="105"/>
                      <a:pt x="314" y="103"/>
                      <a:pt x="312" y="102"/>
                    </a:cubicBezTo>
                    <a:cubicBezTo>
                      <a:pt x="310" y="102"/>
                      <a:pt x="308" y="101"/>
                      <a:pt x="306" y="101"/>
                    </a:cubicBezTo>
                    <a:cubicBezTo>
                      <a:pt x="306" y="101"/>
                      <a:pt x="306" y="101"/>
                      <a:pt x="306" y="101"/>
                    </a:cubicBez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5" y="102"/>
                      <a:pt x="305" y="102"/>
                      <a:pt x="305" y="102"/>
                    </a:cubicBezTo>
                    <a:close/>
                    <a:moveTo>
                      <a:pt x="317" y="101"/>
                    </a:moveTo>
                    <a:cubicBezTo>
                      <a:pt x="319" y="105"/>
                      <a:pt x="322" y="109"/>
                      <a:pt x="326" y="111"/>
                    </a:cubicBezTo>
                    <a:cubicBezTo>
                      <a:pt x="327" y="111"/>
                      <a:pt x="328" y="111"/>
                      <a:pt x="329" y="110"/>
                    </a:cubicBezTo>
                    <a:cubicBezTo>
                      <a:pt x="329" y="109"/>
                      <a:pt x="329" y="107"/>
                      <a:pt x="328" y="106"/>
                    </a:cubicBezTo>
                    <a:cubicBezTo>
                      <a:pt x="324" y="104"/>
                      <a:pt x="321" y="103"/>
                      <a:pt x="318" y="100"/>
                    </a:cubicBezTo>
                    <a:cubicBezTo>
                      <a:pt x="318" y="100"/>
                      <a:pt x="318" y="100"/>
                      <a:pt x="318" y="100"/>
                    </a:cubicBezTo>
                    <a:cubicBezTo>
                      <a:pt x="317" y="100"/>
                      <a:pt x="317" y="100"/>
                      <a:pt x="317" y="100"/>
                    </a:cubicBezTo>
                    <a:cubicBezTo>
                      <a:pt x="317" y="101"/>
                      <a:pt x="317" y="101"/>
                      <a:pt x="317" y="101"/>
                    </a:cubicBezTo>
                    <a:cubicBezTo>
                      <a:pt x="317" y="101"/>
                      <a:pt x="317" y="101"/>
                      <a:pt x="317" y="101"/>
                    </a:cubicBezTo>
                    <a:close/>
                    <a:moveTo>
                      <a:pt x="332" y="97"/>
                    </a:moveTo>
                    <a:cubicBezTo>
                      <a:pt x="332" y="101"/>
                      <a:pt x="333" y="104"/>
                      <a:pt x="332" y="107"/>
                    </a:cubicBezTo>
                    <a:cubicBezTo>
                      <a:pt x="331" y="110"/>
                      <a:pt x="331" y="114"/>
                      <a:pt x="332" y="116"/>
                    </a:cubicBezTo>
                    <a:cubicBezTo>
                      <a:pt x="334" y="116"/>
                      <a:pt x="335" y="115"/>
                      <a:pt x="336" y="113"/>
                    </a:cubicBezTo>
                    <a:cubicBezTo>
                      <a:pt x="337" y="111"/>
                      <a:pt x="337" y="109"/>
                      <a:pt x="336" y="107"/>
                    </a:cubicBezTo>
                    <a:cubicBezTo>
                      <a:pt x="335" y="103"/>
                      <a:pt x="335" y="100"/>
                      <a:pt x="333" y="97"/>
                    </a:cubicBezTo>
                    <a:cubicBezTo>
                      <a:pt x="333" y="97"/>
                      <a:pt x="332" y="97"/>
                      <a:pt x="332" y="97"/>
                    </a:cubicBezTo>
                    <a:cubicBezTo>
                      <a:pt x="332" y="97"/>
                      <a:pt x="332" y="97"/>
                      <a:pt x="332" y="97"/>
                    </a:cubicBezTo>
                    <a:cubicBezTo>
                      <a:pt x="332" y="97"/>
                      <a:pt x="332" y="97"/>
                      <a:pt x="332" y="97"/>
                    </a:cubicBezTo>
                    <a:close/>
                    <a:moveTo>
                      <a:pt x="242" y="107"/>
                    </a:moveTo>
                    <a:cubicBezTo>
                      <a:pt x="237" y="107"/>
                      <a:pt x="232" y="107"/>
                      <a:pt x="227" y="107"/>
                    </a:cubicBezTo>
                    <a:cubicBezTo>
                      <a:pt x="227" y="107"/>
                      <a:pt x="227" y="107"/>
                      <a:pt x="227" y="107"/>
                    </a:cubicBezTo>
                    <a:cubicBezTo>
                      <a:pt x="238" y="115"/>
                      <a:pt x="238" y="115"/>
                      <a:pt x="238" y="115"/>
                    </a:cubicBezTo>
                    <a:cubicBezTo>
                      <a:pt x="233" y="129"/>
                      <a:pt x="233" y="129"/>
                      <a:pt x="233" y="129"/>
                    </a:cubicBezTo>
                    <a:cubicBezTo>
                      <a:pt x="233" y="129"/>
                      <a:pt x="233" y="129"/>
                      <a:pt x="233" y="129"/>
                    </a:cubicBezTo>
                    <a:cubicBezTo>
                      <a:pt x="237" y="126"/>
                      <a:pt x="241" y="124"/>
                      <a:pt x="246" y="121"/>
                    </a:cubicBezTo>
                    <a:cubicBezTo>
                      <a:pt x="250" y="124"/>
                      <a:pt x="254" y="127"/>
                      <a:pt x="258" y="130"/>
                    </a:cubicBezTo>
                    <a:cubicBezTo>
                      <a:pt x="257" y="126"/>
                      <a:pt x="255" y="120"/>
                      <a:pt x="255" y="115"/>
                    </a:cubicBezTo>
                    <a:cubicBezTo>
                      <a:pt x="255" y="115"/>
                      <a:pt x="255" y="115"/>
                      <a:pt x="255" y="115"/>
                    </a:cubicBezTo>
                    <a:cubicBezTo>
                      <a:pt x="266" y="108"/>
                      <a:pt x="266" y="108"/>
                      <a:pt x="266" y="108"/>
                    </a:cubicBezTo>
                    <a:cubicBezTo>
                      <a:pt x="252" y="108"/>
                      <a:pt x="252" y="108"/>
                      <a:pt x="252" y="108"/>
                    </a:cubicBezTo>
                    <a:cubicBezTo>
                      <a:pt x="249" y="93"/>
                      <a:pt x="249" y="93"/>
                      <a:pt x="249" y="93"/>
                    </a:cubicBezTo>
                    <a:cubicBezTo>
                      <a:pt x="242" y="107"/>
                      <a:pt x="242" y="107"/>
                      <a:pt x="242" y="107"/>
                    </a:cubicBezTo>
                    <a:cubicBezTo>
                      <a:pt x="242" y="107"/>
                      <a:pt x="242" y="107"/>
                      <a:pt x="242" y="107"/>
                    </a:cubicBezTo>
                    <a:close/>
                    <a:moveTo>
                      <a:pt x="289" y="93"/>
                    </a:moveTo>
                    <a:cubicBezTo>
                      <a:pt x="291" y="95"/>
                      <a:pt x="291" y="98"/>
                      <a:pt x="293" y="100"/>
                    </a:cubicBezTo>
                    <a:cubicBezTo>
                      <a:pt x="295" y="101"/>
                      <a:pt x="296" y="103"/>
                      <a:pt x="298" y="103"/>
                    </a:cubicBezTo>
                    <a:cubicBezTo>
                      <a:pt x="299" y="103"/>
                      <a:pt x="300" y="103"/>
                      <a:pt x="301" y="102"/>
                    </a:cubicBezTo>
                    <a:cubicBezTo>
                      <a:pt x="301" y="98"/>
                      <a:pt x="298" y="94"/>
                      <a:pt x="295" y="92"/>
                    </a:cubicBezTo>
                    <a:cubicBezTo>
                      <a:pt x="293" y="92"/>
                      <a:pt x="291" y="92"/>
                      <a:pt x="289" y="92"/>
                    </a:cubicBezTo>
                    <a:cubicBezTo>
                      <a:pt x="289" y="92"/>
                      <a:pt x="289" y="92"/>
                      <a:pt x="289" y="92"/>
                    </a:cubicBezTo>
                    <a:cubicBezTo>
                      <a:pt x="289" y="93"/>
                      <a:pt x="289" y="93"/>
                      <a:pt x="289" y="93"/>
                    </a:cubicBezTo>
                    <a:cubicBezTo>
                      <a:pt x="289" y="93"/>
                      <a:pt x="289" y="93"/>
                      <a:pt x="289" y="93"/>
                    </a:cubicBezTo>
                    <a:close/>
                    <a:moveTo>
                      <a:pt x="298" y="89"/>
                    </a:moveTo>
                    <a:cubicBezTo>
                      <a:pt x="297" y="94"/>
                      <a:pt x="303" y="94"/>
                      <a:pt x="304" y="97"/>
                    </a:cubicBezTo>
                    <a:cubicBezTo>
                      <a:pt x="305" y="98"/>
                      <a:pt x="306" y="98"/>
                      <a:pt x="307" y="98"/>
                    </a:cubicBezTo>
                    <a:cubicBezTo>
                      <a:pt x="309" y="98"/>
                      <a:pt x="310" y="100"/>
                      <a:pt x="311" y="99"/>
                    </a:cubicBezTo>
                    <a:cubicBezTo>
                      <a:pt x="309" y="94"/>
                      <a:pt x="304" y="90"/>
                      <a:pt x="299" y="89"/>
                    </a:cubicBezTo>
                    <a:cubicBezTo>
                      <a:pt x="299" y="89"/>
                      <a:pt x="299" y="89"/>
                      <a:pt x="299" y="89"/>
                    </a:cubicBezTo>
                    <a:cubicBezTo>
                      <a:pt x="298" y="89"/>
                      <a:pt x="298" y="89"/>
                      <a:pt x="298" y="89"/>
                    </a:cubicBezTo>
                    <a:cubicBezTo>
                      <a:pt x="298" y="89"/>
                      <a:pt x="298" y="89"/>
                      <a:pt x="298" y="89"/>
                    </a:cubicBezTo>
                    <a:close/>
                    <a:moveTo>
                      <a:pt x="309" y="88"/>
                    </a:moveTo>
                    <a:cubicBezTo>
                      <a:pt x="310" y="91"/>
                      <a:pt x="312" y="93"/>
                      <a:pt x="314" y="96"/>
                    </a:cubicBezTo>
                    <a:cubicBezTo>
                      <a:pt x="316" y="98"/>
                      <a:pt x="319" y="100"/>
                      <a:pt x="322" y="99"/>
                    </a:cubicBezTo>
                    <a:cubicBezTo>
                      <a:pt x="323" y="98"/>
                      <a:pt x="323" y="97"/>
                      <a:pt x="323" y="96"/>
                    </a:cubicBezTo>
                    <a:cubicBezTo>
                      <a:pt x="321" y="93"/>
                      <a:pt x="318" y="93"/>
                      <a:pt x="316" y="91"/>
                    </a:cubicBezTo>
                    <a:cubicBezTo>
                      <a:pt x="313" y="90"/>
                      <a:pt x="311" y="89"/>
                      <a:pt x="309" y="87"/>
                    </a:cubicBezTo>
                    <a:cubicBezTo>
                      <a:pt x="309" y="87"/>
                      <a:pt x="309" y="87"/>
                      <a:pt x="309" y="87"/>
                    </a:cubicBezTo>
                    <a:cubicBezTo>
                      <a:pt x="309" y="88"/>
                      <a:pt x="309" y="88"/>
                      <a:pt x="309" y="88"/>
                    </a:cubicBezTo>
                    <a:cubicBezTo>
                      <a:pt x="309" y="88"/>
                      <a:pt x="309" y="88"/>
                      <a:pt x="309" y="88"/>
                    </a:cubicBezTo>
                    <a:close/>
                    <a:moveTo>
                      <a:pt x="280" y="84"/>
                    </a:moveTo>
                    <a:cubicBezTo>
                      <a:pt x="282" y="86"/>
                      <a:pt x="284" y="88"/>
                      <a:pt x="286" y="89"/>
                    </a:cubicBezTo>
                    <a:cubicBezTo>
                      <a:pt x="284" y="87"/>
                      <a:pt x="283" y="84"/>
                      <a:pt x="280" y="82"/>
                    </a:cubicBezTo>
                    <a:cubicBezTo>
                      <a:pt x="280" y="83"/>
                      <a:pt x="280" y="83"/>
                      <a:pt x="280" y="84"/>
                    </a:cubicBezTo>
                    <a:cubicBezTo>
                      <a:pt x="280" y="84"/>
                      <a:pt x="280" y="84"/>
                      <a:pt x="280" y="84"/>
                    </a:cubicBezTo>
                    <a:cubicBezTo>
                      <a:pt x="280" y="84"/>
                      <a:pt x="280" y="84"/>
                      <a:pt x="280" y="84"/>
                    </a:cubicBezTo>
                    <a:close/>
                    <a:moveTo>
                      <a:pt x="302" y="80"/>
                    </a:moveTo>
                    <a:cubicBezTo>
                      <a:pt x="307" y="83"/>
                      <a:pt x="310" y="89"/>
                      <a:pt x="316" y="88"/>
                    </a:cubicBezTo>
                    <a:cubicBezTo>
                      <a:pt x="317" y="87"/>
                      <a:pt x="317" y="86"/>
                      <a:pt x="317" y="86"/>
                    </a:cubicBezTo>
                    <a:cubicBezTo>
                      <a:pt x="316" y="82"/>
                      <a:pt x="312" y="84"/>
                      <a:pt x="309" y="83"/>
                    </a:cubicBezTo>
                    <a:cubicBezTo>
                      <a:pt x="307" y="82"/>
                      <a:pt x="305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lose/>
                    <a:moveTo>
                      <a:pt x="295" y="80"/>
                    </a:moveTo>
                    <a:cubicBezTo>
                      <a:pt x="294" y="83"/>
                      <a:pt x="294" y="86"/>
                      <a:pt x="295" y="88"/>
                    </a:cubicBezTo>
                    <a:cubicBezTo>
                      <a:pt x="295" y="89"/>
                      <a:pt x="295" y="88"/>
                      <a:pt x="295" y="89"/>
                    </a:cubicBezTo>
                    <a:cubicBezTo>
                      <a:pt x="296" y="88"/>
                      <a:pt x="296" y="87"/>
                      <a:pt x="296" y="87"/>
                    </a:cubicBezTo>
                    <a:cubicBezTo>
                      <a:pt x="299" y="87"/>
                      <a:pt x="301" y="89"/>
                      <a:pt x="304" y="88"/>
                    </a:cubicBezTo>
                    <a:cubicBezTo>
                      <a:pt x="304" y="85"/>
                      <a:pt x="300" y="82"/>
                      <a:pt x="298" y="80"/>
                    </a:cubicBezTo>
                    <a:cubicBezTo>
                      <a:pt x="297" y="80"/>
                      <a:pt x="295" y="79"/>
                      <a:pt x="295" y="80"/>
                    </a:cubicBezTo>
                    <a:cubicBezTo>
                      <a:pt x="295" y="80"/>
                      <a:pt x="295" y="80"/>
                      <a:pt x="295" y="80"/>
                    </a:cubicBezTo>
                    <a:cubicBezTo>
                      <a:pt x="295" y="80"/>
                      <a:pt x="295" y="80"/>
                      <a:pt x="295" y="80"/>
                    </a:cubicBezTo>
                    <a:close/>
                    <a:moveTo>
                      <a:pt x="322" y="81"/>
                    </a:moveTo>
                    <a:cubicBezTo>
                      <a:pt x="324" y="82"/>
                      <a:pt x="325" y="81"/>
                      <a:pt x="327" y="80"/>
                    </a:cubicBezTo>
                    <a:cubicBezTo>
                      <a:pt x="327" y="80"/>
                      <a:pt x="326" y="79"/>
                      <a:pt x="326" y="79"/>
                    </a:cubicBezTo>
                    <a:cubicBezTo>
                      <a:pt x="324" y="78"/>
                      <a:pt x="323" y="80"/>
                      <a:pt x="322" y="81"/>
                    </a:cubicBezTo>
                    <a:cubicBezTo>
                      <a:pt x="322" y="81"/>
                      <a:pt x="322" y="81"/>
                      <a:pt x="322" y="81"/>
                    </a:cubicBezTo>
                    <a:cubicBezTo>
                      <a:pt x="322" y="81"/>
                      <a:pt x="322" y="81"/>
                      <a:pt x="322" y="81"/>
                    </a:cubicBezTo>
                    <a:close/>
                    <a:moveTo>
                      <a:pt x="321" y="77"/>
                    </a:moveTo>
                    <a:cubicBezTo>
                      <a:pt x="321" y="77"/>
                      <a:pt x="321" y="78"/>
                      <a:pt x="322" y="78"/>
                    </a:cubicBezTo>
                    <a:cubicBezTo>
                      <a:pt x="323" y="78"/>
                      <a:pt x="322" y="77"/>
                      <a:pt x="323" y="77"/>
                    </a:cubicBezTo>
                    <a:cubicBezTo>
                      <a:pt x="324" y="76"/>
                      <a:pt x="323" y="75"/>
                      <a:pt x="323" y="75"/>
                    </a:cubicBezTo>
                    <a:cubicBezTo>
                      <a:pt x="321" y="75"/>
                      <a:pt x="322" y="76"/>
                      <a:pt x="321" y="77"/>
                    </a:cubicBezTo>
                    <a:cubicBezTo>
                      <a:pt x="321" y="77"/>
                      <a:pt x="321" y="77"/>
                      <a:pt x="321" y="77"/>
                    </a:cubicBezTo>
                    <a:cubicBezTo>
                      <a:pt x="321" y="77"/>
                      <a:pt x="321" y="77"/>
                      <a:pt x="321" y="77"/>
                    </a:cubicBezTo>
                    <a:close/>
                    <a:moveTo>
                      <a:pt x="282" y="73"/>
                    </a:moveTo>
                    <a:cubicBezTo>
                      <a:pt x="281" y="79"/>
                      <a:pt x="285" y="84"/>
                      <a:pt x="290" y="87"/>
                    </a:cubicBezTo>
                    <a:cubicBezTo>
                      <a:pt x="292" y="88"/>
                      <a:pt x="291" y="85"/>
                      <a:pt x="291" y="84"/>
                    </a:cubicBezTo>
                    <a:cubicBezTo>
                      <a:pt x="293" y="82"/>
                      <a:pt x="292" y="78"/>
                      <a:pt x="290" y="76"/>
                    </a:cubicBezTo>
                    <a:cubicBezTo>
                      <a:pt x="289" y="74"/>
                      <a:pt x="286" y="74"/>
                      <a:pt x="283" y="73"/>
                    </a:cubicBezTo>
                    <a:cubicBezTo>
                      <a:pt x="283" y="73"/>
                      <a:pt x="282" y="73"/>
                      <a:pt x="282" y="73"/>
                    </a:cubicBezTo>
                    <a:cubicBezTo>
                      <a:pt x="282" y="73"/>
                      <a:pt x="282" y="73"/>
                      <a:pt x="282" y="73"/>
                    </a:cubicBezTo>
                    <a:cubicBezTo>
                      <a:pt x="282" y="73"/>
                      <a:pt x="282" y="73"/>
                      <a:pt x="282" y="73"/>
                    </a:cubicBezTo>
                    <a:close/>
                    <a:moveTo>
                      <a:pt x="288" y="70"/>
                    </a:moveTo>
                    <a:cubicBezTo>
                      <a:pt x="288" y="71"/>
                      <a:pt x="288" y="71"/>
                      <a:pt x="288" y="71"/>
                    </a:cubicBezTo>
                    <a:cubicBezTo>
                      <a:pt x="288" y="71"/>
                      <a:pt x="288" y="71"/>
                      <a:pt x="288" y="71"/>
                    </a:cubicBezTo>
                    <a:cubicBezTo>
                      <a:pt x="290" y="73"/>
                      <a:pt x="293" y="73"/>
                      <a:pt x="293" y="76"/>
                    </a:cubicBezTo>
                    <a:cubicBezTo>
                      <a:pt x="293" y="76"/>
                      <a:pt x="293" y="76"/>
                      <a:pt x="294" y="76"/>
                    </a:cubicBezTo>
                    <a:cubicBezTo>
                      <a:pt x="294" y="74"/>
                      <a:pt x="292" y="73"/>
                      <a:pt x="291" y="71"/>
                    </a:cubicBezTo>
                    <a:cubicBezTo>
                      <a:pt x="290" y="71"/>
                      <a:pt x="289" y="69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lose/>
                    <a:moveTo>
                      <a:pt x="270" y="69"/>
                    </a:moveTo>
                    <a:cubicBezTo>
                      <a:pt x="270" y="74"/>
                      <a:pt x="274" y="77"/>
                      <a:pt x="278" y="80"/>
                    </a:cubicBezTo>
                    <a:cubicBezTo>
                      <a:pt x="278" y="80"/>
                      <a:pt x="279" y="80"/>
                      <a:pt x="280" y="80"/>
                    </a:cubicBezTo>
                    <a:cubicBezTo>
                      <a:pt x="281" y="79"/>
                      <a:pt x="280" y="78"/>
                      <a:pt x="280" y="77"/>
                    </a:cubicBezTo>
                    <a:cubicBezTo>
                      <a:pt x="279" y="73"/>
                      <a:pt x="273" y="74"/>
                      <a:pt x="272" y="69"/>
                    </a:cubicBezTo>
                    <a:cubicBezTo>
                      <a:pt x="272" y="68"/>
                      <a:pt x="270" y="68"/>
                      <a:pt x="270" y="69"/>
                    </a:cubicBezTo>
                    <a:cubicBezTo>
                      <a:pt x="270" y="69"/>
                      <a:pt x="270" y="69"/>
                      <a:pt x="270" y="69"/>
                    </a:cubicBezTo>
                    <a:cubicBezTo>
                      <a:pt x="270" y="69"/>
                      <a:pt x="270" y="69"/>
                      <a:pt x="270" y="69"/>
                    </a:cubicBezTo>
                    <a:close/>
                    <a:moveTo>
                      <a:pt x="261" y="61"/>
                    </a:moveTo>
                    <a:cubicBezTo>
                      <a:pt x="262" y="64"/>
                      <a:pt x="261" y="67"/>
                      <a:pt x="264" y="68"/>
                    </a:cubicBezTo>
                    <a:cubicBezTo>
                      <a:pt x="265" y="68"/>
                      <a:pt x="266" y="69"/>
                      <a:pt x="267" y="69"/>
                    </a:cubicBezTo>
                    <a:cubicBezTo>
                      <a:pt x="267" y="68"/>
                      <a:pt x="267" y="67"/>
                      <a:pt x="268" y="66"/>
                    </a:cubicBezTo>
                    <a:cubicBezTo>
                      <a:pt x="269" y="66"/>
                      <a:pt x="270" y="66"/>
                      <a:pt x="270" y="65"/>
                    </a:cubicBezTo>
                    <a:cubicBezTo>
                      <a:pt x="269" y="64"/>
                      <a:pt x="268" y="65"/>
                      <a:pt x="267" y="64"/>
                    </a:cubicBezTo>
                    <a:cubicBezTo>
                      <a:pt x="265" y="63"/>
                      <a:pt x="264" y="61"/>
                      <a:pt x="262" y="61"/>
                    </a:cubicBezTo>
                    <a:cubicBezTo>
                      <a:pt x="262" y="61"/>
                      <a:pt x="262" y="61"/>
                      <a:pt x="262" y="61"/>
                    </a:cubicBezTo>
                    <a:cubicBezTo>
                      <a:pt x="261" y="61"/>
                      <a:pt x="261" y="61"/>
                      <a:pt x="261" y="61"/>
                    </a:cubicBezTo>
                    <a:cubicBezTo>
                      <a:pt x="261" y="61"/>
                      <a:pt x="261" y="61"/>
                      <a:pt x="261" y="61"/>
                    </a:cubicBezTo>
                    <a:close/>
                    <a:moveTo>
                      <a:pt x="274" y="62"/>
                    </a:moveTo>
                    <a:cubicBezTo>
                      <a:pt x="274" y="64"/>
                      <a:pt x="274" y="67"/>
                      <a:pt x="275" y="69"/>
                    </a:cubicBezTo>
                    <a:cubicBezTo>
                      <a:pt x="277" y="70"/>
                      <a:pt x="278" y="70"/>
                      <a:pt x="280" y="70"/>
                    </a:cubicBezTo>
                    <a:cubicBezTo>
                      <a:pt x="281" y="69"/>
                      <a:pt x="282" y="70"/>
                      <a:pt x="284" y="69"/>
                    </a:cubicBezTo>
                    <a:cubicBezTo>
                      <a:pt x="285" y="69"/>
                      <a:pt x="284" y="67"/>
                      <a:pt x="284" y="66"/>
                    </a:cubicBezTo>
                    <a:cubicBezTo>
                      <a:pt x="282" y="64"/>
                      <a:pt x="279" y="61"/>
                      <a:pt x="276" y="61"/>
                    </a:cubicBezTo>
                    <a:cubicBezTo>
                      <a:pt x="275" y="60"/>
                      <a:pt x="274" y="60"/>
                      <a:pt x="274" y="62"/>
                    </a:cubicBezTo>
                    <a:cubicBezTo>
                      <a:pt x="274" y="62"/>
                      <a:pt x="274" y="62"/>
                      <a:pt x="274" y="62"/>
                    </a:cubicBezTo>
                    <a:cubicBezTo>
                      <a:pt x="274" y="62"/>
                      <a:pt x="274" y="62"/>
                      <a:pt x="274" y="62"/>
                    </a:cubicBezTo>
                    <a:close/>
                    <a:moveTo>
                      <a:pt x="250" y="58"/>
                    </a:moveTo>
                    <a:cubicBezTo>
                      <a:pt x="250" y="60"/>
                      <a:pt x="253" y="59"/>
                      <a:pt x="254" y="60"/>
                    </a:cubicBezTo>
                    <a:cubicBezTo>
                      <a:pt x="255" y="61"/>
                      <a:pt x="256" y="62"/>
                      <a:pt x="257" y="63"/>
                    </a:cubicBezTo>
                    <a:cubicBezTo>
                      <a:pt x="260" y="63"/>
                      <a:pt x="258" y="60"/>
                      <a:pt x="260" y="59"/>
                    </a:cubicBezTo>
                    <a:cubicBezTo>
                      <a:pt x="260" y="57"/>
                      <a:pt x="258" y="57"/>
                      <a:pt x="257" y="56"/>
                    </a:cubicBezTo>
                    <a:cubicBezTo>
                      <a:pt x="255" y="56"/>
                      <a:pt x="251" y="55"/>
                      <a:pt x="250" y="58"/>
                    </a:cubicBezTo>
                    <a:cubicBezTo>
                      <a:pt x="250" y="58"/>
                      <a:pt x="250" y="58"/>
                      <a:pt x="250" y="58"/>
                    </a:cubicBezTo>
                    <a:cubicBezTo>
                      <a:pt x="250" y="58"/>
                      <a:pt x="250" y="58"/>
                      <a:pt x="250" y="58"/>
                    </a:cubicBezTo>
                    <a:close/>
                    <a:moveTo>
                      <a:pt x="277" y="57"/>
                    </a:moveTo>
                    <a:cubicBezTo>
                      <a:pt x="286" y="64"/>
                      <a:pt x="294" y="74"/>
                      <a:pt x="304" y="78"/>
                    </a:cubicBezTo>
                    <a:cubicBezTo>
                      <a:pt x="305" y="78"/>
                      <a:pt x="307" y="78"/>
                      <a:pt x="308" y="78"/>
                    </a:cubicBezTo>
                    <a:cubicBezTo>
                      <a:pt x="309" y="77"/>
                      <a:pt x="308" y="76"/>
                      <a:pt x="307" y="75"/>
                    </a:cubicBezTo>
                    <a:cubicBezTo>
                      <a:pt x="305" y="71"/>
                      <a:pt x="299" y="75"/>
                      <a:pt x="296" y="72"/>
                    </a:cubicBezTo>
                    <a:cubicBezTo>
                      <a:pt x="290" y="67"/>
                      <a:pt x="284" y="60"/>
                      <a:pt x="278" y="55"/>
                    </a:cubicBezTo>
                    <a:cubicBezTo>
                      <a:pt x="278" y="55"/>
                      <a:pt x="278" y="55"/>
                      <a:pt x="278" y="55"/>
                    </a:cubicBezTo>
                    <a:cubicBezTo>
                      <a:pt x="277" y="55"/>
                      <a:pt x="277" y="55"/>
                      <a:pt x="277" y="55"/>
                    </a:cubicBezTo>
                    <a:cubicBezTo>
                      <a:pt x="277" y="57"/>
                      <a:pt x="277" y="57"/>
                      <a:pt x="277" y="57"/>
                    </a:cubicBezTo>
                    <a:cubicBezTo>
                      <a:pt x="277" y="57"/>
                      <a:pt x="277" y="57"/>
                      <a:pt x="277" y="57"/>
                    </a:cubicBezTo>
                    <a:close/>
                    <a:moveTo>
                      <a:pt x="241" y="53"/>
                    </a:moveTo>
                    <a:cubicBezTo>
                      <a:pt x="241" y="54"/>
                      <a:pt x="241" y="54"/>
                      <a:pt x="241" y="54"/>
                    </a:cubicBezTo>
                    <a:cubicBezTo>
                      <a:pt x="241" y="54"/>
                      <a:pt x="241" y="54"/>
                      <a:pt x="241" y="54"/>
                    </a:cubicBezTo>
                    <a:cubicBezTo>
                      <a:pt x="242" y="54"/>
                      <a:pt x="243" y="55"/>
                      <a:pt x="244" y="55"/>
                    </a:cubicBezTo>
                    <a:cubicBezTo>
                      <a:pt x="244" y="54"/>
                      <a:pt x="243" y="54"/>
                      <a:pt x="242" y="53"/>
                    </a:cubicBezTo>
                    <a:cubicBezTo>
                      <a:pt x="241" y="53"/>
                      <a:pt x="241" y="53"/>
                      <a:pt x="241" y="53"/>
                    </a:cubicBezTo>
                    <a:cubicBezTo>
                      <a:pt x="241" y="53"/>
                      <a:pt x="241" y="53"/>
                      <a:pt x="241" y="53"/>
                    </a:cubicBezTo>
                    <a:cubicBezTo>
                      <a:pt x="241" y="53"/>
                      <a:pt x="241" y="53"/>
                      <a:pt x="241" y="53"/>
                    </a:cubicBezTo>
                    <a:close/>
                    <a:moveTo>
                      <a:pt x="262" y="53"/>
                    </a:moveTo>
                    <a:cubicBezTo>
                      <a:pt x="263" y="57"/>
                      <a:pt x="266" y="61"/>
                      <a:pt x="270" y="61"/>
                    </a:cubicBezTo>
                    <a:cubicBezTo>
                      <a:pt x="273" y="61"/>
                      <a:pt x="271" y="58"/>
                      <a:pt x="271" y="56"/>
                    </a:cubicBezTo>
                    <a:cubicBezTo>
                      <a:pt x="270" y="53"/>
                      <a:pt x="266" y="54"/>
                      <a:pt x="263" y="52"/>
                    </a:cubicBezTo>
                    <a:cubicBezTo>
                      <a:pt x="262" y="52"/>
                      <a:pt x="262" y="53"/>
                      <a:pt x="262" y="53"/>
                    </a:cubicBezTo>
                    <a:cubicBezTo>
                      <a:pt x="262" y="53"/>
                      <a:pt x="262" y="53"/>
                      <a:pt x="262" y="53"/>
                    </a:cubicBezTo>
                    <a:cubicBezTo>
                      <a:pt x="262" y="53"/>
                      <a:pt x="262" y="53"/>
                      <a:pt x="262" y="53"/>
                    </a:cubicBezTo>
                    <a:close/>
                    <a:moveTo>
                      <a:pt x="278" y="52"/>
                    </a:moveTo>
                    <a:cubicBezTo>
                      <a:pt x="285" y="59"/>
                      <a:pt x="292" y="67"/>
                      <a:pt x="300" y="70"/>
                    </a:cubicBezTo>
                    <a:cubicBezTo>
                      <a:pt x="301" y="71"/>
                      <a:pt x="301" y="70"/>
                      <a:pt x="301" y="69"/>
                    </a:cubicBezTo>
                    <a:cubicBezTo>
                      <a:pt x="299" y="67"/>
                      <a:pt x="296" y="66"/>
                      <a:pt x="294" y="65"/>
                    </a:cubicBezTo>
                    <a:cubicBezTo>
                      <a:pt x="289" y="61"/>
                      <a:pt x="284" y="56"/>
                      <a:pt x="279" y="51"/>
                    </a:cubicBezTo>
                    <a:cubicBezTo>
                      <a:pt x="279" y="51"/>
                      <a:pt x="279" y="51"/>
                      <a:pt x="279" y="51"/>
                    </a:cubicBezTo>
                    <a:cubicBezTo>
                      <a:pt x="278" y="51"/>
                      <a:pt x="278" y="51"/>
                      <a:pt x="278" y="51"/>
                    </a:cubicBezTo>
                    <a:cubicBezTo>
                      <a:pt x="278" y="52"/>
                      <a:pt x="278" y="52"/>
                      <a:pt x="278" y="52"/>
                    </a:cubicBezTo>
                    <a:cubicBezTo>
                      <a:pt x="278" y="52"/>
                      <a:pt x="278" y="52"/>
                      <a:pt x="278" y="52"/>
                    </a:cubicBezTo>
                    <a:close/>
                    <a:moveTo>
                      <a:pt x="269" y="51"/>
                    </a:moveTo>
                    <a:cubicBezTo>
                      <a:pt x="270" y="53"/>
                      <a:pt x="273" y="52"/>
                      <a:pt x="274" y="52"/>
                    </a:cubicBezTo>
                    <a:cubicBezTo>
                      <a:pt x="274" y="52"/>
                      <a:pt x="274" y="52"/>
                      <a:pt x="274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1"/>
                      <a:pt x="274" y="50"/>
                      <a:pt x="273" y="50"/>
                    </a:cubicBezTo>
                    <a:cubicBezTo>
                      <a:pt x="272" y="50"/>
                      <a:pt x="270" y="50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lose/>
                    <a:moveTo>
                      <a:pt x="280" y="48"/>
                    </a:moveTo>
                    <a:cubicBezTo>
                      <a:pt x="298" y="64"/>
                      <a:pt x="298" y="64"/>
                      <a:pt x="298" y="64"/>
                    </a:cubicBezTo>
                    <a:cubicBezTo>
                      <a:pt x="298" y="64"/>
                      <a:pt x="298" y="64"/>
                      <a:pt x="298" y="64"/>
                    </a:cubicBezTo>
                    <a:cubicBezTo>
                      <a:pt x="298" y="65"/>
                      <a:pt x="299" y="65"/>
                      <a:pt x="299" y="65"/>
                    </a:cubicBezTo>
                    <a:cubicBezTo>
                      <a:pt x="299" y="65"/>
                      <a:pt x="299" y="65"/>
                      <a:pt x="299" y="65"/>
                    </a:cubicBezTo>
                    <a:cubicBezTo>
                      <a:pt x="299" y="64"/>
                      <a:pt x="299" y="64"/>
                      <a:pt x="299" y="64"/>
                    </a:cubicBezTo>
                    <a:cubicBezTo>
                      <a:pt x="299" y="64"/>
                      <a:pt x="299" y="64"/>
                      <a:pt x="299" y="64"/>
                    </a:cubicBezTo>
                    <a:cubicBezTo>
                      <a:pt x="293" y="58"/>
                      <a:pt x="287" y="53"/>
                      <a:pt x="280" y="47"/>
                    </a:cubicBezTo>
                    <a:cubicBezTo>
                      <a:pt x="280" y="47"/>
                      <a:pt x="280" y="47"/>
                      <a:pt x="280" y="48"/>
                    </a:cubicBezTo>
                    <a:cubicBezTo>
                      <a:pt x="280" y="48"/>
                      <a:pt x="280" y="48"/>
                      <a:pt x="280" y="48"/>
                    </a:cubicBezTo>
                    <a:cubicBezTo>
                      <a:pt x="280" y="48"/>
                      <a:pt x="280" y="48"/>
                      <a:pt x="280" y="48"/>
                    </a:cubicBezTo>
                    <a:close/>
                    <a:moveTo>
                      <a:pt x="242" y="48"/>
                    </a:moveTo>
                    <a:cubicBezTo>
                      <a:pt x="242" y="50"/>
                      <a:pt x="243" y="51"/>
                      <a:pt x="244" y="52"/>
                    </a:cubicBezTo>
                    <a:cubicBezTo>
                      <a:pt x="246" y="52"/>
                      <a:pt x="248" y="55"/>
                      <a:pt x="251" y="54"/>
                    </a:cubicBezTo>
                    <a:cubicBezTo>
                      <a:pt x="253" y="54"/>
                      <a:pt x="254" y="52"/>
                      <a:pt x="256" y="52"/>
                    </a:cubicBezTo>
                    <a:cubicBezTo>
                      <a:pt x="257" y="52"/>
                      <a:pt x="257" y="51"/>
                      <a:pt x="256" y="51"/>
                    </a:cubicBezTo>
                    <a:cubicBezTo>
                      <a:pt x="252" y="49"/>
                      <a:pt x="248" y="47"/>
                      <a:pt x="243" y="47"/>
                    </a:cubicBezTo>
                    <a:cubicBezTo>
                      <a:pt x="243" y="47"/>
                      <a:pt x="243" y="47"/>
                      <a:pt x="243" y="47"/>
                    </a:cubicBezTo>
                    <a:cubicBezTo>
                      <a:pt x="242" y="48"/>
                      <a:pt x="242" y="48"/>
                      <a:pt x="242" y="48"/>
                    </a:cubicBezTo>
                    <a:cubicBezTo>
                      <a:pt x="242" y="48"/>
                      <a:pt x="242" y="48"/>
                      <a:pt x="242" y="48"/>
                    </a:cubicBezTo>
                    <a:close/>
                    <a:moveTo>
                      <a:pt x="179" y="101"/>
                    </a:moveTo>
                    <a:cubicBezTo>
                      <a:pt x="201" y="117"/>
                      <a:pt x="201" y="117"/>
                      <a:pt x="201" y="117"/>
                    </a:cubicBezTo>
                    <a:cubicBezTo>
                      <a:pt x="193" y="91"/>
                      <a:pt x="193" y="91"/>
                      <a:pt x="193" y="91"/>
                    </a:cubicBezTo>
                    <a:cubicBezTo>
                      <a:pt x="193" y="91"/>
                      <a:pt x="193" y="91"/>
                      <a:pt x="193" y="91"/>
                    </a:cubicBezTo>
                    <a:cubicBezTo>
                      <a:pt x="217" y="73"/>
                      <a:pt x="217" y="73"/>
                      <a:pt x="217" y="73"/>
                    </a:cubicBezTo>
                    <a:cubicBezTo>
                      <a:pt x="188" y="73"/>
                      <a:pt x="188" y="73"/>
                      <a:pt x="188" y="73"/>
                    </a:cubicBezTo>
                    <a:cubicBezTo>
                      <a:pt x="179" y="46"/>
                      <a:pt x="179" y="46"/>
                      <a:pt x="179" y="46"/>
                    </a:cubicBezTo>
                    <a:cubicBezTo>
                      <a:pt x="170" y="73"/>
                      <a:pt x="170" y="73"/>
                      <a:pt x="170" y="73"/>
                    </a:cubicBezTo>
                    <a:cubicBezTo>
                      <a:pt x="142" y="73"/>
                      <a:pt x="142" y="73"/>
                      <a:pt x="142" y="73"/>
                    </a:cubicBezTo>
                    <a:cubicBezTo>
                      <a:pt x="165" y="91"/>
                      <a:pt x="165" y="91"/>
                      <a:pt x="165" y="91"/>
                    </a:cubicBezTo>
                    <a:cubicBezTo>
                      <a:pt x="165" y="91"/>
                      <a:pt x="165" y="91"/>
                      <a:pt x="165" y="91"/>
                    </a:cubicBezTo>
                    <a:cubicBezTo>
                      <a:pt x="157" y="117"/>
                      <a:pt x="157" y="117"/>
                      <a:pt x="157" y="117"/>
                    </a:cubicBezTo>
                    <a:cubicBezTo>
                      <a:pt x="179" y="101"/>
                      <a:pt x="179" y="101"/>
                      <a:pt x="179" y="101"/>
                    </a:cubicBezTo>
                    <a:close/>
                    <a:moveTo>
                      <a:pt x="282" y="46"/>
                    </a:moveTo>
                    <a:cubicBezTo>
                      <a:pt x="289" y="52"/>
                      <a:pt x="297" y="57"/>
                      <a:pt x="303" y="64"/>
                    </a:cubicBezTo>
                    <a:cubicBezTo>
                      <a:pt x="303" y="66"/>
                      <a:pt x="304" y="67"/>
                      <a:pt x="303" y="69"/>
                    </a:cubicBezTo>
                    <a:cubicBezTo>
                      <a:pt x="303" y="70"/>
                      <a:pt x="303" y="71"/>
                      <a:pt x="304" y="72"/>
                    </a:cubicBezTo>
                    <a:cubicBezTo>
                      <a:pt x="305" y="72"/>
                      <a:pt x="307" y="72"/>
                      <a:pt x="307" y="71"/>
                    </a:cubicBezTo>
                    <a:cubicBezTo>
                      <a:pt x="308" y="66"/>
                      <a:pt x="303" y="63"/>
                      <a:pt x="300" y="60"/>
                    </a:cubicBezTo>
                    <a:cubicBezTo>
                      <a:pt x="295" y="54"/>
                      <a:pt x="289" y="50"/>
                      <a:pt x="283" y="45"/>
                    </a:cubicBezTo>
                    <a:cubicBezTo>
                      <a:pt x="283" y="45"/>
                      <a:pt x="282" y="45"/>
                      <a:pt x="282" y="46"/>
                    </a:cubicBezTo>
                    <a:cubicBezTo>
                      <a:pt x="282" y="46"/>
                      <a:pt x="282" y="46"/>
                      <a:pt x="282" y="46"/>
                    </a:cubicBezTo>
                    <a:cubicBezTo>
                      <a:pt x="282" y="46"/>
                      <a:pt x="282" y="46"/>
                      <a:pt x="282" y="46"/>
                    </a:cubicBezTo>
                    <a:close/>
                    <a:moveTo>
                      <a:pt x="228" y="48"/>
                    </a:moveTo>
                    <a:cubicBezTo>
                      <a:pt x="228" y="48"/>
                      <a:pt x="228" y="48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ubicBezTo>
                      <a:pt x="232" y="49"/>
                      <a:pt x="235" y="52"/>
                      <a:pt x="240" y="51"/>
                    </a:cubicBezTo>
                    <a:cubicBezTo>
                      <a:pt x="239" y="50"/>
                      <a:pt x="238" y="49"/>
                      <a:pt x="238" y="47"/>
                    </a:cubicBezTo>
                    <a:cubicBezTo>
                      <a:pt x="238" y="47"/>
                      <a:pt x="239" y="46"/>
                      <a:pt x="239" y="45"/>
                    </a:cubicBezTo>
                    <a:cubicBezTo>
                      <a:pt x="237" y="44"/>
                      <a:pt x="234" y="44"/>
                      <a:pt x="232" y="45"/>
                    </a:cubicBezTo>
                    <a:cubicBezTo>
                      <a:pt x="230" y="45"/>
                      <a:pt x="228" y="46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lose/>
                    <a:moveTo>
                      <a:pt x="249" y="45"/>
                    </a:moveTo>
                    <a:cubicBezTo>
                      <a:pt x="253" y="45"/>
                      <a:pt x="257" y="48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58" y="46"/>
                      <a:pt x="254" y="44"/>
                      <a:pt x="250" y="42"/>
                    </a:cubicBezTo>
                    <a:cubicBezTo>
                      <a:pt x="250" y="42"/>
                      <a:pt x="250" y="42"/>
                      <a:pt x="250" y="42"/>
                    </a:cubicBezTo>
                    <a:cubicBezTo>
                      <a:pt x="249" y="42"/>
                      <a:pt x="249" y="42"/>
                      <a:pt x="249" y="42"/>
                    </a:cubicBezTo>
                    <a:cubicBezTo>
                      <a:pt x="249" y="45"/>
                      <a:pt x="249" y="45"/>
                      <a:pt x="249" y="45"/>
                    </a:cubicBezTo>
                    <a:cubicBezTo>
                      <a:pt x="249" y="45"/>
                      <a:pt x="249" y="45"/>
                      <a:pt x="249" y="45"/>
                    </a:cubicBezTo>
                    <a:close/>
                    <a:moveTo>
                      <a:pt x="257" y="42"/>
                    </a:moveTo>
                    <a:cubicBezTo>
                      <a:pt x="262" y="45"/>
                      <a:pt x="267" y="49"/>
                      <a:pt x="274" y="48"/>
                    </a:cubicBezTo>
                    <a:cubicBezTo>
                      <a:pt x="275" y="47"/>
                      <a:pt x="275" y="46"/>
                      <a:pt x="275" y="44"/>
                    </a:cubicBezTo>
                    <a:cubicBezTo>
                      <a:pt x="272" y="40"/>
                      <a:pt x="267" y="43"/>
                      <a:pt x="262" y="43"/>
                    </a:cubicBezTo>
                    <a:cubicBezTo>
                      <a:pt x="262" y="43"/>
                      <a:pt x="262" y="43"/>
                      <a:pt x="262" y="43"/>
                    </a:cubicBezTo>
                    <a:cubicBezTo>
                      <a:pt x="257" y="42"/>
                      <a:pt x="257" y="42"/>
                      <a:pt x="257" y="42"/>
                    </a:cubicBezTo>
                    <a:cubicBezTo>
                      <a:pt x="257" y="42"/>
                      <a:pt x="257" y="42"/>
                      <a:pt x="257" y="42"/>
                    </a:cubicBezTo>
                    <a:close/>
                    <a:moveTo>
                      <a:pt x="216" y="42"/>
                    </a:moveTo>
                    <a:cubicBezTo>
                      <a:pt x="217" y="44"/>
                      <a:pt x="220" y="45"/>
                      <a:pt x="221" y="46"/>
                    </a:cubicBezTo>
                    <a:cubicBezTo>
                      <a:pt x="222" y="46"/>
                      <a:pt x="224" y="48"/>
                      <a:pt x="224" y="46"/>
                    </a:cubicBezTo>
                    <a:cubicBezTo>
                      <a:pt x="224" y="45"/>
                      <a:pt x="225" y="45"/>
                      <a:pt x="226" y="44"/>
                    </a:cubicBezTo>
                    <a:cubicBezTo>
                      <a:pt x="227" y="44"/>
                      <a:pt x="228" y="44"/>
                      <a:pt x="229" y="43"/>
                    </a:cubicBezTo>
                    <a:cubicBezTo>
                      <a:pt x="229" y="41"/>
                      <a:pt x="227" y="41"/>
                      <a:pt x="227" y="41"/>
                    </a:cubicBezTo>
                    <a:cubicBezTo>
                      <a:pt x="224" y="40"/>
                      <a:pt x="218" y="38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lose/>
                    <a:moveTo>
                      <a:pt x="200" y="39"/>
                    </a:moveTo>
                    <a:cubicBezTo>
                      <a:pt x="199" y="40"/>
                      <a:pt x="201" y="41"/>
                      <a:pt x="202" y="41"/>
                    </a:cubicBezTo>
                    <a:cubicBezTo>
                      <a:pt x="204" y="42"/>
                      <a:pt x="208" y="41"/>
                      <a:pt x="210" y="43"/>
                    </a:cubicBezTo>
                    <a:cubicBezTo>
                      <a:pt x="211" y="43"/>
                      <a:pt x="212" y="44"/>
                      <a:pt x="212" y="43"/>
                    </a:cubicBezTo>
                    <a:cubicBezTo>
                      <a:pt x="212" y="42"/>
                      <a:pt x="211" y="41"/>
                      <a:pt x="210" y="40"/>
                    </a:cubicBezTo>
                    <a:cubicBezTo>
                      <a:pt x="206" y="40"/>
                      <a:pt x="203" y="41"/>
                      <a:pt x="200" y="39"/>
                    </a:cubicBezTo>
                    <a:cubicBezTo>
                      <a:pt x="200" y="39"/>
                      <a:pt x="200" y="39"/>
                      <a:pt x="200" y="39"/>
                    </a:cubicBezTo>
                    <a:cubicBezTo>
                      <a:pt x="200" y="39"/>
                      <a:pt x="200" y="39"/>
                      <a:pt x="200" y="39"/>
                    </a:cubicBezTo>
                    <a:close/>
                    <a:moveTo>
                      <a:pt x="233" y="40"/>
                    </a:moveTo>
                    <a:cubicBezTo>
                      <a:pt x="233" y="40"/>
                      <a:pt x="232" y="41"/>
                      <a:pt x="233" y="41"/>
                    </a:cubicBezTo>
                    <a:cubicBezTo>
                      <a:pt x="237" y="41"/>
                      <a:pt x="240" y="43"/>
                      <a:pt x="244" y="43"/>
                    </a:cubicBezTo>
                    <a:cubicBezTo>
                      <a:pt x="245" y="43"/>
                      <a:pt x="245" y="42"/>
                      <a:pt x="245" y="41"/>
                    </a:cubicBezTo>
                    <a:cubicBezTo>
                      <a:pt x="243" y="39"/>
                      <a:pt x="239" y="38"/>
                      <a:pt x="236" y="38"/>
                    </a:cubicBezTo>
                    <a:cubicBezTo>
                      <a:pt x="235" y="39"/>
                      <a:pt x="234" y="39"/>
                      <a:pt x="233" y="40"/>
                    </a:cubicBezTo>
                    <a:cubicBezTo>
                      <a:pt x="233" y="40"/>
                      <a:pt x="233" y="40"/>
                      <a:pt x="233" y="40"/>
                    </a:cubicBezTo>
                    <a:cubicBezTo>
                      <a:pt x="233" y="40"/>
                      <a:pt x="233" y="40"/>
                      <a:pt x="233" y="40"/>
                    </a:cubicBezTo>
                    <a:close/>
                    <a:moveTo>
                      <a:pt x="252" y="35"/>
                    </a:moveTo>
                    <a:cubicBezTo>
                      <a:pt x="249" y="35"/>
                      <a:pt x="247" y="35"/>
                      <a:pt x="244" y="35"/>
                    </a:cubicBezTo>
                    <a:cubicBezTo>
                      <a:pt x="244" y="35"/>
                      <a:pt x="244" y="35"/>
                      <a:pt x="244" y="35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49" y="37"/>
                      <a:pt x="253" y="41"/>
                      <a:pt x="259" y="39"/>
                    </a:cubicBezTo>
                    <a:cubicBezTo>
                      <a:pt x="260" y="38"/>
                      <a:pt x="261" y="37"/>
                      <a:pt x="261" y="35"/>
                    </a:cubicBezTo>
                    <a:cubicBezTo>
                      <a:pt x="258" y="32"/>
                      <a:pt x="255" y="36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lose/>
                    <a:moveTo>
                      <a:pt x="220" y="35"/>
                    </a:moveTo>
                    <a:cubicBezTo>
                      <a:pt x="220" y="37"/>
                      <a:pt x="222" y="36"/>
                      <a:pt x="222" y="37"/>
                    </a:cubicBezTo>
                    <a:cubicBezTo>
                      <a:pt x="225" y="37"/>
                      <a:pt x="227" y="39"/>
                      <a:pt x="230" y="38"/>
                    </a:cubicBezTo>
                    <a:cubicBezTo>
                      <a:pt x="230" y="35"/>
                      <a:pt x="234" y="38"/>
                      <a:pt x="234" y="35"/>
                    </a:cubicBezTo>
                    <a:cubicBezTo>
                      <a:pt x="233" y="34"/>
                      <a:pt x="230" y="34"/>
                      <a:pt x="228" y="33"/>
                    </a:cubicBezTo>
                    <a:cubicBezTo>
                      <a:pt x="226" y="34"/>
                      <a:pt x="223" y="34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close/>
                    <a:moveTo>
                      <a:pt x="200" y="34"/>
                    </a:moveTo>
                    <a:cubicBezTo>
                      <a:pt x="200" y="35"/>
                      <a:pt x="201" y="35"/>
                      <a:pt x="202" y="36"/>
                    </a:cubicBezTo>
                    <a:cubicBezTo>
                      <a:pt x="205" y="37"/>
                      <a:pt x="208" y="39"/>
                      <a:pt x="212" y="38"/>
                    </a:cubicBezTo>
                    <a:cubicBezTo>
                      <a:pt x="214" y="36"/>
                      <a:pt x="210" y="36"/>
                      <a:pt x="210" y="33"/>
                    </a:cubicBezTo>
                    <a:cubicBezTo>
                      <a:pt x="208" y="31"/>
                      <a:pt x="204" y="32"/>
                      <a:pt x="201" y="32"/>
                    </a:cubicBezTo>
                    <a:cubicBezTo>
                      <a:pt x="201" y="32"/>
                      <a:pt x="200" y="33"/>
                      <a:pt x="200" y="34"/>
                    </a:cubicBezTo>
                    <a:cubicBezTo>
                      <a:pt x="200" y="34"/>
                      <a:pt x="200" y="34"/>
                      <a:pt x="200" y="34"/>
                    </a:cubicBezTo>
                    <a:cubicBezTo>
                      <a:pt x="200" y="34"/>
                      <a:pt x="200" y="34"/>
                      <a:pt x="200" y="34"/>
                    </a:cubicBezTo>
                    <a:close/>
                    <a:moveTo>
                      <a:pt x="275" y="41"/>
                    </a:moveTo>
                    <a:cubicBezTo>
                      <a:pt x="276" y="42"/>
                      <a:pt x="277" y="43"/>
                      <a:pt x="278" y="43"/>
                    </a:cubicBezTo>
                    <a:cubicBezTo>
                      <a:pt x="279" y="43"/>
                      <a:pt x="280" y="42"/>
                      <a:pt x="281" y="41"/>
                    </a:cubicBezTo>
                    <a:cubicBezTo>
                      <a:pt x="281" y="38"/>
                      <a:pt x="279" y="36"/>
                      <a:pt x="277" y="34"/>
                    </a:cubicBezTo>
                    <a:cubicBezTo>
                      <a:pt x="275" y="33"/>
                      <a:pt x="274" y="31"/>
                      <a:pt x="272" y="31"/>
                    </a:cubicBezTo>
                    <a:cubicBezTo>
                      <a:pt x="273" y="34"/>
                      <a:pt x="275" y="37"/>
                      <a:pt x="275" y="41"/>
                    </a:cubicBezTo>
                    <a:cubicBezTo>
                      <a:pt x="275" y="41"/>
                      <a:pt x="275" y="41"/>
                      <a:pt x="275" y="41"/>
                    </a:cubicBezTo>
                    <a:cubicBezTo>
                      <a:pt x="275" y="41"/>
                      <a:pt x="275" y="41"/>
                      <a:pt x="275" y="41"/>
                    </a:cubicBezTo>
                    <a:close/>
                    <a:moveTo>
                      <a:pt x="212" y="31"/>
                    </a:moveTo>
                    <a:cubicBezTo>
                      <a:pt x="213" y="33"/>
                      <a:pt x="215" y="34"/>
                      <a:pt x="217" y="34"/>
                    </a:cubicBezTo>
                    <a:cubicBezTo>
                      <a:pt x="218" y="33"/>
                      <a:pt x="219" y="32"/>
                      <a:pt x="221" y="32"/>
                    </a:cubicBezTo>
                    <a:cubicBezTo>
                      <a:pt x="221" y="32"/>
                      <a:pt x="221" y="32"/>
                      <a:pt x="221" y="31"/>
                    </a:cubicBezTo>
                    <a:cubicBezTo>
                      <a:pt x="220" y="30"/>
                      <a:pt x="217" y="30"/>
                      <a:pt x="215" y="30"/>
                    </a:cubicBezTo>
                    <a:cubicBezTo>
                      <a:pt x="213" y="30"/>
                      <a:pt x="212" y="30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lose/>
                    <a:moveTo>
                      <a:pt x="241" y="29"/>
                    </a:moveTo>
                    <a:cubicBezTo>
                      <a:pt x="238" y="30"/>
                      <a:pt x="235" y="30"/>
                      <a:pt x="232" y="30"/>
                    </a:cubicBezTo>
                    <a:cubicBezTo>
                      <a:pt x="232" y="31"/>
                      <a:pt x="233" y="31"/>
                      <a:pt x="233" y="32"/>
                    </a:cubicBezTo>
                    <a:cubicBezTo>
                      <a:pt x="238" y="33"/>
                      <a:pt x="243" y="34"/>
                      <a:pt x="248" y="32"/>
                    </a:cubicBezTo>
                    <a:cubicBezTo>
                      <a:pt x="249" y="32"/>
                      <a:pt x="249" y="30"/>
                      <a:pt x="249" y="29"/>
                    </a:cubicBezTo>
                    <a:cubicBezTo>
                      <a:pt x="246" y="27"/>
                      <a:pt x="243" y="28"/>
                      <a:pt x="241" y="29"/>
                    </a:cubicBezTo>
                    <a:cubicBezTo>
                      <a:pt x="241" y="29"/>
                      <a:pt x="241" y="29"/>
                      <a:pt x="241" y="29"/>
                    </a:cubicBezTo>
                    <a:cubicBezTo>
                      <a:pt x="241" y="29"/>
                      <a:pt x="241" y="29"/>
                      <a:pt x="241" y="29"/>
                    </a:cubicBezTo>
                    <a:close/>
                    <a:moveTo>
                      <a:pt x="188" y="27"/>
                    </a:moveTo>
                    <a:cubicBezTo>
                      <a:pt x="187" y="27"/>
                      <a:pt x="187" y="28"/>
                      <a:pt x="187" y="28"/>
                    </a:cubicBezTo>
                    <a:cubicBezTo>
                      <a:pt x="190" y="30"/>
                      <a:pt x="193" y="34"/>
                      <a:pt x="196" y="34"/>
                    </a:cubicBezTo>
                    <a:cubicBezTo>
                      <a:pt x="196" y="34"/>
                      <a:pt x="196" y="34"/>
                      <a:pt x="196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3"/>
                      <a:pt x="196" y="33"/>
                      <a:pt x="196" y="32"/>
                    </a:cubicBezTo>
                    <a:cubicBezTo>
                      <a:pt x="197" y="30"/>
                      <a:pt x="199" y="30"/>
                      <a:pt x="200" y="29"/>
                    </a:cubicBezTo>
                    <a:cubicBezTo>
                      <a:pt x="200" y="27"/>
                      <a:pt x="197" y="27"/>
                      <a:pt x="196" y="26"/>
                    </a:cubicBezTo>
                    <a:cubicBezTo>
                      <a:pt x="194" y="26"/>
                      <a:pt x="191" y="26"/>
                      <a:pt x="189" y="27"/>
                    </a:cubicBezTo>
                    <a:cubicBezTo>
                      <a:pt x="189" y="27"/>
                      <a:pt x="189" y="27"/>
                      <a:pt x="189" y="27"/>
                    </a:cubicBezTo>
                    <a:cubicBezTo>
                      <a:pt x="188" y="27"/>
                      <a:pt x="188" y="27"/>
                      <a:pt x="188" y="27"/>
                    </a:cubicBezTo>
                    <a:cubicBezTo>
                      <a:pt x="188" y="27"/>
                      <a:pt x="188" y="27"/>
                      <a:pt x="188" y="27"/>
                    </a:cubicBezTo>
                    <a:close/>
                    <a:moveTo>
                      <a:pt x="268" y="39"/>
                    </a:moveTo>
                    <a:cubicBezTo>
                      <a:pt x="269" y="39"/>
                      <a:pt x="270" y="39"/>
                      <a:pt x="271" y="38"/>
                    </a:cubicBezTo>
                    <a:cubicBezTo>
                      <a:pt x="271" y="31"/>
                      <a:pt x="265" y="27"/>
                      <a:pt x="260" y="25"/>
                    </a:cubicBezTo>
                    <a:cubicBezTo>
                      <a:pt x="264" y="28"/>
                      <a:pt x="263" y="35"/>
                      <a:pt x="268" y="39"/>
                    </a:cubicBezTo>
                    <a:cubicBezTo>
                      <a:pt x="268" y="39"/>
                      <a:pt x="268" y="39"/>
                      <a:pt x="268" y="39"/>
                    </a:cubicBezTo>
                    <a:cubicBezTo>
                      <a:pt x="268" y="39"/>
                      <a:pt x="268" y="39"/>
                      <a:pt x="268" y="39"/>
                    </a:cubicBezTo>
                    <a:close/>
                    <a:moveTo>
                      <a:pt x="226" y="24"/>
                    </a:moveTo>
                    <a:cubicBezTo>
                      <a:pt x="223" y="25"/>
                      <a:pt x="220" y="26"/>
                      <a:pt x="218" y="27"/>
                    </a:cubicBezTo>
                    <a:cubicBezTo>
                      <a:pt x="223" y="28"/>
                      <a:pt x="228" y="29"/>
                      <a:pt x="234" y="28"/>
                    </a:cubicBezTo>
                    <a:cubicBezTo>
                      <a:pt x="234" y="27"/>
                      <a:pt x="235" y="27"/>
                      <a:pt x="235" y="26"/>
                    </a:cubicBezTo>
                    <a:cubicBezTo>
                      <a:pt x="235" y="25"/>
                      <a:pt x="235" y="24"/>
                      <a:pt x="234" y="23"/>
                    </a:cubicBezTo>
                    <a:cubicBezTo>
                      <a:pt x="231" y="22"/>
                      <a:pt x="228" y="22"/>
                      <a:pt x="226" y="24"/>
                    </a:cubicBezTo>
                    <a:cubicBezTo>
                      <a:pt x="226" y="24"/>
                      <a:pt x="226" y="24"/>
                      <a:pt x="226" y="24"/>
                    </a:cubicBezTo>
                    <a:cubicBezTo>
                      <a:pt x="226" y="24"/>
                      <a:pt x="226" y="24"/>
                      <a:pt x="226" y="24"/>
                    </a:cubicBezTo>
                    <a:close/>
                    <a:moveTo>
                      <a:pt x="209" y="24"/>
                    </a:moveTo>
                    <a:cubicBezTo>
                      <a:pt x="201" y="25"/>
                      <a:pt x="194" y="23"/>
                      <a:pt x="187" y="22"/>
                    </a:cubicBezTo>
                    <a:cubicBezTo>
                      <a:pt x="187" y="22"/>
                      <a:pt x="187" y="23"/>
                      <a:pt x="188" y="23"/>
                    </a:cubicBezTo>
                    <a:cubicBezTo>
                      <a:pt x="198" y="24"/>
                      <a:pt x="209" y="27"/>
                      <a:pt x="219" y="25"/>
                    </a:cubicBezTo>
                    <a:cubicBezTo>
                      <a:pt x="220" y="24"/>
                      <a:pt x="221" y="24"/>
                      <a:pt x="221" y="23"/>
                    </a:cubicBezTo>
                    <a:cubicBezTo>
                      <a:pt x="221" y="22"/>
                      <a:pt x="222" y="21"/>
                      <a:pt x="221" y="21"/>
                    </a:cubicBezTo>
                    <a:cubicBezTo>
                      <a:pt x="217" y="21"/>
                      <a:pt x="213" y="23"/>
                      <a:pt x="209" y="24"/>
                    </a:cubicBezTo>
                    <a:cubicBezTo>
                      <a:pt x="209" y="24"/>
                      <a:pt x="209" y="24"/>
                      <a:pt x="209" y="24"/>
                    </a:cubicBezTo>
                    <a:cubicBezTo>
                      <a:pt x="209" y="24"/>
                      <a:pt x="209" y="24"/>
                      <a:pt x="209" y="24"/>
                    </a:cubicBezTo>
                    <a:close/>
                    <a:moveTo>
                      <a:pt x="245" y="19"/>
                    </a:moveTo>
                    <a:cubicBezTo>
                      <a:pt x="249" y="23"/>
                      <a:pt x="251" y="27"/>
                      <a:pt x="254" y="30"/>
                    </a:cubicBezTo>
                    <a:cubicBezTo>
                      <a:pt x="255" y="32"/>
                      <a:pt x="256" y="32"/>
                      <a:pt x="258" y="32"/>
                    </a:cubicBezTo>
                    <a:cubicBezTo>
                      <a:pt x="259" y="31"/>
                      <a:pt x="260" y="30"/>
                      <a:pt x="259" y="28"/>
                    </a:cubicBezTo>
                    <a:cubicBezTo>
                      <a:pt x="258" y="25"/>
                      <a:pt x="254" y="23"/>
                      <a:pt x="251" y="21"/>
                    </a:cubicBezTo>
                    <a:cubicBezTo>
                      <a:pt x="249" y="20"/>
                      <a:pt x="247" y="19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lose/>
                    <a:moveTo>
                      <a:pt x="186" y="18"/>
                    </a:moveTo>
                    <a:cubicBezTo>
                      <a:pt x="186" y="18"/>
                      <a:pt x="187" y="18"/>
                      <a:pt x="187" y="19"/>
                    </a:cubicBezTo>
                    <a:cubicBezTo>
                      <a:pt x="195" y="19"/>
                      <a:pt x="203" y="21"/>
                      <a:pt x="211" y="21"/>
                    </a:cubicBezTo>
                    <a:cubicBezTo>
                      <a:pt x="211" y="20"/>
                      <a:pt x="212" y="20"/>
                      <a:pt x="212" y="19"/>
                    </a:cubicBezTo>
                    <a:cubicBezTo>
                      <a:pt x="211" y="19"/>
                      <a:pt x="210" y="19"/>
                      <a:pt x="209" y="19"/>
                    </a:cubicBezTo>
                    <a:cubicBezTo>
                      <a:pt x="201" y="19"/>
                      <a:pt x="194" y="18"/>
                      <a:pt x="187" y="17"/>
                    </a:cubicBezTo>
                    <a:cubicBezTo>
                      <a:pt x="187" y="17"/>
                      <a:pt x="186" y="17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lose/>
                    <a:moveTo>
                      <a:pt x="184" y="14"/>
                    </a:moveTo>
                    <a:cubicBezTo>
                      <a:pt x="184" y="14"/>
                      <a:pt x="185" y="14"/>
                      <a:pt x="185" y="15"/>
                    </a:cubicBezTo>
                    <a:cubicBezTo>
                      <a:pt x="193" y="15"/>
                      <a:pt x="200" y="16"/>
                      <a:pt x="208" y="17"/>
                    </a:cubicBezTo>
                    <a:cubicBezTo>
                      <a:pt x="208" y="17"/>
                      <a:pt x="208" y="16"/>
                      <a:pt x="208" y="16"/>
                    </a:cubicBezTo>
                    <a:cubicBezTo>
                      <a:pt x="200" y="15"/>
                      <a:pt x="192" y="13"/>
                      <a:pt x="184" y="13"/>
                    </a:cubicBezTo>
                    <a:cubicBezTo>
                      <a:pt x="184" y="13"/>
                      <a:pt x="184" y="13"/>
                      <a:pt x="184" y="13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4" y="14"/>
                      <a:pt x="184" y="14"/>
                      <a:pt x="184" y="14"/>
                    </a:cubicBezTo>
                    <a:close/>
                    <a:moveTo>
                      <a:pt x="243" y="25"/>
                    </a:moveTo>
                    <a:cubicBezTo>
                      <a:pt x="243" y="24"/>
                      <a:pt x="244" y="23"/>
                      <a:pt x="244" y="22"/>
                    </a:cubicBezTo>
                    <a:cubicBezTo>
                      <a:pt x="240" y="17"/>
                      <a:pt x="235" y="15"/>
                      <a:pt x="230" y="13"/>
                    </a:cubicBezTo>
                    <a:cubicBezTo>
                      <a:pt x="236" y="16"/>
                      <a:pt x="234" y="27"/>
                      <a:pt x="243" y="25"/>
                    </a:cubicBezTo>
                    <a:cubicBezTo>
                      <a:pt x="243" y="25"/>
                      <a:pt x="243" y="25"/>
                      <a:pt x="243" y="25"/>
                    </a:cubicBezTo>
                    <a:cubicBezTo>
                      <a:pt x="243" y="25"/>
                      <a:pt x="243" y="25"/>
                      <a:pt x="243" y="25"/>
                    </a:cubicBezTo>
                    <a:close/>
                    <a:moveTo>
                      <a:pt x="186" y="10"/>
                    </a:moveTo>
                    <a:cubicBezTo>
                      <a:pt x="186" y="10"/>
                      <a:pt x="186" y="11"/>
                      <a:pt x="187" y="11"/>
                    </a:cubicBezTo>
                    <a:cubicBezTo>
                      <a:pt x="196" y="11"/>
                      <a:pt x="205" y="12"/>
                      <a:pt x="213" y="17"/>
                    </a:cubicBezTo>
                    <a:cubicBezTo>
                      <a:pt x="214" y="18"/>
                      <a:pt x="216" y="19"/>
                      <a:pt x="218" y="18"/>
                    </a:cubicBezTo>
                    <a:cubicBezTo>
                      <a:pt x="218" y="18"/>
                      <a:pt x="219" y="18"/>
                      <a:pt x="219" y="18"/>
                    </a:cubicBezTo>
                    <a:cubicBezTo>
                      <a:pt x="219" y="18"/>
                      <a:pt x="219" y="18"/>
                      <a:pt x="219" y="18"/>
                    </a:cubicBezTo>
                    <a:cubicBezTo>
                      <a:pt x="219" y="17"/>
                      <a:pt x="219" y="17"/>
                      <a:pt x="219" y="17"/>
                    </a:cubicBezTo>
                    <a:cubicBezTo>
                      <a:pt x="219" y="17"/>
                      <a:pt x="219" y="17"/>
                      <a:pt x="219" y="17"/>
                    </a:cubicBezTo>
                    <a:cubicBezTo>
                      <a:pt x="215" y="14"/>
                      <a:pt x="211" y="13"/>
                      <a:pt x="207" y="12"/>
                    </a:cubicBezTo>
                    <a:cubicBezTo>
                      <a:pt x="200" y="11"/>
                      <a:pt x="193" y="9"/>
                      <a:pt x="186" y="10"/>
                    </a:cubicBezTo>
                    <a:cubicBezTo>
                      <a:pt x="186" y="10"/>
                      <a:pt x="186" y="10"/>
                      <a:pt x="186" y="10"/>
                    </a:cubicBezTo>
                    <a:cubicBezTo>
                      <a:pt x="186" y="10"/>
                      <a:pt x="186" y="10"/>
                      <a:pt x="186" y="10"/>
                    </a:cubicBezTo>
                    <a:close/>
                    <a:moveTo>
                      <a:pt x="188" y="6"/>
                    </a:moveTo>
                    <a:cubicBezTo>
                      <a:pt x="188" y="7"/>
                      <a:pt x="189" y="7"/>
                      <a:pt x="189" y="7"/>
                    </a:cubicBezTo>
                    <a:cubicBezTo>
                      <a:pt x="200" y="8"/>
                      <a:pt x="211" y="9"/>
                      <a:pt x="220" y="14"/>
                    </a:cubicBezTo>
                    <a:cubicBezTo>
                      <a:pt x="224" y="16"/>
                      <a:pt x="224" y="23"/>
                      <a:pt x="229" y="21"/>
                    </a:cubicBezTo>
                    <a:cubicBezTo>
                      <a:pt x="231" y="21"/>
                      <a:pt x="230" y="19"/>
                      <a:pt x="230" y="18"/>
                    </a:cubicBezTo>
                    <a:cubicBezTo>
                      <a:pt x="223" y="10"/>
                      <a:pt x="211" y="10"/>
                      <a:pt x="201" y="7"/>
                    </a:cubicBezTo>
                    <a:cubicBezTo>
                      <a:pt x="197" y="7"/>
                      <a:pt x="192" y="5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lose/>
                    <a:moveTo>
                      <a:pt x="179" y="39"/>
                    </a:moveTo>
                    <a:cubicBezTo>
                      <a:pt x="193" y="39"/>
                      <a:pt x="193" y="39"/>
                      <a:pt x="193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87" y="33"/>
                      <a:pt x="181" y="26"/>
                      <a:pt x="182" y="17"/>
                    </a:cubicBezTo>
                    <a:cubicBezTo>
                      <a:pt x="182" y="12"/>
                      <a:pt x="183" y="8"/>
                      <a:pt x="186" y="5"/>
                    </a:cubicBezTo>
                    <a:cubicBezTo>
                      <a:pt x="186" y="5"/>
                      <a:pt x="186" y="5"/>
                      <a:pt x="186" y="5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3" y="4"/>
                      <a:pt x="181" y="4"/>
                      <a:pt x="179" y="4"/>
                    </a:cubicBezTo>
                    <a:cubicBezTo>
                      <a:pt x="177" y="4"/>
                      <a:pt x="175" y="4"/>
                      <a:pt x="174" y="4"/>
                    </a:cubicBezTo>
                    <a:cubicBezTo>
                      <a:pt x="174" y="4"/>
                      <a:pt x="174" y="4"/>
                      <a:pt x="174" y="4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5" y="8"/>
                      <a:pt x="176" y="12"/>
                      <a:pt x="176" y="17"/>
                    </a:cubicBezTo>
                    <a:cubicBezTo>
                      <a:pt x="177" y="26"/>
                      <a:pt x="171" y="33"/>
                      <a:pt x="165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79" y="39"/>
                      <a:pt x="179" y="39"/>
                      <a:pt x="179" y="39"/>
                    </a:cubicBezTo>
                    <a:close/>
                    <a:moveTo>
                      <a:pt x="179" y="357"/>
                    </a:moveTo>
                    <a:cubicBezTo>
                      <a:pt x="178" y="358"/>
                      <a:pt x="176" y="357"/>
                      <a:pt x="175" y="358"/>
                    </a:cubicBezTo>
                    <a:cubicBezTo>
                      <a:pt x="174" y="357"/>
                      <a:pt x="174" y="356"/>
                      <a:pt x="173" y="355"/>
                    </a:cubicBezTo>
                    <a:cubicBezTo>
                      <a:pt x="173" y="352"/>
                      <a:pt x="170" y="353"/>
                      <a:pt x="168" y="352"/>
                    </a:cubicBezTo>
                    <a:cubicBezTo>
                      <a:pt x="166" y="351"/>
                      <a:pt x="165" y="353"/>
                      <a:pt x="163" y="354"/>
                    </a:cubicBezTo>
                    <a:cubicBezTo>
                      <a:pt x="162" y="354"/>
                      <a:pt x="161" y="353"/>
                      <a:pt x="160" y="352"/>
                    </a:cubicBezTo>
                    <a:cubicBezTo>
                      <a:pt x="160" y="352"/>
                      <a:pt x="160" y="352"/>
                      <a:pt x="160" y="352"/>
                    </a:cubicBezTo>
                    <a:cubicBezTo>
                      <a:pt x="160" y="349"/>
                      <a:pt x="160" y="349"/>
                      <a:pt x="160" y="349"/>
                    </a:cubicBezTo>
                    <a:cubicBezTo>
                      <a:pt x="160" y="349"/>
                      <a:pt x="160" y="349"/>
                      <a:pt x="160" y="349"/>
                    </a:cubicBezTo>
                    <a:cubicBezTo>
                      <a:pt x="159" y="347"/>
                      <a:pt x="157" y="346"/>
                      <a:pt x="155" y="345"/>
                    </a:cubicBezTo>
                    <a:cubicBezTo>
                      <a:pt x="153" y="344"/>
                      <a:pt x="152" y="345"/>
                      <a:pt x="150" y="346"/>
                    </a:cubicBezTo>
                    <a:cubicBezTo>
                      <a:pt x="149" y="347"/>
                      <a:pt x="148" y="345"/>
                      <a:pt x="147" y="344"/>
                    </a:cubicBezTo>
                    <a:cubicBezTo>
                      <a:pt x="147" y="342"/>
                      <a:pt x="148" y="341"/>
                      <a:pt x="148" y="340"/>
                    </a:cubicBezTo>
                    <a:cubicBezTo>
                      <a:pt x="150" y="338"/>
                      <a:pt x="147" y="336"/>
                      <a:pt x="146" y="334"/>
                    </a:cubicBezTo>
                    <a:cubicBezTo>
                      <a:pt x="146" y="334"/>
                      <a:pt x="146" y="334"/>
                      <a:pt x="146" y="334"/>
                    </a:cubicBezTo>
                    <a:cubicBezTo>
                      <a:pt x="139" y="336"/>
                      <a:pt x="139" y="336"/>
                      <a:pt x="139" y="336"/>
                    </a:cubicBezTo>
                    <a:cubicBezTo>
                      <a:pt x="139" y="336"/>
                      <a:pt x="139" y="336"/>
                      <a:pt x="139" y="336"/>
                    </a:cubicBezTo>
                    <a:cubicBezTo>
                      <a:pt x="140" y="339"/>
                      <a:pt x="142" y="336"/>
                      <a:pt x="144" y="336"/>
                    </a:cubicBezTo>
                    <a:cubicBezTo>
                      <a:pt x="145" y="337"/>
                      <a:pt x="145" y="338"/>
                      <a:pt x="146" y="339"/>
                    </a:cubicBezTo>
                    <a:cubicBezTo>
                      <a:pt x="146" y="341"/>
                      <a:pt x="145" y="342"/>
                      <a:pt x="144" y="343"/>
                    </a:cubicBezTo>
                    <a:cubicBezTo>
                      <a:pt x="144" y="343"/>
                      <a:pt x="144" y="343"/>
                      <a:pt x="144" y="343"/>
                    </a:cubicBezTo>
                    <a:cubicBezTo>
                      <a:pt x="149" y="349"/>
                      <a:pt x="149" y="349"/>
                      <a:pt x="149" y="349"/>
                    </a:cubicBezTo>
                    <a:cubicBezTo>
                      <a:pt x="149" y="349"/>
                      <a:pt x="149" y="349"/>
                      <a:pt x="149" y="349"/>
                    </a:cubicBezTo>
                    <a:cubicBezTo>
                      <a:pt x="151" y="349"/>
                      <a:pt x="152" y="347"/>
                      <a:pt x="155" y="347"/>
                    </a:cubicBezTo>
                    <a:cubicBezTo>
                      <a:pt x="155" y="348"/>
                      <a:pt x="155" y="348"/>
                      <a:pt x="155" y="349"/>
                    </a:cubicBezTo>
                    <a:cubicBezTo>
                      <a:pt x="156" y="348"/>
                      <a:pt x="157" y="350"/>
                      <a:pt x="158" y="349"/>
                    </a:cubicBezTo>
                    <a:cubicBezTo>
                      <a:pt x="158" y="349"/>
                      <a:pt x="159" y="350"/>
                      <a:pt x="159" y="350"/>
                    </a:cubicBezTo>
                    <a:cubicBezTo>
                      <a:pt x="160" y="351"/>
                      <a:pt x="158" y="352"/>
                      <a:pt x="158" y="352"/>
                    </a:cubicBezTo>
                    <a:cubicBezTo>
                      <a:pt x="157" y="355"/>
                      <a:pt x="161" y="355"/>
                      <a:pt x="162" y="356"/>
                    </a:cubicBezTo>
                    <a:cubicBezTo>
                      <a:pt x="164" y="359"/>
                      <a:pt x="165" y="355"/>
                      <a:pt x="167" y="354"/>
                    </a:cubicBezTo>
                    <a:cubicBezTo>
                      <a:pt x="170" y="353"/>
                      <a:pt x="171" y="355"/>
                      <a:pt x="173" y="356"/>
                    </a:cubicBezTo>
                    <a:cubicBezTo>
                      <a:pt x="173" y="357"/>
                      <a:pt x="173" y="358"/>
                      <a:pt x="174" y="359"/>
                    </a:cubicBezTo>
                    <a:cubicBezTo>
                      <a:pt x="174" y="359"/>
                      <a:pt x="174" y="359"/>
                      <a:pt x="174" y="359"/>
                    </a:cubicBezTo>
                    <a:cubicBezTo>
                      <a:pt x="179" y="359"/>
                      <a:pt x="179" y="359"/>
                      <a:pt x="179" y="359"/>
                    </a:cubicBezTo>
                    <a:cubicBezTo>
                      <a:pt x="184" y="359"/>
                      <a:pt x="184" y="359"/>
                      <a:pt x="184" y="359"/>
                    </a:cubicBezTo>
                    <a:cubicBezTo>
                      <a:pt x="184" y="359"/>
                      <a:pt x="184" y="359"/>
                      <a:pt x="184" y="359"/>
                    </a:cubicBezTo>
                    <a:cubicBezTo>
                      <a:pt x="185" y="358"/>
                      <a:pt x="185" y="357"/>
                      <a:pt x="185" y="356"/>
                    </a:cubicBezTo>
                    <a:cubicBezTo>
                      <a:pt x="187" y="355"/>
                      <a:pt x="189" y="353"/>
                      <a:pt x="191" y="354"/>
                    </a:cubicBezTo>
                    <a:cubicBezTo>
                      <a:pt x="193" y="355"/>
                      <a:pt x="194" y="359"/>
                      <a:pt x="197" y="356"/>
                    </a:cubicBezTo>
                    <a:cubicBezTo>
                      <a:pt x="198" y="355"/>
                      <a:pt x="201" y="355"/>
                      <a:pt x="200" y="352"/>
                    </a:cubicBezTo>
                    <a:cubicBezTo>
                      <a:pt x="200" y="352"/>
                      <a:pt x="198" y="351"/>
                      <a:pt x="199" y="350"/>
                    </a:cubicBezTo>
                    <a:cubicBezTo>
                      <a:pt x="199" y="350"/>
                      <a:pt x="200" y="349"/>
                      <a:pt x="200" y="349"/>
                    </a:cubicBezTo>
                    <a:cubicBezTo>
                      <a:pt x="201" y="350"/>
                      <a:pt x="202" y="348"/>
                      <a:pt x="203" y="349"/>
                    </a:cubicBezTo>
                    <a:cubicBezTo>
                      <a:pt x="203" y="348"/>
                      <a:pt x="203" y="348"/>
                      <a:pt x="204" y="347"/>
                    </a:cubicBezTo>
                    <a:cubicBezTo>
                      <a:pt x="206" y="347"/>
                      <a:pt x="207" y="349"/>
                      <a:pt x="209" y="349"/>
                    </a:cubicBezTo>
                    <a:cubicBezTo>
                      <a:pt x="209" y="349"/>
                      <a:pt x="209" y="349"/>
                      <a:pt x="209" y="349"/>
                    </a:cubicBezTo>
                    <a:cubicBezTo>
                      <a:pt x="214" y="343"/>
                      <a:pt x="214" y="343"/>
                      <a:pt x="214" y="343"/>
                    </a:cubicBezTo>
                    <a:cubicBezTo>
                      <a:pt x="214" y="343"/>
                      <a:pt x="214" y="343"/>
                      <a:pt x="214" y="343"/>
                    </a:cubicBezTo>
                    <a:cubicBezTo>
                      <a:pt x="213" y="342"/>
                      <a:pt x="212" y="341"/>
                      <a:pt x="212" y="339"/>
                    </a:cubicBezTo>
                    <a:cubicBezTo>
                      <a:pt x="213" y="338"/>
                      <a:pt x="213" y="337"/>
                      <a:pt x="214" y="336"/>
                    </a:cubicBezTo>
                    <a:cubicBezTo>
                      <a:pt x="216" y="336"/>
                      <a:pt x="218" y="339"/>
                      <a:pt x="219" y="336"/>
                    </a:cubicBezTo>
                    <a:cubicBezTo>
                      <a:pt x="219" y="336"/>
                      <a:pt x="219" y="336"/>
                      <a:pt x="219" y="336"/>
                    </a:cubicBezTo>
                    <a:cubicBezTo>
                      <a:pt x="212" y="334"/>
                      <a:pt x="212" y="334"/>
                      <a:pt x="212" y="334"/>
                    </a:cubicBezTo>
                    <a:cubicBezTo>
                      <a:pt x="212" y="334"/>
                      <a:pt x="212" y="334"/>
                      <a:pt x="212" y="334"/>
                    </a:cubicBezTo>
                    <a:cubicBezTo>
                      <a:pt x="211" y="336"/>
                      <a:pt x="208" y="338"/>
                      <a:pt x="210" y="340"/>
                    </a:cubicBezTo>
                    <a:cubicBezTo>
                      <a:pt x="211" y="341"/>
                      <a:pt x="212" y="342"/>
                      <a:pt x="211" y="344"/>
                    </a:cubicBezTo>
                    <a:cubicBezTo>
                      <a:pt x="210" y="345"/>
                      <a:pt x="209" y="347"/>
                      <a:pt x="208" y="346"/>
                    </a:cubicBezTo>
                    <a:cubicBezTo>
                      <a:pt x="206" y="345"/>
                      <a:pt x="205" y="344"/>
                      <a:pt x="203" y="345"/>
                    </a:cubicBezTo>
                    <a:cubicBezTo>
                      <a:pt x="201" y="346"/>
                      <a:pt x="199" y="347"/>
                      <a:pt x="198" y="349"/>
                    </a:cubicBezTo>
                    <a:cubicBezTo>
                      <a:pt x="198" y="349"/>
                      <a:pt x="198" y="349"/>
                      <a:pt x="198" y="349"/>
                    </a:cubicBezTo>
                    <a:cubicBezTo>
                      <a:pt x="198" y="352"/>
                      <a:pt x="198" y="352"/>
                      <a:pt x="198" y="352"/>
                    </a:cubicBezTo>
                    <a:cubicBezTo>
                      <a:pt x="198" y="352"/>
                      <a:pt x="198" y="352"/>
                      <a:pt x="198" y="352"/>
                    </a:cubicBezTo>
                    <a:cubicBezTo>
                      <a:pt x="197" y="353"/>
                      <a:pt x="196" y="354"/>
                      <a:pt x="195" y="354"/>
                    </a:cubicBezTo>
                    <a:cubicBezTo>
                      <a:pt x="193" y="353"/>
                      <a:pt x="192" y="351"/>
                      <a:pt x="190" y="352"/>
                    </a:cubicBezTo>
                    <a:cubicBezTo>
                      <a:pt x="188" y="353"/>
                      <a:pt x="185" y="352"/>
                      <a:pt x="185" y="355"/>
                    </a:cubicBezTo>
                    <a:cubicBezTo>
                      <a:pt x="184" y="356"/>
                      <a:pt x="185" y="357"/>
                      <a:pt x="183" y="358"/>
                    </a:cubicBezTo>
                    <a:cubicBezTo>
                      <a:pt x="182" y="357"/>
                      <a:pt x="180" y="358"/>
                      <a:pt x="179" y="357"/>
                    </a:cubicBezTo>
                    <a:close/>
                    <a:moveTo>
                      <a:pt x="179" y="344"/>
                    </a:moveTo>
                    <a:cubicBezTo>
                      <a:pt x="170" y="345"/>
                      <a:pt x="163" y="339"/>
                      <a:pt x="156" y="334"/>
                    </a:cubicBezTo>
                    <a:cubicBezTo>
                      <a:pt x="156" y="335"/>
                      <a:pt x="155" y="335"/>
                      <a:pt x="155" y="336"/>
                    </a:cubicBezTo>
                    <a:cubicBezTo>
                      <a:pt x="161" y="342"/>
                      <a:pt x="168" y="346"/>
                      <a:pt x="176" y="346"/>
                    </a:cubicBezTo>
                    <a:cubicBezTo>
                      <a:pt x="177" y="346"/>
                      <a:pt x="178" y="346"/>
                      <a:pt x="179" y="346"/>
                    </a:cubicBezTo>
                    <a:cubicBezTo>
                      <a:pt x="180" y="346"/>
                      <a:pt x="181" y="346"/>
                      <a:pt x="183" y="346"/>
                    </a:cubicBezTo>
                    <a:cubicBezTo>
                      <a:pt x="191" y="346"/>
                      <a:pt x="198" y="342"/>
                      <a:pt x="203" y="336"/>
                    </a:cubicBezTo>
                    <a:cubicBezTo>
                      <a:pt x="203" y="335"/>
                      <a:pt x="202" y="335"/>
                      <a:pt x="202" y="334"/>
                    </a:cubicBezTo>
                    <a:cubicBezTo>
                      <a:pt x="195" y="339"/>
                      <a:pt x="188" y="345"/>
                      <a:pt x="179" y="344"/>
                    </a:cubicBezTo>
                    <a:close/>
                    <a:moveTo>
                      <a:pt x="179" y="336"/>
                    </a:moveTo>
                    <a:cubicBezTo>
                      <a:pt x="176" y="336"/>
                      <a:pt x="174" y="335"/>
                      <a:pt x="171" y="334"/>
                    </a:cubicBezTo>
                    <a:cubicBezTo>
                      <a:pt x="171" y="334"/>
                      <a:pt x="171" y="334"/>
                      <a:pt x="171" y="334"/>
                    </a:cubicBezTo>
                    <a:cubicBezTo>
                      <a:pt x="165" y="331"/>
                      <a:pt x="165" y="331"/>
                      <a:pt x="165" y="331"/>
                    </a:cubicBezTo>
                    <a:cubicBezTo>
                      <a:pt x="165" y="331"/>
                      <a:pt x="165" y="331"/>
                      <a:pt x="165" y="331"/>
                    </a:cubicBezTo>
                    <a:cubicBezTo>
                      <a:pt x="165" y="331"/>
                      <a:pt x="164" y="330"/>
                      <a:pt x="163" y="331"/>
                    </a:cubicBezTo>
                    <a:cubicBezTo>
                      <a:pt x="164" y="333"/>
                      <a:pt x="166" y="334"/>
                      <a:pt x="167" y="335"/>
                    </a:cubicBezTo>
                    <a:cubicBezTo>
                      <a:pt x="171" y="337"/>
                      <a:pt x="175" y="338"/>
                      <a:pt x="179" y="338"/>
                    </a:cubicBezTo>
                    <a:cubicBezTo>
                      <a:pt x="183" y="338"/>
                      <a:pt x="187" y="337"/>
                      <a:pt x="191" y="335"/>
                    </a:cubicBezTo>
                    <a:cubicBezTo>
                      <a:pt x="192" y="334"/>
                      <a:pt x="195" y="333"/>
                      <a:pt x="195" y="331"/>
                    </a:cubicBezTo>
                    <a:cubicBezTo>
                      <a:pt x="194" y="330"/>
                      <a:pt x="193" y="331"/>
                      <a:pt x="193" y="331"/>
                    </a:cubicBezTo>
                    <a:cubicBezTo>
                      <a:pt x="193" y="331"/>
                      <a:pt x="193" y="331"/>
                      <a:pt x="193" y="331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85" y="335"/>
                      <a:pt x="182" y="336"/>
                      <a:pt x="179" y="336"/>
                    </a:cubicBezTo>
                    <a:close/>
                    <a:moveTo>
                      <a:pt x="179" y="311"/>
                    </a:moveTo>
                    <a:cubicBezTo>
                      <a:pt x="178" y="311"/>
                      <a:pt x="177" y="311"/>
                      <a:pt x="177" y="311"/>
                    </a:cubicBezTo>
                    <a:cubicBezTo>
                      <a:pt x="174" y="311"/>
                      <a:pt x="171" y="311"/>
                      <a:pt x="170" y="313"/>
                    </a:cubicBezTo>
                    <a:cubicBezTo>
                      <a:pt x="170" y="317"/>
                      <a:pt x="170" y="321"/>
                      <a:pt x="170" y="324"/>
                    </a:cubicBezTo>
                    <a:cubicBezTo>
                      <a:pt x="170" y="324"/>
                      <a:pt x="170" y="324"/>
                      <a:pt x="170" y="324"/>
                    </a:cubicBezTo>
                    <a:cubicBezTo>
                      <a:pt x="170" y="325"/>
                      <a:pt x="170" y="325"/>
                      <a:pt x="170" y="325"/>
                    </a:cubicBezTo>
                    <a:cubicBezTo>
                      <a:pt x="170" y="325"/>
                      <a:pt x="170" y="325"/>
                      <a:pt x="170" y="325"/>
                    </a:cubicBezTo>
                    <a:cubicBezTo>
                      <a:pt x="173" y="326"/>
                      <a:pt x="176" y="326"/>
                      <a:pt x="179" y="326"/>
                    </a:cubicBezTo>
                    <a:cubicBezTo>
                      <a:pt x="182" y="326"/>
                      <a:pt x="185" y="326"/>
                      <a:pt x="188" y="325"/>
                    </a:cubicBezTo>
                    <a:cubicBezTo>
                      <a:pt x="188" y="325"/>
                      <a:pt x="188" y="325"/>
                      <a:pt x="188" y="325"/>
                    </a:cubicBezTo>
                    <a:cubicBezTo>
                      <a:pt x="188" y="324"/>
                      <a:pt x="188" y="324"/>
                      <a:pt x="188" y="324"/>
                    </a:cubicBezTo>
                    <a:cubicBezTo>
                      <a:pt x="188" y="324"/>
                      <a:pt x="188" y="324"/>
                      <a:pt x="188" y="324"/>
                    </a:cubicBezTo>
                    <a:cubicBezTo>
                      <a:pt x="188" y="321"/>
                      <a:pt x="188" y="317"/>
                      <a:pt x="188" y="313"/>
                    </a:cubicBezTo>
                    <a:cubicBezTo>
                      <a:pt x="187" y="311"/>
                      <a:pt x="184" y="311"/>
                      <a:pt x="182" y="311"/>
                    </a:cubicBezTo>
                    <a:cubicBezTo>
                      <a:pt x="181" y="311"/>
                      <a:pt x="180" y="311"/>
                      <a:pt x="179" y="311"/>
                    </a:cubicBezTo>
                    <a:close/>
                    <a:moveTo>
                      <a:pt x="179" y="298"/>
                    </a:moveTo>
                    <a:cubicBezTo>
                      <a:pt x="176" y="298"/>
                      <a:pt x="172" y="298"/>
                      <a:pt x="169" y="299"/>
                    </a:cubicBezTo>
                    <a:cubicBezTo>
                      <a:pt x="164" y="301"/>
                      <a:pt x="159" y="307"/>
                      <a:pt x="158" y="313"/>
                    </a:cubicBezTo>
                    <a:cubicBezTo>
                      <a:pt x="158" y="313"/>
                      <a:pt x="158" y="313"/>
                      <a:pt x="158" y="313"/>
                    </a:cubicBezTo>
                    <a:cubicBezTo>
                      <a:pt x="159" y="313"/>
                      <a:pt x="159" y="313"/>
                      <a:pt x="159" y="313"/>
                    </a:cubicBezTo>
                    <a:cubicBezTo>
                      <a:pt x="159" y="313"/>
                      <a:pt x="159" y="313"/>
                      <a:pt x="159" y="313"/>
                    </a:cubicBezTo>
                    <a:cubicBezTo>
                      <a:pt x="161" y="309"/>
                      <a:pt x="165" y="304"/>
                      <a:pt x="169" y="302"/>
                    </a:cubicBezTo>
                    <a:cubicBezTo>
                      <a:pt x="172" y="301"/>
                      <a:pt x="176" y="300"/>
                      <a:pt x="179" y="300"/>
                    </a:cubicBezTo>
                    <a:cubicBezTo>
                      <a:pt x="183" y="300"/>
                      <a:pt x="186" y="301"/>
                      <a:pt x="189" y="302"/>
                    </a:cubicBezTo>
                    <a:cubicBezTo>
                      <a:pt x="194" y="304"/>
                      <a:pt x="197" y="309"/>
                      <a:pt x="199" y="313"/>
                    </a:cubicBezTo>
                    <a:cubicBezTo>
                      <a:pt x="199" y="313"/>
                      <a:pt x="199" y="313"/>
                      <a:pt x="199" y="313"/>
                    </a:cubicBezTo>
                    <a:cubicBezTo>
                      <a:pt x="200" y="313"/>
                      <a:pt x="200" y="313"/>
                      <a:pt x="200" y="313"/>
                    </a:cubicBezTo>
                    <a:cubicBezTo>
                      <a:pt x="200" y="313"/>
                      <a:pt x="200" y="313"/>
                      <a:pt x="200" y="313"/>
                    </a:cubicBezTo>
                    <a:cubicBezTo>
                      <a:pt x="200" y="307"/>
                      <a:pt x="194" y="301"/>
                      <a:pt x="189" y="299"/>
                    </a:cubicBezTo>
                    <a:cubicBezTo>
                      <a:pt x="186" y="298"/>
                      <a:pt x="182" y="298"/>
                      <a:pt x="179" y="298"/>
                    </a:cubicBezTo>
                    <a:close/>
                    <a:moveTo>
                      <a:pt x="179" y="289"/>
                    </a:moveTo>
                    <a:cubicBezTo>
                      <a:pt x="172" y="288"/>
                      <a:pt x="165" y="290"/>
                      <a:pt x="160" y="294"/>
                    </a:cubicBezTo>
                    <a:cubicBezTo>
                      <a:pt x="155" y="300"/>
                      <a:pt x="150" y="306"/>
                      <a:pt x="150" y="313"/>
                    </a:cubicBezTo>
                    <a:cubicBezTo>
                      <a:pt x="150" y="313"/>
                      <a:pt x="151" y="313"/>
                      <a:pt x="152" y="313"/>
                    </a:cubicBezTo>
                    <a:cubicBezTo>
                      <a:pt x="153" y="309"/>
                      <a:pt x="154" y="304"/>
                      <a:pt x="158" y="300"/>
                    </a:cubicBezTo>
                    <a:cubicBezTo>
                      <a:pt x="163" y="294"/>
                      <a:pt x="171" y="291"/>
                      <a:pt x="179" y="291"/>
                    </a:cubicBezTo>
                    <a:cubicBezTo>
                      <a:pt x="187" y="291"/>
                      <a:pt x="195" y="294"/>
                      <a:pt x="200" y="300"/>
                    </a:cubicBezTo>
                    <a:cubicBezTo>
                      <a:pt x="204" y="304"/>
                      <a:pt x="205" y="309"/>
                      <a:pt x="207" y="313"/>
                    </a:cubicBezTo>
                    <a:cubicBezTo>
                      <a:pt x="207" y="313"/>
                      <a:pt x="208" y="313"/>
                      <a:pt x="208" y="313"/>
                    </a:cubicBezTo>
                    <a:cubicBezTo>
                      <a:pt x="208" y="306"/>
                      <a:pt x="203" y="300"/>
                      <a:pt x="198" y="294"/>
                    </a:cubicBezTo>
                    <a:cubicBezTo>
                      <a:pt x="193" y="290"/>
                      <a:pt x="186" y="288"/>
                      <a:pt x="179" y="289"/>
                    </a:cubicBezTo>
                    <a:close/>
                    <a:moveTo>
                      <a:pt x="179" y="276"/>
                    </a:moveTo>
                    <a:cubicBezTo>
                      <a:pt x="178" y="276"/>
                      <a:pt x="177" y="276"/>
                      <a:pt x="177" y="275"/>
                    </a:cubicBezTo>
                    <a:cubicBezTo>
                      <a:pt x="174" y="276"/>
                      <a:pt x="174" y="279"/>
                      <a:pt x="173" y="280"/>
                    </a:cubicBezTo>
                    <a:cubicBezTo>
                      <a:pt x="173" y="280"/>
                      <a:pt x="173" y="280"/>
                      <a:pt x="173" y="280"/>
                    </a:cubicBezTo>
                    <a:cubicBezTo>
                      <a:pt x="170" y="281"/>
                      <a:pt x="170" y="281"/>
                      <a:pt x="170" y="281"/>
                    </a:cubicBezTo>
                    <a:cubicBezTo>
                      <a:pt x="170" y="281"/>
                      <a:pt x="170" y="281"/>
                      <a:pt x="170" y="281"/>
                    </a:cubicBezTo>
                    <a:cubicBezTo>
                      <a:pt x="167" y="282"/>
                      <a:pt x="167" y="279"/>
                      <a:pt x="166" y="278"/>
                    </a:cubicBezTo>
                    <a:cubicBezTo>
                      <a:pt x="163" y="277"/>
                      <a:pt x="162" y="279"/>
                      <a:pt x="159" y="279"/>
                    </a:cubicBezTo>
                    <a:cubicBezTo>
                      <a:pt x="157" y="280"/>
                      <a:pt x="159" y="283"/>
                      <a:pt x="158" y="285"/>
                    </a:cubicBezTo>
                    <a:cubicBezTo>
                      <a:pt x="157" y="286"/>
                      <a:pt x="156" y="287"/>
                      <a:pt x="155" y="288"/>
                    </a:cubicBezTo>
                    <a:cubicBezTo>
                      <a:pt x="153" y="288"/>
                      <a:pt x="152" y="286"/>
                      <a:pt x="150" y="286"/>
                    </a:cubicBezTo>
                    <a:cubicBezTo>
                      <a:pt x="150" y="286"/>
                      <a:pt x="150" y="286"/>
                      <a:pt x="150" y="286"/>
                    </a:cubicBezTo>
                    <a:cubicBezTo>
                      <a:pt x="145" y="291"/>
                      <a:pt x="145" y="291"/>
                      <a:pt x="145" y="291"/>
                    </a:cubicBezTo>
                    <a:cubicBezTo>
                      <a:pt x="145" y="291"/>
                      <a:pt x="145" y="291"/>
                      <a:pt x="145" y="291"/>
                    </a:cubicBezTo>
                    <a:cubicBezTo>
                      <a:pt x="145" y="292"/>
                      <a:pt x="146" y="293"/>
                      <a:pt x="146" y="294"/>
                    </a:cubicBezTo>
                    <a:cubicBezTo>
                      <a:pt x="148" y="296"/>
                      <a:pt x="145" y="298"/>
                      <a:pt x="145" y="299"/>
                    </a:cubicBezTo>
                    <a:cubicBezTo>
                      <a:pt x="143" y="301"/>
                      <a:pt x="141" y="299"/>
                      <a:pt x="140" y="299"/>
                    </a:cubicBezTo>
                    <a:cubicBezTo>
                      <a:pt x="139" y="301"/>
                      <a:pt x="138" y="303"/>
                      <a:pt x="137" y="306"/>
                    </a:cubicBezTo>
                    <a:cubicBezTo>
                      <a:pt x="137" y="307"/>
                      <a:pt x="139" y="308"/>
                      <a:pt x="140" y="309"/>
                    </a:cubicBezTo>
                    <a:cubicBezTo>
                      <a:pt x="140" y="311"/>
                      <a:pt x="139" y="312"/>
                      <a:pt x="140" y="314"/>
                    </a:cubicBezTo>
                    <a:cubicBezTo>
                      <a:pt x="140" y="314"/>
                      <a:pt x="140" y="314"/>
                      <a:pt x="140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41" y="312"/>
                      <a:pt x="142" y="310"/>
                      <a:pt x="142" y="308"/>
                    </a:cubicBezTo>
                    <a:cubicBezTo>
                      <a:pt x="142" y="308"/>
                      <a:pt x="142" y="308"/>
                      <a:pt x="142" y="308"/>
                    </a:cubicBezTo>
                    <a:cubicBezTo>
                      <a:pt x="139" y="306"/>
                      <a:pt x="139" y="306"/>
                      <a:pt x="139" y="306"/>
                    </a:cubicBezTo>
                    <a:cubicBezTo>
                      <a:pt x="139" y="306"/>
                      <a:pt x="139" y="306"/>
                      <a:pt x="139" y="306"/>
                    </a:cubicBezTo>
                    <a:cubicBezTo>
                      <a:pt x="139" y="305"/>
                      <a:pt x="140" y="304"/>
                      <a:pt x="140" y="303"/>
                    </a:cubicBezTo>
                    <a:cubicBezTo>
                      <a:pt x="141" y="301"/>
                      <a:pt x="144" y="302"/>
                      <a:pt x="145" y="302"/>
                    </a:cubicBezTo>
                    <a:cubicBezTo>
                      <a:pt x="145" y="302"/>
                      <a:pt x="145" y="302"/>
                      <a:pt x="145" y="302"/>
                    </a:cubicBezTo>
                    <a:cubicBezTo>
                      <a:pt x="148" y="297"/>
                      <a:pt x="148" y="297"/>
                      <a:pt x="148" y="297"/>
                    </a:cubicBezTo>
                    <a:cubicBezTo>
                      <a:pt x="148" y="297"/>
                      <a:pt x="148" y="297"/>
                      <a:pt x="148" y="297"/>
                    </a:cubicBezTo>
                    <a:cubicBezTo>
                      <a:pt x="149" y="296"/>
                      <a:pt x="148" y="294"/>
                      <a:pt x="147" y="293"/>
                    </a:cubicBezTo>
                    <a:cubicBezTo>
                      <a:pt x="147" y="292"/>
                      <a:pt x="148" y="291"/>
                      <a:pt x="150" y="289"/>
                    </a:cubicBezTo>
                    <a:cubicBezTo>
                      <a:pt x="151" y="289"/>
                      <a:pt x="153" y="290"/>
                      <a:pt x="154" y="291"/>
                    </a:cubicBezTo>
                    <a:cubicBezTo>
                      <a:pt x="156" y="289"/>
                      <a:pt x="158" y="287"/>
                      <a:pt x="160" y="286"/>
                    </a:cubicBezTo>
                    <a:cubicBezTo>
                      <a:pt x="160" y="284"/>
                      <a:pt x="160" y="283"/>
                      <a:pt x="160" y="282"/>
                    </a:cubicBezTo>
                    <a:cubicBezTo>
                      <a:pt x="160" y="281"/>
                      <a:pt x="162" y="281"/>
                      <a:pt x="162" y="280"/>
                    </a:cubicBezTo>
                    <a:cubicBezTo>
                      <a:pt x="165" y="278"/>
                      <a:pt x="166" y="282"/>
                      <a:pt x="167" y="283"/>
                    </a:cubicBezTo>
                    <a:cubicBezTo>
                      <a:pt x="167" y="283"/>
                      <a:pt x="167" y="283"/>
                      <a:pt x="167" y="283"/>
                    </a:cubicBezTo>
                    <a:cubicBezTo>
                      <a:pt x="174" y="282"/>
                      <a:pt x="174" y="282"/>
                      <a:pt x="174" y="282"/>
                    </a:cubicBezTo>
                    <a:cubicBezTo>
                      <a:pt x="174" y="282"/>
                      <a:pt x="174" y="282"/>
                      <a:pt x="174" y="282"/>
                    </a:cubicBezTo>
                    <a:cubicBezTo>
                      <a:pt x="175" y="282"/>
                      <a:pt x="175" y="280"/>
                      <a:pt x="175" y="279"/>
                    </a:cubicBezTo>
                    <a:cubicBezTo>
                      <a:pt x="176" y="277"/>
                      <a:pt x="178" y="278"/>
                      <a:pt x="179" y="278"/>
                    </a:cubicBezTo>
                    <a:cubicBezTo>
                      <a:pt x="181" y="278"/>
                      <a:pt x="182" y="277"/>
                      <a:pt x="183" y="279"/>
                    </a:cubicBezTo>
                    <a:cubicBezTo>
                      <a:pt x="183" y="280"/>
                      <a:pt x="183" y="282"/>
                      <a:pt x="184" y="282"/>
                    </a:cubicBezTo>
                    <a:cubicBezTo>
                      <a:pt x="184" y="282"/>
                      <a:pt x="184" y="282"/>
                      <a:pt x="184" y="282"/>
                    </a:cubicBezTo>
                    <a:cubicBezTo>
                      <a:pt x="191" y="283"/>
                      <a:pt x="191" y="283"/>
                      <a:pt x="191" y="283"/>
                    </a:cubicBezTo>
                    <a:cubicBezTo>
                      <a:pt x="191" y="283"/>
                      <a:pt x="191" y="283"/>
                      <a:pt x="191" y="283"/>
                    </a:cubicBezTo>
                    <a:cubicBezTo>
                      <a:pt x="192" y="282"/>
                      <a:pt x="193" y="278"/>
                      <a:pt x="196" y="280"/>
                    </a:cubicBezTo>
                    <a:cubicBezTo>
                      <a:pt x="197" y="281"/>
                      <a:pt x="198" y="281"/>
                      <a:pt x="198" y="282"/>
                    </a:cubicBezTo>
                    <a:cubicBezTo>
                      <a:pt x="199" y="283"/>
                      <a:pt x="198" y="284"/>
                      <a:pt x="198" y="286"/>
                    </a:cubicBezTo>
                    <a:cubicBezTo>
                      <a:pt x="200" y="287"/>
                      <a:pt x="202" y="289"/>
                      <a:pt x="204" y="291"/>
                    </a:cubicBezTo>
                    <a:cubicBezTo>
                      <a:pt x="205" y="290"/>
                      <a:pt x="207" y="289"/>
                      <a:pt x="209" y="289"/>
                    </a:cubicBezTo>
                    <a:cubicBezTo>
                      <a:pt x="210" y="291"/>
                      <a:pt x="211" y="292"/>
                      <a:pt x="211" y="293"/>
                    </a:cubicBezTo>
                    <a:cubicBezTo>
                      <a:pt x="210" y="294"/>
                      <a:pt x="209" y="296"/>
                      <a:pt x="210" y="297"/>
                    </a:cubicBezTo>
                    <a:cubicBezTo>
                      <a:pt x="210" y="297"/>
                      <a:pt x="210" y="297"/>
                      <a:pt x="210" y="297"/>
                    </a:cubicBezTo>
                    <a:cubicBezTo>
                      <a:pt x="213" y="302"/>
                      <a:pt x="213" y="302"/>
                      <a:pt x="213" y="302"/>
                    </a:cubicBezTo>
                    <a:cubicBezTo>
                      <a:pt x="213" y="302"/>
                      <a:pt x="213" y="302"/>
                      <a:pt x="213" y="302"/>
                    </a:cubicBezTo>
                    <a:cubicBezTo>
                      <a:pt x="214" y="302"/>
                      <a:pt x="217" y="301"/>
                      <a:pt x="218" y="303"/>
                    </a:cubicBezTo>
                    <a:cubicBezTo>
                      <a:pt x="219" y="304"/>
                      <a:pt x="219" y="305"/>
                      <a:pt x="219" y="306"/>
                    </a:cubicBezTo>
                    <a:cubicBezTo>
                      <a:pt x="219" y="306"/>
                      <a:pt x="219" y="306"/>
                      <a:pt x="219" y="306"/>
                    </a:cubicBezTo>
                    <a:cubicBezTo>
                      <a:pt x="216" y="308"/>
                      <a:pt x="216" y="308"/>
                      <a:pt x="216" y="308"/>
                    </a:cubicBezTo>
                    <a:cubicBezTo>
                      <a:pt x="216" y="308"/>
                      <a:pt x="216" y="308"/>
                      <a:pt x="216" y="308"/>
                    </a:cubicBezTo>
                    <a:cubicBezTo>
                      <a:pt x="217" y="310"/>
                      <a:pt x="217" y="312"/>
                      <a:pt x="217" y="314"/>
                    </a:cubicBezTo>
                    <a:cubicBezTo>
                      <a:pt x="217" y="314"/>
                      <a:pt x="217" y="314"/>
                      <a:pt x="217" y="314"/>
                    </a:cubicBezTo>
                    <a:cubicBezTo>
                      <a:pt x="218" y="314"/>
                      <a:pt x="218" y="314"/>
                      <a:pt x="218" y="314"/>
                    </a:cubicBezTo>
                    <a:cubicBezTo>
                      <a:pt x="218" y="314"/>
                      <a:pt x="218" y="314"/>
                      <a:pt x="218" y="314"/>
                    </a:cubicBezTo>
                    <a:cubicBezTo>
                      <a:pt x="219" y="312"/>
                      <a:pt x="218" y="311"/>
                      <a:pt x="218" y="309"/>
                    </a:cubicBezTo>
                    <a:cubicBezTo>
                      <a:pt x="219" y="308"/>
                      <a:pt x="221" y="307"/>
                      <a:pt x="221" y="306"/>
                    </a:cubicBezTo>
                    <a:cubicBezTo>
                      <a:pt x="220" y="303"/>
                      <a:pt x="219" y="301"/>
                      <a:pt x="218" y="299"/>
                    </a:cubicBezTo>
                    <a:cubicBezTo>
                      <a:pt x="217" y="299"/>
                      <a:pt x="215" y="301"/>
                      <a:pt x="213" y="299"/>
                    </a:cubicBezTo>
                    <a:cubicBezTo>
                      <a:pt x="213" y="298"/>
                      <a:pt x="210" y="296"/>
                      <a:pt x="212" y="294"/>
                    </a:cubicBezTo>
                    <a:cubicBezTo>
                      <a:pt x="212" y="293"/>
                      <a:pt x="213" y="292"/>
                      <a:pt x="213" y="291"/>
                    </a:cubicBezTo>
                    <a:cubicBezTo>
                      <a:pt x="213" y="291"/>
                      <a:pt x="213" y="291"/>
                      <a:pt x="213" y="291"/>
                    </a:cubicBezTo>
                    <a:cubicBezTo>
                      <a:pt x="208" y="286"/>
                      <a:pt x="208" y="286"/>
                      <a:pt x="208" y="286"/>
                    </a:cubicBezTo>
                    <a:cubicBezTo>
                      <a:pt x="208" y="286"/>
                      <a:pt x="208" y="286"/>
                      <a:pt x="208" y="286"/>
                    </a:cubicBezTo>
                    <a:cubicBezTo>
                      <a:pt x="206" y="286"/>
                      <a:pt x="205" y="288"/>
                      <a:pt x="203" y="288"/>
                    </a:cubicBezTo>
                    <a:cubicBezTo>
                      <a:pt x="202" y="287"/>
                      <a:pt x="201" y="286"/>
                      <a:pt x="200" y="285"/>
                    </a:cubicBezTo>
                    <a:cubicBezTo>
                      <a:pt x="199" y="283"/>
                      <a:pt x="201" y="280"/>
                      <a:pt x="199" y="279"/>
                    </a:cubicBezTo>
                    <a:cubicBezTo>
                      <a:pt x="197" y="279"/>
                      <a:pt x="195" y="277"/>
                      <a:pt x="193" y="278"/>
                    </a:cubicBezTo>
                    <a:cubicBezTo>
                      <a:pt x="191" y="279"/>
                      <a:pt x="191" y="282"/>
                      <a:pt x="189" y="281"/>
                    </a:cubicBezTo>
                    <a:cubicBezTo>
                      <a:pt x="189" y="281"/>
                      <a:pt x="189" y="281"/>
                      <a:pt x="189" y="281"/>
                    </a:cubicBezTo>
                    <a:cubicBezTo>
                      <a:pt x="185" y="280"/>
                      <a:pt x="185" y="280"/>
                      <a:pt x="185" y="280"/>
                    </a:cubicBezTo>
                    <a:cubicBezTo>
                      <a:pt x="185" y="280"/>
                      <a:pt x="185" y="280"/>
                      <a:pt x="185" y="280"/>
                    </a:cubicBezTo>
                    <a:cubicBezTo>
                      <a:pt x="184" y="279"/>
                      <a:pt x="184" y="276"/>
                      <a:pt x="182" y="275"/>
                    </a:cubicBezTo>
                    <a:cubicBezTo>
                      <a:pt x="181" y="276"/>
                      <a:pt x="180" y="276"/>
                      <a:pt x="179" y="276"/>
                    </a:cubicBezTo>
                    <a:close/>
                    <a:moveTo>
                      <a:pt x="179" y="266"/>
                    </a:moveTo>
                    <a:cubicBezTo>
                      <a:pt x="87" y="266"/>
                      <a:pt x="87" y="266"/>
                      <a:pt x="87" y="266"/>
                    </a:cubicBezTo>
                    <a:cubicBezTo>
                      <a:pt x="87" y="266"/>
                      <a:pt x="87" y="266"/>
                      <a:pt x="87" y="266"/>
                    </a:cubicBezTo>
                    <a:cubicBezTo>
                      <a:pt x="90" y="270"/>
                      <a:pt x="94" y="273"/>
                      <a:pt x="98" y="276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19" y="286"/>
                      <a:pt x="119" y="286"/>
                      <a:pt x="119" y="286"/>
                    </a:cubicBezTo>
                    <a:cubicBezTo>
                      <a:pt x="120" y="289"/>
                      <a:pt x="120" y="289"/>
                      <a:pt x="120" y="289"/>
                    </a:cubicBezTo>
                    <a:cubicBezTo>
                      <a:pt x="120" y="289"/>
                      <a:pt x="120" y="289"/>
                      <a:pt x="120" y="289"/>
                    </a:cubicBezTo>
                    <a:cubicBezTo>
                      <a:pt x="127" y="292"/>
                      <a:pt x="134" y="295"/>
                      <a:pt x="141" y="298"/>
                    </a:cubicBezTo>
                    <a:cubicBezTo>
                      <a:pt x="141" y="298"/>
                      <a:pt x="141" y="298"/>
                      <a:pt x="141" y="298"/>
                    </a:cubicBezTo>
                    <a:cubicBezTo>
                      <a:pt x="144" y="298"/>
                      <a:pt x="144" y="298"/>
                      <a:pt x="144" y="298"/>
                    </a:cubicBezTo>
                    <a:cubicBezTo>
                      <a:pt x="144" y="298"/>
                      <a:pt x="144" y="298"/>
                      <a:pt x="144" y="298"/>
                    </a:cubicBezTo>
                    <a:cubicBezTo>
                      <a:pt x="147" y="296"/>
                      <a:pt x="144" y="293"/>
                      <a:pt x="144" y="291"/>
                    </a:cubicBezTo>
                    <a:cubicBezTo>
                      <a:pt x="144" y="291"/>
                      <a:pt x="144" y="291"/>
                      <a:pt x="144" y="291"/>
                    </a:cubicBezTo>
                    <a:cubicBezTo>
                      <a:pt x="149" y="285"/>
                      <a:pt x="149" y="285"/>
                      <a:pt x="149" y="285"/>
                    </a:cubicBezTo>
                    <a:cubicBezTo>
                      <a:pt x="149" y="285"/>
                      <a:pt x="149" y="285"/>
                      <a:pt x="149" y="285"/>
                    </a:cubicBezTo>
                    <a:cubicBezTo>
                      <a:pt x="152" y="283"/>
                      <a:pt x="154" y="288"/>
                      <a:pt x="156" y="285"/>
                    </a:cubicBezTo>
                    <a:cubicBezTo>
                      <a:pt x="157" y="284"/>
                      <a:pt x="157" y="282"/>
                      <a:pt x="157" y="280"/>
                    </a:cubicBezTo>
                    <a:cubicBezTo>
                      <a:pt x="159" y="278"/>
                      <a:pt x="162" y="277"/>
                      <a:pt x="164" y="276"/>
                    </a:cubicBezTo>
                    <a:cubicBezTo>
                      <a:pt x="164" y="276"/>
                      <a:pt x="164" y="276"/>
                      <a:pt x="164" y="276"/>
                    </a:cubicBezTo>
                    <a:cubicBezTo>
                      <a:pt x="166" y="276"/>
                      <a:pt x="166" y="276"/>
                      <a:pt x="166" y="276"/>
                    </a:cubicBezTo>
                    <a:cubicBezTo>
                      <a:pt x="166" y="276"/>
                      <a:pt x="166" y="276"/>
                      <a:pt x="166" y="276"/>
                    </a:cubicBezTo>
                    <a:cubicBezTo>
                      <a:pt x="167" y="276"/>
                      <a:pt x="168" y="278"/>
                      <a:pt x="168" y="279"/>
                    </a:cubicBezTo>
                    <a:cubicBezTo>
                      <a:pt x="169" y="279"/>
                      <a:pt x="170" y="279"/>
                      <a:pt x="171" y="279"/>
                    </a:cubicBezTo>
                    <a:cubicBezTo>
                      <a:pt x="173" y="279"/>
                      <a:pt x="173" y="277"/>
                      <a:pt x="173" y="276"/>
                    </a:cubicBezTo>
                    <a:cubicBezTo>
                      <a:pt x="174" y="274"/>
                      <a:pt x="177" y="274"/>
                      <a:pt x="179" y="274"/>
                    </a:cubicBezTo>
                    <a:cubicBezTo>
                      <a:pt x="182" y="274"/>
                      <a:pt x="184" y="274"/>
                      <a:pt x="185" y="276"/>
                    </a:cubicBezTo>
                    <a:cubicBezTo>
                      <a:pt x="185" y="277"/>
                      <a:pt x="185" y="279"/>
                      <a:pt x="187" y="279"/>
                    </a:cubicBezTo>
                    <a:cubicBezTo>
                      <a:pt x="188" y="279"/>
                      <a:pt x="189" y="279"/>
                      <a:pt x="190" y="279"/>
                    </a:cubicBezTo>
                    <a:cubicBezTo>
                      <a:pt x="191" y="278"/>
                      <a:pt x="191" y="276"/>
                      <a:pt x="192" y="276"/>
                    </a:cubicBezTo>
                    <a:cubicBezTo>
                      <a:pt x="192" y="276"/>
                      <a:pt x="192" y="276"/>
                      <a:pt x="192" y="276"/>
                    </a:cubicBezTo>
                    <a:cubicBezTo>
                      <a:pt x="194" y="276"/>
                      <a:pt x="194" y="276"/>
                      <a:pt x="194" y="276"/>
                    </a:cubicBezTo>
                    <a:cubicBezTo>
                      <a:pt x="194" y="276"/>
                      <a:pt x="194" y="276"/>
                      <a:pt x="194" y="276"/>
                    </a:cubicBezTo>
                    <a:cubicBezTo>
                      <a:pt x="196" y="277"/>
                      <a:pt x="200" y="278"/>
                      <a:pt x="202" y="280"/>
                    </a:cubicBezTo>
                    <a:cubicBezTo>
                      <a:pt x="202" y="282"/>
                      <a:pt x="201" y="284"/>
                      <a:pt x="202" y="285"/>
                    </a:cubicBezTo>
                    <a:cubicBezTo>
                      <a:pt x="205" y="288"/>
                      <a:pt x="206" y="283"/>
                      <a:pt x="209" y="285"/>
                    </a:cubicBezTo>
                    <a:cubicBezTo>
                      <a:pt x="209" y="285"/>
                      <a:pt x="209" y="285"/>
                      <a:pt x="209" y="285"/>
                    </a:cubicBezTo>
                    <a:cubicBezTo>
                      <a:pt x="214" y="291"/>
                      <a:pt x="214" y="291"/>
                      <a:pt x="214" y="291"/>
                    </a:cubicBezTo>
                    <a:cubicBezTo>
                      <a:pt x="214" y="291"/>
                      <a:pt x="214" y="291"/>
                      <a:pt x="214" y="291"/>
                    </a:cubicBezTo>
                    <a:cubicBezTo>
                      <a:pt x="214" y="293"/>
                      <a:pt x="211" y="296"/>
                      <a:pt x="214" y="298"/>
                    </a:cubicBezTo>
                    <a:cubicBezTo>
                      <a:pt x="214" y="298"/>
                      <a:pt x="214" y="298"/>
                      <a:pt x="214" y="298"/>
                    </a:cubicBezTo>
                    <a:cubicBezTo>
                      <a:pt x="217" y="298"/>
                      <a:pt x="217" y="298"/>
                      <a:pt x="217" y="298"/>
                    </a:cubicBezTo>
                    <a:cubicBezTo>
                      <a:pt x="217" y="298"/>
                      <a:pt x="217" y="298"/>
                      <a:pt x="217" y="298"/>
                    </a:cubicBezTo>
                    <a:cubicBezTo>
                      <a:pt x="224" y="295"/>
                      <a:pt x="231" y="292"/>
                      <a:pt x="238" y="289"/>
                    </a:cubicBezTo>
                    <a:cubicBezTo>
                      <a:pt x="238" y="289"/>
                      <a:pt x="238" y="289"/>
                      <a:pt x="238" y="289"/>
                    </a:cubicBezTo>
                    <a:cubicBezTo>
                      <a:pt x="239" y="286"/>
                      <a:pt x="239" y="286"/>
                      <a:pt x="239" y="286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8" y="275"/>
                      <a:pt x="259" y="276"/>
                      <a:pt x="261" y="275"/>
                    </a:cubicBezTo>
                    <a:cubicBezTo>
                      <a:pt x="264" y="273"/>
                      <a:pt x="268" y="270"/>
                      <a:pt x="271" y="266"/>
                    </a:cubicBezTo>
                    <a:cubicBezTo>
                      <a:pt x="271" y="266"/>
                      <a:pt x="271" y="266"/>
                      <a:pt x="271" y="266"/>
                    </a:cubicBezTo>
                    <a:cubicBezTo>
                      <a:pt x="179" y="266"/>
                      <a:pt x="179" y="266"/>
                      <a:pt x="179" y="266"/>
                    </a:cubicBezTo>
                    <a:close/>
                    <a:moveTo>
                      <a:pt x="179" y="242"/>
                    </a:moveTo>
                    <a:cubicBezTo>
                      <a:pt x="148" y="242"/>
                      <a:pt x="148" y="242"/>
                      <a:pt x="148" y="242"/>
                    </a:cubicBez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4" y="240"/>
                      <a:pt x="142" y="241"/>
                      <a:pt x="141" y="242"/>
                    </a:cubicBezTo>
                    <a:cubicBezTo>
                      <a:pt x="141" y="242"/>
                      <a:pt x="141" y="242"/>
                      <a:pt x="141" y="242"/>
                    </a:cubicBezTo>
                    <a:cubicBezTo>
                      <a:pt x="77" y="242"/>
                      <a:pt x="77" y="242"/>
                      <a:pt x="77" y="242"/>
                    </a:cubicBezTo>
                    <a:cubicBezTo>
                      <a:pt x="76" y="246"/>
                      <a:pt x="76" y="246"/>
                      <a:pt x="76" y="246"/>
                    </a:cubicBezTo>
                    <a:cubicBezTo>
                      <a:pt x="136" y="246"/>
                      <a:pt x="136" y="246"/>
                      <a:pt x="136" y="246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0" y="254"/>
                      <a:pt x="141" y="257"/>
                      <a:pt x="141" y="260"/>
                    </a:cubicBezTo>
                    <a:cubicBezTo>
                      <a:pt x="140" y="260"/>
                      <a:pt x="140" y="261"/>
                      <a:pt x="139" y="261"/>
                    </a:cubicBezTo>
                    <a:cubicBezTo>
                      <a:pt x="137" y="260"/>
                      <a:pt x="137" y="257"/>
                      <a:pt x="137" y="255"/>
                    </a:cubicBezTo>
                    <a:cubicBezTo>
                      <a:pt x="135" y="254"/>
                      <a:pt x="134" y="252"/>
                      <a:pt x="132" y="253"/>
                    </a:cubicBezTo>
                    <a:cubicBezTo>
                      <a:pt x="128" y="255"/>
                      <a:pt x="128" y="260"/>
                      <a:pt x="126" y="263"/>
                    </a:cubicBezTo>
                    <a:cubicBezTo>
                      <a:pt x="126" y="263"/>
                      <a:pt x="126" y="263"/>
                      <a:pt x="126" y="263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3" y="262"/>
                      <a:pt x="103" y="261"/>
                      <a:pt x="102" y="260"/>
                    </a:cubicBezTo>
                    <a:cubicBezTo>
                      <a:pt x="102" y="260"/>
                      <a:pt x="102" y="260"/>
                      <a:pt x="102" y="260"/>
                    </a:cubicBezTo>
                    <a:cubicBezTo>
                      <a:pt x="81" y="260"/>
                      <a:pt x="81" y="260"/>
                      <a:pt x="81" y="260"/>
                    </a:cubicBezTo>
                    <a:cubicBezTo>
                      <a:pt x="83" y="262"/>
                      <a:pt x="83" y="262"/>
                      <a:pt x="83" y="262"/>
                    </a:cubicBezTo>
                    <a:cubicBezTo>
                      <a:pt x="100" y="262"/>
                      <a:pt x="100" y="262"/>
                      <a:pt x="100" y="262"/>
                    </a:cubicBezTo>
                    <a:cubicBezTo>
                      <a:pt x="100" y="262"/>
                      <a:pt x="100" y="262"/>
                      <a:pt x="100" y="262"/>
                    </a:cubicBezTo>
                    <a:cubicBezTo>
                      <a:pt x="100" y="262"/>
                      <a:pt x="101" y="262"/>
                      <a:pt x="101" y="263"/>
                    </a:cubicBezTo>
                    <a:cubicBezTo>
                      <a:pt x="101" y="263"/>
                      <a:pt x="101" y="263"/>
                      <a:pt x="101" y="263"/>
                    </a:cubicBezTo>
                    <a:cubicBezTo>
                      <a:pt x="84" y="263"/>
                      <a:pt x="84" y="263"/>
                      <a:pt x="84" y="263"/>
                    </a:cubicBezTo>
                    <a:cubicBezTo>
                      <a:pt x="85" y="265"/>
                      <a:pt x="85" y="265"/>
                      <a:pt x="85" y="265"/>
                    </a:cubicBezTo>
                    <a:cubicBezTo>
                      <a:pt x="179" y="265"/>
                      <a:pt x="179" y="265"/>
                      <a:pt x="179" y="265"/>
                    </a:cubicBezTo>
                    <a:cubicBezTo>
                      <a:pt x="273" y="265"/>
                      <a:pt x="273" y="265"/>
                      <a:pt x="273" y="265"/>
                    </a:cubicBezTo>
                    <a:cubicBezTo>
                      <a:pt x="274" y="264"/>
                      <a:pt x="274" y="264"/>
                      <a:pt x="274" y="264"/>
                    </a:cubicBezTo>
                    <a:cubicBezTo>
                      <a:pt x="257" y="263"/>
                      <a:pt x="257" y="263"/>
                      <a:pt x="257" y="263"/>
                    </a:cubicBezTo>
                    <a:cubicBezTo>
                      <a:pt x="257" y="263"/>
                      <a:pt x="257" y="263"/>
                      <a:pt x="257" y="263"/>
                    </a:cubicBezTo>
                    <a:cubicBezTo>
                      <a:pt x="257" y="262"/>
                      <a:pt x="258" y="262"/>
                      <a:pt x="259" y="262"/>
                    </a:cubicBezTo>
                    <a:cubicBezTo>
                      <a:pt x="259" y="262"/>
                      <a:pt x="259" y="262"/>
                      <a:pt x="259" y="262"/>
                    </a:cubicBezTo>
                    <a:cubicBezTo>
                      <a:pt x="275" y="262"/>
                      <a:pt x="275" y="262"/>
                      <a:pt x="275" y="262"/>
                    </a:cubicBezTo>
                    <a:cubicBezTo>
                      <a:pt x="277" y="260"/>
                      <a:pt x="277" y="260"/>
                      <a:pt x="277" y="260"/>
                    </a:cubicBezTo>
                    <a:cubicBezTo>
                      <a:pt x="256" y="260"/>
                      <a:pt x="256" y="260"/>
                      <a:pt x="256" y="260"/>
                    </a:cubicBezTo>
                    <a:cubicBezTo>
                      <a:pt x="256" y="260"/>
                      <a:pt x="256" y="260"/>
                      <a:pt x="256" y="260"/>
                    </a:cubicBezTo>
                    <a:cubicBezTo>
                      <a:pt x="255" y="261"/>
                      <a:pt x="256" y="262"/>
                      <a:pt x="255" y="263"/>
                    </a:cubicBezTo>
                    <a:cubicBezTo>
                      <a:pt x="255" y="263"/>
                      <a:pt x="255" y="263"/>
                      <a:pt x="255" y="263"/>
                    </a:cubicBezTo>
                    <a:cubicBezTo>
                      <a:pt x="232" y="263"/>
                      <a:pt x="232" y="263"/>
                      <a:pt x="232" y="263"/>
                    </a:cubicBezTo>
                    <a:cubicBezTo>
                      <a:pt x="232" y="263"/>
                      <a:pt x="232" y="263"/>
                      <a:pt x="232" y="263"/>
                    </a:cubicBezTo>
                    <a:cubicBezTo>
                      <a:pt x="230" y="260"/>
                      <a:pt x="230" y="255"/>
                      <a:pt x="226" y="253"/>
                    </a:cubicBezTo>
                    <a:cubicBezTo>
                      <a:pt x="224" y="252"/>
                      <a:pt x="223" y="254"/>
                      <a:pt x="222" y="255"/>
                    </a:cubicBezTo>
                    <a:cubicBezTo>
                      <a:pt x="221" y="257"/>
                      <a:pt x="221" y="260"/>
                      <a:pt x="219" y="261"/>
                    </a:cubicBezTo>
                    <a:cubicBezTo>
                      <a:pt x="218" y="261"/>
                      <a:pt x="218" y="260"/>
                      <a:pt x="218" y="260"/>
                    </a:cubicBezTo>
                    <a:cubicBezTo>
                      <a:pt x="217" y="257"/>
                      <a:pt x="218" y="254"/>
                      <a:pt x="217" y="251"/>
                    </a:cubicBezTo>
                    <a:cubicBezTo>
                      <a:pt x="217" y="251"/>
                      <a:pt x="217" y="251"/>
                      <a:pt x="217" y="251"/>
                    </a:cubicBezTo>
                    <a:cubicBezTo>
                      <a:pt x="222" y="246"/>
                      <a:pt x="222" y="246"/>
                      <a:pt x="222" y="246"/>
                    </a:cubicBezTo>
                    <a:cubicBezTo>
                      <a:pt x="282" y="246"/>
                      <a:pt x="282" y="246"/>
                      <a:pt x="282" y="246"/>
                    </a:cubicBezTo>
                    <a:cubicBezTo>
                      <a:pt x="281" y="242"/>
                      <a:pt x="281" y="242"/>
                      <a:pt x="281" y="242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6" y="241"/>
                      <a:pt x="214" y="240"/>
                      <a:pt x="212" y="241"/>
                    </a:cubicBezTo>
                    <a:cubicBezTo>
                      <a:pt x="212" y="241"/>
                      <a:pt x="212" y="241"/>
                      <a:pt x="212" y="241"/>
                    </a:cubicBezTo>
                    <a:cubicBezTo>
                      <a:pt x="210" y="242"/>
                      <a:pt x="210" y="242"/>
                      <a:pt x="210" y="242"/>
                    </a:cubicBezTo>
                    <a:cubicBezTo>
                      <a:pt x="179" y="242"/>
                      <a:pt x="179" y="242"/>
                      <a:pt x="179" y="242"/>
                    </a:cubicBezTo>
                    <a:close/>
                    <a:moveTo>
                      <a:pt x="179" y="227"/>
                    </a:moveTo>
                    <a:cubicBezTo>
                      <a:pt x="128" y="227"/>
                      <a:pt x="128" y="227"/>
                      <a:pt x="128" y="227"/>
                    </a:cubicBezTo>
                    <a:cubicBezTo>
                      <a:pt x="128" y="235"/>
                      <a:pt x="128" y="235"/>
                      <a:pt x="128" y="235"/>
                    </a:cubicBezTo>
                    <a:cubicBezTo>
                      <a:pt x="130" y="235"/>
                      <a:pt x="130" y="235"/>
                      <a:pt x="130" y="235"/>
                    </a:cubicBezTo>
                    <a:cubicBezTo>
                      <a:pt x="131" y="231"/>
                      <a:pt x="131" y="231"/>
                      <a:pt x="131" y="231"/>
                    </a:cubicBezTo>
                    <a:cubicBezTo>
                      <a:pt x="131" y="231"/>
                      <a:pt x="131" y="231"/>
                      <a:pt x="131" y="231"/>
                    </a:cubicBezTo>
                    <a:cubicBezTo>
                      <a:pt x="132" y="229"/>
                      <a:pt x="134" y="229"/>
                      <a:pt x="136" y="229"/>
                    </a:cubicBezTo>
                    <a:cubicBezTo>
                      <a:pt x="139" y="230"/>
                      <a:pt x="137" y="233"/>
                      <a:pt x="138" y="235"/>
                    </a:cubicBezTo>
                    <a:cubicBezTo>
                      <a:pt x="138" y="235"/>
                      <a:pt x="138" y="235"/>
                      <a:pt x="138" y="235"/>
                    </a:cubicBezTo>
                    <a:cubicBezTo>
                      <a:pt x="140" y="235"/>
                      <a:pt x="140" y="235"/>
                      <a:pt x="140" y="235"/>
                    </a:cubicBezTo>
                    <a:cubicBezTo>
                      <a:pt x="140" y="231"/>
                      <a:pt x="140" y="231"/>
                      <a:pt x="140" y="231"/>
                    </a:cubicBezTo>
                    <a:cubicBezTo>
                      <a:pt x="140" y="231"/>
                      <a:pt x="140" y="231"/>
                      <a:pt x="140" y="231"/>
                    </a:cubicBezTo>
                    <a:cubicBezTo>
                      <a:pt x="141" y="229"/>
                      <a:pt x="142" y="229"/>
                      <a:pt x="144" y="229"/>
                    </a:cubicBezTo>
                    <a:cubicBezTo>
                      <a:pt x="145" y="229"/>
                      <a:pt x="146" y="229"/>
                      <a:pt x="147" y="231"/>
                    </a:cubicBezTo>
                    <a:cubicBezTo>
                      <a:pt x="148" y="232"/>
                      <a:pt x="147" y="236"/>
                      <a:pt x="150" y="235"/>
                    </a:cubicBezTo>
                    <a:cubicBezTo>
                      <a:pt x="150" y="233"/>
                      <a:pt x="150" y="231"/>
                      <a:pt x="151" y="230"/>
                    </a:cubicBezTo>
                    <a:cubicBezTo>
                      <a:pt x="153" y="229"/>
                      <a:pt x="154" y="228"/>
                      <a:pt x="155" y="229"/>
                    </a:cubicBezTo>
                    <a:cubicBezTo>
                      <a:pt x="157" y="229"/>
                      <a:pt x="157" y="230"/>
                      <a:pt x="157" y="231"/>
                    </a:cubicBezTo>
                    <a:cubicBezTo>
                      <a:pt x="158" y="233"/>
                      <a:pt x="157" y="236"/>
                      <a:pt x="160" y="235"/>
                    </a:cubicBezTo>
                    <a:cubicBezTo>
                      <a:pt x="160" y="233"/>
                      <a:pt x="160" y="232"/>
                      <a:pt x="161" y="230"/>
                    </a:cubicBezTo>
                    <a:cubicBezTo>
                      <a:pt x="162" y="229"/>
                      <a:pt x="163" y="229"/>
                      <a:pt x="165" y="229"/>
                    </a:cubicBezTo>
                    <a:cubicBezTo>
                      <a:pt x="168" y="230"/>
                      <a:pt x="167" y="233"/>
                      <a:pt x="168" y="235"/>
                    </a:cubicBezTo>
                    <a:cubicBezTo>
                      <a:pt x="168" y="235"/>
                      <a:pt x="168" y="235"/>
                      <a:pt x="168" y="235"/>
                    </a:cubicBezTo>
                    <a:cubicBezTo>
                      <a:pt x="170" y="235"/>
                      <a:pt x="170" y="235"/>
                      <a:pt x="170" y="235"/>
                    </a:cubicBezTo>
                    <a:cubicBezTo>
                      <a:pt x="170" y="235"/>
                      <a:pt x="170" y="235"/>
                      <a:pt x="170" y="235"/>
                    </a:cubicBezTo>
                    <a:cubicBezTo>
                      <a:pt x="170" y="234"/>
                      <a:pt x="170" y="233"/>
                      <a:pt x="170" y="232"/>
                    </a:cubicBezTo>
                    <a:cubicBezTo>
                      <a:pt x="171" y="231"/>
                      <a:pt x="172" y="230"/>
                      <a:pt x="174" y="229"/>
                    </a:cubicBezTo>
                    <a:cubicBezTo>
                      <a:pt x="175" y="229"/>
                      <a:pt x="177" y="229"/>
                      <a:pt x="179" y="229"/>
                    </a:cubicBezTo>
                    <a:cubicBezTo>
                      <a:pt x="181" y="229"/>
                      <a:pt x="183" y="229"/>
                      <a:pt x="184" y="229"/>
                    </a:cubicBezTo>
                    <a:cubicBezTo>
                      <a:pt x="186" y="230"/>
                      <a:pt x="187" y="231"/>
                      <a:pt x="188" y="232"/>
                    </a:cubicBezTo>
                    <a:cubicBezTo>
                      <a:pt x="188" y="233"/>
                      <a:pt x="188" y="234"/>
                      <a:pt x="188" y="235"/>
                    </a:cubicBezTo>
                    <a:cubicBezTo>
                      <a:pt x="188" y="235"/>
                      <a:pt x="188" y="235"/>
                      <a:pt x="188" y="235"/>
                    </a:cubicBezTo>
                    <a:cubicBezTo>
                      <a:pt x="191" y="235"/>
                      <a:pt x="191" y="235"/>
                      <a:pt x="191" y="235"/>
                    </a:cubicBezTo>
                    <a:cubicBezTo>
                      <a:pt x="191" y="235"/>
                      <a:pt x="191" y="235"/>
                      <a:pt x="191" y="235"/>
                    </a:cubicBezTo>
                    <a:cubicBezTo>
                      <a:pt x="191" y="233"/>
                      <a:pt x="190" y="230"/>
                      <a:pt x="194" y="229"/>
                    </a:cubicBezTo>
                    <a:cubicBezTo>
                      <a:pt x="195" y="229"/>
                      <a:pt x="196" y="229"/>
                      <a:pt x="197" y="230"/>
                    </a:cubicBezTo>
                    <a:cubicBezTo>
                      <a:pt x="198" y="232"/>
                      <a:pt x="198" y="233"/>
                      <a:pt x="198" y="235"/>
                    </a:cubicBezTo>
                    <a:cubicBezTo>
                      <a:pt x="201" y="236"/>
                      <a:pt x="200" y="233"/>
                      <a:pt x="201" y="231"/>
                    </a:cubicBezTo>
                    <a:cubicBezTo>
                      <a:pt x="201" y="230"/>
                      <a:pt x="201" y="229"/>
                      <a:pt x="203" y="229"/>
                    </a:cubicBezTo>
                    <a:cubicBezTo>
                      <a:pt x="204" y="228"/>
                      <a:pt x="205" y="229"/>
                      <a:pt x="207" y="230"/>
                    </a:cubicBezTo>
                    <a:cubicBezTo>
                      <a:pt x="208" y="231"/>
                      <a:pt x="208" y="233"/>
                      <a:pt x="208" y="235"/>
                    </a:cubicBezTo>
                    <a:cubicBezTo>
                      <a:pt x="211" y="236"/>
                      <a:pt x="210" y="232"/>
                      <a:pt x="211" y="231"/>
                    </a:cubicBezTo>
                    <a:cubicBezTo>
                      <a:pt x="212" y="229"/>
                      <a:pt x="213" y="229"/>
                      <a:pt x="214" y="229"/>
                    </a:cubicBezTo>
                    <a:cubicBezTo>
                      <a:pt x="216" y="229"/>
                      <a:pt x="217" y="229"/>
                      <a:pt x="218" y="231"/>
                    </a:cubicBezTo>
                    <a:cubicBezTo>
                      <a:pt x="218" y="231"/>
                      <a:pt x="218" y="231"/>
                      <a:pt x="218" y="231"/>
                    </a:cubicBezTo>
                    <a:cubicBezTo>
                      <a:pt x="218" y="235"/>
                      <a:pt x="218" y="235"/>
                      <a:pt x="218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1" y="233"/>
                      <a:pt x="220" y="230"/>
                      <a:pt x="222" y="229"/>
                    </a:cubicBezTo>
                    <a:cubicBezTo>
                      <a:pt x="224" y="229"/>
                      <a:pt x="226" y="229"/>
                      <a:pt x="227" y="231"/>
                    </a:cubicBezTo>
                    <a:cubicBezTo>
                      <a:pt x="227" y="231"/>
                      <a:pt x="227" y="231"/>
                      <a:pt x="227" y="231"/>
                    </a:cubicBezTo>
                    <a:cubicBezTo>
                      <a:pt x="228" y="235"/>
                      <a:pt x="228" y="235"/>
                      <a:pt x="228" y="235"/>
                    </a:cubicBezTo>
                    <a:cubicBezTo>
                      <a:pt x="230" y="235"/>
                      <a:pt x="230" y="235"/>
                      <a:pt x="230" y="235"/>
                    </a:cubicBezTo>
                    <a:cubicBezTo>
                      <a:pt x="230" y="227"/>
                      <a:pt x="230" y="227"/>
                      <a:pt x="230" y="227"/>
                    </a:cubicBezTo>
                    <a:cubicBezTo>
                      <a:pt x="179" y="227"/>
                      <a:pt x="179" y="227"/>
                      <a:pt x="179" y="227"/>
                    </a:cubicBezTo>
                    <a:close/>
                    <a:moveTo>
                      <a:pt x="179" y="223"/>
                    </a:moveTo>
                    <a:cubicBezTo>
                      <a:pt x="133" y="223"/>
                      <a:pt x="133" y="223"/>
                      <a:pt x="133" y="223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2" y="223"/>
                      <a:pt x="131" y="223"/>
                      <a:pt x="131" y="224"/>
                    </a:cubicBezTo>
                    <a:cubicBezTo>
                      <a:pt x="131" y="224"/>
                      <a:pt x="132" y="224"/>
                      <a:pt x="132" y="225"/>
                    </a:cubicBezTo>
                    <a:cubicBezTo>
                      <a:pt x="132" y="225"/>
                      <a:pt x="132" y="225"/>
                      <a:pt x="132" y="225"/>
                    </a:cubicBezTo>
                    <a:cubicBezTo>
                      <a:pt x="179" y="225"/>
                      <a:pt x="179" y="225"/>
                      <a:pt x="179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4"/>
                      <a:pt x="227" y="224"/>
                      <a:pt x="227" y="224"/>
                    </a:cubicBezTo>
                    <a:cubicBezTo>
                      <a:pt x="227" y="223"/>
                      <a:pt x="226" y="223"/>
                      <a:pt x="226" y="223"/>
                    </a:cubicBezTo>
                    <a:cubicBezTo>
                      <a:pt x="226" y="223"/>
                      <a:pt x="226" y="223"/>
                      <a:pt x="226" y="223"/>
                    </a:cubicBezTo>
                    <a:cubicBezTo>
                      <a:pt x="225" y="223"/>
                      <a:pt x="225" y="223"/>
                      <a:pt x="225" y="223"/>
                    </a:cubicBezTo>
                    <a:cubicBezTo>
                      <a:pt x="179" y="223"/>
                      <a:pt x="179" y="223"/>
                      <a:pt x="179" y="223"/>
                    </a:cubicBezTo>
                    <a:close/>
                    <a:moveTo>
                      <a:pt x="179" y="217"/>
                    </a:move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7" y="218"/>
                      <a:pt x="135" y="217"/>
                      <a:pt x="135" y="218"/>
                    </a:cubicBezTo>
                    <a:cubicBezTo>
                      <a:pt x="135" y="219"/>
                      <a:pt x="136" y="219"/>
                      <a:pt x="136" y="219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79" y="219"/>
                      <a:pt x="179" y="219"/>
                      <a:pt x="179" y="219"/>
                    </a:cubicBezTo>
                    <a:cubicBezTo>
                      <a:pt x="222" y="219"/>
                      <a:pt x="222" y="219"/>
                      <a:pt x="222" y="219"/>
                    </a:cubicBezTo>
                    <a:cubicBezTo>
                      <a:pt x="222" y="219"/>
                      <a:pt x="222" y="219"/>
                      <a:pt x="222" y="219"/>
                    </a:cubicBezTo>
                    <a:cubicBezTo>
                      <a:pt x="222" y="219"/>
                      <a:pt x="223" y="219"/>
                      <a:pt x="223" y="218"/>
                    </a:cubicBezTo>
                    <a:cubicBezTo>
                      <a:pt x="223" y="217"/>
                      <a:pt x="221" y="218"/>
                      <a:pt x="221" y="217"/>
                    </a:cubicBezTo>
                    <a:cubicBezTo>
                      <a:pt x="221" y="217"/>
                      <a:pt x="221" y="217"/>
                      <a:pt x="221" y="217"/>
                    </a:cubicBezTo>
                    <a:cubicBezTo>
                      <a:pt x="179" y="217"/>
                      <a:pt x="179" y="217"/>
                      <a:pt x="179" y="217"/>
                    </a:cubicBezTo>
                    <a:close/>
                    <a:moveTo>
                      <a:pt x="179" y="204"/>
                    </a:moveTo>
                    <a:cubicBezTo>
                      <a:pt x="139" y="204"/>
                      <a:pt x="139" y="204"/>
                      <a:pt x="139" y="204"/>
                    </a:cubicBezTo>
                    <a:cubicBezTo>
                      <a:pt x="139" y="204"/>
                      <a:pt x="139" y="204"/>
                      <a:pt x="139" y="204"/>
                    </a:cubicBezTo>
                    <a:cubicBezTo>
                      <a:pt x="138" y="203"/>
                      <a:pt x="138" y="202"/>
                      <a:pt x="137" y="202"/>
                    </a:cubicBezTo>
                    <a:cubicBezTo>
                      <a:pt x="136" y="202"/>
                      <a:pt x="136" y="202"/>
                      <a:pt x="136" y="203"/>
                    </a:cubicBezTo>
                    <a:cubicBezTo>
                      <a:pt x="136" y="203"/>
                      <a:pt x="136" y="203"/>
                      <a:pt x="136" y="203"/>
                    </a:cubicBezTo>
                    <a:cubicBezTo>
                      <a:pt x="135" y="215"/>
                      <a:pt x="135" y="215"/>
                      <a:pt x="135" y="215"/>
                    </a:cubicBezTo>
                    <a:cubicBezTo>
                      <a:pt x="137" y="214"/>
                      <a:pt x="137" y="214"/>
                      <a:pt x="137" y="214"/>
                    </a:cubicBezTo>
                    <a:cubicBezTo>
                      <a:pt x="138" y="205"/>
                      <a:pt x="138" y="205"/>
                      <a:pt x="138" y="205"/>
                    </a:cubicBezTo>
                    <a:cubicBezTo>
                      <a:pt x="179" y="205"/>
                      <a:pt x="179" y="205"/>
                      <a:pt x="179" y="205"/>
                    </a:cubicBezTo>
                    <a:cubicBezTo>
                      <a:pt x="221" y="205"/>
                      <a:pt x="221" y="205"/>
                      <a:pt x="221" y="205"/>
                    </a:cubicBezTo>
                    <a:cubicBezTo>
                      <a:pt x="221" y="214"/>
                      <a:pt x="221" y="214"/>
                      <a:pt x="221" y="214"/>
                    </a:cubicBezTo>
                    <a:cubicBezTo>
                      <a:pt x="223" y="215"/>
                      <a:pt x="223" y="215"/>
                      <a:pt x="223" y="215"/>
                    </a:cubicBezTo>
                    <a:cubicBezTo>
                      <a:pt x="222" y="203"/>
                      <a:pt x="222" y="203"/>
                      <a:pt x="222" y="203"/>
                    </a:cubicBezTo>
                    <a:cubicBezTo>
                      <a:pt x="222" y="203"/>
                      <a:pt x="222" y="203"/>
                      <a:pt x="222" y="203"/>
                    </a:cubicBezTo>
                    <a:cubicBezTo>
                      <a:pt x="222" y="202"/>
                      <a:pt x="222" y="202"/>
                      <a:pt x="221" y="202"/>
                    </a:cubicBezTo>
                    <a:cubicBezTo>
                      <a:pt x="220" y="202"/>
                      <a:pt x="220" y="203"/>
                      <a:pt x="219" y="204"/>
                    </a:cubicBezTo>
                    <a:cubicBezTo>
                      <a:pt x="219" y="204"/>
                      <a:pt x="219" y="204"/>
                      <a:pt x="219" y="204"/>
                    </a:cubicBezTo>
                    <a:cubicBezTo>
                      <a:pt x="179" y="204"/>
                      <a:pt x="179" y="204"/>
                      <a:pt x="179" y="204"/>
                    </a:cubicBezTo>
                    <a:close/>
                    <a:moveTo>
                      <a:pt x="179" y="43"/>
                    </a:moveTo>
                    <a:cubicBezTo>
                      <a:pt x="171" y="44"/>
                      <a:pt x="164" y="44"/>
                      <a:pt x="157" y="45"/>
                    </a:cubicBezTo>
                    <a:cubicBezTo>
                      <a:pt x="128" y="51"/>
                      <a:pt x="101" y="63"/>
                      <a:pt x="80" y="87"/>
                    </a:cubicBezTo>
                    <a:cubicBezTo>
                      <a:pt x="66" y="101"/>
                      <a:pt x="58" y="118"/>
                      <a:pt x="52" y="136"/>
                    </a:cubicBezTo>
                    <a:cubicBezTo>
                      <a:pt x="52" y="136"/>
                      <a:pt x="52" y="136"/>
                      <a:pt x="52" y="136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1" y="147"/>
                      <a:pt x="49" y="156"/>
                      <a:pt x="48" y="165"/>
                    </a:cubicBezTo>
                    <a:cubicBezTo>
                      <a:pt x="48" y="165"/>
                      <a:pt x="48" y="165"/>
                      <a:pt x="48" y="165"/>
                    </a:cubicBezTo>
                    <a:cubicBezTo>
                      <a:pt x="47" y="167"/>
                      <a:pt x="47" y="167"/>
                      <a:pt x="47" y="167"/>
                    </a:cubicBezTo>
                    <a:cubicBezTo>
                      <a:pt x="47" y="167"/>
                      <a:pt x="47" y="167"/>
                      <a:pt x="47" y="167"/>
                    </a:cubicBezTo>
                    <a:cubicBezTo>
                      <a:pt x="46" y="187"/>
                      <a:pt x="50" y="204"/>
                      <a:pt x="55" y="221"/>
                    </a:cubicBezTo>
                    <a:cubicBezTo>
                      <a:pt x="58" y="224"/>
                      <a:pt x="58" y="229"/>
                      <a:pt x="62" y="231"/>
                    </a:cubicBezTo>
                    <a:cubicBezTo>
                      <a:pt x="62" y="231"/>
                      <a:pt x="62" y="231"/>
                      <a:pt x="62" y="231"/>
                    </a:cubicBezTo>
                    <a:cubicBezTo>
                      <a:pt x="69" y="242"/>
                      <a:pt x="69" y="242"/>
                      <a:pt x="69" y="242"/>
                    </a:cubicBezTo>
                    <a:cubicBezTo>
                      <a:pt x="69" y="242"/>
                      <a:pt x="69" y="242"/>
                      <a:pt x="69" y="242"/>
                    </a:cubicBezTo>
                    <a:cubicBezTo>
                      <a:pt x="69" y="245"/>
                      <a:pt x="71" y="247"/>
                      <a:pt x="72" y="249"/>
                    </a:cubicBezTo>
                    <a:cubicBezTo>
                      <a:pt x="72" y="249"/>
                      <a:pt x="72" y="249"/>
                      <a:pt x="72" y="249"/>
                    </a:cubicBezTo>
                    <a:cubicBezTo>
                      <a:pt x="73" y="249"/>
                      <a:pt x="73" y="249"/>
                      <a:pt x="73" y="249"/>
                    </a:cubicBezTo>
                    <a:cubicBezTo>
                      <a:pt x="77" y="239"/>
                      <a:pt x="77" y="239"/>
                      <a:pt x="77" y="239"/>
                    </a:cubicBezTo>
                    <a:cubicBezTo>
                      <a:pt x="122" y="239"/>
                      <a:pt x="122" y="239"/>
                      <a:pt x="122" y="239"/>
                    </a:cubicBezTo>
                    <a:cubicBezTo>
                      <a:pt x="124" y="235"/>
                      <a:pt x="124" y="235"/>
                      <a:pt x="124" y="235"/>
                    </a:cubicBezTo>
                    <a:cubicBezTo>
                      <a:pt x="127" y="235"/>
                      <a:pt x="127" y="235"/>
                      <a:pt x="127" y="235"/>
                    </a:cubicBezTo>
                    <a:cubicBezTo>
                      <a:pt x="127" y="229"/>
                      <a:pt x="127" y="229"/>
                      <a:pt x="127" y="229"/>
                    </a:cubicBezTo>
                    <a:cubicBezTo>
                      <a:pt x="127" y="229"/>
                      <a:pt x="127" y="229"/>
                      <a:pt x="127" y="229"/>
                    </a:cubicBezTo>
                    <a:cubicBezTo>
                      <a:pt x="127" y="227"/>
                      <a:pt x="125" y="227"/>
                      <a:pt x="123" y="226"/>
                    </a:cubicBezTo>
                    <a:cubicBezTo>
                      <a:pt x="123" y="224"/>
                      <a:pt x="127" y="225"/>
                      <a:pt x="126" y="222"/>
                    </a:cubicBezTo>
                    <a:cubicBezTo>
                      <a:pt x="127" y="221"/>
                      <a:pt x="130" y="223"/>
                      <a:pt x="131" y="221"/>
                    </a:cubicBezTo>
                    <a:cubicBezTo>
                      <a:pt x="130" y="220"/>
                      <a:pt x="130" y="219"/>
                      <a:pt x="129" y="220"/>
                    </a:cubicBezTo>
                    <a:cubicBezTo>
                      <a:pt x="128" y="219"/>
                      <a:pt x="127" y="219"/>
                      <a:pt x="127" y="218"/>
                    </a:cubicBezTo>
                    <a:cubicBezTo>
                      <a:pt x="128" y="217"/>
                      <a:pt x="129" y="217"/>
                      <a:pt x="130" y="217"/>
                    </a:cubicBezTo>
                    <a:cubicBezTo>
                      <a:pt x="131" y="217"/>
                      <a:pt x="130" y="216"/>
                      <a:pt x="131" y="215"/>
                    </a:cubicBezTo>
                    <a:cubicBezTo>
                      <a:pt x="132" y="215"/>
                      <a:pt x="132" y="216"/>
                      <a:pt x="133" y="216"/>
                    </a:cubicBezTo>
                    <a:cubicBezTo>
                      <a:pt x="133" y="216"/>
                      <a:pt x="134" y="215"/>
                      <a:pt x="134" y="215"/>
                    </a:cubicBezTo>
                    <a:cubicBezTo>
                      <a:pt x="134" y="211"/>
                      <a:pt x="134" y="206"/>
                      <a:pt x="135" y="202"/>
                    </a:cubicBezTo>
                    <a:cubicBezTo>
                      <a:pt x="135" y="201"/>
                      <a:pt x="136" y="199"/>
                      <a:pt x="138" y="200"/>
                    </a:cubicBezTo>
                    <a:cubicBezTo>
                      <a:pt x="139" y="200"/>
                      <a:pt x="140" y="201"/>
                      <a:pt x="140" y="202"/>
                    </a:cubicBezTo>
                    <a:cubicBezTo>
                      <a:pt x="140" y="202"/>
                      <a:pt x="140" y="202"/>
                      <a:pt x="140" y="202"/>
                    </a:cubicBezTo>
                    <a:cubicBezTo>
                      <a:pt x="179" y="202"/>
                      <a:pt x="179" y="202"/>
                      <a:pt x="179" y="202"/>
                    </a:cubicBezTo>
                    <a:cubicBezTo>
                      <a:pt x="218" y="202"/>
                      <a:pt x="218" y="202"/>
                      <a:pt x="218" y="202"/>
                    </a:cubicBezTo>
                    <a:cubicBezTo>
                      <a:pt x="218" y="202"/>
                      <a:pt x="218" y="202"/>
                      <a:pt x="218" y="202"/>
                    </a:cubicBezTo>
                    <a:cubicBezTo>
                      <a:pt x="219" y="201"/>
                      <a:pt x="219" y="200"/>
                      <a:pt x="220" y="200"/>
                    </a:cubicBezTo>
                    <a:cubicBezTo>
                      <a:pt x="222" y="199"/>
                      <a:pt x="223" y="201"/>
                      <a:pt x="224" y="202"/>
                    </a:cubicBezTo>
                    <a:cubicBezTo>
                      <a:pt x="224" y="206"/>
                      <a:pt x="225" y="211"/>
                      <a:pt x="224" y="215"/>
                    </a:cubicBezTo>
                    <a:cubicBezTo>
                      <a:pt x="224" y="215"/>
                      <a:pt x="225" y="216"/>
                      <a:pt x="225" y="216"/>
                    </a:cubicBezTo>
                    <a:cubicBezTo>
                      <a:pt x="226" y="216"/>
                      <a:pt x="226" y="215"/>
                      <a:pt x="227" y="215"/>
                    </a:cubicBezTo>
                    <a:cubicBezTo>
                      <a:pt x="228" y="216"/>
                      <a:pt x="227" y="217"/>
                      <a:pt x="229" y="217"/>
                    </a:cubicBezTo>
                    <a:cubicBezTo>
                      <a:pt x="229" y="217"/>
                      <a:pt x="230" y="217"/>
                      <a:pt x="231" y="218"/>
                    </a:cubicBezTo>
                    <a:cubicBezTo>
                      <a:pt x="231" y="219"/>
                      <a:pt x="230" y="219"/>
                      <a:pt x="229" y="220"/>
                    </a:cubicBezTo>
                    <a:cubicBezTo>
                      <a:pt x="228" y="219"/>
                      <a:pt x="228" y="220"/>
                      <a:pt x="228" y="221"/>
                    </a:cubicBezTo>
                    <a:cubicBezTo>
                      <a:pt x="228" y="223"/>
                      <a:pt x="231" y="221"/>
                      <a:pt x="232" y="222"/>
                    </a:cubicBezTo>
                    <a:cubicBezTo>
                      <a:pt x="231" y="225"/>
                      <a:pt x="235" y="224"/>
                      <a:pt x="235" y="226"/>
                    </a:cubicBezTo>
                    <a:cubicBezTo>
                      <a:pt x="233" y="227"/>
                      <a:pt x="231" y="227"/>
                      <a:pt x="231" y="229"/>
                    </a:cubicBezTo>
                    <a:cubicBezTo>
                      <a:pt x="231" y="229"/>
                      <a:pt x="231" y="229"/>
                      <a:pt x="231" y="229"/>
                    </a:cubicBezTo>
                    <a:cubicBezTo>
                      <a:pt x="231" y="235"/>
                      <a:pt x="231" y="235"/>
                      <a:pt x="231" y="235"/>
                    </a:cubicBezTo>
                    <a:cubicBezTo>
                      <a:pt x="235" y="235"/>
                      <a:pt x="235" y="235"/>
                      <a:pt x="235" y="235"/>
                    </a:cubicBezTo>
                    <a:cubicBezTo>
                      <a:pt x="236" y="239"/>
                      <a:pt x="236" y="239"/>
                      <a:pt x="236" y="239"/>
                    </a:cubicBezTo>
                    <a:cubicBezTo>
                      <a:pt x="282" y="239"/>
                      <a:pt x="282" y="239"/>
                      <a:pt x="282" y="239"/>
                    </a:cubicBezTo>
                    <a:cubicBezTo>
                      <a:pt x="285" y="249"/>
                      <a:pt x="285" y="249"/>
                      <a:pt x="285" y="249"/>
                    </a:cubicBezTo>
                    <a:cubicBezTo>
                      <a:pt x="286" y="249"/>
                      <a:pt x="286" y="249"/>
                      <a:pt x="286" y="249"/>
                    </a:cubicBezTo>
                    <a:cubicBezTo>
                      <a:pt x="286" y="249"/>
                      <a:pt x="286" y="249"/>
                      <a:pt x="286" y="249"/>
                    </a:cubicBezTo>
                    <a:cubicBezTo>
                      <a:pt x="287" y="247"/>
                      <a:pt x="289" y="245"/>
                      <a:pt x="289" y="242"/>
                    </a:cubicBezTo>
                    <a:cubicBezTo>
                      <a:pt x="289" y="242"/>
                      <a:pt x="289" y="242"/>
                      <a:pt x="289" y="242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300" y="229"/>
                      <a:pt x="301" y="224"/>
                      <a:pt x="303" y="221"/>
                    </a:cubicBezTo>
                    <a:cubicBezTo>
                      <a:pt x="308" y="204"/>
                      <a:pt x="312" y="187"/>
                      <a:pt x="311" y="167"/>
                    </a:cubicBezTo>
                    <a:cubicBezTo>
                      <a:pt x="311" y="167"/>
                      <a:pt x="311" y="167"/>
                      <a:pt x="311" y="167"/>
                    </a:cubicBezTo>
                    <a:cubicBezTo>
                      <a:pt x="310" y="165"/>
                      <a:pt x="310" y="165"/>
                      <a:pt x="310" y="165"/>
                    </a:cubicBezTo>
                    <a:cubicBezTo>
                      <a:pt x="310" y="165"/>
                      <a:pt x="310" y="165"/>
                      <a:pt x="310" y="165"/>
                    </a:cubicBezTo>
                    <a:cubicBezTo>
                      <a:pt x="309" y="156"/>
                      <a:pt x="308" y="147"/>
                      <a:pt x="305" y="138"/>
                    </a:cubicBezTo>
                    <a:cubicBezTo>
                      <a:pt x="305" y="138"/>
                      <a:pt x="305" y="138"/>
                      <a:pt x="305" y="138"/>
                    </a:cubicBezTo>
                    <a:cubicBezTo>
                      <a:pt x="306" y="136"/>
                      <a:pt x="306" y="136"/>
                      <a:pt x="306" y="136"/>
                    </a:cubicBezTo>
                    <a:cubicBezTo>
                      <a:pt x="306" y="136"/>
                      <a:pt x="306" y="136"/>
                      <a:pt x="306" y="136"/>
                    </a:cubicBezTo>
                    <a:cubicBezTo>
                      <a:pt x="300" y="118"/>
                      <a:pt x="292" y="101"/>
                      <a:pt x="278" y="87"/>
                    </a:cubicBezTo>
                    <a:cubicBezTo>
                      <a:pt x="257" y="63"/>
                      <a:pt x="230" y="51"/>
                      <a:pt x="201" y="45"/>
                    </a:cubicBezTo>
                    <a:cubicBezTo>
                      <a:pt x="194" y="44"/>
                      <a:pt x="187" y="44"/>
                      <a:pt x="179" y="43"/>
                    </a:cubicBezTo>
                    <a:close/>
                    <a:moveTo>
                      <a:pt x="179" y="2"/>
                    </a:moveTo>
                    <a:cubicBezTo>
                      <a:pt x="156" y="2"/>
                      <a:pt x="134" y="8"/>
                      <a:pt x="113" y="15"/>
                    </a:cubicBezTo>
                    <a:cubicBezTo>
                      <a:pt x="85" y="25"/>
                      <a:pt x="60" y="45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1" y="72"/>
                      <a:pt x="41" y="75"/>
                      <a:pt x="43" y="77"/>
                    </a:cubicBezTo>
                    <a:cubicBezTo>
                      <a:pt x="44" y="70"/>
                      <a:pt x="47" y="66"/>
                      <a:pt x="50" y="62"/>
                    </a:cubicBezTo>
                    <a:cubicBezTo>
                      <a:pt x="56" y="54"/>
                      <a:pt x="64" y="49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3"/>
                    </a:cubicBezTo>
                    <a:cubicBezTo>
                      <a:pt x="66" y="49"/>
                      <a:pt x="57" y="55"/>
                      <a:pt x="52" y="63"/>
                    </a:cubicBezTo>
                    <a:cubicBezTo>
                      <a:pt x="47" y="67"/>
                      <a:pt x="48" y="73"/>
                      <a:pt x="47" y="79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47" y="79"/>
                      <a:pt x="47" y="81"/>
                      <a:pt x="45" y="81"/>
                    </a:cubicBezTo>
                    <a:cubicBezTo>
                      <a:pt x="42" y="80"/>
                      <a:pt x="41" y="83"/>
                      <a:pt x="39" y="85"/>
                    </a:cubicBezTo>
                    <a:cubicBezTo>
                      <a:pt x="40" y="86"/>
                      <a:pt x="39" y="88"/>
                      <a:pt x="39" y="90"/>
                    </a:cubicBezTo>
                    <a:cubicBezTo>
                      <a:pt x="38" y="91"/>
                      <a:pt x="37" y="91"/>
                      <a:pt x="35" y="91"/>
                    </a:cubicBezTo>
                    <a:cubicBezTo>
                      <a:pt x="34" y="90"/>
                      <a:pt x="34" y="89"/>
                      <a:pt x="34" y="88"/>
                    </a:cubicBezTo>
                    <a:cubicBezTo>
                      <a:pt x="33" y="87"/>
                      <a:pt x="34" y="86"/>
                      <a:pt x="34" y="84"/>
                    </a:cubicBezTo>
                    <a:cubicBezTo>
                      <a:pt x="34" y="83"/>
                      <a:pt x="37" y="84"/>
                      <a:pt x="38" y="83"/>
                    </a:cubicBezTo>
                    <a:cubicBezTo>
                      <a:pt x="39" y="82"/>
                      <a:pt x="40" y="81"/>
                      <a:pt x="40" y="79"/>
                    </a:cubicBezTo>
                    <a:cubicBezTo>
                      <a:pt x="39" y="77"/>
                      <a:pt x="40" y="75"/>
                      <a:pt x="39" y="73"/>
                    </a:cubicBezTo>
                    <a:cubicBezTo>
                      <a:pt x="39" y="71"/>
                      <a:pt x="37" y="70"/>
                      <a:pt x="36" y="71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28" y="81"/>
                      <a:pt x="28" y="81"/>
                      <a:pt x="28" y="81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3"/>
                      <a:pt x="31" y="83"/>
                      <a:pt x="32" y="83"/>
                    </a:cubicBezTo>
                    <a:cubicBezTo>
                      <a:pt x="33" y="83"/>
                      <a:pt x="34" y="83"/>
                      <a:pt x="33" y="84"/>
                    </a:cubicBezTo>
                    <a:cubicBezTo>
                      <a:pt x="30" y="88"/>
                      <a:pt x="33" y="92"/>
                      <a:pt x="33" y="97"/>
                    </a:cubicBezTo>
                    <a:cubicBezTo>
                      <a:pt x="32" y="99"/>
                      <a:pt x="33" y="102"/>
                      <a:pt x="31" y="103"/>
                    </a:cubicBezTo>
                    <a:cubicBezTo>
                      <a:pt x="30" y="104"/>
                      <a:pt x="29" y="102"/>
                      <a:pt x="28" y="102"/>
                    </a:cubicBezTo>
                    <a:cubicBezTo>
                      <a:pt x="27" y="100"/>
                      <a:pt x="27" y="97"/>
                      <a:pt x="28" y="96"/>
                    </a:cubicBezTo>
                    <a:cubicBezTo>
                      <a:pt x="28" y="92"/>
                      <a:pt x="30" y="89"/>
                      <a:pt x="31" y="87"/>
                    </a:cubicBezTo>
                    <a:cubicBezTo>
                      <a:pt x="31" y="85"/>
                      <a:pt x="29" y="85"/>
                      <a:pt x="28" y="85"/>
                    </a:cubicBezTo>
                    <a:cubicBezTo>
                      <a:pt x="26" y="90"/>
                      <a:pt x="23" y="94"/>
                      <a:pt x="21" y="99"/>
                    </a:cubicBezTo>
                    <a:cubicBezTo>
                      <a:pt x="11" y="120"/>
                      <a:pt x="5" y="142"/>
                      <a:pt x="3" y="166"/>
                    </a:cubicBezTo>
                    <a:cubicBezTo>
                      <a:pt x="3" y="171"/>
                      <a:pt x="3" y="177"/>
                      <a:pt x="3" y="182"/>
                    </a:cubicBezTo>
                    <a:cubicBezTo>
                      <a:pt x="3" y="183"/>
                      <a:pt x="3" y="183"/>
                      <a:pt x="2" y="184"/>
                    </a:cubicBezTo>
                    <a:cubicBezTo>
                      <a:pt x="3" y="191"/>
                      <a:pt x="3" y="199"/>
                      <a:pt x="5" y="205"/>
                    </a:cubicBezTo>
                    <a:cubicBezTo>
                      <a:pt x="6" y="206"/>
                      <a:pt x="7" y="206"/>
                      <a:pt x="7" y="206"/>
                    </a:cubicBezTo>
                    <a:cubicBezTo>
                      <a:pt x="13" y="231"/>
                      <a:pt x="22" y="254"/>
                      <a:pt x="37" y="275"/>
                    </a:cubicBezTo>
                    <a:cubicBezTo>
                      <a:pt x="37" y="275"/>
                      <a:pt x="37" y="275"/>
                      <a:pt x="37" y="275"/>
                    </a:cubicBezTo>
                    <a:cubicBezTo>
                      <a:pt x="37" y="278"/>
                      <a:pt x="37" y="278"/>
                      <a:pt x="37" y="278"/>
                    </a:cubicBezTo>
                    <a:cubicBezTo>
                      <a:pt x="37" y="278"/>
                      <a:pt x="37" y="278"/>
                      <a:pt x="37" y="278"/>
                    </a:cubicBezTo>
                    <a:cubicBezTo>
                      <a:pt x="40" y="283"/>
                      <a:pt x="44" y="287"/>
                      <a:pt x="48" y="291"/>
                    </a:cubicBezTo>
                    <a:cubicBezTo>
                      <a:pt x="49" y="292"/>
                      <a:pt x="50" y="290"/>
                      <a:pt x="51" y="290"/>
                    </a:cubicBezTo>
                    <a:cubicBezTo>
                      <a:pt x="52" y="288"/>
                      <a:pt x="53" y="291"/>
                      <a:pt x="54" y="292"/>
                    </a:cubicBezTo>
                    <a:cubicBezTo>
                      <a:pt x="56" y="298"/>
                      <a:pt x="60" y="302"/>
                      <a:pt x="65" y="307"/>
                    </a:cubicBezTo>
                    <a:cubicBezTo>
                      <a:pt x="70" y="312"/>
                      <a:pt x="74" y="319"/>
                      <a:pt x="81" y="321"/>
                    </a:cubicBezTo>
                    <a:cubicBezTo>
                      <a:pt x="92" y="330"/>
                      <a:pt x="104" y="334"/>
                      <a:pt x="118" y="335"/>
                    </a:cubicBezTo>
                    <a:cubicBezTo>
                      <a:pt x="125" y="336"/>
                      <a:pt x="134" y="338"/>
                      <a:pt x="140" y="334"/>
                    </a:cubicBezTo>
                    <a:cubicBezTo>
                      <a:pt x="138" y="334"/>
                      <a:pt x="135" y="335"/>
                      <a:pt x="132" y="335"/>
                    </a:cubicBezTo>
                    <a:cubicBezTo>
                      <a:pt x="122" y="334"/>
                      <a:pt x="113" y="331"/>
                      <a:pt x="105" y="326"/>
                    </a:cubicBezTo>
                    <a:cubicBezTo>
                      <a:pt x="107" y="328"/>
                      <a:pt x="109" y="329"/>
                      <a:pt x="110" y="330"/>
                    </a:cubicBezTo>
                    <a:cubicBezTo>
                      <a:pt x="111" y="331"/>
                      <a:pt x="113" y="331"/>
                      <a:pt x="113" y="332"/>
                    </a:cubicBezTo>
                    <a:cubicBezTo>
                      <a:pt x="105" y="333"/>
                      <a:pt x="98" y="328"/>
                      <a:pt x="90" y="326"/>
                    </a:cubicBezTo>
                    <a:cubicBezTo>
                      <a:pt x="81" y="322"/>
                      <a:pt x="74" y="312"/>
                      <a:pt x="71" y="303"/>
                    </a:cubicBezTo>
                    <a:cubicBezTo>
                      <a:pt x="68" y="295"/>
                      <a:pt x="66" y="287"/>
                      <a:pt x="66" y="278"/>
                    </a:cubicBezTo>
                    <a:cubicBezTo>
                      <a:pt x="63" y="275"/>
                      <a:pt x="61" y="272"/>
                      <a:pt x="58" y="269"/>
                    </a:cubicBezTo>
                    <a:cubicBezTo>
                      <a:pt x="58" y="269"/>
                      <a:pt x="58" y="269"/>
                      <a:pt x="58" y="269"/>
                    </a:cubicBezTo>
                    <a:cubicBezTo>
                      <a:pt x="56" y="274"/>
                      <a:pt x="56" y="274"/>
                      <a:pt x="56" y="274"/>
                    </a:cubicBezTo>
                    <a:cubicBezTo>
                      <a:pt x="56" y="274"/>
                      <a:pt x="56" y="274"/>
                      <a:pt x="56" y="274"/>
                    </a:cubicBezTo>
                    <a:cubicBezTo>
                      <a:pt x="57" y="279"/>
                      <a:pt x="58" y="284"/>
                      <a:pt x="59" y="289"/>
                    </a:cubicBezTo>
                    <a:cubicBezTo>
                      <a:pt x="63" y="299"/>
                      <a:pt x="67" y="309"/>
                      <a:pt x="77" y="315"/>
                    </a:cubicBezTo>
                    <a:cubicBezTo>
                      <a:pt x="77" y="315"/>
                      <a:pt x="77" y="315"/>
                      <a:pt x="77" y="315"/>
                    </a:cubicBezTo>
                    <a:cubicBezTo>
                      <a:pt x="77" y="316"/>
                      <a:pt x="77" y="316"/>
                      <a:pt x="77" y="316"/>
                    </a:cubicBezTo>
                    <a:cubicBezTo>
                      <a:pt x="77" y="316"/>
                      <a:pt x="77" y="316"/>
                      <a:pt x="77" y="316"/>
                    </a:cubicBezTo>
                    <a:cubicBezTo>
                      <a:pt x="77" y="316"/>
                      <a:pt x="76" y="317"/>
                      <a:pt x="76" y="316"/>
                    </a:cubicBezTo>
                    <a:cubicBezTo>
                      <a:pt x="66" y="310"/>
                      <a:pt x="61" y="299"/>
                      <a:pt x="57" y="289"/>
                    </a:cubicBezTo>
                    <a:cubicBezTo>
                      <a:pt x="56" y="285"/>
                      <a:pt x="56" y="281"/>
                      <a:pt x="55" y="277"/>
                    </a:cubicBezTo>
                    <a:cubicBezTo>
                      <a:pt x="55" y="277"/>
                      <a:pt x="55" y="277"/>
                      <a:pt x="55" y="277"/>
                    </a:cubicBezTo>
                    <a:cubicBezTo>
                      <a:pt x="48" y="290"/>
                      <a:pt x="48" y="290"/>
                      <a:pt x="48" y="290"/>
                    </a:cubicBezTo>
                    <a:cubicBezTo>
                      <a:pt x="48" y="290"/>
                      <a:pt x="48" y="290"/>
                      <a:pt x="48" y="290"/>
                    </a:cubicBezTo>
                    <a:cubicBezTo>
                      <a:pt x="47" y="288"/>
                      <a:pt x="46" y="286"/>
                      <a:pt x="44" y="284"/>
                    </a:cubicBezTo>
                    <a:cubicBezTo>
                      <a:pt x="44" y="284"/>
                      <a:pt x="44" y="284"/>
                      <a:pt x="44" y="284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5" y="243"/>
                      <a:pt x="66" y="246"/>
                      <a:pt x="68" y="248"/>
                    </a:cubicBezTo>
                    <a:cubicBezTo>
                      <a:pt x="68" y="248"/>
                      <a:pt x="68" y="248"/>
                      <a:pt x="68" y="248"/>
                    </a:cubicBezTo>
                    <a:cubicBezTo>
                      <a:pt x="62" y="261"/>
                      <a:pt x="62" y="261"/>
                      <a:pt x="62" y="261"/>
                    </a:cubicBezTo>
                    <a:cubicBezTo>
                      <a:pt x="62" y="261"/>
                      <a:pt x="62" y="261"/>
                      <a:pt x="62" y="261"/>
                    </a:cubicBezTo>
                    <a:cubicBezTo>
                      <a:pt x="64" y="262"/>
                      <a:pt x="66" y="262"/>
                      <a:pt x="68" y="263"/>
                    </a:cubicBezTo>
                    <a:cubicBezTo>
                      <a:pt x="69" y="264"/>
                      <a:pt x="71" y="265"/>
                      <a:pt x="71" y="267"/>
                    </a:cubicBezTo>
                    <a:cubicBezTo>
                      <a:pt x="71" y="268"/>
                      <a:pt x="69" y="268"/>
                      <a:pt x="68" y="268"/>
                    </a:cubicBezTo>
                    <a:cubicBezTo>
                      <a:pt x="68" y="270"/>
                      <a:pt x="69" y="271"/>
                      <a:pt x="69" y="273"/>
                    </a:cubicBezTo>
                    <a:cubicBezTo>
                      <a:pt x="66" y="274"/>
                      <a:pt x="65" y="270"/>
                      <a:pt x="63" y="269"/>
                    </a:cubicBezTo>
                    <a:cubicBezTo>
                      <a:pt x="62" y="267"/>
                      <a:pt x="62" y="265"/>
                      <a:pt x="61" y="264"/>
                    </a:cubicBezTo>
                    <a:cubicBezTo>
                      <a:pt x="60" y="265"/>
                      <a:pt x="60" y="266"/>
                      <a:pt x="59" y="267"/>
                    </a:cubicBezTo>
                    <a:cubicBezTo>
                      <a:pt x="64" y="277"/>
                      <a:pt x="74" y="282"/>
                      <a:pt x="81" y="289"/>
                    </a:cubicBezTo>
                    <a:cubicBezTo>
                      <a:pt x="81" y="287"/>
                      <a:pt x="79" y="286"/>
                      <a:pt x="79" y="284"/>
                    </a:cubicBezTo>
                    <a:cubicBezTo>
                      <a:pt x="79" y="283"/>
                      <a:pt x="80" y="283"/>
                      <a:pt x="81" y="283"/>
                    </a:cubicBezTo>
                    <a:cubicBezTo>
                      <a:pt x="83" y="285"/>
                      <a:pt x="85" y="288"/>
                      <a:pt x="87" y="290"/>
                    </a:cubicBezTo>
                    <a:cubicBezTo>
                      <a:pt x="89" y="290"/>
                      <a:pt x="89" y="292"/>
                      <a:pt x="90" y="294"/>
                    </a:cubicBezTo>
                    <a:cubicBezTo>
                      <a:pt x="94" y="295"/>
                      <a:pt x="99" y="292"/>
                      <a:pt x="102" y="296"/>
                    </a:cubicBezTo>
                    <a:cubicBezTo>
                      <a:pt x="102" y="297"/>
                      <a:pt x="102" y="298"/>
                      <a:pt x="102" y="300"/>
                    </a:cubicBezTo>
                    <a:cubicBezTo>
                      <a:pt x="101" y="302"/>
                      <a:pt x="102" y="304"/>
                      <a:pt x="104" y="305"/>
                    </a:cubicBezTo>
                    <a:cubicBezTo>
                      <a:pt x="104" y="305"/>
                      <a:pt x="104" y="305"/>
                      <a:pt x="104" y="305"/>
                    </a:cubicBezTo>
                    <a:cubicBezTo>
                      <a:pt x="101" y="281"/>
                      <a:pt x="101" y="281"/>
                      <a:pt x="101" y="281"/>
                    </a:cubicBezTo>
                    <a:cubicBezTo>
                      <a:pt x="101" y="281"/>
                      <a:pt x="101" y="281"/>
                      <a:pt x="101" y="281"/>
                    </a:cubicBezTo>
                    <a:cubicBezTo>
                      <a:pt x="101" y="281"/>
                      <a:pt x="101" y="281"/>
                      <a:pt x="102" y="280"/>
                    </a:cubicBezTo>
                    <a:cubicBezTo>
                      <a:pt x="102" y="280"/>
                      <a:pt x="102" y="280"/>
                      <a:pt x="102" y="280"/>
                    </a:cubicBezTo>
                    <a:cubicBezTo>
                      <a:pt x="107" y="284"/>
                      <a:pt x="107" y="284"/>
                      <a:pt x="107" y="284"/>
                    </a:cubicBezTo>
                    <a:cubicBezTo>
                      <a:pt x="111" y="304"/>
                      <a:pt x="111" y="304"/>
                      <a:pt x="111" y="304"/>
                    </a:cubicBezTo>
                    <a:cubicBezTo>
                      <a:pt x="111" y="304"/>
                      <a:pt x="111" y="304"/>
                      <a:pt x="111" y="304"/>
                    </a:cubicBezTo>
                    <a:cubicBezTo>
                      <a:pt x="112" y="305"/>
                      <a:pt x="111" y="308"/>
                      <a:pt x="113" y="308"/>
                    </a:cubicBezTo>
                    <a:cubicBezTo>
                      <a:pt x="113" y="308"/>
                      <a:pt x="113" y="308"/>
                      <a:pt x="113" y="308"/>
                    </a:cubicBezTo>
                    <a:cubicBezTo>
                      <a:pt x="109" y="285"/>
                      <a:pt x="109" y="285"/>
                      <a:pt x="109" y="285"/>
                    </a:cubicBezTo>
                    <a:cubicBezTo>
                      <a:pt x="110" y="285"/>
                      <a:pt x="110" y="285"/>
                      <a:pt x="110" y="285"/>
                    </a:cubicBezTo>
                    <a:cubicBezTo>
                      <a:pt x="110" y="285"/>
                      <a:pt x="110" y="285"/>
                      <a:pt x="110" y="285"/>
                    </a:cubicBezTo>
                    <a:cubicBezTo>
                      <a:pt x="111" y="285"/>
                      <a:pt x="113" y="286"/>
                      <a:pt x="115" y="287"/>
                    </a:cubicBezTo>
                    <a:cubicBezTo>
                      <a:pt x="116" y="295"/>
                      <a:pt x="118" y="303"/>
                      <a:pt x="119" y="311"/>
                    </a:cubicBezTo>
                    <a:cubicBezTo>
                      <a:pt x="123" y="312"/>
                      <a:pt x="127" y="313"/>
                      <a:pt x="131" y="313"/>
                    </a:cubicBezTo>
                    <a:cubicBezTo>
                      <a:pt x="132" y="314"/>
                      <a:pt x="134" y="314"/>
                      <a:pt x="136" y="313"/>
                    </a:cubicBezTo>
                    <a:cubicBezTo>
                      <a:pt x="136" y="313"/>
                      <a:pt x="136" y="312"/>
                      <a:pt x="136" y="311"/>
                    </a:cubicBezTo>
                    <a:cubicBezTo>
                      <a:pt x="136" y="311"/>
                      <a:pt x="136" y="311"/>
                      <a:pt x="136" y="311"/>
                    </a:cubicBezTo>
                    <a:cubicBezTo>
                      <a:pt x="132" y="310"/>
                      <a:pt x="132" y="310"/>
                      <a:pt x="132" y="310"/>
                    </a:cubicBezTo>
                    <a:cubicBezTo>
                      <a:pt x="132" y="310"/>
                      <a:pt x="132" y="310"/>
                      <a:pt x="132" y="310"/>
                    </a:cubicBezTo>
                    <a:cubicBezTo>
                      <a:pt x="128" y="309"/>
                      <a:pt x="124" y="310"/>
                      <a:pt x="121" y="307"/>
                    </a:cubicBezTo>
                    <a:cubicBezTo>
                      <a:pt x="121" y="307"/>
                      <a:pt x="120" y="306"/>
                      <a:pt x="121" y="306"/>
                    </a:cubicBezTo>
                    <a:cubicBezTo>
                      <a:pt x="127" y="306"/>
                      <a:pt x="132" y="308"/>
                      <a:pt x="138" y="309"/>
                    </a:cubicBezTo>
                    <a:cubicBezTo>
                      <a:pt x="138" y="308"/>
                      <a:pt x="137" y="308"/>
                      <a:pt x="137" y="308"/>
                    </a:cubicBezTo>
                    <a:cubicBezTo>
                      <a:pt x="132" y="305"/>
                      <a:pt x="126" y="305"/>
                      <a:pt x="121" y="303"/>
                    </a:cubicBezTo>
                    <a:cubicBezTo>
                      <a:pt x="120" y="302"/>
                      <a:pt x="120" y="301"/>
                      <a:pt x="120" y="300"/>
                    </a:cubicBezTo>
                    <a:cubicBezTo>
                      <a:pt x="125" y="301"/>
                      <a:pt x="130" y="304"/>
                      <a:pt x="136" y="305"/>
                    </a:cubicBezTo>
                    <a:cubicBezTo>
                      <a:pt x="136" y="304"/>
                      <a:pt x="136" y="304"/>
                      <a:pt x="136" y="303"/>
                    </a:cubicBezTo>
                    <a:cubicBezTo>
                      <a:pt x="136" y="303"/>
                      <a:pt x="136" y="303"/>
                      <a:pt x="136" y="303"/>
                    </a:cubicBezTo>
                    <a:cubicBezTo>
                      <a:pt x="120" y="297"/>
                      <a:pt x="120" y="297"/>
                      <a:pt x="120" y="297"/>
                    </a:cubicBezTo>
                    <a:cubicBezTo>
                      <a:pt x="119" y="296"/>
                      <a:pt x="119" y="296"/>
                      <a:pt x="119" y="296"/>
                    </a:cubicBezTo>
                    <a:cubicBezTo>
                      <a:pt x="119" y="296"/>
                      <a:pt x="119" y="296"/>
                      <a:pt x="119" y="296"/>
                    </a:cubicBezTo>
                    <a:cubicBezTo>
                      <a:pt x="119" y="296"/>
                      <a:pt x="118" y="294"/>
                      <a:pt x="119" y="294"/>
                    </a:cubicBezTo>
                    <a:cubicBezTo>
                      <a:pt x="125" y="296"/>
                      <a:pt x="130" y="298"/>
                      <a:pt x="136" y="300"/>
                    </a:cubicBezTo>
                    <a:cubicBezTo>
                      <a:pt x="138" y="302"/>
                      <a:pt x="138" y="300"/>
                      <a:pt x="138" y="298"/>
                    </a:cubicBezTo>
                    <a:cubicBezTo>
                      <a:pt x="132" y="296"/>
                      <a:pt x="126" y="293"/>
                      <a:pt x="119" y="291"/>
                    </a:cubicBezTo>
                    <a:cubicBezTo>
                      <a:pt x="119" y="291"/>
                      <a:pt x="119" y="291"/>
                      <a:pt x="119" y="291"/>
                    </a:cubicBezTo>
                    <a:cubicBezTo>
                      <a:pt x="117" y="287"/>
                      <a:pt x="117" y="287"/>
                      <a:pt x="117" y="287"/>
                    </a:cubicBezTo>
                    <a:cubicBezTo>
                      <a:pt x="103" y="278"/>
                      <a:pt x="103" y="278"/>
                      <a:pt x="103" y="278"/>
                    </a:cubicBezTo>
                    <a:cubicBezTo>
                      <a:pt x="99" y="278"/>
                      <a:pt x="99" y="278"/>
                      <a:pt x="99" y="278"/>
                    </a:cubicBezTo>
                    <a:cubicBezTo>
                      <a:pt x="89" y="273"/>
                      <a:pt x="86" y="267"/>
                      <a:pt x="79" y="261"/>
                    </a:cubicBezTo>
                    <a:cubicBezTo>
                      <a:pt x="76" y="257"/>
                      <a:pt x="73" y="253"/>
                      <a:pt x="70" y="249"/>
                    </a:cubicBezTo>
                    <a:cubicBezTo>
                      <a:pt x="70" y="249"/>
                      <a:pt x="70" y="249"/>
                      <a:pt x="70" y="249"/>
                    </a:cubicBezTo>
                    <a:cubicBezTo>
                      <a:pt x="70" y="248"/>
                      <a:pt x="70" y="248"/>
                      <a:pt x="70" y="248"/>
                    </a:cubicBezTo>
                    <a:cubicBezTo>
                      <a:pt x="61" y="232"/>
                      <a:pt x="61" y="232"/>
                      <a:pt x="61" y="232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6" y="226"/>
                      <a:pt x="53" y="221"/>
                      <a:pt x="52" y="216"/>
                    </a:cubicBezTo>
                    <a:cubicBezTo>
                      <a:pt x="47" y="200"/>
                      <a:pt x="44" y="184"/>
                      <a:pt x="45" y="166"/>
                    </a:cubicBezTo>
                    <a:cubicBezTo>
                      <a:pt x="46" y="165"/>
                      <a:pt x="46" y="165"/>
                      <a:pt x="47" y="164"/>
                    </a:cubicBezTo>
                    <a:cubicBezTo>
                      <a:pt x="48" y="156"/>
                      <a:pt x="48" y="147"/>
                      <a:pt x="51" y="139"/>
                    </a:cubicBezTo>
                    <a:cubicBezTo>
                      <a:pt x="51" y="139"/>
                      <a:pt x="51" y="139"/>
                      <a:pt x="51" y="139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1" y="131"/>
                      <a:pt x="53" y="125"/>
                      <a:pt x="57" y="118"/>
                    </a:cubicBezTo>
                    <a:cubicBezTo>
                      <a:pt x="68" y="93"/>
                      <a:pt x="92" y="69"/>
                      <a:pt x="117" y="57"/>
                    </a:cubicBezTo>
                    <a:cubicBezTo>
                      <a:pt x="129" y="51"/>
                      <a:pt x="142" y="47"/>
                      <a:pt x="155" y="44"/>
                    </a:cubicBezTo>
                    <a:cubicBezTo>
                      <a:pt x="163" y="43"/>
                      <a:pt x="171" y="41"/>
                      <a:pt x="179" y="41"/>
                    </a:cubicBezTo>
                    <a:cubicBezTo>
                      <a:pt x="187" y="41"/>
                      <a:pt x="195" y="43"/>
                      <a:pt x="203" y="44"/>
                    </a:cubicBezTo>
                    <a:cubicBezTo>
                      <a:pt x="216" y="47"/>
                      <a:pt x="229" y="51"/>
                      <a:pt x="241" y="57"/>
                    </a:cubicBezTo>
                    <a:cubicBezTo>
                      <a:pt x="266" y="69"/>
                      <a:pt x="290" y="93"/>
                      <a:pt x="301" y="118"/>
                    </a:cubicBezTo>
                    <a:cubicBezTo>
                      <a:pt x="305" y="125"/>
                      <a:pt x="307" y="131"/>
                      <a:pt x="308" y="138"/>
                    </a:cubicBezTo>
                    <a:cubicBezTo>
                      <a:pt x="308" y="138"/>
                      <a:pt x="308" y="138"/>
                      <a:pt x="308" y="138"/>
                    </a:cubicBezTo>
                    <a:cubicBezTo>
                      <a:pt x="308" y="139"/>
                      <a:pt x="308" y="139"/>
                      <a:pt x="308" y="139"/>
                    </a:cubicBezTo>
                    <a:cubicBezTo>
                      <a:pt x="308" y="139"/>
                      <a:pt x="308" y="139"/>
                      <a:pt x="308" y="139"/>
                    </a:cubicBezTo>
                    <a:cubicBezTo>
                      <a:pt x="310" y="147"/>
                      <a:pt x="310" y="156"/>
                      <a:pt x="311" y="164"/>
                    </a:cubicBezTo>
                    <a:cubicBezTo>
                      <a:pt x="312" y="165"/>
                      <a:pt x="313" y="165"/>
                      <a:pt x="313" y="166"/>
                    </a:cubicBezTo>
                    <a:cubicBezTo>
                      <a:pt x="314" y="184"/>
                      <a:pt x="311" y="200"/>
                      <a:pt x="306" y="216"/>
                    </a:cubicBezTo>
                    <a:cubicBezTo>
                      <a:pt x="305" y="221"/>
                      <a:pt x="302" y="226"/>
                      <a:pt x="299" y="231"/>
                    </a:cubicBezTo>
                    <a:cubicBezTo>
                      <a:pt x="299" y="231"/>
                      <a:pt x="299" y="231"/>
                      <a:pt x="299" y="231"/>
                    </a:cubicBezTo>
                    <a:cubicBezTo>
                      <a:pt x="297" y="232"/>
                      <a:pt x="297" y="232"/>
                      <a:pt x="297" y="232"/>
                    </a:cubicBezTo>
                    <a:cubicBezTo>
                      <a:pt x="289" y="248"/>
                      <a:pt x="289" y="248"/>
                      <a:pt x="289" y="248"/>
                    </a:cubicBezTo>
                    <a:cubicBezTo>
                      <a:pt x="289" y="249"/>
                      <a:pt x="289" y="249"/>
                      <a:pt x="289" y="249"/>
                    </a:cubicBezTo>
                    <a:cubicBezTo>
                      <a:pt x="289" y="249"/>
                      <a:pt x="289" y="249"/>
                      <a:pt x="289" y="249"/>
                    </a:cubicBezTo>
                    <a:cubicBezTo>
                      <a:pt x="285" y="253"/>
                      <a:pt x="282" y="257"/>
                      <a:pt x="279" y="261"/>
                    </a:cubicBezTo>
                    <a:cubicBezTo>
                      <a:pt x="272" y="267"/>
                      <a:pt x="267" y="275"/>
                      <a:pt x="259" y="278"/>
                    </a:cubicBezTo>
                    <a:cubicBezTo>
                      <a:pt x="259" y="278"/>
                      <a:pt x="259" y="278"/>
                      <a:pt x="259" y="278"/>
                    </a:cubicBezTo>
                    <a:cubicBezTo>
                      <a:pt x="255" y="279"/>
                      <a:pt x="255" y="279"/>
                      <a:pt x="255" y="279"/>
                    </a:cubicBezTo>
                    <a:cubicBezTo>
                      <a:pt x="241" y="287"/>
                      <a:pt x="241" y="287"/>
                      <a:pt x="241" y="287"/>
                    </a:cubicBezTo>
                    <a:cubicBezTo>
                      <a:pt x="239" y="291"/>
                      <a:pt x="239" y="291"/>
                      <a:pt x="239" y="291"/>
                    </a:cubicBezTo>
                    <a:cubicBezTo>
                      <a:pt x="239" y="291"/>
                      <a:pt x="239" y="291"/>
                      <a:pt x="239" y="291"/>
                    </a:cubicBezTo>
                    <a:cubicBezTo>
                      <a:pt x="233" y="293"/>
                      <a:pt x="226" y="296"/>
                      <a:pt x="220" y="298"/>
                    </a:cubicBezTo>
                    <a:cubicBezTo>
                      <a:pt x="220" y="300"/>
                      <a:pt x="221" y="302"/>
                      <a:pt x="222" y="300"/>
                    </a:cubicBezTo>
                    <a:cubicBezTo>
                      <a:pt x="228" y="298"/>
                      <a:pt x="233" y="296"/>
                      <a:pt x="239" y="294"/>
                    </a:cubicBezTo>
                    <a:cubicBezTo>
                      <a:pt x="241" y="294"/>
                      <a:pt x="239" y="296"/>
                      <a:pt x="239" y="296"/>
                    </a:cubicBezTo>
                    <a:cubicBezTo>
                      <a:pt x="239" y="296"/>
                      <a:pt x="239" y="296"/>
                      <a:pt x="239" y="296"/>
                    </a:cubicBezTo>
                    <a:cubicBezTo>
                      <a:pt x="238" y="297"/>
                      <a:pt x="238" y="297"/>
                      <a:pt x="238" y="297"/>
                    </a:cubicBezTo>
                    <a:cubicBezTo>
                      <a:pt x="223" y="303"/>
                      <a:pt x="223" y="303"/>
                      <a:pt x="223" y="303"/>
                    </a:cubicBezTo>
                    <a:cubicBezTo>
                      <a:pt x="223" y="303"/>
                      <a:pt x="223" y="303"/>
                      <a:pt x="223" y="303"/>
                    </a:cubicBezTo>
                    <a:cubicBezTo>
                      <a:pt x="222" y="304"/>
                      <a:pt x="223" y="304"/>
                      <a:pt x="223" y="305"/>
                    </a:cubicBezTo>
                    <a:cubicBezTo>
                      <a:pt x="228" y="304"/>
                      <a:pt x="233" y="301"/>
                      <a:pt x="238" y="300"/>
                    </a:cubicBezTo>
                    <a:cubicBezTo>
                      <a:pt x="239" y="301"/>
                      <a:pt x="238" y="302"/>
                      <a:pt x="238" y="303"/>
                    </a:cubicBezTo>
                    <a:cubicBezTo>
                      <a:pt x="232" y="305"/>
                      <a:pt x="226" y="305"/>
                      <a:pt x="221" y="308"/>
                    </a:cubicBezTo>
                    <a:cubicBezTo>
                      <a:pt x="221" y="308"/>
                      <a:pt x="220" y="308"/>
                      <a:pt x="220" y="309"/>
                    </a:cubicBezTo>
                    <a:cubicBezTo>
                      <a:pt x="226" y="308"/>
                      <a:pt x="231" y="306"/>
                      <a:pt x="237" y="306"/>
                    </a:cubicBezTo>
                    <a:cubicBezTo>
                      <a:pt x="238" y="306"/>
                      <a:pt x="237" y="307"/>
                      <a:pt x="237" y="307"/>
                    </a:cubicBezTo>
                    <a:cubicBezTo>
                      <a:pt x="234" y="310"/>
                      <a:pt x="230" y="309"/>
                      <a:pt x="227" y="310"/>
                    </a:cubicBezTo>
                    <a:cubicBezTo>
                      <a:pt x="227" y="310"/>
                      <a:pt x="227" y="310"/>
                      <a:pt x="227" y="310"/>
                    </a:cubicBezTo>
                    <a:cubicBezTo>
                      <a:pt x="222" y="311"/>
                      <a:pt x="222" y="311"/>
                      <a:pt x="222" y="311"/>
                    </a:cubicBezTo>
                    <a:cubicBezTo>
                      <a:pt x="222" y="311"/>
                      <a:pt x="222" y="311"/>
                      <a:pt x="222" y="311"/>
                    </a:cubicBezTo>
                    <a:cubicBezTo>
                      <a:pt x="222" y="312"/>
                      <a:pt x="222" y="313"/>
                      <a:pt x="223" y="313"/>
                    </a:cubicBezTo>
                    <a:cubicBezTo>
                      <a:pt x="224" y="314"/>
                      <a:pt x="226" y="314"/>
                      <a:pt x="227" y="313"/>
                    </a:cubicBezTo>
                    <a:cubicBezTo>
                      <a:pt x="231" y="313"/>
                      <a:pt x="235" y="312"/>
                      <a:pt x="239" y="311"/>
                    </a:cubicBezTo>
                    <a:cubicBezTo>
                      <a:pt x="240" y="303"/>
                      <a:pt x="242" y="295"/>
                      <a:pt x="244" y="287"/>
                    </a:cubicBezTo>
                    <a:cubicBezTo>
                      <a:pt x="245" y="286"/>
                      <a:pt x="247" y="285"/>
                      <a:pt x="249" y="285"/>
                    </a:cubicBezTo>
                    <a:cubicBezTo>
                      <a:pt x="249" y="285"/>
                      <a:pt x="249" y="285"/>
                      <a:pt x="249" y="285"/>
                    </a:cubicBezTo>
                    <a:cubicBezTo>
                      <a:pt x="249" y="285"/>
                      <a:pt x="249" y="285"/>
                      <a:pt x="249" y="285"/>
                    </a:cubicBezTo>
                    <a:cubicBezTo>
                      <a:pt x="245" y="308"/>
                      <a:pt x="245" y="308"/>
                      <a:pt x="245" y="308"/>
                    </a:cubicBezTo>
                    <a:cubicBezTo>
                      <a:pt x="245" y="308"/>
                      <a:pt x="245" y="308"/>
                      <a:pt x="245" y="308"/>
                    </a:cubicBezTo>
                    <a:cubicBezTo>
                      <a:pt x="247" y="308"/>
                      <a:pt x="246" y="305"/>
                      <a:pt x="247" y="304"/>
                    </a:cubicBezTo>
                    <a:cubicBezTo>
                      <a:pt x="247" y="304"/>
                      <a:pt x="247" y="304"/>
                      <a:pt x="247" y="304"/>
                    </a:cubicBezTo>
                    <a:cubicBezTo>
                      <a:pt x="251" y="284"/>
                      <a:pt x="251" y="284"/>
                      <a:pt x="251" y="284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7" y="281"/>
                      <a:pt x="257" y="281"/>
                      <a:pt x="257" y="281"/>
                    </a:cubicBezTo>
                    <a:cubicBezTo>
                      <a:pt x="257" y="281"/>
                      <a:pt x="257" y="281"/>
                      <a:pt x="257" y="281"/>
                    </a:cubicBezTo>
                    <a:cubicBezTo>
                      <a:pt x="254" y="305"/>
                      <a:pt x="254" y="305"/>
                      <a:pt x="254" y="305"/>
                    </a:cubicBezTo>
                    <a:cubicBezTo>
                      <a:pt x="254" y="305"/>
                      <a:pt x="254" y="305"/>
                      <a:pt x="254" y="305"/>
                    </a:cubicBezTo>
                    <a:cubicBezTo>
                      <a:pt x="256" y="304"/>
                      <a:pt x="257" y="302"/>
                      <a:pt x="256" y="300"/>
                    </a:cubicBezTo>
                    <a:cubicBezTo>
                      <a:pt x="256" y="298"/>
                      <a:pt x="256" y="297"/>
                      <a:pt x="256" y="296"/>
                    </a:cubicBezTo>
                    <a:cubicBezTo>
                      <a:pt x="259" y="292"/>
                      <a:pt x="264" y="295"/>
                      <a:pt x="268" y="294"/>
                    </a:cubicBezTo>
                    <a:cubicBezTo>
                      <a:pt x="269" y="292"/>
                      <a:pt x="269" y="290"/>
                      <a:pt x="271" y="290"/>
                    </a:cubicBezTo>
                    <a:cubicBezTo>
                      <a:pt x="274" y="288"/>
                      <a:pt x="275" y="285"/>
                      <a:pt x="277" y="283"/>
                    </a:cubicBezTo>
                    <a:cubicBezTo>
                      <a:pt x="278" y="283"/>
                      <a:pt x="279" y="283"/>
                      <a:pt x="279" y="284"/>
                    </a:cubicBezTo>
                    <a:cubicBezTo>
                      <a:pt x="279" y="286"/>
                      <a:pt x="278" y="287"/>
                      <a:pt x="277" y="289"/>
                    </a:cubicBezTo>
                    <a:cubicBezTo>
                      <a:pt x="284" y="282"/>
                      <a:pt x="294" y="277"/>
                      <a:pt x="299" y="267"/>
                    </a:cubicBezTo>
                    <a:cubicBezTo>
                      <a:pt x="298" y="266"/>
                      <a:pt x="298" y="265"/>
                      <a:pt x="297" y="264"/>
                    </a:cubicBezTo>
                    <a:cubicBezTo>
                      <a:pt x="296" y="265"/>
                      <a:pt x="296" y="267"/>
                      <a:pt x="295" y="269"/>
                    </a:cubicBezTo>
                    <a:cubicBezTo>
                      <a:pt x="294" y="270"/>
                      <a:pt x="292" y="274"/>
                      <a:pt x="289" y="273"/>
                    </a:cubicBezTo>
                    <a:cubicBezTo>
                      <a:pt x="289" y="271"/>
                      <a:pt x="290" y="270"/>
                      <a:pt x="290" y="268"/>
                    </a:cubicBezTo>
                    <a:cubicBezTo>
                      <a:pt x="289" y="268"/>
                      <a:pt x="288" y="268"/>
                      <a:pt x="287" y="267"/>
                    </a:cubicBezTo>
                    <a:cubicBezTo>
                      <a:pt x="288" y="265"/>
                      <a:pt x="290" y="264"/>
                      <a:pt x="291" y="263"/>
                    </a:cubicBezTo>
                    <a:cubicBezTo>
                      <a:pt x="292" y="262"/>
                      <a:pt x="294" y="262"/>
                      <a:pt x="296" y="261"/>
                    </a:cubicBezTo>
                    <a:cubicBezTo>
                      <a:pt x="296" y="261"/>
                      <a:pt x="296" y="261"/>
                      <a:pt x="296" y="261"/>
                    </a:cubicBezTo>
                    <a:cubicBezTo>
                      <a:pt x="290" y="248"/>
                      <a:pt x="290" y="248"/>
                      <a:pt x="290" y="248"/>
                    </a:cubicBezTo>
                    <a:cubicBezTo>
                      <a:pt x="290" y="248"/>
                      <a:pt x="290" y="248"/>
                      <a:pt x="290" y="248"/>
                    </a:cubicBezTo>
                    <a:cubicBezTo>
                      <a:pt x="292" y="246"/>
                      <a:pt x="293" y="243"/>
                      <a:pt x="295" y="241"/>
                    </a:cubicBezTo>
                    <a:cubicBezTo>
                      <a:pt x="295" y="241"/>
                      <a:pt x="295" y="241"/>
                      <a:pt x="295" y="241"/>
                    </a:cubicBezTo>
                    <a:cubicBezTo>
                      <a:pt x="314" y="284"/>
                      <a:pt x="314" y="284"/>
                      <a:pt x="314" y="284"/>
                    </a:cubicBezTo>
                    <a:cubicBezTo>
                      <a:pt x="314" y="284"/>
                      <a:pt x="314" y="284"/>
                      <a:pt x="314" y="284"/>
                    </a:cubicBezTo>
                    <a:cubicBezTo>
                      <a:pt x="313" y="286"/>
                      <a:pt x="311" y="288"/>
                      <a:pt x="310" y="290"/>
                    </a:cubicBezTo>
                    <a:cubicBezTo>
                      <a:pt x="310" y="290"/>
                      <a:pt x="310" y="290"/>
                      <a:pt x="310" y="290"/>
                    </a:cubicBezTo>
                    <a:cubicBezTo>
                      <a:pt x="303" y="277"/>
                      <a:pt x="303" y="277"/>
                      <a:pt x="303" y="277"/>
                    </a:cubicBezTo>
                    <a:cubicBezTo>
                      <a:pt x="303" y="277"/>
                      <a:pt x="303" y="277"/>
                      <a:pt x="303" y="277"/>
                    </a:cubicBezTo>
                    <a:cubicBezTo>
                      <a:pt x="302" y="281"/>
                      <a:pt x="302" y="285"/>
                      <a:pt x="301" y="289"/>
                    </a:cubicBezTo>
                    <a:cubicBezTo>
                      <a:pt x="297" y="299"/>
                      <a:pt x="292" y="310"/>
                      <a:pt x="282" y="316"/>
                    </a:cubicBezTo>
                    <a:cubicBezTo>
                      <a:pt x="282" y="317"/>
                      <a:pt x="281" y="316"/>
                      <a:pt x="281" y="316"/>
                    </a:cubicBezTo>
                    <a:cubicBezTo>
                      <a:pt x="281" y="316"/>
                      <a:pt x="281" y="316"/>
                      <a:pt x="281" y="316"/>
                    </a:cubicBezTo>
                    <a:cubicBezTo>
                      <a:pt x="281" y="315"/>
                      <a:pt x="281" y="315"/>
                      <a:pt x="281" y="315"/>
                    </a:cubicBezTo>
                    <a:cubicBezTo>
                      <a:pt x="281" y="315"/>
                      <a:pt x="281" y="315"/>
                      <a:pt x="281" y="315"/>
                    </a:cubicBezTo>
                    <a:cubicBezTo>
                      <a:pt x="291" y="309"/>
                      <a:pt x="295" y="299"/>
                      <a:pt x="299" y="289"/>
                    </a:cubicBezTo>
                    <a:cubicBezTo>
                      <a:pt x="301" y="284"/>
                      <a:pt x="301" y="279"/>
                      <a:pt x="302" y="274"/>
                    </a:cubicBezTo>
                    <a:cubicBezTo>
                      <a:pt x="302" y="274"/>
                      <a:pt x="302" y="274"/>
                      <a:pt x="302" y="274"/>
                    </a:cubicBezTo>
                    <a:cubicBezTo>
                      <a:pt x="300" y="269"/>
                      <a:pt x="300" y="269"/>
                      <a:pt x="300" y="269"/>
                    </a:cubicBezTo>
                    <a:cubicBezTo>
                      <a:pt x="300" y="269"/>
                      <a:pt x="300" y="269"/>
                      <a:pt x="300" y="269"/>
                    </a:cubicBezTo>
                    <a:cubicBezTo>
                      <a:pt x="297" y="272"/>
                      <a:pt x="295" y="275"/>
                      <a:pt x="292" y="278"/>
                    </a:cubicBezTo>
                    <a:cubicBezTo>
                      <a:pt x="293" y="287"/>
                      <a:pt x="290" y="295"/>
                      <a:pt x="287" y="303"/>
                    </a:cubicBezTo>
                    <a:cubicBezTo>
                      <a:pt x="284" y="312"/>
                      <a:pt x="277" y="322"/>
                      <a:pt x="268" y="326"/>
                    </a:cubicBezTo>
                    <a:cubicBezTo>
                      <a:pt x="260" y="328"/>
                      <a:pt x="254" y="333"/>
                      <a:pt x="245" y="332"/>
                    </a:cubicBezTo>
                    <a:cubicBezTo>
                      <a:pt x="245" y="331"/>
                      <a:pt x="247" y="331"/>
                      <a:pt x="248" y="330"/>
                    </a:cubicBezTo>
                    <a:cubicBezTo>
                      <a:pt x="250" y="329"/>
                      <a:pt x="251" y="328"/>
                      <a:pt x="253" y="326"/>
                    </a:cubicBezTo>
                    <a:cubicBezTo>
                      <a:pt x="245" y="331"/>
                      <a:pt x="236" y="334"/>
                      <a:pt x="226" y="335"/>
                    </a:cubicBezTo>
                    <a:cubicBezTo>
                      <a:pt x="223" y="335"/>
                      <a:pt x="221" y="334"/>
                      <a:pt x="218" y="334"/>
                    </a:cubicBezTo>
                    <a:cubicBezTo>
                      <a:pt x="224" y="338"/>
                      <a:pt x="233" y="336"/>
                      <a:pt x="240" y="335"/>
                    </a:cubicBezTo>
                    <a:cubicBezTo>
                      <a:pt x="254" y="334"/>
                      <a:pt x="267" y="330"/>
                      <a:pt x="278" y="321"/>
                    </a:cubicBezTo>
                    <a:cubicBezTo>
                      <a:pt x="285" y="319"/>
                      <a:pt x="288" y="312"/>
                      <a:pt x="294" y="307"/>
                    </a:cubicBezTo>
                    <a:cubicBezTo>
                      <a:pt x="298" y="302"/>
                      <a:pt x="302" y="298"/>
                      <a:pt x="304" y="292"/>
                    </a:cubicBezTo>
                    <a:cubicBezTo>
                      <a:pt x="305" y="291"/>
                      <a:pt x="306" y="288"/>
                      <a:pt x="308" y="290"/>
                    </a:cubicBezTo>
                    <a:cubicBezTo>
                      <a:pt x="308" y="290"/>
                      <a:pt x="309" y="292"/>
                      <a:pt x="310" y="291"/>
                    </a:cubicBezTo>
                    <a:cubicBezTo>
                      <a:pt x="314" y="287"/>
                      <a:pt x="318" y="283"/>
                      <a:pt x="321" y="278"/>
                    </a:cubicBezTo>
                    <a:cubicBezTo>
                      <a:pt x="321" y="278"/>
                      <a:pt x="321" y="278"/>
                      <a:pt x="321" y="278"/>
                    </a:cubicBezTo>
                    <a:cubicBezTo>
                      <a:pt x="321" y="275"/>
                      <a:pt x="321" y="275"/>
                      <a:pt x="321" y="275"/>
                    </a:cubicBezTo>
                    <a:cubicBezTo>
                      <a:pt x="321" y="275"/>
                      <a:pt x="321" y="275"/>
                      <a:pt x="321" y="275"/>
                    </a:cubicBezTo>
                    <a:cubicBezTo>
                      <a:pt x="336" y="254"/>
                      <a:pt x="346" y="231"/>
                      <a:pt x="352" y="206"/>
                    </a:cubicBezTo>
                    <a:cubicBezTo>
                      <a:pt x="352" y="206"/>
                      <a:pt x="352" y="206"/>
                      <a:pt x="353" y="205"/>
                    </a:cubicBezTo>
                    <a:cubicBezTo>
                      <a:pt x="356" y="199"/>
                      <a:pt x="355" y="192"/>
                      <a:pt x="356" y="185"/>
                    </a:cubicBezTo>
                    <a:cubicBezTo>
                      <a:pt x="354" y="179"/>
                      <a:pt x="355" y="172"/>
                      <a:pt x="355" y="166"/>
                    </a:cubicBezTo>
                    <a:cubicBezTo>
                      <a:pt x="353" y="142"/>
                      <a:pt x="347" y="120"/>
                      <a:pt x="337" y="99"/>
                    </a:cubicBezTo>
                    <a:cubicBezTo>
                      <a:pt x="335" y="94"/>
                      <a:pt x="332" y="90"/>
                      <a:pt x="330" y="85"/>
                    </a:cubicBezTo>
                    <a:cubicBezTo>
                      <a:pt x="329" y="85"/>
                      <a:pt x="327" y="85"/>
                      <a:pt x="327" y="87"/>
                    </a:cubicBezTo>
                    <a:cubicBezTo>
                      <a:pt x="329" y="89"/>
                      <a:pt x="330" y="92"/>
                      <a:pt x="330" y="96"/>
                    </a:cubicBezTo>
                    <a:cubicBezTo>
                      <a:pt x="331" y="97"/>
                      <a:pt x="331" y="100"/>
                      <a:pt x="330" y="102"/>
                    </a:cubicBezTo>
                    <a:cubicBezTo>
                      <a:pt x="329" y="102"/>
                      <a:pt x="328" y="104"/>
                      <a:pt x="327" y="103"/>
                    </a:cubicBezTo>
                    <a:cubicBezTo>
                      <a:pt x="325" y="102"/>
                      <a:pt x="326" y="99"/>
                      <a:pt x="325" y="97"/>
                    </a:cubicBezTo>
                    <a:cubicBezTo>
                      <a:pt x="325" y="92"/>
                      <a:pt x="328" y="88"/>
                      <a:pt x="325" y="84"/>
                    </a:cubicBezTo>
                    <a:cubicBezTo>
                      <a:pt x="325" y="83"/>
                      <a:pt x="326" y="83"/>
                      <a:pt x="326" y="83"/>
                    </a:cubicBezTo>
                    <a:cubicBezTo>
                      <a:pt x="327" y="83"/>
                      <a:pt x="329" y="83"/>
                      <a:pt x="330" y="82"/>
                    </a:cubicBezTo>
                    <a:cubicBezTo>
                      <a:pt x="330" y="82"/>
                      <a:pt x="330" y="82"/>
                      <a:pt x="330" y="82"/>
                    </a:cubicBezTo>
                    <a:cubicBezTo>
                      <a:pt x="330" y="81"/>
                      <a:pt x="330" y="81"/>
                      <a:pt x="330" y="81"/>
                    </a:cubicBezTo>
                    <a:cubicBezTo>
                      <a:pt x="322" y="71"/>
                      <a:pt x="322" y="71"/>
                      <a:pt x="322" y="71"/>
                    </a:cubicBezTo>
                    <a:cubicBezTo>
                      <a:pt x="322" y="71"/>
                      <a:pt x="322" y="71"/>
                      <a:pt x="322" y="71"/>
                    </a:cubicBezTo>
                    <a:cubicBezTo>
                      <a:pt x="321" y="70"/>
                      <a:pt x="319" y="71"/>
                      <a:pt x="319" y="73"/>
                    </a:cubicBezTo>
                    <a:cubicBezTo>
                      <a:pt x="318" y="75"/>
                      <a:pt x="319" y="77"/>
                      <a:pt x="318" y="79"/>
                    </a:cubicBezTo>
                    <a:cubicBezTo>
                      <a:pt x="318" y="81"/>
                      <a:pt x="319" y="82"/>
                      <a:pt x="321" y="83"/>
                    </a:cubicBezTo>
                    <a:cubicBezTo>
                      <a:pt x="322" y="84"/>
                      <a:pt x="324" y="83"/>
                      <a:pt x="324" y="84"/>
                    </a:cubicBezTo>
                    <a:cubicBezTo>
                      <a:pt x="324" y="86"/>
                      <a:pt x="325" y="87"/>
                      <a:pt x="324" y="88"/>
                    </a:cubicBezTo>
                    <a:cubicBezTo>
                      <a:pt x="324" y="89"/>
                      <a:pt x="324" y="90"/>
                      <a:pt x="323" y="91"/>
                    </a:cubicBezTo>
                    <a:cubicBezTo>
                      <a:pt x="322" y="91"/>
                      <a:pt x="320" y="91"/>
                      <a:pt x="320" y="90"/>
                    </a:cubicBezTo>
                    <a:cubicBezTo>
                      <a:pt x="319" y="88"/>
                      <a:pt x="318" y="86"/>
                      <a:pt x="319" y="85"/>
                    </a:cubicBezTo>
                    <a:cubicBezTo>
                      <a:pt x="318" y="82"/>
                      <a:pt x="315" y="80"/>
                      <a:pt x="312" y="81"/>
                    </a:cubicBezTo>
                    <a:cubicBezTo>
                      <a:pt x="312" y="81"/>
                      <a:pt x="312" y="81"/>
                      <a:pt x="312" y="81"/>
                    </a:cubicBezTo>
                    <a:cubicBezTo>
                      <a:pt x="311" y="79"/>
                      <a:pt x="311" y="79"/>
                      <a:pt x="311" y="79"/>
                    </a:cubicBezTo>
                    <a:cubicBezTo>
                      <a:pt x="311" y="79"/>
                      <a:pt x="311" y="79"/>
                      <a:pt x="311" y="79"/>
                    </a:cubicBezTo>
                    <a:cubicBezTo>
                      <a:pt x="310" y="73"/>
                      <a:pt x="311" y="67"/>
                      <a:pt x="306" y="63"/>
                    </a:cubicBezTo>
                    <a:cubicBezTo>
                      <a:pt x="301" y="55"/>
                      <a:pt x="292" y="49"/>
                      <a:pt x="285" y="43"/>
                    </a:cubicBezTo>
                    <a:cubicBezTo>
                      <a:pt x="285" y="42"/>
                      <a:pt x="285" y="42"/>
                      <a:pt x="286" y="42"/>
                    </a:cubicBezTo>
                    <a:cubicBezTo>
                      <a:pt x="286" y="42"/>
                      <a:pt x="286" y="42"/>
                      <a:pt x="286" y="42"/>
                    </a:cubicBezTo>
                    <a:cubicBezTo>
                      <a:pt x="287" y="42"/>
                      <a:pt x="287" y="42"/>
                      <a:pt x="287" y="42"/>
                    </a:cubicBezTo>
                    <a:cubicBezTo>
                      <a:pt x="287" y="42"/>
                      <a:pt x="287" y="42"/>
                      <a:pt x="287" y="42"/>
                    </a:cubicBezTo>
                    <a:cubicBezTo>
                      <a:pt x="294" y="49"/>
                      <a:pt x="302" y="54"/>
                      <a:pt x="308" y="62"/>
                    </a:cubicBezTo>
                    <a:cubicBezTo>
                      <a:pt x="311" y="67"/>
                      <a:pt x="315" y="71"/>
                      <a:pt x="315" y="76"/>
                    </a:cubicBezTo>
                    <a:cubicBezTo>
                      <a:pt x="317" y="75"/>
                      <a:pt x="317" y="72"/>
                      <a:pt x="318" y="70"/>
                    </a:cubicBezTo>
                    <a:cubicBezTo>
                      <a:pt x="318" y="70"/>
                      <a:pt x="318" y="70"/>
                      <a:pt x="318" y="70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298" y="45"/>
                      <a:pt x="273" y="25"/>
                      <a:pt x="245" y="15"/>
                    </a:cubicBezTo>
                    <a:cubicBezTo>
                      <a:pt x="224" y="8"/>
                      <a:pt x="202" y="2"/>
                      <a:pt x="179" y="2"/>
                    </a:cubicBezTo>
                    <a:close/>
                    <a:moveTo>
                      <a:pt x="179" y="373"/>
                    </a:moveTo>
                    <a:cubicBezTo>
                      <a:pt x="175" y="373"/>
                      <a:pt x="171" y="373"/>
                      <a:pt x="167" y="373"/>
                    </a:cubicBezTo>
                    <a:cubicBezTo>
                      <a:pt x="167" y="373"/>
                      <a:pt x="167" y="373"/>
                      <a:pt x="167" y="373"/>
                    </a:cubicBezTo>
                    <a:cubicBezTo>
                      <a:pt x="165" y="374"/>
                      <a:pt x="165" y="374"/>
                      <a:pt x="165" y="374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4" y="371"/>
                      <a:pt x="142" y="372"/>
                      <a:pt x="140" y="372"/>
                    </a:cubicBezTo>
                    <a:cubicBezTo>
                      <a:pt x="134" y="371"/>
                      <a:pt x="128" y="373"/>
                      <a:pt x="124" y="367"/>
                    </a:cubicBezTo>
                    <a:cubicBezTo>
                      <a:pt x="122" y="367"/>
                      <a:pt x="119" y="368"/>
                      <a:pt x="117" y="367"/>
                    </a:cubicBezTo>
                    <a:cubicBezTo>
                      <a:pt x="117" y="365"/>
                      <a:pt x="117" y="363"/>
                      <a:pt x="116" y="362"/>
                    </a:cubicBezTo>
                    <a:cubicBezTo>
                      <a:pt x="112" y="363"/>
                      <a:pt x="108" y="364"/>
                      <a:pt x="105" y="365"/>
                    </a:cubicBezTo>
                    <a:cubicBezTo>
                      <a:pt x="105" y="368"/>
                      <a:pt x="105" y="371"/>
                      <a:pt x="104" y="373"/>
                    </a:cubicBezTo>
                    <a:cubicBezTo>
                      <a:pt x="104" y="373"/>
                      <a:pt x="104" y="373"/>
                      <a:pt x="104" y="373"/>
                    </a:cubicBezTo>
                    <a:cubicBezTo>
                      <a:pt x="80" y="371"/>
                      <a:pt x="80" y="371"/>
                      <a:pt x="80" y="371"/>
                    </a:cubicBezTo>
                    <a:cubicBezTo>
                      <a:pt x="80" y="371"/>
                      <a:pt x="80" y="371"/>
                      <a:pt x="80" y="371"/>
                    </a:cubicBezTo>
                    <a:cubicBezTo>
                      <a:pt x="79" y="370"/>
                      <a:pt x="79" y="368"/>
                      <a:pt x="78" y="366"/>
                    </a:cubicBezTo>
                    <a:cubicBezTo>
                      <a:pt x="78" y="366"/>
                      <a:pt x="78" y="366"/>
                      <a:pt x="78" y="366"/>
                    </a:cubicBezTo>
                    <a:cubicBezTo>
                      <a:pt x="78" y="365"/>
                      <a:pt x="78" y="365"/>
                      <a:pt x="78" y="365"/>
                    </a:cubicBezTo>
                    <a:cubicBezTo>
                      <a:pt x="78" y="365"/>
                      <a:pt x="78" y="365"/>
                      <a:pt x="78" y="365"/>
                    </a:cubicBezTo>
                    <a:cubicBezTo>
                      <a:pt x="74" y="365"/>
                      <a:pt x="70" y="364"/>
                      <a:pt x="66" y="363"/>
                    </a:cubicBezTo>
                    <a:cubicBezTo>
                      <a:pt x="66" y="363"/>
                      <a:pt x="66" y="363"/>
                      <a:pt x="66" y="363"/>
                    </a:cubicBezTo>
                    <a:cubicBezTo>
                      <a:pt x="66" y="357"/>
                      <a:pt x="66" y="357"/>
                      <a:pt x="66" y="357"/>
                    </a:cubicBezTo>
                    <a:cubicBezTo>
                      <a:pt x="66" y="357"/>
                      <a:pt x="66" y="357"/>
                      <a:pt x="66" y="357"/>
                    </a:cubicBezTo>
                    <a:cubicBezTo>
                      <a:pt x="62" y="355"/>
                      <a:pt x="57" y="355"/>
                      <a:pt x="53" y="354"/>
                    </a:cubicBezTo>
                    <a:cubicBezTo>
                      <a:pt x="53" y="354"/>
                      <a:pt x="53" y="354"/>
                      <a:pt x="53" y="354"/>
                    </a:cubicBezTo>
                    <a:cubicBezTo>
                      <a:pt x="52" y="348"/>
                      <a:pt x="52" y="348"/>
                      <a:pt x="52" y="348"/>
                    </a:cubicBezTo>
                    <a:cubicBezTo>
                      <a:pt x="52" y="348"/>
                      <a:pt x="52" y="348"/>
                      <a:pt x="52" y="348"/>
                    </a:cubicBezTo>
                    <a:cubicBezTo>
                      <a:pt x="49" y="347"/>
                      <a:pt x="45" y="348"/>
                      <a:pt x="42" y="346"/>
                    </a:cubicBezTo>
                    <a:cubicBezTo>
                      <a:pt x="42" y="346"/>
                      <a:pt x="42" y="346"/>
                      <a:pt x="42" y="346"/>
                    </a:cubicBezTo>
                    <a:cubicBezTo>
                      <a:pt x="51" y="295"/>
                      <a:pt x="51" y="295"/>
                      <a:pt x="51" y="295"/>
                    </a:cubicBezTo>
                    <a:cubicBezTo>
                      <a:pt x="51" y="295"/>
                      <a:pt x="51" y="295"/>
                      <a:pt x="51" y="295"/>
                    </a:cubicBezTo>
                    <a:cubicBezTo>
                      <a:pt x="50" y="293"/>
                      <a:pt x="49" y="294"/>
                      <a:pt x="48" y="294"/>
                    </a:cubicBezTo>
                    <a:cubicBezTo>
                      <a:pt x="42" y="289"/>
                      <a:pt x="39" y="283"/>
                      <a:pt x="35" y="278"/>
                    </a:cubicBezTo>
                    <a:cubicBezTo>
                      <a:pt x="36" y="277"/>
                      <a:pt x="35" y="275"/>
                      <a:pt x="34" y="274"/>
                    </a:cubicBezTo>
                    <a:cubicBezTo>
                      <a:pt x="20" y="254"/>
                      <a:pt x="11" y="232"/>
                      <a:pt x="5" y="208"/>
                    </a:cubicBezTo>
                    <a:cubicBezTo>
                      <a:pt x="4" y="208"/>
                      <a:pt x="3" y="207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1" y="182"/>
                      <a:pt x="1" y="182"/>
                      <a:pt x="1" y="182"/>
                    </a:cubicBezTo>
                    <a:cubicBezTo>
                      <a:pt x="2" y="181"/>
                      <a:pt x="2" y="179"/>
                      <a:pt x="1" y="175"/>
                    </a:cubicBezTo>
                    <a:cubicBezTo>
                      <a:pt x="1" y="141"/>
                      <a:pt x="11" y="112"/>
                      <a:pt x="27" y="85"/>
                    </a:cubicBezTo>
                    <a:cubicBezTo>
                      <a:pt x="26" y="84"/>
                      <a:pt x="26" y="83"/>
                      <a:pt x="26" y="81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6" y="69"/>
                      <a:pt x="37" y="69"/>
                      <a:pt x="39" y="68"/>
                    </a:cubicBezTo>
                    <a:cubicBezTo>
                      <a:pt x="54" y="49"/>
                      <a:pt x="74" y="32"/>
                      <a:pt x="94" y="21"/>
                    </a:cubicBezTo>
                    <a:cubicBezTo>
                      <a:pt x="120" y="9"/>
                      <a:pt x="148" y="0"/>
                      <a:pt x="179" y="0"/>
                    </a:cubicBezTo>
                    <a:cubicBezTo>
                      <a:pt x="210" y="0"/>
                      <a:pt x="238" y="9"/>
                      <a:pt x="264" y="21"/>
                    </a:cubicBezTo>
                    <a:cubicBezTo>
                      <a:pt x="284" y="32"/>
                      <a:pt x="304" y="49"/>
                      <a:pt x="320" y="68"/>
                    </a:cubicBezTo>
                    <a:cubicBezTo>
                      <a:pt x="321" y="69"/>
                      <a:pt x="322" y="69"/>
                      <a:pt x="324" y="69"/>
                    </a:cubicBezTo>
                    <a:cubicBezTo>
                      <a:pt x="324" y="69"/>
                      <a:pt x="324" y="69"/>
                      <a:pt x="324" y="69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32" y="83"/>
                      <a:pt x="332" y="84"/>
                      <a:pt x="331" y="85"/>
                    </a:cubicBezTo>
                    <a:cubicBezTo>
                      <a:pt x="347" y="112"/>
                      <a:pt x="357" y="141"/>
                      <a:pt x="357" y="175"/>
                    </a:cubicBezTo>
                    <a:cubicBezTo>
                      <a:pt x="357" y="178"/>
                      <a:pt x="355" y="182"/>
                      <a:pt x="358" y="184"/>
                    </a:cubicBezTo>
                    <a:cubicBezTo>
                      <a:pt x="358" y="184"/>
                      <a:pt x="358" y="184"/>
                      <a:pt x="358" y="184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5" y="207"/>
                      <a:pt x="354" y="208"/>
                      <a:pt x="353" y="208"/>
                    </a:cubicBezTo>
                    <a:cubicBezTo>
                      <a:pt x="347" y="232"/>
                      <a:pt x="338" y="254"/>
                      <a:pt x="324" y="274"/>
                    </a:cubicBezTo>
                    <a:cubicBezTo>
                      <a:pt x="323" y="275"/>
                      <a:pt x="322" y="277"/>
                      <a:pt x="323" y="278"/>
                    </a:cubicBezTo>
                    <a:cubicBezTo>
                      <a:pt x="319" y="283"/>
                      <a:pt x="316" y="289"/>
                      <a:pt x="310" y="294"/>
                    </a:cubicBezTo>
                    <a:cubicBezTo>
                      <a:pt x="309" y="294"/>
                      <a:pt x="308" y="293"/>
                      <a:pt x="308" y="295"/>
                    </a:cubicBezTo>
                    <a:cubicBezTo>
                      <a:pt x="308" y="295"/>
                      <a:pt x="308" y="295"/>
                      <a:pt x="308" y="295"/>
                    </a:cubicBezTo>
                    <a:cubicBezTo>
                      <a:pt x="316" y="346"/>
                      <a:pt x="316" y="346"/>
                      <a:pt x="316" y="346"/>
                    </a:cubicBezTo>
                    <a:cubicBezTo>
                      <a:pt x="316" y="346"/>
                      <a:pt x="316" y="346"/>
                      <a:pt x="316" y="346"/>
                    </a:cubicBezTo>
                    <a:cubicBezTo>
                      <a:pt x="313" y="348"/>
                      <a:pt x="309" y="347"/>
                      <a:pt x="306" y="348"/>
                    </a:cubicBezTo>
                    <a:cubicBezTo>
                      <a:pt x="306" y="348"/>
                      <a:pt x="306" y="348"/>
                      <a:pt x="306" y="348"/>
                    </a:cubicBezTo>
                    <a:cubicBezTo>
                      <a:pt x="305" y="354"/>
                      <a:pt x="305" y="354"/>
                      <a:pt x="305" y="354"/>
                    </a:cubicBezTo>
                    <a:cubicBezTo>
                      <a:pt x="305" y="354"/>
                      <a:pt x="305" y="354"/>
                      <a:pt x="305" y="354"/>
                    </a:cubicBezTo>
                    <a:cubicBezTo>
                      <a:pt x="301" y="355"/>
                      <a:pt x="296" y="355"/>
                      <a:pt x="292" y="357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2" y="363"/>
                      <a:pt x="292" y="363"/>
                      <a:pt x="292" y="363"/>
                    </a:cubicBezTo>
                    <a:cubicBezTo>
                      <a:pt x="292" y="363"/>
                      <a:pt x="292" y="363"/>
                      <a:pt x="292" y="363"/>
                    </a:cubicBezTo>
                    <a:cubicBezTo>
                      <a:pt x="288" y="364"/>
                      <a:pt x="284" y="365"/>
                      <a:pt x="280" y="365"/>
                    </a:cubicBezTo>
                    <a:cubicBezTo>
                      <a:pt x="280" y="365"/>
                      <a:pt x="280" y="365"/>
                      <a:pt x="280" y="365"/>
                    </a:cubicBezTo>
                    <a:cubicBezTo>
                      <a:pt x="280" y="366"/>
                      <a:pt x="280" y="366"/>
                      <a:pt x="280" y="366"/>
                    </a:cubicBezTo>
                    <a:cubicBezTo>
                      <a:pt x="280" y="366"/>
                      <a:pt x="280" y="366"/>
                      <a:pt x="280" y="366"/>
                    </a:cubicBezTo>
                    <a:cubicBezTo>
                      <a:pt x="279" y="368"/>
                      <a:pt x="279" y="370"/>
                      <a:pt x="278" y="371"/>
                    </a:cubicBezTo>
                    <a:cubicBezTo>
                      <a:pt x="278" y="371"/>
                      <a:pt x="278" y="371"/>
                      <a:pt x="278" y="371"/>
                    </a:cubicBezTo>
                    <a:cubicBezTo>
                      <a:pt x="254" y="373"/>
                      <a:pt x="254" y="373"/>
                      <a:pt x="254" y="373"/>
                    </a:cubicBezTo>
                    <a:cubicBezTo>
                      <a:pt x="254" y="373"/>
                      <a:pt x="254" y="373"/>
                      <a:pt x="254" y="373"/>
                    </a:cubicBezTo>
                    <a:cubicBezTo>
                      <a:pt x="253" y="371"/>
                      <a:pt x="254" y="368"/>
                      <a:pt x="253" y="365"/>
                    </a:cubicBezTo>
                    <a:cubicBezTo>
                      <a:pt x="250" y="364"/>
                      <a:pt x="246" y="363"/>
                      <a:pt x="242" y="362"/>
                    </a:cubicBezTo>
                    <a:cubicBezTo>
                      <a:pt x="241" y="363"/>
                      <a:pt x="241" y="365"/>
                      <a:pt x="241" y="367"/>
                    </a:cubicBezTo>
                    <a:cubicBezTo>
                      <a:pt x="239" y="368"/>
                      <a:pt x="236" y="367"/>
                      <a:pt x="234" y="367"/>
                    </a:cubicBezTo>
                    <a:cubicBezTo>
                      <a:pt x="231" y="373"/>
                      <a:pt x="224" y="371"/>
                      <a:pt x="218" y="372"/>
                    </a:cubicBezTo>
                    <a:cubicBezTo>
                      <a:pt x="216" y="372"/>
                      <a:pt x="214" y="371"/>
                      <a:pt x="212" y="372"/>
                    </a:cubicBezTo>
                    <a:cubicBezTo>
                      <a:pt x="212" y="372"/>
                      <a:pt x="212" y="372"/>
                      <a:pt x="212" y="372"/>
                    </a:cubicBezTo>
                    <a:cubicBezTo>
                      <a:pt x="193" y="374"/>
                      <a:pt x="193" y="374"/>
                      <a:pt x="193" y="374"/>
                    </a:cubicBezTo>
                    <a:cubicBezTo>
                      <a:pt x="191" y="373"/>
                      <a:pt x="191" y="373"/>
                      <a:pt x="191" y="373"/>
                    </a:cubicBezTo>
                    <a:cubicBezTo>
                      <a:pt x="191" y="373"/>
                      <a:pt x="191" y="373"/>
                      <a:pt x="191" y="373"/>
                    </a:cubicBezTo>
                    <a:cubicBezTo>
                      <a:pt x="187" y="373"/>
                      <a:pt x="183" y="373"/>
                      <a:pt x="179" y="373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FFFF00"/>
                  </a:solidFill>
                </a:endParaRPr>
              </a:p>
            </p:txBody>
          </p:sp>
          <p:sp>
            <p:nvSpPr>
              <p:cNvPr id="401" name="文本框 400"/>
              <p:cNvSpPr txBox="1"/>
              <p:nvPr/>
            </p:nvSpPr>
            <p:spPr>
              <a:xfrm>
                <a:off x="1460413" y="5098215"/>
                <a:ext cx="2306459" cy="744017"/>
              </a:xfrm>
              <a:custGeom>
                <a:avLst/>
                <a:gdLst/>
                <a:ahLst/>
                <a:cxnLst/>
                <a:rect l="l" t="t" r="r" b="b"/>
                <a:pathLst>
                  <a:path w="2306457" h="744017">
                    <a:moveTo>
                      <a:pt x="577022" y="647395"/>
                    </a:moveTo>
                    <a:lnTo>
                      <a:pt x="577022" y="711098"/>
                    </a:lnTo>
                    <a:lnTo>
                      <a:pt x="631581" y="711098"/>
                    </a:lnTo>
                    <a:lnTo>
                      <a:pt x="631581" y="647395"/>
                    </a:lnTo>
                    <a:close/>
                    <a:moveTo>
                      <a:pt x="244180" y="635203"/>
                    </a:moveTo>
                    <a:lnTo>
                      <a:pt x="244180" y="662330"/>
                    </a:lnTo>
                    <a:lnTo>
                      <a:pt x="320990" y="662330"/>
                    </a:lnTo>
                    <a:lnTo>
                      <a:pt x="320990" y="635203"/>
                    </a:lnTo>
                    <a:close/>
                    <a:moveTo>
                      <a:pt x="1442959" y="603199"/>
                    </a:moveTo>
                    <a:lnTo>
                      <a:pt x="1416746" y="649834"/>
                    </a:lnTo>
                    <a:cubicBezTo>
                      <a:pt x="1440723" y="653898"/>
                      <a:pt x="1461958" y="658165"/>
                      <a:pt x="1480449" y="662635"/>
                    </a:cubicBezTo>
                    <a:cubicBezTo>
                      <a:pt x="1494267" y="646379"/>
                      <a:pt x="1504427" y="626567"/>
                      <a:pt x="1510929" y="603199"/>
                    </a:cubicBezTo>
                    <a:close/>
                    <a:moveTo>
                      <a:pt x="244180" y="599542"/>
                    </a:moveTo>
                    <a:lnTo>
                      <a:pt x="244180" y="626059"/>
                    </a:lnTo>
                    <a:lnTo>
                      <a:pt x="320990" y="626059"/>
                    </a:lnTo>
                    <a:lnTo>
                      <a:pt x="320990" y="599542"/>
                    </a:lnTo>
                    <a:close/>
                    <a:moveTo>
                      <a:pt x="1201862" y="589788"/>
                    </a:moveTo>
                    <a:lnTo>
                      <a:pt x="1201862" y="625754"/>
                    </a:lnTo>
                    <a:lnTo>
                      <a:pt x="1242095" y="625754"/>
                    </a:lnTo>
                    <a:lnTo>
                      <a:pt x="1242095" y="589788"/>
                    </a:lnTo>
                    <a:close/>
                    <a:moveTo>
                      <a:pt x="1141511" y="589788"/>
                    </a:moveTo>
                    <a:lnTo>
                      <a:pt x="1141511" y="625754"/>
                    </a:lnTo>
                    <a:lnTo>
                      <a:pt x="1177783" y="625754"/>
                    </a:lnTo>
                    <a:lnTo>
                      <a:pt x="1177783" y="589788"/>
                    </a:lnTo>
                    <a:close/>
                    <a:moveTo>
                      <a:pt x="477962" y="572719"/>
                    </a:moveTo>
                    <a:cubicBezTo>
                      <a:pt x="485074" y="573938"/>
                      <a:pt x="492033" y="575767"/>
                      <a:pt x="498841" y="578206"/>
                    </a:cubicBezTo>
                    <a:cubicBezTo>
                      <a:pt x="505648" y="580644"/>
                      <a:pt x="509051" y="582727"/>
                      <a:pt x="509051" y="584454"/>
                    </a:cubicBezTo>
                    <a:cubicBezTo>
                      <a:pt x="509051" y="586181"/>
                      <a:pt x="506511" y="587756"/>
                      <a:pt x="501431" y="589178"/>
                    </a:cubicBezTo>
                    <a:lnTo>
                      <a:pt x="501431" y="616306"/>
                    </a:lnTo>
                    <a:lnTo>
                      <a:pt x="508747" y="616306"/>
                    </a:lnTo>
                    <a:lnTo>
                      <a:pt x="516976" y="603199"/>
                    </a:lnTo>
                    <a:cubicBezTo>
                      <a:pt x="518398" y="600964"/>
                      <a:pt x="519973" y="599846"/>
                      <a:pt x="521700" y="599846"/>
                    </a:cubicBezTo>
                    <a:cubicBezTo>
                      <a:pt x="523428" y="599846"/>
                      <a:pt x="527695" y="603148"/>
                      <a:pt x="534502" y="609752"/>
                    </a:cubicBezTo>
                    <a:cubicBezTo>
                      <a:pt x="541309" y="616356"/>
                      <a:pt x="544713" y="620573"/>
                      <a:pt x="544713" y="622402"/>
                    </a:cubicBezTo>
                    <a:cubicBezTo>
                      <a:pt x="544713" y="624230"/>
                      <a:pt x="543189" y="625145"/>
                      <a:pt x="540141" y="625145"/>
                    </a:cubicBezTo>
                    <a:lnTo>
                      <a:pt x="501431" y="625145"/>
                    </a:lnTo>
                    <a:lnTo>
                      <a:pt x="501431" y="690677"/>
                    </a:lnTo>
                    <a:lnTo>
                      <a:pt x="542275" y="683666"/>
                    </a:lnTo>
                    <a:lnTo>
                      <a:pt x="544103" y="689458"/>
                    </a:lnTo>
                    <a:lnTo>
                      <a:pt x="455711" y="722071"/>
                    </a:lnTo>
                    <a:cubicBezTo>
                      <a:pt x="445348" y="725322"/>
                      <a:pt x="436509" y="729183"/>
                      <a:pt x="429194" y="733654"/>
                    </a:cubicBezTo>
                    <a:cubicBezTo>
                      <a:pt x="427771" y="734466"/>
                      <a:pt x="426552" y="734873"/>
                      <a:pt x="425536" y="734873"/>
                    </a:cubicBezTo>
                    <a:cubicBezTo>
                      <a:pt x="424520" y="734873"/>
                      <a:pt x="423606" y="733857"/>
                      <a:pt x="422793" y="731825"/>
                    </a:cubicBezTo>
                    <a:cubicBezTo>
                      <a:pt x="418932" y="722071"/>
                      <a:pt x="414970" y="713130"/>
                      <a:pt x="410906" y="705002"/>
                    </a:cubicBezTo>
                    <a:cubicBezTo>
                      <a:pt x="418627" y="704799"/>
                      <a:pt x="427162" y="703885"/>
                      <a:pt x="436509" y="702259"/>
                    </a:cubicBezTo>
                    <a:lnTo>
                      <a:pt x="436509" y="618439"/>
                    </a:lnTo>
                    <a:cubicBezTo>
                      <a:pt x="436509" y="609295"/>
                      <a:pt x="436306" y="601167"/>
                      <a:pt x="435899" y="594055"/>
                    </a:cubicBezTo>
                    <a:cubicBezTo>
                      <a:pt x="441589" y="594868"/>
                      <a:pt x="448041" y="596443"/>
                      <a:pt x="455254" y="598780"/>
                    </a:cubicBezTo>
                    <a:cubicBezTo>
                      <a:pt x="462468" y="601116"/>
                      <a:pt x="466075" y="603148"/>
                      <a:pt x="466075" y="604876"/>
                    </a:cubicBezTo>
                    <a:cubicBezTo>
                      <a:pt x="466075" y="606603"/>
                      <a:pt x="463331" y="609092"/>
                      <a:pt x="457845" y="612343"/>
                    </a:cubicBezTo>
                    <a:lnTo>
                      <a:pt x="457845" y="698297"/>
                    </a:lnTo>
                    <a:lnTo>
                      <a:pt x="478571" y="694639"/>
                    </a:lnTo>
                    <a:lnTo>
                      <a:pt x="478571" y="597103"/>
                    </a:lnTo>
                    <a:cubicBezTo>
                      <a:pt x="478571" y="587959"/>
                      <a:pt x="478368" y="579831"/>
                      <a:pt x="477962" y="572719"/>
                    </a:cubicBezTo>
                    <a:close/>
                    <a:moveTo>
                      <a:pt x="1068207" y="565709"/>
                    </a:moveTo>
                    <a:cubicBezTo>
                      <a:pt x="1069325" y="565709"/>
                      <a:pt x="1073338" y="568096"/>
                      <a:pt x="1080247" y="572872"/>
                    </a:cubicBezTo>
                    <a:cubicBezTo>
                      <a:pt x="1087155" y="577647"/>
                      <a:pt x="1091677" y="580847"/>
                      <a:pt x="1093810" y="582473"/>
                    </a:cubicBezTo>
                    <a:cubicBezTo>
                      <a:pt x="1095944" y="584098"/>
                      <a:pt x="1097011" y="585419"/>
                      <a:pt x="1097011" y="586435"/>
                    </a:cubicBezTo>
                    <a:cubicBezTo>
                      <a:pt x="1097011" y="588061"/>
                      <a:pt x="1092743" y="591007"/>
                      <a:pt x="1084209" y="595274"/>
                    </a:cubicBezTo>
                    <a:lnTo>
                      <a:pt x="1084209" y="681838"/>
                    </a:lnTo>
                    <a:cubicBezTo>
                      <a:pt x="1086038" y="683057"/>
                      <a:pt x="1087968" y="684581"/>
                      <a:pt x="1090000" y="686410"/>
                    </a:cubicBezTo>
                    <a:cubicBezTo>
                      <a:pt x="1100363" y="696570"/>
                      <a:pt x="1110828" y="702970"/>
                      <a:pt x="1121395" y="705612"/>
                    </a:cubicBezTo>
                    <a:cubicBezTo>
                      <a:pt x="1131961" y="708254"/>
                      <a:pt x="1153805" y="709574"/>
                      <a:pt x="1186927" y="709574"/>
                    </a:cubicBezTo>
                    <a:cubicBezTo>
                      <a:pt x="1220048" y="709574"/>
                      <a:pt x="1260485" y="708254"/>
                      <a:pt x="1308237" y="705612"/>
                    </a:cubicBezTo>
                    <a:lnTo>
                      <a:pt x="1309151" y="711708"/>
                    </a:lnTo>
                    <a:cubicBezTo>
                      <a:pt x="1300211" y="712927"/>
                      <a:pt x="1292895" y="715112"/>
                      <a:pt x="1287206" y="718261"/>
                    </a:cubicBezTo>
                    <a:cubicBezTo>
                      <a:pt x="1281516" y="721411"/>
                      <a:pt x="1277655" y="726237"/>
                      <a:pt x="1275623" y="732739"/>
                    </a:cubicBezTo>
                    <a:cubicBezTo>
                      <a:pt x="1275014" y="734771"/>
                      <a:pt x="1274150" y="735990"/>
                      <a:pt x="1273033" y="736397"/>
                    </a:cubicBezTo>
                    <a:cubicBezTo>
                      <a:pt x="1271915" y="736803"/>
                      <a:pt x="1269934" y="737006"/>
                      <a:pt x="1267089" y="737006"/>
                    </a:cubicBezTo>
                    <a:cubicBezTo>
                      <a:pt x="1247175" y="737006"/>
                      <a:pt x="1222283" y="736397"/>
                      <a:pt x="1192413" y="735178"/>
                    </a:cubicBezTo>
                    <a:cubicBezTo>
                      <a:pt x="1162543" y="733958"/>
                      <a:pt x="1143086" y="732485"/>
                      <a:pt x="1134044" y="730758"/>
                    </a:cubicBezTo>
                    <a:cubicBezTo>
                      <a:pt x="1125001" y="729031"/>
                      <a:pt x="1116975" y="725678"/>
                      <a:pt x="1109965" y="720700"/>
                    </a:cubicBezTo>
                    <a:cubicBezTo>
                      <a:pt x="1102954" y="715721"/>
                      <a:pt x="1093861" y="706933"/>
                      <a:pt x="1082685" y="694334"/>
                    </a:cubicBezTo>
                    <a:cubicBezTo>
                      <a:pt x="1079027" y="690270"/>
                      <a:pt x="1076081" y="688238"/>
                      <a:pt x="1073846" y="688238"/>
                    </a:cubicBezTo>
                    <a:cubicBezTo>
                      <a:pt x="1070188" y="688238"/>
                      <a:pt x="1063838" y="694284"/>
                      <a:pt x="1054796" y="706374"/>
                    </a:cubicBezTo>
                    <a:cubicBezTo>
                      <a:pt x="1045753" y="718464"/>
                      <a:pt x="1040013" y="726745"/>
                      <a:pt x="1037575" y="731215"/>
                    </a:cubicBezTo>
                    <a:cubicBezTo>
                      <a:pt x="1036559" y="733044"/>
                      <a:pt x="1035441" y="733958"/>
                      <a:pt x="1034222" y="733958"/>
                    </a:cubicBezTo>
                    <a:cubicBezTo>
                      <a:pt x="1033003" y="733958"/>
                      <a:pt x="1031275" y="732333"/>
                      <a:pt x="1029040" y="729082"/>
                    </a:cubicBezTo>
                    <a:cubicBezTo>
                      <a:pt x="1026805" y="725830"/>
                      <a:pt x="1022639" y="716890"/>
                      <a:pt x="1016543" y="702259"/>
                    </a:cubicBezTo>
                    <a:cubicBezTo>
                      <a:pt x="1035644" y="693318"/>
                      <a:pt x="1050173" y="687121"/>
                      <a:pt x="1060130" y="683666"/>
                    </a:cubicBezTo>
                    <a:lnTo>
                      <a:pt x="1060130" y="589178"/>
                    </a:lnTo>
                    <a:lnTo>
                      <a:pt x="1039403" y="589178"/>
                    </a:lnTo>
                    <a:cubicBezTo>
                      <a:pt x="1033917" y="589178"/>
                      <a:pt x="1029650" y="589890"/>
                      <a:pt x="1026602" y="591312"/>
                    </a:cubicBezTo>
                    <a:lnTo>
                      <a:pt x="1021115" y="578815"/>
                    </a:lnTo>
                    <a:cubicBezTo>
                      <a:pt x="1025383" y="579831"/>
                      <a:pt x="1030463" y="580339"/>
                      <a:pt x="1036355" y="580339"/>
                    </a:cubicBezTo>
                    <a:lnTo>
                      <a:pt x="1057082" y="580339"/>
                    </a:lnTo>
                    <a:lnTo>
                      <a:pt x="1064702" y="568147"/>
                    </a:lnTo>
                    <a:cubicBezTo>
                      <a:pt x="1065921" y="566522"/>
                      <a:pt x="1067089" y="565709"/>
                      <a:pt x="1068207" y="565709"/>
                    </a:cubicBezTo>
                    <a:close/>
                    <a:moveTo>
                      <a:pt x="1828226" y="565404"/>
                    </a:moveTo>
                    <a:cubicBezTo>
                      <a:pt x="1830461" y="565404"/>
                      <a:pt x="1835643" y="569366"/>
                      <a:pt x="1843771" y="577291"/>
                    </a:cubicBezTo>
                    <a:cubicBezTo>
                      <a:pt x="1851898" y="585216"/>
                      <a:pt x="1855963" y="590093"/>
                      <a:pt x="1855963" y="591922"/>
                    </a:cubicBezTo>
                    <a:cubicBezTo>
                      <a:pt x="1855963" y="593344"/>
                      <a:pt x="1853829" y="594055"/>
                      <a:pt x="1849562" y="594055"/>
                    </a:cubicBezTo>
                    <a:lnTo>
                      <a:pt x="1788297" y="594055"/>
                    </a:lnTo>
                    <a:lnTo>
                      <a:pt x="1788297" y="646481"/>
                    </a:lnTo>
                    <a:lnTo>
                      <a:pt x="1829445" y="646481"/>
                    </a:lnTo>
                    <a:lnTo>
                      <a:pt x="1840113" y="631241"/>
                    </a:lnTo>
                    <a:cubicBezTo>
                      <a:pt x="1841739" y="628802"/>
                      <a:pt x="1843466" y="627583"/>
                      <a:pt x="1845295" y="627583"/>
                    </a:cubicBezTo>
                    <a:cubicBezTo>
                      <a:pt x="1847123" y="627583"/>
                      <a:pt x="1852559" y="631393"/>
                      <a:pt x="1861601" y="639013"/>
                    </a:cubicBezTo>
                    <a:cubicBezTo>
                      <a:pt x="1870644" y="646633"/>
                      <a:pt x="1875165" y="651307"/>
                      <a:pt x="1875165" y="653034"/>
                    </a:cubicBezTo>
                    <a:cubicBezTo>
                      <a:pt x="1875165" y="654761"/>
                      <a:pt x="1872828" y="655625"/>
                      <a:pt x="1868155" y="655625"/>
                    </a:cubicBezTo>
                    <a:lnTo>
                      <a:pt x="1788297" y="655625"/>
                    </a:lnTo>
                    <a:lnTo>
                      <a:pt x="1788297" y="715975"/>
                    </a:lnTo>
                    <a:lnTo>
                      <a:pt x="1855658" y="715975"/>
                    </a:lnTo>
                    <a:lnTo>
                      <a:pt x="1867850" y="697687"/>
                    </a:lnTo>
                    <a:cubicBezTo>
                      <a:pt x="1869272" y="695452"/>
                      <a:pt x="1871000" y="694334"/>
                      <a:pt x="1873031" y="694334"/>
                    </a:cubicBezTo>
                    <a:cubicBezTo>
                      <a:pt x="1875063" y="694334"/>
                      <a:pt x="1881109" y="698602"/>
                      <a:pt x="1891167" y="707136"/>
                    </a:cubicBezTo>
                    <a:cubicBezTo>
                      <a:pt x="1901225" y="715670"/>
                      <a:pt x="1906255" y="720903"/>
                      <a:pt x="1906255" y="722833"/>
                    </a:cubicBezTo>
                    <a:cubicBezTo>
                      <a:pt x="1906255" y="724764"/>
                      <a:pt x="1903816" y="725729"/>
                      <a:pt x="1898939" y="725729"/>
                    </a:cubicBezTo>
                    <a:lnTo>
                      <a:pt x="1671863" y="725729"/>
                    </a:lnTo>
                    <a:cubicBezTo>
                      <a:pt x="1666377" y="725729"/>
                      <a:pt x="1662110" y="726338"/>
                      <a:pt x="1659062" y="727558"/>
                    </a:cubicBezTo>
                    <a:lnTo>
                      <a:pt x="1651442" y="714451"/>
                    </a:lnTo>
                    <a:cubicBezTo>
                      <a:pt x="1655709" y="715467"/>
                      <a:pt x="1660789" y="715975"/>
                      <a:pt x="1666682" y="715975"/>
                    </a:cubicBezTo>
                    <a:lnTo>
                      <a:pt x="1759036" y="715975"/>
                    </a:lnTo>
                    <a:lnTo>
                      <a:pt x="1759036" y="655625"/>
                    </a:lnTo>
                    <a:lnTo>
                      <a:pt x="1702039" y="655625"/>
                    </a:lnTo>
                    <a:cubicBezTo>
                      <a:pt x="1697365" y="655625"/>
                      <a:pt x="1693098" y="656336"/>
                      <a:pt x="1689237" y="657758"/>
                    </a:cubicBezTo>
                    <a:lnTo>
                      <a:pt x="1681617" y="644957"/>
                    </a:lnTo>
                    <a:cubicBezTo>
                      <a:pt x="1685884" y="645973"/>
                      <a:pt x="1690964" y="646481"/>
                      <a:pt x="1696857" y="646481"/>
                    </a:cubicBezTo>
                    <a:lnTo>
                      <a:pt x="1759036" y="646481"/>
                    </a:lnTo>
                    <a:lnTo>
                      <a:pt x="1759036" y="594055"/>
                    </a:lnTo>
                    <a:lnTo>
                      <a:pt x="1716669" y="594055"/>
                    </a:lnTo>
                    <a:cubicBezTo>
                      <a:pt x="1711183" y="594055"/>
                      <a:pt x="1706915" y="594665"/>
                      <a:pt x="1703867" y="595884"/>
                    </a:cubicBezTo>
                    <a:lnTo>
                      <a:pt x="1698381" y="583082"/>
                    </a:lnTo>
                    <a:cubicBezTo>
                      <a:pt x="1702648" y="584098"/>
                      <a:pt x="1707728" y="584606"/>
                      <a:pt x="1713621" y="584606"/>
                    </a:cubicBezTo>
                    <a:lnTo>
                      <a:pt x="1813900" y="584606"/>
                    </a:lnTo>
                    <a:lnTo>
                      <a:pt x="1823654" y="569671"/>
                    </a:lnTo>
                    <a:cubicBezTo>
                      <a:pt x="1825483" y="566826"/>
                      <a:pt x="1827007" y="565404"/>
                      <a:pt x="1828226" y="565404"/>
                    </a:cubicBezTo>
                    <a:close/>
                    <a:moveTo>
                      <a:pt x="244180" y="564490"/>
                    </a:moveTo>
                    <a:lnTo>
                      <a:pt x="244180" y="590398"/>
                    </a:lnTo>
                    <a:lnTo>
                      <a:pt x="320990" y="590398"/>
                    </a:lnTo>
                    <a:lnTo>
                      <a:pt x="320990" y="564490"/>
                    </a:lnTo>
                    <a:close/>
                    <a:moveTo>
                      <a:pt x="157922" y="564490"/>
                    </a:moveTo>
                    <a:cubicBezTo>
                      <a:pt x="159750" y="564490"/>
                      <a:pt x="163408" y="566217"/>
                      <a:pt x="168894" y="569671"/>
                    </a:cubicBezTo>
                    <a:cubicBezTo>
                      <a:pt x="174381" y="573126"/>
                      <a:pt x="178902" y="575920"/>
                      <a:pt x="182458" y="578053"/>
                    </a:cubicBezTo>
                    <a:cubicBezTo>
                      <a:pt x="186014" y="580187"/>
                      <a:pt x="187792" y="582219"/>
                      <a:pt x="187792" y="584149"/>
                    </a:cubicBezTo>
                    <a:cubicBezTo>
                      <a:pt x="187792" y="586080"/>
                      <a:pt x="183322" y="588975"/>
                      <a:pt x="174381" y="592836"/>
                    </a:cubicBezTo>
                    <a:lnTo>
                      <a:pt x="174381" y="685495"/>
                    </a:lnTo>
                    <a:cubicBezTo>
                      <a:pt x="183118" y="694233"/>
                      <a:pt x="193837" y="699973"/>
                      <a:pt x="206537" y="702716"/>
                    </a:cubicBezTo>
                    <a:cubicBezTo>
                      <a:pt x="219237" y="705460"/>
                      <a:pt x="241640" y="706831"/>
                      <a:pt x="273746" y="706831"/>
                    </a:cubicBezTo>
                    <a:cubicBezTo>
                      <a:pt x="321295" y="706831"/>
                      <a:pt x="361223" y="704901"/>
                      <a:pt x="393532" y="701040"/>
                    </a:cubicBezTo>
                    <a:lnTo>
                      <a:pt x="393837" y="707136"/>
                    </a:lnTo>
                    <a:cubicBezTo>
                      <a:pt x="382661" y="710590"/>
                      <a:pt x="375447" y="713638"/>
                      <a:pt x="372196" y="716280"/>
                    </a:cubicBezTo>
                    <a:cubicBezTo>
                      <a:pt x="368945" y="718922"/>
                      <a:pt x="367116" y="723290"/>
                      <a:pt x="366710" y="729386"/>
                    </a:cubicBezTo>
                    <a:cubicBezTo>
                      <a:pt x="366506" y="730809"/>
                      <a:pt x="365694" y="732079"/>
                      <a:pt x="364271" y="733196"/>
                    </a:cubicBezTo>
                    <a:cubicBezTo>
                      <a:pt x="362849" y="734314"/>
                      <a:pt x="361223" y="734873"/>
                      <a:pt x="359395" y="734873"/>
                    </a:cubicBezTo>
                    <a:cubicBezTo>
                      <a:pt x="335214" y="734873"/>
                      <a:pt x="308798" y="734009"/>
                      <a:pt x="280147" y="732282"/>
                    </a:cubicBezTo>
                    <a:cubicBezTo>
                      <a:pt x="251495" y="730555"/>
                      <a:pt x="232547" y="729132"/>
                      <a:pt x="223301" y="728015"/>
                    </a:cubicBezTo>
                    <a:cubicBezTo>
                      <a:pt x="214056" y="726897"/>
                      <a:pt x="206487" y="724662"/>
                      <a:pt x="200594" y="721309"/>
                    </a:cubicBezTo>
                    <a:cubicBezTo>
                      <a:pt x="194701" y="717956"/>
                      <a:pt x="185658" y="710692"/>
                      <a:pt x="173467" y="699516"/>
                    </a:cubicBezTo>
                    <a:cubicBezTo>
                      <a:pt x="167980" y="694436"/>
                      <a:pt x="163916" y="691896"/>
                      <a:pt x="161275" y="691896"/>
                    </a:cubicBezTo>
                    <a:cubicBezTo>
                      <a:pt x="158633" y="691896"/>
                      <a:pt x="156245" y="692760"/>
                      <a:pt x="154112" y="694487"/>
                    </a:cubicBezTo>
                    <a:cubicBezTo>
                      <a:pt x="151978" y="696214"/>
                      <a:pt x="148778" y="700176"/>
                      <a:pt x="144510" y="706374"/>
                    </a:cubicBezTo>
                    <a:cubicBezTo>
                      <a:pt x="140243" y="712572"/>
                      <a:pt x="136179" y="720039"/>
                      <a:pt x="132319" y="728777"/>
                    </a:cubicBezTo>
                    <a:cubicBezTo>
                      <a:pt x="131506" y="730606"/>
                      <a:pt x="130591" y="731520"/>
                      <a:pt x="129575" y="731520"/>
                    </a:cubicBezTo>
                    <a:cubicBezTo>
                      <a:pt x="128559" y="731520"/>
                      <a:pt x="127746" y="731215"/>
                      <a:pt x="127137" y="730606"/>
                    </a:cubicBezTo>
                    <a:cubicBezTo>
                      <a:pt x="126527" y="729996"/>
                      <a:pt x="123886" y="726745"/>
                      <a:pt x="119212" y="720852"/>
                    </a:cubicBezTo>
                    <a:cubicBezTo>
                      <a:pt x="114539" y="714959"/>
                      <a:pt x="110170" y="709168"/>
                      <a:pt x="106106" y="703478"/>
                    </a:cubicBezTo>
                    <a:cubicBezTo>
                      <a:pt x="122565" y="693522"/>
                      <a:pt x="136992" y="686511"/>
                      <a:pt x="149387" y="682447"/>
                    </a:cubicBezTo>
                    <a:lnTo>
                      <a:pt x="149387" y="587654"/>
                    </a:lnTo>
                    <a:lnTo>
                      <a:pt x="124394" y="587654"/>
                    </a:lnTo>
                    <a:cubicBezTo>
                      <a:pt x="118907" y="587654"/>
                      <a:pt x="114640" y="588366"/>
                      <a:pt x="111592" y="589788"/>
                    </a:cubicBezTo>
                    <a:lnTo>
                      <a:pt x="106106" y="576986"/>
                    </a:lnTo>
                    <a:cubicBezTo>
                      <a:pt x="110373" y="578002"/>
                      <a:pt x="115453" y="578510"/>
                      <a:pt x="121346" y="578510"/>
                    </a:cubicBezTo>
                    <a:lnTo>
                      <a:pt x="145425" y="578510"/>
                    </a:lnTo>
                    <a:lnTo>
                      <a:pt x="153045" y="567538"/>
                    </a:lnTo>
                    <a:cubicBezTo>
                      <a:pt x="154467" y="565506"/>
                      <a:pt x="156093" y="564490"/>
                      <a:pt x="157922" y="564490"/>
                    </a:cubicBezTo>
                    <a:close/>
                    <a:moveTo>
                      <a:pt x="1201862" y="546506"/>
                    </a:moveTo>
                    <a:lnTo>
                      <a:pt x="1201862" y="580644"/>
                    </a:lnTo>
                    <a:lnTo>
                      <a:pt x="1242095" y="580644"/>
                    </a:lnTo>
                    <a:lnTo>
                      <a:pt x="1242095" y="546506"/>
                    </a:lnTo>
                    <a:close/>
                    <a:moveTo>
                      <a:pt x="1141511" y="546506"/>
                    </a:moveTo>
                    <a:lnTo>
                      <a:pt x="1141511" y="580644"/>
                    </a:lnTo>
                    <a:lnTo>
                      <a:pt x="1177783" y="580644"/>
                    </a:lnTo>
                    <a:lnTo>
                      <a:pt x="1177783" y="546506"/>
                    </a:lnTo>
                    <a:close/>
                    <a:moveTo>
                      <a:pt x="882736" y="529742"/>
                    </a:moveTo>
                    <a:cubicBezTo>
                      <a:pt x="909559" y="537870"/>
                      <a:pt x="930082" y="545084"/>
                      <a:pt x="944306" y="551383"/>
                    </a:cubicBezTo>
                    <a:cubicBezTo>
                      <a:pt x="958530" y="557682"/>
                      <a:pt x="968283" y="563626"/>
                      <a:pt x="973567" y="569214"/>
                    </a:cubicBezTo>
                    <a:cubicBezTo>
                      <a:pt x="978850" y="574802"/>
                      <a:pt x="981491" y="581050"/>
                      <a:pt x="981491" y="587959"/>
                    </a:cubicBezTo>
                    <a:cubicBezTo>
                      <a:pt x="981491" y="594868"/>
                      <a:pt x="980221" y="600659"/>
                      <a:pt x="977681" y="605333"/>
                    </a:cubicBezTo>
                    <a:cubicBezTo>
                      <a:pt x="975141" y="610006"/>
                      <a:pt x="972551" y="612343"/>
                      <a:pt x="969909" y="612343"/>
                    </a:cubicBezTo>
                    <a:cubicBezTo>
                      <a:pt x="967267" y="612343"/>
                      <a:pt x="965235" y="611784"/>
                      <a:pt x="963813" y="610667"/>
                    </a:cubicBezTo>
                    <a:cubicBezTo>
                      <a:pt x="962391" y="609549"/>
                      <a:pt x="960155" y="606552"/>
                      <a:pt x="957107" y="601675"/>
                    </a:cubicBezTo>
                    <a:cubicBezTo>
                      <a:pt x="947151" y="586232"/>
                      <a:pt x="936229" y="573684"/>
                      <a:pt x="924341" y="564032"/>
                    </a:cubicBezTo>
                    <a:cubicBezTo>
                      <a:pt x="912454" y="554380"/>
                      <a:pt x="897570" y="544678"/>
                      <a:pt x="879688" y="534924"/>
                    </a:cubicBezTo>
                    <a:close/>
                    <a:moveTo>
                      <a:pt x="817509" y="529133"/>
                    </a:moveTo>
                    <a:cubicBezTo>
                      <a:pt x="840471" y="539902"/>
                      <a:pt x="851951" y="547116"/>
                      <a:pt x="851951" y="550774"/>
                    </a:cubicBezTo>
                    <a:cubicBezTo>
                      <a:pt x="851951" y="552602"/>
                      <a:pt x="850021" y="553517"/>
                      <a:pt x="846160" y="553517"/>
                    </a:cubicBezTo>
                    <a:cubicBezTo>
                      <a:pt x="842299" y="553517"/>
                      <a:pt x="838439" y="554939"/>
                      <a:pt x="834578" y="557784"/>
                    </a:cubicBezTo>
                    <a:cubicBezTo>
                      <a:pt x="830717" y="560629"/>
                      <a:pt x="824824" y="566318"/>
                      <a:pt x="816899" y="574853"/>
                    </a:cubicBezTo>
                    <a:cubicBezTo>
                      <a:pt x="831936" y="606755"/>
                      <a:pt x="848192" y="631647"/>
                      <a:pt x="865667" y="649529"/>
                    </a:cubicBezTo>
                    <a:cubicBezTo>
                      <a:pt x="880298" y="630834"/>
                      <a:pt x="893506" y="603809"/>
                      <a:pt x="905291" y="568452"/>
                    </a:cubicBezTo>
                    <a:cubicBezTo>
                      <a:pt x="910778" y="571297"/>
                      <a:pt x="917585" y="575818"/>
                      <a:pt x="925713" y="582016"/>
                    </a:cubicBezTo>
                    <a:cubicBezTo>
                      <a:pt x="933841" y="588213"/>
                      <a:pt x="937905" y="592226"/>
                      <a:pt x="937905" y="594055"/>
                    </a:cubicBezTo>
                    <a:cubicBezTo>
                      <a:pt x="937905" y="595884"/>
                      <a:pt x="936330" y="596900"/>
                      <a:pt x="933181" y="597103"/>
                    </a:cubicBezTo>
                    <a:cubicBezTo>
                      <a:pt x="930031" y="597306"/>
                      <a:pt x="927694" y="597916"/>
                      <a:pt x="926170" y="598932"/>
                    </a:cubicBezTo>
                    <a:cubicBezTo>
                      <a:pt x="924646" y="599948"/>
                      <a:pt x="922767" y="602488"/>
                      <a:pt x="920531" y="606552"/>
                    </a:cubicBezTo>
                    <a:cubicBezTo>
                      <a:pt x="906714" y="632358"/>
                      <a:pt x="894319" y="651764"/>
                      <a:pt x="883346" y="664769"/>
                    </a:cubicBezTo>
                    <a:cubicBezTo>
                      <a:pt x="897570" y="674319"/>
                      <a:pt x="916010" y="683006"/>
                      <a:pt x="938667" y="690829"/>
                    </a:cubicBezTo>
                    <a:cubicBezTo>
                      <a:pt x="961324" y="698652"/>
                      <a:pt x="983625" y="704088"/>
                      <a:pt x="1005571" y="707136"/>
                    </a:cubicBezTo>
                    <a:lnTo>
                      <a:pt x="1005875" y="712927"/>
                    </a:lnTo>
                    <a:cubicBezTo>
                      <a:pt x="987791" y="713537"/>
                      <a:pt x="974684" y="719531"/>
                      <a:pt x="966556" y="730910"/>
                    </a:cubicBezTo>
                    <a:cubicBezTo>
                      <a:pt x="964931" y="733349"/>
                      <a:pt x="963508" y="734568"/>
                      <a:pt x="962289" y="734568"/>
                    </a:cubicBezTo>
                    <a:cubicBezTo>
                      <a:pt x="959851" y="734568"/>
                      <a:pt x="946947" y="729234"/>
                      <a:pt x="923579" y="718566"/>
                    </a:cubicBezTo>
                    <a:cubicBezTo>
                      <a:pt x="900211" y="707898"/>
                      <a:pt x="881111" y="695757"/>
                      <a:pt x="866277" y="682142"/>
                    </a:cubicBezTo>
                    <a:cubicBezTo>
                      <a:pt x="835391" y="708558"/>
                      <a:pt x="788248" y="727964"/>
                      <a:pt x="724850" y="740359"/>
                    </a:cubicBezTo>
                    <a:lnTo>
                      <a:pt x="722716" y="734568"/>
                    </a:lnTo>
                    <a:cubicBezTo>
                      <a:pt x="776158" y="717702"/>
                      <a:pt x="818830" y="694741"/>
                      <a:pt x="850732" y="665683"/>
                    </a:cubicBezTo>
                    <a:cubicBezTo>
                      <a:pt x="834679" y="644754"/>
                      <a:pt x="821167" y="616814"/>
                      <a:pt x="810194" y="581863"/>
                    </a:cubicBezTo>
                    <a:cubicBezTo>
                      <a:pt x="791906" y="599948"/>
                      <a:pt x="767319" y="617017"/>
                      <a:pt x="736432" y="633070"/>
                    </a:cubicBezTo>
                    <a:lnTo>
                      <a:pt x="732775" y="627888"/>
                    </a:lnTo>
                    <a:cubicBezTo>
                      <a:pt x="751063" y="613258"/>
                      <a:pt x="766607" y="598576"/>
                      <a:pt x="779409" y="583844"/>
                    </a:cubicBezTo>
                    <a:cubicBezTo>
                      <a:pt x="792211" y="569112"/>
                      <a:pt x="804911" y="550875"/>
                      <a:pt x="817509" y="529133"/>
                    </a:cubicBezTo>
                    <a:close/>
                    <a:moveTo>
                      <a:pt x="1941002" y="527609"/>
                    </a:moveTo>
                    <a:cubicBezTo>
                      <a:pt x="1961119" y="535534"/>
                      <a:pt x="1974682" y="542341"/>
                      <a:pt x="1981693" y="548030"/>
                    </a:cubicBezTo>
                    <a:cubicBezTo>
                      <a:pt x="1988703" y="553720"/>
                      <a:pt x="1992208" y="559968"/>
                      <a:pt x="1992208" y="566776"/>
                    </a:cubicBezTo>
                    <a:cubicBezTo>
                      <a:pt x="1992208" y="573583"/>
                      <a:pt x="1990430" y="579374"/>
                      <a:pt x="1986874" y="584149"/>
                    </a:cubicBezTo>
                    <a:cubicBezTo>
                      <a:pt x="1983318" y="588924"/>
                      <a:pt x="1980067" y="591312"/>
                      <a:pt x="1977121" y="591312"/>
                    </a:cubicBezTo>
                    <a:cubicBezTo>
                      <a:pt x="1974174" y="591312"/>
                      <a:pt x="1972091" y="590296"/>
                      <a:pt x="1970872" y="588264"/>
                    </a:cubicBezTo>
                    <a:cubicBezTo>
                      <a:pt x="1969653" y="586232"/>
                      <a:pt x="1967977" y="581254"/>
                      <a:pt x="1965843" y="573329"/>
                    </a:cubicBezTo>
                    <a:cubicBezTo>
                      <a:pt x="1963709" y="565404"/>
                      <a:pt x="1960306" y="557936"/>
                      <a:pt x="1955632" y="550926"/>
                    </a:cubicBezTo>
                    <a:cubicBezTo>
                      <a:pt x="1950959" y="543916"/>
                      <a:pt x="1945472" y="537769"/>
                      <a:pt x="1939173" y="532486"/>
                    </a:cubicBezTo>
                    <a:close/>
                    <a:moveTo>
                      <a:pt x="1449969" y="527609"/>
                    </a:moveTo>
                    <a:cubicBezTo>
                      <a:pt x="1458910" y="531063"/>
                      <a:pt x="1466428" y="534365"/>
                      <a:pt x="1472524" y="537515"/>
                    </a:cubicBezTo>
                    <a:cubicBezTo>
                      <a:pt x="1478620" y="540664"/>
                      <a:pt x="1482075" y="542696"/>
                      <a:pt x="1482887" y="543611"/>
                    </a:cubicBezTo>
                    <a:cubicBezTo>
                      <a:pt x="1483700" y="544525"/>
                      <a:pt x="1484107" y="545490"/>
                      <a:pt x="1484107" y="546506"/>
                    </a:cubicBezTo>
                    <a:cubicBezTo>
                      <a:pt x="1484107" y="548945"/>
                      <a:pt x="1482379" y="550266"/>
                      <a:pt x="1478925" y="550469"/>
                    </a:cubicBezTo>
                    <a:cubicBezTo>
                      <a:pt x="1473032" y="550875"/>
                      <a:pt x="1467800" y="555701"/>
                      <a:pt x="1463228" y="564947"/>
                    </a:cubicBezTo>
                    <a:cubicBezTo>
                      <a:pt x="1458656" y="574192"/>
                      <a:pt x="1453525" y="583895"/>
                      <a:pt x="1447835" y="594055"/>
                    </a:cubicBezTo>
                    <a:lnTo>
                      <a:pt x="1558173" y="594055"/>
                    </a:lnTo>
                    <a:lnTo>
                      <a:pt x="1572803" y="574853"/>
                    </a:lnTo>
                    <a:cubicBezTo>
                      <a:pt x="1574632" y="572618"/>
                      <a:pt x="1576156" y="571500"/>
                      <a:pt x="1577375" y="571500"/>
                    </a:cubicBezTo>
                    <a:cubicBezTo>
                      <a:pt x="1578595" y="571500"/>
                      <a:pt x="1580677" y="572618"/>
                      <a:pt x="1583624" y="574853"/>
                    </a:cubicBezTo>
                    <a:cubicBezTo>
                      <a:pt x="1586570" y="577088"/>
                      <a:pt x="1590533" y="580492"/>
                      <a:pt x="1595511" y="585064"/>
                    </a:cubicBezTo>
                    <a:cubicBezTo>
                      <a:pt x="1600489" y="589636"/>
                      <a:pt x="1603791" y="592887"/>
                      <a:pt x="1605417" y="594817"/>
                    </a:cubicBezTo>
                    <a:cubicBezTo>
                      <a:pt x="1607043" y="596748"/>
                      <a:pt x="1607855" y="598424"/>
                      <a:pt x="1607855" y="599846"/>
                    </a:cubicBezTo>
                    <a:cubicBezTo>
                      <a:pt x="1607855" y="602082"/>
                      <a:pt x="1606027" y="603199"/>
                      <a:pt x="1602369" y="603199"/>
                    </a:cubicBezTo>
                    <a:lnTo>
                      <a:pt x="1541409" y="603199"/>
                    </a:lnTo>
                    <a:cubicBezTo>
                      <a:pt x="1532671" y="629412"/>
                      <a:pt x="1520987" y="651459"/>
                      <a:pt x="1506357" y="669341"/>
                    </a:cubicBezTo>
                    <a:cubicBezTo>
                      <a:pt x="1552483" y="682346"/>
                      <a:pt x="1575547" y="695960"/>
                      <a:pt x="1575547" y="710184"/>
                    </a:cubicBezTo>
                    <a:cubicBezTo>
                      <a:pt x="1575547" y="716686"/>
                      <a:pt x="1574632" y="722274"/>
                      <a:pt x="1572803" y="726948"/>
                    </a:cubicBezTo>
                    <a:cubicBezTo>
                      <a:pt x="1570975" y="731622"/>
                      <a:pt x="1568993" y="733958"/>
                      <a:pt x="1566860" y="733958"/>
                    </a:cubicBezTo>
                    <a:cubicBezTo>
                      <a:pt x="1564726" y="733958"/>
                      <a:pt x="1562897" y="733400"/>
                      <a:pt x="1561373" y="732282"/>
                    </a:cubicBezTo>
                    <a:cubicBezTo>
                      <a:pt x="1559849" y="731164"/>
                      <a:pt x="1557665" y="729285"/>
                      <a:pt x="1554820" y="726643"/>
                    </a:cubicBezTo>
                    <a:cubicBezTo>
                      <a:pt x="1535923" y="709168"/>
                      <a:pt x="1514688" y="695350"/>
                      <a:pt x="1491117" y="685190"/>
                    </a:cubicBezTo>
                    <a:cubicBezTo>
                      <a:pt x="1475674" y="699008"/>
                      <a:pt x="1456979" y="709930"/>
                      <a:pt x="1435034" y="717956"/>
                    </a:cubicBezTo>
                    <a:cubicBezTo>
                      <a:pt x="1413088" y="725983"/>
                      <a:pt x="1384945" y="732536"/>
                      <a:pt x="1350604" y="737616"/>
                    </a:cubicBezTo>
                    <a:lnTo>
                      <a:pt x="1349385" y="732434"/>
                    </a:lnTo>
                    <a:cubicBezTo>
                      <a:pt x="1404452" y="717601"/>
                      <a:pt x="1443873" y="698805"/>
                      <a:pt x="1467647" y="676046"/>
                    </a:cubicBezTo>
                    <a:cubicBezTo>
                      <a:pt x="1447531" y="668934"/>
                      <a:pt x="1420708" y="662229"/>
                      <a:pt x="1387180" y="655930"/>
                    </a:cubicBezTo>
                    <a:cubicBezTo>
                      <a:pt x="1401607" y="630733"/>
                      <a:pt x="1411463" y="613156"/>
                      <a:pt x="1416746" y="603199"/>
                    </a:cubicBezTo>
                    <a:lnTo>
                      <a:pt x="1353043" y="603199"/>
                    </a:lnTo>
                    <a:cubicBezTo>
                      <a:pt x="1347556" y="603199"/>
                      <a:pt x="1343289" y="603910"/>
                      <a:pt x="1340241" y="605333"/>
                    </a:cubicBezTo>
                    <a:lnTo>
                      <a:pt x="1334755" y="592531"/>
                    </a:lnTo>
                    <a:cubicBezTo>
                      <a:pt x="1339022" y="593547"/>
                      <a:pt x="1344102" y="594055"/>
                      <a:pt x="1349995" y="594055"/>
                    </a:cubicBezTo>
                    <a:lnTo>
                      <a:pt x="1421623" y="594055"/>
                    </a:lnTo>
                    <a:cubicBezTo>
                      <a:pt x="1432798" y="571906"/>
                      <a:pt x="1442247" y="549758"/>
                      <a:pt x="1449969" y="527609"/>
                    </a:cubicBezTo>
                    <a:close/>
                    <a:moveTo>
                      <a:pt x="582203" y="515112"/>
                    </a:moveTo>
                    <a:cubicBezTo>
                      <a:pt x="580375" y="519379"/>
                      <a:pt x="578546" y="523342"/>
                      <a:pt x="576717" y="526999"/>
                    </a:cubicBezTo>
                    <a:cubicBezTo>
                      <a:pt x="584235" y="546100"/>
                      <a:pt x="592871" y="561137"/>
                      <a:pt x="602625" y="572110"/>
                    </a:cubicBezTo>
                    <a:cubicBezTo>
                      <a:pt x="615833" y="555041"/>
                      <a:pt x="626602" y="536042"/>
                      <a:pt x="634934" y="515112"/>
                    </a:cubicBezTo>
                    <a:close/>
                    <a:moveTo>
                      <a:pt x="459979" y="497738"/>
                    </a:moveTo>
                    <a:lnTo>
                      <a:pt x="459979" y="554431"/>
                    </a:lnTo>
                    <a:lnTo>
                      <a:pt x="505089" y="554431"/>
                    </a:lnTo>
                    <a:lnTo>
                      <a:pt x="505089" y="497738"/>
                    </a:lnTo>
                    <a:close/>
                    <a:moveTo>
                      <a:pt x="2042500" y="493471"/>
                    </a:moveTo>
                    <a:lnTo>
                      <a:pt x="2047987" y="496214"/>
                    </a:lnTo>
                    <a:lnTo>
                      <a:pt x="2007753" y="623621"/>
                    </a:lnTo>
                    <a:cubicBezTo>
                      <a:pt x="2001047" y="644550"/>
                      <a:pt x="1997695" y="659892"/>
                      <a:pt x="1997695" y="669646"/>
                    </a:cubicBezTo>
                    <a:cubicBezTo>
                      <a:pt x="1997695" y="679399"/>
                      <a:pt x="1998609" y="689204"/>
                      <a:pt x="2000438" y="699059"/>
                    </a:cubicBezTo>
                    <a:cubicBezTo>
                      <a:pt x="2002267" y="708914"/>
                      <a:pt x="2003181" y="715772"/>
                      <a:pt x="2003181" y="719633"/>
                    </a:cubicBezTo>
                    <a:cubicBezTo>
                      <a:pt x="2003181" y="732434"/>
                      <a:pt x="1998507" y="738835"/>
                      <a:pt x="1989160" y="738835"/>
                    </a:cubicBezTo>
                    <a:cubicBezTo>
                      <a:pt x="1983064" y="738835"/>
                      <a:pt x="1977933" y="736295"/>
                      <a:pt x="1973768" y="731215"/>
                    </a:cubicBezTo>
                    <a:cubicBezTo>
                      <a:pt x="1969602" y="726135"/>
                      <a:pt x="1967519" y="720141"/>
                      <a:pt x="1967519" y="713232"/>
                    </a:cubicBezTo>
                    <a:cubicBezTo>
                      <a:pt x="1967519" y="710590"/>
                      <a:pt x="1968231" y="706780"/>
                      <a:pt x="1969653" y="701802"/>
                    </a:cubicBezTo>
                    <a:cubicBezTo>
                      <a:pt x="1971075" y="696824"/>
                      <a:pt x="1972142" y="692048"/>
                      <a:pt x="1972853" y="687476"/>
                    </a:cubicBezTo>
                    <a:cubicBezTo>
                      <a:pt x="1973565" y="682904"/>
                      <a:pt x="1973920" y="677469"/>
                      <a:pt x="1973920" y="671170"/>
                    </a:cubicBezTo>
                    <a:cubicBezTo>
                      <a:pt x="1973920" y="664870"/>
                      <a:pt x="1970720" y="660044"/>
                      <a:pt x="1964319" y="656692"/>
                    </a:cubicBezTo>
                    <a:cubicBezTo>
                      <a:pt x="1957918" y="653339"/>
                      <a:pt x="1948825" y="650342"/>
                      <a:pt x="1937039" y="647700"/>
                    </a:cubicBezTo>
                    <a:lnTo>
                      <a:pt x="1937649" y="641604"/>
                    </a:lnTo>
                    <a:cubicBezTo>
                      <a:pt x="1943135" y="641807"/>
                      <a:pt x="1949130" y="641909"/>
                      <a:pt x="1955632" y="641909"/>
                    </a:cubicBezTo>
                    <a:cubicBezTo>
                      <a:pt x="1962135" y="641909"/>
                      <a:pt x="1967773" y="640994"/>
                      <a:pt x="1972549" y="639166"/>
                    </a:cubicBezTo>
                    <a:cubicBezTo>
                      <a:pt x="1977324" y="637337"/>
                      <a:pt x="1981083" y="634340"/>
                      <a:pt x="1983826" y="630174"/>
                    </a:cubicBezTo>
                    <a:cubicBezTo>
                      <a:pt x="1986569" y="626008"/>
                      <a:pt x="1989973" y="619150"/>
                      <a:pt x="1994037" y="609600"/>
                    </a:cubicBezTo>
                    <a:close/>
                    <a:moveTo>
                      <a:pt x="1372550" y="491642"/>
                    </a:moveTo>
                    <a:lnTo>
                      <a:pt x="1379560" y="491642"/>
                    </a:lnTo>
                    <a:cubicBezTo>
                      <a:pt x="1382202" y="498754"/>
                      <a:pt x="1384031" y="504749"/>
                      <a:pt x="1385047" y="509626"/>
                    </a:cubicBezTo>
                    <a:lnTo>
                      <a:pt x="1549943" y="509626"/>
                    </a:lnTo>
                    <a:lnTo>
                      <a:pt x="1558783" y="497434"/>
                    </a:lnTo>
                    <a:cubicBezTo>
                      <a:pt x="1560002" y="495605"/>
                      <a:pt x="1561323" y="494690"/>
                      <a:pt x="1562745" y="494690"/>
                    </a:cubicBezTo>
                    <a:cubicBezTo>
                      <a:pt x="1564167" y="494690"/>
                      <a:pt x="1566453" y="495706"/>
                      <a:pt x="1569603" y="497738"/>
                    </a:cubicBezTo>
                    <a:cubicBezTo>
                      <a:pt x="1572753" y="499770"/>
                      <a:pt x="1577985" y="503885"/>
                      <a:pt x="1585300" y="510083"/>
                    </a:cubicBezTo>
                    <a:cubicBezTo>
                      <a:pt x="1592615" y="516280"/>
                      <a:pt x="1596832" y="519989"/>
                      <a:pt x="1597949" y="521208"/>
                    </a:cubicBezTo>
                    <a:cubicBezTo>
                      <a:pt x="1599067" y="522427"/>
                      <a:pt x="1599626" y="523646"/>
                      <a:pt x="1599626" y="524866"/>
                    </a:cubicBezTo>
                    <a:cubicBezTo>
                      <a:pt x="1599626" y="527101"/>
                      <a:pt x="1596171" y="528371"/>
                      <a:pt x="1589263" y="528676"/>
                    </a:cubicBezTo>
                    <a:cubicBezTo>
                      <a:pt x="1582354" y="528980"/>
                      <a:pt x="1575699" y="530962"/>
                      <a:pt x="1569298" y="534619"/>
                    </a:cubicBezTo>
                    <a:cubicBezTo>
                      <a:pt x="1562897" y="538277"/>
                      <a:pt x="1551671" y="547319"/>
                      <a:pt x="1535618" y="561746"/>
                    </a:cubicBezTo>
                    <a:lnTo>
                      <a:pt x="1530436" y="558698"/>
                    </a:lnTo>
                    <a:cubicBezTo>
                      <a:pt x="1539174" y="544678"/>
                      <a:pt x="1545778" y="531470"/>
                      <a:pt x="1550248" y="519074"/>
                    </a:cubicBezTo>
                    <a:lnTo>
                      <a:pt x="1387180" y="519074"/>
                    </a:lnTo>
                    <a:cubicBezTo>
                      <a:pt x="1387790" y="522935"/>
                      <a:pt x="1388095" y="526593"/>
                      <a:pt x="1388095" y="530047"/>
                    </a:cubicBezTo>
                    <a:cubicBezTo>
                      <a:pt x="1388095" y="540817"/>
                      <a:pt x="1385809" y="549453"/>
                      <a:pt x="1381237" y="555955"/>
                    </a:cubicBezTo>
                    <a:cubicBezTo>
                      <a:pt x="1376665" y="562458"/>
                      <a:pt x="1370416" y="565709"/>
                      <a:pt x="1362491" y="565709"/>
                    </a:cubicBezTo>
                    <a:cubicBezTo>
                      <a:pt x="1358021" y="565709"/>
                      <a:pt x="1354567" y="564591"/>
                      <a:pt x="1352128" y="562356"/>
                    </a:cubicBezTo>
                    <a:cubicBezTo>
                      <a:pt x="1349690" y="560121"/>
                      <a:pt x="1348471" y="557835"/>
                      <a:pt x="1348471" y="555498"/>
                    </a:cubicBezTo>
                    <a:cubicBezTo>
                      <a:pt x="1348471" y="553161"/>
                      <a:pt x="1350503" y="549453"/>
                      <a:pt x="1354567" y="544373"/>
                    </a:cubicBezTo>
                    <a:cubicBezTo>
                      <a:pt x="1366962" y="529133"/>
                      <a:pt x="1372956" y="511556"/>
                      <a:pt x="1372550" y="491642"/>
                    </a:cubicBezTo>
                    <a:close/>
                    <a:moveTo>
                      <a:pt x="959851" y="491033"/>
                    </a:moveTo>
                    <a:cubicBezTo>
                      <a:pt x="963508" y="491033"/>
                      <a:pt x="970722" y="495605"/>
                      <a:pt x="981491" y="504749"/>
                    </a:cubicBezTo>
                    <a:cubicBezTo>
                      <a:pt x="992261" y="513893"/>
                      <a:pt x="997646" y="519582"/>
                      <a:pt x="997646" y="521818"/>
                    </a:cubicBezTo>
                    <a:cubicBezTo>
                      <a:pt x="997646" y="523240"/>
                      <a:pt x="995715" y="523951"/>
                      <a:pt x="991855" y="523951"/>
                    </a:cubicBezTo>
                    <a:lnTo>
                      <a:pt x="751367" y="523951"/>
                    </a:lnTo>
                    <a:cubicBezTo>
                      <a:pt x="745881" y="523951"/>
                      <a:pt x="741614" y="524662"/>
                      <a:pt x="738566" y="526085"/>
                    </a:cubicBezTo>
                    <a:lnTo>
                      <a:pt x="733079" y="513588"/>
                    </a:lnTo>
                    <a:cubicBezTo>
                      <a:pt x="737347" y="514604"/>
                      <a:pt x="742427" y="515112"/>
                      <a:pt x="748319" y="515112"/>
                    </a:cubicBezTo>
                    <a:lnTo>
                      <a:pt x="941258" y="515112"/>
                    </a:lnTo>
                    <a:lnTo>
                      <a:pt x="953755" y="494995"/>
                    </a:lnTo>
                    <a:cubicBezTo>
                      <a:pt x="955380" y="492354"/>
                      <a:pt x="957412" y="491033"/>
                      <a:pt x="959851" y="491033"/>
                    </a:cubicBezTo>
                    <a:close/>
                    <a:moveTo>
                      <a:pt x="435899" y="473659"/>
                    </a:moveTo>
                    <a:cubicBezTo>
                      <a:pt x="446669" y="478536"/>
                      <a:pt x="455711" y="483311"/>
                      <a:pt x="463027" y="487985"/>
                    </a:cubicBezTo>
                    <a:lnTo>
                      <a:pt x="502955" y="487985"/>
                    </a:lnTo>
                    <a:lnTo>
                      <a:pt x="509966" y="476402"/>
                    </a:lnTo>
                    <a:cubicBezTo>
                      <a:pt x="511185" y="474574"/>
                      <a:pt x="512353" y="473659"/>
                      <a:pt x="513471" y="473659"/>
                    </a:cubicBezTo>
                    <a:cubicBezTo>
                      <a:pt x="514589" y="473659"/>
                      <a:pt x="519262" y="476453"/>
                      <a:pt x="527492" y="482041"/>
                    </a:cubicBezTo>
                    <a:cubicBezTo>
                      <a:pt x="535721" y="487629"/>
                      <a:pt x="539836" y="491338"/>
                      <a:pt x="539836" y="493166"/>
                    </a:cubicBezTo>
                    <a:cubicBezTo>
                      <a:pt x="539836" y="495605"/>
                      <a:pt x="535671" y="497840"/>
                      <a:pt x="527339" y="499872"/>
                    </a:cubicBezTo>
                    <a:lnTo>
                      <a:pt x="527339" y="534619"/>
                    </a:lnTo>
                    <a:lnTo>
                      <a:pt x="527949" y="562661"/>
                    </a:lnTo>
                    <a:cubicBezTo>
                      <a:pt x="527949" y="564896"/>
                      <a:pt x="527441" y="566420"/>
                      <a:pt x="526425" y="567233"/>
                    </a:cubicBezTo>
                    <a:cubicBezTo>
                      <a:pt x="525409" y="568046"/>
                      <a:pt x="522615" y="569163"/>
                      <a:pt x="518043" y="570586"/>
                    </a:cubicBezTo>
                    <a:cubicBezTo>
                      <a:pt x="513471" y="572008"/>
                      <a:pt x="510321" y="572719"/>
                      <a:pt x="508594" y="572719"/>
                    </a:cubicBezTo>
                    <a:cubicBezTo>
                      <a:pt x="506867" y="572719"/>
                      <a:pt x="505851" y="572110"/>
                      <a:pt x="505546" y="570890"/>
                    </a:cubicBezTo>
                    <a:cubicBezTo>
                      <a:pt x="505241" y="569671"/>
                      <a:pt x="505089" y="567538"/>
                      <a:pt x="505089" y="564490"/>
                    </a:cubicBezTo>
                    <a:lnTo>
                      <a:pt x="505089" y="562661"/>
                    </a:lnTo>
                    <a:lnTo>
                      <a:pt x="459979" y="562661"/>
                    </a:lnTo>
                    <a:lnTo>
                      <a:pt x="459979" y="570586"/>
                    </a:lnTo>
                    <a:cubicBezTo>
                      <a:pt x="459979" y="572414"/>
                      <a:pt x="458912" y="574040"/>
                      <a:pt x="456778" y="575462"/>
                    </a:cubicBezTo>
                    <a:cubicBezTo>
                      <a:pt x="454645" y="576885"/>
                      <a:pt x="451850" y="578104"/>
                      <a:pt x="448396" y="579120"/>
                    </a:cubicBezTo>
                    <a:cubicBezTo>
                      <a:pt x="444942" y="580136"/>
                      <a:pt x="441386" y="580644"/>
                      <a:pt x="437728" y="580644"/>
                    </a:cubicBezTo>
                    <a:cubicBezTo>
                      <a:pt x="436103" y="580644"/>
                      <a:pt x="435391" y="579526"/>
                      <a:pt x="435595" y="577291"/>
                    </a:cubicBezTo>
                    <a:cubicBezTo>
                      <a:pt x="436407" y="567538"/>
                      <a:pt x="436814" y="557784"/>
                      <a:pt x="436814" y="548030"/>
                    </a:cubicBezTo>
                    <a:lnTo>
                      <a:pt x="436814" y="499567"/>
                    </a:lnTo>
                    <a:cubicBezTo>
                      <a:pt x="436814" y="491033"/>
                      <a:pt x="436509" y="482397"/>
                      <a:pt x="435899" y="473659"/>
                    </a:cubicBezTo>
                    <a:close/>
                    <a:moveTo>
                      <a:pt x="129271" y="469087"/>
                    </a:moveTo>
                    <a:cubicBezTo>
                      <a:pt x="150200" y="479044"/>
                      <a:pt x="164272" y="486918"/>
                      <a:pt x="171485" y="492709"/>
                    </a:cubicBezTo>
                    <a:cubicBezTo>
                      <a:pt x="178699" y="498500"/>
                      <a:pt x="182306" y="504190"/>
                      <a:pt x="182306" y="509778"/>
                    </a:cubicBezTo>
                    <a:cubicBezTo>
                      <a:pt x="182306" y="515366"/>
                      <a:pt x="180680" y="521360"/>
                      <a:pt x="177429" y="527761"/>
                    </a:cubicBezTo>
                    <a:cubicBezTo>
                      <a:pt x="174178" y="534162"/>
                      <a:pt x="170520" y="537362"/>
                      <a:pt x="166456" y="537362"/>
                    </a:cubicBezTo>
                    <a:cubicBezTo>
                      <a:pt x="164018" y="537362"/>
                      <a:pt x="162189" y="536753"/>
                      <a:pt x="160970" y="535534"/>
                    </a:cubicBezTo>
                    <a:cubicBezTo>
                      <a:pt x="159750" y="534314"/>
                      <a:pt x="157465" y="529133"/>
                      <a:pt x="154112" y="519989"/>
                    </a:cubicBezTo>
                    <a:cubicBezTo>
                      <a:pt x="150759" y="510845"/>
                      <a:pt x="147152" y="503022"/>
                      <a:pt x="143291" y="496519"/>
                    </a:cubicBezTo>
                    <a:cubicBezTo>
                      <a:pt x="139431" y="490017"/>
                      <a:pt x="133538" y="482905"/>
                      <a:pt x="125613" y="475183"/>
                    </a:cubicBezTo>
                    <a:close/>
                    <a:moveTo>
                      <a:pt x="1970567" y="466039"/>
                    </a:moveTo>
                    <a:cubicBezTo>
                      <a:pt x="1991700" y="475590"/>
                      <a:pt x="2005416" y="482956"/>
                      <a:pt x="2011715" y="488137"/>
                    </a:cubicBezTo>
                    <a:cubicBezTo>
                      <a:pt x="2018015" y="493319"/>
                      <a:pt x="2021164" y="499008"/>
                      <a:pt x="2021164" y="505206"/>
                    </a:cubicBezTo>
                    <a:cubicBezTo>
                      <a:pt x="2021164" y="511404"/>
                      <a:pt x="2019539" y="517042"/>
                      <a:pt x="2016287" y="522122"/>
                    </a:cubicBezTo>
                    <a:cubicBezTo>
                      <a:pt x="2013036" y="527202"/>
                      <a:pt x="2009683" y="529742"/>
                      <a:pt x="2006229" y="529742"/>
                    </a:cubicBezTo>
                    <a:cubicBezTo>
                      <a:pt x="2004197" y="529742"/>
                      <a:pt x="2002521" y="529031"/>
                      <a:pt x="2001200" y="527609"/>
                    </a:cubicBezTo>
                    <a:cubicBezTo>
                      <a:pt x="1999879" y="526186"/>
                      <a:pt x="1998507" y="523138"/>
                      <a:pt x="1997085" y="518465"/>
                    </a:cubicBezTo>
                    <a:cubicBezTo>
                      <a:pt x="1991396" y="499364"/>
                      <a:pt x="1981743" y="483413"/>
                      <a:pt x="1968129" y="470611"/>
                    </a:cubicBezTo>
                    <a:close/>
                    <a:moveTo>
                      <a:pt x="1041232" y="466039"/>
                    </a:moveTo>
                    <a:cubicBezTo>
                      <a:pt x="1057488" y="473964"/>
                      <a:pt x="1070087" y="481533"/>
                      <a:pt x="1079027" y="488747"/>
                    </a:cubicBezTo>
                    <a:cubicBezTo>
                      <a:pt x="1087968" y="495960"/>
                      <a:pt x="1092439" y="503022"/>
                      <a:pt x="1092439" y="509930"/>
                    </a:cubicBezTo>
                    <a:cubicBezTo>
                      <a:pt x="1092439" y="516839"/>
                      <a:pt x="1090407" y="523545"/>
                      <a:pt x="1086343" y="530047"/>
                    </a:cubicBezTo>
                    <a:cubicBezTo>
                      <a:pt x="1082279" y="536550"/>
                      <a:pt x="1078723" y="539801"/>
                      <a:pt x="1075675" y="539801"/>
                    </a:cubicBezTo>
                    <a:cubicBezTo>
                      <a:pt x="1073643" y="539801"/>
                      <a:pt x="1072068" y="538988"/>
                      <a:pt x="1070950" y="537362"/>
                    </a:cubicBezTo>
                    <a:cubicBezTo>
                      <a:pt x="1069833" y="535737"/>
                      <a:pt x="1068664" y="532486"/>
                      <a:pt x="1067445" y="527609"/>
                    </a:cubicBezTo>
                    <a:cubicBezTo>
                      <a:pt x="1062975" y="508102"/>
                      <a:pt x="1053323" y="488798"/>
                      <a:pt x="1038489" y="469697"/>
                    </a:cubicBezTo>
                    <a:close/>
                    <a:moveTo>
                      <a:pt x="1248801" y="463906"/>
                    </a:moveTo>
                    <a:cubicBezTo>
                      <a:pt x="1250630" y="463906"/>
                      <a:pt x="1255456" y="467462"/>
                      <a:pt x="1263279" y="474574"/>
                    </a:cubicBezTo>
                    <a:cubicBezTo>
                      <a:pt x="1271102" y="481686"/>
                      <a:pt x="1275014" y="486207"/>
                      <a:pt x="1275014" y="488137"/>
                    </a:cubicBezTo>
                    <a:cubicBezTo>
                      <a:pt x="1275014" y="490068"/>
                      <a:pt x="1272728" y="491236"/>
                      <a:pt x="1268156" y="491642"/>
                    </a:cubicBezTo>
                    <a:cubicBezTo>
                      <a:pt x="1263584" y="492049"/>
                      <a:pt x="1259825" y="492811"/>
                      <a:pt x="1256878" y="493928"/>
                    </a:cubicBezTo>
                    <a:cubicBezTo>
                      <a:pt x="1253932" y="495046"/>
                      <a:pt x="1246159" y="498653"/>
                      <a:pt x="1233561" y="504749"/>
                    </a:cubicBezTo>
                    <a:cubicBezTo>
                      <a:pt x="1220963" y="510845"/>
                      <a:pt x="1212225" y="515112"/>
                      <a:pt x="1207348" y="517550"/>
                    </a:cubicBezTo>
                    <a:cubicBezTo>
                      <a:pt x="1211006" y="520802"/>
                      <a:pt x="1212835" y="524358"/>
                      <a:pt x="1212835" y="528218"/>
                    </a:cubicBezTo>
                    <a:cubicBezTo>
                      <a:pt x="1212835" y="532079"/>
                      <a:pt x="1211209" y="535127"/>
                      <a:pt x="1207958" y="537362"/>
                    </a:cubicBezTo>
                    <a:lnTo>
                      <a:pt x="1239352" y="537362"/>
                    </a:lnTo>
                    <a:lnTo>
                      <a:pt x="1245143" y="528523"/>
                    </a:lnTo>
                    <a:cubicBezTo>
                      <a:pt x="1246362" y="526694"/>
                      <a:pt x="1247734" y="525780"/>
                      <a:pt x="1249258" y="525780"/>
                    </a:cubicBezTo>
                    <a:cubicBezTo>
                      <a:pt x="1250782" y="525780"/>
                      <a:pt x="1256167" y="528320"/>
                      <a:pt x="1265412" y="533400"/>
                    </a:cubicBezTo>
                    <a:cubicBezTo>
                      <a:pt x="1274658" y="538480"/>
                      <a:pt x="1279281" y="542036"/>
                      <a:pt x="1279281" y="544068"/>
                    </a:cubicBezTo>
                    <a:cubicBezTo>
                      <a:pt x="1279281" y="546100"/>
                      <a:pt x="1275522" y="549148"/>
                      <a:pt x="1268003" y="553212"/>
                    </a:cubicBezTo>
                    <a:lnTo>
                      <a:pt x="1268003" y="666902"/>
                    </a:lnTo>
                    <a:cubicBezTo>
                      <a:pt x="1268003" y="675030"/>
                      <a:pt x="1267191" y="680822"/>
                      <a:pt x="1265565" y="684276"/>
                    </a:cubicBezTo>
                    <a:cubicBezTo>
                      <a:pt x="1263939" y="687730"/>
                      <a:pt x="1259571" y="691388"/>
                      <a:pt x="1252459" y="695249"/>
                    </a:cubicBezTo>
                    <a:cubicBezTo>
                      <a:pt x="1245347" y="699110"/>
                      <a:pt x="1240775" y="701040"/>
                      <a:pt x="1238743" y="701040"/>
                    </a:cubicBezTo>
                    <a:cubicBezTo>
                      <a:pt x="1236711" y="701040"/>
                      <a:pt x="1235390" y="699516"/>
                      <a:pt x="1234780" y="696468"/>
                    </a:cubicBezTo>
                    <a:cubicBezTo>
                      <a:pt x="1233764" y="691591"/>
                      <a:pt x="1231072" y="687375"/>
                      <a:pt x="1226703" y="683819"/>
                    </a:cubicBezTo>
                    <a:cubicBezTo>
                      <a:pt x="1222334" y="680263"/>
                      <a:pt x="1215984" y="676859"/>
                      <a:pt x="1207653" y="673608"/>
                    </a:cubicBezTo>
                    <a:lnTo>
                      <a:pt x="1209177" y="667817"/>
                    </a:lnTo>
                    <a:cubicBezTo>
                      <a:pt x="1221369" y="670052"/>
                      <a:pt x="1229395" y="671170"/>
                      <a:pt x="1233256" y="671170"/>
                    </a:cubicBezTo>
                    <a:cubicBezTo>
                      <a:pt x="1237117" y="671170"/>
                      <a:pt x="1239555" y="670458"/>
                      <a:pt x="1240571" y="669036"/>
                    </a:cubicBezTo>
                    <a:cubicBezTo>
                      <a:pt x="1241587" y="667614"/>
                      <a:pt x="1242095" y="664972"/>
                      <a:pt x="1242095" y="661111"/>
                    </a:cubicBezTo>
                    <a:lnTo>
                      <a:pt x="1242095" y="636118"/>
                    </a:lnTo>
                    <a:lnTo>
                      <a:pt x="1201862" y="636118"/>
                    </a:lnTo>
                    <a:lnTo>
                      <a:pt x="1201862" y="651662"/>
                    </a:lnTo>
                    <a:cubicBezTo>
                      <a:pt x="1201862" y="662026"/>
                      <a:pt x="1201963" y="669138"/>
                      <a:pt x="1202167" y="672998"/>
                    </a:cubicBezTo>
                    <a:lnTo>
                      <a:pt x="1202471" y="683971"/>
                    </a:lnTo>
                    <a:cubicBezTo>
                      <a:pt x="1202471" y="686613"/>
                      <a:pt x="1199322" y="689051"/>
                      <a:pt x="1193023" y="691286"/>
                    </a:cubicBezTo>
                    <a:cubicBezTo>
                      <a:pt x="1186723" y="693522"/>
                      <a:pt x="1182456" y="694639"/>
                      <a:pt x="1180221" y="694639"/>
                    </a:cubicBezTo>
                    <a:cubicBezTo>
                      <a:pt x="1177986" y="694639"/>
                      <a:pt x="1176868" y="693623"/>
                      <a:pt x="1176868" y="691591"/>
                    </a:cubicBezTo>
                    <a:lnTo>
                      <a:pt x="1177478" y="679094"/>
                    </a:lnTo>
                    <a:cubicBezTo>
                      <a:pt x="1177681" y="670560"/>
                      <a:pt x="1177783" y="661213"/>
                      <a:pt x="1177783" y="651053"/>
                    </a:cubicBezTo>
                    <a:lnTo>
                      <a:pt x="1177783" y="636118"/>
                    </a:lnTo>
                    <a:lnTo>
                      <a:pt x="1141511" y="636118"/>
                    </a:lnTo>
                    <a:lnTo>
                      <a:pt x="1141511" y="682142"/>
                    </a:lnTo>
                    <a:cubicBezTo>
                      <a:pt x="1141511" y="684378"/>
                      <a:pt x="1140597" y="686206"/>
                      <a:pt x="1138768" y="687629"/>
                    </a:cubicBezTo>
                    <a:cubicBezTo>
                      <a:pt x="1136939" y="689051"/>
                      <a:pt x="1133739" y="690524"/>
                      <a:pt x="1129167" y="692048"/>
                    </a:cubicBezTo>
                    <a:cubicBezTo>
                      <a:pt x="1124595" y="693572"/>
                      <a:pt x="1120988" y="694334"/>
                      <a:pt x="1118347" y="694334"/>
                    </a:cubicBezTo>
                    <a:cubicBezTo>
                      <a:pt x="1116924" y="694334"/>
                      <a:pt x="1116213" y="693318"/>
                      <a:pt x="1116213" y="691286"/>
                    </a:cubicBezTo>
                    <a:lnTo>
                      <a:pt x="1117737" y="662635"/>
                    </a:lnTo>
                    <a:cubicBezTo>
                      <a:pt x="1118347" y="650646"/>
                      <a:pt x="1118651" y="638861"/>
                      <a:pt x="1118651" y="627278"/>
                    </a:cubicBezTo>
                    <a:lnTo>
                      <a:pt x="1118651" y="550774"/>
                    </a:lnTo>
                    <a:cubicBezTo>
                      <a:pt x="1118651" y="540817"/>
                      <a:pt x="1118448" y="531774"/>
                      <a:pt x="1118042" y="523646"/>
                    </a:cubicBezTo>
                    <a:cubicBezTo>
                      <a:pt x="1129218" y="527507"/>
                      <a:pt x="1137854" y="532079"/>
                      <a:pt x="1143950" y="537362"/>
                    </a:cubicBezTo>
                    <a:lnTo>
                      <a:pt x="1190584" y="537362"/>
                    </a:lnTo>
                    <a:cubicBezTo>
                      <a:pt x="1186317" y="528625"/>
                      <a:pt x="1170874" y="518058"/>
                      <a:pt x="1144255" y="505663"/>
                    </a:cubicBezTo>
                    <a:lnTo>
                      <a:pt x="1145169" y="500482"/>
                    </a:lnTo>
                    <a:cubicBezTo>
                      <a:pt x="1171788" y="503123"/>
                      <a:pt x="1190279" y="507289"/>
                      <a:pt x="1200643" y="512978"/>
                    </a:cubicBezTo>
                    <a:lnTo>
                      <a:pt x="1225636" y="488290"/>
                    </a:lnTo>
                    <a:lnTo>
                      <a:pt x="1119871" y="488290"/>
                    </a:lnTo>
                    <a:cubicBezTo>
                      <a:pt x="1116010" y="488290"/>
                      <a:pt x="1112352" y="489001"/>
                      <a:pt x="1108898" y="490423"/>
                    </a:cubicBezTo>
                    <a:lnTo>
                      <a:pt x="1100973" y="478231"/>
                    </a:lnTo>
                    <a:cubicBezTo>
                      <a:pt x="1105850" y="478638"/>
                      <a:pt x="1110930" y="478841"/>
                      <a:pt x="1116213" y="478841"/>
                    </a:cubicBezTo>
                    <a:lnTo>
                      <a:pt x="1229599" y="478841"/>
                    </a:lnTo>
                    <a:lnTo>
                      <a:pt x="1244839" y="465734"/>
                    </a:lnTo>
                    <a:cubicBezTo>
                      <a:pt x="1246464" y="464515"/>
                      <a:pt x="1247785" y="463906"/>
                      <a:pt x="1248801" y="463906"/>
                    </a:cubicBezTo>
                    <a:close/>
                    <a:moveTo>
                      <a:pt x="1761779" y="460553"/>
                    </a:moveTo>
                    <a:cubicBezTo>
                      <a:pt x="1788399" y="469087"/>
                      <a:pt x="1801708" y="474777"/>
                      <a:pt x="1801708" y="477622"/>
                    </a:cubicBezTo>
                    <a:cubicBezTo>
                      <a:pt x="1801708" y="479044"/>
                      <a:pt x="1799981" y="480162"/>
                      <a:pt x="1796527" y="480974"/>
                    </a:cubicBezTo>
                    <a:cubicBezTo>
                      <a:pt x="1793072" y="481787"/>
                      <a:pt x="1790532" y="482498"/>
                      <a:pt x="1788907" y="483108"/>
                    </a:cubicBezTo>
                    <a:cubicBezTo>
                      <a:pt x="1821419" y="527812"/>
                      <a:pt x="1864700" y="556870"/>
                      <a:pt x="1918751" y="570281"/>
                    </a:cubicBezTo>
                    <a:lnTo>
                      <a:pt x="1918447" y="576682"/>
                    </a:lnTo>
                    <a:cubicBezTo>
                      <a:pt x="1915805" y="576275"/>
                      <a:pt x="1913265" y="576072"/>
                      <a:pt x="1910827" y="576072"/>
                    </a:cubicBezTo>
                    <a:cubicBezTo>
                      <a:pt x="1897822" y="576072"/>
                      <a:pt x="1888881" y="580949"/>
                      <a:pt x="1884004" y="590702"/>
                    </a:cubicBezTo>
                    <a:cubicBezTo>
                      <a:pt x="1883191" y="592125"/>
                      <a:pt x="1881667" y="592836"/>
                      <a:pt x="1879432" y="592836"/>
                    </a:cubicBezTo>
                    <a:cubicBezTo>
                      <a:pt x="1877807" y="592836"/>
                      <a:pt x="1875571" y="591922"/>
                      <a:pt x="1872727" y="590093"/>
                    </a:cubicBezTo>
                    <a:cubicBezTo>
                      <a:pt x="1858096" y="580949"/>
                      <a:pt x="1845549" y="571500"/>
                      <a:pt x="1835084" y="561746"/>
                    </a:cubicBezTo>
                    <a:cubicBezTo>
                      <a:pt x="1824619" y="551993"/>
                      <a:pt x="1815272" y="541172"/>
                      <a:pt x="1807042" y="529285"/>
                    </a:cubicBezTo>
                    <a:cubicBezTo>
                      <a:pt x="1798813" y="517398"/>
                      <a:pt x="1790735" y="503428"/>
                      <a:pt x="1782811" y="487375"/>
                    </a:cubicBezTo>
                    <a:cubicBezTo>
                      <a:pt x="1765945" y="518262"/>
                      <a:pt x="1746031" y="543255"/>
                      <a:pt x="1723070" y="562356"/>
                    </a:cubicBezTo>
                    <a:cubicBezTo>
                      <a:pt x="1700108" y="581457"/>
                      <a:pt x="1670339" y="598221"/>
                      <a:pt x="1633763" y="612648"/>
                    </a:cubicBezTo>
                    <a:lnTo>
                      <a:pt x="1631020" y="606552"/>
                    </a:lnTo>
                    <a:cubicBezTo>
                      <a:pt x="1663532" y="588874"/>
                      <a:pt x="1689237" y="570027"/>
                      <a:pt x="1708135" y="550012"/>
                    </a:cubicBezTo>
                    <a:cubicBezTo>
                      <a:pt x="1727032" y="529996"/>
                      <a:pt x="1744914" y="500177"/>
                      <a:pt x="1761779" y="460553"/>
                    </a:cubicBezTo>
                    <a:close/>
                    <a:moveTo>
                      <a:pt x="832139" y="459943"/>
                    </a:moveTo>
                    <a:cubicBezTo>
                      <a:pt x="868919" y="465836"/>
                      <a:pt x="887308" y="475996"/>
                      <a:pt x="887308" y="490423"/>
                    </a:cubicBezTo>
                    <a:cubicBezTo>
                      <a:pt x="887308" y="494487"/>
                      <a:pt x="885022" y="499212"/>
                      <a:pt x="880450" y="504596"/>
                    </a:cubicBezTo>
                    <a:cubicBezTo>
                      <a:pt x="875878" y="509981"/>
                      <a:pt x="871357" y="512674"/>
                      <a:pt x="866887" y="512674"/>
                    </a:cubicBezTo>
                    <a:cubicBezTo>
                      <a:pt x="864042" y="512674"/>
                      <a:pt x="861908" y="512013"/>
                      <a:pt x="860486" y="510692"/>
                    </a:cubicBezTo>
                    <a:cubicBezTo>
                      <a:pt x="859063" y="509372"/>
                      <a:pt x="857590" y="505714"/>
                      <a:pt x="856066" y="499720"/>
                    </a:cubicBezTo>
                    <a:cubicBezTo>
                      <a:pt x="854542" y="493725"/>
                      <a:pt x="851697" y="487883"/>
                      <a:pt x="847532" y="482194"/>
                    </a:cubicBezTo>
                    <a:cubicBezTo>
                      <a:pt x="843366" y="476504"/>
                      <a:pt x="837626" y="470510"/>
                      <a:pt x="830311" y="464210"/>
                    </a:cubicBezTo>
                    <a:close/>
                    <a:moveTo>
                      <a:pt x="223149" y="459943"/>
                    </a:moveTo>
                    <a:cubicBezTo>
                      <a:pt x="237779" y="466446"/>
                      <a:pt x="248803" y="472338"/>
                      <a:pt x="256220" y="477622"/>
                    </a:cubicBezTo>
                    <a:cubicBezTo>
                      <a:pt x="263637" y="482905"/>
                      <a:pt x="267345" y="488188"/>
                      <a:pt x="267345" y="493471"/>
                    </a:cubicBezTo>
                    <a:cubicBezTo>
                      <a:pt x="267345" y="498754"/>
                      <a:pt x="265516" y="503936"/>
                      <a:pt x="261859" y="509016"/>
                    </a:cubicBezTo>
                    <a:cubicBezTo>
                      <a:pt x="258201" y="514096"/>
                      <a:pt x="254645" y="516636"/>
                      <a:pt x="251191" y="516636"/>
                    </a:cubicBezTo>
                    <a:cubicBezTo>
                      <a:pt x="248549" y="516636"/>
                      <a:pt x="246060" y="513029"/>
                      <a:pt x="243723" y="505816"/>
                    </a:cubicBezTo>
                    <a:cubicBezTo>
                      <a:pt x="241386" y="498602"/>
                      <a:pt x="238643" y="492100"/>
                      <a:pt x="235493" y="486308"/>
                    </a:cubicBezTo>
                    <a:cubicBezTo>
                      <a:pt x="232344" y="480517"/>
                      <a:pt x="227416" y="473253"/>
                      <a:pt x="220710" y="464515"/>
                    </a:cubicBezTo>
                    <a:close/>
                    <a:moveTo>
                      <a:pt x="575193" y="459638"/>
                    </a:moveTo>
                    <a:cubicBezTo>
                      <a:pt x="597139" y="467766"/>
                      <a:pt x="608111" y="473253"/>
                      <a:pt x="608111" y="476098"/>
                    </a:cubicBezTo>
                    <a:cubicBezTo>
                      <a:pt x="608111" y="477723"/>
                      <a:pt x="606232" y="478892"/>
                      <a:pt x="602473" y="479603"/>
                    </a:cubicBezTo>
                    <a:cubicBezTo>
                      <a:pt x="598713" y="480314"/>
                      <a:pt x="595767" y="482956"/>
                      <a:pt x="593633" y="487528"/>
                    </a:cubicBezTo>
                    <a:cubicBezTo>
                      <a:pt x="591500" y="492100"/>
                      <a:pt x="589011" y="498043"/>
                      <a:pt x="586166" y="505358"/>
                    </a:cubicBezTo>
                    <a:lnTo>
                      <a:pt x="635543" y="505358"/>
                    </a:lnTo>
                    <a:lnTo>
                      <a:pt x="643773" y="493166"/>
                    </a:lnTo>
                    <a:cubicBezTo>
                      <a:pt x="644992" y="491338"/>
                      <a:pt x="646262" y="490423"/>
                      <a:pt x="647583" y="490423"/>
                    </a:cubicBezTo>
                    <a:cubicBezTo>
                      <a:pt x="648904" y="490423"/>
                      <a:pt x="652561" y="492658"/>
                      <a:pt x="658556" y="497129"/>
                    </a:cubicBezTo>
                    <a:cubicBezTo>
                      <a:pt x="664550" y="501599"/>
                      <a:pt x="669275" y="505054"/>
                      <a:pt x="672729" y="507492"/>
                    </a:cubicBezTo>
                    <a:cubicBezTo>
                      <a:pt x="676183" y="509930"/>
                      <a:pt x="677911" y="511962"/>
                      <a:pt x="677911" y="513588"/>
                    </a:cubicBezTo>
                    <a:cubicBezTo>
                      <a:pt x="677911" y="515214"/>
                      <a:pt x="675777" y="516382"/>
                      <a:pt x="671510" y="517093"/>
                    </a:cubicBezTo>
                    <a:cubicBezTo>
                      <a:pt x="667243" y="517804"/>
                      <a:pt x="664195" y="518973"/>
                      <a:pt x="662366" y="520598"/>
                    </a:cubicBezTo>
                    <a:cubicBezTo>
                      <a:pt x="660537" y="522224"/>
                      <a:pt x="658607" y="524967"/>
                      <a:pt x="656575" y="528828"/>
                    </a:cubicBezTo>
                    <a:cubicBezTo>
                      <a:pt x="643773" y="554025"/>
                      <a:pt x="631175" y="573227"/>
                      <a:pt x="618779" y="586435"/>
                    </a:cubicBezTo>
                    <a:cubicBezTo>
                      <a:pt x="635848" y="599440"/>
                      <a:pt x="663585" y="609905"/>
                      <a:pt x="701990" y="617830"/>
                    </a:cubicBezTo>
                    <a:lnTo>
                      <a:pt x="701685" y="623316"/>
                    </a:lnTo>
                    <a:cubicBezTo>
                      <a:pt x="694573" y="623316"/>
                      <a:pt x="687918" y="624535"/>
                      <a:pt x="681721" y="626974"/>
                    </a:cubicBezTo>
                    <a:cubicBezTo>
                      <a:pt x="675523" y="629412"/>
                      <a:pt x="670799" y="632562"/>
                      <a:pt x="667547" y="636422"/>
                    </a:cubicBezTo>
                    <a:cubicBezTo>
                      <a:pt x="666531" y="637642"/>
                      <a:pt x="665515" y="638251"/>
                      <a:pt x="664499" y="638251"/>
                    </a:cubicBezTo>
                    <a:cubicBezTo>
                      <a:pt x="662467" y="638251"/>
                      <a:pt x="654187" y="634340"/>
                      <a:pt x="639658" y="626516"/>
                    </a:cubicBezTo>
                    <a:cubicBezTo>
                      <a:pt x="625129" y="618693"/>
                      <a:pt x="613090" y="610210"/>
                      <a:pt x="603539" y="601066"/>
                    </a:cubicBezTo>
                    <a:cubicBezTo>
                      <a:pt x="592160" y="611022"/>
                      <a:pt x="577733" y="620878"/>
                      <a:pt x="560258" y="630631"/>
                    </a:cubicBezTo>
                    <a:cubicBezTo>
                      <a:pt x="566963" y="632866"/>
                      <a:pt x="573771" y="635711"/>
                      <a:pt x="580679" y="639166"/>
                    </a:cubicBezTo>
                    <a:lnTo>
                      <a:pt x="628228" y="639166"/>
                    </a:lnTo>
                    <a:lnTo>
                      <a:pt x="633410" y="631850"/>
                    </a:lnTo>
                    <a:cubicBezTo>
                      <a:pt x="634426" y="630428"/>
                      <a:pt x="635696" y="629717"/>
                      <a:pt x="637220" y="629717"/>
                    </a:cubicBezTo>
                    <a:cubicBezTo>
                      <a:pt x="638744" y="629717"/>
                      <a:pt x="643925" y="632409"/>
                      <a:pt x="652765" y="637794"/>
                    </a:cubicBezTo>
                    <a:cubicBezTo>
                      <a:pt x="661604" y="643179"/>
                      <a:pt x="666023" y="646735"/>
                      <a:pt x="666023" y="648462"/>
                    </a:cubicBezTo>
                    <a:cubicBezTo>
                      <a:pt x="666023" y="650189"/>
                      <a:pt x="662874" y="652272"/>
                      <a:pt x="656575" y="654710"/>
                    </a:cubicBezTo>
                    <a:lnTo>
                      <a:pt x="656575" y="697382"/>
                    </a:lnTo>
                    <a:lnTo>
                      <a:pt x="657184" y="725424"/>
                    </a:lnTo>
                    <a:cubicBezTo>
                      <a:pt x="657184" y="727659"/>
                      <a:pt x="656930" y="728980"/>
                      <a:pt x="656422" y="729386"/>
                    </a:cubicBezTo>
                    <a:cubicBezTo>
                      <a:pt x="655914" y="729793"/>
                      <a:pt x="654187" y="730707"/>
                      <a:pt x="651241" y="732130"/>
                    </a:cubicBezTo>
                    <a:cubicBezTo>
                      <a:pt x="648294" y="733552"/>
                      <a:pt x="644941" y="734771"/>
                      <a:pt x="641182" y="735787"/>
                    </a:cubicBezTo>
                    <a:cubicBezTo>
                      <a:pt x="637423" y="736803"/>
                      <a:pt x="635035" y="737311"/>
                      <a:pt x="634019" y="737311"/>
                    </a:cubicBezTo>
                    <a:cubicBezTo>
                      <a:pt x="633003" y="737311"/>
                      <a:pt x="632343" y="736702"/>
                      <a:pt x="632038" y="735482"/>
                    </a:cubicBezTo>
                    <a:cubicBezTo>
                      <a:pt x="631733" y="734263"/>
                      <a:pt x="631581" y="732130"/>
                      <a:pt x="631581" y="729082"/>
                    </a:cubicBezTo>
                    <a:lnTo>
                      <a:pt x="631581" y="719328"/>
                    </a:lnTo>
                    <a:lnTo>
                      <a:pt x="577022" y="719328"/>
                    </a:lnTo>
                    <a:lnTo>
                      <a:pt x="577022" y="731825"/>
                    </a:lnTo>
                    <a:cubicBezTo>
                      <a:pt x="577022" y="733654"/>
                      <a:pt x="576006" y="735279"/>
                      <a:pt x="573974" y="736702"/>
                    </a:cubicBezTo>
                    <a:cubicBezTo>
                      <a:pt x="571942" y="738124"/>
                      <a:pt x="568640" y="739699"/>
                      <a:pt x="564068" y="741426"/>
                    </a:cubicBezTo>
                    <a:cubicBezTo>
                      <a:pt x="559496" y="743153"/>
                      <a:pt x="556346" y="744017"/>
                      <a:pt x="554619" y="744017"/>
                    </a:cubicBezTo>
                    <a:cubicBezTo>
                      <a:pt x="552892" y="744017"/>
                      <a:pt x="552130" y="742798"/>
                      <a:pt x="552333" y="740359"/>
                    </a:cubicBezTo>
                    <a:cubicBezTo>
                      <a:pt x="553146" y="730606"/>
                      <a:pt x="553552" y="720852"/>
                      <a:pt x="553552" y="711098"/>
                    </a:cubicBezTo>
                    <a:lnTo>
                      <a:pt x="553552" y="654101"/>
                    </a:lnTo>
                    <a:cubicBezTo>
                      <a:pt x="553552" y="648818"/>
                      <a:pt x="553349" y="642315"/>
                      <a:pt x="552943" y="634594"/>
                    </a:cubicBezTo>
                    <a:cubicBezTo>
                      <a:pt x="541767" y="640690"/>
                      <a:pt x="529067" y="646887"/>
                      <a:pt x="514843" y="653186"/>
                    </a:cubicBezTo>
                    <a:lnTo>
                      <a:pt x="512709" y="648310"/>
                    </a:lnTo>
                    <a:cubicBezTo>
                      <a:pt x="546643" y="626770"/>
                      <a:pt x="572755" y="606044"/>
                      <a:pt x="591043" y="586130"/>
                    </a:cubicBezTo>
                    <a:cubicBezTo>
                      <a:pt x="583118" y="574345"/>
                      <a:pt x="576920" y="557479"/>
                      <a:pt x="572450" y="535534"/>
                    </a:cubicBezTo>
                    <a:cubicBezTo>
                      <a:pt x="561274" y="557276"/>
                      <a:pt x="548675" y="573532"/>
                      <a:pt x="534655" y="584302"/>
                    </a:cubicBezTo>
                    <a:lnTo>
                      <a:pt x="530692" y="581254"/>
                    </a:lnTo>
                    <a:cubicBezTo>
                      <a:pt x="551825" y="551790"/>
                      <a:pt x="566659" y="511251"/>
                      <a:pt x="575193" y="459638"/>
                    </a:cubicBezTo>
                    <a:close/>
                    <a:moveTo>
                      <a:pt x="1438996" y="459334"/>
                    </a:moveTo>
                    <a:cubicBezTo>
                      <a:pt x="1454439" y="462178"/>
                      <a:pt x="1466377" y="465480"/>
                      <a:pt x="1474810" y="469240"/>
                    </a:cubicBezTo>
                    <a:cubicBezTo>
                      <a:pt x="1483243" y="472999"/>
                      <a:pt x="1487459" y="477926"/>
                      <a:pt x="1487459" y="484022"/>
                    </a:cubicBezTo>
                    <a:cubicBezTo>
                      <a:pt x="1487459" y="486867"/>
                      <a:pt x="1486647" y="490220"/>
                      <a:pt x="1485021" y="494081"/>
                    </a:cubicBezTo>
                    <a:cubicBezTo>
                      <a:pt x="1483395" y="497942"/>
                      <a:pt x="1480500" y="501193"/>
                      <a:pt x="1476334" y="503834"/>
                    </a:cubicBezTo>
                    <a:cubicBezTo>
                      <a:pt x="1472169" y="506476"/>
                      <a:pt x="1469070" y="507797"/>
                      <a:pt x="1467038" y="507797"/>
                    </a:cubicBezTo>
                    <a:cubicBezTo>
                      <a:pt x="1465006" y="507797"/>
                      <a:pt x="1463482" y="506171"/>
                      <a:pt x="1462466" y="502920"/>
                    </a:cubicBezTo>
                    <a:cubicBezTo>
                      <a:pt x="1460027" y="493166"/>
                      <a:pt x="1456878" y="485699"/>
                      <a:pt x="1453017" y="480517"/>
                    </a:cubicBezTo>
                    <a:cubicBezTo>
                      <a:pt x="1449156" y="475336"/>
                      <a:pt x="1443771" y="470103"/>
                      <a:pt x="1436863" y="464820"/>
                    </a:cubicBezTo>
                    <a:close/>
                    <a:moveTo>
                      <a:pt x="2100717" y="457505"/>
                    </a:moveTo>
                    <a:cubicBezTo>
                      <a:pt x="2127946" y="463601"/>
                      <a:pt x="2141560" y="468478"/>
                      <a:pt x="2141560" y="472135"/>
                    </a:cubicBezTo>
                    <a:cubicBezTo>
                      <a:pt x="2141560" y="474777"/>
                      <a:pt x="2137191" y="478231"/>
                      <a:pt x="2128454" y="482498"/>
                    </a:cubicBezTo>
                    <a:lnTo>
                      <a:pt x="2128454" y="529133"/>
                    </a:lnTo>
                    <a:lnTo>
                      <a:pt x="2160153" y="529133"/>
                    </a:lnTo>
                    <a:lnTo>
                      <a:pt x="2170211" y="513893"/>
                    </a:lnTo>
                    <a:cubicBezTo>
                      <a:pt x="2172243" y="510845"/>
                      <a:pt x="2174225" y="509321"/>
                      <a:pt x="2176155" y="509321"/>
                    </a:cubicBezTo>
                    <a:cubicBezTo>
                      <a:pt x="2178085" y="509321"/>
                      <a:pt x="2183318" y="513182"/>
                      <a:pt x="2191852" y="520903"/>
                    </a:cubicBezTo>
                    <a:cubicBezTo>
                      <a:pt x="2200386" y="528625"/>
                      <a:pt x="2204654" y="533502"/>
                      <a:pt x="2204654" y="535534"/>
                    </a:cubicBezTo>
                    <a:cubicBezTo>
                      <a:pt x="2204654" y="537566"/>
                      <a:pt x="2202215" y="538582"/>
                      <a:pt x="2197339" y="538582"/>
                    </a:cubicBezTo>
                    <a:lnTo>
                      <a:pt x="2128454" y="538582"/>
                    </a:lnTo>
                    <a:lnTo>
                      <a:pt x="2128454" y="594360"/>
                    </a:lnTo>
                    <a:lnTo>
                      <a:pt x="2171431" y="594360"/>
                    </a:lnTo>
                    <a:lnTo>
                      <a:pt x="2186061" y="575462"/>
                    </a:lnTo>
                    <a:cubicBezTo>
                      <a:pt x="2188093" y="573024"/>
                      <a:pt x="2189719" y="571805"/>
                      <a:pt x="2190938" y="571805"/>
                    </a:cubicBezTo>
                    <a:cubicBezTo>
                      <a:pt x="2192970" y="571805"/>
                      <a:pt x="2198812" y="576174"/>
                      <a:pt x="2208464" y="584911"/>
                    </a:cubicBezTo>
                    <a:cubicBezTo>
                      <a:pt x="2218116" y="593649"/>
                      <a:pt x="2222942" y="598983"/>
                      <a:pt x="2222942" y="600913"/>
                    </a:cubicBezTo>
                    <a:cubicBezTo>
                      <a:pt x="2222942" y="602844"/>
                      <a:pt x="2220198" y="603809"/>
                      <a:pt x="2214712" y="603809"/>
                    </a:cubicBezTo>
                    <a:lnTo>
                      <a:pt x="2113214" y="603809"/>
                    </a:lnTo>
                    <a:cubicBezTo>
                      <a:pt x="2129673" y="611124"/>
                      <a:pt x="2137902" y="616509"/>
                      <a:pt x="2137902" y="619963"/>
                    </a:cubicBezTo>
                    <a:cubicBezTo>
                      <a:pt x="2137902" y="621792"/>
                      <a:pt x="2136175" y="623164"/>
                      <a:pt x="2132721" y="624078"/>
                    </a:cubicBezTo>
                    <a:cubicBezTo>
                      <a:pt x="2129267" y="624992"/>
                      <a:pt x="2124898" y="628498"/>
                      <a:pt x="2119615" y="634594"/>
                    </a:cubicBezTo>
                    <a:cubicBezTo>
                      <a:pt x="2102749" y="654101"/>
                      <a:pt x="2081311" y="674929"/>
                      <a:pt x="2055302" y="697078"/>
                    </a:cubicBezTo>
                    <a:lnTo>
                      <a:pt x="2165030" y="688238"/>
                    </a:lnTo>
                    <a:cubicBezTo>
                      <a:pt x="2158731" y="674014"/>
                      <a:pt x="2148672" y="659282"/>
                      <a:pt x="2134855" y="644042"/>
                    </a:cubicBezTo>
                    <a:lnTo>
                      <a:pt x="2138512" y="639166"/>
                    </a:lnTo>
                    <a:cubicBezTo>
                      <a:pt x="2157613" y="651764"/>
                      <a:pt x="2173209" y="663804"/>
                      <a:pt x="2185299" y="675284"/>
                    </a:cubicBezTo>
                    <a:cubicBezTo>
                      <a:pt x="2197389" y="686765"/>
                      <a:pt x="2203435" y="697992"/>
                      <a:pt x="2203435" y="708965"/>
                    </a:cubicBezTo>
                    <a:cubicBezTo>
                      <a:pt x="2203435" y="717093"/>
                      <a:pt x="2201403" y="723900"/>
                      <a:pt x="2197339" y="729386"/>
                    </a:cubicBezTo>
                    <a:cubicBezTo>
                      <a:pt x="2193275" y="734873"/>
                      <a:pt x="2189261" y="737616"/>
                      <a:pt x="2185299" y="737616"/>
                    </a:cubicBezTo>
                    <a:cubicBezTo>
                      <a:pt x="2181336" y="737616"/>
                      <a:pt x="2178797" y="736651"/>
                      <a:pt x="2177679" y="734720"/>
                    </a:cubicBezTo>
                    <a:cubicBezTo>
                      <a:pt x="2176561" y="732790"/>
                      <a:pt x="2175444" y="728015"/>
                      <a:pt x="2174326" y="720395"/>
                    </a:cubicBezTo>
                    <a:cubicBezTo>
                      <a:pt x="2173209" y="712775"/>
                      <a:pt x="2171227" y="704799"/>
                      <a:pt x="2168383" y="696468"/>
                    </a:cubicBezTo>
                    <a:cubicBezTo>
                      <a:pt x="2134042" y="703580"/>
                      <a:pt x="2106051" y="710082"/>
                      <a:pt x="2084410" y="715975"/>
                    </a:cubicBezTo>
                    <a:cubicBezTo>
                      <a:pt x="2062769" y="721868"/>
                      <a:pt x="2050222" y="725780"/>
                      <a:pt x="2046767" y="727710"/>
                    </a:cubicBezTo>
                    <a:cubicBezTo>
                      <a:pt x="2043313" y="729640"/>
                      <a:pt x="2041129" y="730606"/>
                      <a:pt x="2040214" y="730606"/>
                    </a:cubicBezTo>
                    <a:cubicBezTo>
                      <a:pt x="2039300" y="730606"/>
                      <a:pt x="2038436" y="730148"/>
                      <a:pt x="2037623" y="729234"/>
                    </a:cubicBezTo>
                    <a:cubicBezTo>
                      <a:pt x="2036811" y="728320"/>
                      <a:pt x="2035185" y="725322"/>
                      <a:pt x="2032747" y="720242"/>
                    </a:cubicBezTo>
                    <a:cubicBezTo>
                      <a:pt x="2030308" y="715162"/>
                      <a:pt x="2027667" y="708558"/>
                      <a:pt x="2024822" y="700430"/>
                    </a:cubicBezTo>
                    <a:cubicBezTo>
                      <a:pt x="2033966" y="699211"/>
                      <a:pt x="2041281" y="696214"/>
                      <a:pt x="2046767" y="691439"/>
                    </a:cubicBezTo>
                    <a:cubicBezTo>
                      <a:pt x="2052254" y="686664"/>
                      <a:pt x="2061957" y="673811"/>
                      <a:pt x="2075876" y="652882"/>
                    </a:cubicBezTo>
                    <a:cubicBezTo>
                      <a:pt x="2089795" y="631952"/>
                      <a:pt x="2098888" y="615594"/>
                      <a:pt x="2103155" y="603809"/>
                    </a:cubicBezTo>
                    <a:lnTo>
                      <a:pt x="2044329" y="603809"/>
                    </a:lnTo>
                    <a:cubicBezTo>
                      <a:pt x="2038843" y="603809"/>
                      <a:pt x="2034575" y="604520"/>
                      <a:pt x="2031527" y="605942"/>
                    </a:cubicBezTo>
                    <a:lnTo>
                      <a:pt x="2025431" y="592836"/>
                    </a:lnTo>
                    <a:cubicBezTo>
                      <a:pt x="2029699" y="593852"/>
                      <a:pt x="2034779" y="594360"/>
                      <a:pt x="2040671" y="594360"/>
                    </a:cubicBezTo>
                    <a:lnTo>
                      <a:pt x="2101327" y="594360"/>
                    </a:lnTo>
                    <a:lnTo>
                      <a:pt x="2101327" y="538582"/>
                    </a:lnTo>
                    <a:lnTo>
                      <a:pt x="2061703" y="538582"/>
                    </a:lnTo>
                    <a:cubicBezTo>
                      <a:pt x="2056216" y="538582"/>
                      <a:pt x="2051949" y="539293"/>
                      <a:pt x="2048901" y="540715"/>
                    </a:cubicBezTo>
                    <a:lnTo>
                      <a:pt x="2042195" y="527609"/>
                    </a:lnTo>
                    <a:cubicBezTo>
                      <a:pt x="2046463" y="528625"/>
                      <a:pt x="2051543" y="529133"/>
                      <a:pt x="2057435" y="529133"/>
                    </a:cubicBezTo>
                    <a:lnTo>
                      <a:pt x="2101327" y="529133"/>
                    </a:lnTo>
                    <a:lnTo>
                      <a:pt x="2101327" y="486156"/>
                    </a:lnTo>
                    <a:cubicBezTo>
                      <a:pt x="2101327" y="470510"/>
                      <a:pt x="2101123" y="460959"/>
                      <a:pt x="2100717" y="457505"/>
                    </a:cubicBezTo>
                    <a:close/>
                    <a:moveTo>
                      <a:pt x="311236" y="457200"/>
                    </a:moveTo>
                    <a:cubicBezTo>
                      <a:pt x="332369" y="467157"/>
                      <a:pt x="342935" y="473659"/>
                      <a:pt x="342935" y="476707"/>
                    </a:cubicBezTo>
                    <a:cubicBezTo>
                      <a:pt x="342935" y="478130"/>
                      <a:pt x="341564" y="478993"/>
                      <a:pt x="338821" y="479298"/>
                    </a:cubicBezTo>
                    <a:cubicBezTo>
                      <a:pt x="336077" y="479603"/>
                      <a:pt x="333741" y="480416"/>
                      <a:pt x="331810" y="481736"/>
                    </a:cubicBezTo>
                    <a:cubicBezTo>
                      <a:pt x="329880" y="483057"/>
                      <a:pt x="325105" y="487680"/>
                      <a:pt x="317485" y="495605"/>
                    </a:cubicBezTo>
                    <a:cubicBezTo>
                      <a:pt x="309864" y="503530"/>
                      <a:pt x="303108" y="510946"/>
                      <a:pt x="297215" y="517855"/>
                    </a:cubicBezTo>
                    <a:lnTo>
                      <a:pt x="335925" y="517855"/>
                    </a:lnTo>
                    <a:lnTo>
                      <a:pt x="348117" y="502615"/>
                    </a:lnTo>
                    <a:cubicBezTo>
                      <a:pt x="350352" y="499567"/>
                      <a:pt x="352486" y="498043"/>
                      <a:pt x="354518" y="498043"/>
                    </a:cubicBezTo>
                    <a:cubicBezTo>
                      <a:pt x="356550" y="498043"/>
                      <a:pt x="362087" y="501955"/>
                      <a:pt x="371129" y="509778"/>
                    </a:cubicBezTo>
                    <a:cubicBezTo>
                      <a:pt x="380172" y="517601"/>
                      <a:pt x="384693" y="522376"/>
                      <a:pt x="384693" y="524104"/>
                    </a:cubicBezTo>
                    <a:cubicBezTo>
                      <a:pt x="384693" y="525831"/>
                      <a:pt x="382051" y="526694"/>
                      <a:pt x="376768" y="526694"/>
                    </a:cubicBezTo>
                    <a:lnTo>
                      <a:pt x="286547" y="526694"/>
                    </a:lnTo>
                    <a:cubicBezTo>
                      <a:pt x="279435" y="537261"/>
                      <a:pt x="273339" y="546913"/>
                      <a:pt x="268259" y="555650"/>
                    </a:cubicBezTo>
                    <a:lnTo>
                      <a:pt x="315503" y="555650"/>
                    </a:lnTo>
                    <a:lnTo>
                      <a:pt x="325867" y="542544"/>
                    </a:lnTo>
                    <a:cubicBezTo>
                      <a:pt x="327086" y="541122"/>
                      <a:pt x="328356" y="540410"/>
                      <a:pt x="329677" y="540410"/>
                    </a:cubicBezTo>
                    <a:cubicBezTo>
                      <a:pt x="330997" y="540410"/>
                      <a:pt x="333690" y="541934"/>
                      <a:pt x="337754" y="544982"/>
                    </a:cubicBezTo>
                    <a:lnTo>
                      <a:pt x="349641" y="553212"/>
                    </a:lnTo>
                    <a:cubicBezTo>
                      <a:pt x="353502" y="555854"/>
                      <a:pt x="355432" y="557987"/>
                      <a:pt x="355432" y="559613"/>
                    </a:cubicBezTo>
                    <a:cubicBezTo>
                      <a:pt x="355432" y="561238"/>
                      <a:pt x="352384" y="563677"/>
                      <a:pt x="346288" y="566928"/>
                    </a:cubicBezTo>
                    <a:lnTo>
                      <a:pt x="346288" y="664769"/>
                    </a:lnTo>
                    <a:lnTo>
                      <a:pt x="346898" y="679399"/>
                    </a:lnTo>
                    <a:cubicBezTo>
                      <a:pt x="346898" y="680009"/>
                      <a:pt x="346745" y="680517"/>
                      <a:pt x="346441" y="680923"/>
                    </a:cubicBezTo>
                    <a:cubicBezTo>
                      <a:pt x="346136" y="681330"/>
                      <a:pt x="344104" y="682600"/>
                      <a:pt x="340345" y="684733"/>
                    </a:cubicBezTo>
                    <a:cubicBezTo>
                      <a:pt x="336585" y="686867"/>
                      <a:pt x="332928" y="688442"/>
                      <a:pt x="329372" y="689458"/>
                    </a:cubicBezTo>
                    <a:cubicBezTo>
                      <a:pt x="325816" y="690474"/>
                      <a:pt x="323530" y="690982"/>
                      <a:pt x="322514" y="690982"/>
                    </a:cubicBezTo>
                    <a:cubicBezTo>
                      <a:pt x="321498" y="690982"/>
                      <a:pt x="320990" y="690270"/>
                      <a:pt x="320990" y="688848"/>
                    </a:cubicBezTo>
                    <a:lnTo>
                      <a:pt x="320990" y="672084"/>
                    </a:lnTo>
                    <a:lnTo>
                      <a:pt x="244180" y="672084"/>
                    </a:lnTo>
                    <a:lnTo>
                      <a:pt x="244180" y="682752"/>
                    </a:lnTo>
                    <a:cubicBezTo>
                      <a:pt x="244180" y="684174"/>
                      <a:pt x="243875" y="685241"/>
                      <a:pt x="243266" y="685952"/>
                    </a:cubicBezTo>
                    <a:cubicBezTo>
                      <a:pt x="242656" y="686664"/>
                      <a:pt x="240726" y="687781"/>
                      <a:pt x="237475" y="689305"/>
                    </a:cubicBezTo>
                    <a:cubicBezTo>
                      <a:pt x="234223" y="690829"/>
                      <a:pt x="230515" y="692150"/>
                      <a:pt x="226349" y="693268"/>
                    </a:cubicBezTo>
                    <a:cubicBezTo>
                      <a:pt x="222184" y="694385"/>
                      <a:pt x="219593" y="694944"/>
                      <a:pt x="218577" y="694944"/>
                    </a:cubicBezTo>
                    <a:cubicBezTo>
                      <a:pt x="217561" y="694944"/>
                      <a:pt x="217155" y="694030"/>
                      <a:pt x="217358" y="692201"/>
                    </a:cubicBezTo>
                    <a:cubicBezTo>
                      <a:pt x="218171" y="686714"/>
                      <a:pt x="218577" y="677774"/>
                      <a:pt x="218577" y="665378"/>
                    </a:cubicBezTo>
                    <a:lnTo>
                      <a:pt x="218577" y="562051"/>
                    </a:lnTo>
                    <a:cubicBezTo>
                      <a:pt x="218577" y="551891"/>
                      <a:pt x="218475" y="545694"/>
                      <a:pt x="218272" y="543458"/>
                    </a:cubicBezTo>
                    <a:cubicBezTo>
                      <a:pt x="227619" y="546506"/>
                      <a:pt x="236967" y="550570"/>
                      <a:pt x="246314" y="555650"/>
                    </a:cubicBezTo>
                    <a:lnTo>
                      <a:pt x="254848" y="555650"/>
                    </a:lnTo>
                    <a:cubicBezTo>
                      <a:pt x="259319" y="543865"/>
                      <a:pt x="261249" y="534213"/>
                      <a:pt x="260639" y="526694"/>
                    </a:cubicBezTo>
                    <a:lnTo>
                      <a:pt x="205775" y="526694"/>
                    </a:lnTo>
                    <a:cubicBezTo>
                      <a:pt x="200695" y="526694"/>
                      <a:pt x="197038" y="527304"/>
                      <a:pt x="194802" y="528523"/>
                    </a:cubicBezTo>
                    <a:lnTo>
                      <a:pt x="190231" y="516636"/>
                    </a:lnTo>
                    <a:cubicBezTo>
                      <a:pt x="194091" y="517449"/>
                      <a:pt x="198359" y="517855"/>
                      <a:pt x="203032" y="517855"/>
                    </a:cubicBezTo>
                    <a:lnTo>
                      <a:pt x="285023" y="517855"/>
                    </a:lnTo>
                    <a:cubicBezTo>
                      <a:pt x="295386" y="498348"/>
                      <a:pt x="304124" y="478130"/>
                      <a:pt x="311236" y="457200"/>
                    </a:cubicBezTo>
                    <a:close/>
                    <a:moveTo>
                      <a:pt x="1512758" y="190500"/>
                    </a:moveTo>
                    <a:cubicBezTo>
                      <a:pt x="1540597" y="200050"/>
                      <a:pt x="1563355" y="210159"/>
                      <a:pt x="1581034" y="220827"/>
                    </a:cubicBezTo>
                    <a:cubicBezTo>
                      <a:pt x="1598712" y="231495"/>
                      <a:pt x="1607551" y="243636"/>
                      <a:pt x="1607551" y="257251"/>
                    </a:cubicBezTo>
                    <a:cubicBezTo>
                      <a:pt x="1607551" y="263753"/>
                      <a:pt x="1606535" y="269240"/>
                      <a:pt x="1604503" y="273710"/>
                    </a:cubicBezTo>
                    <a:cubicBezTo>
                      <a:pt x="1602471" y="278180"/>
                      <a:pt x="1599982" y="280416"/>
                      <a:pt x="1597036" y="280416"/>
                    </a:cubicBezTo>
                    <a:cubicBezTo>
                      <a:pt x="1594089" y="280416"/>
                      <a:pt x="1591702" y="279704"/>
                      <a:pt x="1589873" y="278282"/>
                    </a:cubicBezTo>
                    <a:cubicBezTo>
                      <a:pt x="1588044" y="276860"/>
                      <a:pt x="1586114" y="274523"/>
                      <a:pt x="1584082" y="271272"/>
                    </a:cubicBezTo>
                    <a:cubicBezTo>
                      <a:pt x="1565184" y="239979"/>
                      <a:pt x="1540292" y="214579"/>
                      <a:pt x="1509406" y="195072"/>
                    </a:cubicBezTo>
                    <a:close/>
                    <a:moveTo>
                      <a:pt x="1450884" y="185318"/>
                    </a:moveTo>
                    <a:cubicBezTo>
                      <a:pt x="1461044" y="190398"/>
                      <a:pt x="1468765" y="194868"/>
                      <a:pt x="1474049" y="198729"/>
                    </a:cubicBezTo>
                    <a:cubicBezTo>
                      <a:pt x="1479332" y="202590"/>
                      <a:pt x="1481974" y="205333"/>
                      <a:pt x="1481974" y="206959"/>
                    </a:cubicBezTo>
                    <a:cubicBezTo>
                      <a:pt x="1481974" y="208584"/>
                      <a:pt x="1480500" y="209397"/>
                      <a:pt x="1477554" y="209397"/>
                    </a:cubicBezTo>
                    <a:cubicBezTo>
                      <a:pt x="1474608" y="209397"/>
                      <a:pt x="1470950" y="210667"/>
                      <a:pt x="1466581" y="213207"/>
                    </a:cubicBezTo>
                    <a:cubicBezTo>
                      <a:pt x="1462212" y="215747"/>
                      <a:pt x="1454186" y="221742"/>
                      <a:pt x="1442502" y="231190"/>
                    </a:cubicBezTo>
                    <a:cubicBezTo>
                      <a:pt x="1430818" y="240639"/>
                      <a:pt x="1417915" y="249021"/>
                      <a:pt x="1403792" y="256336"/>
                    </a:cubicBezTo>
                    <a:cubicBezTo>
                      <a:pt x="1389670" y="263652"/>
                      <a:pt x="1372957" y="271068"/>
                      <a:pt x="1353653" y="278587"/>
                    </a:cubicBezTo>
                    <a:lnTo>
                      <a:pt x="1351824" y="271881"/>
                    </a:lnTo>
                    <a:cubicBezTo>
                      <a:pt x="1374989" y="257860"/>
                      <a:pt x="1393937" y="244348"/>
                      <a:pt x="1408669" y="231343"/>
                    </a:cubicBezTo>
                    <a:cubicBezTo>
                      <a:pt x="1423401" y="218338"/>
                      <a:pt x="1437473" y="202996"/>
                      <a:pt x="1450884" y="185318"/>
                    </a:cubicBezTo>
                    <a:close/>
                    <a:moveTo>
                      <a:pt x="444129" y="150266"/>
                    </a:moveTo>
                    <a:cubicBezTo>
                      <a:pt x="450835" y="151282"/>
                      <a:pt x="459065" y="153263"/>
                      <a:pt x="468818" y="156210"/>
                    </a:cubicBezTo>
                    <a:cubicBezTo>
                      <a:pt x="478572" y="159156"/>
                      <a:pt x="483449" y="161544"/>
                      <a:pt x="483449" y="163372"/>
                    </a:cubicBezTo>
                    <a:cubicBezTo>
                      <a:pt x="483449" y="165201"/>
                      <a:pt x="479791" y="168046"/>
                      <a:pt x="472476" y="171907"/>
                    </a:cubicBezTo>
                    <a:lnTo>
                      <a:pt x="472476" y="193243"/>
                    </a:lnTo>
                    <a:lnTo>
                      <a:pt x="559649" y="193243"/>
                    </a:lnTo>
                    <a:lnTo>
                      <a:pt x="570926" y="177088"/>
                    </a:lnTo>
                    <a:cubicBezTo>
                      <a:pt x="572958" y="174244"/>
                      <a:pt x="574736" y="172821"/>
                      <a:pt x="576260" y="172821"/>
                    </a:cubicBezTo>
                    <a:cubicBezTo>
                      <a:pt x="577784" y="172821"/>
                      <a:pt x="581086" y="175158"/>
                      <a:pt x="586166" y="179832"/>
                    </a:cubicBezTo>
                    <a:cubicBezTo>
                      <a:pt x="591246" y="184505"/>
                      <a:pt x="595717" y="188468"/>
                      <a:pt x="599577" y="191719"/>
                    </a:cubicBezTo>
                    <a:cubicBezTo>
                      <a:pt x="603438" y="194970"/>
                      <a:pt x="605369" y="197510"/>
                      <a:pt x="605369" y="199339"/>
                    </a:cubicBezTo>
                    <a:cubicBezTo>
                      <a:pt x="605369" y="201168"/>
                      <a:pt x="603235" y="202082"/>
                      <a:pt x="598968" y="202082"/>
                    </a:cubicBezTo>
                    <a:lnTo>
                      <a:pt x="472476" y="202082"/>
                    </a:lnTo>
                    <a:lnTo>
                      <a:pt x="472476" y="238048"/>
                    </a:lnTo>
                    <a:lnTo>
                      <a:pt x="473085" y="272186"/>
                    </a:lnTo>
                    <a:cubicBezTo>
                      <a:pt x="473085" y="274015"/>
                      <a:pt x="472882" y="275285"/>
                      <a:pt x="472476" y="275996"/>
                    </a:cubicBezTo>
                    <a:cubicBezTo>
                      <a:pt x="472069" y="276707"/>
                      <a:pt x="469987" y="278028"/>
                      <a:pt x="466227" y="279958"/>
                    </a:cubicBezTo>
                    <a:cubicBezTo>
                      <a:pt x="462468" y="281889"/>
                      <a:pt x="458506" y="283565"/>
                      <a:pt x="454340" y="284988"/>
                    </a:cubicBezTo>
                    <a:cubicBezTo>
                      <a:pt x="450175" y="286410"/>
                      <a:pt x="447381" y="287121"/>
                      <a:pt x="445958" y="287121"/>
                    </a:cubicBezTo>
                    <a:cubicBezTo>
                      <a:pt x="444536" y="287121"/>
                      <a:pt x="443825" y="285699"/>
                      <a:pt x="443825" y="282854"/>
                    </a:cubicBezTo>
                    <a:lnTo>
                      <a:pt x="444434" y="268833"/>
                    </a:lnTo>
                    <a:cubicBezTo>
                      <a:pt x="444637" y="259486"/>
                      <a:pt x="444739" y="249224"/>
                      <a:pt x="444739" y="238048"/>
                    </a:cubicBezTo>
                    <a:lnTo>
                      <a:pt x="444739" y="202082"/>
                    </a:lnTo>
                    <a:lnTo>
                      <a:pt x="341412" y="202082"/>
                    </a:lnTo>
                    <a:cubicBezTo>
                      <a:pt x="335925" y="202082"/>
                      <a:pt x="331658" y="202793"/>
                      <a:pt x="328610" y="204216"/>
                    </a:cubicBezTo>
                    <a:lnTo>
                      <a:pt x="323124" y="191719"/>
                    </a:lnTo>
                    <a:cubicBezTo>
                      <a:pt x="327391" y="192735"/>
                      <a:pt x="332471" y="193243"/>
                      <a:pt x="338364" y="193243"/>
                    </a:cubicBezTo>
                    <a:lnTo>
                      <a:pt x="444739" y="193243"/>
                    </a:lnTo>
                    <a:lnTo>
                      <a:pt x="444739" y="180441"/>
                    </a:lnTo>
                    <a:cubicBezTo>
                      <a:pt x="444739" y="168859"/>
                      <a:pt x="444536" y="158800"/>
                      <a:pt x="444129" y="150266"/>
                    </a:cubicBezTo>
                    <a:close/>
                    <a:moveTo>
                      <a:pt x="2194901" y="137769"/>
                    </a:moveTo>
                    <a:cubicBezTo>
                      <a:pt x="2212986" y="144272"/>
                      <a:pt x="2224212" y="149047"/>
                      <a:pt x="2228581" y="152095"/>
                    </a:cubicBezTo>
                    <a:cubicBezTo>
                      <a:pt x="2232950" y="155143"/>
                      <a:pt x="2235134" y="158953"/>
                      <a:pt x="2235134" y="163525"/>
                    </a:cubicBezTo>
                    <a:cubicBezTo>
                      <a:pt x="2235134" y="168097"/>
                      <a:pt x="2233763" y="172364"/>
                      <a:pt x="2231019" y="176326"/>
                    </a:cubicBezTo>
                    <a:cubicBezTo>
                      <a:pt x="2228276" y="180289"/>
                      <a:pt x="2225736" y="182270"/>
                      <a:pt x="2223399" y="182270"/>
                    </a:cubicBezTo>
                    <a:cubicBezTo>
                      <a:pt x="2221063" y="182270"/>
                      <a:pt x="2219183" y="181559"/>
                      <a:pt x="2217761" y="180136"/>
                    </a:cubicBezTo>
                    <a:cubicBezTo>
                      <a:pt x="2216338" y="178714"/>
                      <a:pt x="2214916" y="176174"/>
                      <a:pt x="2213493" y="172516"/>
                    </a:cubicBezTo>
                    <a:cubicBezTo>
                      <a:pt x="2209836" y="163779"/>
                      <a:pt x="2202318" y="153822"/>
                      <a:pt x="2190938" y="142646"/>
                    </a:cubicBezTo>
                    <a:close/>
                    <a:moveTo>
                      <a:pt x="1064702" y="99974"/>
                    </a:moveTo>
                    <a:lnTo>
                      <a:pt x="1064702" y="143865"/>
                    </a:lnTo>
                    <a:lnTo>
                      <a:pt x="1133587" y="143865"/>
                    </a:lnTo>
                    <a:cubicBezTo>
                      <a:pt x="1132368" y="135534"/>
                      <a:pt x="1131149" y="120904"/>
                      <a:pt x="1129929" y="99974"/>
                    </a:cubicBezTo>
                    <a:close/>
                    <a:moveTo>
                      <a:pt x="1458504" y="92049"/>
                    </a:moveTo>
                    <a:lnTo>
                      <a:pt x="1458504" y="170688"/>
                    </a:lnTo>
                    <a:lnTo>
                      <a:pt x="1518245" y="170688"/>
                    </a:lnTo>
                    <a:lnTo>
                      <a:pt x="1518245" y="92049"/>
                    </a:lnTo>
                    <a:close/>
                    <a:moveTo>
                      <a:pt x="128052" y="86258"/>
                    </a:moveTo>
                    <a:lnTo>
                      <a:pt x="128052" y="160020"/>
                    </a:lnTo>
                    <a:lnTo>
                      <a:pt x="199070" y="160020"/>
                    </a:lnTo>
                    <a:lnTo>
                      <a:pt x="199070" y="86258"/>
                    </a:lnTo>
                    <a:close/>
                    <a:moveTo>
                      <a:pt x="29601" y="86258"/>
                    </a:moveTo>
                    <a:lnTo>
                      <a:pt x="29601" y="160020"/>
                    </a:lnTo>
                    <a:lnTo>
                      <a:pt x="99705" y="160020"/>
                    </a:lnTo>
                    <a:lnTo>
                      <a:pt x="99705" y="86258"/>
                    </a:lnTo>
                    <a:close/>
                    <a:moveTo>
                      <a:pt x="1879737" y="73152"/>
                    </a:moveTo>
                    <a:lnTo>
                      <a:pt x="1879737" y="213969"/>
                    </a:lnTo>
                    <a:lnTo>
                      <a:pt x="1928506" y="213969"/>
                    </a:lnTo>
                    <a:lnTo>
                      <a:pt x="1928506" y="73152"/>
                    </a:lnTo>
                    <a:close/>
                    <a:moveTo>
                      <a:pt x="2231477" y="51511"/>
                    </a:moveTo>
                    <a:cubicBezTo>
                      <a:pt x="2233509" y="51511"/>
                      <a:pt x="2238436" y="54965"/>
                      <a:pt x="2246259" y="61874"/>
                    </a:cubicBezTo>
                    <a:cubicBezTo>
                      <a:pt x="2254083" y="68783"/>
                      <a:pt x="2257994" y="73202"/>
                      <a:pt x="2257994" y="75133"/>
                    </a:cubicBezTo>
                    <a:cubicBezTo>
                      <a:pt x="2257994" y="77063"/>
                      <a:pt x="2255353" y="78028"/>
                      <a:pt x="2250069" y="78028"/>
                    </a:cubicBezTo>
                    <a:lnTo>
                      <a:pt x="2186061" y="78028"/>
                    </a:lnTo>
                    <a:lnTo>
                      <a:pt x="2186061" y="122834"/>
                    </a:lnTo>
                    <a:lnTo>
                      <a:pt x="2208007" y="122834"/>
                    </a:lnTo>
                    <a:lnTo>
                      <a:pt x="2217456" y="108508"/>
                    </a:lnTo>
                    <a:cubicBezTo>
                      <a:pt x="2219081" y="106070"/>
                      <a:pt x="2220606" y="104851"/>
                      <a:pt x="2222028" y="104851"/>
                    </a:cubicBezTo>
                    <a:cubicBezTo>
                      <a:pt x="2223450" y="104851"/>
                      <a:pt x="2228226" y="108458"/>
                      <a:pt x="2236353" y="115671"/>
                    </a:cubicBezTo>
                    <a:cubicBezTo>
                      <a:pt x="2244481" y="122885"/>
                      <a:pt x="2248545" y="127304"/>
                      <a:pt x="2248545" y="128930"/>
                    </a:cubicBezTo>
                    <a:cubicBezTo>
                      <a:pt x="2248545" y="130556"/>
                      <a:pt x="2246412" y="131368"/>
                      <a:pt x="2242145" y="131368"/>
                    </a:cubicBezTo>
                    <a:lnTo>
                      <a:pt x="2186061" y="131368"/>
                    </a:lnTo>
                    <a:lnTo>
                      <a:pt x="2186061" y="196900"/>
                    </a:lnTo>
                    <a:lnTo>
                      <a:pt x="2223247" y="196900"/>
                    </a:lnTo>
                    <a:lnTo>
                      <a:pt x="2235134" y="181356"/>
                    </a:lnTo>
                    <a:cubicBezTo>
                      <a:pt x="2236963" y="178714"/>
                      <a:pt x="2238741" y="177393"/>
                      <a:pt x="2240468" y="177393"/>
                    </a:cubicBezTo>
                    <a:cubicBezTo>
                      <a:pt x="2242195" y="177393"/>
                      <a:pt x="2246514" y="181203"/>
                      <a:pt x="2253422" y="188823"/>
                    </a:cubicBezTo>
                    <a:cubicBezTo>
                      <a:pt x="2260331" y="196443"/>
                      <a:pt x="2263785" y="201117"/>
                      <a:pt x="2263785" y="202844"/>
                    </a:cubicBezTo>
                    <a:cubicBezTo>
                      <a:pt x="2263785" y="204571"/>
                      <a:pt x="2261753" y="205435"/>
                      <a:pt x="2257689" y="205435"/>
                    </a:cubicBezTo>
                    <a:lnTo>
                      <a:pt x="2111995" y="205435"/>
                    </a:lnTo>
                    <a:cubicBezTo>
                      <a:pt x="2107321" y="205435"/>
                      <a:pt x="2103054" y="206146"/>
                      <a:pt x="2099193" y="207568"/>
                    </a:cubicBezTo>
                    <a:lnTo>
                      <a:pt x="2093707" y="195376"/>
                    </a:lnTo>
                    <a:cubicBezTo>
                      <a:pt x="2097974" y="196392"/>
                      <a:pt x="2103054" y="196900"/>
                      <a:pt x="2108947" y="196900"/>
                    </a:cubicBezTo>
                    <a:lnTo>
                      <a:pt x="2160153" y="196900"/>
                    </a:lnTo>
                    <a:lnTo>
                      <a:pt x="2160153" y="131368"/>
                    </a:lnTo>
                    <a:lnTo>
                      <a:pt x="2122358" y="131368"/>
                    </a:lnTo>
                    <a:cubicBezTo>
                      <a:pt x="2119107" y="131368"/>
                      <a:pt x="2115856" y="132080"/>
                      <a:pt x="2112605" y="133502"/>
                    </a:cubicBezTo>
                    <a:lnTo>
                      <a:pt x="2107118" y="121310"/>
                    </a:lnTo>
                    <a:cubicBezTo>
                      <a:pt x="2111385" y="122326"/>
                      <a:pt x="2116465" y="122834"/>
                      <a:pt x="2122358" y="122834"/>
                    </a:cubicBezTo>
                    <a:lnTo>
                      <a:pt x="2160153" y="122834"/>
                    </a:lnTo>
                    <a:lnTo>
                      <a:pt x="2160153" y="78028"/>
                    </a:lnTo>
                    <a:lnTo>
                      <a:pt x="2115043" y="78028"/>
                    </a:lnTo>
                    <a:cubicBezTo>
                      <a:pt x="2109557" y="78028"/>
                      <a:pt x="2105289" y="78638"/>
                      <a:pt x="2102241" y="79857"/>
                    </a:cubicBezTo>
                    <a:lnTo>
                      <a:pt x="2096755" y="67970"/>
                    </a:lnTo>
                    <a:cubicBezTo>
                      <a:pt x="2101022" y="68986"/>
                      <a:pt x="2106102" y="69494"/>
                      <a:pt x="2111995" y="69494"/>
                    </a:cubicBezTo>
                    <a:lnTo>
                      <a:pt x="2216237" y="69494"/>
                    </a:lnTo>
                    <a:lnTo>
                      <a:pt x="2226905" y="55168"/>
                    </a:lnTo>
                    <a:cubicBezTo>
                      <a:pt x="2228734" y="52730"/>
                      <a:pt x="2230257" y="51511"/>
                      <a:pt x="2231477" y="51511"/>
                    </a:cubicBezTo>
                    <a:close/>
                    <a:moveTo>
                      <a:pt x="1937345" y="45720"/>
                    </a:moveTo>
                    <a:cubicBezTo>
                      <a:pt x="1938970" y="45720"/>
                      <a:pt x="1944558" y="48564"/>
                      <a:pt x="1954109" y="54254"/>
                    </a:cubicBezTo>
                    <a:cubicBezTo>
                      <a:pt x="1963659" y="59944"/>
                      <a:pt x="1968434" y="63804"/>
                      <a:pt x="1968434" y="65836"/>
                    </a:cubicBezTo>
                    <a:cubicBezTo>
                      <a:pt x="1968434" y="67868"/>
                      <a:pt x="1964269" y="71932"/>
                      <a:pt x="1955937" y="78028"/>
                    </a:cubicBezTo>
                    <a:lnTo>
                      <a:pt x="1955937" y="213664"/>
                    </a:lnTo>
                    <a:cubicBezTo>
                      <a:pt x="1955937" y="222605"/>
                      <a:pt x="1956039" y="228904"/>
                      <a:pt x="1956242" y="232562"/>
                    </a:cubicBezTo>
                    <a:lnTo>
                      <a:pt x="1956547" y="242620"/>
                    </a:lnTo>
                    <a:cubicBezTo>
                      <a:pt x="1956547" y="244043"/>
                      <a:pt x="1956242" y="245110"/>
                      <a:pt x="1955633" y="245821"/>
                    </a:cubicBezTo>
                    <a:cubicBezTo>
                      <a:pt x="1955023" y="246532"/>
                      <a:pt x="1953296" y="247751"/>
                      <a:pt x="1950451" y="249478"/>
                    </a:cubicBezTo>
                    <a:cubicBezTo>
                      <a:pt x="1947606" y="251206"/>
                      <a:pt x="1944000" y="252730"/>
                      <a:pt x="1939631" y="254050"/>
                    </a:cubicBezTo>
                    <a:cubicBezTo>
                      <a:pt x="1935262" y="255371"/>
                      <a:pt x="1932061" y="256032"/>
                      <a:pt x="1930030" y="256032"/>
                    </a:cubicBezTo>
                    <a:cubicBezTo>
                      <a:pt x="1929014" y="256032"/>
                      <a:pt x="1928506" y="255117"/>
                      <a:pt x="1928506" y="253288"/>
                    </a:cubicBezTo>
                    <a:lnTo>
                      <a:pt x="1928506" y="224637"/>
                    </a:lnTo>
                    <a:lnTo>
                      <a:pt x="1879737" y="224637"/>
                    </a:lnTo>
                    <a:lnTo>
                      <a:pt x="1879737" y="247497"/>
                    </a:lnTo>
                    <a:cubicBezTo>
                      <a:pt x="1879737" y="249732"/>
                      <a:pt x="1879433" y="251206"/>
                      <a:pt x="1878823" y="251917"/>
                    </a:cubicBezTo>
                    <a:cubicBezTo>
                      <a:pt x="1878214" y="252628"/>
                      <a:pt x="1876486" y="253695"/>
                      <a:pt x="1873641" y="255117"/>
                    </a:cubicBezTo>
                    <a:cubicBezTo>
                      <a:pt x="1870797" y="256540"/>
                      <a:pt x="1866936" y="258013"/>
                      <a:pt x="1862059" y="259537"/>
                    </a:cubicBezTo>
                    <a:cubicBezTo>
                      <a:pt x="1857182" y="261061"/>
                      <a:pt x="1854287" y="261823"/>
                      <a:pt x="1853372" y="261823"/>
                    </a:cubicBezTo>
                    <a:cubicBezTo>
                      <a:pt x="1852458" y="261823"/>
                      <a:pt x="1852102" y="261010"/>
                      <a:pt x="1852306" y="259384"/>
                    </a:cubicBezTo>
                    <a:cubicBezTo>
                      <a:pt x="1853322" y="249224"/>
                      <a:pt x="1853830" y="238963"/>
                      <a:pt x="1853830" y="228600"/>
                    </a:cubicBezTo>
                    <a:lnTo>
                      <a:pt x="1853830" y="72847"/>
                    </a:lnTo>
                    <a:cubicBezTo>
                      <a:pt x="1853830" y="64312"/>
                      <a:pt x="1853525" y="55676"/>
                      <a:pt x="1852915" y="46939"/>
                    </a:cubicBezTo>
                    <a:cubicBezTo>
                      <a:pt x="1864091" y="51612"/>
                      <a:pt x="1873845" y="56794"/>
                      <a:pt x="1882176" y="62484"/>
                    </a:cubicBezTo>
                    <a:lnTo>
                      <a:pt x="1925457" y="62484"/>
                    </a:lnTo>
                    <a:lnTo>
                      <a:pt x="1933992" y="48463"/>
                    </a:lnTo>
                    <a:cubicBezTo>
                      <a:pt x="1935211" y="46634"/>
                      <a:pt x="1936329" y="45720"/>
                      <a:pt x="1937345" y="45720"/>
                    </a:cubicBezTo>
                    <a:close/>
                    <a:moveTo>
                      <a:pt x="1064702" y="40233"/>
                    </a:moveTo>
                    <a:lnTo>
                      <a:pt x="1064702" y="89306"/>
                    </a:lnTo>
                    <a:lnTo>
                      <a:pt x="1204910" y="89306"/>
                    </a:lnTo>
                    <a:lnTo>
                      <a:pt x="1204910" y="40233"/>
                    </a:lnTo>
                    <a:close/>
                    <a:moveTo>
                      <a:pt x="2088830" y="31394"/>
                    </a:moveTo>
                    <a:lnTo>
                      <a:pt x="2088830" y="241096"/>
                    </a:lnTo>
                    <a:lnTo>
                      <a:pt x="2265309" y="241096"/>
                    </a:lnTo>
                    <a:lnTo>
                      <a:pt x="2265309" y="31394"/>
                    </a:lnTo>
                    <a:close/>
                    <a:moveTo>
                      <a:pt x="1214207" y="13411"/>
                    </a:moveTo>
                    <a:cubicBezTo>
                      <a:pt x="1215528" y="13411"/>
                      <a:pt x="1219084" y="15138"/>
                      <a:pt x="1224875" y="18592"/>
                    </a:cubicBezTo>
                    <a:cubicBezTo>
                      <a:pt x="1230666" y="22047"/>
                      <a:pt x="1235695" y="25298"/>
                      <a:pt x="1239962" y="28346"/>
                    </a:cubicBezTo>
                    <a:cubicBezTo>
                      <a:pt x="1244230" y="31394"/>
                      <a:pt x="1246363" y="33629"/>
                      <a:pt x="1246363" y="35052"/>
                    </a:cubicBezTo>
                    <a:cubicBezTo>
                      <a:pt x="1246363" y="37490"/>
                      <a:pt x="1241689" y="41148"/>
                      <a:pt x="1232342" y="46024"/>
                    </a:cubicBezTo>
                    <a:lnTo>
                      <a:pt x="1232342" y="85648"/>
                    </a:lnTo>
                    <a:cubicBezTo>
                      <a:pt x="1232342" y="88696"/>
                      <a:pt x="1232444" y="91541"/>
                      <a:pt x="1232647" y="94183"/>
                    </a:cubicBezTo>
                    <a:lnTo>
                      <a:pt x="1233257" y="100584"/>
                    </a:lnTo>
                    <a:cubicBezTo>
                      <a:pt x="1233257" y="102006"/>
                      <a:pt x="1232037" y="103479"/>
                      <a:pt x="1229599" y="105003"/>
                    </a:cubicBezTo>
                    <a:cubicBezTo>
                      <a:pt x="1227161" y="106527"/>
                      <a:pt x="1223198" y="108356"/>
                      <a:pt x="1217712" y="110490"/>
                    </a:cubicBezTo>
                    <a:cubicBezTo>
                      <a:pt x="1212226" y="112623"/>
                      <a:pt x="1208720" y="113690"/>
                      <a:pt x="1207196" y="113690"/>
                    </a:cubicBezTo>
                    <a:cubicBezTo>
                      <a:pt x="1205672" y="113690"/>
                      <a:pt x="1204910" y="112674"/>
                      <a:pt x="1204910" y="110642"/>
                    </a:cubicBezTo>
                    <a:lnTo>
                      <a:pt x="1204910" y="99974"/>
                    </a:lnTo>
                    <a:lnTo>
                      <a:pt x="1157361" y="99974"/>
                    </a:lnTo>
                    <a:cubicBezTo>
                      <a:pt x="1157361" y="115214"/>
                      <a:pt x="1158174" y="129844"/>
                      <a:pt x="1159800" y="143865"/>
                    </a:cubicBezTo>
                    <a:lnTo>
                      <a:pt x="1221674" y="143865"/>
                    </a:lnTo>
                    <a:lnTo>
                      <a:pt x="1232952" y="127406"/>
                    </a:lnTo>
                    <a:cubicBezTo>
                      <a:pt x="1234984" y="124155"/>
                      <a:pt x="1237118" y="122529"/>
                      <a:pt x="1239353" y="122529"/>
                    </a:cubicBezTo>
                    <a:cubicBezTo>
                      <a:pt x="1241588" y="122529"/>
                      <a:pt x="1247582" y="126644"/>
                      <a:pt x="1257336" y="134874"/>
                    </a:cubicBezTo>
                    <a:cubicBezTo>
                      <a:pt x="1267090" y="143103"/>
                      <a:pt x="1271966" y="148336"/>
                      <a:pt x="1271966" y="150571"/>
                    </a:cubicBezTo>
                    <a:cubicBezTo>
                      <a:pt x="1271966" y="153009"/>
                      <a:pt x="1269223" y="154228"/>
                      <a:pt x="1263737" y="154228"/>
                    </a:cubicBezTo>
                    <a:lnTo>
                      <a:pt x="1161629" y="154228"/>
                    </a:lnTo>
                    <a:cubicBezTo>
                      <a:pt x="1165693" y="175564"/>
                      <a:pt x="1172398" y="192430"/>
                      <a:pt x="1181745" y="204825"/>
                    </a:cubicBezTo>
                    <a:cubicBezTo>
                      <a:pt x="1191093" y="217220"/>
                      <a:pt x="1203082" y="227177"/>
                      <a:pt x="1217712" y="234696"/>
                    </a:cubicBezTo>
                    <a:cubicBezTo>
                      <a:pt x="1232342" y="242214"/>
                      <a:pt x="1240978" y="245973"/>
                      <a:pt x="1243620" y="245973"/>
                    </a:cubicBezTo>
                    <a:cubicBezTo>
                      <a:pt x="1246261" y="245973"/>
                      <a:pt x="1248040" y="245262"/>
                      <a:pt x="1248954" y="243840"/>
                    </a:cubicBezTo>
                    <a:cubicBezTo>
                      <a:pt x="1249868" y="242417"/>
                      <a:pt x="1252307" y="236220"/>
                      <a:pt x="1256269" y="225247"/>
                    </a:cubicBezTo>
                    <a:cubicBezTo>
                      <a:pt x="1260232" y="214274"/>
                      <a:pt x="1264245" y="201879"/>
                      <a:pt x="1268309" y="188061"/>
                    </a:cubicBezTo>
                    <a:lnTo>
                      <a:pt x="1274405" y="189890"/>
                    </a:lnTo>
                    <a:cubicBezTo>
                      <a:pt x="1270950" y="211226"/>
                      <a:pt x="1269223" y="225958"/>
                      <a:pt x="1269223" y="234086"/>
                    </a:cubicBezTo>
                    <a:cubicBezTo>
                      <a:pt x="1269223" y="242214"/>
                      <a:pt x="1270087" y="248666"/>
                      <a:pt x="1271814" y="253441"/>
                    </a:cubicBezTo>
                    <a:cubicBezTo>
                      <a:pt x="1273541" y="258216"/>
                      <a:pt x="1276843" y="263144"/>
                      <a:pt x="1281720" y="268224"/>
                    </a:cubicBezTo>
                    <a:cubicBezTo>
                      <a:pt x="1284768" y="271272"/>
                      <a:pt x="1286292" y="274269"/>
                      <a:pt x="1286292" y="277215"/>
                    </a:cubicBezTo>
                    <a:cubicBezTo>
                      <a:pt x="1286292" y="280162"/>
                      <a:pt x="1282837" y="281635"/>
                      <a:pt x="1275929" y="281635"/>
                    </a:cubicBezTo>
                    <a:cubicBezTo>
                      <a:pt x="1269020" y="281635"/>
                      <a:pt x="1258250" y="279806"/>
                      <a:pt x="1243620" y="276148"/>
                    </a:cubicBezTo>
                    <a:cubicBezTo>
                      <a:pt x="1228990" y="272491"/>
                      <a:pt x="1213749" y="265734"/>
                      <a:pt x="1197900" y="255879"/>
                    </a:cubicBezTo>
                    <a:cubicBezTo>
                      <a:pt x="1182050" y="246024"/>
                      <a:pt x="1169198" y="233375"/>
                      <a:pt x="1159343" y="217932"/>
                    </a:cubicBezTo>
                    <a:cubicBezTo>
                      <a:pt x="1149488" y="202488"/>
                      <a:pt x="1141613" y="181254"/>
                      <a:pt x="1135721" y="154228"/>
                    </a:cubicBezTo>
                    <a:lnTo>
                      <a:pt x="1064702" y="154228"/>
                    </a:lnTo>
                    <a:lnTo>
                      <a:pt x="1064702" y="233476"/>
                    </a:lnTo>
                    <a:lnTo>
                      <a:pt x="1143950" y="208483"/>
                    </a:lnTo>
                    <a:lnTo>
                      <a:pt x="1146084" y="214579"/>
                    </a:lnTo>
                    <a:cubicBezTo>
                      <a:pt x="1108695" y="233883"/>
                      <a:pt x="1083955" y="247142"/>
                      <a:pt x="1071865" y="254355"/>
                    </a:cubicBezTo>
                    <a:cubicBezTo>
                      <a:pt x="1059775" y="261569"/>
                      <a:pt x="1049361" y="268833"/>
                      <a:pt x="1040623" y="276148"/>
                    </a:cubicBezTo>
                    <a:cubicBezTo>
                      <a:pt x="1038591" y="277774"/>
                      <a:pt x="1036966" y="278587"/>
                      <a:pt x="1035746" y="278587"/>
                    </a:cubicBezTo>
                    <a:cubicBezTo>
                      <a:pt x="1034527" y="278587"/>
                      <a:pt x="1033460" y="277418"/>
                      <a:pt x="1032546" y="275082"/>
                    </a:cubicBezTo>
                    <a:cubicBezTo>
                      <a:pt x="1031632" y="272745"/>
                      <a:pt x="1027517" y="264058"/>
                      <a:pt x="1020202" y="249021"/>
                    </a:cubicBezTo>
                    <a:cubicBezTo>
                      <a:pt x="1027110" y="245160"/>
                      <a:pt x="1031733" y="242265"/>
                      <a:pt x="1034070" y="240334"/>
                    </a:cubicBezTo>
                    <a:cubicBezTo>
                      <a:pt x="1036407" y="238404"/>
                      <a:pt x="1037575" y="234797"/>
                      <a:pt x="1037575" y="229514"/>
                    </a:cubicBezTo>
                    <a:lnTo>
                      <a:pt x="1037575" y="42672"/>
                    </a:lnTo>
                    <a:cubicBezTo>
                      <a:pt x="1037575" y="32308"/>
                      <a:pt x="1037270" y="22758"/>
                      <a:pt x="1036661" y="14020"/>
                    </a:cubicBezTo>
                    <a:cubicBezTo>
                      <a:pt x="1052510" y="19710"/>
                      <a:pt x="1064499" y="24892"/>
                      <a:pt x="1072627" y="29565"/>
                    </a:cubicBezTo>
                    <a:lnTo>
                      <a:pt x="1202777" y="29565"/>
                    </a:lnTo>
                    <a:lnTo>
                      <a:pt x="1210397" y="16459"/>
                    </a:lnTo>
                    <a:cubicBezTo>
                      <a:pt x="1211616" y="14427"/>
                      <a:pt x="1212886" y="13411"/>
                      <a:pt x="1214207" y="13411"/>
                    </a:cubicBezTo>
                    <a:close/>
                    <a:moveTo>
                      <a:pt x="2274758" y="6705"/>
                    </a:moveTo>
                    <a:cubicBezTo>
                      <a:pt x="2276790" y="6705"/>
                      <a:pt x="2282581" y="10210"/>
                      <a:pt x="2292132" y="17221"/>
                    </a:cubicBezTo>
                    <a:cubicBezTo>
                      <a:pt x="2301682" y="24231"/>
                      <a:pt x="2306457" y="28752"/>
                      <a:pt x="2306457" y="30784"/>
                    </a:cubicBezTo>
                    <a:cubicBezTo>
                      <a:pt x="2306457" y="32816"/>
                      <a:pt x="2301784" y="36271"/>
                      <a:pt x="2292437" y="41148"/>
                    </a:cubicBezTo>
                    <a:lnTo>
                      <a:pt x="2292437" y="230124"/>
                    </a:lnTo>
                    <a:cubicBezTo>
                      <a:pt x="2292437" y="240690"/>
                      <a:pt x="2292538" y="247802"/>
                      <a:pt x="2292741" y="251460"/>
                    </a:cubicBezTo>
                    <a:lnTo>
                      <a:pt x="2293046" y="262128"/>
                    </a:lnTo>
                    <a:cubicBezTo>
                      <a:pt x="2293046" y="263753"/>
                      <a:pt x="2292132" y="265074"/>
                      <a:pt x="2290303" y="266090"/>
                    </a:cubicBezTo>
                    <a:cubicBezTo>
                      <a:pt x="2288474" y="267106"/>
                      <a:pt x="2284563" y="268681"/>
                      <a:pt x="2278568" y="270814"/>
                    </a:cubicBezTo>
                    <a:cubicBezTo>
                      <a:pt x="2272574" y="272948"/>
                      <a:pt x="2268764" y="274015"/>
                      <a:pt x="2267138" y="274015"/>
                    </a:cubicBezTo>
                    <a:cubicBezTo>
                      <a:pt x="2265919" y="274015"/>
                      <a:pt x="2265309" y="272694"/>
                      <a:pt x="2265309" y="270052"/>
                    </a:cubicBezTo>
                    <a:lnTo>
                      <a:pt x="2265309" y="250240"/>
                    </a:lnTo>
                    <a:lnTo>
                      <a:pt x="2088830" y="250240"/>
                    </a:lnTo>
                    <a:lnTo>
                      <a:pt x="2088830" y="265480"/>
                    </a:lnTo>
                    <a:cubicBezTo>
                      <a:pt x="2088830" y="268325"/>
                      <a:pt x="2088119" y="270256"/>
                      <a:pt x="2086697" y="271272"/>
                    </a:cubicBezTo>
                    <a:cubicBezTo>
                      <a:pt x="2085274" y="272288"/>
                      <a:pt x="2081464" y="273862"/>
                      <a:pt x="2075267" y="275996"/>
                    </a:cubicBezTo>
                    <a:cubicBezTo>
                      <a:pt x="2069069" y="278130"/>
                      <a:pt x="2065107" y="279196"/>
                      <a:pt x="2063380" y="279196"/>
                    </a:cubicBezTo>
                    <a:cubicBezTo>
                      <a:pt x="2061652" y="279196"/>
                      <a:pt x="2060890" y="277977"/>
                      <a:pt x="2061093" y="275539"/>
                    </a:cubicBezTo>
                    <a:cubicBezTo>
                      <a:pt x="2061906" y="266395"/>
                      <a:pt x="2062313" y="252882"/>
                      <a:pt x="2062313" y="235000"/>
                    </a:cubicBezTo>
                    <a:lnTo>
                      <a:pt x="2062313" y="36271"/>
                    </a:lnTo>
                    <a:cubicBezTo>
                      <a:pt x="2062313" y="26111"/>
                      <a:pt x="2062110" y="17068"/>
                      <a:pt x="2061703" y="9144"/>
                    </a:cubicBezTo>
                    <a:cubicBezTo>
                      <a:pt x="2073692" y="12192"/>
                      <a:pt x="2083852" y="16560"/>
                      <a:pt x="2092183" y="22250"/>
                    </a:cubicBezTo>
                    <a:lnTo>
                      <a:pt x="2262261" y="22250"/>
                    </a:lnTo>
                    <a:lnTo>
                      <a:pt x="2270796" y="10058"/>
                    </a:lnTo>
                    <a:cubicBezTo>
                      <a:pt x="2272218" y="7823"/>
                      <a:pt x="2273539" y="6705"/>
                      <a:pt x="2274758" y="6705"/>
                    </a:cubicBezTo>
                    <a:close/>
                    <a:moveTo>
                      <a:pt x="1517635" y="6096"/>
                    </a:moveTo>
                    <a:cubicBezTo>
                      <a:pt x="1543441" y="12598"/>
                      <a:pt x="1556345" y="17272"/>
                      <a:pt x="1556345" y="20116"/>
                    </a:cubicBezTo>
                    <a:cubicBezTo>
                      <a:pt x="1556345" y="21945"/>
                      <a:pt x="1552890" y="25298"/>
                      <a:pt x="1545982" y="30175"/>
                    </a:cubicBezTo>
                    <a:lnTo>
                      <a:pt x="1545982" y="82600"/>
                    </a:lnTo>
                    <a:lnTo>
                      <a:pt x="1574633" y="82600"/>
                    </a:lnTo>
                    <a:lnTo>
                      <a:pt x="1588958" y="63398"/>
                    </a:lnTo>
                    <a:cubicBezTo>
                      <a:pt x="1590787" y="60960"/>
                      <a:pt x="1592210" y="59740"/>
                      <a:pt x="1593226" y="59740"/>
                    </a:cubicBezTo>
                    <a:cubicBezTo>
                      <a:pt x="1595054" y="59740"/>
                      <a:pt x="1600845" y="64211"/>
                      <a:pt x="1610599" y="73152"/>
                    </a:cubicBezTo>
                    <a:cubicBezTo>
                      <a:pt x="1620353" y="82092"/>
                      <a:pt x="1625230" y="87477"/>
                      <a:pt x="1625230" y="89306"/>
                    </a:cubicBezTo>
                    <a:cubicBezTo>
                      <a:pt x="1625230" y="91135"/>
                      <a:pt x="1623096" y="92049"/>
                      <a:pt x="1618829" y="92049"/>
                    </a:cubicBezTo>
                    <a:lnTo>
                      <a:pt x="1545982" y="92049"/>
                    </a:lnTo>
                    <a:lnTo>
                      <a:pt x="1545982" y="170688"/>
                    </a:lnTo>
                    <a:lnTo>
                      <a:pt x="1584691" y="170688"/>
                    </a:lnTo>
                    <a:lnTo>
                      <a:pt x="1599931" y="151790"/>
                    </a:lnTo>
                    <a:cubicBezTo>
                      <a:pt x="1601557" y="149758"/>
                      <a:pt x="1602928" y="148742"/>
                      <a:pt x="1604046" y="148742"/>
                    </a:cubicBezTo>
                    <a:cubicBezTo>
                      <a:pt x="1605164" y="148742"/>
                      <a:pt x="1607348" y="150164"/>
                      <a:pt x="1610599" y="153009"/>
                    </a:cubicBezTo>
                    <a:lnTo>
                      <a:pt x="1624315" y="165506"/>
                    </a:lnTo>
                    <a:cubicBezTo>
                      <a:pt x="1630411" y="170992"/>
                      <a:pt x="1633459" y="174955"/>
                      <a:pt x="1633459" y="177393"/>
                    </a:cubicBezTo>
                    <a:cubicBezTo>
                      <a:pt x="1633459" y="179222"/>
                      <a:pt x="1631935" y="180136"/>
                      <a:pt x="1628887" y="180136"/>
                    </a:cubicBezTo>
                    <a:lnTo>
                      <a:pt x="1367064" y="180136"/>
                    </a:lnTo>
                    <a:cubicBezTo>
                      <a:pt x="1361781" y="180136"/>
                      <a:pt x="1357514" y="180746"/>
                      <a:pt x="1354262" y="181965"/>
                    </a:cubicBezTo>
                    <a:lnTo>
                      <a:pt x="1346947" y="169164"/>
                    </a:lnTo>
                    <a:cubicBezTo>
                      <a:pt x="1351214" y="170180"/>
                      <a:pt x="1356294" y="170688"/>
                      <a:pt x="1362187" y="170688"/>
                    </a:cubicBezTo>
                    <a:lnTo>
                      <a:pt x="1431682" y="170688"/>
                    </a:lnTo>
                    <a:lnTo>
                      <a:pt x="1431682" y="92049"/>
                    </a:lnTo>
                    <a:lnTo>
                      <a:pt x="1384437" y="92049"/>
                    </a:lnTo>
                    <a:cubicBezTo>
                      <a:pt x="1379154" y="92049"/>
                      <a:pt x="1374887" y="92659"/>
                      <a:pt x="1371636" y="93878"/>
                    </a:cubicBezTo>
                    <a:lnTo>
                      <a:pt x="1364321" y="81076"/>
                    </a:lnTo>
                    <a:cubicBezTo>
                      <a:pt x="1368385" y="82092"/>
                      <a:pt x="1373465" y="82600"/>
                      <a:pt x="1379561" y="82600"/>
                    </a:cubicBezTo>
                    <a:lnTo>
                      <a:pt x="1431682" y="82600"/>
                    </a:lnTo>
                    <a:lnTo>
                      <a:pt x="1431682" y="34137"/>
                    </a:lnTo>
                    <a:cubicBezTo>
                      <a:pt x="1431682" y="23977"/>
                      <a:pt x="1431478" y="14935"/>
                      <a:pt x="1431072" y="7010"/>
                    </a:cubicBezTo>
                    <a:cubicBezTo>
                      <a:pt x="1437981" y="8636"/>
                      <a:pt x="1445347" y="10718"/>
                      <a:pt x="1453170" y="13258"/>
                    </a:cubicBezTo>
                    <a:cubicBezTo>
                      <a:pt x="1460993" y="15798"/>
                      <a:pt x="1465464" y="17373"/>
                      <a:pt x="1466581" y="17983"/>
                    </a:cubicBezTo>
                    <a:cubicBezTo>
                      <a:pt x="1467699" y="18592"/>
                      <a:pt x="1468257" y="19405"/>
                      <a:pt x="1468257" y="20421"/>
                    </a:cubicBezTo>
                    <a:cubicBezTo>
                      <a:pt x="1468257" y="22453"/>
                      <a:pt x="1465006" y="25908"/>
                      <a:pt x="1458504" y="30784"/>
                    </a:cubicBezTo>
                    <a:lnTo>
                      <a:pt x="1458504" y="82600"/>
                    </a:lnTo>
                    <a:lnTo>
                      <a:pt x="1518245" y="82600"/>
                    </a:lnTo>
                    <a:lnTo>
                      <a:pt x="1518245" y="33223"/>
                    </a:lnTo>
                    <a:cubicBezTo>
                      <a:pt x="1518245" y="23266"/>
                      <a:pt x="1518042" y="14224"/>
                      <a:pt x="1517635" y="6096"/>
                    </a:cubicBezTo>
                    <a:close/>
                    <a:moveTo>
                      <a:pt x="778800" y="5791"/>
                    </a:moveTo>
                    <a:cubicBezTo>
                      <a:pt x="788147" y="8026"/>
                      <a:pt x="796783" y="10515"/>
                      <a:pt x="804708" y="13258"/>
                    </a:cubicBezTo>
                    <a:cubicBezTo>
                      <a:pt x="812633" y="16002"/>
                      <a:pt x="817256" y="17830"/>
                      <a:pt x="818576" y="18745"/>
                    </a:cubicBezTo>
                    <a:cubicBezTo>
                      <a:pt x="819897" y="19659"/>
                      <a:pt x="820558" y="20726"/>
                      <a:pt x="820558" y="21945"/>
                    </a:cubicBezTo>
                    <a:cubicBezTo>
                      <a:pt x="820558" y="23164"/>
                      <a:pt x="818780" y="24434"/>
                      <a:pt x="815224" y="25755"/>
                    </a:cubicBezTo>
                    <a:cubicBezTo>
                      <a:pt x="811667" y="27076"/>
                      <a:pt x="809178" y="28651"/>
                      <a:pt x="807756" y="30480"/>
                    </a:cubicBezTo>
                    <a:cubicBezTo>
                      <a:pt x="816494" y="92659"/>
                      <a:pt x="832191" y="142138"/>
                      <a:pt x="854848" y="178917"/>
                    </a:cubicBezTo>
                    <a:cubicBezTo>
                      <a:pt x="877504" y="215696"/>
                      <a:pt x="908137" y="241300"/>
                      <a:pt x="946745" y="255727"/>
                    </a:cubicBezTo>
                    <a:lnTo>
                      <a:pt x="945830" y="261518"/>
                    </a:lnTo>
                    <a:cubicBezTo>
                      <a:pt x="940141" y="261112"/>
                      <a:pt x="934654" y="260908"/>
                      <a:pt x="929371" y="260908"/>
                    </a:cubicBezTo>
                    <a:cubicBezTo>
                      <a:pt x="924088" y="260908"/>
                      <a:pt x="919516" y="261823"/>
                      <a:pt x="915655" y="263652"/>
                    </a:cubicBezTo>
                    <a:cubicBezTo>
                      <a:pt x="911794" y="265480"/>
                      <a:pt x="907222" y="269036"/>
                      <a:pt x="901939" y="274320"/>
                    </a:cubicBezTo>
                    <a:cubicBezTo>
                      <a:pt x="900517" y="275742"/>
                      <a:pt x="899399" y="276453"/>
                      <a:pt x="898586" y="276453"/>
                    </a:cubicBezTo>
                    <a:cubicBezTo>
                      <a:pt x="896148" y="276453"/>
                      <a:pt x="885886" y="266242"/>
                      <a:pt x="867802" y="245821"/>
                    </a:cubicBezTo>
                    <a:cubicBezTo>
                      <a:pt x="849717" y="225399"/>
                      <a:pt x="835696" y="201625"/>
                      <a:pt x="825739" y="174498"/>
                    </a:cubicBezTo>
                    <a:cubicBezTo>
                      <a:pt x="815782" y="147370"/>
                      <a:pt x="808366" y="106984"/>
                      <a:pt x="803489" y="53340"/>
                    </a:cubicBezTo>
                    <a:cubicBezTo>
                      <a:pt x="798002" y="121412"/>
                      <a:pt x="786725" y="170992"/>
                      <a:pt x="769656" y="202082"/>
                    </a:cubicBezTo>
                    <a:cubicBezTo>
                      <a:pt x="752587" y="233172"/>
                      <a:pt x="717129" y="261620"/>
                      <a:pt x="663281" y="287426"/>
                    </a:cubicBezTo>
                    <a:lnTo>
                      <a:pt x="660538" y="282244"/>
                    </a:lnTo>
                    <a:cubicBezTo>
                      <a:pt x="705038" y="254406"/>
                      <a:pt x="735163" y="221386"/>
                      <a:pt x="750911" y="183184"/>
                    </a:cubicBezTo>
                    <a:cubicBezTo>
                      <a:pt x="766659" y="144983"/>
                      <a:pt x="775955" y="85852"/>
                      <a:pt x="778800" y="5791"/>
                    </a:cubicBezTo>
                    <a:close/>
                    <a:moveTo>
                      <a:pt x="462722" y="3657"/>
                    </a:moveTo>
                    <a:cubicBezTo>
                      <a:pt x="487513" y="8534"/>
                      <a:pt x="499908" y="12496"/>
                      <a:pt x="499908" y="15544"/>
                    </a:cubicBezTo>
                    <a:cubicBezTo>
                      <a:pt x="499908" y="17170"/>
                      <a:pt x="496250" y="20523"/>
                      <a:pt x="488935" y="25603"/>
                    </a:cubicBezTo>
                    <a:lnTo>
                      <a:pt x="488935" y="71932"/>
                    </a:lnTo>
                    <a:cubicBezTo>
                      <a:pt x="512506" y="55676"/>
                      <a:pt x="530997" y="40538"/>
                      <a:pt x="544409" y="26517"/>
                    </a:cubicBezTo>
                    <a:cubicBezTo>
                      <a:pt x="555585" y="35864"/>
                      <a:pt x="563001" y="42214"/>
                      <a:pt x="566659" y="45567"/>
                    </a:cubicBezTo>
                    <a:cubicBezTo>
                      <a:pt x="570317" y="48920"/>
                      <a:pt x="572145" y="51460"/>
                      <a:pt x="572145" y="53187"/>
                    </a:cubicBezTo>
                    <a:cubicBezTo>
                      <a:pt x="572145" y="54914"/>
                      <a:pt x="570621" y="55778"/>
                      <a:pt x="567573" y="55778"/>
                    </a:cubicBezTo>
                    <a:cubicBezTo>
                      <a:pt x="566557" y="55778"/>
                      <a:pt x="565541" y="55676"/>
                      <a:pt x="564525" y="55473"/>
                    </a:cubicBezTo>
                    <a:cubicBezTo>
                      <a:pt x="563509" y="55270"/>
                      <a:pt x="562189" y="55168"/>
                      <a:pt x="560563" y="55168"/>
                    </a:cubicBezTo>
                    <a:cubicBezTo>
                      <a:pt x="558937" y="55168"/>
                      <a:pt x="556347" y="56083"/>
                      <a:pt x="552791" y="57912"/>
                    </a:cubicBezTo>
                    <a:cubicBezTo>
                      <a:pt x="549235" y="59740"/>
                      <a:pt x="541716" y="64312"/>
                      <a:pt x="530235" y="71628"/>
                    </a:cubicBezTo>
                    <a:cubicBezTo>
                      <a:pt x="518755" y="78943"/>
                      <a:pt x="504988" y="86156"/>
                      <a:pt x="488935" y="93268"/>
                    </a:cubicBezTo>
                    <a:lnTo>
                      <a:pt x="488935" y="116738"/>
                    </a:lnTo>
                    <a:cubicBezTo>
                      <a:pt x="488935" y="124663"/>
                      <a:pt x="491424" y="129286"/>
                      <a:pt x="496403" y="130606"/>
                    </a:cubicBezTo>
                    <a:cubicBezTo>
                      <a:pt x="501381" y="131927"/>
                      <a:pt x="512506" y="132588"/>
                      <a:pt x="529778" y="132588"/>
                    </a:cubicBezTo>
                    <a:cubicBezTo>
                      <a:pt x="547050" y="132588"/>
                      <a:pt x="557972" y="131216"/>
                      <a:pt x="562544" y="128473"/>
                    </a:cubicBezTo>
                    <a:cubicBezTo>
                      <a:pt x="567116" y="125730"/>
                      <a:pt x="571231" y="110439"/>
                      <a:pt x="574889" y="82600"/>
                    </a:cubicBezTo>
                    <a:lnTo>
                      <a:pt x="581899" y="82600"/>
                    </a:lnTo>
                    <a:cubicBezTo>
                      <a:pt x="581696" y="86258"/>
                      <a:pt x="581594" y="89712"/>
                      <a:pt x="581594" y="92964"/>
                    </a:cubicBezTo>
                    <a:cubicBezTo>
                      <a:pt x="581594" y="111861"/>
                      <a:pt x="584845" y="123240"/>
                      <a:pt x="591348" y="127101"/>
                    </a:cubicBezTo>
                    <a:cubicBezTo>
                      <a:pt x="595412" y="129540"/>
                      <a:pt x="597444" y="131978"/>
                      <a:pt x="597444" y="134416"/>
                    </a:cubicBezTo>
                    <a:cubicBezTo>
                      <a:pt x="597444" y="136855"/>
                      <a:pt x="595259" y="140563"/>
                      <a:pt x="590891" y="145542"/>
                    </a:cubicBezTo>
                    <a:cubicBezTo>
                      <a:pt x="586522" y="150520"/>
                      <a:pt x="579664" y="153466"/>
                      <a:pt x="570317" y="154381"/>
                    </a:cubicBezTo>
                    <a:cubicBezTo>
                      <a:pt x="560969" y="155295"/>
                      <a:pt x="546491" y="155752"/>
                      <a:pt x="526883" y="155752"/>
                    </a:cubicBezTo>
                    <a:cubicBezTo>
                      <a:pt x="507274" y="155752"/>
                      <a:pt x="493304" y="154838"/>
                      <a:pt x="484973" y="153009"/>
                    </a:cubicBezTo>
                    <a:cubicBezTo>
                      <a:pt x="476641" y="151180"/>
                      <a:pt x="471003" y="148031"/>
                      <a:pt x="468056" y="143560"/>
                    </a:cubicBezTo>
                    <a:cubicBezTo>
                      <a:pt x="465110" y="139090"/>
                      <a:pt x="463637" y="132588"/>
                      <a:pt x="463637" y="124053"/>
                    </a:cubicBezTo>
                    <a:lnTo>
                      <a:pt x="463637" y="103936"/>
                    </a:lnTo>
                    <a:cubicBezTo>
                      <a:pt x="445958" y="110642"/>
                      <a:pt x="427264" y="116738"/>
                      <a:pt x="407553" y="122224"/>
                    </a:cubicBezTo>
                    <a:lnTo>
                      <a:pt x="407249" y="117348"/>
                    </a:lnTo>
                    <a:cubicBezTo>
                      <a:pt x="424927" y="109423"/>
                      <a:pt x="443723" y="99669"/>
                      <a:pt x="463637" y="88087"/>
                    </a:cubicBezTo>
                    <a:lnTo>
                      <a:pt x="463637" y="34442"/>
                    </a:lnTo>
                    <a:cubicBezTo>
                      <a:pt x="463637" y="21844"/>
                      <a:pt x="463332" y="11582"/>
                      <a:pt x="462722" y="3657"/>
                    </a:cubicBezTo>
                    <a:close/>
                    <a:moveTo>
                      <a:pt x="1821216" y="1524"/>
                    </a:moveTo>
                    <a:cubicBezTo>
                      <a:pt x="1826296" y="6807"/>
                      <a:pt x="1831579" y="13309"/>
                      <a:pt x="1837065" y="21031"/>
                    </a:cubicBezTo>
                    <a:cubicBezTo>
                      <a:pt x="1842552" y="28752"/>
                      <a:pt x="1845295" y="33375"/>
                      <a:pt x="1845295" y="34899"/>
                    </a:cubicBezTo>
                    <a:cubicBezTo>
                      <a:pt x="1845295" y="36423"/>
                      <a:pt x="1844686" y="37185"/>
                      <a:pt x="1843466" y="37185"/>
                    </a:cubicBezTo>
                    <a:cubicBezTo>
                      <a:pt x="1842247" y="37185"/>
                      <a:pt x="1840825" y="36931"/>
                      <a:pt x="1839199" y="36423"/>
                    </a:cubicBezTo>
                    <a:cubicBezTo>
                      <a:pt x="1837573" y="35915"/>
                      <a:pt x="1835948" y="35661"/>
                      <a:pt x="1834322" y="35661"/>
                    </a:cubicBezTo>
                    <a:cubicBezTo>
                      <a:pt x="1830462" y="35661"/>
                      <a:pt x="1816847" y="37795"/>
                      <a:pt x="1793479" y="42062"/>
                    </a:cubicBezTo>
                    <a:lnTo>
                      <a:pt x="1793479" y="94488"/>
                    </a:lnTo>
                    <a:lnTo>
                      <a:pt x="1810853" y="94488"/>
                    </a:lnTo>
                    <a:lnTo>
                      <a:pt x="1822130" y="78333"/>
                    </a:lnTo>
                    <a:cubicBezTo>
                      <a:pt x="1823146" y="76708"/>
                      <a:pt x="1824264" y="75895"/>
                      <a:pt x="1825483" y="75895"/>
                    </a:cubicBezTo>
                    <a:cubicBezTo>
                      <a:pt x="1827718" y="75895"/>
                      <a:pt x="1832798" y="79705"/>
                      <a:pt x="1840723" y="87325"/>
                    </a:cubicBezTo>
                    <a:cubicBezTo>
                      <a:pt x="1848648" y="94945"/>
                      <a:pt x="1852610" y="99872"/>
                      <a:pt x="1852610" y="102108"/>
                    </a:cubicBezTo>
                    <a:cubicBezTo>
                      <a:pt x="1852610" y="103530"/>
                      <a:pt x="1850375" y="104241"/>
                      <a:pt x="1845905" y="104241"/>
                    </a:cubicBezTo>
                    <a:lnTo>
                      <a:pt x="1793479" y="104241"/>
                    </a:lnTo>
                    <a:lnTo>
                      <a:pt x="1793479" y="126187"/>
                    </a:lnTo>
                    <a:cubicBezTo>
                      <a:pt x="1809329" y="130860"/>
                      <a:pt x="1820810" y="134670"/>
                      <a:pt x="1827922" y="137617"/>
                    </a:cubicBezTo>
                    <a:cubicBezTo>
                      <a:pt x="1835034" y="140563"/>
                      <a:pt x="1839758" y="143560"/>
                      <a:pt x="1842095" y="146608"/>
                    </a:cubicBezTo>
                    <a:cubicBezTo>
                      <a:pt x="1844431" y="149656"/>
                      <a:pt x="1845600" y="154330"/>
                      <a:pt x="1845600" y="160629"/>
                    </a:cubicBezTo>
                    <a:cubicBezTo>
                      <a:pt x="1845600" y="166928"/>
                      <a:pt x="1843720" y="172262"/>
                      <a:pt x="1839961" y="176631"/>
                    </a:cubicBezTo>
                    <a:cubicBezTo>
                      <a:pt x="1836202" y="181000"/>
                      <a:pt x="1832900" y="183184"/>
                      <a:pt x="1830055" y="183184"/>
                    </a:cubicBezTo>
                    <a:cubicBezTo>
                      <a:pt x="1827210" y="183184"/>
                      <a:pt x="1825128" y="182422"/>
                      <a:pt x="1823807" y="180898"/>
                    </a:cubicBezTo>
                    <a:cubicBezTo>
                      <a:pt x="1822486" y="179374"/>
                      <a:pt x="1821114" y="176784"/>
                      <a:pt x="1819692" y="173126"/>
                    </a:cubicBezTo>
                    <a:cubicBezTo>
                      <a:pt x="1813596" y="157073"/>
                      <a:pt x="1804858" y="144272"/>
                      <a:pt x="1793479" y="134721"/>
                    </a:cubicBezTo>
                    <a:lnTo>
                      <a:pt x="1793479" y="274929"/>
                    </a:lnTo>
                    <a:cubicBezTo>
                      <a:pt x="1793479" y="276758"/>
                      <a:pt x="1792666" y="278180"/>
                      <a:pt x="1791041" y="279196"/>
                    </a:cubicBezTo>
                    <a:cubicBezTo>
                      <a:pt x="1789415" y="280212"/>
                      <a:pt x="1785859" y="281736"/>
                      <a:pt x="1780373" y="283768"/>
                    </a:cubicBezTo>
                    <a:cubicBezTo>
                      <a:pt x="1774886" y="285800"/>
                      <a:pt x="1771330" y="286816"/>
                      <a:pt x="1769705" y="286816"/>
                    </a:cubicBezTo>
                    <a:cubicBezTo>
                      <a:pt x="1768079" y="286816"/>
                      <a:pt x="1767266" y="285496"/>
                      <a:pt x="1767266" y="282854"/>
                    </a:cubicBezTo>
                    <a:lnTo>
                      <a:pt x="1767876" y="270357"/>
                    </a:lnTo>
                    <a:cubicBezTo>
                      <a:pt x="1768079" y="262026"/>
                      <a:pt x="1768181" y="252882"/>
                      <a:pt x="1768181" y="242925"/>
                    </a:cubicBezTo>
                    <a:lnTo>
                      <a:pt x="1768181" y="145999"/>
                    </a:lnTo>
                    <a:cubicBezTo>
                      <a:pt x="1752737" y="177292"/>
                      <a:pt x="1728455" y="205638"/>
                      <a:pt x="1695334" y="231038"/>
                    </a:cubicBezTo>
                    <a:lnTo>
                      <a:pt x="1690761" y="226771"/>
                    </a:lnTo>
                    <a:cubicBezTo>
                      <a:pt x="1718600" y="194462"/>
                      <a:pt x="1741663" y="153619"/>
                      <a:pt x="1759951" y="104241"/>
                    </a:cubicBezTo>
                    <a:lnTo>
                      <a:pt x="1711183" y="104241"/>
                    </a:lnTo>
                    <a:cubicBezTo>
                      <a:pt x="1705900" y="104241"/>
                      <a:pt x="1701531" y="104749"/>
                      <a:pt x="1698077" y="105765"/>
                    </a:cubicBezTo>
                    <a:lnTo>
                      <a:pt x="1692895" y="92964"/>
                    </a:lnTo>
                    <a:cubicBezTo>
                      <a:pt x="1697162" y="93980"/>
                      <a:pt x="1702242" y="94488"/>
                      <a:pt x="1708135" y="94488"/>
                    </a:cubicBezTo>
                    <a:lnTo>
                      <a:pt x="1768181" y="94488"/>
                    </a:lnTo>
                    <a:lnTo>
                      <a:pt x="1768181" y="46634"/>
                    </a:lnTo>
                    <a:cubicBezTo>
                      <a:pt x="1742374" y="50901"/>
                      <a:pt x="1719616" y="53848"/>
                      <a:pt x="1699906" y="55473"/>
                    </a:cubicBezTo>
                    <a:lnTo>
                      <a:pt x="1698686" y="49682"/>
                    </a:lnTo>
                    <a:cubicBezTo>
                      <a:pt x="1756192" y="33629"/>
                      <a:pt x="1797035" y="17576"/>
                      <a:pt x="1821216" y="1524"/>
                    </a:cubicBezTo>
                    <a:close/>
                    <a:moveTo>
                      <a:pt x="403591" y="1524"/>
                    </a:moveTo>
                    <a:cubicBezTo>
                      <a:pt x="414970" y="7010"/>
                      <a:pt x="422895" y="11582"/>
                      <a:pt x="427365" y="15240"/>
                    </a:cubicBezTo>
                    <a:cubicBezTo>
                      <a:pt x="431836" y="18897"/>
                      <a:pt x="434071" y="21640"/>
                      <a:pt x="434071" y="23469"/>
                    </a:cubicBezTo>
                    <a:cubicBezTo>
                      <a:pt x="434071" y="25908"/>
                      <a:pt x="432242" y="27127"/>
                      <a:pt x="428585" y="27127"/>
                    </a:cubicBezTo>
                    <a:cubicBezTo>
                      <a:pt x="425740" y="27127"/>
                      <a:pt x="422844" y="28549"/>
                      <a:pt x="419898" y="31394"/>
                    </a:cubicBezTo>
                    <a:cubicBezTo>
                      <a:pt x="416951" y="34239"/>
                      <a:pt x="411414" y="41452"/>
                      <a:pt x="403286" y="53035"/>
                    </a:cubicBezTo>
                    <a:cubicBezTo>
                      <a:pt x="408163" y="53644"/>
                      <a:pt x="410601" y="54610"/>
                      <a:pt x="410601" y="55930"/>
                    </a:cubicBezTo>
                    <a:cubicBezTo>
                      <a:pt x="410601" y="57251"/>
                      <a:pt x="408366" y="58928"/>
                      <a:pt x="403896" y="60960"/>
                    </a:cubicBezTo>
                    <a:lnTo>
                      <a:pt x="403896" y="155752"/>
                    </a:lnTo>
                    <a:cubicBezTo>
                      <a:pt x="403896" y="158597"/>
                      <a:pt x="402981" y="160731"/>
                      <a:pt x="401153" y="162153"/>
                    </a:cubicBezTo>
                    <a:cubicBezTo>
                      <a:pt x="399324" y="163576"/>
                      <a:pt x="395717" y="165455"/>
                      <a:pt x="390332" y="167792"/>
                    </a:cubicBezTo>
                    <a:cubicBezTo>
                      <a:pt x="384947" y="170129"/>
                      <a:pt x="381544" y="171297"/>
                      <a:pt x="380121" y="171297"/>
                    </a:cubicBezTo>
                    <a:cubicBezTo>
                      <a:pt x="378699" y="171297"/>
                      <a:pt x="377988" y="169976"/>
                      <a:pt x="377988" y="167335"/>
                    </a:cubicBezTo>
                    <a:lnTo>
                      <a:pt x="378902" y="138988"/>
                    </a:lnTo>
                    <a:cubicBezTo>
                      <a:pt x="379105" y="130251"/>
                      <a:pt x="379207" y="121920"/>
                      <a:pt x="379207" y="113995"/>
                    </a:cubicBezTo>
                    <a:lnTo>
                      <a:pt x="379207" y="83515"/>
                    </a:lnTo>
                    <a:cubicBezTo>
                      <a:pt x="357668" y="107492"/>
                      <a:pt x="338567" y="125476"/>
                      <a:pt x="321905" y="137464"/>
                    </a:cubicBezTo>
                    <a:lnTo>
                      <a:pt x="318552" y="133502"/>
                    </a:lnTo>
                    <a:cubicBezTo>
                      <a:pt x="354112" y="95097"/>
                      <a:pt x="382458" y="51104"/>
                      <a:pt x="403591" y="1524"/>
                    </a:cubicBezTo>
                    <a:close/>
                    <a:moveTo>
                      <a:pt x="99096" y="0"/>
                    </a:moveTo>
                    <a:cubicBezTo>
                      <a:pt x="114336" y="5080"/>
                      <a:pt x="125055" y="8788"/>
                      <a:pt x="131252" y="11125"/>
                    </a:cubicBezTo>
                    <a:cubicBezTo>
                      <a:pt x="137450" y="13462"/>
                      <a:pt x="140549" y="15595"/>
                      <a:pt x="140549" y="17526"/>
                    </a:cubicBezTo>
                    <a:cubicBezTo>
                      <a:pt x="140549" y="19456"/>
                      <a:pt x="136383" y="22047"/>
                      <a:pt x="128052" y="25298"/>
                    </a:cubicBezTo>
                    <a:lnTo>
                      <a:pt x="128052" y="77419"/>
                    </a:lnTo>
                    <a:lnTo>
                      <a:pt x="196327" y="77419"/>
                    </a:lnTo>
                    <a:lnTo>
                      <a:pt x="204252" y="62484"/>
                    </a:lnTo>
                    <a:cubicBezTo>
                      <a:pt x="205471" y="60248"/>
                      <a:pt x="206792" y="59131"/>
                      <a:pt x="208214" y="59131"/>
                    </a:cubicBezTo>
                    <a:cubicBezTo>
                      <a:pt x="210246" y="59131"/>
                      <a:pt x="216444" y="62128"/>
                      <a:pt x="226807" y="68122"/>
                    </a:cubicBezTo>
                    <a:cubicBezTo>
                      <a:pt x="237170" y="74117"/>
                      <a:pt x="242352" y="78232"/>
                      <a:pt x="242352" y="80467"/>
                    </a:cubicBezTo>
                    <a:cubicBezTo>
                      <a:pt x="242352" y="82702"/>
                      <a:pt x="237272" y="86156"/>
                      <a:pt x="227112" y="90830"/>
                    </a:cubicBezTo>
                    <a:lnTo>
                      <a:pt x="227112" y="162763"/>
                    </a:lnTo>
                    <a:cubicBezTo>
                      <a:pt x="227112" y="165811"/>
                      <a:pt x="227213" y="168656"/>
                      <a:pt x="227417" y="171297"/>
                    </a:cubicBezTo>
                    <a:lnTo>
                      <a:pt x="228026" y="177698"/>
                    </a:lnTo>
                    <a:cubicBezTo>
                      <a:pt x="228026" y="179120"/>
                      <a:pt x="227010" y="180441"/>
                      <a:pt x="224978" y="181660"/>
                    </a:cubicBezTo>
                    <a:cubicBezTo>
                      <a:pt x="222946" y="182880"/>
                      <a:pt x="219085" y="184251"/>
                      <a:pt x="213396" y="185775"/>
                    </a:cubicBezTo>
                    <a:cubicBezTo>
                      <a:pt x="207706" y="187299"/>
                      <a:pt x="203541" y="188061"/>
                      <a:pt x="200899" y="188061"/>
                    </a:cubicBezTo>
                    <a:cubicBezTo>
                      <a:pt x="199680" y="188061"/>
                      <a:pt x="199070" y="187045"/>
                      <a:pt x="199070" y="185013"/>
                    </a:cubicBezTo>
                    <a:lnTo>
                      <a:pt x="199070" y="168859"/>
                    </a:lnTo>
                    <a:lnTo>
                      <a:pt x="128052" y="168859"/>
                    </a:lnTo>
                    <a:lnTo>
                      <a:pt x="128052" y="237439"/>
                    </a:lnTo>
                    <a:cubicBezTo>
                      <a:pt x="128052" y="244144"/>
                      <a:pt x="128255" y="251256"/>
                      <a:pt x="128661" y="258775"/>
                    </a:cubicBezTo>
                    <a:lnTo>
                      <a:pt x="128966" y="269138"/>
                    </a:lnTo>
                    <a:cubicBezTo>
                      <a:pt x="128966" y="270764"/>
                      <a:pt x="128255" y="272084"/>
                      <a:pt x="126833" y="273100"/>
                    </a:cubicBezTo>
                    <a:cubicBezTo>
                      <a:pt x="125410" y="274116"/>
                      <a:pt x="120991" y="275793"/>
                      <a:pt x="113574" y="278130"/>
                    </a:cubicBezTo>
                    <a:cubicBezTo>
                      <a:pt x="106157" y="280466"/>
                      <a:pt x="101839" y="281635"/>
                      <a:pt x="100620" y="281635"/>
                    </a:cubicBezTo>
                    <a:cubicBezTo>
                      <a:pt x="99401" y="281635"/>
                      <a:pt x="98791" y="280009"/>
                      <a:pt x="98791" y="276758"/>
                    </a:cubicBezTo>
                    <a:lnTo>
                      <a:pt x="99401" y="264871"/>
                    </a:lnTo>
                    <a:cubicBezTo>
                      <a:pt x="99604" y="256743"/>
                      <a:pt x="99705" y="247599"/>
                      <a:pt x="99705" y="237439"/>
                    </a:cubicBezTo>
                    <a:lnTo>
                      <a:pt x="99705" y="168859"/>
                    </a:lnTo>
                    <a:lnTo>
                      <a:pt x="29601" y="168859"/>
                    </a:lnTo>
                    <a:lnTo>
                      <a:pt x="29601" y="181965"/>
                    </a:lnTo>
                    <a:cubicBezTo>
                      <a:pt x="29601" y="183388"/>
                      <a:pt x="28789" y="184708"/>
                      <a:pt x="27163" y="185928"/>
                    </a:cubicBezTo>
                    <a:cubicBezTo>
                      <a:pt x="25537" y="187147"/>
                      <a:pt x="21321" y="188874"/>
                      <a:pt x="14514" y="191109"/>
                    </a:cubicBezTo>
                    <a:cubicBezTo>
                      <a:pt x="7707" y="193344"/>
                      <a:pt x="3541" y="194462"/>
                      <a:pt x="2017" y="194462"/>
                    </a:cubicBezTo>
                    <a:cubicBezTo>
                      <a:pt x="493" y="194462"/>
                      <a:pt x="-167" y="193446"/>
                      <a:pt x="36" y="191414"/>
                    </a:cubicBezTo>
                    <a:cubicBezTo>
                      <a:pt x="1052" y="184505"/>
                      <a:pt x="1560" y="176885"/>
                      <a:pt x="1560" y="168554"/>
                    </a:cubicBezTo>
                    <a:lnTo>
                      <a:pt x="1560" y="85648"/>
                    </a:lnTo>
                    <a:cubicBezTo>
                      <a:pt x="1560" y="77114"/>
                      <a:pt x="1255" y="68478"/>
                      <a:pt x="645" y="59740"/>
                    </a:cubicBezTo>
                    <a:cubicBezTo>
                      <a:pt x="15276" y="65430"/>
                      <a:pt x="26960" y="71323"/>
                      <a:pt x="35697" y="77419"/>
                    </a:cubicBezTo>
                    <a:lnTo>
                      <a:pt x="99705" y="77419"/>
                    </a:lnTo>
                    <a:lnTo>
                      <a:pt x="99705" y="27127"/>
                    </a:lnTo>
                    <a:cubicBezTo>
                      <a:pt x="99705" y="16560"/>
                      <a:pt x="99502" y="7518"/>
                      <a:pt x="9909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 sz="2400" dirty="0">
                  <a:solidFill>
                    <a:schemeClr val="bg1"/>
                  </a:solidFill>
                  <a:latin typeface="华文中宋" panose="02010600040101010101" pitchFamily="2" charset="-122"/>
                  <a:ea typeface="华文中宋" panose="02010600040101010101" pitchFamily="2" charset="-122"/>
                </a:endParaRPr>
              </a:p>
            </p:txBody>
          </p:sp>
        </p:grpSp>
        <p:sp>
          <p:nvSpPr>
            <p:cNvPr id="341" name="等腰三角形 16"/>
            <p:cNvSpPr/>
            <p:nvPr/>
          </p:nvSpPr>
          <p:spPr>
            <a:xfrm rot="18810496">
              <a:off x="5733050" y="4731435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42" name="任意多边形 341"/>
            <p:cNvSpPr/>
            <p:nvPr/>
          </p:nvSpPr>
          <p:spPr>
            <a:xfrm rot="1110647">
              <a:off x="5419049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3" name="等腰三角形 16"/>
            <p:cNvSpPr/>
            <p:nvPr/>
          </p:nvSpPr>
          <p:spPr>
            <a:xfrm rot="2789504" flipH="1">
              <a:off x="6262214" y="4731434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44" name="任意多边形 343"/>
            <p:cNvSpPr/>
            <p:nvPr/>
          </p:nvSpPr>
          <p:spPr>
            <a:xfrm rot="20489353" flipH="1">
              <a:off x="6344272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45" name="组合 344"/>
            <p:cNvGrpSpPr/>
            <p:nvPr/>
          </p:nvGrpSpPr>
          <p:grpSpPr>
            <a:xfrm>
              <a:off x="5472988" y="2854724"/>
              <a:ext cx="1232612" cy="1490850"/>
              <a:chOff x="13109576" y="877888"/>
              <a:chExt cx="735012" cy="889000"/>
            </a:xfrm>
          </p:grpSpPr>
          <p:sp>
            <p:nvSpPr>
              <p:cNvPr id="346" name="Oval 31"/>
              <p:cNvSpPr>
                <a:spLocks noChangeArrowheads="1"/>
              </p:cNvSpPr>
              <p:nvPr/>
            </p:nvSpPr>
            <p:spPr bwMode="auto">
              <a:xfrm>
                <a:off x="13139738" y="922338"/>
                <a:ext cx="674688" cy="676275"/>
              </a:xfrm>
              <a:prstGeom prst="ellipse">
                <a:avLst/>
              </a:pr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35"/>
              <p:cNvSpPr>
                <a:spLocks/>
              </p:cNvSpPr>
              <p:nvPr/>
            </p:nvSpPr>
            <p:spPr bwMode="auto">
              <a:xfrm>
                <a:off x="13392151" y="1538288"/>
                <a:ext cx="169863" cy="131763"/>
              </a:xfrm>
              <a:custGeom>
                <a:avLst/>
                <a:gdLst>
                  <a:gd name="T0" fmla="*/ 0 w 45"/>
                  <a:gd name="T1" fmla="*/ 0 h 35"/>
                  <a:gd name="T2" fmla="*/ 0 w 45"/>
                  <a:gd name="T3" fmla="*/ 19 h 35"/>
                  <a:gd name="T4" fmla="*/ 22 w 45"/>
                  <a:gd name="T5" fmla="*/ 35 h 35"/>
                  <a:gd name="T6" fmla="*/ 45 w 45"/>
                  <a:gd name="T7" fmla="*/ 18 h 35"/>
                  <a:gd name="T8" fmla="*/ 45 w 45"/>
                  <a:gd name="T9" fmla="*/ 0 h 35"/>
                  <a:gd name="T10" fmla="*/ 0 w 45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35">
                    <a:moveTo>
                      <a:pt x="0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3" y="35"/>
                      <a:pt x="22" y="35"/>
                    </a:cubicBezTo>
                    <a:cubicBezTo>
                      <a:pt x="33" y="35"/>
                      <a:pt x="45" y="29"/>
                      <a:pt x="45" y="18"/>
                    </a:cubicBezTo>
                    <a:cubicBezTo>
                      <a:pt x="45" y="0"/>
                      <a:pt x="45" y="0"/>
                      <a:pt x="4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39"/>
              <p:cNvSpPr>
                <a:spLocks/>
              </p:cNvSpPr>
              <p:nvPr/>
            </p:nvSpPr>
            <p:spPr bwMode="auto">
              <a:xfrm>
                <a:off x="13474701" y="1609725"/>
                <a:ext cx="155575" cy="157163"/>
              </a:xfrm>
              <a:custGeom>
                <a:avLst/>
                <a:gdLst>
                  <a:gd name="T0" fmla="*/ 0 w 41"/>
                  <a:gd name="T1" fmla="*/ 16 h 42"/>
                  <a:gd name="T2" fmla="*/ 16 w 41"/>
                  <a:gd name="T3" fmla="*/ 42 h 42"/>
                  <a:gd name="T4" fmla="*/ 23 w 41"/>
                  <a:gd name="T5" fmla="*/ 0 h 42"/>
                  <a:gd name="T6" fmla="*/ 0 w 41"/>
                  <a:gd name="T7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2">
                    <a:moveTo>
                      <a:pt x="0" y="16"/>
                    </a:moveTo>
                    <a:cubicBezTo>
                      <a:pt x="0" y="16"/>
                      <a:pt x="16" y="29"/>
                      <a:pt x="16" y="42"/>
                    </a:cubicBezTo>
                    <a:cubicBezTo>
                      <a:pt x="16" y="42"/>
                      <a:pt x="41" y="18"/>
                      <a:pt x="23" y="0"/>
                    </a:cubicBezTo>
                    <a:cubicBezTo>
                      <a:pt x="23" y="0"/>
                      <a:pt x="19" y="15"/>
                      <a:pt x="0" y="16"/>
                    </a:cubicBezTo>
                    <a:close/>
                  </a:path>
                </a:pathLst>
              </a:custGeom>
              <a:solidFill>
                <a:srgbClr val="F7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40"/>
              <p:cNvSpPr>
                <a:spLocks/>
              </p:cNvSpPr>
              <p:nvPr/>
            </p:nvSpPr>
            <p:spPr bwMode="auto">
              <a:xfrm>
                <a:off x="13323888" y="1609725"/>
                <a:ext cx="155575" cy="157163"/>
              </a:xfrm>
              <a:custGeom>
                <a:avLst/>
                <a:gdLst>
                  <a:gd name="T0" fmla="*/ 41 w 41"/>
                  <a:gd name="T1" fmla="*/ 16 h 42"/>
                  <a:gd name="T2" fmla="*/ 25 w 41"/>
                  <a:gd name="T3" fmla="*/ 42 h 42"/>
                  <a:gd name="T4" fmla="*/ 18 w 41"/>
                  <a:gd name="T5" fmla="*/ 0 h 42"/>
                  <a:gd name="T6" fmla="*/ 41 w 41"/>
                  <a:gd name="T7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2">
                    <a:moveTo>
                      <a:pt x="41" y="16"/>
                    </a:moveTo>
                    <a:cubicBezTo>
                      <a:pt x="41" y="16"/>
                      <a:pt x="25" y="29"/>
                      <a:pt x="25" y="42"/>
                    </a:cubicBezTo>
                    <a:cubicBezTo>
                      <a:pt x="25" y="42"/>
                      <a:pt x="0" y="18"/>
                      <a:pt x="18" y="0"/>
                    </a:cubicBezTo>
                    <a:cubicBezTo>
                      <a:pt x="18" y="0"/>
                      <a:pt x="22" y="15"/>
                      <a:pt x="41" y="16"/>
                    </a:cubicBezTo>
                    <a:close/>
                  </a:path>
                </a:pathLst>
              </a:custGeom>
              <a:solidFill>
                <a:srgbClr val="F7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Oval 52"/>
              <p:cNvSpPr>
                <a:spLocks noChangeArrowheads="1"/>
              </p:cNvSpPr>
              <p:nvPr/>
            </p:nvSpPr>
            <p:spPr bwMode="auto">
              <a:xfrm>
                <a:off x="13781088" y="1254125"/>
                <a:ext cx="63500" cy="60325"/>
              </a:xfrm>
              <a:prstGeom prst="ellipse">
                <a:avLst/>
              </a:pr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Oval 53"/>
              <p:cNvSpPr>
                <a:spLocks noChangeArrowheads="1"/>
              </p:cNvSpPr>
              <p:nvPr/>
            </p:nvSpPr>
            <p:spPr bwMode="auto">
              <a:xfrm>
                <a:off x="13109576" y="1254125"/>
                <a:ext cx="63500" cy="60325"/>
              </a:xfrm>
              <a:prstGeom prst="ellipse">
                <a:avLst/>
              </a:pr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54"/>
              <p:cNvSpPr>
                <a:spLocks/>
              </p:cNvSpPr>
              <p:nvPr/>
            </p:nvSpPr>
            <p:spPr bwMode="auto">
              <a:xfrm>
                <a:off x="13128626" y="877888"/>
                <a:ext cx="696913" cy="381000"/>
              </a:xfrm>
              <a:custGeom>
                <a:avLst/>
                <a:gdLst>
                  <a:gd name="T0" fmla="*/ 182 w 185"/>
                  <a:gd name="T1" fmla="*/ 98 h 101"/>
                  <a:gd name="T2" fmla="*/ 156 w 185"/>
                  <a:gd name="T3" fmla="*/ 25 h 101"/>
                  <a:gd name="T4" fmla="*/ 157 w 185"/>
                  <a:gd name="T5" fmla="*/ 35 h 101"/>
                  <a:gd name="T6" fmla="*/ 83 w 185"/>
                  <a:gd name="T7" fmla="*/ 4 h 101"/>
                  <a:gd name="T8" fmla="*/ 100 w 185"/>
                  <a:gd name="T9" fmla="*/ 10 h 101"/>
                  <a:gd name="T10" fmla="*/ 15 w 185"/>
                  <a:gd name="T11" fmla="*/ 51 h 101"/>
                  <a:gd name="T12" fmla="*/ 3 w 185"/>
                  <a:gd name="T13" fmla="*/ 100 h 101"/>
                  <a:gd name="T14" fmla="*/ 9 w 185"/>
                  <a:gd name="T15" fmla="*/ 101 h 101"/>
                  <a:gd name="T16" fmla="*/ 35 w 185"/>
                  <a:gd name="T17" fmla="*/ 49 h 101"/>
                  <a:gd name="T18" fmla="*/ 88 w 185"/>
                  <a:gd name="T19" fmla="*/ 59 h 101"/>
                  <a:gd name="T20" fmla="*/ 148 w 185"/>
                  <a:gd name="T21" fmla="*/ 46 h 101"/>
                  <a:gd name="T22" fmla="*/ 174 w 185"/>
                  <a:gd name="T23" fmla="*/ 99 h 101"/>
                  <a:gd name="T24" fmla="*/ 182 w 185"/>
                  <a:gd name="T25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1">
                    <a:moveTo>
                      <a:pt x="182" y="98"/>
                    </a:moveTo>
                    <a:cubicBezTo>
                      <a:pt x="182" y="98"/>
                      <a:pt x="185" y="53"/>
                      <a:pt x="156" y="25"/>
                    </a:cubicBezTo>
                    <a:cubicBezTo>
                      <a:pt x="156" y="25"/>
                      <a:pt x="158" y="31"/>
                      <a:pt x="157" y="35"/>
                    </a:cubicBezTo>
                    <a:cubicBezTo>
                      <a:pt x="157" y="35"/>
                      <a:pt x="124" y="0"/>
                      <a:pt x="83" y="4"/>
                    </a:cubicBezTo>
                    <a:cubicBezTo>
                      <a:pt x="83" y="4"/>
                      <a:pt x="96" y="6"/>
                      <a:pt x="100" y="10"/>
                    </a:cubicBezTo>
                    <a:cubicBezTo>
                      <a:pt x="100" y="10"/>
                      <a:pt x="46" y="3"/>
                      <a:pt x="15" y="51"/>
                    </a:cubicBezTo>
                    <a:cubicBezTo>
                      <a:pt x="15" y="51"/>
                      <a:pt x="0" y="76"/>
                      <a:pt x="3" y="100"/>
                    </a:cubicBezTo>
                    <a:cubicBezTo>
                      <a:pt x="9" y="101"/>
                      <a:pt x="9" y="101"/>
                      <a:pt x="9" y="101"/>
                    </a:cubicBezTo>
                    <a:cubicBezTo>
                      <a:pt x="9" y="101"/>
                      <a:pt x="20" y="57"/>
                      <a:pt x="35" y="49"/>
                    </a:cubicBezTo>
                    <a:cubicBezTo>
                      <a:pt x="35" y="49"/>
                      <a:pt x="47" y="59"/>
                      <a:pt x="88" y="59"/>
                    </a:cubicBezTo>
                    <a:cubicBezTo>
                      <a:pt x="130" y="59"/>
                      <a:pt x="145" y="48"/>
                      <a:pt x="148" y="46"/>
                    </a:cubicBezTo>
                    <a:cubicBezTo>
                      <a:pt x="148" y="46"/>
                      <a:pt x="168" y="61"/>
                      <a:pt x="174" y="99"/>
                    </a:cubicBezTo>
                    <a:cubicBezTo>
                      <a:pt x="174" y="99"/>
                      <a:pt x="177" y="100"/>
                      <a:pt x="182" y="98"/>
                    </a:cubicBez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55"/>
              <p:cNvSpPr>
                <a:spLocks/>
              </p:cNvSpPr>
              <p:nvPr/>
            </p:nvSpPr>
            <p:spPr bwMode="auto">
              <a:xfrm>
                <a:off x="13328651" y="896938"/>
                <a:ext cx="357188" cy="139700"/>
              </a:xfrm>
              <a:custGeom>
                <a:avLst/>
                <a:gdLst>
                  <a:gd name="T0" fmla="*/ 95 w 95"/>
                  <a:gd name="T1" fmla="*/ 28 h 37"/>
                  <a:gd name="T2" fmla="*/ 54 w 95"/>
                  <a:gd name="T3" fmla="*/ 2 h 37"/>
                  <a:gd name="T4" fmla="*/ 59 w 95"/>
                  <a:gd name="T5" fmla="*/ 13 h 37"/>
                  <a:gd name="T6" fmla="*/ 0 w 95"/>
                  <a:gd name="T7" fmla="*/ 18 h 37"/>
                  <a:gd name="T8" fmla="*/ 75 w 95"/>
                  <a:gd name="T9" fmla="*/ 37 h 37"/>
                  <a:gd name="T10" fmla="*/ 68 w 95"/>
                  <a:gd name="T11" fmla="*/ 19 h 37"/>
                  <a:gd name="T12" fmla="*/ 95 w 95"/>
                  <a:gd name="T13" fmla="*/ 2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37">
                    <a:moveTo>
                      <a:pt x="95" y="28"/>
                    </a:moveTo>
                    <a:cubicBezTo>
                      <a:pt x="95" y="28"/>
                      <a:pt x="78" y="11"/>
                      <a:pt x="54" y="2"/>
                    </a:cubicBezTo>
                    <a:cubicBezTo>
                      <a:pt x="54" y="2"/>
                      <a:pt x="58" y="7"/>
                      <a:pt x="59" y="13"/>
                    </a:cubicBezTo>
                    <a:cubicBezTo>
                      <a:pt x="59" y="13"/>
                      <a:pt x="38" y="0"/>
                      <a:pt x="0" y="18"/>
                    </a:cubicBezTo>
                    <a:cubicBezTo>
                      <a:pt x="0" y="18"/>
                      <a:pt x="56" y="13"/>
                      <a:pt x="75" y="37"/>
                    </a:cubicBezTo>
                    <a:cubicBezTo>
                      <a:pt x="75" y="37"/>
                      <a:pt x="74" y="28"/>
                      <a:pt x="68" y="19"/>
                    </a:cubicBezTo>
                    <a:cubicBezTo>
                      <a:pt x="68" y="19"/>
                      <a:pt x="79" y="18"/>
                      <a:pt x="95" y="28"/>
                    </a:cubicBezTo>
                    <a:close/>
                  </a:path>
                </a:pathLst>
              </a:custGeom>
              <a:solidFill>
                <a:srgbClr val="6F3D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56"/>
              <p:cNvSpPr>
                <a:spLocks/>
              </p:cNvSpPr>
              <p:nvPr/>
            </p:nvSpPr>
            <p:spPr bwMode="auto">
              <a:xfrm>
                <a:off x="13335001" y="1390650"/>
                <a:ext cx="282575" cy="120650"/>
              </a:xfrm>
              <a:custGeom>
                <a:avLst/>
                <a:gdLst>
                  <a:gd name="T0" fmla="*/ 37 w 75"/>
                  <a:gd name="T1" fmla="*/ 8 h 32"/>
                  <a:gd name="T2" fmla="*/ 0 w 75"/>
                  <a:gd name="T3" fmla="*/ 0 h 32"/>
                  <a:gd name="T4" fmla="*/ 35 w 75"/>
                  <a:gd name="T5" fmla="*/ 32 h 32"/>
                  <a:gd name="T6" fmla="*/ 38 w 75"/>
                  <a:gd name="T7" fmla="*/ 31 h 32"/>
                  <a:gd name="T8" fmla="*/ 40 w 75"/>
                  <a:gd name="T9" fmla="*/ 32 h 32"/>
                  <a:gd name="T10" fmla="*/ 75 w 75"/>
                  <a:gd name="T11" fmla="*/ 0 h 32"/>
                  <a:gd name="T12" fmla="*/ 37 w 75"/>
                  <a:gd name="T1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32">
                    <a:moveTo>
                      <a:pt x="37" y="8"/>
                    </a:moveTo>
                    <a:cubicBezTo>
                      <a:pt x="15" y="8"/>
                      <a:pt x="0" y="0"/>
                      <a:pt x="0" y="0"/>
                    </a:cubicBezTo>
                    <a:cubicBezTo>
                      <a:pt x="0" y="0"/>
                      <a:pt x="9" y="31"/>
                      <a:pt x="35" y="32"/>
                    </a:cubicBezTo>
                    <a:cubicBezTo>
                      <a:pt x="36" y="32"/>
                      <a:pt x="37" y="32"/>
                      <a:pt x="38" y="31"/>
                    </a:cubicBezTo>
                    <a:cubicBezTo>
                      <a:pt x="38" y="32"/>
                      <a:pt x="39" y="32"/>
                      <a:pt x="40" y="32"/>
                    </a:cubicBezTo>
                    <a:cubicBezTo>
                      <a:pt x="66" y="31"/>
                      <a:pt x="75" y="0"/>
                      <a:pt x="75" y="0"/>
                    </a:cubicBezTo>
                    <a:cubicBezTo>
                      <a:pt x="75" y="0"/>
                      <a:pt x="60" y="8"/>
                      <a:pt x="37" y="8"/>
                    </a:cubicBezTo>
                    <a:close/>
                  </a:path>
                </a:pathLst>
              </a:custGeom>
              <a:solidFill>
                <a:srgbClr val="DB5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Oval 57"/>
              <p:cNvSpPr>
                <a:spLocks noChangeArrowheads="1"/>
              </p:cNvSpPr>
              <p:nvPr/>
            </p:nvSpPr>
            <p:spPr bwMode="auto">
              <a:xfrm>
                <a:off x="13550901" y="1212850"/>
                <a:ext cx="55563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Oval 58"/>
              <p:cNvSpPr>
                <a:spLocks noChangeArrowheads="1"/>
              </p:cNvSpPr>
              <p:nvPr/>
            </p:nvSpPr>
            <p:spPr bwMode="auto">
              <a:xfrm>
                <a:off x="13557251" y="1228725"/>
                <a:ext cx="23813" cy="254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Oval 59"/>
              <p:cNvSpPr>
                <a:spLocks noChangeArrowheads="1"/>
              </p:cNvSpPr>
              <p:nvPr/>
            </p:nvSpPr>
            <p:spPr bwMode="auto">
              <a:xfrm>
                <a:off x="13346113" y="1212850"/>
                <a:ext cx="57150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Oval 60"/>
              <p:cNvSpPr>
                <a:spLocks noChangeArrowheads="1"/>
              </p:cNvSpPr>
              <p:nvPr/>
            </p:nvSpPr>
            <p:spPr bwMode="auto">
              <a:xfrm>
                <a:off x="13354051" y="1228725"/>
                <a:ext cx="22225" cy="254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61"/>
              <p:cNvSpPr>
                <a:spLocks noEditPoints="1"/>
              </p:cNvSpPr>
              <p:nvPr/>
            </p:nvSpPr>
            <p:spPr bwMode="auto">
              <a:xfrm>
                <a:off x="13328651" y="1379538"/>
                <a:ext cx="296863" cy="134938"/>
              </a:xfrm>
              <a:custGeom>
                <a:avLst/>
                <a:gdLst>
                  <a:gd name="T0" fmla="*/ 42 w 79"/>
                  <a:gd name="T1" fmla="*/ 36 h 36"/>
                  <a:gd name="T2" fmla="*/ 40 w 79"/>
                  <a:gd name="T3" fmla="*/ 36 h 36"/>
                  <a:gd name="T4" fmla="*/ 37 w 79"/>
                  <a:gd name="T5" fmla="*/ 36 h 36"/>
                  <a:gd name="T6" fmla="*/ 1 w 79"/>
                  <a:gd name="T7" fmla="*/ 3 h 36"/>
                  <a:gd name="T8" fmla="*/ 0 w 79"/>
                  <a:gd name="T9" fmla="*/ 0 h 36"/>
                  <a:gd name="T10" fmla="*/ 3 w 79"/>
                  <a:gd name="T11" fmla="*/ 2 h 36"/>
                  <a:gd name="T12" fmla="*/ 40 w 79"/>
                  <a:gd name="T13" fmla="*/ 9 h 36"/>
                  <a:gd name="T14" fmla="*/ 77 w 79"/>
                  <a:gd name="T15" fmla="*/ 2 h 36"/>
                  <a:gd name="T16" fmla="*/ 79 w 79"/>
                  <a:gd name="T17" fmla="*/ 0 h 36"/>
                  <a:gd name="T18" fmla="*/ 79 w 79"/>
                  <a:gd name="T19" fmla="*/ 3 h 36"/>
                  <a:gd name="T20" fmla="*/ 42 w 79"/>
                  <a:gd name="T21" fmla="*/ 36 h 36"/>
                  <a:gd name="T22" fmla="*/ 40 w 79"/>
                  <a:gd name="T23" fmla="*/ 33 h 36"/>
                  <a:gd name="T24" fmla="*/ 42 w 79"/>
                  <a:gd name="T25" fmla="*/ 33 h 36"/>
                  <a:gd name="T26" fmla="*/ 42 w 79"/>
                  <a:gd name="T27" fmla="*/ 35 h 36"/>
                  <a:gd name="T28" fmla="*/ 42 w 79"/>
                  <a:gd name="T29" fmla="*/ 33 h 36"/>
                  <a:gd name="T30" fmla="*/ 75 w 79"/>
                  <a:gd name="T31" fmla="*/ 5 h 36"/>
                  <a:gd name="T32" fmla="*/ 40 w 79"/>
                  <a:gd name="T33" fmla="*/ 12 h 36"/>
                  <a:gd name="T34" fmla="*/ 4 w 79"/>
                  <a:gd name="T35" fmla="*/ 5 h 36"/>
                  <a:gd name="T36" fmla="*/ 37 w 79"/>
                  <a:gd name="T37" fmla="*/ 33 h 36"/>
                  <a:gd name="T38" fmla="*/ 37 w 79"/>
                  <a:gd name="T39" fmla="*/ 33 h 36"/>
                  <a:gd name="T40" fmla="*/ 40 w 79"/>
                  <a:gd name="T41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36">
                    <a:moveTo>
                      <a:pt x="42" y="36"/>
                    </a:moveTo>
                    <a:cubicBezTo>
                      <a:pt x="41" y="36"/>
                      <a:pt x="40" y="36"/>
                      <a:pt x="40" y="36"/>
                    </a:cubicBezTo>
                    <a:cubicBezTo>
                      <a:pt x="39" y="36"/>
                      <a:pt x="38" y="36"/>
                      <a:pt x="37" y="36"/>
                    </a:cubicBezTo>
                    <a:cubicBezTo>
                      <a:pt x="11" y="35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8" y="9"/>
                      <a:pt x="40" y="9"/>
                    </a:cubicBezTo>
                    <a:cubicBezTo>
                      <a:pt x="61" y="9"/>
                      <a:pt x="77" y="2"/>
                      <a:pt x="77" y="2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8" y="3"/>
                      <a:pt x="69" y="35"/>
                      <a:pt x="42" y="36"/>
                    </a:cubicBezTo>
                    <a:close/>
                    <a:moveTo>
                      <a:pt x="40" y="33"/>
                    </a:moveTo>
                    <a:cubicBezTo>
                      <a:pt x="41" y="33"/>
                      <a:pt x="41" y="33"/>
                      <a:pt x="42" y="33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62" y="33"/>
                      <a:pt x="72" y="13"/>
                      <a:pt x="75" y="5"/>
                    </a:cubicBezTo>
                    <a:cubicBezTo>
                      <a:pt x="70" y="8"/>
                      <a:pt x="57" y="12"/>
                      <a:pt x="40" y="12"/>
                    </a:cubicBezTo>
                    <a:cubicBezTo>
                      <a:pt x="23" y="12"/>
                      <a:pt x="10" y="8"/>
                      <a:pt x="4" y="5"/>
                    </a:cubicBezTo>
                    <a:cubicBezTo>
                      <a:pt x="7" y="13"/>
                      <a:pt x="17" y="33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8" y="33"/>
                      <a:pt x="39" y="33"/>
                      <a:pt x="40" y="33"/>
                    </a:cubicBezTo>
                    <a:close/>
                  </a:path>
                </a:pathLst>
              </a:custGeom>
              <a:solidFill>
                <a:srgbClr val="EAC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62"/>
              <p:cNvSpPr>
                <a:spLocks/>
              </p:cNvSpPr>
              <p:nvPr/>
            </p:nvSpPr>
            <p:spPr bwMode="auto">
              <a:xfrm>
                <a:off x="13335001" y="1390650"/>
                <a:ext cx="282575" cy="87313"/>
              </a:xfrm>
              <a:custGeom>
                <a:avLst/>
                <a:gdLst>
                  <a:gd name="T0" fmla="*/ 0 w 75"/>
                  <a:gd name="T1" fmla="*/ 0 h 23"/>
                  <a:gd name="T2" fmla="*/ 4 w 75"/>
                  <a:gd name="T3" fmla="*/ 10 h 23"/>
                  <a:gd name="T4" fmla="*/ 71 w 75"/>
                  <a:gd name="T5" fmla="*/ 10 h 23"/>
                  <a:gd name="T6" fmla="*/ 75 w 75"/>
                  <a:gd name="T7" fmla="*/ 0 h 23"/>
                  <a:gd name="T8" fmla="*/ 37 w 75"/>
                  <a:gd name="T9" fmla="*/ 8 h 23"/>
                  <a:gd name="T10" fmla="*/ 0 w 75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23">
                    <a:moveTo>
                      <a:pt x="0" y="0"/>
                    </a:moveTo>
                    <a:cubicBezTo>
                      <a:pt x="0" y="0"/>
                      <a:pt x="1" y="4"/>
                      <a:pt x="4" y="10"/>
                    </a:cubicBezTo>
                    <a:cubicBezTo>
                      <a:pt x="13" y="14"/>
                      <a:pt x="36" y="23"/>
                      <a:pt x="71" y="10"/>
                    </a:cubicBezTo>
                    <a:cubicBezTo>
                      <a:pt x="74" y="4"/>
                      <a:pt x="75" y="0"/>
                      <a:pt x="75" y="0"/>
                    </a:cubicBezTo>
                    <a:cubicBezTo>
                      <a:pt x="75" y="0"/>
                      <a:pt x="60" y="8"/>
                      <a:pt x="37" y="8"/>
                    </a:cubicBezTo>
                    <a:cubicBezTo>
                      <a:pt x="15" y="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63"/>
              <p:cNvSpPr>
                <a:spLocks/>
              </p:cNvSpPr>
              <p:nvPr/>
            </p:nvSpPr>
            <p:spPr bwMode="auto">
              <a:xfrm>
                <a:off x="13449301" y="1212850"/>
                <a:ext cx="47625" cy="139700"/>
              </a:xfrm>
              <a:custGeom>
                <a:avLst/>
                <a:gdLst>
                  <a:gd name="T0" fmla="*/ 7 w 13"/>
                  <a:gd name="T1" fmla="*/ 37 h 37"/>
                  <a:gd name="T2" fmla="*/ 2 w 13"/>
                  <a:gd name="T3" fmla="*/ 36 h 37"/>
                  <a:gd name="T4" fmla="*/ 0 w 13"/>
                  <a:gd name="T5" fmla="*/ 35 h 37"/>
                  <a:gd name="T6" fmla="*/ 2 w 13"/>
                  <a:gd name="T7" fmla="*/ 34 h 37"/>
                  <a:gd name="T8" fmla="*/ 7 w 13"/>
                  <a:gd name="T9" fmla="*/ 0 h 37"/>
                  <a:gd name="T10" fmla="*/ 9 w 13"/>
                  <a:gd name="T11" fmla="*/ 0 h 37"/>
                  <a:gd name="T12" fmla="*/ 5 w 13"/>
                  <a:gd name="T13" fmla="*/ 34 h 37"/>
                  <a:gd name="T14" fmla="*/ 11 w 13"/>
                  <a:gd name="T15" fmla="*/ 33 h 37"/>
                  <a:gd name="T16" fmla="*/ 13 w 13"/>
                  <a:gd name="T17" fmla="*/ 35 h 37"/>
                  <a:gd name="T18" fmla="*/ 7 w 13"/>
                  <a:gd name="T1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37">
                    <a:moveTo>
                      <a:pt x="7" y="37"/>
                    </a:moveTo>
                    <a:cubicBezTo>
                      <a:pt x="4" y="37"/>
                      <a:pt x="2" y="36"/>
                      <a:pt x="2" y="36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10" y="27"/>
                      <a:pt x="7" y="1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13" y="25"/>
                      <a:pt x="5" y="34"/>
                    </a:cubicBezTo>
                    <a:cubicBezTo>
                      <a:pt x="7" y="35"/>
                      <a:pt x="9" y="35"/>
                      <a:pt x="11" y="33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1" y="37"/>
                      <a:pt x="9" y="37"/>
                      <a:pt x="7" y="37"/>
                    </a:cubicBezTo>
                    <a:close/>
                  </a:path>
                </a:pathLst>
              </a:custGeom>
              <a:solidFill>
                <a:srgbClr val="D2A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Oval 64"/>
              <p:cNvSpPr>
                <a:spLocks noChangeArrowheads="1"/>
              </p:cNvSpPr>
              <p:nvPr/>
            </p:nvSpPr>
            <p:spPr bwMode="auto">
              <a:xfrm>
                <a:off x="13230226" y="1314450"/>
                <a:ext cx="79375" cy="79375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Oval 65"/>
              <p:cNvSpPr>
                <a:spLocks noChangeArrowheads="1"/>
              </p:cNvSpPr>
              <p:nvPr/>
            </p:nvSpPr>
            <p:spPr bwMode="auto">
              <a:xfrm>
                <a:off x="13644563" y="1314450"/>
                <a:ext cx="79375" cy="79375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66"/>
              <p:cNvSpPr>
                <a:spLocks/>
              </p:cNvSpPr>
              <p:nvPr/>
            </p:nvSpPr>
            <p:spPr bwMode="auto">
              <a:xfrm>
                <a:off x="13542963" y="1127125"/>
                <a:ext cx="79375" cy="44450"/>
              </a:xfrm>
              <a:custGeom>
                <a:avLst/>
                <a:gdLst>
                  <a:gd name="T0" fmla="*/ 19 w 21"/>
                  <a:gd name="T1" fmla="*/ 12 h 12"/>
                  <a:gd name="T2" fmla="*/ 2 w 21"/>
                  <a:gd name="T3" fmla="*/ 11 h 12"/>
                  <a:gd name="T4" fmla="*/ 0 w 21"/>
                  <a:gd name="T5" fmla="*/ 8 h 12"/>
                  <a:gd name="T6" fmla="*/ 21 w 21"/>
                  <a:gd name="T7" fmla="*/ 9 h 12"/>
                  <a:gd name="T8" fmla="*/ 19 w 2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2">
                    <a:moveTo>
                      <a:pt x="19" y="12"/>
                    </a:moveTo>
                    <a:cubicBezTo>
                      <a:pt x="10" y="4"/>
                      <a:pt x="3" y="11"/>
                      <a:pt x="2" y="1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0" y="0"/>
                      <a:pt x="21" y="9"/>
                    </a:cubicBez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67"/>
              <p:cNvSpPr>
                <a:spLocks/>
              </p:cNvSpPr>
              <p:nvPr/>
            </p:nvSpPr>
            <p:spPr bwMode="auto">
              <a:xfrm>
                <a:off x="13328651" y="1127125"/>
                <a:ext cx="77788" cy="44450"/>
              </a:xfrm>
              <a:custGeom>
                <a:avLst/>
                <a:gdLst>
                  <a:gd name="T0" fmla="*/ 19 w 21"/>
                  <a:gd name="T1" fmla="*/ 12 h 12"/>
                  <a:gd name="T2" fmla="*/ 2 w 21"/>
                  <a:gd name="T3" fmla="*/ 11 h 12"/>
                  <a:gd name="T4" fmla="*/ 0 w 21"/>
                  <a:gd name="T5" fmla="*/ 8 h 12"/>
                  <a:gd name="T6" fmla="*/ 21 w 21"/>
                  <a:gd name="T7" fmla="*/ 9 h 12"/>
                  <a:gd name="T8" fmla="*/ 19 w 2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2">
                    <a:moveTo>
                      <a:pt x="19" y="12"/>
                    </a:moveTo>
                    <a:cubicBezTo>
                      <a:pt x="10" y="4"/>
                      <a:pt x="2" y="10"/>
                      <a:pt x="2" y="1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0" y="0"/>
                      <a:pt x="21" y="9"/>
                    </a:cubicBez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229514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0"/>
    </mc:Choice>
    <mc:Fallback xmlns="">
      <p:transition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2" accel="3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23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23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xit" presetSubtype="8" accel="3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23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23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xit" presetSubtype="8" accel="33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23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23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" presetClass="exit" presetSubtype="2" accel="33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" dur="23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23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" name="组合 82"/>
          <p:cNvGrpSpPr/>
          <p:nvPr/>
        </p:nvGrpSpPr>
        <p:grpSpPr>
          <a:xfrm>
            <a:off x="-1" y="0"/>
            <a:ext cx="6102127" cy="6858000"/>
            <a:chOff x="-219487" y="0"/>
            <a:chExt cx="6321614" cy="6858000"/>
          </a:xfrm>
        </p:grpSpPr>
        <p:sp>
          <p:nvSpPr>
            <p:cNvPr id="55" name="矩形 54"/>
            <p:cNvSpPr/>
            <p:nvPr/>
          </p:nvSpPr>
          <p:spPr>
            <a:xfrm>
              <a:off x="-219487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矩形 55"/>
            <p:cNvSpPr/>
            <p:nvPr/>
          </p:nvSpPr>
          <p:spPr>
            <a:xfrm>
              <a:off x="417407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矩形 57"/>
            <p:cNvSpPr/>
            <p:nvPr/>
          </p:nvSpPr>
          <p:spPr>
            <a:xfrm>
              <a:off x="1042385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矩形 58"/>
            <p:cNvSpPr/>
            <p:nvPr/>
          </p:nvSpPr>
          <p:spPr>
            <a:xfrm>
              <a:off x="1679279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矩形 59"/>
            <p:cNvSpPr/>
            <p:nvPr/>
          </p:nvSpPr>
          <p:spPr>
            <a:xfrm>
              <a:off x="2304257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矩形 60"/>
            <p:cNvSpPr/>
            <p:nvPr/>
          </p:nvSpPr>
          <p:spPr>
            <a:xfrm>
              <a:off x="2941151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矩形 61"/>
            <p:cNvSpPr/>
            <p:nvPr/>
          </p:nvSpPr>
          <p:spPr>
            <a:xfrm>
              <a:off x="3566129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矩形 62"/>
            <p:cNvSpPr/>
            <p:nvPr/>
          </p:nvSpPr>
          <p:spPr>
            <a:xfrm>
              <a:off x="4203023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矩形 63"/>
            <p:cNvSpPr/>
            <p:nvPr/>
          </p:nvSpPr>
          <p:spPr>
            <a:xfrm>
              <a:off x="4828001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矩形 64"/>
            <p:cNvSpPr/>
            <p:nvPr/>
          </p:nvSpPr>
          <p:spPr>
            <a:xfrm>
              <a:off x="5464895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0" name="组合 79"/>
          <p:cNvGrpSpPr/>
          <p:nvPr/>
        </p:nvGrpSpPr>
        <p:grpSpPr>
          <a:xfrm>
            <a:off x="6089873" y="0"/>
            <a:ext cx="6102127" cy="6858000"/>
            <a:chOff x="6089873" y="0"/>
            <a:chExt cx="6321614" cy="6858000"/>
          </a:xfrm>
        </p:grpSpPr>
        <p:sp>
          <p:nvSpPr>
            <p:cNvPr id="66" name="矩形 65"/>
            <p:cNvSpPr/>
            <p:nvPr/>
          </p:nvSpPr>
          <p:spPr>
            <a:xfrm>
              <a:off x="6089873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矩形 66"/>
            <p:cNvSpPr/>
            <p:nvPr/>
          </p:nvSpPr>
          <p:spPr>
            <a:xfrm>
              <a:off x="6726767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矩形 67"/>
            <p:cNvSpPr/>
            <p:nvPr/>
          </p:nvSpPr>
          <p:spPr>
            <a:xfrm>
              <a:off x="7351745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矩形 68"/>
            <p:cNvSpPr/>
            <p:nvPr/>
          </p:nvSpPr>
          <p:spPr>
            <a:xfrm>
              <a:off x="7988639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矩形 69"/>
            <p:cNvSpPr/>
            <p:nvPr/>
          </p:nvSpPr>
          <p:spPr>
            <a:xfrm>
              <a:off x="8613617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矩形 70"/>
            <p:cNvSpPr/>
            <p:nvPr/>
          </p:nvSpPr>
          <p:spPr>
            <a:xfrm>
              <a:off x="9250511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" name="矩形 71"/>
            <p:cNvSpPr/>
            <p:nvPr/>
          </p:nvSpPr>
          <p:spPr>
            <a:xfrm>
              <a:off x="9875489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矩形 72"/>
            <p:cNvSpPr/>
            <p:nvPr/>
          </p:nvSpPr>
          <p:spPr>
            <a:xfrm>
              <a:off x="10512383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" name="矩形 73"/>
            <p:cNvSpPr/>
            <p:nvPr/>
          </p:nvSpPr>
          <p:spPr>
            <a:xfrm>
              <a:off x="11137361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" name="矩形 74"/>
            <p:cNvSpPr/>
            <p:nvPr/>
          </p:nvSpPr>
          <p:spPr>
            <a:xfrm>
              <a:off x="11774255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8" name="组合 127"/>
          <p:cNvGrpSpPr/>
          <p:nvPr/>
        </p:nvGrpSpPr>
        <p:grpSpPr>
          <a:xfrm>
            <a:off x="5295900" y="881492"/>
            <a:ext cx="2006600" cy="1459298"/>
            <a:chOff x="4883254" y="695696"/>
            <a:chExt cx="2831892" cy="2059490"/>
          </a:xfrm>
        </p:grpSpPr>
        <p:sp>
          <p:nvSpPr>
            <p:cNvPr id="52" name="文本框 51"/>
            <p:cNvSpPr txBox="1"/>
            <p:nvPr/>
          </p:nvSpPr>
          <p:spPr>
            <a:xfrm>
              <a:off x="5194838" y="2493700"/>
              <a:ext cx="1844547" cy="261486"/>
            </a:xfrm>
            <a:custGeom>
              <a:avLst/>
              <a:gdLst/>
              <a:ahLst/>
              <a:cxnLst/>
              <a:rect l="l" t="t" r="r" b="b"/>
              <a:pathLst>
                <a:path w="5762625" h="816918">
                  <a:moveTo>
                    <a:pt x="5242024" y="451024"/>
                  </a:moveTo>
                  <a:lnTo>
                    <a:pt x="5242024" y="629469"/>
                  </a:lnTo>
                  <a:lnTo>
                    <a:pt x="5636567" y="629469"/>
                  </a:lnTo>
                  <a:lnTo>
                    <a:pt x="5636567" y="451024"/>
                  </a:lnTo>
                  <a:close/>
                  <a:moveTo>
                    <a:pt x="1289224" y="433016"/>
                  </a:moveTo>
                  <a:lnTo>
                    <a:pt x="1289224" y="535335"/>
                  </a:lnTo>
                  <a:lnTo>
                    <a:pt x="1369442" y="535335"/>
                  </a:lnTo>
                  <a:cubicBezTo>
                    <a:pt x="1347887" y="510778"/>
                    <a:pt x="1328787" y="490314"/>
                    <a:pt x="1312143" y="473943"/>
                  </a:cubicBezTo>
                  <a:lnTo>
                    <a:pt x="1359619" y="433016"/>
                  </a:lnTo>
                  <a:close/>
                  <a:moveTo>
                    <a:pt x="3681859" y="431378"/>
                  </a:moveTo>
                  <a:cubicBezTo>
                    <a:pt x="3664396" y="461119"/>
                    <a:pt x="3647753" y="488404"/>
                    <a:pt x="3631927" y="513234"/>
                  </a:cubicBezTo>
                  <a:lnTo>
                    <a:pt x="3788271" y="571351"/>
                  </a:lnTo>
                  <a:cubicBezTo>
                    <a:pt x="3830290" y="538336"/>
                    <a:pt x="3862623" y="491679"/>
                    <a:pt x="3885270" y="431378"/>
                  </a:cubicBezTo>
                  <a:close/>
                  <a:moveTo>
                    <a:pt x="3068761" y="416644"/>
                  </a:moveTo>
                  <a:lnTo>
                    <a:pt x="3068761" y="466576"/>
                  </a:lnTo>
                  <a:lnTo>
                    <a:pt x="3179266" y="466576"/>
                  </a:lnTo>
                  <a:lnTo>
                    <a:pt x="3179266" y="416644"/>
                  </a:lnTo>
                  <a:close/>
                  <a:moveTo>
                    <a:pt x="2863304" y="416644"/>
                  </a:moveTo>
                  <a:lnTo>
                    <a:pt x="2863304" y="466576"/>
                  </a:lnTo>
                  <a:lnTo>
                    <a:pt x="2970535" y="466576"/>
                  </a:lnTo>
                  <a:lnTo>
                    <a:pt x="2970535" y="416644"/>
                  </a:lnTo>
                  <a:close/>
                  <a:moveTo>
                    <a:pt x="2198638" y="371624"/>
                  </a:moveTo>
                  <a:lnTo>
                    <a:pt x="2295227" y="436290"/>
                  </a:lnTo>
                  <a:cubicBezTo>
                    <a:pt x="2260848" y="498500"/>
                    <a:pt x="2221421" y="553207"/>
                    <a:pt x="2176946" y="600410"/>
                  </a:cubicBezTo>
                  <a:cubicBezTo>
                    <a:pt x="2256346" y="645703"/>
                    <a:pt x="2360711" y="675853"/>
                    <a:pt x="2490043" y="690860"/>
                  </a:cubicBezTo>
                  <a:cubicBezTo>
                    <a:pt x="2462758" y="736699"/>
                    <a:pt x="2440111" y="775717"/>
                    <a:pt x="2422103" y="807914"/>
                  </a:cubicBezTo>
                  <a:cubicBezTo>
                    <a:pt x="2291953" y="790178"/>
                    <a:pt x="2179538" y="748023"/>
                    <a:pt x="2084859" y="681447"/>
                  </a:cubicBezTo>
                  <a:cubicBezTo>
                    <a:pt x="1990725" y="746658"/>
                    <a:pt x="1876673" y="789905"/>
                    <a:pt x="1742703" y="811188"/>
                  </a:cubicBezTo>
                  <a:cubicBezTo>
                    <a:pt x="1729060" y="780628"/>
                    <a:pt x="1706959" y="741611"/>
                    <a:pt x="1676400" y="694135"/>
                  </a:cubicBezTo>
                  <a:cubicBezTo>
                    <a:pt x="1801912" y="678309"/>
                    <a:pt x="1906959" y="646658"/>
                    <a:pt x="1991543" y="599182"/>
                  </a:cubicBezTo>
                  <a:cubicBezTo>
                    <a:pt x="1946523" y="551979"/>
                    <a:pt x="1907232" y="499319"/>
                    <a:pt x="1873671" y="441201"/>
                  </a:cubicBezTo>
                  <a:lnTo>
                    <a:pt x="1965350" y="373261"/>
                  </a:lnTo>
                  <a:cubicBezTo>
                    <a:pt x="2001093" y="435198"/>
                    <a:pt x="2040793" y="487313"/>
                    <a:pt x="2084449" y="529605"/>
                  </a:cubicBezTo>
                  <a:cubicBezTo>
                    <a:pt x="2131380" y="485130"/>
                    <a:pt x="2169443" y="432470"/>
                    <a:pt x="2198638" y="371624"/>
                  </a:cubicBezTo>
                  <a:close/>
                  <a:moveTo>
                    <a:pt x="3068761" y="294680"/>
                  </a:moveTo>
                  <a:lnTo>
                    <a:pt x="3068761" y="344612"/>
                  </a:lnTo>
                  <a:lnTo>
                    <a:pt x="3179266" y="344612"/>
                  </a:lnTo>
                  <a:lnTo>
                    <a:pt x="3179266" y="294680"/>
                  </a:lnTo>
                  <a:close/>
                  <a:moveTo>
                    <a:pt x="2863304" y="294680"/>
                  </a:moveTo>
                  <a:lnTo>
                    <a:pt x="2863304" y="344612"/>
                  </a:lnTo>
                  <a:lnTo>
                    <a:pt x="2970535" y="344612"/>
                  </a:lnTo>
                  <a:lnTo>
                    <a:pt x="2970535" y="294680"/>
                  </a:lnTo>
                  <a:close/>
                  <a:moveTo>
                    <a:pt x="2521148" y="290587"/>
                  </a:moveTo>
                  <a:lnTo>
                    <a:pt x="2696319" y="290587"/>
                  </a:lnTo>
                  <a:lnTo>
                    <a:pt x="2696319" y="625376"/>
                  </a:lnTo>
                  <a:cubicBezTo>
                    <a:pt x="2728789" y="670669"/>
                    <a:pt x="2786633" y="693316"/>
                    <a:pt x="2869853" y="693316"/>
                  </a:cubicBezTo>
                  <a:lnTo>
                    <a:pt x="3055255" y="695772"/>
                  </a:lnTo>
                  <a:cubicBezTo>
                    <a:pt x="3136292" y="695772"/>
                    <a:pt x="3227833" y="694680"/>
                    <a:pt x="3329880" y="692497"/>
                  </a:cubicBezTo>
                  <a:cubicBezTo>
                    <a:pt x="3312963" y="734517"/>
                    <a:pt x="3299594" y="769714"/>
                    <a:pt x="3289771" y="798091"/>
                  </a:cubicBezTo>
                  <a:lnTo>
                    <a:pt x="2859211" y="794817"/>
                  </a:lnTo>
                  <a:cubicBezTo>
                    <a:pt x="2808188" y="793452"/>
                    <a:pt x="2766305" y="785881"/>
                    <a:pt x="2733563" y="772102"/>
                  </a:cubicBezTo>
                  <a:cubicBezTo>
                    <a:pt x="2700821" y="758323"/>
                    <a:pt x="2673672" y="739155"/>
                    <a:pt x="2652117" y="714598"/>
                  </a:cubicBezTo>
                  <a:lnTo>
                    <a:pt x="2562895" y="816918"/>
                  </a:lnTo>
                  <a:lnTo>
                    <a:pt x="2515419" y="690042"/>
                  </a:lnTo>
                  <a:lnTo>
                    <a:pt x="2594000" y="622920"/>
                  </a:lnTo>
                  <a:lnTo>
                    <a:pt x="2594000" y="398636"/>
                  </a:lnTo>
                  <a:lnTo>
                    <a:pt x="2521148" y="398636"/>
                  </a:lnTo>
                  <a:close/>
                  <a:moveTo>
                    <a:pt x="2232199" y="211187"/>
                  </a:moveTo>
                  <a:cubicBezTo>
                    <a:pt x="2322239" y="275035"/>
                    <a:pt x="2403277" y="334789"/>
                    <a:pt x="2475309" y="390451"/>
                  </a:cubicBezTo>
                  <a:lnTo>
                    <a:pt x="2390179" y="484585"/>
                  </a:lnTo>
                  <a:cubicBezTo>
                    <a:pt x="2314873" y="415826"/>
                    <a:pt x="2237110" y="351160"/>
                    <a:pt x="2156891" y="290587"/>
                  </a:cubicBezTo>
                  <a:close/>
                  <a:moveTo>
                    <a:pt x="1927696" y="208732"/>
                  </a:moveTo>
                  <a:lnTo>
                    <a:pt x="2016100" y="289768"/>
                  </a:lnTo>
                  <a:cubicBezTo>
                    <a:pt x="1938065" y="360710"/>
                    <a:pt x="1855391" y="428104"/>
                    <a:pt x="1768078" y="491952"/>
                  </a:cubicBezTo>
                  <a:cubicBezTo>
                    <a:pt x="1750070" y="466303"/>
                    <a:pt x="1724422" y="434653"/>
                    <a:pt x="1691134" y="396999"/>
                  </a:cubicBezTo>
                  <a:cubicBezTo>
                    <a:pt x="1781721" y="336426"/>
                    <a:pt x="1860575" y="273670"/>
                    <a:pt x="1927696" y="208732"/>
                  </a:cubicBezTo>
                  <a:close/>
                  <a:moveTo>
                    <a:pt x="3657302" y="205457"/>
                  </a:moveTo>
                  <a:lnTo>
                    <a:pt x="3789089" y="239837"/>
                  </a:lnTo>
                  <a:lnTo>
                    <a:pt x="3740795" y="328241"/>
                  </a:lnTo>
                  <a:lnTo>
                    <a:pt x="4165625" y="328241"/>
                  </a:lnTo>
                  <a:lnTo>
                    <a:pt x="4165625" y="431378"/>
                  </a:lnTo>
                  <a:lnTo>
                    <a:pt x="4016648" y="431378"/>
                  </a:lnTo>
                  <a:cubicBezTo>
                    <a:pt x="3990999" y="506686"/>
                    <a:pt x="3954847" y="568350"/>
                    <a:pt x="3908189" y="616372"/>
                  </a:cubicBezTo>
                  <a:lnTo>
                    <a:pt x="4143523" y="705594"/>
                  </a:lnTo>
                  <a:lnTo>
                    <a:pt x="4084588" y="815281"/>
                  </a:lnTo>
                  <a:lnTo>
                    <a:pt x="3805870" y="693316"/>
                  </a:lnTo>
                  <a:cubicBezTo>
                    <a:pt x="3713100" y="744612"/>
                    <a:pt x="3582268" y="784176"/>
                    <a:pt x="3413373" y="812006"/>
                  </a:cubicBezTo>
                  <a:cubicBezTo>
                    <a:pt x="3390999" y="766713"/>
                    <a:pt x="3371627" y="730151"/>
                    <a:pt x="3355255" y="702320"/>
                  </a:cubicBezTo>
                  <a:cubicBezTo>
                    <a:pt x="3484314" y="686495"/>
                    <a:pt x="3588271" y="663984"/>
                    <a:pt x="3667125" y="634789"/>
                  </a:cubicBezTo>
                  <a:cubicBezTo>
                    <a:pt x="3595092" y="605321"/>
                    <a:pt x="3530426" y="579810"/>
                    <a:pt x="3473127" y="558254"/>
                  </a:cubicBezTo>
                  <a:cubicBezTo>
                    <a:pt x="3500685" y="517600"/>
                    <a:pt x="3526606" y="475308"/>
                    <a:pt x="3550890" y="431378"/>
                  </a:cubicBezTo>
                  <a:lnTo>
                    <a:pt x="3356074" y="431378"/>
                  </a:lnTo>
                  <a:lnTo>
                    <a:pt x="3356074" y="328241"/>
                  </a:lnTo>
                  <a:lnTo>
                    <a:pt x="3604096" y="328241"/>
                  </a:lnTo>
                  <a:cubicBezTo>
                    <a:pt x="3622923" y="288404"/>
                    <a:pt x="3640658" y="247476"/>
                    <a:pt x="3657302" y="205457"/>
                  </a:cubicBezTo>
                  <a:close/>
                  <a:moveTo>
                    <a:pt x="1020737" y="183356"/>
                  </a:moveTo>
                  <a:lnTo>
                    <a:pt x="1466850" y="183356"/>
                  </a:lnTo>
                  <a:lnTo>
                    <a:pt x="1466850" y="279127"/>
                  </a:lnTo>
                  <a:lnTo>
                    <a:pt x="1289224" y="279127"/>
                  </a:lnTo>
                  <a:lnTo>
                    <a:pt x="1289224" y="337245"/>
                  </a:lnTo>
                  <a:lnTo>
                    <a:pt x="1455390" y="337245"/>
                  </a:lnTo>
                  <a:lnTo>
                    <a:pt x="1455390" y="433016"/>
                  </a:lnTo>
                  <a:lnTo>
                    <a:pt x="1394408" y="433016"/>
                  </a:lnTo>
                  <a:cubicBezTo>
                    <a:pt x="1417055" y="452661"/>
                    <a:pt x="1439838" y="473670"/>
                    <a:pt x="1462757" y="496044"/>
                  </a:cubicBezTo>
                  <a:lnTo>
                    <a:pt x="1419374" y="535335"/>
                  </a:lnTo>
                  <a:lnTo>
                    <a:pt x="1475035" y="535335"/>
                  </a:lnTo>
                  <a:lnTo>
                    <a:pt x="1475035" y="631106"/>
                  </a:lnTo>
                  <a:lnTo>
                    <a:pt x="1012552" y="631106"/>
                  </a:lnTo>
                  <a:lnTo>
                    <a:pt x="1012552" y="535335"/>
                  </a:lnTo>
                  <a:lnTo>
                    <a:pt x="1179537" y="535335"/>
                  </a:lnTo>
                  <a:lnTo>
                    <a:pt x="1179537" y="433016"/>
                  </a:lnTo>
                  <a:lnTo>
                    <a:pt x="1033834" y="433016"/>
                  </a:lnTo>
                  <a:lnTo>
                    <a:pt x="1033834" y="337245"/>
                  </a:lnTo>
                  <a:lnTo>
                    <a:pt x="1179537" y="337245"/>
                  </a:lnTo>
                  <a:lnTo>
                    <a:pt x="1179537" y="279127"/>
                  </a:lnTo>
                  <a:lnTo>
                    <a:pt x="1020737" y="279127"/>
                  </a:lnTo>
                  <a:close/>
                  <a:moveTo>
                    <a:pt x="5242024" y="166167"/>
                  </a:moveTo>
                  <a:lnTo>
                    <a:pt x="5242024" y="338063"/>
                  </a:lnTo>
                  <a:lnTo>
                    <a:pt x="5636567" y="338063"/>
                  </a:lnTo>
                  <a:lnTo>
                    <a:pt x="5636567" y="166167"/>
                  </a:lnTo>
                  <a:close/>
                  <a:moveTo>
                    <a:pt x="990451" y="136699"/>
                  </a:moveTo>
                  <a:lnTo>
                    <a:pt x="990451" y="675308"/>
                  </a:lnTo>
                  <a:lnTo>
                    <a:pt x="1501229" y="675308"/>
                  </a:lnTo>
                  <a:lnTo>
                    <a:pt x="1501229" y="136699"/>
                  </a:lnTo>
                  <a:close/>
                  <a:moveTo>
                    <a:pt x="4598640" y="122783"/>
                  </a:moveTo>
                  <a:cubicBezTo>
                    <a:pt x="4553893" y="179536"/>
                    <a:pt x="4498231" y="234107"/>
                    <a:pt x="4431655" y="286494"/>
                  </a:cubicBezTo>
                  <a:lnTo>
                    <a:pt x="4765625" y="286494"/>
                  </a:lnTo>
                  <a:cubicBezTo>
                    <a:pt x="4700141" y="236290"/>
                    <a:pt x="4644479" y="181719"/>
                    <a:pt x="4598640" y="122783"/>
                  </a:cubicBezTo>
                  <a:close/>
                  <a:moveTo>
                    <a:pt x="407640" y="122783"/>
                  </a:moveTo>
                  <a:cubicBezTo>
                    <a:pt x="362892" y="179536"/>
                    <a:pt x="307231" y="234107"/>
                    <a:pt x="240655" y="286494"/>
                  </a:cubicBezTo>
                  <a:lnTo>
                    <a:pt x="574625" y="286494"/>
                  </a:lnTo>
                  <a:cubicBezTo>
                    <a:pt x="509141" y="236290"/>
                    <a:pt x="453479" y="181719"/>
                    <a:pt x="407640" y="122783"/>
                  </a:cubicBezTo>
                  <a:close/>
                  <a:moveTo>
                    <a:pt x="2899321" y="117872"/>
                  </a:moveTo>
                  <a:cubicBezTo>
                    <a:pt x="2933154" y="137244"/>
                    <a:pt x="2971353" y="159755"/>
                    <a:pt x="3013918" y="185403"/>
                  </a:cubicBezTo>
                  <a:lnTo>
                    <a:pt x="3139975" y="117872"/>
                  </a:lnTo>
                  <a:close/>
                  <a:moveTo>
                    <a:pt x="5115967" y="49932"/>
                  </a:moveTo>
                  <a:lnTo>
                    <a:pt x="5762625" y="49932"/>
                  </a:lnTo>
                  <a:lnTo>
                    <a:pt x="5762625" y="803002"/>
                  </a:lnTo>
                  <a:lnTo>
                    <a:pt x="5636567" y="803002"/>
                  </a:lnTo>
                  <a:lnTo>
                    <a:pt x="5636567" y="745703"/>
                  </a:lnTo>
                  <a:lnTo>
                    <a:pt x="5242024" y="745703"/>
                  </a:lnTo>
                  <a:lnTo>
                    <a:pt x="5242024" y="803002"/>
                  </a:lnTo>
                  <a:lnTo>
                    <a:pt x="5115967" y="803002"/>
                  </a:lnTo>
                  <a:close/>
                  <a:moveTo>
                    <a:pt x="873398" y="36017"/>
                  </a:moveTo>
                  <a:lnTo>
                    <a:pt x="1618283" y="36017"/>
                  </a:lnTo>
                  <a:lnTo>
                    <a:pt x="1618283" y="804639"/>
                  </a:lnTo>
                  <a:lnTo>
                    <a:pt x="1501229" y="804639"/>
                  </a:lnTo>
                  <a:lnTo>
                    <a:pt x="1501229" y="775990"/>
                  </a:lnTo>
                  <a:lnTo>
                    <a:pt x="990451" y="775990"/>
                  </a:lnTo>
                  <a:lnTo>
                    <a:pt x="990451" y="805458"/>
                  </a:lnTo>
                  <a:lnTo>
                    <a:pt x="873398" y="805458"/>
                  </a:lnTo>
                  <a:close/>
                  <a:moveTo>
                    <a:pt x="2753618" y="32742"/>
                  </a:moveTo>
                  <a:lnTo>
                    <a:pt x="3281585" y="32742"/>
                  </a:lnTo>
                  <a:lnTo>
                    <a:pt x="3281585" y="126876"/>
                  </a:lnTo>
                  <a:lnTo>
                    <a:pt x="3111326" y="221010"/>
                  </a:lnTo>
                  <a:lnTo>
                    <a:pt x="3282404" y="221010"/>
                  </a:lnTo>
                  <a:lnTo>
                    <a:pt x="3282404" y="573807"/>
                  </a:lnTo>
                  <a:cubicBezTo>
                    <a:pt x="3282404" y="599728"/>
                    <a:pt x="3277288" y="620192"/>
                    <a:pt x="3267056" y="635199"/>
                  </a:cubicBezTo>
                  <a:cubicBezTo>
                    <a:pt x="3256824" y="650205"/>
                    <a:pt x="3242431" y="660028"/>
                    <a:pt x="3223877" y="664667"/>
                  </a:cubicBezTo>
                  <a:cubicBezTo>
                    <a:pt x="3205323" y="669305"/>
                    <a:pt x="3164532" y="671215"/>
                    <a:pt x="3101503" y="670396"/>
                  </a:cubicBezTo>
                  <a:cubicBezTo>
                    <a:pt x="3096592" y="645840"/>
                    <a:pt x="3089498" y="617736"/>
                    <a:pt x="3080221" y="586085"/>
                  </a:cubicBezTo>
                  <a:cubicBezTo>
                    <a:pt x="3106415" y="587722"/>
                    <a:pt x="3127970" y="588541"/>
                    <a:pt x="3144887" y="588541"/>
                  </a:cubicBezTo>
                  <a:cubicBezTo>
                    <a:pt x="3167807" y="588541"/>
                    <a:pt x="3179266" y="576535"/>
                    <a:pt x="3179266" y="552525"/>
                  </a:cubicBezTo>
                  <a:lnTo>
                    <a:pt x="3179266" y="538609"/>
                  </a:lnTo>
                  <a:lnTo>
                    <a:pt x="3068761" y="538609"/>
                  </a:lnTo>
                  <a:lnTo>
                    <a:pt x="3068761" y="661392"/>
                  </a:lnTo>
                  <a:lnTo>
                    <a:pt x="2970535" y="661392"/>
                  </a:lnTo>
                  <a:lnTo>
                    <a:pt x="2970535" y="538609"/>
                  </a:lnTo>
                  <a:lnTo>
                    <a:pt x="2863304" y="538609"/>
                  </a:lnTo>
                  <a:lnTo>
                    <a:pt x="2863304" y="662211"/>
                  </a:lnTo>
                  <a:lnTo>
                    <a:pt x="2760166" y="662211"/>
                  </a:lnTo>
                  <a:lnTo>
                    <a:pt x="2760166" y="221010"/>
                  </a:lnTo>
                  <a:lnTo>
                    <a:pt x="2915691" y="221010"/>
                  </a:lnTo>
                  <a:lnTo>
                    <a:pt x="2827288" y="166167"/>
                  </a:lnTo>
                  <a:lnTo>
                    <a:pt x="2869034" y="117872"/>
                  </a:lnTo>
                  <a:lnTo>
                    <a:pt x="2753618" y="117872"/>
                  </a:lnTo>
                  <a:close/>
                  <a:moveTo>
                    <a:pt x="4546253" y="4911"/>
                  </a:moveTo>
                  <a:lnTo>
                    <a:pt x="4689499" y="4911"/>
                  </a:lnTo>
                  <a:lnTo>
                    <a:pt x="4668217" y="36017"/>
                  </a:lnTo>
                  <a:cubicBezTo>
                    <a:pt x="4738613" y="136972"/>
                    <a:pt x="4851301" y="223738"/>
                    <a:pt x="5006280" y="296317"/>
                  </a:cubicBezTo>
                  <a:cubicBezTo>
                    <a:pt x="4977357" y="332333"/>
                    <a:pt x="4952801" y="364530"/>
                    <a:pt x="4932610" y="392906"/>
                  </a:cubicBezTo>
                  <a:cubicBezTo>
                    <a:pt x="4891683" y="371078"/>
                    <a:pt x="4853483" y="348159"/>
                    <a:pt x="4818013" y="324148"/>
                  </a:cubicBezTo>
                  <a:lnTo>
                    <a:pt x="4818013" y="391269"/>
                  </a:lnTo>
                  <a:lnTo>
                    <a:pt x="4659213" y="391269"/>
                  </a:lnTo>
                  <a:lnTo>
                    <a:pt x="4659213" y="473943"/>
                  </a:lnTo>
                  <a:lnTo>
                    <a:pt x="4905598" y="473943"/>
                  </a:lnTo>
                  <a:lnTo>
                    <a:pt x="4905598" y="578718"/>
                  </a:lnTo>
                  <a:lnTo>
                    <a:pt x="4659213" y="578718"/>
                  </a:lnTo>
                  <a:lnTo>
                    <a:pt x="4659213" y="676945"/>
                  </a:lnTo>
                  <a:lnTo>
                    <a:pt x="4969445" y="676945"/>
                  </a:lnTo>
                  <a:lnTo>
                    <a:pt x="4969445" y="781720"/>
                  </a:lnTo>
                  <a:lnTo>
                    <a:pt x="4227835" y="781720"/>
                  </a:lnTo>
                  <a:lnTo>
                    <a:pt x="4227835" y="676945"/>
                  </a:lnTo>
                  <a:lnTo>
                    <a:pt x="4537249" y="676945"/>
                  </a:lnTo>
                  <a:lnTo>
                    <a:pt x="4537249" y="578718"/>
                  </a:lnTo>
                  <a:lnTo>
                    <a:pt x="4293319" y="578718"/>
                  </a:lnTo>
                  <a:lnTo>
                    <a:pt x="4293319" y="473943"/>
                  </a:lnTo>
                  <a:lnTo>
                    <a:pt x="4537249" y="473943"/>
                  </a:lnTo>
                  <a:lnTo>
                    <a:pt x="4537249" y="391269"/>
                  </a:lnTo>
                  <a:lnTo>
                    <a:pt x="4379267" y="391269"/>
                  </a:lnTo>
                  <a:lnTo>
                    <a:pt x="4379267" y="326603"/>
                  </a:lnTo>
                  <a:cubicBezTo>
                    <a:pt x="4343251" y="352252"/>
                    <a:pt x="4304779" y="377354"/>
                    <a:pt x="4263851" y="401910"/>
                  </a:cubicBezTo>
                  <a:cubicBezTo>
                    <a:pt x="4248025" y="379537"/>
                    <a:pt x="4223742" y="347613"/>
                    <a:pt x="4191000" y="306140"/>
                  </a:cubicBezTo>
                  <a:cubicBezTo>
                    <a:pt x="4365625" y="212279"/>
                    <a:pt x="4484043" y="111869"/>
                    <a:pt x="4546253" y="4911"/>
                  </a:cubicBezTo>
                  <a:close/>
                  <a:moveTo>
                    <a:pt x="355253" y="4911"/>
                  </a:moveTo>
                  <a:lnTo>
                    <a:pt x="498500" y="4911"/>
                  </a:lnTo>
                  <a:lnTo>
                    <a:pt x="477217" y="36017"/>
                  </a:lnTo>
                  <a:cubicBezTo>
                    <a:pt x="547613" y="136972"/>
                    <a:pt x="660301" y="223738"/>
                    <a:pt x="815280" y="296317"/>
                  </a:cubicBezTo>
                  <a:cubicBezTo>
                    <a:pt x="786358" y="332333"/>
                    <a:pt x="761801" y="364530"/>
                    <a:pt x="741610" y="392906"/>
                  </a:cubicBezTo>
                  <a:cubicBezTo>
                    <a:pt x="700683" y="371078"/>
                    <a:pt x="662483" y="348159"/>
                    <a:pt x="627013" y="324148"/>
                  </a:cubicBezTo>
                  <a:lnTo>
                    <a:pt x="627013" y="391269"/>
                  </a:lnTo>
                  <a:lnTo>
                    <a:pt x="468213" y="391269"/>
                  </a:lnTo>
                  <a:lnTo>
                    <a:pt x="468213" y="473943"/>
                  </a:lnTo>
                  <a:lnTo>
                    <a:pt x="714598" y="473943"/>
                  </a:lnTo>
                  <a:lnTo>
                    <a:pt x="714598" y="578718"/>
                  </a:lnTo>
                  <a:lnTo>
                    <a:pt x="468213" y="578718"/>
                  </a:lnTo>
                  <a:lnTo>
                    <a:pt x="468213" y="676945"/>
                  </a:lnTo>
                  <a:lnTo>
                    <a:pt x="778445" y="676945"/>
                  </a:lnTo>
                  <a:lnTo>
                    <a:pt x="778445" y="781720"/>
                  </a:lnTo>
                  <a:lnTo>
                    <a:pt x="36835" y="781720"/>
                  </a:lnTo>
                  <a:lnTo>
                    <a:pt x="36835" y="676945"/>
                  </a:lnTo>
                  <a:lnTo>
                    <a:pt x="346248" y="676945"/>
                  </a:lnTo>
                  <a:lnTo>
                    <a:pt x="346248" y="578718"/>
                  </a:lnTo>
                  <a:lnTo>
                    <a:pt x="102319" y="578718"/>
                  </a:lnTo>
                  <a:lnTo>
                    <a:pt x="102319" y="473943"/>
                  </a:lnTo>
                  <a:lnTo>
                    <a:pt x="346248" y="473943"/>
                  </a:lnTo>
                  <a:lnTo>
                    <a:pt x="346248" y="391269"/>
                  </a:lnTo>
                  <a:lnTo>
                    <a:pt x="188267" y="391269"/>
                  </a:lnTo>
                  <a:lnTo>
                    <a:pt x="188267" y="326603"/>
                  </a:lnTo>
                  <a:cubicBezTo>
                    <a:pt x="152251" y="352252"/>
                    <a:pt x="113779" y="377354"/>
                    <a:pt x="72851" y="401910"/>
                  </a:cubicBezTo>
                  <a:cubicBezTo>
                    <a:pt x="57026" y="379537"/>
                    <a:pt x="32742" y="347613"/>
                    <a:pt x="0" y="306140"/>
                  </a:cubicBezTo>
                  <a:cubicBezTo>
                    <a:pt x="174625" y="212279"/>
                    <a:pt x="293042" y="111869"/>
                    <a:pt x="355253" y="4911"/>
                  </a:cubicBezTo>
                  <a:close/>
                  <a:moveTo>
                    <a:pt x="2622649" y="3274"/>
                  </a:moveTo>
                  <a:cubicBezTo>
                    <a:pt x="2669579" y="60027"/>
                    <a:pt x="2707506" y="109959"/>
                    <a:pt x="2736428" y="153070"/>
                  </a:cubicBezTo>
                  <a:lnTo>
                    <a:pt x="2639839" y="216917"/>
                  </a:lnTo>
                  <a:cubicBezTo>
                    <a:pt x="2603277" y="158527"/>
                    <a:pt x="2568079" y="106685"/>
                    <a:pt x="2534245" y="61392"/>
                  </a:cubicBezTo>
                  <a:close/>
                  <a:moveTo>
                    <a:pt x="3814465" y="1637"/>
                  </a:moveTo>
                  <a:lnTo>
                    <a:pt x="3845570" y="89223"/>
                  </a:lnTo>
                  <a:lnTo>
                    <a:pt x="4136157" y="89223"/>
                  </a:lnTo>
                  <a:lnTo>
                    <a:pt x="4136157" y="267668"/>
                  </a:lnTo>
                  <a:lnTo>
                    <a:pt x="4017466" y="267668"/>
                  </a:lnTo>
                  <a:lnTo>
                    <a:pt x="4017466" y="190723"/>
                  </a:lnTo>
                  <a:lnTo>
                    <a:pt x="3506688" y="190723"/>
                  </a:lnTo>
                  <a:lnTo>
                    <a:pt x="3506688" y="264393"/>
                  </a:lnTo>
                  <a:lnTo>
                    <a:pt x="3387998" y="264393"/>
                  </a:lnTo>
                  <a:lnTo>
                    <a:pt x="3387998" y="89223"/>
                  </a:lnTo>
                  <a:lnTo>
                    <a:pt x="3702323" y="89223"/>
                  </a:lnTo>
                  <a:cubicBezTo>
                    <a:pt x="3694683" y="67940"/>
                    <a:pt x="3687043" y="47749"/>
                    <a:pt x="3679403" y="28650"/>
                  </a:cubicBezTo>
                  <a:close/>
                  <a:moveTo>
                    <a:pt x="2108597" y="0"/>
                  </a:moveTo>
                  <a:cubicBezTo>
                    <a:pt x="2121694" y="25921"/>
                    <a:pt x="2138611" y="60573"/>
                    <a:pt x="2159347" y="103957"/>
                  </a:cubicBezTo>
                  <a:lnTo>
                    <a:pt x="2476128" y="103957"/>
                  </a:lnTo>
                  <a:lnTo>
                    <a:pt x="2476128" y="207094"/>
                  </a:lnTo>
                  <a:lnTo>
                    <a:pt x="1686223" y="207094"/>
                  </a:lnTo>
                  <a:lnTo>
                    <a:pt x="1686223" y="103957"/>
                  </a:lnTo>
                  <a:lnTo>
                    <a:pt x="2016509" y="103957"/>
                  </a:lnTo>
                  <a:cubicBezTo>
                    <a:pt x="2005595" y="78036"/>
                    <a:pt x="1995909" y="55662"/>
                    <a:pt x="1987451" y="36835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6600" b="1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grpSp>
          <p:nvGrpSpPr>
            <p:cNvPr id="122" name="组合 121"/>
            <p:cNvGrpSpPr/>
            <p:nvPr/>
          </p:nvGrpSpPr>
          <p:grpSpPr>
            <a:xfrm>
              <a:off x="4883254" y="695696"/>
              <a:ext cx="2831892" cy="1722829"/>
              <a:chOff x="4883254" y="1981200"/>
              <a:chExt cx="2831892" cy="1722829"/>
            </a:xfrm>
          </p:grpSpPr>
          <p:sp>
            <p:nvSpPr>
              <p:cNvPr id="44" name="任意多边形 43"/>
              <p:cNvSpPr/>
              <p:nvPr/>
            </p:nvSpPr>
            <p:spPr>
              <a:xfrm>
                <a:off x="4883254" y="1981200"/>
                <a:ext cx="643457" cy="1548303"/>
              </a:xfrm>
              <a:custGeom>
                <a:avLst/>
                <a:gdLst>
                  <a:gd name="connsiteX0" fmla="*/ 1562100 w 3429000"/>
                  <a:gd name="connsiteY0" fmla="*/ 0 h 8534400"/>
                  <a:gd name="connsiteX1" fmla="*/ 3429000 w 3429000"/>
                  <a:gd name="connsiteY1" fmla="*/ 1257300 h 8534400"/>
                  <a:gd name="connsiteX2" fmla="*/ 1676400 w 3429000"/>
                  <a:gd name="connsiteY2" fmla="*/ 8343900 h 8534400"/>
                  <a:gd name="connsiteX3" fmla="*/ 1504950 w 3429000"/>
                  <a:gd name="connsiteY3" fmla="*/ 7562850 h 8534400"/>
                  <a:gd name="connsiteX4" fmla="*/ 1371600 w 3429000"/>
                  <a:gd name="connsiteY4" fmla="*/ 7905750 h 8534400"/>
                  <a:gd name="connsiteX5" fmla="*/ 1295400 w 3429000"/>
                  <a:gd name="connsiteY5" fmla="*/ 7448550 h 8534400"/>
                  <a:gd name="connsiteX6" fmla="*/ 1181100 w 3429000"/>
                  <a:gd name="connsiteY6" fmla="*/ 7962900 h 8534400"/>
                  <a:gd name="connsiteX7" fmla="*/ 1047750 w 3429000"/>
                  <a:gd name="connsiteY7" fmla="*/ 7924800 h 8534400"/>
                  <a:gd name="connsiteX8" fmla="*/ 1047750 w 3429000"/>
                  <a:gd name="connsiteY8" fmla="*/ 8267700 h 8534400"/>
                  <a:gd name="connsiteX9" fmla="*/ 800100 w 3429000"/>
                  <a:gd name="connsiteY9" fmla="*/ 7886700 h 8534400"/>
                  <a:gd name="connsiteX10" fmla="*/ 723900 w 3429000"/>
                  <a:gd name="connsiteY10" fmla="*/ 8172450 h 8534400"/>
                  <a:gd name="connsiteX11" fmla="*/ 552450 w 3429000"/>
                  <a:gd name="connsiteY11" fmla="*/ 7620000 h 8534400"/>
                  <a:gd name="connsiteX12" fmla="*/ 571500 w 3429000"/>
                  <a:gd name="connsiteY12" fmla="*/ 8534400 h 8534400"/>
                  <a:gd name="connsiteX13" fmla="*/ 400050 w 3429000"/>
                  <a:gd name="connsiteY13" fmla="*/ 7772400 h 8534400"/>
                  <a:gd name="connsiteX14" fmla="*/ 247650 w 3429000"/>
                  <a:gd name="connsiteY14" fmla="*/ 8077200 h 8534400"/>
                  <a:gd name="connsiteX15" fmla="*/ 247650 w 3429000"/>
                  <a:gd name="connsiteY15" fmla="*/ 8077200 h 8534400"/>
                  <a:gd name="connsiteX16" fmla="*/ 0 w 3429000"/>
                  <a:gd name="connsiteY16" fmla="*/ 8324850 h 8534400"/>
                  <a:gd name="connsiteX17" fmla="*/ 1562100 w 3429000"/>
                  <a:gd name="connsiteY17" fmla="*/ 0 h 8534400"/>
                  <a:gd name="connsiteX0" fmla="*/ 1562100 w 3429000"/>
                  <a:gd name="connsiteY0" fmla="*/ 141024 h 8675424"/>
                  <a:gd name="connsiteX1" fmla="*/ 3429000 w 3429000"/>
                  <a:gd name="connsiteY1" fmla="*/ 1398324 h 8675424"/>
                  <a:gd name="connsiteX2" fmla="*/ 1676400 w 3429000"/>
                  <a:gd name="connsiteY2" fmla="*/ 8484924 h 8675424"/>
                  <a:gd name="connsiteX3" fmla="*/ 1504950 w 3429000"/>
                  <a:gd name="connsiteY3" fmla="*/ 7703874 h 8675424"/>
                  <a:gd name="connsiteX4" fmla="*/ 1371600 w 3429000"/>
                  <a:gd name="connsiteY4" fmla="*/ 8046774 h 8675424"/>
                  <a:gd name="connsiteX5" fmla="*/ 1295400 w 3429000"/>
                  <a:gd name="connsiteY5" fmla="*/ 7589574 h 8675424"/>
                  <a:gd name="connsiteX6" fmla="*/ 1181100 w 3429000"/>
                  <a:gd name="connsiteY6" fmla="*/ 8103924 h 8675424"/>
                  <a:gd name="connsiteX7" fmla="*/ 1047750 w 3429000"/>
                  <a:gd name="connsiteY7" fmla="*/ 8065824 h 8675424"/>
                  <a:gd name="connsiteX8" fmla="*/ 1047750 w 3429000"/>
                  <a:gd name="connsiteY8" fmla="*/ 8408724 h 8675424"/>
                  <a:gd name="connsiteX9" fmla="*/ 800100 w 3429000"/>
                  <a:gd name="connsiteY9" fmla="*/ 8027724 h 8675424"/>
                  <a:gd name="connsiteX10" fmla="*/ 723900 w 3429000"/>
                  <a:gd name="connsiteY10" fmla="*/ 8313474 h 8675424"/>
                  <a:gd name="connsiteX11" fmla="*/ 552450 w 3429000"/>
                  <a:gd name="connsiteY11" fmla="*/ 7761024 h 8675424"/>
                  <a:gd name="connsiteX12" fmla="*/ 571500 w 3429000"/>
                  <a:gd name="connsiteY12" fmla="*/ 8675424 h 8675424"/>
                  <a:gd name="connsiteX13" fmla="*/ 400050 w 3429000"/>
                  <a:gd name="connsiteY13" fmla="*/ 7913424 h 8675424"/>
                  <a:gd name="connsiteX14" fmla="*/ 247650 w 3429000"/>
                  <a:gd name="connsiteY14" fmla="*/ 8218224 h 8675424"/>
                  <a:gd name="connsiteX15" fmla="*/ 247650 w 3429000"/>
                  <a:gd name="connsiteY15" fmla="*/ 8218224 h 8675424"/>
                  <a:gd name="connsiteX16" fmla="*/ 0 w 3429000"/>
                  <a:gd name="connsiteY16" fmla="*/ 8465874 h 8675424"/>
                  <a:gd name="connsiteX17" fmla="*/ 1562100 w 3429000"/>
                  <a:gd name="connsiteY17" fmla="*/ 141024 h 8675424"/>
                  <a:gd name="connsiteX0" fmla="*/ 1562100 w 3506300"/>
                  <a:gd name="connsiteY0" fmla="*/ 184926 h 8719326"/>
                  <a:gd name="connsiteX1" fmla="*/ 3429000 w 3506300"/>
                  <a:gd name="connsiteY1" fmla="*/ 1442226 h 8719326"/>
                  <a:gd name="connsiteX2" fmla="*/ 1676400 w 3506300"/>
                  <a:gd name="connsiteY2" fmla="*/ 8528826 h 8719326"/>
                  <a:gd name="connsiteX3" fmla="*/ 1504950 w 3506300"/>
                  <a:gd name="connsiteY3" fmla="*/ 7747776 h 8719326"/>
                  <a:gd name="connsiteX4" fmla="*/ 1371600 w 3506300"/>
                  <a:gd name="connsiteY4" fmla="*/ 8090676 h 8719326"/>
                  <a:gd name="connsiteX5" fmla="*/ 1295400 w 3506300"/>
                  <a:gd name="connsiteY5" fmla="*/ 7633476 h 8719326"/>
                  <a:gd name="connsiteX6" fmla="*/ 1181100 w 3506300"/>
                  <a:gd name="connsiteY6" fmla="*/ 8147826 h 8719326"/>
                  <a:gd name="connsiteX7" fmla="*/ 1047750 w 3506300"/>
                  <a:gd name="connsiteY7" fmla="*/ 8109726 h 8719326"/>
                  <a:gd name="connsiteX8" fmla="*/ 1047750 w 3506300"/>
                  <a:gd name="connsiteY8" fmla="*/ 8452626 h 8719326"/>
                  <a:gd name="connsiteX9" fmla="*/ 800100 w 3506300"/>
                  <a:gd name="connsiteY9" fmla="*/ 8071626 h 8719326"/>
                  <a:gd name="connsiteX10" fmla="*/ 723900 w 3506300"/>
                  <a:gd name="connsiteY10" fmla="*/ 8357376 h 8719326"/>
                  <a:gd name="connsiteX11" fmla="*/ 552450 w 3506300"/>
                  <a:gd name="connsiteY11" fmla="*/ 7804926 h 8719326"/>
                  <a:gd name="connsiteX12" fmla="*/ 571500 w 3506300"/>
                  <a:gd name="connsiteY12" fmla="*/ 8719326 h 8719326"/>
                  <a:gd name="connsiteX13" fmla="*/ 400050 w 3506300"/>
                  <a:gd name="connsiteY13" fmla="*/ 7957326 h 8719326"/>
                  <a:gd name="connsiteX14" fmla="*/ 247650 w 3506300"/>
                  <a:gd name="connsiteY14" fmla="*/ 8262126 h 8719326"/>
                  <a:gd name="connsiteX15" fmla="*/ 247650 w 3506300"/>
                  <a:gd name="connsiteY15" fmla="*/ 8262126 h 8719326"/>
                  <a:gd name="connsiteX16" fmla="*/ 0 w 3506300"/>
                  <a:gd name="connsiteY16" fmla="*/ 8509776 h 8719326"/>
                  <a:gd name="connsiteX17" fmla="*/ 1562100 w 3506300"/>
                  <a:gd name="connsiteY17" fmla="*/ 184926 h 8719326"/>
                  <a:gd name="connsiteX0" fmla="*/ 1562100 w 3506300"/>
                  <a:gd name="connsiteY0" fmla="*/ 184926 h 8719326"/>
                  <a:gd name="connsiteX1" fmla="*/ 3429000 w 3506300"/>
                  <a:gd name="connsiteY1" fmla="*/ 1442226 h 8719326"/>
                  <a:gd name="connsiteX2" fmla="*/ 1676400 w 3506300"/>
                  <a:gd name="connsiteY2" fmla="*/ 8528826 h 8719326"/>
                  <a:gd name="connsiteX3" fmla="*/ 1504950 w 3506300"/>
                  <a:gd name="connsiteY3" fmla="*/ 7747776 h 8719326"/>
                  <a:gd name="connsiteX4" fmla="*/ 1371600 w 3506300"/>
                  <a:gd name="connsiteY4" fmla="*/ 8090676 h 8719326"/>
                  <a:gd name="connsiteX5" fmla="*/ 1295400 w 3506300"/>
                  <a:gd name="connsiteY5" fmla="*/ 7633476 h 8719326"/>
                  <a:gd name="connsiteX6" fmla="*/ 1181100 w 3506300"/>
                  <a:gd name="connsiteY6" fmla="*/ 8147826 h 8719326"/>
                  <a:gd name="connsiteX7" fmla="*/ 1047750 w 3506300"/>
                  <a:gd name="connsiteY7" fmla="*/ 8109726 h 8719326"/>
                  <a:gd name="connsiteX8" fmla="*/ 1047750 w 3506300"/>
                  <a:gd name="connsiteY8" fmla="*/ 8452626 h 8719326"/>
                  <a:gd name="connsiteX9" fmla="*/ 800100 w 3506300"/>
                  <a:gd name="connsiteY9" fmla="*/ 8071626 h 8719326"/>
                  <a:gd name="connsiteX10" fmla="*/ 723900 w 3506300"/>
                  <a:gd name="connsiteY10" fmla="*/ 8357376 h 8719326"/>
                  <a:gd name="connsiteX11" fmla="*/ 552450 w 3506300"/>
                  <a:gd name="connsiteY11" fmla="*/ 7804926 h 8719326"/>
                  <a:gd name="connsiteX12" fmla="*/ 571500 w 3506300"/>
                  <a:gd name="connsiteY12" fmla="*/ 8719326 h 8719326"/>
                  <a:gd name="connsiteX13" fmla="*/ 400050 w 3506300"/>
                  <a:gd name="connsiteY13" fmla="*/ 7957326 h 8719326"/>
                  <a:gd name="connsiteX14" fmla="*/ 247650 w 3506300"/>
                  <a:gd name="connsiteY14" fmla="*/ 8262126 h 8719326"/>
                  <a:gd name="connsiteX15" fmla="*/ 247650 w 3506300"/>
                  <a:gd name="connsiteY15" fmla="*/ 8262126 h 8719326"/>
                  <a:gd name="connsiteX16" fmla="*/ 0 w 3506300"/>
                  <a:gd name="connsiteY16" fmla="*/ 8509776 h 8719326"/>
                  <a:gd name="connsiteX17" fmla="*/ 1562100 w 3506300"/>
                  <a:gd name="connsiteY17" fmla="*/ 184926 h 8719326"/>
                  <a:gd name="connsiteX0" fmla="*/ 1562100 w 3506300"/>
                  <a:gd name="connsiteY0" fmla="*/ 184926 h 8719326"/>
                  <a:gd name="connsiteX1" fmla="*/ 3429000 w 3506300"/>
                  <a:gd name="connsiteY1" fmla="*/ 1442226 h 8719326"/>
                  <a:gd name="connsiteX2" fmla="*/ 1676400 w 3506300"/>
                  <a:gd name="connsiteY2" fmla="*/ 8528826 h 8719326"/>
                  <a:gd name="connsiteX3" fmla="*/ 1504950 w 3506300"/>
                  <a:gd name="connsiteY3" fmla="*/ 7747776 h 8719326"/>
                  <a:gd name="connsiteX4" fmla="*/ 1371600 w 3506300"/>
                  <a:gd name="connsiteY4" fmla="*/ 8090676 h 8719326"/>
                  <a:gd name="connsiteX5" fmla="*/ 1295400 w 3506300"/>
                  <a:gd name="connsiteY5" fmla="*/ 7633476 h 8719326"/>
                  <a:gd name="connsiteX6" fmla="*/ 1181100 w 3506300"/>
                  <a:gd name="connsiteY6" fmla="*/ 8147826 h 8719326"/>
                  <a:gd name="connsiteX7" fmla="*/ 1047750 w 3506300"/>
                  <a:gd name="connsiteY7" fmla="*/ 8109726 h 8719326"/>
                  <a:gd name="connsiteX8" fmla="*/ 1047750 w 3506300"/>
                  <a:gd name="connsiteY8" fmla="*/ 8452626 h 8719326"/>
                  <a:gd name="connsiteX9" fmla="*/ 800100 w 3506300"/>
                  <a:gd name="connsiteY9" fmla="*/ 8071626 h 8719326"/>
                  <a:gd name="connsiteX10" fmla="*/ 723900 w 3506300"/>
                  <a:gd name="connsiteY10" fmla="*/ 8357376 h 8719326"/>
                  <a:gd name="connsiteX11" fmla="*/ 552450 w 3506300"/>
                  <a:gd name="connsiteY11" fmla="*/ 7804926 h 8719326"/>
                  <a:gd name="connsiteX12" fmla="*/ 571500 w 3506300"/>
                  <a:gd name="connsiteY12" fmla="*/ 8719326 h 8719326"/>
                  <a:gd name="connsiteX13" fmla="*/ 400050 w 3506300"/>
                  <a:gd name="connsiteY13" fmla="*/ 7957326 h 8719326"/>
                  <a:gd name="connsiteX14" fmla="*/ 247650 w 3506300"/>
                  <a:gd name="connsiteY14" fmla="*/ 8262126 h 8719326"/>
                  <a:gd name="connsiteX15" fmla="*/ 247650 w 3506300"/>
                  <a:gd name="connsiteY15" fmla="*/ 8262126 h 8719326"/>
                  <a:gd name="connsiteX16" fmla="*/ 0 w 3506300"/>
                  <a:gd name="connsiteY16" fmla="*/ 8509776 h 8719326"/>
                  <a:gd name="connsiteX17" fmla="*/ 1562100 w 3506300"/>
                  <a:gd name="connsiteY17" fmla="*/ 184926 h 8719326"/>
                  <a:gd name="connsiteX0" fmla="*/ 1679449 w 3623649"/>
                  <a:gd name="connsiteY0" fmla="*/ 184926 h 8719326"/>
                  <a:gd name="connsiteX1" fmla="*/ 3546349 w 3623649"/>
                  <a:gd name="connsiteY1" fmla="*/ 1442226 h 8719326"/>
                  <a:gd name="connsiteX2" fmla="*/ 1793749 w 3623649"/>
                  <a:gd name="connsiteY2" fmla="*/ 8528826 h 8719326"/>
                  <a:gd name="connsiteX3" fmla="*/ 1622299 w 3623649"/>
                  <a:gd name="connsiteY3" fmla="*/ 7747776 h 8719326"/>
                  <a:gd name="connsiteX4" fmla="*/ 1488949 w 3623649"/>
                  <a:gd name="connsiteY4" fmla="*/ 8090676 h 8719326"/>
                  <a:gd name="connsiteX5" fmla="*/ 1412749 w 3623649"/>
                  <a:gd name="connsiteY5" fmla="*/ 7633476 h 8719326"/>
                  <a:gd name="connsiteX6" fmla="*/ 1298449 w 3623649"/>
                  <a:gd name="connsiteY6" fmla="*/ 8147826 h 8719326"/>
                  <a:gd name="connsiteX7" fmla="*/ 1165099 w 3623649"/>
                  <a:gd name="connsiteY7" fmla="*/ 8109726 h 8719326"/>
                  <a:gd name="connsiteX8" fmla="*/ 1165099 w 3623649"/>
                  <a:gd name="connsiteY8" fmla="*/ 8452626 h 8719326"/>
                  <a:gd name="connsiteX9" fmla="*/ 917449 w 3623649"/>
                  <a:gd name="connsiteY9" fmla="*/ 8071626 h 8719326"/>
                  <a:gd name="connsiteX10" fmla="*/ 841249 w 3623649"/>
                  <a:gd name="connsiteY10" fmla="*/ 8357376 h 8719326"/>
                  <a:gd name="connsiteX11" fmla="*/ 669799 w 3623649"/>
                  <a:gd name="connsiteY11" fmla="*/ 7804926 h 8719326"/>
                  <a:gd name="connsiteX12" fmla="*/ 688849 w 3623649"/>
                  <a:gd name="connsiteY12" fmla="*/ 8719326 h 8719326"/>
                  <a:gd name="connsiteX13" fmla="*/ 517399 w 3623649"/>
                  <a:gd name="connsiteY13" fmla="*/ 7957326 h 8719326"/>
                  <a:gd name="connsiteX14" fmla="*/ 364999 w 3623649"/>
                  <a:gd name="connsiteY14" fmla="*/ 8262126 h 8719326"/>
                  <a:gd name="connsiteX15" fmla="*/ 364999 w 3623649"/>
                  <a:gd name="connsiteY15" fmla="*/ 8262126 h 8719326"/>
                  <a:gd name="connsiteX16" fmla="*/ 117349 w 3623649"/>
                  <a:gd name="connsiteY16" fmla="*/ 8509776 h 8719326"/>
                  <a:gd name="connsiteX17" fmla="*/ 1679449 w 3623649"/>
                  <a:gd name="connsiteY17" fmla="*/ 184926 h 8719326"/>
                  <a:gd name="connsiteX0" fmla="*/ 1679449 w 3623649"/>
                  <a:gd name="connsiteY0" fmla="*/ 184926 h 8719326"/>
                  <a:gd name="connsiteX1" fmla="*/ 3546349 w 3623649"/>
                  <a:gd name="connsiteY1" fmla="*/ 1442226 h 8719326"/>
                  <a:gd name="connsiteX2" fmla="*/ 1793749 w 3623649"/>
                  <a:gd name="connsiteY2" fmla="*/ 8528826 h 8719326"/>
                  <a:gd name="connsiteX3" fmla="*/ 1622299 w 3623649"/>
                  <a:gd name="connsiteY3" fmla="*/ 7747776 h 8719326"/>
                  <a:gd name="connsiteX4" fmla="*/ 1488949 w 3623649"/>
                  <a:gd name="connsiteY4" fmla="*/ 8090676 h 8719326"/>
                  <a:gd name="connsiteX5" fmla="*/ 1412749 w 3623649"/>
                  <a:gd name="connsiteY5" fmla="*/ 7633476 h 8719326"/>
                  <a:gd name="connsiteX6" fmla="*/ 1298449 w 3623649"/>
                  <a:gd name="connsiteY6" fmla="*/ 8147826 h 8719326"/>
                  <a:gd name="connsiteX7" fmla="*/ 1165099 w 3623649"/>
                  <a:gd name="connsiteY7" fmla="*/ 8109726 h 8719326"/>
                  <a:gd name="connsiteX8" fmla="*/ 1165099 w 3623649"/>
                  <a:gd name="connsiteY8" fmla="*/ 8452626 h 8719326"/>
                  <a:gd name="connsiteX9" fmla="*/ 917449 w 3623649"/>
                  <a:gd name="connsiteY9" fmla="*/ 8071626 h 8719326"/>
                  <a:gd name="connsiteX10" fmla="*/ 841249 w 3623649"/>
                  <a:gd name="connsiteY10" fmla="*/ 8357376 h 8719326"/>
                  <a:gd name="connsiteX11" fmla="*/ 669799 w 3623649"/>
                  <a:gd name="connsiteY11" fmla="*/ 7804926 h 8719326"/>
                  <a:gd name="connsiteX12" fmla="*/ 688849 w 3623649"/>
                  <a:gd name="connsiteY12" fmla="*/ 8719326 h 8719326"/>
                  <a:gd name="connsiteX13" fmla="*/ 517399 w 3623649"/>
                  <a:gd name="connsiteY13" fmla="*/ 7957326 h 8719326"/>
                  <a:gd name="connsiteX14" fmla="*/ 364999 w 3623649"/>
                  <a:gd name="connsiteY14" fmla="*/ 8262126 h 8719326"/>
                  <a:gd name="connsiteX15" fmla="*/ 364999 w 3623649"/>
                  <a:gd name="connsiteY15" fmla="*/ 8262126 h 8719326"/>
                  <a:gd name="connsiteX16" fmla="*/ 117349 w 3623649"/>
                  <a:gd name="connsiteY16" fmla="*/ 8509776 h 8719326"/>
                  <a:gd name="connsiteX17" fmla="*/ 1679449 w 3623649"/>
                  <a:gd name="connsiteY17" fmla="*/ 184926 h 8719326"/>
                  <a:gd name="connsiteX0" fmla="*/ 1679449 w 3623649"/>
                  <a:gd name="connsiteY0" fmla="*/ 184926 h 8719326"/>
                  <a:gd name="connsiteX1" fmla="*/ 3546349 w 3623649"/>
                  <a:gd name="connsiteY1" fmla="*/ 1442226 h 8719326"/>
                  <a:gd name="connsiteX2" fmla="*/ 1793749 w 3623649"/>
                  <a:gd name="connsiteY2" fmla="*/ 8528826 h 8719326"/>
                  <a:gd name="connsiteX3" fmla="*/ 1622299 w 3623649"/>
                  <a:gd name="connsiteY3" fmla="*/ 7747776 h 8719326"/>
                  <a:gd name="connsiteX4" fmla="*/ 1488949 w 3623649"/>
                  <a:gd name="connsiteY4" fmla="*/ 8090676 h 8719326"/>
                  <a:gd name="connsiteX5" fmla="*/ 1412749 w 3623649"/>
                  <a:gd name="connsiteY5" fmla="*/ 7633476 h 8719326"/>
                  <a:gd name="connsiteX6" fmla="*/ 1298449 w 3623649"/>
                  <a:gd name="connsiteY6" fmla="*/ 8147826 h 8719326"/>
                  <a:gd name="connsiteX7" fmla="*/ 1165099 w 3623649"/>
                  <a:gd name="connsiteY7" fmla="*/ 8109726 h 8719326"/>
                  <a:gd name="connsiteX8" fmla="*/ 1165099 w 3623649"/>
                  <a:gd name="connsiteY8" fmla="*/ 8452626 h 8719326"/>
                  <a:gd name="connsiteX9" fmla="*/ 917449 w 3623649"/>
                  <a:gd name="connsiteY9" fmla="*/ 8071626 h 8719326"/>
                  <a:gd name="connsiteX10" fmla="*/ 841249 w 3623649"/>
                  <a:gd name="connsiteY10" fmla="*/ 8357376 h 8719326"/>
                  <a:gd name="connsiteX11" fmla="*/ 669799 w 3623649"/>
                  <a:gd name="connsiteY11" fmla="*/ 7804926 h 8719326"/>
                  <a:gd name="connsiteX12" fmla="*/ 688849 w 3623649"/>
                  <a:gd name="connsiteY12" fmla="*/ 8719326 h 8719326"/>
                  <a:gd name="connsiteX13" fmla="*/ 517399 w 3623649"/>
                  <a:gd name="connsiteY13" fmla="*/ 7957326 h 8719326"/>
                  <a:gd name="connsiteX14" fmla="*/ 364999 w 3623649"/>
                  <a:gd name="connsiteY14" fmla="*/ 8262126 h 8719326"/>
                  <a:gd name="connsiteX15" fmla="*/ 364999 w 3623649"/>
                  <a:gd name="connsiteY15" fmla="*/ 8262126 h 8719326"/>
                  <a:gd name="connsiteX16" fmla="*/ 117349 w 3623649"/>
                  <a:gd name="connsiteY16" fmla="*/ 8509776 h 8719326"/>
                  <a:gd name="connsiteX17" fmla="*/ 1679449 w 3623649"/>
                  <a:gd name="connsiteY17" fmla="*/ 184926 h 8719326"/>
                  <a:gd name="connsiteX0" fmla="*/ 1679449 w 3623649"/>
                  <a:gd name="connsiteY0" fmla="*/ 184926 h 8719326"/>
                  <a:gd name="connsiteX1" fmla="*/ 3546349 w 3623649"/>
                  <a:gd name="connsiteY1" fmla="*/ 1442226 h 8719326"/>
                  <a:gd name="connsiteX2" fmla="*/ 1793749 w 3623649"/>
                  <a:gd name="connsiteY2" fmla="*/ 8528826 h 8719326"/>
                  <a:gd name="connsiteX3" fmla="*/ 1622299 w 3623649"/>
                  <a:gd name="connsiteY3" fmla="*/ 7747776 h 8719326"/>
                  <a:gd name="connsiteX4" fmla="*/ 1488949 w 3623649"/>
                  <a:gd name="connsiteY4" fmla="*/ 8090676 h 8719326"/>
                  <a:gd name="connsiteX5" fmla="*/ 1412749 w 3623649"/>
                  <a:gd name="connsiteY5" fmla="*/ 7633476 h 8719326"/>
                  <a:gd name="connsiteX6" fmla="*/ 1298449 w 3623649"/>
                  <a:gd name="connsiteY6" fmla="*/ 8147826 h 8719326"/>
                  <a:gd name="connsiteX7" fmla="*/ 1165099 w 3623649"/>
                  <a:gd name="connsiteY7" fmla="*/ 8109726 h 8719326"/>
                  <a:gd name="connsiteX8" fmla="*/ 1165099 w 3623649"/>
                  <a:gd name="connsiteY8" fmla="*/ 8452626 h 8719326"/>
                  <a:gd name="connsiteX9" fmla="*/ 917449 w 3623649"/>
                  <a:gd name="connsiteY9" fmla="*/ 8071626 h 8719326"/>
                  <a:gd name="connsiteX10" fmla="*/ 841249 w 3623649"/>
                  <a:gd name="connsiteY10" fmla="*/ 8357376 h 8719326"/>
                  <a:gd name="connsiteX11" fmla="*/ 669799 w 3623649"/>
                  <a:gd name="connsiteY11" fmla="*/ 7804926 h 8719326"/>
                  <a:gd name="connsiteX12" fmla="*/ 688849 w 3623649"/>
                  <a:gd name="connsiteY12" fmla="*/ 8719326 h 8719326"/>
                  <a:gd name="connsiteX13" fmla="*/ 517399 w 3623649"/>
                  <a:gd name="connsiteY13" fmla="*/ 7957326 h 8719326"/>
                  <a:gd name="connsiteX14" fmla="*/ 364999 w 3623649"/>
                  <a:gd name="connsiteY14" fmla="*/ 8262126 h 8719326"/>
                  <a:gd name="connsiteX15" fmla="*/ 364999 w 3623649"/>
                  <a:gd name="connsiteY15" fmla="*/ 8262126 h 8719326"/>
                  <a:gd name="connsiteX16" fmla="*/ 117349 w 3623649"/>
                  <a:gd name="connsiteY16" fmla="*/ 8509776 h 8719326"/>
                  <a:gd name="connsiteX17" fmla="*/ 1679449 w 3623649"/>
                  <a:gd name="connsiteY17" fmla="*/ 184926 h 8719326"/>
                  <a:gd name="connsiteX0" fmla="*/ 1679449 w 3623649"/>
                  <a:gd name="connsiteY0" fmla="*/ 184926 h 8719326"/>
                  <a:gd name="connsiteX1" fmla="*/ 3546349 w 3623649"/>
                  <a:gd name="connsiteY1" fmla="*/ 1442226 h 8719326"/>
                  <a:gd name="connsiteX2" fmla="*/ 1793749 w 3623649"/>
                  <a:gd name="connsiteY2" fmla="*/ 8528826 h 8719326"/>
                  <a:gd name="connsiteX3" fmla="*/ 1622299 w 3623649"/>
                  <a:gd name="connsiteY3" fmla="*/ 7747776 h 8719326"/>
                  <a:gd name="connsiteX4" fmla="*/ 1488949 w 3623649"/>
                  <a:gd name="connsiteY4" fmla="*/ 8090676 h 8719326"/>
                  <a:gd name="connsiteX5" fmla="*/ 1412749 w 3623649"/>
                  <a:gd name="connsiteY5" fmla="*/ 7633476 h 8719326"/>
                  <a:gd name="connsiteX6" fmla="*/ 1298449 w 3623649"/>
                  <a:gd name="connsiteY6" fmla="*/ 8147826 h 8719326"/>
                  <a:gd name="connsiteX7" fmla="*/ 1165099 w 3623649"/>
                  <a:gd name="connsiteY7" fmla="*/ 8109726 h 8719326"/>
                  <a:gd name="connsiteX8" fmla="*/ 1165099 w 3623649"/>
                  <a:gd name="connsiteY8" fmla="*/ 8452626 h 8719326"/>
                  <a:gd name="connsiteX9" fmla="*/ 917449 w 3623649"/>
                  <a:gd name="connsiteY9" fmla="*/ 8071626 h 8719326"/>
                  <a:gd name="connsiteX10" fmla="*/ 841249 w 3623649"/>
                  <a:gd name="connsiteY10" fmla="*/ 8357376 h 8719326"/>
                  <a:gd name="connsiteX11" fmla="*/ 669799 w 3623649"/>
                  <a:gd name="connsiteY11" fmla="*/ 7804926 h 8719326"/>
                  <a:gd name="connsiteX12" fmla="*/ 688849 w 3623649"/>
                  <a:gd name="connsiteY12" fmla="*/ 8719326 h 8719326"/>
                  <a:gd name="connsiteX13" fmla="*/ 517399 w 3623649"/>
                  <a:gd name="connsiteY13" fmla="*/ 7957326 h 8719326"/>
                  <a:gd name="connsiteX14" fmla="*/ 364999 w 3623649"/>
                  <a:gd name="connsiteY14" fmla="*/ 8262126 h 8719326"/>
                  <a:gd name="connsiteX15" fmla="*/ 364999 w 3623649"/>
                  <a:gd name="connsiteY15" fmla="*/ 8262126 h 8719326"/>
                  <a:gd name="connsiteX16" fmla="*/ 117349 w 3623649"/>
                  <a:gd name="connsiteY16" fmla="*/ 8509776 h 8719326"/>
                  <a:gd name="connsiteX17" fmla="*/ 1679449 w 3623649"/>
                  <a:gd name="connsiteY17" fmla="*/ 184926 h 8719326"/>
                  <a:gd name="connsiteX0" fmla="*/ 1679449 w 3623649"/>
                  <a:gd name="connsiteY0" fmla="*/ 184926 h 8719326"/>
                  <a:gd name="connsiteX1" fmla="*/ 3546349 w 3623649"/>
                  <a:gd name="connsiteY1" fmla="*/ 1442226 h 8719326"/>
                  <a:gd name="connsiteX2" fmla="*/ 1793749 w 3623649"/>
                  <a:gd name="connsiteY2" fmla="*/ 8528826 h 8719326"/>
                  <a:gd name="connsiteX3" fmla="*/ 1622299 w 3623649"/>
                  <a:gd name="connsiteY3" fmla="*/ 7747776 h 8719326"/>
                  <a:gd name="connsiteX4" fmla="*/ 1488949 w 3623649"/>
                  <a:gd name="connsiteY4" fmla="*/ 8090676 h 8719326"/>
                  <a:gd name="connsiteX5" fmla="*/ 1412749 w 3623649"/>
                  <a:gd name="connsiteY5" fmla="*/ 7633476 h 8719326"/>
                  <a:gd name="connsiteX6" fmla="*/ 1298449 w 3623649"/>
                  <a:gd name="connsiteY6" fmla="*/ 8147826 h 8719326"/>
                  <a:gd name="connsiteX7" fmla="*/ 1165099 w 3623649"/>
                  <a:gd name="connsiteY7" fmla="*/ 8109726 h 8719326"/>
                  <a:gd name="connsiteX8" fmla="*/ 1165099 w 3623649"/>
                  <a:gd name="connsiteY8" fmla="*/ 8452626 h 8719326"/>
                  <a:gd name="connsiteX9" fmla="*/ 917449 w 3623649"/>
                  <a:gd name="connsiteY9" fmla="*/ 8071626 h 8719326"/>
                  <a:gd name="connsiteX10" fmla="*/ 841249 w 3623649"/>
                  <a:gd name="connsiteY10" fmla="*/ 8357376 h 8719326"/>
                  <a:gd name="connsiteX11" fmla="*/ 669799 w 3623649"/>
                  <a:gd name="connsiteY11" fmla="*/ 7804926 h 8719326"/>
                  <a:gd name="connsiteX12" fmla="*/ 688849 w 3623649"/>
                  <a:gd name="connsiteY12" fmla="*/ 8719326 h 8719326"/>
                  <a:gd name="connsiteX13" fmla="*/ 517399 w 3623649"/>
                  <a:gd name="connsiteY13" fmla="*/ 7957326 h 8719326"/>
                  <a:gd name="connsiteX14" fmla="*/ 364999 w 3623649"/>
                  <a:gd name="connsiteY14" fmla="*/ 8262126 h 8719326"/>
                  <a:gd name="connsiteX15" fmla="*/ 364999 w 3623649"/>
                  <a:gd name="connsiteY15" fmla="*/ 8262126 h 8719326"/>
                  <a:gd name="connsiteX16" fmla="*/ 117349 w 3623649"/>
                  <a:gd name="connsiteY16" fmla="*/ 8509776 h 8719326"/>
                  <a:gd name="connsiteX17" fmla="*/ 1679449 w 3623649"/>
                  <a:gd name="connsiteY17" fmla="*/ 184926 h 8719326"/>
                  <a:gd name="connsiteX0" fmla="*/ 1679449 w 3623649"/>
                  <a:gd name="connsiteY0" fmla="*/ 184926 h 8719326"/>
                  <a:gd name="connsiteX1" fmla="*/ 3546349 w 3623649"/>
                  <a:gd name="connsiteY1" fmla="*/ 1442226 h 8719326"/>
                  <a:gd name="connsiteX2" fmla="*/ 1793749 w 3623649"/>
                  <a:gd name="connsiteY2" fmla="*/ 8528826 h 8719326"/>
                  <a:gd name="connsiteX3" fmla="*/ 1622299 w 3623649"/>
                  <a:gd name="connsiteY3" fmla="*/ 7747776 h 8719326"/>
                  <a:gd name="connsiteX4" fmla="*/ 1488949 w 3623649"/>
                  <a:gd name="connsiteY4" fmla="*/ 8090676 h 8719326"/>
                  <a:gd name="connsiteX5" fmla="*/ 1412749 w 3623649"/>
                  <a:gd name="connsiteY5" fmla="*/ 7633476 h 8719326"/>
                  <a:gd name="connsiteX6" fmla="*/ 1298449 w 3623649"/>
                  <a:gd name="connsiteY6" fmla="*/ 8147826 h 8719326"/>
                  <a:gd name="connsiteX7" fmla="*/ 1165099 w 3623649"/>
                  <a:gd name="connsiteY7" fmla="*/ 8109726 h 8719326"/>
                  <a:gd name="connsiteX8" fmla="*/ 1165099 w 3623649"/>
                  <a:gd name="connsiteY8" fmla="*/ 8452626 h 8719326"/>
                  <a:gd name="connsiteX9" fmla="*/ 917449 w 3623649"/>
                  <a:gd name="connsiteY9" fmla="*/ 8071626 h 8719326"/>
                  <a:gd name="connsiteX10" fmla="*/ 841249 w 3623649"/>
                  <a:gd name="connsiteY10" fmla="*/ 8357376 h 8719326"/>
                  <a:gd name="connsiteX11" fmla="*/ 669799 w 3623649"/>
                  <a:gd name="connsiteY11" fmla="*/ 7804926 h 8719326"/>
                  <a:gd name="connsiteX12" fmla="*/ 688849 w 3623649"/>
                  <a:gd name="connsiteY12" fmla="*/ 8719326 h 8719326"/>
                  <a:gd name="connsiteX13" fmla="*/ 517399 w 3623649"/>
                  <a:gd name="connsiteY13" fmla="*/ 7957326 h 8719326"/>
                  <a:gd name="connsiteX14" fmla="*/ 364999 w 3623649"/>
                  <a:gd name="connsiteY14" fmla="*/ 8262126 h 8719326"/>
                  <a:gd name="connsiteX15" fmla="*/ 364999 w 3623649"/>
                  <a:gd name="connsiteY15" fmla="*/ 8262126 h 8719326"/>
                  <a:gd name="connsiteX16" fmla="*/ 117349 w 3623649"/>
                  <a:gd name="connsiteY16" fmla="*/ 8509776 h 8719326"/>
                  <a:gd name="connsiteX17" fmla="*/ 1679449 w 3623649"/>
                  <a:gd name="connsiteY17" fmla="*/ 184926 h 8719326"/>
                  <a:gd name="connsiteX0" fmla="*/ 1679449 w 3623649"/>
                  <a:gd name="connsiteY0" fmla="*/ 184926 h 8719326"/>
                  <a:gd name="connsiteX1" fmla="*/ 3546349 w 3623649"/>
                  <a:gd name="connsiteY1" fmla="*/ 1442226 h 8719326"/>
                  <a:gd name="connsiteX2" fmla="*/ 1793749 w 3623649"/>
                  <a:gd name="connsiteY2" fmla="*/ 8528826 h 8719326"/>
                  <a:gd name="connsiteX3" fmla="*/ 1622299 w 3623649"/>
                  <a:gd name="connsiteY3" fmla="*/ 7747776 h 8719326"/>
                  <a:gd name="connsiteX4" fmla="*/ 1488949 w 3623649"/>
                  <a:gd name="connsiteY4" fmla="*/ 8090676 h 8719326"/>
                  <a:gd name="connsiteX5" fmla="*/ 1412749 w 3623649"/>
                  <a:gd name="connsiteY5" fmla="*/ 7633476 h 8719326"/>
                  <a:gd name="connsiteX6" fmla="*/ 1298449 w 3623649"/>
                  <a:gd name="connsiteY6" fmla="*/ 8147826 h 8719326"/>
                  <a:gd name="connsiteX7" fmla="*/ 1165099 w 3623649"/>
                  <a:gd name="connsiteY7" fmla="*/ 8109726 h 8719326"/>
                  <a:gd name="connsiteX8" fmla="*/ 1165099 w 3623649"/>
                  <a:gd name="connsiteY8" fmla="*/ 8452626 h 8719326"/>
                  <a:gd name="connsiteX9" fmla="*/ 917449 w 3623649"/>
                  <a:gd name="connsiteY9" fmla="*/ 8071626 h 8719326"/>
                  <a:gd name="connsiteX10" fmla="*/ 841249 w 3623649"/>
                  <a:gd name="connsiteY10" fmla="*/ 8357376 h 8719326"/>
                  <a:gd name="connsiteX11" fmla="*/ 669799 w 3623649"/>
                  <a:gd name="connsiteY11" fmla="*/ 7804926 h 8719326"/>
                  <a:gd name="connsiteX12" fmla="*/ 688849 w 3623649"/>
                  <a:gd name="connsiteY12" fmla="*/ 8719326 h 8719326"/>
                  <a:gd name="connsiteX13" fmla="*/ 517399 w 3623649"/>
                  <a:gd name="connsiteY13" fmla="*/ 7957326 h 8719326"/>
                  <a:gd name="connsiteX14" fmla="*/ 364999 w 3623649"/>
                  <a:gd name="connsiteY14" fmla="*/ 8262126 h 8719326"/>
                  <a:gd name="connsiteX15" fmla="*/ 364999 w 3623649"/>
                  <a:gd name="connsiteY15" fmla="*/ 8262126 h 8719326"/>
                  <a:gd name="connsiteX16" fmla="*/ 117349 w 3623649"/>
                  <a:gd name="connsiteY16" fmla="*/ 8509776 h 8719326"/>
                  <a:gd name="connsiteX17" fmla="*/ 1679449 w 3623649"/>
                  <a:gd name="connsiteY17" fmla="*/ 184926 h 8719326"/>
                  <a:gd name="connsiteX0" fmla="*/ 1679449 w 3623649"/>
                  <a:gd name="connsiteY0" fmla="*/ 184926 h 8719326"/>
                  <a:gd name="connsiteX1" fmla="*/ 3546349 w 3623649"/>
                  <a:gd name="connsiteY1" fmla="*/ 1442226 h 8719326"/>
                  <a:gd name="connsiteX2" fmla="*/ 1869949 w 3623649"/>
                  <a:gd name="connsiteY2" fmla="*/ 8528826 h 8719326"/>
                  <a:gd name="connsiteX3" fmla="*/ 1622299 w 3623649"/>
                  <a:gd name="connsiteY3" fmla="*/ 7747776 h 8719326"/>
                  <a:gd name="connsiteX4" fmla="*/ 1488949 w 3623649"/>
                  <a:gd name="connsiteY4" fmla="*/ 8090676 h 8719326"/>
                  <a:gd name="connsiteX5" fmla="*/ 1412749 w 3623649"/>
                  <a:gd name="connsiteY5" fmla="*/ 7633476 h 8719326"/>
                  <a:gd name="connsiteX6" fmla="*/ 1298449 w 3623649"/>
                  <a:gd name="connsiteY6" fmla="*/ 8147826 h 8719326"/>
                  <a:gd name="connsiteX7" fmla="*/ 1165099 w 3623649"/>
                  <a:gd name="connsiteY7" fmla="*/ 8109726 h 8719326"/>
                  <a:gd name="connsiteX8" fmla="*/ 1165099 w 3623649"/>
                  <a:gd name="connsiteY8" fmla="*/ 8452626 h 8719326"/>
                  <a:gd name="connsiteX9" fmla="*/ 917449 w 3623649"/>
                  <a:gd name="connsiteY9" fmla="*/ 8071626 h 8719326"/>
                  <a:gd name="connsiteX10" fmla="*/ 841249 w 3623649"/>
                  <a:gd name="connsiteY10" fmla="*/ 8357376 h 8719326"/>
                  <a:gd name="connsiteX11" fmla="*/ 669799 w 3623649"/>
                  <a:gd name="connsiteY11" fmla="*/ 7804926 h 8719326"/>
                  <a:gd name="connsiteX12" fmla="*/ 688849 w 3623649"/>
                  <a:gd name="connsiteY12" fmla="*/ 8719326 h 8719326"/>
                  <a:gd name="connsiteX13" fmla="*/ 517399 w 3623649"/>
                  <a:gd name="connsiteY13" fmla="*/ 7957326 h 8719326"/>
                  <a:gd name="connsiteX14" fmla="*/ 364999 w 3623649"/>
                  <a:gd name="connsiteY14" fmla="*/ 8262126 h 8719326"/>
                  <a:gd name="connsiteX15" fmla="*/ 364999 w 3623649"/>
                  <a:gd name="connsiteY15" fmla="*/ 8262126 h 8719326"/>
                  <a:gd name="connsiteX16" fmla="*/ 117349 w 3623649"/>
                  <a:gd name="connsiteY16" fmla="*/ 8509776 h 8719326"/>
                  <a:gd name="connsiteX17" fmla="*/ 1679449 w 3623649"/>
                  <a:gd name="connsiteY17" fmla="*/ 184926 h 8719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623649" h="8719326">
                    <a:moveTo>
                      <a:pt x="1679449" y="184926"/>
                    </a:moveTo>
                    <a:cubicBezTo>
                      <a:pt x="2111249" y="-405624"/>
                      <a:pt x="4028949" y="527826"/>
                      <a:pt x="3546349" y="1442226"/>
                    </a:cubicBezTo>
                    <a:cubicBezTo>
                      <a:pt x="1876299" y="3994926"/>
                      <a:pt x="1596899" y="5633226"/>
                      <a:pt x="1869949" y="8528826"/>
                    </a:cubicBezTo>
                    <a:lnTo>
                      <a:pt x="1622299" y="7747776"/>
                    </a:lnTo>
                    <a:lnTo>
                      <a:pt x="1488949" y="8090676"/>
                    </a:lnTo>
                    <a:lnTo>
                      <a:pt x="1412749" y="7633476"/>
                    </a:lnTo>
                    <a:lnTo>
                      <a:pt x="1298449" y="8147826"/>
                    </a:lnTo>
                    <a:lnTo>
                      <a:pt x="1165099" y="8109726"/>
                    </a:lnTo>
                    <a:lnTo>
                      <a:pt x="1165099" y="8452626"/>
                    </a:lnTo>
                    <a:lnTo>
                      <a:pt x="917449" y="8071626"/>
                    </a:lnTo>
                    <a:lnTo>
                      <a:pt x="841249" y="8357376"/>
                    </a:lnTo>
                    <a:lnTo>
                      <a:pt x="669799" y="7804926"/>
                    </a:lnTo>
                    <a:lnTo>
                      <a:pt x="688849" y="8719326"/>
                    </a:lnTo>
                    <a:lnTo>
                      <a:pt x="517399" y="7957326"/>
                    </a:lnTo>
                    <a:lnTo>
                      <a:pt x="364999" y="8262126"/>
                    </a:lnTo>
                    <a:lnTo>
                      <a:pt x="364999" y="8262126"/>
                    </a:lnTo>
                    <a:lnTo>
                      <a:pt x="117349" y="8509776"/>
                    </a:lnTo>
                    <a:cubicBezTo>
                      <a:pt x="-276351" y="5525276"/>
                      <a:pt x="339599" y="2140726"/>
                      <a:pt x="1679449" y="184926"/>
                    </a:cubicBezTo>
                    <a:close/>
                  </a:path>
                </a:pathLst>
              </a:custGeom>
              <a:solidFill>
                <a:srgbClr val="FB0200"/>
              </a:solidFill>
              <a:ln w="142875" cap="rnd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5" name="任意多边形 44"/>
              <p:cNvSpPr/>
              <p:nvPr/>
            </p:nvSpPr>
            <p:spPr>
              <a:xfrm>
                <a:off x="5182322" y="2309409"/>
                <a:ext cx="2200316" cy="957839"/>
              </a:xfrm>
              <a:custGeom>
                <a:avLst/>
                <a:gdLst>
                  <a:gd name="connsiteX0" fmla="*/ 285750 w 12192000"/>
                  <a:gd name="connsiteY0" fmla="*/ 476250 h 4686300"/>
                  <a:gd name="connsiteX1" fmla="*/ 4724400 w 12192000"/>
                  <a:gd name="connsiteY1" fmla="*/ 0 h 4686300"/>
                  <a:gd name="connsiteX2" fmla="*/ 5143500 w 12192000"/>
                  <a:gd name="connsiteY2" fmla="*/ 1123950 h 4686300"/>
                  <a:gd name="connsiteX3" fmla="*/ 4400550 w 12192000"/>
                  <a:gd name="connsiteY3" fmla="*/ 2114550 h 4686300"/>
                  <a:gd name="connsiteX4" fmla="*/ 11258550 w 12192000"/>
                  <a:gd name="connsiteY4" fmla="*/ 990600 h 4686300"/>
                  <a:gd name="connsiteX5" fmla="*/ 11487150 w 12192000"/>
                  <a:gd name="connsiteY5" fmla="*/ 1219200 h 4686300"/>
                  <a:gd name="connsiteX6" fmla="*/ 11125200 w 12192000"/>
                  <a:gd name="connsiteY6" fmla="*/ 1238250 h 4686300"/>
                  <a:gd name="connsiteX7" fmla="*/ 11449050 w 12192000"/>
                  <a:gd name="connsiteY7" fmla="*/ 1428750 h 4686300"/>
                  <a:gd name="connsiteX8" fmla="*/ 11506200 w 12192000"/>
                  <a:gd name="connsiteY8" fmla="*/ 1504950 h 4686300"/>
                  <a:gd name="connsiteX9" fmla="*/ 12192000 w 12192000"/>
                  <a:gd name="connsiteY9" fmla="*/ 1676400 h 4686300"/>
                  <a:gd name="connsiteX10" fmla="*/ 11277600 w 12192000"/>
                  <a:gd name="connsiteY10" fmla="*/ 1600200 h 4686300"/>
                  <a:gd name="connsiteX11" fmla="*/ 10363200 w 12192000"/>
                  <a:gd name="connsiteY11" fmla="*/ 1619250 h 4686300"/>
                  <a:gd name="connsiteX12" fmla="*/ 11010900 w 12192000"/>
                  <a:gd name="connsiteY12" fmla="*/ 1847850 h 4686300"/>
                  <a:gd name="connsiteX13" fmla="*/ 10439400 w 12192000"/>
                  <a:gd name="connsiteY13" fmla="*/ 1885950 h 4686300"/>
                  <a:gd name="connsiteX14" fmla="*/ 10877550 w 12192000"/>
                  <a:gd name="connsiteY14" fmla="*/ 2057400 h 4686300"/>
                  <a:gd name="connsiteX15" fmla="*/ 11125200 w 12192000"/>
                  <a:gd name="connsiteY15" fmla="*/ 2152650 h 4686300"/>
                  <a:gd name="connsiteX16" fmla="*/ 11544300 w 12192000"/>
                  <a:gd name="connsiteY16" fmla="*/ 2228850 h 4686300"/>
                  <a:gd name="connsiteX17" fmla="*/ 10496550 w 12192000"/>
                  <a:gd name="connsiteY17" fmla="*/ 2343150 h 4686300"/>
                  <a:gd name="connsiteX18" fmla="*/ 10801350 w 12192000"/>
                  <a:gd name="connsiteY18" fmla="*/ 2438400 h 4686300"/>
                  <a:gd name="connsiteX19" fmla="*/ 11068050 w 12192000"/>
                  <a:gd name="connsiteY19" fmla="*/ 2495550 h 4686300"/>
                  <a:gd name="connsiteX20" fmla="*/ 11658600 w 12192000"/>
                  <a:gd name="connsiteY20" fmla="*/ 2609850 h 4686300"/>
                  <a:gd name="connsiteX21" fmla="*/ 3314700 w 12192000"/>
                  <a:gd name="connsiteY21" fmla="*/ 4686300 h 4686300"/>
                  <a:gd name="connsiteX22" fmla="*/ 2038350 w 12192000"/>
                  <a:gd name="connsiteY22" fmla="*/ 3905250 h 4686300"/>
                  <a:gd name="connsiteX23" fmla="*/ 3333750 w 12192000"/>
                  <a:gd name="connsiteY23" fmla="*/ 1181100 h 4686300"/>
                  <a:gd name="connsiteX24" fmla="*/ 1047750 w 12192000"/>
                  <a:gd name="connsiteY24" fmla="*/ 1771650 h 4686300"/>
                  <a:gd name="connsiteX25" fmla="*/ 990600 w 12192000"/>
                  <a:gd name="connsiteY25" fmla="*/ 1619250 h 4686300"/>
                  <a:gd name="connsiteX26" fmla="*/ 1371600 w 12192000"/>
                  <a:gd name="connsiteY26" fmla="*/ 1371600 h 4686300"/>
                  <a:gd name="connsiteX27" fmla="*/ 647700 w 12192000"/>
                  <a:gd name="connsiteY27" fmla="*/ 1581150 h 4686300"/>
                  <a:gd name="connsiteX28" fmla="*/ 914400 w 12192000"/>
                  <a:gd name="connsiteY28" fmla="*/ 1333500 h 4686300"/>
                  <a:gd name="connsiteX29" fmla="*/ 800100 w 12192000"/>
                  <a:gd name="connsiteY29" fmla="*/ 1352550 h 4686300"/>
                  <a:gd name="connsiteX30" fmla="*/ 1143000 w 12192000"/>
                  <a:gd name="connsiteY30" fmla="*/ 1066800 h 4686300"/>
                  <a:gd name="connsiteX31" fmla="*/ 723900 w 12192000"/>
                  <a:gd name="connsiteY31" fmla="*/ 1162050 h 4686300"/>
                  <a:gd name="connsiteX32" fmla="*/ 1200150 w 12192000"/>
                  <a:gd name="connsiteY32" fmla="*/ 781050 h 4686300"/>
                  <a:gd name="connsiteX33" fmla="*/ 0 w 12192000"/>
                  <a:gd name="connsiteY33" fmla="*/ 1295400 h 4686300"/>
                  <a:gd name="connsiteX34" fmla="*/ 590550 w 12192000"/>
                  <a:gd name="connsiteY34" fmla="*/ 685800 h 4686300"/>
                  <a:gd name="connsiteX35" fmla="*/ 152400 w 12192000"/>
                  <a:gd name="connsiteY35" fmla="*/ 800100 h 4686300"/>
                  <a:gd name="connsiteX36" fmla="*/ 228600 w 12192000"/>
                  <a:gd name="connsiteY36" fmla="*/ 476250 h 4686300"/>
                  <a:gd name="connsiteX0" fmla="*/ 1390650 w 12192000"/>
                  <a:gd name="connsiteY0" fmla="*/ 152400 h 4686300"/>
                  <a:gd name="connsiteX1" fmla="*/ 4724400 w 12192000"/>
                  <a:gd name="connsiteY1" fmla="*/ 0 h 4686300"/>
                  <a:gd name="connsiteX2" fmla="*/ 5143500 w 12192000"/>
                  <a:gd name="connsiteY2" fmla="*/ 1123950 h 4686300"/>
                  <a:gd name="connsiteX3" fmla="*/ 4400550 w 12192000"/>
                  <a:gd name="connsiteY3" fmla="*/ 2114550 h 4686300"/>
                  <a:gd name="connsiteX4" fmla="*/ 11258550 w 12192000"/>
                  <a:gd name="connsiteY4" fmla="*/ 990600 h 4686300"/>
                  <a:gd name="connsiteX5" fmla="*/ 11487150 w 12192000"/>
                  <a:gd name="connsiteY5" fmla="*/ 1219200 h 4686300"/>
                  <a:gd name="connsiteX6" fmla="*/ 11125200 w 12192000"/>
                  <a:gd name="connsiteY6" fmla="*/ 1238250 h 4686300"/>
                  <a:gd name="connsiteX7" fmla="*/ 11449050 w 12192000"/>
                  <a:gd name="connsiteY7" fmla="*/ 1428750 h 4686300"/>
                  <a:gd name="connsiteX8" fmla="*/ 11506200 w 12192000"/>
                  <a:gd name="connsiteY8" fmla="*/ 1504950 h 4686300"/>
                  <a:gd name="connsiteX9" fmla="*/ 12192000 w 12192000"/>
                  <a:gd name="connsiteY9" fmla="*/ 1676400 h 4686300"/>
                  <a:gd name="connsiteX10" fmla="*/ 11277600 w 12192000"/>
                  <a:gd name="connsiteY10" fmla="*/ 1600200 h 4686300"/>
                  <a:gd name="connsiteX11" fmla="*/ 10363200 w 12192000"/>
                  <a:gd name="connsiteY11" fmla="*/ 1619250 h 4686300"/>
                  <a:gd name="connsiteX12" fmla="*/ 11010900 w 12192000"/>
                  <a:gd name="connsiteY12" fmla="*/ 1847850 h 4686300"/>
                  <a:gd name="connsiteX13" fmla="*/ 10439400 w 12192000"/>
                  <a:gd name="connsiteY13" fmla="*/ 1885950 h 4686300"/>
                  <a:gd name="connsiteX14" fmla="*/ 10877550 w 12192000"/>
                  <a:gd name="connsiteY14" fmla="*/ 2057400 h 4686300"/>
                  <a:gd name="connsiteX15" fmla="*/ 11125200 w 12192000"/>
                  <a:gd name="connsiteY15" fmla="*/ 2152650 h 4686300"/>
                  <a:gd name="connsiteX16" fmla="*/ 11544300 w 12192000"/>
                  <a:gd name="connsiteY16" fmla="*/ 2228850 h 4686300"/>
                  <a:gd name="connsiteX17" fmla="*/ 10496550 w 12192000"/>
                  <a:gd name="connsiteY17" fmla="*/ 2343150 h 4686300"/>
                  <a:gd name="connsiteX18" fmla="*/ 10801350 w 12192000"/>
                  <a:gd name="connsiteY18" fmla="*/ 2438400 h 4686300"/>
                  <a:gd name="connsiteX19" fmla="*/ 11068050 w 12192000"/>
                  <a:gd name="connsiteY19" fmla="*/ 2495550 h 4686300"/>
                  <a:gd name="connsiteX20" fmla="*/ 11658600 w 12192000"/>
                  <a:gd name="connsiteY20" fmla="*/ 2609850 h 4686300"/>
                  <a:gd name="connsiteX21" fmla="*/ 3314700 w 12192000"/>
                  <a:gd name="connsiteY21" fmla="*/ 4686300 h 4686300"/>
                  <a:gd name="connsiteX22" fmla="*/ 2038350 w 12192000"/>
                  <a:gd name="connsiteY22" fmla="*/ 3905250 h 4686300"/>
                  <a:gd name="connsiteX23" fmla="*/ 3333750 w 12192000"/>
                  <a:gd name="connsiteY23" fmla="*/ 1181100 h 4686300"/>
                  <a:gd name="connsiteX24" fmla="*/ 1047750 w 12192000"/>
                  <a:gd name="connsiteY24" fmla="*/ 1771650 h 4686300"/>
                  <a:gd name="connsiteX25" fmla="*/ 990600 w 12192000"/>
                  <a:gd name="connsiteY25" fmla="*/ 1619250 h 4686300"/>
                  <a:gd name="connsiteX26" fmla="*/ 1371600 w 12192000"/>
                  <a:gd name="connsiteY26" fmla="*/ 1371600 h 4686300"/>
                  <a:gd name="connsiteX27" fmla="*/ 647700 w 12192000"/>
                  <a:gd name="connsiteY27" fmla="*/ 1581150 h 4686300"/>
                  <a:gd name="connsiteX28" fmla="*/ 914400 w 12192000"/>
                  <a:gd name="connsiteY28" fmla="*/ 1333500 h 4686300"/>
                  <a:gd name="connsiteX29" fmla="*/ 800100 w 12192000"/>
                  <a:gd name="connsiteY29" fmla="*/ 1352550 h 4686300"/>
                  <a:gd name="connsiteX30" fmla="*/ 1143000 w 12192000"/>
                  <a:gd name="connsiteY30" fmla="*/ 1066800 h 4686300"/>
                  <a:gd name="connsiteX31" fmla="*/ 723900 w 12192000"/>
                  <a:gd name="connsiteY31" fmla="*/ 1162050 h 4686300"/>
                  <a:gd name="connsiteX32" fmla="*/ 1200150 w 12192000"/>
                  <a:gd name="connsiteY32" fmla="*/ 781050 h 4686300"/>
                  <a:gd name="connsiteX33" fmla="*/ 0 w 12192000"/>
                  <a:gd name="connsiteY33" fmla="*/ 1295400 h 4686300"/>
                  <a:gd name="connsiteX34" fmla="*/ 590550 w 12192000"/>
                  <a:gd name="connsiteY34" fmla="*/ 685800 h 4686300"/>
                  <a:gd name="connsiteX35" fmla="*/ 152400 w 12192000"/>
                  <a:gd name="connsiteY35" fmla="*/ 800100 h 4686300"/>
                  <a:gd name="connsiteX36" fmla="*/ 228600 w 12192000"/>
                  <a:gd name="connsiteY36" fmla="*/ 476250 h 4686300"/>
                  <a:gd name="connsiteX0" fmla="*/ 1390650 w 12192000"/>
                  <a:gd name="connsiteY0" fmla="*/ 152400 h 4686300"/>
                  <a:gd name="connsiteX1" fmla="*/ 4724400 w 12192000"/>
                  <a:gd name="connsiteY1" fmla="*/ 0 h 4686300"/>
                  <a:gd name="connsiteX2" fmla="*/ 5143500 w 12192000"/>
                  <a:gd name="connsiteY2" fmla="*/ 1123950 h 4686300"/>
                  <a:gd name="connsiteX3" fmla="*/ 4400550 w 12192000"/>
                  <a:gd name="connsiteY3" fmla="*/ 2114550 h 4686300"/>
                  <a:gd name="connsiteX4" fmla="*/ 11258550 w 12192000"/>
                  <a:gd name="connsiteY4" fmla="*/ 990600 h 4686300"/>
                  <a:gd name="connsiteX5" fmla="*/ 11487150 w 12192000"/>
                  <a:gd name="connsiteY5" fmla="*/ 1219200 h 4686300"/>
                  <a:gd name="connsiteX6" fmla="*/ 11125200 w 12192000"/>
                  <a:gd name="connsiteY6" fmla="*/ 1238250 h 4686300"/>
                  <a:gd name="connsiteX7" fmla="*/ 11449050 w 12192000"/>
                  <a:gd name="connsiteY7" fmla="*/ 1428750 h 4686300"/>
                  <a:gd name="connsiteX8" fmla="*/ 11506200 w 12192000"/>
                  <a:gd name="connsiteY8" fmla="*/ 1504950 h 4686300"/>
                  <a:gd name="connsiteX9" fmla="*/ 12192000 w 12192000"/>
                  <a:gd name="connsiteY9" fmla="*/ 1676400 h 4686300"/>
                  <a:gd name="connsiteX10" fmla="*/ 11277600 w 12192000"/>
                  <a:gd name="connsiteY10" fmla="*/ 1600200 h 4686300"/>
                  <a:gd name="connsiteX11" fmla="*/ 10363200 w 12192000"/>
                  <a:gd name="connsiteY11" fmla="*/ 1619250 h 4686300"/>
                  <a:gd name="connsiteX12" fmla="*/ 11010900 w 12192000"/>
                  <a:gd name="connsiteY12" fmla="*/ 1847850 h 4686300"/>
                  <a:gd name="connsiteX13" fmla="*/ 10439400 w 12192000"/>
                  <a:gd name="connsiteY13" fmla="*/ 1885950 h 4686300"/>
                  <a:gd name="connsiteX14" fmla="*/ 10877550 w 12192000"/>
                  <a:gd name="connsiteY14" fmla="*/ 2057400 h 4686300"/>
                  <a:gd name="connsiteX15" fmla="*/ 11125200 w 12192000"/>
                  <a:gd name="connsiteY15" fmla="*/ 2152650 h 4686300"/>
                  <a:gd name="connsiteX16" fmla="*/ 11544300 w 12192000"/>
                  <a:gd name="connsiteY16" fmla="*/ 2228850 h 4686300"/>
                  <a:gd name="connsiteX17" fmla="*/ 10496550 w 12192000"/>
                  <a:gd name="connsiteY17" fmla="*/ 2343150 h 4686300"/>
                  <a:gd name="connsiteX18" fmla="*/ 10801350 w 12192000"/>
                  <a:gd name="connsiteY18" fmla="*/ 2438400 h 4686300"/>
                  <a:gd name="connsiteX19" fmla="*/ 11068050 w 12192000"/>
                  <a:gd name="connsiteY19" fmla="*/ 2495550 h 4686300"/>
                  <a:gd name="connsiteX20" fmla="*/ 11658600 w 12192000"/>
                  <a:gd name="connsiteY20" fmla="*/ 2609850 h 4686300"/>
                  <a:gd name="connsiteX21" fmla="*/ 3314700 w 12192000"/>
                  <a:gd name="connsiteY21" fmla="*/ 4686300 h 4686300"/>
                  <a:gd name="connsiteX22" fmla="*/ 2038350 w 12192000"/>
                  <a:gd name="connsiteY22" fmla="*/ 3905250 h 4686300"/>
                  <a:gd name="connsiteX23" fmla="*/ 3333750 w 12192000"/>
                  <a:gd name="connsiteY23" fmla="*/ 1181100 h 4686300"/>
                  <a:gd name="connsiteX24" fmla="*/ 1047750 w 12192000"/>
                  <a:gd name="connsiteY24" fmla="*/ 1771650 h 4686300"/>
                  <a:gd name="connsiteX25" fmla="*/ 990600 w 12192000"/>
                  <a:gd name="connsiteY25" fmla="*/ 1619250 h 4686300"/>
                  <a:gd name="connsiteX26" fmla="*/ 1371600 w 12192000"/>
                  <a:gd name="connsiteY26" fmla="*/ 1371600 h 4686300"/>
                  <a:gd name="connsiteX27" fmla="*/ 647700 w 12192000"/>
                  <a:gd name="connsiteY27" fmla="*/ 1581150 h 4686300"/>
                  <a:gd name="connsiteX28" fmla="*/ 914400 w 12192000"/>
                  <a:gd name="connsiteY28" fmla="*/ 1333500 h 4686300"/>
                  <a:gd name="connsiteX29" fmla="*/ 800100 w 12192000"/>
                  <a:gd name="connsiteY29" fmla="*/ 1352550 h 4686300"/>
                  <a:gd name="connsiteX30" fmla="*/ 1143000 w 12192000"/>
                  <a:gd name="connsiteY30" fmla="*/ 1066800 h 4686300"/>
                  <a:gd name="connsiteX31" fmla="*/ 723900 w 12192000"/>
                  <a:gd name="connsiteY31" fmla="*/ 1162050 h 4686300"/>
                  <a:gd name="connsiteX32" fmla="*/ 1200150 w 12192000"/>
                  <a:gd name="connsiteY32" fmla="*/ 781050 h 4686300"/>
                  <a:gd name="connsiteX33" fmla="*/ 0 w 12192000"/>
                  <a:gd name="connsiteY33" fmla="*/ 1295400 h 4686300"/>
                  <a:gd name="connsiteX34" fmla="*/ 590550 w 12192000"/>
                  <a:gd name="connsiteY34" fmla="*/ 685800 h 4686300"/>
                  <a:gd name="connsiteX35" fmla="*/ 152400 w 12192000"/>
                  <a:gd name="connsiteY35" fmla="*/ 800100 h 4686300"/>
                  <a:gd name="connsiteX36" fmla="*/ 228600 w 12192000"/>
                  <a:gd name="connsiteY36" fmla="*/ 476250 h 4686300"/>
                  <a:gd name="connsiteX37" fmla="*/ 1390650 w 12192000"/>
                  <a:gd name="connsiteY37" fmla="*/ 152400 h 4686300"/>
                  <a:gd name="connsiteX0" fmla="*/ 1390650 w 12192000"/>
                  <a:gd name="connsiteY0" fmla="*/ 152400 h 4686300"/>
                  <a:gd name="connsiteX1" fmla="*/ 4724400 w 12192000"/>
                  <a:gd name="connsiteY1" fmla="*/ 0 h 4686300"/>
                  <a:gd name="connsiteX2" fmla="*/ 5143500 w 12192000"/>
                  <a:gd name="connsiteY2" fmla="*/ 1123950 h 4686300"/>
                  <a:gd name="connsiteX3" fmla="*/ 4400550 w 12192000"/>
                  <a:gd name="connsiteY3" fmla="*/ 2114550 h 4686300"/>
                  <a:gd name="connsiteX4" fmla="*/ 11258550 w 12192000"/>
                  <a:gd name="connsiteY4" fmla="*/ 990600 h 4686300"/>
                  <a:gd name="connsiteX5" fmla="*/ 11487150 w 12192000"/>
                  <a:gd name="connsiteY5" fmla="*/ 1219200 h 4686300"/>
                  <a:gd name="connsiteX6" fmla="*/ 11125200 w 12192000"/>
                  <a:gd name="connsiteY6" fmla="*/ 1238250 h 4686300"/>
                  <a:gd name="connsiteX7" fmla="*/ 11449050 w 12192000"/>
                  <a:gd name="connsiteY7" fmla="*/ 1428750 h 4686300"/>
                  <a:gd name="connsiteX8" fmla="*/ 11506200 w 12192000"/>
                  <a:gd name="connsiteY8" fmla="*/ 1504950 h 4686300"/>
                  <a:gd name="connsiteX9" fmla="*/ 12192000 w 12192000"/>
                  <a:gd name="connsiteY9" fmla="*/ 1676400 h 4686300"/>
                  <a:gd name="connsiteX10" fmla="*/ 11277600 w 12192000"/>
                  <a:gd name="connsiteY10" fmla="*/ 1600200 h 4686300"/>
                  <a:gd name="connsiteX11" fmla="*/ 10363200 w 12192000"/>
                  <a:gd name="connsiteY11" fmla="*/ 1619250 h 4686300"/>
                  <a:gd name="connsiteX12" fmla="*/ 11010900 w 12192000"/>
                  <a:gd name="connsiteY12" fmla="*/ 1847850 h 4686300"/>
                  <a:gd name="connsiteX13" fmla="*/ 10439400 w 12192000"/>
                  <a:gd name="connsiteY13" fmla="*/ 1885950 h 4686300"/>
                  <a:gd name="connsiteX14" fmla="*/ 10877550 w 12192000"/>
                  <a:gd name="connsiteY14" fmla="*/ 2057400 h 4686300"/>
                  <a:gd name="connsiteX15" fmla="*/ 11125200 w 12192000"/>
                  <a:gd name="connsiteY15" fmla="*/ 2152650 h 4686300"/>
                  <a:gd name="connsiteX16" fmla="*/ 11544300 w 12192000"/>
                  <a:gd name="connsiteY16" fmla="*/ 2228850 h 4686300"/>
                  <a:gd name="connsiteX17" fmla="*/ 10496550 w 12192000"/>
                  <a:gd name="connsiteY17" fmla="*/ 2343150 h 4686300"/>
                  <a:gd name="connsiteX18" fmla="*/ 10801350 w 12192000"/>
                  <a:gd name="connsiteY18" fmla="*/ 2438400 h 4686300"/>
                  <a:gd name="connsiteX19" fmla="*/ 11068050 w 12192000"/>
                  <a:gd name="connsiteY19" fmla="*/ 2495550 h 4686300"/>
                  <a:gd name="connsiteX20" fmla="*/ 11658600 w 12192000"/>
                  <a:gd name="connsiteY20" fmla="*/ 2609850 h 4686300"/>
                  <a:gd name="connsiteX21" fmla="*/ 3314700 w 12192000"/>
                  <a:gd name="connsiteY21" fmla="*/ 4686300 h 4686300"/>
                  <a:gd name="connsiteX22" fmla="*/ 2038350 w 12192000"/>
                  <a:gd name="connsiteY22" fmla="*/ 3905250 h 4686300"/>
                  <a:gd name="connsiteX23" fmla="*/ 3333750 w 12192000"/>
                  <a:gd name="connsiteY23" fmla="*/ 1181100 h 4686300"/>
                  <a:gd name="connsiteX24" fmla="*/ 1047750 w 12192000"/>
                  <a:gd name="connsiteY24" fmla="*/ 1771650 h 4686300"/>
                  <a:gd name="connsiteX25" fmla="*/ 990600 w 12192000"/>
                  <a:gd name="connsiteY25" fmla="*/ 1619250 h 4686300"/>
                  <a:gd name="connsiteX26" fmla="*/ 1371600 w 12192000"/>
                  <a:gd name="connsiteY26" fmla="*/ 1371600 h 4686300"/>
                  <a:gd name="connsiteX27" fmla="*/ 647700 w 12192000"/>
                  <a:gd name="connsiteY27" fmla="*/ 1581150 h 4686300"/>
                  <a:gd name="connsiteX28" fmla="*/ 914400 w 12192000"/>
                  <a:gd name="connsiteY28" fmla="*/ 1333500 h 4686300"/>
                  <a:gd name="connsiteX29" fmla="*/ 800100 w 12192000"/>
                  <a:gd name="connsiteY29" fmla="*/ 1352550 h 4686300"/>
                  <a:gd name="connsiteX30" fmla="*/ 1143000 w 12192000"/>
                  <a:gd name="connsiteY30" fmla="*/ 1066800 h 4686300"/>
                  <a:gd name="connsiteX31" fmla="*/ 723900 w 12192000"/>
                  <a:gd name="connsiteY31" fmla="*/ 1162050 h 4686300"/>
                  <a:gd name="connsiteX32" fmla="*/ 1200150 w 12192000"/>
                  <a:gd name="connsiteY32" fmla="*/ 781050 h 4686300"/>
                  <a:gd name="connsiteX33" fmla="*/ 0 w 12192000"/>
                  <a:gd name="connsiteY33" fmla="*/ 1295400 h 4686300"/>
                  <a:gd name="connsiteX34" fmla="*/ 590550 w 12192000"/>
                  <a:gd name="connsiteY34" fmla="*/ 685800 h 4686300"/>
                  <a:gd name="connsiteX35" fmla="*/ 152400 w 12192000"/>
                  <a:gd name="connsiteY35" fmla="*/ 800100 h 4686300"/>
                  <a:gd name="connsiteX36" fmla="*/ 1390650 w 12192000"/>
                  <a:gd name="connsiteY36" fmla="*/ 152400 h 4686300"/>
                  <a:gd name="connsiteX0" fmla="*/ 1390650 w 12192000"/>
                  <a:gd name="connsiteY0" fmla="*/ 177494 h 4711394"/>
                  <a:gd name="connsiteX1" fmla="*/ 4724400 w 12192000"/>
                  <a:gd name="connsiteY1" fmla="*/ 25094 h 4711394"/>
                  <a:gd name="connsiteX2" fmla="*/ 5143500 w 12192000"/>
                  <a:gd name="connsiteY2" fmla="*/ 1149044 h 4711394"/>
                  <a:gd name="connsiteX3" fmla="*/ 4400550 w 12192000"/>
                  <a:gd name="connsiteY3" fmla="*/ 2139644 h 4711394"/>
                  <a:gd name="connsiteX4" fmla="*/ 11258550 w 12192000"/>
                  <a:gd name="connsiteY4" fmla="*/ 1015694 h 4711394"/>
                  <a:gd name="connsiteX5" fmla="*/ 11487150 w 12192000"/>
                  <a:gd name="connsiteY5" fmla="*/ 1244294 h 4711394"/>
                  <a:gd name="connsiteX6" fmla="*/ 11125200 w 12192000"/>
                  <a:gd name="connsiteY6" fmla="*/ 1263344 h 4711394"/>
                  <a:gd name="connsiteX7" fmla="*/ 11449050 w 12192000"/>
                  <a:gd name="connsiteY7" fmla="*/ 1453844 h 4711394"/>
                  <a:gd name="connsiteX8" fmla="*/ 11506200 w 12192000"/>
                  <a:gd name="connsiteY8" fmla="*/ 1530044 h 4711394"/>
                  <a:gd name="connsiteX9" fmla="*/ 12192000 w 12192000"/>
                  <a:gd name="connsiteY9" fmla="*/ 1701494 h 4711394"/>
                  <a:gd name="connsiteX10" fmla="*/ 11277600 w 12192000"/>
                  <a:gd name="connsiteY10" fmla="*/ 1625294 h 4711394"/>
                  <a:gd name="connsiteX11" fmla="*/ 10363200 w 12192000"/>
                  <a:gd name="connsiteY11" fmla="*/ 1644344 h 4711394"/>
                  <a:gd name="connsiteX12" fmla="*/ 11010900 w 12192000"/>
                  <a:gd name="connsiteY12" fmla="*/ 1872944 h 4711394"/>
                  <a:gd name="connsiteX13" fmla="*/ 10439400 w 12192000"/>
                  <a:gd name="connsiteY13" fmla="*/ 1911044 h 4711394"/>
                  <a:gd name="connsiteX14" fmla="*/ 10877550 w 12192000"/>
                  <a:gd name="connsiteY14" fmla="*/ 2082494 h 4711394"/>
                  <a:gd name="connsiteX15" fmla="*/ 11125200 w 12192000"/>
                  <a:gd name="connsiteY15" fmla="*/ 2177744 h 4711394"/>
                  <a:gd name="connsiteX16" fmla="*/ 11544300 w 12192000"/>
                  <a:gd name="connsiteY16" fmla="*/ 2253944 h 4711394"/>
                  <a:gd name="connsiteX17" fmla="*/ 10496550 w 12192000"/>
                  <a:gd name="connsiteY17" fmla="*/ 2368244 h 4711394"/>
                  <a:gd name="connsiteX18" fmla="*/ 10801350 w 12192000"/>
                  <a:gd name="connsiteY18" fmla="*/ 2463494 h 4711394"/>
                  <a:gd name="connsiteX19" fmla="*/ 11068050 w 12192000"/>
                  <a:gd name="connsiteY19" fmla="*/ 2520644 h 4711394"/>
                  <a:gd name="connsiteX20" fmla="*/ 11658600 w 12192000"/>
                  <a:gd name="connsiteY20" fmla="*/ 2634944 h 4711394"/>
                  <a:gd name="connsiteX21" fmla="*/ 3314700 w 12192000"/>
                  <a:gd name="connsiteY21" fmla="*/ 4711394 h 4711394"/>
                  <a:gd name="connsiteX22" fmla="*/ 2038350 w 12192000"/>
                  <a:gd name="connsiteY22" fmla="*/ 3930344 h 4711394"/>
                  <a:gd name="connsiteX23" fmla="*/ 3333750 w 12192000"/>
                  <a:gd name="connsiteY23" fmla="*/ 1206194 h 4711394"/>
                  <a:gd name="connsiteX24" fmla="*/ 1047750 w 12192000"/>
                  <a:gd name="connsiteY24" fmla="*/ 1796744 h 4711394"/>
                  <a:gd name="connsiteX25" fmla="*/ 990600 w 12192000"/>
                  <a:gd name="connsiteY25" fmla="*/ 1644344 h 4711394"/>
                  <a:gd name="connsiteX26" fmla="*/ 1371600 w 12192000"/>
                  <a:gd name="connsiteY26" fmla="*/ 1396694 h 4711394"/>
                  <a:gd name="connsiteX27" fmla="*/ 647700 w 12192000"/>
                  <a:gd name="connsiteY27" fmla="*/ 1606244 h 4711394"/>
                  <a:gd name="connsiteX28" fmla="*/ 914400 w 12192000"/>
                  <a:gd name="connsiteY28" fmla="*/ 1358594 h 4711394"/>
                  <a:gd name="connsiteX29" fmla="*/ 800100 w 12192000"/>
                  <a:gd name="connsiteY29" fmla="*/ 1377644 h 4711394"/>
                  <a:gd name="connsiteX30" fmla="*/ 1143000 w 12192000"/>
                  <a:gd name="connsiteY30" fmla="*/ 1091894 h 4711394"/>
                  <a:gd name="connsiteX31" fmla="*/ 723900 w 12192000"/>
                  <a:gd name="connsiteY31" fmla="*/ 1187144 h 4711394"/>
                  <a:gd name="connsiteX32" fmla="*/ 1200150 w 12192000"/>
                  <a:gd name="connsiteY32" fmla="*/ 806144 h 4711394"/>
                  <a:gd name="connsiteX33" fmla="*/ 0 w 12192000"/>
                  <a:gd name="connsiteY33" fmla="*/ 1320494 h 4711394"/>
                  <a:gd name="connsiteX34" fmla="*/ 590550 w 12192000"/>
                  <a:gd name="connsiteY34" fmla="*/ 710894 h 4711394"/>
                  <a:gd name="connsiteX35" fmla="*/ 152400 w 12192000"/>
                  <a:gd name="connsiteY35" fmla="*/ 825194 h 4711394"/>
                  <a:gd name="connsiteX36" fmla="*/ 1390650 w 12192000"/>
                  <a:gd name="connsiteY36" fmla="*/ 177494 h 4711394"/>
                  <a:gd name="connsiteX0" fmla="*/ 1390650 w 12192000"/>
                  <a:gd name="connsiteY0" fmla="*/ 299933 h 4833833"/>
                  <a:gd name="connsiteX1" fmla="*/ 4724400 w 12192000"/>
                  <a:gd name="connsiteY1" fmla="*/ 147533 h 4833833"/>
                  <a:gd name="connsiteX2" fmla="*/ 5143500 w 12192000"/>
                  <a:gd name="connsiteY2" fmla="*/ 1271483 h 4833833"/>
                  <a:gd name="connsiteX3" fmla="*/ 4400550 w 12192000"/>
                  <a:gd name="connsiteY3" fmla="*/ 2262083 h 4833833"/>
                  <a:gd name="connsiteX4" fmla="*/ 11258550 w 12192000"/>
                  <a:gd name="connsiteY4" fmla="*/ 1138133 h 4833833"/>
                  <a:gd name="connsiteX5" fmla="*/ 11487150 w 12192000"/>
                  <a:gd name="connsiteY5" fmla="*/ 1366733 h 4833833"/>
                  <a:gd name="connsiteX6" fmla="*/ 11125200 w 12192000"/>
                  <a:gd name="connsiteY6" fmla="*/ 1385783 h 4833833"/>
                  <a:gd name="connsiteX7" fmla="*/ 11449050 w 12192000"/>
                  <a:gd name="connsiteY7" fmla="*/ 1576283 h 4833833"/>
                  <a:gd name="connsiteX8" fmla="*/ 11506200 w 12192000"/>
                  <a:gd name="connsiteY8" fmla="*/ 1652483 h 4833833"/>
                  <a:gd name="connsiteX9" fmla="*/ 12192000 w 12192000"/>
                  <a:gd name="connsiteY9" fmla="*/ 1823933 h 4833833"/>
                  <a:gd name="connsiteX10" fmla="*/ 11277600 w 12192000"/>
                  <a:gd name="connsiteY10" fmla="*/ 1747733 h 4833833"/>
                  <a:gd name="connsiteX11" fmla="*/ 10363200 w 12192000"/>
                  <a:gd name="connsiteY11" fmla="*/ 1766783 h 4833833"/>
                  <a:gd name="connsiteX12" fmla="*/ 11010900 w 12192000"/>
                  <a:gd name="connsiteY12" fmla="*/ 1995383 h 4833833"/>
                  <a:gd name="connsiteX13" fmla="*/ 10439400 w 12192000"/>
                  <a:gd name="connsiteY13" fmla="*/ 2033483 h 4833833"/>
                  <a:gd name="connsiteX14" fmla="*/ 10877550 w 12192000"/>
                  <a:gd name="connsiteY14" fmla="*/ 2204933 h 4833833"/>
                  <a:gd name="connsiteX15" fmla="*/ 11125200 w 12192000"/>
                  <a:gd name="connsiteY15" fmla="*/ 2300183 h 4833833"/>
                  <a:gd name="connsiteX16" fmla="*/ 11544300 w 12192000"/>
                  <a:gd name="connsiteY16" fmla="*/ 2376383 h 4833833"/>
                  <a:gd name="connsiteX17" fmla="*/ 10496550 w 12192000"/>
                  <a:gd name="connsiteY17" fmla="*/ 2490683 h 4833833"/>
                  <a:gd name="connsiteX18" fmla="*/ 10801350 w 12192000"/>
                  <a:gd name="connsiteY18" fmla="*/ 2585933 h 4833833"/>
                  <a:gd name="connsiteX19" fmla="*/ 11068050 w 12192000"/>
                  <a:gd name="connsiteY19" fmla="*/ 2643083 h 4833833"/>
                  <a:gd name="connsiteX20" fmla="*/ 11658600 w 12192000"/>
                  <a:gd name="connsiteY20" fmla="*/ 2757383 h 4833833"/>
                  <a:gd name="connsiteX21" fmla="*/ 3314700 w 12192000"/>
                  <a:gd name="connsiteY21" fmla="*/ 4833833 h 4833833"/>
                  <a:gd name="connsiteX22" fmla="*/ 2038350 w 12192000"/>
                  <a:gd name="connsiteY22" fmla="*/ 4052783 h 4833833"/>
                  <a:gd name="connsiteX23" fmla="*/ 3333750 w 12192000"/>
                  <a:gd name="connsiteY23" fmla="*/ 1328633 h 4833833"/>
                  <a:gd name="connsiteX24" fmla="*/ 1047750 w 12192000"/>
                  <a:gd name="connsiteY24" fmla="*/ 1919183 h 4833833"/>
                  <a:gd name="connsiteX25" fmla="*/ 990600 w 12192000"/>
                  <a:gd name="connsiteY25" fmla="*/ 1766783 h 4833833"/>
                  <a:gd name="connsiteX26" fmla="*/ 1371600 w 12192000"/>
                  <a:gd name="connsiteY26" fmla="*/ 1519133 h 4833833"/>
                  <a:gd name="connsiteX27" fmla="*/ 647700 w 12192000"/>
                  <a:gd name="connsiteY27" fmla="*/ 1728683 h 4833833"/>
                  <a:gd name="connsiteX28" fmla="*/ 914400 w 12192000"/>
                  <a:gd name="connsiteY28" fmla="*/ 1481033 h 4833833"/>
                  <a:gd name="connsiteX29" fmla="*/ 800100 w 12192000"/>
                  <a:gd name="connsiteY29" fmla="*/ 1500083 h 4833833"/>
                  <a:gd name="connsiteX30" fmla="*/ 1143000 w 12192000"/>
                  <a:gd name="connsiteY30" fmla="*/ 1214333 h 4833833"/>
                  <a:gd name="connsiteX31" fmla="*/ 723900 w 12192000"/>
                  <a:gd name="connsiteY31" fmla="*/ 1309583 h 4833833"/>
                  <a:gd name="connsiteX32" fmla="*/ 1200150 w 12192000"/>
                  <a:gd name="connsiteY32" fmla="*/ 928583 h 4833833"/>
                  <a:gd name="connsiteX33" fmla="*/ 0 w 12192000"/>
                  <a:gd name="connsiteY33" fmla="*/ 1442933 h 4833833"/>
                  <a:gd name="connsiteX34" fmla="*/ 590550 w 12192000"/>
                  <a:gd name="connsiteY34" fmla="*/ 833333 h 4833833"/>
                  <a:gd name="connsiteX35" fmla="*/ 152400 w 12192000"/>
                  <a:gd name="connsiteY35" fmla="*/ 947633 h 4833833"/>
                  <a:gd name="connsiteX36" fmla="*/ 1390650 w 12192000"/>
                  <a:gd name="connsiteY36" fmla="*/ 299933 h 4833833"/>
                  <a:gd name="connsiteX0" fmla="*/ 1390650 w 12192000"/>
                  <a:gd name="connsiteY0" fmla="*/ 299933 h 4833833"/>
                  <a:gd name="connsiteX1" fmla="*/ 4724400 w 12192000"/>
                  <a:gd name="connsiteY1" fmla="*/ 147533 h 4833833"/>
                  <a:gd name="connsiteX2" fmla="*/ 5143500 w 12192000"/>
                  <a:gd name="connsiteY2" fmla="*/ 1271483 h 4833833"/>
                  <a:gd name="connsiteX3" fmla="*/ 4400550 w 12192000"/>
                  <a:gd name="connsiteY3" fmla="*/ 2262083 h 4833833"/>
                  <a:gd name="connsiteX4" fmla="*/ 11258550 w 12192000"/>
                  <a:gd name="connsiteY4" fmla="*/ 1138133 h 4833833"/>
                  <a:gd name="connsiteX5" fmla="*/ 11487150 w 12192000"/>
                  <a:gd name="connsiteY5" fmla="*/ 1366733 h 4833833"/>
                  <a:gd name="connsiteX6" fmla="*/ 11125200 w 12192000"/>
                  <a:gd name="connsiteY6" fmla="*/ 1385783 h 4833833"/>
                  <a:gd name="connsiteX7" fmla="*/ 11449050 w 12192000"/>
                  <a:gd name="connsiteY7" fmla="*/ 1576283 h 4833833"/>
                  <a:gd name="connsiteX8" fmla="*/ 11506200 w 12192000"/>
                  <a:gd name="connsiteY8" fmla="*/ 1652483 h 4833833"/>
                  <a:gd name="connsiteX9" fmla="*/ 12192000 w 12192000"/>
                  <a:gd name="connsiteY9" fmla="*/ 1823933 h 4833833"/>
                  <a:gd name="connsiteX10" fmla="*/ 11277600 w 12192000"/>
                  <a:gd name="connsiteY10" fmla="*/ 1747733 h 4833833"/>
                  <a:gd name="connsiteX11" fmla="*/ 10363200 w 12192000"/>
                  <a:gd name="connsiteY11" fmla="*/ 1766783 h 4833833"/>
                  <a:gd name="connsiteX12" fmla="*/ 11010900 w 12192000"/>
                  <a:gd name="connsiteY12" fmla="*/ 1995383 h 4833833"/>
                  <a:gd name="connsiteX13" fmla="*/ 10439400 w 12192000"/>
                  <a:gd name="connsiteY13" fmla="*/ 2033483 h 4833833"/>
                  <a:gd name="connsiteX14" fmla="*/ 10877550 w 12192000"/>
                  <a:gd name="connsiteY14" fmla="*/ 2204933 h 4833833"/>
                  <a:gd name="connsiteX15" fmla="*/ 11125200 w 12192000"/>
                  <a:gd name="connsiteY15" fmla="*/ 2300183 h 4833833"/>
                  <a:gd name="connsiteX16" fmla="*/ 11544300 w 12192000"/>
                  <a:gd name="connsiteY16" fmla="*/ 2376383 h 4833833"/>
                  <a:gd name="connsiteX17" fmla="*/ 10496550 w 12192000"/>
                  <a:gd name="connsiteY17" fmla="*/ 2490683 h 4833833"/>
                  <a:gd name="connsiteX18" fmla="*/ 10801350 w 12192000"/>
                  <a:gd name="connsiteY18" fmla="*/ 2585933 h 4833833"/>
                  <a:gd name="connsiteX19" fmla="*/ 11068050 w 12192000"/>
                  <a:gd name="connsiteY19" fmla="*/ 2643083 h 4833833"/>
                  <a:gd name="connsiteX20" fmla="*/ 11658600 w 12192000"/>
                  <a:gd name="connsiteY20" fmla="*/ 2757383 h 4833833"/>
                  <a:gd name="connsiteX21" fmla="*/ 3314700 w 12192000"/>
                  <a:gd name="connsiteY21" fmla="*/ 4833833 h 4833833"/>
                  <a:gd name="connsiteX22" fmla="*/ 2038350 w 12192000"/>
                  <a:gd name="connsiteY22" fmla="*/ 4052783 h 4833833"/>
                  <a:gd name="connsiteX23" fmla="*/ 3333750 w 12192000"/>
                  <a:gd name="connsiteY23" fmla="*/ 1328633 h 4833833"/>
                  <a:gd name="connsiteX24" fmla="*/ 1047750 w 12192000"/>
                  <a:gd name="connsiteY24" fmla="*/ 1919183 h 4833833"/>
                  <a:gd name="connsiteX25" fmla="*/ 990600 w 12192000"/>
                  <a:gd name="connsiteY25" fmla="*/ 1766783 h 4833833"/>
                  <a:gd name="connsiteX26" fmla="*/ 1371600 w 12192000"/>
                  <a:gd name="connsiteY26" fmla="*/ 1519133 h 4833833"/>
                  <a:gd name="connsiteX27" fmla="*/ 647700 w 12192000"/>
                  <a:gd name="connsiteY27" fmla="*/ 1728683 h 4833833"/>
                  <a:gd name="connsiteX28" fmla="*/ 914400 w 12192000"/>
                  <a:gd name="connsiteY28" fmla="*/ 1481033 h 4833833"/>
                  <a:gd name="connsiteX29" fmla="*/ 800100 w 12192000"/>
                  <a:gd name="connsiteY29" fmla="*/ 1500083 h 4833833"/>
                  <a:gd name="connsiteX30" fmla="*/ 1143000 w 12192000"/>
                  <a:gd name="connsiteY30" fmla="*/ 1214333 h 4833833"/>
                  <a:gd name="connsiteX31" fmla="*/ 723900 w 12192000"/>
                  <a:gd name="connsiteY31" fmla="*/ 1309583 h 4833833"/>
                  <a:gd name="connsiteX32" fmla="*/ 1200150 w 12192000"/>
                  <a:gd name="connsiteY32" fmla="*/ 928583 h 4833833"/>
                  <a:gd name="connsiteX33" fmla="*/ 0 w 12192000"/>
                  <a:gd name="connsiteY33" fmla="*/ 1442933 h 4833833"/>
                  <a:gd name="connsiteX34" fmla="*/ 590550 w 12192000"/>
                  <a:gd name="connsiteY34" fmla="*/ 833333 h 4833833"/>
                  <a:gd name="connsiteX35" fmla="*/ 152400 w 12192000"/>
                  <a:gd name="connsiteY35" fmla="*/ 947633 h 4833833"/>
                  <a:gd name="connsiteX36" fmla="*/ 1390650 w 12192000"/>
                  <a:gd name="connsiteY36" fmla="*/ 299933 h 4833833"/>
                  <a:gd name="connsiteX0" fmla="*/ 1390650 w 12192000"/>
                  <a:gd name="connsiteY0" fmla="*/ 299933 h 4833833"/>
                  <a:gd name="connsiteX1" fmla="*/ 4724400 w 12192000"/>
                  <a:gd name="connsiteY1" fmla="*/ 147533 h 4833833"/>
                  <a:gd name="connsiteX2" fmla="*/ 5143500 w 12192000"/>
                  <a:gd name="connsiteY2" fmla="*/ 1271483 h 4833833"/>
                  <a:gd name="connsiteX3" fmla="*/ 4400550 w 12192000"/>
                  <a:gd name="connsiteY3" fmla="*/ 2262083 h 4833833"/>
                  <a:gd name="connsiteX4" fmla="*/ 11258550 w 12192000"/>
                  <a:gd name="connsiteY4" fmla="*/ 1138133 h 4833833"/>
                  <a:gd name="connsiteX5" fmla="*/ 11487150 w 12192000"/>
                  <a:gd name="connsiteY5" fmla="*/ 1366733 h 4833833"/>
                  <a:gd name="connsiteX6" fmla="*/ 11125200 w 12192000"/>
                  <a:gd name="connsiteY6" fmla="*/ 1385783 h 4833833"/>
                  <a:gd name="connsiteX7" fmla="*/ 11449050 w 12192000"/>
                  <a:gd name="connsiteY7" fmla="*/ 1576283 h 4833833"/>
                  <a:gd name="connsiteX8" fmla="*/ 11506200 w 12192000"/>
                  <a:gd name="connsiteY8" fmla="*/ 1652483 h 4833833"/>
                  <a:gd name="connsiteX9" fmla="*/ 12192000 w 12192000"/>
                  <a:gd name="connsiteY9" fmla="*/ 1823933 h 4833833"/>
                  <a:gd name="connsiteX10" fmla="*/ 11277600 w 12192000"/>
                  <a:gd name="connsiteY10" fmla="*/ 1747733 h 4833833"/>
                  <a:gd name="connsiteX11" fmla="*/ 10363200 w 12192000"/>
                  <a:gd name="connsiteY11" fmla="*/ 1766783 h 4833833"/>
                  <a:gd name="connsiteX12" fmla="*/ 11010900 w 12192000"/>
                  <a:gd name="connsiteY12" fmla="*/ 1995383 h 4833833"/>
                  <a:gd name="connsiteX13" fmla="*/ 10439400 w 12192000"/>
                  <a:gd name="connsiteY13" fmla="*/ 2033483 h 4833833"/>
                  <a:gd name="connsiteX14" fmla="*/ 10877550 w 12192000"/>
                  <a:gd name="connsiteY14" fmla="*/ 2204933 h 4833833"/>
                  <a:gd name="connsiteX15" fmla="*/ 11125200 w 12192000"/>
                  <a:gd name="connsiteY15" fmla="*/ 2300183 h 4833833"/>
                  <a:gd name="connsiteX16" fmla="*/ 11544300 w 12192000"/>
                  <a:gd name="connsiteY16" fmla="*/ 2376383 h 4833833"/>
                  <a:gd name="connsiteX17" fmla="*/ 10496550 w 12192000"/>
                  <a:gd name="connsiteY17" fmla="*/ 2490683 h 4833833"/>
                  <a:gd name="connsiteX18" fmla="*/ 10801350 w 12192000"/>
                  <a:gd name="connsiteY18" fmla="*/ 2585933 h 4833833"/>
                  <a:gd name="connsiteX19" fmla="*/ 11068050 w 12192000"/>
                  <a:gd name="connsiteY19" fmla="*/ 2643083 h 4833833"/>
                  <a:gd name="connsiteX20" fmla="*/ 11658600 w 12192000"/>
                  <a:gd name="connsiteY20" fmla="*/ 2757383 h 4833833"/>
                  <a:gd name="connsiteX21" fmla="*/ 3314700 w 12192000"/>
                  <a:gd name="connsiteY21" fmla="*/ 4833833 h 4833833"/>
                  <a:gd name="connsiteX22" fmla="*/ 2038350 w 12192000"/>
                  <a:gd name="connsiteY22" fmla="*/ 4052783 h 4833833"/>
                  <a:gd name="connsiteX23" fmla="*/ 3333750 w 12192000"/>
                  <a:gd name="connsiteY23" fmla="*/ 1328633 h 4833833"/>
                  <a:gd name="connsiteX24" fmla="*/ 1047750 w 12192000"/>
                  <a:gd name="connsiteY24" fmla="*/ 1919183 h 4833833"/>
                  <a:gd name="connsiteX25" fmla="*/ 990600 w 12192000"/>
                  <a:gd name="connsiteY25" fmla="*/ 1766783 h 4833833"/>
                  <a:gd name="connsiteX26" fmla="*/ 1371600 w 12192000"/>
                  <a:gd name="connsiteY26" fmla="*/ 1519133 h 4833833"/>
                  <a:gd name="connsiteX27" fmla="*/ 647700 w 12192000"/>
                  <a:gd name="connsiteY27" fmla="*/ 1728683 h 4833833"/>
                  <a:gd name="connsiteX28" fmla="*/ 914400 w 12192000"/>
                  <a:gd name="connsiteY28" fmla="*/ 1481033 h 4833833"/>
                  <a:gd name="connsiteX29" fmla="*/ 800100 w 12192000"/>
                  <a:gd name="connsiteY29" fmla="*/ 1500083 h 4833833"/>
                  <a:gd name="connsiteX30" fmla="*/ 1143000 w 12192000"/>
                  <a:gd name="connsiteY30" fmla="*/ 1214333 h 4833833"/>
                  <a:gd name="connsiteX31" fmla="*/ 723900 w 12192000"/>
                  <a:gd name="connsiteY31" fmla="*/ 1309583 h 4833833"/>
                  <a:gd name="connsiteX32" fmla="*/ 1200150 w 12192000"/>
                  <a:gd name="connsiteY32" fmla="*/ 928583 h 4833833"/>
                  <a:gd name="connsiteX33" fmla="*/ 0 w 12192000"/>
                  <a:gd name="connsiteY33" fmla="*/ 1442933 h 4833833"/>
                  <a:gd name="connsiteX34" fmla="*/ 590550 w 12192000"/>
                  <a:gd name="connsiteY34" fmla="*/ 833333 h 4833833"/>
                  <a:gd name="connsiteX35" fmla="*/ 152400 w 12192000"/>
                  <a:gd name="connsiteY35" fmla="*/ 947633 h 4833833"/>
                  <a:gd name="connsiteX36" fmla="*/ 1390650 w 12192000"/>
                  <a:gd name="connsiteY36" fmla="*/ 299933 h 4833833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400550 w 12192000"/>
                  <a:gd name="connsiteY3" fmla="*/ 2262083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400550 w 12192000"/>
                  <a:gd name="connsiteY3" fmla="*/ 2262083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400550 w 12192000"/>
                  <a:gd name="connsiteY3" fmla="*/ 2262083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400550 w 12192000"/>
                  <a:gd name="connsiteY3" fmla="*/ 2262083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400550 w 12192000"/>
                  <a:gd name="connsiteY3" fmla="*/ 2262083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400550 w 12192000"/>
                  <a:gd name="connsiteY3" fmla="*/ 2262083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400550 w 12192000"/>
                  <a:gd name="connsiteY3" fmla="*/ 2262083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562730 w 12192000"/>
                  <a:gd name="connsiteY3" fmla="*/ 2079359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562730 w 12192000"/>
                  <a:gd name="connsiteY3" fmla="*/ 2079359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562730 w 12192000"/>
                  <a:gd name="connsiteY3" fmla="*/ 2079359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562730 w 12192000"/>
                  <a:gd name="connsiteY3" fmla="*/ 2079359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562730 w 12192000"/>
                  <a:gd name="connsiteY3" fmla="*/ 2079359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529395 h 5078246"/>
                  <a:gd name="connsiteX1" fmla="*/ 4201241 w 12192000"/>
                  <a:gd name="connsiteY1" fmla="*/ 67545 h 5078246"/>
                  <a:gd name="connsiteX2" fmla="*/ 5143500 w 12192000"/>
                  <a:gd name="connsiteY2" fmla="*/ 1500945 h 5078246"/>
                  <a:gd name="connsiteX3" fmla="*/ 4562730 w 12192000"/>
                  <a:gd name="connsiteY3" fmla="*/ 2308821 h 5078246"/>
                  <a:gd name="connsiteX4" fmla="*/ 11258550 w 12192000"/>
                  <a:gd name="connsiteY4" fmla="*/ 1367595 h 5078246"/>
                  <a:gd name="connsiteX5" fmla="*/ 11487150 w 12192000"/>
                  <a:gd name="connsiteY5" fmla="*/ 1596195 h 5078246"/>
                  <a:gd name="connsiteX6" fmla="*/ 11125200 w 12192000"/>
                  <a:gd name="connsiteY6" fmla="*/ 1615245 h 5078246"/>
                  <a:gd name="connsiteX7" fmla="*/ 11449050 w 12192000"/>
                  <a:gd name="connsiteY7" fmla="*/ 1805745 h 5078246"/>
                  <a:gd name="connsiteX8" fmla="*/ 11506200 w 12192000"/>
                  <a:gd name="connsiteY8" fmla="*/ 1881945 h 5078246"/>
                  <a:gd name="connsiteX9" fmla="*/ 12192000 w 12192000"/>
                  <a:gd name="connsiteY9" fmla="*/ 2053395 h 5078246"/>
                  <a:gd name="connsiteX10" fmla="*/ 11277600 w 12192000"/>
                  <a:gd name="connsiteY10" fmla="*/ 1977195 h 5078246"/>
                  <a:gd name="connsiteX11" fmla="*/ 10363200 w 12192000"/>
                  <a:gd name="connsiteY11" fmla="*/ 1996245 h 5078246"/>
                  <a:gd name="connsiteX12" fmla="*/ 11010900 w 12192000"/>
                  <a:gd name="connsiteY12" fmla="*/ 2224845 h 5078246"/>
                  <a:gd name="connsiteX13" fmla="*/ 10439400 w 12192000"/>
                  <a:gd name="connsiteY13" fmla="*/ 2262945 h 5078246"/>
                  <a:gd name="connsiteX14" fmla="*/ 10877550 w 12192000"/>
                  <a:gd name="connsiteY14" fmla="*/ 2434395 h 5078246"/>
                  <a:gd name="connsiteX15" fmla="*/ 11125200 w 12192000"/>
                  <a:gd name="connsiteY15" fmla="*/ 2529645 h 5078246"/>
                  <a:gd name="connsiteX16" fmla="*/ 11544300 w 12192000"/>
                  <a:gd name="connsiteY16" fmla="*/ 2605845 h 5078246"/>
                  <a:gd name="connsiteX17" fmla="*/ 10496550 w 12192000"/>
                  <a:gd name="connsiteY17" fmla="*/ 2720145 h 5078246"/>
                  <a:gd name="connsiteX18" fmla="*/ 10801350 w 12192000"/>
                  <a:gd name="connsiteY18" fmla="*/ 2815395 h 5078246"/>
                  <a:gd name="connsiteX19" fmla="*/ 11068050 w 12192000"/>
                  <a:gd name="connsiteY19" fmla="*/ 2872545 h 5078246"/>
                  <a:gd name="connsiteX20" fmla="*/ 11658600 w 12192000"/>
                  <a:gd name="connsiteY20" fmla="*/ 2986845 h 5078246"/>
                  <a:gd name="connsiteX21" fmla="*/ 3314700 w 12192000"/>
                  <a:gd name="connsiteY21" fmla="*/ 5063295 h 5078246"/>
                  <a:gd name="connsiteX22" fmla="*/ 2038350 w 12192000"/>
                  <a:gd name="connsiteY22" fmla="*/ 4282245 h 5078246"/>
                  <a:gd name="connsiteX23" fmla="*/ 3333750 w 12192000"/>
                  <a:gd name="connsiteY23" fmla="*/ 1558095 h 5078246"/>
                  <a:gd name="connsiteX24" fmla="*/ 1047750 w 12192000"/>
                  <a:gd name="connsiteY24" fmla="*/ 2148645 h 5078246"/>
                  <a:gd name="connsiteX25" fmla="*/ 990600 w 12192000"/>
                  <a:gd name="connsiteY25" fmla="*/ 1996245 h 5078246"/>
                  <a:gd name="connsiteX26" fmla="*/ 1371600 w 12192000"/>
                  <a:gd name="connsiteY26" fmla="*/ 1748595 h 5078246"/>
                  <a:gd name="connsiteX27" fmla="*/ 647700 w 12192000"/>
                  <a:gd name="connsiteY27" fmla="*/ 1958145 h 5078246"/>
                  <a:gd name="connsiteX28" fmla="*/ 914400 w 12192000"/>
                  <a:gd name="connsiteY28" fmla="*/ 1710495 h 5078246"/>
                  <a:gd name="connsiteX29" fmla="*/ 800100 w 12192000"/>
                  <a:gd name="connsiteY29" fmla="*/ 1729545 h 5078246"/>
                  <a:gd name="connsiteX30" fmla="*/ 1143000 w 12192000"/>
                  <a:gd name="connsiteY30" fmla="*/ 1443795 h 5078246"/>
                  <a:gd name="connsiteX31" fmla="*/ 723900 w 12192000"/>
                  <a:gd name="connsiteY31" fmla="*/ 1539045 h 5078246"/>
                  <a:gd name="connsiteX32" fmla="*/ 1200150 w 12192000"/>
                  <a:gd name="connsiteY32" fmla="*/ 1158045 h 5078246"/>
                  <a:gd name="connsiteX33" fmla="*/ 0 w 12192000"/>
                  <a:gd name="connsiteY33" fmla="*/ 1672395 h 5078246"/>
                  <a:gd name="connsiteX34" fmla="*/ 590550 w 12192000"/>
                  <a:gd name="connsiteY34" fmla="*/ 1062795 h 5078246"/>
                  <a:gd name="connsiteX35" fmla="*/ 152400 w 12192000"/>
                  <a:gd name="connsiteY35" fmla="*/ 1177095 h 5078246"/>
                  <a:gd name="connsiteX36" fmla="*/ 1390650 w 12192000"/>
                  <a:gd name="connsiteY36" fmla="*/ 529395 h 5078246"/>
                  <a:gd name="connsiteX0" fmla="*/ 1390650 w 12192000"/>
                  <a:gd name="connsiteY0" fmla="*/ 771794 h 5320645"/>
                  <a:gd name="connsiteX1" fmla="*/ 4201241 w 12192000"/>
                  <a:gd name="connsiteY1" fmla="*/ 52067 h 5320645"/>
                  <a:gd name="connsiteX2" fmla="*/ 5143500 w 12192000"/>
                  <a:gd name="connsiteY2" fmla="*/ 1743344 h 5320645"/>
                  <a:gd name="connsiteX3" fmla="*/ 4562730 w 12192000"/>
                  <a:gd name="connsiteY3" fmla="*/ 2551220 h 5320645"/>
                  <a:gd name="connsiteX4" fmla="*/ 11258550 w 12192000"/>
                  <a:gd name="connsiteY4" fmla="*/ 1609994 h 5320645"/>
                  <a:gd name="connsiteX5" fmla="*/ 11487150 w 12192000"/>
                  <a:gd name="connsiteY5" fmla="*/ 1838594 h 5320645"/>
                  <a:gd name="connsiteX6" fmla="*/ 11125200 w 12192000"/>
                  <a:gd name="connsiteY6" fmla="*/ 1857644 h 5320645"/>
                  <a:gd name="connsiteX7" fmla="*/ 11449050 w 12192000"/>
                  <a:gd name="connsiteY7" fmla="*/ 2048144 h 5320645"/>
                  <a:gd name="connsiteX8" fmla="*/ 11506200 w 12192000"/>
                  <a:gd name="connsiteY8" fmla="*/ 2124344 h 5320645"/>
                  <a:gd name="connsiteX9" fmla="*/ 12192000 w 12192000"/>
                  <a:gd name="connsiteY9" fmla="*/ 2295794 h 5320645"/>
                  <a:gd name="connsiteX10" fmla="*/ 11277600 w 12192000"/>
                  <a:gd name="connsiteY10" fmla="*/ 2219594 h 5320645"/>
                  <a:gd name="connsiteX11" fmla="*/ 10363200 w 12192000"/>
                  <a:gd name="connsiteY11" fmla="*/ 2238644 h 5320645"/>
                  <a:gd name="connsiteX12" fmla="*/ 11010900 w 12192000"/>
                  <a:gd name="connsiteY12" fmla="*/ 2467244 h 5320645"/>
                  <a:gd name="connsiteX13" fmla="*/ 10439400 w 12192000"/>
                  <a:gd name="connsiteY13" fmla="*/ 2505344 h 5320645"/>
                  <a:gd name="connsiteX14" fmla="*/ 10877550 w 12192000"/>
                  <a:gd name="connsiteY14" fmla="*/ 2676794 h 5320645"/>
                  <a:gd name="connsiteX15" fmla="*/ 11125200 w 12192000"/>
                  <a:gd name="connsiteY15" fmla="*/ 2772044 h 5320645"/>
                  <a:gd name="connsiteX16" fmla="*/ 11544300 w 12192000"/>
                  <a:gd name="connsiteY16" fmla="*/ 2848244 h 5320645"/>
                  <a:gd name="connsiteX17" fmla="*/ 10496550 w 12192000"/>
                  <a:gd name="connsiteY17" fmla="*/ 2962544 h 5320645"/>
                  <a:gd name="connsiteX18" fmla="*/ 10801350 w 12192000"/>
                  <a:gd name="connsiteY18" fmla="*/ 3057794 h 5320645"/>
                  <a:gd name="connsiteX19" fmla="*/ 11068050 w 12192000"/>
                  <a:gd name="connsiteY19" fmla="*/ 3114944 h 5320645"/>
                  <a:gd name="connsiteX20" fmla="*/ 11658600 w 12192000"/>
                  <a:gd name="connsiteY20" fmla="*/ 3229244 h 5320645"/>
                  <a:gd name="connsiteX21" fmla="*/ 3314700 w 12192000"/>
                  <a:gd name="connsiteY21" fmla="*/ 5305694 h 5320645"/>
                  <a:gd name="connsiteX22" fmla="*/ 2038350 w 12192000"/>
                  <a:gd name="connsiteY22" fmla="*/ 4524644 h 5320645"/>
                  <a:gd name="connsiteX23" fmla="*/ 3333750 w 12192000"/>
                  <a:gd name="connsiteY23" fmla="*/ 1800494 h 5320645"/>
                  <a:gd name="connsiteX24" fmla="*/ 1047750 w 12192000"/>
                  <a:gd name="connsiteY24" fmla="*/ 2391044 h 5320645"/>
                  <a:gd name="connsiteX25" fmla="*/ 990600 w 12192000"/>
                  <a:gd name="connsiteY25" fmla="*/ 2238644 h 5320645"/>
                  <a:gd name="connsiteX26" fmla="*/ 1371600 w 12192000"/>
                  <a:gd name="connsiteY26" fmla="*/ 1990994 h 5320645"/>
                  <a:gd name="connsiteX27" fmla="*/ 647700 w 12192000"/>
                  <a:gd name="connsiteY27" fmla="*/ 2200544 h 5320645"/>
                  <a:gd name="connsiteX28" fmla="*/ 914400 w 12192000"/>
                  <a:gd name="connsiteY28" fmla="*/ 1952894 h 5320645"/>
                  <a:gd name="connsiteX29" fmla="*/ 800100 w 12192000"/>
                  <a:gd name="connsiteY29" fmla="*/ 1971944 h 5320645"/>
                  <a:gd name="connsiteX30" fmla="*/ 1143000 w 12192000"/>
                  <a:gd name="connsiteY30" fmla="*/ 1686194 h 5320645"/>
                  <a:gd name="connsiteX31" fmla="*/ 723900 w 12192000"/>
                  <a:gd name="connsiteY31" fmla="*/ 1781444 h 5320645"/>
                  <a:gd name="connsiteX32" fmla="*/ 1200150 w 12192000"/>
                  <a:gd name="connsiteY32" fmla="*/ 1400444 h 5320645"/>
                  <a:gd name="connsiteX33" fmla="*/ 0 w 12192000"/>
                  <a:gd name="connsiteY33" fmla="*/ 1914794 h 5320645"/>
                  <a:gd name="connsiteX34" fmla="*/ 590550 w 12192000"/>
                  <a:gd name="connsiteY34" fmla="*/ 1305194 h 5320645"/>
                  <a:gd name="connsiteX35" fmla="*/ 152400 w 12192000"/>
                  <a:gd name="connsiteY35" fmla="*/ 1419494 h 5320645"/>
                  <a:gd name="connsiteX36" fmla="*/ 1390650 w 12192000"/>
                  <a:gd name="connsiteY36" fmla="*/ 771794 h 5320645"/>
                  <a:gd name="connsiteX0" fmla="*/ 1390650 w 12192000"/>
                  <a:gd name="connsiteY0" fmla="*/ 722726 h 5271577"/>
                  <a:gd name="connsiteX1" fmla="*/ 4567453 w 12192000"/>
                  <a:gd name="connsiteY1" fmla="*/ 54575 h 5271577"/>
                  <a:gd name="connsiteX2" fmla="*/ 5143500 w 12192000"/>
                  <a:gd name="connsiteY2" fmla="*/ 1694276 h 5271577"/>
                  <a:gd name="connsiteX3" fmla="*/ 4562730 w 12192000"/>
                  <a:gd name="connsiteY3" fmla="*/ 2502152 h 5271577"/>
                  <a:gd name="connsiteX4" fmla="*/ 11258550 w 12192000"/>
                  <a:gd name="connsiteY4" fmla="*/ 1560926 h 5271577"/>
                  <a:gd name="connsiteX5" fmla="*/ 11487150 w 12192000"/>
                  <a:gd name="connsiteY5" fmla="*/ 1789526 h 5271577"/>
                  <a:gd name="connsiteX6" fmla="*/ 11125200 w 12192000"/>
                  <a:gd name="connsiteY6" fmla="*/ 1808576 h 5271577"/>
                  <a:gd name="connsiteX7" fmla="*/ 11449050 w 12192000"/>
                  <a:gd name="connsiteY7" fmla="*/ 1999076 h 5271577"/>
                  <a:gd name="connsiteX8" fmla="*/ 11506200 w 12192000"/>
                  <a:gd name="connsiteY8" fmla="*/ 2075276 h 5271577"/>
                  <a:gd name="connsiteX9" fmla="*/ 12192000 w 12192000"/>
                  <a:gd name="connsiteY9" fmla="*/ 2246726 h 5271577"/>
                  <a:gd name="connsiteX10" fmla="*/ 11277600 w 12192000"/>
                  <a:gd name="connsiteY10" fmla="*/ 2170526 h 5271577"/>
                  <a:gd name="connsiteX11" fmla="*/ 10363200 w 12192000"/>
                  <a:gd name="connsiteY11" fmla="*/ 2189576 h 5271577"/>
                  <a:gd name="connsiteX12" fmla="*/ 11010900 w 12192000"/>
                  <a:gd name="connsiteY12" fmla="*/ 2418176 h 5271577"/>
                  <a:gd name="connsiteX13" fmla="*/ 10439400 w 12192000"/>
                  <a:gd name="connsiteY13" fmla="*/ 2456276 h 5271577"/>
                  <a:gd name="connsiteX14" fmla="*/ 10877550 w 12192000"/>
                  <a:gd name="connsiteY14" fmla="*/ 2627726 h 5271577"/>
                  <a:gd name="connsiteX15" fmla="*/ 11125200 w 12192000"/>
                  <a:gd name="connsiteY15" fmla="*/ 2722976 h 5271577"/>
                  <a:gd name="connsiteX16" fmla="*/ 11544300 w 12192000"/>
                  <a:gd name="connsiteY16" fmla="*/ 2799176 h 5271577"/>
                  <a:gd name="connsiteX17" fmla="*/ 10496550 w 12192000"/>
                  <a:gd name="connsiteY17" fmla="*/ 2913476 h 5271577"/>
                  <a:gd name="connsiteX18" fmla="*/ 10801350 w 12192000"/>
                  <a:gd name="connsiteY18" fmla="*/ 3008726 h 5271577"/>
                  <a:gd name="connsiteX19" fmla="*/ 11068050 w 12192000"/>
                  <a:gd name="connsiteY19" fmla="*/ 3065876 h 5271577"/>
                  <a:gd name="connsiteX20" fmla="*/ 11658600 w 12192000"/>
                  <a:gd name="connsiteY20" fmla="*/ 3180176 h 5271577"/>
                  <a:gd name="connsiteX21" fmla="*/ 3314700 w 12192000"/>
                  <a:gd name="connsiteY21" fmla="*/ 5256626 h 5271577"/>
                  <a:gd name="connsiteX22" fmla="*/ 2038350 w 12192000"/>
                  <a:gd name="connsiteY22" fmla="*/ 4475576 h 5271577"/>
                  <a:gd name="connsiteX23" fmla="*/ 3333750 w 12192000"/>
                  <a:gd name="connsiteY23" fmla="*/ 1751426 h 5271577"/>
                  <a:gd name="connsiteX24" fmla="*/ 1047750 w 12192000"/>
                  <a:gd name="connsiteY24" fmla="*/ 2341976 h 5271577"/>
                  <a:gd name="connsiteX25" fmla="*/ 990600 w 12192000"/>
                  <a:gd name="connsiteY25" fmla="*/ 2189576 h 5271577"/>
                  <a:gd name="connsiteX26" fmla="*/ 1371600 w 12192000"/>
                  <a:gd name="connsiteY26" fmla="*/ 1941926 h 5271577"/>
                  <a:gd name="connsiteX27" fmla="*/ 647700 w 12192000"/>
                  <a:gd name="connsiteY27" fmla="*/ 2151476 h 5271577"/>
                  <a:gd name="connsiteX28" fmla="*/ 914400 w 12192000"/>
                  <a:gd name="connsiteY28" fmla="*/ 1903826 h 5271577"/>
                  <a:gd name="connsiteX29" fmla="*/ 800100 w 12192000"/>
                  <a:gd name="connsiteY29" fmla="*/ 1922876 h 5271577"/>
                  <a:gd name="connsiteX30" fmla="*/ 1143000 w 12192000"/>
                  <a:gd name="connsiteY30" fmla="*/ 1637126 h 5271577"/>
                  <a:gd name="connsiteX31" fmla="*/ 723900 w 12192000"/>
                  <a:gd name="connsiteY31" fmla="*/ 1732376 h 5271577"/>
                  <a:gd name="connsiteX32" fmla="*/ 1200150 w 12192000"/>
                  <a:gd name="connsiteY32" fmla="*/ 1351376 h 5271577"/>
                  <a:gd name="connsiteX33" fmla="*/ 0 w 12192000"/>
                  <a:gd name="connsiteY33" fmla="*/ 1865726 h 5271577"/>
                  <a:gd name="connsiteX34" fmla="*/ 590550 w 12192000"/>
                  <a:gd name="connsiteY34" fmla="*/ 1256126 h 5271577"/>
                  <a:gd name="connsiteX35" fmla="*/ 152400 w 12192000"/>
                  <a:gd name="connsiteY35" fmla="*/ 1370426 h 5271577"/>
                  <a:gd name="connsiteX36" fmla="*/ 1390650 w 12192000"/>
                  <a:gd name="connsiteY36" fmla="*/ 722726 h 5271577"/>
                  <a:gd name="connsiteX0" fmla="*/ 152400 w 12192000"/>
                  <a:gd name="connsiteY0" fmla="*/ 1317661 h 5218812"/>
                  <a:gd name="connsiteX1" fmla="*/ 4567453 w 12192000"/>
                  <a:gd name="connsiteY1" fmla="*/ 1810 h 5218812"/>
                  <a:gd name="connsiteX2" fmla="*/ 5143500 w 12192000"/>
                  <a:gd name="connsiteY2" fmla="*/ 1641511 h 5218812"/>
                  <a:gd name="connsiteX3" fmla="*/ 4562730 w 12192000"/>
                  <a:gd name="connsiteY3" fmla="*/ 2449387 h 5218812"/>
                  <a:gd name="connsiteX4" fmla="*/ 11258550 w 12192000"/>
                  <a:gd name="connsiteY4" fmla="*/ 1508161 h 5218812"/>
                  <a:gd name="connsiteX5" fmla="*/ 11487150 w 12192000"/>
                  <a:gd name="connsiteY5" fmla="*/ 1736761 h 5218812"/>
                  <a:gd name="connsiteX6" fmla="*/ 11125200 w 12192000"/>
                  <a:gd name="connsiteY6" fmla="*/ 1755811 h 5218812"/>
                  <a:gd name="connsiteX7" fmla="*/ 11449050 w 12192000"/>
                  <a:gd name="connsiteY7" fmla="*/ 1946311 h 5218812"/>
                  <a:gd name="connsiteX8" fmla="*/ 11506200 w 12192000"/>
                  <a:gd name="connsiteY8" fmla="*/ 2022511 h 5218812"/>
                  <a:gd name="connsiteX9" fmla="*/ 12192000 w 12192000"/>
                  <a:gd name="connsiteY9" fmla="*/ 2193961 h 5218812"/>
                  <a:gd name="connsiteX10" fmla="*/ 11277600 w 12192000"/>
                  <a:gd name="connsiteY10" fmla="*/ 2117761 h 5218812"/>
                  <a:gd name="connsiteX11" fmla="*/ 10363200 w 12192000"/>
                  <a:gd name="connsiteY11" fmla="*/ 2136811 h 5218812"/>
                  <a:gd name="connsiteX12" fmla="*/ 11010900 w 12192000"/>
                  <a:gd name="connsiteY12" fmla="*/ 2365411 h 5218812"/>
                  <a:gd name="connsiteX13" fmla="*/ 10439400 w 12192000"/>
                  <a:gd name="connsiteY13" fmla="*/ 2403511 h 5218812"/>
                  <a:gd name="connsiteX14" fmla="*/ 10877550 w 12192000"/>
                  <a:gd name="connsiteY14" fmla="*/ 2574961 h 5218812"/>
                  <a:gd name="connsiteX15" fmla="*/ 11125200 w 12192000"/>
                  <a:gd name="connsiteY15" fmla="*/ 2670211 h 5218812"/>
                  <a:gd name="connsiteX16" fmla="*/ 11544300 w 12192000"/>
                  <a:gd name="connsiteY16" fmla="*/ 2746411 h 5218812"/>
                  <a:gd name="connsiteX17" fmla="*/ 10496550 w 12192000"/>
                  <a:gd name="connsiteY17" fmla="*/ 2860711 h 5218812"/>
                  <a:gd name="connsiteX18" fmla="*/ 10801350 w 12192000"/>
                  <a:gd name="connsiteY18" fmla="*/ 2955961 h 5218812"/>
                  <a:gd name="connsiteX19" fmla="*/ 11068050 w 12192000"/>
                  <a:gd name="connsiteY19" fmla="*/ 3013111 h 5218812"/>
                  <a:gd name="connsiteX20" fmla="*/ 11658600 w 12192000"/>
                  <a:gd name="connsiteY20" fmla="*/ 3127411 h 5218812"/>
                  <a:gd name="connsiteX21" fmla="*/ 3314700 w 12192000"/>
                  <a:gd name="connsiteY21" fmla="*/ 5203861 h 5218812"/>
                  <a:gd name="connsiteX22" fmla="*/ 2038350 w 12192000"/>
                  <a:gd name="connsiteY22" fmla="*/ 4422811 h 5218812"/>
                  <a:gd name="connsiteX23" fmla="*/ 3333750 w 12192000"/>
                  <a:gd name="connsiteY23" fmla="*/ 1698661 h 5218812"/>
                  <a:gd name="connsiteX24" fmla="*/ 1047750 w 12192000"/>
                  <a:gd name="connsiteY24" fmla="*/ 2289211 h 5218812"/>
                  <a:gd name="connsiteX25" fmla="*/ 990600 w 12192000"/>
                  <a:gd name="connsiteY25" fmla="*/ 2136811 h 5218812"/>
                  <a:gd name="connsiteX26" fmla="*/ 1371600 w 12192000"/>
                  <a:gd name="connsiteY26" fmla="*/ 1889161 h 5218812"/>
                  <a:gd name="connsiteX27" fmla="*/ 647700 w 12192000"/>
                  <a:gd name="connsiteY27" fmla="*/ 2098711 h 5218812"/>
                  <a:gd name="connsiteX28" fmla="*/ 914400 w 12192000"/>
                  <a:gd name="connsiteY28" fmla="*/ 1851061 h 5218812"/>
                  <a:gd name="connsiteX29" fmla="*/ 800100 w 12192000"/>
                  <a:gd name="connsiteY29" fmla="*/ 1870111 h 5218812"/>
                  <a:gd name="connsiteX30" fmla="*/ 1143000 w 12192000"/>
                  <a:gd name="connsiteY30" fmla="*/ 1584361 h 5218812"/>
                  <a:gd name="connsiteX31" fmla="*/ 723900 w 12192000"/>
                  <a:gd name="connsiteY31" fmla="*/ 1679611 h 5218812"/>
                  <a:gd name="connsiteX32" fmla="*/ 1200150 w 12192000"/>
                  <a:gd name="connsiteY32" fmla="*/ 1298611 h 5218812"/>
                  <a:gd name="connsiteX33" fmla="*/ 0 w 12192000"/>
                  <a:gd name="connsiteY33" fmla="*/ 1812961 h 5218812"/>
                  <a:gd name="connsiteX34" fmla="*/ 590550 w 12192000"/>
                  <a:gd name="connsiteY34" fmla="*/ 1203361 h 5218812"/>
                  <a:gd name="connsiteX35" fmla="*/ 152400 w 12192000"/>
                  <a:gd name="connsiteY35" fmla="*/ 1317661 h 5218812"/>
                  <a:gd name="connsiteX0" fmla="*/ 152400 w 12192000"/>
                  <a:gd name="connsiteY0" fmla="*/ 1318096 h 5219247"/>
                  <a:gd name="connsiteX1" fmla="*/ 4567453 w 12192000"/>
                  <a:gd name="connsiteY1" fmla="*/ 2245 h 5219247"/>
                  <a:gd name="connsiteX2" fmla="*/ 5143500 w 12192000"/>
                  <a:gd name="connsiteY2" fmla="*/ 1641946 h 5219247"/>
                  <a:gd name="connsiteX3" fmla="*/ 4562730 w 12192000"/>
                  <a:gd name="connsiteY3" fmla="*/ 2449822 h 5219247"/>
                  <a:gd name="connsiteX4" fmla="*/ 11258550 w 12192000"/>
                  <a:gd name="connsiteY4" fmla="*/ 1508596 h 5219247"/>
                  <a:gd name="connsiteX5" fmla="*/ 11487150 w 12192000"/>
                  <a:gd name="connsiteY5" fmla="*/ 1737196 h 5219247"/>
                  <a:gd name="connsiteX6" fmla="*/ 11125200 w 12192000"/>
                  <a:gd name="connsiteY6" fmla="*/ 1756246 h 5219247"/>
                  <a:gd name="connsiteX7" fmla="*/ 11449050 w 12192000"/>
                  <a:gd name="connsiteY7" fmla="*/ 1946746 h 5219247"/>
                  <a:gd name="connsiteX8" fmla="*/ 11506200 w 12192000"/>
                  <a:gd name="connsiteY8" fmla="*/ 2022946 h 5219247"/>
                  <a:gd name="connsiteX9" fmla="*/ 12192000 w 12192000"/>
                  <a:gd name="connsiteY9" fmla="*/ 2194396 h 5219247"/>
                  <a:gd name="connsiteX10" fmla="*/ 11277600 w 12192000"/>
                  <a:gd name="connsiteY10" fmla="*/ 2118196 h 5219247"/>
                  <a:gd name="connsiteX11" fmla="*/ 10363200 w 12192000"/>
                  <a:gd name="connsiteY11" fmla="*/ 2137246 h 5219247"/>
                  <a:gd name="connsiteX12" fmla="*/ 11010900 w 12192000"/>
                  <a:gd name="connsiteY12" fmla="*/ 2365846 h 5219247"/>
                  <a:gd name="connsiteX13" fmla="*/ 10439400 w 12192000"/>
                  <a:gd name="connsiteY13" fmla="*/ 2403946 h 5219247"/>
                  <a:gd name="connsiteX14" fmla="*/ 10877550 w 12192000"/>
                  <a:gd name="connsiteY14" fmla="*/ 2575396 h 5219247"/>
                  <a:gd name="connsiteX15" fmla="*/ 11125200 w 12192000"/>
                  <a:gd name="connsiteY15" fmla="*/ 2670646 h 5219247"/>
                  <a:gd name="connsiteX16" fmla="*/ 11544300 w 12192000"/>
                  <a:gd name="connsiteY16" fmla="*/ 2746846 h 5219247"/>
                  <a:gd name="connsiteX17" fmla="*/ 10496550 w 12192000"/>
                  <a:gd name="connsiteY17" fmla="*/ 2861146 h 5219247"/>
                  <a:gd name="connsiteX18" fmla="*/ 10801350 w 12192000"/>
                  <a:gd name="connsiteY18" fmla="*/ 2956396 h 5219247"/>
                  <a:gd name="connsiteX19" fmla="*/ 11068050 w 12192000"/>
                  <a:gd name="connsiteY19" fmla="*/ 3013546 h 5219247"/>
                  <a:gd name="connsiteX20" fmla="*/ 11658600 w 12192000"/>
                  <a:gd name="connsiteY20" fmla="*/ 3127846 h 5219247"/>
                  <a:gd name="connsiteX21" fmla="*/ 3314700 w 12192000"/>
                  <a:gd name="connsiteY21" fmla="*/ 5204296 h 5219247"/>
                  <a:gd name="connsiteX22" fmla="*/ 2038350 w 12192000"/>
                  <a:gd name="connsiteY22" fmla="*/ 4423246 h 5219247"/>
                  <a:gd name="connsiteX23" fmla="*/ 3333750 w 12192000"/>
                  <a:gd name="connsiteY23" fmla="*/ 1699096 h 5219247"/>
                  <a:gd name="connsiteX24" fmla="*/ 1047750 w 12192000"/>
                  <a:gd name="connsiteY24" fmla="*/ 2289646 h 5219247"/>
                  <a:gd name="connsiteX25" fmla="*/ 990600 w 12192000"/>
                  <a:gd name="connsiteY25" fmla="*/ 2137246 h 5219247"/>
                  <a:gd name="connsiteX26" fmla="*/ 1371600 w 12192000"/>
                  <a:gd name="connsiteY26" fmla="*/ 1889596 h 5219247"/>
                  <a:gd name="connsiteX27" fmla="*/ 647700 w 12192000"/>
                  <a:gd name="connsiteY27" fmla="*/ 2099146 h 5219247"/>
                  <a:gd name="connsiteX28" fmla="*/ 914400 w 12192000"/>
                  <a:gd name="connsiteY28" fmla="*/ 1851496 h 5219247"/>
                  <a:gd name="connsiteX29" fmla="*/ 800100 w 12192000"/>
                  <a:gd name="connsiteY29" fmla="*/ 1870546 h 5219247"/>
                  <a:gd name="connsiteX30" fmla="*/ 1143000 w 12192000"/>
                  <a:gd name="connsiteY30" fmla="*/ 1584796 h 5219247"/>
                  <a:gd name="connsiteX31" fmla="*/ 723900 w 12192000"/>
                  <a:gd name="connsiteY31" fmla="*/ 1680046 h 5219247"/>
                  <a:gd name="connsiteX32" fmla="*/ 1200150 w 12192000"/>
                  <a:gd name="connsiteY32" fmla="*/ 1299046 h 5219247"/>
                  <a:gd name="connsiteX33" fmla="*/ 0 w 12192000"/>
                  <a:gd name="connsiteY33" fmla="*/ 1813396 h 5219247"/>
                  <a:gd name="connsiteX34" fmla="*/ 590550 w 12192000"/>
                  <a:gd name="connsiteY34" fmla="*/ 1203796 h 5219247"/>
                  <a:gd name="connsiteX35" fmla="*/ 152400 w 12192000"/>
                  <a:gd name="connsiteY35" fmla="*/ 1318096 h 5219247"/>
                  <a:gd name="connsiteX0" fmla="*/ 152400 w 12192000"/>
                  <a:gd name="connsiteY0" fmla="*/ 1331128 h 5232279"/>
                  <a:gd name="connsiteX1" fmla="*/ 4567453 w 12192000"/>
                  <a:gd name="connsiteY1" fmla="*/ 15277 h 5232279"/>
                  <a:gd name="connsiteX2" fmla="*/ 5143500 w 12192000"/>
                  <a:gd name="connsiteY2" fmla="*/ 1654978 h 5232279"/>
                  <a:gd name="connsiteX3" fmla="*/ 4562730 w 12192000"/>
                  <a:gd name="connsiteY3" fmla="*/ 2462854 h 5232279"/>
                  <a:gd name="connsiteX4" fmla="*/ 11258550 w 12192000"/>
                  <a:gd name="connsiteY4" fmla="*/ 1521628 h 5232279"/>
                  <a:gd name="connsiteX5" fmla="*/ 11487150 w 12192000"/>
                  <a:gd name="connsiteY5" fmla="*/ 1750228 h 5232279"/>
                  <a:gd name="connsiteX6" fmla="*/ 11125200 w 12192000"/>
                  <a:gd name="connsiteY6" fmla="*/ 1769278 h 5232279"/>
                  <a:gd name="connsiteX7" fmla="*/ 11449050 w 12192000"/>
                  <a:gd name="connsiteY7" fmla="*/ 1959778 h 5232279"/>
                  <a:gd name="connsiteX8" fmla="*/ 11506200 w 12192000"/>
                  <a:gd name="connsiteY8" fmla="*/ 2035978 h 5232279"/>
                  <a:gd name="connsiteX9" fmla="*/ 12192000 w 12192000"/>
                  <a:gd name="connsiteY9" fmla="*/ 2207428 h 5232279"/>
                  <a:gd name="connsiteX10" fmla="*/ 11277600 w 12192000"/>
                  <a:gd name="connsiteY10" fmla="*/ 2131228 h 5232279"/>
                  <a:gd name="connsiteX11" fmla="*/ 10363200 w 12192000"/>
                  <a:gd name="connsiteY11" fmla="*/ 2150278 h 5232279"/>
                  <a:gd name="connsiteX12" fmla="*/ 11010900 w 12192000"/>
                  <a:gd name="connsiteY12" fmla="*/ 2378878 h 5232279"/>
                  <a:gd name="connsiteX13" fmla="*/ 10439400 w 12192000"/>
                  <a:gd name="connsiteY13" fmla="*/ 2416978 h 5232279"/>
                  <a:gd name="connsiteX14" fmla="*/ 10877550 w 12192000"/>
                  <a:gd name="connsiteY14" fmla="*/ 2588428 h 5232279"/>
                  <a:gd name="connsiteX15" fmla="*/ 11125200 w 12192000"/>
                  <a:gd name="connsiteY15" fmla="*/ 2683678 h 5232279"/>
                  <a:gd name="connsiteX16" fmla="*/ 11544300 w 12192000"/>
                  <a:gd name="connsiteY16" fmla="*/ 2759878 h 5232279"/>
                  <a:gd name="connsiteX17" fmla="*/ 10496550 w 12192000"/>
                  <a:gd name="connsiteY17" fmla="*/ 2874178 h 5232279"/>
                  <a:gd name="connsiteX18" fmla="*/ 10801350 w 12192000"/>
                  <a:gd name="connsiteY18" fmla="*/ 2969428 h 5232279"/>
                  <a:gd name="connsiteX19" fmla="*/ 11068050 w 12192000"/>
                  <a:gd name="connsiteY19" fmla="*/ 3026578 h 5232279"/>
                  <a:gd name="connsiteX20" fmla="*/ 11658600 w 12192000"/>
                  <a:gd name="connsiteY20" fmla="*/ 3140878 h 5232279"/>
                  <a:gd name="connsiteX21" fmla="*/ 3314700 w 12192000"/>
                  <a:gd name="connsiteY21" fmla="*/ 5217328 h 5232279"/>
                  <a:gd name="connsiteX22" fmla="*/ 2038350 w 12192000"/>
                  <a:gd name="connsiteY22" fmla="*/ 4436278 h 5232279"/>
                  <a:gd name="connsiteX23" fmla="*/ 3333750 w 12192000"/>
                  <a:gd name="connsiteY23" fmla="*/ 1712128 h 5232279"/>
                  <a:gd name="connsiteX24" fmla="*/ 1047750 w 12192000"/>
                  <a:gd name="connsiteY24" fmla="*/ 2302678 h 5232279"/>
                  <a:gd name="connsiteX25" fmla="*/ 990600 w 12192000"/>
                  <a:gd name="connsiteY25" fmla="*/ 2150278 h 5232279"/>
                  <a:gd name="connsiteX26" fmla="*/ 1371600 w 12192000"/>
                  <a:gd name="connsiteY26" fmla="*/ 1902628 h 5232279"/>
                  <a:gd name="connsiteX27" fmla="*/ 647700 w 12192000"/>
                  <a:gd name="connsiteY27" fmla="*/ 2112178 h 5232279"/>
                  <a:gd name="connsiteX28" fmla="*/ 914400 w 12192000"/>
                  <a:gd name="connsiteY28" fmla="*/ 1864528 h 5232279"/>
                  <a:gd name="connsiteX29" fmla="*/ 800100 w 12192000"/>
                  <a:gd name="connsiteY29" fmla="*/ 1883578 h 5232279"/>
                  <a:gd name="connsiteX30" fmla="*/ 1143000 w 12192000"/>
                  <a:gd name="connsiteY30" fmla="*/ 1597828 h 5232279"/>
                  <a:gd name="connsiteX31" fmla="*/ 723900 w 12192000"/>
                  <a:gd name="connsiteY31" fmla="*/ 1693078 h 5232279"/>
                  <a:gd name="connsiteX32" fmla="*/ 1200150 w 12192000"/>
                  <a:gd name="connsiteY32" fmla="*/ 1312078 h 5232279"/>
                  <a:gd name="connsiteX33" fmla="*/ 0 w 12192000"/>
                  <a:gd name="connsiteY33" fmla="*/ 1826428 h 5232279"/>
                  <a:gd name="connsiteX34" fmla="*/ 590550 w 12192000"/>
                  <a:gd name="connsiteY34" fmla="*/ 1216828 h 5232279"/>
                  <a:gd name="connsiteX35" fmla="*/ 152400 w 12192000"/>
                  <a:gd name="connsiteY35" fmla="*/ 1331128 h 5232279"/>
                  <a:gd name="connsiteX0" fmla="*/ 152400 w 12192000"/>
                  <a:gd name="connsiteY0" fmla="*/ 1331128 h 5232279"/>
                  <a:gd name="connsiteX1" fmla="*/ 4567453 w 12192000"/>
                  <a:gd name="connsiteY1" fmla="*/ 15277 h 5232279"/>
                  <a:gd name="connsiteX2" fmla="*/ 4959206 w 12192000"/>
                  <a:gd name="connsiteY2" fmla="*/ 1037246 h 5232279"/>
                  <a:gd name="connsiteX3" fmla="*/ 4562730 w 12192000"/>
                  <a:gd name="connsiteY3" fmla="*/ 2462854 h 5232279"/>
                  <a:gd name="connsiteX4" fmla="*/ 11258550 w 12192000"/>
                  <a:gd name="connsiteY4" fmla="*/ 1521628 h 5232279"/>
                  <a:gd name="connsiteX5" fmla="*/ 11487150 w 12192000"/>
                  <a:gd name="connsiteY5" fmla="*/ 1750228 h 5232279"/>
                  <a:gd name="connsiteX6" fmla="*/ 11125200 w 12192000"/>
                  <a:gd name="connsiteY6" fmla="*/ 1769278 h 5232279"/>
                  <a:gd name="connsiteX7" fmla="*/ 11449050 w 12192000"/>
                  <a:gd name="connsiteY7" fmla="*/ 1959778 h 5232279"/>
                  <a:gd name="connsiteX8" fmla="*/ 11506200 w 12192000"/>
                  <a:gd name="connsiteY8" fmla="*/ 2035978 h 5232279"/>
                  <a:gd name="connsiteX9" fmla="*/ 12192000 w 12192000"/>
                  <a:gd name="connsiteY9" fmla="*/ 2207428 h 5232279"/>
                  <a:gd name="connsiteX10" fmla="*/ 11277600 w 12192000"/>
                  <a:gd name="connsiteY10" fmla="*/ 2131228 h 5232279"/>
                  <a:gd name="connsiteX11" fmla="*/ 10363200 w 12192000"/>
                  <a:gd name="connsiteY11" fmla="*/ 2150278 h 5232279"/>
                  <a:gd name="connsiteX12" fmla="*/ 11010900 w 12192000"/>
                  <a:gd name="connsiteY12" fmla="*/ 2378878 h 5232279"/>
                  <a:gd name="connsiteX13" fmla="*/ 10439400 w 12192000"/>
                  <a:gd name="connsiteY13" fmla="*/ 2416978 h 5232279"/>
                  <a:gd name="connsiteX14" fmla="*/ 10877550 w 12192000"/>
                  <a:gd name="connsiteY14" fmla="*/ 2588428 h 5232279"/>
                  <a:gd name="connsiteX15" fmla="*/ 11125200 w 12192000"/>
                  <a:gd name="connsiteY15" fmla="*/ 2683678 h 5232279"/>
                  <a:gd name="connsiteX16" fmla="*/ 11544300 w 12192000"/>
                  <a:gd name="connsiteY16" fmla="*/ 2759878 h 5232279"/>
                  <a:gd name="connsiteX17" fmla="*/ 10496550 w 12192000"/>
                  <a:gd name="connsiteY17" fmla="*/ 2874178 h 5232279"/>
                  <a:gd name="connsiteX18" fmla="*/ 10801350 w 12192000"/>
                  <a:gd name="connsiteY18" fmla="*/ 2969428 h 5232279"/>
                  <a:gd name="connsiteX19" fmla="*/ 11068050 w 12192000"/>
                  <a:gd name="connsiteY19" fmla="*/ 3026578 h 5232279"/>
                  <a:gd name="connsiteX20" fmla="*/ 11658600 w 12192000"/>
                  <a:gd name="connsiteY20" fmla="*/ 3140878 h 5232279"/>
                  <a:gd name="connsiteX21" fmla="*/ 3314700 w 12192000"/>
                  <a:gd name="connsiteY21" fmla="*/ 5217328 h 5232279"/>
                  <a:gd name="connsiteX22" fmla="*/ 2038350 w 12192000"/>
                  <a:gd name="connsiteY22" fmla="*/ 4436278 h 5232279"/>
                  <a:gd name="connsiteX23" fmla="*/ 3333750 w 12192000"/>
                  <a:gd name="connsiteY23" fmla="*/ 1712128 h 5232279"/>
                  <a:gd name="connsiteX24" fmla="*/ 1047750 w 12192000"/>
                  <a:gd name="connsiteY24" fmla="*/ 2302678 h 5232279"/>
                  <a:gd name="connsiteX25" fmla="*/ 990600 w 12192000"/>
                  <a:gd name="connsiteY25" fmla="*/ 2150278 h 5232279"/>
                  <a:gd name="connsiteX26" fmla="*/ 1371600 w 12192000"/>
                  <a:gd name="connsiteY26" fmla="*/ 1902628 h 5232279"/>
                  <a:gd name="connsiteX27" fmla="*/ 647700 w 12192000"/>
                  <a:gd name="connsiteY27" fmla="*/ 2112178 h 5232279"/>
                  <a:gd name="connsiteX28" fmla="*/ 914400 w 12192000"/>
                  <a:gd name="connsiteY28" fmla="*/ 1864528 h 5232279"/>
                  <a:gd name="connsiteX29" fmla="*/ 800100 w 12192000"/>
                  <a:gd name="connsiteY29" fmla="*/ 1883578 h 5232279"/>
                  <a:gd name="connsiteX30" fmla="*/ 1143000 w 12192000"/>
                  <a:gd name="connsiteY30" fmla="*/ 1597828 h 5232279"/>
                  <a:gd name="connsiteX31" fmla="*/ 723900 w 12192000"/>
                  <a:gd name="connsiteY31" fmla="*/ 1693078 h 5232279"/>
                  <a:gd name="connsiteX32" fmla="*/ 1200150 w 12192000"/>
                  <a:gd name="connsiteY32" fmla="*/ 1312078 h 5232279"/>
                  <a:gd name="connsiteX33" fmla="*/ 0 w 12192000"/>
                  <a:gd name="connsiteY33" fmla="*/ 1826428 h 5232279"/>
                  <a:gd name="connsiteX34" fmla="*/ 590550 w 12192000"/>
                  <a:gd name="connsiteY34" fmla="*/ 1216828 h 5232279"/>
                  <a:gd name="connsiteX35" fmla="*/ 152400 w 12192000"/>
                  <a:gd name="connsiteY35" fmla="*/ 1331128 h 5232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2192000" h="5232279">
                    <a:moveTo>
                      <a:pt x="152400" y="1331128"/>
                    </a:moveTo>
                    <a:cubicBezTo>
                      <a:pt x="795195" y="894003"/>
                      <a:pt x="3735603" y="-137390"/>
                      <a:pt x="4567453" y="15277"/>
                    </a:cubicBezTo>
                    <a:lnTo>
                      <a:pt x="4959206" y="1037246"/>
                    </a:lnTo>
                    <a:cubicBezTo>
                      <a:pt x="4711556" y="1367446"/>
                      <a:pt x="4810380" y="2132654"/>
                      <a:pt x="4562730" y="2462854"/>
                    </a:cubicBezTo>
                    <a:cubicBezTo>
                      <a:pt x="7043349" y="1935219"/>
                      <a:pt x="9029700" y="1458128"/>
                      <a:pt x="11258550" y="1521628"/>
                    </a:cubicBezTo>
                    <a:lnTo>
                      <a:pt x="11487150" y="1750228"/>
                    </a:lnTo>
                    <a:lnTo>
                      <a:pt x="11125200" y="1769278"/>
                    </a:lnTo>
                    <a:lnTo>
                      <a:pt x="11449050" y="1959778"/>
                    </a:lnTo>
                    <a:lnTo>
                      <a:pt x="11506200" y="2035978"/>
                    </a:lnTo>
                    <a:lnTo>
                      <a:pt x="12192000" y="2207428"/>
                    </a:lnTo>
                    <a:lnTo>
                      <a:pt x="11277600" y="2131228"/>
                    </a:lnTo>
                    <a:lnTo>
                      <a:pt x="10363200" y="2150278"/>
                    </a:lnTo>
                    <a:lnTo>
                      <a:pt x="11010900" y="2378878"/>
                    </a:lnTo>
                    <a:lnTo>
                      <a:pt x="10439400" y="2416978"/>
                    </a:lnTo>
                    <a:lnTo>
                      <a:pt x="10877550" y="2588428"/>
                    </a:lnTo>
                    <a:lnTo>
                      <a:pt x="11125200" y="2683678"/>
                    </a:lnTo>
                    <a:lnTo>
                      <a:pt x="11544300" y="2759878"/>
                    </a:lnTo>
                    <a:lnTo>
                      <a:pt x="10496550" y="2874178"/>
                    </a:lnTo>
                    <a:lnTo>
                      <a:pt x="10801350" y="2969428"/>
                    </a:lnTo>
                    <a:lnTo>
                      <a:pt x="11068050" y="3026578"/>
                    </a:lnTo>
                    <a:lnTo>
                      <a:pt x="11658600" y="3140878"/>
                    </a:lnTo>
                    <a:cubicBezTo>
                      <a:pt x="8929617" y="3368850"/>
                      <a:pt x="6096001" y="3493673"/>
                      <a:pt x="3314700" y="5217328"/>
                    </a:cubicBezTo>
                    <a:cubicBezTo>
                      <a:pt x="2927350" y="5337978"/>
                      <a:pt x="2463800" y="4696628"/>
                      <a:pt x="2038350" y="4436278"/>
                    </a:cubicBezTo>
                    <a:cubicBezTo>
                      <a:pt x="1879600" y="3528228"/>
                      <a:pt x="2730500" y="2524928"/>
                      <a:pt x="3333750" y="1712128"/>
                    </a:cubicBezTo>
                    <a:cubicBezTo>
                      <a:pt x="2400300" y="1680378"/>
                      <a:pt x="1733550" y="1934378"/>
                      <a:pt x="1047750" y="2302678"/>
                    </a:cubicBezTo>
                    <a:lnTo>
                      <a:pt x="990600" y="2150278"/>
                    </a:lnTo>
                    <a:lnTo>
                      <a:pt x="1371600" y="1902628"/>
                    </a:lnTo>
                    <a:lnTo>
                      <a:pt x="647700" y="2112178"/>
                    </a:lnTo>
                    <a:lnTo>
                      <a:pt x="914400" y="1864528"/>
                    </a:lnTo>
                    <a:lnTo>
                      <a:pt x="800100" y="1883578"/>
                    </a:lnTo>
                    <a:lnTo>
                      <a:pt x="1143000" y="1597828"/>
                    </a:lnTo>
                    <a:lnTo>
                      <a:pt x="723900" y="1693078"/>
                    </a:lnTo>
                    <a:lnTo>
                      <a:pt x="1200150" y="1312078"/>
                    </a:lnTo>
                    <a:lnTo>
                      <a:pt x="0" y="1826428"/>
                    </a:lnTo>
                    <a:lnTo>
                      <a:pt x="590550" y="1216828"/>
                    </a:lnTo>
                    <a:lnTo>
                      <a:pt x="152400" y="1331128"/>
                    </a:lnTo>
                    <a:close/>
                  </a:path>
                </a:pathLst>
              </a:custGeom>
              <a:solidFill>
                <a:srgbClr val="FFB606"/>
              </a:solidFill>
              <a:ln w="142875" cap="rnd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" name="椭圆 200"/>
              <p:cNvSpPr/>
              <p:nvPr/>
            </p:nvSpPr>
            <p:spPr>
              <a:xfrm>
                <a:off x="5644118" y="3313728"/>
                <a:ext cx="910703" cy="390301"/>
              </a:xfrm>
              <a:custGeom>
                <a:avLst/>
                <a:gdLst/>
                <a:ahLst/>
                <a:cxnLst/>
                <a:rect l="l" t="t" r="r" b="b"/>
                <a:pathLst>
                  <a:path w="3528392" h="1512168">
                    <a:moveTo>
                      <a:pt x="782912" y="135007"/>
                    </a:moveTo>
                    <a:cubicBezTo>
                      <a:pt x="434818" y="135007"/>
                      <a:pt x="152632" y="417193"/>
                      <a:pt x="152632" y="765288"/>
                    </a:cubicBezTo>
                    <a:cubicBezTo>
                      <a:pt x="152632" y="1113383"/>
                      <a:pt x="434818" y="1395569"/>
                      <a:pt x="782912" y="1395569"/>
                    </a:cubicBezTo>
                    <a:cubicBezTo>
                      <a:pt x="983666" y="1395569"/>
                      <a:pt x="1162498" y="1301712"/>
                      <a:pt x="1275766" y="1153784"/>
                    </a:cubicBezTo>
                    <a:cubicBezTo>
                      <a:pt x="1388970" y="1307787"/>
                      <a:pt x="1571766" y="1406463"/>
                      <a:pt x="1777608" y="1406463"/>
                    </a:cubicBezTo>
                    <a:cubicBezTo>
                      <a:pt x="1983452" y="1406463"/>
                      <a:pt x="2166248" y="1307787"/>
                      <a:pt x="2279452" y="1153783"/>
                    </a:cubicBezTo>
                    <a:cubicBezTo>
                      <a:pt x="2392722" y="1301712"/>
                      <a:pt x="2571554" y="1395569"/>
                      <a:pt x="2772308" y="1395569"/>
                    </a:cubicBezTo>
                    <a:cubicBezTo>
                      <a:pt x="3120402" y="1395569"/>
                      <a:pt x="3402588" y="1113383"/>
                      <a:pt x="3402588" y="765288"/>
                    </a:cubicBezTo>
                    <a:cubicBezTo>
                      <a:pt x="3402588" y="417193"/>
                      <a:pt x="3120402" y="135007"/>
                      <a:pt x="2772308" y="135007"/>
                    </a:cubicBezTo>
                    <a:cubicBezTo>
                      <a:pt x="2566464" y="135007"/>
                      <a:pt x="2383668" y="233684"/>
                      <a:pt x="2270464" y="387687"/>
                    </a:cubicBezTo>
                    <a:cubicBezTo>
                      <a:pt x="2157194" y="239759"/>
                      <a:pt x="1978362" y="145901"/>
                      <a:pt x="1777608" y="145901"/>
                    </a:cubicBezTo>
                    <a:cubicBezTo>
                      <a:pt x="1576856" y="145901"/>
                      <a:pt x="1398024" y="239758"/>
                      <a:pt x="1284756" y="387686"/>
                    </a:cubicBezTo>
                    <a:cubicBezTo>
                      <a:pt x="1171552" y="233683"/>
                      <a:pt x="988756" y="135007"/>
                      <a:pt x="782912" y="135007"/>
                    </a:cubicBezTo>
                    <a:close/>
                    <a:moveTo>
                      <a:pt x="756084" y="0"/>
                    </a:moveTo>
                    <a:cubicBezTo>
                      <a:pt x="950622" y="0"/>
                      <a:pt x="1128000" y="73471"/>
                      <a:pt x="1260140" y="196224"/>
                    </a:cubicBezTo>
                    <a:cubicBezTo>
                      <a:pt x="1392280" y="73471"/>
                      <a:pt x="1569658" y="0"/>
                      <a:pt x="1764196" y="0"/>
                    </a:cubicBezTo>
                    <a:cubicBezTo>
                      <a:pt x="1958734" y="0"/>
                      <a:pt x="2136112" y="73471"/>
                      <a:pt x="2268252" y="196224"/>
                    </a:cubicBezTo>
                    <a:cubicBezTo>
                      <a:pt x="2400392" y="73471"/>
                      <a:pt x="2577770" y="0"/>
                      <a:pt x="2772308" y="0"/>
                    </a:cubicBezTo>
                    <a:cubicBezTo>
                      <a:pt x="3189882" y="0"/>
                      <a:pt x="3528392" y="338510"/>
                      <a:pt x="3528392" y="756084"/>
                    </a:cubicBezTo>
                    <a:cubicBezTo>
                      <a:pt x="3528392" y="1173658"/>
                      <a:pt x="3189882" y="1512168"/>
                      <a:pt x="2772308" y="1512168"/>
                    </a:cubicBezTo>
                    <a:cubicBezTo>
                      <a:pt x="2577770" y="1512168"/>
                      <a:pt x="2400392" y="1438698"/>
                      <a:pt x="2268252" y="1315944"/>
                    </a:cubicBezTo>
                    <a:cubicBezTo>
                      <a:pt x="2136112" y="1438698"/>
                      <a:pt x="1958734" y="1512168"/>
                      <a:pt x="1764196" y="1512168"/>
                    </a:cubicBezTo>
                    <a:cubicBezTo>
                      <a:pt x="1569658" y="1512168"/>
                      <a:pt x="1392280" y="1438698"/>
                      <a:pt x="1260140" y="1315944"/>
                    </a:cubicBezTo>
                    <a:cubicBezTo>
                      <a:pt x="1128000" y="1438698"/>
                      <a:pt x="950622" y="1512168"/>
                      <a:pt x="756084" y="1512168"/>
                    </a:cubicBezTo>
                    <a:cubicBezTo>
                      <a:pt x="338510" y="1512168"/>
                      <a:pt x="0" y="1173658"/>
                      <a:pt x="0" y="756084"/>
                    </a:cubicBezTo>
                    <a:cubicBezTo>
                      <a:pt x="0" y="338510"/>
                      <a:pt x="338510" y="0"/>
                      <a:pt x="756084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7" name="椭圆 46"/>
              <p:cNvSpPr/>
              <p:nvPr/>
            </p:nvSpPr>
            <p:spPr>
              <a:xfrm>
                <a:off x="5705495" y="3369536"/>
                <a:ext cx="283436" cy="283436"/>
              </a:xfrm>
              <a:prstGeom prst="ellipse">
                <a:avLst/>
              </a:prstGeom>
              <a:solidFill>
                <a:srgbClr val="FB02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" name="椭圆 47"/>
              <p:cNvSpPr/>
              <p:nvPr/>
            </p:nvSpPr>
            <p:spPr>
              <a:xfrm>
                <a:off x="5962233" y="3372348"/>
                <a:ext cx="283436" cy="283436"/>
              </a:xfrm>
              <a:prstGeom prst="ellipse">
                <a:avLst/>
              </a:prstGeom>
              <a:solidFill>
                <a:srgbClr val="FFB60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" name="椭圆 48"/>
              <p:cNvSpPr/>
              <p:nvPr/>
            </p:nvSpPr>
            <p:spPr>
              <a:xfrm>
                <a:off x="6218972" y="3369536"/>
                <a:ext cx="283436" cy="283436"/>
              </a:xfrm>
              <a:prstGeom prst="ellipse">
                <a:avLst/>
              </a:prstGeom>
              <a:solidFill>
                <a:srgbClr val="04730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" name="任意多边形 49"/>
              <p:cNvSpPr/>
              <p:nvPr/>
            </p:nvSpPr>
            <p:spPr>
              <a:xfrm>
                <a:off x="5550195" y="2094084"/>
                <a:ext cx="2164951" cy="861006"/>
              </a:xfrm>
              <a:custGeom>
                <a:avLst/>
                <a:gdLst>
                  <a:gd name="connsiteX0" fmla="*/ 285750 w 12192000"/>
                  <a:gd name="connsiteY0" fmla="*/ 476250 h 4686300"/>
                  <a:gd name="connsiteX1" fmla="*/ 4724400 w 12192000"/>
                  <a:gd name="connsiteY1" fmla="*/ 0 h 4686300"/>
                  <a:gd name="connsiteX2" fmla="*/ 5143500 w 12192000"/>
                  <a:gd name="connsiteY2" fmla="*/ 1123950 h 4686300"/>
                  <a:gd name="connsiteX3" fmla="*/ 4400550 w 12192000"/>
                  <a:gd name="connsiteY3" fmla="*/ 2114550 h 4686300"/>
                  <a:gd name="connsiteX4" fmla="*/ 11258550 w 12192000"/>
                  <a:gd name="connsiteY4" fmla="*/ 990600 h 4686300"/>
                  <a:gd name="connsiteX5" fmla="*/ 11487150 w 12192000"/>
                  <a:gd name="connsiteY5" fmla="*/ 1219200 h 4686300"/>
                  <a:gd name="connsiteX6" fmla="*/ 11125200 w 12192000"/>
                  <a:gd name="connsiteY6" fmla="*/ 1238250 h 4686300"/>
                  <a:gd name="connsiteX7" fmla="*/ 11449050 w 12192000"/>
                  <a:gd name="connsiteY7" fmla="*/ 1428750 h 4686300"/>
                  <a:gd name="connsiteX8" fmla="*/ 11506200 w 12192000"/>
                  <a:gd name="connsiteY8" fmla="*/ 1504950 h 4686300"/>
                  <a:gd name="connsiteX9" fmla="*/ 12192000 w 12192000"/>
                  <a:gd name="connsiteY9" fmla="*/ 1676400 h 4686300"/>
                  <a:gd name="connsiteX10" fmla="*/ 11277600 w 12192000"/>
                  <a:gd name="connsiteY10" fmla="*/ 1600200 h 4686300"/>
                  <a:gd name="connsiteX11" fmla="*/ 10363200 w 12192000"/>
                  <a:gd name="connsiteY11" fmla="*/ 1619250 h 4686300"/>
                  <a:gd name="connsiteX12" fmla="*/ 11010900 w 12192000"/>
                  <a:gd name="connsiteY12" fmla="*/ 1847850 h 4686300"/>
                  <a:gd name="connsiteX13" fmla="*/ 10439400 w 12192000"/>
                  <a:gd name="connsiteY13" fmla="*/ 1885950 h 4686300"/>
                  <a:gd name="connsiteX14" fmla="*/ 10877550 w 12192000"/>
                  <a:gd name="connsiteY14" fmla="*/ 2057400 h 4686300"/>
                  <a:gd name="connsiteX15" fmla="*/ 11125200 w 12192000"/>
                  <a:gd name="connsiteY15" fmla="*/ 2152650 h 4686300"/>
                  <a:gd name="connsiteX16" fmla="*/ 11544300 w 12192000"/>
                  <a:gd name="connsiteY16" fmla="*/ 2228850 h 4686300"/>
                  <a:gd name="connsiteX17" fmla="*/ 10496550 w 12192000"/>
                  <a:gd name="connsiteY17" fmla="*/ 2343150 h 4686300"/>
                  <a:gd name="connsiteX18" fmla="*/ 10801350 w 12192000"/>
                  <a:gd name="connsiteY18" fmla="*/ 2438400 h 4686300"/>
                  <a:gd name="connsiteX19" fmla="*/ 11068050 w 12192000"/>
                  <a:gd name="connsiteY19" fmla="*/ 2495550 h 4686300"/>
                  <a:gd name="connsiteX20" fmla="*/ 11658600 w 12192000"/>
                  <a:gd name="connsiteY20" fmla="*/ 2609850 h 4686300"/>
                  <a:gd name="connsiteX21" fmla="*/ 3314700 w 12192000"/>
                  <a:gd name="connsiteY21" fmla="*/ 4686300 h 4686300"/>
                  <a:gd name="connsiteX22" fmla="*/ 2038350 w 12192000"/>
                  <a:gd name="connsiteY22" fmla="*/ 3905250 h 4686300"/>
                  <a:gd name="connsiteX23" fmla="*/ 3333750 w 12192000"/>
                  <a:gd name="connsiteY23" fmla="*/ 1181100 h 4686300"/>
                  <a:gd name="connsiteX24" fmla="*/ 1047750 w 12192000"/>
                  <a:gd name="connsiteY24" fmla="*/ 1771650 h 4686300"/>
                  <a:gd name="connsiteX25" fmla="*/ 990600 w 12192000"/>
                  <a:gd name="connsiteY25" fmla="*/ 1619250 h 4686300"/>
                  <a:gd name="connsiteX26" fmla="*/ 1371600 w 12192000"/>
                  <a:gd name="connsiteY26" fmla="*/ 1371600 h 4686300"/>
                  <a:gd name="connsiteX27" fmla="*/ 647700 w 12192000"/>
                  <a:gd name="connsiteY27" fmla="*/ 1581150 h 4686300"/>
                  <a:gd name="connsiteX28" fmla="*/ 914400 w 12192000"/>
                  <a:gd name="connsiteY28" fmla="*/ 1333500 h 4686300"/>
                  <a:gd name="connsiteX29" fmla="*/ 800100 w 12192000"/>
                  <a:gd name="connsiteY29" fmla="*/ 1352550 h 4686300"/>
                  <a:gd name="connsiteX30" fmla="*/ 1143000 w 12192000"/>
                  <a:gd name="connsiteY30" fmla="*/ 1066800 h 4686300"/>
                  <a:gd name="connsiteX31" fmla="*/ 723900 w 12192000"/>
                  <a:gd name="connsiteY31" fmla="*/ 1162050 h 4686300"/>
                  <a:gd name="connsiteX32" fmla="*/ 1200150 w 12192000"/>
                  <a:gd name="connsiteY32" fmla="*/ 781050 h 4686300"/>
                  <a:gd name="connsiteX33" fmla="*/ 0 w 12192000"/>
                  <a:gd name="connsiteY33" fmla="*/ 1295400 h 4686300"/>
                  <a:gd name="connsiteX34" fmla="*/ 590550 w 12192000"/>
                  <a:gd name="connsiteY34" fmla="*/ 685800 h 4686300"/>
                  <a:gd name="connsiteX35" fmla="*/ 152400 w 12192000"/>
                  <a:gd name="connsiteY35" fmla="*/ 800100 h 4686300"/>
                  <a:gd name="connsiteX36" fmla="*/ 228600 w 12192000"/>
                  <a:gd name="connsiteY36" fmla="*/ 476250 h 4686300"/>
                  <a:gd name="connsiteX0" fmla="*/ 1390650 w 12192000"/>
                  <a:gd name="connsiteY0" fmla="*/ 152400 h 4686300"/>
                  <a:gd name="connsiteX1" fmla="*/ 4724400 w 12192000"/>
                  <a:gd name="connsiteY1" fmla="*/ 0 h 4686300"/>
                  <a:gd name="connsiteX2" fmla="*/ 5143500 w 12192000"/>
                  <a:gd name="connsiteY2" fmla="*/ 1123950 h 4686300"/>
                  <a:gd name="connsiteX3" fmla="*/ 4400550 w 12192000"/>
                  <a:gd name="connsiteY3" fmla="*/ 2114550 h 4686300"/>
                  <a:gd name="connsiteX4" fmla="*/ 11258550 w 12192000"/>
                  <a:gd name="connsiteY4" fmla="*/ 990600 h 4686300"/>
                  <a:gd name="connsiteX5" fmla="*/ 11487150 w 12192000"/>
                  <a:gd name="connsiteY5" fmla="*/ 1219200 h 4686300"/>
                  <a:gd name="connsiteX6" fmla="*/ 11125200 w 12192000"/>
                  <a:gd name="connsiteY6" fmla="*/ 1238250 h 4686300"/>
                  <a:gd name="connsiteX7" fmla="*/ 11449050 w 12192000"/>
                  <a:gd name="connsiteY7" fmla="*/ 1428750 h 4686300"/>
                  <a:gd name="connsiteX8" fmla="*/ 11506200 w 12192000"/>
                  <a:gd name="connsiteY8" fmla="*/ 1504950 h 4686300"/>
                  <a:gd name="connsiteX9" fmla="*/ 12192000 w 12192000"/>
                  <a:gd name="connsiteY9" fmla="*/ 1676400 h 4686300"/>
                  <a:gd name="connsiteX10" fmla="*/ 11277600 w 12192000"/>
                  <a:gd name="connsiteY10" fmla="*/ 1600200 h 4686300"/>
                  <a:gd name="connsiteX11" fmla="*/ 10363200 w 12192000"/>
                  <a:gd name="connsiteY11" fmla="*/ 1619250 h 4686300"/>
                  <a:gd name="connsiteX12" fmla="*/ 11010900 w 12192000"/>
                  <a:gd name="connsiteY12" fmla="*/ 1847850 h 4686300"/>
                  <a:gd name="connsiteX13" fmla="*/ 10439400 w 12192000"/>
                  <a:gd name="connsiteY13" fmla="*/ 1885950 h 4686300"/>
                  <a:gd name="connsiteX14" fmla="*/ 10877550 w 12192000"/>
                  <a:gd name="connsiteY14" fmla="*/ 2057400 h 4686300"/>
                  <a:gd name="connsiteX15" fmla="*/ 11125200 w 12192000"/>
                  <a:gd name="connsiteY15" fmla="*/ 2152650 h 4686300"/>
                  <a:gd name="connsiteX16" fmla="*/ 11544300 w 12192000"/>
                  <a:gd name="connsiteY16" fmla="*/ 2228850 h 4686300"/>
                  <a:gd name="connsiteX17" fmla="*/ 10496550 w 12192000"/>
                  <a:gd name="connsiteY17" fmla="*/ 2343150 h 4686300"/>
                  <a:gd name="connsiteX18" fmla="*/ 10801350 w 12192000"/>
                  <a:gd name="connsiteY18" fmla="*/ 2438400 h 4686300"/>
                  <a:gd name="connsiteX19" fmla="*/ 11068050 w 12192000"/>
                  <a:gd name="connsiteY19" fmla="*/ 2495550 h 4686300"/>
                  <a:gd name="connsiteX20" fmla="*/ 11658600 w 12192000"/>
                  <a:gd name="connsiteY20" fmla="*/ 2609850 h 4686300"/>
                  <a:gd name="connsiteX21" fmla="*/ 3314700 w 12192000"/>
                  <a:gd name="connsiteY21" fmla="*/ 4686300 h 4686300"/>
                  <a:gd name="connsiteX22" fmla="*/ 2038350 w 12192000"/>
                  <a:gd name="connsiteY22" fmla="*/ 3905250 h 4686300"/>
                  <a:gd name="connsiteX23" fmla="*/ 3333750 w 12192000"/>
                  <a:gd name="connsiteY23" fmla="*/ 1181100 h 4686300"/>
                  <a:gd name="connsiteX24" fmla="*/ 1047750 w 12192000"/>
                  <a:gd name="connsiteY24" fmla="*/ 1771650 h 4686300"/>
                  <a:gd name="connsiteX25" fmla="*/ 990600 w 12192000"/>
                  <a:gd name="connsiteY25" fmla="*/ 1619250 h 4686300"/>
                  <a:gd name="connsiteX26" fmla="*/ 1371600 w 12192000"/>
                  <a:gd name="connsiteY26" fmla="*/ 1371600 h 4686300"/>
                  <a:gd name="connsiteX27" fmla="*/ 647700 w 12192000"/>
                  <a:gd name="connsiteY27" fmla="*/ 1581150 h 4686300"/>
                  <a:gd name="connsiteX28" fmla="*/ 914400 w 12192000"/>
                  <a:gd name="connsiteY28" fmla="*/ 1333500 h 4686300"/>
                  <a:gd name="connsiteX29" fmla="*/ 800100 w 12192000"/>
                  <a:gd name="connsiteY29" fmla="*/ 1352550 h 4686300"/>
                  <a:gd name="connsiteX30" fmla="*/ 1143000 w 12192000"/>
                  <a:gd name="connsiteY30" fmla="*/ 1066800 h 4686300"/>
                  <a:gd name="connsiteX31" fmla="*/ 723900 w 12192000"/>
                  <a:gd name="connsiteY31" fmla="*/ 1162050 h 4686300"/>
                  <a:gd name="connsiteX32" fmla="*/ 1200150 w 12192000"/>
                  <a:gd name="connsiteY32" fmla="*/ 781050 h 4686300"/>
                  <a:gd name="connsiteX33" fmla="*/ 0 w 12192000"/>
                  <a:gd name="connsiteY33" fmla="*/ 1295400 h 4686300"/>
                  <a:gd name="connsiteX34" fmla="*/ 590550 w 12192000"/>
                  <a:gd name="connsiteY34" fmla="*/ 685800 h 4686300"/>
                  <a:gd name="connsiteX35" fmla="*/ 152400 w 12192000"/>
                  <a:gd name="connsiteY35" fmla="*/ 800100 h 4686300"/>
                  <a:gd name="connsiteX36" fmla="*/ 228600 w 12192000"/>
                  <a:gd name="connsiteY36" fmla="*/ 476250 h 4686300"/>
                  <a:gd name="connsiteX0" fmla="*/ 1390650 w 12192000"/>
                  <a:gd name="connsiteY0" fmla="*/ 152400 h 4686300"/>
                  <a:gd name="connsiteX1" fmla="*/ 4724400 w 12192000"/>
                  <a:gd name="connsiteY1" fmla="*/ 0 h 4686300"/>
                  <a:gd name="connsiteX2" fmla="*/ 5143500 w 12192000"/>
                  <a:gd name="connsiteY2" fmla="*/ 1123950 h 4686300"/>
                  <a:gd name="connsiteX3" fmla="*/ 4400550 w 12192000"/>
                  <a:gd name="connsiteY3" fmla="*/ 2114550 h 4686300"/>
                  <a:gd name="connsiteX4" fmla="*/ 11258550 w 12192000"/>
                  <a:gd name="connsiteY4" fmla="*/ 990600 h 4686300"/>
                  <a:gd name="connsiteX5" fmla="*/ 11487150 w 12192000"/>
                  <a:gd name="connsiteY5" fmla="*/ 1219200 h 4686300"/>
                  <a:gd name="connsiteX6" fmla="*/ 11125200 w 12192000"/>
                  <a:gd name="connsiteY6" fmla="*/ 1238250 h 4686300"/>
                  <a:gd name="connsiteX7" fmla="*/ 11449050 w 12192000"/>
                  <a:gd name="connsiteY7" fmla="*/ 1428750 h 4686300"/>
                  <a:gd name="connsiteX8" fmla="*/ 11506200 w 12192000"/>
                  <a:gd name="connsiteY8" fmla="*/ 1504950 h 4686300"/>
                  <a:gd name="connsiteX9" fmla="*/ 12192000 w 12192000"/>
                  <a:gd name="connsiteY9" fmla="*/ 1676400 h 4686300"/>
                  <a:gd name="connsiteX10" fmla="*/ 11277600 w 12192000"/>
                  <a:gd name="connsiteY10" fmla="*/ 1600200 h 4686300"/>
                  <a:gd name="connsiteX11" fmla="*/ 10363200 w 12192000"/>
                  <a:gd name="connsiteY11" fmla="*/ 1619250 h 4686300"/>
                  <a:gd name="connsiteX12" fmla="*/ 11010900 w 12192000"/>
                  <a:gd name="connsiteY12" fmla="*/ 1847850 h 4686300"/>
                  <a:gd name="connsiteX13" fmla="*/ 10439400 w 12192000"/>
                  <a:gd name="connsiteY13" fmla="*/ 1885950 h 4686300"/>
                  <a:gd name="connsiteX14" fmla="*/ 10877550 w 12192000"/>
                  <a:gd name="connsiteY14" fmla="*/ 2057400 h 4686300"/>
                  <a:gd name="connsiteX15" fmla="*/ 11125200 w 12192000"/>
                  <a:gd name="connsiteY15" fmla="*/ 2152650 h 4686300"/>
                  <a:gd name="connsiteX16" fmla="*/ 11544300 w 12192000"/>
                  <a:gd name="connsiteY16" fmla="*/ 2228850 h 4686300"/>
                  <a:gd name="connsiteX17" fmla="*/ 10496550 w 12192000"/>
                  <a:gd name="connsiteY17" fmla="*/ 2343150 h 4686300"/>
                  <a:gd name="connsiteX18" fmla="*/ 10801350 w 12192000"/>
                  <a:gd name="connsiteY18" fmla="*/ 2438400 h 4686300"/>
                  <a:gd name="connsiteX19" fmla="*/ 11068050 w 12192000"/>
                  <a:gd name="connsiteY19" fmla="*/ 2495550 h 4686300"/>
                  <a:gd name="connsiteX20" fmla="*/ 11658600 w 12192000"/>
                  <a:gd name="connsiteY20" fmla="*/ 2609850 h 4686300"/>
                  <a:gd name="connsiteX21" fmla="*/ 3314700 w 12192000"/>
                  <a:gd name="connsiteY21" fmla="*/ 4686300 h 4686300"/>
                  <a:gd name="connsiteX22" fmla="*/ 2038350 w 12192000"/>
                  <a:gd name="connsiteY22" fmla="*/ 3905250 h 4686300"/>
                  <a:gd name="connsiteX23" fmla="*/ 3333750 w 12192000"/>
                  <a:gd name="connsiteY23" fmla="*/ 1181100 h 4686300"/>
                  <a:gd name="connsiteX24" fmla="*/ 1047750 w 12192000"/>
                  <a:gd name="connsiteY24" fmla="*/ 1771650 h 4686300"/>
                  <a:gd name="connsiteX25" fmla="*/ 990600 w 12192000"/>
                  <a:gd name="connsiteY25" fmla="*/ 1619250 h 4686300"/>
                  <a:gd name="connsiteX26" fmla="*/ 1371600 w 12192000"/>
                  <a:gd name="connsiteY26" fmla="*/ 1371600 h 4686300"/>
                  <a:gd name="connsiteX27" fmla="*/ 647700 w 12192000"/>
                  <a:gd name="connsiteY27" fmla="*/ 1581150 h 4686300"/>
                  <a:gd name="connsiteX28" fmla="*/ 914400 w 12192000"/>
                  <a:gd name="connsiteY28" fmla="*/ 1333500 h 4686300"/>
                  <a:gd name="connsiteX29" fmla="*/ 800100 w 12192000"/>
                  <a:gd name="connsiteY29" fmla="*/ 1352550 h 4686300"/>
                  <a:gd name="connsiteX30" fmla="*/ 1143000 w 12192000"/>
                  <a:gd name="connsiteY30" fmla="*/ 1066800 h 4686300"/>
                  <a:gd name="connsiteX31" fmla="*/ 723900 w 12192000"/>
                  <a:gd name="connsiteY31" fmla="*/ 1162050 h 4686300"/>
                  <a:gd name="connsiteX32" fmla="*/ 1200150 w 12192000"/>
                  <a:gd name="connsiteY32" fmla="*/ 781050 h 4686300"/>
                  <a:gd name="connsiteX33" fmla="*/ 0 w 12192000"/>
                  <a:gd name="connsiteY33" fmla="*/ 1295400 h 4686300"/>
                  <a:gd name="connsiteX34" fmla="*/ 590550 w 12192000"/>
                  <a:gd name="connsiteY34" fmla="*/ 685800 h 4686300"/>
                  <a:gd name="connsiteX35" fmla="*/ 152400 w 12192000"/>
                  <a:gd name="connsiteY35" fmla="*/ 800100 h 4686300"/>
                  <a:gd name="connsiteX36" fmla="*/ 228600 w 12192000"/>
                  <a:gd name="connsiteY36" fmla="*/ 476250 h 4686300"/>
                  <a:gd name="connsiteX37" fmla="*/ 1390650 w 12192000"/>
                  <a:gd name="connsiteY37" fmla="*/ 152400 h 4686300"/>
                  <a:gd name="connsiteX0" fmla="*/ 1390650 w 12192000"/>
                  <a:gd name="connsiteY0" fmla="*/ 152400 h 4686300"/>
                  <a:gd name="connsiteX1" fmla="*/ 4724400 w 12192000"/>
                  <a:gd name="connsiteY1" fmla="*/ 0 h 4686300"/>
                  <a:gd name="connsiteX2" fmla="*/ 5143500 w 12192000"/>
                  <a:gd name="connsiteY2" fmla="*/ 1123950 h 4686300"/>
                  <a:gd name="connsiteX3" fmla="*/ 4400550 w 12192000"/>
                  <a:gd name="connsiteY3" fmla="*/ 2114550 h 4686300"/>
                  <a:gd name="connsiteX4" fmla="*/ 11258550 w 12192000"/>
                  <a:gd name="connsiteY4" fmla="*/ 990600 h 4686300"/>
                  <a:gd name="connsiteX5" fmla="*/ 11487150 w 12192000"/>
                  <a:gd name="connsiteY5" fmla="*/ 1219200 h 4686300"/>
                  <a:gd name="connsiteX6" fmla="*/ 11125200 w 12192000"/>
                  <a:gd name="connsiteY6" fmla="*/ 1238250 h 4686300"/>
                  <a:gd name="connsiteX7" fmla="*/ 11449050 w 12192000"/>
                  <a:gd name="connsiteY7" fmla="*/ 1428750 h 4686300"/>
                  <a:gd name="connsiteX8" fmla="*/ 11506200 w 12192000"/>
                  <a:gd name="connsiteY8" fmla="*/ 1504950 h 4686300"/>
                  <a:gd name="connsiteX9" fmla="*/ 12192000 w 12192000"/>
                  <a:gd name="connsiteY9" fmla="*/ 1676400 h 4686300"/>
                  <a:gd name="connsiteX10" fmla="*/ 11277600 w 12192000"/>
                  <a:gd name="connsiteY10" fmla="*/ 1600200 h 4686300"/>
                  <a:gd name="connsiteX11" fmla="*/ 10363200 w 12192000"/>
                  <a:gd name="connsiteY11" fmla="*/ 1619250 h 4686300"/>
                  <a:gd name="connsiteX12" fmla="*/ 11010900 w 12192000"/>
                  <a:gd name="connsiteY12" fmla="*/ 1847850 h 4686300"/>
                  <a:gd name="connsiteX13" fmla="*/ 10439400 w 12192000"/>
                  <a:gd name="connsiteY13" fmla="*/ 1885950 h 4686300"/>
                  <a:gd name="connsiteX14" fmla="*/ 10877550 w 12192000"/>
                  <a:gd name="connsiteY14" fmla="*/ 2057400 h 4686300"/>
                  <a:gd name="connsiteX15" fmla="*/ 11125200 w 12192000"/>
                  <a:gd name="connsiteY15" fmla="*/ 2152650 h 4686300"/>
                  <a:gd name="connsiteX16" fmla="*/ 11544300 w 12192000"/>
                  <a:gd name="connsiteY16" fmla="*/ 2228850 h 4686300"/>
                  <a:gd name="connsiteX17" fmla="*/ 10496550 w 12192000"/>
                  <a:gd name="connsiteY17" fmla="*/ 2343150 h 4686300"/>
                  <a:gd name="connsiteX18" fmla="*/ 10801350 w 12192000"/>
                  <a:gd name="connsiteY18" fmla="*/ 2438400 h 4686300"/>
                  <a:gd name="connsiteX19" fmla="*/ 11068050 w 12192000"/>
                  <a:gd name="connsiteY19" fmla="*/ 2495550 h 4686300"/>
                  <a:gd name="connsiteX20" fmla="*/ 11658600 w 12192000"/>
                  <a:gd name="connsiteY20" fmla="*/ 2609850 h 4686300"/>
                  <a:gd name="connsiteX21" fmla="*/ 3314700 w 12192000"/>
                  <a:gd name="connsiteY21" fmla="*/ 4686300 h 4686300"/>
                  <a:gd name="connsiteX22" fmla="*/ 2038350 w 12192000"/>
                  <a:gd name="connsiteY22" fmla="*/ 3905250 h 4686300"/>
                  <a:gd name="connsiteX23" fmla="*/ 3333750 w 12192000"/>
                  <a:gd name="connsiteY23" fmla="*/ 1181100 h 4686300"/>
                  <a:gd name="connsiteX24" fmla="*/ 1047750 w 12192000"/>
                  <a:gd name="connsiteY24" fmla="*/ 1771650 h 4686300"/>
                  <a:gd name="connsiteX25" fmla="*/ 990600 w 12192000"/>
                  <a:gd name="connsiteY25" fmla="*/ 1619250 h 4686300"/>
                  <a:gd name="connsiteX26" fmla="*/ 1371600 w 12192000"/>
                  <a:gd name="connsiteY26" fmla="*/ 1371600 h 4686300"/>
                  <a:gd name="connsiteX27" fmla="*/ 647700 w 12192000"/>
                  <a:gd name="connsiteY27" fmla="*/ 1581150 h 4686300"/>
                  <a:gd name="connsiteX28" fmla="*/ 914400 w 12192000"/>
                  <a:gd name="connsiteY28" fmla="*/ 1333500 h 4686300"/>
                  <a:gd name="connsiteX29" fmla="*/ 800100 w 12192000"/>
                  <a:gd name="connsiteY29" fmla="*/ 1352550 h 4686300"/>
                  <a:gd name="connsiteX30" fmla="*/ 1143000 w 12192000"/>
                  <a:gd name="connsiteY30" fmla="*/ 1066800 h 4686300"/>
                  <a:gd name="connsiteX31" fmla="*/ 723900 w 12192000"/>
                  <a:gd name="connsiteY31" fmla="*/ 1162050 h 4686300"/>
                  <a:gd name="connsiteX32" fmla="*/ 1200150 w 12192000"/>
                  <a:gd name="connsiteY32" fmla="*/ 781050 h 4686300"/>
                  <a:gd name="connsiteX33" fmla="*/ 0 w 12192000"/>
                  <a:gd name="connsiteY33" fmla="*/ 1295400 h 4686300"/>
                  <a:gd name="connsiteX34" fmla="*/ 590550 w 12192000"/>
                  <a:gd name="connsiteY34" fmla="*/ 685800 h 4686300"/>
                  <a:gd name="connsiteX35" fmla="*/ 152400 w 12192000"/>
                  <a:gd name="connsiteY35" fmla="*/ 800100 h 4686300"/>
                  <a:gd name="connsiteX36" fmla="*/ 1390650 w 12192000"/>
                  <a:gd name="connsiteY36" fmla="*/ 152400 h 4686300"/>
                  <a:gd name="connsiteX0" fmla="*/ 1390650 w 12192000"/>
                  <a:gd name="connsiteY0" fmla="*/ 177494 h 4711394"/>
                  <a:gd name="connsiteX1" fmla="*/ 4724400 w 12192000"/>
                  <a:gd name="connsiteY1" fmla="*/ 25094 h 4711394"/>
                  <a:gd name="connsiteX2" fmla="*/ 5143500 w 12192000"/>
                  <a:gd name="connsiteY2" fmla="*/ 1149044 h 4711394"/>
                  <a:gd name="connsiteX3" fmla="*/ 4400550 w 12192000"/>
                  <a:gd name="connsiteY3" fmla="*/ 2139644 h 4711394"/>
                  <a:gd name="connsiteX4" fmla="*/ 11258550 w 12192000"/>
                  <a:gd name="connsiteY4" fmla="*/ 1015694 h 4711394"/>
                  <a:gd name="connsiteX5" fmla="*/ 11487150 w 12192000"/>
                  <a:gd name="connsiteY5" fmla="*/ 1244294 h 4711394"/>
                  <a:gd name="connsiteX6" fmla="*/ 11125200 w 12192000"/>
                  <a:gd name="connsiteY6" fmla="*/ 1263344 h 4711394"/>
                  <a:gd name="connsiteX7" fmla="*/ 11449050 w 12192000"/>
                  <a:gd name="connsiteY7" fmla="*/ 1453844 h 4711394"/>
                  <a:gd name="connsiteX8" fmla="*/ 11506200 w 12192000"/>
                  <a:gd name="connsiteY8" fmla="*/ 1530044 h 4711394"/>
                  <a:gd name="connsiteX9" fmla="*/ 12192000 w 12192000"/>
                  <a:gd name="connsiteY9" fmla="*/ 1701494 h 4711394"/>
                  <a:gd name="connsiteX10" fmla="*/ 11277600 w 12192000"/>
                  <a:gd name="connsiteY10" fmla="*/ 1625294 h 4711394"/>
                  <a:gd name="connsiteX11" fmla="*/ 10363200 w 12192000"/>
                  <a:gd name="connsiteY11" fmla="*/ 1644344 h 4711394"/>
                  <a:gd name="connsiteX12" fmla="*/ 11010900 w 12192000"/>
                  <a:gd name="connsiteY12" fmla="*/ 1872944 h 4711394"/>
                  <a:gd name="connsiteX13" fmla="*/ 10439400 w 12192000"/>
                  <a:gd name="connsiteY13" fmla="*/ 1911044 h 4711394"/>
                  <a:gd name="connsiteX14" fmla="*/ 10877550 w 12192000"/>
                  <a:gd name="connsiteY14" fmla="*/ 2082494 h 4711394"/>
                  <a:gd name="connsiteX15" fmla="*/ 11125200 w 12192000"/>
                  <a:gd name="connsiteY15" fmla="*/ 2177744 h 4711394"/>
                  <a:gd name="connsiteX16" fmla="*/ 11544300 w 12192000"/>
                  <a:gd name="connsiteY16" fmla="*/ 2253944 h 4711394"/>
                  <a:gd name="connsiteX17" fmla="*/ 10496550 w 12192000"/>
                  <a:gd name="connsiteY17" fmla="*/ 2368244 h 4711394"/>
                  <a:gd name="connsiteX18" fmla="*/ 10801350 w 12192000"/>
                  <a:gd name="connsiteY18" fmla="*/ 2463494 h 4711394"/>
                  <a:gd name="connsiteX19" fmla="*/ 11068050 w 12192000"/>
                  <a:gd name="connsiteY19" fmla="*/ 2520644 h 4711394"/>
                  <a:gd name="connsiteX20" fmla="*/ 11658600 w 12192000"/>
                  <a:gd name="connsiteY20" fmla="*/ 2634944 h 4711394"/>
                  <a:gd name="connsiteX21" fmla="*/ 3314700 w 12192000"/>
                  <a:gd name="connsiteY21" fmla="*/ 4711394 h 4711394"/>
                  <a:gd name="connsiteX22" fmla="*/ 2038350 w 12192000"/>
                  <a:gd name="connsiteY22" fmla="*/ 3930344 h 4711394"/>
                  <a:gd name="connsiteX23" fmla="*/ 3333750 w 12192000"/>
                  <a:gd name="connsiteY23" fmla="*/ 1206194 h 4711394"/>
                  <a:gd name="connsiteX24" fmla="*/ 1047750 w 12192000"/>
                  <a:gd name="connsiteY24" fmla="*/ 1796744 h 4711394"/>
                  <a:gd name="connsiteX25" fmla="*/ 990600 w 12192000"/>
                  <a:gd name="connsiteY25" fmla="*/ 1644344 h 4711394"/>
                  <a:gd name="connsiteX26" fmla="*/ 1371600 w 12192000"/>
                  <a:gd name="connsiteY26" fmla="*/ 1396694 h 4711394"/>
                  <a:gd name="connsiteX27" fmla="*/ 647700 w 12192000"/>
                  <a:gd name="connsiteY27" fmla="*/ 1606244 h 4711394"/>
                  <a:gd name="connsiteX28" fmla="*/ 914400 w 12192000"/>
                  <a:gd name="connsiteY28" fmla="*/ 1358594 h 4711394"/>
                  <a:gd name="connsiteX29" fmla="*/ 800100 w 12192000"/>
                  <a:gd name="connsiteY29" fmla="*/ 1377644 h 4711394"/>
                  <a:gd name="connsiteX30" fmla="*/ 1143000 w 12192000"/>
                  <a:gd name="connsiteY30" fmla="*/ 1091894 h 4711394"/>
                  <a:gd name="connsiteX31" fmla="*/ 723900 w 12192000"/>
                  <a:gd name="connsiteY31" fmla="*/ 1187144 h 4711394"/>
                  <a:gd name="connsiteX32" fmla="*/ 1200150 w 12192000"/>
                  <a:gd name="connsiteY32" fmla="*/ 806144 h 4711394"/>
                  <a:gd name="connsiteX33" fmla="*/ 0 w 12192000"/>
                  <a:gd name="connsiteY33" fmla="*/ 1320494 h 4711394"/>
                  <a:gd name="connsiteX34" fmla="*/ 590550 w 12192000"/>
                  <a:gd name="connsiteY34" fmla="*/ 710894 h 4711394"/>
                  <a:gd name="connsiteX35" fmla="*/ 152400 w 12192000"/>
                  <a:gd name="connsiteY35" fmla="*/ 825194 h 4711394"/>
                  <a:gd name="connsiteX36" fmla="*/ 1390650 w 12192000"/>
                  <a:gd name="connsiteY36" fmla="*/ 177494 h 4711394"/>
                  <a:gd name="connsiteX0" fmla="*/ 1390650 w 12192000"/>
                  <a:gd name="connsiteY0" fmla="*/ 299933 h 4833833"/>
                  <a:gd name="connsiteX1" fmla="*/ 4724400 w 12192000"/>
                  <a:gd name="connsiteY1" fmla="*/ 147533 h 4833833"/>
                  <a:gd name="connsiteX2" fmla="*/ 5143500 w 12192000"/>
                  <a:gd name="connsiteY2" fmla="*/ 1271483 h 4833833"/>
                  <a:gd name="connsiteX3" fmla="*/ 4400550 w 12192000"/>
                  <a:gd name="connsiteY3" fmla="*/ 2262083 h 4833833"/>
                  <a:gd name="connsiteX4" fmla="*/ 11258550 w 12192000"/>
                  <a:gd name="connsiteY4" fmla="*/ 1138133 h 4833833"/>
                  <a:gd name="connsiteX5" fmla="*/ 11487150 w 12192000"/>
                  <a:gd name="connsiteY5" fmla="*/ 1366733 h 4833833"/>
                  <a:gd name="connsiteX6" fmla="*/ 11125200 w 12192000"/>
                  <a:gd name="connsiteY6" fmla="*/ 1385783 h 4833833"/>
                  <a:gd name="connsiteX7" fmla="*/ 11449050 w 12192000"/>
                  <a:gd name="connsiteY7" fmla="*/ 1576283 h 4833833"/>
                  <a:gd name="connsiteX8" fmla="*/ 11506200 w 12192000"/>
                  <a:gd name="connsiteY8" fmla="*/ 1652483 h 4833833"/>
                  <a:gd name="connsiteX9" fmla="*/ 12192000 w 12192000"/>
                  <a:gd name="connsiteY9" fmla="*/ 1823933 h 4833833"/>
                  <a:gd name="connsiteX10" fmla="*/ 11277600 w 12192000"/>
                  <a:gd name="connsiteY10" fmla="*/ 1747733 h 4833833"/>
                  <a:gd name="connsiteX11" fmla="*/ 10363200 w 12192000"/>
                  <a:gd name="connsiteY11" fmla="*/ 1766783 h 4833833"/>
                  <a:gd name="connsiteX12" fmla="*/ 11010900 w 12192000"/>
                  <a:gd name="connsiteY12" fmla="*/ 1995383 h 4833833"/>
                  <a:gd name="connsiteX13" fmla="*/ 10439400 w 12192000"/>
                  <a:gd name="connsiteY13" fmla="*/ 2033483 h 4833833"/>
                  <a:gd name="connsiteX14" fmla="*/ 10877550 w 12192000"/>
                  <a:gd name="connsiteY14" fmla="*/ 2204933 h 4833833"/>
                  <a:gd name="connsiteX15" fmla="*/ 11125200 w 12192000"/>
                  <a:gd name="connsiteY15" fmla="*/ 2300183 h 4833833"/>
                  <a:gd name="connsiteX16" fmla="*/ 11544300 w 12192000"/>
                  <a:gd name="connsiteY16" fmla="*/ 2376383 h 4833833"/>
                  <a:gd name="connsiteX17" fmla="*/ 10496550 w 12192000"/>
                  <a:gd name="connsiteY17" fmla="*/ 2490683 h 4833833"/>
                  <a:gd name="connsiteX18" fmla="*/ 10801350 w 12192000"/>
                  <a:gd name="connsiteY18" fmla="*/ 2585933 h 4833833"/>
                  <a:gd name="connsiteX19" fmla="*/ 11068050 w 12192000"/>
                  <a:gd name="connsiteY19" fmla="*/ 2643083 h 4833833"/>
                  <a:gd name="connsiteX20" fmla="*/ 11658600 w 12192000"/>
                  <a:gd name="connsiteY20" fmla="*/ 2757383 h 4833833"/>
                  <a:gd name="connsiteX21" fmla="*/ 3314700 w 12192000"/>
                  <a:gd name="connsiteY21" fmla="*/ 4833833 h 4833833"/>
                  <a:gd name="connsiteX22" fmla="*/ 2038350 w 12192000"/>
                  <a:gd name="connsiteY22" fmla="*/ 4052783 h 4833833"/>
                  <a:gd name="connsiteX23" fmla="*/ 3333750 w 12192000"/>
                  <a:gd name="connsiteY23" fmla="*/ 1328633 h 4833833"/>
                  <a:gd name="connsiteX24" fmla="*/ 1047750 w 12192000"/>
                  <a:gd name="connsiteY24" fmla="*/ 1919183 h 4833833"/>
                  <a:gd name="connsiteX25" fmla="*/ 990600 w 12192000"/>
                  <a:gd name="connsiteY25" fmla="*/ 1766783 h 4833833"/>
                  <a:gd name="connsiteX26" fmla="*/ 1371600 w 12192000"/>
                  <a:gd name="connsiteY26" fmla="*/ 1519133 h 4833833"/>
                  <a:gd name="connsiteX27" fmla="*/ 647700 w 12192000"/>
                  <a:gd name="connsiteY27" fmla="*/ 1728683 h 4833833"/>
                  <a:gd name="connsiteX28" fmla="*/ 914400 w 12192000"/>
                  <a:gd name="connsiteY28" fmla="*/ 1481033 h 4833833"/>
                  <a:gd name="connsiteX29" fmla="*/ 800100 w 12192000"/>
                  <a:gd name="connsiteY29" fmla="*/ 1500083 h 4833833"/>
                  <a:gd name="connsiteX30" fmla="*/ 1143000 w 12192000"/>
                  <a:gd name="connsiteY30" fmla="*/ 1214333 h 4833833"/>
                  <a:gd name="connsiteX31" fmla="*/ 723900 w 12192000"/>
                  <a:gd name="connsiteY31" fmla="*/ 1309583 h 4833833"/>
                  <a:gd name="connsiteX32" fmla="*/ 1200150 w 12192000"/>
                  <a:gd name="connsiteY32" fmla="*/ 928583 h 4833833"/>
                  <a:gd name="connsiteX33" fmla="*/ 0 w 12192000"/>
                  <a:gd name="connsiteY33" fmla="*/ 1442933 h 4833833"/>
                  <a:gd name="connsiteX34" fmla="*/ 590550 w 12192000"/>
                  <a:gd name="connsiteY34" fmla="*/ 833333 h 4833833"/>
                  <a:gd name="connsiteX35" fmla="*/ 152400 w 12192000"/>
                  <a:gd name="connsiteY35" fmla="*/ 947633 h 4833833"/>
                  <a:gd name="connsiteX36" fmla="*/ 1390650 w 12192000"/>
                  <a:gd name="connsiteY36" fmla="*/ 299933 h 4833833"/>
                  <a:gd name="connsiteX0" fmla="*/ 1390650 w 12192000"/>
                  <a:gd name="connsiteY0" fmla="*/ 299933 h 4833833"/>
                  <a:gd name="connsiteX1" fmla="*/ 4724400 w 12192000"/>
                  <a:gd name="connsiteY1" fmla="*/ 147533 h 4833833"/>
                  <a:gd name="connsiteX2" fmla="*/ 5143500 w 12192000"/>
                  <a:gd name="connsiteY2" fmla="*/ 1271483 h 4833833"/>
                  <a:gd name="connsiteX3" fmla="*/ 4400550 w 12192000"/>
                  <a:gd name="connsiteY3" fmla="*/ 2262083 h 4833833"/>
                  <a:gd name="connsiteX4" fmla="*/ 11258550 w 12192000"/>
                  <a:gd name="connsiteY4" fmla="*/ 1138133 h 4833833"/>
                  <a:gd name="connsiteX5" fmla="*/ 11487150 w 12192000"/>
                  <a:gd name="connsiteY5" fmla="*/ 1366733 h 4833833"/>
                  <a:gd name="connsiteX6" fmla="*/ 11125200 w 12192000"/>
                  <a:gd name="connsiteY6" fmla="*/ 1385783 h 4833833"/>
                  <a:gd name="connsiteX7" fmla="*/ 11449050 w 12192000"/>
                  <a:gd name="connsiteY7" fmla="*/ 1576283 h 4833833"/>
                  <a:gd name="connsiteX8" fmla="*/ 11506200 w 12192000"/>
                  <a:gd name="connsiteY8" fmla="*/ 1652483 h 4833833"/>
                  <a:gd name="connsiteX9" fmla="*/ 12192000 w 12192000"/>
                  <a:gd name="connsiteY9" fmla="*/ 1823933 h 4833833"/>
                  <a:gd name="connsiteX10" fmla="*/ 11277600 w 12192000"/>
                  <a:gd name="connsiteY10" fmla="*/ 1747733 h 4833833"/>
                  <a:gd name="connsiteX11" fmla="*/ 10363200 w 12192000"/>
                  <a:gd name="connsiteY11" fmla="*/ 1766783 h 4833833"/>
                  <a:gd name="connsiteX12" fmla="*/ 11010900 w 12192000"/>
                  <a:gd name="connsiteY12" fmla="*/ 1995383 h 4833833"/>
                  <a:gd name="connsiteX13" fmla="*/ 10439400 w 12192000"/>
                  <a:gd name="connsiteY13" fmla="*/ 2033483 h 4833833"/>
                  <a:gd name="connsiteX14" fmla="*/ 10877550 w 12192000"/>
                  <a:gd name="connsiteY14" fmla="*/ 2204933 h 4833833"/>
                  <a:gd name="connsiteX15" fmla="*/ 11125200 w 12192000"/>
                  <a:gd name="connsiteY15" fmla="*/ 2300183 h 4833833"/>
                  <a:gd name="connsiteX16" fmla="*/ 11544300 w 12192000"/>
                  <a:gd name="connsiteY16" fmla="*/ 2376383 h 4833833"/>
                  <a:gd name="connsiteX17" fmla="*/ 10496550 w 12192000"/>
                  <a:gd name="connsiteY17" fmla="*/ 2490683 h 4833833"/>
                  <a:gd name="connsiteX18" fmla="*/ 10801350 w 12192000"/>
                  <a:gd name="connsiteY18" fmla="*/ 2585933 h 4833833"/>
                  <a:gd name="connsiteX19" fmla="*/ 11068050 w 12192000"/>
                  <a:gd name="connsiteY19" fmla="*/ 2643083 h 4833833"/>
                  <a:gd name="connsiteX20" fmla="*/ 11658600 w 12192000"/>
                  <a:gd name="connsiteY20" fmla="*/ 2757383 h 4833833"/>
                  <a:gd name="connsiteX21" fmla="*/ 3314700 w 12192000"/>
                  <a:gd name="connsiteY21" fmla="*/ 4833833 h 4833833"/>
                  <a:gd name="connsiteX22" fmla="*/ 2038350 w 12192000"/>
                  <a:gd name="connsiteY22" fmla="*/ 4052783 h 4833833"/>
                  <a:gd name="connsiteX23" fmla="*/ 3333750 w 12192000"/>
                  <a:gd name="connsiteY23" fmla="*/ 1328633 h 4833833"/>
                  <a:gd name="connsiteX24" fmla="*/ 1047750 w 12192000"/>
                  <a:gd name="connsiteY24" fmla="*/ 1919183 h 4833833"/>
                  <a:gd name="connsiteX25" fmla="*/ 990600 w 12192000"/>
                  <a:gd name="connsiteY25" fmla="*/ 1766783 h 4833833"/>
                  <a:gd name="connsiteX26" fmla="*/ 1371600 w 12192000"/>
                  <a:gd name="connsiteY26" fmla="*/ 1519133 h 4833833"/>
                  <a:gd name="connsiteX27" fmla="*/ 647700 w 12192000"/>
                  <a:gd name="connsiteY27" fmla="*/ 1728683 h 4833833"/>
                  <a:gd name="connsiteX28" fmla="*/ 914400 w 12192000"/>
                  <a:gd name="connsiteY28" fmla="*/ 1481033 h 4833833"/>
                  <a:gd name="connsiteX29" fmla="*/ 800100 w 12192000"/>
                  <a:gd name="connsiteY29" fmla="*/ 1500083 h 4833833"/>
                  <a:gd name="connsiteX30" fmla="*/ 1143000 w 12192000"/>
                  <a:gd name="connsiteY30" fmla="*/ 1214333 h 4833833"/>
                  <a:gd name="connsiteX31" fmla="*/ 723900 w 12192000"/>
                  <a:gd name="connsiteY31" fmla="*/ 1309583 h 4833833"/>
                  <a:gd name="connsiteX32" fmla="*/ 1200150 w 12192000"/>
                  <a:gd name="connsiteY32" fmla="*/ 928583 h 4833833"/>
                  <a:gd name="connsiteX33" fmla="*/ 0 w 12192000"/>
                  <a:gd name="connsiteY33" fmla="*/ 1442933 h 4833833"/>
                  <a:gd name="connsiteX34" fmla="*/ 590550 w 12192000"/>
                  <a:gd name="connsiteY34" fmla="*/ 833333 h 4833833"/>
                  <a:gd name="connsiteX35" fmla="*/ 152400 w 12192000"/>
                  <a:gd name="connsiteY35" fmla="*/ 947633 h 4833833"/>
                  <a:gd name="connsiteX36" fmla="*/ 1390650 w 12192000"/>
                  <a:gd name="connsiteY36" fmla="*/ 299933 h 4833833"/>
                  <a:gd name="connsiteX0" fmla="*/ 1390650 w 12192000"/>
                  <a:gd name="connsiteY0" fmla="*/ 299933 h 4833833"/>
                  <a:gd name="connsiteX1" fmla="*/ 4724400 w 12192000"/>
                  <a:gd name="connsiteY1" fmla="*/ 147533 h 4833833"/>
                  <a:gd name="connsiteX2" fmla="*/ 5143500 w 12192000"/>
                  <a:gd name="connsiteY2" fmla="*/ 1271483 h 4833833"/>
                  <a:gd name="connsiteX3" fmla="*/ 4400550 w 12192000"/>
                  <a:gd name="connsiteY3" fmla="*/ 2262083 h 4833833"/>
                  <a:gd name="connsiteX4" fmla="*/ 11258550 w 12192000"/>
                  <a:gd name="connsiteY4" fmla="*/ 1138133 h 4833833"/>
                  <a:gd name="connsiteX5" fmla="*/ 11487150 w 12192000"/>
                  <a:gd name="connsiteY5" fmla="*/ 1366733 h 4833833"/>
                  <a:gd name="connsiteX6" fmla="*/ 11125200 w 12192000"/>
                  <a:gd name="connsiteY6" fmla="*/ 1385783 h 4833833"/>
                  <a:gd name="connsiteX7" fmla="*/ 11449050 w 12192000"/>
                  <a:gd name="connsiteY7" fmla="*/ 1576283 h 4833833"/>
                  <a:gd name="connsiteX8" fmla="*/ 11506200 w 12192000"/>
                  <a:gd name="connsiteY8" fmla="*/ 1652483 h 4833833"/>
                  <a:gd name="connsiteX9" fmla="*/ 12192000 w 12192000"/>
                  <a:gd name="connsiteY9" fmla="*/ 1823933 h 4833833"/>
                  <a:gd name="connsiteX10" fmla="*/ 11277600 w 12192000"/>
                  <a:gd name="connsiteY10" fmla="*/ 1747733 h 4833833"/>
                  <a:gd name="connsiteX11" fmla="*/ 10363200 w 12192000"/>
                  <a:gd name="connsiteY11" fmla="*/ 1766783 h 4833833"/>
                  <a:gd name="connsiteX12" fmla="*/ 11010900 w 12192000"/>
                  <a:gd name="connsiteY12" fmla="*/ 1995383 h 4833833"/>
                  <a:gd name="connsiteX13" fmla="*/ 10439400 w 12192000"/>
                  <a:gd name="connsiteY13" fmla="*/ 2033483 h 4833833"/>
                  <a:gd name="connsiteX14" fmla="*/ 10877550 w 12192000"/>
                  <a:gd name="connsiteY14" fmla="*/ 2204933 h 4833833"/>
                  <a:gd name="connsiteX15" fmla="*/ 11125200 w 12192000"/>
                  <a:gd name="connsiteY15" fmla="*/ 2300183 h 4833833"/>
                  <a:gd name="connsiteX16" fmla="*/ 11544300 w 12192000"/>
                  <a:gd name="connsiteY16" fmla="*/ 2376383 h 4833833"/>
                  <a:gd name="connsiteX17" fmla="*/ 10496550 w 12192000"/>
                  <a:gd name="connsiteY17" fmla="*/ 2490683 h 4833833"/>
                  <a:gd name="connsiteX18" fmla="*/ 10801350 w 12192000"/>
                  <a:gd name="connsiteY18" fmla="*/ 2585933 h 4833833"/>
                  <a:gd name="connsiteX19" fmla="*/ 11068050 w 12192000"/>
                  <a:gd name="connsiteY19" fmla="*/ 2643083 h 4833833"/>
                  <a:gd name="connsiteX20" fmla="*/ 11658600 w 12192000"/>
                  <a:gd name="connsiteY20" fmla="*/ 2757383 h 4833833"/>
                  <a:gd name="connsiteX21" fmla="*/ 3314700 w 12192000"/>
                  <a:gd name="connsiteY21" fmla="*/ 4833833 h 4833833"/>
                  <a:gd name="connsiteX22" fmla="*/ 2038350 w 12192000"/>
                  <a:gd name="connsiteY22" fmla="*/ 4052783 h 4833833"/>
                  <a:gd name="connsiteX23" fmla="*/ 3333750 w 12192000"/>
                  <a:gd name="connsiteY23" fmla="*/ 1328633 h 4833833"/>
                  <a:gd name="connsiteX24" fmla="*/ 1047750 w 12192000"/>
                  <a:gd name="connsiteY24" fmla="*/ 1919183 h 4833833"/>
                  <a:gd name="connsiteX25" fmla="*/ 990600 w 12192000"/>
                  <a:gd name="connsiteY25" fmla="*/ 1766783 h 4833833"/>
                  <a:gd name="connsiteX26" fmla="*/ 1371600 w 12192000"/>
                  <a:gd name="connsiteY26" fmla="*/ 1519133 h 4833833"/>
                  <a:gd name="connsiteX27" fmla="*/ 647700 w 12192000"/>
                  <a:gd name="connsiteY27" fmla="*/ 1728683 h 4833833"/>
                  <a:gd name="connsiteX28" fmla="*/ 914400 w 12192000"/>
                  <a:gd name="connsiteY28" fmla="*/ 1481033 h 4833833"/>
                  <a:gd name="connsiteX29" fmla="*/ 800100 w 12192000"/>
                  <a:gd name="connsiteY29" fmla="*/ 1500083 h 4833833"/>
                  <a:gd name="connsiteX30" fmla="*/ 1143000 w 12192000"/>
                  <a:gd name="connsiteY30" fmla="*/ 1214333 h 4833833"/>
                  <a:gd name="connsiteX31" fmla="*/ 723900 w 12192000"/>
                  <a:gd name="connsiteY31" fmla="*/ 1309583 h 4833833"/>
                  <a:gd name="connsiteX32" fmla="*/ 1200150 w 12192000"/>
                  <a:gd name="connsiteY32" fmla="*/ 928583 h 4833833"/>
                  <a:gd name="connsiteX33" fmla="*/ 0 w 12192000"/>
                  <a:gd name="connsiteY33" fmla="*/ 1442933 h 4833833"/>
                  <a:gd name="connsiteX34" fmla="*/ 590550 w 12192000"/>
                  <a:gd name="connsiteY34" fmla="*/ 833333 h 4833833"/>
                  <a:gd name="connsiteX35" fmla="*/ 152400 w 12192000"/>
                  <a:gd name="connsiteY35" fmla="*/ 947633 h 4833833"/>
                  <a:gd name="connsiteX36" fmla="*/ 1390650 w 12192000"/>
                  <a:gd name="connsiteY36" fmla="*/ 299933 h 4833833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400550 w 12192000"/>
                  <a:gd name="connsiteY3" fmla="*/ 2262083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400550 w 12192000"/>
                  <a:gd name="connsiteY3" fmla="*/ 2262083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400550 w 12192000"/>
                  <a:gd name="connsiteY3" fmla="*/ 2262083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400550 w 12192000"/>
                  <a:gd name="connsiteY3" fmla="*/ 2262083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400550 w 12192000"/>
                  <a:gd name="connsiteY3" fmla="*/ 2262083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400550 w 12192000"/>
                  <a:gd name="connsiteY3" fmla="*/ 2262083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400550 w 12192000"/>
                  <a:gd name="connsiteY3" fmla="*/ 2262083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400550 w 12192000"/>
                  <a:gd name="connsiteY3" fmla="*/ 2262083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400550 w 12192000"/>
                  <a:gd name="connsiteY3" fmla="*/ 2262083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2192000" h="4848784">
                    <a:moveTo>
                      <a:pt x="1390650" y="299933"/>
                    </a:moveTo>
                    <a:cubicBezTo>
                      <a:pt x="2501900" y="-17567"/>
                      <a:pt x="3975100" y="-106467"/>
                      <a:pt x="4724400" y="147533"/>
                    </a:cubicBezTo>
                    <a:lnTo>
                      <a:pt x="5143500" y="1271483"/>
                    </a:lnTo>
                    <a:lnTo>
                      <a:pt x="4400550" y="2262083"/>
                    </a:lnTo>
                    <a:cubicBezTo>
                      <a:pt x="6858000" y="1049233"/>
                      <a:pt x="9029700" y="1074633"/>
                      <a:pt x="11258550" y="1138133"/>
                    </a:cubicBezTo>
                    <a:lnTo>
                      <a:pt x="11487150" y="1366733"/>
                    </a:lnTo>
                    <a:lnTo>
                      <a:pt x="11125200" y="1385783"/>
                    </a:lnTo>
                    <a:lnTo>
                      <a:pt x="11449050" y="1576283"/>
                    </a:lnTo>
                    <a:lnTo>
                      <a:pt x="11506200" y="1652483"/>
                    </a:lnTo>
                    <a:lnTo>
                      <a:pt x="12192000" y="1823933"/>
                    </a:lnTo>
                    <a:lnTo>
                      <a:pt x="11277600" y="1747733"/>
                    </a:lnTo>
                    <a:lnTo>
                      <a:pt x="10363200" y="1766783"/>
                    </a:lnTo>
                    <a:lnTo>
                      <a:pt x="11010900" y="1995383"/>
                    </a:lnTo>
                    <a:lnTo>
                      <a:pt x="10439400" y="2033483"/>
                    </a:lnTo>
                    <a:lnTo>
                      <a:pt x="10877550" y="2204933"/>
                    </a:lnTo>
                    <a:lnTo>
                      <a:pt x="11125200" y="2300183"/>
                    </a:lnTo>
                    <a:lnTo>
                      <a:pt x="11544300" y="2376383"/>
                    </a:lnTo>
                    <a:lnTo>
                      <a:pt x="10496550" y="2490683"/>
                    </a:lnTo>
                    <a:lnTo>
                      <a:pt x="10801350" y="2585933"/>
                    </a:lnTo>
                    <a:lnTo>
                      <a:pt x="11068050" y="2643083"/>
                    </a:lnTo>
                    <a:lnTo>
                      <a:pt x="11658600" y="2757383"/>
                    </a:lnTo>
                    <a:cubicBezTo>
                      <a:pt x="8930471" y="2917828"/>
                      <a:pt x="5989658" y="3237783"/>
                      <a:pt x="3314700" y="4833833"/>
                    </a:cubicBezTo>
                    <a:cubicBezTo>
                      <a:pt x="2927350" y="4954483"/>
                      <a:pt x="2463800" y="4313133"/>
                      <a:pt x="2038350" y="4052783"/>
                    </a:cubicBezTo>
                    <a:cubicBezTo>
                      <a:pt x="1879600" y="3144733"/>
                      <a:pt x="2730500" y="2141433"/>
                      <a:pt x="3333750" y="1328633"/>
                    </a:cubicBezTo>
                    <a:cubicBezTo>
                      <a:pt x="2400300" y="1296883"/>
                      <a:pt x="1733550" y="1550883"/>
                      <a:pt x="1047750" y="1919183"/>
                    </a:cubicBezTo>
                    <a:lnTo>
                      <a:pt x="990600" y="1766783"/>
                    </a:lnTo>
                    <a:lnTo>
                      <a:pt x="1371600" y="1519133"/>
                    </a:lnTo>
                    <a:lnTo>
                      <a:pt x="647700" y="1728683"/>
                    </a:lnTo>
                    <a:lnTo>
                      <a:pt x="914400" y="1481033"/>
                    </a:lnTo>
                    <a:lnTo>
                      <a:pt x="800100" y="1500083"/>
                    </a:lnTo>
                    <a:lnTo>
                      <a:pt x="1143000" y="1214333"/>
                    </a:lnTo>
                    <a:lnTo>
                      <a:pt x="723900" y="1309583"/>
                    </a:lnTo>
                    <a:lnTo>
                      <a:pt x="1200150" y="928583"/>
                    </a:lnTo>
                    <a:lnTo>
                      <a:pt x="0" y="1442933"/>
                    </a:lnTo>
                    <a:lnTo>
                      <a:pt x="590550" y="833333"/>
                    </a:lnTo>
                    <a:lnTo>
                      <a:pt x="152400" y="947633"/>
                    </a:lnTo>
                    <a:cubicBezTo>
                      <a:pt x="565150" y="731733"/>
                      <a:pt x="279400" y="617433"/>
                      <a:pt x="1390650" y="299933"/>
                    </a:cubicBezTo>
                    <a:close/>
                  </a:path>
                </a:pathLst>
              </a:custGeom>
              <a:solidFill>
                <a:srgbClr val="047303"/>
              </a:solidFill>
              <a:ln w="142875" cap="rnd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" name="女1"/>
          <p:cNvGrpSpPr/>
          <p:nvPr/>
        </p:nvGrpSpPr>
        <p:grpSpPr>
          <a:xfrm>
            <a:off x="1090670" y="2454919"/>
            <a:ext cx="1981134" cy="3206380"/>
            <a:chOff x="5735008" y="2117094"/>
            <a:chExt cx="17482927" cy="28295389"/>
          </a:xfrm>
          <a:solidFill>
            <a:srgbClr val="DA0000"/>
          </a:solidFill>
        </p:grpSpPr>
        <p:sp>
          <p:nvSpPr>
            <p:cNvPr id="7" name="任意多边形 6"/>
            <p:cNvSpPr/>
            <p:nvPr/>
          </p:nvSpPr>
          <p:spPr>
            <a:xfrm flipH="1">
              <a:off x="13747707" y="10949870"/>
              <a:ext cx="3474828" cy="2924692"/>
            </a:xfrm>
            <a:custGeom>
              <a:avLst/>
              <a:gdLst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624789 w 3474828"/>
                <a:gd name="connsiteY7" fmla="*/ 22124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844909 w 3474828"/>
                <a:gd name="connsiteY10" fmla="*/ 831963 h 2924692"/>
                <a:gd name="connsiteX11" fmla="*/ 925987 w 3474828"/>
                <a:gd name="connsiteY11" fmla="*/ 1436030 h 2924692"/>
                <a:gd name="connsiteX12" fmla="*/ 412804 w 3474828"/>
                <a:gd name="connsiteY12" fmla="*/ 1896767 h 2924692"/>
                <a:gd name="connsiteX13" fmla="*/ 976126 w 3474828"/>
                <a:gd name="connsiteY13" fmla="*/ 1508599 h 2924692"/>
                <a:gd name="connsiteX14" fmla="*/ 1844909 w 3474828"/>
                <a:gd name="connsiteY14" fmla="*/ 8319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624789 w 3474828"/>
                <a:gd name="connsiteY7" fmla="*/ 22124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844909 w 3474828"/>
                <a:gd name="connsiteY10" fmla="*/ 831963 h 2924692"/>
                <a:gd name="connsiteX11" fmla="*/ 925987 w 3474828"/>
                <a:gd name="connsiteY11" fmla="*/ 1436030 h 2924692"/>
                <a:gd name="connsiteX12" fmla="*/ 590604 w 3474828"/>
                <a:gd name="connsiteY12" fmla="*/ 1731667 h 2924692"/>
                <a:gd name="connsiteX13" fmla="*/ 976126 w 3474828"/>
                <a:gd name="connsiteY13" fmla="*/ 1508599 h 2924692"/>
                <a:gd name="connsiteX14" fmla="*/ 1844909 w 3474828"/>
                <a:gd name="connsiteY14" fmla="*/ 8319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1188111 w 3474828"/>
                <a:gd name="connsiteY7" fmla="*/ 1824288 h 2924692"/>
                <a:gd name="connsiteX8" fmla="*/ 1701294 w 3474828"/>
                <a:gd name="connsiteY8" fmla="*/ 1363551 h 2924692"/>
                <a:gd name="connsiteX9" fmla="*/ 1844909 w 3474828"/>
                <a:gd name="connsiteY9" fmla="*/ 831963 h 2924692"/>
                <a:gd name="connsiteX10" fmla="*/ 925987 w 3474828"/>
                <a:gd name="connsiteY10" fmla="*/ 1436030 h 2924692"/>
                <a:gd name="connsiteX11" fmla="*/ 590604 w 3474828"/>
                <a:gd name="connsiteY11" fmla="*/ 1731667 h 2924692"/>
                <a:gd name="connsiteX12" fmla="*/ 976126 w 3474828"/>
                <a:gd name="connsiteY12" fmla="*/ 1508599 h 2924692"/>
                <a:gd name="connsiteX13" fmla="*/ 1844909 w 3474828"/>
                <a:gd name="connsiteY13" fmla="*/ 831963 h 2924692"/>
                <a:gd name="connsiteX14" fmla="*/ 2717379 w 3474828"/>
                <a:gd name="connsiteY14" fmla="*/ 1269 h 2924692"/>
                <a:gd name="connsiteX15" fmla="*/ 3282835 w 3474828"/>
                <a:gd name="connsiteY15" fmla="*/ 957798 h 2924692"/>
                <a:gd name="connsiteX16" fmla="*/ 1172681 w 3474828"/>
                <a:gd name="connsiteY16" fmla="*/ 2763152 h 2924692"/>
                <a:gd name="connsiteX17" fmla="*/ 164496 w 3474828"/>
                <a:gd name="connsiteY17" fmla="*/ 1614289 h 2924692"/>
                <a:gd name="connsiteX18" fmla="*/ 2485665 w 3474828"/>
                <a:gd name="connsiteY18" fmla="*/ 19953 h 2924692"/>
                <a:gd name="connsiteX19" fmla="*/ 2717379 w 3474828"/>
                <a:gd name="connsiteY19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840994 w 3474828"/>
                <a:gd name="connsiteY5" fmla="*/ 1249251 h 2924692"/>
                <a:gd name="connsiteX6" fmla="*/ 1137971 w 3474828"/>
                <a:gd name="connsiteY6" fmla="*/ 1751718 h 2924692"/>
                <a:gd name="connsiteX7" fmla="*/ 1188111 w 3474828"/>
                <a:gd name="connsiteY7" fmla="*/ 1824288 h 2924692"/>
                <a:gd name="connsiteX8" fmla="*/ 1840994 w 3474828"/>
                <a:gd name="connsiteY8" fmla="*/ 1249251 h 2924692"/>
                <a:gd name="connsiteX9" fmla="*/ 1844909 w 3474828"/>
                <a:gd name="connsiteY9" fmla="*/ 831963 h 2924692"/>
                <a:gd name="connsiteX10" fmla="*/ 925987 w 3474828"/>
                <a:gd name="connsiteY10" fmla="*/ 1436030 h 2924692"/>
                <a:gd name="connsiteX11" fmla="*/ 590604 w 3474828"/>
                <a:gd name="connsiteY11" fmla="*/ 1731667 h 2924692"/>
                <a:gd name="connsiteX12" fmla="*/ 976126 w 3474828"/>
                <a:gd name="connsiteY12" fmla="*/ 1508599 h 2924692"/>
                <a:gd name="connsiteX13" fmla="*/ 1844909 w 3474828"/>
                <a:gd name="connsiteY13" fmla="*/ 831963 h 2924692"/>
                <a:gd name="connsiteX14" fmla="*/ 2717379 w 3474828"/>
                <a:gd name="connsiteY14" fmla="*/ 1269 h 2924692"/>
                <a:gd name="connsiteX15" fmla="*/ 3282835 w 3474828"/>
                <a:gd name="connsiteY15" fmla="*/ 957798 h 2924692"/>
                <a:gd name="connsiteX16" fmla="*/ 1172681 w 3474828"/>
                <a:gd name="connsiteY16" fmla="*/ 2763152 h 2924692"/>
                <a:gd name="connsiteX17" fmla="*/ 164496 w 3474828"/>
                <a:gd name="connsiteY17" fmla="*/ 1614289 h 2924692"/>
                <a:gd name="connsiteX18" fmla="*/ 2485665 w 3474828"/>
                <a:gd name="connsiteY18" fmla="*/ 19953 h 2924692"/>
                <a:gd name="connsiteX19" fmla="*/ 2717379 w 3474828"/>
                <a:gd name="connsiteY19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1222933 w 3474828"/>
                <a:gd name="connsiteY2" fmla="*/ 23550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840994 w 3474828"/>
                <a:gd name="connsiteY5" fmla="*/ 1249251 h 2924692"/>
                <a:gd name="connsiteX6" fmla="*/ 1137971 w 3474828"/>
                <a:gd name="connsiteY6" fmla="*/ 1751718 h 2924692"/>
                <a:gd name="connsiteX7" fmla="*/ 1188111 w 3474828"/>
                <a:gd name="connsiteY7" fmla="*/ 1824288 h 2924692"/>
                <a:gd name="connsiteX8" fmla="*/ 1840994 w 3474828"/>
                <a:gd name="connsiteY8" fmla="*/ 1249251 h 2924692"/>
                <a:gd name="connsiteX9" fmla="*/ 1844909 w 3474828"/>
                <a:gd name="connsiteY9" fmla="*/ 831963 h 2924692"/>
                <a:gd name="connsiteX10" fmla="*/ 925987 w 3474828"/>
                <a:gd name="connsiteY10" fmla="*/ 1436030 h 2924692"/>
                <a:gd name="connsiteX11" fmla="*/ 590604 w 3474828"/>
                <a:gd name="connsiteY11" fmla="*/ 1731667 h 2924692"/>
                <a:gd name="connsiteX12" fmla="*/ 976126 w 3474828"/>
                <a:gd name="connsiteY12" fmla="*/ 1508599 h 2924692"/>
                <a:gd name="connsiteX13" fmla="*/ 1844909 w 3474828"/>
                <a:gd name="connsiteY13" fmla="*/ 831963 h 2924692"/>
                <a:gd name="connsiteX14" fmla="*/ 2717379 w 3474828"/>
                <a:gd name="connsiteY14" fmla="*/ 1269 h 2924692"/>
                <a:gd name="connsiteX15" fmla="*/ 3282835 w 3474828"/>
                <a:gd name="connsiteY15" fmla="*/ 957798 h 2924692"/>
                <a:gd name="connsiteX16" fmla="*/ 1172681 w 3474828"/>
                <a:gd name="connsiteY16" fmla="*/ 2763152 h 2924692"/>
                <a:gd name="connsiteX17" fmla="*/ 164496 w 3474828"/>
                <a:gd name="connsiteY17" fmla="*/ 1614289 h 2924692"/>
                <a:gd name="connsiteX18" fmla="*/ 2485665 w 3474828"/>
                <a:gd name="connsiteY18" fmla="*/ 19953 h 2924692"/>
                <a:gd name="connsiteX19" fmla="*/ 2717379 w 3474828"/>
                <a:gd name="connsiteY19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1222933 w 3474828"/>
                <a:gd name="connsiteY2" fmla="*/ 23550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840994 w 3474828"/>
                <a:gd name="connsiteY5" fmla="*/ 1249251 h 2924692"/>
                <a:gd name="connsiteX6" fmla="*/ 1137971 w 3474828"/>
                <a:gd name="connsiteY6" fmla="*/ 1751718 h 2924692"/>
                <a:gd name="connsiteX7" fmla="*/ 1188111 w 3474828"/>
                <a:gd name="connsiteY7" fmla="*/ 1824288 h 2924692"/>
                <a:gd name="connsiteX8" fmla="*/ 1840994 w 3474828"/>
                <a:gd name="connsiteY8" fmla="*/ 1249251 h 2924692"/>
                <a:gd name="connsiteX9" fmla="*/ 1844909 w 3474828"/>
                <a:gd name="connsiteY9" fmla="*/ 831963 h 2924692"/>
                <a:gd name="connsiteX10" fmla="*/ 925987 w 3474828"/>
                <a:gd name="connsiteY10" fmla="*/ 1436030 h 2924692"/>
                <a:gd name="connsiteX11" fmla="*/ 692204 w 3474828"/>
                <a:gd name="connsiteY11" fmla="*/ 1655467 h 2924692"/>
                <a:gd name="connsiteX12" fmla="*/ 976126 w 3474828"/>
                <a:gd name="connsiteY12" fmla="*/ 1508599 h 2924692"/>
                <a:gd name="connsiteX13" fmla="*/ 1844909 w 3474828"/>
                <a:gd name="connsiteY13" fmla="*/ 831963 h 2924692"/>
                <a:gd name="connsiteX14" fmla="*/ 2717379 w 3474828"/>
                <a:gd name="connsiteY14" fmla="*/ 1269 h 2924692"/>
                <a:gd name="connsiteX15" fmla="*/ 3282835 w 3474828"/>
                <a:gd name="connsiteY15" fmla="*/ 957798 h 2924692"/>
                <a:gd name="connsiteX16" fmla="*/ 1172681 w 3474828"/>
                <a:gd name="connsiteY16" fmla="*/ 2763152 h 2924692"/>
                <a:gd name="connsiteX17" fmla="*/ 164496 w 3474828"/>
                <a:gd name="connsiteY17" fmla="*/ 1614289 h 2924692"/>
                <a:gd name="connsiteX18" fmla="*/ 2485665 w 3474828"/>
                <a:gd name="connsiteY18" fmla="*/ 19953 h 2924692"/>
                <a:gd name="connsiteX19" fmla="*/ 2717379 w 3474828"/>
                <a:gd name="connsiteY19" fmla="*/ 1269 h 2924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74828" h="2924692">
                  <a:moveTo>
                    <a:pt x="1918439" y="1785570"/>
                  </a:moveTo>
                  <a:cubicBezTo>
                    <a:pt x="1813529" y="1835687"/>
                    <a:pt x="1471034" y="2078821"/>
                    <a:pt x="1355116" y="2173738"/>
                  </a:cubicBezTo>
                  <a:cubicBezTo>
                    <a:pt x="1239198" y="2268655"/>
                    <a:pt x="1293053" y="2266537"/>
                    <a:pt x="1222933" y="2355075"/>
                  </a:cubicBezTo>
                  <a:cubicBezTo>
                    <a:pt x="1327842" y="2304958"/>
                    <a:pt x="1289338" y="2341224"/>
                    <a:pt x="1405256" y="2246307"/>
                  </a:cubicBezTo>
                  <a:cubicBezTo>
                    <a:pt x="1521174" y="2151390"/>
                    <a:pt x="1848319" y="1874108"/>
                    <a:pt x="1918439" y="1785570"/>
                  </a:cubicBezTo>
                  <a:close/>
                  <a:moveTo>
                    <a:pt x="1840994" y="1249251"/>
                  </a:moveTo>
                  <a:cubicBezTo>
                    <a:pt x="1736085" y="1299368"/>
                    <a:pt x="1246785" y="1655878"/>
                    <a:pt x="1137971" y="1751718"/>
                  </a:cubicBezTo>
                  <a:cubicBezTo>
                    <a:pt x="1029157" y="1847558"/>
                    <a:pt x="1070941" y="1908033"/>
                    <a:pt x="1188111" y="1824288"/>
                  </a:cubicBezTo>
                  <a:cubicBezTo>
                    <a:pt x="1305282" y="1740544"/>
                    <a:pt x="1770875" y="1337790"/>
                    <a:pt x="1840994" y="1249251"/>
                  </a:cubicBezTo>
                  <a:close/>
                  <a:moveTo>
                    <a:pt x="1844909" y="831963"/>
                  </a:moveTo>
                  <a:cubicBezTo>
                    <a:pt x="1740000" y="882080"/>
                    <a:pt x="1118104" y="1298779"/>
                    <a:pt x="925987" y="1436030"/>
                  </a:cubicBezTo>
                  <a:cubicBezTo>
                    <a:pt x="733870" y="1573281"/>
                    <a:pt x="762322" y="1566929"/>
                    <a:pt x="692204" y="1655467"/>
                  </a:cubicBezTo>
                  <a:cubicBezTo>
                    <a:pt x="797113" y="1605350"/>
                    <a:pt x="784009" y="1645850"/>
                    <a:pt x="976126" y="1508599"/>
                  </a:cubicBezTo>
                  <a:cubicBezTo>
                    <a:pt x="1168243" y="1371348"/>
                    <a:pt x="1774790" y="920501"/>
                    <a:pt x="1844909" y="831963"/>
                  </a:cubicBezTo>
                  <a:close/>
                  <a:moveTo>
                    <a:pt x="2717379" y="1269"/>
                  </a:moveTo>
                  <a:cubicBezTo>
                    <a:pt x="3258900" y="29905"/>
                    <a:pt x="3761528" y="537233"/>
                    <a:pt x="3282835" y="957798"/>
                  </a:cubicBezTo>
                  <a:cubicBezTo>
                    <a:pt x="2735758" y="1438444"/>
                    <a:pt x="1821358" y="2364567"/>
                    <a:pt x="1172681" y="2763152"/>
                  </a:cubicBezTo>
                  <a:cubicBezTo>
                    <a:pt x="242650" y="3372752"/>
                    <a:pt x="-288797" y="2094935"/>
                    <a:pt x="164496" y="1614289"/>
                  </a:cubicBezTo>
                  <a:cubicBezTo>
                    <a:pt x="617789" y="1133643"/>
                    <a:pt x="1876065" y="156722"/>
                    <a:pt x="2485665" y="19953"/>
                  </a:cubicBezTo>
                  <a:cubicBezTo>
                    <a:pt x="2561865" y="2857"/>
                    <a:pt x="2640019" y="-2821"/>
                    <a:pt x="2717379" y="12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任意多边形 7"/>
            <p:cNvSpPr/>
            <p:nvPr/>
          </p:nvSpPr>
          <p:spPr>
            <a:xfrm rot="15300000" flipH="1">
              <a:off x="16194155" y="7990884"/>
              <a:ext cx="4508620" cy="5843582"/>
            </a:xfrm>
            <a:custGeom>
              <a:avLst/>
              <a:gdLst/>
              <a:ahLst/>
              <a:cxnLst/>
              <a:rect l="l" t="t" r="r" b="b"/>
              <a:pathLst>
                <a:path w="4398214" h="5843582">
                  <a:moveTo>
                    <a:pt x="3708879" y="5159936"/>
                  </a:moveTo>
                  <a:cubicBezTo>
                    <a:pt x="3709668" y="5169486"/>
                    <a:pt x="3707539" y="5183758"/>
                    <a:pt x="3702620" y="5199006"/>
                  </a:cubicBezTo>
                  <a:cubicBezTo>
                    <a:pt x="3697486" y="5214928"/>
                    <a:pt x="3690503" y="5228206"/>
                    <a:pt x="3684042" y="5235416"/>
                  </a:cubicBezTo>
                  <a:cubicBezTo>
                    <a:pt x="3683252" y="5225866"/>
                    <a:pt x="3685381" y="5211596"/>
                    <a:pt x="3690299" y="5196346"/>
                  </a:cubicBezTo>
                  <a:cubicBezTo>
                    <a:pt x="3695436" y="5180426"/>
                    <a:pt x="3702417" y="5167146"/>
                    <a:pt x="3708879" y="5159936"/>
                  </a:cubicBezTo>
                  <a:close/>
                  <a:moveTo>
                    <a:pt x="3661549" y="5110226"/>
                  </a:moveTo>
                  <a:cubicBezTo>
                    <a:pt x="3663108" y="5110156"/>
                    <a:pt x="3664612" y="5110376"/>
                    <a:pt x="3666037" y="5110912"/>
                  </a:cubicBezTo>
                  <a:lnTo>
                    <a:pt x="3666881" y="5111712"/>
                  </a:lnTo>
                  <a:cubicBezTo>
                    <a:pt x="3656151" y="5116830"/>
                    <a:pt x="3645121" y="5131110"/>
                    <a:pt x="3638140" y="5149680"/>
                  </a:cubicBezTo>
                  <a:cubicBezTo>
                    <a:pt x="3631158" y="5168250"/>
                    <a:pt x="3630049" y="5186260"/>
                    <a:pt x="3634750" y="5197178"/>
                  </a:cubicBezTo>
                  <a:cubicBezTo>
                    <a:pt x="3634310" y="5197474"/>
                    <a:pt x="3633946" y="5197360"/>
                    <a:pt x="3633588" y="5197224"/>
                  </a:cubicBezTo>
                  <a:cubicBezTo>
                    <a:pt x="3622193" y="5192942"/>
                    <a:pt x="3620221" y="5170148"/>
                    <a:pt x="3629181" y="5146312"/>
                  </a:cubicBezTo>
                  <a:cubicBezTo>
                    <a:pt x="3637021" y="5125456"/>
                    <a:pt x="3650636" y="5110714"/>
                    <a:pt x="3661549" y="5110226"/>
                  </a:cubicBezTo>
                  <a:close/>
                  <a:moveTo>
                    <a:pt x="3846837" y="5093516"/>
                  </a:moveTo>
                  <a:cubicBezTo>
                    <a:pt x="3851072" y="5102764"/>
                    <a:pt x="3862758" y="5111600"/>
                    <a:pt x="3877900" y="5116486"/>
                  </a:cubicBezTo>
                  <a:cubicBezTo>
                    <a:pt x="3893043" y="5121370"/>
                    <a:pt x="3907691" y="5121028"/>
                    <a:pt x="3916532" y="5115998"/>
                  </a:cubicBezTo>
                  <a:lnTo>
                    <a:pt x="3916576" y="5117038"/>
                  </a:lnTo>
                  <a:cubicBezTo>
                    <a:pt x="3913177" y="5127580"/>
                    <a:pt x="3894663" y="5131044"/>
                    <a:pt x="3875228" y="5124774"/>
                  </a:cubicBezTo>
                  <a:cubicBezTo>
                    <a:pt x="3855790" y="5118504"/>
                    <a:pt x="3842791" y="5104876"/>
                    <a:pt x="3846192" y="5094332"/>
                  </a:cubicBezTo>
                  <a:cubicBezTo>
                    <a:pt x="3846299" y="5094002"/>
                    <a:pt x="3846421" y="5093676"/>
                    <a:pt x="3846837" y="5093516"/>
                  </a:cubicBezTo>
                  <a:close/>
                  <a:moveTo>
                    <a:pt x="1119293" y="5091184"/>
                  </a:moveTo>
                  <a:lnTo>
                    <a:pt x="1122446" y="5125608"/>
                  </a:lnTo>
                  <a:cubicBezTo>
                    <a:pt x="1795718" y="5395862"/>
                    <a:pt x="2754964" y="5446764"/>
                    <a:pt x="3214246" y="5710214"/>
                  </a:cubicBezTo>
                  <a:lnTo>
                    <a:pt x="3239345" y="5674912"/>
                  </a:lnTo>
                  <a:cubicBezTo>
                    <a:pt x="2813291" y="5402756"/>
                    <a:pt x="1801133" y="5337680"/>
                    <a:pt x="1119293" y="5091184"/>
                  </a:cubicBezTo>
                  <a:close/>
                  <a:moveTo>
                    <a:pt x="3868666" y="5073686"/>
                  </a:moveTo>
                  <a:cubicBezTo>
                    <a:pt x="3877424" y="5074182"/>
                    <a:pt x="3888310" y="5076302"/>
                    <a:pt x="3899747" y="5079992"/>
                  </a:cubicBezTo>
                  <a:cubicBezTo>
                    <a:pt x="3915667" y="5085126"/>
                    <a:pt x="3928946" y="5092108"/>
                    <a:pt x="3936156" y="5098570"/>
                  </a:cubicBezTo>
                  <a:cubicBezTo>
                    <a:pt x="3926608" y="5099358"/>
                    <a:pt x="3912336" y="5097230"/>
                    <a:pt x="3897086" y="5092310"/>
                  </a:cubicBezTo>
                  <a:cubicBezTo>
                    <a:pt x="3881165" y="5087176"/>
                    <a:pt x="3867888" y="5080194"/>
                    <a:pt x="3860677" y="5073732"/>
                  </a:cubicBezTo>
                  <a:cubicBezTo>
                    <a:pt x="3863065" y="5073534"/>
                    <a:pt x="3865747" y="5073520"/>
                    <a:pt x="3868666" y="5073686"/>
                  </a:cubicBezTo>
                  <a:close/>
                  <a:moveTo>
                    <a:pt x="3884158" y="5033696"/>
                  </a:moveTo>
                  <a:cubicBezTo>
                    <a:pt x="3888690" y="5034052"/>
                    <a:pt x="3893498" y="5034992"/>
                    <a:pt x="3898357" y="5036560"/>
                  </a:cubicBezTo>
                  <a:cubicBezTo>
                    <a:pt x="3917793" y="5042828"/>
                    <a:pt x="3930692" y="5056766"/>
                    <a:pt x="3927168" y="5067692"/>
                  </a:cubicBezTo>
                  <a:lnTo>
                    <a:pt x="3926514" y="5068542"/>
                  </a:lnTo>
                  <a:cubicBezTo>
                    <a:pt x="3922361" y="5059036"/>
                    <a:pt x="3910729" y="5050032"/>
                    <a:pt x="3895587" y="5045148"/>
                  </a:cubicBezTo>
                  <a:cubicBezTo>
                    <a:pt x="3880444" y="5040264"/>
                    <a:pt x="3865744" y="5040772"/>
                    <a:pt x="3856820" y="5046060"/>
                  </a:cubicBezTo>
                  <a:cubicBezTo>
                    <a:pt x="3856578" y="5045676"/>
                    <a:pt x="3856673" y="5045332"/>
                    <a:pt x="3856784" y="5044988"/>
                  </a:cubicBezTo>
                  <a:cubicBezTo>
                    <a:pt x="3858546" y="5039526"/>
                    <a:pt x="3864080" y="5035852"/>
                    <a:pt x="3871603" y="5034326"/>
                  </a:cubicBezTo>
                  <a:cubicBezTo>
                    <a:pt x="3875366" y="5033564"/>
                    <a:pt x="3879624" y="5033338"/>
                    <a:pt x="3884158" y="5033696"/>
                  </a:cubicBezTo>
                  <a:close/>
                  <a:moveTo>
                    <a:pt x="3743866" y="5014982"/>
                  </a:moveTo>
                  <a:cubicBezTo>
                    <a:pt x="3734413" y="5015818"/>
                    <a:pt x="3725921" y="5022170"/>
                    <a:pt x="3722824" y="5031770"/>
                  </a:cubicBezTo>
                  <a:cubicBezTo>
                    <a:pt x="3718696" y="5044568"/>
                    <a:pt x="3725725" y="5058290"/>
                    <a:pt x="3738523" y="5062418"/>
                  </a:cubicBezTo>
                  <a:cubicBezTo>
                    <a:pt x="3751321" y="5066546"/>
                    <a:pt x="3765043" y="5059518"/>
                    <a:pt x="3769172" y="5046720"/>
                  </a:cubicBezTo>
                  <a:cubicBezTo>
                    <a:pt x="3773300" y="5033922"/>
                    <a:pt x="3766272" y="5020200"/>
                    <a:pt x="3753473" y="5016070"/>
                  </a:cubicBezTo>
                  <a:cubicBezTo>
                    <a:pt x="3750274" y="5015038"/>
                    <a:pt x="3747017" y="5014704"/>
                    <a:pt x="3743866" y="5014982"/>
                  </a:cubicBezTo>
                  <a:close/>
                  <a:moveTo>
                    <a:pt x="3853339" y="4992904"/>
                  </a:moveTo>
                  <a:cubicBezTo>
                    <a:pt x="3862551" y="4992106"/>
                    <a:pt x="3874209" y="4993852"/>
                    <a:pt x="3886127" y="4998332"/>
                  </a:cubicBezTo>
                  <a:cubicBezTo>
                    <a:pt x="3909962" y="5007294"/>
                    <a:pt x="3925811" y="5023794"/>
                    <a:pt x="3921527" y="5035188"/>
                  </a:cubicBezTo>
                  <a:lnTo>
                    <a:pt x="3920727" y="5036032"/>
                  </a:lnTo>
                  <a:cubicBezTo>
                    <a:pt x="3915609" y="5025302"/>
                    <a:pt x="3901329" y="5014272"/>
                    <a:pt x="3882759" y="5007292"/>
                  </a:cubicBezTo>
                  <a:cubicBezTo>
                    <a:pt x="3864191" y="5000310"/>
                    <a:pt x="3846179" y="4999200"/>
                    <a:pt x="3835260" y="5003902"/>
                  </a:cubicBezTo>
                  <a:cubicBezTo>
                    <a:pt x="3834964" y="5003462"/>
                    <a:pt x="3835078" y="5003098"/>
                    <a:pt x="3835215" y="5002740"/>
                  </a:cubicBezTo>
                  <a:cubicBezTo>
                    <a:pt x="3837356" y="4997042"/>
                    <a:pt x="3844125" y="4993700"/>
                    <a:pt x="3853339" y="4992904"/>
                  </a:cubicBezTo>
                  <a:close/>
                  <a:moveTo>
                    <a:pt x="3755027" y="4961874"/>
                  </a:moveTo>
                  <a:cubicBezTo>
                    <a:pt x="3759254" y="4961502"/>
                    <a:pt x="3763623" y="4961950"/>
                    <a:pt x="3767916" y="4963336"/>
                  </a:cubicBezTo>
                  <a:cubicBezTo>
                    <a:pt x="3785085" y="4968874"/>
                    <a:pt x="3794514" y="4987280"/>
                    <a:pt x="3788975" y="5004450"/>
                  </a:cubicBezTo>
                  <a:cubicBezTo>
                    <a:pt x="3786944" y="5010742"/>
                    <a:pt x="3783186" y="5015996"/>
                    <a:pt x="3778016" y="5019384"/>
                  </a:cubicBezTo>
                  <a:cubicBezTo>
                    <a:pt x="3782419" y="5018798"/>
                    <a:pt x="3787001" y="5019220"/>
                    <a:pt x="3791500" y="5020672"/>
                  </a:cubicBezTo>
                  <a:cubicBezTo>
                    <a:pt x="3808669" y="5026210"/>
                    <a:pt x="3818097" y="5044618"/>
                    <a:pt x="3812559" y="5061786"/>
                  </a:cubicBezTo>
                  <a:cubicBezTo>
                    <a:pt x="3807021" y="5078954"/>
                    <a:pt x="3788613" y="5088384"/>
                    <a:pt x="3771445" y="5082844"/>
                  </a:cubicBezTo>
                  <a:lnTo>
                    <a:pt x="3761010" y="5076990"/>
                  </a:lnTo>
                  <a:cubicBezTo>
                    <a:pt x="3762677" y="5082290"/>
                    <a:pt x="3762473" y="5088064"/>
                    <a:pt x="3760654" y="5093704"/>
                  </a:cubicBezTo>
                  <a:cubicBezTo>
                    <a:pt x="3755115" y="5110874"/>
                    <a:pt x="3736707" y="5120302"/>
                    <a:pt x="3719539" y="5114764"/>
                  </a:cubicBezTo>
                  <a:cubicBezTo>
                    <a:pt x="3702369" y="5109224"/>
                    <a:pt x="3692941" y="5090816"/>
                    <a:pt x="3698479" y="5073648"/>
                  </a:cubicBezTo>
                  <a:cubicBezTo>
                    <a:pt x="3700594" y="5067094"/>
                    <a:pt x="3704584" y="5061666"/>
                    <a:pt x="3710032" y="5058248"/>
                  </a:cubicBezTo>
                  <a:cubicBezTo>
                    <a:pt x="3704844" y="5059788"/>
                    <a:pt x="3699222" y="5059548"/>
                    <a:pt x="3693727" y="5057776"/>
                  </a:cubicBezTo>
                  <a:cubicBezTo>
                    <a:pt x="3676559" y="5052238"/>
                    <a:pt x="3667129" y="5033830"/>
                    <a:pt x="3672669" y="5016662"/>
                  </a:cubicBezTo>
                  <a:cubicBezTo>
                    <a:pt x="3678206" y="4999492"/>
                    <a:pt x="3696613" y="4990064"/>
                    <a:pt x="3713782" y="4995602"/>
                  </a:cubicBezTo>
                  <a:cubicBezTo>
                    <a:pt x="3719459" y="4997432"/>
                    <a:pt x="3724287" y="5000670"/>
                    <a:pt x="3727616" y="5005160"/>
                  </a:cubicBezTo>
                  <a:cubicBezTo>
                    <a:pt x="3724779" y="4998814"/>
                    <a:pt x="3724510" y="4991498"/>
                    <a:pt x="3726802" y="4984394"/>
                  </a:cubicBezTo>
                  <a:cubicBezTo>
                    <a:pt x="3730955" y="4971518"/>
                    <a:pt x="3742347" y="4962994"/>
                    <a:pt x="3755027" y="4961874"/>
                  </a:cubicBezTo>
                  <a:close/>
                  <a:moveTo>
                    <a:pt x="3756279" y="4954026"/>
                  </a:moveTo>
                  <a:cubicBezTo>
                    <a:pt x="3742304" y="4955262"/>
                    <a:pt x="3729748" y="4964654"/>
                    <a:pt x="3725171" y="4978844"/>
                  </a:cubicBezTo>
                  <a:cubicBezTo>
                    <a:pt x="3722645" y="4986674"/>
                    <a:pt x="3722944" y="4994738"/>
                    <a:pt x="3726068" y="5001730"/>
                  </a:cubicBezTo>
                  <a:cubicBezTo>
                    <a:pt x="3722400" y="4996782"/>
                    <a:pt x="3717078" y="4993214"/>
                    <a:pt x="3710823" y="4991198"/>
                  </a:cubicBezTo>
                  <a:cubicBezTo>
                    <a:pt x="3691902" y="4985094"/>
                    <a:pt x="3671614" y="4995484"/>
                    <a:pt x="3665510" y="5014406"/>
                  </a:cubicBezTo>
                  <a:cubicBezTo>
                    <a:pt x="3659407" y="5033328"/>
                    <a:pt x="3669798" y="5053616"/>
                    <a:pt x="3688719" y="5059720"/>
                  </a:cubicBezTo>
                  <a:cubicBezTo>
                    <a:pt x="3694775" y="5061672"/>
                    <a:pt x="3700970" y="5061936"/>
                    <a:pt x="3706690" y="5060240"/>
                  </a:cubicBezTo>
                  <a:cubicBezTo>
                    <a:pt x="3700685" y="5064008"/>
                    <a:pt x="3696288" y="5069988"/>
                    <a:pt x="3693959" y="5077212"/>
                  </a:cubicBezTo>
                  <a:cubicBezTo>
                    <a:pt x="3687854" y="5096134"/>
                    <a:pt x="3698246" y="5116420"/>
                    <a:pt x="3717167" y="5122524"/>
                  </a:cubicBezTo>
                  <a:cubicBezTo>
                    <a:pt x="3736089" y="5128628"/>
                    <a:pt x="3756376" y="5118236"/>
                    <a:pt x="3762480" y="5099316"/>
                  </a:cubicBezTo>
                  <a:cubicBezTo>
                    <a:pt x="3764485" y="5093100"/>
                    <a:pt x="3764709" y="5086736"/>
                    <a:pt x="3762871" y="5080896"/>
                  </a:cubicBezTo>
                  <a:lnTo>
                    <a:pt x="3774371" y="5087348"/>
                  </a:lnTo>
                  <a:cubicBezTo>
                    <a:pt x="3793293" y="5093452"/>
                    <a:pt x="3813581" y="5083060"/>
                    <a:pt x="3819684" y="5064140"/>
                  </a:cubicBezTo>
                  <a:cubicBezTo>
                    <a:pt x="3825788" y="5045218"/>
                    <a:pt x="3815397" y="5024930"/>
                    <a:pt x="3796475" y="5018826"/>
                  </a:cubicBezTo>
                  <a:cubicBezTo>
                    <a:pt x="3791517" y="5017226"/>
                    <a:pt x="3786467" y="5016760"/>
                    <a:pt x="3781614" y="5017406"/>
                  </a:cubicBezTo>
                  <a:cubicBezTo>
                    <a:pt x="3787313" y="5013672"/>
                    <a:pt x="3791455" y="5007884"/>
                    <a:pt x="3793692" y="5000948"/>
                  </a:cubicBezTo>
                  <a:cubicBezTo>
                    <a:pt x="3799796" y="4982026"/>
                    <a:pt x="3789404" y="4961740"/>
                    <a:pt x="3770484" y="4955636"/>
                  </a:cubicBezTo>
                  <a:cubicBezTo>
                    <a:pt x="3765753" y="4954110"/>
                    <a:pt x="3760937" y="4953616"/>
                    <a:pt x="3756279" y="4954026"/>
                  </a:cubicBezTo>
                  <a:close/>
                  <a:moveTo>
                    <a:pt x="1106697" y="4953694"/>
                  </a:moveTo>
                  <a:lnTo>
                    <a:pt x="1110737" y="4997798"/>
                  </a:lnTo>
                  <a:cubicBezTo>
                    <a:pt x="1810346" y="5269356"/>
                    <a:pt x="2706531" y="5309364"/>
                    <a:pt x="3291878" y="5602236"/>
                  </a:cubicBezTo>
                  <a:cubicBezTo>
                    <a:pt x="3301523" y="5589318"/>
                    <a:pt x="3311168" y="5576242"/>
                    <a:pt x="3320868" y="5562870"/>
                  </a:cubicBezTo>
                  <a:cubicBezTo>
                    <a:pt x="2716678" y="5288080"/>
                    <a:pt x="1829621" y="5197152"/>
                    <a:pt x="1106697" y="4953694"/>
                  </a:cubicBezTo>
                  <a:close/>
                  <a:moveTo>
                    <a:pt x="3614583" y="4918690"/>
                  </a:moveTo>
                  <a:cubicBezTo>
                    <a:pt x="3623796" y="4917892"/>
                    <a:pt x="3635454" y="4919640"/>
                    <a:pt x="3647370" y="4924120"/>
                  </a:cubicBezTo>
                  <a:cubicBezTo>
                    <a:pt x="3671206" y="4933080"/>
                    <a:pt x="3687054" y="4949580"/>
                    <a:pt x="3682772" y="4960974"/>
                  </a:cubicBezTo>
                  <a:lnTo>
                    <a:pt x="3681971" y="4961820"/>
                  </a:lnTo>
                  <a:cubicBezTo>
                    <a:pt x="3676854" y="4951090"/>
                    <a:pt x="3662573" y="4940060"/>
                    <a:pt x="3644003" y="4933078"/>
                  </a:cubicBezTo>
                  <a:cubicBezTo>
                    <a:pt x="3625434" y="4926096"/>
                    <a:pt x="3607423" y="4924988"/>
                    <a:pt x="3596503" y="4929690"/>
                  </a:cubicBezTo>
                  <a:cubicBezTo>
                    <a:pt x="3596208" y="4929248"/>
                    <a:pt x="3596322" y="4928884"/>
                    <a:pt x="3596458" y="4928526"/>
                  </a:cubicBezTo>
                  <a:cubicBezTo>
                    <a:pt x="3598600" y="4922830"/>
                    <a:pt x="3605369" y="4919488"/>
                    <a:pt x="3614583" y="4918690"/>
                  </a:cubicBezTo>
                  <a:close/>
                  <a:moveTo>
                    <a:pt x="3093203" y="4900654"/>
                  </a:moveTo>
                  <a:cubicBezTo>
                    <a:pt x="3093991" y="4910204"/>
                    <a:pt x="3091863" y="4924476"/>
                    <a:pt x="3086944" y="4939724"/>
                  </a:cubicBezTo>
                  <a:cubicBezTo>
                    <a:pt x="3081808" y="4955646"/>
                    <a:pt x="3074827" y="4968924"/>
                    <a:pt x="3068365" y="4976134"/>
                  </a:cubicBezTo>
                  <a:cubicBezTo>
                    <a:pt x="3067576" y="4966584"/>
                    <a:pt x="3069705" y="4952314"/>
                    <a:pt x="3074623" y="4937064"/>
                  </a:cubicBezTo>
                  <a:cubicBezTo>
                    <a:pt x="3079760" y="4921144"/>
                    <a:pt x="3086741" y="4907864"/>
                    <a:pt x="3093203" y="4900654"/>
                  </a:cubicBezTo>
                  <a:close/>
                  <a:moveTo>
                    <a:pt x="3848653" y="4865588"/>
                  </a:moveTo>
                  <a:cubicBezTo>
                    <a:pt x="3863676" y="4867544"/>
                    <a:pt x="3873235" y="4889244"/>
                    <a:pt x="3870004" y="4914058"/>
                  </a:cubicBezTo>
                  <a:cubicBezTo>
                    <a:pt x="3866773" y="4938870"/>
                    <a:pt x="3851975" y="4957398"/>
                    <a:pt x="3836952" y="4955442"/>
                  </a:cubicBezTo>
                  <a:cubicBezTo>
                    <a:pt x="3836479" y="4955380"/>
                    <a:pt x="3836014" y="4955298"/>
                    <a:pt x="3835687" y="4954828"/>
                  </a:cubicBezTo>
                  <a:cubicBezTo>
                    <a:pt x="3846947" y="4947806"/>
                    <a:pt x="3855677" y="4931850"/>
                    <a:pt x="3858193" y="4912518"/>
                  </a:cubicBezTo>
                  <a:cubicBezTo>
                    <a:pt x="3860710" y="4893188"/>
                    <a:pt x="3856359" y="4875528"/>
                    <a:pt x="3847271" y="4865858"/>
                  </a:cubicBezTo>
                  <a:close/>
                  <a:moveTo>
                    <a:pt x="3831057" y="4856548"/>
                  </a:moveTo>
                  <a:cubicBezTo>
                    <a:pt x="3841600" y="4859950"/>
                    <a:pt x="3845064" y="4878462"/>
                    <a:pt x="3838793" y="4897900"/>
                  </a:cubicBezTo>
                  <a:cubicBezTo>
                    <a:pt x="3832524" y="4917336"/>
                    <a:pt x="3818895" y="4930336"/>
                    <a:pt x="3808352" y="4926934"/>
                  </a:cubicBezTo>
                  <a:cubicBezTo>
                    <a:pt x="3808020" y="4926826"/>
                    <a:pt x="3807696" y="4926706"/>
                    <a:pt x="3807536" y="4926288"/>
                  </a:cubicBezTo>
                  <a:cubicBezTo>
                    <a:pt x="3816784" y="4922054"/>
                    <a:pt x="3825621" y="4910368"/>
                    <a:pt x="3830505" y="4895224"/>
                  </a:cubicBezTo>
                  <a:cubicBezTo>
                    <a:pt x="3835390" y="4880082"/>
                    <a:pt x="3835047" y="4865436"/>
                    <a:pt x="3830017" y="4856594"/>
                  </a:cubicBezTo>
                  <a:close/>
                  <a:moveTo>
                    <a:pt x="3045873" y="4850944"/>
                  </a:moveTo>
                  <a:cubicBezTo>
                    <a:pt x="3047432" y="4850874"/>
                    <a:pt x="3048936" y="4851094"/>
                    <a:pt x="3050361" y="4851630"/>
                  </a:cubicBezTo>
                  <a:lnTo>
                    <a:pt x="3051205" y="4852430"/>
                  </a:lnTo>
                  <a:cubicBezTo>
                    <a:pt x="3040475" y="4857548"/>
                    <a:pt x="3029445" y="4871828"/>
                    <a:pt x="3022464" y="4890398"/>
                  </a:cubicBezTo>
                  <a:cubicBezTo>
                    <a:pt x="3015483" y="4908968"/>
                    <a:pt x="3014373" y="4926978"/>
                    <a:pt x="3019074" y="4937896"/>
                  </a:cubicBezTo>
                  <a:cubicBezTo>
                    <a:pt x="3018633" y="4938192"/>
                    <a:pt x="3018271" y="4938078"/>
                    <a:pt x="3017912" y="4937942"/>
                  </a:cubicBezTo>
                  <a:cubicBezTo>
                    <a:pt x="3006518" y="4933660"/>
                    <a:pt x="3004545" y="4910866"/>
                    <a:pt x="3013505" y="4887030"/>
                  </a:cubicBezTo>
                  <a:cubicBezTo>
                    <a:pt x="3021346" y="4866174"/>
                    <a:pt x="3034959" y="4851432"/>
                    <a:pt x="3045873" y="4850944"/>
                  </a:cubicBezTo>
                  <a:close/>
                  <a:moveTo>
                    <a:pt x="3810160" y="4844490"/>
                  </a:moveTo>
                  <a:cubicBezTo>
                    <a:pt x="3810949" y="4854038"/>
                    <a:pt x="3808821" y="4868310"/>
                    <a:pt x="3803901" y="4883560"/>
                  </a:cubicBezTo>
                  <a:cubicBezTo>
                    <a:pt x="3798974" y="4898836"/>
                    <a:pt x="3792348" y="4911678"/>
                    <a:pt x="3786048" y="4919010"/>
                  </a:cubicBezTo>
                  <a:cubicBezTo>
                    <a:pt x="3811149" y="4928928"/>
                    <a:pt x="3824451" y="4956822"/>
                    <a:pt x="3816032" y="4982920"/>
                  </a:cubicBezTo>
                  <a:cubicBezTo>
                    <a:pt x="3812802" y="4992940"/>
                    <a:pt x="3806817" y="5001302"/>
                    <a:pt x="3798584" y="5006696"/>
                  </a:cubicBezTo>
                  <a:cubicBezTo>
                    <a:pt x="3805593" y="5005764"/>
                    <a:pt x="3812891" y="5006438"/>
                    <a:pt x="3820053" y="5008748"/>
                  </a:cubicBezTo>
                  <a:cubicBezTo>
                    <a:pt x="3847388" y="5017566"/>
                    <a:pt x="3862401" y="5046874"/>
                    <a:pt x="3853582" y="5074208"/>
                  </a:cubicBezTo>
                  <a:cubicBezTo>
                    <a:pt x="3846976" y="5094688"/>
                    <a:pt x="3828870" y="5108250"/>
                    <a:pt x="3808709" y="5110050"/>
                  </a:cubicBezTo>
                  <a:cubicBezTo>
                    <a:pt x="3813651" y="5122276"/>
                    <a:pt x="3827657" y="5133582"/>
                    <a:pt x="3846017" y="5139504"/>
                  </a:cubicBezTo>
                  <a:cubicBezTo>
                    <a:pt x="3864570" y="5145490"/>
                    <a:pt x="3882727" y="5144416"/>
                    <a:pt x="3893887" y="5137236"/>
                  </a:cubicBezTo>
                  <a:lnTo>
                    <a:pt x="3893900" y="5138642"/>
                  </a:lnTo>
                  <a:cubicBezTo>
                    <a:pt x="3889249" y="5153060"/>
                    <a:pt x="3866174" y="5158522"/>
                    <a:pt x="3842361" y="5150840"/>
                  </a:cubicBezTo>
                  <a:cubicBezTo>
                    <a:pt x="3818548" y="5143158"/>
                    <a:pt x="3803014" y="5125242"/>
                    <a:pt x="3807664" y="5110824"/>
                  </a:cubicBezTo>
                  <a:cubicBezTo>
                    <a:pt x="3807768" y="5110506"/>
                    <a:pt x="3807880" y="5110190"/>
                    <a:pt x="3808228" y="5110058"/>
                  </a:cubicBezTo>
                  <a:cubicBezTo>
                    <a:pt x="3801630" y="5110628"/>
                    <a:pt x="3794816" y="5109898"/>
                    <a:pt x="3788121" y="5107738"/>
                  </a:cubicBezTo>
                  <a:lnTo>
                    <a:pt x="3771507" y="5098418"/>
                  </a:lnTo>
                  <a:cubicBezTo>
                    <a:pt x="3774162" y="5106854"/>
                    <a:pt x="3773836" y="5116046"/>
                    <a:pt x="3770940" y="5125028"/>
                  </a:cubicBezTo>
                  <a:cubicBezTo>
                    <a:pt x="3769174" y="5130502"/>
                    <a:pt x="3766586" y="5135482"/>
                    <a:pt x="3763161" y="5139732"/>
                  </a:cubicBezTo>
                  <a:cubicBezTo>
                    <a:pt x="3776898" y="5143284"/>
                    <a:pt x="3785324" y="5164004"/>
                    <a:pt x="3782262" y="5187518"/>
                  </a:cubicBezTo>
                  <a:cubicBezTo>
                    <a:pt x="3779030" y="5212332"/>
                    <a:pt x="3764234" y="5230860"/>
                    <a:pt x="3749210" y="5228904"/>
                  </a:cubicBezTo>
                  <a:cubicBezTo>
                    <a:pt x="3748738" y="5228842"/>
                    <a:pt x="3748271" y="5228760"/>
                    <a:pt x="3747945" y="5228290"/>
                  </a:cubicBezTo>
                  <a:cubicBezTo>
                    <a:pt x="3759204" y="5221268"/>
                    <a:pt x="3767935" y="5205312"/>
                    <a:pt x="3770451" y="5185982"/>
                  </a:cubicBezTo>
                  <a:cubicBezTo>
                    <a:pt x="3772755" y="5168286"/>
                    <a:pt x="3769304" y="5151994"/>
                    <a:pt x="3761460" y="5142152"/>
                  </a:cubicBezTo>
                  <a:cubicBezTo>
                    <a:pt x="3754616" y="5150574"/>
                    <a:pt x="3745261" y="5156516"/>
                    <a:pt x="3734890" y="5159216"/>
                  </a:cubicBezTo>
                  <a:cubicBezTo>
                    <a:pt x="3744845" y="5163076"/>
                    <a:pt x="3747933" y="5181078"/>
                    <a:pt x="3741846" y="5199948"/>
                  </a:cubicBezTo>
                  <a:cubicBezTo>
                    <a:pt x="3735577" y="5219384"/>
                    <a:pt x="3721948" y="5232384"/>
                    <a:pt x="3711405" y="5228984"/>
                  </a:cubicBezTo>
                  <a:cubicBezTo>
                    <a:pt x="3711073" y="5228876"/>
                    <a:pt x="3710749" y="5228754"/>
                    <a:pt x="3710588" y="5228338"/>
                  </a:cubicBezTo>
                  <a:cubicBezTo>
                    <a:pt x="3719836" y="5224104"/>
                    <a:pt x="3728673" y="5212418"/>
                    <a:pt x="3733557" y="5197276"/>
                  </a:cubicBezTo>
                  <a:cubicBezTo>
                    <a:pt x="3738298" y="5182578"/>
                    <a:pt x="3738114" y="5168348"/>
                    <a:pt x="3733392" y="5159496"/>
                  </a:cubicBezTo>
                  <a:cubicBezTo>
                    <a:pt x="3724490" y="5161802"/>
                    <a:pt x="3714869" y="5161586"/>
                    <a:pt x="3705479" y="5158556"/>
                  </a:cubicBezTo>
                  <a:cubicBezTo>
                    <a:pt x="3697244" y="5155900"/>
                    <a:pt x="3690128" y="5151384"/>
                    <a:pt x="3684613" y="5145458"/>
                  </a:cubicBezTo>
                  <a:cubicBezTo>
                    <a:pt x="3675979" y="5150224"/>
                    <a:pt x="3668182" y="5161054"/>
                    <a:pt x="3663759" y="5174764"/>
                  </a:cubicBezTo>
                  <a:cubicBezTo>
                    <a:pt x="3658875" y="5189906"/>
                    <a:pt x="3659384" y="5204606"/>
                    <a:pt x="3664672" y="5213530"/>
                  </a:cubicBezTo>
                  <a:cubicBezTo>
                    <a:pt x="3664289" y="5213770"/>
                    <a:pt x="3663942" y="5213676"/>
                    <a:pt x="3663598" y="5213566"/>
                  </a:cubicBezTo>
                  <a:cubicBezTo>
                    <a:pt x="3652675" y="5210042"/>
                    <a:pt x="3648901" y="5191430"/>
                    <a:pt x="3655171" y="5171994"/>
                  </a:cubicBezTo>
                  <a:cubicBezTo>
                    <a:pt x="3660630" y="5155068"/>
                    <a:pt x="3671904" y="5143102"/>
                    <a:pt x="3681942" y="5142654"/>
                  </a:cubicBezTo>
                  <a:cubicBezTo>
                    <a:pt x="3670561" y="5129490"/>
                    <a:pt x="3666215" y="5110874"/>
                    <a:pt x="3671950" y="5093094"/>
                  </a:cubicBezTo>
                  <a:cubicBezTo>
                    <a:pt x="3675317" y="5082658"/>
                    <a:pt x="3681669" y="5074020"/>
                    <a:pt x="3690343" y="5068576"/>
                  </a:cubicBezTo>
                  <a:cubicBezTo>
                    <a:pt x="3682081" y="5071028"/>
                    <a:pt x="3673131" y="5070646"/>
                    <a:pt x="3664383" y="5067824"/>
                  </a:cubicBezTo>
                  <a:cubicBezTo>
                    <a:pt x="3660050" y="5066426"/>
                    <a:pt x="3656026" y="5064514"/>
                    <a:pt x="3652466" y="5062006"/>
                  </a:cubicBezTo>
                  <a:cubicBezTo>
                    <a:pt x="3646277" y="5073396"/>
                    <a:pt x="3627358" y="5079964"/>
                    <a:pt x="3606167" y="5077206"/>
                  </a:cubicBezTo>
                  <a:cubicBezTo>
                    <a:pt x="3581355" y="5073974"/>
                    <a:pt x="3562827" y="5059178"/>
                    <a:pt x="3564783" y="5044154"/>
                  </a:cubicBezTo>
                  <a:cubicBezTo>
                    <a:pt x="3564844" y="5043682"/>
                    <a:pt x="3564925" y="5043216"/>
                    <a:pt x="3565397" y="5042888"/>
                  </a:cubicBezTo>
                  <a:cubicBezTo>
                    <a:pt x="3572418" y="5054148"/>
                    <a:pt x="3588375" y="5062878"/>
                    <a:pt x="3607705" y="5065396"/>
                  </a:cubicBezTo>
                  <a:cubicBezTo>
                    <a:pt x="3623401" y="5067440"/>
                    <a:pt x="3637995" y="5064954"/>
                    <a:pt x="3647963" y="5058838"/>
                  </a:cubicBezTo>
                  <a:cubicBezTo>
                    <a:pt x="3639845" y="5052546"/>
                    <a:pt x="3633967" y="5043922"/>
                    <a:pt x="3630978" y="5034268"/>
                  </a:cubicBezTo>
                  <a:cubicBezTo>
                    <a:pt x="3624107" y="5040602"/>
                    <a:pt x="3609220" y="5041778"/>
                    <a:pt x="3593748" y="5036786"/>
                  </a:cubicBezTo>
                  <a:cubicBezTo>
                    <a:pt x="3574312" y="5030518"/>
                    <a:pt x="3561312" y="5016886"/>
                    <a:pt x="3564713" y="5006346"/>
                  </a:cubicBezTo>
                  <a:cubicBezTo>
                    <a:pt x="3564819" y="5006014"/>
                    <a:pt x="3564942" y="5005690"/>
                    <a:pt x="3565357" y="5005528"/>
                  </a:cubicBezTo>
                  <a:cubicBezTo>
                    <a:pt x="3569594" y="5014776"/>
                    <a:pt x="3581279" y="5023614"/>
                    <a:pt x="3596422" y="5028498"/>
                  </a:cubicBezTo>
                  <a:cubicBezTo>
                    <a:pt x="3608926" y="5032532"/>
                    <a:pt x="3621093" y="5033002"/>
                    <a:pt x="3629857" y="5029974"/>
                  </a:cubicBezTo>
                  <a:cubicBezTo>
                    <a:pt x="3627719" y="5021616"/>
                    <a:pt x="3627839" y="5012628"/>
                    <a:pt x="3630537" y="5003838"/>
                  </a:cubicBezTo>
                  <a:cubicBezTo>
                    <a:pt x="3621147" y="5004120"/>
                    <a:pt x="3608309" y="5001952"/>
                    <a:pt x="3594690" y="4997560"/>
                  </a:cubicBezTo>
                  <a:cubicBezTo>
                    <a:pt x="3578769" y="4992426"/>
                    <a:pt x="3565492" y="4985444"/>
                    <a:pt x="3558280" y="4978982"/>
                  </a:cubicBezTo>
                  <a:cubicBezTo>
                    <a:pt x="3560667" y="4978784"/>
                    <a:pt x="3563350" y="4978768"/>
                    <a:pt x="3566270" y="4978934"/>
                  </a:cubicBezTo>
                  <a:cubicBezTo>
                    <a:pt x="3575026" y="4979430"/>
                    <a:pt x="3585914" y="4981552"/>
                    <a:pt x="3597351" y="4985240"/>
                  </a:cubicBezTo>
                  <a:cubicBezTo>
                    <a:pt x="3611534" y="4989816"/>
                    <a:pt x="3623620" y="4995856"/>
                    <a:pt x="3631097" y="5001806"/>
                  </a:cubicBezTo>
                  <a:cubicBezTo>
                    <a:pt x="3634260" y="4992188"/>
                    <a:pt x="3640017" y="4984138"/>
                    <a:pt x="3647388" y="4978222"/>
                  </a:cubicBezTo>
                  <a:cubicBezTo>
                    <a:pt x="3642309" y="4970100"/>
                    <a:pt x="3631910" y="4962890"/>
                    <a:pt x="3618935" y="4958704"/>
                  </a:cubicBezTo>
                  <a:cubicBezTo>
                    <a:pt x="3603792" y="4953820"/>
                    <a:pt x="3589090" y="4954330"/>
                    <a:pt x="3580168" y="4959618"/>
                  </a:cubicBezTo>
                  <a:cubicBezTo>
                    <a:pt x="3579926" y="4959234"/>
                    <a:pt x="3580021" y="4958888"/>
                    <a:pt x="3580132" y="4958544"/>
                  </a:cubicBezTo>
                  <a:cubicBezTo>
                    <a:pt x="3581894" y="4953082"/>
                    <a:pt x="3587428" y="4949408"/>
                    <a:pt x="3594952" y="4947882"/>
                  </a:cubicBezTo>
                  <a:cubicBezTo>
                    <a:pt x="3598713" y="4947120"/>
                    <a:pt x="3602972" y="4946894"/>
                    <a:pt x="3607505" y="4947252"/>
                  </a:cubicBezTo>
                  <a:cubicBezTo>
                    <a:pt x="3612038" y="4947608"/>
                    <a:pt x="3616846" y="4948548"/>
                    <a:pt x="3621705" y="4950114"/>
                  </a:cubicBezTo>
                  <a:cubicBezTo>
                    <a:pt x="3637983" y="4955366"/>
                    <a:pt x="3649677" y="4965998"/>
                    <a:pt x="3650838" y="4975750"/>
                  </a:cubicBezTo>
                  <a:cubicBezTo>
                    <a:pt x="3663579" y="4966686"/>
                    <a:pt x="3680286" y="4963662"/>
                    <a:pt x="3696315" y="4968832"/>
                  </a:cubicBezTo>
                  <a:cubicBezTo>
                    <a:pt x="3705351" y="4971748"/>
                    <a:pt x="3713040" y="4976902"/>
                    <a:pt x="3718340" y="4984050"/>
                  </a:cubicBezTo>
                  <a:cubicBezTo>
                    <a:pt x="3713825" y="4973946"/>
                    <a:pt x="3713394" y="4962298"/>
                    <a:pt x="3717042" y="4950988"/>
                  </a:cubicBezTo>
                  <a:cubicBezTo>
                    <a:pt x="3723655" y="4930486"/>
                    <a:pt x="3741794" y="4916916"/>
                    <a:pt x="3761982" y="4915134"/>
                  </a:cubicBezTo>
                  <a:cubicBezTo>
                    <a:pt x="3768713" y="4914540"/>
                    <a:pt x="3775669" y="4915254"/>
                    <a:pt x="3782503" y="4917460"/>
                  </a:cubicBezTo>
                  <a:lnTo>
                    <a:pt x="3785315" y="4918690"/>
                  </a:lnTo>
                  <a:cubicBezTo>
                    <a:pt x="3784724" y="4909174"/>
                    <a:pt x="3786877" y="4895484"/>
                    <a:pt x="3791581" y="4880900"/>
                  </a:cubicBezTo>
                  <a:cubicBezTo>
                    <a:pt x="3796716" y="4864978"/>
                    <a:pt x="3803698" y="4851700"/>
                    <a:pt x="3810160" y="4844490"/>
                  </a:cubicBezTo>
                  <a:close/>
                  <a:moveTo>
                    <a:pt x="3779045" y="4840560"/>
                  </a:moveTo>
                  <a:cubicBezTo>
                    <a:pt x="3780483" y="4840506"/>
                    <a:pt x="3781896" y="4840690"/>
                    <a:pt x="3783262" y="4841130"/>
                  </a:cubicBezTo>
                  <a:lnTo>
                    <a:pt x="3784112" y="4841784"/>
                  </a:lnTo>
                  <a:cubicBezTo>
                    <a:pt x="3774607" y="4845938"/>
                    <a:pt x="3765603" y="4857570"/>
                    <a:pt x="3760719" y="4872712"/>
                  </a:cubicBezTo>
                  <a:cubicBezTo>
                    <a:pt x="3755833" y="4887854"/>
                    <a:pt x="3756343" y="4902556"/>
                    <a:pt x="3761631" y="4911480"/>
                  </a:cubicBezTo>
                  <a:cubicBezTo>
                    <a:pt x="3761247" y="4911722"/>
                    <a:pt x="3760901" y="4911626"/>
                    <a:pt x="3760557" y="4911514"/>
                  </a:cubicBezTo>
                  <a:cubicBezTo>
                    <a:pt x="3749634" y="4907992"/>
                    <a:pt x="3745860" y="4889378"/>
                    <a:pt x="3752129" y="4869942"/>
                  </a:cubicBezTo>
                  <a:cubicBezTo>
                    <a:pt x="3757615" y="4852936"/>
                    <a:pt x="3768973" y="4840934"/>
                    <a:pt x="3779045" y="4840560"/>
                  </a:cubicBezTo>
                  <a:close/>
                  <a:moveTo>
                    <a:pt x="3749279" y="4836770"/>
                  </a:moveTo>
                  <a:cubicBezTo>
                    <a:pt x="3750838" y="4836700"/>
                    <a:pt x="3752343" y="4836922"/>
                    <a:pt x="3753767" y="4837458"/>
                  </a:cubicBezTo>
                  <a:lnTo>
                    <a:pt x="3754611" y="4838258"/>
                  </a:lnTo>
                  <a:cubicBezTo>
                    <a:pt x="3743881" y="4843376"/>
                    <a:pt x="3732850" y="4857656"/>
                    <a:pt x="3725869" y="4876226"/>
                  </a:cubicBezTo>
                  <a:cubicBezTo>
                    <a:pt x="3718889" y="4894794"/>
                    <a:pt x="3717780" y="4912806"/>
                    <a:pt x="3722481" y="4923724"/>
                  </a:cubicBezTo>
                  <a:cubicBezTo>
                    <a:pt x="3722040" y="4924020"/>
                    <a:pt x="3721677" y="4923906"/>
                    <a:pt x="3721318" y="4923770"/>
                  </a:cubicBezTo>
                  <a:cubicBezTo>
                    <a:pt x="3709924" y="4919486"/>
                    <a:pt x="3707951" y="4896692"/>
                    <a:pt x="3716912" y="4872858"/>
                  </a:cubicBezTo>
                  <a:cubicBezTo>
                    <a:pt x="3724752" y="4852002"/>
                    <a:pt x="3738366" y="4837260"/>
                    <a:pt x="3749279" y="4836770"/>
                  </a:cubicBezTo>
                  <a:close/>
                  <a:moveTo>
                    <a:pt x="3231160" y="4834234"/>
                  </a:moveTo>
                  <a:cubicBezTo>
                    <a:pt x="3235396" y="4843482"/>
                    <a:pt x="3247082" y="4852318"/>
                    <a:pt x="3262224" y="4857204"/>
                  </a:cubicBezTo>
                  <a:cubicBezTo>
                    <a:pt x="3277367" y="4862088"/>
                    <a:pt x="3292015" y="4861746"/>
                    <a:pt x="3300856" y="4856716"/>
                  </a:cubicBezTo>
                  <a:lnTo>
                    <a:pt x="3300900" y="4857756"/>
                  </a:lnTo>
                  <a:cubicBezTo>
                    <a:pt x="3297501" y="4868298"/>
                    <a:pt x="3278987" y="4871762"/>
                    <a:pt x="3259552" y="4865492"/>
                  </a:cubicBezTo>
                  <a:cubicBezTo>
                    <a:pt x="3240114" y="4859222"/>
                    <a:pt x="3227115" y="4845594"/>
                    <a:pt x="3230515" y="4835050"/>
                  </a:cubicBezTo>
                  <a:cubicBezTo>
                    <a:pt x="3230623" y="4834720"/>
                    <a:pt x="3230745" y="4834394"/>
                    <a:pt x="3231160" y="4834234"/>
                  </a:cubicBezTo>
                  <a:close/>
                  <a:moveTo>
                    <a:pt x="3777706" y="4821070"/>
                  </a:moveTo>
                  <a:cubicBezTo>
                    <a:pt x="3742533" y="4824176"/>
                    <a:pt x="3710930" y="4847818"/>
                    <a:pt x="3699408" y="4883538"/>
                  </a:cubicBezTo>
                  <a:cubicBezTo>
                    <a:pt x="3693052" y="4903244"/>
                    <a:pt x="3693803" y="4923536"/>
                    <a:pt x="3701669" y="4941140"/>
                  </a:cubicBezTo>
                  <a:cubicBezTo>
                    <a:pt x="3692436" y="4928686"/>
                    <a:pt x="3679040" y="4919706"/>
                    <a:pt x="3663295" y="4914628"/>
                  </a:cubicBezTo>
                  <a:cubicBezTo>
                    <a:pt x="3615670" y="4899264"/>
                    <a:pt x="3564607" y="4925418"/>
                    <a:pt x="3549245" y="4973044"/>
                  </a:cubicBezTo>
                  <a:cubicBezTo>
                    <a:pt x="3533882" y="5020670"/>
                    <a:pt x="3560036" y="5071732"/>
                    <a:pt x="3607662" y="5087094"/>
                  </a:cubicBezTo>
                  <a:cubicBezTo>
                    <a:pt x="3622903" y="5092012"/>
                    <a:pt x="3638496" y="5092676"/>
                    <a:pt x="3652892" y="5088408"/>
                  </a:cubicBezTo>
                  <a:cubicBezTo>
                    <a:pt x="3637780" y="5097890"/>
                    <a:pt x="3626711" y="5112942"/>
                    <a:pt x="3620846" y="5131124"/>
                  </a:cubicBezTo>
                  <a:cubicBezTo>
                    <a:pt x="3605483" y="5178750"/>
                    <a:pt x="3631637" y="5229812"/>
                    <a:pt x="3679263" y="5245176"/>
                  </a:cubicBezTo>
                  <a:cubicBezTo>
                    <a:pt x="3726888" y="5260538"/>
                    <a:pt x="3777951" y="5234384"/>
                    <a:pt x="3793313" y="5186758"/>
                  </a:cubicBezTo>
                  <a:cubicBezTo>
                    <a:pt x="3798360" y="5171112"/>
                    <a:pt x="3798927" y="5155094"/>
                    <a:pt x="3794301" y="5140398"/>
                  </a:cubicBezTo>
                  <a:lnTo>
                    <a:pt x="3823246" y="5156638"/>
                  </a:lnTo>
                  <a:cubicBezTo>
                    <a:pt x="3870872" y="5172000"/>
                    <a:pt x="3921934" y="5145846"/>
                    <a:pt x="3937297" y="5098220"/>
                  </a:cubicBezTo>
                  <a:cubicBezTo>
                    <a:pt x="3952659" y="5050594"/>
                    <a:pt x="3926505" y="4999532"/>
                    <a:pt x="3878880" y="4984170"/>
                  </a:cubicBezTo>
                  <a:cubicBezTo>
                    <a:pt x="3866401" y="4980144"/>
                    <a:pt x="3853688" y="4978970"/>
                    <a:pt x="3841475" y="4980596"/>
                  </a:cubicBezTo>
                  <a:cubicBezTo>
                    <a:pt x="3855818" y="4971198"/>
                    <a:pt x="3866245" y="4956626"/>
                    <a:pt x="3871875" y="4939172"/>
                  </a:cubicBezTo>
                  <a:cubicBezTo>
                    <a:pt x="3887238" y="4891546"/>
                    <a:pt x="3861084" y="4840484"/>
                    <a:pt x="3813458" y="4825120"/>
                  </a:cubicBezTo>
                  <a:cubicBezTo>
                    <a:pt x="3801552" y="4821280"/>
                    <a:pt x="3789431" y="4820034"/>
                    <a:pt x="3777706" y="4821070"/>
                  </a:cubicBezTo>
                  <a:close/>
                  <a:moveTo>
                    <a:pt x="3252990" y="4814404"/>
                  </a:moveTo>
                  <a:cubicBezTo>
                    <a:pt x="3261748" y="4814900"/>
                    <a:pt x="3272634" y="4817020"/>
                    <a:pt x="3284071" y="4820710"/>
                  </a:cubicBezTo>
                  <a:cubicBezTo>
                    <a:pt x="3299992" y="4825844"/>
                    <a:pt x="3313270" y="4832826"/>
                    <a:pt x="3320480" y="4839288"/>
                  </a:cubicBezTo>
                  <a:cubicBezTo>
                    <a:pt x="3310932" y="4840076"/>
                    <a:pt x="3296660" y="4837948"/>
                    <a:pt x="3281410" y="4833028"/>
                  </a:cubicBezTo>
                  <a:cubicBezTo>
                    <a:pt x="3265489" y="4827894"/>
                    <a:pt x="3252213" y="4820912"/>
                    <a:pt x="3245001" y="4814450"/>
                  </a:cubicBezTo>
                  <a:cubicBezTo>
                    <a:pt x="3247388" y="4814252"/>
                    <a:pt x="3250071" y="4814238"/>
                    <a:pt x="3252990" y="4814404"/>
                  </a:cubicBezTo>
                  <a:close/>
                  <a:moveTo>
                    <a:pt x="3268481" y="4774414"/>
                  </a:moveTo>
                  <a:cubicBezTo>
                    <a:pt x="3273015" y="4774770"/>
                    <a:pt x="3277822" y="4775710"/>
                    <a:pt x="3282681" y="4777278"/>
                  </a:cubicBezTo>
                  <a:cubicBezTo>
                    <a:pt x="3302117" y="4783546"/>
                    <a:pt x="3315017" y="4797484"/>
                    <a:pt x="3311492" y="4808410"/>
                  </a:cubicBezTo>
                  <a:lnTo>
                    <a:pt x="3310838" y="4809260"/>
                  </a:lnTo>
                  <a:cubicBezTo>
                    <a:pt x="3306685" y="4799754"/>
                    <a:pt x="3295053" y="4790750"/>
                    <a:pt x="3279910" y="4785866"/>
                  </a:cubicBezTo>
                  <a:cubicBezTo>
                    <a:pt x="3264768" y="4780982"/>
                    <a:pt x="3250068" y="4781490"/>
                    <a:pt x="3241143" y="4786778"/>
                  </a:cubicBezTo>
                  <a:cubicBezTo>
                    <a:pt x="3240902" y="4786394"/>
                    <a:pt x="3240997" y="4786050"/>
                    <a:pt x="3241108" y="4785706"/>
                  </a:cubicBezTo>
                  <a:cubicBezTo>
                    <a:pt x="3242870" y="4780244"/>
                    <a:pt x="3248403" y="4776570"/>
                    <a:pt x="3255927" y="4775044"/>
                  </a:cubicBezTo>
                  <a:cubicBezTo>
                    <a:pt x="3259689" y="4774282"/>
                    <a:pt x="3263948" y="4774056"/>
                    <a:pt x="3268481" y="4774414"/>
                  </a:cubicBezTo>
                  <a:close/>
                  <a:moveTo>
                    <a:pt x="3128189" y="4755700"/>
                  </a:moveTo>
                  <a:cubicBezTo>
                    <a:pt x="3118737" y="4756536"/>
                    <a:pt x="3110245" y="4762888"/>
                    <a:pt x="3107148" y="4772488"/>
                  </a:cubicBezTo>
                  <a:cubicBezTo>
                    <a:pt x="3103020" y="4785286"/>
                    <a:pt x="3110049" y="4799008"/>
                    <a:pt x="3122847" y="4803136"/>
                  </a:cubicBezTo>
                  <a:cubicBezTo>
                    <a:pt x="3135645" y="4807264"/>
                    <a:pt x="3149368" y="4800236"/>
                    <a:pt x="3153496" y="4787438"/>
                  </a:cubicBezTo>
                  <a:cubicBezTo>
                    <a:pt x="3157624" y="4774640"/>
                    <a:pt x="3150596" y="4760918"/>
                    <a:pt x="3137797" y="4756788"/>
                  </a:cubicBezTo>
                  <a:cubicBezTo>
                    <a:pt x="3134598" y="4755756"/>
                    <a:pt x="3131341" y="4755422"/>
                    <a:pt x="3128189" y="4755700"/>
                  </a:cubicBezTo>
                  <a:close/>
                  <a:moveTo>
                    <a:pt x="2433870" y="4739262"/>
                  </a:moveTo>
                  <a:cubicBezTo>
                    <a:pt x="2434659" y="4748812"/>
                    <a:pt x="2432530" y="4763082"/>
                    <a:pt x="2427610" y="4778332"/>
                  </a:cubicBezTo>
                  <a:cubicBezTo>
                    <a:pt x="2422476" y="4794252"/>
                    <a:pt x="2415494" y="4807532"/>
                    <a:pt x="2409032" y="4814742"/>
                  </a:cubicBezTo>
                  <a:cubicBezTo>
                    <a:pt x="2408243" y="4805192"/>
                    <a:pt x="2410372" y="4790920"/>
                    <a:pt x="2415290" y="4775672"/>
                  </a:cubicBezTo>
                  <a:cubicBezTo>
                    <a:pt x="2420426" y="4759750"/>
                    <a:pt x="2427408" y="4746472"/>
                    <a:pt x="2433870" y="4739262"/>
                  </a:cubicBezTo>
                  <a:close/>
                  <a:moveTo>
                    <a:pt x="3237663" y="4733622"/>
                  </a:moveTo>
                  <a:cubicBezTo>
                    <a:pt x="3246875" y="4732824"/>
                    <a:pt x="3258533" y="4734570"/>
                    <a:pt x="3270451" y="4739050"/>
                  </a:cubicBezTo>
                  <a:cubicBezTo>
                    <a:pt x="3294285" y="4748012"/>
                    <a:pt x="3310135" y="4764512"/>
                    <a:pt x="3305851" y="4775906"/>
                  </a:cubicBezTo>
                  <a:lnTo>
                    <a:pt x="3305051" y="4776750"/>
                  </a:lnTo>
                  <a:cubicBezTo>
                    <a:pt x="3299934" y="4766020"/>
                    <a:pt x="3285653" y="4754990"/>
                    <a:pt x="3267083" y="4748010"/>
                  </a:cubicBezTo>
                  <a:cubicBezTo>
                    <a:pt x="3248514" y="4741028"/>
                    <a:pt x="3230503" y="4739918"/>
                    <a:pt x="3219584" y="4744620"/>
                  </a:cubicBezTo>
                  <a:cubicBezTo>
                    <a:pt x="3219288" y="4744180"/>
                    <a:pt x="3219402" y="4743816"/>
                    <a:pt x="3219538" y="4743458"/>
                  </a:cubicBezTo>
                  <a:cubicBezTo>
                    <a:pt x="3221681" y="4737760"/>
                    <a:pt x="3228449" y="4734418"/>
                    <a:pt x="3237663" y="4733622"/>
                  </a:cubicBezTo>
                  <a:close/>
                  <a:moveTo>
                    <a:pt x="3139351" y="4702592"/>
                  </a:moveTo>
                  <a:cubicBezTo>
                    <a:pt x="3143578" y="4702220"/>
                    <a:pt x="3147947" y="4702668"/>
                    <a:pt x="3152240" y="4704054"/>
                  </a:cubicBezTo>
                  <a:cubicBezTo>
                    <a:pt x="3169409" y="4709592"/>
                    <a:pt x="3178837" y="4727998"/>
                    <a:pt x="3173299" y="4745168"/>
                  </a:cubicBezTo>
                  <a:cubicBezTo>
                    <a:pt x="3171268" y="4751460"/>
                    <a:pt x="3167510" y="4756714"/>
                    <a:pt x="3162339" y="4760102"/>
                  </a:cubicBezTo>
                  <a:cubicBezTo>
                    <a:pt x="3166743" y="4759516"/>
                    <a:pt x="3171325" y="4759938"/>
                    <a:pt x="3175824" y="4761390"/>
                  </a:cubicBezTo>
                  <a:cubicBezTo>
                    <a:pt x="3192993" y="4766928"/>
                    <a:pt x="3202421" y="4785336"/>
                    <a:pt x="3196883" y="4802504"/>
                  </a:cubicBezTo>
                  <a:cubicBezTo>
                    <a:pt x="3191344" y="4819672"/>
                    <a:pt x="3172937" y="4829102"/>
                    <a:pt x="3155769" y="4823562"/>
                  </a:cubicBezTo>
                  <a:lnTo>
                    <a:pt x="3145334" y="4817708"/>
                  </a:lnTo>
                  <a:cubicBezTo>
                    <a:pt x="3147000" y="4823008"/>
                    <a:pt x="3146797" y="4828782"/>
                    <a:pt x="3144977" y="4834422"/>
                  </a:cubicBezTo>
                  <a:cubicBezTo>
                    <a:pt x="3139439" y="4851592"/>
                    <a:pt x="3121032" y="4861020"/>
                    <a:pt x="3103862" y="4855482"/>
                  </a:cubicBezTo>
                  <a:cubicBezTo>
                    <a:pt x="3086694" y="4849942"/>
                    <a:pt x="3077265" y="4831534"/>
                    <a:pt x="3082803" y="4814366"/>
                  </a:cubicBezTo>
                  <a:cubicBezTo>
                    <a:pt x="3084917" y="4807812"/>
                    <a:pt x="3088908" y="4802384"/>
                    <a:pt x="3094356" y="4798966"/>
                  </a:cubicBezTo>
                  <a:cubicBezTo>
                    <a:pt x="3089167" y="4800506"/>
                    <a:pt x="3083546" y="4800266"/>
                    <a:pt x="3078051" y="4798494"/>
                  </a:cubicBezTo>
                  <a:cubicBezTo>
                    <a:pt x="3060882" y="4792956"/>
                    <a:pt x="3051453" y="4774548"/>
                    <a:pt x="3056991" y="4757380"/>
                  </a:cubicBezTo>
                  <a:cubicBezTo>
                    <a:pt x="3062530" y="4740210"/>
                    <a:pt x="3080937" y="4730782"/>
                    <a:pt x="3098106" y="4736320"/>
                  </a:cubicBezTo>
                  <a:cubicBezTo>
                    <a:pt x="3103782" y="4738150"/>
                    <a:pt x="3108612" y="4741388"/>
                    <a:pt x="3111940" y="4745878"/>
                  </a:cubicBezTo>
                  <a:cubicBezTo>
                    <a:pt x="3109103" y="4739532"/>
                    <a:pt x="3108834" y="4732216"/>
                    <a:pt x="3111125" y="4725112"/>
                  </a:cubicBezTo>
                  <a:cubicBezTo>
                    <a:pt x="3115279" y="4712236"/>
                    <a:pt x="3126671" y="4703712"/>
                    <a:pt x="3139351" y="4702592"/>
                  </a:cubicBezTo>
                  <a:close/>
                  <a:moveTo>
                    <a:pt x="3140603" y="4694744"/>
                  </a:moveTo>
                  <a:cubicBezTo>
                    <a:pt x="3126628" y="4695980"/>
                    <a:pt x="3114072" y="4705372"/>
                    <a:pt x="3109495" y="4719562"/>
                  </a:cubicBezTo>
                  <a:cubicBezTo>
                    <a:pt x="3106969" y="4727392"/>
                    <a:pt x="3107268" y="4735456"/>
                    <a:pt x="3110392" y="4742448"/>
                  </a:cubicBezTo>
                  <a:cubicBezTo>
                    <a:pt x="3106724" y="4737500"/>
                    <a:pt x="3101402" y="4733932"/>
                    <a:pt x="3095147" y="4731916"/>
                  </a:cubicBezTo>
                  <a:cubicBezTo>
                    <a:pt x="3076225" y="4725812"/>
                    <a:pt x="3055938" y="4736202"/>
                    <a:pt x="3049834" y="4755124"/>
                  </a:cubicBezTo>
                  <a:cubicBezTo>
                    <a:pt x="3043731" y="4774046"/>
                    <a:pt x="3054121" y="4794334"/>
                    <a:pt x="3073043" y="4800438"/>
                  </a:cubicBezTo>
                  <a:cubicBezTo>
                    <a:pt x="3079099" y="4802390"/>
                    <a:pt x="3085294" y="4802654"/>
                    <a:pt x="3091013" y="4800958"/>
                  </a:cubicBezTo>
                  <a:cubicBezTo>
                    <a:pt x="3085009" y="4804726"/>
                    <a:pt x="3080613" y="4810706"/>
                    <a:pt x="3078283" y="4817930"/>
                  </a:cubicBezTo>
                  <a:cubicBezTo>
                    <a:pt x="3072178" y="4836852"/>
                    <a:pt x="3082569" y="4857138"/>
                    <a:pt x="3101491" y="4863242"/>
                  </a:cubicBezTo>
                  <a:cubicBezTo>
                    <a:pt x="3120413" y="4869346"/>
                    <a:pt x="3140700" y="4858954"/>
                    <a:pt x="3146804" y="4840034"/>
                  </a:cubicBezTo>
                  <a:cubicBezTo>
                    <a:pt x="3148808" y="4833818"/>
                    <a:pt x="3149034" y="4827454"/>
                    <a:pt x="3147196" y="4821614"/>
                  </a:cubicBezTo>
                  <a:lnTo>
                    <a:pt x="3158695" y="4828066"/>
                  </a:lnTo>
                  <a:cubicBezTo>
                    <a:pt x="3177617" y="4834170"/>
                    <a:pt x="3197905" y="4823778"/>
                    <a:pt x="3204008" y="4804858"/>
                  </a:cubicBezTo>
                  <a:cubicBezTo>
                    <a:pt x="3210112" y="4785936"/>
                    <a:pt x="3199720" y="4765648"/>
                    <a:pt x="3180799" y="4759544"/>
                  </a:cubicBezTo>
                  <a:cubicBezTo>
                    <a:pt x="3175841" y="4757944"/>
                    <a:pt x="3170791" y="4757478"/>
                    <a:pt x="3165937" y="4758124"/>
                  </a:cubicBezTo>
                  <a:cubicBezTo>
                    <a:pt x="3171637" y="4754390"/>
                    <a:pt x="3175779" y="4748602"/>
                    <a:pt x="3178016" y="4741666"/>
                  </a:cubicBezTo>
                  <a:cubicBezTo>
                    <a:pt x="3184120" y="4722744"/>
                    <a:pt x="3173729" y="4702458"/>
                    <a:pt x="3154808" y="4696354"/>
                  </a:cubicBezTo>
                  <a:cubicBezTo>
                    <a:pt x="3150077" y="4694828"/>
                    <a:pt x="3145261" y="4694334"/>
                    <a:pt x="3140603" y="4694744"/>
                  </a:cubicBezTo>
                  <a:close/>
                  <a:moveTo>
                    <a:pt x="2386540" y="4689550"/>
                  </a:moveTo>
                  <a:cubicBezTo>
                    <a:pt x="2388099" y="4689480"/>
                    <a:pt x="2389603" y="4689702"/>
                    <a:pt x="2391027" y="4690238"/>
                  </a:cubicBezTo>
                  <a:lnTo>
                    <a:pt x="2391872" y="4691038"/>
                  </a:lnTo>
                  <a:cubicBezTo>
                    <a:pt x="2381142" y="4696154"/>
                    <a:pt x="2370112" y="4710436"/>
                    <a:pt x="2363130" y="4729004"/>
                  </a:cubicBezTo>
                  <a:cubicBezTo>
                    <a:pt x="2356149" y="4747574"/>
                    <a:pt x="2355041" y="4765584"/>
                    <a:pt x="2359741" y="4776504"/>
                  </a:cubicBezTo>
                  <a:cubicBezTo>
                    <a:pt x="2359301" y="4776800"/>
                    <a:pt x="2358937" y="4776686"/>
                    <a:pt x="2358579" y="4776550"/>
                  </a:cubicBezTo>
                  <a:cubicBezTo>
                    <a:pt x="2347185" y="4772266"/>
                    <a:pt x="2345211" y="4749472"/>
                    <a:pt x="2354172" y="4725638"/>
                  </a:cubicBezTo>
                  <a:cubicBezTo>
                    <a:pt x="2362012" y="4704782"/>
                    <a:pt x="2375626" y="4690040"/>
                    <a:pt x="2386540" y="4689550"/>
                  </a:cubicBezTo>
                  <a:close/>
                  <a:moveTo>
                    <a:pt x="2571827" y="4672842"/>
                  </a:moveTo>
                  <a:cubicBezTo>
                    <a:pt x="2576064" y="4682090"/>
                    <a:pt x="2587749" y="4690926"/>
                    <a:pt x="2602891" y="4695810"/>
                  </a:cubicBezTo>
                  <a:cubicBezTo>
                    <a:pt x="2618034" y="4700696"/>
                    <a:pt x="2632681" y="4700352"/>
                    <a:pt x="2641522" y="4695322"/>
                  </a:cubicBezTo>
                  <a:lnTo>
                    <a:pt x="2641568" y="4696362"/>
                  </a:lnTo>
                  <a:cubicBezTo>
                    <a:pt x="2638168" y="4706906"/>
                    <a:pt x="2619654" y="4710368"/>
                    <a:pt x="2600219" y="4704100"/>
                  </a:cubicBezTo>
                  <a:cubicBezTo>
                    <a:pt x="2580781" y="4697830"/>
                    <a:pt x="2567782" y="4684200"/>
                    <a:pt x="2571182" y="4673658"/>
                  </a:cubicBezTo>
                  <a:cubicBezTo>
                    <a:pt x="2571289" y="4673326"/>
                    <a:pt x="2571412" y="4673002"/>
                    <a:pt x="2571827" y="4672842"/>
                  </a:cubicBezTo>
                  <a:close/>
                  <a:moveTo>
                    <a:pt x="2998907" y="4659408"/>
                  </a:moveTo>
                  <a:cubicBezTo>
                    <a:pt x="3008120" y="4658610"/>
                    <a:pt x="3019778" y="4660358"/>
                    <a:pt x="3031694" y="4664838"/>
                  </a:cubicBezTo>
                  <a:cubicBezTo>
                    <a:pt x="3055529" y="4673798"/>
                    <a:pt x="3071378" y="4690298"/>
                    <a:pt x="3067096" y="4701692"/>
                  </a:cubicBezTo>
                  <a:lnTo>
                    <a:pt x="3066295" y="4702538"/>
                  </a:lnTo>
                  <a:cubicBezTo>
                    <a:pt x="3061177" y="4691808"/>
                    <a:pt x="3046897" y="4680778"/>
                    <a:pt x="3028327" y="4673796"/>
                  </a:cubicBezTo>
                  <a:cubicBezTo>
                    <a:pt x="3009758" y="4666814"/>
                    <a:pt x="2991748" y="4665706"/>
                    <a:pt x="2980828" y="4670408"/>
                  </a:cubicBezTo>
                  <a:cubicBezTo>
                    <a:pt x="2980532" y="4669966"/>
                    <a:pt x="2980647" y="4669602"/>
                    <a:pt x="2980782" y="4669244"/>
                  </a:cubicBezTo>
                  <a:cubicBezTo>
                    <a:pt x="2982924" y="4663548"/>
                    <a:pt x="2989693" y="4660206"/>
                    <a:pt x="2998907" y="4659408"/>
                  </a:cubicBezTo>
                  <a:close/>
                  <a:moveTo>
                    <a:pt x="2593656" y="4653010"/>
                  </a:moveTo>
                  <a:cubicBezTo>
                    <a:pt x="2602414" y="4653506"/>
                    <a:pt x="2613301" y="4655626"/>
                    <a:pt x="2624738" y="4659316"/>
                  </a:cubicBezTo>
                  <a:cubicBezTo>
                    <a:pt x="2640658" y="4664452"/>
                    <a:pt x="2653937" y="4671432"/>
                    <a:pt x="2661147" y="4677894"/>
                  </a:cubicBezTo>
                  <a:cubicBezTo>
                    <a:pt x="2651599" y="4678684"/>
                    <a:pt x="2637327" y="4676554"/>
                    <a:pt x="2622077" y="4671636"/>
                  </a:cubicBezTo>
                  <a:cubicBezTo>
                    <a:pt x="2606157" y="4666500"/>
                    <a:pt x="2592879" y="4659520"/>
                    <a:pt x="2585668" y="4653056"/>
                  </a:cubicBezTo>
                  <a:cubicBezTo>
                    <a:pt x="2588055" y="4652860"/>
                    <a:pt x="2590737" y="4652844"/>
                    <a:pt x="2593656" y="4653010"/>
                  </a:cubicBezTo>
                  <a:close/>
                  <a:moveTo>
                    <a:pt x="2609148" y="4613020"/>
                  </a:moveTo>
                  <a:cubicBezTo>
                    <a:pt x="2613681" y="4613378"/>
                    <a:pt x="2618489" y="4614318"/>
                    <a:pt x="2623348" y="4615884"/>
                  </a:cubicBezTo>
                  <a:cubicBezTo>
                    <a:pt x="2642783" y="4622154"/>
                    <a:pt x="2655684" y="4636092"/>
                    <a:pt x="2652160" y="4647016"/>
                  </a:cubicBezTo>
                  <a:lnTo>
                    <a:pt x="2651504" y="4647868"/>
                  </a:lnTo>
                  <a:cubicBezTo>
                    <a:pt x="2647353" y="4638360"/>
                    <a:pt x="2635720" y="4629358"/>
                    <a:pt x="2620578" y="4624472"/>
                  </a:cubicBezTo>
                  <a:cubicBezTo>
                    <a:pt x="2605435" y="4619588"/>
                    <a:pt x="2590735" y="4620098"/>
                    <a:pt x="2581810" y="4625386"/>
                  </a:cubicBezTo>
                  <a:cubicBezTo>
                    <a:pt x="2581569" y="4625002"/>
                    <a:pt x="2581664" y="4624656"/>
                    <a:pt x="2581775" y="4624312"/>
                  </a:cubicBezTo>
                  <a:cubicBezTo>
                    <a:pt x="2583537" y="4618850"/>
                    <a:pt x="2589071" y="4615176"/>
                    <a:pt x="2596594" y="4613652"/>
                  </a:cubicBezTo>
                  <a:cubicBezTo>
                    <a:pt x="2600356" y="4612888"/>
                    <a:pt x="2604615" y="4612662"/>
                    <a:pt x="2609148" y="4613020"/>
                  </a:cubicBezTo>
                  <a:close/>
                  <a:moveTo>
                    <a:pt x="3232977" y="4606306"/>
                  </a:moveTo>
                  <a:cubicBezTo>
                    <a:pt x="3248000" y="4608262"/>
                    <a:pt x="3257559" y="4629962"/>
                    <a:pt x="3254328" y="4654776"/>
                  </a:cubicBezTo>
                  <a:cubicBezTo>
                    <a:pt x="3251097" y="4679588"/>
                    <a:pt x="3236299" y="4698116"/>
                    <a:pt x="3221276" y="4696160"/>
                  </a:cubicBezTo>
                  <a:cubicBezTo>
                    <a:pt x="3220803" y="4696098"/>
                    <a:pt x="3220337" y="4696016"/>
                    <a:pt x="3220011" y="4695546"/>
                  </a:cubicBezTo>
                  <a:cubicBezTo>
                    <a:pt x="3231270" y="4688524"/>
                    <a:pt x="3240000" y="4672568"/>
                    <a:pt x="3242517" y="4653236"/>
                  </a:cubicBezTo>
                  <a:cubicBezTo>
                    <a:pt x="3245034" y="4633906"/>
                    <a:pt x="3240683" y="4616246"/>
                    <a:pt x="3231596" y="4606576"/>
                  </a:cubicBezTo>
                  <a:close/>
                  <a:moveTo>
                    <a:pt x="3215381" y="4597266"/>
                  </a:moveTo>
                  <a:cubicBezTo>
                    <a:pt x="3225924" y="4600668"/>
                    <a:pt x="3229387" y="4619180"/>
                    <a:pt x="3223117" y="4638618"/>
                  </a:cubicBezTo>
                  <a:cubicBezTo>
                    <a:pt x="3216848" y="4658054"/>
                    <a:pt x="3203219" y="4671054"/>
                    <a:pt x="3192676" y="4667652"/>
                  </a:cubicBezTo>
                  <a:cubicBezTo>
                    <a:pt x="3192344" y="4667544"/>
                    <a:pt x="3192020" y="4667424"/>
                    <a:pt x="3191860" y="4667006"/>
                  </a:cubicBezTo>
                  <a:cubicBezTo>
                    <a:pt x="3201108" y="4662772"/>
                    <a:pt x="3209945" y="4651086"/>
                    <a:pt x="3214829" y="4635942"/>
                  </a:cubicBezTo>
                  <a:cubicBezTo>
                    <a:pt x="3219714" y="4620800"/>
                    <a:pt x="3219371" y="4606154"/>
                    <a:pt x="3214341" y="4597312"/>
                  </a:cubicBezTo>
                  <a:close/>
                  <a:moveTo>
                    <a:pt x="2468856" y="4594308"/>
                  </a:moveTo>
                  <a:cubicBezTo>
                    <a:pt x="2459405" y="4595142"/>
                    <a:pt x="2450912" y="4601496"/>
                    <a:pt x="2447815" y="4611094"/>
                  </a:cubicBezTo>
                  <a:cubicBezTo>
                    <a:pt x="2443687" y="4623892"/>
                    <a:pt x="2450715" y="4637614"/>
                    <a:pt x="2463514" y="4641742"/>
                  </a:cubicBezTo>
                  <a:cubicBezTo>
                    <a:pt x="2476312" y="4645872"/>
                    <a:pt x="2490034" y="4638844"/>
                    <a:pt x="2494163" y="4626046"/>
                  </a:cubicBezTo>
                  <a:cubicBezTo>
                    <a:pt x="2498292" y="4613246"/>
                    <a:pt x="2491263" y="4599524"/>
                    <a:pt x="2478464" y="4595396"/>
                  </a:cubicBezTo>
                  <a:cubicBezTo>
                    <a:pt x="2475264" y="4594364"/>
                    <a:pt x="2472007" y="4594028"/>
                    <a:pt x="2468856" y="4594308"/>
                  </a:cubicBezTo>
                  <a:close/>
                  <a:moveTo>
                    <a:pt x="3194484" y="4585208"/>
                  </a:moveTo>
                  <a:cubicBezTo>
                    <a:pt x="3195273" y="4594756"/>
                    <a:pt x="3193144" y="4609028"/>
                    <a:pt x="3188225" y="4624278"/>
                  </a:cubicBezTo>
                  <a:cubicBezTo>
                    <a:pt x="3183298" y="4639554"/>
                    <a:pt x="3176672" y="4652396"/>
                    <a:pt x="3170372" y="4659728"/>
                  </a:cubicBezTo>
                  <a:cubicBezTo>
                    <a:pt x="3195473" y="4669646"/>
                    <a:pt x="3208775" y="4697540"/>
                    <a:pt x="3200356" y="4723638"/>
                  </a:cubicBezTo>
                  <a:cubicBezTo>
                    <a:pt x="3197125" y="4733658"/>
                    <a:pt x="3191140" y="4742020"/>
                    <a:pt x="3182907" y="4747414"/>
                  </a:cubicBezTo>
                  <a:cubicBezTo>
                    <a:pt x="3189917" y="4746482"/>
                    <a:pt x="3197214" y="4747156"/>
                    <a:pt x="3204376" y="4749466"/>
                  </a:cubicBezTo>
                  <a:cubicBezTo>
                    <a:pt x="3231712" y="4758284"/>
                    <a:pt x="3246724" y="4787592"/>
                    <a:pt x="3237906" y="4814926"/>
                  </a:cubicBezTo>
                  <a:cubicBezTo>
                    <a:pt x="3231300" y="4835406"/>
                    <a:pt x="3213195" y="4848968"/>
                    <a:pt x="3193033" y="4850768"/>
                  </a:cubicBezTo>
                  <a:cubicBezTo>
                    <a:pt x="3197975" y="4862994"/>
                    <a:pt x="3211981" y="4874300"/>
                    <a:pt x="3230341" y="4880222"/>
                  </a:cubicBezTo>
                  <a:cubicBezTo>
                    <a:pt x="3248894" y="4886208"/>
                    <a:pt x="3267050" y="4885134"/>
                    <a:pt x="3278211" y="4877954"/>
                  </a:cubicBezTo>
                  <a:lnTo>
                    <a:pt x="3278224" y="4879360"/>
                  </a:lnTo>
                  <a:cubicBezTo>
                    <a:pt x="3273573" y="4893778"/>
                    <a:pt x="3250498" y="4899240"/>
                    <a:pt x="3226685" y="4891558"/>
                  </a:cubicBezTo>
                  <a:cubicBezTo>
                    <a:pt x="3202872" y="4883876"/>
                    <a:pt x="3187338" y="4865960"/>
                    <a:pt x="3191988" y="4851542"/>
                  </a:cubicBezTo>
                  <a:cubicBezTo>
                    <a:pt x="3192091" y="4851224"/>
                    <a:pt x="3192204" y="4850908"/>
                    <a:pt x="3192552" y="4850776"/>
                  </a:cubicBezTo>
                  <a:cubicBezTo>
                    <a:pt x="3185954" y="4851346"/>
                    <a:pt x="3179140" y="4850616"/>
                    <a:pt x="3172444" y="4848456"/>
                  </a:cubicBezTo>
                  <a:lnTo>
                    <a:pt x="3155831" y="4839136"/>
                  </a:lnTo>
                  <a:cubicBezTo>
                    <a:pt x="3158486" y="4847572"/>
                    <a:pt x="3158160" y="4856764"/>
                    <a:pt x="3155264" y="4865746"/>
                  </a:cubicBezTo>
                  <a:cubicBezTo>
                    <a:pt x="3153498" y="4871220"/>
                    <a:pt x="3150910" y="4876200"/>
                    <a:pt x="3147485" y="4880450"/>
                  </a:cubicBezTo>
                  <a:cubicBezTo>
                    <a:pt x="3161222" y="4884002"/>
                    <a:pt x="3169648" y="4904722"/>
                    <a:pt x="3166586" y="4928236"/>
                  </a:cubicBezTo>
                  <a:cubicBezTo>
                    <a:pt x="3163354" y="4953050"/>
                    <a:pt x="3148557" y="4971578"/>
                    <a:pt x="3133534" y="4969622"/>
                  </a:cubicBezTo>
                  <a:cubicBezTo>
                    <a:pt x="3133062" y="4969560"/>
                    <a:pt x="3132595" y="4969478"/>
                    <a:pt x="3132269" y="4969008"/>
                  </a:cubicBezTo>
                  <a:cubicBezTo>
                    <a:pt x="3143528" y="4961986"/>
                    <a:pt x="3152259" y="4946030"/>
                    <a:pt x="3154775" y="4926700"/>
                  </a:cubicBezTo>
                  <a:cubicBezTo>
                    <a:pt x="3157079" y="4909004"/>
                    <a:pt x="3153628" y="4892712"/>
                    <a:pt x="3145784" y="4882870"/>
                  </a:cubicBezTo>
                  <a:cubicBezTo>
                    <a:pt x="3138940" y="4891292"/>
                    <a:pt x="3129584" y="4897234"/>
                    <a:pt x="3119214" y="4899934"/>
                  </a:cubicBezTo>
                  <a:cubicBezTo>
                    <a:pt x="3129168" y="4903794"/>
                    <a:pt x="3132257" y="4921796"/>
                    <a:pt x="3126170" y="4940666"/>
                  </a:cubicBezTo>
                  <a:cubicBezTo>
                    <a:pt x="3119900" y="4960102"/>
                    <a:pt x="3106272" y="4973102"/>
                    <a:pt x="3095729" y="4969702"/>
                  </a:cubicBezTo>
                  <a:cubicBezTo>
                    <a:pt x="3095397" y="4969594"/>
                    <a:pt x="3095073" y="4969472"/>
                    <a:pt x="3094912" y="4969056"/>
                  </a:cubicBezTo>
                  <a:cubicBezTo>
                    <a:pt x="3104160" y="4964822"/>
                    <a:pt x="3112997" y="4953136"/>
                    <a:pt x="3117882" y="4937994"/>
                  </a:cubicBezTo>
                  <a:cubicBezTo>
                    <a:pt x="3122622" y="4923296"/>
                    <a:pt x="3122438" y="4909066"/>
                    <a:pt x="3117715" y="4900214"/>
                  </a:cubicBezTo>
                  <a:cubicBezTo>
                    <a:pt x="3108814" y="4902520"/>
                    <a:pt x="3099192" y="4902304"/>
                    <a:pt x="3089803" y="4899274"/>
                  </a:cubicBezTo>
                  <a:cubicBezTo>
                    <a:pt x="3081568" y="4896618"/>
                    <a:pt x="3074452" y="4892102"/>
                    <a:pt x="3068937" y="4886176"/>
                  </a:cubicBezTo>
                  <a:cubicBezTo>
                    <a:pt x="3060303" y="4890942"/>
                    <a:pt x="3052506" y="4901772"/>
                    <a:pt x="3048083" y="4915482"/>
                  </a:cubicBezTo>
                  <a:cubicBezTo>
                    <a:pt x="3043199" y="4930624"/>
                    <a:pt x="3043708" y="4945324"/>
                    <a:pt x="3048996" y="4954248"/>
                  </a:cubicBezTo>
                  <a:cubicBezTo>
                    <a:pt x="3048613" y="4954488"/>
                    <a:pt x="3048266" y="4954394"/>
                    <a:pt x="3047922" y="4954284"/>
                  </a:cubicBezTo>
                  <a:cubicBezTo>
                    <a:pt x="3036999" y="4950760"/>
                    <a:pt x="3033225" y="4932148"/>
                    <a:pt x="3039495" y="4912712"/>
                  </a:cubicBezTo>
                  <a:cubicBezTo>
                    <a:pt x="3044954" y="4895786"/>
                    <a:pt x="3056228" y="4883820"/>
                    <a:pt x="3066266" y="4883372"/>
                  </a:cubicBezTo>
                  <a:cubicBezTo>
                    <a:pt x="3054885" y="4870208"/>
                    <a:pt x="3050539" y="4851592"/>
                    <a:pt x="3056274" y="4833812"/>
                  </a:cubicBezTo>
                  <a:cubicBezTo>
                    <a:pt x="3059641" y="4823376"/>
                    <a:pt x="3065993" y="4814738"/>
                    <a:pt x="3074666" y="4809294"/>
                  </a:cubicBezTo>
                  <a:cubicBezTo>
                    <a:pt x="3066405" y="4811746"/>
                    <a:pt x="3057455" y="4811364"/>
                    <a:pt x="3048707" y="4808542"/>
                  </a:cubicBezTo>
                  <a:cubicBezTo>
                    <a:pt x="3044374" y="4807144"/>
                    <a:pt x="3040350" y="4805232"/>
                    <a:pt x="3036790" y="4802724"/>
                  </a:cubicBezTo>
                  <a:cubicBezTo>
                    <a:pt x="3030601" y="4814114"/>
                    <a:pt x="3011682" y="4820682"/>
                    <a:pt x="2990491" y="4817924"/>
                  </a:cubicBezTo>
                  <a:cubicBezTo>
                    <a:pt x="2965679" y="4814692"/>
                    <a:pt x="2947151" y="4799896"/>
                    <a:pt x="2949107" y="4784872"/>
                  </a:cubicBezTo>
                  <a:cubicBezTo>
                    <a:pt x="2949169" y="4784400"/>
                    <a:pt x="2949250" y="4783934"/>
                    <a:pt x="2949720" y="4783606"/>
                  </a:cubicBezTo>
                  <a:cubicBezTo>
                    <a:pt x="2956741" y="4794866"/>
                    <a:pt x="2972699" y="4803596"/>
                    <a:pt x="2992029" y="4806114"/>
                  </a:cubicBezTo>
                  <a:cubicBezTo>
                    <a:pt x="3007726" y="4808158"/>
                    <a:pt x="3022319" y="4805672"/>
                    <a:pt x="3032285" y="4799556"/>
                  </a:cubicBezTo>
                  <a:cubicBezTo>
                    <a:pt x="3024169" y="4793264"/>
                    <a:pt x="3018291" y="4784640"/>
                    <a:pt x="3015301" y="4774986"/>
                  </a:cubicBezTo>
                  <a:cubicBezTo>
                    <a:pt x="3008431" y="4781320"/>
                    <a:pt x="2993544" y="4782496"/>
                    <a:pt x="2978072" y="4777504"/>
                  </a:cubicBezTo>
                  <a:cubicBezTo>
                    <a:pt x="2958636" y="4771236"/>
                    <a:pt x="2945636" y="4757604"/>
                    <a:pt x="2949036" y="4747064"/>
                  </a:cubicBezTo>
                  <a:cubicBezTo>
                    <a:pt x="2949143" y="4746732"/>
                    <a:pt x="2949266" y="4746408"/>
                    <a:pt x="2949682" y="4746246"/>
                  </a:cubicBezTo>
                  <a:cubicBezTo>
                    <a:pt x="2953918" y="4755494"/>
                    <a:pt x="2965603" y="4764332"/>
                    <a:pt x="2980746" y="4769216"/>
                  </a:cubicBezTo>
                  <a:cubicBezTo>
                    <a:pt x="2993250" y="4773250"/>
                    <a:pt x="3005417" y="4773720"/>
                    <a:pt x="3014181" y="4770692"/>
                  </a:cubicBezTo>
                  <a:cubicBezTo>
                    <a:pt x="3012042" y="4762334"/>
                    <a:pt x="3012163" y="4753346"/>
                    <a:pt x="3014861" y="4744556"/>
                  </a:cubicBezTo>
                  <a:cubicBezTo>
                    <a:pt x="3005471" y="4744838"/>
                    <a:pt x="2992633" y="4742670"/>
                    <a:pt x="2979014" y="4738278"/>
                  </a:cubicBezTo>
                  <a:cubicBezTo>
                    <a:pt x="2963093" y="4733144"/>
                    <a:pt x="2949816" y="4726162"/>
                    <a:pt x="2942604" y="4719700"/>
                  </a:cubicBezTo>
                  <a:cubicBezTo>
                    <a:pt x="2944991" y="4719502"/>
                    <a:pt x="2947674" y="4719486"/>
                    <a:pt x="2950593" y="4719652"/>
                  </a:cubicBezTo>
                  <a:cubicBezTo>
                    <a:pt x="2959351" y="4720148"/>
                    <a:pt x="2970238" y="4722270"/>
                    <a:pt x="2981675" y="4725958"/>
                  </a:cubicBezTo>
                  <a:cubicBezTo>
                    <a:pt x="2995858" y="4730534"/>
                    <a:pt x="3007944" y="4736574"/>
                    <a:pt x="3015421" y="4742524"/>
                  </a:cubicBezTo>
                  <a:cubicBezTo>
                    <a:pt x="3018584" y="4732906"/>
                    <a:pt x="3024341" y="4724856"/>
                    <a:pt x="3031711" y="4718940"/>
                  </a:cubicBezTo>
                  <a:cubicBezTo>
                    <a:pt x="3026633" y="4710818"/>
                    <a:pt x="3016234" y="4703608"/>
                    <a:pt x="3003259" y="4699422"/>
                  </a:cubicBezTo>
                  <a:cubicBezTo>
                    <a:pt x="2988116" y="4694538"/>
                    <a:pt x="2973414" y="4695048"/>
                    <a:pt x="2964491" y="4700336"/>
                  </a:cubicBezTo>
                  <a:cubicBezTo>
                    <a:pt x="2964250" y="4699952"/>
                    <a:pt x="2964345" y="4699606"/>
                    <a:pt x="2964456" y="4699262"/>
                  </a:cubicBezTo>
                  <a:cubicBezTo>
                    <a:pt x="2966217" y="4693800"/>
                    <a:pt x="2971752" y="4690126"/>
                    <a:pt x="2979276" y="4688600"/>
                  </a:cubicBezTo>
                  <a:cubicBezTo>
                    <a:pt x="2983037" y="4687838"/>
                    <a:pt x="2987297" y="4687612"/>
                    <a:pt x="2991830" y="4687970"/>
                  </a:cubicBezTo>
                  <a:cubicBezTo>
                    <a:pt x="2996362" y="4688326"/>
                    <a:pt x="3001170" y="4689266"/>
                    <a:pt x="3006028" y="4690832"/>
                  </a:cubicBezTo>
                  <a:cubicBezTo>
                    <a:pt x="3022307" y="4696084"/>
                    <a:pt x="3034001" y="4706716"/>
                    <a:pt x="3035162" y="4716468"/>
                  </a:cubicBezTo>
                  <a:cubicBezTo>
                    <a:pt x="3047902" y="4707404"/>
                    <a:pt x="3064609" y="4704380"/>
                    <a:pt x="3080639" y="4709550"/>
                  </a:cubicBezTo>
                  <a:cubicBezTo>
                    <a:pt x="3089675" y="4712466"/>
                    <a:pt x="3097364" y="4717620"/>
                    <a:pt x="3102664" y="4724768"/>
                  </a:cubicBezTo>
                  <a:cubicBezTo>
                    <a:pt x="3098149" y="4714664"/>
                    <a:pt x="3097718" y="4703016"/>
                    <a:pt x="3101366" y="4691706"/>
                  </a:cubicBezTo>
                  <a:cubicBezTo>
                    <a:pt x="3107979" y="4671204"/>
                    <a:pt x="3126118" y="4657634"/>
                    <a:pt x="3146306" y="4655852"/>
                  </a:cubicBezTo>
                  <a:cubicBezTo>
                    <a:pt x="3153036" y="4655258"/>
                    <a:pt x="3159994" y="4655972"/>
                    <a:pt x="3166827" y="4658178"/>
                  </a:cubicBezTo>
                  <a:lnTo>
                    <a:pt x="3169639" y="4659408"/>
                  </a:lnTo>
                  <a:cubicBezTo>
                    <a:pt x="3169048" y="4649892"/>
                    <a:pt x="3171200" y="4636202"/>
                    <a:pt x="3175905" y="4621618"/>
                  </a:cubicBezTo>
                  <a:cubicBezTo>
                    <a:pt x="3181040" y="4605696"/>
                    <a:pt x="3188022" y="4592418"/>
                    <a:pt x="3194484" y="4585208"/>
                  </a:cubicBezTo>
                  <a:close/>
                  <a:moveTo>
                    <a:pt x="3163369" y="4581278"/>
                  </a:moveTo>
                  <a:cubicBezTo>
                    <a:pt x="3164807" y="4581224"/>
                    <a:pt x="3166220" y="4581408"/>
                    <a:pt x="3167586" y="4581848"/>
                  </a:cubicBezTo>
                  <a:lnTo>
                    <a:pt x="3168436" y="4582502"/>
                  </a:lnTo>
                  <a:cubicBezTo>
                    <a:pt x="3158931" y="4586656"/>
                    <a:pt x="3149927" y="4598288"/>
                    <a:pt x="3145043" y="4613430"/>
                  </a:cubicBezTo>
                  <a:cubicBezTo>
                    <a:pt x="3140157" y="4628572"/>
                    <a:pt x="3140666" y="4643274"/>
                    <a:pt x="3145955" y="4652198"/>
                  </a:cubicBezTo>
                  <a:cubicBezTo>
                    <a:pt x="3145571" y="4652440"/>
                    <a:pt x="3145225" y="4652344"/>
                    <a:pt x="3144881" y="4652232"/>
                  </a:cubicBezTo>
                  <a:cubicBezTo>
                    <a:pt x="3133957" y="4648710"/>
                    <a:pt x="3130184" y="4630096"/>
                    <a:pt x="3136453" y="4610660"/>
                  </a:cubicBezTo>
                  <a:cubicBezTo>
                    <a:pt x="3141939" y="4593654"/>
                    <a:pt x="3153296" y="4581652"/>
                    <a:pt x="3163369" y="4581278"/>
                  </a:cubicBezTo>
                  <a:close/>
                  <a:moveTo>
                    <a:pt x="3133603" y="4577488"/>
                  </a:moveTo>
                  <a:cubicBezTo>
                    <a:pt x="3135162" y="4577418"/>
                    <a:pt x="3136667" y="4577640"/>
                    <a:pt x="3138091" y="4578176"/>
                  </a:cubicBezTo>
                  <a:lnTo>
                    <a:pt x="3138935" y="4578976"/>
                  </a:lnTo>
                  <a:cubicBezTo>
                    <a:pt x="3128205" y="4584094"/>
                    <a:pt x="3117174" y="4598374"/>
                    <a:pt x="3110193" y="4616944"/>
                  </a:cubicBezTo>
                  <a:cubicBezTo>
                    <a:pt x="3103213" y="4635512"/>
                    <a:pt x="3102103" y="4653524"/>
                    <a:pt x="3106804" y="4664442"/>
                  </a:cubicBezTo>
                  <a:cubicBezTo>
                    <a:pt x="3106364" y="4664738"/>
                    <a:pt x="3106001" y="4664624"/>
                    <a:pt x="3105642" y="4664488"/>
                  </a:cubicBezTo>
                  <a:cubicBezTo>
                    <a:pt x="3094248" y="4660204"/>
                    <a:pt x="3092275" y="4637410"/>
                    <a:pt x="3101236" y="4613576"/>
                  </a:cubicBezTo>
                  <a:cubicBezTo>
                    <a:pt x="3109076" y="4592720"/>
                    <a:pt x="3122689" y="4577978"/>
                    <a:pt x="3133603" y="4577488"/>
                  </a:cubicBezTo>
                  <a:close/>
                  <a:moveTo>
                    <a:pt x="2578330" y="4572228"/>
                  </a:moveTo>
                  <a:cubicBezTo>
                    <a:pt x="2587543" y="4571432"/>
                    <a:pt x="2599199" y="4573178"/>
                    <a:pt x="2611118" y="4577658"/>
                  </a:cubicBezTo>
                  <a:cubicBezTo>
                    <a:pt x="2634953" y="4586618"/>
                    <a:pt x="2650802" y="4603120"/>
                    <a:pt x="2646518" y="4614514"/>
                  </a:cubicBezTo>
                  <a:lnTo>
                    <a:pt x="2645718" y="4615358"/>
                  </a:lnTo>
                  <a:cubicBezTo>
                    <a:pt x="2640601" y="4604628"/>
                    <a:pt x="2626320" y="4593598"/>
                    <a:pt x="2607751" y="4586616"/>
                  </a:cubicBezTo>
                  <a:cubicBezTo>
                    <a:pt x="2589181" y="4579636"/>
                    <a:pt x="2571170" y="4578526"/>
                    <a:pt x="2560251" y="4583228"/>
                  </a:cubicBezTo>
                  <a:cubicBezTo>
                    <a:pt x="2559956" y="4582786"/>
                    <a:pt x="2560069" y="4582424"/>
                    <a:pt x="2560205" y="4582066"/>
                  </a:cubicBezTo>
                  <a:cubicBezTo>
                    <a:pt x="2562347" y="4576368"/>
                    <a:pt x="2569116" y="4573026"/>
                    <a:pt x="2578330" y="4572228"/>
                  </a:cubicBezTo>
                  <a:close/>
                  <a:moveTo>
                    <a:pt x="3162030" y="4561788"/>
                  </a:moveTo>
                  <a:cubicBezTo>
                    <a:pt x="3126857" y="4564894"/>
                    <a:pt x="3095254" y="4588536"/>
                    <a:pt x="3083732" y="4624256"/>
                  </a:cubicBezTo>
                  <a:cubicBezTo>
                    <a:pt x="3077376" y="4643962"/>
                    <a:pt x="3078127" y="4664254"/>
                    <a:pt x="3085992" y="4681858"/>
                  </a:cubicBezTo>
                  <a:cubicBezTo>
                    <a:pt x="3076760" y="4669404"/>
                    <a:pt x="3063364" y="4660424"/>
                    <a:pt x="3047619" y="4655346"/>
                  </a:cubicBezTo>
                  <a:cubicBezTo>
                    <a:pt x="2999993" y="4639982"/>
                    <a:pt x="2948931" y="4666136"/>
                    <a:pt x="2933568" y="4713762"/>
                  </a:cubicBezTo>
                  <a:cubicBezTo>
                    <a:pt x="2918206" y="4761388"/>
                    <a:pt x="2944360" y="4812450"/>
                    <a:pt x="2991986" y="4827812"/>
                  </a:cubicBezTo>
                  <a:cubicBezTo>
                    <a:pt x="3007227" y="4832730"/>
                    <a:pt x="3022820" y="4833394"/>
                    <a:pt x="3037216" y="4829126"/>
                  </a:cubicBezTo>
                  <a:cubicBezTo>
                    <a:pt x="3022104" y="4838608"/>
                    <a:pt x="3011035" y="4853660"/>
                    <a:pt x="3005170" y="4871842"/>
                  </a:cubicBezTo>
                  <a:cubicBezTo>
                    <a:pt x="2989807" y="4919468"/>
                    <a:pt x="3015961" y="4970530"/>
                    <a:pt x="3063587" y="4985894"/>
                  </a:cubicBezTo>
                  <a:cubicBezTo>
                    <a:pt x="3111212" y="5001256"/>
                    <a:pt x="3162274" y="4975102"/>
                    <a:pt x="3177637" y="4927476"/>
                  </a:cubicBezTo>
                  <a:cubicBezTo>
                    <a:pt x="3182684" y="4911830"/>
                    <a:pt x="3183250" y="4895812"/>
                    <a:pt x="3178624" y="4881116"/>
                  </a:cubicBezTo>
                  <a:lnTo>
                    <a:pt x="3207570" y="4897356"/>
                  </a:lnTo>
                  <a:cubicBezTo>
                    <a:pt x="3255195" y="4912718"/>
                    <a:pt x="3306258" y="4886564"/>
                    <a:pt x="3321620" y="4838938"/>
                  </a:cubicBezTo>
                  <a:cubicBezTo>
                    <a:pt x="3336983" y="4791312"/>
                    <a:pt x="3310829" y="4740250"/>
                    <a:pt x="3263203" y="4724888"/>
                  </a:cubicBezTo>
                  <a:cubicBezTo>
                    <a:pt x="3250725" y="4720862"/>
                    <a:pt x="3238012" y="4719688"/>
                    <a:pt x="3225799" y="4721314"/>
                  </a:cubicBezTo>
                  <a:cubicBezTo>
                    <a:pt x="3240142" y="4711916"/>
                    <a:pt x="3250569" y="4697344"/>
                    <a:pt x="3256200" y="4679890"/>
                  </a:cubicBezTo>
                  <a:cubicBezTo>
                    <a:pt x="3271562" y="4632264"/>
                    <a:pt x="3245408" y="4581202"/>
                    <a:pt x="3197782" y="4565838"/>
                  </a:cubicBezTo>
                  <a:cubicBezTo>
                    <a:pt x="3185876" y="4561998"/>
                    <a:pt x="3173755" y="4560752"/>
                    <a:pt x="3162030" y="4561788"/>
                  </a:cubicBezTo>
                  <a:close/>
                  <a:moveTo>
                    <a:pt x="1809546" y="4542826"/>
                  </a:moveTo>
                  <a:cubicBezTo>
                    <a:pt x="1810335" y="4552376"/>
                    <a:pt x="1808206" y="4566648"/>
                    <a:pt x="1803286" y="4581896"/>
                  </a:cubicBezTo>
                  <a:cubicBezTo>
                    <a:pt x="1798152" y="4597818"/>
                    <a:pt x="1791170" y="4611096"/>
                    <a:pt x="1784708" y="4618306"/>
                  </a:cubicBezTo>
                  <a:cubicBezTo>
                    <a:pt x="1783919" y="4608756"/>
                    <a:pt x="1786048" y="4594486"/>
                    <a:pt x="1790967" y="4579236"/>
                  </a:cubicBezTo>
                  <a:cubicBezTo>
                    <a:pt x="1796102" y="4563316"/>
                    <a:pt x="1803084" y="4550036"/>
                    <a:pt x="1809546" y="4542826"/>
                  </a:cubicBezTo>
                  <a:close/>
                  <a:moveTo>
                    <a:pt x="2480018" y="4541200"/>
                  </a:moveTo>
                  <a:cubicBezTo>
                    <a:pt x="2484244" y="4540826"/>
                    <a:pt x="2488614" y="4541276"/>
                    <a:pt x="2492907" y="4542660"/>
                  </a:cubicBezTo>
                  <a:cubicBezTo>
                    <a:pt x="2510075" y="4548198"/>
                    <a:pt x="2519503" y="4566606"/>
                    <a:pt x="2513966" y="4583774"/>
                  </a:cubicBezTo>
                  <a:cubicBezTo>
                    <a:pt x="2511935" y="4590068"/>
                    <a:pt x="2508178" y="4595320"/>
                    <a:pt x="2503007" y="4598708"/>
                  </a:cubicBezTo>
                  <a:cubicBezTo>
                    <a:pt x="2507410" y="4598122"/>
                    <a:pt x="2511992" y="4598546"/>
                    <a:pt x="2516490" y="4599996"/>
                  </a:cubicBezTo>
                  <a:cubicBezTo>
                    <a:pt x="2533660" y="4605536"/>
                    <a:pt x="2543087" y="4623942"/>
                    <a:pt x="2537550" y="4641112"/>
                  </a:cubicBezTo>
                  <a:cubicBezTo>
                    <a:pt x="2532011" y="4658280"/>
                    <a:pt x="2513603" y="4667708"/>
                    <a:pt x="2496436" y="4662170"/>
                  </a:cubicBezTo>
                  <a:lnTo>
                    <a:pt x="2486001" y="4656316"/>
                  </a:lnTo>
                  <a:cubicBezTo>
                    <a:pt x="2487668" y="4661614"/>
                    <a:pt x="2487464" y="4667390"/>
                    <a:pt x="2485645" y="4673028"/>
                  </a:cubicBezTo>
                  <a:cubicBezTo>
                    <a:pt x="2480105" y="4690198"/>
                    <a:pt x="2461699" y="4699626"/>
                    <a:pt x="2444529" y="4694088"/>
                  </a:cubicBezTo>
                  <a:cubicBezTo>
                    <a:pt x="2427360" y="4688550"/>
                    <a:pt x="2417932" y="4670142"/>
                    <a:pt x="2423470" y="4652974"/>
                  </a:cubicBezTo>
                  <a:cubicBezTo>
                    <a:pt x="2425585" y="4646418"/>
                    <a:pt x="2429574" y="4640992"/>
                    <a:pt x="2435023" y="4637574"/>
                  </a:cubicBezTo>
                  <a:cubicBezTo>
                    <a:pt x="2429834" y="4639112"/>
                    <a:pt x="2424212" y="4638872"/>
                    <a:pt x="2418718" y="4637100"/>
                  </a:cubicBezTo>
                  <a:cubicBezTo>
                    <a:pt x="2401549" y="4631562"/>
                    <a:pt x="2392121" y="4613154"/>
                    <a:pt x="2397659" y="4595986"/>
                  </a:cubicBezTo>
                  <a:cubicBezTo>
                    <a:pt x="2403197" y="4578818"/>
                    <a:pt x="2421604" y="4569390"/>
                    <a:pt x="2438773" y="4574928"/>
                  </a:cubicBezTo>
                  <a:cubicBezTo>
                    <a:pt x="2444450" y="4576758"/>
                    <a:pt x="2449279" y="4579996"/>
                    <a:pt x="2452606" y="4584484"/>
                  </a:cubicBezTo>
                  <a:cubicBezTo>
                    <a:pt x="2449770" y="4578140"/>
                    <a:pt x="2449501" y="4570822"/>
                    <a:pt x="2451792" y="4563720"/>
                  </a:cubicBezTo>
                  <a:cubicBezTo>
                    <a:pt x="2455946" y="4550842"/>
                    <a:pt x="2467338" y="4542320"/>
                    <a:pt x="2480018" y="4541200"/>
                  </a:cubicBezTo>
                  <a:close/>
                  <a:moveTo>
                    <a:pt x="2481270" y="4533352"/>
                  </a:moveTo>
                  <a:cubicBezTo>
                    <a:pt x="2467294" y="4534586"/>
                    <a:pt x="2454739" y="4543978"/>
                    <a:pt x="2450162" y="4558170"/>
                  </a:cubicBezTo>
                  <a:cubicBezTo>
                    <a:pt x="2447636" y="4565998"/>
                    <a:pt x="2447935" y="4574062"/>
                    <a:pt x="2451059" y="4581056"/>
                  </a:cubicBezTo>
                  <a:cubicBezTo>
                    <a:pt x="2447391" y="4576108"/>
                    <a:pt x="2442070" y="4572540"/>
                    <a:pt x="2435814" y="4570522"/>
                  </a:cubicBezTo>
                  <a:cubicBezTo>
                    <a:pt x="2416892" y="4564418"/>
                    <a:pt x="2396605" y="4574810"/>
                    <a:pt x="2390501" y="4593732"/>
                  </a:cubicBezTo>
                  <a:cubicBezTo>
                    <a:pt x="2384398" y="4612652"/>
                    <a:pt x="2394789" y="4632940"/>
                    <a:pt x="2413710" y="4639044"/>
                  </a:cubicBezTo>
                  <a:cubicBezTo>
                    <a:pt x="2419767" y="4640996"/>
                    <a:pt x="2425961" y="4641262"/>
                    <a:pt x="2431680" y="4639566"/>
                  </a:cubicBezTo>
                  <a:cubicBezTo>
                    <a:pt x="2425677" y="4643332"/>
                    <a:pt x="2421280" y="4649314"/>
                    <a:pt x="2418949" y="4656536"/>
                  </a:cubicBezTo>
                  <a:cubicBezTo>
                    <a:pt x="2412845" y="4675458"/>
                    <a:pt x="2423236" y="4695746"/>
                    <a:pt x="2442158" y="4701850"/>
                  </a:cubicBezTo>
                  <a:cubicBezTo>
                    <a:pt x="2461080" y="4707954"/>
                    <a:pt x="2481367" y="4697562"/>
                    <a:pt x="2487470" y="4678640"/>
                  </a:cubicBezTo>
                  <a:cubicBezTo>
                    <a:pt x="2489475" y="4672424"/>
                    <a:pt x="2489700" y="4666060"/>
                    <a:pt x="2487863" y="4660222"/>
                  </a:cubicBezTo>
                  <a:lnTo>
                    <a:pt x="2499362" y="4666674"/>
                  </a:lnTo>
                  <a:cubicBezTo>
                    <a:pt x="2518284" y="4672776"/>
                    <a:pt x="2538572" y="4662386"/>
                    <a:pt x="2544675" y="4643464"/>
                  </a:cubicBezTo>
                  <a:cubicBezTo>
                    <a:pt x="2550778" y="4624542"/>
                    <a:pt x="2540388" y="4604256"/>
                    <a:pt x="2521466" y="4598152"/>
                  </a:cubicBezTo>
                  <a:cubicBezTo>
                    <a:pt x="2516509" y="4596552"/>
                    <a:pt x="2511458" y="4596086"/>
                    <a:pt x="2506604" y="4596732"/>
                  </a:cubicBezTo>
                  <a:cubicBezTo>
                    <a:pt x="2512303" y="4592998"/>
                    <a:pt x="2516446" y="4587208"/>
                    <a:pt x="2518683" y="4580274"/>
                  </a:cubicBezTo>
                  <a:cubicBezTo>
                    <a:pt x="2524786" y="4561352"/>
                    <a:pt x="2514396" y="4541064"/>
                    <a:pt x="2495474" y="4534960"/>
                  </a:cubicBezTo>
                  <a:cubicBezTo>
                    <a:pt x="2490744" y="4533436"/>
                    <a:pt x="2485929" y="4532940"/>
                    <a:pt x="2481270" y="4533352"/>
                  </a:cubicBezTo>
                  <a:close/>
                  <a:moveTo>
                    <a:pt x="2339574" y="4498016"/>
                  </a:moveTo>
                  <a:cubicBezTo>
                    <a:pt x="2348788" y="4497218"/>
                    <a:pt x="2360445" y="4498964"/>
                    <a:pt x="2372361" y="4503446"/>
                  </a:cubicBezTo>
                  <a:cubicBezTo>
                    <a:pt x="2396197" y="4512404"/>
                    <a:pt x="2412045" y="4528906"/>
                    <a:pt x="2407764" y="4540300"/>
                  </a:cubicBezTo>
                  <a:lnTo>
                    <a:pt x="2406962" y="4541144"/>
                  </a:lnTo>
                  <a:cubicBezTo>
                    <a:pt x="2401844" y="4530416"/>
                    <a:pt x="2387564" y="4519384"/>
                    <a:pt x="2368994" y="4512402"/>
                  </a:cubicBezTo>
                  <a:cubicBezTo>
                    <a:pt x="2350425" y="4505422"/>
                    <a:pt x="2332414" y="4504314"/>
                    <a:pt x="2321495" y="4509014"/>
                  </a:cubicBezTo>
                  <a:cubicBezTo>
                    <a:pt x="2321199" y="4508574"/>
                    <a:pt x="2321313" y="4508210"/>
                    <a:pt x="2321449" y="4507852"/>
                  </a:cubicBezTo>
                  <a:cubicBezTo>
                    <a:pt x="2323591" y="4502154"/>
                    <a:pt x="2330360" y="4498812"/>
                    <a:pt x="2339574" y="4498016"/>
                  </a:cubicBezTo>
                  <a:close/>
                  <a:moveTo>
                    <a:pt x="1762217" y="4493116"/>
                  </a:moveTo>
                  <a:cubicBezTo>
                    <a:pt x="1763775" y="4493046"/>
                    <a:pt x="1765279" y="4493266"/>
                    <a:pt x="1766703" y="4493802"/>
                  </a:cubicBezTo>
                  <a:lnTo>
                    <a:pt x="1767548" y="4494602"/>
                  </a:lnTo>
                  <a:cubicBezTo>
                    <a:pt x="1756818" y="4499720"/>
                    <a:pt x="1745788" y="4514000"/>
                    <a:pt x="1738807" y="4532570"/>
                  </a:cubicBezTo>
                  <a:cubicBezTo>
                    <a:pt x="1731826" y="4551140"/>
                    <a:pt x="1730716" y="4569150"/>
                    <a:pt x="1735417" y="4580068"/>
                  </a:cubicBezTo>
                  <a:cubicBezTo>
                    <a:pt x="1734977" y="4580364"/>
                    <a:pt x="1734613" y="4580250"/>
                    <a:pt x="1734255" y="4580114"/>
                  </a:cubicBezTo>
                  <a:cubicBezTo>
                    <a:pt x="1722860" y="4575832"/>
                    <a:pt x="1720888" y="4553038"/>
                    <a:pt x="1729848" y="4529202"/>
                  </a:cubicBezTo>
                  <a:cubicBezTo>
                    <a:pt x="1737688" y="4508346"/>
                    <a:pt x="1751302" y="4493604"/>
                    <a:pt x="1762217" y="4493116"/>
                  </a:cubicBezTo>
                  <a:close/>
                  <a:moveTo>
                    <a:pt x="1947503" y="4476406"/>
                  </a:moveTo>
                  <a:cubicBezTo>
                    <a:pt x="1951739" y="4485654"/>
                    <a:pt x="1963425" y="4494490"/>
                    <a:pt x="1978567" y="4499376"/>
                  </a:cubicBezTo>
                  <a:cubicBezTo>
                    <a:pt x="1993710" y="4504260"/>
                    <a:pt x="2008357" y="4503918"/>
                    <a:pt x="2017198" y="4498888"/>
                  </a:cubicBezTo>
                  <a:lnTo>
                    <a:pt x="2017243" y="4499928"/>
                  </a:lnTo>
                  <a:cubicBezTo>
                    <a:pt x="2013844" y="4510470"/>
                    <a:pt x="1995330" y="4513934"/>
                    <a:pt x="1975895" y="4507664"/>
                  </a:cubicBezTo>
                  <a:cubicBezTo>
                    <a:pt x="1956457" y="4501394"/>
                    <a:pt x="1943458" y="4487766"/>
                    <a:pt x="1946858" y="4477222"/>
                  </a:cubicBezTo>
                  <a:cubicBezTo>
                    <a:pt x="1946965" y="4476890"/>
                    <a:pt x="1947088" y="4476566"/>
                    <a:pt x="1947503" y="4476406"/>
                  </a:cubicBezTo>
                  <a:close/>
                  <a:moveTo>
                    <a:pt x="1969333" y="4456575"/>
                  </a:moveTo>
                  <a:cubicBezTo>
                    <a:pt x="1978090" y="4457072"/>
                    <a:pt x="1988977" y="4459192"/>
                    <a:pt x="2000414" y="4462881"/>
                  </a:cubicBezTo>
                  <a:cubicBezTo>
                    <a:pt x="2016334" y="4468016"/>
                    <a:pt x="2029613" y="4474997"/>
                    <a:pt x="2036822" y="4481460"/>
                  </a:cubicBezTo>
                  <a:cubicBezTo>
                    <a:pt x="2027274" y="4482249"/>
                    <a:pt x="2013003" y="4480120"/>
                    <a:pt x="1997753" y="4475201"/>
                  </a:cubicBezTo>
                  <a:cubicBezTo>
                    <a:pt x="1981832" y="4470065"/>
                    <a:pt x="1968555" y="4463084"/>
                    <a:pt x="1961344" y="4456621"/>
                  </a:cubicBezTo>
                  <a:cubicBezTo>
                    <a:pt x="1963731" y="4456424"/>
                    <a:pt x="1966414" y="4456410"/>
                    <a:pt x="1969333" y="4456575"/>
                  </a:cubicBezTo>
                  <a:close/>
                  <a:moveTo>
                    <a:pt x="2573644" y="4444912"/>
                  </a:moveTo>
                  <a:cubicBezTo>
                    <a:pt x="2588667" y="4446870"/>
                    <a:pt x="2598226" y="4468569"/>
                    <a:pt x="2594995" y="4493382"/>
                  </a:cubicBezTo>
                  <a:cubicBezTo>
                    <a:pt x="2591763" y="4518194"/>
                    <a:pt x="2576967" y="4536722"/>
                    <a:pt x="2561944" y="4534766"/>
                  </a:cubicBezTo>
                  <a:cubicBezTo>
                    <a:pt x="2561470" y="4534704"/>
                    <a:pt x="2561004" y="4534624"/>
                    <a:pt x="2560678" y="4534152"/>
                  </a:cubicBezTo>
                  <a:cubicBezTo>
                    <a:pt x="2571938" y="4527130"/>
                    <a:pt x="2580667" y="4511174"/>
                    <a:pt x="2583184" y="4491844"/>
                  </a:cubicBezTo>
                  <a:cubicBezTo>
                    <a:pt x="2585702" y="4472513"/>
                    <a:pt x="2581350" y="4454854"/>
                    <a:pt x="2572263" y="4445182"/>
                  </a:cubicBezTo>
                  <a:close/>
                  <a:moveTo>
                    <a:pt x="2556048" y="4435873"/>
                  </a:moveTo>
                  <a:cubicBezTo>
                    <a:pt x="2566590" y="4439274"/>
                    <a:pt x="2570054" y="4457787"/>
                    <a:pt x="2563784" y="4477224"/>
                  </a:cubicBezTo>
                  <a:cubicBezTo>
                    <a:pt x="2557514" y="4496660"/>
                    <a:pt x="2543886" y="4509660"/>
                    <a:pt x="2533342" y="4506258"/>
                  </a:cubicBezTo>
                  <a:cubicBezTo>
                    <a:pt x="2533011" y="4506152"/>
                    <a:pt x="2532688" y="4506030"/>
                    <a:pt x="2532527" y="4505614"/>
                  </a:cubicBezTo>
                  <a:cubicBezTo>
                    <a:pt x="2541775" y="4501378"/>
                    <a:pt x="2550612" y="4489692"/>
                    <a:pt x="2555495" y="4474550"/>
                  </a:cubicBezTo>
                  <a:cubicBezTo>
                    <a:pt x="2560380" y="4459407"/>
                    <a:pt x="2560038" y="4444761"/>
                    <a:pt x="2555008" y="4435919"/>
                  </a:cubicBezTo>
                  <a:close/>
                  <a:moveTo>
                    <a:pt x="2535152" y="4423815"/>
                  </a:moveTo>
                  <a:cubicBezTo>
                    <a:pt x="2535941" y="4433363"/>
                    <a:pt x="2533811" y="4447635"/>
                    <a:pt x="2528892" y="4462885"/>
                  </a:cubicBezTo>
                  <a:cubicBezTo>
                    <a:pt x="2523965" y="4478161"/>
                    <a:pt x="2517339" y="4491004"/>
                    <a:pt x="2511040" y="4498336"/>
                  </a:cubicBezTo>
                  <a:cubicBezTo>
                    <a:pt x="2536139" y="4508252"/>
                    <a:pt x="2549442" y="4536148"/>
                    <a:pt x="2541023" y="4562244"/>
                  </a:cubicBezTo>
                  <a:cubicBezTo>
                    <a:pt x="2537792" y="4572264"/>
                    <a:pt x="2531807" y="4580626"/>
                    <a:pt x="2523575" y="4586022"/>
                  </a:cubicBezTo>
                  <a:cubicBezTo>
                    <a:pt x="2530585" y="4585088"/>
                    <a:pt x="2537881" y="4585762"/>
                    <a:pt x="2545044" y="4588072"/>
                  </a:cubicBezTo>
                  <a:cubicBezTo>
                    <a:pt x="2572379" y="4596892"/>
                    <a:pt x="2587391" y="4626198"/>
                    <a:pt x="2578573" y="4653534"/>
                  </a:cubicBezTo>
                  <a:cubicBezTo>
                    <a:pt x="2571967" y="4674012"/>
                    <a:pt x="2553862" y="4687574"/>
                    <a:pt x="2533700" y="4689376"/>
                  </a:cubicBezTo>
                  <a:cubicBezTo>
                    <a:pt x="2538642" y="4701600"/>
                    <a:pt x="2552648" y="4712906"/>
                    <a:pt x="2571008" y="4718830"/>
                  </a:cubicBezTo>
                  <a:cubicBezTo>
                    <a:pt x="2589561" y="4724814"/>
                    <a:pt x="2607718" y="4723740"/>
                    <a:pt x="2618878" y="4716562"/>
                  </a:cubicBezTo>
                  <a:lnTo>
                    <a:pt x="2618891" y="4717966"/>
                  </a:lnTo>
                  <a:cubicBezTo>
                    <a:pt x="2614240" y="4732386"/>
                    <a:pt x="2591165" y="4737846"/>
                    <a:pt x="2567352" y="4730164"/>
                  </a:cubicBezTo>
                  <a:cubicBezTo>
                    <a:pt x="2543539" y="4722484"/>
                    <a:pt x="2528005" y="4704568"/>
                    <a:pt x="2532655" y="4690150"/>
                  </a:cubicBezTo>
                  <a:cubicBezTo>
                    <a:pt x="2532758" y="4689830"/>
                    <a:pt x="2532871" y="4689516"/>
                    <a:pt x="2533219" y="4689384"/>
                  </a:cubicBezTo>
                  <a:cubicBezTo>
                    <a:pt x="2526620" y="4689954"/>
                    <a:pt x="2519807" y="4689224"/>
                    <a:pt x="2513112" y="4687064"/>
                  </a:cubicBezTo>
                  <a:lnTo>
                    <a:pt x="2496498" y="4677742"/>
                  </a:lnTo>
                  <a:cubicBezTo>
                    <a:pt x="2499153" y="4686178"/>
                    <a:pt x="2498827" y="4695372"/>
                    <a:pt x="2495931" y="4704352"/>
                  </a:cubicBezTo>
                  <a:cubicBezTo>
                    <a:pt x="2494165" y="4709828"/>
                    <a:pt x="2491577" y="4714808"/>
                    <a:pt x="2488152" y="4719058"/>
                  </a:cubicBezTo>
                  <a:cubicBezTo>
                    <a:pt x="2501890" y="4722608"/>
                    <a:pt x="2510315" y="4743330"/>
                    <a:pt x="2507253" y="4766844"/>
                  </a:cubicBezTo>
                  <a:cubicBezTo>
                    <a:pt x="2504021" y="4791656"/>
                    <a:pt x="2489224" y="4810184"/>
                    <a:pt x="2474201" y="4808228"/>
                  </a:cubicBezTo>
                  <a:cubicBezTo>
                    <a:pt x="2473728" y="4808166"/>
                    <a:pt x="2473262" y="4808086"/>
                    <a:pt x="2472936" y="4807614"/>
                  </a:cubicBezTo>
                  <a:cubicBezTo>
                    <a:pt x="2484195" y="4800592"/>
                    <a:pt x="2492925" y="4784636"/>
                    <a:pt x="2495442" y="4765306"/>
                  </a:cubicBezTo>
                  <a:cubicBezTo>
                    <a:pt x="2497746" y="4747612"/>
                    <a:pt x="2494295" y="4731318"/>
                    <a:pt x="2486451" y="4721476"/>
                  </a:cubicBezTo>
                  <a:cubicBezTo>
                    <a:pt x="2479607" y="4729898"/>
                    <a:pt x="2470251" y="4735842"/>
                    <a:pt x="2459881" y="4738540"/>
                  </a:cubicBezTo>
                  <a:cubicBezTo>
                    <a:pt x="2469836" y="4742400"/>
                    <a:pt x="2472924" y="4760402"/>
                    <a:pt x="2466836" y="4779274"/>
                  </a:cubicBezTo>
                  <a:cubicBezTo>
                    <a:pt x="2460567" y="4798710"/>
                    <a:pt x="2446939" y="4811710"/>
                    <a:pt x="2436395" y="4808308"/>
                  </a:cubicBezTo>
                  <a:cubicBezTo>
                    <a:pt x="2436064" y="4808202"/>
                    <a:pt x="2435739" y="4808080"/>
                    <a:pt x="2435578" y="4807664"/>
                  </a:cubicBezTo>
                  <a:cubicBezTo>
                    <a:pt x="2444827" y="4803428"/>
                    <a:pt x="2453664" y="4791742"/>
                    <a:pt x="2458548" y="4776600"/>
                  </a:cubicBezTo>
                  <a:cubicBezTo>
                    <a:pt x="2463289" y="4761902"/>
                    <a:pt x="2463105" y="4747672"/>
                    <a:pt x="2458382" y="4738822"/>
                  </a:cubicBezTo>
                  <a:cubicBezTo>
                    <a:pt x="2449481" y="4741128"/>
                    <a:pt x="2439860" y="4740910"/>
                    <a:pt x="2430470" y="4737882"/>
                  </a:cubicBezTo>
                  <a:cubicBezTo>
                    <a:pt x="2422236" y="4735226"/>
                    <a:pt x="2415119" y="4730710"/>
                    <a:pt x="2409605" y="4724782"/>
                  </a:cubicBezTo>
                  <a:cubicBezTo>
                    <a:pt x="2400971" y="4729548"/>
                    <a:pt x="2393173" y="4740380"/>
                    <a:pt x="2388750" y="4754088"/>
                  </a:cubicBezTo>
                  <a:cubicBezTo>
                    <a:pt x="2383866" y="4769230"/>
                    <a:pt x="2384376" y="4783932"/>
                    <a:pt x="2389663" y="4792856"/>
                  </a:cubicBezTo>
                  <a:cubicBezTo>
                    <a:pt x="2389280" y="4793096"/>
                    <a:pt x="2388934" y="4793002"/>
                    <a:pt x="2388589" y="4792892"/>
                  </a:cubicBezTo>
                  <a:cubicBezTo>
                    <a:pt x="2377666" y="4789368"/>
                    <a:pt x="2373893" y="4770754"/>
                    <a:pt x="2380162" y="4751318"/>
                  </a:cubicBezTo>
                  <a:cubicBezTo>
                    <a:pt x="2385621" y="4734394"/>
                    <a:pt x="2396895" y="4722426"/>
                    <a:pt x="2406933" y="4721980"/>
                  </a:cubicBezTo>
                  <a:cubicBezTo>
                    <a:pt x="2395551" y="4708814"/>
                    <a:pt x="2391206" y="4690200"/>
                    <a:pt x="2396941" y="4672420"/>
                  </a:cubicBezTo>
                  <a:cubicBezTo>
                    <a:pt x="2400308" y="4661984"/>
                    <a:pt x="2406661" y="4653344"/>
                    <a:pt x="2415333" y="4647902"/>
                  </a:cubicBezTo>
                  <a:cubicBezTo>
                    <a:pt x="2407071" y="4650352"/>
                    <a:pt x="2398121" y="4649970"/>
                    <a:pt x="2389373" y="4647148"/>
                  </a:cubicBezTo>
                  <a:cubicBezTo>
                    <a:pt x="2385040" y="4645750"/>
                    <a:pt x="2381017" y="4643838"/>
                    <a:pt x="2377457" y="4641332"/>
                  </a:cubicBezTo>
                  <a:cubicBezTo>
                    <a:pt x="2371268" y="4652722"/>
                    <a:pt x="2352349" y="4659290"/>
                    <a:pt x="2331158" y="4656532"/>
                  </a:cubicBezTo>
                  <a:cubicBezTo>
                    <a:pt x="2306346" y="4653300"/>
                    <a:pt x="2287818" y="4638502"/>
                    <a:pt x="2289773" y="4623478"/>
                  </a:cubicBezTo>
                  <a:cubicBezTo>
                    <a:pt x="2289835" y="4623006"/>
                    <a:pt x="2289916" y="4622540"/>
                    <a:pt x="2290387" y="4622214"/>
                  </a:cubicBezTo>
                  <a:cubicBezTo>
                    <a:pt x="2297409" y="4633472"/>
                    <a:pt x="2313366" y="4642202"/>
                    <a:pt x="2332696" y="4644720"/>
                  </a:cubicBezTo>
                  <a:cubicBezTo>
                    <a:pt x="2348392" y="4646764"/>
                    <a:pt x="2362985" y="4644280"/>
                    <a:pt x="2372952" y="4638164"/>
                  </a:cubicBezTo>
                  <a:cubicBezTo>
                    <a:pt x="2364836" y="4631872"/>
                    <a:pt x="2358958" y="4623248"/>
                    <a:pt x="2355968" y="4613594"/>
                  </a:cubicBezTo>
                  <a:cubicBezTo>
                    <a:pt x="2349098" y="4619926"/>
                    <a:pt x="2334211" y="4621104"/>
                    <a:pt x="2318739" y="4616112"/>
                  </a:cubicBezTo>
                  <a:cubicBezTo>
                    <a:pt x="2299303" y="4609842"/>
                    <a:pt x="2286303" y="4596212"/>
                    <a:pt x="2289704" y="4585670"/>
                  </a:cubicBezTo>
                  <a:cubicBezTo>
                    <a:pt x="2289811" y="4585338"/>
                    <a:pt x="2289933" y="4585014"/>
                    <a:pt x="2290348" y="4584854"/>
                  </a:cubicBezTo>
                  <a:cubicBezTo>
                    <a:pt x="2294585" y="4594102"/>
                    <a:pt x="2306270" y="4602938"/>
                    <a:pt x="2321413" y="4607822"/>
                  </a:cubicBezTo>
                  <a:cubicBezTo>
                    <a:pt x="2333917" y="4611856"/>
                    <a:pt x="2346084" y="4612326"/>
                    <a:pt x="2354848" y="4609298"/>
                  </a:cubicBezTo>
                  <a:cubicBezTo>
                    <a:pt x="2352709" y="4600942"/>
                    <a:pt x="2352831" y="4591952"/>
                    <a:pt x="2355528" y="4583164"/>
                  </a:cubicBezTo>
                  <a:cubicBezTo>
                    <a:pt x="2346138" y="4583446"/>
                    <a:pt x="2333299" y="4581278"/>
                    <a:pt x="2319681" y="4576886"/>
                  </a:cubicBezTo>
                  <a:cubicBezTo>
                    <a:pt x="2303760" y="4571750"/>
                    <a:pt x="2290482" y="4564768"/>
                    <a:pt x="2283271" y="4558306"/>
                  </a:cubicBezTo>
                  <a:cubicBezTo>
                    <a:pt x="2285659" y="4558108"/>
                    <a:pt x="2288341" y="4558094"/>
                    <a:pt x="2291261" y="4558260"/>
                  </a:cubicBezTo>
                  <a:cubicBezTo>
                    <a:pt x="2300017" y="4558756"/>
                    <a:pt x="2310905" y="4560876"/>
                    <a:pt x="2322342" y="4564566"/>
                  </a:cubicBezTo>
                  <a:cubicBezTo>
                    <a:pt x="2336525" y="4569142"/>
                    <a:pt x="2348612" y="4575180"/>
                    <a:pt x="2356088" y="4581132"/>
                  </a:cubicBezTo>
                  <a:cubicBezTo>
                    <a:pt x="2359251" y="4571512"/>
                    <a:pt x="2365009" y="4563462"/>
                    <a:pt x="2372378" y="4557548"/>
                  </a:cubicBezTo>
                  <a:cubicBezTo>
                    <a:pt x="2367299" y="4549424"/>
                    <a:pt x="2356901" y="4542216"/>
                    <a:pt x="2343926" y="4538030"/>
                  </a:cubicBezTo>
                  <a:cubicBezTo>
                    <a:pt x="2328782" y="4533144"/>
                    <a:pt x="2314082" y="4533654"/>
                    <a:pt x="2305159" y="4538942"/>
                  </a:cubicBezTo>
                  <a:cubicBezTo>
                    <a:pt x="2304917" y="4538558"/>
                    <a:pt x="2305011" y="4538212"/>
                    <a:pt x="2305123" y="4537868"/>
                  </a:cubicBezTo>
                  <a:cubicBezTo>
                    <a:pt x="2306884" y="4532406"/>
                    <a:pt x="2312420" y="4528732"/>
                    <a:pt x="2319943" y="4527208"/>
                  </a:cubicBezTo>
                  <a:cubicBezTo>
                    <a:pt x="2323704" y="4526444"/>
                    <a:pt x="2327963" y="4526220"/>
                    <a:pt x="2332496" y="4526576"/>
                  </a:cubicBezTo>
                  <a:cubicBezTo>
                    <a:pt x="2337029" y="4526934"/>
                    <a:pt x="2341837" y="4527872"/>
                    <a:pt x="2346696" y="4529440"/>
                  </a:cubicBezTo>
                  <a:cubicBezTo>
                    <a:pt x="2362974" y="4534692"/>
                    <a:pt x="2374668" y="4545322"/>
                    <a:pt x="2375829" y="4555074"/>
                  </a:cubicBezTo>
                  <a:cubicBezTo>
                    <a:pt x="2388570" y="4546010"/>
                    <a:pt x="2405276" y="4542988"/>
                    <a:pt x="2421306" y="4548158"/>
                  </a:cubicBezTo>
                  <a:cubicBezTo>
                    <a:pt x="2430342" y="4551072"/>
                    <a:pt x="2438031" y="4556226"/>
                    <a:pt x="2443331" y="4563376"/>
                  </a:cubicBezTo>
                  <a:cubicBezTo>
                    <a:pt x="2438816" y="4553272"/>
                    <a:pt x="2438385" y="4541624"/>
                    <a:pt x="2442033" y="4530314"/>
                  </a:cubicBezTo>
                  <a:cubicBezTo>
                    <a:pt x="2448646" y="4509812"/>
                    <a:pt x="2466785" y="4496242"/>
                    <a:pt x="2486973" y="4494460"/>
                  </a:cubicBezTo>
                  <a:cubicBezTo>
                    <a:pt x="2493703" y="4493864"/>
                    <a:pt x="2500660" y="4494578"/>
                    <a:pt x="2507494" y="4496784"/>
                  </a:cubicBezTo>
                  <a:lnTo>
                    <a:pt x="2510306" y="4498014"/>
                  </a:lnTo>
                  <a:cubicBezTo>
                    <a:pt x="2509716" y="4488498"/>
                    <a:pt x="2511867" y="4474809"/>
                    <a:pt x="2516572" y="4460225"/>
                  </a:cubicBezTo>
                  <a:cubicBezTo>
                    <a:pt x="2521707" y="4444304"/>
                    <a:pt x="2528689" y="4431025"/>
                    <a:pt x="2535152" y="4423815"/>
                  </a:cubicBezTo>
                  <a:close/>
                  <a:moveTo>
                    <a:pt x="2504036" y="4419884"/>
                  </a:moveTo>
                  <a:cubicBezTo>
                    <a:pt x="2505475" y="4419830"/>
                    <a:pt x="2506887" y="4420015"/>
                    <a:pt x="2508252" y="4420455"/>
                  </a:cubicBezTo>
                  <a:lnTo>
                    <a:pt x="2509103" y="4421110"/>
                  </a:lnTo>
                  <a:cubicBezTo>
                    <a:pt x="2499598" y="4425261"/>
                    <a:pt x="2490594" y="4436895"/>
                    <a:pt x="2485709" y="4452037"/>
                  </a:cubicBezTo>
                  <a:cubicBezTo>
                    <a:pt x="2480824" y="4467180"/>
                    <a:pt x="2481334" y="4481880"/>
                    <a:pt x="2486622" y="4490806"/>
                  </a:cubicBezTo>
                  <a:cubicBezTo>
                    <a:pt x="2486238" y="4491046"/>
                    <a:pt x="2485892" y="4490950"/>
                    <a:pt x="2485548" y="4490840"/>
                  </a:cubicBezTo>
                  <a:cubicBezTo>
                    <a:pt x="2474624" y="4487316"/>
                    <a:pt x="2470851" y="4468703"/>
                    <a:pt x="2477121" y="4449267"/>
                  </a:cubicBezTo>
                  <a:cubicBezTo>
                    <a:pt x="2482606" y="4432261"/>
                    <a:pt x="2493963" y="4420259"/>
                    <a:pt x="2504036" y="4419884"/>
                  </a:cubicBezTo>
                  <a:close/>
                  <a:moveTo>
                    <a:pt x="1984824" y="4416585"/>
                  </a:moveTo>
                  <a:cubicBezTo>
                    <a:pt x="1989357" y="4416942"/>
                    <a:pt x="1994165" y="4417882"/>
                    <a:pt x="1999024" y="4419450"/>
                  </a:cubicBezTo>
                  <a:cubicBezTo>
                    <a:pt x="2018459" y="4425718"/>
                    <a:pt x="2031359" y="4439657"/>
                    <a:pt x="2027835" y="4450582"/>
                  </a:cubicBezTo>
                  <a:lnTo>
                    <a:pt x="2027180" y="4451432"/>
                  </a:lnTo>
                  <a:cubicBezTo>
                    <a:pt x="2023028" y="4441926"/>
                    <a:pt x="2011395" y="4432923"/>
                    <a:pt x="1996253" y="4428038"/>
                  </a:cubicBezTo>
                  <a:cubicBezTo>
                    <a:pt x="1981111" y="4423154"/>
                    <a:pt x="1966411" y="4423663"/>
                    <a:pt x="1957486" y="4428951"/>
                  </a:cubicBezTo>
                  <a:cubicBezTo>
                    <a:pt x="1957246" y="4428567"/>
                    <a:pt x="1957340" y="4428221"/>
                    <a:pt x="1957452" y="4427877"/>
                  </a:cubicBezTo>
                  <a:cubicBezTo>
                    <a:pt x="1959213" y="4422415"/>
                    <a:pt x="1964747" y="4418741"/>
                    <a:pt x="1972270" y="4417216"/>
                  </a:cubicBezTo>
                  <a:cubicBezTo>
                    <a:pt x="1976032" y="4416452"/>
                    <a:pt x="1980291" y="4416228"/>
                    <a:pt x="1984824" y="4416585"/>
                  </a:cubicBezTo>
                  <a:close/>
                  <a:moveTo>
                    <a:pt x="2474270" y="4416096"/>
                  </a:moveTo>
                  <a:cubicBezTo>
                    <a:pt x="2475829" y="4416026"/>
                    <a:pt x="2477334" y="4416247"/>
                    <a:pt x="2478757" y="4416782"/>
                  </a:cubicBezTo>
                  <a:lnTo>
                    <a:pt x="2479602" y="4417583"/>
                  </a:lnTo>
                  <a:cubicBezTo>
                    <a:pt x="2468871" y="4422700"/>
                    <a:pt x="2457841" y="4436981"/>
                    <a:pt x="2450861" y="4455550"/>
                  </a:cubicBezTo>
                  <a:cubicBezTo>
                    <a:pt x="2443879" y="4474119"/>
                    <a:pt x="2442770" y="4492130"/>
                    <a:pt x="2447472" y="4503050"/>
                  </a:cubicBezTo>
                  <a:cubicBezTo>
                    <a:pt x="2447031" y="4503344"/>
                    <a:pt x="2446668" y="4503230"/>
                    <a:pt x="2446309" y="4503096"/>
                  </a:cubicBezTo>
                  <a:cubicBezTo>
                    <a:pt x="2434915" y="4498812"/>
                    <a:pt x="2432942" y="4476017"/>
                    <a:pt x="2441903" y="4452183"/>
                  </a:cubicBezTo>
                  <a:cubicBezTo>
                    <a:pt x="2449742" y="4431327"/>
                    <a:pt x="2463356" y="4416585"/>
                    <a:pt x="2474270" y="4416096"/>
                  </a:cubicBezTo>
                  <a:close/>
                  <a:moveTo>
                    <a:pt x="3810089" y="4405997"/>
                  </a:moveTo>
                  <a:cubicBezTo>
                    <a:pt x="3818084" y="4404721"/>
                    <a:pt x="3827631" y="4406514"/>
                    <a:pt x="3836985" y="4411494"/>
                  </a:cubicBezTo>
                  <a:cubicBezTo>
                    <a:pt x="3848209" y="4417470"/>
                    <a:pt x="3859154" y="4428035"/>
                    <a:pt x="3866802" y="4443392"/>
                  </a:cubicBezTo>
                  <a:cubicBezTo>
                    <a:pt x="3922628" y="4449821"/>
                    <a:pt x="3931998" y="4500670"/>
                    <a:pt x="3888183" y="4517650"/>
                  </a:cubicBezTo>
                  <a:cubicBezTo>
                    <a:pt x="3879150" y="4537364"/>
                    <a:pt x="3908301" y="4594978"/>
                    <a:pt x="3991147" y="4593592"/>
                  </a:cubicBezTo>
                  <a:cubicBezTo>
                    <a:pt x="3961658" y="4601408"/>
                    <a:pt x="3839616" y="4612946"/>
                    <a:pt x="3788686" y="4485734"/>
                  </a:cubicBezTo>
                  <a:cubicBezTo>
                    <a:pt x="3723186" y="4462768"/>
                    <a:pt x="3750656" y="4404820"/>
                    <a:pt x="3792509" y="4418917"/>
                  </a:cubicBezTo>
                  <a:cubicBezTo>
                    <a:pt x="3795652" y="4411620"/>
                    <a:pt x="3802094" y="4407274"/>
                    <a:pt x="3810089" y="4405997"/>
                  </a:cubicBezTo>
                  <a:close/>
                  <a:moveTo>
                    <a:pt x="2502697" y="4400395"/>
                  </a:moveTo>
                  <a:cubicBezTo>
                    <a:pt x="2467524" y="4403502"/>
                    <a:pt x="2435921" y="4427143"/>
                    <a:pt x="2424399" y="4462862"/>
                  </a:cubicBezTo>
                  <a:cubicBezTo>
                    <a:pt x="2418043" y="4482567"/>
                    <a:pt x="2418793" y="4502862"/>
                    <a:pt x="2426660" y="4520464"/>
                  </a:cubicBezTo>
                  <a:cubicBezTo>
                    <a:pt x="2417427" y="4508010"/>
                    <a:pt x="2404030" y="4499032"/>
                    <a:pt x="2388286" y="4493952"/>
                  </a:cubicBezTo>
                  <a:cubicBezTo>
                    <a:pt x="2340660" y="4478590"/>
                    <a:pt x="2289598" y="4504744"/>
                    <a:pt x="2274235" y="4552370"/>
                  </a:cubicBezTo>
                  <a:cubicBezTo>
                    <a:pt x="2258873" y="4599994"/>
                    <a:pt x="2285027" y="4651056"/>
                    <a:pt x="2332653" y="4666420"/>
                  </a:cubicBezTo>
                  <a:cubicBezTo>
                    <a:pt x="2347894" y="4671336"/>
                    <a:pt x="2363487" y="4672002"/>
                    <a:pt x="2377882" y="4667734"/>
                  </a:cubicBezTo>
                  <a:cubicBezTo>
                    <a:pt x="2362771" y="4677214"/>
                    <a:pt x="2351702" y="4692268"/>
                    <a:pt x="2345837" y="4710450"/>
                  </a:cubicBezTo>
                  <a:cubicBezTo>
                    <a:pt x="2330474" y="4758076"/>
                    <a:pt x="2356628" y="4809138"/>
                    <a:pt x="2404254" y="4824500"/>
                  </a:cubicBezTo>
                  <a:cubicBezTo>
                    <a:pt x="2451879" y="4839864"/>
                    <a:pt x="2502941" y="4813710"/>
                    <a:pt x="2518304" y="4766084"/>
                  </a:cubicBezTo>
                  <a:cubicBezTo>
                    <a:pt x="2523351" y="4750438"/>
                    <a:pt x="2523917" y="4734420"/>
                    <a:pt x="2519291" y="4719724"/>
                  </a:cubicBezTo>
                  <a:lnTo>
                    <a:pt x="2548237" y="4735962"/>
                  </a:lnTo>
                  <a:cubicBezTo>
                    <a:pt x="2595863" y="4751324"/>
                    <a:pt x="2646925" y="4725170"/>
                    <a:pt x="2662288" y="4677546"/>
                  </a:cubicBezTo>
                  <a:cubicBezTo>
                    <a:pt x="2677650" y="4629920"/>
                    <a:pt x="2651496" y="4578858"/>
                    <a:pt x="2603870" y="4563496"/>
                  </a:cubicBezTo>
                  <a:cubicBezTo>
                    <a:pt x="2591392" y="4559470"/>
                    <a:pt x="2578679" y="4558294"/>
                    <a:pt x="2566466" y="4559922"/>
                  </a:cubicBezTo>
                  <a:cubicBezTo>
                    <a:pt x="2580810" y="4550522"/>
                    <a:pt x="2591236" y="4535952"/>
                    <a:pt x="2596867" y="4518496"/>
                  </a:cubicBezTo>
                  <a:cubicBezTo>
                    <a:pt x="2612230" y="4470871"/>
                    <a:pt x="2586076" y="4419809"/>
                    <a:pt x="2538449" y="4404446"/>
                  </a:cubicBezTo>
                  <a:cubicBezTo>
                    <a:pt x="2526543" y="4400605"/>
                    <a:pt x="2514423" y="4399359"/>
                    <a:pt x="2502697" y="4400395"/>
                  </a:cubicBezTo>
                  <a:close/>
                  <a:moveTo>
                    <a:pt x="1844532" y="4397872"/>
                  </a:moveTo>
                  <a:cubicBezTo>
                    <a:pt x="1835081" y="4398707"/>
                    <a:pt x="1826588" y="4405060"/>
                    <a:pt x="1823492" y="4414659"/>
                  </a:cubicBezTo>
                  <a:cubicBezTo>
                    <a:pt x="1819363" y="4427458"/>
                    <a:pt x="1826391" y="4441179"/>
                    <a:pt x="1839191" y="4445308"/>
                  </a:cubicBezTo>
                  <a:cubicBezTo>
                    <a:pt x="1851988" y="4449436"/>
                    <a:pt x="1865710" y="4442408"/>
                    <a:pt x="1869839" y="4429611"/>
                  </a:cubicBezTo>
                  <a:cubicBezTo>
                    <a:pt x="1873967" y="4416811"/>
                    <a:pt x="1866939" y="4403089"/>
                    <a:pt x="1854141" y="4398961"/>
                  </a:cubicBezTo>
                  <a:cubicBezTo>
                    <a:pt x="1850940" y="4397929"/>
                    <a:pt x="1847684" y="4397594"/>
                    <a:pt x="1844532" y="4397872"/>
                  </a:cubicBezTo>
                  <a:close/>
                  <a:moveTo>
                    <a:pt x="1954007" y="4375794"/>
                  </a:moveTo>
                  <a:cubicBezTo>
                    <a:pt x="1963219" y="4374996"/>
                    <a:pt x="1974876" y="4376743"/>
                    <a:pt x="1986793" y="4381223"/>
                  </a:cubicBezTo>
                  <a:cubicBezTo>
                    <a:pt x="2010629" y="4390183"/>
                    <a:pt x="2026478" y="4406684"/>
                    <a:pt x="2022194" y="4418079"/>
                  </a:cubicBezTo>
                  <a:lnTo>
                    <a:pt x="2021394" y="4418922"/>
                  </a:lnTo>
                  <a:cubicBezTo>
                    <a:pt x="2016276" y="4408192"/>
                    <a:pt x="2001996" y="4397162"/>
                    <a:pt x="1983427" y="4390181"/>
                  </a:cubicBezTo>
                  <a:cubicBezTo>
                    <a:pt x="1964858" y="4383201"/>
                    <a:pt x="1946846" y="4382091"/>
                    <a:pt x="1935927" y="4386792"/>
                  </a:cubicBezTo>
                  <a:cubicBezTo>
                    <a:pt x="1935631" y="4386351"/>
                    <a:pt x="1935745" y="4385988"/>
                    <a:pt x="1935881" y="4385630"/>
                  </a:cubicBezTo>
                  <a:cubicBezTo>
                    <a:pt x="1938023" y="4379933"/>
                    <a:pt x="1944792" y="4376591"/>
                    <a:pt x="1954007" y="4375794"/>
                  </a:cubicBezTo>
                  <a:close/>
                  <a:moveTo>
                    <a:pt x="1855694" y="4344765"/>
                  </a:moveTo>
                  <a:cubicBezTo>
                    <a:pt x="1859921" y="4344391"/>
                    <a:pt x="1864291" y="4344841"/>
                    <a:pt x="1868583" y="4346225"/>
                  </a:cubicBezTo>
                  <a:cubicBezTo>
                    <a:pt x="1885751" y="4351762"/>
                    <a:pt x="1895180" y="4370171"/>
                    <a:pt x="1889642" y="4387340"/>
                  </a:cubicBezTo>
                  <a:cubicBezTo>
                    <a:pt x="1887612" y="4393633"/>
                    <a:pt x="1883853" y="4398885"/>
                    <a:pt x="1878682" y="4402273"/>
                  </a:cubicBezTo>
                  <a:cubicBezTo>
                    <a:pt x="1883086" y="4401687"/>
                    <a:pt x="1887668" y="4402111"/>
                    <a:pt x="1892167" y="4403562"/>
                  </a:cubicBezTo>
                  <a:cubicBezTo>
                    <a:pt x="1909336" y="4409100"/>
                    <a:pt x="1918764" y="4427507"/>
                    <a:pt x="1913226" y="4444676"/>
                  </a:cubicBezTo>
                  <a:cubicBezTo>
                    <a:pt x="1907687" y="4461845"/>
                    <a:pt x="1889280" y="4471273"/>
                    <a:pt x="1872111" y="4465735"/>
                  </a:cubicBezTo>
                  <a:lnTo>
                    <a:pt x="1861677" y="4459881"/>
                  </a:lnTo>
                  <a:cubicBezTo>
                    <a:pt x="1863343" y="4465179"/>
                    <a:pt x="1863140" y="4470954"/>
                    <a:pt x="1861320" y="4476594"/>
                  </a:cubicBezTo>
                  <a:cubicBezTo>
                    <a:pt x="1855782" y="4493764"/>
                    <a:pt x="1837375" y="4503192"/>
                    <a:pt x="1820206" y="4497654"/>
                  </a:cubicBezTo>
                  <a:cubicBezTo>
                    <a:pt x="1803036" y="4492114"/>
                    <a:pt x="1793608" y="4473706"/>
                    <a:pt x="1799147" y="4456539"/>
                  </a:cubicBezTo>
                  <a:cubicBezTo>
                    <a:pt x="1801261" y="4449983"/>
                    <a:pt x="1805251" y="4444557"/>
                    <a:pt x="1810699" y="4441138"/>
                  </a:cubicBezTo>
                  <a:cubicBezTo>
                    <a:pt x="1805510" y="4442678"/>
                    <a:pt x="1799889" y="4442438"/>
                    <a:pt x="1794394" y="4440665"/>
                  </a:cubicBezTo>
                  <a:cubicBezTo>
                    <a:pt x="1777225" y="4435127"/>
                    <a:pt x="1767796" y="4416720"/>
                    <a:pt x="1773335" y="4399551"/>
                  </a:cubicBezTo>
                  <a:cubicBezTo>
                    <a:pt x="1778873" y="4382382"/>
                    <a:pt x="1797280" y="4372953"/>
                    <a:pt x="1814449" y="4378492"/>
                  </a:cubicBezTo>
                  <a:cubicBezTo>
                    <a:pt x="1820126" y="4380322"/>
                    <a:pt x="1824955" y="4383560"/>
                    <a:pt x="1828283" y="4388050"/>
                  </a:cubicBezTo>
                  <a:cubicBezTo>
                    <a:pt x="1825447" y="4381704"/>
                    <a:pt x="1825177" y="4374388"/>
                    <a:pt x="1827468" y="4367284"/>
                  </a:cubicBezTo>
                  <a:cubicBezTo>
                    <a:pt x="1831622" y="4354408"/>
                    <a:pt x="1843015" y="4345885"/>
                    <a:pt x="1855694" y="4344765"/>
                  </a:cubicBezTo>
                  <a:close/>
                  <a:moveTo>
                    <a:pt x="1856946" y="4336917"/>
                  </a:moveTo>
                  <a:cubicBezTo>
                    <a:pt x="1842971" y="4338151"/>
                    <a:pt x="1830415" y="4347544"/>
                    <a:pt x="1825838" y="4361735"/>
                  </a:cubicBezTo>
                  <a:cubicBezTo>
                    <a:pt x="1823312" y="4369563"/>
                    <a:pt x="1823610" y="4377627"/>
                    <a:pt x="1826736" y="4384621"/>
                  </a:cubicBezTo>
                  <a:cubicBezTo>
                    <a:pt x="1823067" y="4379672"/>
                    <a:pt x="1817746" y="4376106"/>
                    <a:pt x="1811490" y="4374088"/>
                  </a:cubicBezTo>
                  <a:cubicBezTo>
                    <a:pt x="1792568" y="4367984"/>
                    <a:pt x="1772281" y="4378374"/>
                    <a:pt x="1766177" y="4397297"/>
                  </a:cubicBezTo>
                  <a:cubicBezTo>
                    <a:pt x="1760073" y="4416218"/>
                    <a:pt x="1770464" y="4436506"/>
                    <a:pt x="1789386" y="4442609"/>
                  </a:cubicBezTo>
                  <a:cubicBezTo>
                    <a:pt x="1795442" y="4444562"/>
                    <a:pt x="1801637" y="4444826"/>
                    <a:pt x="1807357" y="4443130"/>
                  </a:cubicBezTo>
                  <a:cubicBezTo>
                    <a:pt x="1801352" y="4446898"/>
                    <a:pt x="1796956" y="4452878"/>
                    <a:pt x="1794626" y="4460102"/>
                  </a:cubicBezTo>
                  <a:cubicBezTo>
                    <a:pt x="1788521" y="4479024"/>
                    <a:pt x="1798912" y="4499310"/>
                    <a:pt x="1817834" y="4505414"/>
                  </a:cubicBezTo>
                  <a:cubicBezTo>
                    <a:pt x="1836756" y="4511518"/>
                    <a:pt x="1857043" y="4501126"/>
                    <a:pt x="1863146" y="4482205"/>
                  </a:cubicBezTo>
                  <a:cubicBezTo>
                    <a:pt x="1865151" y="4475989"/>
                    <a:pt x="1865376" y="4469625"/>
                    <a:pt x="1863538" y="4463787"/>
                  </a:cubicBezTo>
                  <a:lnTo>
                    <a:pt x="1875039" y="4470239"/>
                  </a:lnTo>
                  <a:cubicBezTo>
                    <a:pt x="1893960" y="4476341"/>
                    <a:pt x="1914248" y="4465951"/>
                    <a:pt x="1920351" y="4447030"/>
                  </a:cubicBezTo>
                  <a:cubicBezTo>
                    <a:pt x="1926455" y="4428107"/>
                    <a:pt x="1916064" y="4407821"/>
                    <a:pt x="1897142" y="4401716"/>
                  </a:cubicBezTo>
                  <a:cubicBezTo>
                    <a:pt x="1892184" y="4400117"/>
                    <a:pt x="1887133" y="4399651"/>
                    <a:pt x="1882280" y="4400295"/>
                  </a:cubicBezTo>
                  <a:cubicBezTo>
                    <a:pt x="1887979" y="4396563"/>
                    <a:pt x="1892122" y="4390773"/>
                    <a:pt x="1894359" y="4383839"/>
                  </a:cubicBezTo>
                  <a:cubicBezTo>
                    <a:pt x="1900463" y="4364917"/>
                    <a:pt x="1890072" y="4344628"/>
                    <a:pt x="1871151" y="4338526"/>
                  </a:cubicBezTo>
                  <a:cubicBezTo>
                    <a:pt x="1866420" y="4337000"/>
                    <a:pt x="1861604" y="4336505"/>
                    <a:pt x="1856946" y="4336917"/>
                  </a:cubicBezTo>
                  <a:close/>
                  <a:moveTo>
                    <a:pt x="1243085" y="4306526"/>
                  </a:moveTo>
                  <a:cubicBezTo>
                    <a:pt x="1243874" y="4316075"/>
                    <a:pt x="1241745" y="4330347"/>
                    <a:pt x="1236826" y="4345595"/>
                  </a:cubicBezTo>
                  <a:cubicBezTo>
                    <a:pt x="1231690" y="4361516"/>
                    <a:pt x="1224710" y="4374795"/>
                    <a:pt x="1218247" y="4382005"/>
                  </a:cubicBezTo>
                  <a:cubicBezTo>
                    <a:pt x="1217458" y="4372456"/>
                    <a:pt x="1219587" y="4358183"/>
                    <a:pt x="1224506" y="4342935"/>
                  </a:cubicBezTo>
                  <a:cubicBezTo>
                    <a:pt x="1229641" y="4327015"/>
                    <a:pt x="1236623" y="4313736"/>
                    <a:pt x="1243085" y="4306526"/>
                  </a:cubicBezTo>
                  <a:close/>
                  <a:moveTo>
                    <a:pt x="1715250" y="4301580"/>
                  </a:moveTo>
                  <a:cubicBezTo>
                    <a:pt x="1724464" y="4300782"/>
                    <a:pt x="1736121" y="4302529"/>
                    <a:pt x="1748037" y="4307010"/>
                  </a:cubicBezTo>
                  <a:cubicBezTo>
                    <a:pt x="1771872" y="4315969"/>
                    <a:pt x="1787722" y="4332471"/>
                    <a:pt x="1783439" y="4343864"/>
                  </a:cubicBezTo>
                  <a:lnTo>
                    <a:pt x="1782638" y="4344710"/>
                  </a:lnTo>
                  <a:cubicBezTo>
                    <a:pt x="1777520" y="4333980"/>
                    <a:pt x="1763239" y="4322950"/>
                    <a:pt x="1744670" y="4315968"/>
                  </a:cubicBezTo>
                  <a:cubicBezTo>
                    <a:pt x="1726101" y="4308986"/>
                    <a:pt x="1708091" y="4307878"/>
                    <a:pt x="1697171" y="4312579"/>
                  </a:cubicBezTo>
                  <a:cubicBezTo>
                    <a:pt x="1696875" y="4312139"/>
                    <a:pt x="1696990" y="4311775"/>
                    <a:pt x="1697124" y="4311417"/>
                  </a:cubicBezTo>
                  <a:cubicBezTo>
                    <a:pt x="1699267" y="4305720"/>
                    <a:pt x="1706036" y="4302377"/>
                    <a:pt x="1715250" y="4301580"/>
                  </a:cubicBezTo>
                  <a:close/>
                  <a:moveTo>
                    <a:pt x="3832528" y="4268791"/>
                  </a:moveTo>
                  <a:cubicBezTo>
                    <a:pt x="3842119" y="4266244"/>
                    <a:pt x="3851444" y="4267218"/>
                    <a:pt x="3860024" y="4270498"/>
                  </a:cubicBezTo>
                  <a:cubicBezTo>
                    <a:pt x="3877186" y="4277058"/>
                    <a:pt x="3891370" y="4292847"/>
                    <a:pt x="3898749" y="4308155"/>
                  </a:cubicBezTo>
                  <a:cubicBezTo>
                    <a:pt x="3939097" y="4300750"/>
                    <a:pt x="3967448" y="4328030"/>
                    <a:pt x="3958202" y="4356691"/>
                  </a:cubicBezTo>
                  <a:lnTo>
                    <a:pt x="3942541" y="4375457"/>
                  </a:lnTo>
                  <a:cubicBezTo>
                    <a:pt x="3934745" y="4386427"/>
                    <a:pt x="3919531" y="4389001"/>
                    <a:pt x="3908561" y="4381204"/>
                  </a:cubicBezTo>
                  <a:cubicBezTo>
                    <a:pt x="3897590" y="4373408"/>
                    <a:pt x="3895018" y="4358194"/>
                    <a:pt x="3902814" y="4347224"/>
                  </a:cubicBezTo>
                  <a:cubicBezTo>
                    <a:pt x="3906224" y="4342425"/>
                    <a:pt x="3911054" y="4339234"/>
                    <a:pt x="3916326" y="4337813"/>
                  </a:cubicBezTo>
                  <a:cubicBezTo>
                    <a:pt x="3908340" y="4339054"/>
                    <a:pt x="3900848" y="4343402"/>
                    <a:pt x="3895796" y="4350510"/>
                  </a:cubicBezTo>
                  <a:cubicBezTo>
                    <a:pt x="3885842" y="4364517"/>
                    <a:pt x="3889127" y="4383941"/>
                    <a:pt x="3903133" y="4393895"/>
                  </a:cubicBezTo>
                  <a:cubicBezTo>
                    <a:pt x="3917139" y="4403849"/>
                    <a:pt x="3936564" y="4400564"/>
                    <a:pt x="3946518" y="4386558"/>
                  </a:cubicBezTo>
                  <a:lnTo>
                    <a:pt x="3971619" y="4364565"/>
                  </a:lnTo>
                  <a:cubicBezTo>
                    <a:pt x="4003507" y="4360812"/>
                    <a:pt x="4011019" y="4382780"/>
                    <a:pt x="4006273" y="4391171"/>
                  </a:cubicBezTo>
                  <a:cubicBezTo>
                    <a:pt x="4058305" y="4400569"/>
                    <a:pt x="4059285" y="4443906"/>
                    <a:pt x="4032189" y="4456892"/>
                  </a:cubicBezTo>
                  <a:cubicBezTo>
                    <a:pt x="4076777" y="4470759"/>
                    <a:pt x="4079726" y="4504498"/>
                    <a:pt x="4061484" y="4522430"/>
                  </a:cubicBezTo>
                  <a:lnTo>
                    <a:pt x="4062482" y="4523250"/>
                  </a:lnTo>
                  <a:lnTo>
                    <a:pt x="4042963" y="4541490"/>
                  </a:lnTo>
                  <a:cubicBezTo>
                    <a:pt x="4031142" y="4552534"/>
                    <a:pt x="4012605" y="4551906"/>
                    <a:pt x="4001559" y="4540086"/>
                  </a:cubicBezTo>
                  <a:cubicBezTo>
                    <a:pt x="3990513" y="4528264"/>
                    <a:pt x="3991142" y="4509726"/>
                    <a:pt x="4002963" y="4498680"/>
                  </a:cubicBezTo>
                  <a:cubicBezTo>
                    <a:pt x="4008134" y="4493850"/>
                    <a:pt x="4014590" y="4491252"/>
                    <a:pt x="4021142" y="4490848"/>
                  </a:cubicBezTo>
                  <a:cubicBezTo>
                    <a:pt x="4011436" y="4490388"/>
                    <a:pt x="4001567" y="4493706"/>
                    <a:pt x="3993907" y="4500864"/>
                  </a:cubicBezTo>
                  <a:cubicBezTo>
                    <a:pt x="3978814" y="4514966"/>
                    <a:pt x="3978011" y="4538634"/>
                    <a:pt x="3992114" y="4553728"/>
                  </a:cubicBezTo>
                  <a:cubicBezTo>
                    <a:pt x="4006217" y="4568820"/>
                    <a:pt x="4029884" y="4569622"/>
                    <a:pt x="4044978" y="4555520"/>
                  </a:cubicBezTo>
                  <a:lnTo>
                    <a:pt x="4078510" y="4536428"/>
                  </a:lnTo>
                  <a:cubicBezTo>
                    <a:pt x="4107704" y="4541408"/>
                    <a:pt x="4171314" y="4581142"/>
                    <a:pt x="4170297" y="4667070"/>
                  </a:cubicBezTo>
                  <a:cubicBezTo>
                    <a:pt x="4137138" y="4597032"/>
                    <a:pt x="4034705" y="4609172"/>
                    <a:pt x="3934972" y="4604184"/>
                  </a:cubicBezTo>
                  <a:cubicBezTo>
                    <a:pt x="3983374" y="4605708"/>
                    <a:pt x="4027136" y="4590784"/>
                    <a:pt x="4044106" y="4586006"/>
                  </a:cubicBezTo>
                  <a:cubicBezTo>
                    <a:pt x="3940264" y="4588988"/>
                    <a:pt x="3892760" y="4557950"/>
                    <a:pt x="3904367" y="4532578"/>
                  </a:cubicBezTo>
                  <a:cubicBezTo>
                    <a:pt x="3959523" y="4510200"/>
                    <a:pt x="3948521" y="4445229"/>
                    <a:pt x="3878654" y="4437811"/>
                  </a:cubicBezTo>
                  <a:cubicBezTo>
                    <a:pt x="3853691" y="4385672"/>
                    <a:pt x="3798851" y="4377509"/>
                    <a:pt x="3785907" y="4407555"/>
                  </a:cubicBezTo>
                  <a:cubicBezTo>
                    <a:pt x="3733663" y="4390115"/>
                    <a:pt x="3698394" y="4464709"/>
                    <a:pt x="3780144" y="4493160"/>
                  </a:cubicBezTo>
                  <a:cubicBezTo>
                    <a:pt x="3809361" y="4569598"/>
                    <a:pt x="3861457" y="4596920"/>
                    <a:pt x="3912285" y="4603084"/>
                  </a:cubicBezTo>
                  <a:cubicBezTo>
                    <a:pt x="3874923" y="4600320"/>
                    <a:pt x="3838734" y="4593962"/>
                    <a:pt x="3807579" y="4578830"/>
                  </a:cubicBezTo>
                  <a:lnTo>
                    <a:pt x="3777154" y="4567428"/>
                  </a:lnTo>
                  <a:cubicBezTo>
                    <a:pt x="3729819" y="4535820"/>
                    <a:pt x="3723716" y="4503846"/>
                    <a:pt x="3694389" y="4456782"/>
                  </a:cubicBezTo>
                  <a:cubicBezTo>
                    <a:pt x="3664208" y="4408347"/>
                    <a:pt x="3604881" y="4428750"/>
                    <a:pt x="3598328" y="4451388"/>
                  </a:cubicBezTo>
                  <a:cubicBezTo>
                    <a:pt x="3668493" y="4424222"/>
                    <a:pt x="3652261" y="4501738"/>
                    <a:pt x="3606966" y="4503648"/>
                  </a:cubicBezTo>
                  <a:lnTo>
                    <a:pt x="3586160" y="4495852"/>
                  </a:lnTo>
                  <a:cubicBezTo>
                    <a:pt x="3537485" y="4477459"/>
                    <a:pt x="3546075" y="4414624"/>
                    <a:pt x="3584073" y="4394271"/>
                  </a:cubicBezTo>
                  <a:cubicBezTo>
                    <a:pt x="3575136" y="4366746"/>
                    <a:pt x="3599653" y="4319133"/>
                    <a:pt x="3648798" y="4351406"/>
                  </a:cubicBezTo>
                  <a:lnTo>
                    <a:pt x="3657213" y="4380294"/>
                  </a:lnTo>
                  <a:cubicBezTo>
                    <a:pt x="3662237" y="4397537"/>
                    <a:pt x="3681084" y="4407212"/>
                    <a:pt x="3699310" y="4401902"/>
                  </a:cubicBezTo>
                  <a:cubicBezTo>
                    <a:pt x="3717536" y="4396592"/>
                    <a:pt x="3728239" y="4378309"/>
                    <a:pt x="3723216" y="4361066"/>
                  </a:cubicBezTo>
                  <a:cubicBezTo>
                    <a:pt x="3720666" y="4352314"/>
                    <a:pt x="3714555" y="4345512"/>
                    <a:pt x="3706764" y="4341643"/>
                  </a:cubicBezTo>
                  <a:cubicBezTo>
                    <a:pt x="3711681" y="4344796"/>
                    <a:pt x="3715474" y="4349569"/>
                    <a:pt x="3717195" y="4355477"/>
                  </a:cubicBezTo>
                  <a:cubicBezTo>
                    <a:pt x="3721130" y="4368983"/>
                    <a:pt x="3712747" y="4383303"/>
                    <a:pt x="3698472" y="4387461"/>
                  </a:cubicBezTo>
                  <a:cubicBezTo>
                    <a:pt x="3684197" y="4391620"/>
                    <a:pt x="3669435" y="4384043"/>
                    <a:pt x="3665500" y="4370537"/>
                  </a:cubicBezTo>
                  <a:lnTo>
                    <a:pt x="3659771" y="4350869"/>
                  </a:lnTo>
                  <a:lnTo>
                    <a:pt x="3662403" y="4350727"/>
                  </a:lnTo>
                  <a:cubicBezTo>
                    <a:pt x="3665031" y="4328212"/>
                    <a:pt x="3675387" y="4310705"/>
                    <a:pt x="3705966" y="4303633"/>
                  </a:cubicBezTo>
                  <a:cubicBezTo>
                    <a:pt x="3720281" y="4275743"/>
                    <a:pt x="3766951" y="4256956"/>
                    <a:pt x="3803438" y="4288209"/>
                  </a:cubicBezTo>
                  <a:cubicBezTo>
                    <a:pt x="3813081" y="4277406"/>
                    <a:pt x="3822938" y="4271338"/>
                    <a:pt x="3832528" y="4268791"/>
                  </a:cubicBezTo>
                  <a:close/>
                  <a:moveTo>
                    <a:pt x="1195755" y="4256814"/>
                  </a:moveTo>
                  <a:cubicBezTo>
                    <a:pt x="1197314" y="4256744"/>
                    <a:pt x="1198819" y="4256965"/>
                    <a:pt x="1200243" y="4257501"/>
                  </a:cubicBezTo>
                  <a:lnTo>
                    <a:pt x="1201086" y="4258300"/>
                  </a:lnTo>
                  <a:cubicBezTo>
                    <a:pt x="1190357" y="4263418"/>
                    <a:pt x="1179326" y="4277699"/>
                    <a:pt x="1172346" y="4296267"/>
                  </a:cubicBezTo>
                  <a:cubicBezTo>
                    <a:pt x="1165364" y="4314838"/>
                    <a:pt x="1164256" y="4332848"/>
                    <a:pt x="1168957" y="4343767"/>
                  </a:cubicBezTo>
                  <a:cubicBezTo>
                    <a:pt x="1168516" y="4344063"/>
                    <a:pt x="1168152" y="4343949"/>
                    <a:pt x="1167794" y="4343814"/>
                  </a:cubicBezTo>
                  <a:cubicBezTo>
                    <a:pt x="1156400" y="4339531"/>
                    <a:pt x="1154427" y="4316736"/>
                    <a:pt x="1163387" y="4292902"/>
                  </a:cubicBezTo>
                  <a:cubicBezTo>
                    <a:pt x="1171228" y="4272046"/>
                    <a:pt x="1184841" y="4257304"/>
                    <a:pt x="1195755" y="4256814"/>
                  </a:cubicBezTo>
                  <a:close/>
                  <a:moveTo>
                    <a:pt x="1949320" y="4248478"/>
                  </a:moveTo>
                  <a:cubicBezTo>
                    <a:pt x="1964343" y="4250435"/>
                    <a:pt x="1973901" y="4272135"/>
                    <a:pt x="1970670" y="4296946"/>
                  </a:cubicBezTo>
                  <a:cubicBezTo>
                    <a:pt x="1967439" y="4321759"/>
                    <a:pt x="1952642" y="4340287"/>
                    <a:pt x="1937619" y="4338331"/>
                  </a:cubicBezTo>
                  <a:cubicBezTo>
                    <a:pt x="1937146" y="4338270"/>
                    <a:pt x="1936680" y="4338188"/>
                    <a:pt x="1936353" y="4337718"/>
                  </a:cubicBezTo>
                  <a:cubicBezTo>
                    <a:pt x="1947613" y="4330696"/>
                    <a:pt x="1956343" y="4314740"/>
                    <a:pt x="1958860" y="4295408"/>
                  </a:cubicBezTo>
                  <a:cubicBezTo>
                    <a:pt x="1961377" y="4276078"/>
                    <a:pt x="1957025" y="4258419"/>
                    <a:pt x="1947939" y="4248746"/>
                  </a:cubicBezTo>
                  <a:close/>
                  <a:moveTo>
                    <a:pt x="1381042" y="4240105"/>
                  </a:moveTo>
                  <a:cubicBezTo>
                    <a:pt x="1385279" y="4249353"/>
                    <a:pt x="1396964" y="4258190"/>
                    <a:pt x="1412106" y="4263075"/>
                  </a:cubicBezTo>
                  <a:cubicBezTo>
                    <a:pt x="1427250" y="4267959"/>
                    <a:pt x="1441896" y="4267616"/>
                    <a:pt x="1450738" y="4262587"/>
                  </a:cubicBezTo>
                  <a:lnTo>
                    <a:pt x="1450782" y="4263626"/>
                  </a:lnTo>
                  <a:cubicBezTo>
                    <a:pt x="1447382" y="4274169"/>
                    <a:pt x="1428869" y="4277633"/>
                    <a:pt x="1409433" y="4271363"/>
                  </a:cubicBezTo>
                  <a:cubicBezTo>
                    <a:pt x="1389996" y="4265094"/>
                    <a:pt x="1376997" y="4251463"/>
                    <a:pt x="1380398" y="4240921"/>
                  </a:cubicBezTo>
                  <a:cubicBezTo>
                    <a:pt x="1380505" y="4240590"/>
                    <a:pt x="1380626" y="4240265"/>
                    <a:pt x="1381042" y="4240105"/>
                  </a:cubicBezTo>
                  <a:close/>
                  <a:moveTo>
                    <a:pt x="1931724" y="4239438"/>
                  </a:moveTo>
                  <a:cubicBezTo>
                    <a:pt x="1942267" y="4242839"/>
                    <a:pt x="1945729" y="4261352"/>
                    <a:pt x="1939460" y="4280789"/>
                  </a:cubicBezTo>
                  <a:cubicBezTo>
                    <a:pt x="1933190" y="4300224"/>
                    <a:pt x="1919562" y="4313225"/>
                    <a:pt x="1909019" y="4309824"/>
                  </a:cubicBezTo>
                  <a:cubicBezTo>
                    <a:pt x="1908687" y="4309717"/>
                    <a:pt x="1908363" y="4309595"/>
                    <a:pt x="1908203" y="4309179"/>
                  </a:cubicBezTo>
                  <a:cubicBezTo>
                    <a:pt x="1917450" y="4304943"/>
                    <a:pt x="1926288" y="4293257"/>
                    <a:pt x="1931172" y="4278115"/>
                  </a:cubicBezTo>
                  <a:cubicBezTo>
                    <a:pt x="1936057" y="4262972"/>
                    <a:pt x="1935714" y="4248326"/>
                    <a:pt x="1930684" y="4239484"/>
                  </a:cubicBezTo>
                  <a:close/>
                  <a:moveTo>
                    <a:pt x="1910827" y="4227380"/>
                  </a:moveTo>
                  <a:cubicBezTo>
                    <a:pt x="1911616" y="4236928"/>
                    <a:pt x="1909487" y="4251200"/>
                    <a:pt x="1904568" y="4266450"/>
                  </a:cubicBezTo>
                  <a:cubicBezTo>
                    <a:pt x="1899641" y="4281726"/>
                    <a:pt x="1893014" y="4294569"/>
                    <a:pt x="1886716" y="4301900"/>
                  </a:cubicBezTo>
                  <a:cubicBezTo>
                    <a:pt x="1911816" y="4311818"/>
                    <a:pt x="1925117" y="4339713"/>
                    <a:pt x="1916699" y="4365810"/>
                  </a:cubicBezTo>
                  <a:cubicBezTo>
                    <a:pt x="1913468" y="4375829"/>
                    <a:pt x="1907484" y="4384192"/>
                    <a:pt x="1899251" y="4389587"/>
                  </a:cubicBezTo>
                  <a:cubicBezTo>
                    <a:pt x="1906260" y="4388653"/>
                    <a:pt x="1913557" y="4389327"/>
                    <a:pt x="1920720" y="4391638"/>
                  </a:cubicBezTo>
                  <a:cubicBezTo>
                    <a:pt x="1948055" y="4400456"/>
                    <a:pt x="1963067" y="4429763"/>
                    <a:pt x="1954249" y="4457099"/>
                  </a:cubicBezTo>
                  <a:cubicBezTo>
                    <a:pt x="1947643" y="4477578"/>
                    <a:pt x="1929538" y="4491140"/>
                    <a:pt x="1909376" y="4492940"/>
                  </a:cubicBezTo>
                  <a:cubicBezTo>
                    <a:pt x="1914318" y="4505166"/>
                    <a:pt x="1928324" y="4516472"/>
                    <a:pt x="1946684" y="4522394"/>
                  </a:cubicBezTo>
                  <a:cubicBezTo>
                    <a:pt x="1965237" y="4528380"/>
                    <a:pt x="1983394" y="4527306"/>
                    <a:pt x="1994554" y="4520126"/>
                  </a:cubicBezTo>
                  <a:lnTo>
                    <a:pt x="1994567" y="4521532"/>
                  </a:lnTo>
                  <a:cubicBezTo>
                    <a:pt x="1989916" y="4535950"/>
                    <a:pt x="1966841" y="4541412"/>
                    <a:pt x="1943029" y="4533730"/>
                  </a:cubicBezTo>
                  <a:cubicBezTo>
                    <a:pt x="1919215" y="4526048"/>
                    <a:pt x="1903681" y="4508132"/>
                    <a:pt x="1908331" y="4493714"/>
                  </a:cubicBezTo>
                  <a:cubicBezTo>
                    <a:pt x="1908434" y="4493396"/>
                    <a:pt x="1908547" y="4493080"/>
                    <a:pt x="1908895" y="4492948"/>
                  </a:cubicBezTo>
                  <a:cubicBezTo>
                    <a:pt x="1902296" y="4493518"/>
                    <a:pt x="1895483" y="4492788"/>
                    <a:pt x="1888788" y="4490628"/>
                  </a:cubicBezTo>
                  <a:lnTo>
                    <a:pt x="1872174" y="4481308"/>
                  </a:lnTo>
                  <a:cubicBezTo>
                    <a:pt x="1874829" y="4489744"/>
                    <a:pt x="1874503" y="4498936"/>
                    <a:pt x="1871607" y="4507918"/>
                  </a:cubicBezTo>
                  <a:cubicBezTo>
                    <a:pt x="1869841" y="4513392"/>
                    <a:pt x="1867253" y="4518372"/>
                    <a:pt x="1863828" y="4522622"/>
                  </a:cubicBezTo>
                  <a:cubicBezTo>
                    <a:pt x="1877565" y="4526174"/>
                    <a:pt x="1885991" y="4546894"/>
                    <a:pt x="1882929" y="4570408"/>
                  </a:cubicBezTo>
                  <a:cubicBezTo>
                    <a:pt x="1879697" y="4595222"/>
                    <a:pt x="1864901" y="4613750"/>
                    <a:pt x="1849877" y="4611794"/>
                  </a:cubicBezTo>
                  <a:cubicBezTo>
                    <a:pt x="1849405" y="4611732"/>
                    <a:pt x="1848938" y="4611650"/>
                    <a:pt x="1848612" y="4611180"/>
                  </a:cubicBezTo>
                  <a:cubicBezTo>
                    <a:pt x="1859872" y="4604158"/>
                    <a:pt x="1868601" y="4588202"/>
                    <a:pt x="1871118" y="4568872"/>
                  </a:cubicBezTo>
                  <a:cubicBezTo>
                    <a:pt x="1873422" y="4551176"/>
                    <a:pt x="1869971" y="4534884"/>
                    <a:pt x="1862127" y="4525042"/>
                  </a:cubicBezTo>
                  <a:cubicBezTo>
                    <a:pt x="1855283" y="4533464"/>
                    <a:pt x="1845927" y="4539406"/>
                    <a:pt x="1835557" y="4542106"/>
                  </a:cubicBezTo>
                  <a:cubicBezTo>
                    <a:pt x="1845511" y="4545966"/>
                    <a:pt x="1848599" y="4563968"/>
                    <a:pt x="1842512" y="4582838"/>
                  </a:cubicBezTo>
                  <a:cubicBezTo>
                    <a:pt x="1836243" y="4602274"/>
                    <a:pt x="1822615" y="4615274"/>
                    <a:pt x="1812072" y="4611874"/>
                  </a:cubicBezTo>
                  <a:cubicBezTo>
                    <a:pt x="1811740" y="4611766"/>
                    <a:pt x="1811415" y="4611644"/>
                    <a:pt x="1811254" y="4611228"/>
                  </a:cubicBezTo>
                  <a:cubicBezTo>
                    <a:pt x="1820503" y="4606994"/>
                    <a:pt x="1829340" y="4595308"/>
                    <a:pt x="1834225" y="4580166"/>
                  </a:cubicBezTo>
                  <a:cubicBezTo>
                    <a:pt x="1838965" y="4565468"/>
                    <a:pt x="1838781" y="4551238"/>
                    <a:pt x="1834058" y="4542386"/>
                  </a:cubicBezTo>
                  <a:cubicBezTo>
                    <a:pt x="1825157" y="4544692"/>
                    <a:pt x="1815535" y="4544476"/>
                    <a:pt x="1806147" y="4541446"/>
                  </a:cubicBezTo>
                  <a:cubicBezTo>
                    <a:pt x="1797911" y="4538790"/>
                    <a:pt x="1790796" y="4534274"/>
                    <a:pt x="1785281" y="4528348"/>
                  </a:cubicBezTo>
                  <a:cubicBezTo>
                    <a:pt x="1776646" y="4533114"/>
                    <a:pt x="1768849" y="4543944"/>
                    <a:pt x="1764426" y="4557654"/>
                  </a:cubicBezTo>
                  <a:cubicBezTo>
                    <a:pt x="1759542" y="4572796"/>
                    <a:pt x="1760051" y="4587496"/>
                    <a:pt x="1765339" y="4596420"/>
                  </a:cubicBezTo>
                  <a:cubicBezTo>
                    <a:pt x="1764956" y="4596660"/>
                    <a:pt x="1764610" y="4596566"/>
                    <a:pt x="1764265" y="4596456"/>
                  </a:cubicBezTo>
                  <a:cubicBezTo>
                    <a:pt x="1753342" y="4592932"/>
                    <a:pt x="1749568" y="4574320"/>
                    <a:pt x="1755838" y="4554884"/>
                  </a:cubicBezTo>
                  <a:cubicBezTo>
                    <a:pt x="1761296" y="4537958"/>
                    <a:pt x="1772572" y="4525992"/>
                    <a:pt x="1782609" y="4525544"/>
                  </a:cubicBezTo>
                  <a:cubicBezTo>
                    <a:pt x="1771228" y="4512380"/>
                    <a:pt x="1766882" y="4493764"/>
                    <a:pt x="1772617" y="4475985"/>
                  </a:cubicBezTo>
                  <a:cubicBezTo>
                    <a:pt x="1775983" y="4465549"/>
                    <a:pt x="1782336" y="4456910"/>
                    <a:pt x="1791009" y="4451467"/>
                  </a:cubicBezTo>
                  <a:cubicBezTo>
                    <a:pt x="1782748" y="4453917"/>
                    <a:pt x="1773798" y="4453536"/>
                    <a:pt x="1765050" y="4450714"/>
                  </a:cubicBezTo>
                  <a:cubicBezTo>
                    <a:pt x="1760717" y="4449316"/>
                    <a:pt x="1756693" y="4447403"/>
                    <a:pt x="1753133" y="4444896"/>
                  </a:cubicBezTo>
                  <a:cubicBezTo>
                    <a:pt x="1746944" y="4456286"/>
                    <a:pt x="1728024" y="4462855"/>
                    <a:pt x="1706834" y="4460096"/>
                  </a:cubicBezTo>
                  <a:cubicBezTo>
                    <a:pt x="1682022" y="4456865"/>
                    <a:pt x="1663494" y="4442068"/>
                    <a:pt x="1665450" y="4427044"/>
                  </a:cubicBezTo>
                  <a:cubicBezTo>
                    <a:pt x="1665512" y="4426572"/>
                    <a:pt x="1665592" y="4426106"/>
                    <a:pt x="1666064" y="4425778"/>
                  </a:cubicBezTo>
                  <a:cubicBezTo>
                    <a:pt x="1673085" y="4437038"/>
                    <a:pt x="1689042" y="4445767"/>
                    <a:pt x="1708372" y="4448286"/>
                  </a:cubicBezTo>
                  <a:cubicBezTo>
                    <a:pt x="1724069" y="4450330"/>
                    <a:pt x="1738661" y="4447844"/>
                    <a:pt x="1748629" y="4441728"/>
                  </a:cubicBezTo>
                  <a:cubicBezTo>
                    <a:pt x="1740513" y="4435437"/>
                    <a:pt x="1734633" y="4426813"/>
                    <a:pt x="1731645" y="4417158"/>
                  </a:cubicBezTo>
                  <a:cubicBezTo>
                    <a:pt x="1724774" y="4423491"/>
                    <a:pt x="1709887" y="4424668"/>
                    <a:pt x="1694415" y="4419676"/>
                  </a:cubicBezTo>
                  <a:cubicBezTo>
                    <a:pt x="1674978" y="4413406"/>
                    <a:pt x="1661979" y="4399776"/>
                    <a:pt x="1665379" y="4389236"/>
                  </a:cubicBezTo>
                  <a:cubicBezTo>
                    <a:pt x="1665486" y="4388904"/>
                    <a:pt x="1665609" y="4388580"/>
                    <a:pt x="1666024" y="4388419"/>
                  </a:cubicBezTo>
                  <a:cubicBezTo>
                    <a:pt x="1670261" y="4397666"/>
                    <a:pt x="1681946" y="4406504"/>
                    <a:pt x="1697089" y="4411387"/>
                  </a:cubicBezTo>
                  <a:cubicBezTo>
                    <a:pt x="1709593" y="4415422"/>
                    <a:pt x="1721760" y="4415891"/>
                    <a:pt x="1730525" y="4412863"/>
                  </a:cubicBezTo>
                  <a:cubicBezTo>
                    <a:pt x="1728386" y="4404506"/>
                    <a:pt x="1728506" y="4395516"/>
                    <a:pt x="1731203" y="4386729"/>
                  </a:cubicBezTo>
                  <a:cubicBezTo>
                    <a:pt x="1721813" y="4387011"/>
                    <a:pt x="1708976" y="4384843"/>
                    <a:pt x="1695357" y="4380451"/>
                  </a:cubicBezTo>
                  <a:cubicBezTo>
                    <a:pt x="1679437" y="4375315"/>
                    <a:pt x="1666159" y="4368334"/>
                    <a:pt x="1658947" y="4361871"/>
                  </a:cubicBezTo>
                  <a:cubicBezTo>
                    <a:pt x="1661334" y="4361674"/>
                    <a:pt x="1664017" y="4361660"/>
                    <a:pt x="1666937" y="4361824"/>
                  </a:cubicBezTo>
                  <a:cubicBezTo>
                    <a:pt x="1675694" y="4362321"/>
                    <a:pt x="1686581" y="4364441"/>
                    <a:pt x="1698018" y="4368130"/>
                  </a:cubicBezTo>
                  <a:cubicBezTo>
                    <a:pt x="1712201" y="4372706"/>
                    <a:pt x="1724287" y="4378745"/>
                    <a:pt x="1731764" y="4384696"/>
                  </a:cubicBezTo>
                  <a:cubicBezTo>
                    <a:pt x="1734927" y="4375078"/>
                    <a:pt x="1740685" y="4367027"/>
                    <a:pt x="1748054" y="4361112"/>
                  </a:cubicBezTo>
                  <a:cubicBezTo>
                    <a:pt x="1742976" y="4352990"/>
                    <a:pt x="1732577" y="4345780"/>
                    <a:pt x="1719601" y="4341595"/>
                  </a:cubicBezTo>
                  <a:cubicBezTo>
                    <a:pt x="1704458" y="4336709"/>
                    <a:pt x="1689758" y="4337218"/>
                    <a:pt x="1680834" y="4342507"/>
                  </a:cubicBezTo>
                  <a:cubicBezTo>
                    <a:pt x="1680593" y="4342124"/>
                    <a:pt x="1680688" y="4341778"/>
                    <a:pt x="1680799" y="4341434"/>
                  </a:cubicBezTo>
                  <a:cubicBezTo>
                    <a:pt x="1682561" y="4335972"/>
                    <a:pt x="1688095" y="4332297"/>
                    <a:pt x="1695619" y="4330773"/>
                  </a:cubicBezTo>
                  <a:cubicBezTo>
                    <a:pt x="1699380" y="4330010"/>
                    <a:pt x="1703639" y="4329784"/>
                    <a:pt x="1708172" y="4330141"/>
                  </a:cubicBezTo>
                  <a:cubicBezTo>
                    <a:pt x="1712705" y="4330498"/>
                    <a:pt x="1717513" y="4331438"/>
                    <a:pt x="1722372" y="4333005"/>
                  </a:cubicBezTo>
                  <a:cubicBezTo>
                    <a:pt x="1738651" y="4338257"/>
                    <a:pt x="1750344" y="4348888"/>
                    <a:pt x="1751505" y="4358640"/>
                  </a:cubicBezTo>
                  <a:cubicBezTo>
                    <a:pt x="1764245" y="4349575"/>
                    <a:pt x="1780953" y="4346552"/>
                    <a:pt x="1796982" y="4351722"/>
                  </a:cubicBezTo>
                  <a:cubicBezTo>
                    <a:pt x="1806018" y="4354638"/>
                    <a:pt x="1813707" y="4359792"/>
                    <a:pt x="1819006" y="4366941"/>
                  </a:cubicBezTo>
                  <a:cubicBezTo>
                    <a:pt x="1814492" y="4356836"/>
                    <a:pt x="1814060" y="4345189"/>
                    <a:pt x="1817709" y="4333878"/>
                  </a:cubicBezTo>
                  <a:cubicBezTo>
                    <a:pt x="1824322" y="4313377"/>
                    <a:pt x="1842461" y="4299807"/>
                    <a:pt x="1862649" y="4298024"/>
                  </a:cubicBezTo>
                  <a:cubicBezTo>
                    <a:pt x="1869379" y="4297428"/>
                    <a:pt x="1876336" y="4298144"/>
                    <a:pt x="1883169" y="4300349"/>
                  </a:cubicBezTo>
                  <a:lnTo>
                    <a:pt x="1885982" y="4301580"/>
                  </a:lnTo>
                  <a:cubicBezTo>
                    <a:pt x="1885391" y="4292064"/>
                    <a:pt x="1887544" y="4278374"/>
                    <a:pt x="1892247" y="4263790"/>
                  </a:cubicBezTo>
                  <a:cubicBezTo>
                    <a:pt x="1897383" y="4247868"/>
                    <a:pt x="1904365" y="4234590"/>
                    <a:pt x="1910827" y="4227380"/>
                  </a:cubicBezTo>
                  <a:close/>
                  <a:moveTo>
                    <a:pt x="1879712" y="4223449"/>
                  </a:moveTo>
                  <a:cubicBezTo>
                    <a:pt x="1881150" y="4223396"/>
                    <a:pt x="1882563" y="4223580"/>
                    <a:pt x="1883929" y="4224020"/>
                  </a:cubicBezTo>
                  <a:lnTo>
                    <a:pt x="1884779" y="4224675"/>
                  </a:lnTo>
                  <a:cubicBezTo>
                    <a:pt x="1875273" y="4228827"/>
                    <a:pt x="1866270" y="4240460"/>
                    <a:pt x="1861386" y="4255602"/>
                  </a:cubicBezTo>
                  <a:cubicBezTo>
                    <a:pt x="1856500" y="4270745"/>
                    <a:pt x="1857009" y="4285445"/>
                    <a:pt x="1862298" y="4294370"/>
                  </a:cubicBezTo>
                  <a:cubicBezTo>
                    <a:pt x="1861915" y="4294611"/>
                    <a:pt x="1861568" y="4294516"/>
                    <a:pt x="1861223" y="4294405"/>
                  </a:cubicBezTo>
                  <a:cubicBezTo>
                    <a:pt x="1850300" y="4290881"/>
                    <a:pt x="1846527" y="4272268"/>
                    <a:pt x="1852796" y="4252832"/>
                  </a:cubicBezTo>
                  <a:cubicBezTo>
                    <a:pt x="1858282" y="4235826"/>
                    <a:pt x="1869640" y="4223824"/>
                    <a:pt x="1879712" y="4223449"/>
                  </a:cubicBezTo>
                  <a:close/>
                  <a:moveTo>
                    <a:pt x="1402872" y="4220274"/>
                  </a:moveTo>
                  <a:cubicBezTo>
                    <a:pt x="1411629" y="4220771"/>
                    <a:pt x="1422516" y="4222891"/>
                    <a:pt x="1433953" y="4226580"/>
                  </a:cubicBezTo>
                  <a:cubicBezTo>
                    <a:pt x="1449873" y="4231715"/>
                    <a:pt x="1463152" y="4238696"/>
                    <a:pt x="1470362" y="4245159"/>
                  </a:cubicBezTo>
                  <a:cubicBezTo>
                    <a:pt x="1460814" y="4245948"/>
                    <a:pt x="1446542" y="4243819"/>
                    <a:pt x="1431292" y="4238900"/>
                  </a:cubicBezTo>
                  <a:cubicBezTo>
                    <a:pt x="1415371" y="4233763"/>
                    <a:pt x="1402094" y="4226783"/>
                    <a:pt x="1394883" y="4220319"/>
                  </a:cubicBezTo>
                  <a:cubicBezTo>
                    <a:pt x="1397271" y="4220123"/>
                    <a:pt x="1399953" y="4220109"/>
                    <a:pt x="1402872" y="4220274"/>
                  </a:cubicBezTo>
                  <a:close/>
                  <a:moveTo>
                    <a:pt x="1849946" y="4219661"/>
                  </a:moveTo>
                  <a:cubicBezTo>
                    <a:pt x="1851506" y="4219591"/>
                    <a:pt x="1853010" y="4219812"/>
                    <a:pt x="1854434" y="4220347"/>
                  </a:cubicBezTo>
                  <a:lnTo>
                    <a:pt x="1855279" y="4221148"/>
                  </a:lnTo>
                  <a:cubicBezTo>
                    <a:pt x="1844548" y="4226265"/>
                    <a:pt x="1833518" y="4240546"/>
                    <a:pt x="1826536" y="4259115"/>
                  </a:cubicBezTo>
                  <a:cubicBezTo>
                    <a:pt x="1819555" y="4277684"/>
                    <a:pt x="1818446" y="4295694"/>
                    <a:pt x="1823148" y="4306614"/>
                  </a:cubicBezTo>
                  <a:cubicBezTo>
                    <a:pt x="1822706" y="4306910"/>
                    <a:pt x="1822343" y="4306795"/>
                    <a:pt x="1821985" y="4306660"/>
                  </a:cubicBezTo>
                  <a:cubicBezTo>
                    <a:pt x="1810591" y="4302377"/>
                    <a:pt x="1808618" y="4279582"/>
                    <a:pt x="1817578" y="4255748"/>
                  </a:cubicBezTo>
                  <a:cubicBezTo>
                    <a:pt x="1825419" y="4234892"/>
                    <a:pt x="1839033" y="4220151"/>
                    <a:pt x="1849946" y="4219661"/>
                  </a:cubicBezTo>
                  <a:close/>
                  <a:moveTo>
                    <a:pt x="1878373" y="4203960"/>
                  </a:moveTo>
                  <a:cubicBezTo>
                    <a:pt x="1843200" y="4207067"/>
                    <a:pt x="1811597" y="4230708"/>
                    <a:pt x="1800075" y="4266427"/>
                  </a:cubicBezTo>
                  <a:cubicBezTo>
                    <a:pt x="1793718" y="4286133"/>
                    <a:pt x="1794469" y="4306427"/>
                    <a:pt x="1802335" y="4324030"/>
                  </a:cubicBezTo>
                  <a:cubicBezTo>
                    <a:pt x="1793102" y="4311576"/>
                    <a:pt x="1779706" y="4302596"/>
                    <a:pt x="1763962" y="4297518"/>
                  </a:cubicBezTo>
                  <a:cubicBezTo>
                    <a:pt x="1716337" y="4282155"/>
                    <a:pt x="1665274" y="4308309"/>
                    <a:pt x="1649912" y="4355934"/>
                  </a:cubicBezTo>
                  <a:cubicBezTo>
                    <a:pt x="1634549" y="4403560"/>
                    <a:pt x="1660703" y="4454622"/>
                    <a:pt x="1708328" y="4469985"/>
                  </a:cubicBezTo>
                  <a:cubicBezTo>
                    <a:pt x="1723570" y="4474901"/>
                    <a:pt x="1739163" y="4475566"/>
                    <a:pt x="1753558" y="4471298"/>
                  </a:cubicBezTo>
                  <a:cubicBezTo>
                    <a:pt x="1738447" y="4480780"/>
                    <a:pt x="1727378" y="4495832"/>
                    <a:pt x="1721513" y="4514014"/>
                  </a:cubicBezTo>
                  <a:cubicBezTo>
                    <a:pt x="1706150" y="4561640"/>
                    <a:pt x="1732304" y="4612702"/>
                    <a:pt x="1779929" y="4628066"/>
                  </a:cubicBezTo>
                  <a:cubicBezTo>
                    <a:pt x="1827555" y="4643428"/>
                    <a:pt x="1878617" y="4617274"/>
                    <a:pt x="1893980" y="4569648"/>
                  </a:cubicBezTo>
                  <a:cubicBezTo>
                    <a:pt x="1899027" y="4554002"/>
                    <a:pt x="1899593" y="4537984"/>
                    <a:pt x="1894967" y="4523288"/>
                  </a:cubicBezTo>
                  <a:lnTo>
                    <a:pt x="1923913" y="4539528"/>
                  </a:lnTo>
                  <a:cubicBezTo>
                    <a:pt x="1971539" y="4554890"/>
                    <a:pt x="2022601" y="4528736"/>
                    <a:pt x="2037964" y="4481110"/>
                  </a:cubicBezTo>
                  <a:cubicBezTo>
                    <a:pt x="2053327" y="4433485"/>
                    <a:pt x="2027173" y="4382423"/>
                    <a:pt x="1979546" y="4367060"/>
                  </a:cubicBezTo>
                  <a:cubicBezTo>
                    <a:pt x="1967068" y="4363035"/>
                    <a:pt x="1954355" y="4361860"/>
                    <a:pt x="1942142" y="4363486"/>
                  </a:cubicBezTo>
                  <a:cubicBezTo>
                    <a:pt x="1956485" y="4354088"/>
                    <a:pt x="1966912" y="4339517"/>
                    <a:pt x="1972543" y="4322061"/>
                  </a:cubicBezTo>
                  <a:cubicBezTo>
                    <a:pt x="1987905" y="4274436"/>
                    <a:pt x="1961751" y="4223373"/>
                    <a:pt x="1914126" y="4208011"/>
                  </a:cubicBezTo>
                  <a:cubicBezTo>
                    <a:pt x="1902219" y="4204170"/>
                    <a:pt x="1890098" y="4202924"/>
                    <a:pt x="1878373" y="4203960"/>
                  </a:cubicBezTo>
                  <a:close/>
                  <a:moveTo>
                    <a:pt x="663769" y="4188968"/>
                  </a:moveTo>
                  <a:cubicBezTo>
                    <a:pt x="664558" y="4198517"/>
                    <a:pt x="662429" y="4212789"/>
                    <a:pt x="657510" y="4228037"/>
                  </a:cubicBezTo>
                  <a:cubicBezTo>
                    <a:pt x="652374" y="4243958"/>
                    <a:pt x="645393" y="4257237"/>
                    <a:pt x="638931" y="4264447"/>
                  </a:cubicBezTo>
                  <a:cubicBezTo>
                    <a:pt x="638142" y="4254898"/>
                    <a:pt x="640271" y="4240626"/>
                    <a:pt x="645190" y="4225377"/>
                  </a:cubicBezTo>
                  <a:cubicBezTo>
                    <a:pt x="650325" y="4209457"/>
                    <a:pt x="657307" y="4196178"/>
                    <a:pt x="663769" y="4188968"/>
                  </a:cubicBezTo>
                  <a:close/>
                  <a:moveTo>
                    <a:pt x="1418364" y="4180284"/>
                  </a:moveTo>
                  <a:cubicBezTo>
                    <a:pt x="1422896" y="4180640"/>
                    <a:pt x="1427704" y="4181581"/>
                    <a:pt x="1432563" y="4183149"/>
                  </a:cubicBezTo>
                  <a:cubicBezTo>
                    <a:pt x="1451998" y="4189416"/>
                    <a:pt x="1464899" y="4203356"/>
                    <a:pt x="1461375" y="4214281"/>
                  </a:cubicBezTo>
                  <a:lnTo>
                    <a:pt x="1460720" y="4215131"/>
                  </a:lnTo>
                  <a:cubicBezTo>
                    <a:pt x="1456568" y="4205625"/>
                    <a:pt x="1444935" y="4196622"/>
                    <a:pt x="1429793" y="4191736"/>
                  </a:cubicBezTo>
                  <a:cubicBezTo>
                    <a:pt x="1414650" y="4186853"/>
                    <a:pt x="1399950" y="4187361"/>
                    <a:pt x="1391025" y="4192650"/>
                  </a:cubicBezTo>
                  <a:cubicBezTo>
                    <a:pt x="1390785" y="4192266"/>
                    <a:pt x="1390879" y="4191920"/>
                    <a:pt x="1390990" y="4191575"/>
                  </a:cubicBezTo>
                  <a:cubicBezTo>
                    <a:pt x="1392752" y="4186114"/>
                    <a:pt x="1398286" y="4182440"/>
                    <a:pt x="1405809" y="4180915"/>
                  </a:cubicBezTo>
                  <a:cubicBezTo>
                    <a:pt x="1409572" y="4180152"/>
                    <a:pt x="1413830" y="4179927"/>
                    <a:pt x="1418364" y="4180284"/>
                  </a:cubicBezTo>
                  <a:close/>
                  <a:moveTo>
                    <a:pt x="1278072" y="4161571"/>
                  </a:moveTo>
                  <a:cubicBezTo>
                    <a:pt x="1268619" y="4162406"/>
                    <a:pt x="1260127" y="4168759"/>
                    <a:pt x="1257030" y="4178358"/>
                  </a:cubicBezTo>
                  <a:cubicBezTo>
                    <a:pt x="1252901" y="4191157"/>
                    <a:pt x="1259931" y="4204878"/>
                    <a:pt x="1272729" y="4209007"/>
                  </a:cubicBezTo>
                  <a:cubicBezTo>
                    <a:pt x="1285528" y="4213135"/>
                    <a:pt x="1299249" y="4206107"/>
                    <a:pt x="1303378" y="4193310"/>
                  </a:cubicBezTo>
                  <a:cubicBezTo>
                    <a:pt x="1307506" y="4180510"/>
                    <a:pt x="1300478" y="4166788"/>
                    <a:pt x="1287679" y="4162660"/>
                  </a:cubicBezTo>
                  <a:cubicBezTo>
                    <a:pt x="1284480" y="4161628"/>
                    <a:pt x="1281222" y="4161293"/>
                    <a:pt x="1278072" y="4161571"/>
                  </a:cubicBezTo>
                  <a:close/>
                  <a:moveTo>
                    <a:pt x="1387545" y="4139493"/>
                  </a:moveTo>
                  <a:cubicBezTo>
                    <a:pt x="1396757" y="4138695"/>
                    <a:pt x="1408415" y="4140441"/>
                    <a:pt x="1420333" y="4144922"/>
                  </a:cubicBezTo>
                  <a:cubicBezTo>
                    <a:pt x="1444168" y="4153882"/>
                    <a:pt x="1460018" y="4170383"/>
                    <a:pt x="1455733" y="4181778"/>
                  </a:cubicBezTo>
                  <a:lnTo>
                    <a:pt x="1454933" y="4182621"/>
                  </a:lnTo>
                  <a:cubicBezTo>
                    <a:pt x="1449816" y="4171892"/>
                    <a:pt x="1435536" y="4160861"/>
                    <a:pt x="1416965" y="4153880"/>
                  </a:cubicBezTo>
                  <a:cubicBezTo>
                    <a:pt x="1398396" y="4146900"/>
                    <a:pt x="1380385" y="4145790"/>
                    <a:pt x="1369466" y="4150490"/>
                  </a:cubicBezTo>
                  <a:cubicBezTo>
                    <a:pt x="1369170" y="4150049"/>
                    <a:pt x="1369285" y="4149687"/>
                    <a:pt x="1369420" y="4149329"/>
                  </a:cubicBezTo>
                  <a:cubicBezTo>
                    <a:pt x="1371562" y="4143632"/>
                    <a:pt x="1378332" y="4140290"/>
                    <a:pt x="1387545" y="4139493"/>
                  </a:cubicBezTo>
                  <a:close/>
                  <a:moveTo>
                    <a:pt x="616439" y="4139256"/>
                  </a:moveTo>
                  <a:cubicBezTo>
                    <a:pt x="617998" y="4139185"/>
                    <a:pt x="619503" y="4139407"/>
                    <a:pt x="620927" y="4139943"/>
                  </a:cubicBezTo>
                  <a:lnTo>
                    <a:pt x="621770" y="4140743"/>
                  </a:lnTo>
                  <a:cubicBezTo>
                    <a:pt x="611041" y="4145860"/>
                    <a:pt x="600010" y="4160141"/>
                    <a:pt x="593030" y="4178710"/>
                  </a:cubicBezTo>
                  <a:cubicBezTo>
                    <a:pt x="586048" y="4197280"/>
                    <a:pt x="584940" y="4215290"/>
                    <a:pt x="589641" y="4226209"/>
                  </a:cubicBezTo>
                  <a:cubicBezTo>
                    <a:pt x="589200" y="4226505"/>
                    <a:pt x="588836" y="4226391"/>
                    <a:pt x="588478" y="4226255"/>
                  </a:cubicBezTo>
                  <a:cubicBezTo>
                    <a:pt x="577084" y="4221973"/>
                    <a:pt x="575111" y="4199178"/>
                    <a:pt x="584071" y="4175344"/>
                  </a:cubicBezTo>
                  <a:cubicBezTo>
                    <a:pt x="591912" y="4154488"/>
                    <a:pt x="605525" y="4139746"/>
                    <a:pt x="616439" y="4139256"/>
                  </a:cubicBezTo>
                  <a:close/>
                  <a:moveTo>
                    <a:pt x="801726" y="4122547"/>
                  </a:moveTo>
                  <a:cubicBezTo>
                    <a:pt x="805963" y="4131795"/>
                    <a:pt x="817648" y="4140632"/>
                    <a:pt x="832790" y="4145517"/>
                  </a:cubicBezTo>
                  <a:cubicBezTo>
                    <a:pt x="847933" y="4150402"/>
                    <a:pt x="862580" y="4150058"/>
                    <a:pt x="871422" y="4145029"/>
                  </a:cubicBezTo>
                  <a:lnTo>
                    <a:pt x="871466" y="4146068"/>
                  </a:lnTo>
                  <a:cubicBezTo>
                    <a:pt x="868066" y="4156611"/>
                    <a:pt x="849553" y="4160075"/>
                    <a:pt x="830117" y="4153805"/>
                  </a:cubicBezTo>
                  <a:cubicBezTo>
                    <a:pt x="810680" y="4147536"/>
                    <a:pt x="797681" y="4133906"/>
                    <a:pt x="801082" y="4123363"/>
                  </a:cubicBezTo>
                  <a:cubicBezTo>
                    <a:pt x="801188" y="4123032"/>
                    <a:pt x="801310" y="4122707"/>
                    <a:pt x="801726" y="4122547"/>
                  </a:cubicBezTo>
                  <a:close/>
                  <a:moveTo>
                    <a:pt x="1289233" y="4108464"/>
                  </a:moveTo>
                  <a:cubicBezTo>
                    <a:pt x="1293459" y="4108090"/>
                    <a:pt x="1297829" y="4108540"/>
                    <a:pt x="1302122" y="4109924"/>
                  </a:cubicBezTo>
                  <a:cubicBezTo>
                    <a:pt x="1319291" y="4115462"/>
                    <a:pt x="1328719" y="4133870"/>
                    <a:pt x="1323181" y="4151038"/>
                  </a:cubicBezTo>
                  <a:cubicBezTo>
                    <a:pt x="1321150" y="4157332"/>
                    <a:pt x="1317392" y="4162584"/>
                    <a:pt x="1312221" y="4165973"/>
                  </a:cubicBezTo>
                  <a:cubicBezTo>
                    <a:pt x="1316624" y="4165386"/>
                    <a:pt x="1321207" y="4165810"/>
                    <a:pt x="1325706" y="4167261"/>
                  </a:cubicBezTo>
                  <a:cubicBezTo>
                    <a:pt x="1342874" y="4172799"/>
                    <a:pt x="1352303" y="4191205"/>
                    <a:pt x="1346764" y="4208374"/>
                  </a:cubicBezTo>
                  <a:cubicBezTo>
                    <a:pt x="1341226" y="4225544"/>
                    <a:pt x="1322819" y="4234971"/>
                    <a:pt x="1305650" y="4229434"/>
                  </a:cubicBezTo>
                  <a:lnTo>
                    <a:pt x="1295216" y="4223580"/>
                  </a:lnTo>
                  <a:cubicBezTo>
                    <a:pt x="1296883" y="4228878"/>
                    <a:pt x="1296679" y="4234653"/>
                    <a:pt x="1294860" y="4240293"/>
                  </a:cubicBezTo>
                  <a:cubicBezTo>
                    <a:pt x="1289321" y="4257462"/>
                    <a:pt x="1270914" y="4266891"/>
                    <a:pt x="1253745" y="4261352"/>
                  </a:cubicBezTo>
                  <a:cubicBezTo>
                    <a:pt x="1236575" y="4255814"/>
                    <a:pt x="1227147" y="4237406"/>
                    <a:pt x="1232685" y="4220238"/>
                  </a:cubicBezTo>
                  <a:cubicBezTo>
                    <a:pt x="1234800" y="4213682"/>
                    <a:pt x="1238790" y="4208256"/>
                    <a:pt x="1244238" y="4204838"/>
                  </a:cubicBezTo>
                  <a:cubicBezTo>
                    <a:pt x="1239049" y="4206377"/>
                    <a:pt x="1233427" y="4206137"/>
                    <a:pt x="1227933" y="4204364"/>
                  </a:cubicBezTo>
                  <a:cubicBezTo>
                    <a:pt x="1210764" y="4198826"/>
                    <a:pt x="1201336" y="4180419"/>
                    <a:pt x="1206874" y="4163250"/>
                  </a:cubicBezTo>
                  <a:cubicBezTo>
                    <a:pt x="1212411" y="4146081"/>
                    <a:pt x="1230820" y="4136653"/>
                    <a:pt x="1247989" y="4142191"/>
                  </a:cubicBezTo>
                  <a:cubicBezTo>
                    <a:pt x="1253664" y="4144021"/>
                    <a:pt x="1258493" y="4147259"/>
                    <a:pt x="1261822" y="4151749"/>
                  </a:cubicBezTo>
                  <a:cubicBezTo>
                    <a:pt x="1258986" y="4145403"/>
                    <a:pt x="1258716" y="4138086"/>
                    <a:pt x="1261007" y="4130983"/>
                  </a:cubicBezTo>
                  <a:cubicBezTo>
                    <a:pt x="1265161" y="4118107"/>
                    <a:pt x="1276553" y="4109584"/>
                    <a:pt x="1289233" y="4108464"/>
                  </a:cubicBezTo>
                  <a:close/>
                  <a:moveTo>
                    <a:pt x="823556" y="4102716"/>
                  </a:moveTo>
                  <a:cubicBezTo>
                    <a:pt x="832313" y="4103213"/>
                    <a:pt x="843200" y="4105333"/>
                    <a:pt x="854637" y="4109022"/>
                  </a:cubicBezTo>
                  <a:cubicBezTo>
                    <a:pt x="870558" y="4114157"/>
                    <a:pt x="883836" y="4121138"/>
                    <a:pt x="891046" y="4127601"/>
                  </a:cubicBezTo>
                  <a:cubicBezTo>
                    <a:pt x="881498" y="4128390"/>
                    <a:pt x="867226" y="4126261"/>
                    <a:pt x="851976" y="4121341"/>
                  </a:cubicBezTo>
                  <a:cubicBezTo>
                    <a:pt x="836055" y="4116206"/>
                    <a:pt x="822778" y="4109225"/>
                    <a:pt x="815567" y="4102762"/>
                  </a:cubicBezTo>
                  <a:cubicBezTo>
                    <a:pt x="817954" y="4102565"/>
                    <a:pt x="820637" y="4102551"/>
                    <a:pt x="823556" y="4102716"/>
                  </a:cubicBezTo>
                  <a:close/>
                  <a:moveTo>
                    <a:pt x="1290484" y="4100616"/>
                  </a:moveTo>
                  <a:cubicBezTo>
                    <a:pt x="1276510" y="4101850"/>
                    <a:pt x="1263954" y="4111243"/>
                    <a:pt x="1259376" y="4125434"/>
                  </a:cubicBezTo>
                  <a:cubicBezTo>
                    <a:pt x="1256851" y="4133262"/>
                    <a:pt x="1257150" y="4141326"/>
                    <a:pt x="1260274" y="4148320"/>
                  </a:cubicBezTo>
                  <a:cubicBezTo>
                    <a:pt x="1256606" y="4143371"/>
                    <a:pt x="1251285" y="4139804"/>
                    <a:pt x="1245029" y="4137787"/>
                  </a:cubicBezTo>
                  <a:cubicBezTo>
                    <a:pt x="1226107" y="4131683"/>
                    <a:pt x="1205820" y="4142074"/>
                    <a:pt x="1199717" y="4160996"/>
                  </a:cubicBezTo>
                  <a:cubicBezTo>
                    <a:pt x="1193613" y="4179917"/>
                    <a:pt x="1204004" y="4200205"/>
                    <a:pt x="1222925" y="4206308"/>
                  </a:cubicBezTo>
                  <a:cubicBezTo>
                    <a:pt x="1228982" y="4208261"/>
                    <a:pt x="1235176" y="4208525"/>
                    <a:pt x="1240895" y="4206829"/>
                  </a:cubicBezTo>
                  <a:cubicBezTo>
                    <a:pt x="1234892" y="4210597"/>
                    <a:pt x="1230495" y="4216577"/>
                    <a:pt x="1228164" y="4223801"/>
                  </a:cubicBezTo>
                  <a:cubicBezTo>
                    <a:pt x="1222060" y="4242723"/>
                    <a:pt x="1232451" y="4263010"/>
                    <a:pt x="1251372" y="4269113"/>
                  </a:cubicBezTo>
                  <a:cubicBezTo>
                    <a:pt x="1270295" y="4275217"/>
                    <a:pt x="1290582" y="4264826"/>
                    <a:pt x="1296686" y="4245904"/>
                  </a:cubicBezTo>
                  <a:cubicBezTo>
                    <a:pt x="1298691" y="4239688"/>
                    <a:pt x="1298915" y="4233324"/>
                    <a:pt x="1297077" y="4227486"/>
                  </a:cubicBezTo>
                  <a:lnTo>
                    <a:pt x="1308578" y="4233937"/>
                  </a:lnTo>
                  <a:cubicBezTo>
                    <a:pt x="1327499" y="4240040"/>
                    <a:pt x="1347786" y="4229649"/>
                    <a:pt x="1353890" y="4210729"/>
                  </a:cubicBezTo>
                  <a:cubicBezTo>
                    <a:pt x="1359994" y="4191806"/>
                    <a:pt x="1349603" y="4171520"/>
                    <a:pt x="1330681" y="4165415"/>
                  </a:cubicBezTo>
                  <a:cubicBezTo>
                    <a:pt x="1325723" y="4163816"/>
                    <a:pt x="1320673" y="4163350"/>
                    <a:pt x="1315819" y="4163995"/>
                  </a:cubicBezTo>
                  <a:cubicBezTo>
                    <a:pt x="1321519" y="4160262"/>
                    <a:pt x="1325661" y="4154472"/>
                    <a:pt x="1327898" y="4147538"/>
                  </a:cubicBezTo>
                  <a:cubicBezTo>
                    <a:pt x="1334002" y="4128616"/>
                    <a:pt x="1323611" y="4108328"/>
                    <a:pt x="1304689" y="4102224"/>
                  </a:cubicBezTo>
                  <a:cubicBezTo>
                    <a:pt x="1299959" y="4100699"/>
                    <a:pt x="1295143" y="4100204"/>
                    <a:pt x="1290484" y="4100616"/>
                  </a:cubicBezTo>
                  <a:close/>
                  <a:moveTo>
                    <a:pt x="1148789" y="4065279"/>
                  </a:moveTo>
                  <a:cubicBezTo>
                    <a:pt x="1158002" y="4064481"/>
                    <a:pt x="1169660" y="4066228"/>
                    <a:pt x="1181576" y="4070709"/>
                  </a:cubicBezTo>
                  <a:cubicBezTo>
                    <a:pt x="1205412" y="4079669"/>
                    <a:pt x="1221261" y="4096170"/>
                    <a:pt x="1216978" y="4107564"/>
                  </a:cubicBezTo>
                  <a:lnTo>
                    <a:pt x="1216178" y="4108409"/>
                  </a:lnTo>
                  <a:cubicBezTo>
                    <a:pt x="1211060" y="4097679"/>
                    <a:pt x="1196779" y="4086649"/>
                    <a:pt x="1178210" y="4079667"/>
                  </a:cubicBezTo>
                  <a:cubicBezTo>
                    <a:pt x="1159640" y="4072686"/>
                    <a:pt x="1141629" y="4071577"/>
                    <a:pt x="1130709" y="4076278"/>
                  </a:cubicBezTo>
                  <a:cubicBezTo>
                    <a:pt x="1130414" y="4075838"/>
                    <a:pt x="1130529" y="4075474"/>
                    <a:pt x="1130664" y="4075116"/>
                  </a:cubicBezTo>
                  <a:cubicBezTo>
                    <a:pt x="1132805" y="4069419"/>
                    <a:pt x="1139575" y="4066077"/>
                    <a:pt x="1148789" y="4065279"/>
                  </a:cubicBezTo>
                  <a:close/>
                  <a:moveTo>
                    <a:pt x="839048" y="4062726"/>
                  </a:moveTo>
                  <a:cubicBezTo>
                    <a:pt x="843580" y="4063083"/>
                    <a:pt x="848388" y="4064023"/>
                    <a:pt x="853247" y="4065590"/>
                  </a:cubicBezTo>
                  <a:cubicBezTo>
                    <a:pt x="872682" y="4071859"/>
                    <a:pt x="885583" y="4085798"/>
                    <a:pt x="882059" y="4096723"/>
                  </a:cubicBezTo>
                  <a:lnTo>
                    <a:pt x="881404" y="4097573"/>
                  </a:lnTo>
                  <a:cubicBezTo>
                    <a:pt x="877252" y="4088067"/>
                    <a:pt x="865619" y="4079064"/>
                    <a:pt x="850477" y="4074179"/>
                  </a:cubicBezTo>
                  <a:cubicBezTo>
                    <a:pt x="835334" y="4069295"/>
                    <a:pt x="820634" y="4069804"/>
                    <a:pt x="811709" y="4075092"/>
                  </a:cubicBezTo>
                  <a:cubicBezTo>
                    <a:pt x="811468" y="4074708"/>
                    <a:pt x="811563" y="4074362"/>
                    <a:pt x="811674" y="4074018"/>
                  </a:cubicBezTo>
                  <a:cubicBezTo>
                    <a:pt x="813436" y="4068556"/>
                    <a:pt x="818970" y="4064882"/>
                    <a:pt x="826494" y="4063357"/>
                  </a:cubicBezTo>
                  <a:cubicBezTo>
                    <a:pt x="830255" y="4062594"/>
                    <a:pt x="834514" y="4062369"/>
                    <a:pt x="839048" y="4062726"/>
                  </a:cubicBezTo>
                  <a:close/>
                  <a:moveTo>
                    <a:pt x="698756" y="4044013"/>
                  </a:moveTo>
                  <a:cubicBezTo>
                    <a:pt x="689304" y="4044848"/>
                    <a:pt x="680811" y="4051201"/>
                    <a:pt x="677714" y="4060800"/>
                  </a:cubicBezTo>
                  <a:cubicBezTo>
                    <a:pt x="673587" y="4073599"/>
                    <a:pt x="680615" y="4087320"/>
                    <a:pt x="693413" y="4091449"/>
                  </a:cubicBezTo>
                  <a:cubicBezTo>
                    <a:pt x="706212" y="4095577"/>
                    <a:pt x="719933" y="4088549"/>
                    <a:pt x="724062" y="4075753"/>
                  </a:cubicBezTo>
                  <a:cubicBezTo>
                    <a:pt x="728190" y="4062952"/>
                    <a:pt x="721162" y="4049230"/>
                    <a:pt x="708363" y="4045102"/>
                  </a:cubicBezTo>
                  <a:cubicBezTo>
                    <a:pt x="705164" y="4044070"/>
                    <a:pt x="701906" y="4043735"/>
                    <a:pt x="698756" y="4044013"/>
                  </a:cubicBezTo>
                  <a:close/>
                  <a:moveTo>
                    <a:pt x="808229" y="4021935"/>
                  </a:moveTo>
                  <a:cubicBezTo>
                    <a:pt x="817441" y="4021137"/>
                    <a:pt x="829099" y="4022884"/>
                    <a:pt x="841017" y="4027364"/>
                  </a:cubicBezTo>
                  <a:cubicBezTo>
                    <a:pt x="864852" y="4036324"/>
                    <a:pt x="880702" y="4052825"/>
                    <a:pt x="876416" y="4064220"/>
                  </a:cubicBezTo>
                  <a:lnTo>
                    <a:pt x="875617" y="4065063"/>
                  </a:lnTo>
                  <a:cubicBezTo>
                    <a:pt x="870500" y="4054334"/>
                    <a:pt x="856220" y="4043303"/>
                    <a:pt x="837649" y="4036322"/>
                  </a:cubicBezTo>
                  <a:cubicBezTo>
                    <a:pt x="819080" y="4029342"/>
                    <a:pt x="801069" y="4028232"/>
                    <a:pt x="790151" y="4032933"/>
                  </a:cubicBezTo>
                  <a:cubicBezTo>
                    <a:pt x="789854" y="4032492"/>
                    <a:pt x="789969" y="4032129"/>
                    <a:pt x="790104" y="4031771"/>
                  </a:cubicBezTo>
                  <a:cubicBezTo>
                    <a:pt x="792246" y="4026074"/>
                    <a:pt x="799016" y="4022732"/>
                    <a:pt x="808229" y="4021935"/>
                  </a:cubicBezTo>
                  <a:close/>
                  <a:moveTo>
                    <a:pt x="1382859" y="4012177"/>
                  </a:moveTo>
                  <a:cubicBezTo>
                    <a:pt x="1397881" y="4014133"/>
                    <a:pt x="1407441" y="4035834"/>
                    <a:pt x="1404210" y="4060646"/>
                  </a:cubicBezTo>
                  <a:cubicBezTo>
                    <a:pt x="1400978" y="4085458"/>
                    <a:pt x="1386181" y="4103986"/>
                    <a:pt x="1371158" y="4102030"/>
                  </a:cubicBezTo>
                  <a:cubicBezTo>
                    <a:pt x="1370686" y="4101969"/>
                    <a:pt x="1370220" y="4101887"/>
                    <a:pt x="1369893" y="4101417"/>
                  </a:cubicBezTo>
                  <a:cubicBezTo>
                    <a:pt x="1381152" y="4094395"/>
                    <a:pt x="1389883" y="4078439"/>
                    <a:pt x="1392400" y="4059108"/>
                  </a:cubicBezTo>
                  <a:cubicBezTo>
                    <a:pt x="1394917" y="4039777"/>
                    <a:pt x="1390565" y="4022118"/>
                    <a:pt x="1381478" y="4012446"/>
                  </a:cubicBezTo>
                  <a:close/>
                  <a:moveTo>
                    <a:pt x="1365263" y="4003137"/>
                  </a:moveTo>
                  <a:cubicBezTo>
                    <a:pt x="1375805" y="4006538"/>
                    <a:pt x="1379269" y="4025051"/>
                    <a:pt x="1372999" y="4044488"/>
                  </a:cubicBezTo>
                  <a:cubicBezTo>
                    <a:pt x="1366729" y="4063924"/>
                    <a:pt x="1353101" y="4076924"/>
                    <a:pt x="1342557" y="4073523"/>
                  </a:cubicBezTo>
                  <a:cubicBezTo>
                    <a:pt x="1342226" y="4073416"/>
                    <a:pt x="1341902" y="4073294"/>
                    <a:pt x="1341742" y="4072878"/>
                  </a:cubicBezTo>
                  <a:cubicBezTo>
                    <a:pt x="1350990" y="4068642"/>
                    <a:pt x="1359827" y="4056956"/>
                    <a:pt x="1364711" y="4041814"/>
                  </a:cubicBezTo>
                  <a:cubicBezTo>
                    <a:pt x="1369596" y="4026671"/>
                    <a:pt x="1369252" y="4012024"/>
                    <a:pt x="1364223" y="4003182"/>
                  </a:cubicBezTo>
                  <a:close/>
                  <a:moveTo>
                    <a:pt x="1344366" y="3991079"/>
                  </a:moveTo>
                  <a:cubicBezTo>
                    <a:pt x="1345155" y="4000627"/>
                    <a:pt x="1343027" y="4014899"/>
                    <a:pt x="1338106" y="4030149"/>
                  </a:cubicBezTo>
                  <a:cubicBezTo>
                    <a:pt x="1333180" y="4045425"/>
                    <a:pt x="1326554" y="4058268"/>
                    <a:pt x="1320254" y="4065599"/>
                  </a:cubicBezTo>
                  <a:cubicBezTo>
                    <a:pt x="1345354" y="4075517"/>
                    <a:pt x="1358657" y="4103412"/>
                    <a:pt x="1350239" y="4129509"/>
                  </a:cubicBezTo>
                  <a:cubicBezTo>
                    <a:pt x="1347007" y="4139528"/>
                    <a:pt x="1341022" y="4147891"/>
                    <a:pt x="1332790" y="4153286"/>
                  </a:cubicBezTo>
                  <a:cubicBezTo>
                    <a:pt x="1339799" y="4152352"/>
                    <a:pt x="1347096" y="4153026"/>
                    <a:pt x="1354259" y="4155337"/>
                  </a:cubicBezTo>
                  <a:cubicBezTo>
                    <a:pt x="1381594" y="4164155"/>
                    <a:pt x="1396606" y="4193461"/>
                    <a:pt x="1387789" y="4220798"/>
                  </a:cubicBezTo>
                  <a:cubicBezTo>
                    <a:pt x="1381182" y="4241277"/>
                    <a:pt x="1363077" y="4254839"/>
                    <a:pt x="1342915" y="4256640"/>
                  </a:cubicBezTo>
                  <a:cubicBezTo>
                    <a:pt x="1347857" y="4268864"/>
                    <a:pt x="1361863" y="4280171"/>
                    <a:pt x="1380224" y="4286093"/>
                  </a:cubicBezTo>
                  <a:cubicBezTo>
                    <a:pt x="1398776" y="4292078"/>
                    <a:pt x="1416932" y="4291005"/>
                    <a:pt x="1428094" y="4283825"/>
                  </a:cubicBezTo>
                  <a:lnTo>
                    <a:pt x="1428106" y="4285230"/>
                  </a:lnTo>
                  <a:cubicBezTo>
                    <a:pt x="1423455" y="4299650"/>
                    <a:pt x="1400380" y="4305110"/>
                    <a:pt x="1376567" y="4297428"/>
                  </a:cubicBezTo>
                  <a:cubicBezTo>
                    <a:pt x="1352754" y="4289748"/>
                    <a:pt x="1337220" y="4271832"/>
                    <a:pt x="1341870" y="4257414"/>
                  </a:cubicBezTo>
                  <a:cubicBezTo>
                    <a:pt x="1341973" y="4257094"/>
                    <a:pt x="1342086" y="4256780"/>
                    <a:pt x="1342434" y="4256648"/>
                  </a:cubicBezTo>
                  <a:cubicBezTo>
                    <a:pt x="1335835" y="4257217"/>
                    <a:pt x="1329022" y="4256487"/>
                    <a:pt x="1322327" y="4254328"/>
                  </a:cubicBezTo>
                  <a:lnTo>
                    <a:pt x="1305713" y="4245007"/>
                  </a:lnTo>
                  <a:cubicBezTo>
                    <a:pt x="1308368" y="4253442"/>
                    <a:pt x="1308042" y="4262636"/>
                    <a:pt x="1305146" y="4271615"/>
                  </a:cubicBezTo>
                  <a:cubicBezTo>
                    <a:pt x="1303380" y="4277091"/>
                    <a:pt x="1300792" y="4282072"/>
                    <a:pt x="1297367" y="4286322"/>
                  </a:cubicBezTo>
                  <a:cubicBezTo>
                    <a:pt x="1311104" y="4289873"/>
                    <a:pt x="1319530" y="4310592"/>
                    <a:pt x="1316467" y="4334108"/>
                  </a:cubicBezTo>
                  <a:cubicBezTo>
                    <a:pt x="1313236" y="4358920"/>
                    <a:pt x="1298439" y="4377449"/>
                    <a:pt x="1283417" y="4375492"/>
                  </a:cubicBezTo>
                  <a:cubicBezTo>
                    <a:pt x="1282944" y="4375431"/>
                    <a:pt x="1282477" y="4375349"/>
                    <a:pt x="1282151" y="4374879"/>
                  </a:cubicBezTo>
                  <a:cubicBezTo>
                    <a:pt x="1293410" y="4367857"/>
                    <a:pt x="1302140" y="4351901"/>
                    <a:pt x="1304657" y="4332570"/>
                  </a:cubicBezTo>
                  <a:cubicBezTo>
                    <a:pt x="1306962" y="4314875"/>
                    <a:pt x="1303510" y="4298581"/>
                    <a:pt x="1295666" y="4288740"/>
                  </a:cubicBezTo>
                  <a:cubicBezTo>
                    <a:pt x="1288822" y="4297162"/>
                    <a:pt x="1279467" y="4303105"/>
                    <a:pt x="1269096" y="4305805"/>
                  </a:cubicBezTo>
                  <a:cubicBezTo>
                    <a:pt x="1279051" y="4309665"/>
                    <a:pt x="1282138" y="4327666"/>
                    <a:pt x="1276052" y="4346538"/>
                  </a:cubicBezTo>
                  <a:cubicBezTo>
                    <a:pt x="1269782" y="4365973"/>
                    <a:pt x="1256153" y="4378974"/>
                    <a:pt x="1245611" y="4375573"/>
                  </a:cubicBezTo>
                  <a:cubicBezTo>
                    <a:pt x="1245279" y="4375465"/>
                    <a:pt x="1244955" y="4375344"/>
                    <a:pt x="1244793" y="4374928"/>
                  </a:cubicBezTo>
                  <a:cubicBezTo>
                    <a:pt x="1254042" y="4370692"/>
                    <a:pt x="1262879" y="4359007"/>
                    <a:pt x="1267763" y="4343864"/>
                  </a:cubicBezTo>
                  <a:cubicBezTo>
                    <a:pt x="1272504" y="4329167"/>
                    <a:pt x="1272320" y="4314937"/>
                    <a:pt x="1267598" y="4306085"/>
                  </a:cubicBezTo>
                  <a:cubicBezTo>
                    <a:pt x="1258696" y="4308392"/>
                    <a:pt x="1249074" y="4308174"/>
                    <a:pt x="1239685" y="4305145"/>
                  </a:cubicBezTo>
                  <a:cubicBezTo>
                    <a:pt x="1231451" y="4302489"/>
                    <a:pt x="1224334" y="4297974"/>
                    <a:pt x="1218820" y="4292047"/>
                  </a:cubicBezTo>
                  <a:cubicBezTo>
                    <a:pt x="1210185" y="4296812"/>
                    <a:pt x="1202387" y="4307642"/>
                    <a:pt x="1197965" y="4321353"/>
                  </a:cubicBezTo>
                  <a:cubicBezTo>
                    <a:pt x="1193081" y="4336495"/>
                    <a:pt x="1193590" y="4351195"/>
                    <a:pt x="1198878" y="4360120"/>
                  </a:cubicBezTo>
                  <a:cubicBezTo>
                    <a:pt x="1198494" y="4360360"/>
                    <a:pt x="1198148" y="4360266"/>
                    <a:pt x="1197805" y="4360155"/>
                  </a:cubicBezTo>
                  <a:cubicBezTo>
                    <a:pt x="1186880" y="4356630"/>
                    <a:pt x="1183107" y="4338017"/>
                    <a:pt x="1189377" y="4318582"/>
                  </a:cubicBezTo>
                  <a:cubicBezTo>
                    <a:pt x="1194836" y="4301658"/>
                    <a:pt x="1206111" y="4289690"/>
                    <a:pt x="1216148" y="4289244"/>
                  </a:cubicBezTo>
                  <a:cubicBezTo>
                    <a:pt x="1204767" y="4276078"/>
                    <a:pt x="1200421" y="4257464"/>
                    <a:pt x="1206156" y="4239684"/>
                  </a:cubicBezTo>
                  <a:cubicBezTo>
                    <a:pt x="1209522" y="4229248"/>
                    <a:pt x="1215876" y="4220609"/>
                    <a:pt x="1224549" y="4215166"/>
                  </a:cubicBezTo>
                  <a:cubicBezTo>
                    <a:pt x="1216286" y="4217616"/>
                    <a:pt x="1207336" y="4217235"/>
                    <a:pt x="1198588" y="4214413"/>
                  </a:cubicBezTo>
                  <a:cubicBezTo>
                    <a:pt x="1194256" y="4213015"/>
                    <a:pt x="1190232" y="4211102"/>
                    <a:pt x="1186673" y="4208596"/>
                  </a:cubicBezTo>
                  <a:cubicBezTo>
                    <a:pt x="1180483" y="4219985"/>
                    <a:pt x="1161563" y="4226554"/>
                    <a:pt x="1140374" y="4223795"/>
                  </a:cubicBezTo>
                  <a:cubicBezTo>
                    <a:pt x="1115561" y="4220564"/>
                    <a:pt x="1097032" y="4205767"/>
                    <a:pt x="1098989" y="4190743"/>
                  </a:cubicBezTo>
                  <a:cubicBezTo>
                    <a:pt x="1099050" y="4190271"/>
                    <a:pt x="1099131" y="4189805"/>
                    <a:pt x="1099603" y="4189477"/>
                  </a:cubicBezTo>
                  <a:cubicBezTo>
                    <a:pt x="1106624" y="4200737"/>
                    <a:pt x="1122581" y="4209466"/>
                    <a:pt x="1141911" y="4211985"/>
                  </a:cubicBezTo>
                  <a:cubicBezTo>
                    <a:pt x="1157607" y="4214028"/>
                    <a:pt x="1172201" y="4211543"/>
                    <a:pt x="1182168" y="4205427"/>
                  </a:cubicBezTo>
                  <a:cubicBezTo>
                    <a:pt x="1174051" y="4199136"/>
                    <a:pt x="1168173" y="4190512"/>
                    <a:pt x="1165184" y="4180857"/>
                  </a:cubicBezTo>
                  <a:cubicBezTo>
                    <a:pt x="1158313" y="4187190"/>
                    <a:pt x="1143427" y="4188367"/>
                    <a:pt x="1127954" y="4183375"/>
                  </a:cubicBezTo>
                  <a:cubicBezTo>
                    <a:pt x="1108518" y="4177106"/>
                    <a:pt x="1095518" y="4163476"/>
                    <a:pt x="1098919" y="4152935"/>
                  </a:cubicBezTo>
                  <a:cubicBezTo>
                    <a:pt x="1099026" y="4152603"/>
                    <a:pt x="1099148" y="4152279"/>
                    <a:pt x="1099564" y="4152118"/>
                  </a:cubicBezTo>
                  <a:cubicBezTo>
                    <a:pt x="1103801" y="4161365"/>
                    <a:pt x="1115485" y="4170203"/>
                    <a:pt x="1130628" y="4175086"/>
                  </a:cubicBezTo>
                  <a:cubicBezTo>
                    <a:pt x="1143132" y="4179121"/>
                    <a:pt x="1155299" y="4179590"/>
                    <a:pt x="1164063" y="4176562"/>
                  </a:cubicBezTo>
                  <a:cubicBezTo>
                    <a:pt x="1161924" y="4168205"/>
                    <a:pt x="1162045" y="4159216"/>
                    <a:pt x="1164742" y="4150428"/>
                  </a:cubicBezTo>
                  <a:cubicBezTo>
                    <a:pt x="1155353" y="4150710"/>
                    <a:pt x="1142515" y="4148542"/>
                    <a:pt x="1128896" y="4144150"/>
                  </a:cubicBezTo>
                  <a:cubicBezTo>
                    <a:pt x="1112975" y="4139014"/>
                    <a:pt x="1099697" y="4132033"/>
                    <a:pt x="1092486" y="4125570"/>
                  </a:cubicBezTo>
                  <a:cubicBezTo>
                    <a:pt x="1094874" y="4125373"/>
                    <a:pt x="1097556" y="4125358"/>
                    <a:pt x="1100475" y="4125523"/>
                  </a:cubicBezTo>
                  <a:cubicBezTo>
                    <a:pt x="1109233" y="4126020"/>
                    <a:pt x="1120119" y="4128140"/>
                    <a:pt x="1131557" y="4131829"/>
                  </a:cubicBezTo>
                  <a:cubicBezTo>
                    <a:pt x="1145740" y="4136405"/>
                    <a:pt x="1157827" y="4142445"/>
                    <a:pt x="1165302" y="4148394"/>
                  </a:cubicBezTo>
                  <a:cubicBezTo>
                    <a:pt x="1168466" y="4138777"/>
                    <a:pt x="1174224" y="4130727"/>
                    <a:pt x="1181593" y="4124811"/>
                  </a:cubicBezTo>
                  <a:cubicBezTo>
                    <a:pt x="1176514" y="4116688"/>
                    <a:pt x="1166116" y="4109479"/>
                    <a:pt x="1153141" y="4105294"/>
                  </a:cubicBezTo>
                  <a:cubicBezTo>
                    <a:pt x="1137998" y="4100408"/>
                    <a:pt x="1123296" y="4100918"/>
                    <a:pt x="1114373" y="4106207"/>
                  </a:cubicBezTo>
                  <a:cubicBezTo>
                    <a:pt x="1114132" y="4105822"/>
                    <a:pt x="1114227" y="4105477"/>
                    <a:pt x="1114337" y="4105133"/>
                  </a:cubicBezTo>
                  <a:cubicBezTo>
                    <a:pt x="1116099" y="4099671"/>
                    <a:pt x="1121634" y="4095996"/>
                    <a:pt x="1129157" y="4094471"/>
                  </a:cubicBezTo>
                  <a:cubicBezTo>
                    <a:pt x="1132919" y="4093709"/>
                    <a:pt x="1137178" y="4093483"/>
                    <a:pt x="1141711" y="4093840"/>
                  </a:cubicBezTo>
                  <a:cubicBezTo>
                    <a:pt x="1146245" y="4094197"/>
                    <a:pt x="1151052" y="4095137"/>
                    <a:pt x="1155911" y="4096704"/>
                  </a:cubicBezTo>
                  <a:cubicBezTo>
                    <a:pt x="1172189" y="4101956"/>
                    <a:pt x="1183883" y="4112586"/>
                    <a:pt x="1185045" y="4122339"/>
                  </a:cubicBezTo>
                  <a:cubicBezTo>
                    <a:pt x="1197785" y="4113274"/>
                    <a:pt x="1214492" y="4110251"/>
                    <a:pt x="1230520" y="4115422"/>
                  </a:cubicBezTo>
                  <a:cubicBezTo>
                    <a:pt x="1239557" y="4118337"/>
                    <a:pt x="1247246" y="4123491"/>
                    <a:pt x="1252545" y="4130639"/>
                  </a:cubicBezTo>
                  <a:cubicBezTo>
                    <a:pt x="1248030" y="4120535"/>
                    <a:pt x="1247600" y="4108888"/>
                    <a:pt x="1251248" y="4097576"/>
                  </a:cubicBezTo>
                  <a:cubicBezTo>
                    <a:pt x="1257862" y="4077076"/>
                    <a:pt x="1276000" y="4063506"/>
                    <a:pt x="1296189" y="4061723"/>
                  </a:cubicBezTo>
                  <a:cubicBezTo>
                    <a:pt x="1302918" y="4061128"/>
                    <a:pt x="1309875" y="4061842"/>
                    <a:pt x="1316709" y="4064048"/>
                  </a:cubicBezTo>
                  <a:lnTo>
                    <a:pt x="1319521" y="4065279"/>
                  </a:lnTo>
                  <a:cubicBezTo>
                    <a:pt x="1318931" y="4055763"/>
                    <a:pt x="1321082" y="4042073"/>
                    <a:pt x="1325787" y="4027489"/>
                  </a:cubicBezTo>
                  <a:cubicBezTo>
                    <a:pt x="1330923" y="4011568"/>
                    <a:pt x="1337904" y="3998289"/>
                    <a:pt x="1344366" y="3991079"/>
                  </a:cubicBezTo>
                  <a:close/>
                  <a:moveTo>
                    <a:pt x="709918" y="3990906"/>
                  </a:moveTo>
                  <a:cubicBezTo>
                    <a:pt x="714143" y="3990532"/>
                    <a:pt x="718513" y="3990982"/>
                    <a:pt x="722806" y="3992366"/>
                  </a:cubicBezTo>
                  <a:cubicBezTo>
                    <a:pt x="739974" y="3997904"/>
                    <a:pt x="749403" y="4016312"/>
                    <a:pt x="743865" y="4033481"/>
                  </a:cubicBezTo>
                  <a:cubicBezTo>
                    <a:pt x="741834" y="4039774"/>
                    <a:pt x="738076" y="4045026"/>
                    <a:pt x="732905" y="4048415"/>
                  </a:cubicBezTo>
                  <a:cubicBezTo>
                    <a:pt x="737308" y="4047828"/>
                    <a:pt x="741890" y="4048252"/>
                    <a:pt x="746390" y="4049703"/>
                  </a:cubicBezTo>
                  <a:cubicBezTo>
                    <a:pt x="763558" y="4055241"/>
                    <a:pt x="772987" y="4073648"/>
                    <a:pt x="767448" y="4090817"/>
                  </a:cubicBezTo>
                  <a:cubicBezTo>
                    <a:pt x="761910" y="4107985"/>
                    <a:pt x="743503" y="4117414"/>
                    <a:pt x="726334" y="4111875"/>
                  </a:cubicBezTo>
                  <a:lnTo>
                    <a:pt x="715900" y="4106022"/>
                  </a:lnTo>
                  <a:cubicBezTo>
                    <a:pt x="717567" y="4111320"/>
                    <a:pt x="717363" y="4117095"/>
                    <a:pt x="715544" y="4122735"/>
                  </a:cubicBezTo>
                  <a:cubicBezTo>
                    <a:pt x="710005" y="4139904"/>
                    <a:pt x="691598" y="4149333"/>
                    <a:pt x="674428" y="4143794"/>
                  </a:cubicBezTo>
                  <a:cubicBezTo>
                    <a:pt x="657260" y="4138256"/>
                    <a:pt x="647831" y="4119848"/>
                    <a:pt x="653369" y="4102680"/>
                  </a:cubicBezTo>
                  <a:cubicBezTo>
                    <a:pt x="655484" y="4096124"/>
                    <a:pt x="659474" y="4090698"/>
                    <a:pt x="664922" y="4087280"/>
                  </a:cubicBezTo>
                  <a:cubicBezTo>
                    <a:pt x="659733" y="4088819"/>
                    <a:pt x="654111" y="4088579"/>
                    <a:pt x="648617" y="4086806"/>
                  </a:cubicBezTo>
                  <a:cubicBezTo>
                    <a:pt x="631448" y="4081268"/>
                    <a:pt x="622020" y="4062861"/>
                    <a:pt x="627558" y="4045692"/>
                  </a:cubicBezTo>
                  <a:cubicBezTo>
                    <a:pt x="633096" y="4028522"/>
                    <a:pt x="651504" y="4019095"/>
                    <a:pt x="668673" y="4024633"/>
                  </a:cubicBezTo>
                  <a:cubicBezTo>
                    <a:pt x="674348" y="4026463"/>
                    <a:pt x="679177" y="4029701"/>
                    <a:pt x="682505" y="4034191"/>
                  </a:cubicBezTo>
                  <a:cubicBezTo>
                    <a:pt x="679670" y="4027845"/>
                    <a:pt x="679400" y="4020529"/>
                    <a:pt x="681691" y="4013425"/>
                  </a:cubicBezTo>
                  <a:cubicBezTo>
                    <a:pt x="685845" y="4000548"/>
                    <a:pt x="697237" y="3992026"/>
                    <a:pt x="709918" y="3990906"/>
                  </a:cubicBezTo>
                  <a:close/>
                  <a:moveTo>
                    <a:pt x="1313251" y="3987148"/>
                  </a:moveTo>
                  <a:cubicBezTo>
                    <a:pt x="1314690" y="3987095"/>
                    <a:pt x="1316103" y="3987279"/>
                    <a:pt x="1317468" y="3987719"/>
                  </a:cubicBezTo>
                  <a:lnTo>
                    <a:pt x="1318319" y="3988374"/>
                  </a:lnTo>
                  <a:cubicBezTo>
                    <a:pt x="1308813" y="3992526"/>
                    <a:pt x="1299810" y="4004159"/>
                    <a:pt x="1294924" y="4019301"/>
                  </a:cubicBezTo>
                  <a:cubicBezTo>
                    <a:pt x="1290040" y="4034444"/>
                    <a:pt x="1290548" y="4049144"/>
                    <a:pt x="1295838" y="4058069"/>
                  </a:cubicBezTo>
                  <a:cubicBezTo>
                    <a:pt x="1295453" y="4058309"/>
                    <a:pt x="1295107" y="4058214"/>
                    <a:pt x="1294763" y="4058103"/>
                  </a:cubicBezTo>
                  <a:cubicBezTo>
                    <a:pt x="1283838" y="4054579"/>
                    <a:pt x="1280066" y="4035967"/>
                    <a:pt x="1286336" y="4016531"/>
                  </a:cubicBezTo>
                  <a:cubicBezTo>
                    <a:pt x="1291822" y="3999525"/>
                    <a:pt x="1303179" y="3987523"/>
                    <a:pt x="1313251" y="3987148"/>
                  </a:cubicBezTo>
                  <a:close/>
                  <a:moveTo>
                    <a:pt x="3532918" y="3983364"/>
                  </a:moveTo>
                  <a:cubicBezTo>
                    <a:pt x="3607711" y="3981292"/>
                    <a:pt x="3660181" y="4032040"/>
                    <a:pt x="3673694" y="4049729"/>
                  </a:cubicBezTo>
                  <a:cubicBezTo>
                    <a:pt x="3610509" y="3998550"/>
                    <a:pt x="3552770" y="4023142"/>
                    <a:pt x="3547705" y="4043065"/>
                  </a:cubicBezTo>
                  <a:cubicBezTo>
                    <a:pt x="3571194" y="4082044"/>
                    <a:pt x="3532878" y="4113653"/>
                    <a:pt x="3485802" y="4084565"/>
                  </a:cubicBezTo>
                  <a:cubicBezTo>
                    <a:pt x="3470506" y="4091194"/>
                    <a:pt x="3455590" y="4092313"/>
                    <a:pt x="3443263" y="4089899"/>
                  </a:cubicBezTo>
                  <a:cubicBezTo>
                    <a:pt x="3422718" y="4085874"/>
                    <a:pt x="3409364" y="4072034"/>
                    <a:pt x="3413424" y="4057527"/>
                  </a:cubicBezTo>
                  <a:cubicBezTo>
                    <a:pt x="3372461" y="4042521"/>
                    <a:pt x="3386640" y="3983401"/>
                    <a:pt x="3451300" y="4006222"/>
                  </a:cubicBezTo>
                  <a:cubicBezTo>
                    <a:pt x="3480575" y="3990614"/>
                    <a:pt x="3507987" y="3984054"/>
                    <a:pt x="3532918" y="3983364"/>
                  </a:cubicBezTo>
                  <a:close/>
                  <a:moveTo>
                    <a:pt x="1283486" y="3983360"/>
                  </a:moveTo>
                  <a:cubicBezTo>
                    <a:pt x="1285044" y="3983290"/>
                    <a:pt x="1286548" y="3983510"/>
                    <a:pt x="1287973" y="3984046"/>
                  </a:cubicBezTo>
                  <a:lnTo>
                    <a:pt x="1288818" y="3984847"/>
                  </a:lnTo>
                  <a:cubicBezTo>
                    <a:pt x="1278086" y="3989964"/>
                    <a:pt x="1267057" y="4004245"/>
                    <a:pt x="1260075" y="4022814"/>
                  </a:cubicBezTo>
                  <a:cubicBezTo>
                    <a:pt x="1253094" y="4041383"/>
                    <a:pt x="1251985" y="4059394"/>
                    <a:pt x="1256686" y="4070313"/>
                  </a:cubicBezTo>
                  <a:cubicBezTo>
                    <a:pt x="1256246" y="4070609"/>
                    <a:pt x="1255883" y="4070494"/>
                    <a:pt x="1255525" y="4070360"/>
                  </a:cubicBezTo>
                  <a:cubicBezTo>
                    <a:pt x="1244130" y="4066076"/>
                    <a:pt x="1242156" y="4043281"/>
                    <a:pt x="1251118" y="4019447"/>
                  </a:cubicBezTo>
                  <a:cubicBezTo>
                    <a:pt x="1258957" y="3998591"/>
                    <a:pt x="1272571" y="3983850"/>
                    <a:pt x="1283486" y="3983360"/>
                  </a:cubicBezTo>
                  <a:close/>
                  <a:moveTo>
                    <a:pt x="711168" y="3983058"/>
                  </a:moveTo>
                  <a:cubicBezTo>
                    <a:pt x="697194" y="3984291"/>
                    <a:pt x="684638" y="3993684"/>
                    <a:pt x="680060" y="4007875"/>
                  </a:cubicBezTo>
                  <a:cubicBezTo>
                    <a:pt x="677535" y="4015704"/>
                    <a:pt x="677834" y="4023768"/>
                    <a:pt x="680958" y="4030762"/>
                  </a:cubicBezTo>
                  <a:cubicBezTo>
                    <a:pt x="677290" y="4025813"/>
                    <a:pt x="671969" y="4022246"/>
                    <a:pt x="665713" y="4020229"/>
                  </a:cubicBezTo>
                  <a:cubicBezTo>
                    <a:pt x="646791" y="4014125"/>
                    <a:pt x="626504" y="4024516"/>
                    <a:pt x="620400" y="4043438"/>
                  </a:cubicBezTo>
                  <a:cubicBezTo>
                    <a:pt x="614297" y="4062359"/>
                    <a:pt x="624688" y="4082647"/>
                    <a:pt x="643609" y="4088750"/>
                  </a:cubicBezTo>
                  <a:cubicBezTo>
                    <a:pt x="649666" y="4090703"/>
                    <a:pt x="655859" y="4090967"/>
                    <a:pt x="661579" y="4089271"/>
                  </a:cubicBezTo>
                  <a:cubicBezTo>
                    <a:pt x="655576" y="4093039"/>
                    <a:pt x="651179" y="4099019"/>
                    <a:pt x="648848" y="4106243"/>
                  </a:cubicBezTo>
                  <a:cubicBezTo>
                    <a:pt x="642743" y="4125165"/>
                    <a:pt x="653135" y="4145452"/>
                    <a:pt x="672056" y="4151554"/>
                  </a:cubicBezTo>
                  <a:cubicBezTo>
                    <a:pt x="690979" y="4157659"/>
                    <a:pt x="711266" y="4147268"/>
                    <a:pt x="717370" y="4128346"/>
                  </a:cubicBezTo>
                  <a:cubicBezTo>
                    <a:pt x="719375" y="4122130"/>
                    <a:pt x="719599" y="4115766"/>
                    <a:pt x="717761" y="4109927"/>
                  </a:cubicBezTo>
                  <a:lnTo>
                    <a:pt x="729261" y="4116380"/>
                  </a:lnTo>
                  <a:cubicBezTo>
                    <a:pt x="748183" y="4122482"/>
                    <a:pt x="768470" y="4112092"/>
                    <a:pt x="774574" y="4093171"/>
                  </a:cubicBezTo>
                  <a:cubicBezTo>
                    <a:pt x="780678" y="4074248"/>
                    <a:pt x="770287" y="4053962"/>
                    <a:pt x="751365" y="4047857"/>
                  </a:cubicBezTo>
                  <a:cubicBezTo>
                    <a:pt x="746407" y="4046258"/>
                    <a:pt x="741357" y="4045792"/>
                    <a:pt x="736504" y="4046436"/>
                  </a:cubicBezTo>
                  <a:cubicBezTo>
                    <a:pt x="742203" y="4042704"/>
                    <a:pt x="746345" y="4036914"/>
                    <a:pt x="748582" y="4029980"/>
                  </a:cubicBezTo>
                  <a:cubicBezTo>
                    <a:pt x="754686" y="4011058"/>
                    <a:pt x="744295" y="3990770"/>
                    <a:pt x="725373" y="3984667"/>
                  </a:cubicBezTo>
                  <a:cubicBezTo>
                    <a:pt x="720643" y="3983141"/>
                    <a:pt x="715827" y="3982646"/>
                    <a:pt x="711168" y="3983058"/>
                  </a:cubicBezTo>
                  <a:close/>
                  <a:moveTo>
                    <a:pt x="2814473" y="3973333"/>
                  </a:moveTo>
                  <a:cubicBezTo>
                    <a:pt x="2822468" y="3972057"/>
                    <a:pt x="2832015" y="3973850"/>
                    <a:pt x="2841369" y="3978830"/>
                  </a:cubicBezTo>
                  <a:cubicBezTo>
                    <a:pt x="2852593" y="3984806"/>
                    <a:pt x="2863538" y="3995371"/>
                    <a:pt x="2871186" y="4010728"/>
                  </a:cubicBezTo>
                  <a:cubicBezTo>
                    <a:pt x="2927012" y="4017157"/>
                    <a:pt x="2936382" y="4068006"/>
                    <a:pt x="2892567" y="4084986"/>
                  </a:cubicBezTo>
                  <a:cubicBezTo>
                    <a:pt x="2883534" y="4104700"/>
                    <a:pt x="2912685" y="4162315"/>
                    <a:pt x="2995531" y="4160927"/>
                  </a:cubicBezTo>
                  <a:cubicBezTo>
                    <a:pt x="2966042" y="4168743"/>
                    <a:pt x="2844000" y="4180283"/>
                    <a:pt x="2793070" y="4053070"/>
                  </a:cubicBezTo>
                  <a:cubicBezTo>
                    <a:pt x="2727570" y="4030104"/>
                    <a:pt x="2755040" y="3972156"/>
                    <a:pt x="2796893" y="3986253"/>
                  </a:cubicBezTo>
                  <a:cubicBezTo>
                    <a:pt x="2800036" y="3978956"/>
                    <a:pt x="2806478" y="3974610"/>
                    <a:pt x="2814473" y="3973333"/>
                  </a:cubicBezTo>
                  <a:close/>
                  <a:moveTo>
                    <a:pt x="1311913" y="3967659"/>
                  </a:moveTo>
                  <a:cubicBezTo>
                    <a:pt x="1276739" y="3970766"/>
                    <a:pt x="1245136" y="3994407"/>
                    <a:pt x="1233614" y="4030126"/>
                  </a:cubicBezTo>
                  <a:cubicBezTo>
                    <a:pt x="1227258" y="4049832"/>
                    <a:pt x="1228009" y="4070126"/>
                    <a:pt x="1235874" y="4087729"/>
                  </a:cubicBezTo>
                  <a:cubicBezTo>
                    <a:pt x="1226642" y="4075275"/>
                    <a:pt x="1213245" y="4066295"/>
                    <a:pt x="1197502" y="4061217"/>
                  </a:cubicBezTo>
                  <a:cubicBezTo>
                    <a:pt x="1149875" y="4045854"/>
                    <a:pt x="1098813" y="4072008"/>
                    <a:pt x="1083450" y="4119633"/>
                  </a:cubicBezTo>
                  <a:cubicBezTo>
                    <a:pt x="1068088" y="4167259"/>
                    <a:pt x="1094242" y="4218321"/>
                    <a:pt x="1141868" y="4233684"/>
                  </a:cubicBezTo>
                  <a:cubicBezTo>
                    <a:pt x="1157109" y="4238600"/>
                    <a:pt x="1172703" y="4239265"/>
                    <a:pt x="1187097" y="4234997"/>
                  </a:cubicBezTo>
                  <a:cubicBezTo>
                    <a:pt x="1171985" y="4244479"/>
                    <a:pt x="1160918" y="4259532"/>
                    <a:pt x="1155052" y="4277715"/>
                  </a:cubicBezTo>
                  <a:cubicBezTo>
                    <a:pt x="1139690" y="4325340"/>
                    <a:pt x="1165843" y="4376401"/>
                    <a:pt x="1213469" y="4391764"/>
                  </a:cubicBezTo>
                  <a:cubicBezTo>
                    <a:pt x="1261095" y="4407127"/>
                    <a:pt x="1312157" y="4380973"/>
                    <a:pt x="1327519" y="4333348"/>
                  </a:cubicBezTo>
                  <a:cubicBezTo>
                    <a:pt x="1332566" y="4317702"/>
                    <a:pt x="1333132" y="4301684"/>
                    <a:pt x="1328507" y="4286987"/>
                  </a:cubicBezTo>
                  <a:lnTo>
                    <a:pt x="1357452" y="4303226"/>
                  </a:lnTo>
                  <a:cubicBezTo>
                    <a:pt x="1405078" y="4318589"/>
                    <a:pt x="1456140" y="4292435"/>
                    <a:pt x="1471503" y="4244809"/>
                  </a:cubicBezTo>
                  <a:cubicBezTo>
                    <a:pt x="1486865" y="4197184"/>
                    <a:pt x="1460711" y="4146122"/>
                    <a:pt x="1413086" y="4130759"/>
                  </a:cubicBezTo>
                  <a:cubicBezTo>
                    <a:pt x="1400607" y="4126734"/>
                    <a:pt x="1387894" y="4125559"/>
                    <a:pt x="1375681" y="4127186"/>
                  </a:cubicBezTo>
                  <a:cubicBezTo>
                    <a:pt x="1390025" y="4117787"/>
                    <a:pt x="1400450" y="4103216"/>
                    <a:pt x="1406081" y="4085759"/>
                  </a:cubicBezTo>
                  <a:cubicBezTo>
                    <a:pt x="1421445" y="4038135"/>
                    <a:pt x="1395291" y="3987073"/>
                    <a:pt x="1347664" y="3971710"/>
                  </a:cubicBezTo>
                  <a:cubicBezTo>
                    <a:pt x="1335759" y="3967869"/>
                    <a:pt x="1323637" y="3966623"/>
                    <a:pt x="1311913" y="3967659"/>
                  </a:cubicBezTo>
                  <a:close/>
                  <a:moveTo>
                    <a:pt x="569473" y="3947721"/>
                  </a:moveTo>
                  <a:cubicBezTo>
                    <a:pt x="578686" y="3946923"/>
                    <a:pt x="590344" y="3948670"/>
                    <a:pt x="602260" y="3953151"/>
                  </a:cubicBezTo>
                  <a:cubicBezTo>
                    <a:pt x="626096" y="3962111"/>
                    <a:pt x="641944" y="3978612"/>
                    <a:pt x="637662" y="3990006"/>
                  </a:cubicBezTo>
                  <a:lnTo>
                    <a:pt x="636861" y="3990851"/>
                  </a:lnTo>
                  <a:cubicBezTo>
                    <a:pt x="631744" y="3980121"/>
                    <a:pt x="617463" y="3969091"/>
                    <a:pt x="598894" y="3962109"/>
                  </a:cubicBezTo>
                  <a:cubicBezTo>
                    <a:pt x="580324" y="3955128"/>
                    <a:pt x="562313" y="3954018"/>
                    <a:pt x="551393" y="3958720"/>
                  </a:cubicBezTo>
                  <a:cubicBezTo>
                    <a:pt x="551098" y="3958280"/>
                    <a:pt x="551213" y="3957916"/>
                    <a:pt x="551348" y="3957558"/>
                  </a:cubicBezTo>
                  <a:cubicBezTo>
                    <a:pt x="553490" y="3951860"/>
                    <a:pt x="560259" y="3948519"/>
                    <a:pt x="569473" y="3947721"/>
                  </a:cubicBezTo>
                  <a:close/>
                  <a:moveTo>
                    <a:pt x="803543" y="3894619"/>
                  </a:moveTo>
                  <a:cubicBezTo>
                    <a:pt x="818565" y="3896576"/>
                    <a:pt x="828125" y="3918276"/>
                    <a:pt x="824894" y="3943088"/>
                  </a:cubicBezTo>
                  <a:cubicBezTo>
                    <a:pt x="821663" y="3967900"/>
                    <a:pt x="806866" y="3986428"/>
                    <a:pt x="791842" y="3984472"/>
                  </a:cubicBezTo>
                  <a:cubicBezTo>
                    <a:pt x="791370" y="3984411"/>
                    <a:pt x="790903" y="3984329"/>
                    <a:pt x="790577" y="3983859"/>
                  </a:cubicBezTo>
                  <a:cubicBezTo>
                    <a:pt x="801837" y="3976837"/>
                    <a:pt x="810566" y="3960881"/>
                    <a:pt x="813083" y="3941550"/>
                  </a:cubicBezTo>
                  <a:cubicBezTo>
                    <a:pt x="815601" y="3922219"/>
                    <a:pt x="811249" y="3904560"/>
                    <a:pt x="802162" y="3894888"/>
                  </a:cubicBezTo>
                  <a:close/>
                  <a:moveTo>
                    <a:pt x="785947" y="3885579"/>
                  </a:moveTo>
                  <a:cubicBezTo>
                    <a:pt x="796489" y="3888979"/>
                    <a:pt x="799953" y="3907493"/>
                    <a:pt x="793683" y="3926930"/>
                  </a:cubicBezTo>
                  <a:cubicBezTo>
                    <a:pt x="787413" y="3946366"/>
                    <a:pt x="773785" y="3959366"/>
                    <a:pt x="763241" y="3955965"/>
                  </a:cubicBezTo>
                  <a:cubicBezTo>
                    <a:pt x="762910" y="3955858"/>
                    <a:pt x="762586" y="3955736"/>
                    <a:pt x="762426" y="3955320"/>
                  </a:cubicBezTo>
                  <a:cubicBezTo>
                    <a:pt x="771674" y="3951084"/>
                    <a:pt x="780511" y="3939398"/>
                    <a:pt x="785395" y="3924256"/>
                  </a:cubicBezTo>
                  <a:cubicBezTo>
                    <a:pt x="790279" y="3909113"/>
                    <a:pt x="789936" y="3894467"/>
                    <a:pt x="784907" y="3885625"/>
                  </a:cubicBezTo>
                  <a:close/>
                  <a:moveTo>
                    <a:pt x="3268004" y="3875539"/>
                  </a:moveTo>
                  <a:cubicBezTo>
                    <a:pt x="3277588" y="3872388"/>
                    <a:pt x="3288734" y="3872180"/>
                    <a:pt x="3300949" y="3876177"/>
                  </a:cubicBezTo>
                  <a:lnTo>
                    <a:pt x="3321795" y="3883058"/>
                  </a:lnTo>
                  <a:cubicBezTo>
                    <a:pt x="3355635" y="3911885"/>
                    <a:pt x="3320813" y="3978547"/>
                    <a:pt x="3283182" y="3916145"/>
                  </a:cubicBezTo>
                  <a:cubicBezTo>
                    <a:pt x="3274414" y="3936711"/>
                    <a:pt x="3307799" y="3987592"/>
                    <a:pt x="3360724" y="3970354"/>
                  </a:cubicBezTo>
                  <a:cubicBezTo>
                    <a:pt x="3412152" y="3953604"/>
                    <a:pt x="3436407" y="3933857"/>
                    <a:pt x="3492308" y="3939342"/>
                  </a:cubicBezTo>
                  <a:lnTo>
                    <a:pt x="3522792" y="3949405"/>
                  </a:lnTo>
                  <a:cubicBezTo>
                    <a:pt x="3556119" y="3957173"/>
                    <a:pt x="3587974" y="3974424"/>
                    <a:pt x="3618541" y="3995019"/>
                  </a:cubicBezTo>
                  <a:cubicBezTo>
                    <a:pt x="3575488" y="3968763"/>
                    <a:pt x="3518527" y="3957252"/>
                    <a:pt x="3449235" y="3995605"/>
                  </a:cubicBezTo>
                  <a:cubicBezTo>
                    <a:pt x="3368665" y="3966967"/>
                    <a:pt x="3350340" y="4043014"/>
                    <a:pt x="3401377" y="4061860"/>
                  </a:cubicBezTo>
                  <a:cubicBezTo>
                    <a:pt x="3393021" y="4091727"/>
                    <a:pt x="3440396" y="4118947"/>
                    <a:pt x="3491551" y="4095833"/>
                  </a:cubicBezTo>
                  <a:cubicBezTo>
                    <a:pt x="3550085" y="4132698"/>
                    <a:pt x="3598291" y="4091724"/>
                    <a:pt x="3569335" y="4041920"/>
                  </a:cubicBezTo>
                  <a:cubicBezTo>
                    <a:pt x="3575869" y="4016289"/>
                    <a:pt x="3631552" y="4022295"/>
                    <a:pt x="3709990" y="4087357"/>
                  </a:cubicBezTo>
                  <a:cubicBezTo>
                    <a:pt x="3699793" y="4073579"/>
                    <a:pt x="3675089" y="4036138"/>
                    <a:pt x="3636748" y="4007949"/>
                  </a:cubicBezTo>
                  <a:cubicBezTo>
                    <a:pt x="3716881" y="4064679"/>
                    <a:pt x="3788634" y="4135601"/>
                    <a:pt x="3857061" y="4104327"/>
                  </a:cubicBezTo>
                  <a:cubicBezTo>
                    <a:pt x="3805337" y="4167946"/>
                    <a:pt x="3731892" y="4158564"/>
                    <a:pt x="3706284" y="4144538"/>
                  </a:cubicBezTo>
                  <a:lnTo>
                    <a:pt x="3692034" y="4110236"/>
                  </a:lnTo>
                  <a:cubicBezTo>
                    <a:pt x="3688987" y="4090758"/>
                    <a:pt x="3670203" y="4077015"/>
                    <a:pt x="3650080" y="4079542"/>
                  </a:cubicBezTo>
                  <a:cubicBezTo>
                    <a:pt x="3629957" y="4082069"/>
                    <a:pt x="3616114" y="4099909"/>
                    <a:pt x="3619161" y="4119387"/>
                  </a:cubicBezTo>
                  <a:lnTo>
                    <a:pt x="3619162" y="4119387"/>
                  </a:lnTo>
                  <a:cubicBezTo>
                    <a:pt x="3620708" y="4129273"/>
                    <a:pt x="3626309" y="4137682"/>
                    <a:pt x="3634091" y="4143222"/>
                  </a:cubicBezTo>
                  <a:cubicBezTo>
                    <a:pt x="3629274" y="4138958"/>
                    <a:pt x="3625872" y="4133145"/>
                    <a:pt x="3624827" y="4126471"/>
                  </a:cubicBezTo>
                  <a:cubicBezTo>
                    <a:pt x="3622441" y="4111215"/>
                    <a:pt x="3633283" y="4097243"/>
                    <a:pt x="3649044" y="4095264"/>
                  </a:cubicBezTo>
                  <a:cubicBezTo>
                    <a:pt x="3664805" y="4093284"/>
                    <a:pt x="3679517" y="4104048"/>
                    <a:pt x="3681904" y="4119304"/>
                  </a:cubicBezTo>
                  <a:lnTo>
                    <a:pt x="3685845" y="4144495"/>
                  </a:lnTo>
                  <a:lnTo>
                    <a:pt x="3684572" y="4144492"/>
                  </a:lnTo>
                  <a:cubicBezTo>
                    <a:pt x="3687713" y="4168685"/>
                    <a:pt x="3664816" y="4191637"/>
                    <a:pt x="3621879" y="4174806"/>
                  </a:cubicBezTo>
                  <a:cubicBezTo>
                    <a:pt x="3634886" y="4200734"/>
                    <a:pt x="3607646" y="4231914"/>
                    <a:pt x="3561688" y="4207301"/>
                  </a:cubicBezTo>
                  <a:cubicBezTo>
                    <a:pt x="3560228" y="4216326"/>
                    <a:pt x="3540998" y="4227884"/>
                    <a:pt x="3518645" y="4205825"/>
                  </a:cubicBezTo>
                  <a:lnTo>
                    <a:pt x="3512684" y="4174502"/>
                  </a:lnTo>
                  <a:cubicBezTo>
                    <a:pt x="3513549" y="4158206"/>
                    <a:pt x="3500543" y="4144036"/>
                    <a:pt x="3483635" y="4142853"/>
                  </a:cubicBezTo>
                  <a:cubicBezTo>
                    <a:pt x="3466727" y="4141671"/>
                    <a:pt x="3452318" y="4153923"/>
                    <a:pt x="3451452" y="4170220"/>
                  </a:cubicBezTo>
                  <a:cubicBezTo>
                    <a:pt x="3451013" y="4178491"/>
                    <a:pt x="3454147" y="4186215"/>
                    <a:pt x="3459561" y="4191961"/>
                  </a:cubicBezTo>
                  <a:cubicBezTo>
                    <a:pt x="3456354" y="4187727"/>
                    <a:pt x="3454572" y="4182462"/>
                    <a:pt x="3454868" y="4176879"/>
                  </a:cubicBezTo>
                  <a:cubicBezTo>
                    <a:pt x="3455546" y="4164115"/>
                    <a:pt x="3466831" y="4154519"/>
                    <a:pt x="3480075" y="4155445"/>
                  </a:cubicBezTo>
                  <a:cubicBezTo>
                    <a:pt x="3493318" y="4156371"/>
                    <a:pt x="3503504" y="4167469"/>
                    <a:pt x="3502826" y="4180233"/>
                  </a:cubicBezTo>
                  <a:lnTo>
                    <a:pt x="3503463" y="4203474"/>
                  </a:lnTo>
                  <a:cubicBezTo>
                    <a:pt x="3493095" y="4230087"/>
                    <a:pt x="3454512" y="4232922"/>
                    <a:pt x="3427852" y="4203063"/>
                  </a:cubicBezTo>
                  <a:cubicBezTo>
                    <a:pt x="3412794" y="4209819"/>
                    <a:pt x="3392182" y="4212807"/>
                    <a:pt x="3374909" y="4207226"/>
                  </a:cubicBezTo>
                  <a:cubicBezTo>
                    <a:pt x="3357636" y="4201645"/>
                    <a:pt x="3343701" y="4187496"/>
                    <a:pt x="3341996" y="4159978"/>
                  </a:cubicBezTo>
                  <a:cubicBezTo>
                    <a:pt x="3294697" y="4160800"/>
                    <a:pt x="3270106" y="4118768"/>
                    <a:pt x="3276085" y="4089651"/>
                  </a:cubicBezTo>
                  <a:cubicBezTo>
                    <a:pt x="3256772" y="4065951"/>
                    <a:pt x="3259467" y="4046844"/>
                    <a:pt x="3271194" y="4028746"/>
                  </a:cubicBezTo>
                  <a:lnTo>
                    <a:pt x="3269246" y="4027048"/>
                  </a:lnTo>
                  <a:lnTo>
                    <a:pt x="3285693" y="4016097"/>
                  </a:lnTo>
                  <a:cubicBezTo>
                    <a:pt x="3296988" y="4008576"/>
                    <a:pt x="3313028" y="4011959"/>
                    <a:pt x="3321519" y="4023651"/>
                  </a:cubicBezTo>
                  <a:cubicBezTo>
                    <a:pt x="3330012" y="4035344"/>
                    <a:pt x="3327740" y="4050919"/>
                    <a:pt x="3316446" y="4058439"/>
                  </a:cubicBezTo>
                  <a:cubicBezTo>
                    <a:pt x="3311505" y="4061728"/>
                    <a:pt x="3305657" y="4062932"/>
                    <a:pt x="3299930" y="4062266"/>
                  </a:cubicBezTo>
                  <a:cubicBezTo>
                    <a:pt x="3308315" y="4064147"/>
                    <a:pt x="3317195" y="4062860"/>
                    <a:pt x="3324514" y="4057986"/>
                  </a:cubicBezTo>
                  <a:cubicBezTo>
                    <a:pt x="3338934" y="4048385"/>
                    <a:pt x="3341834" y="4028500"/>
                    <a:pt x="3330992" y="4013571"/>
                  </a:cubicBezTo>
                  <a:cubicBezTo>
                    <a:pt x="3320149" y="3998642"/>
                    <a:pt x="3299670" y="3994324"/>
                    <a:pt x="3285250" y="4003925"/>
                  </a:cubicBezTo>
                  <a:lnTo>
                    <a:pt x="3261093" y="4020010"/>
                  </a:lnTo>
                  <a:cubicBezTo>
                    <a:pt x="3203388" y="4013916"/>
                    <a:pt x="3213534" y="3964162"/>
                    <a:pt x="3237261" y="3949392"/>
                  </a:cubicBezTo>
                  <a:cubicBezTo>
                    <a:pt x="3224563" y="3920944"/>
                    <a:pt x="3239252" y="3884993"/>
                    <a:pt x="3268004" y="3875539"/>
                  </a:cubicBezTo>
                  <a:close/>
                  <a:moveTo>
                    <a:pt x="765051" y="3873521"/>
                  </a:moveTo>
                  <a:cubicBezTo>
                    <a:pt x="765840" y="3883069"/>
                    <a:pt x="763710" y="3897341"/>
                    <a:pt x="758790" y="3912591"/>
                  </a:cubicBezTo>
                  <a:cubicBezTo>
                    <a:pt x="753863" y="3927867"/>
                    <a:pt x="747238" y="3940710"/>
                    <a:pt x="740938" y="3948041"/>
                  </a:cubicBezTo>
                  <a:cubicBezTo>
                    <a:pt x="766038" y="3957959"/>
                    <a:pt x="779341" y="3985854"/>
                    <a:pt x="770923" y="4011951"/>
                  </a:cubicBezTo>
                  <a:cubicBezTo>
                    <a:pt x="767691" y="4021969"/>
                    <a:pt x="761706" y="4030333"/>
                    <a:pt x="753474" y="4035728"/>
                  </a:cubicBezTo>
                  <a:cubicBezTo>
                    <a:pt x="760483" y="4034794"/>
                    <a:pt x="767780" y="4035468"/>
                    <a:pt x="774943" y="4037779"/>
                  </a:cubicBezTo>
                  <a:cubicBezTo>
                    <a:pt x="802278" y="4046597"/>
                    <a:pt x="817289" y="4075904"/>
                    <a:pt x="808472" y="4103240"/>
                  </a:cubicBezTo>
                  <a:cubicBezTo>
                    <a:pt x="801866" y="4123719"/>
                    <a:pt x="783761" y="4137281"/>
                    <a:pt x="763599" y="4139082"/>
                  </a:cubicBezTo>
                  <a:cubicBezTo>
                    <a:pt x="768541" y="4151306"/>
                    <a:pt x="782547" y="4162613"/>
                    <a:pt x="800908" y="4168535"/>
                  </a:cubicBezTo>
                  <a:cubicBezTo>
                    <a:pt x="819460" y="4174520"/>
                    <a:pt x="837616" y="4173447"/>
                    <a:pt x="848778" y="4166267"/>
                  </a:cubicBezTo>
                  <a:lnTo>
                    <a:pt x="848790" y="4167673"/>
                  </a:lnTo>
                  <a:cubicBezTo>
                    <a:pt x="844139" y="4182092"/>
                    <a:pt x="821064" y="4187552"/>
                    <a:pt x="797251" y="4179870"/>
                  </a:cubicBezTo>
                  <a:cubicBezTo>
                    <a:pt x="773438" y="4172190"/>
                    <a:pt x="757904" y="4154274"/>
                    <a:pt x="762554" y="4139856"/>
                  </a:cubicBezTo>
                  <a:cubicBezTo>
                    <a:pt x="762657" y="4139536"/>
                    <a:pt x="762770" y="4139222"/>
                    <a:pt x="763118" y="4139090"/>
                  </a:cubicBezTo>
                  <a:cubicBezTo>
                    <a:pt x="756519" y="4139659"/>
                    <a:pt x="749706" y="4138929"/>
                    <a:pt x="743011" y="4136770"/>
                  </a:cubicBezTo>
                  <a:lnTo>
                    <a:pt x="726397" y="4127449"/>
                  </a:lnTo>
                  <a:cubicBezTo>
                    <a:pt x="729052" y="4135884"/>
                    <a:pt x="728726" y="4145078"/>
                    <a:pt x="725830" y="4154058"/>
                  </a:cubicBezTo>
                  <a:cubicBezTo>
                    <a:pt x="724064" y="4159533"/>
                    <a:pt x="721476" y="4164514"/>
                    <a:pt x="718051" y="4168764"/>
                  </a:cubicBezTo>
                  <a:cubicBezTo>
                    <a:pt x="731789" y="4172315"/>
                    <a:pt x="740213" y="4193035"/>
                    <a:pt x="737151" y="4216550"/>
                  </a:cubicBezTo>
                  <a:cubicBezTo>
                    <a:pt x="733920" y="4241362"/>
                    <a:pt x="719123" y="4259890"/>
                    <a:pt x="704101" y="4257934"/>
                  </a:cubicBezTo>
                  <a:cubicBezTo>
                    <a:pt x="703627" y="4257873"/>
                    <a:pt x="703161" y="4257792"/>
                    <a:pt x="702835" y="4257321"/>
                  </a:cubicBezTo>
                  <a:cubicBezTo>
                    <a:pt x="714094" y="4250299"/>
                    <a:pt x="722824" y="4234343"/>
                    <a:pt x="725341" y="4215012"/>
                  </a:cubicBezTo>
                  <a:cubicBezTo>
                    <a:pt x="727646" y="4197317"/>
                    <a:pt x="724194" y="4181024"/>
                    <a:pt x="716350" y="4171182"/>
                  </a:cubicBezTo>
                  <a:cubicBezTo>
                    <a:pt x="709506" y="4179604"/>
                    <a:pt x="700151" y="4185547"/>
                    <a:pt x="689780" y="4188246"/>
                  </a:cubicBezTo>
                  <a:cubicBezTo>
                    <a:pt x="699735" y="4192107"/>
                    <a:pt x="702822" y="4210108"/>
                    <a:pt x="696736" y="4228980"/>
                  </a:cubicBezTo>
                  <a:cubicBezTo>
                    <a:pt x="690466" y="4248416"/>
                    <a:pt x="676837" y="4261416"/>
                    <a:pt x="666295" y="4258015"/>
                  </a:cubicBezTo>
                  <a:cubicBezTo>
                    <a:pt x="665963" y="4257907"/>
                    <a:pt x="665639" y="4257786"/>
                    <a:pt x="665478" y="4257370"/>
                  </a:cubicBezTo>
                  <a:cubicBezTo>
                    <a:pt x="674726" y="4253134"/>
                    <a:pt x="683563" y="4241449"/>
                    <a:pt x="688447" y="4226306"/>
                  </a:cubicBezTo>
                  <a:cubicBezTo>
                    <a:pt x="693188" y="4211609"/>
                    <a:pt x="693004" y="4197379"/>
                    <a:pt x="688281" y="4188527"/>
                  </a:cubicBezTo>
                  <a:cubicBezTo>
                    <a:pt x="679380" y="4190834"/>
                    <a:pt x="669758" y="4190616"/>
                    <a:pt x="660369" y="4187586"/>
                  </a:cubicBezTo>
                  <a:cubicBezTo>
                    <a:pt x="652135" y="4184931"/>
                    <a:pt x="645019" y="4180416"/>
                    <a:pt x="639504" y="4174489"/>
                  </a:cubicBezTo>
                  <a:cubicBezTo>
                    <a:pt x="630869" y="4179254"/>
                    <a:pt x="623071" y="4190085"/>
                    <a:pt x="618649" y="4203795"/>
                  </a:cubicBezTo>
                  <a:cubicBezTo>
                    <a:pt x="613765" y="4218937"/>
                    <a:pt x="614274" y="4233637"/>
                    <a:pt x="619563" y="4242562"/>
                  </a:cubicBezTo>
                  <a:cubicBezTo>
                    <a:pt x="619178" y="4242802"/>
                    <a:pt x="618832" y="4242708"/>
                    <a:pt x="618489" y="4242597"/>
                  </a:cubicBezTo>
                  <a:cubicBezTo>
                    <a:pt x="607564" y="4239073"/>
                    <a:pt x="603791" y="4220460"/>
                    <a:pt x="610061" y="4201024"/>
                  </a:cubicBezTo>
                  <a:cubicBezTo>
                    <a:pt x="615520" y="4184100"/>
                    <a:pt x="626795" y="4172132"/>
                    <a:pt x="636832" y="4171686"/>
                  </a:cubicBezTo>
                  <a:cubicBezTo>
                    <a:pt x="625451" y="4158520"/>
                    <a:pt x="621105" y="4139906"/>
                    <a:pt x="626839" y="4122126"/>
                  </a:cubicBezTo>
                  <a:cubicBezTo>
                    <a:pt x="630206" y="4111689"/>
                    <a:pt x="636560" y="4103051"/>
                    <a:pt x="645233" y="4097608"/>
                  </a:cubicBezTo>
                  <a:cubicBezTo>
                    <a:pt x="636970" y="4100058"/>
                    <a:pt x="628021" y="4099678"/>
                    <a:pt x="619272" y="4096854"/>
                  </a:cubicBezTo>
                  <a:cubicBezTo>
                    <a:pt x="614940" y="4095457"/>
                    <a:pt x="610916" y="4093544"/>
                    <a:pt x="607356" y="4091038"/>
                  </a:cubicBezTo>
                  <a:cubicBezTo>
                    <a:pt x="601167" y="4102427"/>
                    <a:pt x="582247" y="4108996"/>
                    <a:pt x="561058" y="4106237"/>
                  </a:cubicBezTo>
                  <a:cubicBezTo>
                    <a:pt x="536245" y="4103006"/>
                    <a:pt x="517716" y="4088209"/>
                    <a:pt x="519673" y="4073185"/>
                  </a:cubicBezTo>
                  <a:cubicBezTo>
                    <a:pt x="519734" y="4072713"/>
                    <a:pt x="519815" y="4072247"/>
                    <a:pt x="520287" y="4071919"/>
                  </a:cubicBezTo>
                  <a:cubicBezTo>
                    <a:pt x="527308" y="4083179"/>
                    <a:pt x="543265" y="4091909"/>
                    <a:pt x="562595" y="4094427"/>
                  </a:cubicBezTo>
                  <a:cubicBezTo>
                    <a:pt x="578291" y="4096471"/>
                    <a:pt x="592885" y="4093985"/>
                    <a:pt x="602852" y="4087868"/>
                  </a:cubicBezTo>
                  <a:cubicBezTo>
                    <a:pt x="594735" y="4081578"/>
                    <a:pt x="588857" y="4072954"/>
                    <a:pt x="585868" y="4063299"/>
                  </a:cubicBezTo>
                  <a:cubicBezTo>
                    <a:pt x="578997" y="4069632"/>
                    <a:pt x="564110" y="4070809"/>
                    <a:pt x="548638" y="4065817"/>
                  </a:cubicBezTo>
                  <a:cubicBezTo>
                    <a:pt x="529202" y="4059548"/>
                    <a:pt x="516202" y="4045918"/>
                    <a:pt x="519603" y="4035377"/>
                  </a:cubicBezTo>
                  <a:cubicBezTo>
                    <a:pt x="519710" y="4035045"/>
                    <a:pt x="519832" y="4034721"/>
                    <a:pt x="520248" y="4034560"/>
                  </a:cubicBezTo>
                  <a:cubicBezTo>
                    <a:pt x="524484" y="4043807"/>
                    <a:pt x="536169" y="4052645"/>
                    <a:pt x="551312" y="4057528"/>
                  </a:cubicBezTo>
                  <a:cubicBezTo>
                    <a:pt x="563817" y="4061563"/>
                    <a:pt x="575983" y="4062032"/>
                    <a:pt x="584747" y="4059004"/>
                  </a:cubicBezTo>
                  <a:cubicBezTo>
                    <a:pt x="582608" y="4050647"/>
                    <a:pt x="582729" y="4041658"/>
                    <a:pt x="585426" y="4032870"/>
                  </a:cubicBezTo>
                  <a:cubicBezTo>
                    <a:pt x="576037" y="4033152"/>
                    <a:pt x="563199" y="4030984"/>
                    <a:pt x="549580" y="4026592"/>
                  </a:cubicBezTo>
                  <a:cubicBezTo>
                    <a:pt x="533659" y="4021456"/>
                    <a:pt x="520381" y="4014475"/>
                    <a:pt x="513170" y="4008012"/>
                  </a:cubicBezTo>
                  <a:cubicBezTo>
                    <a:pt x="515558" y="4007815"/>
                    <a:pt x="518240" y="4007800"/>
                    <a:pt x="521159" y="4007965"/>
                  </a:cubicBezTo>
                  <a:cubicBezTo>
                    <a:pt x="529917" y="4008462"/>
                    <a:pt x="540804" y="4010582"/>
                    <a:pt x="552241" y="4014271"/>
                  </a:cubicBezTo>
                  <a:cubicBezTo>
                    <a:pt x="566423" y="4018847"/>
                    <a:pt x="578511" y="4024887"/>
                    <a:pt x="585986" y="4030837"/>
                  </a:cubicBezTo>
                  <a:cubicBezTo>
                    <a:pt x="589150" y="4021218"/>
                    <a:pt x="594908" y="4013169"/>
                    <a:pt x="602277" y="4007253"/>
                  </a:cubicBezTo>
                  <a:cubicBezTo>
                    <a:pt x="597198" y="3999131"/>
                    <a:pt x="586800" y="3991921"/>
                    <a:pt x="573825" y="3987736"/>
                  </a:cubicBezTo>
                  <a:cubicBezTo>
                    <a:pt x="558682" y="3982850"/>
                    <a:pt x="543980" y="3983360"/>
                    <a:pt x="535057" y="3988649"/>
                  </a:cubicBezTo>
                  <a:cubicBezTo>
                    <a:pt x="534816" y="3988265"/>
                    <a:pt x="534910" y="3987919"/>
                    <a:pt x="535022" y="3987574"/>
                  </a:cubicBezTo>
                  <a:cubicBezTo>
                    <a:pt x="536783" y="3982113"/>
                    <a:pt x="542318" y="3978438"/>
                    <a:pt x="549841" y="3976913"/>
                  </a:cubicBezTo>
                  <a:cubicBezTo>
                    <a:pt x="553603" y="3976151"/>
                    <a:pt x="557862" y="3975925"/>
                    <a:pt x="562395" y="3976282"/>
                  </a:cubicBezTo>
                  <a:cubicBezTo>
                    <a:pt x="566929" y="3976639"/>
                    <a:pt x="571736" y="3977579"/>
                    <a:pt x="576595" y="3979146"/>
                  </a:cubicBezTo>
                  <a:cubicBezTo>
                    <a:pt x="592874" y="3984397"/>
                    <a:pt x="604567" y="3995029"/>
                    <a:pt x="605729" y="4004781"/>
                  </a:cubicBezTo>
                  <a:cubicBezTo>
                    <a:pt x="618469" y="3995716"/>
                    <a:pt x="635176" y="3992693"/>
                    <a:pt x="651204" y="3997864"/>
                  </a:cubicBezTo>
                  <a:cubicBezTo>
                    <a:pt x="660241" y="4000779"/>
                    <a:pt x="667930" y="4005933"/>
                    <a:pt x="673230" y="4013082"/>
                  </a:cubicBezTo>
                  <a:cubicBezTo>
                    <a:pt x="668714" y="4002977"/>
                    <a:pt x="668284" y="3991330"/>
                    <a:pt x="671933" y="3980019"/>
                  </a:cubicBezTo>
                  <a:cubicBezTo>
                    <a:pt x="678546" y="3959518"/>
                    <a:pt x="696684" y="3945948"/>
                    <a:pt x="716873" y="3944165"/>
                  </a:cubicBezTo>
                  <a:cubicBezTo>
                    <a:pt x="723602" y="3943570"/>
                    <a:pt x="730559" y="3944285"/>
                    <a:pt x="737393" y="3946490"/>
                  </a:cubicBezTo>
                  <a:lnTo>
                    <a:pt x="740205" y="3947721"/>
                  </a:lnTo>
                  <a:cubicBezTo>
                    <a:pt x="739615" y="3938205"/>
                    <a:pt x="741767" y="3924515"/>
                    <a:pt x="746471" y="3909931"/>
                  </a:cubicBezTo>
                  <a:cubicBezTo>
                    <a:pt x="751606" y="3894010"/>
                    <a:pt x="758589" y="3880731"/>
                    <a:pt x="765051" y="3873521"/>
                  </a:cubicBezTo>
                  <a:close/>
                  <a:moveTo>
                    <a:pt x="733935" y="3869590"/>
                  </a:moveTo>
                  <a:cubicBezTo>
                    <a:pt x="735374" y="3869537"/>
                    <a:pt x="736787" y="3869721"/>
                    <a:pt x="738151" y="3870161"/>
                  </a:cubicBezTo>
                  <a:lnTo>
                    <a:pt x="739002" y="3870816"/>
                  </a:lnTo>
                  <a:cubicBezTo>
                    <a:pt x="729497" y="3874968"/>
                    <a:pt x="720494" y="3886601"/>
                    <a:pt x="715608" y="3901742"/>
                  </a:cubicBezTo>
                  <a:cubicBezTo>
                    <a:pt x="710723" y="3916886"/>
                    <a:pt x="711232" y="3931586"/>
                    <a:pt x="716522" y="3940511"/>
                  </a:cubicBezTo>
                  <a:cubicBezTo>
                    <a:pt x="716137" y="3940751"/>
                    <a:pt x="715792" y="3940657"/>
                    <a:pt x="715447" y="3940546"/>
                  </a:cubicBezTo>
                  <a:cubicBezTo>
                    <a:pt x="704522" y="3937022"/>
                    <a:pt x="700750" y="3918409"/>
                    <a:pt x="707020" y="3898973"/>
                  </a:cubicBezTo>
                  <a:cubicBezTo>
                    <a:pt x="712506" y="3881967"/>
                    <a:pt x="723863" y="3869965"/>
                    <a:pt x="733935" y="3869590"/>
                  </a:cubicBezTo>
                  <a:close/>
                  <a:moveTo>
                    <a:pt x="704170" y="3865802"/>
                  </a:moveTo>
                  <a:cubicBezTo>
                    <a:pt x="705728" y="3865732"/>
                    <a:pt x="707232" y="3865953"/>
                    <a:pt x="708657" y="3866488"/>
                  </a:cubicBezTo>
                  <a:lnTo>
                    <a:pt x="709502" y="3867289"/>
                  </a:lnTo>
                  <a:cubicBezTo>
                    <a:pt x="698771" y="3872406"/>
                    <a:pt x="687741" y="3886687"/>
                    <a:pt x="680760" y="3905256"/>
                  </a:cubicBezTo>
                  <a:cubicBezTo>
                    <a:pt x="673778" y="3923825"/>
                    <a:pt x="672669" y="3941836"/>
                    <a:pt x="677370" y="3952755"/>
                  </a:cubicBezTo>
                  <a:cubicBezTo>
                    <a:pt x="676930" y="3953051"/>
                    <a:pt x="676567" y="3952936"/>
                    <a:pt x="676208" y="3952802"/>
                  </a:cubicBezTo>
                  <a:cubicBezTo>
                    <a:pt x="664813" y="3948518"/>
                    <a:pt x="662841" y="3925723"/>
                    <a:pt x="671802" y="3901889"/>
                  </a:cubicBezTo>
                  <a:cubicBezTo>
                    <a:pt x="679641" y="3881033"/>
                    <a:pt x="693255" y="3866292"/>
                    <a:pt x="704170" y="3865802"/>
                  </a:cubicBezTo>
                  <a:close/>
                  <a:moveTo>
                    <a:pt x="732597" y="3850101"/>
                  </a:moveTo>
                  <a:cubicBezTo>
                    <a:pt x="697423" y="3853208"/>
                    <a:pt x="665820" y="3876849"/>
                    <a:pt x="654298" y="3912568"/>
                  </a:cubicBezTo>
                  <a:cubicBezTo>
                    <a:pt x="647942" y="3932274"/>
                    <a:pt x="648693" y="3952568"/>
                    <a:pt x="656559" y="3970171"/>
                  </a:cubicBezTo>
                  <a:cubicBezTo>
                    <a:pt x="647326" y="3957717"/>
                    <a:pt x="633930" y="3948737"/>
                    <a:pt x="618186" y="3943659"/>
                  </a:cubicBezTo>
                  <a:cubicBezTo>
                    <a:pt x="570559" y="3928296"/>
                    <a:pt x="519497" y="3954450"/>
                    <a:pt x="504134" y="4002075"/>
                  </a:cubicBezTo>
                  <a:cubicBezTo>
                    <a:pt x="488772" y="4049701"/>
                    <a:pt x="514926" y="4100763"/>
                    <a:pt x="562552" y="4116126"/>
                  </a:cubicBezTo>
                  <a:cubicBezTo>
                    <a:pt x="577793" y="4121042"/>
                    <a:pt x="593387" y="4121707"/>
                    <a:pt x="607781" y="4117439"/>
                  </a:cubicBezTo>
                  <a:cubicBezTo>
                    <a:pt x="592669" y="4126921"/>
                    <a:pt x="581601" y="4141974"/>
                    <a:pt x="575737" y="4160156"/>
                  </a:cubicBezTo>
                  <a:cubicBezTo>
                    <a:pt x="560373" y="4207782"/>
                    <a:pt x="586527" y="4258843"/>
                    <a:pt x="634153" y="4274206"/>
                  </a:cubicBezTo>
                  <a:cubicBezTo>
                    <a:pt x="681779" y="4289569"/>
                    <a:pt x="732841" y="4263415"/>
                    <a:pt x="748203" y="4215790"/>
                  </a:cubicBezTo>
                  <a:cubicBezTo>
                    <a:pt x="753250" y="4200144"/>
                    <a:pt x="753816" y="4184125"/>
                    <a:pt x="749191" y="4169430"/>
                  </a:cubicBezTo>
                  <a:lnTo>
                    <a:pt x="778136" y="4185668"/>
                  </a:lnTo>
                  <a:cubicBezTo>
                    <a:pt x="825762" y="4201031"/>
                    <a:pt x="876824" y="4174877"/>
                    <a:pt x="892187" y="4127251"/>
                  </a:cubicBezTo>
                  <a:cubicBezTo>
                    <a:pt x="907549" y="4079626"/>
                    <a:pt x="881395" y="4028564"/>
                    <a:pt x="833770" y="4013201"/>
                  </a:cubicBezTo>
                  <a:cubicBezTo>
                    <a:pt x="821291" y="4009176"/>
                    <a:pt x="808578" y="4008001"/>
                    <a:pt x="796365" y="4009628"/>
                  </a:cubicBezTo>
                  <a:cubicBezTo>
                    <a:pt x="810709" y="4000229"/>
                    <a:pt x="821134" y="3985658"/>
                    <a:pt x="826765" y="3968202"/>
                  </a:cubicBezTo>
                  <a:cubicBezTo>
                    <a:pt x="842129" y="3920577"/>
                    <a:pt x="815975" y="3869515"/>
                    <a:pt x="768349" y="3854151"/>
                  </a:cubicBezTo>
                  <a:cubicBezTo>
                    <a:pt x="756443" y="3850311"/>
                    <a:pt x="744321" y="3849065"/>
                    <a:pt x="732597" y="3850101"/>
                  </a:cubicBezTo>
                  <a:close/>
                  <a:moveTo>
                    <a:pt x="2836912" y="3836127"/>
                  </a:moveTo>
                  <a:cubicBezTo>
                    <a:pt x="2846503" y="3833580"/>
                    <a:pt x="2855828" y="3834554"/>
                    <a:pt x="2864408" y="3837834"/>
                  </a:cubicBezTo>
                  <a:cubicBezTo>
                    <a:pt x="2881570" y="3844394"/>
                    <a:pt x="2895754" y="3860183"/>
                    <a:pt x="2903133" y="3875491"/>
                  </a:cubicBezTo>
                  <a:cubicBezTo>
                    <a:pt x="2943481" y="3868086"/>
                    <a:pt x="2971832" y="3895366"/>
                    <a:pt x="2962586" y="3924027"/>
                  </a:cubicBezTo>
                  <a:lnTo>
                    <a:pt x="2946925" y="3942793"/>
                  </a:lnTo>
                  <a:cubicBezTo>
                    <a:pt x="2939128" y="3953763"/>
                    <a:pt x="2923915" y="3956337"/>
                    <a:pt x="2912945" y="3948540"/>
                  </a:cubicBezTo>
                  <a:cubicBezTo>
                    <a:pt x="2901974" y="3940744"/>
                    <a:pt x="2899401" y="3925530"/>
                    <a:pt x="2907198" y="3914560"/>
                  </a:cubicBezTo>
                  <a:cubicBezTo>
                    <a:pt x="2910608" y="3909761"/>
                    <a:pt x="2915438" y="3906570"/>
                    <a:pt x="2920710" y="3905149"/>
                  </a:cubicBezTo>
                  <a:cubicBezTo>
                    <a:pt x="2912723" y="3906390"/>
                    <a:pt x="2905232" y="3910738"/>
                    <a:pt x="2900180" y="3917846"/>
                  </a:cubicBezTo>
                  <a:cubicBezTo>
                    <a:pt x="2890225" y="3931853"/>
                    <a:pt x="2893511" y="3951277"/>
                    <a:pt x="2907517" y="3961231"/>
                  </a:cubicBezTo>
                  <a:cubicBezTo>
                    <a:pt x="2921523" y="3971185"/>
                    <a:pt x="2940948" y="3967900"/>
                    <a:pt x="2950902" y="3953894"/>
                  </a:cubicBezTo>
                  <a:lnTo>
                    <a:pt x="2976003" y="3931901"/>
                  </a:lnTo>
                  <a:cubicBezTo>
                    <a:pt x="3007890" y="3928148"/>
                    <a:pt x="3015403" y="3950116"/>
                    <a:pt x="3010657" y="3958507"/>
                  </a:cubicBezTo>
                  <a:cubicBezTo>
                    <a:pt x="3062689" y="3967905"/>
                    <a:pt x="3063669" y="4011242"/>
                    <a:pt x="3036573" y="4024228"/>
                  </a:cubicBezTo>
                  <a:cubicBezTo>
                    <a:pt x="3081161" y="4038095"/>
                    <a:pt x="3084110" y="4071834"/>
                    <a:pt x="3065868" y="4089766"/>
                  </a:cubicBezTo>
                  <a:lnTo>
                    <a:pt x="3066866" y="4090587"/>
                  </a:lnTo>
                  <a:lnTo>
                    <a:pt x="3047347" y="4108825"/>
                  </a:lnTo>
                  <a:cubicBezTo>
                    <a:pt x="3035526" y="4119871"/>
                    <a:pt x="3016989" y="4119242"/>
                    <a:pt x="3005943" y="4107421"/>
                  </a:cubicBezTo>
                  <a:cubicBezTo>
                    <a:pt x="2994897" y="4095600"/>
                    <a:pt x="2995526" y="4077063"/>
                    <a:pt x="3007347" y="4066017"/>
                  </a:cubicBezTo>
                  <a:cubicBezTo>
                    <a:pt x="3012518" y="4061185"/>
                    <a:pt x="3018974" y="4058587"/>
                    <a:pt x="3025526" y="4058183"/>
                  </a:cubicBezTo>
                  <a:cubicBezTo>
                    <a:pt x="3015820" y="4057724"/>
                    <a:pt x="3005951" y="4061042"/>
                    <a:pt x="2998291" y="4068200"/>
                  </a:cubicBezTo>
                  <a:lnTo>
                    <a:pt x="2998290" y="4068200"/>
                  </a:lnTo>
                  <a:cubicBezTo>
                    <a:pt x="2983198" y="4082303"/>
                    <a:pt x="2982395" y="4105970"/>
                    <a:pt x="2996498" y="4121063"/>
                  </a:cubicBezTo>
                  <a:cubicBezTo>
                    <a:pt x="3010601" y="4136156"/>
                    <a:pt x="3034268" y="4136959"/>
                    <a:pt x="3049361" y="4122856"/>
                  </a:cubicBezTo>
                  <a:lnTo>
                    <a:pt x="3082893" y="4103763"/>
                  </a:lnTo>
                  <a:cubicBezTo>
                    <a:pt x="3112088" y="4108743"/>
                    <a:pt x="3175698" y="4148477"/>
                    <a:pt x="3174681" y="4234406"/>
                  </a:cubicBezTo>
                  <a:cubicBezTo>
                    <a:pt x="3141522" y="4164369"/>
                    <a:pt x="3039089" y="4176508"/>
                    <a:pt x="2939355" y="4171520"/>
                  </a:cubicBezTo>
                  <a:cubicBezTo>
                    <a:pt x="2987757" y="4173044"/>
                    <a:pt x="3031520" y="4158119"/>
                    <a:pt x="3048490" y="4153342"/>
                  </a:cubicBezTo>
                  <a:cubicBezTo>
                    <a:pt x="2944648" y="4156324"/>
                    <a:pt x="2897144" y="4125286"/>
                    <a:pt x="2908751" y="4099913"/>
                  </a:cubicBezTo>
                  <a:cubicBezTo>
                    <a:pt x="2963907" y="4077535"/>
                    <a:pt x="2952905" y="4012565"/>
                    <a:pt x="2883038" y="4005147"/>
                  </a:cubicBezTo>
                  <a:cubicBezTo>
                    <a:pt x="2858075" y="3953008"/>
                    <a:pt x="2803235" y="3944845"/>
                    <a:pt x="2790291" y="3974891"/>
                  </a:cubicBezTo>
                  <a:cubicBezTo>
                    <a:pt x="2738047" y="3957451"/>
                    <a:pt x="2702778" y="4032045"/>
                    <a:pt x="2784528" y="4060496"/>
                  </a:cubicBezTo>
                  <a:cubicBezTo>
                    <a:pt x="2813744" y="4136934"/>
                    <a:pt x="2865841" y="4164255"/>
                    <a:pt x="2916668" y="4170421"/>
                  </a:cubicBezTo>
                  <a:cubicBezTo>
                    <a:pt x="2879307" y="4167656"/>
                    <a:pt x="2843118" y="4161299"/>
                    <a:pt x="2811963" y="4146165"/>
                  </a:cubicBezTo>
                  <a:lnTo>
                    <a:pt x="2781538" y="4134763"/>
                  </a:lnTo>
                  <a:cubicBezTo>
                    <a:pt x="2734203" y="4103155"/>
                    <a:pt x="2728100" y="4071182"/>
                    <a:pt x="2698773" y="4024118"/>
                  </a:cubicBezTo>
                  <a:cubicBezTo>
                    <a:pt x="2668592" y="3975683"/>
                    <a:pt x="2609265" y="3996086"/>
                    <a:pt x="2602712" y="4018724"/>
                  </a:cubicBezTo>
                  <a:cubicBezTo>
                    <a:pt x="2672877" y="3991558"/>
                    <a:pt x="2656645" y="4069073"/>
                    <a:pt x="2611350" y="4070985"/>
                  </a:cubicBezTo>
                  <a:lnTo>
                    <a:pt x="2590544" y="4063188"/>
                  </a:lnTo>
                  <a:cubicBezTo>
                    <a:pt x="2541869" y="4044795"/>
                    <a:pt x="2550459" y="3981960"/>
                    <a:pt x="2588457" y="3961607"/>
                  </a:cubicBezTo>
                  <a:cubicBezTo>
                    <a:pt x="2579520" y="3934082"/>
                    <a:pt x="2604037" y="3886469"/>
                    <a:pt x="2653182" y="3918742"/>
                  </a:cubicBezTo>
                  <a:lnTo>
                    <a:pt x="2661597" y="3947630"/>
                  </a:lnTo>
                  <a:cubicBezTo>
                    <a:pt x="2666620" y="3964873"/>
                    <a:pt x="2685468" y="3974548"/>
                    <a:pt x="2703694" y="3969238"/>
                  </a:cubicBezTo>
                  <a:cubicBezTo>
                    <a:pt x="2721920" y="3963928"/>
                    <a:pt x="2732623" y="3945645"/>
                    <a:pt x="2727600" y="3928402"/>
                  </a:cubicBezTo>
                  <a:cubicBezTo>
                    <a:pt x="2725050" y="3919650"/>
                    <a:pt x="2718939" y="3912848"/>
                    <a:pt x="2711148" y="3908979"/>
                  </a:cubicBezTo>
                  <a:cubicBezTo>
                    <a:pt x="2716065" y="3912132"/>
                    <a:pt x="2719858" y="3916905"/>
                    <a:pt x="2721579" y="3922813"/>
                  </a:cubicBezTo>
                  <a:cubicBezTo>
                    <a:pt x="2725514" y="3936319"/>
                    <a:pt x="2717131" y="3950639"/>
                    <a:pt x="2702856" y="3954797"/>
                  </a:cubicBezTo>
                  <a:cubicBezTo>
                    <a:pt x="2688581" y="3958956"/>
                    <a:pt x="2673819" y="3951379"/>
                    <a:pt x="2669884" y="3937873"/>
                  </a:cubicBezTo>
                  <a:lnTo>
                    <a:pt x="2664154" y="3918205"/>
                  </a:lnTo>
                  <a:lnTo>
                    <a:pt x="2666787" y="3918063"/>
                  </a:lnTo>
                  <a:cubicBezTo>
                    <a:pt x="2669415" y="3895548"/>
                    <a:pt x="2679771" y="3878041"/>
                    <a:pt x="2710350" y="3870969"/>
                  </a:cubicBezTo>
                  <a:cubicBezTo>
                    <a:pt x="2724665" y="3843079"/>
                    <a:pt x="2771335" y="3824292"/>
                    <a:pt x="2807822" y="3855545"/>
                  </a:cubicBezTo>
                  <a:cubicBezTo>
                    <a:pt x="2817465" y="3844742"/>
                    <a:pt x="2827321" y="3838674"/>
                    <a:pt x="2836912" y="3836127"/>
                  </a:cubicBezTo>
                  <a:close/>
                  <a:moveTo>
                    <a:pt x="4031907" y="3834271"/>
                  </a:moveTo>
                  <a:cubicBezTo>
                    <a:pt x="4017808" y="3868153"/>
                    <a:pt x="4042277" y="3910559"/>
                    <a:pt x="4086559" y="3928985"/>
                  </a:cubicBezTo>
                  <a:cubicBezTo>
                    <a:pt x="4130842" y="3947411"/>
                    <a:pt x="4178170" y="3934881"/>
                    <a:pt x="4192268" y="3900998"/>
                  </a:cubicBezTo>
                  <a:lnTo>
                    <a:pt x="4145108" y="3881374"/>
                  </a:lnTo>
                  <a:cubicBezTo>
                    <a:pt x="4139302" y="3895327"/>
                    <a:pt x="4119811" y="3900487"/>
                    <a:pt x="4101575" y="3892899"/>
                  </a:cubicBezTo>
                  <a:cubicBezTo>
                    <a:pt x="4083338" y="3885311"/>
                    <a:pt x="4073262" y="3867847"/>
                    <a:pt x="4079068" y="3853895"/>
                  </a:cubicBezTo>
                  <a:close/>
                  <a:moveTo>
                    <a:pt x="3850515" y="3758793"/>
                  </a:moveTo>
                  <a:cubicBezTo>
                    <a:pt x="3836416" y="3792676"/>
                    <a:pt x="3860885" y="3835081"/>
                    <a:pt x="3905167" y="3853507"/>
                  </a:cubicBezTo>
                  <a:cubicBezTo>
                    <a:pt x="3949450" y="3871933"/>
                    <a:pt x="3996778" y="3859403"/>
                    <a:pt x="4010876" y="3825520"/>
                  </a:cubicBezTo>
                  <a:lnTo>
                    <a:pt x="3963714" y="3805896"/>
                  </a:lnTo>
                  <a:cubicBezTo>
                    <a:pt x="3957908" y="3819848"/>
                    <a:pt x="3938418" y="3825008"/>
                    <a:pt x="3920181" y="3817420"/>
                  </a:cubicBezTo>
                  <a:cubicBezTo>
                    <a:pt x="3901945" y="3809832"/>
                    <a:pt x="3891869" y="3792368"/>
                    <a:pt x="3897675" y="3778416"/>
                  </a:cubicBezTo>
                  <a:close/>
                  <a:moveTo>
                    <a:pt x="3667151" y="3682494"/>
                  </a:moveTo>
                  <a:cubicBezTo>
                    <a:pt x="3653052" y="3716376"/>
                    <a:pt x="3677522" y="3758782"/>
                    <a:pt x="3721804" y="3777208"/>
                  </a:cubicBezTo>
                  <a:cubicBezTo>
                    <a:pt x="3766085" y="3795634"/>
                    <a:pt x="3813414" y="3783104"/>
                    <a:pt x="3827512" y="3749221"/>
                  </a:cubicBezTo>
                  <a:lnTo>
                    <a:pt x="3722193" y="3705397"/>
                  </a:lnTo>
                  <a:lnTo>
                    <a:pt x="3780351" y="3729598"/>
                  </a:lnTo>
                  <a:cubicBezTo>
                    <a:pt x="3774545" y="3743550"/>
                    <a:pt x="3755054" y="3748710"/>
                    <a:pt x="3736818" y="3741122"/>
                  </a:cubicBezTo>
                  <a:cubicBezTo>
                    <a:pt x="3718581" y="3733534"/>
                    <a:pt x="3708504" y="3716070"/>
                    <a:pt x="3714310" y="3702117"/>
                  </a:cubicBezTo>
                  <a:close/>
                  <a:moveTo>
                    <a:pt x="1918820" y="3630153"/>
                  </a:moveTo>
                  <a:cubicBezTo>
                    <a:pt x="1926815" y="3628877"/>
                    <a:pt x="1936362" y="3630670"/>
                    <a:pt x="1945716" y="3635650"/>
                  </a:cubicBezTo>
                  <a:cubicBezTo>
                    <a:pt x="1956940" y="3641626"/>
                    <a:pt x="1967885" y="3652191"/>
                    <a:pt x="1975533" y="3667548"/>
                  </a:cubicBezTo>
                  <a:cubicBezTo>
                    <a:pt x="2031359" y="3673977"/>
                    <a:pt x="2040729" y="3724826"/>
                    <a:pt x="1996914" y="3741806"/>
                  </a:cubicBezTo>
                  <a:cubicBezTo>
                    <a:pt x="1987881" y="3761520"/>
                    <a:pt x="2017032" y="3819135"/>
                    <a:pt x="2099878" y="3817747"/>
                  </a:cubicBezTo>
                  <a:cubicBezTo>
                    <a:pt x="2070389" y="3825563"/>
                    <a:pt x="1948347" y="3837103"/>
                    <a:pt x="1897417" y="3709890"/>
                  </a:cubicBezTo>
                  <a:cubicBezTo>
                    <a:pt x="1831917" y="3686924"/>
                    <a:pt x="1859387" y="3628976"/>
                    <a:pt x="1901240" y="3643073"/>
                  </a:cubicBezTo>
                  <a:cubicBezTo>
                    <a:pt x="1904383" y="3635776"/>
                    <a:pt x="1910825" y="3631430"/>
                    <a:pt x="1918820" y="3630153"/>
                  </a:cubicBezTo>
                  <a:close/>
                  <a:moveTo>
                    <a:pt x="3485758" y="3607015"/>
                  </a:moveTo>
                  <a:cubicBezTo>
                    <a:pt x="3471659" y="3640898"/>
                    <a:pt x="3496128" y="3683303"/>
                    <a:pt x="3540410" y="3701728"/>
                  </a:cubicBezTo>
                  <a:cubicBezTo>
                    <a:pt x="3584693" y="3720155"/>
                    <a:pt x="3632020" y="3707625"/>
                    <a:pt x="3646119" y="3673742"/>
                  </a:cubicBezTo>
                  <a:lnTo>
                    <a:pt x="3598959" y="3654118"/>
                  </a:lnTo>
                  <a:cubicBezTo>
                    <a:pt x="3593152" y="3668071"/>
                    <a:pt x="3573662" y="3673231"/>
                    <a:pt x="3555426" y="3665643"/>
                  </a:cubicBezTo>
                  <a:cubicBezTo>
                    <a:pt x="3537190" y="3658055"/>
                    <a:pt x="3527113" y="3640591"/>
                    <a:pt x="3532918" y="3626639"/>
                  </a:cubicBezTo>
                  <a:close/>
                  <a:moveTo>
                    <a:pt x="2537302" y="3550700"/>
                  </a:moveTo>
                  <a:cubicBezTo>
                    <a:pt x="2612095" y="3548628"/>
                    <a:pt x="2664565" y="3599376"/>
                    <a:pt x="2678077" y="3617065"/>
                  </a:cubicBezTo>
                  <a:cubicBezTo>
                    <a:pt x="2614893" y="3565886"/>
                    <a:pt x="2557154" y="3590478"/>
                    <a:pt x="2552089" y="3610401"/>
                  </a:cubicBezTo>
                  <a:cubicBezTo>
                    <a:pt x="2575578" y="3649380"/>
                    <a:pt x="2537262" y="3680989"/>
                    <a:pt x="2490186" y="3651901"/>
                  </a:cubicBezTo>
                  <a:cubicBezTo>
                    <a:pt x="2474890" y="3658530"/>
                    <a:pt x="2459974" y="3659649"/>
                    <a:pt x="2447647" y="3657235"/>
                  </a:cubicBezTo>
                  <a:cubicBezTo>
                    <a:pt x="2427102" y="3653210"/>
                    <a:pt x="2413748" y="3639370"/>
                    <a:pt x="2417808" y="3624863"/>
                  </a:cubicBezTo>
                  <a:cubicBezTo>
                    <a:pt x="2376845" y="3609857"/>
                    <a:pt x="2391024" y="3550737"/>
                    <a:pt x="2455684" y="3573558"/>
                  </a:cubicBezTo>
                  <a:cubicBezTo>
                    <a:pt x="2484959" y="3557950"/>
                    <a:pt x="2512371" y="3551390"/>
                    <a:pt x="2537302" y="3550700"/>
                  </a:cubicBezTo>
                  <a:close/>
                  <a:moveTo>
                    <a:pt x="3300023" y="3529730"/>
                  </a:moveTo>
                  <a:cubicBezTo>
                    <a:pt x="3285925" y="3563613"/>
                    <a:pt x="3310392" y="3606018"/>
                    <a:pt x="3354676" y="3624444"/>
                  </a:cubicBezTo>
                  <a:cubicBezTo>
                    <a:pt x="3398958" y="3642870"/>
                    <a:pt x="3446286" y="3630340"/>
                    <a:pt x="3460385" y="3596457"/>
                  </a:cubicBezTo>
                  <a:lnTo>
                    <a:pt x="3382438" y="3564023"/>
                  </a:lnTo>
                  <a:lnTo>
                    <a:pt x="3413223" y="3576833"/>
                  </a:lnTo>
                  <a:cubicBezTo>
                    <a:pt x="3407417" y="3590786"/>
                    <a:pt x="3387926" y="3595946"/>
                    <a:pt x="3369690" y="3588358"/>
                  </a:cubicBezTo>
                  <a:cubicBezTo>
                    <a:pt x="3351453" y="3580770"/>
                    <a:pt x="3341377" y="3563306"/>
                    <a:pt x="3347183" y="3549353"/>
                  </a:cubicBezTo>
                  <a:close/>
                  <a:moveTo>
                    <a:pt x="1941259" y="3492947"/>
                  </a:moveTo>
                  <a:cubicBezTo>
                    <a:pt x="1950850" y="3490400"/>
                    <a:pt x="1960175" y="3491374"/>
                    <a:pt x="1968755" y="3494654"/>
                  </a:cubicBezTo>
                  <a:cubicBezTo>
                    <a:pt x="1985917" y="3501214"/>
                    <a:pt x="2000101" y="3517003"/>
                    <a:pt x="2007480" y="3532311"/>
                  </a:cubicBezTo>
                  <a:cubicBezTo>
                    <a:pt x="2047828" y="3524906"/>
                    <a:pt x="2076179" y="3552186"/>
                    <a:pt x="2066933" y="3580847"/>
                  </a:cubicBezTo>
                  <a:lnTo>
                    <a:pt x="2051272" y="3599613"/>
                  </a:lnTo>
                  <a:cubicBezTo>
                    <a:pt x="2043475" y="3610583"/>
                    <a:pt x="2028262" y="3613157"/>
                    <a:pt x="2017292" y="3605360"/>
                  </a:cubicBezTo>
                  <a:cubicBezTo>
                    <a:pt x="2006321" y="3597564"/>
                    <a:pt x="2003748" y="3582350"/>
                    <a:pt x="2011545" y="3571380"/>
                  </a:cubicBezTo>
                  <a:cubicBezTo>
                    <a:pt x="2014955" y="3566581"/>
                    <a:pt x="2019785" y="3563390"/>
                    <a:pt x="2025057" y="3561969"/>
                  </a:cubicBezTo>
                  <a:cubicBezTo>
                    <a:pt x="2017070" y="3563210"/>
                    <a:pt x="2009579" y="3567558"/>
                    <a:pt x="2004527" y="3574666"/>
                  </a:cubicBezTo>
                  <a:cubicBezTo>
                    <a:pt x="1994572" y="3588673"/>
                    <a:pt x="1997858" y="3608097"/>
                    <a:pt x="2011864" y="3618051"/>
                  </a:cubicBezTo>
                  <a:cubicBezTo>
                    <a:pt x="2025870" y="3628005"/>
                    <a:pt x="2045295" y="3624720"/>
                    <a:pt x="2055249" y="3610714"/>
                  </a:cubicBezTo>
                  <a:lnTo>
                    <a:pt x="2080350" y="3588721"/>
                  </a:lnTo>
                  <a:cubicBezTo>
                    <a:pt x="2112237" y="3584968"/>
                    <a:pt x="2119750" y="3606936"/>
                    <a:pt x="2115004" y="3615327"/>
                  </a:cubicBezTo>
                  <a:cubicBezTo>
                    <a:pt x="2167036" y="3624725"/>
                    <a:pt x="2168016" y="3668062"/>
                    <a:pt x="2140920" y="3681048"/>
                  </a:cubicBezTo>
                  <a:cubicBezTo>
                    <a:pt x="2185508" y="3694915"/>
                    <a:pt x="2188457" y="3728654"/>
                    <a:pt x="2170215" y="3746586"/>
                  </a:cubicBezTo>
                  <a:lnTo>
                    <a:pt x="2171213" y="3747407"/>
                  </a:lnTo>
                  <a:lnTo>
                    <a:pt x="2151694" y="3765645"/>
                  </a:lnTo>
                  <a:cubicBezTo>
                    <a:pt x="2139873" y="3776691"/>
                    <a:pt x="2121336" y="3776062"/>
                    <a:pt x="2110290" y="3764241"/>
                  </a:cubicBezTo>
                  <a:cubicBezTo>
                    <a:pt x="2099244" y="3752420"/>
                    <a:pt x="2099873" y="3733883"/>
                    <a:pt x="2111694" y="3722837"/>
                  </a:cubicBezTo>
                  <a:cubicBezTo>
                    <a:pt x="2116865" y="3718005"/>
                    <a:pt x="2123321" y="3715407"/>
                    <a:pt x="2129873" y="3715003"/>
                  </a:cubicBezTo>
                  <a:cubicBezTo>
                    <a:pt x="2120167" y="3714544"/>
                    <a:pt x="2110298" y="3717862"/>
                    <a:pt x="2102638" y="3725020"/>
                  </a:cubicBezTo>
                  <a:lnTo>
                    <a:pt x="2102637" y="3725020"/>
                  </a:lnTo>
                  <a:cubicBezTo>
                    <a:pt x="2087545" y="3739123"/>
                    <a:pt x="2086742" y="3762790"/>
                    <a:pt x="2100845" y="3777883"/>
                  </a:cubicBezTo>
                  <a:cubicBezTo>
                    <a:pt x="2114948" y="3792976"/>
                    <a:pt x="2138615" y="3793779"/>
                    <a:pt x="2153708" y="3779676"/>
                  </a:cubicBezTo>
                  <a:lnTo>
                    <a:pt x="2187240" y="3760583"/>
                  </a:lnTo>
                  <a:cubicBezTo>
                    <a:pt x="2216435" y="3765563"/>
                    <a:pt x="2280045" y="3805297"/>
                    <a:pt x="2279028" y="3891226"/>
                  </a:cubicBezTo>
                  <a:cubicBezTo>
                    <a:pt x="2245869" y="3821189"/>
                    <a:pt x="2143436" y="3833328"/>
                    <a:pt x="2043702" y="3828340"/>
                  </a:cubicBezTo>
                  <a:cubicBezTo>
                    <a:pt x="2092104" y="3829864"/>
                    <a:pt x="2135867" y="3814939"/>
                    <a:pt x="2152837" y="3810162"/>
                  </a:cubicBezTo>
                  <a:cubicBezTo>
                    <a:pt x="2048995" y="3813144"/>
                    <a:pt x="2001491" y="3782106"/>
                    <a:pt x="2013098" y="3756733"/>
                  </a:cubicBezTo>
                  <a:cubicBezTo>
                    <a:pt x="2068254" y="3734355"/>
                    <a:pt x="2057252" y="3669385"/>
                    <a:pt x="1987385" y="3661967"/>
                  </a:cubicBezTo>
                  <a:cubicBezTo>
                    <a:pt x="1962422" y="3609828"/>
                    <a:pt x="1907582" y="3601665"/>
                    <a:pt x="1894638" y="3631711"/>
                  </a:cubicBezTo>
                  <a:cubicBezTo>
                    <a:pt x="1842394" y="3614271"/>
                    <a:pt x="1807125" y="3688865"/>
                    <a:pt x="1888875" y="3717316"/>
                  </a:cubicBezTo>
                  <a:cubicBezTo>
                    <a:pt x="1918091" y="3793754"/>
                    <a:pt x="1970188" y="3821075"/>
                    <a:pt x="2021015" y="3827241"/>
                  </a:cubicBezTo>
                  <a:cubicBezTo>
                    <a:pt x="1983654" y="3824476"/>
                    <a:pt x="1947465" y="3818119"/>
                    <a:pt x="1916310" y="3802985"/>
                  </a:cubicBezTo>
                  <a:lnTo>
                    <a:pt x="1885885" y="3791583"/>
                  </a:lnTo>
                  <a:cubicBezTo>
                    <a:pt x="1838550" y="3759975"/>
                    <a:pt x="1832447" y="3728002"/>
                    <a:pt x="1803120" y="3680938"/>
                  </a:cubicBezTo>
                  <a:cubicBezTo>
                    <a:pt x="1772939" y="3632503"/>
                    <a:pt x="1713612" y="3652906"/>
                    <a:pt x="1707059" y="3675544"/>
                  </a:cubicBezTo>
                  <a:cubicBezTo>
                    <a:pt x="1777224" y="3648378"/>
                    <a:pt x="1760992" y="3725893"/>
                    <a:pt x="1715697" y="3727805"/>
                  </a:cubicBezTo>
                  <a:lnTo>
                    <a:pt x="1694891" y="3720008"/>
                  </a:lnTo>
                  <a:cubicBezTo>
                    <a:pt x="1646216" y="3701615"/>
                    <a:pt x="1654806" y="3638780"/>
                    <a:pt x="1692804" y="3618427"/>
                  </a:cubicBezTo>
                  <a:cubicBezTo>
                    <a:pt x="1683867" y="3590902"/>
                    <a:pt x="1708384" y="3543289"/>
                    <a:pt x="1757529" y="3575562"/>
                  </a:cubicBezTo>
                  <a:lnTo>
                    <a:pt x="1765944" y="3604450"/>
                  </a:lnTo>
                  <a:cubicBezTo>
                    <a:pt x="1770967" y="3621693"/>
                    <a:pt x="1789815" y="3631368"/>
                    <a:pt x="1808041" y="3626058"/>
                  </a:cubicBezTo>
                  <a:cubicBezTo>
                    <a:pt x="1826267" y="3620748"/>
                    <a:pt x="1836970" y="3602465"/>
                    <a:pt x="1831947" y="3585222"/>
                  </a:cubicBezTo>
                  <a:cubicBezTo>
                    <a:pt x="1829397" y="3576470"/>
                    <a:pt x="1823286" y="3569668"/>
                    <a:pt x="1815495" y="3565799"/>
                  </a:cubicBezTo>
                  <a:cubicBezTo>
                    <a:pt x="1820412" y="3568952"/>
                    <a:pt x="1824205" y="3573725"/>
                    <a:pt x="1825926" y="3579633"/>
                  </a:cubicBezTo>
                  <a:cubicBezTo>
                    <a:pt x="1829861" y="3593139"/>
                    <a:pt x="1821478" y="3607459"/>
                    <a:pt x="1807203" y="3611617"/>
                  </a:cubicBezTo>
                  <a:cubicBezTo>
                    <a:pt x="1792928" y="3615776"/>
                    <a:pt x="1778166" y="3608199"/>
                    <a:pt x="1774231" y="3594693"/>
                  </a:cubicBezTo>
                  <a:lnTo>
                    <a:pt x="1768501" y="3575025"/>
                  </a:lnTo>
                  <a:lnTo>
                    <a:pt x="1771134" y="3574883"/>
                  </a:lnTo>
                  <a:cubicBezTo>
                    <a:pt x="1773762" y="3552368"/>
                    <a:pt x="1784118" y="3534861"/>
                    <a:pt x="1814697" y="3527789"/>
                  </a:cubicBezTo>
                  <a:cubicBezTo>
                    <a:pt x="1829012" y="3499899"/>
                    <a:pt x="1875682" y="3481112"/>
                    <a:pt x="1912169" y="3512365"/>
                  </a:cubicBezTo>
                  <a:cubicBezTo>
                    <a:pt x="1921812" y="3501562"/>
                    <a:pt x="1931668" y="3495494"/>
                    <a:pt x="1941259" y="3492947"/>
                  </a:cubicBezTo>
                  <a:close/>
                  <a:moveTo>
                    <a:pt x="3118630" y="3454252"/>
                  </a:moveTo>
                  <a:cubicBezTo>
                    <a:pt x="3104531" y="3488135"/>
                    <a:pt x="3129000" y="3530540"/>
                    <a:pt x="3173283" y="3548966"/>
                  </a:cubicBezTo>
                  <a:cubicBezTo>
                    <a:pt x="3217565" y="3567392"/>
                    <a:pt x="3264892" y="3554862"/>
                    <a:pt x="3278992" y="3520979"/>
                  </a:cubicBezTo>
                  <a:lnTo>
                    <a:pt x="3231829" y="3501354"/>
                  </a:lnTo>
                  <a:cubicBezTo>
                    <a:pt x="3226022" y="3515307"/>
                    <a:pt x="3206532" y="3520467"/>
                    <a:pt x="3188296" y="3512879"/>
                  </a:cubicBezTo>
                  <a:cubicBezTo>
                    <a:pt x="3170060" y="3505291"/>
                    <a:pt x="3159984" y="3487827"/>
                    <a:pt x="3165789" y="3473875"/>
                  </a:cubicBezTo>
                  <a:close/>
                  <a:moveTo>
                    <a:pt x="2272388" y="3442875"/>
                  </a:moveTo>
                  <a:cubicBezTo>
                    <a:pt x="2281972" y="3439724"/>
                    <a:pt x="2293118" y="3439516"/>
                    <a:pt x="2305333" y="3443513"/>
                  </a:cubicBezTo>
                  <a:lnTo>
                    <a:pt x="2326179" y="3450394"/>
                  </a:lnTo>
                  <a:cubicBezTo>
                    <a:pt x="2360019" y="3479221"/>
                    <a:pt x="2325197" y="3545883"/>
                    <a:pt x="2287566" y="3483481"/>
                  </a:cubicBezTo>
                  <a:cubicBezTo>
                    <a:pt x="2278798" y="3504047"/>
                    <a:pt x="2312183" y="3554928"/>
                    <a:pt x="2365108" y="3537690"/>
                  </a:cubicBezTo>
                  <a:cubicBezTo>
                    <a:pt x="2416536" y="3520940"/>
                    <a:pt x="2440791" y="3501193"/>
                    <a:pt x="2496692" y="3506678"/>
                  </a:cubicBezTo>
                  <a:lnTo>
                    <a:pt x="2527176" y="3516741"/>
                  </a:lnTo>
                  <a:cubicBezTo>
                    <a:pt x="2560503" y="3524509"/>
                    <a:pt x="2592358" y="3541760"/>
                    <a:pt x="2622925" y="3562355"/>
                  </a:cubicBezTo>
                  <a:cubicBezTo>
                    <a:pt x="2579872" y="3536099"/>
                    <a:pt x="2522911" y="3524588"/>
                    <a:pt x="2453619" y="3562941"/>
                  </a:cubicBezTo>
                  <a:cubicBezTo>
                    <a:pt x="2373049" y="3534303"/>
                    <a:pt x="2354724" y="3610350"/>
                    <a:pt x="2405761" y="3629196"/>
                  </a:cubicBezTo>
                  <a:cubicBezTo>
                    <a:pt x="2397405" y="3659063"/>
                    <a:pt x="2444780" y="3686283"/>
                    <a:pt x="2495935" y="3663169"/>
                  </a:cubicBezTo>
                  <a:cubicBezTo>
                    <a:pt x="2554469" y="3700034"/>
                    <a:pt x="2602675" y="3659060"/>
                    <a:pt x="2573719" y="3609256"/>
                  </a:cubicBezTo>
                  <a:cubicBezTo>
                    <a:pt x="2580253" y="3583625"/>
                    <a:pt x="2635936" y="3589631"/>
                    <a:pt x="2714374" y="3654693"/>
                  </a:cubicBezTo>
                  <a:cubicBezTo>
                    <a:pt x="2704177" y="3640915"/>
                    <a:pt x="2679473" y="3603474"/>
                    <a:pt x="2641132" y="3575285"/>
                  </a:cubicBezTo>
                  <a:cubicBezTo>
                    <a:pt x="2721265" y="3632015"/>
                    <a:pt x="2793018" y="3702937"/>
                    <a:pt x="2861445" y="3671663"/>
                  </a:cubicBezTo>
                  <a:cubicBezTo>
                    <a:pt x="2809721" y="3735282"/>
                    <a:pt x="2736276" y="3725900"/>
                    <a:pt x="2710668" y="3711874"/>
                  </a:cubicBezTo>
                  <a:lnTo>
                    <a:pt x="2696418" y="3677572"/>
                  </a:lnTo>
                  <a:cubicBezTo>
                    <a:pt x="2693370" y="3658094"/>
                    <a:pt x="2674587" y="3644351"/>
                    <a:pt x="2654464" y="3646878"/>
                  </a:cubicBezTo>
                  <a:cubicBezTo>
                    <a:pt x="2634341" y="3649405"/>
                    <a:pt x="2620498" y="3667245"/>
                    <a:pt x="2623545" y="3686723"/>
                  </a:cubicBezTo>
                  <a:lnTo>
                    <a:pt x="2623546" y="3686723"/>
                  </a:lnTo>
                  <a:cubicBezTo>
                    <a:pt x="2625092" y="3696609"/>
                    <a:pt x="2630693" y="3705018"/>
                    <a:pt x="2638475" y="3710558"/>
                  </a:cubicBezTo>
                  <a:cubicBezTo>
                    <a:pt x="2633658" y="3706294"/>
                    <a:pt x="2630256" y="3700481"/>
                    <a:pt x="2629211" y="3693807"/>
                  </a:cubicBezTo>
                  <a:cubicBezTo>
                    <a:pt x="2626825" y="3678551"/>
                    <a:pt x="2637667" y="3664579"/>
                    <a:pt x="2653428" y="3662600"/>
                  </a:cubicBezTo>
                  <a:cubicBezTo>
                    <a:pt x="2669189" y="3660620"/>
                    <a:pt x="2683900" y="3671384"/>
                    <a:pt x="2686287" y="3686640"/>
                  </a:cubicBezTo>
                  <a:lnTo>
                    <a:pt x="2690228" y="3711831"/>
                  </a:lnTo>
                  <a:lnTo>
                    <a:pt x="2688956" y="3711828"/>
                  </a:lnTo>
                  <a:cubicBezTo>
                    <a:pt x="2692097" y="3736021"/>
                    <a:pt x="2669200" y="3758973"/>
                    <a:pt x="2626263" y="3742142"/>
                  </a:cubicBezTo>
                  <a:cubicBezTo>
                    <a:pt x="2639270" y="3768070"/>
                    <a:pt x="2612030" y="3799250"/>
                    <a:pt x="2566072" y="3774637"/>
                  </a:cubicBezTo>
                  <a:cubicBezTo>
                    <a:pt x="2564612" y="3783662"/>
                    <a:pt x="2545382" y="3795220"/>
                    <a:pt x="2523029" y="3773161"/>
                  </a:cubicBezTo>
                  <a:lnTo>
                    <a:pt x="2517068" y="3741838"/>
                  </a:lnTo>
                  <a:cubicBezTo>
                    <a:pt x="2517933" y="3725542"/>
                    <a:pt x="2504927" y="3711372"/>
                    <a:pt x="2488019" y="3710189"/>
                  </a:cubicBezTo>
                  <a:cubicBezTo>
                    <a:pt x="2471111" y="3709007"/>
                    <a:pt x="2456702" y="3721259"/>
                    <a:pt x="2455836" y="3737556"/>
                  </a:cubicBezTo>
                  <a:cubicBezTo>
                    <a:pt x="2455397" y="3745827"/>
                    <a:pt x="2458531" y="3753551"/>
                    <a:pt x="2463945" y="3759297"/>
                  </a:cubicBezTo>
                  <a:cubicBezTo>
                    <a:pt x="2460738" y="3755063"/>
                    <a:pt x="2458956" y="3749798"/>
                    <a:pt x="2459252" y="3744215"/>
                  </a:cubicBezTo>
                  <a:cubicBezTo>
                    <a:pt x="2459930" y="3731451"/>
                    <a:pt x="2471215" y="3721855"/>
                    <a:pt x="2484459" y="3722781"/>
                  </a:cubicBezTo>
                  <a:cubicBezTo>
                    <a:pt x="2497702" y="3723707"/>
                    <a:pt x="2507888" y="3734805"/>
                    <a:pt x="2507210" y="3747569"/>
                  </a:cubicBezTo>
                  <a:lnTo>
                    <a:pt x="2507847" y="3770810"/>
                  </a:lnTo>
                  <a:cubicBezTo>
                    <a:pt x="2497479" y="3797423"/>
                    <a:pt x="2458896" y="3800258"/>
                    <a:pt x="2432236" y="3770399"/>
                  </a:cubicBezTo>
                  <a:cubicBezTo>
                    <a:pt x="2417178" y="3777155"/>
                    <a:pt x="2396566" y="3780143"/>
                    <a:pt x="2379293" y="3774562"/>
                  </a:cubicBezTo>
                  <a:cubicBezTo>
                    <a:pt x="2362020" y="3768981"/>
                    <a:pt x="2348085" y="3754832"/>
                    <a:pt x="2346380" y="3727314"/>
                  </a:cubicBezTo>
                  <a:cubicBezTo>
                    <a:pt x="2299081" y="3728136"/>
                    <a:pt x="2274490" y="3686104"/>
                    <a:pt x="2280469" y="3656987"/>
                  </a:cubicBezTo>
                  <a:cubicBezTo>
                    <a:pt x="2261156" y="3633287"/>
                    <a:pt x="2263851" y="3614180"/>
                    <a:pt x="2275578" y="3596082"/>
                  </a:cubicBezTo>
                  <a:lnTo>
                    <a:pt x="2273630" y="3594384"/>
                  </a:lnTo>
                  <a:lnTo>
                    <a:pt x="2290077" y="3583433"/>
                  </a:lnTo>
                  <a:cubicBezTo>
                    <a:pt x="2301372" y="3575912"/>
                    <a:pt x="2317412" y="3579295"/>
                    <a:pt x="2325903" y="3590987"/>
                  </a:cubicBezTo>
                  <a:cubicBezTo>
                    <a:pt x="2334396" y="3602680"/>
                    <a:pt x="2332124" y="3618255"/>
                    <a:pt x="2320830" y="3625775"/>
                  </a:cubicBezTo>
                  <a:cubicBezTo>
                    <a:pt x="2315889" y="3629064"/>
                    <a:pt x="2310041" y="3630268"/>
                    <a:pt x="2304314" y="3629602"/>
                  </a:cubicBezTo>
                  <a:cubicBezTo>
                    <a:pt x="2312699" y="3631483"/>
                    <a:pt x="2321579" y="3630196"/>
                    <a:pt x="2328898" y="3625322"/>
                  </a:cubicBezTo>
                  <a:cubicBezTo>
                    <a:pt x="2343318" y="3615721"/>
                    <a:pt x="2346218" y="3595836"/>
                    <a:pt x="2335376" y="3580907"/>
                  </a:cubicBezTo>
                  <a:cubicBezTo>
                    <a:pt x="2324533" y="3565978"/>
                    <a:pt x="2304054" y="3561660"/>
                    <a:pt x="2289634" y="3571261"/>
                  </a:cubicBezTo>
                  <a:lnTo>
                    <a:pt x="2265477" y="3587346"/>
                  </a:lnTo>
                  <a:cubicBezTo>
                    <a:pt x="2207772" y="3581252"/>
                    <a:pt x="2217918" y="3531498"/>
                    <a:pt x="2241645" y="3516728"/>
                  </a:cubicBezTo>
                  <a:cubicBezTo>
                    <a:pt x="2228947" y="3488280"/>
                    <a:pt x="2243636" y="3452329"/>
                    <a:pt x="2272388" y="3442875"/>
                  </a:cubicBezTo>
                  <a:close/>
                  <a:moveTo>
                    <a:pt x="2935266" y="3377953"/>
                  </a:moveTo>
                  <a:cubicBezTo>
                    <a:pt x="2921167" y="3411835"/>
                    <a:pt x="2945636" y="3454241"/>
                    <a:pt x="2989918" y="3472667"/>
                  </a:cubicBezTo>
                  <a:cubicBezTo>
                    <a:pt x="3034201" y="3491093"/>
                    <a:pt x="3081529" y="3478563"/>
                    <a:pt x="3095627" y="3444680"/>
                  </a:cubicBezTo>
                  <a:lnTo>
                    <a:pt x="3048465" y="3425056"/>
                  </a:lnTo>
                  <a:cubicBezTo>
                    <a:pt x="3042659" y="3439009"/>
                    <a:pt x="3023169" y="3444168"/>
                    <a:pt x="3004932" y="3436580"/>
                  </a:cubicBezTo>
                  <a:cubicBezTo>
                    <a:pt x="2986696" y="3428992"/>
                    <a:pt x="2976621" y="3411529"/>
                    <a:pt x="2982426" y="3397577"/>
                  </a:cubicBezTo>
                  <a:close/>
                  <a:moveTo>
                    <a:pt x="2753873" y="3302474"/>
                  </a:moveTo>
                  <a:cubicBezTo>
                    <a:pt x="2739774" y="3336357"/>
                    <a:pt x="2764243" y="3378762"/>
                    <a:pt x="2808525" y="3397188"/>
                  </a:cubicBezTo>
                  <a:cubicBezTo>
                    <a:pt x="2852808" y="3415614"/>
                    <a:pt x="2900135" y="3403084"/>
                    <a:pt x="2914234" y="3369201"/>
                  </a:cubicBezTo>
                  <a:lnTo>
                    <a:pt x="2867073" y="3349577"/>
                  </a:lnTo>
                  <a:cubicBezTo>
                    <a:pt x="2861267" y="3363530"/>
                    <a:pt x="2841776" y="3368690"/>
                    <a:pt x="2823540" y="3361102"/>
                  </a:cubicBezTo>
                  <a:cubicBezTo>
                    <a:pt x="2805304" y="3353514"/>
                    <a:pt x="2795228" y="3336051"/>
                    <a:pt x="2801034" y="3322098"/>
                  </a:cubicBezTo>
                  <a:close/>
                  <a:moveTo>
                    <a:pt x="1053447" y="3265523"/>
                  </a:moveTo>
                  <a:cubicBezTo>
                    <a:pt x="1060380" y="3264416"/>
                    <a:pt x="1068659" y="3265970"/>
                    <a:pt x="1076770" y="3270289"/>
                  </a:cubicBezTo>
                  <a:cubicBezTo>
                    <a:pt x="1086504" y="3275471"/>
                    <a:pt x="1095995" y="3284633"/>
                    <a:pt x="1102627" y="3297950"/>
                  </a:cubicBezTo>
                  <a:cubicBezTo>
                    <a:pt x="1151037" y="3303525"/>
                    <a:pt x="1159163" y="3347620"/>
                    <a:pt x="1121167" y="3362344"/>
                  </a:cubicBezTo>
                  <a:cubicBezTo>
                    <a:pt x="1113334" y="3379439"/>
                    <a:pt x="1138613" y="3429400"/>
                    <a:pt x="1210455" y="3428197"/>
                  </a:cubicBezTo>
                  <a:cubicBezTo>
                    <a:pt x="1184883" y="3434975"/>
                    <a:pt x="1079052" y="3444981"/>
                    <a:pt x="1034887" y="3334667"/>
                  </a:cubicBezTo>
                  <a:cubicBezTo>
                    <a:pt x="978088" y="3314752"/>
                    <a:pt x="1001909" y="3264502"/>
                    <a:pt x="1038202" y="3276726"/>
                  </a:cubicBezTo>
                  <a:cubicBezTo>
                    <a:pt x="1040928" y="3270398"/>
                    <a:pt x="1046514" y="3266630"/>
                    <a:pt x="1053447" y="3265523"/>
                  </a:cubicBezTo>
                  <a:close/>
                  <a:moveTo>
                    <a:pt x="2572408" y="3226966"/>
                  </a:moveTo>
                  <a:cubicBezTo>
                    <a:pt x="2558309" y="3260849"/>
                    <a:pt x="2582778" y="3303254"/>
                    <a:pt x="2627060" y="3321680"/>
                  </a:cubicBezTo>
                  <a:cubicBezTo>
                    <a:pt x="2671343" y="3340106"/>
                    <a:pt x="2718670" y="3327575"/>
                    <a:pt x="2732769" y="3293693"/>
                  </a:cubicBezTo>
                  <a:lnTo>
                    <a:pt x="2685607" y="3274068"/>
                  </a:lnTo>
                  <a:cubicBezTo>
                    <a:pt x="2679801" y="3288021"/>
                    <a:pt x="2660310" y="3293180"/>
                    <a:pt x="2642074" y="3285593"/>
                  </a:cubicBezTo>
                  <a:cubicBezTo>
                    <a:pt x="2623838" y="3278005"/>
                    <a:pt x="2613762" y="3260541"/>
                    <a:pt x="2619568" y="3246589"/>
                  </a:cubicBezTo>
                  <a:close/>
                  <a:moveTo>
                    <a:pt x="3732247" y="3214882"/>
                  </a:moveTo>
                  <a:cubicBezTo>
                    <a:pt x="3733375" y="3227881"/>
                    <a:pt x="3730558" y="3247328"/>
                    <a:pt x="3723946" y="3268122"/>
                  </a:cubicBezTo>
                  <a:cubicBezTo>
                    <a:pt x="3717045" y="3289832"/>
                    <a:pt x="3707613" y="3307955"/>
                    <a:pt x="3698854" y="3317811"/>
                  </a:cubicBezTo>
                  <a:cubicBezTo>
                    <a:pt x="3697726" y="3304811"/>
                    <a:pt x="3700543" y="3285364"/>
                    <a:pt x="3707153" y="3264570"/>
                  </a:cubicBezTo>
                  <a:cubicBezTo>
                    <a:pt x="3714056" y="3242860"/>
                    <a:pt x="3723487" y="3224737"/>
                    <a:pt x="3732247" y="3214882"/>
                  </a:cubicBezTo>
                  <a:close/>
                  <a:moveTo>
                    <a:pt x="1641648" y="3207520"/>
                  </a:moveTo>
                  <a:cubicBezTo>
                    <a:pt x="1716442" y="3205448"/>
                    <a:pt x="1768912" y="3256196"/>
                    <a:pt x="1782424" y="3273885"/>
                  </a:cubicBezTo>
                  <a:cubicBezTo>
                    <a:pt x="1719240" y="3222706"/>
                    <a:pt x="1661501" y="3247298"/>
                    <a:pt x="1656436" y="3267221"/>
                  </a:cubicBezTo>
                  <a:cubicBezTo>
                    <a:pt x="1679925" y="3306200"/>
                    <a:pt x="1641609" y="3337809"/>
                    <a:pt x="1594533" y="3308721"/>
                  </a:cubicBezTo>
                  <a:cubicBezTo>
                    <a:pt x="1579237" y="3315350"/>
                    <a:pt x="1564321" y="3316469"/>
                    <a:pt x="1551994" y="3314055"/>
                  </a:cubicBezTo>
                  <a:cubicBezTo>
                    <a:pt x="1531448" y="3310030"/>
                    <a:pt x="1518094" y="3296190"/>
                    <a:pt x="1522154" y="3281683"/>
                  </a:cubicBezTo>
                  <a:cubicBezTo>
                    <a:pt x="1481192" y="3266677"/>
                    <a:pt x="1495371" y="3207557"/>
                    <a:pt x="1560030" y="3230378"/>
                  </a:cubicBezTo>
                  <a:cubicBezTo>
                    <a:pt x="1589306" y="3214770"/>
                    <a:pt x="1616717" y="3208210"/>
                    <a:pt x="1641648" y="3207520"/>
                  </a:cubicBezTo>
                  <a:close/>
                  <a:moveTo>
                    <a:pt x="2391015" y="3151487"/>
                  </a:moveTo>
                  <a:cubicBezTo>
                    <a:pt x="2376916" y="3185370"/>
                    <a:pt x="2401385" y="3227775"/>
                    <a:pt x="2445667" y="3246201"/>
                  </a:cubicBezTo>
                  <a:cubicBezTo>
                    <a:pt x="2489950" y="3264626"/>
                    <a:pt x="2537277" y="3252097"/>
                    <a:pt x="2551376" y="3218214"/>
                  </a:cubicBezTo>
                  <a:lnTo>
                    <a:pt x="2504215" y="3198590"/>
                  </a:lnTo>
                  <a:cubicBezTo>
                    <a:pt x="2498409" y="3212543"/>
                    <a:pt x="2478919" y="3217704"/>
                    <a:pt x="2460683" y="3210115"/>
                  </a:cubicBezTo>
                  <a:cubicBezTo>
                    <a:pt x="2442447" y="3202527"/>
                    <a:pt x="2432370" y="3185063"/>
                    <a:pt x="2438175" y="3171111"/>
                  </a:cubicBezTo>
                  <a:close/>
                  <a:moveTo>
                    <a:pt x="3667509" y="3147456"/>
                  </a:moveTo>
                  <a:cubicBezTo>
                    <a:pt x="3669632" y="3147352"/>
                    <a:pt x="3671681" y="3147645"/>
                    <a:pt x="3673624" y="3148366"/>
                  </a:cubicBezTo>
                  <a:lnTo>
                    <a:pt x="3674777" y="3149451"/>
                  </a:lnTo>
                  <a:cubicBezTo>
                    <a:pt x="3660195" y="3156481"/>
                    <a:pt x="3645256" y="3175992"/>
                    <a:pt x="3635855" y="3201318"/>
                  </a:cubicBezTo>
                  <a:cubicBezTo>
                    <a:pt x="3626455" y="3226646"/>
                    <a:pt x="3625048" y="3251179"/>
                    <a:pt x="3631512" y="3266021"/>
                  </a:cubicBezTo>
                  <a:cubicBezTo>
                    <a:pt x="3630914" y="3266427"/>
                    <a:pt x="3630418" y="3266273"/>
                    <a:pt x="3629930" y="3266091"/>
                  </a:cubicBezTo>
                  <a:cubicBezTo>
                    <a:pt x="3614388" y="3260324"/>
                    <a:pt x="3611571" y="3229294"/>
                    <a:pt x="3623637" y="3196785"/>
                  </a:cubicBezTo>
                  <a:cubicBezTo>
                    <a:pt x="3634194" y="3168339"/>
                    <a:pt x="3652649" y="3148185"/>
                    <a:pt x="3667509" y="3147456"/>
                  </a:cubicBezTo>
                  <a:close/>
                  <a:moveTo>
                    <a:pt x="1072905" y="3146542"/>
                  </a:moveTo>
                  <a:cubicBezTo>
                    <a:pt x="1081222" y="3144334"/>
                    <a:pt x="1089308" y="3145178"/>
                    <a:pt x="1096749" y="3148022"/>
                  </a:cubicBezTo>
                  <a:cubicBezTo>
                    <a:pt x="1111631" y="3153711"/>
                    <a:pt x="1123931" y="3167403"/>
                    <a:pt x="1130330" y="3180677"/>
                  </a:cubicBezTo>
                  <a:cubicBezTo>
                    <a:pt x="1165318" y="3174256"/>
                    <a:pt x="1189904" y="3197912"/>
                    <a:pt x="1181885" y="3222766"/>
                  </a:cubicBezTo>
                  <a:lnTo>
                    <a:pt x="1168305" y="3239039"/>
                  </a:lnTo>
                  <a:cubicBezTo>
                    <a:pt x="1161544" y="3248552"/>
                    <a:pt x="1148352" y="3250784"/>
                    <a:pt x="1138838" y="3244023"/>
                  </a:cubicBezTo>
                  <a:cubicBezTo>
                    <a:pt x="1129325" y="3237262"/>
                    <a:pt x="1127094" y="3224070"/>
                    <a:pt x="1133855" y="3214557"/>
                  </a:cubicBezTo>
                  <a:cubicBezTo>
                    <a:pt x="1136812" y="3210395"/>
                    <a:pt x="1141000" y="3207627"/>
                    <a:pt x="1145573" y="3206396"/>
                  </a:cubicBezTo>
                  <a:cubicBezTo>
                    <a:pt x="1138647" y="3207472"/>
                    <a:pt x="1132150" y="3211242"/>
                    <a:pt x="1127769" y="3217406"/>
                  </a:cubicBezTo>
                  <a:cubicBezTo>
                    <a:pt x="1119137" y="3229552"/>
                    <a:pt x="1121986" y="3246396"/>
                    <a:pt x="1134132" y="3255028"/>
                  </a:cubicBezTo>
                  <a:cubicBezTo>
                    <a:pt x="1146278" y="3263660"/>
                    <a:pt x="1163122" y="3260811"/>
                    <a:pt x="1171753" y="3248665"/>
                  </a:cubicBezTo>
                  <a:lnTo>
                    <a:pt x="1193521" y="3229594"/>
                  </a:lnTo>
                  <a:cubicBezTo>
                    <a:pt x="1221172" y="3226340"/>
                    <a:pt x="1227686" y="3245389"/>
                    <a:pt x="1223572" y="3252666"/>
                  </a:cubicBezTo>
                  <a:cubicBezTo>
                    <a:pt x="1268691" y="3260816"/>
                    <a:pt x="1269541" y="3298395"/>
                    <a:pt x="1246045" y="3309657"/>
                  </a:cubicBezTo>
                  <a:cubicBezTo>
                    <a:pt x="1284710" y="3321682"/>
                    <a:pt x="1287267" y="3350939"/>
                    <a:pt x="1271449" y="3366489"/>
                  </a:cubicBezTo>
                  <a:lnTo>
                    <a:pt x="1272314" y="3367201"/>
                  </a:lnTo>
                  <a:lnTo>
                    <a:pt x="1255388" y="3383017"/>
                  </a:lnTo>
                  <a:cubicBezTo>
                    <a:pt x="1245137" y="3392595"/>
                    <a:pt x="1229062" y="3392050"/>
                    <a:pt x="1219484" y="3381799"/>
                  </a:cubicBezTo>
                  <a:cubicBezTo>
                    <a:pt x="1209905" y="3371548"/>
                    <a:pt x="1210450" y="3355473"/>
                    <a:pt x="1220701" y="3345894"/>
                  </a:cubicBezTo>
                  <a:cubicBezTo>
                    <a:pt x="1225185" y="3341705"/>
                    <a:pt x="1230784" y="3339452"/>
                    <a:pt x="1236465" y="3339101"/>
                  </a:cubicBezTo>
                  <a:cubicBezTo>
                    <a:pt x="1228049" y="3338703"/>
                    <a:pt x="1219490" y="3341580"/>
                    <a:pt x="1212848" y="3347787"/>
                  </a:cubicBezTo>
                  <a:cubicBezTo>
                    <a:pt x="1199760" y="3360017"/>
                    <a:pt x="1199064" y="3380541"/>
                    <a:pt x="1211293" y="3393629"/>
                  </a:cubicBezTo>
                  <a:cubicBezTo>
                    <a:pt x="1223523" y="3406717"/>
                    <a:pt x="1244046" y="3407413"/>
                    <a:pt x="1257135" y="3395183"/>
                  </a:cubicBezTo>
                  <a:lnTo>
                    <a:pt x="1286212" y="3378627"/>
                  </a:lnTo>
                  <a:cubicBezTo>
                    <a:pt x="1311529" y="3382945"/>
                    <a:pt x="1366690" y="3417401"/>
                    <a:pt x="1365807" y="3491916"/>
                  </a:cubicBezTo>
                  <a:cubicBezTo>
                    <a:pt x="1337053" y="3431182"/>
                    <a:pt x="1248227" y="3441709"/>
                    <a:pt x="1161741" y="3437383"/>
                  </a:cubicBezTo>
                  <a:cubicBezTo>
                    <a:pt x="1203714" y="3438704"/>
                    <a:pt x="1241663" y="3425762"/>
                    <a:pt x="1256379" y="3421619"/>
                  </a:cubicBezTo>
                  <a:cubicBezTo>
                    <a:pt x="1166331" y="3424205"/>
                    <a:pt x="1125137" y="3397290"/>
                    <a:pt x="1135202" y="3375288"/>
                  </a:cubicBezTo>
                  <a:cubicBezTo>
                    <a:pt x="1183032" y="3355883"/>
                    <a:pt x="1173490" y="3299543"/>
                    <a:pt x="1112904" y="3293110"/>
                  </a:cubicBezTo>
                  <a:cubicBezTo>
                    <a:pt x="1091258" y="3247897"/>
                    <a:pt x="1043702" y="3240818"/>
                    <a:pt x="1032477" y="3266873"/>
                  </a:cubicBezTo>
                  <a:cubicBezTo>
                    <a:pt x="987173" y="3251750"/>
                    <a:pt x="956589" y="3316435"/>
                    <a:pt x="1027480" y="3341107"/>
                  </a:cubicBezTo>
                  <a:cubicBezTo>
                    <a:pt x="1052816" y="3407391"/>
                    <a:pt x="1097992" y="3431083"/>
                    <a:pt x="1142068" y="3436430"/>
                  </a:cubicBezTo>
                  <a:cubicBezTo>
                    <a:pt x="1109669" y="3434032"/>
                    <a:pt x="1078287" y="3428519"/>
                    <a:pt x="1051271" y="3415396"/>
                  </a:cubicBezTo>
                  <a:lnTo>
                    <a:pt x="1024887" y="3405509"/>
                  </a:lnTo>
                  <a:cubicBezTo>
                    <a:pt x="983840" y="3378099"/>
                    <a:pt x="978548" y="3350373"/>
                    <a:pt x="953116" y="3309561"/>
                  </a:cubicBezTo>
                  <a:cubicBezTo>
                    <a:pt x="926944" y="3267560"/>
                    <a:pt x="875498" y="3285253"/>
                    <a:pt x="869815" y="3304883"/>
                  </a:cubicBezTo>
                  <a:cubicBezTo>
                    <a:pt x="930660" y="3281326"/>
                    <a:pt x="916584" y="3348545"/>
                    <a:pt x="877306" y="3350202"/>
                  </a:cubicBezTo>
                  <a:lnTo>
                    <a:pt x="859263" y="3343441"/>
                  </a:lnTo>
                  <a:cubicBezTo>
                    <a:pt x="817055" y="3327491"/>
                    <a:pt x="824503" y="3273003"/>
                    <a:pt x="857454" y="3255353"/>
                  </a:cubicBezTo>
                  <a:cubicBezTo>
                    <a:pt x="849704" y="3231485"/>
                    <a:pt x="870964" y="3190197"/>
                    <a:pt x="913581" y="3218183"/>
                  </a:cubicBezTo>
                  <a:lnTo>
                    <a:pt x="920878" y="3243233"/>
                  </a:lnTo>
                  <a:cubicBezTo>
                    <a:pt x="925234" y="3258186"/>
                    <a:pt x="941578" y="3266575"/>
                    <a:pt x="957383" y="3261971"/>
                  </a:cubicBezTo>
                  <a:cubicBezTo>
                    <a:pt x="973188" y="3257367"/>
                    <a:pt x="982470" y="3241512"/>
                    <a:pt x="978113" y="3226559"/>
                  </a:cubicBezTo>
                  <a:cubicBezTo>
                    <a:pt x="975902" y="3218970"/>
                    <a:pt x="970603" y="3213071"/>
                    <a:pt x="963847" y="3209717"/>
                  </a:cubicBezTo>
                  <a:cubicBezTo>
                    <a:pt x="968111" y="3212451"/>
                    <a:pt x="971400" y="3216590"/>
                    <a:pt x="972893" y="3221713"/>
                  </a:cubicBezTo>
                  <a:cubicBezTo>
                    <a:pt x="976305" y="3233425"/>
                    <a:pt x="969036" y="3245842"/>
                    <a:pt x="956656" y="3249449"/>
                  </a:cubicBezTo>
                  <a:cubicBezTo>
                    <a:pt x="944278" y="3253055"/>
                    <a:pt x="931477" y="3246484"/>
                    <a:pt x="928065" y="3234772"/>
                  </a:cubicBezTo>
                  <a:lnTo>
                    <a:pt x="923096" y="3217717"/>
                  </a:lnTo>
                  <a:lnTo>
                    <a:pt x="925379" y="3217594"/>
                  </a:lnTo>
                  <a:cubicBezTo>
                    <a:pt x="927658" y="3198070"/>
                    <a:pt x="936638" y="3182888"/>
                    <a:pt x="963155" y="3176756"/>
                  </a:cubicBezTo>
                  <a:cubicBezTo>
                    <a:pt x="975568" y="3152570"/>
                    <a:pt x="1016039" y="3136279"/>
                    <a:pt x="1047679" y="3163380"/>
                  </a:cubicBezTo>
                  <a:cubicBezTo>
                    <a:pt x="1056042" y="3154013"/>
                    <a:pt x="1064589" y="3148751"/>
                    <a:pt x="1072905" y="3146542"/>
                  </a:cubicBezTo>
                  <a:close/>
                  <a:moveTo>
                    <a:pt x="3919734" y="3123641"/>
                  </a:moveTo>
                  <a:cubicBezTo>
                    <a:pt x="3925556" y="3136211"/>
                    <a:pt x="3941519" y="3148177"/>
                    <a:pt x="3962168" y="3154743"/>
                  </a:cubicBezTo>
                  <a:cubicBezTo>
                    <a:pt x="3982818" y="3161308"/>
                    <a:pt x="4002762" y="3160757"/>
                    <a:pt x="4014773" y="3153857"/>
                  </a:cubicBezTo>
                  <a:lnTo>
                    <a:pt x="4014840" y="3155272"/>
                  </a:lnTo>
                  <a:cubicBezTo>
                    <a:pt x="4010271" y="3169649"/>
                    <a:pt x="3985079" y="3174472"/>
                    <a:pt x="3958576" y="3166045"/>
                  </a:cubicBezTo>
                  <a:cubicBezTo>
                    <a:pt x="3932071" y="3157619"/>
                    <a:pt x="3914290" y="3139133"/>
                    <a:pt x="3918861" y="3124756"/>
                  </a:cubicBezTo>
                  <a:cubicBezTo>
                    <a:pt x="3919005" y="3124305"/>
                    <a:pt x="3919169" y="3123862"/>
                    <a:pt x="3919734" y="3123641"/>
                  </a:cubicBezTo>
                  <a:close/>
                  <a:moveTo>
                    <a:pt x="1376735" y="3099695"/>
                  </a:moveTo>
                  <a:cubicBezTo>
                    <a:pt x="1386318" y="3096544"/>
                    <a:pt x="1397465" y="3096336"/>
                    <a:pt x="1409680" y="3100333"/>
                  </a:cubicBezTo>
                  <a:lnTo>
                    <a:pt x="1430526" y="3107214"/>
                  </a:lnTo>
                  <a:cubicBezTo>
                    <a:pt x="1464366" y="3136041"/>
                    <a:pt x="1429543" y="3202703"/>
                    <a:pt x="1391913" y="3140301"/>
                  </a:cubicBezTo>
                  <a:cubicBezTo>
                    <a:pt x="1383145" y="3160867"/>
                    <a:pt x="1416530" y="3211748"/>
                    <a:pt x="1469455" y="3194510"/>
                  </a:cubicBezTo>
                  <a:cubicBezTo>
                    <a:pt x="1520883" y="3177760"/>
                    <a:pt x="1545138" y="3158013"/>
                    <a:pt x="1601039" y="3163498"/>
                  </a:cubicBezTo>
                  <a:lnTo>
                    <a:pt x="1631522" y="3173561"/>
                  </a:lnTo>
                  <a:cubicBezTo>
                    <a:pt x="1664850" y="3181329"/>
                    <a:pt x="1696705" y="3198580"/>
                    <a:pt x="1727272" y="3219175"/>
                  </a:cubicBezTo>
                  <a:cubicBezTo>
                    <a:pt x="1684219" y="3192919"/>
                    <a:pt x="1627258" y="3181408"/>
                    <a:pt x="1557966" y="3219761"/>
                  </a:cubicBezTo>
                  <a:cubicBezTo>
                    <a:pt x="1477395" y="3191123"/>
                    <a:pt x="1459071" y="3267170"/>
                    <a:pt x="1510108" y="3286016"/>
                  </a:cubicBezTo>
                  <a:cubicBezTo>
                    <a:pt x="1501752" y="3315883"/>
                    <a:pt x="1549127" y="3343103"/>
                    <a:pt x="1600282" y="3319989"/>
                  </a:cubicBezTo>
                  <a:cubicBezTo>
                    <a:pt x="1658815" y="3356854"/>
                    <a:pt x="1707022" y="3315880"/>
                    <a:pt x="1678066" y="3266076"/>
                  </a:cubicBezTo>
                  <a:cubicBezTo>
                    <a:pt x="1684600" y="3240445"/>
                    <a:pt x="1740283" y="3246451"/>
                    <a:pt x="1818721" y="3311513"/>
                  </a:cubicBezTo>
                  <a:cubicBezTo>
                    <a:pt x="1808524" y="3297735"/>
                    <a:pt x="1783820" y="3260294"/>
                    <a:pt x="1745479" y="3232105"/>
                  </a:cubicBezTo>
                  <a:cubicBezTo>
                    <a:pt x="1825612" y="3288835"/>
                    <a:pt x="1897364" y="3359757"/>
                    <a:pt x="1965792" y="3328483"/>
                  </a:cubicBezTo>
                  <a:cubicBezTo>
                    <a:pt x="1914068" y="3392102"/>
                    <a:pt x="1840623" y="3382720"/>
                    <a:pt x="1815015" y="3368694"/>
                  </a:cubicBezTo>
                  <a:lnTo>
                    <a:pt x="1800765" y="3334392"/>
                  </a:lnTo>
                  <a:cubicBezTo>
                    <a:pt x="1797717" y="3314914"/>
                    <a:pt x="1778934" y="3301171"/>
                    <a:pt x="1758811" y="3303698"/>
                  </a:cubicBezTo>
                  <a:cubicBezTo>
                    <a:pt x="1738688" y="3306225"/>
                    <a:pt x="1724845" y="3324065"/>
                    <a:pt x="1727892" y="3343543"/>
                  </a:cubicBezTo>
                  <a:cubicBezTo>
                    <a:pt x="1729439" y="3353429"/>
                    <a:pt x="1735039" y="3361838"/>
                    <a:pt x="1742822" y="3367378"/>
                  </a:cubicBezTo>
                  <a:cubicBezTo>
                    <a:pt x="1738005" y="3363114"/>
                    <a:pt x="1734603" y="3357301"/>
                    <a:pt x="1733558" y="3350627"/>
                  </a:cubicBezTo>
                  <a:cubicBezTo>
                    <a:pt x="1731172" y="3335371"/>
                    <a:pt x="1742013" y="3321399"/>
                    <a:pt x="1757775" y="3319420"/>
                  </a:cubicBezTo>
                  <a:cubicBezTo>
                    <a:pt x="1773536" y="3317440"/>
                    <a:pt x="1788247" y="3328204"/>
                    <a:pt x="1790634" y="3343460"/>
                  </a:cubicBezTo>
                  <a:lnTo>
                    <a:pt x="1794575" y="3368651"/>
                  </a:lnTo>
                  <a:lnTo>
                    <a:pt x="1793302" y="3368648"/>
                  </a:lnTo>
                  <a:cubicBezTo>
                    <a:pt x="1796443" y="3392841"/>
                    <a:pt x="1773547" y="3415793"/>
                    <a:pt x="1730610" y="3398962"/>
                  </a:cubicBezTo>
                  <a:cubicBezTo>
                    <a:pt x="1743617" y="3424890"/>
                    <a:pt x="1716377" y="3456070"/>
                    <a:pt x="1670419" y="3431457"/>
                  </a:cubicBezTo>
                  <a:cubicBezTo>
                    <a:pt x="1668959" y="3440482"/>
                    <a:pt x="1649729" y="3452040"/>
                    <a:pt x="1627376" y="3429981"/>
                  </a:cubicBezTo>
                  <a:lnTo>
                    <a:pt x="1621414" y="3398658"/>
                  </a:lnTo>
                  <a:cubicBezTo>
                    <a:pt x="1622280" y="3382362"/>
                    <a:pt x="1609274" y="3368192"/>
                    <a:pt x="1592366" y="3367009"/>
                  </a:cubicBezTo>
                  <a:cubicBezTo>
                    <a:pt x="1575457" y="3365827"/>
                    <a:pt x="1561049" y="3378079"/>
                    <a:pt x="1560183" y="3394376"/>
                  </a:cubicBezTo>
                  <a:cubicBezTo>
                    <a:pt x="1559744" y="3402647"/>
                    <a:pt x="1562878" y="3410371"/>
                    <a:pt x="1568292" y="3416117"/>
                  </a:cubicBezTo>
                  <a:cubicBezTo>
                    <a:pt x="1565085" y="3411883"/>
                    <a:pt x="1563302" y="3406618"/>
                    <a:pt x="1563599" y="3401035"/>
                  </a:cubicBezTo>
                  <a:cubicBezTo>
                    <a:pt x="1564277" y="3388271"/>
                    <a:pt x="1575562" y="3378675"/>
                    <a:pt x="1588806" y="3379601"/>
                  </a:cubicBezTo>
                  <a:cubicBezTo>
                    <a:pt x="1602049" y="3380527"/>
                    <a:pt x="1612235" y="3391625"/>
                    <a:pt x="1611557" y="3404389"/>
                  </a:cubicBezTo>
                  <a:lnTo>
                    <a:pt x="1612194" y="3427630"/>
                  </a:lnTo>
                  <a:cubicBezTo>
                    <a:pt x="1601826" y="3454243"/>
                    <a:pt x="1563243" y="3457078"/>
                    <a:pt x="1536582" y="3427219"/>
                  </a:cubicBezTo>
                  <a:cubicBezTo>
                    <a:pt x="1521525" y="3433975"/>
                    <a:pt x="1500913" y="3436963"/>
                    <a:pt x="1483640" y="3431382"/>
                  </a:cubicBezTo>
                  <a:cubicBezTo>
                    <a:pt x="1466367" y="3425801"/>
                    <a:pt x="1452432" y="3411652"/>
                    <a:pt x="1450727" y="3384134"/>
                  </a:cubicBezTo>
                  <a:cubicBezTo>
                    <a:pt x="1403428" y="3384956"/>
                    <a:pt x="1378837" y="3342924"/>
                    <a:pt x="1384816" y="3313807"/>
                  </a:cubicBezTo>
                  <a:cubicBezTo>
                    <a:pt x="1365503" y="3290107"/>
                    <a:pt x="1368197" y="3271000"/>
                    <a:pt x="1379924" y="3252902"/>
                  </a:cubicBezTo>
                  <a:lnTo>
                    <a:pt x="1377976" y="3251204"/>
                  </a:lnTo>
                  <a:lnTo>
                    <a:pt x="1394424" y="3240253"/>
                  </a:lnTo>
                  <a:cubicBezTo>
                    <a:pt x="1405718" y="3232732"/>
                    <a:pt x="1421758" y="3236115"/>
                    <a:pt x="1430250" y="3247807"/>
                  </a:cubicBezTo>
                  <a:cubicBezTo>
                    <a:pt x="1438742" y="3259500"/>
                    <a:pt x="1436471" y="3275075"/>
                    <a:pt x="1425177" y="3282595"/>
                  </a:cubicBezTo>
                  <a:cubicBezTo>
                    <a:pt x="1420236" y="3285884"/>
                    <a:pt x="1414388" y="3287088"/>
                    <a:pt x="1408660" y="3286422"/>
                  </a:cubicBezTo>
                  <a:cubicBezTo>
                    <a:pt x="1417046" y="3288303"/>
                    <a:pt x="1425926" y="3287016"/>
                    <a:pt x="1433245" y="3282142"/>
                  </a:cubicBezTo>
                  <a:cubicBezTo>
                    <a:pt x="1447665" y="3272541"/>
                    <a:pt x="1450565" y="3252656"/>
                    <a:pt x="1439723" y="3237727"/>
                  </a:cubicBezTo>
                  <a:cubicBezTo>
                    <a:pt x="1428880" y="3222798"/>
                    <a:pt x="1408401" y="3218480"/>
                    <a:pt x="1393981" y="3228081"/>
                  </a:cubicBezTo>
                  <a:lnTo>
                    <a:pt x="1369824" y="3244166"/>
                  </a:lnTo>
                  <a:cubicBezTo>
                    <a:pt x="1312118" y="3238072"/>
                    <a:pt x="1322265" y="3188318"/>
                    <a:pt x="1345992" y="3173548"/>
                  </a:cubicBezTo>
                  <a:cubicBezTo>
                    <a:pt x="1333294" y="3145100"/>
                    <a:pt x="1347983" y="3109149"/>
                    <a:pt x="1376735" y="3099695"/>
                  </a:cubicBezTo>
                  <a:close/>
                  <a:moveTo>
                    <a:pt x="3949348" y="3096510"/>
                  </a:moveTo>
                  <a:cubicBezTo>
                    <a:pt x="3961276" y="3097137"/>
                    <a:pt x="3976114" y="3099961"/>
                    <a:pt x="3991709" y="3104920"/>
                  </a:cubicBezTo>
                  <a:cubicBezTo>
                    <a:pt x="4013420" y="3111821"/>
                    <a:pt x="4031542" y="3121252"/>
                    <a:pt x="4041397" y="3130012"/>
                  </a:cubicBezTo>
                  <a:cubicBezTo>
                    <a:pt x="4028399" y="3131140"/>
                    <a:pt x="4008952" y="3128323"/>
                    <a:pt x="3988157" y="3121712"/>
                  </a:cubicBezTo>
                  <a:cubicBezTo>
                    <a:pt x="3966447" y="3114809"/>
                    <a:pt x="3948326" y="3105379"/>
                    <a:pt x="3938469" y="3096619"/>
                  </a:cubicBezTo>
                  <a:cubicBezTo>
                    <a:pt x="3941719" y="3096337"/>
                    <a:pt x="3945372" y="3096302"/>
                    <a:pt x="3949348" y="3096510"/>
                  </a:cubicBezTo>
                  <a:close/>
                  <a:moveTo>
                    <a:pt x="2207651" y="3075188"/>
                  </a:moveTo>
                  <a:cubicBezTo>
                    <a:pt x="2193552" y="3109071"/>
                    <a:pt x="2218021" y="3151476"/>
                    <a:pt x="2262303" y="3169901"/>
                  </a:cubicBezTo>
                  <a:cubicBezTo>
                    <a:pt x="2306586" y="3188328"/>
                    <a:pt x="2353913" y="3175798"/>
                    <a:pt x="2368012" y="3141914"/>
                  </a:cubicBezTo>
                  <a:lnTo>
                    <a:pt x="2278963" y="3104861"/>
                  </a:lnTo>
                  <a:lnTo>
                    <a:pt x="2320851" y="3122291"/>
                  </a:lnTo>
                  <a:cubicBezTo>
                    <a:pt x="2315045" y="3136244"/>
                    <a:pt x="2295555" y="3141404"/>
                    <a:pt x="2277319" y="3133817"/>
                  </a:cubicBezTo>
                  <a:cubicBezTo>
                    <a:pt x="2259083" y="3126228"/>
                    <a:pt x="2249006" y="3108764"/>
                    <a:pt x="2254812" y="3094811"/>
                  </a:cubicBezTo>
                  <a:close/>
                  <a:moveTo>
                    <a:pt x="3970215" y="3041964"/>
                  </a:moveTo>
                  <a:cubicBezTo>
                    <a:pt x="3976390" y="3042424"/>
                    <a:pt x="3982942" y="3043677"/>
                    <a:pt x="3989568" y="3045784"/>
                  </a:cubicBezTo>
                  <a:cubicBezTo>
                    <a:pt x="4016071" y="3054209"/>
                    <a:pt x="4033718" y="3073116"/>
                    <a:pt x="4028981" y="3088014"/>
                  </a:cubicBezTo>
                  <a:lnTo>
                    <a:pt x="4028095" y="3089176"/>
                  </a:lnTo>
                  <a:cubicBezTo>
                    <a:pt x="4022386" y="3076254"/>
                    <a:pt x="4006494" y="3064060"/>
                    <a:pt x="3985845" y="3057494"/>
                  </a:cubicBezTo>
                  <a:cubicBezTo>
                    <a:pt x="3965196" y="3050930"/>
                    <a:pt x="3945180" y="3051708"/>
                    <a:pt x="3933057" y="3058960"/>
                  </a:cubicBezTo>
                  <a:cubicBezTo>
                    <a:pt x="3932727" y="3058438"/>
                    <a:pt x="3932854" y="3057967"/>
                    <a:pt x="3933003" y="3057498"/>
                  </a:cubicBezTo>
                  <a:cubicBezTo>
                    <a:pt x="3935372" y="3050050"/>
                    <a:pt x="3942886" y="3045015"/>
                    <a:pt x="3953123" y="3042895"/>
                  </a:cubicBezTo>
                  <a:cubicBezTo>
                    <a:pt x="3958241" y="3041835"/>
                    <a:pt x="3964040" y="3041503"/>
                    <a:pt x="3970215" y="3041964"/>
                  </a:cubicBezTo>
                  <a:close/>
                  <a:moveTo>
                    <a:pt x="3779061" y="3017284"/>
                  </a:moveTo>
                  <a:cubicBezTo>
                    <a:pt x="3766194" y="3018475"/>
                    <a:pt x="3754665" y="3027176"/>
                    <a:pt x="3750503" y="3040265"/>
                  </a:cubicBezTo>
                  <a:cubicBezTo>
                    <a:pt x="3744954" y="3057717"/>
                    <a:pt x="3754604" y="3076363"/>
                    <a:pt x="3772057" y="3081912"/>
                  </a:cubicBezTo>
                  <a:cubicBezTo>
                    <a:pt x="3789509" y="3087461"/>
                    <a:pt x="3808155" y="3077811"/>
                    <a:pt x="3813704" y="3060360"/>
                  </a:cubicBezTo>
                  <a:cubicBezTo>
                    <a:pt x="3819253" y="3042906"/>
                    <a:pt x="3809603" y="3024260"/>
                    <a:pt x="3792151" y="3018712"/>
                  </a:cubicBezTo>
                  <a:cubicBezTo>
                    <a:pt x="3787788" y="3017324"/>
                    <a:pt x="3783350" y="3016887"/>
                    <a:pt x="3779061" y="3017284"/>
                  </a:cubicBezTo>
                  <a:close/>
                  <a:moveTo>
                    <a:pt x="2026258" y="2999710"/>
                  </a:moveTo>
                  <a:cubicBezTo>
                    <a:pt x="2012159" y="3033592"/>
                    <a:pt x="2036628" y="3075998"/>
                    <a:pt x="2080910" y="3094424"/>
                  </a:cubicBezTo>
                  <a:cubicBezTo>
                    <a:pt x="2125192" y="3112850"/>
                    <a:pt x="2172520" y="3100319"/>
                    <a:pt x="2186619" y="3066437"/>
                  </a:cubicBezTo>
                  <a:lnTo>
                    <a:pt x="2139459" y="3046813"/>
                  </a:lnTo>
                  <a:cubicBezTo>
                    <a:pt x="2133652" y="3060766"/>
                    <a:pt x="2114162" y="3065926"/>
                    <a:pt x="2095926" y="3058338"/>
                  </a:cubicBezTo>
                  <a:cubicBezTo>
                    <a:pt x="2077690" y="3050750"/>
                    <a:pt x="2067612" y="3033286"/>
                    <a:pt x="2073418" y="3019334"/>
                  </a:cubicBezTo>
                  <a:close/>
                  <a:moveTo>
                    <a:pt x="3928014" y="2986591"/>
                  </a:moveTo>
                  <a:cubicBezTo>
                    <a:pt x="3940554" y="2985452"/>
                    <a:pt x="3956439" y="2987764"/>
                    <a:pt x="3972694" y="2993796"/>
                  </a:cubicBezTo>
                  <a:cubicBezTo>
                    <a:pt x="4005204" y="3005863"/>
                    <a:pt x="4026882" y="3028243"/>
                    <a:pt x="4021113" y="3043784"/>
                  </a:cubicBezTo>
                  <a:lnTo>
                    <a:pt x="4020028" y="3044937"/>
                  </a:lnTo>
                  <a:cubicBezTo>
                    <a:pt x="4012998" y="3030355"/>
                    <a:pt x="3993488" y="3015416"/>
                    <a:pt x="3968160" y="3006015"/>
                  </a:cubicBezTo>
                  <a:cubicBezTo>
                    <a:pt x="3942833" y="2996615"/>
                    <a:pt x="3918299" y="2995207"/>
                    <a:pt x="3903457" y="3001672"/>
                  </a:cubicBezTo>
                  <a:cubicBezTo>
                    <a:pt x="3903052" y="3001073"/>
                    <a:pt x="3903205" y="3000578"/>
                    <a:pt x="3903388" y="3000090"/>
                  </a:cubicBezTo>
                  <a:cubicBezTo>
                    <a:pt x="3906272" y="2992319"/>
                    <a:pt x="3915471" y="2987729"/>
                    <a:pt x="3928014" y="2986591"/>
                  </a:cubicBezTo>
                  <a:close/>
                  <a:moveTo>
                    <a:pt x="3793956" y="2944899"/>
                  </a:moveTo>
                  <a:cubicBezTo>
                    <a:pt x="3799710" y="2944367"/>
                    <a:pt x="3805663" y="2944953"/>
                    <a:pt x="3811516" y="2946814"/>
                  </a:cubicBezTo>
                  <a:cubicBezTo>
                    <a:pt x="3834928" y="2954258"/>
                    <a:pt x="3847873" y="2979271"/>
                    <a:pt x="3840429" y="3002683"/>
                  </a:cubicBezTo>
                  <a:cubicBezTo>
                    <a:pt x="3837700" y="3011264"/>
                    <a:pt x="3832612" y="3018439"/>
                    <a:pt x="3825590" y="3023082"/>
                  </a:cubicBezTo>
                  <a:cubicBezTo>
                    <a:pt x="3831584" y="3022259"/>
                    <a:pt x="3837826" y="3022809"/>
                    <a:pt x="3843961" y="3024760"/>
                  </a:cubicBezTo>
                  <a:cubicBezTo>
                    <a:pt x="3867372" y="3032203"/>
                    <a:pt x="3880317" y="3057216"/>
                    <a:pt x="3872874" y="3080628"/>
                  </a:cubicBezTo>
                  <a:cubicBezTo>
                    <a:pt x="3865430" y="3104040"/>
                    <a:pt x="3840417" y="3116984"/>
                    <a:pt x="3817005" y="3109541"/>
                  </a:cubicBezTo>
                  <a:lnTo>
                    <a:pt x="3802762" y="3101629"/>
                  </a:lnTo>
                  <a:cubicBezTo>
                    <a:pt x="3805063" y="3108834"/>
                    <a:pt x="3804818" y="3116700"/>
                    <a:pt x="3802373" y="3124390"/>
                  </a:cubicBezTo>
                  <a:cubicBezTo>
                    <a:pt x="3794928" y="3147803"/>
                    <a:pt x="3769916" y="3160748"/>
                    <a:pt x="3746503" y="3153304"/>
                  </a:cubicBezTo>
                  <a:cubicBezTo>
                    <a:pt x="3723091" y="3145860"/>
                    <a:pt x="3710147" y="3120846"/>
                    <a:pt x="3717590" y="3097435"/>
                  </a:cubicBezTo>
                  <a:cubicBezTo>
                    <a:pt x="3720432" y="3088496"/>
                    <a:pt x="3725835" y="3081084"/>
                    <a:pt x="3733234" y="3076398"/>
                  </a:cubicBezTo>
                  <a:cubicBezTo>
                    <a:pt x="3726176" y="3078523"/>
                    <a:pt x="3718520" y="3078228"/>
                    <a:pt x="3711027" y="3075846"/>
                  </a:cubicBezTo>
                  <a:cubicBezTo>
                    <a:pt x="3687615" y="3068403"/>
                    <a:pt x="3674671" y="3043390"/>
                    <a:pt x="3682114" y="3019978"/>
                  </a:cubicBezTo>
                  <a:cubicBezTo>
                    <a:pt x="3689558" y="2996566"/>
                    <a:pt x="3714571" y="2983622"/>
                    <a:pt x="3737983" y="2991065"/>
                  </a:cubicBezTo>
                  <a:cubicBezTo>
                    <a:pt x="3745723" y="2993525"/>
                    <a:pt x="3752317" y="2997906"/>
                    <a:pt x="3756876" y="3004001"/>
                  </a:cubicBezTo>
                  <a:cubicBezTo>
                    <a:pt x="3752977" y="2995376"/>
                    <a:pt x="3752568" y="2985414"/>
                    <a:pt x="3755647" y="2975727"/>
                  </a:cubicBezTo>
                  <a:cubicBezTo>
                    <a:pt x="3761230" y="2958168"/>
                    <a:pt x="3776696" y="2946497"/>
                    <a:pt x="3793956" y="2944899"/>
                  </a:cubicBezTo>
                  <a:close/>
                  <a:moveTo>
                    <a:pt x="3795616" y="2934204"/>
                  </a:moveTo>
                  <a:cubicBezTo>
                    <a:pt x="3776592" y="2935966"/>
                    <a:pt x="3759547" y="2948828"/>
                    <a:pt x="3753395" y="2968179"/>
                  </a:cubicBezTo>
                  <a:cubicBezTo>
                    <a:pt x="3750001" y="2978855"/>
                    <a:pt x="3750453" y="2989834"/>
                    <a:pt x="3754749" y="2999340"/>
                  </a:cubicBezTo>
                  <a:cubicBezTo>
                    <a:pt x="3749725" y="2992623"/>
                    <a:pt x="3742458" y="2987795"/>
                    <a:pt x="3733928" y="2985084"/>
                  </a:cubicBezTo>
                  <a:cubicBezTo>
                    <a:pt x="3708125" y="2976880"/>
                    <a:pt x="3680558" y="2991146"/>
                    <a:pt x="3672354" y="3016949"/>
                  </a:cubicBezTo>
                  <a:cubicBezTo>
                    <a:pt x="3664151" y="3042751"/>
                    <a:pt x="3678417" y="3070319"/>
                    <a:pt x="3704219" y="3078522"/>
                  </a:cubicBezTo>
                  <a:cubicBezTo>
                    <a:pt x="3712477" y="3081146"/>
                    <a:pt x="3720915" y="3081471"/>
                    <a:pt x="3728694" y="3079129"/>
                  </a:cubicBezTo>
                  <a:cubicBezTo>
                    <a:pt x="3720539" y="3084294"/>
                    <a:pt x="3714586" y="3092463"/>
                    <a:pt x="3711454" y="3102313"/>
                  </a:cubicBezTo>
                  <a:cubicBezTo>
                    <a:pt x="3703249" y="3128116"/>
                    <a:pt x="3717516" y="3155683"/>
                    <a:pt x="3743318" y="3163886"/>
                  </a:cubicBezTo>
                  <a:cubicBezTo>
                    <a:pt x="3769121" y="3172090"/>
                    <a:pt x="3796688" y="3157823"/>
                    <a:pt x="3804891" y="3132021"/>
                  </a:cubicBezTo>
                  <a:cubicBezTo>
                    <a:pt x="3807586" y="3123545"/>
                    <a:pt x="3807856" y="3114877"/>
                    <a:pt x="3805319" y="3106937"/>
                  </a:cubicBezTo>
                  <a:lnTo>
                    <a:pt x="3821017" y="3115657"/>
                  </a:lnTo>
                  <a:cubicBezTo>
                    <a:pt x="3846819" y="3123859"/>
                    <a:pt x="3874387" y="3109593"/>
                    <a:pt x="3882591" y="3083792"/>
                  </a:cubicBezTo>
                  <a:cubicBezTo>
                    <a:pt x="3890794" y="3057989"/>
                    <a:pt x="3876528" y="3030422"/>
                    <a:pt x="3850725" y="3022218"/>
                  </a:cubicBezTo>
                  <a:cubicBezTo>
                    <a:pt x="3843965" y="3020068"/>
                    <a:pt x="3837084" y="3019462"/>
                    <a:pt x="3830479" y="3020369"/>
                  </a:cubicBezTo>
                  <a:cubicBezTo>
                    <a:pt x="3838219" y="3015252"/>
                    <a:pt x="3843827" y="3007345"/>
                    <a:pt x="3846833" y="2997888"/>
                  </a:cubicBezTo>
                  <a:cubicBezTo>
                    <a:pt x="3855037" y="2972086"/>
                    <a:pt x="3840771" y="2944518"/>
                    <a:pt x="3814969" y="2936315"/>
                  </a:cubicBezTo>
                  <a:cubicBezTo>
                    <a:pt x="3808518" y="2934264"/>
                    <a:pt x="3801957" y="2933617"/>
                    <a:pt x="3795616" y="2934204"/>
                  </a:cubicBezTo>
                  <a:close/>
                  <a:moveTo>
                    <a:pt x="1840523" y="2922425"/>
                  </a:moveTo>
                  <a:cubicBezTo>
                    <a:pt x="1826424" y="2956308"/>
                    <a:pt x="1850893" y="2998713"/>
                    <a:pt x="1895176" y="3017139"/>
                  </a:cubicBezTo>
                  <a:cubicBezTo>
                    <a:pt x="1939458" y="3035565"/>
                    <a:pt x="1986785" y="3023035"/>
                    <a:pt x="2000885" y="2989152"/>
                  </a:cubicBezTo>
                  <a:lnTo>
                    <a:pt x="1953722" y="2969527"/>
                  </a:lnTo>
                  <a:cubicBezTo>
                    <a:pt x="1947915" y="2983480"/>
                    <a:pt x="1928426" y="2988640"/>
                    <a:pt x="1910190" y="2981052"/>
                  </a:cubicBezTo>
                  <a:cubicBezTo>
                    <a:pt x="1891954" y="2973464"/>
                    <a:pt x="1881877" y="2956000"/>
                    <a:pt x="1887682" y="2942048"/>
                  </a:cubicBezTo>
                  <a:close/>
                  <a:moveTo>
                    <a:pt x="3602454" y="2886895"/>
                  </a:moveTo>
                  <a:cubicBezTo>
                    <a:pt x="3614996" y="2885755"/>
                    <a:pt x="3630881" y="2888068"/>
                    <a:pt x="3647134" y="2894102"/>
                  </a:cubicBezTo>
                  <a:cubicBezTo>
                    <a:pt x="3679645" y="2906167"/>
                    <a:pt x="3701322" y="2928547"/>
                    <a:pt x="3695555" y="2944087"/>
                  </a:cubicBezTo>
                  <a:lnTo>
                    <a:pt x="3694469" y="2945243"/>
                  </a:lnTo>
                  <a:cubicBezTo>
                    <a:pt x="3687438" y="2930660"/>
                    <a:pt x="3667928" y="2915721"/>
                    <a:pt x="3642601" y="2906319"/>
                  </a:cubicBezTo>
                  <a:cubicBezTo>
                    <a:pt x="3617273" y="2896919"/>
                    <a:pt x="3592740" y="2895513"/>
                    <a:pt x="3577897" y="2901977"/>
                  </a:cubicBezTo>
                  <a:cubicBezTo>
                    <a:pt x="3577492" y="2901379"/>
                    <a:pt x="3577646" y="2900882"/>
                    <a:pt x="3577828" y="2900394"/>
                  </a:cubicBezTo>
                  <a:cubicBezTo>
                    <a:pt x="3580712" y="2892624"/>
                    <a:pt x="3589911" y="2888034"/>
                    <a:pt x="3602454" y="2886895"/>
                  </a:cubicBezTo>
                  <a:close/>
                  <a:moveTo>
                    <a:pt x="1659130" y="2846946"/>
                  </a:moveTo>
                  <a:cubicBezTo>
                    <a:pt x="1645032" y="2880829"/>
                    <a:pt x="1669499" y="2923234"/>
                    <a:pt x="1713783" y="2941660"/>
                  </a:cubicBezTo>
                  <a:cubicBezTo>
                    <a:pt x="1758065" y="2960086"/>
                    <a:pt x="1805393" y="2947556"/>
                    <a:pt x="1819492" y="2913673"/>
                  </a:cubicBezTo>
                  <a:lnTo>
                    <a:pt x="1728537" y="2875827"/>
                  </a:lnTo>
                  <a:lnTo>
                    <a:pt x="1772329" y="2894049"/>
                  </a:lnTo>
                  <a:cubicBezTo>
                    <a:pt x="1766524" y="2908002"/>
                    <a:pt x="1747033" y="2913162"/>
                    <a:pt x="1728796" y="2905574"/>
                  </a:cubicBezTo>
                  <a:cubicBezTo>
                    <a:pt x="1710560" y="2897986"/>
                    <a:pt x="1700484" y="2880522"/>
                    <a:pt x="1706290" y="2866569"/>
                  </a:cubicBezTo>
                  <a:close/>
                  <a:moveTo>
                    <a:pt x="3920903" y="2813241"/>
                  </a:moveTo>
                  <a:cubicBezTo>
                    <a:pt x="3941372" y="2815819"/>
                    <a:pt x="3954514" y="2845316"/>
                    <a:pt x="3950256" y="2879123"/>
                  </a:cubicBezTo>
                  <a:cubicBezTo>
                    <a:pt x="3945998" y="2912931"/>
                    <a:pt x="3925953" y="2938246"/>
                    <a:pt x="3905484" y="2935669"/>
                  </a:cubicBezTo>
                  <a:cubicBezTo>
                    <a:pt x="3904840" y="2935588"/>
                    <a:pt x="3904204" y="2935480"/>
                    <a:pt x="3903757" y="2934841"/>
                  </a:cubicBezTo>
                  <a:cubicBezTo>
                    <a:pt x="3919050" y="2925214"/>
                    <a:pt x="3930847" y="2903435"/>
                    <a:pt x="3934164" y="2877096"/>
                  </a:cubicBezTo>
                  <a:cubicBezTo>
                    <a:pt x="3937481" y="2850757"/>
                    <a:pt x="3931454" y="2826734"/>
                    <a:pt x="3919024" y="2813615"/>
                  </a:cubicBezTo>
                  <a:close/>
                  <a:moveTo>
                    <a:pt x="3896889" y="2801032"/>
                  </a:moveTo>
                  <a:cubicBezTo>
                    <a:pt x="3911266" y="2805603"/>
                    <a:pt x="3916088" y="2830794"/>
                    <a:pt x="3907661" y="2857298"/>
                  </a:cubicBezTo>
                  <a:cubicBezTo>
                    <a:pt x="3899235" y="2883802"/>
                    <a:pt x="3880750" y="2901583"/>
                    <a:pt x="3866373" y="2897012"/>
                  </a:cubicBezTo>
                  <a:cubicBezTo>
                    <a:pt x="3865921" y="2896868"/>
                    <a:pt x="3865479" y="2896704"/>
                    <a:pt x="3865258" y="2896138"/>
                  </a:cubicBezTo>
                  <a:cubicBezTo>
                    <a:pt x="3877828" y="2890317"/>
                    <a:pt x="3889795" y="2874353"/>
                    <a:pt x="3896359" y="2853704"/>
                  </a:cubicBezTo>
                  <a:cubicBezTo>
                    <a:pt x="3902925" y="2833055"/>
                    <a:pt x="3902373" y="2813112"/>
                    <a:pt x="3895474" y="2801100"/>
                  </a:cubicBezTo>
                  <a:close/>
                  <a:moveTo>
                    <a:pt x="1172334" y="2786368"/>
                  </a:moveTo>
                  <a:lnTo>
                    <a:pt x="714381" y="3418666"/>
                  </a:lnTo>
                  <a:lnTo>
                    <a:pt x="4219120" y="4838904"/>
                  </a:lnTo>
                  <a:lnTo>
                    <a:pt x="4228465" y="4128785"/>
                  </a:lnTo>
                  <a:close/>
                  <a:moveTo>
                    <a:pt x="3868364" y="2784730"/>
                  </a:moveTo>
                  <a:cubicBezTo>
                    <a:pt x="3869493" y="2797729"/>
                    <a:pt x="3866676" y="2817176"/>
                    <a:pt x="3860063" y="2837972"/>
                  </a:cubicBezTo>
                  <a:cubicBezTo>
                    <a:pt x="3853442" y="2858802"/>
                    <a:pt x="3844491" y="2876329"/>
                    <a:pt x="3835955" y="2886349"/>
                  </a:cubicBezTo>
                  <a:cubicBezTo>
                    <a:pt x="3870193" y="2899711"/>
                    <a:pt x="3888467" y="2937622"/>
                    <a:pt x="3877153" y="2973209"/>
                  </a:cubicBezTo>
                  <a:cubicBezTo>
                    <a:pt x="3872810" y="2986871"/>
                    <a:pt x="3864708" y="2998294"/>
                    <a:pt x="3853528" y="3005688"/>
                  </a:cubicBezTo>
                  <a:cubicBezTo>
                    <a:pt x="3863067" y="3004377"/>
                    <a:pt x="3873008" y="3005252"/>
                    <a:pt x="3882776" y="3008358"/>
                  </a:cubicBezTo>
                  <a:cubicBezTo>
                    <a:pt x="3920051" y="3020210"/>
                    <a:pt x="3940661" y="3060034"/>
                    <a:pt x="3928810" y="3097310"/>
                  </a:cubicBezTo>
                  <a:cubicBezTo>
                    <a:pt x="3919931" y="3125235"/>
                    <a:pt x="3895353" y="3143808"/>
                    <a:pt x="3867908" y="3146376"/>
                  </a:cubicBezTo>
                  <a:cubicBezTo>
                    <a:pt x="3874708" y="3162995"/>
                    <a:pt x="3893845" y="3178312"/>
                    <a:pt x="3918882" y="3186272"/>
                  </a:cubicBezTo>
                  <a:cubicBezTo>
                    <a:pt x="3944182" y="3194316"/>
                    <a:pt x="3968900" y="3192750"/>
                    <a:pt x="3984058" y="3182909"/>
                  </a:cubicBezTo>
                  <a:lnTo>
                    <a:pt x="3984083" y="3184823"/>
                  </a:lnTo>
                  <a:cubicBezTo>
                    <a:pt x="3977832" y="3204485"/>
                    <a:pt x="3946440" y="3212053"/>
                    <a:pt x="3913968" y="3201729"/>
                  </a:cubicBezTo>
                  <a:cubicBezTo>
                    <a:pt x="3881496" y="3191405"/>
                    <a:pt x="3860239" y="3167097"/>
                    <a:pt x="3866489" y="3147436"/>
                  </a:cubicBezTo>
                  <a:cubicBezTo>
                    <a:pt x="3866628" y="3147000"/>
                    <a:pt x="3866779" y="3146571"/>
                    <a:pt x="3867253" y="3146390"/>
                  </a:cubicBezTo>
                  <a:cubicBezTo>
                    <a:pt x="3858270" y="3147203"/>
                    <a:pt x="3848987" y="3146248"/>
                    <a:pt x="3839858" y="3143345"/>
                  </a:cubicBezTo>
                  <a:lnTo>
                    <a:pt x="3817180" y="3130747"/>
                  </a:lnTo>
                  <a:cubicBezTo>
                    <a:pt x="3820843" y="3142219"/>
                    <a:pt x="3820452" y="3154741"/>
                    <a:pt x="3816560" y="3166987"/>
                  </a:cubicBezTo>
                  <a:cubicBezTo>
                    <a:pt x="3814187" y="3174453"/>
                    <a:pt x="3810691" y="3181250"/>
                    <a:pt x="3806051" y="3187057"/>
                  </a:cubicBezTo>
                  <a:cubicBezTo>
                    <a:pt x="3824778" y="3191814"/>
                    <a:pt x="3836371" y="3219983"/>
                    <a:pt x="3832336" y="3252022"/>
                  </a:cubicBezTo>
                  <a:cubicBezTo>
                    <a:pt x="3828077" y="3285830"/>
                    <a:pt x="3808033" y="3311146"/>
                    <a:pt x="3787563" y="3308569"/>
                  </a:cubicBezTo>
                  <a:cubicBezTo>
                    <a:pt x="3786920" y="3308487"/>
                    <a:pt x="3786284" y="3308380"/>
                    <a:pt x="3785837" y="3307740"/>
                  </a:cubicBezTo>
                  <a:cubicBezTo>
                    <a:pt x="3801130" y="3298114"/>
                    <a:pt x="3812927" y="3276334"/>
                    <a:pt x="3816243" y="3249996"/>
                  </a:cubicBezTo>
                  <a:cubicBezTo>
                    <a:pt x="3819280" y="3225886"/>
                    <a:pt x="3814487" y="3203718"/>
                    <a:pt x="3803748" y="3190360"/>
                  </a:cubicBezTo>
                  <a:cubicBezTo>
                    <a:pt x="3794477" y="3201868"/>
                    <a:pt x="3781770" y="3210015"/>
                    <a:pt x="3767664" y="3213751"/>
                  </a:cubicBezTo>
                  <a:cubicBezTo>
                    <a:pt x="3781241" y="3218950"/>
                    <a:pt x="3785550" y="3243447"/>
                    <a:pt x="3777368" y="3269181"/>
                  </a:cubicBezTo>
                  <a:cubicBezTo>
                    <a:pt x="3768943" y="3295685"/>
                    <a:pt x="3750457" y="3313465"/>
                    <a:pt x="3736081" y="3308894"/>
                  </a:cubicBezTo>
                  <a:cubicBezTo>
                    <a:pt x="3735629" y="3308750"/>
                    <a:pt x="3735186" y="3308586"/>
                    <a:pt x="3734965" y="3308021"/>
                  </a:cubicBezTo>
                  <a:cubicBezTo>
                    <a:pt x="3747534" y="3302200"/>
                    <a:pt x="3759502" y="3286236"/>
                    <a:pt x="3766067" y="3265587"/>
                  </a:cubicBezTo>
                  <a:cubicBezTo>
                    <a:pt x="3772438" y="3245546"/>
                    <a:pt x="3772106" y="3226168"/>
                    <a:pt x="3765625" y="3214142"/>
                  </a:cubicBezTo>
                  <a:cubicBezTo>
                    <a:pt x="3753516" y="3217333"/>
                    <a:pt x="3740412" y="3217092"/>
                    <a:pt x="3727608" y="3213021"/>
                  </a:cubicBezTo>
                  <a:cubicBezTo>
                    <a:pt x="3716379" y="3209451"/>
                    <a:pt x="3706663" y="3203343"/>
                    <a:pt x="3699119" y="3195304"/>
                  </a:cubicBezTo>
                  <a:cubicBezTo>
                    <a:pt x="3687388" y="3201842"/>
                    <a:pt x="3676831" y="3216637"/>
                    <a:pt x="3670887" y="3235331"/>
                  </a:cubicBezTo>
                  <a:cubicBezTo>
                    <a:pt x="3664323" y="3255979"/>
                    <a:pt x="3665100" y="3275995"/>
                    <a:pt x="3672353" y="3288119"/>
                  </a:cubicBezTo>
                  <a:cubicBezTo>
                    <a:pt x="3671832" y="3288448"/>
                    <a:pt x="3671360" y="3288322"/>
                    <a:pt x="3670891" y="3288173"/>
                  </a:cubicBezTo>
                  <a:cubicBezTo>
                    <a:pt x="3655994" y="3283436"/>
                    <a:pt x="3650750" y="3258111"/>
                    <a:pt x="3659177" y="3231608"/>
                  </a:cubicBezTo>
                  <a:cubicBezTo>
                    <a:pt x="3666513" y="3208529"/>
                    <a:pt x="3681798" y="3192167"/>
                    <a:pt x="3695464" y="3191502"/>
                  </a:cubicBezTo>
                  <a:cubicBezTo>
                    <a:pt x="3679890" y="3173638"/>
                    <a:pt x="3673866" y="3148314"/>
                    <a:pt x="3681574" y="3124069"/>
                  </a:cubicBezTo>
                  <a:cubicBezTo>
                    <a:pt x="3686099" y="3109837"/>
                    <a:pt x="3694701" y="3098037"/>
                    <a:pt x="3706480" y="3090575"/>
                  </a:cubicBezTo>
                  <a:cubicBezTo>
                    <a:pt x="3695244" y="3093959"/>
                    <a:pt x="3683054" y="3093491"/>
                    <a:pt x="3671124" y="3089698"/>
                  </a:cubicBezTo>
                  <a:cubicBezTo>
                    <a:pt x="3665216" y="3087819"/>
                    <a:pt x="3659726" y="3085238"/>
                    <a:pt x="3654864" y="3081845"/>
                  </a:cubicBezTo>
                  <a:cubicBezTo>
                    <a:pt x="3646500" y="3097391"/>
                    <a:pt x="3620773" y="3106444"/>
                    <a:pt x="3591901" y="3102808"/>
                  </a:cubicBezTo>
                  <a:cubicBezTo>
                    <a:pt x="3558094" y="3098550"/>
                    <a:pt x="3532777" y="3078505"/>
                    <a:pt x="3535355" y="3058035"/>
                  </a:cubicBezTo>
                  <a:cubicBezTo>
                    <a:pt x="3535436" y="3057392"/>
                    <a:pt x="3535544" y="3056756"/>
                    <a:pt x="3536183" y="3056308"/>
                  </a:cubicBezTo>
                  <a:cubicBezTo>
                    <a:pt x="3545809" y="3071601"/>
                    <a:pt x="3567590" y="3083397"/>
                    <a:pt x="3593927" y="3086716"/>
                  </a:cubicBezTo>
                  <a:cubicBezTo>
                    <a:pt x="3615314" y="3089410"/>
                    <a:pt x="3635173" y="3085942"/>
                    <a:pt x="3648712" y="3077556"/>
                  </a:cubicBezTo>
                  <a:cubicBezTo>
                    <a:pt x="3637622" y="3069034"/>
                    <a:pt x="3629568" y="3057324"/>
                    <a:pt x="3625442" y="3044194"/>
                  </a:cubicBezTo>
                  <a:cubicBezTo>
                    <a:pt x="3616122" y="3052857"/>
                    <a:pt x="3595856" y="3054545"/>
                    <a:pt x="3574757" y="3047836"/>
                  </a:cubicBezTo>
                  <a:cubicBezTo>
                    <a:pt x="3548253" y="3039411"/>
                    <a:pt x="3530473" y="3020923"/>
                    <a:pt x="3535043" y="3006549"/>
                  </a:cubicBezTo>
                  <a:cubicBezTo>
                    <a:pt x="3535187" y="3006096"/>
                    <a:pt x="3535351" y="3005654"/>
                    <a:pt x="3535917" y="3005432"/>
                  </a:cubicBezTo>
                  <a:cubicBezTo>
                    <a:pt x="3541739" y="3018001"/>
                    <a:pt x="3557702" y="3029970"/>
                    <a:pt x="3578351" y="3036533"/>
                  </a:cubicBezTo>
                  <a:cubicBezTo>
                    <a:pt x="3595402" y="3041956"/>
                    <a:pt x="3611974" y="3042525"/>
                    <a:pt x="3623891" y="3038352"/>
                  </a:cubicBezTo>
                  <a:cubicBezTo>
                    <a:pt x="3620931" y="3026983"/>
                    <a:pt x="3621044" y="3014742"/>
                    <a:pt x="3624667" y="3002758"/>
                  </a:cubicBezTo>
                  <a:cubicBezTo>
                    <a:pt x="3611882" y="3003196"/>
                    <a:pt x="3594387" y="3000317"/>
                    <a:pt x="3575816" y="2994414"/>
                  </a:cubicBezTo>
                  <a:cubicBezTo>
                    <a:pt x="3554106" y="2987511"/>
                    <a:pt x="3535984" y="2978081"/>
                    <a:pt x="3526127" y="2969321"/>
                  </a:cubicBezTo>
                  <a:cubicBezTo>
                    <a:pt x="3529377" y="2969038"/>
                    <a:pt x="3533030" y="2969003"/>
                    <a:pt x="3537006" y="2969212"/>
                  </a:cubicBezTo>
                  <a:cubicBezTo>
                    <a:pt x="3548935" y="2969837"/>
                    <a:pt x="3563773" y="2972662"/>
                    <a:pt x="3579369" y="2977621"/>
                  </a:cubicBezTo>
                  <a:cubicBezTo>
                    <a:pt x="3598709" y="2983771"/>
                    <a:pt x="3615203" y="2991926"/>
                    <a:pt x="3625418" y="2999987"/>
                  </a:cubicBezTo>
                  <a:cubicBezTo>
                    <a:pt x="3629671" y="2986871"/>
                    <a:pt x="3637466" y="2975875"/>
                    <a:pt x="3647467" y="2967777"/>
                  </a:cubicBezTo>
                  <a:cubicBezTo>
                    <a:pt x="3640505" y="2956745"/>
                    <a:pt x="3626303" y="2946987"/>
                    <a:pt x="3608609" y="2941361"/>
                  </a:cubicBezTo>
                  <a:cubicBezTo>
                    <a:pt x="3587959" y="2934795"/>
                    <a:pt x="3567943" y="2935574"/>
                    <a:pt x="3555822" y="2942827"/>
                  </a:cubicBezTo>
                  <a:cubicBezTo>
                    <a:pt x="3555491" y="2942305"/>
                    <a:pt x="3555618" y="2941834"/>
                    <a:pt x="3555767" y="2941365"/>
                  </a:cubicBezTo>
                  <a:cubicBezTo>
                    <a:pt x="3558135" y="2933916"/>
                    <a:pt x="3565651" y="2928881"/>
                    <a:pt x="3575887" y="2926761"/>
                  </a:cubicBezTo>
                  <a:cubicBezTo>
                    <a:pt x="3581005" y="2925701"/>
                    <a:pt x="3586804" y="2925370"/>
                    <a:pt x="3592979" y="2925830"/>
                  </a:cubicBezTo>
                  <a:cubicBezTo>
                    <a:pt x="3599154" y="2926290"/>
                    <a:pt x="3605707" y="2927542"/>
                    <a:pt x="3612333" y="2929648"/>
                  </a:cubicBezTo>
                  <a:cubicBezTo>
                    <a:pt x="3634531" y="2936707"/>
                    <a:pt x="3650515" y="2951117"/>
                    <a:pt x="3652153" y="2964390"/>
                  </a:cubicBezTo>
                  <a:cubicBezTo>
                    <a:pt x="3669450" y="2951974"/>
                    <a:pt x="3692185" y="2947761"/>
                    <a:pt x="3714042" y="2954711"/>
                  </a:cubicBezTo>
                  <a:cubicBezTo>
                    <a:pt x="3726365" y="2958629"/>
                    <a:pt x="3736865" y="2965603"/>
                    <a:pt x="3744122" y="2975308"/>
                  </a:cubicBezTo>
                  <a:cubicBezTo>
                    <a:pt x="3737916" y="2961574"/>
                    <a:pt x="3737263" y="2945715"/>
                    <a:pt x="3742166" y="2930291"/>
                  </a:cubicBezTo>
                  <a:cubicBezTo>
                    <a:pt x="3751055" y="2902335"/>
                    <a:pt x="3775678" y="2883752"/>
                    <a:pt x="3803160" y="2881209"/>
                  </a:cubicBezTo>
                  <a:cubicBezTo>
                    <a:pt x="3812321" y="2880360"/>
                    <a:pt x="3821799" y="2881293"/>
                    <a:pt x="3831118" y="2884257"/>
                  </a:cubicBezTo>
                  <a:lnTo>
                    <a:pt x="3834955" y="2885917"/>
                  </a:lnTo>
                  <a:cubicBezTo>
                    <a:pt x="3834096" y="2872962"/>
                    <a:pt x="3836948" y="2854307"/>
                    <a:pt x="3843271" y="2834419"/>
                  </a:cubicBezTo>
                  <a:cubicBezTo>
                    <a:pt x="3850174" y="2812709"/>
                    <a:pt x="3859605" y="2794586"/>
                    <a:pt x="3868364" y="2784730"/>
                  </a:cubicBezTo>
                  <a:close/>
                  <a:moveTo>
                    <a:pt x="3825969" y="2779556"/>
                  </a:moveTo>
                  <a:cubicBezTo>
                    <a:pt x="3827928" y="2779475"/>
                    <a:pt x="3829853" y="2779717"/>
                    <a:pt x="3831715" y="2780309"/>
                  </a:cubicBezTo>
                  <a:lnTo>
                    <a:pt x="3832876" y="2781196"/>
                  </a:lnTo>
                  <a:cubicBezTo>
                    <a:pt x="3819956" y="2786905"/>
                    <a:pt x="3807762" y="2802798"/>
                    <a:pt x="3801196" y="2823446"/>
                  </a:cubicBezTo>
                  <a:cubicBezTo>
                    <a:pt x="3794631" y="2844095"/>
                    <a:pt x="3795408" y="2864111"/>
                    <a:pt x="3802661" y="2876235"/>
                  </a:cubicBezTo>
                  <a:cubicBezTo>
                    <a:pt x="3802140" y="2876565"/>
                    <a:pt x="3801668" y="2876437"/>
                    <a:pt x="3801198" y="2876288"/>
                  </a:cubicBezTo>
                  <a:cubicBezTo>
                    <a:pt x="3786302" y="2871552"/>
                    <a:pt x="3781058" y="2846227"/>
                    <a:pt x="3789484" y="2819723"/>
                  </a:cubicBezTo>
                  <a:cubicBezTo>
                    <a:pt x="3796857" y="2796533"/>
                    <a:pt x="3812255" y="2780123"/>
                    <a:pt x="3825969" y="2779556"/>
                  </a:cubicBezTo>
                  <a:close/>
                  <a:moveTo>
                    <a:pt x="3785413" y="2774567"/>
                  </a:moveTo>
                  <a:cubicBezTo>
                    <a:pt x="3787536" y="2774463"/>
                    <a:pt x="3789585" y="2774755"/>
                    <a:pt x="3791528" y="2775476"/>
                  </a:cubicBezTo>
                  <a:lnTo>
                    <a:pt x="3792683" y="2776561"/>
                  </a:lnTo>
                  <a:cubicBezTo>
                    <a:pt x="3778099" y="2783592"/>
                    <a:pt x="3763160" y="2803102"/>
                    <a:pt x="3753759" y="2828430"/>
                  </a:cubicBezTo>
                  <a:cubicBezTo>
                    <a:pt x="3744359" y="2853757"/>
                    <a:pt x="3742952" y="2878290"/>
                    <a:pt x="3749416" y="2893133"/>
                  </a:cubicBezTo>
                  <a:cubicBezTo>
                    <a:pt x="3748818" y="2893537"/>
                    <a:pt x="3748323" y="2893384"/>
                    <a:pt x="3747834" y="2893202"/>
                  </a:cubicBezTo>
                  <a:cubicBezTo>
                    <a:pt x="3732293" y="2887434"/>
                    <a:pt x="3729475" y="2856404"/>
                    <a:pt x="3741542" y="2823895"/>
                  </a:cubicBezTo>
                  <a:cubicBezTo>
                    <a:pt x="3752098" y="2795450"/>
                    <a:pt x="3770553" y="2775297"/>
                    <a:pt x="3785413" y="2774567"/>
                  </a:cubicBezTo>
                  <a:close/>
                  <a:moveTo>
                    <a:pt x="1475766" y="2770647"/>
                  </a:moveTo>
                  <a:cubicBezTo>
                    <a:pt x="1461667" y="2804530"/>
                    <a:pt x="1486136" y="2846935"/>
                    <a:pt x="1530419" y="2865360"/>
                  </a:cubicBezTo>
                  <a:cubicBezTo>
                    <a:pt x="1574701" y="2883787"/>
                    <a:pt x="1622029" y="2871257"/>
                    <a:pt x="1636127" y="2837374"/>
                  </a:cubicBezTo>
                  <a:lnTo>
                    <a:pt x="1573776" y="2811429"/>
                  </a:lnTo>
                  <a:lnTo>
                    <a:pt x="1588966" y="2817750"/>
                  </a:lnTo>
                  <a:cubicBezTo>
                    <a:pt x="1583160" y="2831703"/>
                    <a:pt x="1563668" y="2836863"/>
                    <a:pt x="1545432" y="2829275"/>
                  </a:cubicBezTo>
                  <a:cubicBezTo>
                    <a:pt x="1527196" y="2821687"/>
                    <a:pt x="1517120" y="2804223"/>
                    <a:pt x="1522926" y="2790270"/>
                  </a:cubicBezTo>
                  <a:close/>
                  <a:moveTo>
                    <a:pt x="3824034" y="2753023"/>
                  </a:moveTo>
                  <a:cubicBezTo>
                    <a:pt x="3776154" y="2757455"/>
                    <a:pt x="3733253" y="2789831"/>
                    <a:pt x="3717766" y="2838539"/>
                  </a:cubicBezTo>
                  <a:cubicBezTo>
                    <a:pt x="3709223" y="2865410"/>
                    <a:pt x="3710362" y="2893041"/>
                    <a:pt x="3721174" y="2916968"/>
                  </a:cubicBezTo>
                  <a:cubicBezTo>
                    <a:pt x="3708531" y="2900061"/>
                    <a:pt x="3690236" y="2887910"/>
                    <a:pt x="3668766" y="2881084"/>
                  </a:cubicBezTo>
                  <a:cubicBezTo>
                    <a:pt x="3603822" y="2860436"/>
                    <a:pt x="3534436" y="2896344"/>
                    <a:pt x="3513788" y="2961288"/>
                  </a:cubicBezTo>
                  <a:cubicBezTo>
                    <a:pt x="3493140" y="3026232"/>
                    <a:pt x="3529049" y="3095618"/>
                    <a:pt x="3593993" y="3116266"/>
                  </a:cubicBezTo>
                  <a:cubicBezTo>
                    <a:pt x="3614776" y="3122874"/>
                    <a:pt x="3636015" y="3123690"/>
                    <a:pt x="3655593" y="3117796"/>
                  </a:cubicBezTo>
                  <a:cubicBezTo>
                    <a:pt x="3635069" y="3130794"/>
                    <a:pt x="3620082" y="3151356"/>
                    <a:pt x="3612199" y="3176150"/>
                  </a:cubicBezTo>
                  <a:cubicBezTo>
                    <a:pt x="3591551" y="3241094"/>
                    <a:pt x="3627459" y="3310480"/>
                    <a:pt x="3692403" y="3331128"/>
                  </a:cubicBezTo>
                  <a:cubicBezTo>
                    <a:pt x="3757347" y="3351776"/>
                    <a:pt x="3826733" y="3315868"/>
                    <a:pt x="3847382" y="3250924"/>
                  </a:cubicBezTo>
                  <a:cubicBezTo>
                    <a:pt x="3854165" y="3229589"/>
                    <a:pt x="3854844" y="3207772"/>
                    <a:pt x="3848460" y="3187786"/>
                  </a:cubicBezTo>
                  <a:lnTo>
                    <a:pt x="3887971" y="3209733"/>
                  </a:lnTo>
                  <a:cubicBezTo>
                    <a:pt x="3952915" y="3230381"/>
                    <a:pt x="4022301" y="3194473"/>
                    <a:pt x="4042949" y="3129529"/>
                  </a:cubicBezTo>
                  <a:cubicBezTo>
                    <a:pt x="4063597" y="3064585"/>
                    <a:pt x="4027689" y="2995200"/>
                    <a:pt x="3962745" y="2974552"/>
                  </a:cubicBezTo>
                  <a:cubicBezTo>
                    <a:pt x="3945728" y="2969141"/>
                    <a:pt x="3928409" y="2967614"/>
                    <a:pt x="3911787" y="2969899"/>
                  </a:cubicBezTo>
                  <a:cubicBezTo>
                    <a:pt x="3931266" y="2957018"/>
                    <a:pt x="3945381" y="2937116"/>
                    <a:pt x="3952949" y="2913312"/>
                  </a:cubicBezTo>
                  <a:cubicBezTo>
                    <a:pt x="3973597" y="2848369"/>
                    <a:pt x="3937689" y="2778983"/>
                    <a:pt x="3872745" y="2758335"/>
                  </a:cubicBezTo>
                  <a:cubicBezTo>
                    <a:pt x="3856508" y="2753173"/>
                    <a:pt x="3839995" y="2751545"/>
                    <a:pt x="3824034" y="2753023"/>
                  </a:cubicBezTo>
                  <a:close/>
                  <a:moveTo>
                    <a:pt x="1294374" y="2695169"/>
                  </a:moveTo>
                  <a:cubicBezTo>
                    <a:pt x="1280275" y="2729052"/>
                    <a:pt x="1304744" y="2771457"/>
                    <a:pt x="1349026" y="2789883"/>
                  </a:cubicBezTo>
                  <a:cubicBezTo>
                    <a:pt x="1393309" y="2808308"/>
                    <a:pt x="1440636" y="2795779"/>
                    <a:pt x="1454735" y="2761896"/>
                  </a:cubicBezTo>
                  <a:lnTo>
                    <a:pt x="1363145" y="2723785"/>
                  </a:lnTo>
                  <a:lnTo>
                    <a:pt x="1407573" y="2742272"/>
                  </a:lnTo>
                  <a:cubicBezTo>
                    <a:pt x="1401767" y="2756225"/>
                    <a:pt x="1382277" y="2761385"/>
                    <a:pt x="1364040" y="2753797"/>
                  </a:cubicBezTo>
                  <a:cubicBezTo>
                    <a:pt x="1345804" y="2746209"/>
                    <a:pt x="1335728" y="2728745"/>
                    <a:pt x="1341533" y="2714792"/>
                  </a:cubicBezTo>
                  <a:close/>
                  <a:moveTo>
                    <a:pt x="1406281" y="2485885"/>
                  </a:moveTo>
                  <a:lnTo>
                    <a:pt x="1293307" y="2623034"/>
                  </a:lnTo>
                  <a:lnTo>
                    <a:pt x="4226266" y="3867213"/>
                  </a:lnTo>
                  <a:lnTo>
                    <a:pt x="4234032" y="3691473"/>
                  </a:lnTo>
                  <a:close/>
                  <a:moveTo>
                    <a:pt x="2199271" y="2482763"/>
                  </a:moveTo>
                  <a:cubicBezTo>
                    <a:pt x="2195993" y="2496223"/>
                    <a:pt x="2201024" y="2515528"/>
                    <a:pt x="2213085" y="2533529"/>
                  </a:cubicBezTo>
                  <a:cubicBezTo>
                    <a:pt x="2225147" y="2551530"/>
                    <a:pt x="2241090" y="2563524"/>
                    <a:pt x="2254784" y="2565610"/>
                  </a:cubicBezTo>
                  <a:lnTo>
                    <a:pt x="2253955" y="2566759"/>
                  </a:lnTo>
                  <a:cubicBezTo>
                    <a:pt x="2241424" y="2575158"/>
                    <a:pt x="2218715" y="2563235"/>
                    <a:pt x="2203233" y="2540131"/>
                  </a:cubicBezTo>
                  <a:cubicBezTo>
                    <a:pt x="2187751" y="2517027"/>
                    <a:pt x="2185361" y="2491489"/>
                    <a:pt x="2197893" y="2483092"/>
                  </a:cubicBezTo>
                  <a:cubicBezTo>
                    <a:pt x="2198286" y="2482828"/>
                    <a:pt x="2198691" y="2482584"/>
                    <a:pt x="2199271" y="2482763"/>
                  </a:cubicBezTo>
                  <a:close/>
                  <a:moveTo>
                    <a:pt x="2230760" y="2473299"/>
                  </a:moveTo>
                  <a:cubicBezTo>
                    <a:pt x="2233478" y="2475104"/>
                    <a:pt x="2236358" y="2477352"/>
                    <a:pt x="2239338" y="2479992"/>
                  </a:cubicBezTo>
                  <a:cubicBezTo>
                    <a:pt x="2248278" y="2487914"/>
                    <a:pt x="2258124" y="2499367"/>
                    <a:pt x="2267234" y="2512962"/>
                  </a:cubicBezTo>
                  <a:cubicBezTo>
                    <a:pt x="2279915" y="2531887"/>
                    <a:pt x="2288215" y="2550554"/>
                    <a:pt x="2290466" y="2563546"/>
                  </a:cubicBezTo>
                  <a:cubicBezTo>
                    <a:pt x="2279596" y="2556331"/>
                    <a:pt x="2266140" y="2542011"/>
                    <a:pt x="2253992" y="2523884"/>
                  </a:cubicBezTo>
                  <a:cubicBezTo>
                    <a:pt x="2241311" y="2504959"/>
                    <a:pt x="2233013" y="2486292"/>
                    <a:pt x="2230760" y="2473299"/>
                  </a:cubicBezTo>
                  <a:close/>
                  <a:moveTo>
                    <a:pt x="3220276" y="2450174"/>
                  </a:moveTo>
                  <a:cubicBezTo>
                    <a:pt x="3214825" y="2477811"/>
                    <a:pt x="3226777" y="2516579"/>
                    <a:pt x="3252893" y="2552064"/>
                  </a:cubicBezTo>
                  <a:cubicBezTo>
                    <a:pt x="3279011" y="2587552"/>
                    <a:pt x="3312475" y="2610489"/>
                    <a:pt x="3340482" y="2613499"/>
                  </a:cubicBezTo>
                  <a:lnTo>
                    <a:pt x="3338900" y="2615907"/>
                  </a:lnTo>
                  <a:cubicBezTo>
                    <a:pt x="3314195" y="2634093"/>
                    <a:pt x="3266993" y="2611908"/>
                    <a:pt x="3233471" y="2566361"/>
                  </a:cubicBezTo>
                  <a:cubicBezTo>
                    <a:pt x="3199947" y="2520814"/>
                    <a:pt x="3192801" y="2469148"/>
                    <a:pt x="3217507" y="2450965"/>
                  </a:cubicBezTo>
                  <a:cubicBezTo>
                    <a:pt x="3218282" y="2450394"/>
                    <a:pt x="3219083" y="2449862"/>
                    <a:pt x="3220276" y="2450174"/>
                  </a:cubicBezTo>
                  <a:close/>
                  <a:moveTo>
                    <a:pt x="1995772" y="2437322"/>
                  </a:moveTo>
                  <a:cubicBezTo>
                    <a:pt x="1988556" y="2448193"/>
                    <a:pt x="1974236" y="2461649"/>
                    <a:pt x="1956110" y="2473795"/>
                  </a:cubicBezTo>
                  <a:cubicBezTo>
                    <a:pt x="1937185" y="2486477"/>
                    <a:pt x="1918517" y="2494777"/>
                    <a:pt x="1905525" y="2497029"/>
                  </a:cubicBezTo>
                  <a:cubicBezTo>
                    <a:pt x="1912741" y="2486157"/>
                    <a:pt x="1927061" y="2472701"/>
                    <a:pt x="1945187" y="2460554"/>
                  </a:cubicBezTo>
                  <a:cubicBezTo>
                    <a:pt x="1964112" y="2447874"/>
                    <a:pt x="1982781" y="2439574"/>
                    <a:pt x="1995772" y="2437322"/>
                  </a:cubicBezTo>
                  <a:close/>
                  <a:moveTo>
                    <a:pt x="2262213" y="2436449"/>
                  </a:moveTo>
                  <a:cubicBezTo>
                    <a:pt x="2266445" y="2436681"/>
                    <a:pt x="2271030" y="2438046"/>
                    <a:pt x="2275694" y="2440406"/>
                  </a:cubicBezTo>
                  <a:cubicBezTo>
                    <a:pt x="2280359" y="2442765"/>
                    <a:pt x="2285100" y="2446119"/>
                    <a:pt x="2289644" y="2450326"/>
                  </a:cubicBezTo>
                  <a:cubicBezTo>
                    <a:pt x="2294187" y="2454534"/>
                    <a:pt x="2298532" y="2459596"/>
                    <a:pt x="2302402" y="2465372"/>
                  </a:cubicBezTo>
                  <a:cubicBezTo>
                    <a:pt x="2317884" y="2488474"/>
                    <a:pt x="2319907" y="2514258"/>
                    <a:pt x="2306921" y="2522960"/>
                  </a:cubicBezTo>
                  <a:lnTo>
                    <a:pt x="2305503" y="2523316"/>
                  </a:lnTo>
                  <a:cubicBezTo>
                    <a:pt x="2309089" y="2509652"/>
                    <a:pt x="2304254" y="2490213"/>
                    <a:pt x="2292193" y="2472212"/>
                  </a:cubicBezTo>
                  <a:cubicBezTo>
                    <a:pt x="2280132" y="2454213"/>
                    <a:pt x="2263991" y="2442351"/>
                    <a:pt x="2249990" y="2440470"/>
                  </a:cubicBezTo>
                  <a:cubicBezTo>
                    <a:pt x="2250057" y="2439857"/>
                    <a:pt x="2250450" y="2439568"/>
                    <a:pt x="2250859" y="2439293"/>
                  </a:cubicBezTo>
                  <a:cubicBezTo>
                    <a:pt x="2254105" y="2437118"/>
                    <a:pt x="2257982" y="2436216"/>
                    <a:pt x="2262213" y="2436449"/>
                  </a:cubicBezTo>
                  <a:close/>
                  <a:moveTo>
                    <a:pt x="3283399" y="2428124"/>
                  </a:moveTo>
                  <a:cubicBezTo>
                    <a:pt x="3289082" y="2431546"/>
                    <a:pt x="3295133" y="2435855"/>
                    <a:pt x="3301424" y="2440951"/>
                  </a:cubicBezTo>
                  <a:cubicBezTo>
                    <a:pt x="3320296" y="2456242"/>
                    <a:pt x="3341326" y="2478627"/>
                    <a:pt x="3361051" y="2505428"/>
                  </a:cubicBezTo>
                  <a:cubicBezTo>
                    <a:pt x="3388511" y="2542736"/>
                    <a:pt x="3407045" y="2579914"/>
                    <a:pt x="3412784" y="2606105"/>
                  </a:cubicBezTo>
                  <a:cubicBezTo>
                    <a:pt x="3390054" y="2592423"/>
                    <a:pt x="3361433" y="2564539"/>
                    <a:pt x="3335130" y="2528803"/>
                  </a:cubicBezTo>
                  <a:cubicBezTo>
                    <a:pt x="3307672" y="2491493"/>
                    <a:pt x="3289139" y="2454317"/>
                    <a:pt x="3283399" y="2428124"/>
                  </a:cubicBezTo>
                  <a:close/>
                  <a:moveTo>
                    <a:pt x="2802796" y="2376109"/>
                  </a:moveTo>
                  <a:cubicBezTo>
                    <a:pt x="2789111" y="2398841"/>
                    <a:pt x="2761228" y="2427462"/>
                    <a:pt x="2725493" y="2453760"/>
                  </a:cubicBezTo>
                  <a:cubicBezTo>
                    <a:pt x="2688185" y="2481221"/>
                    <a:pt x="2651005" y="2499756"/>
                    <a:pt x="2624814" y="2505496"/>
                  </a:cubicBezTo>
                  <a:cubicBezTo>
                    <a:pt x="2638499" y="2482763"/>
                    <a:pt x="2666382" y="2454143"/>
                    <a:pt x="2702116" y="2427842"/>
                  </a:cubicBezTo>
                  <a:cubicBezTo>
                    <a:pt x="2739425" y="2400384"/>
                    <a:pt x="2776606" y="2381848"/>
                    <a:pt x="2802796" y="2376109"/>
                  </a:cubicBezTo>
                  <a:close/>
                  <a:moveTo>
                    <a:pt x="2276013" y="2374127"/>
                  </a:moveTo>
                  <a:cubicBezTo>
                    <a:pt x="2280729" y="2374993"/>
                    <a:pt x="2285873" y="2377259"/>
                    <a:pt x="2291133" y="2380721"/>
                  </a:cubicBezTo>
                  <a:cubicBezTo>
                    <a:pt x="2301651" y="2387643"/>
                    <a:pt x="2312637" y="2399349"/>
                    <a:pt x="2321592" y="2414194"/>
                  </a:cubicBezTo>
                  <a:cubicBezTo>
                    <a:pt x="2339504" y="2443887"/>
                    <a:pt x="2342518" y="2474899"/>
                    <a:pt x="2328322" y="2483461"/>
                  </a:cubicBezTo>
                  <a:lnTo>
                    <a:pt x="2326755" y="2483687"/>
                  </a:lnTo>
                  <a:cubicBezTo>
                    <a:pt x="2330341" y="2467901"/>
                    <a:pt x="2324388" y="2444061"/>
                    <a:pt x="2310434" y="2420927"/>
                  </a:cubicBezTo>
                  <a:cubicBezTo>
                    <a:pt x="2296479" y="2397795"/>
                    <a:pt x="2278166" y="2381408"/>
                    <a:pt x="2262529" y="2377218"/>
                  </a:cubicBezTo>
                  <a:cubicBezTo>
                    <a:pt x="2262585" y="2376497"/>
                    <a:pt x="2263013" y="2376206"/>
                    <a:pt x="2263460" y="2375937"/>
                  </a:cubicBezTo>
                  <a:cubicBezTo>
                    <a:pt x="2267009" y="2373796"/>
                    <a:pt x="2271297" y="2373262"/>
                    <a:pt x="2276013" y="2374127"/>
                  </a:cubicBezTo>
                  <a:close/>
                  <a:moveTo>
                    <a:pt x="3343991" y="2350441"/>
                  </a:moveTo>
                  <a:cubicBezTo>
                    <a:pt x="3352607" y="2350533"/>
                    <a:pt x="3362045" y="2352896"/>
                    <a:pt x="3371731" y="2357272"/>
                  </a:cubicBezTo>
                  <a:cubicBezTo>
                    <a:pt x="3381419" y="2361647"/>
                    <a:pt x="3391353" y="2368034"/>
                    <a:pt x="3400960" y="2376174"/>
                  </a:cubicBezTo>
                  <a:cubicBezTo>
                    <a:pt x="3410567" y="2384315"/>
                    <a:pt x="3419847" y="2394208"/>
                    <a:pt x="3428228" y="2405596"/>
                  </a:cubicBezTo>
                  <a:cubicBezTo>
                    <a:pt x="3461750" y="2451139"/>
                    <a:pt x="3468173" y="2503337"/>
                    <a:pt x="3442571" y="2522180"/>
                  </a:cubicBezTo>
                  <a:lnTo>
                    <a:pt x="3439723" y="2523031"/>
                  </a:lnTo>
                  <a:cubicBezTo>
                    <a:pt x="3445782" y="2494950"/>
                    <a:pt x="3434218" y="2455893"/>
                    <a:pt x="3408102" y="2420406"/>
                  </a:cubicBezTo>
                  <a:cubicBezTo>
                    <a:pt x="3381984" y="2384922"/>
                    <a:pt x="3348132" y="2362273"/>
                    <a:pt x="3319520" y="2359708"/>
                  </a:cubicBezTo>
                  <a:cubicBezTo>
                    <a:pt x="3319600" y="2358456"/>
                    <a:pt x="3320372" y="2357833"/>
                    <a:pt x="3321179" y="2357239"/>
                  </a:cubicBezTo>
                  <a:cubicBezTo>
                    <a:pt x="3327579" y="2352529"/>
                    <a:pt x="3335374" y="2350350"/>
                    <a:pt x="3343991" y="2350441"/>
                  </a:cubicBezTo>
                  <a:close/>
                  <a:moveTo>
                    <a:pt x="1959831" y="2340739"/>
                  </a:moveTo>
                  <a:cubicBezTo>
                    <a:pt x="1971336" y="2338799"/>
                    <a:pt x="1981104" y="2339904"/>
                    <a:pt x="1987142" y="2344248"/>
                  </a:cubicBezTo>
                  <a:cubicBezTo>
                    <a:pt x="1988868" y="2345490"/>
                    <a:pt x="1990289" y="2346995"/>
                    <a:pt x="1991359" y="2348769"/>
                  </a:cubicBezTo>
                  <a:lnTo>
                    <a:pt x="1991585" y="2350337"/>
                  </a:lnTo>
                  <a:cubicBezTo>
                    <a:pt x="1975799" y="2346751"/>
                    <a:pt x="1951958" y="2352704"/>
                    <a:pt x="1928826" y="2366658"/>
                  </a:cubicBezTo>
                  <a:cubicBezTo>
                    <a:pt x="1905692" y="2380613"/>
                    <a:pt x="1889308" y="2398926"/>
                    <a:pt x="1885117" y="2414563"/>
                  </a:cubicBezTo>
                  <a:cubicBezTo>
                    <a:pt x="1884396" y="2414507"/>
                    <a:pt x="1884104" y="2414079"/>
                    <a:pt x="1883836" y="2413632"/>
                  </a:cubicBezTo>
                  <a:cubicBezTo>
                    <a:pt x="1875272" y="2399438"/>
                    <a:pt x="1892401" y="2373410"/>
                    <a:pt x="1922093" y="2355499"/>
                  </a:cubicBezTo>
                  <a:cubicBezTo>
                    <a:pt x="1935083" y="2347663"/>
                    <a:pt x="1948326" y="2342678"/>
                    <a:pt x="1959831" y="2340739"/>
                  </a:cubicBezTo>
                  <a:close/>
                  <a:moveTo>
                    <a:pt x="2137398" y="2306495"/>
                  </a:moveTo>
                  <a:cubicBezTo>
                    <a:pt x="2131011" y="2306471"/>
                    <a:pt x="2124549" y="2308288"/>
                    <a:pt x="2118844" y="2312111"/>
                  </a:cubicBezTo>
                  <a:cubicBezTo>
                    <a:pt x="2103630" y="2322305"/>
                    <a:pt x="2099561" y="2342902"/>
                    <a:pt x="2109756" y="2358116"/>
                  </a:cubicBezTo>
                  <a:cubicBezTo>
                    <a:pt x="2119950" y="2373329"/>
                    <a:pt x="2140547" y="2377399"/>
                    <a:pt x="2155759" y="2367205"/>
                  </a:cubicBezTo>
                  <a:cubicBezTo>
                    <a:pt x="2170974" y="2357010"/>
                    <a:pt x="2175043" y="2336413"/>
                    <a:pt x="2164849" y="2321200"/>
                  </a:cubicBezTo>
                  <a:cubicBezTo>
                    <a:pt x="2162300" y="2317396"/>
                    <a:pt x="2159101" y="2314289"/>
                    <a:pt x="2155499" y="2311928"/>
                  </a:cubicBezTo>
                  <a:cubicBezTo>
                    <a:pt x="2150096" y="2308386"/>
                    <a:pt x="2143785" y="2306520"/>
                    <a:pt x="2137398" y="2306495"/>
                  </a:cubicBezTo>
                  <a:close/>
                  <a:moveTo>
                    <a:pt x="2111371" y="2246949"/>
                  </a:moveTo>
                  <a:cubicBezTo>
                    <a:pt x="2122539" y="2249155"/>
                    <a:pt x="2132866" y="2255622"/>
                    <a:pt x="2139703" y="2265826"/>
                  </a:cubicBezTo>
                  <a:cubicBezTo>
                    <a:pt x="2144225" y="2272572"/>
                    <a:pt x="2146654" y="2280108"/>
                    <a:pt x="2146422" y="2287716"/>
                  </a:cubicBezTo>
                  <a:cubicBezTo>
                    <a:pt x="2148746" y="2278540"/>
                    <a:pt x="2154632" y="2270493"/>
                    <a:pt x="2163076" y="2264835"/>
                  </a:cubicBezTo>
                  <a:cubicBezTo>
                    <a:pt x="2178383" y="2254578"/>
                    <a:pt x="2197751" y="2255085"/>
                    <a:pt x="2212248" y="2264588"/>
                  </a:cubicBezTo>
                  <a:cubicBezTo>
                    <a:pt x="2217080" y="2267757"/>
                    <a:pt x="2221372" y="2271924"/>
                    <a:pt x="2224790" y="2277026"/>
                  </a:cubicBezTo>
                  <a:cubicBezTo>
                    <a:pt x="2238466" y="2297435"/>
                    <a:pt x="2233007" y="2325065"/>
                    <a:pt x="2212599" y="2338740"/>
                  </a:cubicBezTo>
                  <a:cubicBezTo>
                    <a:pt x="2205118" y="2343753"/>
                    <a:pt x="2196668" y="2346195"/>
                    <a:pt x="2188282" y="2345452"/>
                  </a:cubicBezTo>
                  <a:cubicBezTo>
                    <a:pt x="2193483" y="2348542"/>
                    <a:pt x="2198023" y="2352862"/>
                    <a:pt x="2201607" y="2358209"/>
                  </a:cubicBezTo>
                  <a:cubicBezTo>
                    <a:pt x="2215282" y="2378618"/>
                    <a:pt x="2209823" y="2406248"/>
                    <a:pt x="2189415" y="2419923"/>
                  </a:cubicBezTo>
                  <a:cubicBezTo>
                    <a:pt x="2169006" y="2433598"/>
                    <a:pt x="2141376" y="2428140"/>
                    <a:pt x="2127701" y="2407731"/>
                  </a:cubicBezTo>
                  <a:lnTo>
                    <a:pt x="2121489" y="2392669"/>
                  </a:lnTo>
                  <a:cubicBezTo>
                    <a:pt x="2118800" y="2399738"/>
                    <a:pt x="2113708" y="2405738"/>
                    <a:pt x="2107004" y="2410230"/>
                  </a:cubicBezTo>
                  <a:cubicBezTo>
                    <a:pt x="2086594" y="2423905"/>
                    <a:pt x="2058965" y="2418448"/>
                    <a:pt x="2045289" y="2398038"/>
                  </a:cubicBezTo>
                  <a:cubicBezTo>
                    <a:pt x="2031613" y="2377629"/>
                    <a:pt x="2037073" y="2349999"/>
                    <a:pt x="2057480" y="2336324"/>
                  </a:cubicBezTo>
                  <a:cubicBezTo>
                    <a:pt x="2065273" y="2331102"/>
                    <a:pt x="2074117" y="2328670"/>
                    <a:pt x="2082824" y="2329615"/>
                  </a:cubicBezTo>
                  <a:cubicBezTo>
                    <a:pt x="2075980" y="2326880"/>
                    <a:pt x="2070174" y="2321880"/>
                    <a:pt x="2065798" y="2315348"/>
                  </a:cubicBezTo>
                  <a:cubicBezTo>
                    <a:pt x="2052122" y="2294940"/>
                    <a:pt x="2057581" y="2267309"/>
                    <a:pt x="2077989" y="2253634"/>
                  </a:cubicBezTo>
                  <a:cubicBezTo>
                    <a:pt x="2088193" y="2246796"/>
                    <a:pt x="2100203" y="2244742"/>
                    <a:pt x="2111371" y="2246949"/>
                  </a:cubicBezTo>
                  <a:close/>
                  <a:moveTo>
                    <a:pt x="2391870" y="2239819"/>
                  </a:moveTo>
                  <a:lnTo>
                    <a:pt x="2393573" y="2240697"/>
                  </a:lnTo>
                  <a:cubicBezTo>
                    <a:pt x="2407977" y="2255467"/>
                    <a:pt x="2399880" y="2286726"/>
                    <a:pt x="2375486" y="2310518"/>
                  </a:cubicBezTo>
                  <a:cubicBezTo>
                    <a:pt x="2351092" y="2334309"/>
                    <a:pt x="2319641" y="2341623"/>
                    <a:pt x="2305236" y="2326854"/>
                  </a:cubicBezTo>
                  <a:cubicBezTo>
                    <a:pt x="2304782" y="2326389"/>
                    <a:pt x="2304353" y="2325908"/>
                    <a:pt x="2304401" y="2325130"/>
                  </a:cubicBezTo>
                  <a:cubicBezTo>
                    <a:pt x="2322361" y="2327127"/>
                    <a:pt x="2345157" y="2317442"/>
                    <a:pt x="2364162" y="2298906"/>
                  </a:cubicBezTo>
                  <a:cubicBezTo>
                    <a:pt x="2383167" y="2280370"/>
                    <a:pt x="2393419" y="2257824"/>
                    <a:pt x="2391870" y="2239819"/>
                  </a:cubicBezTo>
                  <a:close/>
                  <a:moveTo>
                    <a:pt x="2090239" y="2237763"/>
                  </a:moveTo>
                  <a:cubicBezTo>
                    <a:pt x="2083986" y="2238966"/>
                    <a:pt x="2077865" y="2241416"/>
                    <a:pt x="2072242" y="2245184"/>
                  </a:cubicBezTo>
                  <a:cubicBezTo>
                    <a:pt x="2049750" y="2260255"/>
                    <a:pt x="2043734" y="2290707"/>
                    <a:pt x="2058805" y="2313199"/>
                  </a:cubicBezTo>
                  <a:cubicBezTo>
                    <a:pt x="2063630" y="2320397"/>
                    <a:pt x="2070027" y="2325908"/>
                    <a:pt x="2077571" y="2328923"/>
                  </a:cubicBezTo>
                  <a:cubicBezTo>
                    <a:pt x="2067975" y="2327882"/>
                    <a:pt x="2058229" y="2330563"/>
                    <a:pt x="2049641" y="2336317"/>
                  </a:cubicBezTo>
                  <a:cubicBezTo>
                    <a:pt x="2027148" y="2351387"/>
                    <a:pt x="2021133" y="2381839"/>
                    <a:pt x="2036204" y="2404331"/>
                  </a:cubicBezTo>
                  <a:cubicBezTo>
                    <a:pt x="2051276" y="2426824"/>
                    <a:pt x="2081727" y="2432840"/>
                    <a:pt x="2104219" y="2417768"/>
                  </a:cubicBezTo>
                  <a:cubicBezTo>
                    <a:pt x="2111608" y="2412817"/>
                    <a:pt x="2117220" y="2406205"/>
                    <a:pt x="2120182" y="2398414"/>
                  </a:cubicBezTo>
                  <a:lnTo>
                    <a:pt x="2127029" y="2415015"/>
                  </a:lnTo>
                  <a:cubicBezTo>
                    <a:pt x="2142101" y="2437506"/>
                    <a:pt x="2172553" y="2443523"/>
                    <a:pt x="2195044" y="2428452"/>
                  </a:cubicBezTo>
                  <a:cubicBezTo>
                    <a:pt x="2217537" y="2413380"/>
                    <a:pt x="2223552" y="2382929"/>
                    <a:pt x="2208482" y="2360436"/>
                  </a:cubicBezTo>
                  <a:cubicBezTo>
                    <a:pt x="2204533" y="2354542"/>
                    <a:pt x="2199528" y="2349781"/>
                    <a:pt x="2193796" y="2346376"/>
                  </a:cubicBezTo>
                  <a:cubicBezTo>
                    <a:pt x="2203038" y="2347195"/>
                    <a:pt x="2212352" y="2344504"/>
                    <a:pt x="2220595" y="2338980"/>
                  </a:cubicBezTo>
                  <a:cubicBezTo>
                    <a:pt x="2243088" y="2323909"/>
                    <a:pt x="2249104" y="2293457"/>
                    <a:pt x="2234033" y="2270965"/>
                  </a:cubicBezTo>
                  <a:cubicBezTo>
                    <a:pt x="2230265" y="2265342"/>
                    <a:pt x="2225535" y="2260748"/>
                    <a:pt x="2220209" y="2257257"/>
                  </a:cubicBezTo>
                  <a:cubicBezTo>
                    <a:pt x="2204232" y="2246782"/>
                    <a:pt x="2182886" y="2246224"/>
                    <a:pt x="2166017" y="2257527"/>
                  </a:cubicBezTo>
                  <a:cubicBezTo>
                    <a:pt x="2156711" y="2263763"/>
                    <a:pt x="2150224" y="2272633"/>
                    <a:pt x="2147662" y="2282745"/>
                  </a:cubicBezTo>
                  <a:cubicBezTo>
                    <a:pt x="2147917" y="2274360"/>
                    <a:pt x="2145241" y="2266057"/>
                    <a:pt x="2140258" y="2258621"/>
                  </a:cubicBezTo>
                  <a:cubicBezTo>
                    <a:pt x="2128954" y="2241752"/>
                    <a:pt x="2108999" y="2234151"/>
                    <a:pt x="2090239" y="2237763"/>
                  </a:cubicBezTo>
                  <a:close/>
                  <a:moveTo>
                    <a:pt x="3366436" y="2222599"/>
                  </a:moveTo>
                  <a:cubicBezTo>
                    <a:pt x="3376094" y="2223934"/>
                    <a:pt x="3386747" y="2228077"/>
                    <a:pt x="3397743" y="2234639"/>
                  </a:cubicBezTo>
                  <a:cubicBezTo>
                    <a:pt x="3419732" y="2247758"/>
                    <a:pt x="3443098" y="2270552"/>
                    <a:pt x="3462623" y="2299908"/>
                  </a:cubicBezTo>
                  <a:cubicBezTo>
                    <a:pt x="3501674" y="2358622"/>
                    <a:pt x="3510576" y="2421353"/>
                    <a:pt x="3482507" y="2440019"/>
                  </a:cubicBezTo>
                  <a:lnTo>
                    <a:pt x="3479343" y="2440619"/>
                  </a:lnTo>
                  <a:cubicBezTo>
                    <a:pt x="3485213" y="2408228"/>
                    <a:pt x="3470981" y="2360330"/>
                    <a:pt x="3440558" y="2314586"/>
                  </a:cubicBezTo>
                  <a:cubicBezTo>
                    <a:pt x="3410135" y="2268845"/>
                    <a:pt x="3371462" y="2237197"/>
                    <a:pt x="3339320" y="2230087"/>
                  </a:cubicBezTo>
                  <a:cubicBezTo>
                    <a:pt x="3339368" y="2228618"/>
                    <a:pt x="3340213" y="2227987"/>
                    <a:pt x="3341098" y="2227402"/>
                  </a:cubicBezTo>
                  <a:cubicBezTo>
                    <a:pt x="3348115" y="2222735"/>
                    <a:pt x="3356778" y="2221263"/>
                    <a:pt x="3366436" y="2222599"/>
                  </a:cubicBezTo>
                  <a:close/>
                  <a:moveTo>
                    <a:pt x="2381246" y="2215357"/>
                  </a:moveTo>
                  <a:lnTo>
                    <a:pt x="2382396" y="2216185"/>
                  </a:lnTo>
                  <a:cubicBezTo>
                    <a:pt x="2390793" y="2228718"/>
                    <a:pt x="2378871" y="2251427"/>
                    <a:pt x="2355766" y="2266908"/>
                  </a:cubicBezTo>
                  <a:cubicBezTo>
                    <a:pt x="2332662" y="2282390"/>
                    <a:pt x="2307125" y="2284782"/>
                    <a:pt x="2298728" y="2272249"/>
                  </a:cubicBezTo>
                  <a:cubicBezTo>
                    <a:pt x="2298464" y="2271854"/>
                    <a:pt x="2298220" y="2271451"/>
                    <a:pt x="2298400" y="2270870"/>
                  </a:cubicBezTo>
                  <a:cubicBezTo>
                    <a:pt x="2311859" y="2274148"/>
                    <a:pt x="2331166" y="2269117"/>
                    <a:pt x="2349165" y="2257055"/>
                  </a:cubicBezTo>
                  <a:cubicBezTo>
                    <a:pt x="2367165" y="2244994"/>
                    <a:pt x="2379160" y="2229051"/>
                    <a:pt x="2381246" y="2215357"/>
                  </a:cubicBezTo>
                  <a:close/>
                  <a:moveTo>
                    <a:pt x="2752973" y="2180493"/>
                  </a:moveTo>
                  <a:cubicBezTo>
                    <a:pt x="2762440" y="2181250"/>
                    <a:pt x="2770590" y="2183663"/>
                    <a:pt x="2776918" y="2187805"/>
                  </a:cubicBezTo>
                  <a:cubicBezTo>
                    <a:pt x="2780534" y="2190171"/>
                    <a:pt x="2783556" y="2193102"/>
                    <a:pt x="2785889" y="2196611"/>
                  </a:cubicBezTo>
                  <a:lnTo>
                    <a:pt x="2786490" y="2199775"/>
                  </a:lnTo>
                  <a:cubicBezTo>
                    <a:pt x="2754099" y="2193905"/>
                    <a:pt x="2706199" y="2208138"/>
                    <a:pt x="2660457" y="2238560"/>
                  </a:cubicBezTo>
                  <a:cubicBezTo>
                    <a:pt x="2614714" y="2268984"/>
                    <a:pt x="2583071" y="2307655"/>
                    <a:pt x="2575959" y="2339797"/>
                  </a:cubicBezTo>
                  <a:cubicBezTo>
                    <a:pt x="2574489" y="2339749"/>
                    <a:pt x="2573858" y="2338904"/>
                    <a:pt x="2573273" y="2338020"/>
                  </a:cubicBezTo>
                  <a:cubicBezTo>
                    <a:pt x="2554603" y="2309954"/>
                    <a:pt x="2587067" y="2255543"/>
                    <a:pt x="2645779" y="2216495"/>
                  </a:cubicBezTo>
                  <a:cubicBezTo>
                    <a:pt x="2684310" y="2190868"/>
                    <a:pt x="2724571" y="2178224"/>
                    <a:pt x="2752973" y="2180493"/>
                  </a:cubicBezTo>
                  <a:close/>
                  <a:moveTo>
                    <a:pt x="2316946" y="2151428"/>
                  </a:moveTo>
                  <a:cubicBezTo>
                    <a:pt x="2326425" y="2149937"/>
                    <a:pt x="2334762" y="2151152"/>
                    <a:pt x="2340302" y="2155202"/>
                  </a:cubicBezTo>
                  <a:cubicBezTo>
                    <a:pt x="2341885" y="2156359"/>
                    <a:pt x="2343239" y="2157748"/>
                    <a:pt x="2344327" y="2159371"/>
                  </a:cubicBezTo>
                  <a:lnTo>
                    <a:pt x="2344683" y="2160788"/>
                  </a:lnTo>
                  <a:cubicBezTo>
                    <a:pt x="2331020" y="2157204"/>
                    <a:pt x="2311580" y="2162038"/>
                    <a:pt x="2293580" y="2174099"/>
                  </a:cubicBezTo>
                  <a:cubicBezTo>
                    <a:pt x="2275579" y="2186160"/>
                    <a:pt x="2263717" y="2202301"/>
                    <a:pt x="2261837" y="2216303"/>
                  </a:cubicBezTo>
                  <a:cubicBezTo>
                    <a:pt x="2261224" y="2216236"/>
                    <a:pt x="2260934" y="2215842"/>
                    <a:pt x="2260660" y="2215433"/>
                  </a:cubicBezTo>
                  <a:cubicBezTo>
                    <a:pt x="2251958" y="2202448"/>
                    <a:pt x="2263634" y="2179371"/>
                    <a:pt x="2286738" y="2163890"/>
                  </a:cubicBezTo>
                  <a:cubicBezTo>
                    <a:pt x="2296846" y="2157117"/>
                    <a:pt x="2307467" y="2152920"/>
                    <a:pt x="2316946" y="2151428"/>
                  </a:cubicBezTo>
                  <a:close/>
                  <a:moveTo>
                    <a:pt x="2284376" y="2122523"/>
                  </a:moveTo>
                  <a:cubicBezTo>
                    <a:pt x="2295881" y="2120583"/>
                    <a:pt x="2305648" y="2121688"/>
                    <a:pt x="2311687" y="2126032"/>
                  </a:cubicBezTo>
                  <a:cubicBezTo>
                    <a:pt x="2313413" y="2127273"/>
                    <a:pt x="2314834" y="2128779"/>
                    <a:pt x="2315904" y="2130553"/>
                  </a:cubicBezTo>
                  <a:lnTo>
                    <a:pt x="2316131" y="2132121"/>
                  </a:lnTo>
                  <a:cubicBezTo>
                    <a:pt x="2300343" y="2128534"/>
                    <a:pt x="2276503" y="2134488"/>
                    <a:pt x="2253370" y="2148442"/>
                  </a:cubicBezTo>
                  <a:cubicBezTo>
                    <a:pt x="2230238" y="2162397"/>
                    <a:pt x="2213852" y="2180710"/>
                    <a:pt x="2209661" y="2196347"/>
                  </a:cubicBezTo>
                  <a:cubicBezTo>
                    <a:pt x="2208941" y="2196291"/>
                    <a:pt x="2208649" y="2195862"/>
                    <a:pt x="2208380" y="2195416"/>
                  </a:cubicBezTo>
                  <a:cubicBezTo>
                    <a:pt x="2199817" y="2181221"/>
                    <a:pt x="2216946" y="2155194"/>
                    <a:pt x="2246639" y="2137284"/>
                  </a:cubicBezTo>
                  <a:cubicBezTo>
                    <a:pt x="2259628" y="2129448"/>
                    <a:pt x="2272871" y="2124462"/>
                    <a:pt x="2284376" y="2122523"/>
                  </a:cubicBezTo>
                  <a:close/>
                  <a:moveTo>
                    <a:pt x="2039494" y="2110580"/>
                  </a:moveTo>
                  <a:cubicBezTo>
                    <a:pt x="2043726" y="2110812"/>
                    <a:pt x="2048312" y="2112178"/>
                    <a:pt x="2052975" y="2114538"/>
                  </a:cubicBezTo>
                  <a:cubicBezTo>
                    <a:pt x="2057639" y="2116897"/>
                    <a:pt x="2062381" y="2120251"/>
                    <a:pt x="2066925" y="2124458"/>
                  </a:cubicBezTo>
                  <a:cubicBezTo>
                    <a:pt x="2071468" y="2128666"/>
                    <a:pt x="2075814" y="2133727"/>
                    <a:pt x="2079684" y="2139503"/>
                  </a:cubicBezTo>
                  <a:cubicBezTo>
                    <a:pt x="2092650" y="2158854"/>
                    <a:pt x="2096175" y="2180084"/>
                    <a:pt x="2089186" y="2191487"/>
                  </a:cubicBezTo>
                  <a:cubicBezTo>
                    <a:pt x="2110452" y="2192551"/>
                    <a:pt x="2130859" y="2203421"/>
                    <a:pt x="2143627" y="2222474"/>
                  </a:cubicBezTo>
                  <a:cubicBezTo>
                    <a:pt x="2150824" y="2233216"/>
                    <a:pt x="2154692" y="2245214"/>
                    <a:pt x="2154323" y="2257326"/>
                  </a:cubicBezTo>
                  <a:cubicBezTo>
                    <a:pt x="2158025" y="2242717"/>
                    <a:pt x="2167394" y="2229905"/>
                    <a:pt x="2180839" y="2220896"/>
                  </a:cubicBezTo>
                  <a:cubicBezTo>
                    <a:pt x="2205209" y="2204566"/>
                    <a:pt x="2236048" y="2205371"/>
                    <a:pt x="2259129" y="2220504"/>
                  </a:cubicBezTo>
                  <a:cubicBezTo>
                    <a:pt x="2266823" y="2225548"/>
                    <a:pt x="2273656" y="2232183"/>
                    <a:pt x="2279098" y="2240307"/>
                  </a:cubicBezTo>
                  <a:lnTo>
                    <a:pt x="2281065" y="2243996"/>
                  </a:lnTo>
                  <a:cubicBezTo>
                    <a:pt x="2288465" y="2233327"/>
                    <a:pt x="2302318" y="2220512"/>
                    <a:pt x="2319654" y="2208895"/>
                  </a:cubicBezTo>
                  <a:cubicBezTo>
                    <a:pt x="2338580" y="2196214"/>
                    <a:pt x="2357248" y="2187914"/>
                    <a:pt x="2370240" y="2185662"/>
                  </a:cubicBezTo>
                  <a:cubicBezTo>
                    <a:pt x="2363024" y="2196533"/>
                    <a:pt x="2348705" y="2209989"/>
                    <a:pt x="2330576" y="2222136"/>
                  </a:cubicBezTo>
                  <a:cubicBezTo>
                    <a:pt x="2312419" y="2234304"/>
                    <a:pt x="2294498" y="2242438"/>
                    <a:pt x="2281578" y="2244957"/>
                  </a:cubicBezTo>
                  <a:cubicBezTo>
                    <a:pt x="2300034" y="2276740"/>
                    <a:pt x="2290708" y="2317779"/>
                    <a:pt x="2259687" y="2338566"/>
                  </a:cubicBezTo>
                  <a:cubicBezTo>
                    <a:pt x="2247778" y="2346547"/>
                    <a:pt x="2234324" y="2350434"/>
                    <a:pt x="2220972" y="2349252"/>
                  </a:cubicBezTo>
                  <a:cubicBezTo>
                    <a:pt x="2229251" y="2354170"/>
                    <a:pt x="2236481" y="2361048"/>
                    <a:pt x="2242186" y="2369563"/>
                  </a:cubicBezTo>
                  <a:cubicBezTo>
                    <a:pt x="2263958" y="2402057"/>
                    <a:pt x="2255269" y="2446048"/>
                    <a:pt x="2222775" y="2467822"/>
                  </a:cubicBezTo>
                  <a:cubicBezTo>
                    <a:pt x="2198431" y="2484133"/>
                    <a:pt x="2167635" y="2483348"/>
                    <a:pt x="2144567" y="2468257"/>
                  </a:cubicBezTo>
                  <a:cubicBezTo>
                    <a:pt x="2139532" y="2485493"/>
                    <a:pt x="2144959" y="2509397"/>
                    <a:pt x="2159583" y="2531222"/>
                  </a:cubicBezTo>
                  <a:cubicBezTo>
                    <a:pt x="2174361" y="2553277"/>
                    <a:pt x="2194672" y="2567452"/>
                    <a:pt x="2212659" y="2569198"/>
                  </a:cubicBezTo>
                  <a:lnTo>
                    <a:pt x="2211486" y="2570711"/>
                  </a:lnTo>
                  <a:cubicBezTo>
                    <a:pt x="2194347" y="2582197"/>
                    <a:pt x="2165077" y="2568558"/>
                    <a:pt x="2146110" y="2540251"/>
                  </a:cubicBezTo>
                  <a:cubicBezTo>
                    <a:pt x="2127142" y="2511945"/>
                    <a:pt x="2125659" y="2479687"/>
                    <a:pt x="2142798" y="2468203"/>
                  </a:cubicBezTo>
                  <a:cubicBezTo>
                    <a:pt x="2143178" y="2467948"/>
                    <a:pt x="2143563" y="2467707"/>
                    <a:pt x="2144046" y="2467860"/>
                  </a:cubicBezTo>
                  <a:cubicBezTo>
                    <a:pt x="2136514" y="2462900"/>
                    <a:pt x="2129848" y="2456369"/>
                    <a:pt x="2124515" y="2448411"/>
                  </a:cubicBezTo>
                  <a:lnTo>
                    <a:pt x="2114625" y="2424428"/>
                  </a:lnTo>
                  <a:cubicBezTo>
                    <a:pt x="2110343" y="2435683"/>
                    <a:pt x="2102236" y="2445234"/>
                    <a:pt x="2091562" y="2452388"/>
                  </a:cubicBezTo>
                  <a:cubicBezTo>
                    <a:pt x="2085054" y="2456749"/>
                    <a:pt x="2078085" y="2459888"/>
                    <a:pt x="2070838" y="2461540"/>
                  </a:cubicBezTo>
                  <a:cubicBezTo>
                    <a:pt x="2082522" y="2476929"/>
                    <a:pt x="2074040" y="2506184"/>
                    <a:pt x="2050922" y="2528732"/>
                  </a:cubicBezTo>
                  <a:cubicBezTo>
                    <a:pt x="2026528" y="2552523"/>
                    <a:pt x="1995077" y="2559837"/>
                    <a:pt x="1980672" y="2545068"/>
                  </a:cubicBezTo>
                  <a:cubicBezTo>
                    <a:pt x="1980219" y="2544603"/>
                    <a:pt x="1979788" y="2544122"/>
                    <a:pt x="1979837" y="2543344"/>
                  </a:cubicBezTo>
                  <a:cubicBezTo>
                    <a:pt x="1997797" y="2545342"/>
                    <a:pt x="2020594" y="2535656"/>
                    <a:pt x="2039597" y="2517121"/>
                  </a:cubicBezTo>
                  <a:cubicBezTo>
                    <a:pt x="2056994" y="2500154"/>
                    <a:pt x="2067056" y="2479828"/>
                    <a:pt x="2066978" y="2462689"/>
                  </a:cubicBezTo>
                  <a:cubicBezTo>
                    <a:pt x="2052556" y="2465914"/>
                    <a:pt x="2037542" y="2464370"/>
                    <a:pt x="2024180" y="2458503"/>
                  </a:cubicBezTo>
                  <a:cubicBezTo>
                    <a:pt x="2031561" y="2471030"/>
                    <a:pt x="2019670" y="2492875"/>
                    <a:pt x="1997237" y="2507906"/>
                  </a:cubicBezTo>
                  <a:cubicBezTo>
                    <a:pt x="1974134" y="2523389"/>
                    <a:pt x="1948596" y="2525780"/>
                    <a:pt x="1940199" y="2513247"/>
                  </a:cubicBezTo>
                  <a:cubicBezTo>
                    <a:pt x="1939935" y="2512853"/>
                    <a:pt x="1939691" y="2512449"/>
                    <a:pt x="1939870" y="2511869"/>
                  </a:cubicBezTo>
                  <a:cubicBezTo>
                    <a:pt x="1953328" y="2515147"/>
                    <a:pt x="1972635" y="2510116"/>
                    <a:pt x="1990636" y="2498055"/>
                  </a:cubicBezTo>
                  <a:cubicBezTo>
                    <a:pt x="2008106" y="2486348"/>
                    <a:pt x="2019919" y="2470984"/>
                    <a:pt x="2022342" y="2457538"/>
                  </a:cubicBezTo>
                  <a:cubicBezTo>
                    <a:pt x="2010882" y="2452491"/>
                    <a:pt x="2000782" y="2444138"/>
                    <a:pt x="1993303" y="2432977"/>
                  </a:cubicBezTo>
                  <a:cubicBezTo>
                    <a:pt x="1986744" y="2423189"/>
                    <a:pt x="1982950" y="2412357"/>
                    <a:pt x="1982058" y="2401368"/>
                  </a:cubicBezTo>
                  <a:cubicBezTo>
                    <a:pt x="1968808" y="2399174"/>
                    <a:pt x="1951333" y="2404169"/>
                    <a:pt x="1935036" y="2415089"/>
                  </a:cubicBezTo>
                  <a:cubicBezTo>
                    <a:pt x="1917038" y="2427150"/>
                    <a:pt x="1905175" y="2443291"/>
                    <a:pt x="1903295" y="2457292"/>
                  </a:cubicBezTo>
                  <a:cubicBezTo>
                    <a:pt x="1902682" y="2457225"/>
                    <a:pt x="1902392" y="2456832"/>
                    <a:pt x="1902118" y="2456424"/>
                  </a:cubicBezTo>
                  <a:cubicBezTo>
                    <a:pt x="1893417" y="2443438"/>
                    <a:pt x="1905092" y="2420361"/>
                    <a:pt x="1928196" y="2404880"/>
                  </a:cubicBezTo>
                  <a:cubicBezTo>
                    <a:pt x="1948313" y="2391399"/>
                    <a:pt x="1970463" y="2388124"/>
                    <a:pt x="1981568" y="2396118"/>
                  </a:cubicBezTo>
                  <a:cubicBezTo>
                    <a:pt x="1980515" y="2372442"/>
                    <a:pt x="1991580" y="2348880"/>
                    <a:pt x="2012715" y="2334717"/>
                  </a:cubicBezTo>
                  <a:cubicBezTo>
                    <a:pt x="2025121" y="2326405"/>
                    <a:pt x="2039202" y="2322534"/>
                    <a:pt x="2053065" y="2324036"/>
                  </a:cubicBezTo>
                  <a:cubicBezTo>
                    <a:pt x="2042167" y="2319682"/>
                    <a:pt x="2032924" y="2311721"/>
                    <a:pt x="2025956" y="2301322"/>
                  </a:cubicBezTo>
                  <a:cubicBezTo>
                    <a:pt x="2022504" y="2296172"/>
                    <a:pt x="2019818" y="2290732"/>
                    <a:pt x="2018129" y="2285049"/>
                  </a:cubicBezTo>
                  <a:cubicBezTo>
                    <a:pt x="2001902" y="2291998"/>
                    <a:pt x="1976138" y="2283051"/>
                    <a:pt x="1955819" y="2262219"/>
                  </a:cubicBezTo>
                  <a:cubicBezTo>
                    <a:pt x="1932028" y="2237825"/>
                    <a:pt x="1924714" y="2206373"/>
                    <a:pt x="1939484" y="2191968"/>
                  </a:cubicBezTo>
                  <a:cubicBezTo>
                    <a:pt x="1939948" y="2191515"/>
                    <a:pt x="1940428" y="2191085"/>
                    <a:pt x="1941208" y="2191133"/>
                  </a:cubicBezTo>
                  <a:cubicBezTo>
                    <a:pt x="1939209" y="2209092"/>
                    <a:pt x="1948897" y="2231889"/>
                    <a:pt x="1967430" y="2250894"/>
                  </a:cubicBezTo>
                  <a:cubicBezTo>
                    <a:pt x="1982480" y="2266326"/>
                    <a:pt x="2000175" y="2275986"/>
                    <a:pt x="2015989" y="2277861"/>
                  </a:cubicBezTo>
                  <a:cubicBezTo>
                    <a:pt x="2012624" y="2264287"/>
                    <a:pt x="2013620" y="2250109"/>
                    <a:pt x="2018573" y="2237268"/>
                  </a:cubicBezTo>
                  <a:cubicBezTo>
                    <a:pt x="2005885" y="2238237"/>
                    <a:pt x="1988981" y="2226931"/>
                    <a:pt x="1976658" y="2208539"/>
                  </a:cubicBezTo>
                  <a:cubicBezTo>
                    <a:pt x="1961176" y="2185436"/>
                    <a:pt x="1958787" y="2159897"/>
                    <a:pt x="1971317" y="2151501"/>
                  </a:cubicBezTo>
                  <a:cubicBezTo>
                    <a:pt x="1971712" y="2151237"/>
                    <a:pt x="1972116" y="2150993"/>
                    <a:pt x="1972696" y="2151172"/>
                  </a:cubicBezTo>
                  <a:cubicBezTo>
                    <a:pt x="1969419" y="2164631"/>
                    <a:pt x="1974449" y="2183937"/>
                    <a:pt x="1986512" y="2201936"/>
                  </a:cubicBezTo>
                  <a:cubicBezTo>
                    <a:pt x="1996471" y="2216801"/>
                    <a:pt x="2009078" y="2227571"/>
                    <a:pt x="2021000" y="2231732"/>
                  </a:cubicBezTo>
                  <a:cubicBezTo>
                    <a:pt x="2025768" y="2220995"/>
                    <a:pt x="2033483" y="2211490"/>
                    <a:pt x="2043783" y="2204373"/>
                  </a:cubicBezTo>
                  <a:cubicBezTo>
                    <a:pt x="2033509" y="2196751"/>
                    <a:pt x="2021618" y="2183599"/>
                    <a:pt x="2010770" y="2167412"/>
                  </a:cubicBezTo>
                  <a:cubicBezTo>
                    <a:pt x="1998089" y="2148486"/>
                    <a:pt x="1989790" y="2129819"/>
                    <a:pt x="1987537" y="2116826"/>
                  </a:cubicBezTo>
                  <a:cubicBezTo>
                    <a:pt x="1990255" y="2118630"/>
                    <a:pt x="1993135" y="2120878"/>
                    <a:pt x="1996115" y="2123519"/>
                  </a:cubicBezTo>
                  <a:cubicBezTo>
                    <a:pt x="2005055" y="2131440"/>
                    <a:pt x="2014902" y="2142894"/>
                    <a:pt x="2024012" y="2156489"/>
                  </a:cubicBezTo>
                  <a:cubicBezTo>
                    <a:pt x="2035308" y="2173349"/>
                    <a:pt x="2043129" y="2190005"/>
                    <a:pt x="2046097" y="2202674"/>
                  </a:cubicBezTo>
                  <a:cubicBezTo>
                    <a:pt x="2057595" y="2195064"/>
                    <a:pt x="2070543" y="2191320"/>
                    <a:pt x="2083411" y="2191217"/>
                  </a:cubicBezTo>
                  <a:cubicBezTo>
                    <a:pt x="2084838" y="2178250"/>
                    <a:pt x="2079809" y="2161769"/>
                    <a:pt x="2069474" y="2146345"/>
                  </a:cubicBezTo>
                  <a:cubicBezTo>
                    <a:pt x="2057413" y="2128344"/>
                    <a:pt x="2041271" y="2116481"/>
                    <a:pt x="2027271" y="2114603"/>
                  </a:cubicBezTo>
                  <a:cubicBezTo>
                    <a:pt x="2027337" y="2113989"/>
                    <a:pt x="2027730" y="2113699"/>
                    <a:pt x="2028139" y="2113425"/>
                  </a:cubicBezTo>
                  <a:cubicBezTo>
                    <a:pt x="2031385" y="2111250"/>
                    <a:pt x="2035263" y="2110348"/>
                    <a:pt x="2039494" y="2110580"/>
                  </a:cubicBezTo>
                  <a:close/>
                  <a:moveTo>
                    <a:pt x="3078775" y="2097636"/>
                  </a:moveTo>
                  <a:cubicBezTo>
                    <a:pt x="3065799" y="2098159"/>
                    <a:pt x="3052834" y="2102430"/>
                    <a:pt x="3041587" y="2110708"/>
                  </a:cubicBezTo>
                  <a:cubicBezTo>
                    <a:pt x="3011594" y="2132781"/>
                    <a:pt x="3005176" y="2174989"/>
                    <a:pt x="3027250" y="2204981"/>
                  </a:cubicBezTo>
                  <a:cubicBezTo>
                    <a:pt x="3049323" y="2234973"/>
                    <a:pt x="3091530" y="2241393"/>
                    <a:pt x="3121521" y="2219320"/>
                  </a:cubicBezTo>
                  <a:cubicBezTo>
                    <a:pt x="3151515" y="2197245"/>
                    <a:pt x="3157934" y="2155038"/>
                    <a:pt x="3135860" y="2125046"/>
                  </a:cubicBezTo>
                  <a:cubicBezTo>
                    <a:pt x="3130342" y="2117547"/>
                    <a:pt x="3123565" y="2111523"/>
                    <a:pt x="3116035" y="2107048"/>
                  </a:cubicBezTo>
                  <a:cubicBezTo>
                    <a:pt x="3104741" y="2100336"/>
                    <a:pt x="3091752" y="2097112"/>
                    <a:pt x="3078775" y="2097636"/>
                  </a:cubicBezTo>
                  <a:close/>
                  <a:moveTo>
                    <a:pt x="2083473" y="2093313"/>
                  </a:moveTo>
                  <a:cubicBezTo>
                    <a:pt x="2088189" y="2094178"/>
                    <a:pt x="2093333" y="2096444"/>
                    <a:pt x="2098594" y="2099906"/>
                  </a:cubicBezTo>
                  <a:cubicBezTo>
                    <a:pt x="2109114" y="2106829"/>
                    <a:pt x="2120098" y="2118535"/>
                    <a:pt x="2129052" y="2133380"/>
                  </a:cubicBezTo>
                  <a:cubicBezTo>
                    <a:pt x="2146965" y="2163073"/>
                    <a:pt x="2149978" y="2194084"/>
                    <a:pt x="2135785" y="2202647"/>
                  </a:cubicBezTo>
                  <a:lnTo>
                    <a:pt x="2134216" y="2202874"/>
                  </a:lnTo>
                  <a:cubicBezTo>
                    <a:pt x="2137801" y="2187087"/>
                    <a:pt x="2131848" y="2163247"/>
                    <a:pt x="2117895" y="2140113"/>
                  </a:cubicBezTo>
                  <a:cubicBezTo>
                    <a:pt x="2103940" y="2116980"/>
                    <a:pt x="2085626" y="2100595"/>
                    <a:pt x="2069989" y="2096404"/>
                  </a:cubicBezTo>
                  <a:cubicBezTo>
                    <a:pt x="2070044" y="2095683"/>
                    <a:pt x="2070474" y="2095391"/>
                    <a:pt x="2070921" y="2095123"/>
                  </a:cubicBezTo>
                  <a:cubicBezTo>
                    <a:pt x="2074469" y="2092982"/>
                    <a:pt x="2078757" y="2092448"/>
                    <a:pt x="2083473" y="2093313"/>
                  </a:cubicBezTo>
                  <a:close/>
                  <a:moveTo>
                    <a:pt x="2063779" y="2082572"/>
                  </a:moveTo>
                  <a:cubicBezTo>
                    <a:pt x="2051985" y="2081393"/>
                    <a:pt x="2039993" y="2081902"/>
                    <a:pt x="2028188" y="2084175"/>
                  </a:cubicBezTo>
                  <a:cubicBezTo>
                    <a:pt x="2012449" y="2087205"/>
                    <a:pt x="1997044" y="2093372"/>
                    <a:pt x="1982890" y="2102855"/>
                  </a:cubicBezTo>
                  <a:cubicBezTo>
                    <a:pt x="1926278" y="2140790"/>
                    <a:pt x="1911136" y="2217436"/>
                    <a:pt x="1949071" y="2274049"/>
                  </a:cubicBezTo>
                  <a:cubicBezTo>
                    <a:pt x="1961211" y="2292166"/>
                    <a:pt x="1977315" y="2306037"/>
                    <a:pt x="1996301" y="2313624"/>
                  </a:cubicBezTo>
                  <a:cubicBezTo>
                    <a:pt x="1972149" y="2311004"/>
                    <a:pt x="1947616" y="2317751"/>
                    <a:pt x="1926002" y="2332233"/>
                  </a:cubicBezTo>
                  <a:cubicBezTo>
                    <a:pt x="1869389" y="2370168"/>
                    <a:pt x="1854248" y="2446813"/>
                    <a:pt x="1892182" y="2503426"/>
                  </a:cubicBezTo>
                  <a:cubicBezTo>
                    <a:pt x="1930117" y="2560039"/>
                    <a:pt x="2006763" y="2575181"/>
                    <a:pt x="2063376" y="2537246"/>
                  </a:cubicBezTo>
                  <a:cubicBezTo>
                    <a:pt x="2081974" y="2524784"/>
                    <a:pt x="2096097" y="2508142"/>
                    <a:pt x="2103556" y="2488532"/>
                  </a:cubicBezTo>
                  <a:lnTo>
                    <a:pt x="2120787" y="2530315"/>
                  </a:lnTo>
                  <a:cubicBezTo>
                    <a:pt x="2158722" y="2586928"/>
                    <a:pt x="2235368" y="2602070"/>
                    <a:pt x="2291980" y="2564135"/>
                  </a:cubicBezTo>
                  <a:cubicBezTo>
                    <a:pt x="2348593" y="2526201"/>
                    <a:pt x="2363735" y="2449555"/>
                    <a:pt x="2325800" y="2392942"/>
                  </a:cubicBezTo>
                  <a:cubicBezTo>
                    <a:pt x="2315861" y="2378109"/>
                    <a:pt x="2303265" y="2366124"/>
                    <a:pt x="2288840" y="2357556"/>
                  </a:cubicBezTo>
                  <a:cubicBezTo>
                    <a:pt x="2312101" y="2359615"/>
                    <a:pt x="2335542" y="2352842"/>
                    <a:pt x="2356292" y="2338938"/>
                  </a:cubicBezTo>
                  <a:cubicBezTo>
                    <a:pt x="2412904" y="2301004"/>
                    <a:pt x="2428046" y="2224358"/>
                    <a:pt x="2390111" y="2167745"/>
                  </a:cubicBezTo>
                  <a:cubicBezTo>
                    <a:pt x="2380627" y="2153592"/>
                    <a:pt x="2368725" y="2142031"/>
                    <a:pt x="2355320" y="2133242"/>
                  </a:cubicBezTo>
                  <a:cubicBezTo>
                    <a:pt x="2315106" y="2106878"/>
                    <a:pt x="2261378" y="2105474"/>
                    <a:pt x="2218918" y="2133925"/>
                  </a:cubicBezTo>
                  <a:cubicBezTo>
                    <a:pt x="2195494" y="2149621"/>
                    <a:pt x="2179170" y="2171943"/>
                    <a:pt x="2172720" y="2197396"/>
                  </a:cubicBezTo>
                  <a:cubicBezTo>
                    <a:pt x="2173363" y="2176294"/>
                    <a:pt x="2166624" y="2155391"/>
                    <a:pt x="2154083" y="2136676"/>
                  </a:cubicBezTo>
                  <a:cubicBezTo>
                    <a:pt x="2132745" y="2104831"/>
                    <a:pt x="2099159" y="2086108"/>
                    <a:pt x="2063779" y="2082572"/>
                  </a:cubicBezTo>
                  <a:close/>
                  <a:moveTo>
                    <a:pt x="3020562" y="1979001"/>
                  </a:moveTo>
                  <a:cubicBezTo>
                    <a:pt x="3043448" y="1982482"/>
                    <a:pt x="3065006" y="1994693"/>
                    <a:pt x="3079812" y="2014810"/>
                  </a:cubicBezTo>
                  <a:cubicBezTo>
                    <a:pt x="3089603" y="2028109"/>
                    <a:pt x="3095212" y="2043201"/>
                    <a:pt x="3095423" y="2058676"/>
                  </a:cubicBezTo>
                  <a:cubicBezTo>
                    <a:pt x="3099322" y="2039827"/>
                    <a:pt x="3110559" y="2022951"/>
                    <a:pt x="3127205" y="2010700"/>
                  </a:cubicBezTo>
                  <a:cubicBezTo>
                    <a:pt x="3157380" y="1988491"/>
                    <a:pt x="3196773" y="1987783"/>
                    <a:pt x="3227075" y="2005790"/>
                  </a:cubicBezTo>
                  <a:cubicBezTo>
                    <a:pt x="3237176" y="2011792"/>
                    <a:pt x="3246267" y="2019875"/>
                    <a:pt x="3253670" y="2029933"/>
                  </a:cubicBezTo>
                  <a:cubicBezTo>
                    <a:pt x="3283281" y="2070166"/>
                    <a:pt x="3274670" y="2126786"/>
                    <a:pt x="3234437" y="2156398"/>
                  </a:cubicBezTo>
                  <a:cubicBezTo>
                    <a:pt x="3219688" y="2167251"/>
                    <a:pt x="3202742" y="2172970"/>
                    <a:pt x="3185640" y="2172213"/>
                  </a:cubicBezTo>
                  <a:cubicBezTo>
                    <a:pt x="3196483" y="2178024"/>
                    <a:pt x="3206093" y="2186391"/>
                    <a:pt x="3213852" y="2196934"/>
                  </a:cubicBezTo>
                  <a:cubicBezTo>
                    <a:pt x="3243463" y="2237168"/>
                    <a:pt x="3234852" y="2293787"/>
                    <a:pt x="3194619" y="2323399"/>
                  </a:cubicBezTo>
                  <a:cubicBezTo>
                    <a:pt x="3154385" y="2353010"/>
                    <a:pt x="3097766" y="2344399"/>
                    <a:pt x="3068154" y="2304165"/>
                  </a:cubicBezTo>
                  <a:lnTo>
                    <a:pt x="3054185" y="2274122"/>
                  </a:lnTo>
                  <a:cubicBezTo>
                    <a:pt x="3049355" y="2288725"/>
                    <a:pt x="3039549" y="2301371"/>
                    <a:pt x="3026333" y="2311097"/>
                  </a:cubicBezTo>
                  <a:cubicBezTo>
                    <a:pt x="2986096" y="2340708"/>
                    <a:pt x="2929478" y="2332099"/>
                    <a:pt x="2899865" y="2291863"/>
                  </a:cubicBezTo>
                  <a:cubicBezTo>
                    <a:pt x="2870254" y="2251630"/>
                    <a:pt x="2878867" y="2195009"/>
                    <a:pt x="2919099" y="2165399"/>
                  </a:cubicBezTo>
                  <a:cubicBezTo>
                    <a:pt x="2934461" y="2154092"/>
                    <a:pt x="2952209" y="2148359"/>
                    <a:pt x="2969983" y="2149497"/>
                  </a:cubicBezTo>
                  <a:cubicBezTo>
                    <a:pt x="2955833" y="2144555"/>
                    <a:pt x="2943590" y="2134917"/>
                    <a:pt x="2934114" y="2122041"/>
                  </a:cubicBezTo>
                  <a:cubicBezTo>
                    <a:pt x="2904503" y="2081807"/>
                    <a:pt x="2913113" y="2025187"/>
                    <a:pt x="2953347" y="1995576"/>
                  </a:cubicBezTo>
                  <a:cubicBezTo>
                    <a:pt x="2973463" y="1980770"/>
                    <a:pt x="2997677" y="1975520"/>
                    <a:pt x="3020562" y="1979001"/>
                  </a:cubicBezTo>
                  <a:close/>
                  <a:moveTo>
                    <a:pt x="3014993" y="1960658"/>
                  </a:moveTo>
                  <a:cubicBezTo>
                    <a:pt x="2989771" y="1956822"/>
                    <a:pt x="2963085" y="1962608"/>
                    <a:pt x="2940914" y="1978926"/>
                  </a:cubicBezTo>
                  <a:cubicBezTo>
                    <a:pt x="2896574" y="2011559"/>
                    <a:pt x="2887081" y="2073961"/>
                    <a:pt x="2919715" y="2118302"/>
                  </a:cubicBezTo>
                  <a:cubicBezTo>
                    <a:pt x="2930162" y="2132492"/>
                    <a:pt x="2943653" y="2143114"/>
                    <a:pt x="2959249" y="2148561"/>
                  </a:cubicBezTo>
                  <a:cubicBezTo>
                    <a:pt x="2939661" y="2147308"/>
                    <a:pt x="2920102" y="2153628"/>
                    <a:pt x="2903173" y="2166087"/>
                  </a:cubicBezTo>
                  <a:cubicBezTo>
                    <a:pt x="2858830" y="2198720"/>
                    <a:pt x="2849341" y="2261122"/>
                    <a:pt x="2881974" y="2305463"/>
                  </a:cubicBezTo>
                  <a:cubicBezTo>
                    <a:pt x="2914610" y="2349805"/>
                    <a:pt x="2977011" y="2359295"/>
                    <a:pt x="3021352" y="2326660"/>
                  </a:cubicBezTo>
                  <a:cubicBezTo>
                    <a:pt x="3035919" y="2315940"/>
                    <a:pt x="3046725" y="2302004"/>
                    <a:pt x="3052045" y="2285911"/>
                  </a:cubicBezTo>
                  <a:lnTo>
                    <a:pt x="3067442" y="2319022"/>
                  </a:lnTo>
                  <a:cubicBezTo>
                    <a:pt x="3100078" y="2363361"/>
                    <a:pt x="3162480" y="2372853"/>
                    <a:pt x="3206820" y="2340220"/>
                  </a:cubicBezTo>
                  <a:cubicBezTo>
                    <a:pt x="3251162" y="2307585"/>
                    <a:pt x="3260652" y="2245184"/>
                    <a:pt x="3228019" y="2200840"/>
                  </a:cubicBezTo>
                  <a:cubicBezTo>
                    <a:pt x="3219468" y="2189221"/>
                    <a:pt x="3208874" y="2179999"/>
                    <a:pt x="3196925" y="2173595"/>
                  </a:cubicBezTo>
                  <a:cubicBezTo>
                    <a:pt x="3215773" y="2174431"/>
                    <a:pt x="3234452" y="2168128"/>
                    <a:pt x="3250703" y="2156168"/>
                  </a:cubicBezTo>
                  <a:cubicBezTo>
                    <a:pt x="3295045" y="2123533"/>
                    <a:pt x="3304536" y="2061131"/>
                    <a:pt x="3271903" y="2016791"/>
                  </a:cubicBezTo>
                  <a:cubicBezTo>
                    <a:pt x="3263743" y="2005705"/>
                    <a:pt x="3253724" y="1996797"/>
                    <a:pt x="3242591" y="1990182"/>
                  </a:cubicBezTo>
                  <a:cubicBezTo>
                    <a:pt x="3209193" y="1970335"/>
                    <a:pt x="3165779" y="1971116"/>
                    <a:pt x="3132524" y="1995591"/>
                  </a:cubicBezTo>
                  <a:cubicBezTo>
                    <a:pt x="3114178" y="2009093"/>
                    <a:pt x="3101795" y="2027694"/>
                    <a:pt x="3097497" y="2048466"/>
                  </a:cubicBezTo>
                  <a:cubicBezTo>
                    <a:pt x="3097264" y="2031410"/>
                    <a:pt x="3091082" y="2014781"/>
                    <a:pt x="3080292" y="2000123"/>
                  </a:cubicBezTo>
                  <a:cubicBezTo>
                    <a:pt x="3063974" y="1977952"/>
                    <a:pt x="3040215" y="1964494"/>
                    <a:pt x="3014993" y="1960658"/>
                  </a:cubicBezTo>
                  <a:close/>
                  <a:moveTo>
                    <a:pt x="3589754" y="1939363"/>
                  </a:moveTo>
                  <a:lnTo>
                    <a:pt x="3593293" y="1940994"/>
                  </a:lnTo>
                  <a:cubicBezTo>
                    <a:pt x="3623879" y="1969707"/>
                    <a:pt x="3610233" y="2033937"/>
                    <a:pt x="3562810" y="2084456"/>
                  </a:cubicBezTo>
                  <a:cubicBezTo>
                    <a:pt x="3515388" y="2134976"/>
                    <a:pt x="3452151" y="2152654"/>
                    <a:pt x="3421563" y="2123942"/>
                  </a:cubicBezTo>
                  <a:cubicBezTo>
                    <a:pt x="3420599" y="2123039"/>
                    <a:pt x="3419684" y="2122101"/>
                    <a:pt x="3419713" y="2120515"/>
                  </a:cubicBezTo>
                  <a:cubicBezTo>
                    <a:pt x="3456377" y="2122963"/>
                    <a:pt x="3501819" y="2101243"/>
                    <a:pt x="3538764" y="2061883"/>
                  </a:cubicBezTo>
                  <a:cubicBezTo>
                    <a:pt x="3575710" y="2022523"/>
                    <a:pt x="3594515" y="1975802"/>
                    <a:pt x="3589754" y="1939363"/>
                  </a:cubicBezTo>
                  <a:close/>
                  <a:moveTo>
                    <a:pt x="3565978" y="1890622"/>
                  </a:moveTo>
                  <a:lnTo>
                    <a:pt x="3568389" y="1892201"/>
                  </a:lnTo>
                  <a:cubicBezTo>
                    <a:pt x="3586571" y="1916908"/>
                    <a:pt x="3564387" y="1964110"/>
                    <a:pt x="3518839" y="1997633"/>
                  </a:cubicBezTo>
                  <a:cubicBezTo>
                    <a:pt x="3473292" y="2031155"/>
                    <a:pt x="3421628" y="2038304"/>
                    <a:pt x="3403444" y="2013596"/>
                  </a:cubicBezTo>
                  <a:cubicBezTo>
                    <a:pt x="3402873" y="2012818"/>
                    <a:pt x="3402343" y="2012021"/>
                    <a:pt x="3402655" y="2010825"/>
                  </a:cubicBezTo>
                  <a:cubicBezTo>
                    <a:pt x="3430290" y="2016278"/>
                    <a:pt x="3469061" y="2004326"/>
                    <a:pt x="3504545" y="1978209"/>
                  </a:cubicBezTo>
                  <a:cubicBezTo>
                    <a:pt x="3540031" y="1952093"/>
                    <a:pt x="3562967" y="1918628"/>
                    <a:pt x="3565978" y="1890622"/>
                  </a:cubicBezTo>
                  <a:close/>
                  <a:moveTo>
                    <a:pt x="3873049" y="1870257"/>
                  </a:moveTo>
                  <a:cubicBezTo>
                    <a:pt x="3869377" y="1882778"/>
                    <a:pt x="3859685" y="1899871"/>
                    <a:pt x="3845969" y="1916841"/>
                  </a:cubicBezTo>
                  <a:cubicBezTo>
                    <a:pt x="3831649" y="1934559"/>
                    <a:pt x="3816277" y="1948015"/>
                    <a:pt x="3804535" y="1954014"/>
                  </a:cubicBezTo>
                  <a:cubicBezTo>
                    <a:pt x="3808208" y="1941493"/>
                    <a:pt x="3817899" y="1924399"/>
                    <a:pt x="3831615" y="1907429"/>
                  </a:cubicBezTo>
                  <a:cubicBezTo>
                    <a:pt x="3845935" y="1889712"/>
                    <a:pt x="3861307" y="1876255"/>
                    <a:pt x="3873049" y="1870257"/>
                  </a:cubicBezTo>
                  <a:close/>
                  <a:moveTo>
                    <a:pt x="4080876" y="1853389"/>
                  </a:moveTo>
                  <a:cubicBezTo>
                    <a:pt x="4081732" y="1867215"/>
                    <a:pt x="4092255" y="1884164"/>
                    <a:pt x="4109106" y="1897785"/>
                  </a:cubicBezTo>
                  <a:cubicBezTo>
                    <a:pt x="4125958" y="1911406"/>
                    <a:pt x="4144739" y="1918140"/>
                    <a:pt x="4158436" y="1916077"/>
                  </a:cubicBezTo>
                  <a:lnTo>
                    <a:pt x="4157985" y="1917420"/>
                  </a:lnTo>
                  <a:cubicBezTo>
                    <a:pt x="4148503" y="1929153"/>
                    <a:pt x="4123281" y="1924491"/>
                    <a:pt x="4101652" y="1907009"/>
                  </a:cubicBezTo>
                  <a:cubicBezTo>
                    <a:pt x="4080021" y="1889527"/>
                    <a:pt x="4070175" y="1865843"/>
                    <a:pt x="4079657" y="1854110"/>
                  </a:cubicBezTo>
                  <a:cubicBezTo>
                    <a:pt x="4079955" y="1853742"/>
                    <a:pt x="4080270" y="1853389"/>
                    <a:pt x="4080876" y="1853389"/>
                  </a:cubicBezTo>
                  <a:close/>
                  <a:moveTo>
                    <a:pt x="4108150" y="1835023"/>
                  </a:moveTo>
                  <a:cubicBezTo>
                    <a:pt x="4111280" y="1835941"/>
                    <a:pt x="4114696" y="1837236"/>
                    <a:pt x="4118325" y="1838875"/>
                  </a:cubicBezTo>
                  <a:cubicBezTo>
                    <a:pt x="4129210" y="1843793"/>
                    <a:pt x="4142007" y="1851817"/>
                    <a:pt x="4154734" y="1862104"/>
                  </a:cubicBezTo>
                  <a:cubicBezTo>
                    <a:pt x="4172452" y="1876423"/>
                    <a:pt x="4185908" y="1891795"/>
                    <a:pt x="4191906" y="1903537"/>
                  </a:cubicBezTo>
                  <a:cubicBezTo>
                    <a:pt x="4179386" y="1899865"/>
                    <a:pt x="4162293" y="1890173"/>
                    <a:pt x="4145321" y="1876457"/>
                  </a:cubicBezTo>
                  <a:cubicBezTo>
                    <a:pt x="4127604" y="1862137"/>
                    <a:pt x="4114149" y="1846766"/>
                    <a:pt x="4108150" y="1835023"/>
                  </a:cubicBezTo>
                  <a:close/>
                  <a:moveTo>
                    <a:pt x="4141325" y="1790297"/>
                  </a:moveTo>
                  <a:cubicBezTo>
                    <a:pt x="4146480" y="1791169"/>
                    <a:pt x="4152002" y="1792968"/>
                    <a:pt x="4157588" y="1795641"/>
                  </a:cubicBezTo>
                  <a:cubicBezTo>
                    <a:pt x="4163173" y="1798314"/>
                    <a:pt x="4168822" y="1801862"/>
                    <a:pt x="4174230" y="1806233"/>
                  </a:cubicBezTo>
                  <a:cubicBezTo>
                    <a:pt x="4195859" y="1823713"/>
                    <a:pt x="4205428" y="1847741"/>
                    <a:pt x="4195601" y="1859899"/>
                  </a:cubicBezTo>
                  <a:lnTo>
                    <a:pt x="4194353" y="1860659"/>
                  </a:lnTo>
                  <a:cubicBezTo>
                    <a:pt x="4193731" y="1846546"/>
                    <a:pt x="4183356" y="1829410"/>
                    <a:pt x="4166505" y="1815789"/>
                  </a:cubicBezTo>
                  <a:cubicBezTo>
                    <a:pt x="4149653" y="1802170"/>
                    <a:pt x="4130724" y="1795621"/>
                    <a:pt x="4116794" y="1797971"/>
                  </a:cubicBezTo>
                  <a:cubicBezTo>
                    <a:pt x="4116676" y="1797366"/>
                    <a:pt x="4116965" y="1796973"/>
                    <a:pt x="4117275" y="1796590"/>
                  </a:cubicBezTo>
                  <a:cubicBezTo>
                    <a:pt x="4122188" y="1790512"/>
                    <a:pt x="4131019" y="1788552"/>
                    <a:pt x="4141325" y="1790297"/>
                  </a:cubicBezTo>
                  <a:close/>
                  <a:moveTo>
                    <a:pt x="3837241" y="1783915"/>
                  </a:moveTo>
                  <a:cubicBezTo>
                    <a:pt x="3839256" y="1784590"/>
                    <a:pt x="3841059" y="1785607"/>
                    <a:pt x="3842607" y="1786985"/>
                  </a:cubicBezTo>
                  <a:lnTo>
                    <a:pt x="3843288" y="1788415"/>
                  </a:lnTo>
                  <a:cubicBezTo>
                    <a:pt x="3827148" y="1789665"/>
                    <a:pt x="3806139" y="1802413"/>
                    <a:pt x="3788178" y="1822592"/>
                  </a:cubicBezTo>
                  <a:cubicBezTo>
                    <a:pt x="3770215" y="1842772"/>
                    <a:pt x="3759989" y="1865116"/>
                    <a:pt x="3760618" y="1881293"/>
                  </a:cubicBezTo>
                  <a:cubicBezTo>
                    <a:pt x="3759913" y="1881453"/>
                    <a:pt x="3759507" y="1881130"/>
                    <a:pt x="3759118" y="1880782"/>
                  </a:cubicBezTo>
                  <a:cubicBezTo>
                    <a:pt x="3746735" y="1869762"/>
                    <a:pt x="3755387" y="1839829"/>
                    <a:pt x="3778442" y="1813928"/>
                  </a:cubicBezTo>
                  <a:cubicBezTo>
                    <a:pt x="3798615" y="1791263"/>
                    <a:pt x="3823132" y="1779194"/>
                    <a:pt x="3837241" y="1783915"/>
                  </a:cubicBezTo>
                  <a:close/>
                  <a:moveTo>
                    <a:pt x="3456327" y="1764949"/>
                  </a:moveTo>
                  <a:cubicBezTo>
                    <a:pt x="3464431" y="1765860"/>
                    <a:pt x="3471597" y="1768222"/>
                    <a:pt x="3477406" y="1772088"/>
                  </a:cubicBezTo>
                  <a:cubicBezTo>
                    <a:pt x="3480725" y="1774297"/>
                    <a:pt x="3483601" y="1776997"/>
                    <a:pt x="3485956" y="1780197"/>
                  </a:cubicBezTo>
                  <a:lnTo>
                    <a:pt x="3486807" y="1783044"/>
                  </a:lnTo>
                  <a:cubicBezTo>
                    <a:pt x="3458729" y="1776988"/>
                    <a:pt x="3419671" y="1788551"/>
                    <a:pt x="3384185" y="1814667"/>
                  </a:cubicBezTo>
                  <a:cubicBezTo>
                    <a:pt x="3348699" y="1840783"/>
                    <a:pt x="3326048" y="1874637"/>
                    <a:pt x="3323484" y="1903251"/>
                  </a:cubicBezTo>
                  <a:cubicBezTo>
                    <a:pt x="3322233" y="1903170"/>
                    <a:pt x="3321608" y="1902396"/>
                    <a:pt x="3321015" y="1901590"/>
                  </a:cubicBezTo>
                  <a:cubicBezTo>
                    <a:pt x="3302173" y="1875990"/>
                    <a:pt x="3323824" y="1828063"/>
                    <a:pt x="3369371" y="1794541"/>
                  </a:cubicBezTo>
                  <a:cubicBezTo>
                    <a:pt x="3399261" y="1772543"/>
                    <a:pt x="3432015" y="1762215"/>
                    <a:pt x="3456327" y="1764949"/>
                  </a:cubicBezTo>
                  <a:close/>
                  <a:moveTo>
                    <a:pt x="4122000" y="1726898"/>
                  </a:moveTo>
                  <a:cubicBezTo>
                    <a:pt x="4126761" y="1726328"/>
                    <a:pt x="4132345" y="1726969"/>
                    <a:pt x="4138395" y="1728718"/>
                  </a:cubicBezTo>
                  <a:cubicBezTo>
                    <a:pt x="4150491" y="1732214"/>
                    <a:pt x="4164451" y="1740140"/>
                    <a:pt x="4177401" y="1751668"/>
                  </a:cubicBezTo>
                  <a:cubicBezTo>
                    <a:pt x="4203304" y="1774723"/>
                    <a:pt x="4215367" y="1803451"/>
                    <a:pt x="4204345" y="1815833"/>
                  </a:cubicBezTo>
                  <a:lnTo>
                    <a:pt x="4202915" y="1816513"/>
                  </a:lnTo>
                  <a:cubicBezTo>
                    <a:pt x="4201664" y="1800373"/>
                    <a:pt x="4188918" y="1779366"/>
                    <a:pt x="4168737" y="1761403"/>
                  </a:cubicBezTo>
                  <a:cubicBezTo>
                    <a:pt x="4148558" y="1743442"/>
                    <a:pt x="4126213" y="1733214"/>
                    <a:pt x="4110036" y="1733844"/>
                  </a:cubicBezTo>
                  <a:cubicBezTo>
                    <a:pt x="4109876" y="1733139"/>
                    <a:pt x="4110199" y="1732733"/>
                    <a:pt x="4110547" y="1732344"/>
                  </a:cubicBezTo>
                  <a:cubicBezTo>
                    <a:pt x="4113302" y="1729248"/>
                    <a:pt x="4117239" y="1727468"/>
                    <a:pt x="4122000" y="1726898"/>
                  </a:cubicBezTo>
                  <a:close/>
                  <a:moveTo>
                    <a:pt x="2862316" y="1708415"/>
                  </a:moveTo>
                  <a:cubicBezTo>
                    <a:pt x="2870933" y="1708507"/>
                    <a:pt x="2880372" y="1710870"/>
                    <a:pt x="2890058" y="1715246"/>
                  </a:cubicBezTo>
                  <a:cubicBezTo>
                    <a:pt x="2899744" y="1719621"/>
                    <a:pt x="2909678" y="1726008"/>
                    <a:pt x="2919286" y="1734148"/>
                  </a:cubicBezTo>
                  <a:cubicBezTo>
                    <a:pt x="2928893" y="1742288"/>
                    <a:pt x="2938175" y="1752180"/>
                    <a:pt x="2946555" y="1763567"/>
                  </a:cubicBezTo>
                  <a:cubicBezTo>
                    <a:pt x="2974630" y="1801716"/>
                    <a:pt x="2983695" y="1844529"/>
                    <a:pt x="2970520" y="1868320"/>
                  </a:cubicBezTo>
                  <a:cubicBezTo>
                    <a:pt x="3013818" y="1868576"/>
                    <a:pt x="3056249" y="1888827"/>
                    <a:pt x="3083894" y="1926389"/>
                  </a:cubicBezTo>
                  <a:cubicBezTo>
                    <a:pt x="3099480" y="1947565"/>
                    <a:pt x="3108413" y="1971591"/>
                    <a:pt x="3108749" y="1996231"/>
                  </a:cubicBezTo>
                  <a:cubicBezTo>
                    <a:pt x="3114960" y="1966220"/>
                    <a:pt x="3132845" y="1939352"/>
                    <a:pt x="3159350" y="1919845"/>
                  </a:cubicBezTo>
                  <a:cubicBezTo>
                    <a:pt x="3207393" y="1884486"/>
                    <a:pt x="3270114" y="1883357"/>
                    <a:pt x="3318359" y="1912029"/>
                  </a:cubicBezTo>
                  <a:cubicBezTo>
                    <a:pt x="3334443" y="1921585"/>
                    <a:pt x="3348918" y="1934451"/>
                    <a:pt x="3360703" y="1950468"/>
                  </a:cubicBezTo>
                  <a:lnTo>
                    <a:pt x="3365029" y="1957785"/>
                  </a:lnTo>
                  <a:cubicBezTo>
                    <a:pt x="3379105" y="1935448"/>
                    <a:pt x="3406099" y="1908172"/>
                    <a:pt x="3440275" y="1883018"/>
                  </a:cubicBezTo>
                  <a:cubicBezTo>
                    <a:pt x="3477585" y="1855559"/>
                    <a:pt x="3514765" y="1837024"/>
                    <a:pt x="3540956" y="1831284"/>
                  </a:cubicBezTo>
                  <a:cubicBezTo>
                    <a:pt x="3527273" y="1854015"/>
                    <a:pt x="3499389" y="1882636"/>
                    <a:pt x="3463650" y="1908937"/>
                  </a:cubicBezTo>
                  <a:cubicBezTo>
                    <a:pt x="3427855" y="1935285"/>
                    <a:pt x="3392178" y="1953415"/>
                    <a:pt x="3366157" y="1959691"/>
                  </a:cubicBezTo>
                  <a:cubicBezTo>
                    <a:pt x="3406502" y="2022603"/>
                    <a:pt x="3391236" y="2106810"/>
                    <a:pt x="3330080" y="2151821"/>
                  </a:cubicBezTo>
                  <a:cubicBezTo>
                    <a:pt x="3306603" y="2169102"/>
                    <a:pt x="3279620" y="2178205"/>
                    <a:pt x="3252390" y="2177001"/>
                  </a:cubicBezTo>
                  <a:cubicBezTo>
                    <a:pt x="3269649" y="2186249"/>
                    <a:pt x="3284954" y="2199574"/>
                    <a:pt x="3297307" y="2216360"/>
                  </a:cubicBezTo>
                  <a:cubicBezTo>
                    <a:pt x="3344451" y="2280419"/>
                    <a:pt x="3330743" y="2370567"/>
                    <a:pt x="3266685" y="2417712"/>
                  </a:cubicBezTo>
                  <a:cubicBezTo>
                    <a:pt x="3218694" y="2453033"/>
                    <a:pt x="3156062" y="2454198"/>
                    <a:pt x="3107846" y="2425611"/>
                  </a:cubicBezTo>
                  <a:cubicBezTo>
                    <a:pt x="3099163" y="2461077"/>
                    <a:pt x="3112331" y="2509151"/>
                    <a:pt x="3143997" y="2552177"/>
                  </a:cubicBezTo>
                  <a:cubicBezTo>
                    <a:pt x="3175996" y="2595655"/>
                    <a:pt x="3218528" y="2622631"/>
                    <a:pt x="3255225" y="2624565"/>
                  </a:cubicBezTo>
                  <a:lnTo>
                    <a:pt x="3252979" y="2627744"/>
                  </a:lnTo>
                  <a:cubicBezTo>
                    <a:pt x="3219190" y="2652613"/>
                    <a:pt x="3158505" y="2627532"/>
                    <a:pt x="3117435" y="2571727"/>
                  </a:cubicBezTo>
                  <a:cubicBezTo>
                    <a:pt x="3076364" y="2515925"/>
                    <a:pt x="3070459" y="2450526"/>
                    <a:pt x="3104246" y="2425658"/>
                  </a:cubicBezTo>
                  <a:cubicBezTo>
                    <a:pt x="3104995" y="2425108"/>
                    <a:pt x="3105756" y="2424583"/>
                    <a:pt x="3106752" y="2424851"/>
                  </a:cubicBezTo>
                  <a:cubicBezTo>
                    <a:pt x="3091005" y="2415449"/>
                    <a:pt x="3076878" y="2402780"/>
                    <a:pt x="3065331" y="2387091"/>
                  </a:cubicBezTo>
                  <a:lnTo>
                    <a:pt x="3043089" y="2339257"/>
                  </a:lnTo>
                  <a:cubicBezTo>
                    <a:pt x="3035400" y="2362506"/>
                    <a:pt x="3019787" y="2382636"/>
                    <a:pt x="2998744" y="2398127"/>
                  </a:cubicBezTo>
                  <a:cubicBezTo>
                    <a:pt x="2985914" y="2407569"/>
                    <a:pt x="2972037" y="2414570"/>
                    <a:pt x="2957462" y="2418576"/>
                  </a:cubicBezTo>
                  <a:cubicBezTo>
                    <a:pt x="2982580" y="2448790"/>
                    <a:pt x="2967972" y="2508984"/>
                    <a:pt x="2923030" y="2556861"/>
                  </a:cubicBezTo>
                  <a:cubicBezTo>
                    <a:pt x="2875608" y="2607380"/>
                    <a:pt x="2812370" y="2625060"/>
                    <a:pt x="2781781" y="2596348"/>
                  </a:cubicBezTo>
                  <a:cubicBezTo>
                    <a:pt x="2780820" y="2595444"/>
                    <a:pt x="2779902" y="2594507"/>
                    <a:pt x="2779931" y="2592921"/>
                  </a:cubicBezTo>
                  <a:cubicBezTo>
                    <a:pt x="2816596" y="2595369"/>
                    <a:pt x="2862039" y="2573648"/>
                    <a:pt x="2898982" y="2534290"/>
                  </a:cubicBezTo>
                  <a:cubicBezTo>
                    <a:pt x="2932801" y="2498262"/>
                    <a:pt x="2951420" y="2456068"/>
                    <a:pt x="2949726" y="2421257"/>
                  </a:cubicBezTo>
                  <a:cubicBezTo>
                    <a:pt x="2920717" y="2429101"/>
                    <a:pt x="2890076" y="2427311"/>
                    <a:pt x="2862406" y="2416591"/>
                  </a:cubicBezTo>
                  <a:cubicBezTo>
                    <a:pt x="2878524" y="2441376"/>
                    <a:pt x="2856325" y="2486822"/>
                    <a:pt x="2812101" y="2519370"/>
                  </a:cubicBezTo>
                  <a:cubicBezTo>
                    <a:pt x="2766555" y="2552893"/>
                    <a:pt x="2714891" y="2560041"/>
                    <a:pt x="2696708" y="2535335"/>
                  </a:cubicBezTo>
                  <a:cubicBezTo>
                    <a:pt x="2696136" y="2534557"/>
                    <a:pt x="2695605" y="2533758"/>
                    <a:pt x="2695916" y="2532563"/>
                  </a:cubicBezTo>
                  <a:cubicBezTo>
                    <a:pt x="2723551" y="2538016"/>
                    <a:pt x="2762322" y="2526064"/>
                    <a:pt x="2797807" y="2499949"/>
                  </a:cubicBezTo>
                  <a:cubicBezTo>
                    <a:pt x="2832248" y="2474599"/>
                    <a:pt x="2854868" y="2442328"/>
                    <a:pt x="2858585" y="2414796"/>
                  </a:cubicBezTo>
                  <a:cubicBezTo>
                    <a:pt x="2834851" y="2405569"/>
                    <a:pt x="2813584" y="2389506"/>
                    <a:pt x="2797391" y="2367504"/>
                  </a:cubicBezTo>
                  <a:cubicBezTo>
                    <a:pt x="2783189" y="2348207"/>
                    <a:pt x="2774509" y="2326543"/>
                    <a:pt x="2771711" y="2304300"/>
                  </a:cubicBezTo>
                  <a:cubicBezTo>
                    <a:pt x="2744597" y="2301030"/>
                    <a:pt x="2709546" y="2312745"/>
                    <a:pt x="2677418" y="2336389"/>
                  </a:cubicBezTo>
                  <a:cubicBezTo>
                    <a:pt x="2641935" y="2362506"/>
                    <a:pt x="2619284" y="2396359"/>
                    <a:pt x="2616719" y="2424971"/>
                  </a:cubicBezTo>
                  <a:cubicBezTo>
                    <a:pt x="2615469" y="2424890"/>
                    <a:pt x="2614844" y="2424119"/>
                    <a:pt x="2614250" y="2423313"/>
                  </a:cubicBezTo>
                  <a:cubicBezTo>
                    <a:pt x="2595410" y="2397713"/>
                    <a:pt x="2617060" y="2349786"/>
                    <a:pt x="2662607" y="2316264"/>
                  </a:cubicBezTo>
                  <a:cubicBezTo>
                    <a:pt x="2702266" y="2287072"/>
                    <a:pt x="2746969" y="2278433"/>
                    <a:pt x="2770245" y="2293677"/>
                  </a:cubicBezTo>
                  <a:cubicBezTo>
                    <a:pt x="2765983" y="2245673"/>
                    <a:pt x="2786349" y="2196816"/>
                    <a:pt x="2828015" y="2166149"/>
                  </a:cubicBezTo>
                  <a:cubicBezTo>
                    <a:pt x="2852471" y="2148150"/>
                    <a:pt x="2880729" y="2139023"/>
                    <a:pt x="2909026" y="2140832"/>
                  </a:cubicBezTo>
                  <a:cubicBezTo>
                    <a:pt x="2886497" y="2132964"/>
                    <a:pt x="2867005" y="2117621"/>
                    <a:pt x="2851917" y="2097120"/>
                  </a:cubicBezTo>
                  <a:cubicBezTo>
                    <a:pt x="2844444" y="2086966"/>
                    <a:pt x="2838500" y="2076157"/>
                    <a:pt x="2834559" y="2064762"/>
                  </a:cubicBezTo>
                  <a:cubicBezTo>
                    <a:pt x="2802216" y="2080335"/>
                    <a:pt x="2749075" y="2064469"/>
                    <a:pt x="2705929" y="2023972"/>
                  </a:cubicBezTo>
                  <a:cubicBezTo>
                    <a:pt x="2655410" y="1976549"/>
                    <a:pt x="2637731" y="1913311"/>
                    <a:pt x="2666444" y="1882721"/>
                  </a:cubicBezTo>
                  <a:cubicBezTo>
                    <a:pt x="2667347" y="1881761"/>
                    <a:pt x="2668283" y="1880844"/>
                    <a:pt x="2669872" y="1880871"/>
                  </a:cubicBezTo>
                  <a:cubicBezTo>
                    <a:pt x="2667422" y="1917534"/>
                    <a:pt x="2689146" y="1962978"/>
                    <a:pt x="2728501" y="1999924"/>
                  </a:cubicBezTo>
                  <a:cubicBezTo>
                    <a:pt x="2760460" y="2029923"/>
                    <a:pt x="2797272" y="2047961"/>
                    <a:pt x="2829567" y="2050352"/>
                  </a:cubicBezTo>
                  <a:cubicBezTo>
                    <a:pt x="2821514" y="2023078"/>
                    <a:pt x="2822265" y="1994186"/>
                    <a:pt x="2831175" y="1967656"/>
                  </a:cubicBezTo>
                  <a:cubicBezTo>
                    <a:pt x="2805488" y="1970763"/>
                    <a:pt x="2770134" y="1949311"/>
                    <a:pt x="2743450" y="1913052"/>
                  </a:cubicBezTo>
                  <a:cubicBezTo>
                    <a:pt x="2709926" y="1867506"/>
                    <a:pt x="2702783" y="1815839"/>
                    <a:pt x="2727485" y="1797659"/>
                  </a:cubicBezTo>
                  <a:cubicBezTo>
                    <a:pt x="2728262" y="1797087"/>
                    <a:pt x="2729061" y="1796556"/>
                    <a:pt x="2730256" y="1796867"/>
                  </a:cubicBezTo>
                  <a:cubicBezTo>
                    <a:pt x="2724807" y="1824502"/>
                    <a:pt x="2736755" y="1863273"/>
                    <a:pt x="2762875" y="1898756"/>
                  </a:cubicBezTo>
                  <a:cubicBezTo>
                    <a:pt x="2784440" y="1928061"/>
                    <a:pt x="2811017" y="1948809"/>
                    <a:pt x="2835610" y="1956192"/>
                  </a:cubicBezTo>
                  <a:cubicBezTo>
                    <a:pt x="2844332" y="1933953"/>
                    <a:pt x="2859153" y="1913952"/>
                    <a:pt x="2879439" y="1898571"/>
                  </a:cubicBezTo>
                  <a:cubicBezTo>
                    <a:pt x="2857885" y="1884007"/>
                    <a:pt x="2832549" y="1858355"/>
                    <a:pt x="2809059" y="1826444"/>
                  </a:cubicBezTo>
                  <a:cubicBezTo>
                    <a:pt x="2781600" y="1789134"/>
                    <a:pt x="2763067" y="1751956"/>
                    <a:pt x="2757326" y="1725763"/>
                  </a:cubicBezTo>
                  <a:cubicBezTo>
                    <a:pt x="2763009" y="1729184"/>
                    <a:pt x="2769060" y="1733492"/>
                    <a:pt x="2775351" y="1738590"/>
                  </a:cubicBezTo>
                  <a:cubicBezTo>
                    <a:pt x="2794224" y="1753880"/>
                    <a:pt x="2815254" y="1776266"/>
                    <a:pt x="2834980" y="1803068"/>
                  </a:cubicBezTo>
                  <a:cubicBezTo>
                    <a:pt x="2859440" y="1836306"/>
                    <a:pt x="2876822" y="1869440"/>
                    <a:pt x="2883987" y="1894911"/>
                  </a:cubicBezTo>
                  <a:cubicBezTo>
                    <a:pt x="2906664" y="1878421"/>
                    <a:pt x="2932631" y="1869653"/>
                    <a:pt x="2958764" y="1868289"/>
                  </a:cubicBezTo>
                  <a:cubicBezTo>
                    <a:pt x="2960500" y="1841819"/>
                    <a:pt x="2948806" y="1808789"/>
                    <a:pt x="2926427" y="1778382"/>
                  </a:cubicBezTo>
                  <a:cubicBezTo>
                    <a:pt x="2900310" y="1742894"/>
                    <a:pt x="2866454" y="1720244"/>
                    <a:pt x="2837845" y="1717683"/>
                  </a:cubicBezTo>
                  <a:cubicBezTo>
                    <a:pt x="2837925" y="1716430"/>
                    <a:pt x="2838696" y="1715806"/>
                    <a:pt x="2839503" y="1715213"/>
                  </a:cubicBezTo>
                  <a:cubicBezTo>
                    <a:pt x="2845903" y="1710502"/>
                    <a:pt x="2853698" y="1708323"/>
                    <a:pt x="2862316" y="1708415"/>
                  </a:cubicBezTo>
                  <a:close/>
                  <a:moveTo>
                    <a:pt x="3392714" y="1708086"/>
                  </a:moveTo>
                  <a:cubicBezTo>
                    <a:pt x="3402181" y="1708842"/>
                    <a:pt x="3410331" y="1711255"/>
                    <a:pt x="3416660" y="1715396"/>
                  </a:cubicBezTo>
                  <a:cubicBezTo>
                    <a:pt x="3420277" y="1717763"/>
                    <a:pt x="3423298" y="1720694"/>
                    <a:pt x="3425632" y="1724202"/>
                  </a:cubicBezTo>
                  <a:lnTo>
                    <a:pt x="3426234" y="1727368"/>
                  </a:lnTo>
                  <a:cubicBezTo>
                    <a:pt x="3393839" y="1721497"/>
                    <a:pt x="3345942" y="1735729"/>
                    <a:pt x="3300198" y="1766153"/>
                  </a:cubicBezTo>
                  <a:cubicBezTo>
                    <a:pt x="3254456" y="1796575"/>
                    <a:pt x="3222811" y="1835247"/>
                    <a:pt x="3215699" y="1867390"/>
                  </a:cubicBezTo>
                  <a:cubicBezTo>
                    <a:pt x="3214232" y="1867340"/>
                    <a:pt x="3213601" y="1866495"/>
                    <a:pt x="3213014" y="1865613"/>
                  </a:cubicBezTo>
                  <a:cubicBezTo>
                    <a:pt x="3194346" y="1837545"/>
                    <a:pt x="3226809" y="1783134"/>
                    <a:pt x="3285523" y="1744087"/>
                  </a:cubicBezTo>
                  <a:cubicBezTo>
                    <a:pt x="3324052" y="1718460"/>
                    <a:pt x="3364312" y="1705817"/>
                    <a:pt x="3392714" y="1708086"/>
                  </a:cubicBezTo>
                  <a:close/>
                  <a:moveTo>
                    <a:pt x="3988471" y="1703182"/>
                  </a:moveTo>
                  <a:cubicBezTo>
                    <a:pt x="3976051" y="1699616"/>
                    <a:pt x="3962149" y="1703531"/>
                    <a:pt x="3953515" y="1714213"/>
                  </a:cubicBezTo>
                  <a:cubicBezTo>
                    <a:pt x="3942003" y="1728456"/>
                    <a:pt x="3944217" y="1749334"/>
                    <a:pt x="3958460" y="1760846"/>
                  </a:cubicBezTo>
                  <a:cubicBezTo>
                    <a:pt x="3972703" y="1772357"/>
                    <a:pt x="3993581" y="1770144"/>
                    <a:pt x="4005092" y="1755902"/>
                  </a:cubicBezTo>
                  <a:cubicBezTo>
                    <a:pt x="4016604" y="1741658"/>
                    <a:pt x="4014390" y="1720780"/>
                    <a:pt x="4000148" y="1709269"/>
                  </a:cubicBezTo>
                  <a:cubicBezTo>
                    <a:pt x="3996587" y="1706391"/>
                    <a:pt x="3992611" y="1704371"/>
                    <a:pt x="3988471" y="1703182"/>
                  </a:cubicBezTo>
                  <a:close/>
                  <a:moveTo>
                    <a:pt x="2950110" y="1669393"/>
                  </a:moveTo>
                  <a:cubicBezTo>
                    <a:pt x="2959769" y="1670728"/>
                    <a:pt x="2970422" y="1674871"/>
                    <a:pt x="2981419" y="1681432"/>
                  </a:cubicBezTo>
                  <a:cubicBezTo>
                    <a:pt x="3003411" y="1694552"/>
                    <a:pt x="3026776" y="1717347"/>
                    <a:pt x="3046297" y="1746702"/>
                  </a:cubicBezTo>
                  <a:cubicBezTo>
                    <a:pt x="3085350" y="1805415"/>
                    <a:pt x="3094251" y="1868144"/>
                    <a:pt x="3066186" y="1886812"/>
                  </a:cubicBezTo>
                  <a:lnTo>
                    <a:pt x="3063018" y="1887415"/>
                  </a:lnTo>
                  <a:cubicBezTo>
                    <a:pt x="3068887" y="1855023"/>
                    <a:pt x="3054655" y="1807124"/>
                    <a:pt x="3024234" y="1761379"/>
                  </a:cubicBezTo>
                  <a:cubicBezTo>
                    <a:pt x="2993811" y="1715638"/>
                    <a:pt x="2955137" y="1683994"/>
                    <a:pt x="2922994" y="1676881"/>
                  </a:cubicBezTo>
                  <a:cubicBezTo>
                    <a:pt x="2923042" y="1675412"/>
                    <a:pt x="2923889" y="1674780"/>
                    <a:pt x="2924773" y="1674195"/>
                  </a:cubicBezTo>
                  <a:cubicBezTo>
                    <a:pt x="2931790" y="1669528"/>
                    <a:pt x="2940453" y="1668057"/>
                    <a:pt x="2950110" y="1669393"/>
                  </a:cubicBezTo>
                  <a:close/>
                  <a:moveTo>
                    <a:pt x="2885019" y="1649155"/>
                  </a:moveTo>
                  <a:cubicBezTo>
                    <a:pt x="2836730" y="1651103"/>
                    <a:pt x="2788485" y="1666996"/>
                    <a:pt x="2746633" y="1697798"/>
                  </a:cubicBezTo>
                  <a:cubicBezTo>
                    <a:pt x="2635026" y="1779939"/>
                    <a:pt x="2611140" y="1937002"/>
                    <a:pt x="2693281" y="2048609"/>
                  </a:cubicBezTo>
                  <a:cubicBezTo>
                    <a:pt x="2719567" y="2084325"/>
                    <a:pt x="2753527" y="2111060"/>
                    <a:pt x="2792778" y="2124770"/>
                  </a:cubicBezTo>
                  <a:cubicBezTo>
                    <a:pt x="2743478" y="2121614"/>
                    <a:pt x="2694244" y="2137519"/>
                    <a:pt x="2651635" y="2168879"/>
                  </a:cubicBezTo>
                  <a:cubicBezTo>
                    <a:pt x="2540028" y="2251020"/>
                    <a:pt x="2516141" y="2408082"/>
                    <a:pt x="2598282" y="2519689"/>
                  </a:cubicBezTo>
                  <a:cubicBezTo>
                    <a:pt x="2680423" y="2631296"/>
                    <a:pt x="2837485" y="2655184"/>
                    <a:pt x="2949092" y="2573043"/>
                  </a:cubicBezTo>
                  <a:cubicBezTo>
                    <a:pt x="2985758" y="2546058"/>
                    <a:pt x="3012956" y="2510983"/>
                    <a:pt x="3026350" y="2470477"/>
                  </a:cubicBezTo>
                  <a:lnTo>
                    <a:pt x="3065102" y="2553814"/>
                  </a:lnTo>
                  <a:cubicBezTo>
                    <a:pt x="3147243" y="2665420"/>
                    <a:pt x="3304306" y="2689308"/>
                    <a:pt x="3415913" y="2607167"/>
                  </a:cubicBezTo>
                  <a:cubicBezTo>
                    <a:pt x="3527520" y="2525026"/>
                    <a:pt x="3551406" y="2367964"/>
                    <a:pt x="3469265" y="2256357"/>
                  </a:cubicBezTo>
                  <a:cubicBezTo>
                    <a:pt x="3447743" y="2227114"/>
                    <a:pt x="3421080" y="2203896"/>
                    <a:pt x="3391007" y="2187783"/>
                  </a:cubicBezTo>
                  <a:cubicBezTo>
                    <a:pt x="3438448" y="2189882"/>
                    <a:pt x="3485460" y="2174020"/>
                    <a:pt x="3526366" y="2143914"/>
                  </a:cubicBezTo>
                  <a:cubicBezTo>
                    <a:pt x="3637972" y="2061773"/>
                    <a:pt x="3661859" y="1904711"/>
                    <a:pt x="3579718" y="1793104"/>
                  </a:cubicBezTo>
                  <a:cubicBezTo>
                    <a:pt x="3559183" y="1765202"/>
                    <a:pt x="3533965" y="1742782"/>
                    <a:pt x="3505945" y="1726132"/>
                  </a:cubicBezTo>
                  <a:cubicBezTo>
                    <a:pt x="3421887" y="1676179"/>
                    <a:pt x="3312612" y="1678145"/>
                    <a:pt x="3228908" y="1739750"/>
                  </a:cubicBezTo>
                  <a:cubicBezTo>
                    <a:pt x="3182729" y="1773737"/>
                    <a:pt x="3151568" y="1820548"/>
                    <a:pt x="3140748" y="1872833"/>
                  </a:cubicBezTo>
                  <a:cubicBezTo>
                    <a:pt x="3140163" y="1829907"/>
                    <a:pt x="3124598" y="1788047"/>
                    <a:pt x="3097443" y="1751152"/>
                  </a:cubicBezTo>
                  <a:cubicBezTo>
                    <a:pt x="3046105" y="1681398"/>
                    <a:pt x="2965501" y="1645909"/>
                    <a:pt x="2885019" y="1649155"/>
                  </a:cubicBezTo>
                  <a:close/>
                  <a:moveTo>
                    <a:pt x="4028653" y="1641159"/>
                  </a:moveTo>
                  <a:cubicBezTo>
                    <a:pt x="4034207" y="1642754"/>
                    <a:pt x="4039540" y="1645463"/>
                    <a:pt x="4044317" y="1649324"/>
                  </a:cubicBezTo>
                  <a:cubicBezTo>
                    <a:pt x="4063423" y="1664767"/>
                    <a:pt x="4066393" y="1692774"/>
                    <a:pt x="4050950" y="1711880"/>
                  </a:cubicBezTo>
                  <a:cubicBezTo>
                    <a:pt x="4045289" y="1718883"/>
                    <a:pt x="4037942" y="1723718"/>
                    <a:pt x="4029713" y="1725493"/>
                  </a:cubicBezTo>
                  <a:cubicBezTo>
                    <a:pt x="4035595" y="1726904"/>
                    <a:pt x="4041211" y="1729685"/>
                    <a:pt x="4046218" y="1733731"/>
                  </a:cubicBezTo>
                  <a:cubicBezTo>
                    <a:pt x="4065324" y="1749174"/>
                    <a:pt x="4068293" y="1777181"/>
                    <a:pt x="4052851" y="1796287"/>
                  </a:cubicBezTo>
                  <a:cubicBezTo>
                    <a:pt x="4037408" y="1815393"/>
                    <a:pt x="4009401" y="1818363"/>
                    <a:pt x="3990295" y="1802920"/>
                  </a:cubicBezTo>
                  <a:lnTo>
                    <a:pt x="3979901" y="1790373"/>
                  </a:lnTo>
                  <a:cubicBezTo>
                    <a:pt x="3979426" y="1797922"/>
                    <a:pt x="3976339" y="1805161"/>
                    <a:pt x="3971267" y="1811437"/>
                  </a:cubicBezTo>
                  <a:cubicBezTo>
                    <a:pt x="3955822" y="1830543"/>
                    <a:pt x="3927816" y="1833514"/>
                    <a:pt x="3908709" y="1818070"/>
                  </a:cubicBezTo>
                  <a:cubicBezTo>
                    <a:pt x="3889603" y="1802627"/>
                    <a:pt x="3886634" y="1774619"/>
                    <a:pt x="3902076" y="1755514"/>
                  </a:cubicBezTo>
                  <a:cubicBezTo>
                    <a:pt x="3907972" y="1748219"/>
                    <a:pt x="3915699" y="1743277"/>
                    <a:pt x="3924296" y="1741600"/>
                  </a:cubicBezTo>
                  <a:cubicBezTo>
                    <a:pt x="3916948" y="1741015"/>
                    <a:pt x="3909922" y="1737958"/>
                    <a:pt x="3903807" y="1733016"/>
                  </a:cubicBezTo>
                  <a:cubicBezTo>
                    <a:pt x="3884701" y="1717573"/>
                    <a:pt x="3881731" y="1689566"/>
                    <a:pt x="3897174" y="1670460"/>
                  </a:cubicBezTo>
                  <a:cubicBezTo>
                    <a:pt x="3912617" y="1651354"/>
                    <a:pt x="3940624" y="1648384"/>
                    <a:pt x="3959730" y="1663827"/>
                  </a:cubicBezTo>
                  <a:cubicBezTo>
                    <a:pt x="3966047" y="1668931"/>
                    <a:pt x="3970599" y="1675410"/>
                    <a:pt x="3972630" y="1682745"/>
                  </a:cubicBezTo>
                  <a:cubicBezTo>
                    <a:pt x="3972133" y="1673292"/>
                    <a:pt x="3975372" y="1663863"/>
                    <a:pt x="3981761" y="1655958"/>
                  </a:cubicBezTo>
                  <a:cubicBezTo>
                    <a:pt x="3993343" y="1641628"/>
                    <a:pt x="4011992" y="1636375"/>
                    <a:pt x="4028653" y="1641159"/>
                  </a:cubicBezTo>
                  <a:close/>
                  <a:moveTo>
                    <a:pt x="4034086" y="1631798"/>
                  </a:moveTo>
                  <a:cubicBezTo>
                    <a:pt x="4015723" y="1626526"/>
                    <a:pt x="3995169" y="1632315"/>
                    <a:pt x="3982405" y="1648107"/>
                  </a:cubicBezTo>
                  <a:cubicBezTo>
                    <a:pt x="3975364" y="1656819"/>
                    <a:pt x="3971795" y="1667212"/>
                    <a:pt x="3972343" y="1677629"/>
                  </a:cubicBezTo>
                  <a:cubicBezTo>
                    <a:pt x="3970103" y="1669545"/>
                    <a:pt x="3965088" y="1662407"/>
                    <a:pt x="3958126" y="1656781"/>
                  </a:cubicBezTo>
                  <a:cubicBezTo>
                    <a:pt x="3937068" y="1639762"/>
                    <a:pt x="3906202" y="1643034"/>
                    <a:pt x="3889182" y="1664092"/>
                  </a:cubicBezTo>
                  <a:cubicBezTo>
                    <a:pt x="3872163" y="1685148"/>
                    <a:pt x="3875435" y="1716015"/>
                    <a:pt x="3896492" y="1733035"/>
                  </a:cubicBezTo>
                  <a:cubicBezTo>
                    <a:pt x="3903232" y="1738481"/>
                    <a:pt x="3910975" y="1741850"/>
                    <a:pt x="3919073" y="1742494"/>
                  </a:cubicBezTo>
                  <a:cubicBezTo>
                    <a:pt x="3909599" y="1744343"/>
                    <a:pt x="3901084" y="1749790"/>
                    <a:pt x="3894586" y="1757829"/>
                  </a:cubicBezTo>
                  <a:cubicBezTo>
                    <a:pt x="3877566" y="1778885"/>
                    <a:pt x="3880840" y="1809753"/>
                    <a:pt x="3901896" y="1826772"/>
                  </a:cubicBezTo>
                  <a:cubicBezTo>
                    <a:pt x="3922953" y="1843791"/>
                    <a:pt x="3953820" y="1840518"/>
                    <a:pt x="3970840" y="1819461"/>
                  </a:cubicBezTo>
                  <a:cubicBezTo>
                    <a:pt x="3976431" y="1812544"/>
                    <a:pt x="3979832" y="1804566"/>
                    <a:pt x="3980354" y="1796248"/>
                  </a:cubicBezTo>
                  <a:lnTo>
                    <a:pt x="3991810" y="1810076"/>
                  </a:lnTo>
                  <a:cubicBezTo>
                    <a:pt x="4012867" y="1827094"/>
                    <a:pt x="4043735" y="1823822"/>
                    <a:pt x="4060753" y="1802766"/>
                  </a:cubicBezTo>
                  <a:cubicBezTo>
                    <a:pt x="4077773" y="1781708"/>
                    <a:pt x="4074500" y="1750842"/>
                    <a:pt x="4053444" y="1733821"/>
                  </a:cubicBezTo>
                  <a:cubicBezTo>
                    <a:pt x="4047926" y="1729361"/>
                    <a:pt x="4041736" y="1726297"/>
                    <a:pt x="4035253" y="1724742"/>
                  </a:cubicBezTo>
                  <a:cubicBezTo>
                    <a:pt x="4044323" y="1722787"/>
                    <a:pt x="4052421" y="1717458"/>
                    <a:pt x="4058659" y="1709741"/>
                  </a:cubicBezTo>
                  <a:cubicBezTo>
                    <a:pt x="4075679" y="1688684"/>
                    <a:pt x="4072406" y="1657816"/>
                    <a:pt x="4051350" y="1640797"/>
                  </a:cubicBezTo>
                  <a:cubicBezTo>
                    <a:pt x="4046085" y="1636542"/>
                    <a:pt x="4040207" y="1633556"/>
                    <a:pt x="4034086" y="1631798"/>
                  </a:cubicBezTo>
                  <a:close/>
                  <a:moveTo>
                    <a:pt x="4192880" y="1564301"/>
                  </a:moveTo>
                  <a:lnTo>
                    <a:pt x="4194767" y="1564635"/>
                  </a:lnTo>
                  <a:cubicBezTo>
                    <a:pt x="4212899" y="1574476"/>
                    <a:pt x="4214424" y="1606732"/>
                    <a:pt x="4198171" y="1636680"/>
                  </a:cubicBezTo>
                  <a:cubicBezTo>
                    <a:pt x="4181918" y="1666629"/>
                    <a:pt x="4154044" y="1682930"/>
                    <a:pt x="4135911" y="1673090"/>
                  </a:cubicBezTo>
                  <a:cubicBezTo>
                    <a:pt x="4135340" y="1672780"/>
                    <a:pt x="4134787" y="1672448"/>
                    <a:pt x="4134603" y="1671690"/>
                  </a:cubicBezTo>
                  <a:cubicBezTo>
                    <a:pt x="4152349" y="1668279"/>
                    <a:pt x="4171254" y="1652277"/>
                    <a:pt x="4183916" y="1628944"/>
                  </a:cubicBezTo>
                  <a:cubicBezTo>
                    <a:pt x="4196578" y="1605611"/>
                    <a:pt x="4199692" y="1581040"/>
                    <a:pt x="4192880" y="1564301"/>
                  </a:cubicBezTo>
                  <a:close/>
                  <a:moveTo>
                    <a:pt x="4175488" y="1544083"/>
                  </a:moveTo>
                  <a:lnTo>
                    <a:pt x="4176832" y="1544534"/>
                  </a:lnTo>
                  <a:cubicBezTo>
                    <a:pt x="4188564" y="1554017"/>
                    <a:pt x="4183902" y="1579238"/>
                    <a:pt x="4166419" y="1600868"/>
                  </a:cubicBezTo>
                  <a:cubicBezTo>
                    <a:pt x="4148937" y="1622498"/>
                    <a:pt x="4125255" y="1632346"/>
                    <a:pt x="4113522" y="1622862"/>
                  </a:cubicBezTo>
                  <a:cubicBezTo>
                    <a:pt x="4113153" y="1622564"/>
                    <a:pt x="4112801" y="1622251"/>
                    <a:pt x="4112801" y="1621643"/>
                  </a:cubicBezTo>
                  <a:cubicBezTo>
                    <a:pt x="4126626" y="1620788"/>
                    <a:pt x="4143577" y="1610264"/>
                    <a:pt x="4157197" y="1593412"/>
                  </a:cubicBezTo>
                  <a:cubicBezTo>
                    <a:pt x="4170817" y="1576561"/>
                    <a:pt x="4177551" y="1557781"/>
                    <a:pt x="4175488" y="1544083"/>
                  </a:cubicBezTo>
                  <a:close/>
                  <a:moveTo>
                    <a:pt x="4156181" y="1518981"/>
                  </a:moveTo>
                  <a:cubicBezTo>
                    <a:pt x="4152509" y="1531501"/>
                    <a:pt x="4142817" y="1548595"/>
                    <a:pt x="4129099" y="1565566"/>
                  </a:cubicBezTo>
                  <a:cubicBezTo>
                    <a:pt x="4115360" y="1582565"/>
                    <a:pt x="4100652" y="1595642"/>
                    <a:pt x="4089058" y="1601874"/>
                  </a:cubicBezTo>
                  <a:cubicBezTo>
                    <a:pt x="4116100" y="1626765"/>
                    <a:pt x="4119347" y="1668725"/>
                    <a:pt x="4095874" y="1697767"/>
                  </a:cubicBezTo>
                  <a:cubicBezTo>
                    <a:pt x="4086863" y="1708917"/>
                    <a:pt x="4075164" y="1716615"/>
                    <a:pt x="4062061" y="1719440"/>
                  </a:cubicBezTo>
                  <a:cubicBezTo>
                    <a:pt x="4071425" y="1721685"/>
                    <a:pt x="4080368" y="1726114"/>
                    <a:pt x="4088339" y="1732557"/>
                  </a:cubicBezTo>
                  <a:cubicBezTo>
                    <a:pt x="4118758" y="1757145"/>
                    <a:pt x="4123488" y="1801736"/>
                    <a:pt x="4098900" y="1832156"/>
                  </a:cubicBezTo>
                  <a:cubicBezTo>
                    <a:pt x="4080480" y="1854946"/>
                    <a:pt x="4050833" y="1863316"/>
                    <a:pt x="4024331" y="1855735"/>
                  </a:cubicBezTo>
                  <a:cubicBezTo>
                    <a:pt x="4024626" y="1873689"/>
                    <a:pt x="4036890" y="1894913"/>
                    <a:pt x="4057322" y="1911428"/>
                  </a:cubicBezTo>
                  <a:cubicBezTo>
                    <a:pt x="4077969" y="1928116"/>
                    <a:pt x="4101566" y="1935640"/>
                    <a:pt x="4119263" y="1931980"/>
                  </a:cubicBezTo>
                  <a:lnTo>
                    <a:pt x="4118592" y="1933773"/>
                  </a:lnTo>
                  <a:cubicBezTo>
                    <a:pt x="4105623" y="1949819"/>
                    <a:pt x="4073626" y="1945462"/>
                    <a:pt x="4047127" y="1924042"/>
                  </a:cubicBezTo>
                  <a:cubicBezTo>
                    <a:pt x="4020626" y="1902624"/>
                    <a:pt x="4009656" y="1872252"/>
                    <a:pt x="4022624" y="1856207"/>
                  </a:cubicBezTo>
                  <a:cubicBezTo>
                    <a:pt x="4022912" y="1855852"/>
                    <a:pt x="4023209" y="1855507"/>
                    <a:pt x="4023716" y="1855510"/>
                  </a:cubicBezTo>
                  <a:cubicBezTo>
                    <a:pt x="4015052" y="1853003"/>
                    <a:pt x="4006751" y="1848740"/>
                    <a:pt x="3999300" y="1842718"/>
                  </a:cubicBezTo>
                  <a:lnTo>
                    <a:pt x="3982751" y="1822740"/>
                  </a:lnTo>
                  <a:cubicBezTo>
                    <a:pt x="3981995" y="1834759"/>
                    <a:pt x="3977080" y="1846283"/>
                    <a:pt x="3969004" y="1856277"/>
                  </a:cubicBezTo>
                  <a:cubicBezTo>
                    <a:pt x="3964079" y="1862370"/>
                    <a:pt x="3958352" y="1867432"/>
                    <a:pt x="3951920" y="1871156"/>
                  </a:cubicBezTo>
                  <a:cubicBezTo>
                    <a:pt x="3967638" y="1882394"/>
                    <a:pt x="3968201" y="1912849"/>
                    <a:pt x="3952798" y="1941231"/>
                  </a:cubicBezTo>
                  <a:cubicBezTo>
                    <a:pt x="3936545" y="1971180"/>
                    <a:pt x="3908671" y="1987481"/>
                    <a:pt x="3890538" y="1977641"/>
                  </a:cubicBezTo>
                  <a:cubicBezTo>
                    <a:pt x="3889968" y="1977331"/>
                    <a:pt x="3889414" y="1977000"/>
                    <a:pt x="3889230" y="1976242"/>
                  </a:cubicBezTo>
                  <a:cubicBezTo>
                    <a:pt x="3906976" y="1972831"/>
                    <a:pt x="3925881" y="1956828"/>
                    <a:pt x="3938543" y="1933496"/>
                  </a:cubicBezTo>
                  <a:cubicBezTo>
                    <a:pt x="3950133" y="1912138"/>
                    <a:pt x="3953724" y="1889744"/>
                    <a:pt x="3948574" y="1873397"/>
                  </a:cubicBezTo>
                  <a:cubicBezTo>
                    <a:pt x="3935754" y="1880748"/>
                    <a:pt x="3920956" y="1883720"/>
                    <a:pt x="3906456" y="1882074"/>
                  </a:cubicBezTo>
                  <a:cubicBezTo>
                    <a:pt x="3917216" y="1891853"/>
                    <a:pt x="3912328" y="1916240"/>
                    <a:pt x="3895354" y="1937241"/>
                  </a:cubicBezTo>
                  <a:cubicBezTo>
                    <a:pt x="3877872" y="1958871"/>
                    <a:pt x="3854189" y="1968718"/>
                    <a:pt x="3842457" y="1959235"/>
                  </a:cubicBezTo>
                  <a:cubicBezTo>
                    <a:pt x="3842088" y="1958937"/>
                    <a:pt x="3841735" y="1958623"/>
                    <a:pt x="3841734" y="1958016"/>
                  </a:cubicBezTo>
                  <a:cubicBezTo>
                    <a:pt x="3855560" y="1957161"/>
                    <a:pt x="3872510" y="1946637"/>
                    <a:pt x="3886131" y="1929787"/>
                  </a:cubicBezTo>
                  <a:cubicBezTo>
                    <a:pt x="3899350" y="1913431"/>
                    <a:pt x="3906082" y="1895257"/>
                    <a:pt x="3904414" y="1881697"/>
                  </a:cubicBezTo>
                  <a:cubicBezTo>
                    <a:pt x="3891973" y="1880270"/>
                    <a:pt x="3879853" y="1875284"/>
                    <a:pt x="3869404" y="1866838"/>
                  </a:cubicBezTo>
                  <a:cubicBezTo>
                    <a:pt x="3860241" y="1859432"/>
                    <a:pt x="3853408" y="1850210"/>
                    <a:pt x="3849302" y="1839979"/>
                  </a:cubicBezTo>
                  <a:cubicBezTo>
                    <a:pt x="3835996" y="1841807"/>
                    <a:pt x="3820785" y="1851754"/>
                    <a:pt x="3808454" y="1867010"/>
                  </a:cubicBezTo>
                  <a:cubicBezTo>
                    <a:pt x="3794835" y="1883861"/>
                    <a:pt x="3788285" y="1902791"/>
                    <a:pt x="3790636" y="1916721"/>
                  </a:cubicBezTo>
                  <a:cubicBezTo>
                    <a:pt x="3790031" y="1916838"/>
                    <a:pt x="3789637" y="1916549"/>
                    <a:pt x="3789254" y="1916240"/>
                  </a:cubicBezTo>
                  <a:cubicBezTo>
                    <a:pt x="3777097" y="1906414"/>
                    <a:pt x="3781415" y="1880915"/>
                    <a:pt x="3798897" y="1859285"/>
                  </a:cubicBezTo>
                  <a:cubicBezTo>
                    <a:pt x="3814119" y="1840450"/>
                    <a:pt x="3834305" y="1830762"/>
                    <a:pt x="3847278" y="1835109"/>
                  </a:cubicBezTo>
                  <a:cubicBezTo>
                    <a:pt x="3839261" y="1812806"/>
                    <a:pt x="3842851" y="1787025"/>
                    <a:pt x="3858844" y="1767238"/>
                  </a:cubicBezTo>
                  <a:cubicBezTo>
                    <a:pt x="3868231" y="1755624"/>
                    <a:pt x="3880533" y="1747756"/>
                    <a:pt x="3894219" y="1745086"/>
                  </a:cubicBezTo>
                  <a:cubicBezTo>
                    <a:pt x="3882520" y="1744155"/>
                    <a:pt x="3871334" y="1739288"/>
                    <a:pt x="3861599" y="1731420"/>
                  </a:cubicBezTo>
                  <a:cubicBezTo>
                    <a:pt x="3856777" y="1727522"/>
                    <a:pt x="3852601" y="1723123"/>
                    <a:pt x="3849304" y="1718194"/>
                  </a:cubicBezTo>
                  <a:cubicBezTo>
                    <a:pt x="3835862" y="1729638"/>
                    <a:pt x="3808605" y="1728723"/>
                    <a:pt x="3783028" y="1714843"/>
                  </a:cubicBezTo>
                  <a:cubicBezTo>
                    <a:pt x="3753079" y="1698590"/>
                    <a:pt x="3736778" y="1670716"/>
                    <a:pt x="3746619" y="1652582"/>
                  </a:cubicBezTo>
                  <a:cubicBezTo>
                    <a:pt x="3746928" y="1652012"/>
                    <a:pt x="3747259" y="1651460"/>
                    <a:pt x="3748018" y="1651274"/>
                  </a:cubicBezTo>
                  <a:cubicBezTo>
                    <a:pt x="3751428" y="1669019"/>
                    <a:pt x="3767433" y="1687925"/>
                    <a:pt x="3790763" y="1700588"/>
                  </a:cubicBezTo>
                  <a:cubicBezTo>
                    <a:pt x="3809709" y="1710869"/>
                    <a:pt x="3829471" y="1714856"/>
                    <a:pt x="3845131" y="1711963"/>
                  </a:cubicBezTo>
                  <a:cubicBezTo>
                    <a:pt x="3837897" y="1699994"/>
                    <a:pt x="3834648" y="1686157"/>
                    <a:pt x="3835576" y="1672426"/>
                  </a:cubicBezTo>
                  <a:cubicBezTo>
                    <a:pt x="3823745" y="1677109"/>
                    <a:pt x="3804251" y="1671317"/>
                    <a:pt x="3787033" y="1657400"/>
                  </a:cubicBezTo>
                  <a:cubicBezTo>
                    <a:pt x="3765403" y="1639918"/>
                    <a:pt x="3755557" y="1616233"/>
                    <a:pt x="3765039" y="1604503"/>
                  </a:cubicBezTo>
                  <a:cubicBezTo>
                    <a:pt x="3765337" y="1604134"/>
                    <a:pt x="3765651" y="1603781"/>
                    <a:pt x="3766258" y="1603780"/>
                  </a:cubicBezTo>
                  <a:cubicBezTo>
                    <a:pt x="3767115" y="1617605"/>
                    <a:pt x="3777637" y="1634556"/>
                    <a:pt x="3794489" y="1648175"/>
                  </a:cubicBezTo>
                  <a:cubicBezTo>
                    <a:pt x="3808404" y="1659424"/>
                    <a:pt x="3823635" y="1665976"/>
                    <a:pt x="3836255" y="1666419"/>
                  </a:cubicBezTo>
                  <a:cubicBezTo>
                    <a:pt x="3837628" y="1654752"/>
                    <a:pt x="3842182" y="1643389"/>
                    <a:pt x="3849912" y="1633541"/>
                  </a:cubicBezTo>
                  <a:cubicBezTo>
                    <a:pt x="3837842" y="1629303"/>
                    <a:pt x="3822589" y="1620263"/>
                    <a:pt x="3807433" y="1608015"/>
                  </a:cubicBezTo>
                  <a:cubicBezTo>
                    <a:pt x="3789716" y="1593694"/>
                    <a:pt x="3776261" y="1578323"/>
                    <a:pt x="3770261" y="1566580"/>
                  </a:cubicBezTo>
                  <a:cubicBezTo>
                    <a:pt x="3773391" y="1567498"/>
                    <a:pt x="3776808" y="1568792"/>
                    <a:pt x="3780436" y="1570432"/>
                  </a:cubicBezTo>
                  <a:cubicBezTo>
                    <a:pt x="3791321" y="1575349"/>
                    <a:pt x="3804118" y="1583373"/>
                    <a:pt x="3816846" y="1593661"/>
                  </a:cubicBezTo>
                  <a:cubicBezTo>
                    <a:pt x="3832629" y="1606419"/>
                    <a:pt x="3845032" y="1620010"/>
                    <a:pt x="3851619" y="1631232"/>
                  </a:cubicBezTo>
                  <a:cubicBezTo>
                    <a:pt x="3860348" y="1620558"/>
                    <a:pt x="3871606" y="1613147"/>
                    <a:pt x="3883866" y="1609237"/>
                  </a:cubicBezTo>
                  <a:cubicBezTo>
                    <a:pt x="3881389" y="1596429"/>
                    <a:pt x="3871704" y="1582178"/>
                    <a:pt x="3857264" y="1570506"/>
                  </a:cubicBezTo>
                  <a:cubicBezTo>
                    <a:pt x="3840413" y="1556885"/>
                    <a:pt x="3821482" y="1550336"/>
                    <a:pt x="3807553" y="1552688"/>
                  </a:cubicBezTo>
                  <a:cubicBezTo>
                    <a:pt x="3807435" y="1552082"/>
                    <a:pt x="3807724" y="1551689"/>
                    <a:pt x="3808034" y="1551306"/>
                  </a:cubicBezTo>
                  <a:cubicBezTo>
                    <a:pt x="3812947" y="1545228"/>
                    <a:pt x="3821779" y="1543268"/>
                    <a:pt x="3832086" y="1545013"/>
                  </a:cubicBezTo>
                  <a:cubicBezTo>
                    <a:pt x="3837239" y="1545885"/>
                    <a:pt x="3842762" y="1547684"/>
                    <a:pt x="3848347" y="1550356"/>
                  </a:cubicBezTo>
                  <a:cubicBezTo>
                    <a:pt x="3853933" y="1553030"/>
                    <a:pt x="3859583" y="1556577"/>
                    <a:pt x="3864990" y="1560947"/>
                  </a:cubicBezTo>
                  <a:cubicBezTo>
                    <a:pt x="3883105" y="1575590"/>
                    <a:pt x="3892760" y="1594824"/>
                    <a:pt x="3889462" y="1607785"/>
                  </a:cubicBezTo>
                  <a:cubicBezTo>
                    <a:pt x="3910089" y="1602503"/>
                    <a:pt x="3932800" y="1606841"/>
                    <a:pt x="3950638" y="1621258"/>
                  </a:cubicBezTo>
                  <a:cubicBezTo>
                    <a:pt x="3960694" y="1629386"/>
                    <a:pt x="3967942" y="1639700"/>
                    <a:pt x="3971176" y="1651379"/>
                  </a:cubicBezTo>
                  <a:cubicBezTo>
                    <a:pt x="3970385" y="1636328"/>
                    <a:pt x="3975540" y="1621316"/>
                    <a:pt x="3985713" y="1608729"/>
                  </a:cubicBezTo>
                  <a:cubicBezTo>
                    <a:pt x="4004153" y="1585914"/>
                    <a:pt x="4033847" y="1577550"/>
                    <a:pt x="4060374" y="1585167"/>
                  </a:cubicBezTo>
                  <a:cubicBezTo>
                    <a:pt x="4069217" y="1587706"/>
                    <a:pt x="4077708" y="1592020"/>
                    <a:pt x="4085313" y="1598168"/>
                  </a:cubicBezTo>
                  <a:lnTo>
                    <a:pt x="4088284" y="1601108"/>
                  </a:lnTo>
                  <a:cubicBezTo>
                    <a:pt x="4092192" y="1588727"/>
                    <a:pt x="4101628" y="1572384"/>
                    <a:pt x="4114746" y="1556153"/>
                  </a:cubicBezTo>
                  <a:cubicBezTo>
                    <a:pt x="4129066" y="1538436"/>
                    <a:pt x="4144439" y="1524980"/>
                    <a:pt x="4156181" y="1518981"/>
                  </a:cubicBezTo>
                  <a:close/>
                  <a:moveTo>
                    <a:pt x="3854929" y="1515708"/>
                  </a:moveTo>
                  <a:cubicBezTo>
                    <a:pt x="3859690" y="1515138"/>
                    <a:pt x="3865274" y="1515778"/>
                    <a:pt x="3871324" y="1517527"/>
                  </a:cubicBezTo>
                  <a:cubicBezTo>
                    <a:pt x="3883422" y="1521023"/>
                    <a:pt x="3897381" y="1528951"/>
                    <a:pt x="3910330" y="1540478"/>
                  </a:cubicBezTo>
                  <a:cubicBezTo>
                    <a:pt x="3936233" y="1563533"/>
                    <a:pt x="3948295" y="1592260"/>
                    <a:pt x="3937275" y="1604643"/>
                  </a:cubicBezTo>
                  <a:lnTo>
                    <a:pt x="3935844" y="1605325"/>
                  </a:lnTo>
                  <a:cubicBezTo>
                    <a:pt x="3934593" y="1589184"/>
                    <a:pt x="3921846" y="1568176"/>
                    <a:pt x="3901667" y="1550213"/>
                  </a:cubicBezTo>
                  <a:cubicBezTo>
                    <a:pt x="3881487" y="1532251"/>
                    <a:pt x="3859142" y="1522026"/>
                    <a:pt x="3842965" y="1522654"/>
                  </a:cubicBezTo>
                  <a:cubicBezTo>
                    <a:pt x="3842804" y="1521949"/>
                    <a:pt x="3843128" y="1521543"/>
                    <a:pt x="3843476" y="1521154"/>
                  </a:cubicBezTo>
                  <a:cubicBezTo>
                    <a:pt x="3846231" y="1518058"/>
                    <a:pt x="3850168" y="1516278"/>
                    <a:pt x="3854929" y="1515708"/>
                  </a:cubicBezTo>
                  <a:close/>
                  <a:moveTo>
                    <a:pt x="4118564" y="1498754"/>
                  </a:moveTo>
                  <a:cubicBezTo>
                    <a:pt x="4120419" y="1499390"/>
                    <a:pt x="4122124" y="1500315"/>
                    <a:pt x="4123644" y="1501543"/>
                  </a:cubicBezTo>
                  <a:lnTo>
                    <a:pt x="4124404" y="1502791"/>
                  </a:lnTo>
                  <a:cubicBezTo>
                    <a:pt x="4110292" y="1503415"/>
                    <a:pt x="4093156" y="1513790"/>
                    <a:pt x="4079536" y="1530641"/>
                  </a:cubicBezTo>
                  <a:cubicBezTo>
                    <a:pt x="4065915" y="1547492"/>
                    <a:pt x="4059365" y="1566422"/>
                    <a:pt x="4061716" y="1580352"/>
                  </a:cubicBezTo>
                  <a:cubicBezTo>
                    <a:pt x="4061111" y="1580470"/>
                    <a:pt x="4060717" y="1580180"/>
                    <a:pt x="4060334" y="1579871"/>
                  </a:cubicBezTo>
                  <a:cubicBezTo>
                    <a:pt x="4048177" y="1570045"/>
                    <a:pt x="4052495" y="1544545"/>
                    <a:pt x="4069977" y="1522916"/>
                  </a:cubicBezTo>
                  <a:cubicBezTo>
                    <a:pt x="4085274" y="1503990"/>
                    <a:pt x="4105582" y="1494298"/>
                    <a:pt x="4118564" y="1498754"/>
                  </a:cubicBezTo>
                  <a:close/>
                  <a:moveTo>
                    <a:pt x="4082594" y="1479367"/>
                  </a:moveTo>
                  <a:cubicBezTo>
                    <a:pt x="4084610" y="1480042"/>
                    <a:pt x="4086413" y="1481059"/>
                    <a:pt x="4087961" y="1482437"/>
                  </a:cubicBezTo>
                  <a:lnTo>
                    <a:pt x="4088642" y="1483867"/>
                  </a:lnTo>
                  <a:cubicBezTo>
                    <a:pt x="4072501" y="1485117"/>
                    <a:pt x="4051493" y="1497864"/>
                    <a:pt x="4033531" y="1518045"/>
                  </a:cubicBezTo>
                  <a:cubicBezTo>
                    <a:pt x="4015569" y="1538224"/>
                    <a:pt x="4005342" y="1560568"/>
                    <a:pt x="4005971" y="1576745"/>
                  </a:cubicBezTo>
                  <a:cubicBezTo>
                    <a:pt x="4005267" y="1576905"/>
                    <a:pt x="4004861" y="1576582"/>
                    <a:pt x="4004472" y="1576235"/>
                  </a:cubicBezTo>
                  <a:cubicBezTo>
                    <a:pt x="3992089" y="1565214"/>
                    <a:pt x="4000741" y="1535281"/>
                    <a:pt x="4023797" y="1509380"/>
                  </a:cubicBezTo>
                  <a:cubicBezTo>
                    <a:pt x="4043969" y="1486716"/>
                    <a:pt x="4068485" y="1474647"/>
                    <a:pt x="4082594" y="1479367"/>
                  </a:cubicBezTo>
                  <a:close/>
                  <a:moveTo>
                    <a:pt x="4091100" y="1468558"/>
                  </a:moveTo>
                  <a:cubicBezTo>
                    <a:pt x="4055545" y="1468920"/>
                    <a:pt x="4020421" y="1484570"/>
                    <a:pt x="3996325" y="1514382"/>
                  </a:cubicBezTo>
                  <a:cubicBezTo>
                    <a:pt x="3978600" y="1536312"/>
                    <a:pt x="3969620" y="1562467"/>
                    <a:pt x="3970998" y="1588688"/>
                  </a:cubicBezTo>
                  <a:cubicBezTo>
                    <a:pt x="3965363" y="1568342"/>
                    <a:pt x="3952735" y="1550373"/>
                    <a:pt x="3935214" y="1536212"/>
                  </a:cubicBezTo>
                  <a:cubicBezTo>
                    <a:pt x="3882214" y="1493374"/>
                    <a:pt x="3804522" y="1501612"/>
                    <a:pt x="3761685" y="1554612"/>
                  </a:cubicBezTo>
                  <a:cubicBezTo>
                    <a:pt x="3718847" y="1607612"/>
                    <a:pt x="3727086" y="1685303"/>
                    <a:pt x="3780086" y="1728141"/>
                  </a:cubicBezTo>
                  <a:cubicBezTo>
                    <a:pt x="3797047" y="1741850"/>
                    <a:pt x="3816537" y="1750329"/>
                    <a:pt x="3836919" y="1751952"/>
                  </a:cubicBezTo>
                  <a:cubicBezTo>
                    <a:pt x="3813074" y="1756603"/>
                    <a:pt x="3791639" y="1770313"/>
                    <a:pt x="3775285" y="1790547"/>
                  </a:cubicBezTo>
                  <a:cubicBezTo>
                    <a:pt x="3732447" y="1843547"/>
                    <a:pt x="3740686" y="1921239"/>
                    <a:pt x="3793686" y="1964076"/>
                  </a:cubicBezTo>
                  <a:cubicBezTo>
                    <a:pt x="3846686" y="2006914"/>
                    <a:pt x="3924377" y="1998676"/>
                    <a:pt x="3967215" y="1945676"/>
                  </a:cubicBezTo>
                  <a:cubicBezTo>
                    <a:pt x="3981288" y="1928264"/>
                    <a:pt x="3989848" y="1908186"/>
                    <a:pt x="3991164" y="1887247"/>
                  </a:cubicBezTo>
                  <a:lnTo>
                    <a:pt x="4019998" y="1922052"/>
                  </a:lnTo>
                  <a:cubicBezTo>
                    <a:pt x="4072998" y="1964889"/>
                    <a:pt x="4150689" y="1956651"/>
                    <a:pt x="4193527" y="1903652"/>
                  </a:cubicBezTo>
                  <a:cubicBezTo>
                    <a:pt x="4236364" y="1850651"/>
                    <a:pt x="4228126" y="1772960"/>
                    <a:pt x="4175126" y="1730123"/>
                  </a:cubicBezTo>
                  <a:cubicBezTo>
                    <a:pt x="4161239" y="1718899"/>
                    <a:pt x="4145659" y="1711182"/>
                    <a:pt x="4129343" y="1707270"/>
                  </a:cubicBezTo>
                  <a:cubicBezTo>
                    <a:pt x="4152171" y="1702348"/>
                    <a:pt x="4172554" y="1688936"/>
                    <a:pt x="4188255" y="1669511"/>
                  </a:cubicBezTo>
                  <a:cubicBezTo>
                    <a:pt x="4231092" y="1616511"/>
                    <a:pt x="4222854" y="1538820"/>
                    <a:pt x="4169854" y="1495982"/>
                  </a:cubicBezTo>
                  <a:cubicBezTo>
                    <a:pt x="4156604" y="1485273"/>
                    <a:pt x="4141811" y="1477755"/>
                    <a:pt x="4126405" y="1473332"/>
                  </a:cubicBezTo>
                  <a:cubicBezTo>
                    <a:pt x="4114850" y="1470014"/>
                    <a:pt x="4102951" y="1468437"/>
                    <a:pt x="4091100" y="1468558"/>
                  </a:cubicBezTo>
                  <a:close/>
                  <a:moveTo>
                    <a:pt x="3080985" y="1258514"/>
                  </a:moveTo>
                  <a:cubicBezTo>
                    <a:pt x="3077312" y="1271035"/>
                    <a:pt x="3067621" y="1288128"/>
                    <a:pt x="3053904" y="1305098"/>
                  </a:cubicBezTo>
                  <a:cubicBezTo>
                    <a:pt x="3039585" y="1322816"/>
                    <a:pt x="3024212" y="1336272"/>
                    <a:pt x="3012470" y="1342271"/>
                  </a:cubicBezTo>
                  <a:cubicBezTo>
                    <a:pt x="3016143" y="1329750"/>
                    <a:pt x="3025835" y="1312656"/>
                    <a:pt x="3039550" y="1295686"/>
                  </a:cubicBezTo>
                  <a:cubicBezTo>
                    <a:pt x="3053871" y="1277969"/>
                    <a:pt x="3069243" y="1264512"/>
                    <a:pt x="3080985" y="1258514"/>
                  </a:cubicBezTo>
                  <a:close/>
                  <a:moveTo>
                    <a:pt x="3288812" y="1241646"/>
                  </a:moveTo>
                  <a:cubicBezTo>
                    <a:pt x="3289668" y="1255472"/>
                    <a:pt x="3300191" y="1272421"/>
                    <a:pt x="3317042" y="1286042"/>
                  </a:cubicBezTo>
                  <a:cubicBezTo>
                    <a:pt x="3333894" y="1299663"/>
                    <a:pt x="3352674" y="1306397"/>
                    <a:pt x="3366372" y="1304334"/>
                  </a:cubicBezTo>
                  <a:lnTo>
                    <a:pt x="3365920" y="1305677"/>
                  </a:lnTo>
                  <a:cubicBezTo>
                    <a:pt x="3356438" y="1317410"/>
                    <a:pt x="3331217" y="1312748"/>
                    <a:pt x="3309588" y="1295266"/>
                  </a:cubicBezTo>
                  <a:cubicBezTo>
                    <a:pt x="3287957" y="1277784"/>
                    <a:pt x="3278110" y="1254100"/>
                    <a:pt x="3287593" y="1242367"/>
                  </a:cubicBezTo>
                  <a:cubicBezTo>
                    <a:pt x="3287891" y="1241999"/>
                    <a:pt x="3288205" y="1241646"/>
                    <a:pt x="3288812" y="1241646"/>
                  </a:cubicBezTo>
                  <a:close/>
                  <a:moveTo>
                    <a:pt x="3316086" y="1223280"/>
                  </a:moveTo>
                  <a:cubicBezTo>
                    <a:pt x="3319216" y="1224198"/>
                    <a:pt x="3322632" y="1225493"/>
                    <a:pt x="3326260" y="1227132"/>
                  </a:cubicBezTo>
                  <a:cubicBezTo>
                    <a:pt x="3337146" y="1232050"/>
                    <a:pt x="3349943" y="1240074"/>
                    <a:pt x="3362670" y="1250361"/>
                  </a:cubicBezTo>
                  <a:cubicBezTo>
                    <a:pt x="3380387" y="1264680"/>
                    <a:pt x="3393843" y="1280052"/>
                    <a:pt x="3399842" y="1291794"/>
                  </a:cubicBezTo>
                  <a:cubicBezTo>
                    <a:pt x="3387322" y="1288122"/>
                    <a:pt x="3370228" y="1278430"/>
                    <a:pt x="3353257" y="1264714"/>
                  </a:cubicBezTo>
                  <a:cubicBezTo>
                    <a:pt x="3335540" y="1250394"/>
                    <a:pt x="3322085" y="1235023"/>
                    <a:pt x="3316086" y="1223280"/>
                  </a:cubicBezTo>
                  <a:close/>
                  <a:moveTo>
                    <a:pt x="3349261" y="1178554"/>
                  </a:moveTo>
                  <a:cubicBezTo>
                    <a:pt x="3354415" y="1179426"/>
                    <a:pt x="3359937" y="1181225"/>
                    <a:pt x="3365523" y="1183898"/>
                  </a:cubicBezTo>
                  <a:cubicBezTo>
                    <a:pt x="3371109" y="1186571"/>
                    <a:pt x="3376758" y="1190119"/>
                    <a:pt x="3382165" y="1194490"/>
                  </a:cubicBezTo>
                  <a:cubicBezTo>
                    <a:pt x="3403795" y="1211970"/>
                    <a:pt x="3413364" y="1235998"/>
                    <a:pt x="3403537" y="1248156"/>
                  </a:cubicBezTo>
                  <a:lnTo>
                    <a:pt x="3402289" y="1248916"/>
                  </a:lnTo>
                  <a:cubicBezTo>
                    <a:pt x="3401666" y="1234803"/>
                    <a:pt x="3391292" y="1217667"/>
                    <a:pt x="3374441" y="1204046"/>
                  </a:cubicBezTo>
                  <a:cubicBezTo>
                    <a:pt x="3357589" y="1190427"/>
                    <a:pt x="3338659" y="1183878"/>
                    <a:pt x="3324730" y="1186228"/>
                  </a:cubicBezTo>
                  <a:cubicBezTo>
                    <a:pt x="3324612" y="1185623"/>
                    <a:pt x="3324901" y="1185230"/>
                    <a:pt x="3325211" y="1184847"/>
                  </a:cubicBezTo>
                  <a:cubicBezTo>
                    <a:pt x="3330124" y="1178769"/>
                    <a:pt x="3338954" y="1176809"/>
                    <a:pt x="3349261" y="1178554"/>
                  </a:cubicBezTo>
                  <a:close/>
                  <a:moveTo>
                    <a:pt x="3045176" y="1172172"/>
                  </a:moveTo>
                  <a:cubicBezTo>
                    <a:pt x="3047192" y="1172847"/>
                    <a:pt x="3048995" y="1173864"/>
                    <a:pt x="3050543" y="1175242"/>
                  </a:cubicBezTo>
                  <a:lnTo>
                    <a:pt x="3051223" y="1176672"/>
                  </a:lnTo>
                  <a:cubicBezTo>
                    <a:pt x="3035083" y="1177922"/>
                    <a:pt x="3014075" y="1190670"/>
                    <a:pt x="2996113" y="1210849"/>
                  </a:cubicBezTo>
                  <a:cubicBezTo>
                    <a:pt x="2978151" y="1231029"/>
                    <a:pt x="2967925" y="1253373"/>
                    <a:pt x="2968553" y="1269550"/>
                  </a:cubicBezTo>
                  <a:cubicBezTo>
                    <a:pt x="2967848" y="1269710"/>
                    <a:pt x="2967443" y="1269387"/>
                    <a:pt x="2967054" y="1269039"/>
                  </a:cubicBezTo>
                  <a:cubicBezTo>
                    <a:pt x="2954671" y="1258019"/>
                    <a:pt x="2963323" y="1228086"/>
                    <a:pt x="2986377" y="1202185"/>
                  </a:cubicBezTo>
                  <a:cubicBezTo>
                    <a:pt x="3006551" y="1179520"/>
                    <a:pt x="3031068" y="1167451"/>
                    <a:pt x="3045176" y="1172172"/>
                  </a:cubicBezTo>
                  <a:close/>
                  <a:moveTo>
                    <a:pt x="3329936" y="1115155"/>
                  </a:moveTo>
                  <a:cubicBezTo>
                    <a:pt x="3334697" y="1114585"/>
                    <a:pt x="3340281" y="1115226"/>
                    <a:pt x="3346330" y="1116975"/>
                  </a:cubicBezTo>
                  <a:cubicBezTo>
                    <a:pt x="3358427" y="1120471"/>
                    <a:pt x="3372386" y="1128397"/>
                    <a:pt x="3385337" y="1139925"/>
                  </a:cubicBezTo>
                  <a:cubicBezTo>
                    <a:pt x="3411240" y="1162980"/>
                    <a:pt x="3423303" y="1191708"/>
                    <a:pt x="3412280" y="1204090"/>
                  </a:cubicBezTo>
                  <a:lnTo>
                    <a:pt x="3410850" y="1204770"/>
                  </a:lnTo>
                  <a:cubicBezTo>
                    <a:pt x="3409600" y="1188630"/>
                    <a:pt x="3396853" y="1167623"/>
                    <a:pt x="3376673" y="1149660"/>
                  </a:cubicBezTo>
                  <a:cubicBezTo>
                    <a:pt x="3356494" y="1131699"/>
                    <a:pt x="3334148" y="1121471"/>
                    <a:pt x="3317972" y="1122101"/>
                  </a:cubicBezTo>
                  <a:cubicBezTo>
                    <a:pt x="3317812" y="1121396"/>
                    <a:pt x="3318135" y="1120990"/>
                    <a:pt x="3318482" y="1120601"/>
                  </a:cubicBezTo>
                  <a:cubicBezTo>
                    <a:pt x="3321238" y="1117506"/>
                    <a:pt x="3325175" y="1115724"/>
                    <a:pt x="3329936" y="1115155"/>
                  </a:cubicBezTo>
                  <a:close/>
                  <a:moveTo>
                    <a:pt x="3196407" y="1091439"/>
                  </a:moveTo>
                  <a:cubicBezTo>
                    <a:pt x="3183987" y="1087873"/>
                    <a:pt x="3170084" y="1091788"/>
                    <a:pt x="3161451" y="1102470"/>
                  </a:cubicBezTo>
                  <a:cubicBezTo>
                    <a:pt x="3149939" y="1116713"/>
                    <a:pt x="3152153" y="1137591"/>
                    <a:pt x="3166396" y="1149103"/>
                  </a:cubicBezTo>
                  <a:cubicBezTo>
                    <a:pt x="3180638" y="1160614"/>
                    <a:pt x="3201516" y="1158401"/>
                    <a:pt x="3213027" y="1144159"/>
                  </a:cubicBezTo>
                  <a:cubicBezTo>
                    <a:pt x="3224540" y="1129915"/>
                    <a:pt x="3222326" y="1109037"/>
                    <a:pt x="3208083" y="1097526"/>
                  </a:cubicBezTo>
                  <a:cubicBezTo>
                    <a:pt x="3204522" y="1094648"/>
                    <a:pt x="3200547" y="1092628"/>
                    <a:pt x="3196407" y="1091439"/>
                  </a:cubicBezTo>
                  <a:close/>
                  <a:moveTo>
                    <a:pt x="3236589" y="1029416"/>
                  </a:moveTo>
                  <a:cubicBezTo>
                    <a:pt x="3242143" y="1031011"/>
                    <a:pt x="3247476" y="1033720"/>
                    <a:pt x="3252252" y="1037581"/>
                  </a:cubicBezTo>
                  <a:cubicBezTo>
                    <a:pt x="3271359" y="1053024"/>
                    <a:pt x="3274329" y="1081031"/>
                    <a:pt x="3258886" y="1100137"/>
                  </a:cubicBezTo>
                  <a:cubicBezTo>
                    <a:pt x="3253225" y="1107140"/>
                    <a:pt x="3245878" y="1111975"/>
                    <a:pt x="3237648" y="1113750"/>
                  </a:cubicBezTo>
                  <a:cubicBezTo>
                    <a:pt x="3243531" y="1115161"/>
                    <a:pt x="3249147" y="1117942"/>
                    <a:pt x="3254153" y="1121988"/>
                  </a:cubicBezTo>
                  <a:cubicBezTo>
                    <a:pt x="3273259" y="1137431"/>
                    <a:pt x="3276229" y="1165438"/>
                    <a:pt x="3260786" y="1184544"/>
                  </a:cubicBezTo>
                  <a:cubicBezTo>
                    <a:pt x="3245343" y="1203650"/>
                    <a:pt x="3217337" y="1206620"/>
                    <a:pt x="3198230" y="1191177"/>
                  </a:cubicBezTo>
                  <a:lnTo>
                    <a:pt x="3187836" y="1178630"/>
                  </a:lnTo>
                  <a:cubicBezTo>
                    <a:pt x="3187361" y="1186179"/>
                    <a:pt x="3184275" y="1193418"/>
                    <a:pt x="3179202" y="1199694"/>
                  </a:cubicBezTo>
                  <a:cubicBezTo>
                    <a:pt x="3163758" y="1218800"/>
                    <a:pt x="3135752" y="1221771"/>
                    <a:pt x="3116645" y="1206327"/>
                  </a:cubicBezTo>
                  <a:cubicBezTo>
                    <a:pt x="3097539" y="1190884"/>
                    <a:pt x="3094570" y="1162876"/>
                    <a:pt x="3110012" y="1143771"/>
                  </a:cubicBezTo>
                  <a:cubicBezTo>
                    <a:pt x="3115908" y="1136476"/>
                    <a:pt x="3123635" y="1131534"/>
                    <a:pt x="3132231" y="1129857"/>
                  </a:cubicBezTo>
                  <a:cubicBezTo>
                    <a:pt x="3124884" y="1129272"/>
                    <a:pt x="3117858" y="1126215"/>
                    <a:pt x="3111743" y="1121273"/>
                  </a:cubicBezTo>
                  <a:cubicBezTo>
                    <a:pt x="3092637" y="1105830"/>
                    <a:pt x="3089667" y="1077823"/>
                    <a:pt x="3105109" y="1058717"/>
                  </a:cubicBezTo>
                  <a:cubicBezTo>
                    <a:pt x="3120552" y="1039611"/>
                    <a:pt x="3148559" y="1036641"/>
                    <a:pt x="3167666" y="1052084"/>
                  </a:cubicBezTo>
                  <a:cubicBezTo>
                    <a:pt x="3173983" y="1057188"/>
                    <a:pt x="3178534" y="1063667"/>
                    <a:pt x="3180566" y="1071002"/>
                  </a:cubicBezTo>
                  <a:cubicBezTo>
                    <a:pt x="3180068" y="1061549"/>
                    <a:pt x="3183307" y="1052120"/>
                    <a:pt x="3189696" y="1044215"/>
                  </a:cubicBezTo>
                  <a:cubicBezTo>
                    <a:pt x="3201279" y="1029885"/>
                    <a:pt x="3219928" y="1024632"/>
                    <a:pt x="3236589" y="1029416"/>
                  </a:cubicBezTo>
                  <a:close/>
                  <a:moveTo>
                    <a:pt x="3242022" y="1020055"/>
                  </a:moveTo>
                  <a:cubicBezTo>
                    <a:pt x="3223659" y="1014783"/>
                    <a:pt x="3203105" y="1020572"/>
                    <a:pt x="3190341" y="1036364"/>
                  </a:cubicBezTo>
                  <a:cubicBezTo>
                    <a:pt x="3183299" y="1045076"/>
                    <a:pt x="3179731" y="1055469"/>
                    <a:pt x="3180278" y="1065886"/>
                  </a:cubicBezTo>
                  <a:cubicBezTo>
                    <a:pt x="3178039" y="1057802"/>
                    <a:pt x="3173023" y="1050664"/>
                    <a:pt x="3166061" y="1045038"/>
                  </a:cubicBezTo>
                  <a:cubicBezTo>
                    <a:pt x="3145004" y="1028019"/>
                    <a:pt x="3114137" y="1031291"/>
                    <a:pt x="3097118" y="1052349"/>
                  </a:cubicBezTo>
                  <a:cubicBezTo>
                    <a:pt x="3080099" y="1073405"/>
                    <a:pt x="3083371" y="1104272"/>
                    <a:pt x="3104428" y="1121292"/>
                  </a:cubicBezTo>
                  <a:cubicBezTo>
                    <a:pt x="3111168" y="1126738"/>
                    <a:pt x="3118910" y="1130107"/>
                    <a:pt x="3127009" y="1130751"/>
                  </a:cubicBezTo>
                  <a:cubicBezTo>
                    <a:pt x="3117535" y="1132600"/>
                    <a:pt x="3109020" y="1138047"/>
                    <a:pt x="3102522" y="1146086"/>
                  </a:cubicBezTo>
                  <a:cubicBezTo>
                    <a:pt x="3085502" y="1167142"/>
                    <a:pt x="3088775" y="1198010"/>
                    <a:pt x="3109832" y="1215029"/>
                  </a:cubicBezTo>
                  <a:cubicBezTo>
                    <a:pt x="3130889" y="1232048"/>
                    <a:pt x="3161756" y="1228775"/>
                    <a:pt x="3178775" y="1207718"/>
                  </a:cubicBezTo>
                  <a:cubicBezTo>
                    <a:pt x="3184366" y="1200801"/>
                    <a:pt x="3187767" y="1192823"/>
                    <a:pt x="3188290" y="1184505"/>
                  </a:cubicBezTo>
                  <a:lnTo>
                    <a:pt x="3199746" y="1198333"/>
                  </a:lnTo>
                  <a:cubicBezTo>
                    <a:pt x="3220803" y="1215351"/>
                    <a:pt x="3251670" y="1212079"/>
                    <a:pt x="3268689" y="1191023"/>
                  </a:cubicBezTo>
                  <a:cubicBezTo>
                    <a:pt x="3285709" y="1169965"/>
                    <a:pt x="3282436" y="1139099"/>
                    <a:pt x="3261379" y="1122078"/>
                  </a:cubicBezTo>
                  <a:cubicBezTo>
                    <a:pt x="3255862" y="1117618"/>
                    <a:pt x="3249672" y="1114554"/>
                    <a:pt x="3243189" y="1112999"/>
                  </a:cubicBezTo>
                  <a:cubicBezTo>
                    <a:pt x="3252259" y="1111044"/>
                    <a:pt x="3260357" y="1105715"/>
                    <a:pt x="3266595" y="1097998"/>
                  </a:cubicBezTo>
                  <a:cubicBezTo>
                    <a:pt x="3283614" y="1076941"/>
                    <a:pt x="3280342" y="1046073"/>
                    <a:pt x="3259285" y="1029054"/>
                  </a:cubicBezTo>
                  <a:cubicBezTo>
                    <a:pt x="3254021" y="1024799"/>
                    <a:pt x="3248143" y="1021813"/>
                    <a:pt x="3242022" y="1020055"/>
                  </a:cubicBezTo>
                  <a:close/>
                  <a:moveTo>
                    <a:pt x="3400816" y="952558"/>
                  </a:moveTo>
                  <a:lnTo>
                    <a:pt x="3402703" y="952892"/>
                  </a:lnTo>
                  <a:cubicBezTo>
                    <a:pt x="3420835" y="962733"/>
                    <a:pt x="3422359" y="994989"/>
                    <a:pt x="3406106" y="1024937"/>
                  </a:cubicBezTo>
                  <a:cubicBezTo>
                    <a:pt x="3389853" y="1054886"/>
                    <a:pt x="3361980" y="1071187"/>
                    <a:pt x="3343846" y="1061347"/>
                  </a:cubicBezTo>
                  <a:cubicBezTo>
                    <a:pt x="3343275" y="1061037"/>
                    <a:pt x="3342723" y="1060705"/>
                    <a:pt x="3342539" y="1059947"/>
                  </a:cubicBezTo>
                  <a:cubicBezTo>
                    <a:pt x="3360285" y="1056536"/>
                    <a:pt x="3379189" y="1040534"/>
                    <a:pt x="3391851" y="1017201"/>
                  </a:cubicBezTo>
                  <a:cubicBezTo>
                    <a:pt x="3404513" y="993868"/>
                    <a:pt x="3407628" y="969297"/>
                    <a:pt x="3400816" y="952558"/>
                  </a:cubicBezTo>
                  <a:close/>
                  <a:moveTo>
                    <a:pt x="3383424" y="932340"/>
                  </a:moveTo>
                  <a:lnTo>
                    <a:pt x="3384767" y="932791"/>
                  </a:lnTo>
                  <a:cubicBezTo>
                    <a:pt x="3396500" y="942274"/>
                    <a:pt x="3391838" y="967495"/>
                    <a:pt x="3374355" y="989125"/>
                  </a:cubicBezTo>
                  <a:cubicBezTo>
                    <a:pt x="3356873" y="1010755"/>
                    <a:pt x="3333190" y="1020603"/>
                    <a:pt x="3321457" y="1011119"/>
                  </a:cubicBezTo>
                  <a:cubicBezTo>
                    <a:pt x="3321088" y="1010821"/>
                    <a:pt x="3320737" y="1010508"/>
                    <a:pt x="3320736" y="1009900"/>
                  </a:cubicBezTo>
                  <a:cubicBezTo>
                    <a:pt x="3334562" y="1009045"/>
                    <a:pt x="3351513" y="998521"/>
                    <a:pt x="3365132" y="981669"/>
                  </a:cubicBezTo>
                  <a:cubicBezTo>
                    <a:pt x="3378753" y="964818"/>
                    <a:pt x="3385487" y="946038"/>
                    <a:pt x="3383424" y="932340"/>
                  </a:cubicBezTo>
                  <a:close/>
                  <a:moveTo>
                    <a:pt x="3364116" y="907238"/>
                  </a:moveTo>
                  <a:cubicBezTo>
                    <a:pt x="3360444" y="919758"/>
                    <a:pt x="3350753" y="936852"/>
                    <a:pt x="3337035" y="953823"/>
                  </a:cubicBezTo>
                  <a:cubicBezTo>
                    <a:pt x="3323296" y="970822"/>
                    <a:pt x="3308588" y="983899"/>
                    <a:pt x="3296994" y="990131"/>
                  </a:cubicBezTo>
                  <a:cubicBezTo>
                    <a:pt x="3324036" y="1015022"/>
                    <a:pt x="3327283" y="1056982"/>
                    <a:pt x="3303810" y="1086024"/>
                  </a:cubicBezTo>
                  <a:cubicBezTo>
                    <a:pt x="3294799" y="1097174"/>
                    <a:pt x="3283100" y="1104872"/>
                    <a:pt x="3269997" y="1107697"/>
                  </a:cubicBezTo>
                  <a:cubicBezTo>
                    <a:pt x="3279361" y="1109942"/>
                    <a:pt x="3288304" y="1114371"/>
                    <a:pt x="3296275" y="1120814"/>
                  </a:cubicBezTo>
                  <a:cubicBezTo>
                    <a:pt x="3326694" y="1145402"/>
                    <a:pt x="3331423" y="1189993"/>
                    <a:pt x="3306836" y="1220413"/>
                  </a:cubicBezTo>
                  <a:cubicBezTo>
                    <a:pt x="3288416" y="1243203"/>
                    <a:pt x="3258769" y="1251573"/>
                    <a:pt x="3232266" y="1243992"/>
                  </a:cubicBezTo>
                  <a:cubicBezTo>
                    <a:pt x="3232562" y="1261946"/>
                    <a:pt x="3244825" y="1283170"/>
                    <a:pt x="3265257" y="1299685"/>
                  </a:cubicBezTo>
                  <a:cubicBezTo>
                    <a:pt x="3285904" y="1316373"/>
                    <a:pt x="3309502" y="1323897"/>
                    <a:pt x="3327199" y="1320237"/>
                  </a:cubicBezTo>
                  <a:lnTo>
                    <a:pt x="3326527" y="1322030"/>
                  </a:lnTo>
                  <a:cubicBezTo>
                    <a:pt x="3313558" y="1338076"/>
                    <a:pt x="3281562" y="1333719"/>
                    <a:pt x="3255062" y="1312299"/>
                  </a:cubicBezTo>
                  <a:cubicBezTo>
                    <a:pt x="3228562" y="1290881"/>
                    <a:pt x="3217592" y="1260509"/>
                    <a:pt x="3230560" y="1244464"/>
                  </a:cubicBezTo>
                  <a:cubicBezTo>
                    <a:pt x="3230848" y="1244109"/>
                    <a:pt x="3231144" y="1243764"/>
                    <a:pt x="3231651" y="1243767"/>
                  </a:cubicBezTo>
                  <a:cubicBezTo>
                    <a:pt x="3222987" y="1241260"/>
                    <a:pt x="3214686" y="1236997"/>
                    <a:pt x="3207236" y="1230975"/>
                  </a:cubicBezTo>
                  <a:lnTo>
                    <a:pt x="3190687" y="1210997"/>
                  </a:lnTo>
                  <a:cubicBezTo>
                    <a:pt x="3189931" y="1223016"/>
                    <a:pt x="3185016" y="1234540"/>
                    <a:pt x="3176939" y="1244534"/>
                  </a:cubicBezTo>
                  <a:cubicBezTo>
                    <a:pt x="3172015" y="1250627"/>
                    <a:pt x="3166288" y="1255689"/>
                    <a:pt x="3159855" y="1259413"/>
                  </a:cubicBezTo>
                  <a:cubicBezTo>
                    <a:pt x="3175573" y="1270651"/>
                    <a:pt x="3176137" y="1301106"/>
                    <a:pt x="3160734" y="1329488"/>
                  </a:cubicBezTo>
                  <a:cubicBezTo>
                    <a:pt x="3144481" y="1359437"/>
                    <a:pt x="3116607" y="1375738"/>
                    <a:pt x="3098473" y="1365898"/>
                  </a:cubicBezTo>
                  <a:cubicBezTo>
                    <a:pt x="3097903" y="1365588"/>
                    <a:pt x="3097350" y="1365257"/>
                    <a:pt x="3097166" y="1364499"/>
                  </a:cubicBezTo>
                  <a:cubicBezTo>
                    <a:pt x="3114912" y="1361088"/>
                    <a:pt x="3133817" y="1345085"/>
                    <a:pt x="3146478" y="1321753"/>
                  </a:cubicBezTo>
                  <a:cubicBezTo>
                    <a:pt x="3158069" y="1300395"/>
                    <a:pt x="3161660" y="1278001"/>
                    <a:pt x="3156509" y="1261654"/>
                  </a:cubicBezTo>
                  <a:cubicBezTo>
                    <a:pt x="3143690" y="1269005"/>
                    <a:pt x="3128891" y="1271977"/>
                    <a:pt x="3114392" y="1270331"/>
                  </a:cubicBezTo>
                  <a:cubicBezTo>
                    <a:pt x="3125152" y="1280110"/>
                    <a:pt x="3120263" y="1304497"/>
                    <a:pt x="3103289" y="1325498"/>
                  </a:cubicBezTo>
                  <a:cubicBezTo>
                    <a:pt x="3085808" y="1347128"/>
                    <a:pt x="3062125" y="1356975"/>
                    <a:pt x="3050392" y="1347492"/>
                  </a:cubicBezTo>
                  <a:cubicBezTo>
                    <a:pt x="3050023" y="1347194"/>
                    <a:pt x="3049671" y="1346880"/>
                    <a:pt x="3049670" y="1346273"/>
                  </a:cubicBezTo>
                  <a:cubicBezTo>
                    <a:pt x="3063495" y="1345418"/>
                    <a:pt x="3080446" y="1334894"/>
                    <a:pt x="3094066" y="1318044"/>
                  </a:cubicBezTo>
                  <a:cubicBezTo>
                    <a:pt x="3107285" y="1301688"/>
                    <a:pt x="3114018" y="1283514"/>
                    <a:pt x="3112350" y="1269954"/>
                  </a:cubicBezTo>
                  <a:cubicBezTo>
                    <a:pt x="3099909" y="1268527"/>
                    <a:pt x="3087789" y="1263541"/>
                    <a:pt x="3077340" y="1255095"/>
                  </a:cubicBezTo>
                  <a:cubicBezTo>
                    <a:pt x="3068176" y="1247689"/>
                    <a:pt x="3061344" y="1238467"/>
                    <a:pt x="3057237" y="1228236"/>
                  </a:cubicBezTo>
                  <a:cubicBezTo>
                    <a:pt x="3043932" y="1230064"/>
                    <a:pt x="3028721" y="1240011"/>
                    <a:pt x="3016389" y="1255267"/>
                  </a:cubicBezTo>
                  <a:cubicBezTo>
                    <a:pt x="3002770" y="1272118"/>
                    <a:pt x="2996221" y="1291048"/>
                    <a:pt x="2998571" y="1304978"/>
                  </a:cubicBezTo>
                  <a:cubicBezTo>
                    <a:pt x="2997966" y="1305095"/>
                    <a:pt x="2997573" y="1304806"/>
                    <a:pt x="2997190" y="1304497"/>
                  </a:cubicBezTo>
                  <a:cubicBezTo>
                    <a:pt x="2985033" y="1294671"/>
                    <a:pt x="2989350" y="1269172"/>
                    <a:pt x="3006832" y="1247542"/>
                  </a:cubicBezTo>
                  <a:cubicBezTo>
                    <a:pt x="3022054" y="1228707"/>
                    <a:pt x="3042240" y="1219019"/>
                    <a:pt x="3055214" y="1223366"/>
                  </a:cubicBezTo>
                  <a:cubicBezTo>
                    <a:pt x="3047197" y="1201063"/>
                    <a:pt x="3050787" y="1175282"/>
                    <a:pt x="3066779" y="1155495"/>
                  </a:cubicBezTo>
                  <a:cubicBezTo>
                    <a:pt x="3076166" y="1143881"/>
                    <a:pt x="3088469" y="1136013"/>
                    <a:pt x="3102154" y="1133343"/>
                  </a:cubicBezTo>
                  <a:cubicBezTo>
                    <a:pt x="3090456" y="1132412"/>
                    <a:pt x="3079270" y="1127545"/>
                    <a:pt x="3069534" y="1119677"/>
                  </a:cubicBezTo>
                  <a:cubicBezTo>
                    <a:pt x="3064713" y="1115779"/>
                    <a:pt x="3060536" y="1111380"/>
                    <a:pt x="3057240" y="1106451"/>
                  </a:cubicBezTo>
                  <a:cubicBezTo>
                    <a:pt x="3043798" y="1117895"/>
                    <a:pt x="3016541" y="1116980"/>
                    <a:pt x="2990963" y="1103100"/>
                  </a:cubicBezTo>
                  <a:cubicBezTo>
                    <a:pt x="2961015" y="1086847"/>
                    <a:pt x="2944713" y="1058973"/>
                    <a:pt x="2954554" y="1040839"/>
                  </a:cubicBezTo>
                  <a:cubicBezTo>
                    <a:pt x="2954864" y="1040269"/>
                    <a:pt x="2955195" y="1039717"/>
                    <a:pt x="2955954" y="1039531"/>
                  </a:cubicBezTo>
                  <a:cubicBezTo>
                    <a:pt x="2959364" y="1057276"/>
                    <a:pt x="2975368" y="1076182"/>
                    <a:pt x="2998699" y="1088845"/>
                  </a:cubicBezTo>
                  <a:cubicBezTo>
                    <a:pt x="3017645" y="1099126"/>
                    <a:pt x="3037406" y="1103113"/>
                    <a:pt x="3053067" y="1100220"/>
                  </a:cubicBezTo>
                  <a:cubicBezTo>
                    <a:pt x="3045832" y="1088251"/>
                    <a:pt x="3042584" y="1074414"/>
                    <a:pt x="3043512" y="1060683"/>
                  </a:cubicBezTo>
                  <a:cubicBezTo>
                    <a:pt x="3031680" y="1065366"/>
                    <a:pt x="3012187" y="1059574"/>
                    <a:pt x="2994969" y="1045657"/>
                  </a:cubicBezTo>
                  <a:cubicBezTo>
                    <a:pt x="2973339" y="1028175"/>
                    <a:pt x="2963493" y="1004490"/>
                    <a:pt x="2972974" y="992760"/>
                  </a:cubicBezTo>
                  <a:cubicBezTo>
                    <a:pt x="2973273" y="992391"/>
                    <a:pt x="2973586" y="992038"/>
                    <a:pt x="2974194" y="992037"/>
                  </a:cubicBezTo>
                  <a:cubicBezTo>
                    <a:pt x="2975050" y="1005862"/>
                    <a:pt x="2985572" y="1022813"/>
                    <a:pt x="3002425" y="1036432"/>
                  </a:cubicBezTo>
                  <a:cubicBezTo>
                    <a:pt x="3016340" y="1047681"/>
                    <a:pt x="3031571" y="1054233"/>
                    <a:pt x="3044190" y="1054676"/>
                  </a:cubicBezTo>
                  <a:cubicBezTo>
                    <a:pt x="3045564" y="1043009"/>
                    <a:pt x="3050118" y="1031646"/>
                    <a:pt x="3057848" y="1021798"/>
                  </a:cubicBezTo>
                  <a:cubicBezTo>
                    <a:pt x="3045778" y="1017560"/>
                    <a:pt x="3030525" y="1008520"/>
                    <a:pt x="3015369" y="996272"/>
                  </a:cubicBezTo>
                  <a:cubicBezTo>
                    <a:pt x="2997652" y="981951"/>
                    <a:pt x="2984196" y="966580"/>
                    <a:pt x="2978197" y="954837"/>
                  </a:cubicBezTo>
                  <a:cubicBezTo>
                    <a:pt x="2981327" y="955755"/>
                    <a:pt x="2984743" y="957049"/>
                    <a:pt x="2988372" y="958689"/>
                  </a:cubicBezTo>
                  <a:cubicBezTo>
                    <a:pt x="2999257" y="963606"/>
                    <a:pt x="3012054" y="971630"/>
                    <a:pt x="3024782" y="981918"/>
                  </a:cubicBezTo>
                  <a:cubicBezTo>
                    <a:pt x="3040565" y="994676"/>
                    <a:pt x="3052968" y="1008267"/>
                    <a:pt x="3059555" y="1019489"/>
                  </a:cubicBezTo>
                  <a:cubicBezTo>
                    <a:pt x="3068283" y="1008815"/>
                    <a:pt x="3079541" y="1001404"/>
                    <a:pt x="3091802" y="997494"/>
                  </a:cubicBezTo>
                  <a:cubicBezTo>
                    <a:pt x="3089324" y="984686"/>
                    <a:pt x="3079640" y="970435"/>
                    <a:pt x="3065200" y="958763"/>
                  </a:cubicBezTo>
                  <a:cubicBezTo>
                    <a:pt x="3048348" y="945142"/>
                    <a:pt x="3029417" y="938593"/>
                    <a:pt x="3015489" y="940945"/>
                  </a:cubicBezTo>
                  <a:cubicBezTo>
                    <a:pt x="3015370" y="940339"/>
                    <a:pt x="3015660" y="939946"/>
                    <a:pt x="3015969" y="939563"/>
                  </a:cubicBezTo>
                  <a:cubicBezTo>
                    <a:pt x="3020882" y="933485"/>
                    <a:pt x="3029715" y="931525"/>
                    <a:pt x="3040021" y="933270"/>
                  </a:cubicBezTo>
                  <a:cubicBezTo>
                    <a:pt x="3045175" y="934142"/>
                    <a:pt x="3050697" y="935941"/>
                    <a:pt x="3056283" y="938613"/>
                  </a:cubicBezTo>
                  <a:cubicBezTo>
                    <a:pt x="3061869" y="941287"/>
                    <a:pt x="3067518" y="944834"/>
                    <a:pt x="3072926" y="949204"/>
                  </a:cubicBezTo>
                  <a:cubicBezTo>
                    <a:pt x="3091041" y="963847"/>
                    <a:pt x="3100696" y="983081"/>
                    <a:pt x="3097398" y="996042"/>
                  </a:cubicBezTo>
                  <a:cubicBezTo>
                    <a:pt x="3118025" y="990760"/>
                    <a:pt x="3140736" y="995098"/>
                    <a:pt x="3158573" y="1009515"/>
                  </a:cubicBezTo>
                  <a:cubicBezTo>
                    <a:pt x="3168630" y="1017643"/>
                    <a:pt x="3175877" y="1027957"/>
                    <a:pt x="3179112" y="1039636"/>
                  </a:cubicBezTo>
                  <a:cubicBezTo>
                    <a:pt x="3178321" y="1024585"/>
                    <a:pt x="3183475" y="1009573"/>
                    <a:pt x="3193649" y="996986"/>
                  </a:cubicBezTo>
                  <a:cubicBezTo>
                    <a:pt x="3212089" y="974171"/>
                    <a:pt x="3241782" y="965807"/>
                    <a:pt x="3268310" y="973424"/>
                  </a:cubicBezTo>
                  <a:cubicBezTo>
                    <a:pt x="3277153" y="975963"/>
                    <a:pt x="3285644" y="980277"/>
                    <a:pt x="3293248" y="986425"/>
                  </a:cubicBezTo>
                  <a:lnTo>
                    <a:pt x="3296220" y="989365"/>
                  </a:lnTo>
                  <a:cubicBezTo>
                    <a:pt x="3300127" y="976984"/>
                    <a:pt x="3309564" y="960641"/>
                    <a:pt x="3322681" y="944410"/>
                  </a:cubicBezTo>
                  <a:cubicBezTo>
                    <a:pt x="3337002" y="926693"/>
                    <a:pt x="3352374" y="913237"/>
                    <a:pt x="3364116" y="907238"/>
                  </a:cubicBezTo>
                  <a:close/>
                  <a:moveTo>
                    <a:pt x="3062864" y="903964"/>
                  </a:moveTo>
                  <a:cubicBezTo>
                    <a:pt x="3067625" y="903394"/>
                    <a:pt x="3073210" y="904036"/>
                    <a:pt x="3079259" y="905784"/>
                  </a:cubicBezTo>
                  <a:cubicBezTo>
                    <a:pt x="3091358" y="909280"/>
                    <a:pt x="3105316" y="917208"/>
                    <a:pt x="3118266" y="928735"/>
                  </a:cubicBezTo>
                  <a:cubicBezTo>
                    <a:pt x="3144169" y="951790"/>
                    <a:pt x="3156231" y="980517"/>
                    <a:pt x="3145211" y="992900"/>
                  </a:cubicBezTo>
                  <a:lnTo>
                    <a:pt x="3143779" y="993582"/>
                  </a:lnTo>
                  <a:cubicBezTo>
                    <a:pt x="3142529" y="977441"/>
                    <a:pt x="3129782" y="956433"/>
                    <a:pt x="3109602" y="938470"/>
                  </a:cubicBezTo>
                  <a:cubicBezTo>
                    <a:pt x="3089423" y="920508"/>
                    <a:pt x="3067078" y="910283"/>
                    <a:pt x="3050900" y="910911"/>
                  </a:cubicBezTo>
                  <a:cubicBezTo>
                    <a:pt x="3050740" y="910206"/>
                    <a:pt x="3051064" y="909800"/>
                    <a:pt x="3051411" y="909411"/>
                  </a:cubicBezTo>
                  <a:cubicBezTo>
                    <a:pt x="3054167" y="906316"/>
                    <a:pt x="3058104" y="904534"/>
                    <a:pt x="3062864" y="903964"/>
                  </a:cubicBezTo>
                  <a:close/>
                  <a:moveTo>
                    <a:pt x="3326500" y="887011"/>
                  </a:moveTo>
                  <a:cubicBezTo>
                    <a:pt x="3328354" y="887647"/>
                    <a:pt x="3330060" y="888572"/>
                    <a:pt x="3331579" y="889800"/>
                  </a:cubicBezTo>
                  <a:lnTo>
                    <a:pt x="3332339" y="891048"/>
                  </a:lnTo>
                  <a:cubicBezTo>
                    <a:pt x="3318227" y="891672"/>
                    <a:pt x="3301091" y="902047"/>
                    <a:pt x="3287471" y="918898"/>
                  </a:cubicBezTo>
                  <a:cubicBezTo>
                    <a:pt x="3273850" y="935749"/>
                    <a:pt x="3267301" y="954679"/>
                    <a:pt x="3269652" y="968609"/>
                  </a:cubicBezTo>
                  <a:cubicBezTo>
                    <a:pt x="3269047" y="968727"/>
                    <a:pt x="3268653" y="968437"/>
                    <a:pt x="3268270" y="968128"/>
                  </a:cubicBezTo>
                  <a:cubicBezTo>
                    <a:pt x="3256113" y="958302"/>
                    <a:pt x="3260431" y="932802"/>
                    <a:pt x="3277913" y="911173"/>
                  </a:cubicBezTo>
                  <a:cubicBezTo>
                    <a:pt x="3293209" y="892247"/>
                    <a:pt x="3313518" y="882555"/>
                    <a:pt x="3326500" y="887011"/>
                  </a:cubicBezTo>
                  <a:close/>
                  <a:moveTo>
                    <a:pt x="3290530" y="867624"/>
                  </a:moveTo>
                  <a:cubicBezTo>
                    <a:pt x="3292546" y="868299"/>
                    <a:pt x="3294349" y="869316"/>
                    <a:pt x="3295897" y="870694"/>
                  </a:cubicBezTo>
                  <a:lnTo>
                    <a:pt x="3296578" y="872124"/>
                  </a:lnTo>
                  <a:cubicBezTo>
                    <a:pt x="3280436" y="873374"/>
                    <a:pt x="3259429" y="886121"/>
                    <a:pt x="3241466" y="906302"/>
                  </a:cubicBezTo>
                  <a:cubicBezTo>
                    <a:pt x="3223505" y="926481"/>
                    <a:pt x="3213278" y="948825"/>
                    <a:pt x="3213906" y="965002"/>
                  </a:cubicBezTo>
                  <a:cubicBezTo>
                    <a:pt x="3213202" y="965162"/>
                    <a:pt x="3212797" y="964839"/>
                    <a:pt x="3212407" y="964492"/>
                  </a:cubicBezTo>
                  <a:cubicBezTo>
                    <a:pt x="3200025" y="953471"/>
                    <a:pt x="3208677" y="923538"/>
                    <a:pt x="3231732" y="897637"/>
                  </a:cubicBezTo>
                  <a:cubicBezTo>
                    <a:pt x="3251904" y="874973"/>
                    <a:pt x="3276421" y="862904"/>
                    <a:pt x="3290530" y="867624"/>
                  </a:cubicBezTo>
                  <a:close/>
                  <a:moveTo>
                    <a:pt x="3299035" y="856814"/>
                  </a:moveTo>
                  <a:cubicBezTo>
                    <a:pt x="3263481" y="857177"/>
                    <a:pt x="3228357" y="872826"/>
                    <a:pt x="3204261" y="902639"/>
                  </a:cubicBezTo>
                  <a:cubicBezTo>
                    <a:pt x="3186536" y="924569"/>
                    <a:pt x="3177556" y="950724"/>
                    <a:pt x="3178934" y="976945"/>
                  </a:cubicBezTo>
                  <a:cubicBezTo>
                    <a:pt x="3173298" y="956599"/>
                    <a:pt x="3160671" y="938630"/>
                    <a:pt x="3143149" y="924469"/>
                  </a:cubicBezTo>
                  <a:cubicBezTo>
                    <a:pt x="3090150" y="881631"/>
                    <a:pt x="3012458" y="889869"/>
                    <a:pt x="2969621" y="942869"/>
                  </a:cubicBezTo>
                  <a:cubicBezTo>
                    <a:pt x="2926783" y="995869"/>
                    <a:pt x="2935021" y="1073560"/>
                    <a:pt x="2988021" y="1116398"/>
                  </a:cubicBezTo>
                  <a:cubicBezTo>
                    <a:pt x="3004983" y="1130107"/>
                    <a:pt x="3024473" y="1138586"/>
                    <a:pt x="3044854" y="1140209"/>
                  </a:cubicBezTo>
                  <a:cubicBezTo>
                    <a:pt x="3021010" y="1144860"/>
                    <a:pt x="2999575" y="1158570"/>
                    <a:pt x="2983221" y="1178804"/>
                  </a:cubicBezTo>
                  <a:cubicBezTo>
                    <a:pt x="2940383" y="1231804"/>
                    <a:pt x="2948621" y="1309496"/>
                    <a:pt x="3001621" y="1352333"/>
                  </a:cubicBezTo>
                  <a:cubicBezTo>
                    <a:pt x="3054621" y="1395171"/>
                    <a:pt x="3132313" y="1386933"/>
                    <a:pt x="3175150" y="1333933"/>
                  </a:cubicBezTo>
                  <a:cubicBezTo>
                    <a:pt x="3189223" y="1316521"/>
                    <a:pt x="3197784" y="1296443"/>
                    <a:pt x="3199100" y="1275504"/>
                  </a:cubicBezTo>
                  <a:lnTo>
                    <a:pt x="3227933" y="1310309"/>
                  </a:lnTo>
                  <a:cubicBezTo>
                    <a:pt x="3280933" y="1353146"/>
                    <a:pt x="3358625" y="1344908"/>
                    <a:pt x="3401462" y="1291909"/>
                  </a:cubicBezTo>
                  <a:cubicBezTo>
                    <a:pt x="3444300" y="1238908"/>
                    <a:pt x="3436062" y="1161217"/>
                    <a:pt x="3383062" y="1118380"/>
                  </a:cubicBezTo>
                  <a:cubicBezTo>
                    <a:pt x="3369175" y="1107156"/>
                    <a:pt x="3353595" y="1099439"/>
                    <a:pt x="3337279" y="1095527"/>
                  </a:cubicBezTo>
                  <a:cubicBezTo>
                    <a:pt x="3360107" y="1090605"/>
                    <a:pt x="3380490" y="1077193"/>
                    <a:pt x="3396190" y="1057768"/>
                  </a:cubicBezTo>
                  <a:cubicBezTo>
                    <a:pt x="3439028" y="1004768"/>
                    <a:pt x="3430790" y="927077"/>
                    <a:pt x="3377790" y="884239"/>
                  </a:cubicBezTo>
                  <a:cubicBezTo>
                    <a:pt x="3364540" y="873530"/>
                    <a:pt x="3349747" y="866012"/>
                    <a:pt x="3334340" y="861589"/>
                  </a:cubicBezTo>
                  <a:cubicBezTo>
                    <a:pt x="3322786" y="858271"/>
                    <a:pt x="3310887" y="856694"/>
                    <a:pt x="3299035" y="856814"/>
                  </a:cubicBezTo>
                  <a:close/>
                  <a:moveTo>
                    <a:pt x="3791956" y="360"/>
                  </a:moveTo>
                  <a:cubicBezTo>
                    <a:pt x="4157095" y="12932"/>
                    <a:pt x="4441196" y="353115"/>
                    <a:pt x="4392838" y="815200"/>
                  </a:cubicBezTo>
                  <a:lnTo>
                    <a:pt x="4228715" y="5387200"/>
                  </a:lnTo>
                  <a:cubicBezTo>
                    <a:pt x="4227570" y="5386900"/>
                    <a:pt x="4226425" y="5386598"/>
                    <a:pt x="4225267" y="5386348"/>
                  </a:cubicBezTo>
                  <a:lnTo>
                    <a:pt x="4220308" y="5534272"/>
                  </a:lnTo>
                  <a:cubicBezTo>
                    <a:pt x="4004567" y="5455820"/>
                    <a:pt x="3759997" y="5397220"/>
                    <a:pt x="3492631" y="5344600"/>
                  </a:cubicBezTo>
                  <a:cubicBezTo>
                    <a:pt x="3388256" y="5508858"/>
                    <a:pt x="3246063" y="5688276"/>
                    <a:pt x="3157758" y="5843582"/>
                  </a:cubicBezTo>
                  <a:cubicBezTo>
                    <a:pt x="2819965" y="5674672"/>
                    <a:pt x="1959968" y="5744990"/>
                    <a:pt x="1106747" y="5305492"/>
                  </a:cubicBezTo>
                  <a:lnTo>
                    <a:pt x="1052757" y="4781338"/>
                  </a:lnTo>
                  <a:cubicBezTo>
                    <a:pt x="706110" y="4659036"/>
                    <a:pt x="353295" y="4502402"/>
                    <a:pt x="0" y="4298325"/>
                  </a:cubicBezTo>
                  <a:lnTo>
                    <a:pt x="300562" y="3883597"/>
                  </a:lnTo>
                  <a:cubicBezTo>
                    <a:pt x="574061" y="3477023"/>
                    <a:pt x="857662" y="3089117"/>
                    <a:pt x="1148689" y="2713313"/>
                  </a:cubicBezTo>
                  <a:lnTo>
                    <a:pt x="1296238" y="2509718"/>
                  </a:lnTo>
                  <a:lnTo>
                    <a:pt x="1305460" y="2513506"/>
                  </a:lnTo>
                  <a:cubicBezTo>
                    <a:pt x="1932931" y="1713585"/>
                    <a:pt x="2592075" y="963644"/>
                    <a:pt x="3267423" y="205600"/>
                  </a:cubicBezTo>
                  <a:cubicBezTo>
                    <a:pt x="3443269" y="56619"/>
                    <a:pt x="3625984" y="-5354"/>
                    <a:pt x="3791956" y="3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任意多边形 8"/>
            <p:cNvSpPr/>
            <p:nvPr/>
          </p:nvSpPr>
          <p:spPr>
            <a:xfrm rot="14787577">
              <a:off x="21177732" y="8163778"/>
              <a:ext cx="1513240" cy="2567167"/>
            </a:xfrm>
            <a:custGeom>
              <a:avLst/>
              <a:gdLst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65345 w 1513241"/>
                <a:gd name="connsiteY22" fmla="*/ 1678420 h 2566932"/>
                <a:gd name="connsiteX23" fmla="*/ 864878 w 1513241"/>
                <a:gd name="connsiteY23" fmla="*/ 1670616 h 2566932"/>
                <a:gd name="connsiteX24" fmla="*/ 839066 w 1513241"/>
                <a:gd name="connsiteY24" fmla="*/ 1543716 h 2566932"/>
                <a:gd name="connsiteX25" fmla="*/ 909305 w 1513241"/>
                <a:gd name="connsiteY25" fmla="*/ 1680796 h 2566932"/>
                <a:gd name="connsiteX26" fmla="*/ 1010064 w 1513241"/>
                <a:gd name="connsiteY26" fmla="*/ 1638716 h 2566932"/>
                <a:gd name="connsiteX27" fmla="*/ 982935 w 1513241"/>
                <a:gd name="connsiteY27" fmla="*/ 1517136 h 2566932"/>
                <a:gd name="connsiteX28" fmla="*/ 1052470 w 1513241"/>
                <a:gd name="connsiteY28" fmla="*/ 1666740 h 2566932"/>
                <a:gd name="connsiteX29" fmla="*/ 1192891 w 1513241"/>
                <a:gd name="connsiteY29" fmla="*/ 1666318 h 2566932"/>
                <a:gd name="connsiteX30" fmla="*/ 1198036 w 1513241"/>
                <a:gd name="connsiteY30" fmla="*/ 1346588 h 2566932"/>
                <a:gd name="connsiteX31" fmla="*/ 1240303 w 1513241"/>
                <a:gd name="connsiteY31" fmla="*/ 1656450 h 2566932"/>
                <a:gd name="connsiteX32" fmla="*/ 1463686 w 1513241"/>
                <a:gd name="connsiteY32" fmla="*/ 2190632 h 2566932"/>
                <a:gd name="connsiteX33" fmla="*/ 1461844 w 1513241"/>
                <a:gd name="connsiteY33" fmla="*/ 1427972 h 2566932"/>
                <a:gd name="connsiteX34" fmla="*/ 1072036 w 1513241"/>
                <a:gd name="connsiteY34" fmla="*/ 289766 h 2566932"/>
                <a:gd name="connsiteX35" fmla="*/ 660356 w 1513241"/>
                <a:gd name="connsiteY35" fmla="*/ 706 h 2566932"/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65345 w 1513241"/>
                <a:gd name="connsiteY22" fmla="*/ 1678420 h 2566932"/>
                <a:gd name="connsiteX23" fmla="*/ 839066 w 1513241"/>
                <a:gd name="connsiteY23" fmla="*/ 1543716 h 2566932"/>
                <a:gd name="connsiteX24" fmla="*/ 909305 w 1513241"/>
                <a:gd name="connsiteY24" fmla="*/ 1680796 h 2566932"/>
                <a:gd name="connsiteX25" fmla="*/ 1010064 w 1513241"/>
                <a:gd name="connsiteY25" fmla="*/ 1638716 h 2566932"/>
                <a:gd name="connsiteX26" fmla="*/ 982935 w 1513241"/>
                <a:gd name="connsiteY26" fmla="*/ 1517136 h 2566932"/>
                <a:gd name="connsiteX27" fmla="*/ 1052470 w 1513241"/>
                <a:gd name="connsiteY27" fmla="*/ 1666740 h 2566932"/>
                <a:gd name="connsiteX28" fmla="*/ 1192891 w 1513241"/>
                <a:gd name="connsiteY28" fmla="*/ 1666318 h 2566932"/>
                <a:gd name="connsiteX29" fmla="*/ 1198036 w 1513241"/>
                <a:gd name="connsiteY29" fmla="*/ 1346588 h 2566932"/>
                <a:gd name="connsiteX30" fmla="*/ 1240303 w 1513241"/>
                <a:gd name="connsiteY30" fmla="*/ 1656450 h 2566932"/>
                <a:gd name="connsiteX31" fmla="*/ 1463686 w 1513241"/>
                <a:gd name="connsiteY31" fmla="*/ 2190632 h 2566932"/>
                <a:gd name="connsiteX32" fmla="*/ 1461844 w 1513241"/>
                <a:gd name="connsiteY32" fmla="*/ 1427972 h 2566932"/>
                <a:gd name="connsiteX33" fmla="*/ 1072036 w 1513241"/>
                <a:gd name="connsiteY33" fmla="*/ 289766 h 2566932"/>
                <a:gd name="connsiteX34" fmla="*/ 660356 w 1513241"/>
                <a:gd name="connsiteY34" fmla="*/ 706 h 2566932"/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39066 w 1513241"/>
                <a:gd name="connsiteY22" fmla="*/ 1543716 h 2566932"/>
                <a:gd name="connsiteX23" fmla="*/ 909305 w 1513241"/>
                <a:gd name="connsiteY23" fmla="*/ 1680796 h 2566932"/>
                <a:gd name="connsiteX24" fmla="*/ 1010064 w 1513241"/>
                <a:gd name="connsiteY24" fmla="*/ 1638716 h 2566932"/>
                <a:gd name="connsiteX25" fmla="*/ 982935 w 1513241"/>
                <a:gd name="connsiteY25" fmla="*/ 1517136 h 2566932"/>
                <a:gd name="connsiteX26" fmla="*/ 1052470 w 1513241"/>
                <a:gd name="connsiteY26" fmla="*/ 1666740 h 2566932"/>
                <a:gd name="connsiteX27" fmla="*/ 1192891 w 1513241"/>
                <a:gd name="connsiteY27" fmla="*/ 1666318 h 2566932"/>
                <a:gd name="connsiteX28" fmla="*/ 1198036 w 1513241"/>
                <a:gd name="connsiteY28" fmla="*/ 1346588 h 2566932"/>
                <a:gd name="connsiteX29" fmla="*/ 1240303 w 1513241"/>
                <a:gd name="connsiteY29" fmla="*/ 1656450 h 2566932"/>
                <a:gd name="connsiteX30" fmla="*/ 1463686 w 1513241"/>
                <a:gd name="connsiteY30" fmla="*/ 2190632 h 2566932"/>
                <a:gd name="connsiteX31" fmla="*/ 1461844 w 1513241"/>
                <a:gd name="connsiteY31" fmla="*/ 1427972 h 2566932"/>
                <a:gd name="connsiteX32" fmla="*/ 1072036 w 1513241"/>
                <a:gd name="connsiteY32" fmla="*/ 289766 h 2566932"/>
                <a:gd name="connsiteX33" fmla="*/ 660356 w 1513241"/>
                <a:gd name="connsiteY33" fmla="*/ 706 h 2566932"/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39066 w 1513241"/>
                <a:gd name="connsiteY22" fmla="*/ 1543716 h 2566932"/>
                <a:gd name="connsiteX23" fmla="*/ 909305 w 1513241"/>
                <a:gd name="connsiteY23" fmla="*/ 1680796 h 2566932"/>
                <a:gd name="connsiteX24" fmla="*/ 1010064 w 1513241"/>
                <a:gd name="connsiteY24" fmla="*/ 1638716 h 2566932"/>
                <a:gd name="connsiteX25" fmla="*/ 982935 w 1513241"/>
                <a:gd name="connsiteY25" fmla="*/ 1517136 h 2566932"/>
                <a:gd name="connsiteX26" fmla="*/ 1052470 w 1513241"/>
                <a:gd name="connsiteY26" fmla="*/ 1666740 h 2566932"/>
                <a:gd name="connsiteX27" fmla="*/ 1195696 w 1513241"/>
                <a:gd name="connsiteY27" fmla="*/ 1638269 h 2566932"/>
                <a:gd name="connsiteX28" fmla="*/ 1198036 w 1513241"/>
                <a:gd name="connsiteY28" fmla="*/ 1346588 h 2566932"/>
                <a:gd name="connsiteX29" fmla="*/ 1240303 w 1513241"/>
                <a:gd name="connsiteY29" fmla="*/ 1656450 h 2566932"/>
                <a:gd name="connsiteX30" fmla="*/ 1463686 w 1513241"/>
                <a:gd name="connsiteY30" fmla="*/ 2190632 h 2566932"/>
                <a:gd name="connsiteX31" fmla="*/ 1461844 w 1513241"/>
                <a:gd name="connsiteY31" fmla="*/ 1427972 h 2566932"/>
                <a:gd name="connsiteX32" fmla="*/ 1072036 w 1513241"/>
                <a:gd name="connsiteY32" fmla="*/ 289766 h 2566932"/>
                <a:gd name="connsiteX33" fmla="*/ 660356 w 1513241"/>
                <a:gd name="connsiteY33" fmla="*/ 706 h 2566932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909305 w 1513241"/>
                <a:gd name="connsiteY23" fmla="*/ 1680796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3241" h="2567167">
                  <a:moveTo>
                    <a:pt x="835769" y="2400394"/>
                  </a:moveTo>
                  <a:cubicBezTo>
                    <a:pt x="842698" y="2450938"/>
                    <a:pt x="833169" y="2521290"/>
                    <a:pt x="806851" y="2539226"/>
                  </a:cubicBezTo>
                  <a:cubicBezTo>
                    <a:pt x="780532" y="2557164"/>
                    <a:pt x="756910" y="2448412"/>
                    <a:pt x="753951" y="2401110"/>
                  </a:cubicBezTo>
                  <a:lnTo>
                    <a:pt x="835769" y="2400394"/>
                  </a:lnTo>
                  <a:close/>
                  <a:moveTo>
                    <a:pt x="1489602" y="2019860"/>
                  </a:moveTo>
                  <a:cubicBezTo>
                    <a:pt x="1503621" y="2063956"/>
                    <a:pt x="1500333" y="2126964"/>
                    <a:pt x="1471082" y="2145058"/>
                  </a:cubicBezTo>
                  <a:cubicBezTo>
                    <a:pt x="1441830" y="2163152"/>
                    <a:pt x="1401299" y="2069016"/>
                    <a:pt x="1392371" y="2027448"/>
                  </a:cubicBezTo>
                  <a:lnTo>
                    <a:pt x="1489602" y="2019860"/>
                  </a:lnTo>
                  <a:close/>
                  <a:moveTo>
                    <a:pt x="32211" y="1212342"/>
                  </a:moveTo>
                  <a:lnTo>
                    <a:pt x="132446" y="1270976"/>
                  </a:lnTo>
                  <a:cubicBezTo>
                    <a:pt x="125212" y="1312102"/>
                    <a:pt x="91707" y="1355486"/>
                    <a:pt x="53963" y="1349276"/>
                  </a:cubicBezTo>
                  <a:cubicBezTo>
                    <a:pt x="16219" y="1343068"/>
                    <a:pt x="21132" y="1248282"/>
                    <a:pt x="32211" y="1212342"/>
                  </a:cubicBezTo>
                  <a:close/>
                  <a:moveTo>
                    <a:pt x="660356" y="706"/>
                  </a:moveTo>
                  <a:cubicBezTo>
                    <a:pt x="507682" y="9708"/>
                    <a:pt x="371240" y="103728"/>
                    <a:pt x="346066" y="221764"/>
                  </a:cubicBezTo>
                  <a:cubicBezTo>
                    <a:pt x="236752" y="603100"/>
                    <a:pt x="-78383" y="1224414"/>
                    <a:pt x="18123" y="1365774"/>
                  </a:cubicBezTo>
                  <a:cubicBezTo>
                    <a:pt x="114630" y="1507134"/>
                    <a:pt x="363990" y="950610"/>
                    <a:pt x="496626" y="941384"/>
                  </a:cubicBezTo>
                  <a:cubicBezTo>
                    <a:pt x="547543" y="937842"/>
                    <a:pt x="579661" y="1160550"/>
                    <a:pt x="608093" y="1441980"/>
                  </a:cubicBezTo>
                  <a:lnTo>
                    <a:pt x="604493" y="1411378"/>
                  </a:lnTo>
                  <a:cubicBezTo>
                    <a:pt x="476915" y="1392224"/>
                    <a:pt x="339767" y="1282776"/>
                    <a:pt x="221757" y="1353918"/>
                  </a:cubicBezTo>
                  <a:cubicBezTo>
                    <a:pt x="105447" y="1424036"/>
                    <a:pt x="488986" y="1586294"/>
                    <a:pt x="633102" y="1704838"/>
                  </a:cubicBezTo>
                  <a:cubicBezTo>
                    <a:pt x="669315" y="2098910"/>
                    <a:pt x="707093" y="2507976"/>
                    <a:pt x="780343" y="2558092"/>
                  </a:cubicBezTo>
                  <a:cubicBezTo>
                    <a:pt x="926350" y="2657988"/>
                    <a:pt x="870762" y="1903873"/>
                    <a:pt x="863719" y="1734810"/>
                  </a:cubicBezTo>
                  <a:cubicBezTo>
                    <a:pt x="856676" y="1565747"/>
                    <a:pt x="831468" y="1552718"/>
                    <a:pt x="839066" y="1543716"/>
                  </a:cubicBezTo>
                  <a:cubicBezTo>
                    <a:pt x="855356" y="1599812"/>
                    <a:pt x="856734" y="1637427"/>
                    <a:pt x="884060" y="1683601"/>
                  </a:cubicBezTo>
                  <a:cubicBezTo>
                    <a:pt x="911386" y="1729775"/>
                    <a:pt x="1007888" y="1684853"/>
                    <a:pt x="1010064" y="1638716"/>
                  </a:cubicBezTo>
                  <a:cubicBezTo>
                    <a:pt x="1012240" y="1592579"/>
                    <a:pt x="991978" y="1557663"/>
                    <a:pt x="982935" y="1517136"/>
                  </a:cubicBezTo>
                  <a:cubicBezTo>
                    <a:pt x="1006292" y="1566848"/>
                    <a:pt x="1015640" y="1629288"/>
                    <a:pt x="1052470" y="1666740"/>
                  </a:cubicBezTo>
                  <a:cubicBezTo>
                    <a:pt x="1104093" y="1705516"/>
                    <a:pt x="1177403" y="1674659"/>
                    <a:pt x="1195696" y="1638269"/>
                  </a:cubicBezTo>
                  <a:cubicBezTo>
                    <a:pt x="1221210" y="1560849"/>
                    <a:pt x="1203017" y="1458660"/>
                    <a:pt x="1198036" y="1346588"/>
                  </a:cubicBezTo>
                  <a:lnTo>
                    <a:pt x="1240303" y="1656450"/>
                  </a:lnTo>
                  <a:cubicBezTo>
                    <a:pt x="1288880" y="1798560"/>
                    <a:pt x="1363912" y="2194932"/>
                    <a:pt x="1463686" y="2190632"/>
                  </a:cubicBezTo>
                  <a:cubicBezTo>
                    <a:pt x="1568835" y="2186102"/>
                    <a:pt x="1476184" y="1667846"/>
                    <a:pt x="1461844" y="1427972"/>
                  </a:cubicBezTo>
                  <a:cubicBezTo>
                    <a:pt x="1432584" y="1139412"/>
                    <a:pt x="1252238" y="733852"/>
                    <a:pt x="1072036" y="289766"/>
                  </a:cubicBezTo>
                  <a:cubicBezTo>
                    <a:pt x="981935" y="67724"/>
                    <a:pt x="813029" y="-8296"/>
                    <a:pt x="660356" y="7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11320010" y="9182510"/>
              <a:ext cx="4048614" cy="6257845"/>
            </a:xfrm>
            <a:custGeom>
              <a:avLst/>
              <a:gdLst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246140 w 4048614"/>
                <a:gd name="connsiteY1516" fmla="*/ 1689909 h 6257845"/>
                <a:gd name="connsiteX1517" fmla="*/ 3329354 w 4048614"/>
                <a:gd name="connsiteY1517" fmla="*/ 1735015 h 6257845"/>
                <a:gd name="connsiteX1518" fmla="*/ 3352800 w 4048614"/>
                <a:gd name="connsiteY1518" fmla="*/ 5838093 h 6257845"/>
                <a:gd name="connsiteX1519" fmla="*/ 0 w 4048614"/>
                <a:gd name="connsiteY1519" fmla="*/ 5884985 h 6257845"/>
                <a:gd name="connsiteX1520" fmla="*/ 820616 w 4048614"/>
                <a:gd name="connsiteY1520" fmla="*/ 375138 h 6257845"/>
                <a:gd name="connsiteX1521" fmla="*/ 867506 w 4048614"/>
                <a:gd name="connsiteY1521" fmla="*/ 0 h 6257845"/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329354 w 4048614"/>
                <a:gd name="connsiteY1516" fmla="*/ 1735015 h 6257845"/>
                <a:gd name="connsiteX1517" fmla="*/ 3352800 w 4048614"/>
                <a:gd name="connsiteY1517" fmla="*/ 5838093 h 6257845"/>
                <a:gd name="connsiteX1518" fmla="*/ 0 w 4048614"/>
                <a:gd name="connsiteY1518" fmla="*/ 5884985 h 6257845"/>
                <a:gd name="connsiteX1519" fmla="*/ 820616 w 4048614"/>
                <a:gd name="connsiteY1519" fmla="*/ 375138 h 6257845"/>
                <a:gd name="connsiteX1520" fmla="*/ 867506 w 4048614"/>
                <a:gd name="connsiteY1520" fmla="*/ 0 h 6257845"/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329354 w 4048614"/>
                <a:gd name="connsiteY1516" fmla="*/ 1735015 h 6257845"/>
                <a:gd name="connsiteX1517" fmla="*/ 3352800 w 4048614"/>
                <a:gd name="connsiteY1517" fmla="*/ 5838093 h 6257845"/>
                <a:gd name="connsiteX1518" fmla="*/ 0 w 4048614"/>
                <a:gd name="connsiteY1518" fmla="*/ 5884985 h 6257845"/>
                <a:gd name="connsiteX1519" fmla="*/ 820616 w 4048614"/>
                <a:gd name="connsiteY1519" fmla="*/ 375138 h 6257845"/>
                <a:gd name="connsiteX1520" fmla="*/ 867506 w 4048614"/>
                <a:gd name="connsiteY1520" fmla="*/ 0 h 6257845"/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329354 w 4048614"/>
                <a:gd name="connsiteY1516" fmla="*/ 1735015 h 6257845"/>
                <a:gd name="connsiteX1517" fmla="*/ 3352800 w 4048614"/>
                <a:gd name="connsiteY1517" fmla="*/ 5838093 h 6257845"/>
                <a:gd name="connsiteX1518" fmla="*/ 0 w 4048614"/>
                <a:gd name="connsiteY1518" fmla="*/ 5884985 h 6257845"/>
                <a:gd name="connsiteX1519" fmla="*/ 820616 w 4048614"/>
                <a:gd name="connsiteY1519" fmla="*/ 375138 h 6257845"/>
                <a:gd name="connsiteX1520" fmla="*/ 867506 w 4048614"/>
                <a:gd name="connsiteY1520" fmla="*/ 0 h 6257845"/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329354 w 4048614"/>
                <a:gd name="connsiteY1516" fmla="*/ 1735015 h 6257845"/>
                <a:gd name="connsiteX1517" fmla="*/ 3352800 w 4048614"/>
                <a:gd name="connsiteY1517" fmla="*/ 5838093 h 6257845"/>
                <a:gd name="connsiteX1518" fmla="*/ 0 w 4048614"/>
                <a:gd name="connsiteY1518" fmla="*/ 5884985 h 6257845"/>
                <a:gd name="connsiteX1519" fmla="*/ 820616 w 4048614"/>
                <a:gd name="connsiteY1519" fmla="*/ 375138 h 6257845"/>
                <a:gd name="connsiteX1520" fmla="*/ 867506 w 4048614"/>
                <a:gd name="connsiteY1520" fmla="*/ 0 h 6257845"/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329354 w 4048614"/>
                <a:gd name="connsiteY1516" fmla="*/ 1735015 h 6257845"/>
                <a:gd name="connsiteX1517" fmla="*/ 3352800 w 4048614"/>
                <a:gd name="connsiteY1517" fmla="*/ 5838093 h 6257845"/>
                <a:gd name="connsiteX1518" fmla="*/ 0 w 4048614"/>
                <a:gd name="connsiteY1518" fmla="*/ 5884985 h 6257845"/>
                <a:gd name="connsiteX1519" fmla="*/ 820616 w 4048614"/>
                <a:gd name="connsiteY1519" fmla="*/ 375138 h 6257845"/>
                <a:gd name="connsiteX1520" fmla="*/ 867506 w 4048614"/>
                <a:gd name="connsiteY1520" fmla="*/ 0 h 625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</a:cxnLst>
              <a:rect l="l" t="t" r="r" b="b"/>
              <a:pathLst>
                <a:path w="4048614" h="6257845">
                  <a:moveTo>
                    <a:pt x="2080248" y="5930173"/>
                  </a:moveTo>
                  <a:lnTo>
                    <a:pt x="1977928" y="5931724"/>
                  </a:lnTo>
                  <a:cubicBezTo>
                    <a:pt x="1979660" y="5934734"/>
                    <a:pt x="1979772" y="5937895"/>
                    <a:pt x="1979748" y="5941086"/>
                  </a:cubicBezTo>
                  <a:cubicBezTo>
                    <a:pt x="1979302" y="6002631"/>
                    <a:pt x="1929048" y="6052162"/>
                    <a:pt x="1867504" y="6051714"/>
                  </a:cubicBezTo>
                  <a:cubicBezTo>
                    <a:pt x="1805956" y="6051268"/>
                    <a:pt x="1756428" y="6001013"/>
                    <a:pt x="1756872" y="5939468"/>
                  </a:cubicBezTo>
                  <a:lnTo>
                    <a:pt x="1757796" y="5935060"/>
                  </a:lnTo>
                  <a:lnTo>
                    <a:pt x="1678888" y="5936256"/>
                  </a:lnTo>
                  <a:cubicBezTo>
                    <a:pt x="1680568" y="6047090"/>
                    <a:pt x="1771776" y="6135576"/>
                    <a:pt x="1882610" y="6133896"/>
                  </a:cubicBezTo>
                  <a:cubicBezTo>
                    <a:pt x="1993440" y="6132217"/>
                    <a:pt x="2081928" y="6041008"/>
                    <a:pt x="2080248" y="5930173"/>
                  </a:cubicBezTo>
                  <a:close/>
                  <a:moveTo>
                    <a:pt x="2628524" y="5843433"/>
                  </a:moveTo>
                  <a:lnTo>
                    <a:pt x="2527644" y="5860604"/>
                  </a:lnTo>
                  <a:cubicBezTo>
                    <a:pt x="2529816" y="5863314"/>
                    <a:pt x="2530408" y="5866420"/>
                    <a:pt x="2530874" y="5869577"/>
                  </a:cubicBezTo>
                  <a:cubicBezTo>
                    <a:pt x="2539840" y="5930467"/>
                    <a:pt x="2497746" y="5987097"/>
                    <a:pt x="2436856" y="5996062"/>
                  </a:cubicBezTo>
                  <a:cubicBezTo>
                    <a:pt x="2375964" y="6005028"/>
                    <a:pt x="2319336" y="5962934"/>
                    <a:pt x="2310368" y="5902043"/>
                  </a:cubicBezTo>
                  <a:lnTo>
                    <a:pt x="2310608" y="5897546"/>
                  </a:lnTo>
                  <a:lnTo>
                    <a:pt x="2232808" y="5910788"/>
                  </a:lnTo>
                  <a:cubicBezTo>
                    <a:pt x="2251408" y="6020062"/>
                    <a:pt x="2355070" y="6093569"/>
                    <a:pt x="2464344" y="6074968"/>
                  </a:cubicBezTo>
                  <a:cubicBezTo>
                    <a:pt x="2573618" y="6056369"/>
                    <a:pt x="2647124" y="5952707"/>
                    <a:pt x="2628524" y="5843433"/>
                  </a:cubicBezTo>
                  <a:close/>
                  <a:moveTo>
                    <a:pt x="750982" y="5823834"/>
                  </a:moveTo>
                  <a:lnTo>
                    <a:pt x="829176" y="5837916"/>
                  </a:lnTo>
                  <a:cubicBezTo>
                    <a:pt x="817584" y="5846462"/>
                    <a:pt x="810476" y="5859962"/>
                    <a:pt x="810476" y="5875045"/>
                  </a:cubicBezTo>
                  <a:cubicBezTo>
                    <a:pt x="810476" y="5902252"/>
                    <a:pt x="833604" y="5924308"/>
                    <a:pt x="862136" y="5924308"/>
                  </a:cubicBezTo>
                  <a:cubicBezTo>
                    <a:pt x="890668" y="5924308"/>
                    <a:pt x="913798" y="5902252"/>
                    <a:pt x="913798" y="5875045"/>
                  </a:cubicBezTo>
                  <a:cubicBezTo>
                    <a:pt x="913798" y="5866545"/>
                    <a:pt x="911540" y="5858548"/>
                    <a:pt x="906946" y="5851922"/>
                  </a:cubicBezTo>
                  <a:cubicBezTo>
                    <a:pt x="926828" y="5856454"/>
                    <a:pt x="947140" y="5859715"/>
                    <a:pt x="967680" y="5862859"/>
                  </a:cubicBezTo>
                  <a:cubicBezTo>
                    <a:pt x="968718" y="5866329"/>
                    <a:pt x="968014" y="5869717"/>
                    <a:pt x="967144" y="5873101"/>
                  </a:cubicBezTo>
                  <a:cubicBezTo>
                    <a:pt x="951816" y="5932707"/>
                    <a:pt x="891068" y="5968604"/>
                    <a:pt x="831460" y="5953274"/>
                  </a:cubicBezTo>
                  <a:cubicBezTo>
                    <a:pt x="773858" y="5938462"/>
                    <a:pt x="738400" y="5881235"/>
                    <a:pt x="750982" y="5823834"/>
                  </a:cubicBezTo>
                  <a:close/>
                  <a:moveTo>
                    <a:pt x="3172566" y="5732106"/>
                  </a:moveTo>
                  <a:lnTo>
                    <a:pt x="3072566" y="5753821"/>
                  </a:lnTo>
                  <a:cubicBezTo>
                    <a:pt x="3074858" y="5756430"/>
                    <a:pt x="3075592" y="5759507"/>
                    <a:pt x="3076198" y="5762640"/>
                  </a:cubicBezTo>
                  <a:cubicBezTo>
                    <a:pt x="3087908" y="5823063"/>
                    <a:pt x="3048416" y="5881538"/>
                    <a:pt x="2987996" y="5893248"/>
                  </a:cubicBezTo>
                  <a:cubicBezTo>
                    <a:pt x="2927572" y="5904957"/>
                    <a:pt x="2869096" y="5865467"/>
                    <a:pt x="2857388" y="5805044"/>
                  </a:cubicBezTo>
                  <a:cubicBezTo>
                    <a:pt x="2857400" y="5803543"/>
                    <a:pt x="2857412" y="5802041"/>
                    <a:pt x="2857422" y="5800540"/>
                  </a:cubicBezTo>
                  <a:lnTo>
                    <a:pt x="2780300" y="5817287"/>
                  </a:lnTo>
                  <a:cubicBezTo>
                    <a:pt x="2803824" y="5925609"/>
                    <a:pt x="2910704" y="5994352"/>
                    <a:pt x="3019024" y="5970830"/>
                  </a:cubicBezTo>
                  <a:cubicBezTo>
                    <a:pt x="3127346" y="5947307"/>
                    <a:pt x="3196088" y="5840427"/>
                    <a:pt x="3172566" y="5732106"/>
                  </a:cubicBezTo>
                  <a:close/>
                  <a:moveTo>
                    <a:pt x="215700" y="5689420"/>
                  </a:moveTo>
                  <a:cubicBezTo>
                    <a:pt x="181564" y="5794878"/>
                    <a:pt x="239380" y="5908043"/>
                    <a:pt x="344836" y="5942180"/>
                  </a:cubicBezTo>
                  <a:cubicBezTo>
                    <a:pt x="450296" y="5976317"/>
                    <a:pt x="563460" y="5918501"/>
                    <a:pt x="597596" y="5813043"/>
                  </a:cubicBezTo>
                  <a:lnTo>
                    <a:pt x="500240" y="5781528"/>
                  </a:lnTo>
                  <a:cubicBezTo>
                    <a:pt x="500910" y="5784935"/>
                    <a:pt x="499996" y="5787962"/>
                    <a:pt x="498946" y="5790975"/>
                  </a:cubicBezTo>
                  <a:cubicBezTo>
                    <a:pt x="478684" y="5849091"/>
                    <a:pt x="415144" y="5879777"/>
                    <a:pt x="357028" y="5859516"/>
                  </a:cubicBezTo>
                  <a:cubicBezTo>
                    <a:pt x="298912" y="5839253"/>
                    <a:pt x="268224" y="5775715"/>
                    <a:pt x="288488" y="5717599"/>
                  </a:cubicBezTo>
                  <a:lnTo>
                    <a:pt x="290568" y="5713655"/>
                  </a:lnTo>
                  <a:lnTo>
                    <a:pt x="215700" y="5689420"/>
                  </a:lnTo>
                  <a:close/>
                  <a:moveTo>
                    <a:pt x="3363342" y="5605845"/>
                  </a:moveTo>
                  <a:cubicBezTo>
                    <a:pt x="3008296" y="5689503"/>
                    <a:pt x="2440496" y="5879080"/>
                    <a:pt x="1722800" y="5879080"/>
                  </a:cubicBezTo>
                  <a:cubicBezTo>
                    <a:pt x="1100024" y="5879080"/>
                    <a:pt x="481444" y="5703153"/>
                    <a:pt x="112968" y="5637800"/>
                  </a:cubicBezTo>
                  <a:cubicBezTo>
                    <a:pt x="172490" y="5663647"/>
                    <a:pt x="252794" y="5693164"/>
                    <a:pt x="350328" y="5723017"/>
                  </a:cubicBezTo>
                  <a:cubicBezTo>
                    <a:pt x="336546" y="5731173"/>
                    <a:pt x="327876" y="5745900"/>
                    <a:pt x="327876" y="5762558"/>
                  </a:cubicBezTo>
                  <a:cubicBezTo>
                    <a:pt x="327876" y="5789765"/>
                    <a:pt x="351004" y="5811821"/>
                    <a:pt x="379536" y="5811821"/>
                  </a:cubicBezTo>
                  <a:cubicBezTo>
                    <a:pt x="408068" y="5811821"/>
                    <a:pt x="431198" y="5789765"/>
                    <a:pt x="431198" y="5762558"/>
                  </a:cubicBezTo>
                  <a:cubicBezTo>
                    <a:pt x="431198" y="5756326"/>
                    <a:pt x="429984" y="5750364"/>
                    <a:pt x="427480" y="5744994"/>
                  </a:cubicBezTo>
                  <a:cubicBezTo>
                    <a:pt x="517462" y="5771477"/>
                    <a:pt x="619512" y="5796832"/>
                    <a:pt x="731154" y="5819983"/>
                  </a:cubicBezTo>
                  <a:lnTo>
                    <a:pt x="665252" y="5810196"/>
                  </a:lnTo>
                  <a:cubicBezTo>
                    <a:pt x="648968" y="5919840"/>
                    <a:pt x="724652" y="6021924"/>
                    <a:pt x="834294" y="6038208"/>
                  </a:cubicBezTo>
                  <a:cubicBezTo>
                    <a:pt x="941810" y="6054174"/>
                    <a:pt x="1042054" y="5981713"/>
                    <a:pt x="1060722" y="5875414"/>
                  </a:cubicBezTo>
                  <a:lnTo>
                    <a:pt x="1150524" y="5887532"/>
                  </a:lnTo>
                  <a:cubicBezTo>
                    <a:pt x="1136364" y="5996729"/>
                    <a:pt x="1213060" y="6096988"/>
                    <a:pt x="1322358" y="6111877"/>
                  </a:cubicBezTo>
                  <a:cubicBezTo>
                    <a:pt x="1432188" y="6126837"/>
                    <a:pt x="1533352" y="6049929"/>
                    <a:pt x="1548314" y="5940097"/>
                  </a:cubicBezTo>
                  <a:lnTo>
                    <a:pt x="1446920" y="5926286"/>
                  </a:lnTo>
                  <a:cubicBezTo>
                    <a:pt x="1448180" y="5929522"/>
                    <a:pt x="1447816" y="5932663"/>
                    <a:pt x="1447314" y="5935815"/>
                  </a:cubicBezTo>
                  <a:cubicBezTo>
                    <a:pt x="1437642" y="5996597"/>
                    <a:pt x="1380528" y="6038031"/>
                    <a:pt x="1319746" y="6028360"/>
                  </a:cubicBezTo>
                  <a:cubicBezTo>
                    <a:pt x="1258964" y="6018687"/>
                    <a:pt x="1217528" y="5961574"/>
                    <a:pt x="1227200" y="5900791"/>
                  </a:cubicBezTo>
                  <a:lnTo>
                    <a:pt x="1228776" y="5896571"/>
                  </a:lnTo>
                  <a:lnTo>
                    <a:pt x="1223016" y="5895786"/>
                  </a:lnTo>
                  <a:lnTo>
                    <a:pt x="1298344" y="5901954"/>
                  </a:lnTo>
                  <a:cubicBezTo>
                    <a:pt x="1290336" y="5910063"/>
                    <a:pt x="1285820" y="5921079"/>
                    <a:pt x="1285820" y="5933101"/>
                  </a:cubicBezTo>
                  <a:cubicBezTo>
                    <a:pt x="1285820" y="5960308"/>
                    <a:pt x="1308948" y="5982364"/>
                    <a:pt x="1337480" y="5982364"/>
                  </a:cubicBezTo>
                  <a:cubicBezTo>
                    <a:pt x="1366012" y="5982364"/>
                    <a:pt x="1389142" y="5960308"/>
                    <a:pt x="1389142" y="5933101"/>
                  </a:cubicBezTo>
                  <a:cubicBezTo>
                    <a:pt x="1389142" y="5924067"/>
                    <a:pt x="1386592" y="5915601"/>
                    <a:pt x="1381428" y="5908758"/>
                  </a:cubicBezTo>
                  <a:cubicBezTo>
                    <a:pt x="1488668" y="5918040"/>
                    <a:pt x="1599516" y="5922332"/>
                    <a:pt x="1712802" y="5922332"/>
                  </a:cubicBezTo>
                  <a:lnTo>
                    <a:pt x="1817802" y="5919284"/>
                  </a:lnTo>
                  <a:cubicBezTo>
                    <a:pt x="1809488" y="5927560"/>
                    <a:pt x="1804704" y="5938869"/>
                    <a:pt x="1804704" y="5951244"/>
                  </a:cubicBezTo>
                  <a:cubicBezTo>
                    <a:pt x="1804704" y="5978451"/>
                    <a:pt x="1827832" y="6000507"/>
                    <a:pt x="1856364" y="6000507"/>
                  </a:cubicBezTo>
                  <a:cubicBezTo>
                    <a:pt x="1884896" y="6000507"/>
                    <a:pt x="1908026" y="5978451"/>
                    <a:pt x="1908026" y="5951244"/>
                  </a:cubicBezTo>
                  <a:cubicBezTo>
                    <a:pt x="1908026" y="5937928"/>
                    <a:pt x="1902486" y="5925847"/>
                    <a:pt x="1893376" y="5917090"/>
                  </a:cubicBezTo>
                  <a:cubicBezTo>
                    <a:pt x="2057962" y="5913111"/>
                    <a:pt x="2215344" y="5899371"/>
                    <a:pt x="2362142" y="5878856"/>
                  </a:cubicBezTo>
                  <a:lnTo>
                    <a:pt x="2359876" y="5889559"/>
                  </a:lnTo>
                  <a:cubicBezTo>
                    <a:pt x="2359876" y="5916766"/>
                    <a:pt x="2383004" y="5938822"/>
                    <a:pt x="2411536" y="5938822"/>
                  </a:cubicBezTo>
                  <a:cubicBezTo>
                    <a:pt x="2440068" y="5938822"/>
                    <a:pt x="2463198" y="5916766"/>
                    <a:pt x="2463198" y="5889559"/>
                  </a:cubicBezTo>
                  <a:cubicBezTo>
                    <a:pt x="2463198" y="5880812"/>
                    <a:pt x="2460808" y="5872597"/>
                    <a:pt x="2455946" y="5865870"/>
                  </a:cubicBezTo>
                  <a:cubicBezTo>
                    <a:pt x="2624144" y="5842193"/>
                    <a:pt x="2776678" y="5810487"/>
                    <a:pt x="2908308" y="5775878"/>
                  </a:cubicBezTo>
                  <a:cubicBezTo>
                    <a:pt x="2909198" y="5801967"/>
                    <a:pt x="2931784" y="5822708"/>
                    <a:pt x="2959452" y="5822708"/>
                  </a:cubicBezTo>
                  <a:cubicBezTo>
                    <a:pt x="2987984" y="5822708"/>
                    <a:pt x="3011114" y="5800652"/>
                    <a:pt x="3011114" y="5773445"/>
                  </a:cubicBezTo>
                  <a:cubicBezTo>
                    <a:pt x="3011114" y="5764617"/>
                    <a:pt x="3008678" y="5756332"/>
                    <a:pt x="3003732" y="5749572"/>
                  </a:cubicBezTo>
                  <a:cubicBezTo>
                    <a:pt x="3170448" y="5701248"/>
                    <a:pt x="3294962" y="5649665"/>
                    <a:pt x="3363342" y="5605845"/>
                  </a:cubicBezTo>
                  <a:close/>
                  <a:moveTo>
                    <a:pt x="1954626" y="4824881"/>
                  </a:moveTo>
                  <a:cubicBezTo>
                    <a:pt x="1904506" y="4824881"/>
                    <a:pt x="1863876" y="4865511"/>
                    <a:pt x="1863876" y="4915631"/>
                  </a:cubicBezTo>
                  <a:cubicBezTo>
                    <a:pt x="1863876" y="4965751"/>
                    <a:pt x="1904506" y="5006381"/>
                    <a:pt x="1954626" y="5006381"/>
                  </a:cubicBezTo>
                  <a:cubicBezTo>
                    <a:pt x="2004746" y="5006381"/>
                    <a:pt x="2045376" y="4965751"/>
                    <a:pt x="2045376" y="4915631"/>
                  </a:cubicBezTo>
                  <a:cubicBezTo>
                    <a:pt x="2045376" y="4865511"/>
                    <a:pt x="2004746" y="4824881"/>
                    <a:pt x="1954626" y="4824881"/>
                  </a:cubicBezTo>
                  <a:close/>
                  <a:moveTo>
                    <a:pt x="2242046" y="4814906"/>
                  </a:moveTo>
                  <a:cubicBezTo>
                    <a:pt x="2191926" y="4814906"/>
                    <a:pt x="2151296" y="4855536"/>
                    <a:pt x="2151296" y="4905656"/>
                  </a:cubicBezTo>
                  <a:cubicBezTo>
                    <a:pt x="2151296" y="4955776"/>
                    <a:pt x="2191926" y="4996406"/>
                    <a:pt x="2242046" y="4996406"/>
                  </a:cubicBezTo>
                  <a:cubicBezTo>
                    <a:pt x="2292166" y="4996406"/>
                    <a:pt x="2332796" y="4955776"/>
                    <a:pt x="2332796" y="4905656"/>
                  </a:cubicBezTo>
                  <a:cubicBezTo>
                    <a:pt x="2332796" y="4855536"/>
                    <a:pt x="2292166" y="4814906"/>
                    <a:pt x="2242046" y="4814906"/>
                  </a:cubicBezTo>
                  <a:close/>
                  <a:moveTo>
                    <a:pt x="1688394" y="4814906"/>
                  </a:moveTo>
                  <a:cubicBezTo>
                    <a:pt x="1638274" y="4814906"/>
                    <a:pt x="1597644" y="4855536"/>
                    <a:pt x="1597644" y="4905656"/>
                  </a:cubicBezTo>
                  <a:cubicBezTo>
                    <a:pt x="1597644" y="4955776"/>
                    <a:pt x="1638274" y="4996406"/>
                    <a:pt x="1688394" y="4996406"/>
                  </a:cubicBezTo>
                  <a:cubicBezTo>
                    <a:pt x="1738514" y="4996406"/>
                    <a:pt x="1779144" y="4955776"/>
                    <a:pt x="1779144" y="4905656"/>
                  </a:cubicBezTo>
                  <a:cubicBezTo>
                    <a:pt x="1779144" y="4855536"/>
                    <a:pt x="1738514" y="4814906"/>
                    <a:pt x="1688394" y="4814906"/>
                  </a:cubicBezTo>
                  <a:close/>
                  <a:moveTo>
                    <a:pt x="1689228" y="4756677"/>
                  </a:moveTo>
                  <a:cubicBezTo>
                    <a:pt x="1748464" y="4756677"/>
                    <a:pt x="1799870" y="4790215"/>
                    <a:pt x="1823818" y="4840211"/>
                  </a:cubicBezTo>
                  <a:cubicBezTo>
                    <a:pt x="1848536" y="4794875"/>
                    <a:pt x="1897046" y="4765597"/>
                    <a:pt x="1952396" y="4765597"/>
                  </a:cubicBezTo>
                  <a:cubicBezTo>
                    <a:pt x="2019586" y="4765597"/>
                    <a:pt x="2076700" y="4808745"/>
                    <a:pt x="2095928" y="4869403"/>
                  </a:cubicBezTo>
                  <a:cubicBezTo>
                    <a:pt x="2111502" y="4804063"/>
                    <a:pt x="2170848" y="4756677"/>
                    <a:pt x="2241264" y="4756677"/>
                  </a:cubicBezTo>
                  <a:cubicBezTo>
                    <a:pt x="2326084" y="4756677"/>
                    <a:pt x="2394846" y="4825438"/>
                    <a:pt x="2394846" y="4910260"/>
                  </a:cubicBezTo>
                  <a:cubicBezTo>
                    <a:pt x="2394846" y="4995082"/>
                    <a:pt x="2326084" y="5063843"/>
                    <a:pt x="2241264" y="5063843"/>
                  </a:cubicBezTo>
                  <a:cubicBezTo>
                    <a:pt x="2174070" y="5063843"/>
                    <a:pt x="2116958" y="5020695"/>
                    <a:pt x="2097730" y="4960037"/>
                  </a:cubicBezTo>
                  <a:cubicBezTo>
                    <a:pt x="2082156" y="5025377"/>
                    <a:pt x="2022808" y="5072763"/>
                    <a:pt x="1952396" y="5072763"/>
                  </a:cubicBezTo>
                  <a:cubicBezTo>
                    <a:pt x="1893156" y="5072763"/>
                    <a:pt x="1841752" y="5039225"/>
                    <a:pt x="1817804" y="4989229"/>
                  </a:cubicBezTo>
                  <a:cubicBezTo>
                    <a:pt x="1793086" y="5034565"/>
                    <a:pt x="1744576" y="5063843"/>
                    <a:pt x="1689228" y="5063843"/>
                  </a:cubicBezTo>
                  <a:cubicBezTo>
                    <a:pt x="1604404" y="5063843"/>
                    <a:pt x="1535644" y="4995082"/>
                    <a:pt x="1535644" y="4910260"/>
                  </a:cubicBezTo>
                  <a:cubicBezTo>
                    <a:pt x="1535644" y="4825438"/>
                    <a:pt x="1604404" y="4756677"/>
                    <a:pt x="1689228" y="4756677"/>
                  </a:cubicBezTo>
                  <a:close/>
                  <a:moveTo>
                    <a:pt x="1692540" y="4729704"/>
                  </a:moveTo>
                  <a:cubicBezTo>
                    <a:pt x="1593118" y="4729704"/>
                    <a:pt x="1512520" y="4810302"/>
                    <a:pt x="1512520" y="4909724"/>
                  </a:cubicBezTo>
                  <a:cubicBezTo>
                    <a:pt x="1512520" y="5009146"/>
                    <a:pt x="1593118" y="5089744"/>
                    <a:pt x="1692540" y="5089744"/>
                  </a:cubicBezTo>
                  <a:cubicBezTo>
                    <a:pt x="1742082" y="5089744"/>
                    <a:pt x="1786948" y="5069732"/>
                    <a:pt x="1819434" y="5037286"/>
                  </a:cubicBezTo>
                  <a:cubicBezTo>
                    <a:pt x="1851118" y="5075482"/>
                    <a:pt x="1899166" y="5098818"/>
                    <a:pt x="1952664" y="5098818"/>
                  </a:cubicBezTo>
                  <a:cubicBezTo>
                    <a:pt x="2016104" y="5098818"/>
                    <a:pt x="2071878" y="5066003"/>
                    <a:pt x="2101170" y="5014628"/>
                  </a:cubicBezTo>
                  <a:cubicBezTo>
                    <a:pt x="2131388" y="5060995"/>
                    <a:pt x="2184140" y="5089853"/>
                    <a:pt x="2243632" y="5089853"/>
                  </a:cubicBezTo>
                  <a:cubicBezTo>
                    <a:pt x="2343054" y="5089853"/>
                    <a:pt x="2423652" y="5009255"/>
                    <a:pt x="2423652" y="4909833"/>
                  </a:cubicBezTo>
                  <a:cubicBezTo>
                    <a:pt x="2423652" y="4810411"/>
                    <a:pt x="2343054" y="4729813"/>
                    <a:pt x="2243632" y="4729813"/>
                  </a:cubicBezTo>
                  <a:cubicBezTo>
                    <a:pt x="2180192" y="4729813"/>
                    <a:pt x="2124418" y="4762628"/>
                    <a:pt x="2095126" y="4814003"/>
                  </a:cubicBezTo>
                  <a:cubicBezTo>
                    <a:pt x="2064908" y="4767636"/>
                    <a:pt x="2012156" y="4738778"/>
                    <a:pt x="1952664" y="4738778"/>
                  </a:cubicBezTo>
                  <a:cubicBezTo>
                    <a:pt x="1903122" y="4738778"/>
                    <a:pt x="1858256" y="4758790"/>
                    <a:pt x="1825770" y="4791236"/>
                  </a:cubicBezTo>
                  <a:cubicBezTo>
                    <a:pt x="1794086" y="4753040"/>
                    <a:pt x="1746038" y="4729704"/>
                    <a:pt x="1692540" y="4729704"/>
                  </a:cubicBezTo>
                  <a:close/>
                  <a:moveTo>
                    <a:pt x="1858572" y="3713215"/>
                  </a:moveTo>
                  <a:cubicBezTo>
                    <a:pt x="1752148" y="3707523"/>
                    <a:pt x="1636416" y="3713763"/>
                    <a:pt x="1535556" y="3731885"/>
                  </a:cubicBezTo>
                  <a:cubicBezTo>
                    <a:pt x="1333840" y="3768130"/>
                    <a:pt x="1382044" y="3793826"/>
                    <a:pt x="1305286" y="3824797"/>
                  </a:cubicBezTo>
                  <a:lnTo>
                    <a:pt x="1384616" y="3812452"/>
                  </a:lnTo>
                  <a:lnTo>
                    <a:pt x="1269170" y="3910500"/>
                  </a:lnTo>
                  <a:lnTo>
                    <a:pt x="1490234" y="3840717"/>
                  </a:lnTo>
                  <a:lnTo>
                    <a:pt x="1399200" y="3900021"/>
                  </a:lnTo>
                  <a:lnTo>
                    <a:pt x="1474820" y="3890729"/>
                  </a:lnTo>
                  <a:lnTo>
                    <a:pt x="1409062" y="3935470"/>
                  </a:lnTo>
                  <a:lnTo>
                    <a:pt x="1429556" y="3934174"/>
                  </a:lnTo>
                  <a:lnTo>
                    <a:pt x="1377936" y="3973512"/>
                  </a:lnTo>
                  <a:lnTo>
                    <a:pt x="1509392" y="3949415"/>
                  </a:lnTo>
                  <a:lnTo>
                    <a:pt x="1437634" y="3986645"/>
                  </a:lnTo>
                  <a:lnTo>
                    <a:pt x="1444852" y="4014935"/>
                  </a:lnTo>
                  <a:cubicBezTo>
                    <a:pt x="1572564" y="3961765"/>
                    <a:pt x="1694784" y="3928671"/>
                    <a:pt x="1858644" y="3951561"/>
                  </a:cubicBezTo>
                  <a:cubicBezTo>
                    <a:pt x="1737158" y="4085689"/>
                    <a:pt x="1568476" y="4249293"/>
                    <a:pt x="1579456" y="4414497"/>
                  </a:cubicBezTo>
                  <a:cubicBezTo>
                    <a:pt x="1649542" y="4468871"/>
                    <a:pt x="1719212" y="4592035"/>
                    <a:pt x="1789710" y="4577618"/>
                  </a:cubicBezTo>
                  <a:cubicBezTo>
                    <a:pt x="2208258" y="4392681"/>
                    <a:pt x="2795621" y="4334354"/>
                    <a:pt x="3298576" y="4360433"/>
                  </a:cubicBezTo>
                  <a:lnTo>
                    <a:pt x="3196672" y="4329114"/>
                  </a:lnTo>
                  <a:lnTo>
                    <a:pt x="3150752" y="4313982"/>
                  </a:lnTo>
                  <a:lnTo>
                    <a:pt x="3098836" y="4291338"/>
                  </a:lnTo>
                  <a:lnTo>
                    <a:pt x="3285564" y="4290236"/>
                  </a:lnTo>
                  <a:lnTo>
                    <a:pt x="3213154" y="4268889"/>
                  </a:lnTo>
                  <a:lnTo>
                    <a:pt x="3171306" y="4247300"/>
                  </a:lnTo>
                  <a:lnTo>
                    <a:pt x="3097320" y="4208579"/>
                  </a:lnTo>
                  <a:lnTo>
                    <a:pt x="3198720" y="4212311"/>
                  </a:lnTo>
                  <a:lnTo>
                    <a:pt x="3088886" y="4159512"/>
                  </a:lnTo>
                  <a:lnTo>
                    <a:pt x="3250340" y="4172972"/>
                  </a:lnTo>
                  <a:lnTo>
                    <a:pt x="3410012" y="4203455"/>
                  </a:lnTo>
                  <a:lnTo>
                    <a:pt x="3292396" y="4160167"/>
                  </a:lnTo>
                  <a:lnTo>
                    <a:pt x="3283752" y="4145495"/>
                  </a:lnTo>
                  <a:lnTo>
                    <a:pt x="3230262" y="4105478"/>
                  </a:lnTo>
                  <a:lnTo>
                    <a:pt x="3294386" y="4108749"/>
                  </a:lnTo>
                  <a:lnTo>
                    <a:pt x="3258388" y="4063680"/>
                  </a:lnTo>
                  <a:cubicBezTo>
                    <a:pt x="2866900" y="4011224"/>
                    <a:pt x="2484768" y="3966630"/>
                    <a:pt x="2029128" y="4138052"/>
                  </a:cubicBezTo>
                  <a:lnTo>
                    <a:pt x="2178552" y="3974726"/>
                  </a:lnTo>
                  <a:lnTo>
                    <a:pt x="2125744" y="3766137"/>
                  </a:lnTo>
                  <a:cubicBezTo>
                    <a:pt x="2062114" y="3736531"/>
                    <a:pt x="1964996" y="3718907"/>
                    <a:pt x="1858572" y="3713215"/>
                  </a:cubicBezTo>
                  <a:close/>
                  <a:moveTo>
                    <a:pt x="1211518" y="3127213"/>
                  </a:moveTo>
                  <a:cubicBezTo>
                    <a:pt x="1194250" y="3124657"/>
                    <a:pt x="1177922" y="3124636"/>
                    <a:pt x="1163380" y="3127592"/>
                  </a:cubicBezTo>
                  <a:cubicBezTo>
                    <a:pt x="1146760" y="3130971"/>
                    <a:pt x="1132470" y="3138238"/>
                    <a:pt x="1121774" y="3150055"/>
                  </a:cubicBezTo>
                  <a:cubicBezTo>
                    <a:pt x="854022" y="3464773"/>
                    <a:pt x="685828" y="4040298"/>
                    <a:pt x="699914" y="4564798"/>
                  </a:cubicBezTo>
                  <a:lnTo>
                    <a:pt x="747338" y="4526362"/>
                  </a:lnTo>
                  <a:lnTo>
                    <a:pt x="779288" y="4476292"/>
                  </a:lnTo>
                  <a:lnTo>
                    <a:pt x="795180" y="4611494"/>
                  </a:lnTo>
                  <a:lnTo>
                    <a:pt x="808472" y="4452639"/>
                  </a:lnTo>
                  <a:lnTo>
                    <a:pt x="828166" y="4551516"/>
                  </a:lnTo>
                  <a:lnTo>
                    <a:pt x="846560" y="4503365"/>
                  </a:lnTo>
                  <a:lnTo>
                    <a:pt x="882576" y="4573905"/>
                  </a:lnTo>
                  <a:lnTo>
                    <a:pt x="888798" y="4514464"/>
                  </a:lnTo>
                  <a:lnTo>
                    <a:pt x="911224" y="4523488"/>
                  </a:lnTo>
                  <a:lnTo>
                    <a:pt x="940372" y="4436401"/>
                  </a:lnTo>
                  <a:lnTo>
                    <a:pt x="945284" y="4517039"/>
                  </a:lnTo>
                  <a:lnTo>
                    <a:pt x="974620" y="4460018"/>
                  </a:lnTo>
                  <a:lnTo>
                    <a:pt x="1003376" y="4599905"/>
                  </a:lnTo>
                  <a:cubicBezTo>
                    <a:pt x="1008592" y="4093005"/>
                    <a:pt x="1086756" y="3814081"/>
                    <a:pt x="1422580" y="3401884"/>
                  </a:cubicBezTo>
                  <a:cubicBezTo>
                    <a:pt x="1499336" y="3287231"/>
                    <a:pt x="1332390" y="3145109"/>
                    <a:pt x="1211518" y="3127213"/>
                  </a:cubicBezTo>
                  <a:close/>
                  <a:moveTo>
                    <a:pt x="2422878" y="3089168"/>
                  </a:moveTo>
                  <a:cubicBezTo>
                    <a:pt x="2318172" y="3083493"/>
                    <a:pt x="2204328" y="3089380"/>
                    <a:pt x="2105130" y="3106815"/>
                  </a:cubicBezTo>
                  <a:cubicBezTo>
                    <a:pt x="1906736" y="3141687"/>
                    <a:pt x="1954196" y="3166686"/>
                    <a:pt x="1878728" y="3196621"/>
                  </a:cubicBezTo>
                  <a:lnTo>
                    <a:pt x="1956756" y="3184759"/>
                  </a:lnTo>
                  <a:lnTo>
                    <a:pt x="1843324" y="3279714"/>
                  </a:lnTo>
                  <a:lnTo>
                    <a:pt x="2060700" y="3212333"/>
                  </a:lnTo>
                  <a:lnTo>
                    <a:pt x="1971228" y="3269735"/>
                  </a:lnTo>
                  <a:lnTo>
                    <a:pt x="2045608" y="3260830"/>
                  </a:lnTo>
                  <a:lnTo>
                    <a:pt x="1980980" y="3304141"/>
                  </a:lnTo>
                  <a:lnTo>
                    <a:pt x="2001140" y="3302913"/>
                  </a:lnTo>
                  <a:lnTo>
                    <a:pt x="1950414" y="3341002"/>
                  </a:lnTo>
                  <a:lnTo>
                    <a:pt x="2079704" y="3317814"/>
                  </a:lnTo>
                  <a:lnTo>
                    <a:pt x="2009164" y="3353830"/>
                  </a:lnTo>
                  <a:lnTo>
                    <a:pt x="2016304" y="3381285"/>
                  </a:lnTo>
                  <a:cubicBezTo>
                    <a:pt x="2141868" y="3329886"/>
                    <a:pt x="2262058" y="3297956"/>
                    <a:pt x="2423292" y="3320399"/>
                  </a:cubicBezTo>
                  <a:cubicBezTo>
                    <a:pt x="2303972" y="3450349"/>
                    <a:pt x="2138264" y="3608826"/>
                    <a:pt x="2149304" y="3769115"/>
                  </a:cubicBezTo>
                  <a:cubicBezTo>
                    <a:pt x="2218328" y="3821967"/>
                    <a:pt x="2287044" y="3941555"/>
                    <a:pt x="2356380" y="3927670"/>
                  </a:cubicBezTo>
                  <a:cubicBezTo>
                    <a:pt x="2865139" y="3773755"/>
                    <a:pt x="3345761" y="3718314"/>
                    <a:pt x="3840452" y="3719143"/>
                  </a:cubicBezTo>
                  <a:lnTo>
                    <a:pt x="3740156" y="3688613"/>
                  </a:lnTo>
                  <a:lnTo>
                    <a:pt x="3694960" y="3673866"/>
                  </a:lnTo>
                  <a:lnTo>
                    <a:pt x="3643854" y="3651823"/>
                  </a:lnTo>
                  <a:lnTo>
                    <a:pt x="3827552" y="3651024"/>
                  </a:lnTo>
                  <a:lnTo>
                    <a:pt x="3756284" y="3630209"/>
                  </a:lnTo>
                  <a:lnTo>
                    <a:pt x="3715084" y="3609204"/>
                  </a:lnTo>
                  <a:lnTo>
                    <a:pt x="3642244" y="3571532"/>
                  </a:lnTo>
                  <a:lnTo>
                    <a:pt x="3742004" y="3575299"/>
                  </a:lnTo>
                  <a:lnTo>
                    <a:pt x="3633876" y="3523918"/>
                  </a:lnTo>
                  <a:lnTo>
                    <a:pt x="3792728" y="3537209"/>
                  </a:lnTo>
                  <a:lnTo>
                    <a:pt x="3949856" y="3567012"/>
                  </a:lnTo>
                  <a:lnTo>
                    <a:pt x="3834084" y="3524846"/>
                  </a:lnTo>
                  <a:lnTo>
                    <a:pt x="3825560" y="3510600"/>
                  </a:lnTo>
                  <a:lnTo>
                    <a:pt x="3772880" y="3471701"/>
                  </a:lnTo>
                  <a:lnTo>
                    <a:pt x="3835968" y="3474967"/>
                  </a:lnTo>
                  <a:lnTo>
                    <a:pt x="3800488" y="3431191"/>
                  </a:lnTo>
                  <a:cubicBezTo>
                    <a:pt x="3415276" y="3379736"/>
                    <a:pt x="3039280" y="3335922"/>
                    <a:pt x="2591280" y="3501570"/>
                  </a:cubicBezTo>
                  <a:lnTo>
                    <a:pt x="2738044" y="3343335"/>
                  </a:lnTo>
                  <a:lnTo>
                    <a:pt x="2685792" y="3140896"/>
                  </a:lnTo>
                  <a:cubicBezTo>
                    <a:pt x="2623152" y="3112082"/>
                    <a:pt x="2527584" y="3094844"/>
                    <a:pt x="2422878" y="3089168"/>
                  </a:cubicBezTo>
                  <a:close/>
                  <a:moveTo>
                    <a:pt x="2838954" y="1695143"/>
                  </a:moveTo>
                  <a:cubicBezTo>
                    <a:pt x="2841478" y="1702645"/>
                    <a:pt x="2842598" y="1714513"/>
                    <a:pt x="2841674" y="1727717"/>
                  </a:cubicBezTo>
                  <a:cubicBezTo>
                    <a:pt x="2840708" y="1741503"/>
                    <a:pt x="2837740" y="1753535"/>
                    <a:pt x="2833986" y="1760598"/>
                  </a:cubicBezTo>
                  <a:cubicBezTo>
                    <a:pt x="2831462" y="1753096"/>
                    <a:pt x="2830342" y="1741228"/>
                    <a:pt x="2831266" y="1728024"/>
                  </a:cubicBezTo>
                  <a:cubicBezTo>
                    <a:pt x="2832230" y="1714238"/>
                    <a:pt x="2835200" y="1702206"/>
                    <a:pt x="2838954" y="1695143"/>
                  </a:cubicBezTo>
                  <a:close/>
                  <a:moveTo>
                    <a:pt x="2794884" y="1664312"/>
                  </a:moveTo>
                  <a:lnTo>
                    <a:pt x="2795718" y="1664787"/>
                  </a:lnTo>
                  <a:cubicBezTo>
                    <a:pt x="2788126" y="1671016"/>
                    <a:pt x="2782110" y="1684655"/>
                    <a:pt x="2780190" y="1700930"/>
                  </a:cubicBezTo>
                  <a:cubicBezTo>
                    <a:pt x="2778268" y="1717206"/>
                    <a:pt x="2780946" y="1731869"/>
                    <a:pt x="2786880" y="1739695"/>
                  </a:cubicBezTo>
                  <a:cubicBezTo>
                    <a:pt x="2786586" y="1740020"/>
                    <a:pt x="2786272" y="1740000"/>
                    <a:pt x="2785958" y="1739962"/>
                  </a:cubicBezTo>
                  <a:cubicBezTo>
                    <a:pt x="2775970" y="1738785"/>
                    <a:pt x="2769872" y="1720894"/>
                    <a:pt x="2772338" y="1700004"/>
                  </a:cubicBezTo>
                  <a:cubicBezTo>
                    <a:pt x="2774494" y="1681724"/>
                    <a:pt x="2782492" y="1667205"/>
                    <a:pt x="2791148" y="1664650"/>
                  </a:cubicBezTo>
                  <a:lnTo>
                    <a:pt x="2794884" y="1664312"/>
                  </a:lnTo>
                  <a:close/>
                  <a:moveTo>
                    <a:pt x="2936438" y="1614546"/>
                  </a:moveTo>
                  <a:cubicBezTo>
                    <a:pt x="2941668" y="1621124"/>
                    <a:pt x="2952790" y="1625895"/>
                    <a:pt x="2965902" y="1626814"/>
                  </a:cubicBezTo>
                  <a:cubicBezTo>
                    <a:pt x="2979014" y="1627732"/>
                    <a:pt x="2990692" y="1624555"/>
                    <a:pt x="2996788" y="1618770"/>
                  </a:cubicBezTo>
                  <a:lnTo>
                    <a:pt x="2997030" y="1619594"/>
                  </a:lnTo>
                  <a:cubicBezTo>
                    <a:pt x="2996390" y="1628724"/>
                    <a:pt x="2982230" y="1635169"/>
                    <a:pt x="2965400" y="1633990"/>
                  </a:cubicBezTo>
                  <a:cubicBezTo>
                    <a:pt x="2948570" y="1632813"/>
                    <a:pt x="2935444" y="1624457"/>
                    <a:pt x="2936082" y="1615328"/>
                  </a:cubicBezTo>
                  <a:cubicBezTo>
                    <a:pt x="2936102" y="1615041"/>
                    <a:pt x="2936136" y="1614756"/>
                    <a:pt x="2936438" y="1614546"/>
                  </a:cubicBezTo>
                  <a:close/>
                  <a:moveTo>
                    <a:pt x="2451780" y="1614310"/>
                  </a:moveTo>
                  <a:cubicBezTo>
                    <a:pt x="2454304" y="1621812"/>
                    <a:pt x="2455424" y="1633680"/>
                    <a:pt x="2454500" y="1646884"/>
                  </a:cubicBezTo>
                  <a:cubicBezTo>
                    <a:pt x="2453534" y="1660670"/>
                    <a:pt x="2450566" y="1672702"/>
                    <a:pt x="2446812" y="1679765"/>
                  </a:cubicBezTo>
                  <a:cubicBezTo>
                    <a:pt x="2444288" y="1672263"/>
                    <a:pt x="2443168" y="1660395"/>
                    <a:pt x="2444092" y="1647191"/>
                  </a:cubicBezTo>
                  <a:cubicBezTo>
                    <a:pt x="2445056" y="1633405"/>
                    <a:pt x="2448026" y="1621373"/>
                    <a:pt x="2451780" y="1614310"/>
                  </a:cubicBezTo>
                  <a:close/>
                  <a:moveTo>
                    <a:pt x="2976194" y="1593217"/>
                  </a:moveTo>
                  <a:cubicBezTo>
                    <a:pt x="2989978" y="1594182"/>
                    <a:pt x="3002010" y="1597150"/>
                    <a:pt x="3009074" y="1600905"/>
                  </a:cubicBezTo>
                  <a:cubicBezTo>
                    <a:pt x="3001572" y="1603429"/>
                    <a:pt x="2989704" y="1604549"/>
                    <a:pt x="2976500" y="1603625"/>
                  </a:cubicBezTo>
                  <a:cubicBezTo>
                    <a:pt x="2962714" y="1602660"/>
                    <a:pt x="2950682" y="1599691"/>
                    <a:pt x="2943620" y="1595937"/>
                  </a:cubicBezTo>
                  <a:cubicBezTo>
                    <a:pt x="2945494" y="1595306"/>
                    <a:pt x="2947644" y="1594762"/>
                    <a:pt x="2950018" y="1594317"/>
                  </a:cubicBezTo>
                  <a:lnTo>
                    <a:pt x="2976194" y="1593217"/>
                  </a:lnTo>
                  <a:close/>
                  <a:moveTo>
                    <a:pt x="2407710" y="1583479"/>
                  </a:moveTo>
                  <a:lnTo>
                    <a:pt x="2408544" y="1583954"/>
                  </a:lnTo>
                  <a:cubicBezTo>
                    <a:pt x="2400952" y="1590183"/>
                    <a:pt x="2394936" y="1603822"/>
                    <a:pt x="2393016" y="1620097"/>
                  </a:cubicBezTo>
                  <a:cubicBezTo>
                    <a:pt x="2391094" y="1636373"/>
                    <a:pt x="2393772" y="1651036"/>
                    <a:pt x="2399706" y="1658862"/>
                  </a:cubicBezTo>
                  <a:cubicBezTo>
                    <a:pt x="2399412" y="1659187"/>
                    <a:pt x="2399098" y="1659167"/>
                    <a:pt x="2398784" y="1659129"/>
                  </a:cubicBezTo>
                  <a:cubicBezTo>
                    <a:pt x="2388796" y="1657952"/>
                    <a:pt x="2382698" y="1640061"/>
                    <a:pt x="2385164" y="1619171"/>
                  </a:cubicBezTo>
                  <a:cubicBezTo>
                    <a:pt x="2387320" y="1600891"/>
                    <a:pt x="2395318" y="1586372"/>
                    <a:pt x="2403974" y="1583817"/>
                  </a:cubicBezTo>
                  <a:lnTo>
                    <a:pt x="2407710" y="1583479"/>
                  </a:lnTo>
                  <a:close/>
                  <a:moveTo>
                    <a:pt x="2846220" y="1570929"/>
                  </a:moveTo>
                  <a:cubicBezTo>
                    <a:pt x="2843450" y="1570735"/>
                    <a:pt x="2840770" y="1571112"/>
                    <a:pt x="2838300" y="1571959"/>
                  </a:cubicBezTo>
                  <a:cubicBezTo>
                    <a:pt x="2830884" y="1574501"/>
                    <a:pt x="2825332" y="1581278"/>
                    <a:pt x="2824750" y="1589590"/>
                  </a:cubicBezTo>
                  <a:cubicBezTo>
                    <a:pt x="2823974" y="1600672"/>
                    <a:pt x="2832328" y="1610285"/>
                    <a:pt x="2843410" y="1611061"/>
                  </a:cubicBezTo>
                  <a:cubicBezTo>
                    <a:pt x="2854492" y="1611837"/>
                    <a:pt x="2864106" y="1603482"/>
                    <a:pt x="2864882" y="1592400"/>
                  </a:cubicBezTo>
                  <a:cubicBezTo>
                    <a:pt x="2865658" y="1581317"/>
                    <a:pt x="2857302" y="1571705"/>
                    <a:pt x="2846220" y="1570929"/>
                  </a:cubicBezTo>
                  <a:close/>
                  <a:moveTo>
                    <a:pt x="2966476" y="1558661"/>
                  </a:moveTo>
                  <a:cubicBezTo>
                    <a:pt x="2983304" y="1559838"/>
                    <a:pt x="2996412" y="1568461"/>
                    <a:pt x="2995748" y="1577921"/>
                  </a:cubicBezTo>
                  <a:lnTo>
                    <a:pt x="2995392" y="1578733"/>
                  </a:lnTo>
                  <a:cubicBezTo>
                    <a:pt x="2990180" y="1571931"/>
                    <a:pt x="2979066" y="1567015"/>
                    <a:pt x="2965954" y="1566097"/>
                  </a:cubicBezTo>
                  <a:cubicBezTo>
                    <a:pt x="2952842" y="1565180"/>
                    <a:pt x="2941154" y="1568500"/>
                    <a:pt x="2935044" y="1574509"/>
                  </a:cubicBezTo>
                  <a:cubicBezTo>
                    <a:pt x="2934776" y="1574249"/>
                    <a:pt x="2934782" y="1573953"/>
                    <a:pt x="2934804" y="1573655"/>
                  </a:cubicBezTo>
                  <a:cubicBezTo>
                    <a:pt x="2935134" y="1568925"/>
                    <a:pt x="2938844" y="1564883"/>
                    <a:pt x="2944576" y="1562169"/>
                  </a:cubicBezTo>
                  <a:cubicBezTo>
                    <a:pt x="2947442" y="1560812"/>
                    <a:pt x="2950814" y="1559788"/>
                    <a:pt x="2954520" y="1559176"/>
                  </a:cubicBezTo>
                  <a:lnTo>
                    <a:pt x="2966476" y="1558661"/>
                  </a:lnTo>
                  <a:close/>
                  <a:moveTo>
                    <a:pt x="2549264" y="1533713"/>
                  </a:moveTo>
                  <a:cubicBezTo>
                    <a:pt x="2554494" y="1540291"/>
                    <a:pt x="2565616" y="1545062"/>
                    <a:pt x="2578728" y="1545981"/>
                  </a:cubicBezTo>
                  <a:cubicBezTo>
                    <a:pt x="2591840" y="1546899"/>
                    <a:pt x="2603518" y="1543722"/>
                    <a:pt x="2609614" y="1537937"/>
                  </a:cubicBezTo>
                  <a:lnTo>
                    <a:pt x="2609856" y="1538761"/>
                  </a:lnTo>
                  <a:cubicBezTo>
                    <a:pt x="2609216" y="1547891"/>
                    <a:pt x="2595056" y="1554336"/>
                    <a:pt x="2578226" y="1553157"/>
                  </a:cubicBezTo>
                  <a:cubicBezTo>
                    <a:pt x="2561396" y="1551980"/>
                    <a:pt x="2548270" y="1543624"/>
                    <a:pt x="2548908" y="1534495"/>
                  </a:cubicBezTo>
                  <a:cubicBezTo>
                    <a:pt x="2548928" y="1534208"/>
                    <a:pt x="2548962" y="1533923"/>
                    <a:pt x="2549264" y="1533713"/>
                  </a:cubicBezTo>
                  <a:close/>
                  <a:moveTo>
                    <a:pt x="2949094" y="1530425"/>
                  </a:moveTo>
                  <a:cubicBezTo>
                    <a:pt x="2969984" y="1532890"/>
                    <a:pt x="2985966" y="1542984"/>
                    <a:pt x="2984786" y="1552971"/>
                  </a:cubicBezTo>
                  <a:lnTo>
                    <a:pt x="2984312" y="1553806"/>
                  </a:lnTo>
                  <a:cubicBezTo>
                    <a:pt x="2978082" y="1546215"/>
                    <a:pt x="2964444" y="1540197"/>
                    <a:pt x="2948168" y="1538277"/>
                  </a:cubicBezTo>
                  <a:cubicBezTo>
                    <a:pt x="2931894" y="1536357"/>
                    <a:pt x="2917228" y="1539035"/>
                    <a:pt x="2909402" y="1544968"/>
                  </a:cubicBezTo>
                  <a:cubicBezTo>
                    <a:pt x="2909078" y="1544673"/>
                    <a:pt x="2909098" y="1544359"/>
                    <a:pt x="2909136" y="1544045"/>
                  </a:cubicBezTo>
                  <a:cubicBezTo>
                    <a:pt x="2909724" y="1539052"/>
                    <a:pt x="2914492" y="1535030"/>
                    <a:pt x="2921724" y="1532566"/>
                  </a:cubicBezTo>
                  <a:lnTo>
                    <a:pt x="2949094" y="1530425"/>
                  </a:lnTo>
                  <a:close/>
                  <a:moveTo>
                    <a:pt x="2847356" y="1525774"/>
                  </a:moveTo>
                  <a:cubicBezTo>
                    <a:pt x="2862222" y="1526815"/>
                    <a:pt x="2873430" y="1539710"/>
                    <a:pt x="2872390" y="1554576"/>
                  </a:cubicBezTo>
                  <a:cubicBezTo>
                    <a:pt x="2872008" y="1560025"/>
                    <a:pt x="2870034" y="1564982"/>
                    <a:pt x="2866558" y="1568724"/>
                  </a:cubicBezTo>
                  <a:cubicBezTo>
                    <a:pt x="2869974" y="1567382"/>
                    <a:pt x="2873734" y="1566813"/>
                    <a:pt x="2877628" y="1567086"/>
                  </a:cubicBezTo>
                  <a:cubicBezTo>
                    <a:pt x="2892494" y="1568127"/>
                    <a:pt x="2903702" y="1581022"/>
                    <a:pt x="2902662" y="1595888"/>
                  </a:cubicBezTo>
                  <a:cubicBezTo>
                    <a:pt x="2901622" y="1610755"/>
                    <a:pt x="2888726" y="1621963"/>
                    <a:pt x="2873860" y="1620922"/>
                  </a:cubicBezTo>
                  <a:lnTo>
                    <a:pt x="2864332" y="1618294"/>
                  </a:lnTo>
                  <a:cubicBezTo>
                    <a:pt x="2866718" y="1622213"/>
                    <a:pt x="2867698" y="1626885"/>
                    <a:pt x="2867358" y="1631768"/>
                  </a:cubicBezTo>
                  <a:cubicBezTo>
                    <a:pt x="2866316" y="1646635"/>
                    <a:pt x="2853422" y="1657843"/>
                    <a:pt x="2838554" y="1656802"/>
                  </a:cubicBezTo>
                  <a:cubicBezTo>
                    <a:pt x="2823688" y="1655762"/>
                    <a:pt x="2812480" y="1642866"/>
                    <a:pt x="2813520" y="1628000"/>
                  </a:cubicBezTo>
                  <a:cubicBezTo>
                    <a:pt x="2813918" y="1622324"/>
                    <a:pt x="2816044" y="1617181"/>
                    <a:pt x="2819736" y="1613361"/>
                  </a:cubicBezTo>
                  <a:cubicBezTo>
                    <a:pt x="2815878" y="1615623"/>
                    <a:pt x="2811322" y="1616544"/>
                    <a:pt x="2806564" y="1616211"/>
                  </a:cubicBezTo>
                  <a:cubicBezTo>
                    <a:pt x="2791698" y="1615170"/>
                    <a:pt x="2780490" y="1602275"/>
                    <a:pt x="2781530" y="1587409"/>
                  </a:cubicBezTo>
                  <a:cubicBezTo>
                    <a:pt x="2782572" y="1572543"/>
                    <a:pt x="2795466" y="1561335"/>
                    <a:pt x="2810334" y="1562375"/>
                  </a:cubicBezTo>
                  <a:cubicBezTo>
                    <a:pt x="2815248" y="1562719"/>
                    <a:pt x="2819762" y="1564359"/>
                    <a:pt x="2823322" y="1567300"/>
                  </a:cubicBezTo>
                  <a:cubicBezTo>
                    <a:pt x="2819790" y="1562773"/>
                    <a:pt x="2818124" y="1556958"/>
                    <a:pt x="2818554" y="1550808"/>
                  </a:cubicBezTo>
                  <a:cubicBezTo>
                    <a:pt x="2819334" y="1539658"/>
                    <a:pt x="2826784" y="1530566"/>
                    <a:pt x="2836730" y="1527156"/>
                  </a:cubicBezTo>
                  <a:lnTo>
                    <a:pt x="2847356" y="1525774"/>
                  </a:lnTo>
                  <a:close/>
                  <a:moveTo>
                    <a:pt x="2847890" y="1519090"/>
                  </a:moveTo>
                  <a:cubicBezTo>
                    <a:pt x="2843794" y="1518804"/>
                    <a:pt x="2839834" y="1519361"/>
                    <a:pt x="2836180" y="1520614"/>
                  </a:cubicBezTo>
                  <a:cubicBezTo>
                    <a:pt x="2825216" y="1524372"/>
                    <a:pt x="2817008" y="1534392"/>
                    <a:pt x="2816146" y="1546680"/>
                  </a:cubicBezTo>
                  <a:cubicBezTo>
                    <a:pt x="2815672" y="1553459"/>
                    <a:pt x="2817508" y="1559867"/>
                    <a:pt x="2821400" y="1564857"/>
                  </a:cubicBezTo>
                  <a:cubicBezTo>
                    <a:pt x="2817478" y="1561615"/>
                    <a:pt x="2812504" y="1559808"/>
                    <a:pt x="2807088" y="1559429"/>
                  </a:cubicBezTo>
                  <a:cubicBezTo>
                    <a:pt x="2790702" y="1558282"/>
                    <a:pt x="2776492" y="1570634"/>
                    <a:pt x="2775344" y="1587019"/>
                  </a:cubicBezTo>
                  <a:cubicBezTo>
                    <a:pt x="2774198" y="1603403"/>
                    <a:pt x="2786550" y="1617615"/>
                    <a:pt x="2802934" y="1618762"/>
                  </a:cubicBezTo>
                  <a:cubicBezTo>
                    <a:pt x="2808178" y="1619128"/>
                    <a:pt x="2813198" y="1618114"/>
                    <a:pt x="2817450" y="1615620"/>
                  </a:cubicBezTo>
                  <a:cubicBezTo>
                    <a:pt x="2813380" y="1619831"/>
                    <a:pt x="2811038" y="1625498"/>
                    <a:pt x="2810600" y="1631753"/>
                  </a:cubicBezTo>
                  <a:cubicBezTo>
                    <a:pt x="2809452" y="1648138"/>
                    <a:pt x="2821806" y="1662350"/>
                    <a:pt x="2838190" y="1663497"/>
                  </a:cubicBezTo>
                  <a:cubicBezTo>
                    <a:pt x="2854574" y="1664644"/>
                    <a:pt x="2868786" y="1652291"/>
                    <a:pt x="2869932" y="1635907"/>
                  </a:cubicBezTo>
                  <a:cubicBezTo>
                    <a:pt x="2870310" y="1630524"/>
                    <a:pt x="2869230" y="1625376"/>
                    <a:pt x="2866598" y="1621058"/>
                  </a:cubicBezTo>
                  <a:lnTo>
                    <a:pt x="2877100" y="1623954"/>
                  </a:lnTo>
                  <a:cubicBezTo>
                    <a:pt x="2893484" y="1625100"/>
                    <a:pt x="2907696" y="1612748"/>
                    <a:pt x="2908842" y="1596364"/>
                  </a:cubicBezTo>
                  <a:cubicBezTo>
                    <a:pt x="2909990" y="1579979"/>
                    <a:pt x="2897638" y="1565768"/>
                    <a:pt x="2881254" y="1564620"/>
                  </a:cubicBezTo>
                  <a:cubicBezTo>
                    <a:pt x="2876960" y="1564320"/>
                    <a:pt x="2872818" y="1564946"/>
                    <a:pt x="2869052" y="1566426"/>
                  </a:cubicBezTo>
                  <a:cubicBezTo>
                    <a:pt x="2872884" y="1562302"/>
                    <a:pt x="2875060" y="1556839"/>
                    <a:pt x="2875480" y="1550834"/>
                  </a:cubicBezTo>
                  <a:cubicBezTo>
                    <a:pt x="2876626" y="1534449"/>
                    <a:pt x="2864274" y="1520237"/>
                    <a:pt x="2847890" y="1519090"/>
                  </a:cubicBezTo>
                  <a:close/>
                  <a:moveTo>
                    <a:pt x="2742910" y="1518202"/>
                  </a:moveTo>
                  <a:cubicBezTo>
                    <a:pt x="2763802" y="1520666"/>
                    <a:pt x="2779782" y="1530761"/>
                    <a:pt x="2778604" y="1540747"/>
                  </a:cubicBezTo>
                  <a:lnTo>
                    <a:pt x="2778128" y="1541584"/>
                  </a:lnTo>
                  <a:cubicBezTo>
                    <a:pt x="2771898" y="1533992"/>
                    <a:pt x="2758260" y="1527974"/>
                    <a:pt x="2741986" y="1526053"/>
                  </a:cubicBezTo>
                  <a:cubicBezTo>
                    <a:pt x="2725710" y="1524133"/>
                    <a:pt x="2711046" y="1526812"/>
                    <a:pt x="2703220" y="1532745"/>
                  </a:cubicBezTo>
                  <a:cubicBezTo>
                    <a:pt x="2702894" y="1532450"/>
                    <a:pt x="2702914" y="1532136"/>
                    <a:pt x="2702952" y="1531822"/>
                  </a:cubicBezTo>
                  <a:cubicBezTo>
                    <a:pt x="2703542" y="1526829"/>
                    <a:pt x="2708308" y="1522807"/>
                    <a:pt x="2715540" y="1520342"/>
                  </a:cubicBezTo>
                  <a:lnTo>
                    <a:pt x="2742910" y="1518202"/>
                  </a:lnTo>
                  <a:close/>
                  <a:moveTo>
                    <a:pt x="2589020" y="1512384"/>
                  </a:moveTo>
                  <a:cubicBezTo>
                    <a:pt x="2602804" y="1513349"/>
                    <a:pt x="2614836" y="1516317"/>
                    <a:pt x="2621900" y="1520072"/>
                  </a:cubicBezTo>
                  <a:cubicBezTo>
                    <a:pt x="2614398" y="1522596"/>
                    <a:pt x="2602530" y="1523716"/>
                    <a:pt x="2589326" y="1522792"/>
                  </a:cubicBezTo>
                  <a:cubicBezTo>
                    <a:pt x="2575540" y="1521827"/>
                    <a:pt x="2563508" y="1518858"/>
                    <a:pt x="2556446" y="1515104"/>
                  </a:cubicBezTo>
                  <a:cubicBezTo>
                    <a:pt x="2558320" y="1514473"/>
                    <a:pt x="2560470" y="1513929"/>
                    <a:pt x="2562844" y="1513484"/>
                  </a:cubicBezTo>
                  <a:lnTo>
                    <a:pt x="2589020" y="1512384"/>
                  </a:lnTo>
                  <a:close/>
                  <a:moveTo>
                    <a:pt x="2064604" y="1501681"/>
                  </a:moveTo>
                  <a:cubicBezTo>
                    <a:pt x="2067128" y="1509183"/>
                    <a:pt x="2068248" y="1521051"/>
                    <a:pt x="2067324" y="1534255"/>
                  </a:cubicBezTo>
                  <a:cubicBezTo>
                    <a:pt x="2066358" y="1548041"/>
                    <a:pt x="2063390" y="1560073"/>
                    <a:pt x="2059636" y="1567136"/>
                  </a:cubicBezTo>
                  <a:cubicBezTo>
                    <a:pt x="2057112" y="1559634"/>
                    <a:pt x="2055992" y="1547766"/>
                    <a:pt x="2056916" y="1534562"/>
                  </a:cubicBezTo>
                  <a:cubicBezTo>
                    <a:pt x="2057880" y="1520776"/>
                    <a:pt x="2060850" y="1508744"/>
                    <a:pt x="2064604" y="1501681"/>
                  </a:cubicBezTo>
                  <a:close/>
                  <a:moveTo>
                    <a:pt x="2459046" y="1490096"/>
                  </a:moveTo>
                  <a:cubicBezTo>
                    <a:pt x="2456276" y="1489902"/>
                    <a:pt x="2453596" y="1490279"/>
                    <a:pt x="2451126" y="1491126"/>
                  </a:cubicBezTo>
                  <a:cubicBezTo>
                    <a:pt x="2443710" y="1493668"/>
                    <a:pt x="2438158" y="1500445"/>
                    <a:pt x="2437576" y="1508757"/>
                  </a:cubicBezTo>
                  <a:cubicBezTo>
                    <a:pt x="2436800" y="1519839"/>
                    <a:pt x="2445154" y="1529452"/>
                    <a:pt x="2456236" y="1530228"/>
                  </a:cubicBezTo>
                  <a:cubicBezTo>
                    <a:pt x="2467318" y="1531004"/>
                    <a:pt x="2476932" y="1522649"/>
                    <a:pt x="2477708" y="1511567"/>
                  </a:cubicBezTo>
                  <a:cubicBezTo>
                    <a:pt x="2478484" y="1500484"/>
                    <a:pt x="2470128" y="1490872"/>
                    <a:pt x="2459046" y="1490096"/>
                  </a:cubicBezTo>
                  <a:close/>
                  <a:moveTo>
                    <a:pt x="2579302" y="1477828"/>
                  </a:moveTo>
                  <a:cubicBezTo>
                    <a:pt x="2596130" y="1479005"/>
                    <a:pt x="2609238" y="1487628"/>
                    <a:pt x="2608574" y="1497088"/>
                  </a:cubicBezTo>
                  <a:lnTo>
                    <a:pt x="2608218" y="1497900"/>
                  </a:lnTo>
                  <a:cubicBezTo>
                    <a:pt x="2603006" y="1491098"/>
                    <a:pt x="2591892" y="1486182"/>
                    <a:pt x="2578780" y="1485264"/>
                  </a:cubicBezTo>
                  <a:cubicBezTo>
                    <a:pt x="2565668" y="1484347"/>
                    <a:pt x="2553980" y="1487667"/>
                    <a:pt x="2547870" y="1493676"/>
                  </a:cubicBezTo>
                  <a:cubicBezTo>
                    <a:pt x="2547602" y="1493416"/>
                    <a:pt x="2547608" y="1493120"/>
                    <a:pt x="2547630" y="1492822"/>
                  </a:cubicBezTo>
                  <a:cubicBezTo>
                    <a:pt x="2547960" y="1488092"/>
                    <a:pt x="2551670" y="1484050"/>
                    <a:pt x="2557402" y="1481336"/>
                  </a:cubicBezTo>
                  <a:cubicBezTo>
                    <a:pt x="2560268" y="1479979"/>
                    <a:pt x="2563640" y="1478955"/>
                    <a:pt x="2567346" y="1478343"/>
                  </a:cubicBezTo>
                  <a:lnTo>
                    <a:pt x="2579302" y="1477828"/>
                  </a:lnTo>
                  <a:close/>
                  <a:moveTo>
                    <a:pt x="2020534" y="1470850"/>
                  </a:moveTo>
                  <a:lnTo>
                    <a:pt x="2021368" y="1471325"/>
                  </a:lnTo>
                  <a:cubicBezTo>
                    <a:pt x="2013776" y="1477554"/>
                    <a:pt x="2007760" y="1491193"/>
                    <a:pt x="2005840" y="1507468"/>
                  </a:cubicBezTo>
                  <a:cubicBezTo>
                    <a:pt x="2003918" y="1523744"/>
                    <a:pt x="2006596" y="1538407"/>
                    <a:pt x="2012530" y="1546233"/>
                  </a:cubicBezTo>
                  <a:cubicBezTo>
                    <a:pt x="2012236" y="1546558"/>
                    <a:pt x="2011922" y="1546538"/>
                    <a:pt x="2011608" y="1546500"/>
                  </a:cubicBezTo>
                  <a:cubicBezTo>
                    <a:pt x="2001620" y="1545323"/>
                    <a:pt x="1995522" y="1527432"/>
                    <a:pt x="1997988" y="1506542"/>
                  </a:cubicBezTo>
                  <a:cubicBezTo>
                    <a:pt x="2000144" y="1488262"/>
                    <a:pt x="2008142" y="1473743"/>
                    <a:pt x="2016798" y="1471188"/>
                  </a:cubicBezTo>
                  <a:lnTo>
                    <a:pt x="2020534" y="1470850"/>
                  </a:lnTo>
                  <a:close/>
                  <a:moveTo>
                    <a:pt x="2561920" y="1449592"/>
                  </a:moveTo>
                  <a:cubicBezTo>
                    <a:pt x="2582810" y="1452057"/>
                    <a:pt x="2598792" y="1462151"/>
                    <a:pt x="2597612" y="1472138"/>
                  </a:cubicBezTo>
                  <a:lnTo>
                    <a:pt x="2597138" y="1472973"/>
                  </a:lnTo>
                  <a:cubicBezTo>
                    <a:pt x="2590908" y="1465382"/>
                    <a:pt x="2577270" y="1459364"/>
                    <a:pt x="2560994" y="1457444"/>
                  </a:cubicBezTo>
                  <a:cubicBezTo>
                    <a:pt x="2544720" y="1455524"/>
                    <a:pt x="2530054" y="1458202"/>
                    <a:pt x="2522228" y="1464135"/>
                  </a:cubicBezTo>
                  <a:cubicBezTo>
                    <a:pt x="2521904" y="1463840"/>
                    <a:pt x="2521924" y="1463526"/>
                    <a:pt x="2521962" y="1463212"/>
                  </a:cubicBezTo>
                  <a:cubicBezTo>
                    <a:pt x="2522550" y="1458219"/>
                    <a:pt x="2527318" y="1454197"/>
                    <a:pt x="2534550" y="1451733"/>
                  </a:cubicBezTo>
                  <a:lnTo>
                    <a:pt x="2561920" y="1449592"/>
                  </a:lnTo>
                  <a:close/>
                  <a:moveTo>
                    <a:pt x="2460182" y="1444941"/>
                  </a:moveTo>
                  <a:cubicBezTo>
                    <a:pt x="2475048" y="1445982"/>
                    <a:pt x="2486256" y="1458877"/>
                    <a:pt x="2485216" y="1473743"/>
                  </a:cubicBezTo>
                  <a:cubicBezTo>
                    <a:pt x="2484834" y="1479192"/>
                    <a:pt x="2482860" y="1484149"/>
                    <a:pt x="2479384" y="1487891"/>
                  </a:cubicBezTo>
                  <a:cubicBezTo>
                    <a:pt x="2482800" y="1486549"/>
                    <a:pt x="2486560" y="1485980"/>
                    <a:pt x="2490454" y="1486253"/>
                  </a:cubicBezTo>
                  <a:cubicBezTo>
                    <a:pt x="2505320" y="1487294"/>
                    <a:pt x="2516528" y="1500189"/>
                    <a:pt x="2515488" y="1515055"/>
                  </a:cubicBezTo>
                  <a:cubicBezTo>
                    <a:pt x="2514448" y="1529922"/>
                    <a:pt x="2501552" y="1541130"/>
                    <a:pt x="2486686" y="1540089"/>
                  </a:cubicBezTo>
                  <a:lnTo>
                    <a:pt x="2477158" y="1537461"/>
                  </a:lnTo>
                  <a:cubicBezTo>
                    <a:pt x="2479544" y="1541380"/>
                    <a:pt x="2480524" y="1546052"/>
                    <a:pt x="2480184" y="1550935"/>
                  </a:cubicBezTo>
                  <a:cubicBezTo>
                    <a:pt x="2479142" y="1565802"/>
                    <a:pt x="2466248" y="1577010"/>
                    <a:pt x="2451380" y="1575969"/>
                  </a:cubicBezTo>
                  <a:cubicBezTo>
                    <a:pt x="2436514" y="1574929"/>
                    <a:pt x="2425306" y="1562033"/>
                    <a:pt x="2426346" y="1547167"/>
                  </a:cubicBezTo>
                  <a:cubicBezTo>
                    <a:pt x="2426744" y="1541491"/>
                    <a:pt x="2428870" y="1536348"/>
                    <a:pt x="2432562" y="1532528"/>
                  </a:cubicBezTo>
                  <a:cubicBezTo>
                    <a:pt x="2428704" y="1534790"/>
                    <a:pt x="2424148" y="1535711"/>
                    <a:pt x="2419390" y="1535378"/>
                  </a:cubicBezTo>
                  <a:cubicBezTo>
                    <a:pt x="2404524" y="1534337"/>
                    <a:pt x="2393316" y="1521442"/>
                    <a:pt x="2394356" y="1506576"/>
                  </a:cubicBezTo>
                  <a:cubicBezTo>
                    <a:pt x="2395398" y="1491710"/>
                    <a:pt x="2408292" y="1480502"/>
                    <a:pt x="2423160" y="1481542"/>
                  </a:cubicBezTo>
                  <a:cubicBezTo>
                    <a:pt x="2428074" y="1481886"/>
                    <a:pt x="2432588" y="1483526"/>
                    <a:pt x="2436148" y="1486467"/>
                  </a:cubicBezTo>
                  <a:cubicBezTo>
                    <a:pt x="2432616" y="1481940"/>
                    <a:pt x="2430950" y="1476125"/>
                    <a:pt x="2431380" y="1469975"/>
                  </a:cubicBezTo>
                  <a:cubicBezTo>
                    <a:pt x="2432160" y="1458825"/>
                    <a:pt x="2439610" y="1449733"/>
                    <a:pt x="2449556" y="1446323"/>
                  </a:cubicBezTo>
                  <a:lnTo>
                    <a:pt x="2460182" y="1444941"/>
                  </a:lnTo>
                  <a:close/>
                  <a:moveTo>
                    <a:pt x="2460716" y="1438257"/>
                  </a:moveTo>
                  <a:cubicBezTo>
                    <a:pt x="2456620" y="1437971"/>
                    <a:pt x="2452660" y="1438528"/>
                    <a:pt x="2449006" y="1439781"/>
                  </a:cubicBezTo>
                  <a:cubicBezTo>
                    <a:pt x="2438042" y="1443539"/>
                    <a:pt x="2429834" y="1453559"/>
                    <a:pt x="2428972" y="1465847"/>
                  </a:cubicBezTo>
                  <a:cubicBezTo>
                    <a:pt x="2428498" y="1472626"/>
                    <a:pt x="2430334" y="1479034"/>
                    <a:pt x="2434226" y="1484024"/>
                  </a:cubicBezTo>
                  <a:cubicBezTo>
                    <a:pt x="2430304" y="1480782"/>
                    <a:pt x="2425330" y="1478975"/>
                    <a:pt x="2419914" y="1478596"/>
                  </a:cubicBezTo>
                  <a:cubicBezTo>
                    <a:pt x="2403528" y="1477449"/>
                    <a:pt x="2389318" y="1489801"/>
                    <a:pt x="2388170" y="1506186"/>
                  </a:cubicBezTo>
                  <a:cubicBezTo>
                    <a:pt x="2387024" y="1522570"/>
                    <a:pt x="2399376" y="1536782"/>
                    <a:pt x="2415760" y="1537929"/>
                  </a:cubicBezTo>
                  <a:cubicBezTo>
                    <a:pt x="2421004" y="1538295"/>
                    <a:pt x="2426024" y="1537281"/>
                    <a:pt x="2430276" y="1534787"/>
                  </a:cubicBezTo>
                  <a:cubicBezTo>
                    <a:pt x="2426206" y="1538998"/>
                    <a:pt x="2423864" y="1544665"/>
                    <a:pt x="2423426" y="1550920"/>
                  </a:cubicBezTo>
                  <a:cubicBezTo>
                    <a:pt x="2422278" y="1567305"/>
                    <a:pt x="2434632" y="1581517"/>
                    <a:pt x="2451016" y="1582664"/>
                  </a:cubicBezTo>
                  <a:cubicBezTo>
                    <a:pt x="2467400" y="1583811"/>
                    <a:pt x="2481612" y="1571458"/>
                    <a:pt x="2482758" y="1555074"/>
                  </a:cubicBezTo>
                  <a:cubicBezTo>
                    <a:pt x="2483136" y="1549691"/>
                    <a:pt x="2482056" y="1544543"/>
                    <a:pt x="2479424" y="1540225"/>
                  </a:cubicBezTo>
                  <a:lnTo>
                    <a:pt x="2489926" y="1543121"/>
                  </a:lnTo>
                  <a:cubicBezTo>
                    <a:pt x="2506310" y="1544267"/>
                    <a:pt x="2520522" y="1531915"/>
                    <a:pt x="2521668" y="1515531"/>
                  </a:cubicBezTo>
                  <a:cubicBezTo>
                    <a:pt x="2522816" y="1499146"/>
                    <a:pt x="2510464" y="1484935"/>
                    <a:pt x="2494080" y="1483787"/>
                  </a:cubicBezTo>
                  <a:cubicBezTo>
                    <a:pt x="2489786" y="1483487"/>
                    <a:pt x="2485644" y="1484113"/>
                    <a:pt x="2481878" y="1485593"/>
                  </a:cubicBezTo>
                  <a:cubicBezTo>
                    <a:pt x="2485710" y="1481469"/>
                    <a:pt x="2487886" y="1476006"/>
                    <a:pt x="2488306" y="1470001"/>
                  </a:cubicBezTo>
                  <a:cubicBezTo>
                    <a:pt x="2489452" y="1453616"/>
                    <a:pt x="2477100" y="1439404"/>
                    <a:pt x="2460716" y="1438257"/>
                  </a:cubicBezTo>
                  <a:close/>
                  <a:moveTo>
                    <a:pt x="2355736" y="1437369"/>
                  </a:moveTo>
                  <a:cubicBezTo>
                    <a:pt x="2376628" y="1439833"/>
                    <a:pt x="2392608" y="1449928"/>
                    <a:pt x="2391430" y="1459914"/>
                  </a:cubicBezTo>
                  <a:lnTo>
                    <a:pt x="2390954" y="1460751"/>
                  </a:lnTo>
                  <a:cubicBezTo>
                    <a:pt x="2384724" y="1453159"/>
                    <a:pt x="2371086" y="1447141"/>
                    <a:pt x="2354812" y="1445220"/>
                  </a:cubicBezTo>
                  <a:cubicBezTo>
                    <a:pt x="2338536" y="1443300"/>
                    <a:pt x="2323872" y="1445979"/>
                    <a:pt x="2316046" y="1451912"/>
                  </a:cubicBezTo>
                  <a:cubicBezTo>
                    <a:pt x="2315720" y="1451617"/>
                    <a:pt x="2315740" y="1451303"/>
                    <a:pt x="2315778" y="1450989"/>
                  </a:cubicBezTo>
                  <a:cubicBezTo>
                    <a:pt x="2316368" y="1445996"/>
                    <a:pt x="2321134" y="1441974"/>
                    <a:pt x="2328366" y="1439509"/>
                  </a:cubicBezTo>
                  <a:lnTo>
                    <a:pt x="2355736" y="1437369"/>
                  </a:lnTo>
                  <a:close/>
                  <a:moveTo>
                    <a:pt x="2892744" y="1431387"/>
                  </a:moveTo>
                  <a:cubicBezTo>
                    <a:pt x="2905180" y="1429980"/>
                    <a:pt x="2917146" y="1445490"/>
                    <a:pt x="2919470" y="1466030"/>
                  </a:cubicBezTo>
                  <a:cubicBezTo>
                    <a:pt x="2921792" y="1486570"/>
                    <a:pt x="2913596" y="1504360"/>
                    <a:pt x="2901160" y="1505767"/>
                  </a:cubicBezTo>
                  <a:cubicBezTo>
                    <a:pt x="2900768" y="1505812"/>
                    <a:pt x="2900378" y="1505839"/>
                    <a:pt x="2900024" y="1505526"/>
                  </a:cubicBezTo>
                  <a:cubicBezTo>
                    <a:pt x="2907662" y="1497664"/>
                    <a:pt x="2911504" y="1483138"/>
                    <a:pt x="2909692" y="1467136"/>
                  </a:cubicBezTo>
                  <a:cubicBezTo>
                    <a:pt x="2907882" y="1451134"/>
                    <a:pt x="2900894" y="1437833"/>
                    <a:pt x="2891690" y="1431876"/>
                  </a:cubicBezTo>
                  <a:lnTo>
                    <a:pt x="2892744" y="1431387"/>
                  </a:lnTo>
                  <a:close/>
                  <a:moveTo>
                    <a:pt x="2876842" y="1427623"/>
                  </a:moveTo>
                  <a:cubicBezTo>
                    <a:pt x="2885970" y="1428262"/>
                    <a:pt x="2892416" y="1442423"/>
                    <a:pt x="2891238" y="1459254"/>
                  </a:cubicBezTo>
                  <a:cubicBezTo>
                    <a:pt x="2890060" y="1476083"/>
                    <a:pt x="2881704" y="1489209"/>
                    <a:pt x="2872576" y="1488570"/>
                  </a:cubicBezTo>
                  <a:cubicBezTo>
                    <a:pt x="2872288" y="1488550"/>
                    <a:pt x="2872004" y="1488516"/>
                    <a:pt x="2871792" y="1488214"/>
                  </a:cubicBezTo>
                  <a:cubicBezTo>
                    <a:pt x="2878370" y="1482985"/>
                    <a:pt x="2883144" y="1471863"/>
                    <a:pt x="2884060" y="1458751"/>
                  </a:cubicBezTo>
                  <a:cubicBezTo>
                    <a:pt x="2884978" y="1445639"/>
                    <a:pt x="2881802" y="1433960"/>
                    <a:pt x="2876018" y="1427866"/>
                  </a:cubicBezTo>
                  <a:lnTo>
                    <a:pt x="2876842" y="1427623"/>
                  </a:lnTo>
                  <a:close/>
                  <a:moveTo>
                    <a:pt x="2811074" y="1427622"/>
                  </a:moveTo>
                  <a:lnTo>
                    <a:pt x="2811910" y="1428097"/>
                  </a:lnTo>
                  <a:cubicBezTo>
                    <a:pt x="2804318" y="1434327"/>
                    <a:pt x="2798300" y="1447965"/>
                    <a:pt x="2796380" y="1464241"/>
                  </a:cubicBezTo>
                  <a:cubicBezTo>
                    <a:pt x="2794460" y="1480516"/>
                    <a:pt x="2797138" y="1495180"/>
                    <a:pt x="2803070" y="1503006"/>
                  </a:cubicBezTo>
                  <a:cubicBezTo>
                    <a:pt x="2802776" y="1503330"/>
                    <a:pt x="2802462" y="1503311"/>
                    <a:pt x="2802148" y="1503273"/>
                  </a:cubicBezTo>
                  <a:cubicBezTo>
                    <a:pt x="2792162" y="1502095"/>
                    <a:pt x="2786064" y="1484204"/>
                    <a:pt x="2788528" y="1463314"/>
                  </a:cubicBezTo>
                  <a:cubicBezTo>
                    <a:pt x="2790684" y="1445035"/>
                    <a:pt x="2798682" y="1430516"/>
                    <a:pt x="2807338" y="1427961"/>
                  </a:cubicBezTo>
                  <a:lnTo>
                    <a:pt x="2811074" y="1427622"/>
                  </a:lnTo>
                  <a:close/>
                  <a:moveTo>
                    <a:pt x="2835456" y="1424725"/>
                  </a:moveTo>
                  <a:lnTo>
                    <a:pt x="2836268" y="1425082"/>
                  </a:lnTo>
                  <a:cubicBezTo>
                    <a:pt x="2829468" y="1430295"/>
                    <a:pt x="2824550" y="1441408"/>
                    <a:pt x="2823632" y="1454520"/>
                  </a:cubicBezTo>
                  <a:cubicBezTo>
                    <a:pt x="2822714" y="1467632"/>
                    <a:pt x="2826034" y="1479321"/>
                    <a:pt x="2832044" y="1485431"/>
                  </a:cubicBezTo>
                  <a:cubicBezTo>
                    <a:pt x="2831784" y="1485700"/>
                    <a:pt x="2831488" y="1485692"/>
                    <a:pt x="2831190" y="1485672"/>
                  </a:cubicBezTo>
                  <a:cubicBezTo>
                    <a:pt x="2821730" y="1485010"/>
                    <a:pt x="2815018" y="1470829"/>
                    <a:pt x="2816196" y="1454000"/>
                  </a:cubicBezTo>
                  <a:cubicBezTo>
                    <a:pt x="2817226" y="1439274"/>
                    <a:pt x="2823958" y="1427398"/>
                    <a:pt x="2831962" y="1425103"/>
                  </a:cubicBezTo>
                  <a:lnTo>
                    <a:pt x="2835456" y="1424725"/>
                  </a:lnTo>
                  <a:close/>
                  <a:moveTo>
                    <a:pt x="2857694" y="1422091"/>
                  </a:moveTo>
                  <a:cubicBezTo>
                    <a:pt x="2860218" y="1429593"/>
                    <a:pt x="2861338" y="1441461"/>
                    <a:pt x="2860414" y="1454666"/>
                  </a:cubicBezTo>
                  <a:cubicBezTo>
                    <a:pt x="2859488" y="1467893"/>
                    <a:pt x="2856718" y="1479506"/>
                    <a:pt x="2853118" y="1486633"/>
                  </a:cubicBezTo>
                  <a:cubicBezTo>
                    <a:pt x="2875214" y="1489615"/>
                    <a:pt x="2891408" y="1509352"/>
                    <a:pt x="2889826" y="1531949"/>
                  </a:cubicBezTo>
                  <a:cubicBezTo>
                    <a:pt x="2889218" y="1540625"/>
                    <a:pt x="2886076" y="1548517"/>
                    <a:pt x="2880542" y="1554475"/>
                  </a:cubicBezTo>
                  <a:cubicBezTo>
                    <a:pt x="2885978" y="1552338"/>
                    <a:pt x="2891964" y="1551433"/>
                    <a:pt x="2898166" y="1551867"/>
                  </a:cubicBezTo>
                  <a:cubicBezTo>
                    <a:pt x="2921836" y="1553525"/>
                    <a:pt x="2939680" y="1574055"/>
                    <a:pt x="2938024" y="1597725"/>
                  </a:cubicBezTo>
                  <a:cubicBezTo>
                    <a:pt x="2936782" y="1615457"/>
                    <a:pt x="2924948" y="1629921"/>
                    <a:pt x="2909136" y="1635359"/>
                  </a:cubicBezTo>
                  <a:cubicBezTo>
                    <a:pt x="2915520" y="1644184"/>
                    <a:pt x="2928992" y="1650477"/>
                    <a:pt x="2944892" y="1651591"/>
                  </a:cubicBezTo>
                  <a:cubicBezTo>
                    <a:pt x="2960956" y="1652715"/>
                    <a:pt x="2975304" y="1648257"/>
                    <a:pt x="2982834" y="1640289"/>
                  </a:cubicBezTo>
                  <a:lnTo>
                    <a:pt x="2983122" y="1641413"/>
                  </a:lnTo>
                  <a:cubicBezTo>
                    <a:pt x="2982248" y="1653899"/>
                    <a:pt x="2964824" y="1662849"/>
                    <a:pt x="2944204" y="1661405"/>
                  </a:cubicBezTo>
                  <a:cubicBezTo>
                    <a:pt x="2923584" y="1659963"/>
                    <a:pt x="2907578" y="1648671"/>
                    <a:pt x="2908450" y="1636187"/>
                  </a:cubicBezTo>
                  <a:cubicBezTo>
                    <a:pt x="2908470" y="1635910"/>
                    <a:pt x="2908498" y="1635636"/>
                    <a:pt x="2908752" y="1635461"/>
                  </a:cubicBezTo>
                  <a:cubicBezTo>
                    <a:pt x="2903572" y="1637225"/>
                    <a:pt x="2897964" y="1637989"/>
                    <a:pt x="2892166" y="1637583"/>
                  </a:cubicBezTo>
                  <a:lnTo>
                    <a:pt x="2876996" y="1633399"/>
                  </a:lnTo>
                  <a:cubicBezTo>
                    <a:pt x="2880796" y="1639638"/>
                    <a:pt x="2882356" y="1647076"/>
                    <a:pt x="2881812" y="1654852"/>
                  </a:cubicBezTo>
                  <a:cubicBezTo>
                    <a:pt x="2881480" y="1659593"/>
                    <a:pt x="2880390" y="1664100"/>
                    <a:pt x="2878486" y="1668187"/>
                  </a:cubicBezTo>
                  <a:cubicBezTo>
                    <a:pt x="2890206" y="1668314"/>
                    <a:pt x="2901068" y="1683262"/>
                    <a:pt x="2903270" y="1702727"/>
                  </a:cubicBezTo>
                  <a:cubicBezTo>
                    <a:pt x="2905594" y="1723267"/>
                    <a:pt x="2897398" y="1741058"/>
                    <a:pt x="2884962" y="1742465"/>
                  </a:cubicBezTo>
                  <a:cubicBezTo>
                    <a:pt x="2884570" y="1742509"/>
                    <a:pt x="2884180" y="1742537"/>
                    <a:pt x="2883824" y="1742224"/>
                  </a:cubicBezTo>
                  <a:cubicBezTo>
                    <a:pt x="2891464" y="1734362"/>
                    <a:pt x="2895304" y="1719835"/>
                    <a:pt x="2893494" y="1703834"/>
                  </a:cubicBezTo>
                  <a:cubicBezTo>
                    <a:pt x="2891836" y="1689186"/>
                    <a:pt x="2885842" y="1676803"/>
                    <a:pt x="2877600" y="1670463"/>
                  </a:cubicBezTo>
                  <a:cubicBezTo>
                    <a:pt x="2873780" y="1678573"/>
                    <a:pt x="2867454" y="1685193"/>
                    <a:pt x="2859672" y="1689412"/>
                  </a:cubicBezTo>
                  <a:cubicBezTo>
                    <a:pt x="2868420" y="1690536"/>
                    <a:pt x="2874462" y="1704362"/>
                    <a:pt x="2873318" y="1720702"/>
                  </a:cubicBezTo>
                  <a:cubicBezTo>
                    <a:pt x="2872142" y="1737532"/>
                    <a:pt x="2863786" y="1750658"/>
                    <a:pt x="2854658" y="1750019"/>
                  </a:cubicBezTo>
                  <a:cubicBezTo>
                    <a:pt x="2854370" y="1749998"/>
                    <a:pt x="2854086" y="1749965"/>
                    <a:pt x="2853874" y="1749663"/>
                  </a:cubicBezTo>
                  <a:cubicBezTo>
                    <a:pt x="2860452" y="1744434"/>
                    <a:pt x="2865224" y="1733312"/>
                    <a:pt x="2866142" y="1720200"/>
                  </a:cubicBezTo>
                  <a:cubicBezTo>
                    <a:pt x="2867034" y="1707474"/>
                    <a:pt x="2864066" y="1696098"/>
                    <a:pt x="2858526" y="1689934"/>
                  </a:cubicBezTo>
                  <a:cubicBezTo>
                    <a:pt x="2851844" y="1693547"/>
                    <a:pt x="2844084" y="1695279"/>
                    <a:pt x="2835954" y="1694710"/>
                  </a:cubicBezTo>
                  <a:cubicBezTo>
                    <a:pt x="2828824" y="1694211"/>
                    <a:pt x="2822222" y="1691999"/>
                    <a:pt x="2816624" y="1688338"/>
                  </a:cubicBezTo>
                  <a:cubicBezTo>
                    <a:pt x="2810644" y="1693870"/>
                    <a:pt x="2806536" y="1704101"/>
                    <a:pt x="2805704" y="1715972"/>
                  </a:cubicBezTo>
                  <a:cubicBezTo>
                    <a:pt x="2804788" y="1729084"/>
                    <a:pt x="2808108" y="1740773"/>
                    <a:pt x="2814116" y="1746883"/>
                  </a:cubicBezTo>
                  <a:cubicBezTo>
                    <a:pt x="2813856" y="1747151"/>
                    <a:pt x="2813560" y="1747144"/>
                    <a:pt x="2813262" y="1747124"/>
                  </a:cubicBezTo>
                  <a:cubicBezTo>
                    <a:pt x="2803804" y="1746461"/>
                    <a:pt x="2797090" y="1732281"/>
                    <a:pt x="2798268" y="1715452"/>
                  </a:cubicBezTo>
                  <a:cubicBezTo>
                    <a:pt x="2799294" y="1700797"/>
                    <a:pt x="2805966" y="1688966"/>
                    <a:pt x="2813926" y="1686619"/>
                  </a:cubicBezTo>
                  <a:cubicBezTo>
                    <a:pt x="2802192" y="1678315"/>
                    <a:pt x="2795018" y="1664247"/>
                    <a:pt x="2796096" y="1648851"/>
                  </a:cubicBezTo>
                  <a:cubicBezTo>
                    <a:pt x="2796728" y="1639814"/>
                    <a:pt x="2800112" y="1631627"/>
                    <a:pt x="2805990" y="1625544"/>
                  </a:cubicBezTo>
                  <a:cubicBezTo>
                    <a:pt x="2799850" y="1629146"/>
                    <a:pt x="2792596" y="1630613"/>
                    <a:pt x="2785022" y="1630083"/>
                  </a:cubicBezTo>
                  <a:cubicBezTo>
                    <a:pt x="2781270" y="1629820"/>
                    <a:pt x="2777664" y="1629083"/>
                    <a:pt x="2774312" y="1627778"/>
                  </a:cubicBezTo>
                  <a:cubicBezTo>
                    <a:pt x="2771604" y="1638139"/>
                    <a:pt x="2757732" y="1647154"/>
                    <a:pt x="2740192" y="1649139"/>
                  </a:cubicBezTo>
                  <a:cubicBezTo>
                    <a:pt x="2719652" y="1651463"/>
                    <a:pt x="2701860" y="1643266"/>
                    <a:pt x="2700454" y="1630829"/>
                  </a:cubicBezTo>
                  <a:cubicBezTo>
                    <a:pt x="2700410" y="1630439"/>
                    <a:pt x="2700382" y="1630049"/>
                    <a:pt x="2700694" y="1629693"/>
                  </a:cubicBezTo>
                  <a:cubicBezTo>
                    <a:pt x="2708556" y="1637332"/>
                    <a:pt x="2723084" y="1641172"/>
                    <a:pt x="2739084" y="1639363"/>
                  </a:cubicBezTo>
                  <a:cubicBezTo>
                    <a:pt x="2752078" y="1637893"/>
                    <a:pt x="2763290" y="1633009"/>
                    <a:pt x="2770072" y="1626129"/>
                  </a:cubicBezTo>
                  <a:cubicBezTo>
                    <a:pt x="2762316" y="1622691"/>
                    <a:pt x="2755894" y="1616939"/>
                    <a:pt x="2751584" y="1609789"/>
                  </a:cubicBezTo>
                  <a:cubicBezTo>
                    <a:pt x="2747328" y="1616228"/>
                    <a:pt x="2735622" y="1620121"/>
                    <a:pt x="2722224" y="1619183"/>
                  </a:cubicBezTo>
                  <a:cubicBezTo>
                    <a:pt x="2705394" y="1618005"/>
                    <a:pt x="2692268" y="1609649"/>
                    <a:pt x="2692908" y="1600521"/>
                  </a:cubicBezTo>
                  <a:cubicBezTo>
                    <a:pt x="2692928" y="1600234"/>
                    <a:pt x="2692962" y="1599950"/>
                    <a:pt x="2693264" y="1599738"/>
                  </a:cubicBezTo>
                  <a:cubicBezTo>
                    <a:pt x="2698492" y="1606315"/>
                    <a:pt x="2709614" y="1611089"/>
                    <a:pt x="2722726" y="1612005"/>
                  </a:cubicBezTo>
                  <a:cubicBezTo>
                    <a:pt x="2733554" y="1612764"/>
                    <a:pt x="2743404" y="1610730"/>
                    <a:pt x="2749834" y="1606566"/>
                  </a:cubicBezTo>
                  <a:cubicBezTo>
                    <a:pt x="2746464" y="1600287"/>
                    <a:pt x="2744780" y="1593054"/>
                    <a:pt x="2745202" y="1585471"/>
                  </a:cubicBezTo>
                  <a:cubicBezTo>
                    <a:pt x="2737728" y="1587558"/>
                    <a:pt x="2727002" y="1588362"/>
                    <a:pt x="2715210" y="1587537"/>
                  </a:cubicBezTo>
                  <a:cubicBezTo>
                    <a:pt x="2701424" y="1586572"/>
                    <a:pt x="2689392" y="1583604"/>
                    <a:pt x="2682328" y="1579849"/>
                  </a:cubicBezTo>
                  <a:cubicBezTo>
                    <a:pt x="2684204" y="1579218"/>
                    <a:pt x="2686352" y="1578674"/>
                    <a:pt x="2688726" y="1578229"/>
                  </a:cubicBezTo>
                  <a:cubicBezTo>
                    <a:pt x="2695848" y="1576892"/>
                    <a:pt x="2705000" y="1576436"/>
                    <a:pt x="2714902" y="1577129"/>
                  </a:cubicBezTo>
                  <a:cubicBezTo>
                    <a:pt x="2727184" y="1577989"/>
                    <a:pt x="2738074" y="1580439"/>
                    <a:pt x="2745248" y="1583730"/>
                  </a:cubicBezTo>
                  <a:cubicBezTo>
                    <a:pt x="2745880" y="1575390"/>
                    <a:pt x="2748904" y="1567793"/>
                    <a:pt x="2753642" y="1561589"/>
                  </a:cubicBezTo>
                  <a:cubicBezTo>
                    <a:pt x="2747960" y="1556081"/>
                    <a:pt x="2738192" y="1552359"/>
                    <a:pt x="2726956" y="1551572"/>
                  </a:cubicBezTo>
                  <a:cubicBezTo>
                    <a:pt x="2713844" y="1550654"/>
                    <a:pt x="2702154" y="1553975"/>
                    <a:pt x="2696046" y="1559984"/>
                  </a:cubicBezTo>
                  <a:cubicBezTo>
                    <a:pt x="2695776" y="1559723"/>
                    <a:pt x="2695784" y="1559428"/>
                    <a:pt x="2695804" y="1559130"/>
                  </a:cubicBezTo>
                  <a:cubicBezTo>
                    <a:pt x="2696136" y="1554400"/>
                    <a:pt x="2699846" y="1550357"/>
                    <a:pt x="2705578" y="1547643"/>
                  </a:cubicBezTo>
                  <a:cubicBezTo>
                    <a:pt x="2708444" y="1546287"/>
                    <a:pt x="2711814" y="1545262"/>
                    <a:pt x="2715522" y="1544650"/>
                  </a:cubicBezTo>
                  <a:cubicBezTo>
                    <a:pt x="2719228" y="1544039"/>
                    <a:pt x="2723270" y="1543840"/>
                    <a:pt x="2727476" y="1544134"/>
                  </a:cubicBezTo>
                  <a:cubicBezTo>
                    <a:pt x="2741572" y="1545122"/>
                    <a:pt x="2753056" y="1551331"/>
                    <a:pt x="2755920" y="1558922"/>
                  </a:cubicBezTo>
                  <a:cubicBezTo>
                    <a:pt x="2764342" y="1549129"/>
                    <a:pt x="2777142" y="1543395"/>
                    <a:pt x="2791022" y="1544367"/>
                  </a:cubicBezTo>
                  <a:cubicBezTo>
                    <a:pt x="2798846" y="1544914"/>
                    <a:pt x="2806034" y="1547525"/>
                    <a:pt x="2811700" y="1552208"/>
                  </a:cubicBezTo>
                  <a:cubicBezTo>
                    <a:pt x="2806078" y="1544999"/>
                    <a:pt x="2803424" y="1535743"/>
                    <a:pt x="2804110" y="1525949"/>
                  </a:cubicBezTo>
                  <a:cubicBezTo>
                    <a:pt x="2805352" y="1508197"/>
                    <a:pt x="2817212" y="1493721"/>
                    <a:pt x="2833050" y="1488292"/>
                  </a:cubicBezTo>
                  <a:cubicBezTo>
                    <a:pt x="2838330" y="1486482"/>
                    <a:pt x="2844050" y="1485676"/>
                    <a:pt x="2849968" y="1486091"/>
                  </a:cubicBezTo>
                  <a:lnTo>
                    <a:pt x="2852466" y="1486521"/>
                  </a:lnTo>
                  <a:cubicBezTo>
                    <a:pt x="2850108" y="1479007"/>
                    <a:pt x="2849122" y="1467601"/>
                    <a:pt x="2850006" y="1454973"/>
                  </a:cubicBezTo>
                  <a:cubicBezTo>
                    <a:pt x="2850972" y="1441187"/>
                    <a:pt x="2853940" y="1429154"/>
                    <a:pt x="2857694" y="1422091"/>
                  </a:cubicBezTo>
                  <a:close/>
                  <a:moveTo>
                    <a:pt x="2162088" y="1421084"/>
                  </a:moveTo>
                  <a:cubicBezTo>
                    <a:pt x="2167318" y="1427662"/>
                    <a:pt x="2178440" y="1432433"/>
                    <a:pt x="2191552" y="1433352"/>
                  </a:cubicBezTo>
                  <a:cubicBezTo>
                    <a:pt x="2204664" y="1434270"/>
                    <a:pt x="2216342" y="1431093"/>
                    <a:pt x="2222438" y="1425308"/>
                  </a:cubicBezTo>
                  <a:lnTo>
                    <a:pt x="2222680" y="1426132"/>
                  </a:lnTo>
                  <a:cubicBezTo>
                    <a:pt x="2222040" y="1435262"/>
                    <a:pt x="2207880" y="1441707"/>
                    <a:pt x="2191050" y="1440528"/>
                  </a:cubicBezTo>
                  <a:cubicBezTo>
                    <a:pt x="2174220" y="1439351"/>
                    <a:pt x="2161094" y="1430995"/>
                    <a:pt x="2161732" y="1421866"/>
                  </a:cubicBezTo>
                  <a:cubicBezTo>
                    <a:pt x="2161752" y="1421579"/>
                    <a:pt x="2161786" y="1421294"/>
                    <a:pt x="2162088" y="1421084"/>
                  </a:cubicBezTo>
                  <a:close/>
                  <a:moveTo>
                    <a:pt x="1677430" y="1420851"/>
                  </a:moveTo>
                  <a:cubicBezTo>
                    <a:pt x="1679954" y="1428353"/>
                    <a:pt x="1681074" y="1440221"/>
                    <a:pt x="1680150" y="1453425"/>
                  </a:cubicBezTo>
                  <a:cubicBezTo>
                    <a:pt x="1679184" y="1467211"/>
                    <a:pt x="1676216" y="1479243"/>
                    <a:pt x="1672462" y="1486306"/>
                  </a:cubicBezTo>
                  <a:cubicBezTo>
                    <a:pt x="1669938" y="1478804"/>
                    <a:pt x="1668818" y="1466936"/>
                    <a:pt x="1669742" y="1453732"/>
                  </a:cubicBezTo>
                  <a:cubicBezTo>
                    <a:pt x="1670706" y="1439946"/>
                    <a:pt x="1673676" y="1427914"/>
                    <a:pt x="1677430" y="1420851"/>
                  </a:cubicBezTo>
                  <a:close/>
                  <a:moveTo>
                    <a:pt x="2856502" y="1405904"/>
                  </a:moveTo>
                  <a:cubicBezTo>
                    <a:pt x="2846192" y="1405182"/>
                    <a:pt x="2836226" y="1406584"/>
                    <a:pt x="2827028" y="1409737"/>
                  </a:cubicBezTo>
                  <a:cubicBezTo>
                    <a:pt x="2799434" y="1419197"/>
                    <a:pt x="2778772" y="1444418"/>
                    <a:pt x="2776606" y="1475347"/>
                  </a:cubicBezTo>
                  <a:cubicBezTo>
                    <a:pt x="2775412" y="1492410"/>
                    <a:pt x="2780034" y="1508536"/>
                    <a:pt x="2789830" y="1521096"/>
                  </a:cubicBezTo>
                  <a:cubicBezTo>
                    <a:pt x="2779958" y="1512937"/>
                    <a:pt x="2767436" y="1508389"/>
                    <a:pt x="2753802" y="1507435"/>
                  </a:cubicBezTo>
                  <a:cubicBezTo>
                    <a:pt x="2712564" y="1504548"/>
                    <a:pt x="2676792" y="1535639"/>
                    <a:pt x="2673906" y="1576878"/>
                  </a:cubicBezTo>
                  <a:cubicBezTo>
                    <a:pt x="2671018" y="1618116"/>
                    <a:pt x="2702110" y="1653887"/>
                    <a:pt x="2743348" y="1656774"/>
                  </a:cubicBezTo>
                  <a:cubicBezTo>
                    <a:pt x="2756546" y="1657698"/>
                    <a:pt x="2769184" y="1655142"/>
                    <a:pt x="2779882" y="1648868"/>
                  </a:cubicBezTo>
                  <a:cubicBezTo>
                    <a:pt x="2769642" y="1659466"/>
                    <a:pt x="2763746" y="1673731"/>
                    <a:pt x="2762644" y="1689475"/>
                  </a:cubicBezTo>
                  <a:cubicBezTo>
                    <a:pt x="2759758" y="1730714"/>
                    <a:pt x="2790848" y="1766485"/>
                    <a:pt x="2832086" y="1769371"/>
                  </a:cubicBezTo>
                  <a:cubicBezTo>
                    <a:pt x="2873326" y="1772258"/>
                    <a:pt x="2909096" y="1741168"/>
                    <a:pt x="2911984" y="1699929"/>
                  </a:cubicBezTo>
                  <a:cubicBezTo>
                    <a:pt x="2912932" y="1686381"/>
                    <a:pt x="2910212" y="1673422"/>
                    <a:pt x="2903592" y="1662552"/>
                  </a:cubicBezTo>
                  <a:lnTo>
                    <a:pt x="2930022" y="1669842"/>
                  </a:lnTo>
                  <a:cubicBezTo>
                    <a:pt x="2971262" y="1672728"/>
                    <a:pt x="3007032" y="1641638"/>
                    <a:pt x="3009920" y="1600399"/>
                  </a:cubicBezTo>
                  <a:cubicBezTo>
                    <a:pt x="3012806" y="1559160"/>
                    <a:pt x="2981716" y="1523389"/>
                    <a:pt x="2940476" y="1520503"/>
                  </a:cubicBezTo>
                  <a:cubicBezTo>
                    <a:pt x="2929672" y="1519746"/>
                    <a:pt x="2919242" y="1521322"/>
                    <a:pt x="2909770" y="1525046"/>
                  </a:cubicBezTo>
                  <a:cubicBezTo>
                    <a:pt x="2919412" y="1514667"/>
                    <a:pt x="2924888" y="1500915"/>
                    <a:pt x="2925946" y="1485801"/>
                  </a:cubicBezTo>
                  <a:cubicBezTo>
                    <a:pt x="2928832" y="1444562"/>
                    <a:pt x="2897742" y="1408791"/>
                    <a:pt x="2856502" y="1405904"/>
                  </a:cubicBezTo>
                  <a:close/>
                  <a:moveTo>
                    <a:pt x="2201844" y="1399755"/>
                  </a:moveTo>
                  <a:cubicBezTo>
                    <a:pt x="2215628" y="1400720"/>
                    <a:pt x="2227660" y="1403688"/>
                    <a:pt x="2234724" y="1407443"/>
                  </a:cubicBezTo>
                  <a:cubicBezTo>
                    <a:pt x="2227222" y="1409967"/>
                    <a:pt x="2215354" y="1411087"/>
                    <a:pt x="2202150" y="1410163"/>
                  </a:cubicBezTo>
                  <a:cubicBezTo>
                    <a:pt x="2188364" y="1409198"/>
                    <a:pt x="2176332" y="1406229"/>
                    <a:pt x="2169270" y="1402475"/>
                  </a:cubicBezTo>
                  <a:cubicBezTo>
                    <a:pt x="2171144" y="1401844"/>
                    <a:pt x="2173294" y="1401300"/>
                    <a:pt x="2175668" y="1400855"/>
                  </a:cubicBezTo>
                  <a:lnTo>
                    <a:pt x="2201844" y="1399755"/>
                  </a:lnTo>
                  <a:close/>
                  <a:moveTo>
                    <a:pt x="1633360" y="1390020"/>
                  </a:moveTo>
                  <a:lnTo>
                    <a:pt x="1634194" y="1390495"/>
                  </a:lnTo>
                  <a:cubicBezTo>
                    <a:pt x="1626602" y="1396724"/>
                    <a:pt x="1620586" y="1410363"/>
                    <a:pt x="1618666" y="1426638"/>
                  </a:cubicBezTo>
                  <a:cubicBezTo>
                    <a:pt x="1616744" y="1442914"/>
                    <a:pt x="1619422" y="1457577"/>
                    <a:pt x="1625356" y="1465403"/>
                  </a:cubicBezTo>
                  <a:cubicBezTo>
                    <a:pt x="1625062" y="1465728"/>
                    <a:pt x="1624748" y="1465708"/>
                    <a:pt x="1624434" y="1465670"/>
                  </a:cubicBezTo>
                  <a:cubicBezTo>
                    <a:pt x="1614446" y="1464493"/>
                    <a:pt x="1608348" y="1446602"/>
                    <a:pt x="1610814" y="1425712"/>
                  </a:cubicBezTo>
                  <a:cubicBezTo>
                    <a:pt x="1612970" y="1407432"/>
                    <a:pt x="1620968" y="1392913"/>
                    <a:pt x="1629624" y="1390358"/>
                  </a:cubicBezTo>
                  <a:lnTo>
                    <a:pt x="1633360" y="1390020"/>
                  </a:lnTo>
                  <a:close/>
                  <a:moveTo>
                    <a:pt x="2071870" y="1377467"/>
                  </a:moveTo>
                  <a:cubicBezTo>
                    <a:pt x="2069100" y="1377273"/>
                    <a:pt x="2066420" y="1377650"/>
                    <a:pt x="2063950" y="1378497"/>
                  </a:cubicBezTo>
                  <a:cubicBezTo>
                    <a:pt x="2056534" y="1381039"/>
                    <a:pt x="2050982" y="1387816"/>
                    <a:pt x="2050400" y="1396128"/>
                  </a:cubicBezTo>
                  <a:cubicBezTo>
                    <a:pt x="2049624" y="1407210"/>
                    <a:pt x="2057978" y="1416823"/>
                    <a:pt x="2069060" y="1417599"/>
                  </a:cubicBezTo>
                  <a:cubicBezTo>
                    <a:pt x="2080142" y="1418375"/>
                    <a:pt x="2089756" y="1410020"/>
                    <a:pt x="2090532" y="1398938"/>
                  </a:cubicBezTo>
                  <a:cubicBezTo>
                    <a:pt x="2091308" y="1387855"/>
                    <a:pt x="2082952" y="1378243"/>
                    <a:pt x="2071870" y="1377467"/>
                  </a:cubicBezTo>
                  <a:close/>
                  <a:moveTo>
                    <a:pt x="2192126" y="1365199"/>
                  </a:moveTo>
                  <a:cubicBezTo>
                    <a:pt x="2208954" y="1366376"/>
                    <a:pt x="2222062" y="1374999"/>
                    <a:pt x="2221398" y="1384459"/>
                  </a:cubicBezTo>
                  <a:lnTo>
                    <a:pt x="2221042" y="1385271"/>
                  </a:lnTo>
                  <a:cubicBezTo>
                    <a:pt x="2215830" y="1378469"/>
                    <a:pt x="2204716" y="1373553"/>
                    <a:pt x="2191604" y="1372635"/>
                  </a:cubicBezTo>
                  <a:cubicBezTo>
                    <a:pt x="2178492" y="1371718"/>
                    <a:pt x="2166804" y="1375038"/>
                    <a:pt x="2160694" y="1381047"/>
                  </a:cubicBezTo>
                  <a:cubicBezTo>
                    <a:pt x="2160426" y="1380787"/>
                    <a:pt x="2160432" y="1380491"/>
                    <a:pt x="2160454" y="1380193"/>
                  </a:cubicBezTo>
                  <a:cubicBezTo>
                    <a:pt x="2160784" y="1375463"/>
                    <a:pt x="2164494" y="1371421"/>
                    <a:pt x="2170226" y="1368707"/>
                  </a:cubicBezTo>
                  <a:cubicBezTo>
                    <a:pt x="2173092" y="1367350"/>
                    <a:pt x="2176464" y="1366326"/>
                    <a:pt x="2180170" y="1365714"/>
                  </a:cubicBezTo>
                  <a:lnTo>
                    <a:pt x="2192126" y="1365199"/>
                  </a:lnTo>
                  <a:close/>
                  <a:moveTo>
                    <a:pt x="2505570" y="1350554"/>
                  </a:moveTo>
                  <a:cubicBezTo>
                    <a:pt x="2518006" y="1349147"/>
                    <a:pt x="2529972" y="1364657"/>
                    <a:pt x="2532296" y="1385197"/>
                  </a:cubicBezTo>
                  <a:cubicBezTo>
                    <a:pt x="2534618" y="1405737"/>
                    <a:pt x="2526422" y="1423527"/>
                    <a:pt x="2513986" y="1424934"/>
                  </a:cubicBezTo>
                  <a:cubicBezTo>
                    <a:pt x="2513594" y="1424979"/>
                    <a:pt x="2513204" y="1425006"/>
                    <a:pt x="2512850" y="1424693"/>
                  </a:cubicBezTo>
                  <a:cubicBezTo>
                    <a:pt x="2520488" y="1416831"/>
                    <a:pt x="2524330" y="1402305"/>
                    <a:pt x="2522518" y="1386303"/>
                  </a:cubicBezTo>
                  <a:cubicBezTo>
                    <a:pt x="2520708" y="1370301"/>
                    <a:pt x="2513720" y="1357000"/>
                    <a:pt x="2504516" y="1351043"/>
                  </a:cubicBezTo>
                  <a:lnTo>
                    <a:pt x="2505570" y="1350554"/>
                  </a:lnTo>
                  <a:close/>
                  <a:moveTo>
                    <a:pt x="2489668" y="1346790"/>
                  </a:moveTo>
                  <a:cubicBezTo>
                    <a:pt x="2498796" y="1347429"/>
                    <a:pt x="2505242" y="1361590"/>
                    <a:pt x="2504064" y="1378421"/>
                  </a:cubicBezTo>
                  <a:cubicBezTo>
                    <a:pt x="2502886" y="1395250"/>
                    <a:pt x="2494530" y="1408376"/>
                    <a:pt x="2485402" y="1407737"/>
                  </a:cubicBezTo>
                  <a:cubicBezTo>
                    <a:pt x="2485114" y="1407717"/>
                    <a:pt x="2484830" y="1407683"/>
                    <a:pt x="2484618" y="1407381"/>
                  </a:cubicBezTo>
                  <a:cubicBezTo>
                    <a:pt x="2491196" y="1402152"/>
                    <a:pt x="2495970" y="1391030"/>
                    <a:pt x="2496886" y="1377918"/>
                  </a:cubicBezTo>
                  <a:cubicBezTo>
                    <a:pt x="2497804" y="1364806"/>
                    <a:pt x="2494628" y="1353127"/>
                    <a:pt x="2488844" y="1347033"/>
                  </a:cubicBezTo>
                  <a:lnTo>
                    <a:pt x="2489668" y="1346790"/>
                  </a:lnTo>
                  <a:close/>
                  <a:moveTo>
                    <a:pt x="2423900" y="1346789"/>
                  </a:moveTo>
                  <a:lnTo>
                    <a:pt x="2424736" y="1347264"/>
                  </a:lnTo>
                  <a:cubicBezTo>
                    <a:pt x="2417144" y="1353494"/>
                    <a:pt x="2411126" y="1367132"/>
                    <a:pt x="2409206" y="1383408"/>
                  </a:cubicBezTo>
                  <a:cubicBezTo>
                    <a:pt x="2407286" y="1399683"/>
                    <a:pt x="2409964" y="1414347"/>
                    <a:pt x="2415896" y="1422173"/>
                  </a:cubicBezTo>
                  <a:cubicBezTo>
                    <a:pt x="2415602" y="1422497"/>
                    <a:pt x="2415288" y="1422478"/>
                    <a:pt x="2414974" y="1422440"/>
                  </a:cubicBezTo>
                  <a:cubicBezTo>
                    <a:pt x="2404988" y="1421262"/>
                    <a:pt x="2398890" y="1403371"/>
                    <a:pt x="2401354" y="1382481"/>
                  </a:cubicBezTo>
                  <a:cubicBezTo>
                    <a:pt x="2403510" y="1364202"/>
                    <a:pt x="2411508" y="1349683"/>
                    <a:pt x="2420164" y="1347128"/>
                  </a:cubicBezTo>
                  <a:lnTo>
                    <a:pt x="2423900" y="1346789"/>
                  </a:lnTo>
                  <a:close/>
                  <a:moveTo>
                    <a:pt x="2448282" y="1343892"/>
                  </a:moveTo>
                  <a:lnTo>
                    <a:pt x="2449094" y="1344249"/>
                  </a:lnTo>
                  <a:cubicBezTo>
                    <a:pt x="2442294" y="1349462"/>
                    <a:pt x="2437376" y="1360575"/>
                    <a:pt x="2436458" y="1373687"/>
                  </a:cubicBezTo>
                  <a:cubicBezTo>
                    <a:pt x="2435540" y="1386799"/>
                    <a:pt x="2438860" y="1398488"/>
                    <a:pt x="2444870" y="1404598"/>
                  </a:cubicBezTo>
                  <a:cubicBezTo>
                    <a:pt x="2444610" y="1404867"/>
                    <a:pt x="2444314" y="1404859"/>
                    <a:pt x="2444016" y="1404839"/>
                  </a:cubicBezTo>
                  <a:cubicBezTo>
                    <a:pt x="2434556" y="1404177"/>
                    <a:pt x="2427844" y="1389996"/>
                    <a:pt x="2429022" y="1373167"/>
                  </a:cubicBezTo>
                  <a:cubicBezTo>
                    <a:pt x="2430052" y="1358441"/>
                    <a:pt x="2436784" y="1346565"/>
                    <a:pt x="2444788" y="1344270"/>
                  </a:cubicBezTo>
                  <a:lnTo>
                    <a:pt x="2448282" y="1343892"/>
                  </a:lnTo>
                  <a:close/>
                  <a:moveTo>
                    <a:pt x="2470520" y="1341258"/>
                  </a:moveTo>
                  <a:cubicBezTo>
                    <a:pt x="2473044" y="1348760"/>
                    <a:pt x="2474164" y="1360628"/>
                    <a:pt x="2473240" y="1373833"/>
                  </a:cubicBezTo>
                  <a:cubicBezTo>
                    <a:pt x="2472314" y="1387060"/>
                    <a:pt x="2469544" y="1398673"/>
                    <a:pt x="2465944" y="1405800"/>
                  </a:cubicBezTo>
                  <a:cubicBezTo>
                    <a:pt x="2488040" y="1408782"/>
                    <a:pt x="2504234" y="1428519"/>
                    <a:pt x="2502652" y="1451116"/>
                  </a:cubicBezTo>
                  <a:cubicBezTo>
                    <a:pt x="2502044" y="1459792"/>
                    <a:pt x="2498902" y="1467684"/>
                    <a:pt x="2493368" y="1473642"/>
                  </a:cubicBezTo>
                  <a:cubicBezTo>
                    <a:pt x="2498804" y="1471505"/>
                    <a:pt x="2504790" y="1470600"/>
                    <a:pt x="2510992" y="1471034"/>
                  </a:cubicBezTo>
                  <a:cubicBezTo>
                    <a:pt x="2534662" y="1472692"/>
                    <a:pt x="2552506" y="1493222"/>
                    <a:pt x="2550850" y="1516892"/>
                  </a:cubicBezTo>
                  <a:cubicBezTo>
                    <a:pt x="2549608" y="1534624"/>
                    <a:pt x="2537774" y="1549088"/>
                    <a:pt x="2521962" y="1554526"/>
                  </a:cubicBezTo>
                  <a:cubicBezTo>
                    <a:pt x="2528346" y="1563351"/>
                    <a:pt x="2541818" y="1569644"/>
                    <a:pt x="2557718" y="1570758"/>
                  </a:cubicBezTo>
                  <a:cubicBezTo>
                    <a:pt x="2573782" y="1571882"/>
                    <a:pt x="2588130" y="1567424"/>
                    <a:pt x="2595660" y="1559456"/>
                  </a:cubicBezTo>
                  <a:lnTo>
                    <a:pt x="2595948" y="1560580"/>
                  </a:lnTo>
                  <a:cubicBezTo>
                    <a:pt x="2595074" y="1573066"/>
                    <a:pt x="2577650" y="1582016"/>
                    <a:pt x="2557030" y="1580572"/>
                  </a:cubicBezTo>
                  <a:cubicBezTo>
                    <a:pt x="2536410" y="1579130"/>
                    <a:pt x="2520404" y="1567838"/>
                    <a:pt x="2521276" y="1555354"/>
                  </a:cubicBezTo>
                  <a:cubicBezTo>
                    <a:pt x="2521296" y="1555077"/>
                    <a:pt x="2521324" y="1554803"/>
                    <a:pt x="2521578" y="1554628"/>
                  </a:cubicBezTo>
                  <a:cubicBezTo>
                    <a:pt x="2516398" y="1556392"/>
                    <a:pt x="2510790" y="1557156"/>
                    <a:pt x="2504992" y="1556750"/>
                  </a:cubicBezTo>
                  <a:lnTo>
                    <a:pt x="2489822" y="1552566"/>
                  </a:lnTo>
                  <a:cubicBezTo>
                    <a:pt x="2493622" y="1558805"/>
                    <a:pt x="2495182" y="1566243"/>
                    <a:pt x="2494638" y="1574019"/>
                  </a:cubicBezTo>
                  <a:cubicBezTo>
                    <a:pt x="2494306" y="1578760"/>
                    <a:pt x="2493216" y="1583267"/>
                    <a:pt x="2491312" y="1587354"/>
                  </a:cubicBezTo>
                  <a:cubicBezTo>
                    <a:pt x="2503032" y="1587481"/>
                    <a:pt x="2513894" y="1602429"/>
                    <a:pt x="2516096" y="1621894"/>
                  </a:cubicBezTo>
                  <a:cubicBezTo>
                    <a:pt x="2518420" y="1642434"/>
                    <a:pt x="2510224" y="1660225"/>
                    <a:pt x="2497788" y="1661632"/>
                  </a:cubicBezTo>
                  <a:cubicBezTo>
                    <a:pt x="2497396" y="1661676"/>
                    <a:pt x="2497006" y="1661704"/>
                    <a:pt x="2496650" y="1661391"/>
                  </a:cubicBezTo>
                  <a:cubicBezTo>
                    <a:pt x="2504290" y="1653529"/>
                    <a:pt x="2508130" y="1639002"/>
                    <a:pt x="2506320" y="1623001"/>
                  </a:cubicBezTo>
                  <a:cubicBezTo>
                    <a:pt x="2504662" y="1608353"/>
                    <a:pt x="2498668" y="1595970"/>
                    <a:pt x="2490426" y="1589630"/>
                  </a:cubicBezTo>
                  <a:cubicBezTo>
                    <a:pt x="2486606" y="1597740"/>
                    <a:pt x="2480280" y="1604360"/>
                    <a:pt x="2472498" y="1608579"/>
                  </a:cubicBezTo>
                  <a:cubicBezTo>
                    <a:pt x="2481246" y="1609703"/>
                    <a:pt x="2487288" y="1623529"/>
                    <a:pt x="2486144" y="1639869"/>
                  </a:cubicBezTo>
                  <a:cubicBezTo>
                    <a:pt x="2484968" y="1656699"/>
                    <a:pt x="2476612" y="1669825"/>
                    <a:pt x="2467484" y="1669186"/>
                  </a:cubicBezTo>
                  <a:cubicBezTo>
                    <a:pt x="2467196" y="1669165"/>
                    <a:pt x="2466912" y="1669132"/>
                    <a:pt x="2466700" y="1668830"/>
                  </a:cubicBezTo>
                  <a:cubicBezTo>
                    <a:pt x="2473278" y="1663601"/>
                    <a:pt x="2478050" y="1652479"/>
                    <a:pt x="2478968" y="1639367"/>
                  </a:cubicBezTo>
                  <a:cubicBezTo>
                    <a:pt x="2479860" y="1626641"/>
                    <a:pt x="2476892" y="1615265"/>
                    <a:pt x="2471352" y="1609101"/>
                  </a:cubicBezTo>
                  <a:cubicBezTo>
                    <a:pt x="2464670" y="1612714"/>
                    <a:pt x="2456910" y="1614446"/>
                    <a:pt x="2448780" y="1613877"/>
                  </a:cubicBezTo>
                  <a:cubicBezTo>
                    <a:pt x="2441650" y="1613378"/>
                    <a:pt x="2435048" y="1611166"/>
                    <a:pt x="2429450" y="1607505"/>
                  </a:cubicBezTo>
                  <a:cubicBezTo>
                    <a:pt x="2423470" y="1613037"/>
                    <a:pt x="2419362" y="1623268"/>
                    <a:pt x="2418530" y="1635139"/>
                  </a:cubicBezTo>
                  <a:cubicBezTo>
                    <a:pt x="2417614" y="1648251"/>
                    <a:pt x="2420934" y="1659940"/>
                    <a:pt x="2426942" y="1666050"/>
                  </a:cubicBezTo>
                  <a:cubicBezTo>
                    <a:pt x="2426682" y="1666318"/>
                    <a:pt x="2426386" y="1666311"/>
                    <a:pt x="2426088" y="1666291"/>
                  </a:cubicBezTo>
                  <a:cubicBezTo>
                    <a:pt x="2416630" y="1665628"/>
                    <a:pt x="2409916" y="1651448"/>
                    <a:pt x="2411094" y="1634619"/>
                  </a:cubicBezTo>
                  <a:cubicBezTo>
                    <a:pt x="2412120" y="1619964"/>
                    <a:pt x="2418792" y="1608133"/>
                    <a:pt x="2426752" y="1605786"/>
                  </a:cubicBezTo>
                  <a:cubicBezTo>
                    <a:pt x="2415018" y="1597482"/>
                    <a:pt x="2407844" y="1583414"/>
                    <a:pt x="2408922" y="1568018"/>
                  </a:cubicBezTo>
                  <a:cubicBezTo>
                    <a:pt x="2409554" y="1558981"/>
                    <a:pt x="2412938" y="1550794"/>
                    <a:pt x="2418816" y="1544711"/>
                  </a:cubicBezTo>
                  <a:cubicBezTo>
                    <a:pt x="2412676" y="1548313"/>
                    <a:pt x="2405422" y="1549780"/>
                    <a:pt x="2397848" y="1549250"/>
                  </a:cubicBezTo>
                  <a:cubicBezTo>
                    <a:pt x="2394096" y="1548987"/>
                    <a:pt x="2390490" y="1548250"/>
                    <a:pt x="2387138" y="1546945"/>
                  </a:cubicBezTo>
                  <a:cubicBezTo>
                    <a:pt x="2384430" y="1557306"/>
                    <a:pt x="2370558" y="1566321"/>
                    <a:pt x="2353018" y="1568306"/>
                  </a:cubicBezTo>
                  <a:cubicBezTo>
                    <a:pt x="2332478" y="1570630"/>
                    <a:pt x="2314686" y="1562433"/>
                    <a:pt x="2313280" y="1549996"/>
                  </a:cubicBezTo>
                  <a:cubicBezTo>
                    <a:pt x="2313236" y="1549606"/>
                    <a:pt x="2313208" y="1549216"/>
                    <a:pt x="2313520" y="1548860"/>
                  </a:cubicBezTo>
                  <a:cubicBezTo>
                    <a:pt x="2321382" y="1556499"/>
                    <a:pt x="2335910" y="1560339"/>
                    <a:pt x="2351910" y="1558530"/>
                  </a:cubicBezTo>
                  <a:cubicBezTo>
                    <a:pt x="2364904" y="1557060"/>
                    <a:pt x="2376116" y="1552176"/>
                    <a:pt x="2382898" y="1545296"/>
                  </a:cubicBezTo>
                  <a:cubicBezTo>
                    <a:pt x="2375142" y="1541858"/>
                    <a:pt x="2368720" y="1536106"/>
                    <a:pt x="2364410" y="1528956"/>
                  </a:cubicBezTo>
                  <a:cubicBezTo>
                    <a:pt x="2360154" y="1535395"/>
                    <a:pt x="2348448" y="1539288"/>
                    <a:pt x="2335050" y="1538350"/>
                  </a:cubicBezTo>
                  <a:cubicBezTo>
                    <a:pt x="2318220" y="1537172"/>
                    <a:pt x="2305094" y="1528816"/>
                    <a:pt x="2305734" y="1519688"/>
                  </a:cubicBezTo>
                  <a:cubicBezTo>
                    <a:pt x="2305754" y="1519401"/>
                    <a:pt x="2305788" y="1519117"/>
                    <a:pt x="2306090" y="1518905"/>
                  </a:cubicBezTo>
                  <a:cubicBezTo>
                    <a:pt x="2311318" y="1525482"/>
                    <a:pt x="2322440" y="1530256"/>
                    <a:pt x="2335552" y="1531172"/>
                  </a:cubicBezTo>
                  <a:cubicBezTo>
                    <a:pt x="2346380" y="1531931"/>
                    <a:pt x="2356230" y="1529897"/>
                    <a:pt x="2362660" y="1525733"/>
                  </a:cubicBezTo>
                  <a:cubicBezTo>
                    <a:pt x="2359290" y="1519454"/>
                    <a:pt x="2357606" y="1512221"/>
                    <a:pt x="2358028" y="1504638"/>
                  </a:cubicBezTo>
                  <a:cubicBezTo>
                    <a:pt x="2350554" y="1506725"/>
                    <a:pt x="2339828" y="1507529"/>
                    <a:pt x="2328036" y="1506704"/>
                  </a:cubicBezTo>
                  <a:cubicBezTo>
                    <a:pt x="2314250" y="1505739"/>
                    <a:pt x="2302218" y="1502771"/>
                    <a:pt x="2295154" y="1499016"/>
                  </a:cubicBezTo>
                  <a:cubicBezTo>
                    <a:pt x="2297030" y="1498385"/>
                    <a:pt x="2299178" y="1497841"/>
                    <a:pt x="2301552" y="1497396"/>
                  </a:cubicBezTo>
                  <a:cubicBezTo>
                    <a:pt x="2308674" y="1496059"/>
                    <a:pt x="2317826" y="1495603"/>
                    <a:pt x="2327728" y="1496296"/>
                  </a:cubicBezTo>
                  <a:cubicBezTo>
                    <a:pt x="2340010" y="1497156"/>
                    <a:pt x="2350900" y="1499606"/>
                    <a:pt x="2358074" y="1502897"/>
                  </a:cubicBezTo>
                  <a:cubicBezTo>
                    <a:pt x="2358706" y="1494557"/>
                    <a:pt x="2361730" y="1486960"/>
                    <a:pt x="2366468" y="1480756"/>
                  </a:cubicBezTo>
                  <a:cubicBezTo>
                    <a:pt x="2360786" y="1475248"/>
                    <a:pt x="2351018" y="1471526"/>
                    <a:pt x="2339782" y="1470739"/>
                  </a:cubicBezTo>
                  <a:cubicBezTo>
                    <a:pt x="2326670" y="1469821"/>
                    <a:pt x="2314980" y="1473142"/>
                    <a:pt x="2308872" y="1479151"/>
                  </a:cubicBezTo>
                  <a:cubicBezTo>
                    <a:pt x="2308602" y="1478890"/>
                    <a:pt x="2308610" y="1478595"/>
                    <a:pt x="2308630" y="1478297"/>
                  </a:cubicBezTo>
                  <a:cubicBezTo>
                    <a:pt x="2308962" y="1473567"/>
                    <a:pt x="2312672" y="1469524"/>
                    <a:pt x="2318404" y="1466810"/>
                  </a:cubicBezTo>
                  <a:cubicBezTo>
                    <a:pt x="2321270" y="1465454"/>
                    <a:pt x="2324640" y="1464429"/>
                    <a:pt x="2328348" y="1463817"/>
                  </a:cubicBezTo>
                  <a:cubicBezTo>
                    <a:pt x="2332054" y="1463206"/>
                    <a:pt x="2336096" y="1463007"/>
                    <a:pt x="2340302" y="1463301"/>
                  </a:cubicBezTo>
                  <a:cubicBezTo>
                    <a:pt x="2354398" y="1464289"/>
                    <a:pt x="2365882" y="1470498"/>
                    <a:pt x="2368746" y="1478089"/>
                  </a:cubicBezTo>
                  <a:cubicBezTo>
                    <a:pt x="2377168" y="1468296"/>
                    <a:pt x="2389968" y="1462562"/>
                    <a:pt x="2403848" y="1463534"/>
                  </a:cubicBezTo>
                  <a:cubicBezTo>
                    <a:pt x="2411672" y="1464081"/>
                    <a:pt x="2418860" y="1466692"/>
                    <a:pt x="2424526" y="1471375"/>
                  </a:cubicBezTo>
                  <a:cubicBezTo>
                    <a:pt x="2418904" y="1464166"/>
                    <a:pt x="2416250" y="1454910"/>
                    <a:pt x="2416936" y="1445116"/>
                  </a:cubicBezTo>
                  <a:cubicBezTo>
                    <a:pt x="2418178" y="1427364"/>
                    <a:pt x="2430038" y="1412888"/>
                    <a:pt x="2445876" y="1407459"/>
                  </a:cubicBezTo>
                  <a:cubicBezTo>
                    <a:pt x="2451156" y="1405649"/>
                    <a:pt x="2456876" y="1404843"/>
                    <a:pt x="2462794" y="1405258"/>
                  </a:cubicBezTo>
                  <a:lnTo>
                    <a:pt x="2465292" y="1405688"/>
                  </a:lnTo>
                  <a:cubicBezTo>
                    <a:pt x="2462934" y="1398174"/>
                    <a:pt x="2461948" y="1386768"/>
                    <a:pt x="2462832" y="1374140"/>
                  </a:cubicBezTo>
                  <a:cubicBezTo>
                    <a:pt x="2463798" y="1360354"/>
                    <a:pt x="2466766" y="1348321"/>
                    <a:pt x="2470520" y="1341258"/>
                  </a:cubicBezTo>
                  <a:close/>
                  <a:moveTo>
                    <a:pt x="1774914" y="1340254"/>
                  </a:moveTo>
                  <a:cubicBezTo>
                    <a:pt x="1780144" y="1346832"/>
                    <a:pt x="1791266" y="1351603"/>
                    <a:pt x="1804378" y="1352522"/>
                  </a:cubicBezTo>
                  <a:cubicBezTo>
                    <a:pt x="1817490" y="1353440"/>
                    <a:pt x="1829168" y="1350263"/>
                    <a:pt x="1835264" y="1344478"/>
                  </a:cubicBezTo>
                  <a:lnTo>
                    <a:pt x="1835506" y="1345302"/>
                  </a:lnTo>
                  <a:cubicBezTo>
                    <a:pt x="1834866" y="1354432"/>
                    <a:pt x="1820706" y="1360877"/>
                    <a:pt x="1803876" y="1359698"/>
                  </a:cubicBezTo>
                  <a:cubicBezTo>
                    <a:pt x="1787046" y="1358521"/>
                    <a:pt x="1773920" y="1350165"/>
                    <a:pt x="1774558" y="1341036"/>
                  </a:cubicBezTo>
                  <a:cubicBezTo>
                    <a:pt x="1774578" y="1340749"/>
                    <a:pt x="1774612" y="1340464"/>
                    <a:pt x="1774914" y="1340254"/>
                  </a:cubicBezTo>
                  <a:close/>
                  <a:moveTo>
                    <a:pt x="2174744" y="1336963"/>
                  </a:moveTo>
                  <a:cubicBezTo>
                    <a:pt x="2195634" y="1339428"/>
                    <a:pt x="2211616" y="1349522"/>
                    <a:pt x="2210436" y="1359509"/>
                  </a:cubicBezTo>
                  <a:lnTo>
                    <a:pt x="2209962" y="1360344"/>
                  </a:lnTo>
                  <a:cubicBezTo>
                    <a:pt x="2203732" y="1352753"/>
                    <a:pt x="2190094" y="1346735"/>
                    <a:pt x="2173818" y="1344815"/>
                  </a:cubicBezTo>
                  <a:cubicBezTo>
                    <a:pt x="2157544" y="1342895"/>
                    <a:pt x="2142878" y="1345573"/>
                    <a:pt x="2135052" y="1351506"/>
                  </a:cubicBezTo>
                  <a:cubicBezTo>
                    <a:pt x="2134728" y="1351211"/>
                    <a:pt x="2134748" y="1350897"/>
                    <a:pt x="2134786" y="1350583"/>
                  </a:cubicBezTo>
                  <a:cubicBezTo>
                    <a:pt x="2135374" y="1345590"/>
                    <a:pt x="2140142" y="1341568"/>
                    <a:pt x="2147374" y="1339104"/>
                  </a:cubicBezTo>
                  <a:lnTo>
                    <a:pt x="2174744" y="1336963"/>
                  </a:lnTo>
                  <a:close/>
                  <a:moveTo>
                    <a:pt x="2073006" y="1332312"/>
                  </a:moveTo>
                  <a:cubicBezTo>
                    <a:pt x="2087872" y="1333353"/>
                    <a:pt x="2099080" y="1346248"/>
                    <a:pt x="2098040" y="1361114"/>
                  </a:cubicBezTo>
                  <a:cubicBezTo>
                    <a:pt x="2097658" y="1366563"/>
                    <a:pt x="2095684" y="1371520"/>
                    <a:pt x="2092208" y="1375262"/>
                  </a:cubicBezTo>
                  <a:cubicBezTo>
                    <a:pt x="2095624" y="1373920"/>
                    <a:pt x="2099384" y="1373351"/>
                    <a:pt x="2103278" y="1373624"/>
                  </a:cubicBezTo>
                  <a:cubicBezTo>
                    <a:pt x="2118144" y="1374665"/>
                    <a:pt x="2129352" y="1387560"/>
                    <a:pt x="2128312" y="1402426"/>
                  </a:cubicBezTo>
                  <a:cubicBezTo>
                    <a:pt x="2127272" y="1417293"/>
                    <a:pt x="2114376" y="1428501"/>
                    <a:pt x="2099510" y="1427460"/>
                  </a:cubicBezTo>
                  <a:lnTo>
                    <a:pt x="2089982" y="1424832"/>
                  </a:lnTo>
                  <a:cubicBezTo>
                    <a:pt x="2092368" y="1428751"/>
                    <a:pt x="2093348" y="1433423"/>
                    <a:pt x="2093008" y="1438306"/>
                  </a:cubicBezTo>
                  <a:cubicBezTo>
                    <a:pt x="2091966" y="1453173"/>
                    <a:pt x="2079072" y="1464381"/>
                    <a:pt x="2064204" y="1463340"/>
                  </a:cubicBezTo>
                  <a:cubicBezTo>
                    <a:pt x="2049338" y="1462300"/>
                    <a:pt x="2038130" y="1449404"/>
                    <a:pt x="2039170" y="1434538"/>
                  </a:cubicBezTo>
                  <a:cubicBezTo>
                    <a:pt x="2039568" y="1428862"/>
                    <a:pt x="2041694" y="1423719"/>
                    <a:pt x="2045386" y="1419899"/>
                  </a:cubicBezTo>
                  <a:cubicBezTo>
                    <a:pt x="2041528" y="1422161"/>
                    <a:pt x="2036972" y="1423082"/>
                    <a:pt x="2032214" y="1422749"/>
                  </a:cubicBezTo>
                  <a:cubicBezTo>
                    <a:pt x="2017348" y="1421708"/>
                    <a:pt x="2006140" y="1408813"/>
                    <a:pt x="2007180" y="1393947"/>
                  </a:cubicBezTo>
                  <a:cubicBezTo>
                    <a:pt x="2008222" y="1379081"/>
                    <a:pt x="2021116" y="1367873"/>
                    <a:pt x="2035984" y="1368913"/>
                  </a:cubicBezTo>
                  <a:cubicBezTo>
                    <a:pt x="2040898" y="1369257"/>
                    <a:pt x="2045412" y="1370897"/>
                    <a:pt x="2048972" y="1373838"/>
                  </a:cubicBezTo>
                  <a:cubicBezTo>
                    <a:pt x="2045440" y="1369311"/>
                    <a:pt x="2043774" y="1363496"/>
                    <a:pt x="2044204" y="1357346"/>
                  </a:cubicBezTo>
                  <a:cubicBezTo>
                    <a:pt x="2044984" y="1346196"/>
                    <a:pt x="2052434" y="1337104"/>
                    <a:pt x="2062380" y="1333694"/>
                  </a:cubicBezTo>
                  <a:lnTo>
                    <a:pt x="2073006" y="1332312"/>
                  </a:lnTo>
                  <a:close/>
                  <a:moveTo>
                    <a:pt x="2073540" y="1325628"/>
                  </a:moveTo>
                  <a:cubicBezTo>
                    <a:pt x="2069444" y="1325342"/>
                    <a:pt x="2065484" y="1325899"/>
                    <a:pt x="2061830" y="1327152"/>
                  </a:cubicBezTo>
                  <a:cubicBezTo>
                    <a:pt x="2050866" y="1330910"/>
                    <a:pt x="2042658" y="1340930"/>
                    <a:pt x="2041796" y="1353218"/>
                  </a:cubicBezTo>
                  <a:cubicBezTo>
                    <a:pt x="2041322" y="1359997"/>
                    <a:pt x="2043158" y="1366405"/>
                    <a:pt x="2047050" y="1371395"/>
                  </a:cubicBezTo>
                  <a:cubicBezTo>
                    <a:pt x="2043128" y="1368153"/>
                    <a:pt x="2038154" y="1366346"/>
                    <a:pt x="2032738" y="1365967"/>
                  </a:cubicBezTo>
                  <a:cubicBezTo>
                    <a:pt x="2016352" y="1364820"/>
                    <a:pt x="2002142" y="1377172"/>
                    <a:pt x="2000994" y="1393557"/>
                  </a:cubicBezTo>
                  <a:cubicBezTo>
                    <a:pt x="1999848" y="1409941"/>
                    <a:pt x="2012200" y="1424153"/>
                    <a:pt x="2028584" y="1425300"/>
                  </a:cubicBezTo>
                  <a:cubicBezTo>
                    <a:pt x="2033828" y="1425666"/>
                    <a:pt x="2038848" y="1424652"/>
                    <a:pt x="2043100" y="1422158"/>
                  </a:cubicBezTo>
                  <a:cubicBezTo>
                    <a:pt x="2039030" y="1426369"/>
                    <a:pt x="2036688" y="1432036"/>
                    <a:pt x="2036250" y="1438291"/>
                  </a:cubicBezTo>
                  <a:cubicBezTo>
                    <a:pt x="2035102" y="1454676"/>
                    <a:pt x="2047456" y="1468888"/>
                    <a:pt x="2063840" y="1470035"/>
                  </a:cubicBezTo>
                  <a:cubicBezTo>
                    <a:pt x="2080224" y="1471182"/>
                    <a:pt x="2094436" y="1458829"/>
                    <a:pt x="2095582" y="1442445"/>
                  </a:cubicBezTo>
                  <a:cubicBezTo>
                    <a:pt x="2095960" y="1437062"/>
                    <a:pt x="2094880" y="1431914"/>
                    <a:pt x="2092248" y="1427596"/>
                  </a:cubicBezTo>
                  <a:lnTo>
                    <a:pt x="2102750" y="1430492"/>
                  </a:lnTo>
                  <a:cubicBezTo>
                    <a:pt x="2119134" y="1431638"/>
                    <a:pt x="2133346" y="1419286"/>
                    <a:pt x="2134492" y="1402902"/>
                  </a:cubicBezTo>
                  <a:cubicBezTo>
                    <a:pt x="2135640" y="1386517"/>
                    <a:pt x="2123288" y="1372306"/>
                    <a:pt x="2106904" y="1371158"/>
                  </a:cubicBezTo>
                  <a:cubicBezTo>
                    <a:pt x="2102610" y="1370858"/>
                    <a:pt x="2098468" y="1371484"/>
                    <a:pt x="2094702" y="1372964"/>
                  </a:cubicBezTo>
                  <a:cubicBezTo>
                    <a:pt x="2098534" y="1368840"/>
                    <a:pt x="2100710" y="1363377"/>
                    <a:pt x="2101130" y="1357372"/>
                  </a:cubicBezTo>
                  <a:cubicBezTo>
                    <a:pt x="2102276" y="1340987"/>
                    <a:pt x="2089924" y="1326775"/>
                    <a:pt x="2073540" y="1325628"/>
                  </a:cubicBezTo>
                  <a:close/>
                  <a:moveTo>
                    <a:pt x="2469328" y="1325071"/>
                  </a:moveTo>
                  <a:cubicBezTo>
                    <a:pt x="2459018" y="1324349"/>
                    <a:pt x="2449052" y="1325751"/>
                    <a:pt x="2439854" y="1328904"/>
                  </a:cubicBezTo>
                  <a:cubicBezTo>
                    <a:pt x="2412260" y="1338364"/>
                    <a:pt x="2391598" y="1363585"/>
                    <a:pt x="2389432" y="1394514"/>
                  </a:cubicBezTo>
                  <a:cubicBezTo>
                    <a:pt x="2388238" y="1411577"/>
                    <a:pt x="2392860" y="1427703"/>
                    <a:pt x="2402656" y="1440263"/>
                  </a:cubicBezTo>
                  <a:cubicBezTo>
                    <a:pt x="2392784" y="1432104"/>
                    <a:pt x="2380262" y="1427556"/>
                    <a:pt x="2366628" y="1426602"/>
                  </a:cubicBezTo>
                  <a:cubicBezTo>
                    <a:pt x="2325390" y="1423715"/>
                    <a:pt x="2289618" y="1454806"/>
                    <a:pt x="2286732" y="1496045"/>
                  </a:cubicBezTo>
                  <a:cubicBezTo>
                    <a:pt x="2283844" y="1537283"/>
                    <a:pt x="2314936" y="1573054"/>
                    <a:pt x="2356174" y="1575941"/>
                  </a:cubicBezTo>
                  <a:cubicBezTo>
                    <a:pt x="2369372" y="1576865"/>
                    <a:pt x="2382010" y="1574309"/>
                    <a:pt x="2392708" y="1568035"/>
                  </a:cubicBezTo>
                  <a:cubicBezTo>
                    <a:pt x="2382468" y="1578633"/>
                    <a:pt x="2376572" y="1592898"/>
                    <a:pt x="2375470" y="1608642"/>
                  </a:cubicBezTo>
                  <a:cubicBezTo>
                    <a:pt x="2372584" y="1649881"/>
                    <a:pt x="2403674" y="1685652"/>
                    <a:pt x="2444912" y="1688538"/>
                  </a:cubicBezTo>
                  <a:cubicBezTo>
                    <a:pt x="2486152" y="1691425"/>
                    <a:pt x="2521922" y="1660335"/>
                    <a:pt x="2524810" y="1619096"/>
                  </a:cubicBezTo>
                  <a:cubicBezTo>
                    <a:pt x="2525758" y="1605548"/>
                    <a:pt x="2523038" y="1592589"/>
                    <a:pt x="2516418" y="1581719"/>
                  </a:cubicBezTo>
                  <a:lnTo>
                    <a:pt x="2542848" y="1589009"/>
                  </a:lnTo>
                  <a:cubicBezTo>
                    <a:pt x="2584088" y="1591895"/>
                    <a:pt x="2619858" y="1560805"/>
                    <a:pt x="2622746" y="1519566"/>
                  </a:cubicBezTo>
                  <a:cubicBezTo>
                    <a:pt x="2625632" y="1478327"/>
                    <a:pt x="2594542" y="1442556"/>
                    <a:pt x="2553302" y="1439670"/>
                  </a:cubicBezTo>
                  <a:cubicBezTo>
                    <a:pt x="2542498" y="1438913"/>
                    <a:pt x="2532068" y="1440489"/>
                    <a:pt x="2522596" y="1444213"/>
                  </a:cubicBezTo>
                  <a:cubicBezTo>
                    <a:pt x="2532238" y="1433834"/>
                    <a:pt x="2537714" y="1420082"/>
                    <a:pt x="2538772" y="1404968"/>
                  </a:cubicBezTo>
                  <a:cubicBezTo>
                    <a:pt x="2541658" y="1363729"/>
                    <a:pt x="2510568" y="1327958"/>
                    <a:pt x="2469328" y="1325071"/>
                  </a:cubicBezTo>
                  <a:close/>
                  <a:moveTo>
                    <a:pt x="1968560" y="1324740"/>
                  </a:moveTo>
                  <a:cubicBezTo>
                    <a:pt x="1989452" y="1327204"/>
                    <a:pt x="2005432" y="1337299"/>
                    <a:pt x="2004254" y="1347285"/>
                  </a:cubicBezTo>
                  <a:lnTo>
                    <a:pt x="2003778" y="1348122"/>
                  </a:lnTo>
                  <a:cubicBezTo>
                    <a:pt x="1997548" y="1340530"/>
                    <a:pt x="1983910" y="1334512"/>
                    <a:pt x="1967636" y="1332591"/>
                  </a:cubicBezTo>
                  <a:cubicBezTo>
                    <a:pt x="1951360" y="1330671"/>
                    <a:pt x="1936696" y="1333350"/>
                    <a:pt x="1928870" y="1339283"/>
                  </a:cubicBezTo>
                  <a:cubicBezTo>
                    <a:pt x="1928544" y="1338988"/>
                    <a:pt x="1928564" y="1338674"/>
                    <a:pt x="1928602" y="1338360"/>
                  </a:cubicBezTo>
                  <a:cubicBezTo>
                    <a:pt x="1929192" y="1333367"/>
                    <a:pt x="1933958" y="1329345"/>
                    <a:pt x="1941190" y="1326880"/>
                  </a:cubicBezTo>
                  <a:lnTo>
                    <a:pt x="1968560" y="1324740"/>
                  </a:lnTo>
                  <a:close/>
                  <a:moveTo>
                    <a:pt x="1814670" y="1318925"/>
                  </a:moveTo>
                  <a:cubicBezTo>
                    <a:pt x="1828454" y="1319890"/>
                    <a:pt x="1840486" y="1322858"/>
                    <a:pt x="1847550" y="1326613"/>
                  </a:cubicBezTo>
                  <a:cubicBezTo>
                    <a:pt x="1840048" y="1329137"/>
                    <a:pt x="1828180" y="1330257"/>
                    <a:pt x="1814976" y="1329333"/>
                  </a:cubicBezTo>
                  <a:cubicBezTo>
                    <a:pt x="1801190" y="1328368"/>
                    <a:pt x="1789158" y="1325399"/>
                    <a:pt x="1782096" y="1321645"/>
                  </a:cubicBezTo>
                  <a:cubicBezTo>
                    <a:pt x="1783970" y="1321014"/>
                    <a:pt x="1786120" y="1320470"/>
                    <a:pt x="1788494" y="1320025"/>
                  </a:cubicBezTo>
                  <a:lnTo>
                    <a:pt x="1814670" y="1318925"/>
                  </a:lnTo>
                  <a:close/>
                  <a:moveTo>
                    <a:pt x="1290254" y="1308224"/>
                  </a:moveTo>
                  <a:cubicBezTo>
                    <a:pt x="1292778" y="1315726"/>
                    <a:pt x="1293898" y="1327594"/>
                    <a:pt x="1292974" y="1340798"/>
                  </a:cubicBezTo>
                  <a:cubicBezTo>
                    <a:pt x="1292008" y="1354584"/>
                    <a:pt x="1289040" y="1366616"/>
                    <a:pt x="1285286" y="1373679"/>
                  </a:cubicBezTo>
                  <a:cubicBezTo>
                    <a:pt x="1282762" y="1366177"/>
                    <a:pt x="1281642" y="1354309"/>
                    <a:pt x="1282566" y="1341105"/>
                  </a:cubicBezTo>
                  <a:cubicBezTo>
                    <a:pt x="1283530" y="1327319"/>
                    <a:pt x="1286500" y="1315287"/>
                    <a:pt x="1290254" y="1308224"/>
                  </a:cubicBezTo>
                  <a:close/>
                  <a:moveTo>
                    <a:pt x="1684696" y="1296637"/>
                  </a:moveTo>
                  <a:cubicBezTo>
                    <a:pt x="1681926" y="1296443"/>
                    <a:pt x="1679246" y="1296820"/>
                    <a:pt x="1676776" y="1297667"/>
                  </a:cubicBezTo>
                  <a:cubicBezTo>
                    <a:pt x="1669360" y="1300209"/>
                    <a:pt x="1663808" y="1306986"/>
                    <a:pt x="1663226" y="1315298"/>
                  </a:cubicBezTo>
                  <a:cubicBezTo>
                    <a:pt x="1662450" y="1326380"/>
                    <a:pt x="1670804" y="1335993"/>
                    <a:pt x="1681886" y="1336769"/>
                  </a:cubicBezTo>
                  <a:cubicBezTo>
                    <a:pt x="1692968" y="1337545"/>
                    <a:pt x="1702582" y="1329190"/>
                    <a:pt x="1703358" y="1318108"/>
                  </a:cubicBezTo>
                  <a:cubicBezTo>
                    <a:pt x="1704134" y="1307025"/>
                    <a:pt x="1695778" y="1297413"/>
                    <a:pt x="1684696" y="1296637"/>
                  </a:cubicBezTo>
                  <a:close/>
                  <a:moveTo>
                    <a:pt x="1804952" y="1284369"/>
                  </a:moveTo>
                  <a:cubicBezTo>
                    <a:pt x="1821780" y="1285546"/>
                    <a:pt x="1834888" y="1294169"/>
                    <a:pt x="1834224" y="1303629"/>
                  </a:cubicBezTo>
                  <a:lnTo>
                    <a:pt x="1833868" y="1304441"/>
                  </a:lnTo>
                  <a:cubicBezTo>
                    <a:pt x="1828656" y="1297639"/>
                    <a:pt x="1817542" y="1292723"/>
                    <a:pt x="1804430" y="1291805"/>
                  </a:cubicBezTo>
                  <a:cubicBezTo>
                    <a:pt x="1791318" y="1290888"/>
                    <a:pt x="1779630" y="1294208"/>
                    <a:pt x="1773520" y="1300217"/>
                  </a:cubicBezTo>
                  <a:cubicBezTo>
                    <a:pt x="1773252" y="1299957"/>
                    <a:pt x="1773258" y="1299661"/>
                    <a:pt x="1773280" y="1299363"/>
                  </a:cubicBezTo>
                  <a:cubicBezTo>
                    <a:pt x="1773610" y="1294633"/>
                    <a:pt x="1777320" y="1290591"/>
                    <a:pt x="1783052" y="1287877"/>
                  </a:cubicBezTo>
                  <a:cubicBezTo>
                    <a:pt x="1785918" y="1286520"/>
                    <a:pt x="1789290" y="1285496"/>
                    <a:pt x="1792996" y="1284884"/>
                  </a:cubicBezTo>
                  <a:lnTo>
                    <a:pt x="1804952" y="1284369"/>
                  </a:lnTo>
                  <a:close/>
                  <a:moveTo>
                    <a:pt x="1246184" y="1277393"/>
                  </a:moveTo>
                  <a:lnTo>
                    <a:pt x="1247018" y="1277868"/>
                  </a:lnTo>
                  <a:cubicBezTo>
                    <a:pt x="1239426" y="1284097"/>
                    <a:pt x="1233410" y="1297736"/>
                    <a:pt x="1231490" y="1314011"/>
                  </a:cubicBezTo>
                  <a:cubicBezTo>
                    <a:pt x="1229568" y="1330287"/>
                    <a:pt x="1232246" y="1344950"/>
                    <a:pt x="1238180" y="1352776"/>
                  </a:cubicBezTo>
                  <a:cubicBezTo>
                    <a:pt x="1237886" y="1353101"/>
                    <a:pt x="1237572" y="1353081"/>
                    <a:pt x="1237258" y="1353043"/>
                  </a:cubicBezTo>
                  <a:cubicBezTo>
                    <a:pt x="1227270" y="1351866"/>
                    <a:pt x="1221172" y="1333975"/>
                    <a:pt x="1223638" y="1313085"/>
                  </a:cubicBezTo>
                  <a:cubicBezTo>
                    <a:pt x="1225794" y="1294805"/>
                    <a:pt x="1233792" y="1280286"/>
                    <a:pt x="1242448" y="1277731"/>
                  </a:cubicBezTo>
                  <a:lnTo>
                    <a:pt x="1246184" y="1277393"/>
                  </a:lnTo>
                  <a:close/>
                  <a:moveTo>
                    <a:pt x="1787570" y="1256133"/>
                  </a:moveTo>
                  <a:cubicBezTo>
                    <a:pt x="1808460" y="1258598"/>
                    <a:pt x="1824442" y="1268692"/>
                    <a:pt x="1823262" y="1278679"/>
                  </a:cubicBezTo>
                  <a:lnTo>
                    <a:pt x="1822788" y="1279514"/>
                  </a:lnTo>
                  <a:cubicBezTo>
                    <a:pt x="1816558" y="1271923"/>
                    <a:pt x="1802920" y="1265905"/>
                    <a:pt x="1786644" y="1263985"/>
                  </a:cubicBezTo>
                  <a:cubicBezTo>
                    <a:pt x="1770370" y="1262065"/>
                    <a:pt x="1755704" y="1264743"/>
                    <a:pt x="1747878" y="1270676"/>
                  </a:cubicBezTo>
                  <a:cubicBezTo>
                    <a:pt x="1747554" y="1270381"/>
                    <a:pt x="1747574" y="1270067"/>
                    <a:pt x="1747612" y="1269753"/>
                  </a:cubicBezTo>
                  <a:cubicBezTo>
                    <a:pt x="1748200" y="1264760"/>
                    <a:pt x="1752968" y="1260738"/>
                    <a:pt x="1760200" y="1258274"/>
                  </a:cubicBezTo>
                  <a:lnTo>
                    <a:pt x="1787570" y="1256133"/>
                  </a:lnTo>
                  <a:close/>
                  <a:moveTo>
                    <a:pt x="1685832" y="1251482"/>
                  </a:moveTo>
                  <a:cubicBezTo>
                    <a:pt x="1700698" y="1252523"/>
                    <a:pt x="1711906" y="1265418"/>
                    <a:pt x="1710866" y="1280284"/>
                  </a:cubicBezTo>
                  <a:cubicBezTo>
                    <a:pt x="1710484" y="1285733"/>
                    <a:pt x="1708510" y="1290690"/>
                    <a:pt x="1705034" y="1294432"/>
                  </a:cubicBezTo>
                  <a:cubicBezTo>
                    <a:pt x="1708450" y="1293090"/>
                    <a:pt x="1712210" y="1292521"/>
                    <a:pt x="1716104" y="1292794"/>
                  </a:cubicBezTo>
                  <a:cubicBezTo>
                    <a:pt x="1730970" y="1293835"/>
                    <a:pt x="1742178" y="1306730"/>
                    <a:pt x="1741138" y="1321596"/>
                  </a:cubicBezTo>
                  <a:cubicBezTo>
                    <a:pt x="1740098" y="1336463"/>
                    <a:pt x="1727202" y="1347671"/>
                    <a:pt x="1712336" y="1346630"/>
                  </a:cubicBezTo>
                  <a:lnTo>
                    <a:pt x="1702808" y="1344002"/>
                  </a:lnTo>
                  <a:cubicBezTo>
                    <a:pt x="1705194" y="1347921"/>
                    <a:pt x="1706174" y="1352593"/>
                    <a:pt x="1705834" y="1357476"/>
                  </a:cubicBezTo>
                  <a:cubicBezTo>
                    <a:pt x="1704792" y="1372343"/>
                    <a:pt x="1691898" y="1383551"/>
                    <a:pt x="1677030" y="1382510"/>
                  </a:cubicBezTo>
                  <a:cubicBezTo>
                    <a:pt x="1662164" y="1381470"/>
                    <a:pt x="1650956" y="1368574"/>
                    <a:pt x="1651996" y="1353708"/>
                  </a:cubicBezTo>
                  <a:cubicBezTo>
                    <a:pt x="1652394" y="1348032"/>
                    <a:pt x="1654520" y="1342889"/>
                    <a:pt x="1658212" y="1339069"/>
                  </a:cubicBezTo>
                  <a:cubicBezTo>
                    <a:pt x="1654354" y="1341331"/>
                    <a:pt x="1649798" y="1342252"/>
                    <a:pt x="1645040" y="1341919"/>
                  </a:cubicBezTo>
                  <a:cubicBezTo>
                    <a:pt x="1630174" y="1340878"/>
                    <a:pt x="1618966" y="1327983"/>
                    <a:pt x="1620006" y="1313117"/>
                  </a:cubicBezTo>
                  <a:cubicBezTo>
                    <a:pt x="1621048" y="1298251"/>
                    <a:pt x="1633942" y="1287043"/>
                    <a:pt x="1648810" y="1288083"/>
                  </a:cubicBezTo>
                  <a:cubicBezTo>
                    <a:pt x="1653724" y="1288427"/>
                    <a:pt x="1658238" y="1290067"/>
                    <a:pt x="1661798" y="1293008"/>
                  </a:cubicBezTo>
                  <a:cubicBezTo>
                    <a:pt x="1658266" y="1288481"/>
                    <a:pt x="1656600" y="1282666"/>
                    <a:pt x="1657030" y="1276516"/>
                  </a:cubicBezTo>
                  <a:cubicBezTo>
                    <a:pt x="1657810" y="1265366"/>
                    <a:pt x="1665260" y="1256274"/>
                    <a:pt x="1675206" y="1252864"/>
                  </a:cubicBezTo>
                  <a:lnTo>
                    <a:pt x="1685832" y="1251482"/>
                  </a:lnTo>
                  <a:close/>
                  <a:moveTo>
                    <a:pt x="1686366" y="1244798"/>
                  </a:moveTo>
                  <a:cubicBezTo>
                    <a:pt x="1682270" y="1244512"/>
                    <a:pt x="1678310" y="1245069"/>
                    <a:pt x="1674656" y="1246322"/>
                  </a:cubicBezTo>
                  <a:cubicBezTo>
                    <a:pt x="1663692" y="1250080"/>
                    <a:pt x="1655484" y="1260100"/>
                    <a:pt x="1654622" y="1272388"/>
                  </a:cubicBezTo>
                  <a:cubicBezTo>
                    <a:pt x="1654148" y="1279167"/>
                    <a:pt x="1655984" y="1285575"/>
                    <a:pt x="1659876" y="1290565"/>
                  </a:cubicBezTo>
                  <a:cubicBezTo>
                    <a:pt x="1655954" y="1287323"/>
                    <a:pt x="1650980" y="1285516"/>
                    <a:pt x="1645564" y="1285137"/>
                  </a:cubicBezTo>
                  <a:cubicBezTo>
                    <a:pt x="1629178" y="1283990"/>
                    <a:pt x="1614968" y="1296342"/>
                    <a:pt x="1613820" y="1312727"/>
                  </a:cubicBezTo>
                  <a:cubicBezTo>
                    <a:pt x="1612674" y="1329111"/>
                    <a:pt x="1625026" y="1343323"/>
                    <a:pt x="1641410" y="1344470"/>
                  </a:cubicBezTo>
                  <a:cubicBezTo>
                    <a:pt x="1646654" y="1344836"/>
                    <a:pt x="1651674" y="1343822"/>
                    <a:pt x="1655926" y="1341328"/>
                  </a:cubicBezTo>
                  <a:cubicBezTo>
                    <a:pt x="1651856" y="1345539"/>
                    <a:pt x="1649514" y="1351206"/>
                    <a:pt x="1649076" y="1357461"/>
                  </a:cubicBezTo>
                  <a:cubicBezTo>
                    <a:pt x="1647928" y="1373846"/>
                    <a:pt x="1660282" y="1388058"/>
                    <a:pt x="1676666" y="1389205"/>
                  </a:cubicBezTo>
                  <a:cubicBezTo>
                    <a:pt x="1693050" y="1390352"/>
                    <a:pt x="1707262" y="1377999"/>
                    <a:pt x="1708408" y="1361615"/>
                  </a:cubicBezTo>
                  <a:cubicBezTo>
                    <a:pt x="1708786" y="1356232"/>
                    <a:pt x="1707706" y="1351084"/>
                    <a:pt x="1705074" y="1346766"/>
                  </a:cubicBezTo>
                  <a:lnTo>
                    <a:pt x="1715576" y="1349662"/>
                  </a:lnTo>
                  <a:cubicBezTo>
                    <a:pt x="1731960" y="1350808"/>
                    <a:pt x="1746172" y="1338456"/>
                    <a:pt x="1747318" y="1322072"/>
                  </a:cubicBezTo>
                  <a:cubicBezTo>
                    <a:pt x="1748466" y="1305687"/>
                    <a:pt x="1736114" y="1291476"/>
                    <a:pt x="1719730" y="1290328"/>
                  </a:cubicBezTo>
                  <a:cubicBezTo>
                    <a:pt x="1715436" y="1290028"/>
                    <a:pt x="1711294" y="1290654"/>
                    <a:pt x="1707528" y="1292134"/>
                  </a:cubicBezTo>
                  <a:cubicBezTo>
                    <a:pt x="1711360" y="1288010"/>
                    <a:pt x="1713536" y="1282547"/>
                    <a:pt x="1713956" y="1276542"/>
                  </a:cubicBezTo>
                  <a:cubicBezTo>
                    <a:pt x="1715102" y="1260157"/>
                    <a:pt x="1702750" y="1245945"/>
                    <a:pt x="1686366" y="1244798"/>
                  </a:cubicBezTo>
                  <a:close/>
                  <a:moveTo>
                    <a:pt x="1581386" y="1243910"/>
                  </a:moveTo>
                  <a:cubicBezTo>
                    <a:pt x="1602278" y="1246374"/>
                    <a:pt x="1618258" y="1256469"/>
                    <a:pt x="1617080" y="1266455"/>
                  </a:cubicBezTo>
                  <a:lnTo>
                    <a:pt x="1616604" y="1267292"/>
                  </a:lnTo>
                  <a:cubicBezTo>
                    <a:pt x="1610374" y="1259700"/>
                    <a:pt x="1596736" y="1253682"/>
                    <a:pt x="1580462" y="1251761"/>
                  </a:cubicBezTo>
                  <a:cubicBezTo>
                    <a:pt x="1564186" y="1249841"/>
                    <a:pt x="1549522" y="1252520"/>
                    <a:pt x="1541696" y="1258453"/>
                  </a:cubicBezTo>
                  <a:cubicBezTo>
                    <a:pt x="1541370" y="1258158"/>
                    <a:pt x="1541390" y="1257844"/>
                    <a:pt x="1541428" y="1257530"/>
                  </a:cubicBezTo>
                  <a:cubicBezTo>
                    <a:pt x="1542018" y="1252537"/>
                    <a:pt x="1546784" y="1248515"/>
                    <a:pt x="1554016" y="1246050"/>
                  </a:cubicBezTo>
                  <a:lnTo>
                    <a:pt x="1581386" y="1243910"/>
                  </a:lnTo>
                  <a:close/>
                  <a:moveTo>
                    <a:pt x="2118394" y="1237925"/>
                  </a:moveTo>
                  <a:cubicBezTo>
                    <a:pt x="2130830" y="1236518"/>
                    <a:pt x="2142796" y="1252028"/>
                    <a:pt x="2145120" y="1272568"/>
                  </a:cubicBezTo>
                  <a:cubicBezTo>
                    <a:pt x="2147442" y="1293108"/>
                    <a:pt x="2139246" y="1310898"/>
                    <a:pt x="2126810" y="1312305"/>
                  </a:cubicBezTo>
                  <a:cubicBezTo>
                    <a:pt x="2126418" y="1312350"/>
                    <a:pt x="2126028" y="1312377"/>
                    <a:pt x="2125674" y="1312064"/>
                  </a:cubicBezTo>
                  <a:cubicBezTo>
                    <a:pt x="2133312" y="1304202"/>
                    <a:pt x="2137154" y="1289676"/>
                    <a:pt x="2135342" y="1273674"/>
                  </a:cubicBezTo>
                  <a:cubicBezTo>
                    <a:pt x="2133532" y="1257672"/>
                    <a:pt x="2126544" y="1244371"/>
                    <a:pt x="2117340" y="1238414"/>
                  </a:cubicBezTo>
                  <a:lnTo>
                    <a:pt x="2118394" y="1237925"/>
                  </a:lnTo>
                  <a:close/>
                  <a:moveTo>
                    <a:pt x="2102492" y="1234161"/>
                  </a:moveTo>
                  <a:cubicBezTo>
                    <a:pt x="2111620" y="1234800"/>
                    <a:pt x="2118066" y="1248961"/>
                    <a:pt x="2116888" y="1265792"/>
                  </a:cubicBezTo>
                  <a:cubicBezTo>
                    <a:pt x="2115710" y="1282621"/>
                    <a:pt x="2107354" y="1295747"/>
                    <a:pt x="2098226" y="1295108"/>
                  </a:cubicBezTo>
                  <a:cubicBezTo>
                    <a:pt x="2097938" y="1295088"/>
                    <a:pt x="2097654" y="1295054"/>
                    <a:pt x="2097442" y="1294752"/>
                  </a:cubicBezTo>
                  <a:cubicBezTo>
                    <a:pt x="2104020" y="1289523"/>
                    <a:pt x="2108794" y="1278401"/>
                    <a:pt x="2109710" y="1265289"/>
                  </a:cubicBezTo>
                  <a:cubicBezTo>
                    <a:pt x="2110628" y="1252177"/>
                    <a:pt x="2107452" y="1240498"/>
                    <a:pt x="2101668" y="1234404"/>
                  </a:cubicBezTo>
                  <a:lnTo>
                    <a:pt x="2102492" y="1234161"/>
                  </a:lnTo>
                  <a:close/>
                  <a:moveTo>
                    <a:pt x="2036724" y="1234160"/>
                  </a:moveTo>
                  <a:lnTo>
                    <a:pt x="2037560" y="1234635"/>
                  </a:lnTo>
                  <a:cubicBezTo>
                    <a:pt x="2029968" y="1240865"/>
                    <a:pt x="2023950" y="1254503"/>
                    <a:pt x="2022030" y="1270779"/>
                  </a:cubicBezTo>
                  <a:cubicBezTo>
                    <a:pt x="2020110" y="1287054"/>
                    <a:pt x="2022788" y="1301718"/>
                    <a:pt x="2028720" y="1309544"/>
                  </a:cubicBezTo>
                  <a:cubicBezTo>
                    <a:pt x="2028426" y="1309868"/>
                    <a:pt x="2028112" y="1309849"/>
                    <a:pt x="2027798" y="1309811"/>
                  </a:cubicBezTo>
                  <a:cubicBezTo>
                    <a:pt x="2017812" y="1308633"/>
                    <a:pt x="2011714" y="1290742"/>
                    <a:pt x="2014178" y="1269852"/>
                  </a:cubicBezTo>
                  <a:cubicBezTo>
                    <a:pt x="2016334" y="1251573"/>
                    <a:pt x="2024332" y="1237054"/>
                    <a:pt x="2032988" y="1234499"/>
                  </a:cubicBezTo>
                  <a:lnTo>
                    <a:pt x="2036724" y="1234160"/>
                  </a:lnTo>
                  <a:close/>
                  <a:moveTo>
                    <a:pt x="2061106" y="1231263"/>
                  </a:moveTo>
                  <a:lnTo>
                    <a:pt x="2061918" y="1231620"/>
                  </a:lnTo>
                  <a:cubicBezTo>
                    <a:pt x="2055118" y="1236833"/>
                    <a:pt x="2050200" y="1247946"/>
                    <a:pt x="2049282" y="1261058"/>
                  </a:cubicBezTo>
                  <a:cubicBezTo>
                    <a:pt x="2048364" y="1274170"/>
                    <a:pt x="2051684" y="1285859"/>
                    <a:pt x="2057694" y="1291969"/>
                  </a:cubicBezTo>
                  <a:cubicBezTo>
                    <a:pt x="2057434" y="1292238"/>
                    <a:pt x="2057138" y="1292230"/>
                    <a:pt x="2056840" y="1292210"/>
                  </a:cubicBezTo>
                  <a:cubicBezTo>
                    <a:pt x="2047380" y="1291548"/>
                    <a:pt x="2040668" y="1277367"/>
                    <a:pt x="2041846" y="1260538"/>
                  </a:cubicBezTo>
                  <a:cubicBezTo>
                    <a:pt x="2042876" y="1245812"/>
                    <a:pt x="2049608" y="1233936"/>
                    <a:pt x="2057612" y="1231641"/>
                  </a:cubicBezTo>
                  <a:lnTo>
                    <a:pt x="2061106" y="1231263"/>
                  </a:lnTo>
                  <a:close/>
                  <a:moveTo>
                    <a:pt x="2083344" y="1228629"/>
                  </a:moveTo>
                  <a:cubicBezTo>
                    <a:pt x="2085868" y="1236131"/>
                    <a:pt x="2086988" y="1247999"/>
                    <a:pt x="2086064" y="1261204"/>
                  </a:cubicBezTo>
                  <a:cubicBezTo>
                    <a:pt x="2085138" y="1274431"/>
                    <a:pt x="2082368" y="1286044"/>
                    <a:pt x="2078768" y="1293171"/>
                  </a:cubicBezTo>
                  <a:cubicBezTo>
                    <a:pt x="2100864" y="1296153"/>
                    <a:pt x="2117058" y="1315890"/>
                    <a:pt x="2115476" y="1338487"/>
                  </a:cubicBezTo>
                  <a:cubicBezTo>
                    <a:pt x="2114868" y="1347163"/>
                    <a:pt x="2111726" y="1355055"/>
                    <a:pt x="2106192" y="1361013"/>
                  </a:cubicBezTo>
                  <a:cubicBezTo>
                    <a:pt x="2111628" y="1358876"/>
                    <a:pt x="2117614" y="1357971"/>
                    <a:pt x="2123816" y="1358405"/>
                  </a:cubicBezTo>
                  <a:cubicBezTo>
                    <a:pt x="2147486" y="1360063"/>
                    <a:pt x="2165330" y="1380593"/>
                    <a:pt x="2163674" y="1404263"/>
                  </a:cubicBezTo>
                  <a:cubicBezTo>
                    <a:pt x="2162432" y="1421995"/>
                    <a:pt x="2150598" y="1436459"/>
                    <a:pt x="2134786" y="1441897"/>
                  </a:cubicBezTo>
                  <a:cubicBezTo>
                    <a:pt x="2141170" y="1450722"/>
                    <a:pt x="2154642" y="1457015"/>
                    <a:pt x="2170542" y="1458129"/>
                  </a:cubicBezTo>
                  <a:cubicBezTo>
                    <a:pt x="2186606" y="1459253"/>
                    <a:pt x="2200954" y="1454795"/>
                    <a:pt x="2208484" y="1446827"/>
                  </a:cubicBezTo>
                  <a:lnTo>
                    <a:pt x="2208772" y="1447951"/>
                  </a:lnTo>
                  <a:cubicBezTo>
                    <a:pt x="2207898" y="1460437"/>
                    <a:pt x="2190474" y="1469387"/>
                    <a:pt x="2169854" y="1467943"/>
                  </a:cubicBezTo>
                  <a:cubicBezTo>
                    <a:pt x="2149234" y="1466501"/>
                    <a:pt x="2133228" y="1455209"/>
                    <a:pt x="2134100" y="1442725"/>
                  </a:cubicBezTo>
                  <a:cubicBezTo>
                    <a:pt x="2134120" y="1442448"/>
                    <a:pt x="2134148" y="1442174"/>
                    <a:pt x="2134402" y="1441999"/>
                  </a:cubicBezTo>
                  <a:cubicBezTo>
                    <a:pt x="2129222" y="1443763"/>
                    <a:pt x="2123614" y="1444527"/>
                    <a:pt x="2117816" y="1444121"/>
                  </a:cubicBezTo>
                  <a:lnTo>
                    <a:pt x="2102646" y="1439937"/>
                  </a:lnTo>
                  <a:cubicBezTo>
                    <a:pt x="2106446" y="1446176"/>
                    <a:pt x="2108006" y="1453614"/>
                    <a:pt x="2107462" y="1461390"/>
                  </a:cubicBezTo>
                  <a:cubicBezTo>
                    <a:pt x="2107130" y="1466131"/>
                    <a:pt x="2106040" y="1470638"/>
                    <a:pt x="2104136" y="1474725"/>
                  </a:cubicBezTo>
                  <a:cubicBezTo>
                    <a:pt x="2115856" y="1474852"/>
                    <a:pt x="2126718" y="1489800"/>
                    <a:pt x="2128920" y="1509265"/>
                  </a:cubicBezTo>
                  <a:cubicBezTo>
                    <a:pt x="2131244" y="1529805"/>
                    <a:pt x="2123048" y="1547596"/>
                    <a:pt x="2110612" y="1549003"/>
                  </a:cubicBezTo>
                  <a:cubicBezTo>
                    <a:pt x="2110220" y="1549047"/>
                    <a:pt x="2109830" y="1549075"/>
                    <a:pt x="2109474" y="1548762"/>
                  </a:cubicBezTo>
                  <a:cubicBezTo>
                    <a:pt x="2117114" y="1540900"/>
                    <a:pt x="2120954" y="1526373"/>
                    <a:pt x="2119144" y="1510372"/>
                  </a:cubicBezTo>
                  <a:cubicBezTo>
                    <a:pt x="2117486" y="1495724"/>
                    <a:pt x="2111492" y="1483341"/>
                    <a:pt x="2103250" y="1477001"/>
                  </a:cubicBezTo>
                  <a:cubicBezTo>
                    <a:pt x="2099430" y="1485111"/>
                    <a:pt x="2093104" y="1491731"/>
                    <a:pt x="2085322" y="1495950"/>
                  </a:cubicBezTo>
                  <a:cubicBezTo>
                    <a:pt x="2094070" y="1497074"/>
                    <a:pt x="2100112" y="1510900"/>
                    <a:pt x="2098968" y="1527240"/>
                  </a:cubicBezTo>
                  <a:cubicBezTo>
                    <a:pt x="2097792" y="1544070"/>
                    <a:pt x="2089436" y="1557196"/>
                    <a:pt x="2080308" y="1556557"/>
                  </a:cubicBezTo>
                  <a:cubicBezTo>
                    <a:pt x="2080020" y="1556536"/>
                    <a:pt x="2079736" y="1556503"/>
                    <a:pt x="2079524" y="1556201"/>
                  </a:cubicBezTo>
                  <a:cubicBezTo>
                    <a:pt x="2086102" y="1550972"/>
                    <a:pt x="2090874" y="1539850"/>
                    <a:pt x="2091792" y="1526738"/>
                  </a:cubicBezTo>
                  <a:cubicBezTo>
                    <a:pt x="2092684" y="1514012"/>
                    <a:pt x="2089716" y="1502636"/>
                    <a:pt x="2084176" y="1496472"/>
                  </a:cubicBezTo>
                  <a:cubicBezTo>
                    <a:pt x="2077494" y="1500085"/>
                    <a:pt x="2069734" y="1501817"/>
                    <a:pt x="2061604" y="1501248"/>
                  </a:cubicBezTo>
                  <a:cubicBezTo>
                    <a:pt x="2054474" y="1500749"/>
                    <a:pt x="2047872" y="1498537"/>
                    <a:pt x="2042274" y="1494876"/>
                  </a:cubicBezTo>
                  <a:cubicBezTo>
                    <a:pt x="2036294" y="1500408"/>
                    <a:pt x="2032186" y="1510639"/>
                    <a:pt x="2031354" y="1522510"/>
                  </a:cubicBezTo>
                  <a:cubicBezTo>
                    <a:pt x="2030438" y="1535622"/>
                    <a:pt x="2033758" y="1547311"/>
                    <a:pt x="2039766" y="1553421"/>
                  </a:cubicBezTo>
                  <a:cubicBezTo>
                    <a:pt x="2039506" y="1553689"/>
                    <a:pt x="2039210" y="1553682"/>
                    <a:pt x="2038912" y="1553662"/>
                  </a:cubicBezTo>
                  <a:cubicBezTo>
                    <a:pt x="2029454" y="1552999"/>
                    <a:pt x="2022740" y="1538819"/>
                    <a:pt x="2023918" y="1521990"/>
                  </a:cubicBezTo>
                  <a:cubicBezTo>
                    <a:pt x="2024944" y="1507335"/>
                    <a:pt x="2031616" y="1495504"/>
                    <a:pt x="2039576" y="1493157"/>
                  </a:cubicBezTo>
                  <a:cubicBezTo>
                    <a:pt x="2027842" y="1484853"/>
                    <a:pt x="2020668" y="1470785"/>
                    <a:pt x="2021746" y="1455389"/>
                  </a:cubicBezTo>
                  <a:cubicBezTo>
                    <a:pt x="2022378" y="1446352"/>
                    <a:pt x="2025762" y="1438165"/>
                    <a:pt x="2031640" y="1432082"/>
                  </a:cubicBezTo>
                  <a:cubicBezTo>
                    <a:pt x="2025500" y="1435684"/>
                    <a:pt x="2018246" y="1437151"/>
                    <a:pt x="2010672" y="1436621"/>
                  </a:cubicBezTo>
                  <a:cubicBezTo>
                    <a:pt x="2006920" y="1436358"/>
                    <a:pt x="2003314" y="1435621"/>
                    <a:pt x="1999962" y="1434316"/>
                  </a:cubicBezTo>
                  <a:cubicBezTo>
                    <a:pt x="1997254" y="1444677"/>
                    <a:pt x="1983382" y="1453692"/>
                    <a:pt x="1965842" y="1455677"/>
                  </a:cubicBezTo>
                  <a:cubicBezTo>
                    <a:pt x="1945302" y="1458001"/>
                    <a:pt x="1927510" y="1449804"/>
                    <a:pt x="1926104" y="1437367"/>
                  </a:cubicBezTo>
                  <a:cubicBezTo>
                    <a:pt x="1926060" y="1436977"/>
                    <a:pt x="1926032" y="1436587"/>
                    <a:pt x="1926344" y="1436231"/>
                  </a:cubicBezTo>
                  <a:cubicBezTo>
                    <a:pt x="1934206" y="1443870"/>
                    <a:pt x="1948734" y="1447710"/>
                    <a:pt x="1964734" y="1445901"/>
                  </a:cubicBezTo>
                  <a:cubicBezTo>
                    <a:pt x="1977728" y="1444431"/>
                    <a:pt x="1988940" y="1439547"/>
                    <a:pt x="1995722" y="1432667"/>
                  </a:cubicBezTo>
                  <a:cubicBezTo>
                    <a:pt x="1987966" y="1429229"/>
                    <a:pt x="1981544" y="1423477"/>
                    <a:pt x="1977234" y="1416327"/>
                  </a:cubicBezTo>
                  <a:cubicBezTo>
                    <a:pt x="1972978" y="1422766"/>
                    <a:pt x="1961272" y="1426659"/>
                    <a:pt x="1947874" y="1425721"/>
                  </a:cubicBezTo>
                  <a:cubicBezTo>
                    <a:pt x="1931044" y="1424543"/>
                    <a:pt x="1917918" y="1416187"/>
                    <a:pt x="1918558" y="1407059"/>
                  </a:cubicBezTo>
                  <a:cubicBezTo>
                    <a:pt x="1918578" y="1406772"/>
                    <a:pt x="1918612" y="1406488"/>
                    <a:pt x="1918914" y="1406276"/>
                  </a:cubicBezTo>
                  <a:cubicBezTo>
                    <a:pt x="1924142" y="1412853"/>
                    <a:pt x="1935264" y="1417627"/>
                    <a:pt x="1948376" y="1418543"/>
                  </a:cubicBezTo>
                  <a:cubicBezTo>
                    <a:pt x="1959204" y="1419302"/>
                    <a:pt x="1969054" y="1417268"/>
                    <a:pt x="1975484" y="1413104"/>
                  </a:cubicBezTo>
                  <a:cubicBezTo>
                    <a:pt x="1972114" y="1406825"/>
                    <a:pt x="1970430" y="1399592"/>
                    <a:pt x="1970852" y="1392009"/>
                  </a:cubicBezTo>
                  <a:cubicBezTo>
                    <a:pt x="1963378" y="1394096"/>
                    <a:pt x="1952652" y="1394900"/>
                    <a:pt x="1940860" y="1394075"/>
                  </a:cubicBezTo>
                  <a:cubicBezTo>
                    <a:pt x="1927074" y="1393110"/>
                    <a:pt x="1915042" y="1390142"/>
                    <a:pt x="1907978" y="1386387"/>
                  </a:cubicBezTo>
                  <a:cubicBezTo>
                    <a:pt x="1909854" y="1385756"/>
                    <a:pt x="1912002" y="1385212"/>
                    <a:pt x="1914376" y="1384767"/>
                  </a:cubicBezTo>
                  <a:cubicBezTo>
                    <a:pt x="1921498" y="1383430"/>
                    <a:pt x="1930650" y="1382974"/>
                    <a:pt x="1940552" y="1383667"/>
                  </a:cubicBezTo>
                  <a:cubicBezTo>
                    <a:pt x="1952834" y="1384527"/>
                    <a:pt x="1963724" y="1386977"/>
                    <a:pt x="1970898" y="1390268"/>
                  </a:cubicBezTo>
                  <a:cubicBezTo>
                    <a:pt x="1971530" y="1381928"/>
                    <a:pt x="1974554" y="1374331"/>
                    <a:pt x="1979292" y="1368127"/>
                  </a:cubicBezTo>
                  <a:cubicBezTo>
                    <a:pt x="1973610" y="1362619"/>
                    <a:pt x="1963842" y="1358897"/>
                    <a:pt x="1952606" y="1358110"/>
                  </a:cubicBezTo>
                  <a:cubicBezTo>
                    <a:pt x="1939494" y="1357192"/>
                    <a:pt x="1927804" y="1360513"/>
                    <a:pt x="1921696" y="1366522"/>
                  </a:cubicBezTo>
                  <a:cubicBezTo>
                    <a:pt x="1921426" y="1366261"/>
                    <a:pt x="1921434" y="1365966"/>
                    <a:pt x="1921454" y="1365668"/>
                  </a:cubicBezTo>
                  <a:cubicBezTo>
                    <a:pt x="1921786" y="1360938"/>
                    <a:pt x="1925496" y="1356895"/>
                    <a:pt x="1931228" y="1354181"/>
                  </a:cubicBezTo>
                  <a:cubicBezTo>
                    <a:pt x="1934094" y="1352825"/>
                    <a:pt x="1937464" y="1351800"/>
                    <a:pt x="1941172" y="1351188"/>
                  </a:cubicBezTo>
                  <a:cubicBezTo>
                    <a:pt x="1944878" y="1350577"/>
                    <a:pt x="1948920" y="1350378"/>
                    <a:pt x="1953126" y="1350672"/>
                  </a:cubicBezTo>
                  <a:cubicBezTo>
                    <a:pt x="1967222" y="1351660"/>
                    <a:pt x="1978706" y="1357869"/>
                    <a:pt x="1981570" y="1365460"/>
                  </a:cubicBezTo>
                  <a:cubicBezTo>
                    <a:pt x="1989992" y="1355667"/>
                    <a:pt x="2002792" y="1349933"/>
                    <a:pt x="2016672" y="1350905"/>
                  </a:cubicBezTo>
                  <a:cubicBezTo>
                    <a:pt x="2024496" y="1351452"/>
                    <a:pt x="2031684" y="1354063"/>
                    <a:pt x="2037350" y="1358746"/>
                  </a:cubicBezTo>
                  <a:cubicBezTo>
                    <a:pt x="2031728" y="1351537"/>
                    <a:pt x="2029074" y="1342281"/>
                    <a:pt x="2029760" y="1332487"/>
                  </a:cubicBezTo>
                  <a:cubicBezTo>
                    <a:pt x="2031002" y="1314735"/>
                    <a:pt x="2042862" y="1300259"/>
                    <a:pt x="2058700" y="1294830"/>
                  </a:cubicBezTo>
                  <a:cubicBezTo>
                    <a:pt x="2063980" y="1293020"/>
                    <a:pt x="2069700" y="1292214"/>
                    <a:pt x="2075618" y="1292629"/>
                  </a:cubicBezTo>
                  <a:lnTo>
                    <a:pt x="2078116" y="1293059"/>
                  </a:lnTo>
                  <a:cubicBezTo>
                    <a:pt x="2075758" y="1285545"/>
                    <a:pt x="2074772" y="1274139"/>
                    <a:pt x="2075656" y="1261511"/>
                  </a:cubicBezTo>
                  <a:cubicBezTo>
                    <a:pt x="2076622" y="1247725"/>
                    <a:pt x="2079590" y="1235692"/>
                    <a:pt x="2083344" y="1228629"/>
                  </a:cubicBezTo>
                  <a:close/>
                  <a:moveTo>
                    <a:pt x="1387738" y="1227627"/>
                  </a:moveTo>
                  <a:cubicBezTo>
                    <a:pt x="1392968" y="1234205"/>
                    <a:pt x="1404090" y="1238976"/>
                    <a:pt x="1417202" y="1239895"/>
                  </a:cubicBezTo>
                  <a:cubicBezTo>
                    <a:pt x="1430314" y="1240813"/>
                    <a:pt x="1441992" y="1237636"/>
                    <a:pt x="1448088" y="1231851"/>
                  </a:cubicBezTo>
                  <a:lnTo>
                    <a:pt x="1448330" y="1232675"/>
                  </a:lnTo>
                  <a:cubicBezTo>
                    <a:pt x="1447690" y="1241805"/>
                    <a:pt x="1433530" y="1248250"/>
                    <a:pt x="1416700" y="1247071"/>
                  </a:cubicBezTo>
                  <a:cubicBezTo>
                    <a:pt x="1399870" y="1245894"/>
                    <a:pt x="1386744" y="1237538"/>
                    <a:pt x="1387382" y="1228409"/>
                  </a:cubicBezTo>
                  <a:cubicBezTo>
                    <a:pt x="1387402" y="1228122"/>
                    <a:pt x="1387436" y="1227837"/>
                    <a:pt x="1387738" y="1227627"/>
                  </a:cubicBezTo>
                  <a:close/>
                  <a:moveTo>
                    <a:pt x="903080" y="1227392"/>
                  </a:moveTo>
                  <a:cubicBezTo>
                    <a:pt x="905604" y="1234894"/>
                    <a:pt x="906724" y="1246762"/>
                    <a:pt x="905800" y="1259966"/>
                  </a:cubicBezTo>
                  <a:cubicBezTo>
                    <a:pt x="904834" y="1273752"/>
                    <a:pt x="901866" y="1285784"/>
                    <a:pt x="898112" y="1292847"/>
                  </a:cubicBezTo>
                  <a:cubicBezTo>
                    <a:pt x="895588" y="1285345"/>
                    <a:pt x="894468" y="1273477"/>
                    <a:pt x="895392" y="1260273"/>
                  </a:cubicBezTo>
                  <a:cubicBezTo>
                    <a:pt x="896356" y="1246487"/>
                    <a:pt x="899326" y="1234455"/>
                    <a:pt x="903080" y="1227392"/>
                  </a:cubicBezTo>
                  <a:close/>
                  <a:moveTo>
                    <a:pt x="2082152" y="1212442"/>
                  </a:moveTo>
                  <a:cubicBezTo>
                    <a:pt x="2071842" y="1211720"/>
                    <a:pt x="2061876" y="1213122"/>
                    <a:pt x="2052678" y="1216275"/>
                  </a:cubicBezTo>
                  <a:cubicBezTo>
                    <a:pt x="2025084" y="1225735"/>
                    <a:pt x="2004422" y="1250956"/>
                    <a:pt x="2002256" y="1281885"/>
                  </a:cubicBezTo>
                  <a:cubicBezTo>
                    <a:pt x="2001062" y="1298948"/>
                    <a:pt x="2005684" y="1315074"/>
                    <a:pt x="2015480" y="1327634"/>
                  </a:cubicBezTo>
                  <a:cubicBezTo>
                    <a:pt x="2005608" y="1319475"/>
                    <a:pt x="1993086" y="1314927"/>
                    <a:pt x="1979452" y="1313973"/>
                  </a:cubicBezTo>
                  <a:cubicBezTo>
                    <a:pt x="1938214" y="1311086"/>
                    <a:pt x="1902442" y="1342177"/>
                    <a:pt x="1899556" y="1383416"/>
                  </a:cubicBezTo>
                  <a:cubicBezTo>
                    <a:pt x="1896668" y="1424654"/>
                    <a:pt x="1927760" y="1460425"/>
                    <a:pt x="1968998" y="1463312"/>
                  </a:cubicBezTo>
                  <a:cubicBezTo>
                    <a:pt x="1982196" y="1464236"/>
                    <a:pt x="1994834" y="1461680"/>
                    <a:pt x="2005532" y="1455406"/>
                  </a:cubicBezTo>
                  <a:cubicBezTo>
                    <a:pt x="1995292" y="1466004"/>
                    <a:pt x="1989396" y="1480269"/>
                    <a:pt x="1988294" y="1496013"/>
                  </a:cubicBezTo>
                  <a:cubicBezTo>
                    <a:pt x="1985408" y="1537252"/>
                    <a:pt x="2016498" y="1573023"/>
                    <a:pt x="2057736" y="1575909"/>
                  </a:cubicBezTo>
                  <a:cubicBezTo>
                    <a:pt x="2098976" y="1578796"/>
                    <a:pt x="2134746" y="1547706"/>
                    <a:pt x="2137634" y="1506467"/>
                  </a:cubicBezTo>
                  <a:cubicBezTo>
                    <a:pt x="2138582" y="1492919"/>
                    <a:pt x="2135862" y="1479960"/>
                    <a:pt x="2129242" y="1469090"/>
                  </a:cubicBezTo>
                  <a:lnTo>
                    <a:pt x="2155672" y="1476380"/>
                  </a:lnTo>
                  <a:cubicBezTo>
                    <a:pt x="2196912" y="1479266"/>
                    <a:pt x="2232682" y="1448176"/>
                    <a:pt x="2235570" y="1406937"/>
                  </a:cubicBezTo>
                  <a:cubicBezTo>
                    <a:pt x="2238456" y="1365698"/>
                    <a:pt x="2207366" y="1329927"/>
                    <a:pt x="2166126" y="1327041"/>
                  </a:cubicBezTo>
                  <a:cubicBezTo>
                    <a:pt x="2155322" y="1326284"/>
                    <a:pt x="2144892" y="1327860"/>
                    <a:pt x="2135420" y="1331584"/>
                  </a:cubicBezTo>
                  <a:cubicBezTo>
                    <a:pt x="2145062" y="1321205"/>
                    <a:pt x="2150538" y="1307453"/>
                    <a:pt x="2151596" y="1292339"/>
                  </a:cubicBezTo>
                  <a:cubicBezTo>
                    <a:pt x="2154482" y="1251100"/>
                    <a:pt x="2123392" y="1215329"/>
                    <a:pt x="2082152" y="1212442"/>
                  </a:cubicBezTo>
                  <a:close/>
                  <a:moveTo>
                    <a:pt x="1427494" y="1206298"/>
                  </a:moveTo>
                  <a:cubicBezTo>
                    <a:pt x="1441278" y="1207263"/>
                    <a:pt x="1453310" y="1210231"/>
                    <a:pt x="1460374" y="1213986"/>
                  </a:cubicBezTo>
                  <a:cubicBezTo>
                    <a:pt x="1452872" y="1216510"/>
                    <a:pt x="1441004" y="1217630"/>
                    <a:pt x="1427800" y="1216706"/>
                  </a:cubicBezTo>
                  <a:cubicBezTo>
                    <a:pt x="1414014" y="1215741"/>
                    <a:pt x="1401982" y="1212772"/>
                    <a:pt x="1394920" y="1209018"/>
                  </a:cubicBezTo>
                  <a:cubicBezTo>
                    <a:pt x="1396794" y="1208387"/>
                    <a:pt x="1398944" y="1207843"/>
                    <a:pt x="1401318" y="1207398"/>
                  </a:cubicBezTo>
                  <a:lnTo>
                    <a:pt x="1427494" y="1206298"/>
                  </a:lnTo>
                  <a:close/>
                  <a:moveTo>
                    <a:pt x="859010" y="1196561"/>
                  </a:moveTo>
                  <a:lnTo>
                    <a:pt x="859844" y="1197036"/>
                  </a:lnTo>
                  <a:cubicBezTo>
                    <a:pt x="852252" y="1203265"/>
                    <a:pt x="846236" y="1216904"/>
                    <a:pt x="844316" y="1233179"/>
                  </a:cubicBezTo>
                  <a:cubicBezTo>
                    <a:pt x="842394" y="1249455"/>
                    <a:pt x="845072" y="1264118"/>
                    <a:pt x="851006" y="1271944"/>
                  </a:cubicBezTo>
                  <a:cubicBezTo>
                    <a:pt x="850712" y="1272269"/>
                    <a:pt x="850398" y="1272249"/>
                    <a:pt x="850084" y="1272211"/>
                  </a:cubicBezTo>
                  <a:cubicBezTo>
                    <a:pt x="840096" y="1271034"/>
                    <a:pt x="833998" y="1253143"/>
                    <a:pt x="836464" y="1232253"/>
                  </a:cubicBezTo>
                  <a:cubicBezTo>
                    <a:pt x="838620" y="1213973"/>
                    <a:pt x="846618" y="1199454"/>
                    <a:pt x="855274" y="1196899"/>
                  </a:cubicBezTo>
                  <a:lnTo>
                    <a:pt x="859010" y="1196561"/>
                  </a:lnTo>
                  <a:close/>
                  <a:moveTo>
                    <a:pt x="1297520" y="1184010"/>
                  </a:moveTo>
                  <a:cubicBezTo>
                    <a:pt x="1294750" y="1183816"/>
                    <a:pt x="1292070" y="1184193"/>
                    <a:pt x="1289600" y="1185040"/>
                  </a:cubicBezTo>
                  <a:cubicBezTo>
                    <a:pt x="1282184" y="1187582"/>
                    <a:pt x="1276632" y="1194359"/>
                    <a:pt x="1276050" y="1202671"/>
                  </a:cubicBezTo>
                  <a:cubicBezTo>
                    <a:pt x="1275274" y="1213753"/>
                    <a:pt x="1283628" y="1223366"/>
                    <a:pt x="1294710" y="1224142"/>
                  </a:cubicBezTo>
                  <a:cubicBezTo>
                    <a:pt x="1305792" y="1224918"/>
                    <a:pt x="1315406" y="1216563"/>
                    <a:pt x="1316182" y="1205481"/>
                  </a:cubicBezTo>
                  <a:cubicBezTo>
                    <a:pt x="1316958" y="1194398"/>
                    <a:pt x="1308602" y="1184786"/>
                    <a:pt x="1297520" y="1184010"/>
                  </a:cubicBezTo>
                  <a:close/>
                  <a:moveTo>
                    <a:pt x="1417776" y="1171742"/>
                  </a:moveTo>
                  <a:cubicBezTo>
                    <a:pt x="1434604" y="1172919"/>
                    <a:pt x="1447712" y="1181542"/>
                    <a:pt x="1447048" y="1191002"/>
                  </a:cubicBezTo>
                  <a:lnTo>
                    <a:pt x="1446692" y="1191814"/>
                  </a:lnTo>
                  <a:cubicBezTo>
                    <a:pt x="1441480" y="1185012"/>
                    <a:pt x="1430366" y="1180096"/>
                    <a:pt x="1417254" y="1179178"/>
                  </a:cubicBezTo>
                  <a:cubicBezTo>
                    <a:pt x="1404142" y="1178261"/>
                    <a:pt x="1392454" y="1181581"/>
                    <a:pt x="1386344" y="1187590"/>
                  </a:cubicBezTo>
                  <a:cubicBezTo>
                    <a:pt x="1386076" y="1187330"/>
                    <a:pt x="1386082" y="1187034"/>
                    <a:pt x="1386104" y="1186736"/>
                  </a:cubicBezTo>
                  <a:cubicBezTo>
                    <a:pt x="1386434" y="1182006"/>
                    <a:pt x="1390144" y="1177964"/>
                    <a:pt x="1395876" y="1175250"/>
                  </a:cubicBezTo>
                  <a:cubicBezTo>
                    <a:pt x="1398742" y="1173893"/>
                    <a:pt x="1402114" y="1172869"/>
                    <a:pt x="1405820" y="1172257"/>
                  </a:cubicBezTo>
                  <a:lnTo>
                    <a:pt x="1417776" y="1171742"/>
                  </a:lnTo>
                  <a:close/>
                  <a:moveTo>
                    <a:pt x="1731220" y="1157095"/>
                  </a:moveTo>
                  <a:cubicBezTo>
                    <a:pt x="1743656" y="1155688"/>
                    <a:pt x="1755622" y="1171198"/>
                    <a:pt x="1757946" y="1191738"/>
                  </a:cubicBezTo>
                  <a:cubicBezTo>
                    <a:pt x="1760268" y="1212278"/>
                    <a:pt x="1752072" y="1230068"/>
                    <a:pt x="1739636" y="1231475"/>
                  </a:cubicBezTo>
                  <a:cubicBezTo>
                    <a:pt x="1739244" y="1231520"/>
                    <a:pt x="1738854" y="1231547"/>
                    <a:pt x="1738500" y="1231234"/>
                  </a:cubicBezTo>
                  <a:cubicBezTo>
                    <a:pt x="1746138" y="1223372"/>
                    <a:pt x="1749980" y="1208846"/>
                    <a:pt x="1748168" y="1192844"/>
                  </a:cubicBezTo>
                  <a:cubicBezTo>
                    <a:pt x="1746358" y="1176842"/>
                    <a:pt x="1739370" y="1163541"/>
                    <a:pt x="1730166" y="1157584"/>
                  </a:cubicBezTo>
                  <a:lnTo>
                    <a:pt x="1731220" y="1157095"/>
                  </a:lnTo>
                  <a:close/>
                  <a:moveTo>
                    <a:pt x="1715318" y="1153331"/>
                  </a:moveTo>
                  <a:cubicBezTo>
                    <a:pt x="1724446" y="1153970"/>
                    <a:pt x="1730892" y="1168131"/>
                    <a:pt x="1729714" y="1184962"/>
                  </a:cubicBezTo>
                  <a:cubicBezTo>
                    <a:pt x="1728536" y="1201791"/>
                    <a:pt x="1720180" y="1214917"/>
                    <a:pt x="1711052" y="1214278"/>
                  </a:cubicBezTo>
                  <a:cubicBezTo>
                    <a:pt x="1710764" y="1214258"/>
                    <a:pt x="1710480" y="1214224"/>
                    <a:pt x="1710268" y="1213922"/>
                  </a:cubicBezTo>
                  <a:cubicBezTo>
                    <a:pt x="1716846" y="1208693"/>
                    <a:pt x="1721620" y="1197571"/>
                    <a:pt x="1722536" y="1184459"/>
                  </a:cubicBezTo>
                  <a:cubicBezTo>
                    <a:pt x="1723454" y="1171347"/>
                    <a:pt x="1720278" y="1159668"/>
                    <a:pt x="1714494" y="1153574"/>
                  </a:cubicBezTo>
                  <a:lnTo>
                    <a:pt x="1715318" y="1153331"/>
                  </a:lnTo>
                  <a:close/>
                  <a:moveTo>
                    <a:pt x="1649550" y="1153330"/>
                  </a:moveTo>
                  <a:lnTo>
                    <a:pt x="1650386" y="1153805"/>
                  </a:lnTo>
                  <a:cubicBezTo>
                    <a:pt x="1642794" y="1160035"/>
                    <a:pt x="1636776" y="1173673"/>
                    <a:pt x="1634856" y="1189949"/>
                  </a:cubicBezTo>
                  <a:cubicBezTo>
                    <a:pt x="1632936" y="1206224"/>
                    <a:pt x="1635614" y="1220888"/>
                    <a:pt x="1641546" y="1228714"/>
                  </a:cubicBezTo>
                  <a:cubicBezTo>
                    <a:pt x="1641252" y="1229038"/>
                    <a:pt x="1640938" y="1229019"/>
                    <a:pt x="1640624" y="1228981"/>
                  </a:cubicBezTo>
                  <a:cubicBezTo>
                    <a:pt x="1630638" y="1227803"/>
                    <a:pt x="1624540" y="1209912"/>
                    <a:pt x="1627004" y="1189022"/>
                  </a:cubicBezTo>
                  <a:cubicBezTo>
                    <a:pt x="1629160" y="1170743"/>
                    <a:pt x="1637158" y="1156224"/>
                    <a:pt x="1645814" y="1153669"/>
                  </a:cubicBezTo>
                  <a:lnTo>
                    <a:pt x="1649550" y="1153330"/>
                  </a:lnTo>
                  <a:close/>
                  <a:moveTo>
                    <a:pt x="1673932" y="1150433"/>
                  </a:moveTo>
                  <a:lnTo>
                    <a:pt x="1674744" y="1150790"/>
                  </a:lnTo>
                  <a:cubicBezTo>
                    <a:pt x="1667944" y="1156003"/>
                    <a:pt x="1663026" y="1167116"/>
                    <a:pt x="1662108" y="1180228"/>
                  </a:cubicBezTo>
                  <a:cubicBezTo>
                    <a:pt x="1661190" y="1193340"/>
                    <a:pt x="1664510" y="1205029"/>
                    <a:pt x="1670520" y="1211139"/>
                  </a:cubicBezTo>
                  <a:cubicBezTo>
                    <a:pt x="1670260" y="1211408"/>
                    <a:pt x="1669964" y="1211400"/>
                    <a:pt x="1669666" y="1211380"/>
                  </a:cubicBezTo>
                  <a:cubicBezTo>
                    <a:pt x="1660206" y="1210718"/>
                    <a:pt x="1653494" y="1196537"/>
                    <a:pt x="1654672" y="1179708"/>
                  </a:cubicBezTo>
                  <a:cubicBezTo>
                    <a:pt x="1655702" y="1164982"/>
                    <a:pt x="1662434" y="1153106"/>
                    <a:pt x="1670438" y="1150811"/>
                  </a:cubicBezTo>
                  <a:lnTo>
                    <a:pt x="1673932" y="1150433"/>
                  </a:lnTo>
                  <a:close/>
                  <a:moveTo>
                    <a:pt x="1696170" y="1147799"/>
                  </a:moveTo>
                  <a:cubicBezTo>
                    <a:pt x="1698694" y="1155301"/>
                    <a:pt x="1699814" y="1167169"/>
                    <a:pt x="1698890" y="1180374"/>
                  </a:cubicBezTo>
                  <a:cubicBezTo>
                    <a:pt x="1697964" y="1193601"/>
                    <a:pt x="1695194" y="1205214"/>
                    <a:pt x="1691594" y="1212341"/>
                  </a:cubicBezTo>
                  <a:cubicBezTo>
                    <a:pt x="1713690" y="1215323"/>
                    <a:pt x="1729884" y="1235060"/>
                    <a:pt x="1728302" y="1257657"/>
                  </a:cubicBezTo>
                  <a:cubicBezTo>
                    <a:pt x="1727694" y="1266333"/>
                    <a:pt x="1724552" y="1274225"/>
                    <a:pt x="1719018" y="1280183"/>
                  </a:cubicBezTo>
                  <a:cubicBezTo>
                    <a:pt x="1724454" y="1278046"/>
                    <a:pt x="1730440" y="1277141"/>
                    <a:pt x="1736642" y="1277575"/>
                  </a:cubicBezTo>
                  <a:cubicBezTo>
                    <a:pt x="1760312" y="1279233"/>
                    <a:pt x="1778156" y="1299763"/>
                    <a:pt x="1776500" y="1323433"/>
                  </a:cubicBezTo>
                  <a:cubicBezTo>
                    <a:pt x="1775258" y="1341165"/>
                    <a:pt x="1763424" y="1355629"/>
                    <a:pt x="1747612" y="1361067"/>
                  </a:cubicBezTo>
                  <a:cubicBezTo>
                    <a:pt x="1753996" y="1369892"/>
                    <a:pt x="1767468" y="1376185"/>
                    <a:pt x="1783368" y="1377299"/>
                  </a:cubicBezTo>
                  <a:cubicBezTo>
                    <a:pt x="1799432" y="1378423"/>
                    <a:pt x="1813780" y="1373965"/>
                    <a:pt x="1821310" y="1365997"/>
                  </a:cubicBezTo>
                  <a:lnTo>
                    <a:pt x="1821598" y="1367121"/>
                  </a:lnTo>
                  <a:cubicBezTo>
                    <a:pt x="1820724" y="1379607"/>
                    <a:pt x="1803300" y="1388557"/>
                    <a:pt x="1782680" y="1387113"/>
                  </a:cubicBezTo>
                  <a:cubicBezTo>
                    <a:pt x="1762060" y="1385671"/>
                    <a:pt x="1746054" y="1374379"/>
                    <a:pt x="1746926" y="1361895"/>
                  </a:cubicBezTo>
                  <a:cubicBezTo>
                    <a:pt x="1746946" y="1361618"/>
                    <a:pt x="1746974" y="1361344"/>
                    <a:pt x="1747228" y="1361169"/>
                  </a:cubicBezTo>
                  <a:cubicBezTo>
                    <a:pt x="1742048" y="1362933"/>
                    <a:pt x="1736440" y="1363697"/>
                    <a:pt x="1730642" y="1363291"/>
                  </a:cubicBezTo>
                  <a:lnTo>
                    <a:pt x="1715472" y="1359107"/>
                  </a:lnTo>
                  <a:cubicBezTo>
                    <a:pt x="1719272" y="1365346"/>
                    <a:pt x="1720832" y="1372784"/>
                    <a:pt x="1720288" y="1380560"/>
                  </a:cubicBezTo>
                  <a:cubicBezTo>
                    <a:pt x="1719956" y="1385301"/>
                    <a:pt x="1718866" y="1389808"/>
                    <a:pt x="1716962" y="1393895"/>
                  </a:cubicBezTo>
                  <a:cubicBezTo>
                    <a:pt x="1728682" y="1394022"/>
                    <a:pt x="1739544" y="1408970"/>
                    <a:pt x="1741746" y="1428435"/>
                  </a:cubicBezTo>
                  <a:cubicBezTo>
                    <a:pt x="1744070" y="1448975"/>
                    <a:pt x="1735874" y="1466766"/>
                    <a:pt x="1723438" y="1468173"/>
                  </a:cubicBezTo>
                  <a:cubicBezTo>
                    <a:pt x="1723046" y="1468217"/>
                    <a:pt x="1722656" y="1468245"/>
                    <a:pt x="1722300" y="1467932"/>
                  </a:cubicBezTo>
                  <a:cubicBezTo>
                    <a:pt x="1729940" y="1460070"/>
                    <a:pt x="1733780" y="1445543"/>
                    <a:pt x="1731970" y="1429542"/>
                  </a:cubicBezTo>
                  <a:cubicBezTo>
                    <a:pt x="1730312" y="1414894"/>
                    <a:pt x="1724318" y="1402511"/>
                    <a:pt x="1716076" y="1396171"/>
                  </a:cubicBezTo>
                  <a:cubicBezTo>
                    <a:pt x="1712256" y="1404281"/>
                    <a:pt x="1705930" y="1410901"/>
                    <a:pt x="1698148" y="1415120"/>
                  </a:cubicBezTo>
                  <a:cubicBezTo>
                    <a:pt x="1706896" y="1416244"/>
                    <a:pt x="1712938" y="1430070"/>
                    <a:pt x="1711794" y="1446410"/>
                  </a:cubicBezTo>
                  <a:cubicBezTo>
                    <a:pt x="1710618" y="1463240"/>
                    <a:pt x="1702262" y="1476366"/>
                    <a:pt x="1693134" y="1475727"/>
                  </a:cubicBezTo>
                  <a:cubicBezTo>
                    <a:pt x="1692846" y="1475706"/>
                    <a:pt x="1692562" y="1475673"/>
                    <a:pt x="1692350" y="1475371"/>
                  </a:cubicBezTo>
                  <a:cubicBezTo>
                    <a:pt x="1698928" y="1470142"/>
                    <a:pt x="1703700" y="1459020"/>
                    <a:pt x="1704618" y="1445908"/>
                  </a:cubicBezTo>
                  <a:cubicBezTo>
                    <a:pt x="1705510" y="1433182"/>
                    <a:pt x="1702542" y="1421806"/>
                    <a:pt x="1697002" y="1415642"/>
                  </a:cubicBezTo>
                  <a:cubicBezTo>
                    <a:pt x="1690320" y="1419255"/>
                    <a:pt x="1682560" y="1420987"/>
                    <a:pt x="1674430" y="1420418"/>
                  </a:cubicBezTo>
                  <a:cubicBezTo>
                    <a:pt x="1667300" y="1419919"/>
                    <a:pt x="1660698" y="1417707"/>
                    <a:pt x="1655100" y="1414046"/>
                  </a:cubicBezTo>
                  <a:cubicBezTo>
                    <a:pt x="1649120" y="1419578"/>
                    <a:pt x="1645012" y="1429809"/>
                    <a:pt x="1644180" y="1441680"/>
                  </a:cubicBezTo>
                  <a:cubicBezTo>
                    <a:pt x="1643264" y="1454792"/>
                    <a:pt x="1646584" y="1466481"/>
                    <a:pt x="1652592" y="1472591"/>
                  </a:cubicBezTo>
                  <a:cubicBezTo>
                    <a:pt x="1652332" y="1472859"/>
                    <a:pt x="1652036" y="1472852"/>
                    <a:pt x="1651738" y="1472832"/>
                  </a:cubicBezTo>
                  <a:cubicBezTo>
                    <a:pt x="1642280" y="1472169"/>
                    <a:pt x="1635566" y="1457989"/>
                    <a:pt x="1636744" y="1441160"/>
                  </a:cubicBezTo>
                  <a:cubicBezTo>
                    <a:pt x="1637770" y="1426505"/>
                    <a:pt x="1644442" y="1414674"/>
                    <a:pt x="1652402" y="1412327"/>
                  </a:cubicBezTo>
                  <a:cubicBezTo>
                    <a:pt x="1640668" y="1404023"/>
                    <a:pt x="1633494" y="1389955"/>
                    <a:pt x="1634572" y="1374559"/>
                  </a:cubicBezTo>
                  <a:cubicBezTo>
                    <a:pt x="1635204" y="1365522"/>
                    <a:pt x="1638588" y="1357335"/>
                    <a:pt x="1644466" y="1351252"/>
                  </a:cubicBezTo>
                  <a:cubicBezTo>
                    <a:pt x="1638326" y="1354854"/>
                    <a:pt x="1631072" y="1356321"/>
                    <a:pt x="1623498" y="1355791"/>
                  </a:cubicBezTo>
                  <a:cubicBezTo>
                    <a:pt x="1619746" y="1355528"/>
                    <a:pt x="1616140" y="1354791"/>
                    <a:pt x="1612788" y="1353486"/>
                  </a:cubicBezTo>
                  <a:cubicBezTo>
                    <a:pt x="1610080" y="1363847"/>
                    <a:pt x="1596208" y="1372862"/>
                    <a:pt x="1578668" y="1374847"/>
                  </a:cubicBezTo>
                  <a:cubicBezTo>
                    <a:pt x="1558128" y="1377171"/>
                    <a:pt x="1540336" y="1368974"/>
                    <a:pt x="1538930" y="1356537"/>
                  </a:cubicBezTo>
                  <a:cubicBezTo>
                    <a:pt x="1538886" y="1356147"/>
                    <a:pt x="1538858" y="1355757"/>
                    <a:pt x="1539170" y="1355401"/>
                  </a:cubicBezTo>
                  <a:cubicBezTo>
                    <a:pt x="1547032" y="1363040"/>
                    <a:pt x="1561560" y="1366880"/>
                    <a:pt x="1577560" y="1365071"/>
                  </a:cubicBezTo>
                  <a:cubicBezTo>
                    <a:pt x="1590554" y="1363601"/>
                    <a:pt x="1601766" y="1358717"/>
                    <a:pt x="1608548" y="1351837"/>
                  </a:cubicBezTo>
                  <a:cubicBezTo>
                    <a:pt x="1600792" y="1348399"/>
                    <a:pt x="1594370" y="1342647"/>
                    <a:pt x="1590060" y="1335497"/>
                  </a:cubicBezTo>
                  <a:cubicBezTo>
                    <a:pt x="1585804" y="1341936"/>
                    <a:pt x="1574098" y="1345829"/>
                    <a:pt x="1560700" y="1344891"/>
                  </a:cubicBezTo>
                  <a:cubicBezTo>
                    <a:pt x="1543870" y="1343713"/>
                    <a:pt x="1530744" y="1335357"/>
                    <a:pt x="1531384" y="1326229"/>
                  </a:cubicBezTo>
                  <a:cubicBezTo>
                    <a:pt x="1531404" y="1325942"/>
                    <a:pt x="1531438" y="1325658"/>
                    <a:pt x="1531740" y="1325446"/>
                  </a:cubicBezTo>
                  <a:cubicBezTo>
                    <a:pt x="1536968" y="1332023"/>
                    <a:pt x="1548090" y="1336797"/>
                    <a:pt x="1561202" y="1337713"/>
                  </a:cubicBezTo>
                  <a:cubicBezTo>
                    <a:pt x="1572030" y="1338472"/>
                    <a:pt x="1581880" y="1336438"/>
                    <a:pt x="1588310" y="1332274"/>
                  </a:cubicBezTo>
                  <a:cubicBezTo>
                    <a:pt x="1584940" y="1325995"/>
                    <a:pt x="1583256" y="1318762"/>
                    <a:pt x="1583678" y="1311179"/>
                  </a:cubicBezTo>
                  <a:cubicBezTo>
                    <a:pt x="1576204" y="1313266"/>
                    <a:pt x="1565478" y="1314070"/>
                    <a:pt x="1553686" y="1313245"/>
                  </a:cubicBezTo>
                  <a:cubicBezTo>
                    <a:pt x="1539900" y="1312280"/>
                    <a:pt x="1527868" y="1309312"/>
                    <a:pt x="1520804" y="1305557"/>
                  </a:cubicBezTo>
                  <a:cubicBezTo>
                    <a:pt x="1522680" y="1304926"/>
                    <a:pt x="1524828" y="1304382"/>
                    <a:pt x="1527202" y="1303937"/>
                  </a:cubicBezTo>
                  <a:cubicBezTo>
                    <a:pt x="1534324" y="1302600"/>
                    <a:pt x="1543476" y="1302144"/>
                    <a:pt x="1553378" y="1302837"/>
                  </a:cubicBezTo>
                  <a:cubicBezTo>
                    <a:pt x="1565660" y="1303697"/>
                    <a:pt x="1576550" y="1306147"/>
                    <a:pt x="1583724" y="1309438"/>
                  </a:cubicBezTo>
                  <a:cubicBezTo>
                    <a:pt x="1584356" y="1301098"/>
                    <a:pt x="1587380" y="1293501"/>
                    <a:pt x="1592118" y="1287297"/>
                  </a:cubicBezTo>
                  <a:cubicBezTo>
                    <a:pt x="1586436" y="1281789"/>
                    <a:pt x="1576668" y="1278067"/>
                    <a:pt x="1565432" y="1277280"/>
                  </a:cubicBezTo>
                  <a:cubicBezTo>
                    <a:pt x="1552320" y="1276362"/>
                    <a:pt x="1540630" y="1279683"/>
                    <a:pt x="1534522" y="1285692"/>
                  </a:cubicBezTo>
                  <a:cubicBezTo>
                    <a:pt x="1534252" y="1285431"/>
                    <a:pt x="1534260" y="1285136"/>
                    <a:pt x="1534280" y="1284838"/>
                  </a:cubicBezTo>
                  <a:cubicBezTo>
                    <a:pt x="1534612" y="1280108"/>
                    <a:pt x="1538322" y="1276065"/>
                    <a:pt x="1544054" y="1273351"/>
                  </a:cubicBezTo>
                  <a:cubicBezTo>
                    <a:pt x="1546920" y="1271995"/>
                    <a:pt x="1550290" y="1270970"/>
                    <a:pt x="1553998" y="1270358"/>
                  </a:cubicBezTo>
                  <a:cubicBezTo>
                    <a:pt x="1557704" y="1269747"/>
                    <a:pt x="1561746" y="1269548"/>
                    <a:pt x="1565952" y="1269842"/>
                  </a:cubicBezTo>
                  <a:cubicBezTo>
                    <a:pt x="1580048" y="1270830"/>
                    <a:pt x="1591532" y="1277039"/>
                    <a:pt x="1594396" y="1284630"/>
                  </a:cubicBezTo>
                  <a:cubicBezTo>
                    <a:pt x="1602818" y="1274837"/>
                    <a:pt x="1615618" y="1269103"/>
                    <a:pt x="1629498" y="1270075"/>
                  </a:cubicBezTo>
                  <a:cubicBezTo>
                    <a:pt x="1637322" y="1270622"/>
                    <a:pt x="1644510" y="1273233"/>
                    <a:pt x="1650176" y="1277916"/>
                  </a:cubicBezTo>
                  <a:cubicBezTo>
                    <a:pt x="1644554" y="1270707"/>
                    <a:pt x="1641900" y="1261451"/>
                    <a:pt x="1642586" y="1251657"/>
                  </a:cubicBezTo>
                  <a:cubicBezTo>
                    <a:pt x="1643828" y="1233905"/>
                    <a:pt x="1655688" y="1219429"/>
                    <a:pt x="1671526" y="1214000"/>
                  </a:cubicBezTo>
                  <a:cubicBezTo>
                    <a:pt x="1676806" y="1212190"/>
                    <a:pt x="1682526" y="1211384"/>
                    <a:pt x="1688444" y="1211799"/>
                  </a:cubicBezTo>
                  <a:lnTo>
                    <a:pt x="1690942" y="1212229"/>
                  </a:lnTo>
                  <a:cubicBezTo>
                    <a:pt x="1688584" y="1204715"/>
                    <a:pt x="1687598" y="1193309"/>
                    <a:pt x="1688482" y="1180681"/>
                  </a:cubicBezTo>
                  <a:cubicBezTo>
                    <a:pt x="1689448" y="1166895"/>
                    <a:pt x="1692416" y="1154862"/>
                    <a:pt x="1696170" y="1147799"/>
                  </a:cubicBezTo>
                  <a:close/>
                  <a:moveTo>
                    <a:pt x="1000564" y="1146795"/>
                  </a:moveTo>
                  <a:cubicBezTo>
                    <a:pt x="1005794" y="1153373"/>
                    <a:pt x="1016916" y="1158144"/>
                    <a:pt x="1030028" y="1159063"/>
                  </a:cubicBezTo>
                  <a:cubicBezTo>
                    <a:pt x="1043140" y="1159981"/>
                    <a:pt x="1054818" y="1156804"/>
                    <a:pt x="1060914" y="1151019"/>
                  </a:cubicBezTo>
                  <a:lnTo>
                    <a:pt x="1061156" y="1151843"/>
                  </a:lnTo>
                  <a:cubicBezTo>
                    <a:pt x="1060516" y="1160973"/>
                    <a:pt x="1046356" y="1167418"/>
                    <a:pt x="1029526" y="1166239"/>
                  </a:cubicBezTo>
                  <a:cubicBezTo>
                    <a:pt x="1012696" y="1165062"/>
                    <a:pt x="999570" y="1156706"/>
                    <a:pt x="1000208" y="1147577"/>
                  </a:cubicBezTo>
                  <a:cubicBezTo>
                    <a:pt x="1000228" y="1147290"/>
                    <a:pt x="1000262" y="1147005"/>
                    <a:pt x="1000564" y="1146795"/>
                  </a:cubicBezTo>
                  <a:close/>
                  <a:moveTo>
                    <a:pt x="1400394" y="1143506"/>
                  </a:moveTo>
                  <a:cubicBezTo>
                    <a:pt x="1421284" y="1145971"/>
                    <a:pt x="1437266" y="1156065"/>
                    <a:pt x="1436086" y="1166052"/>
                  </a:cubicBezTo>
                  <a:lnTo>
                    <a:pt x="1435612" y="1166887"/>
                  </a:lnTo>
                  <a:cubicBezTo>
                    <a:pt x="1429382" y="1159296"/>
                    <a:pt x="1415744" y="1153278"/>
                    <a:pt x="1399468" y="1151358"/>
                  </a:cubicBezTo>
                  <a:cubicBezTo>
                    <a:pt x="1383194" y="1149438"/>
                    <a:pt x="1368528" y="1152116"/>
                    <a:pt x="1360702" y="1158049"/>
                  </a:cubicBezTo>
                  <a:cubicBezTo>
                    <a:pt x="1360378" y="1157754"/>
                    <a:pt x="1360398" y="1157440"/>
                    <a:pt x="1360436" y="1157126"/>
                  </a:cubicBezTo>
                  <a:cubicBezTo>
                    <a:pt x="1361024" y="1152133"/>
                    <a:pt x="1365792" y="1148111"/>
                    <a:pt x="1373024" y="1145647"/>
                  </a:cubicBezTo>
                  <a:lnTo>
                    <a:pt x="1400394" y="1143506"/>
                  </a:lnTo>
                  <a:close/>
                  <a:moveTo>
                    <a:pt x="1298656" y="1138855"/>
                  </a:moveTo>
                  <a:cubicBezTo>
                    <a:pt x="1313522" y="1139896"/>
                    <a:pt x="1324730" y="1152791"/>
                    <a:pt x="1323690" y="1167657"/>
                  </a:cubicBezTo>
                  <a:cubicBezTo>
                    <a:pt x="1323308" y="1173106"/>
                    <a:pt x="1321334" y="1178063"/>
                    <a:pt x="1317858" y="1181805"/>
                  </a:cubicBezTo>
                  <a:cubicBezTo>
                    <a:pt x="1321274" y="1180463"/>
                    <a:pt x="1325034" y="1179894"/>
                    <a:pt x="1328928" y="1180167"/>
                  </a:cubicBezTo>
                  <a:cubicBezTo>
                    <a:pt x="1343794" y="1181208"/>
                    <a:pt x="1355002" y="1194103"/>
                    <a:pt x="1353962" y="1208969"/>
                  </a:cubicBezTo>
                  <a:cubicBezTo>
                    <a:pt x="1352922" y="1223836"/>
                    <a:pt x="1340026" y="1235044"/>
                    <a:pt x="1325160" y="1234003"/>
                  </a:cubicBezTo>
                  <a:lnTo>
                    <a:pt x="1315632" y="1231375"/>
                  </a:lnTo>
                  <a:cubicBezTo>
                    <a:pt x="1318018" y="1235294"/>
                    <a:pt x="1318998" y="1239966"/>
                    <a:pt x="1318658" y="1244849"/>
                  </a:cubicBezTo>
                  <a:cubicBezTo>
                    <a:pt x="1317616" y="1259716"/>
                    <a:pt x="1304722" y="1270924"/>
                    <a:pt x="1289854" y="1269883"/>
                  </a:cubicBezTo>
                  <a:cubicBezTo>
                    <a:pt x="1274988" y="1268843"/>
                    <a:pt x="1263780" y="1255947"/>
                    <a:pt x="1264820" y="1241081"/>
                  </a:cubicBezTo>
                  <a:cubicBezTo>
                    <a:pt x="1265218" y="1235405"/>
                    <a:pt x="1267344" y="1230262"/>
                    <a:pt x="1271036" y="1226442"/>
                  </a:cubicBezTo>
                  <a:cubicBezTo>
                    <a:pt x="1267178" y="1228704"/>
                    <a:pt x="1262622" y="1229625"/>
                    <a:pt x="1257864" y="1229292"/>
                  </a:cubicBezTo>
                  <a:cubicBezTo>
                    <a:pt x="1242998" y="1228251"/>
                    <a:pt x="1231790" y="1215356"/>
                    <a:pt x="1232830" y="1200490"/>
                  </a:cubicBezTo>
                  <a:cubicBezTo>
                    <a:pt x="1233872" y="1185624"/>
                    <a:pt x="1246766" y="1174416"/>
                    <a:pt x="1261634" y="1175456"/>
                  </a:cubicBezTo>
                  <a:cubicBezTo>
                    <a:pt x="1266548" y="1175800"/>
                    <a:pt x="1271062" y="1177440"/>
                    <a:pt x="1274622" y="1180381"/>
                  </a:cubicBezTo>
                  <a:cubicBezTo>
                    <a:pt x="1271090" y="1175854"/>
                    <a:pt x="1269424" y="1170039"/>
                    <a:pt x="1269854" y="1163889"/>
                  </a:cubicBezTo>
                  <a:cubicBezTo>
                    <a:pt x="1270634" y="1152739"/>
                    <a:pt x="1278084" y="1143647"/>
                    <a:pt x="1288030" y="1140237"/>
                  </a:cubicBezTo>
                  <a:lnTo>
                    <a:pt x="1298656" y="1138855"/>
                  </a:lnTo>
                  <a:close/>
                  <a:moveTo>
                    <a:pt x="1299190" y="1132171"/>
                  </a:moveTo>
                  <a:cubicBezTo>
                    <a:pt x="1295094" y="1131885"/>
                    <a:pt x="1291134" y="1132442"/>
                    <a:pt x="1287480" y="1133695"/>
                  </a:cubicBezTo>
                  <a:cubicBezTo>
                    <a:pt x="1276516" y="1137453"/>
                    <a:pt x="1268308" y="1147473"/>
                    <a:pt x="1267446" y="1159761"/>
                  </a:cubicBezTo>
                  <a:cubicBezTo>
                    <a:pt x="1266972" y="1166540"/>
                    <a:pt x="1268808" y="1172948"/>
                    <a:pt x="1272700" y="1177938"/>
                  </a:cubicBezTo>
                  <a:cubicBezTo>
                    <a:pt x="1268778" y="1174696"/>
                    <a:pt x="1263804" y="1172889"/>
                    <a:pt x="1258388" y="1172510"/>
                  </a:cubicBezTo>
                  <a:cubicBezTo>
                    <a:pt x="1242002" y="1171363"/>
                    <a:pt x="1227792" y="1183715"/>
                    <a:pt x="1226644" y="1200100"/>
                  </a:cubicBezTo>
                  <a:cubicBezTo>
                    <a:pt x="1225498" y="1216484"/>
                    <a:pt x="1237850" y="1230696"/>
                    <a:pt x="1254234" y="1231843"/>
                  </a:cubicBezTo>
                  <a:cubicBezTo>
                    <a:pt x="1259478" y="1232209"/>
                    <a:pt x="1264498" y="1231195"/>
                    <a:pt x="1268750" y="1228701"/>
                  </a:cubicBezTo>
                  <a:cubicBezTo>
                    <a:pt x="1264680" y="1232912"/>
                    <a:pt x="1262338" y="1238579"/>
                    <a:pt x="1261900" y="1244834"/>
                  </a:cubicBezTo>
                  <a:cubicBezTo>
                    <a:pt x="1260752" y="1261219"/>
                    <a:pt x="1273106" y="1275431"/>
                    <a:pt x="1289490" y="1276578"/>
                  </a:cubicBezTo>
                  <a:cubicBezTo>
                    <a:pt x="1305874" y="1277725"/>
                    <a:pt x="1320086" y="1265372"/>
                    <a:pt x="1321232" y="1248988"/>
                  </a:cubicBezTo>
                  <a:cubicBezTo>
                    <a:pt x="1321610" y="1243605"/>
                    <a:pt x="1320530" y="1238457"/>
                    <a:pt x="1317898" y="1234139"/>
                  </a:cubicBezTo>
                  <a:lnTo>
                    <a:pt x="1328400" y="1237035"/>
                  </a:lnTo>
                  <a:cubicBezTo>
                    <a:pt x="1344784" y="1238181"/>
                    <a:pt x="1358996" y="1225829"/>
                    <a:pt x="1360142" y="1209445"/>
                  </a:cubicBezTo>
                  <a:cubicBezTo>
                    <a:pt x="1361290" y="1193060"/>
                    <a:pt x="1348938" y="1178849"/>
                    <a:pt x="1332554" y="1177701"/>
                  </a:cubicBezTo>
                  <a:cubicBezTo>
                    <a:pt x="1328260" y="1177401"/>
                    <a:pt x="1324118" y="1178027"/>
                    <a:pt x="1320352" y="1179507"/>
                  </a:cubicBezTo>
                  <a:cubicBezTo>
                    <a:pt x="1324184" y="1175383"/>
                    <a:pt x="1326360" y="1169920"/>
                    <a:pt x="1326780" y="1163915"/>
                  </a:cubicBezTo>
                  <a:cubicBezTo>
                    <a:pt x="1327926" y="1147530"/>
                    <a:pt x="1315574" y="1133318"/>
                    <a:pt x="1299190" y="1132171"/>
                  </a:cubicBezTo>
                  <a:close/>
                  <a:moveTo>
                    <a:pt x="1694978" y="1131612"/>
                  </a:moveTo>
                  <a:cubicBezTo>
                    <a:pt x="1684668" y="1130890"/>
                    <a:pt x="1674702" y="1132292"/>
                    <a:pt x="1665504" y="1135445"/>
                  </a:cubicBezTo>
                  <a:cubicBezTo>
                    <a:pt x="1637910" y="1144905"/>
                    <a:pt x="1617248" y="1170126"/>
                    <a:pt x="1615082" y="1201055"/>
                  </a:cubicBezTo>
                  <a:cubicBezTo>
                    <a:pt x="1613888" y="1218118"/>
                    <a:pt x="1618510" y="1234244"/>
                    <a:pt x="1628306" y="1246804"/>
                  </a:cubicBezTo>
                  <a:cubicBezTo>
                    <a:pt x="1618434" y="1238645"/>
                    <a:pt x="1605912" y="1234097"/>
                    <a:pt x="1592278" y="1233143"/>
                  </a:cubicBezTo>
                  <a:cubicBezTo>
                    <a:pt x="1551040" y="1230256"/>
                    <a:pt x="1515268" y="1261347"/>
                    <a:pt x="1512382" y="1302586"/>
                  </a:cubicBezTo>
                  <a:cubicBezTo>
                    <a:pt x="1509494" y="1343824"/>
                    <a:pt x="1540586" y="1379595"/>
                    <a:pt x="1581824" y="1382482"/>
                  </a:cubicBezTo>
                  <a:cubicBezTo>
                    <a:pt x="1595022" y="1383406"/>
                    <a:pt x="1607660" y="1380850"/>
                    <a:pt x="1618358" y="1374576"/>
                  </a:cubicBezTo>
                  <a:cubicBezTo>
                    <a:pt x="1608118" y="1385174"/>
                    <a:pt x="1602222" y="1399439"/>
                    <a:pt x="1601120" y="1415183"/>
                  </a:cubicBezTo>
                  <a:cubicBezTo>
                    <a:pt x="1598234" y="1456422"/>
                    <a:pt x="1629324" y="1492193"/>
                    <a:pt x="1670562" y="1495079"/>
                  </a:cubicBezTo>
                  <a:cubicBezTo>
                    <a:pt x="1711802" y="1497966"/>
                    <a:pt x="1747572" y="1466876"/>
                    <a:pt x="1750460" y="1425637"/>
                  </a:cubicBezTo>
                  <a:cubicBezTo>
                    <a:pt x="1751408" y="1412089"/>
                    <a:pt x="1748688" y="1399130"/>
                    <a:pt x="1742068" y="1388260"/>
                  </a:cubicBezTo>
                  <a:lnTo>
                    <a:pt x="1768498" y="1395550"/>
                  </a:lnTo>
                  <a:cubicBezTo>
                    <a:pt x="1809738" y="1398436"/>
                    <a:pt x="1845508" y="1367346"/>
                    <a:pt x="1848396" y="1326107"/>
                  </a:cubicBezTo>
                  <a:cubicBezTo>
                    <a:pt x="1851282" y="1284868"/>
                    <a:pt x="1820192" y="1249097"/>
                    <a:pt x="1778952" y="1246211"/>
                  </a:cubicBezTo>
                  <a:cubicBezTo>
                    <a:pt x="1768148" y="1245454"/>
                    <a:pt x="1757718" y="1247030"/>
                    <a:pt x="1748246" y="1250754"/>
                  </a:cubicBezTo>
                  <a:cubicBezTo>
                    <a:pt x="1757888" y="1240375"/>
                    <a:pt x="1763364" y="1226623"/>
                    <a:pt x="1764422" y="1211509"/>
                  </a:cubicBezTo>
                  <a:cubicBezTo>
                    <a:pt x="1767308" y="1170270"/>
                    <a:pt x="1736218" y="1134499"/>
                    <a:pt x="1694978" y="1131612"/>
                  </a:cubicBezTo>
                  <a:close/>
                  <a:moveTo>
                    <a:pt x="1194210" y="1131283"/>
                  </a:moveTo>
                  <a:cubicBezTo>
                    <a:pt x="1215102" y="1133747"/>
                    <a:pt x="1231082" y="1143842"/>
                    <a:pt x="1229904" y="1153828"/>
                  </a:cubicBezTo>
                  <a:lnTo>
                    <a:pt x="1229428" y="1154665"/>
                  </a:lnTo>
                  <a:cubicBezTo>
                    <a:pt x="1223198" y="1147073"/>
                    <a:pt x="1209560" y="1141055"/>
                    <a:pt x="1193286" y="1139134"/>
                  </a:cubicBezTo>
                  <a:cubicBezTo>
                    <a:pt x="1177010" y="1137214"/>
                    <a:pt x="1162346" y="1139893"/>
                    <a:pt x="1154520" y="1145826"/>
                  </a:cubicBezTo>
                  <a:cubicBezTo>
                    <a:pt x="1154194" y="1145531"/>
                    <a:pt x="1154214" y="1145217"/>
                    <a:pt x="1154252" y="1144903"/>
                  </a:cubicBezTo>
                  <a:cubicBezTo>
                    <a:pt x="1154842" y="1139910"/>
                    <a:pt x="1159608" y="1135888"/>
                    <a:pt x="1166840" y="1133423"/>
                  </a:cubicBezTo>
                  <a:lnTo>
                    <a:pt x="1194210" y="1131283"/>
                  </a:lnTo>
                  <a:close/>
                  <a:moveTo>
                    <a:pt x="1040320" y="1125466"/>
                  </a:moveTo>
                  <a:cubicBezTo>
                    <a:pt x="1054104" y="1126431"/>
                    <a:pt x="1066136" y="1129399"/>
                    <a:pt x="1073200" y="1133154"/>
                  </a:cubicBezTo>
                  <a:cubicBezTo>
                    <a:pt x="1065698" y="1135678"/>
                    <a:pt x="1053830" y="1136798"/>
                    <a:pt x="1040626" y="1135874"/>
                  </a:cubicBezTo>
                  <a:cubicBezTo>
                    <a:pt x="1026840" y="1134909"/>
                    <a:pt x="1014808" y="1131940"/>
                    <a:pt x="1007746" y="1128186"/>
                  </a:cubicBezTo>
                  <a:cubicBezTo>
                    <a:pt x="1009620" y="1127555"/>
                    <a:pt x="1011770" y="1127011"/>
                    <a:pt x="1014144" y="1126566"/>
                  </a:cubicBezTo>
                  <a:lnTo>
                    <a:pt x="1040320" y="1125466"/>
                  </a:lnTo>
                  <a:close/>
                  <a:moveTo>
                    <a:pt x="910346" y="1103178"/>
                  </a:moveTo>
                  <a:cubicBezTo>
                    <a:pt x="907576" y="1102984"/>
                    <a:pt x="904896" y="1103361"/>
                    <a:pt x="902426" y="1104208"/>
                  </a:cubicBezTo>
                  <a:cubicBezTo>
                    <a:pt x="895010" y="1106750"/>
                    <a:pt x="889458" y="1113527"/>
                    <a:pt x="888876" y="1121839"/>
                  </a:cubicBezTo>
                  <a:cubicBezTo>
                    <a:pt x="888100" y="1132921"/>
                    <a:pt x="896454" y="1142534"/>
                    <a:pt x="907536" y="1143310"/>
                  </a:cubicBezTo>
                  <a:cubicBezTo>
                    <a:pt x="918618" y="1144086"/>
                    <a:pt x="928232" y="1135731"/>
                    <a:pt x="929008" y="1124649"/>
                  </a:cubicBezTo>
                  <a:cubicBezTo>
                    <a:pt x="929784" y="1113566"/>
                    <a:pt x="921428" y="1103954"/>
                    <a:pt x="910346" y="1103178"/>
                  </a:cubicBezTo>
                  <a:close/>
                  <a:moveTo>
                    <a:pt x="1030602" y="1090910"/>
                  </a:moveTo>
                  <a:cubicBezTo>
                    <a:pt x="1047430" y="1092087"/>
                    <a:pt x="1060538" y="1100710"/>
                    <a:pt x="1059874" y="1110170"/>
                  </a:cubicBezTo>
                  <a:lnTo>
                    <a:pt x="1059518" y="1110982"/>
                  </a:lnTo>
                  <a:cubicBezTo>
                    <a:pt x="1054306" y="1104180"/>
                    <a:pt x="1043192" y="1099264"/>
                    <a:pt x="1030080" y="1098346"/>
                  </a:cubicBezTo>
                  <a:cubicBezTo>
                    <a:pt x="1016968" y="1097429"/>
                    <a:pt x="1005280" y="1100749"/>
                    <a:pt x="999170" y="1106758"/>
                  </a:cubicBezTo>
                  <a:cubicBezTo>
                    <a:pt x="998902" y="1106498"/>
                    <a:pt x="998908" y="1106202"/>
                    <a:pt x="998930" y="1105904"/>
                  </a:cubicBezTo>
                  <a:cubicBezTo>
                    <a:pt x="999260" y="1101174"/>
                    <a:pt x="1002970" y="1097132"/>
                    <a:pt x="1008702" y="1094418"/>
                  </a:cubicBezTo>
                  <a:cubicBezTo>
                    <a:pt x="1011568" y="1093061"/>
                    <a:pt x="1014940" y="1092037"/>
                    <a:pt x="1018646" y="1091425"/>
                  </a:cubicBezTo>
                  <a:lnTo>
                    <a:pt x="1030602" y="1090910"/>
                  </a:lnTo>
                  <a:close/>
                  <a:moveTo>
                    <a:pt x="1013220" y="1062674"/>
                  </a:moveTo>
                  <a:cubicBezTo>
                    <a:pt x="1034110" y="1065139"/>
                    <a:pt x="1050092" y="1075233"/>
                    <a:pt x="1048912" y="1085220"/>
                  </a:cubicBezTo>
                  <a:lnTo>
                    <a:pt x="1048438" y="1086055"/>
                  </a:lnTo>
                  <a:cubicBezTo>
                    <a:pt x="1042208" y="1078464"/>
                    <a:pt x="1028570" y="1072446"/>
                    <a:pt x="1012294" y="1070526"/>
                  </a:cubicBezTo>
                  <a:cubicBezTo>
                    <a:pt x="996020" y="1068606"/>
                    <a:pt x="981354" y="1071284"/>
                    <a:pt x="973528" y="1077217"/>
                  </a:cubicBezTo>
                  <a:cubicBezTo>
                    <a:pt x="973204" y="1076922"/>
                    <a:pt x="973224" y="1076608"/>
                    <a:pt x="973262" y="1076294"/>
                  </a:cubicBezTo>
                  <a:cubicBezTo>
                    <a:pt x="973850" y="1071301"/>
                    <a:pt x="978618" y="1067279"/>
                    <a:pt x="985850" y="1064815"/>
                  </a:cubicBezTo>
                  <a:lnTo>
                    <a:pt x="1013220" y="1062674"/>
                  </a:lnTo>
                  <a:close/>
                  <a:moveTo>
                    <a:pt x="911482" y="1058023"/>
                  </a:moveTo>
                  <a:cubicBezTo>
                    <a:pt x="926348" y="1059064"/>
                    <a:pt x="937556" y="1071959"/>
                    <a:pt x="936516" y="1086825"/>
                  </a:cubicBezTo>
                  <a:cubicBezTo>
                    <a:pt x="936134" y="1092274"/>
                    <a:pt x="934160" y="1097231"/>
                    <a:pt x="930684" y="1100973"/>
                  </a:cubicBezTo>
                  <a:cubicBezTo>
                    <a:pt x="934100" y="1099631"/>
                    <a:pt x="937860" y="1099062"/>
                    <a:pt x="941754" y="1099335"/>
                  </a:cubicBezTo>
                  <a:cubicBezTo>
                    <a:pt x="956620" y="1100376"/>
                    <a:pt x="967828" y="1113271"/>
                    <a:pt x="966788" y="1128137"/>
                  </a:cubicBezTo>
                  <a:cubicBezTo>
                    <a:pt x="965748" y="1143004"/>
                    <a:pt x="952852" y="1154212"/>
                    <a:pt x="937986" y="1153171"/>
                  </a:cubicBezTo>
                  <a:lnTo>
                    <a:pt x="928458" y="1150543"/>
                  </a:lnTo>
                  <a:cubicBezTo>
                    <a:pt x="930844" y="1154462"/>
                    <a:pt x="931824" y="1159134"/>
                    <a:pt x="931484" y="1164017"/>
                  </a:cubicBezTo>
                  <a:cubicBezTo>
                    <a:pt x="930442" y="1178884"/>
                    <a:pt x="917548" y="1190092"/>
                    <a:pt x="902680" y="1189051"/>
                  </a:cubicBezTo>
                  <a:cubicBezTo>
                    <a:pt x="887814" y="1188011"/>
                    <a:pt x="876606" y="1175115"/>
                    <a:pt x="877646" y="1160249"/>
                  </a:cubicBezTo>
                  <a:cubicBezTo>
                    <a:pt x="878044" y="1154573"/>
                    <a:pt x="880170" y="1149430"/>
                    <a:pt x="883862" y="1145610"/>
                  </a:cubicBezTo>
                  <a:cubicBezTo>
                    <a:pt x="880004" y="1147872"/>
                    <a:pt x="875448" y="1148793"/>
                    <a:pt x="870690" y="1148460"/>
                  </a:cubicBezTo>
                  <a:cubicBezTo>
                    <a:pt x="855824" y="1147419"/>
                    <a:pt x="844616" y="1134524"/>
                    <a:pt x="845656" y="1119658"/>
                  </a:cubicBezTo>
                  <a:cubicBezTo>
                    <a:pt x="846698" y="1104792"/>
                    <a:pt x="859592" y="1093584"/>
                    <a:pt x="874460" y="1094624"/>
                  </a:cubicBezTo>
                  <a:cubicBezTo>
                    <a:pt x="879374" y="1094968"/>
                    <a:pt x="883888" y="1096608"/>
                    <a:pt x="887448" y="1099549"/>
                  </a:cubicBezTo>
                  <a:cubicBezTo>
                    <a:pt x="883916" y="1095022"/>
                    <a:pt x="882250" y="1089207"/>
                    <a:pt x="882680" y="1083057"/>
                  </a:cubicBezTo>
                  <a:cubicBezTo>
                    <a:pt x="883460" y="1071907"/>
                    <a:pt x="890910" y="1062815"/>
                    <a:pt x="900856" y="1059405"/>
                  </a:cubicBezTo>
                  <a:lnTo>
                    <a:pt x="911482" y="1058023"/>
                  </a:lnTo>
                  <a:close/>
                  <a:moveTo>
                    <a:pt x="912016" y="1051339"/>
                  </a:moveTo>
                  <a:cubicBezTo>
                    <a:pt x="907920" y="1051053"/>
                    <a:pt x="903960" y="1051610"/>
                    <a:pt x="900306" y="1052863"/>
                  </a:cubicBezTo>
                  <a:cubicBezTo>
                    <a:pt x="889342" y="1056621"/>
                    <a:pt x="881134" y="1066641"/>
                    <a:pt x="880272" y="1078929"/>
                  </a:cubicBezTo>
                  <a:cubicBezTo>
                    <a:pt x="879798" y="1085708"/>
                    <a:pt x="881634" y="1092116"/>
                    <a:pt x="885526" y="1097106"/>
                  </a:cubicBezTo>
                  <a:cubicBezTo>
                    <a:pt x="881604" y="1093864"/>
                    <a:pt x="876630" y="1092057"/>
                    <a:pt x="871214" y="1091678"/>
                  </a:cubicBezTo>
                  <a:cubicBezTo>
                    <a:pt x="854828" y="1090531"/>
                    <a:pt x="840618" y="1102883"/>
                    <a:pt x="839470" y="1119268"/>
                  </a:cubicBezTo>
                  <a:cubicBezTo>
                    <a:pt x="838324" y="1135652"/>
                    <a:pt x="850676" y="1149864"/>
                    <a:pt x="867060" y="1151011"/>
                  </a:cubicBezTo>
                  <a:cubicBezTo>
                    <a:pt x="872304" y="1151377"/>
                    <a:pt x="877324" y="1150363"/>
                    <a:pt x="881576" y="1147869"/>
                  </a:cubicBezTo>
                  <a:cubicBezTo>
                    <a:pt x="877506" y="1152080"/>
                    <a:pt x="875164" y="1157747"/>
                    <a:pt x="874726" y="1164002"/>
                  </a:cubicBezTo>
                  <a:cubicBezTo>
                    <a:pt x="873578" y="1180387"/>
                    <a:pt x="885932" y="1194599"/>
                    <a:pt x="902316" y="1195746"/>
                  </a:cubicBezTo>
                  <a:cubicBezTo>
                    <a:pt x="918700" y="1196893"/>
                    <a:pt x="932912" y="1184540"/>
                    <a:pt x="934058" y="1168156"/>
                  </a:cubicBezTo>
                  <a:cubicBezTo>
                    <a:pt x="934436" y="1162773"/>
                    <a:pt x="933356" y="1157625"/>
                    <a:pt x="930724" y="1153307"/>
                  </a:cubicBezTo>
                  <a:lnTo>
                    <a:pt x="941226" y="1156203"/>
                  </a:lnTo>
                  <a:cubicBezTo>
                    <a:pt x="957610" y="1157349"/>
                    <a:pt x="971822" y="1144997"/>
                    <a:pt x="972968" y="1128613"/>
                  </a:cubicBezTo>
                  <a:cubicBezTo>
                    <a:pt x="974116" y="1112228"/>
                    <a:pt x="961764" y="1098017"/>
                    <a:pt x="945380" y="1096869"/>
                  </a:cubicBezTo>
                  <a:cubicBezTo>
                    <a:pt x="941086" y="1096569"/>
                    <a:pt x="936944" y="1097195"/>
                    <a:pt x="933178" y="1098675"/>
                  </a:cubicBezTo>
                  <a:cubicBezTo>
                    <a:pt x="937010" y="1094551"/>
                    <a:pt x="939186" y="1089088"/>
                    <a:pt x="939606" y="1083083"/>
                  </a:cubicBezTo>
                  <a:cubicBezTo>
                    <a:pt x="940752" y="1066698"/>
                    <a:pt x="928400" y="1052486"/>
                    <a:pt x="912016" y="1051339"/>
                  </a:cubicBezTo>
                  <a:close/>
                  <a:moveTo>
                    <a:pt x="807036" y="1050451"/>
                  </a:moveTo>
                  <a:cubicBezTo>
                    <a:pt x="827928" y="1052915"/>
                    <a:pt x="843908" y="1063010"/>
                    <a:pt x="842730" y="1072996"/>
                  </a:cubicBezTo>
                  <a:lnTo>
                    <a:pt x="842254" y="1073833"/>
                  </a:lnTo>
                  <a:cubicBezTo>
                    <a:pt x="836024" y="1066241"/>
                    <a:pt x="822386" y="1060223"/>
                    <a:pt x="806112" y="1058302"/>
                  </a:cubicBezTo>
                  <a:cubicBezTo>
                    <a:pt x="789836" y="1056382"/>
                    <a:pt x="775172" y="1059061"/>
                    <a:pt x="767346" y="1064994"/>
                  </a:cubicBezTo>
                  <a:cubicBezTo>
                    <a:pt x="767020" y="1064699"/>
                    <a:pt x="767040" y="1064385"/>
                    <a:pt x="767078" y="1064071"/>
                  </a:cubicBezTo>
                  <a:cubicBezTo>
                    <a:pt x="767668" y="1059078"/>
                    <a:pt x="772434" y="1055056"/>
                    <a:pt x="779666" y="1052591"/>
                  </a:cubicBezTo>
                  <a:lnTo>
                    <a:pt x="807036" y="1050451"/>
                  </a:lnTo>
                  <a:close/>
                  <a:moveTo>
                    <a:pt x="1344044" y="1044468"/>
                  </a:moveTo>
                  <a:cubicBezTo>
                    <a:pt x="1356480" y="1043061"/>
                    <a:pt x="1368446" y="1058571"/>
                    <a:pt x="1370770" y="1079111"/>
                  </a:cubicBezTo>
                  <a:cubicBezTo>
                    <a:pt x="1373092" y="1099651"/>
                    <a:pt x="1364896" y="1117441"/>
                    <a:pt x="1352460" y="1118848"/>
                  </a:cubicBezTo>
                  <a:cubicBezTo>
                    <a:pt x="1352068" y="1118893"/>
                    <a:pt x="1351678" y="1118920"/>
                    <a:pt x="1351324" y="1118607"/>
                  </a:cubicBezTo>
                  <a:cubicBezTo>
                    <a:pt x="1358962" y="1110745"/>
                    <a:pt x="1362804" y="1096219"/>
                    <a:pt x="1360992" y="1080217"/>
                  </a:cubicBezTo>
                  <a:cubicBezTo>
                    <a:pt x="1359182" y="1064215"/>
                    <a:pt x="1352194" y="1050914"/>
                    <a:pt x="1342990" y="1044957"/>
                  </a:cubicBezTo>
                  <a:lnTo>
                    <a:pt x="1344044" y="1044468"/>
                  </a:lnTo>
                  <a:close/>
                  <a:moveTo>
                    <a:pt x="1328142" y="1040704"/>
                  </a:moveTo>
                  <a:cubicBezTo>
                    <a:pt x="1337270" y="1041343"/>
                    <a:pt x="1343716" y="1055504"/>
                    <a:pt x="1342538" y="1072335"/>
                  </a:cubicBezTo>
                  <a:cubicBezTo>
                    <a:pt x="1341360" y="1089164"/>
                    <a:pt x="1333004" y="1102290"/>
                    <a:pt x="1323876" y="1101651"/>
                  </a:cubicBezTo>
                  <a:cubicBezTo>
                    <a:pt x="1323588" y="1101631"/>
                    <a:pt x="1323304" y="1101597"/>
                    <a:pt x="1323092" y="1101295"/>
                  </a:cubicBezTo>
                  <a:cubicBezTo>
                    <a:pt x="1329670" y="1096066"/>
                    <a:pt x="1334444" y="1084944"/>
                    <a:pt x="1335360" y="1071832"/>
                  </a:cubicBezTo>
                  <a:cubicBezTo>
                    <a:pt x="1336278" y="1058720"/>
                    <a:pt x="1333102" y="1047041"/>
                    <a:pt x="1327318" y="1040947"/>
                  </a:cubicBezTo>
                  <a:lnTo>
                    <a:pt x="1328142" y="1040704"/>
                  </a:lnTo>
                  <a:close/>
                  <a:moveTo>
                    <a:pt x="1262374" y="1040703"/>
                  </a:moveTo>
                  <a:lnTo>
                    <a:pt x="1263210" y="1041178"/>
                  </a:lnTo>
                  <a:cubicBezTo>
                    <a:pt x="1255618" y="1047408"/>
                    <a:pt x="1249600" y="1061046"/>
                    <a:pt x="1247680" y="1077322"/>
                  </a:cubicBezTo>
                  <a:cubicBezTo>
                    <a:pt x="1245760" y="1093597"/>
                    <a:pt x="1248438" y="1108261"/>
                    <a:pt x="1254370" y="1116087"/>
                  </a:cubicBezTo>
                  <a:cubicBezTo>
                    <a:pt x="1254076" y="1116411"/>
                    <a:pt x="1253762" y="1116392"/>
                    <a:pt x="1253448" y="1116354"/>
                  </a:cubicBezTo>
                  <a:cubicBezTo>
                    <a:pt x="1243462" y="1115176"/>
                    <a:pt x="1237364" y="1097285"/>
                    <a:pt x="1239828" y="1076395"/>
                  </a:cubicBezTo>
                  <a:cubicBezTo>
                    <a:pt x="1241984" y="1058116"/>
                    <a:pt x="1249982" y="1043597"/>
                    <a:pt x="1258638" y="1041042"/>
                  </a:cubicBezTo>
                  <a:lnTo>
                    <a:pt x="1262374" y="1040703"/>
                  </a:lnTo>
                  <a:close/>
                  <a:moveTo>
                    <a:pt x="1286756" y="1037806"/>
                  </a:moveTo>
                  <a:lnTo>
                    <a:pt x="1287568" y="1038163"/>
                  </a:lnTo>
                  <a:cubicBezTo>
                    <a:pt x="1280768" y="1043376"/>
                    <a:pt x="1275850" y="1054489"/>
                    <a:pt x="1274932" y="1067601"/>
                  </a:cubicBezTo>
                  <a:cubicBezTo>
                    <a:pt x="1274014" y="1080713"/>
                    <a:pt x="1277334" y="1092402"/>
                    <a:pt x="1283344" y="1098512"/>
                  </a:cubicBezTo>
                  <a:cubicBezTo>
                    <a:pt x="1283084" y="1098781"/>
                    <a:pt x="1282788" y="1098773"/>
                    <a:pt x="1282490" y="1098753"/>
                  </a:cubicBezTo>
                  <a:cubicBezTo>
                    <a:pt x="1273030" y="1098091"/>
                    <a:pt x="1266318" y="1083910"/>
                    <a:pt x="1267496" y="1067081"/>
                  </a:cubicBezTo>
                  <a:cubicBezTo>
                    <a:pt x="1268526" y="1052355"/>
                    <a:pt x="1275258" y="1040479"/>
                    <a:pt x="1283262" y="1038184"/>
                  </a:cubicBezTo>
                  <a:lnTo>
                    <a:pt x="1286756" y="1037806"/>
                  </a:lnTo>
                  <a:close/>
                  <a:moveTo>
                    <a:pt x="1308994" y="1035172"/>
                  </a:moveTo>
                  <a:cubicBezTo>
                    <a:pt x="1311518" y="1042674"/>
                    <a:pt x="1312638" y="1054542"/>
                    <a:pt x="1311714" y="1067747"/>
                  </a:cubicBezTo>
                  <a:cubicBezTo>
                    <a:pt x="1310788" y="1080974"/>
                    <a:pt x="1308018" y="1092587"/>
                    <a:pt x="1304418" y="1099714"/>
                  </a:cubicBezTo>
                  <a:cubicBezTo>
                    <a:pt x="1326514" y="1102696"/>
                    <a:pt x="1342708" y="1122433"/>
                    <a:pt x="1341126" y="1145030"/>
                  </a:cubicBezTo>
                  <a:cubicBezTo>
                    <a:pt x="1340518" y="1153706"/>
                    <a:pt x="1337376" y="1161598"/>
                    <a:pt x="1331842" y="1167556"/>
                  </a:cubicBezTo>
                  <a:cubicBezTo>
                    <a:pt x="1337278" y="1165419"/>
                    <a:pt x="1343264" y="1164514"/>
                    <a:pt x="1349466" y="1164948"/>
                  </a:cubicBezTo>
                  <a:cubicBezTo>
                    <a:pt x="1373136" y="1166606"/>
                    <a:pt x="1390980" y="1187136"/>
                    <a:pt x="1389324" y="1210806"/>
                  </a:cubicBezTo>
                  <a:cubicBezTo>
                    <a:pt x="1388082" y="1228538"/>
                    <a:pt x="1376248" y="1243002"/>
                    <a:pt x="1360436" y="1248440"/>
                  </a:cubicBezTo>
                  <a:cubicBezTo>
                    <a:pt x="1366820" y="1257265"/>
                    <a:pt x="1380292" y="1263558"/>
                    <a:pt x="1396192" y="1264672"/>
                  </a:cubicBezTo>
                  <a:cubicBezTo>
                    <a:pt x="1412256" y="1265796"/>
                    <a:pt x="1426604" y="1261338"/>
                    <a:pt x="1434134" y="1253370"/>
                  </a:cubicBezTo>
                  <a:lnTo>
                    <a:pt x="1434422" y="1254494"/>
                  </a:lnTo>
                  <a:cubicBezTo>
                    <a:pt x="1433548" y="1266980"/>
                    <a:pt x="1416124" y="1275930"/>
                    <a:pt x="1395504" y="1274486"/>
                  </a:cubicBezTo>
                  <a:cubicBezTo>
                    <a:pt x="1374884" y="1273044"/>
                    <a:pt x="1358878" y="1261752"/>
                    <a:pt x="1359750" y="1249268"/>
                  </a:cubicBezTo>
                  <a:cubicBezTo>
                    <a:pt x="1359770" y="1248991"/>
                    <a:pt x="1359798" y="1248717"/>
                    <a:pt x="1360052" y="1248542"/>
                  </a:cubicBezTo>
                  <a:cubicBezTo>
                    <a:pt x="1354872" y="1250306"/>
                    <a:pt x="1349264" y="1251070"/>
                    <a:pt x="1343466" y="1250664"/>
                  </a:cubicBezTo>
                  <a:lnTo>
                    <a:pt x="1328296" y="1246480"/>
                  </a:lnTo>
                  <a:cubicBezTo>
                    <a:pt x="1332096" y="1252719"/>
                    <a:pt x="1333656" y="1260157"/>
                    <a:pt x="1333112" y="1267933"/>
                  </a:cubicBezTo>
                  <a:cubicBezTo>
                    <a:pt x="1332780" y="1272674"/>
                    <a:pt x="1331690" y="1277181"/>
                    <a:pt x="1329786" y="1281268"/>
                  </a:cubicBezTo>
                  <a:cubicBezTo>
                    <a:pt x="1341506" y="1281395"/>
                    <a:pt x="1352368" y="1296343"/>
                    <a:pt x="1354570" y="1315808"/>
                  </a:cubicBezTo>
                  <a:cubicBezTo>
                    <a:pt x="1356894" y="1336348"/>
                    <a:pt x="1348698" y="1354139"/>
                    <a:pt x="1336262" y="1355546"/>
                  </a:cubicBezTo>
                  <a:cubicBezTo>
                    <a:pt x="1335870" y="1355590"/>
                    <a:pt x="1335480" y="1355618"/>
                    <a:pt x="1335124" y="1355305"/>
                  </a:cubicBezTo>
                  <a:cubicBezTo>
                    <a:pt x="1342764" y="1347443"/>
                    <a:pt x="1346604" y="1332916"/>
                    <a:pt x="1344794" y="1316915"/>
                  </a:cubicBezTo>
                  <a:cubicBezTo>
                    <a:pt x="1343136" y="1302267"/>
                    <a:pt x="1337142" y="1289884"/>
                    <a:pt x="1328900" y="1283544"/>
                  </a:cubicBezTo>
                  <a:cubicBezTo>
                    <a:pt x="1325080" y="1291654"/>
                    <a:pt x="1318754" y="1298274"/>
                    <a:pt x="1310972" y="1302493"/>
                  </a:cubicBezTo>
                  <a:cubicBezTo>
                    <a:pt x="1319720" y="1303617"/>
                    <a:pt x="1325762" y="1317443"/>
                    <a:pt x="1324618" y="1333783"/>
                  </a:cubicBezTo>
                  <a:cubicBezTo>
                    <a:pt x="1323442" y="1350613"/>
                    <a:pt x="1315086" y="1363739"/>
                    <a:pt x="1305958" y="1363100"/>
                  </a:cubicBezTo>
                  <a:cubicBezTo>
                    <a:pt x="1305670" y="1363079"/>
                    <a:pt x="1305386" y="1363046"/>
                    <a:pt x="1305174" y="1362744"/>
                  </a:cubicBezTo>
                  <a:cubicBezTo>
                    <a:pt x="1311752" y="1357515"/>
                    <a:pt x="1316524" y="1346393"/>
                    <a:pt x="1317442" y="1333281"/>
                  </a:cubicBezTo>
                  <a:cubicBezTo>
                    <a:pt x="1318334" y="1320555"/>
                    <a:pt x="1315366" y="1309179"/>
                    <a:pt x="1309826" y="1303015"/>
                  </a:cubicBezTo>
                  <a:cubicBezTo>
                    <a:pt x="1303144" y="1306628"/>
                    <a:pt x="1295384" y="1308360"/>
                    <a:pt x="1287254" y="1307791"/>
                  </a:cubicBezTo>
                  <a:cubicBezTo>
                    <a:pt x="1280124" y="1307292"/>
                    <a:pt x="1273522" y="1305080"/>
                    <a:pt x="1267924" y="1301419"/>
                  </a:cubicBezTo>
                  <a:cubicBezTo>
                    <a:pt x="1261944" y="1306951"/>
                    <a:pt x="1257836" y="1317182"/>
                    <a:pt x="1257004" y="1329053"/>
                  </a:cubicBezTo>
                  <a:cubicBezTo>
                    <a:pt x="1256088" y="1342165"/>
                    <a:pt x="1259408" y="1353854"/>
                    <a:pt x="1265416" y="1359964"/>
                  </a:cubicBezTo>
                  <a:cubicBezTo>
                    <a:pt x="1265156" y="1360232"/>
                    <a:pt x="1264860" y="1360225"/>
                    <a:pt x="1264562" y="1360205"/>
                  </a:cubicBezTo>
                  <a:cubicBezTo>
                    <a:pt x="1255104" y="1359542"/>
                    <a:pt x="1248390" y="1345362"/>
                    <a:pt x="1249568" y="1328533"/>
                  </a:cubicBezTo>
                  <a:cubicBezTo>
                    <a:pt x="1250594" y="1313878"/>
                    <a:pt x="1257266" y="1302047"/>
                    <a:pt x="1265226" y="1299700"/>
                  </a:cubicBezTo>
                  <a:cubicBezTo>
                    <a:pt x="1253492" y="1291396"/>
                    <a:pt x="1246318" y="1277328"/>
                    <a:pt x="1247396" y="1261932"/>
                  </a:cubicBezTo>
                  <a:cubicBezTo>
                    <a:pt x="1248028" y="1252895"/>
                    <a:pt x="1251412" y="1244708"/>
                    <a:pt x="1257290" y="1238625"/>
                  </a:cubicBezTo>
                  <a:cubicBezTo>
                    <a:pt x="1251150" y="1242227"/>
                    <a:pt x="1243896" y="1243694"/>
                    <a:pt x="1236322" y="1243164"/>
                  </a:cubicBezTo>
                  <a:cubicBezTo>
                    <a:pt x="1232570" y="1242901"/>
                    <a:pt x="1228964" y="1242164"/>
                    <a:pt x="1225612" y="1240859"/>
                  </a:cubicBezTo>
                  <a:cubicBezTo>
                    <a:pt x="1222904" y="1251220"/>
                    <a:pt x="1209032" y="1260235"/>
                    <a:pt x="1191492" y="1262220"/>
                  </a:cubicBezTo>
                  <a:cubicBezTo>
                    <a:pt x="1170952" y="1264544"/>
                    <a:pt x="1153160" y="1256347"/>
                    <a:pt x="1151754" y="1243910"/>
                  </a:cubicBezTo>
                  <a:cubicBezTo>
                    <a:pt x="1151710" y="1243520"/>
                    <a:pt x="1151682" y="1243130"/>
                    <a:pt x="1151994" y="1242774"/>
                  </a:cubicBezTo>
                  <a:cubicBezTo>
                    <a:pt x="1159856" y="1250413"/>
                    <a:pt x="1174384" y="1254253"/>
                    <a:pt x="1190384" y="1252444"/>
                  </a:cubicBezTo>
                  <a:cubicBezTo>
                    <a:pt x="1203378" y="1250974"/>
                    <a:pt x="1214590" y="1246090"/>
                    <a:pt x="1221372" y="1239210"/>
                  </a:cubicBezTo>
                  <a:cubicBezTo>
                    <a:pt x="1213616" y="1235772"/>
                    <a:pt x="1207194" y="1230020"/>
                    <a:pt x="1202884" y="1222870"/>
                  </a:cubicBezTo>
                  <a:cubicBezTo>
                    <a:pt x="1198628" y="1229309"/>
                    <a:pt x="1186922" y="1233202"/>
                    <a:pt x="1173524" y="1232264"/>
                  </a:cubicBezTo>
                  <a:cubicBezTo>
                    <a:pt x="1156694" y="1231086"/>
                    <a:pt x="1143568" y="1222730"/>
                    <a:pt x="1144208" y="1213602"/>
                  </a:cubicBezTo>
                  <a:cubicBezTo>
                    <a:pt x="1144228" y="1213315"/>
                    <a:pt x="1144262" y="1213031"/>
                    <a:pt x="1144564" y="1212819"/>
                  </a:cubicBezTo>
                  <a:cubicBezTo>
                    <a:pt x="1149792" y="1219396"/>
                    <a:pt x="1160914" y="1224170"/>
                    <a:pt x="1174026" y="1225086"/>
                  </a:cubicBezTo>
                  <a:cubicBezTo>
                    <a:pt x="1184854" y="1225845"/>
                    <a:pt x="1194704" y="1223811"/>
                    <a:pt x="1201134" y="1219647"/>
                  </a:cubicBezTo>
                  <a:cubicBezTo>
                    <a:pt x="1197764" y="1213368"/>
                    <a:pt x="1196080" y="1206135"/>
                    <a:pt x="1196502" y="1198552"/>
                  </a:cubicBezTo>
                  <a:cubicBezTo>
                    <a:pt x="1189028" y="1200639"/>
                    <a:pt x="1178302" y="1201443"/>
                    <a:pt x="1166510" y="1200618"/>
                  </a:cubicBezTo>
                  <a:cubicBezTo>
                    <a:pt x="1152724" y="1199653"/>
                    <a:pt x="1140692" y="1196685"/>
                    <a:pt x="1133628" y="1192930"/>
                  </a:cubicBezTo>
                  <a:cubicBezTo>
                    <a:pt x="1135504" y="1192299"/>
                    <a:pt x="1137652" y="1191755"/>
                    <a:pt x="1140026" y="1191310"/>
                  </a:cubicBezTo>
                  <a:cubicBezTo>
                    <a:pt x="1147148" y="1189973"/>
                    <a:pt x="1156300" y="1189517"/>
                    <a:pt x="1166202" y="1190210"/>
                  </a:cubicBezTo>
                  <a:cubicBezTo>
                    <a:pt x="1178484" y="1191070"/>
                    <a:pt x="1189374" y="1193520"/>
                    <a:pt x="1196548" y="1196811"/>
                  </a:cubicBezTo>
                  <a:cubicBezTo>
                    <a:pt x="1197180" y="1188471"/>
                    <a:pt x="1200204" y="1180874"/>
                    <a:pt x="1204942" y="1174670"/>
                  </a:cubicBezTo>
                  <a:cubicBezTo>
                    <a:pt x="1199260" y="1169162"/>
                    <a:pt x="1189492" y="1165440"/>
                    <a:pt x="1178256" y="1164653"/>
                  </a:cubicBezTo>
                  <a:cubicBezTo>
                    <a:pt x="1165144" y="1163735"/>
                    <a:pt x="1153454" y="1167056"/>
                    <a:pt x="1147346" y="1173065"/>
                  </a:cubicBezTo>
                  <a:cubicBezTo>
                    <a:pt x="1147076" y="1172804"/>
                    <a:pt x="1147084" y="1172509"/>
                    <a:pt x="1147104" y="1172211"/>
                  </a:cubicBezTo>
                  <a:cubicBezTo>
                    <a:pt x="1147436" y="1167481"/>
                    <a:pt x="1151146" y="1163438"/>
                    <a:pt x="1156878" y="1160724"/>
                  </a:cubicBezTo>
                  <a:cubicBezTo>
                    <a:pt x="1159744" y="1159368"/>
                    <a:pt x="1163114" y="1158343"/>
                    <a:pt x="1166822" y="1157731"/>
                  </a:cubicBezTo>
                  <a:cubicBezTo>
                    <a:pt x="1170528" y="1157120"/>
                    <a:pt x="1174570" y="1156921"/>
                    <a:pt x="1178776" y="1157215"/>
                  </a:cubicBezTo>
                  <a:cubicBezTo>
                    <a:pt x="1192872" y="1158203"/>
                    <a:pt x="1204356" y="1164412"/>
                    <a:pt x="1207220" y="1172003"/>
                  </a:cubicBezTo>
                  <a:cubicBezTo>
                    <a:pt x="1215642" y="1162210"/>
                    <a:pt x="1228442" y="1156476"/>
                    <a:pt x="1242322" y="1157448"/>
                  </a:cubicBezTo>
                  <a:cubicBezTo>
                    <a:pt x="1250146" y="1157995"/>
                    <a:pt x="1257334" y="1160606"/>
                    <a:pt x="1263000" y="1165289"/>
                  </a:cubicBezTo>
                  <a:cubicBezTo>
                    <a:pt x="1257378" y="1158080"/>
                    <a:pt x="1254724" y="1148824"/>
                    <a:pt x="1255410" y="1139030"/>
                  </a:cubicBezTo>
                  <a:cubicBezTo>
                    <a:pt x="1256652" y="1121278"/>
                    <a:pt x="1268512" y="1106802"/>
                    <a:pt x="1284350" y="1101373"/>
                  </a:cubicBezTo>
                  <a:cubicBezTo>
                    <a:pt x="1289630" y="1099563"/>
                    <a:pt x="1295350" y="1098757"/>
                    <a:pt x="1301268" y="1099172"/>
                  </a:cubicBezTo>
                  <a:lnTo>
                    <a:pt x="1303766" y="1099602"/>
                  </a:lnTo>
                  <a:cubicBezTo>
                    <a:pt x="1301408" y="1092088"/>
                    <a:pt x="1300422" y="1080682"/>
                    <a:pt x="1301306" y="1068054"/>
                  </a:cubicBezTo>
                  <a:cubicBezTo>
                    <a:pt x="1302272" y="1054268"/>
                    <a:pt x="1305240" y="1042235"/>
                    <a:pt x="1308994" y="1035172"/>
                  </a:cubicBezTo>
                  <a:close/>
                  <a:moveTo>
                    <a:pt x="1307802" y="1018985"/>
                  </a:moveTo>
                  <a:cubicBezTo>
                    <a:pt x="1297492" y="1018263"/>
                    <a:pt x="1287526" y="1019665"/>
                    <a:pt x="1278328" y="1022818"/>
                  </a:cubicBezTo>
                  <a:cubicBezTo>
                    <a:pt x="1250734" y="1032278"/>
                    <a:pt x="1230072" y="1057499"/>
                    <a:pt x="1227906" y="1088428"/>
                  </a:cubicBezTo>
                  <a:cubicBezTo>
                    <a:pt x="1226712" y="1105491"/>
                    <a:pt x="1231334" y="1121617"/>
                    <a:pt x="1241130" y="1134177"/>
                  </a:cubicBezTo>
                  <a:cubicBezTo>
                    <a:pt x="1231258" y="1126018"/>
                    <a:pt x="1218736" y="1121470"/>
                    <a:pt x="1205102" y="1120516"/>
                  </a:cubicBezTo>
                  <a:cubicBezTo>
                    <a:pt x="1163864" y="1117629"/>
                    <a:pt x="1128092" y="1148720"/>
                    <a:pt x="1125206" y="1189959"/>
                  </a:cubicBezTo>
                  <a:cubicBezTo>
                    <a:pt x="1122318" y="1231197"/>
                    <a:pt x="1153410" y="1266968"/>
                    <a:pt x="1194648" y="1269855"/>
                  </a:cubicBezTo>
                  <a:cubicBezTo>
                    <a:pt x="1207846" y="1270779"/>
                    <a:pt x="1220484" y="1268223"/>
                    <a:pt x="1231182" y="1261949"/>
                  </a:cubicBezTo>
                  <a:cubicBezTo>
                    <a:pt x="1220942" y="1272547"/>
                    <a:pt x="1215046" y="1286812"/>
                    <a:pt x="1213944" y="1302556"/>
                  </a:cubicBezTo>
                  <a:cubicBezTo>
                    <a:pt x="1211058" y="1343795"/>
                    <a:pt x="1242148" y="1379566"/>
                    <a:pt x="1283386" y="1382452"/>
                  </a:cubicBezTo>
                  <a:cubicBezTo>
                    <a:pt x="1324626" y="1385339"/>
                    <a:pt x="1360396" y="1354249"/>
                    <a:pt x="1363284" y="1313010"/>
                  </a:cubicBezTo>
                  <a:cubicBezTo>
                    <a:pt x="1364232" y="1299462"/>
                    <a:pt x="1361512" y="1286503"/>
                    <a:pt x="1354892" y="1275633"/>
                  </a:cubicBezTo>
                  <a:lnTo>
                    <a:pt x="1381322" y="1282923"/>
                  </a:lnTo>
                  <a:cubicBezTo>
                    <a:pt x="1422562" y="1285809"/>
                    <a:pt x="1458332" y="1254719"/>
                    <a:pt x="1461220" y="1213480"/>
                  </a:cubicBezTo>
                  <a:cubicBezTo>
                    <a:pt x="1464106" y="1172241"/>
                    <a:pt x="1433016" y="1136470"/>
                    <a:pt x="1391776" y="1133584"/>
                  </a:cubicBezTo>
                  <a:cubicBezTo>
                    <a:pt x="1380972" y="1132827"/>
                    <a:pt x="1370542" y="1134403"/>
                    <a:pt x="1361070" y="1138127"/>
                  </a:cubicBezTo>
                  <a:cubicBezTo>
                    <a:pt x="1370712" y="1127748"/>
                    <a:pt x="1376188" y="1113996"/>
                    <a:pt x="1377246" y="1098882"/>
                  </a:cubicBezTo>
                  <a:cubicBezTo>
                    <a:pt x="1380132" y="1057643"/>
                    <a:pt x="1349042" y="1021872"/>
                    <a:pt x="1307802" y="1018985"/>
                  </a:cubicBezTo>
                  <a:close/>
                  <a:moveTo>
                    <a:pt x="956870" y="963636"/>
                  </a:moveTo>
                  <a:cubicBezTo>
                    <a:pt x="969306" y="962229"/>
                    <a:pt x="981272" y="977739"/>
                    <a:pt x="983596" y="998279"/>
                  </a:cubicBezTo>
                  <a:cubicBezTo>
                    <a:pt x="985918" y="1018819"/>
                    <a:pt x="977722" y="1036609"/>
                    <a:pt x="965286" y="1038016"/>
                  </a:cubicBezTo>
                  <a:cubicBezTo>
                    <a:pt x="964894" y="1038061"/>
                    <a:pt x="964504" y="1038088"/>
                    <a:pt x="964150" y="1037775"/>
                  </a:cubicBezTo>
                  <a:cubicBezTo>
                    <a:pt x="971788" y="1029913"/>
                    <a:pt x="975630" y="1015387"/>
                    <a:pt x="973818" y="999385"/>
                  </a:cubicBezTo>
                  <a:cubicBezTo>
                    <a:pt x="972008" y="983383"/>
                    <a:pt x="965020" y="970082"/>
                    <a:pt x="955816" y="964125"/>
                  </a:cubicBezTo>
                  <a:lnTo>
                    <a:pt x="956870" y="963636"/>
                  </a:lnTo>
                  <a:close/>
                  <a:moveTo>
                    <a:pt x="940968" y="959872"/>
                  </a:moveTo>
                  <a:cubicBezTo>
                    <a:pt x="950096" y="960511"/>
                    <a:pt x="956542" y="974672"/>
                    <a:pt x="955364" y="991503"/>
                  </a:cubicBezTo>
                  <a:cubicBezTo>
                    <a:pt x="954186" y="1008332"/>
                    <a:pt x="945830" y="1021458"/>
                    <a:pt x="936702" y="1020819"/>
                  </a:cubicBezTo>
                  <a:cubicBezTo>
                    <a:pt x="936414" y="1020799"/>
                    <a:pt x="936130" y="1020765"/>
                    <a:pt x="935918" y="1020463"/>
                  </a:cubicBezTo>
                  <a:cubicBezTo>
                    <a:pt x="942496" y="1015234"/>
                    <a:pt x="947270" y="1004112"/>
                    <a:pt x="948186" y="991000"/>
                  </a:cubicBezTo>
                  <a:cubicBezTo>
                    <a:pt x="949104" y="977888"/>
                    <a:pt x="945928" y="966209"/>
                    <a:pt x="940144" y="960115"/>
                  </a:cubicBezTo>
                  <a:lnTo>
                    <a:pt x="940968" y="959872"/>
                  </a:lnTo>
                  <a:close/>
                  <a:moveTo>
                    <a:pt x="875200" y="959871"/>
                  </a:moveTo>
                  <a:lnTo>
                    <a:pt x="876036" y="960346"/>
                  </a:lnTo>
                  <a:cubicBezTo>
                    <a:pt x="868444" y="966576"/>
                    <a:pt x="862426" y="980214"/>
                    <a:pt x="860506" y="996490"/>
                  </a:cubicBezTo>
                  <a:cubicBezTo>
                    <a:pt x="858586" y="1012765"/>
                    <a:pt x="861264" y="1027429"/>
                    <a:pt x="867196" y="1035255"/>
                  </a:cubicBezTo>
                  <a:cubicBezTo>
                    <a:pt x="866902" y="1035579"/>
                    <a:pt x="866588" y="1035560"/>
                    <a:pt x="866274" y="1035522"/>
                  </a:cubicBezTo>
                  <a:cubicBezTo>
                    <a:pt x="856288" y="1034344"/>
                    <a:pt x="850190" y="1016453"/>
                    <a:pt x="852654" y="995563"/>
                  </a:cubicBezTo>
                  <a:cubicBezTo>
                    <a:pt x="854810" y="977284"/>
                    <a:pt x="862808" y="962765"/>
                    <a:pt x="871464" y="960210"/>
                  </a:cubicBezTo>
                  <a:lnTo>
                    <a:pt x="875200" y="959871"/>
                  </a:lnTo>
                  <a:close/>
                  <a:moveTo>
                    <a:pt x="899582" y="956974"/>
                  </a:moveTo>
                  <a:lnTo>
                    <a:pt x="900394" y="957331"/>
                  </a:lnTo>
                  <a:cubicBezTo>
                    <a:pt x="893594" y="962544"/>
                    <a:pt x="888676" y="973657"/>
                    <a:pt x="887758" y="986769"/>
                  </a:cubicBezTo>
                  <a:cubicBezTo>
                    <a:pt x="886840" y="999881"/>
                    <a:pt x="890160" y="1011570"/>
                    <a:pt x="896170" y="1017680"/>
                  </a:cubicBezTo>
                  <a:cubicBezTo>
                    <a:pt x="895910" y="1017949"/>
                    <a:pt x="895614" y="1017941"/>
                    <a:pt x="895316" y="1017921"/>
                  </a:cubicBezTo>
                  <a:cubicBezTo>
                    <a:pt x="885856" y="1017259"/>
                    <a:pt x="879144" y="1003078"/>
                    <a:pt x="880322" y="986249"/>
                  </a:cubicBezTo>
                  <a:cubicBezTo>
                    <a:pt x="881352" y="971523"/>
                    <a:pt x="888084" y="959647"/>
                    <a:pt x="896088" y="957352"/>
                  </a:cubicBezTo>
                  <a:lnTo>
                    <a:pt x="899582" y="956974"/>
                  </a:lnTo>
                  <a:close/>
                  <a:moveTo>
                    <a:pt x="921820" y="954340"/>
                  </a:moveTo>
                  <a:cubicBezTo>
                    <a:pt x="924344" y="961842"/>
                    <a:pt x="925464" y="973710"/>
                    <a:pt x="924540" y="986915"/>
                  </a:cubicBezTo>
                  <a:cubicBezTo>
                    <a:pt x="923614" y="1000142"/>
                    <a:pt x="920844" y="1011755"/>
                    <a:pt x="917244" y="1018882"/>
                  </a:cubicBezTo>
                  <a:cubicBezTo>
                    <a:pt x="939340" y="1021864"/>
                    <a:pt x="955534" y="1041601"/>
                    <a:pt x="953952" y="1064198"/>
                  </a:cubicBezTo>
                  <a:cubicBezTo>
                    <a:pt x="953344" y="1072874"/>
                    <a:pt x="950202" y="1080766"/>
                    <a:pt x="944668" y="1086724"/>
                  </a:cubicBezTo>
                  <a:cubicBezTo>
                    <a:pt x="950104" y="1084587"/>
                    <a:pt x="956090" y="1083682"/>
                    <a:pt x="962292" y="1084116"/>
                  </a:cubicBezTo>
                  <a:cubicBezTo>
                    <a:pt x="985962" y="1085774"/>
                    <a:pt x="1003806" y="1106304"/>
                    <a:pt x="1002150" y="1129974"/>
                  </a:cubicBezTo>
                  <a:cubicBezTo>
                    <a:pt x="1000908" y="1147706"/>
                    <a:pt x="989074" y="1162170"/>
                    <a:pt x="973262" y="1167608"/>
                  </a:cubicBezTo>
                  <a:cubicBezTo>
                    <a:pt x="979646" y="1176433"/>
                    <a:pt x="993118" y="1182726"/>
                    <a:pt x="1009018" y="1183840"/>
                  </a:cubicBezTo>
                  <a:cubicBezTo>
                    <a:pt x="1025082" y="1184964"/>
                    <a:pt x="1039430" y="1180506"/>
                    <a:pt x="1046960" y="1172538"/>
                  </a:cubicBezTo>
                  <a:lnTo>
                    <a:pt x="1047248" y="1173662"/>
                  </a:lnTo>
                  <a:cubicBezTo>
                    <a:pt x="1046374" y="1186148"/>
                    <a:pt x="1028950" y="1195098"/>
                    <a:pt x="1008330" y="1193654"/>
                  </a:cubicBezTo>
                  <a:cubicBezTo>
                    <a:pt x="987710" y="1192212"/>
                    <a:pt x="971704" y="1180920"/>
                    <a:pt x="972576" y="1168436"/>
                  </a:cubicBezTo>
                  <a:cubicBezTo>
                    <a:pt x="972596" y="1168159"/>
                    <a:pt x="972624" y="1167885"/>
                    <a:pt x="972878" y="1167710"/>
                  </a:cubicBezTo>
                  <a:cubicBezTo>
                    <a:pt x="967698" y="1169474"/>
                    <a:pt x="962090" y="1170238"/>
                    <a:pt x="956292" y="1169832"/>
                  </a:cubicBezTo>
                  <a:lnTo>
                    <a:pt x="941122" y="1165648"/>
                  </a:lnTo>
                  <a:cubicBezTo>
                    <a:pt x="944922" y="1171887"/>
                    <a:pt x="946482" y="1179325"/>
                    <a:pt x="945938" y="1187101"/>
                  </a:cubicBezTo>
                  <a:cubicBezTo>
                    <a:pt x="945606" y="1191842"/>
                    <a:pt x="944516" y="1196349"/>
                    <a:pt x="942612" y="1200436"/>
                  </a:cubicBezTo>
                  <a:cubicBezTo>
                    <a:pt x="954332" y="1200563"/>
                    <a:pt x="965194" y="1215511"/>
                    <a:pt x="967396" y="1234976"/>
                  </a:cubicBezTo>
                  <a:cubicBezTo>
                    <a:pt x="969720" y="1255516"/>
                    <a:pt x="961524" y="1273307"/>
                    <a:pt x="949088" y="1274714"/>
                  </a:cubicBezTo>
                  <a:cubicBezTo>
                    <a:pt x="948696" y="1274758"/>
                    <a:pt x="948306" y="1274786"/>
                    <a:pt x="947950" y="1274473"/>
                  </a:cubicBezTo>
                  <a:cubicBezTo>
                    <a:pt x="955590" y="1266611"/>
                    <a:pt x="959430" y="1252084"/>
                    <a:pt x="957620" y="1236083"/>
                  </a:cubicBezTo>
                  <a:cubicBezTo>
                    <a:pt x="955962" y="1221435"/>
                    <a:pt x="949968" y="1209052"/>
                    <a:pt x="941726" y="1202712"/>
                  </a:cubicBezTo>
                  <a:cubicBezTo>
                    <a:pt x="937906" y="1210822"/>
                    <a:pt x="931580" y="1217442"/>
                    <a:pt x="923798" y="1221661"/>
                  </a:cubicBezTo>
                  <a:cubicBezTo>
                    <a:pt x="932546" y="1222785"/>
                    <a:pt x="938588" y="1236611"/>
                    <a:pt x="937444" y="1252951"/>
                  </a:cubicBezTo>
                  <a:cubicBezTo>
                    <a:pt x="936268" y="1269781"/>
                    <a:pt x="927912" y="1282907"/>
                    <a:pt x="918784" y="1282268"/>
                  </a:cubicBezTo>
                  <a:cubicBezTo>
                    <a:pt x="918496" y="1282247"/>
                    <a:pt x="918212" y="1282214"/>
                    <a:pt x="918000" y="1281912"/>
                  </a:cubicBezTo>
                  <a:cubicBezTo>
                    <a:pt x="924578" y="1276683"/>
                    <a:pt x="929350" y="1265561"/>
                    <a:pt x="930268" y="1252449"/>
                  </a:cubicBezTo>
                  <a:cubicBezTo>
                    <a:pt x="931160" y="1239723"/>
                    <a:pt x="928192" y="1228347"/>
                    <a:pt x="922652" y="1222183"/>
                  </a:cubicBezTo>
                  <a:cubicBezTo>
                    <a:pt x="915970" y="1225796"/>
                    <a:pt x="908210" y="1227528"/>
                    <a:pt x="900080" y="1226959"/>
                  </a:cubicBezTo>
                  <a:cubicBezTo>
                    <a:pt x="892950" y="1226460"/>
                    <a:pt x="886348" y="1224248"/>
                    <a:pt x="880750" y="1220587"/>
                  </a:cubicBezTo>
                  <a:cubicBezTo>
                    <a:pt x="874770" y="1226119"/>
                    <a:pt x="870662" y="1236350"/>
                    <a:pt x="869830" y="1248221"/>
                  </a:cubicBezTo>
                  <a:cubicBezTo>
                    <a:pt x="868914" y="1261333"/>
                    <a:pt x="872234" y="1273022"/>
                    <a:pt x="878242" y="1279132"/>
                  </a:cubicBezTo>
                  <a:cubicBezTo>
                    <a:pt x="877982" y="1279400"/>
                    <a:pt x="877686" y="1279393"/>
                    <a:pt x="877388" y="1279373"/>
                  </a:cubicBezTo>
                  <a:cubicBezTo>
                    <a:pt x="867930" y="1278710"/>
                    <a:pt x="861216" y="1264530"/>
                    <a:pt x="862394" y="1247701"/>
                  </a:cubicBezTo>
                  <a:cubicBezTo>
                    <a:pt x="863420" y="1233046"/>
                    <a:pt x="870092" y="1221215"/>
                    <a:pt x="878052" y="1218868"/>
                  </a:cubicBezTo>
                  <a:cubicBezTo>
                    <a:pt x="866318" y="1210564"/>
                    <a:pt x="859144" y="1196496"/>
                    <a:pt x="860222" y="1181100"/>
                  </a:cubicBezTo>
                  <a:cubicBezTo>
                    <a:pt x="860854" y="1172063"/>
                    <a:pt x="864238" y="1163876"/>
                    <a:pt x="870116" y="1157793"/>
                  </a:cubicBezTo>
                  <a:cubicBezTo>
                    <a:pt x="863976" y="1161395"/>
                    <a:pt x="856722" y="1162862"/>
                    <a:pt x="849148" y="1162332"/>
                  </a:cubicBezTo>
                  <a:cubicBezTo>
                    <a:pt x="845396" y="1162069"/>
                    <a:pt x="841790" y="1161332"/>
                    <a:pt x="838438" y="1160027"/>
                  </a:cubicBezTo>
                  <a:cubicBezTo>
                    <a:pt x="835730" y="1170388"/>
                    <a:pt x="821858" y="1179403"/>
                    <a:pt x="804318" y="1181388"/>
                  </a:cubicBezTo>
                  <a:cubicBezTo>
                    <a:pt x="783778" y="1183712"/>
                    <a:pt x="765986" y="1175515"/>
                    <a:pt x="764580" y="1163078"/>
                  </a:cubicBezTo>
                  <a:cubicBezTo>
                    <a:pt x="764536" y="1162688"/>
                    <a:pt x="764508" y="1162298"/>
                    <a:pt x="764820" y="1161942"/>
                  </a:cubicBezTo>
                  <a:cubicBezTo>
                    <a:pt x="772682" y="1169581"/>
                    <a:pt x="787210" y="1173421"/>
                    <a:pt x="803210" y="1171612"/>
                  </a:cubicBezTo>
                  <a:cubicBezTo>
                    <a:pt x="816204" y="1170142"/>
                    <a:pt x="827416" y="1165258"/>
                    <a:pt x="834198" y="1158378"/>
                  </a:cubicBezTo>
                  <a:cubicBezTo>
                    <a:pt x="826442" y="1154940"/>
                    <a:pt x="820020" y="1149188"/>
                    <a:pt x="815710" y="1142038"/>
                  </a:cubicBezTo>
                  <a:cubicBezTo>
                    <a:pt x="811454" y="1148477"/>
                    <a:pt x="799748" y="1152370"/>
                    <a:pt x="786350" y="1151432"/>
                  </a:cubicBezTo>
                  <a:cubicBezTo>
                    <a:pt x="769520" y="1150254"/>
                    <a:pt x="756394" y="1141898"/>
                    <a:pt x="757034" y="1132770"/>
                  </a:cubicBezTo>
                  <a:cubicBezTo>
                    <a:pt x="757054" y="1132483"/>
                    <a:pt x="757088" y="1132199"/>
                    <a:pt x="757390" y="1131987"/>
                  </a:cubicBezTo>
                  <a:cubicBezTo>
                    <a:pt x="762618" y="1138564"/>
                    <a:pt x="773740" y="1143338"/>
                    <a:pt x="786852" y="1144254"/>
                  </a:cubicBezTo>
                  <a:cubicBezTo>
                    <a:pt x="797680" y="1145013"/>
                    <a:pt x="807530" y="1142979"/>
                    <a:pt x="813960" y="1138815"/>
                  </a:cubicBezTo>
                  <a:cubicBezTo>
                    <a:pt x="810590" y="1132536"/>
                    <a:pt x="808906" y="1125303"/>
                    <a:pt x="809328" y="1117720"/>
                  </a:cubicBezTo>
                  <a:cubicBezTo>
                    <a:pt x="801854" y="1119807"/>
                    <a:pt x="791128" y="1120611"/>
                    <a:pt x="779336" y="1119786"/>
                  </a:cubicBezTo>
                  <a:cubicBezTo>
                    <a:pt x="765550" y="1118821"/>
                    <a:pt x="753518" y="1115853"/>
                    <a:pt x="746454" y="1112098"/>
                  </a:cubicBezTo>
                  <a:cubicBezTo>
                    <a:pt x="748330" y="1111467"/>
                    <a:pt x="750478" y="1110923"/>
                    <a:pt x="752852" y="1110478"/>
                  </a:cubicBezTo>
                  <a:cubicBezTo>
                    <a:pt x="759974" y="1109141"/>
                    <a:pt x="769126" y="1108685"/>
                    <a:pt x="779028" y="1109378"/>
                  </a:cubicBezTo>
                  <a:cubicBezTo>
                    <a:pt x="791310" y="1110238"/>
                    <a:pt x="802200" y="1112688"/>
                    <a:pt x="809374" y="1115979"/>
                  </a:cubicBezTo>
                  <a:cubicBezTo>
                    <a:pt x="810006" y="1107639"/>
                    <a:pt x="813030" y="1100042"/>
                    <a:pt x="817768" y="1093838"/>
                  </a:cubicBezTo>
                  <a:cubicBezTo>
                    <a:pt x="812086" y="1088330"/>
                    <a:pt x="802318" y="1084608"/>
                    <a:pt x="791082" y="1083821"/>
                  </a:cubicBezTo>
                  <a:cubicBezTo>
                    <a:pt x="777970" y="1082903"/>
                    <a:pt x="766280" y="1086224"/>
                    <a:pt x="760172" y="1092233"/>
                  </a:cubicBezTo>
                  <a:cubicBezTo>
                    <a:pt x="759902" y="1091972"/>
                    <a:pt x="759910" y="1091677"/>
                    <a:pt x="759930" y="1091379"/>
                  </a:cubicBezTo>
                  <a:cubicBezTo>
                    <a:pt x="760262" y="1086649"/>
                    <a:pt x="763972" y="1082606"/>
                    <a:pt x="769704" y="1079892"/>
                  </a:cubicBezTo>
                  <a:cubicBezTo>
                    <a:pt x="772570" y="1078536"/>
                    <a:pt x="775940" y="1077511"/>
                    <a:pt x="779648" y="1076899"/>
                  </a:cubicBezTo>
                  <a:cubicBezTo>
                    <a:pt x="783354" y="1076288"/>
                    <a:pt x="787396" y="1076089"/>
                    <a:pt x="791602" y="1076383"/>
                  </a:cubicBezTo>
                  <a:cubicBezTo>
                    <a:pt x="805698" y="1077371"/>
                    <a:pt x="817182" y="1083580"/>
                    <a:pt x="820046" y="1091171"/>
                  </a:cubicBezTo>
                  <a:cubicBezTo>
                    <a:pt x="828468" y="1081378"/>
                    <a:pt x="841268" y="1075644"/>
                    <a:pt x="855148" y="1076616"/>
                  </a:cubicBezTo>
                  <a:cubicBezTo>
                    <a:pt x="862972" y="1077163"/>
                    <a:pt x="870160" y="1079774"/>
                    <a:pt x="875826" y="1084457"/>
                  </a:cubicBezTo>
                  <a:cubicBezTo>
                    <a:pt x="870204" y="1077248"/>
                    <a:pt x="867550" y="1067992"/>
                    <a:pt x="868236" y="1058198"/>
                  </a:cubicBezTo>
                  <a:cubicBezTo>
                    <a:pt x="869478" y="1040446"/>
                    <a:pt x="881338" y="1025970"/>
                    <a:pt x="897176" y="1020541"/>
                  </a:cubicBezTo>
                  <a:cubicBezTo>
                    <a:pt x="902456" y="1018731"/>
                    <a:pt x="908176" y="1017925"/>
                    <a:pt x="914094" y="1018340"/>
                  </a:cubicBezTo>
                  <a:lnTo>
                    <a:pt x="916592" y="1018770"/>
                  </a:lnTo>
                  <a:cubicBezTo>
                    <a:pt x="914234" y="1011256"/>
                    <a:pt x="913248" y="999850"/>
                    <a:pt x="914132" y="987222"/>
                  </a:cubicBezTo>
                  <a:cubicBezTo>
                    <a:pt x="915098" y="973436"/>
                    <a:pt x="918066" y="961403"/>
                    <a:pt x="921820" y="954340"/>
                  </a:cubicBezTo>
                  <a:close/>
                  <a:moveTo>
                    <a:pt x="920628" y="938153"/>
                  </a:moveTo>
                  <a:cubicBezTo>
                    <a:pt x="910318" y="937431"/>
                    <a:pt x="900352" y="938833"/>
                    <a:pt x="891154" y="941986"/>
                  </a:cubicBezTo>
                  <a:cubicBezTo>
                    <a:pt x="863560" y="951446"/>
                    <a:pt x="842898" y="976667"/>
                    <a:pt x="840732" y="1007596"/>
                  </a:cubicBezTo>
                  <a:cubicBezTo>
                    <a:pt x="839538" y="1024659"/>
                    <a:pt x="844160" y="1040785"/>
                    <a:pt x="853956" y="1053345"/>
                  </a:cubicBezTo>
                  <a:cubicBezTo>
                    <a:pt x="844084" y="1045186"/>
                    <a:pt x="831562" y="1040638"/>
                    <a:pt x="817928" y="1039684"/>
                  </a:cubicBezTo>
                  <a:cubicBezTo>
                    <a:pt x="776690" y="1036797"/>
                    <a:pt x="740918" y="1067888"/>
                    <a:pt x="738032" y="1109127"/>
                  </a:cubicBezTo>
                  <a:cubicBezTo>
                    <a:pt x="735144" y="1150365"/>
                    <a:pt x="766236" y="1186136"/>
                    <a:pt x="807474" y="1189023"/>
                  </a:cubicBezTo>
                  <a:cubicBezTo>
                    <a:pt x="820672" y="1189947"/>
                    <a:pt x="833310" y="1187391"/>
                    <a:pt x="844008" y="1181117"/>
                  </a:cubicBezTo>
                  <a:cubicBezTo>
                    <a:pt x="833768" y="1191715"/>
                    <a:pt x="827872" y="1205980"/>
                    <a:pt x="826770" y="1221724"/>
                  </a:cubicBezTo>
                  <a:cubicBezTo>
                    <a:pt x="823884" y="1262963"/>
                    <a:pt x="854974" y="1298734"/>
                    <a:pt x="896212" y="1301620"/>
                  </a:cubicBezTo>
                  <a:cubicBezTo>
                    <a:pt x="937452" y="1304507"/>
                    <a:pt x="973222" y="1273417"/>
                    <a:pt x="976110" y="1232178"/>
                  </a:cubicBezTo>
                  <a:cubicBezTo>
                    <a:pt x="977058" y="1218630"/>
                    <a:pt x="974338" y="1205671"/>
                    <a:pt x="967718" y="1194801"/>
                  </a:cubicBezTo>
                  <a:lnTo>
                    <a:pt x="994148" y="1202091"/>
                  </a:lnTo>
                  <a:cubicBezTo>
                    <a:pt x="1035388" y="1204977"/>
                    <a:pt x="1071158" y="1173887"/>
                    <a:pt x="1074046" y="1132648"/>
                  </a:cubicBezTo>
                  <a:cubicBezTo>
                    <a:pt x="1076932" y="1091409"/>
                    <a:pt x="1045842" y="1055638"/>
                    <a:pt x="1004602" y="1052752"/>
                  </a:cubicBezTo>
                  <a:cubicBezTo>
                    <a:pt x="993798" y="1051995"/>
                    <a:pt x="983368" y="1053571"/>
                    <a:pt x="973896" y="1057295"/>
                  </a:cubicBezTo>
                  <a:cubicBezTo>
                    <a:pt x="983538" y="1046916"/>
                    <a:pt x="989014" y="1033164"/>
                    <a:pt x="990072" y="1018050"/>
                  </a:cubicBezTo>
                  <a:cubicBezTo>
                    <a:pt x="992958" y="976811"/>
                    <a:pt x="961868" y="941040"/>
                    <a:pt x="920628" y="938153"/>
                  </a:cubicBezTo>
                  <a:close/>
                  <a:moveTo>
                    <a:pt x="956576" y="791891"/>
                  </a:moveTo>
                  <a:cubicBezTo>
                    <a:pt x="887134" y="786090"/>
                    <a:pt x="909528" y="873173"/>
                    <a:pt x="993470" y="890264"/>
                  </a:cubicBezTo>
                  <a:lnTo>
                    <a:pt x="2924172" y="1381589"/>
                  </a:lnTo>
                  <a:cubicBezTo>
                    <a:pt x="3032710" y="1404595"/>
                    <a:pt x="2990524" y="1286921"/>
                    <a:pt x="2857900" y="1269733"/>
                  </a:cubicBezTo>
                  <a:lnTo>
                    <a:pt x="992048" y="800538"/>
                  </a:lnTo>
                  <a:cubicBezTo>
                    <a:pt x="978292" y="795443"/>
                    <a:pt x="966496" y="792719"/>
                    <a:pt x="956576" y="791891"/>
                  </a:cubicBezTo>
                  <a:close/>
                  <a:moveTo>
                    <a:pt x="867506" y="0"/>
                  </a:moveTo>
                  <a:lnTo>
                    <a:pt x="2901460" y="482111"/>
                  </a:lnTo>
                  <a:lnTo>
                    <a:pt x="3329354" y="1735015"/>
                  </a:lnTo>
                  <a:cubicBezTo>
                    <a:pt x="4603262" y="3470030"/>
                    <a:pt x="3907692" y="4525109"/>
                    <a:pt x="3352800" y="5838093"/>
                  </a:cubicBezTo>
                  <a:cubicBezTo>
                    <a:pt x="2546252" y="6455509"/>
                    <a:pt x="515816" y="6322646"/>
                    <a:pt x="0" y="5884985"/>
                  </a:cubicBezTo>
                  <a:cubicBezTo>
                    <a:pt x="351692" y="4392247"/>
                    <a:pt x="-398584" y="2102338"/>
                    <a:pt x="820616" y="375138"/>
                  </a:cubicBezTo>
                  <a:lnTo>
                    <a:pt x="86750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任意多边形 10"/>
            <p:cNvSpPr/>
            <p:nvPr/>
          </p:nvSpPr>
          <p:spPr>
            <a:xfrm>
              <a:off x="10495487" y="14997157"/>
              <a:ext cx="5366596" cy="4905805"/>
            </a:xfrm>
            <a:custGeom>
              <a:avLst/>
              <a:gdLst/>
              <a:ahLst/>
              <a:cxnLst/>
              <a:rect l="l" t="t" r="r" b="b"/>
              <a:pathLst>
                <a:path w="5366596" h="4905805">
                  <a:moveTo>
                    <a:pt x="1646315" y="3751211"/>
                  </a:moveTo>
                  <a:cubicBezTo>
                    <a:pt x="1649870" y="3790399"/>
                    <a:pt x="1667900" y="3846331"/>
                    <a:pt x="1697670" y="3904435"/>
                  </a:cubicBezTo>
                  <a:cubicBezTo>
                    <a:pt x="1728883" y="3965351"/>
                    <a:pt x="1765699" y="4014399"/>
                    <a:pt x="1796329" y="4039315"/>
                  </a:cubicBezTo>
                  <a:cubicBezTo>
                    <a:pt x="1792773" y="4000123"/>
                    <a:pt x="1774743" y="3944195"/>
                    <a:pt x="1744973" y="3886091"/>
                  </a:cubicBezTo>
                  <a:cubicBezTo>
                    <a:pt x="1729367" y="3855635"/>
                    <a:pt x="1712360" y="3828143"/>
                    <a:pt x="1695425" y="3805151"/>
                  </a:cubicBezTo>
                  <a:cubicBezTo>
                    <a:pt x="1678491" y="3782159"/>
                    <a:pt x="1661630" y="3763671"/>
                    <a:pt x="1646315" y="3751211"/>
                  </a:cubicBezTo>
                  <a:close/>
                  <a:moveTo>
                    <a:pt x="1612549" y="3737387"/>
                  </a:moveTo>
                  <a:cubicBezTo>
                    <a:pt x="1588840" y="3766679"/>
                    <a:pt x="1563389" y="3817167"/>
                    <a:pt x="1544094" y="3877011"/>
                  </a:cubicBezTo>
                  <a:cubicBezTo>
                    <a:pt x="1523865" y="3939755"/>
                    <a:pt x="1515137" y="3998107"/>
                    <a:pt x="1518421" y="4035739"/>
                  </a:cubicBezTo>
                  <a:cubicBezTo>
                    <a:pt x="1542130" y="4006447"/>
                    <a:pt x="1567581" y="3955959"/>
                    <a:pt x="1586876" y="3896115"/>
                  </a:cubicBezTo>
                  <a:cubicBezTo>
                    <a:pt x="1607105" y="3833371"/>
                    <a:pt x="1615833" y="3775023"/>
                    <a:pt x="1612549" y="3737387"/>
                  </a:cubicBezTo>
                  <a:close/>
                  <a:moveTo>
                    <a:pt x="1690634" y="3728779"/>
                  </a:moveTo>
                  <a:cubicBezTo>
                    <a:pt x="1713542" y="3762771"/>
                    <a:pt x="1758219" y="3803983"/>
                    <a:pt x="1814839" y="3840571"/>
                  </a:cubicBezTo>
                  <a:cubicBezTo>
                    <a:pt x="1874203" y="3878931"/>
                    <a:pt x="1932808" y="3903235"/>
                    <a:pt x="1973610" y="3908855"/>
                  </a:cubicBezTo>
                  <a:cubicBezTo>
                    <a:pt x="1950702" y="3874863"/>
                    <a:pt x="1906025" y="3833651"/>
                    <a:pt x="1849405" y="3797063"/>
                  </a:cubicBezTo>
                  <a:cubicBezTo>
                    <a:pt x="1790041" y="3758703"/>
                    <a:pt x="1731436" y="3734403"/>
                    <a:pt x="1690634" y="3728779"/>
                  </a:cubicBezTo>
                  <a:close/>
                  <a:moveTo>
                    <a:pt x="1757818" y="3718847"/>
                  </a:moveTo>
                  <a:cubicBezTo>
                    <a:pt x="1795917" y="3745511"/>
                    <a:pt x="1860430" y="3775563"/>
                    <a:pt x="1936085" y="3799955"/>
                  </a:cubicBezTo>
                  <a:cubicBezTo>
                    <a:pt x="2015408" y="3825527"/>
                    <a:pt x="2088421" y="3838899"/>
                    <a:pt x="2134846" y="3838323"/>
                  </a:cubicBezTo>
                  <a:cubicBezTo>
                    <a:pt x="2096748" y="3811659"/>
                    <a:pt x="2032235" y="3781607"/>
                    <a:pt x="1956580" y="3757215"/>
                  </a:cubicBezTo>
                  <a:cubicBezTo>
                    <a:pt x="1877257" y="3731643"/>
                    <a:pt x="1804244" y="3718271"/>
                    <a:pt x="1757818" y="3718847"/>
                  </a:cubicBezTo>
                  <a:close/>
                  <a:moveTo>
                    <a:pt x="1594688" y="3672555"/>
                  </a:moveTo>
                  <a:cubicBezTo>
                    <a:pt x="1557210" y="3676507"/>
                    <a:pt x="1503513" y="3694207"/>
                    <a:pt x="1447554" y="3722883"/>
                  </a:cubicBezTo>
                  <a:cubicBezTo>
                    <a:pt x="1388882" y="3752943"/>
                    <a:pt x="1341451" y="3788031"/>
                    <a:pt x="1317162" y="3816967"/>
                  </a:cubicBezTo>
                  <a:cubicBezTo>
                    <a:pt x="1354639" y="3813019"/>
                    <a:pt x="1408337" y="3795315"/>
                    <a:pt x="1464296" y="3766643"/>
                  </a:cubicBezTo>
                  <a:cubicBezTo>
                    <a:pt x="1522968" y="3736579"/>
                    <a:pt x="1570398" y="3701491"/>
                    <a:pt x="1594688" y="3672555"/>
                  </a:cubicBezTo>
                  <a:close/>
                  <a:moveTo>
                    <a:pt x="1351960" y="3434579"/>
                  </a:moveTo>
                  <a:cubicBezTo>
                    <a:pt x="1374118" y="3465063"/>
                    <a:pt x="1416298" y="3502715"/>
                    <a:pt x="1469109" y="3536839"/>
                  </a:cubicBezTo>
                  <a:cubicBezTo>
                    <a:pt x="1524479" y="3572619"/>
                    <a:pt x="1578582" y="3596151"/>
                    <a:pt x="1615785" y="3602719"/>
                  </a:cubicBezTo>
                  <a:cubicBezTo>
                    <a:pt x="1593626" y="3572239"/>
                    <a:pt x="1551447" y="3534587"/>
                    <a:pt x="1498635" y="3500459"/>
                  </a:cubicBezTo>
                  <a:cubicBezTo>
                    <a:pt x="1443265" y="3464683"/>
                    <a:pt x="1389162" y="3441147"/>
                    <a:pt x="1351960" y="3434579"/>
                  </a:cubicBezTo>
                  <a:close/>
                  <a:moveTo>
                    <a:pt x="1968832" y="3432235"/>
                  </a:moveTo>
                  <a:cubicBezTo>
                    <a:pt x="1930756" y="3448635"/>
                    <a:pt x="1878741" y="3484079"/>
                    <a:pt x="1826691" y="3531159"/>
                  </a:cubicBezTo>
                  <a:cubicBezTo>
                    <a:pt x="1772118" y="3580523"/>
                    <a:pt x="1730274" y="3631127"/>
                    <a:pt x="1711159" y="3667919"/>
                  </a:cubicBezTo>
                  <a:cubicBezTo>
                    <a:pt x="1749236" y="3651519"/>
                    <a:pt x="1801251" y="3616071"/>
                    <a:pt x="1853302" y="3568991"/>
                  </a:cubicBezTo>
                  <a:cubicBezTo>
                    <a:pt x="1907875" y="3519631"/>
                    <a:pt x="1949718" y="3469027"/>
                    <a:pt x="1968832" y="3432235"/>
                  </a:cubicBezTo>
                  <a:close/>
                  <a:moveTo>
                    <a:pt x="3965303" y="3376468"/>
                  </a:moveTo>
                  <a:cubicBezTo>
                    <a:pt x="3988964" y="3461731"/>
                    <a:pt x="4050761" y="3579227"/>
                    <a:pt x="4138838" y="3697715"/>
                  </a:cubicBezTo>
                  <a:cubicBezTo>
                    <a:pt x="4231183" y="3821943"/>
                    <a:pt x="4330815" y="3918195"/>
                    <a:pt x="4407228" y="3963235"/>
                  </a:cubicBezTo>
                  <a:cubicBezTo>
                    <a:pt x="4383567" y="3877975"/>
                    <a:pt x="4321771" y="3760479"/>
                    <a:pt x="4233695" y="3641991"/>
                  </a:cubicBezTo>
                  <a:cubicBezTo>
                    <a:pt x="4141348" y="3517763"/>
                    <a:pt x="4041717" y="3421512"/>
                    <a:pt x="3965303" y="3376468"/>
                  </a:cubicBezTo>
                  <a:close/>
                  <a:moveTo>
                    <a:pt x="3817029" y="3322204"/>
                  </a:moveTo>
                  <a:cubicBezTo>
                    <a:pt x="3773470" y="3399224"/>
                    <a:pt x="3734084" y="3526003"/>
                    <a:pt x="3712582" y="3672067"/>
                  </a:cubicBezTo>
                  <a:cubicBezTo>
                    <a:pt x="3690037" y="3825207"/>
                    <a:pt x="3692426" y="3963719"/>
                    <a:pt x="3714610" y="4049599"/>
                  </a:cubicBezTo>
                  <a:cubicBezTo>
                    <a:pt x="3758168" y="3972579"/>
                    <a:pt x="3797554" y="3845799"/>
                    <a:pt x="3819057" y="3699739"/>
                  </a:cubicBezTo>
                  <a:cubicBezTo>
                    <a:pt x="3841601" y="3546595"/>
                    <a:pt x="3839212" y="3408088"/>
                    <a:pt x="3817029" y="3322204"/>
                  </a:cubicBezTo>
                  <a:close/>
                  <a:moveTo>
                    <a:pt x="4207847" y="3310464"/>
                  </a:moveTo>
                  <a:cubicBezTo>
                    <a:pt x="4140807" y="3311480"/>
                    <a:pt x="4082469" y="3318494"/>
                    <a:pt x="4037771" y="3330778"/>
                  </a:cubicBezTo>
                  <a:cubicBezTo>
                    <a:pt x="4117529" y="3377424"/>
                    <a:pt x="4249025" y="3419232"/>
                    <a:pt x="4400677" y="3441559"/>
                  </a:cubicBezTo>
                  <a:cubicBezTo>
                    <a:pt x="4559678" y="3464963"/>
                    <a:pt x="4703636" y="3461479"/>
                    <a:pt x="4793031" y="3436911"/>
                  </a:cubicBezTo>
                  <a:cubicBezTo>
                    <a:pt x="4713273" y="3390264"/>
                    <a:pt x="4581777" y="3348456"/>
                    <a:pt x="4430125" y="3326130"/>
                  </a:cubicBezTo>
                  <a:cubicBezTo>
                    <a:pt x="4350626" y="3314426"/>
                    <a:pt x="4274885" y="3309446"/>
                    <a:pt x="4207847" y="3310464"/>
                  </a:cubicBezTo>
                  <a:close/>
                  <a:moveTo>
                    <a:pt x="1691626" y="3283170"/>
                  </a:moveTo>
                  <a:cubicBezTo>
                    <a:pt x="1676298" y="3321690"/>
                    <a:pt x="1664581" y="3383534"/>
                    <a:pt x="1661068" y="3453631"/>
                  </a:cubicBezTo>
                  <a:cubicBezTo>
                    <a:pt x="1657384" y="3527123"/>
                    <a:pt x="1663579" y="3592495"/>
                    <a:pt x="1676077" y="3632027"/>
                  </a:cubicBezTo>
                  <a:cubicBezTo>
                    <a:pt x="1691405" y="3593507"/>
                    <a:pt x="1703122" y="3531659"/>
                    <a:pt x="1706636" y="3461567"/>
                  </a:cubicBezTo>
                  <a:cubicBezTo>
                    <a:pt x="1710320" y="3388072"/>
                    <a:pt x="1704125" y="3322702"/>
                    <a:pt x="1691626" y="3283170"/>
                  </a:cubicBezTo>
                  <a:close/>
                  <a:moveTo>
                    <a:pt x="3712309" y="3186646"/>
                  </a:moveTo>
                  <a:cubicBezTo>
                    <a:pt x="3623829" y="3187434"/>
                    <a:pt x="3494342" y="3216714"/>
                    <a:pt x="3357097" y="3271124"/>
                  </a:cubicBezTo>
                  <a:cubicBezTo>
                    <a:pt x="3213200" y="3328170"/>
                    <a:pt x="3094442" y="3399494"/>
                    <a:pt x="3031158" y="3461647"/>
                  </a:cubicBezTo>
                  <a:cubicBezTo>
                    <a:pt x="3119637" y="3460859"/>
                    <a:pt x="3249125" y="3431579"/>
                    <a:pt x="3386369" y="3377170"/>
                  </a:cubicBezTo>
                  <a:cubicBezTo>
                    <a:pt x="3530266" y="3320124"/>
                    <a:pt x="3649025" y="3248800"/>
                    <a:pt x="3712309" y="3186646"/>
                  </a:cubicBezTo>
                  <a:close/>
                  <a:moveTo>
                    <a:pt x="5021422" y="3176092"/>
                  </a:moveTo>
                  <a:cubicBezTo>
                    <a:pt x="5107003" y="3535125"/>
                    <a:pt x="5159123" y="4108337"/>
                    <a:pt x="5133296" y="4439497"/>
                  </a:cubicBezTo>
                  <a:lnTo>
                    <a:pt x="5212231" y="4333545"/>
                  </a:lnTo>
                  <a:cubicBezTo>
                    <a:pt x="5234700" y="3963411"/>
                    <a:pt x="5163431" y="3605825"/>
                    <a:pt x="5098650" y="3254759"/>
                  </a:cubicBezTo>
                  <a:close/>
                  <a:moveTo>
                    <a:pt x="2564451" y="3134362"/>
                  </a:moveTo>
                  <a:cubicBezTo>
                    <a:pt x="2574528" y="3170674"/>
                    <a:pt x="2600847" y="3220714"/>
                    <a:pt x="2638358" y="3271178"/>
                  </a:cubicBezTo>
                  <a:cubicBezTo>
                    <a:pt x="2677687" y="3324086"/>
                    <a:pt x="2720120" y="3365080"/>
                    <a:pt x="2752664" y="3384262"/>
                  </a:cubicBezTo>
                  <a:cubicBezTo>
                    <a:pt x="2742587" y="3347950"/>
                    <a:pt x="2716268" y="3297908"/>
                    <a:pt x="2678757" y="3247446"/>
                  </a:cubicBezTo>
                  <a:cubicBezTo>
                    <a:pt x="2639427" y="3194538"/>
                    <a:pt x="2596995" y="3153546"/>
                    <a:pt x="2564451" y="3134362"/>
                  </a:cubicBezTo>
                  <a:close/>
                  <a:moveTo>
                    <a:pt x="736839" y="3132884"/>
                  </a:moveTo>
                  <a:cubicBezTo>
                    <a:pt x="746738" y="3159994"/>
                    <a:pt x="768871" y="3198216"/>
                    <a:pt x="798684" y="3237524"/>
                  </a:cubicBezTo>
                  <a:cubicBezTo>
                    <a:pt x="829941" y="3278736"/>
                    <a:pt x="862328" y="3311496"/>
                    <a:pt x="886149" y="3327708"/>
                  </a:cubicBezTo>
                  <a:cubicBezTo>
                    <a:pt x="876249" y="3300600"/>
                    <a:pt x="854116" y="3262376"/>
                    <a:pt x="824304" y="3223070"/>
                  </a:cubicBezTo>
                  <a:cubicBezTo>
                    <a:pt x="793046" y="3181858"/>
                    <a:pt x="760660" y="3149096"/>
                    <a:pt x="736839" y="3132884"/>
                  </a:cubicBezTo>
                  <a:close/>
                  <a:moveTo>
                    <a:pt x="699131" y="3114050"/>
                  </a:moveTo>
                  <a:cubicBezTo>
                    <a:pt x="698698" y="3139488"/>
                    <a:pt x="706772" y="3176336"/>
                    <a:pt x="722566" y="3215078"/>
                  </a:cubicBezTo>
                  <a:cubicBezTo>
                    <a:pt x="739125" y="3255698"/>
                    <a:pt x="760297" y="3288896"/>
                    <a:pt x="779053" y="3306262"/>
                  </a:cubicBezTo>
                  <a:cubicBezTo>
                    <a:pt x="779486" y="3280826"/>
                    <a:pt x="771412" y="3243978"/>
                    <a:pt x="755618" y="3205236"/>
                  </a:cubicBezTo>
                  <a:cubicBezTo>
                    <a:pt x="739059" y="3164616"/>
                    <a:pt x="717888" y="3131418"/>
                    <a:pt x="699131" y="3114050"/>
                  </a:cubicBezTo>
                  <a:close/>
                  <a:moveTo>
                    <a:pt x="2501302" y="3111250"/>
                  </a:moveTo>
                  <a:cubicBezTo>
                    <a:pt x="2482750" y="3144054"/>
                    <a:pt x="2465976" y="3198048"/>
                    <a:pt x="2456818" y="3260254"/>
                  </a:cubicBezTo>
                  <a:cubicBezTo>
                    <a:pt x="2447217" y="3325478"/>
                    <a:pt x="2448234" y="3384468"/>
                    <a:pt x="2457682" y="3421044"/>
                  </a:cubicBezTo>
                  <a:cubicBezTo>
                    <a:pt x="2476233" y="3388242"/>
                    <a:pt x="2493008" y="3334248"/>
                    <a:pt x="2502165" y="3272040"/>
                  </a:cubicBezTo>
                  <a:cubicBezTo>
                    <a:pt x="2511767" y="3206818"/>
                    <a:pt x="2510749" y="3147828"/>
                    <a:pt x="2501302" y="3111250"/>
                  </a:cubicBezTo>
                  <a:close/>
                  <a:moveTo>
                    <a:pt x="668612" y="3109704"/>
                  </a:moveTo>
                  <a:cubicBezTo>
                    <a:pt x="656486" y="3130904"/>
                    <a:pt x="645772" y="3165766"/>
                    <a:pt x="640259" y="3205904"/>
                  </a:cubicBezTo>
                  <a:cubicBezTo>
                    <a:pt x="634478" y="3247990"/>
                    <a:pt x="635767" y="3286030"/>
                    <a:pt x="642489" y="3309594"/>
                  </a:cubicBezTo>
                  <a:cubicBezTo>
                    <a:pt x="654614" y="3288394"/>
                    <a:pt x="665328" y="3253532"/>
                    <a:pt x="670842" y="3213394"/>
                  </a:cubicBezTo>
                  <a:cubicBezTo>
                    <a:pt x="673732" y="3192352"/>
                    <a:pt x="674855" y="3172320"/>
                    <a:pt x="674415" y="3154604"/>
                  </a:cubicBezTo>
                  <a:close/>
                  <a:moveTo>
                    <a:pt x="2667749" y="3106250"/>
                  </a:moveTo>
                  <a:cubicBezTo>
                    <a:pt x="2639197" y="3106684"/>
                    <a:pt x="2614351" y="3109672"/>
                    <a:pt x="2595314" y="3114902"/>
                  </a:cubicBezTo>
                  <a:cubicBezTo>
                    <a:pt x="2629283" y="3134768"/>
                    <a:pt x="2685286" y="3152574"/>
                    <a:pt x="2749874" y="3162082"/>
                  </a:cubicBezTo>
                  <a:cubicBezTo>
                    <a:pt x="2817591" y="3172052"/>
                    <a:pt x="2878902" y="3170566"/>
                    <a:pt x="2916975" y="3160104"/>
                  </a:cubicBezTo>
                  <a:cubicBezTo>
                    <a:pt x="2883006" y="3140238"/>
                    <a:pt x="2827003" y="3122432"/>
                    <a:pt x="2762416" y="3112924"/>
                  </a:cubicBezTo>
                  <a:cubicBezTo>
                    <a:pt x="2728557" y="3107938"/>
                    <a:pt x="2696300" y="3105818"/>
                    <a:pt x="2667749" y="3106250"/>
                  </a:cubicBezTo>
                  <a:close/>
                  <a:moveTo>
                    <a:pt x="656350" y="3090666"/>
                  </a:moveTo>
                  <a:cubicBezTo>
                    <a:pt x="633875" y="3097138"/>
                    <a:pt x="602978" y="3113772"/>
                    <a:pt x="571886" y="3137354"/>
                  </a:cubicBezTo>
                  <a:cubicBezTo>
                    <a:pt x="539288" y="3162078"/>
                    <a:pt x="514102" y="3188658"/>
                    <a:pt x="502392" y="3208968"/>
                  </a:cubicBezTo>
                  <a:cubicBezTo>
                    <a:pt x="524867" y="3202498"/>
                    <a:pt x="555764" y="3185864"/>
                    <a:pt x="586856" y="3162282"/>
                  </a:cubicBezTo>
                  <a:cubicBezTo>
                    <a:pt x="619455" y="3137558"/>
                    <a:pt x="644640" y="3110978"/>
                    <a:pt x="656350" y="3090666"/>
                  </a:cubicBezTo>
                  <a:close/>
                  <a:moveTo>
                    <a:pt x="899098" y="3058016"/>
                  </a:moveTo>
                  <a:cubicBezTo>
                    <a:pt x="880781" y="3057932"/>
                    <a:pt x="860211" y="3059176"/>
                    <a:pt x="838603" y="3061898"/>
                  </a:cubicBezTo>
                  <a:cubicBezTo>
                    <a:pt x="793292" y="3067604"/>
                    <a:pt x="754015" y="3078470"/>
                    <a:pt x="731211" y="3090388"/>
                  </a:cubicBezTo>
                  <a:cubicBezTo>
                    <a:pt x="756411" y="3095584"/>
                    <a:pt x="795473" y="3096046"/>
                    <a:pt x="838689" y="3090604"/>
                  </a:cubicBezTo>
                  <a:cubicBezTo>
                    <a:pt x="884000" y="3084896"/>
                    <a:pt x="923277" y="3074032"/>
                    <a:pt x="946080" y="3062112"/>
                  </a:cubicBezTo>
                  <a:cubicBezTo>
                    <a:pt x="933481" y="3059516"/>
                    <a:pt x="917415" y="3058100"/>
                    <a:pt x="899098" y="3058016"/>
                  </a:cubicBezTo>
                  <a:close/>
                  <a:moveTo>
                    <a:pt x="2456702" y="3053518"/>
                  </a:moveTo>
                  <a:cubicBezTo>
                    <a:pt x="2419019" y="3053854"/>
                    <a:pt x="2363871" y="3066324"/>
                    <a:pt x="2305419" y="3089496"/>
                  </a:cubicBezTo>
                  <a:cubicBezTo>
                    <a:pt x="2244135" y="3113792"/>
                    <a:pt x="2193557" y="3144168"/>
                    <a:pt x="2166604" y="3170638"/>
                  </a:cubicBezTo>
                  <a:cubicBezTo>
                    <a:pt x="2204287" y="3170304"/>
                    <a:pt x="2259435" y="3157834"/>
                    <a:pt x="2317886" y="3134660"/>
                  </a:cubicBezTo>
                  <a:cubicBezTo>
                    <a:pt x="2379171" y="3110366"/>
                    <a:pt x="2429750" y="3079988"/>
                    <a:pt x="2456702" y="3053518"/>
                  </a:cubicBezTo>
                  <a:close/>
                  <a:moveTo>
                    <a:pt x="520978" y="3021008"/>
                  </a:moveTo>
                  <a:cubicBezTo>
                    <a:pt x="503930" y="3021318"/>
                    <a:pt x="489118" y="3023084"/>
                    <a:pt x="477797" y="3026126"/>
                  </a:cubicBezTo>
                  <a:cubicBezTo>
                    <a:pt x="498265" y="3037442"/>
                    <a:pt x="531875" y="3047528"/>
                    <a:pt x="570535" y="3052838"/>
                  </a:cubicBezTo>
                  <a:cubicBezTo>
                    <a:pt x="611069" y="3058406"/>
                    <a:pt x="647671" y="3057420"/>
                    <a:pt x="670314" y="3051338"/>
                  </a:cubicBezTo>
                  <a:cubicBezTo>
                    <a:pt x="649846" y="3040022"/>
                    <a:pt x="616237" y="3029936"/>
                    <a:pt x="577577" y="3024626"/>
                  </a:cubicBezTo>
                  <a:cubicBezTo>
                    <a:pt x="557310" y="3021842"/>
                    <a:pt x="538025" y="3020696"/>
                    <a:pt x="520978" y="3021008"/>
                  </a:cubicBezTo>
                  <a:close/>
                  <a:moveTo>
                    <a:pt x="2913732" y="2940018"/>
                  </a:moveTo>
                  <a:cubicBezTo>
                    <a:pt x="2872755" y="2938924"/>
                    <a:pt x="2813259" y="2951360"/>
                    <a:pt x="2750591" y="2976204"/>
                  </a:cubicBezTo>
                  <a:cubicBezTo>
                    <a:pt x="2684886" y="3002252"/>
                    <a:pt x="2631068" y="3035846"/>
                    <a:pt x="2602793" y="3065798"/>
                  </a:cubicBezTo>
                  <a:cubicBezTo>
                    <a:pt x="2643770" y="3066890"/>
                    <a:pt x="2703266" y="3054454"/>
                    <a:pt x="2765933" y="3029610"/>
                  </a:cubicBezTo>
                  <a:cubicBezTo>
                    <a:pt x="2831639" y="3003562"/>
                    <a:pt x="2885458" y="2969968"/>
                    <a:pt x="2913732" y="2940018"/>
                  </a:cubicBezTo>
                  <a:close/>
                  <a:moveTo>
                    <a:pt x="4785417" y="2920148"/>
                  </a:moveTo>
                  <a:cubicBezTo>
                    <a:pt x="4689202" y="2917580"/>
                    <a:pt x="4549505" y="2946780"/>
                    <a:pt x="4402361" y="3005112"/>
                  </a:cubicBezTo>
                  <a:cubicBezTo>
                    <a:pt x="4248086" y="3066274"/>
                    <a:pt x="4121720" y="3145154"/>
                    <a:pt x="4055332" y="3215478"/>
                  </a:cubicBezTo>
                  <a:cubicBezTo>
                    <a:pt x="4151546" y="3218044"/>
                    <a:pt x="4291242" y="3188846"/>
                    <a:pt x="4438385" y="3130512"/>
                  </a:cubicBezTo>
                  <a:cubicBezTo>
                    <a:pt x="4592662" y="3069352"/>
                    <a:pt x="4719029" y="2990470"/>
                    <a:pt x="4785417" y="2920148"/>
                  </a:cubicBezTo>
                  <a:close/>
                  <a:moveTo>
                    <a:pt x="858068" y="2887728"/>
                  </a:moveTo>
                  <a:cubicBezTo>
                    <a:pt x="836575" y="2901872"/>
                    <a:pt x="808627" y="2929166"/>
                    <a:pt x="781918" y="2963574"/>
                  </a:cubicBezTo>
                  <a:cubicBezTo>
                    <a:pt x="753914" y="2999650"/>
                    <a:pt x="733824" y="3035104"/>
                    <a:pt x="726126" y="3059658"/>
                  </a:cubicBezTo>
                  <a:cubicBezTo>
                    <a:pt x="747619" y="3045512"/>
                    <a:pt x="775567" y="3018218"/>
                    <a:pt x="802277" y="2983812"/>
                  </a:cubicBezTo>
                  <a:cubicBezTo>
                    <a:pt x="830281" y="2947736"/>
                    <a:pt x="850371" y="2912280"/>
                    <a:pt x="858068" y="2887728"/>
                  </a:cubicBezTo>
                  <a:close/>
                  <a:moveTo>
                    <a:pt x="631452" y="2843984"/>
                  </a:moveTo>
                  <a:cubicBezTo>
                    <a:pt x="631885" y="2867368"/>
                    <a:pt x="639955" y="2901516"/>
                    <a:pt x="654687" y="2937652"/>
                  </a:cubicBezTo>
                  <a:cubicBezTo>
                    <a:pt x="670131" y="2975540"/>
                    <a:pt x="689286" y="3006746"/>
                    <a:pt x="705876" y="3023314"/>
                  </a:cubicBezTo>
                  <a:cubicBezTo>
                    <a:pt x="705441" y="2999930"/>
                    <a:pt x="697372" y="2965780"/>
                    <a:pt x="682640" y="2929644"/>
                  </a:cubicBezTo>
                  <a:cubicBezTo>
                    <a:pt x="667195" y="2891758"/>
                    <a:pt x="648041" y="2860552"/>
                    <a:pt x="631452" y="2843984"/>
                  </a:cubicBezTo>
                  <a:close/>
                  <a:moveTo>
                    <a:pt x="2240613" y="2806192"/>
                  </a:moveTo>
                  <a:cubicBezTo>
                    <a:pt x="2263069" y="2841042"/>
                    <a:pt x="2306610" y="2886498"/>
                    <a:pt x="2361632" y="2930068"/>
                  </a:cubicBezTo>
                  <a:cubicBezTo>
                    <a:pt x="2419321" y="2975750"/>
                    <a:pt x="2476134" y="3008670"/>
                    <a:pt x="2515575" y="3021454"/>
                  </a:cubicBezTo>
                  <a:cubicBezTo>
                    <a:pt x="2493119" y="2986606"/>
                    <a:pt x="2449578" y="2941150"/>
                    <a:pt x="2394556" y="2897580"/>
                  </a:cubicBezTo>
                  <a:cubicBezTo>
                    <a:pt x="2336867" y="2851898"/>
                    <a:pt x="2280053" y="2818976"/>
                    <a:pt x="2240613" y="2806192"/>
                  </a:cubicBezTo>
                  <a:close/>
                  <a:moveTo>
                    <a:pt x="2949954" y="2767798"/>
                  </a:moveTo>
                  <a:cubicBezTo>
                    <a:pt x="2906121" y="2783326"/>
                    <a:pt x="2844191" y="2818392"/>
                    <a:pt x="2780395" y="2865814"/>
                  </a:cubicBezTo>
                  <a:cubicBezTo>
                    <a:pt x="2713508" y="2915536"/>
                    <a:pt x="2660219" y="2967206"/>
                    <a:pt x="2633726" y="3005336"/>
                  </a:cubicBezTo>
                  <a:cubicBezTo>
                    <a:pt x="2677559" y="2989806"/>
                    <a:pt x="2739489" y="2954740"/>
                    <a:pt x="2803285" y="2907318"/>
                  </a:cubicBezTo>
                  <a:cubicBezTo>
                    <a:pt x="2870172" y="2857598"/>
                    <a:pt x="2923461" y="2805926"/>
                    <a:pt x="2949954" y="2767798"/>
                  </a:cubicBezTo>
                  <a:close/>
                  <a:moveTo>
                    <a:pt x="2522955" y="2667100"/>
                  </a:moveTo>
                  <a:cubicBezTo>
                    <a:pt x="2514191" y="2707620"/>
                    <a:pt x="2512837" y="2770550"/>
                    <a:pt x="2520935" y="2840266"/>
                  </a:cubicBezTo>
                  <a:cubicBezTo>
                    <a:pt x="2529425" y="2913360"/>
                    <a:pt x="2546319" y="2976812"/>
                    <a:pt x="2565168" y="3013740"/>
                  </a:cubicBezTo>
                  <a:cubicBezTo>
                    <a:pt x="2573932" y="2973220"/>
                    <a:pt x="2575285" y="2910290"/>
                    <a:pt x="2567188" y="2840574"/>
                  </a:cubicBezTo>
                  <a:cubicBezTo>
                    <a:pt x="2558698" y="2767480"/>
                    <a:pt x="2541804" y="2704028"/>
                    <a:pt x="2522955" y="2667100"/>
                  </a:cubicBezTo>
                  <a:close/>
                  <a:moveTo>
                    <a:pt x="3204932" y="2605926"/>
                  </a:moveTo>
                  <a:cubicBezTo>
                    <a:pt x="3257658" y="2687752"/>
                    <a:pt x="3359893" y="2794482"/>
                    <a:pt x="3489084" y="2896784"/>
                  </a:cubicBezTo>
                  <a:cubicBezTo>
                    <a:pt x="3624538" y="3004046"/>
                    <a:pt x="3757936" y="3081346"/>
                    <a:pt x="3850542" y="3111362"/>
                  </a:cubicBezTo>
                  <a:cubicBezTo>
                    <a:pt x="3797815" y="3029536"/>
                    <a:pt x="3695581" y="2922806"/>
                    <a:pt x="3566390" y="2820504"/>
                  </a:cubicBezTo>
                  <a:cubicBezTo>
                    <a:pt x="3430935" y="2713242"/>
                    <a:pt x="3297537" y="2635942"/>
                    <a:pt x="3204932" y="2605926"/>
                  </a:cubicBezTo>
                  <a:close/>
                  <a:moveTo>
                    <a:pt x="4870466" y="2515774"/>
                  </a:moveTo>
                  <a:cubicBezTo>
                    <a:pt x="4767546" y="2552234"/>
                    <a:pt x="4622135" y="2634568"/>
                    <a:pt x="4472342" y="2745916"/>
                  </a:cubicBezTo>
                  <a:cubicBezTo>
                    <a:pt x="4315290" y="2862662"/>
                    <a:pt x="4190166" y="2983986"/>
                    <a:pt x="4127962" y="3073514"/>
                  </a:cubicBezTo>
                  <a:cubicBezTo>
                    <a:pt x="4230883" y="3037052"/>
                    <a:pt x="4376294" y="2954718"/>
                    <a:pt x="4526086" y="2843370"/>
                  </a:cubicBezTo>
                  <a:cubicBezTo>
                    <a:pt x="4683138" y="2726624"/>
                    <a:pt x="4808262" y="2605298"/>
                    <a:pt x="4870466" y="2515774"/>
                  </a:cubicBezTo>
                  <a:close/>
                  <a:moveTo>
                    <a:pt x="3867871" y="2279337"/>
                  </a:moveTo>
                  <a:cubicBezTo>
                    <a:pt x="3847294" y="2374478"/>
                    <a:pt x="3844115" y="2522238"/>
                    <a:pt x="3863128" y="2685930"/>
                  </a:cubicBezTo>
                  <a:cubicBezTo>
                    <a:pt x="3883063" y="2857556"/>
                    <a:pt x="3922729" y="3006542"/>
                    <a:pt x="3966987" y="3093250"/>
                  </a:cubicBezTo>
                  <a:cubicBezTo>
                    <a:pt x="3987564" y="2998106"/>
                    <a:pt x="3990743" y="2850346"/>
                    <a:pt x="3971729" y="2686654"/>
                  </a:cubicBezTo>
                  <a:cubicBezTo>
                    <a:pt x="3951796" y="2515028"/>
                    <a:pt x="3912128" y="2366042"/>
                    <a:pt x="3867871" y="2279337"/>
                  </a:cubicBezTo>
                  <a:close/>
                  <a:moveTo>
                    <a:pt x="585702" y="1942749"/>
                  </a:moveTo>
                  <a:lnTo>
                    <a:pt x="483925" y="2083503"/>
                  </a:lnTo>
                  <a:cubicBezTo>
                    <a:pt x="330355" y="2641350"/>
                    <a:pt x="256133" y="3204574"/>
                    <a:pt x="179128" y="3756169"/>
                  </a:cubicBezTo>
                  <a:lnTo>
                    <a:pt x="211881" y="3896149"/>
                  </a:lnTo>
                  <a:cubicBezTo>
                    <a:pt x="275220" y="3326988"/>
                    <a:pt x="443738" y="2440366"/>
                    <a:pt x="585702" y="1942749"/>
                  </a:cubicBezTo>
                  <a:close/>
                  <a:moveTo>
                    <a:pt x="4126644" y="1889514"/>
                  </a:moveTo>
                  <a:cubicBezTo>
                    <a:pt x="4136721" y="1925826"/>
                    <a:pt x="4163040" y="1975867"/>
                    <a:pt x="4200551" y="2026330"/>
                  </a:cubicBezTo>
                  <a:cubicBezTo>
                    <a:pt x="4239881" y="2079238"/>
                    <a:pt x="4282313" y="2120231"/>
                    <a:pt x="4314857" y="2139414"/>
                  </a:cubicBezTo>
                  <a:cubicBezTo>
                    <a:pt x="4304780" y="2103102"/>
                    <a:pt x="4278462" y="2053061"/>
                    <a:pt x="4240950" y="2002599"/>
                  </a:cubicBezTo>
                  <a:cubicBezTo>
                    <a:pt x="4201620" y="1949690"/>
                    <a:pt x="4159188" y="1908698"/>
                    <a:pt x="4126644" y="1889514"/>
                  </a:cubicBezTo>
                  <a:close/>
                  <a:moveTo>
                    <a:pt x="4063495" y="1866403"/>
                  </a:moveTo>
                  <a:cubicBezTo>
                    <a:pt x="4044944" y="1899205"/>
                    <a:pt x="4028169" y="1953200"/>
                    <a:pt x="4019012" y="2015407"/>
                  </a:cubicBezTo>
                  <a:cubicBezTo>
                    <a:pt x="4009410" y="2080629"/>
                    <a:pt x="4010428" y="2139620"/>
                    <a:pt x="4019875" y="2176196"/>
                  </a:cubicBezTo>
                  <a:cubicBezTo>
                    <a:pt x="4038426" y="2143394"/>
                    <a:pt x="4055201" y="2089399"/>
                    <a:pt x="4064359" y="2027192"/>
                  </a:cubicBezTo>
                  <a:cubicBezTo>
                    <a:pt x="4073960" y="1961970"/>
                    <a:pt x="4072943" y="1902981"/>
                    <a:pt x="4063495" y="1866403"/>
                  </a:cubicBezTo>
                  <a:close/>
                  <a:moveTo>
                    <a:pt x="4229942" y="1861403"/>
                  </a:moveTo>
                  <a:cubicBezTo>
                    <a:pt x="4201390" y="1861836"/>
                    <a:pt x="4176544" y="1864823"/>
                    <a:pt x="4157508" y="1870055"/>
                  </a:cubicBezTo>
                  <a:cubicBezTo>
                    <a:pt x="4191476" y="1889921"/>
                    <a:pt x="4247479" y="1907726"/>
                    <a:pt x="4312067" y="1917235"/>
                  </a:cubicBezTo>
                  <a:cubicBezTo>
                    <a:pt x="4379784" y="1927204"/>
                    <a:pt x="4441095" y="1925719"/>
                    <a:pt x="4479168" y="1915255"/>
                  </a:cubicBezTo>
                  <a:cubicBezTo>
                    <a:pt x="4445200" y="1895389"/>
                    <a:pt x="4389196" y="1877584"/>
                    <a:pt x="4324609" y="1868075"/>
                  </a:cubicBezTo>
                  <a:cubicBezTo>
                    <a:pt x="4290751" y="1863090"/>
                    <a:pt x="4258493" y="1860970"/>
                    <a:pt x="4229942" y="1861403"/>
                  </a:cubicBezTo>
                  <a:close/>
                  <a:moveTo>
                    <a:pt x="4018895" y="1808670"/>
                  </a:moveTo>
                  <a:cubicBezTo>
                    <a:pt x="3981212" y="1809005"/>
                    <a:pt x="3926065" y="1821475"/>
                    <a:pt x="3867613" y="1844648"/>
                  </a:cubicBezTo>
                  <a:cubicBezTo>
                    <a:pt x="3806328" y="1868944"/>
                    <a:pt x="3755750" y="1899320"/>
                    <a:pt x="3728797" y="1925790"/>
                  </a:cubicBezTo>
                  <a:cubicBezTo>
                    <a:pt x="3766480" y="1925456"/>
                    <a:pt x="3821628" y="1912986"/>
                    <a:pt x="3880080" y="1889813"/>
                  </a:cubicBezTo>
                  <a:cubicBezTo>
                    <a:pt x="3941364" y="1865517"/>
                    <a:pt x="3991943" y="1835141"/>
                    <a:pt x="4018895" y="1808670"/>
                  </a:cubicBezTo>
                  <a:close/>
                  <a:moveTo>
                    <a:pt x="4475925" y="1695170"/>
                  </a:moveTo>
                  <a:cubicBezTo>
                    <a:pt x="4434948" y="1694076"/>
                    <a:pt x="4375452" y="1706512"/>
                    <a:pt x="4312784" y="1731355"/>
                  </a:cubicBezTo>
                  <a:cubicBezTo>
                    <a:pt x="4247080" y="1757404"/>
                    <a:pt x="4193261" y="1790998"/>
                    <a:pt x="4164987" y="1820949"/>
                  </a:cubicBezTo>
                  <a:cubicBezTo>
                    <a:pt x="4205964" y="1822042"/>
                    <a:pt x="4265459" y="1809607"/>
                    <a:pt x="4328127" y="1784763"/>
                  </a:cubicBezTo>
                  <a:cubicBezTo>
                    <a:pt x="4393832" y="1758715"/>
                    <a:pt x="4447651" y="1725120"/>
                    <a:pt x="4475925" y="1695170"/>
                  </a:cubicBezTo>
                  <a:close/>
                  <a:moveTo>
                    <a:pt x="3802807" y="1561345"/>
                  </a:moveTo>
                  <a:cubicBezTo>
                    <a:pt x="3825262" y="1596194"/>
                    <a:pt x="3868803" y="1641650"/>
                    <a:pt x="3923825" y="1685219"/>
                  </a:cubicBezTo>
                  <a:cubicBezTo>
                    <a:pt x="3981514" y="1730901"/>
                    <a:pt x="4038328" y="1763823"/>
                    <a:pt x="4077768" y="1776607"/>
                  </a:cubicBezTo>
                  <a:cubicBezTo>
                    <a:pt x="4055312" y="1741757"/>
                    <a:pt x="4011771" y="1696302"/>
                    <a:pt x="3956749" y="1652732"/>
                  </a:cubicBezTo>
                  <a:cubicBezTo>
                    <a:pt x="3899060" y="1607050"/>
                    <a:pt x="3842247" y="1574128"/>
                    <a:pt x="3802807" y="1561345"/>
                  </a:cubicBezTo>
                  <a:close/>
                  <a:moveTo>
                    <a:pt x="4512147" y="1522950"/>
                  </a:moveTo>
                  <a:cubicBezTo>
                    <a:pt x="4468314" y="1538478"/>
                    <a:pt x="4406384" y="1573543"/>
                    <a:pt x="4342589" y="1620966"/>
                  </a:cubicBezTo>
                  <a:cubicBezTo>
                    <a:pt x="4275701" y="1670687"/>
                    <a:pt x="4222412" y="1722358"/>
                    <a:pt x="4195919" y="1760487"/>
                  </a:cubicBezTo>
                  <a:cubicBezTo>
                    <a:pt x="4239753" y="1744958"/>
                    <a:pt x="4301682" y="1709893"/>
                    <a:pt x="4365478" y="1662471"/>
                  </a:cubicBezTo>
                  <a:cubicBezTo>
                    <a:pt x="4432365" y="1612749"/>
                    <a:pt x="4485655" y="1561077"/>
                    <a:pt x="4512147" y="1522950"/>
                  </a:cubicBezTo>
                  <a:close/>
                  <a:moveTo>
                    <a:pt x="4085148" y="1422252"/>
                  </a:moveTo>
                  <a:cubicBezTo>
                    <a:pt x="4076385" y="1462773"/>
                    <a:pt x="4075031" y="1525702"/>
                    <a:pt x="4083128" y="1595418"/>
                  </a:cubicBezTo>
                  <a:cubicBezTo>
                    <a:pt x="4091618" y="1668512"/>
                    <a:pt x="4108512" y="1731965"/>
                    <a:pt x="4127361" y="1768893"/>
                  </a:cubicBezTo>
                  <a:cubicBezTo>
                    <a:pt x="4136125" y="1728372"/>
                    <a:pt x="4137479" y="1665442"/>
                    <a:pt x="4129381" y="1595726"/>
                  </a:cubicBezTo>
                  <a:cubicBezTo>
                    <a:pt x="4120891" y="1522632"/>
                    <a:pt x="4103997" y="1459180"/>
                    <a:pt x="4085148" y="1422252"/>
                  </a:cubicBezTo>
                  <a:close/>
                  <a:moveTo>
                    <a:pt x="3710142" y="1103372"/>
                  </a:moveTo>
                  <a:cubicBezTo>
                    <a:pt x="3218928" y="1900369"/>
                    <a:pt x="2393912" y="2367840"/>
                    <a:pt x="1616913" y="2540256"/>
                  </a:cubicBezTo>
                  <a:cubicBezTo>
                    <a:pt x="2404203" y="2454642"/>
                    <a:pt x="3269353" y="1986958"/>
                    <a:pt x="3710142" y="1103372"/>
                  </a:cubicBezTo>
                  <a:close/>
                  <a:moveTo>
                    <a:pt x="697302" y="942153"/>
                  </a:moveTo>
                  <a:lnTo>
                    <a:pt x="609418" y="1053040"/>
                  </a:lnTo>
                  <a:cubicBezTo>
                    <a:pt x="436029" y="1504598"/>
                    <a:pt x="317567" y="1964416"/>
                    <a:pt x="198530" y="2414531"/>
                  </a:cubicBezTo>
                  <a:lnTo>
                    <a:pt x="204940" y="2531287"/>
                  </a:lnTo>
                  <a:cubicBezTo>
                    <a:pt x="316482" y="2066058"/>
                    <a:pt x="539150" y="1344715"/>
                    <a:pt x="697302" y="942153"/>
                  </a:cubicBezTo>
                  <a:close/>
                  <a:moveTo>
                    <a:pt x="3747524" y="686093"/>
                  </a:moveTo>
                  <a:cubicBezTo>
                    <a:pt x="2999300" y="1248815"/>
                    <a:pt x="2060577" y="1382909"/>
                    <a:pt x="1274253" y="1259830"/>
                  </a:cubicBezTo>
                  <a:cubicBezTo>
                    <a:pt x="2012226" y="1508341"/>
                    <a:pt x="3073593" y="1432331"/>
                    <a:pt x="3747524" y="686093"/>
                  </a:cubicBezTo>
                  <a:close/>
                  <a:moveTo>
                    <a:pt x="3941473" y="180865"/>
                  </a:moveTo>
                  <a:cubicBezTo>
                    <a:pt x="3620952" y="355209"/>
                    <a:pt x="3077363" y="469846"/>
                    <a:pt x="2460722" y="469846"/>
                  </a:cubicBezTo>
                  <a:cubicBezTo>
                    <a:pt x="1895541" y="469846"/>
                    <a:pt x="1391727" y="373545"/>
                    <a:pt x="1065088" y="222700"/>
                  </a:cubicBezTo>
                  <a:cubicBezTo>
                    <a:pt x="1324904" y="437099"/>
                    <a:pt x="1860697" y="583595"/>
                    <a:pt x="2479339" y="583595"/>
                  </a:cubicBezTo>
                  <a:cubicBezTo>
                    <a:pt x="3138187" y="583595"/>
                    <a:pt x="3703066" y="417440"/>
                    <a:pt x="3941473" y="180865"/>
                  </a:cubicBezTo>
                  <a:close/>
                  <a:moveTo>
                    <a:pt x="4185408" y="0"/>
                  </a:moveTo>
                  <a:cubicBezTo>
                    <a:pt x="4208855" y="797170"/>
                    <a:pt x="5412154" y="2696308"/>
                    <a:pt x="5365261" y="4595447"/>
                  </a:cubicBezTo>
                  <a:cubicBezTo>
                    <a:pt x="3763107" y="5025291"/>
                    <a:pt x="1578708" y="4880707"/>
                    <a:pt x="0" y="4888523"/>
                  </a:cubicBezTo>
                  <a:cubicBezTo>
                    <a:pt x="164123" y="3216032"/>
                    <a:pt x="-277446" y="1860060"/>
                    <a:pt x="824523" y="70338"/>
                  </a:cubicBezTo>
                  <a:cubicBezTo>
                    <a:pt x="1934308" y="515814"/>
                    <a:pt x="3494457" y="521144"/>
                    <a:pt x="418540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任意多边形 11"/>
            <p:cNvSpPr/>
            <p:nvPr/>
          </p:nvSpPr>
          <p:spPr>
            <a:xfrm>
              <a:off x="8858162" y="19440717"/>
              <a:ext cx="4525107" cy="7837035"/>
            </a:xfrm>
            <a:custGeom>
              <a:avLst/>
              <a:gdLst>
                <a:gd name="connsiteX0" fmla="*/ 3633745 w 4525107"/>
                <a:gd name="connsiteY0" fmla="*/ 6789684 h 7929296"/>
                <a:gd name="connsiteX1" fmla="*/ 3629790 w 4525107"/>
                <a:gd name="connsiteY1" fmla="*/ 6871698 h 7929296"/>
                <a:gd name="connsiteX2" fmla="*/ 3599816 w 4525107"/>
                <a:gd name="connsiteY2" fmla="*/ 6951052 h 7929296"/>
                <a:gd name="connsiteX3" fmla="*/ 3603770 w 4525107"/>
                <a:gd name="connsiteY3" fmla="*/ 6869036 h 7929296"/>
                <a:gd name="connsiteX4" fmla="*/ 3633745 w 4525107"/>
                <a:gd name="connsiteY4" fmla="*/ 6789684 h 7929296"/>
                <a:gd name="connsiteX5" fmla="*/ 3524733 w 4525107"/>
                <a:gd name="connsiteY5" fmla="*/ 6698002 h 7929296"/>
                <a:gd name="connsiteX6" fmla="*/ 3534146 w 4525107"/>
                <a:gd name="connsiteY6" fmla="*/ 6698390 h 7929296"/>
                <a:gd name="connsiteX7" fmla="*/ 3536070 w 4525107"/>
                <a:gd name="connsiteY7" fmla="*/ 6699848 h 7929296"/>
                <a:gd name="connsiteX8" fmla="*/ 3485494 w 4525107"/>
                <a:gd name="connsiteY8" fmla="*/ 6784742 h 7929296"/>
                <a:gd name="connsiteX9" fmla="*/ 3489391 w 4525107"/>
                <a:gd name="connsiteY9" fmla="*/ 6883484 h 7929296"/>
                <a:gd name="connsiteX10" fmla="*/ 3487005 w 4525107"/>
                <a:gd name="connsiteY10" fmla="*/ 6883846 h 7929296"/>
                <a:gd name="connsiteX11" fmla="*/ 3466246 w 4525107"/>
                <a:gd name="connsiteY11" fmla="*/ 6779850 h 7929296"/>
                <a:gd name="connsiteX12" fmla="*/ 3524733 w 4525107"/>
                <a:gd name="connsiteY12" fmla="*/ 6698002 h 7929296"/>
                <a:gd name="connsiteX13" fmla="*/ 2429818 w 4525107"/>
                <a:gd name="connsiteY13" fmla="*/ 6639282 h 7929296"/>
                <a:gd name="connsiteX14" fmla="*/ 2416829 w 4525107"/>
                <a:gd name="connsiteY14" fmla="*/ 6720358 h 7929296"/>
                <a:gd name="connsiteX15" fmla="*/ 2378274 w 4525107"/>
                <a:gd name="connsiteY15" fmla="*/ 6795914 h 7929296"/>
                <a:gd name="connsiteX16" fmla="*/ 2391262 w 4525107"/>
                <a:gd name="connsiteY16" fmla="*/ 6714838 h 7929296"/>
                <a:gd name="connsiteX17" fmla="*/ 2429818 w 4525107"/>
                <a:gd name="connsiteY17" fmla="*/ 6639282 h 7929296"/>
                <a:gd name="connsiteX18" fmla="*/ 3903054 w 4525107"/>
                <a:gd name="connsiteY18" fmla="*/ 6621070 h 7929296"/>
                <a:gd name="connsiteX19" fmla="*/ 3972388 w 4525107"/>
                <a:gd name="connsiteY19" fmla="*/ 6661324 h 7929296"/>
                <a:gd name="connsiteX20" fmla="*/ 4051953 w 4525107"/>
                <a:gd name="connsiteY20" fmla="*/ 6651464 h 7929296"/>
                <a:gd name="connsiteX21" fmla="*/ 4052284 w 4525107"/>
                <a:gd name="connsiteY21" fmla="*/ 6653596 h 7929296"/>
                <a:gd name="connsiteX22" fmla="*/ 3968775 w 4525107"/>
                <a:gd name="connsiteY22" fmla="*/ 6679032 h 7929296"/>
                <a:gd name="connsiteX23" fmla="*/ 3901912 w 4525107"/>
                <a:gd name="connsiteY23" fmla="*/ 6622902 h 7929296"/>
                <a:gd name="connsiteX24" fmla="*/ 3903054 w 4525107"/>
                <a:gd name="connsiteY24" fmla="*/ 6621070 h 7929296"/>
                <a:gd name="connsiteX25" fmla="*/ 662179 w 4525107"/>
                <a:gd name="connsiteY25" fmla="*/ 6600758 h 7929296"/>
                <a:gd name="connsiteX26" fmla="*/ 2520599 w 4525107"/>
                <a:gd name="connsiteY26" fmla="*/ 7426664 h 7929296"/>
                <a:gd name="connsiteX27" fmla="*/ 4097485 w 4525107"/>
                <a:gd name="connsiteY27" fmla="*/ 7164018 h 7929296"/>
                <a:gd name="connsiteX28" fmla="*/ 2625841 w 4525107"/>
                <a:gd name="connsiteY28" fmla="*/ 7286950 h 7929296"/>
                <a:gd name="connsiteX29" fmla="*/ 662179 w 4525107"/>
                <a:gd name="connsiteY29" fmla="*/ 6600758 h 7929296"/>
                <a:gd name="connsiteX30" fmla="*/ 3943532 w 4525107"/>
                <a:gd name="connsiteY30" fmla="*/ 6575166 h 7929296"/>
                <a:gd name="connsiteX31" fmla="*/ 4009081 w 4525107"/>
                <a:gd name="connsiteY31" fmla="*/ 6581048 h 7929296"/>
                <a:gd name="connsiteX32" fmla="*/ 4088433 w 4525107"/>
                <a:gd name="connsiteY32" fmla="*/ 6611020 h 7929296"/>
                <a:gd name="connsiteX33" fmla="*/ 4006417 w 4525107"/>
                <a:gd name="connsiteY33" fmla="*/ 6607066 h 7929296"/>
                <a:gd name="connsiteX34" fmla="*/ 3927066 w 4525107"/>
                <a:gd name="connsiteY34" fmla="*/ 6577092 h 7929296"/>
                <a:gd name="connsiteX35" fmla="*/ 3943532 w 4525107"/>
                <a:gd name="connsiteY35" fmla="*/ 6575166 h 7929296"/>
                <a:gd name="connsiteX36" fmla="*/ 2331600 w 4525107"/>
                <a:gd name="connsiteY36" fmla="*/ 6536122 h 7929296"/>
                <a:gd name="connsiteX37" fmla="*/ 2340912 w 4525107"/>
                <a:gd name="connsiteY37" fmla="*/ 6537546 h 7929296"/>
                <a:gd name="connsiteX38" fmla="*/ 2342664 w 4525107"/>
                <a:gd name="connsiteY38" fmla="*/ 6539206 h 7929296"/>
                <a:gd name="connsiteX39" fmla="*/ 2283020 w 4525107"/>
                <a:gd name="connsiteY39" fmla="*/ 6617996 h 7929296"/>
                <a:gd name="connsiteX40" fmla="*/ 2275988 w 4525107"/>
                <a:gd name="connsiteY40" fmla="*/ 6716564 h 7929296"/>
                <a:gd name="connsiteX41" fmla="*/ 2273576 w 4525107"/>
                <a:gd name="connsiteY41" fmla="*/ 6716660 h 7929296"/>
                <a:gd name="connsiteX42" fmla="*/ 2264430 w 4525107"/>
                <a:gd name="connsiteY42" fmla="*/ 6611008 h 7929296"/>
                <a:gd name="connsiteX43" fmla="*/ 2331600 w 4525107"/>
                <a:gd name="connsiteY43" fmla="*/ 6536122 h 7929296"/>
                <a:gd name="connsiteX44" fmla="*/ 2716104 w 4525107"/>
                <a:gd name="connsiteY44" fmla="*/ 6501446 h 7929296"/>
                <a:gd name="connsiteX45" fmla="*/ 2780567 w 4525107"/>
                <a:gd name="connsiteY45" fmla="*/ 6549112 h 7929296"/>
                <a:gd name="connsiteX46" fmla="*/ 2860734 w 4525107"/>
                <a:gd name="connsiteY46" fmla="*/ 6548100 h 7929296"/>
                <a:gd name="connsiteX47" fmla="*/ 2860828 w 4525107"/>
                <a:gd name="connsiteY47" fmla="*/ 6550256 h 7929296"/>
                <a:gd name="connsiteX48" fmla="*/ 2775020 w 4525107"/>
                <a:gd name="connsiteY48" fmla="*/ 6566312 h 7929296"/>
                <a:gd name="connsiteX49" fmla="*/ 2714766 w 4525107"/>
                <a:gd name="connsiteY49" fmla="*/ 6503140 h 7929296"/>
                <a:gd name="connsiteX50" fmla="*/ 2716104 w 4525107"/>
                <a:gd name="connsiteY50" fmla="*/ 6501446 h 7929296"/>
                <a:gd name="connsiteX51" fmla="*/ 3966317 w 4525107"/>
                <a:gd name="connsiteY51" fmla="*/ 6489136 h 7929296"/>
                <a:gd name="connsiteX52" fmla="*/ 3996260 w 4525107"/>
                <a:gd name="connsiteY52" fmla="*/ 6491790 h 7929296"/>
                <a:gd name="connsiteX53" fmla="*/ 4062819 w 4525107"/>
                <a:gd name="connsiteY53" fmla="*/ 6549394 h 7929296"/>
                <a:gd name="connsiteX54" fmla="*/ 4061663 w 4525107"/>
                <a:gd name="connsiteY54" fmla="*/ 6551298 h 7929296"/>
                <a:gd name="connsiteX55" fmla="*/ 3992514 w 4525107"/>
                <a:gd name="connsiteY55" fmla="*/ 6510136 h 7929296"/>
                <a:gd name="connsiteX56" fmla="*/ 3912767 w 4525107"/>
                <a:gd name="connsiteY56" fmla="*/ 6520906 h 7929296"/>
                <a:gd name="connsiteX57" fmla="*/ 3912449 w 4525107"/>
                <a:gd name="connsiteY57" fmla="*/ 6518700 h 7929296"/>
                <a:gd name="connsiteX58" fmla="*/ 3940569 w 4525107"/>
                <a:gd name="connsiteY58" fmla="*/ 6493314 h 7929296"/>
                <a:gd name="connsiteX59" fmla="*/ 3966317 w 4525107"/>
                <a:gd name="connsiteY59" fmla="*/ 6489136 h 7929296"/>
                <a:gd name="connsiteX60" fmla="*/ 3672679 w 4525107"/>
                <a:gd name="connsiteY60" fmla="*/ 6482698 h 7929296"/>
                <a:gd name="connsiteX61" fmla="*/ 3633129 w 4525107"/>
                <a:gd name="connsiteY61" fmla="*/ 6522142 h 7929296"/>
                <a:gd name="connsiteX62" fmla="*/ 3672532 w 4525107"/>
                <a:gd name="connsiteY62" fmla="*/ 6581758 h 7929296"/>
                <a:gd name="connsiteX63" fmla="*/ 3732146 w 4525107"/>
                <a:gd name="connsiteY63" fmla="*/ 6542356 h 7929296"/>
                <a:gd name="connsiteX64" fmla="*/ 3692744 w 4525107"/>
                <a:gd name="connsiteY64" fmla="*/ 6482740 h 7929296"/>
                <a:gd name="connsiteX65" fmla="*/ 3672679 w 4525107"/>
                <a:gd name="connsiteY65" fmla="*/ 6482698 h 7929296"/>
                <a:gd name="connsiteX66" fmla="*/ 2761404 w 4525107"/>
                <a:gd name="connsiteY66" fmla="*/ 6460294 h 7929296"/>
                <a:gd name="connsiteX67" fmla="*/ 2825903 w 4525107"/>
                <a:gd name="connsiteY67" fmla="*/ 6473380 h 7929296"/>
                <a:gd name="connsiteX68" fmla="*/ 2901458 w 4525107"/>
                <a:gd name="connsiteY68" fmla="*/ 6511934 h 7929296"/>
                <a:gd name="connsiteX69" fmla="*/ 2820381 w 4525107"/>
                <a:gd name="connsiteY69" fmla="*/ 6498946 h 7929296"/>
                <a:gd name="connsiteX70" fmla="*/ 2744826 w 4525107"/>
                <a:gd name="connsiteY70" fmla="*/ 6460390 h 7929296"/>
                <a:gd name="connsiteX71" fmla="*/ 2761404 w 4525107"/>
                <a:gd name="connsiteY71" fmla="*/ 6460294 h 7929296"/>
                <a:gd name="connsiteX72" fmla="*/ 1374430 w 4525107"/>
                <a:gd name="connsiteY72" fmla="*/ 6423260 h 7929296"/>
                <a:gd name="connsiteX73" fmla="*/ 1361441 w 4525107"/>
                <a:gd name="connsiteY73" fmla="*/ 6504336 h 7929296"/>
                <a:gd name="connsiteX74" fmla="*/ 1322886 w 4525107"/>
                <a:gd name="connsiteY74" fmla="*/ 6579892 h 7929296"/>
                <a:gd name="connsiteX75" fmla="*/ 1335874 w 4525107"/>
                <a:gd name="connsiteY75" fmla="*/ 6498816 h 7929296"/>
                <a:gd name="connsiteX76" fmla="*/ 1374430 w 4525107"/>
                <a:gd name="connsiteY76" fmla="*/ 6423260 h 7929296"/>
                <a:gd name="connsiteX77" fmla="*/ 3925293 w 4525107"/>
                <a:gd name="connsiteY77" fmla="*/ 6410060 h 7929296"/>
                <a:gd name="connsiteX78" fmla="*/ 3962272 w 4525107"/>
                <a:gd name="connsiteY78" fmla="*/ 6415750 h 7929296"/>
                <a:gd name="connsiteX79" fmla="*/ 4043734 w 4525107"/>
                <a:gd name="connsiteY79" fmla="*/ 6483650 h 7929296"/>
                <a:gd name="connsiteX80" fmla="*/ 4042277 w 4525107"/>
                <a:gd name="connsiteY80" fmla="*/ 6485574 h 7929296"/>
                <a:gd name="connsiteX81" fmla="*/ 3957382 w 4525107"/>
                <a:gd name="connsiteY81" fmla="*/ 6434998 h 7929296"/>
                <a:gd name="connsiteX82" fmla="*/ 3858639 w 4525107"/>
                <a:gd name="connsiteY82" fmla="*/ 6438896 h 7929296"/>
                <a:gd name="connsiteX83" fmla="*/ 3858277 w 4525107"/>
                <a:gd name="connsiteY83" fmla="*/ 6436510 h 7929296"/>
                <a:gd name="connsiteX84" fmla="*/ 3893405 w 4525107"/>
                <a:gd name="connsiteY84" fmla="*/ 6412068 h 7929296"/>
                <a:gd name="connsiteX85" fmla="*/ 3925293 w 4525107"/>
                <a:gd name="connsiteY85" fmla="*/ 6410060 h 7929296"/>
                <a:gd name="connsiteX86" fmla="*/ 2793552 w 4525107"/>
                <a:gd name="connsiteY86" fmla="*/ 6377306 h 7929296"/>
                <a:gd name="connsiteX87" fmla="*/ 2823019 w 4525107"/>
                <a:gd name="connsiteY87" fmla="*/ 6383252 h 7929296"/>
                <a:gd name="connsiteX88" fmla="*/ 2882808 w 4525107"/>
                <a:gd name="connsiteY88" fmla="*/ 6447856 h 7929296"/>
                <a:gd name="connsiteX89" fmla="*/ 2881449 w 4525107"/>
                <a:gd name="connsiteY89" fmla="*/ 6449620 h 7929296"/>
                <a:gd name="connsiteX90" fmla="*/ 2817269 w 4525107"/>
                <a:gd name="connsiteY90" fmla="*/ 6401072 h 7929296"/>
                <a:gd name="connsiteX91" fmla="*/ 2736820 w 4525107"/>
                <a:gd name="connsiteY91" fmla="*/ 6402968 h 7929296"/>
                <a:gd name="connsiteX92" fmla="*/ 2736748 w 4525107"/>
                <a:gd name="connsiteY92" fmla="*/ 6400740 h 7929296"/>
                <a:gd name="connsiteX93" fmla="*/ 2767500 w 4525107"/>
                <a:gd name="connsiteY93" fmla="*/ 6378616 h 7929296"/>
                <a:gd name="connsiteX94" fmla="*/ 2793552 w 4525107"/>
                <a:gd name="connsiteY94" fmla="*/ 6377306 h 7929296"/>
                <a:gd name="connsiteX95" fmla="*/ 3683526 w 4525107"/>
                <a:gd name="connsiteY95" fmla="*/ 6370606 h 7929296"/>
                <a:gd name="connsiteX96" fmla="*/ 3710443 w 4525107"/>
                <a:gd name="connsiteY96" fmla="*/ 6370664 h 7929296"/>
                <a:gd name="connsiteX97" fmla="*/ 3763301 w 4525107"/>
                <a:gd name="connsiteY97" fmla="*/ 6450634 h 7929296"/>
                <a:gd name="connsiteX98" fmla="*/ 3744120 w 4525107"/>
                <a:gd name="connsiteY98" fmla="*/ 6483948 h 7929296"/>
                <a:gd name="connsiteX99" fmla="*/ 3772227 w 4525107"/>
                <a:gd name="connsiteY99" fmla="*/ 6483514 h 7929296"/>
                <a:gd name="connsiteX100" fmla="*/ 3825084 w 4525107"/>
                <a:gd name="connsiteY100" fmla="*/ 6563484 h 7929296"/>
                <a:gd name="connsiteX101" fmla="*/ 3745113 w 4525107"/>
                <a:gd name="connsiteY101" fmla="*/ 6616342 h 7929296"/>
                <a:gd name="connsiteX102" fmla="*/ 3722251 w 4525107"/>
                <a:gd name="connsiteY102" fmla="*/ 6606660 h 7929296"/>
                <a:gd name="connsiteX103" fmla="*/ 3725347 w 4525107"/>
                <a:gd name="connsiteY103" fmla="*/ 6641210 h 7929296"/>
                <a:gd name="connsiteX104" fmla="*/ 3645374 w 4525107"/>
                <a:gd name="connsiteY104" fmla="*/ 6694070 h 7929296"/>
                <a:gd name="connsiteX105" fmla="*/ 3592517 w 4525107"/>
                <a:gd name="connsiteY105" fmla="*/ 6614100 h 7929296"/>
                <a:gd name="connsiteX106" fmla="*/ 3612814 w 4525107"/>
                <a:gd name="connsiteY106" fmla="*/ 6579690 h 7929296"/>
                <a:gd name="connsiteX107" fmla="*/ 3579077 w 4525107"/>
                <a:gd name="connsiteY107" fmla="*/ 6582450 h 7929296"/>
                <a:gd name="connsiteX108" fmla="*/ 3526219 w 4525107"/>
                <a:gd name="connsiteY108" fmla="*/ 6502480 h 7929296"/>
                <a:gd name="connsiteX109" fmla="*/ 3606190 w 4525107"/>
                <a:gd name="connsiteY109" fmla="*/ 6449622 h 7929296"/>
                <a:gd name="connsiteX110" fmla="*/ 3636912 w 4525107"/>
                <a:gd name="connsiteY110" fmla="*/ 6466164 h 7929296"/>
                <a:gd name="connsiteX111" fmla="*/ 3630472 w 4525107"/>
                <a:gd name="connsiteY111" fmla="*/ 6423522 h 7929296"/>
                <a:gd name="connsiteX112" fmla="*/ 3683526 w 4525107"/>
                <a:gd name="connsiteY112" fmla="*/ 6370606 h 7929296"/>
                <a:gd name="connsiteX113" fmla="*/ 3684309 w 4525107"/>
                <a:gd name="connsiteY113" fmla="*/ 6354132 h 7929296"/>
                <a:gd name="connsiteX114" fmla="*/ 3625837 w 4525107"/>
                <a:gd name="connsiteY114" fmla="*/ 6412448 h 7929296"/>
                <a:gd name="connsiteX115" fmla="*/ 3632934 w 4525107"/>
                <a:gd name="connsiteY115" fmla="*/ 6459446 h 7929296"/>
                <a:gd name="connsiteX116" fmla="*/ 3599077 w 4525107"/>
                <a:gd name="connsiteY116" fmla="*/ 6441216 h 7929296"/>
                <a:gd name="connsiteX117" fmla="*/ 3510940 w 4525107"/>
                <a:gd name="connsiteY117" fmla="*/ 6499470 h 7929296"/>
                <a:gd name="connsiteX118" fmla="*/ 3569193 w 4525107"/>
                <a:gd name="connsiteY118" fmla="*/ 6587606 h 7929296"/>
                <a:gd name="connsiteX119" fmla="*/ 3606377 w 4525107"/>
                <a:gd name="connsiteY119" fmla="*/ 6584562 h 7929296"/>
                <a:gd name="connsiteX120" fmla="*/ 3584009 w 4525107"/>
                <a:gd name="connsiteY120" fmla="*/ 6622484 h 7929296"/>
                <a:gd name="connsiteX121" fmla="*/ 3642262 w 4525107"/>
                <a:gd name="connsiteY121" fmla="*/ 6710620 h 7929296"/>
                <a:gd name="connsiteX122" fmla="*/ 3730399 w 4525107"/>
                <a:gd name="connsiteY122" fmla="*/ 6652366 h 7929296"/>
                <a:gd name="connsiteX123" fmla="*/ 3726985 w 4525107"/>
                <a:gd name="connsiteY123" fmla="*/ 6614288 h 7929296"/>
                <a:gd name="connsiteX124" fmla="*/ 3752183 w 4525107"/>
                <a:gd name="connsiteY124" fmla="*/ 6624960 h 7929296"/>
                <a:gd name="connsiteX125" fmla="*/ 3840320 w 4525107"/>
                <a:gd name="connsiteY125" fmla="*/ 6566706 h 7929296"/>
                <a:gd name="connsiteX126" fmla="*/ 3782066 w 4525107"/>
                <a:gd name="connsiteY126" fmla="*/ 6478566 h 7929296"/>
                <a:gd name="connsiteX127" fmla="*/ 3751088 w 4525107"/>
                <a:gd name="connsiteY127" fmla="*/ 6479044 h 7929296"/>
                <a:gd name="connsiteX128" fmla="*/ 3772228 w 4525107"/>
                <a:gd name="connsiteY128" fmla="*/ 6442332 h 7929296"/>
                <a:gd name="connsiteX129" fmla="*/ 3713975 w 4525107"/>
                <a:gd name="connsiteY129" fmla="*/ 6354194 h 7929296"/>
                <a:gd name="connsiteX130" fmla="*/ 3684309 w 4525107"/>
                <a:gd name="connsiteY130" fmla="*/ 6354132 h 7929296"/>
                <a:gd name="connsiteX131" fmla="*/ 2502421 w 4525107"/>
                <a:gd name="connsiteY131" fmla="*/ 6338474 h 7929296"/>
                <a:gd name="connsiteX132" fmla="*/ 2458757 w 4525107"/>
                <a:gd name="connsiteY132" fmla="*/ 6373310 h 7929296"/>
                <a:gd name="connsiteX133" fmla="*/ 2491334 w 4525107"/>
                <a:gd name="connsiteY133" fmla="*/ 6436912 h 7929296"/>
                <a:gd name="connsiteX134" fmla="*/ 2554936 w 4525107"/>
                <a:gd name="connsiteY134" fmla="*/ 6404338 h 7929296"/>
                <a:gd name="connsiteX135" fmla="*/ 2522359 w 4525107"/>
                <a:gd name="connsiteY135" fmla="*/ 6340734 h 7929296"/>
                <a:gd name="connsiteX136" fmla="*/ 2502421 w 4525107"/>
                <a:gd name="connsiteY136" fmla="*/ 6338474 h 7929296"/>
                <a:gd name="connsiteX137" fmla="*/ 1276212 w 4525107"/>
                <a:gd name="connsiteY137" fmla="*/ 6320100 h 7929296"/>
                <a:gd name="connsiteX138" fmla="*/ 1285524 w 4525107"/>
                <a:gd name="connsiteY138" fmla="*/ 6321524 h 7929296"/>
                <a:gd name="connsiteX139" fmla="*/ 1287276 w 4525107"/>
                <a:gd name="connsiteY139" fmla="*/ 6323184 h 7929296"/>
                <a:gd name="connsiteX140" fmla="*/ 1227632 w 4525107"/>
                <a:gd name="connsiteY140" fmla="*/ 6401974 h 7929296"/>
                <a:gd name="connsiteX141" fmla="*/ 1220600 w 4525107"/>
                <a:gd name="connsiteY141" fmla="*/ 6500542 h 7929296"/>
                <a:gd name="connsiteX142" fmla="*/ 1218188 w 4525107"/>
                <a:gd name="connsiteY142" fmla="*/ 6500638 h 7929296"/>
                <a:gd name="connsiteX143" fmla="*/ 1209042 w 4525107"/>
                <a:gd name="connsiteY143" fmla="*/ 6394986 h 7929296"/>
                <a:gd name="connsiteX144" fmla="*/ 1276212 w 4525107"/>
                <a:gd name="connsiteY144" fmla="*/ 6320100 h 7929296"/>
                <a:gd name="connsiteX145" fmla="*/ 3415853 w 4525107"/>
                <a:gd name="connsiteY145" fmla="*/ 6311722 h 7929296"/>
                <a:gd name="connsiteX146" fmla="*/ 3452831 w 4525107"/>
                <a:gd name="connsiteY146" fmla="*/ 6317414 h 7929296"/>
                <a:gd name="connsiteX147" fmla="*/ 3534295 w 4525107"/>
                <a:gd name="connsiteY147" fmla="*/ 6385310 h 7929296"/>
                <a:gd name="connsiteX148" fmla="*/ 3532837 w 4525107"/>
                <a:gd name="connsiteY148" fmla="*/ 6387238 h 7929296"/>
                <a:gd name="connsiteX149" fmla="*/ 3447941 w 4525107"/>
                <a:gd name="connsiteY149" fmla="*/ 6336660 h 7929296"/>
                <a:gd name="connsiteX150" fmla="*/ 3349197 w 4525107"/>
                <a:gd name="connsiteY150" fmla="*/ 6340558 h 7929296"/>
                <a:gd name="connsiteX151" fmla="*/ 3348836 w 4525107"/>
                <a:gd name="connsiteY151" fmla="*/ 6338172 h 7929296"/>
                <a:gd name="connsiteX152" fmla="*/ 3383964 w 4525107"/>
                <a:gd name="connsiteY152" fmla="*/ 6313728 h 7929296"/>
                <a:gd name="connsiteX153" fmla="*/ 3415853 w 4525107"/>
                <a:gd name="connsiteY153" fmla="*/ 6311722 h 7929296"/>
                <a:gd name="connsiteX154" fmla="*/ 2729599 w 4525107"/>
                <a:gd name="connsiteY154" fmla="*/ 6292658 h 7929296"/>
                <a:gd name="connsiteX155" fmla="*/ 2797638 w 4525107"/>
                <a:gd name="connsiteY155" fmla="*/ 6303924 h 7929296"/>
                <a:gd name="connsiteX156" fmla="*/ 2871101 w 4525107"/>
                <a:gd name="connsiteY156" fmla="*/ 6380406 h 7929296"/>
                <a:gd name="connsiteX157" fmla="*/ 2869440 w 4525107"/>
                <a:gd name="connsiteY157" fmla="*/ 6382156 h 7929296"/>
                <a:gd name="connsiteX158" fmla="*/ 2790651 w 4525107"/>
                <a:gd name="connsiteY158" fmla="*/ 6322514 h 7929296"/>
                <a:gd name="connsiteX159" fmla="*/ 2692082 w 4525107"/>
                <a:gd name="connsiteY159" fmla="*/ 6315480 h 7929296"/>
                <a:gd name="connsiteX160" fmla="*/ 2691986 w 4525107"/>
                <a:gd name="connsiteY160" fmla="*/ 6313070 h 7929296"/>
                <a:gd name="connsiteX161" fmla="*/ 2729599 w 4525107"/>
                <a:gd name="connsiteY161" fmla="*/ 6292658 h 7929296"/>
                <a:gd name="connsiteX162" fmla="*/ 1660716 w 4525107"/>
                <a:gd name="connsiteY162" fmla="*/ 6285424 h 7929296"/>
                <a:gd name="connsiteX163" fmla="*/ 1725179 w 4525107"/>
                <a:gd name="connsiteY163" fmla="*/ 6333090 h 7929296"/>
                <a:gd name="connsiteX164" fmla="*/ 1805346 w 4525107"/>
                <a:gd name="connsiteY164" fmla="*/ 6332078 h 7929296"/>
                <a:gd name="connsiteX165" fmla="*/ 1805440 w 4525107"/>
                <a:gd name="connsiteY165" fmla="*/ 6334234 h 7929296"/>
                <a:gd name="connsiteX166" fmla="*/ 1719632 w 4525107"/>
                <a:gd name="connsiteY166" fmla="*/ 6350290 h 7929296"/>
                <a:gd name="connsiteX167" fmla="*/ 1659378 w 4525107"/>
                <a:gd name="connsiteY167" fmla="*/ 6287118 h 7929296"/>
                <a:gd name="connsiteX168" fmla="*/ 1660716 w 4525107"/>
                <a:gd name="connsiteY168" fmla="*/ 6285424 h 7929296"/>
                <a:gd name="connsiteX169" fmla="*/ 1706016 w 4525107"/>
                <a:gd name="connsiteY169" fmla="*/ 6244272 h 7929296"/>
                <a:gd name="connsiteX170" fmla="*/ 1770515 w 4525107"/>
                <a:gd name="connsiteY170" fmla="*/ 6257358 h 7929296"/>
                <a:gd name="connsiteX171" fmla="*/ 1846070 w 4525107"/>
                <a:gd name="connsiteY171" fmla="*/ 6295912 h 7929296"/>
                <a:gd name="connsiteX172" fmla="*/ 1764993 w 4525107"/>
                <a:gd name="connsiteY172" fmla="*/ 6282924 h 7929296"/>
                <a:gd name="connsiteX173" fmla="*/ 1689438 w 4525107"/>
                <a:gd name="connsiteY173" fmla="*/ 6244368 h 7929296"/>
                <a:gd name="connsiteX174" fmla="*/ 1706016 w 4525107"/>
                <a:gd name="connsiteY174" fmla="*/ 6244272 h 7929296"/>
                <a:gd name="connsiteX175" fmla="*/ 2525583 w 4525107"/>
                <a:gd name="connsiteY175" fmla="*/ 6228266 h 7929296"/>
                <a:gd name="connsiteX176" fmla="*/ 2552329 w 4525107"/>
                <a:gd name="connsiteY176" fmla="*/ 6231298 h 7929296"/>
                <a:gd name="connsiteX177" fmla="*/ 2596031 w 4525107"/>
                <a:gd name="connsiteY177" fmla="*/ 6316616 h 7929296"/>
                <a:gd name="connsiteX178" fmla="*/ 2573288 w 4525107"/>
                <a:gd name="connsiteY178" fmla="*/ 6347608 h 7929296"/>
                <a:gd name="connsiteX179" fmla="*/ 2601271 w 4525107"/>
                <a:gd name="connsiteY179" fmla="*/ 6350282 h 7929296"/>
                <a:gd name="connsiteX180" fmla="*/ 2644972 w 4525107"/>
                <a:gd name="connsiteY180" fmla="*/ 6435600 h 7929296"/>
                <a:gd name="connsiteX181" fmla="*/ 2559652 w 4525107"/>
                <a:gd name="connsiteY181" fmla="*/ 6479302 h 7929296"/>
                <a:gd name="connsiteX182" fmla="*/ 2537998 w 4525107"/>
                <a:gd name="connsiteY182" fmla="*/ 6467154 h 7929296"/>
                <a:gd name="connsiteX183" fmla="*/ 2537260 w 4525107"/>
                <a:gd name="connsiteY183" fmla="*/ 6501836 h 7929296"/>
                <a:gd name="connsiteX184" fmla="*/ 2451937 w 4525107"/>
                <a:gd name="connsiteY184" fmla="*/ 6545538 h 7929296"/>
                <a:gd name="connsiteX185" fmla="*/ 2408237 w 4525107"/>
                <a:gd name="connsiteY185" fmla="*/ 6460218 h 7929296"/>
                <a:gd name="connsiteX186" fmla="*/ 2432210 w 4525107"/>
                <a:gd name="connsiteY186" fmla="*/ 6428260 h 7929296"/>
                <a:gd name="connsiteX187" fmla="*/ 2398374 w 4525107"/>
                <a:gd name="connsiteY187" fmla="*/ 6427278 h 7929296"/>
                <a:gd name="connsiteX188" fmla="*/ 2354673 w 4525107"/>
                <a:gd name="connsiteY188" fmla="*/ 6341958 h 7929296"/>
                <a:gd name="connsiteX189" fmla="*/ 2439993 w 4525107"/>
                <a:gd name="connsiteY189" fmla="*/ 6298258 h 7929296"/>
                <a:gd name="connsiteX190" fmla="*/ 2468700 w 4525107"/>
                <a:gd name="connsiteY190" fmla="*/ 6318092 h 7929296"/>
                <a:gd name="connsiteX191" fmla="*/ 2467010 w 4525107"/>
                <a:gd name="connsiteY191" fmla="*/ 6274998 h 7929296"/>
                <a:gd name="connsiteX192" fmla="*/ 2525583 w 4525107"/>
                <a:gd name="connsiteY192" fmla="*/ 6228266 h 7929296"/>
                <a:gd name="connsiteX193" fmla="*/ 2528181 w 4525107"/>
                <a:gd name="connsiteY193" fmla="*/ 6211980 h 7929296"/>
                <a:gd name="connsiteX194" fmla="*/ 2463625 w 4525107"/>
                <a:gd name="connsiteY194" fmla="*/ 6263482 h 7929296"/>
                <a:gd name="connsiteX195" fmla="*/ 2465489 w 4525107"/>
                <a:gd name="connsiteY195" fmla="*/ 6310974 h 7929296"/>
                <a:gd name="connsiteX196" fmla="*/ 2433852 w 4525107"/>
                <a:gd name="connsiteY196" fmla="*/ 6289118 h 7929296"/>
                <a:gd name="connsiteX197" fmla="*/ 2339820 w 4525107"/>
                <a:gd name="connsiteY197" fmla="*/ 6337280 h 7929296"/>
                <a:gd name="connsiteX198" fmla="*/ 2387982 w 4525107"/>
                <a:gd name="connsiteY198" fmla="*/ 6431312 h 7929296"/>
                <a:gd name="connsiteX199" fmla="*/ 2425274 w 4525107"/>
                <a:gd name="connsiteY199" fmla="*/ 6432394 h 7929296"/>
                <a:gd name="connsiteX200" fmla="*/ 2398855 w 4525107"/>
                <a:gd name="connsiteY200" fmla="*/ 6467612 h 7929296"/>
                <a:gd name="connsiteX201" fmla="*/ 2447016 w 4525107"/>
                <a:gd name="connsiteY201" fmla="*/ 6561644 h 7929296"/>
                <a:gd name="connsiteX202" fmla="*/ 2541048 w 4525107"/>
                <a:gd name="connsiteY202" fmla="*/ 6513480 h 7929296"/>
                <a:gd name="connsiteX203" fmla="*/ 2541861 w 4525107"/>
                <a:gd name="connsiteY203" fmla="*/ 6475258 h 7929296"/>
                <a:gd name="connsiteX204" fmla="*/ 2565726 w 4525107"/>
                <a:gd name="connsiteY204" fmla="*/ 6488648 h 7929296"/>
                <a:gd name="connsiteX205" fmla="*/ 2659758 w 4525107"/>
                <a:gd name="connsiteY205" fmla="*/ 6440484 h 7929296"/>
                <a:gd name="connsiteX206" fmla="*/ 2611595 w 4525107"/>
                <a:gd name="connsiteY206" fmla="*/ 6346450 h 7929296"/>
                <a:gd name="connsiteX207" fmla="*/ 2580755 w 4525107"/>
                <a:gd name="connsiteY207" fmla="*/ 6343504 h 7929296"/>
                <a:gd name="connsiteX208" fmla="*/ 2605820 w 4525107"/>
                <a:gd name="connsiteY208" fmla="*/ 6309352 h 7929296"/>
                <a:gd name="connsiteX209" fmla="*/ 2557659 w 4525107"/>
                <a:gd name="connsiteY209" fmla="*/ 6215320 h 7929296"/>
                <a:gd name="connsiteX210" fmla="*/ 2528181 w 4525107"/>
                <a:gd name="connsiteY210" fmla="*/ 6211980 h 7929296"/>
                <a:gd name="connsiteX211" fmla="*/ 1738164 w 4525107"/>
                <a:gd name="connsiteY211" fmla="*/ 6161284 h 7929296"/>
                <a:gd name="connsiteX212" fmla="*/ 1767631 w 4525107"/>
                <a:gd name="connsiteY212" fmla="*/ 6167230 h 7929296"/>
                <a:gd name="connsiteX213" fmla="*/ 1827420 w 4525107"/>
                <a:gd name="connsiteY213" fmla="*/ 6231834 h 7929296"/>
                <a:gd name="connsiteX214" fmla="*/ 1826061 w 4525107"/>
                <a:gd name="connsiteY214" fmla="*/ 6233598 h 7929296"/>
                <a:gd name="connsiteX215" fmla="*/ 1761881 w 4525107"/>
                <a:gd name="connsiteY215" fmla="*/ 6185050 h 7929296"/>
                <a:gd name="connsiteX216" fmla="*/ 1681432 w 4525107"/>
                <a:gd name="connsiteY216" fmla="*/ 6186946 h 7929296"/>
                <a:gd name="connsiteX217" fmla="*/ 1681360 w 4525107"/>
                <a:gd name="connsiteY217" fmla="*/ 6184718 h 7929296"/>
                <a:gd name="connsiteX218" fmla="*/ 1712112 w 4525107"/>
                <a:gd name="connsiteY218" fmla="*/ 6162594 h 7929296"/>
                <a:gd name="connsiteX219" fmla="*/ 1738164 w 4525107"/>
                <a:gd name="connsiteY219" fmla="*/ 6161284 h 7929296"/>
                <a:gd name="connsiteX220" fmla="*/ 3854558 w 4525107"/>
                <a:gd name="connsiteY220" fmla="*/ 6150556 h 7929296"/>
                <a:gd name="connsiteX221" fmla="*/ 3909703 w 4525107"/>
                <a:gd name="connsiteY221" fmla="*/ 6245628 h 7929296"/>
                <a:gd name="connsiteX222" fmla="*/ 3851021 w 4525107"/>
                <a:gd name="connsiteY222" fmla="*/ 6338558 h 7929296"/>
                <a:gd name="connsiteX223" fmla="*/ 3848270 w 4525107"/>
                <a:gd name="connsiteY223" fmla="*/ 6337582 h 7929296"/>
                <a:gd name="connsiteX224" fmla="*/ 3884992 w 4525107"/>
                <a:gd name="connsiteY224" fmla="*/ 6245162 h 7929296"/>
                <a:gd name="connsiteX225" fmla="*/ 3851771 w 4525107"/>
                <a:gd name="connsiteY225" fmla="*/ 6151426 h 7929296"/>
                <a:gd name="connsiteX226" fmla="*/ 3854558 w 4525107"/>
                <a:gd name="connsiteY226" fmla="*/ 6150556 h 7929296"/>
                <a:gd name="connsiteX227" fmla="*/ 2234137 w 4525107"/>
                <a:gd name="connsiteY227" fmla="*/ 6138650 h 7929296"/>
                <a:gd name="connsiteX228" fmla="*/ 2302176 w 4525107"/>
                <a:gd name="connsiteY228" fmla="*/ 6149918 h 7929296"/>
                <a:gd name="connsiteX229" fmla="*/ 2375641 w 4525107"/>
                <a:gd name="connsiteY229" fmla="*/ 6226398 h 7929296"/>
                <a:gd name="connsiteX230" fmla="*/ 2373979 w 4525107"/>
                <a:gd name="connsiteY230" fmla="*/ 6228152 h 7929296"/>
                <a:gd name="connsiteX231" fmla="*/ 2295189 w 4525107"/>
                <a:gd name="connsiteY231" fmla="*/ 6168508 h 7929296"/>
                <a:gd name="connsiteX232" fmla="*/ 2196619 w 4525107"/>
                <a:gd name="connsiteY232" fmla="*/ 6161476 h 7929296"/>
                <a:gd name="connsiteX233" fmla="*/ 2196524 w 4525107"/>
                <a:gd name="connsiteY233" fmla="*/ 6159062 h 7929296"/>
                <a:gd name="connsiteX234" fmla="*/ 2234137 w 4525107"/>
                <a:gd name="connsiteY234" fmla="*/ 6138650 h 7929296"/>
                <a:gd name="connsiteX235" fmla="*/ 3816194 w 4525107"/>
                <a:gd name="connsiteY235" fmla="*/ 6135944 h 7929296"/>
                <a:gd name="connsiteX236" fmla="*/ 3841628 w 4525107"/>
                <a:gd name="connsiteY236" fmla="*/ 6219456 h 7929296"/>
                <a:gd name="connsiteX237" fmla="*/ 3785498 w 4525107"/>
                <a:gd name="connsiteY237" fmla="*/ 6286318 h 7929296"/>
                <a:gd name="connsiteX238" fmla="*/ 3783667 w 4525107"/>
                <a:gd name="connsiteY238" fmla="*/ 6285174 h 7929296"/>
                <a:gd name="connsiteX239" fmla="*/ 3823921 w 4525107"/>
                <a:gd name="connsiteY239" fmla="*/ 6215840 h 7929296"/>
                <a:gd name="connsiteX240" fmla="*/ 3814060 w 4525107"/>
                <a:gd name="connsiteY240" fmla="*/ 6136278 h 7929296"/>
                <a:gd name="connsiteX241" fmla="*/ 3816194 w 4525107"/>
                <a:gd name="connsiteY241" fmla="*/ 6135944 h 7929296"/>
                <a:gd name="connsiteX242" fmla="*/ 1447033 w 4525107"/>
                <a:gd name="connsiteY242" fmla="*/ 6122452 h 7929296"/>
                <a:gd name="connsiteX243" fmla="*/ 1403369 w 4525107"/>
                <a:gd name="connsiteY243" fmla="*/ 6157288 h 7929296"/>
                <a:gd name="connsiteX244" fmla="*/ 1435946 w 4525107"/>
                <a:gd name="connsiteY244" fmla="*/ 6220890 h 7929296"/>
                <a:gd name="connsiteX245" fmla="*/ 1499548 w 4525107"/>
                <a:gd name="connsiteY245" fmla="*/ 6188316 h 7929296"/>
                <a:gd name="connsiteX246" fmla="*/ 1466971 w 4525107"/>
                <a:gd name="connsiteY246" fmla="*/ 6124712 h 7929296"/>
                <a:gd name="connsiteX247" fmla="*/ 1447033 w 4525107"/>
                <a:gd name="connsiteY247" fmla="*/ 6122452 h 7929296"/>
                <a:gd name="connsiteX248" fmla="*/ 3770332 w 4525107"/>
                <a:gd name="connsiteY248" fmla="*/ 6115864 h 7929296"/>
                <a:gd name="connsiteX249" fmla="*/ 3766377 w 4525107"/>
                <a:gd name="connsiteY249" fmla="*/ 6197880 h 7929296"/>
                <a:gd name="connsiteX250" fmla="*/ 3737681 w 4525107"/>
                <a:gd name="connsiteY250" fmla="*/ 6275088 h 7929296"/>
                <a:gd name="connsiteX251" fmla="*/ 3814172 w 4525107"/>
                <a:gd name="connsiteY251" fmla="*/ 6400028 h 7929296"/>
                <a:gd name="connsiteX252" fmla="*/ 3783635 w 4525107"/>
                <a:gd name="connsiteY252" fmla="*/ 6453066 h 7929296"/>
                <a:gd name="connsiteX253" fmla="*/ 3828384 w 4525107"/>
                <a:gd name="connsiteY253" fmla="*/ 6452376 h 7929296"/>
                <a:gd name="connsiteX254" fmla="*/ 3912542 w 4525107"/>
                <a:gd name="connsiteY254" fmla="*/ 6579702 h 7929296"/>
                <a:gd name="connsiteX255" fmla="*/ 3828207 w 4525107"/>
                <a:gd name="connsiteY255" fmla="*/ 6663912 h 7929296"/>
                <a:gd name="connsiteX256" fmla="*/ 3911906 w 4525107"/>
                <a:gd name="connsiteY256" fmla="*/ 6716108 h 7929296"/>
                <a:gd name="connsiteX257" fmla="*/ 4010117 w 4525107"/>
                <a:gd name="connsiteY257" fmla="*/ 6700458 h 7929296"/>
                <a:gd name="connsiteX258" fmla="*/ 4010466 w 4525107"/>
                <a:gd name="connsiteY258" fmla="*/ 6703354 h 7929296"/>
                <a:gd name="connsiteX259" fmla="*/ 3906963 w 4525107"/>
                <a:gd name="connsiteY259" fmla="*/ 6740324 h 7929296"/>
                <a:gd name="connsiteX260" fmla="*/ 3826230 w 4525107"/>
                <a:gd name="connsiteY260" fmla="*/ 6665748 h 7929296"/>
                <a:gd name="connsiteX261" fmla="*/ 3827217 w 4525107"/>
                <a:gd name="connsiteY261" fmla="*/ 6664040 h 7929296"/>
                <a:gd name="connsiteX262" fmla="*/ 3785215 w 4525107"/>
                <a:gd name="connsiteY262" fmla="*/ 6663862 h 7929296"/>
                <a:gd name="connsiteX263" fmla="*/ 3748813 w 4525107"/>
                <a:gd name="connsiteY263" fmla="*/ 6648446 h 7929296"/>
                <a:gd name="connsiteX264" fmla="*/ 3753742 w 4525107"/>
                <a:gd name="connsiteY264" fmla="*/ 6703458 h 7929296"/>
                <a:gd name="connsiteX265" fmla="*/ 3741069 w 4525107"/>
                <a:gd name="connsiteY265" fmla="*/ 6735570 h 7929296"/>
                <a:gd name="connsiteX266" fmla="*/ 3791417 w 4525107"/>
                <a:gd name="connsiteY266" fmla="*/ 6829750 h 7929296"/>
                <a:gd name="connsiteX267" fmla="*/ 3732734 w 4525107"/>
                <a:gd name="connsiteY267" fmla="*/ 6922682 h 7929296"/>
                <a:gd name="connsiteX268" fmla="*/ 3729983 w 4525107"/>
                <a:gd name="connsiteY268" fmla="*/ 6921706 h 7929296"/>
                <a:gd name="connsiteX269" fmla="*/ 3766705 w 4525107"/>
                <a:gd name="connsiteY269" fmla="*/ 6829286 h 7929296"/>
                <a:gd name="connsiteX270" fmla="*/ 3738115 w 4525107"/>
                <a:gd name="connsiteY270" fmla="*/ 6740948 h 7929296"/>
                <a:gd name="connsiteX271" fmla="*/ 3687226 w 4525107"/>
                <a:gd name="connsiteY271" fmla="*/ 6782234 h 7929296"/>
                <a:gd name="connsiteX272" fmla="*/ 3710908 w 4525107"/>
                <a:gd name="connsiteY272" fmla="*/ 6864650 h 7929296"/>
                <a:gd name="connsiteX273" fmla="*/ 3654779 w 4525107"/>
                <a:gd name="connsiteY273" fmla="*/ 6931512 h 7929296"/>
                <a:gd name="connsiteX274" fmla="*/ 3652947 w 4525107"/>
                <a:gd name="connsiteY274" fmla="*/ 6930370 h 7929296"/>
                <a:gd name="connsiteX275" fmla="*/ 3693202 w 4525107"/>
                <a:gd name="connsiteY275" fmla="*/ 6861036 h 7929296"/>
                <a:gd name="connsiteX276" fmla="*/ 3684200 w 4525107"/>
                <a:gd name="connsiteY276" fmla="*/ 6783156 h 7929296"/>
                <a:gd name="connsiteX277" fmla="*/ 3626415 w 4525107"/>
                <a:gd name="connsiteY277" fmla="*/ 6787616 h 7929296"/>
                <a:gd name="connsiteX278" fmla="*/ 3580378 w 4525107"/>
                <a:gd name="connsiteY278" fmla="*/ 6765382 h 7929296"/>
                <a:gd name="connsiteX279" fmla="*/ 3544083 w 4525107"/>
                <a:gd name="connsiteY279" fmla="*/ 6830606 h 7929296"/>
                <a:gd name="connsiteX280" fmla="*/ 3554852 w 4525107"/>
                <a:gd name="connsiteY280" fmla="*/ 6910352 h 7929296"/>
                <a:gd name="connsiteX281" fmla="*/ 3552646 w 4525107"/>
                <a:gd name="connsiteY281" fmla="*/ 6910672 h 7929296"/>
                <a:gd name="connsiteX282" fmla="*/ 3525736 w 4525107"/>
                <a:gd name="connsiteY282" fmla="*/ 6826860 h 7929296"/>
                <a:gd name="connsiteX283" fmla="*/ 3574225 w 4525107"/>
                <a:gd name="connsiteY283" fmla="*/ 6760214 h 7929296"/>
                <a:gd name="connsiteX284" fmla="*/ 3542258 w 4525107"/>
                <a:gd name="connsiteY284" fmla="*/ 6660286 h 7929296"/>
                <a:gd name="connsiteX285" fmla="*/ 3574572 w 4525107"/>
                <a:gd name="connsiteY285" fmla="*/ 6605504 h 7929296"/>
                <a:gd name="connsiteX286" fmla="*/ 3520858 w 4525107"/>
                <a:gd name="connsiteY286" fmla="*/ 6609900 h 7929296"/>
                <a:gd name="connsiteX287" fmla="*/ 3494948 w 4525107"/>
                <a:gd name="connsiteY287" fmla="*/ 6600634 h 7929296"/>
                <a:gd name="connsiteX288" fmla="*/ 3402940 w 4525107"/>
                <a:gd name="connsiteY288" fmla="*/ 6642596 h 7929296"/>
                <a:gd name="connsiteX289" fmla="*/ 3310009 w 4525107"/>
                <a:gd name="connsiteY289" fmla="*/ 6583910 h 7929296"/>
                <a:gd name="connsiteX290" fmla="*/ 3310985 w 4525107"/>
                <a:gd name="connsiteY290" fmla="*/ 6581160 h 7929296"/>
                <a:gd name="connsiteX291" fmla="*/ 3403404 w 4525107"/>
                <a:gd name="connsiteY291" fmla="*/ 6617884 h 7929296"/>
                <a:gd name="connsiteX292" fmla="*/ 3484931 w 4525107"/>
                <a:gd name="connsiteY292" fmla="*/ 6595132 h 7929296"/>
                <a:gd name="connsiteX293" fmla="*/ 3444269 w 4525107"/>
                <a:gd name="connsiteY293" fmla="*/ 6548350 h 7929296"/>
                <a:gd name="connsiteX294" fmla="*/ 3368061 w 4525107"/>
                <a:gd name="connsiteY294" fmla="*/ 6562076 h 7929296"/>
                <a:gd name="connsiteX295" fmla="*/ 3301199 w 4525107"/>
                <a:gd name="connsiteY295" fmla="*/ 6505948 h 7929296"/>
                <a:gd name="connsiteX296" fmla="*/ 3302342 w 4525107"/>
                <a:gd name="connsiteY296" fmla="*/ 6504116 h 7929296"/>
                <a:gd name="connsiteX297" fmla="*/ 3371676 w 4525107"/>
                <a:gd name="connsiteY297" fmla="*/ 6544368 h 7929296"/>
                <a:gd name="connsiteX298" fmla="*/ 3440974 w 4525107"/>
                <a:gd name="connsiteY298" fmla="*/ 6539748 h 7929296"/>
                <a:gd name="connsiteX299" fmla="*/ 3436385 w 4525107"/>
                <a:gd name="connsiteY299" fmla="*/ 6485690 h 7929296"/>
                <a:gd name="connsiteX300" fmla="*/ 3361014 w 4525107"/>
                <a:gd name="connsiteY300" fmla="*/ 6480958 h 7929296"/>
                <a:gd name="connsiteX301" fmla="*/ 3281660 w 4525107"/>
                <a:gd name="connsiteY301" fmla="*/ 6450984 h 7929296"/>
                <a:gd name="connsiteX302" fmla="*/ 3298127 w 4525107"/>
                <a:gd name="connsiteY302" fmla="*/ 6449056 h 7929296"/>
                <a:gd name="connsiteX303" fmla="*/ 3363678 w 4525107"/>
                <a:gd name="connsiteY303" fmla="*/ 6454938 h 7929296"/>
                <a:gd name="connsiteX304" fmla="*/ 3437074 w 4525107"/>
                <a:gd name="connsiteY304" fmla="*/ 6481370 h 7929296"/>
                <a:gd name="connsiteX305" fmla="*/ 3465268 w 4525107"/>
                <a:gd name="connsiteY305" fmla="*/ 6428994 h 7929296"/>
                <a:gd name="connsiteX306" fmla="*/ 3402111 w 4525107"/>
                <a:gd name="connsiteY306" fmla="*/ 6395260 h 7929296"/>
                <a:gd name="connsiteX307" fmla="*/ 3322363 w 4525107"/>
                <a:gd name="connsiteY307" fmla="*/ 6406030 h 7929296"/>
                <a:gd name="connsiteX308" fmla="*/ 3322044 w 4525107"/>
                <a:gd name="connsiteY308" fmla="*/ 6403824 h 7929296"/>
                <a:gd name="connsiteX309" fmla="*/ 3350166 w 4525107"/>
                <a:gd name="connsiteY309" fmla="*/ 6378438 h 7929296"/>
                <a:gd name="connsiteX310" fmla="*/ 3375913 w 4525107"/>
                <a:gd name="connsiteY310" fmla="*/ 6374258 h 7929296"/>
                <a:gd name="connsiteX311" fmla="*/ 3405856 w 4525107"/>
                <a:gd name="connsiteY311" fmla="*/ 6376910 h 7929296"/>
                <a:gd name="connsiteX312" fmla="*/ 3471819 w 4525107"/>
                <a:gd name="connsiteY312" fmla="*/ 6423104 h 7929296"/>
                <a:gd name="connsiteX313" fmla="*/ 3564027 w 4525107"/>
                <a:gd name="connsiteY313" fmla="*/ 6398414 h 7929296"/>
                <a:gd name="connsiteX314" fmla="*/ 3612941 w 4525107"/>
                <a:gd name="connsiteY314" fmla="*/ 6424752 h 7929296"/>
                <a:gd name="connsiteX315" fmla="*/ 3602687 w 4525107"/>
                <a:gd name="connsiteY315" fmla="*/ 6356858 h 7929296"/>
                <a:gd name="connsiteX316" fmla="*/ 3687158 w 4525107"/>
                <a:gd name="connsiteY316" fmla="*/ 6272610 h 7929296"/>
                <a:gd name="connsiteX317" fmla="*/ 3730014 w 4525107"/>
                <a:gd name="connsiteY317" fmla="*/ 6272700 h 7929296"/>
                <a:gd name="connsiteX318" fmla="*/ 3736096 w 4525107"/>
                <a:gd name="connsiteY318" fmla="*/ 6274594 h 7929296"/>
                <a:gd name="connsiteX319" fmla="*/ 3740357 w 4525107"/>
                <a:gd name="connsiteY319" fmla="*/ 6195218 h 7929296"/>
                <a:gd name="connsiteX320" fmla="*/ 3770332 w 4525107"/>
                <a:gd name="connsiteY320" fmla="*/ 6115864 h 7929296"/>
                <a:gd name="connsiteX321" fmla="*/ 3705256 w 4525107"/>
                <a:gd name="connsiteY321" fmla="*/ 6114890 h 7929296"/>
                <a:gd name="connsiteX322" fmla="*/ 3714084 w 4525107"/>
                <a:gd name="connsiteY322" fmla="*/ 6115100 h 7929296"/>
                <a:gd name="connsiteX323" fmla="*/ 3715987 w 4525107"/>
                <a:gd name="connsiteY323" fmla="*/ 6116256 h 7929296"/>
                <a:gd name="connsiteX324" fmla="*/ 3674828 w 4525107"/>
                <a:gd name="connsiteY324" fmla="*/ 6185404 h 7929296"/>
                <a:gd name="connsiteX325" fmla="*/ 3685596 w 4525107"/>
                <a:gd name="connsiteY325" fmla="*/ 6265154 h 7929296"/>
                <a:gd name="connsiteX326" fmla="*/ 3683388 w 4525107"/>
                <a:gd name="connsiteY326" fmla="*/ 6265472 h 7929296"/>
                <a:gd name="connsiteX327" fmla="*/ 3656478 w 4525107"/>
                <a:gd name="connsiteY327" fmla="*/ 6181660 h 7929296"/>
                <a:gd name="connsiteX328" fmla="*/ 3705256 w 4525107"/>
                <a:gd name="connsiteY328" fmla="*/ 6114890 h 7929296"/>
                <a:gd name="connsiteX329" fmla="*/ 3642996 w 4525107"/>
                <a:gd name="connsiteY329" fmla="*/ 6113898 h 7929296"/>
                <a:gd name="connsiteX330" fmla="*/ 3652409 w 4525107"/>
                <a:gd name="connsiteY330" fmla="*/ 6114284 h 7929296"/>
                <a:gd name="connsiteX331" fmla="*/ 3654335 w 4525107"/>
                <a:gd name="connsiteY331" fmla="*/ 6115742 h 7929296"/>
                <a:gd name="connsiteX332" fmla="*/ 3603757 w 4525107"/>
                <a:gd name="connsiteY332" fmla="*/ 6200638 h 7929296"/>
                <a:gd name="connsiteX333" fmla="*/ 3607654 w 4525107"/>
                <a:gd name="connsiteY333" fmla="*/ 6299380 h 7929296"/>
                <a:gd name="connsiteX334" fmla="*/ 3605268 w 4525107"/>
                <a:gd name="connsiteY334" fmla="*/ 6299742 h 7929296"/>
                <a:gd name="connsiteX335" fmla="*/ 3584511 w 4525107"/>
                <a:gd name="connsiteY335" fmla="*/ 6195746 h 7929296"/>
                <a:gd name="connsiteX336" fmla="*/ 3642996 w 4525107"/>
                <a:gd name="connsiteY336" fmla="*/ 6113898 h 7929296"/>
                <a:gd name="connsiteX337" fmla="*/ 1674211 w 4525107"/>
                <a:gd name="connsiteY337" fmla="*/ 6076636 h 7929296"/>
                <a:gd name="connsiteX338" fmla="*/ 1742250 w 4525107"/>
                <a:gd name="connsiteY338" fmla="*/ 6087902 h 7929296"/>
                <a:gd name="connsiteX339" fmla="*/ 1815713 w 4525107"/>
                <a:gd name="connsiteY339" fmla="*/ 6164384 h 7929296"/>
                <a:gd name="connsiteX340" fmla="*/ 1814052 w 4525107"/>
                <a:gd name="connsiteY340" fmla="*/ 6166134 h 7929296"/>
                <a:gd name="connsiteX341" fmla="*/ 1735263 w 4525107"/>
                <a:gd name="connsiteY341" fmla="*/ 6106492 h 7929296"/>
                <a:gd name="connsiteX342" fmla="*/ 1636694 w 4525107"/>
                <a:gd name="connsiteY342" fmla="*/ 6099458 h 7929296"/>
                <a:gd name="connsiteX343" fmla="*/ 1636598 w 4525107"/>
                <a:gd name="connsiteY343" fmla="*/ 6097048 h 7929296"/>
                <a:gd name="connsiteX344" fmla="*/ 1674211 w 4525107"/>
                <a:gd name="connsiteY344" fmla="*/ 6076636 h 7929296"/>
                <a:gd name="connsiteX345" fmla="*/ 3734801 w 4525107"/>
                <a:gd name="connsiteY345" fmla="*/ 6071324 h 7929296"/>
                <a:gd name="connsiteX346" fmla="*/ 3698028 w 4525107"/>
                <a:gd name="connsiteY346" fmla="*/ 6075000 h 7929296"/>
                <a:gd name="connsiteX347" fmla="*/ 3550857 w 4525107"/>
                <a:gd name="connsiteY347" fmla="*/ 6221784 h 7929296"/>
                <a:gd name="connsiteX348" fmla="*/ 3568722 w 4525107"/>
                <a:gd name="connsiteY348" fmla="*/ 6340070 h 7929296"/>
                <a:gd name="connsiteX349" fmla="*/ 3483501 w 4525107"/>
                <a:gd name="connsiteY349" fmla="*/ 6294186 h 7929296"/>
                <a:gd name="connsiteX350" fmla="*/ 3261663 w 4525107"/>
                <a:gd name="connsiteY350" fmla="*/ 6440810 h 7929296"/>
                <a:gd name="connsiteX351" fmla="*/ 3408289 w 4525107"/>
                <a:gd name="connsiteY351" fmla="*/ 6662648 h 7929296"/>
                <a:gd name="connsiteX352" fmla="*/ 3501875 w 4525107"/>
                <a:gd name="connsiteY352" fmla="*/ 6654990 h 7929296"/>
                <a:gd name="connsiteX353" fmla="*/ 3445574 w 4525107"/>
                <a:gd name="connsiteY353" fmla="*/ 6750438 h 7929296"/>
                <a:gd name="connsiteX354" fmla="*/ 3592199 w 4525107"/>
                <a:gd name="connsiteY354" fmla="*/ 6972274 h 7929296"/>
                <a:gd name="connsiteX355" fmla="*/ 3814037 w 4525107"/>
                <a:gd name="connsiteY355" fmla="*/ 6825650 h 7929296"/>
                <a:gd name="connsiteX356" fmla="*/ 3805447 w 4525107"/>
                <a:gd name="connsiteY356" fmla="*/ 6729806 h 7929296"/>
                <a:gd name="connsiteX357" fmla="*/ 3868868 w 4525107"/>
                <a:gd name="connsiteY357" fmla="*/ 6756664 h 7929296"/>
                <a:gd name="connsiteX358" fmla="*/ 4090706 w 4525107"/>
                <a:gd name="connsiteY358" fmla="*/ 6610038 h 7929296"/>
                <a:gd name="connsiteX359" fmla="*/ 3944080 w 4525107"/>
                <a:gd name="connsiteY359" fmla="*/ 6388202 h 7929296"/>
                <a:gd name="connsiteX360" fmla="*/ 3866115 w 4525107"/>
                <a:gd name="connsiteY360" fmla="*/ 6389404 h 7929296"/>
                <a:gd name="connsiteX361" fmla="*/ 3919320 w 4525107"/>
                <a:gd name="connsiteY361" fmla="*/ 6296996 h 7929296"/>
                <a:gd name="connsiteX362" fmla="*/ 3772695 w 4525107"/>
                <a:gd name="connsiteY362" fmla="*/ 6075160 h 7929296"/>
                <a:gd name="connsiteX363" fmla="*/ 3734801 w 4525107"/>
                <a:gd name="connsiteY363" fmla="*/ 6071324 h 7929296"/>
                <a:gd name="connsiteX364" fmla="*/ 2719874 w 4525107"/>
                <a:gd name="connsiteY364" fmla="*/ 6028454 h 7929296"/>
                <a:gd name="connsiteX365" fmla="*/ 2764180 w 4525107"/>
                <a:gd name="connsiteY365" fmla="*/ 6129036 h 7929296"/>
                <a:gd name="connsiteX366" fmla="*/ 2695593 w 4525107"/>
                <a:gd name="connsiteY366" fmla="*/ 6214916 h 7929296"/>
                <a:gd name="connsiteX367" fmla="*/ 2692967 w 4525107"/>
                <a:gd name="connsiteY367" fmla="*/ 6213642 h 7929296"/>
                <a:gd name="connsiteX368" fmla="*/ 2739672 w 4525107"/>
                <a:gd name="connsiteY368" fmla="*/ 6125844 h 7929296"/>
                <a:gd name="connsiteX369" fmla="*/ 2717008 w 4525107"/>
                <a:gd name="connsiteY369" fmla="*/ 6029012 h 7929296"/>
                <a:gd name="connsiteX370" fmla="*/ 2719874 w 4525107"/>
                <a:gd name="connsiteY370" fmla="*/ 6028454 h 7929296"/>
                <a:gd name="connsiteX371" fmla="*/ 1470195 w 4525107"/>
                <a:gd name="connsiteY371" fmla="*/ 6012244 h 7929296"/>
                <a:gd name="connsiteX372" fmla="*/ 1496941 w 4525107"/>
                <a:gd name="connsiteY372" fmla="*/ 6015276 h 7929296"/>
                <a:gd name="connsiteX373" fmla="*/ 1540643 w 4525107"/>
                <a:gd name="connsiteY373" fmla="*/ 6100594 h 7929296"/>
                <a:gd name="connsiteX374" fmla="*/ 1517900 w 4525107"/>
                <a:gd name="connsiteY374" fmla="*/ 6131586 h 7929296"/>
                <a:gd name="connsiteX375" fmla="*/ 1545883 w 4525107"/>
                <a:gd name="connsiteY375" fmla="*/ 6134260 h 7929296"/>
                <a:gd name="connsiteX376" fmla="*/ 1589584 w 4525107"/>
                <a:gd name="connsiteY376" fmla="*/ 6219578 h 7929296"/>
                <a:gd name="connsiteX377" fmla="*/ 1504264 w 4525107"/>
                <a:gd name="connsiteY377" fmla="*/ 6263280 h 7929296"/>
                <a:gd name="connsiteX378" fmla="*/ 1482610 w 4525107"/>
                <a:gd name="connsiteY378" fmla="*/ 6251132 h 7929296"/>
                <a:gd name="connsiteX379" fmla="*/ 1481872 w 4525107"/>
                <a:gd name="connsiteY379" fmla="*/ 6285814 h 7929296"/>
                <a:gd name="connsiteX380" fmla="*/ 1396549 w 4525107"/>
                <a:gd name="connsiteY380" fmla="*/ 6329516 h 7929296"/>
                <a:gd name="connsiteX381" fmla="*/ 1352849 w 4525107"/>
                <a:gd name="connsiteY381" fmla="*/ 6244196 h 7929296"/>
                <a:gd name="connsiteX382" fmla="*/ 1376822 w 4525107"/>
                <a:gd name="connsiteY382" fmla="*/ 6212238 h 7929296"/>
                <a:gd name="connsiteX383" fmla="*/ 1342986 w 4525107"/>
                <a:gd name="connsiteY383" fmla="*/ 6211256 h 7929296"/>
                <a:gd name="connsiteX384" fmla="*/ 1299285 w 4525107"/>
                <a:gd name="connsiteY384" fmla="*/ 6125936 h 7929296"/>
                <a:gd name="connsiteX385" fmla="*/ 1384605 w 4525107"/>
                <a:gd name="connsiteY385" fmla="*/ 6082236 h 7929296"/>
                <a:gd name="connsiteX386" fmla="*/ 1413312 w 4525107"/>
                <a:gd name="connsiteY386" fmla="*/ 6102070 h 7929296"/>
                <a:gd name="connsiteX387" fmla="*/ 1411622 w 4525107"/>
                <a:gd name="connsiteY387" fmla="*/ 6058976 h 7929296"/>
                <a:gd name="connsiteX388" fmla="*/ 1470195 w 4525107"/>
                <a:gd name="connsiteY388" fmla="*/ 6012244 h 7929296"/>
                <a:gd name="connsiteX389" fmla="*/ 2683359 w 4525107"/>
                <a:gd name="connsiteY389" fmla="*/ 6009694 h 7929296"/>
                <a:gd name="connsiteX390" fmla="*/ 2699413 w 4525107"/>
                <a:gd name="connsiteY390" fmla="*/ 6095506 h 7929296"/>
                <a:gd name="connsiteX391" fmla="*/ 2636242 w 4525107"/>
                <a:gd name="connsiteY391" fmla="*/ 6155758 h 7929296"/>
                <a:gd name="connsiteX392" fmla="*/ 2634548 w 4525107"/>
                <a:gd name="connsiteY392" fmla="*/ 6154418 h 7929296"/>
                <a:gd name="connsiteX393" fmla="*/ 2682214 w 4525107"/>
                <a:gd name="connsiteY393" fmla="*/ 6089956 h 7929296"/>
                <a:gd name="connsiteX394" fmla="*/ 2681201 w 4525107"/>
                <a:gd name="connsiteY394" fmla="*/ 6009790 h 7929296"/>
                <a:gd name="connsiteX395" fmla="*/ 2683359 w 4525107"/>
                <a:gd name="connsiteY395" fmla="*/ 6009694 h 7929296"/>
                <a:gd name="connsiteX396" fmla="*/ 1472793 w 4525107"/>
                <a:gd name="connsiteY396" fmla="*/ 5995958 h 7929296"/>
                <a:gd name="connsiteX397" fmla="*/ 1408237 w 4525107"/>
                <a:gd name="connsiteY397" fmla="*/ 6047460 h 7929296"/>
                <a:gd name="connsiteX398" fmla="*/ 1410101 w 4525107"/>
                <a:gd name="connsiteY398" fmla="*/ 6094952 h 7929296"/>
                <a:gd name="connsiteX399" fmla="*/ 1378464 w 4525107"/>
                <a:gd name="connsiteY399" fmla="*/ 6073096 h 7929296"/>
                <a:gd name="connsiteX400" fmla="*/ 1284432 w 4525107"/>
                <a:gd name="connsiteY400" fmla="*/ 6121258 h 7929296"/>
                <a:gd name="connsiteX401" fmla="*/ 1332594 w 4525107"/>
                <a:gd name="connsiteY401" fmla="*/ 6215290 h 7929296"/>
                <a:gd name="connsiteX402" fmla="*/ 1369886 w 4525107"/>
                <a:gd name="connsiteY402" fmla="*/ 6216372 h 7929296"/>
                <a:gd name="connsiteX403" fmla="*/ 1343467 w 4525107"/>
                <a:gd name="connsiteY403" fmla="*/ 6251590 h 7929296"/>
                <a:gd name="connsiteX404" fmla="*/ 1391628 w 4525107"/>
                <a:gd name="connsiteY404" fmla="*/ 6345622 h 7929296"/>
                <a:gd name="connsiteX405" fmla="*/ 1485660 w 4525107"/>
                <a:gd name="connsiteY405" fmla="*/ 6297458 h 7929296"/>
                <a:gd name="connsiteX406" fmla="*/ 1486473 w 4525107"/>
                <a:gd name="connsiteY406" fmla="*/ 6259236 h 7929296"/>
                <a:gd name="connsiteX407" fmla="*/ 1510338 w 4525107"/>
                <a:gd name="connsiteY407" fmla="*/ 6272626 h 7929296"/>
                <a:gd name="connsiteX408" fmla="*/ 1604370 w 4525107"/>
                <a:gd name="connsiteY408" fmla="*/ 6224462 h 7929296"/>
                <a:gd name="connsiteX409" fmla="*/ 1556207 w 4525107"/>
                <a:gd name="connsiteY409" fmla="*/ 6130428 h 7929296"/>
                <a:gd name="connsiteX410" fmla="*/ 1525367 w 4525107"/>
                <a:gd name="connsiteY410" fmla="*/ 6127482 h 7929296"/>
                <a:gd name="connsiteX411" fmla="*/ 1550432 w 4525107"/>
                <a:gd name="connsiteY411" fmla="*/ 6093330 h 7929296"/>
                <a:gd name="connsiteX412" fmla="*/ 1502271 w 4525107"/>
                <a:gd name="connsiteY412" fmla="*/ 5999298 h 7929296"/>
                <a:gd name="connsiteX413" fmla="*/ 1472793 w 4525107"/>
                <a:gd name="connsiteY413" fmla="*/ 5995958 h 7929296"/>
                <a:gd name="connsiteX414" fmla="*/ 2639995 w 4525107"/>
                <a:gd name="connsiteY414" fmla="*/ 5984672 h 7929296"/>
                <a:gd name="connsiteX415" fmla="*/ 2627005 w 4525107"/>
                <a:gd name="connsiteY415" fmla="*/ 6065750 h 7929296"/>
                <a:gd name="connsiteX416" fmla="*/ 2589958 w 4525107"/>
                <a:gd name="connsiteY416" fmla="*/ 6139314 h 7929296"/>
                <a:gd name="connsiteX417" fmla="*/ 2652180 w 4525107"/>
                <a:gd name="connsiteY417" fmla="*/ 6271940 h 7929296"/>
                <a:gd name="connsiteX418" fmla="*/ 2615972 w 4525107"/>
                <a:gd name="connsiteY418" fmla="*/ 6321280 h 7929296"/>
                <a:gd name="connsiteX419" fmla="*/ 2660523 w 4525107"/>
                <a:gd name="connsiteY419" fmla="*/ 6325536 h 7929296"/>
                <a:gd name="connsiteX420" fmla="*/ 2730103 w 4525107"/>
                <a:gd name="connsiteY420" fmla="*/ 6461380 h 7929296"/>
                <a:gd name="connsiteX421" fmla="*/ 2636983 w 4525107"/>
                <a:gd name="connsiteY421" fmla="*/ 6535758 h 7929296"/>
                <a:gd name="connsiteX422" fmla="*/ 2714404 w 4525107"/>
                <a:gd name="connsiteY422" fmla="*/ 6596880 h 7929296"/>
                <a:gd name="connsiteX423" fmla="*/ 2813743 w 4525107"/>
                <a:gd name="connsiteY423" fmla="*/ 6592174 h 7929296"/>
                <a:gd name="connsiteX424" fmla="*/ 2813770 w 4525107"/>
                <a:gd name="connsiteY424" fmla="*/ 6595090 h 7929296"/>
                <a:gd name="connsiteX425" fmla="*/ 2706817 w 4525107"/>
                <a:gd name="connsiteY425" fmla="*/ 6620402 h 7929296"/>
                <a:gd name="connsiteX426" fmla="*/ 2634815 w 4525107"/>
                <a:gd name="connsiteY426" fmla="*/ 6537364 h 7929296"/>
                <a:gd name="connsiteX427" fmla="*/ 2635985 w 4525107"/>
                <a:gd name="connsiteY427" fmla="*/ 6535776 h 7929296"/>
                <a:gd name="connsiteX428" fmla="*/ 2594259 w 4525107"/>
                <a:gd name="connsiteY428" fmla="*/ 6530960 h 7929296"/>
                <a:gd name="connsiteX429" fmla="*/ 2559782 w 4525107"/>
                <a:gd name="connsiteY429" fmla="*/ 6511618 h 7929296"/>
                <a:gd name="connsiteX430" fmla="*/ 2558606 w 4525107"/>
                <a:gd name="connsiteY430" fmla="*/ 6566838 h 7929296"/>
                <a:gd name="connsiteX431" fmla="*/ 2542463 w 4525107"/>
                <a:gd name="connsiteY431" fmla="*/ 6597354 h 7929296"/>
                <a:gd name="connsiteX432" fmla="*/ 2582100 w 4525107"/>
                <a:gd name="connsiteY432" fmla="*/ 6696518 h 7929296"/>
                <a:gd name="connsiteX433" fmla="*/ 2513512 w 4525107"/>
                <a:gd name="connsiteY433" fmla="*/ 6782400 h 7929296"/>
                <a:gd name="connsiteX434" fmla="*/ 2510886 w 4525107"/>
                <a:gd name="connsiteY434" fmla="*/ 6781126 h 7929296"/>
                <a:gd name="connsiteX435" fmla="*/ 2557591 w 4525107"/>
                <a:gd name="connsiteY435" fmla="*/ 6693328 h 7929296"/>
                <a:gd name="connsiteX436" fmla="*/ 2538933 w 4525107"/>
                <a:gd name="connsiteY436" fmla="*/ 6602372 h 7929296"/>
                <a:gd name="connsiteX437" fmla="*/ 2483796 w 4525107"/>
                <a:gd name="connsiteY437" fmla="*/ 6637784 h 7929296"/>
                <a:gd name="connsiteX438" fmla="*/ 2498229 w 4525107"/>
                <a:gd name="connsiteY438" fmla="*/ 6722314 h 7929296"/>
                <a:gd name="connsiteX439" fmla="*/ 2435059 w 4525107"/>
                <a:gd name="connsiteY439" fmla="*/ 6782566 h 7929296"/>
                <a:gd name="connsiteX440" fmla="*/ 2433363 w 4525107"/>
                <a:gd name="connsiteY440" fmla="*/ 6781228 h 7929296"/>
                <a:gd name="connsiteX441" fmla="*/ 2481030 w 4525107"/>
                <a:gd name="connsiteY441" fmla="*/ 6716766 h 7929296"/>
                <a:gd name="connsiteX442" fmla="*/ 2480686 w 4525107"/>
                <a:gd name="connsiteY442" fmla="*/ 6638368 h 7929296"/>
                <a:gd name="connsiteX443" fmla="*/ 2422762 w 4525107"/>
                <a:gd name="connsiteY443" fmla="*/ 6636416 h 7929296"/>
                <a:gd name="connsiteX444" fmla="*/ 2379463 w 4525107"/>
                <a:gd name="connsiteY444" fmla="*/ 6609236 h 7929296"/>
                <a:gd name="connsiteX445" fmla="*/ 2336185 w 4525107"/>
                <a:gd name="connsiteY445" fmla="*/ 6670050 h 7929296"/>
                <a:gd name="connsiteX446" fmla="*/ 2338080 w 4525107"/>
                <a:gd name="connsiteY446" fmla="*/ 6750498 h 7929296"/>
                <a:gd name="connsiteX447" fmla="*/ 2335852 w 4525107"/>
                <a:gd name="connsiteY447" fmla="*/ 6750572 h 7929296"/>
                <a:gd name="connsiteX448" fmla="*/ 2318364 w 4525107"/>
                <a:gd name="connsiteY448" fmla="*/ 6664300 h 7929296"/>
                <a:gd name="connsiteX449" fmla="*/ 2373918 w 4525107"/>
                <a:gd name="connsiteY449" fmla="*/ 6603418 h 7929296"/>
                <a:gd name="connsiteX450" fmla="*/ 2353183 w 4525107"/>
                <a:gd name="connsiteY450" fmla="*/ 6500572 h 7929296"/>
                <a:gd name="connsiteX451" fmla="*/ 2391351 w 4525107"/>
                <a:gd name="connsiteY451" fmla="*/ 6449692 h 7929296"/>
                <a:gd name="connsiteX452" fmla="*/ 2337480 w 4525107"/>
                <a:gd name="connsiteY452" fmla="*/ 6448130 h 7929296"/>
                <a:gd name="connsiteX453" fmla="*/ 2312752 w 4525107"/>
                <a:gd name="connsiteY453" fmla="*/ 6436058 h 7929296"/>
                <a:gd name="connsiteX454" fmla="*/ 2216672 w 4525107"/>
                <a:gd name="connsiteY454" fmla="*/ 6467600 h 7929296"/>
                <a:gd name="connsiteX455" fmla="*/ 2130792 w 4525107"/>
                <a:gd name="connsiteY455" fmla="*/ 6399010 h 7929296"/>
                <a:gd name="connsiteX456" fmla="*/ 2132065 w 4525107"/>
                <a:gd name="connsiteY456" fmla="*/ 6396384 h 7929296"/>
                <a:gd name="connsiteX457" fmla="*/ 2219863 w 4525107"/>
                <a:gd name="connsiteY457" fmla="*/ 6443092 h 7929296"/>
                <a:gd name="connsiteX458" fmla="*/ 2303404 w 4525107"/>
                <a:gd name="connsiteY458" fmla="*/ 6429484 h 7929296"/>
                <a:gd name="connsiteX459" fmla="*/ 2268158 w 4525107"/>
                <a:gd name="connsiteY459" fmla="*/ 6378496 h 7929296"/>
                <a:gd name="connsiteX460" fmla="*/ 2190900 w 4525107"/>
                <a:gd name="connsiteY460" fmla="*/ 6383722 h 7929296"/>
                <a:gd name="connsiteX461" fmla="*/ 2130647 w 4525107"/>
                <a:gd name="connsiteY461" fmla="*/ 6320552 h 7929296"/>
                <a:gd name="connsiteX462" fmla="*/ 2131985 w 4525107"/>
                <a:gd name="connsiteY462" fmla="*/ 6318856 h 7929296"/>
                <a:gd name="connsiteX463" fmla="*/ 2196449 w 4525107"/>
                <a:gd name="connsiteY463" fmla="*/ 6366520 h 7929296"/>
                <a:gd name="connsiteX464" fmla="*/ 2265833 w 4525107"/>
                <a:gd name="connsiteY464" fmla="*/ 6369584 h 7929296"/>
                <a:gd name="connsiteX465" fmla="*/ 2267243 w 4525107"/>
                <a:gd name="connsiteY465" fmla="*/ 6315350 h 7929296"/>
                <a:gd name="connsiteX466" fmla="*/ 2192855 w 4525107"/>
                <a:gd name="connsiteY466" fmla="*/ 6302322 h 7929296"/>
                <a:gd name="connsiteX467" fmla="*/ 2117299 w 4525107"/>
                <a:gd name="connsiteY467" fmla="*/ 6263766 h 7929296"/>
                <a:gd name="connsiteX468" fmla="*/ 2133877 w 4525107"/>
                <a:gd name="connsiteY468" fmla="*/ 6263668 h 7929296"/>
                <a:gd name="connsiteX469" fmla="*/ 2198377 w 4525107"/>
                <a:gd name="connsiteY469" fmla="*/ 6276754 h 7929296"/>
                <a:gd name="connsiteX470" fmla="*/ 2268406 w 4525107"/>
                <a:gd name="connsiteY470" fmla="*/ 6311132 h 7929296"/>
                <a:gd name="connsiteX471" fmla="*/ 2302211 w 4525107"/>
                <a:gd name="connsiteY471" fmla="*/ 6262190 h 7929296"/>
                <a:gd name="connsiteX472" fmla="*/ 2243167 w 4525107"/>
                <a:gd name="connsiteY472" fmla="*/ 6221688 h 7929296"/>
                <a:gd name="connsiteX473" fmla="*/ 2162718 w 4525107"/>
                <a:gd name="connsiteY473" fmla="*/ 6223582 h 7929296"/>
                <a:gd name="connsiteX474" fmla="*/ 2162644 w 4525107"/>
                <a:gd name="connsiteY474" fmla="*/ 6221354 h 7929296"/>
                <a:gd name="connsiteX475" fmla="*/ 2193398 w 4525107"/>
                <a:gd name="connsiteY475" fmla="*/ 6199230 h 7929296"/>
                <a:gd name="connsiteX476" fmla="*/ 2219449 w 4525107"/>
                <a:gd name="connsiteY476" fmla="*/ 6197920 h 7929296"/>
                <a:gd name="connsiteX477" fmla="*/ 2248916 w 4525107"/>
                <a:gd name="connsiteY477" fmla="*/ 6203862 h 7929296"/>
                <a:gd name="connsiteX478" fmla="*/ 2309373 w 4525107"/>
                <a:gd name="connsiteY478" fmla="*/ 6257060 h 7929296"/>
                <a:gd name="connsiteX479" fmla="*/ 2403744 w 4525107"/>
                <a:gd name="connsiteY479" fmla="*/ 6242706 h 7929296"/>
                <a:gd name="connsiteX480" fmla="*/ 2449450 w 4525107"/>
                <a:gd name="connsiteY480" fmla="*/ 6274286 h 7929296"/>
                <a:gd name="connsiteX481" fmla="*/ 2446758 w 4525107"/>
                <a:gd name="connsiteY481" fmla="*/ 6205674 h 7929296"/>
                <a:gd name="connsiteX482" fmla="*/ 2540017 w 4525107"/>
                <a:gd name="connsiteY482" fmla="*/ 6131272 h 7929296"/>
                <a:gd name="connsiteX483" fmla="*/ 2582601 w 4525107"/>
                <a:gd name="connsiteY483" fmla="*/ 6136096 h 7929296"/>
                <a:gd name="connsiteX484" fmla="*/ 2588437 w 4525107"/>
                <a:gd name="connsiteY484" fmla="*/ 6138650 h 7929296"/>
                <a:gd name="connsiteX485" fmla="*/ 2601439 w 4525107"/>
                <a:gd name="connsiteY485" fmla="*/ 6060228 h 7929296"/>
                <a:gd name="connsiteX486" fmla="*/ 2639995 w 4525107"/>
                <a:gd name="connsiteY486" fmla="*/ 5984672 h 7929296"/>
                <a:gd name="connsiteX487" fmla="*/ 2575425 w 4525107"/>
                <a:gd name="connsiteY487" fmla="*/ 5976516 h 7929296"/>
                <a:gd name="connsiteX488" fmla="*/ 2584175 w 4525107"/>
                <a:gd name="connsiteY488" fmla="*/ 5977700 h 7929296"/>
                <a:gd name="connsiteX489" fmla="*/ 2585940 w 4525107"/>
                <a:gd name="connsiteY489" fmla="*/ 5979058 h 7929296"/>
                <a:gd name="connsiteX490" fmla="*/ 2537394 w 4525107"/>
                <a:gd name="connsiteY490" fmla="*/ 6043238 h 7929296"/>
                <a:gd name="connsiteX491" fmla="*/ 2539288 w 4525107"/>
                <a:gd name="connsiteY491" fmla="*/ 6123688 h 7929296"/>
                <a:gd name="connsiteX492" fmla="*/ 2537059 w 4525107"/>
                <a:gd name="connsiteY492" fmla="*/ 6123760 h 7929296"/>
                <a:gd name="connsiteX493" fmla="*/ 2519571 w 4525107"/>
                <a:gd name="connsiteY493" fmla="*/ 6037490 h 7929296"/>
                <a:gd name="connsiteX494" fmla="*/ 2575425 w 4525107"/>
                <a:gd name="connsiteY494" fmla="*/ 5976516 h 7929296"/>
                <a:gd name="connsiteX495" fmla="*/ 2513656 w 4525107"/>
                <a:gd name="connsiteY495" fmla="*/ 5968652 h 7929296"/>
                <a:gd name="connsiteX496" fmla="*/ 2522969 w 4525107"/>
                <a:gd name="connsiteY496" fmla="*/ 5970078 h 7929296"/>
                <a:gd name="connsiteX497" fmla="*/ 2524721 w 4525107"/>
                <a:gd name="connsiteY497" fmla="*/ 5971738 h 7929296"/>
                <a:gd name="connsiteX498" fmla="*/ 2465076 w 4525107"/>
                <a:gd name="connsiteY498" fmla="*/ 6050528 h 7929296"/>
                <a:gd name="connsiteX499" fmla="*/ 2458043 w 4525107"/>
                <a:gd name="connsiteY499" fmla="*/ 6149098 h 7929296"/>
                <a:gd name="connsiteX500" fmla="*/ 2455632 w 4525107"/>
                <a:gd name="connsiteY500" fmla="*/ 6149194 h 7929296"/>
                <a:gd name="connsiteX501" fmla="*/ 2446488 w 4525107"/>
                <a:gd name="connsiteY501" fmla="*/ 6043540 h 7929296"/>
                <a:gd name="connsiteX502" fmla="*/ 2513656 w 4525107"/>
                <a:gd name="connsiteY502" fmla="*/ 5968652 h 7929296"/>
                <a:gd name="connsiteX503" fmla="*/ 2572647 w 4525107"/>
                <a:gd name="connsiteY503" fmla="*/ 5936070 h 7929296"/>
                <a:gd name="connsiteX504" fmla="*/ 2410164 w 4525107"/>
                <a:gd name="connsiteY504" fmla="*/ 6065702 h 7929296"/>
                <a:gd name="connsiteX505" fmla="*/ 2414854 w 4525107"/>
                <a:gd name="connsiteY505" fmla="*/ 6185238 h 7929296"/>
                <a:gd name="connsiteX506" fmla="*/ 2335223 w 4525107"/>
                <a:gd name="connsiteY506" fmla="*/ 6130220 h 7929296"/>
                <a:gd name="connsiteX507" fmla="*/ 2098547 w 4525107"/>
                <a:gd name="connsiteY507" fmla="*/ 6251446 h 7929296"/>
                <a:gd name="connsiteX508" fmla="*/ 2219773 w 4525107"/>
                <a:gd name="connsiteY508" fmla="*/ 6488120 h 7929296"/>
                <a:gd name="connsiteX509" fmla="*/ 2313633 w 4525107"/>
                <a:gd name="connsiteY509" fmla="*/ 6490846 h 7929296"/>
                <a:gd name="connsiteX510" fmla="*/ 2247133 w 4525107"/>
                <a:gd name="connsiteY510" fmla="*/ 6579492 h 7929296"/>
                <a:gd name="connsiteX511" fmla="*/ 2368359 w 4525107"/>
                <a:gd name="connsiteY511" fmla="*/ 6816166 h 7929296"/>
                <a:gd name="connsiteX512" fmla="*/ 2605035 w 4525107"/>
                <a:gd name="connsiteY512" fmla="*/ 6694942 h 7929296"/>
                <a:gd name="connsiteX513" fmla="*/ 2607083 w 4525107"/>
                <a:gd name="connsiteY513" fmla="*/ 6598736 h 7929296"/>
                <a:gd name="connsiteX514" fmla="*/ 2667150 w 4525107"/>
                <a:gd name="connsiteY514" fmla="*/ 6632434 h 7929296"/>
                <a:gd name="connsiteX515" fmla="*/ 2903825 w 4525107"/>
                <a:gd name="connsiteY515" fmla="*/ 6511208 h 7929296"/>
                <a:gd name="connsiteX516" fmla="*/ 2782600 w 4525107"/>
                <a:gd name="connsiteY516" fmla="*/ 6274534 h 7929296"/>
                <a:gd name="connsiteX517" fmla="*/ 2704979 w 4525107"/>
                <a:gd name="connsiteY517" fmla="*/ 6267118 h 7929296"/>
                <a:gd name="connsiteX518" fmla="*/ 2768065 w 4525107"/>
                <a:gd name="connsiteY518" fmla="*/ 6181152 h 7929296"/>
                <a:gd name="connsiteX519" fmla="*/ 2646839 w 4525107"/>
                <a:gd name="connsiteY519" fmla="*/ 5944478 h 7929296"/>
                <a:gd name="connsiteX520" fmla="*/ 2572647 w 4525107"/>
                <a:gd name="connsiteY520" fmla="*/ 5936070 h 7929296"/>
                <a:gd name="connsiteX521" fmla="*/ 1178749 w 4525107"/>
                <a:gd name="connsiteY521" fmla="*/ 5922628 h 7929296"/>
                <a:gd name="connsiteX522" fmla="*/ 1246788 w 4525107"/>
                <a:gd name="connsiteY522" fmla="*/ 5933896 h 7929296"/>
                <a:gd name="connsiteX523" fmla="*/ 1320253 w 4525107"/>
                <a:gd name="connsiteY523" fmla="*/ 6010376 h 7929296"/>
                <a:gd name="connsiteX524" fmla="*/ 1318591 w 4525107"/>
                <a:gd name="connsiteY524" fmla="*/ 6012130 h 7929296"/>
                <a:gd name="connsiteX525" fmla="*/ 1239801 w 4525107"/>
                <a:gd name="connsiteY525" fmla="*/ 5952486 h 7929296"/>
                <a:gd name="connsiteX526" fmla="*/ 1141231 w 4525107"/>
                <a:gd name="connsiteY526" fmla="*/ 5945454 h 7929296"/>
                <a:gd name="connsiteX527" fmla="*/ 1141136 w 4525107"/>
                <a:gd name="connsiteY527" fmla="*/ 5943040 h 7929296"/>
                <a:gd name="connsiteX528" fmla="*/ 1178749 w 4525107"/>
                <a:gd name="connsiteY528" fmla="*/ 5922628 h 7929296"/>
                <a:gd name="connsiteX529" fmla="*/ 1664486 w 4525107"/>
                <a:gd name="connsiteY529" fmla="*/ 5812432 h 7929296"/>
                <a:gd name="connsiteX530" fmla="*/ 1708792 w 4525107"/>
                <a:gd name="connsiteY530" fmla="*/ 5913014 h 7929296"/>
                <a:gd name="connsiteX531" fmla="*/ 1640205 w 4525107"/>
                <a:gd name="connsiteY531" fmla="*/ 5998894 h 7929296"/>
                <a:gd name="connsiteX532" fmla="*/ 1637579 w 4525107"/>
                <a:gd name="connsiteY532" fmla="*/ 5997620 h 7929296"/>
                <a:gd name="connsiteX533" fmla="*/ 1684284 w 4525107"/>
                <a:gd name="connsiteY533" fmla="*/ 5909822 h 7929296"/>
                <a:gd name="connsiteX534" fmla="*/ 1661620 w 4525107"/>
                <a:gd name="connsiteY534" fmla="*/ 5812990 h 7929296"/>
                <a:gd name="connsiteX535" fmla="*/ 1664486 w 4525107"/>
                <a:gd name="connsiteY535" fmla="*/ 5812432 h 7929296"/>
                <a:gd name="connsiteX536" fmla="*/ 1627971 w 4525107"/>
                <a:gd name="connsiteY536" fmla="*/ 5793672 h 7929296"/>
                <a:gd name="connsiteX537" fmla="*/ 1644025 w 4525107"/>
                <a:gd name="connsiteY537" fmla="*/ 5879484 h 7929296"/>
                <a:gd name="connsiteX538" fmla="*/ 1580854 w 4525107"/>
                <a:gd name="connsiteY538" fmla="*/ 5939736 h 7929296"/>
                <a:gd name="connsiteX539" fmla="*/ 1579160 w 4525107"/>
                <a:gd name="connsiteY539" fmla="*/ 5938396 h 7929296"/>
                <a:gd name="connsiteX540" fmla="*/ 1626826 w 4525107"/>
                <a:gd name="connsiteY540" fmla="*/ 5873934 h 7929296"/>
                <a:gd name="connsiteX541" fmla="*/ 1625813 w 4525107"/>
                <a:gd name="connsiteY541" fmla="*/ 5793768 h 7929296"/>
                <a:gd name="connsiteX542" fmla="*/ 1627971 w 4525107"/>
                <a:gd name="connsiteY542" fmla="*/ 5793672 h 7929296"/>
                <a:gd name="connsiteX543" fmla="*/ 1584607 w 4525107"/>
                <a:gd name="connsiteY543" fmla="*/ 5768650 h 7929296"/>
                <a:gd name="connsiteX544" fmla="*/ 1571617 w 4525107"/>
                <a:gd name="connsiteY544" fmla="*/ 5849728 h 7929296"/>
                <a:gd name="connsiteX545" fmla="*/ 1534570 w 4525107"/>
                <a:gd name="connsiteY545" fmla="*/ 5923292 h 7929296"/>
                <a:gd name="connsiteX546" fmla="*/ 1596792 w 4525107"/>
                <a:gd name="connsiteY546" fmla="*/ 6055918 h 7929296"/>
                <a:gd name="connsiteX547" fmla="*/ 1560584 w 4525107"/>
                <a:gd name="connsiteY547" fmla="*/ 6105258 h 7929296"/>
                <a:gd name="connsiteX548" fmla="*/ 1605135 w 4525107"/>
                <a:gd name="connsiteY548" fmla="*/ 6109514 h 7929296"/>
                <a:gd name="connsiteX549" fmla="*/ 1674715 w 4525107"/>
                <a:gd name="connsiteY549" fmla="*/ 6245358 h 7929296"/>
                <a:gd name="connsiteX550" fmla="*/ 1581595 w 4525107"/>
                <a:gd name="connsiteY550" fmla="*/ 6319736 h 7929296"/>
                <a:gd name="connsiteX551" fmla="*/ 1659016 w 4525107"/>
                <a:gd name="connsiteY551" fmla="*/ 6380858 h 7929296"/>
                <a:gd name="connsiteX552" fmla="*/ 1758355 w 4525107"/>
                <a:gd name="connsiteY552" fmla="*/ 6376152 h 7929296"/>
                <a:gd name="connsiteX553" fmla="*/ 1758382 w 4525107"/>
                <a:gd name="connsiteY553" fmla="*/ 6379068 h 7929296"/>
                <a:gd name="connsiteX554" fmla="*/ 1651429 w 4525107"/>
                <a:gd name="connsiteY554" fmla="*/ 6404380 h 7929296"/>
                <a:gd name="connsiteX555" fmla="*/ 1579427 w 4525107"/>
                <a:gd name="connsiteY555" fmla="*/ 6321342 h 7929296"/>
                <a:gd name="connsiteX556" fmla="*/ 1580597 w 4525107"/>
                <a:gd name="connsiteY556" fmla="*/ 6319754 h 7929296"/>
                <a:gd name="connsiteX557" fmla="*/ 1538871 w 4525107"/>
                <a:gd name="connsiteY557" fmla="*/ 6314938 h 7929296"/>
                <a:gd name="connsiteX558" fmla="*/ 1504394 w 4525107"/>
                <a:gd name="connsiteY558" fmla="*/ 6295596 h 7929296"/>
                <a:gd name="connsiteX559" fmla="*/ 1503218 w 4525107"/>
                <a:gd name="connsiteY559" fmla="*/ 6350816 h 7929296"/>
                <a:gd name="connsiteX560" fmla="*/ 1487075 w 4525107"/>
                <a:gd name="connsiteY560" fmla="*/ 6381332 h 7929296"/>
                <a:gd name="connsiteX561" fmla="*/ 1526712 w 4525107"/>
                <a:gd name="connsiteY561" fmla="*/ 6480496 h 7929296"/>
                <a:gd name="connsiteX562" fmla="*/ 1458124 w 4525107"/>
                <a:gd name="connsiteY562" fmla="*/ 6566378 h 7929296"/>
                <a:gd name="connsiteX563" fmla="*/ 1455498 w 4525107"/>
                <a:gd name="connsiteY563" fmla="*/ 6565104 h 7929296"/>
                <a:gd name="connsiteX564" fmla="*/ 1502203 w 4525107"/>
                <a:gd name="connsiteY564" fmla="*/ 6477306 h 7929296"/>
                <a:gd name="connsiteX565" fmla="*/ 1483545 w 4525107"/>
                <a:gd name="connsiteY565" fmla="*/ 6386350 h 7929296"/>
                <a:gd name="connsiteX566" fmla="*/ 1428408 w 4525107"/>
                <a:gd name="connsiteY566" fmla="*/ 6421762 h 7929296"/>
                <a:gd name="connsiteX567" fmla="*/ 1442841 w 4525107"/>
                <a:gd name="connsiteY567" fmla="*/ 6506292 h 7929296"/>
                <a:gd name="connsiteX568" fmla="*/ 1379671 w 4525107"/>
                <a:gd name="connsiteY568" fmla="*/ 6566544 h 7929296"/>
                <a:gd name="connsiteX569" fmla="*/ 1377975 w 4525107"/>
                <a:gd name="connsiteY569" fmla="*/ 6565206 h 7929296"/>
                <a:gd name="connsiteX570" fmla="*/ 1425642 w 4525107"/>
                <a:gd name="connsiteY570" fmla="*/ 6500744 h 7929296"/>
                <a:gd name="connsiteX571" fmla="*/ 1425298 w 4525107"/>
                <a:gd name="connsiteY571" fmla="*/ 6422346 h 7929296"/>
                <a:gd name="connsiteX572" fmla="*/ 1367374 w 4525107"/>
                <a:gd name="connsiteY572" fmla="*/ 6420394 h 7929296"/>
                <a:gd name="connsiteX573" fmla="*/ 1324075 w 4525107"/>
                <a:gd name="connsiteY573" fmla="*/ 6393214 h 7929296"/>
                <a:gd name="connsiteX574" fmla="*/ 1280797 w 4525107"/>
                <a:gd name="connsiteY574" fmla="*/ 6454028 h 7929296"/>
                <a:gd name="connsiteX575" fmla="*/ 1282692 w 4525107"/>
                <a:gd name="connsiteY575" fmla="*/ 6534476 h 7929296"/>
                <a:gd name="connsiteX576" fmla="*/ 1280464 w 4525107"/>
                <a:gd name="connsiteY576" fmla="*/ 6534550 h 7929296"/>
                <a:gd name="connsiteX577" fmla="*/ 1262976 w 4525107"/>
                <a:gd name="connsiteY577" fmla="*/ 6448278 h 7929296"/>
                <a:gd name="connsiteX578" fmla="*/ 1318530 w 4525107"/>
                <a:gd name="connsiteY578" fmla="*/ 6387396 h 7929296"/>
                <a:gd name="connsiteX579" fmla="*/ 1297795 w 4525107"/>
                <a:gd name="connsiteY579" fmla="*/ 6284550 h 7929296"/>
                <a:gd name="connsiteX580" fmla="*/ 1335963 w 4525107"/>
                <a:gd name="connsiteY580" fmla="*/ 6233670 h 7929296"/>
                <a:gd name="connsiteX581" fmla="*/ 1282092 w 4525107"/>
                <a:gd name="connsiteY581" fmla="*/ 6232108 h 7929296"/>
                <a:gd name="connsiteX582" fmla="*/ 1257364 w 4525107"/>
                <a:gd name="connsiteY582" fmla="*/ 6220036 h 7929296"/>
                <a:gd name="connsiteX583" fmla="*/ 1161284 w 4525107"/>
                <a:gd name="connsiteY583" fmla="*/ 6251578 h 7929296"/>
                <a:gd name="connsiteX584" fmla="*/ 1075404 w 4525107"/>
                <a:gd name="connsiteY584" fmla="*/ 6182988 h 7929296"/>
                <a:gd name="connsiteX585" fmla="*/ 1076677 w 4525107"/>
                <a:gd name="connsiteY585" fmla="*/ 6180362 h 7929296"/>
                <a:gd name="connsiteX586" fmla="*/ 1164475 w 4525107"/>
                <a:gd name="connsiteY586" fmla="*/ 6227070 h 7929296"/>
                <a:gd name="connsiteX587" fmla="*/ 1248016 w 4525107"/>
                <a:gd name="connsiteY587" fmla="*/ 6213462 h 7929296"/>
                <a:gd name="connsiteX588" fmla="*/ 1212770 w 4525107"/>
                <a:gd name="connsiteY588" fmla="*/ 6162474 h 7929296"/>
                <a:gd name="connsiteX589" fmla="*/ 1135512 w 4525107"/>
                <a:gd name="connsiteY589" fmla="*/ 6167700 h 7929296"/>
                <a:gd name="connsiteX590" fmla="*/ 1075259 w 4525107"/>
                <a:gd name="connsiteY590" fmla="*/ 6104530 h 7929296"/>
                <a:gd name="connsiteX591" fmla="*/ 1076597 w 4525107"/>
                <a:gd name="connsiteY591" fmla="*/ 6102834 h 7929296"/>
                <a:gd name="connsiteX592" fmla="*/ 1141061 w 4525107"/>
                <a:gd name="connsiteY592" fmla="*/ 6150498 h 7929296"/>
                <a:gd name="connsiteX593" fmla="*/ 1210445 w 4525107"/>
                <a:gd name="connsiteY593" fmla="*/ 6153562 h 7929296"/>
                <a:gd name="connsiteX594" fmla="*/ 1211855 w 4525107"/>
                <a:gd name="connsiteY594" fmla="*/ 6099328 h 7929296"/>
                <a:gd name="connsiteX595" fmla="*/ 1137467 w 4525107"/>
                <a:gd name="connsiteY595" fmla="*/ 6086300 h 7929296"/>
                <a:gd name="connsiteX596" fmla="*/ 1061910 w 4525107"/>
                <a:gd name="connsiteY596" fmla="*/ 6047744 h 7929296"/>
                <a:gd name="connsiteX597" fmla="*/ 1078489 w 4525107"/>
                <a:gd name="connsiteY597" fmla="*/ 6047646 h 7929296"/>
                <a:gd name="connsiteX598" fmla="*/ 1142989 w 4525107"/>
                <a:gd name="connsiteY598" fmla="*/ 6060732 h 7929296"/>
                <a:gd name="connsiteX599" fmla="*/ 1213018 w 4525107"/>
                <a:gd name="connsiteY599" fmla="*/ 6095110 h 7929296"/>
                <a:gd name="connsiteX600" fmla="*/ 1246823 w 4525107"/>
                <a:gd name="connsiteY600" fmla="*/ 6046168 h 7929296"/>
                <a:gd name="connsiteX601" fmla="*/ 1187779 w 4525107"/>
                <a:gd name="connsiteY601" fmla="*/ 6005666 h 7929296"/>
                <a:gd name="connsiteX602" fmla="*/ 1107330 w 4525107"/>
                <a:gd name="connsiteY602" fmla="*/ 6007560 h 7929296"/>
                <a:gd name="connsiteX603" fmla="*/ 1107256 w 4525107"/>
                <a:gd name="connsiteY603" fmla="*/ 6005332 h 7929296"/>
                <a:gd name="connsiteX604" fmla="*/ 1138010 w 4525107"/>
                <a:gd name="connsiteY604" fmla="*/ 5983208 h 7929296"/>
                <a:gd name="connsiteX605" fmla="*/ 1164061 w 4525107"/>
                <a:gd name="connsiteY605" fmla="*/ 5981898 h 7929296"/>
                <a:gd name="connsiteX606" fmla="*/ 1193528 w 4525107"/>
                <a:gd name="connsiteY606" fmla="*/ 5987840 h 7929296"/>
                <a:gd name="connsiteX607" fmla="*/ 1253985 w 4525107"/>
                <a:gd name="connsiteY607" fmla="*/ 6041038 h 7929296"/>
                <a:gd name="connsiteX608" fmla="*/ 1348356 w 4525107"/>
                <a:gd name="connsiteY608" fmla="*/ 6026684 h 7929296"/>
                <a:gd name="connsiteX609" fmla="*/ 1394062 w 4525107"/>
                <a:gd name="connsiteY609" fmla="*/ 6058264 h 7929296"/>
                <a:gd name="connsiteX610" fmla="*/ 1391370 w 4525107"/>
                <a:gd name="connsiteY610" fmla="*/ 5989652 h 7929296"/>
                <a:gd name="connsiteX611" fmla="*/ 1484629 w 4525107"/>
                <a:gd name="connsiteY611" fmla="*/ 5915250 h 7929296"/>
                <a:gd name="connsiteX612" fmla="*/ 1527213 w 4525107"/>
                <a:gd name="connsiteY612" fmla="*/ 5920074 h 7929296"/>
                <a:gd name="connsiteX613" fmla="*/ 1533049 w 4525107"/>
                <a:gd name="connsiteY613" fmla="*/ 5922628 h 7929296"/>
                <a:gd name="connsiteX614" fmla="*/ 1546051 w 4525107"/>
                <a:gd name="connsiteY614" fmla="*/ 5844206 h 7929296"/>
                <a:gd name="connsiteX615" fmla="*/ 1584607 w 4525107"/>
                <a:gd name="connsiteY615" fmla="*/ 5768650 h 7929296"/>
                <a:gd name="connsiteX616" fmla="*/ 1520037 w 4525107"/>
                <a:gd name="connsiteY616" fmla="*/ 5760494 h 7929296"/>
                <a:gd name="connsiteX617" fmla="*/ 1528787 w 4525107"/>
                <a:gd name="connsiteY617" fmla="*/ 5761678 h 7929296"/>
                <a:gd name="connsiteX618" fmla="*/ 1530552 w 4525107"/>
                <a:gd name="connsiteY618" fmla="*/ 5763036 h 7929296"/>
                <a:gd name="connsiteX619" fmla="*/ 1482006 w 4525107"/>
                <a:gd name="connsiteY619" fmla="*/ 5827216 h 7929296"/>
                <a:gd name="connsiteX620" fmla="*/ 1483900 w 4525107"/>
                <a:gd name="connsiteY620" fmla="*/ 5907666 h 7929296"/>
                <a:gd name="connsiteX621" fmla="*/ 1481671 w 4525107"/>
                <a:gd name="connsiteY621" fmla="*/ 5907738 h 7929296"/>
                <a:gd name="connsiteX622" fmla="*/ 1464183 w 4525107"/>
                <a:gd name="connsiteY622" fmla="*/ 5821468 h 7929296"/>
                <a:gd name="connsiteX623" fmla="*/ 1520037 w 4525107"/>
                <a:gd name="connsiteY623" fmla="*/ 5760494 h 7929296"/>
                <a:gd name="connsiteX624" fmla="*/ 1458268 w 4525107"/>
                <a:gd name="connsiteY624" fmla="*/ 5752630 h 7929296"/>
                <a:gd name="connsiteX625" fmla="*/ 1467581 w 4525107"/>
                <a:gd name="connsiteY625" fmla="*/ 5754056 h 7929296"/>
                <a:gd name="connsiteX626" fmla="*/ 1469333 w 4525107"/>
                <a:gd name="connsiteY626" fmla="*/ 5755716 h 7929296"/>
                <a:gd name="connsiteX627" fmla="*/ 1409688 w 4525107"/>
                <a:gd name="connsiteY627" fmla="*/ 5834506 h 7929296"/>
                <a:gd name="connsiteX628" fmla="*/ 1402655 w 4525107"/>
                <a:gd name="connsiteY628" fmla="*/ 5933076 h 7929296"/>
                <a:gd name="connsiteX629" fmla="*/ 1400244 w 4525107"/>
                <a:gd name="connsiteY629" fmla="*/ 5933172 h 7929296"/>
                <a:gd name="connsiteX630" fmla="*/ 1391100 w 4525107"/>
                <a:gd name="connsiteY630" fmla="*/ 5827518 h 7929296"/>
                <a:gd name="connsiteX631" fmla="*/ 1458268 w 4525107"/>
                <a:gd name="connsiteY631" fmla="*/ 5752630 h 7929296"/>
                <a:gd name="connsiteX632" fmla="*/ 1517259 w 4525107"/>
                <a:gd name="connsiteY632" fmla="*/ 5720048 h 7929296"/>
                <a:gd name="connsiteX633" fmla="*/ 1354776 w 4525107"/>
                <a:gd name="connsiteY633" fmla="*/ 5849680 h 7929296"/>
                <a:gd name="connsiteX634" fmla="*/ 1359466 w 4525107"/>
                <a:gd name="connsiteY634" fmla="*/ 5969216 h 7929296"/>
                <a:gd name="connsiteX635" fmla="*/ 1279835 w 4525107"/>
                <a:gd name="connsiteY635" fmla="*/ 5914198 h 7929296"/>
                <a:gd name="connsiteX636" fmla="*/ 1043159 w 4525107"/>
                <a:gd name="connsiteY636" fmla="*/ 6035424 h 7929296"/>
                <a:gd name="connsiteX637" fmla="*/ 1164385 w 4525107"/>
                <a:gd name="connsiteY637" fmla="*/ 6272098 h 7929296"/>
                <a:gd name="connsiteX638" fmla="*/ 1258245 w 4525107"/>
                <a:gd name="connsiteY638" fmla="*/ 6274824 h 7929296"/>
                <a:gd name="connsiteX639" fmla="*/ 1191745 w 4525107"/>
                <a:gd name="connsiteY639" fmla="*/ 6363470 h 7929296"/>
                <a:gd name="connsiteX640" fmla="*/ 1312971 w 4525107"/>
                <a:gd name="connsiteY640" fmla="*/ 6600144 h 7929296"/>
                <a:gd name="connsiteX641" fmla="*/ 1549647 w 4525107"/>
                <a:gd name="connsiteY641" fmla="*/ 6478920 h 7929296"/>
                <a:gd name="connsiteX642" fmla="*/ 1551695 w 4525107"/>
                <a:gd name="connsiteY642" fmla="*/ 6382714 h 7929296"/>
                <a:gd name="connsiteX643" fmla="*/ 1611762 w 4525107"/>
                <a:gd name="connsiteY643" fmla="*/ 6416412 h 7929296"/>
                <a:gd name="connsiteX644" fmla="*/ 1848437 w 4525107"/>
                <a:gd name="connsiteY644" fmla="*/ 6295186 h 7929296"/>
                <a:gd name="connsiteX645" fmla="*/ 1727212 w 4525107"/>
                <a:gd name="connsiteY645" fmla="*/ 6058512 h 7929296"/>
                <a:gd name="connsiteX646" fmla="*/ 1649591 w 4525107"/>
                <a:gd name="connsiteY646" fmla="*/ 6051096 h 7929296"/>
                <a:gd name="connsiteX647" fmla="*/ 1712677 w 4525107"/>
                <a:gd name="connsiteY647" fmla="*/ 5965130 h 7929296"/>
                <a:gd name="connsiteX648" fmla="*/ 1591451 w 4525107"/>
                <a:gd name="connsiteY648" fmla="*/ 5728456 h 7929296"/>
                <a:gd name="connsiteX649" fmla="*/ 1517259 w 4525107"/>
                <a:gd name="connsiteY649" fmla="*/ 5720048 h 7929296"/>
                <a:gd name="connsiteX650" fmla="*/ 3166250 w 4525107"/>
                <a:gd name="connsiteY650" fmla="*/ 4921056 h 7929296"/>
                <a:gd name="connsiteX651" fmla="*/ 3065518 w 4525107"/>
                <a:gd name="connsiteY651" fmla="*/ 5005116 h 7929296"/>
                <a:gd name="connsiteX652" fmla="*/ 2954036 w 4525107"/>
                <a:gd name="connsiteY652" fmla="*/ 5378664 h 7929296"/>
                <a:gd name="connsiteX653" fmla="*/ 3033822 w 4525107"/>
                <a:gd name="connsiteY653" fmla="*/ 5526330 h 7929296"/>
                <a:gd name="connsiteX654" fmla="*/ 3033821 w 4525107"/>
                <a:gd name="connsiteY654" fmla="*/ 5526332 h 7929296"/>
                <a:gd name="connsiteX655" fmla="*/ 3181488 w 4525107"/>
                <a:gd name="connsiteY655" fmla="*/ 5446546 h 7929296"/>
                <a:gd name="connsiteX656" fmla="*/ 3292970 w 4525107"/>
                <a:gd name="connsiteY656" fmla="*/ 5072998 h 7929296"/>
                <a:gd name="connsiteX657" fmla="*/ 3213185 w 4525107"/>
                <a:gd name="connsiteY657" fmla="*/ 4925330 h 7929296"/>
                <a:gd name="connsiteX658" fmla="*/ 3166250 w 4525107"/>
                <a:gd name="connsiteY658" fmla="*/ 4921056 h 7929296"/>
                <a:gd name="connsiteX659" fmla="*/ 2612904 w 4525107"/>
                <a:gd name="connsiteY659" fmla="*/ 4915060 h 7929296"/>
                <a:gd name="connsiteX660" fmla="*/ 2516662 w 4525107"/>
                <a:gd name="connsiteY660" fmla="*/ 4991844 h 7929296"/>
                <a:gd name="connsiteX661" fmla="*/ 2385024 w 4525107"/>
                <a:gd name="connsiteY661" fmla="*/ 5399930 h 7929296"/>
                <a:gd name="connsiteX662" fmla="*/ 2456829 w 4525107"/>
                <a:gd name="connsiteY662" fmla="*/ 5540118 h 7929296"/>
                <a:gd name="connsiteX663" fmla="*/ 2456827 w 4525107"/>
                <a:gd name="connsiteY663" fmla="*/ 5540118 h 7929296"/>
                <a:gd name="connsiteX664" fmla="*/ 2597015 w 4525107"/>
                <a:gd name="connsiteY664" fmla="*/ 5468314 h 7929296"/>
                <a:gd name="connsiteX665" fmla="*/ 2728654 w 4525107"/>
                <a:gd name="connsiteY665" fmla="*/ 5060226 h 7929296"/>
                <a:gd name="connsiteX666" fmla="*/ 2656850 w 4525107"/>
                <a:gd name="connsiteY666" fmla="*/ 4920040 h 7929296"/>
                <a:gd name="connsiteX667" fmla="*/ 2612904 w 4525107"/>
                <a:gd name="connsiteY667" fmla="*/ 4915060 h 7929296"/>
                <a:gd name="connsiteX668" fmla="*/ 2100172 w 4525107"/>
                <a:gd name="connsiteY668" fmla="*/ 4907616 h 7929296"/>
                <a:gd name="connsiteX669" fmla="*/ 1999440 w 4525107"/>
                <a:gd name="connsiteY669" fmla="*/ 4991676 h 7929296"/>
                <a:gd name="connsiteX670" fmla="*/ 1887958 w 4525107"/>
                <a:gd name="connsiteY670" fmla="*/ 5365224 h 7929296"/>
                <a:gd name="connsiteX671" fmla="*/ 1967744 w 4525107"/>
                <a:gd name="connsiteY671" fmla="*/ 5512890 h 7929296"/>
                <a:gd name="connsiteX672" fmla="*/ 1967743 w 4525107"/>
                <a:gd name="connsiteY672" fmla="*/ 5512892 h 7929296"/>
                <a:gd name="connsiteX673" fmla="*/ 2115410 w 4525107"/>
                <a:gd name="connsiteY673" fmla="*/ 5433106 h 7929296"/>
                <a:gd name="connsiteX674" fmla="*/ 2226892 w 4525107"/>
                <a:gd name="connsiteY674" fmla="*/ 5059558 h 7929296"/>
                <a:gd name="connsiteX675" fmla="*/ 2147107 w 4525107"/>
                <a:gd name="connsiteY675" fmla="*/ 4911890 h 7929296"/>
                <a:gd name="connsiteX676" fmla="*/ 2100172 w 4525107"/>
                <a:gd name="connsiteY676" fmla="*/ 4907616 h 7929296"/>
                <a:gd name="connsiteX677" fmla="*/ 3690182 w 4525107"/>
                <a:gd name="connsiteY677" fmla="*/ 4906320 h 7929296"/>
                <a:gd name="connsiteX678" fmla="*/ 3593940 w 4525107"/>
                <a:gd name="connsiteY678" fmla="*/ 4983104 h 7929296"/>
                <a:gd name="connsiteX679" fmla="*/ 3462302 w 4525107"/>
                <a:gd name="connsiteY679" fmla="*/ 5391190 h 7929296"/>
                <a:gd name="connsiteX680" fmla="*/ 3534107 w 4525107"/>
                <a:gd name="connsiteY680" fmla="*/ 5531378 h 7929296"/>
                <a:gd name="connsiteX681" fmla="*/ 3534105 w 4525107"/>
                <a:gd name="connsiteY681" fmla="*/ 5531378 h 7929296"/>
                <a:gd name="connsiteX682" fmla="*/ 3674293 w 4525107"/>
                <a:gd name="connsiteY682" fmla="*/ 5459574 h 7929296"/>
                <a:gd name="connsiteX683" fmla="*/ 3805932 w 4525107"/>
                <a:gd name="connsiteY683" fmla="*/ 5051486 h 7929296"/>
                <a:gd name="connsiteX684" fmla="*/ 3734128 w 4525107"/>
                <a:gd name="connsiteY684" fmla="*/ 4911300 h 7929296"/>
                <a:gd name="connsiteX685" fmla="*/ 3690182 w 4525107"/>
                <a:gd name="connsiteY685" fmla="*/ 4906320 h 7929296"/>
                <a:gd name="connsiteX686" fmla="*/ 1602040 w 4525107"/>
                <a:gd name="connsiteY686" fmla="*/ 4795094 h 7929296"/>
                <a:gd name="connsiteX687" fmla="*/ 1505798 w 4525107"/>
                <a:gd name="connsiteY687" fmla="*/ 4871878 h 7929296"/>
                <a:gd name="connsiteX688" fmla="*/ 1374160 w 4525107"/>
                <a:gd name="connsiteY688" fmla="*/ 5279964 h 7929296"/>
                <a:gd name="connsiteX689" fmla="*/ 1445965 w 4525107"/>
                <a:gd name="connsiteY689" fmla="*/ 5420152 h 7929296"/>
                <a:gd name="connsiteX690" fmla="*/ 1445963 w 4525107"/>
                <a:gd name="connsiteY690" fmla="*/ 5420152 h 7929296"/>
                <a:gd name="connsiteX691" fmla="*/ 1586151 w 4525107"/>
                <a:gd name="connsiteY691" fmla="*/ 5348348 h 7929296"/>
                <a:gd name="connsiteX692" fmla="*/ 1717790 w 4525107"/>
                <a:gd name="connsiteY692" fmla="*/ 4940260 h 7929296"/>
                <a:gd name="connsiteX693" fmla="*/ 1645986 w 4525107"/>
                <a:gd name="connsiteY693" fmla="*/ 4800074 h 7929296"/>
                <a:gd name="connsiteX694" fmla="*/ 1602040 w 4525107"/>
                <a:gd name="connsiteY694" fmla="*/ 4795094 h 7929296"/>
                <a:gd name="connsiteX695" fmla="*/ 1522491 w 4525107"/>
                <a:gd name="connsiteY695" fmla="*/ 4291316 h 7929296"/>
                <a:gd name="connsiteX696" fmla="*/ 1431337 w 4525107"/>
                <a:gd name="connsiteY696" fmla="*/ 4509526 h 7929296"/>
                <a:gd name="connsiteX697" fmla="*/ 4069278 w 4525107"/>
                <a:gd name="connsiteY697" fmla="*/ 4569260 h 7929296"/>
                <a:gd name="connsiteX698" fmla="*/ 4128948 w 4525107"/>
                <a:gd name="connsiteY698" fmla="*/ 4327576 h 7929296"/>
                <a:gd name="connsiteX699" fmla="*/ 1522491 w 4525107"/>
                <a:gd name="connsiteY699" fmla="*/ 4291316 h 7929296"/>
                <a:gd name="connsiteX700" fmla="*/ 1634156 w 4525107"/>
                <a:gd name="connsiteY700" fmla="*/ 3874978 h 7929296"/>
                <a:gd name="connsiteX701" fmla="*/ 1547841 w 4525107"/>
                <a:gd name="connsiteY701" fmla="*/ 4095146 h 7929296"/>
                <a:gd name="connsiteX702" fmla="*/ 2655837 w 4525107"/>
                <a:gd name="connsiteY702" fmla="*/ 4295258 h 7929296"/>
                <a:gd name="connsiteX703" fmla="*/ 2714237 w 4525107"/>
                <a:gd name="connsiteY703" fmla="*/ 4081122 h 7929296"/>
                <a:gd name="connsiteX704" fmla="*/ 1634156 w 4525107"/>
                <a:gd name="connsiteY704" fmla="*/ 3874978 h 7929296"/>
                <a:gd name="connsiteX705" fmla="*/ 4240779 w 4525107"/>
                <a:gd name="connsiteY705" fmla="*/ 3853692 h 7929296"/>
                <a:gd name="connsiteX706" fmla="*/ 2987347 w 4525107"/>
                <a:gd name="connsiteY706" fmla="*/ 4090548 h 7929296"/>
                <a:gd name="connsiteX707" fmla="*/ 2929464 w 4525107"/>
                <a:gd name="connsiteY707" fmla="*/ 4306294 h 7929296"/>
                <a:gd name="connsiteX708" fmla="*/ 4186459 w 4525107"/>
                <a:gd name="connsiteY708" fmla="*/ 4096634 h 7929296"/>
                <a:gd name="connsiteX709" fmla="*/ 4240779 w 4525107"/>
                <a:gd name="connsiteY709" fmla="*/ 3853692 h 7929296"/>
                <a:gd name="connsiteX710" fmla="*/ 3696218 w 4525107"/>
                <a:gd name="connsiteY710" fmla="*/ 897090 h 7929296"/>
                <a:gd name="connsiteX711" fmla="*/ 3672479 w 4525107"/>
                <a:gd name="connsiteY711" fmla="*/ 1937524 h 7929296"/>
                <a:gd name="connsiteX712" fmla="*/ 3441169 w 4525107"/>
                <a:gd name="connsiteY712" fmla="*/ 3019646 h 7929296"/>
                <a:gd name="connsiteX713" fmla="*/ 3750295 w 4525107"/>
                <a:gd name="connsiteY713" fmla="*/ 1964162 h 7929296"/>
                <a:gd name="connsiteX714" fmla="*/ 3696218 w 4525107"/>
                <a:gd name="connsiteY714" fmla="*/ 897090 h 7929296"/>
                <a:gd name="connsiteX715" fmla="*/ 3179811 w 4525107"/>
                <a:gd name="connsiteY715" fmla="*/ 887516 h 7929296"/>
                <a:gd name="connsiteX716" fmla="*/ 3156072 w 4525107"/>
                <a:gd name="connsiteY716" fmla="*/ 1927950 h 7929296"/>
                <a:gd name="connsiteX717" fmla="*/ 2924762 w 4525107"/>
                <a:gd name="connsiteY717" fmla="*/ 3010072 h 7929296"/>
                <a:gd name="connsiteX718" fmla="*/ 3233888 w 4525107"/>
                <a:gd name="connsiteY718" fmla="*/ 1954588 h 7929296"/>
                <a:gd name="connsiteX719" fmla="*/ 3179811 w 4525107"/>
                <a:gd name="connsiteY719" fmla="*/ 887516 h 7929296"/>
                <a:gd name="connsiteX720" fmla="*/ 2620412 w 4525107"/>
                <a:gd name="connsiteY720" fmla="*/ 758026 h 7929296"/>
                <a:gd name="connsiteX721" fmla="*/ 2596673 w 4525107"/>
                <a:gd name="connsiteY721" fmla="*/ 1798460 h 7929296"/>
                <a:gd name="connsiteX722" fmla="*/ 2365363 w 4525107"/>
                <a:gd name="connsiteY722" fmla="*/ 2880582 h 7929296"/>
                <a:gd name="connsiteX723" fmla="*/ 2674489 w 4525107"/>
                <a:gd name="connsiteY723" fmla="*/ 1825098 h 7929296"/>
                <a:gd name="connsiteX724" fmla="*/ 2620412 w 4525107"/>
                <a:gd name="connsiteY724" fmla="*/ 758026 h 7929296"/>
                <a:gd name="connsiteX725" fmla="*/ 3285393 w 4525107"/>
                <a:gd name="connsiteY725" fmla="*/ 33804 h 7929296"/>
                <a:gd name="connsiteX726" fmla="*/ 4407877 w 4525107"/>
                <a:gd name="connsiteY726" fmla="*/ 895450 h 7929296"/>
                <a:gd name="connsiteX727" fmla="*/ 4525107 w 4525107"/>
                <a:gd name="connsiteY727" fmla="*/ 7929296 h 7929296"/>
                <a:gd name="connsiteX728" fmla="*/ 0 w 4525107"/>
                <a:gd name="connsiteY728" fmla="*/ 6850772 h 7929296"/>
                <a:gd name="connsiteX729" fmla="*/ 1985519 w 4525107"/>
                <a:gd name="connsiteY729" fmla="*/ 526482 h 7929296"/>
                <a:gd name="connsiteX730" fmla="*/ 3285393 w 4525107"/>
                <a:gd name="connsiteY730" fmla="*/ 33804 h 7929296"/>
                <a:gd name="connsiteX0" fmla="*/ 3633745 w 4525107"/>
                <a:gd name="connsiteY0" fmla="*/ 6764153 h 7903765"/>
                <a:gd name="connsiteX1" fmla="*/ 3629790 w 4525107"/>
                <a:gd name="connsiteY1" fmla="*/ 6846167 h 7903765"/>
                <a:gd name="connsiteX2" fmla="*/ 3599816 w 4525107"/>
                <a:gd name="connsiteY2" fmla="*/ 6925521 h 7903765"/>
                <a:gd name="connsiteX3" fmla="*/ 3603770 w 4525107"/>
                <a:gd name="connsiteY3" fmla="*/ 6843505 h 7903765"/>
                <a:gd name="connsiteX4" fmla="*/ 3633745 w 4525107"/>
                <a:gd name="connsiteY4" fmla="*/ 6764153 h 7903765"/>
                <a:gd name="connsiteX5" fmla="*/ 3524733 w 4525107"/>
                <a:gd name="connsiteY5" fmla="*/ 6672471 h 7903765"/>
                <a:gd name="connsiteX6" fmla="*/ 3534146 w 4525107"/>
                <a:gd name="connsiteY6" fmla="*/ 6672859 h 7903765"/>
                <a:gd name="connsiteX7" fmla="*/ 3536070 w 4525107"/>
                <a:gd name="connsiteY7" fmla="*/ 6674317 h 7903765"/>
                <a:gd name="connsiteX8" fmla="*/ 3485494 w 4525107"/>
                <a:gd name="connsiteY8" fmla="*/ 6759211 h 7903765"/>
                <a:gd name="connsiteX9" fmla="*/ 3489391 w 4525107"/>
                <a:gd name="connsiteY9" fmla="*/ 6857953 h 7903765"/>
                <a:gd name="connsiteX10" fmla="*/ 3487005 w 4525107"/>
                <a:gd name="connsiteY10" fmla="*/ 6858315 h 7903765"/>
                <a:gd name="connsiteX11" fmla="*/ 3466246 w 4525107"/>
                <a:gd name="connsiteY11" fmla="*/ 6754319 h 7903765"/>
                <a:gd name="connsiteX12" fmla="*/ 3524733 w 4525107"/>
                <a:gd name="connsiteY12" fmla="*/ 6672471 h 7903765"/>
                <a:gd name="connsiteX13" fmla="*/ 2429818 w 4525107"/>
                <a:gd name="connsiteY13" fmla="*/ 6613751 h 7903765"/>
                <a:gd name="connsiteX14" fmla="*/ 2416829 w 4525107"/>
                <a:gd name="connsiteY14" fmla="*/ 6694827 h 7903765"/>
                <a:gd name="connsiteX15" fmla="*/ 2378274 w 4525107"/>
                <a:gd name="connsiteY15" fmla="*/ 6770383 h 7903765"/>
                <a:gd name="connsiteX16" fmla="*/ 2391262 w 4525107"/>
                <a:gd name="connsiteY16" fmla="*/ 6689307 h 7903765"/>
                <a:gd name="connsiteX17" fmla="*/ 2429818 w 4525107"/>
                <a:gd name="connsiteY17" fmla="*/ 6613751 h 7903765"/>
                <a:gd name="connsiteX18" fmla="*/ 3903054 w 4525107"/>
                <a:gd name="connsiteY18" fmla="*/ 6595539 h 7903765"/>
                <a:gd name="connsiteX19" fmla="*/ 3972388 w 4525107"/>
                <a:gd name="connsiteY19" fmla="*/ 6635793 h 7903765"/>
                <a:gd name="connsiteX20" fmla="*/ 4051953 w 4525107"/>
                <a:gd name="connsiteY20" fmla="*/ 6625933 h 7903765"/>
                <a:gd name="connsiteX21" fmla="*/ 4052284 w 4525107"/>
                <a:gd name="connsiteY21" fmla="*/ 6628065 h 7903765"/>
                <a:gd name="connsiteX22" fmla="*/ 3968775 w 4525107"/>
                <a:gd name="connsiteY22" fmla="*/ 6653501 h 7903765"/>
                <a:gd name="connsiteX23" fmla="*/ 3901912 w 4525107"/>
                <a:gd name="connsiteY23" fmla="*/ 6597371 h 7903765"/>
                <a:gd name="connsiteX24" fmla="*/ 3903054 w 4525107"/>
                <a:gd name="connsiteY24" fmla="*/ 6595539 h 7903765"/>
                <a:gd name="connsiteX25" fmla="*/ 662179 w 4525107"/>
                <a:gd name="connsiteY25" fmla="*/ 6575227 h 7903765"/>
                <a:gd name="connsiteX26" fmla="*/ 2520599 w 4525107"/>
                <a:gd name="connsiteY26" fmla="*/ 7401133 h 7903765"/>
                <a:gd name="connsiteX27" fmla="*/ 4097485 w 4525107"/>
                <a:gd name="connsiteY27" fmla="*/ 7138487 h 7903765"/>
                <a:gd name="connsiteX28" fmla="*/ 2625841 w 4525107"/>
                <a:gd name="connsiteY28" fmla="*/ 7261419 h 7903765"/>
                <a:gd name="connsiteX29" fmla="*/ 662179 w 4525107"/>
                <a:gd name="connsiteY29" fmla="*/ 6575227 h 7903765"/>
                <a:gd name="connsiteX30" fmla="*/ 3943532 w 4525107"/>
                <a:gd name="connsiteY30" fmla="*/ 6549635 h 7903765"/>
                <a:gd name="connsiteX31" fmla="*/ 4009081 w 4525107"/>
                <a:gd name="connsiteY31" fmla="*/ 6555517 h 7903765"/>
                <a:gd name="connsiteX32" fmla="*/ 4088433 w 4525107"/>
                <a:gd name="connsiteY32" fmla="*/ 6585489 h 7903765"/>
                <a:gd name="connsiteX33" fmla="*/ 4006417 w 4525107"/>
                <a:gd name="connsiteY33" fmla="*/ 6581535 h 7903765"/>
                <a:gd name="connsiteX34" fmla="*/ 3927066 w 4525107"/>
                <a:gd name="connsiteY34" fmla="*/ 6551561 h 7903765"/>
                <a:gd name="connsiteX35" fmla="*/ 3943532 w 4525107"/>
                <a:gd name="connsiteY35" fmla="*/ 6549635 h 7903765"/>
                <a:gd name="connsiteX36" fmla="*/ 2331600 w 4525107"/>
                <a:gd name="connsiteY36" fmla="*/ 6510591 h 7903765"/>
                <a:gd name="connsiteX37" fmla="*/ 2340912 w 4525107"/>
                <a:gd name="connsiteY37" fmla="*/ 6512015 h 7903765"/>
                <a:gd name="connsiteX38" fmla="*/ 2342664 w 4525107"/>
                <a:gd name="connsiteY38" fmla="*/ 6513675 h 7903765"/>
                <a:gd name="connsiteX39" fmla="*/ 2283020 w 4525107"/>
                <a:gd name="connsiteY39" fmla="*/ 6592465 h 7903765"/>
                <a:gd name="connsiteX40" fmla="*/ 2275988 w 4525107"/>
                <a:gd name="connsiteY40" fmla="*/ 6691033 h 7903765"/>
                <a:gd name="connsiteX41" fmla="*/ 2273576 w 4525107"/>
                <a:gd name="connsiteY41" fmla="*/ 6691129 h 7903765"/>
                <a:gd name="connsiteX42" fmla="*/ 2264430 w 4525107"/>
                <a:gd name="connsiteY42" fmla="*/ 6585477 h 7903765"/>
                <a:gd name="connsiteX43" fmla="*/ 2331600 w 4525107"/>
                <a:gd name="connsiteY43" fmla="*/ 6510591 h 7903765"/>
                <a:gd name="connsiteX44" fmla="*/ 2716104 w 4525107"/>
                <a:gd name="connsiteY44" fmla="*/ 6475915 h 7903765"/>
                <a:gd name="connsiteX45" fmla="*/ 2780567 w 4525107"/>
                <a:gd name="connsiteY45" fmla="*/ 6523581 h 7903765"/>
                <a:gd name="connsiteX46" fmla="*/ 2860734 w 4525107"/>
                <a:gd name="connsiteY46" fmla="*/ 6522569 h 7903765"/>
                <a:gd name="connsiteX47" fmla="*/ 2860828 w 4525107"/>
                <a:gd name="connsiteY47" fmla="*/ 6524725 h 7903765"/>
                <a:gd name="connsiteX48" fmla="*/ 2775020 w 4525107"/>
                <a:gd name="connsiteY48" fmla="*/ 6540781 h 7903765"/>
                <a:gd name="connsiteX49" fmla="*/ 2714766 w 4525107"/>
                <a:gd name="connsiteY49" fmla="*/ 6477609 h 7903765"/>
                <a:gd name="connsiteX50" fmla="*/ 2716104 w 4525107"/>
                <a:gd name="connsiteY50" fmla="*/ 6475915 h 7903765"/>
                <a:gd name="connsiteX51" fmla="*/ 3966317 w 4525107"/>
                <a:gd name="connsiteY51" fmla="*/ 6463605 h 7903765"/>
                <a:gd name="connsiteX52" fmla="*/ 3996260 w 4525107"/>
                <a:gd name="connsiteY52" fmla="*/ 6466259 h 7903765"/>
                <a:gd name="connsiteX53" fmla="*/ 4062819 w 4525107"/>
                <a:gd name="connsiteY53" fmla="*/ 6523863 h 7903765"/>
                <a:gd name="connsiteX54" fmla="*/ 4061663 w 4525107"/>
                <a:gd name="connsiteY54" fmla="*/ 6525767 h 7903765"/>
                <a:gd name="connsiteX55" fmla="*/ 3992514 w 4525107"/>
                <a:gd name="connsiteY55" fmla="*/ 6484605 h 7903765"/>
                <a:gd name="connsiteX56" fmla="*/ 3912767 w 4525107"/>
                <a:gd name="connsiteY56" fmla="*/ 6495375 h 7903765"/>
                <a:gd name="connsiteX57" fmla="*/ 3912449 w 4525107"/>
                <a:gd name="connsiteY57" fmla="*/ 6493169 h 7903765"/>
                <a:gd name="connsiteX58" fmla="*/ 3940569 w 4525107"/>
                <a:gd name="connsiteY58" fmla="*/ 6467783 h 7903765"/>
                <a:gd name="connsiteX59" fmla="*/ 3966317 w 4525107"/>
                <a:gd name="connsiteY59" fmla="*/ 6463605 h 7903765"/>
                <a:gd name="connsiteX60" fmla="*/ 3672679 w 4525107"/>
                <a:gd name="connsiteY60" fmla="*/ 6457167 h 7903765"/>
                <a:gd name="connsiteX61" fmla="*/ 3633129 w 4525107"/>
                <a:gd name="connsiteY61" fmla="*/ 6496611 h 7903765"/>
                <a:gd name="connsiteX62" fmla="*/ 3672532 w 4525107"/>
                <a:gd name="connsiteY62" fmla="*/ 6556227 h 7903765"/>
                <a:gd name="connsiteX63" fmla="*/ 3732146 w 4525107"/>
                <a:gd name="connsiteY63" fmla="*/ 6516825 h 7903765"/>
                <a:gd name="connsiteX64" fmla="*/ 3692744 w 4525107"/>
                <a:gd name="connsiteY64" fmla="*/ 6457209 h 7903765"/>
                <a:gd name="connsiteX65" fmla="*/ 3672679 w 4525107"/>
                <a:gd name="connsiteY65" fmla="*/ 6457167 h 7903765"/>
                <a:gd name="connsiteX66" fmla="*/ 2761404 w 4525107"/>
                <a:gd name="connsiteY66" fmla="*/ 6434763 h 7903765"/>
                <a:gd name="connsiteX67" fmla="*/ 2825903 w 4525107"/>
                <a:gd name="connsiteY67" fmla="*/ 6447849 h 7903765"/>
                <a:gd name="connsiteX68" fmla="*/ 2901458 w 4525107"/>
                <a:gd name="connsiteY68" fmla="*/ 6486403 h 7903765"/>
                <a:gd name="connsiteX69" fmla="*/ 2820381 w 4525107"/>
                <a:gd name="connsiteY69" fmla="*/ 6473415 h 7903765"/>
                <a:gd name="connsiteX70" fmla="*/ 2744826 w 4525107"/>
                <a:gd name="connsiteY70" fmla="*/ 6434859 h 7903765"/>
                <a:gd name="connsiteX71" fmla="*/ 2761404 w 4525107"/>
                <a:gd name="connsiteY71" fmla="*/ 6434763 h 7903765"/>
                <a:gd name="connsiteX72" fmla="*/ 1374430 w 4525107"/>
                <a:gd name="connsiteY72" fmla="*/ 6397729 h 7903765"/>
                <a:gd name="connsiteX73" fmla="*/ 1361441 w 4525107"/>
                <a:gd name="connsiteY73" fmla="*/ 6478805 h 7903765"/>
                <a:gd name="connsiteX74" fmla="*/ 1322886 w 4525107"/>
                <a:gd name="connsiteY74" fmla="*/ 6554361 h 7903765"/>
                <a:gd name="connsiteX75" fmla="*/ 1335874 w 4525107"/>
                <a:gd name="connsiteY75" fmla="*/ 6473285 h 7903765"/>
                <a:gd name="connsiteX76" fmla="*/ 1374430 w 4525107"/>
                <a:gd name="connsiteY76" fmla="*/ 6397729 h 7903765"/>
                <a:gd name="connsiteX77" fmla="*/ 3925293 w 4525107"/>
                <a:gd name="connsiteY77" fmla="*/ 6384529 h 7903765"/>
                <a:gd name="connsiteX78" fmla="*/ 3962272 w 4525107"/>
                <a:gd name="connsiteY78" fmla="*/ 6390219 h 7903765"/>
                <a:gd name="connsiteX79" fmla="*/ 4043734 w 4525107"/>
                <a:gd name="connsiteY79" fmla="*/ 6458119 h 7903765"/>
                <a:gd name="connsiteX80" fmla="*/ 4042277 w 4525107"/>
                <a:gd name="connsiteY80" fmla="*/ 6460043 h 7903765"/>
                <a:gd name="connsiteX81" fmla="*/ 3957382 w 4525107"/>
                <a:gd name="connsiteY81" fmla="*/ 6409467 h 7903765"/>
                <a:gd name="connsiteX82" fmla="*/ 3858639 w 4525107"/>
                <a:gd name="connsiteY82" fmla="*/ 6413365 h 7903765"/>
                <a:gd name="connsiteX83" fmla="*/ 3858277 w 4525107"/>
                <a:gd name="connsiteY83" fmla="*/ 6410979 h 7903765"/>
                <a:gd name="connsiteX84" fmla="*/ 3893405 w 4525107"/>
                <a:gd name="connsiteY84" fmla="*/ 6386537 h 7903765"/>
                <a:gd name="connsiteX85" fmla="*/ 3925293 w 4525107"/>
                <a:gd name="connsiteY85" fmla="*/ 6384529 h 7903765"/>
                <a:gd name="connsiteX86" fmla="*/ 2793552 w 4525107"/>
                <a:gd name="connsiteY86" fmla="*/ 6351775 h 7903765"/>
                <a:gd name="connsiteX87" fmla="*/ 2823019 w 4525107"/>
                <a:gd name="connsiteY87" fmla="*/ 6357721 h 7903765"/>
                <a:gd name="connsiteX88" fmla="*/ 2882808 w 4525107"/>
                <a:gd name="connsiteY88" fmla="*/ 6422325 h 7903765"/>
                <a:gd name="connsiteX89" fmla="*/ 2881449 w 4525107"/>
                <a:gd name="connsiteY89" fmla="*/ 6424089 h 7903765"/>
                <a:gd name="connsiteX90" fmla="*/ 2817269 w 4525107"/>
                <a:gd name="connsiteY90" fmla="*/ 6375541 h 7903765"/>
                <a:gd name="connsiteX91" fmla="*/ 2736820 w 4525107"/>
                <a:gd name="connsiteY91" fmla="*/ 6377437 h 7903765"/>
                <a:gd name="connsiteX92" fmla="*/ 2736748 w 4525107"/>
                <a:gd name="connsiteY92" fmla="*/ 6375209 h 7903765"/>
                <a:gd name="connsiteX93" fmla="*/ 2767500 w 4525107"/>
                <a:gd name="connsiteY93" fmla="*/ 6353085 h 7903765"/>
                <a:gd name="connsiteX94" fmla="*/ 2793552 w 4525107"/>
                <a:gd name="connsiteY94" fmla="*/ 6351775 h 7903765"/>
                <a:gd name="connsiteX95" fmla="*/ 3683526 w 4525107"/>
                <a:gd name="connsiteY95" fmla="*/ 6345075 h 7903765"/>
                <a:gd name="connsiteX96" fmla="*/ 3710443 w 4525107"/>
                <a:gd name="connsiteY96" fmla="*/ 6345133 h 7903765"/>
                <a:gd name="connsiteX97" fmla="*/ 3763301 w 4525107"/>
                <a:gd name="connsiteY97" fmla="*/ 6425103 h 7903765"/>
                <a:gd name="connsiteX98" fmla="*/ 3744120 w 4525107"/>
                <a:gd name="connsiteY98" fmla="*/ 6458417 h 7903765"/>
                <a:gd name="connsiteX99" fmla="*/ 3772227 w 4525107"/>
                <a:gd name="connsiteY99" fmla="*/ 6457983 h 7903765"/>
                <a:gd name="connsiteX100" fmla="*/ 3825084 w 4525107"/>
                <a:gd name="connsiteY100" fmla="*/ 6537953 h 7903765"/>
                <a:gd name="connsiteX101" fmla="*/ 3745113 w 4525107"/>
                <a:gd name="connsiteY101" fmla="*/ 6590811 h 7903765"/>
                <a:gd name="connsiteX102" fmla="*/ 3722251 w 4525107"/>
                <a:gd name="connsiteY102" fmla="*/ 6581129 h 7903765"/>
                <a:gd name="connsiteX103" fmla="*/ 3725347 w 4525107"/>
                <a:gd name="connsiteY103" fmla="*/ 6615679 h 7903765"/>
                <a:gd name="connsiteX104" fmla="*/ 3645374 w 4525107"/>
                <a:gd name="connsiteY104" fmla="*/ 6668539 h 7903765"/>
                <a:gd name="connsiteX105" fmla="*/ 3592517 w 4525107"/>
                <a:gd name="connsiteY105" fmla="*/ 6588569 h 7903765"/>
                <a:gd name="connsiteX106" fmla="*/ 3612814 w 4525107"/>
                <a:gd name="connsiteY106" fmla="*/ 6554159 h 7903765"/>
                <a:gd name="connsiteX107" fmla="*/ 3579077 w 4525107"/>
                <a:gd name="connsiteY107" fmla="*/ 6556919 h 7903765"/>
                <a:gd name="connsiteX108" fmla="*/ 3526219 w 4525107"/>
                <a:gd name="connsiteY108" fmla="*/ 6476949 h 7903765"/>
                <a:gd name="connsiteX109" fmla="*/ 3606190 w 4525107"/>
                <a:gd name="connsiteY109" fmla="*/ 6424091 h 7903765"/>
                <a:gd name="connsiteX110" fmla="*/ 3636912 w 4525107"/>
                <a:gd name="connsiteY110" fmla="*/ 6440633 h 7903765"/>
                <a:gd name="connsiteX111" fmla="*/ 3630472 w 4525107"/>
                <a:gd name="connsiteY111" fmla="*/ 6397991 h 7903765"/>
                <a:gd name="connsiteX112" fmla="*/ 3683526 w 4525107"/>
                <a:gd name="connsiteY112" fmla="*/ 6345075 h 7903765"/>
                <a:gd name="connsiteX113" fmla="*/ 3684309 w 4525107"/>
                <a:gd name="connsiteY113" fmla="*/ 6328601 h 7903765"/>
                <a:gd name="connsiteX114" fmla="*/ 3625837 w 4525107"/>
                <a:gd name="connsiteY114" fmla="*/ 6386917 h 7903765"/>
                <a:gd name="connsiteX115" fmla="*/ 3632934 w 4525107"/>
                <a:gd name="connsiteY115" fmla="*/ 6433915 h 7903765"/>
                <a:gd name="connsiteX116" fmla="*/ 3599077 w 4525107"/>
                <a:gd name="connsiteY116" fmla="*/ 6415685 h 7903765"/>
                <a:gd name="connsiteX117" fmla="*/ 3510940 w 4525107"/>
                <a:gd name="connsiteY117" fmla="*/ 6473939 h 7903765"/>
                <a:gd name="connsiteX118" fmla="*/ 3569193 w 4525107"/>
                <a:gd name="connsiteY118" fmla="*/ 6562075 h 7903765"/>
                <a:gd name="connsiteX119" fmla="*/ 3606377 w 4525107"/>
                <a:gd name="connsiteY119" fmla="*/ 6559031 h 7903765"/>
                <a:gd name="connsiteX120" fmla="*/ 3584009 w 4525107"/>
                <a:gd name="connsiteY120" fmla="*/ 6596953 h 7903765"/>
                <a:gd name="connsiteX121" fmla="*/ 3642262 w 4525107"/>
                <a:gd name="connsiteY121" fmla="*/ 6685089 h 7903765"/>
                <a:gd name="connsiteX122" fmla="*/ 3730399 w 4525107"/>
                <a:gd name="connsiteY122" fmla="*/ 6626835 h 7903765"/>
                <a:gd name="connsiteX123" fmla="*/ 3726985 w 4525107"/>
                <a:gd name="connsiteY123" fmla="*/ 6588757 h 7903765"/>
                <a:gd name="connsiteX124" fmla="*/ 3752183 w 4525107"/>
                <a:gd name="connsiteY124" fmla="*/ 6599429 h 7903765"/>
                <a:gd name="connsiteX125" fmla="*/ 3840320 w 4525107"/>
                <a:gd name="connsiteY125" fmla="*/ 6541175 h 7903765"/>
                <a:gd name="connsiteX126" fmla="*/ 3782066 w 4525107"/>
                <a:gd name="connsiteY126" fmla="*/ 6453035 h 7903765"/>
                <a:gd name="connsiteX127" fmla="*/ 3751088 w 4525107"/>
                <a:gd name="connsiteY127" fmla="*/ 6453513 h 7903765"/>
                <a:gd name="connsiteX128" fmla="*/ 3772228 w 4525107"/>
                <a:gd name="connsiteY128" fmla="*/ 6416801 h 7903765"/>
                <a:gd name="connsiteX129" fmla="*/ 3713975 w 4525107"/>
                <a:gd name="connsiteY129" fmla="*/ 6328663 h 7903765"/>
                <a:gd name="connsiteX130" fmla="*/ 3684309 w 4525107"/>
                <a:gd name="connsiteY130" fmla="*/ 6328601 h 7903765"/>
                <a:gd name="connsiteX131" fmla="*/ 2502421 w 4525107"/>
                <a:gd name="connsiteY131" fmla="*/ 6312943 h 7903765"/>
                <a:gd name="connsiteX132" fmla="*/ 2458757 w 4525107"/>
                <a:gd name="connsiteY132" fmla="*/ 6347779 h 7903765"/>
                <a:gd name="connsiteX133" fmla="*/ 2491334 w 4525107"/>
                <a:gd name="connsiteY133" fmla="*/ 6411381 h 7903765"/>
                <a:gd name="connsiteX134" fmla="*/ 2554936 w 4525107"/>
                <a:gd name="connsiteY134" fmla="*/ 6378807 h 7903765"/>
                <a:gd name="connsiteX135" fmla="*/ 2522359 w 4525107"/>
                <a:gd name="connsiteY135" fmla="*/ 6315203 h 7903765"/>
                <a:gd name="connsiteX136" fmla="*/ 2502421 w 4525107"/>
                <a:gd name="connsiteY136" fmla="*/ 6312943 h 7903765"/>
                <a:gd name="connsiteX137" fmla="*/ 1276212 w 4525107"/>
                <a:gd name="connsiteY137" fmla="*/ 6294569 h 7903765"/>
                <a:gd name="connsiteX138" fmla="*/ 1285524 w 4525107"/>
                <a:gd name="connsiteY138" fmla="*/ 6295993 h 7903765"/>
                <a:gd name="connsiteX139" fmla="*/ 1287276 w 4525107"/>
                <a:gd name="connsiteY139" fmla="*/ 6297653 h 7903765"/>
                <a:gd name="connsiteX140" fmla="*/ 1227632 w 4525107"/>
                <a:gd name="connsiteY140" fmla="*/ 6376443 h 7903765"/>
                <a:gd name="connsiteX141" fmla="*/ 1220600 w 4525107"/>
                <a:gd name="connsiteY141" fmla="*/ 6475011 h 7903765"/>
                <a:gd name="connsiteX142" fmla="*/ 1218188 w 4525107"/>
                <a:gd name="connsiteY142" fmla="*/ 6475107 h 7903765"/>
                <a:gd name="connsiteX143" fmla="*/ 1209042 w 4525107"/>
                <a:gd name="connsiteY143" fmla="*/ 6369455 h 7903765"/>
                <a:gd name="connsiteX144" fmla="*/ 1276212 w 4525107"/>
                <a:gd name="connsiteY144" fmla="*/ 6294569 h 7903765"/>
                <a:gd name="connsiteX145" fmla="*/ 3415853 w 4525107"/>
                <a:gd name="connsiteY145" fmla="*/ 6286191 h 7903765"/>
                <a:gd name="connsiteX146" fmla="*/ 3452831 w 4525107"/>
                <a:gd name="connsiteY146" fmla="*/ 6291883 h 7903765"/>
                <a:gd name="connsiteX147" fmla="*/ 3534295 w 4525107"/>
                <a:gd name="connsiteY147" fmla="*/ 6359779 h 7903765"/>
                <a:gd name="connsiteX148" fmla="*/ 3532837 w 4525107"/>
                <a:gd name="connsiteY148" fmla="*/ 6361707 h 7903765"/>
                <a:gd name="connsiteX149" fmla="*/ 3447941 w 4525107"/>
                <a:gd name="connsiteY149" fmla="*/ 6311129 h 7903765"/>
                <a:gd name="connsiteX150" fmla="*/ 3349197 w 4525107"/>
                <a:gd name="connsiteY150" fmla="*/ 6315027 h 7903765"/>
                <a:gd name="connsiteX151" fmla="*/ 3348836 w 4525107"/>
                <a:gd name="connsiteY151" fmla="*/ 6312641 h 7903765"/>
                <a:gd name="connsiteX152" fmla="*/ 3383964 w 4525107"/>
                <a:gd name="connsiteY152" fmla="*/ 6288197 h 7903765"/>
                <a:gd name="connsiteX153" fmla="*/ 3415853 w 4525107"/>
                <a:gd name="connsiteY153" fmla="*/ 6286191 h 7903765"/>
                <a:gd name="connsiteX154" fmla="*/ 2729599 w 4525107"/>
                <a:gd name="connsiteY154" fmla="*/ 6267127 h 7903765"/>
                <a:gd name="connsiteX155" fmla="*/ 2797638 w 4525107"/>
                <a:gd name="connsiteY155" fmla="*/ 6278393 h 7903765"/>
                <a:gd name="connsiteX156" fmla="*/ 2871101 w 4525107"/>
                <a:gd name="connsiteY156" fmla="*/ 6354875 h 7903765"/>
                <a:gd name="connsiteX157" fmla="*/ 2869440 w 4525107"/>
                <a:gd name="connsiteY157" fmla="*/ 6356625 h 7903765"/>
                <a:gd name="connsiteX158" fmla="*/ 2790651 w 4525107"/>
                <a:gd name="connsiteY158" fmla="*/ 6296983 h 7903765"/>
                <a:gd name="connsiteX159" fmla="*/ 2692082 w 4525107"/>
                <a:gd name="connsiteY159" fmla="*/ 6289949 h 7903765"/>
                <a:gd name="connsiteX160" fmla="*/ 2691986 w 4525107"/>
                <a:gd name="connsiteY160" fmla="*/ 6287539 h 7903765"/>
                <a:gd name="connsiteX161" fmla="*/ 2729599 w 4525107"/>
                <a:gd name="connsiteY161" fmla="*/ 6267127 h 7903765"/>
                <a:gd name="connsiteX162" fmla="*/ 1660716 w 4525107"/>
                <a:gd name="connsiteY162" fmla="*/ 6259893 h 7903765"/>
                <a:gd name="connsiteX163" fmla="*/ 1725179 w 4525107"/>
                <a:gd name="connsiteY163" fmla="*/ 6307559 h 7903765"/>
                <a:gd name="connsiteX164" fmla="*/ 1805346 w 4525107"/>
                <a:gd name="connsiteY164" fmla="*/ 6306547 h 7903765"/>
                <a:gd name="connsiteX165" fmla="*/ 1805440 w 4525107"/>
                <a:gd name="connsiteY165" fmla="*/ 6308703 h 7903765"/>
                <a:gd name="connsiteX166" fmla="*/ 1719632 w 4525107"/>
                <a:gd name="connsiteY166" fmla="*/ 6324759 h 7903765"/>
                <a:gd name="connsiteX167" fmla="*/ 1659378 w 4525107"/>
                <a:gd name="connsiteY167" fmla="*/ 6261587 h 7903765"/>
                <a:gd name="connsiteX168" fmla="*/ 1660716 w 4525107"/>
                <a:gd name="connsiteY168" fmla="*/ 6259893 h 7903765"/>
                <a:gd name="connsiteX169" fmla="*/ 1706016 w 4525107"/>
                <a:gd name="connsiteY169" fmla="*/ 6218741 h 7903765"/>
                <a:gd name="connsiteX170" fmla="*/ 1770515 w 4525107"/>
                <a:gd name="connsiteY170" fmla="*/ 6231827 h 7903765"/>
                <a:gd name="connsiteX171" fmla="*/ 1846070 w 4525107"/>
                <a:gd name="connsiteY171" fmla="*/ 6270381 h 7903765"/>
                <a:gd name="connsiteX172" fmla="*/ 1764993 w 4525107"/>
                <a:gd name="connsiteY172" fmla="*/ 6257393 h 7903765"/>
                <a:gd name="connsiteX173" fmla="*/ 1689438 w 4525107"/>
                <a:gd name="connsiteY173" fmla="*/ 6218837 h 7903765"/>
                <a:gd name="connsiteX174" fmla="*/ 1706016 w 4525107"/>
                <a:gd name="connsiteY174" fmla="*/ 6218741 h 7903765"/>
                <a:gd name="connsiteX175" fmla="*/ 2525583 w 4525107"/>
                <a:gd name="connsiteY175" fmla="*/ 6202735 h 7903765"/>
                <a:gd name="connsiteX176" fmla="*/ 2552329 w 4525107"/>
                <a:gd name="connsiteY176" fmla="*/ 6205767 h 7903765"/>
                <a:gd name="connsiteX177" fmla="*/ 2596031 w 4525107"/>
                <a:gd name="connsiteY177" fmla="*/ 6291085 h 7903765"/>
                <a:gd name="connsiteX178" fmla="*/ 2573288 w 4525107"/>
                <a:gd name="connsiteY178" fmla="*/ 6322077 h 7903765"/>
                <a:gd name="connsiteX179" fmla="*/ 2601271 w 4525107"/>
                <a:gd name="connsiteY179" fmla="*/ 6324751 h 7903765"/>
                <a:gd name="connsiteX180" fmla="*/ 2644972 w 4525107"/>
                <a:gd name="connsiteY180" fmla="*/ 6410069 h 7903765"/>
                <a:gd name="connsiteX181" fmla="*/ 2559652 w 4525107"/>
                <a:gd name="connsiteY181" fmla="*/ 6453771 h 7903765"/>
                <a:gd name="connsiteX182" fmla="*/ 2537998 w 4525107"/>
                <a:gd name="connsiteY182" fmla="*/ 6441623 h 7903765"/>
                <a:gd name="connsiteX183" fmla="*/ 2537260 w 4525107"/>
                <a:gd name="connsiteY183" fmla="*/ 6476305 h 7903765"/>
                <a:gd name="connsiteX184" fmla="*/ 2451937 w 4525107"/>
                <a:gd name="connsiteY184" fmla="*/ 6520007 h 7903765"/>
                <a:gd name="connsiteX185" fmla="*/ 2408237 w 4525107"/>
                <a:gd name="connsiteY185" fmla="*/ 6434687 h 7903765"/>
                <a:gd name="connsiteX186" fmla="*/ 2432210 w 4525107"/>
                <a:gd name="connsiteY186" fmla="*/ 6402729 h 7903765"/>
                <a:gd name="connsiteX187" fmla="*/ 2398374 w 4525107"/>
                <a:gd name="connsiteY187" fmla="*/ 6401747 h 7903765"/>
                <a:gd name="connsiteX188" fmla="*/ 2354673 w 4525107"/>
                <a:gd name="connsiteY188" fmla="*/ 6316427 h 7903765"/>
                <a:gd name="connsiteX189" fmla="*/ 2439993 w 4525107"/>
                <a:gd name="connsiteY189" fmla="*/ 6272727 h 7903765"/>
                <a:gd name="connsiteX190" fmla="*/ 2468700 w 4525107"/>
                <a:gd name="connsiteY190" fmla="*/ 6292561 h 7903765"/>
                <a:gd name="connsiteX191" fmla="*/ 2467010 w 4525107"/>
                <a:gd name="connsiteY191" fmla="*/ 6249467 h 7903765"/>
                <a:gd name="connsiteX192" fmla="*/ 2525583 w 4525107"/>
                <a:gd name="connsiteY192" fmla="*/ 6202735 h 7903765"/>
                <a:gd name="connsiteX193" fmla="*/ 2528181 w 4525107"/>
                <a:gd name="connsiteY193" fmla="*/ 6186449 h 7903765"/>
                <a:gd name="connsiteX194" fmla="*/ 2463625 w 4525107"/>
                <a:gd name="connsiteY194" fmla="*/ 6237951 h 7903765"/>
                <a:gd name="connsiteX195" fmla="*/ 2465489 w 4525107"/>
                <a:gd name="connsiteY195" fmla="*/ 6285443 h 7903765"/>
                <a:gd name="connsiteX196" fmla="*/ 2433852 w 4525107"/>
                <a:gd name="connsiteY196" fmla="*/ 6263587 h 7903765"/>
                <a:gd name="connsiteX197" fmla="*/ 2339820 w 4525107"/>
                <a:gd name="connsiteY197" fmla="*/ 6311749 h 7903765"/>
                <a:gd name="connsiteX198" fmla="*/ 2387982 w 4525107"/>
                <a:gd name="connsiteY198" fmla="*/ 6405781 h 7903765"/>
                <a:gd name="connsiteX199" fmla="*/ 2425274 w 4525107"/>
                <a:gd name="connsiteY199" fmla="*/ 6406863 h 7903765"/>
                <a:gd name="connsiteX200" fmla="*/ 2398855 w 4525107"/>
                <a:gd name="connsiteY200" fmla="*/ 6442081 h 7903765"/>
                <a:gd name="connsiteX201" fmla="*/ 2447016 w 4525107"/>
                <a:gd name="connsiteY201" fmla="*/ 6536113 h 7903765"/>
                <a:gd name="connsiteX202" fmla="*/ 2541048 w 4525107"/>
                <a:gd name="connsiteY202" fmla="*/ 6487949 h 7903765"/>
                <a:gd name="connsiteX203" fmla="*/ 2541861 w 4525107"/>
                <a:gd name="connsiteY203" fmla="*/ 6449727 h 7903765"/>
                <a:gd name="connsiteX204" fmla="*/ 2565726 w 4525107"/>
                <a:gd name="connsiteY204" fmla="*/ 6463117 h 7903765"/>
                <a:gd name="connsiteX205" fmla="*/ 2659758 w 4525107"/>
                <a:gd name="connsiteY205" fmla="*/ 6414953 h 7903765"/>
                <a:gd name="connsiteX206" fmla="*/ 2611595 w 4525107"/>
                <a:gd name="connsiteY206" fmla="*/ 6320919 h 7903765"/>
                <a:gd name="connsiteX207" fmla="*/ 2580755 w 4525107"/>
                <a:gd name="connsiteY207" fmla="*/ 6317973 h 7903765"/>
                <a:gd name="connsiteX208" fmla="*/ 2605820 w 4525107"/>
                <a:gd name="connsiteY208" fmla="*/ 6283821 h 7903765"/>
                <a:gd name="connsiteX209" fmla="*/ 2557659 w 4525107"/>
                <a:gd name="connsiteY209" fmla="*/ 6189789 h 7903765"/>
                <a:gd name="connsiteX210" fmla="*/ 2528181 w 4525107"/>
                <a:gd name="connsiteY210" fmla="*/ 6186449 h 7903765"/>
                <a:gd name="connsiteX211" fmla="*/ 1738164 w 4525107"/>
                <a:gd name="connsiteY211" fmla="*/ 6135753 h 7903765"/>
                <a:gd name="connsiteX212" fmla="*/ 1767631 w 4525107"/>
                <a:gd name="connsiteY212" fmla="*/ 6141699 h 7903765"/>
                <a:gd name="connsiteX213" fmla="*/ 1827420 w 4525107"/>
                <a:gd name="connsiteY213" fmla="*/ 6206303 h 7903765"/>
                <a:gd name="connsiteX214" fmla="*/ 1826061 w 4525107"/>
                <a:gd name="connsiteY214" fmla="*/ 6208067 h 7903765"/>
                <a:gd name="connsiteX215" fmla="*/ 1761881 w 4525107"/>
                <a:gd name="connsiteY215" fmla="*/ 6159519 h 7903765"/>
                <a:gd name="connsiteX216" fmla="*/ 1681432 w 4525107"/>
                <a:gd name="connsiteY216" fmla="*/ 6161415 h 7903765"/>
                <a:gd name="connsiteX217" fmla="*/ 1681360 w 4525107"/>
                <a:gd name="connsiteY217" fmla="*/ 6159187 h 7903765"/>
                <a:gd name="connsiteX218" fmla="*/ 1712112 w 4525107"/>
                <a:gd name="connsiteY218" fmla="*/ 6137063 h 7903765"/>
                <a:gd name="connsiteX219" fmla="*/ 1738164 w 4525107"/>
                <a:gd name="connsiteY219" fmla="*/ 6135753 h 7903765"/>
                <a:gd name="connsiteX220" fmla="*/ 3854558 w 4525107"/>
                <a:gd name="connsiteY220" fmla="*/ 6125025 h 7903765"/>
                <a:gd name="connsiteX221" fmla="*/ 3909703 w 4525107"/>
                <a:gd name="connsiteY221" fmla="*/ 6220097 h 7903765"/>
                <a:gd name="connsiteX222" fmla="*/ 3851021 w 4525107"/>
                <a:gd name="connsiteY222" fmla="*/ 6313027 h 7903765"/>
                <a:gd name="connsiteX223" fmla="*/ 3848270 w 4525107"/>
                <a:gd name="connsiteY223" fmla="*/ 6312051 h 7903765"/>
                <a:gd name="connsiteX224" fmla="*/ 3884992 w 4525107"/>
                <a:gd name="connsiteY224" fmla="*/ 6219631 h 7903765"/>
                <a:gd name="connsiteX225" fmla="*/ 3851771 w 4525107"/>
                <a:gd name="connsiteY225" fmla="*/ 6125895 h 7903765"/>
                <a:gd name="connsiteX226" fmla="*/ 3854558 w 4525107"/>
                <a:gd name="connsiteY226" fmla="*/ 6125025 h 7903765"/>
                <a:gd name="connsiteX227" fmla="*/ 2234137 w 4525107"/>
                <a:gd name="connsiteY227" fmla="*/ 6113119 h 7903765"/>
                <a:gd name="connsiteX228" fmla="*/ 2302176 w 4525107"/>
                <a:gd name="connsiteY228" fmla="*/ 6124387 h 7903765"/>
                <a:gd name="connsiteX229" fmla="*/ 2375641 w 4525107"/>
                <a:gd name="connsiteY229" fmla="*/ 6200867 h 7903765"/>
                <a:gd name="connsiteX230" fmla="*/ 2373979 w 4525107"/>
                <a:gd name="connsiteY230" fmla="*/ 6202621 h 7903765"/>
                <a:gd name="connsiteX231" fmla="*/ 2295189 w 4525107"/>
                <a:gd name="connsiteY231" fmla="*/ 6142977 h 7903765"/>
                <a:gd name="connsiteX232" fmla="*/ 2196619 w 4525107"/>
                <a:gd name="connsiteY232" fmla="*/ 6135945 h 7903765"/>
                <a:gd name="connsiteX233" fmla="*/ 2196524 w 4525107"/>
                <a:gd name="connsiteY233" fmla="*/ 6133531 h 7903765"/>
                <a:gd name="connsiteX234" fmla="*/ 2234137 w 4525107"/>
                <a:gd name="connsiteY234" fmla="*/ 6113119 h 7903765"/>
                <a:gd name="connsiteX235" fmla="*/ 3816194 w 4525107"/>
                <a:gd name="connsiteY235" fmla="*/ 6110413 h 7903765"/>
                <a:gd name="connsiteX236" fmla="*/ 3841628 w 4525107"/>
                <a:gd name="connsiteY236" fmla="*/ 6193925 h 7903765"/>
                <a:gd name="connsiteX237" fmla="*/ 3785498 w 4525107"/>
                <a:gd name="connsiteY237" fmla="*/ 6260787 h 7903765"/>
                <a:gd name="connsiteX238" fmla="*/ 3783667 w 4525107"/>
                <a:gd name="connsiteY238" fmla="*/ 6259643 h 7903765"/>
                <a:gd name="connsiteX239" fmla="*/ 3823921 w 4525107"/>
                <a:gd name="connsiteY239" fmla="*/ 6190309 h 7903765"/>
                <a:gd name="connsiteX240" fmla="*/ 3814060 w 4525107"/>
                <a:gd name="connsiteY240" fmla="*/ 6110747 h 7903765"/>
                <a:gd name="connsiteX241" fmla="*/ 3816194 w 4525107"/>
                <a:gd name="connsiteY241" fmla="*/ 6110413 h 7903765"/>
                <a:gd name="connsiteX242" fmla="*/ 1447033 w 4525107"/>
                <a:gd name="connsiteY242" fmla="*/ 6096921 h 7903765"/>
                <a:gd name="connsiteX243" fmla="*/ 1403369 w 4525107"/>
                <a:gd name="connsiteY243" fmla="*/ 6131757 h 7903765"/>
                <a:gd name="connsiteX244" fmla="*/ 1435946 w 4525107"/>
                <a:gd name="connsiteY244" fmla="*/ 6195359 h 7903765"/>
                <a:gd name="connsiteX245" fmla="*/ 1499548 w 4525107"/>
                <a:gd name="connsiteY245" fmla="*/ 6162785 h 7903765"/>
                <a:gd name="connsiteX246" fmla="*/ 1466971 w 4525107"/>
                <a:gd name="connsiteY246" fmla="*/ 6099181 h 7903765"/>
                <a:gd name="connsiteX247" fmla="*/ 1447033 w 4525107"/>
                <a:gd name="connsiteY247" fmla="*/ 6096921 h 7903765"/>
                <a:gd name="connsiteX248" fmla="*/ 3770332 w 4525107"/>
                <a:gd name="connsiteY248" fmla="*/ 6090333 h 7903765"/>
                <a:gd name="connsiteX249" fmla="*/ 3766377 w 4525107"/>
                <a:gd name="connsiteY249" fmla="*/ 6172349 h 7903765"/>
                <a:gd name="connsiteX250" fmla="*/ 3737681 w 4525107"/>
                <a:gd name="connsiteY250" fmla="*/ 6249557 h 7903765"/>
                <a:gd name="connsiteX251" fmla="*/ 3814172 w 4525107"/>
                <a:gd name="connsiteY251" fmla="*/ 6374497 h 7903765"/>
                <a:gd name="connsiteX252" fmla="*/ 3783635 w 4525107"/>
                <a:gd name="connsiteY252" fmla="*/ 6427535 h 7903765"/>
                <a:gd name="connsiteX253" fmla="*/ 3828384 w 4525107"/>
                <a:gd name="connsiteY253" fmla="*/ 6426845 h 7903765"/>
                <a:gd name="connsiteX254" fmla="*/ 3912542 w 4525107"/>
                <a:gd name="connsiteY254" fmla="*/ 6554171 h 7903765"/>
                <a:gd name="connsiteX255" fmla="*/ 3828207 w 4525107"/>
                <a:gd name="connsiteY255" fmla="*/ 6638381 h 7903765"/>
                <a:gd name="connsiteX256" fmla="*/ 3911906 w 4525107"/>
                <a:gd name="connsiteY256" fmla="*/ 6690577 h 7903765"/>
                <a:gd name="connsiteX257" fmla="*/ 4010117 w 4525107"/>
                <a:gd name="connsiteY257" fmla="*/ 6674927 h 7903765"/>
                <a:gd name="connsiteX258" fmla="*/ 4010466 w 4525107"/>
                <a:gd name="connsiteY258" fmla="*/ 6677823 h 7903765"/>
                <a:gd name="connsiteX259" fmla="*/ 3906963 w 4525107"/>
                <a:gd name="connsiteY259" fmla="*/ 6714793 h 7903765"/>
                <a:gd name="connsiteX260" fmla="*/ 3826230 w 4525107"/>
                <a:gd name="connsiteY260" fmla="*/ 6640217 h 7903765"/>
                <a:gd name="connsiteX261" fmla="*/ 3827217 w 4525107"/>
                <a:gd name="connsiteY261" fmla="*/ 6638509 h 7903765"/>
                <a:gd name="connsiteX262" fmla="*/ 3785215 w 4525107"/>
                <a:gd name="connsiteY262" fmla="*/ 6638331 h 7903765"/>
                <a:gd name="connsiteX263" fmla="*/ 3748813 w 4525107"/>
                <a:gd name="connsiteY263" fmla="*/ 6622915 h 7903765"/>
                <a:gd name="connsiteX264" fmla="*/ 3753742 w 4525107"/>
                <a:gd name="connsiteY264" fmla="*/ 6677927 h 7903765"/>
                <a:gd name="connsiteX265" fmla="*/ 3741069 w 4525107"/>
                <a:gd name="connsiteY265" fmla="*/ 6710039 h 7903765"/>
                <a:gd name="connsiteX266" fmla="*/ 3791417 w 4525107"/>
                <a:gd name="connsiteY266" fmla="*/ 6804219 h 7903765"/>
                <a:gd name="connsiteX267" fmla="*/ 3732734 w 4525107"/>
                <a:gd name="connsiteY267" fmla="*/ 6897151 h 7903765"/>
                <a:gd name="connsiteX268" fmla="*/ 3729983 w 4525107"/>
                <a:gd name="connsiteY268" fmla="*/ 6896175 h 7903765"/>
                <a:gd name="connsiteX269" fmla="*/ 3766705 w 4525107"/>
                <a:gd name="connsiteY269" fmla="*/ 6803755 h 7903765"/>
                <a:gd name="connsiteX270" fmla="*/ 3738115 w 4525107"/>
                <a:gd name="connsiteY270" fmla="*/ 6715417 h 7903765"/>
                <a:gd name="connsiteX271" fmla="*/ 3687226 w 4525107"/>
                <a:gd name="connsiteY271" fmla="*/ 6756703 h 7903765"/>
                <a:gd name="connsiteX272" fmla="*/ 3710908 w 4525107"/>
                <a:gd name="connsiteY272" fmla="*/ 6839119 h 7903765"/>
                <a:gd name="connsiteX273" fmla="*/ 3654779 w 4525107"/>
                <a:gd name="connsiteY273" fmla="*/ 6905981 h 7903765"/>
                <a:gd name="connsiteX274" fmla="*/ 3652947 w 4525107"/>
                <a:gd name="connsiteY274" fmla="*/ 6904839 h 7903765"/>
                <a:gd name="connsiteX275" fmla="*/ 3693202 w 4525107"/>
                <a:gd name="connsiteY275" fmla="*/ 6835505 h 7903765"/>
                <a:gd name="connsiteX276" fmla="*/ 3684200 w 4525107"/>
                <a:gd name="connsiteY276" fmla="*/ 6757625 h 7903765"/>
                <a:gd name="connsiteX277" fmla="*/ 3626415 w 4525107"/>
                <a:gd name="connsiteY277" fmla="*/ 6762085 h 7903765"/>
                <a:gd name="connsiteX278" fmla="*/ 3580378 w 4525107"/>
                <a:gd name="connsiteY278" fmla="*/ 6739851 h 7903765"/>
                <a:gd name="connsiteX279" fmla="*/ 3544083 w 4525107"/>
                <a:gd name="connsiteY279" fmla="*/ 6805075 h 7903765"/>
                <a:gd name="connsiteX280" fmla="*/ 3554852 w 4525107"/>
                <a:gd name="connsiteY280" fmla="*/ 6884821 h 7903765"/>
                <a:gd name="connsiteX281" fmla="*/ 3552646 w 4525107"/>
                <a:gd name="connsiteY281" fmla="*/ 6885141 h 7903765"/>
                <a:gd name="connsiteX282" fmla="*/ 3525736 w 4525107"/>
                <a:gd name="connsiteY282" fmla="*/ 6801329 h 7903765"/>
                <a:gd name="connsiteX283" fmla="*/ 3574225 w 4525107"/>
                <a:gd name="connsiteY283" fmla="*/ 6734683 h 7903765"/>
                <a:gd name="connsiteX284" fmla="*/ 3542258 w 4525107"/>
                <a:gd name="connsiteY284" fmla="*/ 6634755 h 7903765"/>
                <a:gd name="connsiteX285" fmla="*/ 3574572 w 4525107"/>
                <a:gd name="connsiteY285" fmla="*/ 6579973 h 7903765"/>
                <a:gd name="connsiteX286" fmla="*/ 3520858 w 4525107"/>
                <a:gd name="connsiteY286" fmla="*/ 6584369 h 7903765"/>
                <a:gd name="connsiteX287" fmla="*/ 3494948 w 4525107"/>
                <a:gd name="connsiteY287" fmla="*/ 6575103 h 7903765"/>
                <a:gd name="connsiteX288" fmla="*/ 3402940 w 4525107"/>
                <a:gd name="connsiteY288" fmla="*/ 6617065 h 7903765"/>
                <a:gd name="connsiteX289" fmla="*/ 3310009 w 4525107"/>
                <a:gd name="connsiteY289" fmla="*/ 6558379 h 7903765"/>
                <a:gd name="connsiteX290" fmla="*/ 3310985 w 4525107"/>
                <a:gd name="connsiteY290" fmla="*/ 6555629 h 7903765"/>
                <a:gd name="connsiteX291" fmla="*/ 3403404 w 4525107"/>
                <a:gd name="connsiteY291" fmla="*/ 6592353 h 7903765"/>
                <a:gd name="connsiteX292" fmla="*/ 3484931 w 4525107"/>
                <a:gd name="connsiteY292" fmla="*/ 6569601 h 7903765"/>
                <a:gd name="connsiteX293" fmla="*/ 3444269 w 4525107"/>
                <a:gd name="connsiteY293" fmla="*/ 6522819 h 7903765"/>
                <a:gd name="connsiteX294" fmla="*/ 3368061 w 4525107"/>
                <a:gd name="connsiteY294" fmla="*/ 6536545 h 7903765"/>
                <a:gd name="connsiteX295" fmla="*/ 3301199 w 4525107"/>
                <a:gd name="connsiteY295" fmla="*/ 6480417 h 7903765"/>
                <a:gd name="connsiteX296" fmla="*/ 3302342 w 4525107"/>
                <a:gd name="connsiteY296" fmla="*/ 6478585 h 7903765"/>
                <a:gd name="connsiteX297" fmla="*/ 3371676 w 4525107"/>
                <a:gd name="connsiteY297" fmla="*/ 6518837 h 7903765"/>
                <a:gd name="connsiteX298" fmla="*/ 3440974 w 4525107"/>
                <a:gd name="connsiteY298" fmla="*/ 6514217 h 7903765"/>
                <a:gd name="connsiteX299" fmla="*/ 3436385 w 4525107"/>
                <a:gd name="connsiteY299" fmla="*/ 6460159 h 7903765"/>
                <a:gd name="connsiteX300" fmla="*/ 3361014 w 4525107"/>
                <a:gd name="connsiteY300" fmla="*/ 6455427 h 7903765"/>
                <a:gd name="connsiteX301" fmla="*/ 3281660 w 4525107"/>
                <a:gd name="connsiteY301" fmla="*/ 6425453 h 7903765"/>
                <a:gd name="connsiteX302" fmla="*/ 3298127 w 4525107"/>
                <a:gd name="connsiteY302" fmla="*/ 6423525 h 7903765"/>
                <a:gd name="connsiteX303" fmla="*/ 3363678 w 4525107"/>
                <a:gd name="connsiteY303" fmla="*/ 6429407 h 7903765"/>
                <a:gd name="connsiteX304" fmla="*/ 3437074 w 4525107"/>
                <a:gd name="connsiteY304" fmla="*/ 6455839 h 7903765"/>
                <a:gd name="connsiteX305" fmla="*/ 3465268 w 4525107"/>
                <a:gd name="connsiteY305" fmla="*/ 6403463 h 7903765"/>
                <a:gd name="connsiteX306" fmla="*/ 3402111 w 4525107"/>
                <a:gd name="connsiteY306" fmla="*/ 6369729 h 7903765"/>
                <a:gd name="connsiteX307" fmla="*/ 3322363 w 4525107"/>
                <a:gd name="connsiteY307" fmla="*/ 6380499 h 7903765"/>
                <a:gd name="connsiteX308" fmla="*/ 3322044 w 4525107"/>
                <a:gd name="connsiteY308" fmla="*/ 6378293 h 7903765"/>
                <a:gd name="connsiteX309" fmla="*/ 3350166 w 4525107"/>
                <a:gd name="connsiteY309" fmla="*/ 6352907 h 7903765"/>
                <a:gd name="connsiteX310" fmla="*/ 3375913 w 4525107"/>
                <a:gd name="connsiteY310" fmla="*/ 6348727 h 7903765"/>
                <a:gd name="connsiteX311" fmla="*/ 3405856 w 4525107"/>
                <a:gd name="connsiteY311" fmla="*/ 6351379 h 7903765"/>
                <a:gd name="connsiteX312" fmla="*/ 3471819 w 4525107"/>
                <a:gd name="connsiteY312" fmla="*/ 6397573 h 7903765"/>
                <a:gd name="connsiteX313" fmla="*/ 3564027 w 4525107"/>
                <a:gd name="connsiteY313" fmla="*/ 6372883 h 7903765"/>
                <a:gd name="connsiteX314" fmla="*/ 3612941 w 4525107"/>
                <a:gd name="connsiteY314" fmla="*/ 6399221 h 7903765"/>
                <a:gd name="connsiteX315" fmla="*/ 3602687 w 4525107"/>
                <a:gd name="connsiteY315" fmla="*/ 6331327 h 7903765"/>
                <a:gd name="connsiteX316" fmla="*/ 3687158 w 4525107"/>
                <a:gd name="connsiteY316" fmla="*/ 6247079 h 7903765"/>
                <a:gd name="connsiteX317" fmla="*/ 3730014 w 4525107"/>
                <a:gd name="connsiteY317" fmla="*/ 6247169 h 7903765"/>
                <a:gd name="connsiteX318" fmla="*/ 3736096 w 4525107"/>
                <a:gd name="connsiteY318" fmla="*/ 6249063 h 7903765"/>
                <a:gd name="connsiteX319" fmla="*/ 3740357 w 4525107"/>
                <a:gd name="connsiteY319" fmla="*/ 6169687 h 7903765"/>
                <a:gd name="connsiteX320" fmla="*/ 3770332 w 4525107"/>
                <a:gd name="connsiteY320" fmla="*/ 6090333 h 7903765"/>
                <a:gd name="connsiteX321" fmla="*/ 3705256 w 4525107"/>
                <a:gd name="connsiteY321" fmla="*/ 6089359 h 7903765"/>
                <a:gd name="connsiteX322" fmla="*/ 3714084 w 4525107"/>
                <a:gd name="connsiteY322" fmla="*/ 6089569 h 7903765"/>
                <a:gd name="connsiteX323" fmla="*/ 3715987 w 4525107"/>
                <a:gd name="connsiteY323" fmla="*/ 6090725 h 7903765"/>
                <a:gd name="connsiteX324" fmla="*/ 3674828 w 4525107"/>
                <a:gd name="connsiteY324" fmla="*/ 6159873 h 7903765"/>
                <a:gd name="connsiteX325" fmla="*/ 3685596 w 4525107"/>
                <a:gd name="connsiteY325" fmla="*/ 6239623 h 7903765"/>
                <a:gd name="connsiteX326" fmla="*/ 3683388 w 4525107"/>
                <a:gd name="connsiteY326" fmla="*/ 6239941 h 7903765"/>
                <a:gd name="connsiteX327" fmla="*/ 3656478 w 4525107"/>
                <a:gd name="connsiteY327" fmla="*/ 6156129 h 7903765"/>
                <a:gd name="connsiteX328" fmla="*/ 3705256 w 4525107"/>
                <a:gd name="connsiteY328" fmla="*/ 6089359 h 7903765"/>
                <a:gd name="connsiteX329" fmla="*/ 3642996 w 4525107"/>
                <a:gd name="connsiteY329" fmla="*/ 6088367 h 7903765"/>
                <a:gd name="connsiteX330" fmla="*/ 3652409 w 4525107"/>
                <a:gd name="connsiteY330" fmla="*/ 6088753 h 7903765"/>
                <a:gd name="connsiteX331" fmla="*/ 3654335 w 4525107"/>
                <a:gd name="connsiteY331" fmla="*/ 6090211 h 7903765"/>
                <a:gd name="connsiteX332" fmla="*/ 3603757 w 4525107"/>
                <a:gd name="connsiteY332" fmla="*/ 6175107 h 7903765"/>
                <a:gd name="connsiteX333" fmla="*/ 3607654 w 4525107"/>
                <a:gd name="connsiteY333" fmla="*/ 6273849 h 7903765"/>
                <a:gd name="connsiteX334" fmla="*/ 3605268 w 4525107"/>
                <a:gd name="connsiteY334" fmla="*/ 6274211 h 7903765"/>
                <a:gd name="connsiteX335" fmla="*/ 3584511 w 4525107"/>
                <a:gd name="connsiteY335" fmla="*/ 6170215 h 7903765"/>
                <a:gd name="connsiteX336" fmla="*/ 3642996 w 4525107"/>
                <a:gd name="connsiteY336" fmla="*/ 6088367 h 7903765"/>
                <a:gd name="connsiteX337" fmla="*/ 1674211 w 4525107"/>
                <a:gd name="connsiteY337" fmla="*/ 6051105 h 7903765"/>
                <a:gd name="connsiteX338" fmla="*/ 1742250 w 4525107"/>
                <a:gd name="connsiteY338" fmla="*/ 6062371 h 7903765"/>
                <a:gd name="connsiteX339" fmla="*/ 1815713 w 4525107"/>
                <a:gd name="connsiteY339" fmla="*/ 6138853 h 7903765"/>
                <a:gd name="connsiteX340" fmla="*/ 1814052 w 4525107"/>
                <a:gd name="connsiteY340" fmla="*/ 6140603 h 7903765"/>
                <a:gd name="connsiteX341" fmla="*/ 1735263 w 4525107"/>
                <a:gd name="connsiteY341" fmla="*/ 6080961 h 7903765"/>
                <a:gd name="connsiteX342" fmla="*/ 1636694 w 4525107"/>
                <a:gd name="connsiteY342" fmla="*/ 6073927 h 7903765"/>
                <a:gd name="connsiteX343" fmla="*/ 1636598 w 4525107"/>
                <a:gd name="connsiteY343" fmla="*/ 6071517 h 7903765"/>
                <a:gd name="connsiteX344" fmla="*/ 1674211 w 4525107"/>
                <a:gd name="connsiteY344" fmla="*/ 6051105 h 7903765"/>
                <a:gd name="connsiteX345" fmla="*/ 3734801 w 4525107"/>
                <a:gd name="connsiteY345" fmla="*/ 6045793 h 7903765"/>
                <a:gd name="connsiteX346" fmla="*/ 3698028 w 4525107"/>
                <a:gd name="connsiteY346" fmla="*/ 6049469 h 7903765"/>
                <a:gd name="connsiteX347" fmla="*/ 3550857 w 4525107"/>
                <a:gd name="connsiteY347" fmla="*/ 6196253 h 7903765"/>
                <a:gd name="connsiteX348" fmla="*/ 3568722 w 4525107"/>
                <a:gd name="connsiteY348" fmla="*/ 6314539 h 7903765"/>
                <a:gd name="connsiteX349" fmla="*/ 3483501 w 4525107"/>
                <a:gd name="connsiteY349" fmla="*/ 6268655 h 7903765"/>
                <a:gd name="connsiteX350" fmla="*/ 3261663 w 4525107"/>
                <a:gd name="connsiteY350" fmla="*/ 6415279 h 7903765"/>
                <a:gd name="connsiteX351" fmla="*/ 3408289 w 4525107"/>
                <a:gd name="connsiteY351" fmla="*/ 6637117 h 7903765"/>
                <a:gd name="connsiteX352" fmla="*/ 3501875 w 4525107"/>
                <a:gd name="connsiteY352" fmla="*/ 6629459 h 7903765"/>
                <a:gd name="connsiteX353" fmla="*/ 3445574 w 4525107"/>
                <a:gd name="connsiteY353" fmla="*/ 6724907 h 7903765"/>
                <a:gd name="connsiteX354" fmla="*/ 3592199 w 4525107"/>
                <a:gd name="connsiteY354" fmla="*/ 6946743 h 7903765"/>
                <a:gd name="connsiteX355" fmla="*/ 3814037 w 4525107"/>
                <a:gd name="connsiteY355" fmla="*/ 6800119 h 7903765"/>
                <a:gd name="connsiteX356" fmla="*/ 3805447 w 4525107"/>
                <a:gd name="connsiteY356" fmla="*/ 6704275 h 7903765"/>
                <a:gd name="connsiteX357" fmla="*/ 3868868 w 4525107"/>
                <a:gd name="connsiteY357" fmla="*/ 6731133 h 7903765"/>
                <a:gd name="connsiteX358" fmla="*/ 4090706 w 4525107"/>
                <a:gd name="connsiteY358" fmla="*/ 6584507 h 7903765"/>
                <a:gd name="connsiteX359" fmla="*/ 3944080 w 4525107"/>
                <a:gd name="connsiteY359" fmla="*/ 6362671 h 7903765"/>
                <a:gd name="connsiteX360" fmla="*/ 3866115 w 4525107"/>
                <a:gd name="connsiteY360" fmla="*/ 6363873 h 7903765"/>
                <a:gd name="connsiteX361" fmla="*/ 3919320 w 4525107"/>
                <a:gd name="connsiteY361" fmla="*/ 6271465 h 7903765"/>
                <a:gd name="connsiteX362" fmla="*/ 3772695 w 4525107"/>
                <a:gd name="connsiteY362" fmla="*/ 6049629 h 7903765"/>
                <a:gd name="connsiteX363" fmla="*/ 3734801 w 4525107"/>
                <a:gd name="connsiteY363" fmla="*/ 6045793 h 7903765"/>
                <a:gd name="connsiteX364" fmla="*/ 2719874 w 4525107"/>
                <a:gd name="connsiteY364" fmla="*/ 6002923 h 7903765"/>
                <a:gd name="connsiteX365" fmla="*/ 2764180 w 4525107"/>
                <a:gd name="connsiteY365" fmla="*/ 6103505 h 7903765"/>
                <a:gd name="connsiteX366" fmla="*/ 2695593 w 4525107"/>
                <a:gd name="connsiteY366" fmla="*/ 6189385 h 7903765"/>
                <a:gd name="connsiteX367" fmla="*/ 2692967 w 4525107"/>
                <a:gd name="connsiteY367" fmla="*/ 6188111 h 7903765"/>
                <a:gd name="connsiteX368" fmla="*/ 2739672 w 4525107"/>
                <a:gd name="connsiteY368" fmla="*/ 6100313 h 7903765"/>
                <a:gd name="connsiteX369" fmla="*/ 2717008 w 4525107"/>
                <a:gd name="connsiteY369" fmla="*/ 6003481 h 7903765"/>
                <a:gd name="connsiteX370" fmla="*/ 2719874 w 4525107"/>
                <a:gd name="connsiteY370" fmla="*/ 6002923 h 7903765"/>
                <a:gd name="connsiteX371" fmla="*/ 1470195 w 4525107"/>
                <a:gd name="connsiteY371" fmla="*/ 5986713 h 7903765"/>
                <a:gd name="connsiteX372" fmla="*/ 1496941 w 4525107"/>
                <a:gd name="connsiteY372" fmla="*/ 5989745 h 7903765"/>
                <a:gd name="connsiteX373" fmla="*/ 1540643 w 4525107"/>
                <a:gd name="connsiteY373" fmla="*/ 6075063 h 7903765"/>
                <a:gd name="connsiteX374" fmla="*/ 1517900 w 4525107"/>
                <a:gd name="connsiteY374" fmla="*/ 6106055 h 7903765"/>
                <a:gd name="connsiteX375" fmla="*/ 1545883 w 4525107"/>
                <a:gd name="connsiteY375" fmla="*/ 6108729 h 7903765"/>
                <a:gd name="connsiteX376" fmla="*/ 1589584 w 4525107"/>
                <a:gd name="connsiteY376" fmla="*/ 6194047 h 7903765"/>
                <a:gd name="connsiteX377" fmla="*/ 1504264 w 4525107"/>
                <a:gd name="connsiteY377" fmla="*/ 6237749 h 7903765"/>
                <a:gd name="connsiteX378" fmla="*/ 1482610 w 4525107"/>
                <a:gd name="connsiteY378" fmla="*/ 6225601 h 7903765"/>
                <a:gd name="connsiteX379" fmla="*/ 1481872 w 4525107"/>
                <a:gd name="connsiteY379" fmla="*/ 6260283 h 7903765"/>
                <a:gd name="connsiteX380" fmla="*/ 1396549 w 4525107"/>
                <a:gd name="connsiteY380" fmla="*/ 6303985 h 7903765"/>
                <a:gd name="connsiteX381" fmla="*/ 1352849 w 4525107"/>
                <a:gd name="connsiteY381" fmla="*/ 6218665 h 7903765"/>
                <a:gd name="connsiteX382" fmla="*/ 1376822 w 4525107"/>
                <a:gd name="connsiteY382" fmla="*/ 6186707 h 7903765"/>
                <a:gd name="connsiteX383" fmla="*/ 1342986 w 4525107"/>
                <a:gd name="connsiteY383" fmla="*/ 6185725 h 7903765"/>
                <a:gd name="connsiteX384" fmla="*/ 1299285 w 4525107"/>
                <a:gd name="connsiteY384" fmla="*/ 6100405 h 7903765"/>
                <a:gd name="connsiteX385" fmla="*/ 1384605 w 4525107"/>
                <a:gd name="connsiteY385" fmla="*/ 6056705 h 7903765"/>
                <a:gd name="connsiteX386" fmla="*/ 1413312 w 4525107"/>
                <a:gd name="connsiteY386" fmla="*/ 6076539 h 7903765"/>
                <a:gd name="connsiteX387" fmla="*/ 1411622 w 4525107"/>
                <a:gd name="connsiteY387" fmla="*/ 6033445 h 7903765"/>
                <a:gd name="connsiteX388" fmla="*/ 1470195 w 4525107"/>
                <a:gd name="connsiteY388" fmla="*/ 5986713 h 7903765"/>
                <a:gd name="connsiteX389" fmla="*/ 2683359 w 4525107"/>
                <a:gd name="connsiteY389" fmla="*/ 5984163 h 7903765"/>
                <a:gd name="connsiteX390" fmla="*/ 2699413 w 4525107"/>
                <a:gd name="connsiteY390" fmla="*/ 6069975 h 7903765"/>
                <a:gd name="connsiteX391" fmla="*/ 2636242 w 4525107"/>
                <a:gd name="connsiteY391" fmla="*/ 6130227 h 7903765"/>
                <a:gd name="connsiteX392" fmla="*/ 2634548 w 4525107"/>
                <a:gd name="connsiteY392" fmla="*/ 6128887 h 7903765"/>
                <a:gd name="connsiteX393" fmla="*/ 2682214 w 4525107"/>
                <a:gd name="connsiteY393" fmla="*/ 6064425 h 7903765"/>
                <a:gd name="connsiteX394" fmla="*/ 2681201 w 4525107"/>
                <a:gd name="connsiteY394" fmla="*/ 5984259 h 7903765"/>
                <a:gd name="connsiteX395" fmla="*/ 2683359 w 4525107"/>
                <a:gd name="connsiteY395" fmla="*/ 5984163 h 7903765"/>
                <a:gd name="connsiteX396" fmla="*/ 1472793 w 4525107"/>
                <a:gd name="connsiteY396" fmla="*/ 5970427 h 7903765"/>
                <a:gd name="connsiteX397" fmla="*/ 1408237 w 4525107"/>
                <a:gd name="connsiteY397" fmla="*/ 6021929 h 7903765"/>
                <a:gd name="connsiteX398" fmla="*/ 1410101 w 4525107"/>
                <a:gd name="connsiteY398" fmla="*/ 6069421 h 7903765"/>
                <a:gd name="connsiteX399" fmla="*/ 1378464 w 4525107"/>
                <a:gd name="connsiteY399" fmla="*/ 6047565 h 7903765"/>
                <a:gd name="connsiteX400" fmla="*/ 1284432 w 4525107"/>
                <a:gd name="connsiteY400" fmla="*/ 6095727 h 7903765"/>
                <a:gd name="connsiteX401" fmla="*/ 1332594 w 4525107"/>
                <a:gd name="connsiteY401" fmla="*/ 6189759 h 7903765"/>
                <a:gd name="connsiteX402" fmla="*/ 1369886 w 4525107"/>
                <a:gd name="connsiteY402" fmla="*/ 6190841 h 7903765"/>
                <a:gd name="connsiteX403" fmla="*/ 1343467 w 4525107"/>
                <a:gd name="connsiteY403" fmla="*/ 6226059 h 7903765"/>
                <a:gd name="connsiteX404" fmla="*/ 1391628 w 4525107"/>
                <a:gd name="connsiteY404" fmla="*/ 6320091 h 7903765"/>
                <a:gd name="connsiteX405" fmla="*/ 1485660 w 4525107"/>
                <a:gd name="connsiteY405" fmla="*/ 6271927 h 7903765"/>
                <a:gd name="connsiteX406" fmla="*/ 1486473 w 4525107"/>
                <a:gd name="connsiteY406" fmla="*/ 6233705 h 7903765"/>
                <a:gd name="connsiteX407" fmla="*/ 1510338 w 4525107"/>
                <a:gd name="connsiteY407" fmla="*/ 6247095 h 7903765"/>
                <a:gd name="connsiteX408" fmla="*/ 1604370 w 4525107"/>
                <a:gd name="connsiteY408" fmla="*/ 6198931 h 7903765"/>
                <a:gd name="connsiteX409" fmla="*/ 1556207 w 4525107"/>
                <a:gd name="connsiteY409" fmla="*/ 6104897 h 7903765"/>
                <a:gd name="connsiteX410" fmla="*/ 1525367 w 4525107"/>
                <a:gd name="connsiteY410" fmla="*/ 6101951 h 7903765"/>
                <a:gd name="connsiteX411" fmla="*/ 1550432 w 4525107"/>
                <a:gd name="connsiteY411" fmla="*/ 6067799 h 7903765"/>
                <a:gd name="connsiteX412" fmla="*/ 1502271 w 4525107"/>
                <a:gd name="connsiteY412" fmla="*/ 5973767 h 7903765"/>
                <a:gd name="connsiteX413" fmla="*/ 1472793 w 4525107"/>
                <a:gd name="connsiteY413" fmla="*/ 5970427 h 7903765"/>
                <a:gd name="connsiteX414" fmla="*/ 2639995 w 4525107"/>
                <a:gd name="connsiteY414" fmla="*/ 5959141 h 7903765"/>
                <a:gd name="connsiteX415" fmla="*/ 2627005 w 4525107"/>
                <a:gd name="connsiteY415" fmla="*/ 6040219 h 7903765"/>
                <a:gd name="connsiteX416" fmla="*/ 2589958 w 4525107"/>
                <a:gd name="connsiteY416" fmla="*/ 6113783 h 7903765"/>
                <a:gd name="connsiteX417" fmla="*/ 2652180 w 4525107"/>
                <a:gd name="connsiteY417" fmla="*/ 6246409 h 7903765"/>
                <a:gd name="connsiteX418" fmla="*/ 2615972 w 4525107"/>
                <a:gd name="connsiteY418" fmla="*/ 6295749 h 7903765"/>
                <a:gd name="connsiteX419" fmla="*/ 2660523 w 4525107"/>
                <a:gd name="connsiteY419" fmla="*/ 6300005 h 7903765"/>
                <a:gd name="connsiteX420" fmla="*/ 2730103 w 4525107"/>
                <a:gd name="connsiteY420" fmla="*/ 6435849 h 7903765"/>
                <a:gd name="connsiteX421" fmla="*/ 2636983 w 4525107"/>
                <a:gd name="connsiteY421" fmla="*/ 6510227 h 7903765"/>
                <a:gd name="connsiteX422" fmla="*/ 2714404 w 4525107"/>
                <a:gd name="connsiteY422" fmla="*/ 6571349 h 7903765"/>
                <a:gd name="connsiteX423" fmla="*/ 2813743 w 4525107"/>
                <a:gd name="connsiteY423" fmla="*/ 6566643 h 7903765"/>
                <a:gd name="connsiteX424" fmla="*/ 2813770 w 4525107"/>
                <a:gd name="connsiteY424" fmla="*/ 6569559 h 7903765"/>
                <a:gd name="connsiteX425" fmla="*/ 2706817 w 4525107"/>
                <a:gd name="connsiteY425" fmla="*/ 6594871 h 7903765"/>
                <a:gd name="connsiteX426" fmla="*/ 2634815 w 4525107"/>
                <a:gd name="connsiteY426" fmla="*/ 6511833 h 7903765"/>
                <a:gd name="connsiteX427" fmla="*/ 2635985 w 4525107"/>
                <a:gd name="connsiteY427" fmla="*/ 6510245 h 7903765"/>
                <a:gd name="connsiteX428" fmla="*/ 2594259 w 4525107"/>
                <a:gd name="connsiteY428" fmla="*/ 6505429 h 7903765"/>
                <a:gd name="connsiteX429" fmla="*/ 2559782 w 4525107"/>
                <a:gd name="connsiteY429" fmla="*/ 6486087 h 7903765"/>
                <a:gd name="connsiteX430" fmla="*/ 2558606 w 4525107"/>
                <a:gd name="connsiteY430" fmla="*/ 6541307 h 7903765"/>
                <a:gd name="connsiteX431" fmla="*/ 2542463 w 4525107"/>
                <a:gd name="connsiteY431" fmla="*/ 6571823 h 7903765"/>
                <a:gd name="connsiteX432" fmla="*/ 2582100 w 4525107"/>
                <a:gd name="connsiteY432" fmla="*/ 6670987 h 7903765"/>
                <a:gd name="connsiteX433" fmla="*/ 2513512 w 4525107"/>
                <a:gd name="connsiteY433" fmla="*/ 6756869 h 7903765"/>
                <a:gd name="connsiteX434" fmla="*/ 2510886 w 4525107"/>
                <a:gd name="connsiteY434" fmla="*/ 6755595 h 7903765"/>
                <a:gd name="connsiteX435" fmla="*/ 2557591 w 4525107"/>
                <a:gd name="connsiteY435" fmla="*/ 6667797 h 7903765"/>
                <a:gd name="connsiteX436" fmla="*/ 2538933 w 4525107"/>
                <a:gd name="connsiteY436" fmla="*/ 6576841 h 7903765"/>
                <a:gd name="connsiteX437" fmla="*/ 2483796 w 4525107"/>
                <a:gd name="connsiteY437" fmla="*/ 6612253 h 7903765"/>
                <a:gd name="connsiteX438" fmla="*/ 2498229 w 4525107"/>
                <a:gd name="connsiteY438" fmla="*/ 6696783 h 7903765"/>
                <a:gd name="connsiteX439" fmla="*/ 2435059 w 4525107"/>
                <a:gd name="connsiteY439" fmla="*/ 6757035 h 7903765"/>
                <a:gd name="connsiteX440" fmla="*/ 2433363 w 4525107"/>
                <a:gd name="connsiteY440" fmla="*/ 6755697 h 7903765"/>
                <a:gd name="connsiteX441" fmla="*/ 2481030 w 4525107"/>
                <a:gd name="connsiteY441" fmla="*/ 6691235 h 7903765"/>
                <a:gd name="connsiteX442" fmla="*/ 2480686 w 4525107"/>
                <a:gd name="connsiteY442" fmla="*/ 6612837 h 7903765"/>
                <a:gd name="connsiteX443" fmla="*/ 2422762 w 4525107"/>
                <a:gd name="connsiteY443" fmla="*/ 6610885 h 7903765"/>
                <a:gd name="connsiteX444" fmla="*/ 2379463 w 4525107"/>
                <a:gd name="connsiteY444" fmla="*/ 6583705 h 7903765"/>
                <a:gd name="connsiteX445" fmla="*/ 2336185 w 4525107"/>
                <a:gd name="connsiteY445" fmla="*/ 6644519 h 7903765"/>
                <a:gd name="connsiteX446" fmla="*/ 2338080 w 4525107"/>
                <a:gd name="connsiteY446" fmla="*/ 6724967 h 7903765"/>
                <a:gd name="connsiteX447" fmla="*/ 2335852 w 4525107"/>
                <a:gd name="connsiteY447" fmla="*/ 6725041 h 7903765"/>
                <a:gd name="connsiteX448" fmla="*/ 2318364 w 4525107"/>
                <a:gd name="connsiteY448" fmla="*/ 6638769 h 7903765"/>
                <a:gd name="connsiteX449" fmla="*/ 2373918 w 4525107"/>
                <a:gd name="connsiteY449" fmla="*/ 6577887 h 7903765"/>
                <a:gd name="connsiteX450" fmla="*/ 2353183 w 4525107"/>
                <a:gd name="connsiteY450" fmla="*/ 6475041 h 7903765"/>
                <a:gd name="connsiteX451" fmla="*/ 2391351 w 4525107"/>
                <a:gd name="connsiteY451" fmla="*/ 6424161 h 7903765"/>
                <a:gd name="connsiteX452" fmla="*/ 2337480 w 4525107"/>
                <a:gd name="connsiteY452" fmla="*/ 6422599 h 7903765"/>
                <a:gd name="connsiteX453" fmla="*/ 2312752 w 4525107"/>
                <a:gd name="connsiteY453" fmla="*/ 6410527 h 7903765"/>
                <a:gd name="connsiteX454" fmla="*/ 2216672 w 4525107"/>
                <a:gd name="connsiteY454" fmla="*/ 6442069 h 7903765"/>
                <a:gd name="connsiteX455" fmla="*/ 2130792 w 4525107"/>
                <a:gd name="connsiteY455" fmla="*/ 6373479 h 7903765"/>
                <a:gd name="connsiteX456" fmla="*/ 2132065 w 4525107"/>
                <a:gd name="connsiteY456" fmla="*/ 6370853 h 7903765"/>
                <a:gd name="connsiteX457" fmla="*/ 2219863 w 4525107"/>
                <a:gd name="connsiteY457" fmla="*/ 6417561 h 7903765"/>
                <a:gd name="connsiteX458" fmla="*/ 2303404 w 4525107"/>
                <a:gd name="connsiteY458" fmla="*/ 6403953 h 7903765"/>
                <a:gd name="connsiteX459" fmla="*/ 2268158 w 4525107"/>
                <a:gd name="connsiteY459" fmla="*/ 6352965 h 7903765"/>
                <a:gd name="connsiteX460" fmla="*/ 2190900 w 4525107"/>
                <a:gd name="connsiteY460" fmla="*/ 6358191 h 7903765"/>
                <a:gd name="connsiteX461" fmla="*/ 2130647 w 4525107"/>
                <a:gd name="connsiteY461" fmla="*/ 6295021 h 7903765"/>
                <a:gd name="connsiteX462" fmla="*/ 2131985 w 4525107"/>
                <a:gd name="connsiteY462" fmla="*/ 6293325 h 7903765"/>
                <a:gd name="connsiteX463" fmla="*/ 2196449 w 4525107"/>
                <a:gd name="connsiteY463" fmla="*/ 6340989 h 7903765"/>
                <a:gd name="connsiteX464" fmla="*/ 2265833 w 4525107"/>
                <a:gd name="connsiteY464" fmla="*/ 6344053 h 7903765"/>
                <a:gd name="connsiteX465" fmla="*/ 2267243 w 4525107"/>
                <a:gd name="connsiteY465" fmla="*/ 6289819 h 7903765"/>
                <a:gd name="connsiteX466" fmla="*/ 2192855 w 4525107"/>
                <a:gd name="connsiteY466" fmla="*/ 6276791 h 7903765"/>
                <a:gd name="connsiteX467" fmla="*/ 2117299 w 4525107"/>
                <a:gd name="connsiteY467" fmla="*/ 6238235 h 7903765"/>
                <a:gd name="connsiteX468" fmla="*/ 2133877 w 4525107"/>
                <a:gd name="connsiteY468" fmla="*/ 6238137 h 7903765"/>
                <a:gd name="connsiteX469" fmla="*/ 2198377 w 4525107"/>
                <a:gd name="connsiteY469" fmla="*/ 6251223 h 7903765"/>
                <a:gd name="connsiteX470" fmla="*/ 2268406 w 4525107"/>
                <a:gd name="connsiteY470" fmla="*/ 6285601 h 7903765"/>
                <a:gd name="connsiteX471" fmla="*/ 2302211 w 4525107"/>
                <a:gd name="connsiteY471" fmla="*/ 6236659 h 7903765"/>
                <a:gd name="connsiteX472" fmla="*/ 2243167 w 4525107"/>
                <a:gd name="connsiteY472" fmla="*/ 6196157 h 7903765"/>
                <a:gd name="connsiteX473" fmla="*/ 2162718 w 4525107"/>
                <a:gd name="connsiteY473" fmla="*/ 6198051 h 7903765"/>
                <a:gd name="connsiteX474" fmla="*/ 2162644 w 4525107"/>
                <a:gd name="connsiteY474" fmla="*/ 6195823 h 7903765"/>
                <a:gd name="connsiteX475" fmla="*/ 2193398 w 4525107"/>
                <a:gd name="connsiteY475" fmla="*/ 6173699 h 7903765"/>
                <a:gd name="connsiteX476" fmla="*/ 2219449 w 4525107"/>
                <a:gd name="connsiteY476" fmla="*/ 6172389 h 7903765"/>
                <a:gd name="connsiteX477" fmla="*/ 2248916 w 4525107"/>
                <a:gd name="connsiteY477" fmla="*/ 6178331 h 7903765"/>
                <a:gd name="connsiteX478" fmla="*/ 2309373 w 4525107"/>
                <a:gd name="connsiteY478" fmla="*/ 6231529 h 7903765"/>
                <a:gd name="connsiteX479" fmla="*/ 2403744 w 4525107"/>
                <a:gd name="connsiteY479" fmla="*/ 6217175 h 7903765"/>
                <a:gd name="connsiteX480" fmla="*/ 2449450 w 4525107"/>
                <a:gd name="connsiteY480" fmla="*/ 6248755 h 7903765"/>
                <a:gd name="connsiteX481" fmla="*/ 2446758 w 4525107"/>
                <a:gd name="connsiteY481" fmla="*/ 6180143 h 7903765"/>
                <a:gd name="connsiteX482" fmla="*/ 2540017 w 4525107"/>
                <a:gd name="connsiteY482" fmla="*/ 6105741 h 7903765"/>
                <a:gd name="connsiteX483" fmla="*/ 2582601 w 4525107"/>
                <a:gd name="connsiteY483" fmla="*/ 6110565 h 7903765"/>
                <a:gd name="connsiteX484" fmla="*/ 2588437 w 4525107"/>
                <a:gd name="connsiteY484" fmla="*/ 6113119 h 7903765"/>
                <a:gd name="connsiteX485" fmla="*/ 2601439 w 4525107"/>
                <a:gd name="connsiteY485" fmla="*/ 6034697 h 7903765"/>
                <a:gd name="connsiteX486" fmla="*/ 2639995 w 4525107"/>
                <a:gd name="connsiteY486" fmla="*/ 5959141 h 7903765"/>
                <a:gd name="connsiteX487" fmla="*/ 2575425 w 4525107"/>
                <a:gd name="connsiteY487" fmla="*/ 5950985 h 7903765"/>
                <a:gd name="connsiteX488" fmla="*/ 2584175 w 4525107"/>
                <a:gd name="connsiteY488" fmla="*/ 5952169 h 7903765"/>
                <a:gd name="connsiteX489" fmla="*/ 2585940 w 4525107"/>
                <a:gd name="connsiteY489" fmla="*/ 5953527 h 7903765"/>
                <a:gd name="connsiteX490" fmla="*/ 2537394 w 4525107"/>
                <a:gd name="connsiteY490" fmla="*/ 6017707 h 7903765"/>
                <a:gd name="connsiteX491" fmla="*/ 2539288 w 4525107"/>
                <a:gd name="connsiteY491" fmla="*/ 6098157 h 7903765"/>
                <a:gd name="connsiteX492" fmla="*/ 2537059 w 4525107"/>
                <a:gd name="connsiteY492" fmla="*/ 6098229 h 7903765"/>
                <a:gd name="connsiteX493" fmla="*/ 2519571 w 4525107"/>
                <a:gd name="connsiteY493" fmla="*/ 6011959 h 7903765"/>
                <a:gd name="connsiteX494" fmla="*/ 2575425 w 4525107"/>
                <a:gd name="connsiteY494" fmla="*/ 5950985 h 7903765"/>
                <a:gd name="connsiteX495" fmla="*/ 2513656 w 4525107"/>
                <a:gd name="connsiteY495" fmla="*/ 5943121 h 7903765"/>
                <a:gd name="connsiteX496" fmla="*/ 2522969 w 4525107"/>
                <a:gd name="connsiteY496" fmla="*/ 5944547 h 7903765"/>
                <a:gd name="connsiteX497" fmla="*/ 2524721 w 4525107"/>
                <a:gd name="connsiteY497" fmla="*/ 5946207 h 7903765"/>
                <a:gd name="connsiteX498" fmla="*/ 2465076 w 4525107"/>
                <a:gd name="connsiteY498" fmla="*/ 6024997 h 7903765"/>
                <a:gd name="connsiteX499" fmla="*/ 2458043 w 4525107"/>
                <a:gd name="connsiteY499" fmla="*/ 6123567 h 7903765"/>
                <a:gd name="connsiteX500" fmla="*/ 2455632 w 4525107"/>
                <a:gd name="connsiteY500" fmla="*/ 6123663 h 7903765"/>
                <a:gd name="connsiteX501" fmla="*/ 2446488 w 4525107"/>
                <a:gd name="connsiteY501" fmla="*/ 6018009 h 7903765"/>
                <a:gd name="connsiteX502" fmla="*/ 2513656 w 4525107"/>
                <a:gd name="connsiteY502" fmla="*/ 5943121 h 7903765"/>
                <a:gd name="connsiteX503" fmla="*/ 2572647 w 4525107"/>
                <a:gd name="connsiteY503" fmla="*/ 5910539 h 7903765"/>
                <a:gd name="connsiteX504" fmla="*/ 2410164 w 4525107"/>
                <a:gd name="connsiteY504" fmla="*/ 6040171 h 7903765"/>
                <a:gd name="connsiteX505" fmla="*/ 2414854 w 4525107"/>
                <a:gd name="connsiteY505" fmla="*/ 6159707 h 7903765"/>
                <a:gd name="connsiteX506" fmla="*/ 2335223 w 4525107"/>
                <a:gd name="connsiteY506" fmla="*/ 6104689 h 7903765"/>
                <a:gd name="connsiteX507" fmla="*/ 2098547 w 4525107"/>
                <a:gd name="connsiteY507" fmla="*/ 6225915 h 7903765"/>
                <a:gd name="connsiteX508" fmla="*/ 2219773 w 4525107"/>
                <a:gd name="connsiteY508" fmla="*/ 6462589 h 7903765"/>
                <a:gd name="connsiteX509" fmla="*/ 2313633 w 4525107"/>
                <a:gd name="connsiteY509" fmla="*/ 6465315 h 7903765"/>
                <a:gd name="connsiteX510" fmla="*/ 2247133 w 4525107"/>
                <a:gd name="connsiteY510" fmla="*/ 6553961 h 7903765"/>
                <a:gd name="connsiteX511" fmla="*/ 2368359 w 4525107"/>
                <a:gd name="connsiteY511" fmla="*/ 6790635 h 7903765"/>
                <a:gd name="connsiteX512" fmla="*/ 2605035 w 4525107"/>
                <a:gd name="connsiteY512" fmla="*/ 6669411 h 7903765"/>
                <a:gd name="connsiteX513" fmla="*/ 2607083 w 4525107"/>
                <a:gd name="connsiteY513" fmla="*/ 6573205 h 7903765"/>
                <a:gd name="connsiteX514" fmla="*/ 2667150 w 4525107"/>
                <a:gd name="connsiteY514" fmla="*/ 6606903 h 7903765"/>
                <a:gd name="connsiteX515" fmla="*/ 2903825 w 4525107"/>
                <a:gd name="connsiteY515" fmla="*/ 6485677 h 7903765"/>
                <a:gd name="connsiteX516" fmla="*/ 2782600 w 4525107"/>
                <a:gd name="connsiteY516" fmla="*/ 6249003 h 7903765"/>
                <a:gd name="connsiteX517" fmla="*/ 2704979 w 4525107"/>
                <a:gd name="connsiteY517" fmla="*/ 6241587 h 7903765"/>
                <a:gd name="connsiteX518" fmla="*/ 2768065 w 4525107"/>
                <a:gd name="connsiteY518" fmla="*/ 6155621 h 7903765"/>
                <a:gd name="connsiteX519" fmla="*/ 2646839 w 4525107"/>
                <a:gd name="connsiteY519" fmla="*/ 5918947 h 7903765"/>
                <a:gd name="connsiteX520" fmla="*/ 2572647 w 4525107"/>
                <a:gd name="connsiteY520" fmla="*/ 5910539 h 7903765"/>
                <a:gd name="connsiteX521" fmla="*/ 1178749 w 4525107"/>
                <a:gd name="connsiteY521" fmla="*/ 5897097 h 7903765"/>
                <a:gd name="connsiteX522" fmla="*/ 1246788 w 4525107"/>
                <a:gd name="connsiteY522" fmla="*/ 5908365 h 7903765"/>
                <a:gd name="connsiteX523" fmla="*/ 1320253 w 4525107"/>
                <a:gd name="connsiteY523" fmla="*/ 5984845 h 7903765"/>
                <a:gd name="connsiteX524" fmla="*/ 1318591 w 4525107"/>
                <a:gd name="connsiteY524" fmla="*/ 5986599 h 7903765"/>
                <a:gd name="connsiteX525" fmla="*/ 1239801 w 4525107"/>
                <a:gd name="connsiteY525" fmla="*/ 5926955 h 7903765"/>
                <a:gd name="connsiteX526" fmla="*/ 1141231 w 4525107"/>
                <a:gd name="connsiteY526" fmla="*/ 5919923 h 7903765"/>
                <a:gd name="connsiteX527" fmla="*/ 1141136 w 4525107"/>
                <a:gd name="connsiteY527" fmla="*/ 5917509 h 7903765"/>
                <a:gd name="connsiteX528" fmla="*/ 1178749 w 4525107"/>
                <a:gd name="connsiteY528" fmla="*/ 5897097 h 7903765"/>
                <a:gd name="connsiteX529" fmla="*/ 1664486 w 4525107"/>
                <a:gd name="connsiteY529" fmla="*/ 5786901 h 7903765"/>
                <a:gd name="connsiteX530" fmla="*/ 1708792 w 4525107"/>
                <a:gd name="connsiteY530" fmla="*/ 5887483 h 7903765"/>
                <a:gd name="connsiteX531" fmla="*/ 1640205 w 4525107"/>
                <a:gd name="connsiteY531" fmla="*/ 5973363 h 7903765"/>
                <a:gd name="connsiteX532" fmla="*/ 1637579 w 4525107"/>
                <a:gd name="connsiteY532" fmla="*/ 5972089 h 7903765"/>
                <a:gd name="connsiteX533" fmla="*/ 1684284 w 4525107"/>
                <a:gd name="connsiteY533" fmla="*/ 5884291 h 7903765"/>
                <a:gd name="connsiteX534" fmla="*/ 1661620 w 4525107"/>
                <a:gd name="connsiteY534" fmla="*/ 5787459 h 7903765"/>
                <a:gd name="connsiteX535" fmla="*/ 1664486 w 4525107"/>
                <a:gd name="connsiteY535" fmla="*/ 5786901 h 7903765"/>
                <a:gd name="connsiteX536" fmla="*/ 1627971 w 4525107"/>
                <a:gd name="connsiteY536" fmla="*/ 5768141 h 7903765"/>
                <a:gd name="connsiteX537" fmla="*/ 1644025 w 4525107"/>
                <a:gd name="connsiteY537" fmla="*/ 5853953 h 7903765"/>
                <a:gd name="connsiteX538" fmla="*/ 1580854 w 4525107"/>
                <a:gd name="connsiteY538" fmla="*/ 5914205 h 7903765"/>
                <a:gd name="connsiteX539" fmla="*/ 1579160 w 4525107"/>
                <a:gd name="connsiteY539" fmla="*/ 5912865 h 7903765"/>
                <a:gd name="connsiteX540" fmla="*/ 1626826 w 4525107"/>
                <a:gd name="connsiteY540" fmla="*/ 5848403 h 7903765"/>
                <a:gd name="connsiteX541" fmla="*/ 1625813 w 4525107"/>
                <a:gd name="connsiteY541" fmla="*/ 5768237 h 7903765"/>
                <a:gd name="connsiteX542" fmla="*/ 1627971 w 4525107"/>
                <a:gd name="connsiteY542" fmla="*/ 5768141 h 7903765"/>
                <a:gd name="connsiteX543" fmla="*/ 1584607 w 4525107"/>
                <a:gd name="connsiteY543" fmla="*/ 5743119 h 7903765"/>
                <a:gd name="connsiteX544" fmla="*/ 1571617 w 4525107"/>
                <a:gd name="connsiteY544" fmla="*/ 5824197 h 7903765"/>
                <a:gd name="connsiteX545" fmla="*/ 1534570 w 4525107"/>
                <a:gd name="connsiteY545" fmla="*/ 5897761 h 7903765"/>
                <a:gd name="connsiteX546" fmla="*/ 1596792 w 4525107"/>
                <a:gd name="connsiteY546" fmla="*/ 6030387 h 7903765"/>
                <a:gd name="connsiteX547" fmla="*/ 1560584 w 4525107"/>
                <a:gd name="connsiteY547" fmla="*/ 6079727 h 7903765"/>
                <a:gd name="connsiteX548" fmla="*/ 1605135 w 4525107"/>
                <a:gd name="connsiteY548" fmla="*/ 6083983 h 7903765"/>
                <a:gd name="connsiteX549" fmla="*/ 1674715 w 4525107"/>
                <a:gd name="connsiteY549" fmla="*/ 6219827 h 7903765"/>
                <a:gd name="connsiteX550" fmla="*/ 1581595 w 4525107"/>
                <a:gd name="connsiteY550" fmla="*/ 6294205 h 7903765"/>
                <a:gd name="connsiteX551" fmla="*/ 1659016 w 4525107"/>
                <a:gd name="connsiteY551" fmla="*/ 6355327 h 7903765"/>
                <a:gd name="connsiteX552" fmla="*/ 1758355 w 4525107"/>
                <a:gd name="connsiteY552" fmla="*/ 6350621 h 7903765"/>
                <a:gd name="connsiteX553" fmla="*/ 1758382 w 4525107"/>
                <a:gd name="connsiteY553" fmla="*/ 6353537 h 7903765"/>
                <a:gd name="connsiteX554" fmla="*/ 1651429 w 4525107"/>
                <a:gd name="connsiteY554" fmla="*/ 6378849 h 7903765"/>
                <a:gd name="connsiteX555" fmla="*/ 1579427 w 4525107"/>
                <a:gd name="connsiteY555" fmla="*/ 6295811 h 7903765"/>
                <a:gd name="connsiteX556" fmla="*/ 1580597 w 4525107"/>
                <a:gd name="connsiteY556" fmla="*/ 6294223 h 7903765"/>
                <a:gd name="connsiteX557" fmla="*/ 1538871 w 4525107"/>
                <a:gd name="connsiteY557" fmla="*/ 6289407 h 7903765"/>
                <a:gd name="connsiteX558" fmla="*/ 1504394 w 4525107"/>
                <a:gd name="connsiteY558" fmla="*/ 6270065 h 7903765"/>
                <a:gd name="connsiteX559" fmla="*/ 1503218 w 4525107"/>
                <a:gd name="connsiteY559" fmla="*/ 6325285 h 7903765"/>
                <a:gd name="connsiteX560" fmla="*/ 1487075 w 4525107"/>
                <a:gd name="connsiteY560" fmla="*/ 6355801 h 7903765"/>
                <a:gd name="connsiteX561" fmla="*/ 1526712 w 4525107"/>
                <a:gd name="connsiteY561" fmla="*/ 6454965 h 7903765"/>
                <a:gd name="connsiteX562" fmla="*/ 1458124 w 4525107"/>
                <a:gd name="connsiteY562" fmla="*/ 6540847 h 7903765"/>
                <a:gd name="connsiteX563" fmla="*/ 1455498 w 4525107"/>
                <a:gd name="connsiteY563" fmla="*/ 6539573 h 7903765"/>
                <a:gd name="connsiteX564" fmla="*/ 1502203 w 4525107"/>
                <a:gd name="connsiteY564" fmla="*/ 6451775 h 7903765"/>
                <a:gd name="connsiteX565" fmla="*/ 1483545 w 4525107"/>
                <a:gd name="connsiteY565" fmla="*/ 6360819 h 7903765"/>
                <a:gd name="connsiteX566" fmla="*/ 1428408 w 4525107"/>
                <a:gd name="connsiteY566" fmla="*/ 6396231 h 7903765"/>
                <a:gd name="connsiteX567" fmla="*/ 1442841 w 4525107"/>
                <a:gd name="connsiteY567" fmla="*/ 6480761 h 7903765"/>
                <a:gd name="connsiteX568" fmla="*/ 1379671 w 4525107"/>
                <a:gd name="connsiteY568" fmla="*/ 6541013 h 7903765"/>
                <a:gd name="connsiteX569" fmla="*/ 1377975 w 4525107"/>
                <a:gd name="connsiteY569" fmla="*/ 6539675 h 7903765"/>
                <a:gd name="connsiteX570" fmla="*/ 1425642 w 4525107"/>
                <a:gd name="connsiteY570" fmla="*/ 6475213 h 7903765"/>
                <a:gd name="connsiteX571" fmla="*/ 1425298 w 4525107"/>
                <a:gd name="connsiteY571" fmla="*/ 6396815 h 7903765"/>
                <a:gd name="connsiteX572" fmla="*/ 1367374 w 4525107"/>
                <a:gd name="connsiteY572" fmla="*/ 6394863 h 7903765"/>
                <a:gd name="connsiteX573" fmla="*/ 1324075 w 4525107"/>
                <a:gd name="connsiteY573" fmla="*/ 6367683 h 7903765"/>
                <a:gd name="connsiteX574" fmla="*/ 1280797 w 4525107"/>
                <a:gd name="connsiteY574" fmla="*/ 6428497 h 7903765"/>
                <a:gd name="connsiteX575" fmla="*/ 1282692 w 4525107"/>
                <a:gd name="connsiteY575" fmla="*/ 6508945 h 7903765"/>
                <a:gd name="connsiteX576" fmla="*/ 1280464 w 4525107"/>
                <a:gd name="connsiteY576" fmla="*/ 6509019 h 7903765"/>
                <a:gd name="connsiteX577" fmla="*/ 1262976 w 4525107"/>
                <a:gd name="connsiteY577" fmla="*/ 6422747 h 7903765"/>
                <a:gd name="connsiteX578" fmla="*/ 1318530 w 4525107"/>
                <a:gd name="connsiteY578" fmla="*/ 6361865 h 7903765"/>
                <a:gd name="connsiteX579" fmla="*/ 1297795 w 4525107"/>
                <a:gd name="connsiteY579" fmla="*/ 6259019 h 7903765"/>
                <a:gd name="connsiteX580" fmla="*/ 1335963 w 4525107"/>
                <a:gd name="connsiteY580" fmla="*/ 6208139 h 7903765"/>
                <a:gd name="connsiteX581" fmla="*/ 1282092 w 4525107"/>
                <a:gd name="connsiteY581" fmla="*/ 6206577 h 7903765"/>
                <a:gd name="connsiteX582" fmla="*/ 1257364 w 4525107"/>
                <a:gd name="connsiteY582" fmla="*/ 6194505 h 7903765"/>
                <a:gd name="connsiteX583" fmla="*/ 1161284 w 4525107"/>
                <a:gd name="connsiteY583" fmla="*/ 6226047 h 7903765"/>
                <a:gd name="connsiteX584" fmla="*/ 1075404 w 4525107"/>
                <a:gd name="connsiteY584" fmla="*/ 6157457 h 7903765"/>
                <a:gd name="connsiteX585" fmla="*/ 1076677 w 4525107"/>
                <a:gd name="connsiteY585" fmla="*/ 6154831 h 7903765"/>
                <a:gd name="connsiteX586" fmla="*/ 1164475 w 4525107"/>
                <a:gd name="connsiteY586" fmla="*/ 6201539 h 7903765"/>
                <a:gd name="connsiteX587" fmla="*/ 1248016 w 4525107"/>
                <a:gd name="connsiteY587" fmla="*/ 6187931 h 7903765"/>
                <a:gd name="connsiteX588" fmla="*/ 1212770 w 4525107"/>
                <a:gd name="connsiteY588" fmla="*/ 6136943 h 7903765"/>
                <a:gd name="connsiteX589" fmla="*/ 1135512 w 4525107"/>
                <a:gd name="connsiteY589" fmla="*/ 6142169 h 7903765"/>
                <a:gd name="connsiteX590" fmla="*/ 1075259 w 4525107"/>
                <a:gd name="connsiteY590" fmla="*/ 6078999 h 7903765"/>
                <a:gd name="connsiteX591" fmla="*/ 1076597 w 4525107"/>
                <a:gd name="connsiteY591" fmla="*/ 6077303 h 7903765"/>
                <a:gd name="connsiteX592" fmla="*/ 1141061 w 4525107"/>
                <a:gd name="connsiteY592" fmla="*/ 6124967 h 7903765"/>
                <a:gd name="connsiteX593" fmla="*/ 1210445 w 4525107"/>
                <a:gd name="connsiteY593" fmla="*/ 6128031 h 7903765"/>
                <a:gd name="connsiteX594" fmla="*/ 1211855 w 4525107"/>
                <a:gd name="connsiteY594" fmla="*/ 6073797 h 7903765"/>
                <a:gd name="connsiteX595" fmla="*/ 1137467 w 4525107"/>
                <a:gd name="connsiteY595" fmla="*/ 6060769 h 7903765"/>
                <a:gd name="connsiteX596" fmla="*/ 1061910 w 4525107"/>
                <a:gd name="connsiteY596" fmla="*/ 6022213 h 7903765"/>
                <a:gd name="connsiteX597" fmla="*/ 1078489 w 4525107"/>
                <a:gd name="connsiteY597" fmla="*/ 6022115 h 7903765"/>
                <a:gd name="connsiteX598" fmla="*/ 1142989 w 4525107"/>
                <a:gd name="connsiteY598" fmla="*/ 6035201 h 7903765"/>
                <a:gd name="connsiteX599" fmla="*/ 1213018 w 4525107"/>
                <a:gd name="connsiteY599" fmla="*/ 6069579 h 7903765"/>
                <a:gd name="connsiteX600" fmla="*/ 1246823 w 4525107"/>
                <a:gd name="connsiteY600" fmla="*/ 6020637 h 7903765"/>
                <a:gd name="connsiteX601" fmla="*/ 1187779 w 4525107"/>
                <a:gd name="connsiteY601" fmla="*/ 5980135 h 7903765"/>
                <a:gd name="connsiteX602" fmla="*/ 1107330 w 4525107"/>
                <a:gd name="connsiteY602" fmla="*/ 5982029 h 7903765"/>
                <a:gd name="connsiteX603" fmla="*/ 1107256 w 4525107"/>
                <a:gd name="connsiteY603" fmla="*/ 5979801 h 7903765"/>
                <a:gd name="connsiteX604" fmla="*/ 1138010 w 4525107"/>
                <a:gd name="connsiteY604" fmla="*/ 5957677 h 7903765"/>
                <a:gd name="connsiteX605" fmla="*/ 1164061 w 4525107"/>
                <a:gd name="connsiteY605" fmla="*/ 5956367 h 7903765"/>
                <a:gd name="connsiteX606" fmla="*/ 1193528 w 4525107"/>
                <a:gd name="connsiteY606" fmla="*/ 5962309 h 7903765"/>
                <a:gd name="connsiteX607" fmla="*/ 1253985 w 4525107"/>
                <a:gd name="connsiteY607" fmla="*/ 6015507 h 7903765"/>
                <a:gd name="connsiteX608" fmla="*/ 1348356 w 4525107"/>
                <a:gd name="connsiteY608" fmla="*/ 6001153 h 7903765"/>
                <a:gd name="connsiteX609" fmla="*/ 1394062 w 4525107"/>
                <a:gd name="connsiteY609" fmla="*/ 6032733 h 7903765"/>
                <a:gd name="connsiteX610" fmla="*/ 1391370 w 4525107"/>
                <a:gd name="connsiteY610" fmla="*/ 5964121 h 7903765"/>
                <a:gd name="connsiteX611" fmla="*/ 1484629 w 4525107"/>
                <a:gd name="connsiteY611" fmla="*/ 5889719 h 7903765"/>
                <a:gd name="connsiteX612" fmla="*/ 1527213 w 4525107"/>
                <a:gd name="connsiteY612" fmla="*/ 5894543 h 7903765"/>
                <a:gd name="connsiteX613" fmla="*/ 1533049 w 4525107"/>
                <a:gd name="connsiteY613" fmla="*/ 5897097 h 7903765"/>
                <a:gd name="connsiteX614" fmla="*/ 1546051 w 4525107"/>
                <a:gd name="connsiteY614" fmla="*/ 5818675 h 7903765"/>
                <a:gd name="connsiteX615" fmla="*/ 1584607 w 4525107"/>
                <a:gd name="connsiteY615" fmla="*/ 5743119 h 7903765"/>
                <a:gd name="connsiteX616" fmla="*/ 1520037 w 4525107"/>
                <a:gd name="connsiteY616" fmla="*/ 5734963 h 7903765"/>
                <a:gd name="connsiteX617" fmla="*/ 1528787 w 4525107"/>
                <a:gd name="connsiteY617" fmla="*/ 5736147 h 7903765"/>
                <a:gd name="connsiteX618" fmla="*/ 1530552 w 4525107"/>
                <a:gd name="connsiteY618" fmla="*/ 5737505 h 7903765"/>
                <a:gd name="connsiteX619" fmla="*/ 1482006 w 4525107"/>
                <a:gd name="connsiteY619" fmla="*/ 5801685 h 7903765"/>
                <a:gd name="connsiteX620" fmla="*/ 1483900 w 4525107"/>
                <a:gd name="connsiteY620" fmla="*/ 5882135 h 7903765"/>
                <a:gd name="connsiteX621" fmla="*/ 1481671 w 4525107"/>
                <a:gd name="connsiteY621" fmla="*/ 5882207 h 7903765"/>
                <a:gd name="connsiteX622" fmla="*/ 1464183 w 4525107"/>
                <a:gd name="connsiteY622" fmla="*/ 5795937 h 7903765"/>
                <a:gd name="connsiteX623" fmla="*/ 1520037 w 4525107"/>
                <a:gd name="connsiteY623" fmla="*/ 5734963 h 7903765"/>
                <a:gd name="connsiteX624" fmla="*/ 1458268 w 4525107"/>
                <a:gd name="connsiteY624" fmla="*/ 5727099 h 7903765"/>
                <a:gd name="connsiteX625" fmla="*/ 1467581 w 4525107"/>
                <a:gd name="connsiteY625" fmla="*/ 5728525 h 7903765"/>
                <a:gd name="connsiteX626" fmla="*/ 1469333 w 4525107"/>
                <a:gd name="connsiteY626" fmla="*/ 5730185 h 7903765"/>
                <a:gd name="connsiteX627" fmla="*/ 1409688 w 4525107"/>
                <a:gd name="connsiteY627" fmla="*/ 5808975 h 7903765"/>
                <a:gd name="connsiteX628" fmla="*/ 1402655 w 4525107"/>
                <a:gd name="connsiteY628" fmla="*/ 5907545 h 7903765"/>
                <a:gd name="connsiteX629" fmla="*/ 1400244 w 4525107"/>
                <a:gd name="connsiteY629" fmla="*/ 5907641 h 7903765"/>
                <a:gd name="connsiteX630" fmla="*/ 1391100 w 4525107"/>
                <a:gd name="connsiteY630" fmla="*/ 5801987 h 7903765"/>
                <a:gd name="connsiteX631" fmla="*/ 1458268 w 4525107"/>
                <a:gd name="connsiteY631" fmla="*/ 5727099 h 7903765"/>
                <a:gd name="connsiteX632" fmla="*/ 1517259 w 4525107"/>
                <a:gd name="connsiteY632" fmla="*/ 5694517 h 7903765"/>
                <a:gd name="connsiteX633" fmla="*/ 1354776 w 4525107"/>
                <a:gd name="connsiteY633" fmla="*/ 5824149 h 7903765"/>
                <a:gd name="connsiteX634" fmla="*/ 1359466 w 4525107"/>
                <a:gd name="connsiteY634" fmla="*/ 5943685 h 7903765"/>
                <a:gd name="connsiteX635" fmla="*/ 1279835 w 4525107"/>
                <a:gd name="connsiteY635" fmla="*/ 5888667 h 7903765"/>
                <a:gd name="connsiteX636" fmla="*/ 1043159 w 4525107"/>
                <a:gd name="connsiteY636" fmla="*/ 6009893 h 7903765"/>
                <a:gd name="connsiteX637" fmla="*/ 1164385 w 4525107"/>
                <a:gd name="connsiteY637" fmla="*/ 6246567 h 7903765"/>
                <a:gd name="connsiteX638" fmla="*/ 1258245 w 4525107"/>
                <a:gd name="connsiteY638" fmla="*/ 6249293 h 7903765"/>
                <a:gd name="connsiteX639" fmla="*/ 1191745 w 4525107"/>
                <a:gd name="connsiteY639" fmla="*/ 6337939 h 7903765"/>
                <a:gd name="connsiteX640" fmla="*/ 1312971 w 4525107"/>
                <a:gd name="connsiteY640" fmla="*/ 6574613 h 7903765"/>
                <a:gd name="connsiteX641" fmla="*/ 1549647 w 4525107"/>
                <a:gd name="connsiteY641" fmla="*/ 6453389 h 7903765"/>
                <a:gd name="connsiteX642" fmla="*/ 1551695 w 4525107"/>
                <a:gd name="connsiteY642" fmla="*/ 6357183 h 7903765"/>
                <a:gd name="connsiteX643" fmla="*/ 1611762 w 4525107"/>
                <a:gd name="connsiteY643" fmla="*/ 6390881 h 7903765"/>
                <a:gd name="connsiteX644" fmla="*/ 1848437 w 4525107"/>
                <a:gd name="connsiteY644" fmla="*/ 6269655 h 7903765"/>
                <a:gd name="connsiteX645" fmla="*/ 1727212 w 4525107"/>
                <a:gd name="connsiteY645" fmla="*/ 6032981 h 7903765"/>
                <a:gd name="connsiteX646" fmla="*/ 1649591 w 4525107"/>
                <a:gd name="connsiteY646" fmla="*/ 6025565 h 7903765"/>
                <a:gd name="connsiteX647" fmla="*/ 1712677 w 4525107"/>
                <a:gd name="connsiteY647" fmla="*/ 5939599 h 7903765"/>
                <a:gd name="connsiteX648" fmla="*/ 1591451 w 4525107"/>
                <a:gd name="connsiteY648" fmla="*/ 5702925 h 7903765"/>
                <a:gd name="connsiteX649" fmla="*/ 1517259 w 4525107"/>
                <a:gd name="connsiteY649" fmla="*/ 5694517 h 7903765"/>
                <a:gd name="connsiteX650" fmla="*/ 3166250 w 4525107"/>
                <a:gd name="connsiteY650" fmla="*/ 4895525 h 7903765"/>
                <a:gd name="connsiteX651" fmla="*/ 3065518 w 4525107"/>
                <a:gd name="connsiteY651" fmla="*/ 4979585 h 7903765"/>
                <a:gd name="connsiteX652" fmla="*/ 2954036 w 4525107"/>
                <a:gd name="connsiteY652" fmla="*/ 5353133 h 7903765"/>
                <a:gd name="connsiteX653" fmla="*/ 3033822 w 4525107"/>
                <a:gd name="connsiteY653" fmla="*/ 5500799 h 7903765"/>
                <a:gd name="connsiteX654" fmla="*/ 3033821 w 4525107"/>
                <a:gd name="connsiteY654" fmla="*/ 5500801 h 7903765"/>
                <a:gd name="connsiteX655" fmla="*/ 3181488 w 4525107"/>
                <a:gd name="connsiteY655" fmla="*/ 5421015 h 7903765"/>
                <a:gd name="connsiteX656" fmla="*/ 3292970 w 4525107"/>
                <a:gd name="connsiteY656" fmla="*/ 5047467 h 7903765"/>
                <a:gd name="connsiteX657" fmla="*/ 3213185 w 4525107"/>
                <a:gd name="connsiteY657" fmla="*/ 4899799 h 7903765"/>
                <a:gd name="connsiteX658" fmla="*/ 3166250 w 4525107"/>
                <a:gd name="connsiteY658" fmla="*/ 4895525 h 7903765"/>
                <a:gd name="connsiteX659" fmla="*/ 2612904 w 4525107"/>
                <a:gd name="connsiteY659" fmla="*/ 4889529 h 7903765"/>
                <a:gd name="connsiteX660" fmla="*/ 2516662 w 4525107"/>
                <a:gd name="connsiteY660" fmla="*/ 4966313 h 7903765"/>
                <a:gd name="connsiteX661" fmla="*/ 2385024 w 4525107"/>
                <a:gd name="connsiteY661" fmla="*/ 5374399 h 7903765"/>
                <a:gd name="connsiteX662" fmla="*/ 2456829 w 4525107"/>
                <a:gd name="connsiteY662" fmla="*/ 5514587 h 7903765"/>
                <a:gd name="connsiteX663" fmla="*/ 2456827 w 4525107"/>
                <a:gd name="connsiteY663" fmla="*/ 5514587 h 7903765"/>
                <a:gd name="connsiteX664" fmla="*/ 2597015 w 4525107"/>
                <a:gd name="connsiteY664" fmla="*/ 5442783 h 7903765"/>
                <a:gd name="connsiteX665" fmla="*/ 2728654 w 4525107"/>
                <a:gd name="connsiteY665" fmla="*/ 5034695 h 7903765"/>
                <a:gd name="connsiteX666" fmla="*/ 2656850 w 4525107"/>
                <a:gd name="connsiteY666" fmla="*/ 4894509 h 7903765"/>
                <a:gd name="connsiteX667" fmla="*/ 2612904 w 4525107"/>
                <a:gd name="connsiteY667" fmla="*/ 4889529 h 7903765"/>
                <a:gd name="connsiteX668" fmla="*/ 2100172 w 4525107"/>
                <a:gd name="connsiteY668" fmla="*/ 4882085 h 7903765"/>
                <a:gd name="connsiteX669" fmla="*/ 1999440 w 4525107"/>
                <a:gd name="connsiteY669" fmla="*/ 4966145 h 7903765"/>
                <a:gd name="connsiteX670" fmla="*/ 1887958 w 4525107"/>
                <a:gd name="connsiteY670" fmla="*/ 5339693 h 7903765"/>
                <a:gd name="connsiteX671" fmla="*/ 1967744 w 4525107"/>
                <a:gd name="connsiteY671" fmla="*/ 5487359 h 7903765"/>
                <a:gd name="connsiteX672" fmla="*/ 1967743 w 4525107"/>
                <a:gd name="connsiteY672" fmla="*/ 5487361 h 7903765"/>
                <a:gd name="connsiteX673" fmla="*/ 2115410 w 4525107"/>
                <a:gd name="connsiteY673" fmla="*/ 5407575 h 7903765"/>
                <a:gd name="connsiteX674" fmla="*/ 2226892 w 4525107"/>
                <a:gd name="connsiteY674" fmla="*/ 5034027 h 7903765"/>
                <a:gd name="connsiteX675" fmla="*/ 2147107 w 4525107"/>
                <a:gd name="connsiteY675" fmla="*/ 4886359 h 7903765"/>
                <a:gd name="connsiteX676" fmla="*/ 2100172 w 4525107"/>
                <a:gd name="connsiteY676" fmla="*/ 4882085 h 7903765"/>
                <a:gd name="connsiteX677" fmla="*/ 3690182 w 4525107"/>
                <a:gd name="connsiteY677" fmla="*/ 4880789 h 7903765"/>
                <a:gd name="connsiteX678" fmla="*/ 3593940 w 4525107"/>
                <a:gd name="connsiteY678" fmla="*/ 4957573 h 7903765"/>
                <a:gd name="connsiteX679" fmla="*/ 3462302 w 4525107"/>
                <a:gd name="connsiteY679" fmla="*/ 5365659 h 7903765"/>
                <a:gd name="connsiteX680" fmla="*/ 3534107 w 4525107"/>
                <a:gd name="connsiteY680" fmla="*/ 5505847 h 7903765"/>
                <a:gd name="connsiteX681" fmla="*/ 3534105 w 4525107"/>
                <a:gd name="connsiteY681" fmla="*/ 5505847 h 7903765"/>
                <a:gd name="connsiteX682" fmla="*/ 3674293 w 4525107"/>
                <a:gd name="connsiteY682" fmla="*/ 5434043 h 7903765"/>
                <a:gd name="connsiteX683" fmla="*/ 3805932 w 4525107"/>
                <a:gd name="connsiteY683" fmla="*/ 5025955 h 7903765"/>
                <a:gd name="connsiteX684" fmla="*/ 3734128 w 4525107"/>
                <a:gd name="connsiteY684" fmla="*/ 4885769 h 7903765"/>
                <a:gd name="connsiteX685" fmla="*/ 3690182 w 4525107"/>
                <a:gd name="connsiteY685" fmla="*/ 4880789 h 7903765"/>
                <a:gd name="connsiteX686" fmla="*/ 1602040 w 4525107"/>
                <a:gd name="connsiteY686" fmla="*/ 4769563 h 7903765"/>
                <a:gd name="connsiteX687" fmla="*/ 1505798 w 4525107"/>
                <a:gd name="connsiteY687" fmla="*/ 4846347 h 7903765"/>
                <a:gd name="connsiteX688" fmla="*/ 1374160 w 4525107"/>
                <a:gd name="connsiteY688" fmla="*/ 5254433 h 7903765"/>
                <a:gd name="connsiteX689" fmla="*/ 1445965 w 4525107"/>
                <a:gd name="connsiteY689" fmla="*/ 5394621 h 7903765"/>
                <a:gd name="connsiteX690" fmla="*/ 1445963 w 4525107"/>
                <a:gd name="connsiteY690" fmla="*/ 5394621 h 7903765"/>
                <a:gd name="connsiteX691" fmla="*/ 1586151 w 4525107"/>
                <a:gd name="connsiteY691" fmla="*/ 5322817 h 7903765"/>
                <a:gd name="connsiteX692" fmla="*/ 1717790 w 4525107"/>
                <a:gd name="connsiteY692" fmla="*/ 4914729 h 7903765"/>
                <a:gd name="connsiteX693" fmla="*/ 1645986 w 4525107"/>
                <a:gd name="connsiteY693" fmla="*/ 4774543 h 7903765"/>
                <a:gd name="connsiteX694" fmla="*/ 1602040 w 4525107"/>
                <a:gd name="connsiteY694" fmla="*/ 4769563 h 7903765"/>
                <a:gd name="connsiteX695" fmla="*/ 1522491 w 4525107"/>
                <a:gd name="connsiteY695" fmla="*/ 4265785 h 7903765"/>
                <a:gd name="connsiteX696" fmla="*/ 1431337 w 4525107"/>
                <a:gd name="connsiteY696" fmla="*/ 4483995 h 7903765"/>
                <a:gd name="connsiteX697" fmla="*/ 4069278 w 4525107"/>
                <a:gd name="connsiteY697" fmla="*/ 4543729 h 7903765"/>
                <a:gd name="connsiteX698" fmla="*/ 4128948 w 4525107"/>
                <a:gd name="connsiteY698" fmla="*/ 4302045 h 7903765"/>
                <a:gd name="connsiteX699" fmla="*/ 1522491 w 4525107"/>
                <a:gd name="connsiteY699" fmla="*/ 4265785 h 7903765"/>
                <a:gd name="connsiteX700" fmla="*/ 1634156 w 4525107"/>
                <a:gd name="connsiteY700" fmla="*/ 3849447 h 7903765"/>
                <a:gd name="connsiteX701" fmla="*/ 1547841 w 4525107"/>
                <a:gd name="connsiteY701" fmla="*/ 4069615 h 7903765"/>
                <a:gd name="connsiteX702" fmla="*/ 2655837 w 4525107"/>
                <a:gd name="connsiteY702" fmla="*/ 4269727 h 7903765"/>
                <a:gd name="connsiteX703" fmla="*/ 2714237 w 4525107"/>
                <a:gd name="connsiteY703" fmla="*/ 4055591 h 7903765"/>
                <a:gd name="connsiteX704" fmla="*/ 1634156 w 4525107"/>
                <a:gd name="connsiteY704" fmla="*/ 3849447 h 7903765"/>
                <a:gd name="connsiteX705" fmla="*/ 4240779 w 4525107"/>
                <a:gd name="connsiteY705" fmla="*/ 3828161 h 7903765"/>
                <a:gd name="connsiteX706" fmla="*/ 2987347 w 4525107"/>
                <a:gd name="connsiteY706" fmla="*/ 4065017 h 7903765"/>
                <a:gd name="connsiteX707" fmla="*/ 2929464 w 4525107"/>
                <a:gd name="connsiteY707" fmla="*/ 4280763 h 7903765"/>
                <a:gd name="connsiteX708" fmla="*/ 4186459 w 4525107"/>
                <a:gd name="connsiteY708" fmla="*/ 4071103 h 7903765"/>
                <a:gd name="connsiteX709" fmla="*/ 4240779 w 4525107"/>
                <a:gd name="connsiteY709" fmla="*/ 3828161 h 7903765"/>
                <a:gd name="connsiteX710" fmla="*/ 3696218 w 4525107"/>
                <a:gd name="connsiteY710" fmla="*/ 871559 h 7903765"/>
                <a:gd name="connsiteX711" fmla="*/ 3672479 w 4525107"/>
                <a:gd name="connsiteY711" fmla="*/ 1911993 h 7903765"/>
                <a:gd name="connsiteX712" fmla="*/ 3441169 w 4525107"/>
                <a:gd name="connsiteY712" fmla="*/ 2994115 h 7903765"/>
                <a:gd name="connsiteX713" fmla="*/ 3750295 w 4525107"/>
                <a:gd name="connsiteY713" fmla="*/ 1938631 h 7903765"/>
                <a:gd name="connsiteX714" fmla="*/ 3696218 w 4525107"/>
                <a:gd name="connsiteY714" fmla="*/ 871559 h 7903765"/>
                <a:gd name="connsiteX715" fmla="*/ 3179811 w 4525107"/>
                <a:gd name="connsiteY715" fmla="*/ 861985 h 7903765"/>
                <a:gd name="connsiteX716" fmla="*/ 3156072 w 4525107"/>
                <a:gd name="connsiteY716" fmla="*/ 1902419 h 7903765"/>
                <a:gd name="connsiteX717" fmla="*/ 2924762 w 4525107"/>
                <a:gd name="connsiteY717" fmla="*/ 2984541 h 7903765"/>
                <a:gd name="connsiteX718" fmla="*/ 3233888 w 4525107"/>
                <a:gd name="connsiteY718" fmla="*/ 1929057 h 7903765"/>
                <a:gd name="connsiteX719" fmla="*/ 3179811 w 4525107"/>
                <a:gd name="connsiteY719" fmla="*/ 861985 h 7903765"/>
                <a:gd name="connsiteX720" fmla="*/ 2620412 w 4525107"/>
                <a:gd name="connsiteY720" fmla="*/ 732495 h 7903765"/>
                <a:gd name="connsiteX721" fmla="*/ 2596673 w 4525107"/>
                <a:gd name="connsiteY721" fmla="*/ 1772929 h 7903765"/>
                <a:gd name="connsiteX722" fmla="*/ 2365363 w 4525107"/>
                <a:gd name="connsiteY722" fmla="*/ 2855051 h 7903765"/>
                <a:gd name="connsiteX723" fmla="*/ 2674489 w 4525107"/>
                <a:gd name="connsiteY723" fmla="*/ 1799567 h 7903765"/>
                <a:gd name="connsiteX724" fmla="*/ 2620412 w 4525107"/>
                <a:gd name="connsiteY724" fmla="*/ 732495 h 7903765"/>
                <a:gd name="connsiteX725" fmla="*/ 3285393 w 4525107"/>
                <a:gd name="connsiteY725" fmla="*/ 8273 h 7903765"/>
                <a:gd name="connsiteX726" fmla="*/ 4391835 w 4525107"/>
                <a:gd name="connsiteY726" fmla="*/ 516993 h 7903765"/>
                <a:gd name="connsiteX727" fmla="*/ 4525107 w 4525107"/>
                <a:gd name="connsiteY727" fmla="*/ 7903765 h 7903765"/>
                <a:gd name="connsiteX728" fmla="*/ 0 w 4525107"/>
                <a:gd name="connsiteY728" fmla="*/ 6825241 h 7903765"/>
                <a:gd name="connsiteX729" fmla="*/ 1985519 w 4525107"/>
                <a:gd name="connsiteY729" fmla="*/ 500951 h 7903765"/>
                <a:gd name="connsiteX730" fmla="*/ 3285393 w 4525107"/>
                <a:gd name="connsiteY730" fmla="*/ 8273 h 7903765"/>
                <a:gd name="connsiteX0" fmla="*/ 3633745 w 4525107"/>
                <a:gd name="connsiteY0" fmla="*/ 6764153 h 7903765"/>
                <a:gd name="connsiteX1" fmla="*/ 3629790 w 4525107"/>
                <a:gd name="connsiteY1" fmla="*/ 6846167 h 7903765"/>
                <a:gd name="connsiteX2" fmla="*/ 3599816 w 4525107"/>
                <a:gd name="connsiteY2" fmla="*/ 6925521 h 7903765"/>
                <a:gd name="connsiteX3" fmla="*/ 3603770 w 4525107"/>
                <a:gd name="connsiteY3" fmla="*/ 6843505 h 7903765"/>
                <a:gd name="connsiteX4" fmla="*/ 3633745 w 4525107"/>
                <a:gd name="connsiteY4" fmla="*/ 6764153 h 7903765"/>
                <a:gd name="connsiteX5" fmla="*/ 3524733 w 4525107"/>
                <a:gd name="connsiteY5" fmla="*/ 6672471 h 7903765"/>
                <a:gd name="connsiteX6" fmla="*/ 3534146 w 4525107"/>
                <a:gd name="connsiteY6" fmla="*/ 6672859 h 7903765"/>
                <a:gd name="connsiteX7" fmla="*/ 3536070 w 4525107"/>
                <a:gd name="connsiteY7" fmla="*/ 6674317 h 7903765"/>
                <a:gd name="connsiteX8" fmla="*/ 3485494 w 4525107"/>
                <a:gd name="connsiteY8" fmla="*/ 6759211 h 7903765"/>
                <a:gd name="connsiteX9" fmla="*/ 3489391 w 4525107"/>
                <a:gd name="connsiteY9" fmla="*/ 6857953 h 7903765"/>
                <a:gd name="connsiteX10" fmla="*/ 3487005 w 4525107"/>
                <a:gd name="connsiteY10" fmla="*/ 6858315 h 7903765"/>
                <a:gd name="connsiteX11" fmla="*/ 3466246 w 4525107"/>
                <a:gd name="connsiteY11" fmla="*/ 6754319 h 7903765"/>
                <a:gd name="connsiteX12" fmla="*/ 3524733 w 4525107"/>
                <a:gd name="connsiteY12" fmla="*/ 6672471 h 7903765"/>
                <a:gd name="connsiteX13" fmla="*/ 2429818 w 4525107"/>
                <a:gd name="connsiteY13" fmla="*/ 6613751 h 7903765"/>
                <a:gd name="connsiteX14" fmla="*/ 2416829 w 4525107"/>
                <a:gd name="connsiteY14" fmla="*/ 6694827 h 7903765"/>
                <a:gd name="connsiteX15" fmla="*/ 2378274 w 4525107"/>
                <a:gd name="connsiteY15" fmla="*/ 6770383 h 7903765"/>
                <a:gd name="connsiteX16" fmla="*/ 2391262 w 4525107"/>
                <a:gd name="connsiteY16" fmla="*/ 6689307 h 7903765"/>
                <a:gd name="connsiteX17" fmla="*/ 2429818 w 4525107"/>
                <a:gd name="connsiteY17" fmla="*/ 6613751 h 7903765"/>
                <a:gd name="connsiteX18" fmla="*/ 3903054 w 4525107"/>
                <a:gd name="connsiteY18" fmla="*/ 6595539 h 7903765"/>
                <a:gd name="connsiteX19" fmla="*/ 3972388 w 4525107"/>
                <a:gd name="connsiteY19" fmla="*/ 6635793 h 7903765"/>
                <a:gd name="connsiteX20" fmla="*/ 4051953 w 4525107"/>
                <a:gd name="connsiteY20" fmla="*/ 6625933 h 7903765"/>
                <a:gd name="connsiteX21" fmla="*/ 4052284 w 4525107"/>
                <a:gd name="connsiteY21" fmla="*/ 6628065 h 7903765"/>
                <a:gd name="connsiteX22" fmla="*/ 3968775 w 4525107"/>
                <a:gd name="connsiteY22" fmla="*/ 6653501 h 7903765"/>
                <a:gd name="connsiteX23" fmla="*/ 3901912 w 4525107"/>
                <a:gd name="connsiteY23" fmla="*/ 6597371 h 7903765"/>
                <a:gd name="connsiteX24" fmla="*/ 3903054 w 4525107"/>
                <a:gd name="connsiteY24" fmla="*/ 6595539 h 7903765"/>
                <a:gd name="connsiteX25" fmla="*/ 662179 w 4525107"/>
                <a:gd name="connsiteY25" fmla="*/ 6575227 h 7903765"/>
                <a:gd name="connsiteX26" fmla="*/ 2520599 w 4525107"/>
                <a:gd name="connsiteY26" fmla="*/ 7401133 h 7903765"/>
                <a:gd name="connsiteX27" fmla="*/ 4097485 w 4525107"/>
                <a:gd name="connsiteY27" fmla="*/ 7138487 h 7903765"/>
                <a:gd name="connsiteX28" fmla="*/ 2625841 w 4525107"/>
                <a:gd name="connsiteY28" fmla="*/ 7261419 h 7903765"/>
                <a:gd name="connsiteX29" fmla="*/ 662179 w 4525107"/>
                <a:gd name="connsiteY29" fmla="*/ 6575227 h 7903765"/>
                <a:gd name="connsiteX30" fmla="*/ 3943532 w 4525107"/>
                <a:gd name="connsiteY30" fmla="*/ 6549635 h 7903765"/>
                <a:gd name="connsiteX31" fmla="*/ 4009081 w 4525107"/>
                <a:gd name="connsiteY31" fmla="*/ 6555517 h 7903765"/>
                <a:gd name="connsiteX32" fmla="*/ 4088433 w 4525107"/>
                <a:gd name="connsiteY32" fmla="*/ 6585489 h 7903765"/>
                <a:gd name="connsiteX33" fmla="*/ 4006417 w 4525107"/>
                <a:gd name="connsiteY33" fmla="*/ 6581535 h 7903765"/>
                <a:gd name="connsiteX34" fmla="*/ 3927066 w 4525107"/>
                <a:gd name="connsiteY34" fmla="*/ 6551561 h 7903765"/>
                <a:gd name="connsiteX35" fmla="*/ 3943532 w 4525107"/>
                <a:gd name="connsiteY35" fmla="*/ 6549635 h 7903765"/>
                <a:gd name="connsiteX36" fmla="*/ 2331600 w 4525107"/>
                <a:gd name="connsiteY36" fmla="*/ 6510591 h 7903765"/>
                <a:gd name="connsiteX37" fmla="*/ 2340912 w 4525107"/>
                <a:gd name="connsiteY37" fmla="*/ 6512015 h 7903765"/>
                <a:gd name="connsiteX38" fmla="*/ 2342664 w 4525107"/>
                <a:gd name="connsiteY38" fmla="*/ 6513675 h 7903765"/>
                <a:gd name="connsiteX39" fmla="*/ 2283020 w 4525107"/>
                <a:gd name="connsiteY39" fmla="*/ 6592465 h 7903765"/>
                <a:gd name="connsiteX40" fmla="*/ 2275988 w 4525107"/>
                <a:gd name="connsiteY40" fmla="*/ 6691033 h 7903765"/>
                <a:gd name="connsiteX41" fmla="*/ 2273576 w 4525107"/>
                <a:gd name="connsiteY41" fmla="*/ 6691129 h 7903765"/>
                <a:gd name="connsiteX42" fmla="*/ 2264430 w 4525107"/>
                <a:gd name="connsiteY42" fmla="*/ 6585477 h 7903765"/>
                <a:gd name="connsiteX43" fmla="*/ 2331600 w 4525107"/>
                <a:gd name="connsiteY43" fmla="*/ 6510591 h 7903765"/>
                <a:gd name="connsiteX44" fmla="*/ 2716104 w 4525107"/>
                <a:gd name="connsiteY44" fmla="*/ 6475915 h 7903765"/>
                <a:gd name="connsiteX45" fmla="*/ 2780567 w 4525107"/>
                <a:gd name="connsiteY45" fmla="*/ 6523581 h 7903765"/>
                <a:gd name="connsiteX46" fmla="*/ 2860734 w 4525107"/>
                <a:gd name="connsiteY46" fmla="*/ 6522569 h 7903765"/>
                <a:gd name="connsiteX47" fmla="*/ 2860828 w 4525107"/>
                <a:gd name="connsiteY47" fmla="*/ 6524725 h 7903765"/>
                <a:gd name="connsiteX48" fmla="*/ 2775020 w 4525107"/>
                <a:gd name="connsiteY48" fmla="*/ 6540781 h 7903765"/>
                <a:gd name="connsiteX49" fmla="*/ 2714766 w 4525107"/>
                <a:gd name="connsiteY49" fmla="*/ 6477609 h 7903765"/>
                <a:gd name="connsiteX50" fmla="*/ 2716104 w 4525107"/>
                <a:gd name="connsiteY50" fmla="*/ 6475915 h 7903765"/>
                <a:gd name="connsiteX51" fmla="*/ 3966317 w 4525107"/>
                <a:gd name="connsiteY51" fmla="*/ 6463605 h 7903765"/>
                <a:gd name="connsiteX52" fmla="*/ 3996260 w 4525107"/>
                <a:gd name="connsiteY52" fmla="*/ 6466259 h 7903765"/>
                <a:gd name="connsiteX53" fmla="*/ 4062819 w 4525107"/>
                <a:gd name="connsiteY53" fmla="*/ 6523863 h 7903765"/>
                <a:gd name="connsiteX54" fmla="*/ 4061663 w 4525107"/>
                <a:gd name="connsiteY54" fmla="*/ 6525767 h 7903765"/>
                <a:gd name="connsiteX55" fmla="*/ 3992514 w 4525107"/>
                <a:gd name="connsiteY55" fmla="*/ 6484605 h 7903765"/>
                <a:gd name="connsiteX56" fmla="*/ 3912767 w 4525107"/>
                <a:gd name="connsiteY56" fmla="*/ 6495375 h 7903765"/>
                <a:gd name="connsiteX57" fmla="*/ 3912449 w 4525107"/>
                <a:gd name="connsiteY57" fmla="*/ 6493169 h 7903765"/>
                <a:gd name="connsiteX58" fmla="*/ 3940569 w 4525107"/>
                <a:gd name="connsiteY58" fmla="*/ 6467783 h 7903765"/>
                <a:gd name="connsiteX59" fmla="*/ 3966317 w 4525107"/>
                <a:gd name="connsiteY59" fmla="*/ 6463605 h 7903765"/>
                <a:gd name="connsiteX60" fmla="*/ 3672679 w 4525107"/>
                <a:gd name="connsiteY60" fmla="*/ 6457167 h 7903765"/>
                <a:gd name="connsiteX61" fmla="*/ 3633129 w 4525107"/>
                <a:gd name="connsiteY61" fmla="*/ 6496611 h 7903765"/>
                <a:gd name="connsiteX62" fmla="*/ 3672532 w 4525107"/>
                <a:gd name="connsiteY62" fmla="*/ 6556227 h 7903765"/>
                <a:gd name="connsiteX63" fmla="*/ 3732146 w 4525107"/>
                <a:gd name="connsiteY63" fmla="*/ 6516825 h 7903765"/>
                <a:gd name="connsiteX64" fmla="*/ 3692744 w 4525107"/>
                <a:gd name="connsiteY64" fmla="*/ 6457209 h 7903765"/>
                <a:gd name="connsiteX65" fmla="*/ 3672679 w 4525107"/>
                <a:gd name="connsiteY65" fmla="*/ 6457167 h 7903765"/>
                <a:gd name="connsiteX66" fmla="*/ 2761404 w 4525107"/>
                <a:gd name="connsiteY66" fmla="*/ 6434763 h 7903765"/>
                <a:gd name="connsiteX67" fmla="*/ 2825903 w 4525107"/>
                <a:gd name="connsiteY67" fmla="*/ 6447849 h 7903765"/>
                <a:gd name="connsiteX68" fmla="*/ 2901458 w 4525107"/>
                <a:gd name="connsiteY68" fmla="*/ 6486403 h 7903765"/>
                <a:gd name="connsiteX69" fmla="*/ 2820381 w 4525107"/>
                <a:gd name="connsiteY69" fmla="*/ 6473415 h 7903765"/>
                <a:gd name="connsiteX70" fmla="*/ 2744826 w 4525107"/>
                <a:gd name="connsiteY70" fmla="*/ 6434859 h 7903765"/>
                <a:gd name="connsiteX71" fmla="*/ 2761404 w 4525107"/>
                <a:gd name="connsiteY71" fmla="*/ 6434763 h 7903765"/>
                <a:gd name="connsiteX72" fmla="*/ 1374430 w 4525107"/>
                <a:gd name="connsiteY72" fmla="*/ 6397729 h 7903765"/>
                <a:gd name="connsiteX73" fmla="*/ 1361441 w 4525107"/>
                <a:gd name="connsiteY73" fmla="*/ 6478805 h 7903765"/>
                <a:gd name="connsiteX74" fmla="*/ 1322886 w 4525107"/>
                <a:gd name="connsiteY74" fmla="*/ 6554361 h 7903765"/>
                <a:gd name="connsiteX75" fmla="*/ 1335874 w 4525107"/>
                <a:gd name="connsiteY75" fmla="*/ 6473285 h 7903765"/>
                <a:gd name="connsiteX76" fmla="*/ 1374430 w 4525107"/>
                <a:gd name="connsiteY76" fmla="*/ 6397729 h 7903765"/>
                <a:gd name="connsiteX77" fmla="*/ 3925293 w 4525107"/>
                <a:gd name="connsiteY77" fmla="*/ 6384529 h 7903765"/>
                <a:gd name="connsiteX78" fmla="*/ 3962272 w 4525107"/>
                <a:gd name="connsiteY78" fmla="*/ 6390219 h 7903765"/>
                <a:gd name="connsiteX79" fmla="*/ 4043734 w 4525107"/>
                <a:gd name="connsiteY79" fmla="*/ 6458119 h 7903765"/>
                <a:gd name="connsiteX80" fmla="*/ 4042277 w 4525107"/>
                <a:gd name="connsiteY80" fmla="*/ 6460043 h 7903765"/>
                <a:gd name="connsiteX81" fmla="*/ 3957382 w 4525107"/>
                <a:gd name="connsiteY81" fmla="*/ 6409467 h 7903765"/>
                <a:gd name="connsiteX82" fmla="*/ 3858639 w 4525107"/>
                <a:gd name="connsiteY82" fmla="*/ 6413365 h 7903765"/>
                <a:gd name="connsiteX83" fmla="*/ 3858277 w 4525107"/>
                <a:gd name="connsiteY83" fmla="*/ 6410979 h 7903765"/>
                <a:gd name="connsiteX84" fmla="*/ 3893405 w 4525107"/>
                <a:gd name="connsiteY84" fmla="*/ 6386537 h 7903765"/>
                <a:gd name="connsiteX85" fmla="*/ 3925293 w 4525107"/>
                <a:gd name="connsiteY85" fmla="*/ 6384529 h 7903765"/>
                <a:gd name="connsiteX86" fmla="*/ 2793552 w 4525107"/>
                <a:gd name="connsiteY86" fmla="*/ 6351775 h 7903765"/>
                <a:gd name="connsiteX87" fmla="*/ 2823019 w 4525107"/>
                <a:gd name="connsiteY87" fmla="*/ 6357721 h 7903765"/>
                <a:gd name="connsiteX88" fmla="*/ 2882808 w 4525107"/>
                <a:gd name="connsiteY88" fmla="*/ 6422325 h 7903765"/>
                <a:gd name="connsiteX89" fmla="*/ 2881449 w 4525107"/>
                <a:gd name="connsiteY89" fmla="*/ 6424089 h 7903765"/>
                <a:gd name="connsiteX90" fmla="*/ 2817269 w 4525107"/>
                <a:gd name="connsiteY90" fmla="*/ 6375541 h 7903765"/>
                <a:gd name="connsiteX91" fmla="*/ 2736820 w 4525107"/>
                <a:gd name="connsiteY91" fmla="*/ 6377437 h 7903765"/>
                <a:gd name="connsiteX92" fmla="*/ 2736748 w 4525107"/>
                <a:gd name="connsiteY92" fmla="*/ 6375209 h 7903765"/>
                <a:gd name="connsiteX93" fmla="*/ 2767500 w 4525107"/>
                <a:gd name="connsiteY93" fmla="*/ 6353085 h 7903765"/>
                <a:gd name="connsiteX94" fmla="*/ 2793552 w 4525107"/>
                <a:gd name="connsiteY94" fmla="*/ 6351775 h 7903765"/>
                <a:gd name="connsiteX95" fmla="*/ 3683526 w 4525107"/>
                <a:gd name="connsiteY95" fmla="*/ 6345075 h 7903765"/>
                <a:gd name="connsiteX96" fmla="*/ 3710443 w 4525107"/>
                <a:gd name="connsiteY96" fmla="*/ 6345133 h 7903765"/>
                <a:gd name="connsiteX97" fmla="*/ 3763301 w 4525107"/>
                <a:gd name="connsiteY97" fmla="*/ 6425103 h 7903765"/>
                <a:gd name="connsiteX98" fmla="*/ 3744120 w 4525107"/>
                <a:gd name="connsiteY98" fmla="*/ 6458417 h 7903765"/>
                <a:gd name="connsiteX99" fmla="*/ 3772227 w 4525107"/>
                <a:gd name="connsiteY99" fmla="*/ 6457983 h 7903765"/>
                <a:gd name="connsiteX100" fmla="*/ 3825084 w 4525107"/>
                <a:gd name="connsiteY100" fmla="*/ 6537953 h 7903765"/>
                <a:gd name="connsiteX101" fmla="*/ 3745113 w 4525107"/>
                <a:gd name="connsiteY101" fmla="*/ 6590811 h 7903765"/>
                <a:gd name="connsiteX102" fmla="*/ 3722251 w 4525107"/>
                <a:gd name="connsiteY102" fmla="*/ 6581129 h 7903765"/>
                <a:gd name="connsiteX103" fmla="*/ 3725347 w 4525107"/>
                <a:gd name="connsiteY103" fmla="*/ 6615679 h 7903765"/>
                <a:gd name="connsiteX104" fmla="*/ 3645374 w 4525107"/>
                <a:gd name="connsiteY104" fmla="*/ 6668539 h 7903765"/>
                <a:gd name="connsiteX105" fmla="*/ 3592517 w 4525107"/>
                <a:gd name="connsiteY105" fmla="*/ 6588569 h 7903765"/>
                <a:gd name="connsiteX106" fmla="*/ 3612814 w 4525107"/>
                <a:gd name="connsiteY106" fmla="*/ 6554159 h 7903765"/>
                <a:gd name="connsiteX107" fmla="*/ 3579077 w 4525107"/>
                <a:gd name="connsiteY107" fmla="*/ 6556919 h 7903765"/>
                <a:gd name="connsiteX108" fmla="*/ 3526219 w 4525107"/>
                <a:gd name="connsiteY108" fmla="*/ 6476949 h 7903765"/>
                <a:gd name="connsiteX109" fmla="*/ 3606190 w 4525107"/>
                <a:gd name="connsiteY109" fmla="*/ 6424091 h 7903765"/>
                <a:gd name="connsiteX110" fmla="*/ 3636912 w 4525107"/>
                <a:gd name="connsiteY110" fmla="*/ 6440633 h 7903765"/>
                <a:gd name="connsiteX111" fmla="*/ 3630472 w 4525107"/>
                <a:gd name="connsiteY111" fmla="*/ 6397991 h 7903765"/>
                <a:gd name="connsiteX112" fmla="*/ 3683526 w 4525107"/>
                <a:gd name="connsiteY112" fmla="*/ 6345075 h 7903765"/>
                <a:gd name="connsiteX113" fmla="*/ 3684309 w 4525107"/>
                <a:gd name="connsiteY113" fmla="*/ 6328601 h 7903765"/>
                <a:gd name="connsiteX114" fmla="*/ 3625837 w 4525107"/>
                <a:gd name="connsiteY114" fmla="*/ 6386917 h 7903765"/>
                <a:gd name="connsiteX115" fmla="*/ 3632934 w 4525107"/>
                <a:gd name="connsiteY115" fmla="*/ 6433915 h 7903765"/>
                <a:gd name="connsiteX116" fmla="*/ 3599077 w 4525107"/>
                <a:gd name="connsiteY116" fmla="*/ 6415685 h 7903765"/>
                <a:gd name="connsiteX117" fmla="*/ 3510940 w 4525107"/>
                <a:gd name="connsiteY117" fmla="*/ 6473939 h 7903765"/>
                <a:gd name="connsiteX118" fmla="*/ 3569193 w 4525107"/>
                <a:gd name="connsiteY118" fmla="*/ 6562075 h 7903765"/>
                <a:gd name="connsiteX119" fmla="*/ 3606377 w 4525107"/>
                <a:gd name="connsiteY119" fmla="*/ 6559031 h 7903765"/>
                <a:gd name="connsiteX120" fmla="*/ 3584009 w 4525107"/>
                <a:gd name="connsiteY120" fmla="*/ 6596953 h 7903765"/>
                <a:gd name="connsiteX121" fmla="*/ 3642262 w 4525107"/>
                <a:gd name="connsiteY121" fmla="*/ 6685089 h 7903765"/>
                <a:gd name="connsiteX122" fmla="*/ 3730399 w 4525107"/>
                <a:gd name="connsiteY122" fmla="*/ 6626835 h 7903765"/>
                <a:gd name="connsiteX123" fmla="*/ 3726985 w 4525107"/>
                <a:gd name="connsiteY123" fmla="*/ 6588757 h 7903765"/>
                <a:gd name="connsiteX124" fmla="*/ 3752183 w 4525107"/>
                <a:gd name="connsiteY124" fmla="*/ 6599429 h 7903765"/>
                <a:gd name="connsiteX125" fmla="*/ 3840320 w 4525107"/>
                <a:gd name="connsiteY125" fmla="*/ 6541175 h 7903765"/>
                <a:gd name="connsiteX126" fmla="*/ 3782066 w 4525107"/>
                <a:gd name="connsiteY126" fmla="*/ 6453035 h 7903765"/>
                <a:gd name="connsiteX127" fmla="*/ 3751088 w 4525107"/>
                <a:gd name="connsiteY127" fmla="*/ 6453513 h 7903765"/>
                <a:gd name="connsiteX128" fmla="*/ 3772228 w 4525107"/>
                <a:gd name="connsiteY128" fmla="*/ 6416801 h 7903765"/>
                <a:gd name="connsiteX129" fmla="*/ 3713975 w 4525107"/>
                <a:gd name="connsiteY129" fmla="*/ 6328663 h 7903765"/>
                <a:gd name="connsiteX130" fmla="*/ 3684309 w 4525107"/>
                <a:gd name="connsiteY130" fmla="*/ 6328601 h 7903765"/>
                <a:gd name="connsiteX131" fmla="*/ 2502421 w 4525107"/>
                <a:gd name="connsiteY131" fmla="*/ 6312943 h 7903765"/>
                <a:gd name="connsiteX132" fmla="*/ 2458757 w 4525107"/>
                <a:gd name="connsiteY132" fmla="*/ 6347779 h 7903765"/>
                <a:gd name="connsiteX133" fmla="*/ 2491334 w 4525107"/>
                <a:gd name="connsiteY133" fmla="*/ 6411381 h 7903765"/>
                <a:gd name="connsiteX134" fmla="*/ 2554936 w 4525107"/>
                <a:gd name="connsiteY134" fmla="*/ 6378807 h 7903765"/>
                <a:gd name="connsiteX135" fmla="*/ 2522359 w 4525107"/>
                <a:gd name="connsiteY135" fmla="*/ 6315203 h 7903765"/>
                <a:gd name="connsiteX136" fmla="*/ 2502421 w 4525107"/>
                <a:gd name="connsiteY136" fmla="*/ 6312943 h 7903765"/>
                <a:gd name="connsiteX137" fmla="*/ 1276212 w 4525107"/>
                <a:gd name="connsiteY137" fmla="*/ 6294569 h 7903765"/>
                <a:gd name="connsiteX138" fmla="*/ 1285524 w 4525107"/>
                <a:gd name="connsiteY138" fmla="*/ 6295993 h 7903765"/>
                <a:gd name="connsiteX139" fmla="*/ 1287276 w 4525107"/>
                <a:gd name="connsiteY139" fmla="*/ 6297653 h 7903765"/>
                <a:gd name="connsiteX140" fmla="*/ 1227632 w 4525107"/>
                <a:gd name="connsiteY140" fmla="*/ 6376443 h 7903765"/>
                <a:gd name="connsiteX141" fmla="*/ 1220600 w 4525107"/>
                <a:gd name="connsiteY141" fmla="*/ 6475011 h 7903765"/>
                <a:gd name="connsiteX142" fmla="*/ 1218188 w 4525107"/>
                <a:gd name="connsiteY142" fmla="*/ 6475107 h 7903765"/>
                <a:gd name="connsiteX143" fmla="*/ 1209042 w 4525107"/>
                <a:gd name="connsiteY143" fmla="*/ 6369455 h 7903765"/>
                <a:gd name="connsiteX144" fmla="*/ 1276212 w 4525107"/>
                <a:gd name="connsiteY144" fmla="*/ 6294569 h 7903765"/>
                <a:gd name="connsiteX145" fmla="*/ 3415853 w 4525107"/>
                <a:gd name="connsiteY145" fmla="*/ 6286191 h 7903765"/>
                <a:gd name="connsiteX146" fmla="*/ 3452831 w 4525107"/>
                <a:gd name="connsiteY146" fmla="*/ 6291883 h 7903765"/>
                <a:gd name="connsiteX147" fmla="*/ 3534295 w 4525107"/>
                <a:gd name="connsiteY147" fmla="*/ 6359779 h 7903765"/>
                <a:gd name="connsiteX148" fmla="*/ 3532837 w 4525107"/>
                <a:gd name="connsiteY148" fmla="*/ 6361707 h 7903765"/>
                <a:gd name="connsiteX149" fmla="*/ 3447941 w 4525107"/>
                <a:gd name="connsiteY149" fmla="*/ 6311129 h 7903765"/>
                <a:gd name="connsiteX150" fmla="*/ 3349197 w 4525107"/>
                <a:gd name="connsiteY150" fmla="*/ 6315027 h 7903765"/>
                <a:gd name="connsiteX151" fmla="*/ 3348836 w 4525107"/>
                <a:gd name="connsiteY151" fmla="*/ 6312641 h 7903765"/>
                <a:gd name="connsiteX152" fmla="*/ 3383964 w 4525107"/>
                <a:gd name="connsiteY152" fmla="*/ 6288197 h 7903765"/>
                <a:gd name="connsiteX153" fmla="*/ 3415853 w 4525107"/>
                <a:gd name="connsiteY153" fmla="*/ 6286191 h 7903765"/>
                <a:gd name="connsiteX154" fmla="*/ 2729599 w 4525107"/>
                <a:gd name="connsiteY154" fmla="*/ 6267127 h 7903765"/>
                <a:gd name="connsiteX155" fmla="*/ 2797638 w 4525107"/>
                <a:gd name="connsiteY155" fmla="*/ 6278393 h 7903765"/>
                <a:gd name="connsiteX156" fmla="*/ 2871101 w 4525107"/>
                <a:gd name="connsiteY156" fmla="*/ 6354875 h 7903765"/>
                <a:gd name="connsiteX157" fmla="*/ 2869440 w 4525107"/>
                <a:gd name="connsiteY157" fmla="*/ 6356625 h 7903765"/>
                <a:gd name="connsiteX158" fmla="*/ 2790651 w 4525107"/>
                <a:gd name="connsiteY158" fmla="*/ 6296983 h 7903765"/>
                <a:gd name="connsiteX159" fmla="*/ 2692082 w 4525107"/>
                <a:gd name="connsiteY159" fmla="*/ 6289949 h 7903765"/>
                <a:gd name="connsiteX160" fmla="*/ 2691986 w 4525107"/>
                <a:gd name="connsiteY160" fmla="*/ 6287539 h 7903765"/>
                <a:gd name="connsiteX161" fmla="*/ 2729599 w 4525107"/>
                <a:gd name="connsiteY161" fmla="*/ 6267127 h 7903765"/>
                <a:gd name="connsiteX162" fmla="*/ 1660716 w 4525107"/>
                <a:gd name="connsiteY162" fmla="*/ 6259893 h 7903765"/>
                <a:gd name="connsiteX163" fmla="*/ 1725179 w 4525107"/>
                <a:gd name="connsiteY163" fmla="*/ 6307559 h 7903765"/>
                <a:gd name="connsiteX164" fmla="*/ 1805346 w 4525107"/>
                <a:gd name="connsiteY164" fmla="*/ 6306547 h 7903765"/>
                <a:gd name="connsiteX165" fmla="*/ 1805440 w 4525107"/>
                <a:gd name="connsiteY165" fmla="*/ 6308703 h 7903765"/>
                <a:gd name="connsiteX166" fmla="*/ 1719632 w 4525107"/>
                <a:gd name="connsiteY166" fmla="*/ 6324759 h 7903765"/>
                <a:gd name="connsiteX167" fmla="*/ 1659378 w 4525107"/>
                <a:gd name="connsiteY167" fmla="*/ 6261587 h 7903765"/>
                <a:gd name="connsiteX168" fmla="*/ 1660716 w 4525107"/>
                <a:gd name="connsiteY168" fmla="*/ 6259893 h 7903765"/>
                <a:gd name="connsiteX169" fmla="*/ 1706016 w 4525107"/>
                <a:gd name="connsiteY169" fmla="*/ 6218741 h 7903765"/>
                <a:gd name="connsiteX170" fmla="*/ 1770515 w 4525107"/>
                <a:gd name="connsiteY170" fmla="*/ 6231827 h 7903765"/>
                <a:gd name="connsiteX171" fmla="*/ 1846070 w 4525107"/>
                <a:gd name="connsiteY171" fmla="*/ 6270381 h 7903765"/>
                <a:gd name="connsiteX172" fmla="*/ 1764993 w 4525107"/>
                <a:gd name="connsiteY172" fmla="*/ 6257393 h 7903765"/>
                <a:gd name="connsiteX173" fmla="*/ 1689438 w 4525107"/>
                <a:gd name="connsiteY173" fmla="*/ 6218837 h 7903765"/>
                <a:gd name="connsiteX174" fmla="*/ 1706016 w 4525107"/>
                <a:gd name="connsiteY174" fmla="*/ 6218741 h 7903765"/>
                <a:gd name="connsiteX175" fmla="*/ 2525583 w 4525107"/>
                <a:gd name="connsiteY175" fmla="*/ 6202735 h 7903765"/>
                <a:gd name="connsiteX176" fmla="*/ 2552329 w 4525107"/>
                <a:gd name="connsiteY176" fmla="*/ 6205767 h 7903765"/>
                <a:gd name="connsiteX177" fmla="*/ 2596031 w 4525107"/>
                <a:gd name="connsiteY177" fmla="*/ 6291085 h 7903765"/>
                <a:gd name="connsiteX178" fmla="*/ 2573288 w 4525107"/>
                <a:gd name="connsiteY178" fmla="*/ 6322077 h 7903765"/>
                <a:gd name="connsiteX179" fmla="*/ 2601271 w 4525107"/>
                <a:gd name="connsiteY179" fmla="*/ 6324751 h 7903765"/>
                <a:gd name="connsiteX180" fmla="*/ 2644972 w 4525107"/>
                <a:gd name="connsiteY180" fmla="*/ 6410069 h 7903765"/>
                <a:gd name="connsiteX181" fmla="*/ 2559652 w 4525107"/>
                <a:gd name="connsiteY181" fmla="*/ 6453771 h 7903765"/>
                <a:gd name="connsiteX182" fmla="*/ 2537998 w 4525107"/>
                <a:gd name="connsiteY182" fmla="*/ 6441623 h 7903765"/>
                <a:gd name="connsiteX183" fmla="*/ 2537260 w 4525107"/>
                <a:gd name="connsiteY183" fmla="*/ 6476305 h 7903765"/>
                <a:gd name="connsiteX184" fmla="*/ 2451937 w 4525107"/>
                <a:gd name="connsiteY184" fmla="*/ 6520007 h 7903765"/>
                <a:gd name="connsiteX185" fmla="*/ 2408237 w 4525107"/>
                <a:gd name="connsiteY185" fmla="*/ 6434687 h 7903765"/>
                <a:gd name="connsiteX186" fmla="*/ 2432210 w 4525107"/>
                <a:gd name="connsiteY186" fmla="*/ 6402729 h 7903765"/>
                <a:gd name="connsiteX187" fmla="*/ 2398374 w 4525107"/>
                <a:gd name="connsiteY187" fmla="*/ 6401747 h 7903765"/>
                <a:gd name="connsiteX188" fmla="*/ 2354673 w 4525107"/>
                <a:gd name="connsiteY188" fmla="*/ 6316427 h 7903765"/>
                <a:gd name="connsiteX189" fmla="*/ 2439993 w 4525107"/>
                <a:gd name="connsiteY189" fmla="*/ 6272727 h 7903765"/>
                <a:gd name="connsiteX190" fmla="*/ 2468700 w 4525107"/>
                <a:gd name="connsiteY190" fmla="*/ 6292561 h 7903765"/>
                <a:gd name="connsiteX191" fmla="*/ 2467010 w 4525107"/>
                <a:gd name="connsiteY191" fmla="*/ 6249467 h 7903765"/>
                <a:gd name="connsiteX192" fmla="*/ 2525583 w 4525107"/>
                <a:gd name="connsiteY192" fmla="*/ 6202735 h 7903765"/>
                <a:gd name="connsiteX193" fmla="*/ 2528181 w 4525107"/>
                <a:gd name="connsiteY193" fmla="*/ 6186449 h 7903765"/>
                <a:gd name="connsiteX194" fmla="*/ 2463625 w 4525107"/>
                <a:gd name="connsiteY194" fmla="*/ 6237951 h 7903765"/>
                <a:gd name="connsiteX195" fmla="*/ 2465489 w 4525107"/>
                <a:gd name="connsiteY195" fmla="*/ 6285443 h 7903765"/>
                <a:gd name="connsiteX196" fmla="*/ 2433852 w 4525107"/>
                <a:gd name="connsiteY196" fmla="*/ 6263587 h 7903765"/>
                <a:gd name="connsiteX197" fmla="*/ 2339820 w 4525107"/>
                <a:gd name="connsiteY197" fmla="*/ 6311749 h 7903765"/>
                <a:gd name="connsiteX198" fmla="*/ 2387982 w 4525107"/>
                <a:gd name="connsiteY198" fmla="*/ 6405781 h 7903765"/>
                <a:gd name="connsiteX199" fmla="*/ 2425274 w 4525107"/>
                <a:gd name="connsiteY199" fmla="*/ 6406863 h 7903765"/>
                <a:gd name="connsiteX200" fmla="*/ 2398855 w 4525107"/>
                <a:gd name="connsiteY200" fmla="*/ 6442081 h 7903765"/>
                <a:gd name="connsiteX201" fmla="*/ 2447016 w 4525107"/>
                <a:gd name="connsiteY201" fmla="*/ 6536113 h 7903765"/>
                <a:gd name="connsiteX202" fmla="*/ 2541048 w 4525107"/>
                <a:gd name="connsiteY202" fmla="*/ 6487949 h 7903765"/>
                <a:gd name="connsiteX203" fmla="*/ 2541861 w 4525107"/>
                <a:gd name="connsiteY203" fmla="*/ 6449727 h 7903765"/>
                <a:gd name="connsiteX204" fmla="*/ 2565726 w 4525107"/>
                <a:gd name="connsiteY204" fmla="*/ 6463117 h 7903765"/>
                <a:gd name="connsiteX205" fmla="*/ 2659758 w 4525107"/>
                <a:gd name="connsiteY205" fmla="*/ 6414953 h 7903765"/>
                <a:gd name="connsiteX206" fmla="*/ 2611595 w 4525107"/>
                <a:gd name="connsiteY206" fmla="*/ 6320919 h 7903765"/>
                <a:gd name="connsiteX207" fmla="*/ 2580755 w 4525107"/>
                <a:gd name="connsiteY207" fmla="*/ 6317973 h 7903765"/>
                <a:gd name="connsiteX208" fmla="*/ 2605820 w 4525107"/>
                <a:gd name="connsiteY208" fmla="*/ 6283821 h 7903765"/>
                <a:gd name="connsiteX209" fmla="*/ 2557659 w 4525107"/>
                <a:gd name="connsiteY209" fmla="*/ 6189789 h 7903765"/>
                <a:gd name="connsiteX210" fmla="*/ 2528181 w 4525107"/>
                <a:gd name="connsiteY210" fmla="*/ 6186449 h 7903765"/>
                <a:gd name="connsiteX211" fmla="*/ 1738164 w 4525107"/>
                <a:gd name="connsiteY211" fmla="*/ 6135753 h 7903765"/>
                <a:gd name="connsiteX212" fmla="*/ 1767631 w 4525107"/>
                <a:gd name="connsiteY212" fmla="*/ 6141699 h 7903765"/>
                <a:gd name="connsiteX213" fmla="*/ 1827420 w 4525107"/>
                <a:gd name="connsiteY213" fmla="*/ 6206303 h 7903765"/>
                <a:gd name="connsiteX214" fmla="*/ 1826061 w 4525107"/>
                <a:gd name="connsiteY214" fmla="*/ 6208067 h 7903765"/>
                <a:gd name="connsiteX215" fmla="*/ 1761881 w 4525107"/>
                <a:gd name="connsiteY215" fmla="*/ 6159519 h 7903765"/>
                <a:gd name="connsiteX216" fmla="*/ 1681432 w 4525107"/>
                <a:gd name="connsiteY216" fmla="*/ 6161415 h 7903765"/>
                <a:gd name="connsiteX217" fmla="*/ 1681360 w 4525107"/>
                <a:gd name="connsiteY217" fmla="*/ 6159187 h 7903765"/>
                <a:gd name="connsiteX218" fmla="*/ 1712112 w 4525107"/>
                <a:gd name="connsiteY218" fmla="*/ 6137063 h 7903765"/>
                <a:gd name="connsiteX219" fmla="*/ 1738164 w 4525107"/>
                <a:gd name="connsiteY219" fmla="*/ 6135753 h 7903765"/>
                <a:gd name="connsiteX220" fmla="*/ 3854558 w 4525107"/>
                <a:gd name="connsiteY220" fmla="*/ 6125025 h 7903765"/>
                <a:gd name="connsiteX221" fmla="*/ 3909703 w 4525107"/>
                <a:gd name="connsiteY221" fmla="*/ 6220097 h 7903765"/>
                <a:gd name="connsiteX222" fmla="*/ 3851021 w 4525107"/>
                <a:gd name="connsiteY222" fmla="*/ 6313027 h 7903765"/>
                <a:gd name="connsiteX223" fmla="*/ 3848270 w 4525107"/>
                <a:gd name="connsiteY223" fmla="*/ 6312051 h 7903765"/>
                <a:gd name="connsiteX224" fmla="*/ 3884992 w 4525107"/>
                <a:gd name="connsiteY224" fmla="*/ 6219631 h 7903765"/>
                <a:gd name="connsiteX225" fmla="*/ 3851771 w 4525107"/>
                <a:gd name="connsiteY225" fmla="*/ 6125895 h 7903765"/>
                <a:gd name="connsiteX226" fmla="*/ 3854558 w 4525107"/>
                <a:gd name="connsiteY226" fmla="*/ 6125025 h 7903765"/>
                <a:gd name="connsiteX227" fmla="*/ 2234137 w 4525107"/>
                <a:gd name="connsiteY227" fmla="*/ 6113119 h 7903765"/>
                <a:gd name="connsiteX228" fmla="*/ 2302176 w 4525107"/>
                <a:gd name="connsiteY228" fmla="*/ 6124387 h 7903765"/>
                <a:gd name="connsiteX229" fmla="*/ 2375641 w 4525107"/>
                <a:gd name="connsiteY229" fmla="*/ 6200867 h 7903765"/>
                <a:gd name="connsiteX230" fmla="*/ 2373979 w 4525107"/>
                <a:gd name="connsiteY230" fmla="*/ 6202621 h 7903765"/>
                <a:gd name="connsiteX231" fmla="*/ 2295189 w 4525107"/>
                <a:gd name="connsiteY231" fmla="*/ 6142977 h 7903765"/>
                <a:gd name="connsiteX232" fmla="*/ 2196619 w 4525107"/>
                <a:gd name="connsiteY232" fmla="*/ 6135945 h 7903765"/>
                <a:gd name="connsiteX233" fmla="*/ 2196524 w 4525107"/>
                <a:gd name="connsiteY233" fmla="*/ 6133531 h 7903765"/>
                <a:gd name="connsiteX234" fmla="*/ 2234137 w 4525107"/>
                <a:gd name="connsiteY234" fmla="*/ 6113119 h 7903765"/>
                <a:gd name="connsiteX235" fmla="*/ 3816194 w 4525107"/>
                <a:gd name="connsiteY235" fmla="*/ 6110413 h 7903765"/>
                <a:gd name="connsiteX236" fmla="*/ 3841628 w 4525107"/>
                <a:gd name="connsiteY236" fmla="*/ 6193925 h 7903765"/>
                <a:gd name="connsiteX237" fmla="*/ 3785498 w 4525107"/>
                <a:gd name="connsiteY237" fmla="*/ 6260787 h 7903765"/>
                <a:gd name="connsiteX238" fmla="*/ 3783667 w 4525107"/>
                <a:gd name="connsiteY238" fmla="*/ 6259643 h 7903765"/>
                <a:gd name="connsiteX239" fmla="*/ 3823921 w 4525107"/>
                <a:gd name="connsiteY239" fmla="*/ 6190309 h 7903765"/>
                <a:gd name="connsiteX240" fmla="*/ 3814060 w 4525107"/>
                <a:gd name="connsiteY240" fmla="*/ 6110747 h 7903765"/>
                <a:gd name="connsiteX241" fmla="*/ 3816194 w 4525107"/>
                <a:gd name="connsiteY241" fmla="*/ 6110413 h 7903765"/>
                <a:gd name="connsiteX242" fmla="*/ 1447033 w 4525107"/>
                <a:gd name="connsiteY242" fmla="*/ 6096921 h 7903765"/>
                <a:gd name="connsiteX243" fmla="*/ 1403369 w 4525107"/>
                <a:gd name="connsiteY243" fmla="*/ 6131757 h 7903765"/>
                <a:gd name="connsiteX244" fmla="*/ 1435946 w 4525107"/>
                <a:gd name="connsiteY244" fmla="*/ 6195359 h 7903765"/>
                <a:gd name="connsiteX245" fmla="*/ 1499548 w 4525107"/>
                <a:gd name="connsiteY245" fmla="*/ 6162785 h 7903765"/>
                <a:gd name="connsiteX246" fmla="*/ 1466971 w 4525107"/>
                <a:gd name="connsiteY246" fmla="*/ 6099181 h 7903765"/>
                <a:gd name="connsiteX247" fmla="*/ 1447033 w 4525107"/>
                <a:gd name="connsiteY247" fmla="*/ 6096921 h 7903765"/>
                <a:gd name="connsiteX248" fmla="*/ 3770332 w 4525107"/>
                <a:gd name="connsiteY248" fmla="*/ 6090333 h 7903765"/>
                <a:gd name="connsiteX249" fmla="*/ 3766377 w 4525107"/>
                <a:gd name="connsiteY249" fmla="*/ 6172349 h 7903765"/>
                <a:gd name="connsiteX250" fmla="*/ 3737681 w 4525107"/>
                <a:gd name="connsiteY250" fmla="*/ 6249557 h 7903765"/>
                <a:gd name="connsiteX251" fmla="*/ 3814172 w 4525107"/>
                <a:gd name="connsiteY251" fmla="*/ 6374497 h 7903765"/>
                <a:gd name="connsiteX252" fmla="*/ 3783635 w 4525107"/>
                <a:gd name="connsiteY252" fmla="*/ 6427535 h 7903765"/>
                <a:gd name="connsiteX253" fmla="*/ 3828384 w 4525107"/>
                <a:gd name="connsiteY253" fmla="*/ 6426845 h 7903765"/>
                <a:gd name="connsiteX254" fmla="*/ 3912542 w 4525107"/>
                <a:gd name="connsiteY254" fmla="*/ 6554171 h 7903765"/>
                <a:gd name="connsiteX255" fmla="*/ 3828207 w 4525107"/>
                <a:gd name="connsiteY255" fmla="*/ 6638381 h 7903765"/>
                <a:gd name="connsiteX256" fmla="*/ 3911906 w 4525107"/>
                <a:gd name="connsiteY256" fmla="*/ 6690577 h 7903765"/>
                <a:gd name="connsiteX257" fmla="*/ 4010117 w 4525107"/>
                <a:gd name="connsiteY257" fmla="*/ 6674927 h 7903765"/>
                <a:gd name="connsiteX258" fmla="*/ 4010466 w 4525107"/>
                <a:gd name="connsiteY258" fmla="*/ 6677823 h 7903765"/>
                <a:gd name="connsiteX259" fmla="*/ 3906963 w 4525107"/>
                <a:gd name="connsiteY259" fmla="*/ 6714793 h 7903765"/>
                <a:gd name="connsiteX260" fmla="*/ 3826230 w 4525107"/>
                <a:gd name="connsiteY260" fmla="*/ 6640217 h 7903765"/>
                <a:gd name="connsiteX261" fmla="*/ 3827217 w 4525107"/>
                <a:gd name="connsiteY261" fmla="*/ 6638509 h 7903765"/>
                <a:gd name="connsiteX262" fmla="*/ 3785215 w 4525107"/>
                <a:gd name="connsiteY262" fmla="*/ 6638331 h 7903765"/>
                <a:gd name="connsiteX263" fmla="*/ 3748813 w 4525107"/>
                <a:gd name="connsiteY263" fmla="*/ 6622915 h 7903765"/>
                <a:gd name="connsiteX264" fmla="*/ 3753742 w 4525107"/>
                <a:gd name="connsiteY264" fmla="*/ 6677927 h 7903765"/>
                <a:gd name="connsiteX265" fmla="*/ 3741069 w 4525107"/>
                <a:gd name="connsiteY265" fmla="*/ 6710039 h 7903765"/>
                <a:gd name="connsiteX266" fmla="*/ 3791417 w 4525107"/>
                <a:gd name="connsiteY266" fmla="*/ 6804219 h 7903765"/>
                <a:gd name="connsiteX267" fmla="*/ 3732734 w 4525107"/>
                <a:gd name="connsiteY267" fmla="*/ 6897151 h 7903765"/>
                <a:gd name="connsiteX268" fmla="*/ 3729983 w 4525107"/>
                <a:gd name="connsiteY268" fmla="*/ 6896175 h 7903765"/>
                <a:gd name="connsiteX269" fmla="*/ 3766705 w 4525107"/>
                <a:gd name="connsiteY269" fmla="*/ 6803755 h 7903765"/>
                <a:gd name="connsiteX270" fmla="*/ 3738115 w 4525107"/>
                <a:gd name="connsiteY270" fmla="*/ 6715417 h 7903765"/>
                <a:gd name="connsiteX271" fmla="*/ 3687226 w 4525107"/>
                <a:gd name="connsiteY271" fmla="*/ 6756703 h 7903765"/>
                <a:gd name="connsiteX272" fmla="*/ 3710908 w 4525107"/>
                <a:gd name="connsiteY272" fmla="*/ 6839119 h 7903765"/>
                <a:gd name="connsiteX273" fmla="*/ 3654779 w 4525107"/>
                <a:gd name="connsiteY273" fmla="*/ 6905981 h 7903765"/>
                <a:gd name="connsiteX274" fmla="*/ 3652947 w 4525107"/>
                <a:gd name="connsiteY274" fmla="*/ 6904839 h 7903765"/>
                <a:gd name="connsiteX275" fmla="*/ 3693202 w 4525107"/>
                <a:gd name="connsiteY275" fmla="*/ 6835505 h 7903765"/>
                <a:gd name="connsiteX276" fmla="*/ 3684200 w 4525107"/>
                <a:gd name="connsiteY276" fmla="*/ 6757625 h 7903765"/>
                <a:gd name="connsiteX277" fmla="*/ 3626415 w 4525107"/>
                <a:gd name="connsiteY277" fmla="*/ 6762085 h 7903765"/>
                <a:gd name="connsiteX278" fmla="*/ 3580378 w 4525107"/>
                <a:gd name="connsiteY278" fmla="*/ 6739851 h 7903765"/>
                <a:gd name="connsiteX279" fmla="*/ 3544083 w 4525107"/>
                <a:gd name="connsiteY279" fmla="*/ 6805075 h 7903765"/>
                <a:gd name="connsiteX280" fmla="*/ 3554852 w 4525107"/>
                <a:gd name="connsiteY280" fmla="*/ 6884821 h 7903765"/>
                <a:gd name="connsiteX281" fmla="*/ 3552646 w 4525107"/>
                <a:gd name="connsiteY281" fmla="*/ 6885141 h 7903765"/>
                <a:gd name="connsiteX282" fmla="*/ 3525736 w 4525107"/>
                <a:gd name="connsiteY282" fmla="*/ 6801329 h 7903765"/>
                <a:gd name="connsiteX283" fmla="*/ 3574225 w 4525107"/>
                <a:gd name="connsiteY283" fmla="*/ 6734683 h 7903765"/>
                <a:gd name="connsiteX284" fmla="*/ 3542258 w 4525107"/>
                <a:gd name="connsiteY284" fmla="*/ 6634755 h 7903765"/>
                <a:gd name="connsiteX285" fmla="*/ 3574572 w 4525107"/>
                <a:gd name="connsiteY285" fmla="*/ 6579973 h 7903765"/>
                <a:gd name="connsiteX286" fmla="*/ 3520858 w 4525107"/>
                <a:gd name="connsiteY286" fmla="*/ 6584369 h 7903765"/>
                <a:gd name="connsiteX287" fmla="*/ 3494948 w 4525107"/>
                <a:gd name="connsiteY287" fmla="*/ 6575103 h 7903765"/>
                <a:gd name="connsiteX288" fmla="*/ 3402940 w 4525107"/>
                <a:gd name="connsiteY288" fmla="*/ 6617065 h 7903765"/>
                <a:gd name="connsiteX289" fmla="*/ 3310009 w 4525107"/>
                <a:gd name="connsiteY289" fmla="*/ 6558379 h 7903765"/>
                <a:gd name="connsiteX290" fmla="*/ 3310985 w 4525107"/>
                <a:gd name="connsiteY290" fmla="*/ 6555629 h 7903765"/>
                <a:gd name="connsiteX291" fmla="*/ 3403404 w 4525107"/>
                <a:gd name="connsiteY291" fmla="*/ 6592353 h 7903765"/>
                <a:gd name="connsiteX292" fmla="*/ 3484931 w 4525107"/>
                <a:gd name="connsiteY292" fmla="*/ 6569601 h 7903765"/>
                <a:gd name="connsiteX293" fmla="*/ 3444269 w 4525107"/>
                <a:gd name="connsiteY293" fmla="*/ 6522819 h 7903765"/>
                <a:gd name="connsiteX294" fmla="*/ 3368061 w 4525107"/>
                <a:gd name="connsiteY294" fmla="*/ 6536545 h 7903765"/>
                <a:gd name="connsiteX295" fmla="*/ 3301199 w 4525107"/>
                <a:gd name="connsiteY295" fmla="*/ 6480417 h 7903765"/>
                <a:gd name="connsiteX296" fmla="*/ 3302342 w 4525107"/>
                <a:gd name="connsiteY296" fmla="*/ 6478585 h 7903765"/>
                <a:gd name="connsiteX297" fmla="*/ 3371676 w 4525107"/>
                <a:gd name="connsiteY297" fmla="*/ 6518837 h 7903765"/>
                <a:gd name="connsiteX298" fmla="*/ 3440974 w 4525107"/>
                <a:gd name="connsiteY298" fmla="*/ 6514217 h 7903765"/>
                <a:gd name="connsiteX299" fmla="*/ 3436385 w 4525107"/>
                <a:gd name="connsiteY299" fmla="*/ 6460159 h 7903765"/>
                <a:gd name="connsiteX300" fmla="*/ 3361014 w 4525107"/>
                <a:gd name="connsiteY300" fmla="*/ 6455427 h 7903765"/>
                <a:gd name="connsiteX301" fmla="*/ 3281660 w 4525107"/>
                <a:gd name="connsiteY301" fmla="*/ 6425453 h 7903765"/>
                <a:gd name="connsiteX302" fmla="*/ 3298127 w 4525107"/>
                <a:gd name="connsiteY302" fmla="*/ 6423525 h 7903765"/>
                <a:gd name="connsiteX303" fmla="*/ 3363678 w 4525107"/>
                <a:gd name="connsiteY303" fmla="*/ 6429407 h 7903765"/>
                <a:gd name="connsiteX304" fmla="*/ 3437074 w 4525107"/>
                <a:gd name="connsiteY304" fmla="*/ 6455839 h 7903765"/>
                <a:gd name="connsiteX305" fmla="*/ 3465268 w 4525107"/>
                <a:gd name="connsiteY305" fmla="*/ 6403463 h 7903765"/>
                <a:gd name="connsiteX306" fmla="*/ 3402111 w 4525107"/>
                <a:gd name="connsiteY306" fmla="*/ 6369729 h 7903765"/>
                <a:gd name="connsiteX307" fmla="*/ 3322363 w 4525107"/>
                <a:gd name="connsiteY307" fmla="*/ 6380499 h 7903765"/>
                <a:gd name="connsiteX308" fmla="*/ 3322044 w 4525107"/>
                <a:gd name="connsiteY308" fmla="*/ 6378293 h 7903765"/>
                <a:gd name="connsiteX309" fmla="*/ 3350166 w 4525107"/>
                <a:gd name="connsiteY309" fmla="*/ 6352907 h 7903765"/>
                <a:gd name="connsiteX310" fmla="*/ 3375913 w 4525107"/>
                <a:gd name="connsiteY310" fmla="*/ 6348727 h 7903765"/>
                <a:gd name="connsiteX311" fmla="*/ 3405856 w 4525107"/>
                <a:gd name="connsiteY311" fmla="*/ 6351379 h 7903765"/>
                <a:gd name="connsiteX312" fmla="*/ 3471819 w 4525107"/>
                <a:gd name="connsiteY312" fmla="*/ 6397573 h 7903765"/>
                <a:gd name="connsiteX313" fmla="*/ 3564027 w 4525107"/>
                <a:gd name="connsiteY313" fmla="*/ 6372883 h 7903765"/>
                <a:gd name="connsiteX314" fmla="*/ 3612941 w 4525107"/>
                <a:gd name="connsiteY314" fmla="*/ 6399221 h 7903765"/>
                <a:gd name="connsiteX315" fmla="*/ 3602687 w 4525107"/>
                <a:gd name="connsiteY315" fmla="*/ 6331327 h 7903765"/>
                <a:gd name="connsiteX316" fmla="*/ 3687158 w 4525107"/>
                <a:gd name="connsiteY316" fmla="*/ 6247079 h 7903765"/>
                <a:gd name="connsiteX317" fmla="*/ 3730014 w 4525107"/>
                <a:gd name="connsiteY317" fmla="*/ 6247169 h 7903765"/>
                <a:gd name="connsiteX318" fmla="*/ 3736096 w 4525107"/>
                <a:gd name="connsiteY318" fmla="*/ 6249063 h 7903765"/>
                <a:gd name="connsiteX319" fmla="*/ 3740357 w 4525107"/>
                <a:gd name="connsiteY319" fmla="*/ 6169687 h 7903765"/>
                <a:gd name="connsiteX320" fmla="*/ 3770332 w 4525107"/>
                <a:gd name="connsiteY320" fmla="*/ 6090333 h 7903765"/>
                <a:gd name="connsiteX321" fmla="*/ 3705256 w 4525107"/>
                <a:gd name="connsiteY321" fmla="*/ 6089359 h 7903765"/>
                <a:gd name="connsiteX322" fmla="*/ 3714084 w 4525107"/>
                <a:gd name="connsiteY322" fmla="*/ 6089569 h 7903765"/>
                <a:gd name="connsiteX323" fmla="*/ 3715987 w 4525107"/>
                <a:gd name="connsiteY323" fmla="*/ 6090725 h 7903765"/>
                <a:gd name="connsiteX324" fmla="*/ 3674828 w 4525107"/>
                <a:gd name="connsiteY324" fmla="*/ 6159873 h 7903765"/>
                <a:gd name="connsiteX325" fmla="*/ 3685596 w 4525107"/>
                <a:gd name="connsiteY325" fmla="*/ 6239623 h 7903765"/>
                <a:gd name="connsiteX326" fmla="*/ 3683388 w 4525107"/>
                <a:gd name="connsiteY326" fmla="*/ 6239941 h 7903765"/>
                <a:gd name="connsiteX327" fmla="*/ 3656478 w 4525107"/>
                <a:gd name="connsiteY327" fmla="*/ 6156129 h 7903765"/>
                <a:gd name="connsiteX328" fmla="*/ 3705256 w 4525107"/>
                <a:gd name="connsiteY328" fmla="*/ 6089359 h 7903765"/>
                <a:gd name="connsiteX329" fmla="*/ 3642996 w 4525107"/>
                <a:gd name="connsiteY329" fmla="*/ 6088367 h 7903765"/>
                <a:gd name="connsiteX330" fmla="*/ 3652409 w 4525107"/>
                <a:gd name="connsiteY330" fmla="*/ 6088753 h 7903765"/>
                <a:gd name="connsiteX331" fmla="*/ 3654335 w 4525107"/>
                <a:gd name="connsiteY331" fmla="*/ 6090211 h 7903765"/>
                <a:gd name="connsiteX332" fmla="*/ 3603757 w 4525107"/>
                <a:gd name="connsiteY332" fmla="*/ 6175107 h 7903765"/>
                <a:gd name="connsiteX333" fmla="*/ 3607654 w 4525107"/>
                <a:gd name="connsiteY333" fmla="*/ 6273849 h 7903765"/>
                <a:gd name="connsiteX334" fmla="*/ 3605268 w 4525107"/>
                <a:gd name="connsiteY334" fmla="*/ 6274211 h 7903765"/>
                <a:gd name="connsiteX335" fmla="*/ 3584511 w 4525107"/>
                <a:gd name="connsiteY335" fmla="*/ 6170215 h 7903765"/>
                <a:gd name="connsiteX336" fmla="*/ 3642996 w 4525107"/>
                <a:gd name="connsiteY336" fmla="*/ 6088367 h 7903765"/>
                <a:gd name="connsiteX337" fmla="*/ 1674211 w 4525107"/>
                <a:gd name="connsiteY337" fmla="*/ 6051105 h 7903765"/>
                <a:gd name="connsiteX338" fmla="*/ 1742250 w 4525107"/>
                <a:gd name="connsiteY338" fmla="*/ 6062371 h 7903765"/>
                <a:gd name="connsiteX339" fmla="*/ 1815713 w 4525107"/>
                <a:gd name="connsiteY339" fmla="*/ 6138853 h 7903765"/>
                <a:gd name="connsiteX340" fmla="*/ 1814052 w 4525107"/>
                <a:gd name="connsiteY340" fmla="*/ 6140603 h 7903765"/>
                <a:gd name="connsiteX341" fmla="*/ 1735263 w 4525107"/>
                <a:gd name="connsiteY341" fmla="*/ 6080961 h 7903765"/>
                <a:gd name="connsiteX342" fmla="*/ 1636694 w 4525107"/>
                <a:gd name="connsiteY342" fmla="*/ 6073927 h 7903765"/>
                <a:gd name="connsiteX343" fmla="*/ 1636598 w 4525107"/>
                <a:gd name="connsiteY343" fmla="*/ 6071517 h 7903765"/>
                <a:gd name="connsiteX344" fmla="*/ 1674211 w 4525107"/>
                <a:gd name="connsiteY344" fmla="*/ 6051105 h 7903765"/>
                <a:gd name="connsiteX345" fmla="*/ 3734801 w 4525107"/>
                <a:gd name="connsiteY345" fmla="*/ 6045793 h 7903765"/>
                <a:gd name="connsiteX346" fmla="*/ 3698028 w 4525107"/>
                <a:gd name="connsiteY346" fmla="*/ 6049469 h 7903765"/>
                <a:gd name="connsiteX347" fmla="*/ 3550857 w 4525107"/>
                <a:gd name="connsiteY347" fmla="*/ 6196253 h 7903765"/>
                <a:gd name="connsiteX348" fmla="*/ 3568722 w 4525107"/>
                <a:gd name="connsiteY348" fmla="*/ 6314539 h 7903765"/>
                <a:gd name="connsiteX349" fmla="*/ 3483501 w 4525107"/>
                <a:gd name="connsiteY349" fmla="*/ 6268655 h 7903765"/>
                <a:gd name="connsiteX350" fmla="*/ 3261663 w 4525107"/>
                <a:gd name="connsiteY350" fmla="*/ 6415279 h 7903765"/>
                <a:gd name="connsiteX351" fmla="*/ 3408289 w 4525107"/>
                <a:gd name="connsiteY351" fmla="*/ 6637117 h 7903765"/>
                <a:gd name="connsiteX352" fmla="*/ 3501875 w 4525107"/>
                <a:gd name="connsiteY352" fmla="*/ 6629459 h 7903765"/>
                <a:gd name="connsiteX353" fmla="*/ 3445574 w 4525107"/>
                <a:gd name="connsiteY353" fmla="*/ 6724907 h 7903765"/>
                <a:gd name="connsiteX354" fmla="*/ 3592199 w 4525107"/>
                <a:gd name="connsiteY354" fmla="*/ 6946743 h 7903765"/>
                <a:gd name="connsiteX355" fmla="*/ 3814037 w 4525107"/>
                <a:gd name="connsiteY355" fmla="*/ 6800119 h 7903765"/>
                <a:gd name="connsiteX356" fmla="*/ 3805447 w 4525107"/>
                <a:gd name="connsiteY356" fmla="*/ 6704275 h 7903765"/>
                <a:gd name="connsiteX357" fmla="*/ 3868868 w 4525107"/>
                <a:gd name="connsiteY357" fmla="*/ 6731133 h 7903765"/>
                <a:gd name="connsiteX358" fmla="*/ 4090706 w 4525107"/>
                <a:gd name="connsiteY358" fmla="*/ 6584507 h 7903765"/>
                <a:gd name="connsiteX359" fmla="*/ 3944080 w 4525107"/>
                <a:gd name="connsiteY359" fmla="*/ 6362671 h 7903765"/>
                <a:gd name="connsiteX360" fmla="*/ 3866115 w 4525107"/>
                <a:gd name="connsiteY360" fmla="*/ 6363873 h 7903765"/>
                <a:gd name="connsiteX361" fmla="*/ 3919320 w 4525107"/>
                <a:gd name="connsiteY361" fmla="*/ 6271465 h 7903765"/>
                <a:gd name="connsiteX362" fmla="*/ 3772695 w 4525107"/>
                <a:gd name="connsiteY362" fmla="*/ 6049629 h 7903765"/>
                <a:gd name="connsiteX363" fmla="*/ 3734801 w 4525107"/>
                <a:gd name="connsiteY363" fmla="*/ 6045793 h 7903765"/>
                <a:gd name="connsiteX364" fmla="*/ 2719874 w 4525107"/>
                <a:gd name="connsiteY364" fmla="*/ 6002923 h 7903765"/>
                <a:gd name="connsiteX365" fmla="*/ 2764180 w 4525107"/>
                <a:gd name="connsiteY365" fmla="*/ 6103505 h 7903765"/>
                <a:gd name="connsiteX366" fmla="*/ 2695593 w 4525107"/>
                <a:gd name="connsiteY366" fmla="*/ 6189385 h 7903765"/>
                <a:gd name="connsiteX367" fmla="*/ 2692967 w 4525107"/>
                <a:gd name="connsiteY367" fmla="*/ 6188111 h 7903765"/>
                <a:gd name="connsiteX368" fmla="*/ 2739672 w 4525107"/>
                <a:gd name="connsiteY368" fmla="*/ 6100313 h 7903765"/>
                <a:gd name="connsiteX369" fmla="*/ 2717008 w 4525107"/>
                <a:gd name="connsiteY369" fmla="*/ 6003481 h 7903765"/>
                <a:gd name="connsiteX370" fmla="*/ 2719874 w 4525107"/>
                <a:gd name="connsiteY370" fmla="*/ 6002923 h 7903765"/>
                <a:gd name="connsiteX371" fmla="*/ 1470195 w 4525107"/>
                <a:gd name="connsiteY371" fmla="*/ 5986713 h 7903765"/>
                <a:gd name="connsiteX372" fmla="*/ 1496941 w 4525107"/>
                <a:gd name="connsiteY372" fmla="*/ 5989745 h 7903765"/>
                <a:gd name="connsiteX373" fmla="*/ 1540643 w 4525107"/>
                <a:gd name="connsiteY373" fmla="*/ 6075063 h 7903765"/>
                <a:gd name="connsiteX374" fmla="*/ 1517900 w 4525107"/>
                <a:gd name="connsiteY374" fmla="*/ 6106055 h 7903765"/>
                <a:gd name="connsiteX375" fmla="*/ 1545883 w 4525107"/>
                <a:gd name="connsiteY375" fmla="*/ 6108729 h 7903765"/>
                <a:gd name="connsiteX376" fmla="*/ 1589584 w 4525107"/>
                <a:gd name="connsiteY376" fmla="*/ 6194047 h 7903765"/>
                <a:gd name="connsiteX377" fmla="*/ 1504264 w 4525107"/>
                <a:gd name="connsiteY377" fmla="*/ 6237749 h 7903765"/>
                <a:gd name="connsiteX378" fmla="*/ 1482610 w 4525107"/>
                <a:gd name="connsiteY378" fmla="*/ 6225601 h 7903765"/>
                <a:gd name="connsiteX379" fmla="*/ 1481872 w 4525107"/>
                <a:gd name="connsiteY379" fmla="*/ 6260283 h 7903765"/>
                <a:gd name="connsiteX380" fmla="*/ 1396549 w 4525107"/>
                <a:gd name="connsiteY380" fmla="*/ 6303985 h 7903765"/>
                <a:gd name="connsiteX381" fmla="*/ 1352849 w 4525107"/>
                <a:gd name="connsiteY381" fmla="*/ 6218665 h 7903765"/>
                <a:gd name="connsiteX382" fmla="*/ 1376822 w 4525107"/>
                <a:gd name="connsiteY382" fmla="*/ 6186707 h 7903765"/>
                <a:gd name="connsiteX383" fmla="*/ 1342986 w 4525107"/>
                <a:gd name="connsiteY383" fmla="*/ 6185725 h 7903765"/>
                <a:gd name="connsiteX384" fmla="*/ 1299285 w 4525107"/>
                <a:gd name="connsiteY384" fmla="*/ 6100405 h 7903765"/>
                <a:gd name="connsiteX385" fmla="*/ 1384605 w 4525107"/>
                <a:gd name="connsiteY385" fmla="*/ 6056705 h 7903765"/>
                <a:gd name="connsiteX386" fmla="*/ 1413312 w 4525107"/>
                <a:gd name="connsiteY386" fmla="*/ 6076539 h 7903765"/>
                <a:gd name="connsiteX387" fmla="*/ 1411622 w 4525107"/>
                <a:gd name="connsiteY387" fmla="*/ 6033445 h 7903765"/>
                <a:gd name="connsiteX388" fmla="*/ 1470195 w 4525107"/>
                <a:gd name="connsiteY388" fmla="*/ 5986713 h 7903765"/>
                <a:gd name="connsiteX389" fmla="*/ 2683359 w 4525107"/>
                <a:gd name="connsiteY389" fmla="*/ 5984163 h 7903765"/>
                <a:gd name="connsiteX390" fmla="*/ 2699413 w 4525107"/>
                <a:gd name="connsiteY390" fmla="*/ 6069975 h 7903765"/>
                <a:gd name="connsiteX391" fmla="*/ 2636242 w 4525107"/>
                <a:gd name="connsiteY391" fmla="*/ 6130227 h 7903765"/>
                <a:gd name="connsiteX392" fmla="*/ 2634548 w 4525107"/>
                <a:gd name="connsiteY392" fmla="*/ 6128887 h 7903765"/>
                <a:gd name="connsiteX393" fmla="*/ 2682214 w 4525107"/>
                <a:gd name="connsiteY393" fmla="*/ 6064425 h 7903765"/>
                <a:gd name="connsiteX394" fmla="*/ 2681201 w 4525107"/>
                <a:gd name="connsiteY394" fmla="*/ 5984259 h 7903765"/>
                <a:gd name="connsiteX395" fmla="*/ 2683359 w 4525107"/>
                <a:gd name="connsiteY395" fmla="*/ 5984163 h 7903765"/>
                <a:gd name="connsiteX396" fmla="*/ 1472793 w 4525107"/>
                <a:gd name="connsiteY396" fmla="*/ 5970427 h 7903765"/>
                <a:gd name="connsiteX397" fmla="*/ 1408237 w 4525107"/>
                <a:gd name="connsiteY397" fmla="*/ 6021929 h 7903765"/>
                <a:gd name="connsiteX398" fmla="*/ 1410101 w 4525107"/>
                <a:gd name="connsiteY398" fmla="*/ 6069421 h 7903765"/>
                <a:gd name="connsiteX399" fmla="*/ 1378464 w 4525107"/>
                <a:gd name="connsiteY399" fmla="*/ 6047565 h 7903765"/>
                <a:gd name="connsiteX400" fmla="*/ 1284432 w 4525107"/>
                <a:gd name="connsiteY400" fmla="*/ 6095727 h 7903765"/>
                <a:gd name="connsiteX401" fmla="*/ 1332594 w 4525107"/>
                <a:gd name="connsiteY401" fmla="*/ 6189759 h 7903765"/>
                <a:gd name="connsiteX402" fmla="*/ 1369886 w 4525107"/>
                <a:gd name="connsiteY402" fmla="*/ 6190841 h 7903765"/>
                <a:gd name="connsiteX403" fmla="*/ 1343467 w 4525107"/>
                <a:gd name="connsiteY403" fmla="*/ 6226059 h 7903765"/>
                <a:gd name="connsiteX404" fmla="*/ 1391628 w 4525107"/>
                <a:gd name="connsiteY404" fmla="*/ 6320091 h 7903765"/>
                <a:gd name="connsiteX405" fmla="*/ 1485660 w 4525107"/>
                <a:gd name="connsiteY405" fmla="*/ 6271927 h 7903765"/>
                <a:gd name="connsiteX406" fmla="*/ 1486473 w 4525107"/>
                <a:gd name="connsiteY406" fmla="*/ 6233705 h 7903765"/>
                <a:gd name="connsiteX407" fmla="*/ 1510338 w 4525107"/>
                <a:gd name="connsiteY407" fmla="*/ 6247095 h 7903765"/>
                <a:gd name="connsiteX408" fmla="*/ 1604370 w 4525107"/>
                <a:gd name="connsiteY408" fmla="*/ 6198931 h 7903765"/>
                <a:gd name="connsiteX409" fmla="*/ 1556207 w 4525107"/>
                <a:gd name="connsiteY409" fmla="*/ 6104897 h 7903765"/>
                <a:gd name="connsiteX410" fmla="*/ 1525367 w 4525107"/>
                <a:gd name="connsiteY410" fmla="*/ 6101951 h 7903765"/>
                <a:gd name="connsiteX411" fmla="*/ 1550432 w 4525107"/>
                <a:gd name="connsiteY411" fmla="*/ 6067799 h 7903765"/>
                <a:gd name="connsiteX412" fmla="*/ 1502271 w 4525107"/>
                <a:gd name="connsiteY412" fmla="*/ 5973767 h 7903765"/>
                <a:gd name="connsiteX413" fmla="*/ 1472793 w 4525107"/>
                <a:gd name="connsiteY413" fmla="*/ 5970427 h 7903765"/>
                <a:gd name="connsiteX414" fmla="*/ 2639995 w 4525107"/>
                <a:gd name="connsiteY414" fmla="*/ 5959141 h 7903765"/>
                <a:gd name="connsiteX415" fmla="*/ 2627005 w 4525107"/>
                <a:gd name="connsiteY415" fmla="*/ 6040219 h 7903765"/>
                <a:gd name="connsiteX416" fmla="*/ 2589958 w 4525107"/>
                <a:gd name="connsiteY416" fmla="*/ 6113783 h 7903765"/>
                <a:gd name="connsiteX417" fmla="*/ 2652180 w 4525107"/>
                <a:gd name="connsiteY417" fmla="*/ 6246409 h 7903765"/>
                <a:gd name="connsiteX418" fmla="*/ 2615972 w 4525107"/>
                <a:gd name="connsiteY418" fmla="*/ 6295749 h 7903765"/>
                <a:gd name="connsiteX419" fmla="*/ 2660523 w 4525107"/>
                <a:gd name="connsiteY419" fmla="*/ 6300005 h 7903765"/>
                <a:gd name="connsiteX420" fmla="*/ 2730103 w 4525107"/>
                <a:gd name="connsiteY420" fmla="*/ 6435849 h 7903765"/>
                <a:gd name="connsiteX421" fmla="*/ 2636983 w 4525107"/>
                <a:gd name="connsiteY421" fmla="*/ 6510227 h 7903765"/>
                <a:gd name="connsiteX422" fmla="*/ 2714404 w 4525107"/>
                <a:gd name="connsiteY422" fmla="*/ 6571349 h 7903765"/>
                <a:gd name="connsiteX423" fmla="*/ 2813743 w 4525107"/>
                <a:gd name="connsiteY423" fmla="*/ 6566643 h 7903765"/>
                <a:gd name="connsiteX424" fmla="*/ 2813770 w 4525107"/>
                <a:gd name="connsiteY424" fmla="*/ 6569559 h 7903765"/>
                <a:gd name="connsiteX425" fmla="*/ 2706817 w 4525107"/>
                <a:gd name="connsiteY425" fmla="*/ 6594871 h 7903765"/>
                <a:gd name="connsiteX426" fmla="*/ 2634815 w 4525107"/>
                <a:gd name="connsiteY426" fmla="*/ 6511833 h 7903765"/>
                <a:gd name="connsiteX427" fmla="*/ 2635985 w 4525107"/>
                <a:gd name="connsiteY427" fmla="*/ 6510245 h 7903765"/>
                <a:gd name="connsiteX428" fmla="*/ 2594259 w 4525107"/>
                <a:gd name="connsiteY428" fmla="*/ 6505429 h 7903765"/>
                <a:gd name="connsiteX429" fmla="*/ 2559782 w 4525107"/>
                <a:gd name="connsiteY429" fmla="*/ 6486087 h 7903765"/>
                <a:gd name="connsiteX430" fmla="*/ 2558606 w 4525107"/>
                <a:gd name="connsiteY430" fmla="*/ 6541307 h 7903765"/>
                <a:gd name="connsiteX431" fmla="*/ 2542463 w 4525107"/>
                <a:gd name="connsiteY431" fmla="*/ 6571823 h 7903765"/>
                <a:gd name="connsiteX432" fmla="*/ 2582100 w 4525107"/>
                <a:gd name="connsiteY432" fmla="*/ 6670987 h 7903765"/>
                <a:gd name="connsiteX433" fmla="*/ 2513512 w 4525107"/>
                <a:gd name="connsiteY433" fmla="*/ 6756869 h 7903765"/>
                <a:gd name="connsiteX434" fmla="*/ 2510886 w 4525107"/>
                <a:gd name="connsiteY434" fmla="*/ 6755595 h 7903765"/>
                <a:gd name="connsiteX435" fmla="*/ 2557591 w 4525107"/>
                <a:gd name="connsiteY435" fmla="*/ 6667797 h 7903765"/>
                <a:gd name="connsiteX436" fmla="*/ 2538933 w 4525107"/>
                <a:gd name="connsiteY436" fmla="*/ 6576841 h 7903765"/>
                <a:gd name="connsiteX437" fmla="*/ 2483796 w 4525107"/>
                <a:gd name="connsiteY437" fmla="*/ 6612253 h 7903765"/>
                <a:gd name="connsiteX438" fmla="*/ 2498229 w 4525107"/>
                <a:gd name="connsiteY438" fmla="*/ 6696783 h 7903765"/>
                <a:gd name="connsiteX439" fmla="*/ 2435059 w 4525107"/>
                <a:gd name="connsiteY439" fmla="*/ 6757035 h 7903765"/>
                <a:gd name="connsiteX440" fmla="*/ 2433363 w 4525107"/>
                <a:gd name="connsiteY440" fmla="*/ 6755697 h 7903765"/>
                <a:gd name="connsiteX441" fmla="*/ 2481030 w 4525107"/>
                <a:gd name="connsiteY441" fmla="*/ 6691235 h 7903765"/>
                <a:gd name="connsiteX442" fmla="*/ 2480686 w 4525107"/>
                <a:gd name="connsiteY442" fmla="*/ 6612837 h 7903765"/>
                <a:gd name="connsiteX443" fmla="*/ 2422762 w 4525107"/>
                <a:gd name="connsiteY443" fmla="*/ 6610885 h 7903765"/>
                <a:gd name="connsiteX444" fmla="*/ 2379463 w 4525107"/>
                <a:gd name="connsiteY444" fmla="*/ 6583705 h 7903765"/>
                <a:gd name="connsiteX445" fmla="*/ 2336185 w 4525107"/>
                <a:gd name="connsiteY445" fmla="*/ 6644519 h 7903765"/>
                <a:gd name="connsiteX446" fmla="*/ 2338080 w 4525107"/>
                <a:gd name="connsiteY446" fmla="*/ 6724967 h 7903765"/>
                <a:gd name="connsiteX447" fmla="*/ 2335852 w 4525107"/>
                <a:gd name="connsiteY447" fmla="*/ 6725041 h 7903765"/>
                <a:gd name="connsiteX448" fmla="*/ 2318364 w 4525107"/>
                <a:gd name="connsiteY448" fmla="*/ 6638769 h 7903765"/>
                <a:gd name="connsiteX449" fmla="*/ 2373918 w 4525107"/>
                <a:gd name="connsiteY449" fmla="*/ 6577887 h 7903765"/>
                <a:gd name="connsiteX450" fmla="*/ 2353183 w 4525107"/>
                <a:gd name="connsiteY450" fmla="*/ 6475041 h 7903765"/>
                <a:gd name="connsiteX451" fmla="*/ 2391351 w 4525107"/>
                <a:gd name="connsiteY451" fmla="*/ 6424161 h 7903765"/>
                <a:gd name="connsiteX452" fmla="*/ 2337480 w 4525107"/>
                <a:gd name="connsiteY452" fmla="*/ 6422599 h 7903765"/>
                <a:gd name="connsiteX453" fmla="*/ 2312752 w 4525107"/>
                <a:gd name="connsiteY453" fmla="*/ 6410527 h 7903765"/>
                <a:gd name="connsiteX454" fmla="*/ 2216672 w 4525107"/>
                <a:gd name="connsiteY454" fmla="*/ 6442069 h 7903765"/>
                <a:gd name="connsiteX455" fmla="*/ 2130792 w 4525107"/>
                <a:gd name="connsiteY455" fmla="*/ 6373479 h 7903765"/>
                <a:gd name="connsiteX456" fmla="*/ 2132065 w 4525107"/>
                <a:gd name="connsiteY456" fmla="*/ 6370853 h 7903765"/>
                <a:gd name="connsiteX457" fmla="*/ 2219863 w 4525107"/>
                <a:gd name="connsiteY457" fmla="*/ 6417561 h 7903765"/>
                <a:gd name="connsiteX458" fmla="*/ 2303404 w 4525107"/>
                <a:gd name="connsiteY458" fmla="*/ 6403953 h 7903765"/>
                <a:gd name="connsiteX459" fmla="*/ 2268158 w 4525107"/>
                <a:gd name="connsiteY459" fmla="*/ 6352965 h 7903765"/>
                <a:gd name="connsiteX460" fmla="*/ 2190900 w 4525107"/>
                <a:gd name="connsiteY460" fmla="*/ 6358191 h 7903765"/>
                <a:gd name="connsiteX461" fmla="*/ 2130647 w 4525107"/>
                <a:gd name="connsiteY461" fmla="*/ 6295021 h 7903765"/>
                <a:gd name="connsiteX462" fmla="*/ 2131985 w 4525107"/>
                <a:gd name="connsiteY462" fmla="*/ 6293325 h 7903765"/>
                <a:gd name="connsiteX463" fmla="*/ 2196449 w 4525107"/>
                <a:gd name="connsiteY463" fmla="*/ 6340989 h 7903765"/>
                <a:gd name="connsiteX464" fmla="*/ 2265833 w 4525107"/>
                <a:gd name="connsiteY464" fmla="*/ 6344053 h 7903765"/>
                <a:gd name="connsiteX465" fmla="*/ 2267243 w 4525107"/>
                <a:gd name="connsiteY465" fmla="*/ 6289819 h 7903765"/>
                <a:gd name="connsiteX466" fmla="*/ 2192855 w 4525107"/>
                <a:gd name="connsiteY466" fmla="*/ 6276791 h 7903765"/>
                <a:gd name="connsiteX467" fmla="*/ 2117299 w 4525107"/>
                <a:gd name="connsiteY467" fmla="*/ 6238235 h 7903765"/>
                <a:gd name="connsiteX468" fmla="*/ 2133877 w 4525107"/>
                <a:gd name="connsiteY468" fmla="*/ 6238137 h 7903765"/>
                <a:gd name="connsiteX469" fmla="*/ 2198377 w 4525107"/>
                <a:gd name="connsiteY469" fmla="*/ 6251223 h 7903765"/>
                <a:gd name="connsiteX470" fmla="*/ 2268406 w 4525107"/>
                <a:gd name="connsiteY470" fmla="*/ 6285601 h 7903765"/>
                <a:gd name="connsiteX471" fmla="*/ 2302211 w 4525107"/>
                <a:gd name="connsiteY471" fmla="*/ 6236659 h 7903765"/>
                <a:gd name="connsiteX472" fmla="*/ 2243167 w 4525107"/>
                <a:gd name="connsiteY472" fmla="*/ 6196157 h 7903765"/>
                <a:gd name="connsiteX473" fmla="*/ 2162718 w 4525107"/>
                <a:gd name="connsiteY473" fmla="*/ 6198051 h 7903765"/>
                <a:gd name="connsiteX474" fmla="*/ 2162644 w 4525107"/>
                <a:gd name="connsiteY474" fmla="*/ 6195823 h 7903765"/>
                <a:gd name="connsiteX475" fmla="*/ 2193398 w 4525107"/>
                <a:gd name="connsiteY475" fmla="*/ 6173699 h 7903765"/>
                <a:gd name="connsiteX476" fmla="*/ 2219449 w 4525107"/>
                <a:gd name="connsiteY476" fmla="*/ 6172389 h 7903765"/>
                <a:gd name="connsiteX477" fmla="*/ 2248916 w 4525107"/>
                <a:gd name="connsiteY477" fmla="*/ 6178331 h 7903765"/>
                <a:gd name="connsiteX478" fmla="*/ 2309373 w 4525107"/>
                <a:gd name="connsiteY478" fmla="*/ 6231529 h 7903765"/>
                <a:gd name="connsiteX479" fmla="*/ 2403744 w 4525107"/>
                <a:gd name="connsiteY479" fmla="*/ 6217175 h 7903765"/>
                <a:gd name="connsiteX480" fmla="*/ 2449450 w 4525107"/>
                <a:gd name="connsiteY480" fmla="*/ 6248755 h 7903765"/>
                <a:gd name="connsiteX481" fmla="*/ 2446758 w 4525107"/>
                <a:gd name="connsiteY481" fmla="*/ 6180143 h 7903765"/>
                <a:gd name="connsiteX482" fmla="*/ 2540017 w 4525107"/>
                <a:gd name="connsiteY482" fmla="*/ 6105741 h 7903765"/>
                <a:gd name="connsiteX483" fmla="*/ 2582601 w 4525107"/>
                <a:gd name="connsiteY483" fmla="*/ 6110565 h 7903765"/>
                <a:gd name="connsiteX484" fmla="*/ 2588437 w 4525107"/>
                <a:gd name="connsiteY484" fmla="*/ 6113119 h 7903765"/>
                <a:gd name="connsiteX485" fmla="*/ 2601439 w 4525107"/>
                <a:gd name="connsiteY485" fmla="*/ 6034697 h 7903765"/>
                <a:gd name="connsiteX486" fmla="*/ 2639995 w 4525107"/>
                <a:gd name="connsiteY486" fmla="*/ 5959141 h 7903765"/>
                <a:gd name="connsiteX487" fmla="*/ 2575425 w 4525107"/>
                <a:gd name="connsiteY487" fmla="*/ 5950985 h 7903765"/>
                <a:gd name="connsiteX488" fmla="*/ 2584175 w 4525107"/>
                <a:gd name="connsiteY488" fmla="*/ 5952169 h 7903765"/>
                <a:gd name="connsiteX489" fmla="*/ 2585940 w 4525107"/>
                <a:gd name="connsiteY489" fmla="*/ 5953527 h 7903765"/>
                <a:gd name="connsiteX490" fmla="*/ 2537394 w 4525107"/>
                <a:gd name="connsiteY490" fmla="*/ 6017707 h 7903765"/>
                <a:gd name="connsiteX491" fmla="*/ 2539288 w 4525107"/>
                <a:gd name="connsiteY491" fmla="*/ 6098157 h 7903765"/>
                <a:gd name="connsiteX492" fmla="*/ 2537059 w 4525107"/>
                <a:gd name="connsiteY492" fmla="*/ 6098229 h 7903765"/>
                <a:gd name="connsiteX493" fmla="*/ 2519571 w 4525107"/>
                <a:gd name="connsiteY493" fmla="*/ 6011959 h 7903765"/>
                <a:gd name="connsiteX494" fmla="*/ 2575425 w 4525107"/>
                <a:gd name="connsiteY494" fmla="*/ 5950985 h 7903765"/>
                <a:gd name="connsiteX495" fmla="*/ 2513656 w 4525107"/>
                <a:gd name="connsiteY495" fmla="*/ 5943121 h 7903765"/>
                <a:gd name="connsiteX496" fmla="*/ 2522969 w 4525107"/>
                <a:gd name="connsiteY496" fmla="*/ 5944547 h 7903765"/>
                <a:gd name="connsiteX497" fmla="*/ 2524721 w 4525107"/>
                <a:gd name="connsiteY497" fmla="*/ 5946207 h 7903765"/>
                <a:gd name="connsiteX498" fmla="*/ 2465076 w 4525107"/>
                <a:gd name="connsiteY498" fmla="*/ 6024997 h 7903765"/>
                <a:gd name="connsiteX499" fmla="*/ 2458043 w 4525107"/>
                <a:gd name="connsiteY499" fmla="*/ 6123567 h 7903765"/>
                <a:gd name="connsiteX500" fmla="*/ 2455632 w 4525107"/>
                <a:gd name="connsiteY500" fmla="*/ 6123663 h 7903765"/>
                <a:gd name="connsiteX501" fmla="*/ 2446488 w 4525107"/>
                <a:gd name="connsiteY501" fmla="*/ 6018009 h 7903765"/>
                <a:gd name="connsiteX502" fmla="*/ 2513656 w 4525107"/>
                <a:gd name="connsiteY502" fmla="*/ 5943121 h 7903765"/>
                <a:gd name="connsiteX503" fmla="*/ 2572647 w 4525107"/>
                <a:gd name="connsiteY503" fmla="*/ 5910539 h 7903765"/>
                <a:gd name="connsiteX504" fmla="*/ 2410164 w 4525107"/>
                <a:gd name="connsiteY504" fmla="*/ 6040171 h 7903765"/>
                <a:gd name="connsiteX505" fmla="*/ 2414854 w 4525107"/>
                <a:gd name="connsiteY505" fmla="*/ 6159707 h 7903765"/>
                <a:gd name="connsiteX506" fmla="*/ 2335223 w 4525107"/>
                <a:gd name="connsiteY506" fmla="*/ 6104689 h 7903765"/>
                <a:gd name="connsiteX507" fmla="*/ 2098547 w 4525107"/>
                <a:gd name="connsiteY507" fmla="*/ 6225915 h 7903765"/>
                <a:gd name="connsiteX508" fmla="*/ 2219773 w 4525107"/>
                <a:gd name="connsiteY508" fmla="*/ 6462589 h 7903765"/>
                <a:gd name="connsiteX509" fmla="*/ 2313633 w 4525107"/>
                <a:gd name="connsiteY509" fmla="*/ 6465315 h 7903765"/>
                <a:gd name="connsiteX510" fmla="*/ 2247133 w 4525107"/>
                <a:gd name="connsiteY510" fmla="*/ 6553961 h 7903765"/>
                <a:gd name="connsiteX511" fmla="*/ 2368359 w 4525107"/>
                <a:gd name="connsiteY511" fmla="*/ 6790635 h 7903765"/>
                <a:gd name="connsiteX512" fmla="*/ 2605035 w 4525107"/>
                <a:gd name="connsiteY512" fmla="*/ 6669411 h 7903765"/>
                <a:gd name="connsiteX513" fmla="*/ 2607083 w 4525107"/>
                <a:gd name="connsiteY513" fmla="*/ 6573205 h 7903765"/>
                <a:gd name="connsiteX514" fmla="*/ 2667150 w 4525107"/>
                <a:gd name="connsiteY514" fmla="*/ 6606903 h 7903765"/>
                <a:gd name="connsiteX515" fmla="*/ 2903825 w 4525107"/>
                <a:gd name="connsiteY515" fmla="*/ 6485677 h 7903765"/>
                <a:gd name="connsiteX516" fmla="*/ 2782600 w 4525107"/>
                <a:gd name="connsiteY516" fmla="*/ 6249003 h 7903765"/>
                <a:gd name="connsiteX517" fmla="*/ 2704979 w 4525107"/>
                <a:gd name="connsiteY517" fmla="*/ 6241587 h 7903765"/>
                <a:gd name="connsiteX518" fmla="*/ 2768065 w 4525107"/>
                <a:gd name="connsiteY518" fmla="*/ 6155621 h 7903765"/>
                <a:gd name="connsiteX519" fmla="*/ 2646839 w 4525107"/>
                <a:gd name="connsiteY519" fmla="*/ 5918947 h 7903765"/>
                <a:gd name="connsiteX520" fmla="*/ 2572647 w 4525107"/>
                <a:gd name="connsiteY520" fmla="*/ 5910539 h 7903765"/>
                <a:gd name="connsiteX521" fmla="*/ 1178749 w 4525107"/>
                <a:gd name="connsiteY521" fmla="*/ 5897097 h 7903765"/>
                <a:gd name="connsiteX522" fmla="*/ 1246788 w 4525107"/>
                <a:gd name="connsiteY522" fmla="*/ 5908365 h 7903765"/>
                <a:gd name="connsiteX523" fmla="*/ 1320253 w 4525107"/>
                <a:gd name="connsiteY523" fmla="*/ 5984845 h 7903765"/>
                <a:gd name="connsiteX524" fmla="*/ 1318591 w 4525107"/>
                <a:gd name="connsiteY524" fmla="*/ 5986599 h 7903765"/>
                <a:gd name="connsiteX525" fmla="*/ 1239801 w 4525107"/>
                <a:gd name="connsiteY525" fmla="*/ 5926955 h 7903765"/>
                <a:gd name="connsiteX526" fmla="*/ 1141231 w 4525107"/>
                <a:gd name="connsiteY526" fmla="*/ 5919923 h 7903765"/>
                <a:gd name="connsiteX527" fmla="*/ 1141136 w 4525107"/>
                <a:gd name="connsiteY527" fmla="*/ 5917509 h 7903765"/>
                <a:gd name="connsiteX528" fmla="*/ 1178749 w 4525107"/>
                <a:gd name="connsiteY528" fmla="*/ 5897097 h 7903765"/>
                <a:gd name="connsiteX529" fmla="*/ 1664486 w 4525107"/>
                <a:gd name="connsiteY529" fmla="*/ 5786901 h 7903765"/>
                <a:gd name="connsiteX530" fmla="*/ 1708792 w 4525107"/>
                <a:gd name="connsiteY530" fmla="*/ 5887483 h 7903765"/>
                <a:gd name="connsiteX531" fmla="*/ 1640205 w 4525107"/>
                <a:gd name="connsiteY531" fmla="*/ 5973363 h 7903765"/>
                <a:gd name="connsiteX532" fmla="*/ 1637579 w 4525107"/>
                <a:gd name="connsiteY532" fmla="*/ 5972089 h 7903765"/>
                <a:gd name="connsiteX533" fmla="*/ 1684284 w 4525107"/>
                <a:gd name="connsiteY533" fmla="*/ 5884291 h 7903765"/>
                <a:gd name="connsiteX534" fmla="*/ 1661620 w 4525107"/>
                <a:gd name="connsiteY534" fmla="*/ 5787459 h 7903765"/>
                <a:gd name="connsiteX535" fmla="*/ 1664486 w 4525107"/>
                <a:gd name="connsiteY535" fmla="*/ 5786901 h 7903765"/>
                <a:gd name="connsiteX536" fmla="*/ 1627971 w 4525107"/>
                <a:gd name="connsiteY536" fmla="*/ 5768141 h 7903765"/>
                <a:gd name="connsiteX537" fmla="*/ 1644025 w 4525107"/>
                <a:gd name="connsiteY537" fmla="*/ 5853953 h 7903765"/>
                <a:gd name="connsiteX538" fmla="*/ 1580854 w 4525107"/>
                <a:gd name="connsiteY538" fmla="*/ 5914205 h 7903765"/>
                <a:gd name="connsiteX539" fmla="*/ 1579160 w 4525107"/>
                <a:gd name="connsiteY539" fmla="*/ 5912865 h 7903765"/>
                <a:gd name="connsiteX540" fmla="*/ 1626826 w 4525107"/>
                <a:gd name="connsiteY540" fmla="*/ 5848403 h 7903765"/>
                <a:gd name="connsiteX541" fmla="*/ 1625813 w 4525107"/>
                <a:gd name="connsiteY541" fmla="*/ 5768237 h 7903765"/>
                <a:gd name="connsiteX542" fmla="*/ 1627971 w 4525107"/>
                <a:gd name="connsiteY542" fmla="*/ 5768141 h 7903765"/>
                <a:gd name="connsiteX543" fmla="*/ 1584607 w 4525107"/>
                <a:gd name="connsiteY543" fmla="*/ 5743119 h 7903765"/>
                <a:gd name="connsiteX544" fmla="*/ 1571617 w 4525107"/>
                <a:gd name="connsiteY544" fmla="*/ 5824197 h 7903765"/>
                <a:gd name="connsiteX545" fmla="*/ 1534570 w 4525107"/>
                <a:gd name="connsiteY545" fmla="*/ 5897761 h 7903765"/>
                <a:gd name="connsiteX546" fmla="*/ 1596792 w 4525107"/>
                <a:gd name="connsiteY546" fmla="*/ 6030387 h 7903765"/>
                <a:gd name="connsiteX547" fmla="*/ 1560584 w 4525107"/>
                <a:gd name="connsiteY547" fmla="*/ 6079727 h 7903765"/>
                <a:gd name="connsiteX548" fmla="*/ 1605135 w 4525107"/>
                <a:gd name="connsiteY548" fmla="*/ 6083983 h 7903765"/>
                <a:gd name="connsiteX549" fmla="*/ 1674715 w 4525107"/>
                <a:gd name="connsiteY549" fmla="*/ 6219827 h 7903765"/>
                <a:gd name="connsiteX550" fmla="*/ 1581595 w 4525107"/>
                <a:gd name="connsiteY550" fmla="*/ 6294205 h 7903765"/>
                <a:gd name="connsiteX551" fmla="*/ 1659016 w 4525107"/>
                <a:gd name="connsiteY551" fmla="*/ 6355327 h 7903765"/>
                <a:gd name="connsiteX552" fmla="*/ 1758355 w 4525107"/>
                <a:gd name="connsiteY552" fmla="*/ 6350621 h 7903765"/>
                <a:gd name="connsiteX553" fmla="*/ 1758382 w 4525107"/>
                <a:gd name="connsiteY553" fmla="*/ 6353537 h 7903765"/>
                <a:gd name="connsiteX554" fmla="*/ 1651429 w 4525107"/>
                <a:gd name="connsiteY554" fmla="*/ 6378849 h 7903765"/>
                <a:gd name="connsiteX555" fmla="*/ 1579427 w 4525107"/>
                <a:gd name="connsiteY555" fmla="*/ 6295811 h 7903765"/>
                <a:gd name="connsiteX556" fmla="*/ 1580597 w 4525107"/>
                <a:gd name="connsiteY556" fmla="*/ 6294223 h 7903765"/>
                <a:gd name="connsiteX557" fmla="*/ 1538871 w 4525107"/>
                <a:gd name="connsiteY557" fmla="*/ 6289407 h 7903765"/>
                <a:gd name="connsiteX558" fmla="*/ 1504394 w 4525107"/>
                <a:gd name="connsiteY558" fmla="*/ 6270065 h 7903765"/>
                <a:gd name="connsiteX559" fmla="*/ 1503218 w 4525107"/>
                <a:gd name="connsiteY559" fmla="*/ 6325285 h 7903765"/>
                <a:gd name="connsiteX560" fmla="*/ 1487075 w 4525107"/>
                <a:gd name="connsiteY560" fmla="*/ 6355801 h 7903765"/>
                <a:gd name="connsiteX561" fmla="*/ 1526712 w 4525107"/>
                <a:gd name="connsiteY561" fmla="*/ 6454965 h 7903765"/>
                <a:gd name="connsiteX562" fmla="*/ 1458124 w 4525107"/>
                <a:gd name="connsiteY562" fmla="*/ 6540847 h 7903765"/>
                <a:gd name="connsiteX563" fmla="*/ 1455498 w 4525107"/>
                <a:gd name="connsiteY563" fmla="*/ 6539573 h 7903765"/>
                <a:gd name="connsiteX564" fmla="*/ 1502203 w 4525107"/>
                <a:gd name="connsiteY564" fmla="*/ 6451775 h 7903765"/>
                <a:gd name="connsiteX565" fmla="*/ 1483545 w 4525107"/>
                <a:gd name="connsiteY565" fmla="*/ 6360819 h 7903765"/>
                <a:gd name="connsiteX566" fmla="*/ 1428408 w 4525107"/>
                <a:gd name="connsiteY566" fmla="*/ 6396231 h 7903765"/>
                <a:gd name="connsiteX567" fmla="*/ 1442841 w 4525107"/>
                <a:gd name="connsiteY567" fmla="*/ 6480761 h 7903765"/>
                <a:gd name="connsiteX568" fmla="*/ 1379671 w 4525107"/>
                <a:gd name="connsiteY568" fmla="*/ 6541013 h 7903765"/>
                <a:gd name="connsiteX569" fmla="*/ 1377975 w 4525107"/>
                <a:gd name="connsiteY569" fmla="*/ 6539675 h 7903765"/>
                <a:gd name="connsiteX570" fmla="*/ 1425642 w 4525107"/>
                <a:gd name="connsiteY570" fmla="*/ 6475213 h 7903765"/>
                <a:gd name="connsiteX571" fmla="*/ 1425298 w 4525107"/>
                <a:gd name="connsiteY571" fmla="*/ 6396815 h 7903765"/>
                <a:gd name="connsiteX572" fmla="*/ 1367374 w 4525107"/>
                <a:gd name="connsiteY572" fmla="*/ 6394863 h 7903765"/>
                <a:gd name="connsiteX573" fmla="*/ 1324075 w 4525107"/>
                <a:gd name="connsiteY573" fmla="*/ 6367683 h 7903765"/>
                <a:gd name="connsiteX574" fmla="*/ 1280797 w 4525107"/>
                <a:gd name="connsiteY574" fmla="*/ 6428497 h 7903765"/>
                <a:gd name="connsiteX575" fmla="*/ 1282692 w 4525107"/>
                <a:gd name="connsiteY575" fmla="*/ 6508945 h 7903765"/>
                <a:gd name="connsiteX576" fmla="*/ 1280464 w 4525107"/>
                <a:gd name="connsiteY576" fmla="*/ 6509019 h 7903765"/>
                <a:gd name="connsiteX577" fmla="*/ 1262976 w 4525107"/>
                <a:gd name="connsiteY577" fmla="*/ 6422747 h 7903765"/>
                <a:gd name="connsiteX578" fmla="*/ 1318530 w 4525107"/>
                <a:gd name="connsiteY578" fmla="*/ 6361865 h 7903765"/>
                <a:gd name="connsiteX579" fmla="*/ 1297795 w 4525107"/>
                <a:gd name="connsiteY579" fmla="*/ 6259019 h 7903765"/>
                <a:gd name="connsiteX580" fmla="*/ 1335963 w 4525107"/>
                <a:gd name="connsiteY580" fmla="*/ 6208139 h 7903765"/>
                <a:gd name="connsiteX581" fmla="*/ 1282092 w 4525107"/>
                <a:gd name="connsiteY581" fmla="*/ 6206577 h 7903765"/>
                <a:gd name="connsiteX582" fmla="*/ 1257364 w 4525107"/>
                <a:gd name="connsiteY582" fmla="*/ 6194505 h 7903765"/>
                <a:gd name="connsiteX583" fmla="*/ 1161284 w 4525107"/>
                <a:gd name="connsiteY583" fmla="*/ 6226047 h 7903765"/>
                <a:gd name="connsiteX584" fmla="*/ 1075404 w 4525107"/>
                <a:gd name="connsiteY584" fmla="*/ 6157457 h 7903765"/>
                <a:gd name="connsiteX585" fmla="*/ 1076677 w 4525107"/>
                <a:gd name="connsiteY585" fmla="*/ 6154831 h 7903765"/>
                <a:gd name="connsiteX586" fmla="*/ 1164475 w 4525107"/>
                <a:gd name="connsiteY586" fmla="*/ 6201539 h 7903765"/>
                <a:gd name="connsiteX587" fmla="*/ 1248016 w 4525107"/>
                <a:gd name="connsiteY587" fmla="*/ 6187931 h 7903765"/>
                <a:gd name="connsiteX588" fmla="*/ 1212770 w 4525107"/>
                <a:gd name="connsiteY588" fmla="*/ 6136943 h 7903765"/>
                <a:gd name="connsiteX589" fmla="*/ 1135512 w 4525107"/>
                <a:gd name="connsiteY589" fmla="*/ 6142169 h 7903765"/>
                <a:gd name="connsiteX590" fmla="*/ 1075259 w 4525107"/>
                <a:gd name="connsiteY590" fmla="*/ 6078999 h 7903765"/>
                <a:gd name="connsiteX591" fmla="*/ 1076597 w 4525107"/>
                <a:gd name="connsiteY591" fmla="*/ 6077303 h 7903765"/>
                <a:gd name="connsiteX592" fmla="*/ 1141061 w 4525107"/>
                <a:gd name="connsiteY592" fmla="*/ 6124967 h 7903765"/>
                <a:gd name="connsiteX593" fmla="*/ 1210445 w 4525107"/>
                <a:gd name="connsiteY593" fmla="*/ 6128031 h 7903765"/>
                <a:gd name="connsiteX594" fmla="*/ 1211855 w 4525107"/>
                <a:gd name="connsiteY594" fmla="*/ 6073797 h 7903765"/>
                <a:gd name="connsiteX595" fmla="*/ 1137467 w 4525107"/>
                <a:gd name="connsiteY595" fmla="*/ 6060769 h 7903765"/>
                <a:gd name="connsiteX596" fmla="*/ 1061910 w 4525107"/>
                <a:gd name="connsiteY596" fmla="*/ 6022213 h 7903765"/>
                <a:gd name="connsiteX597" fmla="*/ 1078489 w 4525107"/>
                <a:gd name="connsiteY597" fmla="*/ 6022115 h 7903765"/>
                <a:gd name="connsiteX598" fmla="*/ 1142989 w 4525107"/>
                <a:gd name="connsiteY598" fmla="*/ 6035201 h 7903765"/>
                <a:gd name="connsiteX599" fmla="*/ 1213018 w 4525107"/>
                <a:gd name="connsiteY599" fmla="*/ 6069579 h 7903765"/>
                <a:gd name="connsiteX600" fmla="*/ 1246823 w 4525107"/>
                <a:gd name="connsiteY600" fmla="*/ 6020637 h 7903765"/>
                <a:gd name="connsiteX601" fmla="*/ 1187779 w 4525107"/>
                <a:gd name="connsiteY601" fmla="*/ 5980135 h 7903765"/>
                <a:gd name="connsiteX602" fmla="*/ 1107330 w 4525107"/>
                <a:gd name="connsiteY602" fmla="*/ 5982029 h 7903765"/>
                <a:gd name="connsiteX603" fmla="*/ 1107256 w 4525107"/>
                <a:gd name="connsiteY603" fmla="*/ 5979801 h 7903765"/>
                <a:gd name="connsiteX604" fmla="*/ 1138010 w 4525107"/>
                <a:gd name="connsiteY604" fmla="*/ 5957677 h 7903765"/>
                <a:gd name="connsiteX605" fmla="*/ 1164061 w 4525107"/>
                <a:gd name="connsiteY605" fmla="*/ 5956367 h 7903765"/>
                <a:gd name="connsiteX606" fmla="*/ 1193528 w 4525107"/>
                <a:gd name="connsiteY606" fmla="*/ 5962309 h 7903765"/>
                <a:gd name="connsiteX607" fmla="*/ 1253985 w 4525107"/>
                <a:gd name="connsiteY607" fmla="*/ 6015507 h 7903765"/>
                <a:gd name="connsiteX608" fmla="*/ 1348356 w 4525107"/>
                <a:gd name="connsiteY608" fmla="*/ 6001153 h 7903765"/>
                <a:gd name="connsiteX609" fmla="*/ 1394062 w 4525107"/>
                <a:gd name="connsiteY609" fmla="*/ 6032733 h 7903765"/>
                <a:gd name="connsiteX610" fmla="*/ 1391370 w 4525107"/>
                <a:gd name="connsiteY610" fmla="*/ 5964121 h 7903765"/>
                <a:gd name="connsiteX611" fmla="*/ 1484629 w 4525107"/>
                <a:gd name="connsiteY611" fmla="*/ 5889719 h 7903765"/>
                <a:gd name="connsiteX612" fmla="*/ 1527213 w 4525107"/>
                <a:gd name="connsiteY612" fmla="*/ 5894543 h 7903765"/>
                <a:gd name="connsiteX613" fmla="*/ 1533049 w 4525107"/>
                <a:gd name="connsiteY613" fmla="*/ 5897097 h 7903765"/>
                <a:gd name="connsiteX614" fmla="*/ 1546051 w 4525107"/>
                <a:gd name="connsiteY614" fmla="*/ 5818675 h 7903765"/>
                <a:gd name="connsiteX615" fmla="*/ 1584607 w 4525107"/>
                <a:gd name="connsiteY615" fmla="*/ 5743119 h 7903765"/>
                <a:gd name="connsiteX616" fmla="*/ 1520037 w 4525107"/>
                <a:gd name="connsiteY616" fmla="*/ 5734963 h 7903765"/>
                <a:gd name="connsiteX617" fmla="*/ 1528787 w 4525107"/>
                <a:gd name="connsiteY617" fmla="*/ 5736147 h 7903765"/>
                <a:gd name="connsiteX618" fmla="*/ 1530552 w 4525107"/>
                <a:gd name="connsiteY618" fmla="*/ 5737505 h 7903765"/>
                <a:gd name="connsiteX619" fmla="*/ 1482006 w 4525107"/>
                <a:gd name="connsiteY619" fmla="*/ 5801685 h 7903765"/>
                <a:gd name="connsiteX620" fmla="*/ 1483900 w 4525107"/>
                <a:gd name="connsiteY620" fmla="*/ 5882135 h 7903765"/>
                <a:gd name="connsiteX621" fmla="*/ 1481671 w 4525107"/>
                <a:gd name="connsiteY621" fmla="*/ 5882207 h 7903765"/>
                <a:gd name="connsiteX622" fmla="*/ 1464183 w 4525107"/>
                <a:gd name="connsiteY622" fmla="*/ 5795937 h 7903765"/>
                <a:gd name="connsiteX623" fmla="*/ 1520037 w 4525107"/>
                <a:gd name="connsiteY623" fmla="*/ 5734963 h 7903765"/>
                <a:gd name="connsiteX624" fmla="*/ 1458268 w 4525107"/>
                <a:gd name="connsiteY624" fmla="*/ 5727099 h 7903765"/>
                <a:gd name="connsiteX625" fmla="*/ 1467581 w 4525107"/>
                <a:gd name="connsiteY625" fmla="*/ 5728525 h 7903765"/>
                <a:gd name="connsiteX626" fmla="*/ 1469333 w 4525107"/>
                <a:gd name="connsiteY626" fmla="*/ 5730185 h 7903765"/>
                <a:gd name="connsiteX627" fmla="*/ 1409688 w 4525107"/>
                <a:gd name="connsiteY627" fmla="*/ 5808975 h 7903765"/>
                <a:gd name="connsiteX628" fmla="*/ 1402655 w 4525107"/>
                <a:gd name="connsiteY628" fmla="*/ 5907545 h 7903765"/>
                <a:gd name="connsiteX629" fmla="*/ 1400244 w 4525107"/>
                <a:gd name="connsiteY629" fmla="*/ 5907641 h 7903765"/>
                <a:gd name="connsiteX630" fmla="*/ 1391100 w 4525107"/>
                <a:gd name="connsiteY630" fmla="*/ 5801987 h 7903765"/>
                <a:gd name="connsiteX631" fmla="*/ 1458268 w 4525107"/>
                <a:gd name="connsiteY631" fmla="*/ 5727099 h 7903765"/>
                <a:gd name="connsiteX632" fmla="*/ 1517259 w 4525107"/>
                <a:gd name="connsiteY632" fmla="*/ 5694517 h 7903765"/>
                <a:gd name="connsiteX633" fmla="*/ 1354776 w 4525107"/>
                <a:gd name="connsiteY633" fmla="*/ 5824149 h 7903765"/>
                <a:gd name="connsiteX634" fmla="*/ 1359466 w 4525107"/>
                <a:gd name="connsiteY634" fmla="*/ 5943685 h 7903765"/>
                <a:gd name="connsiteX635" fmla="*/ 1279835 w 4525107"/>
                <a:gd name="connsiteY635" fmla="*/ 5888667 h 7903765"/>
                <a:gd name="connsiteX636" fmla="*/ 1043159 w 4525107"/>
                <a:gd name="connsiteY636" fmla="*/ 6009893 h 7903765"/>
                <a:gd name="connsiteX637" fmla="*/ 1164385 w 4525107"/>
                <a:gd name="connsiteY637" fmla="*/ 6246567 h 7903765"/>
                <a:gd name="connsiteX638" fmla="*/ 1258245 w 4525107"/>
                <a:gd name="connsiteY638" fmla="*/ 6249293 h 7903765"/>
                <a:gd name="connsiteX639" fmla="*/ 1191745 w 4525107"/>
                <a:gd name="connsiteY639" fmla="*/ 6337939 h 7903765"/>
                <a:gd name="connsiteX640" fmla="*/ 1312971 w 4525107"/>
                <a:gd name="connsiteY640" fmla="*/ 6574613 h 7903765"/>
                <a:gd name="connsiteX641" fmla="*/ 1549647 w 4525107"/>
                <a:gd name="connsiteY641" fmla="*/ 6453389 h 7903765"/>
                <a:gd name="connsiteX642" fmla="*/ 1551695 w 4525107"/>
                <a:gd name="connsiteY642" fmla="*/ 6357183 h 7903765"/>
                <a:gd name="connsiteX643" fmla="*/ 1611762 w 4525107"/>
                <a:gd name="connsiteY643" fmla="*/ 6390881 h 7903765"/>
                <a:gd name="connsiteX644" fmla="*/ 1848437 w 4525107"/>
                <a:gd name="connsiteY644" fmla="*/ 6269655 h 7903765"/>
                <a:gd name="connsiteX645" fmla="*/ 1727212 w 4525107"/>
                <a:gd name="connsiteY645" fmla="*/ 6032981 h 7903765"/>
                <a:gd name="connsiteX646" fmla="*/ 1649591 w 4525107"/>
                <a:gd name="connsiteY646" fmla="*/ 6025565 h 7903765"/>
                <a:gd name="connsiteX647" fmla="*/ 1712677 w 4525107"/>
                <a:gd name="connsiteY647" fmla="*/ 5939599 h 7903765"/>
                <a:gd name="connsiteX648" fmla="*/ 1591451 w 4525107"/>
                <a:gd name="connsiteY648" fmla="*/ 5702925 h 7903765"/>
                <a:gd name="connsiteX649" fmla="*/ 1517259 w 4525107"/>
                <a:gd name="connsiteY649" fmla="*/ 5694517 h 7903765"/>
                <a:gd name="connsiteX650" fmla="*/ 3166250 w 4525107"/>
                <a:gd name="connsiteY650" fmla="*/ 4895525 h 7903765"/>
                <a:gd name="connsiteX651" fmla="*/ 3065518 w 4525107"/>
                <a:gd name="connsiteY651" fmla="*/ 4979585 h 7903765"/>
                <a:gd name="connsiteX652" fmla="*/ 2954036 w 4525107"/>
                <a:gd name="connsiteY652" fmla="*/ 5353133 h 7903765"/>
                <a:gd name="connsiteX653" fmla="*/ 3033822 w 4525107"/>
                <a:gd name="connsiteY653" fmla="*/ 5500799 h 7903765"/>
                <a:gd name="connsiteX654" fmla="*/ 3033821 w 4525107"/>
                <a:gd name="connsiteY654" fmla="*/ 5500801 h 7903765"/>
                <a:gd name="connsiteX655" fmla="*/ 3181488 w 4525107"/>
                <a:gd name="connsiteY655" fmla="*/ 5421015 h 7903765"/>
                <a:gd name="connsiteX656" fmla="*/ 3292970 w 4525107"/>
                <a:gd name="connsiteY656" fmla="*/ 5047467 h 7903765"/>
                <a:gd name="connsiteX657" fmla="*/ 3213185 w 4525107"/>
                <a:gd name="connsiteY657" fmla="*/ 4899799 h 7903765"/>
                <a:gd name="connsiteX658" fmla="*/ 3166250 w 4525107"/>
                <a:gd name="connsiteY658" fmla="*/ 4895525 h 7903765"/>
                <a:gd name="connsiteX659" fmla="*/ 2612904 w 4525107"/>
                <a:gd name="connsiteY659" fmla="*/ 4889529 h 7903765"/>
                <a:gd name="connsiteX660" fmla="*/ 2516662 w 4525107"/>
                <a:gd name="connsiteY660" fmla="*/ 4966313 h 7903765"/>
                <a:gd name="connsiteX661" fmla="*/ 2385024 w 4525107"/>
                <a:gd name="connsiteY661" fmla="*/ 5374399 h 7903765"/>
                <a:gd name="connsiteX662" fmla="*/ 2456829 w 4525107"/>
                <a:gd name="connsiteY662" fmla="*/ 5514587 h 7903765"/>
                <a:gd name="connsiteX663" fmla="*/ 2456827 w 4525107"/>
                <a:gd name="connsiteY663" fmla="*/ 5514587 h 7903765"/>
                <a:gd name="connsiteX664" fmla="*/ 2597015 w 4525107"/>
                <a:gd name="connsiteY664" fmla="*/ 5442783 h 7903765"/>
                <a:gd name="connsiteX665" fmla="*/ 2728654 w 4525107"/>
                <a:gd name="connsiteY665" fmla="*/ 5034695 h 7903765"/>
                <a:gd name="connsiteX666" fmla="*/ 2656850 w 4525107"/>
                <a:gd name="connsiteY666" fmla="*/ 4894509 h 7903765"/>
                <a:gd name="connsiteX667" fmla="*/ 2612904 w 4525107"/>
                <a:gd name="connsiteY667" fmla="*/ 4889529 h 7903765"/>
                <a:gd name="connsiteX668" fmla="*/ 2100172 w 4525107"/>
                <a:gd name="connsiteY668" fmla="*/ 4882085 h 7903765"/>
                <a:gd name="connsiteX669" fmla="*/ 1999440 w 4525107"/>
                <a:gd name="connsiteY669" fmla="*/ 4966145 h 7903765"/>
                <a:gd name="connsiteX670" fmla="*/ 1887958 w 4525107"/>
                <a:gd name="connsiteY670" fmla="*/ 5339693 h 7903765"/>
                <a:gd name="connsiteX671" fmla="*/ 1967744 w 4525107"/>
                <a:gd name="connsiteY671" fmla="*/ 5487359 h 7903765"/>
                <a:gd name="connsiteX672" fmla="*/ 1967743 w 4525107"/>
                <a:gd name="connsiteY672" fmla="*/ 5487361 h 7903765"/>
                <a:gd name="connsiteX673" fmla="*/ 2115410 w 4525107"/>
                <a:gd name="connsiteY673" fmla="*/ 5407575 h 7903765"/>
                <a:gd name="connsiteX674" fmla="*/ 2226892 w 4525107"/>
                <a:gd name="connsiteY674" fmla="*/ 5034027 h 7903765"/>
                <a:gd name="connsiteX675" fmla="*/ 2147107 w 4525107"/>
                <a:gd name="connsiteY675" fmla="*/ 4886359 h 7903765"/>
                <a:gd name="connsiteX676" fmla="*/ 2100172 w 4525107"/>
                <a:gd name="connsiteY676" fmla="*/ 4882085 h 7903765"/>
                <a:gd name="connsiteX677" fmla="*/ 3690182 w 4525107"/>
                <a:gd name="connsiteY677" fmla="*/ 4880789 h 7903765"/>
                <a:gd name="connsiteX678" fmla="*/ 3593940 w 4525107"/>
                <a:gd name="connsiteY678" fmla="*/ 4957573 h 7903765"/>
                <a:gd name="connsiteX679" fmla="*/ 3462302 w 4525107"/>
                <a:gd name="connsiteY679" fmla="*/ 5365659 h 7903765"/>
                <a:gd name="connsiteX680" fmla="*/ 3534107 w 4525107"/>
                <a:gd name="connsiteY680" fmla="*/ 5505847 h 7903765"/>
                <a:gd name="connsiteX681" fmla="*/ 3534105 w 4525107"/>
                <a:gd name="connsiteY681" fmla="*/ 5505847 h 7903765"/>
                <a:gd name="connsiteX682" fmla="*/ 3674293 w 4525107"/>
                <a:gd name="connsiteY682" fmla="*/ 5434043 h 7903765"/>
                <a:gd name="connsiteX683" fmla="*/ 3805932 w 4525107"/>
                <a:gd name="connsiteY683" fmla="*/ 5025955 h 7903765"/>
                <a:gd name="connsiteX684" fmla="*/ 3734128 w 4525107"/>
                <a:gd name="connsiteY684" fmla="*/ 4885769 h 7903765"/>
                <a:gd name="connsiteX685" fmla="*/ 3690182 w 4525107"/>
                <a:gd name="connsiteY685" fmla="*/ 4880789 h 7903765"/>
                <a:gd name="connsiteX686" fmla="*/ 1602040 w 4525107"/>
                <a:gd name="connsiteY686" fmla="*/ 4769563 h 7903765"/>
                <a:gd name="connsiteX687" fmla="*/ 1505798 w 4525107"/>
                <a:gd name="connsiteY687" fmla="*/ 4846347 h 7903765"/>
                <a:gd name="connsiteX688" fmla="*/ 1374160 w 4525107"/>
                <a:gd name="connsiteY688" fmla="*/ 5254433 h 7903765"/>
                <a:gd name="connsiteX689" fmla="*/ 1445965 w 4525107"/>
                <a:gd name="connsiteY689" fmla="*/ 5394621 h 7903765"/>
                <a:gd name="connsiteX690" fmla="*/ 1445963 w 4525107"/>
                <a:gd name="connsiteY690" fmla="*/ 5394621 h 7903765"/>
                <a:gd name="connsiteX691" fmla="*/ 1586151 w 4525107"/>
                <a:gd name="connsiteY691" fmla="*/ 5322817 h 7903765"/>
                <a:gd name="connsiteX692" fmla="*/ 1717790 w 4525107"/>
                <a:gd name="connsiteY692" fmla="*/ 4914729 h 7903765"/>
                <a:gd name="connsiteX693" fmla="*/ 1645986 w 4525107"/>
                <a:gd name="connsiteY693" fmla="*/ 4774543 h 7903765"/>
                <a:gd name="connsiteX694" fmla="*/ 1602040 w 4525107"/>
                <a:gd name="connsiteY694" fmla="*/ 4769563 h 7903765"/>
                <a:gd name="connsiteX695" fmla="*/ 1522491 w 4525107"/>
                <a:gd name="connsiteY695" fmla="*/ 4265785 h 7903765"/>
                <a:gd name="connsiteX696" fmla="*/ 1431337 w 4525107"/>
                <a:gd name="connsiteY696" fmla="*/ 4483995 h 7903765"/>
                <a:gd name="connsiteX697" fmla="*/ 4069278 w 4525107"/>
                <a:gd name="connsiteY697" fmla="*/ 4543729 h 7903765"/>
                <a:gd name="connsiteX698" fmla="*/ 4128948 w 4525107"/>
                <a:gd name="connsiteY698" fmla="*/ 4302045 h 7903765"/>
                <a:gd name="connsiteX699" fmla="*/ 1522491 w 4525107"/>
                <a:gd name="connsiteY699" fmla="*/ 4265785 h 7903765"/>
                <a:gd name="connsiteX700" fmla="*/ 1634156 w 4525107"/>
                <a:gd name="connsiteY700" fmla="*/ 3849447 h 7903765"/>
                <a:gd name="connsiteX701" fmla="*/ 1547841 w 4525107"/>
                <a:gd name="connsiteY701" fmla="*/ 4069615 h 7903765"/>
                <a:gd name="connsiteX702" fmla="*/ 2655837 w 4525107"/>
                <a:gd name="connsiteY702" fmla="*/ 4269727 h 7903765"/>
                <a:gd name="connsiteX703" fmla="*/ 2714237 w 4525107"/>
                <a:gd name="connsiteY703" fmla="*/ 4055591 h 7903765"/>
                <a:gd name="connsiteX704" fmla="*/ 1634156 w 4525107"/>
                <a:gd name="connsiteY704" fmla="*/ 3849447 h 7903765"/>
                <a:gd name="connsiteX705" fmla="*/ 4240779 w 4525107"/>
                <a:gd name="connsiteY705" fmla="*/ 3828161 h 7903765"/>
                <a:gd name="connsiteX706" fmla="*/ 2987347 w 4525107"/>
                <a:gd name="connsiteY706" fmla="*/ 4065017 h 7903765"/>
                <a:gd name="connsiteX707" fmla="*/ 2929464 w 4525107"/>
                <a:gd name="connsiteY707" fmla="*/ 4280763 h 7903765"/>
                <a:gd name="connsiteX708" fmla="*/ 4186459 w 4525107"/>
                <a:gd name="connsiteY708" fmla="*/ 4071103 h 7903765"/>
                <a:gd name="connsiteX709" fmla="*/ 4240779 w 4525107"/>
                <a:gd name="connsiteY709" fmla="*/ 3828161 h 7903765"/>
                <a:gd name="connsiteX710" fmla="*/ 3696218 w 4525107"/>
                <a:gd name="connsiteY710" fmla="*/ 871559 h 7903765"/>
                <a:gd name="connsiteX711" fmla="*/ 3672479 w 4525107"/>
                <a:gd name="connsiteY711" fmla="*/ 1911993 h 7903765"/>
                <a:gd name="connsiteX712" fmla="*/ 3441169 w 4525107"/>
                <a:gd name="connsiteY712" fmla="*/ 2994115 h 7903765"/>
                <a:gd name="connsiteX713" fmla="*/ 3750295 w 4525107"/>
                <a:gd name="connsiteY713" fmla="*/ 1938631 h 7903765"/>
                <a:gd name="connsiteX714" fmla="*/ 3696218 w 4525107"/>
                <a:gd name="connsiteY714" fmla="*/ 871559 h 7903765"/>
                <a:gd name="connsiteX715" fmla="*/ 3179811 w 4525107"/>
                <a:gd name="connsiteY715" fmla="*/ 861985 h 7903765"/>
                <a:gd name="connsiteX716" fmla="*/ 3156072 w 4525107"/>
                <a:gd name="connsiteY716" fmla="*/ 1902419 h 7903765"/>
                <a:gd name="connsiteX717" fmla="*/ 2924762 w 4525107"/>
                <a:gd name="connsiteY717" fmla="*/ 2984541 h 7903765"/>
                <a:gd name="connsiteX718" fmla="*/ 3233888 w 4525107"/>
                <a:gd name="connsiteY718" fmla="*/ 1929057 h 7903765"/>
                <a:gd name="connsiteX719" fmla="*/ 3179811 w 4525107"/>
                <a:gd name="connsiteY719" fmla="*/ 861985 h 7903765"/>
                <a:gd name="connsiteX720" fmla="*/ 2620412 w 4525107"/>
                <a:gd name="connsiteY720" fmla="*/ 732495 h 7903765"/>
                <a:gd name="connsiteX721" fmla="*/ 2596673 w 4525107"/>
                <a:gd name="connsiteY721" fmla="*/ 1772929 h 7903765"/>
                <a:gd name="connsiteX722" fmla="*/ 2365363 w 4525107"/>
                <a:gd name="connsiteY722" fmla="*/ 2855051 h 7903765"/>
                <a:gd name="connsiteX723" fmla="*/ 2674489 w 4525107"/>
                <a:gd name="connsiteY723" fmla="*/ 1799567 h 7903765"/>
                <a:gd name="connsiteX724" fmla="*/ 2620412 w 4525107"/>
                <a:gd name="connsiteY724" fmla="*/ 732495 h 7903765"/>
                <a:gd name="connsiteX725" fmla="*/ 3285393 w 4525107"/>
                <a:gd name="connsiteY725" fmla="*/ 8273 h 7903765"/>
                <a:gd name="connsiteX726" fmla="*/ 4391835 w 4525107"/>
                <a:gd name="connsiteY726" fmla="*/ 516993 h 7903765"/>
                <a:gd name="connsiteX727" fmla="*/ 4525107 w 4525107"/>
                <a:gd name="connsiteY727" fmla="*/ 7903765 h 7903765"/>
                <a:gd name="connsiteX728" fmla="*/ 0 w 4525107"/>
                <a:gd name="connsiteY728" fmla="*/ 6825241 h 7903765"/>
                <a:gd name="connsiteX729" fmla="*/ 1985519 w 4525107"/>
                <a:gd name="connsiteY729" fmla="*/ 500951 h 7903765"/>
                <a:gd name="connsiteX730" fmla="*/ 3285393 w 4525107"/>
                <a:gd name="connsiteY730" fmla="*/ 8273 h 7903765"/>
                <a:gd name="connsiteX0" fmla="*/ 3633745 w 4525107"/>
                <a:gd name="connsiteY0" fmla="*/ 6755915 h 7895527"/>
                <a:gd name="connsiteX1" fmla="*/ 3629790 w 4525107"/>
                <a:gd name="connsiteY1" fmla="*/ 6837929 h 7895527"/>
                <a:gd name="connsiteX2" fmla="*/ 3599816 w 4525107"/>
                <a:gd name="connsiteY2" fmla="*/ 6917283 h 7895527"/>
                <a:gd name="connsiteX3" fmla="*/ 3603770 w 4525107"/>
                <a:gd name="connsiteY3" fmla="*/ 6835267 h 7895527"/>
                <a:gd name="connsiteX4" fmla="*/ 3633745 w 4525107"/>
                <a:gd name="connsiteY4" fmla="*/ 6755915 h 7895527"/>
                <a:gd name="connsiteX5" fmla="*/ 3524733 w 4525107"/>
                <a:gd name="connsiteY5" fmla="*/ 6664233 h 7895527"/>
                <a:gd name="connsiteX6" fmla="*/ 3534146 w 4525107"/>
                <a:gd name="connsiteY6" fmla="*/ 6664621 h 7895527"/>
                <a:gd name="connsiteX7" fmla="*/ 3536070 w 4525107"/>
                <a:gd name="connsiteY7" fmla="*/ 6666079 h 7895527"/>
                <a:gd name="connsiteX8" fmla="*/ 3485494 w 4525107"/>
                <a:gd name="connsiteY8" fmla="*/ 6750973 h 7895527"/>
                <a:gd name="connsiteX9" fmla="*/ 3489391 w 4525107"/>
                <a:gd name="connsiteY9" fmla="*/ 6849715 h 7895527"/>
                <a:gd name="connsiteX10" fmla="*/ 3487005 w 4525107"/>
                <a:gd name="connsiteY10" fmla="*/ 6850077 h 7895527"/>
                <a:gd name="connsiteX11" fmla="*/ 3466246 w 4525107"/>
                <a:gd name="connsiteY11" fmla="*/ 6746081 h 7895527"/>
                <a:gd name="connsiteX12" fmla="*/ 3524733 w 4525107"/>
                <a:gd name="connsiteY12" fmla="*/ 6664233 h 7895527"/>
                <a:gd name="connsiteX13" fmla="*/ 2429818 w 4525107"/>
                <a:gd name="connsiteY13" fmla="*/ 6605513 h 7895527"/>
                <a:gd name="connsiteX14" fmla="*/ 2416829 w 4525107"/>
                <a:gd name="connsiteY14" fmla="*/ 6686589 h 7895527"/>
                <a:gd name="connsiteX15" fmla="*/ 2378274 w 4525107"/>
                <a:gd name="connsiteY15" fmla="*/ 6762145 h 7895527"/>
                <a:gd name="connsiteX16" fmla="*/ 2391262 w 4525107"/>
                <a:gd name="connsiteY16" fmla="*/ 6681069 h 7895527"/>
                <a:gd name="connsiteX17" fmla="*/ 2429818 w 4525107"/>
                <a:gd name="connsiteY17" fmla="*/ 6605513 h 7895527"/>
                <a:gd name="connsiteX18" fmla="*/ 3903054 w 4525107"/>
                <a:gd name="connsiteY18" fmla="*/ 6587301 h 7895527"/>
                <a:gd name="connsiteX19" fmla="*/ 3972388 w 4525107"/>
                <a:gd name="connsiteY19" fmla="*/ 6627555 h 7895527"/>
                <a:gd name="connsiteX20" fmla="*/ 4051953 w 4525107"/>
                <a:gd name="connsiteY20" fmla="*/ 6617695 h 7895527"/>
                <a:gd name="connsiteX21" fmla="*/ 4052284 w 4525107"/>
                <a:gd name="connsiteY21" fmla="*/ 6619827 h 7895527"/>
                <a:gd name="connsiteX22" fmla="*/ 3968775 w 4525107"/>
                <a:gd name="connsiteY22" fmla="*/ 6645263 h 7895527"/>
                <a:gd name="connsiteX23" fmla="*/ 3901912 w 4525107"/>
                <a:gd name="connsiteY23" fmla="*/ 6589133 h 7895527"/>
                <a:gd name="connsiteX24" fmla="*/ 3903054 w 4525107"/>
                <a:gd name="connsiteY24" fmla="*/ 6587301 h 7895527"/>
                <a:gd name="connsiteX25" fmla="*/ 662179 w 4525107"/>
                <a:gd name="connsiteY25" fmla="*/ 6566989 h 7895527"/>
                <a:gd name="connsiteX26" fmla="*/ 2520599 w 4525107"/>
                <a:gd name="connsiteY26" fmla="*/ 7392895 h 7895527"/>
                <a:gd name="connsiteX27" fmla="*/ 4097485 w 4525107"/>
                <a:gd name="connsiteY27" fmla="*/ 7130249 h 7895527"/>
                <a:gd name="connsiteX28" fmla="*/ 2625841 w 4525107"/>
                <a:gd name="connsiteY28" fmla="*/ 7253181 h 7895527"/>
                <a:gd name="connsiteX29" fmla="*/ 662179 w 4525107"/>
                <a:gd name="connsiteY29" fmla="*/ 6566989 h 7895527"/>
                <a:gd name="connsiteX30" fmla="*/ 3943532 w 4525107"/>
                <a:gd name="connsiteY30" fmla="*/ 6541397 h 7895527"/>
                <a:gd name="connsiteX31" fmla="*/ 4009081 w 4525107"/>
                <a:gd name="connsiteY31" fmla="*/ 6547279 h 7895527"/>
                <a:gd name="connsiteX32" fmla="*/ 4088433 w 4525107"/>
                <a:gd name="connsiteY32" fmla="*/ 6577251 h 7895527"/>
                <a:gd name="connsiteX33" fmla="*/ 4006417 w 4525107"/>
                <a:gd name="connsiteY33" fmla="*/ 6573297 h 7895527"/>
                <a:gd name="connsiteX34" fmla="*/ 3927066 w 4525107"/>
                <a:gd name="connsiteY34" fmla="*/ 6543323 h 7895527"/>
                <a:gd name="connsiteX35" fmla="*/ 3943532 w 4525107"/>
                <a:gd name="connsiteY35" fmla="*/ 6541397 h 7895527"/>
                <a:gd name="connsiteX36" fmla="*/ 2331600 w 4525107"/>
                <a:gd name="connsiteY36" fmla="*/ 6502353 h 7895527"/>
                <a:gd name="connsiteX37" fmla="*/ 2340912 w 4525107"/>
                <a:gd name="connsiteY37" fmla="*/ 6503777 h 7895527"/>
                <a:gd name="connsiteX38" fmla="*/ 2342664 w 4525107"/>
                <a:gd name="connsiteY38" fmla="*/ 6505437 h 7895527"/>
                <a:gd name="connsiteX39" fmla="*/ 2283020 w 4525107"/>
                <a:gd name="connsiteY39" fmla="*/ 6584227 h 7895527"/>
                <a:gd name="connsiteX40" fmla="*/ 2275988 w 4525107"/>
                <a:gd name="connsiteY40" fmla="*/ 6682795 h 7895527"/>
                <a:gd name="connsiteX41" fmla="*/ 2273576 w 4525107"/>
                <a:gd name="connsiteY41" fmla="*/ 6682891 h 7895527"/>
                <a:gd name="connsiteX42" fmla="*/ 2264430 w 4525107"/>
                <a:gd name="connsiteY42" fmla="*/ 6577239 h 7895527"/>
                <a:gd name="connsiteX43" fmla="*/ 2331600 w 4525107"/>
                <a:gd name="connsiteY43" fmla="*/ 6502353 h 7895527"/>
                <a:gd name="connsiteX44" fmla="*/ 2716104 w 4525107"/>
                <a:gd name="connsiteY44" fmla="*/ 6467677 h 7895527"/>
                <a:gd name="connsiteX45" fmla="*/ 2780567 w 4525107"/>
                <a:gd name="connsiteY45" fmla="*/ 6515343 h 7895527"/>
                <a:gd name="connsiteX46" fmla="*/ 2860734 w 4525107"/>
                <a:gd name="connsiteY46" fmla="*/ 6514331 h 7895527"/>
                <a:gd name="connsiteX47" fmla="*/ 2860828 w 4525107"/>
                <a:gd name="connsiteY47" fmla="*/ 6516487 h 7895527"/>
                <a:gd name="connsiteX48" fmla="*/ 2775020 w 4525107"/>
                <a:gd name="connsiteY48" fmla="*/ 6532543 h 7895527"/>
                <a:gd name="connsiteX49" fmla="*/ 2714766 w 4525107"/>
                <a:gd name="connsiteY49" fmla="*/ 6469371 h 7895527"/>
                <a:gd name="connsiteX50" fmla="*/ 2716104 w 4525107"/>
                <a:gd name="connsiteY50" fmla="*/ 6467677 h 7895527"/>
                <a:gd name="connsiteX51" fmla="*/ 3966317 w 4525107"/>
                <a:gd name="connsiteY51" fmla="*/ 6455367 h 7895527"/>
                <a:gd name="connsiteX52" fmla="*/ 3996260 w 4525107"/>
                <a:gd name="connsiteY52" fmla="*/ 6458021 h 7895527"/>
                <a:gd name="connsiteX53" fmla="*/ 4062819 w 4525107"/>
                <a:gd name="connsiteY53" fmla="*/ 6515625 h 7895527"/>
                <a:gd name="connsiteX54" fmla="*/ 4061663 w 4525107"/>
                <a:gd name="connsiteY54" fmla="*/ 6517529 h 7895527"/>
                <a:gd name="connsiteX55" fmla="*/ 3992514 w 4525107"/>
                <a:gd name="connsiteY55" fmla="*/ 6476367 h 7895527"/>
                <a:gd name="connsiteX56" fmla="*/ 3912767 w 4525107"/>
                <a:gd name="connsiteY56" fmla="*/ 6487137 h 7895527"/>
                <a:gd name="connsiteX57" fmla="*/ 3912449 w 4525107"/>
                <a:gd name="connsiteY57" fmla="*/ 6484931 h 7895527"/>
                <a:gd name="connsiteX58" fmla="*/ 3940569 w 4525107"/>
                <a:gd name="connsiteY58" fmla="*/ 6459545 h 7895527"/>
                <a:gd name="connsiteX59" fmla="*/ 3966317 w 4525107"/>
                <a:gd name="connsiteY59" fmla="*/ 6455367 h 7895527"/>
                <a:gd name="connsiteX60" fmla="*/ 3672679 w 4525107"/>
                <a:gd name="connsiteY60" fmla="*/ 6448929 h 7895527"/>
                <a:gd name="connsiteX61" fmla="*/ 3633129 w 4525107"/>
                <a:gd name="connsiteY61" fmla="*/ 6488373 h 7895527"/>
                <a:gd name="connsiteX62" fmla="*/ 3672532 w 4525107"/>
                <a:gd name="connsiteY62" fmla="*/ 6547989 h 7895527"/>
                <a:gd name="connsiteX63" fmla="*/ 3732146 w 4525107"/>
                <a:gd name="connsiteY63" fmla="*/ 6508587 h 7895527"/>
                <a:gd name="connsiteX64" fmla="*/ 3692744 w 4525107"/>
                <a:gd name="connsiteY64" fmla="*/ 6448971 h 7895527"/>
                <a:gd name="connsiteX65" fmla="*/ 3672679 w 4525107"/>
                <a:gd name="connsiteY65" fmla="*/ 6448929 h 7895527"/>
                <a:gd name="connsiteX66" fmla="*/ 2761404 w 4525107"/>
                <a:gd name="connsiteY66" fmla="*/ 6426525 h 7895527"/>
                <a:gd name="connsiteX67" fmla="*/ 2825903 w 4525107"/>
                <a:gd name="connsiteY67" fmla="*/ 6439611 h 7895527"/>
                <a:gd name="connsiteX68" fmla="*/ 2901458 w 4525107"/>
                <a:gd name="connsiteY68" fmla="*/ 6478165 h 7895527"/>
                <a:gd name="connsiteX69" fmla="*/ 2820381 w 4525107"/>
                <a:gd name="connsiteY69" fmla="*/ 6465177 h 7895527"/>
                <a:gd name="connsiteX70" fmla="*/ 2744826 w 4525107"/>
                <a:gd name="connsiteY70" fmla="*/ 6426621 h 7895527"/>
                <a:gd name="connsiteX71" fmla="*/ 2761404 w 4525107"/>
                <a:gd name="connsiteY71" fmla="*/ 6426525 h 7895527"/>
                <a:gd name="connsiteX72" fmla="*/ 1374430 w 4525107"/>
                <a:gd name="connsiteY72" fmla="*/ 6389491 h 7895527"/>
                <a:gd name="connsiteX73" fmla="*/ 1361441 w 4525107"/>
                <a:gd name="connsiteY73" fmla="*/ 6470567 h 7895527"/>
                <a:gd name="connsiteX74" fmla="*/ 1322886 w 4525107"/>
                <a:gd name="connsiteY74" fmla="*/ 6546123 h 7895527"/>
                <a:gd name="connsiteX75" fmla="*/ 1335874 w 4525107"/>
                <a:gd name="connsiteY75" fmla="*/ 6465047 h 7895527"/>
                <a:gd name="connsiteX76" fmla="*/ 1374430 w 4525107"/>
                <a:gd name="connsiteY76" fmla="*/ 6389491 h 7895527"/>
                <a:gd name="connsiteX77" fmla="*/ 3925293 w 4525107"/>
                <a:gd name="connsiteY77" fmla="*/ 6376291 h 7895527"/>
                <a:gd name="connsiteX78" fmla="*/ 3962272 w 4525107"/>
                <a:gd name="connsiteY78" fmla="*/ 6381981 h 7895527"/>
                <a:gd name="connsiteX79" fmla="*/ 4043734 w 4525107"/>
                <a:gd name="connsiteY79" fmla="*/ 6449881 h 7895527"/>
                <a:gd name="connsiteX80" fmla="*/ 4042277 w 4525107"/>
                <a:gd name="connsiteY80" fmla="*/ 6451805 h 7895527"/>
                <a:gd name="connsiteX81" fmla="*/ 3957382 w 4525107"/>
                <a:gd name="connsiteY81" fmla="*/ 6401229 h 7895527"/>
                <a:gd name="connsiteX82" fmla="*/ 3858639 w 4525107"/>
                <a:gd name="connsiteY82" fmla="*/ 6405127 h 7895527"/>
                <a:gd name="connsiteX83" fmla="*/ 3858277 w 4525107"/>
                <a:gd name="connsiteY83" fmla="*/ 6402741 h 7895527"/>
                <a:gd name="connsiteX84" fmla="*/ 3893405 w 4525107"/>
                <a:gd name="connsiteY84" fmla="*/ 6378299 h 7895527"/>
                <a:gd name="connsiteX85" fmla="*/ 3925293 w 4525107"/>
                <a:gd name="connsiteY85" fmla="*/ 6376291 h 7895527"/>
                <a:gd name="connsiteX86" fmla="*/ 2793552 w 4525107"/>
                <a:gd name="connsiteY86" fmla="*/ 6343537 h 7895527"/>
                <a:gd name="connsiteX87" fmla="*/ 2823019 w 4525107"/>
                <a:gd name="connsiteY87" fmla="*/ 6349483 h 7895527"/>
                <a:gd name="connsiteX88" fmla="*/ 2882808 w 4525107"/>
                <a:gd name="connsiteY88" fmla="*/ 6414087 h 7895527"/>
                <a:gd name="connsiteX89" fmla="*/ 2881449 w 4525107"/>
                <a:gd name="connsiteY89" fmla="*/ 6415851 h 7895527"/>
                <a:gd name="connsiteX90" fmla="*/ 2817269 w 4525107"/>
                <a:gd name="connsiteY90" fmla="*/ 6367303 h 7895527"/>
                <a:gd name="connsiteX91" fmla="*/ 2736820 w 4525107"/>
                <a:gd name="connsiteY91" fmla="*/ 6369199 h 7895527"/>
                <a:gd name="connsiteX92" fmla="*/ 2736748 w 4525107"/>
                <a:gd name="connsiteY92" fmla="*/ 6366971 h 7895527"/>
                <a:gd name="connsiteX93" fmla="*/ 2767500 w 4525107"/>
                <a:gd name="connsiteY93" fmla="*/ 6344847 h 7895527"/>
                <a:gd name="connsiteX94" fmla="*/ 2793552 w 4525107"/>
                <a:gd name="connsiteY94" fmla="*/ 6343537 h 7895527"/>
                <a:gd name="connsiteX95" fmla="*/ 3683526 w 4525107"/>
                <a:gd name="connsiteY95" fmla="*/ 6336837 h 7895527"/>
                <a:gd name="connsiteX96" fmla="*/ 3710443 w 4525107"/>
                <a:gd name="connsiteY96" fmla="*/ 6336895 h 7895527"/>
                <a:gd name="connsiteX97" fmla="*/ 3763301 w 4525107"/>
                <a:gd name="connsiteY97" fmla="*/ 6416865 h 7895527"/>
                <a:gd name="connsiteX98" fmla="*/ 3744120 w 4525107"/>
                <a:gd name="connsiteY98" fmla="*/ 6450179 h 7895527"/>
                <a:gd name="connsiteX99" fmla="*/ 3772227 w 4525107"/>
                <a:gd name="connsiteY99" fmla="*/ 6449745 h 7895527"/>
                <a:gd name="connsiteX100" fmla="*/ 3825084 w 4525107"/>
                <a:gd name="connsiteY100" fmla="*/ 6529715 h 7895527"/>
                <a:gd name="connsiteX101" fmla="*/ 3745113 w 4525107"/>
                <a:gd name="connsiteY101" fmla="*/ 6582573 h 7895527"/>
                <a:gd name="connsiteX102" fmla="*/ 3722251 w 4525107"/>
                <a:gd name="connsiteY102" fmla="*/ 6572891 h 7895527"/>
                <a:gd name="connsiteX103" fmla="*/ 3725347 w 4525107"/>
                <a:gd name="connsiteY103" fmla="*/ 6607441 h 7895527"/>
                <a:gd name="connsiteX104" fmla="*/ 3645374 w 4525107"/>
                <a:gd name="connsiteY104" fmla="*/ 6660301 h 7895527"/>
                <a:gd name="connsiteX105" fmla="*/ 3592517 w 4525107"/>
                <a:gd name="connsiteY105" fmla="*/ 6580331 h 7895527"/>
                <a:gd name="connsiteX106" fmla="*/ 3612814 w 4525107"/>
                <a:gd name="connsiteY106" fmla="*/ 6545921 h 7895527"/>
                <a:gd name="connsiteX107" fmla="*/ 3579077 w 4525107"/>
                <a:gd name="connsiteY107" fmla="*/ 6548681 h 7895527"/>
                <a:gd name="connsiteX108" fmla="*/ 3526219 w 4525107"/>
                <a:gd name="connsiteY108" fmla="*/ 6468711 h 7895527"/>
                <a:gd name="connsiteX109" fmla="*/ 3606190 w 4525107"/>
                <a:gd name="connsiteY109" fmla="*/ 6415853 h 7895527"/>
                <a:gd name="connsiteX110" fmla="*/ 3636912 w 4525107"/>
                <a:gd name="connsiteY110" fmla="*/ 6432395 h 7895527"/>
                <a:gd name="connsiteX111" fmla="*/ 3630472 w 4525107"/>
                <a:gd name="connsiteY111" fmla="*/ 6389753 h 7895527"/>
                <a:gd name="connsiteX112" fmla="*/ 3683526 w 4525107"/>
                <a:gd name="connsiteY112" fmla="*/ 6336837 h 7895527"/>
                <a:gd name="connsiteX113" fmla="*/ 3684309 w 4525107"/>
                <a:gd name="connsiteY113" fmla="*/ 6320363 h 7895527"/>
                <a:gd name="connsiteX114" fmla="*/ 3625837 w 4525107"/>
                <a:gd name="connsiteY114" fmla="*/ 6378679 h 7895527"/>
                <a:gd name="connsiteX115" fmla="*/ 3632934 w 4525107"/>
                <a:gd name="connsiteY115" fmla="*/ 6425677 h 7895527"/>
                <a:gd name="connsiteX116" fmla="*/ 3599077 w 4525107"/>
                <a:gd name="connsiteY116" fmla="*/ 6407447 h 7895527"/>
                <a:gd name="connsiteX117" fmla="*/ 3510940 w 4525107"/>
                <a:gd name="connsiteY117" fmla="*/ 6465701 h 7895527"/>
                <a:gd name="connsiteX118" fmla="*/ 3569193 w 4525107"/>
                <a:gd name="connsiteY118" fmla="*/ 6553837 h 7895527"/>
                <a:gd name="connsiteX119" fmla="*/ 3606377 w 4525107"/>
                <a:gd name="connsiteY119" fmla="*/ 6550793 h 7895527"/>
                <a:gd name="connsiteX120" fmla="*/ 3584009 w 4525107"/>
                <a:gd name="connsiteY120" fmla="*/ 6588715 h 7895527"/>
                <a:gd name="connsiteX121" fmla="*/ 3642262 w 4525107"/>
                <a:gd name="connsiteY121" fmla="*/ 6676851 h 7895527"/>
                <a:gd name="connsiteX122" fmla="*/ 3730399 w 4525107"/>
                <a:gd name="connsiteY122" fmla="*/ 6618597 h 7895527"/>
                <a:gd name="connsiteX123" fmla="*/ 3726985 w 4525107"/>
                <a:gd name="connsiteY123" fmla="*/ 6580519 h 7895527"/>
                <a:gd name="connsiteX124" fmla="*/ 3752183 w 4525107"/>
                <a:gd name="connsiteY124" fmla="*/ 6591191 h 7895527"/>
                <a:gd name="connsiteX125" fmla="*/ 3840320 w 4525107"/>
                <a:gd name="connsiteY125" fmla="*/ 6532937 h 7895527"/>
                <a:gd name="connsiteX126" fmla="*/ 3782066 w 4525107"/>
                <a:gd name="connsiteY126" fmla="*/ 6444797 h 7895527"/>
                <a:gd name="connsiteX127" fmla="*/ 3751088 w 4525107"/>
                <a:gd name="connsiteY127" fmla="*/ 6445275 h 7895527"/>
                <a:gd name="connsiteX128" fmla="*/ 3772228 w 4525107"/>
                <a:gd name="connsiteY128" fmla="*/ 6408563 h 7895527"/>
                <a:gd name="connsiteX129" fmla="*/ 3713975 w 4525107"/>
                <a:gd name="connsiteY129" fmla="*/ 6320425 h 7895527"/>
                <a:gd name="connsiteX130" fmla="*/ 3684309 w 4525107"/>
                <a:gd name="connsiteY130" fmla="*/ 6320363 h 7895527"/>
                <a:gd name="connsiteX131" fmla="*/ 2502421 w 4525107"/>
                <a:gd name="connsiteY131" fmla="*/ 6304705 h 7895527"/>
                <a:gd name="connsiteX132" fmla="*/ 2458757 w 4525107"/>
                <a:gd name="connsiteY132" fmla="*/ 6339541 h 7895527"/>
                <a:gd name="connsiteX133" fmla="*/ 2491334 w 4525107"/>
                <a:gd name="connsiteY133" fmla="*/ 6403143 h 7895527"/>
                <a:gd name="connsiteX134" fmla="*/ 2554936 w 4525107"/>
                <a:gd name="connsiteY134" fmla="*/ 6370569 h 7895527"/>
                <a:gd name="connsiteX135" fmla="*/ 2522359 w 4525107"/>
                <a:gd name="connsiteY135" fmla="*/ 6306965 h 7895527"/>
                <a:gd name="connsiteX136" fmla="*/ 2502421 w 4525107"/>
                <a:gd name="connsiteY136" fmla="*/ 6304705 h 7895527"/>
                <a:gd name="connsiteX137" fmla="*/ 1276212 w 4525107"/>
                <a:gd name="connsiteY137" fmla="*/ 6286331 h 7895527"/>
                <a:gd name="connsiteX138" fmla="*/ 1285524 w 4525107"/>
                <a:gd name="connsiteY138" fmla="*/ 6287755 h 7895527"/>
                <a:gd name="connsiteX139" fmla="*/ 1287276 w 4525107"/>
                <a:gd name="connsiteY139" fmla="*/ 6289415 h 7895527"/>
                <a:gd name="connsiteX140" fmla="*/ 1227632 w 4525107"/>
                <a:gd name="connsiteY140" fmla="*/ 6368205 h 7895527"/>
                <a:gd name="connsiteX141" fmla="*/ 1220600 w 4525107"/>
                <a:gd name="connsiteY141" fmla="*/ 6466773 h 7895527"/>
                <a:gd name="connsiteX142" fmla="*/ 1218188 w 4525107"/>
                <a:gd name="connsiteY142" fmla="*/ 6466869 h 7895527"/>
                <a:gd name="connsiteX143" fmla="*/ 1209042 w 4525107"/>
                <a:gd name="connsiteY143" fmla="*/ 6361217 h 7895527"/>
                <a:gd name="connsiteX144" fmla="*/ 1276212 w 4525107"/>
                <a:gd name="connsiteY144" fmla="*/ 6286331 h 7895527"/>
                <a:gd name="connsiteX145" fmla="*/ 3415853 w 4525107"/>
                <a:gd name="connsiteY145" fmla="*/ 6277953 h 7895527"/>
                <a:gd name="connsiteX146" fmla="*/ 3452831 w 4525107"/>
                <a:gd name="connsiteY146" fmla="*/ 6283645 h 7895527"/>
                <a:gd name="connsiteX147" fmla="*/ 3534295 w 4525107"/>
                <a:gd name="connsiteY147" fmla="*/ 6351541 h 7895527"/>
                <a:gd name="connsiteX148" fmla="*/ 3532837 w 4525107"/>
                <a:gd name="connsiteY148" fmla="*/ 6353469 h 7895527"/>
                <a:gd name="connsiteX149" fmla="*/ 3447941 w 4525107"/>
                <a:gd name="connsiteY149" fmla="*/ 6302891 h 7895527"/>
                <a:gd name="connsiteX150" fmla="*/ 3349197 w 4525107"/>
                <a:gd name="connsiteY150" fmla="*/ 6306789 h 7895527"/>
                <a:gd name="connsiteX151" fmla="*/ 3348836 w 4525107"/>
                <a:gd name="connsiteY151" fmla="*/ 6304403 h 7895527"/>
                <a:gd name="connsiteX152" fmla="*/ 3383964 w 4525107"/>
                <a:gd name="connsiteY152" fmla="*/ 6279959 h 7895527"/>
                <a:gd name="connsiteX153" fmla="*/ 3415853 w 4525107"/>
                <a:gd name="connsiteY153" fmla="*/ 6277953 h 7895527"/>
                <a:gd name="connsiteX154" fmla="*/ 2729599 w 4525107"/>
                <a:gd name="connsiteY154" fmla="*/ 6258889 h 7895527"/>
                <a:gd name="connsiteX155" fmla="*/ 2797638 w 4525107"/>
                <a:gd name="connsiteY155" fmla="*/ 6270155 h 7895527"/>
                <a:gd name="connsiteX156" fmla="*/ 2871101 w 4525107"/>
                <a:gd name="connsiteY156" fmla="*/ 6346637 h 7895527"/>
                <a:gd name="connsiteX157" fmla="*/ 2869440 w 4525107"/>
                <a:gd name="connsiteY157" fmla="*/ 6348387 h 7895527"/>
                <a:gd name="connsiteX158" fmla="*/ 2790651 w 4525107"/>
                <a:gd name="connsiteY158" fmla="*/ 6288745 h 7895527"/>
                <a:gd name="connsiteX159" fmla="*/ 2692082 w 4525107"/>
                <a:gd name="connsiteY159" fmla="*/ 6281711 h 7895527"/>
                <a:gd name="connsiteX160" fmla="*/ 2691986 w 4525107"/>
                <a:gd name="connsiteY160" fmla="*/ 6279301 h 7895527"/>
                <a:gd name="connsiteX161" fmla="*/ 2729599 w 4525107"/>
                <a:gd name="connsiteY161" fmla="*/ 6258889 h 7895527"/>
                <a:gd name="connsiteX162" fmla="*/ 1660716 w 4525107"/>
                <a:gd name="connsiteY162" fmla="*/ 6251655 h 7895527"/>
                <a:gd name="connsiteX163" fmla="*/ 1725179 w 4525107"/>
                <a:gd name="connsiteY163" fmla="*/ 6299321 h 7895527"/>
                <a:gd name="connsiteX164" fmla="*/ 1805346 w 4525107"/>
                <a:gd name="connsiteY164" fmla="*/ 6298309 h 7895527"/>
                <a:gd name="connsiteX165" fmla="*/ 1805440 w 4525107"/>
                <a:gd name="connsiteY165" fmla="*/ 6300465 h 7895527"/>
                <a:gd name="connsiteX166" fmla="*/ 1719632 w 4525107"/>
                <a:gd name="connsiteY166" fmla="*/ 6316521 h 7895527"/>
                <a:gd name="connsiteX167" fmla="*/ 1659378 w 4525107"/>
                <a:gd name="connsiteY167" fmla="*/ 6253349 h 7895527"/>
                <a:gd name="connsiteX168" fmla="*/ 1660716 w 4525107"/>
                <a:gd name="connsiteY168" fmla="*/ 6251655 h 7895527"/>
                <a:gd name="connsiteX169" fmla="*/ 1706016 w 4525107"/>
                <a:gd name="connsiteY169" fmla="*/ 6210503 h 7895527"/>
                <a:gd name="connsiteX170" fmla="*/ 1770515 w 4525107"/>
                <a:gd name="connsiteY170" fmla="*/ 6223589 h 7895527"/>
                <a:gd name="connsiteX171" fmla="*/ 1846070 w 4525107"/>
                <a:gd name="connsiteY171" fmla="*/ 6262143 h 7895527"/>
                <a:gd name="connsiteX172" fmla="*/ 1764993 w 4525107"/>
                <a:gd name="connsiteY172" fmla="*/ 6249155 h 7895527"/>
                <a:gd name="connsiteX173" fmla="*/ 1689438 w 4525107"/>
                <a:gd name="connsiteY173" fmla="*/ 6210599 h 7895527"/>
                <a:gd name="connsiteX174" fmla="*/ 1706016 w 4525107"/>
                <a:gd name="connsiteY174" fmla="*/ 6210503 h 7895527"/>
                <a:gd name="connsiteX175" fmla="*/ 2525583 w 4525107"/>
                <a:gd name="connsiteY175" fmla="*/ 6194497 h 7895527"/>
                <a:gd name="connsiteX176" fmla="*/ 2552329 w 4525107"/>
                <a:gd name="connsiteY176" fmla="*/ 6197529 h 7895527"/>
                <a:gd name="connsiteX177" fmla="*/ 2596031 w 4525107"/>
                <a:gd name="connsiteY177" fmla="*/ 6282847 h 7895527"/>
                <a:gd name="connsiteX178" fmla="*/ 2573288 w 4525107"/>
                <a:gd name="connsiteY178" fmla="*/ 6313839 h 7895527"/>
                <a:gd name="connsiteX179" fmla="*/ 2601271 w 4525107"/>
                <a:gd name="connsiteY179" fmla="*/ 6316513 h 7895527"/>
                <a:gd name="connsiteX180" fmla="*/ 2644972 w 4525107"/>
                <a:gd name="connsiteY180" fmla="*/ 6401831 h 7895527"/>
                <a:gd name="connsiteX181" fmla="*/ 2559652 w 4525107"/>
                <a:gd name="connsiteY181" fmla="*/ 6445533 h 7895527"/>
                <a:gd name="connsiteX182" fmla="*/ 2537998 w 4525107"/>
                <a:gd name="connsiteY182" fmla="*/ 6433385 h 7895527"/>
                <a:gd name="connsiteX183" fmla="*/ 2537260 w 4525107"/>
                <a:gd name="connsiteY183" fmla="*/ 6468067 h 7895527"/>
                <a:gd name="connsiteX184" fmla="*/ 2451937 w 4525107"/>
                <a:gd name="connsiteY184" fmla="*/ 6511769 h 7895527"/>
                <a:gd name="connsiteX185" fmla="*/ 2408237 w 4525107"/>
                <a:gd name="connsiteY185" fmla="*/ 6426449 h 7895527"/>
                <a:gd name="connsiteX186" fmla="*/ 2432210 w 4525107"/>
                <a:gd name="connsiteY186" fmla="*/ 6394491 h 7895527"/>
                <a:gd name="connsiteX187" fmla="*/ 2398374 w 4525107"/>
                <a:gd name="connsiteY187" fmla="*/ 6393509 h 7895527"/>
                <a:gd name="connsiteX188" fmla="*/ 2354673 w 4525107"/>
                <a:gd name="connsiteY188" fmla="*/ 6308189 h 7895527"/>
                <a:gd name="connsiteX189" fmla="*/ 2439993 w 4525107"/>
                <a:gd name="connsiteY189" fmla="*/ 6264489 h 7895527"/>
                <a:gd name="connsiteX190" fmla="*/ 2468700 w 4525107"/>
                <a:gd name="connsiteY190" fmla="*/ 6284323 h 7895527"/>
                <a:gd name="connsiteX191" fmla="*/ 2467010 w 4525107"/>
                <a:gd name="connsiteY191" fmla="*/ 6241229 h 7895527"/>
                <a:gd name="connsiteX192" fmla="*/ 2525583 w 4525107"/>
                <a:gd name="connsiteY192" fmla="*/ 6194497 h 7895527"/>
                <a:gd name="connsiteX193" fmla="*/ 2528181 w 4525107"/>
                <a:gd name="connsiteY193" fmla="*/ 6178211 h 7895527"/>
                <a:gd name="connsiteX194" fmla="*/ 2463625 w 4525107"/>
                <a:gd name="connsiteY194" fmla="*/ 6229713 h 7895527"/>
                <a:gd name="connsiteX195" fmla="*/ 2465489 w 4525107"/>
                <a:gd name="connsiteY195" fmla="*/ 6277205 h 7895527"/>
                <a:gd name="connsiteX196" fmla="*/ 2433852 w 4525107"/>
                <a:gd name="connsiteY196" fmla="*/ 6255349 h 7895527"/>
                <a:gd name="connsiteX197" fmla="*/ 2339820 w 4525107"/>
                <a:gd name="connsiteY197" fmla="*/ 6303511 h 7895527"/>
                <a:gd name="connsiteX198" fmla="*/ 2387982 w 4525107"/>
                <a:gd name="connsiteY198" fmla="*/ 6397543 h 7895527"/>
                <a:gd name="connsiteX199" fmla="*/ 2425274 w 4525107"/>
                <a:gd name="connsiteY199" fmla="*/ 6398625 h 7895527"/>
                <a:gd name="connsiteX200" fmla="*/ 2398855 w 4525107"/>
                <a:gd name="connsiteY200" fmla="*/ 6433843 h 7895527"/>
                <a:gd name="connsiteX201" fmla="*/ 2447016 w 4525107"/>
                <a:gd name="connsiteY201" fmla="*/ 6527875 h 7895527"/>
                <a:gd name="connsiteX202" fmla="*/ 2541048 w 4525107"/>
                <a:gd name="connsiteY202" fmla="*/ 6479711 h 7895527"/>
                <a:gd name="connsiteX203" fmla="*/ 2541861 w 4525107"/>
                <a:gd name="connsiteY203" fmla="*/ 6441489 h 7895527"/>
                <a:gd name="connsiteX204" fmla="*/ 2565726 w 4525107"/>
                <a:gd name="connsiteY204" fmla="*/ 6454879 h 7895527"/>
                <a:gd name="connsiteX205" fmla="*/ 2659758 w 4525107"/>
                <a:gd name="connsiteY205" fmla="*/ 6406715 h 7895527"/>
                <a:gd name="connsiteX206" fmla="*/ 2611595 w 4525107"/>
                <a:gd name="connsiteY206" fmla="*/ 6312681 h 7895527"/>
                <a:gd name="connsiteX207" fmla="*/ 2580755 w 4525107"/>
                <a:gd name="connsiteY207" fmla="*/ 6309735 h 7895527"/>
                <a:gd name="connsiteX208" fmla="*/ 2605820 w 4525107"/>
                <a:gd name="connsiteY208" fmla="*/ 6275583 h 7895527"/>
                <a:gd name="connsiteX209" fmla="*/ 2557659 w 4525107"/>
                <a:gd name="connsiteY209" fmla="*/ 6181551 h 7895527"/>
                <a:gd name="connsiteX210" fmla="*/ 2528181 w 4525107"/>
                <a:gd name="connsiteY210" fmla="*/ 6178211 h 7895527"/>
                <a:gd name="connsiteX211" fmla="*/ 1738164 w 4525107"/>
                <a:gd name="connsiteY211" fmla="*/ 6127515 h 7895527"/>
                <a:gd name="connsiteX212" fmla="*/ 1767631 w 4525107"/>
                <a:gd name="connsiteY212" fmla="*/ 6133461 h 7895527"/>
                <a:gd name="connsiteX213" fmla="*/ 1827420 w 4525107"/>
                <a:gd name="connsiteY213" fmla="*/ 6198065 h 7895527"/>
                <a:gd name="connsiteX214" fmla="*/ 1826061 w 4525107"/>
                <a:gd name="connsiteY214" fmla="*/ 6199829 h 7895527"/>
                <a:gd name="connsiteX215" fmla="*/ 1761881 w 4525107"/>
                <a:gd name="connsiteY215" fmla="*/ 6151281 h 7895527"/>
                <a:gd name="connsiteX216" fmla="*/ 1681432 w 4525107"/>
                <a:gd name="connsiteY216" fmla="*/ 6153177 h 7895527"/>
                <a:gd name="connsiteX217" fmla="*/ 1681360 w 4525107"/>
                <a:gd name="connsiteY217" fmla="*/ 6150949 h 7895527"/>
                <a:gd name="connsiteX218" fmla="*/ 1712112 w 4525107"/>
                <a:gd name="connsiteY218" fmla="*/ 6128825 h 7895527"/>
                <a:gd name="connsiteX219" fmla="*/ 1738164 w 4525107"/>
                <a:gd name="connsiteY219" fmla="*/ 6127515 h 7895527"/>
                <a:gd name="connsiteX220" fmla="*/ 3854558 w 4525107"/>
                <a:gd name="connsiteY220" fmla="*/ 6116787 h 7895527"/>
                <a:gd name="connsiteX221" fmla="*/ 3909703 w 4525107"/>
                <a:gd name="connsiteY221" fmla="*/ 6211859 h 7895527"/>
                <a:gd name="connsiteX222" fmla="*/ 3851021 w 4525107"/>
                <a:gd name="connsiteY222" fmla="*/ 6304789 h 7895527"/>
                <a:gd name="connsiteX223" fmla="*/ 3848270 w 4525107"/>
                <a:gd name="connsiteY223" fmla="*/ 6303813 h 7895527"/>
                <a:gd name="connsiteX224" fmla="*/ 3884992 w 4525107"/>
                <a:gd name="connsiteY224" fmla="*/ 6211393 h 7895527"/>
                <a:gd name="connsiteX225" fmla="*/ 3851771 w 4525107"/>
                <a:gd name="connsiteY225" fmla="*/ 6117657 h 7895527"/>
                <a:gd name="connsiteX226" fmla="*/ 3854558 w 4525107"/>
                <a:gd name="connsiteY226" fmla="*/ 6116787 h 7895527"/>
                <a:gd name="connsiteX227" fmla="*/ 2234137 w 4525107"/>
                <a:gd name="connsiteY227" fmla="*/ 6104881 h 7895527"/>
                <a:gd name="connsiteX228" fmla="*/ 2302176 w 4525107"/>
                <a:gd name="connsiteY228" fmla="*/ 6116149 h 7895527"/>
                <a:gd name="connsiteX229" fmla="*/ 2375641 w 4525107"/>
                <a:gd name="connsiteY229" fmla="*/ 6192629 h 7895527"/>
                <a:gd name="connsiteX230" fmla="*/ 2373979 w 4525107"/>
                <a:gd name="connsiteY230" fmla="*/ 6194383 h 7895527"/>
                <a:gd name="connsiteX231" fmla="*/ 2295189 w 4525107"/>
                <a:gd name="connsiteY231" fmla="*/ 6134739 h 7895527"/>
                <a:gd name="connsiteX232" fmla="*/ 2196619 w 4525107"/>
                <a:gd name="connsiteY232" fmla="*/ 6127707 h 7895527"/>
                <a:gd name="connsiteX233" fmla="*/ 2196524 w 4525107"/>
                <a:gd name="connsiteY233" fmla="*/ 6125293 h 7895527"/>
                <a:gd name="connsiteX234" fmla="*/ 2234137 w 4525107"/>
                <a:gd name="connsiteY234" fmla="*/ 6104881 h 7895527"/>
                <a:gd name="connsiteX235" fmla="*/ 3816194 w 4525107"/>
                <a:gd name="connsiteY235" fmla="*/ 6102175 h 7895527"/>
                <a:gd name="connsiteX236" fmla="*/ 3841628 w 4525107"/>
                <a:gd name="connsiteY236" fmla="*/ 6185687 h 7895527"/>
                <a:gd name="connsiteX237" fmla="*/ 3785498 w 4525107"/>
                <a:gd name="connsiteY237" fmla="*/ 6252549 h 7895527"/>
                <a:gd name="connsiteX238" fmla="*/ 3783667 w 4525107"/>
                <a:gd name="connsiteY238" fmla="*/ 6251405 h 7895527"/>
                <a:gd name="connsiteX239" fmla="*/ 3823921 w 4525107"/>
                <a:gd name="connsiteY239" fmla="*/ 6182071 h 7895527"/>
                <a:gd name="connsiteX240" fmla="*/ 3814060 w 4525107"/>
                <a:gd name="connsiteY240" fmla="*/ 6102509 h 7895527"/>
                <a:gd name="connsiteX241" fmla="*/ 3816194 w 4525107"/>
                <a:gd name="connsiteY241" fmla="*/ 6102175 h 7895527"/>
                <a:gd name="connsiteX242" fmla="*/ 1447033 w 4525107"/>
                <a:gd name="connsiteY242" fmla="*/ 6088683 h 7895527"/>
                <a:gd name="connsiteX243" fmla="*/ 1403369 w 4525107"/>
                <a:gd name="connsiteY243" fmla="*/ 6123519 h 7895527"/>
                <a:gd name="connsiteX244" fmla="*/ 1435946 w 4525107"/>
                <a:gd name="connsiteY244" fmla="*/ 6187121 h 7895527"/>
                <a:gd name="connsiteX245" fmla="*/ 1499548 w 4525107"/>
                <a:gd name="connsiteY245" fmla="*/ 6154547 h 7895527"/>
                <a:gd name="connsiteX246" fmla="*/ 1466971 w 4525107"/>
                <a:gd name="connsiteY246" fmla="*/ 6090943 h 7895527"/>
                <a:gd name="connsiteX247" fmla="*/ 1447033 w 4525107"/>
                <a:gd name="connsiteY247" fmla="*/ 6088683 h 7895527"/>
                <a:gd name="connsiteX248" fmla="*/ 3770332 w 4525107"/>
                <a:gd name="connsiteY248" fmla="*/ 6082095 h 7895527"/>
                <a:gd name="connsiteX249" fmla="*/ 3766377 w 4525107"/>
                <a:gd name="connsiteY249" fmla="*/ 6164111 h 7895527"/>
                <a:gd name="connsiteX250" fmla="*/ 3737681 w 4525107"/>
                <a:gd name="connsiteY250" fmla="*/ 6241319 h 7895527"/>
                <a:gd name="connsiteX251" fmla="*/ 3814172 w 4525107"/>
                <a:gd name="connsiteY251" fmla="*/ 6366259 h 7895527"/>
                <a:gd name="connsiteX252" fmla="*/ 3783635 w 4525107"/>
                <a:gd name="connsiteY252" fmla="*/ 6419297 h 7895527"/>
                <a:gd name="connsiteX253" fmla="*/ 3828384 w 4525107"/>
                <a:gd name="connsiteY253" fmla="*/ 6418607 h 7895527"/>
                <a:gd name="connsiteX254" fmla="*/ 3912542 w 4525107"/>
                <a:gd name="connsiteY254" fmla="*/ 6545933 h 7895527"/>
                <a:gd name="connsiteX255" fmla="*/ 3828207 w 4525107"/>
                <a:gd name="connsiteY255" fmla="*/ 6630143 h 7895527"/>
                <a:gd name="connsiteX256" fmla="*/ 3911906 w 4525107"/>
                <a:gd name="connsiteY256" fmla="*/ 6682339 h 7895527"/>
                <a:gd name="connsiteX257" fmla="*/ 4010117 w 4525107"/>
                <a:gd name="connsiteY257" fmla="*/ 6666689 h 7895527"/>
                <a:gd name="connsiteX258" fmla="*/ 4010466 w 4525107"/>
                <a:gd name="connsiteY258" fmla="*/ 6669585 h 7895527"/>
                <a:gd name="connsiteX259" fmla="*/ 3906963 w 4525107"/>
                <a:gd name="connsiteY259" fmla="*/ 6706555 h 7895527"/>
                <a:gd name="connsiteX260" fmla="*/ 3826230 w 4525107"/>
                <a:gd name="connsiteY260" fmla="*/ 6631979 h 7895527"/>
                <a:gd name="connsiteX261" fmla="*/ 3827217 w 4525107"/>
                <a:gd name="connsiteY261" fmla="*/ 6630271 h 7895527"/>
                <a:gd name="connsiteX262" fmla="*/ 3785215 w 4525107"/>
                <a:gd name="connsiteY262" fmla="*/ 6630093 h 7895527"/>
                <a:gd name="connsiteX263" fmla="*/ 3748813 w 4525107"/>
                <a:gd name="connsiteY263" fmla="*/ 6614677 h 7895527"/>
                <a:gd name="connsiteX264" fmla="*/ 3753742 w 4525107"/>
                <a:gd name="connsiteY264" fmla="*/ 6669689 h 7895527"/>
                <a:gd name="connsiteX265" fmla="*/ 3741069 w 4525107"/>
                <a:gd name="connsiteY265" fmla="*/ 6701801 h 7895527"/>
                <a:gd name="connsiteX266" fmla="*/ 3791417 w 4525107"/>
                <a:gd name="connsiteY266" fmla="*/ 6795981 h 7895527"/>
                <a:gd name="connsiteX267" fmla="*/ 3732734 w 4525107"/>
                <a:gd name="connsiteY267" fmla="*/ 6888913 h 7895527"/>
                <a:gd name="connsiteX268" fmla="*/ 3729983 w 4525107"/>
                <a:gd name="connsiteY268" fmla="*/ 6887937 h 7895527"/>
                <a:gd name="connsiteX269" fmla="*/ 3766705 w 4525107"/>
                <a:gd name="connsiteY269" fmla="*/ 6795517 h 7895527"/>
                <a:gd name="connsiteX270" fmla="*/ 3738115 w 4525107"/>
                <a:gd name="connsiteY270" fmla="*/ 6707179 h 7895527"/>
                <a:gd name="connsiteX271" fmla="*/ 3687226 w 4525107"/>
                <a:gd name="connsiteY271" fmla="*/ 6748465 h 7895527"/>
                <a:gd name="connsiteX272" fmla="*/ 3710908 w 4525107"/>
                <a:gd name="connsiteY272" fmla="*/ 6830881 h 7895527"/>
                <a:gd name="connsiteX273" fmla="*/ 3654779 w 4525107"/>
                <a:gd name="connsiteY273" fmla="*/ 6897743 h 7895527"/>
                <a:gd name="connsiteX274" fmla="*/ 3652947 w 4525107"/>
                <a:gd name="connsiteY274" fmla="*/ 6896601 h 7895527"/>
                <a:gd name="connsiteX275" fmla="*/ 3693202 w 4525107"/>
                <a:gd name="connsiteY275" fmla="*/ 6827267 h 7895527"/>
                <a:gd name="connsiteX276" fmla="*/ 3684200 w 4525107"/>
                <a:gd name="connsiteY276" fmla="*/ 6749387 h 7895527"/>
                <a:gd name="connsiteX277" fmla="*/ 3626415 w 4525107"/>
                <a:gd name="connsiteY277" fmla="*/ 6753847 h 7895527"/>
                <a:gd name="connsiteX278" fmla="*/ 3580378 w 4525107"/>
                <a:gd name="connsiteY278" fmla="*/ 6731613 h 7895527"/>
                <a:gd name="connsiteX279" fmla="*/ 3544083 w 4525107"/>
                <a:gd name="connsiteY279" fmla="*/ 6796837 h 7895527"/>
                <a:gd name="connsiteX280" fmla="*/ 3554852 w 4525107"/>
                <a:gd name="connsiteY280" fmla="*/ 6876583 h 7895527"/>
                <a:gd name="connsiteX281" fmla="*/ 3552646 w 4525107"/>
                <a:gd name="connsiteY281" fmla="*/ 6876903 h 7895527"/>
                <a:gd name="connsiteX282" fmla="*/ 3525736 w 4525107"/>
                <a:gd name="connsiteY282" fmla="*/ 6793091 h 7895527"/>
                <a:gd name="connsiteX283" fmla="*/ 3574225 w 4525107"/>
                <a:gd name="connsiteY283" fmla="*/ 6726445 h 7895527"/>
                <a:gd name="connsiteX284" fmla="*/ 3542258 w 4525107"/>
                <a:gd name="connsiteY284" fmla="*/ 6626517 h 7895527"/>
                <a:gd name="connsiteX285" fmla="*/ 3574572 w 4525107"/>
                <a:gd name="connsiteY285" fmla="*/ 6571735 h 7895527"/>
                <a:gd name="connsiteX286" fmla="*/ 3520858 w 4525107"/>
                <a:gd name="connsiteY286" fmla="*/ 6576131 h 7895527"/>
                <a:gd name="connsiteX287" fmla="*/ 3494948 w 4525107"/>
                <a:gd name="connsiteY287" fmla="*/ 6566865 h 7895527"/>
                <a:gd name="connsiteX288" fmla="*/ 3402940 w 4525107"/>
                <a:gd name="connsiteY288" fmla="*/ 6608827 h 7895527"/>
                <a:gd name="connsiteX289" fmla="*/ 3310009 w 4525107"/>
                <a:gd name="connsiteY289" fmla="*/ 6550141 h 7895527"/>
                <a:gd name="connsiteX290" fmla="*/ 3310985 w 4525107"/>
                <a:gd name="connsiteY290" fmla="*/ 6547391 h 7895527"/>
                <a:gd name="connsiteX291" fmla="*/ 3403404 w 4525107"/>
                <a:gd name="connsiteY291" fmla="*/ 6584115 h 7895527"/>
                <a:gd name="connsiteX292" fmla="*/ 3484931 w 4525107"/>
                <a:gd name="connsiteY292" fmla="*/ 6561363 h 7895527"/>
                <a:gd name="connsiteX293" fmla="*/ 3444269 w 4525107"/>
                <a:gd name="connsiteY293" fmla="*/ 6514581 h 7895527"/>
                <a:gd name="connsiteX294" fmla="*/ 3368061 w 4525107"/>
                <a:gd name="connsiteY294" fmla="*/ 6528307 h 7895527"/>
                <a:gd name="connsiteX295" fmla="*/ 3301199 w 4525107"/>
                <a:gd name="connsiteY295" fmla="*/ 6472179 h 7895527"/>
                <a:gd name="connsiteX296" fmla="*/ 3302342 w 4525107"/>
                <a:gd name="connsiteY296" fmla="*/ 6470347 h 7895527"/>
                <a:gd name="connsiteX297" fmla="*/ 3371676 w 4525107"/>
                <a:gd name="connsiteY297" fmla="*/ 6510599 h 7895527"/>
                <a:gd name="connsiteX298" fmla="*/ 3440974 w 4525107"/>
                <a:gd name="connsiteY298" fmla="*/ 6505979 h 7895527"/>
                <a:gd name="connsiteX299" fmla="*/ 3436385 w 4525107"/>
                <a:gd name="connsiteY299" fmla="*/ 6451921 h 7895527"/>
                <a:gd name="connsiteX300" fmla="*/ 3361014 w 4525107"/>
                <a:gd name="connsiteY300" fmla="*/ 6447189 h 7895527"/>
                <a:gd name="connsiteX301" fmla="*/ 3281660 w 4525107"/>
                <a:gd name="connsiteY301" fmla="*/ 6417215 h 7895527"/>
                <a:gd name="connsiteX302" fmla="*/ 3298127 w 4525107"/>
                <a:gd name="connsiteY302" fmla="*/ 6415287 h 7895527"/>
                <a:gd name="connsiteX303" fmla="*/ 3363678 w 4525107"/>
                <a:gd name="connsiteY303" fmla="*/ 6421169 h 7895527"/>
                <a:gd name="connsiteX304" fmla="*/ 3437074 w 4525107"/>
                <a:gd name="connsiteY304" fmla="*/ 6447601 h 7895527"/>
                <a:gd name="connsiteX305" fmla="*/ 3465268 w 4525107"/>
                <a:gd name="connsiteY305" fmla="*/ 6395225 h 7895527"/>
                <a:gd name="connsiteX306" fmla="*/ 3402111 w 4525107"/>
                <a:gd name="connsiteY306" fmla="*/ 6361491 h 7895527"/>
                <a:gd name="connsiteX307" fmla="*/ 3322363 w 4525107"/>
                <a:gd name="connsiteY307" fmla="*/ 6372261 h 7895527"/>
                <a:gd name="connsiteX308" fmla="*/ 3322044 w 4525107"/>
                <a:gd name="connsiteY308" fmla="*/ 6370055 h 7895527"/>
                <a:gd name="connsiteX309" fmla="*/ 3350166 w 4525107"/>
                <a:gd name="connsiteY309" fmla="*/ 6344669 h 7895527"/>
                <a:gd name="connsiteX310" fmla="*/ 3375913 w 4525107"/>
                <a:gd name="connsiteY310" fmla="*/ 6340489 h 7895527"/>
                <a:gd name="connsiteX311" fmla="*/ 3405856 w 4525107"/>
                <a:gd name="connsiteY311" fmla="*/ 6343141 h 7895527"/>
                <a:gd name="connsiteX312" fmla="*/ 3471819 w 4525107"/>
                <a:gd name="connsiteY312" fmla="*/ 6389335 h 7895527"/>
                <a:gd name="connsiteX313" fmla="*/ 3564027 w 4525107"/>
                <a:gd name="connsiteY313" fmla="*/ 6364645 h 7895527"/>
                <a:gd name="connsiteX314" fmla="*/ 3612941 w 4525107"/>
                <a:gd name="connsiteY314" fmla="*/ 6390983 h 7895527"/>
                <a:gd name="connsiteX315" fmla="*/ 3602687 w 4525107"/>
                <a:gd name="connsiteY315" fmla="*/ 6323089 h 7895527"/>
                <a:gd name="connsiteX316" fmla="*/ 3687158 w 4525107"/>
                <a:gd name="connsiteY316" fmla="*/ 6238841 h 7895527"/>
                <a:gd name="connsiteX317" fmla="*/ 3730014 w 4525107"/>
                <a:gd name="connsiteY317" fmla="*/ 6238931 h 7895527"/>
                <a:gd name="connsiteX318" fmla="*/ 3736096 w 4525107"/>
                <a:gd name="connsiteY318" fmla="*/ 6240825 h 7895527"/>
                <a:gd name="connsiteX319" fmla="*/ 3740357 w 4525107"/>
                <a:gd name="connsiteY319" fmla="*/ 6161449 h 7895527"/>
                <a:gd name="connsiteX320" fmla="*/ 3770332 w 4525107"/>
                <a:gd name="connsiteY320" fmla="*/ 6082095 h 7895527"/>
                <a:gd name="connsiteX321" fmla="*/ 3705256 w 4525107"/>
                <a:gd name="connsiteY321" fmla="*/ 6081121 h 7895527"/>
                <a:gd name="connsiteX322" fmla="*/ 3714084 w 4525107"/>
                <a:gd name="connsiteY322" fmla="*/ 6081331 h 7895527"/>
                <a:gd name="connsiteX323" fmla="*/ 3715987 w 4525107"/>
                <a:gd name="connsiteY323" fmla="*/ 6082487 h 7895527"/>
                <a:gd name="connsiteX324" fmla="*/ 3674828 w 4525107"/>
                <a:gd name="connsiteY324" fmla="*/ 6151635 h 7895527"/>
                <a:gd name="connsiteX325" fmla="*/ 3685596 w 4525107"/>
                <a:gd name="connsiteY325" fmla="*/ 6231385 h 7895527"/>
                <a:gd name="connsiteX326" fmla="*/ 3683388 w 4525107"/>
                <a:gd name="connsiteY326" fmla="*/ 6231703 h 7895527"/>
                <a:gd name="connsiteX327" fmla="*/ 3656478 w 4525107"/>
                <a:gd name="connsiteY327" fmla="*/ 6147891 h 7895527"/>
                <a:gd name="connsiteX328" fmla="*/ 3705256 w 4525107"/>
                <a:gd name="connsiteY328" fmla="*/ 6081121 h 7895527"/>
                <a:gd name="connsiteX329" fmla="*/ 3642996 w 4525107"/>
                <a:gd name="connsiteY329" fmla="*/ 6080129 h 7895527"/>
                <a:gd name="connsiteX330" fmla="*/ 3652409 w 4525107"/>
                <a:gd name="connsiteY330" fmla="*/ 6080515 h 7895527"/>
                <a:gd name="connsiteX331" fmla="*/ 3654335 w 4525107"/>
                <a:gd name="connsiteY331" fmla="*/ 6081973 h 7895527"/>
                <a:gd name="connsiteX332" fmla="*/ 3603757 w 4525107"/>
                <a:gd name="connsiteY332" fmla="*/ 6166869 h 7895527"/>
                <a:gd name="connsiteX333" fmla="*/ 3607654 w 4525107"/>
                <a:gd name="connsiteY333" fmla="*/ 6265611 h 7895527"/>
                <a:gd name="connsiteX334" fmla="*/ 3605268 w 4525107"/>
                <a:gd name="connsiteY334" fmla="*/ 6265973 h 7895527"/>
                <a:gd name="connsiteX335" fmla="*/ 3584511 w 4525107"/>
                <a:gd name="connsiteY335" fmla="*/ 6161977 h 7895527"/>
                <a:gd name="connsiteX336" fmla="*/ 3642996 w 4525107"/>
                <a:gd name="connsiteY336" fmla="*/ 6080129 h 7895527"/>
                <a:gd name="connsiteX337" fmla="*/ 1674211 w 4525107"/>
                <a:gd name="connsiteY337" fmla="*/ 6042867 h 7895527"/>
                <a:gd name="connsiteX338" fmla="*/ 1742250 w 4525107"/>
                <a:gd name="connsiteY338" fmla="*/ 6054133 h 7895527"/>
                <a:gd name="connsiteX339" fmla="*/ 1815713 w 4525107"/>
                <a:gd name="connsiteY339" fmla="*/ 6130615 h 7895527"/>
                <a:gd name="connsiteX340" fmla="*/ 1814052 w 4525107"/>
                <a:gd name="connsiteY340" fmla="*/ 6132365 h 7895527"/>
                <a:gd name="connsiteX341" fmla="*/ 1735263 w 4525107"/>
                <a:gd name="connsiteY341" fmla="*/ 6072723 h 7895527"/>
                <a:gd name="connsiteX342" fmla="*/ 1636694 w 4525107"/>
                <a:gd name="connsiteY342" fmla="*/ 6065689 h 7895527"/>
                <a:gd name="connsiteX343" fmla="*/ 1636598 w 4525107"/>
                <a:gd name="connsiteY343" fmla="*/ 6063279 h 7895527"/>
                <a:gd name="connsiteX344" fmla="*/ 1674211 w 4525107"/>
                <a:gd name="connsiteY344" fmla="*/ 6042867 h 7895527"/>
                <a:gd name="connsiteX345" fmla="*/ 3734801 w 4525107"/>
                <a:gd name="connsiteY345" fmla="*/ 6037555 h 7895527"/>
                <a:gd name="connsiteX346" fmla="*/ 3698028 w 4525107"/>
                <a:gd name="connsiteY346" fmla="*/ 6041231 h 7895527"/>
                <a:gd name="connsiteX347" fmla="*/ 3550857 w 4525107"/>
                <a:gd name="connsiteY347" fmla="*/ 6188015 h 7895527"/>
                <a:gd name="connsiteX348" fmla="*/ 3568722 w 4525107"/>
                <a:gd name="connsiteY348" fmla="*/ 6306301 h 7895527"/>
                <a:gd name="connsiteX349" fmla="*/ 3483501 w 4525107"/>
                <a:gd name="connsiteY349" fmla="*/ 6260417 h 7895527"/>
                <a:gd name="connsiteX350" fmla="*/ 3261663 w 4525107"/>
                <a:gd name="connsiteY350" fmla="*/ 6407041 h 7895527"/>
                <a:gd name="connsiteX351" fmla="*/ 3408289 w 4525107"/>
                <a:gd name="connsiteY351" fmla="*/ 6628879 h 7895527"/>
                <a:gd name="connsiteX352" fmla="*/ 3501875 w 4525107"/>
                <a:gd name="connsiteY352" fmla="*/ 6621221 h 7895527"/>
                <a:gd name="connsiteX353" fmla="*/ 3445574 w 4525107"/>
                <a:gd name="connsiteY353" fmla="*/ 6716669 h 7895527"/>
                <a:gd name="connsiteX354" fmla="*/ 3592199 w 4525107"/>
                <a:gd name="connsiteY354" fmla="*/ 6938505 h 7895527"/>
                <a:gd name="connsiteX355" fmla="*/ 3814037 w 4525107"/>
                <a:gd name="connsiteY355" fmla="*/ 6791881 h 7895527"/>
                <a:gd name="connsiteX356" fmla="*/ 3805447 w 4525107"/>
                <a:gd name="connsiteY356" fmla="*/ 6696037 h 7895527"/>
                <a:gd name="connsiteX357" fmla="*/ 3868868 w 4525107"/>
                <a:gd name="connsiteY357" fmla="*/ 6722895 h 7895527"/>
                <a:gd name="connsiteX358" fmla="*/ 4090706 w 4525107"/>
                <a:gd name="connsiteY358" fmla="*/ 6576269 h 7895527"/>
                <a:gd name="connsiteX359" fmla="*/ 3944080 w 4525107"/>
                <a:gd name="connsiteY359" fmla="*/ 6354433 h 7895527"/>
                <a:gd name="connsiteX360" fmla="*/ 3866115 w 4525107"/>
                <a:gd name="connsiteY360" fmla="*/ 6355635 h 7895527"/>
                <a:gd name="connsiteX361" fmla="*/ 3919320 w 4525107"/>
                <a:gd name="connsiteY361" fmla="*/ 6263227 h 7895527"/>
                <a:gd name="connsiteX362" fmla="*/ 3772695 w 4525107"/>
                <a:gd name="connsiteY362" fmla="*/ 6041391 h 7895527"/>
                <a:gd name="connsiteX363" fmla="*/ 3734801 w 4525107"/>
                <a:gd name="connsiteY363" fmla="*/ 6037555 h 7895527"/>
                <a:gd name="connsiteX364" fmla="*/ 2719874 w 4525107"/>
                <a:gd name="connsiteY364" fmla="*/ 5994685 h 7895527"/>
                <a:gd name="connsiteX365" fmla="*/ 2764180 w 4525107"/>
                <a:gd name="connsiteY365" fmla="*/ 6095267 h 7895527"/>
                <a:gd name="connsiteX366" fmla="*/ 2695593 w 4525107"/>
                <a:gd name="connsiteY366" fmla="*/ 6181147 h 7895527"/>
                <a:gd name="connsiteX367" fmla="*/ 2692967 w 4525107"/>
                <a:gd name="connsiteY367" fmla="*/ 6179873 h 7895527"/>
                <a:gd name="connsiteX368" fmla="*/ 2739672 w 4525107"/>
                <a:gd name="connsiteY368" fmla="*/ 6092075 h 7895527"/>
                <a:gd name="connsiteX369" fmla="*/ 2717008 w 4525107"/>
                <a:gd name="connsiteY369" fmla="*/ 5995243 h 7895527"/>
                <a:gd name="connsiteX370" fmla="*/ 2719874 w 4525107"/>
                <a:gd name="connsiteY370" fmla="*/ 5994685 h 7895527"/>
                <a:gd name="connsiteX371" fmla="*/ 1470195 w 4525107"/>
                <a:gd name="connsiteY371" fmla="*/ 5978475 h 7895527"/>
                <a:gd name="connsiteX372" fmla="*/ 1496941 w 4525107"/>
                <a:gd name="connsiteY372" fmla="*/ 5981507 h 7895527"/>
                <a:gd name="connsiteX373" fmla="*/ 1540643 w 4525107"/>
                <a:gd name="connsiteY373" fmla="*/ 6066825 h 7895527"/>
                <a:gd name="connsiteX374" fmla="*/ 1517900 w 4525107"/>
                <a:gd name="connsiteY374" fmla="*/ 6097817 h 7895527"/>
                <a:gd name="connsiteX375" fmla="*/ 1545883 w 4525107"/>
                <a:gd name="connsiteY375" fmla="*/ 6100491 h 7895527"/>
                <a:gd name="connsiteX376" fmla="*/ 1589584 w 4525107"/>
                <a:gd name="connsiteY376" fmla="*/ 6185809 h 7895527"/>
                <a:gd name="connsiteX377" fmla="*/ 1504264 w 4525107"/>
                <a:gd name="connsiteY377" fmla="*/ 6229511 h 7895527"/>
                <a:gd name="connsiteX378" fmla="*/ 1482610 w 4525107"/>
                <a:gd name="connsiteY378" fmla="*/ 6217363 h 7895527"/>
                <a:gd name="connsiteX379" fmla="*/ 1481872 w 4525107"/>
                <a:gd name="connsiteY379" fmla="*/ 6252045 h 7895527"/>
                <a:gd name="connsiteX380" fmla="*/ 1396549 w 4525107"/>
                <a:gd name="connsiteY380" fmla="*/ 6295747 h 7895527"/>
                <a:gd name="connsiteX381" fmla="*/ 1352849 w 4525107"/>
                <a:gd name="connsiteY381" fmla="*/ 6210427 h 7895527"/>
                <a:gd name="connsiteX382" fmla="*/ 1376822 w 4525107"/>
                <a:gd name="connsiteY382" fmla="*/ 6178469 h 7895527"/>
                <a:gd name="connsiteX383" fmla="*/ 1342986 w 4525107"/>
                <a:gd name="connsiteY383" fmla="*/ 6177487 h 7895527"/>
                <a:gd name="connsiteX384" fmla="*/ 1299285 w 4525107"/>
                <a:gd name="connsiteY384" fmla="*/ 6092167 h 7895527"/>
                <a:gd name="connsiteX385" fmla="*/ 1384605 w 4525107"/>
                <a:gd name="connsiteY385" fmla="*/ 6048467 h 7895527"/>
                <a:gd name="connsiteX386" fmla="*/ 1413312 w 4525107"/>
                <a:gd name="connsiteY386" fmla="*/ 6068301 h 7895527"/>
                <a:gd name="connsiteX387" fmla="*/ 1411622 w 4525107"/>
                <a:gd name="connsiteY387" fmla="*/ 6025207 h 7895527"/>
                <a:gd name="connsiteX388" fmla="*/ 1470195 w 4525107"/>
                <a:gd name="connsiteY388" fmla="*/ 5978475 h 7895527"/>
                <a:gd name="connsiteX389" fmla="*/ 2683359 w 4525107"/>
                <a:gd name="connsiteY389" fmla="*/ 5975925 h 7895527"/>
                <a:gd name="connsiteX390" fmla="*/ 2699413 w 4525107"/>
                <a:gd name="connsiteY390" fmla="*/ 6061737 h 7895527"/>
                <a:gd name="connsiteX391" fmla="*/ 2636242 w 4525107"/>
                <a:gd name="connsiteY391" fmla="*/ 6121989 h 7895527"/>
                <a:gd name="connsiteX392" fmla="*/ 2634548 w 4525107"/>
                <a:gd name="connsiteY392" fmla="*/ 6120649 h 7895527"/>
                <a:gd name="connsiteX393" fmla="*/ 2682214 w 4525107"/>
                <a:gd name="connsiteY393" fmla="*/ 6056187 h 7895527"/>
                <a:gd name="connsiteX394" fmla="*/ 2681201 w 4525107"/>
                <a:gd name="connsiteY394" fmla="*/ 5976021 h 7895527"/>
                <a:gd name="connsiteX395" fmla="*/ 2683359 w 4525107"/>
                <a:gd name="connsiteY395" fmla="*/ 5975925 h 7895527"/>
                <a:gd name="connsiteX396" fmla="*/ 1472793 w 4525107"/>
                <a:gd name="connsiteY396" fmla="*/ 5962189 h 7895527"/>
                <a:gd name="connsiteX397" fmla="*/ 1408237 w 4525107"/>
                <a:gd name="connsiteY397" fmla="*/ 6013691 h 7895527"/>
                <a:gd name="connsiteX398" fmla="*/ 1410101 w 4525107"/>
                <a:gd name="connsiteY398" fmla="*/ 6061183 h 7895527"/>
                <a:gd name="connsiteX399" fmla="*/ 1378464 w 4525107"/>
                <a:gd name="connsiteY399" fmla="*/ 6039327 h 7895527"/>
                <a:gd name="connsiteX400" fmla="*/ 1284432 w 4525107"/>
                <a:gd name="connsiteY400" fmla="*/ 6087489 h 7895527"/>
                <a:gd name="connsiteX401" fmla="*/ 1332594 w 4525107"/>
                <a:gd name="connsiteY401" fmla="*/ 6181521 h 7895527"/>
                <a:gd name="connsiteX402" fmla="*/ 1369886 w 4525107"/>
                <a:gd name="connsiteY402" fmla="*/ 6182603 h 7895527"/>
                <a:gd name="connsiteX403" fmla="*/ 1343467 w 4525107"/>
                <a:gd name="connsiteY403" fmla="*/ 6217821 h 7895527"/>
                <a:gd name="connsiteX404" fmla="*/ 1391628 w 4525107"/>
                <a:gd name="connsiteY404" fmla="*/ 6311853 h 7895527"/>
                <a:gd name="connsiteX405" fmla="*/ 1485660 w 4525107"/>
                <a:gd name="connsiteY405" fmla="*/ 6263689 h 7895527"/>
                <a:gd name="connsiteX406" fmla="*/ 1486473 w 4525107"/>
                <a:gd name="connsiteY406" fmla="*/ 6225467 h 7895527"/>
                <a:gd name="connsiteX407" fmla="*/ 1510338 w 4525107"/>
                <a:gd name="connsiteY407" fmla="*/ 6238857 h 7895527"/>
                <a:gd name="connsiteX408" fmla="*/ 1604370 w 4525107"/>
                <a:gd name="connsiteY408" fmla="*/ 6190693 h 7895527"/>
                <a:gd name="connsiteX409" fmla="*/ 1556207 w 4525107"/>
                <a:gd name="connsiteY409" fmla="*/ 6096659 h 7895527"/>
                <a:gd name="connsiteX410" fmla="*/ 1525367 w 4525107"/>
                <a:gd name="connsiteY410" fmla="*/ 6093713 h 7895527"/>
                <a:gd name="connsiteX411" fmla="*/ 1550432 w 4525107"/>
                <a:gd name="connsiteY411" fmla="*/ 6059561 h 7895527"/>
                <a:gd name="connsiteX412" fmla="*/ 1502271 w 4525107"/>
                <a:gd name="connsiteY412" fmla="*/ 5965529 h 7895527"/>
                <a:gd name="connsiteX413" fmla="*/ 1472793 w 4525107"/>
                <a:gd name="connsiteY413" fmla="*/ 5962189 h 7895527"/>
                <a:gd name="connsiteX414" fmla="*/ 2639995 w 4525107"/>
                <a:gd name="connsiteY414" fmla="*/ 5950903 h 7895527"/>
                <a:gd name="connsiteX415" fmla="*/ 2627005 w 4525107"/>
                <a:gd name="connsiteY415" fmla="*/ 6031981 h 7895527"/>
                <a:gd name="connsiteX416" fmla="*/ 2589958 w 4525107"/>
                <a:gd name="connsiteY416" fmla="*/ 6105545 h 7895527"/>
                <a:gd name="connsiteX417" fmla="*/ 2652180 w 4525107"/>
                <a:gd name="connsiteY417" fmla="*/ 6238171 h 7895527"/>
                <a:gd name="connsiteX418" fmla="*/ 2615972 w 4525107"/>
                <a:gd name="connsiteY418" fmla="*/ 6287511 h 7895527"/>
                <a:gd name="connsiteX419" fmla="*/ 2660523 w 4525107"/>
                <a:gd name="connsiteY419" fmla="*/ 6291767 h 7895527"/>
                <a:gd name="connsiteX420" fmla="*/ 2730103 w 4525107"/>
                <a:gd name="connsiteY420" fmla="*/ 6427611 h 7895527"/>
                <a:gd name="connsiteX421" fmla="*/ 2636983 w 4525107"/>
                <a:gd name="connsiteY421" fmla="*/ 6501989 h 7895527"/>
                <a:gd name="connsiteX422" fmla="*/ 2714404 w 4525107"/>
                <a:gd name="connsiteY422" fmla="*/ 6563111 h 7895527"/>
                <a:gd name="connsiteX423" fmla="*/ 2813743 w 4525107"/>
                <a:gd name="connsiteY423" fmla="*/ 6558405 h 7895527"/>
                <a:gd name="connsiteX424" fmla="*/ 2813770 w 4525107"/>
                <a:gd name="connsiteY424" fmla="*/ 6561321 h 7895527"/>
                <a:gd name="connsiteX425" fmla="*/ 2706817 w 4525107"/>
                <a:gd name="connsiteY425" fmla="*/ 6586633 h 7895527"/>
                <a:gd name="connsiteX426" fmla="*/ 2634815 w 4525107"/>
                <a:gd name="connsiteY426" fmla="*/ 6503595 h 7895527"/>
                <a:gd name="connsiteX427" fmla="*/ 2635985 w 4525107"/>
                <a:gd name="connsiteY427" fmla="*/ 6502007 h 7895527"/>
                <a:gd name="connsiteX428" fmla="*/ 2594259 w 4525107"/>
                <a:gd name="connsiteY428" fmla="*/ 6497191 h 7895527"/>
                <a:gd name="connsiteX429" fmla="*/ 2559782 w 4525107"/>
                <a:gd name="connsiteY429" fmla="*/ 6477849 h 7895527"/>
                <a:gd name="connsiteX430" fmla="*/ 2558606 w 4525107"/>
                <a:gd name="connsiteY430" fmla="*/ 6533069 h 7895527"/>
                <a:gd name="connsiteX431" fmla="*/ 2542463 w 4525107"/>
                <a:gd name="connsiteY431" fmla="*/ 6563585 h 7895527"/>
                <a:gd name="connsiteX432" fmla="*/ 2582100 w 4525107"/>
                <a:gd name="connsiteY432" fmla="*/ 6662749 h 7895527"/>
                <a:gd name="connsiteX433" fmla="*/ 2513512 w 4525107"/>
                <a:gd name="connsiteY433" fmla="*/ 6748631 h 7895527"/>
                <a:gd name="connsiteX434" fmla="*/ 2510886 w 4525107"/>
                <a:gd name="connsiteY434" fmla="*/ 6747357 h 7895527"/>
                <a:gd name="connsiteX435" fmla="*/ 2557591 w 4525107"/>
                <a:gd name="connsiteY435" fmla="*/ 6659559 h 7895527"/>
                <a:gd name="connsiteX436" fmla="*/ 2538933 w 4525107"/>
                <a:gd name="connsiteY436" fmla="*/ 6568603 h 7895527"/>
                <a:gd name="connsiteX437" fmla="*/ 2483796 w 4525107"/>
                <a:gd name="connsiteY437" fmla="*/ 6604015 h 7895527"/>
                <a:gd name="connsiteX438" fmla="*/ 2498229 w 4525107"/>
                <a:gd name="connsiteY438" fmla="*/ 6688545 h 7895527"/>
                <a:gd name="connsiteX439" fmla="*/ 2435059 w 4525107"/>
                <a:gd name="connsiteY439" fmla="*/ 6748797 h 7895527"/>
                <a:gd name="connsiteX440" fmla="*/ 2433363 w 4525107"/>
                <a:gd name="connsiteY440" fmla="*/ 6747459 h 7895527"/>
                <a:gd name="connsiteX441" fmla="*/ 2481030 w 4525107"/>
                <a:gd name="connsiteY441" fmla="*/ 6682997 h 7895527"/>
                <a:gd name="connsiteX442" fmla="*/ 2480686 w 4525107"/>
                <a:gd name="connsiteY442" fmla="*/ 6604599 h 7895527"/>
                <a:gd name="connsiteX443" fmla="*/ 2422762 w 4525107"/>
                <a:gd name="connsiteY443" fmla="*/ 6602647 h 7895527"/>
                <a:gd name="connsiteX444" fmla="*/ 2379463 w 4525107"/>
                <a:gd name="connsiteY444" fmla="*/ 6575467 h 7895527"/>
                <a:gd name="connsiteX445" fmla="*/ 2336185 w 4525107"/>
                <a:gd name="connsiteY445" fmla="*/ 6636281 h 7895527"/>
                <a:gd name="connsiteX446" fmla="*/ 2338080 w 4525107"/>
                <a:gd name="connsiteY446" fmla="*/ 6716729 h 7895527"/>
                <a:gd name="connsiteX447" fmla="*/ 2335852 w 4525107"/>
                <a:gd name="connsiteY447" fmla="*/ 6716803 h 7895527"/>
                <a:gd name="connsiteX448" fmla="*/ 2318364 w 4525107"/>
                <a:gd name="connsiteY448" fmla="*/ 6630531 h 7895527"/>
                <a:gd name="connsiteX449" fmla="*/ 2373918 w 4525107"/>
                <a:gd name="connsiteY449" fmla="*/ 6569649 h 7895527"/>
                <a:gd name="connsiteX450" fmla="*/ 2353183 w 4525107"/>
                <a:gd name="connsiteY450" fmla="*/ 6466803 h 7895527"/>
                <a:gd name="connsiteX451" fmla="*/ 2391351 w 4525107"/>
                <a:gd name="connsiteY451" fmla="*/ 6415923 h 7895527"/>
                <a:gd name="connsiteX452" fmla="*/ 2337480 w 4525107"/>
                <a:gd name="connsiteY452" fmla="*/ 6414361 h 7895527"/>
                <a:gd name="connsiteX453" fmla="*/ 2312752 w 4525107"/>
                <a:gd name="connsiteY453" fmla="*/ 6402289 h 7895527"/>
                <a:gd name="connsiteX454" fmla="*/ 2216672 w 4525107"/>
                <a:gd name="connsiteY454" fmla="*/ 6433831 h 7895527"/>
                <a:gd name="connsiteX455" fmla="*/ 2130792 w 4525107"/>
                <a:gd name="connsiteY455" fmla="*/ 6365241 h 7895527"/>
                <a:gd name="connsiteX456" fmla="*/ 2132065 w 4525107"/>
                <a:gd name="connsiteY456" fmla="*/ 6362615 h 7895527"/>
                <a:gd name="connsiteX457" fmla="*/ 2219863 w 4525107"/>
                <a:gd name="connsiteY457" fmla="*/ 6409323 h 7895527"/>
                <a:gd name="connsiteX458" fmla="*/ 2303404 w 4525107"/>
                <a:gd name="connsiteY458" fmla="*/ 6395715 h 7895527"/>
                <a:gd name="connsiteX459" fmla="*/ 2268158 w 4525107"/>
                <a:gd name="connsiteY459" fmla="*/ 6344727 h 7895527"/>
                <a:gd name="connsiteX460" fmla="*/ 2190900 w 4525107"/>
                <a:gd name="connsiteY460" fmla="*/ 6349953 h 7895527"/>
                <a:gd name="connsiteX461" fmla="*/ 2130647 w 4525107"/>
                <a:gd name="connsiteY461" fmla="*/ 6286783 h 7895527"/>
                <a:gd name="connsiteX462" fmla="*/ 2131985 w 4525107"/>
                <a:gd name="connsiteY462" fmla="*/ 6285087 h 7895527"/>
                <a:gd name="connsiteX463" fmla="*/ 2196449 w 4525107"/>
                <a:gd name="connsiteY463" fmla="*/ 6332751 h 7895527"/>
                <a:gd name="connsiteX464" fmla="*/ 2265833 w 4525107"/>
                <a:gd name="connsiteY464" fmla="*/ 6335815 h 7895527"/>
                <a:gd name="connsiteX465" fmla="*/ 2267243 w 4525107"/>
                <a:gd name="connsiteY465" fmla="*/ 6281581 h 7895527"/>
                <a:gd name="connsiteX466" fmla="*/ 2192855 w 4525107"/>
                <a:gd name="connsiteY466" fmla="*/ 6268553 h 7895527"/>
                <a:gd name="connsiteX467" fmla="*/ 2117299 w 4525107"/>
                <a:gd name="connsiteY467" fmla="*/ 6229997 h 7895527"/>
                <a:gd name="connsiteX468" fmla="*/ 2133877 w 4525107"/>
                <a:gd name="connsiteY468" fmla="*/ 6229899 h 7895527"/>
                <a:gd name="connsiteX469" fmla="*/ 2198377 w 4525107"/>
                <a:gd name="connsiteY469" fmla="*/ 6242985 h 7895527"/>
                <a:gd name="connsiteX470" fmla="*/ 2268406 w 4525107"/>
                <a:gd name="connsiteY470" fmla="*/ 6277363 h 7895527"/>
                <a:gd name="connsiteX471" fmla="*/ 2302211 w 4525107"/>
                <a:gd name="connsiteY471" fmla="*/ 6228421 h 7895527"/>
                <a:gd name="connsiteX472" fmla="*/ 2243167 w 4525107"/>
                <a:gd name="connsiteY472" fmla="*/ 6187919 h 7895527"/>
                <a:gd name="connsiteX473" fmla="*/ 2162718 w 4525107"/>
                <a:gd name="connsiteY473" fmla="*/ 6189813 h 7895527"/>
                <a:gd name="connsiteX474" fmla="*/ 2162644 w 4525107"/>
                <a:gd name="connsiteY474" fmla="*/ 6187585 h 7895527"/>
                <a:gd name="connsiteX475" fmla="*/ 2193398 w 4525107"/>
                <a:gd name="connsiteY475" fmla="*/ 6165461 h 7895527"/>
                <a:gd name="connsiteX476" fmla="*/ 2219449 w 4525107"/>
                <a:gd name="connsiteY476" fmla="*/ 6164151 h 7895527"/>
                <a:gd name="connsiteX477" fmla="*/ 2248916 w 4525107"/>
                <a:gd name="connsiteY477" fmla="*/ 6170093 h 7895527"/>
                <a:gd name="connsiteX478" fmla="*/ 2309373 w 4525107"/>
                <a:gd name="connsiteY478" fmla="*/ 6223291 h 7895527"/>
                <a:gd name="connsiteX479" fmla="*/ 2403744 w 4525107"/>
                <a:gd name="connsiteY479" fmla="*/ 6208937 h 7895527"/>
                <a:gd name="connsiteX480" fmla="*/ 2449450 w 4525107"/>
                <a:gd name="connsiteY480" fmla="*/ 6240517 h 7895527"/>
                <a:gd name="connsiteX481" fmla="*/ 2446758 w 4525107"/>
                <a:gd name="connsiteY481" fmla="*/ 6171905 h 7895527"/>
                <a:gd name="connsiteX482" fmla="*/ 2540017 w 4525107"/>
                <a:gd name="connsiteY482" fmla="*/ 6097503 h 7895527"/>
                <a:gd name="connsiteX483" fmla="*/ 2582601 w 4525107"/>
                <a:gd name="connsiteY483" fmla="*/ 6102327 h 7895527"/>
                <a:gd name="connsiteX484" fmla="*/ 2588437 w 4525107"/>
                <a:gd name="connsiteY484" fmla="*/ 6104881 h 7895527"/>
                <a:gd name="connsiteX485" fmla="*/ 2601439 w 4525107"/>
                <a:gd name="connsiteY485" fmla="*/ 6026459 h 7895527"/>
                <a:gd name="connsiteX486" fmla="*/ 2639995 w 4525107"/>
                <a:gd name="connsiteY486" fmla="*/ 5950903 h 7895527"/>
                <a:gd name="connsiteX487" fmla="*/ 2575425 w 4525107"/>
                <a:gd name="connsiteY487" fmla="*/ 5942747 h 7895527"/>
                <a:gd name="connsiteX488" fmla="*/ 2584175 w 4525107"/>
                <a:gd name="connsiteY488" fmla="*/ 5943931 h 7895527"/>
                <a:gd name="connsiteX489" fmla="*/ 2585940 w 4525107"/>
                <a:gd name="connsiteY489" fmla="*/ 5945289 h 7895527"/>
                <a:gd name="connsiteX490" fmla="*/ 2537394 w 4525107"/>
                <a:gd name="connsiteY490" fmla="*/ 6009469 h 7895527"/>
                <a:gd name="connsiteX491" fmla="*/ 2539288 w 4525107"/>
                <a:gd name="connsiteY491" fmla="*/ 6089919 h 7895527"/>
                <a:gd name="connsiteX492" fmla="*/ 2537059 w 4525107"/>
                <a:gd name="connsiteY492" fmla="*/ 6089991 h 7895527"/>
                <a:gd name="connsiteX493" fmla="*/ 2519571 w 4525107"/>
                <a:gd name="connsiteY493" fmla="*/ 6003721 h 7895527"/>
                <a:gd name="connsiteX494" fmla="*/ 2575425 w 4525107"/>
                <a:gd name="connsiteY494" fmla="*/ 5942747 h 7895527"/>
                <a:gd name="connsiteX495" fmla="*/ 2513656 w 4525107"/>
                <a:gd name="connsiteY495" fmla="*/ 5934883 h 7895527"/>
                <a:gd name="connsiteX496" fmla="*/ 2522969 w 4525107"/>
                <a:gd name="connsiteY496" fmla="*/ 5936309 h 7895527"/>
                <a:gd name="connsiteX497" fmla="*/ 2524721 w 4525107"/>
                <a:gd name="connsiteY497" fmla="*/ 5937969 h 7895527"/>
                <a:gd name="connsiteX498" fmla="*/ 2465076 w 4525107"/>
                <a:gd name="connsiteY498" fmla="*/ 6016759 h 7895527"/>
                <a:gd name="connsiteX499" fmla="*/ 2458043 w 4525107"/>
                <a:gd name="connsiteY499" fmla="*/ 6115329 h 7895527"/>
                <a:gd name="connsiteX500" fmla="*/ 2455632 w 4525107"/>
                <a:gd name="connsiteY500" fmla="*/ 6115425 h 7895527"/>
                <a:gd name="connsiteX501" fmla="*/ 2446488 w 4525107"/>
                <a:gd name="connsiteY501" fmla="*/ 6009771 h 7895527"/>
                <a:gd name="connsiteX502" fmla="*/ 2513656 w 4525107"/>
                <a:gd name="connsiteY502" fmla="*/ 5934883 h 7895527"/>
                <a:gd name="connsiteX503" fmla="*/ 2572647 w 4525107"/>
                <a:gd name="connsiteY503" fmla="*/ 5902301 h 7895527"/>
                <a:gd name="connsiteX504" fmla="*/ 2410164 w 4525107"/>
                <a:gd name="connsiteY504" fmla="*/ 6031933 h 7895527"/>
                <a:gd name="connsiteX505" fmla="*/ 2414854 w 4525107"/>
                <a:gd name="connsiteY505" fmla="*/ 6151469 h 7895527"/>
                <a:gd name="connsiteX506" fmla="*/ 2335223 w 4525107"/>
                <a:gd name="connsiteY506" fmla="*/ 6096451 h 7895527"/>
                <a:gd name="connsiteX507" fmla="*/ 2098547 w 4525107"/>
                <a:gd name="connsiteY507" fmla="*/ 6217677 h 7895527"/>
                <a:gd name="connsiteX508" fmla="*/ 2219773 w 4525107"/>
                <a:gd name="connsiteY508" fmla="*/ 6454351 h 7895527"/>
                <a:gd name="connsiteX509" fmla="*/ 2313633 w 4525107"/>
                <a:gd name="connsiteY509" fmla="*/ 6457077 h 7895527"/>
                <a:gd name="connsiteX510" fmla="*/ 2247133 w 4525107"/>
                <a:gd name="connsiteY510" fmla="*/ 6545723 h 7895527"/>
                <a:gd name="connsiteX511" fmla="*/ 2368359 w 4525107"/>
                <a:gd name="connsiteY511" fmla="*/ 6782397 h 7895527"/>
                <a:gd name="connsiteX512" fmla="*/ 2605035 w 4525107"/>
                <a:gd name="connsiteY512" fmla="*/ 6661173 h 7895527"/>
                <a:gd name="connsiteX513" fmla="*/ 2607083 w 4525107"/>
                <a:gd name="connsiteY513" fmla="*/ 6564967 h 7895527"/>
                <a:gd name="connsiteX514" fmla="*/ 2667150 w 4525107"/>
                <a:gd name="connsiteY514" fmla="*/ 6598665 h 7895527"/>
                <a:gd name="connsiteX515" fmla="*/ 2903825 w 4525107"/>
                <a:gd name="connsiteY515" fmla="*/ 6477439 h 7895527"/>
                <a:gd name="connsiteX516" fmla="*/ 2782600 w 4525107"/>
                <a:gd name="connsiteY516" fmla="*/ 6240765 h 7895527"/>
                <a:gd name="connsiteX517" fmla="*/ 2704979 w 4525107"/>
                <a:gd name="connsiteY517" fmla="*/ 6233349 h 7895527"/>
                <a:gd name="connsiteX518" fmla="*/ 2768065 w 4525107"/>
                <a:gd name="connsiteY518" fmla="*/ 6147383 h 7895527"/>
                <a:gd name="connsiteX519" fmla="*/ 2646839 w 4525107"/>
                <a:gd name="connsiteY519" fmla="*/ 5910709 h 7895527"/>
                <a:gd name="connsiteX520" fmla="*/ 2572647 w 4525107"/>
                <a:gd name="connsiteY520" fmla="*/ 5902301 h 7895527"/>
                <a:gd name="connsiteX521" fmla="*/ 1178749 w 4525107"/>
                <a:gd name="connsiteY521" fmla="*/ 5888859 h 7895527"/>
                <a:gd name="connsiteX522" fmla="*/ 1246788 w 4525107"/>
                <a:gd name="connsiteY522" fmla="*/ 5900127 h 7895527"/>
                <a:gd name="connsiteX523" fmla="*/ 1320253 w 4525107"/>
                <a:gd name="connsiteY523" fmla="*/ 5976607 h 7895527"/>
                <a:gd name="connsiteX524" fmla="*/ 1318591 w 4525107"/>
                <a:gd name="connsiteY524" fmla="*/ 5978361 h 7895527"/>
                <a:gd name="connsiteX525" fmla="*/ 1239801 w 4525107"/>
                <a:gd name="connsiteY525" fmla="*/ 5918717 h 7895527"/>
                <a:gd name="connsiteX526" fmla="*/ 1141231 w 4525107"/>
                <a:gd name="connsiteY526" fmla="*/ 5911685 h 7895527"/>
                <a:gd name="connsiteX527" fmla="*/ 1141136 w 4525107"/>
                <a:gd name="connsiteY527" fmla="*/ 5909271 h 7895527"/>
                <a:gd name="connsiteX528" fmla="*/ 1178749 w 4525107"/>
                <a:gd name="connsiteY528" fmla="*/ 5888859 h 7895527"/>
                <a:gd name="connsiteX529" fmla="*/ 1664486 w 4525107"/>
                <a:gd name="connsiteY529" fmla="*/ 5778663 h 7895527"/>
                <a:gd name="connsiteX530" fmla="*/ 1708792 w 4525107"/>
                <a:gd name="connsiteY530" fmla="*/ 5879245 h 7895527"/>
                <a:gd name="connsiteX531" fmla="*/ 1640205 w 4525107"/>
                <a:gd name="connsiteY531" fmla="*/ 5965125 h 7895527"/>
                <a:gd name="connsiteX532" fmla="*/ 1637579 w 4525107"/>
                <a:gd name="connsiteY532" fmla="*/ 5963851 h 7895527"/>
                <a:gd name="connsiteX533" fmla="*/ 1684284 w 4525107"/>
                <a:gd name="connsiteY533" fmla="*/ 5876053 h 7895527"/>
                <a:gd name="connsiteX534" fmla="*/ 1661620 w 4525107"/>
                <a:gd name="connsiteY534" fmla="*/ 5779221 h 7895527"/>
                <a:gd name="connsiteX535" fmla="*/ 1664486 w 4525107"/>
                <a:gd name="connsiteY535" fmla="*/ 5778663 h 7895527"/>
                <a:gd name="connsiteX536" fmla="*/ 1627971 w 4525107"/>
                <a:gd name="connsiteY536" fmla="*/ 5759903 h 7895527"/>
                <a:gd name="connsiteX537" fmla="*/ 1644025 w 4525107"/>
                <a:gd name="connsiteY537" fmla="*/ 5845715 h 7895527"/>
                <a:gd name="connsiteX538" fmla="*/ 1580854 w 4525107"/>
                <a:gd name="connsiteY538" fmla="*/ 5905967 h 7895527"/>
                <a:gd name="connsiteX539" fmla="*/ 1579160 w 4525107"/>
                <a:gd name="connsiteY539" fmla="*/ 5904627 h 7895527"/>
                <a:gd name="connsiteX540" fmla="*/ 1626826 w 4525107"/>
                <a:gd name="connsiteY540" fmla="*/ 5840165 h 7895527"/>
                <a:gd name="connsiteX541" fmla="*/ 1625813 w 4525107"/>
                <a:gd name="connsiteY541" fmla="*/ 5759999 h 7895527"/>
                <a:gd name="connsiteX542" fmla="*/ 1627971 w 4525107"/>
                <a:gd name="connsiteY542" fmla="*/ 5759903 h 7895527"/>
                <a:gd name="connsiteX543" fmla="*/ 1584607 w 4525107"/>
                <a:gd name="connsiteY543" fmla="*/ 5734881 h 7895527"/>
                <a:gd name="connsiteX544" fmla="*/ 1571617 w 4525107"/>
                <a:gd name="connsiteY544" fmla="*/ 5815959 h 7895527"/>
                <a:gd name="connsiteX545" fmla="*/ 1534570 w 4525107"/>
                <a:gd name="connsiteY545" fmla="*/ 5889523 h 7895527"/>
                <a:gd name="connsiteX546" fmla="*/ 1596792 w 4525107"/>
                <a:gd name="connsiteY546" fmla="*/ 6022149 h 7895527"/>
                <a:gd name="connsiteX547" fmla="*/ 1560584 w 4525107"/>
                <a:gd name="connsiteY547" fmla="*/ 6071489 h 7895527"/>
                <a:gd name="connsiteX548" fmla="*/ 1605135 w 4525107"/>
                <a:gd name="connsiteY548" fmla="*/ 6075745 h 7895527"/>
                <a:gd name="connsiteX549" fmla="*/ 1674715 w 4525107"/>
                <a:gd name="connsiteY549" fmla="*/ 6211589 h 7895527"/>
                <a:gd name="connsiteX550" fmla="*/ 1581595 w 4525107"/>
                <a:gd name="connsiteY550" fmla="*/ 6285967 h 7895527"/>
                <a:gd name="connsiteX551" fmla="*/ 1659016 w 4525107"/>
                <a:gd name="connsiteY551" fmla="*/ 6347089 h 7895527"/>
                <a:gd name="connsiteX552" fmla="*/ 1758355 w 4525107"/>
                <a:gd name="connsiteY552" fmla="*/ 6342383 h 7895527"/>
                <a:gd name="connsiteX553" fmla="*/ 1758382 w 4525107"/>
                <a:gd name="connsiteY553" fmla="*/ 6345299 h 7895527"/>
                <a:gd name="connsiteX554" fmla="*/ 1651429 w 4525107"/>
                <a:gd name="connsiteY554" fmla="*/ 6370611 h 7895527"/>
                <a:gd name="connsiteX555" fmla="*/ 1579427 w 4525107"/>
                <a:gd name="connsiteY555" fmla="*/ 6287573 h 7895527"/>
                <a:gd name="connsiteX556" fmla="*/ 1580597 w 4525107"/>
                <a:gd name="connsiteY556" fmla="*/ 6285985 h 7895527"/>
                <a:gd name="connsiteX557" fmla="*/ 1538871 w 4525107"/>
                <a:gd name="connsiteY557" fmla="*/ 6281169 h 7895527"/>
                <a:gd name="connsiteX558" fmla="*/ 1504394 w 4525107"/>
                <a:gd name="connsiteY558" fmla="*/ 6261827 h 7895527"/>
                <a:gd name="connsiteX559" fmla="*/ 1503218 w 4525107"/>
                <a:gd name="connsiteY559" fmla="*/ 6317047 h 7895527"/>
                <a:gd name="connsiteX560" fmla="*/ 1487075 w 4525107"/>
                <a:gd name="connsiteY560" fmla="*/ 6347563 h 7895527"/>
                <a:gd name="connsiteX561" fmla="*/ 1526712 w 4525107"/>
                <a:gd name="connsiteY561" fmla="*/ 6446727 h 7895527"/>
                <a:gd name="connsiteX562" fmla="*/ 1458124 w 4525107"/>
                <a:gd name="connsiteY562" fmla="*/ 6532609 h 7895527"/>
                <a:gd name="connsiteX563" fmla="*/ 1455498 w 4525107"/>
                <a:gd name="connsiteY563" fmla="*/ 6531335 h 7895527"/>
                <a:gd name="connsiteX564" fmla="*/ 1502203 w 4525107"/>
                <a:gd name="connsiteY564" fmla="*/ 6443537 h 7895527"/>
                <a:gd name="connsiteX565" fmla="*/ 1483545 w 4525107"/>
                <a:gd name="connsiteY565" fmla="*/ 6352581 h 7895527"/>
                <a:gd name="connsiteX566" fmla="*/ 1428408 w 4525107"/>
                <a:gd name="connsiteY566" fmla="*/ 6387993 h 7895527"/>
                <a:gd name="connsiteX567" fmla="*/ 1442841 w 4525107"/>
                <a:gd name="connsiteY567" fmla="*/ 6472523 h 7895527"/>
                <a:gd name="connsiteX568" fmla="*/ 1379671 w 4525107"/>
                <a:gd name="connsiteY568" fmla="*/ 6532775 h 7895527"/>
                <a:gd name="connsiteX569" fmla="*/ 1377975 w 4525107"/>
                <a:gd name="connsiteY569" fmla="*/ 6531437 h 7895527"/>
                <a:gd name="connsiteX570" fmla="*/ 1425642 w 4525107"/>
                <a:gd name="connsiteY570" fmla="*/ 6466975 h 7895527"/>
                <a:gd name="connsiteX571" fmla="*/ 1425298 w 4525107"/>
                <a:gd name="connsiteY571" fmla="*/ 6388577 h 7895527"/>
                <a:gd name="connsiteX572" fmla="*/ 1367374 w 4525107"/>
                <a:gd name="connsiteY572" fmla="*/ 6386625 h 7895527"/>
                <a:gd name="connsiteX573" fmla="*/ 1324075 w 4525107"/>
                <a:gd name="connsiteY573" fmla="*/ 6359445 h 7895527"/>
                <a:gd name="connsiteX574" fmla="*/ 1280797 w 4525107"/>
                <a:gd name="connsiteY574" fmla="*/ 6420259 h 7895527"/>
                <a:gd name="connsiteX575" fmla="*/ 1282692 w 4525107"/>
                <a:gd name="connsiteY575" fmla="*/ 6500707 h 7895527"/>
                <a:gd name="connsiteX576" fmla="*/ 1280464 w 4525107"/>
                <a:gd name="connsiteY576" fmla="*/ 6500781 h 7895527"/>
                <a:gd name="connsiteX577" fmla="*/ 1262976 w 4525107"/>
                <a:gd name="connsiteY577" fmla="*/ 6414509 h 7895527"/>
                <a:gd name="connsiteX578" fmla="*/ 1318530 w 4525107"/>
                <a:gd name="connsiteY578" fmla="*/ 6353627 h 7895527"/>
                <a:gd name="connsiteX579" fmla="*/ 1297795 w 4525107"/>
                <a:gd name="connsiteY579" fmla="*/ 6250781 h 7895527"/>
                <a:gd name="connsiteX580" fmla="*/ 1335963 w 4525107"/>
                <a:gd name="connsiteY580" fmla="*/ 6199901 h 7895527"/>
                <a:gd name="connsiteX581" fmla="*/ 1282092 w 4525107"/>
                <a:gd name="connsiteY581" fmla="*/ 6198339 h 7895527"/>
                <a:gd name="connsiteX582" fmla="*/ 1257364 w 4525107"/>
                <a:gd name="connsiteY582" fmla="*/ 6186267 h 7895527"/>
                <a:gd name="connsiteX583" fmla="*/ 1161284 w 4525107"/>
                <a:gd name="connsiteY583" fmla="*/ 6217809 h 7895527"/>
                <a:gd name="connsiteX584" fmla="*/ 1075404 w 4525107"/>
                <a:gd name="connsiteY584" fmla="*/ 6149219 h 7895527"/>
                <a:gd name="connsiteX585" fmla="*/ 1076677 w 4525107"/>
                <a:gd name="connsiteY585" fmla="*/ 6146593 h 7895527"/>
                <a:gd name="connsiteX586" fmla="*/ 1164475 w 4525107"/>
                <a:gd name="connsiteY586" fmla="*/ 6193301 h 7895527"/>
                <a:gd name="connsiteX587" fmla="*/ 1248016 w 4525107"/>
                <a:gd name="connsiteY587" fmla="*/ 6179693 h 7895527"/>
                <a:gd name="connsiteX588" fmla="*/ 1212770 w 4525107"/>
                <a:gd name="connsiteY588" fmla="*/ 6128705 h 7895527"/>
                <a:gd name="connsiteX589" fmla="*/ 1135512 w 4525107"/>
                <a:gd name="connsiteY589" fmla="*/ 6133931 h 7895527"/>
                <a:gd name="connsiteX590" fmla="*/ 1075259 w 4525107"/>
                <a:gd name="connsiteY590" fmla="*/ 6070761 h 7895527"/>
                <a:gd name="connsiteX591" fmla="*/ 1076597 w 4525107"/>
                <a:gd name="connsiteY591" fmla="*/ 6069065 h 7895527"/>
                <a:gd name="connsiteX592" fmla="*/ 1141061 w 4525107"/>
                <a:gd name="connsiteY592" fmla="*/ 6116729 h 7895527"/>
                <a:gd name="connsiteX593" fmla="*/ 1210445 w 4525107"/>
                <a:gd name="connsiteY593" fmla="*/ 6119793 h 7895527"/>
                <a:gd name="connsiteX594" fmla="*/ 1211855 w 4525107"/>
                <a:gd name="connsiteY594" fmla="*/ 6065559 h 7895527"/>
                <a:gd name="connsiteX595" fmla="*/ 1137467 w 4525107"/>
                <a:gd name="connsiteY595" fmla="*/ 6052531 h 7895527"/>
                <a:gd name="connsiteX596" fmla="*/ 1061910 w 4525107"/>
                <a:gd name="connsiteY596" fmla="*/ 6013975 h 7895527"/>
                <a:gd name="connsiteX597" fmla="*/ 1078489 w 4525107"/>
                <a:gd name="connsiteY597" fmla="*/ 6013877 h 7895527"/>
                <a:gd name="connsiteX598" fmla="*/ 1142989 w 4525107"/>
                <a:gd name="connsiteY598" fmla="*/ 6026963 h 7895527"/>
                <a:gd name="connsiteX599" fmla="*/ 1213018 w 4525107"/>
                <a:gd name="connsiteY599" fmla="*/ 6061341 h 7895527"/>
                <a:gd name="connsiteX600" fmla="*/ 1246823 w 4525107"/>
                <a:gd name="connsiteY600" fmla="*/ 6012399 h 7895527"/>
                <a:gd name="connsiteX601" fmla="*/ 1187779 w 4525107"/>
                <a:gd name="connsiteY601" fmla="*/ 5971897 h 7895527"/>
                <a:gd name="connsiteX602" fmla="*/ 1107330 w 4525107"/>
                <a:gd name="connsiteY602" fmla="*/ 5973791 h 7895527"/>
                <a:gd name="connsiteX603" fmla="*/ 1107256 w 4525107"/>
                <a:gd name="connsiteY603" fmla="*/ 5971563 h 7895527"/>
                <a:gd name="connsiteX604" fmla="*/ 1138010 w 4525107"/>
                <a:gd name="connsiteY604" fmla="*/ 5949439 h 7895527"/>
                <a:gd name="connsiteX605" fmla="*/ 1164061 w 4525107"/>
                <a:gd name="connsiteY605" fmla="*/ 5948129 h 7895527"/>
                <a:gd name="connsiteX606" fmla="*/ 1193528 w 4525107"/>
                <a:gd name="connsiteY606" fmla="*/ 5954071 h 7895527"/>
                <a:gd name="connsiteX607" fmla="*/ 1253985 w 4525107"/>
                <a:gd name="connsiteY607" fmla="*/ 6007269 h 7895527"/>
                <a:gd name="connsiteX608" fmla="*/ 1348356 w 4525107"/>
                <a:gd name="connsiteY608" fmla="*/ 5992915 h 7895527"/>
                <a:gd name="connsiteX609" fmla="*/ 1394062 w 4525107"/>
                <a:gd name="connsiteY609" fmla="*/ 6024495 h 7895527"/>
                <a:gd name="connsiteX610" fmla="*/ 1391370 w 4525107"/>
                <a:gd name="connsiteY610" fmla="*/ 5955883 h 7895527"/>
                <a:gd name="connsiteX611" fmla="*/ 1484629 w 4525107"/>
                <a:gd name="connsiteY611" fmla="*/ 5881481 h 7895527"/>
                <a:gd name="connsiteX612" fmla="*/ 1527213 w 4525107"/>
                <a:gd name="connsiteY612" fmla="*/ 5886305 h 7895527"/>
                <a:gd name="connsiteX613" fmla="*/ 1533049 w 4525107"/>
                <a:gd name="connsiteY613" fmla="*/ 5888859 h 7895527"/>
                <a:gd name="connsiteX614" fmla="*/ 1546051 w 4525107"/>
                <a:gd name="connsiteY614" fmla="*/ 5810437 h 7895527"/>
                <a:gd name="connsiteX615" fmla="*/ 1584607 w 4525107"/>
                <a:gd name="connsiteY615" fmla="*/ 5734881 h 7895527"/>
                <a:gd name="connsiteX616" fmla="*/ 1520037 w 4525107"/>
                <a:gd name="connsiteY616" fmla="*/ 5726725 h 7895527"/>
                <a:gd name="connsiteX617" fmla="*/ 1528787 w 4525107"/>
                <a:gd name="connsiteY617" fmla="*/ 5727909 h 7895527"/>
                <a:gd name="connsiteX618" fmla="*/ 1530552 w 4525107"/>
                <a:gd name="connsiteY618" fmla="*/ 5729267 h 7895527"/>
                <a:gd name="connsiteX619" fmla="*/ 1482006 w 4525107"/>
                <a:gd name="connsiteY619" fmla="*/ 5793447 h 7895527"/>
                <a:gd name="connsiteX620" fmla="*/ 1483900 w 4525107"/>
                <a:gd name="connsiteY620" fmla="*/ 5873897 h 7895527"/>
                <a:gd name="connsiteX621" fmla="*/ 1481671 w 4525107"/>
                <a:gd name="connsiteY621" fmla="*/ 5873969 h 7895527"/>
                <a:gd name="connsiteX622" fmla="*/ 1464183 w 4525107"/>
                <a:gd name="connsiteY622" fmla="*/ 5787699 h 7895527"/>
                <a:gd name="connsiteX623" fmla="*/ 1520037 w 4525107"/>
                <a:gd name="connsiteY623" fmla="*/ 5726725 h 7895527"/>
                <a:gd name="connsiteX624" fmla="*/ 1458268 w 4525107"/>
                <a:gd name="connsiteY624" fmla="*/ 5718861 h 7895527"/>
                <a:gd name="connsiteX625" fmla="*/ 1467581 w 4525107"/>
                <a:gd name="connsiteY625" fmla="*/ 5720287 h 7895527"/>
                <a:gd name="connsiteX626" fmla="*/ 1469333 w 4525107"/>
                <a:gd name="connsiteY626" fmla="*/ 5721947 h 7895527"/>
                <a:gd name="connsiteX627" fmla="*/ 1409688 w 4525107"/>
                <a:gd name="connsiteY627" fmla="*/ 5800737 h 7895527"/>
                <a:gd name="connsiteX628" fmla="*/ 1402655 w 4525107"/>
                <a:gd name="connsiteY628" fmla="*/ 5899307 h 7895527"/>
                <a:gd name="connsiteX629" fmla="*/ 1400244 w 4525107"/>
                <a:gd name="connsiteY629" fmla="*/ 5899403 h 7895527"/>
                <a:gd name="connsiteX630" fmla="*/ 1391100 w 4525107"/>
                <a:gd name="connsiteY630" fmla="*/ 5793749 h 7895527"/>
                <a:gd name="connsiteX631" fmla="*/ 1458268 w 4525107"/>
                <a:gd name="connsiteY631" fmla="*/ 5718861 h 7895527"/>
                <a:gd name="connsiteX632" fmla="*/ 1517259 w 4525107"/>
                <a:gd name="connsiteY632" fmla="*/ 5686279 h 7895527"/>
                <a:gd name="connsiteX633" fmla="*/ 1354776 w 4525107"/>
                <a:gd name="connsiteY633" fmla="*/ 5815911 h 7895527"/>
                <a:gd name="connsiteX634" fmla="*/ 1359466 w 4525107"/>
                <a:gd name="connsiteY634" fmla="*/ 5935447 h 7895527"/>
                <a:gd name="connsiteX635" fmla="*/ 1279835 w 4525107"/>
                <a:gd name="connsiteY635" fmla="*/ 5880429 h 7895527"/>
                <a:gd name="connsiteX636" fmla="*/ 1043159 w 4525107"/>
                <a:gd name="connsiteY636" fmla="*/ 6001655 h 7895527"/>
                <a:gd name="connsiteX637" fmla="*/ 1164385 w 4525107"/>
                <a:gd name="connsiteY637" fmla="*/ 6238329 h 7895527"/>
                <a:gd name="connsiteX638" fmla="*/ 1258245 w 4525107"/>
                <a:gd name="connsiteY638" fmla="*/ 6241055 h 7895527"/>
                <a:gd name="connsiteX639" fmla="*/ 1191745 w 4525107"/>
                <a:gd name="connsiteY639" fmla="*/ 6329701 h 7895527"/>
                <a:gd name="connsiteX640" fmla="*/ 1312971 w 4525107"/>
                <a:gd name="connsiteY640" fmla="*/ 6566375 h 7895527"/>
                <a:gd name="connsiteX641" fmla="*/ 1549647 w 4525107"/>
                <a:gd name="connsiteY641" fmla="*/ 6445151 h 7895527"/>
                <a:gd name="connsiteX642" fmla="*/ 1551695 w 4525107"/>
                <a:gd name="connsiteY642" fmla="*/ 6348945 h 7895527"/>
                <a:gd name="connsiteX643" fmla="*/ 1611762 w 4525107"/>
                <a:gd name="connsiteY643" fmla="*/ 6382643 h 7895527"/>
                <a:gd name="connsiteX644" fmla="*/ 1848437 w 4525107"/>
                <a:gd name="connsiteY644" fmla="*/ 6261417 h 7895527"/>
                <a:gd name="connsiteX645" fmla="*/ 1727212 w 4525107"/>
                <a:gd name="connsiteY645" fmla="*/ 6024743 h 7895527"/>
                <a:gd name="connsiteX646" fmla="*/ 1649591 w 4525107"/>
                <a:gd name="connsiteY646" fmla="*/ 6017327 h 7895527"/>
                <a:gd name="connsiteX647" fmla="*/ 1712677 w 4525107"/>
                <a:gd name="connsiteY647" fmla="*/ 5931361 h 7895527"/>
                <a:gd name="connsiteX648" fmla="*/ 1591451 w 4525107"/>
                <a:gd name="connsiteY648" fmla="*/ 5694687 h 7895527"/>
                <a:gd name="connsiteX649" fmla="*/ 1517259 w 4525107"/>
                <a:gd name="connsiteY649" fmla="*/ 5686279 h 7895527"/>
                <a:gd name="connsiteX650" fmla="*/ 3166250 w 4525107"/>
                <a:gd name="connsiteY650" fmla="*/ 4887287 h 7895527"/>
                <a:gd name="connsiteX651" fmla="*/ 3065518 w 4525107"/>
                <a:gd name="connsiteY651" fmla="*/ 4971347 h 7895527"/>
                <a:gd name="connsiteX652" fmla="*/ 2954036 w 4525107"/>
                <a:gd name="connsiteY652" fmla="*/ 5344895 h 7895527"/>
                <a:gd name="connsiteX653" fmla="*/ 3033822 w 4525107"/>
                <a:gd name="connsiteY653" fmla="*/ 5492561 h 7895527"/>
                <a:gd name="connsiteX654" fmla="*/ 3033821 w 4525107"/>
                <a:gd name="connsiteY654" fmla="*/ 5492563 h 7895527"/>
                <a:gd name="connsiteX655" fmla="*/ 3181488 w 4525107"/>
                <a:gd name="connsiteY655" fmla="*/ 5412777 h 7895527"/>
                <a:gd name="connsiteX656" fmla="*/ 3292970 w 4525107"/>
                <a:gd name="connsiteY656" fmla="*/ 5039229 h 7895527"/>
                <a:gd name="connsiteX657" fmla="*/ 3213185 w 4525107"/>
                <a:gd name="connsiteY657" fmla="*/ 4891561 h 7895527"/>
                <a:gd name="connsiteX658" fmla="*/ 3166250 w 4525107"/>
                <a:gd name="connsiteY658" fmla="*/ 4887287 h 7895527"/>
                <a:gd name="connsiteX659" fmla="*/ 2612904 w 4525107"/>
                <a:gd name="connsiteY659" fmla="*/ 4881291 h 7895527"/>
                <a:gd name="connsiteX660" fmla="*/ 2516662 w 4525107"/>
                <a:gd name="connsiteY660" fmla="*/ 4958075 h 7895527"/>
                <a:gd name="connsiteX661" fmla="*/ 2385024 w 4525107"/>
                <a:gd name="connsiteY661" fmla="*/ 5366161 h 7895527"/>
                <a:gd name="connsiteX662" fmla="*/ 2456829 w 4525107"/>
                <a:gd name="connsiteY662" fmla="*/ 5506349 h 7895527"/>
                <a:gd name="connsiteX663" fmla="*/ 2456827 w 4525107"/>
                <a:gd name="connsiteY663" fmla="*/ 5506349 h 7895527"/>
                <a:gd name="connsiteX664" fmla="*/ 2597015 w 4525107"/>
                <a:gd name="connsiteY664" fmla="*/ 5434545 h 7895527"/>
                <a:gd name="connsiteX665" fmla="*/ 2728654 w 4525107"/>
                <a:gd name="connsiteY665" fmla="*/ 5026457 h 7895527"/>
                <a:gd name="connsiteX666" fmla="*/ 2656850 w 4525107"/>
                <a:gd name="connsiteY666" fmla="*/ 4886271 h 7895527"/>
                <a:gd name="connsiteX667" fmla="*/ 2612904 w 4525107"/>
                <a:gd name="connsiteY667" fmla="*/ 4881291 h 7895527"/>
                <a:gd name="connsiteX668" fmla="*/ 2100172 w 4525107"/>
                <a:gd name="connsiteY668" fmla="*/ 4873847 h 7895527"/>
                <a:gd name="connsiteX669" fmla="*/ 1999440 w 4525107"/>
                <a:gd name="connsiteY669" fmla="*/ 4957907 h 7895527"/>
                <a:gd name="connsiteX670" fmla="*/ 1887958 w 4525107"/>
                <a:gd name="connsiteY670" fmla="*/ 5331455 h 7895527"/>
                <a:gd name="connsiteX671" fmla="*/ 1967744 w 4525107"/>
                <a:gd name="connsiteY671" fmla="*/ 5479121 h 7895527"/>
                <a:gd name="connsiteX672" fmla="*/ 1967743 w 4525107"/>
                <a:gd name="connsiteY672" fmla="*/ 5479123 h 7895527"/>
                <a:gd name="connsiteX673" fmla="*/ 2115410 w 4525107"/>
                <a:gd name="connsiteY673" fmla="*/ 5399337 h 7895527"/>
                <a:gd name="connsiteX674" fmla="*/ 2226892 w 4525107"/>
                <a:gd name="connsiteY674" fmla="*/ 5025789 h 7895527"/>
                <a:gd name="connsiteX675" fmla="*/ 2147107 w 4525107"/>
                <a:gd name="connsiteY675" fmla="*/ 4878121 h 7895527"/>
                <a:gd name="connsiteX676" fmla="*/ 2100172 w 4525107"/>
                <a:gd name="connsiteY676" fmla="*/ 4873847 h 7895527"/>
                <a:gd name="connsiteX677" fmla="*/ 3690182 w 4525107"/>
                <a:gd name="connsiteY677" fmla="*/ 4872551 h 7895527"/>
                <a:gd name="connsiteX678" fmla="*/ 3593940 w 4525107"/>
                <a:gd name="connsiteY678" fmla="*/ 4949335 h 7895527"/>
                <a:gd name="connsiteX679" fmla="*/ 3462302 w 4525107"/>
                <a:gd name="connsiteY679" fmla="*/ 5357421 h 7895527"/>
                <a:gd name="connsiteX680" fmla="*/ 3534107 w 4525107"/>
                <a:gd name="connsiteY680" fmla="*/ 5497609 h 7895527"/>
                <a:gd name="connsiteX681" fmla="*/ 3534105 w 4525107"/>
                <a:gd name="connsiteY681" fmla="*/ 5497609 h 7895527"/>
                <a:gd name="connsiteX682" fmla="*/ 3674293 w 4525107"/>
                <a:gd name="connsiteY682" fmla="*/ 5425805 h 7895527"/>
                <a:gd name="connsiteX683" fmla="*/ 3805932 w 4525107"/>
                <a:gd name="connsiteY683" fmla="*/ 5017717 h 7895527"/>
                <a:gd name="connsiteX684" fmla="*/ 3734128 w 4525107"/>
                <a:gd name="connsiteY684" fmla="*/ 4877531 h 7895527"/>
                <a:gd name="connsiteX685" fmla="*/ 3690182 w 4525107"/>
                <a:gd name="connsiteY685" fmla="*/ 4872551 h 7895527"/>
                <a:gd name="connsiteX686" fmla="*/ 1602040 w 4525107"/>
                <a:gd name="connsiteY686" fmla="*/ 4761325 h 7895527"/>
                <a:gd name="connsiteX687" fmla="*/ 1505798 w 4525107"/>
                <a:gd name="connsiteY687" fmla="*/ 4838109 h 7895527"/>
                <a:gd name="connsiteX688" fmla="*/ 1374160 w 4525107"/>
                <a:gd name="connsiteY688" fmla="*/ 5246195 h 7895527"/>
                <a:gd name="connsiteX689" fmla="*/ 1445965 w 4525107"/>
                <a:gd name="connsiteY689" fmla="*/ 5386383 h 7895527"/>
                <a:gd name="connsiteX690" fmla="*/ 1445963 w 4525107"/>
                <a:gd name="connsiteY690" fmla="*/ 5386383 h 7895527"/>
                <a:gd name="connsiteX691" fmla="*/ 1586151 w 4525107"/>
                <a:gd name="connsiteY691" fmla="*/ 5314579 h 7895527"/>
                <a:gd name="connsiteX692" fmla="*/ 1717790 w 4525107"/>
                <a:gd name="connsiteY692" fmla="*/ 4906491 h 7895527"/>
                <a:gd name="connsiteX693" fmla="*/ 1645986 w 4525107"/>
                <a:gd name="connsiteY693" fmla="*/ 4766305 h 7895527"/>
                <a:gd name="connsiteX694" fmla="*/ 1602040 w 4525107"/>
                <a:gd name="connsiteY694" fmla="*/ 4761325 h 7895527"/>
                <a:gd name="connsiteX695" fmla="*/ 1522491 w 4525107"/>
                <a:gd name="connsiteY695" fmla="*/ 4257547 h 7895527"/>
                <a:gd name="connsiteX696" fmla="*/ 1431337 w 4525107"/>
                <a:gd name="connsiteY696" fmla="*/ 4475757 h 7895527"/>
                <a:gd name="connsiteX697" fmla="*/ 4069278 w 4525107"/>
                <a:gd name="connsiteY697" fmla="*/ 4535491 h 7895527"/>
                <a:gd name="connsiteX698" fmla="*/ 4128948 w 4525107"/>
                <a:gd name="connsiteY698" fmla="*/ 4293807 h 7895527"/>
                <a:gd name="connsiteX699" fmla="*/ 1522491 w 4525107"/>
                <a:gd name="connsiteY699" fmla="*/ 4257547 h 7895527"/>
                <a:gd name="connsiteX700" fmla="*/ 1634156 w 4525107"/>
                <a:gd name="connsiteY700" fmla="*/ 3841209 h 7895527"/>
                <a:gd name="connsiteX701" fmla="*/ 1547841 w 4525107"/>
                <a:gd name="connsiteY701" fmla="*/ 4061377 h 7895527"/>
                <a:gd name="connsiteX702" fmla="*/ 2655837 w 4525107"/>
                <a:gd name="connsiteY702" fmla="*/ 4261489 h 7895527"/>
                <a:gd name="connsiteX703" fmla="*/ 2714237 w 4525107"/>
                <a:gd name="connsiteY703" fmla="*/ 4047353 h 7895527"/>
                <a:gd name="connsiteX704" fmla="*/ 1634156 w 4525107"/>
                <a:gd name="connsiteY704" fmla="*/ 3841209 h 7895527"/>
                <a:gd name="connsiteX705" fmla="*/ 4240779 w 4525107"/>
                <a:gd name="connsiteY705" fmla="*/ 3819923 h 7895527"/>
                <a:gd name="connsiteX706" fmla="*/ 2987347 w 4525107"/>
                <a:gd name="connsiteY706" fmla="*/ 4056779 h 7895527"/>
                <a:gd name="connsiteX707" fmla="*/ 2929464 w 4525107"/>
                <a:gd name="connsiteY707" fmla="*/ 4272525 h 7895527"/>
                <a:gd name="connsiteX708" fmla="*/ 4186459 w 4525107"/>
                <a:gd name="connsiteY708" fmla="*/ 4062865 h 7895527"/>
                <a:gd name="connsiteX709" fmla="*/ 4240779 w 4525107"/>
                <a:gd name="connsiteY709" fmla="*/ 3819923 h 7895527"/>
                <a:gd name="connsiteX710" fmla="*/ 3696218 w 4525107"/>
                <a:gd name="connsiteY710" fmla="*/ 863321 h 7895527"/>
                <a:gd name="connsiteX711" fmla="*/ 3672479 w 4525107"/>
                <a:gd name="connsiteY711" fmla="*/ 1903755 h 7895527"/>
                <a:gd name="connsiteX712" fmla="*/ 3441169 w 4525107"/>
                <a:gd name="connsiteY712" fmla="*/ 2985877 h 7895527"/>
                <a:gd name="connsiteX713" fmla="*/ 3750295 w 4525107"/>
                <a:gd name="connsiteY713" fmla="*/ 1930393 h 7895527"/>
                <a:gd name="connsiteX714" fmla="*/ 3696218 w 4525107"/>
                <a:gd name="connsiteY714" fmla="*/ 863321 h 7895527"/>
                <a:gd name="connsiteX715" fmla="*/ 3179811 w 4525107"/>
                <a:gd name="connsiteY715" fmla="*/ 853747 h 7895527"/>
                <a:gd name="connsiteX716" fmla="*/ 3156072 w 4525107"/>
                <a:gd name="connsiteY716" fmla="*/ 1894181 h 7895527"/>
                <a:gd name="connsiteX717" fmla="*/ 2924762 w 4525107"/>
                <a:gd name="connsiteY717" fmla="*/ 2976303 h 7895527"/>
                <a:gd name="connsiteX718" fmla="*/ 3233888 w 4525107"/>
                <a:gd name="connsiteY718" fmla="*/ 1920819 h 7895527"/>
                <a:gd name="connsiteX719" fmla="*/ 3179811 w 4525107"/>
                <a:gd name="connsiteY719" fmla="*/ 853747 h 7895527"/>
                <a:gd name="connsiteX720" fmla="*/ 2620412 w 4525107"/>
                <a:gd name="connsiteY720" fmla="*/ 724257 h 7895527"/>
                <a:gd name="connsiteX721" fmla="*/ 2596673 w 4525107"/>
                <a:gd name="connsiteY721" fmla="*/ 1764691 h 7895527"/>
                <a:gd name="connsiteX722" fmla="*/ 2365363 w 4525107"/>
                <a:gd name="connsiteY722" fmla="*/ 2846813 h 7895527"/>
                <a:gd name="connsiteX723" fmla="*/ 2674489 w 4525107"/>
                <a:gd name="connsiteY723" fmla="*/ 1791329 h 7895527"/>
                <a:gd name="connsiteX724" fmla="*/ 2620412 w 4525107"/>
                <a:gd name="connsiteY724" fmla="*/ 724257 h 7895527"/>
                <a:gd name="connsiteX725" fmla="*/ 3285393 w 4525107"/>
                <a:gd name="connsiteY725" fmla="*/ 35 h 7895527"/>
                <a:gd name="connsiteX726" fmla="*/ 4391835 w 4525107"/>
                <a:gd name="connsiteY726" fmla="*/ 508755 h 7895527"/>
                <a:gd name="connsiteX727" fmla="*/ 4525107 w 4525107"/>
                <a:gd name="connsiteY727" fmla="*/ 7895527 h 7895527"/>
                <a:gd name="connsiteX728" fmla="*/ 0 w 4525107"/>
                <a:gd name="connsiteY728" fmla="*/ 6817003 h 7895527"/>
                <a:gd name="connsiteX729" fmla="*/ 1985519 w 4525107"/>
                <a:gd name="connsiteY729" fmla="*/ 492713 h 7895527"/>
                <a:gd name="connsiteX730" fmla="*/ 3285393 w 4525107"/>
                <a:gd name="connsiteY730" fmla="*/ 35 h 7895527"/>
                <a:gd name="connsiteX0" fmla="*/ 3633745 w 4525107"/>
                <a:gd name="connsiteY0" fmla="*/ 7113047 h 8252659"/>
                <a:gd name="connsiteX1" fmla="*/ 3629790 w 4525107"/>
                <a:gd name="connsiteY1" fmla="*/ 7195061 h 8252659"/>
                <a:gd name="connsiteX2" fmla="*/ 3599816 w 4525107"/>
                <a:gd name="connsiteY2" fmla="*/ 7274415 h 8252659"/>
                <a:gd name="connsiteX3" fmla="*/ 3603770 w 4525107"/>
                <a:gd name="connsiteY3" fmla="*/ 7192399 h 8252659"/>
                <a:gd name="connsiteX4" fmla="*/ 3633745 w 4525107"/>
                <a:gd name="connsiteY4" fmla="*/ 7113047 h 8252659"/>
                <a:gd name="connsiteX5" fmla="*/ 3524733 w 4525107"/>
                <a:gd name="connsiteY5" fmla="*/ 7021365 h 8252659"/>
                <a:gd name="connsiteX6" fmla="*/ 3534146 w 4525107"/>
                <a:gd name="connsiteY6" fmla="*/ 7021753 h 8252659"/>
                <a:gd name="connsiteX7" fmla="*/ 3536070 w 4525107"/>
                <a:gd name="connsiteY7" fmla="*/ 7023211 h 8252659"/>
                <a:gd name="connsiteX8" fmla="*/ 3485494 w 4525107"/>
                <a:gd name="connsiteY8" fmla="*/ 7108105 h 8252659"/>
                <a:gd name="connsiteX9" fmla="*/ 3489391 w 4525107"/>
                <a:gd name="connsiteY9" fmla="*/ 7206847 h 8252659"/>
                <a:gd name="connsiteX10" fmla="*/ 3487005 w 4525107"/>
                <a:gd name="connsiteY10" fmla="*/ 7207209 h 8252659"/>
                <a:gd name="connsiteX11" fmla="*/ 3466246 w 4525107"/>
                <a:gd name="connsiteY11" fmla="*/ 7103213 h 8252659"/>
                <a:gd name="connsiteX12" fmla="*/ 3524733 w 4525107"/>
                <a:gd name="connsiteY12" fmla="*/ 7021365 h 8252659"/>
                <a:gd name="connsiteX13" fmla="*/ 2429818 w 4525107"/>
                <a:gd name="connsiteY13" fmla="*/ 6962645 h 8252659"/>
                <a:gd name="connsiteX14" fmla="*/ 2416829 w 4525107"/>
                <a:gd name="connsiteY14" fmla="*/ 7043721 h 8252659"/>
                <a:gd name="connsiteX15" fmla="*/ 2378274 w 4525107"/>
                <a:gd name="connsiteY15" fmla="*/ 7119277 h 8252659"/>
                <a:gd name="connsiteX16" fmla="*/ 2391262 w 4525107"/>
                <a:gd name="connsiteY16" fmla="*/ 7038201 h 8252659"/>
                <a:gd name="connsiteX17" fmla="*/ 2429818 w 4525107"/>
                <a:gd name="connsiteY17" fmla="*/ 6962645 h 8252659"/>
                <a:gd name="connsiteX18" fmla="*/ 3903054 w 4525107"/>
                <a:gd name="connsiteY18" fmla="*/ 6944433 h 8252659"/>
                <a:gd name="connsiteX19" fmla="*/ 3972388 w 4525107"/>
                <a:gd name="connsiteY19" fmla="*/ 6984687 h 8252659"/>
                <a:gd name="connsiteX20" fmla="*/ 4051953 w 4525107"/>
                <a:gd name="connsiteY20" fmla="*/ 6974827 h 8252659"/>
                <a:gd name="connsiteX21" fmla="*/ 4052284 w 4525107"/>
                <a:gd name="connsiteY21" fmla="*/ 6976959 h 8252659"/>
                <a:gd name="connsiteX22" fmla="*/ 3968775 w 4525107"/>
                <a:gd name="connsiteY22" fmla="*/ 7002395 h 8252659"/>
                <a:gd name="connsiteX23" fmla="*/ 3901912 w 4525107"/>
                <a:gd name="connsiteY23" fmla="*/ 6946265 h 8252659"/>
                <a:gd name="connsiteX24" fmla="*/ 3903054 w 4525107"/>
                <a:gd name="connsiteY24" fmla="*/ 6944433 h 8252659"/>
                <a:gd name="connsiteX25" fmla="*/ 662179 w 4525107"/>
                <a:gd name="connsiteY25" fmla="*/ 6924121 h 8252659"/>
                <a:gd name="connsiteX26" fmla="*/ 2520599 w 4525107"/>
                <a:gd name="connsiteY26" fmla="*/ 7750027 h 8252659"/>
                <a:gd name="connsiteX27" fmla="*/ 4097485 w 4525107"/>
                <a:gd name="connsiteY27" fmla="*/ 7487381 h 8252659"/>
                <a:gd name="connsiteX28" fmla="*/ 2625841 w 4525107"/>
                <a:gd name="connsiteY28" fmla="*/ 7610313 h 8252659"/>
                <a:gd name="connsiteX29" fmla="*/ 662179 w 4525107"/>
                <a:gd name="connsiteY29" fmla="*/ 6924121 h 8252659"/>
                <a:gd name="connsiteX30" fmla="*/ 3943532 w 4525107"/>
                <a:gd name="connsiteY30" fmla="*/ 6898529 h 8252659"/>
                <a:gd name="connsiteX31" fmla="*/ 4009081 w 4525107"/>
                <a:gd name="connsiteY31" fmla="*/ 6904411 h 8252659"/>
                <a:gd name="connsiteX32" fmla="*/ 4088433 w 4525107"/>
                <a:gd name="connsiteY32" fmla="*/ 6934383 h 8252659"/>
                <a:gd name="connsiteX33" fmla="*/ 4006417 w 4525107"/>
                <a:gd name="connsiteY33" fmla="*/ 6930429 h 8252659"/>
                <a:gd name="connsiteX34" fmla="*/ 3927066 w 4525107"/>
                <a:gd name="connsiteY34" fmla="*/ 6900455 h 8252659"/>
                <a:gd name="connsiteX35" fmla="*/ 3943532 w 4525107"/>
                <a:gd name="connsiteY35" fmla="*/ 6898529 h 8252659"/>
                <a:gd name="connsiteX36" fmla="*/ 2331600 w 4525107"/>
                <a:gd name="connsiteY36" fmla="*/ 6859485 h 8252659"/>
                <a:gd name="connsiteX37" fmla="*/ 2340912 w 4525107"/>
                <a:gd name="connsiteY37" fmla="*/ 6860909 h 8252659"/>
                <a:gd name="connsiteX38" fmla="*/ 2342664 w 4525107"/>
                <a:gd name="connsiteY38" fmla="*/ 6862569 h 8252659"/>
                <a:gd name="connsiteX39" fmla="*/ 2283020 w 4525107"/>
                <a:gd name="connsiteY39" fmla="*/ 6941359 h 8252659"/>
                <a:gd name="connsiteX40" fmla="*/ 2275988 w 4525107"/>
                <a:gd name="connsiteY40" fmla="*/ 7039927 h 8252659"/>
                <a:gd name="connsiteX41" fmla="*/ 2273576 w 4525107"/>
                <a:gd name="connsiteY41" fmla="*/ 7040023 h 8252659"/>
                <a:gd name="connsiteX42" fmla="*/ 2264430 w 4525107"/>
                <a:gd name="connsiteY42" fmla="*/ 6934371 h 8252659"/>
                <a:gd name="connsiteX43" fmla="*/ 2331600 w 4525107"/>
                <a:gd name="connsiteY43" fmla="*/ 6859485 h 8252659"/>
                <a:gd name="connsiteX44" fmla="*/ 2716104 w 4525107"/>
                <a:gd name="connsiteY44" fmla="*/ 6824809 h 8252659"/>
                <a:gd name="connsiteX45" fmla="*/ 2780567 w 4525107"/>
                <a:gd name="connsiteY45" fmla="*/ 6872475 h 8252659"/>
                <a:gd name="connsiteX46" fmla="*/ 2860734 w 4525107"/>
                <a:gd name="connsiteY46" fmla="*/ 6871463 h 8252659"/>
                <a:gd name="connsiteX47" fmla="*/ 2860828 w 4525107"/>
                <a:gd name="connsiteY47" fmla="*/ 6873619 h 8252659"/>
                <a:gd name="connsiteX48" fmla="*/ 2775020 w 4525107"/>
                <a:gd name="connsiteY48" fmla="*/ 6889675 h 8252659"/>
                <a:gd name="connsiteX49" fmla="*/ 2714766 w 4525107"/>
                <a:gd name="connsiteY49" fmla="*/ 6826503 h 8252659"/>
                <a:gd name="connsiteX50" fmla="*/ 2716104 w 4525107"/>
                <a:gd name="connsiteY50" fmla="*/ 6824809 h 8252659"/>
                <a:gd name="connsiteX51" fmla="*/ 3966317 w 4525107"/>
                <a:gd name="connsiteY51" fmla="*/ 6812499 h 8252659"/>
                <a:gd name="connsiteX52" fmla="*/ 3996260 w 4525107"/>
                <a:gd name="connsiteY52" fmla="*/ 6815153 h 8252659"/>
                <a:gd name="connsiteX53" fmla="*/ 4062819 w 4525107"/>
                <a:gd name="connsiteY53" fmla="*/ 6872757 h 8252659"/>
                <a:gd name="connsiteX54" fmla="*/ 4061663 w 4525107"/>
                <a:gd name="connsiteY54" fmla="*/ 6874661 h 8252659"/>
                <a:gd name="connsiteX55" fmla="*/ 3992514 w 4525107"/>
                <a:gd name="connsiteY55" fmla="*/ 6833499 h 8252659"/>
                <a:gd name="connsiteX56" fmla="*/ 3912767 w 4525107"/>
                <a:gd name="connsiteY56" fmla="*/ 6844269 h 8252659"/>
                <a:gd name="connsiteX57" fmla="*/ 3912449 w 4525107"/>
                <a:gd name="connsiteY57" fmla="*/ 6842063 h 8252659"/>
                <a:gd name="connsiteX58" fmla="*/ 3940569 w 4525107"/>
                <a:gd name="connsiteY58" fmla="*/ 6816677 h 8252659"/>
                <a:gd name="connsiteX59" fmla="*/ 3966317 w 4525107"/>
                <a:gd name="connsiteY59" fmla="*/ 6812499 h 8252659"/>
                <a:gd name="connsiteX60" fmla="*/ 3672679 w 4525107"/>
                <a:gd name="connsiteY60" fmla="*/ 6806061 h 8252659"/>
                <a:gd name="connsiteX61" fmla="*/ 3633129 w 4525107"/>
                <a:gd name="connsiteY61" fmla="*/ 6845505 h 8252659"/>
                <a:gd name="connsiteX62" fmla="*/ 3672532 w 4525107"/>
                <a:gd name="connsiteY62" fmla="*/ 6905121 h 8252659"/>
                <a:gd name="connsiteX63" fmla="*/ 3732146 w 4525107"/>
                <a:gd name="connsiteY63" fmla="*/ 6865719 h 8252659"/>
                <a:gd name="connsiteX64" fmla="*/ 3692744 w 4525107"/>
                <a:gd name="connsiteY64" fmla="*/ 6806103 h 8252659"/>
                <a:gd name="connsiteX65" fmla="*/ 3672679 w 4525107"/>
                <a:gd name="connsiteY65" fmla="*/ 6806061 h 8252659"/>
                <a:gd name="connsiteX66" fmla="*/ 2761404 w 4525107"/>
                <a:gd name="connsiteY66" fmla="*/ 6783657 h 8252659"/>
                <a:gd name="connsiteX67" fmla="*/ 2825903 w 4525107"/>
                <a:gd name="connsiteY67" fmla="*/ 6796743 h 8252659"/>
                <a:gd name="connsiteX68" fmla="*/ 2901458 w 4525107"/>
                <a:gd name="connsiteY68" fmla="*/ 6835297 h 8252659"/>
                <a:gd name="connsiteX69" fmla="*/ 2820381 w 4525107"/>
                <a:gd name="connsiteY69" fmla="*/ 6822309 h 8252659"/>
                <a:gd name="connsiteX70" fmla="*/ 2744826 w 4525107"/>
                <a:gd name="connsiteY70" fmla="*/ 6783753 h 8252659"/>
                <a:gd name="connsiteX71" fmla="*/ 2761404 w 4525107"/>
                <a:gd name="connsiteY71" fmla="*/ 6783657 h 8252659"/>
                <a:gd name="connsiteX72" fmla="*/ 1374430 w 4525107"/>
                <a:gd name="connsiteY72" fmla="*/ 6746623 h 8252659"/>
                <a:gd name="connsiteX73" fmla="*/ 1361441 w 4525107"/>
                <a:gd name="connsiteY73" fmla="*/ 6827699 h 8252659"/>
                <a:gd name="connsiteX74" fmla="*/ 1322886 w 4525107"/>
                <a:gd name="connsiteY74" fmla="*/ 6903255 h 8252659"/>
                <a:gd name="connsiteX75" fmla="*/ 1335874 w 4525107"/>
                <a:gd name="connsiteY75" fmla="*/ 6822179 h 8252659"/>
                <a:gd name="connsiteX76" fmla="*/ 1374430 w 4525107"/>
                <a:gd name="connsiteY76" fmla="*/ 6746623 h 8252659"/>
                <a:gd name="connsiteX77" fmla="*/ 3925293 w 4525107"/>
                <a:gd name="connsiteY77" fmla="*/ 6733423 h 8252659"/>
                <a:gd name="connsiteX78" fmla="*/ 3962272 w 4525107"/>
                <a:gd name="connsiteY78" fmla="*/ 6739113 h 8252659"/>
                <a:gd name="connsiteX79" fmla="*/ 4043734 w 4525107"/>
                <a:gd name="connsiteY79" fmla="*/ 6807013 h 8252659"/>
                <a:gd name="connsiteX80" fmla="*/ 4042277 w 4525107"/>
                <a:gd name="connsiteY80" fmla="*/ 6808937 h 8252659"/>
                <a:gd name="connsiteX81" fmla="*/ 3957382 w 4525107"/>
                <a:gd name="connsiteY81" fmla="*/ 6758361 h 8252659"/>
                <a:gd name="connsiteX82" fmla="*/ 3858639 w 4525107"/>
                <a:gd name="connsiteY82" fmla="*/ 6762259 h 8252659"/>
                <a:gd name="connsiteX83" fmla="*/ 3858277 w 4525107"/>
                <a:gd name="connsiteY83" fmla="*/ 6759873 h 8252659"/>
                <a:gd name="connsiteX84" fmla="*/ 3893405 w 4525107"/>
                <a:gd name="connsiteY84" fmla="*/ 6735431 h 8252659"/>
                <a:gd name="connsiteX85" fmla="*/ 3925293 w 4525107"/>
                <a:gd name="connsiteY85" fmla="*/ 6733423 h 8252659"/>
                <a:gd name="connsiteX86" fmla="*/ 2793552 w 4525107"/>
                <a:gd name="connsiteY86" fmla="*/ 6700669 h 8252659"/>
                <a:gd name="connsiteX87" fmla="*/ 2823019 w 4525107"/>
                <a:gd name="connsiteY87" fmla="*/ 6706615 h 8252659"/>
                <a:gd name="connsiteX88" fmla="*/ 2882808 w 4525107"/>
                <a:gd name="connsiteY88" fmla="*/ 6771219 h 8252659"/>
                <a:gd name="connsiteX89" fmla="*/ 2881449 w 4525107"/>
                <a:gd name="connsiteY89" fmla="*/ 6772983 h 8252659"/>
                <a:gd name="connsiteX90" fmla="*/ 2817269 w 4525107"/>
                <a:gd name="connsiteY90" fmla="*/ 6724435 h 8252659"/>
                <a:gd name="connsiteX91" fmla="*/ 2736820 w 4525107"/>
                <a:gd name="connsiteY91" fmla="*/ 6726331 h 8252659"/>
                <a:gd name="connsiteX92" fmla="*/ 2736748 w 4525107"/>
                <a:gd name="connsiteY92" fmla="*/ 6724103 h 8252659"/>
                <a:gd name="connsiteX93" fmla="*/ 2767500 w 4525107"/>
                <a:gd name="connsiteY93" fmla="*/ 6701979 h 8252659"/>
                <a:gd name="connsiteX94" fmla="*/ 2793552 w 4525107"/>
                <a:gd name="connsiteY94" fmla="*/ 6700669 h 8252659"/>
                <a:gd name="connsiteX95" fmla="*/ 3683526 w 4525107"/>
                <a:gd name="connsiteY95" fmla="*/ 6693969 h 8252659"/>
                <a:gd name="connsiteX96" fmla="*/ 3710443 w 4525107"/>
                <a:gd name="connsiteY96" fmla="*/ 6694027 h 8252659"/>
                <a:gd name="connsiteX97" fmla="*/ 3763301 w 4525107"/>
                <a:gd name="connsiteY97" fmla="*/ 6773997 h 8252659"/>
                <a:gd name="connsiteX98" fmla="*/ 3744120 w 4525107"/>
                <a:gd name="connsiteY98" fmla="*/ 6807311 h 8252659"/>
                <a:gd name="connsiteX99" fmla="*/ 3772227 w 4525107"/>
                <a:gd name="connsiteY99" fmla="*/ 6806877 h 8252659"/>
                <a:gd name="connsiteX100" fmla="*/ 3825084 w 4525107"/>
                <a:gd name="connsiteY100" fmla="*/ 6886847 h 8252659"/>
                <a:gd name="connsiteX101" fmla="*/ 3745113 w 4525107"/>
                <a:gd name="connsiteY101" fmla="*/ 6939705 h 8252659"/>
                <a:gd name="connsiteX102" fmla="*/ 3722251 w 4525107"/>
                <a:gd name="connsiteY102" fmla="*/ 6930023 h 8252659"/>
                <a:gd name="connsiteX103" fmla="*/ 3725347 w 4525107"/>
                <a:gd name="connsiteY103" fmla="*/ 6964573 h 8252659"/>
                <a:gd name="connsiteX104" fmla="*/ 3645374 w 4525107"/>
                <a:gd name="connsiteY104" fmla="*/ 7017433 h 8252659"/>
                <a:gd name="connsiteX105" fmla="*/ 3592517 w 4525107"/>
                <a:gd name="connsiteY105" fmla="*/ 6937463 h 8252659"/>
                <a:gd name="connsiteX106" fmla="*/ 3612814 w 4525107"/>
                <a:gd name="connsiteY106" fmla="*/ 6903053 h 8252659"/>
                <a:gd name="connsiteX107" fmla="*/ 3579077 w 4525107"/>
                <a:gd name="connsiteY107" fmla="*/ 6905813 h 8252659"/>
                <a:gd name="connsiteX108" fmla="*/ 3526219 w 4525107"/>
                <a:gd name="connsiteY108" fmla="*/ 6825843 h 8252659"/>
                <a:gd name="connsiteX109" fmla="*/ 3606190 w 4525107"/>
                <a:gd name="connsiteY109" fmla="*/ 6772985 h 8252659"/>
                <a:gd name="connsiteX110" fmla="*/ 3636912 w 4525107"/>
                <a:gd name="connsiteY110" fmla="*/ 6789527 h 8252659"/>
                <a:gd name="connsiteX111" fmla="*/ 3630472 w 4525107"/>
                <a:gd name="connsiteY111" fmla="*/ 6746885 h 8252659"/>
                <a:gd name="connsiteX112" fmla="*/ 3683526 w 4525107"/>
                <a:gd name="connsiteY112" fmla="*/ 6693969 h 8252659"/>
                <a:gd name="connsiteX113" fmla="*/ 3684309 w 4525107"/>
                <a:gd name="connsiteY113" fmla="*/ 6677495 h 8252659"/>
                <a:gd name="connsiteX114" fmla="*/ 3625837 w 4525107"/>
                <a:gd name="connsiteY114" fmla="*/ 6735811 h 8252659"/>
                <a:gd name="connsiteX115" fmla="*/ 3632934 w 4525107"/>
                <a:gd name="connsiteY115" fmla="*/ 6782809 h 8252659"/>
                <a:gd name="connsiteX116" fmla="*/ 3599077 w 4525107"/>
                <a:gd name="connsiteY116" fmla="*/ 6764579 h 8252659"/>
                <a:gd name="connsiteX117" fmla="*/ 3510940 w 4525107"/>
                <a:gd name="connsiteY117" fmla="*/ 6822833 h 8252659"/>
                <a:gd name="connsiteX118" fmla="*/ 3569193 w 4525107"/>
                <a:gd name="connsiteY118" fmla="*/ 6910969 h 8252659"/>
                <a:gd name="connsiteX119" fmla="*/ 3606377 w 4525107"/>
                <a:gd name="connsiteY119" fmla="*/ 6907925 h 8252659"/>
                <a:gd name="connsiteX120" fmla="*/ 3584009 w 4525107"/>
                <a:gd name="connsiteY120" fmla="*/ 6945847 h 8252659"/>
                <a:gd name="connsiteX121" fmla="*/ 3642262 w 4525107"/>
                <a:gd name="connsiteY121" fmla="*/ 7033983 h 8252659"/>
                <a:gd name="connsiteX122" fmla="*/ 3730399 w 4525107"/>
                <a:gd name="connsiteY122" fmla="*/ 6975729 h 8252659"/>
                <a:gd name="connsiteX123" fmla="*/ 3726985 w 4525107"/>
                <a:gd name="connsiteY123" fmla="*/ 6937651 h 8252659"/>
                <a:gd name="connsiteX124" fmla="*/ 3752183 w 4525107"/>
                <a:gd name="connsiteY124" fmla="*/ 6948323 h 8252659"/>
                <a:gd name="connsiteX125" fmla="*/ 3840320 w 4525107"/>
                <a:gd name="connsiteY125" fmla="*/ 6890069 h 8252659"/>
                <a:gd name="connsiteX126" fmla="*/ 3782066 w 4525107"/>
                <a:gd name="connsiteY126" fmla="*/ 6801929 h 8252659"/>
                <a:gd name="connsiteX127" fmla="*/ 3751088 w 4525107"/>
                <a:gd name="connsiteY127" fmla="*/ 6802407 h 8252659"/>
                <a:gd name="connsiteX128" fmla="*/ 3772228 w 4525107"/>
                <a:gd name="connsiteY128" fmla="*/ 6765695 h 8252659"/>
                <a:gd name="connsiteX129" fmla="*/ 3713975 w 4525107"/>
                <a:gd name="connsiteY129" fmla="*/ 6677557 h 8252659"/>
                <a:gd name="connsiteX130" fmla="*/ 3684309 w 4525107"/>
                <a:gd name="connsiteY130" fmla="*/ 6677495 h 8252659"/>
                <a:gd name="connsiteX131" fmla="*/ 2502421 w 4525107"/>
                <a:gd name="connsiteY131" fmla="*/ 6661837 h 8252659"/>
                <a:gd name="connsiteX132" fmla="*/ 2458757 w 4525107"/>
                <a:gd name="connsiteY132" fmla="*/ 6696673 h 8252659"/>
                <a:gd name="connsiteX133" fmla="*/ 2491334 w 4525107"/>
                <a:gd name="connsiteY133" fmla="*/ 6760275 h 8252659"/>
                <a:gd name="connsiteX134" fmla="*/ 2554936 w 4525107"/>
                <a:gd name="connsiteY134" fmla="*/ 6727701 h 8252659"/>
                <a:gd name="connsiteX135" fmla="*/ 2522359 w 4525107"/>
                <a:gd name="connsiteY135" fmla="*/ 6664097 h 8252659"/>
                <a:gd name="connsiteX136" fmla="*/ 2502421 w 4525107"/>
                <a:gd name="connsiteY136" fmla="*/ 6661837 h 8252659"/>
                <a:gd name="connsiteX137" fmla="*/ 1276212 w 4525107"/>
                <a:gd name="connsiteY137" fmla="*/ 6643463 h 8252659"/>
                <a:gd name="connsiteX138" fmla="*/ 1285524 w 4525107"/>
                <a:gd name="connsiteY138" fmla="*/ 6644887 h 8252659"/>
                <a:gd name="connsiteX139" fmla="*/ 1287276 w 4525107"/>
                <a:gd name="connsiteY139" fmla="*/ 6646547 h 8252659"/>
                <a:gd name="connsiteX140" fmla="*/ 1227632 w 4525107"/>
                <a:gd name="connsiteY140" fmla="*/ 6725337 h 8252659"/>
                <a:gd name="connsiteX141" fmla="*/ 1220600 w 4525107"/>
                <a:gd name="connsiteY141" fmla="*/ 6823905 h 8252659"/>
                <a:gd name="connsiteX142" fmla="*/ 1218188 w 4525107"/>
                <a:gd name="connsiteY142" fmla="*/ 6824001 h 8252659"/>
                <a:gd name="connsiteX143" fmla="*/ 1209042 w 4525107"/>
                <a:gd name="connsiteY143" fmla="*/ 6718349 h 8252659"/>
                <a:gd name="connsiteX144" fmla="*/ 1276212 w 4525107"/>
                <a:gd name="connsiteY144" fmla="*/ 6643463 h 8252659"/>
                <a:gd name="connsiteX145" fmla="*/ 3415853 w 4525107"/>
                <a:gd name="connsiteY145" fmla="*/ 6635085 h 8252659"/>
                <a:gd name="connsiteX146" fmla="*/ 3452831 w 4525107"/>
                <a:gd name="connsiteY146" fmla="*/ 6640777 h 8252659"/>
                <a:gd name="connsiteX147" fmla="*/ 3534295 w 4525107"/>
                <a:gd name="connsiteY147" fmla="*/ 6708673 h 8252659"/>
                <a:gd name="connsiteX148" fmla="*/ 3532837 w 4525107"/>
                <a:gd name="connsiteY148" fmla="*/ 6710601 h 8252659"/>
                <a:gd name="connsiteX149" fmla="*/ 3447941 w 4525107"/>
                <a:gd name="connsiteY149" fmla="*/ 6660023 h 8252659"/>
                <a:gd name="connsiteX150" fmla="*/ 3349197 w 4525107"/>
                <a:gd name="connsiteY150" fmla="*/ 6663921 h 8252659"/>
                <a:gd name="connsiteX151" fmla="*/ 3348836 w 4525107"/>
                <a:gd name="connsiteY151" fmla="*/ 6661535 h 8252659"/>
                <a:gd name="connsiteX152" fmla="*/ 3383964 w 4525107"/>
                <a:gd name="connsiteY152" fmla="*/ 6637091 h 8252659"/>
                <a:gd name="connsiteX153" fmla="*/ 3415853 w 4525107"/>
                <a:gd name="connsiteY153" fmla="*/ 6635085 h 8252659"/>
                <a:gd name="connsiteX154" fmla="*/ 2729599 w 4525107"/>
                <a:gd name="connsiteY154" fmla="*/ 6616021 h 8252659"/>
                <a:gd name="connsiteX155" fmla="*/ 2797638 w 4525107"/>
                <a:gd name="connsiteY155" fmla="*/ 6627287 h 8252659"/>
                <a:gd name="connsiteX156" fmla="*/ 2871101 w 4525107"/>
                <a:gd name="connsiteY156" fmla="*/ 6703769 h 8252659"/>
                <a:gd name="connsiteX157" fmla="*/ 2869440 w 4525107"/>
                <a:gd name="connsiteY157" fmla="*/ 6705519 h 8252659"/>
                <a:gd name="connsiteX158" fmla="*/ 2790651 w 4525107"/>
                <a:gd name="connsiteY158" fmla="*/ 6645877 h 8252659"/>
                <a:gd name="connsiteX159" fmla="*/ 2692082 w 4525107"/>
                <a:gd name="connsiteY159" fmla="*/ 6638843 h 8252659"/>
                <a:gd name="connsiteX160" fmla="*/ 2691986 w 4525107"/>
                <a:gd name="connsiteY160" fmla="*/ 6636433 h 8252659"/>
                <a:gd name="connsiteX161" fmla="*/ 2729599 w 4525107"/>
                <a:gd name="connsiteY161" fmla="*/ 6616021 h 8252659"/>
                <a:gd name="connsiteX162" fmla="*/ 1660716 w 4525107"/>
                <a:gd name="connsiteY162" fmla="*/ 6608787 h 8252659"/>
                <a:gd name="connsiteX163" fmla="*/ 1725179 w 4525107"/>
                <a:gd name="connsiteY163" fmla="*/ 6656453 h 8252659"/>
                <a:gd name="connsiteX164" fmla="*/ 1805346 w 4525107"/>
                <a:gd name="connsiteY164" fmla="*/ 6655441 h 8252659"/>
                <a:gd name="connsiteX165" fmla="*/ 1805440 w 4525107"/>
                <a:gd name="connsiteY165" fmla="*/ 6657597 h 8252659"/>
                <a:gd name="connsiteX166" fmla="*/ 1719632 w 4525107"/>
                <a:gd name="connsiteY166" fmla="*/ 6673653 h 8252659"/>
                <a:gd name="connsiteX167" fmla="*/ 1659378 w 4525107"/>
                <a:gd name="connsiteY167" fmla="*/ 6610481 h 8252659"/>
                <a:gd name="connsiteX168" fmla="*/ 1660716 w 4525107"/>
                <a:gd name="connsiteY168" fmla="*/ 6608787 h 8252659"/>
                <a:gd name="connsiteX169" fmla="*/ 1706016 w 4525107"/>
                <a:gd name="connsiteY169" fmla="*/ 6567635 h 8252659"/>
                <a:gd name="connsiteX170" fmla="*/ 1770515 w 4525107"/>
                <a:gd name="connsiteY170" fmla="*/ 6580721 h 8252659"/>
                <a:gd name="connsiteX171" fmla="*/ 1846070 w 4525107"/>
                <a:gd name="connsiteY171" fmla="*/ 6619275 h 8252659"/>
                <a:gd name="connsiteX172" fmla="*/ 1764993 w 4525107"/>
                <a:gd name="connsiteY172" fmla="*/ 6606287 h 8252659"/>
                <a:gd name="connsiteX173" fmla="*/ 1689438 w 4525107"/>
                <a:gd name="connsiteY173" fmla="*/ 6567731 h 8252659"/>
                <a:gd name="connsiteX174" fmla="*/ 1706016 w 4525107"/>
                <a:gd name="connsiteY174" fmla="*/ 6567635 h 8252659"/>
                <a:gd name="connsiteX175" fmla="*/ 2525583 w 4525107"/>
                <a:gd name="connsiteY175" fmla="*/ 6551629 h 8252659"/>
                <a:gd name="connsiteX176" fmla="*/ 2552329 w 4525107"/>
                <a:gd name="connsiteY176" fmla="*/ 6554661 h 8252659"/>
                <a:gd name="connsiteX177" fmla="*/ 2596031 w 4525107"/>
                <a:gd name="connsiteY177" fmla="*/ 6639979 h 8252659"/>
                <a:gd name="connsiteX178" fmla="*/ 2573288 w 4525107"/>
                <a:gd name="connsiteY178" fmla="*/ 6670971 h 8252659"/>
                <a:gd name="connsiteX179" fmla="*/ 2601271 w 4525107"/>
                <a:gd name="connsiteY179" fmla="*/ 6673645 h 8252659"/>
                <a:gd name="connsiteX180" fmla="*/ 2644972 w 4525107"/>
                <a:gd name="connsiteY180" fmla="*/ 6758963 h 8252659"/>
                <a:gd name="connsiteX181" fmla="*/ 2559652 w 4525107"/>
                <a:gd name="connsiteY181" fmla="*/ 6802665 h 8252659"/>
                <a:gd name="connsiteX182" fmla="*/ 2537998 w 4525107"/>
                <a:gd name="connsiteY182" fmla="*/ 6790517 h 8252659"/>
                <a:gd name="connsiteX183" fmla="*/ 2537260 w 4525107"/>
                <a:gd name="connsiteY183" fmla="*/ 6825199 h 8252659"/>
                <a:gd name="connsiteX184" fmla="*/ 2451937 w 4525107"/>
                <a:gd name="connsiteY184" fmla="*/ 6868901 h 8252659"/>
                <a:gd name="connsiteX185" fmla="*/ 2408237 w 4525107"/>
                <a:gd name="connsiteY185" fmla="*/ 6783581 h 8252659"/>
                <a:gd name="connsiteX186" fmla="*/ 2432210 w 4525107"/>
                <a:gd name="connsiteY186" fmla="*/ 6751623 h 8252659"/>
                <a:gd name="connsiteX187" fmla="*/ 2398374 w 4525107"/>
                <a:gd name="connsiteY187" fmla="*/ 6750641 h 8252659"/>
                <a:gd name="connsiteX188" fmla="*/ 2354673 w 4525107"/>
                <a:gd name="connsiteY188" fmla="*/ 6665321 h 8252659"/>
                <a:gd name="connsiteX189" fmla="*/ 2439993 w 4525107"/>
                <a:gd name="connsiteY189" fmla="*/ 6621621 h 8252659"/>
                <a:gd name="connsiteX190" fmla="*/ 2468700 w 4525107"/>
                <a:gd name="connsiteY190" fmla="*/ 6641455 h 8252659"/>
                <a:gd name="connsiteX191" fmla="*/ 2467010 w 4525107"/>
                <a:gd name="connsiteY191" fmla="*/ 6598361 h 8252659"/>
                <a:gd name="connsiteX192" fmla="*/ 2525583 w 4525107"/>
                <a:gd name="connsiteY192" fmla="*/ 6551629 h 8252659"/>
                <a:gd name="connsiteX193" fmla="*/ 2528181 w 4525107"/>
                <a:gd name="connsiteY193" fmla="*/ 6535343 h 8252659"/>
                <a:gd name="connsiteX194" fmla="*/ 2463625 w 4525107"/>
                <a:gd name="connsiteY194" fmla="*/ 6586845 h 8252659"/>
                <a:gd name="connsiteX195" fmla="*/ 2465489 w 4525107"/>
                <a:gd name="connsiteY195" fmla="*/ 6634337 h 8252659"/>
                <a:gd name="connsiteX196" fmla="*/ 2433852 w 4525107"/>
                <a:gd name="connsiteY196" fmla="*/ 6612481 h 8252659"/>
                <a:gd name="connsiteX197" fmla="*/ 2339820 w 4525107"/>
                <a:gd name="connsiteY197" fmla="*/ 6660643 h 8252659"/>
                <a:gd name="connsiteX198" fmla="*/ 2387982 w 4525107"/>
                <a:gd name="connsiteY198" fmla="*/ 6754675 h 8252659"/>
                <a:gd name="connsiteX199" fmla="*/ 2425274 w 4525107"/>
                <a:gd name="connsiteY199" fmla="*/ 6755757 h 8252659"/>
                <a:gd name="connsiteX200" fmla="*/ 2398855 w 4525107"/>
                <a:gd name="connsiteY200" fmla="*/ 6790975 h 8252659"/>
                <a:gd name="connsiteX201" fmla="*/ 2447016 w 4525107"/>
                <a:gd name="connsiteY201" fmla="*/ 6885007 h 8252659"/>
                <a:gd name="connsiteX202" fmla="*/ 2541048 w 4525107"/>
                <a:gd name="connsiteY202" fmla="*/ 6836843 h 8252659"/>
                <a:gd name="connsiteX203" fmla="*/ 2541861 w 4525107"/>
                <a:gd name="connsiteY203" fmla="*/ 6798621 h 8252659"/>
                <a:gd name="connsiteX204" fmla="*/ 2565726 w 4525107"/>
                <a:gd name="connsiteY204" fmla="*/ 6812011 h 8252659"/>
                <a:gd name="connsiteX205" fmla="*/ 2659758 w 4525107"/>
                <a:gd name="connsiteY205" fmla="*/ 6763847 h 8252659"/>
                <a:gd name="connsiteX206" fmla="*/ 2611595 w 4525107"/>
                <a:gd name="connsiteY206" fmla="*/ 6669813 h 8252659"/>
                <a:gd name="connsiteX207" fmla="*/ 2580755 w 4525107"/>
                <a:gd name="connsiteY207" fmla="*/ 6666867 h 8252659"/>
                <a:gd name="connsiteX208" fmla="*/ 2605820 w 4525107"/>
                <a:gd name="connsiteY208" fmla="*/ 6632715 h 8252659"/>
                <a:gd name="connsiteX209" fmla="*/ 2557659 w 4525107"/>
                <a:gd name="connsiteY209" fmla="*/ 6538683 h 8252659"/>
                <a:gd name="connsiteX210" fmla="*/ 2528181 w 4525107"/>
                <a:gd name="connsiteY210" fmla="*/ 6535343 h 8252659"/>
                <a:gd name="connsiteX211" fmla="*/ 1738164 w 4525107"/>
                <a:gd name="connsiteY211" fmla="*/ 6484647 h 8252659"/>
                <a:gd name="connsiteX212" fmla="*/ 1767631 w 4525107"/>
                <a:gd name="connsiteY212" fmla="*/ 6490593 h 8252659"/>
                <a:gd name="connsiteX213" fmla="*/ 1827420 w 4525107"/>
                <a:gd name="connsiteY213" fmla="*/ 6555197 h 8252659"/>
                <a:gd name="connsiteX214" fmla="*/ 1826061 w 4525107"/>
                <a:gd name="connsiteY214" fmla="*/ 6556961 h 8252659"/>
                <a:gd name="connsiteX215" fmla="*/ 1761881 w 4525107"/>
                <a:gd name="connsiteY215" fmla="*/ 6508413 h 8252659"/>
                <a:gd name="connsiteX216" fmla="*/ 1681432 w 4525107"/>
                <a:gd name="connsiteY216" fmla="*/ 6510309 h 8252659"/>
                <a:gd name="connsiteX217" fmla="*/ 1681360 w 4525107"/>
                <a:gd name="connsiteY217" fmla="*/ 6508081 h 8252659"/>
                <a:gd name="connsiteX218" fmla="*/ 1712112 w 4525107"/>
                <a:gd name="connsiteY218" fmla="*/ 6485957 h 8252659"/>
                <a:gd name="connsiteX219" fmla="*/ 1738164 w 4525107"/>
                <a:gd name="connsiteY219" fmla="*/ 6484647 h 8252659"/>
                <a:gd name="connsiteX220" fmla="*/ 3854558 w 4525107"/>
                <a:gd name="connsiteY220" fmla="*/ 6473919 h 8252659"/>
                <a:gd name="connsiteX221" fmla="*/ 3909703 w 4525107"/>
                <a:gd name="connsiteY221" fmla="*/ 6568991 h 8252659"/>
                <a:gd name="connsiteX222" fmla="*/ 3851021 w 4525107"/>
                <a:gd name="connsiteY222" fmla="*/ 6661921 h 8252659"/>
                <a:gd name="connsiteX223" fmla="*/ 3848270 w 4525107"/>
                <a:gd name="connsiteY223" fmla="*/ 6660945 h 8252659"/>
                <a:gd name="connsiteX224" fmla="*/ 3884992 w 4525107"/>
                <a:gd name="connsiteY224" fmla="*/ 6568525 h 8252659"/>
                <a:gd name="connsiteX225" fmla="*/ 3851771 w 4525107"/>
                <a:gd name="connsiteY225" fmla="*/ 6474789 h 8252659"/>
                <a:gd name="connsiteX226" fmla="*/ 3854558 w 4525107"/>
                <a:gd name="connsiteY226" fmla="*/ 6473919 h 8252659"/>
                <a:gd name="connsiteX227" fmla="*/ 2234137 w 4525107"/>
                <a:gd name="connsiteY227" fmla="*/ 6462013 h 8252659"/>
                <a:gd name="connsiteX228" fmla="*/ 2302176 w 4525107"/>
                <a:gd name="connsiteY228" fmla="*/ 6473281 h 8252659"/>
                <a:gd name="connsiteX229" fmla="*/ 2375641 w 4525107"/>
                <a:gd name="connsiteY229" fmla="*/ 6549761 h 8252659"/>
                <a:gd name="connsiteX230" fmla="*/ 2373979 w 4525107"/>
                <a:gd name="connsiteY230" fmla="*/ 6551515 h 8252659"/>
                <a:gd name="connsiteX231" fmla="*/ 2295189 w 4525107"/>
                <a:gd name="connsiteY231" fmla="*/ 6491871 h 8252659"/>
                <a:gd name="connsiteX232" fmla="*/ 2196619 w 4525107"/>
                <a:gd name="connsiteY232" fmla="*/ 6484839 h 8252659"/>
                <a:gd name="connsiteX233" fmla="*/ 2196524 w 4525107"/>
                <a:gd name="connsiteY233" fmla="*/ 6482425 h 8252659"/>
                <a:gd name="connsiteX234" fmla="*/ 2234137 w 4525107"/>
                <a:gd name="connsiteY234" fmla="*/ 6462013 h 8252659"/>
                <a:gd name="connsiteX235" fmla="*/ 3816194 w 4525107"/>
                <a:gd name="connsiteY235" fmla="*/ 6459307 h 8252659"/>
                <a:gd name="connsiteX236" fmla="*/ 3841628 w 4525107"/>
                <a:gd name="connsiteY236" fmla="*/ 6542819 h 8252659"/>
                <a:gd name="connsiteX237" fmla="*/ 3785498 w 4525107"/>
                <a:gd name="connsiteY237" fmla="*/ 6609681 h 8252659"/>
                <a:gd name="connsiteX238" fmla="*/ 3783667 w 4525107"/>
                <a:gd name="connsiteY238" fmla="*/ 6608537 h 8252659"/>
                <a:gd name="connsiteX239" fmla="*/ 3823921 w 4525107"/>
                <a:gd name="connsiteY239" fmla="*/ 6539203 h 8252659"/>
                <a:gd name="connsiteX240" fmla="*/ 3814060 w 4525107"/>
                <a:gd name="connsiteY240" fmla="*/ 6459641 h 8252659"/>
                <a:gd name="connsiteX241" fmla="*/ 3816194 w 4525107"/>
                <a:gd name="connsiteY241" fmla="*/ 6459307 h 8252659"/>
                <a:gd name="connsiteX242" fmla="*/ 1447033 w 4525107"/>
                <a:gd name="connsiteY242" fmla="*/ 6445815 h 8252659"/>
                <a:gd name="connsiteX243" fmla="*/ 1403369 w 4525107"/>
                <a:gd name="connsiteY243" fmla="*/ 6480651 h 8252659"/>
                <a:gd name="connsiteX244" fmla="*/ 1435946 w 4525107"/>
                <a:gd name="connsiteY244" fmla="*/ 6544253 h 8252659"/>
                <a:gd name="connsiteX245" fmla="*/ 1499548 w 4525107"/>
                <a:gd name="connsiteY245" fmla="*/ 6511679 h 8252659"/>
                <a:gd name="connsiteX246" fmla="*/ 1466971 w 4525107"/>
                <a:gd name="connsiteY246" fmla="*/ 6448075 h 8252659"/>
                <a:gd name="connsiteX247" fmla="*/ 1447033 w 4525107"/>
                <a:gd name="connsiteY247" fmla="*/ 6445815 h 8252659"/>
                <a:gd name="connsiteX248" fmla="*/ 3770332 w 4525107"/>
                <a:gd name="connsiteY248" fmla="*/ 6439227 h 8252659"/>
                <a:gd name="connsiteX249" fmla="*/ 3766377 w 4525107"/>
                <a:gd name="connsiteY249" fmla="*/ 6521243 h 8252659"/>
                <a:gd name="connsiteX250" fmla="*/ 3737681 w 4525107"/>
                <a:gd name="connsiteY250" fmla="*/ 6598451 h 8252659"/>
                <a:gd name="connsiteX251" fmla="*/ 3814172 w 4525107"/>
                <a:gd name="connsiteY251" fmla="*/ 6723391 h 8252659"/>
                <a:gd name="connsiteX252" fmla="*/ 3783635 w 4525107"/>
                <a:gd name="connsiteY252" fmla="*/ 6776429 h 8252659"/>
                <a:gd name="connsiteX253" fmla="*/ 3828384 w 4525107"/>
                <a:gd name="connsiteY253" fmla="*/ 6775739 h 8252659"/>
                <a:gd name="connsiteX254" fmla="*/ 3912542 w 4525107"/>
                <a:gd name="connsiteY254" fmla="*/ 6903065 h 8252659"/>
                <a:gd name="connsiteX255" fmla="*/ 3828207 w 4525107"/>
                <a:gd name="connsiteY255" fmla="*/ 6987275 h 8252659"/>
                <a:gd name="connsiteX256" fmla="*/ 3911906 w 4525107"/>
                <a:gd name="connsiteY256" fmla="*/ 7039471 h 8252659"/>
                <a:gd name="connsiteX257" fmla="*/ 4010117 w 4525107"/>
                <a:gd name="connsiteY257" fmla="*/ 7023821 h 8252659"/>
                <a:gd name="connsiteX258" fmla="*/ 4010466 w 4525107"/>
                <a:gd name="connsiteY258" fmla="*/ 7026717 h 8252659"/>
                <a:gd name="connsiteX259" fmla="*/ 3906963 w 4525107"/>
                <a:gd name="connsiteY259" fmla="*/ 7063687 h 8252659"/>
                <a:gd name="connsiteX260" fmla="*/ 3826230 w 4525107"/>
                <a:gd name="connsiteY260" fmla="*/ 6989111 h 8252659"/>
                <a:gd name="connsiteX261" fmla="*/ 3827217 w 4525107"/>
                <a:gd name="connsiteY261" fmla="*/ 6987403 h 8252659"/>
                <a:gd name="connsiteX262" fmla="*/ 3785215 w 4525107"/>
                <a:gd name="connsiteY262" fmla="*/ 6987225 h 8252659"/>
                <a:gd name="connsiteX263" fmla="*/ 3748813 w 4525107"/>
                <a:gd name="connsiteY263" fmla="*/ 6971809 h 8252659"/>
                <a:gd name="connsiteX264" fmla="*/ 3753742 w 4525107"/>
                <a:gd name="connsiteY264" fmla="*/ 7026821 h 8252659"/>
                <a:gd name="connsiteX265" fmla="*/ 3741069 w 4525107"/>
                <a:gd name="connsiteY265" fmla="*/ 7058933 h 8252659"/>
                <a:gd name="connsiteX266" fmla="*/ 3791417 w 4525107"/>
                <a:gd name="connsiteY266" fmla="*/ 7153113 h 8252659"/>
                <a:gd name="connsiteX267" fmla="*/ 3732734 w 4525107"/>
                <a:gd name="connsiteY267" fmla="*/ 7246045 h 8252659"/>
                <a:gd name="connsiteX268" fmla="*/ 3729983 w 4525107"/>
                <a:gd name="connsiteY268" fmla="*/ 7245069 h 8252659"/>
                <a:gd name="connsiteX269" fmla="*/ 3766705 w 4525107"/>
                <a:gd name="connsiteY269" fmla="*/ 7152649 h 8252659"/>
                <a:gd name="connsiteX270" fmla="*/ 3738115 w 4525107"/>
                <a:gd name="connsiteY270" fmla="*/ 7064311 h 8252659"/>
                <a:gd name="connsiteX271" fmla="*/ 3687226 w 4525107"/>
                <a:gd name="connsiteY271" fmla="*/ 7105597 h 8252659"/>
                <a:gd name="connsiteX272" fmla="*/ 3710908 w 4525107"/>
                <a:gd name="connsiteY272" fmla="*/ 7188013 h 8252659"/>
                <a:gd name="connsiteX273" fmla="*/ 3654779 w 4525107"/>
                <a:gd name="connsiteY273" fmla="*/ 7254875 h 8252659"/>
                <a:gd name="connsiteX274" fmla="*/ 3652947 w 4525107"/>
                <a:gd name="connsiteY274" fmla="*/ 7253733 h 8252659"/>
                <a:gd name="connsiteX275" fmla="*/ 3693202 w 4525107"/>
                <a:gd name="connsiteY275" fmla="*/ 7184399 h 8252659"/>
                <a:gd name="connsiteX276" fmla="*/ 3684200 w 4525107"/>
                <a:gd name="connsiteY276" fmla="*/ 7106519 h 8252659"/>
                <a:gd name="connsiteX277" fmla="*/ 3626415 w 4525107"/>
                <a:gd name="connsiteY277" fmla="*/ 7110979 h 8252659"/>
                <a:gd name="connsiteX278" fmla="*/ 3580378 w 4525107"/>
                <a:gd name="connsiteY278" fmla="*/ 7088745 h 8252659"/>
                <a:gd name="connsiteX279" fmla="*/ 3544083 w 4525107"/>
                <a:gd name="connsiteY279" fmla="*/ 7153969 h 8252659"/>
                <a:gd name="connsiteX280" fmla="*/ 3554852 w 4525107"/>
                <a:gd name="connsiteY280" fmla="*/ 7233715 h 8252659"/>
                <a:gd name="connsiteX281" fmla="*/ 3552646 w 4525107"/>
                <a:gd name="connsiteY281" fmla="*/ 7234035 h 8252659"/>
                <a:gd name="connsiteX282" fmla="*/ 3525736 w 4525107"/>
                <a:gd name="connsiteY282" fmla="*/ 7150223 h 8252659"/>
                <a:gd name="connsiteX283" fmla="*/ 3574225 w 4525107"/>
                <a:gd name="connsiteY283" fmla="*/ 7083577 h 8252659"/>
                <a:gd name="connsiteX284" fmla="*/ 3542258 w 4525107"/>
                <a:gd name="connsiteY284" fmla="*/ 6983649 h 8252659"/>
                <a:gd name="connsiteX285" fmla="*/ 3574572 w 4525107"/>
                <a:gd name="connsiteY285" fmla="*/ 6928867 h 8252659"/>
                <a:gd name="connsiteX286" fmla="*/ 3520858 w 4525107"/>
                <a:gd name="connsiteY286" fmla="*/ 6933263 h 8252659"/>
                <a:gd name="connsiteX287" fmla="*/ 3494948 w 4525107"/>
                <a:gd name="connsiteY287" fmla="*/ 6923997 h 8252659"/>
                <a:gd name="connsiteX288" fmla="*/ 3402940 w 4525107"/>
                <a:gd name="connsiteY288" fmla="*/ 6965959 h 8252659"/>
                <a:gd name="connsiteX289" fmla="*/ 3310009 w 4525107"/>
                <a:gd name="connsiteY289" fmla="*/ 6907273 h 8252659"/>
                <a:gd name="connsiteX290" fmla="*/ 3310985 w 4525107"/>
                <a:gd name="connsiteY290" fmla="*/ 6904523 h 8252659"/>
                <a:gd name="connsiteX291" fmla="*/ 3403404 w 4525107"/>
                <a:gd name="connsiteY291" fmla="*/ 6941247 h 8252659"/>
                <a:gd name="connsiteX292" fmla="*/ 3484931 w 4525107"/>
                <a:gd name="connsiteY292" fmla="*/ 6918495 h 8252659"/>
                <a:gd name="connsiteX293" fmla="*/ 3444269 w 4525107"/>
                <a:gd name="connsiteY293" fmla="*/ 6871713 h 8252659"/>
                <a:gd name="connsiteX294" fmla="*/ 3368061 w 4525107"/>
                <a:gd name="connsiteY294" fmla="*/ 6885439 h 8252659"/>
                <a:gd name="connsiteX295" fmla="*/ 3301199 w 4525107"/>
                <a:gd name="connsiteY295" fmla="*/ 6829311 h 8252659"/>
                <a:gd name="connsiteX296" fmla="*/ 3302342 w 4525107"/>
                <a:gd name="connsiteY296" fmla="*/ 6827479 h 8252659"/>
                <a:gd name="connsiteX297" fmla="*/ 3371676 w 4525107"/>
                <a:gd name="connsiteY297" fmla="*/ 6867731 h 8252659"/>
                <a:gd name="connsiteX298" fmla="*/ 3440974 w 4525107"/>
                <a:gd name="connsiteY298" fmla="*/ 6863111 h 8252659"/>
                <a:gd name="connsiteX299" fmla="*/ 3436385 w 4525107"/>
                <a:gd name="connsiteY299" fmla="*/ 6809053 h 8252659"/>
                <a:gd name="connsiteX300" fmla="*/ 3361014 w 4525107"/>
                <a:gd name="connsiteY300" fmla="*/ 6804321 h 8252659"/>
                <a:gd name="connsiteX301" fmla="*/ 3281660 w 4525107"/>
                <a:gd name="connsiteY301" fmla="*/ 6774347 h 8252659"/>
                <a:gd name="connsiteX302" fmla="*/ 3298127 w 4525107"/>
                <a:gd name="connsiteY302" fmla="*/ 6772419 h 8252659"/>
                <a:gd name="connsiteX303" fmla="*/ 3363678 w 4525107"/>
                <a:gd name="connsiteY303" fmla="*/ 6778301 h 8252659"/>
                <a:gd name="connsiteX304" fmla="*/ 3437074 w 4525107"/>
                <a:gd name="connsiteY304" fmla="*/ 6804733 h 8252659"/>
                <a:gd name="connsiteX305" fmla="*/ 3465268 w 4525107"/>
                <a:gd name="connsiteY305" fmla="*/ 6752357 h 8252659"/>
                <a:gd name="connsiteX306" fmla="*/ 3402111 w 4525107"/>
                <a:gd name="connsiteY306" fmla="*/ 6718623 h 8252659"/>
                <a:gd name="connsiteX307" fmla="*/ 3322363 w 4525107"/>
                <a:gd name="connsiteY307" fmla="*/ 6729393 h 8252659"/>
                <a:gd name="connsiteX308" fmla="*/ 3322044 w 4525107"/>
                <a:gd name="connsiteY308" fmla="*/ 6727187 h 8252659"/>
                <a:gd name="connsiteX309" fmla="*/ 3350166 w 4525107"/>
                <a:gd name="connsiteY309" fmla="*/ 6701801 h 8252659"/>
                <a:gd name="connsiteX310" fmla="*/ 3375913 w 4525107"/>
                <a:gd name="connsiteY310" fmla="*/ 6697621 h 8252659"/>
                <a:gd name="connsiteX311" fmla="*/ 3405856 w 4525107"/>
                <a:gd name="connsiteY311" fmla="*/ 6700273 h 8252659"/>
                <a:gd name="connsiteX312" fmla="*/ 3471819 w 4525107"/>
                <a:gd name="connsiteY312" fmla="*/ 6746467 h 8252659"/>
                <a:gd name="connsiteX313" fmla="*/ 3564027 w 4525107"/>
                <a:gd name="connsiteY313" fmla="*/ 6721777 h 8252659"/>
                <a:gd name="connsiteX314" fmla="*/ 3612941 w 4525107"/>
                <a:gd name="connsiteY314" fmla="*/ 6748115 h 8252659"/>
                <a:gd name="connsiteX315" fmla="*/ 3602687 w 4525107"/>
                <a:gd name="connsiteY315" fmla="*/ 6680221 h 8252659"/>
                <a:gd name="connsiteX316" fmla="*/ 3687158 w 4525107"/>
                <a:gd name="connsiteY316" fmla="*/ 6595973 h 8252659"/>
                <a:gd name="connsiteX317" fmla="*/ 3730014 w 4525107"/>
                <a:gd name="connsiteY317" fmla="*/ 6596063 h 8252659"/>
                <a:gd name="connsiteX318" fmla="*/ 3736096 w 4525107"/>
                <a:gd name="connsiteY318" fmla="*/ 6597957 h 8252659"/>
                <a:gd name="connsiteX319" fmla="*/ 3740357 w 4525107"/>
                <a:gd name="connsiteY319" fmla="*/ 6518581 h 8252659"/>
                <a:gd name="connsiteX320" fmla="*/ 3770332 w 4525107"/>
                <a:gd name="connsiteY320" fmla="*/ 6439227 h 8252659"/>
                <a:gd name="connsiteX321" fmla="*/ 3705256 w 4525107"/>
                <a:gd name="connsiteY321" fmla="*/ 6438253 h 8252659"/>
                <a:gd name="connsiteX322" fmla="*/ 3714084 w 4525107"/>
                <a:gd name="connsiteY322" fmla="*/ 6438463 h 8252659"/>
                <a:gd name="connsiteX323" fmla="*/ 3715987 w 4525107"/>
                <a:gd name="connsiteY323" fmla="*/ 6439619 h 8252659"/>
                <a:gd name="connsiteX324" fmla="*/ 3674828 w 4525107"/>
                <a:gd name="connsiteY324" fmla="*/ 6508767 h 8252659"/>
                <a:gd name="connsiteX325" fmla="*/ 3685596 w 4525107"/>
                <a:gd name="connsiteY325" fmla="*/ 6588517 h 8252659"/>
                <a:gd name="connsiteX326" fmla="*/ 3683388 w 4525107"/>
                <a:gd name="connsiteY326" fmla="*/ 6588835 h 8252659"/>
                <a:gd name="connsiteX327" fmla="*/ 3656478 w 4525107"/>
                <a:gd name="connsiteY327" fmla="*/ 6505023 h 8252659"/>
                <a:gd name="connsiteX328" fmla="*/ 3705256 w 4525107"/>
                <a:gd name="connsiteY328" fmla="*/ 6438253 h 8252659"/>
                <a:gd name="connsiteX329" fmla="*/ 3642996 w 4525107"/>
                <a:gd name="connsiteY329" fmla="*/ 6437261 h 8252659"/>
                <a:gd name="connsiteX330" fmla="*/ 3652409 w 4525107"/>
                <a:gd name="connsiteY330" fmla="*/ 6437647 h 8252659"/>
                <a:gd name="connsiteX331" fmla="*/ 3654335 w 4525107"/>
                <a:gd name="connsiteY331" fmla="*/ 6439105 h 8252659"/>
                <a:gd name="connsiteX332" fmla="*/ 3603757 w 4525107"/>
                <a:gd name="connsiteY332" fmla="*/ 6524001 h 8252659"/>
                <a:gd name="connsiteX333" fmla="*/ 3607654 w 4525107"/>
                <a:gd name="connsiteY333" fmla="*/ 6622743 h 8252659"/>
                <a:gd name="connsiteX334" fmla="*/ 3605268 w 4525107"/>
                <a:gd name="connsiteY334" fmla="*/ 6623105 h 8252659"/>
                <a:gd name="connsiteX335" fmla="*/ 3584511 w 4525107"/>
                <a:gd name="connsiteY335" fmla="*/ 6519109 h 8252659"/>
                <a:gd name="connsiteX336" fmla="*/ 3642996 w 4525107"/>
                <a:gd name="connsiteY336" fmla="*/ 6437261 h 8252659"/>
                <a:gd name="connsiteX337" fmla="*/ 1674211 w 4525107"/>
                <a:gd name="connsiteY337" fmla="*/ 6399999 h 8252659"/>
                <a:gd name="connsiteX338" fmla="*/ 1742250 w 4525107"/>
                <a:gd name="connsiteY338" fmla="*/ 6411265 h 8252659"/>
                <a:gd name="connsiteX339" fmla="*/ 1815713 w 4525107"/>
                <a:gd name="connsiteY339" fmla="*/ 6487747 h 8252659"/>
                <a:gd name="connsiteX340" fmla="*/ 1814052 w 4525107"/>
                <a:gd name="connsiteY340" fmla="*/ 6489497 h 8252659"/>
                <a:gd name="connsiteX341" fmla="*/ 1735263 w 4525107"/>
                <a:gd name="connsiteY341" fmla="*/ 6429855 h 8252659"/>
                <a:gd name="connsiteX342" fmla="*/ 1636694 w 4525107"/>
                <a:gd name="connsiteY342" fmla="*/ 6422821 h 8252659"/>
                <a:gd name="connsiteX343" fmla="*/ 1636598 w 4525107"/>
                <a:gd name="connsiteY343" fmla="*/ 6420411 h 8252659"/>
                <a:gd name="connsiteX344" fmla="*/ 1674211 w 4525107"/>
                <a:gd name="connsiteY344" fmla="*/ 6399999 h 8252659"/>
                <a:gd name="connsiteX345" fmla="*/ 3734801 w 4525107"/>
                <a:gd name="connsiteY345" fmla="*/ 6394687 h 8252659"/>
                <a:gd name="connsiteX346" fmla="*/ 3698028 w 4525107"/>
                <a:gd name="connsiteY346" fmla="*/ 6398363 h 8252659"/>
                <a:gd name="connsiteX347" fmla="*/ 3550857 w 4525107"/>
                <a:gd name="connsiteY347" fmla="*/ 6545147 h 8252659"/>
                <a:gd name="connsiteX348" fmla="*/ 3568722 w 4525107"/>
                <a:gd name="connsiteY348" fmla="*/ 6663433 h 8252659"/>
                <a:gd name="connsiteX349" fmla="*/ 3483501 w 4525107"/>
                <a:gd name="connsiteY349" fmla="*/ 6617549 h 8252659"/>
                <a:gd name="connsiteX350" fmla="*/ 3261663 w 4525107"/>
                <a:gd name="connsiteY350" fmla="*/ 6764173 h 8252659"/>
                <a:gd name="connsiteX351" fmla="*/ 3408289 w 4525107"/>
                <a:gd name="connsiteY351" fmla="*/ 6986011 h 8252659"/>
                <a:gd name="connsiteX352" fmla="*/ 3501875 w 4525107"/>
                <a:gd name="connsiteY352" fmla="*/ 6978353 h 8252659"/>
                <a:gd name="connsiteX353" fmla="*/ 3445574 w 4525107"/>
                <a:gd name="connsiteY353" fmla="*/ 7073801 h 8252659"/>
                <a:gd name="connsiteX354" fmla="*/ 3592199 w 4525107"/>
                <a:gd name="connsiteY354" fmla="*/ 7295637 h 8252659"/>
                <a:gd name="connsiteX355" fmla="*/ 3814037 w 4525107"/>
                <a:gd name="connsiteY355" fmla="*/ 7149013 h 8252659"/>
                <a:gd name="connsiteX356" fmla="*/ 3805447 w 4525107"/>
                <a:gd name="connsiteY356" fmla="*/ 7053169 h 8252659"/>
                <a:gd name="connsiteX357" fmla="*/ 3868868 w 4525107"/>
                <a:gd name="connsiteY357" fmla="*/ 7080027 h 8252659"/>
                <a:gd name="connsiteX358" fmla="*/ 4090706 w 4525107"/>
                <a:gd name="connsiteY358" fmla="*/ 6933401 h 8252659"/>
                <a:gd name="connsiteX359" fmla="*/ 3944080 w 4525107"/>
                <a:gd name="connsiteY359" fmla="*/ 6711565 h 8252659"/>
                <a:gd name="connsiteX360" fmla="*/ 3866115 w 4525107"/>
                <a:gd name="connsiteY360" fmla="*/ 6712767 h 8252659"/>
                <a:gd name="connsiteX361" fmla="*/ 3919320 w 4525107"/>
                <a:gd name="connsiteY361" fmla="*/ 6620359 h 8252659"/>
                <a:gd name="connsiteX362" fmla="*/ 3772695 w 4525107"/>
                <a:gd name="connsiteY362" fmla="*/ 6398523 h 8252659"/>
                <a:gd name="connsiteX363" fmla="*/ 3734801 w 4525107"/>
                <a:gd name="connsiteY363" fmla="*/ 6394687 h 8252659"/>
                <a:gd name="connsiteX364" fmla="*/ 2719874 w 4525107"/>
                <a:gd name="connsiteY364" fmla="*/ 6351817 h 8252659"/>
                <a:gd name="connsiteX365" fmla="*/ 2764180 w 4525107"/>
                <a:gd name="connsiteY365" fmla="*/ 6452399 h 8252659"/>
                <a:gd name="connsiteX366" fmla="*/ 2695593 w 4525107"/>
                <a:gd name="connsiteY366" fmla="*/ 6538279 h 8252659"/>
                <a:gd name="connsiteX367" fmla="*/ 2692967 w 4525107"/>
                <a:gd name="connsiteY367" fmla="*/ 6537005 h 8252659"/>
                <a:gd name="connsiteX368" fmla="*/ 2739672 w 4525107"/>
                <a:gd name="connsiteY368" fmla="*/ 6449207 h 8252659"/>
                <a:gd name="connsiteX369" fmla="*/ 2717008 w 4525107"/>
                <a:gd name="connsiteY369" fmla="*/ 6352375 h 8252659"/>
                <a:gd name="connsiteX370" fmla="*/ 2719874 w 4525107"/>
                <a:gd name="connsiteY370" fmla="*/ 6351817 h 8252659"/>
                <a:gd name="connsiteX371" fmla="*/ 1470195 w 4525107"/>
                <a:gd name="connsiteY371" fmla="*/ 6335607 h 8252659"/>
                <a:gd name="connsiteX372" fmla="*/ 1496941 w 4525107"/>
                <a:gd name="connsiteY372" fmla="*/ 6338639 h 8252659"/>
                <a:gd name="connsiteX373" fmla="*/ 1540643 w 4525107"/>
                <a:gd name="connsiteY373" fmla="*/ 6423957 h 8252659"/>
                <a:gd name="connsiteX374" fmla="*/ 1517900 w 4525107"/>
                <a:gd name="connsiteY374" fmla="*/ 6454949 h 8252659"/>
                <a:gd name="connsiteX375" fmla="*/ 1545883 w 4525107"/>
                <a:gd name="connsiteY375" fmla="*/ 6457623 h 8252659"/>
                <a:gd name="connsiteX376" fmla="*/ 1589584 w 4525107"/>
                <a:gd name="connsiteY376" fmla="*/ 6542941 h 8252659"/>
                <a:gd name="connsiteX377" fmla="*/ 1504264 w 4525107"/>
                <a:gd name="connsiteY377" fmla="*/ 6586643 h 8252659"/>
                <a:gd name="connsiteX378" fmla="*/ 1482610 w 4525107"/>
                <a:gd name="connsiteY378" fmla="*/ 6574495 h 8252659"/>
                <a:gd name="connsiteX379" fmla="*/ 1481872 w 4525107"/>
                <a:gd name="connsiteY379" fmla="*/ 6609177 h 8252659"/>
                <a:gd name="connsiteX380" fmla="*/ 1396549 w 4525107"/>
                <a:gd name="connsiteY380" fmla="*/ 6652879 h 8252659"/>
                <a:gd name="connsiteX381" fmla="*/ 1352849 w 4525107"/>
                <a:gd name="connsiteY381" fmla="*/ 6567559 h 8252659"/>
                <a:gd name="connsiteX382" fmla="*/ 1376822 w 4525107"/>
                <a:gd name="connsiteY382" fmla="*/ 6535601 h 8252659"/>
                <a:gd name="connsiteX383" fmla="*/ 1342986 w 4525107"/>
                <a:gd name="connsiteY383" fmla="*/ 6534619 h 8252659"/>
                <a:gd name="connsiteX384" fmla="*/ 1299285 w 4525107"/>
                <a:gd name="connsiteY384" fmla="*/ 6449299 h 8252659"/>
                <a:gd name="connsiteX385" fmla="*/ 1384605 w 4525107"/>
                <a:gd name="connsiteY385" fmla="*/ 6405599 h 8252659"/>
                <a:gd name="connsiteX386" fmla="*/ 1413312 w 4525107"/>
                <a:gd name="connsiteY386" fmla="*/ 6425433 h 8252659"/>
                <a:gd name="connsiteX387" fmla="*/ 1411622 w 4525107"/>
                <a:gd name="connsiteY387" fmla="*/ 6382339 h 8252659"/>
                <a:gd name="connsiteX388" fmla="*/ 1470195 w 4525107"/>
                <a:gd name="connsiteY388" fmla="*/ 6335607 h 8252659"/>
                <a:gd name="connsiteX389" fmla="*/ 2683359 w 4525107"/>
                <a:gd name="connsiteY389" fmla="*/ 6333057 h 8252659"/>
                <a:gd name="connsiteX390" fmla="*/ 2699413 w 4525107"/>
                <a:gd name="connsiteY390" fmla="*/ 6418869 h 8252659"/>
                <a:gd name="connsiteX391" fmla="*/ 2636242 w 4525107"/>
                <a:gd name="connsiteY391" fmla="*/ 6479121 h 8252659"/>
                <a:gd name="connsiteX392" fmla="*/ 2634548 w 4525107"/>
                <a:gd name="connsiteY392" fmla="*/ 6477781 h 8252659"/>
                <a:gd name="connsiteX393" fmla="*/ 2682214 w 4525107"/>
                <a:gd name="connsiteY393" fmla="*/ 6413319 h 8252659"/>
                <a:gd name="connsiteX394" fmla="*/ 2681201 w 4525107"/>
                <a:gd name="connsiteY394" fmla="*/ 6333153 h 8252659"/>
                <a:gd name="connsiteX395" fmla="*/ 2683359 w 4525107"/>
                <a:gd name="connsiteY395" fmla="*/ 6333057 h 8252659"/>
                <a:gd name="connsiteX396" fmla="*/ 1472793 w 4525107"/>
                <a:gd name="connsiteY396" fmla="*/ 6319321 h 8252659"/>
                <a:gd name="connsiteX397" fmla="*/ 1408237 w 4525107"/>
                <a:gd name="connsiteY397" fmla="*/ 6370823 h 8252659"/>
                <a:gd name="connsiteX398" fmla="*/ 1410101 w 4525107"/>
                <a:gd name="connsiteY398" fmla="*/ 6418315 h 8252659"/>
                <a:gd name="connsiteX399" fmla="*/ 1378464 w 4525107"/>
                <a:gd name="connsiteY399" fmla="*/ 6396459 h 8252659"/>
                <a:gd name="connsiteX400" fmla="*/ 1284432 w 4525107"/>
                <a:gd name="connsiteY400" fmla="*/ 6444621 h 8252659"/>
                <a:gd name="connsiteX401" fmla="*/ 1332594 w 4525107"/>
                <a:gd name="connsiteY401" fmla="*/ 6538653 h 8252659"/>
                <a:gd name="connsiteX402" fmla="*/ 1369886 w 4525107"/>
                <a:gd name="connsiteY402" fmla="*/ 6539735 h 8252659"/>
                <a:gd name="connsiteX403" fmla="*/ 1343467 w 4525107"/>
                <a:gd name="connsiteY403" fmla="*/ 6574953 h 8252659"/>
                <a:gd name="connsiteX404" fmla="*/ 1391628 w 4525107"/>
                <a:gd name="connsiteY404" fmla="*/ 6668985 h 8252659"/>
                <a:gd name="connsiteX405" fmla="*/ 1485660 w 4525107"/>
                <a:gd name="connsiteY405" fmla="*/ 6620821 h 8252659"/>
                <a:gd name="connsiteX406" fmla="*/ 1486473 w 4525107"/>
                <a:gd name="connsiteY406" fmla="*/ 6582599 h 8252659"/>
                <a:gd name="connsiteX407" fmla="*/ 1510338 w 4525107"/>
                <a:gd name="connsiteY407" fmla="*/ 6595989 h 8252659"/>
                <a:gd name="connsiteX408" fmla="*/ 1604370 w 4525107"/>
                <a:gd name="connsiteY408" fmla="*/ 6547825 h 8252659"/>
                <a:gd name="connsiteX409" fmla="*/ 1556207 w 4525107"/>
                <a:gd name="connsiteY409" fmla="*/ 6453791 h 8252659"/>
                <a:gd name="connsiteX410" fmla="*/ 1525367 w 4525107"/>
                <a:gd name="connsiteY410" fmla="*/ 6450845 h 8252659"/>
                <a:gd name="connsiteX411" fmla="*/ 1550432 w 4525107"/>
                <a:gd name="connsiteY411" fmla="*/ 6416693 h 8252659"/>
                <a:gd name="connsiteX412" fmla="*/ 1502271 w 4525107"/>
                <a:gd name="connsiteY412" fmla="*/ 6322661 h 8252659"/>
                <a:gd name="connsiteX413" fmla="*/ 1472793 w 4525107"/>
                <a:gd name="connsiteY413" fmla="*/ 6319321 h 8252659"/>
                <a:gd name="connsiteX414" fmla="*/ 2639995 w 4525107"/>
                <a:gd name="connsiteY414" fmla="*/ 6308035 h 8252659"/>
                <a:gd name="connsiteX415" fmla="*/ 2627005 w 4525107"/>
                <a:gd name="connsiteY415" fmla="*/ 6389113 h 8252659"/>
                <a:gd name="connsiteX416" fmla="*/ 2589958 w 4525107"/>
                <a:gd name="connsiteY416" fmla="*/ 6462677 h 8252659"/>
                <a:gd name="connsiteX417" fmla="*/ 2652180 w 4525107"/>
                <a:gd name="connsiteY417" fmla="*/ 6595303 h 8252659"/>
                <a:gd name="connsiteX418" fmla="*/ 2615972 w 4525107"/>
                <a:gd name="connsiteY418" fmla="*/ 6644643 h 8252659"/>
                <a:gd name="connsiteX419" fmla="*/ 2660523 w 4525107"/>
                <a:gd name="connsiteY419" fmla="*/ 6648899 h 8252659"/>
                <a:gd name="connsiteX420" fmla="*/ 2730103 w 4525107"/>
                <a:gd name="connsiteY420" fmla="*/ 6784743 h 8252659"/>
                <a:gd name="connsiteX421" fmla="*/ 2636983 w 4525107"/>
                <a:gd name="connsiteY421" fmla="*/ 6859121 h 8252659"/>
                <a:gd name="connsiteX422" fmla="*/ 2714404 w 4525107"/>
                <a:gd name="connsiteY422" fmla="*/ 6920243 h 8252659"/>
                <a:gd name="connsiteX423" fmla="*/ 2813743 w 4525107"/>
                <a:gd name="connsiteY423" fmla="*/ 6915537 h 8252659"/>
                <a:gd name="connsiteX424" fmla="*/ 2813770 w 4525107"/>
                <a:gd name="connsiteY424" fmla="*/ 6918453 h 8252659"/>
                <a:gd name="connsiteX425" fmla="*/ 2706817 w 4525107"/>
                <a:gd name="connsiteY425" fmla="*/ 6943765 h 8252659"/>
                <a:gd name="connsiteX426" fmla="*/ 2634815 w 4525107"/>
                <a:gd name="connsiteY426" fmla="*/ 6860727 h 8252659"/>
                <a:gd name="connsiteX427" fmla="*/ 2635985 w 4525107"/>
                <a:gd name="connsiteY427" fmla="*/ 6859139 h 8252659"/>
                <a:gd name="connsiteX428" fmla="*/ 2594259 w 4525107"/>
                <a:gd name="connsiteY428" fmla="*/ 6854323 h 8252659"/>
                <a:gd name="connsiteX429" fmla="*/ 2559782 w 4525107"/>
                <a:gd name="connsiteY429" fmla="*/ 6834981 h 8252659"/>
                <a:gd name="connsiteX430" fmla="*/ 2558606 w 4525107"/>
                <a:gd name="connsiteY430" fmla="*/ 6890201 h 8252659"/>
                <a:gd name="connsiteX431" fmla="*/ 2542463 w 4525107"/>
                <a:gd name="connsiteY431" fmla="*/ 6920717 h 8252659"/>
                <a:gd name="connsiteX432" fmla="*/ 2582100 w 4525107"/>
                <a:gd name="connsiteY432" fmla="*/ 7019881 h 8252659"/>
                <a:gd name="connsiteX433" fmla="*/ 2513512 w 4525107"/>
                <a:gd name="connsiteY433" fmla="*/ 7105763 h 8252659"/>
                <a:gd name="connsiteX434" fmla="*/ 2510886 w 4525107"/>
                <a:gd name="connsiteY434" fmla="*/ 7104489 h 8252659"/>
                <a:gd name="connsiteX435" fmla="*/ 2557591 w 4525107"/>
                <a:gd name="connsiteY435" fmla="*/ 7016691 h 8252659"/>
                <a:gd name="connsiteX436" fmla="*/ 2538933 w 4525107"/>
                <a:gd name="connsiteY436" fmla="*/ 6925735 h 8252659"/>
                <a:gd name="connsiteX437" fmla="*/ 2483796 w 4525107"/>
                <a:gd name="connsiteY437" fmla="*/ 6961147 h 8252659"/>
                <a:gd name="connsiteX438" fmla="*/ 2498229 w 4525107"/>
                <a:gd name="connsiteY438" fmla="*/ 7045677 h 8252659"/>
                <a:gd name="connsiteX439" fmla="*/ 2435059 w 4525107"/>
                <a:gd name="connsiteY439" fmla="*/ 7105929 h 8252659"/>
                <a:gd name="connsiteX440" fmla="*/ 2433363 w 4525107"/>
                <a:gd name="connsiteY440" fmla="*/ 7104591 h 8252659"/>
                <a:gd name="connsiteX441" fmla="*/ 2481030 w 4525107"/>
                <a:gd name="connsiteY441" fmla="*/ 7040129 h 8252659"/>
                <a:gd name="connsiteX442" fmla="*/ 2480686 w 4525107"/>
                <a:gd name="connsiteY442" fmla="*/ 6961731 h 8252659"/>
                <a:gd name="connsiteX443" fmla="*/ 2422762 w 4525107"/>
                <a:gd name="connsiteY443" fmla="*/ 6959779 h 8252659"/>
                <a:gd name="connsiteX444" fmla="*/ 2379463 w 4525107"/>
                <a:gd name="connsiteY444" fmla="*/ 6932599 h 8252659"/>
                <a:gd name="connsiteX445" fmla="*/ 2336185 w 4525107"/>
                <a:gd name="connsiteY445" fmla="*/ 6993413 h 8252659"/>
                <a:gd name="connsiteX446" fmla="*/ 2338080 w 4525107"/>
                <a:gd name="connsiteY446" fmla="*/ 7073861 h 8252659"/>
                <a:gd name="connsiteX447" fmla="*/ 2335852 w 4525107"/>
                <a:gd name="connsiteY447" fmla="*/ 7073935 h 8252659"/>
                <a:gd name="connsiteX448" fmla="*/ 2318364 w 4525107"/>
                <a:gd name="connsiteY448" fmla="*/ 6987663 h 8252659"/>
                <a:gd name="connsiteX449" fmla="*/ 2373918 w 4525107"/>
                <a:gd name="connsiteY449" fmla="*/ 6926781 h 8252659"/>
                <a:gd name="connsiteX450" fmla="*/ 2353183 w 4525107"/>
                <a:gd name="connsiteY450" fmla="*/ 6823935 h 8252659"/>
                <a:gd name="connsiteX451" fmla="*/ 2391351 w 4525107"/>
                <a:gd name="connsiteY451" fmla="*/ 6773055 h 8252659"/>
                <a:gd name="connsiteX452" fmla="*/ 2337480 w 4525107"/>
                <a:gd name="connsiteY452" fmla="*/ 6771493 h 8252659"/>
                <a:gd name="connsiteX453" fmla="*/ 2312752 w 4525107"/>
                <a:gd name="connsiteY453" fmla="*/ 6759421 h 8252659"/>
                <a:gd name="connsiteX454" fmla="*/ 2216672 w 4525107"/>
                <a:gd name="connsiteY454" fmla="*/ 6790963 h 8252659"/>
                <a:gd name="connsiteX455" fmla="*/ 2130792 w 4525107"/>
                <a:gd name="connsiteY455" fmla="*/ 6722373 h 8252659"/>
                <a:gd name="connsiteX456" fmla="*/ 2132065 w 4525107"/>
                <a:gd name="connsiteY456" fmla="*/ 6719747 h 8252659"/>
                <a:gd name="connsiteX457" fmla="*/ 2219863 w 4525107"/>
                <a:gd name="connsiteY457" fmla="*/ 6766455 h 8252659"/>
                <a:gd name="connsiteX458" fmla="*/ 2303404 w 4525107"/>
                <a:gd name="connsiteY458" fmla="*/ 6752847 h 8252659"/>
                <a:gd name="connsiteX459" fmla="*/ 2268158 w 4525107"/>
                <a:gd name="connsiteY459" fmla="*/ 6701859 h 8252659"/>
                <a:gd name="connsiteX460" fmla="*/ 2190900 w 4525107"/>
                <a:gd name="connsiteY460" fmla="*/ 6707085 h 8252659"/>
                <a:gd name="connsiteX461" fmla="*/ 2130647 w 4525107"/>
                <a:gd name="connsiteY461" fmla="*/ 6643915 h 8252659"/>
                <a:gd name="connsiteX462" fmla="*/ 2131985 w 4525107"/>
                <a:gd name="connsiteY462" fmla="*/ 6642219 h 8252659"/>
                <a:gd name="connsiteX463" fmla="*/ 2196449 w 4525107"/>
                <a:gd name="connsiteY463" fmla="*/ 6689883 h 8252659"/>
                <a:gd name="connsiteX464" fmla="*/ 2265833 w 4525107"/>
                <a:gd name="connsiteY464" fmla="*/ 6692947 h 8252659"/>
                <a:gd name="connsiteX465" fmla="*/ 2267243 w 4525107"/>
                <a:gd name="connsiteY465" fmla="*/ 6638713 h 8252659"/>
                <a:gd name="connsiteX466" fmla="*/ 2192855 w 4525107"/>
                <a:gd name="connsiteY466" fmla="*/ 6625685 h 8252659"/>
                <a:gd name="connsiteX467" fmla="*/ 2117299 w 4525107"/>
                <a:gd name="connsiteY467" fmla="*/ 6587129 h 8252659"/>
                <a:gd name="connsiteX468" fmla="*/ 2133877 w 4525107"/>
                <a:gd name="connsiteY468" fmla="*/ 6587031 h 8252659"/>
                <a:gd name="connsiteX469" fmla="*/ 2198377 w 4525107"/>
                <a:gd name="connsiteY469" fmla="*/ 6600117 h 8252659"/>
                <a:gd name="connsiteX470" fmla="*/ 2268406 w 4525107"/>
                <a:gd name="connsiteY470" fmla="*/ 6634495 h 8252659"/>
                <a:gd name="connsiteX471" fmla="*/ 2302211 w 4525107"/>
                <a:gd name="connsiteY471" fmla="*/ 6585553 h 8252659"/>
                <a:gd name="connsiteX472" fmla="*/ 2243167 w 4525107"/>
                <a:gd name="connsiteY472" fmla="*/ 6545051 h 8252659"/>
                <a:gd name="connsiteX473" fmla="*/ 2162718 w 4525107"/>
                <a:gd name="connsiteY473" fmla="*/ 6546945 h 8252659"/>
                <a:gd name="connsiteX474" fmla="*/ 2162644 w 4525107"/>
                <a:gd name="connsiteY474" fmla="*/ 6544717 h 8252659"/>
                <a:gd name="connsiteX475" fmla="*/ 2193398 w 4525107"/>
                <a:gd name="connsiteY475" fmla="*/ 6522593 h 8252659"/>
                <a:gd name="connsiteX476" fmla="*/ 2219449 w 4525107"/>
                <a:gd name="connsiteY476" fmla="*/ 6521283 h 8252659"/>
                <a:gd name="connsiteX477" fmla="*/ 2248916 w 4525107"/>
                <a:gd name="connsiteY477" fmla="*/ 6527225 h 8252659"/>
                <a:gd name="connsiteX478" fmla="*/ 2309373 w 4525107"/>
                <a:gd name="connsiteY478" fmla="*/ 6580423 h 8252659"/>
                <a:gd name="connsiteX479" fmla="*/ 2403744 w 4525107"/>
                <a:gd name="connsiteY479" fmla="*/ 6566069 h 8252659"/>
                <a:gd name="connsiteX480" fmla="*/ 2449450 w 4525107"/>
                <a:gd name="connsiteY480" fmla="*/ 6597649 h 8252659"/>
                <a:gd name="connsiteX481" fmla="*/ 2446758 w 4525107"/>
                <a:gd name="connsiteY481" fmla="*/ 6529037 h 8252659"/>
                <a:gd name="connsiteX482" fmla="*/ 2540017 w 4525107"/>
                <a:gd name="connsiteY482" fmla="*/ 6454635 h 8252659"/>
                <a:gd name="connsiteX483" fmla="*/ 2582601 w 4525107"/>
                <a:gd name="connsiteY483" fmla="*/ 6459459 h 8252659"/>
                <a:gd name="connsiteX484" fmla="*/ 2588437 w 4525107"/>
                <a:gd name="connsiteY484" fmla="*/ 6462013 h 8252659"/>
                <a:gd name="connsiteX485" fmla="*/ 2601439 w 4525107"/>
                <a:gd name="connsiteY485" fmla="*/ 6383591 h 8252659"/>
                <a:gd name="connsiteX486" fmla="*/ 2639995 w 4525107"/>
                <a:gd name="connsiteY486" fmla="*/ 6308035 h 8252659"/>
                <a:gd name="connsiteX487" fmla="*/ 2575425 w 4525107"/>
                <a:gd name="connsiteY487" fmla="*/ 6299879 h 8252659"/>
                <a:gd name="connsiteX488" fmla="*/ 2584175 w 4525107"/>
                <a:gd name="connsiteY488" fmla="*/ 6301063 h 8252659"/>
                <a:gd name="connsiteX489" fmla="*/ 2585940 w 4525107"/>
                <a:gd name="connsiteY489" fmla="*/ 6302421 h 8252659"/>
                <a:gd name="connsiteX490" fmla="*/ 2537394 w 4525107"/>
                <a:gd name="connsiteY490" fmla="*/ 6366601 h 8252659"/>
                <a:gd name="connsiteX491" fmla="*/ 2539288 w 4525107"/>
                <a:gd name="connsiteY491" fmla="*/ 6447051 h 8252659"/>
                <a:gd name="connsiteX492" fmla="*/ 2537059 w 4525107"/>
                <a:gd name="connsiteY492" fmla="*/ 6447123 h 8252659"/>
                <a:gd name="connsiteX493" fmla="*/ 2519571 w 4525107"/>
                <a:gd name="connsiteY493" fmla="*/ 6360853 h 8252659"/>
                <a:gd name="connsiteX494" fmla="*/ 2575425 w 4525107"/>
                <a:gd name="connsiteY494" fmla="*/ 6299879 h 8252659"/>
                <a:gd name="connsiteX495" fmla="*/ 2513656 w 4525107"/>
                <a:gd name="connsiteY495" fmla="*/ 6292015 h 8252659"/>
                <a:gd name="connsiteX496" fmla="*/ 2522969 w 4525107"/>
                <a:gd name="connsiteY496" fmla="*/ 6293441 h 8252659"/>
                <a:gd name="connsiteX497" fmla="*/ 2524721 w 4525107"/>
                <a:gd name="connsiteY497" fmla="*/ 6295101 h 8252659"/>
                <a:gd name="connsiteX498" fmla="*/ 2465076 w 4525107"/>
                <a:gd name="connsiteY498" fmla="*/ 6373891 h 8252659"/>
                <a:gd name="connsiteX499" fmla="*/ 2458043 w 4525107"/>
                <a:gd name="connsiteY499" fmla="*/ 6472461 h 8252659"/>
                <a:gd name="connsiteX500" fmla="*/ 2455632 w 4525107"/>
                <a:gd name="connsiteY500" fmla="*/ 6472557 h 8252659"/>
                <a:gd name="connsiteX501" fmla="*/ 2446488 w 4525107"/>
                <a:gd name="connsiteY501" fmla="*/ 6366903 h 8252659"/>
                <a:gd name="connsiteX502" fmla="*/ 2513656 w 4525107"/>
                <a:gd name="connsiteY502" fmla="*/ 6292015 h 8252659"/>
                <a:gd name="connsiteX503" fmla="*/ 2572647 w 4525107"/>
                <a:gd name="connsiteY503" fmla="*/ 6259433 h 8252659"/>
                <a:gd name="connsiteX504" fmla="*/ 2410164 w 4525107"/>
                <a:gd name="connsiteY504" fmla="*/ 6389065 h 8252659"/>
                <a:gd name="connsiteX505" fmla="*/ 2414854 w 4525107"/>
                <a:gd name="connsiteY505" fmla="*/ 6508601 h 8252659"/>
                <a:gd name="connsiteX506" fmla="*/ 2335223 w 4525107"/>
                <a:gd name="connsiteY506" fmla="*/ 6453583 h 8252659"/>
                <a:gd name="connsiteX507" fmla="*/ 2098547 w 4525107"/>
                <a:gd name="connsiteY507" fmla="*/ 6574809 h 8252659"/>
                <a:gd name="connsiteX508" fmla="*/ 2219773 w 4525107"/>
                <a:gd name="connsiteY508" fmla="*/ 6811483 h 8252659"/>
                <a:gd name="connsiteX509" fmla="*/ 2313633 w 4525107"/>
                <a:gd name="connsiteY509" fmla="*/ 6814209 h 8252659"/>
                <a:gd name="connsiteX510" fmla="*/ 2247133 w 4525107"/>
                <a:gd name="connsiteY510" fmla="*/ 6902855 h 8252659"/>
                <a:gd name="connsiteX511" fmla="*/ 2368359 w 4525107"/>
                <a:gd name="connsiteY511" fmla="*/ 7139529 h 8252659"/>
                <a:gd name="connsiteX512" fmla="*/ 2605035 w 4525107"/>
                <a:gd name="connsiteY512" fmla="*/ 7018305 h 8252659"/>
                <a:gd name="connsiteX513" fmla="*/ 2607083 w 4525107"/>
                <a:gd name="connsiteY513" fmla="*/ 6922099 h 8252659"/>
                <a:gd name="connsiteX514" fmla="*/ 2667150 w 4525107"/>
                <a:gd name="connsiteY514" fmla="*/ 6955797 h 8252659"/>
                <a:gd name="connsiteX515" fmla="*/ 2903825 w 4525107"/>
                <a:gd name="connsiteY515" fmla="*/ 6834571 h 8252659"/>
                <a:gd name="connsiteX516" fmla="*/ 2782600 w 4525107"/>
                <a:gd name="connsiteY516" fmla="*/ 6597897 h 8252659"/>
                <a:gd name="connsiteX517" fmla="*/ 2704979 w 4525107"/>
                <a:gd name="connsiteY517" fmla="*/ 6590481 h 8252659"/>
                <a:gd name="connsiteX518" fmla="*/ 2768065 w 4525107"/>
                <a:gd name="connsiteY518" fmla="*/ 6504515 h 8252659"/>
                <a:gd name="connsiteX519" fmla="*/ 2646839 w 4525107"/>
                <a:gd name="connsiteY519" fmla="*/ 6267841 h 8252659"/>
                <a:gd name="connsiteX520" fmla="*/ 2572647 w 4525107"/>
                <a:gd name="connsiteY520" fmla="*/ 6259433 h 8252659"/>
                <a:gd name="connsiteX521" fmla="*/ 1178749 w 4525107"/>
                <a:gd name="connsiteY521" fmla="*/ 6245991 h 8252659"/>
                <a:gd name="connsiteX522" fmla="*/ 1246788 w 4525107"/>
                <a:gd name="connsiteY522" fmla="*/ 6257259 h 8252659"/>
                <a:gd name="connsiteX523" fmla="*/ 1320253 w 4525107"/>
                <a:gd name="connsiteY523" fmla="*/ 6333739 h 8252659"/>
                <a:gd name="connsiteX524" fmla="*/ 1318591 w 4525107"/>
                <a:gd name="connsiteY524" fmla="*/ 6335493 h 8252659"/>
                <a:gd name="connsiteX525" fmla="*/ 1239801 w 4525107"/>
                <a:gd name="connsiteY525" fmla="*/ 6275849 h 8252659"/>
                <a:gd name="connsiteX526" fmla="*/ 1141231 w 4525107"/>
                <a:gd name="connsiteY526" fmla="*/ 6268817 h 8252659"/>
                <a:gd name="connsiteX527" fmla="*/ 1141136 w 4525107"/>
                <a:gd name="connsiteY527" fmla="*/ 6266403 h 8252659"/>
                <a:gd name="connsiteX528" fmla="*/ 1178749 w 4525107"/>
                <a:gd name="connsiteY528" fmla="*/ 6245991 h 8252659"/>
                <a:gd name="connsiteX529" fmla="*/ 1664486 w 4525107"/>
                <a:gd name="connsiteY529" fmla="*/ 6135795 h 8252659"/>
                <a:gd name="connsiteX530" fmla="*/ 1708792 w 4525107"/>
                <a:gd name="connsiteY530" fmla="*/ 6236377 h 8252659"/>
                <a:gd name="connsiteX531" fmla="*/ 1640205 w 4525107"/>
                <a:gd name="connsiteY531" fmla="*/ 6322257 h 8252659"/>
                <a:gd name="connsiteX532" fmla="*/ 1637579 w 4525107"/>
                <a:gd name="connsiteY532" fmla="*/ 6320983 h 8252659"/>
                <a:gd name="connsiteX533" fmla="*/ 1684284 w 4525107"/>
                <a:gd name="connsiteY533" fmla="*/ 6233185 h 8252659"/>
                <a:gd name="connsiteX534" fmla="*/ 1661620 w 4525107"/>
                <a:gd name="connsiteY534" fmla="*/ 6136353 h 8252659"/>
                <a:gd name="connsiteX535" fmla="*/ 1664486 w 4525107"/>
                <a:gd name="connsiteY535" fmla="*/ 6135795 h 8252659"/>
                <a:gd name="connsiteX536" fmla="*/ 1627971 w 4525107"/>
                <a:gd name="connsiteY536" fmla="*/ 6117035 h 8252659"/>
                <a:gd name="connsiteX537" fmla="*/ 1644025 w 4525107"/>
                <a:gd name="connsiteY537" fmla="*/ 6202847 h 8252659"/>
                <a:gd name="connsiteX538" fmla="*/ 1580854 w 4525107"/>
                <a:gd name="connsiteY538" fmla="*/ 6263099 h 8252659"/>
                <a:gd name="connsiteX539" fmla="*/ 1579160 w 4525107"/>
                <a:gd name="connsiteY539" fmla="*/ 6261759 h 8252659"/>
                <a:gd name="connsiteX540" fmla="*/ 1626826 w 4525107"/>
                <a:gd name="connsiteY540" fmla="*/ 6197297 h 8252659"/>
                <a:gd name="connsiteX541" fmla="*/ 1625813 w 4525107"/>
                <a:gd name="connsiteY541" fmla="*/ 6117131 h 8252659"/>
                <a:gd name="connsiteX542" fmla="*/ 1627971 w 4525107"/>
                <a:gd name="connsiteY542" fmla="*/ 6117035 h 8252659"/>
                <a:gd name="connsiteX543" fmla="*/ 1584607 w 4525107"/>
                <a:gd name="connsiteY543" fmla="*/ 6092013 h 8252659"/>
                <a:gd name="connsiteX544" fmla="*/ 1571617 w 4525107"/>
                <a:gd name="connsiteY544" fmla="*/ 6173091 h 8252659"/>
                <a:gd name="connsiteX545" fmla="*/ 1534570 w 4525107"/>
                <a:gd name="connsiteY545" fmla="*/ 6246655 h 8252659"/>
                <a:gd name="connsiteX546" fmla="*/ 1596792 w 4525107"/>
                <a:gd name="connsiteY546" fmla="*/ 6379281 h 8252659"/>
                <a:gd name="connsiteX547" fmla="*/ 1560584 w 4525107"/>
                <a:gd name="connsiteY547" fmla="*/ 6428621 h 8252659"/>
                <a:gd name="connsiteX548" fmla="*/ 1605135 w 4525107"/>
                <a:gd name="connsiteY548" fmla="*/ 6432877 h 8252659"/>
                <a:gd name="connsiteX549" fmla="*/ 1674715 w 4525107"/>
                <a:gd name="connsiteY549" fmla="*/ 6568721 h 8252659"/>
                <a:gd name="connsiteX550" fmla="*/ 1581595 w 4525107"/>
                <a:gd name="connsiteY550" fmla="*/ 6643099 h 8252659"/>
                <a:gd name="connsiteX551" fmla="*/ 1659016 w 4525107"/>
                <a:gd name="connsiteY551" fmla="*/ 6704221 h 8252659"/>
                <a:gd name="connsiteX552" fmla="*/ 1758355 w 4525107"/>
                <a:gd name="connsiteY552" fmla="*/ 6699515 h 8252659"/>
                <a:gd name="connsiteX553" fmla="*/ 1758382 w 4525107"/>
                <a:gd name="connsiteY553" fmla="*/ 6702431 h 8252659"/>
                <a:gd name="connsiteX554" fmla="*/ 1651429 w 4525107"/>
                <a:gd name="connsiteY554" fmla="*/ 6727743 h 8252659"/>
                <a:gd name="connsiteX555" fmla="*/ 1579427 w 4525107"/>
                <a:gd name="connsiteY555" fmla="*/ 6644705 h 8252659"/>
                <a:gd name="connsiteX556" fmla="*/ 1580597 w 4525107"/>
                <a:gd name="connsiteY556" fmla="*/ 6643117 h 8252659"/>
                <a:gd name="connsiteX557" fmla="*/ 1538871 w 4525107"/>
                <a:gd name="connsiteY557" fmla="*/ 6638301 h 8252659"/>
                <a:gd name="connsiteX558" fmla="*/ 1504394 w 4525107"/>
                <a:gd name="connsiteY558" fmla="*/ 6618959 h 8252659"/>
                <a:gd name="connsiteX559" fmla="*/ 1503218 w 4525107"/>
                <a:gd name="connsiteY559" fmla="*/ 6674179 h 8252659"/>
                <a:gd name="connsiteX560" fmla="*/ 1487075 w 4525107"/>
                <a:gd name="connsiteY560" fmla="*/ 6704695 h 8252659"/>
                <a:gd name="connsiteX561" fmla="*/ 1526712 w 4525107"/>
                <a:gd name="connsiteY561" fmla="*/ 6803859 h 8252659"/>
                <a:gd name="connsiteX562" fmla="*/ 1458124 w 4525107"/>
                <a:gd name="connsiteY562" fmla="*/ 6889741 h 8252659"/>
                <a:gd name="connsiteX563" fmla="*/ 1455498 w 4525107"/>
                <a:gd name="connsiteY563" fmla="*/ 6888467 h 8252659"/>
                <a:gd name="connsiteX564" fmla="*/ 1502203 w 4525107"/>
                <a:gd name="connsiteY564" fmla="*/ 6800669 h 8252659"/>
                <a:gd name="connsiteX565" fmla="*/ 1483545 w 4525107"/>
                <a:gd name="connsiteY565" fmla="*/ 6709713 h 8252659"/>
                <a:gd name="connsiteX566" fmla="*/ 1428408 w 4525107"/>
                <a:gd name="connsiteY566" fmla="*/ 6745125 h 8252659"/>
                <a:gd name="connsiteX567" fmla="*/ 1442841 w 4525107"/>
                <a:gd name="connsiteY567" fmla="*/ 6829655 h 8252659"/>
                <a:gd name="connsiteX568" fmla="*/ 1379671 w 4525107"/>
                <a:gd name="connsiteY568" fmla="*/ 6889907 h 8252659"/>
                <a:gd name="connsiteX569" fmla="*/ 1377975 w 4525107"/>
                <a:gd name="connsiteY569" fmla="*/ 6888569 h 8252659"/>
                <a:gd name="connsiteX570" fmla="*/ 1425642 w 4525107"/>
                <a:gd name="connsiteY570" fmla="*/ 6824107 h 8252659"/>
                <a:gd name="connsiteX571" fmla="*/ 1425298 w 4525107"/>
                <a:gd name="connsiteY571" fmla="*/ 6745709 h 8252659"/>
                <a:gd name="connsiteX572" fmla="*/ 1367374 w 4525107"/>
                <a:gd name="connsiteY572" fmla="*/ 6743757 h 8252659"/>
                <a:gd name="connsiteX573" fmla="*/ 1324075 w 4525107"/>
                <a:gd name="connsiteY573" fmla="*/ 6716577 h 8252659"/>
                <a:gd name="connsiteX574" fmla="*/ 1280797 w 4525107"/>
                <a:gd name="connsiteY574" fmla="*/ 6777391 h 8252659"/>
                <a:gd name="connsiteX575" fmla="*/ 1282692 w 4525107"/>
                <a:gd name="connsiteY575" fmla="*/ 6857839 h 8252659"/>
                <a:gd name="connsiteX576" fmla="*/ 1280464 w 4525107"/>
                <a:gd name="connsiteY576" fmla="*/ 6857913 h 8252659"/>
                <a:gd name="connsiteX577" fmla="*/ 1262976 w 4525107"/>
                <a:gd name="connsiteY577" fmla="*/ 6771641 h 8252659"/>
                <a:gd name="connsiteX578" fmla="*/ 1318530 w 4525107"/>
                <a:gd name="connsiteY578" fmla="*/ 6710759 h 8252659"/>
                <a:gd name="connsiteX579" fmla="*/ 1297795 w 4525107"/>
                <a:gd name="connsiteY579" fmla="*/ 6607913 h 8252659"/>
                <a:gd name="connsiteX580" fmla="*/ 1335963 w 4525107"/>
                <a:gd name="connsiteY580" fmla="*/ 6557033 h 8252659"/>
                <a:gd name="connsiteX581" fmla="*/ 1282092 w 4525107"/>
                <a:gd name="connsiteY581" fmla="*/ 6555471 h 8252659"/>
                <a:gd name="connsiteX582" fmla="*/ 1257364 w 4525107"/>
                <a:gd name="connsiteY582" fmla="*/ 6543399 h 8252659"/>
                <a:gd name="connsiteX583" fmla="*/ 1161284 w 4525107"/>
                <a:gd name="connsiteY583" fmla="*/ 6574941 h 8252659"/>
                <a:gd name="connsiteX584" fmla="*/ 1075404 w 4525107"/>
                <a:gd name="connsiteY584" fmla="*/ 6506351 h 8252659"/>
                <a:gd name="connsiteX585" fmla="*/ 1076677 w 4525107"/>
                <a:gd name="connsiteY585" fmla="*/ 6503725 h 8252659"/>
                <a:gd name="connsiteX586" fmla="*/ 1164475 w 4525107"/>
                <a:gd name="connsiteY586" fmla="*/ 6550433 h 8252659"/>
                <a:gd name="connsiteX587" fmla="*/ 1248016 w 4525107"/>
                <a:gd name="connsiteY587" fmla="*/ 6536825 h 8252659"/>
                <a:gd name="connsiteX588" fmla="*/ 1212770 w 4525107"/>
                <a:gd name="connsiteY588" fmla="*/ 6485837 h 8252659"/>
                <a:gd name="connsiteX589" fmla="*/ 1135512 w 4525107"/>
                <a:gd name="connsiteY589" fmla="*/ 6491063 h 8252659"/>
                <a:gd name="connsiteX590" fmla="*/ 1075259 w 4525107"/>
                <a:gd name="connsiteY590" fmla="*/ 6427893 h 8252659"/>
                <a:gd name="connsiteX591" fmla="*/ 1076597 w 4525107"/>
                <a:gd name="connsiteY591" fmla="*/ 6426197 h 8252659"/>
                <a:gd name="connsiteX592" fmla="*/ 1141061 w 4525107"/>
                <a:gd name="connsiteY592" fmla="*/ 6473861 h 8252659"/>
                <a:gd name="connsiteX593" fmla="*/ 1210445 w 4525107"/>
                <a:gd name="connsiteY593" fmla="*/ 6476925 h 8252659"/>
                <a:gd name="connsiteX594" fmla="*/ 1211855 w 4525107"/>
                <a:gd name="connsiteY594" fmla="*/ 6422691 h 8252659"/>
                <a:gd name="connsiteX595" fmla="*/ 1137467 w 4525107"/>
                <a:gd name="connsiteY595" fmla="*/ 6409663 h 8252659"/>
                <a:gd name="connsiteX596" fmla="*/ 1061910 w 4525107"/>
                <a:gd name="connsiteY596" fmla="*/ 6371107 h 8252659"/>
                <a:gd name="connsiteX597" fmla="*/ 1078489 w 4525107"/>
                <a:gd name="connsiteY597" fmla="*/ 6371009 h 8252659"/>
                <a:gd name="connsiteX598" fmla="*/ 1142989 w 4525107"/>
                <a:gd name="connsiteY598" fmla="*/ 6384095 h 8252659"/>
                <a:gd name="connsiteX599" fmla="*/ 1213018 w 4525107"/>
                <a:gd name="connsiteY599" fmla="*/ 6418473 h 8252659"/>
                <a:gd name="connsiteX600" fmla="*/ 1246823 w 4525107"/>
                <a:gd name="connsiteY600" fmla="*/ 6369531 h 8252659"/>
                <a:gd name="connsiteX601" fmla="*/ 1187779 w 4525107"/>
                <a:gd name="connsiteY601" fmla="*/ 6329029 h 8252659"/>
                <a:gd name="connsiteX602" fmla="*/ 1107330 w 4525107"/>
                <a:gd name="connsiteY602" fmla="*/ 6330923 h 8252659"/>
                <a:gd name="connsiteX603" fmla="*/ 1107256 w 4525107"/>
                <a:gd name="connsiteY603" fmla="*/ 6328695 h 8252659"/>
                <a:gd name="connsiteX604" fmla="*/ 1138010 w 4525107"/>
                <a:gd name="connsiteY604" fmla="*/ 6306571 h 8252659"/>
                <a:gd name="connsiteX605" fmla="*/ 1164061 w 4525107"/>
                <a:gd name="connsiteY605" fmla="*/ 6305261 h 8252659"/>
                <a:gd name="connsiteX606" fmla="*/ 1193528 w 4525107"/>
                <a:gd name="connsiteY606" fmla="*/ 6311203 h 8252659"/>
                <a:gd name="connsiteX607" fmla="*/ 1253985 w 4525107"/>
                <a:gd name="connsiteY607" fmla="*/ 6364401 h 8252659"/>
                <a:gd name="connsiteX608" fmla="*/ 1348356 w 4525107"/>
                <a:gd name="connsiteY608" fmla="*/ 6350047 h 8252659"/>
                <a:gd name="connsiteX609" fmla="*/ 1394062 w 4525107"/>
                <a:gd name="connsiteY609" fmla="*/ 6381627 h 8252659"/>
                <a:gd name="connsiteX610" fmla="*/ 1391370 w 4525107"/>
                <a:gd name="connsiteY610" fmla="*/ 6313015 h 8252659"/>
                <a:gd name="connsiteX611" fmla="*/ 1484629 w 4525107"/>
                <a:gd name="connsiteY611" fmla="*/ 6238613 h 8252659"/>
                <a:gd name="connsiteX612" fmla="*/ 1527213 w 4525107"/>
                <a:gd name="connsiteY612" fmla="*/ 6243437 h 8252659"/>
                <a:gd name="connsiteX613" fmla="*/ 1533049 w 4525107"/>
                <a:gd name="connsiteY613" fmla="*/ 6245991 h 8252659"/>
                <a:gd name="connsiteX614" fmla="*/ 1546051 w 4525107"/>
                <a:gd name="connsiteY614" fmla="*/ 6167569 h 8252659"/>
                <a:gd name="connsiteX615" fmla="*/ 1584607 w 4525107"/>
                <a:gd name="connsiteY615" fmla="*/ 6092013 h 8252659"/>
                <a:gd name="connsiteX616" fmla="*/ 1520037 w 4525107"/>
                <a:gd name="connsiteY616" fmla="*/ 6083857 h 8252659"/>
                <a:gd name="connsiteX617" fmla="*/ 1528787 w 4525107"/>
                <a:gd name="connsiteY617" fmla="*/ 6085041 h 8252659"/>
                <a:gd name="connsiteX618" fmla="*/ 1530552 w 4525107"/>
                <a:gd name="connsiteY618" fmla="*/ 6086399 h 8252659"/>
                <a:gd name="connsiteX619" fmla="*/ 1482006 w 4525107"/>
                <a:gd name="connsiteY619" fmla="*/ 6150579 h 8252659"/>
                <a:gd name="connsiteX620" fmla="*/ 1483900 w 4525107"/>
                <a:gd name="connsiteY620" fmla="*/ 6231029 h 8252659"/>
                <a:gd name="connsiteX621" fmla="*/ 1481671 w 4525107"/>
                <a:gd name="connsiteY621" fmla="*/ 6231101 h 8252659"/>
                <a:gd name="connsiteX622" fmla="*/ 1464183 w 4525107"/>
                <a:gd name="connsiteY622" fmla="*/ 6144831 h 8252659"/>
                <a:gd name="connsiteX623" fmla="*/ 1520037 w 4525107"/>
                <a:gd name="connsiteY623" fmla="*/ 6083857 h 8252659"/>
                <a:gd name="connsiteX624" fmla="*/ 1458268 w 4525107"/>
                <a:gd name="connsiteY624" fmla="*/ 6075993 h 8252659"/>
                <a:gd name="connsiteX625" fmla="*/ 1467581 w 4525107"/>
                <a:gd name="connsiteY625" fmla="*/ 6077419 h 8252659"/>
                <a:gd name="connsiteX626" fmla="*/ 1469333 w 4525107"/>
                <a:gd name="connsiteY626" fmla="*/ 6079079 h 8252659"/>
                <a:gd name="connsiteX627" fmla="*/ 1409688 w 4525107"/>
                <a:gd name="connsiteY627" fmla="*/ 6157869 h 8252659"/>
                <a:gd name="connsiteX628" fmla="*/ 1402655 w 4525107"/>
                <a:gd name="connsiteY628" fmla="*/ 6256439 h 8252659"/>
                <a:gd name="connsiteX629" fmla="*/ 1400244 w 4525107"/>
                <a:gd name="connsiteY629" fmla="*/ 6256535 h 8252659"/>
                <a:gd name="connsiteX630" fmla="*/ 1391100 w 4525107"/>
                <a:gd name="connsiteY630" fmla="*/ 6150881 h 8252659"/>
                <a:gd name="connsiteX631" fmla="*/ 1458268 w 4525107"/>
                <a:gd name="connsiteY631" fmla="*/ 6075993 h 8252659"/>
                <a:gd name="connsiteX632" fmla="*/ 1517259 w 4525107"/>
                <a:gd name="connsiteY632" fmla="*/ 6043411 h 8252659"/>
                <a:gd name="connsiteX633" fmla="*/ 1354776 w 4525107"/>
                <a:gd name="connsiteY633" fmla="*/ 6173043 h 8252659"/>
                <a:gd name="connsiteX634" fmla="*/ 1359466 w 4525107"/>
                <a:gd name="connsiteY634" fmla="*/ 6292579 h 8252659"/>
                <a:gd name="connsiteX635" fmla="*/ 1279835 w 4525107"/>
                <a:gd name="connsiteY635" fmla="*/ 6237561 h 8252659"/>
                <a:gd name="connsiteX636" fmla="*/ 1043159 w 4525107"/>
                <a:gd name="connsiteY636" fmla="*/ 6358787 h 8252659"/>
                <a:gd name="connsiteX637" fmla="*/ 1164385 w 4525107"/>
                <a:gd name="connsiteY637" fmla="*/ 6595461 h 8252659"/>
                <a:gd name="connsiteX638" fmla="*/ 1258245 w 4525107"/>
                <a:gd name="connsiteY638" fmla="*/ 6598187 h 8252659"/>
                <a:gd name="connsiteX639" fmla="*/ 1191745 w 4525107"/>
                <a:gd name="connsiteY639" fmla="*/ 6686833 h 8252659"/>
                <a:gd name="connsiteX640" fmla="*/ 1312971 w 4525107"/>
                <a:gd name="connsiteY640" fmla="*/ 6923507 h 8252659"/>
                <a:gd name="connsiteX641" fmla="*/ 1549647 w 4525107"/>
                <a:gd name="connsiteY641" fmla="*/ 6802283 h 8252659"/>
                <a:gd name="connsiteX642" fmla="*/ 1551695 w 4525107"/>
                <a:gd name="connsiteY642" fmla="*/ 6706077 h 8252659"/>
                <a:gd name="connsiteX643" fmla="*/ 1611762 w 4525107"/>
                <a:gd name="connsiteY643" fmla="*/ 6739775 h 8252659"/>
                <a:gd name="connsiteX644" fmla="*/ 1848437 w 4525107"/>
                <a:gd name="connsiteY644" fmla="*/ 6618549 h 8252659"/>
                <a:gd name="connsiteX645" fmla="*/ 1727212 w 4525107"/>
                <a:gd name="connsiteY645" fmla="*/ 6381875 h 8252659"/>
                <a:gd name="connsiteX646" fmla="*/ 1649591 w 4525107"/>
                <a:gd name="connsiteY646" fmla="*/ 6374459 h 8252659"/>
                <a:gd name="connsiteX647" fmla="*/ 1712677 w 4525107"/>
                <a:gd name="connsiteY647" fmla="*/ 6288493 h 8252659"/>
                <a:gd name="connsiteX648" fmla="*/ 1591451 w 4525107"/>
                <a:gd name="connsiteY648" fmla="*/ 6051819 h 8252659"/>
                <a:gd name="connsiteX649" fmla="*/ 1517259 w 4525107"/>
                <a:gd name="connsiteY649" fmla="*/ 6043411 h 8252659"/>
                <a:gd name="connsiteX650" fmla="*/ 3166250 w 4525107"/>
                <a:gd name="connsiteY650" fmla="*/ 5244419 h 8252659"/>
                <a:gd name="connsiteX651" fmla="*/ 3065518 w 4525107"/>
                <a:gd name="connsiteY651" fmla="*/ 5328479 h 8252659"/>
                <a:gd name="connsiteX652" fmla="*/ 2954036 w 4525107"/>
                <a:gd name="connsiteY652" fmla="*/ 5702027 h 8252659"/>
                <a:gd name="connsiteX653" fmla="*/ 3033822 w 4525107"/>
                <a:gd name="connsiteY653" fmla="*/ 5849693 h 8252659"/>
                <a:gd name="connsiteX654" fmla="*/ 3033821 w 4525107"/>
                <a:gd name="connsiteY654" fmla="*/ 5849695 h 8252659"/>
                <a:gd name="connsiteX655" fmla="*/ 3181488 w 4525107"/>
                <a:gd name="connsiteY655" fmla="*/ 5769909 h 8252659"/>
                <a:gd name="connsiteX656" fmla="*/ 3292970 w 4525107"/>
                <a:gd name="connsiteY656" fmla="*/ 5396361 h 8252659"/>
                <a:gd name="connsiteX657" fmla="*/ 3213185 w 4525107"/>
                <a:gd name="connsiteY657" fmla="*/ 5248693 h 8252659"/>
                <a:gd name="connsiteX658" fmla="*/ 3166250 w 4525107"/>
                <a:gd name="connsiteY658" fmla="*/ 5244419 h 8252659"/>
                <a:gd name="connsiteX659" fmla="*/ 2612904 w 4525107"/>
                <a:gd name="connsiteY659" fmla="*/ 5238423 h 8252659"/>
                <a:gd name="connsiteX660" fmla="*/ 2516662 w 4525107"/>
                <a:gd name="connsiteY660" fmla="*/ 5315207 h 8252659"/>
                <a:gd name="connsiteX661" fmla="*/ 2385024 w 4525107"/>
                <a:gd name="connsiteY661" fmla="*/ 5723293 h 8252659"/>
                <a:gd name="connsiteX662" fmla="*/ 2456829 w 4525107"/>
                <a:gd name="connsiteY662" fmla="*/ 5863481 h 8252659"/>
                <a:gd name="connsiteX663" fmla="*/ 2456827 w 4525107"/>
                <a:gd name="connsiteY663" fmla="*/ 5863481 h 8252659"/>
                <a:gd name="connsiteX664" fmla="*/ 2597015 w 4525107"/>
                <a:gd name="connsiteY664" fmla="*/ 5791677 h 8252659"/>
                <a:gd name="connsiteX665" fmla="*/ 2728654 w 4525107"/>
                <a:gd name="connsiteY665" fmla="*/ 5383589 h 8252659"/>
                <a:gd name="connsiteX666" fmla="*/ 2656850 w 4525107"/>
                <a:gd name="connsiteY666" fmla="*/ 5243403 h 8252659"/>
                <a:gd name="connsiteX667" fmla="*/ 2612904 w 4525107"/>
                <a:gd name="connsiteY667" fmla="*/ 5238423 h 8252659"/>
                <a:gd name="connsiteX668" fmla="*/ 2100172 w 4525107"/>
                <a:gd name="connsiteY668" fmla="*/ 5230979 h 8252659"/>
                <a:gd name="connsiteX669" fmla="*/ 1999440 w 4525107"/>
                <a:gd name="connsiteY669" fmla="*/ 5315039 h 8252659"/>
                <a:gd name="connsiteX670" fmla="*/ 1887958 w 4525107"/>
                <a:gd name="connsiteY670" fmla="*/ 5688587 h 8252659"/>
                <a:gd name="connsiteX671" fmla="*/ 1967744 w 4525107"/>
                <a:gd name="connsiteY671" fmla="*/ 5836253 h 8252659"/>
                <a:gd name="connsiteX672" fmla="*/ 1967743 w 4525107"/>
                <a:gd name="connsiteY672" fmla="*/ 5836255 h 8252659"/>
                <a:gd name="connsiteX673" fmla="*/ 2115410 w 4525107"/>
                <a:gd name="connsiteY673" fmla="*/ 5756469 h 8252659"/>
                <a:gd name="connsiteX674" fmla="*/ 2226892 w 4525107"/>
                <a:gd name="connsiteY674" fmla="*/ 5382921 h 8252659"/>
                <a:gd name="connsiteX675" fmla="*/ 2147107 w 4525107"/>
                <a:gd name="connsiteY675" fmla="*/ 5235253 h 8252659"/>
                <a:gd name="connsiteX676" fmla="*/ 2100172 w 4525107"/>
                <a:gd name="connsiteY676" fmla="*/ 5230979 h 8252659"/>
                <a:gd name="connsiteX677" fmla="*/ 3690182 w 4525107"/>
                <a:gd name="connsiteY677" fmla="*/ 5229683 h 8252659"/>
                <a:gd name="connsiteX678" fmla="*/ 3593940 w 4525107"/>
                <a:gd name="connsiteY678" fmla="*/ 5306467 h 8252659"/>
                <a:gd name="connsiteX679" fmla="*/ 3462302 w 4525107"/>
                <a:gd name="connsiteY679" fmla="*/ 5714553 h 8252659"/>
                <a:gd name="connsiteX680" fmla="*/ 3534107 w 4525107"/>
                <a:gd name="connsiteY680" fmla="*/ 5854741 h 8252659"/>
                <a:gd name="connsiteX681" fmla="*/ 3534105 w 4525107"/>
                <a:gd name="connsiteY681" fmla="*/ 5854741 h 8252659"/>
                <a:gd name="connsiteX682" fmla="*/ 3674293 w 4525107"/>
                <a:gd name="connsiteY682" fmla="*/ 5782937 h 8252659"/>
                <a:gd name="connsiteX683" fmla="*/ 3805932 w 4525107"/>
                <a:gd name="connsiteY683" fmla="*/ 5374849 h 8252659"/>
                <a:gd name="connsiteX684" fmla="*/ 3734128 w 4525107"/>
                <a:gd name="connsiteY684" fmla="*/ 5234663 h 8252659"/>
                <a:gd name="connsiteX685" fmla="*/ 3690182 w 4525107"/>
                <a:gd name="connsiteY685" fmla="*/ 5229683 h 8252659"/>
                <a:gd name="connsiteX686" fmla="*/ 1602040 w 4525107"/>
                <a:gd name="connsiteY686" fmla="*/ 5118457 h 8252659"/>
                <a:gd name="connsiteX687" fmla="*/ 1505798 w 4525107"/>
                <a:gd name="connsiteY687" fmla="*/ 5195241 h 8252659"/>
                <a:gd name="connsiteX688" fmla="*/ 1374160 w 4525107"/>
                <a:gd name="connsiteY688" fmla="*/ 5603327 h 8252659"/>
                <a:gd name="connsiteX689" fmla="*/ 1445965 w 4525107"/>
                <a:gd name="connsiteY689" fmla="*/ 5743515 h 8252659"/>
                <a:gd name="connsiteX690" fmla="*/ 1445963 w 4525107"/>
                <a:gd name="connsiteY690" fmla="*/ 5743515 h 8252659"/>
                <a:gd name="connsiteX691" fmla="*/ 1586151 w 4525107"/>
                <a:gd name="connsiteY691" fmla="*/ 5671711 h 8252659"/>
                <a:gd name="connsiteX692" fmla="*/ 1717790 w 4525107"/>
                <a:gd name="connsiteY692" fmla="*/ 5263623 h 8252659"/>
                <a:gd name="connsiteX693" fmla="*/ 1645986 w 4525107"/>
                <a:gd name="connsiteY693" fmla="*/ 5123437 h 8252659"/>
                <a:gd name="connsiteX694" fmla="*/ 1602040 w 4525107"/>
                <a:gd name="connsiteY694" fmla="*/ 5118457 h 8252659"/>
                <a:gd name="connsiteX695" fmla="*/ 1522491 w 4525107"/>
                <a:gd name="connsiteY695" fmla="*/ 4614679 h 8252659"/>
                <a:gd name="connsiteX696" fmla="*/ 1431337 w 4525107"/>
                <a:gd name="connsiteY696" fmla="*/ 4832889 h 8252659"/>
                <a:gd name="connsiteX697" fmla="*/ 4069278 w 4525107"/>
                <a:gd name="connsiteY697" fmla="*/ 4892623 h 8252659"/>
                <a:gd name="connsiteX698" fmla="*/ 4128948 w 4525107"/>
                <a:gd name="connsiteY698" fmla="*/ 4650939 h 8252659"/>
                <a:gd name="connsiteX699" fmla="*/ 1522491 w 4525107"/>
                <a:gd name="connsiteY699" fmla="*/ 4614679 h 8252659"/>
                <a:gd name="connsiteX700" fmla="*/ 1634156 w 4525107"/>
                <a:gd name="connsiteY700" fmla="*/ 4198341 h 8252659"/>
                <a:gd name="connsiteX701" fmla="*/ 1547841 w 4525107"/>
                <a:gd name="connsiteY701" fmla="*/ 4418509 h 8252659"/>
                <a:gd name="connsiteX702" fmla="*/ 2655837 w 4525107"/>
                <a:gd name="connsiteY702" fmla="*/ 4618621 h 8252659"/>
                <a:gd name="connsiteX703" fmla="*/ 2714237 w 4525107"/>
                <a:gd name="connsiteY703" fmla="*/ 4404485 h 8252659"/>
                <a:gd name="connsiteX704" fmla="*/ 1634156 w 4525107"/>
                <a:gd name="connsiteY704" fmla="*/ 4198341 h 8252659"/>
                <a:gd name="connsiteX705" fmla="*/ 4240779 w 4525107"/>
                <a:gd name="connsiteY705" fmla="*/ 4177055 h 8252659"/>
                <a:gd name="connsiteX706" fmla="*/ 2987347 w 4525107"/>
                <a:gd name="connsiteY706" fmla="*/ 4413911 h 8252659"/>
                <a:gd name="connsiteX707" fmla="*/ 2929464 w 4525107"/>
                <a:gd name="connsiteY707" fmla="*/ 4629657 h 8252659"/>
                <a:gd name="connsiteX708" fmla="*/ 4186459 w 4525107"/>
                <a:gd name="connsiteY708" fmla="*/ 4419997 h 8252659"/>
                <a:gd name="connsiteX709" fmla="*/ 4240779 w 4525107"/>
                <a:gd name="connsiteY709" fmla="*/ 4177055 h 8252659"/>
                <a:gd name="connsiteX710" fmla="*/ 3696218 w 4525107"/>
                <a:gd name="connsiteY710" fmla="*/ 1220453 h 8252659"/>
                <a:gd name="connsiteX711" fmla="*/ 3672479 w 4525107"/>
                <a:gd name="connsiteY711" fmla="*/ 2260887 h 8252659"/>
                <a:gd name="connsiteX712" fmla="*/ 3441169 w 4525107"/>
                <a:gd name="connsiteY712" fmla="*/ 3343009 h 8252659"/>
                <a:gd name="connsiteX713" fmla="*/ 3750295 w 4525107"/>
                <a:gd name="connsiteY713" fmla="*/ 2287525 h 8252659"/>
                <a:gd name="connsiteX714" fmla="*/ 3696218 w 4525107"/>
                <a:gd name="connsiteY714" fmla="*/ 1220453 h 8252659"/>
                <a:gd name="connsiteX715" fmla="*/ 3179811 w 4525107"/>
                <a:gd name="connsiteY715" fmla="*/ 1210879 h 8252659"/>
                <a:gd name="connsiteX716" fmla="*/ 3156072 w 4525107"/>
                <a:gd name="connsiteY716" fmla="*/ 2251313 h 8252659"/>
                <a:gd name="connsiteX717" fmla="*/ 2924762 w 4525107"/>
                <a:gd name="connsiteY717" fmla="*/ 3333435 h 8252659"/>
                <a:gd name="connsiteX718" fmla="*/ 3233888 w 4525107"/>
                <a:gd name="connsiteY718" fmla="*/ 2277951 h 8252659"/>
                <a:gd name="connsiteX719" fmla="*/ 3179811 w 4525107"/>
                <a:gd name="connsiteY719" fmla="*/ 1210879 h 8252659"/>
                <a:gd name="connsiteX720" fmla="*/ 2620412 w 4525107"/>
                <a:gd name="connsiteY720" fmla="*/ 1081389 h 8252659"/>
                <a:gd name="connsiteX721" fmla="*/ 2596673 w 4525107"/>
                <a:gd name="connsiteY721" fmla="*/ 2121823 h 8252659"/>
                <a:gd name="connsiteX722" fmla="*/ 2365363 w 4525107"/>
                <a:gd name="connsiteY722" fmla="*/ 3203945 h 8252659"/>
                <a:gd name="connsiteX723" fmla="*/ 2674489 w 4525107"/>
                <a:gd name="connsiteY723" fmla="*/ 2148461 h 8252659"/>
                <a:gd name="connsiteX724" fmla="*/ 2620412 w 4525107"/>
                <a:gd name="connsiteY724" fmla="*/ 1081389 h 8252659"/>
                <a:gd name="connsiteX725" fmla="*/ 1985519 w 4525107"/>
                <a:gd name="connsiteY725" fmla="*/ 849845 h 8252659"/>
                <a:gd name="connsiteX726" fmla="*/ 4391835 w 4525107"/>
                <a:gd name="connsiteY726" fmla="*/ 865887 h 8252659"/>
                <a:gd name="connsiteX727" fmla="*/ 4525107 w 4525107"/>
                <a:gd name="connsiteY727" fmla="*/ 8252659 h 8252659"/>
                <a:gd name="connsiteX728" fmla="*/ 0 w 4525107"/>
                <a:gd name="connsiteY728" fmla="*/ 7174135 h 8252659"/>
                <a:gd name="connsiteX729" fmla="*/ 1985519 w 4525107"/>
                <a:gd name="connsiteY729" fmla="*/ 849845 h 8252659"/>
                <a:gd name="connsiteX0" fmla="*/ 3633745 w 4525107"/>
                <a:gd name="connsiteY0" fmla="*/ 6941464 h 8081076"/>
                <a:gd name="connsiteX1" fmla="*/ 3629790 w 4525107"/>
                <a:gd name="connsiteY1" fmla="*/ 7023478 h 8081076"/>
                <a:gd name="connsiteX2" fmla="*/ 3599816 w 4525107"/>
                <a:gd name="connsiteY2" fmla="*/ 7102832 h 8081076"/>
                <a:gd name="connsiteX3" fmla="*/ 3603770 w 4525107"/>
                <a:gd name="connsiteY3" fmla="*/ 7020816 h 8081076"/>
                <a:gd name="connsiteX4" fmla="*/ 3633745 w 4525107"/>
                <a:gd name="connsiteY4" fmla="*/ 6941464 h 8081076"/>
                <a:gd name="connsiteX5" fmla="*/ 3524733 w 4525107"/>
                <a:gd name="connsiteY5" fmla="*/ 6849782 h 8081076"/>
                <a:gd name="connsiteX6" fmla="*/ 3534146 w 4525107"/>
                <a:gd name="connsiteY6" fmla="*/ 6850170 h 8081076"/>
                <a:gd name="connsiteX7" fmla="*/ 3536070 w 4525107"/>
                <a:gd name="connsiteY7" fmla="*/ 6851628 h 8081076"/>
                <a:gd name="connsiteX8" fmla="*/ 3485494 w 4525107"/>
                <a:gd name="connsiteY8" fmla="*/ 6936522 h 8081076"/>
                <a:gd name="connsiteX9" fmla="*/ 3489391 w 4525107"/>
                <a:gd name="connsiteY9" fmla="*/ 7035264 h 8081076"/>
                <a:gd name="connsiteX10" fmla="*/ 3487005 w 4525107"/>
                <a:gd name="connsiteY10" fmla="*/ 7035626 h 8081076"/>
                <a:gd name="connsiteX11" fmla="*/ 3466246 w 4525107"/>
                <a:gd name="connsiteY11" fmla="*/ 6931630 h 8081076"/>
                <a:gd name="connsiteX12" fmla="*/ 3524733 w 4525107"/>
                <a:gd name="connsiteY12" fmla="*/ 6849782 h 8081076"/>
                <a:gd name="connsiteX13" fmla="*/ 2429818 w 4525107"/>
                <a:gd name="connsiteY13" fmla="*/ 6791062 h 8081076"/>
                <a:gd name="connsiteX14" fmla="*/ 2416829 w 4525107"/>
                <a:gd name="connsiteY14" fmla="*/ 6872138 h 8081076"/>
                <a:gd name="connsiteX15" fmla="*/ 2378274 w 4525107"/>
                <a:gd name="connsiteY15" fmla="*/ 6947694 h 8081076"/>
                <a:gd name="connsiteX16" fmla="*/ 2391262 w 4525107"/>
                <a:gd name="connsiteY16" fmla="*/ 6866618 h 8081076"/>
                <a:gd name="connsiteX17" fmla="*/ 2429818 w 4525107"/>
                <a:gd name="connsiteY17" fmla="*/ 6791062 h 8081076"/>
                <a:gd name="connsiteX18" fmla="*/ 3903054 w 4525107"/>
                <a:gd name="connsiteY18" fmla="*/ 6772850 h 8081076"/>
                <a:gd name="connsiteX19" fmla="*/ 3972388 w 4525107"/>
                <a:gd name="connsiteY19" fmla="*/ 6813104 h 8081076"/>
                <a:gd name="connsiteX20" fmla="*/ 4051953 w 4525107"/>
                <a:gd name="connsiteY20" fmla="*/ 6803244 h 8081076"/>
                <a:gd name="connsiteX21" fmla="*/ 4052284 w 4525107"/>
                <a:gd name="connsiteY21" fmla="*/ 6805376 h 8081076"/>
                <a:gd name="connsiteX22" fmla="*/ 3968775 w 4525107"/>
                <a:gd name="connsiteY22" fmla="*/ 6830812 h 8081076"/>
                <a:gd name="connsiteX23" fmla="*/ 3901912 w 4525107"/>
                <a:gd name="connsiteY23" fmla="*/ 6774682 h 8081076"/>
                <a:gd name="connsiteX24" fmla="*/ 3903054 w 4525107"/>
                <a:gd name="connsiteY24" fmla="*/ 6772850 h 8081076"/>
                <a:gd name="connsiteX25" fmla="*/ 662179 w 4525107"/>
                <a:gd name="connsiteY25" fmla="*/ 6752538 h 8081076"/>
                <a:gd name="connsiteX26" fmla="*/ 2520599 w 4525107"/>
                <a:gd name="connsiteY26" fmla="*/ 7578444 h 8081076"/>
                <a:gd name="connsiteX27" fmla="*/ 4097485 w 4525107"/>
                <a:gd name="connsiteY27" fmla="*/ 7315798 h 8081076"/>
                <a:gd name="connsiteX28" fmla="*/ 2625841 w 4525107"/>
                <a:gd name="connsiteY28" fmla="*/ 7438730 h 8081076"/>
                <a:gd name="connsiteX29" fmla="*/ 662179 w 4525107"/>
                <a:gd name="connsiteY29" fmla="*/ 6752538 h 8081076"/>
                <a:gd name="connsiteX30" fmla="*/ 3943532 w 4525107"/>
                <a:gd name="connsiteY30" fmla="*/ 6726946 h 8081076"/>
                <a:gd name="connsiteX31" fmla="*/ 4009081 w 4525107"/>
                <a:gd name="connsiteY31" fmla="*/ 6732828 h 8081076"/>
                <a:gd name="connsiteX32" fmla="*/ 4088433 w 4525107"/>
                <a:gd name="connsiteY32" fmla="*/ 6762800 h 8081076"/>
                <a:gd name="connsiteX33" fmla="*/ 4006417 w 4525107"/>
                <a:gd name="connsiteY33" fmla="*/ 6758846 h 8081076"/>
                <a:gd name="connsiteX34" fmla="*/ 3927066 w 4525107"/>
                <a:gd name="connsiteY34" fmla="*/ 6728872 h 8081076"/>
                <a:gd name="connsiteX35" fmla="*/ 3943532 w 4525107"/>
                <a:gd name="connsiteY35" fmla="*/ 6726946 h 8081076"/>
                <a:gd name="connsiteX36" fmla="*/ 2331600 w 4525107"/>
                <a:gd name="connsiteY36" fmla="*/ 6687902 h 8081076"/>
                <a:gd name="connsiteX37" fmla="*/ 2340912 w 4525107"/>
                <a:gd name="connsiteY37" fmla="*/ 6689326 h 8081076"/>
                <a:gd name="connsiteX38" fmla="*/ 2342664 w 4525107"/>
                <a:gd name="connsiteY38" fmla="*/ 6690986 h 8081076"/>
                <a:gd name="connsiteX39" fmla="*/ 2283020 w 4525107"/>
                <a:gd name="connsiteY39" fmla="*/ 6769776 h 8081076"/>
                <a:gd name="connsiteX40" fmla="*/ 2275988 w 4525107"/>
                <a:gd name="connsiteY40" fmla="*/ 6868344 h 8081076"/>
                <a:gd name="connsiteX41" fmla="*/ 2273576 w 4525107"/>
                <a:gd name="connsiteY41" fmla="*/ 6868440 h 8081076"/>
                <a:gd name="connsiteX42" fmla="*/ 2264430 w 4525107"/>
                <a:gd name="connsiteY42" fmla="*/ 6762788 h 8081076"/>
                <a:gd name="connsiteX43" fmla="*/ 2331600 w 4525107"/>
                <a:gd name="connsiteY43" fmla="*/ 6687902 h 8081076"/>
                <a:gd name="connsiteX44" fmla="*/ 2716104 w 4525107"/>
                <a:gd name="connsiteY44" fmla="*/ 6653226 h 8081076"/>
                <a:gd name="connsiteX45" fmla="*/ 2780567 w 4525107"/>
                <a:gd name="connsiteY45" fmla="*/ 6700892 h 8081076"/>
                <a:gd name="connsiteX46" fmla="*/ 2860734 w 4525107"/>
                <a:gd name="connsiteY46" fmla="*/ 6699880 h 8081076"/>
                <a:gd name="connsiteX47" fmla="*/ 2860828 w 4525107"/>
                <a:gd name="connsiteY47" fmla="*/ 6702036 h 8081076"/>
                <a:gd name="connsiteX48" fmla="*/ 2775020 w 4525107"/>
                <a:gd name="connsiteY48" fmla="*/ 6718092 h 8081076"/>
                <a:gd name="connsiteX49" fmla="*/ 2714766 w 4525107"/>
                <a:gd name="connsiteY49" fmla="*/ 6654920 h 8081076"/>
                <a:gd name="connsiteX50" fmla="*/ 2716104 w 4525107"/>
                <a:gd name="connsiteY50" fmla="*/ 6653226 h 8081076"/>
                <a:gd name="connsiteX51" fmla="*/ 3966317 w 4525107"/>
                <a:gd name="connsiteY51" fmla="*/ 6640916 h 8081076"/>
                <a:gd name="connsiteX52" fmla="*/ 3996260 w 4525107"/>
                <a:gd name="connsiteY52" fmla="*/ 6643570 h 8081076"/>
                <a:gd name="connsiteX53" fmla="*/ 4062819 w 4525107"/>
                <a:gd name="connsiteY53" fmla="*/ 6701174 h 8081076"/>
                <a:gd name="connsiteX54" fmla="*/ 4061663 w 4525107"/>
                <a:gd name="connsiteY54" fmla="*/ 6703078 h 8081076"/>
                <a:gd name="connsiteX55" fmla="*/ 3992514 w 4525107"/>
                <a:gd name="connsiteY55" fmla="*/ 6661916 h 8081076"/>
                <a:gd name="connsiteX56" fmla="*/ 3912767 w 4525107"/>
                <a:gd name="connsiteY56" fmla="*/ 6672686 h 8081076"/>
                <a:gd name="connsiteX57" fmla="*/ 3912449 w 4525107"/>
                <a:gd name="connsiteY57" fmla="*/ 6670480 h 8081076"/>
                <a:gd name="connsiteX58" fmla="*/ 3940569 w 4525107"/>
                <a:gd name="connsiteY58" fmla="*/ 6645094 h 8081076"/>
                <a:gd name="connsiteX59" fmla="*/ 3966317 w 4525107"/>
                <a:gd name="connsiteY59" fmla="*/ 6640916 h 8081076"/>
                <a:gd name="connsiteX60" fmla="*/ 3672679 w 4525107"/>
                <a:gd name="connsiteY60" fmla="*/ 6634478 h 8081076"/>
                <a:gd name="connsiteX61" fmla="*/ 3633129 w 4525107"/>
                <a:gd name="connsiteY61" fmla="*/ 6673922 h 8081076"/>
                <a:gd name="connsiteX62" fmla="*/ 3672532 w 4525107"/>
                <a:gd name="connsiteY62" fmla="*/ 6733538 h 8081076"/>
                <a:gd name="connsiteX63" fmla="*/ 3732146 w 4525107"/>
                <a:gd name="connsiteY63" fmla="*/ 6694136 h 8081076"/>
                <a:gd name="connsiteX64" fmla="*/ 3692744 w 4525107"/>
                <a:gd name="connsiteY64" fmla="*/ 6634520 h 8081076"/>
                <a:gd name="connsiteX65" fmla="*/ 3672679 w 4525107"/>
                <a:gd name="connsiteY65" fmla="*/ 6634478 h 8081076"/>
                <a:gd name="connsiteX66" fmla="*/ 2761404 w 4525107"/>
                <a:gd name="connsiteY66" fmla="*/ 6612074 h 8081076"/>
                <a:gd name="connsiteX67" fmla="*/ 2825903 w 4525107"/>
                <a:gd name="connsiteY67" fmla="*/ 6625160 h 8081076"/>
                <a:gd name="connsiteX68" fmla="*/ 2901458 w 4525107"/>
                <a:gd name="connsiteY68" fmla="*/ 6663714 h 8081076"/>
                <a:gd name="connsiteX69" fmla="*/ 2820381 w 4525107"/>
                <a:gd name="connsiteY69" fmla="*/ 6650726 h 8081076"/>
                <a:gd name="connsiteX70" fmla="*/ 2744826 w 4525107"/>
                <a:gd name="connsiteY70" fmla="*/ 6612170 h 8081076"/>
                <a:gd name="connsiteX71" fmla="*/ 2761404 w 4525107"/>
                <a:gd name="connsiteY71" fmla="*/ 6612074 h 8081076"/>
                <a:gd name="connsiteX72" fmla="*/ 1374430 w 4525107"/>
                <a:gd name="connsiteY72" fmla="*/ 6575040 h 8081076"/>
                <a:gd name="connsiteX73" fmla="*/ 1361441 w 4525107"/>
                <a:gd name="connsiteY73" fmla="*/ 6656116 h 8081076"/>
                <a:gd name="connsiteX74" fmla="*/ 1322886 w 4525107"/>
                <a:gd name="connsiteY74" fmla="*/ 6731672 h 8081076"/>
                <a:gd name="connsiteX75" fmla="*/ 1335874 w 4525107"/>
                <a:gd name="connsiteY75" fmla="*/ 6650596 h 8081076"/>
                <a:gd name="connsiteX76" fmla="*/ 1374430 w 4525107"/>
                <a:gd name="connsiteY76" fmla="*/ 6575040 h 8081076"/>
                <a:gd name="connsiteX77" fmla="*/ 3925293 w 4525107"/>
                <a:gd name="connsiteY77" fmla="*/ 6561840 h 8081076"/>
                <a:gd name="connsiteX78" fmla="*/ 3962272 w 4525107"/>
                <a:gd name="connsiteY78" fmla="*/ 6567530 h 8081076"/>
                <a:gd name="connsiteX79" fmla="*/ 4043734 w 4525107"/>
                <a:gd name="connsiteY79" fmla="*/ 6635430 h 8081076"/>
                <a:gd name="connsiteX80" fmla="*/ 4042277 w 4525107"/>
                <a:gd name="connsiteY80" fmla="*/ 6637354 h 8081076"/>
                <a:gd name="connsiteX81" fmla="*/ 3957382 w 4525107"/>
                <a:gd name="connsiteY81" fmla="*/ 6586778 h 8081076"/>
                <a:gd name="connsiteX82" fmla="*/ 3858639 w 4525107"/>
                <a:gd name="connsiteY82" fmla="*/ 6590676 h 8081076"/>
                <a:gd name="connsiteX83" fmla="*/ 3858277 w 4525107"/>
                <a:gd name="connsiteY83" fmla="*/ 6588290 h 8081076"/>
                <a:gd name="connsiteX84" fmla="*/ 3893405 w 4525107"/>
                <a:gd name="connsiteY84" fmla="*/ 6563848 h 8081076"/>
                <a:gd name="connsiteX85" fmla="*/ 3925293 w 4525107"/>
                <a:gd name="connsiteY85" fmla="*/ 6561840 h 8081076"/>
                <a:gd name="connsiteX86" fmla="*/ 2793552 w 4525107"/>
                <a:gd name="connsiteY86" fmla="*/ 6529086 h 8081076"/>
                <a:gd name="connsiteX87" fmla="*/ 2823019 w 4525107"/>
                <a:gd name="connsiteY87" fmla="*/ 6535032 h 8081076"/>
                <a:gd name="connsiteX88" fmla="*/ 2882808 w 4525107"/>
                <a:gd name="connsiteY88" fmla="*/ 6599636 h 8081076"/>
                <a:gd name="connsiteX89" fmla="*/ 2881449 w 4525107"/>
                <a:gd name="connsiteY89" fmla="*/ 6601400 h 8081076"/>
                <a:gd name="connsiteX90" fmla="*/ 2817269 w 4525107"/>
                <a:gd name="connsiteY90" fmla="*/ 6552852 h 8081076"/>
                <a:gd name="connsiteX91" fmla="*/ 2736820 w 4525107"/>
                <a:gd name="connsiteY91" fmla="*/ 6554748 h 8081076"/>
                <a:gd name="connsiteX92" fmla="*/ 2736748 w 4525107"/>
                <a:gd name="connsiteY92" fmla="*/ 6552520 h 8081076"/>
                <a:gd name="connsiteX93" fmla="*/ 2767500 w 4525107"/>
                <a:gd name="connsiteY93" fmla="*/ 6530396 h 8081076"/>
                <a:gd name="connsiteX94" fmla="*/ 2793552 w 4525107"/>
                <a:gd name="connsiteY94" fmla="*/ 6529086 h 8081076"/>
                <a:gd name="connsiteX95" fmla="*/ 3683526 w 4525107"/>
                <a:gd name="connsiteY95" fmla="*/ 6522386 h 8081076"/>
                <a:gd name="connsiteX96" fmla="*/ 3710443 w 4525107"/>
                <a:gd name="connsiteY96" fmla="*/ 6522444 h 8081076"/>
                <a:gd name="connsiteX97" fmla="*/ 3763301 w 4525107"/>
                <a:gd name="connsiteY97" fmla="*/ 6602414 h 8081076"/>
                <a:gd name="connsiteX98" fmla="*/ 3744120 w 4525107"/>
                <a:gd name="connsiteY98" fmla="*/ 6635728 h 8081076"/>
                <a:gd name="connsiteX99" fmla="*/ 3772227 w 4525107"/>
                <a:gd name="connsiteY99" fmla="*/ 6635294 h 8081076"/>
                <a:gd name="connsiteX100" fmla="*/ 3825084 w 4525107"/>
                <a:gd name="connsiteY100" fmla="*/ 6715264 h 8081076"/>
                <a:gd name="connsiteX101" fmla="*/ 3745113 w 4525107"/>
                <a:gd name="connsiteY101" fmla="*/ 6768122 h 8081076"/>
                <a:gd name="connsiteX102" fmla="*/ 3722251 w 4525107"/>
                <a:gd name="connsiteY102" fmla="*/ 6758440 h 8081076"/>
                <a:gd name="connsiteX103" fmla="*/ 3725347 w 4525107"/>
                <a:gd name="connsiteY103" fmla="*/ 6792990 h 8081076"/>
                <a:gd name="connsiteX104" fmla="*/ 3645374 w 4525107"/>
                <a:gd name="connsiteY104" fmla="*/ 6845850 h 8081076"/>
                <a:gd name="connsiteX105" fmla="*/ 3592517 w 4525107"/>
                <a:gd name="connsiteY105" fmla="*/ 6765880 h 8081076"/>
                <a:gd name="connsiteX106" fmla="*/ 3612814 w 4525107"/>
                <a:gd name="connsiteY106" fmla="*/ 6731470 h 8081076"/>
                <a:gd name="connsiteX107" fmla="*/ 3579077 w 4525107"/>
                <a:gd name="connsiteY107" fmla="*/ 6734230 h 8081076"/>
                <a:gd name="connsiteX108" fmla="*/ 3526219 w 4525107"/>
                <a:gd name="connsiteY108" fmla="*/ 6654260 h 8081076"/>
                <a:gd name="connsiteX109" fmla="*/ 3606190 w 4525107"/>
                <a:gd name="connsiteY109" fmla="*/ 6601402 h 8081076"/>
                <a:gd name="connsiteX110" fmla="*/ 3636912 w 4525107"/>
                <a:gd name="connsiteY110" fmla="*/ 6617944 h 8081076"/>
                <a:gd name="connsiteX111" fmla="*/ 3630472 w 4525107"/>
                <a:gd name="connsiteY111" fmla="*/ 6575302 h 8081076"/>
                <a:gd name="connsiteX112" fmla="*/ 3683526 w 4525107"/>
                <a:gd name="connsiteY112" fmla="*/ 6522386 h 8081076"/>
                <a:gd name="connsiteX113" fmla="*/ 3684309 w 4525107"/>
                <a:gd name="connsiteY113" fmla="*/ 6505912 h 8081076"/>
                <a:gd name="connsiteX114" fmla="*/ 3625837 w 4525107"/>
                <a:gd name="connsiteY114" fmla="*/ 6564228 h 8081076"/>
                <a:gd name="connsiteX115" fmla="*/ 3632934 w 4525107"/>
                <a:gd name="connsiteY115" fmla="*/ 6611226 h 8081076"/>
                <a:gd name="connsiteX116" fmla="*/ 3599077 w 4525107"/>
                <a:gd name="connsiteY116" fmla="*/ 6592996 h 8081076"/>
                <a:gd name="connsiteX117" fmla="*/ 3510940 w 4525107"/>
                <a:gd name="connsiteY117" fmla="*/ 6651250 h 8081076"/>
                <a:gd name="connsiteX118" fmla="*/ 3569193 w 4525107"/>
                <a:gd name="connsiteY118" fmla="*/ 6739386 h 8081076"/>
                <a:gd name="connsiteX119" fmla="*/ 3606377 w 4525107"/>
                <a:gd name="connsiteY119" fmla="*/ 6736342 h 8081076"/>
                <a:gd name="connsiteX120" fmla="*/ 3584009 w 4525107"/>
                <a:gd name="connsiteY120" fmla="*/ 6774264 h 8081076"/>
                <a:gd name="connsiteX121" fmla="*/ 3642262 w 4525107"/>
                <a:gd name="connsiteY121" fmla="*/ 6862400 h 8081076"/>
                <a:gd name="connsiteX122" fmla="*/ 3730399 w 4525107"/>
                <a:gd name="connsiteY122" fmla="*/ 6804146 h 8081076"/>
                <a:gd name="connsiteX123" fmla="*/ 3726985 w 4525107"/>
                <a:gd name="connsiteY123" fmla="*/ 6766068 h 8081076"/>
                <a:gd name="connsiteX124" fmla="*/ 3752183 w 4525107"/>
                <a:gd name="connsiteY124" fmla="*/ 6776740 h 8081076"/>
                <a:gd name="connsiteX125" fmla="*/ 3840320 w 4525107"/>
                <a:gd name="connsiteY125" fmla="*/ 6718486 h 8081076"/>
                <a:gd name="connsiteX126" fmla="*/ 3782066 w 4525107"/>
                <a:gd name="connsiteY126" fmla="*/ 6630346 h 8081076"/>
                <a:gd name="connsiteX127" fmla="*/ 3751088 w 4525107"/>
                <a:gd name="connsiteY127" fmla="*/ 6630824 h 8081076"/>
                <a:gd name="connsiteX128" fmla="*/ 3772228 w 4525107"/>
                <a:gd name="connsiteY128" fmla="*/ 6594112 h 8081076"/>
                <a:gd name="connsiteX129" fmla="*/ 3713975 w 4525107"/>
                <a:gd name="connsiteY129" fmla="*/ 6505974 h 8081076"/>
                <a:gd name="connsiteX130" fmla="*/ 3684309 w 4525107"/>
                <a:gd name="connsiteY130" fmla="*/ 6505912 h 8081076"/>
                <a:gd name="connsiteX131" fmla="*/ 2502421 w 4525107"/>
                <a:gd name="connsiteY131" fmla="*/ 6490254 h 8081076"/>
                <a:gd name="connsiteX132" fmla="*/ 2458757 w 4525107"/>
                <a:gd name="connsiteY132" fmla="*/ 6525090 h 8081076"/>
                <a:gd name="connsiteX133" fmla="*/ 2491334 w 4525107"/>
                <a:gd name="connsiteY133" fmla="*/ 6588692 h 8081076"/>
                <a:gd name="connsiteX134" fmla="*/ 2554936 w 4525107"/>
                <a:gd name="connsiteY134" fmla="*/ 6556118 h 8081076"/>
                <a:gd name="connsiteX135" fmla="*/ 2522359 w 4525107"/>
                <a:gd name="connsiteY135" fmla="*/ 6492514 h 8081076"/>
                <a:gd name="connsiteX136" fmla="*/ 2502421 w 4525107"/>
                <a:gd name="connsiteY136" fmla="*/ 6490254 h 8081076"/>
                <a:gd name="connsiteX137" fmla="*/ 1276212 w 4525107"/>
                <a:gd name="connsiteY137" fmla="*/ 6471880 h 8081076"/>
                <a:gd name="connsiteX138" fmla="*/ 1285524 w 4525107"/>
                <a:gd name="connsiteY138" fmla="*/ 6473304 h 8081076"/>
                <a:gd name="connsiteX139" fmla="*/ 1287276 w 4525107"/>
                <a:gd name="connsiteY139" fmla="*/ 6474964 h 8081076"/>
                <a:gd name="connsiteX140" fmla="*/ 1227632 w 4525107"/>
                <a:gd name="connsiteY140" fmla="*/ 6553754 h 8081076"/>
                <a:gd name="connsiteX141" fmla="*/ 1220600 w 4525107"/>
                <a:gd name="connsiteY141" fmla="*/ 6652322 h 8081076"/>
                <a:gd name="connsiteX142" fmla="*/ 1218188 w 4525107"/>
                <a:gd name="connsiteY142" fmla="*/ 6652418 h 8081076"/>
                <a:gd name="connsiteX143" fmla="*/ 1209042 w 4525107"/>
                <a:gd name="connsiteY143" fmla="*/ 6546766 h 8081076"/>
                <a:gd name="connsiteX144" fmla="*/ 1276212 w 4525107"/>
                <a:gd name="connsiteY144" fmla="*/ 6471880 h 8081076"/>
                <a:gd name="connsiteX145" fmla="*/ 3415853 w 4525107"/>
                <a:gd name="connsiteY145" fmla="*/ 6463502 h 8081076"/>
                <a:gd name="connsiteX146" fmla="*/ 3452831 w 4525107"/>
                <a:gd name="connsiteY146" fmla="*/ 6469194 h 8081076"/>
                <a:gd name="connsiteX147" fmla="*/ 3534295 w 4525107"/>
                <a:gd name="connsiteY147" fmla="*/ 6537090 h 8081076"/>
                <a:gd name="connsiteX148" fmla="*/ 3532837 w 4525107"/>
                <a:gd name="connsiteY148" fmla="*/ 6539018 h 8081076"/>
                <a:gd name="connsiteX149" fmla="*/ 3447941 w 4525107"/>
                <a:gd name="connsiteY149" fmla="*/ 6488440 h 8081076"/>
                <a:gd name="connsiteX150" fmla="*/ 3349197 w 4525107"/>
                <a:gd name="connsiteY150" fmla="*/ 6492338 h 8081076"/>
                <a:gd name="connsiteX151" fmla="*/ 3348836 w 4525107"/>
                <a:gd name="connsiteY151" fmla="*/ 6489952 h 8081076"/>
                <a:gd name="connsiteX152" fmla="*/ 3383964 w 4525107"/>
                <a:gd name="connsiteY152" fmla="*/ 6465508 h 8081076"/>
                <a:gd name="connsiteX153" fmla="*/ 3415853 w 4525107"/>
                <a:gd name="connsiteY153" fmla="*/ 6463502 h 8081076"/>
                <a:gd name="connsiteX154" fmla="*/ 2729599 w 4525107"/>
                <a:gd name="connsiteY154" fmla="*/ 6444438 h 8081076"/>
                <a:gd name="connsiteX155" fmla="*/ 2797638 w 4525107"/>
                <a:gd name="connsiteY155" fmla="*/ 6455704 h 8081076"/>
                <a:gd name="connsiteX156" fmla="*/ 2871101 w 4525107"/>
                <a:gd name="connsiteY156" fmla="*/ 6532186 h 8081076"/>
                <a:gd name="connsiteX157" fmla="*/ 2869440 w 4525107"/>
                <a:gd name="connsiteY157" fmla="*/ 6533936 h 8081076"/>
                <a:gd name="connsiteX158" fmla="*/ 2790651 w 4525107"/>
                <a:gd name="connsiteY158" fmla="*/ 6474294 h 8081076"/>
                <a:gd name="connsiteX159" fmla="*/ 2692082 w 4525107"/>
                <a:gd name="connsiteY159" fmla="*/ 6467260 h 8081076"/>
                <a:gd name="connsiteX160" fmla="*/ 2691986 w 4525107"/>
                <a:gd name="connsiteY160" fmla="*/ 6464850 h 8081076"/>
                <a:gd name="connsiteX161" fmla="*/ 2729599 w 4525107"/>
                <a:gd name="connsiteY161" fmla="*/ 6444438 h 8081076"/>
                <a:gd name="connsiteX162" fmla="*/ 1660716 w 4525107"/>
                <a:gd name="connsiteY162" fmla="*/ 6437204 h 8081076"/>
                <a:gd name="connsiteX163" fmla="*/ 1725179 w 4525107"/>
                <a:gd name="connsiteY163" fmla="*/ 6484870 h 8081076"/>
                <a:gd name="connsiteX164" fmla="*/ 1805346 w 4525107"/>
                <a:gd name="connsiteY164" fmla="*/ 6483858 h 8081076"/>
                <a:gd name="connsiteX165" fmla="*/ 1805440 w 4525107"/>
                <a:gd name="connsiteY165" fmla="*/ 6486014 h 8081076"/>
                <a:gd name="connsiteX166" fmla="*/ 1719632 w 4525107"/>
                <a:gd name="connsiteY166" fmla="*/ 6502070 h 8081076"/>
                <a:gd name="connsiteX167" fmla="*/ 1659378 w 4525107"/>
                <a:gd name="connsiteY167" fmla="*/ 6438898 h 8081076"/>
                <a:gd name="connsiteX168" fmla="*/ 1660716 w 4525107"/>
                <a:gd name="connsiteY168" fmla="*/ 6437204 h 8081076"/>
                <a:gd name="connsiteX169" fmla="*/ 1706016 w 4525107"/>
                <a:gd name="connsiteY169" fmla="*/ 6396052 h 8081076"/>
                <a:gd name="connsiteX170" fmla="*/ 1770515 w 4525107"/>
                <a:gd name="connsiteY170" fmla="*/ 6409138 h 8081076"/>
                <a:gd name="connsiteX171" fmla="*/ 1846070 w 4525107"/>
                <a:gd name="connsiteY171" fmla="*/ 6447692 h 8081076"/>
                <a:gd name="connsiteX172" fmla="*/ 1764993 w 4525107"/>
                <a:gd name="connsiteY172" fmla="*/ 6434704 h 8081076"/>
                <a:gd name="connsiteX173" fmla="*/ 1689438 w 4525107"/>
                <a:gd name="connsiteY173" fmla="*/ 6396148 h 8081076"/>
                <a:gd name="connsiteX174" fmla="*/ 1706016 w 4525107"/>
                <a:gd name="connsiteY174" fmla="*/ 6396052 h 8081076"/>
                <a:gd name="connsiteX175" fmla="*/ 2525583 w 4525107"/>
                <a:gd name="connsiteY175" fmla="*/ 6380046 h 8081076"/>
                <a:gd name="connsiteX176" fmla="*/ 2552329 w 4525107"/>
                <a:gd name="connsiteY176" fmla="*/ 6383078 h 8081076"/>
                <a:gd name="connsiteX177" fmla="*/ 2596031 w 4525107"/>
                <a:gd name="connsiteY177" fmla="*/ 6468396 h 8081076"/>
                <a:gd name="connsiteX178" fmla="*/ 2573288 w 4525107"/>
                <a:gd name="connsiteY178" fmla="*/ 6499388 h 8081076"/>
                <a:gd name="connsiteX179" fmla="*/ 2601271 w 4525107"/>
                <a:gd name="connsiteY179" fmla="*/ 6502062 h 8081076"/>
                <a:gd name="connsiteX180" fmla="*/ 2644972 w 4525107"/>
                <a:gd name="connsiteY180" fmla="*/ 6587380 h 8081076"/>
                <a:gd name="connsiteX181" fmla="*/ 2559652 w 4525107"/>
                <a:gd name="connsiteY181" fmla="*/ 6631082 h 8081076"/>
                <a:gd name="connsiteX182" fmla="*/ 2537998 w 4525107"/>
                <a:gd name="connsiteY182" fmla="*/ 6618934 h 8081076"/>
                <a:gd name="connsiteX183" fmla="*/ 2537260 w 4525107"/>
                <a:gd name="connsiteY183" fmla="*/ 6653616 h 8081076"/>
                <a:gd name="connsiteX184" fmla="*/ 2451937 w 4525107"/>
                <a:gd name="connsiteY184" fmla="*/ 6697318 h 8081076"/>
                <a:gd name="connsiteX185" fmla="*/ 2408237 w 4525107"/>
                <a:gd name="connsiteY185" fmla="*/ 6611998 h 8081076"/>
                <a:gd name="connsiteX186" fmla="*/ 2432210 w 4525107"/>
                <a:gd name="connsiteY186" fmla="*/ 6580040 h 8081076"/>
                <a:gd name="connsiteX187" fmla="*/ 2398374 w 4525107"/>
                <a:gd name="connsiteY187" fmla="*/ 6579058 h 8081076"/>
                <a:gd name="connsiteX188" fmla="*/ 2354673 w 4525107"/>
                <a:gd name="connsiteY188" fmla="*/ 6493738 h 8081076"/>
                <a:gd name="connsiteX189" fmla="*/ 2439993 w 4525107"/>
                <a:gd name="connsiteY189" fmla="*/ 6450038 h 8081076"/>
                <a:gd name="connsiteX190" fmla="*/ 2468700 w 4525107"/>
                <a:gd name="connsiteY190" fmla="*/ 6469872 h 8081076"/>
                <a:gd name="connsiteX191" fmla="*/ 2467010 w 4525107"/>
                <a:gd name="connsiteY191" fmla="*/ 6426778 h 8081076"/>
                <a:gd name="connsiteX192" fmla="*/ 2525583 w 4525107"/>
                <a:gd name="connsiteY192" fmla="*/ 6380046 h 8081076"/>
                <a:gd name="connsiteX193" fmla="*/ 2528181 w 4525107"/>
                <a:gd name="connsiteY193" fmla="*/ 6363760 h 8081076"/>
                <a:gd name="connsiteX194" fmla="*/ 2463625 w 4525107"/>
                <a:gd name="connsiteY194" fmla="*/ 6415262 h 8081076"/>
                <a:gd name="connsiteX195" fmla="*/ 2465489 w 4525107"/>
                <a:gd name="connsiteY195" fmla="*/ 6462754 h 8081076"/>
                <a:gd name="connsiteX196" fmla="*/ 2433852 w 4525107"/>
                <a:gd name="connsiteY196" fmla="*/ 6440898 h 8081076"/>
                <a:gd name="connsiteX197" fmla="*/ 2339820 w 4525107"/>
                <a:gd name="connsiteY197" fmla="*/ 6489060 h 8081076"/>
                <a:gd name="connsiteX198" fmla="*/ 2387982 w 4525107"/>
                <a:gd name="connsiteY198" fmla="*/ 6583092 h 8081076"/>
                <a:gd name="connsiteX199" fmla="*/ 2425274 w 4525107"/>
                <a:gd name="connsiteY199" fmla="*/ 6584174 h 8081076"/>
                <a:gd name="connsiteX200" fmla="*/ 2398855 w 4525107"/>
                <a:gd name="connsiteY200" fmla="*/ 6619392 h 8081076"/>
                <a:gd name="connsiteX201" fmla="*/ 2447016 w 4525107"/>
                <a:gd name="connsiteY201" fmla="*/ 6713424 h 8081076"/>
                <a:gd name="connsiteX202" fmla="*/ 2541048 w 4525107"/>
                <a:gd name="connsiteY202" fmla="*/ 6665260 h 8081076"/>
                <a:gd name="connsiteX203" fmla="*/ 2541861 w 4525107"/>
                <a:gd name="connsiteY203" fmla="*/ 6627038 h 8081076"/>
                <a:gd name="connsiteX204" fmla="*/ 2565726 w 4525107"/>
                <a:gd name="connsiteY204" fmla="*/ 6640428 h 8081076"/>
                <a:gd name="connsiteX205" fmla="*/ 2659758 w 4525107"/>
                <a:gd name="connsiteY205" fmla="*/ 6592264 h 8081076"/>
                <a:gd name="connsiteX206" fmla="*/ 2611595 w 4525107"/>
                <a:gd name="connsiteY206" fmla="*/ 6498230 h 8081076"/>
                <a:gd name="connsiteX207" fmla="*/ 2580755 w 4525107"/>
                <a:gd name="connsiteY207" fmla="*/ 6495284 h 8081076"/>
                <a:gd name="connsiteX208" fmla="*/ 2605820 w 4525107"/>
                <a:gd name="connsiteY208" fmla="*/ 6461132 h 8081076"/>
                <a:gd name="connsiteX209" fmla="*/ 2557659 w 4525107"/>
                <a:gd name="connsiteY209" fmla="*/ 6367100 h 8081076"/>
                <a:gd name="connsiteX210" fmla="*/ 2528181 w 4525107"/>
                <a:gd name="connsiteY210" fmla="*/ 6363760 h 8081076"/>
                <a:gd name="connsiteX211" fmla="*/ 1738164 w 4525107"/>
                <a:gd name="connsiteY211" fmla="*/ 6313064 h 8081076"/>
                <a:gd name="connsiteX212" fmla="*/ 1767631 w 4525107"/>
                <a:gd name="connsiteY212" fmla="*/ 6319010 h 8081076"/>
                <a:gd name="connsiteX213" fmla="*/ 1827420 w 4525107"/>
                <a:gd name="connsiteY213" fmla="*/ 6383614 h 8081076"/>
                <a:gd name="connsiteX214" fmla="*/ 1826061 w 4525107"/>
                <a:gd name="connsiteY214" fmla="*/ 6385378 h 8081076"/>
                <a:gd name="connsiteX215" fmla="*/ 1761881 w 4525107"/>
                <a:gd name="connsiteY215" fmla="*/ 6336830 h 8081076"/>
                <a:gd name="connsiteX216" fmla="*/ 1681432 w 4525107"/>
                <a:gd name="connsiteY216" fmla="*/ 6338726 h 8081076"/>
                <a:gd name="connsiteX217" fmla="*/ 1681360 w 4525107"/>
                <a:gd name="connsiteY217" fmla="*/ 6336498 h 8081076"/>
                <a:gd name="connsiteX218" fmla="*/ 1712112 w 4525107"/>
                <a:gd name="connsiteY218" fmla="*/ 6314374 h 8081076"/>
                <a:gd name="connsiteX219" fmla="*/ 1738164 w 4525107"/>
                <a:gd name="connsiteY219" fmla="*/ 6313064 h 8081076"/>
                <a:gd name="connsiteX220" fmla="*/ 3854558 w 4525107"/>
                <a:gd name="connsiteY220" fmla="*/ 6302336 h 8081076"/>
                <a:gd name="connsiteX221" fmla="*/ 3909703 w 4525107"/>
                <a:gd name="connsiteY221" fmla="*/ 6397408 h 8081076"/>
                <a:gd name="connsiteX222" fmla="*/ 3851021 w 4525107"/>
                <a:gd name="connsiteY222" fmla="*/ 6490338 h 8081076"/>
                <a:gd name="connsiteX223" fmla="*/ 3848270 w 4525107"/>
                <a:gd name="connsiteY223" fmla="*/ 6489362 h 8081076"/>
                <a:gd name="connsiteX224" fmla="*/ 3884992 w 4525107"/>
                <a:gd name="connsiteY224" fmla="*/ 6396942 h 8081076"/>
                <a:gd name="connsiteX225" fmla="*/ 3851771 w 4525107"/>
                <a:gd name="connsiteY225" fmla="*/ 6303206 h 8081076"/>
                <a:gd name="connsiteX226" fmla="*/ 3854558 w 4525107"/>
                <a:gd name="connsiteY226" fmla="*/ 6302336 h 8081076"/>
                <a:gd name="connsiteX227" fmla="*/ 2234137 w 4525107"/>
                <a:gd name="connsiteY227" fmla="*/ 6290430 h 8081076"/>
                <a:gd name="connsiteX228" fmla="*/ 2302176 w 4525107"/>
                <a:gd name="connsiteY228" fmla="*/ 6301698 h 8081076"/>
                <a:gd name="connsiteX229" fmla="*/ 2375641 w 4525107"/>
                <a:gd name="connsiteY229" fmla="*/ 6378178 h 8081076"/>
                <a:gd name="connsiteX230" fmla="*/ 2373979 w 4525107"/>
                <a:gd name="connsiteY230" fmla="*/ 6379932 h 8081076"/>
                <a:gd name="connsiteX231" fmla="*/ 2295189 w 4525107"/>
                <a:gd name="connsiteY231" fmla="*/ 6320288 h 8081076"/>
                <a:gd name="connsiteX232" fmla="*/ 2196619 w 4525107"/>
                <a:gd name="connsiteY232" fmla="*/ 6313256 h 8081076"/>
                <a:gd name="connsiteX233" fmla="*/ 2196524 w 4525107"/>
                <a:gd name="connsiteY233" fmla="*/ 6310842 h 8081076"/>
                <a:gd name="connsiteX234" fmla="*/ 2234137 w 4525107"/>
                <a:gd name="connsiteY234" fmla="*/ 6290430 h 8081076"/>
                <a:gd name="connsiteX235" fmla="*/ 3816194 w 4525107"/>
                <a:gd name="connsiteY235" fmla="*/ 6287724 h 8081076"/>
                <a:gd name="connsiteX236" fmla="*/ 3841628 w 4525107"/>
                <a:gd name="connsiteY236" fmla="*/ 6371236 h 8081076"/>
                <a:gd name="connsiteX237" fmla="*/ 3785498 w 4525107"/>
                <a:gd name="connsiteY237" fmla="*/ 6438098 h 8081076"/>
                <a:gd name="connsiteX238" fmla="*/ 3783667 w 4525107"/>
                <a:gd name="connsiteY238" fmla="*/ 6436954 h 8081076"/>
                <a:gd name="connsiteX239" fmla="*/ 3823921 w 4525107"/>
                <a:gd name="connsiteY239" fmla="*/ 6367620 h 8081076"/>
                <a:gd name="connsiteX240" fmla="*/ 3814060 w 4525107"/>
                <a:gd name="connsiteY240" fmla="*/ 6288058 h 8081076"/>
                <a:gd name="connsiteX241" fmla="*/ 3816194 w 4525107"/>
                <a:gd name="connsiteY241" fmla="*/ 6287724 h 8081076"/>
                <a:gd name="connsiteX242" fmla="*/ 1447033 w 4525107"/>
                <a:gd name="connsiteY242" fmla="*/ 6274232 h 8081076"/>
                <a:gd name="connsiteX243" fmla="*/ 1403369 w 4525107"/>
                <a:gd name="connsiteY243" fmla="*/ 6309068 h 8081076"/>
                <a:gd name="connsiteX244" fmla="*/ 1435946 w 4525107"/>
                <a:gd name="connsiteY244" fmla="*/ 6372670 h 8081076"/>
                <a:gd name="connsiteX245" fmla="*/ 1499548 w 4525107"/>
                <a:gd name="connsiteY245" fmla="*/ 6340096 h 8081076"/>
                <a:gd name="connsiteX246" fmla="*/ 1466971 w 4525107"/>
                <a:gd name="connsiteY246" fmla="*/ 6276492 h 8081076"/>
                <a:gd name="connsiteX247" fmla="*/ 1447033 w 4525107"/>
                <a:gd name="connsiteY247" fmla="*/ 6274232 h 8081076"/>
                <a:gd name="connsiteX248" fmla="*/ 3770332 w 4525107"/>
                <a:gd name="connsiteY248" fmla="*/ 6267644 h 8081076"/>
                <a:gd name="connsiteX249" fmla="*/ 3766377 w 4525107"/>
                <a:gd name="connsiteY249" fmla="*/ 6349660 h 8081076"/>
                <a:gd name="connsiteX250" fmla="*/ 3737681 w 4525107"/>
                <a:gd name="connsiteY250" fmla="*/ 6426868 h 8081076"/>
                <a:gd name="connsiteX251" fmla="*/ 3814172 w 4525107"/>
                <a:gd name="connsiteY251" fmla="*/ 6551808 h 8081076"/>
                <a:gd name="connsiteX252" fmla="*/ 3783635 w 4525107"/>
                <a:gd name="connsiteY252" fmla="*/ 6604846 h 8081076"/>
                <a:gd name="connsiteX253" fmla="*/ 3828384 w 4525107"/>
                <a:gd name="connsiteY253" fmla="*/ 6604156 h 8081076"/>
                <a:gd name="connsiteX254" fmla="*/ 3912542 w 4525107"/>
                <a:gd name="connsiteY254" fmla="*/ 6731482 h 8081076"/>
                <a:gd name="connsiteX255" fmla="*/ 3828207 w 4525107"/>
                <a:gd name="connsiteY255" fmla="*/ 6815692 h 8081076"/>
                <a:gd name="connsiteX256" fmla="*/ 3911906 w 4525107"/>
                <a:gd name="connsiteY256" fmla="*/ 6867888 h 8081076"/>
                <a:gd name="connsiteX257" fmla="*/ 4010117 w 4525107"/>
                <a:gd name="connsiteY257" fmla="*/ 6852238 h 8081076"/>
                <a:gd name="connsiteX258" fmla="*/ 4010466 w 4525107"/>
                <a:gd name="connsiteY258" fmla="*/ 6855134 h 8081076"/>
                <a:gd name="connsiteX259" fmla="*/ 3906963 w 4525107"/>
                <a:gd name="connsiteY259" fmla="*/ 6892104 h 8081076"/>
                <a:gd name="connsiteX260" fmla="*/ 3826230 w 4525107"/>
                <a:gd name="connsiteY260" fmla="*/ 6817528 h 8081076"/>
                <a:gd name="connsiteX261" fmla="*/ 3827217 w 4525107"/>
                <a:gd name="connsiteY261" fmla="*/ 6815820 h 8081076"/>
                <a:gd name="connsiteX262" fmla="*/ 3785215 w 4525107"/>
                <a:gd name="connsiteY262" fmla="*/ 6815642 h 8081076"/>
                <a:gd name="connsiteX263" fmla="*/ 3748813 w 4525107"/>
                <a:gd name="connsiteY263" fmla="*/ 6800226 h 8081076"/>
                <a:gd name="connsiteX264" fmla="*/ 3753742 w 4525107"/>
                <a:gd name="connsiteY264" fmla="*/ 6855238 h 8081076"/>
                <a:gd name="connsiteX265" fmla="*/ 3741069 w 4525107"/>
                <a:gd name="connsiteY265" fmla="*/ 6887350 h 8081076"/>
                <a:gd name="connsiteX266" fmla="*/ 3791417 w 4525107"/>
                <a:gd name="connsiteY266" fmla="*/ 6981530 h 8081076"/>
                <a:gd name="connsiteX267" fmla="*/ 3732734 w 4525107"/>
                <a:gd name="connsiteY267" fmla="*/ 7074462 h 8081076"/>
                <a:gd name="connsiteX268" fmla="*/ 3729983 w 4525107"/>
                <a:gd name="connsiteY268" fmla="*/ 7073486 h 8081076"/>
                <a:gd name="connsiteX269" fmla="*/ 3766705 w 4525107"/>
                <a:gd name="connsiteY269" fmla="*/ 6981066 h 8081076"/>
                <a:gd name="connsiteX270" fmla="*/ 3738115 w 4525107"/>
                <a:gd name="connsiteY270" fmla="*/ 6892728 h 8081076"/>
                <a:gd name="connsiteX271" fmla="*/ 3687226 w 4525107"/>
                <a:gd name="connsiteY271" fmla="*/ 6934014 h 8081076"/>
                <a:gd name="connsiteX272" fmla="*/ 3710908 w 4525107"/>
                <a:gd name="connsiteY272" fmla="*/ 7016430 h 8081076"/>
                <a:gd name="connsiteX273" fmla="*/ 3654779 w 4525107"/>
                <a:gd name="connsiteY273" fmla="*/ 7083292 h 8081076"/>
                <a:gd name="connsiteX274" fmla="*/ 3652947 w 4525107"/>
                <a:gd name="connsiteY274" fmla="*/ 7082150 h 8081076"/>
                <a:gd name="connsiteX275" fmla="*/ 3693202 w 4525107"/>
                <a:gd name="connsiteY275" fmla="*/ 7012816 h 8081076"/>
                <a:gd name="connsiteX276" fmla="*/ 3684200 w 4525107"/>
                <a:gd name="connsiteY276" fmla="*/ 6934936 h 8081076"/>
                <a:gd name="connsiteX277" fmla="*/ 3626415 w 4525107"/>
                <a:gd name="connsiteY277" fmla="*/ 6939396 h 8081076"/>
                <a:gd name="connsiteX278" fmla="*/ 3580378 w 4525107"/>
                <a:gd name="connsiteY278" fmla="*/ 6917162 h 8081076"/>
                <a:gd name="connsiteX279" fmla="*/ 3544083 w 4525107"/>
                <a:gd name="connsiteY279" fmla="*/ 6982386 h 8081076"/>
                <a:gd name="connsiteX280" fmla="*/ 3554852 w 4525107"/>
                <a:gd name="connsiteY280" fmla="*/ 7062132 h 8081076"/>
                <a:gd name="connsiteX281" fmla="*/ 3552646 w 4525107"/>
                <a:gd name="connsiteY281" fmla="*/ 7062452 h 8081076"/>
                <a:gd name="connsiteX282" fmla="*/ 3525736 w 4525107"/>
                <a:gd name="connsiteY282" fmla="*/ 6978640 h 8081076"/>
                <a:gd name="connsiteX283" fmla="*/ 3574225 w 4525107"/>
                <a:gd name="connsiteY283" fmla="*/ 6911994 h 8081076"/>
                <a:gd name="connsiteX284" fmla="*/ 3542258 w 4525107"/>
                <a:gd name="connsiteY284" fmla="*/ 6812066 h 8081076"/>
                <a:gd name="connsiteX285" fmla="*/ 3574572 w 4525107"/>
                <a:gd name="connsiteY285" fmla="*/ 6757284 h 8081076"/>
                <a:gd name="connsiteX286" fmla="*/ 3520858 w 4525107"/>
                <a:gd name="connsiteY286" fmla="*/ 6761680 h 8081076"/>
                <a:gd name="connsiteX287" fmla="*/ 3494948 w 4525107"/>
                <a:gd name="connsiteY287" fmla="*/ 6752414 h 8081076"/>
                <a:gd name="connsiteX288" fmla="*/ 3402940 w 4525107"/>
                <a:gd name="connsiteY288" fmla="*/ 6794376 h 8081076"/>
                <a:gd name="connsiteX289" fmla="*/ 3310009 w 4525107"/>
                <a:gd name="connsiteY289" fmla="*/ 6735690 h 8081076"/>
                <a:gd name="connsiteX290" fmla="*/ 3310985 w 4525107"/>
                <a:gd name="connsiteY290" fmla="*/ 6732940 h 8081076"/>
                <a:gd name="connsiteX291" fmla="*/ 3403404 w 4525107"/>
                <a:gd name="connsiteY291" fmla="*/ 6769664 h 8081076"/>
                <a:gd name="connsiteX292" fmla="*/ 3484931 w 4525107"/>
                <a:gd name="connsiteY292" fmla="*/ 6746912 h 8081076"/>
                <a:gd name="connsiteX293" fmla="*/ 3444269 w 4525107"/>
                <a:gd name="connsiteY293" fmla="*/ 6700130 h 8081076"/>
                <a:gd name="connsiteX294" fmla="*/ 3368061 w 4525107"/>
                <a:gd name="connsiteY294" fmla="*/ 6713856 h 8081076"/>
                <a:gd name="connsiteX295" fmla="*/ 3301199 w 4525107"/>
                <a:gd name="connsiteY295" fmla="*/ 6657728 h 8081076"/>
                <a:gd name="connsiteX296" fmla="*/ 3302342 w 4525107"/>
                <a:gd name="connsiteY296" fmla="*/ 6655896 h 8081076"/>
                <a:gd name="connsiteX297" fmla="*/ 3371676 w 4525107"/>
                <a:gd name="connsiteY297" fmla="*/ 6696148 h 8081076"/>
                <a:gd name="connsiteX298" fmla="*/ 3440974 w 4525107"/>
                <a:gd name="connsiteY298" fmla="*/ 6691528 h 8081076"/>
                <a:gd name="connsiteX299" fmla="*/ 3436385 w 4525107"/>
                <a:gd name="connsiteY299" fmla="*/ 6637470 h 8081076"/>
                <a:gd name="connsiteX300" fmla="*/ 3361014 w 4525107"/>
                <a:gd name="connsiteY300" fmla="*/ 6632738 h 8081076"/>
                <a:gd name="connsiteX301" fmla="*/ 3281660 w 4525107"/>
                <a:gd name="connsiteY301" fmla="*/ 6602764 h 8081076"/>
                <a:gd name="connsiteX302" fmla="*/ 3298127 w 4525107"/>
                <a:gd name="connsiteY302" fmla="*/ 6600836 h 8081076"/>
                <a:gd name="connsiteX303" fmla="*/ 3363678 w 4525107"/>
                <a:gd name="connsiteY303" fmla="*/ 6606718 h 8081076"/>
                <a:gd name="connsiteX304" fmla="*/ 3437074 w 4525107"/>
                <a:gd name="connsiteY304" fmla="*/ 6633150 h 8081076"/>
                <a:gd name="connsiteX305" fmla="*/ 3465268 w 4525107"/>
                <a:gd name="connsiteY305" fmla="*/ 6580774 h 8081076"/>
                <a:gd name="connsiteX306" fmla="*/ 3402111 w 4525107"/>
                <a:gd name="connsiteY306" fmla="*/ 6547040 h 8081076"/>
                <a:gd name="connsiteX307" fmla="*/ 3322363 w 4525107"/>
                <a:gd name="connsiteY307" fmla="*/ 6557810 h 8081076"/>
                <a:gd name="connsiteX308" fmla="*/ 3322044 w 4525107"/>
                <a:gd name="connsiteY308" fmla="*/ 6555604 h 8081076"/>
                <a:gd name="connsiteX309" fmla="*/ 3350166 w 4525107"/>
                <a:gd name="connsiteY309" fmla="*/ 6530218 h 8081076"/>
                <a:gd name="connsiteX310" fmla="*/ 3375913 w 4525107"/>
                <a:gd name="connsiteY310" fmla="*/ 6526038 h 8081076"/>
                <a:gd name="connsiteX311" fmla="*/ 3405856 w 4525107"/>
                <a:gd name="connsiteY311" fmla="*/ 6528690 h 8081076"/>
                <a:gd name="connsiteX312" fmla="*/ 3471819 w 4525107"/>
                <a:gd name="connsiteY312" fmla="*/ 6574884 h 8081076"/>
                <a:gd name="connsiteX313" fmla="*/ 3564027 w 4525107"/>
                <a:gd name="connsiteY313" fmla="*/ 6550194 h 8081076"/>
                <a:gd name="connsiteX314" fmla="*/ 3612941 w 4525107"/>
                <a:gd name="connsiteY314" fmla="*/ 6576532 h 8081076"/>
                <a:gd name="connsiteX315" fmla="*/ 3602687 w 4525107"/>
                <a:gd name="connsiteY315" fmla="*/ 6508638 h 8081076"/>
                <a:gd name="connsiteX316" fmla="*/ 3687158 w 4525107"/>
                <a:gd name="connsiteY316" fmla="*/ 6424390 h 8081076"/>
                <a:gd name="connsiteX317" fmla="*/ 3730014 w 4525107"/>
                <a:gd name="connsiteY317" fmla="*/ 6424480 h 8081076"/>
                <a:gd name="connsiteX318" fmla="*/ 3736096 w 4525107"/>
                <a:gd name="connsiteY318" fmla="*/ 6426374 h 8081076"/>
                <a:gd name="connsiteX319" fmla="*/ 3740357 w 4525107"/>
                <a:gd name="connsiteY319" fmla="*/ 6346998 h 8081076"/>
                <a:gd name="connsiteX320" fmla="*/ 3770332 w 4525107"/>
                <a:gd name="connsiteY320" fmla="*/ 6267644 h 8081076"/>
                <a:gd name="connsiteX321" fmla="*/ 3705256 w 4525107"/>
                <a:gd name="connsiteY321" fmla="*/ 6266670 h 8081076"/>
                <a:gd name="connsiteX322" fmla="*/ 3714084 w 4525107"/>
                <a:gd name="connsiteY322" fmla="*/ 6266880 h 8081076"/>
                <a:gd name="connsiteX323" fmla="*/ 3715987 w 4525107"/>
                <a:gd name="connsiteY323" fmla="*/ 6268036 h 8081076"/>
                <a:gd name="connsiteX324" fmla="*/ 3674828 w 4525107"/>
                <a:gd name="connsiteY324" fmla="*/ 6337184 h 8081076"/>
                <a:gd name="connsiteX325" fmla="*/ 3685596 w 4525107"/>
                <a:gd name="connsiteY325" fmla="*/ 6416934 h 8081076"/>
                <a:gd name="connsiteX326" fmla="*/ 3683388 w 4525107"/>
                <a:gd name="connsiteY326" fmla="*/ 6417252 h 8081076"/>
                <a:gd name="connsiteX327" fmla="*/ 3656478 w 4525107"/>
                <a:gd name="connsiteY327" fmla="*/ 6333440 h 8081076"/>
                <a:gd name="connsiteX328" fmla="*/ 3705256 w 4525107"/>
                <a:gd name="connsiteY328" fmla="*/ 6266670 h 8081076"/>
                <a:gd name="connsiteX329" fmla="*/ 3642996 w 4525107"/>
                <a:gd name="connsiteY329" fmla="*/ 6265678 h 8081076"/>
                <a:gd name="connsiteX330" fmla="*/ 3652409 w 4525107"/>
                <a:gd name="connsiteY330" fmla="*/ 6266064 h 8081076"/>
                <a:gd name="connsiteX331" fmla="*/ 3654335 w 4525107"/>
                <a:gd name="connsiteY331" fmla="*/ 6267522 h 8081076"/>
                <a:gd name="connsiteX332" fmla="*/ 3603757 w 4525107"/>
                <a:gd name="connsiteY332" fmla="*/ 6352418 h 8081076"/>
                <a:gd name="connsiteX333" fmla="*/ 3607654 w 4525107"/>
                <a:gd name="connsiteY333" fmla="*/ 6451160 h 8081076"/>
                <a:gd name="connsiteX334" fmla="*/ 3605268 w 4525107"/>
                <a:gd name="connsiteY334" fmla="*/ 6451522 h 8081076"/>
                <a:gd name="connsiteX335" fmla="*/ 3584511 w 4525107"/>
                <a:gd name="connsiteY335" fmla="*/ 6347526 h 8081076"/>
                <a:gd name="connsiteX336" fmla="*/ 3642996 w 4525107"/>
                <a:gd name="connsiteY336" fmla="*/ 6265678 h 8081076"/>
                <a:gd name="connsiteX337" fmla="*/ 1674211 w 4525107"/>
                <a:gd name="connsiteY337" fmla="*/ 6228416 h 8081076"/>
                <a:gd name="connsiteX338" fmla="*/ 1742250 w 4525107"/>
                <a:gd name="connsiteY338" fmla="*/ 6239682 h 8081076"/>
                <a:gd name="connsiteX339" fmla="*/ 1815713 w 4525107"/>
                <a:gd name="connsiteY339" fmla="*/ 6316164 h 8081076"/>
                <a:gd name="connsiteX340" fmla="*/ 1814052 w 4525107"/>
                <a:gd name="connsiteY340" fmla="*/ 6317914 h 8081076"/>
                <a:gd name="connsiteX341" fmla="*/ 1735263 w 4525107"/>
                <a:gd name="connsiteY341" fmla="*/ 6258272 h 8081076"/>
                <a:gd name="connsiteX342" fmla="*/ 1636694 w 4525107"/>
                <a:gd name="connsiteY342" fmla="*/ 6251238 h 8081076"/>
                <a:gd name="connsiteX343" fmla="*/ 1636598 w 4525107"/>
                <a:gd name="connsiteY343" fmla="*/ 6248828 h 8081076"/>
                <a:gd name="connsiteX344" fmla="*/ 1674211 w 4525107"/>
                <a:gd name="connsiteY344" fmla="*/ 6228416 h 8081076"/>
                <a:gd name="connsiteX345" fmla="*/ 3734801 w 4525107"/>
                <a:gd name="connsiteY345" fmla="*/ 6223104 h 8081076"/>
                <a:gd name="connsiteX346" fmla="*/ 3698028 w 4525107"/>
                <a:gd name="connsiteY346" fmla="*/ 6226780 h 8081076"/>
                <a:gd name="connsiteX347" fmla="*/ 3550857 w 4525107"/>
                <a:gd name="connsiteY347" fmla="*/ 6373564 h 8081076"/>
                <a:gd name="connsiteX348" fmla="*/ 3568722 w 4525107"/>
                <a:gd name="connsiteY348" fmla="*/ 6491850 h 8081076"/>
                <a:gd name="connsiteX349" fmla="*/ 3483501 w 4525107"/>
                <a:gd name="connsiteY349" fmla="*/ 6445966 h 8081076"/>
                <a:gd name="connsiteX350" fmla="*/ 3261663 w 4525107"/>
                <a:gd name="connsiteY350" fmla="*/ 6592590 h 8081076"/>
                <a:gd name="connsiteX351" fmla="*/ 3408289 w 4525107"/>
                <a:gd name="connsiteY351" fmla="*/ 6814428 h 8081076"/>
                <a:gd name="connsiteX352" fmla="*/ 3501875 w 4525107"/>
                <a:gd name="connsiteY352" fmla="*/ 6806770 h 8081076"/>
                <a:gd name="connsiteX353" fmla="*/ 3445574 w 4525107"/>
                <a:gd name="connsiteY353" fmla="*/ 6902218 h 8081076"/>
                <a:gd name="connsiteX354" fmla="*/ 3592199 w 4525107"/>
                <a:gd name="connsiteY354" fmla="*/ 7124054 h 8081076"/>
                <a:gd name="connsiteX355" fmla="*/ 3814037 w 4525107"/>
                <a:gd name="connsiteY355" fmla="*/ 6977430 h 8081076"/>
                <a:gd name="connsiteX356" fmla="*/ 3805447 w 4525107"/>
                <a:gd name="connsiteY356" fmla="*/ 6881586 h 8081076"/>
                <a:gd name="connsiteX357" fmla="*/ 3868868 w 4525107"/>
                <a:gd name="connsiteY357" fmla="*/ 6908444 h 8081076"/>
                <a:gd name="connsiteX358" fmla="*/ 4090706 w 4525107"/>
                <a:gd name="connsiteY358" fmla="*/ 6761818 h 8081076"/>
                <a:gd name="connsiteX359" fmla="*/ 3944080 w 4525107"/>
                <a:gd name="connsiteY359" fmla="*/ 6539982 h 8081076"/>
                <a:gd name="connsiteX360" fmla="*/ 3866115 w 4525107"/>
                <a:gd name="connsiteY360" fmla="*/ 6541184 h 8081076"/>
                <a:gd name="connsiteX361" fmla="*/ 3919320 w 4525107"/>
                <a:gd name="connsiteY361" fmla="*/ 6448776 h 8081076"/>
                <a:gd name="connsiteX362" fmla="*/ 3772695 w 4525107"/>
                <a:gd name="connsiteY362" fmla="*/ 6226940 h 8081076"/>
                <a:gd name="connsiteX363" fmla="*/ 3734801 w 4525107"/>
                <a:gd name="connsiteY363" fmla="*/ 6223104 h 8081076"/>
                <a:gd name="connsiteX364" fmla="*/ 2719874 w 4525107"/>
                <a:gd name="connsiteY364" fmla="*/ 6180234 h 8081076"/>
                <a:gd name="connsiteX365" fmla="*/ 2764180 w 4525107"/>
                <a:gd name="connsiteY365" fmla="*/ 6280816 h 8081076"/>
                <a:gd name="connsiteX366" fmla="*/ 2695593 w 4525107"/>
                <a:gd name="connsiteY366" fmla="*/ 6366696 h 8081076"/>
                <a:gd name="connsiteX367" fmla="*/ 2692967 w 4525107"/>
                <a:gd name="connsiteY367" fmla="*/ 6365422 h 8081076"/>
                <a:gd name="connsiteX368" fmla="*/ 2739672 w 4525107"/>
                <a:gd name="connsiteY368" fmla="*/ 6277624 h 8081076"/>
                <a:gd name="connsiteX369" fmla="*/ 2717008 w 4525107"/>
                <a:gd name="connsiteY369" fmla="*/ 6180792 h 8081076"/>
                <a:gd name="connsiteX370" fmla="*/ 2719874 w 4525107"/>
                <a:gd name="connsiteY370" fmla="*/ 6180234 h 8081076"/>
                <a:gd name="connsiteX371" fmla="*/ 1470195 w 4525107"/>
                <a:gd name="connsiteY371" fmla="*/ 6164024 h 8081076"/>
                <a:gd name="connsiteX372" fmla="*/ 1496941 w 4525107"/>
                <a:gd name="connsiteY372" fmla="*/ 6167056 h 8081076"/>
                <a:gd name="connsiteX373" fmla="*/ 1540643 w 4525107"/>
                <a:gd name="connsiteY373" fmla="*/ 6252374 h 8081076"/>
                <a:gd name="connsiteX374" fmla="*/ 1517900 w 4525107"/>
                <a:gd name="connsiteY374" fmla="*/ 6283366 h 8081076"/>
                <a:gd name="connsiteX375" fmla="*/ 1545883 w 4525107"/>
                <a:gd name="connsiteY375" fmla="*/ 6286040 h 8081076"/>
                <a:gd name="connsiteX376" fmla="*/ 1589584 w 4525107"/>
                <a:gd name="connsiteY376" fmla="*/ 6371358 h 8081076"/>
                <a:gd name="connsiteX377" fmla="*/ 1504264 w 4525107"/>
                <a:gd name="connsiteY377" fmla="*/ 6415060 h 8081076"/>
                <a:gd name="connsiteX378" fmla="*/ 1482610 w 4525107"/>
                <a:gd name="connsiteY378" fmla="*/ 6402912 h 8081076"/>
                <a:gd name="connsiteX379" fmla="*/ 1481872 w 4525107"/>
                <a:gd name="connsiteY379" fmla="*/ 6437594 h 8081076"/>
                <a:gd name="connsiteX380" fmla="*/ 1396549 w 4525107"/>
                <a:gd name="connsiteY380" fmla="*/ 6481296 h 8081076"/>
                <a:gd name="connsiteX381" fmla="*/ 1352849 w 4525107"/>
                <a:gd name="connsiteY381" fmla="*/ 6395976 h 8081076"/>
                <a:gd name="connsiteX382" fmla="*/ 1376822 w 4525107"/>
                <a:gd name="connsiteY382" fmla="*/ 6364018 h 8081076"/>
                <a:gd name="connsiteX383" fmla="*/ 1342986 w 4525107"/>
                <a:gd name="connsiteY383" fmla="*/ 6363036 h 8081076"/>
                <a:gd name="connsiteX384" fmla="*/ 1299285 w 4525107"/>
                <a:gd name="connsiteY384" fmla="*/ 6277716 h 8081076"/>
                <a:gd name="connsiteX385" fmla="*/ 1384605 w 4525107"/>
                <a:gd name="connsiteY385" fmla="*/ 6234016 h 8081076"/>
                <a:gd name="connsiteX386" fmla="*/ 1413312 w 4525107"/>
                <a:gd name="connsiteY386" fmla="*/ 6253850 h 8081076"/>
                <a:gd name="connsiteX387" fmla="*/ 1411622 w 4525107"/>
                <a:gd name="connsiteY387" fmla="*/ 6210756 h 8081076"/>
                <a:gd name="connsiteX388" fmla="*/ 1470195 w 4525107"/>
                <a:gd name="connsiteY388" fmla="*/ 6164024 h 8081076"/>
                <a:gd name="connsiteX389" fmla="*/ 2683359 w 4525107"/>
                <a:gd name="connsiteY389" fmla="*/ 6161474 h 8081076"/>
                <a:gd name="connsiteX390" fmla="*/ 2699413 w 4525107"/>
                <a:gd name="connsiteY390" fmla="*/ 6247286 h 8081076"/>
                <a:gd name="connsiteX391" fmla="*/ 2636242 w 4525107"/>
                <a:gd name="connsiteY391" fmla="*/ 6307538 h 8081076"/>
                <a:gd name="connsiteX392" fmla="*/ 2634548 w 4525107"/>
                <a:gd name="connsiteY392" fmla="*/ 6306198 h 8081076"/>
                <a:gd name="connsiteX393" fmla="*/ 2682214 w 4525107"/>
                <a:gd name="connsiteY393" fmla="*/ 6241736 h 8081076"/>
                <a:gd name="connsiteX394" fmla="*/ 2681201 w 4525107"/>
                <a:gd name="connsiteY394" fmla="*/ 6161570 h 8081076"/>
                <a:gd name="connsiteX395" fmla="*/ 2683359 w 4525107"/>
                <a:gd name="connsiteY395" fmla="*/ 6161474 h 8081076"/>
                <a:gd name="connsiteX396" fmla="*/ 1472793 w 4525107"/>
                <a:gd name="connsiteY396" fmla="*/ 6147738 h 8081076"/>
                <a:gd name="connsiteX397" fmla="*/ 1408237 w 4525107"/>
                <a:gd name="connsiteY397" fmla="*/ 6199240 h 8081076"/>
                <a:gd name="connsiteX398" fmla="*/ 1410101 w 4525107"/>
                <a:gd name="connsiteY398" fmla="*/ 6246732 h 8081076"/>
                <a:gd name="connsiteX399" fmla="*/ 1378464 w 4525107"/>
                <a:gd name="connsiteY399" fmla="*/ 6224876 h 8081076"/>
                <a:gd name="connsiteX400" fmla="*/ 1284432 w 4525107"/>
                <a:gd name="connsiteY400" fmla="*/ 6273038 h 8081076"/>
                <a:gd name="connsiteX401" fmla="*/ 1332594 w 4525107"/>
                <a:gd name="connsiteY401" fmla="*/ 6367070 h 8081076"/>
                <a:gd name="connsiteX402" fmla="*/ 1369886 w 4525107"/>
                <a:gd name="connsiteY402" fmla="*/ 6368152 h 8081076"/>
                <a:gd name="connsiteX403" fmla="*/ 1343467 w 4525107"/>
                <a:gd name="connsiteY403" fmla="*/ 6403370 h 8081076"/>
                <a:gd name="connsiteX404" fmla="*/ 1391628 w 4525107"/>
                <a:gd name="connsiteY404" fmla="*/ 6497402 h 8081076"/>
                <a:gd name="connsiteX405" fmla="*/ 1485660 w 4525107"/>
                <a:gd name="connsiteY405" fmla="*/ 6449238 h 8081076"/>
                <a:gd name="connsiteX406" fmla="*/ 1486473 w 4525107"/>
                <a:gd name="connsiteY406" fmla="*/ 6411016 h 8081076"/>
                <a:gd name="connsiteX407" fmla="*/ 1510338 w 4525107"/>
                <a:gd name="connsiteY407" fmla="*/ 6424406 h 8081076"/>
                <a:gd name="connsiteX408" fmla="*/ 1604370 w 4525107"/>
                <a:gd name="connsiteY408" fmla="*/ 6376242 h 8081076"/>
                <a:gd name="connsiteX409" fmla="*/ 1556207 w 4525107"/>
                <a:gd name="connsiteY409" fmla="*/ 6282208 h 8081076"/>
                <a:gd name="connsiteX410" fmla="*/ 1525367 w 4525107"/>
                <a:gd name="connsiteY410" fmla="*/ 6279262 h 8081076"/>
                <a:gd name="connsiteX411" fmla="*/ 1550432 w 4525107"/>
                <a:gd name="connsiteY411" fmla="*/ 6245110 h 8081076"/>
                <a:gd name="connsiteX412" fmla="*/ 1502271 w 4525107"/>
                <a:gd name="connsiteY412" fmla="*/ 6151078 h 8081076"/>
                <a:gd name="connsiteX413" fmla="*/ 1472793 w 4525107"/>
                <a:gd name="connsiteY413" fmla="*/ 6147738 h 8081076"/>
                <a:gd name="connsiteX414" fmla="*/ 2639995 w 4525107"/>
                <a:gd name="connsiteY414" fmla="*/ 6136452 h 8081076"/>
                <a:gd name="connsiteX415" fmla="*/ 2627005 w 4525107"/>
                <a:gd name="connsiteY415" fmla="*/ 6217530 h 8081076"/>
                <a:gd name="connsiteX416" fmla="*/ 2589958 w 4525107"/>
                <a:gd name="connsiteY416" fmla="*/ 6291094 h 8081076"/>
                <a:gd name="connsiteX417" fmla="*/ 2652180 w 4525107"/>
                <a:gd name="connsiteY417" fmla="*/ 6423720 h 8081076"/>
                <a:gd name="connsiteX418" fmla="*/ 2615972 w 4525107"/>
                <a:gd name="connsiteY418" fmla="*/ 6473060 h 8081076"/>
                <a:gd name="connsiteX419" fmla="*/ 2660523 w 4525107"/>
                <a:gd name="connsiteY419" fmla="*/ 6477316 h 8081076"/>
                <a:gd name="connsiteX420" fmla="*/ 2730103 w 4525107"/>
                <a:gd name="connsiteY420" fmla="*/ 6613160 h 8081076"/>
                <a:gd name="connsiteX421" fmla="*/ 2636983 w 4525107"/>
                <a:gd name="connsiteY421" fmla="*/ 6687538 h 8081076"/>
                <a:gd name="connsiteX422" fmla="*/ 2714404 w 4525107"/>
                <a:gd name="connsiteY422" fmla="*/ 6748660 h 8081076"/>
                <a:gd name="connsiteX423" fmla="*/ 2813743 w 4525107"/>
                <a:gd name="connsiteY423" fmla="*/ 6743954 h 8081076"/>
                <a:gd name="connsiteX424" fmla="*/ 2813770 w 4525107"/>
                <a:gd name="connsiteY424" fmla="*/ 6746870 h 8081076"/>
                <a:gd name="connsiteX425" fmla="*/ 2706817 w 4525107"/>
                <a:gd name="connsiteY425" fmla="*/ 6772182 h 8081076"/>
                <a:gd name="connsiteX426" fmla="*/ 2634815 w 4525107"/>
                <a:gd name="connsiteY426" fmla="*/ 6689144 h 8081076"/>
                <a:gd name="connsiteX427" fmla="*/ 2635985 w 4525107"/>
                <a:gd name="connsiteY427" fmla="*/ 6687556 h 8081076"/>
                <a:gd name="connsiteX428" fmla="*/ 2594259 w 4525107"/>
                <a:gd name="connsiteY428" fmla="*/ 6682740 h 8081076"/>
                <a:gd name="connsiteX429" fmla="*/ 2559782 w 4525107"/>
                <a:gd name="connsiteY429" fmla="*/ 6663398 h 8081076"/>
                <a:gd name="connsiteX430" fmla="*/ 2558606 w 4525107"/>
                <a:gd name="connsiteY430" fmla="*/ 6718618 h 8081076"/>
                <a:gd name="connsiteX431" fmla="*/ 2542463 w 4525107"/>
                <a:gd name="connsiteY431" fmla="*/ 6749134 h 8081076"/>
                <a:gd name="connsiteX432" fmla="*/ 2582100 w 4525107"/>
                <a:gd name="connsiteY432" fmla="*/ 6848298 h 8081076"/>
                <a:gd name="connsiteX433" fmla="*/ 2513512 w 4525107"/>
                <a:gd name="connsiteY433" fmla="*/ 6934180 h 8081076"/>
                <a:gd name="connsiteX434" fmla="*/ 2510886 w 4525107"/>
                <a:gd name="connsiteY434" fmla="*/ 6932906 h 8081076"/>
                <a:gd name="connsiteX435" fmla="*/ 2557591 w 4525107"/>
                <a:gd name="connsiteY435" fmla="*/ 6845108 h 8081076"/>
                <a:gd name="connsiteX436" fmla="*/ 2538933 w 4525107"/>
                <a:gd name="connsiteY436" fmla="*/ 6754152 h 8081076"/>
                <a:gd name="connsiteX437" fmla="*/ 2483796 w 4525107"/>
                <a:gd name="connsiteY437" fmla="*/ 6789564 h 8081076"/>
                <a:gd name="connsiteX438" fmla="*/ 2498229 w 4525107"/>
                <a:gd name="connsiteY438" fmla="*/ 6874094 h 8081076"/>
                <a:gd name="connsiteX439" fmla="*/ 2435059 w 4525107"/>
                <a:gd name="connsiteY439" fmla="*/ 6934346 h 8081076"/>
                <a:gd name="connsiteX440" fmla="*/ 2433363 w 4525107"/>
                <a:gd name="connsiteY440" fmla="*/ 6933008 h 8081076"/>
                <a:gd name="connsiteX441" fmla="*/ 2481030 w 4525107"/>
                <a:gd name="connsiteY441" fmla="*/ 6868546 h 8081076"/>
                <a:gd name="connsiteX442" fmla="*/ 2480686 w 4525107"/>
                <a:gd name="connsiteY442" fmla="*/ 6790148 h 8081076"/>
                <a:gd name="connsiteX443" fmla="*/ 2422762 w 4525107"/>
                <a:gd name="connsiteY443" fmla="*/ 6788196 h 8081076"/>
                <a:gd name="connsiteX444" fmla="*/ 2379463 w 4525107"/>
                <a:gd name="connsiteY444" fmla="*/ 6761016 h 8081076"/>
                <a:gd name="connsiteX445" fmla="*/ 2336185 w 4525107"/>
                <a:gd name="connsiteY445" fmla="*/ 6821830 h 8081076"/>
                <a:gd name="connsiteX446" fmla="*/ 2338080 w 4525107"/>
                <a:gd name="connsiteY446" fmla="*/ 6902278 h 8081076"/>
                <a:gd name="connsiteX447" fmla="*/ 2335852 w 4525107"/>
                <a:gd name="connsiteY447" fmla="*/ 6902352 h 8081076"/>
                <a:gd name="connsiteX448" fmla="*/ 2318364 w 4525107"/>
                <a:gd name="connsiteY448" fmla="*/ 6816080 h 8081076"/>
                <a:gd name="connsiteX449" fmla="*/ 2373918 w 4525107"/>
                <a:gd name="connsiteY449" fmla="*/ 6755198 h 8081076"/>
                <a:gd name="connsiteX450" fmla="*/ 2353183 w 4525107"/>
                <a:gd name="connsiteY450" fmla="*/ 6652352 h 8081076"/>
                <a:gd name="connsiteX451" fmla="*/ 2391351 w 4525107"/>
                <a:gd name="connsiteY451" fmla="*/ 6601472 h 8081076"/>
                <a:gd name="connsiteX452" fmla="*/ 2337480 w 4525107"/>
                <a:gd name="connsiteY452" fmla="*/ 6599910 h 8081076"/>
                <a:gd name="connsiteX453" fmla="*/ 2312752 w 4525107"/>
                <a:gd name="connsiteY453" fmla="*/ 6587838 h 8081076"/>
                <a:gd name="connsiteX454" fmla="*/ 2216672 w 4525107"/>
                <a:gd name="connsiteY454" fmla="*/ 6619380 h 8081076"/>
                <a:gd name="connsiteX455" fmla="*/ 2130792 w 4525107"/>
                <a:gd name="connsiteY455" fmla="*/ 6550790 h 8081076"/>
                <a:gd name="connsiteX456" fmla="*/ 2132065 w 4525107"/>
                <a:gd name="connsiteY456" fmla="*/ 6548164 h 8081076"/>
                <a:gd name="connsiteX457" fmla="*/ 2219863 w 4525107"/>
                <a:gd name="connsiteY457" fmla="*/ 6594872 h 8081076"/>
                <a:gd name="connsiteX458" fmla="*/ 2303404 w 4525107"/>
                <a:gd name="connsiteY458" fmla="*/ 6581264 h 8081076"/>
                <a:gd name="connsiteX459" fmla="*/ 2268158 w 4525107"/>
                <a:gd name="connsiteY459" fmla="*/ 6530276 h 8081076"/>
                <a:gd name="connsiteX460" fmla="*/ 2190900 w 4525107"/>
                <a:gd name="connsiteY460" fmla="*/ 6535502 h 8081076"/>
                <a:gd name="connsiteX461" fmla="*/ 2130647 w 4525107"/>
                <a:gd name="connsiteY461" fmla="*/ 6472332 h 8081076"/>
                <a:gd name="connsiteX462" fmla="*/ 2131985 w 4525107"/>
                <a:gd name="connsiteY462" fmla="*/ 6470636 h 8081076"/>
                <a:gd name="connsiteX463" fmla="*/ 2196449 w 4525107"/>
                <a:gd name="connsiteY463" fmla="*/ 6518300 h 8081076"/>
                <a:gd name="connsiteX464" fmla="*/ 2265833 w 4525107"/>
                <a:gd name="connsiteY464" fmla="*/ 6521364 h 8081076"/>
                <a:gd name="connsiteX465" fmla="*/ 2267243 w 4525107"/>
                <a:gd name="connsiteY465" fmla="*/ 6467130 h 8081076"/>
                <a:gd name="connsiteX466" fmla="*/ 2192855 w 4525107"/>
                <a:gd name="connsiteY466" fmla="*/ 6454102 h 8081076"/>
                <a:gd name="connsiteX467" fmla="*/ 2117299 w 4525107"/>
                <a:gd name="connsiteY467" fmla="*/ 6415546 h 8081076"/>
                <a:gd name="connsiteX468" fmla="*/ 2133877 w 4525107"/>
                <a:gd name="connsiteY468" fmla="*/ 6415448 h 8081076"/>
                <a:gd name="connsiteX469" fmla="*/ 2198377 w 4525107"/>
                <a:gd name="connsiteY469" fmla="*/ 6428534 h 8081076"/>
                <a:gd name="connsiteX470" fmla="*/ 2268406 w 4525107"/>
                <a:gd name="connsiteY470" fmla="*/ 6462912 h 8081076"/>
                <a:gd name="connsiteX471" fmla="*/ 2302211 w 4525107"/>
                <a:gd name="connsiteY471" fmla="*/ 6413970 h 8081076"/>
                <a:gd name="connsiteX472" fmla="*/ 2243167 w 4525107"/>
                <a:gd name="connsiteY472" fmla="*/ 6373468 h 8081076"/>
                <a:gd name="connsiteX473" fmla="*/ 2162718 w 4525107"/>
                <a:gd name="connsiteY473" fmla="*/ 6375362 h 8081076"/>
                <a:gd name="connsiteX474" fmla="*/ 2162644 w 4525107"/>
                <a:gd name="connsiteY474" fmla="*/ 6373134 h 8081076"/>
                <a:gd name="connsiteX475" fmla="*/ 2193398 w 4525107"/>
                <a:gd name="connsiteY475" fmla="*/ 6351010 h 8081076"/>
                <a:gd name="connsiteX476" fmla="*/ 2219449 w 4525107"/>
                <a:gd name="connsiteY476" fmla="*/ 6349700 h 8081076"/>
                <a:gd name="connsiteX477" fmla="*/ 2248916 w 4525107"/>
                <a:gd name="connsiteY477" fmla="*/ 6355642 h 8081076"/>
                <a:gd name="connsiteX478" fmla="*/ 2309373 w 4525107"/>
                <a:gd name="connsiteY478" fmla="*/ 6408840 h 8081076"/>
                <a:gd name="connsiteX479" fmla="*/ 2403744 w 4525107"/>
                <a:gd name="connsiteY479" fmla="*/ 6394486 h 8081076"/>
                <a:gd name="connsiteX480" fmla="*/ 2449450 w 4525107"/>
                <a:gd name="connsiteY480" fmla="*/ 6426066 h 8081076"/>
                <a:gd name="connsiteX481" fmla="*/ 2446758 w 4525107"/>
                <a:gd name="connsiteY481" fmla="*/ 6357454 h 8081076"/>
                <a:gd name="connsiteX482" fmla="*/ 2540017 w 4525107"/>
                <a:gd name="connsiteY482" fmla="*/ 6283052 h 8081076"/>
                <a:gd name="connsiteX483" fmla="*/ 2582601 w 4525107"/>
                <a:gd name="connsiteY483" fmla="*/ 6287876 h 8081076"/>
                <a:gd name="connsiteX484" fmla="*/ 2588437 w 4525107"/>
                <a:gd name="connsiteY484" fmla="*/ 6290430 h 8081076"/>
                <a:gd name="connsiteX485" fmla="*/ 2601439 w 4525107"/>
                <a:gd name="connsiteY485" fmla="*/ 6212008 h 8081076"/>
                <a:gd name="connsiteX486" fmla="*/ 2639995 w 4525107"/>
                <a:gd name="connsiteY486" fmla="*/ 6136452 h 8081076"/>
                <a:gd name="connsiteX487" fmla="*/ 2575425 w 4525107"/>
                <a:gd name="connsiteY487" fmla="*/ 6128296 h 8081076"/>
                <a:gd name="connsiteX488" fmla="*/ 2584175 w 4525107"/>
                <a:gd name="connsiteY488" fmla="*/ 6129480 h 8081076"/>
                <a:gd name="connsiteX489" fmla="*/ 2585940 w 4525107"/>
                <a:gd name="connsiteY489" fmla="*/ 6130838 h 8081076"/>
                <a:gd name="connsiteX490" fmla="*/ 2537394 w 4525107"/>
                <a:gd name="connsiteY490" fmla="*/ 6195018 h 8081076"/>
                <a:gd name="connsiteX491" fmla="*/ 2539288 w 4525107"/>
                <a:gd name="connsiteY491" fmla="*/ 6275468 h 8081076"/>
                <a:gd name="connsiteX492" fmla="*/ 2537059 w 4525107"/>
                <a:gd name="connsiteY492" fmla="*/ 6275540 h 8081076"/>
                <a:gd name="connsiteX493" fmla="*/ 2519571 w 4525107"/>
                <a:gd name="connsiteY493" fmla="*/ 6189270 h 8081076"/>
                <a:gd name="connsiteX494" fmla="*/ 2575425 w 4525107"/>
                <a:gd name="connsiteY494" fmla="*/ 6128296 h 8081076"/>
                <a:gd name="connsiteX495" fmla="*/ 2513656 w 4525107"/>
                <a:gd name="connsiteY495" fmla="*/ 6120432 h 8081076"/>
                <a:gd name="connsiteX496" fmla="*/ 2522969 w 4525107"/>
                <a:gd name="connsiteY496" fmla="*/ 6121858 h 8081076"/>
                <a:gd name="connsiteX497" fmla="*/ 2524721 w 4525107"/>
                <a:gd name="connsiteY497" fmla="*/ 6123518 h 8081076"/>
                <a:gd name="connsiteX498" fmla="*/ 2465076 w 4525107"/>
                <a:gd name="connsiteY498" fmla="*/ 6202308 h 8081076"/>
                <a:gd name="connsiteX499" fmla="*/ 2458043 w 4525107"/>
                <a:gd name="connsiteY499" fmla="*/ 6300878 h 8081076"/>
                <a:gd name="connsiteX500" fmla="*/ 2455632 w 4525107"/>
                <a:gd name="connsiteY500" fmla="*/ 6300974 h 8081076"/>
                <a:gd name="connsiteX501" fmla="*/ 2446488 w 4525107"/>
                <a:gd name="connsiteY501" fmla="*/ 6195320 h 8081076"/>
                <a:gd name="connsiteX502" fmla="*/ 2513656 w 4525107"/>
                <a:gd name="connsiteY502" fmla="*/ 6120432 h 8081076"/>
                <a:gd name="connsiteX503" fmla="*/ 2572647 w 4525107"/>
                <a:gd name="connsiteY503" fmla="*/ 6087850 h 8081076"/>
                <a:gd name="connsiteX504" fmla="*/ 2410164 w 4525107"/>
                <a:gd name="connsiteY504" fmla="*/ 6217482 h 8081076"/>
                <a:gd name="connsiteX505" fmla="*/ 2414854 w 4525107"/>
                <a:gd name="connsiteY505" fmla="*/ 6337018 h 8081076"/>
                <a:gd name="connsiteX506" fmla="*/ 2335223 w 4525107"/>
                <a:gd name="connsiteY506" fmla="*/ 6282000 h 8081076"/>
                <a:gd name="connsiteX507" fmla="*/ 2098547 w 4525107"/>
                <a:gd name="connsiteY507" fmla="*/ 6403226 h 8081076"/>
                <a:gd name="connsiteX508" fmla="*/ 2219773 w 4525107"/>
                <a:gd name="connsiteY508" fmla="*/ 6639900 h 8081076"/>
                <a:gd name="connsiteX509" fmla="*/ 2313633 w 4525107"/>
                <a:gd name="connsiteY509" fmla="*/ 6642626 h 8081076"/>
                <a:gd name="connsiteX510" fmla="*/ 2247133 w 4525107"/>
                <a:gd name="connsiteY510" fmla="*/ 6731272 h 8081076"/>
                <a:gd name="connsiteX511" fmla="*/ 2368359 w 4525107"/>
                <a:gd name="connsiteY511" fmla="*/ 6967946 h 8081076"/>
                <a:gd name="connsiteX512" fmla="*/ 2605035 w 4525107"/>
                <a:gd name="connsiteY512" fmla="*/ 6846722 h 8081076"/>
                <a:gd name="connsiteX513" fmla="*/ 2607083 w 4525107"/>
                <a:gd name="connsiteY513" fmla="*/ 6750516 h 8081076"/>
                <a:gd name="connsiteX514" fmla="*/ 2667150 w 4525107"/>
                <a:gd name="connsiteY514" fmla="*/ 6784214 h 8081076"/>
                <a:gd name="connsiteX515" fmla="*/ 2903825 w 4525107"/>
                <a:gd name="connsiteY515" fmla="*/ 6662988 h 8081076"/>
                <a:gd name="connsiteX516" fmla="*/ 2782600 w 4525107"/>
                <a:gd name="connsiteY516" fmla="*/ 6426314 h 8081076"/>
                <a:gd name="connsiteX517" fmla="*/ 2704979 w 4525107"/>
                <a:gd name="connsiteY517" fmla="*/ 6418898 h 8081076"/>
                <a:gd name="connsiteX518" fmla="*/ 2768065 w 4525107"/>
                <a:gd name="connsiteY518" fmla="*/ 6332932 h 8081076"/>
                <a:gd name="connsiteX519" fmla="*/ 2646839 w 4525107"/>
                <a:gd name="connsiteY519" fmla="*/ 6096258 h 8081076"/>
                <a:gd name="connsiteX520" fmla="*/ 2572647 w 4525107"/>
                <a:gd name="connsiteY520" fmla="*/ 6087850 h 8081076"/>
                <a:gd name="connsiteX521" fmla="*/ 1178749 w 4525107"/>
                <a:gd name="connsiteY521" fmla="*/ 6074408 h 8081076"/>
                <a:gd name="connsiteX522" fmla="*/ 1246788 w 4525107"/>
                <a:gd name="connsiteY522" fmla="*/ 6085676 h 8081076"/>
                <a:gd name="connsiteX523" fmla="*/ 1320253 w 4525107"/>
                <a:gd name="connsiteY523" fmla="*/ 6162156 h 8081076"/>
                <a:gd name="connsiteX524" fmla="*/ 1318591 w 4525107"/>
                <a:gd name="connsiteY524" fmla="*/ 6163910 h 8081076"/>
                <a:gd name="connsiteX525" fmla="*/ 1239801 w 4525107"/>
                <a:gd name="connsiteY525" fmla="*/ 6104266 h 8081076"/>
                <a:gd name="connsiteX526" fmla="*/ 1141231 w 4525107"/>
                <a:gd name="connsiteY526" fmla="*/ 6097234 h 8081076"/>
                <a:gd name="connsiteX527" fmla="*/ 1141136 w 4525107"/>
                <a:gd name="connsiteY527" fmla="*/ 6094820 h 8081076"/>
                <a:gd name="connsiteX528" fmla="*/ 1178749 w 4525107"/>
                <a:gd name="connsiteY528" fmla="*/ 6074408 h 8081076"/>
                <a:gd name="connsiteX529" fmla="*/ 1664486 w 4525107"/>
                <a:gd name="connsiteY529" fmla="*/ 5964212 h 8081076"/>
                <a:gd name="connsiteX530" fmla="*/ 1708792 w 4525107"/>
                <a:gd name="connsiteY530" fmla="*/ 6064794 h 8081076"/>
                <a:gd name="connsiteX531" fmla="*/ 1640205 w 4525107"/>
                <a:gd name="connsiteY531" fmla="*/ 6150674 h 8081076"/>
                <a:gd name="connsiteX532" fmla="*/ 1637579 w 4525107"/>
                <a:gd name="connsiteY532" fmla="*/ 6149400 h 8081076"/>
                <a:gd name="connsiteX533" fmla="*/ 1684284 w 4525107"/>
                <a:gd name="connsiteY533" fmla="*/ 6061602 h 8081076"/>
                <a:gd name="connsiteX534" fmla="*/ 1661620 w 4525107"/>
                <a:gd name="connsiteY534" fmla="*/ 5964770 h 8081076"/>
                <a:gd name="connsiteX535" fmla="*/ 1664486 w 4525107"/>
                <a:gd name="connsiteY535" fmla="*/ 5964212 h 8081076"/>
                <a:gd name="connsiteX536" fmla="*/ 1627971 w 4525107"/>
                <a:gd name="connsiteY536" fmla="*/ 5945452 h 8081076"/>
                <a:gd name="connsiteX537" fmla="*/ 1644025 w 4525107"/>
                <a:gd name="connsiteY537" fmla="*/ 6031264 h 8081076"/>
                <a:gd name="connsiteX538" fmla="*/ 1580854 w 4525107"/>
                <a:gd name="connsiteY538" fmla="*/ 6091516 h 8081076"/>
                <a:gd name="connsiteX539" fmla="*/ 1579160 w 4525107"/>
                <a:gd name="connsiteY539" fmla="*/ 6090176 h 8081076"/>
                <a:gd name="connsiteX540" fmla="*/ 1626826 w 4525107"/>
                <a:gd name="connsiteY540" fmla="*/ 6025714 h 8081076"/>
                <a:gd name="connsiteX541" fmla="*/ 1625813 w 4525107"/>
                <a:gd name="connsiteY541" fmla="*/ 5945548 h 8081076"/>
                <a:gd name="connsiteX542" fmla="*/ 1627971 w 4525107"/>
                <a:gd name="connsiteY542" fmla="*/ 5945452 h 8081076"/>
                <a:gd name="connsiteX543" fmla="*/ 1584607 w 4525107"/>
                <a:gd name="connsiteY543" fmla="*/ 5920430 h 8081076"/>
                <a:gd name="connsiteX544" fmla="*/ 1571617 w 4525107"/>
                <a:gd name="connsiteY544" fmla="*/ 6001508 h 8081076"/>
                <a:gd name="connsiteX545" fmla="*/ 1534570 w 4525107"/>
                <a:gd name="connsiteY545" fmla="*/ 6075072 h 8081076"/>
                <a:gd name="connsiteX546" fmla="*/ 1596792 w 4525107"/>
                <a:gd name="connsiteY546" fmla="*/ 6207698 h 8081076"/>
                <a:gd name="connsiteX547" fmla="*/ 1560584 w 4525107"/>
                <a:gd name="connsiteY547" fmla="*/ 6257038 h 8081076"/>
                <a:gd name="connsiteX548" fmla="*/ 1605135 w 4525107"/>
                <a:gd name="connsiteY548" fmla="*/ 6261294 h 8081076"/>
                <a:gd name="connsiteX549" fmla="*/ 1674715 w 4525107"/>
                <a:gd name="connsiteY549" fmla="*/ 6397138 h 8081076"/>
                <a:gd name="connsiteX550" fmla="*/ 1581595 w 4525107"/>
                <a:gd name="connsiteY550" fmla="*/ 6471516 h 8081076"/>
                <a:gd name="connsiteX551" fmla="*/ 1659016 w 4525107"/>
                <a:gd name="connsiteY551" fmla="*/ 6532638 h 8081076"/>
                <a:gd name="connsiteX552" fmla="*/ 1758355 w 4525107"/>
                <a:gd name="connsiteY552" fmla="*/ 6527932 h 8081076"/>
                <a:gd name="connsiteX553" fmla="*/ 1758382 w 4525107"/>
                <a:gd name="connsiteY553" fmla="*/ 6530848 h 8081076"/>
                <a:gd name="connsiteX554" fmla="*/ 1651429 w 4525107"/>
                <a:gd name="connsiteY554" fmla="*/ 6556160 h 8081076"/>
                <a:gd name="connsiteX555" fmla="*/ 1579427 w 4525107"/>
                <a:gd name="connsiteY555" fmla="*/ 6473122 h 8081076"/>
                <a:gd name="connsiteX556" fmla="*/ 1580597 w 4525107"/>
                <a:gd name="connsiteY556" fmla="*/ 6471534 h 8081076"/>
                <a:gd name="connsiteX557" fmla="*/ 1538871 w 4525107"/>
                <a:gd name="connsiteY557" fmla="*/ 6466718 h 8081076"/>
                <a:gd name="connsiteX558" fmla="*/ 1504394 w 4525107"/>
                <a:gd name="connsiteY558" fmla="*/ 6447376 h 8081076"/>
                <a:gd name="connsiteX559" fmla="*/ 1503218 w 4525107"/>
                <a:gd name="connsiteY559" fmla="*/ 6502596 h 8081076"/>
                <a:gd name="connsiteX560" fmla="*/ 1487075 w 4525107"/>
                <a:gd name="connsiteY560" fmla="*/ 6533112 h 8081076"/>
                <a:gd name="connsiteX561" fmla="*/ 1526712 w 4525107"/>
                <a:gd name="connsiteY561" fmla="*/ 6632276 h 8081076"/>
                <a:gd name="connsiteX562" fmla="*/ 1458124 w 4525107"/>
                <a:gd name="connsiteY562" fmla="*/ 6718158 h 8081076"/>
                <a:gd name="connsiteX563" fmla="*/ 1455498 w 4525107"/>
                <a:gd name="connsiteY563" fmla="*/ 6716884 h 8081076"/>
                <a:gd name="connsiteX564" fmla="*/ 1502203 w 4525107"/>
                <a:gd name="connsiteY564" fmla="*/ 6629086 h 8081076"/>
                <a:gd name="connsiteX565" fmla="*/ 1483545 w 4525107"/>
                <a:gd name="connsiteY565" fmla="*/ 6538130 h 8081076"/>
                <a:gd name="connsiteX566" fmla="*/ 1428408 w 4525107"/>
                <a:gd name="connsiteY566" fmla="*/ 6573542 h 8081076"/>
                <a:gd name="connsiteX567" fmla="*/ 1442841 w 4525107"/>
                <a:gd name="connsiteY567" fmla="*/ 6658072 h 8081076"/>
                <a:gd name="connsiteX568" fmla="*/ 1379671 w 4525107"/>
                <a:gd name="connsiteY568" fmla="*/ 6718324 h 8081076"/>
                <a:gd name="connsiteX569" fmla="*/ 1377975 w 4525107"/>
                <a:gd name="connsiteY569" fmla="*/ 6716986 h 8081076"/>
                <a:gd name="connsiteX570" fmla="*/ 1425642 w 4525107"/>
                <a:gd name="connsiteY570" fmla="*/ 6652524 h 8081076"/>
                <a:gd name="connsiteX571" fmla="*/ 1425298 w 4525107"/>
                <a:gd name="connsiteY571" fmla="*/ 6574126 h 8081076"/>
                <a:gd name="connsiteX572" fmla="*/ 1367374 w 4525107"/>
                <a:gd name="connsiteY572" fmla="*/ 6572174 h 8081076"/>
                <a:gd name="connsiteX573" fmla="*/ 1324075 w 4525107"/>
                <a:gd name="connsiteY573" fmla="*/ 6544994 h 8081076"/>
                <a:gd name="connsiteX574" fmla="*/ 1280797 w 4525107"/>
                <a:gd name="connsiteY574" fmla="*/ 6605808 h 8081076"/>
                <a:gd name="connsiteX575" fmla="*/ 1282692 w 4525107"/>
                <a:gd name="connsiteY575" fmla="*/ 6686256 h 8081076"/>
                <a:gd name="connsiteX576" fmla="*/ 1280464 w 4525107"/>
                <a:gd name="connsiteY576" fmla="*/ 6686330 h 8081076"/>
                <a:gd name="connsiteX577" fmla="*/ 1262976 w 4525107"/>
                <a:gd name="connsiteY577" fmla="*/ 6600058 h 8081076"/>
                <a:gd name="connsiteX578" fmla="*/ 1318530 w 4525107"/>
                <a:gd name="connsiteY578" fmla="*/ 6539176 h 8081076"/>
                <a:gd name="connsiteX579" fmla="*/ 1297795 w 4525107"/>
                <a:gd name="connsiteY579" fmla="*/ 6436330 h 8081076"/>
                <a:gd name="connsiteX580" fmla="*/ 1335963 w 4525107"/>
                <a:gd name="connsiteY580" fmla="*/ 6385450 h 8081076"/>
                <a:gd name="connsiteX581" fmla="*/ 1282092 w 4525107"/>
                <a:gd name="connsiteY581" fmla="*/ 6383888 h 8081076"/>
                <a:gd name="connsiteX582" fmla="*/ 1257364 w 4525107"/>
                <a:gd name="connsiteY582" fmla="*/ 6371816 h 8081076"/>
                <a:gd name="connsiteX583" fmla="*/ 1161284 w 4525107"/>
                <a:gd name="connsiteY583" fmla="*/ 6403358 h 8081076"/>
                <a:gd name="connsiteX584" fmla="*/ 1075404 w 4525107"/>
                <a:gd name="connsiteY584" fmla="*/ 6334768 h 8081076"/>
                <a:gd name="connsiteX585" fmla="*/ 1076677 w 4525107"/>
                <a:gd name="connsiteY585" fmla="*/ 6332142 h 8081076"/>
                <a:gd name="connsiteX586" fmla="*/ 1164475 w 4525107"/>
                <a:gd name="connsiteY586" fmla="*/ 6378850 h 8081076"/>
                <a:gd name="connsiteX587" fmla="*/ 1248016 w 4525107"/>
                <a:gd name="connsiteY587" fmla="*/ 6365242 h 8081076"/>
                <a:gd name="connsiteX588" fmla="*/ 1212770 w 4525107"/>
                <a:gd name="connsiteY588" fmla="*/ 6314254 h 8081076"/>
                <a:gd name="connsiteX589" fmla="*/ 1135512 w 4525107"/>
                <a:gd name="connsiteY589" fmla="*/ 6319480 h 8081076"/>
                <a:gd name="connsiteX590" fmla="*/ 1075259 w 4525107"/>
                <a:gd name="connsiteY590" fmla="*/ 6256310 h 8081076"/>
                <a:gd name="connsiteX591" fmla="*/ 1076597 w 4525107"/>
                <a:gd name="connsiteY591" fmla="*/ 6254614 h 8081076"/>
                <a:gd name="connsiteX592" fmla="*/ 1141061 w 4525107"/>
                <a:gd name="connsiteY592" fmla="*/ 6302278 h 8081076"/>
                <a:gd name="connsiteX593" fmla="*/ 1210445 w 4525107"/>
                <a:gd name="connsiteY593" fmla="*/ 6305342 h 8081076"/>
                <a:gd name="connsiteX594" fmla="*/ 1211855 w 4525107"/>
                <a:gd name="connsiteY594" fmla="*/ 6251108 h 8081076"/>
                <a:gd name="connsiteX595" fmla="*/ 1137467 w 4525107"/>
                <a:gd name="connsiteY595" fmla="*/ 6238080 h 8081076"/>
                <a:gd name="connsiteX596" fmla="*/ 1061910 w 4525107"/>
                <a:gd name="connsiteY596" fmla="*/ 6199524 h 8081076"/>
                <a:gd name="connsiteX597" fmla="*/ 1078489 w 4525107"/>
                <a:gd name="connsiteY597" fmla="*/ 6199426 h 8081076"/>
                <a:gd name="connsiteX598" fmla="*/ 1142989 w 4525107"/>
                <a:gd name="connsiteY598" fmla="*/ 6212512 h 8081076"/>
                <a:gd name="connsiteX599" fmla="*/ 1213018 w 4525107"/>
                <a:gd name="connsiteY599" fmla="*/ 6246890 h 8081076"/>
                <a:gd name="connsiteX600" fmla="*/ 1246823 w 4525107"/>
                <a:gd name="connsiteY600" fmla="*/ 6197948 h 8081076"/>
                <a:gd name="connsiteX601" fmla="*/ 1187779 w 4525107"/>
                <a:gd name="connsiteY601" fmla="*/ 6157446 h 8081076"/>
                <a:gd name="connsiteX602" fmla="*/ 1107330 w 4525107"/>
                <a:gd name="connsiteY602" fmla="*/ 6159340 h 8081076"/>
                <a:gd name="connsiteX603" fmla="*/ 1107256 w 4525107"/>
                <a:gd name="connsiteY603" fmla="*/ 6157112 h 8081076"/>
                <a:gd name="connsiteX604" fmla="*/ 1138010 w 4525107"/>
                <a:gd name="connsiteY604" fmla="*/ 6134988 h 8081076"/>
                <a:gd name="connsiteX605" fmla="*/ 1164061 w 4525107"/>
                <a:gd name="connsiteY605" fmla="*/ 6133678 h 8081076"/>
                <a:gd name="connsiteX606" fmla="*/ 1193528 w 4525107"/>
                <a:gd name="connsiteY606" fmla="*/ 6139620 h 8081076"/>
                <a:gd name="connsiteX607" fmla="*/ 1253985 w 4525107"/>
                <a:gd name="connsiteY607" fmla="*/ 6192818 h 8081076"/>
                <a:gd name="connsiteX608" fmla="*/ 1348356 w 4525107"/>
                <a:gd name="connsiteY608" fmla="*/ 6178464 h 8081076"/>
                <a:gd name="connsiteX609" fmla="*/ 1394062 w 4525107"/>
                <a:gd name="connsiteY609" fmla="*/ 6210044 h 8081076"/>
                <a:gd name="connsiteX610" fmla="*/ 1391370 w 4525107"/>
                <a:gd name="connsiteY610" fmla="*/ 6141432 h 8081076"/>
                <a:gd name="connsiteX611" fmla="*/ 1484629 w 4525107"/>
                <a:gd name="connsiteY611" fmla="*/ 6067030 h 8081076"/>
                <a:gd name="connsiteX612" fmla="*/ 1527213 w 4525107"/>
                <a:gd name="connsiteY612" fmla="*/ 6071854 h 8081076"/>
                <a:gd name="connsiteX613" fmla="*/ 1533049 w 4525107"/>
                <a:gd name="connsiteY613" fmla="*/ 6074408 h 8081076"/>
                <a:gd name="connsiteX614" fmla="*/ 1546051 w 4525107"/>
                <a:gd name="connsiteY614" fmla="*/ 5995986 h 8081076"/>
                <a:gd name="connsiteX615" fmla="*/ 1584607 w 4525107"/>
                <a:gd name="connsiteY615" fmla="*/ 5920430 h 8081076"/>
                <a:gd name="connsiteX616" fmla="*/ 1520037 w 4525107"/>
                <a:gd name="connsiteY616" fmla="*/ 5912274 h 8081076"/>
                <a:gd name="connsiteX617" fmla="*/ 1528787 w 4525107"/>
                <a:gd name="connsiteY617" fmla="*/ 5913458 h 8081076"/>
                <a:gd name="connsiteX618" fmla="*/ 1530552 w 4525107"/>
                <a:gd name="connsiteY618" fmla="*/ 5914816 h 8081076"/>
                <a:gd name="connsiteX619" fmla="*/ 1482006 w 4525107"/>
                <a:gd name="connsiteY619" fmla="*/ 5978996 h 8081076"/>
                <a:gd name="connsiteX620" fmla="*/ 1483900 w 4525107"/>
                <a:gd name="connsiteY620" fmla="*/ 6059446 h 8081076"/>
                <a:gd name="connsiteX621" fmla="*/ 1481671 w 4525107"/>
                <a:gd name="connsiteY621" fmla="*/ 6059518 h 8081076"/>
                <a:gd name="connsiteX622" fmla="*/ 1464183 w 4525107"/>
                <a:gd name="connsiteY622" fmla="*/ 5973248 h 8081076"/>
                <a:gd name="connsiteX623" fmla="*/ 1520037 w 4525107"/>
                <a:gd name="connsiteY623" fmla="*/ 5912274 h 8081076"/>
                <a:gd name="connsiteX624" fmla="*/ 1458268 w 4525107"/>
                <a:gd name="connsiteY624" fmla="*/ 5904410 h 8081076"/>
                <a:gd name="connsiteX625" fmla="*/ 1467581 w 4525107"/>
                <a:gd name="connsiteY625" fmla="*/ 5905836 h 8081076"/>
                <a:gd name="connsiteX626" fmla="*/ 1469333 w 4525107"/>
                <a:gd name="connsiteY626" fmla="*/ 5907496 h 8081076"/>
                <a:gd name="connsiteX627" fmla="*/ 1409688 w 4525107"/>
                <a:gd name="connsiteY627" fmla="*/ 5986286 h 8081076"/>
                <a:gd name="connsiteX628" fmla="*/ 1402655 w 4525107"/>
                <a:gd name="connsiteY628" fmla="*/ 6084856 h 8081076"/>
                <a:gd name="connsiteX629" fmla="*/ 1400244 w 4525107"/>
                <a:gd name="connsiteY629" fmla="*/ 6084952 h 8081076"/>
                <a:gd name="connsiteX630" fmla="*/ 1391100 w 4525107"/>
                <a:gd name="connsiteY630" fmla="*/ 5979298 h 8081076"/>
                <a:gd name="connsiteX631" fmla="*/ 1458268 w 4525107"/>
                <a:gd name="connsiteY631" fmla="*/ 5904410 h 8081076"/>
                <a:gd name="connsiteX632" fmla="*/ 1517259 w 4525107"/>
                <a:gd name="connsiteY632" fmla="*/ 5871828 h 8081076"/>
                <a:gd name="connsiteX633" fmla="*/ 1354776 w 4525107"/>
                <a:gd name="connsiteY633" fmla="*/ 6001460 h 8081076"/>
                <a:gd name="connsiteX634" fmla="*/ 1359466 w 4525107"/>
                <a:gd name="connsiteY634" fmla="*/ 6120996 h 8081076"/>
                <a:gd name="connsiteX635" fmla="*/ 1279835 w 4525107"/>
                <a:gd name="connsiteY635" fmla="*/ 6065978 h 8081076"/>
                <a:gd name="connsiteX636" fmla="*/ 1043159 w 4525107"/>
                <a:gd name="connsiteY636" fmla="*/ 6187204 h 8081076"/>
                <a:gd name="connsiteX637" fmla="*/ 1164385 w 4525107"/>
                <a:gd name="connsiteY637" fmla="*/ 6423878 h 8081076"/>
                <a:gd name="connsiteX638" fmla="*/ 1258245 w 4525107"/>
                <a:gd name="connsiteY638" fmla="*/ 6426604 h 8081076"/>
                <a:gd name="connsiteX639" fmla="*/ 1191745 w 4525107"/>
                <a:gd name="connsiteY639" fmla="*/ 6515250 h 8081076"/>
                <a:gd name="connsiteX640" fmla="*/ 1312971 w 4525107"/>
                <a:gd name="connsiteY640" fmla="*/ 6751924 h 8081076"/>
                <a:gd name="connsiteX641" fmla="*/ 1549647 w 4525107"/>
                <a:gd name="connsiteY641" fmla="*/ 6630700 h 8081076"/>
                <a:gd name="connsiteX642" fmla="*/ 1551695 w 4525107"/>
                <a:gd name="connsiteY642" fmla="*/ 6534494 h 8081076"/>
                <a:gd name="connsiteX643" fmla="*/ 1611762 w 4525107"/>
                <a:gd name="connsiteY643" fmla="*/ 6568192 h 8081076"/>
                <a:gd name="connsiteX644" fmla="*/ 1848437 w 4525107"/>
                <a:gd name="connsiteY644" fmla="*/ 6446966 h 8081076"/>
                <a:gd name="connsiteX645" fmla="*/ 1727212 w 4525107"/>
                <a:gd name="connsiteY645" fmla="*/ 6210292 h 8081076"/>
                <a:gd name="connsiteX646" fmla="*/ 1649591 w 4525107"/>
                <a:gd name="connsiteY646" fmla="*/ 6202876 h 8081076"/>
                <a:gd name="connsiteX647" fmla="*/ 1712677 w 4525107"/>
                <a:gd name="connsiteY647" fmla="*/ 6116910 h 8081076"/>
                <a:gd name="connsiteX648" fmla="*/ 1591451 w 4525107"/>
                <a:gd name="connsiteY648" fmla="*/ 5880236 h 8081076"/>
                <a:gd name="connsiteX649" fmla="*/ 1517259 w 4525107"/>
                <a:gd name="connsiteY649" fmla="*/ 5871828 h 8081076"/>
                <a:gd name="connsiteX650" fmla="*/ 3166250 w 4525107"/>
                <a:gd name="connsiteY650" fmla="*/ 5072836 h 8081076"/>
                <a:gd name="connsiteX651" fmla="*/ 3065518 w 4525107"/>
                <a:gd name="connsiteY651" fmla="*/ 5156896 h 8081076"/>
                <a:gd name="connsiteX652" fmla="*/ 2954036 w 4525107"/>
                <a:gd name="connsiteY652" fmla="*/ 5530444 h 8081076"/>
                <a:gd name="connsiteX653" fmla="*/ 3033822 w 4525107"/>
                <a:gd name="connsiteY653" fmla="*/ 5678110 h 8081076"/>
                <a:gd name="connsiteX654" fmla="*/ 3033821 w 4525107"/>
                <a:gd name="connsiteY654" fmla="*/ 5678112 h 8081076"/>
                <a:gd name="connsiteX655" fmla="*/ 3181488 w 4525107"/>
                <a:gd name="connsiteY655" fmla="*/ 5598326 h 8081076"/>
                <a:gd name="connsiteX656" fmla="*/ 3292970 w 4525107"/>
                <a:gd name="connsiteY656" fmla="*/ 5224778 h 8081076"/>
                <a:gd name="connsiteX657" fmla="*/ 3213185 w 4525107"/>
                <a:gd name="connsiteY657" fmla="*/ 5077110 h 8081076"/>
                <a:gd name="connsiteX658" fmla="*/ 3166250 w 4525107"/>
                <a:gd name="connsiteY658" fmla="*/ 5072836 h 8081076"/>
                <a:gd name="connsiteX659" fmla="*/ 2612904 w 4525107"/>
                <a:gd name="connsiteY659" fmla="*/ 5066840 h 8081076"/>
                <a:gd name="connsiteX660" fmla="*/ 2516662 w 4525107"/>
                <a:gd name="connsiteY660" fmla="*/ 5143624 h 8081076"/>
                <a:gd name="connsiteX661" fmla="*/ 2385024 w 4525107"/>
                <a:gd name="connsiteY661" fmla="*/ 5551710 h 8081076"/>
                <a:gd name="connsiteX662" fmla="*/ 2456829 w 4525107"/>
                <a:gd name="connsiteY662" fmla="*/ 5691898 h 8081076"/>
                <a:gd name="connsiteX663" fmla="*/ 2456827 w 4525107"/>
                <a:gd name="connsiteY663" fmla="*/ 5691898 h 8081076"/>
                <a:gd name="connsiteX664" fmla="*/ 2597015 w 4525107"/>
                <a:gd name="connsiteY664" fmla="*/ 5620094 h 8081076"/>
                <a:gd name="connsiteX665" fmla="*/ 2728654 w 4525107"/>
                <a:gd name="connsiteY665" fmla="*/ 5212006 h 8081076"/>
                <a:gd name="connsiteX666" fmla="*/ 2656850 w 4525107"/>
                <a:gd name="connsiteY666" fmla="*/ 5071820 h 8081076"/>
                <a:gd name="connsiteX667" fmla="*/ 2612904 w 4525107"/>
                <a:gd name="connsiteY667" fmla="*/ 5066840 h 8081076"/>
                <a:gd name="connsiteX668" fmla="*/ 2100172 w 4525107"/>
                <a:gd name="connsiteY668" fmla="*/ 5059396 h 8081076"/>
                <a:gd name="connsiteX669" fmla="*/ 1999440 w 4525107"/>
                <a:gd name="connsiteY669" fmla="*/ 5143456 h 8081076"/>
                <a:gd name="connsiteX670" fmla="*/ 1887958 w 4525107"/>
                <a:gd name="connsiteY670" fmla="*/ 5517004 h 8081076"/>
                <a:gd name="connsiteX671" fmla="*/ 1967744 w 4525107"/>
                <a:gd name="connsiteY671" fmla="*/ 5664670 h 8081076"/>
                <a:gd name="connsiteX672" fmla="*/ 1967743 w 4525107"/>
                <a:gd name="connsiteY672" fmla="*/ 5664672 h 8081076"/>
                <a:gd name="connsiteX673" fmla="*/ 2115410 w 4525107"/>
                <a:gd name="connsiteY673" fmla="*/ 5584886 h 8081076"/>
                <a:gd name="connsiteX674" fmla="*/ 2226892 w 4525107"/>
                <a:gd name="connsiteY674" fmla="*/ 5211338 h 8081076"/>
                <a:gd name="connsiteX675" fmla="*/ 2147107 w 4525107"/>
                <a:gd name="connsiteY675" fmla="*/ 5063670 h 8081076"/>
                <a:gd name="connsiteX676" fmla="*/ 2100172 w 4525107"/>
                <a:gd name="connsiteY676" fmla="*/ 5059396 h 8081076"/>
                <a:gd name="connsiteX677" fmla="*/ 3690182 w 4525107"/>
                <a:gd name="connsiteY677" fmla="*/ 5058100 h 8081076"/>
                <a:gd name="connsiteX678" fmla="*/ 3593940 w 4525107"/>
                <a:gd name="connsiteY678" fmla="*/ 5134884 h 8081076"/>
                <a:gd name="connsiteX679" fmla="*/ 3462302 w 4525107"/>
                <a:gd name="connsiteY679" fmla="*/ 5542970 h 8081076"/>
                <a:gd name="connsiteX680" fmla="*/ 3534107 w 4525107"/>
                <a:gd name="connsiteY680" fmla="*/ 5683158 h 8081076"/>
                <a:gd name="connsiteX681" fmla="*/ 3534105 w 4525107"/>
                <a:gd name="connsiteY681" fmla="*/ 5683158 h 8081076"/>
                <a:gd name="connsiteX682" fmla="*/ 3674293 w 4525107"/>
                <a:gd name="connsiteY682" fmla="*/ 5611354 h 8081076"/>
                <a:gd name="connsiteX683" fmla="*/ 3805932 w 4525107"/>
                <a:gd name="connsiteY683" fmla="*/ 5203266 h 8081076"/>
                <a:gd name="connsiteX684" fmla="*/ 3734128 w 4525107"/>
                <a:gd name="connsiteY684" fmla="*/ 5063080 h 8081076"/>
                <a:gd name="connsiteX685" fmla="*/ 3690182 w 4525107"/>
                <a:gd name="connsiteY685" fmla="*/ 5058100 h 8081076"/>
                <a:gd name="connsiteX686" fmla="*/ 1602040 w 4525107"/>
                <a:gd name="connsiteY686" fmla="*/ 4946874 h 8081076"/>
                <a:gd name="connsiteX687" fmla="*/ 1505798 w 4525107"/>
                <a:gd name="connsiteY687" fmla="*/ 5023658 h 8081076"/>
                <a:gd name="connsiteX688" fmla="*/ 1374160 w 4525107"/>
                <a:gd name="connsiteY688" fmla="*/ 5431744 h 8081076"/>
                <a:gd name="connsiteX689" fmla="*/ 1445965 w 4525107"/>
                <a:gd name="connsiteY689" fmla="*/ 5571932 h 8081076"/>
                <a:gd name="connsiteX690" fmla="*/ 1445963 w 4525107"/>
                <a:gd name="connsiteY690" fmla="*/ 5571932 h 8081076"/>
                <a:gd name="connsiteX691" fmla="*/ 1586151 w 4525107"/>
                <a:gd name="connsiteY691" fmla="*/ 5500128 h 8081076"/>
                <a:gd name="connsiteX692" fmla="*/ 1717790 w 4525107"/>
                <a:gd name="connsiteY692" fmla="*/ 5092040 h 8081076"/>
                <a:gd name="connsiteX693" fmla="*/ 1645986 w 4525107"/>
                <a:gd name="connsiteY693" fmla="*/ 4951854 h 8081076"/>
                <a:gd name="connsiteX694" fmla="*/ 1602040 w 4525107"/>
                <a:gd name="connsiteY694" fmla="*/ 4946874 h 8081076"/>
                <a:gd name="connsiteX695" fmla="*/ 1522491 w 4525107"/>
                <a:gd name="connsiteY695" fmla="*/ 4443096 h 8081076"/>
                <a:gd name="connsiteX696" fmla="*/ 1431337 w 4525107"/>
                <a:gd name="connsiteY696" fmla="*/ 4661306 h 8081076"/>
                <a:gd name="connsiteX697" fmla="*/ 4069278 w 4525107"/>
                <a:gd name="connsiteY697" fmla="*/ 4721040 h 8081076"/>
                <a:gd name="connsiteX698" fmla="*/ 4128948 w 4525107"/>
                <a:gd name="connsiteY698" fmla="*/ 4479356 h 8081076"/>
                <a:gd name="connsiteX699" fmla="*/ 1522491 w 4525107"/>
                <a:gd name="connsiteY699" fmla="*/ 4443096 h 8081076"/>
                <a:gd name="connsiteX700" fmla="*/ 1634156 w 4525107"/>
                <a:gd name="connsiteY700" fmla="*/ 4026758 h 8081076"/>
                <a:gd name="connsiteX701" fmla="*/ 1547841 w 4525107"/>
                <a:gd name="connsiteY701" fmla="*/ 4246926 h 8081076"/>
                <a:gd name="connsiteX702" fmla="*/ 2655837 w 4525107"/>
                <a:gd name="connsiteY702" fmla="*/ 4447038 h 8081076"/>
                <a:gd name="connsiteX703" fmla="*/ 2714237 w 4525107"/>
                <a:gd name="connsiteY703" fmla="*/ 4232902 h 8081076"/>
                <a:gd name="connsiteX704" fmla="*/ 1634156 w 4525107"/>
                <a:gd name="connsiteY704" fmla="*/ 4026758 h 8081076"/>
                <a:gd name="connsiteX705" fmla="*/ 4240779 w 4525107"/>
                <a:gd name="connsiteY705" fmla="*/ 4005472 h 8081076"/>
                <a:gd name="connsiteX706" fmla="*/ 2987347 w 4525107"/>
                <a:gd name="connsiteY706" fmla="*/ 4242328 h 8081076"/>
                <a:gd name="connsiteX707" fmla="*/ 2929464 w 4525107"/>
                <a:gd name="connsiteY707" fmla="*/ 4458074 h 8081076"/>
                <a:gd name="connsiteX708" fmla="*/ 4186459 w 4525107"/>
                <a:gd name="connsiteY708" fmla="*/ 4248414 h 8081076"/>
                <a:gd name="connsiteX709" fmla="*/ 4240779 w 4525107"/>
                <a:gd name="connsiteY709" fmla="*/ 4005472 h 8081076"/>
                <a:gd name="connsiteX710" fmla="*/ 3696218 w 4525107"/>
                <a:gd name="connsiteY710" fmla="*/ 1048870 h 8081076"/>
                <a:gd name="connsiteX711" fmla="*/ 3672479 w 4525107"/>
                <a:gd name="connsiteY711" fmla="*/ 2089304 h 8081076"/>
                <a:gd name="connsiteX712" fmla="*/ 3441169 w 4525107"/>
                <a:gd name="connsiteY712" fmla="*/ 3171426 h 8081076"/>
                <a:gd name="connsiteX713" fmla="*/ 3750295 w 4525107"/>
                <a:gd name="connsiteY713" fmla="*/ 2115942 h 8081076"/>
                <a:gd name="connsiteX714" fmla="*/ 3696218 w 4525107"/>
                <a:gd name="connsiteY714" fmla="*/ 1048870 h 8081076"/>
                <a:gd name="connsiteX715" fmla="*/ 3179811 w 4525107"/>
                <a:gd name="connsiteY715" fmla="*/ 1039296 h 8081076"/>
                <a:gd name="connsiteX716" fmla="*/ 3156072 w 4525107"/>
                <a:gd name="connsiteY716" fmla="*/ 2079730 h 8081076"/>
                <a:gd name="connsiteX717" fmla="*/ 2924762 w 4525107"/>
                <a:gd name="connsiteY717" fmla="*/ 3161852 h 8081076"/>
                <a:gd name="connsiteX718" fmla="*/ 3233888 w 4525107"/>
                <a:gd name="connsiteY718" fmla="*/ 2106368 h 8081076"/>
                <a:gd name="connsiteX719" fmla="*/ 3179811 w 4525107"/>
                <a:gd name="connsiteY719" fmla="*/ 1039296 h 8081076"/>
                <a:gd name="connsiteX720" fmla="*/ 2620412 w 4525107"/>
                <a:gd name="connsiteY720" fmla="*/ 909806 h 8081076"/>
                <a:gd name="connsiteX721" fmla="*/ 2596673 w 4525107"/>
                <a:gd name="connsiteY721" fmla="*/ 1950240 h 8081076"/>
                <a:gd name="connsiteX722" fmla="*/ 2365363 w 4525107"/>
                <a:gd name="connsiteY722" fmla="*/ 3032362 h 8081076"/>
                <a:gd name="connsiteX723" fmla="*/ 2674489 w 4525107"/>
                <a:gd name="connsiteY723" fmla="*/ 1976878 h 8081076"/>
                <a:gd name="connsiteX724" fmla="*/ 2620412 w 4525107"/>
                <a:gd name="connsiteY724" fmla="*/ 909806 h 8081076"/>
                <a:gd name="connsiteX725" fmla="*/ 1985519 w 4525107"/>
                <a:gd name="connsiteY725" fmla="*/ 678262 h 8081076"/>
                <a:gd name="connsiteX726" fmla="*/ 4391835 w 4525107"/>
                <a:gd name="connsiteY726" fmla="*/ 694304 h 8081076"/>
                <a:gd name="connsiteX727" fmla="*/ 4525107 w 4525107"/>
                <a:gd name="connsiteY727" fmla="*/ 8081076 h 8081076"/>
                <a:gd name="connsiteX728" fmla="*/ 0 w 4525107"/>
                <a:gd name="connsiteY728" fmla="*/ 7002552 h 8081076"/>
                <a:gd name="connsiteX729" fmla="*/ 1985519 w 4525107"/>
                <a:gd name="connsiteY729" fmla="*/ 678262 h 8081076"/>
                <a:gd name="connsiteX0" fmla="*/ 3633745 w 4525107"/>
                <a:gd name="connsiteY0" fmla="*/ 6660998 h 7800610"/>
                <a:gd name="connsiteX1" fmla="*/ 3629790 w 4525107"/>
                <a:gd name="connsiteY1" fmla="*/ 6743012 h 7800610"/>
                <a:gd name="connsiteX2" fmla="*/ 3599816 w 4525107"/>
                <a:gd name="connsiteY2" fmla="*/ 6822366 h 7800610"/>
                <a:gd name="connsiteX3" fmla="*/ 3603770 w 4525107"/>
                <a:gd name="connsiteY3" fmla="*/ 6740350 h 7800610"/>
                <a:gd name="connsiteX4" fmla="*/ 3633745 w 4525107"/>
                <a:gd name="connsiteY4" fmla="*/ 6660998 h 7800610"/>
                <a:gd name="connsiteX5" fmla="*/ 3524733 w 4525107"/>
                <a:gd name="connsiteY5" fmla="*/ 6569316 h 7800610"/>
                <a:gd name="connsiteX6" fmla="*/ 3534146 w 4525107"/>
                <a:gd name="connsiteY6" fmla="*/ 6569704 h 7800610"/>
                <a:gd name="connsiteX7" fmla="*/ 3536070 w 4525107"/>
                <a:gd name="connsiteY7" fmla="*/ 6571162 h 7800610"/>
                <a:gd name="connsiteX8" fmla="*/ 3485494 w 4525107"/>
                <a:gd name="connsiteY8" fmla="*/ 6656056 h 7800610"/>
                <a:gd name="connsiteX9" fmla="*/ 3489391 w 4525107"/>
                <a:gd name="connsiteY9" fmla="*/ 6754798 h 7800610"/>
                <a:gd name="connsiteX10" fmla="*/ 3487005 w 4525107"/>
                <a:gd name="connsiteY10" fmla="*/ 6755160 h 7800610"/>
                <a:gd name="connsiteX11" fmla="*/ 3466246 w 4525107"/>
                <a:gd name="connsiteY11" fmla="*/ 6651164 h 7800610"/>
                <a:gd name="connsiteX12" fmla="*/ 3524733 w 4525107"/>
                <a:gd name="connsiteY12" fmla="*/ 6569316 h 7800610"/>
                <a:gd name="connsiteX13" fmla="*/ 2429818 w 4525107"/>
                <a:gd name="connsiteY13" fmla="*/ 6510596 h 7800610"/>
                <a:gd name="connsiteX14" fmla="*/ 2416829 w 4525107"/>
                <a:gd name="connsiteY14" fmla="*/ 6591672 h 7800610"/>
                <a:gd name="connsiteX15" fmla="*/ 2378274 w 4525107"/>
                <a:gd name="connsiteY15" fmla="*/ 6667228 h 7800610"/>
                <a:gd name="connsiteX16" fmla="*/ 2391262 w 4525107"/>
                <a:gd name="connsiteY16" fmla="*/ 6586152 h 7800610"/>
                <a:gd name="connsiteX17" fmla="*/ 2429818 w 4525107"/>
                <a:gd name="connsiteY17" fmla="*/ 6510596 h 7800610"/>
                <a:gd name="connsiteX18" fmla="*/ 3903054 w 4525107"/>
                <a:gd name="connsiteY18" fmla="*/ 6492384 h 7800610"/>
                <a:gd name="connsiteX19" fmla="*/ 3972388 w 4525107"/>
                <a:gd name="connsiteY19" fmla="*/ 6532638 h 7800610"/>
                <a:gd name="connsiteX20" fmla="*/ 4051953 w 4525107"/>
                <a:gd name="connsiteY20" fmla="*/ 6522778 h 7800610"/>
                <a:gd name="connsiteX21" fmla="*/ 4052284 w 4525107"/>
                <a:gd name="connsiteY21" fmla="*/ 6524910 h 7800610"/>
                <a:gd name="connsiteX22" fmla="*/ 3968775 w 4525107"/>
                <a:gd name="connsiteY22" fmla="*/ 6550346 h 7800610"/>
                <a:gd name="connsiteX23" fmla="*/ 3901912 w 4525107"/>
                <a:gd name="connsiteY23" fmla="*/ 6494216 h 7800610"/>
                <a:gd name="connsiteX24" fmla="*/ 3903054 w 4525107"/>
                <a:gd name="connsiteY24" fmla="*/ 6492384 h 7800610"/>
                <a:gd name="connsiteX25" fmla="*/ 662179 w 4525107"/>
                <a:gd name="connsiteY25" fmla="*/ 6472072 h 7800610"/>
                <a:gd name="connsiteX26" fmla="*/ 2520599 w 4525107"/>
                <a:gd name="connsiteY26" fmla="*/ 7297978 h 7800610"/>
                <a:gd name="connsiteX27" fmla="*/ 4097485 w 4525107"/>
                <a:gd name="connsiteY27" fmla="*/ 7035332 h 7800610"/>
                <a:gd name="connsiteX28" fmla="*/ 2625841 w 4525107"/>
                <a:gd name="connsiteY28" fmla="*/ 7158264 h 7800610"/>
                <a:gd name="connsiteX29" fmla="*/ 662179 w 4525107"/>
                <a:gd name="connsiteY29" fmla="*/ 6472072 h 7800610"/>
                <a:gd name="connsiteX30" fmla="*/ 3943532 w 4525107"/>
                <a:gd name="connsiteY30" fmla="*/ 6446480 h 7800610"/>
                <a:gd name="connsiteX31" fmla="*/ 4009081 w 4525107"/>
                <a:gd name="connsiteY31" fmla="*/ 6452362 h 7800610"/>
                <a:gd name="connsiteX32" fmla="*/ 4088433 w 4525107"/>
                <a:gd name="connsiteY32" fmla="*/ 6482334 h 7800610"/>
                <a:gd name="connsiteX33" fmla="*/ 4006417 w 4525107"/>
                <a:gd name="connsiteY33" fmla="*/ 6478380 h 7800610"/>
                <a:gd name="connsiteX34" fmla="*/ 3927066 w 4525107"/>
                <a:gd name="connsiteY34" fmla="*/ 6448406 h 7800610"/>
                <a:gd name="connsiteX35" fmla="*/ 3943532 w 4525107"/>
                <a:gd name="connsiteY35" fmla="*/ 6446480 h 7800610"/>
                <a:gd name="connsiteX36" fmla="*/ 2331600 w 4525107"/>
                <a:gd name="connsiteY36" fmla="*/ 6407436 h 7800610"/>
                <a:gd name="connsiteX37" fmla="*/ 2340912 w 4525107"/>
                <a:gd name="connsiteY37" fmla="*/ 6408860 h 7800610"/>
                <a:gd name="connsiteX38" fmla="*/ 2342664 w 4525107"/>
                <a:gd name="connsiteY38" fmla="*/ 6410520 h 7800610"/>
                <a:gd name="connsiteX39" fmla="*/ 2283020 w 4525107"/>
                <a:gd name="connsiteY39" fmla="*/ 6489310 h 7800610"/>
                <a:gd name="connsiteX40" fmla="*/ 2275988 w 4525107"/>
                <a:gd name="connsiteY40" fmla="*/ 6587878 h 7800610"/>
                <a:gd name="connsiteX41" fmla="*/ 2273576 w 4525107"/>
                <a:gd name="connsiteY41" fmla="*/ 6587974 h 7800610"/>
                <a:gd name="connsiteX42" fmla="*/ 2264430 w 4525107"/>
                <a:gd name="connsiteY42" fmla="*/ 6482322 h 7800610"/>
                <a:gd name="connsiteX43" fmla="*/ 2331600 w 4525107"/>
                <a:gd name="connsiteY43" fmla="*/ 6407436 h 7800610"/>
                <a:gd name="connsiteX44" fmla="*/ 2716104 w 4525107"/>
                <a:gd name="connsiteY44" fmla="*/ 6372760 h 7800610"/>
                <a:gd name="connsiteX45" fmla="*/ 2780567 w 4525107"/>
                <a:gd name="connsiteY45" fmla="*/ 6420426 h 7800610"/>
                <a:gd name="connsiteX46" fmla="*/ 2860734 w 4525107"/>
                <a:gd name="connsiteY46" fmla="*/ 6419414 h 7800610"/>
                <a:gd name="connsiteX47" fmla="*/ 2860828 w 4525107"/>
                <a:gd name="connsiteY47" fmla="*/ 6421570 h 7800610"/>
                <a:gd name="connsiteX48" fmla="*/ 2775020 w 4525107"/>
                <a:gd name="connsiteY48" fmla="*/ 6437626 h 7800610"/>
                <a:gd name="connsiteX49" fmla="*/ 2714766 w 4525107"/>
                <a:gd name="connsiteY49" fmla="*/ 6374454 h 7800610"/>
                <a:gd name="connsiteX50" fmla="*/ 2716104 w 4525107"/>
                <a:gd name="connsiteY50" fmla="*/ 6372760 h 7800610"/>
                <a:gd name="connsiteX51" fmla="*/ 3966317 w 4525107"/>
                <a:gd name="connsiteY51" fmla="*/ 6360450 h 7800610"/>
                <a:gd name="connsiteX52" fmla="*/ 3996260 w 4525107"/>
                <a:gd name="connsiteY52" fmla="*/ 6363104 h 7800610"/>
                <a:gd name="connsiteX53" fmla="*/ 4062819 w 4525107"/>
                <a:gd name="connsiteY53" fmla="*/ 6420708 h 7800610"/>
                <a:gd name="connsiteX54" fmla="*/ 4061663 w 4525107"/>
                <a:gd name="connsiteY54" fmla="*/ 6422612 h 7800610"/>
                <a:gd name="connsiteX55" fmla="*/ 3992514 w 4525107"/>
                <a:gd name="connsiteY55" fmla="*/ 6381450 h 7800610"/>
                <a:gd name="connsiteX56" fmla="*/ 3912767 w 4525107"/>
                <a:gd name="connsiteY56" fmla="*/ 6392220 h 7800610"/>
                <a:gd name="connsiteX57" fmla="*/ 3912449 w 4525107"/>
                <a:gd name="connsiteY57" fmla="*/ 6390014 h 7800610"/>
                <a:gd name="connsiteX58" fmla="*/ 3940569 w 4525107"/>
                <a:gd name="connsiteY58" fmla="*/ 6364628 h 7800610"/>
                <a:gd name="connsiteX59" fmla="*/ 3966317 w 4525107"/>
                <a:gd name="connsiteY59" fmla="*/ 6360450 h 7800610"/>
                <a:gd name="connsiteX60" fmla="*/ 3672679 w 4525107"/>
                <a:gd name="connsiteY60" fmla="*/ 6354012 h 7800610"/>
                <a:gd name="connsiteX61" fmla="*/ 3633129 w 4525107"/>
                <a:gd name="connsiteY61" fmla="*/ 6393456 h 7800610"/>
                <a:gd name="connsiteX62" fmla="*/ 3672532 w 4525107"/>
                <a:gd name="connsiteY62" fmla="*/ 6453072 h 7800610"/>
                <a:gd name="connsiteX63" fmla="*/ 3732146 w 4525107"/>
                <a:gd name="connsiteY63" fmla="*/ 6413670 h 7800610"/>
                <a:gd name="connsiteX64" fmla="*/ 3692744 w 4525107"/>
                <a:gd name="connsiteY64" fmla="*/ 6354054 h 7800610"/>
                <a:gd name="connsiteX65" fmla="*/ 3672679 w 4525107"/>
                <a:gd name="connsiteY65" fmla="*/ 6354012 h 7800610"/>
                <a:gd name="connsiteX66" fmla="*/ 2761404 w 4525107"/>
                <a:gd name="connsiteY66" fmla="*/ 6331608 h 7800610"/>
                <a:gd name="connsiteX67" fmla="*/ 2825903 w 4525107"/>
                <a:gd name="connsiteY67" fmla="*/ 6344694 h 7800610"/>
                <a:gd name="connsiteX68" fmla="*/ 2901458 w 4525107"/>
                <a:gd name="connsiteY68" fmla="*/ 6383248 h 7800610"/>
                <a:gd name="connsiteX69" fmla="*/ 2820381 w 4525107"/>
                <a:gd name="connsiteY69" fmla="*/ 6370260 h 7800610"/>
                <a:gd name="connsiteX70" fmla="*/ 2744826 w 4525107"/>
                <a:gd name="connsiteY70" fmla="*/ 6331704 h 7800610"/>
                <a:gd name="connsiteX71" fmla="*/ 2761404 w 4525107"/>
                <a:gd name="connsiteY71" fmla="*/ 6331608 h 7800610"/>
                <a:gd name="connsiteX72" fmla="*/ 1374430 w 4525107"/>
                <a:gd name="connsiteY72" fmla="*/ 6294574 h 7800610"/>
                <a:gd name="connsiteX73" fmla="*/ 1361441 w 4525107"/>
                <a:gd name="connsiteY73" fmla="*/ 6375650 h 7800610"/>
                <a:gd name="connsiteX74" fmla="*/ 1322886 w 4525107"/>
                <a:gd name="connsiteY74" fmla="*/ 6451206 h 7800610"/>
                <a:gd name="connsiteX75" fmla="*/ 1335874 w 4525107"/>
                <a:gd name="connsiteY75" fmla="*/ 6370130 h 7800610"/>
                <a:gd name="connsiteX76" fmla="*/ 1374430 w 4525107"/>
                <a:gd name="connsiteY76" fmla="*/ 6294574 h 7800610"/>
                <a:gd name="connsiteX77" fmla="*/ 3925293 w 4525107"/>
                <a:gd name="connsiteY77" fmla="*/ 6281374 h 7800610"/>
                <a:gd name="connsiteX78" fmla="*/ 3962272 w 4525107"/>
                <a:gd name="connsiteY78" fmla="*/ 6287064 h 7800610"/>
                <a:gd name="connsiteX79" fmla="*/ 4043734 w 4525107"/>
                <a:gd name="connsiteY79" fmla="*/ 6354964 h 7800610"/>
                <a:gd name="connsiteX80" fmla="*/ 4042277 w 4525107"/>
                <a:gd name="connsiteY80" fmla="*/ 6356888 h 7800610"/>
                <a:gd name="connsiteX81" fmla="*/ 3957382 w 4525107"/>
                <a:gd name="connsiteY81" fmla="*/ 6306312 h 7800610"/>
                <a:gd name="connsiteX82" fmla="*/ 3858639 w 4525107"/>
                <a:gd name="connsiteY82" fmla="*/ 6310210 h 7800610"/>
                <a:gd name="connsiteX83" fmla="*/ 3858277 w 4525107"/>
                <a:gd name="connsiteY83" fmla="*/ 6307824 h 7800610"/>
                <a:gd name="connsiteX84" fmla="*/ 3893405 w 4525107"/>
                <a:gd name="connsiteY84" fmla="*/ 6283382 h 7800610"/>
                <a:gd name="connsiteX85" fmla="*/ 3925293 w 4525107"/>
                <a:gd name="connsiteY85" fmla="*/ 6281374 h 7800610"/>
                <a:gd name="connsiteX86" fmla="*/ 2793552 w 4525107"/>
                <a:gd name="connsiteY86" fmla="*/ 6248620 h 7800610"/>
                <a:gd name="connsiteX87" fmla="*/ 2823019 w 4525107"/>
                <a:gd name="connsiteY87" fmla="*/ 6254566 h 7800610"/>
                <a:gd name="connsiteX88" fmla="*/ 2882808 w 4525107"/>
                <a:gd name="connsiteY88" fmla="*/ 6319170 h 7800610"/>
                <a:gd name="connsiteX89" fmla="*/ 2881449 w 4525107"/>
                <a:gd name="connsiteY89" fmla="*/ 6320934 h 7800610"/>
                <a:gd name="connsiteX90" fmla="*/ 2817269 w 4525107"/>
                <a:gd name="connsiteY90" fmla="*/ 6272386 h 7800610"/>
                <a:gd name="connsiteX91" fmla="*/ 2736820 w 4525107"/>
                <a:gd name="connsiteY91" fmla="*/ 6274282 h 7800610"/>
                <a:gd name="connsiteX92" fmla="*/ 2736748 w 4525107"/>
                <a:gd name="connsiteY92" fmla="*/ 6272054 h 7800610"/>
                <a:gd name="connsiteX93" fmla="*/ 2767500 w 4525107"/>
                <a:gd name="connsiteY93" fmla="*/ 6249930 h 7800610"/>
                <a:gd name="connsiteX94" fmla="*/ 2793552 w 4525107"/>
                <a:gd name="connsiteY94" fmla="*/ 6248620 h 7800610"/>
                <a:gd name="connsiteX95" fmla="*/ 3683526 w 4525107"/>
                <a:gd name="connsiteY95" fmla="*/ 6241920 h 7800610"/>
                <a:gd name="connsiteX96" fmla="*/ 3710443 w 4525107"/>
                <a:gd name="connsiteY96" fmla="*/ 6241978 h 7800610"/>
                <a:gd name="connsiteX97" fmla="*/ 3763301 w 4525107"/>
                <a:gd name="connsiteY97" fmla="*/ 6321948 h 7800610"/>
                <a:gd name="connsiteX98" fmla="*/ 3744120 w 4525107"/>
                <a:gd name="connsiteY98" fmla="*/ 6355262 h 7800610"/>
                <a:gd name="connsiteX99" fmla="*/ 3772227 w 4525107"/>
                <a:gd name="connsiteY99" fmla="*/ 6354828 h 7800610"/>
                <a:gd name="connsiteX100" fmla="*/ 3825084 w 4525107"/>
                <a:gd name="connsiteY100" fmla="*/ 6434798 h 7800610"/>
                <a:gd name="connsiteX101" fmla="*/ 3745113 w 4525107"/>
                <a:gd name="connsiteY101" fmla="*/ 6487656 h 7800610"/>
                <a:gd name="connsiteX102" fmla="*/ 3722251 w 4525107"/>
                <a:gd name="connsiteY102" fmla="*/ 6477974 h 7800610"/>
                <a:gd name="connsiteX103" fmla="*/ 3725347 w 4525107"/>
                <a:gd name="connsiteY103" fmla="*/ 6512524 h 7800610"/>
                <a:gd name="connsiteX104" fmla="*/ 3645374 w 4525107"/>
                <a:gd name="connsiteY104" fmla="*/ 6565384 h 7800610"/>
                <a:gd name="connsiteX105" fmla="*/ 3592517 w 4525107"/>
                <a:gd name="connsiteY105" fmla="*/ 6485414 h 7800610"/>
                <a:gd name="connsiteX106" fmla="*/ 3612814 w 4525107"/>
                <a:gd name="connsiteY106" fmla="*/ 6451004 h 7800610"/>
                <a:gd name="connsiteX107" fmla="*/ 3579077 w 4525107"/>
                <a:gd name="connsiteY107" fmla="*/ 6453764 h 7800610"/>
                <a:gd name="connsiteX108" fmla="*/ 3526219 w 4525107"/>
                <a:gd name="connsiteY108" fmla="*/ 6373794 h 7800610"/>
                <a:gd name="connsiteX109" fmla="*/ 3606190 w 4525107"/>
                <a:gd name="connsiteY109" fmla="*/ 6320936 h 7800610"/>
                <a:gd name="connsiteX110" fmla="*/ 3636912 w 4525107"/>
                <a:gd name="connsiteY110" fmla="*/ 6337478 h 7800610"/>
                <a:gd name="connsiteX111" fmla="*/ 3630472 w 4525107"/>
                <a:gd name="connsiteY111" fmla="*/ 6294836 h 7800610"/>
                <a:gd name="connsiteX112" fmla="*/ 3683526 w 4525107"/>
                <a:gd name="connsiteY112" fmla="*/ 6241920 h 7800610"/>
                <a:gd name="connsiteX113" fmla="*/ 3684309 w 4525107"/>
                <a:gd name="connsiteY113" fmla="*/ 6225446 h 7800610"/>
                <a:gd name="connsiteX114" fmla="*/ 3625837 w 4525107"/>
                <a:gd name="connsiteY114" fmla="*/ 6283762 h 7800610"/>
                <a:gd name="connsiteX115" fmla="*/ 3632934 w 4525107"/>
                <a:gd name="connsiteY115" fmla="*/ 6330760 h 7800610"/>
                <a:gd name="connsiteX116" fmla="*/ 3599077 w 4525107"/>
                <a:gd name="connsiteY116" fmla="*/ 6312530 h 7800610"/>
                <a:gd name="connsiteX117" fmla="*/ 3510940 w 4525107"/>
                <a:gd name="connsiteY117" fmla="*/ 6370784 h 7800610"/>
                <a:gd name="connsiteX118" fmla="*/ 3569193 w 4525107"/>
                <a:gd name="connsiteY118" fmla="*/ 6458920 h 7800610"/>
                <a:gd name="connsiteX119" fmla="*/ 3606377 w 4525107"/>
                <a:gd name="connsiteY119" fmla="*/ 6455876 h 7800610"/>
                <a:gd name="connsiteX120" fmla="*/ 3584009 w 4525107"/>
                <a:gd name="connsiteY120" fmla="*/ 6493798 h 7800610"/>
                <a:gd name="connsiteX121" fmla="*/ 3642262 w 4525107"/>
                <a:gd name="connsiteY121" fmla="*/ 6581934 h 7800610"/>
                <a:gd name="connsiteX122" fmla="*/ 3730399 w 4525107"/>
                <a:gd name="connsiteY122" fmla="*/ 6523680 h 7800610"/>
                <a:gd name="connsiteX123" fmla="*/ 3726985 w 4525107"/>
                <a:gd name="connsiteY123" fmla="*/ 6485602 h 7800610"/>
                <a:gd name="connsiteX124" fmla="*/ 3752183 w 4525107"/>
                <a:gd name="connsiteY124" fmla="*/ 6496274 h 7800610"/>
                <a:gd name="connsiteX125" fmla="*/ 3840320 w 4525107"/>
                <a:gd name="connsiteY125" fmla="*/ 6438020 h 7800610"/>
                <a:gd name="connsiteX126" fmla="*/ 3782066 w 4525107"/>
                <a:gd name="connsiteY126" fmla="*/ 6349880 h 7800610"/>
                <a:gd name="connsiteX127" fmla="*/ 3751088 w 4525107"/>
                <a:gd name="connsiteY127" fmla="*/ 6350358 h 7800610"/>
                <a:gd name="connsiteX128" fmla="*/ 3772228 w 4525107"/>
                <a:gd name="connsiteY128" fmla="*/ 6313646 h 7800610"/>
                <a:gd name="connsiteX129" fmla="*/ 3713975 w 4525107"/>
                <a:gd name="connsiteY129" fmla="*/ 6225508 h 7800610"/>
                <a:gd name="connsiteX130" fmla="*/ 3684309 w 4525107"/>
                <a:gd name="connsiteY130" fmla="*/ 6225446 h 7800610"/>
                <a:gd name="connsiteX131" fmla="*/ 2502421 w 4525107"/>
                <a:gd name="connsiteY131" fmla="*/ 6209788 h 7800610"/>
                <a:gd name="connsiteX132" fmla="*/ 2458757 w 4525107"/>
                <a:gd name="connsiteY132" fmla="*/ 6244624 h 7800610"/>
                <a:gd name="connsiteX133" fmla="*/ 2491334 w 4525107"/>
                <a:gd name="connsiteY133" fmla="*/ 6308226 h 7800610"/>
                <a:gd name="connsiteX134" fmla="*/ 2554936 w 4525107"/>
                <a:gd name="connsiteY134" fmla="*/ 6275652 h 7800610"/>
                <a:gd name="connsiteX135" fmla="*/ 2522359 w 4525107"/>
                <a:gd name="connsiteY135" fmla="*/ 6212048 h 7800610"/>
                <a:gd name="connsiteX136" fmla="*/ 2502421 w 4525107"/>
                <a:gd name="connsiteY136" fmla="*/ 6209788 h 7800610"/>
                <a:gd name="connsiteX137" fmla="*/ 1276212 w 4525107"/>
                <a:gd name="connsiteY137" fmla="*/ 6191414 h 7800610"/>
                <a:gd name="connsiteX138" fmla="*/ 1285524 w 4525107"/>
                <a:gd name="connsiteY138" fmla="*/ 6192838 h 7800610"/>
                <a:gd name="connsiteX139" fmla="*/ 1287276 w 4525107"/>
                <a:gd name="connsiteY139" fmla="*/ 6194498 h 7800610"/>
                <a:gd name="connsiteX140" fmla="*/ 1227632 w 4525107"/>
                <a:gd name="connsiteY140" fmla="*/ 6273288 h 7800610"/>
                <a:gd name="connsiteX141" fmla="*/ 1220600 w 4525107"/>
                <a:gd name="connsiteY141" fmla="*/ 6371856 h 7800610"/>
                <a:gd name="connsiteX142" fmla="*/ 1218188 w 4525107"/>
                <a:gd name="connsiteY142" fmla="*/ 6371952 h 7800610"/>
                <a:gd name="connsiteX143" fmla="*/ 1209042 w 4525107"/>
                <a:gd name="connsiteY143" fmla="*/ 6266300 h 7800610"/>
                <a:gd name="connsiteX144" fmla="*/ 1276212 w 4525107"/>
                <a:gd name="connsiteY144" fmla="*/ 6191414 h 7800610"/>
                <a:gd name="connsiteX145" fmla="*/ 3415853 w 4525107"/>
                <a:gd name="connsiteY145" fmla="*/ 6183036 h 7800610"/>
                <a:gd name="connsiteX146" fmla="*/ 3452831 w 4525107"/>
                <a:gd name="connsiteY146" fmla="*/ 6188728 h 7800610"/>
                <a:gd name="connsiteX147" fmla="*/ 3534295 w 4525107"/>
                <a:gd name="connsiteY147" fmla="*/ 6256624 h 7800610"/>
                <a:gd name="connsiteX148" fmla="*/ 3532837 w 4525107"/>
                <a:gd name="connsiteY148" fmla="*/ 6258552 h 7800610"/>
                <a:gd name="connsiteX149" fmla="*/ 3447941 w 4525107"/>
                <a:gd name="connsiteY149" fmla="*/ 6207974 h 7800610"/>
                <a:gd name="connsiteX150" fmla="*/ 3349197 w 4525107"/>
                <a:gd name="connsiteY150" fmla="*/ 6211872 h 7800610"/>
                <a:gd name="connsiteX151" fmla="*/ 3348836 w 4525107"/>
                <a:gd name="connsiteY151" fmla="*/ 6209486 h 7800610"/>
                <a:gd name="connsiteX152" fmla="*/ 3383964 w 4525107"/>
                <a:gd name="connsiteY152" fmla="*/ 6185042 h 7800610"/>
                <a:gd name="connsiteX153" fmla="*/ 3415853 w 4525107"/>
                <a:gd name="connsiteY153" fmla="*/ 6183036 h 7800610"/>
                <a:gd name="connsiteX154" fmla="*/ 2729599 w 4525107"/>
                <a:gd name="connsiteY154" fmla="*/ 6163972 h 7800610"/>
                <a:gd name="connsiteX155" fmla="*/ 2797638 w 4525107"/>
                <a:gd name="connsiteY155" fmla="*/ 6175238 h 7800610"/>
                <a:gd name="connsiteX156" fmla="*/ 2871101 w 4525107"/>
                <a:gd name="connsiteY156" fmla="*/ 6251720 h 7800610"/>
                <a:gd name="connsiteX157" fmla="*/ 2869440 w 4525107"/>
                <a:gd name="connsiteY157" fmla="*/ 6253470 h 7800610"/>
                <a:gd name="connsiteX158" fmla="*/ 2790651 w 4525107"/>
                <a:gd name="connsiteY158" fmla="*/ 6193828 h 7800610"/>
                <a:gd name="connsiteX159" fmla="*/ 2692082 w 4525107"/>
                <a:gd name="connsiteY159" fmla="*/ 6186794 h 7800610"/>
                <a:gd name="connsiteX160" fmla="*/ 2691986 w 4525107"/>
                <a:gd name="connsiteY160" fmla="*/ 6184384 h 7800610"/>
                <a:gd name="connsiteX161" fmla="*/ 2729599 w 4525107"/>
                <a:gd name="connsiteY161" fmla="*/ 6163972 h 7800610"/>
                <a:gd name="connsiteX162" fmla="*/ 1660716 w 4525107"/>
                <a:gd name="connsiteY162" fmla="*/ 6156738 h 7800610"/>
                <a:gd name="connsiteX163" fmla="*/ 1725179 w 4525107"/>
                <a:gd name="connsiteY163" fmla="*/ 6204404 h 7800610"/>
                <a:gd name="connsiteX164" fmla="*/ 1805346 w 4525107"/>
                <a:gd name="connsiteY164" fmla="*/ 6203392 h 7800610"/>
                <a:gd name="connsiteX165" fmla="*/ 1805440 w 4525107"/>
                <a:gd name="connsiteY165" fmla="*/ 6205548 h 7800610"/>
                <a:gd name="connsiteX166" fmla="*/ 1719632 w 4525107"/>
                <a:gd name="connsiteY166" fmla="*/ 6221604 h 7800610"/>
                <a:gd name="connsiteX167" fmla="*/ 1659378 w 4525107"/>
                <a:gd name="connsiteY167" fmla="*/ 6158432 h 7800610"/>
                <a:gd name="connsiteX168" fmla="*/ 1660716 w 4525107"/>
                <a:gd name="connsiteY168" fmla="*/ 6156738 h 7800610"/>
                <a:gd name="connsiteX169" fmla="*/ 1706016 w 4525107"/>
                <a:gd name="connsiteY169" fmla="*/ 6115586 h 7800610"/>
                <a:gd name="connsiteX170" fmla="*/ 1770515 w 4525107"/>
                <a:gd name="connsiteY170" fmla="*/ 6128672 h 7800610"/>
                <a:gd name="connsiteX171" fmla="*/ 1846070 w 4525107"/>
                <a:gd name="connsiteY171" fmla="*/ 6167226 h 7800610"/>
                <a:gd name="connsiteX172" fmla="*/ 1764993 w 4525107"/>
                <a:gd name="connsiteY172" fmla="*/ 6154238 h 7800610"/>
                <a:gd name="connsiteX173" fmla="*/ 1689438 w 4525107"/>
                <a:gd name="connsiteY173" fmla="*/ 6115682 h 7800610"/>
                <a:gd name="connsiteX174" fmla="*/ 1706016 w 4525107"/>
                <a:gd name="connsiteY174" fmla="*/ 6115586 h 7800610"/>
                <a:gd name="connsiteX175" fmla="*/ 2525583 w 4525107"/>
                <a:gd name="connsiteY175" fmla="*/ 6099580 h 7800610"/>
                <a:gd name="connsiteX176" fmla="*/ 2552329 w 4525107"/>
                <a:gd name="connsiteY176" fmla="*/ 6102612 h 7800610"/>
                <a:gd name="connsiteX177" fmla="*/ 2596031 w 4525107"/>
                <a:gd name="connsiteY177" fmla="*/ 6187930 h 7800610"/>
                <a:gd name="connsiteX178" fmla="*/ 2573288 w 4525107"/>
                <a:gd name="connsiteY178" fmla="*/ 6218922 h 7800610"/>
                <a:gd name="connsiteX179" fmla="*/ 2601271 w 4525107"/>
                <a:gd name="connsiteY179" fmla="*/ 6221596 h 7800610"/>
                <a:gd name="connsiteX180" fmla="*/ 2644972 w 4525107"/>
                <a:gd name="connsiteY180" fmla="*/ 6306914 h 7800610"/>
                <a:gd name="connsiteX181" fmla="*/ 2559652 w 4525107"/>
                <a:gd name="connsiteY181" fmla="*/ 6350616 h 7800610"/>
                <a:gd name="connsiteX182" fmla="*/ 2537998 w 4525107"/>
                <a:gd name="connsiteY182" fmla="*/ 6338468 h 7800610"/>
                <a:gd name="connsiteX183" fmla="*/ 2537260 w 4525107"/>
                <a:gd name="connsiteY183" fmla="*/ 6373150 h 7800610"/>
                <a:gd name="connsiteX184" fmla="*/ 2451937 w 4525107"/>
                <a:gd name="connsiteY184" fmla="*/ 6416852 h 7800610"/>
                <a:gd name="connsiteX185" fmla="*/ 2408237 w 4525107"/>
                <a:gd name="connsiteY185" fmla="*/ 6331532 h 7800610"/>
                <a:gd name="connsiteX186" fmla="*/ 2432210 w 4525107"/>
                <a:gd name="connsiteY186" fmla="*/ 6299574 h 7800610"/>
                <a:gd name="connsiteX187" fmla="*/ 2398374 w 4525107"/>
                <a:gd name="connsiteY187" fmla="*/ 6298592 h 7800610"/>
                <a:gd name="connsiteX188" fmla="*/ 2354673 w 4525107"/>
                <a:gd name="connsiteY188" fmla="*/ 6213272 h 7800610"/>
                <a:gd name="connsiteX189" fmla="*/ 2439993 w 4525107"/>
                <a:gd name="connsiteY189" fmla="*/ 6169572 h 7800610"/>
                <a:gd name="connsiteX190" fmla="*/ 2468700 w 4525107"/>
                <a:gd name="connsiteY190" fmla="*/ 6189406 h 7800610"/>
                <a:gd name="connsiteX191" fmla="*/ 2467010 w 4525107"/>
                <a:gd name="connsiteY191" fmla="*/ 6146312 h 7800610"/>
                <a:gd name="connsiteX192" fmla="*/ 2525583 w 4525107"/>
                <a:gd name="connsiteY192" fmla="*/ 6099580 h 7800610"/>
                <a:gd name="connsiteX193" fmla="*/ 2528181 w 4525107"/>
                <a:gd name="connsiteY193" fmla="*/ 6083294 h 7800610"/>
                <a:gd name="connsiteX194" fmla="*/ 2463625 w 4525107"/>
                <a:gd name="connsiteY194" fmla="*/ 6134796 h 7800610"/>
                <a:gd name="connsiteX195" fmla="*/ 2465489 w 4525107"/>
                <a:gd name="connsiteY195" fmla="*/ 6182288 h 7800610"/>
                <a:gd name="connsiteX196" fmla="*/ 2433852 w 4525107"/>
                <a:gd name="connsiteY196" fmla="*/ 6160432 h 7800610"/>
                <a:gd name="connsiteX197" fmla="*/ 2339820 w 4525107"/>
                <a:gd name="connsiteY197" fmla="*/ 6208594 h 7800610"/>
                <a:gd name="connsiteX198" fmla="*/ 2387982 w 4525107"/>
                <a:gd name="connsiteY198" fmla="*/ 6302626 h 7800610"/>
                <a:gd name="connsiteX199" fmla="*/ 2425274 w 4525107"/>
                <a:gd name="connsiteY199" fmla="*/ 6303708 h 7800610"/>
                <a:gd name="connsiteX200" fmla="*/ 2398855 w 4525107"/>
                <a:gd name="connsiteY200" fmla="*/ 6338926 h 7800610"/>
                <a:gd name="connsiteX201" fmla="*/ 2447016 w 4525107"/>
                <a:gd name="connsiteY201" fmla="*/ 6432958 h 7800610"/>
                <a:gd name="connsiteX202" fmla="*/ 2541048 w 4525107"/>
                <a:gd name="connsiteY202" fmla="*/ 6384794 h 7800610"/>
                <a:gd name="connsiteX203" fmla="*/ 2541861 w 4525107"/>
                <a:gd name="connsiteY203" fmla="*/ 6346572 h 7800610"/>
                <a:gd name="connsiteX204" fmla="*/ 2565726 w 4525107"/>
                <a:gd name="connsiteY204" fmla="*/ 6359962 h 7800610"/>
                <a:gd name="connsiteX205" fmla="*/ 2659758 w 4525107"/>
                <a:gd name="connsiteY205" fmla="*/ 6311798 h 7800610"/>
                <a:gd name="connsiteX206" fmla="*/ 2611595 w 4525107"/>
                <a:gd name="connsiteY206" fmla="*/ 6217764 h 7800610"/>
                <a:gd name="connsiteX207" fmla="*/ 2580755 w 4525107"/>
                <a:gd name="connsiteY207" fmla="*/ 6214818 h 7800610"/>
                <a:gd name="connsiteX208" fmla="*/ 2605820 w 4525107"/>
                <a:gd name="connsiteY208" fmla="*/ 6180666 h 7800610"/>
                <a:gd name="connsiteX209" fmla="*/ 2557659 w 4525107"/>
                <a:gd name="connsiteY209" fmla="*/ 6086634 h 7800610"/>
                <a:gd name="connsiteX210" fmla="*/ 2528181 w 4525107"/>
                <a:gd name="connsiteY210" fmla="*/ 6083294 h 7800610"/>
                <a:gd name="connsiteX211" fmla="*/ 1738164 w 4525107"/>
                <a:gd name="connsiteY211" fmla="*/ 6032598 h 7800610"/>
                <a:gd name="connsiteX212" fmla="*/ 1767631 w 4525107"/>
                <a:gd name="connsiteY212" fmla="*/ 6038544 h 7800610"/>
                <a:gd name="connsiteX213" fmla="*/ 1827420 w 4525107"/>
                <a:gd name="connsiteY213" fmla="*/ 6103148 h 7800610"/>
                <a:gd name="connsiteX214" fmla="*/ 1826061 w 4525107"/>
                <a:gd name="connsiteY214" fmla="*/ 6104912 h 7800610"/>
                <a:gd name="connsiteX215" fmla="*/ 1761881 w 4525107"/>
                <a:gd name="connsiteY215" fmla="*/ 6056364 h 7800610"/>
                <a:gd name="connsiteX216" fmla="*/ 1681432 w 4525107"/>
                <a:gd name="connsiteY216" fmla="*/ 6058260 h 7800610"/>
                <a:gd name="connsiteX217" fmla="*/ 1681360 w 4525107"/>
                <a:gd name="connsiteY217" fmla="*/ 6056032 h 7800610"/>
                <a:gd name="connsiteX218" fmla="*/ 1712112 w 4525107"/>
                <a:gd name="connsiteY218" fmla="*/ 6033908 h 7800610"/>
                <a:gd name="connsiteX219" fmla="*/ 1738164 w 4525107"/>
                <a:gd name="connsiteY219" fmla="*/ 6032598 h 7800610"/>
                <a:gd name="connsiteX220" fmla="*/ 3854558 w 4525107"/>
                <a:gd name="connsiteY220" fmla="*/ 6021870 h 7800610"/>
                <a:gd name="connsiteX221" fmla="*/ 3909703 w 4525107"/>
                <a:gd name="connsiteY221" fmla="*/ 6116942 h 7800610"/>
                <a:gd name="connsiteX222" fmla="*/ 3851021 w 4525107"/>
                <a:gd name="connsiteY222" fmla="*/ 6209872 h 7800610"/>
                <a:gd name="connsiteX223" fmla="*/ 3848270 w 4525107"/>
                <a:gd name="connsiteY223" fmla="*/ 6208896 h 7800610"/>
                <a:gd name="connsiteX224" fmla="*/ 3884992 w 4525107"/>
                <a:gd name="connsiteY224" fmla="*/ 6116476 h 7800610"/>
                <a:gd name="connsiteX225" fmla="*/ 3851771 w 4525107"/>
                <a:gd name="connsiteY225" fmla="*/ 6022740 h 7800610"/>
                <a:gd name="connsiteX226" fmla="*/ 3854558 w 4525107"/>
                <a:gd name="connsiteY226" fmla="*/ 6021870 h 7800610"/>
                <a:gd name="connsiteX227" fmla="*/ 2234137 w 4525107"/>
                <a:gd name="connsiteY227" fmla="*/ 6009964 h 7800610"/>
                <a:gd name="connsiteX228" fmla="*/ 2302176 w 4525107"/>
                <a:gd name="connsiteY228" fmla="*/ 6021232 h 7800610"/>
                <a:gd name="connsiteX229" fmla="*/ 2375641 w 4525107"/>
                <a:gd name="connsiteY229" fmla="*/ 6097712 h 7800610"/>
                <a:gd name="connsiteX230" fmla="*/ 2373979 w 4525107"/>
                <a:gd name="connsiteY230" fmla="*/ 6099466 h 7800610"/>
                <a:gd name="connsiteX231" fmla="*/ 2295189 w 4525107"/>
                <a:gd name="connsiteY231" fmla="*/ 6039822 h 7800610"/>
                <a:gd name="connsiteX232" fmla="*/ 2196619 w 4525107"/>
                <a:gd name="connsiteY232" fmla="*/ 6032790 h 7800610"/>
                <a:gd name="connsiteX233" fmla="*/ 2196524 w 4525107"/>
                <a:gd name="connsiteY233" fmla="*/ 6030376 h 7800610"/>
                <a:gd name="connsiteX234" fmla="*/ 2234137 w 4525107"/>
                <a:gd name="connsiteY234" fmla="*/ 6009964 h 7800610"/>
                <a:gd name="connsiteX235" fmla="*/ 3816194 w 4525107"/>
                <a:gd name="connsiteY235" fmla="*/ 6007258 h 7800610"/>
                <a:gd name="connsiteX236" fmla="*/ 3841628 w 4525107"/>
                <a:gd name="connsiteY236" fmla="*/ 6090770 h 7800610"/>
                <a:gd name="connsiteX237" fmla="*/ 3785498 w 4525107"/>
                <a:gd name="connsiteY237" fmla="*/ 6157632 h 7800610"/>
                <a:gd name="connsiteX238" fmla="*/ 3783667 w 4525107"/>
                <a:gd name="connsiteY238" fmla="*/ 6156488 h 7800610"/>
                <a:gd name="connsiteX239" fmla="*/ 3823921 w 4525107"/>
                <a:gd name="connsiteY239" fmla="*/ 6087154 h 7800610"/>
                <a:gd name="connsiteX240" fmla="*/ 3814060 w 4525107"/>
                <a:gd name="connsiteY240" fmla="*/ 6007592 h 7800610"/>
                <a:gd name="connsiteX241" fmla="*/ 3816194 w 4525107"/>
                <a:gd name="connsiteY241" fmla="*/ 6007258 h 7800610"/>
                <a:gd name="connsiteX242" fmla="*/ 1447033 w 4525107"/>
                <a:gd name="connsiteY242" fmla="*/ 5993766 h 7800610"/>
                <a:gd name="connsiteX243" fmla="*/ 1403369 w 4525107"/>
                <a:gd name="connsiteY243" fmla="*/ 6028602 h 7800610"/>
                <a:gd name="connsiteX244" fmla="*/ 1435946 w 4525107"/>
                <a:gd name="connsiteY244" fmla="*/ 6092204 h 7800610"/>
                <a:gd name="connsiteX245" fmla="*/ 1499548 w 4525107"/>
                <a:gd name="connsiteY245" fmla="*/ 6059630 h 7800610"/>
                <a:gd name="connsiteX246" fmla="*/ 1466971 w 4525107"/>
                <a:gd name="connsiteY246" fmla="*/ 5996026 h 7800610"/>
                <a:gd name="connsiteX247" fmla="*/ 1447033 w 4525107"/>
                <a:gd name="connsiteY247" fmla="*/ 5993766 h 7800610"/>
                <a:gd name="connsiteX248" fmla="*/ 3770332 w 4525107"/>
                <a:gd name="connsiteY248" fmla="*/ 5987178 h 7800610"/>
                <a:gd name="connsiteX249" fmla="*/ 3766377 w 4525107"/>
                <a:gd name="connsiteY249" fmla="*/ 6069194 h 7800610"/>
                <a:gd name="connsiteX250" fmla="*/ 3737681 w 4525107"/>
                <a:gd name="connsiteY250" fmla="*/ 6146402 h 7800610"/>
                <a:gd name="connsiteX251" fmla="*/ 3814172 w 4525107"/>
                <a:gd name="connsiteY251" fmla="*/ 6271342 h 7800610"/>
                <a:gd name="connsiteX252" fmla="*/ 3783635 w 4525107"/>
                <a:gd name="connsiteY252" fmla="*/ 6324380 h 7800610"/>
                <a:gd name="connsiteX253" fmla="*/ 3828384 w 4525107"/>
                <a:gd name="connsiteY253" fmla="*/ 6323690 h 7800610"/>
                <a:gd name="connsiteX254" fmla="*/ 3912542 w 4525107"/>
                <a:gd name="connsiteY254" fmla="*/ 6451016 h 7800610"/>
                <a:gd name="connsiteX255" fmla="*/ 3828207 w 4525107"/>
                <a:gd name="connsiteY255" fmla="*/ 6535226 h 7800610"/>
                <a:gd name="connsiteX256" fmla="*/ 3911906 w 4525107"/>
                <a:gd name="connsiteY256" fmla="*/ 6587422 h 7800610"/>
                <a:gd name="connsiteX257" fmla="*/ 4010117 w 4525107"/>
                <a:gd name="connsiteY257" fmla="*/ 6571772 h 7800610"/>
                <a:gd name="connsiteX258" fmla="*/ 4010466 w 4525107"/>
                <a:gd name="connsiteY258" fmla="*/ 6574668 h 7800610"/>
                <a:gd name="connsiteX259" fmla="*/ 3906963 w 4525107"/>
                <a:gd name="connsiteY259" fmla="*/ 6611638 h 7800610"/>
                <a:gd name="connsiteX260" fmla="*/ 3826230 w 4525107"/>
                <a:gd name="connsiteY260" fmla="*/ 6537062 h 7800610"/>
                <a:gd name="connsiteX261" fmla="*/ 3827217 w 4525107"/>
                <a:gd name="connsiteY261" fmla="*/ 6535354 h 7800610"/>
                <a:gd name="connsiteX262" fmla="*/ 3785215 w 4525107"/>
                <a:gd name="connsiteY262" fmla="*/ 6535176 h 7800610"/>
                <a:gd name="connsiteX263" fmla="*/ 3748813 w 4525107"/>
                <a:gd name="connsiteY263" fmla="*/ 6519760 h 7800610"/>
                <a:gd name="connsiteX264" fmla="*/ 3753742 w 4525107"/>
                <a:gd name="connsiteY264" fmla="*/ 6574772 h 7800610"/>
                <a:gd name="connsiteX265" fmla="*/ 3741069 w 4525107"/>
                <a:gd name="connsiteY265" fmla="*/ 6606884 h 7800610"/>
                <a:gd name="connsiteX266" fmla="*/ 3791417 w 4525107"/>
                <a:gd name="connsiteY266" fmla="*/ 6701064 h 7800610"/>
                <a:gd name="connsiteX267" fmla="*/ 3732734 w 4525107"/>
                <a:gd name="connsiteY267" fmla="*/ 6793996 h 7800610"/>
                <a:gd name="connsiteX268" fmla="*/ 3729983 w 4525107"/>
                <a:gd name="connsiteY268" fmla="*/ 6793020 h 7800610"/>
                <a:gd name="connsiteX269" fmla="*/ 3766705 w 4525107"/>
                <a:gd name="connsiteY269" fmla="*/ 6700600 h 7800610"/>
                <a:gd name="connsiteX270" fmla="*/ 3738115 w 4525107"/>
                <a:gd name="connsiteY270" fmla="*/ 6612262 h 7800610"/>
                <a:gd name="connsiteX271" fmla="*/ 3687226 w 4525107"/>
                <a:gd name="connsiteY271" fmla="*/ 6653548 h 7800610"/>
                <a:gd name="connsiteX272" fmla="*/ 3710908 w 4525107"/>
                <a:gd name="connsiteY272" fmla="*/ 6735964 h 7800610"/>
                <a:gd name="connsiteX273" fmla="*/ 3654779 w 4525107"/>
                <a:gd name="connsiteY273" fmla="*/ 6802826 h 7800610"/>
                <a:gd name="connsiteX274" fmla="*/ 3652947 w 4525107"/>
                <a:gd name="connsiteY274" fmla="*/ 6801684 h 7800610"/>
                <a:gd name="connsiteX275" fmla="*/ 3693202 w 4525107"/>
                <a:gd name="connsiteY275" fmla="*/ 6732350 h 7800610"/>
                <a:gd name="connsiteX276" fmla="*/ 3684200 w 4525107"/>
                <a:gd name="connsiteY276" fmla="*/ 6654470 h 7800610"/>
                <a:gd name="connsiteX277" fmla="*/ 3626415 w 4525107"/>
                <a:gd name="connsiteY277" fmla="*/ 6658930 h 7800610"/>
                <a:gd name="connsiteX278" fmla="*/ 3580378 w 4525107"/>
                <a:gd name="connsiteY278" fmla="*/ 6636696 h 7800610"/>
                <a:gd name="connsiteX279" fmla="*/ 3544083 w 4525107"/>
                <a:gd name="connsiteY279" fmla="*/ 6701920 h 7800610"/>
                <a:gd name="connsiteX280" fmla="*/ 3554852 w 4525107"/>
                <a:gd name="connsiteY280" fmla="*/ 6781666 h 7800610"/>
                <a:gd name="connsiteX281" fmla="*/ 3552646 w 4525107"/>
                <a:gd name="connsiteY281" fmla="*/ 6781986 h 7800610"/>
                <a:gd name="connsiteX282" fmla="*/ 3525736 w 4525107"/>
                <a:gd name="connsiteY282" fmla="*/ 6698174 h 7800610"/>
                <a:gd name="connsiteX283" fmla="*/ 3574225 w 4525107"/>
                <a:gd name="connsiteY283" fmla="*/ 6631528 h 7800610"/>
                <a:gd name="connsiteX284" fmla="*/ 3542258 w 4525107"/>
                <a:gd name="connsiteY284" fmla="*/ 6531600 h 7800610"/>
                <a:gd name="connsiteX285" fmla="*/ 3574572 w 4525107"/>
                <a:gd name="connsiteY285" fmla="*/ 6476818 h 7800610"/>
                <a:gd name="connsiteX286" fmla="*/ 3520858 w 4525107"/>
                <a:gd name="connsiteY286" fmla="*/ 6481214 h 7800610"/>
                <a:gd name="connsiteX287" fmla="*/ 3494948 w 4525107"/>
                <a:gd name="connsiteY287" fmla="*/ 6471948 h 7800610"/>
                <a:gd name="connsiteX288" fmla="*/ 3402940 w 4525107"/>
                <a:gd name="connsiteY288" fmla="*/ 6513910 h 7800610"/>
                <a:gd name="connsiteX289" fmla="*/ 3310009 w 4525107"/>
                <a:gd name="connsiteY289" fmla="*/ 6455224 h 7800610"/>
                <a:gd name="connsiteX290" fmla="*/ 3310985 w 4525107"/>
                <a:gd name="connsiteY290" fmla="*/ 6452474 h 7800610"/>
                <a:gd name="connsiteX291" fmla="*/ 3403404 w 4525107"/>
                <a:gd name="connsiteY291" fmla="*/ 6489198 h 7800610"/>
                <a:gd name="connsiteX292" fmla="*/ 3484931 w 4525107"/>
                <a:gd name="connsiteY292" fmla="*/ 6466446 h 7800610"/>
                <a:gd name="connsiteX293" fmla="*/ 3444269 w 4525107"/>
                <a:gd name="connsiteY293" fmla="*/ 6419664 h 7800610"/>
                <a:gd name="connsiteX294" fmla="*/ 3368061 w 4525107"/>
                <a:gd name="connsiteY294" fmla="*/ 6433390 h 7800610"/>
                <a:gd name="connsiteX295" fmla="*/ 3301199 w 4525107"/>
                <a:gd name="connsiteY295" fmla="*/ 6377262 h 7800610"/>
                <a:gd name="connsiteX296" fmla="*/ 3302342 w 4525107"/>
                <a:gd name="connsiteY296" fmla="*/ 6375430 h 7800610"/>
                <a:gd name="connsiteX297" fmla="*/ 3371676 w 4525107"/>
                <a:gd name="connsiteY297" fmla="*/ 6415682 h 7800610"/>
                <a:gd name="connsiteX298" fmla="*/ 3440974 w 4525107"/>
                <a:gd name="connsiteY298" fmla="*/ 6411062 h 7800610"/>
                <a:gd name="connsiteX299" fmla="*/ 3436385 w 4525107"/>
                <a:gd name="connsiteY299" fmla="*/ 6357004 h 7800610"/>
                <a:gd name="connsiteX300" fmla="*/ 3361014 w 4525107"/>
                <a:gd name="connsiteY300" fmla="*/ 6352272 h 7800610"/>
                <a:gd name="connsiteX301" fmla="*/ 3281660 w 4525107"/>
                <a:gd name="connsiteY301" fmla="*/ 6322298 h 7800610"/>
                <a:gd name="connsiteX302" fmla="*/ 3298127 w 4525107"/>
                <a:gd name="connsiteY302" fmla="*/ 6320370 h 7800610"/>
                <a:gd name="connsiteX303" fmla="*/ 3363678 w 4525107"/>
                <a:gd name="connsiteY303" fmla="*/ 6326252 h 7800610"/>
                <a:gd name="connsiteX304" fmla="*/ 3437074 w 4525107"/>
                <a:gd name="connsiteY304" fmla="*/ 6352684 h 7800610"/>
                <a:gd name="connsiteX305" fmla="*/ 3465268 w 4525107"/>
                <a:gd name="connsiteY305" fmla="*/ 6300308 h 7800610"/>
                <a:gd name="connsiteX306" fmla="*/ 3402111 w 4525107"/>
                <a:gd name="connsiteY306" fmla="*/ 6266574 h 7800610"/>
                <a:gd name="connsiteX307" fmla="*/ 3322363 w 4525107"/>
                <a:gd name="connsiteY307" fmla="*/ 6277344 h 7800610"/>
                <a:gd name="connsiteX308" fmla="*/ 3322044 w 4525107"/>
                <a:gd name="connsiteY308" fmla="*/ 6275138 h 7800610"/>
                <a:gd name="connsiteX309" fmla="*/ 3350166 w 4525107"/>
                <a:gd name="connsiteY309" fmla="*/ 6249752 h 7800610"/>
                <a:gd name="connsiteX310" fmla="*/ 3375913 w 4525107"/>
                <a:gd name="connsiteY310" fmla="*/ 6245572 h 7800610"/>
                <a:gd name="connsiteX311" fmla="*/ 3405856 w 4525107"/>
                <a:gd name="connsiteY311" fmla="*/ 6248224 h 7800610"/>
                <a:gd name="connsiteX312" fmla="*/ 3471819 w 4525107"/>
                <a:gd name="connsiteY312" fmla="*/ 6294418 h 7800610"/>
                <a:gd name="connsiteX313" fmla="*/ 3564027 w 4525107"/>
                <a:gd name="connsiteY313" fmla="*/ 6269728 h 7800610"/>
                <a:gd name="connsiteX314" fmla="*/ 3612941 w 4525107"/>
                <a:gd name="connsiteY314" fmla="*/ 6296066 h 7800610"/>
                <a:gd name="connsiteX315" fmla="*/ 3602687 w 4525107"/>
                <a:gd name="connsiteY315" fmla="*/ 6228172 h 7800610"/>
                <a:gd name="connsiteX316" fmla="*/ 3687158 w 4525107"/>
                <a:gd name="connsiteY316" fmla="*/ 6143924 h 7800610"/>
                <a:gd name="connsiteX317" fmla="*/ 3730014 w 4525107"/>
                <a:gd name="connsiteY317" fmla="*/ 6144014 h 7800610"/>
                <a:gd name="connsiteX318" fmla="*/ 3736096 w 4525107"/>
                <a:gd name="connsiteY318" fmla="*/ 6145908 h 7800610"/>
                <a:gd name="connsiteX319" fmla="*/ 3740357 w 4525107"/>
                <a:gd name="connsiteY319" fmla="*/ 6066532 h 7800610"/>
                <a:gd name="connsiteX320" fmla="*/ 3770332 w 4525107"/>
                <a:gd name="connsiteY320" fmla="*/ 5987178 h 7800610"/>
                <a:gd name="connsiteX321" fmla="*/ 3705256 w 4525107"/>
                <a:gd name="connsiteY321" fmla="*/ 5986204 h 7800610"/>
                <a:gd name="connsiteX322" fmla="*/ 3714084 w 4525107"/>
                <a:gd name="connsiteY322" fmla="*/ 5986414 h 7800610"/>
                <a:gd name="connsiteX323" fmla="*/ 3715987 w 4525107"/>
                <a:gd name="connsiteY323" fmla="*/ 5987570 h 7800610"/>
                <a:gd name="connsiteX324" fmla="*/ 3674828 w 4525107"/>
                <a:gd name="connsiteY324" fmla="*/ 6056718 h 7800610"/>
                <a:gd name="connsiteX325" fmla="*/ 3685596 w 4525107"/>
                <a:gd name="connsiteY325" fmla="*/ 6136468 h 7800610"/>
                <a:gd name="connsiteX326" fmla="*/ 3683388 w 4525107"/>
                <a:gd name="connsiteY326" fmla="*/ 6136786 h 7800610"/>
                <a:gd name="connsiteX327" fmla="*/ 3656478 w 4525107"/>
                <a:gd name="connsiteY327" fmla="*/ 6052974 h 7800610"/>
                <a:gd name="connsiteX328" fmla="*/ 3705256 w 4525107"/>
                <a:gd name="connsiteY328" fmla="*/ 5986204 h 7800610"/>
                <a:gd name="connsiteX329" fmla="*/ 3642996 w 4525107"/>
                <a:gd name="connsiteY329" fmla="*/ 5985212 h 7800610"/>
                <a:gd name="connsiteX330" fmla="*/ 3652409 w 4525107"/>
                <a:gd name="connsiteY330" fmla="*/ 5985598 h 7800610"/>
                <a:gd name="connsiteX331" fmla="*/ 3654335 w 4525107"/>
                <a:gd name="connsiteY331" fmla="*/ 5987056 h 7800610"/>
                <a:gd name="connsiteX332" fmla="*/ 3603757 w 4525107"/>
                <a:gd name="connsiteY332" fmla="*/ 6071952 h 7800610"/>
                <a:gd name="connsiteX333" fmla="*/ 3607654 w 4525107"/>
                <a:gd name="connsiteY333" fmla="*/ 6170694 h 7800610"/>
                <a:gd name="connsiteX334" fmla="*/ 3605268 w 4525107"/>
                <a:gd name="connsiteY334" fmla="*/ 6171056 h 7800610"/>
                <a:gd name="connsiteX335" fmla="*/ 3584511 w 4525107"/>
                <a:gd name="connsiteY335" fmla="*/ 6067060 h 7800610"/>
                <a:gd name="connsiteX336" fmla="*/ 3642996 w 4525107"/>
                <a:gd name="connsiteY336" fmla="*/ 5985212 h 7800610"/>
                <a:gd name="connsiteX337" fmla="*/ 1674211 w 4525107"/>
                <a:gd name="connsiteY337" fmla="*/ 5947950 h 7800610"/>
                <a:gd name="connsiteX338" fmla="*/ 1742250 w 4525107"/>
                <a:gd name="connsiteY338" fmla="*/ 5959216 h 7800610"/>
                <a:gd name="connsiteX339" fmla="*/ 1815713 w 4525107"/>
                <a:gd name="connsiteY339" fmla="*/ 6035698 h 7800610"/>
                <a:gd name="connsiteX340" fmla="*/ 1814052 w 4525107"/>
                <a:gd name="connsiteY340" fmla="*/ 6037448 h 7800610"/>
                <a:gd name="connsiteX341" fmla="*/ 1735263 w 4525107"/>
                <a:gd name="connsiteY341" fmla="*/ 5977806 h 7800610"/>
                <a:gd name="connsiteX342" fmla="*/ 1636694 w 4525107"/>
                <a:gd name="connsiteY342" fmla="*/ 5970772 h 7800610"/>
                <a:gd name="connsiteX343" fmla="*/ 1636598 w 4525107"/>
                <a:gd name="connsiteY343" fmla="*/ 5968362 h 7800610"/>
                <a:gd name="connsiteX344" fmla="*/ 1674211 w 4525107"/>
                <a:gd name="connsiteY344" fmla="*/ 5947950 h 7800610"/>
                <a:gd name="connsiteX345" fmla="*/ 3734801 w 4525107"/>
                <a:gd name="connsiteY345" fmla="*/ 5942638 h 7800610"/>
                <a:gd name="connsiteX346" fmla="*/ 3698028 w 4525107"/>
                <a:gd name="connsiteY346" fmla="*/ 5946314 h 7800610"/>
                <a:gd name="connsiteX347" fmla="*/ 3550857 w 4525107"/>
                <a:gd name="connsiteY347" fmla="*/ 6093098 h 7800610"/>
                <a:gd name="connsiteX348" fmla="*/ 3568722 w 4525107"/>
                <a:gd name="connsiteY348" fmla="*/ 6211384 h 7800610"/>
                <a:gd name="connsiteX349" fmla="*/ 3483501 w 4525107"/>
                <a:gd name="connsiteY349" fmla="*/ 6165500 h 7800610"/>
                <a:gd name="connsiteX350" fmla="*/ 3261663 w 4525107"/>
                <a:gd name="connsiteY350" fmla="*/ 6312124 h 7800610"/>
                <a:gd name="connsiteX351" fmla="*/ 3408289 w 4525107"/>
                <a:gd name="connsiteY351" fmla="*/ 6533962 h 7800610"/>
                <a:gd name="connsiteX352" fmla="*/ 3501875 w 4525107"/>
                <a:gd name="connsiteY352" fmla="*/ 6526304 h 7800610"/>
                <a:gd name="connsiteX353" fmla="*/ 3445574 w 4525107"/>
                <a:gd name="connsiteY353" fmla="*/ 6621752 h 7800610"/>
                <a:gd name="connsiteX354" fmla="*/ 3592199 w 4525107"/>
                <a:gd name="connsiteY354" fmla="*/ 6843588 h 7800610"/>
                <a:gd name="connsiteX355" fmla="*/ 3814037 w 4525107"/>
                <a:gd name="connsiteY355" fmla="*/ 6696964 h 7800610"/>
                <a:gd name="connsiteX356" fmla="*/ 3805447 w 4525107"/>
                <a:gd name="connsiteY356" fmla="*/ 6601120 h 7800610"/>
                <a:gd name="connsiteX357" fmla="*/ 3868868 w 4525107"/>
                <a:gd name="connsiteY357" fmla="*/ 6627978 h 7800610"/>
                <a:gd name="connsiteX358" fmla="*/ 4090706 w 4525107"/>
                <a:gd name="connsiteY358" fmla="*/ 6481352 h 7800610"/>
                <a:gd name="connsiteX359" fmla="*/ 3944080 w 4525107"/>
                <a:gd name="connsiteY359" fmla="*/ 6259516 h 7800610"/>
                <a:gd name="connsiteX360" fmla="*/ 3866115 w 4525107"/>
                <a:gd name="connsiteY360" fmla="*/ 6260718 h 7800610"/>
                <a:gd name="connsiteX361" fmla="*/ 3919320 w 4525107"/>
                <a:gd name="connsiteY361" fmla="*/ 6168310 h 7800610"/>
                <a:gd name="connsiteX362" fmla="*/ 3772695 w 4525107"/>
                <a:gd name="connsiteY362" fmla="*/ 5946474 h 7800610"/>
                <a:gd name="connsiteX363" fmla="*/ 3734801 w 4525107"/>
                <a:gd name="connsiteY363" fmla="*/ 5942638 h 7800610"/>
                <a:gd name="connsiteX364" fmla="*/ 2719874 w 4525107"/>
                <a:gd name="connsiteY364" fmla="*/ 5899768 h 7800610"/>
                <a:gd name="connsiteX365" fmla="*/ 2764180 w 4525107"/>
                <a:gd name="connsiteY365" fmla="*/ 6000350 h 7800610"/>
                <a:gd name="connsiteX366" fmla="*/ 2695593 w 4525107"/>
                <a:gd name="connsiteY366" fmla="*/ 6086230 h 7800610"/>
                <a:gd name="connsiteX367" fmla="*/ 2692967 w 4525107"/>
                <a:gd name="connsiteY367" fmla="*/ 6084956 h 7800610"/>
                <a:gd name="connsiteX368" fmla="*/ 2739672 w 4525107"/>
                <a:gd name="connsiteY368" fmla="*/ 5997158 h 7800610"/>
                <a:gd name="connsiteX369" fmla="*/ 2717008 w 4525107"/>
                <a:gd name="connsiteY369" fmla="*/ 5900326 h 7800610"/>
                <a:gd name="connsiteX370" fmla="*/ 2719874 w 4525107"/>
                <a:gd name="connsiteY370" fmla="*/ 5899768 h 7800610"/>
                <a:gd name="connsiteX371" fmla="*/ 1470195 w 4525107"/>
                <a:gd name="connsiteY371" fmla="*/ 5883558 h 7800610"/>
                <a:gd name="connsiteX372" fmla="*/ 1496941 w 4525107"/>
                <a:gd name="connsiteY372" fmla="*/ 5886590 h 7800610"/>
                <a:gd name="connsiteX373" fmla="*/ 1540643 w 4525107"/>
                <a:gd name="connsiteY373" fmla="*/ 5971908 h 7800610"/>
                <a:gd name="connsiteX374" fmla="*/ 1517900 w 4525107"/>
                <a:gd name="connsiteY374" fmla="*/ 6002900 h 7800610"/>
                <a:gd name="connsiteX375" fmla="*/ 1545883 w 4525107"/>
                <a:gd name="connsiteY375" fmla="*/ 6005574 h 7800610"/>
                <a:gd name="connsiteX376" fmla="*/ 1589584 w 4525107"/>
                <a:gd name="connsiteY376" fmla="*/ 6090892 h 7800610"/>
                <a:gd name="connsiteX377" fmla="*/ 1504264 w 4525107"/>
                <a:gd name="connsiteY377" fmla="*/ 6134594 h 7800610"/>
                <a:gd name="connsiteX378" fmla="*/ 1482610 w 4525107"/>
                <a:gd name="connsiteY378" fmla="*/ 6122446 h 7800610"/>
                <a:gd name="connsiteX379" fmla="*/ 1481872 w 4525107"/>
                <a:gd name="connsiteY379" fmla="*/ 6157128 h 7800610"/>
                <a:gd name="connsiteX380" fmla="*/ 1396549 w 4525107"/>
                <a:gd name="connsiteY380" fmla="*/ 6200830 h 7800610"/>
                <a:gd name="connsiteX381" fmla="*/ 1352849 w 4525107"/>
                <a:gd name="connsiteY381" fmla="*/ 6115510 h 7800610"/>
                <a:gd name="connsiteX382" fmla="*/ 1376822 w 4525107"/>
                <a:gd name="connsiteY382" fmla="*/ 6083552 h 7800610"/>
                <a:gd name="connsiteX383" fmla="*/ 1342986 w 4525107"/>
                <a:gd name="connsiteY383" fmla="*/ 6082570 h 7800610"/>
                <a:gd name="connsiteX384" fmla="*/ 1299285 w 4525107"/>
                <a:gd name="connsiteY384" fmla="*/ 5997250 h 7800610"/>
                <a:gd name="connsiteX385" fmla="*/ 1384605 w 4525107"/>
                <a:gd name="connsiteY385" fmla="*/ 5953550 h 7800610"/>
                <a:gd name="connsiteX386" fmla="*/ 1413312 w 4525107"/>
                <a:gd name="connsiteY386" fmla="*/ 5973384 h 7800610"/>
                <a:gd name="connsiteX387" fmla="*/ 1411622 w 4525107"/>
                <a:gd name="connsiteY387" fmla="*/ 5930290 h 7800610"/>
                <a:gd name="connsiteX388" fmla="*/ 1470195 w 4525107"/>
                <a:gd name="connsiteY388" fmla="*/ 5883558 h 7800610"/>
                <a:gd name="connsiteX389" fmla="*/ 2683359 w 4525107"/>
                <a:gd name="connsiteY389" fmla="*/ 5881008 h 7800610"/>
                <a:gd name="connsiteX390" fmla="*/ 2699413 w 4525107"/>
                <a:gd name="connsiteY390" fmla="*/ 5966820 h 7800610"/>
                <a:gd name="connsiteX391" fmla="*/ 2636242 w 4525107"/>
                <a:gd name="connsiteY391" fmla="*/ 6027072 h 7800610"/>
                <a:gd name="connsiteX392" fmla="*/ 2634548 w 4525107"/>
                <a:gd name="connsiteY392" fmla="*/ 6025732 h 7800610"/>
                <a:gd name="connsiteX393" fmla="*/ 2682214 w 4525107"/>
                <a:gd name="connsiteY393" fmla="*/ 5961270 h 7800610"/>
                <a:gd name="connsiteX394" fmla="*/ 2681201 w 4525107"/>
                <a:gd name="connsiteY394" fmla="*/ 5881104 h 7800610"/>
                <a:gd name="connsiteX395" fmla="*/ 2683359 w 4525107"/>
                <a:gd name="connsiteY395" fmla="*/ 5881008 h 7800610"/>
                <a:gd name="connsiteX396" fmla="*/ 1472793 w 4525107"/>
                <a:gd name="connsiteY396" fmla="*/ 5867272 h 7800610"/>
                <a:gd name="connsiteX397" fmla="*/ 1408237 w 4525107"/>
                <a:gd name="connsiteY397" fmla="*/ 5918774 h 7800610"/>
                <a:gd name="connsiteX398" fmla="*/ 1410101 w 4525107"/>
                <a:gd name="connsiteY398" fmla="*/ 5966266 h 7800610"/>
                <a:gd name="connsiteX399" fmla="*/ 1378464 w 4525107"/>
                <a:gd name="connsiteY399" fmla="*/ 5944410 h 7800610"/>
                <a:gd name="connsiteX400" fmla="*/ 1284432 w 4525107"/>
                <a:gd name="connsiteY400" fmla="*/ 5992572 h 7800610"/>
                <a:gd name="connsiteX401" fmla="*/ 1332594 w 4525107"/>
                <a:gd name="connsiteY401" fmla="*/ 6086604 h 7800610"/>
                <a:gd name="connsiteX402" fmla="*/ 1369886 w 4525107"/>
                <a:gd name="connsiteY402" fmla="*/ 6087686 h 7800610"/>
                <a:gd name="connsiteX403" fmla="*/ 1343467 w 4525107"/>
                <a:gd name="connsiteY403" fmla="*/ 6122904 h 7800610"/>
                <a:gd name="connsiteX404" fmla="*/ 1391628 w 4525107"/>
                <a:gd name="connsiteY404" fmla="*/ 6216936 h 7800610"/>
                <a:gd name="connsiteX405" fmla="*/ 1485660 w 4525107"/>
                <a:gd name="connsiteY405" fmla="*/ 6168772 h 7800610"/>
                <a:gd name="connsiteX406" fmla="*/ 1486473 w 4525107"/>
                <a:gd name="connsiteY406" fmla="*/ 6130550 h 7800610"/>
                <a:gd name="connsiteX407" fmla="*/ 1510338 w 4525107"/>
                <a:gd name="connsiteY407" fmla="*/ 6143940 h 7800610"/>
                <a:gd name="connsiteX408" fmla="*/ 1604370 w 4525107"/>
                <a:gd name="connsiteY408" fmla="*/ 6095776 h 7800610"/>
                <a:gd name="connsiteX409" fmla="*/ 1556207 w 4525107"/>
                <a:gd name="connsiteY409" fmla="*/ 6001742 h 7800610"/>
                <a:gd name="connsiteX410" fmla="*/ 1525367 w 4525107"/>
                <a:gd name="connsiteY410" fmla="*/ 5998796 h 7800610"/>
                <a:gd name="connsiteX411" fmla="*/ 1550432 w 4525107"/>
                <a:gd name="connsiteY411" fmla="*/ 5964644 h 7800610"/>
                <a:gd name="connsiteX412" fmla="*/ 1502271 w 4525107"/>
                <a:gd name="connsiteY412" fmla="*/ 5870612 h 7800610"/>
                <a:gd name="connsiteX413" fmla="*/ 1472793 w 4525107"/>
                <a:gd name="connsiteY413" fmla="*/ 5867272 h 7800610"/>
                <a:gd name="connsiteX414" fmla="*/ 2639995 w 4525107"/>
                <a:gd name="connsiteY414" fmla="*/ 5855986 h 7800610"/>
                <a:gd name="connsiteX415" fmla="*/ 2627005 w 4525107"/>
                <a:gd name="connsiteY415" fmla="*/ 5937064 h 7800610"/>
                <a:gd name="connsiteX416" fmla="*/ 2589958 w 4525107"/>
                <a:gd name="connsiteY416" fmla="*/ 6010628 h 7800610"/>
                <a:gd name="connsiteX417" fmla="*/ 2652180 w 4525107"/>
                <a:gd name="connsiteY417" fmla="*/ 6143254 h 7800610"/>
                <a:gd name="connsiteX418" fmla="*/ 2615972 w 4525107"/>
                <a:gd name="connsiteY418" fmla="*/ 6192594 h 7800610"/>
                <a:gd name="connsiteX419" fmla="*/ 2660523 w 4525107"/>
                <a:gd name="connsiteY419" fmla="*/ 6196850 h 7800610"/>
                <a:gd name="connsiteX420" fmla="*/ 2730103 w 4525107"/>
                <a:gd name="connsiteY420" fmla="*/ 6332694 h 7800610"/>
                <a:gd name="connsiteX421" fmla="*/ 2636983 w 4525107"/>
                <a:gd name="connsiteY421" fmla="*/ 6407072 h 7800610"/>
                <a:gd name="connsiteX422" fmla="*/ 2714404 w 4525107"/>
                <a:gd name="connsiteY422" fmla="*/ 6468194 h 7800610"/>
                <a:gd name="connsiteX423" fmla="*/ 2813743 w 4525107"/>
                <a:gd name="connsiteY423" fmla="*/ 6463488 h 7800610"/>
                <a:gd name="connsiteX424" fmla="*/ 2813770 w 4525107"/>
                <a:gd name="connsiteY424" fmla="*/ 6466404 h 7800610"/>
                <a:gd name="connsiteX425" fmla="*/ 2706817 w 4525107"/>
                <a:gd name="connsiteY425" fmla="*/ 6491716 h 7800610"/>
                <a:gd name="connsiteX426" fmla="*/ 2634815 w 4525107"/>
                <a:gd name="connsiteY426" fmla="*/ 6408678 h 7800610"/>
                <a:gd name="connsiteX427" fmla="*/ 2635985 w 4525107"/>
                <a:gd name="connsiteY427" fmla="*/ 6407090 h 7800610"/>
                <a:gd name="connsiteX428" fmla="*/ 2594259 w 4525107"/>
                <a:gd name="connsiteY428" fmla="*/ 6402274 h 7800610"/>
                <a:gd name="connsiteX429" fmla="*/ 2559782 w 4525107"/>
                <a:gd name="connsiteY429" fmla="*/ 6382932 h 7800610"/>
                <a:gd name="connsiteX430" fmla="*/ 2558606 w 4525107"/>
                <a:gd name="connsiteY430" fmla="*/ 6438152 h 7800610"/>
                <a:gd name="connsiteX431" fmla="*/ 2542463 w 4525107"/>
                <a:gd name="connsiteY431" fmla="*/ 6468668 h 7800610"/>
                <a:gd name="connsiteX432" fmla="*/ 2582100 w 4525107"/>
                <a:gd name="connsiteY432" fmla="*/ 6567832 h 7800610"/>
                <a:gd name="connsiteX433" fmla="*/ 2513512 w 4525107"/>
                <a:gd name="connsiteY433" fmla="*/ 6653714 h 7800610"/>
                <a:gd name="connsiteX434" fmla="*/ 2510886 w 4525107"/>
                <a:gd name="connsiteY434" fmla="*/ 6652440 h 7800610"/>
                <a:gd name="connsiteX435" fmla="*/ 2557591 w 4525107"/>
                <a:gd name="connsiteY435" fmla="*/ 6564642 h 7800610"/>
                <a:gd name="connsiteX436" fmla="*/ 2538933 w 4525107"/>
                <a:gd name="connsiteY436" fmla="*/ 6473686 h 7800610"/>
                <a:gd name="connsiteX437" fmla="*/ 2483796 w 4525107"/>
                <a:gd name="connsiteY437" fmla="*/ 6509098 h 7800610"/>
                <a:gd name="connsiteX438" fmla="*/ 2498229 w 4525107"/>
                <a:gd name="connsiteY438" fmla="*/ 6593628 h 7800610"/>
                <a:gd name="connsiteX439" fmla="*/ 2435059 w 4525107"/>
                <a:gd name="connsiteY439" fmla="*/ 6653880 h 7800610"/>
                <a:gd name="connsiteX440" fmla="*/ 2433363 w 4525107"/>
                <a:gd name="connsiteY440" fmla="*/ 6652542 h 7800610"/>
                <a:gd name="connsiteX441" fmla="*/ 2481030 w 4525107"/>
                <a:gd name="connsiteY441" fmla="*/ 6588080 h 7800610"/>
                <a:gd name="connsiteX442" fmla="*/ 2480686 w 4525107"/>
                <a:gd name="connsiteY442" fmla="*/ 6509682 h 7800610"/>
                <a:gd name="connsiteX443" fmla="*/ 2422762 w 4525107"/>
                <a:gd name="connsiteY443" fmla="*/ 6507730 h 7800610"/>
                <a:gd name="connsiteX444" fmla="*/ 2379463 w 4525107"/>
                <a:gd name="connsiteY444" fmla="*/ 6480550 h 7800610"/>
                <a:gd name="connsiteX445" fmla="*/ 2336185 w 4525107"/>
                <a:gd name="connsiteY445" fmla="*/ 6541364 h 7800610"/>
                <a:gd name="connsiteX446" fmla="*/ 2338080 w 4525107"/>
                <a:gd name="connsiteY446" fmla="*/ 6621812 h 7800610"/>
                <a:gd name="connsiteX447" fmla="*/ 2335852 w 4525107"/>
                <a:gd name="connsiteY447" fmla="*/ 6621886 h 7800610"/>
                <a:gd name="connsiteX448" fmla="*/ 2318364 w 4525107"/>
                <a:gd name="connsiteY448" fmla="*/ 6535614 h 7800610"/>
                <a:gd name="connsiteX449" fmla="*/ 2373918 w 4525107"/>
                <a:gd name="connsiteY449" fmla="*/ 6474732 h 7800610"/>
                <a:gd name="connsiteX450" fmla="*/ 2353183 w 4525107"/>
                <a:gd name="connsiteY450" fmla="*/ 6371886 h 7800610"/>
                <a:gd name="connsiteX451" fmla="*/ 2391351 w 4525107"/>
                <a:gd name="connsiteY451" fmla="*/ 6321006 h 7800610"/>
                <a:gd name="connsiteX452" fmla="*/ 2337480 w 4525107"/>
                <a:gd name="connsiteY452" fmla="*/ 6319444 h 7800610"/>
                <a:gd name="connsiteX453" fmla="*/ 2312752 w 4525107"/>
                <a:gd name="connsiteY453" fmla="*/ 6307372 h 7800610"/>
                <a:gd name="connsiteX454" fmla="*/ 2216672 w 4525107"/>
                <a:gd name="connsiteY454" fmla="*/ 6338914 h 7800610"/>
                <a:gd name="connsiteX455" fmla="*/ 2130792 w 4525107"/>
                <a:gd name="connsiteY455" fmla="*/ 6270324 h 7800610"/>
                <a:gd name="connsiteX456" fmla="*/ 2132065 w 4525107"/>
                <a:gd name="connsiteY456" fmla="*/ 6267698 h 7800610"/>
                <a:gd name="connsiteX457" fmla="*/ 2219863 w 4525107"/>
                <a:gd name="connsiteY457" fmla="*/ 6314406 h 7800610"/>
                <a:gd name="connsiteX458" fmla="*/ 2303404 w 4525107"/>
                <a:gd name="connsiteY458" fmla="*/ 6300798 h 7800610"/>
                <a:gd name="connsiteX459" fmla="*/ 2268158 w 4525107"/>
                <a:gd name="connsiteY459" fmla="*/ 6249810 h 7800610"/>
                <a:gd name="connsiteX460" fmla="*/ 2190900 w 4525107"/>
                <a:gd name="connsiteY460" fmla="*/ 6255036 h 7800610"/>
                <a:gd name="connsiteX461" fmla="*/ 2130647 w 4525107"/>
                <a:gd name="connsiteY461" fmla="*/ 6191866 h 7800610"/>
                <a:gd name="connsiteX462" fmla="*/ 2131985 w 4525107"/>
                <a:gd name="connsiteY462" fmla="*/ 6190170 h 7800610"/>
                <a:gd name="connsiteX463" fmla="*/ 2196449 w 4525107"/>
                <a:gd name="connsiteY463" fmla="*/ 6237834 h 7800610"/>
                <a:gd name="connsiteX464" fmla="*/ 2265833 w 4525107"/>
                <a:gd name="connsiteY464" fmla="*/ 6240898 h 7800610"/>
                <a:gd name="connsiteX465" fmla="*/ 2267243 w 4525107"/>
                <a:gd name="connsiteY465" fmla="*/ 6186664 h 7800610"/>
                <a:gd name="connsiteX466" fmla="*/ 2192855 w 4525107"/>
                <a:gd name="connsiteY466" fmla="*/ 6173636 h 7800610"/>
                <a:gd name="connsiteX467" fmla="*/ 2117299 w 4525107"/>
                <a:gd name="connsiteY467" fmla="*/ 6135080 h 7800610"/>
                <a:gd name="connsiteX468" fmla="*/ 2133877 w 4525107"/>
                <a:gd name="connsiteY468" fmla="*/ 6134982 h 7800610"/>
                <a:gd name="connsiteX469" fmla="*/ 2198377 w 4525107"/>
                <a:gd name="connsiteY469" fmla="*/ 6148068 h 7800610"/>
                <a:gd name="connsiteX470" fmla="*/ 2268406 w 4525107"/>
                <a:gd name="connsiteY470" fmla="*/ 6182446 h 7800610"/>
                <a:gd name="connsiteX471" fmla="*/ 2302211 w 4525107"/>
                <a:gd name="connsiteY471" fmla="*/ 6133504 h 7800610"/>
                <a:gd name="connsiteX472" fmla="*/ 2243167 w 4525107"/>
                <a:gd name="connsiteY472" fmla="*/ 6093002 h 7800610"/>
                <a:gd name="connsiteX473" fmla="*/ 2162718 w 4525107"/>
                <a:gd name="connsiteY473" fmla="*/ 6094896 h 7800610"/>
                <a:gd name="connsiteX474" fmla="*/ 2162644 w 4525107"/>
                <a:gd name="connsiteY474" fmla="*/ 6092668 h 7800610"/>
                <a:gd name="connsiteX475" fmla="*/ 2193398 w 4525107"/>
                <a:gd name="connsiteY475" fmla="*/ 6070544 h 7800610"/>
                <a:gd name="connsiteX476" fmla="*/ 2219449 w 4525107"/>
                <a:gd name="connsiteY476" fmla="*/ 6069234 h 7800610"/>
                <a:gd name="connsiteX477" fmla="*/ 2248916 w 4525107"/>
                <a:gd name="connsiteY477" fmla="*/ 6075176 h 7800610"/>
                <a:gd name="connsiteX478" fmla="*/ 2309373 w 4525107"/>
                <a:gd name="connsiteY478" fmla="*/ 6128374 h 7800610"/>
                <a:gd name="connsiteX479" fmla="*/ 2403744 w 4525107"/>
                <a:gd name="connsiteY479" fmla="*/ 6114020 h 7800610"/>
                <a:gd name="connsiteX480" fmla="*/ 2449450 w 4525107"/>
                <a:gd name="connsiteY480" fmla="*/ 6145600 h 7800610"/>
                <a:gd name="connsiteX481" fmla="*/ 2446758 w 4525107"/>
                <a:gd name="connsiteY481" fmla="*/ 6076988 h 7800610"/>
                <a:gd name="connsiteX482" fmla="*/ 2540017 w 4525107"/>
                <a:gd name="connsiteY482" fmla="*/ 6002586 h 7800610"/>
                <a:gd name="connsiteX483" fmla="*/ 2582601 w 4525107"/>
                <a:gd name="connsiteY483" fmla="*/ 6007410 h 7800610"/>
                <a:gd name="connsiteX484" fmla="*/ 2588437 w 4525107"/>
                <a:gd name="connsiteY484" fmla="*/ 6009964 h 7800610"/>
                <a:gd name="connsiteX485" fmla="*/ 2601439 w 4525107"/>
                <a:gd name="connsiteY485" fmla="*/ 5931542 h 7800610"/>
                <a:gd name="connsiteX486" fmla="*/ 2639995 w 4525107"/>
                <a:gd name="connsiteY486" fmla="*/ 5855986 h 7800610"/>
                <a:gd name="connsiteX487" fmla="*/ 2575425 w 4525107"/>
                <a:gd name="connsiteY487" fmla="*/ 5847830 h 7800610"/>
                <a:gd name="connsiteX488" fmla="*/ 2584175 w 4525107"/>
                <a:gd name="connsiteY488" fmla="*/ 5849014 h 7800610"/>
                <a:gd name="connsiteX489" fmla="*/ 2585940 w 4525107"/>
                <a:gd name="connsiteY489" fmla="*/ 5850372 h 7800610"/>
                <a:gd name="connsiteX490" fmla="*/ 2537394 w 4525107"/>
                <a:gd name="connsiteY490" fmla="*/ 5914552 h 7800610"/>
                <a:gd name="connsiteX491" fmla="*/ 2539288 w 4525107"/>
                <a:gd name="connsiteY491" fmla="*/ 5995002 h 7800610"/>
                <a:gd name="connsiteX492" fmla="*/ 2537059 w 4525107"/>
                <a:gd name="connsiteY492" fmla="*/ 5995074 h 7800610"/>
                <a:gd name="connsiteX493" fmla="*/ 2519571 w 4525107"/>
                <a:gd name="connsiteY493" fmla="*/ 5908804 h 7800610"/>
                <a:gd name="connsiteX494" fmla="*/ 2575425 w 4525107"/>
                <a:gd name="connsiteY494" fmla="*/ 5847830 h 7800610"/>
                <a:gd name="connsiteX495" fmla="*/ 2513656 w 4525107"/>
                <a:gd name="connsiteY495" fmla="*/ 5839966 h 7800610"/>
                <a:gd name="connsiteX496" fmla="*/ 2522969 w 4525107"/>
                <a:gd name="connsiteY496" fmla="*/ 5841392 h 7800610"/>
                <a:gd name="connsiteX497" fmla="*/ 2524721 w 4525107"/>
                <a:gd name="connsiteY497" fmla="*/ 5843052 h 7800610"/>
                <a:gd name="connsiteX498" fmla="*/ 2465076 w 4525107"/>
                <a:gd name="connsiteY498" fmla="*/ 5921842 h 7800610"/>
                <a:gd name="connsiteX499" fmla="*/ 2458043 w 4525107"/>
                <a:gd name="connsiteY499" fmla="*/ 6020412 h 7800610"/>
                <a:gd name="connsiteX500" fmla="*/ 2455632 w 4525107"/>
                <a:gd name="connsiteY500" fmla="*/ 6020508 h 7800610"/>
                <a:gd name="connsiteX501" fmla="*/ 2446488 w 4525107"/>
                <a:gd name="connsiteY501" fmla="*/ 5914854 h 7800610"/>
                <a:gd name="connsiteX502" fmla="*/ 2513656 w 4525107"/>
                <a:gd name="connsiteY502" fmla="*/ 5839966 h 7800610"/>
                <a:gd name="connsiteX503" fmla="*/ 2572647 w 4525107"/>
                <a:gd name="connsiteY503" fmla="*/ 5807384 h 7800610"/>
                <a:gd name="connsiteX504" fmla="*/ 2410164 w 4525107"/>
                <a:gd name="connsiteY504" fmla="*/ 5937016 h 7800610"/>
                <a:gd name="connsiteX505" fmla="*/ 2414854 w 4525107"/>
                <a:gd name="connsiteY505" fmla="*/ 6056552 h 7800610"/>
                <a:gd name="connsiteX506" fmla="*/ 2335223 w 4525107"/>
                <a:gd name="connsiteY506" fmla="*/ 6001534 h 7800610"/>
                <a:gd name="connsiteX507" fmla="*/ 2098547 w 4525107"/>
                <a:gd name="connsiteY507" fmla="*/ 6122760 h 7800610"/>
                <a:gd name="connsiteX508" fmla="*/ 2219773 w 4525107"/>
                <a:gd name="connsiteY508" fmla="*/ 6359434 h 7800610"/>
                <a:gd name="connsiteX509" fmla="*/ 2313633 w 4525107"/>
                <a:gd name="connsiteY509" fmla="*/ 6362160 h 7800610"/>
                <a:gd name="connsiteX510" fmla="*/ 2247133 w 4525107"/>
                <a:gd name="connsiteY510" fmla="*/ 6450806 h 7800610"/>
                <a:gd name="connsiteX511" fmla="*/ 2368359 w 4525107"/>
                <a:gd name="connsiteY511" fmla="*/ 6687480 h 7800610"/>
                <a:gd name="connsiteX512" fmla="*/ 2605035 w 4525107"/>
                <a:gd name="connsiteY512" fmla="*/ 6566256 h 7800610"/>
                <a:gd name="connsiteX513" fmla="*/ 2607083 w 4525107"/>
                <a:gd name="connsiteY513" fmla="*/ 6470050 h 7800610"/>
                <a:gd name="connsiteX514" fmla="*/ 2667150 w 4525107"/>
                <a:gd name="connsiteY514" fmla="*/ 6503748 h 7800610"/>
                <a:gd name="connsiteX515" fmla="*/ 2903825 w 4525107"/>
                <a:gd name="connsiteY515" fmla="*/ 6382522 h 7800610"/>
                <a:gd name="connsiteX516" fmla="*/ 2782600 w 4525107"/>
                <a:gd name="connsiteY516" fmla="*/ 6145848 h 7800610"/>
                <a:gd name="connsiteX517" fmla="*/ 2704979 w 4525107"/>
                <a:gd name="connsiteY517" fmla="*/ 6138432 h 7800610"/>
                <a:gd name="connsiteX518" fmla="*/ 2768065 w 4525107"/>
                <a:gd name="connsiteY518" fmla="*/ 6052466 h 7800610"/>
                <a:gd name="connsiteX519" fmla="*/ 2646839 w 4525107"/>
                <a:gd name="connsiteY519" fmla="*/ 5815792 h 7800610"/>
                <a:gd name="connsiteX520" fmla="*/ 2572647 w 4525107"/>
                <a:gd name="connsiteY520" fmla="*/ 5807384 h 7800610"/>
                <a:gd name="connsiteX521" fmla="*/ 1178749 w 4525107"/>
                <a:gd name="connsiteY521" fmla="*/ 5793942 h 7800610"/>
                <a:gd name="connsiteX522" fmla="*/ 1246788 w 4525107"/>
                <a:gd name="connsiteY522" fmla="*/ 5805210 h 7800610"/>
                <a:gd name="connsiteX523" fmla="*/ 1320253 w 4525107"/>
                <a:gd name="connsiteY523" fmla="*/ 5881690 h 7800610"/>
                <a:gd name="connsiteX524" fmla="*/ 1318591 w 4525107"/>
                <a:gd name="connsiteY524" fmla="*/ 5883444 h 7800610"/>
                <a:gd name="connsiteX525" fmla="*/ 1239801 w 4525107"/>
                <a:gd name="connsiteY525" fmla="*/ 5823800 h 7800610"/>
                <a:gd name="connsiteX526" fmla="*/ 1141231 w 4525107"/>
                <a:gd name="connsiteY526" fmla="*/ 5816768 h 7800610"/>
                <a:gd name="connsiteX527" fmla="*/ 1141136 w 4525107"/>
                <a:gd name="connsiteY527" fmla="*/ 5814354 h 7800610"/>
                <a:gd name="connsiteX528" fmla="*/ 1178749 w 4525107"/>
                <a:gd name="connsiteY528" fmla="*/ 5793942 h 7800610"/>
                <a:gd name="connsiteX529" fmla="*/ 1664486 w 4525107"/>
                <a:gd name="connsiteY529" fmla="*/ 5683746 h 7800610"/>
                <a:gd name="connsiteX530" fmla="*/ 1708792 w 4525107"/>
                <a:gd name="connsiteY530" fmla="*/ 5784328 h 7800610"/>
                <a:gd name="connsiteX531" fmla="*/ 1640205 w 4525107"/>
                <a:gd name="connsiteY531" fmla="*/ 5870208 h 7800610"/>
                <a:gd name="connsiteX532" fmla="*/ 1637579 w 4525107"/>
                <a:gd name="connsiteY532" fmla="*/ 5868934 h 7800610"/>
                <a:gd name="connsiteX533" fmla="*/ 1684284 w 4525107"/>
                <a:gd name="connsiteY533" fmla="*/ 5781136 h 7800610"/>
                <a:gd name="connsiteX534" fmla="*/ 1661620 w 4525107"/>
                <a:gd name="connsiteY534" fmla="*/ 5684304 h 7800610"/>
                <a:gd name="connsiteX535" fmla="*/ 1664486 w 4525107"/>
                <a:gd name="connsiteY535" fmla="*/ 5683746 h 7800610"/>
                <a:gd name="connsiteX536" fmla="*/ 1627971 w 4525107"/>
                <a:gd name="connsiteY536" fmla="*/ 5664986 h 7800610"/>
                <a:gd name="connsiteX537" fmla="*/ 1644025 w 4525107"/>
                <a:gd name="connsiteY537" fmla="*/ 5750798 h 7800610"/>
                <a:gd name="connsiteX538" fmla="*/ 1580854 w 4525107"/>
                <a:gd name="connsiteY538" fmla="*/ 5811050 h 7800610"/>
                <a:gd name="connsiteX539" fmla="*/ 1579160 w 4525107"/>
                <a:gd name="connsiteY539" fmla="*/ 5809710 h 7800610"/>
                <a:gd name="connsiteX540" fmla="*/ 1626826 w 4525107"/>
                <a:gd name="connsiteY540" fmla="*/ 5745248 h 7800610"/>
                <a:gd name="connsiteX541" fmla="*/ 1625813 w 4525107"/>
                <a:gd name="connsiteY541" fmla="*/ 5665082 h 7800610"/>
                <a:gd name="connsiteX542" fmla="*/ 1627971 w 4525107"/>
                <a:gd name="connsiteY542" fmla="*/ 5664986 h 7800610"/>
                <a:gd name="connsiteX543" fmla="*/ 1584607 w 4525107"/>
                <a:gd name="connsiteY543" fmla="*/ 5639964 h 7800610"/>
                <a:gd name="connsiteX544" fmla="*/ 1571617 w 4525107"/>
                <a:gd name="connsiteY544" fmla="*/ 5721042 h 7800610"/>
                <a:gd name="connsiteX545" fmla="*/ 1534570 w 4525107"/>
                <a:gd name="connsiteY545" fmla="*/ 5794606 h 7800610"/>
                <a:gd name="connsiteX546" fmla="*/ 1596792 w 4525107"/>
                <a:gd name="connsiteY546" fmla="*/ 5927232 h 7800610"/>
                <a:gd name="connsiteX547" fmla="*/ 1560584 w 4525107"/>
                <a:gd name="connsiteY547" fmla="*/ 5976572 h 7800610"/>
                <a:gd name="connsiteX548" fmla="*/ 1605135 w 4525107"/>
                <a:gd name="connsiteY548" fmla="*/ 5980828 h 7800610"/>
                <a:gd name="connsiteX549" fmla="*/ 1674715 w 4525107"/>
                <a:gd name="connsiteY549" fmla="*/ 6116672 h 7800610"/>
                <a:gd name="connsiteX550" fmla="*/ 1581595 w 4525107"/>
                <a:gd name="connsiteY550" fmla="*/ 6191050 h 7800610"/>
                <a:gd name="connsiteX551" fmla="*/ 1659016 w 4525107"/>
                <a:gd name="connsiteY551" fmla="*/ 6252172 h 7800610"/>
                <a:gd name="connsiteX552" fmla="*/ 1758355 w 4525107"/>
                <a:gd name="connsiteY552" fmla="*/ 6247466 h 7800610"/>
                <a:gd name="connsiteX553" fmla="*/ 1758382 w 4525107"/>
                <a:gd name="connsiteY553" fmla="*/ 6250382 h 7800610"/>
                <a:gd name="connsiteX554" fmla="*/ 1651429 w 4525107"/>
                <a:gd name="connsiteY554" fmla="*/ 6275694 h 7800610"/>
                <a:gd name="connsiteX555" fmla="*/ 1579427 w 4525107"/>
                <a:gd name="connsiteY555" fmla="*/ 6192656 h 7800610"/>
                <a:gd name="connsiteX556" fmla="*/ 1580597 w 4525107"/>
                <a:gd name="connsiteY556" fmla="*/ 6191068 h 7800610"/>
                <a:gd name="connsiteX557" fmla="*/ 1538871 w 4525107"/>
                <a:gd name="connsiteY557" fmla="*/ 6186252 h 7800610"/>
                <a:gd name="connsiteX558" fmla="*/ 1504394 w 4525107"/>
                <a:gd name="connsiteY558" fmla="*/ 6166910 h 7800610"/>
                <a:gd name="connsiteX559" fmla="*/ 1503218 w 4525107"/>
                <a:gd name="connsiteY559" fmla="*/ 6222130 h 7800610"/>
                <a:gd name="connsiteX560" fmla="*/ 1487075 w 4525107"/>
                <a:gd name="connsiteY560" fmla="*/ 6252646 h 7800610"/>
                <a:gd name="connsiteX561" fmla="*/ 1526712 w 4525107"/>
                <a:gd name="connsiteY561" fmla="*/ 6351810 h 7800610"/>
                <a:gd name="connsiteX562" fmla="*/ 1458124 w 4525107"/>
                <a:gd name="connsiteY562" fmla="*/ 6437692 h 7800610"/>
                <a:gd name="connsiteX563" fmla="*/ 1455498 w 4525107"/>
                <a:gd name="connsiteY563" fmla="*/ 6436418 h 7800610"/>
                <a:gd name="connsiteX564" fmla="*/ 1502203 w 4525107"/>
                <a:gd name="connsiteY564" fmla="*/ 6348620 h 7800610"/>
                <a:gd name="connsiteX565" fmla="*/ 1483545 w 4525107"/>
                <a:gd name="connsiteY565" fmla="*/ 6257664 h 7800610"/>
                <a:gd name="connsiteX566" fmla="*/ 1428408 w 4525107"/>
                <a:gd name="connsiteY566" fmla="*/ 6293076 h 7800610"/>
                <a:gd name="connsiteX567" fmla="*/ 1442841 w 4525107"/>
                <a:gd name="connsiteY567" fmla="*/ 6377606 h 7800610"/>
                <a:gd name="connsiteX568" fmla="*/ 1379671 w 4525107"/>
                <a:gd name="connsiteY568" fmla="*/ 6437858 h 7800610"/>
                <a:gd name="connsiteX569" fmla="*/ 1377975 w 4525107"/>
                <a:gd name="connsiteY569" fmla="*/ 6436520 h 7800610"/>
                <a:gd name="connsiteX570" fmla="*/ 1425642 w 4525107"/>
                <a:gd name="connsiteY570" fmla="*/ 6372058 h 7800610"/>
                <a:gd name="connsiteX571" fmla="*/ 1425298 w 4525107"/>
                <a:gd name="connsiteY571" fmla="*/ 6293660 h 7800610"/>
                <a:gd name="connsiteX572" fmla="*/ 1367374 w 4525107"/>
                <a:gd name="connsiteY572" fmla="*/ 6291708 h 7800610"/>
                <a:gd name="connsiteX573" fmla="*/ 1324075 w 4525107"/>
                <a:gd name="connsiteY573" fmla="*/ 6264528 h 7800610"/>
                <a:gd name="connsiteX574" fmla="*/ 1280797 w 4525107"/>
                <a:gd name="connsiteY574" fmla="*/ 6325342 h 7800610"/>
                <a:gd name="connsiteX575" fmla="*/ 1282692 w 4525107"/>
                <a:gd name="connsiteY575" fmla="*/ 6405790 h 7800610"/>
                <a:gd name="connsiteX576" fmla="*/ 1280464 w 4525107"/>
                <a:gd name="connsiteY576" fmla="*/ 6405864 h 7800610"/>
                <a:gd name="connsiteX577" fmla="*/ 1262976 w 4525107"/>
                <a:gd name="connsiteY577" fmla="*/ 6319592 h 7800610"/>
                <a:gd name="connsiteX578" fmla="*/ 1318530 w 4525107"/>
                <a:gd name="connsiteY578" fmla="*/ 6258710 h 7800610"/>
                <a:gd name="connsiteX579" fmla="*/ 1297795 w 4525107"/>
                <a:gd name="connsiteY579" fmla="*/ 6155864 h 7800610"/>
                <a:gd name="connsiteX580" fmla="*/ 1335963 w 4525107"/>
                <a:gd name="connsiteY580" fmla="*/ 6104984 h 7800610"/>
                <a:gd name="connsiteX581" fmla="*/ 1282092 w 4525107"/>
                <a:gd name="connsiteY581" fmla="*/ 6103422 h 7800610"/>
                <a:gd name="connsiteX582" fmla="*/ 1257364 w 4525107"/>
                <a:gd name="connsiteY582" fmla="*/ 6091350 h 7800610"/>
                <a:gd name="connsiteX583" fmla="*/ 1161284 w 4525107"/>
                <a:gd name="connsiteY583" fmla="*/ 6122892 h 7800610"/>
                <a:gd name="connsiteX584" fmla="*/ 1075404 w 4525107"/>
                <a:gd name="connsiteY584" fmla="*/ 6054302 h 7800610"/>
                <a:gd name="connsiteX585" fmla="*/ 1076677 w 4525107"/>
                <a:gd name="connsiteY585" fmla="*/ 6051676 h 7800610"/>
                <a:gd name="connsiteX586" fmla="*/ 1164475 w 4525107"/>
                <a:gd name="connsiteY586" fmla="*/ 6098384 h 7800610"/>
                <a:gd name="connsiteX587" fmla="*/ 1248016 w 4525107"/>
                <a:gd name="connsiteY587" fmla="*/ 6084776 h 7800610"/>
                <a:gd name="connsiteX588" fmla="*/ 1212770 w 4525107"/>
                <a:gd name="connsiteY588" fmla="*/ 6033788 h 7800610"/>
                <a:gd name="connsiteX589" fmla="*/ 1135512 w 4525107"/>
                <a:gd name="connsiteY589" fmla="*/ 6039014 h 7800610"/>
                <a:gd name="connsiteX590" fmla="*/ 1075259 w 4525107"/>
                <a:gd name="connsiteY590" fmla="*/ 5975844 h 7800610"/>
                <a:gd name="connsiteX591" fmla="*/ 1076597 w 4525107"/>
                <a:gd name="connsiteY591" fmla="*/ 5974148 h 7800610"/>
                <a:gd name="connsiteX592" fmla="*/ 1141061 w 4525107"/>
                <a:gd name="connsiteY592" fmla="*/ 6021812 h 7800610"/>
                <a:gd name="connsiteX593" fmla="*/ 1210445 w 4525107"/>
                <a:gd name="connsiteY593" fmla="*/ 6024876 h 7800610"/>
                <a:gd name="connsiteX594" fmla="*/ 1211855 w 4525107"/>
                <a:gd name="connsiteY594" fmla="*/ 5970642 h 7800610"/>
                <a:gd name="connsiteX595" fmla="*/ 1137467 w 4525107"/>
                <a:gd name="connsiteY595" fmla="*/ 5957614 h 7800610"/>
                <a:gd name="connsiteX596" fmla="*/ 1061910 w 4525107"/>
                <a:gd name="connsiteY596" fmla="*/ 5919058 h 7800610"/>
                <a:gd name="connsiteX597" fmla="*/ 1078489 w 4525107"/>
                <a:gd name="connsiteY597" fmla="*/ 5918960 h 7800610"/>
                <a:gd name="connsiteX598" fmla="*/ 1142989 w 4525107"/>
                <a:gd name="connsiteY598" fmla="*/ 5932046 h 7800610"/>
                <a:gd name="connsiteX599" fmla="*/ 1213018 w 4525107"/>
                <a:gd name="connsiteY599" fmla="*/ 5966424 h 7800610"/>
                <a:gd name="connsiteX600" fmla="*/ 1246823 w 4525107"/>
                <a:gd name="connsiteY600" fmla="*/ 5917482 h 7800610"/>
                <a:gd name="connsiteX601" fmla="*/ 1187779 w 4525107"/>
                <a:gd name="connsiteY601" fmla="*/ 5876980 h 7800610"/>
                <a:gd name="connsiteX602" fmla="*/ 1107330 w 4525107"/>
                <a:gd name="connsiteY602" fmla="*/ 5878874 h 7800610"/>
                <a:gd name="connsiteX603" fmla="*/ 1107256 w 4525107"/>
                <a:gd name="connsiteY603" fmla="*/ 5876646 h 7800610"/>
                <a:gd name="connsiteX604" fmla="*/ 1138010 w 4525107"/>
                <a:gd name="connsiteY604" fmla="*/ 5854522 h 7800610"/>
                <a:gd name="connsiteX605" fmla="*/ 1164061 w 4525107"/>
                <a:gd name="connsiteY605" fmla="*/ 5853212 h 7800610"/>
                <a:gd name="connsiteX606" fmla="*/ 1193528 w 4525107"/>
                <a:gd name="connsiteY606" fmla="*/ 5859154 h 7800610"/>
                <a:gd name="connsiteX607" fmla="*/ 1253985 w 4525107"/>
                <a:gd name="connsiteY607" fmla="*/ 5912352 h 7800610"/>
                <a:gd name="connsiteX608" fmla="*/ 1348356 w 4525107"/>
                <a:gd name="connsiteY608" fmla="*/ 5897998 h 7800610"/>
                <a:gd name="connsiteX609" fmla="*/ 1394062 w 4525107"/>
                <a:gd name="connsiteY609" fmla="*/ 5929578 h 7800610"/>
                <a:gd name="connsiteX610" fmla="*/ 1391370 w 4525107"/>
                <a:gd name="connsiteY610" fmla="*/ 5860966 h 7800610"/>
                <a:gd name="connsiteX611" fmla="*/ 1484629 w 4525107"/>
                <a:gd name="connsiteY611" fmla="*/ 5786564 h 7800610"/>
                <a:gd name="connsiteX612" fmla="*/ 1527213 w 4525107"/>
                <a:gd name="connsiteY612" fmla="*/ 5791388 h 7800610"/>
                <a:gd name="connsiteX613" fmla="*/ 1533049 w 4525107"/>
                <a:gd name="connsiteY613" fmla="*/ 5793942 h 7800610"/>
                <a:gd name="connsiteX614" fmla="*/ 1546051 w 4525107"/>
                <a:gd name="connsiteY614" fmla="*/ 5715520 h 7800610"/>
                <a:gd name="connsiteX615" fmla="*/ 1584607 w 4525107"/>
                <a:gd name="connsiteY615" fmla="*/ 5639964 h 7800610"/>
                <a:gd name="connsiteX616" fmla="*/ 1520037 w 4525107"/>
                <a:gd name="connsiteY616" fmla="*/ 5631808 h 7800610"/>
                <a:gd name="connsiteX617" fmla="*/ 1528787 w 4525107"/>
                <a:gd name="connsiteY617" fmla="*/ 5632992 h 7800610"/>
                <a:gd name="connsiteX618" fmla="*/ 1530552 w 4525107"/>
                <a:gd name="connsiteY618" fmla="*/ 5634350 h 7800610"/>
                <a:gd name="connsiteX619" fmla="*/ 1482006 w 4525107"/>
                <a:gd name="connsiteY619" fmla="*/ 5698530 h 7800610"/>
                <a:gd name="connsiteX620" fmla="*/ 1483900 w 4525107"/>
                <a:gd name="connsiteY620" fmla="*/ 5778980 h 7800610"/>
                <a:gd name="connsiteX621" fmla="*/ 1481671 w 4525107"/>
                <a:gd name="connsiteY621" fmla="*/ 5779052 h 7800610"/>
                <a:gd name="connsiteX622" fmla="*/ 1464183 w 4525107"/>
                <a:gd name="connsiteY622" fmla="*/ 5692782 h 7800610"/>
                <a:gd name="connsiteX623" fmla="*/ 1520037 w 4525107"/>
                <a:gd name="connsiteY623" fmla="*/ 5631808 h 7800610"/>
                <a:gd name="connsiteX624" fmla="*/ 1458268 w 4525107"/>
                <a:gd name="connsiteY624" fmla="*/ 5623944 h 7800610"/>
                <a:gd name="connsiteX625" fmla="*/ 1467581 w 4525107"/>
                <a:gd name="connsiteY625" fmla="*/ 5625370 h 7800610"/>
                <a:gd name="connsiteX626" fmla="*/ 1469333 w 4525107"/>
                <a:gd name="connsiteY626" fmla="*/ 5627030 h 7800610"/>
                <a:gd name="connsiteX627" fmla="*/ 1409688 w 4525107"/>
                <a:gd name="connsiteY627" fmla="*/ 5705820 h 7800610"/>
                <a:gd name="connsiteX628" fmla="*/ 1402655 w 4525107"/>
                <a:gd name="connsiteY628" fmla="*/ 5804390 h 7800610"/>
                <a:gd name="connsiteX629" fmla="*/ 1400244 w 4525107"/>
                <a:gd name="connsiteY629" fmla="*/ 5804486 h 7800610"/>
                <a:gd name="connsiteX630" fmla="*/ 1391100 w 4525107"/>
                <a:gd name="connsiteY630" fmla="*/ 5698832 h 7800610"/>
                <a:gd name="connsiteX631" fmla="*/ 1458268 w 4525107"/>
                <a:gd name="connsiteY631" fmla="*/ 5623944 h 7800610"/>
                <a:gd name="connsiteX632" fmla="*/ 1517259 w 4525107"/>
                <a:gd name="connsiteY632" fmla="*/ 5591362 h 7800610"/>
                <a:gd name="connsiteX633" fmla="*/ 1354776 w 4525107"/>
                <a:gd name="connsiteY633" fmla="*/ 5720994 h 7800610"/>
                <a:gd name="connsiteX634" fmla="*/ 1359466 w 4525107"/>
                <a:gd name="connsiteY634" fmla="*/ 5840530 h 7800610"/>
                <a:gd name="connsiteX635" fmla="*/ 1279835 w 4525107"/>
                <a:gd name="connsiteY635" fmla="*/ 5785512 h 7800610"/>
                <a:gd name="connsiteX636" fmla="*/ 1043159 w 4525107"/>
                <a:gd name="connsiteY636" fmla="*/ 5906738 h 7800610"/>
                <a:gd name="connsiteX637" fmla="*/ 1164385 w 4525107"/>
                <a:gd name="connsiteY637" fmla="*/ 6143412 h 7800610"/>
                <a:gd name="connsiteX638" fmla="*/ 1258245 w 4525107"/>
                <a:gd name="connsiteY638" fmla="*/ 6146138 h 7800610"/>
                <a:gd name="connsiteX639" fmla="*/ 1191745 w 4525107"/>
                <a:gd name="connsiteY639" fmla="*/ 6234784 h 7800610"/>
                <a:gd name="connsiteX640" fmla="*/ 1312971 w 4525107"/>
                <a:gd name="connsiteY640" fmla="*/ 6471458 h 7800610"/>
                <a:gd name="connsiteX641" fmla="*/ 1549647 w 4525107"/>
                <a:gd name="connsiteY641" fmla="*/ 6350234 h 7800610"/>
                <a:gd name="connsiteX642" fmla="*/ 1551695 w 4525107"/>
                <a:gd name="connsiteY642" fmla="*/ 6254028 h 7800610"/>
                <a:gd name="connsiteX643" fmla="*/ 1611762 w 4525107"/>
                <a:gd name="connsiteY643" fmla="*/ 6287726 h 7800610"/>
                <a:gd name="connsiteX644" fmla="*/ 1848437 w 4525107"/>
                <a:gd name="connsiteY644" fmla="*/ 6166500 h 7800610"/>
                <a:gd name="connsiteX645" fmla="*/ 1727212 w 4525107"/>
                <a:gd name="connsiteY645" fmla="*/ 5929826 h 7800610"/>
                <a:gd name="connsiteX646" fmla="*/ 1649591 w 4525107"/>
                <a:gd name="connsiteY646" fmla="*/ 5922410 h 7800610"/>
                <a:gd name="connsiteX647" fmla="*/ 1712677 w 4525107"/>
                <a:gd name="connsiteY647" fmla="*/ 5836444 h 7800610"/>
                <a:gd name="connsiteX648" fmla="*/ 1591451 w 4525107"/>
                <a:gd name="connsiteY648" fmla="*/ 5599770 h 7800610"/>
                <a:gd name="connsiteX649" fmla="*/ 1517259 w 4525107"/>
                <a:gd name="connsiteY649" fmla="*/ 5591362 h 7800610"/>
                <a:gd name="connsiteX650" fmla="*/ 3166250 w 4525107"/>
                <a:gd name="connsiteY650" fmla="*/ 4792370 h 7800610"/>
                <a:gd name="connsiteX651" fmla="*/ 3065518 w 4525107"/>
                <a:gd name="connsiteY651" fmla="*/ 4876430 h 7800610"/>
                <a:gd name="connsiteX652" fmla="*/ 2954036 w 4525107"/>
                <a:gd name="connsiteY652" fmla="*/ 5249978 h 7800610"/>
                <a:gd name="connsiteX653" fmla="*/ 3033822 w 4525107"/>
                <a:gd name="connsiteY653" fmla="*/ 5397644 h 7800610"/>
                <a:gd name="connsiteX654" fmla="*/ 3033821 w 4525107"/>
                <a:gd name="connsiteY654" fmla="*/ 5397646 h 7800610"/>
                <a:gd name="connsiteX655" fmla="*/ 3181488 w 4525107"/>
                <a:gd name="connsiteY655" fmla="*/ 5317860 h 7800610"/>
                <a:gd name="connsiteX656" fmla="*/ 3292970 w 4525107"/>
                <a:gd name="connsiteY656" fmla="*/ 4944312 h 7800610"/>
                <a:gd name="connsiteX657" fmla="*/ 3213185 w 4525107"/>
                <a:gd name="connsiteY657" fmla="*/ 4796644 h 7800610"/>
                <a:gd name="connsiteX658" fmla="*/ 3166250 w 4525107"/>
                <a:gd name="connsiteY658" fmla="*/ 4792370 h 7800610"/>
                <a:gd name="connsiteX659" fmla="*/ 2612904 w 4525107"/>
                <a:gd name="connsiteY659" fmla="*/ 4786374 h 7800610"/>
                <a:gd name="connsiteX660" fmla="*/ 2516662 w 4525107"/>
                <a:gd name="connsiteY660" fmla="*/ 4863158 h 7800610"/>
                <a:gd name="connsiteX661" fmla="*/ 2385024 w 4525107"/>
                <a:gd name="connsiteY661" fmla="*/ 5271244 h 7800610"/>
                <a:gd name="connsiteX662" fmla="*/ 2456829 w 4525107"/>
                <a:gd name="connsiteY662" fmla="*/ 5411432 h 7800610"/>
                <a:gd name="connsiteX663" fmla="*/ 2456827 w 4525107"/>
                <a:gd name="connsiteY663" fmla="*/ 5411432 h 7800610"/>
                <a:gd name="connsiteX664" fmla="*/ 2597015 w 4525107"/>
                <a:gd name="connsiteY664" fmla="*/ 5339628 h 7800610"/>
                <a:gd name="connsiteX665" fmla="*/ 2728654 w 4525107"/>
                <a:gd name="connsiteY665" fmla="*/ 4931540 h 7800610"/>
                <a:gd name="connsiteX666" fmla="*/ 2656850 w 4525107"/>
                <a:gd name="connsiteY666" fmla="*/ 4791354 h 7800610"/>
                <a:gd name="connsiteX667" fmla="*/ 2612904 w 4525107"/>
                <a:gd name="connsiteY667" fmla="*/ 4786374 h 7800610"/>
                <a:gd name="connsiteX668" fmla="*/ 2100172 w 4525107"/>
                <a:gd name="connsiteY668" fmla="*/ 4778930 h 7800610"/>
                <a:gd name="connsiteX669" fmla="*/ 1999440 w 4525107"/>
                <a:gd name="connsiteY669" fmla="*/ 4862990 h 7800610"/>
                <a:gd name="connsiteX670" fmla="*/ 1887958 w 4525107"/>
                <a:gd name="connsiteY670" fmla="*/ 5236538 h 7800610"/>
                <a:gd name="connsiteX671" fmla="*/ 1967744 w 4525107"/>
                <a:gd name="connsiteY671" fmla="*/ 5384204 h 7800610"/>
                <a:gd name="connsiteX672" fmla="*/ 1967743 w 4525107"/>
                <a:gd name="connsiteY672" fmla="*/ 5384206 h 7800610"/>
                <a:gd name="connsiteX673" fmla="*/ 2115410 w 4525107"/>
                <a:gd name="connsiteY673" fmla="*/ 5304420 h 7800610"/>
                <a:gd name="connsiteX674" fmla="*/ 2226892 w 4525107"/>
                <a:gd name="connsiteY674" fmla="*/ 4930872 h 7800610"/>
                <a:gd name="connsiteX675" fmla="*/ 2147107 w 4525107"/>
                <a:gd name="connsiteY675" fmla="*/ 4783204 h 7800610"/>
                <a:gd name="connsiteX676" fmla="*/ 2100172 w 4525107"/>
                <a:gd name="connsiteY676" fmla="*/ 4778930 h 7800610"/>
                <a:gd name="connsiteX677" fmla="*/ 3690182 w 4525107"/>
                <a:gd name="connsiteY677" fmla="*/ 4777634 h 7800610"/>
                <a:gd name="connsiteX678" fmla="*/ 3593940 w 4525107"/>
                <a:gd name="connsiteY678" fmla="*/ 4854418 h 7800610"/>
                <a:gd name="connsiteX679" fmla="*/ 3462302 w 4525107"/>
                <a:gd name="connsiteY679" fmla="*/ 5262504 h 7800610"/>
                <a:gd name="connsiteX680" fmla="*/ 3534107 w 4525107"/>
                <a:gd name="connsiteY680" fmla="*/ 5402692 h 7800610"/>
                <a:gd name="connsiteX681" fmla="*/ 3534105 w 4525107"/>
                <a:gd name="connsiteY681" fmla="*/ 5402692 h 7800610"/>
                <a:gd name="connsiteX682" fmla="*/ 3674293 w 4525107"/>
                <a:gd name="connsiteY682" fmla="*/ 5330888 h 7800610"/>
                <a:gd name="connsiteX683" fmla="*/ 3805932 w 4525107"/>
                <a:gd name="connsiteY683" fmla="*/ 4922800 h 7800610"/>
                <a:gd name="connsiteX684" fmla="*/ 3734128 w 4525107"/>
                <a:gd name="connsiteY684" fmla="*/ 4782614 h 7800610"/>
                <a:gd name="connsiteX685" fmla="*/ 3690182 w 4525107"/>
                <a:gd name="connsiteY685" fmla="*/ 4777634 h 7800610"/>
                <a:gd name="connsiteX686" fmla="*/ 1602040 w 4525107"/>
                <a:gd name="connsiteY686" fmla="*/ 4666408 h 7800610"/>
                <a:gd name="connsiteX687" fmla="*/ 1505798 w 4525107"/>
                <a:gd name="connsiteY687" fmla="*/ 4743192 h 7800610"/>
                <a:gd name="connsiteX688" fmla="*/ 1374160 w 4525107"/>
                <a:gd name="connsiteY688" fmla="*/ 5151278 h 7800610"/>
                <a:gd name="connsiteX689" fmla="*/ 1445965 w 4525107"/>
                <a:gd name="connsiteY689" fmla="*/ 5291466 h 7800610"/>
                <a:gd name="connsiteX690" fmla="*/ 1445963 w 4525107"/>
                <a:gd name="connsiteY690" fmla="*/ 5291466 h 7800610"/>
                <a:gd name="connsiteX691" fmla="*/ 1586151 w 4525107"/>
                <a:gd name="connsiteY691" fmla="*/ 5219662 h 7800610"/>
                <a:gd name="connsiteX692" fmla="*/ 1717790 w 4525107"/>
                <a:gd name="connsiteY692" fmla="*/ 4811574 h 7800610"/>
                <a:gd name="connsiteX693" fmla="*/ 1645986 w 4525107"/>
                <a:gd name="connsiteY693" fmla="*/ 4671388 h 7800610"/>
                <a:gd name="connsiteX694" fmla="*/ 1602040 w 4525107"/>
                <a:gd name="connsiteY694" fmla="*/ 4666408 h 7800610"/>
                <a:gd name="connsiteX695" fmla="*/ 1522491 w 4525107"/>
                <a:gd name="connsiteY695" fmla="*/ 4162630 h 7800610"/>
                <a:gd name="connsiteX696" fmla="*/ 1431337 w 4525107"/>
                <a:gd name="connsiteY696" fmla="*/ 4380840 h 7800610"/>
                <a:gd name="connsiteX697" fmla="*/ 4069278 w 4525107"/>
                <a:gd name="connsiteY697" fmla="*/ 4440574 h 7800610"/>
                <a:gd name="connsiteX698" fmla="*/ 4128948 w 4525107"/>
                <a:gd name="connsiteY698" fmla="*/ 4198890 h 7800610"/>
                <a:gd name="connsiteX699" fmla="*/ 1522491 w 4525107"/>
                <a:gd name="connsiteY699" fmla="*/ 4162630 h 7800610"/>
                <a:gd name="connsiteX700" fmla="*/ 1634156 w 4525107"/>
                <a:gd name="connsiteY700" fmla="*/ 3746292 h 7800610"/>
                <a:gd name="connsiteX701" fmla="*/ 1547841 w 4525107"/>
                <a:gd name="connsiteY701" fmla="*/ 3966460 h 7800610"/>
                <a:gd name="connsiteX702" fmla="*/ 2655837 w 4525107"/>
                <a:gd name="connsiteY702" fmla="*/ 4166572 h 7800610"/>
                <a:gd name="connsiteX703" fmla="*/ 2714237 w 4525107"/>
                <a:gd name="connsiteY703" fmla="*/ 3952436 h 7800610"/>
                <a:gd name="connsiteX704" fmla="*/ 1634156 w 4525107"/>
                <a:gd name="connsiteY704" fmla="*/ 3746292 h 7800610"/>
                <a:gd name="connsiteX705" fmla="*/ 4240779 w 4525107"/>
                <a:gd name="connsiteY705" fmla="*/ 3725006 h 7800610"/>
                <a:gd name="connsiteX706" fmla="*/ 2987347 w 4525107"/>
                <a:gd name="connsiteY706" fmla="*/ 3961862 h 7800610"/>
                <a:gd name="connsiteX707" fmla="*/ 2929464 w 4525107"/>
                <a:gd name="connsiteY707" fmla="*/ 4177608 h 7800610"/>
                <a:gd name="connsiteX708" fmla="*/ 4186459 w 4525107"/>
                <a:gd name="connsiteY708" fmla="*/ 3967948 h 7800610"/>
                <a:gd name="connsiteX709" fmla="*/ 4240779 w 4525107"/>
                <a:gd name="connsiteY709" fmla="*/ 3725006 h 7800610"/>
                <a:gd name="connsiteX710" fmla="*/ 3696218 w 4525107"/>
                <a:gd name="connsiteY710" fmla="*/ 768404 h 7800610"/>
                <a:gd name="connsiteX711" fmla="*/ 3672479 w 4525107"/>
                <a:gd name="connsiteY711" fmla="*/ 1808838 h 7800610"/>
                <a:gd name="connsiteX712" fmla="*/ 3441169 w 4525107"/>
                <a:gd name="connsiteY712" fmla="*/ 2890960 h 7800610"/>
                <a:gd name="connsiteX713" fmla="*/ 3750295 w 4525107"/>
                <a:gd name="connsiteY713" fmla="*/ 1835476 h 7800610"/>
                <a:gd name="connsiteX714" fmla="*/ 3696218 w 4525107"/>
                <a:gd name="connsiteY714" fmla="*/ 768404 h 7800610"/>
                <a:gd name="connsiteX715" fmla="*/ 3179811 w 4525107"/>
                <a:gd name="connsiteY715" fmla="*/ 758830 h 7800610"/>
                <a:gd name="connsiteX716" fmla="*/ 3156072 w 4525107"/>
                <a:gd name="connsiteY716" fmla="*/ 1799264 h 7800610"/>
                <a:gd name="connsiteX717" fmla="*/ 2924762 w 4525107"/>
                <a:gd name="connsiteY717" fmla="*/ 2881386 h 7800610"/>
                <a:gd name="connsiteX718" fmla="*/ 3233888 w 4525107"/>
                <a:gd name="connsiteY718" fmla="*/ 1825902 h 7800610"/>
                <a:gd name="connsiteX719" fmla="*/ 3179811 w 4525107"/>
                <a:gd name="connsiteY719" fmla="*/ 758830 h 7800610"/>
                <a:gd name="connsiteX720" fmla="*/ 2620412 w 4525107"/>
                <a:gd name="connsiteY720" fmla="*/ 629340 h 7800610"/>
                <a:gd name="connsiteX721" fmla="*/ 2596673 w 4525107"/>
                <a:gd name="connsiteY721" fmla="*/ 1669774 h 7800610"/>
                <a:gd name="connsiteX722" fmla="*/ 2365363 w 4525107"/>
                <a:gd name="connsiteY722" fmla="*/ 2751896 h 7800610"/>
                <a:gd name="connsiteX723" fmla="*/ 2674489 w 4525107"/>
                <a:gd name="connsiteY723" fmla="*/ 1696412 h 7800610"/>
                <a:gd name="connsiteX724" fmla="*/ 2620412 w 4525107"/>
                <a:gd name="connsiteY724" fmla="*/ 629340 h 7800610"/>
                <a:gd name="connsiteX725" fmla="*/ 1985519 w 4525107"/>
                <a:gd name="connsiteY725" fmla="*/ 397796 h 7800610"/>
                <a:gd name="connsiteX726" fmla="*/ 4391835 w 4525107"/>
                <a:gd name="connsiteY726" fmla="*/ 413838 h 7800610"/>
                <a:gd name="connsiteX727" fmla="*/ 4525107 w 4525107"/>
                <a:gd name="connsiteY727" fmla="*/ 7800610 h 7800610"/>
                <a:gd name="connsiteX728" fmla="*/ 0 w 4525107"/>
                <a:gd name="connsiteY728" fmla="*/ 6722086 h 7800610"/>
                <a:gd name="connsiteX729" fmla="*/ 1985519 w 4525107"/>
                <a:gd name="connsiteY729" fmla="*/ 397796 h 7800610"/>
                <a:gd name="connsiteX0" fmla="*/ 3633745 w 4525107"/>
                <a:gd name="connsiteY0" fmla="*/ 6697423 h 7837035"/>
                <a:gd name="connsiteX1" fmla="*/ 3629790 w 4525107"/>
                <a:gd name="connsiteY1" fmla="*/ 6779437 h 7837035"/>
                <a:gd name="connsiteX2" fmla="*/ 3599816 w 4525107"/>
                <a:gd name="connsiteY2" fmla="*/ 6858791 h 7837035"/>
                <a:gd name="connsiteX3" fmla="*/ 3603770 w 4525107"/>
                <a:gd name="connsiteY3" fmla="*/ 6776775 h 7837035"/>
                <a:gd name="connsiteX4" fmla="*/ 3633745 w 4525107"/>
                <a:gd name="connsiteY4" fmla="*/ 6697423 h 7837035"/>
                <a:gd name="connsiteX5" fmla="*/ 3524733 w 4525107"/>
                <a:gd name="connsiteY5" fmla="*/ 6605741 h 7837035"/>
                <a:gd name="connsiteX6" fmla="*/ 3534146 w 4525107"/>
                <a:gd name="connsiteY6" fmla="*/ 6606129 h 7837035"/>
                <a:gd name="connsiteX7" fmla="*/ 3536070 w 4525107"/>
                <a:gd name="connsiteY7" fmla="*/ 6607587 h 7837035"/>
                <a:gd name="connsiteX8" fmla="*/ 3485494 w 4525107"/>
                <a:gd name="connsiteY8" fmla="*/ 6692481 h 7837035"/>
                <a:gd name="connsiteX9" fmla="*/ 3489391 w 4525107"/>
                <a:gd name="connsiteY9" fmla="*/ 6791223 h 7837035"/>
                <a:gd name="connsiteX10" fmla="*/ 3487005 w 4525107"/>
                <a:gd name="connsiteY10" fmla="*/ 6791585 h 7837035"/>
                <a:gd name="connsiteX11" fmla="*/ 3466246 w 4525107"/>
                <a:gd name="connsiteY11" fmla="*/ 6687589 h 7837035"/>
                <a:gd name="connsiteX12" fmla="*/ 3524733 w 4525107"/>
                <a:gd name="connsiteY12" fmla="*/ 6605741 h 7837035"/>
                <a:gd name="connsiteX13" fmla="*/ 2429818 w 4525107"/>
                <a:gd name="connsiteY13" fmla="*/ 6547021 h 7837035"/>
                <a:gd name="connsiteX14" fmla="*/ 2416829 w 4525107"/>
                <a:gd name="connsiteY14" fmla="*/ 6628097 h 7837035"/>
                <a:gd name="connsiteX15" fmla="*/ 2378274 w 4525107"/>
                <a:gd name="connsiteY15" fmla="*/ 6703653 h 7837035"/>
                <a:gd name="connsiteX16" fmla="*/ 2391262 w 4525107"/>
                <a:gd name="connsiteY16" fmla="*/ 6622577 h 7837035"/>
                <a:gd name="connsiteX17" fmla="*/ 2429818 w 4525107"/>
                <a:gd name="connsiteY17" fmla="*/ 6547021 h 7837035"/>
                <a:gd name="connsiteX18" fmla="*/ 3903054 w 4525107"/>
                <a:gd name="connsiteY18" fmla="*/ 6528809 h 7837035"/>
                <a:gd name="connsiteX19" fmla="*/ 3972388 w 4525107"/>
                <a:gd name="connsiteY19" fmla="*/ 6569063 h 7837035"/>
                <a:gd name="connsiteX20" fmla="*/ 4051953 w 4525107"/>
                <a:gd name="connsiteY20" fmla="*/ 6559203 h 7837035"/>
                <a:gd name="connsiteX21" fmla="*/ 4052284 w 4525107"/>
                <a:gd name="connsiteY21" fmla="*/ 6561335 h 7837035"/>
                <a:gd name="connsiteX22" fmla="*/ 3968775 w 4525107"/>
                <a:gd name="connsiteY22" fmla="*/ 6586771 h 7837035"/>
                <a:gd name="connsiteX23" fmla="*/ 3901912 w 4525107"/>
                <a:gd name="connsiteY23" fmla="*/ 6530641 h 7837035"/>
                <a:gd name="connsiteX24" fmla="*/ 3903054 w 4525107"/>
                <a:gd name="connsiteY24" fmla="*/ 6528809 h 7837035"/>
                <a:gd name="connsiteX25" fmla="*/ 662179 w 4525107"/>
                <a:gd name="connsiteY25" fmla="*/ 6508497 h 7837035"/>
                <a:gd name="connsiteX26" fmla="*/ 2520599 w 4525107"/>
                <a:gd name="connsiteY26" fmla="*/ 7334403 h 7837035"/>
                <a:gd name="connsiteX27" fmla="*/ 4097485 w 4525107"/>
                <a:gd name="connsiteY27" fmla="*/ 7071757 h 7837035"/>
                <a:gd name="connsiteX28" fmla="*/ 2625841 w 4525107"/>
                <a:gd name="connsiteY28" fmla="*/ 7194689 h 7837035"/>
                <a:gd name="connsiteX29" fmla="*/ 662179 w 4525107"/>
                <a:gd name="connsiteY29" fmla="*/ 6508497 h 7837035"/>
                <a:gd name="connsiteX30" fmla="*/ 3943532 w 4525107"/>
                <a:gd name="connsiteY30" fmla="*/ 6482905 h 7837035"/>
                <a:gd name="connsiteX31" fmla="*/ 4009081 w 4525107"/>
                <a:gd name="connsiteY31" fmla="*/ 6488787 h 7837035"/>
                <a:gd name="connsiteX32" fmla="*/ 4088433 w 4525107"/>
                <a:gd name="connsiteY32" fmla="*/ 6518759 h 7837035"/>
                <a:gd name="connsiteX33" fmla="*/ 4006417 w 4525107"/>
                <a:gd name="connsiteY33" fmla="*/ 6514805 h 7837035"/>
                <a:gd name="connsiteX34" fmla="*/ 3927066 w 4525107"/>
                <a:gd name="connsiteY34" fmla="*/ 6484831 h 7837035"/>
                <a:gd name="connsiteX35" fmla="*/ 3943532 w 4525107"/>
                <a:gd name="connsiteY35" fmla="*/ 6482905 h 7837035"/>
                <a:gd name="connsiteX36" fmla="*/ 2331600 w 4525107"/>
                <a:gd name="connsiteY36" fmla="*/ 6443861 h 7837035"/>
                <a:gd name="connsiteX37" fmla="*/ 2340912 w 4525107"/>
                <a:gd name="connsiteY37" fmla="*/ 6445285 h 7837035"/>
                <a:gd name="connsiteX38" fmla="*/ 2342664 w 4525107"/>
                <a:gd name="connsiteY38" fmla="*/ 6446945 h 7837035"/>
                <a:gd name="connsiteX39" fmla="*/ 2283020 w 4525107"/>
                <a:gd name="connsiteY39" fmla="*/ 6525735 h 7837035"/>
                <a:gd name="connsiteX40" fmla="*/ 2275988 w 4525107"/>
                <a:gd name="connsiteY40" fmla="*/ 6624303 h 7837035"/>
                <a:gd name="connsiteX41" fmla="*/ 2273576 w 4525107"/>
                <a:gd name="connsiteY41" fmla="*/ 6624399 h 7837035"/>
                <a:gd name="connsiteX42" fmla="*/ 2264430 w 4525107"/>
                <a:gd name="connsiteY42" fmla="*/ 6518747 h 7837035"/>
                <a:gd name="connsiteX43" fmla="*/ 2331600 w 4525107"/>
                <a:gd name="connsiteY43" fmla="*/ 6443861 h 7837035"/>
                <a:gd name="connsiteX44" fmla="*/ 2716104 w 4525107"/>
                <a:gd name="connsiteY44" fmla="*/ 6409185 h 7837035"/>
                <a:gd name="connsiteX45" fmla="*/ 2780567 w 4525107"/>
                <a:gd name="connsiteY45" fmla="*/ 6456851 h 7837035"/>
                <a:gd name="connsiteX46" fmla="*/ 2860734 w 4525107"/>
                <a:gd name="connsiteY46" fmla="*/ 6455839 h 7837035"/>
                <a:gd name="connsiteX47" fmla="*/ 2860828 w 4525107"/>
                <a:gd name="connsiteY47" fmla="*/ 6457995 h 7837035"/>
                <a:gd name="connsiteX48" fmla="*/ 2775020 w 4525107"/>
                <a:gd name="connsiteY48" fmla="*/ 6474051 h 7837035"/>
                <a:gd name="connsiteX49" fmla="*/ 2714766 w 4525107"/>
                <a:gd name="connsiteY49" fmla="*/ 6410879 h 7837035"/>
                <a:gd name="connsiteX50" fmla="*/ 2716104 w 4525107"/>
                <a:gd name="connsiteY50" fmla="*/ 6409185 h 7837035"/>
                <a:gd name="connsiteX51" fmla="*/ 3966317 w 4525107"/>
                <a:gd name="connsiteY51" fmla="*/ 6396875 h 7837035"/>
                <a:gd name="connsiteX52" fmla="*/ 3996260 w 4525107"/>
                <a:gd name="connsiteY52" fmla="*/ 6399529 h 7837035"/>
                <a:gd name="connsiteX53" fmla="*/ 4062819 w 4525107"/>
                <a:gd name="connsiteY53" fmla="*/ 6457133 h 7837035"/>
                <a:gd name="connsiteX54" fmla="*/ 4061663 w 4525107"/>
                <a:gd name="connsiteY54" fmla="*/ 6459037 h 7837035"/>
                <a:gd name="connsiteX55" fmla="*/ 3992514 w 4525107"/>
                <a:gd name="connsiteY55" fmla="*/ 6417875 h 7837035"/>
                <a:gd name="connsiteX56" fmla="*/ 3912767 w 4525107"/>
                <a:gd name="connsiteY56" fmla="*/ 6428645 h 7837035"/>
                <a:gd name="connsiteX57" fmla="*/ 3912449 w 4525107"/>
                <a:gd name="connsiteY57" fmla="*/ 6426439 h 7837035"/>
                <a:gd name="connsiteX58" fmla="*/ 3940569 w 4525107"/>
                <a:gd name="connsiteY58" fmla="*/ 6401053 h 7837035"/>
                <a:gd name="connsiteX59" fmla="*/ 3966317 w 4525107"/>
                <a:gd name="connsiteY59" fmla="*/ 6396875 h 7837035"/>
                <a:gd name="connsiteX60" fmla="*/ 3672679 w 4525107"/>
                <a:gd name="connsiteY60" fmla="*/ 6390437 h 7837035"/>
                <a:gd name="connsiteX61" fmla="*/ 3633129 w 4525107"/>
                <a:gd name="connsiteY61" fmla="*/ 6429881 h 7837035"/>
                <a:gd name="connsiteX62" fmla="*/ 3672532 w 4525107"/>
                <a:gd name="connsiteY62" fmla="*/ 6489497 h 7837035"/>
                <a:gd name="connsiteX63" fmla="*/ 3732146 w 4525107"/>
                <a:gd name="connsiteY63" fmla="*/ 6450095 h 7837035"/>
                <a:gd name="connsiteX64" fmla="*/ 3692744 w 4525107"/>
                <a:gd name="connsiteY64" fmla="*/ 6390479 h 7837035"/>
                <a:gd name="connsiteX65" fmla="*/ 3672679 w 4525107"/>
                <a:gd name="connsiteY65" fmla="*/ 6390437 h 7837035"/>
                <a:gd name="connsiteX66" fmla="*/ 2761404 w 4525107"/>
                <a:gd name="connsiteY66" fmla="*/ 6368033 h 7837035"/>
                <a:gd name="connsiteX67" fmla="*/ 2825903 w 4525107"/>
                <a:gd name="connsiteY67" fmla="*/ 6381119 h 7837035"/>
                <a:gd name="connsiteX68" fmla="*/ 2901458 w 4525107"/>
                <a:gd name="connsiteY68" fmla="*/ 6419673 h 7837035"/>
                <a:gd name="connsiteX69" fmla="*/ 2820381 w 4525107"/>
                <a:gd name="connsiteY69" fmla="*/ 6406685 h 7837035"/>
                <a:gd name="connsiteX70" fmla="*/ 2744826 w 4525107"/>
                <a:gd name="connsiteY70" fmla="*/ 6368129 h 7837035"/>
                <a:gd name="connsiteX71" fmla="*/ 2761404 w 4525107"/>
                <a:gd name="connsiteY71" fmla="*/ 6368033 h 7837035"/>
                <a:gd name="connsiteX72" fmla="*/ 1374430 w 4525107"/>
                <a:gd name="connsiteY72" fmla="*/ 6330999 h 7837035"/>
                <a:gd name="connsiteX73" fmla="*/ 1361441 w 4525107"/>
                <a:gd name="connsiteY73" fmla="*/ 6412075 h 7837035"/>
                <a:gd name="connsiteX74" fmla="*/ 1322886 w 4525107"/>
                <a:gd name="connsiteY74" fmla="*/ 6487631 h 7837035"/>
                <a:gd name="connsiteX75" fmla="*/ 1335874 w 4525107"/>
                <a:gd name="connsiteY75" fmla="*/ 6406555 h 7837035"/>
                <a:gd name="connsiteX76" fmla="*/ 1374430 w 4525107"/>
                <a:gd name="connsiteY76" fmla="*/ 6330999 h 7837035"/>
                <a:gd name="connsiteX77" fmla="*/ 3925293 w 4525107"/>
                <a:gd name="connsiteY77" fmla="*/ 6317799 h 7837035"/>
                <a:gd name="connsiteX78" fmla="*/ 3962272 w 4525107"/>
                <a:gd name="connsiteY78" fmla="*/ 6323489 h 7837035"/>
                <a:gd name="connsiteX79" fmla="*/ 4043734 w 4525107"/>
                <a:gd name="connsiteY79" fmla="*/ 6391389 h 7837035"/>
                <a:gd name="connsiteX80" fmla="*/ 4042277 w 4525107"/>
                <a:gd name="connsiteY80" fmla="*/ 6393313 h 7837035"/>
                <a:gd name="connsiteX81" fmla="*/ 3957382 w 4525107"/>
                <a:gd name="connsiteY81" fmla="*/ 6342737 h 7837035"/>
                <a:gd name="connsiteX82" fmla="*/ 3858639 w 4525107"/>
                <a:gd name="connsiteY82" fmla="*/ 6346635 h 7837035"/>
                <a:gd name="connsiteX83" fmla="*/ 3858277 w 4525107"/>
                <a:gd name="connsiteY83" fmla="*/ 6344249 h 7837035"/>
                <a:gd name="connsiteX84" fmla="*/ 3893405 w 4525107"/>
                <a:gd name="connsiteY84" fmla="*/ 6319807 h 7837035"/>
                <a:gd name="connsiteX85" fmla="*/ 3925293 w 4525107"/>
                <a:gd name="connsiteY85" fmla="*/ 6317799 h 7837035"/>
                <a:gd name="connsiteX86" fmla="*/ 2793552 w 4525107"/>
                <a:gd name="connsiteY86" fmla="*/ 6285045 h 7837035"/>
                <a:gd name="connsiteX87" fmla="*/ 2823019 w 4525107"/>
                <a:gd name="connsiteY87" fmla="*/ 6290991 h 7837035"/>
                <a:gd name="connsiteX88" fmla="*/ 2882808 w 4525107"/>
                <a:gd name="connsiteY88" fmla="*/ 6355595 h 7837035"/>
                <a:gd name="connsiteX89" fmla="*/ 2881449 w 4525107"/>
                <a:gd name="connsiteY89" fmla="*/ 6357359 h 7837035"/>
                <a:gd name="connsiteX90" fmla="*/ 2817269 w 4525107"/>
                <a:gd name="connsiteY90" fmla="*/ 6308811 h 7837035"/>
                <a:gd name="connsiteX91" fmla="*/ 2736820 w 4525107"/>
                <a:gd name="connsiteY91" fmla="*/ 6310707 h 7837035"/>
                <a:gd name="connsiteX92" fmla="*/ 2736748 w 4525107"/>
                <a:gd name="connsiteY92" fmla="*/ 6308479 h 7837035"/>
                <a:gd name="connsiteX93" fmla="*/ 2767500 w 4525107"/>
                <a:gd name="connsiteY93" fmla="*/ 6286355 h 7837035"/>
                <a:gd name="connsiteX94" fmla="*/ 2793552 w 4525107"/>
                <a:gd name="connsiteY94" fmla="*/ 6285045 h 7837035"/>
                <a:gd name="connsiteX95" fmla="*/ 3683526 w 4525107"/>
                <a:gd name="connsiteY95" fmla="*/ 6278345 h 7837035"/>
                <a:gd name="connsiteX96" fmla="*/ 3710443 w 4525107"/>
                <a:gd name="connsiteY96" fmla="*/ 6278403 h 7837035"/>
                <a:gd name="connsiteX97" fmla="*/ 3763301 w 4525107"/>
                <a:gd name="connsiteY97" fmla="*/ 6358373 h 7837035"/>
                <a:gd name="connsiteX98" fmla="*/ 3744120 w 4525107"/>
                <a:gd name="connsiteY98" fmla="*/ 6391687 h 7837035"/>
                <a:gd name="connsiteX99" fmla="*/ 3772227 w 4525107"/>
                <a:gd name="connsiteY99" fmla="*/ 6391253 h 7837035"/>
                <a:gd name="connsiteX100" fmla="*/ 3825084 w 4525107"/>
                <a:gd name="connsiteY100" fmla="*/ 6471223 h 7837035"/>
                <a:gd name="connsiteX101" fmla="*/ 3745113 w 4525107"/>
                <a:gd name="connsiteY101" fmla="*/ 6524081 h 7837035"/>
                <a:gd name="connsiteX102" fmla="*/ 3722251 w 4525107"/>
                <a:gd name="connsiteY102" fmla="*/ 6514399 h 7837035"/>
                <a:gd name="connsiteX103" fmla="*/ 3725347 w 4525107"/>
                <a:gd name="connsiteY103" fmla="*/ 6548949 h 7837035"/>
                <a:gd name="connsiteX104" fmla="*/ 3645374 w 4525107"/>
                <a:gd name="connsiteY104" fmla="*/ 6601809 h 7837035"/>
                <a:gd name="connsiteX105" fmla="*/ 3592517 w 4525107"/>
                <a:gd name="connsiteY105" fmla="*/ 6521839 h 7837035"/>
                <a:gd name="connsiteX106" fmla="*/ 3612814 w 4525107"/>
                <a:gd name="connsiteY106" fmla="*/ 6487429 h 7837035"/>
                <a:gd name="connsiteX107" fmla="*/ 3579077 w 4525107"/>
                <a:gd name="connsiteY107" fmla="*/ 6490189 h 7837035"/>
                <a:gd name="connsiteX108" fmla="*/ 3526219 w 4525107"/>
                <a:gd name="connsiteY108" fmla="*/ 6410219 h 7837035"/>
                <a:gd name="connsiteX109" fmla="*/ 3606190 w 4525107"/>
                <a:gd name="connsiteY109" fmla="*/ 6357361 h 7837035"/>
                <a:gd name="connsiteX110" fmla="*/ 3636912 w 4525107"/>
                <a:gd name="connsiteY110" fmla="*/ 6373903 h 7837035"/>
                <a:gd name="connsiteX111" fmla="*/ 3630472 w 4525107"/>
                <a:gd name="connsiteY111" fmla="*/ 6331261 h 7837035"/>
                <a:gd name="connsiteX112" fmla="*/ 3683526 w 4525107"/>
                <a:gd name="connsiteY112" fmla="*/ 6278345 h 7837035"/>
                <a:gd name="connsiteX113" fmla="*/ 3684309 w 4525107"/>
                <a:gd name="connsiteY113" fmla="*/ 6261871 h 7837035"/>
                <a:gd name="connsiteX114" fmla="*/ 3625837 w 4525107"/>
                <a:gd name="connsiteY114" fmla="*/ 6320187 h 7837035"/>
                <a:gd name="connsiteX115" fmla="*/ 3632934 w 4525107"/>
                <a:gd name="connsiteY115" fmla="*/ 6367185 h 7837035"/>
                <a:gd name="connsiteX116" fmla="*/ 3599077 w 4525107"/>
                <a:gd name="connsiteY116" fmla="*/ 6348955 h 7837035"/>
                <a:gd name="connsiteX117" fmla="*/ 3510940 w 4525107"/>
                <a:gd name="connsiteY117" fmla="*/ 6407209 h 7837035"/>
                <a:gd name="connsiteX118" fmla="*/ 3569193 w 4525107"/>
                <a:gd name="connsiteY118" fmla="*/ 6495345 h 7837035"/>
                <a:gd name="connsiteX119" fmla="*/ 3606377 w 4525107"/>
                <a:gd name="connsiteY119" fmla="*/ 6492301 h 7837035"/>
                <a:gd name="connsiteX120" fmla="*/ 3584009 w 4525107"/>
                <a:gd name="connsiteY120" fmla="*/ 6530223 h 7837035"/>
                <a:gd name="connsiteX121" fmla="*/ 3642262 w 4525107"/>
                <a:gd name="connsiteY121" fmla="*/ 6618359 h 7837035"/>
                <a:gd name="connsiteX122" fmla="*/ 3730399 w 4525107"/>
                <a:gd name="connsiteY122" fmla="*/ 6560105 h 7837035"/>
                <a:gd name="connsiteX123" fmla="*/ 3726985 w 4525107"/>
                <a:gd name="connsiteY123" fmla="*/ 6522027 h 7837035"/>
                <a:gd name="connsiteX124" fmla="*/ 3752183 w 4525107"/>
                <a:gd name="connsiteY124" fmla="*/ 6532699 h 7837035"/>
                <a:gd name="connsiteX125" fmla="*/ 3840320 w 4525107"/>
                <a:gd name="connsiteY125" fmla="*/ 6474445 h 7837035"/>
                <a:gd name="connsiteX126" fmla="*/ 3782066 w 4525107"/>
                <a:gd name="connsiteY126" fmla="*/ 6386305 h 7837035"/>
                <a:gd name="connsiteX127" fmla="*/ 3751088 w 4525107"/>
                <a:gd name="connsiteY127" fmla="*/ 6386783 h 7837035"/>
                <a:gd name="connsiteX128" fmla="*/ 3772228 w 4525107"/>
                <a:gd name="connsiteY128" fmla="*/ 6350071 h 7837035"/>
                <a:gd name="connsiteX129" fmla="*/ 3713975 w 4525107"/>
                <a:gd name="connsiteY129" fmla="*/ 6261933 h 7837035"/>
                <a:gd name="connsiteX130" fmla="*/ 3684309 w 4525107"/>
                <a:gd name="connsiteY130" fmla="*/ 6261871 h 7837035"/>
                <a:gd name="connsiteX131" fmla="*/ 2502421 w 4525107"/>
                <a:gd name="connsiteY131" fmla="*/ 6246213 h 7837035"/>
                <a:gd name="connsiteX132" fmla="*/ 2458757 w 4525107"/>
                <a:gd name="connsiteY132" fmla="*/ 6281049 h 7837035"/>
                <a:gd name="connsiteX133" fmla="*/ 2491334 w 4525107"/>
                <a:gd name="connsiteY133" fmla="*/ 6344651 h 7837035"/>
                <a:gd name="connsiteX134" fmla="*/ 2554936 w 4525107"/>
                <a:gd name="connsiteY134" fmla="*/ 6312077 h 7837035"/>
                <a:gd name="connsiteX135" fmla="*/ 2522359 w 4525107"/>
                <a:gd name="connsiteY135" fmla="*/ 6248473 h 7837035"/>
                <a:gd name="connsiteX136" fmla="*/ 2502421 w 4525107"/>
                <a:gd name="connsiteY136" fmla="*/ 6246213 h 7837035"/>
                <a:gd name="connsiteX137" fmla="*/ 1276212 w 4525107"/>
                <a:gd name="connsiteY137" fmla="*/ 6227839 h 7837035"/>
                <a:gd name="connsiteX138" fmla="*/ 1285524 w 4525107"/>
                <a:gd name="connsiteY138" fmla="*/ 6229263 h 7837035"/>
                <a:gd name="connsiteX139" fmla="*/ 1287276 w 4525107"/>
                <a:gd name="connsiteY139" fmla="*/ 6230923 h 7837035"/>
                <a:gd name="connsiteX140" fmla="*/ 1227632 w 4525107"/>
                <a:gd name="connsiteY140" fmla="*/ 6309713 h 7837035"/>
                <a:gd name="connsiteX141" fmla="*/ 1220600 w 4525107"/>
                <a:gd name="connsiteY141" fmla="*/ 6408281 h 7837035"/>
                <a:gd name="connsiteX142" fmla="*/ 1218188 w 4525107"/>
                <a:gd name="connsiteY142" fmla="*/ 6408377 h 7837035"/>
                <a:gd name="connsiteX143" fmla="*/ 1209042 w 4525107"/>
                <a:gd name="connsiteY143" fmla="*/ 6302725 h 7837035"/>
                <a:gd name="connsiteX144" fmla="*/ 1276212 w 4525107"/>
                <a:gd name="connsiteY144" fmla="*/ 6227839 h 7837035"/>
                <a:gd name="connsiteX145" fmla="*/ 3415853 w 4525107"/>
                <a:gd name="connsiteY145" fmla="*/ 6219461 h 7837035"/>
                <a:gd name="connsiteX146" fmla="*/ 3452831 w 4525107"/>
                <a:gd name="connsiteY146" fmla="*/ 6225153 h 7837035"/>
                <a:gd name="connsiteX147" fmla="*/ 3534295 w 4525107"/>
                <a:gd name="connsiteY147" fmla="*/ 6293049 h 7837035"/>
                <a:gd name="connsiteX148" fmla="*/ 3532837 w 4525107"/>
                <a:gd name="connsiteY148" fmla="*/ 6294977 h 7837035"/>
                <a:gd name="connsiteX149" fmla="*/ 3447941 w 4525107"/>
                <a:gd name="connsiteY149" fmla="*/ 6244399 h 7837035"/>
                <a:gd name="connsiteX150" fmla="*/ 3349197 w 4525107"/>
                <a:gd name="connsiteY150" fmla="*/ 6248297 h 7837035"/>
                <a:gd name="connsiteX151" fmla="*/ 3348836 w 4525107"/>
                <a:gd name="connsiteY151" fmla="*/ 6245911 h 7837035"/>
                <a:gd name="connsiteX152" fmla="*/ 3383964 w 4525107"/>
                <a:gd name="connsiteY152" fmla="*/ 6221467 h 7837035"/>
                <a:gd name="connsiteX153" fmla="*/ 3415853 w 4525107"/>
                <a:gd name="connsiteY153" fmla="*/ 6219461 h 7837035"/>
                <a:gd name="connsiteX154" fmla="*/ 2729599 w 4525107"/>
                <a:gd name="connsiteY154" fmla="*/ 6200397 h 7837035"/>
                <a:gd name="connsiteX155" fmla="*/ 2797638 w 4525107"/>
                <a:gd name="connsiteY155" fmla="*/ 6211663 h 7837035"/>
                <a:gd name="connsiteX156" fmla="*/ 2871101 w 4525107"/>
                <a:gd name="connsiteY156" fmla="*/ 6288145 h 7837035"/>
                <a:gd name="connsiteX157" fmla="*/ 2869440 w 4525107"/>
                <a:gd name="connsiteY157" fmla="*/ 6289895 h 7837035"/>
                <a:gd name="connsiteX158" fmla="*/ 2790651 w 4525107"/>
                <a:gd name="connsiteY158" fmla="*/ 6230253 h 7837035"/>
                <a:gd name="connsiteX159" fmla="*/ 2692082 w 4525107"/>
                <a:gd name="connsiteY159" fmla="*/ 6223219 h 7837035"/>
                <a:gd name="connsiteX160" fmla="*/ 2691986 w 4525107"/>
                <a:gd name="connsiteY160" fmla="*/ 6220809 h 7837035"/>
                <a:gd name="connsiteX161" fmla="*/ 2729599 w 4525107"/>
                <a:gd name="connsiteY161" fmla="*/ 6200397 h 7837035"/>
                <a:gd name="connsiteX162" fmla="*/ 1660716 w 4525107"/>
                <a:gd name="connsiteY162" fmla="*/ 6193163 h 7837035"/>
                <a:gd name="connsiteX163" fmla="*/ 1725179 w 4525107"/>
                <a:gd name="connsiteY163" fmla="*/ 6240829 h 7837035"/>
                <a:gd name="connsiteX164" fmla="*/ 1805346 w 4525107"/>
                <a:gd name="connsiteY164" fmla="*/ 6239817 h 7837035"/>
                <a:gd name="connsiteX165" fmla="*/ 1805440 w 4525107"/>
                <a:gd name="connsiteY165" fmla="*/ 6241973 h 7837035"/>
                <a:gd name="connsiteX166" fmla="*/ 1719632 w 4525107"/>
                <a:gd name="connsiteY166" fmla="*/ 6258029 h 7837035"/>
                <a:gd name="connsiteX167" fmla="*/ 1659378 w 4525107"/>
                <a:gd name="connsiteY167" fmla="*/ 6194857 h 7837035"/>
                <a:gd name="connsiteX168" fmla="*/ 1660716 w 4525107"/>
                <a:gd name="connsiteY168" fmla="*/ 6193163 h 7837035"/>
                <a:gd name="connsiteX169" fmla="*/ 1706016 w 4525107"/>
                <a:gd name="connsiteY169" fmla="*/ 6152011 h 7837035"/>
                <a:gd name="connsiteX170" fmla="*/ 1770515 w 4525107"/>
                <a:gd name="connsiteY170" fmla="*/ 6165097 h 7837035"/>
                <a:gd name="connsiteX171" fmla="*/ 1846070 w 4525107"/>
                <a:gd name="connsiteY171" fmla="*/ 6203651 h 7837035"/>
                <a:gd name="connsiteX172" fmla="*/ 1764993 w 4525107"/>
                <a:gd name="connsiteY172" fmla="*/ 6190663 h 7837035"/>
                <a:gd name="connsiteX173" fmla="*/ 1689438 w 4525107"/>
                <a:gd name="connsiteY173" fmla="*/ 6152107 h 7837035"/>
                <a:gd name="connsiteX174" fmla="*/ 1706016 w 4525107"/>
                <a:gd name="connsiteY174" fmla="*/ 6152011 h 7837035"/>
                <a:gd name="connsiteX175" fmla="*/ 2525583 w 4525107"/>
                <a:gd name="connsiteY175" fmla="*/ 6136005 h 7837035"/>
                <a:gd name="connsiteX176" fmla="*/ 2552329 w 4525107"/>
                <a:gd name="connsiteY176" fmla="*/ 6139037 h 7837035"/>
                <a:gd name="connsiteX177" fmla="*/ 2596031 w 4525107"/>
                <a:gd name="connsiteY177" fmla="*/ 6224355 h 7837035"/>
                <a:gd name="connsiteX178" fmla="*/ 2573288 w 4525107"/>
                <a:gd name="connsiteY178" fmla="*/ 6255347 h 7837035"/>
                <a:gd name="connsiteX179" fmla="*/ 2601271 w 4525107"/>
                <a:gd name="connsiteY179" fmla="*/ 6258021 h 7837035"/>
                <a:gd name="connsiteX180" fmla="*/ 2644972 w 4525107"/>
                <a:gd name="connsiteY180" fmla="*/ 6343339 h 7837035"/>
                <a:gd name="connsiteX181" fmla="*/ 2559652 w 4525107"/>
                <a:gd name="connsiteY181" fmla="*/ 6387041 h 7837035"/>
                <a:gd name="connsiteX182" fmla="*/ 2537998 w 4525107"/>
                <a:gd name="connsiteY182" fmla="*/ 6374893 h 7837035"/>
                <a:gd name="connsiteX183" fmla="*/ 2537260 w 4525107"/>
                <a:gd name="connsiteY183" fmla="*/ 6409575 h 7837035"/>
                <a:gd name="connsiteX184" fmla="*/ 2451937 w 4525107"/>
                <a:gd name="connsiteY184" fmla="*/ 6453277 h 7837035"/>
                <a:gd name="connsiteX185" fmla="*/ 2408237 w 4525107"/>
                <a:gd name="connsiteY185" fmla="*/ 6367957 h 7837035"/>
                <a:gd name="connsiteX186" fmla="*/ 2432210 w 4525107"/>
                <a:gd name="connsiteY186" fmla="*/ 6335999 h 7837035"/>
                <a:gd name="connsiteX187" fmla="*/ 2398374 w 4525107"/>
                <a:gd name="connsiteY187" fmla="*/ 6335017 h 7837035"/>
                <a:gd name="connsiteX188" fmla="*/ 2354673 w 4525107"/>
                <a:gd name="connsiteY188" fmla="*/ 6249697 h 7837035"/>
                <a:gd name="connsiteX189" fmla="*/ 2439993 w 4525107"/>
                <a:gd name="connsiteY189" fmla="*/ 6205997 h 7837035"/>
                <a:gd name="connsiteX190" fmla="*/ 2468700 w 4525107"/>
                <a:gd name="connsiteY190" fmla="*/ 6225831 h 7837035"/>
                <a:gd name="connsiteX191" fmla="*/ 2467010 w 4525107"/>
                <a:gd name="connsiteY191" fmla="*/ 6182737 h 7837035"/>
                <a:gd name="connsiteX192" fmla="*/ 2525583 w 4525107"/>
                <a:gd name="connsiteY192" fmla="*/ 6136005 h 7837035"/>
                <a:gd name="connsiteX193" fmla="*/ 2528181 w 4525107"/>
                <a:gd name="connsiteY193" fmla="*/ 6119719 h 7837035"/>
                <a:gd name="connsiteX194" fmla="*/ 2463625 w 4525107"/>
                <a:gd name="connsiteY194" fmla="*/ 6171221 h 7837035"/>
                <a:gd name="connsiteX195" fmla="*/ 2465489 w 4525107"/>
                <a:gd name="connsiteY195" fmla="*/ 6218713 h 7837035"/>
                <a:gd name="connsiteX196" fmla="*/ 2433852 w 4525107"/>
                <a:gd name="connsiteY196" fmla="*/ 6196857 h 7837035"/>
                <a:gd name="connsiteX197" fmla="*/ 2339820 w 4525107"/>
                <a:gd name="connsiteY197" fmla="*/ 6245019 h 7837035"/>
                <a:gd name="connsiteX198" fmla="*/ 2387982 w 4525107"/>
                <a:gd name="connsiteY198" fmla="*/ 6339051 h 7837035"/>
                <a:gd name="connsiteX199" fmla="*/ 2425274 w 4525107"/>
                <a:gd name="connsiteY199" fmla="*/ 6340133 h 7837035"/>
                <a:gd name="connsiteX200" fmla="*/ 2398855 w 4525107"/>
                <a:gd name="connsiteY200" fmla="*/ 6375351 h 7837035"/>
                <a:gd name="connsiteX201" fmla="*/ 2447016 w 4525107"/>
                <a:gd name="connsiteY201" fmla="*/ 6469383 h 7837035"/>
                <a:gd name="connsiteX202" fmla="*/ 2541048 w 4525107"/>
                <a:gd name="connsiteY202" fmla="*/ 6421219 h 7837035"/>
                <a:gd name="connsiteX203" fmla="*/ 2541861 w 4525107"/>
                <a:gd name="connsiteY203" fmla="*/ 6382997 h 7837035"/>
                <a:gd name="connsiteX204" fmla="*/ 2565726 w 4525107"/>
                <a:gd name="connsiteY204" fmla="*/ 6396387 h 7837035"/>
                <a:gd name="connsiteX205" fmla="*/ 2659758 w 4525107"/>
                <a:gd name="connsiteY205" fmla="*/ 6348223 h 7837035"/>
                <a:gd name="connsiteX206" fmla="*/ 2611595 w 4525107"/>
                <a:gd name="connsiteY206" fmla="*/ 6254189 h 7837035"/>
                <a:gd name="connsiteX207" fmla="*/ 2580755 w 4525107"/>
                <a:gd name="connsiteY207" fmla="*/ 6251243 h 7837035"/>
                <a:gd name="connsiteX208" fmla="*/ 2605820 w 4525107"/>
                <a:gd name="connsiteY208" fmla="*/ 6217091 h 7837035"/>
                <a:gd name="connsiteX209" fmla="*/ 2557659 w 4525107"/>
                <a:gd name="connsiteY209" fmla="*/ 6123059 h 7837035"/>
                <a:gd name="connsiteX210" fmla="*/ 2528181 w 4525107"/>
                <a:gd name="connsiteY210" fmla="*/ 6119719 h 7837035"/>
                <a:gd name="connsiteX211" fmla="*/ 1738164 w 4525107"/>
                <a:gd name="connsiteY211" fmla="*/ 6069023 h 7837035"/>
                <a:gd name="connsiteX212" fmla="*/ 1767631 w 4525107"/>
                <a:gd name="connsiteY212" fmla="*/ 6074969 h 7837035"/>
                <a:gd name="connsiteX213" fmla="*/ 1827420 w 4525107"/>
                <a:gd name="connsiteY213" fmla="*/ 6139573 h 7837035"/>
                <a:gd name="connsiteX214" fmla="*/ 1826061 w 4525107"/>
                <a:gd name="connsiteY214" fmla="*/ 6141337 h 7837035"/>
                <a:gd name="connsiteX215" fmla="*/ 1761881 w 4525107"/>
                <a:gd name="connsiteY215" fmla="*/ 6092789 h 7837035"/>
                <a:gd name="connsiteX216" fmla="*/ 1681432 w 4525107"/>
                <a:gd name="connsiteY216" fmla="*/ 6094685 h 7837035"/>
                <a:gd name="connsiteX217" fmla="*/ 1681360 w 4525107"/>
                <a:gd name="connsiteY217" fmla="*/ 6092457 h 7837035"/>
                <a:gd name="connsiteX218" fmla="*/ 1712112 w 4525107"/>
                <a:gd name="connsiteY218" fmla="*/ 6070333 h 7837035"/>
                <a:gd name="connsiteX219" fmla="*/ 1738164 w 4525107"/>
                <a:gd name="connsiteY219" fmla="*/ 6069023 h 7837035"/>
                <a:gd name="connsiteX220" fmla="*/ 3854558 w 4525107"/>
                <a:gd name="connsiteY220" fmla="*/ 6058295 h 7837035"/>
                <a:gd name="connsiteX221" fmla="*/ 3909703 w 4525107"/>
                <a:gd name="connsiteY221" fmla="*/ 6153367 h 7837035"/>
                <a:gd name="connsiteX222" fmla="*/ 3851021 w 4525107"/>
                <a:gd name="connsiteY222" fmla="*/ 6246297 h 7837035"/>
                <a:gd name="connsiteX223" fmla="*/ 3848270 w 4525107"/>
                <a:gd name="connsiteY223" fmla="*/ 6245321 h 7837035"/>
                <a:gd name="connsiteX224" fmla="*/ 3884992 w 4525107"/>
                <a:gd name="connsiteY224" fmla="*/ 6152901 h 7837035"/>
                <a:gd name="connsiteX225" fmla="*/ 3851771 w 4525107"/>
                <a:gd name="connsiteY225" fmla="*/ 6059165 h 7837035"/>
                <a:gd name="connsiteX226" fmla="*/ 3854558 w 4525107"/>
                <a:gd name="connsiteY226" fmla="*/ 6058295 h 7837035"/>
                <a:gd name="connsiteX227" fmla="*/ 2234137 w 4525107"/>
                <a:gd name="connsiteY227" fmla="*/ 6046389 h 7837035"/>
                <a:gd name="connsiteX228" fmla="*/ 2302176 w 4525107"/>
                <a:gd name="connsiteY228" fmla="*/ 6057657 h 7837035"/>
                <a:gd name="connsiteX229" fmla="*/ 2375641 w 4525107"/>
                <a:gd name="connsiteY229" fmla="*/ 6134137 h 7837035"/>
                <a:gd name="connsiteX230" fmla="*/ 2373979 w 4525107"/>
                <a:gd name="connsiteY230" fmla="*/ 6135891 h 7837035"/>
                <a:gd name="connsiteX231" fmla="*/ 2295189 w 4525107"/>
                <a:gd name="connsiteY231" fmla="*/ 6076247 h 7837035"/>
                <a:gd name="connsiteX232" fmla="*/ 2196619 w 4525107"/>
                <a:gd name="connsiteY232" fmla="*/ 6069215 h 7837035"/>
                <a:gd name="connsiteX233" fmla="*/ 2196524 w 4525107"/>
                <a:gd name="connsiteY233" fmla="*/ 6066801 h 7837035"/>
                <a:gd name="connsiteX234" fmla="*/ 2234137 w 4525107"/>
                <a:gd name="connsiteY234" fmla="*/ 6046389 h 7837035"/>
                <a:gd name="connsiteX235" fmla="*/ 3816194 w 4525107"/>
                <a:gd name="connsiteY235" fmla="*/ 6043683 h 7837035"/>
                <a:gd name="connsiteX236" fmla="*/ 3841628 w 4525107"/>
                <a:gd name="connsiteY236" fmla="*/ 6127195 h 7837035"/>
                <a:gd name="connsiteX237" fmla="*/ 3785498 w 4525107"/>
                <a:gd name="connsiteY237" fmla="*/ 6194057 h 7837035"/>
                <a:gd name="connsiteX238" fmla="*/ 3783667 w 4525107"/>
                <a:gd name="connsiteY238" fmla="*/ 6192913 h 7837035"/>
                <a:gd name="connsiteX239" fmla="*/ 3823921 w 4525107"/>
                <a:gd name="connsiteY239" fmla="*/ 6123579 h 7837035"/>
                <a:gd name="connsiteX240" fmla="*/ 3814060 w 4525107"/>
                <a:gd name="connsiteY240" fmla="*/ 6044017 h 7837035"/>
                <a:gd name="connsiteX241" fmla="*/ 3816194 w 4525107"/>
                <a:gd name="connsiteY241" fmla="*/ 6043683 h 7837035"/>
                <a:gd name="connsiteX242" fmla="*/ 1447033 w 4525107"/>
                <a:gd name="connsiteY242" fmla="*/ 6030191 h 7837035"/>
                <a:gd name="connsiteX243" fmla="*/ 1403369 w 4525107"/>
                <a:gd name="connsiteY243" fmla="*/ 6065027 h 7837035"/>
                <a:gd name="connsiteX244" fmla="*/ 1435946 w 4525107"/>
                <a:gd name="connsiteY244" fmla="*/ 6128629 h 7837035"/>
                <a:gd name="connsiteX245" fmla="*/ 1499548 w 4525107"/>
                <a:gd name="connsiteY245" fmla="*/ 6096055 h 7837035"/>
                <a:gd name="connsiteX246" fmla="*/ 1466971 w 4525107"/>
                <a:gd name="connsiteY246" fmla="*/ 6032451 h 7837035"/>
                <a:gd name="connsiteX247" fmla="*/ 1447033 w 4525107"/>
                <a:gd name="connsiteY247" fmla="*/ 6030191 h 7837035"/>
                <a:gd name="connsiteX248" fmla="*/ 3770332 w 4525107"/>
                <a:gd name="connsiteY248" fmla="*/ 6023603 h 7837035"/>
                <a:gd name="connsiteX249" fmla="*/ 3766377 w 4525107"/>
                <a:gd name="connsiteY249" fmla="*/ 6105619 h 7837035"/>
                <a:gd name="connsiteX250" fmla="*/ 3737681 w 4525107"/>
                <a:gd name="connsiteY250" fmla="*/ 6182827 h 7837035"/>
                <a:gd name="connsiteX251" fmla="*/ 3814172 w 4525107"/>
                <a:gd name="connsiteY251" fmla="*/ 6307767 h 7837035"/>
                <a:gd name="connsiteX252" fmla="*/ 3783635 w 4525107"/>
                <a:gd name="connsiteY252" fmla="*/ 6360805 h 7837035"/>
                <a:gd name="connsiteX253" fmla="*/ 3828384 w 4525107"/>
                <a:gd name="connsiteY253" fmla="*/ 6360115 h 7837035"/>
                <a:gd name="connsiteX254" fmla="*/ 3912542 w 4525107"/>
                <a:gd name="connsiteY254" fmla="*/ 6487441 h 7837035"/>
                <a:gd name="connsiteX255" fmla="*/ 3828207 w 4525107"/>
                <a:gd name="connsiteY255" fmla="*/ 6571651 h 7837035"/>
                <a:gd name="connsiteX256" fmla="*/ 3911906 w 4525107"/>
                <a:gd name="connsiteY256" fmla="*/ 6623847 h 7837035"/>
                <a:gd name="connsiteX257" fmla="*/ 4010117 w 4525107"/>
                <a:gd name="connsiteY257" fmla="*/ 6608197 h 7837035"/>
                <a:gd name="connsiteX258" fmla="*/ 4010466 w 4525107"/>
                <a:gd name="connsiteY258" fmla="*/ 6611093 h 7837035"/>
                <a:gd name="connsiteX259" fmla="*/ 3906963 w 4525107"/>
                <a:gd name="connsiteY259" fmla="*/ 6648063 h 7837035"/>
                <a:gd name="connsiteX260" fmla="*/ 3826230 w 4525107"/>
                <a:gd name="connsiteY260" fmla="*/ 6573487 h 7837035"/>
                <a:gd name="connsiteX261" fmla="*/ 3827217 w 4525107"/>
                <a:gd name="connsiteY261" fmla="*/ 6571779 h 7837035"/>
                <a:gd name="connsiteX262" fmla="*/ 3785215 w 4525107"/>
                <a:gd name="connsiteY262" fmla="*/ 6571601 h 7837035"/>
                <a:gd name="connsiteX263" fmla="*/ 3748813 w 4525107"/>
                <a:gd name="connsiteY263" fmla="*/ 6556185 h 7837035"/>
                <a:gd name="connsiteX264" fmla="*/ 3753742 w 4525107"/>
                <a:gd name="connsiteY264" fmla="*/ 6611197 h 7837035"/>
                <a:gd name="connsiteX265" fmla="*/ 3741069 w 4525107"/>
                <a:gd name="connsiteY265" fmla="*/ 6643309 h 7837035"/>
                <a:gd name="connsiteX266" fmla="*/ 3791417 w 4525107"/>
                <a:gd name="connsiteY266" fmla="*/ 6737489 h 7837035"/>
                <a:gd name="connsiteX267" fmla="*/ 3732734 w 4525107"/>
                <a:gd name="connsiteY267" fmla="*/ 6830421 h 7837035"/>
                <a:gd name="connsiteX268" fmla="*/ 3729983 w 4525107"/>
                <a:gd name="connsiteY268" fmla="*/ 6829445 h 7837035"/>
                <a:gd name="connsiteX269" fmla="*/ 3766705 w 4525107"/>
                <a:gd name="connsiteY269" fmla="*/ 6737025 h 7837035"/>
                <a:gd name="connsiteX270" fmla="*/ 3738115 w 4525107"/>
                <a:gd name="connsiteY270" fmla="*/ 6648687 h 7837035"/>
                <a:gd name="connsiteX271" fmla="*/ 3687226 w 4525107"/>
                <a:gd name="connsiteY271" fmla="*/ 6689973 h 7837035"/>
                <a:gd name="connsiteX272" fmla="*/ 3710908 w 4525107"/>
                <a:gd name="connsiteY272" fmla="*/ 6772389 h 7837035"/>
                <a:gd name="connsiteX273" fmla="*/ 3654779 w 4525107"/>
                <a:gd name="connsiteY273" fmla="*/ 6839251 h 7837035"/>
                <a:gd name="connsiteX274" fmla="*/ 3652947 w 4525107"/>
                <a:gd name="connsiteY274" fmla="*/ 6838109 h 7837035"/>
                <a:gd name="connsiteX275" fmla="*/ 3693202 w 4525107"/>
                <a:gd name="connsiteY275" fmla="*/ 6768775 h 7837035"/>
                <a:gd name="connsiteX276" fmla="*/ 3684200 w 4525107"/>
                <a:gd name="connsiteY276" fmla="*/ 6690895 h 7837035"/>
                <a:gd name="connsiteX277" fmla="*/ 3626415 w 4525107"/>
                <a:gd name="connsiteY277" fmla="*/ 6695355 h 7837035"/>
                <a:gd name="connsiteX278" fmla="*/ 3580378 w 4525107"/>
                <a:gd name="connsiteY278" fmla="*/ 6673121 h 7837035"/>
                <a:gd name="connsiteX279" fmla="*/ 3544083 w 4525107"/>
                <a:gd name="connsiteY279" fmla="*/ 6738345 h 7837035"/>
                <a:gd name="connsiteX280" fmla="*/ 3554852 w 4525107"/>
                <a:gd name="connsiteY280" fmla="*/ 6818091 h 7837035"/>
                <a:gd name="connsiteX281" fmla="*/ 3552646 w 4525107"/>
                <a:gd name="connsiteY281" fmla="*/ 6818411 h 7837035"/>
                <a:gd name="connsiteX282" fmla="*/ 3525736 w 4525107"/>
                <a:gd name="connsiteY282" fmla="*/ 6734599 h 7837035"/>
                <a:gd name="connsiteX283" fmla="*/ 3574225 w 4525107"/>
                <a:gd name="connsiteY283" fmla="*/ 6667953 h 7837035"/>
                <a:gd name="connsiteX284" fmla="*/ 3542258 w 4525107"/>
                <a:gd name="connsiteY284" fmla="*/ 6568025 h 7837035"/>
                <a:gd name="connsiteX285" fmla="*/ 3574572 w 4525107"/>
                <a:gd name="connsiteY285" fmla="*/ 6513243 h 7837035"/>
                <a:gd name="connsiteX286" fmla="*/ 3520858 w 4525107"/>
                <a:gd name="connsiteY286" fmla="*/ 6517639 h 7837035"/>
                <a:gd name="connsiteX287" fmla="*/ 3494948 w 4525107"/>
                <a:gd name="connsiteY287" fmla="*/ 6508373 h 7837035"/>
                <a:gd name="connsiteX288" fmla="*/ 3402940 w 4525107"/>
                <a:gd name="connsiteY288" fmla="*/ 6550335 h 7837035"/>
                <a:gd name="connsiteX289" fmla="*/ 3310009 w 4525107"/>
                <a:gd name="connsiteY289" fmla="*/ 6491649 h 7837035"/>
                <a:gd name="connsiteX290" fmla="*/ 3310985 w 4525107"/>
                <a:gd name="connsiteY290" fmla="*/ 6488899 h 7837035"/>
                <a:gd name="connsiteX291" fmla="*/ 3403404 w 4525107"/>
                <a:gd name="connsiteY291" fmla="*/ 6525623 h 7837035"/>
                <a:gd name="connsiteX292" fmla="*/ 3484931 w 4525107"/>
                <a:gd name="connsiteY292" fmla="*/ 6502871 h 7837035"/>
                <a:gd name="connsiteX293" fmla="*/ 3444269 w 4525107"/>
                <a:gd name="connsiteY293" fmla="*/ 6456089 h 7837035"/>
                <a:gd name="connsiteX294" fmla="*/ 3368061 w 4525107"/>
                <a:gd name="connsiteY294" fmla="*/ 6469815 h 7837035"/>
                <a:gd name="connsiteX295" fmla="*/ 3301199 w 4525107"/>
                <a:gd name="connsiteY295" fmla="*/ 6413687 h 7837035"/>
                <a:gd name="connsiteX296" fmla="*/ 3302342 w 4525107"/>
                <a:gd name="connsiteY296" fmla="*/ 6411855 h 7837035"/>
                <a:gd name="connsiteX297" fmla="*/ 3371676 w 4525107"/>
                <a:gd name="connsiteY297" fmla="*/ 6452107 h 7837035"/>
                <a:gd name="connsiteX298" fmla="*/ 3440974 w 4525107"/>
                <a:gd name="connsiteY298" fmla="*/ 6447487 h 7837035"/>
                <a:gd name="connsiteX299" fmla="*/ 3436385 w 4525107"/>
                <a:gd name="connsiteY299" fmla="*/ 6393429 h 7837035"/>
                <a:gd name="connsiteX300" fmla="*/ 3361014 w 4525107"/>
                <a:gd name="connsiteY300" fmla="*/ 6388697 h 7837035"/>
                <a:gd name="connsiteX301" fmla="*/ 3281660 w 4525107"/>
                <a:gd name="connsiteY301" fmla="*/ 6358723 h 7837035"/>
                <a:gd name="connsiteX302" fmla="*/ 3298127 w 4525107"/>
                <a:gd name="connsiteY302" fmla="*/ 6356795 h 7837035"/>
                <a:gd name="connsiteX303" fmla="*/ 3363678 w 4525107"/>
                <a:gd name="connsiteY303" fmla="*/ 6362677 h 7837035"/>
                <a:gd name="connsiteX304" fmla="*/ 3437074 w 4525107"/>
                <a:gd name="connsiteY304" fmla="*/ 6389109 h 7837035"/>
                <a:gd name="connsiteX305" fmla="*/ 3465268 w 4525107"/>
                <a:gd name="connsiteY305" fmla="*/ 6336733 h 7837035"/>
                <a:gd name="connsiteX306" fmla="*/ 3402111 w 4525107"/>
                <a:gd name="connsiteY306" fmla="*/ 6302999 h 7837035"/>
                <a:gd name="connsiteX307" fmla="*/ 3322363 w 4525107"/>
                <a:gd name="connsiteY307" fmla="*/ 6313769 h 7837035"/>
                <a:gd name="connsiteX308" fmla="*/ 3322044 w 4525107"/>
                <a:gd name="connsiteY308" fmla="*/ 6311563 h 7837035"/>
                <a:gd name="connsiteX309" fmla="*/ 3350166 w 4525107"/>
                <a:gd name="connsiteY309" fmla="*/ 6286177 h 7837035"/>
                <a:gd name="connsiteX310" fmla="*/ 3375913 w 4525107"/>
                <a:gd name="connsiteY310" fmla="*/ 6281997 h 7837035"/>
                <a:gd name="connsiteX311" fmla="*/ 3405856 w 4525107"/>
                <a:gd name="connsiteY311" fmla="*/ 6284649 h 7837035"/>
                <a:gd name="connsiteX312" fmla="*/ 3471819 w 4525107"/>
                <a:gd name="connsiteY312" fmla="*/ 6330843 h 7837035"/>
                <a:gd name="connsiteX313" fmla="*/ 3564027 w 4525107"/>
                <a:gd name="connsiteY313" fmla="*/ 6306153 h 7837035"/>
                <a:gd name="connsiteX314" fmla="*/ 3612941 w 4525107"/>
                <a:gd name="connsiteY314" fmla="*/ 6332491 h 7837035"/>
                <a:gd name="connsiteX315" fmla="*/ 3602687 w 4525107"/>
                <a:gd name="connsiteY315" fmla="*/ 6264597 h 7837035"/>
                <a:gd name="connsiteX316" fmla="*/ 3687158 w 4525107"/>
                <a:gd name="connsiteY316" fmla="*/ 6180349 h 7837035"/>
                <a:gd name="connsiteX317" fmla="*/ 3730014 w 4525107"/>
                <a:gd name="connsiteY317" fmla="*/ 6180439 h 7837035"/>
                <a:gd name="connsiteX318" fmla="*/ 3736096 w 4525107"/>
                <a:gd name="connsiteY318" fmla="*/ 6182333 h 7837035"/>
                <a:gd name="connsiteX319" fmla="*/ 3740357 w 4525107"/>
                <a:gd name="connsiteY319" fmla="*/ 6102957 h 7837035"/>
                <a:gd name="connsiteX320" fmla="*/ 3770332 w 4525107"/>
                <a:gd name="connsiteY320" fmla="*/ 6023603 h 7837035"/>
                <a:gd name="connsiteX321" fmla="*/ 3705256 w 4525107"/>
                <a:gd name="connsiteY321" fmla="*/ 6022629 h 7837035"/>
                <a:gd name="connsiteX322" fmla="*/ 3714084 w 4525107"/>
                <a:gd name="connsiteY322" fmla="*/ 6022839 h 7837035"/>
                <a:gd name="connsiteX323" fmla="*/ 3715987 w 4525107"/>
                <a:gd name="connsiteY323" fmla="*/ 6023995 h 7837035"/>
                <a:gd name="connsiteX324" fmla="*/ 3674828 w 4525107"/>
                <a:gd name="connsiteY324" fmla="*/ 6093143 h 7837035"/>
                <a:gd name="connsiteX325" fmla="*/ 3685596 w 4525107"/>
                <a:gd name="connsiteY325" fmla="*/ 6172893 h 7837035"/>
                <a:gd name="connsiteX326" fmla="*/ 3683388 w 4525107"/>
                <a:gd name="connsiteY326" fmla="*/ 6173211 h 7837035"/>
                <a:gd name="connsiteX327" fmla="*/ 3656478 w 4525107"/>
                <a:gd name="connsiteY327" fmla="*/ 6089399 h 7837035"/>
                <a:gd name="connsiteX328" fmla="*/ 3705256 w 4525107"/>
                <a:gd name="connsiteY328" fmla="*/ 6022629 h 7837035"/>
                <a:gd name="connsiteX329" fmla="*/ 3642996 w 4525107"/>
                <a:gd name="connsiteY329" fmla="*/ 6021637 h 7837035"/>
                <a:gd name="connsiteX330" fmla="*/ 3652409 w 4525107"/>
                <a:gd name="connsiteY330" fmla="*/ 6022023 h 7837035"/>
                <a:gd name="connsiteX331" fmla="*/ 3654335 w 4525107"/>
                <a:gd name="connsiteY331" fmla="*/ 6023481 h 7837035"/>
                <a:gd name="connsiteX332" fmla="*/ 3603757 w 4525107"/>
                <a:gd name="connsiteY332" fmla="*/ 6108377 h 7837035"/>
                <a:gd name="connsiteX333" fmla="*/ 3607654 w 4525107"/>
                <a:gd name="connsiteY333" fmla="*/ 6207119 h 7837035"/>
                <a:gd name="connsiteX334" fmla="*/ 3605268 w 4525107"/>
                <a:gd name="connsiteY334" fmla="*/ 6207481 h 7837035"/>
                <a:gd name="connsiteX335" fmla="*/ 3584511 w 4525107"/>
                <a:gd name="connsiteY335" fmla="*/ 6103485 h 7837035"/>
                <a:gd name="connsiteX336" fmla="*/ 3642996 w 4525107"/>
                <a:gd name="connsiteY336" fmla="*/ 6021637 h 7837035"/>
                <a:gd name="connsiteX337" fmla="*/ 1674211 w 4525107"/>
                <a:gd name="connsiteY337" fmla="*/ 5984375 h 7837035"/>
                <a:gd name="connsiteX338" fmla="*/ 1742250 w 4525107"/>
                <a:gd name="connsiteY338" fmla="*/ 5995641 h 7837035"/>
                <a:gd name="connsiteX339" fmla="*/ 1815713 w 4525107"/>
                <a:gd name="connsiteY339" fmla="*/ 6072123 h 7837035"/>
                <a:gd name="connsiteX340" fmla="*/ 1814052 w 4525107"/>
                <a:gd name="connsiteY340" fmla="*/ 6073873 h 7837035"/>
                <a:gd name="connsiteX341" fmla="*/ 1735263 w 4525107"/>
                <a:gd name="connsiteY341" fmla="*/ 6014231 h 7837035"/>
                <a:gd name="connsiteX342" fmla="*/ 1636694 w 4525107"/>
                <a:gd name="connsiteY342" fmla="*/ 6007197 h 7837035"/>
                <a:gd name="connsiteX343" fmla="*/ 1636598 w 4525107"/>
                <a:gd name="connsiteY343" fmla="*/ 6004787 h 7837035"/>
                <a:gd name="connsiteX344" fmla="*/ 1674211 w 4525107"/>
                <a:gd name="connsiteY344" fmla="*/ 5984375 h 7837035"/>
                <a:gd name="connsiteX345" fmla="*/ 3734801 w 4525107"/>
                <a:gd name="connsiteY345" fmla="*/ 5979063 h 7837035"/>
                <a:gd name="connsiteX346" fmla="*/ 3698028 w 4525107"/>
                <a:gd name="connsiteY346" fmla="*/ 5982739 h 7837035"/>
                <a:gd name="connsiteX347" fmla="*/ 3550857 w 4525107"/>
                <a:gd name="connsiteY347" fmla="*/ 6129523 h 7837035"/>
                <a:gd name="connsiteX348" fmla="*/ 3568722 w 4525107"/>
                <a:gd name="connsiteY348" fmla="*/ 6247809 h 7837035"/>
                <a:gd name="connsiteX349" fmla="*/ 3483501 w 4525107"/>
                <a:gd name="connsiteY349" fmla="*/ 6201925 h 7837035"/>
                <a:gd name="connsiteX350" fmla="*/ 3261663 w 4525107"/>
                <a:gd name="connsiteY350" fmla="*/ 6348549 h 7837035"/>
                <a:gd name="connsiteX351" fmla="*/ 3408289 w 4525107"/>
                <a:gd name="connsiteY351" fmla="*/ 6570387 h 7837035"/>
                <a:gd name="connsiteX352" fmla="*/ 3501875 w 4525107"/>
                <a:gd name="connsiteY352" fmla="*/ 6562729 h 7837035"/>
                <a:gd name="connsiteX353" fmla="*/ 3445574 w 4525107"/>
                <a:gd name="connsiteY353" fmla="*/ 6658177 h 7837035"/>
                <a:gd name="connsiteX354" fmla="*/ 3592199 w 4525107"/>
                <a:gd name="connsiteY354" fmla="*/ 6880013 h 7837035"/>
                <a:gd name="connsiteX355" fmla="*/ 3814037 w 4525107"/>
                <a:gd name="connsiteY355" fmla="*/ 6733389 h 7837035"/>
                <a:gd name="connsiteX356" fmla="*/ 3805447 w 4525107"/>
                <a:gd name="connsiteY356" fmla="*/ 6637545 h 7837035"/>
                <a:gd name="connsiteX357" fmla="*/ 3868868 w 4525107"/>
                <a:gd name="connsiteY357" fmla="*/ 6664403 h 7837035"/>
                <a:gd name="connsiteX358" fmla="*/ 4090706 w 4525107"/>
                <a:gd name="connsiteY358" fmla="*/ 6517777 h 7837035"/>
                <a:gd name="connsiteX359" fmla="*/ 3944080 w 4525107"/>
                <a:gd name="connsiteY359" fmla="*/ 6295941 h 7837035"/>
                <a:gd name="connsiteX360" fmla="*/ 3866115 w 4525107"/>
                <a:gd name="connsiteY360" fmla="*/ 6297143 h 7837035"/>
                <a:gd name="connsiteX361" fmla="*/ 3919320 w 4525107"/>
                <a:gd name="connsiteY361" fmla="*/ 6204735 h 7837035"/>
                <a:gd name="connsiteX362" fmla="*/ 3772695 w 4525107"/>
                <a:gd name="connsiteY362" fmla="*/ 5982899 h 7837035"/>
                <a:gd name="connsiteX363" fmla="*/ 3734801 w 4525107"/>
                <a:gd name="connsiteY363" fmla="*/ 5979063 h 7837035"/>
                <a:gd name="connsiteX364" fmla="*/ 2719874 w 4525107"/>
                <a:gd name="connsiteY364" fmla="*/ 5936193 h 7837035"/>
                <a:gd name="connsiteX365" fmla="*/ 2764180 w 4525107"/>
                <a:gd name="connsiteY365" fmla="*/ 6036775 h 7837035"/>
                <a:gd name="connsiteX366" fmla="*/ 2695593 w 4525107"/>
                <a:gd name="connsiteY366" fmla="*/ 6122655 h 7837035"/>
                <a:gd name="connsiteX367" fmla="*/ 2692967 w 4525107"/>
                <a:gd name="connsiteY367" fmla="*/ 6121381 h 7837035"/>
                <a:gd name="connsiteX368" fmla="*/ 2739672 w 4525107"/>
                <a:gd name="connsiteY368" fmla="*/ 6033583 h 7837035"/>
                <a:gd name="connsiteX369" fmla="*/ 2717008 w 4525107"/>
                <a:gd name="connsiteY369" fmla="*/ 5936751 h 7837035"/>
                <a:gd name="connsiteX370" fmla="*/ 2719874 w 4525107"/>
                <a:gd name="connsiteY370" fmla="*/ 5936193 h 7837035"/>
                <a:gd name="connsiteX371" fmla="*/ 1470195 w 4525107"/>
                <a:gd name="connsiteY371" fmla="*/ 5919983 h 7837035"/>
                <a:gd name="connsiteX372" fmla="*/ 1496941 w 4525107"/>
                <a:gd name="connsiteY372" fmla="*/ 5923015 h 7837035"/>
                <a:gd name="connsiteX373" fmla="*/ 1540643 w 4525107"/>
                <a:gd name="connsiteY373" fmla="*/ 6008333 h 7837035"/>
                <a:gd name="connsiteX374" fmla="*/ 1517900 w 4525107"/>
                <a:gd name="connsiteY374" fmla="*/ 6039325 h 7837035"/>
                <a:gd name="connsiteX375" fmla="*/ 1545883 w 4525107"/>
                <a:gd name="connsiteY375" fmla="*/ 6041999 h 7837035"/>
                <a:gd name="connsiteX376" fmla="*/ 1589584 w 4525107"/>
                <a:gd name="connsiteY376" fmla="*/ 6127317 h 7837035"/>
                <a:gd name="connsiteX377" fmla="*/ 1504264 w 4525107"/>
                <a:gd name="connsiteY377" fmla="*/ 6171019 h 7837035"/>
                <a:gd name="connsiteX378" fmla="*/ 1482610 w 4525107"/>
                <a:gd name="connsiteY378" fmla="*/ 6158871 h 7837035"/>
                <a:gd name="connsiteX379" fmla="*/ 1481872 w 4525107"/>
                <a:gd name="connsiteY379" fmla="*/ 6193553 h 7837035"/>
                <a:gd name="connsiteX380" fmla="*/ 1396549 w 4525107"/>
                <a:gd name="connsiteY380" fmla="*/ 6237255 h 7837035"/>
                <a:gd name="connsiteX381" fmla="*/ 1352849 w 4525107"/>
                <a:gd name="connsiteY381" fmla="*/ 6151935 h 7837035"/>
                <a:gd name="connsiteX382" fmla="*/ 1376822 w 4525107"/>
                <a:gd name="connsiteY382" fmla="*/ 6119977 h 7837035"/>
                <a:gd name="connsiteX383" fmla="*/ 1342986 w 4525107"/>
                <a:gd name="connsiteY383" fmla="*/ 6118995 h 7837035"/>
                <a:gd name="connsiteX384" fmla="*/ 1299285 w 4525107"/>
                <a:gd name="connsiteY384" fmla="*/ 6033675 h 7837035"/>
                <a:gd name="connsiteX385" fmla="*/ 1384605 w 4525107"/>
                <a:gd name="connsiteY385" fmla="*/ 5989975 h 7837035"/>
                <a:gd name="connsiteX386" fmla="*/ 1413312 w 4525107"/>
                <a:gd name="connsiteY386" fmla="*/ 6009809 h 7837035"/>
                <a:gd name="connsiteX387" fmla="*/ 1411622 w 4525107"/>
                <a:gd name="connsiteY387" fmla="*/ 5966715 h 7837035"/>
                <a:gd name="connsiteX388" fmla="*/ 1470195 w 4525107"/>
                <a:gd name="connsiteY388" fmla="*/ 5919983 h 7837035"/>
                <a:gd name="connsiteX389" fmla="*/ 2683359 w 4525107"/>
                <a:gd name="connsiteY389" fmla="*/ 5917433 h 7837035"/>
                <a:gd name="connsiteX390" fmla="*/ 2699413 w 4525107"/>
                <a:gd name="connsiteY390" fmla="*/ 6003245 h 7837035"/>
                <a:gd name="connsiteX391" fmla="*/ 2636242 w 4525107"/>
                <a:gd name="connsiteY391" fmla="*/ 6063497 h 7837035"/>
                <a:gd name="connsiteX392" fmla="*/ 2634548 w 4525107"/>
                <a:gd name="connsiteY392" fmla="*/ 6062157 h 7837035"/>
                <a:gd name="connsiteX393" fmla="*/ 2682214 w 4525107"/>
                <a:gd name="connsiteY393" fmla="*/ 5997695 h 7837035"/>
                <a:gd name="connsiteX394" fmla="*/ 2681201 w 4525107"/>
                <a:gd name="connsiteY394" fmla="*/ 5917529 h 7837035"/>
                <a:gd name="connsiteX395" fmla="*/ 2683359 w 4525107"/>
                <a:gd name="connsiteY395" fmla="*/ 5917433 h 7837035"/>
                <a:gd name="connsiteX396" fmla="*/ 1472793 w 4525107"/>
                <a:gd name="connsiteY396" fmla="*/ 5903697 h 7837035"/>
                <a:gd name="connsiteX397" fmla="*/ 1408237 w 4525107"/>
                <a:gd name="connsiteY397" fmla="*/ 5955199 h 7837035"/>
                <a:gd name="connsiteX398" fmla="*/ 1410101 w 4525107"/>
                <a:gd name="connsiteY398" fmla="*/ 6002691 h 7837035"/>
                <a:gd name="connsiteX399" fmla="*/ 1378464 w 4525107"/>
                <a:gd name="connsiteY399" fmla="*/ 5980835 h 7837035"/>
                <a:gd name="connsiteX400" fmla="*/ 1284432 w 4525107"/>
                <a:gd name="connsiteY400" fmla="*/ 6028997 h 7837035"/>
                <a:gd name="connsiteX401" fmla="*/ 1332594 w 4525107"/>
                <a:gd name="connsiteY401" fmla="*/ 6123029 h 7837035"/>
                <a:gd name="connsiteX402" fmla="*/ 1369886 w 4525107"/>
                <a:gd name="connsiteY402" fmla="*/ 6124111 h 7837035"/>
                <a:gd name="connsiteX403" fmla="*/ 1343467 w 4525107"/>
                <a:gd name="connsiteY403" fmla="*/ 6159329 h 7837035"/>
                <a:gd name="connsiteX404" fmla="*/ 1391628 w 4525107"/>
                <a:gd name="connsiteY404" fmla="*/ 6253361 h 7837035"/>
                <a:gd name="connsiteX405" fmla="*/ 1485660 w 4525107"/>
                <a:gd name="connsiteY405" fmla="*/ 6205197 h 7837035"/>
                <a:gd name="connsiteX406" fmla="*/ 1486473 w 4525107"/>
                <a:gd name="connsiteY406" fmla="*/ 6166975 h 7837035"/>
                <a:gd name="connsiteX407" fmla="*/ 1510338 w 4525107"/>
                <a:gd name="connsiteY407" fmla="*/ 6180365 h 7837035"/>
                <a:gd name="connsiteX408" fmla="*/ 1604370 w 4525107"/>
                <a:gd name="connsiteY408" fmla="*/ 6132201 h 7837035"/>
                <a:gd name="connsiteX409" fmla="*/ 1556207 w 4525107"/>
                <a:gd name="connsiteY409" fmla="*/ 6038167 h 7837035"/>
                <a:gd name="connsiteX410" fmla="*/ 1525367 w 4525107"/>
                <a:gd name="connsiteY410" fmla="*/ 6035221 h 7837035"/>
                <a:gd name="connsiteX411" fmla="*/ 1550432 w 4525107"/>
                <a:gd name="connsiteY411" fmla="*/ 6001069 h 7837035"/>
                <a:gd name="connsiteX412" fmla="*/ 1502271 w 4525107"/>
                <a:gd name="connsiteY412" fmla="*/ 5907037 h 7837035"/>
                <a:gd name="connsiteX413" fmla="*/ 1472793 w 4525107"/>
                <a:gd name="connsiteY413" fmla="*/ 5903697 h 7837035"/>
                <a:gd name="connsiteX414" fmla="*/ 2639995 w 4525107"/>
                <a:gd name="connsiteY414" fmla="*/ 5892411 h 7837035"/>
                <a:gd name="connsiteX415" fmla="*/ 2627005 w 4525107"/>
                <a:gd name="connsiteY415" fmla="*/ 5973489 h 7837035"/>
                <a:gd name="connsiteX416" fmla="*/ 2589958 w 4525107"/>
                <a:gd name="connsiteY416" fmla="*/ 6047053 h 7837035"/>
                <a:gd name="connsiteX417" fmla="*/ 2652180 w 4525107"/>
                <a:gd name="connsiteY417" fmla="*/ 6179679 h 7837035"/>
                <a:gd name="connsiteX418" fmla="*/ 2615972 w 4525107"/>
                <a:gd name="connsiteY418" fmla="*/ 6229019 h 7837035"/>
                <a:gd name="connsiteX419" fmla="*/ 2660523 w 4525107"/>
                <a:gd name="connsiteY419" fmla="*/ 6233275 h 7837035"/>
                <a:gd name="connsiteX420" fmla="*/ 2730103 w 4525107"/>
                <a:gd name="connsiteY420" fmla="*/ 6369119 h 7837035"/>
                <a:gd name="connsiteX421" fmla="*/ 2636983 w 4525107"/>
                <a:gd name="connsiteY421" fmla="*/ 6443497 h 7837035"/>
                <a:gd name="connsiteX422" fmla="*/ 2714404 w 4525107"/>
                <a:gd name="connsiteY422" fmla="*/ 6504619 h 7837035"/>
                <a:gd name="connsiteX423" fmla="*/ 2813743 w 4525107"/>
                <a:gd name="connsiteY423" fmla="*/ 6499913 h 7837035"/>
                <a:gd name="connsiteX424" fmla="*/ 2813770 w 4525107"/>
                <a:gd name="connsiteY424" fmla="*/ 6502829 h 7837035"/>
                <a:gd name="connsiteX425" fmla="*/ 2706817 w 4525107"/>
                <a:gd name="connsiteY425" fmla="*/ 6528141 h 7837035"/>
                <a:gd name="connsiteX426" fmla="*/ 2634815 w 4525107"/>
                <a:gd name="connsiteY426" fmla="*/ 6445103 h 7837035"/>
                <a:gd name="connsiteX427" fmla="*/ 2635985 w 4525107"/>
                <a:gd name="connsiteY427" fmla="*/ 6443515 h 7837035"/>
                <a:gd name="connsiteX428" fmla="*/ 2594259 w 4525107"/>
                <a:gd name="connsiteY428" fmla="*/ 6438699 h 7837035"/>
                <a:gd name="connsiteX429" fmla="*/ 2559782 w 4525107"/>
                <a:gd name="connsiteY429" fmla="*/ 6419357 h 7837035"/>
                <a:gd name="connsiteX430" fmla="*/ 2558606 w 4525107"/>
                <a:gd name="connsiteY430" fmla="*/ 6474577 h 7837035"/>
                <a:gd name="connsiteX431" fmla="*/ 2542463 w 4525107"/>
                <a:gd name="connsiteY431" fmla="*/ 6505093 h 7837035"/>
                <a:gd name="connsiteX432" fmla="*/ 2582100 w 4525107"/>
                <a:gd name="connsiteY432" fmla="*/ 6604257 h 7837035"/>
                <a:gd name="connsiteX433" fmla="*/ 2513512 w 4525107"/>
                <a:gd name="connsiteY433" fmla="*/ 6690139 h 7837035"/>
                <a:gd name="connsiteX434" fmla="*/ 2510886 w 4525107"/>
                <a:gd name="connsiteY434" fmla="*/ 6688865 h 7837035"/>
                <a:gd name="connsiteX435" fmla="*/ 2557591 w 4525107"/>
                <a:gd name="connsiteY435" fmla="*/ 6601067 h 7837035"/>
                <a:gd name="connsiteX436" fmla="*/ 2538933 w 4525107"/>
                <a:gd name="connsiteY436" fmla="*/ 6510111 h 7837035"/>
                <a:gd name="connsiteX437" fmla="*/ 2483796 w 4525107"/>
                <a:gd name="connsiteY437" fmla="*/ 6545523 h 7837035"/>
                <a:gd name="connsiteX438" fmla="*/ 2498229 w 4525107"/>
                <a:gd name="connsiteY438" fmla="*/ 6630053 h 7837035"/>
                <a:gd name="connsiteX439" fmla="*/ 2435059 w 4525107"/>
                <a:gd name="connsiteY439" fmla="*/ 6690305 h 7837035"/>
                <a:gd name="connsiteX440" fmla="*/ 2433363 w 4525107"/>
                <a:gd name="connsiteY440" fmla="*/ 6688967 h 7837035"/>
                <a:gd name="connsiteX441" fmla="*/ 2481030 w 4525107"/>
                <a:gd name="connsiteY441" fmla="*/ 6624505 h 7837035"/>
                <a:gd name="connsiteX442" fmla="*/ 2480686 w 4525107"/>
                <a:gd name="connsiteY442" fmla="*/ 6546107 h 7837035"/>
                <a:gd name="connsiteX443" fmla="*/ 2422762 w 4525107"/>
                <a:gd name="connsiteY443" fmla="*/ 6544155 h 7837035"/>
                <a:gd name="connsiteX444" fmla="*/ 2379463 w 4525107"/>
                <a:gd name="connsiteY444" fmla="*/ 6516975 h 7837035"/>
                <a:gd name="connsiteX445" fmla="*/ 2336185 w 4525107"/>
                <a:gd name="connsiteY445" fmla="*/ 6577789 h 7837035"/>
                <a:gd name="connsiteX446" fmla="*/ 2338080 w 4525107"/>
                <a:gd name="connsiteY446" fmla="*/ 6658237 h 7837035"/>
                <a:gd name="connsiteX447" fmla="*/ 2335852 w 4525107"/>
                <a:gd name="connsiteY447" fmla="*/ 6658311 h 7837035"/>
                <a:gd name="connsiteX448" fmla="*/ 2318364 w 4525107"/>
                <a:gd name="connsiteY448" fmla="*/ 6572039 h 7837035"/>
                <a:gd name="connsiteX449" fmla="*/ 2373918 w 4525107"/>
                <a:gd name="connsiteY449" fmla="*/ 6511157 h 7837035"/>
                <a:gd name="connsiteX450" fmla="*/ 2353183 w 4525107"/>
                <a:gd name="connsiteY450" fmla="*/ 6408311 h 7837035"/>
                <a:gd name="connsiteX451" fmla="*/ 2391351 w 4525107"/>
                <a:gd name="connsiteY451" fmla="*/ 6357431 h 7837035"/>
                <a:gd name="connsiteX452" fmla="*/ 2337480 w 4525107"/>
                <a:gd name="connsiteY452" fmla="*/ 6355869 h 7837035"/>
                <a:gd name="connsiteX453" fmla="*/ 2312752 w 4525107"/>
                <a:gd name="connsiteY453" fmla="*/ 6343797 h 7837035"/>
                <a:gd name="connsiteX454" fmla="*/ 2216672 w 4525107"/>
                <a:gd name="connsiteY454" fmla="*/ 6375339 h 7837035"/>
                <a:gd name="connsiteX455" fmla="*/ 2130792 w 4525107"/>
                <a:gd name="connsiteY455" fmla="*/ 6306749 h 7837035"/>
                <a:gd name="connsiteX456" fmla="*/ 2132065 w 4525107"/>
                <a:gd name="connsiteY456" fmla="*/ 6304123 h 7837035"/>
                <a:gd name="connsiteX457" fmla="*/ 2219863 w 4525107"/>
                <a:gd name="connsiteY457" fmla="*/ 6350831 h 7837035"/>
                <a:gd name="connsiteX458" fmla="*/ 2303404 w 4525107"/>
                <a:gd name="connsiteY458" fmla="*/ 6337223 h 7837035"/>
                <a:gd name="connsiteX459" fmla="*/ 2268158 w 4525107"/>
                <a:gd name="connsiteY459" fmla="*/ 6286235 h 7837035"/>
                <a:gd name="connsiteX460" fmla="*/ 2190900 w 4525107"/>
                <a:gd name="connsiteY460" fmla="*/ 6291461 h 7837035"/>
                <a:gd name="connsiteX461" fmla="*/ 2130647 w 4525107"/>
                <a:gd name="connsiteY461" fmla="*/ 6228291 h 7837035"/>
                <a:gd name="connsiteX462" fmla="*/ 2131985 w 4525107"/>
                <a:gd name="connsiteY462" fmla="*/ 6226595 h 7837035"/>
                <a:gd name="connsiteX463" fmla="*/ 2196449 w 4525107"/>
                <a:gd name="connsiteY463" fmla="*/ 6274259 h 7837035"/>
                <a:gd name="connsiteX464" fmla="*/ 2265833 w 4525107"/>
                <a:gd name="connsiteY464" fmla="*/ 6277323 h 7837035"/>
                <a:gd name="connsiteX465" fmla="*/ 2267243 w 4525107"/>
                <a:gd name="connsiteY465" fmla="*/ 6223089 h 7837035"/>
                <a:gd name="connsiteX466" fmla="*/ 2192855 w 4525107"/>
                <a:gd name="connsiteY466" fmla="*/ 6210061 h 7837035"/>
                <a:gd name="connsiteX467" fmla="*/ 2117299 w 4525107"/>
                <a:gd name="connsiteY467" fmla="*/ 6171505 h 7837035"/>
                <a:gd name="connsiteX468" fmla="*/ 2133877 w 4525107"/>
                <a:gd name="connsiteY468" fmla="*/ 6171407 h 7837035"/>
                <a:gd name="connsiteX469" fmla="*/ 2198377 w 4525107"/>
                <a:gd name="connsiteY469" fmla="*/ 6184493 h 7837035"/>
                <a:gd name="connsiteX470" fmla="*/ 2268406 w 4525107"/>
                <a:gd name="connsiteY470" fmla="*/ 6218871 h 7837035"/>
                <a:gd name="connsiteX471" fmla="*/ 2302211 w 4525107"/>
                <a:gd name="connsiteY471" fmla="*/ 6169929 h 7837035"/>
                <a:gd name="connsiteX472" fmla="*/ 2243167 w 4525107"/>
                <a:gd name="connsiteY472" fmla="*/ 6129427 h 7837035"/>
                <a:gd name="connsiteX473" fmla="*/ 2162718 w 4525107"/>
                <a:gd name="connsiteY473" fmla="*/ 6131321 h 7837035"/>
                <a:gd name="connsiteX474" fmla="*/ 2162644 w 4525107"/>
                <a:gd name="connsiteY474" fmla="*/ 6129093 h 7837035"/>
                <a:gd name="connsiteX475" fmla="*/ 2193398 w 4525107"/>
                <a:gd name="connsiteY475" fmla="*/ 6106969 h 7837035"/>
                <a:gd name="connsiteX476" fmla="*/ 2219449 w 4525107"/>
                <a:gd name="connsiteY476" fmla="*/ 6105659 h 7837035"/>
                <a:gd name="connsiteX477" fmla="*/ 2248916 w 4525107"/>
                <a:gd name="connsiteY477" fmla="*/ 6111601 h 7837035"/>
                <a:gd name="connsiteX478" fmla="*/ 2309373 w 4525107"/>
                <a:gd name="connsiteY478" fmla="*/ 6164799 h 7837035"/>
                <a:gd name="connsiteX479" fmla="*/ 2403744 w 4525107"/>
                <a:gd name="connsiteY479" fmla="*/ 6150445 h 7837035"/>
                <a:gd name="connsiteX480" fmla="*/ 2449450 w 4525107"/>
                <a:gd name="connsiteY480" fmla="*/ 6182025 h 7837035"/>
                <a:gd name="connsiteX481" fmla="*/ 2446758 w 4525107"/>
                <a:gd name="connsiteY481" fmla="*/ 6113413 h 7837035"/>
                <a:gd name="connsiteX482" fmla="*/ 2540017 w 4525107"/>
                <a:gd name="connsiteY482" fmla="*/ 6039011 h 7837035"/>
                <a:gd name="connsiteX483" fmla="*/ 2582601 w 4525107"/>
                <a:gd name="connsiteY483" fmla="*/ 6043835 h 7837035"/>
                <a:gd name="connsiteX484" fmla="*/ 2588437 w 4525107"/>
                <a:gd name="connsiteY484" fmla="*/ 6046389 h 7837035"/>
                <a:gd name="connsiteX485" fmla="*/ 2601439 w 4525107"/>
                <a:gd name="connsiteY485" fmla="*/ 5967967 h 7837035"/>
                <a:gd name="connsiteX486" fmla="*/ 2639995 w 4525107"/>
                <a:gd name="connsiteY486" fmla="*/ 5892411 h 7837035"/>
                <a:gd name="connsiteX487" fmla="*/ 2575425 w 4525107"/>
                <a:gd name="connsiteY487" fmla="*/ 5884255 h 7837035"/>
                <a:gd name="connsiteX488" fmla="*/ 2584175 w 4525107"/>
                <a:gd name="connsiteY488" fmla="*/ 5885439 h 7837035"/>
                <a:gd name="connsiteX489" fmla="*/ 2585940 w 4525107"/>
                <a:gd name="connsiteY489" fmla="*/ 5886797 h 7837035"/>
                <a:gd name="connsiteX490" fmla="*/ 2537394 w 4525107"/>
                <a:gd name="connsiteY490" fmla="*/ 5950977 h 7837035"/>
                <a:gd name="connsiteX491" fmla="*/ 2539288 w 4525107"/>
                <a:gd name="connsiteY491" fmla="*/ 6031427 h 7837035"/>
                <a:gd name="connsiteX492" fmla="*/ 2537059 w 4525107"/>
                <a:gd name="connsiteY492" fmla="*/ 6031499 h 7837035"/>
                <a:gd name="connsiteX493" fmla="*/ 2519571 w 4525107"/>
                <a:gd name="connsiteY493" fmla="*/ 5945229 h 7837035"/>
                <a:gd name="connsiteX494" fmla="*/ 2575425 w 4525107"/>
                <a:gd name="connsiteY494" fmla="*/ 5884255 h 7837035"/>
                <a:gd name="connsiteX495" fmla="*/ 2513656 w 4525107"/>
                <a:gd name="connsiteY495" fmla="*/ 5876391 h 7837035"/>
                <a:gd name="connsiteX496" fmla="*/ 2522969 w 4525107"/>
                <a:gd name="connsiteY496" fmla="*/ 5877817 h 7837035"/>
                <a:gd name="connsiteX497" fmla="*/ 2524721 w 4525107"/>
                <a:gd name="connsiteY497" fmla="*/ 5879477 h 7837035"/>
                <a:gd name="connsiteX498" fmla="*/ 2465076 w 4525107"/>
                <a:gd name="connsiteY498" fmla="*/ 5958267 h 7837035"/>
                <a:gd name="connsiteX499" fmla="*/ 2458043 w 4525107"/>
                <a:gd name="connsiteY499" fmla="*/ 6056837 h 7837035"/>
                <a:gd name="connsiteX500" fmla="*/ 2455632 w 4525107"/>
                <a:gd name="connsiteY500" fmla="*/ 6056933 h 7837035"/>
                <a:gd name="connsiteX501" fmla="*/ 2446488 w 4525107"/>
                <a:gd name="connsiteY501" fmla="*/ 5951279 h 7837035"/>
                <a:gd name="connsiteX502" fmla="*/ 2513656 w 4525107"/>
                <a:gd name="connsiteY502" fmla="*/ 5876391 h 7837035"/>
                <a:gd name="connsiteX503" fmla="*/ 2572647 w 4525107"/>
                <a:gd name="connsiteY503" fmla="*/ 5843809 h 7837035"/>
                <a:gd name="connsiteX504" fmla="*/ 2410164 w 4525107"/>
                <a:gd name="connsiteY504" fmla="*/ 5973441 h 7837035"/>
                <a:gd name="connsiteX505" fmla="*/ 2414854 w 4525107"/>
                <a:gd name="connsiteY505" fmla="*/ 6092977 h 7837035"/>
                <a:gd name="connsiteX506" fmla="*/ 2335223 w 4525107"/>
                <a:gd name="connsiteY506" fmla="*/ 6037959 h 7837035"/>
                <a:gd name="connsiteX507" fmla="*/ 2098547 w 4525107"/>
                <a:gd name="connsiteY507" fmla="*/ 6159185 h 7837035"/>
                <a:gd name="connsiteX508" fmla="*/ 2219773 w 4525107"/>
                <a:gd name="connsiteY508" fmla="*/ 6395859 h 7837035"/>
                <a:gd name="connsiteX509" fmla="*/ 2313633 w 4525107"/>
                <a:gd name="connsiteY509" fmla="*/ 6398585 h 7837035"/>
                <a:gd name="connsiteX510" fmla="*/ 2247133 w 4525107"/>
                <a:gd name="connsiteY510" fmla="*/ 6487231 h 7837035"/>
                <a:gd name="connsiteX511" fmla="*/ 2368359 w 4525107"/>
                <a:gd name="connsiteY511" fmla="*/ 6723905 h 7837035"/>
                <a:gd name="connsiteX512" fmla="*/ 2605035 w 4525107"/>
                <a:gd name="connsiteY512" fmla="*/ 6602681 h 7837035"/>
                <a:gd name="connsiteX513" fmla="*/ 2607083 w 4525107"/>
                <a:gd name="connsiteY513" fmla="*/ 6506475 h 7837035"/>
                <a:gd name="connsiteX514" fmla="*/ 2667150 w 4525107"/>
                <a:gd name="connsiteY514" fmla="*/ 6540173 h 7837035"/>
                <a:gd name="connsiteX515" fmla="*/ 2903825 w 4525107"/>
                <a:gd name="connsiteY515" fmla="*/ 6418947 h 7837035"/>
                <a:gd name="connsiteX516" fmla="*/ 2782600 w 4525107"/>
                <a:gd name="connsiteY516" fmla="*/ 6182273 h 7837035"/>
                <a:gd name="connsiteX517" fmla="*/ 2704979 w 4525107"/>
                <a:gd name="connsiteY517" fmla="*/ 6174857 h 7837035"/>
                <a:gd name="connsiteX518" fmla="*/ 2768065 w 4525107"/>
                <a:gd name="connsiteY518" fmla="*/ 6088891 h 7837035"/>
                <a:gd name="connsiteX519" fmla="*/ 2646839 w 4525107"/>
                <a:gd name="connsiteY519" fmla="*/ 5852217 h 7837035"/>
                <a:gd name="connsiteX520" fmla="*/ 2572647 w 4525107"/>
                <a:gd name="connsiteY520" fmla="*/ 5843809 h 7837035"/>
                <a:gd name="connsiteX521" fmla="*/ 1178749 w 4525107"/>
                <a:gd name="connsiteY521" fmla="*/ 5830367 h 7837035"/>
                <a:gd name="connsiteX522" fmla="*/ 1246788 w 4525107"/>
                <a:gd name="connsiteY522" fmla="*/ 5841635 h 7837035"/>
                <a:gd name="connsiteX523" fmla="*/ 1320253 w 4525107"/>
                <a:gd name="connsiteY523" fmla="*/ 5918115 h 7837035"/>
                <a:gd name="connsiteX524" fmla="*/ 1318591 w 4525107"/>
                <a:gd name="connsiteY524" fmla="*/ 5919869 h 7837035"/>
                <a:gd name="connsiteX525" fmla="*/ 1239801 w 4525107"/>
                <a:gd name="connsiteY525" fmla="*/ 5860225 h 7837035"/>
                <a:gd name="connsiteX526" fmla="*/ 1141231 w 4525107"/>
                <a:gd name="connsiteY526" fmla="*/ 5853193 h 7837035"/>
                <a:gd name="connsiteX527" fmla="*/ 1141136 w 4525107"/>
                <a:gd name="connsiteY527" fmla="*/ 5850779 h 7837035"/>
                <a:gd name="connsiteX528" fmla="*/ 1178749 w 4525107"/>
                <a:gd name="connsiteY528" fmla="*/ 5830367 h 7837035"/>
                <a:gd name="connsiteX529" fmla="*/ 1664486 w 4525107"/>
                <a:gd name="connsiteY529" fmla="*/ 5720171 h 7837035"/>
                <a:gd name="connsiteX530" fmla="*/ 1708792 w 4525107"/>
                <a:gd name="connsiteY530" fmla="*/ 5820753 h 7837035"/>
                <a:gd name="connsiteX531" fmla="*/ 1640205 w 4525107"/>
                <a:gd name="connsiteY531" fmla="*/ 5906633 h 7837035"/>
                <a:gd name="connsiteX532" fmla="*/ 1637579 w 4525107"/>
                <a:gd name="connsiteY532" fmla="*/ 5905359 h 7837035"/>
                <a:gd name="connsiteX533" fmla="*/ 1684284 w 4525107"/>
                <a:gd name="connsiteY533" fmla="*/ 5817561 h 7837035"/>
                <a:gd name="connsiteX534" fmla="*/ 1661620 w 4525107"/>
                <a:gd name="connsiteY534" fmla="*/ 5720729 h 7837035"/>
                <a:gd name="connsiteX535" fmla="*/ 1664486 w 4525107"/>
                <a:gd name="connsiteY535" fmla="*/ 5720171 h 7837035"/>
                <a:gd name="connsiteX536" fmla="*/ 1627971 w 4525107"/>
                <a:gd name="connsiteY536" fmla="*/ 5701411 h 7837035"/>
                <a:gd name="connsiteX537" fmla="*/ 1644025 w 4525107"/>
                <a:gd name="connsiteY537" fmla="*/ 5787223 h 7837035"/>
                <a:gd name="connsiteX538" fmla="*/ 1580854 w 4525107"/>
                <a:gd name="connsiteY538" fmla="*/ 5847475 h 7837035"/>
                <a:gd name="connsiteX539" fmla="*/ 1579160 w 4525107"/>
                <a:gd name="connsiteY539" fmla="*/ 5846135 h 7837035"/>
                <a:gd name="connsiteX540" fmla="*/ 1626826 w 4525107"/>
                <a:gd name="connsiteY540" fmla="*/ 5781673 h 7837035"/>
                <a:gd name="connsiteX541" fmla="*/ 1625813 w 4525107"/>
                <a:gd name="connsiteY541" fmla="*/ 5701507 h 7837035"/>
                <a:gd name="connsiteX542" fmla="*/ 1627971 w 4525107"/>
                <a:gd name="connsiteY542" fmla="*/ 5701411 h 7837035"/>
                <a:gd name="connsiteX543" fmla="*/ 1584607 w 4525107"/>
                <a:gd name="connsiteY543" fmla="*/ 5676389 h 7837035"/>
                <a:gd name="connsiteX544" fmla="*/ 1571617 w 4525107"/>
                <a:gd name="connsiteY544" fmla="*/ 5757467 h 7837035"/>
                <a:gd name="connsiteX545" fmla="*/ 1534570 w 4525107"/>
                <a:gd name="connsiteY545" fmla="*/ 5831031 h 7837035"/>
                <a:gd name="connsiteX546" fmla="*/ 1596792 w 4525107"/>
                <a:gd name="connsiteY546" fmla="*/ 5963657 h 7837035"/>
                <a:gd name="connsiteX547" fmla="*/ 1560584 w 4525107"/>
                <a:gd name="connsiteY547" fmla="*/ 6012997 h 7837035"/>
                <a:gd name="connsiteX548" fmla="*/ 1605135 w 4525107"/>
                <a:gd name="connsiteY548" fmla="*/ 6017253 h 7837035"/>
                <a:gd name="connsiteX549" fmla="*/ 1674715 w 4525107"/>
                <a:gd name="connsiteY549" fmla="*/ 6153097 h 7837035"/>
                <a:gd name="connsiteX550" fmla="*/ 1581595 w 4525107"/>
                <a:gd name="connsiteY550" fmla="*/ 6227475 h 7837035"/>
                <a:gd name="connsiteX551" fmla="*/ 1659016 w 4525107"/>
                <a:gd name="connsiteY551" fmla="*/ 6288597 h 7837035"/>
                <a:gd name="connsiteX552" fmla="*/ 1758355 w 4525107"/>
                <a:gd name="connsiteY552" fmla="*/ 6283891 h 7837035"/>
                <a:gd name="connsiteX553" fmla="*/ 1758382 w 4525107"/>
                <a:gd name="connsiteY553" fmla="*/ 6286807 h 7837035"/>
                <a:gd name="connsiteX554" fmla="*/ 1651429 w 4525107"/>
                <a:gd name="connsiteY554" fmla="*/ 6312119 h 7837035"/>
                <a:gd name="connsiteX555" fmla="*/ 1579427 w 4525107"/>
                <a:gd name="connsiteY555" fmla="*/ 6229081 h 7837035"/>
                <a:gd name="connsiteX556" fmla="*/ 1580597 w 4525107"/>
                <a:gd name="connsiteY556" fmla="*/ 6227493 h 7837035"/>
                <a:gd name="connsiteX557" fmla="*/ 1538871 w 4525107"/>
                <a:gd name="connsiteY557" fmla="*/ 6222677 h 7837035"/>
                <a:gd name="connsiteX558" fmla="*/ 1504394 w 4525107"/>
                <a:gd name="connsiteY558" fmla="*/ 6203335 h 7837035"/>
                <a:gd name="connsiteX559" fmla="*/ 1503218 w 4525107"/>
                <a:gd name="connsiteY559" fmla="*/ 6258555 h 7837035"/>
                <a:gd name="connsiteX560" fmla="*/ 1487075 w 4525107"/>
                <a:gd name="connsiteY560" fmla="*/ 6289071 h 7837035"/>
                <a:gd name="connsiteX561" fmla="*/ 1526712 w 4525107"/>
                <a:gd name="connsiteY561" fmla="*/ 6388235 h 7837035"/>
                <a:gd name="connsiteX562" fmla="*/ 1458124 w 4525107"/>
                <a:gd name="connsiteY562" fmla="*/ 6474117 h 7837035"/>
                <a:gd name="connsiteX563" fmla="*/ 1455498 w 4525107"/>
                <a:gd name="connsiteY563" fmla="*/ 6472843 h 7837035"/>
                <a:gd name="connsiteX564" fmla="*/ 1502203 w 4525107"/>
                <a:gd name="connsiteY564" fmla="*/ 6385045 h 7837035"/>
                <a:gd name="connsiteX565" fmla="*/ 1483545 w 4525107"/>
                <a:gd name="connsiteY565" fmla="*/ 6294089 h 7837035"/>
                <a:gd name="connsiteX566" fmla="*/ 1428408 w 4525107"/>
                <a:gd name="connsiteY566" fmla="*/ 6329501 h 7837035"/>
                <a:gd name="connsiteX567" fmla="*/ 1442841 w 4525107"/>
                <a:gd name="connsiteY567" fmla="*/ 6414031 h 7837035"/>
                <a:gd name="connsiteX568" fmla="*/ 1379671 w 4525107"/>
                <a:gd name="connsiteY568" fmla="*/ 6474283 h 7837035"/>
                <a:gd name="connsiteX569" fmla="*/ 1377975 w 4525107"/>
                <a:gd name="connsiteY569" fmla="*/ 6472945 h 7837035"/>
                <a:gd name="connsiteX570" fmla="*/ 1425642 w 4525107"/>
                <a:gd name="connsiteY570" fmla="*/ 6408483 h 7837035"/>
                <a:gd name="connsiteX571" fmla="*/ 1425298 w 4525107"/>
                <a:gd name="connsiteY571" fmla="*/ 6330085 h 7837035"/>
                <a:gd name="connsiteX572" fmla="*/ 1367374 w 4525107"/>
                <a:gd name="connsiteY572" fmla="*/ 6328133 h 7837035"/>
                <a:gd name="connsiteX573" fmla="*/ 1324075 w 4525107"/>
                <a:gd name="connsiteY573" fmla="*/ 6300953 h 7837035"/>
                <a:gd name="connsiteX574" fmla="*/ 1280797 w 4525107"/>
                <a:gd name="connsiteY574" fmla="*/ 6361767 h 7837035"/>
                <a:gd name="connsiteX575" fmla="*/ 1282692 w 4525107"/>
                <a:gd name="connsiteY575" fmla="*/ 6442215 h 7837035"/>
                <a:gd name="connsiteX576" fmla="*/ 1280464 w 4525107"/>
                <a:gd name="connsiteY576" fmla="*/ 6442289 h 7837035"/>
                <a:gd name="connsiteX577" fmla="*/ 1262976 w 4525107"/>
                <a:gd name="connsiteY577" fmla="*/ 6356017 h 7837035"/>
                <a:gd name="connsiteX578" fmla="*/ 1318530 w 4525107"/>
                <a:gd name="connsiteY578" fmla="*/ 6295135 h 7837035"/>
                <a:gd name="connsiteX579" fmla="*/ 1297795 w 4525107"/>
                <a:gd name="connsiteY579" fmla="*/ 6192289 h 7837035"/>
                <a:gd name="connsiteX580" fmla="*/ 1335963 w 4525107"/>
                <a:gd name="connsiteY580" fmla="*/ 6141409 h 7837035"/>
                <a:gd name="connsiteX581" fmla="*/ 1282092 w 4525107"/>
                <a:gd name="connsiteY581" fmla="*/ 6139847 h 7837035"/>
                <a:gd name="connsiteX582" fmla="*/ 1257364 w 4525107"/>
                <a:gd name="connsiteY582" fmla="*/ 6127775 h 7837035"/>
                <a:gd name="connsiteX583" fmla="*/ 1161284 w 4525107"/>
                <a:gd name="connsiteY583" fmla="*/ 6159317 h 7837035"/>
                <a:gd name="connsiteX584" fmla="*/ 1075404 w 4525107"/>
                <a:gd name="connsiteY584" fmla="*/ 6090727 h 7837035"/>
                <a:gd name="connsiteX585" fmla="*/ 1076677 w 4525107"/>
                <a:gd name="connsiteY585" fmla="*/ 6088101 h 7837035"/>
                <a:gd name="connsiteX586" fmla="*/ 1164475 w 4525107"/>
                <a:gd name="connsiteY586" fmla="*/ 6134809 h 7837035"/>
                <a:gd name="connsiteX587" fmla="*/ 1248016 w 4525107"/>
                <a:gd name="connsiteY587" fmla="*/ 6121201 h 7837035"/>
                <a:gd name="connsiteX588" fmla="*/ 1212770 w 4525107"/>
                <a:gd name="connsiteY588" fmla="*/ 6070213 h 7837035"/>
                <a:gd name="connsiteX589" fmla="*/ 1135512 w 4525107"/>
                <a:gd name="connsiteY589" fmla="*/ 6075439 h 7837035"/>
                <a:gd name="connsiteX590" fmla="*/ 1075259 w 4525107"/>
                <a:gd name="connsiteY590" fmla="*/ 6012269 h 7837035"/>
                <a:gd name="connsiteX591" fmla="*/ 1076597 w 4525107"/>
                <a:gd name="connsiteY591" fmla="*/ 6010573 h 7837035"/>
                <a:gd name="connsiteX592" fmla="*/ 1141061 w 4525107"/>
                <a:gd name="connsiteY592" fmla="*/ 6058237 h 7837035"/>
                <a:gd name="connsiteX593" fmla="*/ 1210445 w 4525107"/>
                <a:gd name="connsiteY593" fmla="*/ 6061301 h 7837035"/>
                <a:gd name="connsiteX594" fmla="*/ 1211855 w 4525107"/>
                <a:gd name="connsiteY594" fmla="*/ 6007067 h 7837035"/>
                <a:gd name="connsiteX595" fmla="*/ 1137467 w 4525107"/>
                <a:gd name="connsiteY595" fmla="*/ 5994039 h 7837035"/>
                <a:gd name="connsiteX596" fmla="*/ 1061910 w 4525107"/>
                <a:gd name="connsiteY596" fmla="*/ 5955483 h 7837035"/>
                <a:gd name="connsiteX597" fmla="*/ 1078489 w 4525107"/>
                <a:gd name="connsiteY597" fmla="*/ 5955385 h 7837035"/>
                <a:gd name="connsiteX598" fmla="*/ 1142989 w 4525107"/>
                <a:gd name="connsiteY598" fmla="*/ 5968471 h 7837035"/>
                <a:gd name="connsiteX599" fmla="*/ 1213018 w 4525107"/>
                <a:gd name="connsiteY599" fmla="*/ 6002849 h 7837035"/>
                <a:gd name="connsiteX600" fmla="*/ 1246823 w 4525107"/>
                <a:gd name="connsiteY600" fmla="*/ 5953907 h 7837035"/>
                <a:gd name="connsiteX601" fmla="*/ 1187779 w 4525107"/>
                <a:gd name="connsiteY601" fmla="*/ 5913405 h 7837035"/>
                <a:gd name="connsiteX602" fmla="*/ 1107330 w 4525107"/>
                <a:gd name="connsiteY602" fmla="*/ 5915299 h 7837035"/>
                <a:gd name="connsiteX603" fmla="*/ 1107256 w 4525107"/>
                <a:gd name="connsiteY603" fmla="*/ 5913071 h 7837035"/>
                <a:gd name="connsiteX604" fmla="*/ 1138010 w 4525107"/>
                <a:gd name="connsiteY604" fmla="*/ 5890947 h 7837035"/>
                <a:gd name="connsiteX605" fmla="*/ 1164061 w 4525107"/>
                <a:gd name="connsiteY605" fmla="*/ 5889637 h 7837035"/>
                <a:gd name="connsiteX606" fmla="*/ 1193528 w 4525107"/>
                <a:gd name="connsiteY606" fmla="*/ 5895579 h 7837035"/>
                <a:gd name="connsiteX607" fmla="*/ 1253985 w 4525107"/>
                <a:gd name="connsiteY607" fmla="*/ 5948777 h 7837035"/>
                <a:gd name="connsiteX608" fmla="*/ 1348356 w 4525107"/>
                <a:gd name="connsiteY608" fmla="*/ 5934423 h 7837035"/>
                <a:gd name="connsiteX609" fmla="*/ 1394062 w 4525107"/>
                <a:gd name="connsiteY609" fmla="*/ 5966003 h 7837035"/>
                <a:gd name="connsiteX610" fmla="*/ 1391370 w 4525107"/>
                <a:gd name="connsiteY610" fmla="*/ 5897391 h 7837035"/>
                <a:gd name="connsiteX611" fmla="*/ 1484629 w 4525107"/>
                <a:gd name="connsiteY611" fmla="*/ 5822989 h 7837035"/>
                <a:gd name="connsiteX612" fmla="*/ 1527213 w 4525107"/>
                <a:gd name="connsiteY612" fmla="*/ 5827813 h 7837035"/>
                <a:gd name="connsiteX613" fmla="*/ 1533049 w 4525107"/>
                <a:gd name="connsiteY613" fmla="*/ 5830367 h 7837035"/>
                <a:gd name="connsiteX614" fmla="*/ 1546051 w 4525107"/>
                <a:gd name="connsiteY614" fmla="*/ 5751945 h 7837035"/>
                <a:gd name="connsiteX615" fmla="*/ 1584607 w 4525107"/>
                <a:gd name="connsiteY615" fmla="*/ 5676389 h 7837035"/>
                <a:gd name="connsiteX616" fmla="*/ 1520037 w 4525107"/>
                <a:gd name="connsiteY616" fmla="*/ 5668233 h 7837035"/>
                <a:gd name="connsiteX617" fmla="*/ 1528787 w 4525107"/>
                <a:gd name="connsiteY617" fmla="*/ 5669417 h 7837035"/>
                <a:gd name="connsiteX618" fmla="*/ 1530552 w 4525107"/>
                <a:gd name="connsiteY618" fmla="*/ 5670775 h 7837035"/>
                <a:gd name="connsiteX619" fmla="*/ 1482006 w 4525107"/>
                <a:gd name="connsiteY619" fmla="*/ 5734955 h 7837035"/>
                <a:gd name="connsiteX620" fmla="*/ 1483900 w 4525107"/>
                <a:gd name="connsiteY620" fmla="*/ 5815405 h 7837035"/>
                <a:gd name="connsiteX621" fmla="*/ 1481671 w 4525107"/>
                <a:gd name="connsiteY621" fmla="*/ 5815477 h 7837035"/>
                <a:gd name="connsiteX622" fmla="*/ 1464183 w 4525107"/>
                <a:gd name="connsiteY622" fmla="*/ 5729207 h 7837035"/>
                <a:gd name="connsiteX623" fmla="*/ 1520037 w 4525107"/>
                <a:gd name="connsiteY623" fmla="*/ 5668233 h 7837035"/>
                <a:gd name="connsiteX624" fmla="*/ 1458268 w 4525107"/>
                <a:gd name="connsiteY624" fmla="*/ 5660369 h 7837035"/>
                <a:gd name="connsiteX625" fmla="*/ 1467581 w 4525107"/>
                <a:gd name="connsiteY625" fmla="*/ 5661795 h 7837035"/>
                <a:gd name="connsiteX626" fmla="*/ 1469333 w 4525107"/>
                <a:gd name="connsiteY626" fmla="*/ 5663455 h 7837035"/>
                <a:gd name="connsiteX627" fmla="*/ 1409688 w 4525107"/>
                <a:gd name="connsiteY627" fmla="*/ 5742245 h 7837035"/>
                <a:gd name="connsiteX628" fmla="*/ 1402655 w 4525107"/>
                <a:gd name="connsiteY628" fmla="*/ 5840815 h 7837035"/>
                <a:gd name="connsiteX629" fmla="*/ 1400244 w 4525107"/>
                <a:gd name="connsiteY629" fmla="*/ 5840911 h 7837035"/>
                <a:gd name="connsiteX630" fmla="*/ 1391100 w 4525107"/>
                <a:gd name="connsiteY630" fmla="*/ 5735257 h 7837035"/>
                <a:gd name="connsiteX631" fmla="*/ 1458268 w 4525107"/>
                <a:gd name="connsiteY631" fmla="*/ 5660369 h 7837035"/>
                <a:gd name="connsiteX632" fmla="*/ 1517259 w 4525107"/>
                <a:gd name="connsiteY632" fmla="*/ 5627787 h 7837035"/>
                <a:gd name="connsiteX633" fmla="*/ 1354776 w 4525107"/>
                <a:gd name="connsiteY633" fmla="*/ 5757419 h 7837035"/>
                <a:gd name="connsiteX634" fmla="*/ 1359466 w 4525107"/>
                <a:gd name="connsiteY634" fmla="*/ 5876955 h 7837035"/>
                <a:gd name="connsiteX635" fmla="*/ 1279835 w 4525107"/>
                <a:gd name="connsiteY635" fmla="*/ 5821937 h 7837035"/>
                <a:gd name="connsiteX636" fmla="*/ 1043159 w 4525107"/>
                <a:gd name="connsiteY636" fmla="*/ 5943163 h 7837035"/>
                <a:gd name="connsiteX637" fmla="*/ 1164385 w 4525107"/>
                <a:gd name="connsiteY637" fmla="*/ 6179837 h 7837035"/>
                <a:gd name="connsiteX638" fmla="*/ 1258245 w 4525107"/>
                <a:gd name="connsiteY638" fmla="*/ 6182563 h 7837035"/>
                <a:gd name="connsiteX639" fmla="*/ 1191745 w 4525107"/>
                <a:gd name="connsiteY639" fmla="*/ 6271209 h 7837035"/>
                <a:gd name="connsiteX640" fmla="*/ 1312971 w 4525107"/>
                <a:gd name="connsiteY640" fmla="*/ 6507883 h 7837035"/>
                <a:gd name="connsiteX641" fmla="*/ 1549647 w 4525107"/>
                <a:gd name="connsiteY641" fmla="*/ 6386659 h 7837035"/>
                <a:gd name="connsiteX642" fmla="*/ 1551695 w 4525107"/>
                <a:gd name="connsiteY642" fmla="*/ 6290453 h 7837035"/>
                <a:gd name="connsiteX643" fmla="*/ 1611762 w 4525107"/>
                <a:gd name="connsiteY643" fmla="*/ 6324151 h 7837035"/>
                <a:gd name="connsiteX644" fmla="*/ 1848437 w 4525107"/>
                <a:gd name="connsiteY644" fmla="*/ 6202925 h 7837035"/>
                <a:gd name="connsiteX645" fmla="*/ 1727212 w 4525107"/>
                <a:gd name="connsiteY645" fmla="*/ 5966251 h 7837035"/>
                <a:gd name="connsiteX646" fmla="*/ 1649591 w 4525107"/>
                <a:gd name="connsiteY646" fmla="*/ 5958835 h 7837035"/>
                <a:gd name="connsiteX647" fmla="*/ 1712677 w 4525107"/>
                <a:gd name="connsiteY647" fmla="*/ 5872869 h 7837035"/>
                <a:gd name="connsiteX648" fmla="*/ 1591451 w 4525107"/>
                <a:gd name="connsiteY648" fmla="*/ 5636195 h 7837035"/>
                <a:gd name="connsiteX649" fmla="*/ 1517259 w 4525107"/>
                <a:gd name="connsiteY649" fmla="*/ 5627787 h 7837035"/>
                <a:gd name="connsiteX650" fmla="*/ 3166250 w 4525107"/>
                <a:gd name="connsiteY650" fmla="*/ 4828795 h 7837035"/>
                <a:gd name="connsiteX651" fmla="*/ 3065518 w 4525107"/>
                <a:gd name="connsiteY651" fmla="*/ 4912855 h 7837035"/>
                <a:gd name="connsiteX652" fmla="*/ 2954036 w 4525107"/>
                <a:gd name="connsiteY652" fmla="*/ 5286403 h 7837035"/>
                <a:gd name="connsiteX653" fmla="*/ 3033822 w 4525107"/>
                <a:gd name="connsiteY653" fmla="*/ 5434069 h 7837035"/>
                <a:gd name="connsiteX654" fmla="*/ 3033821 w 4525107"/>
                <a:gd name="connsiteY654" fmla="*/ 5434071 h 7837035"/>
                <a:gd name="connsiteX655" fmla="*/ 3181488 w 4525107"/>
                <a:gd name="connsiteY655" fmla="*/ 5354285 h 7837035"/>
                <a:gd name="connsiteX656" fmla="*/ 3292970 w 4525107"/>
                <a:gd name="connsiteY656" fmla="*/ 4980737 h 7837035"/>
                <a:gd name="connsiteX657" fmla="*/ 3213185 w 4525107"/>
                <a:gd name="connsiteY657" fmla="*/ 4833069 h 7837035"/>
                <a:gd name="connsiteX658" fmla="*/ 3166250 w 4525107"/>
                <a:gd name="connsiteY658" fmla="*/ 4828795 h 7837035"/>
                <a:gd name="connsiteX659" fmla="*/ 2612904 w 4525107"/>
                <a:gd name="connsiteY659" fmla="*/ 4822799 h 7837035"/>
                <a:gd name="connsiteX660" fmla="*/ 2516662 w 4525107"/>
                <a:gd name="connsiteY660" fmla="*/ 4899583 h 7837035"/>
                <a:gd name="connsiteX661" fmla="*/ 2385024 w 4525107"/>
                <a:gd name="connsiteY661" fmla="*/ 5307669 h 7837035"/>
                <a:gd name="connsiteX662" fmla="*/ 2456829 w 4525107"/>
                <a:gd name="connsiteY662" fmla="*/ 5447857 h 7837035"/>
                <a:gd name="connsiteX663" fmla="*/ 2456827 w 4525107"/>
                <a:gd name="connsiteY663" fmla="*/ 5447857 h 7837035"/>
                <a:gd name="connsiteX664" fmla="*/ 2597015 w 4525107"/>
                <a:gd name="connsiteY664" fmla="*/ 5376053 h 7837035"/>
                <a:gd name="connsiteX665" fmla="*/ 2728654 w 4525107"/>
                <a:gd name="connsiteY665" fmla="*/ 4967965 h 7837035"/>
                <a:gd name="connsiteX666" fmla="*/ 2656850 w 4525107"/>
                <a:gd name="connsiteY666" fmla="*/ 4827779 h 7837035"/>
                <a:gd name="connsiteX667" fmla="*/ 2612904 w 4525107"/>
                <a:gd name="connsiteY667" fmla="*/ 4822799 h 7837035"/>
                <a:gd name="connsiteX668" fmla="*/ 2100172 w 4525107"/>
                <a:gd name="connsiteY668" fmla="*/ 4815355 h 7837035"/>
                <a:gd name="connsiteX669" fmla="*/ 1999440 w 4525107"/>
                <a:gd name="connsiteY669" fmla="*/ 4899415 h 7837035"/>
                <a:gd name="connsiteX670" fmla="*/ 1887958 w 4525107"/>
                <a:gd name="connsiteY670" fmla="*/ 5272963 h 7837035"/>
                <a:gd name="connsiteX671" fmla="*/ 1967744 w 4525107"/>
                <a:gd name="connsiteY671" fmla="*/ 5420629 h 7837035"/>
                <a:gd name="connsiteX672" fmla="*/ 1967743 w 4525107"/>
                <a:gd name="connsiteY672" fmla="*/ 5420631 h 7837035"/>
                <a:gd name="connsiteX673" fmla="*/ 2115410 w 4525107"/>
                <a:gd name="connsiteY673" fmla="*/ 5340845 h 7837035"/>
                <a:gd name="connsiteX674" fmla="*/ 2226892 w 4525107"/>
                <a:gd name="connsiteY674" fmla="*/ 4967297 h 7837035"/>
                <a:gd name="connsiteX675" fmla="*/ 2147107 w 4525107"/>
                <a:gd name="connsiteY675" fmla="*/ 4819629 h 7837035"/>
                <a:gd name="connsiteX676" fmla="*/ 2100172 w 4525107"/>
                <a:gd name="connsiteY676" fmla="*/ 4815355 h 7837035"/>
                <a:gd name="connsiteX677" fmla="*/ 3690182 w 4525107"/>
                <a:gd name="connsiteY677" fmla="*/ 4814059 h 7837035"/>
                <a:gd name="connsiteX678" fmla="*/ 3593940 w 4525107"/>
                <a:gd name="connsiteY678" fmla="*/ 4890843 h 7837035"/>
                <a:gd name="connsiteX679" fmla="*/ 3462302 w 4525107"/>
                <a:gd name="connsiteY679" fmla="*/ 5298929 h 7837035"/>
                <a:gd name="connsiteX680" fmla="*/ 3534107 w 4525107"/>
                <a:gd name="connsiteY680" fmla="*/ 5439117 h 7837035"/>
                <a:gd name="connsiteX681" fmla="*/ 3534105 w 4525107"/>
                <a:gd name="connsiteY681" fmla="*/ 5439117 h 7837035"/>
                <a:gd name="connsiteX682" fmla="*/ 3674293 w 4525107"/>
                <a:gd name="connsiteY682" fmla="*/ 5367313 h 7837035"/>
                <a:gd name="connsiteX683" fmla="*/ 3805932 w 4525107"/>
                <a:gd name="connsiteY683" fmla="*/ 4959225 h 7837035"/>
                <a:gd name="connsiteX684" fmla="*/ 3734128 w 4525107"/>
                <a:gd name="connsiteY684" fmla="*/ 4819039 h 7837035"/>
                <a:gd name="connsiteX685" fmla="*/ 3690182 w 4525107"/>
                <a:gd name="connsiteY685" fmla="*/ 4814059 h 7837035"/>
                <a:gd name="connsiteX686" fmla="*/ 1602040 w 4525107"/>
                <a:gd name="connsiteY686" fmla="*/ 4702833 h 7837035"/>
                <a:gd name="connsiteX687" fmla="*/ 1505798 w 4525107"/>
                <a:gd name="connsiteY687" fmla="*/ 4779617 h 7837035"/>
                <a:gd name="connsiteX688" fmla="*/ 1374160 w 4525107"/>
                <a:gd name="connsiteY688" fmla="*/ 5187703 h 7837035"/>
                <a:gd name="connsiteX689" fmla="*/ 1445965 w 4525107"/>
                <a:gd name="connsiteY689" fmla="*/ 5327891 h 7837035"/>
                <a:gd name="connsiteX690" fmla="*/ 1445963 w 4525107"/>
                <a:gd name="connsiteY690" fmla="*/ 5327891 h 7837035"/>
                <a:gd name="connsiteX691" fmla="*/ 1586151 w 4525107"/>
                <a:gd name="connsiteY691" fmla="*/ 5256087 h 7837035"/>
                <a:gd name="connsiteX692" fmla="*/ 1717790 w 4525107"/>
                <a:gd name="connsiteY692" fmla="*/ 4847999 h 7837035"/>
                <a:gd name="connsiteX693" fmla="*/ 1645986 w 4525107"/>
                <a:gd name="connsiteY693" fmla="*/ 4707813 h 7837035"/>
                <a:gd name="connsiteX694" fmla="*/ 1602040 w 4525107"/>
                <a:gd name="connsiteY694" fmla="*/ 4702833 h 7837035"/>
                <a:gd name="connsiteX695" fmla="*/ 1522491 w 4525107"/>
                <a:gd name="connsiteY695" fmla="*/ 4199055 h 7837035"/>
                <a:gd name="connsiteX696" fmla="*/ 1431337 w 4525107"/>
                <a:gd name="connsiteY696" fmla="*/ 4417265 h 7837035"/>
                <a:gd name="connsiteX697" fmla="*/ 4069278 w 4525107"/>
                <a:gd name="connsiteY697" fmla="*/ 4476999 h 7837035"/>
                <a:gd name="connsiteX698" fmla="*/ 4128948 w 4525107"/>
                <a:gd name="connsiteY698" fmla="*/ 4235315 h 7837035"/>
                <a:gd name="connsiteX699" fmla="*/ 1522491 w 4525107"/>
                <a:gd name="connsiteY699" fmla="*/ 4199055 h 7837035"/>
                <a:gd name="connsiteX700" fmla="*/ 1634156 w 4525107"/>
                <a:gd name="connsiteY700" fmla="*/ 3782717 h 7837035"/>
                <a:gd name="connsiteX701" fmla="*/ 1547841 w 4525107"/>
                <a:gd name="connsiteY701" fmla="*/ 4002885 h 7837035"/>
                <a:gd name="connsiteX702" fmla="*/ 2655837 w 4525107"/>
                <a:gd name="connsiteY702" fmla="*/ 4202997 h 7837035"/>
                <a:gd name="connsiteX703" fmla="*/ 2714237 w 4525107"/>
                <a:gd name="connsiteY703" fmla="*/ 3988861 h 7837035"/>
                <a:gd name="connsiteX704" fmla="*/ 1634156 w 4525107"/>
                <a:gd name="connsiteY704" fmla="*/ 3782717 h 7837035"/>
                <a:gd name="connsiteX705" fmla="*/ 4240779 w 4525107"/>
                <a:gd name="connsiteY705" fmla="*/ 3761431 h 7837035"/>
                <a:gd name="connsiteX706" fmla="*/ 2987347 w 4525107"/>
                <a:gd name="connsiteY706" fmla="*/ 3998287 h 7837035"/>
                <a:gd name="connsiteX707" fmla="*/ 2929464 w 4525107"/>
                <a:gd name="connsiteY707" fmla="*/ 4214033 h 7837035"/>
                <a:gd name="connsiteX708" fmla="*/ 4186459 w 4525107"/>
                <a:gd name="connsiteY708" fmla="*/ 4004373 h 7837035"/>
                <a:gd name="connsiteX709" fmla="*/ 4240779 w 4525107"/>
                <a:gd name="connsiteY709" fmla="*/ 3761431 h 7837035"/>
                <a:gd name="connsiteX710" fmla="*/ 3696218 w 4525107"/>
                <a:gd name="connsiteY710" fmla="*/ 804829 h 7837035"/>
                <a:gd name="connsiteX711" fmla="*/ 3672479 w 4525107"/>
                <a:gd name="connsiteY711" fmla="*/ 1845263 h 7837035"/>
                <a:gd name="connsiteX712" fmla="*/ 3441169 w 4525107"/>
                <a:gd name="connsiteY712" fmla="*/ 2927385 h 7837035"/>
                <a:gd name="connsiteX713" fmla="*/ 3750295 w 4525107"/>
                <a:gd name="connsiteY713" fmla="*/ 1871901 h 7837035"/>
                <a:gd name="connsiteX714" fmla="*/ 3696218 w 4525107"/>
                <a:gd name="connsiteY714" fmla="*/ 804829 h 7837035"/>
                <a:gd name="connsiteX715" fmla="*/ 3179811 w 4525107"/>
                <a:gd name="connsiteY715" fmla="*/ 795255 h 7837035"/>
                <a:gd name="connsiteX716" fmla="*/ 3156072 w 4525107"/>
                <a:gd name="connsiteY716" fmla="*/ 1835689 h 7837035"/>
                <a:gd name="connsiteX717" fmla="*/ 2924762 w 4525107"/>
                <a:gd name="connsiteY717" fmla="*/ 2917811 h 7837035"/>
                <a:gd name="connsiteX718" fmla="*/ 3233888 w 4525107"/>
                <a:gd name="connsiteY718" fmla="*/ 1862327 h 7837035"/>
                <a:gd name="connsiteX719" fmla="*/ 3179811 w 4525107"/>
                <a:gd name="connsiteY719" fmla="*/ 795255 h 7837035"/>
                <a:gd name="connsiteX720" fmla="*/ 2620412 w 4525107"/>
                <a:gd name="connsiteY720" fmla="*/ 665765 h 7837035"/>
                <a:gd name="connsiteX721" fmla="*/ 2596673 w 4525107"/>
                <a:gd name="connsiteY721" fmla="*/ 1706199 h 7837035"/>
                <a:gd name="connsiteX722" fmla="*/ 2365363 w 4525107"/>
                <a:gd name="connsiteY722" fmla="*/ 2788321 h 7837035"/>
                <a:gd name="connsiteX723" fmla="*/ 2674489 w 4525107"/>
                <a:gd name="connsiteY723" fmla="*/ 1732837 h 7837035"/>
                <a:gd name="connsiteX724" fmla="*/ 2620412 w 4525107"/>
                <a:gd name="connsiteY724" fmla="*/ 665765 h 7837035"/>
                <a:gd name="connsiteX725" fmla="*/ 1985519 w 4525107"/>
                <a:gd name="connsiteY725" fmla="*/ 434221 h 7837035"/>
                <a:gd name="connsiteX726" fmla="*/ 4391835 w 4525107"/>
                <a:gd name="connsiteY726" fmla="*/ 450263 h 7837035"/>
                <a:gd name="connsiteX727" fmla="*/ 4525107 w 4525107"/>
                <a:gd name="connsiteY727" fmla="*/ 7837035 h 7837035"/>
                <a:gd name="connsiteX728" fmla="*/ 0 w 4525107"/>
                <a:gd name="connsiteY728" fmla="*/ 6758511 h 7837035"/>
                <a:gd name="connsiteX729" fmla="*/ 1985519 w 4525107"/>
                <a:gd name="connsiteY729" fmla="*/ 434221 h 7837035"/>
                <a:gd name="connsiteX0" fmla="*/ 3633745 w 4525107"/>
                <a:gd name="connsiteY0" fmla="*/ 6697423 h 7837035"/>
                <a:gd name="connsiteX1" fmla="*/ 3629790 w 4525107"/>
                <a:gd name="connsiteY1" fmla="*/ 6779437 h 7837035"/>
                <a:gd name="connsiteX2" fmla="*/ 3599816 w 4525107"/>
                <a:gd name="connsiteY2" fmla="*/ 6858791 h 7837035"/>
                <a:gd name="connsiteX3" fmla="*/ 3603770 w 4525107"/>
                <a:gd name="connsiteY3" fmla="*/ 6776775 h 7837035"/>
                <a:gd name="connsiteX4" fmla="*/ 3633745 w 4525107"/>
                <a:gd name="connsiteY4" fmla="*/ 6697423 h 7837035"/>
                <a:gd name="connsiteX5" fmla="*/ 3524733 w 4525107"/>
                <a:gd name="connsiteY5" fmla="*/ 6605741 h 7837035"/>
                <a:gd name="connsiteX6" fmla="*/ 3534146 w 4525107"/>
                <a:gd name="connsiteY6" fmla="*/ 6606129 h 7837035"/>
                <a:gd name="connsiteX7" fmla="*/ 3536070 w 4525107"/>
                <a:gd name="connsiteY7" fmla="*/ 6607587 h 7837035"/>
                <a:gd name="connsiteX8" fmla="*/ 3485494 w 4525107"/>
                <a:gd name="connsiteY8" fmla="*/ 6692481 h 7837035"/>
                <a:gd name="connsiteX9" fmla="*/ 3489391 w 4525107"/>
                <a:gd name="connsiteY9" fmla="*/ 6791223 h 7837035"/>
                <a:gd name="connsiteX10" fmla="*/ 3487005 w 4525107"/>
                <a:gd name="connsiteY10" fmla="*/ 6791585 h 7837035"/>
                <a:gd name="connsiteX11" fmla="*/ 3466246 w 4525107"/>
                <a:gd name="connsiteY11" fmla="*/ 6687589 h 7837035"/>
                <a:gd name="connsiteX12" fmla="*/ 3524733 w 4525107"/>
                <a:gd name="connsiteY12" fmla="*/ 6605741 h 7837035"/>
                <a:gd name="connsiteX13" fmla="*/ 2429818 w 4525107"/>
                <a:gd name="connsiteY13" fmla="*/ 6547021 h 7837035"/>
                <a:gd name="connsiteX14" fmla="*/ 2416829 w 4525107"/>
                <a:gd name="connsiteY14" fmla="*/ 6628097 h 7837035"/>
                <a:gd name="connsiteX15" fmla="*/ 2378274 w 4525107"/>
                <a:gd name="connsiteY15" fmla="*/ 6703653 h 7837035"/>
                <a:gd name="connsiteX16" fmla="*/ 2391262 w 4525107"/>
                <a:gd name="connsiteY16" fmla="*/ 6622577 h 7837035"/>
                <a:gd name="connsiteX17" fmla="*/ 2429818 w 4525107"/>
                <a:gd name="connsiteY17" fmla="*/ 6547021 h 7837035"/>
                <a:gd name="connsiteX18" fmla="*/ 3903054 w 4525107"/>
                <a:gd name="connsiteY18" fmla="*/ 6528809 h 7837035"/>
                <a:gd name="connsiteX19" fmla="*/ 3972388 w 4525107"/>
                <a:gd name="connsiteY19" fmla="*/ 6569063 h 7837035"/>
                <a:gd name="connsiteX20" fmla="*/ 4051953 w 4525107"/>
                <a:gd name="connsiteY20" fmla="*/ 6559203 h 7837035"/>
                <a:gd name="connsiteX21" fmla="*/ 4052284 w 4525107"/>
                <a:gd name="connsiteY21" fmla="*/ 6561335 h 7837035"/>
                <a:gd name="connsiteX22" fmla="*/ 3968775 w 4525107"/>
                <a:gd name="connsiteY22" fmla="*/ 6586771 h 7837035"/>
                <a:gd name="connsiteX23" fmla="*/ 3901912 w 4525107"/>
                <a:gd name="connsiteY23" fmla="*/ 6530641 h 7837035"/>
                <a:gd name="connsiteX24" fmla="*/ 3903054 w 4525107"/>
                <a:gd name="connsiteY24" fmla="*/ 6528809 h 7837035"/>
                <a:gd name="connsiteX25" fmla="*/ 662179 w 4525107"/>
                <a:gd name="connsiteY25" fmla="*/ 6508497 h 7837035"/>
                <a:gd name="connsiteX26" fmla="*/ 2520599 w 4525107"/>
                <a:gd name="connsiteY26" fmla="*/ 7334403 h 7837035"/>
                <a:gd name="connsiteX27" fmla="*/ 4097485 w 4525107"/>
                <a:gd name="connsiteY27" fmla="*/ 7071757 h 7837035"/>
                <a:gd name="connsiteX28" fmla="*/ 2625841 w 4525107"/>
                <a:gd name="connsiteY28" fmla="*/ 7194689 h 7837035"/>
                <a:gd name="connsiteX29" fmla="*/ 662179 w 4525107"/>
                <a:gd name="connsiteY29" fmla="*/ 6508497 h 7837035"/>
                <a:gd name="connsiteX30" fmla="*/ 3943532 w 4525107"/>
                <a:gd name="connsiteY30" fmla="*/ 6482905 h 7837035"/>
                <a:gd name="connsiteX31" fmla="*/ 4009081 w 4525107"/>
                <a:gd name="connsiteY31" fmla="*/ 6488787 h 7837035"/>
                <a:gd name="connsiteX32" fmla="*/ 4088433 w 4525107"/>
                <a:gd name="connsiteY32" fmla="*/ 6518759 h 7837035"/>
                <a:gd name="connsiteX33" fmla="*/ 4006417 w 4525107"/>
                <a:gd name="connsiteY33" fmla="*/ 6514805 h 7837035"/>
                <a:gd name="connsiteX34" fmla="*/ 3927066 w 4525107"/>
                <a:gd name="connsiteY34" fmla="*/ 6484831 h 7837035"/>
                <a:gd name="connsiteX35" fmla="*/ 3943532 w 4525107"/>
                <a:gd name="connsiteY35" fmla="*/ 6482905 h 7837035"/>
                <a:gd name="connsiteX36" fmla="*/ 2331600 w 4525107"/>
                <a:gd name="connsiteY36" fmla="*/ 6443861 h 7837035"/>
                <a:gd name="connsiteX37" fmla="*/ 2340912 w 4525107"/>
                <a:gd name="connsiteY37" fmla="*/ 6445285 h 7837035"/>
                <a:gd name="connsiteX38" fmla="*/ 2342664 w 4525107"/>
                <a:gd name="connsiteY38" fmla="*/ 6446945 h 7837035"/>
                <a:gd name="connsiteX39" fmla="*/ 2283020 w 4525107"/>
                <a:gd name="connsiteY39" fmla="*/ 6525735 h 7837035"/>
                <a:gd name="connsiteX40" fmla="*/ 2275988 w 4525107"/>
                <a:gd name="connsiteY40" fmla="*/ 6624303 h 7837035"/>
                <a:gd name="connsiteX41" fmla="*/ 2273576 w 4525107"/>
                <a:gd name="connsiteY41" fmla="*/ 6624399 h 7837035"/>
                <a:gd name="connsiteX42" fmla="*/ 2264430 w 4525107"/>
                <a:gd name="connsiteY42" fmla="*/ 6518747 h 7837035"/>
                <a:gd name="connsiteX43" fmla="*/ 2331600 w 4525107"/>
                <a:gd name="connsiteY43" fmla="*/ 6443861 h 7837035"/>
                <a:gd name="connsiteX44" fmla="*/ 2716104 w 4525107"/>
                <a:gd name="connsiteY44" fmla="*/ 6409185 h 7837035"/>
                <a:gd name="connsiteX45" fmla="*/ 2780567 w 4525107"/>
                <a:gd name="connsiteY45" fmla="*/ 6456851 h 7837035"/>
                <a:gd name="connsiteX46" fmla="*/ 2860734 w 4525107"/>
                <a:gd name="connsiteY46" fmla="*/ 6455839 h 7837035"/>
                <a:gd name="connsiteX47" fmla="*/ 2860828 w 4525107"/>
                <a:gd name="connsiteY47" fmla="*/ 6457995 h 7837035"/>
                <a:gd name="connsiteX48" fmla="*/ 2775020 w 4525107"/>
                <a:gd name="connsiteY48" fmla="*/ 6474051 h 7837035"/>
                <a:gd name="connsiteX49" fmla="*/ 2714766 w 4525107"/>
                <a:gd name="connsiteY49" fmla="*/ 6410879 h 7837035"/>
                <a:gd name="connsiteX50" fmla="*/ 2716104 w 4525107"/>
                <a:gd name="connsiteY50" fmla="*/ 6409185 h 7837035"/>
                <a:gd name="connsiteX51" fmla="*/ 3966317 w 4525107"/>
                <a:gd name="connsiteY51" fmla="*/ 6396875 h 7837035"/>
                <a:gd name="connsiteX52" fmla="*/ 3996260 w 4525107"/>
                <a:gd name="connsiteY52" fmla="*/ 6399529 h 7837035"/>
                <a:gd name="connsiteX53" fmla="*/ 4062819 w 4525107"/>
                <a:gd name="connsiteY53" fmla="*/ 6457133 h 7837035"/>
                <a:gd name="connsiteX54" fmla="*/ 4061663 w 4525107"/>
                <a:gd name="connsiteY54" fmla="*/ 6459037 h 7837035"/>
                <a:gd name="connsiteX55" fmla="*/ 3992514 w 4525107"/>
                <a:gd name="connsiteY55" fmla="*/ 6417875 h 7837035"/>
                <a:gd name="connsiteX56" fmla="*/ 3912767 w 4525107"/>
                <a:gd name="connsiteY56" fmla="*/ 6428645 h 7837035"/>
                <a:gd name="connsiteX57" fmla="*/ 3912449 w 4525107"/>
                <a:gd name="connsiteY57" fmla="*/ 6426439 h 7837035"/>
                <a:gd name="connsiteX58" fmla="*/ 3940569 w 4525107"/>
                <a:gd name="connsiteY58" fmla="*/ 6401053 h 7837035"/>
                <a:gd name="connsiteX59" fmla="*/ 3966317 w 4525107"/>
                <a:gd name="connsiteY59" fmla="*/ 6396875 h 7837035"/>
                <a:gd name="connsiteX60" fmla="*/ 3672679 w 4525107"/>
                <a:gd name="connsiteY60" fmla="*/ 6390437 h 7837035"/>
                <a:gd name="connsiteX61" fmla="*/ 3633129 w 4525107"/>
                <a:gd name="connsiteY61" fmla="*/ 6429881 h 7837035"/>
                <a:gd name="connsiteX62" fmla="*/ 3672532 w 4525107"/>
                <a:gd name="connsiteY62" fmla="*/ 6489497 h 7837035"/>
                <a:gd name="connsiteX63" fmla="*/ 3732146 w 4525107"/>
                <a:gd name="connsiteY63" fmla="*/ 6450095 h 7837035"/>
                <a:gd name="connsiteX64" fmla="*/ 3692744 w 4525107"/>
                <a:gd name="connsiteY64" fmla="*/ 6390479 h 7837035"/>
                <a:gd name="connsiteX65" fmla="*/ 3672679 w 4525107"/>
                <a:gd name="connsiteY65" fmla="*/ 6390437 h 7837035"/>
                <a:gd name="connsiteX66" fmla="*/ 2761404 w 4525107"/>
                <a:gd name="connsiteY66" fmla="*/ 6368033 h 7837035"/>
                <a:gd name="connsiteX67" fmla="*/ 2825903 w 4525107"/>
                <a:gd name="connsiteY67" fmla="*/ 6381119 h 7837035"/>
                <a:gd name="connsiteX68" fmla="*/ 2901458 w 4525107"/>
                <a:gd name="connsiteY68" fmla="*/ 6419673 h 7837035"/>
                <a:gd name="connsiteX69" fmla="*/ 2820381 w 4525107"/>
                <a:gd name="connsiteY69" fmla="*/ 6406685 h 7837035"/>
                <a:gd name="connsiteX70" fmla="*/ 2744826 w 4525107"/>
                <a:gd name="connsiteY70" fmla="*/ 6368129 h 7837035"/>
                <a:gd name="connsiteX71" fmla="*/ 2761404 w 4525107"/>
                <a:gd name="connsiteY71" fmla="*/ 6368033 h 7837035"/>
                <a:gd name="connsiteX72" fmla="*/ 1374430 w 4525107"/>
                <a:gd name="connsiteY72" fmla="*/ 6330999 h 7837035"/>
                <a:gd name="connsiteX73" fmla="*/ 1361441 w 4525107"/>
                <a:gd name="connsiteY73" fmla="*/ 6412075 h 7837035"/>
                <a:gd name="connsiteX74" fmla="*/ 1322886 w 4525107"/>
                <a:gd name="connsiteY74" fmla="*/ 6487631 h 7837035"/>
                <a:gd name="connsiteX75" fmla="*/ 1335874 w 4525107"/>
                <a:gd name="connsiteY75" fmla="*/ 6406555 h 7837035"/>
                <a:gd name="connsiteX76" fmla="*/ 1374430 w 4525107"/>
                <a:gd name="connsiteY76" fmla="*/ 6330999 h 7837035"/>
                <a:gd name="connsiteX77" fmla="*/ 3925293 w 4525107"/>
                <a:gd name="connsiteY77" fmla="*/ 6317799 h 7837035"/>
                <a:gd name="connsiteX78" fmla="*/ 3962272 w 4525107"/>
                <a:gd name="connsiteY78" fmla="*/ 6323489 h 7837035"/>
                <a:gd name="connsiteX79" fmla="*/ 4043734 w 4525107"/>
                <a:gd name="connsiteY79" fmla="*/ 6391389 h 7837035"/>
                <a:gd name="connsiteX80" fmla="*/ 4042277 w 4525107"/>
                <a:gd name="connsiteY80" fmla="*/ 6393313 h 7837035"/>
                <a:gd name="connsiteX81" fmla="*/ 3957382 w 4525107"/>
                <a:gd name="connsiteY81" fmla="*/ 6342737 h 7837035"/>
                <a:gd name="connsiteX82" fmla="*/ 3858639 w 4525107"/>
                <a:gd name="connsiteY82" fmla="*/ 6346635 h 7837035"/>
                <a:gd name="connsiteX83" fmla="*/ 3858277 w 4525107"/>
                <a:gd name="connsiteY83" fmla="*/ 6344249 h 7837035"/>
                <a:gd name="connsiteX84" fmla="*/ 3893405 w 4525107"/>
                <a:gd name="connsiteY84" fmla="*/ 6319807 h 7837035"/>
                <a:gd name="connsiteX85" fmla="*/ 3925293 w 4525107"/>
                <a:gd name="connsiteY85" fmla="*/ 6317799 h 7837035"/>
                <a:gd name="connsiteX86" fmla="*/ 2793552 w 4525107"/>
                <a:gd name="connsiteY86" fmla="*/ 6285045 h 7837035"/>
                <a:gd name="connsiteX87" fmla="*/ 2823019 w 4525107"/>
                <a:gd name="connsiteY87" fmla="*/ 6290991 h 7837035"/>
                <a:gd name="connsiteX88" fmla="*/ 2882808 w 4525107"/>
                <a:gd name="connsiteY88" fmla="*/ 6355595 h 7837035"/>
                <a:gd name="connsiteX89" fmla="*/ 2881449 w 4525107"/>
                <a:gd name="connsiteY89" fmla="*/ 6357359 h 7837035"/>
                <a:gd name="connsiteX90" fmla="*/ 2817269 w 4525107"/>
                <a:gd name="connsiteY90" fmla="*/ 6308811 h 7837035"/>
                <a:gd name="connsiteX91" fmla="*/ 2736820 w 4525107"/>
                <a:gd name="connsiteY91" fmla="*/ 6310707 h 7837035"/>
                <a:gd name="connsiteX92" fmla="*/ 2736748 w 4525107"/>
                <a:gd name="connsiteY92" fmla="*/ 6308479 h 7837035"/>
                <a:gd name="connsiteX93" fmla="*/ 2767500 w 4525107"/>
                <a:gd name="connsiteY93" fmla="*/ 6286355 h 7837035"/>
                <a:gd name="connsiteX94" fmla="*/ 2793552 w 4525107"/>
                <a:gd name="connsiteY94" fmla="*/ 6285045 h 7837035"/>
                <a:gd name="connsiteX95" fmla="*/ 3683526 w 4525107"/>
                <a:gd name="connsiteY95" fmla="*/ 6278345 h 7837035"/>
                <a:gd name="connsiteX96" fmla="*/ 3710443 w 4525107"/>
                <a:gd name="connsiteY96" fmla="*/ 6278403 h 7837035"/>
                <a:gd name="connsiteX97" fmla="*/ 3763301 w 4525107"/>
                <a:gd name="connsiteY97" fmla="*/ 6358373 h 7837035"/>
                <a:gd name="connsiteX98" fmla="*/ 3744120 w 4525107"/>
                <a:gd name="connsiteY98" fmla="*/ 6391687 h 7837035"/>
                <a:gd name="connsiteX99" fmla="*/ 3772227 w 4525107"/>
                <a:gd name="connsiteY99" fmla="*/ 6391253 h 7837035"/>
                <a:gd name="connsiteX100" fmla="*/ 3825084 w 4525107"/>
                <a:gd name="connsiteY100" fmla="*/ 6471223 h 7837035"/>
                <a:gd name="connsiteX101" fmla="*/ 3745113 w 4525107"/>
                <a:gd name="connsiteY101" fmla="*/ 6524081 h 7837035"/>
                <a:gd name="connsiteX102" fmla="*/ 3722251 w 4525107"/>
                <a:gd name="connsiteY102" fmla="*/ 6514399 h 7837035"/>
                <a:gd name="connsiteX103" fmla="*/ 3725347 w 4525107"/>
                <a:gd name="connsiteY103" fmla="*/ 6548949 h 7837035"/>
                <a:gd name="connsiteX104" fmla="*/ 3645374 w 4525107"/>
                <a:gd name="connsiteY104" fmla="*/ 6601809 h 7837035"/>
                <a:gd name="connsiteX105" fmla="*/ 3592517 w 4525107"/>
                <a:gd name="connsiteY105" fmla="*/ 6521839 h 7837035"/>
                <a:gd name="connsiteX106" fmla="*/ 3612814 w 4525107"/>
                <a:gd name="connsiteY106" fmla="*/ 6487429 h 7837035"/>
                <a:gd name="connsiteX107" fmla="*/ 3579077 w 4525107"/>
                <a:gd name="connsiteY107" fmla="*/ 6490189 h 7837035"/>
                <a:gd name="connsiteX108" fmla="*/ 3526219 w 4525107"/>
                <a:gd name="connsiteY108" fmla="*/ 6410219 h 7837035"/>
                <a:gd name="connsiteX109" fmla="*/ 3606190 w 4525107"/>
                <a:gd name="connsiteY109" fmla="*/ 6357361 h 7837035"/>
                <a:gd name="connsiteX110" fmla="*/ 3636912 w 4525107"/>
                <a:gd name="connsiteY110" fmla="*/ 6373903 h 7837035"/>
                <a:gd name="connsiteX111" fmla="*/ 3630472 w 4525107"/>
                <a:gd name="connsiteY111" fmla="*/ 6331261 h 7837035"/>
                <a:gd name="connsiteX112" fmla="*/ 3683526 w 4525107"/>
                <a:gd name="connsiteY112" fmla="*/ 6278345 h 7837035"/>
                <a:gd name="connsiteX113" fmla="*/ 3684309 w 4525107"/>
                <a:gd name="connsiteY113" fmla="*/ 6261871 h 7837035"/>
                <a:gd name="connsiteX114" fmla="*/ 3625837 w 4525107"/>
                <a:gd name="connsiteY114" fmla="*/ 6320187 h 7837035"/>
                <a:gd name="connsiteX115" fmla="*/ 3632934 w 4525107"/>
                <a:gd name="connsiteY115" fmla="*/ 6367185 h 7837035"/>
                <a:gd name="connsiteX116" fmla="*/ 3599077 w 4525107"/>
                <a:gd name="connsiteY116" fmla="*/ 6348955 h 7837035"/>
                <a:gd name="connsiteX117" fmla="*/ 3510940 w 4525107"/>
                <a:gd name="connsiteY117" fmla="*/ 6407209 h 7837035"/>
                <a:gd name="connsiteX118" fmla="*/ 3569193 w 4525107"/>
                <a:gd name="connsiteY118" fmla="*/ 6495345 h 7837035"/>
                <a:gd name="connsiteX119" fmla="*/ 3606377 w 4525107"/>
                <a:gd name="connsiteY119" fmla="*/ 6492301 h 7837035"/>
                <a:gd name="connsiteX120" fmla="*/ 3584009 w 4525107"/>
                <a:gd name="connsiteY120" fmla="*/ 6530223 h 7837035"/>
                <a:gd name="connsiteX121" fmla="*/ 3642262 w 4525107"/>
                <a:gd name="connsiteY121" fmla="*/ 6618359 h 7837035"/>
                <a:gd name="connsiteX122" fmla="*/ 3730399 w 4525107"/>
                <a:gd name="connsiteY122" fmla="*/ 6560105 h 7837035"/>
                <a:gd name="connsiteX123" fmla="*/ 3726985 w 4525107"/>
                <a:gd name="connsiteY123" fmla="*/ 6522027 h 7837035"/>
                <a:gd name="connsiteX124" fmla="*/ 3752183 w 4525107"/>
                <a:gd name="connsiteY124" fmla="*/ 6532699 h 7837035"/>
                <a:gd name="connsiteX125" fmla="*/ 3840320 w 4525107"/>
                <a:gd name="connsiteY125" fmla="*/ 6474445 h 7837035"/>
                <a:gd name="connsiteX126" fmla="*/ 3782066 w 4525107"/>
                <a:gd name="connsiteY126" fmla="*/ 6386305 h 7837035"/>
                <a:gd name="connsiteX127" fmla="*/ 3751088 w 4525107"/>
                <a:gd name="connsiteY127" fmla="*/ 6386783 h 7837035"/>
                <a:gd name="connsiteX128" fmla="*/ 3772228 w 4525107"/>
                <a:gd name="connsiteY128" fmla="*/ 6350071 h 7837035"/>
                <a:gd name="connsiteX129" fmla="*/ 3713975 w 4525107"/>
                <a:gd name="connsiteY129" fmla="*/ 6261933 h 7837035"/>
                <a:gd name="connsiteX130" fmla="*/ 3684309 w 4525107"/>
                <a:gd name="connsiteY130" fmla="*/ 6261871 h 7837035"/>
                <a:gd name="connsiteX131" fmla="*/ 2502421 w 4525107"/>
                <a:gd name="connsiteY131" fmla="*/ 6246213 h 7837035"/>
                <a:gd name="connsiteX132" fmla="*/ 2458757 w 4525107"/>
                <a:gd name="connsiteY132" fmla="*/ 6281049 h 7837035"/>
                <a:gd name="connsiteX133" fmla="*/ 2491334 w 4525107"/>
                <a:gd name="connsiteY133" fmla="*/ 6344651 h 7837035"/>
                <a:gd name="connsiteX134" fmla="*/ 2554936 w 4525107"/>
                <a:gd name="connsiteY134" fmla="*/ 6312077 h 7837035"/>
                <a:gd name="connsiteX135" fmla="*/ 2522359 w 4525107"/>
                <a:gd name="connsiteY135" fmla="*/ 6248473 h 7837035"/>
                <a:gd name="connsiteX136" fmla="*/ 2502421 w 4525107"/>
                <a:gd name="connsiteY136" fmla="*/ 6246213 h 7837035"/>
                <a:gd name="connsiteX137" fmla="*/ 1276212 w 4525107"/>
                <a:gd name="connsiteY137" fmla="*/ 6227839 h 7837035"/>
                <a:gd name="connsiteX138" fmla="*/ 1285524 w 4525107"/>
                <a:gd name="connsiteY138" fmla="*/ 6229263 h 7837035"/>
                <a:gd name="connsiteX139" fmla="*/ 1287276 w 4525107"/>
                <a:gd name="connsiteY139" fmla="*/ 6230923 h 7837035"/>
                <a:gd name="connsiteX140" fmla="*/ 1227632 w 4525107"/>
                <a:gd name="connsiteY140" fmla="*/ 6309713 h 7837035"/>
                <a:gd name="connsiteX141" fmla="*/ 1220600 w 4525107"/>
                <a:gd name="connsiteY141" fmla="*/ 6408281 h 7837035"/>
                <a:gd name="connsiteX142" fmla="*/ 1218188 w 4525107"/>
                <a:gd name="connsiteY142" fmla="*/ 6408377 h 7837035"/>
                <a:gd name="connsiteX143" fmla="*/ 1209042 w 4525107"/>
                <a:gd name="connsiteY143" fmla="*/ 6302725 h 7837035"/>
                <a:gd name="connsiteX144" fmla="*/ 1276212 w 4525107"/>
                <a:gd name="connsiteY144" fmla="*/ 6227839 h 7837035"/>
                <a:gd name="connsiteX145" fmla="*/ 3415853 w 4525107"/>
                <a:gd name="connsiteY145" fmla="*/ 6219461 h 7837035"/>
                <a:gd name="connsiteX146" fmla="*/ 3452831 w 4525107"/>
                <a:gd name="connsiteY146" fmla="*/ 6225153 h 7837035"/>
                <a:gd name="connsiteX147" fmla="*/ 3534295 w 4525107"/>
                <a:gd name="connsiteY147" fmla="*/ 6293049 h 7837035"/>
                <a:gd name="connsiteX148" fmla="*/ 3532837 w 4525107"/>
                <a:gd name="connsiteY148" fmla="*/ 6294977 h 7837035"/>
                <a:gd name="connsiteX149" fmla="*/ 3447941 w 4525107"/>
                <a:gd name="connsiteY149" fmla="*/ 6244399 h 7837035"/>
                <a:gd name="connsiteX150" fmla="*/ 3349197 w 4525107"/>
                <a:gd name="connsiteY150" fmla="*/ 6248297 h 7837035"/>
                <a:gd name="connsiteX151" fmla="*/ 3348836 w 4525107"/>
                <a:gd name="connsiteY151" fmla="*/ 6245911 h 7837035"/>
                <a:gd name="connsiteX152" fmla="*/ 3383964 w 4525107"/>
                <a:gd name="connsiteY152" fmla="*/ 6221467 h 7837035"/>
                <a:gd name="connsiteX153" fmla="*/ 3415853 w 4525107"/>
                <a:gd name="connsiteY153" fmla="*/ 6219461 h 7837035"/>
                <a:gd name="connsiteX154" fmla="*/ 2729599 w 4525107"/>
                <a:gd name="connsiteY154" fmla="*/ 6200397 h 7837035"/>
                <a:gd name="connsiteX155" fmla="*/ 2797638 w 4525107"/>
                <a:gd name="connsiteY155" fmla="*/ 6211663 h 7837035"/>
                <a:gd name="connsiteX156" fmla="*/ 2871101 w 4525107"/>
                <a:gd name="connsiteY156" fmla="*/ 6288145 h 7837035"/>
                <a:gd name="connsiteX157" fmla="*/ 2869440 w 4525107"/>
                <a:gd name="connsiteY157" fmla="*/ 6289895 h 7837035"/>
                <a:gd name="connsiteX158" fmla="*/ 2790651 w 4525107"/>
                <a:gd name="connsiteY158" fmla="*/ 6230253 h 7837035"/>
                <a:gd name="connsiteX159" fmla="*/ 2692082 w 4525107"/>
                <a:gd name="connsiteY159" fmla="*/ 6223219 h 7837035"/>
                <a:gd name="connsiteX160" fmla="*/ 2691986 w 4525107"/>
                <a:gd name="connsiteY160" fmla="*/ 6220809 h 7837035"/>
                <a:gd name="connsiteX161" fmla="*/ 2729599 w 4525107"/>
                <a:gd name="connsiteY161" fmla="*/ 6200397 h 7837035"/>
                <a:gd name="connsiteX162" fmla="*/ 1660716 w 4525107"/>
                <a:gd name="connsiteY162" fmla="*/ 6193163 h 7837035"/>
                <a:gd name="connsiteX163" fmla="*/ 1725179 w 4525107"/>
                <a:gd name="connsiteY163" fmla="*/ 6240829 h 7837035"/>
                <a:gd name="connsiteX164" fmla="*/ 1805346 w 4525107"/>
                <a:gd name="connsiteY164" fmla="*/ 6239817 h 7837035"/>
                <a:gd name="connsiteX165" fmla="*/ 1805440 w 4525107"/>
                <a:gd name="connsiteY165" fmla="*/ 6241973 h 7837035"/>
                <a:gd name="connsiteX166" fmla="*/ 1719632 w 4525107"/>
                <a:gd name="connsiteY166" fmla="*/ 6258029 h 7837035"/>
                <a:gd name="connsiteX167" fmla="*/ 1659378 w 4525107"/>
                <a:gd name="connsiteY167" fmla="*/ 6194857 h 7837035"/>
                <a:gd name="connsiteX168" fmla="*/ 1660716 w 4525107"/>
                <a:gd name="connsiteY168" fmla="*/ 6193163 h 7837035"/>
                <a:gd name="connsiteX169" fmla="*/ 1706016 w 4525107"/>
                <a:gd name="connsiteY169" fmla="*/ 6152011 h 7837035"/>
                <a:gd name="connsiteX170" fmla="*/ 1770515 w 4525107"/>
                <a:gd name="connsiteY170" fmla="*/ 6165097 h 7837035"/>
                <a:gd name="connsiteX171" fmla="*/ 1846070 w 4525107"/>
                <a:gd name="connsiteY171" fmla="*/ 6203651 h 7837035"/>
                <a:gd name="connsiteX172" fmla="*/ 1764993 w 4525107"/>
                <a:gd name="connsiteY172" fmla="*/ 6190663 h 7837035"/>
                <a:gd name="connsiteX173" fmla="*/ 1689438 w 4525107"/>
                <a:gd name="connsiteY173" fmla="*/ 6152107 h 7837035"/>
                <a:gd name="connsiteX174" fmla="*/ 1706016 w 4525107"/>
                <a:gd name="connsiteY174" fmla="*/ 6152011 h 7837035"/>
                <a:gd name="connsiteX175" fmla="*/ 2525583 w 4525107"/>
                <a:gd name="connsiteY175" fmla="*/ 6136005 h 7837035"/>
                <a:gd name="connsiteX176" fmla="*/ 2552329 w 4525107"/>
                <a:gd name="connsiteY176" fmla="*/ 6139037 h 7837035"/>
                <a:gd name="connsiteX177" fmla="*/ 2596031 w 4525107"/>
                <a:gd name="connsiteY177" fmla="*/ 6224355 h 7837035"/>
                <a:gd name="connsiteX178" fmla="*/ 2573288 w 4525107"/>
                <a:gd name="connsiteY178" fmla="*/ 6255347 h 7837035"/>
                <a:gd name="connsiteX179" fmla="*/ 2601271 w 4525107"/>
                <a:gd name="connsiteY179" fmla="*/ 6258021 h 7837035"/>
                <a:gd name="connsiteX180" fmla="*/ 2644972 w 4525107"/>
                <a:gd name="connsiteY180" fmla="*/ 6343339 h 7837035"/>
                <a:gd name="connsiteX181" fmla="*/ 2559652 w 4525107"/>
                <a:gd name="connsiteY181" fmla="*/ 6387041 h 7837035"/>
                <a:gd name="connsiteX182" fmla="*/ 2537998 w 4525107"/>
                <a:gd name="connsiteY182" fmla="*/ 6374893 h 7837035"/>
                <a:gd name="connsiteX183" fmla="*/ 2537260 w 4525107"/>
                <a:gd name="connsiteY183" fmla="*/ 6409575 h 7837035"/>
                <a:gd name="connsiteX184" fmla="*/ 2451937 w 4525107"/>
                <a:gd name="connsiteY184" fmla="*/ 6453277 h 7837035"/>
                <a:gd name="connsiteX185" fmla="*/ 2408237 w 4525107"/>
                <a:gd name="connsiteY185" fmla="*/ 6367957 h 7837035"/>
                <a:gd name="connsiteX186" fmla="*/ 2432210 w 4525107"/>
                <a:gd name="connsiteY186" fmla="*/ 6335999 h 7837035"/>
                <a:gd name="connsiteX187" fmla="*/ 2398374 w 4525107"/>
                <a:gd name="connsiteY187" fmla="*/ 6335017 h 7837035"/>
                <a:gd name="connsiteX188" fmla="*/ 2354673 w 4525107"/>
                <a:gd name="connsiteY188" fmla="*/ 6249697 h 7837035"/>
                <a:gd name="connsiteX189" fmla="*/ 2439993 w 4525107"/>
                <a:gd name="connsiteY189" fmla="*/ 6205997 h 7837035"/>
                <a:gd name="connsiteX190" fmla="*/ 2468700 w 4525107"/>
                <a:gd name="connsiteY190" fmla="*/ 6225831 h 7837035"/>
                <a:gd name="connsiteX191" fmla="*/ 2467010 w 4525107"/>
                <a:gd name="connsiteY191" fmla="*/ 6182737 h 7837035"/>
                <a:gd name="connsiteX192" fmla="*/ 2525583 w 4525107"/>
                <a:gd name="connsiteY192" fmla="*/ 6136005 h 7837035"/>
                <a:gd name="connsiteX193" fmla="*/ 2528181 w 4525107"/>
                <a:gd name="connsiteY193" fmla="*/ 6119719 h 7837035"/>
                <a:gd name="connsiteX194" fmla="*/ 2463625 w 4525107"/>
                <a:gd name="connsiteY194" fmla="*/ 6171221 h 7837035"/>
                <a:gd name="connsiteX195" fmla="*/ 2465489 w 4525107"/>
                <a:gd name="connsiteY195" fmla="*/ 6218713 h 7837035"/>
                <a:gd name="connsiteX196" fmla="*/ 2433852 w 4525107"/>
                <a:gd name="connsiteY196" fmla="*/ 6196857 h 7837035"/>
                <a:gd name="connsiteX197" fmla="*/ 2339820 w 4525107"/>
                <a:gd name="connsiteY197" fmla="*/ 6245019 h 7837035"/>
                <a:gd name="connsiteX198" fmla="*/ 2387982 w 4525107"/>
                <a:gd name="connsiteY198" fmla="*/ 6339051 h 7837035"/>
                <a:gd name="connsiteX199" fmla="*/ 2425274 w 4525107"/>
                <a:gd name="connsiteY199" fmla="*/ 6340133 h 7837035"/>
                <a:gd name="connsiteX200" fmla="*/ 2398855 w 4525107"/>
                <a:gd name="connsiteY200" fmla="*/ 6375351 h 7837035"/>
                <a:gd name="connsiteX201" fmla="*/ 2447016 w 4525107"/>
                <a:gd name="connsiteY201" fmla="*/ 6469383 h 7837035"/>
                <a:gd name="connsiteX202" fmla="*/ 2541048 w 4525107"/>
                <a:gd name="connsiteY202" fmla="*/ 6421219 h 7837035"/>
                <a:gd name="connsiteX203" fmla="*/ 2541861 w 4525107"/>
                <a:gd name="connsiteY203" fmla="*/ 6382997 h 7837035"/>
                <a:gd name="connsiteX204" fmla="*/ 2565726 w 4525107"/>
                <a:gd name="connsiteY204" fmla="*/ 6396387 h 7837035"/>
                <a:gd name="connsiteX205" fmla="*/ 2659758 w 4525107"/>
                <a:gd name="connsiteY205" fmla="*/ 6348223 h 7837035"/>
                <a:gd name="connsiteX206" fmla="*/ 2611595 w 4525107"/>
                <a:gd name="connsiteY206" fmla="*/ 6254189 h 7837035"/>
                <a:gd name="connsiteX207" fmla="*/ 2580755 w 4525107"/>
                <a:gd name="connsiteY207" fmla="*/ 6251243 h 7837035"/>
                <a:gd name="connsiteX208" fmla="*/ 2605820 w 4525107"/>
                <a:gd name="connsiteY208" fmla="*/ 6217091 h 7837035"/>
                <a:gd name="connsiteX209" fmla="*/ 2557659 w 4525107"/>
                <a:gd name="connsiteY209" fmla="*/ 6123059 h 7837035"/>
                <a:gd name="connsiteX210" fmla="*/ 2528181 w 4525107"/>
                <a:gd name="connsiteY210" fmla="*/ 6119719 h 7837035"/>
                <a:gd name="connsiteX211" fmla="*/ 1738164 w 4525107"/>
                <a:gd name="connsiteY211" fmla="*/ 6069023 h 7837035"/>
                <a:gd name="connsiteX212" fmla="*/ 1767631 w 4525107"/>
                <a:gd name="connsiteY212" fmla="*/ 6074969 h 7837035"/>
                <a:gd name="connsiteX213" fmla="*/ 1827420 w 4525107"/>
                <a:gd name="connsiteY213" fmla="*/ 6139573 h 7837035"/>
                <a:gd name="connsiteX214" fmla="*/ 1826061 w 4525107"/>
                <a:gd name="connsiteY214" fmla="*/ 6141337 h 7837035"/>
                <a:gd name="connsiteX215" fmla="*/ 1761881 w 4525107"/>
                <a:gd name="connsiteY215" fmla="*/ 6092789 h 7837035"/>
                <a:gd name="connsiteX216" fmla="*/ 1681432 w 4525107"/>
                <a:gd name="connsiteY216" fmla="*/ 6094685 h 7837035"/>
                <a:gd name="connsiteX217" fmla="*/ 1681360 w 4525107"/>
                <a:gd name="connsiteY217" fmla="*/ 6092457 h 7837035"/>
                <a:gd name="connsiteX218" fmla="*/ 1712112 w 4525107"/>
                <a:gd name="connsiteY218" fmla="*/ 6070333 h 7837035"/>
                <a:gd name="connsiteX219" fmla="*/ 1738164 w 4525107"/>
                <a:gd name="connsiteY219" fmla="*/ 6069023 h 7837035"/>
                <a:gd name="connsiteX220" fmla="*/ 3854558 w 4525107"/>
                <a:gd name="connsiteY220" fmla="*/ 6058295 h 7837035"/>
                <a:gd name="connsiteX221" fmla="*/ 3909703 w 4525107"/>
                <a:gd name="connsiteY221" fmla="*/ 6153367 h 7837035"/>
                <a:gd name="connsiteX222" fmla="*/ 3851021 w 4525107"/>
                <a:gd name="connsiteY222" fmla="*/ 6246297 h 7837035"/>
                <a:gd name="connsiteX223" fmla="*/ 3848270 w 4525107"/>
                <a:gd name="connsiteY223" fmla="*/ 6245321 h 7837035"/>
                <a:gd name="connsiteX224" fmla="*/ 3884992 w 4525107"/>
                <a:gd name="connsiteY224" fmla="*/ 6152901 h 7837035"/>
                <a:gd name="connsiteX225" fmla="*/ 3851771 w 4525107"/>
                <a:gd name="connsiteY225" fmla="*/ 6059165 h 7837035"/>
                <a:gd name="connsiteX226" fmla="*/ 3854558 w 4525107"/>
                <a:gd name="connsiteY226" fmla="*/ 6058295 h 7837035"/>
                <a:gd name="connsiteX227" fmla="*/ 2234137 w 4525107"/>
                <a:gd name="connsiteY227" fmla="*/ 6046389 h 7837035"/>
                <a:gd name="connsiteX228" fmla="*/ 2302176 w 4525107"/>
                <a:gd name="connsiteY228" fmla="*/ 6057657 h 7837035"/>
                <a:gd name="connsiteX229" fmla="*/ 2375641 w 4525107"/>
                <a:gd name="connsiteY229" fmla="*/ 6134137 h 7837035"/>
                <a:gd name="connsiteX230" fmla="*/ 2373979 w 4525107"/>
                <a:gd name="connsiteY230" fmla="*/ 6135891 h 7837035"/>
                <a:gd name="connsiteX231" fmla="*/ 2295189 w 4525107"/>
                <a:gd name="connsiteY231" fmla="*/ 6076247 h 7837035"/>
                <a:gd name="connsiteX232" fmla="*/ 2196619 w 4525107"/>
                <a:gd name="connsiteY232" fmla="*/ 6069215 h 7837035"/>
                <a:gd name="connsiteX233" fmla="*/ 2196524 w 4525107"/>
                <a:gd name="connsiteY233" fmla="*/ 6066801 h 7837035"/>
                <a:gd name="connsiteX234" fmla="*/ 2234137 w 4525107"/>
                <a:gd name="connsiteY234" fmla="*/ 6046389 h 7837035"/>
                <a:gd name="connsiteX235" fmla="*/ 3816194 w 4525107"/>
                <a:gd name="connsiteY235" fmla="*/ 6043683 h 7837035"/>
                <a:gd name="connsiteX236" fmla="*/ 3841628 w 4525107"/>
                <a:gd name="connsiteY236" fmla="*/ 6127195 h 7837035"/>
                <a:gd name="connsiteX237" fmla="*/ 3785498 w 4525107"/>
                <a:gd name="connsiteY237" fmla="*/ 6194057 h 7837035"/>
                <a:gd name="connsiteX238" fmla="*/ 3783667 w 4525107"/>
                <a:gd name="connsiteY238" fmla="*/ 6192913 h 7837035"/>
                <a:gd name="connsiteX239" fmla="*/ 3823921 w 4525107"/>
                <a:gd name="connsiteY239" fmla="*/ 6123579 h 7837035"/>
                <a:gd name="connsiteX240" fmla="*/ 3814060 w 4525107"/>
                <a:gd name="connsiteY240" fmla="*/ 6044017 h 7837035"/>
                <a:gd name="connsiteX241" fmla="*/ 3816194 w 4525107"/>
                <a:gd name="connsiteY241" fmla="*/ 6043683 h 7837035"/>
                <a:gd name="connsiteX242" fmla="*/ 1447033 w 4525107"/>
                <a:gd name="connsiteY242" fmla="*/ 6030191 h 7837035"/>
                <a:gd name="connsiteX243" fmla="*/ 1403369 w 4525107"/>
                <a:gd name="connsiteY243" fmla="*/ 6065027 h 7837035"/>
                <a:gd name="connsiteX244" fmla="*/ 1435946 w 4525107"/>
                <a:gd name="connsiteY244" fmla="*/ 6128629 h 7837035"/>
                <a:gd name="connsiteX245" fmla="*/ 1499548 w 4525107"/>
                <a:gd name="connsiteY245" fmla="*/ 6096055 h 7837035"/>
                <a:gd name="connsiteX246" fmla="*/ 1466971 w 4525107"/>
                <a:gd name="connsiteY246" fmla="*/ 6032451 h 7837035"/>
                <a:gd name="connsiteX247" fmla="*/ 1447033 w 4525107"/>
                <a:gd name="connsiteY247" fmla="*/ 6030191 h 7837035"/>
                <a:gd name="connsiteX248" fmla="*/ 3770332 w 4525107"/>
                <a:gd name="connsiteY248" fmla="*/ 6023603 h 7837035"/>
                <a:gd name="connsiteX249" fmla="*/ 3766377 w 4525107"/>
                <a:gd name="connsiteY249" fmla="*/ 6105619 h 7837035"/>
                <a:gd name="connsiteX250" fmla="*/ 3737681 w 4525107"/>
                <a:gd name="connsiteY250" fmla="*/ 6182827 h 7837035"/>
                <a:gd name="connsiteX251" fmla="*/ 3814172 w 4525107"/>
                <a:gd name="connsiteY251" fmla="*/ 6307767 h 7837035"/>
                <a:gd name="connsiteX252" fmla="*/ 3783635 w 4525107"/>
                <a:gd name="connsiteY252" fmla="*/ 6360805 h 7837035"/>
                <a:gd name="connsiteX253" fmla="*/ 3828384 w 4525107"/>
                <a:gd name="connsiteY253" fmla="*/ 6360115 h 7837035"/>
                <a:gd name="connsiteX254" fmla="*/ 3912542 w 4525107"/>
                <a:gd name="connsiteY254" fmla="*/ 6487441 h 7837035"/>
                <a:gd name="connsiteX255" fmla="*/ 3828207 w 4525107"/>
                <a:gd name="connsiteY255" fmla="*/ 6571651 h 7837035"/>
                <a:gd name="connsiteX256" fmla="*/ 3911906 w 4525107"/>
                <a:gd name="connsiteY256" fmla="*/ 6623847 h 7837035"/>
                <a:gd name="connsiteX257" fmla="*/ 4010117 w 4525107"/>
                <a:gd name="connsiteY257" fmla="*/ 6608197 h 7837035"/>
                <a:gd name="connsiteX258" fmla="*/ 4010466 w 4525107"/>
                <a:gd name="connsiteY258" fmla="*/ 6611093 h 7837035"/>
                <a:gd name="connsiteX259" fmla="*/ 3906963 w 4525107"/>
                <a:gd name="connsiteY259" fmla="*/ 6648063 h 7837035"/>
                <a:gd name="connsiteX260" fmla="*/ 3826230 w 4525107"/>
                <a:gd name="connsiteY260" fmla="*/ 6573487 h 7837035"/>
                <a:gd name="connsiteX261" fmla="*/ 3827217 w 4525107"/>
                <a:gd name="connsiteY261" fmla="*/ 6571779 h 7837035"/>
                <a:gd name="connsiteX262" fmla="*/ 3785215 w 4525107"/>
                <a:gd name="connsiteY262" fmla="*/ 6571601 h 7837035"/>
                <a:gd name="connsiteX263" fmla="*/ 3748813 w 4525107"/>
                <a:gd name="connsiteY263" fmla="*/ 6556185 h 7837035"/>
                <a:gd name="connsiteX264" fmla="*/ 3753742 w 4525107"/>
                <a:gd name="connsiteY264" fmla="*/ 6611197 h 7837035"/>
                <a:gd name="connsiteX265" fmla="*/ 3741069 w 4525107"/>
                <a:gd name="connsiteY265" fmla="*/ 6643309 h 7837035"/>
                <a:gd name="connsiteX266" fmla="*/ 3791417 w 4525107"/>
                <a:gd name="connsiteY266" fmla="*/ 6737489 h 7837035"/>
                <a:gd name="connsiteX267" fmla="*/ 3732734 w 4525107"/>
                <a:gd name="connsiteY267" fmla="*/ 6830421 h 7837035"/>
                <a:gd name="connsiteX268" fmla="*/ 3729983 w 4525107"/>
                <a:gd name="connsiteY268" fmla="*/ 6829445 h 7837035"/>
                <a:gd name="connsiteX269" fmla="*/ 3766705 w 4525107"/>
                <a:gd name="connsiteY269" fmla="*/ 6737025 h 7837035"/>
                <a:gd name="connsiteX270" fmla="*/ 3738115 w 4525107"/>
                <a:gd name="connsiteY270" fmla="*/ 6648687 h 7837035"/>
                <a:gd name="connsiteX271" fmla="*/ 3687226 w 4525107"/>
                <a:gd name="connsiteY271" fmla="*/ 6689973 h 7837035"/>
                <a:gd name="connsiteX272" fmla="*/ 3710908 w 4525107"/>
                <a:gd name="connsiteY272" fmla="*/ 6772389 h 7837035"/>
                <a:gd name="connsiteX273" fmla="*/ 3654779 w 4525107"/>
                <a:gd name="connsiteY273" fmla="*/ 6839251 h 7837035"/>
                <a:gd name="connsiteX274" fmla="*/ 3652947 w 4525107"/>
                <a:gd name="connsiteY274" fmla="*/ 6838109 h 7837035"/>
                <a:gd name="connsiteX275" fmla="*/ 3693202 w 4525107"/>
                <a:gd name="connsiteY275" fmla="*/ 6768775 h 7837035"/>
                <a:gd name="connsiteX276" fmla="*/ 3684200 w 4525107"/>
                <a:gd name="connsiteY276" fmla="*/ 6690895 h 7837035"/>
                <a:gd name="connsiteX277" fmla="*/ 3626415 w 4525107"/>
                <a:gd name="connsiteY277" fmla="*/ 6695355 h 7837035"/>
                <a:gd name="connsiteX278" fmla="*/ 3580378 w 4525107"/>
                <a:gd name="connsiteY278" fmla="*/ 6673121 h 7837035"/>
                <a:gd name="connsiteX279" fmla="*/ 3544083 w 4525107"/>
                <a:gd name="connsiteY279" fmla="*/ 6738345 h 7837035"/>
                <a:gd name="connsiteX280" fmla="*/ 3554852 w 4525107"/>
                <a:gd name="connsiteY280" fmla="*/ 6818091 h 7837035"/>
                <a:gd name="connsiteX281" fmla="*/ 3552646 w 4525107"/>
                <a:gd name="connsiteY281" fmla="*/ 6818411 h 7837035"/>
                <a:gd name="connsiteX282" fmla="*/ 3525736 w 4525107"/>
                <a:gd name="connsiteY282" fmla="*/ 6734599 h 7837035"/>
                <a:gd name="connsiteX283" fmla="*/ 3574225 w 4525107"/>
                <a:gd name="connsiteY283" fmla="*/ 6667953 h 7837035"/>
                <a:gd name="connsiteX284" fmla="*/ 3542258 w 4525107"/>
                <a:gd name="connsiteY284" fmla="*/ 6568025 h 7837035"/>
                <a:gd name="connsiteX285" fmla="*/ 3574572 w 4525107"/>
                <a:gd name="connsiteY285" fmla="*/ 6513243 h 7837035"/>
                <a:gd name="connsiteX286" fmla="*/ 3520858 w 4525107"/>
                <a:gd name="connsiteY286" fmla="*/ 6517639 h 7837035"/>
                <a:gd name="connsiteX287" fmla="*/ 3494948 w 4525107"/>
                <a:gd name="connsiteY287" fmla="*/ 6508373 h 7837035"/>
                <a:gd name="connsiteX288" fmla="*/ 3402940 w 4525107"/>
                <a:gd name="connsiteY288" fmla="*/ 6550335 h 7837035"/>
                <a:gd name="connsiteX289" fmla="*/ 3310009 w 4525107"/>
                <a:gd name="connsiteY289" fmla="*/ 6491649 h 7837035"/>
                <a:gd name="connsiteX290" fmla="*/ 3310985 w 4525107"/>
                <a:gd name="connsiteY290" fmla="*/ 6488899 h 7837035"/>
                <a:gd name="connsiteX291" fmla="*/ 3403404 w 4525107"/>
                <a:gd name="connsiteY291" fmla="*/ 6525623 h 7837035"/>
                <a:gd name="connsiteX292" fmla="*/ 3484931 w 4525107"/>
                <a:gd name="connsiteY292" fmla="*/ 6502871 h 7837035"/>
                <a:gd name="connsiteX293" fmla="*/ 3444269 w 4525107"/>
                <a:gd name="connsiteY293" fmla="*/ 6456089 h 7837035"/>
                <a:gd name="connsiteX294" fmla="*/ 3368061 w 4525107"/>
                <a:gd name="connsiteY294" fmla="*/ 6469815 h 7837035"/>
                <a:gd name="connsiteX295" fmla="*/ 3301199 w 4525107"/>
                <a:gd name="connsiteY295" fmla="*/ 6413687 h 7837035"/>
                <a:gd name="connsiteX296" fmla="*/ 3302342 w 4525107"/>
                <a:gd name="connsiteY296" fmla="*/ 6411855 h 7837035"/>
                <a:gd name="connsiteX297" fmla="*/ 3371676 w 4525107"/>
                <a:gd name="connsiteY297" fmla="*/ 6452107 h 7837035"/>
                <a:gd name="connsiteX298" fmla="*/ 3440974 w 4525107"/>
                <a:gd name="connsiteY298" fmla="*/ 6447487 h 7837035"/>
                <a:gd name="connsiteX299" fmla="*/ 3436385 w 4525107"/>
                <a:gd name="connsiteY299" fmla="*/ 6393429 h 7837035"/>
                <a:gd name="connsiteX300" fmla="*/ 3361014 w 4525107"/>
                <a:gd name="connsiteY300" fmla="*/ 6388697 h 7837035"/>
                <a:gd name="connsiteX301" fmla="*/ 3281660 w 4525107"/>
                <a:gd name="connsiteY301" fmla="*/ 6358723 h 7837035"/>
                <a:gd name="connsiteX302" fmla="*/ 3298127 w 4525107"/>
                <a:gd name="connsiteY302" fmla="*/ 6356795 h 7837035"/>
                <a:gd name="connsiteX303" fmla="*/ 3363678 w 4525107"/>
                <a:gd name="connsiteY303" fmla="*/ 6362677 h 7837035"/>
                <a:gd name="connsiteX304" fmla="*/ 3437074 w 4525107"/>
                <a:gd name="connsiteY304" fmla="*/ 6389109 h 7837035"/>
                <a:gd name="connsiteX305" fmla="*/ 3465268 w 4525107"/>
                <a:gd name="connsiteY305" fmla="*/ 6336733 h 7837035"/>
                <a:gd name="connsiteX306" fmla="*/ 3402111 w 4525107"/>
                <a:gd name="connsiteY306" fmla="*/ 6302999 h 7837035"/>
                <a:gd name="connsiteX307" fmla="*/ 3322363 w 4525107"/>
                <a:gd name="connsiteY307" fmla="*/ 6313769 h 7837035"/>
                <a:gd name="connsiteX308" fmla="*/ 3322044 w 4525107"/>
                <a:gd name="connsiteY308" fmla="*/ 6311563 h 7837035"/>
                <a:gd name="connsiteX309" fmla="*/ 3350166 w 4525107"/>
                <a:gd name="connsiteY309" fmla="*/ 6286177 h 7837035"/>
                <a:gd name="connsiteX310" fmla="*/ 3375913 w 4525107"/>
                <a:gd name="connsiteY310" fmla="*/ 6281997 h 7837035"/>
                <a:gd name="connsiteX311" fmla="*/ 3405856 w 4525107"/>
                <a:gd name="connsiteY311" fmla="*/ 6284649 h 7837035"/>
                <a:gd name="connsiteX312" fmla="*/ 3471819 w 4525107"/>
                <a:gd name="connsiteY312" fmla="*/ 6330843 h 7837035"/>
                <a:gd name="connsiteX313" fmla="*/ 3564027 w 4525107"/>
                <a:gd name="connsiteY313" fmla="*/ 6306153 h 7837035"/>
                <a:gd name="connsiteX314" fmla="*/ 3612941 w 4525107"/>
                <a:gd name="connsiteY314" fmla="*/ 6332491 h 7837035"/>
                <a:gd name="connsiteX315" fmla="*/ 3602687 w 4525107"/>
                <a:gd name="connsiteY315" fmla="*/ 6264597 h 7837035"/>
                <a:gd name="connsiteX316" fmla="*/ 3687158 w 4525107"/>
                <a:gd name="connsiteY316" fmla="*/ 6180349 h 7837035"/>
                <a:gd name="connsiteX317" fmla="*/ 3730014 w 4525107"/>
                <a:gd name="connsiteY317" fmla="*/ 6180439 h 7837035"/>
                <a:gd name="connsiteX318" fmla="*/ 3736096 w 4525107"/>
                <a:gd name="connsiteY318" fmla="*/ 6182333 h 7837035"/>
                <a:gd name="connsiteX319" fmla="*/ 3740357 w 4525107"/>
                <a:gd name="connsiteY319" fmla="*/ 6102957 h 7837035"/>
                <a:gd name="connsiteX320" fmla="*/ 3770332 w 4525107"/>
                <a:gd name="connsiteY320" fmla="*/ 6023603 h 7837035"/>
                <a:gd name="connsiteX321" fmla="*/ 3705256 w 4525107"/>
                <a:gd name="connsiteY321" fmla="*/ 6022629 h 7837035"/>
                <a:gd name="connsiteX322" fmla="*/ 3714084 w 4525107"/>
                <a:gd name="connsiteY322" fmla="*/ 6022839 h 7837035"/>
                <a:gd name="connsiteX323" fmla="*/ 3715987 w 4525107"/>
                <a:gd name="connsiteY323" fmla="*/ 6023995 h 7837035"/>
                <a:gd name="connsiteX324" fmla="*/ 3674828 w 4525107"/>
                <a:gd name="connsiteY324" fmla="*/ 6093143 h 7837035"/>
                <a:gd name="connsiteX325" fmla="*/ 3685596 w 4525107"/>
                <a:gd name="connsiteY325" fmla="*/ 6172893 h 7837035"/>
                <a:gd name="connsiteX326" fmla="*/ 3683388 w 4525107"/>
                <a:gd name="connsiteY326" fmla="*/ 6173211 h 7837035"/>
                <a:gd name="connsiteX327" fmla="*/ 3656478 w 4525107"/>
                <a:gd name="connsiteY327" fmla="*/ 6089399 h 7837035"/>
                <a:gd name="connsiteX328" fmla="*/ 3705256 w 4525107"/>
                <a:gd name="connsiteY328" fmla="*/ 6022629 h 7837035"/>
                <a:gd name="connsiteX329" fmla="*/ 3642996 w 4525107"/>
                <a:gd name="connsiteY329" fmla="*/ 6021637 h 7837035"/>
                <a:gd name="connsiteX330" fmla="*/ 3652409 w 4525107"/>
                <a:gd name="connsiteY330" fmla="*/ 6022023 h 7837035"/>
                <a:gd name="connsiteX331" fmla="*/ 3654335 w 4525107"/>
                <a:gd name="connsiteY331" fmla="*/ 6023481 h 7837035"/>
                <a:gd name="connsiteX332" fmla="*/ 3603757 w 4525107"/>
                <a:gd name="connsiteY332" fmla="*/ 6108377 h 7837035"/>
                <a:gd name="connsiteX333" fmla="*/ 3607654 w 4525107"/>
                <a:gd name="connsiteY333" fmla="*/ 6207119 h 7837035"/>
                <a:gd name="connsiteX334" fmla="*/ 3605268 w 4525107"/>
                <a:gd name="connsiteY334" fmla="*/ 6207481 h 7837035"/>
                <a:gd name="connsiteX335" fmla="*/ 3584511 w 4525107"/>
                <a:gd name="connsiteY335" fmla="*/ 6103485 h 7837035"/>
                <a:gd name="connsiteX336" fmla="*/ 3642996 w 4525107"/>
                <a:gd name="connsiteY336" fmla="*/ 6021637 h 7837035"/>
                <a:gd name="connsiteX337" fmla="*/ 1674211 w 4525107"/>
                <a:gd name="connsiteY337" fmla="*/ 5984375 h 7837035"/>
                <a:gd name="connsiteX338" fmla="*/ 1742250 w 4525107"/>
                <a:gd name="connsiteY338" fmla="*/ 5995641 h 7837035"/>
                <a:gd name="connsiteX339" fmla="*/ 1815713 w 4525107"/>
                <a:gd name="connsiteY339" fmla="*/ 6072123 h 7837035"/>
                <a:gd name="connsiteX340" fmla="*/ 1814052 w 4525107"/>
                <a:gd name="connsiteY340" fmla="*/ 6073873 h 7837035"/>
                <a:gd name="connsiteX341" fmla="*/ 1735263 w 4525107"/>
                <a:gd name="connsiteY341" fmla="*/ 6014231 h 7837035"/>
                <a:gd name="connsiteX342" fmla="*/ 1636694 w 4525107"/>
                <a:gd name="connsiteY342" fmla="*/ 6007197 h 7837035"/>
                <a:gd name="connsiteX343" fmla="*/ 1636598 w 4525107"/>
                <a:gd name="connsiteY343" fmla="*/ 6004787 h 7837035"/>
                <a:gd name="connsiteX344" fmla="*/ 1674211 w 4525107"/>
                <a:gd name="connsiteY344" fmla="*/ 5984375 h 7837035"/>
                <a:gd name="connsiteX345" fmla="*/ 3734801 w 4525107"/>
                <a:gd name="connsiteY345" fmla="*/ 5979063 h 7837035"/>
                <a:gd name="connsiteX346" fmla="*/ 3698028 w 4525107"/>
                <a:gd name="connsiteY346" fmla="*/ 5982739 h 7837035"/>
                <a:gd name="connsiteX347" fmla="*/ 3550857 w 4525107"/>
                <a:gd name="connsiteY347" fmla="*/ 6129523 h 7837035"/>
                <a:gd name="connsiteX348" fmla="*/ 3568722 w 4525107"/>
                <a:gd name="connsiteY348" fmla="*/ 6247809 h 7837035"/>
                <a:gd name="connsiteX349" fmla="*/ 3483501 w 4525107"/>
                <a:gd name="connsiteY349" fmla="*/ 6201925 h 7837035"/>
                <a:gd name="connsiteX350" fmla="*/ 3261663 w 4525107"/>
                <a:gd name="connsiteY350" fmla="*/ 6348549 h 7837035"/>
                <a:gd name="connsiteX351" fmla="*/ 3408289 w 4525107"/>
                <a:gd name="connsiteY351" fmla="*/ 6570387 h 7837035"/>
                <a:gd name="connsiteX352" fmla="*/ 3501875 w 4525107"/>
                <a:gd name="connsiteY352" fmla="*/ 6562729 h 7837035"/>
                <a:gd name="connsiteX353" fmla="*/ 3445574 w 4525107"/>
                <a:gd name="connsiteY353" fmla="*/ 6658177 h 7837035"/>
                <a:gd name="connsiteX354" fmla="*/ 3592199 w 4525107"/>
                <a:gd name="connsiteY354" fmla="*/ 6880013 h 7837035"/>
                <a:gd name="connsiteX355" fmla="*/ 3814037 w 4525107"/>
                <a:gd name="connsiteY355" fmla="*/ 6733389 h 7837035"/>
                <a:gd name="connsiteX356" fmla="*/ 3805447 w 4525107"/>
                <a:gd name="connsiteY356" fmla="*/ 6637545 h 7837035"/>
                <a:gd name="connsiteX357" fmla="*/ 3868868 w 4525107"/>
                <a:gd name="connsiteY357" fmla="*/ 6664403 h 7837035"/>
                <a:gd name="connsiteX358" fmla="*/ 4090706 w 4525107"/>
                <a:gd name="connsiteY358" fmla="*/ 6517777 h 7837035"/>
                <a:gd name="connsiteX359" fmla="*/ 3944080 w 4525107"/>
                <a:gd name="connsiteY359" fmla="*/ 6295941 h 7837035"/>
                <a:gd name="connsiteX360" fmla="*/ 3866115 w 4525107"/>
                <a:gd name="connsiteY360" fmla="*/ 6297143 h 7837035"/>
                <a:gd name="connsiteX361" fmla="*/ 3919320 w 4525107"/>
                <a:gd name="connsiteY361" fmla="*/ 6204735 h 7837035"/>
                <a:gd name="connsiteX362" fmla="*/ 3772695 w 4525107"/>
                <a:gd name="connsiteY362" fmla="*/ 5982899 h 7837035"/>
                <a:gd name="connsiteX363" fmla="*/ 3734801 w 4525107"/>
                <a:gd name="connsiteY363" fmla="*/ 5979063 h 7837035"/>
                <a:gd name="connsiteX364" fmla="*/ 2719874 w 4525107"/>
                <a:gd name="connsiteY364" fmla="*/ 5936193 h 7837035"/>
                <a:gd name="connsiteX365" fmla="*/ 2764180 w 4525107"/>
                <a:gd name="connsiteY365" fmla="*/ 6036775 h 7837035"/>
                <a:gd name="connsiteX366" fmla="*/ 2695593 w 4525107"/>
                <a:gd name="connsiteY366" fmla="*/ 6122655 h 7837035"/>
                <a:gd name="connsiteX367" fmla="*/ 2692967 w 4525107"/>
                <a:gd name="connsiteY367" fmla="*/ 6121381 h 7837035"/>
                <a:gd name="connsiteX368" fmla="*/ 2739672 w 4525107"/>
                <a:gd name="connsiteY368" fmla="*/ 6033583 h 7837035"/>
                <a:gd name="connsiteX369" fmla="*/ 2717008 w 4525107"/>
                <a:gd name="connsiteY369" fmla="*/ 5936751 h 7837035"/>
                <a:gd name="connsiteX370" fmla="*/ 2719874 w 4525107"/>
                <a:gd name="connsiteY370" fmla="*/ 5936193 h 7837035"/>
                <a:gd name="connsiteX371" fmla="*/ 1470195 w 4525107"/>
                <a:gd name="connsiteY371" fmla="*/ 5919983 h 7837035"/>
                <a:gd name="connsiteX372" fmla="*/ 1496941 w 4525107"/>
                <a:gd name="connsiteY372" fmla="*/ 5923015 h 7837035"/>
                <a:gd name="connsiteX373" fmla="*/ 1540643 w 4525107"/>
                <a:gd name="connsiteY373" fmla="*/ 6008333 h 7837035"/>
                <a:gd name="connsiteX374" fmla="*/ 1517900 w 4525107"/>
                <a:gd name="connsiteY374" fmla="*/ 6039325 h 7837035"/>
                <a:gd name="connsiteX375" fmla="*/ 1545883 w 4525107"/>
                <a:gd name="connsiteY375" fmla="*/ 6041999 h 7837035"/>
                <a:gd name="connsiteX376" fmla="*/ 1589584 w 4525107"/>
                <a:gd name="connsiteY376" fmla="*/ 6127317 h 7837035"/>
                <a:gd name="connsiteX377" fmla="*/ 1504264 w 4525107"/>
                <a:gd name="connsiteY377" fmla="*/ 6171019 h 7837035"/>
                <a:gd name="connsiteX378" fmla="*/ 1482610 w 4525107"/>
                <a:gd name="connsiteY378" fmla="*/ 6158871 h 7837035"/>
                <a:gd name="connsiteX379" fmla="*/ 1481872 w 4525107"/>
                <a:gd name="connsiteY379" fmla="*/ 6193553 h 7837035"/>
                <a:gd name="connsiteX380" fmla="*/ 1396549 w 4525107"/>
                <a:gd name="connsiteY380" fmla="*/ 6237255 h 7837035"/>
                <a:gd name="connsiteX381" fmla="*/ 1352849 w 4525107"/>
                <a:gd name="connsiteY381" fmla="*/ 6151935 h 7837035"/>
                <a:gd name="connsiteX382" fmla="*/ 1376822 w 4525107"/>
                <a:gd name="connsiteY382" fmla="*/ 6119977 h 7837035"/>
                <a:gd name="connsiteX383" fmla="*/ 1342986 w 4525107"/>
                <a:gd name="connsiteY383" fmla="*/ 6118995 h 7837035"/>
                <a:gd name="connsiteX384" fmla="*/ 1299285 w 4525107"/>
                <a:gd name="connsiteY384" fmla="*/ 6033675 h 7837035"/>
                <a:gd name="connsiteX385" fmla="*/ 1384605 w 4525107"/>
                <a:gd name="connsiteY385" fmla="*/ 5989975 h 7837035"/>
                <a:gd name="connsiteX386" fmla="*/ 1413312 w 4525107"/>
                <a:gd name="connsiteY386" fmla="*/ 6009809 h 7837035"/>
                <a:gd name="connsiteX387" fmla="*/ 1411622 w 4525107"/>
                <a:gd name="connsiteY387" fmla="*/ 5966715 h 7837035"/>
                <a:gd name="connsiteX388" fmla="*/ 1470195 w 4525107"/>
                <a:gd name="connsiteY388" fmla="*/ 5919983 h 7837035"/>
                <a:gd name="connsiteX389" fmla="*/ 2683359 w 4525107"/>
                <a:gd name="connsiteY389" fmla="*/ 5917433 h 7837035"/>
                <a:gd name="connsiteX390" fmla="*/ 2699413 w 4525107"/>
                <a:gd name="connsiteY390" fmla="*/ 6003245 h 7837035"/>
                <a:gd name="connsiteX391" fmla="*/ 2636242 w 4525107"/>
                <a:gd name="connsiteY391" fmla="*/ 6063497 h 7837035"/>
                <a:gd name="connsiteX392" fmla="*/ 2634548 w 4525107"/>
                <a:gd name="connsiteY392" fmla="*/ 6062157 h 7837035"/>
                <a:gd name="connsiteX393" fmla="*/ 2682214 w 4525107"/>
                <a:gd name="connsiteY393" fmla="*/ 5997695 h 7837035"/>
                <a:gd name="connsiteX394" fmla="*/ 2681201 w 4525107"/>
                <a:gd name="connsiteY394" fmla="*/ 5917529 h 7837035"/>
                <a:gd name="connsiteX395" fmla="*/ 2683359 w 4525107"/>
                <a:gd name="connsiteY395" fmla="*/ 5917433 h 7837035"/>
                <a:gd name="connsiteX396" fmla="*/ 1472793 w 4525107"/>
                <a:gd name="connsiteY396" fmla="*/ 5903697 h 7837035"/>
                <a:gd name="connsiteX397" fmla="*/ 1408237 w 4525107"/>
                <a:gd name="connsiteY397" fmla="*/ 5955199 h 7837035"/>
                <a:gd name="connsiteX398" fmla="*/ 1410101 w 4525107"/>
                <a:gd name="connsiteY398" fmla="*/ 6002691 h 7837035"/>
                <a:gd name="connsiteX399" fmla="*/ 1378464 w 4525107"/>
                <a:gd name="connsiteY399" fmla="*/ 5980835 h 7837035"/>
                <a:gd name="connsiteX400" fmla="*/ 1284432 w 4525107"/>
                <a:gd name="connsiteY400" fmla="*/ 6028997 h 7837035"/>
                <a:gd name="connsiteX401" fmla="*/ 1332594 w 4525107"/>
                <a:gd name="connsiteY401" fmla="*/ 6123029 h 7837035"/>
                <a:gd name="connsiteX402" fmla="*/ 1369886 w 4525107"/>
                <a:gd name="connsiteY402" fmla="*/ 6124111 h 7837035"/>
                <a:gd name="connsiteX403" fmla="*/ 1343467 w 4525107"/>
                <a:gd name="connsiteY403" fmla="*/ 6159329 h 7837035"/>
                <a:gd name="connsiteX404" fmla="*/ 1391628 w 4525107"/>
                <a:gd name="connsiteY404" fmla="*/ 6253361 h 7837035"/>
                <a:gd name="connsiteX405" fmla="*/ 1485660 w 4525107"/>
                <a:gd name="connsiteY405" fmla="*/ 6205197 h 7837035"/>
                <a:gd name="connsiteX406" fmla="*/ 1486473 w 4525107"/>
                <a:gd name="connsiteY406" fmla="*/ 6166975 h 7837035"/>
                <a:gd name="connsiteX407" fmla="*/ 1510338 w 4525107"/>
                <a:gd name="connsiteY407" fmla="*/ 6180365 h 7837035"/>
                <a:gd name="connsiteX408" fmla="*/ 1604370 w 4525107"/>
                <a:gd name="connsiteY408" fmla="*/ 6132201 h 7837035"/>
                <a:gd name="connsiteX409" fmla="*/ 1556207 w 4525107"/>
                <a:gd name="connsiteY409" fmla="*/ 6038167 h 7837035"/>
                <a:gd name="connsiteX410" fmla="*/ 1525367 w 4525107"/>
                <a:gd name="connsiteY410" fmla="*/ 6035221 h 7837035"/>
                <a:gd name="connsiteX411" fmla="*/ 1550432 w 4525107"/>
                <a:gd name="connsiteY411" fmla="*/ 6001069 h 7837035"/>
                <a:gd name="connsiteX412" fmla="*/ 1502271 w 4525107"/>
                <a:gd name="connsiteY412" fmla="*/ 5907037 h 7837035"/>
                <a:gd name="connsiteX413" fmla="*/ 1472793 w 4525107"/>
                <a:gd name="connsiteY413" fmla="*/ 5903697 h 7837035"/>
                <a:gd name="connsiteX414" fmla="*/ 2639995 w 4525107"/>
                <a:gd name="connsiteY414" fmla="*/ 5892411 h 7837035"/>
                <a:gd name="connsiteX415" fmla="*/ 2627005 w 4525107"/>
                <a:gd name="connsiteY415" fmla="*/ 5973489 h 7837035"/>
                <a:gd name="connsiteX416" fmla="*/ 2589958 w 4525107"/>
                <a:gd name="connsiteY416" fmla="*/ 6047053 h 7837035"/>
                <a:gd name="connsiteX417" fmla="*/ 2652180 w 4525107"/>
                <a:gd name="connsiteY417" fmla="*/ 6179679 h 7837035"/>
                <a:gd name="connsiteX418" fmla="*/ 2615972 w 4525107"/>
                <a:gd name="connsiteY418" fmla="*/ 6229019 h 7837035"/>
                <a:gd name="connsiteX419" fmla="*/ 2660523 w 4525107"/>
                <a:gd name="connsiteY419" fmla="*/ 6233275 h 7837035"/>
                <a:gd name="connsiteX420" fmla="*/ 2730103 w 4525107"/>
                <a:gd name="connsiteY420" fmla="*/ 6369119 h 7837035"/>
                <a:gd name="connsiteX421" fmla="*/ 2636983 w 4525107"/>
                <a:gd name="connsiteY421" fmla="*/ 6443497 h 7837035"/>
                <a:gd name="connsiteX422" fmla="*/ 2714404 w 4525107"/>
                <a:gd name="connsiteY422" fmla="*/ 6504619 h 7837035"/>
                <a:gd name="connsiteX423" fmla="*/ 2813743 w 4525107"/>
                <a:gd name="connsiteY423" fmla="*/ 6499913 h 7837035"/>
                <a:gd name="connsiteX424" fmla="*/ 2813770 w 4525107"/>
                <a:gd name="connsiteY424" fmla="*/ 6502829 h 7837035"/>
                <a:gd name="connsiteX425" fmla="*/ 2706817 w 4525107"/>
                <a:gd name="connsiteY425" fmla="*/ 6528141 h 7837035"/>
                <a:gd name="connsiteX426" fmla="*/ 2634815 w 4525107"/>
                <a:gd name="connsiteY426" fmla="*/ 6445103 h 7837035"/>
                <a:gd name="connsiteX427" fmla="*/ 2635985 w 4525107"/>
                <a:gd name="connsiteY427" fmla="*/ 6443515 h 7837035"/>
                <a:gd name="connsiteX428" fmla="*/ 2594259 w 4525107"/>
                <a:gd name="connsiteY428" fmla="*/ 6438699 h 7837035"/>
                <a:gd name="connsiteX429" fmla="*/ 2559782 w 4525107"/>
                <a:gd name="connsiteY429" fmla="*/ 6419357 h 7837035"/>
                <a:gd name="connsiteX430" fmla="*/ 2558606 w 4525107"/>
                <a:gd name="connsiteY430" fmla="*/ 6474577 h 7837035"/>
                <a:gd name="connsiteX431" fmla="*/ 2542463 w 4525107"/>
                <a:gd name="connsiteY431" fmla="*/ 6505093 h 7837035"/>
                <a:gd name="connsiteX432" fmla="*/ 2582100 w 4525107"/>
                <a:gd name="connsiteY432" fmla="*/ 6604257 h 7837035"/>
                <a:gd name="connsiteX433" fmla="*/ 2513512 w 4525107"/>
                <a:gd name="connsiteY433" fmla="*/ 6690139 h 7837035"/>
                <a:gd name="connsiteX434" fmla="*/ 2510886 w 4525107"/>
                <a:gd name="connsiteY434" fmla="*/ 6688865 h 7837035"/>
                <a:gd name="connsiteX435" fmla="*/ 2557591 w 4525107"/>
                <a:gd name="connsiteY435" fmla="*/ 6601067 h 7837035"/>
                <a:gd name="connsiteX436" fmla="*/ 2538933 w 4525107"/>
                <a:gd name="connsiteY436" fmla="*/ 6510111 h 7837035"/>
                <a:gd name="connsiteX437" fmla="*/ 2483796 w 4525107"/>
                <a:gd name="connsiteY437" fmla="*/ 6545523 h 7837035"/>
                <a:gd name="connsiteX438" fmla="*/ 2498229 w 4525107"/>
                <a:gd name="connsiteY438" fmla="*/ 6630053 h 7837035"/>
                <a:gd name="connsiteX439" fmla="*/ 2435059 w 4525107"/>
                <a:gd name="connsiteY439" fmla="*/ 6690305 h 7837035"/>
                <a:gd name="connsiteX440" fmla="*/ 2433363 w 4525107"/>
                <a:gd name="connsiteY440" fmla="*/ 6688967 h 7837035"/>
                <a:gd name="connsiteX441" fmla="*/ 2481030 w 4525107"/>
                <a:gd name="connsiteY441" fmla="*/ 6624505 h 7837035"/>
                <a:gd name="connsiteX442" fmla="*/ 2480686 w 4525107"/>
                <a:gd name="connsiteY442" fmla="*/ 6546107 h 7837035"/>
                <a:gd name="connsiteX443" fmla="*/ 2422762 w 4525107"/>
                <a:gd name="connsiteY443" fmla="*/ 6544155 h 7837035"/>
                <a:gd name="connsiteX444" fmla="*/ 2379463 w 4525107"/>
                <a:gd name="connsiteY444" fmla="*/ 6516975 h 7837035"/>
                <a:gd name="connsiteX445" fmla="*/ 2336185 w 4525107"/>
                <a:gd name="connsiteY445" fmla="*/ 6577789 h 7837035"/>
                <a:gd name="connsiteX446" fmla="*/ 2338080 w 4525107"/>
                <a:gd name="connsiteY446" fmla="*/ 6658237 h 7837035"/>
                <a:gd name="connsiteX447" fmla="*/ 2335852 w 4525107"/>
                <a:gd name="connsiteY447" fmla="*/ 6658311 h 7837035"/>
                <a:gd name="connsiteX448" fmla="*/ 2318364 w 4525107"/>
                <a:gd name="connsiteY448" fmla="*/ 6572039 h 7837035"/>
                <a:gd name="connsiteX449" fmla="*/ 2373918 w 4525107"/>
                <a:gd name="connsiteY449" fmla="*/ 6511157 h 7837035"/>
                <a:gd name="connsiteX450" fmla="*/ 2353183 w 4525107"/>
                <a:gd name="connsiteY450" fmla="*/ 6408311 h 7837035"/>
                <a:gd name="connsiteX451" fmla="*/ 2391351 w 4525107"/>
                <a:gd name="connsiteY451" fmla="*/ 6357431 h 7837035"/>
                <a:gd name="connsiteX452" fmla="*/ 2337480 w 4525107"/>
                <a:gd name="connsiteY452" fmla="*/ 6355869 h 7837035"/>
                <a:gd name="connsiteX453" fmla="*/ 2312752 w 4525107"/>
                <a:gd name="connsiteY453" fmla="*/ 6343797 h 7837035"/>
                <a:gd name="connsiteX454" fmla="*/ 2216672 w 4525107"/>
                <a:gd name="connsiteY454" fmla="*/ 6375339 h 7837035"/>
                <a:gd name="connsiteX455" fmla="*/ 2130792 w 4525107"/>
                <a:gd name="connsiteY455" fmla="*/ 6306749 h 7837035"/>
                <a:gd name="connsiteX456" fmla="*/ 2132065 w 4525107"/>
                <a:gd name="connsiteY456" fmla="*/ 6304123 h 7837035"/>
                <a:gd name="connsiteX457" fmla="*/ 2219863 w 4525107"/>
                <a:gd name="connsiteY457" fmla="*/ 6350831 h 7837035"/>
                <a:gd name="connsiteX458" fmla="*/ 2303404 w 4525107"/>
                <a:gd name="connsiteY458" fmla="*/ 6337223 h 7837035"/>
                <a:gd name="connsiteX459" fmla="*/ 2268158 w 4525107"/>
                <a:gd name="connsiteY459" fmla="*/ 6286235 h 7837035"/>
                <a:gd name="connsiteX460" fmla="*/ 2190900 w 4525107"/>
                <a:gd name="connsiteY460" fmla="*/ 6291461 h 7837035"/>
                <a:gd name="connsiteX461" fmla="*/ 2130647 w 4525107"/>
                <a:gd name="connsiteY461" fmla="*/ 6228291 h 7837035"/>
                <a:gd name="connsiteX462" fmla="*/ 2131985 w 4525107"/>
                <a:gd name="connsiteY462" fmla="*/ 6226595 h 7837035"/>
                <a:gd name="connsiteX463" fmla="*/ 2196449 w 4525107"/>
                <a:gd name="connsiteY463" fmla="*/ 6274259 h 7837035"/>
                <a:gd name="connsiteX464" fmla="*/ 2265833 w 4525107"/>
                <a:gd name="connsiteY464" fmla="*/ 6277323 h 7837035"/>
                <a:gd name="connsiteX465" fmla="*/ 2267243 w 4525107"/>
                <a:gd name="connsiteY465" fmla="*/ 6223089 h 7837035"/>
                <a:gd name="connsiteX466" fmla="*/ 2192855 w 4525107"/>
                <a:gd name="connsiteY466" fmla="*/ 6210061 h 7837035"/>
                <a:gd name="connsiteX467" fmla="*/ 2117299 w 4525107"/>
                <a:gd name="connsiteY467" fmla="*/ 6171505 h 7837035"/>
                <a:gd name="connsiteX468" fmla="*/ 2133877 w 4525107"/>
                <a:gd name="connsiteY468" fmla="*/ 6171407 h 7837035"/>
                <a:gd name="connsiteX469" fmla="*/ 2198377 w 4525107"/>
                <a:gd name="connsiteY469" fmla="*/ 6184493 h 7837035"/>
                <a:gd name="connsiteX470" fmla="*/ 2268406 w 4525107"/>
                <a:gd name="connsiteY470" fmla="*/ 6218871 h 7837035"/>
                <a:gd name="connsiteX471" fmla="*/ 2302211 w 4525107"/>
                <a:gd name="connsiteY471" fmla="*/ 6169929 h 7837035"/>
                <a:gd name="connsiteX472" fmla="*/ 2243167 w 4525107"/>
                <a:gd name="connsiteY472" fmla="*/ 6129427 h 7837035"/>
                <a:gd name="connsiteX473" fmla="*/ 2162718 w 4525107"/>
                <a:gd name="connsiteY473" fmla="*/ 6131321 h 7837035"/>
                <a:gd name="connsiteX474" fmla="*/ 2162644 w 4525107"/>
                <a:gd name="connsiteY474" fmla="*/ 6129093 h 7837035"/>
                <a:gd name="connsiteX475" fmla="*/ 2193398 w 4525107"/>
                <a:gd name="connsiteY475" fmla="*/ 6106969 h 7837035"/>
                <a:gd name="connsiteX476" fmla="*/ 2219449 w 4525107"/>
                <a:gd name="connsiteY476" fmla="*/ 6105659 h 7837035"/>
                <a:gd name="connsiteX477" fmla="*/ 2248916 w 4525107"/>
                <a:gd name="connsiteY477" fmla="*/ 6111601 h 7837035"/>
                <a:gd name="connsiteX478" fmla="*/ 2309373 w 4525107"/>
                <a:gd name="connsiteY478" fmla="*/ 6164799 h 7837035"/>
                <a:gd name="connsiteX479" fmla="*/ 2403744 w 4525107"/>
                <a:gd name="connsiteY479" fmla="*/ 6150445 h 7837035"/>
                <a:gd name="connsiteX480" fmla="*/ 2449450 w 4525107"/>
                <a:gd name="connsiteY480" fmla="*/ 6182025 h 7837035"/>
                <a:gd name="connsiteX481" fmla="*/ 2446758 w 4525107"/>
                <a:gd name="connsiteY481" fmla="*/ 6113413 h 7837035"/>
                <a:gd name="connsiteX482" fmla="*/ 2540017 w 4525107"/>
                <a:gd name="connsiteY482" fmla="*/ 6039011 h 7837035"/>
                <a:gd name="connsiteX483" fmla="*/ 2582601 w 4525107"/>
                <a:gd name="connsiteY483" fmla="*/ 6043835 h 7837035"/>
                <a:gd name="connsiteX484" fmla="*/ 2588437 w 4525107"/>
                <a:gd name="connsiteY484" fmla="*/ 6046389 h 7837035"/>
                <a:gd name="connsiteX485" fmla="*/ 2601439 w 4525107"/>
                <a:gd name="connsiteY485" fmla="*/ 5967967 h 7837035"/>
                <a:gd name="connsiteX486" fmla="*/ 2639995 w 4525107"/>
                <a:gd name="connsiteY486" fmla="*/ 5892411 h 7837035"/>
                <a:gd name="connsiteX487" fmla="*/ 2575425 w 4525107"/>
                <a:gd name="connsiteY487" fmla="*/ 5884255 h 7837035"/>
                <a:gd name="connsiteX488" fmla="*/ 2584175 w 4525107"/>
                <a:gd name="connsiteY488" fmla="*/ 5885439 h 7837035"/>
                <a:gd name="connsiteX489" fmla="*/ 2585940 w 4525107"/>
                <a:gd name="connsiteY489" fmla="*/ 5886797 h 7837035"/>
                <a:gd name="connsiteX490" fmla="*/ 2537394 w 4525107"/>
                <a:gd name="connsiteY490" fmla="*/ 5950977 h 7837035"/>
                <a:gd name="connsiteX491" fmla="*/ 2539288 w 4525107"/>
                <a:gd name="connsiteY491" fmla="*/ 6031427 h 7837035"/>
                <a:gd name="connsiteX492" fmla="*/ 2537059 w 4525107"/>
                <a:gd name="connsiteY492" fmla="*/ 6031499 h 7837035"/>
                <a:gd name="connsiteX493" fmla="*/ 2519571 w 4525107"/>
                <a:gd name="connsiteY493" fmla="*/ 5945229 h 7837035"/>
                <a:gd name="connsiteX494" fmla="*/ 2575425 w 4525107"/>
                <a:gd name="connsiteY494" fmla="*/ 5884255 h 7837035"/>
                <a:gd name="connsiteX495" fmla="*/ 2513656 w 4525107"/>
                <a:gd name="connsiteY495" fmla="*/ 5876391 h 7837035"/>
                <a:gd name="connsiteX496" fmla="*/ 2522969 w 4525107"/>
                <a:gd name="connsiteY496" fmla="*/ 5877817 h 7837035"/>
                <a:gd name="connsiteX497" fmla="*/ 2524721 w 4525107"/>
                <a:gd name="connsiteY497" fmla="*/ 5879477 h 7837035"/>
                <a:gd name="connsiteX498" fmla="*/ 2465076 w 4525107"/>
                <a:gd name="connsiteY498" fmla="*/ 5958267 h 7837035"/>
                <a:gd name="connsiteX499" fmla="*/ 2458043 w 4525107"/>
                <a:gd name="connsiteY499" fmla="*/ 6056837 h 7837035"/>
                <a:gd name="connsiteX500" fmla="*/ 2455632 w 4525107"/>
                <a:gd name="connsiteY500" fmla="*/ 6056933 h 7837035"/>
                <a:gd name="connsiteX501" fmla="*/ 2446488 w 4525107"/>
                <a:gd name="connsiteY501" fmla="*/ 5951279 h 7837035"/>
                <a:gd name="connsiteX502" fmla="*/ 2513656 w 4525107"/>
                <a:gd name="connsiteY502" fmla="*/ 5876391 h 7837035"/>
                <a:gd name="connsiteX503" fmla="*/ 2572647 w 4525107"/>
                <a:gd name="connsiteY503" fmla="*/ 5843809 h 7837035"/>
                <a:gd name="connsiteX504" fmla="*/ 2410164 w 4525107"/>
                <a:gd name="connsiteY504" fmla="*/ 5973441 h 7837035"/>
                <a:gd name="connsiteX505" fmla="*/ 2414854 w 4525107"/>
                <a:gd name="connsiteY505" fmla="*/ 6092977 h 7837035"/>
                <a:gd name="connsiteX506" fmla="*/ 2335223 w 4525107"/>
                <a:gd name="connsiteY506" fmla="*/ 6037959 h 7837035"/>
                <a:gd name="connsiteX507" fmla="*/ 2098547 w 4525107"/>
                <a:gd name="connsiteY507" fmla="*/ 6159185 h 7837035"/>
                <a:gd name="connsiteX508" fmla="*/ 2219773 w 4525107"/>
                <a:gd name="connsiteY508" fmla="*/ 6395859 h 7837035"/>
                <a:gd name="connsiteX509" fmla="*/ 2313633 w 4525107"/>
                <a:gd name="connsiteY509" fmla="*/ 6398585 h 7837035"/>
                <a:gd name="connsiteX510" fmla="*/ 2247133 w 4525107"/>
                <a:gd name="connsiteY510" fmla="*/ 6487231 h 7837035"/>
                <a:gd name="connsiteX511" fmla="*/ 2368359 w 4525107"/>
                <a:gd name="connsiteY511" fmla="*/ 6723905 h 7837035"/>
                <a:gd name="connsiteX512" fmla="*/ 2605035 w 4525107"/>
                <a:gd name="connsiteY512" fmla="*/ 6602681 h 7837035"/>
                <a:gd name="connsiteX513" fmla="*/ 2607083 w 4525107"/>
                <a:gd name="connsiteY513" fmla="*/ 6506475 h 7837035"/>
                <a:gd name="connsiteX514" fmla="*/ 2667150 w 4525107"/>
                <a:gd name="connsiteY514" fmla="*/ 6540173 h 7837035"/>
                <a:gd name="connsiteX515" fmla="*/ 2903825 w 4525107"/>
                <a:gd name="connsiteY515" fmla="*/ 6418947 h 7837035"/>
                <a:gd name="connsiteX516" fmla="*/ 2782600 w 4525107"/>
                <a:gd name="connsiteY516" fmla="*/ 6182273 h 7837035"/>
                <a:gd name="connsiteX517" fmla="*/ 2704979 w 4525107"/>
                <a:gd name="connsiteY517" fmla="*/ 6174857 h 7837035"/>
                <a:gd name="connsiteX518" fmla="*/ 2768065 w 4525107"/>
                <a:gd name="connsiteY518" fmla="*/ 6088891 h 7837035"/>
                <a:gd name="connsiteX519" fmla="*/ 2646839 w 4525107"/>
                <a:gd name="connsiteY519" fmla="*/ 5852217 h 7837035"/>
                <a:gd name="connsiteX520" fmla="*/ 2572647 w 4525107"/>
                <a:gd name="connsiteY520" fmla="*/ 5843809 h 7837035"/>
                <a:gd name="connsiteX521" fmla="*/ 1178749 w 4525107"/>
                <a:gd name="connsiteY521" fmla="*/ 5830367 h 7837035"/>
                <a:gd name="connsiteX522" fmla="*/ 1246788 w 4525107"/>
                <a:gd name="connsiteY522" fmla="*/ 5841635 h 7837035"/>
                <a:gd name="connsiteX523" fmla="*/ 1320253 w 4525107"/>
                <a:gd name="connsiteY523" fmla="*/ 5918115 h 7837035"/>
                <a:gd name="connsiteX524" fmla="*/ 1318591 w 4525107"/>
                <a:gd name="connsiteY524" fmla="*/ 5919869 h 7837035"/>
                <a:gd name="connsiteX525" fmla="*/ 1239801 w 4525107"/>
                <a:gd name="connsiteY525" fmla="*/ 5860225 h 7837035"/>
                <a:gd name="connsiteX526" fmla="*/ 1141231 w 4525107"/>
                <a:gd name="connsiteY526" fmla="*/ 5853193 h 7837035"/>
                <a:gd name="connsiteX527" fmla="*/ 1141136 w 4525107"/>
                <a:gd name="connsiteY527" fmla="*/ 5850779 h 7837035"/>
                <a:gd name="connsiteX528" fmla="*/ 1178749 w 4525107"/>
                <a:gd name="connsiteY528" fmla="*/ 5830367 h 7837035"/>
                <a:gd name="connsiteX529" fmla="*/ 1664486 w 4525107"/>
                <a:gd name="connsiteY529" fmla="*/ 5720171 h 7837035"/>
                <a:gd name="connsiteX530" fmla="*/ 1708792 w 4525107"/>
                <a:gd name="connsiteY530" fmla="*/ 5820753 h 7837035"/>
                <a:gd name="connsiteX531" fmla="*/ 1640205 w 4525107"/>
                <a:gd name="connsiteY531" fmla="*/ 5906633 h 7837035"/>
                <a:gd name="connsiteX532" fmla="*/ 1637579 w 4525107"/>
                <a:gd name="connsiteY532" fmla="*/ 5905359 h 7837035"/>
                <a:gd name="connsiteX533" fmla="*/ 1684284 w 4525107"/>
                <a:gd name="connsiteY533" fmla="*/ 5817561 h 7837035"/>
                <a:gd name="connsiteX534" fmla="*/ 1661620 w 4525107"/>
                <a:gd name="connsiteY534" fmla="*/ 5720729 h 7837035"/>
                <a:gd name="connsiteX535" fmla="*/ 1664486 w 4525107"/>
                <a:gd name="connsiteY535" fmla="*/ 5720171 h 7837035"/>
                <a:gd name="connsiteX536" fmla="*/ 1627971 w 4525107"/>
                <a:gd name="connsiteY536" fmla="*/ 5701411 h 7837035"/>
                <a:gd name="connsiteX537" fmla="*/ 1644025 w 4525107"/>
                <a:gd name="connsiteY537" fmla="*/ 5787223 h 7837035"/>
                <a:gd name="connsiteX538" fmla="*/ 1580854 w 4525107"/>
                <a:gd name="connsiteY538" fmla="*/ 5847475 h 7837035"/>
                <a:gd name="connsiteX539" fmla="*/ 1579160 w 4525107"/>
                <a:gd name="connsiteY539" fmla="*/ 5846135 h 7837035"/>
                <a:gd name="connsiteX540" fmla="*/ 1626826 w 4525107"/>
                <a:gd name="connsiteY540" fmla="*/ 5781673 h 7837035"/>
                <a:gd name="connsiteX541" fmla="*/ 1625813 w 4525107"/>
                <a:gd name="connsiteY541" fmla="*/ 5701507 h 7837035"/>
                <a:gd name="connsiteX542" fmla="*/ 1627971 w 4525107"/>
                <a:gd name="connsiteY542" fmla="*/ 5701411 h 7837035"/>
                <a:gd name="connsiteX543" fmla="*/ 1584607 w 4525107"/>
                <a:gd name="connsiteY543" fmla="*/ 5676389 h 7837035"/>
                <a:gd name="connsiteX544" fmla="*/ 1571617 w 4525107"/>
                <a:gd name="connsiteY544" fmla="*/ 5757467 h 7837035"/>
                <a:gd name="connsiteX545" fmla="*/ 1534570 w 4525107"/>
                <a:gd name="connsiteY545" fmla="*/ 5831031 h 7837035"/>
                <a:gd name="connsiteX546" fmla="*/ 1596792 w 4525107"/>
                <a:gd name="connsiteY546" fmla="*/ 5963657 h 7837035"/>
                <a:gd name="connsiteX547" fmla="*/ 1560584 w 4525107"/>
                <a:gd name="connsiteY547" fmla="*/ 6012997 h 7837035"/>
                <a:gd name="connsiteX548" fmla="*/ 1605135 w 4525107"/>
                <a:gd name="connsiteY548" fmla="*/ 6017253 h 7837035"/>
                <a:gd name="connsiteX549" fmla="*/ 1674715 w 4525107"/>
                <a:gd name="connsiteY549" fmla="*/ 6153097 h 7837035"/>
                <a:gd name="connsiteX550" fmla="*/ 1581595 w 4525107"/>
                <a:gd name="connsiteY550" fmla="*/ 6227475 h 7837035"/>
                <a:gd name="connsiteX551" fmla="*/ 1659016 w 4525107"/>
                <a:gd name="connsiteY551" fmla="*/ 6288597 h 7837035"/>
                <a:gd name="connsiteX552" fmla="*/ 1758355 w 4525107"/>
                <a:gd name="connsiteY552" fmla="*/ 6283891 h 7837035"/>
                <a:gd name="connsiteX553" fmla="*/ 1758382 w 4525107"/>
                <a:gd name="connsiteY553" fmla="*/ 6286807 h 7837035"/>
                <a:gd name="connsiteX554" fmla="*/ 1651429 w 4525107"/>
                <a:gd name="connsiteY554" fmla="*/ 6312119 h 7837035"/>
                <a:gd name="connsiteX555" fmla="*/ 1579427 w 4525107"/>
                <a:gd name="connsiteY555" fmla="*/ 6229081 h 7837035"/>
                <a:gd name="connsiteX556" fmla="*/ 1580597 w 4525107"/>
                <a:gd name="connsiteY556" fmla="*/ 6227493 h 7837035"/>
                <a:gd name="connsiteX557" fmla="*/ 1538871 w 4525107"/>
                <a:gd name="connsiteY557" fmla="*/ 6222677 h 7837035"/>
                <a:gd name="connsiteX558" fmla="*/ 1504394 w 4525107"/>
                <a:gd name="connsiteY558" fmla="*/ 6203335 h 7837035"/>
                <a:gd name="connsiteX559" fmla="*/ 1503218 w 4525107"/>
                <a:gd name="connsiteY559" fmla="*/ 6258555 h 7837035"/>
                <a:gd name="connsiteX560" fmla="*/ 1487075 w 4525107"/>
                <a:gd name="connsiteY560" fmla="*/ 6289071 h 7837035"/>
                <a:gd name="connsiteX561" fmla="*/ 1526712 w 4525107"/>
                <a:gd name="connsiteY561" fmla="*/ 6388235 h 7837035"/>
                <a:gd name="connsiteX562" fmla="*/ 1458124 w 4525107"/>
                <a:gd name="connsiteY562" fmla="*/ 6474117 h 7837035"/>
                <a:gd name="connsiteX563" fmla="*/ 1455498 w 4525107"/>
                <a:gd name="connsiteY563" fmla="*/ 6472843 h 7837035"/>
                <a:gd name="connsiteX564" fmla="*/ 1502203 w 4525107"/>
                <a:gd name="connsiteY564" fmla="*/ 6385045 h 7837035"/>
                <a:gd name="connsiteX565" fmla="*/ 1483545 w 4525107"/>
                <a:gd name="connsiteY565" fmla="*/ 6294089 h 7837035"/>
                <a:gd name="connsiteX566" fmla="*/ 1428408 w 4525107"/>
                <a:gd name="connsiteY566" fmla="*/ 6329501 h 7837035"/>
                <a:gd name="connsiteX567" fmla="*/ 1442841 w 4525107"/>
                <a:gd name="connsiteY567" fmla="*/ 6414031 h 7837035"/>
                <a:gd name="connsiteX568" fmla="*/ 1379671 w 4525107"/>
                <a:gd name="connsiteY568" fmla="*/ 6474283 h 7837035"/>
                <a:gd name="connsiteX569" fmla="*/ 1377975 w 4525107"/>
                <a:gd name="connsiteY569" fmla="*/ 6472945 h 7837035"/>
                <a:gd name="connsiteX570" fmla="*/ 1425642 w 4525107"/>
                <a:gd name="connsiteY570" fmla="*/ 6408483 h 7837035"/>
                <a:gd name="connsiteX571" fmla="*/ 1425298 w 4525107"/>
                <a:gd name="connsiteY571" fmla="*/ 6330085 h 7837035"/>
                <a:gd name="connsiteX572" fmla="*/ 1367374 w 4525107"/>
                <a:gd name="connsiteY572" fmla="*/ 6328133 h 7837035"/>
                <a:gd name="connsiteX573" fmla="*/ 1324075 w 4525107"/>
                <a:gd name="connsiteY573" fmla="*/ 6300953 h 7837035"/>
                <a:gd name="connsiteX574" fmla="*/ 1280797 w 4525107"/>
                <a:gd name="connsiteY574" fmla="*/ 6361767 h 7837035"/>
                <a:gd name="connsiteX575" fmla="*/ 1282692 w 4525107"/>
                <a:gd name="connsiteY575" fmla="*/ 6442215 h 7837035"/>
                <a:gd name="connsiteX576" fmla="*/ 1280464 w 4525107"/>
                <a:gd name="connsiteY576" fmla="*/ 6442289 h 7837035"/>
                <a:gd name="connsiteX577" fmla="*/ 1262976 w 4525107"/>
                <a:gd name="connsiteY577" fmla="*/ 6356017 h 7837035"/>
                <a:gd name="connsiteX578" fmla="*/ 1318530 w 4525107"/>
                <a:gd name="connsiteY578" fmla="*/ 6295135 h 7837035"/>
                <a:gd name="connsiteX579" fmla="*/ 1297795 w 4525107"/>
                <a:gd name="connsiteY579" fmla="*/ 6192289 h 7837035"/>
                <a:gd name="connsiteX580" fmla="*/ 1335963 w 4525107"/>
                <a:gd name="connsiteY580" fmla="*/ 6141409 h 7837035"/>
                <a:gd name="connsiteX581" fmla="*/ 1282092 w 4525107"/>
                <a:gd name="connsiteY581" fmla="*/ 6139847 h 7837035"/>
                <a:gd name="connsiteX582" fmla="*/ 1257364 w 4525107"/>
                <a:gd name="connsiteY582" fmla="*/ 6127775 h 7837035"/>
                <a:gd name="connsiteX583" fmla="*/ 1161284 w 4525107"/>
                <a:gd name="connsiteY583" fmla="*/ 6159317 h 7837035"/>
                <a:gd name="connsiteX584" fmla="*/ 1075404 w 4525107"/>
                <a:gd name="connsiteY584" fmla="*/ 6090727 h 7837035"/>
                <a:gd name="connsiteX585" fmla="*/ 1076677 w 4525107"/>
                <a:gd name="connsiteY585" fmla="*/ 6088101 h 7837035"/>
                <a:gd name="connsiteX586" fmla="*/ 1164475 w 4525107"/>
                <a:gd name="connsiteY586" fmla="*/ 6134809 h 7837035"/>
                <a:gd name="connsiteX587" fmla="*/ 1248016 w 4525107"/>
                <a:gd name="connsiteY587" fmla="*/ 6121201 h 7837035"/>
                <a:gd name="connsiteX588" fmla="*/ 1212770 w 4525107"/>
                <a:gd name="connsiteY588" fmla="*/ 6070213 h 7837035"/>
                <a:gd name="connsiteX589" fmla="*/ 1135512 w 4525107"/>
                <a:gd name="connsiteY589" fmla="*/ 6075439 h 7837035"/>
                <a:gd name="connsiteX590" fmla="*/ 1075259 w 4525107"/>
                <a:gd name="connsiteY590" fmla="*/ 6012269 h 7837035"/>
                <a:gd name="connsiteX591" fmla="*/ 1076597 w 4525107"/>
                <a:gd name="connsiteY591" fmla="*/ 6010573 h 7837035"/>
                <a:gd name="connsiteX592" fmla="*/ 1141061 w 4525107"/>
                <a:gd name="connsiteY592" fmla="*/ 6058237 h 7837035"/>
                <a:gd name="connsiteX593" fmla="*/ 1210445 w 4525107"/>
                <a:gd name="connsiteY593" fmla="*/ 6061301 h 7837035"/>
                <a:gd name="connsiteX594" fmla="*/ 1211855 w 4525107"/>
                <a:gd name="connsiteY594" fmla="*/ 6007067 h 7837035"/>
                <a:gd name="connsiteX595" fmla="*/ 1137467 w 4525107"/>
                <a:gd name="connsiteY595" fmla="*/ 5994039 h 7837035"/>
                <a:gd name="connsiteX596" fmla="*/ 1061910 w 4525107"/>
                <a:gd name="connsiteY596" fmla="*/ 5955483 h 7837035"/>
                <a:gd name="connsiteX597" fmla="*/ 1078489 w 4525107"/>
                <a:gd name="connsiteY597" fmla="*/ 5955385 h 7837035"/>
                <a:gd name="connsiteX598" fmla="*/ 1142989 w 4525107"/>
                <a:gd name="connsiteY598" fmla="*/ 5968471 h 7837035"/>
                <a:gd name="connsiteX599" fmla="*/ 1213018 w 4525107"/>
                <a:gd name="connsiteY599" fmla="*/ 6002849 h 7837035"/>
                <a:gd name="connsiteX600" fmla="*/ 1246823 w 4525107"/>
                <a:gd name="connsiteY600" fmla="*/ 5953907 h 7837035"/>
                <a:gd name="connsiteX601" fmla="*/ 1187779 w 4525107"/>
                <a:gd name="connsiteY601" fmla="*/ 5913405 h 7837035"/>
                <a:gd name="connsiteX602" fmla="*/ 1107330 w 4525107"/>
                <a:gd name="connsiteY602" fmla="*/ 5915299 h 7837035"/>
                <a:gd name="connsiteX603" fmla="*/ 1107256 w 4525107"/>
                <a:gd name="connsiteY603" fmla="*/ 5913071 h 7837035"/>
                <a:gd name="connsiteX604" fmla="*/ 1138010 w 4525107"/>
                <a:gd name="connsiteY604" fmla="*/ 5890947 h 7837035"/>
                <a:gd name="connsiteX605" fmla="*/ 1164061 w 4525107"/>
                <a:gd name="connsiteY605" fmla="*/ 5889637 h 7837035"/>
                <a:gd name="connsiteX606" fmla="*/ 1193528 w 4525107"/>
                <a:gd name="connsiteY606" fmla="*/ 5895579 h 7837035"/>
                <a:gd name="connsiteX607" fmla="*/ 1253985 w 4525107"/>
                <a:gd name="connsiteY607" fmla="*/ 5948777 h 7837035"/>
                <a:gd name="connsiteX608" fmla="*/ 1348356 w 4525107"/>
                <a:gd name="connsiteY608" fmla="*/ 5934423 h 7837035"/>
                <a:gd name="connsiteX609" fmla="*/ 1394062 w 4525107"/>
                <a:gd name="connsiteY609" fmla="*/ 5966003 h 7837035"/>
                <a:gd name="connsiteX610" fmla="*/ 1391370 w 4525107"/>
                <a:gd name="connsiteY610" fmla="*/ 5897391 h 7837035"/>
                <a:gd name="connsiteX611" fmla="*/ 1484629 w 4525107"/>
                <a:gd name="connsiteY611" fmla="*/ 5822989 h 7837035"/>
                <a:gd name="connsiteX612" fmla="*/ 1527213 w 4525107"/>
                <a:gd name="connsiteY612" fmla="*/ 5827813 h 7837035"/>
                <a:gd name="connsiteX613" fmla="*/ 1533049 w 4525107"/>
                <a:gd name="connsiteY613" fmla="*/ 5830367 h 7837035"/>
                <a:gd name="connsiteX614" fmla="*/ 1546051 w 4525107"/>
                <a:gd name="connsiteY614" fmla="*/ 5751945 h 7837035"/>
                <a:gd name="connsiteX615" fmla="*/ 1584607 w 4525107"/>
                <a:gd name="connsiteY615" fmla="*/ 5676389 h 7837035"/>
                <a:gd name="connsiteX616" fmla="*/ 1520037 w 4525107"/>
                <a:gd name="connsiteY616" fmla="*/ 5668233 h 7837035"/>
                <a:gd name="connsiteX617" fmla="*/ 1528787 w 4525107"/>
                <a:gd name="connsiteY617" fmla="*/ 5669417 h 7837035"/>
                <a:gd name="connsiteX618" fmla="*/ 1530552 w 4525107"/>
                <a:gd name="connsiteY618" fmla="*/ 5670775 h 7837035"/>
                <a:gd name="connsiteX619" fmla="*/ 1482006 w 4525107"/>
                <a:gd name="connsiteY619" fmla="*/ 5734955 h 7837035"/>
                <a:gd name="connsiteX620" fmla="*/ 1483900 w 4525107"/>
                <a:gd name="connsiteY620" fmla="*/ 5815405 h 7837035"/>
                <a:gd name="connsiteX621" fmla="*/ 1481671 w 4525107"/>
                <a:gd name="connsiteY621" fmla="*/ 5815477 h 7837035"/>
                <a:gd name="connsiteX622" fmla="*/ 1464183 w 4525107"/>
                <a:gd name="connsiteY622" fmla="*/ 5729207 h 7837035"/>
                <a:gd name="connsiteX623" fmla="*/ 1520037 w 4525107"/>
                <a:gd name="connsiteY623" fmla="*/ 5668233 h 7837035"/>
                <a:gd name="connsiteX624" fmla="*/ 1458268 w 4525107"/>
                <a:gd name="connsiteY624" fmla="*/ 5660369 h 7837035"/>
                <a:gd name="connsiteX625" fmla="*/ 1467581 w 4525107"/>
                <a:gd name="connsiteY625" fmla="*/ 5661795 h 7837035"/>
                <a:gd name="connsiteX626" fmla="*/ 1469333 w 4525107"/>
                <a:gd name="connsiteY626" fmla="*/ 5663455 h 7837035"/>
                <a:gd name="connsiteX627" fmla="*/ 1409688 w 4525107"/>
                <a:gd name="connsiteY627" fmla="*/ 5742245 h 7837035"/>
                <a:gd name="connsiteX628" fmla="*/ 1402655 w 4525107"/>
                <a:gd name="connsiteY628" fmla="*/ 5840815 h 7837035"/>
                <a:gd name="connsiteX629" fmla="*/ 1400244 w 4525107"/>
                <a:gd name="connsiteY629" fmla="*/ 5840911 h 7837035"/>
                <a:gd name="connsiteX630" fmla="*/ 1391100 w 4525107"/>
                <a:gd name="connsiteY630" fmla="*/ 5735257 h 7837035"/>
                <a:gd name="connsiteX631" fmla="*/ 1458268 w 4525107"/>
                <a:gd name="connsiteY631" fmla="*/ 5660369 h 7837035"/>
                <a:gd name="connsiteX632" fmla="*/ 1517259 w 4525107"/>
                <a:gd name="connsiteY632" fmla="*/ 5627787 h 7837035"/>
                <a:gd name="connsiteX633" fmla="*/ 1354776 w 4525107"/>
                <a:gd name="connsiteY633" fmla="*/ 5757419 h 7837035"/>
                <a:gd name="connsiteX634" fmla="*/ 1359466 w 4525107"/>
                <a:gd name="connsiteY634" fmla="*/ 5876955 h 7837035"/>
                <a:gd name="connsiteX635" fmla="*/ 1279835 w 4525107"/>
                <a:gd name="connsiteY635" fmla="*/ 5821937 h 7837035"/>
                <a:gd name="connsiteX636" fmla="*/ 1043159 w 4525107"/>
                <a:gd name="connsiteY636" fmla="*/ 5943163 h 7837035"/>
                <a:gd name="connsiteX637" fmla="*/ 1164385 w 4525107"/>
                <a:gd name="connsiteY637" fmla="*/ 6179837 h 7837035"/>
                <a:gd name="connsiteX638" fmla="*/ 1258245 w 4525107"/>
                <a:gd name="connsiteY638" fmla="*/ 6182563 h 7837035"/>
                <a:gd name="connsiteX639" fmla="*/ 1191745 w 4525107"/>
                <a:gd name="connsiteY639" fmla="*/ 6271209 h 7837035"/>
                <a:gd name="connsiteX640" fmla="*/ 1312971 w 4525107"/>
                <a:gd name="connsiteY640" fmla="*/ 6507883 h 7837035"/>
                <a:gd name="connsiteX641" fmla="*/ 1549647 w 4525107"/>
                <a:gd name="connsiteY641" fmla="*/ 6386659 h 7837035"/>
                <a:gd name="connsiteX642" fmla="*/ 1551695 w 4525107"/>
                <a:gd name="connsiteY642" fmla="*/ 6290453 h 7837035"/>
                <a:gd name="connsiteX643" fmla="*/ 1611762 w 4525107"/>
                <a:gd name="connsiteY643" fmla="*/ 6324151 h 7837035"/>
                <a:gd name="connsiteX644" fmla="*/ 1848437 w 4525107"/>
                <a:gd name="connsiteY644" fmla="*/ 6202925 h 7837035"/>
                <a:gd name="connsiteX645" fmla="*/ 1727212 w 4525107"/>
                <a:gd name="connsiteY645" fmla="*/ 5966251 h 7837035"/>
                <a:gd name="connsiteX646" fmla="*/ 1649591 w 4525107"/>
                <a:gd name="connsiteY646" fmla="*/ 5958835 h 7837035"/>
                <a:gd name="connsiteX647" fmla="*/ 1712677 w 4525107"/>
                <a:gd name="connsiteY647" fmla="*/ 5872869 h 7837035"/>
                <a:gd name="connsiteX648" fmla="*/ 1591451 w 4525107"/>
                <a:gd name="connsiteY648" fmla="*/ 5636195 h 7837035"/>
                <a:gd name="connsiteX649" fmla="*/ 1517259 w 4525107"/>
                <a:gd name="connsiteY649" fmla="*/ 5627787 h 7837035"/>
                <a:gd name="connsiteX650" fmla="*/ 3166250 w 4525107"/>
                <a:gd name="connsiteY650" fmla="*/ 4828795 h 7837035"/>
                <a:gd name="connsiteX651" fmla="*/ 3065518 w 4525107"/>
                <a:gd name="connsiteY651" fmla="*/ 4912855 h 7837035"/>
                <a:gd name="connsiteX652" fmla="*/ 2954036 w 4525107"/>
                <a:gd name="connsiteY652" fmla="*/ 5286403 h 7837035"/>
                <a:gd name="connsiteX653" fmla="*/ 3033822 w 4525107"/>
                <a:gd name="connsiteY653" fmla="*/ 5434069 h 7837035"/>
                <a:gd name="connsiteX654" fmla="*/ 3033821 w 4525107"/>
                <a:gd name="connsiteY654" fmla="*/ 5434071 h 7837035"/>
                <a:gd name="connsiteX655" fmla="*/ 3181488 w 4525107"/>
                <a:gd name="connsiteY655" fmla="*/ 5354285 h 7837035"/>
                <a:gd name="connsiteX656" fmla="*/ 3292970 w 4525107"/>
                <a:gd name="connsiteY656" fmla="*/ 4980737 h 7837035"/>
                <a:gd name="connsiteX657" fmla="*/ 3213185 w 4525107"/>
                <a:gd name="connsiteY657" fmla="*/ 4833069 h 7837035"/>
                <a:gd name="connsiteX658" fmla="*/ 3166250 w 4525107"/>
                <a:gd name="connsiteY658" fmla="*/ 4828795 h 7837035"/>
                <a:gd name="connsiteX659" fmla="*/ 2612904 w 4525107"/>
                <a:gd name="connsiteY659" fmla="*/ 4822799 h 7837035"/>
                <a:gd name="connsiteX660" fmla="*/ 2516662 w 4525107"/>
                <a:gd name="connsiteY660" fmla="*/ 4899583 h 7837035"/>
                <a:gd name="connsiteX661" fmla="*/ 2385024 w 4525107"/>
                <a:gd name="connsiteY661" fmla="*/ 5307669 h 7837035"/>
                <a:gd name="connsiteX662" fmla="*/ 2456829 w 4525107"/>
                <a:gd name="connsiteY662" fmla="*/ 5447857 h 7837035"/>
                <a:gd name="connsiteX663" fmla="*/ 2456827 w 4525107"/>
                <a:gd name="connsiteY663" fmla="*/ 5447857 h 7837035"/>
                <a:gd name="connsiteX664" fmla="*/ 2597015 w 4525107"/>
                <a:gd name="connsiteY664" fmla="*/ 5376053 h 7837035"/>
                <a:gd name="connsiteX665" fmla="*/ 2728654 w 4525107"/>
                <a:gd name="connsiteY665" fmla="*/ 4967965 h 7837035"/>
                <a:gd name="connsiteX666" fmla="*/ 2656850 w 4525107"/>
                <a:gd name="connsiteY666" fmla="*/ 4827779 h 7837035"/>
                <a:gd name="connsiteX667" fmla="*/ 2612904 w 4525107"/>
                <a:gd name="connsiteY667" fmla="*/ 4822799 h 7837035"/>
                <a:gd name="connsiteX668" fmla="*/ 2100172 w 4525107"/>
                <a:gd name="connsiteY668" fmla="*/ 4815355 h 7837035"/>
                <a:gd name="connsiteX669" fmla="*/ 1999440 w 4525107"/>
                <a:gd name="connsiteY669" fmla="*/ 4899415 h 7837035"/>
                <a:gd name="connsiteX670" fmla="*/ 1887958 w 4525107"/>
                <a:gd name="connsiteY670" fmla="*/ 5272963 h 7837035"/>
                <a:gd name="connsiteX671" fmla="*/ 1967744 w 4525107"/>
                <a:gd name="connsiteY671" fmla="*/ 5420629 h 7837035"/>
                <a:gd name="connsiteX672" fmla="*/ 1967743 w 4525107"/>
                <a:gd name="connsiteY672" fmla="*/ 5420631 h 7837035"/>
                <a:gd name="connsiteX673" fmla="*/ 2115410 w 4525107"/>
                <a:gd name="connsiteY673" fmla="*/ 5340845 h 7837035"/>
                <a:gd name="connsiteX674" fmla="*/ 2226892 w 4525107"/>
                <a:gd name="connsiteY674" fmla="*/ 4967297 h 7837035"/>
                <a:gd name="connsiteX675" fmla="*/ 2147107 w 4525107"/>
                <a:gd name="connsiteY675" fmla="*/ 4819629 h 7837035"/>
                <a:gd name="connsiteX676" fmla="*/ 2100172 w 4525107"/>
                <a:gd name="connsiteY676" fmla="*/ 4815355 h 7837035"/>
                <a:gd name="connsiteX677" fmla="*/ 3690182 w 4525107"/>
                <a:gd name="connsiteY677" fmla="*/ 4814059 h 7837035"/>
                <a:gd name="connsiteX678" fmla="*/ 3593940 w 4525107"/>
                <a:gd name="connsiteY678" fmla="*/ 4890843 h 7837035"/>
                <a:gd name="connsiteX679" fmla="*/ 3462302 w 4525107"/>
                <a:gd name="connsiteY679" fmla="*/ 5298929 h 7837035"/>
                <a:gd name="connsiteX680" fmla="*/ 3534107 w 4525107"/>
                <a:gd name="connsiteY680" fmla="*/ 5439117 h 7837035"/>
                <a:gd name="connsiteX681" fmla="*/ 3534105 w 4525107"/>
                <a:gd name="connsiteY681" fmla="*/ 5439117 h 7837035"/>
                <a:gd name="connsiteX682" fmla="*/ 3674293 w 4525107"/>
                <a:gd name="connsiteY682" fmla="*/ 5367313 h 7837035"/>
                <a:gd name="connsiteX683" fmla="*/ 3805932 w 4525107"/>
                <a:gd name="connsiteY683" fmla="*/ 4959225 h 7837035"/>
                <a:gd name="connsiteX684" fmla="*/ 3734128 w 4525107"/>
                <a:gd name="connsiteY684" fmla="*/ 4819039 h 7837035"/>
                <a:gd name="connsiteX685" fmla="*/ 3690182 w 4525107"/>
                <a:gd name="connsiteY685" fmla="*/ 4814059 h 7837035"/>
                <a:gd name="connsiteX686" fmla="*/ 1602040 w 4525107"/>
                <a:gd name="connsiteY686" fmla="*/ 4702833 h 7837035"/>
                <a:gd name="connsiteX687" fmla="*/ 1505798 w 4525107"/>
                <a:gd name="connsiteY687" fmla="*/ 4779617 h 7837035"/>
                <a:gd name="connsiteX688" fmla="*/ 1374160 w 4525107"/>
                <a:gd name="connsiteY688" fmla="*/ 5187703 h 7837035"/>
                <a:gd name="connsiteX689" fmla="*/ 1445965 w 4525107"/>
                <a:gd name="connsiteY689" fmla="*/ 5327891 h 7837035"/>
                <a:gd name="connsiteX690" fmla="*/ 1445963 w 4525107"/>
                <a:gd name="connsiteY690" fmla="*/ 5327891 h 7837035"/>
                <a:gd name="connsiteX691" fmla="*/ 1586151 w 4525107"/>
                <a:gd name="connsiteY691" fmla="*/ 5256087 h 7837035"/>
                <a:gd name="connsiteX692" fmla="*/ 1717790 w 4525107"/>
                <a:gd name="connsiteY692" fmla="*/ 4847999 h 7837035"/>
                <a:gd name="connsiteX693" fmla="*/ 1645986 w 4525107"/>
                <a:gd name="connsiteY693" fmla="*/ 4707813 h 7837035"/>
                <a:gd name="connsiteX694" fmla="*/ 1602040 w 4525107"/>
                <a:gd name="connsiteY694" fmla="*/ 4702833 h 7837035"/>
                <a:gd name="connsiteX695" fmla="*/ 1522491 w 4525107"/>
                <a:gd name="connsiteY695" fmla="*/ 4199055 h 7837035"/>
                <a:gd name="connsiteX696" fmla="*/ 1431337 w 4525107"/>
                <a:gd name="connsiteY696" fmla="*/ 4417265 h 7837035"/>
                <a:gd name="connsiteX697" fmla="*/ 4069278 w 4525107"/>
                <a:gd name="connsiteY697" fmla="*/ 4476999 h 7837035"/>
                <a:gd name="connsiteX698" fmla="*/ 4128948 w 4525107"/>
                <a:gd name="connsiteY698" fmla="*/ 4235315 h 7837035"/>
                <a:gd name="connsiteX699" fmla="*/ 1522491 w 4525107"/>
                <a:gd name="connsiteY699" fmla="*/ 4199055 h 7837035"/>
                <a:gd name="connsiteX700" fmla="*/ 1634156 w 4525107"/>
                <a:gd name="connsiteY700" fmla="*/ 3782717 h 7837035"/>
                <a:gd name="connsiteX701" fmla="*/ 1547841 w 4525107"/>
                <a:gd name="connsiteY701" fmla="*/ 4002885 h 7837035"/>
                <a:gd name="connsiteX702" fmla="*/ 2655837 w 4525107"/>
                <a:gd name="connsiteY702" fmla="*/ 4202997 h 7837035"/>
                <a:gd name="connsiteX703" fmla="*/ 2714237 w 4525107"/>
                <a:gd name="connsiteY703" fmla="*/ 3988861 h 7837035"/>
                <a:gd name="connsiteX704" fmla="*/ 1634156 w 4525107"/>
                <a:gd name="connsiteY704" fmla="*/ 3782717 h 7837035"/>
                <a:gd name="connsiteX705" fmla="*/ 4240779 w 4525107"/>
                <a:gd name="connsiteY705" fmla="*/ 3761431 h 7837035"/>
                <a:gd name="connsiteX706" fmla="*/ 2987347 w 4525107"/>
                <a:gd name="connsiteY706" fmla="*/ 3998287 h 7837035"/>
                <a:gd name="connsiteX707" fmla="*/ 2929464 w 4525107"/>
                <a:gd name="connsiteY707" fmla="*/ 4214033 h 7837035"/>
                <a:gd name="connsiteX708" fmla="*/ 4186459 w 4525107"/>
                <a:gd name="connsiteY708" fmla="*/ 4004373 h 7837035"/>
                <a:gd name="connsiteX709" fmla="*/ 4240779 w 4525107"/>
                <a:gd name="connsiteY709" fmla="*/ 3761431 h 7837035"/>
                <a:gd name="connsiteX710" fmla="*/ 3696218 w 4525107"/>
                <a:gd name="connsiteY710" fmla="*/ 804829 h 7837035"/>
                <a:gd name="connsiteX711" fmla="*/ 3672479 w 4525107"/>
                <a:gd name="connsiteY711" fmla="*/ 1845263 h 7837035"/>
                <a:gd name="connsiteX712" fmla="*/ 3344917 w 4525107"/>
                <a:gd name="connsiteY712" fmla="*/ 3376564 h 7837035"/>
                <a:gd name="connsiteX713" fmla="*/ 3750295 w 4525107"/>
                <a:gd name="connsiteY713" fmla="*/ 1871901 h 7837035"/>
                <a:gd name="connsiteX714" fmla="*/ 3696218 w 4525107"/>
                <a:gd name="connsiteY714" fmla="*/ 804829 h 7837035"/>
                <a:gd name="connsiteX715" fmla="*/ 3179811 w 4525107"/>
                <a:gd name="connsiteY715" fmla="*/ 795255 h 7837035"/>
                <a:gd name="connsiteX716" fmla="*/ 3156072 w 4525107"/>
                <a:gd name="connsiteY716" fmla="*/ 1835689 h 7837035"/>
                <a:gd name="connsiteX717" fmla="*/ 2924762 w 4525107"/>
                <a:gd name="connsiteY717" fmla="*/ 2917811 h 7837035"/>
                <a:gd name="connsiteX718" fmla="*/ 3233888 w 4525107"/>
                <a:gd name="connsiteY718" fmla="*/ 1862327 h 7837035"/>
                <a:gd name="connsiteX719" fmla="*/ 3179811 w 4525107"/>
                <a:gd name="connsiteY719" fmla="*/ 795255 h 7837035"/>
                <a:gd name="connsiteX720" fmla="*/ 2620412 w 4525107"/>
                <a:gd name="connsiteY720" fmla="*/ 665765 h 7837035"/>
                <a:gd name="connsiteX721" fmla="*/ 2596673 w 4525107"/>
                <a:gd name="connsiteY721" fmla="*/ 1706199 h 7837035"/>
                <a:gd name="connsiteX722" fmla="*/ 2365363 w 4525107"/>
                <a:gd name="connsiteY722" fmla="*/ 2788321 h 7837035"/>
                <a:gd name="connsiteX723" fmla="*/ 2674489 w 4525107"/>
                <a:gd name="connsiteY723" fmla="*/ 1732837 h 7837035"/>
                <a:gd name="connsiteX724" fmla="*/ 2620412 w 4525107"/>
                <a:gd name="connsiteY724" fmla="*/ 665765 h 7837035"/>
                <a:gd name="connsiteX725" fmla="*/ 1985519 w 4525107"/>
                <a:gd name="connsiteY725" fmla="*/ 434221 h 7837035"/>
                <a:gd name="connsiteX726" fmla="*/ 4391835 w 4525107"/>
                <a:gd name="connsiteY726" fmla="*/ 450263 h 7837035"/>
                <a:gd name="connsiteX727" fmla="*/ 4525107 w 4525107"/>
                <a:gd name="connsiteY727" fmla="*/ 7837035 h 7837035"/>
                <a:gd name="connsiteX728" fmla="*/ 0 w 4525107"/>
                <a:gd name="connsiteY728" fmla="*/ 6758511 h 7837035"/>
                <a:gd name="connsiteX729" fmla="*/ 1985519 w 4525107"/>
                <a:gd name="connsiteY729" fmla="*/ 434221 h 7837035"/>
                <a:gd name="connsiteX0" fmla="*/ 3633745 w 4525107"/>
                <a:gd name="connsiteY0" fmla="*/ 6697423 h 7837035"/>
                <a:gd name="connsiteX1" fmla="*/ 3629790 w 4525107"/>
                <a:gd name="connsiteY1" fmla="*/ 6779437 h 7837035"/>
                <a:gd name="connsiteX2" fmla="*/ 3599816 w 4525107"/>
                <a:gd name="connsiteY2" fmla="*/ 6858791 h 7837035"/>
                <a:gd name="connsiteX3" fmla="*/ 3603770 w 4525107"/>
                <a:gd name="connsiteY3" fmla="*/ 6776775 h 7837035"/>
                <a:gd name="connsiteX4" fmla="*/ 3633745 w 4525107"/>
                <a:gd name="connsiteY4" fmla="*/ 6697423 h 7837035"/>
                <a:gd name="connsiteX5" fmla="*/ 3524733 w 4525107"/>
                <a:gd name="connsiteY5" fmla="*/ 6605741 h 7837035"/>
                <a:gd name="connsiteX6" fmla="*/ 3534146 w 4525107"/>
                <a:gd name="connsiteY6" fmla="*/ 6606129 h 7837035"/>
                <a:gd name="connsiteX7" fmla="*/ 3536070 w 4525107"/>
                <a:gd name="connsiteY7" fmla="*/ 6607587 h 7837035"/>
                <a:gd name="connsiteX8" fmla="*/ 3485494 w 4525107"/>
                <a:gd name="connsiteY8" fmla="*/ 6692481 h 7837035"/>
                <a:gd name="connsiteX9" fmla="*/ 3489391 w 4525107"/>
                <a:gd name="connsiteY9" fmla="*/ 6791223 h 7837035"/>
                <a:gd name="connsiteX10" fmla="*/ 3487005 w 4525107"/>
                <a:gd name="connsiteY10" fmla="*/ 6791585 h 7837035"/>
                <a:gd name="connsiteX11" fmla="*/ 3466246 w 4525107"/>
                <a:gd name="connsiteY11" fmla="*/ 6687589 h 7837035"/>
                <a:gd name="connsiteX12" fmla="*/ 3524733 w 4525107"/>
                <a:gd name="connsiteY12" fmla="*/ 6605741 h 7837035"/>
                <a:gd name="connsiteX13" fmla="*/ 2429818 w 4525107"/>
                <a:gd name="connsiteY13" fmla="*/ 6547021 h 7837035"/>
                <a:gd name="connsiteX14" fmla="*/ 2416829 w 4525107"/>
                <a:gd name="connsiteY14" fmla="*/ 6628097 h 7837035"/>
                <a:gd name="connsiteX15" fmla="*/ 2378274 w 4525107"/>
                <a:gd name="connsiteY15" fmla="*/ 6703653 h 7837035"/>
                <a:gd name="connsiteX16" fmla="*/ 2391262 w 4525107"/>
                <a:gd name="connsiteY16" fmla="*/ 6622577 h 7837035"/>
                <a:gd name="connsiteX17" fmla="*/ 2429818 w 4525107"/>
                <a:gd name="connsiteY17" fmla="*/ 6547021 h 7837035"/>
                <a:gd name="connsiteX18" fmla="*/ 3903054 w 4525107"/>
                <a:gd name="connsiteY18" fmla="*/ 6528809 h 7837035"/>
                <a:gd name="connsiteX19" fmla="*/ 3972388 w 4525107"/>
                <a:gd name="connsiteY19" fmla="*/ 6569063 h 7837035"/>
                <a:gd name="connsiteX20" fmla="*/ 4051953 w 4525107"/>
                <a:gd name="connsiteY20" fmla="*/ 6559203 h 7837035"/>
                <a:gd name="connsiteX21" fmla="*/ 4052284 w 4525107"/>
                <a:gd name="connsiteY21" fmla="*/ 6561335 h 7837035"/>
                <a:gd name="connsiteX22" fmla="*/ 3968775 w 4525107"/>
                <a:gd name="connsiteY22" fmla="*/ 6586771 h 7837035"/>
                <a:gd name="connsiteX23" fmla="*/ 3901912 w 4525107"/>
                <a:gd name="connsiteY23" fmla="*/ 6530641 h 7837035"/>
                <a:gd name="connsiteX24" fmla="*/ 3903054 w 4525107"/>
                <a:gd name="connsiteY24" fmla="*/ 6528809 h 7837035"/>
                <a:gd name="connsiteX25" fmla="*/ 662179 w 4525107"/>
                <a:gd name="connsiteY25" fmla="*/ 6508497 h 7837035"/>
                <a:gd name="connsiteX26" fmla="*/ 2520599 w 4525107"/>
                <a:gd name="connsiteY26" fmla="*/ 7334403 h 7837035"/>
                <a:gd name="connsiteX27" fmla="*/ 4097485 w 4525107"/>
                <a:gd name="connsiteY27" fmla="*/ 7071757 h 7837035"/>
                <a:gd name="connsiteX28" fmla="*/ 2625841 w 4525107"/>
                <a:gd name="connsiteY28" fmla="*/ 7194689 h 7837035"/>
                <a:gd name="connsiteX29" fmla="*/ 662179 w 4525107"/>
                <a:gd name="connsiteY29" fmla="*/ 6508497 h 7837035"/>
                <a:gd name="connsiteX30" fmla="*/ 3943532 w 4525107"/>
                <a:gd name="connsiteY30" fmla="*/ 6482905 h 7837035"/>
                <a:gd name="connsiteX31" fmla="*/ 4009081 w 4525107"/>
                <a:gd name="connsiteY31" fmla="*/ 6488787 h 7837035"/>
                <a:gd name="connsiteX32" fmla="*/ 4088433 w 4525107"/>
                <a:gd name="connsiteY32" fmla="*/ 6518759 h 7837035"/>
                <a:gd name="connsiteX33" fmla="*/ 4006417 w 4525107"/>
                <a:gd name="connsiteY33" fmla="*/ 6514805 h 7837035"/>
                <a:gd name="connsiteX34" fmla="*/ 3927066 w 4525107"/>
                <a:gd name="connsiteY34" fmla="*/ 6484831 h 7837035"/>
                <a:gd name="connsiteX35" fmla="*/ 3943532 w 4525107"/>
                <a:gd name="connsiteY35" fmla="*/ 6482905 h 7837035"/>
                <a:gd name="connsiteX36" fmla="*/ 2331600 w 4525107"/>
                <a:gd name="connsiteY36" fmla="*/ 6443861 h 7837035"/>
                <a:gd name="connsiteX37" fmla="*/ 2340912 w 4525107"/>
                <a:gd name="connsiteY37" fmla="*/ 6445285 h 7837035"/>
                <a:gd name="connsiteX38" fmla="*/ 2342664 w 4525107"/>
                <a:gd name="connsiteY38" fmla="*/ 6446945 h 7837035"/>
                <a:gd name="connsiteX39" fmla="*/ 2283020 w 4525107"/>
                <a:gd name="connsiteY39" fmla="*/ 6525735 h 7837035"/>
                <a:gd name="connsiteX40" fmla="*/ 2275988 w 4525107"/>
                <a:gd name="connsiteY40" fmla="*/ 6624303 h 7837035"/>
                <a:gd name="connsiteX41" fmla="*/ 2273576 w 4525107"/>
                <a:gd name="connsiteY41" fmla="*/ 6624399 h 7837035"/>
                <a:gd name="connsiteX42" fmla="*/ 2264430 w 4525107"/>
                <a:gd name="connsiteY42" fmla="*/ 6518747 h 7837035"/>
                <a:gd name="connsiteX43" fmla="*/ 2331600 w 4525107"/>
                <a:gd name="connsiteY43" fmla="*/ 6443861 h 7837035"/>
                <a:gd name="connsiteX44" fmla="*/ 2716104 w 4525107"/>
                <a:gd name="connsiteY44" fmla="*/ 6409185 h 7837035"/>
                <a:gd name="connsiteX45" fmla="*/ 2780567 w 4525107"/>
                <a:gd name="connsiteY45" fmla="*/ 6456851 h 7837035"/>
                <a:gd name="connsiteX46" fmla="*/ 2860734 w 4525107"/>
                <a:gd name="connsiteY46" fmla="*/ 6455839 h 7837035"/>
                <a:gd name="connsiteX47" fmla="*/ 2860828 w 4525107"/>
                <a:gd name="connsiteY47" fmla="*/ 6457995 h 7837035"/>
                <a:gd name="connsiteX48" fmla="*/ 2775020 w 4525107"/>
                <a:gd name="connsiteY48" fmla="*/ 6474051 h 7837035"/>
                <a:gd name="connsiteX49" fmla="*/ 2714766 w 4525107"/>
                <a:gd name="connsiteY49" fmla="*/ 6410879 h 7837035"/>
                <a:gd name="connsiteX50" fmla="*/ 2716104 w 4525107"/>
                <a:gd name="connsiteY50" fmla="*/ 6409185 h 7837035"/>
                <a:gd name="connsiteX51" fmla="*/ 3966317 w 4525107"/>
                <a:gd name="connsiteY51" fmla="*/ 6396875 h 7837035"/>
                <a:gd name="connsiteX52" fmla="*/ 3996260 w 4525107"/>
                <a:gd name="connsiteY52" fmla="*/ 6399529 h 7837035"/>
                <a:gd name="connsiteX53" fmla="*/ 4062819 w 4525107"/>
                <a:gd name="connsiteY53" fmla="*/ 6457133 h 7837035"/>
                <a:gd name="connsiteX54" fmla="*/ 4061663 w 4525107"/>
                <a:gd name="connsiteY54" fmla="*/ 6459037 h 7837035"/>
                <a:gd name="connsiteX55" fmla="*/ 3992514 w 4525107"/>
                <a:gd name="connsiteY55" fmla="*/ 6417875 h 7837035"/>
                <a:gd name="connsiteX56" fmla="*/ 3912767 w 4525107"/>
                <a:gd name="connsiteY56" fmla="*/ 6428645 h 7837035"/>
                <a:gd name="connsiteX57" fmla="*/ 3912449 w 4525107"/>
                <a:gd name="connsiteY57" fmla="*/ 6426439 h 7837035"/>
                <a:gd name="connsiteX58" fmla="*/ 3940569 w 4525107"/>
                <a:gd name="connsiteY58" fmla="*/ 6401053 h 7837035"/>
                <a:gd name="connsiteX59" fmla="*/ 3966317 w 4525107"/>
                <a:gd name="connsiteY59" fmla="*/ 6396875 h 7837035"/>
                <a:gd name="connsiteX60" fmla="*/ 3672679 w 4525107"/>
                <a:gd name="connsiteY60" fmla="*/ 6390437 h 7837035"/>
                <a:gd name="connsiteX61" fmla="*/ 3633129 w 4525107"/>
                <a:gd name="connsiteY61" fmla="*/ 6429881 h 7837035"/>
                <a:gd name="connsiteX62" fmla="*/ 3672532 w 4525107"/>
                <a:gd name="connsiteY62" fmla="*/ 6489497 h 7837035"/>
                <a:gd name="connsiteX63" fmla="*/ 3732146 w 4525107"/>
                <a:gd name="connsiteY63" fmla="*/ 6450095 h 7837035"/>
                <a:gd name="connsiteX64" fmla="*/ 3692744 w 4525107"/>
                <a:gd name="connsiteY64" fmla="*/ 6390479 h 7837035"/>
                <a:gd name="connsiteX65" fmla="*/ 3672679 w 4525107"/>
                <a:gd name="connsiteY65" fmla="*/ 6390437 h 7837035"/>
                <a:gd name="connsiteX66" fmla="*/ 2761404 w 4525107"/>
                <a:gd name="connsiteY66" fmla="*/ 6368033 h 7837035"/>
                <a:gd name="connsiteX67" fmla="*/ 2825903 w 4525107"/>
                <a:gd name="connsiteY67" fmla="*/ 6381119 h 7837035"/>
                <a:gd name="connsiteX68" fmla="*/ 2901458 w 4525107"/>
                <a:gd name="connsiteY68" fmla="*/ 6419673 h 7837035"/>
                <a:gd name="connsiteX69" fmla="*/ 2820381 w 4525107"/>
                <a:gd name="connsiteY69" fmla="*/ 6406685 h 7837035"/>
                <a:gd name="connsiteX70" fmla="*/ 2744826 w 4525107"/>
                <a:gd name="connsiteY70" fmla="*/ 6368129 h 7837035"/>
                <a:gd name="connsiteX71" fmla="*/ 2761404 w 4525107"/>
                <a:gd name="connsiteY71" fmla="*/ 6368033 h 7837035"/>
                <a:gd name="connsiteX72" fmla="*/ 1374430 w 4525107"/>
                <a:gd name="connsiteY72" fmla="*/ 6330999 h 7837035"/>
                <a:gd name="connsiteX73" fmla="*/ 1361441 w 4525107"/>
                <a:gd name="connsiteY73" fmla="*/ 6412075 h 7837035"/>
                <a:gd name="connsiteX74" fmla="*/ 1322886 w 4525107"/>
                <a:gd name="connsiteY74" fmla="*/ 6487631 h 7837035"/>
                <a:gd name="connsiteX75" fmla="*/ 1335874 w 4525107"/>
                <a:gd name="connsiteY75" fmla="*/ 6406555 h 7837035"/>
                <a:gd name="connsiteX76" fmla="*/ 1374430 w 4525107"/>
                <a:gd name="connsiteY76" fmla="*/ 6330999 h 7837035"/>
                <a:gd name="connsiteX77" fmla="*/ 3925293 w 4525107"/>
                <a:gd name="connsiteY77" fmla="*/ 6317799 h 7837035"/>
                <a:gd name="connsiteX78" fmla="*/ 3962272 w 4525107"/>
                <a:gd name="connsiteY78" fmla="*/ 6323489 h 7837035"/>
                <a:gd name="connsiteX79" fmla="*/ 4043734 w 4525107"/>
                <a:gd name="connsiteY79" fmla="*/ 6391389 h 7837035"/>
                <a:gd name="connsiteX80" fmla="*/ 4042277 w 4525107"/>
                <a:gd name="connsiteY80" fmla="*/ 6393313 h 7837035"/>
                <a:gd name="connsiteX81" fmla="*/ 3957382 w 4525107"/>
                <a:gd name="connsiteY81" fmla="*/ 6342737 h 7837035"/>
                <a:gd name="connsiteX82" fmla="*/ 3858639 w 4525107"/>
                <a:gd name="connsiteY82" fmla="*/ 6346635 h 7837035"/>
                <a:gd name="connsiteX83" fmla="*/ 3858277 w 4525107"/>
                <a:gd name="connsiteY83" fmla="*/ 6344249 h 7837035"/>
                <a:gd name="connsiteX84" fmla="*/ 3893405 w 4525107"/>
                <a:gd name="connsiteY84" fmla="*/ 6319807 h 7837035"/>
                <a:gd name="connsiteX85" fmla="*/ 3925293 w 4525107"/>
                <a:gd name="connsiteY85" fmla="*/ 6317799 h 7837035"/>
                <a:gd name="connsiteX86" fmla="*/ 2793552 w 4525107"/>
                <a:gd name="connsiteY86" fmla="*/ 6285045 h 7837035"/>
                <a:gd name="connsiteX87" fmla="*/ 2823019 w 4525107"/>
                <a:gd name="connsiteY87" fmla="*/ 6290991 h 7837035"/>
                <a:gd name="connsiteX88" fmla="*/ 2882808 w 4525107"/>
                <a:gd name="connsiteY88" fmla="*/ 6355595 h 7837035"/>
                <a:gd name="connsiteX89" fmla="*/ 2881449 w 4525107"/>
                <a:gd name="connsiteY89" fmla="*/ 6357359 h 7837035"/>
                <a:gd name="connsiteX90" fmla="*/ 2817269 w 4525107"/>
                <a:gd name="connsiteY90" fmla="*/ 6308811 h 7837035"/>
                <a:gd name="connsiteX91" fmla="*/ 2736820 w 4525107"/>
                <a:gd name="connsiteY91" fmla="*/ 6310707 h 7837035"/>
                <a:gd name="connsiteX92" fmla="*/ 2736748 w 4525107"/>
                <a:gd name="connsiteY92" fmla="*/ 6308479 h 7837035"/>
                <a:gd name="connsiteX93" fmla="*/ 2767500 w 4525107"/>
                <a:gd name="connsiteY93" fmla="*/ 6286355 h 7837035"/>
                <a:gd name="connsiteX94" fmla="*/ 2793552 w 4525107"/>
                <a:gd name="connsiteY94" fmla="*/ 6285045 h 7837035"/>
                <a:gd name="connsiteX95" fmla="*/ 3683526 w 4525107"/>
                <a:gd name="connsiteY95" fmla="*/ 6278345 h 7837035"/>
                <a:gd name="connsiteX96" fmla="*/ 3710443 w 4525107"/>
                <a:gd name="connsiteY96" fmla="*/ 6278403 h 7837035"/>
                <a:gd name="connsiteX97" fmla="*/ 3763301 w 4525107"/>
                <a:gd name="connsiteY97" fmla="*/ 6358373 h 7837035"/>
                <a:gd name="connsiteX98" fmla="*/ 3744120 w 4525107"/>
                <a:gd name="connsiteY98" fmla="*/ 6391687 h 7837035"/>
                <a:gd name="connsiteX99" fmla="*/ 3772227 w 4525107"/>
                <a:gd name="connsiteY99" fmla="*/ 6391253 h 7837035"/>
                <a:gd name="connsiteX100" fmla="*/ 3825084 w 4525107"/>
                <a:gd name="connsiteY100" fmla="*/ 6471223 h 7837035"/>
                <a:gd name="connsiteX101" fmla="*/ 3745113 w 4525107"/>
                <a:gd name="connsiteY101" fmla="*/ 6524081 h 7837035"/>
                <a:gd name="connsiteX102" fmla="*/ 3722251 w 4525107"/>
                <a:gd name="connsiteY102" fmla="*/ 6514399 h 7837035"/>
                <a:gd name="connsiteX103" fmla="*/ 3725347 w 4525107"/>
                <a:gd name="connsiteY103" fmla="*/ 6548949 h 7837035"/>
                <a:gd name="connsiteX104" fmla="*/ 3645374 w 4525107"/>
                <a:gd name="connsiteY104" fmla="*/ 6601809 h 7837035"/>
                <a:gd name="connsiteX105" fmla="*/ 3592517 w 4525107"/>
                <a:gd name="connsiteY105" fmla="*/ 6521839 h 7837035"/>
                <a:gd name="connsiteX106" fmla="*/ 3612814 w 4525107"/>
                <a:gd name="connsiteY106" fmla="*/ 6487429 h 7837035"/>
                <a:gd name="connsiteX107" fmla="*/ 3579077 w 4525107"/>
                <a:gd name="connsiteY107" fmla="*/ 6490189 h 7837035"/>
                <a:gd name="connsiteX108" fmla="*/ 3526219 w 4525107"/>
                <a:gd name="connsiteY108" fmla="*/ 6410219 h 7837035"/>
                <a:gd name="connsiteX109" fmla="*/ 3606190 w 4525107"/>
                <a:gd name="connsiteY109" fmla="*/ 6357361 h 7837035"/>
                <a:gd name="connsiteX110" fmla="*/ 3636912 w 4525107"/>
                <a:gd name="connsiteY110" fmla="*/ 6373903 h 7837035"/>
                <a:gd name="connsiteX111" fmla="*/ 3630472 w 4525107"/>
                <a:gd name="connsiteY111" fmla="*/ 6331261 h 7837035"/>
                <a:gd name="connsiteX112" fmla="*/ 3683526 w 4525107"/>
                <a:gd name="connsiteY112" fmla="*/ 6278345 h 7837035"/>
                <a:gd name="connsiteX113" fmla="*/ 3684309 w 4525107"/>
                <a:gd name="connsiteY113" fmla="*/ 6261871 h 7837035"/>
                <a:gd name="connsiteX114" fmla="*/ 3625837 w 4525107"/>
                <a:gd name="connsiteY114" fmla="*/ 6320187 h 7837035"/>
                <a:gd name="connsiteX115" fmla="*/ 3632934 w 4525107"/>
                <a:gd name="connsiteY115" fmla="*/ 6367185 h 7837035"/>
                <a:gd name="connsiteX116" fmla="*/ 3599077 w 4525107"/>
                <a:gd name="connsiteY116" fmla="*/ 6348955 h 7837035"/>
                <a:gd name="connsiteX117" fmla="*/ 3510940 w 4525107"/>
                <a:gd name="connsiteY117" fmla="*/ 6407209 h 7837035"/>
                <a:gd name="connsiteX118" fmla="*/ 3569193 w 4525107"/>
                <a:gd name="connsiteY118" fmla="*/ 6495345 h 7837035"/>
                <a:gd name="connsiteX119" fmla="*/ 3606377 w 4525107"/>
                <a:gd name="connsiteY119" fmla="*/ 6492301 h 7837035"/>
                <a:gd name="connsiteX120" fmla="*/ 3584009 w 4525107"/>
                <a:gd name="connsiteY120" fmla="*/ 6530223 h 7837035"/>
                <a:gd name="connsiteX121" fmla="*/ 3642262 w 4525107"/>
                <a:gd name="connsiteY121" fmla="*/ 6618359 h 7837035"/>
                <a:gd name="connsiteX122" fmla="*/ 3730399 w 4525107"/>
                <a:gd name="connsiteY122" fmla="*/ 6560105 h 7837035"/>
                <a:gd name="connsiteX123" fmla="*/ 3726985 w 4525107"/>
                <a:gd name="connsiteY123" fmla="*/ 6522027 h 7837035"/>
                <a:gd name="connsiteX124" fmla="*/ 3752183 w 4525107"/>
                <a:gd name="connsiteY124" fmla="*/ 6532699 h 7837035"/>
                <a:gd name="connsiteX125" fmla="*/ 3840320 w 4525107"/>
                <a:gd name="connsiteY125" fmla="*/ 6474445 h 7837035"/>
                <a:gd name="connsiteX126" fmla="*/ 3782066 w 4525107"/>
                <a:gd name="connsiteY126" fmla="*/ 6386305 h 7837035"/>
                <a:gd name="connsiteX127" fmla="*/ 3751088 w 4525107"/>
                <a:gd name="connsiteY127" fmla="*/ 6386783 h 7837035"/>
                <a:gd name="connsiteX128" fmla="*/ 3772228 w 4525107"/>
                <a:gd name="connsiteY128" fmla="*/ 6350071 h 7837035"/>
                <a:gd name="connsiteX129" fmla="*/ 3713975 w 4525107"/>
                <a:gd name="connsiteY129" fmla="*/ 6261933 h 7837035"/>
                <a:gd name="connsiteX130" fmla="*/ 3684309 w 4525107"/>
                <a:gd name="connsiteY130" fmla="*/ 6261871 h 7837035"/>
                <a:gd name="connsiteX131" fmla="*/ 2502421 w 4525107"/>
                <a:gd name="connsiteY131" fmla="*/ 6246213 h 7837035"/>
                <a:gd name="connsiteX132" fmla="*/ 2458757 w 4525107"/>
                <a:gd name="connsiteY132" fmla="*/ 6281049 h 7837035"/>
                <a:gd name="connsiteX133" fmla="*/ 2491334 w 4525107"/>
                <a:gd name="connsiteY133" fmla="*/ 6344651 h 7837035"/>
                <a:gd name="connsiteX134" fmla="*/ 2554936 w 4525107"/>
                <a:gd name="connsiteY134" fmla="*/ 6312077 h 7837035"/>
                <a:gd name="connsiteX135" fmla="*/ 2522359 w 4525107"/>
                <a:gd name="connsiteY135" fmla="*/ 6248473 h 7837035"/>
                <a:gd name="connsiteX136" fmla="*/ 2502421 w 4525107"/>
                <a:gd name="connsiteY136" fmla="*/ 6246213 h 7837035"/>
                <a:gd name="connsiteX137" fmla="*/ 1276212 w 4525107"/>
                <a:gd name="connsiteY137" fmla="*/ 6227839 h 7837035"/>
                <a:gd name="connsiteX138" fmla="*/ 1285524 w 4525107"/>
                <a:gd name="connsiteY138" fmla="*/ 6229263 h 7837035"/>
                <a:gd name="connsiteX139" fmla="*/ 1287276 w 4525107"/>
                <a:gd name="connsiteY139" fmla="*/ 6230923 h 7837035"/>
                <a:gd name="connsiteX140" fmla="*/ 1227632 w 4525107"/>
                <a:gd name="connsiteY140" fmla="*/ 6309713 h 7837035"/>
                <a:gd name="connsiteX141" fmla="*/ 1220600 w 4525107"/>
                <a:gd name="connsiteY141" fmla="*/ 6408281 h 7837035"/>
                <a:gd name="connsiteX142" fmla="*/ 1218188 w 4525107"/>
                <a:gd name="connsiteY142" fmla="*/ 6408377 h 7837035"/>
                <a:gd name="connsiteX143" fmla="*/ 1209042 w 4525107"/>
                <a:gd name="connsiteY143" fmla="*/ 6302725 h 7837035"/>
                <a:gd name="connsiteX144" fmla="*/ 1276212 w 4525107"/>
                <a:gd name="connsiteY144" fmla="*/ 6227839 h 7837035"/>
                <a:gd name="connsiteX145" fmla="*/ 3415853 w 4525107"/>
                <a:gd name="connsiteY145" fmla="*/ 6219461 h 7837035"/>
                <a:gd name="connsiteX146" fmla="*/ 3452831 w 4525107"/>
                <a:gd name="connsiteY146" fmla="*/ 6225153 h 7837035"/>
                <a:gd name="connsiteX147" fmla="*/ 3534295 w 4525107"/>
                <a:gd name="connsiteY147" fmla="*/ 6293049 h 7837035"/>
                <a:gd name="connsiteX148" fmla="*/ 3532837 w 4525107"/>
                <a:gd name="connsiteY148" fmla="*/ 6294977 h 7837035"/>
                <a:gd name="connsiteX149" fmla="*/ 3447941 w 4525107"/>
                <a:gd name="connsiteY149" fmla="*/ 6244399 h 7837035"/>
                <a:gd name="connsiteX150" fmla="*/ 3349197 w 4525107"/>
                <a:gd name="connsiteY150" fmla="*/ 6248297 h 7837035"/>
                <a:gd name="connsiteX151" fmla="*/ 3348836 w 4525107"/>
                <a:gd name="connsiteY151" fmla="*/ 6245911 h 7837035"/>
                <a:gd name="connsiteX152" fmla="*/ 3383964 w 4525107"/>
                <a:gd name="connsiteY152" fmla="*/ 6221467 h 7837035"/>
                <a:gd name="connsiteX153" fmla="*/ 3415853 w 4525107"/>
                <a:gd name="connsiteY153" fmla="*/ 6219461 h 7837035"/>
                <a:gd name="connsiteX154" fmla="*/ 2729599 w 4525107"/>
                <a:gd name="connsiteY154" fmla="*/ 6200397 h 7837035"/>
                <a:gd name="connsiteX155" fmla="*/ 2797638 w 4525107"/>
                <a:gd name="connsiteY155" fmla="*/ 6211663 h 7837035"/>
                <a:gd name="connsiteX156" fmla="*/ 2871101 w 4525107"/>
                <a:gd name="connsiteY156" fmla="*/ 6288145 h 7837035"/>
                <a:gd name="connsiteX157" fmla="*/ 2869440 w 4525107"/>
                <a:gd name="connsiteY157" fmla="*/ 6289895 h 7837035"/>
                <a:gd name="connsiteX158" fmla="*/ 2790651 w 4525107"/>
                <a:gd name="connsiteY158" fmla="*/ 6230253 h 7837035"/>
                <a:gd name="connsiteX159" fmla="*/ 2692082 w 4525107"/>
                <a:gd name="connsiteY159" fmla="*/ 6223219 h 7837035"/>
                <a:gd name="connsiteX160" fmla="*/ 2691986 w 4525107"/>
                <a:gd name="connsiteY160" fmla="*/ 6220809 h 7837035"/>
                <a:gd name="connsiteX161" fmla="*/ 2729599 w 4525107"/>
                <a:gd name="connsiteY161" fmla="*/ 6200397 h 7837035"/>
                <a:gd name="connsiteX162" fmla="*/ 1660716 w 4525107"/>
                <a:gd name="connsiteY162" fmla="*/ 6193163 h 7837035"/>
                <a:gd name="connsiteX163" fmla="*/ 1725179 w 4525107"/>
                <a:gd name="connsiteY163" fmla="*/ 6240829 h 7837035"/>
                <a:gd name="connsiteX164" fmla="*/ 1805346 w 4525107"/>
                <a:gd name="connsiteY164" fmla="*/ 6239817 h 7837035"/>
                <a:gd name="connsiteX165" fmla="*/ 1805440 w 4525107"/>
                <a:gd name="connsiteY165" fmla="*/ 6241973 h 7837035"/>
                <a:gd name="connsiteX166" fmla="*/ 1719632 w 4525107"/>
                <a:gd name="connsiteY166" fmla="*/ 6258029 h 7837035"/>
                <a:gd name="connsiteX167" fmla="*/ 1659378 w 4525107"/>
                <a:gd name="connsiteY167" fmla="*/ 6194857 h 7837035"/>
                <a:gd name="connsiteX168" fmla="*/ 1660716 w 4525107"/>
                <a:gd name="connsiteY168" fmla="*/ 6193163 h 7837035"/>
                <a:gd name="connsiteX169" fmla="*/ 1706016 w 4525107"/>
                <a:gd name="connsiteY169" fmla="*/ 6152011 h 7837035"/>
                <a:gd name="connsiteX170" fmla="*/ 1770515 w 4525107"/>
                <a:gd name="connsiteY170" fmla="*/ 6165097 h 7837035"/>
                <a:gd name="connsiteX171" fmla="*/ 1846070 w 4525107"/>
                <a:gd name="connsiteY171" fmla="*/ 6203651 h 7837035"/>
                <a:gd name="connsiteX172" fmla="*/ 1764993 w 4525107"/>
                <a:gd name="connsiteY172" fmla="*/ 6190663 h 7837035"/>
                <a:gd name="connsiteX173" fmla="*/ 1689438 w 4525107"/>
                <a:gd name="connsiteY173" fmla="*/ 6152107 h 7837035"/>
                <a:gd name="connsiteX174" fmla="*/ 1706016 w 4525107"/>
                <a:gd name="connsiteY174" fmla="*/ 6152011 h 7837035"/>
                <a:gd name="connsiteX175" fmla="*/ 2525583 w 4525107"/>
                <a:gd name="connsiteY175" fmla="*/ 6136005 h 7837035"/>
                <a:gd name="connsiteX176" fmla="*/ 2552329 w 4525107"/>
                <a:gd name="connsiteY176" fmla="*/ 6139037 h 7837035"/>
                <a:gd name="connsiteX177" fmla="*/ 2596031 w 4525107"/>
                <a:gd name="connsiteY177" fmla="*/ 6224355 h 7837035"/>
                <a:gd name="connsiteX178" fmla="*/ 2573288 w 4525107"/>
                <a:gd name="connsiteY178" fmla="*/ 6255347 h 7837035"/>
                <a:gd name="connsiteX179" fmla="*/ 2601271 w 4525107"/>
                <a:gd name="connsiteY179" fmla="*/ 6258021 h 7837035"/>
                <a:gd name="connsiteX180" fmla="*/ 2644972 w 4525107"/>
                <a:gd name="connsiteY180" fmla="*/ 6343339 h 7837035"/>
                <a:gd name="connsiteX181" fmla="*/ 2559652 w 4525107"/>
                <a:gd name="connsiteY181" fmla="*/ 6387041 h 7837035"/>
                <a:gd name="connsiteX182" fmla="*/ 2537998 w 4525107"/>
                <a:gd name="connsiteY182" fmla="*/ 6374893 h 7837035"/>
                <a:gd name="connsiteX183" fmla="*/ 2537260 w 4525107"/>
                <a:gd name="connsiteY183" fmla="*/ 6409575 h 7837035"/>
                <a:gd name="connsiteX184" fmla="*/ 2451937 w 4525107"/>
                <a:gd name="connsiteY184" fmla="*/ 6453277 h 7837035"/>
                <a:gd name="connsiteX185" fmla="*/ 2408237 w 4525107"/>
                <a:gd name="connsiteY185" fmla="*/ 6367957 h 7837035"/>
                <a:gd name="connsiteX186" fmla="*/ 2432210 w 4525107"/>
                <a:gd name="connsiteY186" fmla="*/ 6335999 h 7837035"/>
                <a:gd name="connsiteX187" fmla="*/ 2398374 w 4525107"/>
                <a:gd name="connsiteY187" fmla="*/ 6335017 h 7837035"/>
                <a:gd name="connsiteX188" fmla="*/ 2354673 w 4525107"/>
                <a:gd name="connsiteY188" fmla="*/ 6249697 h 7837035"/>
                <a:gd name="connsiteX189" fmla="*/ 2439993 w 4525107"/>
                <a:gd name="connsiteY189" fmla="*/ 6205997 h 7837035"/>
                <a:gd name="connsiteX190" fmla="*/ 2468700 w 4525107"/>
                <a:gd name="connsiteY190" fmla="*/ 6225831 h 7837035"/>
                <a:gd name="connsiteX191" fmla="*/ 2467010 w 4525107"/>
                <a:gd name="connsiteY191" fmla="*/ 6182737 h 7837035"/>
                <a:gd name="connsiteX192" fmla="*/ 2525583 w 4525107"/>
                <a:gd name="connsiteY192" fmla="*/ 6136005 h 7837035"/>
                <a:gd name="connsiteX193" fmla="*/ 2528181 w 4525107"/>
                <a:gd name="connsiteY193" fmla="*/ 6119719 h 7837035"/>
                <a:gd name="connsiteX194" fmla="*/ 2463625 w 4525107"/>
                <a:gd name="connsiteY194" fmla="*/ 6171221 h 7837035"/>
                <a:gd name="connsiteX195" fmla="*/ 2465489 w 4525107"/>
                <a:gd name="connsiteY195" fmla="*/ 6218713 h 7837035"/>
                <a:gd name="connsiteX196" fmla="*/ 2433852 w 4525107"/>
                <a:gd name="connsiteY196" fmla="*/ 6196857 h 7837035"/>
                <a:gd name="connsiteX197" fmla="*/ 2339820 w 4525107"/>
                <a:gd name="connsiteY197" fmla="*/ 6245019 h 7837035"/>
                <a:gd name="connsiteX198" fmla="*/ 2387982 w 4525107"/>
                <a:gd name="connsiteY198" fmla="*/ 6339051 h 7837035"/>
                <a:gd name="connsiteX199" fmla="*/ 2425274 w 4525107"/>
                <a:gd name="connsiteY199" fmla="*/ 6340133 h 7837035"/>
                <a:gd name="connsiteX200" fmla="*/ 2398855 w 4525107"/>
                <a:gd name="connsiteY200" fmla="*/ 6375351 h 7837035"/>
                <a:gd name="connsiteX201" fmla="*/ 2447016 w 4525107"/>
                <a:gd name="connsiteY201" fmla="*/ 6469383 h 7837035"/>
                <a:gd name="connsiteX202" fmla="*/ 2541048 w 4525107"/>
                <a:gd name="connsiteY202" fmla="*/ 6421219 h 7837035"/>
                <a:gd name="connsiteX203" fmla="*/ 2541861 w 4525107"/>
                <a:gd name="connsiteY203" fmla="*/ 6382997 h 7837035"/>
                <a:gd name="connsiteX204" fmla="*/ 2565726 w 4525107"/>
                <a:gd name="connsiteY204" fmla="*/ 6396387 h 7837035"/>
                <a:gd name="connsiteX205" fmla="*/ 2659758 w 4525107"/>
                <a:gd name="connsiteY205" fmla="*/ 6348223 h 7837035"/>
                <a:gd name="connsiteX206" fmla="*/ 2611595 w 4525107"/>
                <a:gd name="connsiteY206" fmla="*/ 6254189 h 7837035"/>
                <a:gd name="connsiteX207" fmla="*/ 2580755 w 4525107"/>
                <a:gd name="connsiteY207" fmla="*/ 6251243 h 7837035"/>
                <a:gd name="connsiteX208" fmla="*/ 2605820 w 4525107"/>
                <a:gd name="connsiteY208" fmla="*/ 6217091 h 7837035"/>
                <a:gd name="connsiteX209" fmla="*/ 2557659 w 4525107"/>
                <a:gd name="connsiteY209" fmla="*/ 6123059 h 7837035"/>
                <a:gd name="connsiteX210" fmla="*/ 2528181 w 4525107"/>
                <a:gd name="connsiteY210" fmla="*/ 6119719 h 7837035"/>
                <a:gd name="connsiteX211" fmla="*/ 1738164 w 4525107"/>
                <a:gd name="connsiteY211" fmla="*/ 6069023 h 7837035"/>
                <a:gd name="connsiteX212" fmla="*/ 1767631 w 4525107"/>
                <a:gd name="connsiteY212" fmla="*/ 6074969 h 7837035"/>
                <a:gd name="connsiteX213" fmla="*/ 1827420 w 4525107"/>
                <a:gd name="connsiteY213" fmla="*/ 6139573 h 7837035"/>
                <a:gd name="connsiteX214" fmla="*/ 1826061 w 4525107"/>
                <a:gd name="connsiteY214" fmla="*/ 6141337 h 7837035"/>
                <a:gd name="connsiteX215" fmla="*/ 1761881 w 4525107"/>
                <a:gd name="connsiteY215" fmla="*/ 6092789 h 7837035"/>
                <a:gd name="connsiteX216" fmla="*/ 1681432 w 4525107"/>
                <a:gd name="connsiteY216" fmla="*/ 6094685 h 7837035"/>
                <a:gd name="connsiteX217" fmla="*/ 1681360 w 4525107"/>
                <a:gd name="connsiteY217" fmla="*/ 6092457 h 7837035"/>
                <a:gd name="connsiteX218" fmla="*/ 1712112 w 4525107"/>
                <a:gd name="connsiteY218" fmla="*/ 6070333 h 7837035"/>
                <a:gd name="connsiteX219" fmla="*/ 1738164 w 4525107"/>
                <a:gd name="connsiteY219" fmla="*/ 6069023 h 7837035"/>
                <a:gd name="connsiteX220" fmla="*/ 3854558 w 4525107"/>
                <a:gd name="connsiteY220" fmla="*/ 6058295 h 7837035"/>
                <a:gd name="connsiteX221" fmla="*/ 3909703 w 4525107"/>
                <a:gd name="connsiteY221" fmla="*/ 6153367 h 7837035"/>
                <a:gd name="connsiteX222" fmla="*/ 3851021 w 4525107"/>
                <a:gd name="connsiteY222" fmla="*/ 6246297 h 7837035"/>
                <a:gd name="connsiteX223" fmla="*/ 3848270 w 4525107"/>
                <a:gd name="connsiteY223" fmla="*/ 6245321 h 7837035"/>
                <a:gd name="connsiteX224" fmla="*/ 3884992 w 4525107"/>
                <a:gd name="connsiteY224" fmla="*/ 6152901 h 7837035"/>
                <a:gd name="connsiteX225" fmla="*/ 3851771 w 4525107"/>
                <a:gd name="connsiteY225" fmla="*/ 6059165 h 7837035"/>
                <a:gd name="connsiteX226" fmla="*/ 3854558 w 4525107"/>
                <a:gd name="connsiteY226" fmla="*/ 6058295 h 7837035"/>
                <a:gd name="connsiteX227" fmla="*/ 2234137 w 4525107"/>
                <a:gd name="connsiteY227" fmla="*/ 6046389 h 7837035"/>
                <a:gd name="connsiteX228" fmla="*/ 2302176 w 4525107"/>
                <a:gd name="connsiteY228" fmla="*/ 6057657 h 7837035"/>
                <a:gd name="connsiteX229" fmla="*/ 2375641 w 4525107"/>
                <a:gd name="connsiteY229" fmla="*/ 6134137 h 7837035"/>
                <a:gd name="connsiteX230" fmla="*/ 2373979 w 4525107"/>
                <a:gd name="connsiteY230" fmla="*/ 6135891 h 7837035"/>
                <a:gd name="connsiteX231" fmla="*/ 2295189 w 4525107"/>
                <a:gd name="connsiteY231" fmla="*/ 6076247 h 7837035"/>
                <a:gd name="connsiteX232" fmla="*/ 2196619 w 4525107"/>
                <a:gd name="connsiteY232" fmla="*/ 6069215 h 7837035"/>
                <a:gd name="connsiteX233" fmla="*/ 2196524 w 4525107"/>
                <a:gd name="connsiteY233" fmla="*/ 6066801 h 7837035"/>
                <a:gd name="connsiteX234" fmla="*/ 2234137 w 4525107"/>
                <a:gd name="connsiteY234" fmla="*/ 6046389 h 7837035"/>
                <a:gd name="connsiteX235" fmla="*/ 3816194 w 4525107"/>
                <a:gd name="connsiteY235" fmla="*/ 6043683 h 7837035"/>
                <a:gd name="connsiteX236" fmla="*/ 3841628 w 4525107"/>
                <a:gd name="connsiteY236" fmla="*/ 6127195 h 7837035"/>
                <a:gd name="connsiteX237" fmla="*/ 3785498 w 4525107"/>
                <a:gd name="connsiteY237" fmla="*/ 6194057 h 7837035"/>
                <a:gd name="connsiteX238" fmla="*/ 3783667 w 4525107"/>
                <a:gd name="connsiteY238" fmla="*/ 6192913 h 7837035"/>
                <a:gd name="connsiteX239" fmla="*/ 3823921 w 4525107"/>
                <a:gd name="connsiteY239" fmla="*/ 6123579 h 7837035"/>
                <a:gd name="connsiteX240" fmla="*/ 3814060 w 4525107"/>
                <a:gd name="connsiteY240" fmla="*/ 6044017 h 7837035"/>
                <a:gd name="connsiteX241" fmla="*/ 3816194 w 4525107"/>
                <a:gd name="connsiteY241" fmla="*/ 6043683 h 7837035"/>
                <a:gd name="connsiteX242" fmla="*/ 1447033 w 4525107"/>
                <a:gd name="connsiteY242" fmla="*/ 6030191 h 7837035"/>
                <a:gd name="connsiteX243" fmla="*/ 1403369 w 4525107"/>
                <a:gd name="connsiteY243" fmla="*/ 6065027 h 7837035"/>
                <a:gd name="connsiteX244" fmla="*/ 1435946 w 4525107"/>
                <a:gd name="connsiteY244" fmla="*/ 6128629 h 7837035"/>
                <a:gd name="connsiteX245" fmla="*/ 1499548 w 4525107"/>
                <a:gd name="connsiteY245" fmla="*/ 6096055 h 7837035"/>
                <a:gd name="connsiteX246" fmla="*/ 1466971 w 4525107"/>
                <a:gd name="connsiteY246" fmla="*/ 6032451 h 7837035"/>
                <a:gd name="connsiteX247" fmla="*/ 1447033 w 4525107"/>
                <a:gd name="connsiteY247" fmla="*/ 6030191 h 7837035"/>
                <a:gd name="connsiteX248" fmla="*/ 3770332 w 4525107"/>
                <a:gd name="connsiteY248" fmla="*/ 6023603 h 7837035"/>
                <a:gd name="connsiteX249" fmla="*/ 3766377 w 4525107"/>
                <a:gd name="connsiteY249" fmla="*/ 6105619 h 7837035"/>
                <a:gd name="connsiteX250" fmla="*/ 3737681 w 4525107"/>
                <a:gd name="connsiteY250" fmla="*/ 6182827 h 7837035"/>
                <a:gd name="connsiteX251" fmla="*/ 3814172 w 4525107"/>
                <a:gd name="connsiteY251" fmla="*/ 6307767 h 7837035"/>
                <a:gd name="connsiteX252" fmla="*/ 3783635 w 4525107"/>
                <a:gd name="connsiteY252" fmla="*/ 6360805 h 7837035"/>
                <a:gd name="connsiteX253" fmla="*/ 3828384 w 4525107"/>
                <a:gd name="connsiteY253" fmla="*/ 6360115 h 7837035"/>
                <a:gd name="connsiteX254" fmla="*/ 3912542 w 4525107"/>
                <a:gd name="connsiteY254" fmla="*/ 6487441 h 7837035"/>
                <a:gd name="connsiteX255" fmla="*/ 3828207 w 4525107"/>
                <a:gd name="connsiteY255" fmla="*/ 6571651 h 7837035"/>
                <a:gd name="connsiteX256" fmla="*/ 3911906 w 4525107"/>
                <a:gd name="connsiteY256" fmla="*/ 6623847 h 7837035"/>
                <a:gd name="connsiteX257" fmla="*/ 4010117 w 4525107"/>
                <a:gd name="connsiteY257" fmla="*/ 6608197 h 7837035"/>
                <a:gd name="connsiteX258" fmla="*/ 4010466 w 4525107"/>
                <a:gd name="connsiteY258" fmla="*/ 6611093 h 7837035"/>
                <a:gd name="connsiteX259" fmla="*/ 3906963 w 4525107"/>
                <a:gd name="connsiteY259" fmla="*/ 6648063 h 7837035"/>
                <a:gd name="connsiteX260" fmla="*/ 3826230 w 4525107"/>
                <a:gd name="connsiteY260" fmla="*/ 6573487 h 7837035"/>
                <a:gd name="connsiteX261" fmla="*/ 3827217 w 4525107"/>
                <a:gd name="connsiteY261" fmla="*/ 6571779 h 7837035"/>
                <a:gd name="connsiteX262" fmla="*/ 3785215 w 4525107"/>
                <a:gd name="connsiteY262" fmla="*/ 6571601 h 7837035"/>
                <a:gd name="connsiteX263" fmla="*/ 3748813 w 4525107"/>
                <a:gd name="connsiteY263" fmla="*/ 6556185 h 7837035"/>
                <a:gd name="connsiteX264" fmla="*/ 3753742 w 4525107"/>
                <a:gd name="connsiteY264" fmla="*/ 6611197 h 7837035"/>
                <a:gd name="connsiteX265" fmla="*/ 3741069 w 4525107"/>
                <a:gd name="connsiteY265" fmla="*/ 6643309 h 7837035"/>
                <a:gd name="connsiteX266" fmla="*/ 3791417 w 4525107"/>
                <a:gd name="connsiteY266" fmla="*/ 6737489 h 7837035"/>
                <a:gd name="connsiteX267" fmla="*/ 3732734 w 4525107"/>
                <a:gd name="connsiteY267" fmla="*/ 6830421 h 7837035"/>
                <a:gd name="connsiteX268" fmla="*/ 3729983 w 4525107"/>
                <a:gd name="connsiteY268" fmla="*/ 6829445 h 7837035"/>
                <a:gd name="connsiteX269" fmla="*/ 3766705 w 4525107"/>
                <a:gd name="connsiteY269" fmla="*/ 6737025 h 7837035"/>
                <a:gd name="connsiteX270" fmla="*/ 3738115 w 4525107"/>
                <a:gd name="connsiteY270" fmla="*/ 6648687 h 7837035"/>
                <a:gd name="connsiteX271" fmla="*/ 3687226 w 4525107"/>
                <a:gd name="connsiteY271" fmla="*/ 6689973 h 7837035"/>
                <a:gd name="connsiteX272" fmla="*/ 3710908 w 4525107"/>
                <a:gd name="connsiteY272" fmla="*/ 6772389 h 7837035"/>
                <a:gd name="connsiteX273" fmla="*/ 3654779 w 4525107"/>
                <a:gd name="connsiteY273" fmla="*/ 6839251 h 7837035"/>
                <a:gd name="connsiteX274" fmla="*/ 3652947 w 4525107"/>
                <a:gd name="connsiteY274" fmla="*/ 6838109 h 7837035"/>
                <a:gd name="connsiteX275" fmla="*/ 3693202 w 4525107"/>
                <a:gd name="connsiteY275" fmla="*/ 6768775 h 7837035"/>
                <a:gd name="connsiteX276" fmla="*/ 3684200 w 4525107"/>
                <a:gd name="connsiteY276" fmla="*/ 6690895 h 7837035"/>
                <a:gd name="connsiteX277" fmla="*/ 3626415 w 4525107"/>
                <a:gd name="connsiteY277" fmla="*/ 6695355 h 7837035"/>
                <a:gd name="connsiteX278" fmla="*/ 3580378 w 4525107"/>
                <a:gd name="connsiteY278" fmla="*/ 6673121 h 7837035"/>
                <a:gd name="connsiteX279" fmla="*/ 3544083 w 4525107"/>
                <a:gd name="connsiteY279" fmla="*/ 6738345 h 7837035"/>
                <a:gd name="connsiteX280" fmla="*/ 3554852 w 4525107"/>
                <a:gd name="connsiteY280" fmla="*/ 6818091 h 7837035"/>
                <a:gd name="connsiteX281" fmla="*/ 3552646 w 4525107"/>
                <a:gd name="connsiteY281" fmla="*/ 6818411 h 7837035"/>
                <a:gd name="connsiteX282" fmla="*/ 3525736 w 4525107"/>
                <a:gd name="connsiteY282" fmla="*/ 6734599 h 7837035"/>
                <a:gd name="connsiteX283" fmla="*/ 3574225 w 4525107"/>
                <a:gd name="connsiteY283" fmla="*/ 6667953 h 7837035"/>
                <a:gd name="connsiteX284" fmla="*/ 3542258 w 4525107"/>
                <a:gd name="connsiteY284" fmla="*/ 6568025 h 7837035"/>
                <a:gd name="connsiteX285" fmla="*/ 3574572 w 4525107"/>
                <a:gd name="connsiteY285" fmla="*/ 6513243 h 7837035"/>
                <a:gd name="connsiteX286" fmla="*/ 3520858 w 4525107"/>
                <a:gd name="connsiteY286" fmla="*/ 6517639 h 7837035"/>
                <a:gd name="connsiteX287" fmla="*/ 3494948 w 4525107"/>
                <a:gd name="connsiteY287" fmla="*/ 6508373 h 7837035"/>
                <a:gd name="connsiteX288" fmla="*/ 3402940 w 4525107"/>
                <a:gd name="connsiteY288" fmla="*/ 6550335 h 7837035"/>
                <a:gd name="connsiteX289" fmla="*/ 3310009 w 4525107"/>
                <a:gd name="connsiteY289" fmla="*/ 6491649 h 7837035"/>
                <a:gd name="connsiteX290" fmla="*/ 3310985 w 4525107"/>
                <a:gd name="connsiteY290" fmla="*/ 6488899 h 7837035"/>
                <a:gd name="connsiteX291" fmla="*/ 3403404 w 4525107"/>
                <a:gd name="connsiteY291" fmla="*/ 6525623 h 7837035"/>
                <a:gd name="connsiteX292" fmla="*/ 3484931 w 4525107"/>
                <a:gd name="connsiteY292" fmla="*/ 6502871 h 7837035"/>
                <a:gd name="connsiteX293" fmla="*/ 3444269 w 4525107"/>
                <a:gd name="connsiteY293" fmla="*/ 6456089 h 7837035"/>
                <a:gd name="connsiteX294" fmla="*/ 3368061 w 4525107"/>
                <a:gd name="connsiteY294" fmla="*/ 6469815 h 7837035"/>
                <a:gd name="connsiteX295" fmla="*/ 3301199 w 4525107"/>
                <a:gd name="connsiteY295" fmla="*/ 6413687 h 7837035"/>
                <a:gd name="connsiteX296" fmla="*/ 3302342 w 4525107"/>
                <a:gd name="connsiteY296" fmla="*/ 6411855 h 7837035"/>
                <a:gd name="connsiteX297" fmla="*/ 3371676 w 4525107"/>
                <a:gd name="connsiteY297" fmla="*/ 6452107 h 7837035"/>
                <a:gd name="connsiteX298" fmla="*/ 3440974 w 4525107"/>
                <a:gd name="connsiteY298" fmla="*/ 6447487 h 7837035"/>
                <a:gd name="connsiteX299" fmla="*/ 3436385 w 4525107"/>
                <a:gd name="connsiteY299" fmla="*/ 6393429 h 7837035"/>
                <a:gd name="connsiteX300" fmla="*/ 3361014 w 4525107"/>
                <a:gd name="connsiteY300" fmla="*/ 6388697 h 7837035"/>
                <a:gd name="connsiteX301" fmla="*/ 3281660 w 4525107"/>
                <a:gd name="connsiteY301" fmla="*/ 6358723 h 7837035"/>
                <a:gd name="connsiteX302" fmla="*/ 3298127 w 4525107"/>
                <a:gd name="connsiteY302" fmla="*/ 6356795 h 7837035"/>
                <a:gd name="connsiteX303" fmla="*/ 3363678 w 4525107"/>
                <a:gd name="connsiteY303" fmla="*/ 6362677 h 7837035"/>
                <a:gd name="connsiteX304" fmla="*/ 3437074 w 4525107"/>
                <a:gd name="connsiteY304" fmla="*/ 6389109 h 7837035"/>
                <a:gd name="connsiteX305" fmla="*/ 3465268 w 4525107"/>
                <a:gd name="connsiteY305" fmla="*/ 6336733 h 7837035"/>
                <a:gd name="connsiteX306" fmla="*/ 3402111 w 4525107"/>
                <a:gd name="connsiteY306" fmla="*/ 6302999 h 7837035"/>
                <a:gd name="connsiteX307" fmla="*/ 3322363 w 4525107"/>
                <a:gd name="connsiteY307" fmla="*/ 6313769 h 7837035"/>
                <a:gd name="connsiteX308" fmla="*/ 3322044 w 4525107"/>
                <a:gd name="connsiteY308" fmla="*/ 6311563 h 7837035"/>
                <a:gd name="connsiteX309" fmla="*/ 3350166 w 4525107"/>
                <a:gd name="connsiteY309" fmla="*/ 6286177 h 7837035"/>
                <a:gd name="connsiteX310" fmla="*/ 3375913 w 4525107"/>
                <a:gd name="connsiteY310" fmla="*/ 6281997 h 7837035"/>
                <a:gd name="connsiteX311" fmla="*/ 3405856 w 4525107"/>
                <a:gd name="connsiteY311" fmla="*/ 6284649 h 7837035"/>
                <a:gd name="connsiteX312" fmla="*/ 3471819 w 4525107"/>
                <a:gd name="connsiteY312" fmla="*/ 6330843 h 7837035"/>
                <a:gd name="connsiteX313" fmla="*/ 3564027 w 4525107"/>
                <a:gd name="connsiteY313" fmla="*/ 6306153 h 7837035"/>
                <a:gd name="connsiteX314" fmla="*/ 3612941 w 4525107"/>
                <a:gd name="connsiteY314" fmla="*/ 6332491 h 7837035"/>
                <a:gd name="connsiteX315" fmla="*/ 3602687 w 4525107"/>
                <a:gd name="connsiteY315" fmla="*/ 6264597 h 7837035"/>
                <a:gd name="connsiteX316" fmla="*/ 3687158 w 4525107"/>
                <a:gd name="connsiteY316" fmla="*/ 6180349 h 7837035"/>
                <a:gd name="connsiteX317" fmla="*/ 3730014 w 4525107"/>
                <a:gd name="connsiteY317" fmla="*/ 6180439 h 7837035"/>
                <a:gd name="connsiteX318" fmla="*/ 3736096 w 4525107"/>
                <a:gd name="connsiteY318" fmla="*/ 6182333 h 7837035"/>
                <a:gd name="connsiteX319" fmla="*/ 3740357 w 4525107"/>
                <a:gd name="connsiteY319" fmla="*/ 6102957 h 7837035"/>
                <a:gd name="connsiteX320" fmla="*/ 3770332 w 4525107"/>
                <a:gd name="connsiteY320" fmla="*/ 6023603 h 7837035"/>
                <a:gd name="connsiteX321" fmla="*/ 3705256 w 4525107"/>
                <a:gd name="connsiteY321" fmla="*/ 6022629 h 7837035"/>
                <a:gd name="connsiteX322" fmla="*/ 3714084 w 4525107"/>
                <a:gd name="connsiteY322" fmla="*/ 6022839 h 7837035"/>
                <a:gd name="connsiteX323" fmla="*/ 3715987 w 4525107"/>
                <a:gd name="connsiteY323" fmla="*/ 6023995 h 7837035"/>
                <a:gd name="connsiteX324" fmla="*/ 3674828 w 4525107"/>
                <a:gd name="connsiteY324" fmla="*/ 6093143 h 7837035"/>
                <a:gd name="connsiteX325" fmla="*/ 3685596 w 4525107"/>
                <a:gd name="connsiteY325" fmla="*/ 6172893 h 7837035"/>
                <a:gd name="connsiteX326" fmla="*/ 3683388 w 4525107"/>
                <a:gd name="connsiteY326" fmla="*/ 6173211 h 7837035"/>
                <a:gd name="connsiteX327" fmla="*/ 3656478 w 4525107"/>
                <a:gd name="connsiteY327" fmla="*/ 6089399 h 7837035"/>
                <a:gd name="connsiteX328" fmla="*/ 3705256 w 4525107"/>
                <a:gd name="connsiteY328" fmla="*/ 6022629 h 7837035"/>
                <a:gd name="connsiteX329" fmla="*/ 3642996 w 4525107"/>
                <a:gd name="connsiteY329" fmla="*/ 6021637 h 7837035"/>
                <a:gd name="connsiteX330" fmla="*/ 3652409 w 4525107"/>
                <a:gd name="connsiteY330" fmla="*/ 6022023 h 7837035"/>
                <a:gd name="connsiteX331" fmla="*/ 3654335 w 4525107"/>
                <a:gd name="connsiteY331" fmla="*/ 6023481 h 7837035"/>
                <a:gd name="connsiteX332" fmla="*/ 3603757 w 4525107"/>
                <a:gd name="connsiteY332" fmla="*/ 6108377 h 7837035"/>
                <a:gd name="connsiteX333" fmla="*/ 3607654 w 4525107"/>
                <a:gd name="connsiteY333" fmla="*/ 6207119 h 7837035"/>
                <a:gd name="connsiteX334" fmla="*/ 3605268 w 4525107"/>
                <a:gd name="connsiteY334" fmla="*/ 6207481 h 7837035"/>
                <a:gd name="connsiteX335" fmla="*/ 3584511 w 4525107"/>
                <a:gd name="connsiteY335" fmla="*/ 6103485 h 7837035"/>
                <a:gd name="connsiteX336" fmla="*/ 3642996 w 4525107"/>
                <a:gd name="connsiteY336" fmla="*/ 6021637 h 7837035"/>
                <a:gd name="connsiteX337" fmla="*/ 1674211 w 4525107"/>
                <a:gd name="connsiteY337" fmla="*/ 5984375 h 7837035"/>
                <a:gd name="connsiteX338" fmla="*/ 1742250 w 4525107"/>
                <a:gd name="connsiteY338" fmla="*/ 5995641 h 7837035"/>
                <a:gd name="connsiteX339" fmla="*/ 1815713 w 4525107"/>
                <a:gd name="connsiteY339" fmla="*/ 6072123 h 7837035"/>
                <a:gd name="connsiteX340" fmla="*/ 1814052 w 4525107"/>
                <a:gd name="connsiteY340" fmla="*/ 6073873 h 7837035"/>
                <a:gd name="connsiteX341" fmla="*/ 1735263 w 4525107"/>
                <a:gd name="connsiteY341" fmla="*/ 6014231 h 7837035"/>
                <a:gd name="connsiteX342" fmla="*/ 1636694 w 4525107"/>
                <a:gd name="connsiteY342" fmla="*/ 6007197 h 7837035"/>
                <a:gd name="connsiteX343" fmla="*/ 1636598 w 4525107"/>
                <a:gd name="connsiteY343" fmla="*/ 6004787 h 7837035"/>
                <a:gd name="connsiteX344" fmla="*/ 1674211 w 4525107"/>
                <a:gd name="connsiteY344" fmla="*/ 5984375 h 7837035"/>
                <a:gd name="connsiteX345" fmla="*/ 3734801 w 4525107"/>
                <a:gd name="connsiteY345" fmla="*/ 5979063 h 7837035"/>
                <a:gd name="connsiteX346" fmla="*/ 3698028 w 4525107"/>
                <a:gd name="connsiteY346" fmla="*/ 5982739 h 7837035"/>
                <a:gd name="connsiteX347" fmla="*/ 3550857 w 4525107"/>
                <a:gd name="connsiteY347" fmla="*/ 6129523 h 7837035"/>
                <a:gd name="connsiteX348" fmla="*/ 3568722 w 4525107"/>
                <a:gd name="connsiteY348" fmla="*/ 6247809 h 7837035"/>
                <a:gd name="connsiteX349" fmla="*/ 3483501 w 4525107"/>
                <a:gd name="connsiteY349" fmla="*/ 6201925 h 7837035"/>
                <a:gd name="connsiteX350" fmla="*/ 3261663 w 4525107"/>
                <a:gd name="connsiteY350" fmla="*/ 6348549 h 7837035"/>
                <a:gd name="connsiteX351" fmla="*/ 3408289 w 4525107"/>
                <a:gd name="connsiteY351" fmla="*/ 6570387 h 7837035"/>
                <a:gd name="connsiteX352" fmla="*/ 3501875 w 4525107"/>
                <a:gd name="connsiteY352" fmla="*/ 6562729 h 7837035"/>
                <a:gd name="connsiteX353" fmla="*/ 3445574 w 4525107"/>
                <a:gd name="connsiteY353" fmla="*/ 6658177 h 7837035"/>
                <a:gd name="connsiteX354" fmla="*/ 3592199 w 4525107"/>
                <a:gd name="connsiteY354" fmla="*/ 6880013 h 7837035"/>
                <a:gd name="connsiteX355" fmla="*/ 3814037 w 4525107"/>
                <a:gd name="connsiteY355" fmla="*/ 6733389 h 7837035"/>
                <a:gd name="connsiteX356" fmla="*/ 3805447 w 4525107"/>
                <a:gd name="connsiteY356" fmla="*/ 6637545 h 7837035"/>
                <a:gd name="connsiteX357" fmla="*/ 3868868 w 4525107"/>
                <a:gd name="connsiteY357" fmla="*/ 6664403 h 7837035"/>
                <a:gd name="connsiteX358" fmla="*/ 4090706 w 4525107"/>
                <a:gd name="connsiteY358" fmla="*/ 6517777 h 7837035"/>
                <a:gd name="connsiteX359" fmla="*/ 3944080 w 4525107"/>
                <a:gd name="connsiteY359" fmla="*/ 6295941 h 7837035"/>
                <a:gd name="connsiteX360" fmla="*/ 3866115 w 4525107"/>
                <a:gd name="connsiteY360" fmla="*/ 6297143 h 7837035"/>
                <a:gd name="connsiteX361" fmla="*/ 3919320 w 4525107"/>
                <a:gd name="connsiteY361" fmla="*/ 6204735 h 7837035"/>
                <a:gd name="connsiteX362" fmla="*/ 3772695 w 4525107"/>
                <a:gd name="connsiteY362" fmla="*/ 5982899 h 7837035"/>
                <a:gd name="connsiteX363" fmla="*/ 3734801 w 4525107"/>
                <a:gd name="connsiteY363" fmla="*/ 5979063 h 7837035"/>
                <a:gd name="connsiteX364" fmla="*/ 2719874 w 4525107"/>
                <a:gd name="connsiteY364" fmla="*/ 5936193 h 7837035"/>
                <a:gd name="connsiteX365" fmla="*/ 2764180 w 4525107"/>
                <a:gd name="connsiteY365" fmla="*/ 6036775 h 7837035"/>
                <a:gd name="connsiteX366" fmla="*/ 2695593 w 4525107"/>
                <a:gd name="connsiteY366" fmla="*/ 6122655 h 7837035"/>
                <a:gd name="connsiteX367" fmla="*/ 2692967 w 4525107"/>
                <a:gd name="connsiteY367" fmla="*/ 6121381 h 7837035"/>
                <a:gd name="connsiteX368" fmla="*/ 2739672 w 4525107"/>
                <a:gd name="connsiteY368" fmla="*/ 6033583 h 7837035"/>
                <a:gd name="connsiteX369" fmla="*/ 2717008 w 4525107"/>
                <a:gd name="connsiteY369" fmla="*/ 5936751 h 7837035"/>
                <a:gd name="connsiteX370" fmla="*/ 2719874 w 4525107"/>
                <a:gd name="connsiteY370" fmla="*/ 5936193 h 7837035"/>
                <a:gd name="connsiteX371" fmla="*/ 1470195 w 4525107"/>
                <a:gd name="connsiteY371" fmla="*/ 5919983 h 7837035"/>
                <a:gd name="connsiteX372" fmla="*/ 1496941 w 4525107"/>
                <a:gd name="connsiteY372" fmla="*/ 5923015 h 7837035"/>
                <a:gd name="connsiteX373" fmla="*/ 1540643 w 4525107"/>
                <a:gd name="connsiteY373" fmla="*/ 6008333 h 7837035"/>
                <a:gd name="connsiteX374" fmla="*/ 1517900 w 4525107"/>
                <a:gd name="connsiteY374" fmla="*/ 6039325 h 7837035"/>
                <a:gd name="connsiteX375" fmla="*/ 1545883 w 4525107"/>
                <a:gd name="connsiteY375" fmla="*/ 6041999 h 7837035"/>
                <a:gd name="connsiteX376" fmla="*/ 1589584 w 4525107"/>
                <a:gd name="connsiteY376" fmla="*/ 6127317 h 7837035"/>
                <a:gd name="connsiteX377" fmla="*/ 1504264 w 4525107"/>
                <a:gd name="connsiteY377" fmla="*/ 6171019 h 7837035"/>
                <a:gd name="connsiteX378" fmla="*/ 1482610 w 4525107"/>
                <a:gd name="connsiteY378" fmla="*/ 6158871 h 7837035"/>
                <a:gd name="connsiteX379" fmla="*/ 1481872 w 4525107"/>
                <a:gd name="connsiteY379" fmla="*/ 6193553 h 7837035"/>
                <a:gd name="connsiteX380" fmla="*/ 1396549 w 4525107"/>
                <a:gd name="connsiteY380" fmla="*/ 6237255 h 7837035"/>
                <a:gd name="connsiteX381" fmla="*/ 1352849 w 4525107"/>
                <a:gd name="connsiteY381" fmla="*/ 6151935 h 7837035"/>
                <a:gd name="connsiteX382" fmla="*/ 1376822 w 4525107"/>
                <a:gd name="connsiteY382" fmla="*/ 6119977 h 7837035"/>
                <a:gd name="connsiteX383" fmla="*/ 1342986 w 4525107"/>
                <a:gd name="connsiteY383" fmla="*/ 6118995 h 7837035"/>
                <a:gd name="connsiteX384" fmla="*/ 1299285 w 4525107"/>
                <a:gd name="connsiteY384" fmla="*/ 6033675 h 7837035"/>
                <a:gd name="connsiteX385" fmla="*/ 1384605 w 4525107"/>
                <a:gd name="connsiteY385" fmla="*/ 5989975 h 7837035"/>
                <a:gd name="connsiteX386" fmla="*/ 1413312 w 4525107"/>
                <a:gd name="connsiteY386" fmla="*/ 6009809 h 7837035"/>
                <a:gd name="connsiteX387" fmla="*/ 1411622 w 4525107"/>
                <a:gd name="connsiteY387" fmla="*/ 5966715 h 7837035"/>
                <a:gd name="connsiteX388" fmla="*/ 1470195 w 4525107"/>
                <a:gd name="connsiteY388" fmla="*/ 5919983 h 7837035"/>
                <a:gd name="connsiteX389" fmla="*/ 2683359 w 4525107"/>
                <a:gd name="connsiteY389" fmla="*/ 5917433 h 7837035"/>
                <a:gd name="connsiteX390" fmla="*/ 2699413 w 4525107"/>
                <a:gd name="connsiteY390" fmla="*/ 6003245 h 7837035"/>
                <a:gd name="connsiteX391" fmla="*/ 2636242 w 4525107"/>
                <a:gd name="connsiteY391" fmla="*/ 6063497 h 7837035"/>
                <a:gd name="connsiteX392" fmla="*/ 2634548 w 4525107"/>
                <a:gd name="connsiteY392" fmla="*/ 6062157 h 7837035"/>
                <a:gd name="connsiteX393" fmla="*/ 2682214 w 4525107"/>
                <a:gd name="connsiteY393" fmla="*/ 5997695 h 7837035"/>
                <a:gd name="connsiteX394" fmla="*/ 2681201 w 4525107"/>
                <a:gd name="connsiteY394" fmla="*/ 5917529 h 7837035"/>
                <a:gd name="connsiteX395" fmla="*/ 2683359 w 4525107"/>
                <a:gd name="connsiteY395" fmla="*/ 5917433 h 7837035"/>
                <a:gd name="connsiteX396" fmla="*/ 1472793 w 4525107"/>
                <a:gd name="connsiteY396" fmla="*/ 5903697 h 7837035"/>
                <a:gd name="connsiteX397" fmla="*/ 1408237 w 4525107"/>
                <a:gd name="connsiteY397" fmla="*/ 5955199 h 7837035"/>
                <a:gd name="connsiteX398" fmla="*/ 1410101 w 4525107"/>
                <a:gd name="connsiteY398" fmla="*/ 6002691 h 7837035"/>
                <a:gd name="connsiteX399" fmla="*/ 1378464 w 4525107"/>
                <a:gd name="connsiteY399" fmla="*/ 5980835 h 7837035"/>
                <a:gd name="connsiteX400" fmla="*/ 1284432 w 4525107"/>
                <a:gd name="connsiteY400" fmla="*/ 6028997 h 7837035"/>
                <a:gd name="connsiteX401" fmla="*/ 1332594 w 4525107"/>
                <a:gd name="connsiteY401" fmla="*/ 6123029 h 7837035"/>
                <a:gd name="connsiteX402" fmla="*/ 1369886 w 4525107"/>
                <a:gd name="connsiteY402" fmla="*/ 6124111 h 7837035"/>
                <a:gd name="connsiteX403" fmla="*/ 1343467 w 4525107"/>
                <a:gd name="connsiteY403" fmla="*/ 6159329 h 7837035"/>
                <a:gd name="connsiteX404" fmla="*/ 1391628 w 4525107"/>
                <a:gd name="connsiteY404" fmla="*/ 6253361 h 7837035"/>
                <a:gd name="connsiteX405" fmla="*/ 1485660 w 4525107"/>
                <a:gd name="connsiteY405" fmla="*/ 6205197 h 7837035"/>
                <a:gd name="connsiteX406" fmla="*/ 1486473 w 4525107"/>
                <a:gd name="connsiteY406" fmla="*/ 6166975 h 7837035"/>
                <a:gd name="connsiteX407" fmla="*/ 1510338 w 4525107"/>
                <a:gd name="connsiteY407" fmla="*/ 6180365 h 7837035"/>
                <a:gd name="connsiteX408" fmla="*/ 1604370 w 4525107"/>
                <a:gd name="connsiteY408" fmla="*/ 6132201 h 7837035"/>
                <a:gd name="connsiteX409" fmla="*/ 1556207 w 4525107"/>
                <a:gd name="connsiteY409" fmla="*/ 6038167 h 7837035"/>
                <a:gd name="connsiteX410" fmla="*/ 1525367 w 4525107"/>
                <a:gd name="connsiteY410" fmla="*/ 6035221 h 7837035"/>
                <a:gd name="connsiteX411" fmla="*/ 1550432 w 4525107"/>
                <a:gd name="connsiteY411" fmla="*/ 6001069 h 7837035"/>
                <a:gd name="connsiteX412" fmla="*/ 1502271 w 4525107"/>
                <a:gd name="connsiteY412" fmla="*/ 5907037 h 7837035"/>
                <a:gd name="connsiteX413" fmla="*/ 1472793 w 4525107"/>
                <a:gd name="connsiteY413" fmla="*/ 5903697 h 7837035"/>
                <a:gd name="connsiteX414" fmla="*/ 2639995 w 4525107"/>
                <a:gd name="connsiteY414" fmla="*/ 5892411 h 7837035"/>
                <a:gd name="connsiteX415" fmla="*/ 2627005 w 4525107"/>
                <a:gd name="connsiteY415" fmla="*/ 5973489 h 7837035"/>
                <a:gd name="connsiteX416" fmla="*/ 2589958 w 4525107"/>
                <a:gd name="connsiteY416" fmla="*/ 6047053 h 7837035"/>
                <a:gd name="connsiteX417" fmla="*/ 2652180 w 4525107"/>
                <a:gd name="connsiteY417" fmla="*/ 6179679 h 7837035"/>
                <a:gd name="connsiteX418" fmla="*/ 2615972 w 4525107"/>
                <a:gd name="connsiteY418" fmla="*/ 6229019 h 7837035"/>
                <a:gd name="connsiteX419" fmla="*/ 2660523 w 4525107"/>
                <a:gd name="connsiteY419" fmla="*/ 6233275 h 7837035"/>
                <a:gd name="connsiteX420" fmla="*/ 2730103 w 4525107"/>
                <a:gd name="connsiteY420" fmla="*/ 6369119 h 7837035"/>
                <a:gd name="connsiteX421" fmla="*/ 2636983 w 4525107"/>
                <a:gd name="connsiteY421" fmla="*/ 6443497 h 7837035"/>
                <a:gd name="connsiteX422" fmla="*/ 2714404 w 4525107"/>
                <a:gd name="connsiteY422" fmla="*/ 6504619 h 7837035"/>
                <a:gd name="connsiteX423" fmla="*/ 2813743 w 4525107"/>
                <a:gd name="connsiteY423" fmla="*/ 6499913 h 7837035"/>
                <a:gd name="connsiteX424" fmla="*/ 2813770 w 4525107"/>
                <a:gd name="connsiteY424" fmla="*/ 6502829 h 7837035"/>
                <a:gd name="connsiteX425" fmla="*/ 2706817 w 4525107"/>
                <a:gd name="connsiteY425" fmla="*/ 6528141 h 7837035"/>
                <a:gd name="connsiteX426" fmla="*/ 2634815 w 4525107"/>
                <a:gd name="connsiteY426" fmla="*/ 6445103 h 7837035"/>
                <a:gd name="connsiteX427" fmla="*/ 2635985 w 4525107"/>
                <a:gd name="connsiteY427" fmla="*/ 6443515 h 7837035"/>
                <a:gd name="connsiteX428" fmla="*/ 2594259 w 4525107"/>
                <a:gd name="connsiteY428" fmla="*/ 6438699 h 7837035"/>
                <a:gd name="connsiteX429" fmla="*/ 2559782 w 4525107"/>
                <a:gd name="connsiteY429" fmla="*/ 6419357 h 7837035"/>
                <a:gd name="connsiteX430" fmla="*/ 2558606 w 4525107"/>
                <a:gd name="connsiteY430" fmla="*/ 6474577 h 7837035"/>
                <a:gd name="connsiteX431" fmla="*/ 2542463 w 4525107"/>
                <a:gd name="connsiteY431" fmla="*/ 6505093 h 7837035"/>
                <a:gd name="connsiteX432" fmla="*/ 2582100 w 4525107"/>
                <a:gd name="connsiteY432" fmla="*/ 6604257 h 7837035"/>
                <a:gd name="connsiteX433" fmla="*/ 2513512 w 4525107"/>
                <a:gd name="connsiteY433" fmla="*/ 6690139 h 7837035"/>
                <a:gd name="connsiteX434" fmla="*/ 2510886 w 4525107"/>
                <a:gd name="connsiteY434" fmla="*/ 6688865 h 7837035"/>
                <a:gd name="connsiteX435" fmla="*/ 2557591 w 4525107"/>
                <a:gd name="connsiteY435" fmla="*/ 6601067 h 7837035"/>
                <a:gd name="connsiteX436" fmla="*/ 2538933 w 4525107"/>
                <a:gd name="connsiteY436" fmla="*/ 6510111 h 7837035"/>
                <a:gd name="connsiteX437" fmla="*/ 2483796 w 4525107"/>
                <a:gd name="connsiteY437" fmla="*/ 6545523 h 7837035"/>
                <a:gd name="connsiteX438" fmla="*/ 2498229 w 4525107"/>
                <a:gd name="connsiteY438" fmla="*/ 6630053 h 7837035"/>
                <a:gd name="connsiteX439" fmla="*/ 2435059 w 4525107"/>
                <a:gd name="connsiteY439" fmla="*/ 6690305 h 7837035"/>
                <a:gd name="connsiteX440" fmla="*/ 2433363 w 4525107"/>
                <a:gd name="connsiteY440" fmla="*/ 6688967 h 7837035"/>
                <a:gd name="connsiteX441" fmla="*/ 2481030 w 4525107"/>
                <a:gd name="connsiteY441" fmla="*/ 6624505 h 7837035"/>
                <a:gd name="connsiteX442" fmla="*/ 2480686 w 4525107"/>
                <a:gd name="connsiteY442" fmla="*/ 6546107 h 7837035"/>
                <a:gd name="connsiteX443" fmla="*/ 2422762 w 4525107"/>
                <a:gd name="connsiteY443" fmla="*/ 6544155 h 7837035"/>
                <a:gd name="connsiteX444" fmla="*/ 2379463 w 4525107"/>
                <a:gd name="connsiteY444" fmla="*/ 6516975 h 7837035"/>
                <a:gd name="connsiteX445" fmla="*/ 2336185 w 4525107"/>
                <a:gd name="connsiteY445" fmla="*/ 6577789 h 7837035"/>
                <a:gd name="connsiteX446" fmla="*/ 2338080 w 4525107"/>
                <a:gd name="connsiteY446" fmla="*/ 6658237 h 7837035"/>
                <a:gd name="connsiteX447" fmla="*/ 2335852 w 4525107"/>
                <a:gd name="connsiteY447" fmla="*/ 6658311 h 7837035"/>
                <a:gd name="connsiteX448" fmla="*/ 2318364 w 4525107"/>
                <a:gd name="connsiteY448" fmla="*/ 6572039 h 7837035"/>
                <a:gd name="connsiteX449" fmla="*/ 2373918 w 4525107"/>
                <a:gd name="connsiteY449" fmla="*/ 6511157 h 7837035"/>
                <a:gd name="connsiteX450" fmla="*/ 2353183 w 4525107"/>
                <a:gd name="connsiteY450" fmla="*/ 6408311 h 7837035"/>
                <a:gd name="connsiteX451" fmla="*/ 2391351 w 4525107"/>
                <a:gd name="connsiteY451" fmla="*/ 6357431 h 7837035"/>
                <a:gd name="connsiteX452" fmla="*/ 2337480 w 4525107"/>
                <a:gd name="connsiteY452" fmla="*/ 6355869 h 7837035"/>
                <a:gd name="connsiteX453" fmla="*/ 2312752 w 4525107"/>
                <a:gd name="connsiteY453" fmla="*/ 6343797 h 7837035"/>
                <a:gd name="connsiteX454" fmla="*/ 2216672 w 4525107"/>
                <a:gd name="connsiteY454" fmla="*/ 6375339 h 7837035"/>
                <a:gd name="connsiteX455" fmla="*/ 2130792 w 4525107"/>
                <a:gd name="connsiteY455" fmla="*/ 6306749 h 7837035"/>
                <a:gd name="connsiteX456" fmla="*/ 2132065 w 4525107"/>
                <a:gd name="connsiteY456" fmla="*/ 6304123 h 7837035"/>
                <a:gd name="connsiteX457" fmla="*/ 2219863 w 4525107"/>
                <a:gd name="connsiteY457" fmla="*/ 6350831 h 7837035"/>
                <a:gd name="connsiteX458" fmla="*/ 2303404 w 4525107"/>
                <a:gd name="connsiteY458" fmla="*/ 6337223 h 7837035"/>
                <a:gd name="connsiteX459" fmla="*/ 2268158 w 4525107"/>
                <a:gd name="connsiteY459" fmla="*/ 6286235 h 7837035"/>
                <a:gd name="connsiteX460" fmla="*/ 2190900 w 4525107"/>
                <a:gd name="connsiteY460" fmla="*/ 6291461 h 7837035"/>
                <a:gd name="connsiteX461" fmla="*/ 2130647 w 4525107"/>
                <a:gd name="connsiteY461" fmla="*/ 6228291 h 7837035"/>
                <a:gd name="connsiteX462" fmla="*/ 2131985 w 4525107"/>
                <a:gd name="connsiteY462" fmla="*/ 6226595 h 7837035"/>
                <a:gd name="connsiteX463" fmla="*/ 2196449 w 4525107"/>
                <a:gd name="connsiteY463" fmla="*/ 6274259 h 7837035"/>
                <a:gd name="connsiteX464" fmla="*/ 2265833 w 4525107"/>
                <a:gd name="connsiteY464" fmla="*/ 6277323 h 7837035"/>
                <a:gd name="connsiteX465" fmla="*/ 2267243 w 4525107"/>
                <a:gd name="connsiteY465" fmla="*/ 6223089 h 7837035"/>
                <a:gd name="connsiteX466" fmla="*/ 2192855 w 4525107"/>
                <a:gd name="connsiteY466" fmla="*/ 6210061 h 7837035"/>
                <a:gd name="connsiteX467" fmla="*/ 2117299 w 4525107"/>
                <a:gd name="connsiteY467" fmla="*/ 6171505 h 7837035"/>
                <a:gd name="connsiteX468" fmla="*/ 2133877 w 4525107"/>
                <a:gd name="connsiteY468" fmla="*/ 6171407 h 7837035"/>
                <a:gd name="connsiteX469" fmla="*/ 2198377 w 4525107"/>
                <a:gd name="connsiteY469" fmla="*/ 6184493 h 7837035"/>
                <a:gd name="connsiteX470" fmla="*/ 2268406 w 4525107"/>
                <a:gd name="connsiteY470" fmla="*/ 6218871 h 7837035"/>
                <a:gd name="connsiteX471" fmla="*/ 2302211 w 4525107"/>
                <a:gd name="connsiteY471" fmla="*/ 6169929 h 7837035"/>
                <a:gd name="connsiteX472" fmla="*/ 2243167 w 4525107"/>
                <a:gd name="connsiteY472" fmla="*/ 6129427 h 7837035"/>
                <a:gd name="connsiteX473" fmla="*/ 2162718 w 4525107"/>
                <a:gd name="connsiteY473" fmla="*/ 6131321 h 7837035"/>
                <a:gd name="connsiteX474" fmla="*/ 2162644 w 4525107"/>
                <a:gd name="connsiteY474" fmla="*/ 6129093 h 7837035"/>
                <a:gd name="connsiteX475" fmla="*/ 2193398 w 4525107"/>
                <a:gd name="connsiteY475" fmla="*/ 6106969 h 7837035"/>
                <a:gd name="connsiteX476" fmla="*/ 2219449 w 4525107"/>
                <a:gd name="connsiteY476" fmla="*/ 6105659 h 7837035"/>
                <a:gd name="connsiteX477" fmla="*/ 2248916 w 4525107"/>
                <a:gd name="connsiteY477" fmla="*/ 6111601 h 7837035"/>
                <a:gd name="connsiteX478" fmla="*/ 2309373 w 4525107"/>
                <a:gd name="connsiteY478" fmla="*/ 6164799 h 7837035"/>
                <a:gd name="connsiteX479" fmla="*/ 2403744 w 4525107"/>
                <a:gd name="connsiteY479" fmla="*/ 6150445 h 7837035"/>
                <a:gd name="connsiteX480" fmla="*/ 2449450 w 4525107"/>
                <a:gd name="connsiteY480" fmla="*/ 6182025 h 7837035"/>
                <a:gd name="connsiteX481" fmla="*/ 2446758 w 4525107"/>
                <a:gd name="connsiteY481" fmla="*/ 6113413 h 7837035"/>
                <a:gd name="connsiteX482" fmla="*/ 2540017 w 4525107"/>
                <a:gd name="connsiteY482" fmla="*/ 6039011 h 7837035"/>
                <a:gd name="connsiteX483" fmla="*/ 2582601 w 4525107"/>
                <a:gd name="connsiteY483" fmla="*/ 6043835 h 7837035"/>
                <a:gd name="connsiteX484" fmla="*/ 2588437 w 4525107"/>
                <a:gd name="connsiteY484" fmla="*/ 6046389 h 7837035"/>
                <a:gd name="connsiteX485" fmla="*/ 2601439 w 4525107"/>
                <a:gd name="connsiteY485" fmla="*/ 5967967 h 7837035"/>
                <a:gd name="connsiteX486" fmla="*/ 2639995 w 4525107"/>
                <a:gd name="connsiteY486" fmla="*/ 5892411 h 7837035"/>
                <a:gd name="connsiteX487" fmla="*/ 2575425 w 4525107"/>
                <a:gd name="connsiteY487" fmla="*/ 5884255 h 7837035"/>
                <a:gd name="connsiteX488" fmla="*/ 2584175 w 4525107"/>
                <a:gd name="connsiteY488" fmla="*/ 5885439 h 7837035"/>
                <a:gd name="connsiteX489" fmla="*/ 2585940 w 4525107"/>
                <a:gd name="connsiteY489" fmla="*/ 5886797 h 7837035"/>
                <a:gd name="connsiteX490" fmla="*/ 2537394 w 4525107"/>
                <a:gd name="connsiteY490" fmla="*/ 5950977 h 7837035"/>
                <a:gd name="connsiteX491" fmla="*/ 2539288 w 4525107"/>
                <a:gd name="connsiteY491" fmla="*/ 6031427 h 7837035"/>
                <a:gd name="connsiteX492" fmla="*/ 2537059 w 4525107"/>
                <a:gd name="connsiteY492" fmla="*/ 6031499 h 7837035"/>
                <a:gd name="connsiteX493" fmla="*/ 2519571 w 4525107"/>
                <a:gd name="connsiteY493" fmla="*/ 5945229 h 7837035"/>
                <a:gd name="connsiteX494" fmla="*/ 2575425 w 4525107"/>
                <a:gd name="connsiteY494" fmla="*/ 5884255 h 7837035"/>
                <a:gd name="connsiteX495" fmla="*/ 2513656 w 4525107"/>
                <a:gd name="connsiteY495" fmla="*/ 5876391 h 7837035"/>
                <a:gd name="connsiteX496" fmla="*/ 2522969 w 4525107"/>
                <a:gd name="connsiteY496" fmla="*/ 5877817 h 7837035"/>
                <a:gd name="connsiteX497" fmla="*/ 2524721 w 4525107"/>
                <a:gd name="connsiteY497" fmla="*/ 5879477 h 7837035"/>
                <a:gd name="connsiteX498" fmla="*/ 2465076 w 4525107"/>
                <a:gd name="connsiteY498" fmla="*/ 5958267 h 7837035"/>
                <a:gd name="connsiteX499" fmla="*/ 2458043 w 4525107"/>
                <a:gd name="connsiteY499" fmla="*/ 6056837 h 7837035"/>
                <a:gd name="connsiteX500" fmla="*/ 2455632 w 4525107"/>
                <a:gd name="connsiteY500" fmla="*/ 6056933 h 7837035"/>
                <a:gd name="connsiteX501" fmla="*/ 2446488 w 4525107"/>
                <a:gd name="connsiteY501" fmla="*/ 5951279 h 7837035"/>
                <a:gd name="connsiteX502" fmla="*/ 2513656 w 4525107"/>
                <a:gd name="connsiteY502" fmla="*/ 5876391 h 7837035"/>
                <a:gd name="connsiteX503" fmla="*/ 2572647 w 4525107"/>
                <a:gd name="connsiteY503" fmla="*/ 5843809 h 7837035"/>
                <a:gd name="connsiteX504" fmla="*/ 2410164 w 4525107"/>
                <a:gd name="connsiteY504" fmla="*/ 5973441 h 7837035"/>
                <a:gd name="connsiteX505" fmla="*/ 2414854 w 4525107"/>
                <a:gd name="connsiteY505" fmla="*/ 6092977 h 7837035"/>
                <a:gd name="connsiteX506" fmla="*/ 2335223 w 4525107"/>
                <a:gd name="connsiteY506" fmla="*/ 6037959 h 7837035"/>
                <a:gd name="connsiteX507" fmla="*/ 2098547 w 4525107"/>
                <a:gd name="connsiteY507" fmla="*/ 6159185 h 7837035"/>
                <a:gd name="connsiteX508" fmla="*/ 2219773 w 4525107"/>
                <a:gd name="connsiteY508" fmla="*/ 6395859 h 7837035"/>
                <a:gd name="connsiteX509" fmla="*/ 2313633 w 4525107"/>
                <a:gd name="connsiteY509" fmla="*/ 6398585 h 7837035"/>
                <a:gd name="connsiteX510" fmla="*/ 2247133 w 4525107"/>
                <a:gd name="connsiteY510" fmla="*/ 6487231 h 7837035"/>
                <a:gd name="connsiteX511" fmla="*/ 2368359 w 4525107"/>
                <a:gd name="connsiteY511" fmla="*/ 6723905 h 7837035"/>
                <a:gd name="connsiteX512" fmla="*/ 2605035 w 4525107"/>
                <a:gd name="connsiteY512" fmla="*/ 6602681 h 7837035"/>
                <a:gd name="connsiteX513" fmla="*/ 2607083 w 4525107"/>
                <a:gd name="connsiteY513" fmla="*/ 6506475 h 7837035"/>
                <a:gd name="connsiteX514" fmla="*/ 2667150 w 4525107"/>
                <a:gd name="connsiteY514" fmla="*/ 6540173 h 7837035"/>
                <a:gd name="connsiteX515" fmla="*/ 2903825 w 4525107"/>
                <a:gd name="connsiteY515" fmla="*/ 6418947 h 7837035"/>
                <a:gd name="connsiteX516" fmla="*/ 2782600 w 4525107"/>
                <a:gd name="connsiteY516" fmla="*/ 6182273 h 7837035"/>
                <a:gd name="connsiteX517" fmla="*/ 2704979 w 4525107"/>
                <a:gd name="connsiteY517" fmla="*/ 6174857 h 7837035"/>
                <a:gd name="connsiteX518" fmla="*/ 2768065 w 4525107"/>
                <a:gd name="connsiteY518" fmla="*/ 6088891 h 7837035"/>
                <a:gd name="connsiteX519" fmla="*/ 2646839 w 4525107"/>
                <a:gd name="connsiteY519" fmla="*/ 5852217 h 7837035"/>
                <a:gd name="connsiteX520" fmla="*/ 2572647 w 4525107"/>
                <a:gd name="connsiteY520" fmla="*/ 5843809 h 7837035"/>
                <a:gd name="connsiteX521" fmla="*/ 1178749 w 4525107"/>
                <a:gd name="connsiteY521" fmla="*/ 5830367 h 7837035"/>
                <a:gd name="connsiteX522" fmla="*/ 1246788 w 4525107"/>
                <a:gd name="connsiteY522" fmla="*/ 5841635 h 7837035"/>
                <a:gd name="connsiteX523" fmla="*/ 1320253 w 4525107"/>
                <a:gd name="connsiteY523" fmla="*/ 5918115 h 7837035"/>
                <a:gd name="connsiteX524" fmla="*/ 1318591 w 4525107"/>
                <a:gd name="connsiteY524" fmla="*/ 5919869 h 7837035"/>
                <a:gd name="connsiteX525" fmla="*/ 1239801 w 4525107"/>
                <a:gd name="connsiteY525" fmla="*/ 5860225 h 7837035"/>
                <a:gd name="connsiteX526" fmla="*/ 1141231 w 4525107"/>
                <a:gd name="connsiteY526" fmla="*/ 5853193 h 7837035"/>
                <a:gd name="connsiteX527" fmla="*/ 1141136 w 4525107"/>
                <a:gd name="connsiteY527" fmla="*/ 5850779 h 7837035"/>
                <a:gd name="connsiteX528" fmla="*/ 1178749 w 4525107"/>
                <a:gd name="connsiteY528" fmla="*/ 5830367 h 7837035"/>
                <a:gd name="connsiteX529" fmla="*/ 1664486 w 4525107"/>
                <a:gd name="connsiteY529" fmla="*/ 5720171 h 7837035"/>
                <a:gd name="connsiteX530" fmla="*/ 1708792 w 4525107"/>
                <a:gd name="connsiteY530" fmla="*/ 5820753 h 7837035"/>
                <a:gd name="connsiteX531" fmla="*/ 1640205 w 4525107"/>
                <a:gd name="connsiteY531" fmla="*/ 5906633 h 7837035"/>
                <a:gd name="connsiteX532" fmla="*/ 1637579 w 4525107"/>
                <a:gd name="connsiteY532" fmla="*/ 5905359 h 7837035"/>
                <a:gd name="connsiteX533" fmla="*/ 1684284 w 4525107"/>
                <a:gd name="connsiteY533" fmla="*/ 5817561 h 7837035"/>
                <a:gd name="connsiteX534" fmla="*/ 1661620 w 4525107"/>
                <a:gd name="connsiteY534" fmla="*/ 5720729 h 7837035"/>
                <a:gd name="connsiteX535" fmla="*/ 1664486 w 4525107"/>
                <a:gd name="connsiteY535" fmla="*/ 5720171 h 7837035"/>
                <a:gd name="connsiteX536" fmla="*/ 1627971 w 4525107"/>
                <a:gd name="connsiteY536" fmla="*/ 5701411 h 7837035"/>
                <a:gd name="connsiteX537" fmla="*/ 1644025 w 4525107"/>
                <a:gd name="connsiteY537" fmla="*/ 5787223 h 7837035"/>
                <a:gd name="connsiteX538" fmla="*/ 1580854 w 4525107"/>
                <a:gd name="connsiteY538" fmla="*/ 5847475 h 7837035"/>
                <a:gd name="connsiteX539" fmla="*/ 1579160 w 4525107"/>
                <a:gd name="connsiteY539" fmla="*/ 5846135 h 7837035"/>
                <a:gd name="connsiteX540" fmla="*/ 1626826 w 4525107"/>
                <a:gd name="connsiteY540" fmla="*/ 5781673 h 7837035"/>
                <a:gd name="connsiteX541" fmla="*/ 1625813 w 4525107"/>
                <a:gd name="connsiteY541" fmla="*/ 5701507 h 7837035"/>
                <a:gd name="connsiteX542" fmla="*/ 1627971 w 4525107"/>
                <a:gd name="connsiteY542" fmla="*/ 5701411 h 7837035"/>
                <a:gd name="connsiteX543" fmla="*/ 1584607 w 4525107"/>
                <a:gd name="connsiteY543" fmla="*/ 5676389 h 7837035"/>
                <a:gd name="connsiteX544" fmla="*/ 1571617 w 4525107"/>
                <a:gd name="connsiteY544" fmla="*/ 5757467 h 7837035"/>
                <a:gd name="connsiteX545" fmla="*/ 1534570 w 4525107"/>
                <a:gd name="connsiteY545" fmla="*/ 5831031 h 7837035"/>
                <a:gd name="connsiteX546" fmla="*/ 1596792 w 4525107"/>
                <a:gd name="connsiteY546" fmla="*/ 5963657 h 7837035"/>
                <a:gd name="connsiteX547" fmla="*/ 1560584 w 4525107"/>
                <a:gd name="connsiteY547" fmla="*/ 6012997 h 7837035"/>
                <a:gd name="connsiteX548" fmla="*/ 1605135 w 4525107"/>
                <a:gd name="connsiteY548" fmla="*/ 6017253 h 7837035"/>
                <a:gd name="connsiteX549" fmla="*/ 1674715 w 4525107"/>
                <a:gd name="connsiteY549" fmla="*/ 6153097 h 7837035"/>
                <a:gd name="connsiteX550" fmla="*/ 1581595 w 4525107"/>
                <a:gd name="connsiteY550" fmla="*/ 6227475 h 7837035"/>
                <a:gd name="connsiteX551" fmla="*/ 1659016 w 4525107"/>
                <a:gd name="connsiteY551" fmla="*/ 6288597 h 7837035"/>
                <a:gd name="connsiteX552" fmla="*/ 1758355 w 4525107"/>
                <a:gd name="connsiteY552" fmla="*/ 6283891 h 7837035"/>
                <a:gd name="connsiteX553" fmla="*/ 1758382 w 4525107"/>
                <a:gd name="connsiteY553" fmla="*/ 6286807 h 7837035"/>
                <a:gd name="connsiteX554" fmla="*/ 1651429 w 4525107"/>
                <a:gd name="connsiteY554" fmla="*/ 6312119 h 7837035"/>
                <a:gd name="connsiteX555" fmla="*/ 1579427 w 4525107"/>
                <a:gd name="connsiteY555" fmla="*/ 6229081 h 7837035"/>
                <a:gd name="connsiteX556" fmla="*/ 1580597 w 4525107"/>
                <a:gd name="connsiteY556" fmla="*/ 6227493 h 7837035"/>
                <a:gd name="connsiteX557" fmla="*/ 1538871 w 4525107"/>
                <a:gd name="connsiteY557" fmla="*/ 6222677 h 7837035"/>
                <a:gd name="connsiteX558" fmla="*/ 1504394 w 4525107"/>
                <a:gd name="connsiteY558" fmla="*/ 6203335 h 7837035"/>
                <a:gd name="connsiteX559" fmla="*/ 1503218 w 4525107"/>
                <a:gd name="connsiteY559" fmla="*/ 6258555 h 7837035"/>
                <a:gd name="connsiteX560" fmla="*/ 1487075 w 4525107"/>
                <a:gd name="connsiteY560" fmla="*/ 6289071 h 7837035"/>
                <a:gd name="connsiteX561" fmla="*/ 1526712 w 4525107"/>
                <a:gd name="connsiteY561" fmla="*/ 6388235 h 7837035"/>
                <a:gd name="connsiteX562" fmla="*/ 1458124 w 4525107"/>
                <a:gd name="connsiteY562" fmla="*/ 6474117 h 7837035"/>
                <a:gd name="connsiteX563" fmla="*/ 1455498 w 4525107"/>
                <a:gd name="connsiteY563" fmla="*/ 6472843 h 7837035"/>
                <a:gd name="connsiteX564" fmla="*/ 1502203 w 4525107"/>
                <a:gd name="connsiteY564" fmla="*/ 6385045 h 7837035"/>
                <a:gd name="connsiteX565" fmla="*/ 1483545 w 4525107"/>
                <a:gd name="connsiteY565" fmla="*/ 6294089 h 7837035"/>
                <a:gd name="connsiteX566" fmla="*/ 1428408 w 4525107"/>
                <a:gd name="connsiteY566" fmla="*/ 6329501 h 7837035"/>
                <a:gd name="connsiteX567" fmla="*/ 1442841 w 4525107"/>
                <a:gd name="connsiteY567" fmla="*/ 6414031 h 7837035"/>
                <a:gd name="connsiteX568" fmla="*/ 1379671 w 4525107"/>
                <a:gd name="connsiteY568" fmla="*/ 6474283 h 7837035"/>
                <a:gd name="connsiteX569" fmla="*/ 1377975 w 4525107"/>
                <a:gd name="connsiteY569" fmla="*/ 6472945 h 7837035"/>
                <a:gd name="connsiteX570" fmla="*/ 1425642 w 4525107"/>
                <a:gd name="connsiteY570" fmla="*/ 6408483 h 7837035"/>
                <a:gd name="connsiteX571" fmla="*/ 1425298 w 4525107"/>
                <a:gd name="connsiteY571" fmla="*/ 6330085 h 7837035"/>
                <a:gd name="connsiteX572" fmla="*/ 1367374 w 4525107"/>
                <a:gd name="connsiteY572" fmla="*/ 6328133 h 7837035"/>
                <a:gd name="connsiteX573" fmla="*/ 1324075 w 4525107"/>
                <a:gd name="connsiteY573" fmla="*/ 6300953 h 7837035"/>
                <a:gd name="connsiteX574" fmla="*/ 1280797 w 4525107"/>
                <a:gd name="connsiteY574" fmla="*/ 6361767 h 7837035"/>
                <a:gd name="connsiteX575" fmla="*/ 1282692 w 4525107"/>
                <a:gd name="connsiteY575" fmla="*/ 6442215 h 7837035"/>
                <a:gd name="connsiteX576" fmla="*/ 1280464 w 4525107"/>
                <a:gd name="connsiteY576" fmla="*/ 6442289 h 7837035"/>
                <a:gd name="connsiteX577" fmla="*/ 1262976 w 4525107"/>
                <a:gd name="connsiteY577" fmla="*/ 6356017 h 7837035"/>
                <a:gd name="connsiteX578" fmla="*/ 1318530 w 4525107"/>
                <a:gd name="connsiteY578" fmla="*/ 6295135 h 7837035"/>
                <a:gd name="connsiteX579" fmla="*/ 1297795 w 4525107"/>
                <a:gd name="connsiteY579" fmla="*/ 6192289 h 7837035"/>
                <a:gd name="connsiteX580" fmla="*/ 1335963 w 4525107"/>
                <a:gd name="connsiteY580" fmla="*/ 6141409 h 7837035"/>
                <a:gd name="connsiteX581" fmla="*/ 1282092 w 4525107"/>
                <a:gd name="connsiteY581" fmla="*/ 6139847 h 7837035"/>
                <a:gd name="connsiteX582" fmla="*/ 1257364 w 4525107"/>
                <a:gd name="connsiteY582" fmla="*/ 6127775 h 7837035"/>
                <a:gd name="connsiteX583" fmla="*/ 1161284 w 4525107"/>
                <a:gd name="connsiteY583" fmla="*/ 6159317 h 7837035"/>
                <a:gd name="connsiteX584" fmla="*/ 1075404 w 4525107"/>
                <a:gd name="connsiteY584" fmla="*/ 6090727 h 7837035"/>
                <a:gd name="connsiteX585" fmla="*/ 1076677 w 4525107"/>
                <a:gd name="connsiteY585" fmla="*/ 6088101 h 7837035"/>
                <a:gd name="connsiteX586" fmla="*/ 1164475 w 4525107"/>
                <a:gd name="connsiteY586" fmla="*/ 6134809 h 7837035"/>
                <a:gd name="connsiteX587" fmla="*/ 1248016 w 4525107"/>
                <a:gd name="connsiteY587" fmla="*/ 6121201 h 7837035"/>
                <a:gd name="connsiteX588" fmla="*/ 1212770 w 4525107"/>
                <a:gd name="connsiteY588" fmla="*/ 6070213 h 7837035"/>
                <a:gd name="connsiteX589" fmla="*/ 1135512 w 4525107"/>
                <a:gd name="connsiteY589" fmla="*/ 6075439 h 7837035"/>
                <a:gd name="connsiteX590" fmla="*/ 1075259 w 4525107"/>
                <a:gd name="connsiteY590" fmla="*/ 6012269 h 7837035"/>
                <a:gd name="connsiteX591" fmla="*/ 1076597 w 4525107"/>
                <a:gd name="connsiteY591" fmla="*/ 6010573 h 7837035"/>
                <a:gd name="connsiteX592" fmla="*/ 1141061 w 4525107"/>
                <a:gd name="connsiteY592" fmla="*/ 6058237 h 7837035"/>
                <a:gd name="connsiteX593" fmla="*/ 1210445 w 4525107"/>
                <a:gd name="connsiteY593" fmla="*/ 6061301 h 7837035"/>
                <a:gd name="connsiteX594" fmla="*/ 1211855 w 4525107"/>
                <a:gd name="connsiteY594" fmla="*/ 6007067 h 7837035"/>
                <a:gd name="connsiteX595" fmla="*/ 1137467 w 4525107"/>
                <a:gd name="connsiteY595" fmla="*/ 5994039 h 7837035"/>
                <a:gd name="connsiteX596" fmla="*/ 1061910 w 4525107"/>
                <a:gd name="connsiteY596" fmla="*/ 5955483 h 7837035"/>
                <a:gd name="connsiteX597" fmla="*/ 1078489 w 4525107"/>
                <a:gd name="connsiteY597" fmla="*/ 5955385 h 7837035"/>
                <a:gd name="connsiteX598" fmla="*/ 1142989 w 4525107"/>
                <a:gd name="connsiteY598" fmla="*/ 5968471 h 7837035"/>
                <a:gd name="connsiteX599" fmla="*/ 1213018 w 4525107"/>
                <a:gd name="connsiteY599" fmla="*/ 6002849 h 7837035"/>
                <a:gd name="connsiteX600" fmla="*/ 1246823 w 4525107"/>
                <a:gd name="connsiteY600" fmla="*/ 5953907 h 7837035"/>
                <a:gd name="connsiteX601" fmla="*/ 1187779 w 4525107"/>
                <a:gd name="connsiteY601" fmla="*/ 5913405 h 7837035"/>
                <a:gd name="connsiteX602" fmla="*/ 1107330 w 4525107"/>
                <a:gd name="connsiteY602" fmla="*/ 5915299 h 7837035"/>
                <a:gd name="connsiteX603" fmla="*/ 1107256 w 4525107"/>
                <a:gd name="connsiteY603" fmla="*/ 5913071 h 7837035"/>
                <a:gd name="connsiteX604" fmla="*/ 1138010 w 4525107"/>
                <a:gd name="connsiteY604" fmla="*/ 5890947 h 7837035"/>
                <a:gd name="connsiteX605" fmla="*/ 1164061 w 4525107"/>
                <a:gd name="connsiteY605" fmla="*/ 5889637 h 7837035"/>
                <a:gd name="connsiteX606" fmla="*/ 1193528 w 4525107"/>
                <a:gd name="connsiteY606" fmla="*/ 5895579 h 7837035"/>
                <a:gd name="connsiteX607" fmla="*/ 1253985 w 4525107"/>
                <a:gd name="connsiteY607" fmla="*/ 5948777 h 7837035"/>
                <a:gd name="connsiteX608" fmla="*/ 1348356 w 4525107"/>
                <a:gd name="connsiteY608" fmla="*/ 5934423 h 7837035"/>
                <a:gd name="connsiteX609" fmla="*/ 1394062 w 4525107"/>
                <a:gd name="connsiteY609" fmla="*/ 5966003 h 7837035"/>
                <a:gd name="connsiteX610" fmla="*/ 1391370 w 4525107"/>
                <a:gd name="connsiteY610" fmla="*/ 5897391 h 7837035"/>
                <a:gd name="connsiteX611" fmla="*/ 1484629 w 4525107"/>
                <a:gd name="connsiteY611" fmla="*/ 5822989 h 7837035"/>
                <a:gd name="connsiteX612" fmla="*/ 1527213 w 4525107"/>
                <a:gd name="connsiteY612" fmla="*/ 5827813 h 7837035"/>
                <a:gd name="connsiteX613" fmla="*/ 1533049 w 4525107"/>
                <a:gd name="connsiteY613" fmla="*/ 5830367 h 7837035"/>
                <a:gd name="connsiteX614" fmla="*/ 1546051 w 4525107"/>
                <a:gd name="connsiteY614" fmla="*/ 5751945 h 7837035"/>
                <a:gd name="connsiteX615" fmla="*/ 1584607 w 4525107"/>
                <a:gd name="connsiteY615" fmla="*/ 5676389 h 7837035"/>
                <a:gd name="connsiteX616" fmla="*/ 1520037 w 4525107"/>
                <a:gd name="connsiteY616" fmla="*/ 5668233 h 7837035"/>
                <a:gd name="connsiteX617" fmla="*/ 1528787 w 4525107"/>
                <a:gd name="connsiteY617" fmla="*/ 5669417 h 7837035"/>
                <a:gd name="connsiteX618" fmla="*/ 1530552 w 4525107"/>
                <a:gd name="connsiteY618" fmla="*/ 5670775 h 7837035"/>
                <a:gd name="connsiteX619" fmla="*/ 1482006 w 4525107"/>
                <a:gd name="connsiteY619" fmla="*/ 5734955 h 7837035"/>
                <a:gd name="connsiteX620" fmla="*/ 1483900 w 4525107"/>
                <a:gd name="connsiteY620" fmla="*/ 5815405 h 7837035"/>
                <a:gd name="connsiteX621" fmla="*/ 1481671 w 4525107"/>
                <a:gd name="connsiteY621" fmla="*/ 5815477 h 7837035"/>
                <a:gd name="connsiteX622" fmla="*/ 1464183 w 4525107"/>
                <a:gd name="connsiteY622" fmla="*/ 5729207 h 7837035"/>
                <a:gd name="connsiteX623" fmla="*/ 1520037 w 4525107"/>
                <a:gd name="connsiteY623" fmla="*/ 5668233 h 7837035"/>
                <a:gd name="connsiteX624" fmla="*/ 1458268 w 4525107"/>
                <a:gd name="connsiteY624" fmla="*/ 5660369 h 7837035"/>
                <a:gd name="connsiteX625" fmla="*/ 1467581 w 4525107"/>
                <a:gd name="connsiteY625" fmla="*/ 5661795 h 7837035"/>
                <a:gd name="connsiteX626" fmla="*/ 1469333 w 4525107"/>
                <a:gd name="connsiteY626" fmla="*/ 5663455 h 7837035"/>
                <a:gd name="connsiteX627" fmla="*/ 1409688 w 4525107"/>
                <a:gd name="connsiteY627" fmla="*/ 5742245 h 7837035"/>
                <a:gd name="connsiteX628" fmla="*/ 1402655 w 4525107"/>
                <a:gd name="connsiteY628" fmla="*/ 5840815 h 7837035"/>
                <a:gd name="connsiteX629" fmla="*/ 1400244 w 4525107"/>
                <a:gd name="connsiteY629" fmla="*/ 5840911 h 7837035"/>
                <a:gd name="connsiteX630" fmla="*/ 1391100 w 4525107"/>
                <a:gd name="connsiteY630" fmla="*/ 5735257 h 7837035"/>
                <a:gd name="connsiteX631" fmla="*/ 1458268 w 4525107"/>
                <a:gd name="connsiteY631" fmla="*/ 5660369 h 7837035"/>
                <a:gd name="connsiteX632" fmla="*/ 1517259 w 4525107"/>
                <a:gd name="connsiteY632" fmla="*/ 5627787 h 7837035"/>
                <a:gd name="connsiteX633" fmla="*/ 1354776 w 4525107"/>
                <a:gd name="connsiteY633" fmla="*/ 5757419 h 7837035"/>
                <a:gd name="connsiteX634" fmla="*/ 1359466 w 4525107"/>
                <a:gd name="connsiteY634" fmla="*/ 5876955 h 7837035"/>
                <a:gd name="connsiteX635" fmla="*/ 1279835 w 4525107"/>
                <a:gd name="connsiteY635" fmla="*/ 5821937 h 7837035"/>
                <a:gd name="connsiteX636" fmla="*/ 1043159 w 4525107"/>
                <a:gd name="connsiteY636" fmla="*/ 5943163 h 7837035"/>
                <a:gd name="connsiteX637" fmla="*/ 1164385 w 4525107"/>
                <a:gd name="connsiteY637" fmla="*/ 6179837 h 7837035"/>
                <a:gd name="connsiteX638" fmla="*/ 1258245 w 4525107"/>
                <a:gd name="connsiteY638" fmla="*/ 6182563 h 7837035"/>
                <a:gd name="connsiteX639" fmla="*/ 1191745 w 4525107"/>
                <a:gd name="connsiteY639" fmla="*/ 6271209 h 7837035"/>
                <a:gd name="connsiteX640" fmla="*/ 1312971 w 4525107"/>
                <a:gd name="connsiteY640" fmla="*/ 6507883 h 7837035"/>
                <a:gd name="connsiteX641" fmla="*/ 1549647 w 4525107"/>
                <a:gd name="connsiteY641" fmla="*/ 6386659 h 7837035"/>
                <a:gd name="connsiteX642" fmla="*/ 1551695 w 4525107"/>
                <a:gd name="connsiteY642" fmla="*/ 6290453 h 7837035"/>
                <a:gd name="connsiteX643" fmla="*/ 1611762 w 4525107"/>
                <a:gd name="connsiteY643" fmla="*/ 6324151 h 7837035"/>
                <a:gd name="connsiteX644" fmla="*/ 1848437 w 4525107"/>
                <a:gd name="connsiteY644" fmla="*/ 6202925 h 7837035"/>
                <a:gd name="connsiteX645" fmla="*/ 1727212 w 4525107"/>
                <a:gd name="connsiteY645" fmla="*/ 5966251 h 7837035"/>
                <a:gd name="connsiteX646" fmla="*/ 1649591 w 4525107"/>
                <a:gd name="connsiteY646" fmla="*/ 5958835 h 7837035"/>
                <a:gd name="connsiteX647" fmla="*/ 1712677 w 4525107"/>
                <a:gd name="connsiteY647" fmla="*/ 5872869 h 7837035"/>
                <a:gd name="connsiteX648" fmla="*/ 1591451 w 4525107"/>
                <a:gd name="connsiteY648" fmla="*/ 5636195 h 7837035"/>
                <a:gd name="connsiteX649" fmla="*/ 1517259 w 4525107"/>
                <a:gd name="connsiteY649" fmla="*/ 5627787 h 7837035"/>
                <a:gd name="connsiteX650" fmla="*/ 3166250 w 4525107"/>
                <a:gd name="connsiteY650" fmla="*/ 4828795 h 7837035"/>
                <a:gd name="connsiteX651" fmla="*/ 3065518 w 4525107"/>
                <a:gd name="connsiteY651" fmla="*/ 4912855 h 7837035"/>
                <a:gd name="connsiteX652" fmla="*/ 2954036 w 4525107"/>
                <a:gd name="connsiteY652" fmla="*/ 5286403 h 7837035"/>
                <a:gd name="connsiteX653" fmla="*/ 3033822 w 4525107"/>
                <a:gd name="connsiteY653" fmla="*/ 5434069 h 7837035"/>
                <a:gd name="connsiteX654" fmla="*/ 3033821 w 4525107"/>
                <a:gd name="connsiteY654" fmla="*/ 5434071 h 7837035"/>
                <a:gd name="connsiteX655" fmla="*/ 3181488 w 4525107"/>
                <a:gd name="connsiteY655" fmla="*/ 5354285 h 7837035"/>
                <a:gd name="connsiteX656" fmla="*/ 3292970 w 4525107"/>
                <a:gd name="connsiteY656" fmla="*/ 4980737 h 7837035"/>
                <a:gd name="connsiteX657" fmla="*/ 3213185 w 4525107"/>
                <a:gd name="connsiteY657" fmla="*/ 4833069 h 7837035"/>
                <a:gd name="connsiteX658" fmla="*/ 3166250 w 4525107"/>
                <a:gd name="connsiteY658" fmla="*/ 4828795 h 7837035"/>
                <a:gd name="connsiteX659" fmla="*/ 2612904 w 4525107"/>
                <a:gd name="connsiteY659" fmla="*/ 4822799 h 7837035"/>
                <a:gd name="connsiteX660" fmla="*/ 2516662 w 4525107"/>
                <a:gd name="connsiteY660" fmla="*/ 4899583 h 7837035"/>
                <a:gd name="connsiteX661" fmla="*/ 2385024 w 4525107"/>
                <a:gd name="connsiteY661" fmla="*/ 5307669 h 7837035"/>
                <a:gd name="connsiteX662" fmla="*/ 2456829 w 4525107"/>
                <a:gd name="connsiteY662" fmla="*/ 5447857 h 7837035"/>
                <a:gd name="connsiteX663" fmla="*/ 2456827 w 4525107"/>
                <a:gd name="connsiteY663" fmla="*/ 5447857 h 7837035"/>
                <a:gd name="connsiteX664" fmla="*/ 2597015 w 4525107"/>
                <a:gd name="connsiteY664" fmla="*/ 5376053 h 7837035"/>
                <a:gd name="connsiteX665" fmla="*/ 2728654 w 4525107"/>
                <a:gd name="connsiteY665" fmla="*/ 4967965 h 7837035"/>
                <a:gd name="connsiteX666" fmla="*/ 2656850 w 4525107"/>
                <a:gd name="connsiteY666" fmla="*/ 4827779 h 7837035"/>
                <a:gd name="connsiteX667" fmla="*/ 2612904 w 4525107"/>
                <a:gd name="connsiteY667" fmla="*/ 4822799 h 7837035"/>
                <a:gd name="connsiteX668" fmla="*/ 2100172 w 4525107"/>
                <a:gd name="connsiteY668" fmla="*/ 4815355 h 7837035"/>
                <a:gd name="connsiteX669" fmla="*/ 1999440 w 4525107"/>
                <a:gd name="connsiteY669" fmla="*/ 4899415 h 7837035"/>
                <a:gd name="connsiteX670" fmla="*/ 1887958 w 4525107"/>
                <a:gd name="connsiteY670" fmla="*/ 5272963 h 7837035"/>
                <a:gd name="connsiteX671" fmla="*/ 1967744 w 4525107"/>
                <a:gd name="connsiteY671" fmla="*/ 5420629 h 7837035"/>
                <a:gd name="connsiteX672" fmla="*/ 1967743 w 4525107"/>
                <a:gd name="connsiteY672" fmla="*/ 5420631 h 7837035"/>
                <a:gd name="connsiteX673" fmla="*/ 2115410 w 4525107"/>
                <a:gd name="connsiteY673" fmla="*/ 5340845 h 7837035"/>
                <a:gd name="connsiteX674" fmla="*/ 2226892 w 4525107"/>
                <a:gd name="connsiteY674" fmla="*/ 4967297 h 7837035"/>
                <a:gd name="connsiteX675" fmla="*/ 2147107 w 4525107"/>
                <a:gd name="connsiteY675" fmla="*/ 4819629 h 7837035"/>
                <a:gd name="connsiteX676" fmla="*/ 2100172 w 4525107"/>
                <a:gd name="connsiteY676" fmla="*/ 4815355 h 7837035"/>
                <a:gd name="connsiteX677" fmla="*/ 3690182 w 4525107"/>
                <a:gd name="connsiteY677" fmla="*/ 4814059 h 7837035"/>
                <a:gd name="connsiteX678" fmla="*/ 3593940 w 4525107"/>
                <a:gd name="connsiteY678" fmla="*/ 4890843 h 7837035"/>
                <a:gd name="connsiteX679" fmla="*/ 3462302 w 4525107"/>
                <a:gd name="connsiteY679" fmla="*/ 5298929 h 7837035"/>
                <a:gd name="connsiteX680" fmla="*/ 3534107 w 4525107"/>
                <a:gd name="connsiteY680" fmla="*/ 5439117 h 7837035"/>
                <a:gd name="connsiteX681" fmla="*/ 3534105 w 4525107"/>
                <a:gd name="connsiteY681" fmla="*/ 5439117 h 7837035"/>
                <a:gd name="connsiteX682" fmla="*/ 3674293 w 4525107"/>
                <a:gd name="connsiteY682" fmla="*/ 5367313 h 7837035"/>
                <a:gd name="connsiteX683" fmla="*/ 3805932 w 4525107"/>
                <a:gd name="connsiteY683" fmla="*/ 4959225 h 7837035"/>
                <a:gd name="connsiteX684" fmla="*/ 3734128 w 4525107"/>
                <a:gd name="connsiteY684" fmla="*/ 4819039 h 7837035"/>
                <a:gd name="connsiteX685" fmla="*/ 3690182 w 4525107"/>
                <a:gd name="connsiteY685" fmla="*/ 4814059 h 7837035"/>
                <a:gd name="connsiteX686" fmla="*/ 1602040 w 4525107"/>
                <a:gd name="connsiteY686" fmla="*/ 4702833 h 7837035"/>
                <a:gd name="connsiteX687" fmla="*/ 1505798 w 4525107"/>
                <a:gd name="connsiteY687" fmla="*/ 4779617 h 7837035"/>
                <a:gd name="connsiteX688" fmla="*/ 1374160 w 4525107"/>
                <a:gd name="connsiteY688" fmla="*/ 5187703 h 7837035"/>
                <a:gd name="connsiteX689" fmla="*/ 1445965 w 4525107"/>
                <a:gd name="connsiteY689" fmla="*/ 5327891 h 7837035"/>
                <a:gd name="connsiteX690" fmla="*/ 1445963 w 4525107"/>
                <a:gd name="connsiteY690" fmla="*/ 5327891 h 7837035"/>
                <a:gd name="connsiteX691" fmla="*/ 1586151 w 4525107"/>
                <a:gd name="connsiteY691" fmla="*/ 5256087 h 7837035"/>
                <a:gd name="connsiteX692" fmla="*/ 1717790 w 4525107"/>
                <a:gd name="connsiteY692" fmla="*/ 4847999 h 7837035"/>
                <a:gd name="connsiteX693" fmla="*/ 1645986 w 4525107"/>
                <a:gd name="connsiteY693" fmla="*/ 4707813 h 7837035"/>
                <a:gd name="connsiteX694" fmla="*/ 1602040 w 4525107"/>
                <a:gd name="connsiteY694" fmla="*/ 4702833 h 7837035"/>
                <a:gd name="connsiteX695" fmla="*/ 1522491 w 4525107"/>
                <a:gd name="connsiteY695" fmla="*/ 4199055 h 7837035"/>
                <a:gd name="connsiteX696" fmla="*/ 1431337 w 4525107"/>
                <a:gd name="connsiteY696" fmla="*/ 4417265 h 7837035"/>
                <a:gd name="connsiteX697" fmla="*/ 4069278 w 4525107"/>
                <a:gd name="connsiteY697" fmla="*/ 4476999 h 7837035"/>
                <a:gd name="connsiteX698" fmla="*/ 4128948 w 4525107"/>
                <a:gd name="connsiteY698" fmla="*/ 4235315 h 7837035"/>
                <a:gd name="connsiteX699" fmla="*/ 1522491 w 4525107"/>
                <a:gd name="connsiteY699" fmla="*/ 4199055 h 7837035"/>
                <a:gd name="connsiteX700" fmla="*/ 1634156 w 4525107"/>
                <a:gd name="connsiteY700" fmla="*/ 3782717 h 7837035"/>
                <a:gd name="connsiteX701" fmla="*/ 1547841 w 4525107"/>
                <a:gd name="connsiteY701" fmla="*/ 4002885 h 7837035"/>
                <a:gd name="connsiteX702" fmla="*/ 2655837 w 4525107"/>
                <a:gd name="connsiteY702" fmla="*/ 4202997 h 7837035"/>
                <a:gd name="connsiteX703" fmla="*/ 2714237 w 4525107"/>
                <a:gd name="connsiteY703" fmla="*/ 3988861 h 7837035"/>
                <a:gd name="connsiteX704" fmla="*/ 1634156 w 4525107"/>
                <a:gd name="connsiteY704" fmla="*/ 3782717 h 7837035"/>
                <a:gd name="connsiteX705" fmla="*/ 4240779 w 4525107"/>
                <a:gd name="connsiteY705" fmla="*/ 3761431 h 7837035"/>
                <a:gd name="connsiteX706" fmla="*/ 2987347 w 4525107"/>
                <a:gd name="connsiteY706" fmla="*/ 3998287 h 7837035"/>
                <a:gd name="connsiteX707" fmla="*/ 2929464 w 4525107"/>
                <a:gd name="connsiteY707" fmla="*/ 4214033 h 7837035"/>
                <a:gd name="connsiteX708" fmla="*/ 4186459 w 4525107"/>
                <a:gd name="connsiteY708" fmla="*/ 4004373 h 7837035"/>
                <a:gd name="connsiteX709" fmla="*/ 4240779 w 4525107"/>
                <a:gd name="connsiteY709" fmla="*/ 3761431 h 7837035"/>
                <a:gd name="connsiteX710" fmla="*/ 3696218 w 4525107"/>
                <a:gd name="connsiteY710" fmla="*/ 804829 h 7837035"/>
                <a:gd name="connsiteX711" fmla="*/ 3672479 w 4525107"/>
                <a:gd name="connsiteY711" fmla="*/ 1845263 h 7837035"/>
                <a:gd name="connsiteX712" fmla="*/ 3344917 w 4525107"/>
                <a:gd name="connsiteY712" fmla="*/ 3376564 h 7837035"/>
                <a:gd name="connsiteX713" fmla="*/ 3750295 w 4525107"/>
                <a:gd name="connsiteY713" fmla="*/ 1871901 h 7837035"/>
                <a:gd name="connsiteX714" fmla="*/ 3696218 w 4525107"/>
                <a:gd name="connsiteY714" fmla="*/ 804829 h 7837035"/>
                <a:gd name="connsiteX715" fmla="*/ 3179811 w 4525107"/>
                <a:gd name="connsiteY715" fmla="*/ 795255 h 7837035"/>
                <a:gd name="connsiteX716" fmla="*/ 3156072 w 4525107"/>
                <a:gd name="connsiteY716" fmla="*/ 1835689 h 7837035"/>
                <a:gd name="connsiteX717" fmla="*/ 2780383 w 4525107"/>
                <a:gd name="connsiteY717" fmla="*/ 3206569 h 7837035"/>
                <a:gd name="connsiteX718" fmla="*/ 3233888 w 4525107"/>
                <a:gd name="connsiteY718" fmla="*/ 1862327 h 7837035"/>
                <a:gd name="connsiteX719" fmla="*/ 3179811 w 4525107"/>
                <a:gd name="connsiteY719" fmla="*/ 795255 h 7837035"/>
                <a:gd name="connsiteX720" fmla="*/ 2620412 w 4525107"/>
                <a:gd name="connsiteY720" fmla="*/ 665765 h 7837035"/>
                <a:gd name="connsiteX721" fmla="*/ 2596673 w 4525107"/>
                <a:gd name="connsiteY721" fmla="*/ 1706199 h 7837035"/>
                <a:gd name="connsiteX722" fmla="*/ 2365363 w 4525107"/>
                <a:gd name="connsiteY722" fmla="*/ 2788321 h 7837035"/>
                <a:gd name="connsiteX723" fmla="*/ 2674489 w 4525107"/>
                <a:gd name="connsiteY723" fmla="*/ 1732837 h 7837035"/>
                <a:gd name="connsiteX724" fmla="*/ 2620412 w 4525107"/>
                <a:gd name="connsiteY724" fmla="*/ 665765 h 7837035"/>
                <a:gd name="connsiteX725" fmla="*/ 1985519 w 4525107"/>
                <a:gd name="connsiteY725" fmla="*/ 434221 h 7837035"/>
                <a:gd name="connsiteX726" fmla="*/ 4391835 w 4525107"/>
                <a:gd name="connsiteY726" fmla="*/ 450263 h 7837035"/>
                <a:gd name="connsiteX727" fmla="*/ 4525107 w 4525107"/>
                <a:gd name="connsiteY727" fmla="*/ 7837035 h 7837035"/>
                <a:gd name="connsiteX728" fmla="*/ 0 w 4525107"/>
                <a:gd name="connsiteY728" fmla="*/ 6758511 h 7837035"/>
                <a:gd name="connsiteX729" fmla="*/ 1985519 w 4525107"/>
                <a:gd name="connsiteY729" fmla="*/ 434221 h 7837035"/>
                <a:gd name="connsiteX0" fmla="*/ 3633745 w 4525107"/>
                <a:gd name="connsiteY0" fmla="*/ 6697423 h 7837035"/>
                <a:gd name="connsiteX1" fmla="*/ 3629790 w 4525107"/>
                <a:gd name="connsiteY1" fmla="*/ 6779437 h 7837035"/>
                <a:gd name="connsiteX2" fmla="*/ 3599816 w 4525107"/>
                <a:gd name="connsiteY2" fmla="*/ 6858791 h 7837035"/>
                <a:gd name="connsiteX3" fmla="*/ 3603770 w 4525107"/>
                <a:gd name="connsiteY3" fmla="*/ 6776775 h 7837035"/>
                <a:gd name="connsiteX4" fmla="*/ 3633745 w 4525107"/>
                <a:gd name="connsiteY4" fmla="*/ 6697423 h 7837035"/>
                <a:gd name="connsiteX5" fmla="*/ 3524733 w 4525107"/>
                <a:gd name="connsiteY5" fmla="*/ 6605741 h 7837035"/>
                <a:gd name="connsiteX6" fmla="*/ 3534146 w 4525107"/>
                <a:gd name="connsiteY6" fmla="*/ 6606129 h 7837035"/>
                <a:gd name="connsiteX7" fmla="*/ 3536070 w 4525107"/>
                <a:gd name="connsiteY7" fmla="*/ 6607587 h 7837035"/>
                <a:gd name="connsiteX8" fmla="*/ 3485494 w 4525107"/>
                <a:gd name="connsiteY8" fmla="*/ 6692481 h 7837035"/>
                <a:gd name="connsiteX9" fmla="*/ 3489391 w 4525107"/>
                <a:gd name="connsiteY9" fmla="*/ 6791223 h 7837035"/>
                <a:gd name="connsiteX10" fmla="*/ 3487005 w 4525107"/>
                <a:gd name="connsiteY10" fmla="*/ 6791585 h 7837035"/>
                <a:gd name="connsiteX11" fmla="*/ 3466246 w 4525107"/>
                <a:gd name="connsiteY11" fmla="*/ 6687589 h 7837035"/>
                <a:gd name="connsiteX12" fmla="*/ 3524733 w 4525107"/>
                <a:gd name="connsiteY12" fmla="*/ 6605741 h 7837035"/>
                <a:gd name="connsiteX13" fmla="*/ 2429818 w 4525107"/>
                <a:gd name="connsiteY13" fmla="*/ 6547021 h 7837035"/>
                <a:gd name="connsiteX14" fmla="*/ 2416829 w 4525107"/>
                <a:gd name="connsiteY14" fmla="*/ 6628097 h 7837035"/>
                <a:gd name="connsiteX15" fmla="*/ 2378274 w 4525107"/>
                <a:gd name="connsiteY15" fmla="*/ 6703653 h 7837035"/>
                <a:gd name="connsiteX16" fmla="*/ 2391262 w 4525107"/>
                <a:gd name="connsiteY16" fmla="*/ 6622577 h 7837035"/>
                <a:gd name="connsiteX17" fmla="*/ 2429818 w 4525107"/>
                <a:gd name="connsiteY17" fmla="*/ 6547021 h 7837035"/>
                <a:gd name="connsiteX18" fmla="*/ 3903054 w 4525107"/>
                <a:gd name="connsiteY18" fmla="*/ 6528809 h 7837035"/>
                <a:gd name="connsiteX19" fmla="*/ 3972388 w 4525107"/>
                <a:gd name="connsiteY19" fmla="*/ 6569063 h 7837035"/>
                <a:gd name="connsiteX20" fmla="*/ 4051953 w 4525107"/>
                <a:gd name="connsiteY20" fmla="*/ 6559203 h 7837035"/>
                <a:gd name="connsiteX21" fmla="*/ 4052284 w 4525107"/>
                <a:gd name="connsiteY21" fmla="*/ 6561335 h 7837035"/>
                <a:gd name="connsiteX22" fmla="*/ 3968775 w 4525107"/>
                <a:gd name="connsiteY22" fmla="*/ 6586771 h 7837035"/>
                <a:gd name="connsiteX23" fmla="*/ 3901912 w 4525107"/>
                <a:gd name="connsiteY23" fmla="*/ 6530641 h 7837035"/>
                <a:gd name="connsiteX24" fmla="*/ 3903054 w 4525107"/>
                <a:gd name="connsiteY24" fmla="*/ 6528809 h 7837035"/>
                <a:gd name="connsiteX25" fmla="*/ 662179 w 4525107"/>
                <a:gd name="connsiteY25" fmla="*/ 6508497 h 7837035"/>
                <a:gd name="connsiteX26" fmla="*/ 2520599 w 4525107"/>
                <a:gd name="connsiteY26" fmla="*/ 7334403 h 7837035"/>
                <a:gd name="connsiteX27" fmla="*/ 4097485 w 4525107"/>
                <a:gd name="connsiteY27" fmla="*/ 7071757 h 7837035"/>
                <a:gd name="connsiteX28" fmla="*/ 2625841 w 4525107"/>
                <a:gd name="connsiteY28" fmla="*/ 7194689 h 7837035"/>
                <a:gd name="connsiteX29" fmla="*/ 662179 w 4525107"/>
                <a:gd name="connsiteY29" fmla="*/ 6508497 h 7837035"/>
                <a:gd name="connsiteX30" fmla="*/ 3943532 w 4525107"/>
                <a:gd name="connsiteY30" fmla="*/ 6482905 h 7837035"/>
                <a:gd name="connsiteX31" fmla="*/ 4009081 w 4525107"/>
                <a:gd name="connsiteY31" fmla="*/ 6488787 h 7837035"/>
                <a:gd name="connsiteX32" fmla="*/ 4088433 w 4525107"/>
                <a:gd name="connsiteY32" fmla="*/ 6518759 h 7837035"/>
                <a:gd name="connsiteX33" fmla="*/ 4006417 w 4525107"/>
                <a:gd name="connsiteY33" fmla="*/ 6514805 h 7837035"/>
                <a:gd name="connsiteX34" fmla="*/ 3927066 w 4525107"/>
                <a:gd name="connsiteY34" fmla="*/ 6484831 h 7837035"/>
                <a:gd name="connsiteX35" fmla="*/ 3943532 w 4525107"/>
                <a:gd name="connsiteY35" fmla="*/ 6482905 h 7837035"/>
                <a:gd name="connsiteX36" fmla="*/ 2331600 w 4525107"/>
                <a:gd name="connsiteY36" fmla="*/ 6443861 h 7837035"/>
                <a:gd name="connsiteX37" fmla="*/ 2340912 w 4525107"/>
                <a:gd name="connsiteY37" fmla="*/ 6445285 h 7837035"/>
                <a:gd name="connsiteX38" fmla="*/ 2342664 w 4525107"/>
                <a:gd name="connsiteY38" fmla="*/ 6446945 h 7837035"/>
                <a:gd name="connsiteX39" fmla="*/ 2283020 w 4525107"/>
                <a:gd name="connsiteY39" fmla="*/ 6525735 h 7837035"/>
                <a:gd name="connsiteX40" fmla="*/ 2275988 w 4525107"/>
                <a:gd name="connsiteY40" fmla="*/ 6624303 h 7837035"/>
                <a:gd name="connsiteX41" fmla="*/ 2273576 w 4525107"/>
                <a:gd name="connsiteY41" fmla="*/ 6624399 h 7837035"/>
                <a:gd name="connsiteX42" fmla="*/ 2264430 w 4525107"/>
                <a:gd name="connsiteY42" fmla="*/ 6518747 h 7837035"/>
                <a:gd name="connsiteX43" fmla="*/ 2331600 w 4525107"/>
                <a:gd name="connsiteY43" fmla="*/ 6443861 h 7837035"/>
                <a:gd name="connsiteX44" fmla="*/ 2716104 w 4525107"/>
                <a:gd name="connsiteY44" fmla="*/ 6409185 h 7837035"/>
                <a:gd name="connsiteX45" fmla="*/ 2780567 w 4525107"/>
                <a:gd name="connsiteY45" fmla="*/ 6456851 h 7837035"/>
                <a:gd name="connsiteX46" fmla="*/ 2860734 w 4525107"/>
                <a:gd name="connsiteY46" fmla="*/ 6455839 h 7837035"/>
                <a:gd name="connsiteX47" fmla="*/ 2860828 w 4525107"/>
                <a:gd name="connsiteY47" fmla="*/ 6457995 h 7837035"/>
                <a:gd name="connsiteX48" fmla="*/ 2775020 w 4525107"/>
                <a:gd name="connsiteY48" fmla="*/ 6474051 h 7837035"/>
                <a:gd name="connsiteX49" fmla="*/ 2714766 w 4525107"/>
                <a:gd name="connsiteY49" fmla="*/ 6410879 h 7837035"/>
                <a:gd name="connsiteX50" fmla="*/ 2716104 w 4525107"/>
                <a:gd name="connsiteY50" fmla="*/ 6409185 h 7837035"/>
                <a:gd name="connsiteX51" fmla="*/ 3966317 w 4525107"/>
                <a:gd name="connsiteY51" fmla="*/ 6396875 h 7837035"/>
                <a:gd name="connsiteX52" fmla="*/ 3996260 w 4525107"/>
                <a:gd name="connsiteY52" fmla="*/ 6399529 h 7837035"/>
                <a:gd name="connsiteX53" fmla="*/ 4062819 w 4525107"/>
                <a:gd name="connsiteY53" fmla="*/ 6457133 h 7837035"/>
                <a:gd name="connsiteX54" fmla="*/ 4061663 w 4525107"/>
                <a:gd name="connsiteY54" fmla="*/ 6459037 h 7837035"/>
                <a:gd name="connsiteX55" fmla="*/ 3992514 w 4525107"/>
                <a:gd name="connsiteY55" fmla="*/ 6417875 h 7837035"/>
                <a:gd name="connsiteX56" fmla="*/ 3912767 w 4525107"/>
                <a:gd name="connsiteY56" fmla="*/ 6428645 h 7837035"/>
                <a:gd name="connsiteX57" fmla="*/ 3912449 w 4525107"/>
                <a:gd name="connsiteY57" fmla="*/ 6426439 h 7837035"/>
                <a:gd name="connsiteX58" fmla="*/ 3940569 w 4525107"/>
                <a:gd name="connsiteY58" fmla="*/ 6401053 h 7837035"/>
                <a:gd name="connsiteX59" fmla="*/ 3966317 w 4525107"/>
                <a:gd name="connsiteY59" fmla="*/ 6396875 h 7837035"/>
                <a:gd name="connsiteX60" fmla="*/ 3672679 w 4525107"/>
                <a:gd name="connsiteY60" fmla="*/ 6390437 h 7837035"/>
                <a:gd name="connsiteX61" fmla="*/ 3633129 w 4525107"/>
                <a:gd name="connsiteY61" fmla="*/ 6429881 h 7837035"/>
                <a:gd name="connsiteX62" fmla="*/ 3672532 w 4525107"/>
                <a:gd name="connsiteY62" fmla="*/ 6489497 h 7837035"/>
                <a:gd name="connsiteX63" fmla="*/ 3732146 w 4525107"/>
                <a:gd name="connsiteY63" fmla="*/ 6450095 h 7837035"/>
                <a:gd name="connsiteX64" fmla="*/ 3692744 w 4525107"/>
                <a:gd name="connsiteY64" fmla="*/ 6390479 h 7837035"/>
                <a:gd name="connsiteX65" fmla="*/ 3672679 w 4525107"/>
                <a:gd name="connsiteY65" fmla="*/ 6390437 h 7837035"/>
                <a:gd name="connsiteX66" fmla="*/ 2761404 w 4525107"/>
                <a:gd name="connsiteY66" fmla="*/ 6368033 h 7837035"/>
                <a:gd name="connsiteX67" fmla="*/ 2825903 w 4525107"/>
                <a:gd name="connsiteY67" fmla="*/ 6381119 h 7837035"/>
                <a:gd name="connsiteX68" fmla="*/ 2901458 w 4525107"/>
                <a:gd name="connsiteY68" fmla="*/ 6419673 h 7837035"/>
                <a:gd name="connsiteX69" fmla="*/ 2820381 w 4525107"/>
                <a:gd name="connsiteY69" fmla="*/ 6406685 h 7837035"/>
                <a:gd name="connsiteX70" fmla="*/ 2744826 w 4525107"/>
                <a:gd name="connsiteY70" fmla="*/ 6368129 h 7837035"/>
                <a:gd name="connsiteX71" fmla="*/ 2761404 w 4525107"/>
                <a:gd name="connsiteY71" fmla="*/ 6368033 h 7837035"/>
                <a:gd name="connsiteX72" fmla="*/ 1374430 w 4525107"/>
                <a:gd name="connsiteY72" fmla="*/ 6330999 h 7837035"/>
                <a:gd name="connsiteX73" fmla="*/ 1361441 w 4525107"/>
                <a:gd name="connsiteY73" fmla="*/ 6412075 h 7837035"/>
                <a:gd name="connsiteX74" fmla="*/ 1322886 w 4525107"/>
                <a:gd name="connsiteY74" fmla="*/ 6487631 h 7837035"/>
                <a:gd name="connsiteX75" fmla="*/ 1335874 w 4525107"/>
                <a:gd name="connsiteY75" fmla="*/ 6406555 h 7837035"/>
                <a:gd name="connsiteX76" fmla="*/ 1374430 w 4525107"/>
                <a:gd name="connsiteY76" fmla="*/ 6330999 h 7837035"/>
                <a:gd name="connsiteX77" fmla="*/ 3925293 w 4525107"/>
                <a:gd name="connsiteY77" fmla="*/ 6317799 h 7837035"/>
                <a:gd name="connsiteX78" fmla="*/ 3962272 w 4525107"/>
                <a:gd name="connsiteY78" fmla="*/ 6323489 h 7837035"/>
                <a:gd name="connsiteX79" fmla="*/ 4043734 w 4525107"/>
                <a:gd name="connsiteY79" fmla="*/ 6391389 h 7837035"/>
                <a:gd name="connsiteX80" fmla="*/ 4042277 w 4525107"/>
                <a:gd name="connsiteY80" fmla="*/ 6393313 h 7837035"/>
                <a:gd name="connsiteX81" fmla="*/ 3957382 w 4525107"/>
                <a:gd name="connsiteY81" fmla="*/ 6342737 h 7837035"/>
                <a:gd name="connsiteX82" fmla="*/ 3858639 w 4525107"/>
                <a:gd name="connsiteY82" fmla="*/ 6346635 h 7837035"/>
                <a:gd name="connsiteX83" fmla="*/ 3858277 w 4525107"/>
                <a:gd name="connsiteY83" fmla="*/ 6344249 h 7837035"/>
                <a:gd name="connsiteX84" fmla="*/ 3893405 w 4525107"/>
                <a:gd name="connsiteY84" fmla="*/ 6319807 h 7837035"/>
                <a:gd name="connsiteX85" fmla="*/ 3925293 w 4525107"/>
                <a:gd name="connsiteY85" fmla="*/ 6317799 h 7837035"/>
                <a:gd name="connsiteX86" fmla="*/ 2793552 w 4525107"/>
                <a:gd name="connsiteY86" fmla="*/ 6285045 h 7837035"/>
                <a:gd name="connsiteX87" fmla="*/ 2823019 w 4525107"/>
                <a:gd name="connsiteY87" fmla="*/ 6290991 h 7837035"/>
                <a:gd name="connsiteX88" fmla="*/ 2882808 w 4525107"/>
                <a:gd name="connsiteY88" fmla="*/ 6355595 h 7837035"/>
                <a:gd name="connsiteX89" fmla="*/ 2881449 w 4525107"/>
                <a:gd name="connsiteY89" fmla="*/ 6357359 h 7837035"/>
                <a:gd name="connsiteX90" fmla="*/ 2817269 w 4525107"/>
                <a:gd name="connsiteY90" fmla="*/ 6308811 h 7837035"/>
                <a:gd name="connsiteX91" fmla="*/ 2736820 w 4525107"/>
                <a:gd name="connsiteY91" fmla="*/ 6310707 h 7837035"/>
                <a:gd name="connsiteX92" fmla="*/ 2736748 w 4525107"/>
                <a:gd name="connsiteY92" fmla="*/ 6308479 h 7837035"/>
                <a:gd name="connsiteX93" fmla="*/ 2767500 w 4525107"/>
                <a:gd name="connsiteY93" fmla="*/ 6286355 h 7837035"/>
                <a:gd name="connsiteX94" fmla="*/ 2793552 w 4525107"/>
                <a:gd name="connsiteY94" fmla="*/ 6285045 h 7837035"/>
                <a:gd name="connsiteX95" fmla="*/ 3683526 w 4525107"/>
                <a:gd name="connsiteY95" fmla="*/ 6278345 h 7837035"/>
                <a:gd name="connsiteX96" fmla="*/ 3710443 w 4525107"/>
                <a:gd name="connsiteY96" fmla="*/ 6278403 h 7837035"/>
                <a:gd name="connsiteX97" fmla="*/ 3763301 w 4525107"/>
                <a:gd name="connsiteY97" fmla="*/ 6358373 h 7837035"/>
                <a:gd name="connsiteX98" fmla="*/ 3744120 w 4525107"/>
                <a:gd name="connsiteY98" fmla="*/ 6391687 h 7837035"/>
                <a:gd name="connsiteX99" fmla="*/ 3772227 w 4525107"/>
                <a:gd name="connsiteY99" fmla="*/ 6391253 h 7837035"/>
                <a:gd name="connsiteX100" fmla="*/ 3825084 w 4525107"/>
                <a:gd name="connsiteY100" fmla="*/ 6471223 h 7837035"/>
                <a:gd name="connsiteX101" fmla="*/ 3745113 w 4525107"/>
                <a:gd name="connsiteY101" fmla="*/ 6524081 h 7837035"/>
                <a:gd name="connsiteX102" fmla="*/ 3722251 w 4525107"/>
                <a:gd name="connsiteY102" fmla="*/ 6514399 h 7837035"/>
                <a:gd name="connsiteX103" fmla="*/ 3725347 w 4525107"/>
                <a:gd name="connsiteY103" fmla="*/ 6548949 h 7837035"/>
                <a:gd name="connsiteX104" fmla="*/ 3645374 w 4525107"/>
                <a:gd name="connsiteY104" fmla="*/ 6601809 h 7837035"/>
                <a:gd name="connsiteX105" fmla="*/ 3592517 w 4525107"/>
                <a:gd name="connsiteY105" fmla="*/ 6521839 h 7837035"/>
                <a:gd name="connsiteX106" fmla="*/ 3612814 w 4525107"/>
                <a:gd name="connsiteY106" fmla="*/ 6487429 h 7837035"/>
                <a:gd name="connsiteX107" fmla="*/ 3579077 w 4525107"/>
                <a:gd name="connsiteY107" fmla="*/ 6490189 h 7837035"/>
                <a:gd name="connsiteX108" fmla="*/ 3526219 w 4525107"/>
                <a:gd name="connsiteY108" fmla="*/ 6410219 h 7837035"/>
                <a:gd name="connsiteX109" fmla="*/ 3606190 w 4525107"/>
                <a:gd name="connsiteY109" fmla="*/ 6357361 h 7837035"/>
                <a:gd name="connsiteX110" fmla="*/ 3636912 w 4525107"/>
                <a:gd name="connsiteY110" fmla="*/ 6373903 h 7837035"/>
                <a:gd name="connsiteX111" fmla="*/ 3630472 w 4525107"/>
                <a:gd name="connsiteY111" fmla="*/ 6331261 h 7837035"/>
                <a:gd name="connsiteX112" fmla="*/ 3683526 w 4525107"/>
                <a:gd name="connsiteY112" fmla="*/ 6278345 h 7837035"/>
                <a:gd name="connsiteX113" fmla="*/ 3684309 w 4525107"/>
                <a:gd name="connsiteY113" fmla="*/ 6261871 h 7837035"/>
                <a:gd name="connsiteX114" fmla="*/ 3625837 w 4525107"/>
                <a:gd name="connsiteY114" fmla="*/ 6320187 h 7837035"/>
                <a:gd name="connsiteX115" fmla="*/ 3632934 w 4525107"/>
                <a:gd name="connsiteY115" fmla="*/ 6367185 h 7837035"/>
                <a:gd name="connsiteX116" fmla="*/ 3599077 w 4525107"/>
                <a:gd name="connsiteY116" fmla="*/ 6348955 h 7837035"/>
                <a:gd name="connsiteX117" fmla="*/ 3510940 w 4525107"/>
                <a:gd name="connsiteY117" fmla="*/ 6407209 h 7837035"/>
                <a:gd name="connsiteX118" fmla="*/ 3569193 w 4525107"/>
                <a:gd name="connsiteY118" fmla="*/ 6495345 h 7837035"/>
                <a:gd name="connsiteX119" fmla="*/ 3606377 w 4525107"/>
                <a:gd name="connsiteY119" fmla="*/ 6492301 h 7837035"/>
                <a:gd name="connsiteX120" fmla="*/ 3584009 w 4525107"/>
                <a:gd name="connsiteY120" fmla="*/ 6530223 h 7837035"/>
                <a:gd name="connsiteX121" fmla="*/ 3642262 w 4525107"/>
                <a:gd name="connsiteY121" fmla="*/ 6618359 h 7837035"/>
                <a:gd name="connsiteX122" fmla="*/ 3730399 w 4525107"/>
                <a:gd name="connsiteY122" fmla="*/ 6560105 h 7837035"/>
                <a:gd name="connsiteX123" fmla="*/ 3726985 w 4525107"/>
                <a:gd name="connsiteY123" fmla="*/ 6522027 h 7837035"/>
                <a:gd name="connsiteX124" fmla="*/ 3752183 w 4525107"/>
                <a:gd name="connsiteY124" fmla="*/ 6532699 h 7837035"/>
                <a:gd name="connsiteX125" fmla="*/ 3840320 w 4525107"/>
                <a:gd name="connsiteY125" fmla="*/ 6474445 h 7837035"/>
                <a:gd name="connsiteX126" fmla="*/ 3782066 w 4525107"/>
                <a:gd name="connsiteY126" fmla="*/ 6386305 h 7837035"/>
                <a:gd name="connsiteX127" fmla="*/ 3751088 w 4525107"/>
                <a:gd name="connsiteY127" fmla="*/ 6386783 h 7837035"/>
                <a:gd name="connsiteX128" fmla="*/ 3772228 w 4525107"/>
                <a:gd name="connsiteY128" fmla="*/ 6350071 h 7837035"/>
                <a:gd name="connsiteX129" fmla="*/ 3713975 w 4525107"/>
                <a:gd name="connsiteY129" fmla="*/ 6261933 h 7837035"/>
                <a:gd name="connsiteX130" fmla="*/ 3684309 w 4525107"/>
                <a:gd name="connsiteY130" fmla="*/ 6261871 h 7837035"/>
                <a:gd name="connsiteX131" fmla="*/ 2502421 w 4525107"/>
                <a:gd name="connsiteY131" fmla="*/ 6246213 h 7837035"/>
                <a:gd name="connsiteX132" fmla="*/ 2458757 w 4525107"/>
                <a:gd name="connsiteY132" fmla="*/ 6281049 h 7837035"/>
                <a:gd name="connsiteX133" fmla="*/ 2491334 w 4525107"/>
                <a:gd name="connsiteY133" fmla="*/ 6344651 h 7837035"/>
                <a:gd name="connsiteX134" fmla="*/ 2554936 w 4525107"/>
                <a:gd name="connsiteY134" fmla="*/ 6312077 h 7837035"/>
                <a:gd name="connsiteX135" fmla="*/ 2522359 w 4525107"/>
                <a:gd name="connsiteY135" fmla="*/ 6248473 h 7837035"/>
                <a:gd name="connsiteX136" fmla="*/ 2502421 w 4525107"/>
                <a:gd name="connsiteY136" fmla="*/ 6246213 h 7837035"/>
                <a:gd name="connsiteX137" fmla="*/ 1276212 w 4525107"/>
                <a:gd name="connsiteY137" fmla="*/ 6227839 h 7837035"/>
                <a:gd name="connsiteX138" fmla="*/ 1285524 w 4525107"/>
                <a:gd name="connsiteY138" fmla="*/ 6229263 h 7837035"/>
                <a:gd name="connsiteX139" fmla="*/ 1287276 w 4525107"/>
                <a:gd name="connsiteY139" fmla="*/ 6230923 h 7837035"/>
                <a:gd name="connsiteX140" fmla="*/ 1227632 w 4525107"/>
                <a:gd name="connsiteY140" fmla="*/ 6309713 h 7837035"/>
                <a:gd name="connsiteX141" fmla="*/ 1220600 w 4525107"/>
                <a:gd name="connsiteY141" fmla="*/ 6408281 h 7837035"/>
                <a:gd name="connsiteX142" fmla="*/ 1218188 w 4525107"/>
                <a:gd name="connsiteY142" fmla="*/ 6408377 h 7837035"/>
                <a:gd name="connsiteX143" fmla="*/ 1209042 w 4525107"/>
                <a:gd name="connsiteY143" fmla="*/ 6302725 h 7837035"/>
                <a:gd name="connsiteX144" fmla="*/ 1276212 w 4525107"/>
                <a:gd name="connsiteY144" fmla="*/ 6227839 h 7837035"/>
                <a:gd name="connsiteX145" fmla="*/ 3415853 w 4525107"/>
                <a:gd name="connsiteY145" fmla="*/ 6219461 h 7837035"/>
                <a:gd name="connsiteX146" fmla="*/ 3452831 w 4525107"/>
                <a:gd name="connsiteY146" fmla="*/ 6225153 h 7837035"/>
                <a:gd name="connsiteX147" fmla="*/ 3534295 w 4525107"/>
                <a:gd name="connsiteY147" fmla="*/ 6293049 h 7837035"/>
                <a:gd name="connsiteX148" fmla="*/ 3532837 w 4525107"/>
                <a:gd name="connsiteY148" fmla="*/ 6294977 h 7837035"/>
                <a:gd name="connsiteX149" fmla="*/ 3447941 w 4525107"/>
                <a:gd name="connsiteY149" fmla="*/ 6244399 h 7837035"/>
                <a:gd name="connsiteX150" fmla="*/ 3349197 w 4525107"/>
                <a:gd name="connsiteY150" fmla="*/ 6248297 h 7837035"/>
                <a:gd name="connsiteX151" fmla="*/ 3348836 w 4525107"/>
                <a:gd name="connsiteY151" fmla="*/ 6245911 h 7837035"/>
                <a:gd name="connsiteX152" fmla="*/ 3383964 w 4525107"/>
                <a:gd name="connsiteY152" fmla="*/ 6221467 h 7837035"/>
                <a:gd name="connsiteX153" fmla="*/ 3415853 w 4525107"/>
                <a:gd name="connsiteY153" fmla="*/ 6219461 h 7837035"/>
                <a:gd name="connsiteX154" fmla="*/ 2729599 w 4525107"/>
                <a:gd name="connsiteY154" fmla="*/ 6200397 h 7837035"/>
                <a:gd name="connsiteX155" fmla="*/ 2797638 w 4525107"/>
                <a:gd name="connsiteY155" fmla="*/ 6211663 h 7837035"/>
                <a:gd name="connsiteX156" fmla="*/ 2871101 w 4525107"/>
                <a:gd name="connsiteY156" fmla="*/ 6288145 h 7837035"/>
                <a:gd name="connsiteX157" fmla="*/ 2869440 w 4525107"/>
                <a:gd name="connsiteY157" fmla="*/ 6289895 h 7837035"/>
                <a:gd name="connsiteX158" fmla="*/ 2790651 w 4525107"/>
                <a:gd name="connsiteY158" fmla="*/ 6230253 h 7837035"/>
                <a:gd name="connsiteX159" fmla="*/ 2692082 w 4525107"/>
                <a:gd name="connsiteY159" fmla="*/ 6223219 h 7837035"/>
                <a:gd name="connsiteX160" fmla="*/ 2691986 w 4525107"/>
                <a:gd name="connsiteY160" fmla="*/ 6220809 h 7837035"/>
                <a:gd name="connsiteX161" fmla="*/ 2729599 w 4525107"/>
                <a:gd name="connsiteY161" fmla="*/ 6200397 h 7837035"/>
                <a:gd name="connsiteX162" fmla="*/ 1660716 w 4525107"/>
                <a:gd name="connsiteY162" fmla="*/ 6193163 h 7837035"/>
                <a:gd name="connsiteX163" fmla="*/ 1725179 w 4525107"/>
                <a:gd name="connsiteY163" fmla="*/ 6240829 h 7837035"/>
                <a:gd name="connsiteX164" fmla="*/ 1805346 w 4525107"/>
                <a:gd name="connsiteY164" fmla="*/ 6239817 h 7837035"/>
                <a:gd name="connsiteX165" fmla="*/ 1805440 w 4525107"/>
                <a:gd name="connsiteY165" fmla="*/ 6241973 h 7837035"/>
                <a:gd name="connsiteX166" fmla="*/ 1719632 w 4525107"/>
                <a:gd name="connsiteY166" fmla="*/ 6258029 h 7837035"/>
                <a:gd name="connsiteX167" fmla="*/ 1659378 w 4525107"/>
                <a:gd name="connsiteY167" fmla="*/ 6194857 h 7837035"/>
                <a:gd name="connsiteX168" fmla="*/ 1660716 w 4525107"/>
                <a:gd name="connsiteY168" fmla="*/ 6193163 h 7837035"/>
                <a:gd name="connsiteX169" fmla="*/ 1706016 w 4525107"/>
                <a:gd name="connsiteY169" fmla="*/ 6152011 h 7837035"/>
                <a:gd name="connsiteX170" fmla="*/ 1770515 w 4525107"/>
                <a:gd name="connsiteY170" fmla="*/ 6165097 h 7837035"/>
                <a:gd name="connsiteX171" fmla="*/ 1846070 w 4525107"/>
                <a:gd name="connsiteY171" fmla="*/ 6203651 h 7837035"/>
                <a:gd name="connsiteX172" fmla="*/ 1764993 w 4525107"/>
                <a:gd name="connsiteY172" fmla="*/ 6190663 h 7837035"/>
                <a:gd name="connsiteX173" fmla="*/ 1689438 w 4525107"/>
                <a:gd name="connsiteY173" fmla="*/ 6152107 h 7837035"/>
                <a:gd name="connsiteX174" fmla="*/ 1706016 w 4525107"/>
                <a:gd name="connsiteY174" fmla="*/ 6152011 h 7837035"/>
                <a:gd name="connsiteX175" fmla="*/ 2525583 w 4525107"/>
                <a:gd name="connsiteY175" fmla="*/ 6136005 h 7837035"/>
                <a:gd name="connsiteX176" fmla="*/ 2552329 w 4525107"/>
                <a:gd name="connsiteY176" fmla="*/ 6139037 h 7837035"/>
                <a:gd name="connsiteX177" fmla="*/ 2596031 w 4525107"/>
                <a:gd name="connsiteY177" fmla="*/ 6224355 h 7837035"/>
                <a:gd name="connsiteX178" fmla="*/ 2573288 w 4525107"/>
                <a:gd name="connsiteY178" fmla="*/ 6255347 h 7837035"/>
                <a:gd name="connsiteX179" fmla="*/ 2601271 w 4525107"/>
                <a:gd name="connsiteY179" fmla="*/ 6258021 h 7837035"/>
                <a:gd name="connsiteX180" fmla="*/ 2644972 w 4525107"/>
                <a:gd name="connsiteY180" fmla="*/ 6343339 h 7837035"/>
                <a:gd name="connsiteX181" fmla="*/ 2559652 w 4525107"/>
                <a:gd name="connsiteY181" fmla="*/ 6387041 h 7837035"/>
                <a:gd name="connsiteX182" fmla="*/ 2537998 w 4525107"/>
                <a:gd name="connsiteY182" fmla="*/ 6374893 h 7837035"/>
                <a:gd name="connsiteX183" fmla="*/ 2537260 w 4525107"/>
                <a:gd name="connsiteY183" fmla="*/ 6409575 h 7837035"/>
                <a:gd name="connsiteX184" fmla="*/ 2451937 w 4525107"/>
                <a:gd name="connsiteY184" fmla="*/ 6453277 h 7837035"/>
                <a:gd name="connsiteX185" fmla="*/ 2408237 w 4525107"/>
                <a:gd name="connsiteY185" fmla="*/ 6367957 h 7837035"/>
                <a:gd name="connsiteX186" fmla="*/ 2432210 w 4525107"/>
                <a:gd name="connsiteY186" fmla="*/ 6335999 h 7837035"/>
                <a:gd name="connsiteX187" fmla="*/ 2398374 w 4525107"/>
                <a:gd name="connsiteY187" fmla="*/ 6335017 h 7837035"/>
                <a:gd name="connsiteX188" fmla="*/ 2354673 w 4525107"/>
                <a:gd name="connsiteY188" fmla="*/ 6249697 h 7837035"/>
                <a:gd name="connsiteX189" fmla="*/ 2439993 w 4525107"/>
                <a:gd name="connsiteY189" fmla="*/ 6205997 h 7837035"/>
                <a:gd name="connsiteX190" fmla="*/ 2468700 w 4525107"/>
                <a:gd name="connsiteY190" fmla="*/ 6225831 h 7837035"/>
                <a:gd name="connsiteX191" fmla="*/ 2467010 w 4525107"/>
                <a:gd name="connsiteY191" fmla="*/ 6182737 h 7837035"/>
                <a:gd name="connsiteX192" fmla="*/ 2525583 w 4525107"/>
                <a:gd name="connsiteY192" fmla="*/ 6136005 h 7837035"/>
                <a:gd name="connsiteX193" fmla="*/ 2528181 w 4525107"/>
                <a:gd name="connsiteY193" fmla="*/ 6119719 h 7837035"/>
                <a:gd name="connsiteX194" fmla="*/ 2463625 w 4525107"/>
                <a:gd name="connsiteY194" fmla="*/ 6171221 h 7837035"/>
                <a:gd name="connsiteX195" fmla="*/ 2465489 w 4525107"/>
                <a:gd name="connsiteY195" fmla="*/ 6218713 h 7837035"/>
                <a:gd name="connsiteX196" fmla="*/ 2433852 w 4525107"/>
                <a:gd name="connsiteY196" fmla="*/ 6196857 h 7837035"/>
                <a:gd name="connsiteX197" fmla="*/ 2339820 w 4525107"/>
                <a:gd name="connsiteY197" fmla="*/ 6245019 h 7837035"/>
                <a:gd name="connsiteX198" fmla="*/ 2387982 w 4525107"/>
                <a:gd name="connsiteY198" fmla="*/ 6339051 h 7837035"/>
                <a:gd name="connsiteX199" fmla="*/ 2425274 w 4525107"/>
                <a:gd name="connsiteY199" fmla="*/ 6340133 h 7837035"/>
                <a:gd name="connsiteX200" fmla="*/ 2398855 w 4525107"/>
                <a:gd name="connsiteY200" fmla="*/ 6375351 h 7837035"/>
                <a:gd name="connsiteX201" fmla="*/ 2447016 w 4525107"/>
                <a:gd name="connsiteY201" fmla="*/ 6469383 h 7837035"/>
                <a:gd name="connsiteX202" fmla="*/ 2541048 w 4525107"/>
                <a:gd name="connsiteY202" fmla="*/ 6421219 h 7837035"/>
                <a:gd name="connsiteX203" fmla="*/ 2541861 w 4525107"/>
                <a:gd name="connsiteY203" fmla="*/ 6382997 h 7837035"/>
                <a:gd name="connsiteX204" fmla="*/ 2565726 w 4525107"/>
                <a:gd name="connsiteY204" fmla="*/ 6396387 h 7837035"/>
                <a:gd name="connsiteX205" fmla="*/ 2659758 w 4525107"/>
                <a:gd name="connsiteY205" fmla="*/ 6348223 h 7837035"/>
                <a:gd name="connsiteX206" fmla="*/ 2611595 w 4525107"/>
                <a:gd name="connsiteY206" fmla="*/ 6254189 h 7837035"/>
                <a:gd name="connsiteX207" fmla="*/ 2580755 w 4525107"/>
                <a:gd name="connsiteY207" fmla="*/ 6251243 h 7837035"/>
                <a:gd name="connsiteX208" fmla="*/ 2605820 w 4525107"/>
                <a:gd name="connsiteY208" fmla="*/ 6217091 h 7837035"/>
                <a:gd name="connsiteX209" fmla="*/ 2557659 w 4525107"/>
                <a:gd name="connsiteY209" fmla="*/ 6123059 h 7837035"/>
                <a:gd name="connsiteX210" fmla="*/ 2528181 w 4525107"/>
                <a:gd name="connsiteY210" fmla="*/ 6119719 h 7837035"/>
                <a:gd name="connsiteX211" fmla="*/ 1738164 w 4525107"/>
                <a:gd name="connsiteY211" fmla="*/ 6069023 h 7837035"/>
                <a:gd name="connsiteX212" fmla="*/ 1767631 w 4525107"/>
                <a:gd name="connsiteY212" fmla="*/ 6074969 h 7837035"/>
                <a:gd name="connsiteX213" fmla="*/ 1827420 w 4525107"/>
                <a:gd name="connsiteY213" fmla="*/ 6139573 h 7837035"/>
                <a:gd name="connsiteX214" fmla="*/ 1826061 w 4525107"/>
                <a:gd name="connsiteY214" fmla="*/ 6141337 h 7837035"/>
                <a:gd name="connsiteX215" fmla="*/ 1761881 w 4525107"/>
                <a:gd name="connsiteY215" fmla="*/ 6092789 h 7837035"/>
                <a:gd name="connsiteX216" fmla="*/ 1681432 w 4525107"/>
                <a:gd name="connsiteY216" fmla="*/ 6094685 h 7837035"/>
                <a:gd name="connsiteX217" fmla="*/ 1681360 w 4525107"/>
                <a:gd name="connsiteY217" fmla="*/ 6092457 h 7837035"/>
                <a:gd name="connsiteX218" fmla="*/ 1712112 w 4525107"/>
                <a:gd name="connsiteY218" fmla="*/ 6070333 h 7837035"/>
                <a:gd name="connsiteX219" fmla="*/ 1738164 w 4525107"/>
                <a:gd name="connsiteY219" fmla="*/ 6069023 h 7837035"/>
                <a:gd name="connsiteX220" fmla="*/ 3854558 w 4525107"/>
                <a:gd name="connsiteY220" fmla="*/ 6058295 h 7837035"/>
                <a:gd name="connsiteX221" fmla="*/ 3909703 w 4525107"/>
                <a:gd name="connsiteY221" fmla="*/ 6153367 h 7837035"/>
                <a:gd name="connsiteX222" fmla="*/ 3851021 w 4525107"/>
                <a:gd name="connsiteY222" fmla="*/ 6246297 h 7837035"/>
                <a:gd name="connsiteX223" fmla="*/ 3848270 w 4525107"/>
                <a:gd name="connsiteY223" fmla="*/ 6245321 h 7837035"/>
                <a:gd name="connsiteX224" fmla="*/ 3884992 w 4525107"/>
                <a:gd name="connsiteY224" fmla="*/ 6152901 h 7837035"/>
                <a:gd name="connsiteX225" fmla="*/ 3851771 w 4525107"/>
                <a:gd name="connsiteY225" fmla="*/ 6059165 h 7837035"/>
                <a:gd name="connsiteX226" fmla="*/ 3854558 w 4525107"/>
                <a:gd name="connsiteY226" fmla="*/ 6058295 h 7837035"/>
                <a:gd name="connsiteX227" fmla="*/ 2234137 w 4525107"/>
                <a:gd name="connsiteY227" fmla="*/ 6046389 h 7837035"/>
                <a:gd name="connsiteX228" fmla="*/ 2302176 w 4525107"/>
                <a:gd name="connsiteY228" fmla="*/ 6057657 h 7837035"/>
                <a:gd name="connsiteX229" fmla="*/ 2375641 w 4525107"/>
                <a:gd name="connsiteY229" fmla="*/ 6134137 h 7837035"/>
                <a:gd name="connsiteX230" fmla="*/ 2373979 w 4525107"/>
                <a:gd name="connsiteY230" fmla="*/ 6135891 h 7837035"/>
                <a:gd name="connsiteX231" fmla="*/ 2295189 w 4525107"/>
                <a:gd name="connsiteY231" fmla="*/ 6076247 h 7837035"/>
                <a:gd name="connsiteX232" fmla="*/ 2196619 w 4525107"/>
                <a:gd name="connsiteY232" fmla="*/ 6069215 h 7837035"/>
                <a:gd name="connsiteX233" fmla="*/ 2196524 w 4525107"/>
                <a:gd name="connsiteY233" fmla="*/ 6066801 h 7837035"/>
                <a:gd name="connsiteX234" fmla="*/ 2234137 w 4525107"/>
                <a:gd name="connsiteY234" fmla="*/ 6046389 h 7837035"/>
                <a:gd name="connsiteX235" fmla="*/ 3816194 w 4525107"/>
                <a:gd name="connsiteY235" fmla="*/ 6043683 h 7837035"/>
                <a:gd name="connsiteX236" fmla="*/ 3841628 w 4525107"/>
                <a:gd name="connsiteY236" fmla="*/ 6127195 h 7837035"/>
                <a:gd name="connsiteX237" fmla="*/ 3785498 w 4525107"/>
                <a:gd name="connsiteY237" fmla="*/ 6194057 h 7837035"/>
                <a:gd name="connsiteX238" fmla="*/ 3783667 w 4525107"/>
                <a:gd name="connsiteY238" fmla="*/ 6192913 h 7837035"/>
                <a:gd name="connsiteX239" fmla="*/ 3823921 w 4525107"/>
                <a:gd name="connsiteY239" fmla="*/ 6123579 h 7837035"/>
                <a:gd name="connsiteX240" fmla="*/ 3814060 w 4525107"/>
                <a:gd name="connsiteY240" fmla="*/ 6044017 h 7837035"/>
                <a:gd name="connsiteX241" fmla="*/ 3816194 w 4525107"/>
                <a:gd name="connsiteY241" fmla="*/ 6043683 h 7837035"/>
                <a:gd name="connsiteX242" fmla="*/ 1447033 w 4525107"/>
                <a:gd name="connsiteY242" fmla="*/ 6030191 h 7837035"/>
                <a:gd name="connsiteX243" fmla="*/ 1403369 w 4525107"/>
                <a:gd name="connsiteY243" fmla="*/ 6065027 h 7837035"/>
                <a:gd name="connsiteX244" fmla="*/ 1435946 w 4525107"/>
                <a:gd name="connsiteY244" fmla="*/ 6128629 h 7837035"/>
                <a:gd name="connsiteX245" fmla="*/ 1499548 w 4525107"/>
                <a:gd name="connsiteY245" fmla="*/ 6096055 h 7837035"/>
                <a:gd name="connsiteX246" fmla="*/ 1466971 w 4525107"/>
                <a:gd name="connsiteY246" fmla="*/ 6032451 h 7837035"/>
                <a:gd name="connsiteX247" fmla="*/ 1447033 w 4525107"/>
                <a:gd name="connsiteY247" fmla="*/ 6030191 h 7837035"/>
                <a:gd name="connsiteX248" fmla="*/ 3770332 w 4525107"/>
                <a:gd name="connsiteY248" fmla="*/ 6023603 h 7837035"/>
                <a:gd name="connsiteX249" fmla="*/ 3766377 w 4525107"/>
                <a:gd name="connsiteY249" fmla="*/ 6105619 h 7837035"/>
                <a:gd name="connsiteX250" fmla="*/ 3737681 w 4525107"/>
                <a:gd name="connsiteY250" fmla="*/ 6182827 h 7837035"/>
                <a:gd name="connsiteX251" fmla="*/ 3814172 w 4525107"/>
                <a:gd name="connsiteY251" fmla="*/ 6307767 h 7837035"/>
                <a:gd name="connsiteX252" fmla="*/ 3783635 w 4525107"/>
                <a:gd name="connsiteY252" fmla="*/ 6360805 h 7837035"/>
                <a:gd name="connsiteX253" fmla="*/ 3828384 w 4525107"/>
                <a:gd name="connsiteY253" fmla="*/ 6360115 h 7837035"/>
                <a:gd name="connsiteX254" fmla="*/ 3912542 w 4525107"/>
                <a:gd name="connsiteY254" fmla="*/ 6487441 h 7837035"/>
                <a:gd name="connsiteX255" fmla="*/ 3828207 w 4525107"/>
                <a:gd name="connsiteY255" fmla="*/ 6571651 h 7837035"/>
                <a:gd name="connsiteX256" fmla="*/ 3911906 w 4525107"/>
                <a:gd name="connsiteY256" fmla="*/ 6623847 h 7837035"/>
                <a:gd name="connsiteX257" fmla="*/ 4010117 w 4525107"/>
                <a:gd name="connsiteY257" fmla="*/ 6608197 h 7837035"/>
                <a:gd name="connsiteX258" fmla="*/ 4010466 w 4525107"/>
                <a:gd name="connsiteY258" fmla="*/ 6611093 h 7837035"/>
                <a:gd name="connsiteX259" fmla="*/ 3906963 w 4525107"/>
                <a:gd name="connsiteY259" fmla="*/ 6648063 h 7837035"/>
                <a:gd name="connsiteX260" fmla="*/ 3826230 w 4525107"/>
                <a:gd name="connsiteY260" fmla="*/ 6573487 h 7837035"/>
                <a:gd name="connsiteX261" fmla="*/ 3827217 w 4525107"/>
                <a:gd name="connsiteY261" fmla="*/ 6571779 h 7837035"/>
                <a:gd name="connsiteX262" fmla="*/ 3785215 w 4525107"/>
                <a:gd name="connsiteY262" fmla="*/ 6571601 h 7837035"/>
                <a:gd name="connsiteX263" fmla="*/ 3748813 w 4525107"/>
                <a:gd name="connsiteY263" fmla="*/ 6556185 h 7837035"/>
                <a:gd name="connsiteX264" fmla="*/ 3753742 w 4525107"/>
                <a:gd name="connsiteY264" fmla="*/ 6611197 h 7837035"/>
                <a:gd name="connsiteX265" fmla="*/ 3741069 w 4525107"/>
                <a:gd name="connsiteY265" fmla="*/ 6643309 h 7837035"/>
                <a:gd name="connsiteX266" fmla="*/ 3791417 w 4525107"/>
                <a:gd name="connsiteY266" fmla="*/ 6737489 h 7837035"/>
                <a:gd name="connsiteX267" fmla="*/ 3732734 w 4525107"/>
                <a:gd name="connsiteY267" fmla="*/ 6830421 h 7837035"/>
                <a:gd name="connsiteX268" fmla="*/ 3729983 w 4525107"/>
                <a:gd name="connsiteY268" fmla="*/ 6829445 h 7837035"/>
                <a:gd name="connsiteX269" fmla="*/ 3766705 w 4525107"/>
                <a:gd name="connsiteY269" fmla="*/ 6737025 h 7837035"/>
                <a:gd name="connsiteX270" fmla="*/ 3738115 w 4525107"/>
                <a:gd name="connsiteY270" fmla="*/ 6648687 h 7837035"/>
                <a:gd name="connsiteX271" fmla="*/ 3687226 w 4525107"/>
                <a:gd name="connsiteY271" fmla="*/ 6689973 h 7837035"/>
                <a:gd name="connsiteX272" fmla="*/ 3710908 w 4525107"/>
                <a:gd name="connsiteY272" fmla="*/ 6772389 h 7837035"/>
                <a:gd name="connsiteX273" fmla="*/ 3654779 w 4525107"/>
                <a:gd name="connsiteY273" fmla="*/ 6839251 h 7837035"/>
                <a:gd name="connsiteX274" fmla="*/ 3652947 w 4525107"/>
                <a:gd name="connsiteY274" fmla="*/ 6838109 h 7837035"/>
                <a:gd name="connsiteX275" fmla="*/ 3693202 w 4525107"/>
                <a:gd name="connsiteY275" fmla="*/ 6768775 h 7837035"/>
                <a:gd name="connsiteX276" fmla="*/ 3684200 w 4525107"/>
                <a:gd name="connsiteY276" fmla="*/ 6690895 h 7837035"/>
                <a:gd name="connsiteX277" fmla="*/ 3626415 w 4525107"/>
                <a:gd name="connsiteY277" fmla="*/ 6695355 h 7837035"/>
                <a:gd name="connsiteX278" fmla="*/ 3580378 w 4525107"/>
                <a:gd name="connsiteY278" fmla="*/ 6673121 h 7837035"/>
                <a:gd name="connsiteX279" fmla="*/ 3544083 w 4525107"/>
                <a:gd name="connsiteY279" fmla="*/ 6738345 h 7837035"/>
                <a:gd name="connsiteX280" fmla="*/ 3554852 w 4525107"/>
                <a:gd name="connsiteY280" fmla="*/ 6818091 h 7837035"/>
                <a:gd name="connsiteX281" fmla="*/ 3552646 w 4525107"/>
                <a:gd name="connsiteY281" fmla="*/ 6818411 h 7837035"/>
                <a:gd name="connsiteX282" fmla="*/ 3525736 w 4525107"/>
                <a:gd name="connsiteY282" fmla="*/ 6734599 h 7837035"/>
                <a:gd name="connsiteX283" fmla="*/ 3574225 w 4525107"/>
                <a:gd name="connsiteY283" fmla="*/ 6667953 h 7837035"/>
                <a:gd name="connsiteX284" fmla="*/ 3542258 w 4525107"/>
                <a:gd name="connsiteY284" fmla="*/ 6568025 h 7837035"/>
                <a:gd name="connsiteX285" fmla="*/ 3574572 w 4525107"/>
                <a:gd name="connsiteY285" fmla="*/ 6513243 h 7837035"/>
                <a:gd name="connsiteX286" fmla="*/ 3520858 w 4525107"/>
                <a:gd name="connsiteY286" fmla="*/ 6517639 h 7837035"/>
                <a:gd name="connsiteX287" fmla="*/ 3494948 w 4525107"/>
                <a:gd name="connsiteY287" fmla="*/ 6508373 h 7837035"/>
                <a:gd name="connsiteX288" fmla="*/ 3402940 w 4525107"/>
                <a:gd name="connsiteY288" fmla="*/ 6550335 h 7837035"/>
                <a:gd name="connsiteX289" fmla="*/ 3310009 w 4525107"/>
                <a:gd name="connsiteY289" fmla="*/ 6491649 h 7837035"/>
                <a:gd name="connsiteX290" fmla="*/ 3310985 w 4525107"/>
                <a:gd name="connsiteY290" fmla="*/ 6488899 h 7837035"/>
                <a:gd name="connsiteX291" fmla="*/ 3403404 w 4525107"/>
                <a:gd name="connsiteY291" fmla="*/ 6525623 h 7837035"/>
                <a:gd name="connsiteX292" fmla="*/ 3484931 w 4525107"/>
                <a:gd name="connsiteY292" fmla="*/ 6502871 h 7837035"/>
                <a:gd name="connsiteX293" fmla="*/ 3444269 w 4525107"/>
                <a:gd name="connsiteY293" fmla="*/ 6456089 h 7837035"/>
                <a:gd name="connsiteX294" fmla="*/ 3368061 w 4525107"/>
                <a:gd name="connsiteY294" fmla="*/ 6469815 h 7837035"/>
                <a:gd name="connsiteX295" fmla="*/ 3301199 w 4525107"/>
                <a:gd name="connsiteY295" fmla="*/ 6413687 h 7837035"/>
                <a:gd name="connsiteX296" fmla="*/ 3302342 w 4525107"/>
                <a:gd name="connsiteY296" fmla="*/ 6411855 h 7837035"/>
                <a:gd name="connsiteX297" fmla="*/ 3371676 w 4525107"/>
                <a:gd name="connsiteY297" fmla="*/ 6452107 h 7837035"/>
                <a:gd name="connsiteX298" fmla="*/ 3440974 w 4525107"/>
                <a:gd name="connsiteY298" fmla="*/ 6447487 h 7837035"/>
                <a:gd name="connsiteX299" fmla="*/ 3436385 w 4525107"/>
                <a:gd name="connsiteY299" fmla="*/ 6393429 h 7837035"/>
                <a:gd name="connsiteX300" fmla="*/ 3361014 w 4525107"/>
                <a:gd name="connsiteY300" fmla="*/ 6388697 h 7837035"/>
                <a:gd name="connsiteX301" fmla="*/ 3281660 w 4525107"/>
                <a:gd name="connsiteY301" fmla="*/ 6358723 h 7837035"/>
                <a:gd name="connsiteX302" fmla="*/ 3298127 w 4525107"/>
                <a:gd name="connsiteY302" fmla="*/ 6356795 h 7837035"/>
                <a:gd name="connsiteX303" fmla="*/ 3363678 w 4525107"/>
                <a:gd name="connsiteY303" fmla="*/ 6362677 h 7837035"/>
                <a:gd name="connsiteX304" fmla="*/ 3437074 w 4525107"/>
                <a:gd name="connsiteY304" fmla="*/ 6389109 h 7837035"/>
                <a:gd name="connsiteX305" fmla="*/ 3465268 w 4525107"/>
                <a:gd name="connsiteY305" fmla="*/ 6336733 h 7837035"/>
                <a:gd name="connsiteX306" fmla="*/ 3402111 w 4525107"/>
                <a:gd name="connsiteY306" fmla="*/ 6302999 h 7837035"/>
                <a:gd name="connsiteX307" fmla="*/ 3322363 w 4525107"/>
                <a:gd name="connsiteY307" fmla="*/ 6313769 h 7837035"/>
                <a:gd name="connsiteX308" fmla="*/ 3322044 w 4525107"/>
                <a:gd name="connsiteY308" fmla="*/ 6311563 h 7837035"/>
                <a:gd name="connsiteX309" fmla="*/ 3350166 w 4525107"/>
                <a:gd name="connsiteY309" fmla="*/ 6286177 h 7837035"/>
                <a:gd name="connsiteX310" fmla="*/ 3375913 w 4525107"/>
                <a:gd name="connsiteY310" fmla="*/ 6281997 h 7837035"/>
                <a:gd name="connsiteX311" fmla="*/ 3405856 w 4525107"/>
                <a:gd name="connsiteY311" fmla="*/ 6284649 h 7837035"/>
                <a:gd name="connsiteX312" fmla="*/ 3471819 w 4525107"/>
                <a:gd name="connsiteY312" fmla="*/ 6330843 h 7837035"/>
                <a:gd name="connsiteX313" fmla="*/ 3564027 w 4525107"/>
                <a:gd name="connsiteY313" fmla="*/ 6306153 h 7837035"/>
                <a:gd name="connsiteX314" fmla="*/ 3612941 w 4525107"/>
                <a:gd name="connsiteY314" fmla="*/ 6332491 h 7837035"/>
                <a:gd name="connsiteX315" fmla="*/ 3602687 w 4525107"/>
                <a:gd name="connsiteY315" fmla="*/ 6264597 h 7837035"/>
                <a:gd name="connsiteX316" fmla="*/ 3687158 w 4525107"/>
                <a:gd name="connsiteY316" fmla="*/ 6180349 h 7837035"/>
                <a:gd name="connsiteX317" fmla="*/ 3730014 w 4525107"/>
                <a:gd name="connsiteY317" fmla="*/ 6180439 h 7837035"/>
                <a:gd name="connsiteX318" fmla="*/ 3736096 w 4525107"/>
                <a:gd name="connsiteY318" fmla="*/ 6182333 h 7837035"/>
                <a:gd name="connsiteX319" fmla="*/ 3740357 w 4525107"/>
                <a:gd name="connsiteY319" fmla="*/ 6102957 h 7837035"/>
                <a:gd name="connsiteX320" fmla="*/ 3770332 w 4525107"/>
                <a:gd name="connsiteY320" fmla="*/ 6023603 h 7837035"/>
                <a:gd name="connsiteX321" fmla="*/ 3705256 w 4525107"/>
                <a:gd name="connsiteY321" fmla="*/ 6022629 h 7837035"/>
                <a:gd name="connsiteX322" fmla="*/ 3714084 w 4525107"/>
                <a:gd name="connsiteY322" fmla="*/ 6022839 h 7837035"/>
                <a:gd name="connsiteX323" fmla="*/ 3715987 w 4525107"/>
                <a:gd name="connsiteY323" fmla="*/ 6023995 h 7837035"/>
                <a:gd name="connsiteX324" fmla="*/ 3674828 w 4525107"/>
                <a:gd name="connsiteY324" fmla="*/ 6093143 h 7837035"/>
                <a:gd name="connsiteX325" fmla="*/ 3685596 w 4525107"/>
                <a:gd name="connsiteY325" fmla="*/ 6172893 h 7837035"/>
                <a:gd name="connsiteX326" fmla="*/ 3683388 w 4525107"/>
                <a:gd name="connsiteY326" fmla="*/ 6173211 h 7837035"/>
                <a:gd name="connsiteX327" fmla="*/ 3656478 w 4525107"/>
                <a:gd name="connsiteY327" fmla="*/ 6089399 h 7837035"/>
                <a:gd name="connsiteX328" fmla="*/ 3705256 w 4525107"/>
                <a:gd name="connsiteY328" fmla="*/ 6022629 h 7837035"/>
                <a:gd name="connsiteX329" fmla="*/ 3642996 w 4525107"/>
                <a:gd name="connsiteY329" fmla="*/ 6021637 h 7837035"/>
                <a:gd name="connsiteX330" fmla="*/ 3652409 w 4525107"/>
                <a:gd name="connsiteY330" fmla="*/ 6022023 h 7837035"/>
                <a:gd name="connsiteX331" fmla="*/ 3654335 w 4525107"/>
                <a:gd name="connsiteY331" fmla="*/ 6023481 h 7837035"/>
                <a:gd name="connsiteX332" fmla="*/ 3603757 w 4525107"/>
                <a:gd name="connsiteY332" fmla="*/ 6108377 h 7837035"/>
                <a:gd name="connsiteX333" fmla="*/ 3607654 w 4525107"/>
                <a:gd name="connsiteY333" fmla="*/ 6207119 h 7837035"/>
                <a:gd name="connsiteX334" fmla="*/ 3605268 w 4525107"/>
                <a:gd name="connsiteY334" fmla="*/ 6207481 h 7837035"/>
                <a:gd name="connsiteX335" fmla="*/ 3584511 w 4525107"/>
                <a:gd name="connsiteY335" fmla="*/ 6103485 h 7837035"/>
                <a:gd name="connsiteX336" fmla="*/ 3642996 w 4525107"/>
                <a:gd name="connsiteY336" fmla="*/ 6021637 h 7837035"/>
                <a:gd name="connsiteX337" fmla="*/ 1674211 w 4525107"/>
                <a:gd name="connsiteY337" fmla="*/ 5984375 h 7837035"/>
                <a:gd name="connsiteX338" fmla="*/ 1742250 w 4525107"/>
                <a:gd name="connsiteY338" fmla="*/ 5995641 h 7837035"/>
                <a:gd name="connsiteX339" fmla="*/ 1815713 w 4525107"/>
                <a:gd name="connsiteY339" fmla="*/ 6072123 h 7837035"/>
                <a:gd name="connsiteX340" fmla="*/ 1814052 w 4525107"/>
                <a:gd name="connsiteY340" fmla="*/ 6073873 h 7837035"/>
                <a:gd name="connsiteX341" fmla="*/ 1735263 w 4525107"/>
                <a:gd name="connsiteY341" fmla="*/ 6014231 h 7837035"/>
                <a:gd name="connsiteX342" fmla="*/ 1636694 w 4525107"/>
                <a:gd name="connsiteY342" fmla="*/ 6007197 h 7837035"/>
                <a:gd name="connsiteX343" fmla="*/ 1636598 w 4525107"/>
                <a:gd name="connsiteY343" fmla="*/ 6004787 h 7837035"/>
                <a:gd name="connsiteX344" fmla="*/ 1674211 w 4525107"/>
                <a:gd name="connsiteY344" fmla="*/ 5984375 h 7837035"/>
                <a:gd name="connsiteX345" fmla="*/ 3734801 w 4525107"/>
                <a:gd name="connsiteY345" fmla="*/ 5979063 h 7837035"/>
                <a:gd name="connsiteX346" fmla="*/ 3698028 w 4525107"/>
                <a:gd name="connsiteY346" fmla="*/ 5982739 h 7837035"/>
                <a:gd name="connsiteX347" fmla="*/ 3550857 w 4525107"/>
                <a:gd name="connsiteY347" fmla="*/ 6129523 h 7837035"/>
                <a:gd name="connsiteX348" fmla="*/ 3568722 w 4525107"/>
                <a:gd name="connsiteY348" fmla="*/ 6247809 h 7837035"/>
                <a:gd name="connsiteX349" fmla="*/ 3483501 w 4525107"/>
                <a:gd name="connsiteY349" fmla="*/ 6201925 h 7837035"/>
                <a:gd name="connsiteX350" fmla="*/ 3261663 w 4525107"/>
                <a:gd name="connsiteY350" fmla="*/ 6348549 h 7837035"/>
                <a:gd name="connsiteX351" fmla="*/ 3408289 w 4525107"/>
                <a:gd name="connsiteY351" fmla="*/ 6570387 h 7837035"/>
                <a:gd name="connsiteX352" fmla="*/ 3501875 w 4525107"/>
                <a:gd name="connsiteY352" fmla="*/ 6562729 h 7837035"/>
                <a:gd name="connsiteX353" fmla="*/ 3445574 w 4525107"/>
                <a:gd name="connsiteY353" fmla="*/ 6658177 h 7837035"/>
                <a:gd name="connsiteX354" fmla="*/ 3592199 w 4525107"/>
                <a:gd name="connsiteY354" fmla="*/ 6880013 h 7837035"/>
                <a:gd name="connsiteX355" fmla="*/ 3814037 w 4525107"/>
                <a:gd name="connsiteY355" fmla="*/ 6733389 h 7837035"/>
                <a:gd name="connsiteX356" fmla="*/ 3805447 w 4525107"/>
                <a:gd name="connsiteY356" fmla="*/ 6637545 h 7837035"/>
                <a:gd name="connsiteX357" fmla="*/ 3868868 w 4525107"/>
                <a:gd name="connsiteY357" fmla="*/ 6664403 h 7837035"/>
                <a:gd name="connsiteX358" fmla="*/ 4090706 w 4525107"/>
                <a:gd name="connsiteY358" fmla="*/ 6517777 h 7837035"/>
                <a:gd name="connsiteX359" fmla="*/ 3944080 w 4525107"/>
                <a:gd name="connsiteY359" fmla="*/ 6295941 h 7837035"/>
                <a:gd name="connsiteX360" fmla="*/ 3866115 w 4525107"/>
                <a:gd name="connsiteY360" fmla="*/ 6297143 h 7837035"/>
                <a:gd name="connsiteX361" fmla="*/ 3919320 w 4525107"/>
                <a:gd name="connsiteY361" fmla="*/ 6204735 h 7837035"/>
                <a:gd name="connsiteX362" fmla="*/ 3772695 w 4525107"/>
                <a:gd name="connsiteY362" fmla="*/ 5982899 h 7837035"/>
                <a:gd name="connsiteX363" fmla="*/ 3734801 w 4525107"/>
                <a:gd name="connsiteY363" fmla="*/ 5979063 h 7837035"/>
                <a:gd name="connsiteX364" fmla="*/ 2719874 w 4525107"/>
                <a:gd name="connsiteY364" fmla="*/ 5936193 h 7837035"/>
                <a:gd name="connsiteX365" fmla="*/ 2764180 w 4525107"/>
                <a:gd name="connsiteY365" fmla="*/ 6036775 h 7837035"/>
                <a:gd name="connsiteX366" fmla="*/ 2695593 w 4525107"/>
                <a:gd name="connsiteY366" fmla="*/ 6122655 h 7837035"/>
                <a:gd name="connsiteX367" fmla="*/ 2692967 w 4525107"/>
                <a:gd name="connsiteY367" fmla="*/ 6121381 h 7837035"/>
                <a:gd name="connsiteX368" fmla="*/ 2739672 w 4525107"/>
                <a:gd name="connsiteY368" fmla="*/ 6033583 h 7837035"/>
                <a:gd name="connsiteX369" fmla="*/ 2717008 w 4525107"/>
                <a:gd name="connsiteY369" fmla="*/ 5936751 h 7837035"/>
                <a:gd name="connsiteX370" fmla="*/ 2719874 w 4525107"/>
                <a:gd name="connsiteY370" fmla="*/ 5936193 h 7837035"/>
                <a:gd name="connsiteX371" fmla="*/ 1470195 w 4525107"/>
                <a:gd name="connsiteY371" fmla="*/ 5919983 h 7837035"/>
                <a:gd name="connsiteX372" fmla="*/ 1496941 w 4525107"/>
                <a:gd name="connsiteY372" fmla="*/ 5923015 h 7837035"/>
                <a:gd name="connsiteX373" fmla="*/ 1540643 w 4525107"/>
                <a:gd name="connsiteY373" fmla="*/ 6008333 h 7837035"/>
                <a:gd name="connsiteX374" fmla="*/ 1517900 w 4525107"/>
                <a:gd name="connsiteY374" fmla="*/ 6039325 h 7837035"/>
                <a:gd name="connsiteX375" fmla="*/ 1545883 w 4525107"/>
                <a:gd name="connsiteY375" fmla="*/ 6041999 h 7837035"/>
                <a:gd name="connsiteX376" fmla="*/ 1589584 w 4525107"/>
                <a:gd name="connsiteY376" fmla="*/ 6127317 h 7837035"/>
                <a:gd name="connsiteX377" fmla="*/ 1504264 w 4525107"/>
                <a:gd name="connsiteY377" fmla="*/ 6171019 h 7837035"/>
                <a:gd name="connsiteX378" fmla="*/ 1482610 w 4525107"/>
                <a:gd name="connsiteY378" fmla="*/ 6158871 h 7837035"/>
                <a:gd name="connsiteX379" fmla="*/ 1481872 w 4525107"/>
                <a:gd name="connsiteY379" fmla="*/ 6193553 h 7837035"/>
                <a:gd name="connsiteX380" fmla="*/ 1396549 w 4525107"/>
                <a:gd name="connsiteY380" fmla="*/ 6237255 h 7837035"/>
                <a:gd name="connsiteX381" fmla="*/ 1352849 w 4525107"/>
                <a:gd name="connsiteY381" fmla="*/ 6151935 h 7837035"/>
                <a:gd name="connsiteX382" fmla="*/ 1376822 w 4525107"/>
                <a:gd name="connsiteY382" fmla="*/ 6119977 h 7837035"/>
                <a:gd name="connsiteX383" fmla="*/ 1342986 w 4525107"/>
                <a:gd name="connsiteY383" fmla="*/ 6118995 h 7837035"/>
                <a:gd name="connsiteX384" fmla="*/ 1299285 w 4525107"/>
                <a:gd name="connsiteY384" fmla="*/ 6033675 h 7837035"/>
                <a:gd name="connsiteX385" fmla="*/ 1384605 w 4525107"/>
                <a:gd name="connsiteY385" fmla="*/ 5989975 h 7837035"/>
                <a:gd name="connsiteX386" fmla="*/ 1413312 w 4525107"/>
                <a:gd name="connsiteY386" fmla="*/ 6009809 h 7837035"/>
                <a:gd name="connsiteX387" fmla="*/ 1411622 w 4525107"/>
                <a:gd name="connsiteY387" fmla="*/ 5966715 h 7837035"/>
                <a:gd name="connsiteX388" fmla="*/ 1470195 w 4525107"/>
                <a:gd name="connsiteY388" fmla="*/ 5919983 h 7837035"/>
                <a:gd name="connsiteX389" fmla="*/ 2683359 w 4525107"/>
                <a:gd name="connsiteY389" fmla="*/ 5917433 h 7837035"/>
                <a:gd name="connsiteX390" fmla="*/ 2699413 w 4525107"/>
                <a:gd name="connsiteY390" fmla="*/ 6003245 h 7837035"/>
                <a:gd name="connsiteX391" fmla="*/ 2636242 w 4525107"/>
                <a:gd name="connsiteY391" fmla="*/ 6063497 h 7837035"/>
                <a:gd name="connsiteX392" fmla="*/ 2634548 w 4525107"/>
                <a:gd name="connsiteY392" fmla="*/ 6062157 h 7837035"/>
                <a:gd name="connsiteX393" fmla="*/ 2682214 w 4525107"/>
                <a:gd name="connsiteY393" fmla="*/ 5997695 h 7837035"/>
                <a:gd name="connsiteX394" fmla="*/ 2681201 w 4525107"/>
                <a:gd name="connsiteY394" fmla="*/ 5917529 h 7837035"/>
                <a:gd name="connsiteX395" fmla="*/ 2683359 w 4525107"/>
                <a:gd name="connsiteY395" fmla="*/ 5917433 h 7837035"/>
                <a:gd name="connsiteX396" fmla="*/ 1472793 w 4525107"/>
                <a:gd name="connsiteY396" fmla="*/ 5903697 h 7837035"/>
                <a:gd name="connsiteX397" fmla="*/ 1408237 w 4525107"/>
                <a:gd name="connsiteY397" fmla="*/ 5955199 h 7837035"/>
                <a:gd name="connsiteX398" fmla="*/ 1410101 w 4525107"/>
                <a:gd name="connsiteY398" fmla="*/ 6002691 h 7837035"/>
                <a:gd name="connsiteX399" fmla="*/ 1378464 w 4525107"/>
                <a:gd name="connsiteY399" fmla="*/ 5980835 h 7837035"/>
                <a:gd name="connsiteX400" fmla="*/ 1284432 w 4525107"/>
                <a:gd name="connsiteY400" fmla="*/ 6028997 h 7837035"/>
                <a:gd name="connsiteX401" fmla="*/ 1332594 w 4525107"/>
                <a:gd name="connsiteY401" fmla="*/ 6123029 h 7837035"/>
                <a:gd name="connsiteX402" fmla="*/ 1369886 w 4525107"/>
                <a:gd name="connsiteY402" fmla="*/ 6124111 h 7837035"/>
                <a:gd name="connsiteX403" fmla="*/ 1343467 w 4525107"/>
                <a:gd name="connsiteY403" fmla="*/ 6159329 h 7837035"/>
                <a:gd name="connsiteX404" fmla="*/ 1391628 w 4525107"/>
                <a:gd name="connsiteY404" fmla="*/ 6253361 h 7837035"/>
                <a:gd name="connsiteX405" fmla="*/ 1485660 w 4525107"/>
                <a:gd name="connsiteY405" fmla="*/ 6205197 h 7837035"/>
                <a:gd name="connsiteX406" fmla="*/ 1486473 w 4525107"/>
                <a:gd name="connsiteY406" fmla="*/ 6166975 h 7837035"/>
                <a:gd name="connsiteX407" fmla="*/ 1510338 w 4525107"/>
                <a:gd name="connsiteY407" fmla="*/ 6180365 h 7837035"/>
                <a:gd name="connsiteX408" fmla="*/ 1604370 w 4525107"/>
                <a:gd name="connsiteY408" fmla="*/ 6132201 h 7837035"/>
                <a:gd name="connsiteX409" fmla="*/ 1556207 w 4525107"/>
                <a:gd name="connsiteY409" fmla="*/ 6038167 h 7837035"/>
                <a:gd name="connsiteX410" fmla="*/ 1525367 w 4525107"/>
                <a:gd name="connsiteY410" fmla="*/ 6035221 h 7837035"/>
                <a:gd name="connsiteX411" fmla="*/ 1550432 w 4525107"/>
                <a:gd name="connsiteY411" fmla="*/ 6001069 h 7837035"/>
                <a:gd name="connsiteX412" fmla="*/ 1502271 w 4525107"/>
                <a:gd name="connsiteY412" fmla="*/ 5907037 h 7837035"/>
                <a:gd name="connsiteX413" fmla="*/ 1472793 w 4525107"/>
                <a:gd name="connsiteY413" fmla="*/ 5903697 h 7837035"/>
                <a:gd name="connsiteX414" fmla="*/ 2639995 w 4525107"/>
                <a:gd name="connsiteY414" fmla="*/ 5892411 h 7837035"/>
                <a:gd name="connsiteX415" fmla="*/ 2627005 w 4525107"/>
                <a:gd name="connsiteY415" fmla="*/ 5973489 h 7837035"/>
                <a:gd name="connsiteX416" fmla="*/ 2589958 w 4525107"/>
                <a:gd name="connsiteY416" fmla="*/ 6047053 h 7837035"/>
                <a:gd name="connsiteX417" fmla="*/ 2652180 w 4525107"/>
                <a:gd name="connsiteY417" fmla="*/ 6179679 h 7837035"/>
                <a:gd name="connsiteX418" fmla="*/ 2615972 w 4525107"/>
                <a:gd name="connsiteY418" fmla="*/ 6229019 h 7837035"/>
                <a:gd name="connsiteX419" fmla="*/ 2660523 w 4525107"/>
                <a:gd name="connsiteY419" fmla="*/ 6233275 h 7837035"/>
                <a:gd name="connsiteX420" fmla="*/ 2730103 w 4525107"/>
                <a:gd name="connsiteY420" fmla="*/ 6369119 h 7837035"/>
                <a:gd name="connsiteX421" fmla="*/ 2636983 w 4525107"/>
                <a:gd name="connsiteY421" fmla="*/ 6443497 h 7837035"/>
                <a:gd name="connsiteX422" fmla="*/ 2714404 w 4525107"/>
                <a:gd name="connsiteY422" fmla="*/ 6504619 h 7837035"/>
                <a:gd name="connsiteX423" fmla="*/ 2813743 w 4525107"/>
                <a:gd name="connsiteY423" fmla="*/ 6499913 h 7837035"/>
                <a:gd name="connsiteX424" fmla="*/ 2813770 w 4525107"/>
                <a:gd name="connsiteY424" fmla="*/ 6502829 h 7837035"/>
                <a:gd name="connsiteX425" fmla="*/ 2706817 w 4525107"/>
                <a:gd name="connsiteY425" fmla="*/ 6528141 h 7837035"/>
                <a:gd name="connsiteX426" fmla="*/ 2634815 w 4525107"/>
                <a:gd name="connsiteY426" fmla="*/ 6445103 h 7837035"/>
                <a:gd name="connsiteX427" fmla="*/ 2635985 w 4525107"/>
                <a:gd name="connsiteY427" fmla="*/ 6443515 h 7837035"/>
                <a:gd name="connsiteX428" fmla="*/ 2594259 w 4525107"/>
                <a:gd name="connsiteY428" fmla="*/ 6438699 h 7837035"/>
                <a:gd name="connsiteX429" fmla="*/ 2559782 w 4525107"/>
                <a:gd name="connsiteY429" fmla="*/ 6419357 h 7837035"/>
                <a:gd name="connsiteX430" fmla="*/ 2558606 w 4525107"/>
                <a:gd name="connsiteY430" fmla="*/ 6474577 h 7837035"/>
                <a:gd name="connsiteX431" fmla="*/ 2542463 w 4525107"/>
                <a:gd name="connsiteY431" fmla="*/ 6505093 h 7837035"/>
                <a:gd name="connsiteX432" fmla="*/ 2582100 w 4525107"/>
                <a:gd name="connsiteY432" fmla="*/ 6604257 h 7837035"/>
                <a:gd name="connsiteX433" fmla="*/ 2513512 w 4525107"/>
                <a:gd name="connsiteY433" fmla="*/ 6690139 h 7837035"/>
                <a:gd name="connsiteX434" fmla="*/ 2510886 w 4525107"/>
                <a:gd name="connsiteY434" fmla="*/ 6688865 h 7837035"/>
                <a:gd name="connsiteX435" fmla="*/ 2557591 w 4525107"/>
                <a:gd name="connsiteY435" fmla="*/ 6601067 h 7837035"/>
                <a:gd name="connsiteX436" fmla="*/ 2538933 w 4525107"/>
                <a:gd name="connsiteY436" fmla="*/ 6510111 h 7837035"/>
                <a:gd name="connsiteX437" fmla="*/ 2483796 w 4525107"/>
                <a:gd name="connsiteY437" fmla="*/ 6545523 h 7837035"/>
                <a:gd name="connsiteX438" fmla="*/ 2498229 w 4525107"/>
                <a:gd name="connsiteY438" fmla="*/ 6630053 h 7837035"/>
                <a:gd name="connsiteX439" fmla="*/ 2435059 w 4525107"/>
                <a:gd name="connsiteY439" fmla="*/ 6690305 h 7837035"/>
                <a:gd name="connsiteX440" fmla="*/ 2433363 w 4525107"/>
                <a:gd name="connsiteY440" fmla="*/ 6688967 h 7837035"/>
                <a:gd name="connsiteX441" fmla="*/ 2481030 w 4525107"/>
                <a:gd name="connsiteY441" fmla="*/ 6624505 h 7837035"/>
                <a:gd name="connsiteX442" fmla="*/ 2480686 w 4525107"/>
                <a:gd name="connsiteY442" fmla="*/ 6546107 h 7837035"/>
                <a:gd name="connsiteX443" fmla="*/ 2422762 w 4525107"/>
                <a:gd name="connsiteY443" fmla="*/ 6544155 h 7837035"/>
                <a:gd name="connsiteX444" fmla="*/ 2379463 w 4525107"/>
                <a:gd name="connsiteY444" fmla="*/ 6516975 h 7837035"/>
                <a:gd name="connsiteX445" fmla="*/ 2336185 w 4525107"/>
                <a:gd name="connsiteY445" fmla="*/ 6577789 h 7837035"/>
                <a:gd name="connsiteX446" fmla="*/ 2338080 w 4525107"/>
                <a:gd name="connsiteY446" fmla="*/ 6658237 h 7837035"/>
                <a:gd name="connsiteX447" fmla="*/ 2335852 w 4525107"/>
                <a:gd name="connsiteY447" fmla="*/ 6658311 h 7837035"/>
                <a:gd name="connsiteX448" fmla="*/ 2318364 w 4525107"/>
                <a:gd name="connsiteY448" fmla="*/ 6572039 h 7837035"/>
                <a:gd name="connsiteX449" fmla="*/ 2373918 w 4525107"/>
                <a:gd name="connsiteY449" fmla="*/ 6511157 h 7837035"/>
                <a:gd name="connsiteX450" fmla="*/ 2353183 w 4525107"/>
                <a:gd name="connsiteY450" fmla="*/ 6408311 h 7837035"/>
                <a:gd name="connsiteX451" fmla="*/ 2391351 w 4525107"/>
                <a:gd name="connsiteY451" fmla="*/ 6357431 h 7837035"/>
                <a:gd name="connsiteX452" fmla="*/ 2337480 w 4525107"/>
                <a:gd name="connsiteY452" fmla="*/ 6355869 h 7837035"/>
                <a:gd name="connsiteX453" fmla="*/ 2312752 w 4525107"/>
                <a:gd name="connsiteY453" fmla="*/ 6343797 h 7837035"/>
                <a:gd name="connsiteX454" fmla="*/ 2216672 w 4525107"/>
                <a:gd name="connsiteY454" fmla="*/ 6375339 h 7837035"/>
                <a:gd name="connsiteX455" fmla="*/ 2130792 w 4525107"/>
                <a:gd name="connsiteY455" fmla="*/ 6306749 h 7837035"/>
                <a:gd name="connsiteX456" fmla="*/ 2132065 w 4525107"/>
                <a:gd name="connsiteY456" fmla="*/ 6304123 h 7837035"/>
                <a:gd name="connsiteX457" fmla="*/ 2219863 w 4525107"/>
                <a:gd name="connsiteY457" fmla="*/ 6350831 h 7837035"/>
                <a:gd name="connsiteX458" fmla="*/ 2303404 w 4525107"/>
                <a:gd name="connsiteY458" fmla="*/ 6337223 h 7837035"/>
                <a:gd name="connsiteX459" fmla="*/ 2268158 w 4525107"/>
                <a:gd name="connsiteY459" fmla="*/ 6286235 h 7837035"/>
                <a:gd name="connsiteX460" fmla="*/ 2190900 w 4525107"/>
                <a:gd name="connsiteY460" fmla="*/ 6291461 h 7837035"/>
                <a:gd name="connsiteX461" fmla="*/ 2130647 w 4525107"/>
                <a:gd name="connsiteY461" fmla="*/ 6228291 h 7837035"/>
                <a:gd name="connsiteX462" fmla="*/ 2131985 w 4525107"/>
                <a:gd name="connsiteY462" fmla="*/ 6226595 h 7837035"/>
                <a:gd name="connsiteX463" fmla="*/ 2196449 w 4525107"/>
                <a:gd name="connsiteY463" fmla="*/ 6274259 h 7837035"/>
                <a:gd name="connsiteX464" fmla="*/ 2265833 w 4525107"/>
                <a:gd name="connsiteY464" fmla="*/ 6277323 h 7837035"/>
                <a:gd name="connsiteX465" fmla="*/ 2267243 w 4525107"/>
                <a:gd name="connsiteY465" fmla="*/ 6223089 h 7837035"/>
                <a:gd name="connsiteX466" fmla="*/ 2192855 w 4525107"/>
                <a:gd name="connsiteY466" fmla="*/ 6210061 h 7837035"/>
                <a:gd name="connsiteX467" fmla="*/ 2117299 w 4525107"/>
                <a:gd name="connsiteY467" fmla="*/ 6171505 h 7837035"/>
                <a:gd name="connsiteX468" fmla="*/ 2133877 w 4525107"/>
                <a:gd name="connsiteY468" fmla="*/ 6171407 h 7837035"/>
                <a:gd name="connsiteX469" fmla="*/ 2198377 w 4525107"/>
                <a:gd name="connsiteY469" fmla="*/ 6184493 h 7837035"/>
                <a:gd name="connsiteX470" fmla="*/ 2268406 w 4525107"/>
                <a:gd name="connsiteY470" fmla="*/ 6218871 h 7837035"/>
                <a:gd name="connsiteX471" fmla="*/ 2302211 w 4525107"/>
                <a:gd name="connsiteY471" fmla="*/ 6169929 h 7837035"/>
                <a:gd name="connsiteX472" fmla="*/ 2243167 w 4525107"/>
                <a:gd name="connsiteY472" fmla="*/ 6129427 h 7837035"/>
                <a:gd name="connsiteX473" fmla="*/ 2162718 w 4525107"/>
                <a:gd name="connsiteY473" fmla="*/ 6131321 h 7837035"/>
                <a:gd name="connsiteX474" fmla="*/ 2162644 w 4525107"/>
                <a:gd name="connsiteY474" fmla="*/ 6129093 h 7837035"/>
                <a:gd name="connsiteX475" fmla="*/ 2193398 w 4525107"/>
                <a:gd name="connsiteY475" fmla="*/ 6106969 h 7837035"/>
                <a:gd name="connsiteX476" fmla="*/ 2219449 w 4525107"/>
                <a:gd name="connsiteY476" fmla="*/ 6105659 h 7837035"/>
                <a:gd name="connsiteX477" fmla="*/ 2248916 w 4525107"/>
                <a:gd name="connsiteY477" fmla="*/ 6111601 h 7837035"/>
                <a:gd name="connsiteX478" fmla="*/ 2309373 w 4525107"/>
                <a:gd name="connsiteY478" fmla="*/ 6164799 h 7837035"/>
                <a:gd name="connsiteX479" fmla="*/ 2403744 w 4525107"/>
                <a:gd name="connsiteY479" fmla="*/ 6150445 h 7837035"/>
                <a:gd name="connsiteX480" fmla="*/ 2449450 w 4525107"/>
                <a:gd name="connsiteY480" fmla="*/ 6182025 h 7837035"/>
                <a:gd name="connsiteX481" fmla="*/ 2446758 w 4525107"/>
                <a:gd name="connsiteY481" fmla="*/ 6113413 h 7837035"/>
                <a:gd name="connsiteX482" fmla="*/ 2540017 w 4525107"/>
                <a:gd name="connsiteY482" fmla="*/ 6039011 h 7837035"/>
                <a:gd name="connsiteX483" fmla="*/ 2582601 w 4525107"/>
                <a:gd name="connsiteY483" fmla="*/ 6043835 h 7837035"/>
                <a:gd name="connsiteX484" fmla="*/ 2588437 w 4525107"/>
                <a:gd name="connsiteY484" fmla="*/ 6046389 h 7837035"/>
                <a:gd name="connsiteX485" fmla="*/ 2601439 w 4525107"/>
                <a:gd name="connsiteY485" fmla="*/ 5967967 h 7837035"/>
                <a:gd name="connsiteX486" fmla="*/ 2639995 w 4525107"/>
                <a:gd name="connsiteY486" fmla="*/ 5892411 h 7837035"/>
                <a:gd name="connsiteX487" fmla="*/ 2575425 w 4525107"/>
                <a:gd name="connsiteY487" fmla="*/ 5884255 h 7837035"/>
                <a:gd name="connsiteX488" fmla="*/ 2584175 w 4525107"/>
                <a:gd name="connsiteY488" fmla="*/ 5885439 h 7837035"/>
                <a:gd name="connsiteX489" fmla="*/ 2585940 w 4525107"/>
                <a:gd name="connsiteY489" fmla="*/ 5886797 h 7837035"/>
                <a:gd name="connsiteX490" fmla="*/ 2537394 w 4525107"/>
                <a:gd name="connsiteY490" fmla="*/ 5950977 h 7837035"/>
                <a:gd name="connsiteX491" fmla="*/ 2539288 w 4525107"/>
                <a:gd name="connsiteY491" fmla="*/ 6031427 h 7837035"/>
                <a:gd name="connsiteX492" fmla="*/ 2537059 w 4525107"/>
                <a:gd name="connsiteY492" fmla="*/ 6031499 h 7837035"/>
                <a:gd name="connsiteX493" fmla="*/ 2519571 w 4525107"/>
                <a:gd name="connsiteY493" fmla="*/ 5945229 h 7837035"/>
                <a:gd name="connsiteX494" fmla="*/ 2575425 w 4525107"/>
                <a:gd name="connsiteY494" fmla="*/ 5884255 h 7837035"/>
                <a:gd name="connsiteX495" fmla="*/ 2513656 w 4525107"/>
                <a:gd name="connsiteY495" fmla="*/ 5876391 h 7837035"/>
                <a:gd name="connsiteX496" fmla="*/ 2522969 w 4525107"/>
                <a:gd name="connsiteY496" fmla="*/ 5877817 h 7837035"/>
                <a:gd name="connsiteX497" fmla="*/ 2524721 w 4525107"/>
                <a:gd name="connsiteY497" fmla="*/ 5879477 h 7837035"/>
                <a:gd name="connsiteX498" fmla="*/ 2465076 w 4525107"/>
                <a:gd name="connsiteY498" fmla="*/ 5958267 h 7837035"/>
                <a:gd name="connsiteX499" fmla="*/ 2458043 w 4525107"/>
                <a:gd name="connsiteY499" fmla="*/ 6056837 h 7837035"/>
                <a:gd name="connsiteX500" fmla="*/ 2455632 w 4525107"/>
                <a:gd name="connsiteY500" fmla="*/ 6056933 h 7837035"/>
                <a:gd name="connsiteX501" fmla="*/ 2446488 w 4525107"/>
                <a:gd name="connsiteY501" fmla="*/ 5951279 h 7837035"/>
                <a:gd name="connsiteX502" fmla="*/ 2513656 w 4525107"/>
                <a:gd name="connsiteY502" fmla="*/ 5876391 h 7837035"/>
                <a:gd name="connsiteX503" fmla="*/ 2572647 w 4525107"/>
                <a:gd name="connsiteY503" fmla="*/ 5843809 h 7837035"/>
                <a:gd name="connsiteX504" fmla="*/ 2410164 w 4525107"/>
                <a:gd name="connsiteY504" fmla="*/ 5973441 h 7837035"/>
                <a:gd name="connsiteX505" fmla="*/ 2414854 w 4525107"/>
                <a:gd name="connsiteY505" fmla="*/ 6092977 h 7837035"/>
                <a:gd name="connsiteX506" fmla="*/ 2335223 w 4525107"/>
                <a:gd name="connsiteY506" fmla="*/ 6037959 h 7837035"/>
                <a:gd name="connsiteX507" fmla="*/ 2098547 w 4525107"/>
                <a:gd name="connsiteY507" fmla="*/ 6159185 h 7837035"/>
                <a:gd name="connsiteX508" fmla="*/ 2219773 w 4525107"/>
                <a:gd name="connsiteY508" fmla="*/ 6395859 h 7837035"/>
                <a:gd name="connsiteX509" fmla="*/ 2313633 w 4525107"/>
                <a:gd name="connsiteY509" fmla="*/ 6398585 h 7837035"/>
                <a:gd name="connsiteX510" fmla="*/ 2247133 w 4525107"/>
                <a:gd name="connsiteY510" fmla="*/ 6487231 h 7837035"/>
                <a:gd name="connsiteX511" fmla="*/ 2368359 w 4525107"/>
                <a:gd name="connsiteY511" fmla="*/ 6723905 h 7837035"/>
                <a:gd name="connsiteX512" fmla="*/ 2605035 w 4525107"/>
                <a:gd name="connsiteY512" fmla="*/ 6602681 h 7837035"/>
                <a:gd name="connsiteX513" fmla="*/ 2607083 w 4525107"/>
                <a:gd name="connsiteY513" fmla="*/ 6506475 h 7837035"/>
                <a:gd name="connsiteX514" fmla="*/ 2667150 w 4525107"/>
                <a:gd name="connsiteY514" fmla="*/ 6540173 h 7837035"/>
                <a:gd name="connsiteX515" fmla="*/ 2903825 w 4525107"/>
                <a:gd name="connsiteY515" fmla="*/ 6418947 h 7837035"/>
                <a:gd name="connsiteX516" fmla="*/ 2782600 w 4525107"/>
                <a:gd name="connsiteY516" fmla="*/ 6182273 h 7837035"/>
                <a:gd name="connsiteX517" fmla="*/ 2704979 w 4525107"/>
                <a:gd name="connsiteY517" fmla="*/ 6174857 h 7837035"/>
                <a:gd name="connsiteX518" fmla="*/ 2768065 w 4525107"/>
                <a:gd name="connsiteY518" fmla="*/ 6088891 h 7837035"/>
                <a:gd name="connsiteX519" fmla="*/ 2646839 w 4525107"/>
                <a:gd name="connsiteY519" fmla="*/ 5852217 h 7837035"/>
                <a:gd name="connsiteX520" fmla="*/ 2572647 w 4525107"/>
                <a:gd name="connsiteY520" fmla="*/ 5843809 h 7837035"/>
                <a:gd name="connsiteX521" fmla="*/ 1178749 w 4525107"/>
                <a:gd name="connsiteY521" fmla="*/ 5830367 h 7837035"/>
                <a:gd name="connsiteX522" fmla="*/ 1246788 w 4525107"/>
                <a:gd name="connsiteY522" fmla="*/ 5841635 h 7837035"/>
                <a:gd name="connsiteX523" fmla="*/ 1320253 w 4525107"/>
                <a:gd name="connsiteY523" fmla="*/ 5918115 h 7837035"/>
                <a:gd name="connsiteX524" fmla="*/ 1318591 w 4525107"/>
                <a:gd name="connsiteY524" fmla="*/ 5919869 h 7837035"/>
                <a:gd name="connsiteX525" fmla="*/ 1239801 w 4525107"/>
                <a:gd name="connsiteY525" fmla="*/ 5860225 h 7837035"/>
                <a:gd name="connsiteX526" fmla="*/ 1141231 w 4525107"/>
                <a:gd name="connsiteY526" fmla="*/ 5853193 h 7837035"/>
                <a:gd name="connsiteX527" fmla="*/ 1141136 w 4525107"/>
                <a:gd name="connsiteY527" fmla="*/ 5850779 h 7837035"/>
                <a:gd name="connsiteX528" fmla="*/ 1178749 w 4525107"/>
                <a:gd name="connsiteY528" fmla="*/ 5830367 h 7837035"/>
                <a:gd name="connsiteX529" fmla="*/ 1664486 w 4525107"/>
                <a:gd name="connsiteY529" fmla="*/ 5720171 h 7837035"/>
                <a:gd name="connsiteX530" fmla="*/ 1708792 w 4525107"/>
                <a:gd name="connsiteY530" fmla="*/ 5820753 h 7837035"/>
                <a:gd name="connsiteX531" fmla="*/ 1640205 w 4525107"/>
                <a:gd name="connsiteY531" fmla="*/ 5906633 h 7837035"/>
                <a:gd name="connsiteX532" fmla="*/ 1637579 w 4525107"/>
                <a:gd name="connsiteY532" fmla="*/ 5905359 h 7837035"/>
                <a:gd name="connsiteX533" fmla="*/ 1684284 w 4525107"/>
                <a:gd name="connsiteY533" fmla="*/ 5817561 h 7837035"/>
                <a:gd name="connsiteX534" fmla="*/ 1661620 w 4525107"/>
                <a:gd name="connsiteY534" fmla="*/ 5720729 h 7837035"/>
                <a:gd name="connsiteX535" fmla="*/ 1664486 w 4525107"/>
                <a:gd name="connsiteY535" fmla="*/ 5720171 h 7837035"/>
                <a:gd name="connsiteX536" fmla="*/ 1627971 w 4525107"/>
                <a:gd name="connsiteY536" fmla="*/ 5701411 h 7837035"/>
                <a:gd name="connsiteX537" fmla="*/ 1644025 w 4525107"/>
                <a:gd name="connsiteY537" fmla="*/ 5787223 h 7837035"/>
                <a:gd name="connsiteX538" fmla="*/ 1580854 w 4525107"/>
                <a:gd name="connsiteY538" fmla="*/ 5847475 h 7837035"/>
                <a:gd name="connsiteX539" fmla="*/ 1579160 w 4525107"/>
                <a:gd name="connsiteY539" fmla="*/ 5846135 h 7837035"/>
                <a:gd name="connsiteX540" fmla="*/ 1626826 w 4525107"/>
                <a:gd name="connsiteY540" fmla="*/ 5781673 h 7837035"/>
                <a:gd name="connsiteX541" fmla="*/ 1625813 w 4525107"/>
                <a:gd name="connsiteY541" fmla="*/ 5701507 h 7837035"/>
                <a:gd name="connsiteX542" fmla="*/ 1627971 w 4525107"/>
                <a:gd name="connsiteY542" fmla="*/ 5701411 h 7837035"/>
                <a:gd name="connsiteX543" fmla="*/ 1584607 w 4525107"/>
                <a:gd name="connsiteY543" fmla="*/ 5676389 h 7837035"/>
                <a:gd name="connsiteX544" fmla="*/ 1571617 w 4525107"/>
                <a:gd name="connsiteY544" fmla="*/ 5757467 h 7837035"/>
                <a:gd name="connsiteX545" fmla="*/ 1534570 w 4525107"/>
                <a:gd name="connsiteY545" fmla="*/ 5831031 h 7837035"/>
                <a:gd name="connsiteX546" fmla="*/ 1596792 w 4525107"/>
                <a:gd name="connsiteY546" fmla="*/ 5963657 h 7837035"/>
                <a:gd name="connsiteX547" fmla="*/ 1560584 w 4525107"/>
                <a:gd name="connsiteY547" fmla="*/ 6012997 h 7837035"/>
                <a:gd name="connsiteX548" fmla="*/ 1605135 w 4525107"/>
                <a:gd name="connsiteY548" fmla="*/ 6017253 h 7837035"/>
                <a:gd name="connsiteX549" fmla="*/ 1674715 w 4525107"/>
                <a:gd name="connsiteY549" fmla="*/ 6153097 h 7837035"/>
                <a:gd name="connsiteX550" fmla="*/ 1581595 w 4525107"/>
                <a:gd name="connsiteY550" fmla="*/ 6227475 h 7837035"/>
                <a:gd name="connsiteX551" fmla="*/ 1659016 w 4525107"/>
                <a:gd name="connsiteY551" fmla="*/ 6288597 h 7837035"/>
                <a:gd name="connsiteX552" fmla="*/ 1758355 w 4525107"/>
                <a:gd name="connsiteY552" fmla="*/ 6283891 h 7837035"/>
                <a:gd name="connsiteX553" fmla="*/ 1758382 w 4525107"/>
                <a:gd name="connsiteY553" fmla="*/ 6286807 h 7837035"/>
                <a:gd name="connsiteX554" fmla="*/ 1651429 w 4525107"/>
                <a:gd name="connsiteY554" fmla="*/ 6312119 h 7837035"/>
                <a:gd name="connsiteX555" fmla="*/ 1579427 w 4525107"/>
                <a:gd name="connsiteY555" fmla="*/ 6229081 h 7837035"/>
                <a:gd name="connsiteX556" fmla="*/ 1580597 w 4525107"/>
                <a:gd name="connsiteY556" fmla="*/ 6227493 h 7837035"/>
                <a:gd name="connsiteX557" fmla="*/ 1538871 w 4525107"/>
                <a:gd name="connsiteY557" fmla="*/ 6222677 h 7837035"/>
                <a:gd name="connsiteX558" fmla="*/ 1504394 w 4525107"/>
                <a:gd name="connsiteY558" fmla="*/ 6203335 h 7837035"/>
                <a:gd name="connsiteX559" fmla="*/ 1503218 w 4525107"/>
                <a:gd name="connsiteY559" fmla="*/ 6258555 h 7837035"/>
                <a:gd name="connsiteX560" fmla="*/ 1487075 w 4525107"/>
                <a:gd name="connsiteY560" fmla="*/ 6289071 h 7837035"/>
                <a:gd name="connsiteX561" fmla="*/ 1526712 w 4525107"/>
                <a:gd name="connsiteY561" fmla="*/ 6388235 h 7837035"/>
                <a:gd name="connsiteX562" fmla="*/ 1458124 w 4525107"/>
                <a:gd name="connsiteY562" fmla="*/ 6474117 h 7837035"/>
                <a:gd name="connsiteX563" fmla="*/ 1455498 w 4525107"/>
                <a:gd name="connsiteY563" fmla="*/ 6472843 h 7837035"/>
                <a:gd name="connsiteX564" fmla="*/ 1502203 w 4525107"/>
                <a:gd name="connsiteY564" fmla="*/ 6385045 h 7837035"/>
                <a:gd name="connsiteX565" fmla="*/ 1483545 w 4525107"/>
                <a:gd name="connsiteY565" fmla="*/ 6294089 h 7837035"/>
                <a:gd name="connsiteX566" fmla="*/ 1428408 w 4525107"/>
                <a:gd name="connsiteY566" fmla="*/ 6329501 h 7837035"/>
                <a:gd name="connsiteX567" fmla="*/ 1442841 w 4525107"/>
                <a:gd name="connsiteY567" fmla="*/ 6414031 h 7837035"/>
                <a:gd name="connsiteX568" fmla="*/ 1379671 w 4525107"/>
                <a:gd name="connsiteY568" fmla="*/ 6474283 h 7837035"/>
                <a:gd name="connsiteX569" fmla="*/ 1377975 w 4525107"/>
                <a:gd name="connsiteY569" fmla="*/ 6472945 h 7837035"/>
                <a:gd name="connsiteX570" fmla="*/ 1425642 w 4525107"/>
                <a:gd name="connsiteY570" fmla="*/ 6408483 h 7837035"/>
                <a:gd name="connsiteX571" fmla="*/ 1425298 w 4525107"/>
                <a:gd name="connsiteY571" fmla="*/ 6330085 h 7837035"/>
                <a:gd name="connsiteX572" fmla="*/ 1367374 w 4525107"/>
                <a:gd name="connsiteY572" fmla="*/ 6328133 h 7837035"/>
                <a:gd name="connsiteX573" fmla="*/ 1324075 w 4525107"/>
                <a:gd name="connsiteY573" fmla="*/ 6300953 h 7837035"/>
                <a:gd name="connsiteX574" fmla="*/ 1280797 w 4525107"/>
                <a:gd name="connsiteY574" fmla="*/ 6361767 h 7837035"/>
                <a:gd name="connsiteX575" fmla="*/ 1282692 w 4525107"/>
                <a:gd name="connsiteY575" fmla="*/ 6442215 h 7837035"/>
                <a:gd name="connsiteX576" fmla="*/ 1280464 w 4525107"/>
                <a:gd name="connsiteY576" fmla="*/ 6442289 h 7837035"/>
                <a:gd name="connsiteX577" fmla="*/ 1262976 w 4525107"/>
                <a:gd name="connsiteY577" fmla="*/ 6356017 h 7837035"/>
                <a:gd name="connsiteX578" fmla="*/ 1318530 w 4525107"/>
                <a:gd name="connsiteY578" fmla="*/ 6295135 h 7837035"/>
                <a:gd name="connsiteX579" fmla="*/ 1297795 w 4525107"/>
                <a:gd name="connsiteY579" fmla="*/ 6192289 h 7837035"/>
                <a:gd name="connsiteX580" fmla="*/ 1335963 w 4525107"/>
                <a:gd name="connsiteY580" fmla="*/ 6141409 h 7837035"/>
                <a:gd name="connsiteX581" fmla="*/ 1282092 w 4525107"/>
                <a:gd name="connsiteY581" fmla="*/ 6139847 h 7837035"/>
                <a:gd name="connsiteX582" fmla="*/ 1257364 w 4525107"/>
                <a:gd name="connsiteY582" fmla="*/ 6127775 h 7837035"/>
                <a:gd name="connsiteX583" fmla="*/ 1161284 w 4525107"/>
                <a:gd name="connsiteY583" fmla="*/ 6159317 h 7837035"/>
                <a:gd name="connsiteX584" fmla="*/ 1075404 w 4525107"/>
                <a:gd name="connsiteY584" fmla="*/ 6090727 h 7837035"/>
                <a:gd name="connsiteX585" fmla="*/ 1076677 w 4525107"/>
                <a:gd name="connsiteY585" fmla="*/ 6088101 h 7837035"/>
                <a:gd name="connsiteX586" fmla="*/ 1164475 w 4525107"/>
                <a:gd name="connsiteY586" fmla="*/ 6134809 h 7837035"/>
                <a:gd name="connsiteX587" fmla="*/ 1248016 w 4525107"/>
                <a:gd name="connsiteY587" fmla="*/ 6121201 h 7837035"/>
                <a:gd name="connsiteX588" fmla="*/ 1212770 w 4525107"/>
                <a:gd name="connsiteY588" fmla="*/ 6070213 h 7837035"/>
                <a:gd name="connsiteX589" fmla="*/ 1135512 w 4525107"/>
                <a:gd name="connsiteY589" fmla="*/ 6075439 h 7837035"/>
                <a:gd name="connsiteX590" fmla="*/ 1075259 w 4525107"/>
                <a:gd name="connsiteY590" fmla="*/ 6012269 h 7837035"/>
                <a:gd name="connsiteX591" fmla="*/ 1076597 w 4525107"/>
                <a:gd name="connsiteY591" fmla="*/ 6010573 h 7837035"/>
                <a:gd name="connsiteX592" fmla="*/ 1141061 w 4525107"/>
                <a:gd name="connsiteY592" fmla="*/ 6058237 h 7837035"/>
                <a:gd name="connsiteX593" fmla="*/ 1210445 w 4525107"/>
                <a:gd name="connsiteY593" fmla="*/ 6061301 h 7837035"/>
                <a:gd name="connsiteX594" fmla="*/ 1211855 w 4525107"/>
                <a:gd name="connsiteY594" fmla="*/ 6007067 h 7837035"/>
                <a:gd name="connsiteX595" fmla="*/ 1137467 w 4525107"/>
                <a:gd name="connsiteY595" fmla="*/ 5994039 h 7837035"/>
                <a:gd name="connsiteX596" fmla="*/ 1061910 w 4525107"/>
                <a:gd name="connsiteY596" fmla="*/ 5955483 h 7837035"/>
                <a:gd name="connsiteX597" fmla="*/ 1078489 w 4525107"/>
                <a:gd name="connsiteY597" fmla="*/ 5955385 h 7837035"/>
                <a:gd name="connsiteX598" fmla="*/ 1142989 w 4525107"/>
                <a:gd name="connsiteY598" fmla="*/ 5968471 h 7837035"/>
                <a:gd name="connsiteX599" fmla="*/ 1213018 w 4525107"/>
                <a:gd name="connsiteY599" fmla="*/ 6002849 h 7837035"/>
                <a:gd name="connsiteX600" fmla="*/ 1246823 w 4525107"/>
                <a:gd name="connsiteY600" fmla="*/ 5953907 h 7837035"/>
                <a:gd name="connsiteX601" fmla="*/ 1187779 w 4525107"/>
                <a:gd name="connsiteY601" fmla="*/ 5913405 h 7837035"/>
                <a:gd name="connsiteX602" fmla="*/ 1107330 w 4525107"/>
                <a:gd name="connsiteY602" fmla="*/ 5915299 h 7837035"/>
                <a:gd name="connsiteX603" fmla="*/ 1107256 w 4525107"/>
                <a:gd name="connsiteY603" fmla="*/ 5913071 h 7837035"/>
                <a:gd name="connsiteX604" fmla="*/ 1138010 w 4525107"/>
                <a:gd name="connsiteY604" fmla="*/ 5890947 h 7837035"/>
                <a:gd name="connsiteX605" fmla="*/ 1164061 w 4525107"/>
                <a:gd name="connsiteY605" fmla="*/ 5889637 h 7837035"/>
                <a:gd name="connsiteX606" fmla="*/ 1193528 w 4525107"/>
                <a:gd name="connsiteY606" fmla="*/ 5895579 h 7837035"/>
                <a:gd name="connsiteX607" fmla="*/ 1253985 w 4525107"/>
                <a:gd name="connsiteY607" fmla="*/ 5948777 h 7837035"/>
                <a:gd name="connsiteX608" fmla="*/ 1348356 w 4525107"/>
                <a:gd name="connsiteY608" fmla="*/ 5934423 h 7837035"/>
                <a:gd name="connsiteX609" fmla="*/ 1394062 w 4525107"/>
                <a:gd name="connsiteY609" fmla="*/ 5966003 h 7837035"/>
                <a:gd name="connsiteX610" fmla="*/ 1391370 w 4525107"/>
                <a:gd name="connsiteY610" fmla="*/ 5897391 h 7837035"/>
                <a:gd name="connsiteX611" fmla="*/ 1484629 w 4525107"/>
                <a:gd name="connsiteY611" fmla="*/ 5822989 h 7837035"/>
                <a:gd name="connsiteX612" fmla="*/ 1527213 w 4525107"/>
                <a:gd name="connsiteY612" fmla="*/ 5827813 h 7837035"/>
                <a:gd name="connsiteX613" fmla="*/ 1533049 w 4525107"/>
                <a:gd name="connsiteY613" fmla="*/ 5830367 h 7837035"/>
                <a:gd name="connsiteX614" fmla="*/ 1546051 w 4525107"/>
                <a:gd name="connsiteY614" fmla="*/ 5751945 h 7837035"/>
                <a:gd name="connsiteX615" fmla="*/ 1584607 w 4525107"/>
                <a:gd name="connsiteY615" fmla="*/ 5676389 h 7837035"/>
                <a:gd name="connsiteX616" fmla="*/ 1520037 w 4525107"/>
                <a:gd name="connsiteY616" fmla="*/ 5668233 h 7837035"/>
                <a:gd name="connsiteX617" fmla="*/ 1528787 w 4525107"/>
                <a:gd name="connsiteY617" fmla="*/ 5669417 h 7837035"/>
                <a:gd name="connsiteX618" fmla="*/ 1530552 w 4525107"/>
                <a:gd name="connsiteY618" fmla="*/ 5670775 h 7837035"/>
                <a:gd name="connsiteX619" fmla="*/ 1482006 w 4525107"/>
                <a:gd name="connsiteY619" fmla="*/ 5734955 h 7837035"/>
                <a:gd name="connsiteX620" fmla="*/ 1483900 w 4525107"/>
                <a:gd name="connsiteY620" fmla="*/ 5815405 h 7837035"/>
                <a:gd name="connsiteX621" fmla="*/ 1481671 w 4525107"/>
                <a:gd name="connsiteY621" fmla="*/ 5815477 h 7837035"/>
                <a:gd name="connsiteX622" fmla="*/ 1464183 w 4525107"/>
                <a:gd name="connsiteY622" fmla="*/ 5729207 h 7837035"/>
                <a:gd name="connsiteX623" fmla="*/ 1520037 w 4525107"/>
                <a:gd name="connsiteY623" fmla="*/ 5668233 h 7837035"/>
                <a:gd name="connsiteX624" fmla="*/ 1458268 w 4525107"/>
                <a:gd name="connsiteY624" fmla="*/ 5660369 h 7837035"/>
                <a:gd name="connsiteX625" fmla="*/ 1467581 w 4525107"/>
                <a:gd name="connsiteY625" fmla="*/ 5661795 h 7837035"/>
                <a:gd name="connsiteX626" fmla="*/ 1469333 w 4525107"/>
                <a:gd name="connsiteY626" fmla="*/ 5663455 h 7837035"/>
                <a:gd name="connsiteX627" fmla="*/ 1409688 w 4525107"/>
                <a:gd name="connsiteY627" fmla="*/ 5742245 h 7837035"/>
                <a:gd name="connsiteX628" fmla="*/ 1402655 w 4525107"/>
                <a:gd name="connsiteY628" fmla="*/ 5840815 h 7837035"/>
                <a:gd name="connsiteX629" fmla="*/ 1400244 w 4525107"/>
                <a:gd name="connsiteY629" fmla="*/ 5840911 h 7837035"/>
                <a:gd name="connsiteX630" fmla="*/ 1391100 w 4525107"/>
                <a:gd name="connsiteY630" fmla="*/ 5735257 h 7837035"/>
                <a:gd name="connsiteX631" fmla="*/ 1458268 w 4525107"/>
                <a:gd name="connsiteY631" fmla="*/ 5660369 h 7837035"/>
                <a:gd name="connsiteX632" fmla="*/ 1517259 w 4525107"/>
                <a:gd name="connsiteY632" fmla="*/ 5627787 h 7837035"/>
                <a:gd name="connsiteX633" fmla="*/ 1354776 w 4525107"/>
                <a:gd name="connsiteY633" fmla="*/ 5757419 h 7837035"/>
                <a:gd name="connsiteX634" fmla="*/ 1359466 w 4525107"/>
                <a:gd name="connsiteY634" fmla="*/ 5876955 h 7837035"/>
                <a:gd name="connsiteX635" fmla="*/ 1279835 w 4525107"/>
                <a:gd name="connsiteY635" fmla="*/ 5821937 h 7837035"/>
                <a:gd name="connsiteX636" fmla="*/ 1043159 w 4525107"/>
                <a:gd name="connsiteY636" fmla="*/ 5943163 h 7837035"/>
                <a:gd name="connsiteX637" fmla="*/ 1164385 w 4525107"/>
                <a:gd name="connsiteY637" fmla="*/ 6179837 h 7837035"/>
                <a:gd name="connsiteX638" fmla="*/ 1258245 w 4525107"/>
                <a:gd name="connsiteY638" fmla="*/ 6182563 h 7837035"/>
                <a:gd name="connsiteX639" fmla="*/ 1191745 w 4525107"/>
                <a:gd name="connsiteY639" fmla="*/ 6271209 h 7837035"/>
                <a:gd name="connsiteX640" fmla="*/ 1312971 w 4525107"/>
                <a:gd name="connsiteY640" fmla="*/ 6507883 h 7837035"/>
                <a:gd name="connsiteX641" fmla="*/ 1549647 w 4525107"/>
                <a:gd name="connsiteY641" fmla="*/ 6386659 h 7837035"/>
                <a:gd name="connsiteX642" fmla="*/ 1551695 w 4525107"/>
                <a:gd name="connsiteY642" fmla="*/ 6290453 h 7837035"/>
                <a:gd name="connsiteX643" fmla="*/ 1611762 w 4525107"/>
                <a:gd name="connsiteY643" fmla="*/ 6324151 h 7837035"/>
                <a:gd name="connsiteX644" fmla="*/ 1848437 w 4525107"/>
                <a:gd name="connsiteY644" fmla="*/ 6202925 h 7837035"/>
                <a:gd name="connsiteX645" fmla="*/ 1727212 w 4525107"/>
                <a:gd name="connsiteY645" fmla="*/ 5966251 h 7837035"/>
                <a:gd name="connsiteX646" fmla="*/ 1649591 w 4525107"/>
                <a:gd name="connsiteY646" fmla="*/ 5958835 h 7837035"/>
                <a:gd name="connsiteX647" fmla="*/ 1712677 w 4525107"/>
                <a:gd name="connsiteY647" fmla="*/ 5872869 h 7837035"/>
                <a:gd name="connsiteX648" fmla="*/ 1591451 w 4525107"/>
                <a:gd name="connsiteY648" fmla="*/ 5636195 h 7837035"/>
                <a:gd name="connsiteX649" fmla="*/ 1517259 w 4525107"/>
                <a:gd name="connsiteY649" fmla="*/ 5627787 h 7837035"/>
                <a:gd name="connsiteX650" fmla="*/ 3166250 w 4525107"/>
                <a:gd name="connsiteY650" fmla="*/ 4828795 h 7837035"/>
                <a:gd name="connsiteX651" fmla="*/ 3065518 w 4525107"/>
                <a:gd name="connsiteY651" fmla="*/ 4912855 h 7837035"/>
                <a:gd name="connsiteX652" fmla="*/ 2954036 w 4525107"/>
                <a:gd name="connsiteY652" fmla="*/ 5286403 h 7837035"/>
                <a:gd name="connsiteX653" fmla="*/ 3033822 w 4525107"/>
                <a:gd name="connsiteY653" fmla="*/ 5434069 h 7837035"/>
                <a:gd name="connsiteX654" fmla="*/ 3033821 w 4525107"/>
                <a:gd name="connsiteY654" fmla="*/ 5434071 h 7837035"/>
                <a:gd name="connsiteX655" fmla="*/ 3181488 w 4525107"/>
                <a:gd name="connsiteY655" fmla="*/ 5354285 h 7837035"/>
                <a:gd name="connsiteX656" fmla="*/ 3292970 w 4525107"/>
                <a:gd name="connsiteY656" fmla="*/ 4980737 h 7837035"/>
                <a:gd name="connsiteX657" fmla="*/ 3213185 w 4525107"/>
                <a:gd name="connsiteY657" fmla="*/ 4833069 h 7837035"/>
                <a:gd name="connsiteX658" fmla="*/ 3166250 w 4525107"/>
                <a:gd name="connsiteY658" fmla="*/ 4828795 h 7837035"/>
                <a:gd name="connsiteX659" fmla="*/ 2612904 w 4525107"/>
                <a:gd name="connsiteY659" fmla="*/ 4822799 h 7837035"/>
                <a:gd name="connsiteX660" fmla="*/ 2516662 w 4525107"/>
                <a:gd name="connsiteY660" fmla="*/ 4899583 h 7837035"/>
                <a:gd name="connsiteX661" fmla="*/ 2385024 w 4525107"/>
                <a:gd name="connsiteY661" fmla="*/ 5307669 h 7837035"/>
                <a:gd name="connsiteX662" fmla="*/ 2456829 w 4525107"/>
                <a:gd name="connsiteY662" fmla="*/ 5447857 h 7837035"/>
                <a:gd name="connsiteX663" fmla="*/ 2456827 w 4525107"/>
                <a:gd name="connsiteY663" fmla="*/ 5447857 h 7837035"/>
                <a:gd name="connsiteX664" fmla="*/ 2597015 w 4525107"/>
                <a:gd name="connsiteY664" fmla="*/ 5376053 h 7837035"/>
                <a:gd name="connsiteX665" fmla="*/ 2728654 w 4525107"/>
                <a:gd name="connsiteY665" fmla="*/ 4967965 h 7837035"/>
                <a:gd name="connsiteX666" fmla="*/ 2656850 w 4525107"/>
                <a:gd name="connsiteY666" fmla="*/ 4827779 h 7837035"/>
                <a:gd name="connsiteX667" fmla="*/ 2612904 w 4525107"/>
                <a:gd name="connsiteY667" fmla="*/ 4822799 h 7837035"/>
                <a:gd name="connsiteX668" fmla="*/ 2100172 w 4525107"/>
                <a:gd name="connsiteY668" fmla="*/ 4815355 h 7837035"/>
                <a:gd name="connsiteX669" fmla="*/ 1999440 w 4525107"/>
                <a:gd name="connsiteY669" fmla="*/ 4899415 h 7837035"/>
                <a:gd name="connsiteX670" fmla="*/ 1887958 w 4525107"/>
                <a:gd name="connsiteY670" fmla="*/ 5272963 h 7837035"/>
                <a:gd name="connsiteX671" fmla="*/ 1967744 w 4525107"/>
                <a:gd name="connsiteY671" fmla="*/ 5420629 h 7837035"/>
                <a:gd name="connsiteX672" fmla="*/ 1967743 w 4525107"/>
                <a:gd name="connsiteY672" fmla="*/ 5420631 h 7837035"/>
                <a:gd name="connsiteX673" fmla="*/ 2115410 w 4525107"/>
                <a:gd name="connsiteY673" fmla="*/ 5340845 h 7837035"/>
                <a:gd name="connsiteX674" fmla="*/ 2226892 w 4525107"/>
                <a:gd name="connsiteY674" fmla="*/ 4967297 h 7837035"/>
                <a:gd name="connsiteX675" fmla="*/ 2147107 w 4525107"/>
                <a:gd name="connsiteY675" fmla="*/ 4819629 h 7837035"/>
                <a:gd name="connsiteX676" fmla="*/ 2100172 w 4525107"/>
                <a:gd name="connsiteY676" fmla="*/ 4815355 h 7837035"/>
                <a:gd name="connsiteX677" fmla="*/ 3690182 w 4525107"/>
                <a:gd name="connsiteY677" fmla="*/ 4814059 h 7837035"/>
                <a:gd name="connsiteX678" fmla="*/ 3593940 w 4525107"/>
                <a:gd name="connsiteY678" fmla="*/ 4890843 h 7837035"/>
                <a:gd name="connsiteX679" fmla="*/ 3462302 w 4525107"/>
                <a:gd name="connsiteY679" fmla="*/ 5298929 h 7837035"/>
                <a:gd name="connsiteX680" fmla="*/ 3534107 w 4525107"/>
                <a:gd name="connsiteY680" fmla="*/ 5439117 h 7837035"/>
                <a:gd name="connsiteX681" fmla="*/ 3534105 w 4525107"/>
                <a:gd name="connsiteY681" fmla="*/ 5439117 h 7837035"/>
                <a:gd name="connsiteX682" fmla="*/ 3674293 w 4525107"/>
                <a:gd name="connsiteY682" fmla="*/ 5367313 h 7837035"/>
                <a:gd name="connsiteX683" fmla="*/ 3805932 w 4525107"/>
                <a:gd name="connsiteY683" fmla="*/ 4959225 h 7837035"/>
                <a:gd name="connsiteX684" fmla="*/ 3734128 w 4525107"/>
                <a:gd name="connsiteY684" fmla="*/ 4819039 h 7837035"/>
                <a:gd name="connsiteX685" fmla="*/ 3690182 w 4525107"/>
                <a:gd name="connsiteY685" fmla="*/ 4814059 h 7837035"/>
                <a:gd name="connsiteX686" fmla="*/ 1602040 w 4525107"/>
                <a:gd name="connsiteY686" fmla="*/ 4702833 h 7837035"/>
                <a:gd name="connsiteX687" fmla="*/ 1505798 w 4525107"/>
                <a:gd name="connsiteY687" fmla="*/ 4779617 h 7837035"/>
                <a:gd name="connsiteX688" fmla="*/ 1374160 w 4525107"/>
                <a:gd name="connsiteY688" fmla="*/ 5187703 h 7837035"/>
                <a:gd name="connsiteX689" fmla="*/ 1445965 w 4525107"/>
                <a:gd name="connsiteY689" fmla="*/ 5327891 h 7837035"/>
                <a:gd name="connsiteX690" fmla="*/ 1445963 w 4525107"/>
                <a:gd name="connsiteY690" fmla="*/ 5327891 h 7837035"/>
                <a:gd name="connsiteX691" fmla="*/ 1586151 w 4525107"/>
                <a:gd name="connsiteY691" fmla="*/ 5256087 h 7837035"/>
                <a:gd name="connsiteX692" fmla="*/ 1717790 w 4525107"/>
                <a:gd name="connsiteY692" fmla="*/ 4847999 h 7837035"/>
                <a:gd name="connsiteX693" fmla="*/ 1645986 w 4525107"/>
                <a:gd name="connsiteY693" fmla="*/ 4707813 h 7837035"/>
                <a:gd name="connsiteX694" fmla="*/ 1602040 w 4525107"/>
                <a:gd name="connsiteY694" fmla="*/ 4702833 h 7837035"/>
                <a:gd name="connsiteX695" fmla="*/ 1522491 w 4525107"/>
                <a:gd name="connsiteY695" fmla="*/ 4199055 h 7837035"/>
                <a:gd name="connsiteX696" fmla="*/ 1431337 w 4525107"/>
                <a:gd name="connsiteY696" fmla="*/ 4417265 h 7837035"/>
                <a:gd name="connsiteX697" fmla="*/ 4069278 w 4525107"/>
                <a:gd name="connsiteY697" fmla="*/ 4476999 h 7837035"/>
                <a:gd name="connsiteX698" fmla="*/ 4128948 w 4525107"/>
                <a:gd name="connsiteY698" fmla="*/ 4235315 h 7837035"/>
                <a:gd name="connsiteX699" fmla="*/ 1522491 w 4525107"/>
                <a:gd name="connsiteY699" fmla="*/ 4199055 h 7837035"/>
                <a:gd name="connsiteX700" fmla="*/ 1634156 w 4525107"/>
                <a:gd name="connsiteY700" fmla="*/ 3782717 h 7837035"/>
                <a:gd name="connsiteX701" fmla="*/ 1547841 w 4525107"/>
                <a:gd name="connsiteY701" fmla="*/ 4002885 h 7837035"/>
                <a:gd name="connsiteX702" fmla="*/ 2655837 w 4525107"/>
                <a:gd name="connsiteY702" fmla="*/ 4202997 h 7837035"/>
                <a:gd name="connsiteX703" fmla="*/ 2714237 w 4525107"/>
                <a:gd name="connsiteY703" fmla="*/ 3988861 h 7837035"/>
                <a:gd name="connsiteX704" fmla="*/ 1634156 w 4525107"/>
                <a:gd name="connsiteY704" fmla="*/ 3782717 h 7837035"/>
                <a:gd name="connsiteX705" fmla="*/ 4240779 w 4525107"/>
                <a:gd name="connsiteY705" fmla="*/ 3761431 h 7837035"/>
                <a:gd name="connsiteX706" fmla="*/ 2987347 w 4525107"/>
                <a:gd name="connsiteY706" fmla="*/ 3998287 h 7837035"/>
                <a:gd name="connsiteX707" fmla="*/ 2929464 w 4525107"/>
                <a:gd name="connsiteY707" fmla="*/ 4214033 h 7837035"/>
                <a:gd name="connsiteX708" fmla="*/ 4186459 w 4525107"/>
                <a:gd name="connsiteY708" fmla="*/ 4004373 h 7837035"/>
                <a:gd name="connsiteX709" fmla="*/ 4240779 w 4525107"/>
                <a:gd name="connsiteY709" fmla="*/ 3761431 h 7837035"/>
                <a:gd name="connsiteX710" fmla="*/ 3696218 w 4525107"/>
                <a:gd name="connsiteY710" fmla="*/ 804829 h 7837035"/>
                <a:gd name="connsiteX711" fmla="*/ 3672479 w 4525107"/>
                <a:gd name="connsiteY711" fmla="*/ 1845263 h 7837035"/>
                <a:gd name="connsiteX712" fmla="*/ 3344917 w 4525107"/>
                <a:gd name="connsiteY712" fmla="*/ 3376564 h 7837035"/>
                <a:gd name="connsiteX713" fmla="*/ 3750295 w 4525107"/>
                <a:gd name="connsiteY713" fmla="*/ 1871901 h 7837035"/>
                <a:gd name="connsiteX714" fmla="*/ 3696218 w 4525107"/>
                <a:gd name="connsiteY714" fmla="*/ 804829 h 7837035"/>
                <a:gd name="connsiteX715" fmla="*/ 3179811 w 4525107"/>
                <a:gd name="connsiteY715" fmla="*/ 795255 h 7837035"/>
                <a:gd name="connsiteX716" fmla="*/ 3156072 w 4525107"/>
                <a:gd name="connsiteY716" fmla="*/ 1835689 h 7837035"/>
                <a:gd name="connsiteX717" fmla="*/ 2780383 w 4525107"/>
                <a:gd name="connsiteY717" fmla="*/ 3206569 h 7837035"/>
                <a:gd name="connsiteX718" fmla="*/ 3233888 w 4525107"/>
                <a:gd name="connsiteY718" fmla="*/ 1862327 h 7837035"/>
                <a:gd name="connsiteX719" fmla="*/ 3179811 w 4525107"/>
                <a:gd name="connsiteY719" fmla="*/ 795255 h 7837035"/>
                <a:gd name="connsiteX720" fmla="*/ 2620412 w 4525107"/>
                <a:gd name="connsiteY720" fmla="*/ 665765 h 7837035"/>
                <a:gd name="connsiteX721" fmla="*/ 2596673 w 4525107"/>
                <a:gd name="connsiteY721" fmla="*/ 1706199 h 7837035"/>
                <a:gd name="connsiteX722" fmla="*/ 2188900 w 4525107"/>
                <a:gd name="connsiteY722" fmla="*/ 3093121 h 7837035"/>
                <a:gd name="connsiteX723" fmla="*/ 2674489 w 4525107"/>
                <a:gd name="connsiteY723" fmla="*/ 1732837 h 7837035"/>
                <a:gd name="connsiteX724" fmla="*/ 2620412 w 4525107"/>
                <a:gd name="connsiteY724" fmla="*/ 665765 h 7837035"/>
                <a:gd name="connsiteX725" fmla="*/ 1985519 w 4525107"/>
                <a:gd name="connsiteY725" fmla="*/ 434221 h 7837035"/>
                <a:gd name="connsiteX726" fmla="*/ 4391835 w 4525107"/>
                <a:gd name="connsiteY726" fmla="*/ 450263 h 7837035"/>
                <a:gd name="connsiteX727" fmla="*/ 4525107 w 4525107"/>
                <a:gd name="connsiteY727" fmla="*/ 7837035 h 7837035"/>
                <a:gd name="connsiteX728" fmla="*/ 0 w 4525107"/>
                <a:gd name="connsiteY728" fmla="*/ 6758511 h 7837035"/>
                <a:gd name="connsiteX729" fmla="*/ 1985519 w 4525107"/>
                <a:gd name="connsiteY729" fmla="*/ 434221 h 783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</a:cxnLst>
              <a:rect l="l" t="t" r="r" b="b"/>
              <a:pathLst>
                <a:path w="4525107" h="7837035">
                  <a:moveTo>
                    <a:pt x="3633745" y="6697423"/>
                  </a:moveTo>
                  <a:cubicBezTo>
                    <a:pt x="3637560" y="6716937"/>
                    <a:pt x="3636441" y="6746859"/>
                    <a:pt x="3629790" y="6779437"/>
                  </a:cubicBezTo>
                  <a:cubicBezTo>
                    <a:pt x="3622848" y="6813451"/>
                    <a:pt x="3611493" y="6842439"/>
                    <a:pt x="3599816" y="6858791"/>
                  </a:cubicBezTo>
                  <a:cubicBezTo>
                    <a:pt x="3596001" y="6839275"/>
                    <a:pt x="3597121" y="6809353"/>
                    <a:pt x="3603770" y="6776775"/>
                  </a:cubicBezTo>
                  <a:cubicBezTo>
                    <a:pt x="3610713" y="6742761"/>
                    <a:pt x="3622068" y="6713773"/>
                    <a:pt x="3633745" y="6697423"/>
                  </a:cubicBezTo>
                  <a:close/>
                  <a:moveTo>
                    <a:pt x="3524733" y="6605741"/>
                  </a:moveTo>
                  <a:cubicBezTo>
                    <a:pt x="3527933" y="6605239"/>
                    <a:pt x="3531085" y="6605351"/>
                    <a:pt x="3534146" y="6606129"/>
                  </a:cubicBezTo>
                  <a:lnTo>
                    <a:pt x="3536070" y="6607587"/>
                  </a:lnTo>
                  <a:cubicBezTo>
                    <a:pt x="3515113" y="6620599"/>
                    <a:pt x="3495636" y="6652583"/>
                    <a:pt x="3485494" y="6692481"/>
                  </a:cubicBezTo>
                  <a:cubicBezTo>
                    <a:pt x="3475352" y="6732381"/>
                    <a:pt x="3477193" y="6769781"/>
                    <a:pt x="3489391" y="6791223"/>
                  </a:cubicBezTo>
                  <a:cubicBezTo>
                    <a:pt x="3488550" y="6791935"/>
                    <a:pt x="3487775" y="6791783"/>
                    <a:pt x="3487005" y="6791585"/>
                  </a:cubicBezTo>
                  <a:cubicBezTo>
                    <a:pt x="3462522" y="6785363"/>
                    <a:pt x="3453228" y="6738801"/>
                    <a:pt x="3466246" y="6687589"/>
                  </a:cubicBezTo>
                  <a:cubicBezTo>
                    <a:pt x="3477636" y="6642777"/>
                    <a:pt x="3502335" y="6609253"/>
                    <a:pt x="3524733" y="6605741"/>
                  </a:cubicBezTo>
                  <a:close/>
                  <a:moveTo>
                    <a:pt x="2429818" y="6547021"/>
                  </a:moveTo>
                  <a:cubicBezTo>
                    <a:pt x="2431455" y="6566837"/>
                    <a:pt x="2427037" y="6596453"/>
                    <a:pt x="2416829" y="6628097"/>
                  </a:cubicBezTo>
                  <a:cubicBezTo>
                    <a:pt x="2406173" y="6661135"/>
                    <a:pt x="2391685" y="6688691"/>
                    <a:pt x="2378274" y="6703653"/>
                  </a:cubicBezTo>
                  <a:cubicBezTo>
                    <a:pt x="2376638" y="6683837"/>
                    <a:pt x="2381055" y="6654221"/>
                    <a:pt x="2391262" y="6622577"/>
                  </a:cubicBezTo>
                  <a:cubicBezTo>
                    <a:pt x="2401920" y="6589539"/>
                    <a:pt x="2416407" y="6561983"/>
                    <a:pt x="2429818" y="6547021"/>
                  </a:cubicBezTo>
                  <a:close/>
                  <a:moveTo>
                    <a:pt x="3903054" y="6528809"/>
                  </a:moveTo>
                  <a:cubicBezTo>
                    <a:pt x="3913911" y="6546913"/>
                    <a:pt x="3940037" y="6562459"/>
                    <a:pt x="3972388" y="6569063"/>
                  </a:cubicBezTo>
                  <a:cubicBezTo>
                    <a:pt x="4004740" y="6575667"/>
                    <a:pt x="4034870" y="6571603"/>
                    <a:pt x="4051953" y="6559203"/>
                  </a:cubicBezTo>
                  <a:cubicBezTo>
                    <a:pt x="4052063" y="6559914"/>
                    <a:pt x="4052174" y="6560624"/>
                    <a:pt x="4052284" y="6561335"/>
                  </a:cubicBezTo>
                  <a:cubicBezTo>
                    <a:pt x="4047688" y="6583861"/>
                    <a:pt x="4010299" y="6595247"/>
                    <a:pt x="3968775" y="6586771"/>
                  </a:cubicBezTo>
                  <a:cubicBezTo>
                    <a:pt x="3927249" y="6578295"/>
                    <a:pt x="3897314" y="6553163"/>
                    <a:pt x="3901912" y="6530641"/>
                  </a:cubicBezTo>
                  <a:cubicBezTo>
                    <a:pt x="3902056" y="6529933"/>
                    <a:pt x="3902234" y="6529235"/>
                    <a:pt x="3903054" y="6528809"/>
                  </a:cubicBezTo>
                  <a:close/>
                  <a:moveTo>
                    <a:pt x="662179" y="6508497"/>
                  </a:moveTo>
                  <a:cubicBezTo>
                    <a:pt x="1084780" y="6952025"/>
                    <a:pt x="1750963" y="7268131"/>
                    <a:pt x="2520599" y="7334403"/>
                  </a:cubicBezTo>
                  <a:cubicBezTo>
                    <a:pt x="3103550" y="7384601"/>
                    <a:pt x="3652521" y="7283431"/>
                    <a:pt x="4097485" y="7071757"/>
                  </a:cubicBezTo>
                  <a:cubicBezTo>
                    <a:pt x="3657964" y="7193275"/>
                    <a:pt x="3154547" y="7240215"/>
                    <a:pt x="2625841" y="7194689"/>
                  </a:cubicBezTo>
                  <a:cubicBezTo>
                    <a:pt x="1846140" y="7127551"/>
                    <a:pt x="1155012" y="6871673"/>
                    <a:pt x="662179" y="6508497"/>
                  </a:cubicBezTo>
                  <a:close/>
                  <a:moveTo>
                    <a:pt x="3943532" y="6482905"/>
                  </a:moveTo>
                  <a:cubicBezTo>
                    <a:pt x="3961708" y="6481921"/>
                    <a:pt x="3984648" y="6483799"/>
                    <a:pt x="4009081" y="6488787"/>
                  </a:cubicBezTo>
                  <a:cubicBezTo>
                    <a:pt x="4043095" y="6495727"/>
                    <a:pt x="4072081" y="6507083"/>
                    <a:pt x="4088433" y="6518759"/>
                  </a:cubicBezTo>
                  <a:cubicBezTo>
                    <a:pt x="4068920" y="6522575"/>
                    <a:pt x="4038998" y="6521455"/>
                    <a:pt x="4006417" y="6514805"/>
                  </a:cubicBezTo>
                  <a:cubicBezTo>
                    <a:pt x="3972404" y="6507863"/>
                    <a:pt x="3943420" y="6496507"/>
                    <a:pt x="3927066" y="6484831"/>
                  </a:cubicBezTo>
                  <a:cubicBezTo>
                    <a:pt x="3931945" y="6483877"/>
                    <a:pt x="3937474" y="6483233"/>
                    <a:pt x="3943532" y="6482905"/>
                  </a:cubicBezTo>
                  <a:close/>
                  <a:moveTo>
                    <a:pt x="2331600" y="6443861"/>
                  </a:moveTo>
                  <a:cubicBezTo>
                    <a:pt x="2334836" y="6443715"/>
                    <a:pt x="2337957" y="6444173"/>
                    <a:pt x="2340912" y="6445285"/>
                  </a:cubicBezTo>
                  <a:lnTo>
                    <a:pt x="2342664" y="6446945"/>
                  </a:lnTo>
                  <a:cubicBezTo>
                    <a:pt x="2320398" y="6457565"/>
                    <a:pt x="2297507" y="6487201"/>
                    <a:pt x="2283020" y="6525735"/>
                  </a:cubicBezTo>
                  <a:cubicBezTo>
                    <a:pt x="2268533" y="6564271"/>
                    <a:pt x="2266232" y="6601645"/>
                    <a:pt x="2275988" y="6624303"/>
                  </a:cubicBezTo>
                  <a:cubicBezTo>
                    <a:pt x="2275073" y="6624917"/>
                    <a:pt x="2274319" y="6624681"/>
                    <a:pt x="2273576" y="6624399"/>
                  </a:cubicBezTo>
                  <a:cubicBezTo>
                    <a:pt x="2249930" y="6615511"/>
                    <a:pt x="2245835" y="6568209"/>
                    <a:pt x="2264430" y="6518747"/>
                  </a:cubicBezTo>
                  <a:cubicBezTo>
                    <a:pt x="2280700" y="6475467"/>
                    <a:pt x="2308951" y="6444875"/>
                    <a:pt x="2331600" y="6443861"/>
                  </a:cubicBezTo>
                  <a:close/>
                  <a:moveTo>
                    <a:pt x="2716104" y="6409185"/>
                  </a:moveTo>
                  <a:cubicBezTo>
                    <a:pt x="2724895" y="6428377"/>
                    <a:pt x="2749144" y="6446713"/>
                    <a:pt x="2780567" y="6456851"/>
                  </a:cubicBezTo>
                  <a:cubicBezTo>
                    <a:pt x="2811992" y="6466989"/>
                    <a:pt x="2842387" y="6466277"/>
                    <a:pt x="2860734" y="6455839"/>
                  </a:cubicBezTo>
                  <a:cubicBezTo>
                    <a:pt x="2860765" y="6456558"/>
                    <a:pt x="2860797" y="6457276"/>
                    <a:pt x="2860828" y="6457995"/>
                  </a:cubicBezTo>
                  <a:cubicBezTo>
                    <a:pt x="2853772" y="6479875"/>
                    <a:pt x="2815354" y="6487061"/>
                    <a:pt x="2775020" y="6474051"/>
                  </a:cubicBezTo>
                  <a:cubicBezTo>
                    <a:pt x="2734685" y="6461041"/>
                    <a:pt x="2707709" y="6432757"/>
                    <a:pt x="2714766" y="6410879"/>
                  </a:cubicBezTo>
                  <a:cubicBezTo>
                    <a:pt x="2714988" y="6410193"/>
                    <a:pt x="2715242" y="6409517"/>
                    <a:pt x="2716104" y="6409185"/>
                  </a:cubicBezTo>
                  <a:close/>
                  <a:moveTo>
                    <a:pt x="3966317" y="6396875"/>
                  </a:moveTo>
                  <a:cubicBezTo>
                    <a:pt x="3975748" y="6396573"/>
                    <a:pt x="3985879" y="6397409"/>
                    <a:pt x="3996260" y="6399529"/>
                  </a:cubicBezTo>
                  <a:cubicBezTo>
                    <a:pt x="4037782" y="6408003"/>
                    <a:pt x="4067583" y="6433793"/>
                    <a:pt x="4062819" y="6457133"/>
                  </a:cubicBezTo>
                  <a:lnTo>
                    <a:pt x="4061663" y="6459037"/>
                  </a:lnTo>
                  <a:cubicBezTo>
                    <a:pt x="4050921" y="6440383"/>
                    <a:pt x="4024865" y="6424481"/>
                    <a:pt x="3992514" y="6417875"/>
                  </a:cubicBezTo>
                  <a:cubicBezTo>
                    <a:pt x="3960163" y="6411273"/>
                    <a:pt x="3929962" y="6415693"/>
                    <a:pt x="3912767" y="6428645"/>
                  </a:cubicBezTo>
                  <a:cubicBezTo>
                    <a:pt x="3912183" y="6427909"/>
                    <a:pt x="3912298" y="6427175"/>
                    <a:pt x="3912449" y="6426439"/>
                  </a:cubicBezTo>
                  <a:cubicBezTo>
                    <a:pt x="3914831" y="6414769"/>
                    <a:pt x="3925402" y="6405923"/>
                    <a:pt x="3940569" y="6401053"/>
                  </a:cubicBezTo>
                  <a:cubicBezTo>
                    <a:pt x="3948153" y="6398619"/>
                    <a:pt x="3956885" y="6397177"/>
                    <a:pt x="3966317" y="6396875"/>
                  </a:cubicBezTo>
                  <a:close/>
                  <a:moveTo>
                    <a:pt x="3672679" y="6390437"/>
                  </a:moveTo>
                  <a:cubicBezTo>
                    <a:pt x="3653375" y="6394325"/>
                    <a:pt x="3637315" y="6409375"/>
                    <a:pt x="3633129" y="6429881"/>
                  </a:cubicBezTo>
                  <a:cubicBezTo>
                    <a:pt x="3627548" y="6457225"/>
                    <a:pt x="3645189" y="6483915"/>
                    <a:pt x="3672532" y="6489497"/>
                  </a:cubicBezTo>
                  <a:cubicBezTo>
                    <a:pt x="3699875" y="6495077"/>
                    <a:pt x="3726565" y="6477437"/>
                    <a:pt x="3732146" y="6450095"/>
                  </a:cubicBezTo>
                  <a:cubicBezTo>
                    <a:pt x="3737728" y="6422751"/>
                    <a:pt x="3720087" y="6396061"/>
                    <a:pt x="3692744" y="6390479"/>
                  </a:cubicBezTo>
                  <a:cubicBezTo>
                    <a:pt x="3685908" y="6389085"/>
                    <a:pt x="3679113" y="6389141"/>
                    <a:pt x="3672679" y="6390437"/>
                  </a:cubicBezTo>
                  <a:close/>
                  <a:moveTo>
                    <a:pt x="2761404" y="6368033"/>
                  </a:moveTo>
                  <a:cubicBezTo>
                    <a:pt x="2779577" y="6369063"/>
                    <a:pt x="2802170" y="6373463"/>
                    <a:pt x="2825903" y="6381119"/>
                  </a:cubicBezTo>
                  <a:cubicBezTo>
                    <a:pt x="2858941" y="6391775"/>
                    <a:pt x="2886496" y="6406261"/>
                    <a:pt x="2901458" y="6419673"/>
                  </a:cubicBezTo>
                  <a:cubicBezTo>
                    <a:pt x="2881644" y="6421309"/>
                    <a:pt x="2852028" y="6416891"/>
                    <a:pt x="2820381" y="6406685"/>
                  </a:cubicBezTo>
                  <a:cubicBezTo>
                    <a:pt x="2787343" y="6396027"/>
                    <a:pt x="2759790" y="6381541"/>
                    <a:pt x="2744826" y="6368129"/>
                  </a:cubicBezTo>
                  <a:cubicBezTo>
                    <a:pt x="2749780" y="6367719"/>
                    <a:pt x="2755347" y="6367689"/>
                    <a:pt x="2761404" y="6368033"/>
                  </a:cubicBezTo>
                  <a:close/>
                  <a:moveTo>
                    <a:pt x="1374430" y="6330999"/>
                  </a:moveTo>
                  <a:cubicBezTo>
                    <a:pt x="1376067" y="6350815"/>
                    <a:pt x="1371649" y="6380431"/>
                    <a:pt x="1361441" y="6412075"/>
                  </a:cubicBezTo>
                  <a:cubicBezTo>
                    <a:pt x="1350785" y="6445113"/>
                    <a:pt x="1336297" y="6472669"/>
                    <a:pt x="1322886" y="6487631"/>
                  </a:cubicBezTo>
                  <a:cubicBezTo>
                    <a:pt x="1321250" y="6467815"/>
                    <a:pt x="1325667" y="6438199"/>
                    <a:pt x="1335874" y="6406555"/>
                  </a:cubicBezTo>
                  <a:cubicBezTo>
                    <a:pt x="1346532" y="6373517"/>
                    <a:pt x="1361019" y="6345961"/>
                    <a:pt x="1374430" y="6330999"/>
                  </a:cubicBezTo>
                  <a:close/>
                  <a:moveTo>
                    <a:pt x="3925293" y="6317799"/>
                  </a:moveTo>
                  <a:cubicBezTo>
                    <a:pt x="3936957" y="6318375"/>
                    <a:pt x="3949469" y="6320235"/>
                    <a:pt x="3962272" y="6323489"/>
                  </a:cubicBezTo>
                  <a:cubicBezTo>
                    <a:pt x="4013487" y="6336507"/>
                    <a:pt x="4049958" y="6366907"/>
                    <a:pt x="4043734" y="6391389"/>
                  </a:cubicBezTo>
                  <a:lnTo>
                    <a:pt x="4042277" y="6393313"/>
                  </a:lnTo>
                  <a:cubicBezTo>
                    <a:pt x="4029263" y="6372357"/>
                    <a:pt x="3997282" y="6352879"/>
                    <a:pt x="3957382" y="6342737"/>
                  </a:cubicBezTo>
                  <a:cubicBezTo>
                    <a:pt x="3917483" y="6332597"/>
                    <a:pt x="3880080" y="6334435"/>
                    <a:pt x="3858639" y="6346635"/>
                  </a:cubicBezTo>
                  <a:cubicBezTo>
                    <a:pt x="3857927" y="6345793"/>
                    <a:pt x="3858080" y="6345019"/>
                    <a:pt x="3858277" y="6344249"/>
                  </a:cubicBezTo>
                  <a:cubicBezTo>
                    <a:pt x="3861389" y="6332007"/>
                    <a:pt x="3874584" y="6323563"/>
                    <a:pt x="3893405" y="6319807"/>
                  </a:cubicBezTo>
                  <a:cubicBezTo>
                    <a:pt x="3902813" y="6317929"/>
                    <a:pt x="3913629" y="6317223"/>
                    <a:pt x="3925293" y="6317799"/>
                  </a:cubicBezTo>
                  <a:close/>
                  <a:moveTo>
                    <a:pt x="2793552" y="6285045"/>
                  </a:moveTo>
                  <a:cubicBezTo>
                    <a:pt x="2802959" y="6285787"/>
                    <a:pt x="2812935" y="6287737"/>
                    <a:pt x="2823019" y="6290991"/>
                  </a:cubicBezTo>
                  <a:cubicBezTo>
                    <a:pt x="2863351" y="6303999"/>
                    <a:pt x="2890121" y="6332923"/>
                    <a:pt x="2882808" y="6355595"/>
                  </a:cubicBezTo>
                  <a:lnTo>
                    <a:pt x="2881449" y="6357359"/>
                  </a:lnTo>
                  <a:cubicBezTo>
                    <a:pt x="2872833" y="6337633"/>
                    <a:pt x="2848693" y="6318949"/>
                    <a:pt x="2817269" y="6308811"/>
                  </a:cubicBezTo>
                  <a:cubicBezTo>
                    <a:pt x="2785846" y="6298677"/>
                    <a:pt x="2755341" y="6299733"/>
                    <a:pt x="2736820" y="6310707"/>
                  </a:cubicBezTo>
                  <a:cubicBezTo>
                    <a:pt x="2736321" y="6309911"/>
                    <a:pt x="2736517" y="6309193"/>
                    <a:pt x="2736748" y="6308479"/>
                  </a:cubicBezTo>
                  <a:cubicBezTo>
                    <a:pt x="2740404" y="6297145"/>
                    <a:pt x="2751888" y="6289521"/>
                    <a:pt x="2767500" y="6286355"/>
                  </a:cubicBezTo>
                  <a:cubicBezTo>
                    <a:pt x="2775307" y="6284771"/>
                    <a:pt x="2784144" y="6284305"/>
                    <a:pt x="2793552" y="6285045"/>
                  </a:cubicBezTo>
                  <a:close/>
                  <a:moveTo>
                    <a:pt x="3683526" y="6278345"/>
                  </a:moveTo>
                  <a:cubicBezTo>
                    <a:pt x="3692158" y="6276605"/>
                    <a:pt x="3701273" y="6276531"/>
                    <a:pt x="3710443" y="6278403"/>
                  </a:cubicBezTo>
                  <a:cubicBezTo>
                    <a:pt x="3747123" y="6285889"/>
                    <a:pt x="3770788" y="6321693"/>
                    <a:pt x="3763301" y="6358373"/>
                  </a:cubicBezTo>
                  <a:cubicBezTo>
                    <a:pt x="3760556" y="6371819"/>
                    <a:pt x="3754008" y="6383513"/>
                    <a:pt x="3744120" y="6391687"/>
                  </a:cubicBezTo>
                  <a:cubicBezTo>
                    <a:pt x="3753068" y="6389469"/>
                    <a:pt x="3762616" y="6389291"/>
                    <a:pt x="3772227" y="6391253"/>
                  </a:cubicBezTo>
                  <a:cubicBezTo>
                    <a:pt x="3808906" y="6398741"/>
                    <a:pt x="3832571" y="6434543"/>
                    <a:pt x="3825084" y="6471223"/>
                  </a:cubicBezTo>
                  <a:cubicBezTo>
                    <a:pt x="3817597" y="6507903"/>
                    <a:pt x="3781793" y="6531567"/>
                    <a:pt x="3745113" y="6524081"/>
                  </a:cubicBezTo>
                  <a:lnTo>
                    <a:pt x="3722251" y="6514399"/>
                  </a:lnTo>
                  <a:cubicBezTo>
                    <a:pt x="3726903" y="6524945"/>
                    <a:pt x="3727807" y="6536901"/>
                    <a:pt x="3725347" y="6548949"/>
                  </a:cubicBezTo>
                  <a:cubicBezTo>
                    <a:pt x="3717858" y="6585631"/>
                    <a:pt x="3682056" y="6609297"/>
                    <a:pt x="3645374" y="6601809"/>
                  </a:cubicBezTo>
                  <a:cubicBezTo>
                    <a:pt x="3608694" y="6594321"/>
                    <a:pt x="3585030" y="6558515"/>
                    <a:pt x="3592517" y="6521839"/>
                  </a:cubicBezTo>
                  <a:cubicBezTo>
                    <a:pt x="3595376" y="6507833"/>
                    <a:pt x="3602361" y="6495727"/>
                    <a:pt x="3612814" y="6487429"/>
                  </a:cubicBezTo>
                  <a:cubicBezTo>
                    <a:pt x="3602464" y="6491791"/>
                    <a:pt x="3590815" y="6492585"/>
                    <a:pt x="3579077" y="6490189"/>
                  </a:cubicBezTo>
                  <a:cubicBezTo>
                    <a:pt x="3542397" y="6482701"/>
                    <a:pt x="3518732" y="6446897"/>
                    <a:pt x="3526219" y="6410219"/>
                  </a:cubicBezTo>
                  <a:cubicBezTo>
                    <a:pt x="3533706" y="6373539"/>
                    <a:pt x="3569510" y="6349873"/>
                    <a:pt x="3606190" y="6357361"/>
                  </a:cubicBezTo>
                  <a:cubicBezTo>
                    <a:pt x="3618316" y="6359835"/>
                    <a:pt x="3629018" y="6365405"/>
                    <a:pt x="3636912" y="6373903"/>
                  </a:cubicBezTo>
                  <a:cubicBezTo>
                    <a:pt x="3629608" y="6361465"/>
                    <a:pt x="3627374" y="6346435"/>
                    <a:pt x="3630472" y="6331261"/>
                  </a:cubicBezTo>
                  <a:cubicBezTo>
                    <a:pt x="3636088" y="6303751"/>
                    <a:pt x="3657631" y="6283561"/>
                    <a:pt x="3683526" y="6278345"/>
                  </a:cubicBezTo>
                  <a:close/>
                  <a:moveTo>
                    <a:pt x="3684309" y="6261871"/>
                  </a:moveTo>
                  <a:cubicBezTo>
                    <a:pt x="3655769" y="6267621"/>
                    <a:pt x="3632025" y="6289871"/>
                    <a:pt x="3625837" y="6320187"/>
                  </a:cubicBezTo>
                  <a:cubicBezTo>
                    <a:pt x="3622423" y="6336913"/>
                    <a:pt x="3624886" y="6353477"/>
                    <a:pt x="3632934" y="6367185"/>
                  </a:cubicBezTo>
                  <a:cubicBezTo>
                    <a:pt x="3624234" y="6357819"/>
                    <a:pt x="3612441" y="6351681"/>
                    <a:pt x="3599077" y="6348955"/>
                  </a:cubicBezTo>
                  <a:cubicBezTo>
                    <a:pt x="3558652" y="6340703"/>
                    <a:pt x="3519192" y="6366783"/>
                    <a:pt x="3510940" y="6407209"/>
                  </a:cubicBezTo>
                  <a:cubicBezTo>
                    <a:pt x="3502689" y="6447633"/>
                    <a:pt x="3528769" y="6487095"/>
                    <a:pt x="3569193" y="6495345"/>
                  </a:cubicBezTo>
                  <a:cubicBezTo>
                    <a:pt x="3582132" y="6497985"/>
                    <a:pt x="3594969" y="6497111"/>
                    <a:pt x="3606377" y="6492301"/>
                  </a:cubicBezTo>
                  <a:cubicBezTo>
                    <a:pt x="3594857" y="6501449"/>
                    <a:pt x="3587159" y="6514789"/>
                    <a:pt x="3584009" y="6530223"/>
                  </a:cubicBezTo>
                  <a:cubicBezTo>
                    <a:pt x="3575756" y="6570649"/>
                    <a:pt x="3601838" y="6610109"/>
                    <a:pt x="3642262" y="6618359"/>
                  </a:cubicBezTo>
                  <a:cubicBezTo>
                    <a:pt x="3682688" y="6626611"/>
                    <a:pt x="3722147" y="6600531"/>
                    <a:pt x="3730399" y="6560105"/>
                  </a:cubicBezTo>
                  <a:cubicBezTo>
                    <a:pt x="3733109" y="6546825"/>
                    <a:pt x="3732114" y="6533647"/>
                    <a:pt x="3726985" y="6522027"/>
                  </a:cubicBezTo>
                  <a:lnTo>
                    <a:pt x="3752183" y="6532699"/>
                  </a:lnTo>
                  <a:cubicBezTo>
                    <a:pt x="3792607" y="6540947"/>
                    <a:pt x="3832069" y="6514867"/>
                    <a:pt x="3840320" y="6474445"/>
                  </a:cubicBezTo>
                  <a:cubicBezTo>
                    <a:pt x="3848572" y="6434019"/>
                    <a:pt x="3822490" y="6394559"/>
                    <a:pt x="3782066" y="6386305"/>
                  </a:cubicBezTo>
                  <a:cubicBezTo>
                    <a:pt x="3771473" y="6384143"/>
                    <a:pt x="3760950" y="6384339"/>
                    <a:pt x="3751088" y="6386783"/>
                  </a:cubicBezTo>
                  <a:cubicBezTo>
                    <a:pt x="3761987" y="6377777"/>
                    <a:pt x="3769204" y="6364887"/>
                    <a:pt x="3772228" y="6350071"/>
                  </a:cubicBezTo>
                  <a:cubicBezTo>
                    <a:pt x="3780480" y="6309647"/>
                    <a:pt x="3754399" y="6270185"/>
                    <a:pt x="3713975" y="6261933"/>
                  </a:cubicBezTo>
                  <a:cubicBezTo>
                    <a:pt x="3703868" y="6259871"/>
                    <a:pt x="3693822" y="6259955"/>
                    <a:pt x="3684309" y="6261871"/>
                  </a:cubicBezTo>
                  <a:close/>
                  <a:moveTo>
                    <a:pt x="2502421" y="6246213"/>
                  </a:moveTo>
                  <a:cubicBezTo>
                    <a:pt x="2482807" y="6247947"/>
                    <a:pt x="2465183" y="6261129"/>
                    <a:pt x="2458757" y="6281049"/>
                  </a:cubicBezTo>
                  <a:cubicBezTo>
                    <a:pt x="2450190" y="6307609"/>
                    <a:pt x="2464775" y="6336083"/>
                    <a:pt x="2491334" y="6344651"/>
                  </a:cubicBezTo>
                  <a:cubicBezTo>
                    <a:pt x="2517893" y="6353219"/>
                    <a:pt x="2546369" y="6338633"/>
                    <a:pt x="2554936" y="6312077"/>
                  </a:cubicBezTo>
                  <a:cubicBezTo>
                    <a:pt x="2563504" y="6285515"/>
                    <a:pt x="2548918" y="6257039"/>
                    <a:pt x="2522359" y="6248473"/>
                  </a:cubicBezTo>
                  <a:cubicBezTo>
                    <a:pt x="2515719" y="6246331"/>
                    <a:pt x="2508960" y="6245635"/>
                    <a:pt x="2502421" y="6246213"/>
                  </a:cubicBezTo>
                  <a:close/>
                  <a:moveTo>
                    <a:pt x="1276212" y="6227839"/>
                  </a:moveTo>
                  <a:cubicBezTo>
                    <a:pt x="1279448" y="6227693"/>
                    <a:pt x="1282569" y="6228151"/>
                    <a:pt x="1285524" y="6229263"/>
                  </a:cubicBezTo>
                  <a:lnTo>
                    <a:pt x="1287276" y="6230923"/>
                  </a:lnTo>
                  <a:cubicBezTo>
                    <a:pt x="1265010" y="6241543"/>
                    <a:pt x="1242119" y="6271179"/>
                    <a:pt x="1227632" y="6309713"/>
                  </a:cubicBezTo>
                  <a:cubicBezTo>
                    <a:pt x="1213145" y="6348249"/>
                    <a:pt x="1210844" y="6385623"/>
                    <a:pt x="1220600" y="6408281"/>
                  </a:cubicBezTo>
                  <a:cubicBezTo>
                    <a:pt x="1219685" y="6408895"/>
                    <a:pt x="1218931" y="6408659"/>
                    <a:pt x="1218188" y="6408377"/>
                  </a:cubicBezTo>
                  <a:cubicBezTo>
                    <a:pt x="1194542" y="6399489"/>
                    <a:pt x="1190447" y="6352187"/>
                    <a:pt x="1209042" y="6302725"/>
                  </a:cubicBezTo>
                  <a:cubicBezTo>
                    <a:pt x="1225312" y="6259445"/>
                    <a:pt x="1253563" y="6228853"/>
                    <a:pt x="1276212" y="6227839"/>
                  </a:cubicBezTo>
                  <a:close/>
                  <a:moveTo>
                    <a:pt x="3415853" y="6219461"/>
                  </a:moveTo>
                  <a:cubicBezTo>
                    <a:pt x="3427517" y="6220037"/>
                    <a:pt x="3440029" y="6221899"/>
                    <a:pt x="3452831" y="6225153"/>
                  </a:cubicBezTo>
                  <a:cubicBezTo>
                    <a:pt x="3504046" y="6238169"/>
                    <a:pt x="3540516" y="6268569"/>
                    <a:pt x="3534295" y="6293049"/>
                  </a:cubicBezTo>
                  <a:lnTo>
                    <a:pt x="3532837" y="6294977"/>
                  </a:lnTo>
                  <a:cubicBezTo>
                    <a:pt x="3519822" y="6274019"/>
                    <a:pt x="3487841" y="6254543"/>
                    <a:pt x="3447941" y="6244399"/>
                  </a:cubicBezTo>
                  <a:cubicBezTo>
                    <a:pt x="3408042" y="6234257"/>
                    <a:pt x="3370641" y="6236099"/>
                    <a:pt x="3349197" y="6248297"/>
                  </a:cubicBezTo>
                  <a:cubicBezTo>
                    <a:pt x="3348486" y="6247457"/>
                    <a:pt x="3348639" y="6246679"/>
                    <a:pt x="3348836" y="6245911"/>
                  </a:cubicBezTo>
                  <a:cubicBezTo>
                    <a:pt x="3351948" y="6233669"/>
                    <a:pt x="3365143" y="6225225"/>
                    <a:pt x="3383964" y="6221467"/>
                  </a:cubicBezTo>
                  <a:cubicBezTo>
                    <a:pt x="3393374" y="6219589"/>
                    <a:pt x="3404189" y="6218883"/>
                    <a:pt x="3415853" y="6219461"/>
                  </a:cubicBezTo>
                  <a:close/>
                  <a:moveTo>
                    <a:pt x="2729599" y="6200397"/>
                  </a:moveTo>
                  <a:cubicBezTo>
                    <a:pt x="2748715" y="6198741"/>
                    <a:pt x="2772907" y="6202365"/>
                    <a:pt x="2797638" y="6211663"/>
                  </a:cubicBezTo>
                  <a:cubicBezTo>
                    <a:pt x="2847101" y="6230257"/>
                    <a:pt x="2879992" y="6264501"/>
                    <a:pt x="2871101" y="6288145"/>
                  </a:cubicBezTo>
                  <a:lnTo>
                    <a:pt x="2869440" y="6289895"/>
                  </a:lnTo>
                  <a:cubicBezTo>
                    <a:pt x="2858821" y="6267629"/>
                    <a:pt x="2829187" y="6244741"/>
                    <a:pt x="2790651" y="6230253"/>
                  </a:cubicBezTo>
                  <a:cubicBezTo>
                    <a:pt x="2752117" y="6215767"/>
                    <a:pt x="2714739" y="6213463"/>
                    <a:pt x="2692082" y="6223219"/>
                  </a:cubicBezTo>
                  <a:cubicBezTo>
                    <a:pt x="2691468" y="6222305"/>
                    <a:pt x="2691705" y="6221551"/>
                    <a:pt x="2691986" y="6220809"/>
                  </a:cubicBezTo>
                  <a:cubicBezTo>
                    <a:pt x="2696431" y="6208985"/>
                    <a:pt x="2710478" y="6202049"/>
                    <a:pt x="2729599" y="6200397"/>
                  </a:cubicBezTo>
                  <a:close/>
                  <a:moveTo>
                    <a:pt x="1660716" y="6193163"/>
                  </a:moveTo>
                  <a:cubicBezTo>
                    <a:pt x="1669507" y="6212355"/>
                    <a:pt x="1693756" y="6230691"/>
                    <a:pt x="1725179" y="6240829"/>
                  </a:cubicBezTo>
                  <a:cubicBezTo>
                    <a:pt x="1756604" y="6250967"/>
                    <a:pt x="1786999" y="6250255"/>
                    <a:pt x="1805346" y="6239817"/>
                  </a:cubicBezTo>
                  <a:cubicBezTo>
                    <a:pt x="1805377" y="6240536"/>
                    <a:pt x="1805409" y="6241254"/>
                    <a:pt x="1805440" y="6241973"/>
                  </a:cubicBezTo>
                  <a:cubicBezTo>
                    <a:pt x="1798384" y="6263853"/>
                    <a:pt x="1759966" y="6271039"/>
                    <a:pt x="1719632" y="6258029"/>
                  </a:cubicBezTo>
                  <a:cubicBezTo>
                    <a:pt x="1679297" y="6245019"/>
                    <a:pt x="1652321" y="6216735"/>
                    <a:pt x="1659378" y="6194857"/>
                  </a:cubicBezTo>
                  <a:cubicBezTo>
                    <a:pt x="1659600" y="6194171"/>
                    <a:pt x="1659854" y="6193495"/>
                    <a:pt x="1660716" y="6193163"/>
                  </a:cubicBezTo>
                  <a:close/>
                  <a:moveTo>
                    <a:pt x="1706016" y="6152011"/>
                  </a:moveTo>
                  <a:cubicBezTo>
                    <a:pt x="1724189" y="6153041"/>
                    <a:pt x="1746782" y="6157441"/>
                    <a:pt x="1770515" y="6165097"/>
                  </a:cubicBezTo>
                  <a:cubicBezTo>
                    <a:pt x="1803553" y="6175753"/>
                    <a:pt x="1831108" y="6190239"/>
                    <a:pt x="1846070" y="6203651"/>
                  </a:cubicBezTo>
                  <a:cubicBezTo>
                    <a:pt x="1826256" y="6205287"/>
                    <a:pt x="1796640" y="6200869"/>
                    <a:pt x="1764993" y="6190663"/>
                  </a:cubicBezTo>
                  <a:cubicBezTo>
                    <a:pt x="1731955" y="6180005"/>
                    <a:pt x="1704402" y="6165519"/>
                    <a:pt x="1689438" y="6152107"/>
                  </a:cubicBezTo>
                  <a:cubicBezTo>
                    <a:pt x="1694392" y="6151697"/>
                    <a:pt x="1699959" y="6151667"/>
                    <a:pt x="1706016" y="6152011"/>
                  </a:cubicBezTo>
                  <a:close/>
                  <a:moveTo>
                    <a:pt x="2525583" y="6136005"/>
                  </a:moveTo>
                  <a:cubicBezTo>
                    <a:pt x="2534354" y="6135231"/>
                    <a:pt x="2543422" y="6136163"/>
                    <a:pt x="2552329" y="6139037"/>
                  </a:cubicBezTo>
                  <a:cubicBezTo>
                    <a:pt x="2587958" y="6150529"/>
                    <a:pt x="2607523" y="6188727"/>
                    <a:pt x="2596031" y="6224355"/>
                  </a:cubicBezTo>
                  <a:cubicBezTo>
                    <a:pt x="2591817" y="6237415"/>
                    <a:pt x="2584018" y="6248315"/>
                    <a:pt x="2573288" y="6255347"/>
                  </a:cubicBezTo>
                  <a:cubicBezTo>
                    <a:pt x="2582426" y="6254131"/>
                    <a:pt x="2591935" y="6255009"/>
                    <a:pt x="2601271" y="6258021"/>
                  </a:cubicBezTo>
                  <a:cubicBezTo>
                    <a:pt x="2636899" y="6269513"/>
                    <a:pt x="2656464" y="6307711"/>
                    <a:pt x="2644972" y="6343339"/>
                  </a:cubicBezTo>
                  <a:cubicBezTo>
                    <a:pt x="2633478" y="6378969"/>
                    <a:pt x="2595280" y="6398533"/>
                    <a:pt x="2559652" y="6387041"/>
                  </a:cubicBezTo>
                  <a:lnTo>
                    <a:pt x="2537998" y="6374893"/>
                  </a:lnTo>
                  <a:cubicBezTo>
                    <a:pt x="2541458" y="6385887"/>
                    <a:pt x="2541035" y="6397871"/>
                    <a:pt x="2537260" y="6409575"/>
                  </a:cubicBezTo>
                  <a:cubicBezTo>
                    <a:pt x="2525765" y="6445205"/>
                    <a:pt x="2487568" y="6464771"/>
                    <a:pt x="2451937" y="6453277"/>
                  </a:cubicBezTo>
                  <a:cubicBezTo>
                    <a:pt x="2416309" y="6441783"/>
                    <a:pt x="2396744" y="6403583"/>
                    <a:pt x="2408237" y="6367957"/>
                  </a:cubicBezTo>
                  <a:cubicBezTo>
                    <a:pt x="2412625" y="6354353"/>
                    <a:pt x="2420905" y="6343093"/>
                    <a:pt x="2432210" y="6335999"/>
                  </a:cubicBezTo>
                  <a:cubicBezTo>
                    <a:pt x="2421442" y="6339193"/>
                    <a:pt x="2409776" y="6338695"/>
                    <a:pt x="2398374" y="6335017"/>
                  </a:cubicBezTo>
                  <a:cubicBezTo>
                    <a:pt x="2362746" y="6323523"/>
                    <a:pt x="2343180" y="6285325"/>
                    <a:pt x="2354673" y="6249697"/>
                  </a:cubicBezTo>
                  <a:cubicBezTo>
                    <a:pt x="2366166" y="6214069"/>
                    <a:pt x="2404365" y="6194503"/>
                    <a:pt x="2439993" y="6205997"/>
                  </a:cubicBezTo>
                  <a:cubicBezTo>
                    <a:pt x="2451772" y="6209793"/>
                    <a:pt x="2461793" y="6216513"/>
                    <a:pt x="2468700" y="6225831"/>
                  </a:cubicBezTo>
                  <a:cubicBezTo>
                    <a:pt x="2462814" y="6212661"/>
                    <a:pt x="2462254" y="6197479"/>
                    <a:pt x="2467010" y="6182737"/>
                  </a:cubicBezTo>
                  <a:cubicBezTo>
                    <a:pt x="2475629" y="6156015"/>
                    <a:pt x="2499271" y="6138331"/>
                    <a:pt x="2525583" y="6136005"/>
                  </a:cubicBezTo>
                  <a:close/>
                  <a:moveTo>
                    <a:pt x="2528181" y="6119719"/>
                  </a:moveTo>
                  <a:cubicBezTo>
                    <a:pt x="2499180" y="6122281"/>
                    <a:pt x="2473125" y="6141773"/>
                    <a:pt x="2463625" y="6171221"/>
                  </a:cubicBezTo>
                  <a:cubicBezTo>
                    <a:pt x="2458385" y="6187467"/>
                    <a:pt x="2459004" y="6204201"/>
                    <a:pt x="2465489" y="6218713"/>
                  </a:cubicBezTo>
                  <a:cubicBezTo>
                    <a:pt x="2457876" y="6208445"/>
                    <a:pt x="2446834" y="6201041"/>
                    <a:pt x="2433852" y="6196857"/>
                  </a:cubicBezTo>
                  <a:cubicBezTo>
                    <a:pt x="2394585" y="6184189"/>
                    <a:pt x="2352486" y="6205753"/>
                    <a:pt x="2339820" y="6245019"/>
                  </a:cubicBezTo>
                  <a:cubicBezTo>
                    <a:pt x="2327154" y="6284283"/>
                    <a:pt x="2348716" y="6326385"/>
                    <a:pt x="2387982" y="6339051"/>
                  </a:cubicBezTo>
                  <a:cubicBezTo>
                    <a:pt x="2400550" y="6343103"/>
                    <a:pt x="2413405" y="6343651"/>
                    <a:pt x="2425274" y="6340133"/>
                  </a:cubicBezTo>
                  <a:cubicBezTo>
                    <a:pt x="2412815" y="6347951"/>
                    <a:pt x="2403690" y="6360361"/>
                    <a:pt x="2398855" y="6375351"/>
                  </a:cubicBezTo>
                  <a:cubicBezTo>
                    <a:pt x="2386187" y="6414617"/>
                    <a:pt x="2407751" y="6456717"/>
                    <a:pt x="2447016" y="6469383"/>
                  </a:cubicBezTo>
                  <a:cubicBezTo>
                    <a:pt x="2486283" y="6482049"/>
                    <a:pt x="2528382" y="6460485"/>
                    <a:pt x="2541048" y="6421219"/>
                  </a:cubicBezTo>
                  <a:cubicBezTo>
                    <a:pt x="2545209" y="6408321"/>
                    <a:pt x="2545675" y="6395113"/>
                    <a:pt x="2541861" y="6382997"/>
                  </a:cubicBezTo>
                  <a:lnTo>
                    <a:pt x="2565726" y="6396387"/>
                  </a:lnTo>
                  <a:cubicBezTo>
                    <a:pt x="2604992" y="6409051"/>
                    <a:pt x="2647093" y="6387489"/>
                    <a:pt x="2659758" y="6348223"/>
                  </a:cubicBezTo>
                  <a:cubicBezTo>
                    <a:pt x="2672425" y="6308957"/>
                    <a:pt x="2650861" y="6266857"/>
                    <a:pt x="2611595" y="6254189"/>
                  </a:cubicBezTo>
                  <a:cubicBezTo>
                    <a:pt x="2601307" y="6250871"/>
                    <a:pt x="2590826" y="6249903"/>
                    <a:pt x="2580755" y="6251243"/>
                  </a:cubicBezTo>
                  <a:cubicBezTo>
                    <a:pt x="2592581" y="6243495"/>
                    <a:pt x="2601178" y="6231481"/>
                    <a:pt x="2605820" y="6217091"/>
                  </a:cubicBezTo>
                  <a:cubicBezTo>
                    <a:pt x="2618487" y="6177825"/>
                    <a:pt x="2596924" y="6135725"/>
                    <a:pt x="2557659" y="6123059"/>
                  </a:cubicBezTo>
                  <a:cubicBezTo>
                    <a:pt x="2547842" y="6119893"/>
                    <a:pt x="2537848" y="6118865"/>
                    <a:pt x="2528181" y="6119719"/>
                  </a:cubicBezTo>
                  <a:close/>
                  <a:moveTo>
                    <a:pt x="1738164" y="6069023"/>
                  </a:moveTo>
                  <a:cubicBezTo>
                    <a:pt x="1747571" y="6069765"/>
                    <a:pt x="1757547" y="6071715"/>
                    <a:pt x="1767631" y="6074969"/>
                  </a:cubicBezTo>
                  <a:cubicBezTo>
                    <a:pt x="1807963" y="6087977"/>
                    <a:pt x="1834733" y="6116901"/>
                    <a:pt x="1827420" y="6139573"/>
                  </a:cubicBezTo>
                  <a:lnTo>
                    <a:pt x="1826061" y="6141337"/>
                  </a:lnTo>
                  <a:cubicBezTo>
                    <a:pt x="1817445" y="6121611"/>
                    <a:pt x="1793305" y="6102927"/>
                    <a:pt x="1761881" y="6092789"/>
                  </a:cubicBezTo>
                  <a:cubicBezTo>
                    <a:pt x="1730458" y="6082655"/>
                    <a:pt x="1699953" y="6083711"/>
                    <a:pt x="1681432" y="6094685"/>
                  </a:cubicBezTo>
                  <a:cubicBezTo>
                    <a:pt x="1680933" y="6093889"/>
                    <a:pt x="1681129" y="6093171"/>
                    <a:pt x="1681360" y="6092457"/>
                  </a:cubicBezTo>
                  <a:cubicBezTo>
                    <a:pt x="1685016" y="6081123"/>
                    <a:pt x="1696500" y="6073499"/>
                    <a:pt x="1712112" y="6070333"/>
                  </a:cubicBezTo>
                  <a:cubicBezTo>
                    <a:pt x="1719919" y="6068749"/>
                    <a:pt x="1728756" y="6068283"/>
                    <a:pt x="1738164" y="6069023"/>
                  </a:cubicBezTo>
                  <a:close/>
                  <a:moveTo>
                    <a:pt x="3854558" y="6058295"/>
                  </a:moveTo>
                  <a:cubicBezTo>
                    <a:pt x="3885991" y="6058887"/>
                    <a:pt x="3910680" y="6101451"/>
                    <a:pt x="3909703" y="6153367"/>
                  </a:cubicBezTo>
                  <a:cubicBezTo>
                    <a:pt x="3908726" y="6205283"/>
                    <a:pt x="3882454" y="6246887"/>
                    <a:pt x="3851021" y="6246297"/>
                  </a:cubicBezTo>
                  <a:cubicBezTo>
                    <a:pt x="3850031" y="6246279"/>
                    <a:pt x="3849051" y="6246217"/>
                    <a:pt x="3848270" y="6245321"/>
                  </a:cubicBezTo>
                  <a:cubicBezTo>
                    <a:pt x="3869883" y="6228259"/>
                    <a:pt x="3884231" y="6193349"/>
                    <a:pt x="3884992" y="6152901"/>
                  </a:cubicBezTo>
                  <a:cubicBezTo>
                    <a:pt x="3885752" y="6112455"/>
                    <a:pt x="3872729" y="6077031"/>
                    <a:pt x="3851771" y="6059165"/>
                  </a:cubicBezTo>
                  <a:lnTo>
                    <a:pt x="3854558" y="6058295"/>
                  </a:lnTo>
                  <a:close/>
                  <a:moveTo>
                    <a:pt x="2234137" y="6046389"/>
                  </a:moveTo>
                  <a:cubicBezTo>
                    <a:pt x="2253256" y="6044733"/>
                    <a:pt x="2277447" y="6048359"/>
                    <a:pt x="2302176" y="6057657"/>
                  </a:cubicBezTo>
                  <a:cubicBezTo>
                    <a:pt x="2351639" y="6076251"/>
                    <a:pt x="2384528" y="6110493"/>
                    <a:pt x="2375641" y="6134137"/>
                  </a:cubicBezTo>
                  <a:lnTo>
                    <a:pt x="2373979" y="6135891"/>
                  </a:lnTo>
                  <a:cubicBezTo>
                    <a:pt x="2363359" y="6113625"/>
                    <a:pt x="2333724" y="6090735"/>
                    <a:pt x="2295189" y="6076247"/>
                  </a:cubicBezTo>
                  <a:cubicBezTo>
                    <a:pt x="2256655" y="6061759"/>
                    <a:pt x="2219279" y="6059459"/>
                    <a:pt x="2196619" y="6069215"/>
                  </a:cubicBezTo>
                  <a:cubicBezTo>
                    <a:pt x="2196005" y="6068301"/>
                    <a:pt x="2196243" y="6067545"/>
                    <a:pt x="2196524" y="6066801"/>
                  </a:cubicBezTo>
                  <a:cubicBezTo>
                    <a:pt x="2200968" y="6054981"/>
                    <a:pt x="2215016" y="6048045"/>
                    <a:pt x="2234137" y="6046389"/>
                  </a:cubicBezTo>
                  <a:close/>
                  <a:moveTo>
                    <a:pt x="3816194" y="6043683"/>
                  </a:moveTo>
                  <a:cubicBezTo>
                    <a:pt x="3838718" y="6048281"/>
                    <a:pt x="3850104" y="6085671"/>
                    <a:pt x="3841628" y="6127195"/>
                  </a:cubicBezTo>
                  <a:cubicBezTo>
                    <a:pt x="3833152" y="6168719"/>
                    <a:pt x="3808024" y="6198655"/>
                    <a:pt x="3785498" y="6194057"/>
                  </a:cubicBezTo>
                  <a:cubicBezTo>
                    <a:pt x="3784790" y="6193911"/>
                    <a:pt x="3784094" y="6193735"/>
                    <a:pt x="3783667" y="6192913"/>
                  </a:cubicBezTo>
                  <a:cubicBezTo>
                    <a:pt x="3801771" y="6182057"/>
                    <a:pt x="3817319" y="6155931"/>
                    <a:pt x="3823921" y="6123579"/>
                  </a:cubicBezTo>
                  <a:cubicBezTo>
                    <a:pt x="3830525" y="6091229"/>
                    <a:pt x="3826460" y="6061099"/>
                    <a:pt x="3814060" y="6044017"/>
                  </a:cubicBezTo>
                  <a:lnTo>
                    <a:pt x="3816194" y="6043683"/>
                  </a:lnTo>
                  <a:close/>
                  <a:moveTo>
                    <a:pt x="1447033" y="6030191"/>
                  </a:moveTo>
                  <a:cubicBezTo>
                    <a:pt x="1427419" y="6031925"/>
                    <a:pt x="1409795" y="6045107"/>
                    <a:pt x="1403369" y="6065027"/>
                  </a:cubicBezTo>
                  <a:cubicBezTo>
                    <a:pt x="1394802" y="6091587"/>
                    <a:pt x="1409387" y="6120061"/>
                    <a:pt x="1435946" y="6128629"/>
                  </a:cubicBezTo>
                  <a:cubicBezTo>
                    <a:pt x="1462505" y="6137197"/>
                    <a:pt x="1490981" y="6122611"/>
                    <a:pt x="1499548" y="6096055"/>
                  </a:cubicBezTo>
                  <a:cubicBezTo>
                    <a:pt x="1508116" y="6069493"/>
                    <a:pt x="1493530" y="6041017"/>
                    <a:pt x="1466971" y="6032451"/>
                  </a:cubicBezTo>
                  <a:cubicBezTo>
                    <a:pt x="1460331" y="6030309"/>
                    <a:pt x="1453572" y="6029613"/>
                    <a:pt x="1447033" y="6030191"/>
                  </a:cubicBezTo>
                  <a:close/>
                  <a:moveTo>
                    <a:pt x="3770332" y="6023603"/>
                  </a:moveTo>
                  <a:cubicBezTo>
                    <a:pt x="3774147" y="6043115"/>
                    <a:pt x="3773028" y="6073039"/>
                    <a:pt x="3766377" y="6105619"/>
                  </a:cubicBezTo>
                  <a:cubicBezTo>
                    <a:pt x="3759717" y="6138255"/>
                    <a:pt x="3748993" y="6166261"/>
                    <a:pt x="3737681" y="6182827"/>
                  </a:cubicBezTo>
                  <a:cubicBezTo>
                    <a:pt x="3791724" y="6197529"/>
                    <a:pt x="3825553" y="6252013"/>
                    <a:pt x="3814172" y="6307767"/>
                  </a:cubicBezTo>
                  <a:cubicBezTo>
                    <a:pt x="3809804" y="6329171"/>
                    <a:pt x="3799378" y="6347791"/>
                    <a:pt x="3783635" y="6360805"/>
                  </a:cubicBezTo>
                  <a:cubicBezTo>
                    <a:pt x="3797877" y="6357273"/>
                    <a:pt x="3813081" y="6356991"/>
                    <a:pt x="3828384" y="6360115"/>
                  </a:cubicBezTo>
                  <a:cubicBezTo>
                    <a:pt x="3886784" y="6372037"/>
                    <a:pt x="3924463" y="6429041"/>
                    <a:pt x="3912542" y="6487441"/>
                  </a:cubicBezTo>
                  <a:cubicBezTo>
                    <a:pt x="3903611" y="6531193"/>
                    <a:pt x="3869377" y="6563315"/>
                    <a:pt x="3828207" y="6571651"/>
                  </a:cubicBezTo>
                  <a:cubicBezTo>
                    <a:pt x="3841202" y="6595731"/>
                    <a:pt x="3872681" y="6615839"/>
                    <a:pt x="3911906" y="6623847"/>
                  </a:cubicBezTo>
                  <a:cubicBezTo>
                    <a:pt x="3951543" y="6631939"/>
                    <a:pt x="3988744" y="6625563"/>
                    <a:pt x="4010117" y="6608197"/>
                  </a:cubicBezTo>
                  <a:cubicBezTo>
                    <a:pt x="4010233" y="6609162"/>
                    <a:pt x="4010350" y="6610128"/>
                    <a:pt x="4010466" y="6611093"/>
                  </a:cubicBezTo>
                  <a:cubicBezTo>
                    <a:pt x="4004178" y="6641897"/>
                    <a:pt x="3957838" y="6658449"/>
                    <a:pt x="3906963" y="6648063"/>
                  </a:cubicBezTo>
                  <a:cubicBezTo>
                    <a:pt x="3856089" y="6637679"/>
                    <a:pt x="3819943" y="6604289"/>
                    <a:pt x="3826230" y="6573487"/>
                  </a:cubicBezTo>
                  <a:cubicBezTo>
                    <a:pt x="3826369" y="6572803"/>
                    <a:pt x="3826529" y="6572129"/>
                    <a:pt x="3827217" y="6571779"/>
                  </a:cubicBezTo>
                  <a:cubicBezTo>
                    <a:pt x="3813738" y="6574465"/>
                    <a:pt x="3799518" y="6574521"/>
                    <a:pt x="3785215" y="6571601"/>
                  </a:cubicBezTo>
                  <a:lnTo>
                    <a:pt x="3748813" y="6556185"/>
                  </a:lnTo>
                  <a:cubicBezTo>
                    <a:pt x="3756221" y="6572975"/>
                    <a:pt x="3757657" y="6592011"/>
                    <a:pt x="3753742" y="6611197"/>
                  </a:cubicBezTo>
                  <a:cubicBezTo>
                    <a:pt x="3751355" y="6622893"/>
                    <a:pt x="3747158" y="6633759"/>
                    <a:pt x="3741069" y="6643309"/>
                  </a:cubicBezTo>
                  <a:cubicBezTo>
                    <a:pt x="3770215" y="6647485"/>
                    <a:pt x="3792342" y="6688289"/>
                    <a:pt x="3791417" y="6737489"/>
                  </a:cubicBezTo>
                  <a:cubicBezTo>
                    <a:pt x="3790439" y="6789405"/>
                    <a:pt x="3764167" y="6831011"/>
                    <a:pt x="3732734" y="6830421"/>
                  </a:cubicBezTo>
                  <a:cubicBezTo>
                    <a:pt x="3731745" y="6830401"/>
                    <a:pt x="3730764" y="6830341"/>
                    <a:pt x="3729983" y="6829445"/>
                  </a:cubicBezTo>
                  <a:cubicBezTo>
                    <a:pt x="3751597" y="6812381"/>
                    <a:pt x="3765945" y="6777471"/>
                    <a:pt x="3766705" y="6737025"/>
                  </a:cubicBezTo>
                  <a:cubicBezTo>
                    <a:pt x="3767402" y="6700001"/>
                    <a:pt x="3756550" y="6667189"/>
                    <a:pt x="3738115" y="6648687"/>
                  </a:cubicBezTo>
                  <a:cubicBezTo>
                    <a:pt x="3725930" y="6667627"/>
                    <a:pt x="3707996" y="6682027"/>
                    <a:pt x="3687226" y="6689973"/>
                  </a:cubicBezTo>
                  <a:cubicBezTo>
                    <a:pt x="3708642" y="6695653"/>
                    <a:pt x="3719137" y="6732073"/>
                    <a:pt x="3710908" y="6772389"/>
                  </a:cubicBezTo>
                  <a:cubicBezTo>
                    <a:pt x="3702433" y="6813913"/>
                    <a:pt x="3677303" y="6843849"/>
                    <a:pt x="3654779" y="6839251"/>
                  </a:cubicBezTo>
                  <a:cubicBezTo>
                    <a:pt x="3654071" y="6839107"/>
                    <a:pt x="3653374" y="6838929"/>
                    <a:pt x="3652947" y="6838109"/>
                  </a:cubicBezTo>
                  <a:cubicBezTo>
                    <a:pt x="3671050" y="6827253"/>
                    <a:pt x="3686598" y="6801125"/>
                    <a:pt x="3693202" y="6768775"/>
                  </a:cubicBezTo>
                  <a:cubicBezTo>
                    <a:pt x="3699610" y="6737377"/>
                    <a:pt x="3695969" y="6708069"/>
                    <a:pt x="3684200" y="6690895"/>
                  </a:cubicBezTo>
                  <a:cubicBezTo>
                    <a:pt x="3666369" y="6697693"/>
                    <a:pt x="3646474" y="6699449"/>
                    <a:pt x="3626415" y="6695355"/>
                  </a:cubicBezTo>
                  <a:cubicBezTo>
                    <a:pt x="3608823" y="6691763"/>
                    <a:pt x="3593111" y="6684081"/>
                    <a:pt x="3580378" y="6673121"/>
                  </a:cubicBezTo>
                  <a:cubicBezTo>
                    <a:pt x="3563662" y="6684929"/>
                    <a:pt x="3550062" y="6709055"/>
                    <a:pt x="3544083" y="6738345"/>
                  </a:cubicBezTo>
                  <a:cubicBezTo>
                    <a:pt x="3537481" y="6770693"/>
                    <a:pt x="3541900" y="6800897"/>
                    <a:pt x="3554852" y="6818091"/>
                  </a:cubicBezTo>
                  <a:cubicBezTo>
                    <a:pt x="3554116" y="6818675"/>
                    <a:pt x="3553381" y="6818561"/>
                    <a:pt x="3552646" y="6818411"/>
                  </a:cubicBezTo>
                  <a:cubicBezTo>
                    <a:pt x="3529308" y="6813647"/>
                    <a:pt x="3517260" y="6776123"/>
                    <a:pt x="3525736" y="6734599"/>
                  </a:cubicBezTo>
                  <a:cubicBezTo>
                    <a:pt x="3533114" y="6698441"/>
                    <a:pt x="3553625" y="6671175"/>
                    <a:pt x="3574225" y="6667953"/>
                  </a:cubicBezTo>
                  <a:cubicBezTo>
                    <a:pt x="3547734" y="6643407"/>
                    <a:pt x="3534504" y="6606011"/>
                    <a:pt x="3542258" y="6568025"/>
                  </a:cubicBezTo>
                  <a:cubicBezTo>
                    <a:pt x="3546809" y="6545729"/>
                    <a:pt x="3557932" y="6526455"/>
                    <a:pt x="3574572" y="6513243"/>
                  </a:cubicBezTo>
                  <a:cubicBezTo>
                    <a:pt x="3558094" y="6520189"/>
                    <a:pt x="3539547" y="6521455"/>
                    <a:pt x="3520858" y="6517639"/>
                  </a:cubicBezTo>
                  <a:cubicBezTo>
                    <a:pt x="3511601" y="6515749"/>
                    <a:pt x="3502865" y="6512727"/>
                    <a:pt x="3494948" y="6508373"/>
                  </a:cubicBezTo>
                  <a:cubicBezTo>
                    <a:pt x="3484792" y="6533283"/>
                    <a:pt x="3447277" y="6551167"/>
                    <a:pt x="3402940" y="6550335"/>
                  </a:cubicBezTo>
                  <a:cubicBezTo>
                    <a:pt x="3351025" y="6549357"/>
                    <a:pt x="3309418" y="6523085"/>
                    <a:pt x="3310009" y="6491649"/>
                  </a:cubicBezTo>
                  <a:cubicBezTo>
                    <a:pt x="3310029" y="6490663"/>
                    <a:pt x="3310088" y="6489681"/>
                    <a:pt x="3310985" y="6488899"/>
                  </a:cubicBezTo>
                  <a:cubicBezTo>
                    <a:pt x="3328047" y="6510511"/>
                    <a:pt x="3362960" y="6524859"/>
                    <a:pt x="3403404" y="6525623"/>
                  </a:cubicBezTo>
                  <a:cubicBezTo>
                    <a:pt x="3436246" y="6526241"/>
                    <a:pt x="3465776" y="6517769"/>
                    <a:pt x="3484931" y="6502871"/>
                  </a:cubicBezTo>
                  <a:cubicBezTo>
                    <a:pt x="3466748" y="6491755"/>
                    <a:pt x="3452648" y="6475315"/>
                    <a:pt x="3444269" y="6456089"/>
                  </a:cubicBezTo>
                  <a:cubicBezTo>
                    <a:pt x="3431550" y="6470725"/>
                    <a:pt x="3401116" y="6476565"/>
                    <a:pt x="3368061" y="6469815"/>
                  </a:cubicBezTo>
                  <a:cubicBezTo>
                    <a:pt x="3326537" y="6461341"/>
                    <a:pt x="3296602" y="6436207"/>
                    <a:pt x="3301199" y="6413687"/>
                  </a:cubicBezTo>
                  <a:cubicBezTo>
                    <a:pt x="3301344" y="6412979"/>
                    <a:pt x="3301521" y="6412281"/>
                    <a:pt x="3302342" y="6411855"/>
                  </a:cubicBezTo>
                  <a:cubicBezTo>
                    <a:pt x="3313199" y="6429957"/>
                    <a:pt x="3339325" y="6445505"/>
                    <a:pt x="3371676" y="6452107"/>
                  </a:cubicBezTo>
                  <a:cubicBezTo>
                    <a:pt x="3398391" y="6457561"/>
                    <a:pt x="3423592" y="6455741"/>
                    <a:pt x="3440974" y="6447487"/>
                  </a:cubicBezTo>
                  <a:cubicBezTo>
                    <a:pt x="3434648" y="6430741"/>
                    <a:pt x="3432836" y="6412173"/>
                    <a:pt x="3436385" y="6393429"/>
                  </a:cubicBezTo>
                  <a:cubicBezTo>
                    <a:pt x="3417084" y="6396163"/>
                    <a:pt x="3390108" y="6394635"/>
                    <a:pt x="3361014" y="6388697"/>
                  </a:cubicBezTo>
                  <a:cubicBezTo>
                    <a:pt x="3327000" y="6381755"/>
                    <a:pt x="3298014" y="6370399"/>
                    <a:pt x="3281660" y="6358723"/>
                  </a:cubicBezTo>
                  <a:cubicBezTo>
                    <a:pt x="3286539" y="6357769"/>
                    <a:pt x="3292068" y="6357123"/>
                    <a:pt x="3298127" y="6356795"/>
                  </a:cubicBezTo>
                  <a:cubicBezTo>
                    <a:pt x="3316302" y="6355811"/>
                    <a:pt x="3339243" y="6357689"/>
                    <a:pt x="3363678" y="6362677"/>
                  </a:cubicBezTo>
                  <a:cubicBezTo>
                    <a:pt x="3393978" y="6368863"/>
                    <a:pt x="3420291" y="6378549"/>
                    <a:pt x="3437074" y="6389109"/>
                  </a:cubicBezTo>
                  <a:cubicBezTo>
                    <a:pt x="3441394" y="6368547"/>
                    <a:pt x="3451425" y="6350623"/>
                    <a:pt x="3465268" y="6336733"/>
                  </a:cubicBezTo>
                  <a:cubicBezTo>
                    <a:pt x="3452931" y="6321145"/>
                    <a:pt x="3429832" y="6308659"/>
                    <a:pt x="3402111" y="6302999"/>
                  </a:cubicBezTo>
                  <a:cubicBezTo>
                    <a:pt x="3369759" y="6296395"/>
                    <a:pt x="3339555" y="6300817"/>
                    <a:pt x="3322363" y="6313769"/>
                  </a:cubicBezTo>
                  <a:cubicBezTo>
                    <a:pt x="3321778" y="6313033"/>
                    <a:pt x="3321894" y="6312297"/>
                    <a:pt x="3322044" y="6311563"/>
                  </a:cubicBezTo>
                  <a:cubicBezTo>
                    <a:pt x="3324425" y="6299893"/>
                    <a:pt x="3334999" y="6291047"/>
                    <a:pt x="3350166" y="6286177"/>
                  </a:cubicBezTo>
                  <a:cubicBezTo>
                    <a:pt x="3357749" y="6283741"/>
                    <a:pt x="3366481" y="6282301"/>
                    <a:pt x="3375913" y="6281997"/>
                  </a:cubicBezTo>
                  <a:cubicBezTo>
                    <a:pt x="3385344" y="6281695"/>
                    <a:pt x="3395475" y="6282531"/>
                    <a:pt x="3405856" y="6284649"/>
                  </a:cubicBezTo>
                  <a:cubicBezTo>
                    <a:pt x="3440634" y="6291749"/>
                    <a:pt x="3467188" y="6310995"/>
                    <a:pt x="3471819" y="6330843"/>
                  </a:cubicBezTo>
                  <a:cubicBezTo>
                    <a:pt x="3496017" y="6309227"/>
                    <a:pt x="3529783" y="6299163"/>
                    <a:pt x="3564027" y="6306153"/>
                  </a:cubicBezTo>
                  <a:cubicBezTo>
                    <a:pt x="3583333" y="6310093"/>
                    <a:pt x="3600373" y="6318961"/>
                    <a:pt x="3612941" y="6332491"/>
                  </a:cubicBezTo>
                  <a:cubicBezTo>
                    <a:pt x="3601313" y="6312685"/>
                    <a:pt x="3597755" y="6288761"/>
                    <a:pt x="3602687" y="6264597"/>
                  </a:cubicBezTo>
                  <a:cubicBezTo>
                    <a:pt x="3611628" y="6220799"/>
                    <a:pt x="3645929" y="6188653"/>
                    <a:pt x="3687158" y="6180349"/>
                  </a:cubicBezTo>
                  <a:cubicBezTo>
                    <a:pt x="3700902" y="6177579"/>
                    <a:pt x="3715414" y="6177457"/>
                    <a:pt x="3730014" y="6180439"/>
                  </a:cubicBezTo>
                  <a:lnTo>
                    <a:pt x="3736096" y="6182333"/>
                  </a:lnTo>
                  <a:cubicBezTo>
                    <a:pt x="3732697" y="6162843"/>
                    <a:pt x="3733997" y="6134115"/>
                    <a:pt x="3740357" y="6102957"/>
                  </a:cubicBezTo>
                  <a:cubicBezTo>
                    <a:pt x="3747300" y="6068943"/>
                    <a:pt x="3758656" y="6039955"/>
                    <a:pt x="3770332" y="6023603"/>
                  </a:cubicBezTo>
                  <a:close/>
                  <a:moveTo>
                    <a:pt x="3705256" y="6022629"/>
                  </a:moveTo>
                  <a:cubicBezTo>
                    <a:pt x="3708211" y="6022189"/>
                    <a:pt x="3711167" y="6022243"/>
                    <a:pt x="3714084" y="6022839"/>
                  </a:cubicBezTo>
                  <a:lnTo>
                    <a:pt x="3715987" y="6023995"/>
                  </a:lnTo>
                  <a:cubicBezTo>
                    <a:pt x="3697335" y="6034737"/>
                    <a:pt x="3681432" y="6060793"/>
                    <a:pt x="3674828" y="6093143"/>
                  </a:cubicBezTo>
                  <a:cubicBezTo>
                    <a:pt x="3668223" y="6125495"/>
                    <a:pt x="3672643" y="6155697"/>
                    <a:pt x="3685596" y="6172893"/>
                  </a:cubicBezTo>
                  <a:cubicBezTo>
                    <a:pt x="3684860" y="6173477"/>
                    <a:pt x="3684123" y="6173361"/>
                    <a:pt x="3683388" y="6173211"/>
                  </a:cubicBezTo>
                  <a:cubicBezTo>
                    <a:pt x="3660050" y="6168447"/>
                    <a:pt x="3648002" y="6130923"/>
                    <a:pt x="3656478" y="6089399"/>
                  </a:cubicBezTo>
                  <a:cubicBezTo>
                    <a:pt x="3663895" y="6053067"/>
                    <a:pt x="3684568" y="6025709"/>
                    <a:pt x="3705256" y="6022629"/>
                  </a:cubicBezTo>
                  <a:close/>
                  <a:moveTo>
                    <a:pt x="3642996" y="6021637"/>
                  </a:moveTo>
                  <a:cubicBezTo>
                    <a:pt x="3646196" y="6021135"/>
                    <a:pt x="3649349" y="6021245"/>
                    <a:pt x="3652409" y="6022023"/>
                  </a:cubicBezTo>
                  <a:lnTo>
                    <a:pt x="3654335" y="6023481"/>
                  </a:lnTo>
                  <a:cubicBezTo>
                    <a:pt x="3633376" y="6036497"/>
                    <a:pt x="3613899" y="6068477"/>
                    <a:pt x="3603757" y="6108377"/>
                  </a:cubicBezTo>
                  <a:cubicBezTo>
                    <a:pt x="3593615" y="6148275"/>
                    <a:pt x="3595456" y="6185677"/>
                    <a:pt x="3607654" y="6207119"/>
                  </a:cubicBezTo>
                  <a:cubicBezTo>
                    <a:pt x="3606814" y="6207829"/>
                    <a:pt x="3606038" y="6207677"/>
                    <a:pt x="3605268" y="6207481"/>
                  </a:cubicBezTo>
                  <a:cubicBezTo>
                    <a:pt x="3580786" y="6201259"/>
                    <a:pt x="3571491" y="6154697"/>
                    <a:pt x="3584511" y="6103485"/>
                  </a:cubicBezTo>
                  <a:cubicBezTo>
                    <a:pt x="3595899" y="6058675"/>
                    <a:pt x="3620598" y="6025149"/>
                    <a:pt x="3642996" y="6021637"/>
                  </a:cubicBezTo>
                  <a:close/>
                  <a:moveTo>
                    <a:pt x="1674211" y="5984375"/>
                  </a:moveTo>
                  <a:cubicBezTo>
                    <a:pt x="1693327" y="5982719"/>
                    <a:pt x="1717519" y="5986343"/>
                    <a:pt x="1742250" y="5995641"/>
                  </a:cubicBezTo>
                  <a:cubicBezTo>
                    <a:pt x="1791713" y="6014235"/>
                    <a:pt x="1824604" y="6048479"/>
                    <a:pt x="1815713" y="6072123"/>
                  </a:cubicBezTo>
                  <a:lnTo>
                    <a:pt x="1814052" y="6073873"/>
                  </a:lnTo>
                  <a:cubicBezTo>
                    <a:pt x="1803433" y="6051607"/>
                    <a:pt x="1773799" y="6028719"/>
                    <a:pt x="1735263" y="6014231"/>
                  </a:cubicBezTo>
                  <a:cubicBezTo>
                    <a:pt x="1696729" y="5999745"/>
                    <a:pt x="1659351" y="5997441"/>
                    <a:pt x="1636694" y="6007197"/>
                  </a:cubicBezTo>
                  <a:cubicBezTo>
                    <a:pt x="1636080" y="6006283"/>
                    <a:pt x="1636317" y="6005529"/>
                    <a:pt x="1636598" y="6004787"/>
                  </a:cubicBezTo>
                  <a:cubicBezTo>
                    <a:pt x="1641043" y="5992963"/>
                    <a:pt x="1655090" y="5986027"/>
                    <a:pt x="1674211" y="5984375"/>
                  </a:cubicBezTo>
                  <a:close/>
                  <a:moveTo>
                    <a:pt x="3734801" y="5979063"/>
                  </a:moveTo>
                  <a:cubicBezTo>
                    <a:pt x="3722307" y="5979069"/>
                    <a:pt x="3710000" y="5980327"/>
                    <a:pt x="3698028" y="5982739"/>
                  </a:cubicBezTo>
                  <a:cubicBezTo>
                    <a:pt x="3626195" y="5997209"/>
                    <a:pt x="3566434" y="6053213"/>
                    <a:pt x="3550857" y="6129523"/>
                  </a:cubicBezTo>
                  <a:cubicBezTo>
                    <a:pt x="3542263" y="6171623"/>
                    <a:pt x="3548463" y="6213305"/>
                    <a:pt x="3568722" y="6247809"/>
                  </a:cubicBezTo>
                  <a:cubicBezTo>
                    <a:pt x="3546826" y="6224239"/>
                    <a:pt x="3517137" y="6208791"/>
                    <a:pt x="3483501" y="6201925"/>
                  </a:cubicBezTo>
                  <a:cubicBezTo>
                    <a:pt x="3381753" y="6181155"/>
                    <a:pt x="3282432" y="6246801"/>
                    <a:pt x="3261663" y="6348549"/>
                  </a:cubicBezTo>
                  <a:cubicBezTo>
                    <a:pt x="3240894" y="6450297"/>
                    <a:pt x="3306540" y="6549617"/>
                    <a:pt x="3408289" y="6570387"/>
                  </a:cubicBezTo>
                  <a:cubicBezTo>
                    <a:pt x="3440851" y="6577033"/>
                    <a:pt x="3473164" y="6574831"/>
                    <a:pt x="3501875" y="6562729"/>
                  </a:cubicBezTo>
                  <a:cubicBezTo>
                    <a:pt x="3472881" y="6585747"/>
                    <a:pt x="3453503" y="6619331"/>
                    <a:pt x="3445574" y="6658177"/>
                  </a:cubicBezTo>
                  <a:cubicBezTo>
                    <a:pt x="3424804" y="6759925"/>
                    <a:pt x="3490450" y="6859245"/>
                    <a:pt x="3592199" y="6880013"/>
                  </a:cubicBezTo>
                  <a:cubicBezTo>
                    <a:pt x="3693947" y="6900783"/>
                    <a:pt x="3793267" y="6835137"/>
                    <a:pt x="3814037" y="6733389"/>
                  </a:cubicBezTo>
                  <a:cubicBezTo>
                    <a:pt x="3820860" y="6699963"/>
                    <a:pt x="3818355" y="6666795"/>
                    <a:pt x="3805447" y="6637545"/>
                  </a:cubicBezTo>
                  <a:lnTo>
                    <a:pt x="3868868" y="6664403"/>
                  </a:lnTo>
                  <a:cubicBezTo>
                    <a:pt x="3970616" y="6685171"/>
                    <a:pt x="4069936" y="6619525"/>
                    <a:pt x="4090706" y="6517777"/>
                  </a:cubicBezTo>
                  <a:cubicBezTo>
                    <a:pt x="4111475" y="6416029"/>
                    <a:pt x="4045829" y="6316709"/>
                    <a:pt x="3944080" y="6295941"/>
                  </a:cubicBezTo>
                  <a:cubicBezTo>
                    <a:pt x="3917420" y="6290499"/>
                    <a:pt x="3890931" y="6290989"/>
                    <a:pt x="3866115" y="6297143"/>
                  </a:cubicBezTo>
                  <a:cubicBezTo>
                    <a:pt x="3893543" y="6274471"/>
                    <a:pt x="3911708" y="6242029"/>
                    <a:pt x="3919320" y="6204735"/>
                  </a:cubicBezTo>
                  <a:cubicBezTo>
                    <a:pt x="3940089" y="6102987"/>
                    <a:pt x="3874443" y="6003667"/>
                    <a:pt x="3772695" y="5982899"/>
                  </a:cubicBezTo>
                  <a:cubicBezTo>
                    <a:pt x="3759976" y="5980303"/>
                    <a:pt x="3747295" y="5979057"/>
                    <a:pt x="3734801" y="5979063"/>
                  </a:cubicBezTo>
                  <a:close/>
                  <a:moveTo>
                    <a:pt x="2719874" y="5936193"/>
                  </a:moveTo>
                  <a:cubicBezTo>
                    <a:pt x="2751049" y="5940253"/>
                    <a:pt x="2770886" y="5985285"/>
                    <a:pt x="2764180" y="6036775"/>
                  </a:cubicBezTo>
                  <a:cubicBezTo>
                    <a:pt x="2757475" y="6088265"/>
                    <a:pt x="2726769" y="6126713"/>
                    <a:pt x="2695593" y="6122655"/>
                  </a:cubicBezTo>
                  <a:cubicBezTo>
                    <a:pt x="2694612" y="6122527"/>
                    <a:pt x="2693644" y="6122359"/>
                    <a:pt x="2692967" y="6121381"/>
                  </a:cubicBezTo>
                  <a:cubicBezTo>
                    <a:pt x="2716333" y="6106809"/>
                    <a:pt x="2734449" y="6073699"/>
                    <a:pt x="2739672" y="6033583"/>
                  </a:cubicBezTo>
                  <a:cubicBezTo>
                    <a:pt x="2744895" y="5993467"/>
                    <a:pt x="2735865" y="5956821"/>
                    <a:pt x="2717008" y="5936751"/>
                  </a:cubicBezTo>
                  <a:lnTo>
                    <a:pt x="2719874" y="5936193"/>
                  </a:lnTo>
                  <a:close/>
                  <a:moveTo>
                    <a:pt x="1470195" y="5919983"/>
                  </a:moveTo>
                  <a:cubicBezTo>
                    <a:pt x="1478966" y="5919209"/>
                    <a:pt x="1488034" y="5920141"/>
                    <a:pt x="1496941" y="5923015"/>
                  </a:cubicBezTo>
                  <a:cubicBezTo>
                    <a:pt x="1532570" y="5934507"/>
                    <a:pt x="1552135" y="5972705"/>
                    <a:pt x="1540643" y="6008333"/>
                  </a:cubicBezTo>
                  <a:cubicBezTo>
                    <a:pt x="1536429" y="6021393"/>
                    <a:pt x="1528630" y="6032293"/>
                    <a:pt x="1517900" y="6039325"/>
                  </a:cubicBezTo>
                  <a:cubicBezTo>
                    <a:pt x="1527038" y="6038109"/>
                    <a:pt x="1536547" y="6038987"/>
                    <a:pt x="1545883" y="6041999"/>
                  </a:cubicBezTo>
                  <a:cubicBezTo>
                    <a:pt x="1581511" y="6053491"/>
                    <a:pt x="1601076" y="6091689"/>
                    <a:pt x="1589584" y="6127317"/>
                  </a:cubicBezTo>
                  <a:cubicBezTo>
                    <a:pt x="1578090" y="6162947"/>
                    <a:pt x="1539892" y="6182511"/>
                    <a:pt x="1504264" y="6171019"/>
                  </a:cubicBezTo>
                  <a:lnTo>
                    <a:pt x="1482610" y="6158871"/>
                  </a:lnTo>
                  <a:cubicBezTo>
                    <a:pt x="1486070" y="6169865"/>
                    <a:pt x="1485647" y="6181849"/>
                    <a:pt x="1481872" y="6193553"/>
                  </a:cubicBezTo>
                  <a:cubicBezTo>
                    <a:pt x="1470377" y="6229183"/>
                    <a:pt x="1432180" y="6248749"/>
                    <a:pt x="1396549" y="6237255"/>
                  </a:cubicBezTo>
                  <a:cubicBezTo>
                    <a:pt x="1360921" y="6225761"/>
                    <a:pt x="1341356" y="6187561"/>
                    <a:pt x="1352849" y="6151935"/>
                  </a:cubicBezTo>
                  <a:cubicBezTo>
                    <a:pt x="1357237" y="6138331"/>
                    <a:pt x="1365517" y="6127071"/>
                    <a:pt x="1376822" y="6119977"/>
                  </a:cubicBezTo>
                  <a:cubicBezTo>
                    <a:pt x="1366054" y="6123171"/>
                    <a:pt x="1354388" y="6122673"/>
                    <a:pt x="1342986" y="6118995"/>
                  </a:cubicBezTo>
                  <a:cubicBezTo>
                    <a:pt x="1307358" y="6107501"/>
                    <a:pt x="1287792" y="6069303"/>
                    <a:pt x="1299285" y="6033675"/>
                  </a:cubicBezTo>
                  <a:cubicBezTo>
                    <a:pt x="1310778" y="5998047"/>
                    <a:pt x="1348977" y="5978481"/>
                    <a:pt x="1384605" y="5989975"/>
                  </a:cubicBezTo>
                  <a:cubicBezTo>
                    <a:pt x="1396384" y="5993771"/>
                    <a:pt x="1406405" y="6000491"/>
                    <a:pt x="1413312" y="6009809"/>
                  </a:cubicBezTo>
                  <a:cubicBezTo>
                    <a:pt x="1407426" y="5996639"/>
                    <a:pt x="1406866" y="5981457"/>
                    <a:pt x="1411622" y="5966715"/>
                  </a:cubicBezTo>
                  <a:cubicBezTo>
                    <a:pt x="1420241" y="5939993"/>
                    <a:pt x="1443883" y="5922309"/>
                    <a:pt x="1470195" y="5919983"/>
                  </a:cubicBezTo>
                  <a:close/>
                  <a:moveTo>
                    <a:pt x="2683359" y="5917433"/>
                  </a:moveTo>
                  <a:cubicBezTo>
                    <a:pt x="2705237" y="5924491"/>
                    <a:pt x="2712424" y="5962909"/>
                    <a:pt x="2699413" y="6003245"/>
                  </a:cubicBezTo>
                  <a:cubicBezTo>
                    <a:pt x="2686402" y="6043577"/>
                    <a:pt x="2658121" y="6070555"/>
                    <a:pt x="2636242" y="6063497"/>
                  </a:cubicBezTo>
                  <a:cubicBezTo>
                    <a:pt x="2635553" y="6063275"/>
                    <a:pt x="2634882" y="6063023"/>
                    <a:pt x="2634548" y="6062157"/>
                  </a:cubicBezTo>
                  <a:cubicBezTo>
                    <a:pt x="2653740" y="6053369"/>
                    <a:pt x="2672078" y="6029119"/>
                    <a:pt x="2682214" y="5997695"/>
                  </a:cubicBezTo>
                  <a:cubicBezTo>
                    <a:pt x="2692350" y="5966271"/>
                    <a:pt x="2691638" y="5935877"/>
                    <a:pt x="2681201" y="5917529"/>
                  </a:cubicBezTo>
                  <a:lnTo>
                    <a:pt x="2683359" y="5917433"/>
                  </a:lnTo>
                  <a:close/>
                  <a:moveTo>
                    <a:pt x="1472793" y="5903697"/>
                  </a:moveTo>
                  <a:cubicBezTo>
                    <a:pt x="1443792" y="5906259"/>
                    <a:pt x="1417737" y="5925751"/>
                    <a:pt x="1408237" y="5955199"/>
                  </a:cubicBezTo>
                  <a:cubicBezTo>
                    <a:pt x="1402997" y="5971445"/>
                    <a:pt x="1403616" y="5988179"/>
                    <a:pt x="1410101" y="6002691"/>
                  </a:cubicBezTo>
                  <a:cubicBezTo>
                    <a:pt x="1402488" y="5992423"/>
                    <a:pt x="1391446" y="5985019"/>
                    <a:pt x="1378464" y="5980835"/>
                  </a:cubicBezTo>
                  <a:cubicBezTo>
                    <a:pt x="1339197" y="5968167"/>
                    <a:pt x="1297098" y="5989731"/>
                    <a:pt x="1284432" y="6028997"/>
                  </a:cubicBezTo>
                  <a:cubicBezTo>
                    <a:pt x="1271766" y="6068261"/>
                    <a:pt x="1293328" y="6110363"/>
                    <a:pt x="1332594" y="6123029"/>
                  </a:cubicBezTo>
                  <a:cubicBezTo>
                    <a:pt x="1345162" y="6127081"/>
                    <a:pt x="1358017" y="6127629"/>
                    <a:pt x="1369886" y="6124111"/>
                  </a:cubicBezTo>
                  <a:cubicBezTo>
                    <a:pt x="1357427" y="6131929"/>
                    <a:pt x="1348302" y="6144339"/>
                    <a:pt x="1343467" y="6159329"/>
                  </a:cubicBezTo>
                  <a:cubicBezTo>
                    <a:pt x="1330799" y="6198595"/>
                    <a:pt x="1352363" y="6240695"/>
                    <a:pt x="1391628" y="6253361"/>
                  </a:cubicBezTo>
                  <a:cubicBezTo>
                    <a:pt x="1430895" y="6266027"/>
                    <a:pt x="1472994" y="6244463"/>
                    <a:pt x="1485660" y="6205197"/>
                  </a:cubicBezTo>
                  <a:cubicBezTo>
                    <a:pt x="1489821" y="6192299"/>
                    <a:pt x="1490287" y="6179091"/>
                    <a:pt x="1486473" y="6166975"/>
                  </a:cubicBezTo>
                  <a:lnTo>
                    <a:pt x="1510338" y="6180365"/>
                  </a:lnTo>
                  <a:cubicBezTo>
                    <a:pt x="1549604" y="6193029"/>
                    <a:pt x="1591705" y="6171467"/>
                    <a:pt x="1604370" y="6132201"/>
                  </a:cubicBezTo>
                  <a:cubicBezTo>
                    <a:pt x="1617037" y="6092935"/>
                    <a:pt x="1595473" y="6050835"/>
                    <a:pt x="1556207" y="6038167"/>
                  </a:cubicBezTo>
                  <a:cubicBezTo>
                    <a:pt x="1545919" y="6034849"/>
                    <a:pt x="1535438" y="6033881"/>
                    <a:pt x="1525367" y="6035221"/>
                  </a:cubicBezTo>
                  <a:cubicBezTo>
                    <a:pt x="1537193" y="6027473"/>
                    <a:pt x="1545790" y="6015459"/>
                    <a:pt x="1550432" y="6001069"/>
                  </a:cubicBezTo>
                  <a:cubicBezTo>
                    <a:pt x="1563099" y="5961803"/>
                    <a:pt x="1541536" y="5919703"/>
                    <a:pt x="1502271" y="5907037"/>
                  </a:cubicBezTo>
                  <a:cubicBezTo>
                    <a:pt x="1492454" y="5903871"/>
                    <a:pt x="1482460" y="5902843"/>
                    <a:pt x="1472793" y="5903697"/>
                  </a:cubicBezTo>
                  <a:close/>
                  <a:moveTo>
                    <a:pt x="2639995" y="5892411"/>
                  </a:moveTo>
                  <a:cubicBezTo>
                    <a:pt x="2641632" y="5912225"/>
                    <a:pt x="2637214" y="5941841"/>
                    <a:pt x="2627005" y="5973489"/>
                  </a:cubicBezTo>
                  <a:cubicBezTo>
                    <a:pt x="2616781" y="6005189"/>
                    <a:pt x="2603030" y="6031839"/>
                    <a:pt x="2589958" y="6047053"/>
                  </a:cubicBezTo>
                  <a:cubicBezTo>
                    <a:pt x="2642046" y="6067635"/>
                    <a:pt x="2669650" y="6125521"/>
                    <a:pt x="2652180" y="6179679"/>
                  </a:cubicBezTo>
                  <a:cubicBezTo>
                    <a:pt x="2645475" y="6200469"/>
                    <a:pt x="2633056" y="6217825"/>
                    <a:pt x="2615972" y="6229019"/>
                  </a:cubicBezTo>
                  <a:cubicBezTo>
                    <a:pt x="2630517" y="6227083"/>
                    <a:pt x="2645659" y="6228481"/>
                    <a:pt x="2660523" y="6233275"/>
                  </a:cubicBezTo>
                  <a:cubicBezTo>
                    <a:pt x="2717249" y="6251575"/>
                    <a:pt x="2748401" y="6312393"/>
                    <a:pt x="2730103" y="6369119"/>
                  </a:cubicBezTo>
                  <a:cubicBezTo>
                    <a:pt x="2716394" y="6411617"/>
                    <a:pt x="2678822" y="6439759"/>
                    <a:pt x="2636983" y="6443497"/>
                  </a:cubicBezTo>
                  <a:cubicBezTo>
                    <a:pt x="2647238" y="6468865"/>
                    <a:pt x="2676303" y="6492329"/>
                    <a:pt x="2714404" y="6504619"/>
                  </a:cubicBezTo>
                  <a:cubicBezTo>
                    <a:pt x="2752905" y="6517039"/>
                    <a:pt x="2790582" y="6514811"/>
                    <a:pt x="2813743" y="6499913"/>
                  </a:cubicBezTo>
                  <a:lnTo>
                    <a:pt x="2813770" y="6502829"/>
                  </a:lnTo>
                  <a:cubicBezTo>
                    <a:pt x="2804118" y="6532751"/>
                    <a:pt x="2756233" y="6544083"/>
                    <a:pt x="2706817" y="6528141"/>
                  </a:cubicBezTo>
                  <a:cubicBezTo>
                    <a:pt x="2657401" y="6512203"/>
                    <a:pt x="2625164" y="6475023"/>
                    <a:pt x="2634815" y="6445103"/>
                  </a:cubicBezTo>
                  <a:cubicBezTo>
                    <a:pt x="2635029" y="6444441"/>
                    <a:pt x="2635262" y="6443789"/>
                    <a:pt x="2635985" y="6443515"/>
                  </a:cubicBezTo>
                  <a:cubicBezTo>
                    <a:pt x="2622291" y="6444697"/>
                    <a:pt x="2608152" y="6443181"/>
                    <a:pt x="2594259" y="6438699"/>
                  </a:cubicBezTo>
                  <a:lnTo>
                    <a:pt x="2559782" y="6419357"/>
                  </a:lnTo>
                  <a:cubicBezTo>
                    <a:pt x="2565291" y="6436861"/>
                    <a:pt x="2564615" y="6455941"/>
                    <a:pt x="2558606" y="6474577"/>
                  </a:cubicBezTo>
                  <a:cubicBezTo>
                    <a:pt x="2554941" y="6485937"/>
                    <a:pt x="2549570" y="6496273"/>
                    <a:pt x="2542463" y="6505093"/>
                  </a:cubicBezTo>
                  <a:cubicBezTo>
                    <a:pt x="2570970" y="6512463"/>
                    <a:pt x="2588454" y="6555461"/>
                    <a:pt x="2582100" y="6604257"/>
                  </a:cubicBezTo>
                  <a:cubicBezTo>
                    <a:pt x="2575394" y="6655747"/>
                    <a:pt x="2544688" y="6694197"/>
                    <a:pt x="2513512" y="6690139"/>
                  </a:cubicBezTo>
                  <a:cubicBezTo>
                    <a:pt x="2512531" y="6690011"/>
                    <a:pt x="2511563" y="6689843"/>
                    <a:pt x="2510886" y="6688865"/>
                  </a:cubicBezTo>
                  <a:cubicBezTo>
                    <a:pt x="2534252" y="6674293"/>
                    <a:pt x="2552368" y="6641181"/>
                    <a:pt x="2557591" y="6601067"/>
                  </a:cubicBezTo>
                  <a:cubicBezTo>
                    <a:pt x="2562373" y="6564347"/>
                    <a:pt x="2555211" y="6530535"/>
                    <a:pt x="2538933" y="6510111"/>
                  </a:cubicBezTo>
                  <a:cubicBezTo>
                    <a:pt x="2524730" y="6527589"/>
                    <a:pt x="2505315" y="6539921"/>
                    <a:pt x="2483796" y="6545523"/>
                  </a:cubicBezTo>
                  <a:cubicBezTo>
                    <a:pt x="2504452" y="6553535"/>
                    <a:pt x="2510861" y="6590891"/>
                    <a:pt x="2498229" y="6630053"/>
                  </a:cubicBezTo>
                  <a:cubicBezTo>
                    <a:pt x="2485220" y="6670385"/>
                    <a:pt x="2456937" y="6697363"/>
                    <a:pt x="2435059" y="6690305"/>
                  </a:cubicBezTo>
                  <a:cubicBezTo>
                    <a:pt x="2434371" y="6690083"/>
                    <a:pt x="2433698" y="6689829"/>
                    <a:pt x="2433363" y="6688967"/>
                  </a:cubicBezTo>
                  <a:cubicBezTo>
                    <a:pt x="2452555" y="6680177"/>
                    <a:pt x="2470893" y="6655927"/>
                    <a:pt x="2481030" y="6624505"/>
                  </a:cubicBezTo>
                  <a:cubicBezTo>
                    <a:pt x="2490868" y="6594005"/>
                    <a:pt x="2490486" y="6564475"/>
                    <a:pt x="2480686" y="6546107"/>
                  </a:cubicBezTo>
                  <a:cubicBezTo>
                    <a:pt x="2462213" y="6550893"/>
                    <a:pt x="2442246" y="6550441"/>
                    <a:pt x="2422762" y="6544155"/>
                  </a:cubicBezTo>
                  <a:cubicBezTo>
                    <a:pt x="2405674" y="6538643"/>
                    <a:pt x="2390907" y="6529273"/>
                    <a:pt x="2379463" y="6516975"/>
                  </a:cubicBezTo>
                  <a:cubicBezTo>
                    <a:pt x="2361544" y="6526863"/>
                    <a:pt x="2345363" y="6549339"/>
                    <a:pt x="2336185" y="6577789"/>
                  </a:cubicBezTo>
                  <a:cubicBezTo>
                    <a:pt x="2326050" y="6609211"/>
                    <a:pt x="2327107" y="6639717"/>
                    <a:pt x="2338080" y="6658237"/>
                  </a:cubicBezTo>
                  <a:cubicBezTo>
                    <a:pt x="2337284" y="6658735"/>
                    <a:pt x="2336566" y="6658541"/>
                    <a:pt x="2335852" y="6658311"/>
                  </a:cubicBezTo>
                  <a:cubicBezTo>
                    <a:pt x="2313183" y="6650997"/>
                    <a:pt x="2305353" y="6612373"/>
                    <a:pt x="2318364" y="6572039"/>
                  </a:cubicBezTo>
                  <a:cubicBezTo>
                    <a:pt x="2329691" y="6536919"/>
                    <a:pt x="2353088" y="6512083"/>
                    <a:pt x="2373918" y="6511157"/>
                  </a:cubicBezTo>
                  <a:cubicBezTo>
                    <a:pt x="2350300" y="6483837"/>
                    <a:pt x="2341281" y="6445209"/>
                    <a:pt x="2353183" y="6408311"/>
                  </a:cubicBezTo>
                  <a:cubicBezTo>
                    <a:pt x="2360169" y="6386653"/>
                    <a:pt x="2373353" y="6368727"/>
                    <a:pt x="2391351" y="6357431"/>
                  </a:cubicBezTo>
                  <a:cubicBezTo>
                    <a:pt x="2374206" y="6362517"/>
                    <a:pt x="2355634" y="6361725"/>
                    <a:pt x="2337480" y="6355869"/>
                  </a:cubicBezTo>
                  <a:cubicBezTo>
                    <a:pt x="2328488" y="6352969"/>
                    <a:pt x="2320139" y="6348999"/>
                    <a:pt x="2312752" y="6343797"/>
                  </a:cubicBezTo>
                  <a:cubicBezTo>
                    <a:pt x="2299907" y="6367433"/>
                    <a:pt x="2260646" y="6381063"/>
                    <a:pt x="2216672" y="6375339"/>
                  </a:cubicBezTo>
                  <a:cubicBezTo>
                    <a:pt x="2165182" y="6368633"/>
                    <a:pt x="2126732" y="6337927"/>
                    <a:pt x="2130792" y="6306749"/>
                  </a:cubicBezTo>
                  <a:cubicBezTo>
                    <a:pt x="2130920" y="6305771"/>
                    <a:pt x="2131088" y="6304803"/>
                    <a:pt x="2132065" y="6304123"/>
                  </a:cubicBezTo>
                  <a:cubicBezTo>
                    <a:pt x="2146636" y="6327489"/>
                    <a:pt x="2179750" y="6345605"/>
                    <a:pt x="2219863" y="6350831"/>
                  </a:cubicBezTo>
                  <a:cubicBezTo>
                    <a:pt x="2252436" y="6355071"/>
                    <a:pt x="2282720" y="6349915"/>
                    <a:pt x="2303404" y="6337223"/>
                  </a:cubicBezTo>
                  <a:cubicBezTo>
                    <a:pt x="2286560" y="6324167"/>
                    <a:pt x="2274362" y="6306269"/>
                    <a:pt x="2268158" y="6286235"/>
                  </a:cubicBezTo>
                  <a:cubicBezTo>
                    <a:pt x="2253900" y="6299377"/>
                    <a:pt x="2223007" y="6301819"/>
                    <a:pt x="2190900" y="6291461"/>
                  </a:cubicBezTo>
                  <a:cubicBezTo>
                    <a:pt x="2150566" y="6278451"/>
                    <a:pt x="2123591" y="6250165"/>
                    <a:pt x="2130647" y="6228291"/>
                  </a:cubicBezTo>
                  <a:cubicBezTo>
                    <a:pt x="2130869" y="6227603"/>
                    <a:pt x="2131122" y="6226929"/>
                    <a:pt x="2131985" y="6226595"/>
                  </a:cubicBezTo>
                  <a:cubicBezTo>
                    <a:pt x="2140777" y="6245785"/>
                    <a:pt x="2165025" y="6264125"/>
                    <a:pt x="2196449" y="6274259"/>
                  </a:cubicBezTo>
                  <a:cubicBezTo>
                    <a:pt x="2222398" y="6282631"/>
                    <a:pt x="2247646" y="6283607"/>
                    <a:pt x="2265833" y="6277323"/>
                  </a:cubicBezTo>
                  <a:cubicBezTo>
                    <a:pt x="2261395" y="6259979"/>
                    <a:pt x="2261646" y="6241327"/>
                    <a:pt x="2267243" y="6223089"/>
                  </a:cubicBezTo>
                  <a:cubicBezTo>
                    <a:pt x="2247758" y="6223675"/>
                    <a:pt x="2221116" y="6219175"/>
                    <a:pt x="2192855" y="6210061"/>
                  </a:cubicBezTo>
                  <a:cubicBezTo>
                    <a:pt x="2159817" y="6199403"/>
                    <a:pt x="2132263" y="6184915"/>
                    <a:pt x="2117299" y="6171505"/>
                  </a:cubicBezTo>
                  <a:cubicBezTo>
                    <a:pt x="2122253" y="6171095"/>
                    <a:pt x="2127819" y="6171065"/>
                    <a:pt x="2133877" y="6171407"/>
                  </a:cubicBezTo>
                  <a:cubicBezTo>
                    <a:pt x="2152050" y="6172437"/>
                    <a:pt x="2174643" y="6176837"/>
                    <a:pt x="2198377" y="6184493"/>
                  </a:cubicBezTo>
                  <a:cubicBezTo>
                    <a:pt x="2227809" y="6193989"/>
                    <a:pt x="2252891" y="6206523"/>
                    <a:pt x="2268406" y="6218871"/>
                  </a:cubicBezTo>
                  <a:cubicBezTo>
                    <a:pt x="2274970" y="6198911"/>
                    <a:pt x="2286919" y="6182205"/>
                    <a:pt x="2302211" y="6169929"/>
                  </a:cubicBezTo>
                  <a:cubicBezTo>
                    <a:pt x="2291672" y="6153073"/>
                    <a:pt x="2270093" y="6138113"/>
                    <a:pt x="2243167" y="6129427"/>
                  </a:cubicBezTo>
                  <a:cubicBezTo>
                    <a:pt x="2211742" y="6119289"/>
                    <a:pt x="2181235" y="6120347"/>
                    <a:pt x="2162718" y="6131321"/>
                  </a:cubicBezTo>
                  <a:cubicBezTo>
                    <a:pt x="2162217" y="6130525"/>
                    <a:pt x="2162413" y="6129807"/>
                    <a:pt x="2162644" y="6129093"/>
                  </a:cubicBezTo>
                  <a:cubicBezTo>
                    <a:pt x="2166300" y="6117759"/>
                    <a:pt x="2177786" y="6110133"/>
                    <a:pt x="2193398" y="6106969"/>
                  </a:cubicBezTo>
                  <a:cubicBezTo>
                    <a:pt x="2201204" y="6105387"/>
                    <a:pt x="2210042" y="6104919"/>
                    <a:pt x="2219449" y="6105659"/>
                  </a:cubicBezTo>
                  <a:cubicBezTo>
                    <a:pt x="2228856" y="6106401"/>
                    <a:pt x="2238833" y="6108349"/>
                    <a:pt x="2248916" y="6111601"/>
                  </a:cubicBezTo>
                  <a:cubicBezTo>
                    <a:pt x="2282697" y="6122501"/>
                    <a:pt x="2306962" y="6144561"/>
                    <a:pt x="2309373" y="6164799"/>
                  </a:cubicBezTo>
                  <a:cubicBezTo>
                    <a:pt x="2335811" y="6145989"/>
                    <a:pt x="2370481" y="6139715"/>
                    <a:pt x="2403744" y="6150445"/>
                  </a:cubicBezTo>
                  <a:cubicBezTo>
                    <a:pt x="2422497" y="6156493"/>
                    <a:pt x="2438453" y="6167189"/>
                    <a:pt x="2449450" y="6182025"/>
                  </a:cubicBezTo>
                  <a:cubicBezTo>
                    <a:pt x="2440080" y="6161055"/>
                    <a:pt x="2439186" y="6136885"/>
                    <a:pt x="2446758" y="6113413"/>
                  </a:cubicBezTo>
                  <a:cubicBezTo>
                    <a:pt x="2460481" y="6070869"/>
                    <a:pt x="2498123" y="6042709"/>
                    <a:pt x="2540017" y="6039011"/>
                  </a:cubicBezTo>
                  <a:cubicBezTo>
                    <a:pt x="2553982" y="6037775"/>
                    <a:pt x="2568419" y="6039259"/>
                    <a:pt x="2582601" y="6043835"/>
                  </a:cubicBezTo>
                  <a:lnTo>
                    <a:pt x="2588437" y="6046389"/>
                  </a:lnTo>
                  <a:cubicBezTo>
                    <a:pt x="2587211" y="6026641"/>
                    <a:pt x="2591677" y="5998233"/>
                    <a:pt x="2601439" y="5967967"/>
                  </a:cubicBezTo>
                  <a:cubicBezTo>
                    <a:pt x="2612097" y="5934929"/>
                    <a:pt x="2626584" y="5907373"/>
                    <a:pt x="2639995" y="5892411"/>
                  </a:cubicBezTo>
                  <a:close/>
                  <a:moveTo>
                    <a:pt x="2575425" y="5884255"/>
                  </a:moveTo>
                  <a:cubicBezTo>
                    <a:pt x="2578410" y="5884143"/>
                    <a:pt x="2581342" y="5884525"/>
                    <a:pt x="2584175" y="5885439"/>
                  </a:cubicBezTo>
                  <a:lnTo>
                    <a:pt x="2585940" y="5886797"/>
                  </a:lnTo>
                  <a:cubicBezTo>
                    <a:pt x="2566215" y="5895415"/>
                    <a:pt x="2547531" y="5919555"/>
                    <a:pt x="2537394" y="5950977"/>
                  </a:cubicBezTo>
                  <a:cubicBezTo>
                    <a:pt x="2527257" y="5982401"/>
                    <a:pt x="2528313" y="6012907"/>
                    <a:pt x="2539288" y="6031427"/>
                  </a:cubicBezTo>
                  <a:cubicBezTo>
                    <a:pt x="2538492" y="6031927"/>
                    <a:pt x="2537773" y="6031729"/>
                    <a:pt x="2537059" y="6031499"/>
                  </a:cubicBezTo>
                  <a:cubicBezTo>
                    <a:pt x="2514389" y="6024187"/>
                    <a:pt x="2506560" y="5985563"/>
                    <a:pt x="2519571" y="5945229"/>
                  </a:cubicBezTo>
                  <a:cubicBezTo>
                    <a:pt x="2530955" y="5909937"/>
                    <a:pt x="2554523" y="5885031"/>
                    <a:pt x="2575425" y="5884255"/>
                  </a:cubicBezTo>
                  <a:close/>
                  <a:moveTo>
                    <a:pt x="2513656" y="5876391"/>
                  </a:moveTo>
                  <a:cubicBezTo>
                    <a:pt x="2516892" y="5876247"/>
                    <a:pt x="2520013" y="5876705"/>
                    <a:pt x="2522969" y="5877817"/>
                  </a:cubicBezTo>
                  <a:lnTo>
                    <a:pt x="2524721" y="5879477"/>
                  </a:lnTo>
                  <a:cubicBezTo>
                    <a:pt x="2502453" y="5890097"/>
                    <a:pt x="2479563" y="5919731"/>
                    <a:pt x="2465076" y="5958267"/>
                  </a:cubicBezTo>
                  <a:cubicBezTo>
                    <a:pt x="2450589" y="5996801"/>
                    <a:pt x="2448287" y="6034177"/>
                    <a:pt x="2458043" y="6056837"/>
                  </a:cubicBezTo>
                  <a:cubicBezTo>
                    <a:pt x="2457129" y="6057449"/>
                    <a:pt x="2456375" y="6057211"/>
                    <a:pt x="2455632" y="6056933"/>
                  </a:cubicBezTo>
                  <a:cubicBezTo>
                    <a:pt x="2431986" y="6048043"/>
                    <a:pt x="2427892" y="6000739"/>
                    <a:pt x="2446488" y="5951279"/>
                  </a:cubicBezTo>
                  <a:cubicBezTo>
                    <a:pt x="2462756" y="5908001"/>
                    <a:pt x="2491007" y="5877409"/>
                    <a:pt x="2513656" y="5876391"/>
                  </a:cubicBezTo>
                  <a:close/>
                  <a:moveTo>
                    <a:pt x="2572647" y="5843809"/>
                  </a:moveTo>
                  <a:cubicBezTo>
                    <a:pt x="2499656" y="5850257"/>
                    <a:pt x="2434074" y="5899317"/>
                    <a:pt x="2410164" y="5973441"/>
                  </a:cubicBezTo>
                  <a:cubicBezTo>
                    <a:pt x="2396973" y="6014335"/>
                    <a:pt x="2398531" y="6056447"/>
                    <a:pt x="2414854" y="6092977"/>
                  </a:cubicBezTo>
                  <a:cubicBezTo>
                    <a:pt x="2395696" y="6067133"/>
                    <a:pt x="2367895" y="6048499"/>
                    <a:pt x="2335223" y="6037959"/>
                  </a:cubicBezTo>
                  <a:cubicBezTo>
                    <a:pt x="2236391" y="6006079"/>
                    <a:pt x="2130428" y="6060353"/>
                    <a:pt x="2098547" y="6159185"/>
                  </a:cubicBezTo>
                  <a:cubicBezTo>
                    <a:pt x="2066667" y="6258017"/>
                    <a:pt x="2120941" y="6363979"/>
                    <a:pt x="2219773" y="6395859"/>
                  </a:cubicBezTo>
                  <a:cubicBezTo>
                    <a:pt x="2251402" y="6406063"/>
                    <a:pt x="2283761" y="6407443"/>
                    <a:pt x="2313633" y="6398585"/>
                  </a:cubicBezTo>
                  <a:cubicBezTo>
                    <a:pt x="2282274" y="6418261"/>
                    <a:pt x="2259305" y="6449499"/>
                    <a:pt x="2247133" y="6487231"/>
                  </a:cubicBezTo>
                  <a:cubicBezTo>
                    <a:pt x="2215253" y="6586063"/>
                    <a:pt x="2269527" y="6692025"/>
                    <a:pt x="2368359" y="6723905"/>
                  </a:cubicBezTo>
                  <a:cubicBezTo>
                    <a:pt x="2467191" y="6755787"/>
                    <a:pt x="2573154" y="6701513"/>
                    <a:pt x="2605035" y="6602681"/>
                  </a:cubicBezTo>
                  <a:cubicBezTo>
                    <a:pt x="2615508" y="6570213"/>
                    <a:pt x="2616682" y="6536973"/>
                    <a:pt x="2607083" y="6506475"/>
                  </a:cubicBezTo>
                  <a:lnTo>
                    <a:pt x="2667150" y="6540173"/>
                  </a:lnTo>
                  <a:cubicBezTo>
                    <a:pt x="2765982" y="6572053"/>
                    <a:pt x="2871945" y="6517779"/>
                    <a:pt x="2903825" y="6418947"/>
                  </a:cubicBezTo>
                  <a:cubicBezTo>
                    <a:pt x="2935706" y="6320115"/>
                    <a:pt x="2881432" y="6214153"/>
                    <a:pt x="2782600" y="6182273"/>
                  </a:cubicBezTo>
                  <a:cubicBezTo>
                    <a:pt x="2756704" y="6173919"/>
                    <a:pt x="2730322" y="6171481"/>
                    <a:pt x="2704979" y="6174857"/>
                  </a:cubicBezTo>
                  <a:cubicBezTo>
                    <a:pt x="2734743" y="6155353"/>
                    <a:pt x="2756380" y="6125115"/>
                    <a:pt x="2768065" y="6088891"/>
                  </a:cubicBezTo>
                  <a:cubicBezTo>
                    <a:pt x="2799946" y="5990059"/>
                    <a:pt x="2745671" y="5884097"/>
                    <a:pt x="2646839" y="5852217"/>
                  </a:cubicBezTo>
                  <a:cubicBezTo>
                    <a:pt x="2622131" y="5844245"/>
                    <a:pt x="2596978" y="5841661"/>
                    <a:pt x="2572647" y="5843809"/>
                  </a:cubicBezTo>
                  <a:close/>
                  <a:moveTo>
                    <a:pt x="1178749" y="5830367"/>
                  </a:moveTo>
                  <a:cubicBezTo>
                    <a:pt x="1197868" y="5828711"/>
                    <a:pt x="1222059" y="5832337"/>
                    <a:pt x="1246788" y="5841635"/>
                  </a:cubicBezTo>
                  <a:cubicBezTo>
                    <a:pt x="1296251" y="5860229"/>
                    <a:pt x="1329140" y="5894471"/>
                    <a:pt x="1320253" y="5918115"/>
                  </a:cubicBezTo>
                  <a:lnTo>
                    <a:pt x="1318591" y="5919869"/>
                  </a:lnTo>
                  <a:cubicBezTo>
                    <a:pt x="1307971" y="5897603"/>
                    <a:pt x="1278336" y="5874713"/>
                    <a:pt x="1239801" y="5860225"/>
                  </a:cubicBezTo>
                  <a:cubicBezTo>
                    <a:pt x="1201267" y="5845737"/>
                    <a:pt x="1163891" y="5843437"/>
                    <a:pt x="1141231" y="5853193"/>
                  </a:cubicBezTo>
                  <a:cubicBezTo>
                    <a:pt x="1140617" y="5852279"/>
                    <a:pt x="1140855" y="5851523"/>
                    <a:pt x="1141136" y="5850779"/>
                  </a:cubicBezTo>
                  <a:cubicBezTo>
                    <a:pt x="1145580" y="5838959"/>
                    <a:pt x="1159628" y="5832023"/>
                    <a:pt x="1178749" y="5830367"/>
                  </a:cubicBezTo>
                  <a:close/>
                  <a:moveTo>
                    <a:pt x="1664486" y="5720171"/>
                  </a:moveTo>
                  <a:cubicBezTo>
                    <a:pt x="1695661" y="5724231"/>
                    <a:pt x="1715498" y="5769263"/>
                    <a:pt x="1708792" y="5820753"/>
                  </a:cubicBezTo>
                  <a:cubicBezTo>
                    <a:pt x="1702087" y="5872243"/>
                    <a:pt x="1671381" y="5910691"/>
                    <a:pt x="1640205" y="5906633"/>
                  </a:cubicBezTo>
                  <a:cubicBezTo>
                    <a:pt x="1639224" y="5906505"/>
                    <a:pt x="1638256" y="5906337"/>
                    <a:pt x="1637579" y="5905359"/>
                  </a:cubicBezTo>
                  <a:cubicBezTo>
                    <a:pt x="1660945" y="5890787"/>
                    <a:pt x="1679061" y="5857677"/>
                    <a:pt x="1684284" y="5817561"/>
                  </a:cubicBezTo>
                  <a:cubicBezTo>
                    <a:pt x="1689507" y="5777445"/>
                    <a:pt x="1680477" y="5740799"/>
                    <a:pt x="1661620" y="5720729"/>
                  </a:cubicBezTo>
                  <a:lnTo>
                    <a:pt x="1664486" y="5720171"/>
                  </a:lnTo>
                  <a:close/>
                  <a:moveTo>
                    <a:pt x="1627971" y="5701411"/>
                  </a:moveTo>
                  <a:cubicBezTo>
                    <a:pt x="1649849" y="5708469"/>
                    <a:pt x="1657036" y="5746887"/>
                    <a:pt x="1644025" y="5787223"/>
                  </a:cubicBezTo>
                  <a:cubicBezTo>
                    <a:pt x="1631014" y="5827555"/>
                    <a:pt x="1602733" y="5854533"/>
                    <a:pt x="1580854" y="5847475"/>
                  </a:cubicBezTo>
                  <a:cubicBezTo>
                    <a:pt x="1580165" y="5847253"/>
                    <a:pt x="1579494" y="5847001"/>
                    <a:pt x="1579160" y="5846135"/>
                  </a:cubicBezTo>
                  <a:cubicBezTo>
                    <a:pt x="1598352" y="5837347"/>
                    <a:pt x="1616690" y="5813097"/>
                    <a:pt x="1626826" y="5781673"/>
                  </a:cubicBezTo>
                  <a:cubicBezTo>
                    <a:pt x="1636962" y="5750249"/>
                    <a:pt x="1636250" y="5719855"/>
                    <a:pt x="1625813" y="5701507"/>
                  </a:cubicBezTo>
                  <a:lnTo>
                    <a:pt x="1627971" y="5701411"/>
                  </a:lnTo>
                  <a:close/>
                  <a:moveTo>
                    <a:pt x="1584607" y="5676389"/>
                  </a:moveTo>
                  <a:cubicBezTo>
                    <a:pt x="1586244" y="5696203"/>
                    <a:pt x="1581826" y="5725819"/>
                    <a:pt x="1571617" y="5757467"/>
                  </a:cubicBezTo>
                  <a:cubicBezTo>
                    <a:pt x="1561393" y="5789167"/>
                    <a:pt x="1547642" y="5815817"/>
                    <a:pt x="1534570" y="5831031"/>
                  </a:cubicBezTo>
                  <a:cubicBezTo>
                    <a:pt x="1586658" y="5851613"/>
                    <a:pt x="1614262" y="5909499"/>
                    <a:pt x="1596792" y="5963657"/>
                  </a:cubicBezTo>
                  <a:cubicBezTo>
                    <a:pt x="1590087" y="5984447"/>
                    <a:pt x="1577668" y="6001803"/>
                    <a:pt x="1560584" y="6012997"/>
                  </a:cubicBezTo>
                  <a:cubicBezTo>
                    <a:pt x="1575129" y="6011061"/>
                    <a:pt x="1590271" y="6012459"/>
                    <a:pt x="1605135" y="6017253"/>
                  </a:cubicBezTo>
                  <a:cubicBezTo>
                    <a:pt x="1661861" y="6035553"/>
                    <a:pt x="1693013" y="6096371"/>
                    <a:pt x="1674715" y="6153097"/>
                  </a:cubicBezTo>
                  <a:cubicBezTo>
                    <a:pt x="1661006" y="6195595"/>
                    <a:pt x="1623434" y="6223737"/>
                    <a:pt x="1581595" y="6227475"/>
                  </a:cubicBezTo>
                  <a:cubicBezTo>
                    <a:pt x="1591850" y="6252843"/>
                    <a:pt x="1620915" y="6276307"/>
                    <a:pt x="1659016" y="6288597"/>
                  </a:cubicBezTo>
                  <a:cubicBezTo>
                    <a:pt x="1697517" y="6301017"/>
                    <a:pt x="1735194" y="6298789"/>
                    <a:pt x="1758355" y="6283891"/>
                  </a:cubicBezTo>
                  <a:lnTo>
                    <a:pt x="1758382" y="6286807"/>
                  </a:lnTo>
                  <a:cubicBezTo>
                    <a:pt x="1748730" y="6316729"/>
                    <a:pt x="1700845" y="6328061"/>
                    <a:pt x="1651429" y="6312119"/>
                  </a:cubicBezTo>
                  <a:cubicBezTo>
                    <a:pt x="1602013" y="6296181"/>
                    <a:pt x="1569776" y="6259001"/>
                    <a:pt x="1579427" y="6229081"/>
                  </a:cubicBezTo>
                  <a:cubicBezTo>
                    <a:pt x="1579641" y="6228419"/>
                    <a:pt x="1579874" y="6227767"/>
                    <a:pt x="1580597" y="6227493"/>
                  </a:cubicBezTo>
                  <a:cubicBezTo>
                    <a:pt x="1566903" y="6228675"/>
                    <a:pt x="1552764" y="6227159"/>
                    <a:pt x="1538871" y="6222677"/>
                  </a:cubicBezTo>
                  <a:lnTo>
                    <a:pt x="1504394" y="6203335"/>
                  </a:lnTo>
                  <a:cubicBezTo>
                    <a:pt x="1509903" y="6220839"/>
                    <a:pt x="1509227" y="6239919"/>
                    <a:pt x="1503218" y="6258555"/>
                  </a:cubicBezTo>
                  <a:cubicBezTo>
                    <a:pt x="1499553" y="6269915"/>
                    <a:pt x="1494182" y="6280251"/>
                    <a:pt x="1487075" y="6289071"/>
                  </a:cubicBezTo>
                  <a:cubicBezTo>
                    <a:pt x="1515582" y="6296441"/>
                    <a:pt x="1533066" y="6339439"/>
                    <a:pt x="1526712" y="6388235"/>
                  </a:cubicBezTo>
                  <a:cubicBezTo>
                    <a:pt x="1520006" y="6439725"/>
                    <a:pt x="1489300" y="6478175"/>
                    <a:pt x="1458124" y="6474117"/>
                  </a:cubicBezTo>
                  <a:cubicBezTo>
                    <a:pt x="1457143" y="6473989"/>
                    <a:pt x="1456175" y="6473821"/>
                    <a:pt x="1455498" y="6472843"/>
                  </a:cubicBezTo>
                  <a:cubicBezTo>
                    <a:pt x="1478864" y="6458271"/>
                    <a:pt x="1496980" y="6425159"/>
                    <a:pt x="1502203" y="6385045"/>
                  </a:cubicBezTo>
                  <a:cubicBezTo>
                    <a:pt x="1506985" y="6348325"/>
                    <a:pt x="1499823" y="6314513"/>
                    <a:pt x="1483545" y="6294089"/>
                  </a:cubicBezTo>
                  <a:cubicBezTo>
                    <a:pt x="1469342" y="6311567"/>
                    <a:pt x="1449927" y="6323899"/>
                    <a:pt x="1428408" y="6329501"/>
                  </a:cubicBezTo>
                  <a:cubicBezTo>
                    <a:pt x="1449064" y="6337513"/>
                    <a:pt x="1455473" y="6374869"/>
                    <a:pt x="1442841" y="6414031"/>
                  </a:cubicBezTo>
                  <a:cubicBezTo>
                    <a:pt x="1429832" y="6454363"/>
                    <a:pt x="1401549" y="6481341"/>
                    <a:pt x="1379671" y="6474283"/>
                  </a:cubicBezTo>
                  <a:cubicBezTo>
                    <a:pt x="1378983" y="6474061"/>
                    <a:pt x="1378310" y="6473807"/>
                    <a:pt x="1377975" y="6472945"/>
                  </a:cubicBezTo>
                  <a:cubicBezTo>
                    <a:pt x="1397167" y="6464155"/>
                    <a:pt x="1415505" y="6439905"/>
                    <a:pt x="1425642" y="6408483"/>
                  </a:cubicBezTo>
                  <a:cubicBezTo>
                    <a:pt x="1435480" y="6377983"/>
                    <a:pt x="1435098" y="6348453"/>
                    <a:pt x="1425298" y="6330085"/>
                  </a:cubicBezTo>
                  <a:cubicBezTo>
                    <a:pt x="1406825" y="6334871"/>
                    <a:pt x="1386858" y="6334419"/>
                    <a:pt x="1367374" y="6328133"/>
                  </a:cubicBezTo>
                  <a:cubicBezTo>
                    <a:pt x="1350286" y="6322621"/>
                    <a:pt x="1335519" y="6313251"/>
                    <a:pt x="1324075" y="6300953"/>
                  </a:cubicBezTo>
                  <a:cubicBezTo>
                    <a:pt x="1306156" y="6310841"/>
                    <a:pt x="1289975" y="6333317"/>
                    <a:pt x="1280797" y="6361767"/>
                  </a:cubicBezTo>
                  <a:cubicBezTo>
                    <a:pt x="1270662" y="6393189"/>
                    <a:pt x="1271719" y="6423695"/>
                    <a:pt x="1282692" y="6442215"/>
                  </a:cubicBezTo>
                  <a:cubicBezTo>
                    <a:pt x="1281896" y="6442713"/>
                    <a:pt x="1281178" y="6442519"/>
                    <a:pt x="1280464" y="6442289"/>
                  </a:cubicBezTo>
                  <a:cubicBezTo>
                    <a:pt x="1257795" y="6434975"/>
                    <a:pt x="1249965" y="6396351"/>
                    <a:pt x="1262976" y="6356017"/>
                  </a:cubicBezTo>
                  <a:cubicBezTo>
                    <a:pt x="1274303" y="6320897"/>
                    <a:pt x="1297700" y="6296061"/>
                    <a:pt x="1318530" y="6295135"/>
                  </a:cubicBezTo>
                  <a:cubicBezTo>
                    <a:pt x="1294912" y="6267815"/>
                    <a:pt x="1285893" y="6229187"/>
                    <a:pt x="1297795" y="6192289"/>
                  </a:cubicBezTo>
                  <a:cubicBezTo>
                    <a:pt x="1304781" y="6170631"/>
                    <a:pt x="1317965" y="6152705"/>
                    <a:pt x="1335963" y="6141409"/>
                  </a:cubicBezTo>
                  <a:cubicBezTo>
                    <a:pt x="1318818" y="6146495"/>
                    <a:pt x="1300246" y="6145703"/>
                    <a:pt x="1282092" y="6139847"/>
                  </a:cubicBezTo>
                  <a:cubicBezTo>
                    <a:pt x="1273100" y="6136947"/>
                    <a:pt x="1264751" y="6132977"/>
                    <a:pt x="1257364" y="6127775"/>
                  </a:cubicBezTo>
                  <a:cubicBezTo>
                    <a:pt x="1244519" y="6151411"/>
                    <a:pt x="1205258" y="6165041"/>
                    <a:pt x="1161284" y="6159317"/>
                  </a:cubicBezTo>
                  <a:cubicBezTo>
                    <a:pt x="1109794" y="6152611"/>
                    <a:pt x="1071344" y="6121905"/>
                    <a:pt x="1075404" y="6090727"/>
                  </a:cubicBezTo>
                  <a:cubicBezTo>
                    <a:pt x="1075532" y="6089749"/>
                    <a:pt x="1075700" y="6088781"/>
                    <a:pt x="1076677" y="6088101"/>
                  </a:cubicBezTo>
                  <a:cubicBezTo>
                    <a:pt x="1091248" y="6111467"/>
                    <a:pt x="1124362" y="6129583"/>
                    <a:pt x="1164475" y="6134809"/>
                  </a:cubicBezTo>
                  <a:cubicBezTo>
                    <a:pt x="1197048" y="6139049"/>
                    <a:pt x="1227332" y="6133893"/>
                    <a:pt x="1248016" y="6121201"/>
                  </a:cubicBezTo>
                  <a:cubicBezTo>
                    <a:pt x="1231172" y="6108145"/>
                    <a:pt x="1218974" y="6090247"/>
                    <a:pt x="1212770" y="6070213"/>
                  </a:cubicBezTo>
                  <a:cubicBezTo>
                    <a:pt x="1198512" y="6083355"/>
                    <a:pt x="1167619" y="6085797"/>
                    <a:pt x="1135512" y="6075439"/>
                  </a:cubicBezTo>
                  <a:cubicBezTo>
                    <a:pt x="1095178" y="6062429"/>
                    <a:pt x="1068202" y="6034143"/>
                    <a:pt x="1075259" y="6012269"/>
                  </a:cubicBezTo>
                  <a:cubicBezTo>
                    <a:pt x="1075481" y="6011581"/>
                    <a:pt x="1075734" y="6010907"/>
                    <a:pt x="1076597" y="6010573"/>
                  </a:cubicBezTo>
                  <a:cubicBezTo>
                    <a:pt x="1085388" y="6029763"/>
                    <a:pt x="1109636" y="6048103"/>
                    <a:pt x="1141061" y="6058237"/>
                  </a:cubicBezTo>
                  <a:cubicBezTo>
                    <a:pt x="1167010" y="6066609"/>
                    <a:pt x="1192258" y="6067585"/>
                    <a:pt x="1210445" y="6061301"/>
                  </a:cubicBezTo>
                  <a:cubicBezTo>
                    <a:pt x="1206007" y="6043957"/>
                    <a:pt x="1206258" y="6025305"/>
                    <a:pt x="1211855" y="6007067"/>
                  </a:cubicBezTo>
                  <a:cubicBezTo>
                    <a:pt x="1192370" y="6007653"/>
                    <a:pt x="1165728" y="6003153"/>
                    <a:pt x="1137467" y="5994039"/>
                  </a:cubicBezTo>
                  <a:cubicBezTo>
                    <a:pt x="1104429" y="5983381"/>
                    <a:pt x="1076874" y="5968893"/>
                    <a:pt x="1061910" y="5955483"/>
                  </a:cubicBezTo>
                  <a:cubicBezTo>
                    <a:pt x="1066865" y="5955073"/>
                    <a:pt x="1072431" y="5955043"/>
                    <a:pt x="1078489" y="5955385"/>
                  </a:cubicBezTo>
                  <a:cubicBezTo>
                    <a:pt x="1096662" y="5956415"/>
                    <a:pt x="1119255" y="5960815"/>
                    <a:pt x="1142989" y="5968471"/>
                  </a:cubicBezTo>
                  <a:cubicBezTo>
                    <a:pt x="1172421" y="5977967"/>
                    <a:pt x="1197503" y="5990501"/>
                    <a:pt x="1213018" y="6002849"/>
                  </a:cubicBezTo>
                  <a:cubicBezTo>
                    <a:pt x="1219582" y="5982889"/>
                    <a:pt x="1231531" y="5966183"/>
                    <a:pt x="1246823" y="5953907"/>
                  </a:cubicBezTo>
                  <a:cubicBezTo>
                    <a:pt x="1236284" y="5937051"/>
                    <a:pt x="1214705" y="5922091"/>
                    <a:pt x="1187779" y="5913405"/>
                  </a:cubicBezTo>
                  <a:cubicBezTo>
                    <a:pt x="1156354" y="5903267"/>
                    <a:pt x="1125847" y="5904325"/>
                    <a:pt x="1107330" y="5915299"/>
                  </a:cubicBezTo>
                  <a:cubicBezTo>
                    <a:pt x="1106829" y="5914503"/>
                    <a:pt x="1107025" y="5913785"/>
                    <a:pt x="1107256" y="5913071"/>
                  </a:cubicBezTo>
                  <a:cubicBezTo>
                    <a:pt x="1110912" y="5901737"/>
                    <a:pt x="1122398" y="5894111"/>
                    <a:pt x="1138010" y="5890947"/>
                  </a:cubicBezTo>
                  <a:cubicBezTo>
                    <a:pt x="1145816" y="5889365"/>
                    <a:pt x="1154654" y="5888897"/>
                    <a:pt x="1164061" y="5889637"/>
                  </a:cubicBezTo>
                  <a:cubicBezTo>
                    <a:pt x="1173468" y="5890379"/>
                    <a:pt x="1183445" y="5892327"/>
                    <a:pt x="1193528" y="5895579"/>
                  </a:cubicBezTo>
                  <a:cubicBezTo>
                    <a:pt x="1227309" y="5906479"/>
                    <a:pt x="1251574" y="5928539"/>
                    <a:pt x="1253985" y="5948777"/>
                  </a:cubicBezTo>
                  <a:cubicBezTo>
                    <a:pt x="1280423" y="5929967"/>
                    <a:pt x="1315093" y="5923693"/>
                    <a:pt x="1348356" y="5934423"/>
                  </a:cubicBezTo>
                  <a:cubicBezTo>
                    <a:pt x="1367109" y="5940471"/>
                    <a:pt x="1383065" y="5951167"/>
                    <a:pt x="1394062" y="5966003"/>
                  </a:cubicBezTo>
                  <a:cubicBezTo>
                    <a:pt x="1384692" y="5945033"/>
                    <a:pt x="1383798" y="5920863"/>
                    <a:pt x="1391370" y="5897391"/>
                  </a:cubicBezTo>
                  <a:cubicBezTo>
                    <a:pt x="1405093" y="5854847"/>
                    <a:pt x="1442735" y="5826687"/>
                    <a:pt x="1484629" y="5822989"/>
                  </a:cubicBezTo>
                  <a:cubicBezTo>
                    <a:pt x="1498594" y="5821753"/>
                    <a:pt x="1513031" y="5823237"/>
                    <a:pt x="1527213" y="5827813"/>
                  </a:cubicBezTo>
                  <a:lnTo>
                    <a:pt x="1533049" y="5830367"/>
                  </a:lnTo>
                  <a:cubicBezTo>
                    <a:pt x="1531823" y="5810619"/>
                    <a:pt x="1536289" y="5782211"/>
                    <a:pt x="1546051" y="5751945"/>
                  </a:cubicBezTo>
                  <a:cubicBezTo>
                    <a:pt x="1556709" y="5718907"/>
                    <a:pt x="1571196" y="5691351"/>
                    <a:pt x="1584607" y="5676389"/>
                  </a:cubicBezTo>
                  <a:close/>
                  <a:moveTo>
                    <a:pt x="1520037" y="5668233"/>
                  </a:moveTo>
                  <a:cubicBezTo>
                    <a:pt x="1523022" y="5668121"/>
                    <a:pt x="1525954" y="5668503"/>
                    <a:pt x="1528787" y="5669417"/>
                  </a:cubicBezTo>
                  <a:lnTo>
                    <a:pt x="1530552" y="5670775"/>
                  </a:lnTo>
                  <a:cubicBezTo>
                    <a:pt x="1510827" y="5679393"/>
                    <a:pt x="1492143" y="5703533"/>
                    <a:pt x="1482006" y="5734955"/>
                  </a:cubicBezTo>
                  <a:cubicBezTo>
                    <a:pt x="1471869" y="5766379"/>
                    <a:pt x="1472925" y="5796885"/>
                    <a:pt x="1483900" y="5815405"/>
                  </a:cubicBezTo>
                  <a:cubicBezTo>
                    <a:pt x="1483104" y="5815905"/>
                    <a:pt x="1482385" y="5815707"/>
                    <a:pt x="1481671" y="5815477"/>
                  </a:cubicBezTo>
                  <a:cubicBezTo>
                    <a:pt x="1459001" y="5808165"/>
                    <a:pt x="1451172" y="5769541"/>
                    <a:pt x="1464183" y="5729207"/>
                  </a:cubicBezTo>
                  <a:cubicBezTo>
                    <a:pt x="1475567" y="5693915"/>
                    <a:pt x="1499135" y="5669009"/>
                    <a:pt x="1520037" y="5668233"/>
                  </a:cubicBezTo>
                  <a:close/>
                  <a:moveTo>
                    <a:pt x="1458268" y="5660369"/>
                  </a:moveTo>
                  <a:cubicBezTo>
                    <a:pt x="1461504" y="5660225"/>
                    <a:pt x="1464625" y="5660683"/>
                    <a:pt x="1467581" y="5661795"/>
                  </a:cubicBezTo>
                  <a:lnTo>
                    <a:pt x="1469333" y="5663455"/>
                  </a:lnTo>
                  <a:cubicBezTo>
                    <a:pt x="1447065" y="5674075"/>
                    <a:pt x="1424175" y="5703709"/>
                    <a:pt x="1409688" y="5742245"/>
                  </a:cubicBezTo>
                  <a:cubicBezTo>
                    <a:pt x="1395201" y="5780779"/>
                    <a:pt x="1392899" y="5818155"/>
                    <a:pt x="1402655" y="5840815"/>
                  </a:cubicBezTo>
                  <a:cubicBezTo>
                    <a:pt x="1401741" y="5841427"/>
                    <a:pt x="1400987" y="5841189"/>
                    <a:pt x="1400244" y="5840911"/>
                  </a:cubicBezTo>
                  <a:cubicBezTo>
                    <a:pt x="1376598" y="5832021"/>
                    <a:pt x="1372504" y="5784717"/>
                    <a:pt x="1391100" y="5735257"/>
                  </a:cubicBezTo>
                  <a:cubicBezTo>
                    <a:pt x="1407368" y="5691979"/>
                    <a:pt x="1435619" y="5661387"/>
                    <a:pt x="1458268" y="5660369"/>
                  </a:cubicBezTo>
                  <a:close/>
                  <a:moveTo>
                    <a:pt x="1517259" y="5627787"/>
                  </a:moveTo>
                  <a:cubicBezTo>
                    <a:pt x="1444268" y="5634235"/>
                    <a:pt x="1378686" y="5683295"/>
                    <a:pt x="1354776" y="5757419"/>
                  </a:cubicBezTo>
                  <a:cubicBezTo>
                    <a:pt x="1341585" y="5798313"/>
                    <a:pt x="1343143" y="5840425"/>
                    <a:pt x="1359466" y="5876955"/>
                  </a:cubicBezTo>
                  <a:cubicBezTo>
                    <a:pt x="1340308" y="5851111"/>
                    <a:pt x="1312507" y="5832477"/>
                    <a:pt x="1279835" y="5821937"/>
                  </a:cubicBezTo>
                  <a:cubicBezTo>
                    <a:pt x="1181003" y="5790057"/>
                    <a:pt x="1075040" y="5844331"/>
                    <a:pt x="1043159" y="5943163"/>
                  </a:cubicBezTo>
                  <a:cubicBezTo>
                    <a:pt x="1011279" y="6041995"/>
                    <a:pt x="1065553" y="6147957"/>
                    <a:pt x="1164385" y="6179837"/>
                  </a:cubicBezTo>
                  <a:cubicBezTo>
                    <a:pt x="1196014" y="6190041"/>
                    <a:pt x="1228373" y="6191421"/>
                    <a:pt x="1258245" y="6182563"/>
                  </a:cubicBezTo>
                  <a:cubicBezTo>
                    <a:pt x="1226886" y="6202239"/>
                    <a:pt x="1203917" y="6233477"/>
                    <a:pt x="1191745" y="6271209"/>
                  </a:cubicBezTo>
                  <a:cubicBezTo>
                    <a:pt x="1159865" y="6370041"/>
                    <a:pt x="1214139" y="6476003"/>
                    <a:pt x="1312971" y="6507883"/>
                  </a:cubicBezTo>
                  <a:cubicBezTo>
                    <a:pt x="1411803" y="6539765"/>
                    <a:pt x="1517766" y="6485491"/>
                    <a:pt x="1549647" y="6386659"/>
                  </a:cubicBezTo>
                  <a:cubicBezTo>
                    <a:pt x="1560120" y="6354191"/>
                    <a:pt x="1561294" y="6320951"/>
                    <a:pt x="1551695" y="6290453"/>
                  </a:cubicBezTo>
                  <a:lnTo>
                    <a:pt x="1611762" y="6324151"/>
                  </a:lnTo>
                  <a:cubicBezTo>
                    <a:pt x="1710594" y="6356031"/>
                    <a:pt x="1816557" y="6301757"/>
                    <a:pt x="1848437" y="6202925"/>
                  </a:cubicBezTo>
                  <a:cubicBezTo>
                    <a:pt x="1880318" y="6104093"/>
                    <a:pt x="1826044" y="5998131"/>
                    <a:pt x="1727212" y="5966251"/>
                  </a:cubicBezTo>
                  <a:cubicBezTo>
                    <a:pt x="1701316" y="5957897"/>
                    <a:pt x="1674934" y="5955459"/>
                    <a:pt x="1649591" y="5958835"/>
                  </a:cubicBezTo>
                  <a:cubicBezTo>
                    <a:pt x="1679355" y="5939331"/>
                    <a:pt x="1700992" y="5909093"/>
                    <a:pt x="1712677" y="5872869"/>
                  </a:cubicBezTo>
                  <a:cubicBezTo>
                    <a:pt x="1744558" y="5774037"/>
                    <a:pt x="1690283" y="5668075"/>
                    <a:pt x="1591451" y="5636195"/>
                  </a:cubicBezTo>
                  <a:cubicBezTo>
                    <a:pt x="1566743" y="5628223"/>
                    <a:pt x="1541590" y="5625639"/>
                    <a:pt x="1517259" y="5627787"/>
                  </a:cubicBezTo>
                  <a:close/>
                  <a:moveTo>
                    <a:pt x="3166250" y="4828795"/>
                  </a:moveTo>
                  <a:cubicBezTo>
                    <a:pt x="3120279" y="4833879"/>
                    <a:pt x="3079576" y="4865747"/>
                    <a:pt x="3065518" y="4912855"/>
                  </a:cubicBezTo>
                  <a:lnTo>
                    <a:pt x="2954036" y="5286403"/>
                  </a:lnTo>
                  <a:cubicBezTo>
                    <a:pt x="2935291" y="5349213"/>
                    <a:pt x="2971012" y="5415325"/>
                    <a:pt x="3033822" y="5434069"/>
                  </a:cubicBezTo>
                  <a:cubicBezTo>
                    <a:pt x="3033822" y="5434070"/>
                    <a:pt x="3033821" y="5434070"/>
                    <a:pt x="3033821" y="5434071"/>
                  </a:cubicBezTo>
                  <a:cubicBezTo>
                    <a:pt x="3096630" y="5452815"/>
                    <a:pt x="3162743" y="5417095"/>
                    <a:pt x="3181488" y="5354285"/>
                  </a:cubicBezTo>
                  <a:lnTo>
                    <a:pt x="3292970" y="4980737"/>
                  </a:lnTo>
                  <a:cubicBezTo>
                    <a:pt x="3311715" y="4917927"/>
                    <a:pt x="3275994" y="4851815"/>
                    <a:pt x="3213185" y="4833069"/>
                  </a:cubicBezTo>
                  <a:cubicBezTo>
                    <a:pt x="3197482" y="4828383"/>
                    <a:pt x="3181574" y="4827101"/>
                    <a:pt x="3166250" y="4828795"/>
                  </a:cubicBezTo>
                  <a:close/>
                  <a:moveTo>
                    <a:pt x="2612904" y="4822799"/>
                  </a:moveTo>
                  <a:cubicBezTo>
                    <a:pt x="2569670" y="4826619"/>
                    <a:pt x="2530825" y="4855679"/>
                    <a:pt x="2516662" y="4899583"/>
                  </a:cubicBezTo>
                  <a:lnTo>
                    <a:pt x="2385024" y="5307669"/>
                  </a:lnTo>
                  <a:cubicBezTo>
                    <a:pt x="2366141" y="5366209"/>
                    <a:pt x="2398289" y="5428973"/>
                    <a:pt x="2456829" y="5447857"/>
                  </a:cubicBezTo>
                  <a:lnTo>
                    <a:pt x="2456827" y="5447857"/>
                  </a:lnTo>
                  <a:cubicBezTo>
                    <a:pt x="2515367" y="5466741"/>
                    <a:pt x="2578131" y="5434593"/>
                    <a:pt x="2597015" y="5376053"/>
                  </a:cubicBezTo>
                  <a:lnTo>
                    <a:pt x="2728654" y="4967965"/>
                  </a:lnTo>
                  <a:cubicBezTo>
                    <a:pt x="2747537" y="4909427"/>
                    <a:pt x="2715389" y="4846661"/>
                    <a:pt x="2656850" y="4827779"/>
                  </a:cubicBezTo>
                  <a:cubicBezTo>
                    <a:pt x="2642215" y="4823059"/>
                    <a:pt x="2627316" y="4821527"/>
                    <a:pt x="2612904" y="4822799"/>
                  </a:cubicBezTo>
                  <a:close/>
                  <a:moveTo>
                    <a:pt x="2100172" y="4815355"/>
                  </a:moveTo>
                  <a:cubicBezTo>
                    <a:pt x="2054201" y="4820439"/>
                    <a:pt x="2013498" y="4852307"/>
                    <a:pt x="1999440" y="4899415"/>
                  </a:cubicBezTo>
                  <a:lnTo>
                    <a:pt x="1887958" y="5272963"/>
                  </a:lnTo>
                  <a:cubicBezTo>
                    <a:pt x="1869213" y="5335773"/>
                    <a:pt x="1904934" y="5401885"/>
                    <a:pt x="1967744" y="5420629"/>
                  </a:cubicBezTo>
                  <a:cubicBezTo>
                    <a:pt x="1967744" y="5420630"/>
                    <a:pt x="1967743" y="5420630"/>
                    <a:pt x="1967743" y="5420631"/>
                  </a:cubicBezTo>
                  <a:cubicBezTo>
                    <a:pt x="2030552" y="5439375"/>
                    <a:pt x="2096665" y="5403655"/>
                    <a:pt x="2115410" y="5340845"/>
                  </a:cubicBezTo>
                  <a:lnTo>
                    <a:pt x="2226892" y="4967297"/>
                  </a:lnTo>
                  <a:cubicBezTo>
                    <a:pt x="2245637" y="4904487"/>
                    <a:pt x="2209916" y="4838375"/>
                    <a:pt x="2147107" y="4819629"/>
                  </a:cubicBezTo>
                  <a:cubicBezTo>
                    <a:pt x="2131404" y="4814943"/>
                    <a:pt x="2115496" y="4813661"/>
                    <a:pt x="2100172" y="4815355"/>
                  </a:cubicBezTo>
                  <a:close/>
                  <a:moveTo>
                    <a:pt x="3690182" y="4814059"/>
                  </a:moveTo>
                  <a:cubicBezTo>
                    <a:pt x="3646948" y="4817879"/>
                    <a:pt x="3608103" y="4846939"/>
                    <a:pt x="3593940" y="4890843"/>
                  </a:cubicBezTo>
                  <a:lnTo>
                    <a:pt x="3462302" y="5298929"/>
                  </a:lnTo>
                  <a:cubicBezTo>
                    <a:pt x="3443419" y="5357469"/>
                    <a:pt x="3475567" y="5420233"/>
                    <a:pt x="3534107" y="5439117"/>
                  </a:cubicBezTo>
                  <a:lnTo>
                    <a:pt x="3534105" y="5439117"/>
                  </a:lnTo>
                  <a:cubicBezTo>
                    <a:pt x="3592645" y="5458001"/>
                    <a:pt x="3655409" y="5425853"/>
                    <a:pt x="3674293" y="5367313"/>
                  </a:cubicBezTo>
                  <a:lnTo>
                    <a:pt x="3805932" y="4959225"/>
                  </a:lnTo>
                  <a:cubicBezTo>
                    <a:pt x="3824815" y="4900687"/>
                    <a:pt x="3792667" y="4837921"/>
                    <a:pt x="3734128" y="4819039"/>
                  </a:cubicBezTo>
                  <a:cubicBezTo>
                    <a:pt x="3719493" y="4814319"/>
                    <a:pt x="3704594" y="4812787"/>
                    <a:pt x="3690182" y="4814059"/>
                  </a:cubicBezTo>
                  <a:close/>
                  <a:moveTo>
                    <a:pt x="1602040" y="4702833"/>
                  </a:moveTo>
                  <a:cubicBezTo>
                    <a:pt x="1558806" y="4706653"/>
                    <a:pt x="1519961" y="4735711"/>
                    <a:pt x="1505798" y="4779617"/>
                  </a:cubicBezTo>
                  <a:lnTo>
                    <a:pt x="1374160" y="5187703"/>
                  </a:lnTo>
                  <a:cubicBezTo>
                    <a:pt x="1355277" y="5246243"/>
                    <a:pt x="1387425" y="5309007"/>
                    <a:pt x="1445965" y="5327891"/>
                  </a:cubicBezTo>
                  <a:lnTo>
                    <a:pt x="1445963" y="5327891"/>
                  </a:lnTo>
                  <a:cubicBezTo>
                    <a:pt x="1504503" y="5346775"/>
                    <a:pt x="1567267" y="5314627"/>
                    <a:pt x="1586151" y="5256087"/>
                  </a:cubicBezTo>
                  <a:lnTo>
                    <a:pt x="1717790" y="4847999"/>
                  </a:lnTo>
                  <a:cubicBezTo>
                    <a:pt x="1736673" y="4789461"/>
                    <a:pt x="1704525" y="4726695"/>
                    <a:pt x="1645986" y="4707813"/>
                  </a:cubicBezTo>
                  <a:cubicBezTo>
                    <a:pt x="1631351" y="4703091"/>
                    <a:pt x="1616452" y="4701561"/>
                    <a:pt x="1602040" y="4702833"/>
                  </a:cubicBezTo>
                  <a:close/>
                  <a:moveTo>
                    <a:pt x="1522491" y="4199055"/>
                  </a:moveTo>
                  <a:lnTo>
                    <a:pt x="1431337" y="4417265"/>
                  </a:lnTo>
                  <a:cubicBezTo>
                    <a:pt x="2305269" y="4713641"/>
                    <a:pt x="3391923" y="4747907"/>
                    <a:pt x="4069278" y="4476999"/>
                  </a:cubicBezTo>
                  <a:lnTo>
                    <a:pt x="4128948" y="4235315"/>
                  </a:lnTo>
                  <a:cubicBezTo>
                    <a:pt x="3228306" y="4571229"/>
                    <a:pt x="2254798" y="4463797"/>
                    <a:pt x="1522491" y="4199055"/>
                  </a:cubicBezTo>
                  <a:close/>
                  <a:moveTo>
                    <a:pt x="1634156" y="3782717"/>
                  </a:moveTo>
                  <a:lnTo>
                    <a:pt x="1547841" y="4002885"/>
                  </a:lnTo>
                  <a:cubicBezTo>
                    <a:pt x="1897501" y="4112921"/>
                    <a:pt x="2279805" y="4180867"/>
                    <a:pt x="2655837" y="4202997"/>
                  </a:cubicBezTo>
                  <a:lnTo>
                    <a:pt x="2714237" y="3988861"/>
                  </a:lnTo>
                  <a:cubicBezTo>
                    <a:pt x="2326414" y="3969261"/>
                    <a:pt x="1957475" y="3891595"/>
                    <a:pt x="1634156" y="3782717"/>
                  </a:cubicBezTo>
                  <a:close/>
                  <a:moveTo>
                    <a:pt x="4240779" y="3761431"/>
                  </a:moveTo>
                  <a:cubicBezTo>
                    <a:pt x="3830064" y="3925031"/>
                    <a:pt x="3401868" y="3995215"/>
                    <a:pt x="2987347" y="3998287"/>
                  </a:cubicBezTo>
                  <a:lnTo>
                    <a:pt x="2929464" y="4214033"/>
                  </a:lnTo>
                  <a:cubicBezTo>
                    <a:pt x="3401136" y="4217727"/>
                    <a:pt x="3846993" y="4148913"/>
                    <a:pt x="4186459" y="4004373"/>
                  </a:cubicBezTo>
                  <a:lnTo>
                    <a:pt x="4240779" y="3761431"/>
                  </a:lnTo>
                  <a:close/>
                  <a:moveTo>
                    <a:pt x="3696218" y="804829"/>
                  </a:moveTo>
                  <a:cubicBezTo>
                    <a:pt x="3722551" y="1097071"/>
                    <a:pt x="3731029" y="1416641"/>
                    <a:pt x="3672479" y="1845263"/>
                  </a:cubicBezTo>
                  <a:cubicBezTo>
                    <a:pt x="3613929" y="2273886"/>
                    <a:pt x="3445299" y="3088400"/>
                    <a:pt x="3344917" y="3376564"/>
                  </a:cubicBezTo>
                  <a:cubicBezTo>
                    <a:pt x="3485828" y="3147140"/>
                    <a:pt x="3691745" y="2300524"/>
                    <a:pt x="3750295" y="1871901"/>
                  </a:cubicBezTo>
                  <a:cubicBezTo>
                    <a:pt x="3808845" y="1443279"/>
                    <a:pt x="3774094" y="1061033"/>
                    <a:pt x="3696218" y="804829"/>
                  </a:cubicBezTo>
                  <a:close/>
                  <a:moveTo>
                    <a:pt x="3179811" y="795255"/>
                  </a:moveTo>
                  <a:cubicBezTo>
                    <a:pt x="3206144" y="1087497"/>
                    <a:pt x="3222643" y="1433803"/>
                    <a:pt x="3156072" y="1835689"/>
                  </a:cubicBezTo>
                  <a:cubicBezTo>
                    <a:pt x="3089501" y="2237575"/>
                    <a:pt x="2880765" y="2918405"/>
                    <a:pt x="2780383" y="3206569"/>
                  </a:cubicBezTo>
                  <a:cubicBezTo>
                    <a:pt x="2921294" y="2977145"/>
                    <a:pt x="3167317" y="2264213"/>
                    <a:pt x="3233888" y="1862327"/>
                  </a:cubicBezTo>
                  <a:cubicBezTo>
                    <a:pt x="3300459" y="1460441"/>
                    <a:pt x="3257687" y="1051459"/>
                    <a:pt x="3179811" y="795255"/>
                  </a:cubicBezTo>
                  <a:close/>
                  <a:moveTo>
                    <a:pt x="2620412" y="665765"/>
                  </a:moveTo>
                  <a:cubicBezTo>
                    <a:pt x="2646745" y="958007"/>
                    <a:pt x="2668592" y="1301640"/>
                    <a:pt x="2596673" y="1706199"/>
                  </a:cubicBezTo>
                  <a:cubicBezTo>
                    <a:pt x="2524754" y="2110758"/>
                    <a:pt x="2289282" y="2804957"/>
                    <a:pt x="2188900" y="3093121"/>
                  </a:cubicBezTo>
                  <a:cubicBezTo>
                    <a:pt x="2329811" y="2863697"/>
                    <a:pt x="2602570" y="2137396"/>
                    <a:pt x="2674489" y="1732837"/>
                  </a:cubicBezTo>
                  <a:cubicBezTo>
                    <a:pt x="2746408" y="1328278"/>
                    <a:pt x="2698288" y="921969"/>
                    <a:pt x="2620412" y="665765"/>
                  </a:cubicBezTo>
                  <a:close/>
                  <a:moveTo>
                    <a:pt x="1985519" y="434221"/>
                  </a:moveTo>
                  <a:cubicBezTo>
                    <a:pt x="2043722" y="-103807"/>
                    <a:pt x="4417749" y="-189981"/>
                    <a:pt x="4391835" y="450263"/>
                  </a:cubicBezTo>
                  <a:lnTo>
                    <a:pt x="4525107" y="7837035"/>
                  </a:lnTo>
                  <a:cubicBezTo>
                    <a:pt x="3016738" y="7829219"/>
                    <a:pt x="1391139" y="7704175"/>
                    <a:pt x="0" y="6758511"/>
                  </a:cubicBezTo>
                  <a:cubicBezTo>
                    <a:pt x="1078523" y="5125095"/>
                    <a:pt x="1774503" y="2724129"/>
                    <a:pt x="1985519" y="4342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任意多边形 12"/>
            <p:cNvSpPr/>
            <p:nvPr/>
          </p:nvSpPr>
          <p:spPr>
            <a:xfrm>
              <a:off x="13320179" y="19291009"/>
              <a:ext cx="3900299" cy="7939849"/>
            </a:xfrm>
            <a:custGeom>
              <a:avLst/>
              <a:gdLst>
                <a:gd name="connsiteX0" fmla="*/ 656007 w 3900143"/>
                <a:gd name="connsiteY0" fmla="*/ 6128794 h 7362092"/>
                <a:gd name="connsiteX1" fmla="*/ 664653 w 3900143"/>
                <a:gd name="connsiteY1" fmla="*/ 6210448 h 7362092"/>
                <a:gd name="connsiteX2" fmla="*/ 647180 w 3900143"/>
                <a:gd name="connsiteY2" fmla="*/ 6293454 h 7362092"/>
                <a:gd name="connsiteX3" fmla="*/ 638532 w 3900143"/>
                <a:gd name="connsiteY3" fmla="*/ 6211800 h 7362092"/>
                <a:gd name="connsiteX4" fmla="*/ 656007 w 3900143"/>
                <a:gd name="connsiteY4" fmla="*/ 6128794 h 7362092"/>
                <a:gd name="connsiteX5" fmla="*/ 543607 w 3900143"/>
                <a:gd name="connsiteY5" fmla="*/ 6053824 h 7362092"/>
                <a:gd name="connsiteX6" fmla="*/ 545731 w 3900143"/>
                <a:gd name="connsiteY6" fmla="*/ 6054968 h 7362092"/>
                <a:gd name="connsiteX7" fmla="*/ 508747 w 3900143"/>
                <a:gd name="connsiteY7" fmla="*/ 6146604 h 7362092"/>
                <a:gd name="connsiteX8" fmla="*/ 527714 w 3900143"/>
                <a:gd name="connsiteY8" fmla="*/ 6243586 h 7362092"/>
                <a:gd name="connsiteX9" fmla="*/ 525411 w 3900143"/>
                <a:gd name="connsiteY9" fmla="*/ 6244310 h 7362092"/>
                <a:gd name="connsiteX10" fmla="*/ 488977 w 3900143"/>
                <a:gd name="connsiteY10" fmla="*/ 6144718 h 7362092"/>
                <a:gd name="connsiteX11" fmla="*/ 534246 w 3900143"/>
                <a:gd name="connsiteY11" fmla="*/ 6054880 h 7362092"/>
                <a:gd name="connsiteX12" fmla="*/ 543607 w 3900143"/>
                <a:gd name="connsiteY12" fmla="*/ 6053824 h 7362092"/>
                <a:gd name="connsiteX13" fmla="*/ 1779641 w 3900143"/>
                <a:gd name="connsiteY13" fmla="*/ 5942864 h 7362092"/>
                <a:gd name="connsiteX14" fmla="*/ 1805277 w 3900143"/>
                <a:gd name="connsiteY14" fmla="*/ 6020870 h 7362092"/>
                <a:gd name="connsiteX15" fmla="*/ 1805663 w 3900143"/>
                <a:gd name="connsiteY15" fmla="*/ 6105694 h 7362092"/>
                <a:gd name="connsiteX16" fmla="*/ 1780026 w 3900143"/>
                <a:gd name="connsiteY16" fmla="*/ 6027690 h 7362092"/>
                <a:gd name="connsiteX17" fmla="*/ 1779641 w 3900143"/>
                <a:gd name="connsiteY17" fmla="*/ 5942864 h 7362092"/>
                <a:gd name="connsiteX18" fmla="*/ 896331 w 3900143"/>
                <a:gd name="connsiteY18" fmla="*/ 5920942 h 7362092"/>
                <a:gd name="connsiteX19" fmla="*/ 971009 w 3900143"/>
                <a:gd name="connsiteY19" fmla="*/ 5950108 h 7362092"/>
                <a:gd name="connsiteX20" fmla="*/ 1048127 w 3900143"/>
                <a:gd name="connsiteY20" fmla="*/ 5928184 h 7362092"/>
                <a:gd name="connsiteX21" fmla="*/ 1048781 w 3900143"/>
                <a:gd name="connsiteY21" fmla="*/ 5930242 h 7362092"/>
                <a:gd name="connsiteX22" fmla="*/ 970150 w 3900143"/>
                <a:gd name="connsiteY22" fmla="*/ 5968160 h 7362092"/>
                <a:gd name="connsiteX23" fmla="*/ 895482 w 3900143"/>
                <a:gd name="connsiteY23" fmla="*/ 5922926 h 7362092"/>
                <a:gd name="connsiteX24" fmla="*/ 896331 w 3900143"/>
                <a:gd name="connsiteY24" fmla="*/ 5920942 h 7362092"/>
                <a:gd name="connsiteX25" fmla="*/ 1653982 w 3900143"/>
                <a:gd name="connsiteY25" fmla="*/ 5893226 h 7362092"/>
                <a:gd name="connsiteX26" fmla="*/ 1656300 w 3900143"/>
                <a:gd name="connsiteY26" fmla="*/ 5893898 h 7362092"/>
                <a:gd name="connsiteX27" fmla="*/ 1639427 w 3900143"/>
                <a:gd name="connsiteY27" fmla="*/ 5991266 h 7362092"/>
                <a:gd name="connsiteX28" fmla="*/ 1678378 w 3900143"/>
                <a:gd name="connsiteY28" fmla="*/ 6082084 h 7362092"/>
                <a:gd name="connsiteX29" fmla="*/ 1676279 w 3900143"/>
                <a:gd name="connsiteY29" fmla="*/ 6083276 h 7362092"/>
                <a:gd name="connsiteX30" fmla="*/ 1619703 w 3900143"/>
                <a:gd name="connsiteY30" fmla="*/ 5993582 h 7362092"/>
                <a:gd name="connsiteX31" fmla="*/ 1645053 w 3900143"/>
                <a:gd name="connsiteY31" fmla="*/ 5896230 h 7362092"/>
                <a:gd name="connsiteX32" fmla="*/ 1653982 w 3900143"/>
                <a:gd name="connsiteY32" fmla="*/ 5893226 h 7362092"/>
                <a:gd name="connsiteX33" fmla="*/ 3336490 w 3900143"/>
                <a:gd name="connsiteY33" fmla="*/ 5869164 h 7362092"/>
                <a:gd name="connsiteX34" fmla="*/ 2136436 w 3900143"/>
                <a:gd name="connsiteY34" fmla="*/ 6505180 h 7362092"/>
                <a:gd name="connsiteX35" fmla="*/ 221352 w 3900143"/>
                <a:gd name="connsiteY35" fmla="*/ 6588924 h 7362092"/>
                <a:gd name="connsiteX36" fmla="*/ 2098939 w 3900143"/>
                <a:gd name="connsiteY36" fmla="*/ 6668450 h 7362092"/>
                <a:gd name="connsiteX37" fmla="*/ 3336490 w 3900143"/>
                <a:gd name="connsiteY37" fmla="*/ 5869164 h 7362092"/>
                <a:gd name="connsiteX38" fmla="*/ 994981 w 3900143"/>
                <a:gd name="connsiteY38" fmla="*/ 5865160 h 7362092"/>
                <a:gd name="connsiteX39" fmla="*/ 1077986 w 3900143"/>
                <a:gd name="connsiteY39" fmla="*/ 5882634 h 7362092"/>
                <a:gd name="connsiteX40" fmla="*/ 996332 w 3900143"/>
                <a:gd name="connsiteY40" fmla="*/ 5891282 h 7362092"/>
                <a:gd name="connsiteX41" fmla="*/ 913327 w 3900143"/>
                <a:gd name="connsiteY41" fmla="*/ 5873808 h 7362092"/>
                <a:gd name="connsiteX42" fmla="*/ 929305 w 3900143"/>
                <a:gd name="connsiteY42" fmla="*/ 5869382 h 7362092"/>
                <a:gd name="connsiteX43" fmla="*/ 994981 w 3900143"/>
                <a:gd name="connsiteY43" fmla="*/ 5865160 h 7362092"/>
                <a:gd name="connsiteX44" fmla="*/ 667324 w 3900143"/>
                <a:gd name="connsiteY44" fmla="*/ 5816438 h 7362092"/>
                <a:gd name="connsiteX45" fmla="*/ 647489 w 3900143"/>
                <a:gd name="connsiteY45" fmla="*/ 5819466 h 7362092"/>
                <a:gd name="connsiteX46" fmla="*/ 614444 w 3900143"/>
                <a:gd name="connsiteY46" fmla="*/ 5864500 h 7362092"/>
                <a:gd name="connsiteX47" fmla="*/ 662508 w 3900143"/>
                <a:gd name="connsiteY47" fmla="*/ 5917380 h 7362092"/>
                <a:gd name="connsiteX48" fmla="*/ 715388 w 3900143"/>
                <a:gd name="connsiteY48" fmla="*/ 5869320 h 7362092"/>
                <a:gd name="connsiteX49" fmla="*/ 667324 w 3900143"/>
                <a:gd name="connsiteY49" fmla="*/ 5816438 h 7362092"/>
                <a:gd name="connsiteX50" fmla="*/ 968648 w 3900143"/>
                <a:gd name="connsiteY50" fmla="*/ 5778918 h 7362092"/>
                <a:gd name="connsiteX51" fmla="*/ 1043240 w 3900143"/>
                <a:gd name="connsiteY51" fmla="*/ 5825656 h 7362092"/>
                <a:gd name="connsiteX52" fmla="*/ 1042390 w 3900143"/>
                <a:gd name="connsiteY52" fmla="*/ 5827714 h 7362092"/>
                <a:gd name="connsiteX53" fmla="*/ 967755 w 3900143"/>
                <a:gd name="connsiteY53" fmla="*/ 5797622 h 7362092"/>
                <a:gd name="connsiteX54" fmla="*/ 890596 w 3900143"/>
                <a:gd name="connsiteY54" fmla="*/ 5820472 h 7362092"/>
                <a:gd name="connsiteX55" fmla="*/ 889944 w 3900143"/>
                <a:gd name="connsiteY55" fmla="*/ 5818340 h 7362092"/>
                <a:gd name="connsiteX56" fmla="*/ 913846 w 3900143"/>
                <a:gd name="connsiteY56" fmla="*/ 5788950 h 7362092"/>
                <a:gd name="connsiteX57" fmla="*/ 938651 w 3900143"/>
                <a:gd name="connsiteY57" fmla="*/ 5780878 h 7362092"/>
                <a:gd name="connsiteX58" fmla="*/ 968648 w 3900143"/>
                <a:gd name="connsiteY58" fmla="*/ 5778918 h 7362092"/>
                <a:gd name="connsiteX59" fmla="*/ 923421 w 3900143"/>
                <a:gd name="connsiteY59" fmla="*/ 5708978 h 7362092"/>
                <a:gd name="connsiteX60" fmla="*/ 1014316 w 3900143"/>
                <a:gd name="connsiteY60" fmla="*/ 5763608 h 7362092"/>
                <a:gd name="connsiteX61" fmla="*/ 1013171 w 3900143"/>
                <a:gd name="connsiteY61" fmla="*/ 5765732 h 7362092"/>
                <a:gd name="connsiteX62" fmla="*/ 921534 w 3900143"/>
                <a:gd name="connsiteY62" fmla="*/ 5728748 h 7362092"/>
                <a:gd name="connsiteX63" fmla="*/ 824552 w 3900143"/>
                <a:gd name="connsiteY63" fmla="*/ 5747714 h 7362092"/>
                <a:gd name="connsiteX64" fmla="*/ 823830 w 3900143"/>
                <a:gd name="connsiteY64" fmla="*/ 5745412 h 7362092"/>
                <a:gd name="connsiteX65" fmla="*/ 854802 w 3900143"/>
                <a:gd name="connsiteY65" fmla="*/ 5715880 h 7362092"/>
                <a:gd name="connsiteX66" fmla="*/ 923421 w 3900143"/>
                <a:gd name="connsiteY66" fmla="*/ 5708978 h 7362092"/>
                <a:gd name="connsiteX67" fmla="*/ 667658 w 3900143"/>
                <a:gd name="connsiteY67" fmla="*/ 5702972 h 7362092"/>
                <a:gd name="connsiteX68" fmla="*/ 732135 w 3900143"/>
                <a:gd name="connsiteY68" fmla="*/ 5773908 h 7362092"/>
                <a:gd name="connsiteX69" fmla="*/ 718280 w 3900143"/>
                <a:gd name="connsiteY69" fmla="*/ 5809766 h 7362092"/>
                <a:gd name="connsiteX70" fmla="*/ 745989 w 3900143"/>
                <a:gd name="connsiteY70" fmla="*/ 5805034 h 7362092"/>
                <a:gd name="connsiteX71" fmla="*/ 810465 w 3900143"/>
                <a:gd name="connsiteY71" fmla="*/ 5875972 h 7362092"/>
                <a:gd name="connsiteX72" fmla="*/ 739528 w 3900143"/>
                <a:gd name="connsiteY72" fmla="*/ 5940448 h 7362092"/>
                <a:gd name="connsiteX73" fmla="*/ 715453 w 3900143"/>
                <a:gd name="connsiteY73" fmla="*/ 5934380 h 7362092"/>
                <a:gd name="connsiteX74" fmla="*/ 723802 w 3900143"/>
                <a:gd name="connsiteY74" fmla="*/ 5968050 h 7362092"/>
                <a:gd name="connsiteX75" fmla="*/ 652863 w 3900143"/>
                <a:gd name="connsiteY75" fmla="*/ 6032528 h 7362092"/>
                <a:gd name="connsiteX76" fmla="*/ 588387 w 3900143"/>
                <a:gd name="connsiteY76" fmla="*/ 5961590 h 7362092"/>
                <a:gd name="connsiteX77" fmla="*/ 603177 w 3900143"/>
                <a:gd name="connsiteY77" fmla="*/ 5924478 h 7362092"/>
                <a:gd name="connsiteX78" fmla="*/ 570260 w 3900143"/>
                <a:gd name="connsiteY78" fmla="*/ 5932372 h 7362092"/>
                <a:gd name="connsiteX79" fmla="*/ 505783 w 3900143"/>
                <a:gd name="connsiteY79" fmla="*/ 5861434 h 7362092"/>
                <a:gd name="connsiteX80" fmla="*/ 576721 w 3900143"/>
                <a:gd name="connsiteY80" fmla="*/ 5796958 h 7362092"/>
                <a:gd name="connsiteX81" fmla="*/ 609613 w 3900143"/>
                <a:gd name="connsiteY81" fmla="*/ 5808602 h 7362092"/>
                <a:gd name="connsiteX82" fmla="*/ 596721 w 3900143"/>
                <a:gd name="connsiteY82" fmla="*/ 5767448 h 7362092"/>
                <a:gd name="connsiteX83" fmla="*/ 641049 w 3900143"/>
                <a:gd name="connsiteY83" fmla="*/ 5707036 h 7362092"/>
                <a:gd name="connsiteX84" fmla="*/ 667658 w 3900143"/>
                <a:gd name="connsiteY84" fmla="*/ 5702972 h 7362092"/>
                <a:gd name="connsiteX85" fmla="*/ 404931 w 3900143"/>
                <a:gd name="connsiteY85" fmla="*/ 5689784 h 7362092"/>
                <a:gd name="connsiteX86" fmla="*/ 495828 w 3900143"/>
                <a:gd name="connsiteY86" fmla="*/ 5744410 h 7362092"/>
                <a:gd name="connsiteX87" fmla="*/ 494682 w 3900143"/>
                <a:gd name="connsiteY87" fmla="*/ 5746538 h 7362092"/>
                <a:gd name="connsiteX88" fmla="*/ 403045 w 3900143"/>
                <a:gd name="connsiteY88" fmla="*/ 5709552 h 7362092"/>
                <a:gd name="connsiteX89" fmla="*/ 306062 w 3900143"/>
                <a:gd name="connsiteY89" fmla="*/ 5728520 h 7362092"/>
                <a:gd name="connsiteX90" fmla="*/ 305339 w 3900143"/>
                <a:gd name="connsiteY90" fmla="*/ 5726216 h 7362092"/>
                <a:gd name="connsiteX91" fmla="*/ 336312 w 3900143"/>
                <a:gd name="connsiteY91" fmla="*/ 5696686 h 7362092"/>
                <a:gd name="connsiteX92" fmla="*/ 404931 w 3900143"/>
                <a:gd name="connsiteY92" fmla="*/ 5689784 h 7362092"/>
                <a:gd name="connsiteX93" fmla="*/ 668628 w 3900143"/>
                <a:gd name="connsiteY93" fmla="*/ 5686156 h 7362092"/>
                <a:gd name="connsiteX94" fmla="*/ 639301 w 3900143"/>
                <a:gd name="connsiteY94" fmla="*/ 5690636 h 7362092"/>
                <a:gd name="connsiteX95" fmla="*/ 590445 w 3900143"/>
                <a:gd name="connsiteY95" fmla="*/ 5757216 h 7362092"/>
                <a:gd name="connsiteX96" fmla="*/ 604654 w 3900143"/>
                <a:gd name="connsiteY96" fmla="*/ 5802572 h 7362092"/>
                <a:gd name="connsiteX97" fmla="*/ 568405 w 3900143"/>
                <a:gd name="connsiteY97" fmla="*/ 5789740 h 7362092"/>
                <a:gd name="connsiteX98" fmla="*/ 490224 w 3900143"/>
                <a:gd name="connsiteY98" fmla="*/ 5860800 h 7362092"/>
                <a:gd name="connsiteX99" fmla="*/ 561282 w 3900143"/>
                <a:gd name="connsiteY99" fmla="*/ 5938980 h 7362092"/>
                <a:gd name="connsiteX100" fmla="*/ 597562 w 3900143"/>
                <a:gd name="connsiteY100" fmla="*/ 5930280 h 7362092"/>
                <a:gd name="connsiteX101" fmla="*/ 581263 w 3900143"/>
                <a:gd name="connsiteY101" fmla="*/ 5971178 h 7362092"/>
                <a:gd name="connsiteX102" fmla="*/ 652321 w 3900143"/>
                <a:gd name="connsiteY102" fmla="*/ 6049360 h 7362092"/>
                <a:gd name="connsiteX103" fmla="*/ 730501 w 3900143"/>
                <a:gd name="connsiteY103" fmla="*/ 5978300 h 7362092"/>
                <a:gd name="connsiteX104" fmla="*/ 721299 w 3900143"/>
                <a:gd name="connsiteY104" fmla="*/ 5941194 h 7362092"/>
                <a:gd name="connsiteX105" fmla="*/ 747834 w 3900143"/>
                <a:gd name="connsiteY105" fmla="*/ 5947880 h 7362092"/>
                <a:gd name="connsiteX106" fmla="*/ 826014 w 3900143"/>
                <a:gd name="connsiteY106" fmla="*/ 5876822 h 7362092"/>
                <a:gd name="connsiteX107" fmla="*/ 754954 w 3900143"/>
                <a:gd name="connsiteY107" fmla="*/ 5798640 h 7362092"/>
                <a:gd name="connsiteX108" fmla="*/ 724415 w 3900143"/>
                <a:gd name="connsiteY108" fmla="*/ 5803854 h 7362092"/>
                <a:gd name="connsiteX109" fmla="*/ 739686 w 3900143"/>
                <a:gd name="connsiteY109" fmla="*/ 5764338 h 7362092"/>
                <a:gd name="connsiteX110" fmla="*/ 668628 w 3900143"/>
                <a:gd name="connsiteY110" fmla="*/ 5686156 h 7362092"/>
                <a:gd name="connsiteX111" fmla="*/ 2120766 w 3900143"/>
                <a:gd name="connsiteY111" fmla="*/ 5664230 h 7362092"/>
                <a:gd name="connsiteX112" fmla="*/ 2121838 w 3900143"/>
                <a:gd name="connsiteY112" fmla="*/ 5666104 h 7362092"/>
                <a:gd name="connsiteX113" fmla="*/ 2052947 w 3900143"/>
                <a:gd name="connsiteY113" fmla="*/ 5719720 h 7362092"/>
                <a:gd name="connsiteX114" fmla="*/ 1970433 w 3900143"/>
                <a:gd name="connsiteY114" fmla="*/ 5691212 h 7362092"/>
                <a:gd name="connsiteX115" fmla="*/ 1970845 w 3900143"/>
                <a:gd name="connsiteY115" fmla="*/ 5689094 h 7362092"/>
                <a:gd name="connsiteX116" fmla="*/ 2049989 w 3900143"/>
                <a:gd name="connsiteY116" fmla="*/ 5701892 h 7362092"/>
                <a:gd name="connsiteX117" fmla="*/ 2120766 w 3900143"/>
                <a:gd name="connsiteY117" fmla="*/ 5664230 h 7362092"/>
                <a:gd name="connsiteX118" fmla="*/ 1724974 w 3900143"/>
                <a:gd name="connsiteY118" fmla="*/ 5635120 h 7362092"/>
                <a:gd name="connsiteX119" fmla="*/ 1706220 w 3900143"/>
                <a:gd name="connsiteY119" fmla="*/ 5642256 h 7362092"/>
                <a:gd name="connsiteX120" fmla="*/ 1683392 w 3900143"/>
                <a:gd name="connsiteY120" fmla="*/ 5693236 h 7362092"/>
                <a:gd name="connsiteX121" fmla="*/ 1741508 w 3900143"/>
                <a:gd name="connsiteY121" fmla="*/ 5734818 h 7362092"/>
                <a:gd name="connsiteX122" fmla="*/ 1783090 w 3900143"/>
                <a:gd name="connsiteY122" fmla="*/ 5676704 h 7362092"/>
                <a:gd name="connsiteX123" fmla="*/ 1724974 w 3900143"/>
                <a:gd name="connsiteY123" fmla="*/ 5635120 h 7362092"/>
                <a:gd name="connsiteX124" fmla="*/ 2103510 w 3900143"/>
                <a:gd name="connsiteY124" fmla="*/ 5609582 h 7362092"/>
                <a:gd name="connsiteX125" fmla="*/ 2140371 w 3900143"/>
                <a:gd name="connsiteY125" fmla="*/ 5613416 h 7362092"/>
                <a:gd name="connsiteX126" fmla="*/ 2062365 w 3900143"/>
                <a:gd name="connsiteY126" fmla="*/ 5639054 h 7362092"/>
                <a:gd name="connsiteX127" fmla="*/ 1977542 w 3900143"/>
                <a:gd name="connsiteY127" fmla="*/ 5639438 h 7362092"/>
                <a:gd name="connsiteX128" fmla="*/ 1992230 w 3900143"/>
                <a:gd name="connsiteY128" fmla="*/ 5631750 h 7362092"/>
                <a:gd name="connsiteX129" fmla="*/ 2055548 w 3900143"/>
                <a:gd name="connsiteY129" fmla="*/ 5613802 h 7362092"/>
                <a:gd name="connsiteX130" fmla="*/ 2103510 w 3900143"/>
                <a:gd name="connsiteY130" fmla="*/ 5609582 h 7362092"/>
                <a:gd name="connsiteX131" fmla="*/ 1479212 w 3900143"/>
                <a:gd name="connsiteY131" fmla="*/ 5565750 h 7362092"/>
                <a:gd name="connsiteX132" fmla="*/ 1542161 w 3900143"/>
                <a:gd name="connsiteY132" fmla="*/ 5600796 h 7362092"/>
                <a:gd name="connsiteX133" fmla="*/ 1541489 w 3900143"/>
                <a:gd name="connsiteY133" fmla="*/ 5603118 h 7362092"/>
                <a:gd name="connsiteX134" fmla="*/ 1444120 w 3900143"/>
                <a:gd name="connsiteY134" fmla="*/ 5586244 h 7362092"/>
                <a:gd name="connsiteX135" fmla="*/ 1353300 w 3900143"/>
                <a:gd name="connsiteY135" fmla="*/ 5625196 h 7362092"/>
                <a:gd name="connsiteX136" fmla="*/ 1352109 w 3900143"/>
                <a:gd name="connsiteY136" fmla="*/ 5623096 h 7362092"/>
                <a:gd name="connsiteX137" fmla="*/ 1376173 w 3900143"/>
                <a:gd name="connsiteY137" fmla="*/ 5587708 h 7362092"/>
                <a:gd name="connsiteX138" fmla="*/ 1441804 w 3900143"/>
                <a:gd name="connsiteY138" fmla="*/ 5566520 h 7362092"/>
                <a:gd name="connsiteX139" fmla="*/ 1479212 w 3900143"/>
                <a:gd name="connsiteY139" fmla="*/ 5565750 h 7362092"/>
                <a:gd name="connsiteX140" fmla="*/ 2730124 w 3900143"/>
                <a:gd name="connsiteY140" fmla="*/ 5553090 h 7362092"/>
                <a:gd name="connsiteX141" fmla="*/ 2761293 w 3900143"/>
                <a:gd name="connsiteY141" fmla="*/ 5629054 h 7362092"/>
                <a:gd name="connsiteX142" fmla="*/ 2767766 w 3900143"/>
                <a:gd name="connsiteY142" fmla="*/ 5713632 h 7362092"/>
                <a:gd name="connsiteX143" fmla="*/ 2736596 w 3900143"/>
                <a:gd name="connsiteY143" fmla="*/ 5637668 h 7362092"/>
                <a:gd name="connsiteX144" fmla="*/ 2730124 w 3900143"/>
                <a:gd name="connsiteY144" fmla="*/ 5553090 h 7362092"/>
                <a:gd name="connsiteX145" fmla="*/ 2041676 w 3900143"/>
                <a:gd name="connsiteY145" fmla="*/ 5533488 h 7362092"/>
                <a:gd name="connsiteX146" fmla="*/ 2094413 w 3900143"/>
                <a:gd name="connsiteY146" fmla="*/ 5565026 h 7362092"/>
                <a:gd name="connsiteX147" fmla="*/ 2094015 w 3900143"/>
                <a:gd name="connsiteY147" fmla="*/ 5567218 h 7362092"/>
                <a:gd name="connsiteX148" fmla="*/ 2014718 w 3900143"/>
                <a:gd name="connsiteY148" fmla="*/ 5553506 h 7362092"/>
                <a:gd name="connsiteX149" fmla="*/ 1944096 w 3900143"/>
                <a:gd name="connsiteY149" fmla="*/ 5592080 h 7362092"/>
                <a:gd name="connsiteX150" fmla="*/ 1943009 w 3900143"/>
                <a:gd name="connsiteY150" fmla="*/ 5590134 h 7362092"/>
                <a:gd name="connsiteX151" fmla="*/ 1960192 w 3900143"/>
                <a:gd name="connsiteY151" fmla="*/ 5556372 h 7362092"/>
                <a:gd name="connsiteX152" fmla="*/ 1982743 w 3900143"/>
                <a:gd name="connsiteY152" fmla="*/ 5543262 h 7362092"/>
                <a:gd name="connsiteX153" fmla="*/ 2011656 w 3900143"/>
                <a:gd name="connsiteY153" fmla="*/ 5535032 h 7362092"/>
                <a:gd name="connsiteX154" fmla="*/ 2041676 w 3900143"/>
                <a:gd name="connsiteY154" fmla="*/ 5533488 h 7362092"/>
                <a:gd name="connsiteX155" fmla="*/ 1701423 w 3900143"/>
                <a:gd name="connsiteY155" fmla="*/ 5524126 h 7362092"/>
                <a:gd name="connsiteX156" fmla="*/ 1779384 w 3900143"/>
                <a:gd name="connsiteY156" fmla="*/ 5579906 h 7362092"/>
                <a:gd name="connsiteX157" fmla="*/ 1773385 w 3900143"/>
                <a:gd name="connsiteY157" fmla="*/ 5617876 h 7362092"/>
                <a:gd name="connsiteX158" fmla="*/ 1799478 w 3900143"/>
                <a:gd name="connsiteY158" fmla="*/ 5607420 h 7362092"/>
                <a:gd name="connsiteX159" fmla="*/ 1877438 w 3900143"/>
                <a:gd name="connsiteY159" fmla="*/ 5663200 h 7362092"/>
                <a:gd name="connsiteX160" fmla="*/ 1821657 w 3900143"/>
                <a:gd name="connsiteY160" fmla="*/ 5741160 h 7362092"/>
                <a:gd name="connsiteX161" fmla="*/ 1796844 w 3900143"/>
                <a:gd name="connsiteY161" fmla="*/ 5740294 h 7362092"/>
                <a:gd name="connsiteX162" fmla="*/ 1812092 w 3900143"/>
                <a:gd name="connsiteY162" fmla="*/ 5771452 h 7362092"/>
                <a:gd name="connsiteX163" fmla="*/ 1756310 w 3900143"/>
                <a:gd name="connsiteY163" fmla="*/ 5849416 h 7362092"/>
                <a:gd name="connsiteX164" fmla="*/ 1678350 w 3900143"/>
                <a:gd name="connsiteY164" fmla="*/ 5793634 h 7362092"/>
                <a:gd name="connsiteX165" fmla="*/ 1685000 w 3900143"/>
                <a:gd name="connsiteY165" fmla="*/ 5754242 h 7362092"/>
                <a:gd name="connsiteX166" fmla="*/ 1654480 w 3900143"/>
                <a:gd name="connsiteY166" fmla="*/ 5768884 h 7362092"/>
                <a:gd name="connsiteX167" fmla="*/ 1576520 w 3900143"/>
                <a:gd name="connsiteY167" fmla="*/ 5713104 h 7362092"/>
                <a:gd name="connsiteX168" fmla="*/ 1632300 w 3900143"/>
                <a:gd name="connsiteY168" fmla="*/ 5635144 h 7362092"/>
                <a:gd name="connsiteX169" fmla="*/ 1666906 w 3900143"/>
                <a:gd name="connsiteY169" fmla="*/ 5639606 h 7362092"/>
                <a:gd name="connsiteX170" fmla="*/ 1645643 w 3900143"/>
                <a:gd name="connsiteY170" fmla="*/ 5602086 h 7362092"/>
                <a:gd name="connsiteX171" fmla="*/ 1676266 w 3900143"/>
                <a:gd name="connsiteY171" fmla="*/ 5533698 h 7362092"/>
                <a:gd name="connsiteX172" fmla="*/ 1701423 w 3900143"/>
                <a:gd name="connsiteY172" fmla="*/ 5524126 h 7362092"/>
                <a:gd name="connsiteX173" fmla="*/ 2601226 w 3900143"/>
                <a:gd name="connsiteY173" fmla="*/ 5512598 h 7362092"/>
                <a:gd name="connsiteX174" fmla="*/ 2603586 w 3900143"/>
                <a:gd name="connsiteY174" fmla="*/ 5513102 h 7362092"/>
                <a:gd name="connsiteX175" fmla="*/ 2593745 w 3900143"/>
                <a:gd name="connsiteY175" fmla="*/ 5611430 h 7362092"/>
                <a:gd name="connsiteX176" fmla="*/ 2639114 w 3900143"/>
                <a:gd name="connsiteY176" fmla="*/ 5699218 h 7362092"/>
                <a:gd name="connsiteX177" fmla="*/ 2637106 w 3900143"/>
                <a:gd name="connsiteY177" fmla="*/ 5700558 h 7362092"/>
                <a:gd name="connsiteX178" fmla="*/ 2574238 w 3900143"/>
                <a:gd name="connsiteY178" fmla="*/ 5615154 h 7362092"/>
                <a:gd name="connsiteX179" fmla="*/ 2592536 w 3900143"/>
                <a:gd name="connsiteY179" fmla="*/ 5516234 h 7362092"/>
                <a:gd name="connsiteX180" fmla="*/ 2601226 w 3900143"/>
                <a:gd name="connsiteY180" fmla="*/ 5512598 h 7362092"/>
                <a:gd name="connsiteX181" fmla="*/ 1698833 w 3900143"/>
                <a:gd name="connsiteY181" fmla="*/ 5507484 h 7362092"/>
                <a:gd name="connsiteX182" fmla="*/ 1671105 w 3900143"/>
                <a:gd name="connsiteY182" fmla="*/ 5518034 h 7362092"/>
                <a:gd name="connsiteX183" fmla="*/ 1637355 w 3900143"/>
                <a:gd name="connsiteY183" fmla="*/ 5593404 h 7362092"/>
                <a:gd name="connsiteX184" fmla="*/ 1660789 w 3900143"/>
                <a:gd name="connsiteY184" fmla="*/ 5634754 h 7362092"/>
                <a:gd name="connsiteX185" fmla="*/ 1622652 w 3900143"/>
                <a:gd name="connsiteY185" fmla="*/ 5629838 h 7362092"/>
                <a:gd name="connsiteX186" fmla="*/ 1561175 w 3900143"/>
                <a:gd name="connsiteY186" fmla="*/ 5715758 h 7362092"/>
                <a:gd name="connsiteX187" fmla="*/ 1647094 w 3900143"/>
                <a:gd name="connsiteY187" fmla="*/ 5777236 h 7362092"/>
                <a:gd name="connsiteX188" fmla="*/ 1680731 w 3900143"/>
                <a:gd name="connsiteY188" fmla="*/ 5761096 h 7362092"/>
                <a:gd name="connsiteX189" fmla="*/ 1673403 w 3900143"/>
                <a:gd name="connsiteY189" fmla="*/ 5804508 h 7362092"/>
                <a:gd name="connsiteX190" fmla="*/ 1759322 w 3900143"/>
                <a:gd name="connsiteY190" fmla="*/ 5865984 h 7362092"/>
                <a:gd name="connsiteX191" fmla="*/ 1820798 w 3900143"/>
                <a:gd name="connsiteY191" fmla="*/ 5780064 h 7362092"/>
                <a:gd name="connsiteX192" fmla="*/ 1803994 w 3900143"/>
                <a:gd name="connsiteY192" fmla="*/ 5745726 h 7362092"/>
                <a:gd name="connsiteX193" fmla="*/ 1831341 w 3900143"/>
                <a:gd name="connsiteY193" fmla="*/ 5746680 h 7362092"/>
                <a:gd name="connsiteX194" fmla="*/ 1892818 w 3900143"/>
                <a:gd name="connsiteY194" fmla="*/ 5660758 h 7362092"/>
                <a:gd name="connsiteX195" fmla="*/ 1806896 w 3900143"/>
                <a:gd name="connsiteY195" fmla="*/ 5599280 h 7362092"/>
                <a:gd name="connsiteX196" fmla="*/ 1778139 w 3900143"/>
                <a:gd name="connsiteY196" fmla="*/ 5610806 h 7362092"/>
                <a:gd name="connsiteX197" fmla="*/ 1784752 w 3900143"/>
                <a:gd name="connsiteY197" fmla="*/ 5568962 h 7362092"/>
                <a:gd name="connsiteX198" fmla="*/ 1698833 w 3900143"/>
                <a:gd name="connsiteY198" fmla="*/ 5507484 h 7362092"/>
                <a:gd name="connsiteX199" fmla="*/ 1990131 w 3900143"/>
                <a:gd name="connsiteY199" fmla="*/ 5475406 h 7362092"/>
                <a:gd name="connsiteX200" fmla="*/ 2053079 w 3900143"/>
                <a:gd name="connsiteY200" fmla="*/ 5510454 h 7362092"/>
                <a:gd name="connsiteX201" fmla="*/ 2052406 w 3900143"/>
                <a:gd name="connsiteY201" fmla="*/ 5512772 h 7362092"/>
                <a:gd name="connsiteX202" fmla="*/ 1955039 w 3900143"/>
                <a:gd name="connsiteY202" fmla="*/ 5495900 h 7362092"/>
                <a:gd name="connsiteX203" fmla="*/ 1864219 w 3900143"/>
                <a:gd name="connsiteY203" fmla="*/ 5534850 h 7362092"/>
                <a:gd name="connsiteX204" fmla="*/ 1863029 w 3900143"/>
                <a:gd name="connsiteY204" fmla="*/ 5532752 h 7362092"/>
                <a:gd name="connsiteX205" fmla="*/ 1887093 w 3900143"/>
                <a:gd name="connsiteY205" fmla="*/ 5497364 h 7362092"/>
                <a:gd name="connsiteX206" fmla="*/ 1952723 w 3900143"/>
                <a:gd name="connsiteY206" fmla="*/ 5476176 h 7362092"/>
                <a:gd name="connsiteX207" fmla="*/ 1990131 w 3900143"/>
                <a:gd name="connsiteY207" fmla="*/ 5475406 h 7362092"/>
                <a:gd name="connsiteX208" fmla="*/ 776380 w 3900143"/>
                <a:gd name="connsiteY208" fmla="*/ 5463396 h 7362092"/>
                <a:gd name="connsiteX209" fmla="*/ 845429 w 3900143"/>
                <a:gd name="connsiteY209" fmla="*/ 5548908 h 7362092"/>
                <a:gd name="connsiteX210" fmla="*/ 801664 w 3900143"/>
                <a:gd name="connsiteY210" fmla="*/ 5649726 h 7362092"/>
                <a:gd name="connsiteX211" fmla="*/ 798797 w 3900143"/>
                <a:gd name="connsiteY211" fmla="*/ 5649182 h 7362092"/>
                <a:gd name="connsiteX212" fmla="*/ 820938 w 3900143"/>
                <a:gd name="connsiteY212" fmla="*/ 5552230 h 7362092"/>
                <a:gd name="connsiteX213" fmla="*/ 773760 w 3900143"/>
                <a:gd name="connsiteY213" fmla="*/ 5464684 h 7362092"/>
                <a:gd name="connsiteX214" fmla="*/ 776380 w 3900143"/>
                <a:gd name="connsiteY214" fmla="*/ 5463396 h 7362092"/>
                <a:gd name="connsiteX215" fmla="*/ 571062 w 3900143"/>
                <a:gd name="connsiteY215" fmla="*/ 5458498 h 7362092"/>
                <a:gd name="connsiteX216" fmla="*/ 573188 w 3900143"/>
                <a:gd name="connsiteY216" fmla="*/ 5459644 h 7362092"/>
                <a:gd name="connsiteX217" fmla="*/ 536202 w 3900143"/>
                <a:gd name="connsiteY217" fmla="*/ 5551282 h 7362092"/>
                <a:gd name="connsiteX218" fmla="*/ 555169 w 3900143"/>
                <a:gd name="connsiteY218" fmla="*/ 5648264 h 7362092"/>
                <a:gd name="connsiteX219" fmla="*/ 552866 w 3900143"/>
                <a:gd name="connsiteY219" fmla="*/ 5648986 h 7362092"/>
                <a:gd name="connsiteX220" fmla="*/ 516434 w 3900143"/>
                <a:gd name="connsiteY220" fmla="*/ 5549394 h 7362092"/>
                <a:gd name="connsiteX221" fmla="*/ 561701 w 3900143"/>
                <a:gd name="connsiteY221" fmla="*/ 5459558 h 7362092"/>
                <a:gd name="connsiteX222" fmla="*/ 571062 w 3900143"/>
                <a:gd name="connsiteY222" fmla="*/ 5458498 h 7362092"/>
                <a:gd name="connsiteX223" fmla="*/ 736232 w 3900143"/>
                <a:gd name="connsiteY223" fmla="*/ 5454830 h 7362092"/>
                <a:gd name="connsiteX224" fmla="*/ 774150 w 3900143"/>
                <a:gd name="connsiteY224" fmla="*/ 5533466 h 7362092"/>
                <a:gd name="connsiteX225" fmla="*/ 728917 w 3900143"/>
                <a:gd name="connsiteY225" fmla="*/ 5608132 h 7362092"/>
                <a:gd name="connsiteX226" fmla="*/ 726933 w 3900143"/>
                <a:gd name="connsiteY226" fmla="*/ 5607280 h 7362092"/>
                <a:gd name="connsiteX227" fmla="*/ 756099 w 3900143"/>
                <a:gd name="connsiteY227" fmla="*/ 5532602 h 7362092"/>
                <a:gd name="connsiteX228" fmla="*/ 734175 w 3900143"/>
                <a:gd name="connsiteY228" fmla="*/ 5455486 h 7362092"/>
                <a:gd name="connsiteX229" fmla="*/ 736232 w 3900143"/>
                <a:gd name="connsiteY229" fmla="*/ 5454830 h 7362092"/>
                <a:gd name="connsiteX230" fmla="*/ 632135 w 3900143"/>
                <a:gd name="connsiteY230" fmla="*/ 5449864 h 7362092"/>
                <a:gd name="connsiteX231" fmla="*/ 634193 w 3900143"/>
                <a:gd name="connsiteY231" fmla="*/ 5450714 h 7362092"/>
                <a:gd name="connsiteX232" fmla="*/ 604103 w 3900143"/>
                <a:gd name="connsiteY232" fmla="*/ 5525348 h 7362092"/>
                <a:gd name="connsiteX233" fmla="*/ 626953 w 3900143"/>
                <a:gd name="connsiteY233" fmla="*/ 5602510 h 7362092"/>
                <a:gd name="connsiteX234" fmla="*/ 624820 w 3900143"/>
                <a:gd name="connsiteY234" fmla="*/ 5603162 h 7362092"/>
                <a:gd name="connsiteX235" fmla="*/ 585397 w 3900143"/>
                <a:gd name="connsiteY235" fmla="*/ 5524458 h 7362092"/>
                <a:gd name="connsiteX236" fmla="*/ 623378 w 3900143"/>
                <a:gd name="connsiteY236" fmla="*/ 5451006 h 7362092"/>
                <a:gd name="connsiteX237" fmla="*/ 632135 w 3900143"/>
                <a:gd name="connsiteY237" fmla="*/ 5449864 h 7362092"/>
                <a:gd name="connsiteX238" fmla="*/ 687837 w 3900143"/>
                <a:gd name="connsiteY238" fmla="*/ 5442008 h 7362092"/>
                <a:gd name="connsiteX239" fmla="*/ 696483 w 3900143"/>
                <a:gd name="connsiteY239" fmla="*/ 5523664 h 7362092"/>
                <a:gd name="connsiteX240" fmla="*/ 679945 w 3900143"/>
                <a:gd name="connsiteY240" fmla="*/ 5604354 h 7362092"/>
                <a:gd name="connsiteX241" fmla="*/ 774659 w 3900143"/>
                <a:gd name="connsiteY241" fmla="*/ 5716112 h 7362092"/>
                <a:gd name="connsiteX242" fmla="*/ 752601 w 3900143"/>
                <a:gd name="connsiteY242" fmla="*/ 5773200 h 7362092"/>
                <a:gd name="connsiteX243" fmla="*/ 796718 w 3900143"/>
                <a:gd name="connsiteY243" fmla="*/ 5765668 h 7362092"/>
                <a:gd name="connsiteX244" fmla="*/ 899374 w 3900143"/>
                <a:gd name="connsiteY244" fmla="*/ 5878610 h 7362092"/>
                <a:gd name="connsiteX245" fmla="*/ 828924 w 3900143"/>
                <a:gd name="connsiteY245" fmla="*/ 5974736 h 7362092"/>
                <a:gd name="connsiteX246" fmla="*/ 919627 w 3900143"/>
                <a:gd name="connsiteY246" fmla="*/ 6013506 h 7362092"/>
                <a:gd name="connsiteX247" fmla="*/ 1014284 w 3900143"/>
                <a:gd name="connsiteY247" fmla="*/ 5983006 h 7362092"/>
                <a:gd name="connsiteX248" fmla="*/ 1015072 w 3900143"/>
                <a:gd name="connsiteY248" fmla="*/ 5985814 h 7362092"/>
                <a:gd name="connsiteX249" fmla="*/ 918449 w 3900143"/>
                <a:gd name="connsiteY249" fmla="*/ 6038192 h 7362092"/>
                <a:gd name="connsiteX250" fmla="*/ 827251 w 3900143"/>
                <a:gd name="connsiteY250" fmla="*/ 5976854 h 7362092"/>
                <a:gd name="connsiteX251" fmla="*/ 827965 w 3900143"/>
                <a:gd name="connsiteY251" fmla="*/ 5975014 h 7362092"/>
                <a:gd name="connsiteX252" fmla="*/ 786431 w 3900143"/>
                <a:gd name="connsiteY252" fmla="*/ 5981268 h 7362092"/>
                <a:gd name="connsiteX253" fmla="*/ 748098 w 3900143"/>
                <a:gd name="connsiteY253" fmla="*/ 5971606 h 7362092"/>
                <a:gd name="connsiteX254" fmla="*/ 761391 w 3900143"/>
                <a:gd name="connsiteY254" fmla="*/ 6025216 h 7362092"/>
                <a:gd name="connsiteX255" fmla="*/ 753783 w 3900143"/>
                <a:gd name="connsiteY255" fmla="*/ 6058890 h 7362092"/>
                <a:gd name="connsiteX256" fmla="*/ 817954 w 3900143"/>
                <a:gd name="connsiteY256" fmla="*/ 6144252 h 7362092"/>
                <a:gd name="connsiteX257" fmla="*/ 774189 w 3900143"/>
                <a:gd name="connsiteY257" fmla="*/ 6245072 h 7362092"/>
                <a:gd name="connsiteX258" fmla="*/ 771321 w 3900143"/>
                <a:gd name="connsiteY258" fmla="*/ 6244528 h 7362092"/>
                <a:gd name="connsiteX259" fmla="*/ 793463 w 3900143"/>
                <a:gd name="connsiteY259" fmla="*/ 6147576 h 7362092"/>
                <a:gd name="connsiteX260" fmla="*/ 751686 w 3900143"/>
                <a:gd name="connsiteY260" fmla="*/ 6064656 h 7362092"/>
                <a:gd name="connsiteX261" fmla="*/ 707718 w 3900143"/>
                <a:gd name="connsiteY261" fmla="*/ 6113246 h 7362092"/>
                <a:gd name="connsiteX262" fmla="*/ 743736 w 3900143"/>
                <a:gd name="connsiteY262" fmla="*/ 6191066 h 7362092"/>
                <a:gd name="connsiteX263" fmla="*/ 698505 w 3900143"/>
                <a:gd name="connsiteY263" fmla="*/ 6265732 h 7362092"/>
                <a:gd name="connsiteX264" fmla="*/ 696518 w 3900143"/>
                <a:gd name="connsiteY264" fmla="*/ 6264882 h 7362092"/>
                <a:gd name="connsiteX265" fmla="*/ 725686 w 3900143"/>
                <a:gd name="connsiteY265" fmla="*/ 6190204 h 7362092"/>
                <a:gd name="connsiteX266" fmla="*/ 704868 w 3900143"/>
                <a:gd name="connsiteY266" fmla="*/ 6114620 h 7362092"/>
                <a:gd name="connsiteX267" fmla="*/ 648447 w 3900143"/>
                <a:gd name="connsiteY267" fmla="*/ 6127872 h 7362092"/>
                <a:gd name="connsiteX268" fmla="*/ 599550 w 3900143"/>
                <a:gd name="connsiteY268" fmla="*/ 6112948 h 7362092"/>
                <a:gd name="connsiteX269" fmla="*/ 573666 w 3900143"/>
                <a:gd name="connsiteY269" fmla="*/ 6182960 h 7362092"/>
                <a:gd name="connsiteX270" fmla="*/ 596516 w 3900143"/>
                <a:gd name="connsiteY270" fmla="*/ 6260118 h 7362092"/>
                <a:gd name="connsiteX271" fmla="*/ 594385 w 3900143"/>
                <a:gd name="connsiteY271" fmla="*/ 6260770 h 7362092"/>
                <a:gd name="connsiteX272" fmla="*/ 554962 w 3900143"/>
                <a:gd name="connsiteY272" fmla="*/ 6182066 h 7362092"/>
                <a:gd name="connsiteX273" fmla="*/ 592677 w 3900143"/>
                <a:gd name="connsiteY273" fmla="*/ 6108782 h 7362092"/>
                <a:gd name="connsiteX274" fmla="*/ 545790 w 3900143"/>
                <a:gd name="connsiteY274" fmla="*/ 6014928 h 7362092"/>
                <a:gd name="connsiteX275" fmla="*/ 569338 w 3900143"/>
                <a:gd name="connsiteY275" fmla="*/ 5955842 h 7362092"/>
                <a:gd name="connsiteX276" fmla="*/ 516929 w 3900143"/>
                <a:gd name="connsiteY276" fmla="*/ 5968410 h 7362092"/>
                <a:gd name="connsiteX277" fmla="*/ 489906 w 3900143"/>
                <a:gd name="connsiteY277" fmla="*/ 5963220 h 7362092"/>
                <a:gd name="connsiteX278" fmla="*/ 405406 w 3900143"/>
                <a:gd name="connsiteY278" fmla="*/ 6018770 h 7362092"/>
                <a:gd name="connsiteX279" fmla="*/ 304588 w 3900143"/>
                <a:gd name="connsiteY279" fmla="*/ 5975004 h 7362092"/>
                <a:gd name="connsiteX280" fmla="*/ 305130 w 3900143"/>
                <a:gd name="connsiteY280" fmla="*/ 5972136 h 7362092"/>
                <a:gd name="connsiteX281" fmla="*/ 402082 w 3900143"/>
                <a:gd name="connsiteY281" fmla="*/ 5994280 h 7362092"/>
                <a:gd name="connsiteX282" fmla="*/ 479165 w 3900143"/>
                <a:gd name="connsiteY282" fmla="*/ 5959316 h 7362092"/>
                <a:gd name="connsiteX283" fmla="*/ 431821 w 3900143"/>
                <a:gd name="connsiteY283" fmla="*/ 5919310 h 7362092"/>
                <a:gd name="connsiteX284" fmla="*/ 358613 w 3900143"/>
                <a:gd name="connsiteY284" fmla="*/ 5944540 h 7362092"/>
                <a:gd name="connsiteX285" fmla="*/ 283947 w 3900143"/>
                <a:gd name="connsiteY285" fmla="*/ 5899308 h 7362092"/>
                <a:gd name="connsiteX286" fmla="*/ 284795 w 3900143"/>
                <a:gd name="connsiteY286" fmla="*/ 5897322 h 7362092"/>
                <a:gd name="connsiteX287" fmla="*/ 359474 w 3900143"/>
                <a:gd name="connsiteY287" fmla="*/ 5926486 h 7362092"/>
                <a:gd name="connsiteX288" fmla="*/ 427248 w 3900143"/>
                <a:gd name="connsiteY288" fmla="*/ 5911314 h 7362092"/>
                <a:gd name="connsiteX289" fmla="*/ 414438 w 3900143"/>
                <a:gd name="connsiteY289" fmla="*/ 5858596 h 7362092"/>
                <a:gd name="connsiteX290" fmla="*/ 339231 w 3900143"/>
                <a:gd name="connsiteY290" fmla="*/ 5865458 h 7362092"/>
                <a:gd name="connsiteX291" fmla="*/ 256224 w 3900143"/>
                <a:gd name="connsiteY291" fmla="*/ 5847982 h 7362092"/>
                <a:gd name="connsiteX292" fmla="*/ 272202 w 3900143"/>
                <a:gd name="connsiteY292" fmla="*/ 5843558 h 7362092"/>
                <a:gd name="connsiteX293" fmla="*/ 337880 w 3900143"/>
                <a:gd name="connsiteY293" fmla="*/ 5839334 h 7362092"/>
                <a:gd name="connsiteX294" fmla="*/ 414458 w 3900143"/>
                <a:gd name="connsiteY294" fmla="*/ 5854220 h 7362092"/>
                <a:gd name="connsiteX295" fmla="*/ 434301 w 3900143"/>
                <a:gd name="connsiteY295" fmla="*/ 5798146 h 7362092"/>
                <a:gd name="connsiteX296" fmla="*/ 366725 w 3900143"/>
                <a:gd name="connsiteY296" fmla="*/ 5774478 h 7362092"/>
                <a:gd name="connsiteX297" fmla="*/ 289566 w 3900143"/>
                <a:gd name="connsiteY297" fmla="*/ 5797328 h 7362092"/>
                <a:gd name="connsiteX298" fmla="*/ 288912 w 3900143"/>
                <a:gd name="connsiteY298" fmla="*/ 5795196 h 7362092"/>
                <a:gd name="connsiteX299" fmla="*/ 312817 w 3900143"/>
                <a:gd name="connsiteY299" fmla="*/ 5765804 h 7362092"/>
                <a:gd name="connsiteX300" fmla="*/ 337621 w 3900143"/>
                <a:gd name="connsiteY300" fmla="*/ 5757734 h 7362092"/>
                <a:gd name="connsiteX301" fmla="*/ 367617 w 3900143"/>
                <a:gd name="connsiteY301" fmla="*/ 5755770 h 7362092"/>
                <a:gd name="connsiteX302" fmla="*/ 439874 w 3900143"/>
                <a:gd name="connsiteY302" fmla="*/ 5791322 h 7362092"/>
                <a:gd name="connsiteX303" fmla="*/ 527216 w 3900143"/>
                <a:gd name="connsiteY303" fmla="*/ 5752808 h 7362092"/>
                <a:gd name="connsiteX304" fmla="*/ 579585 w 3900143"/>
                <a:gd name="connsiteY304" fmla="*/ 5771348 h 7362092"/>
                <a:gd name="connsiteX305" fmla="*/ 559059 w 3900143"/>
                <a:gd name="connsiteY305" fmla="*/ 5705824 h 7362092"/>
                <a:gd name="connsiteX306" fmla="*/ 629638 w 3900143"/>
                <a:gd name="connsiteY306" fmla="*/ 5609638 h 7362092"/>
                <a:gd name="connsiteX307" fmla="*/ 672003 w 3900143"/>
                <a:gd name="connsiteY307" fmla="*/ 5603168 h 7362092"/>
                <a:gd name="connsiteX308" fmla="*/ 678303 w 3900143"/>
                <a:gd name="connsiteY308" fmla="*/ 5604108 h 7362092"/>
                <a:gd name="connsiteX309" fmla="*/ 670362 w 3900143"/>
                <a:gd name="connsiteY309" fmla="*/ 5525014 h 7362092"/>
                <a:gd name="connsiteX310" fmla="*/ 687837 w 3900143"/>
                <a:gd name="connsiteY310" fmla="*/ 5442008 h 7362092"/>
                <a:gd name="connsiteX311" fmla="*/ 683941 w 3900143"/>
                <a:gd name="connsiteY311" fmla="*/ 5401422 h 7362092"/>
                <a:gd name="connsiteX312" fmla="*/ 610129 w 3900143"/>
                <a:gd name="connsiteY312" fmla="*/ 5412692 h 7362092"/>
                <a:gd name="connsiteX313" fmla="*/ 487163 w 3900143"/>
                <a:gd name="connsiteY313" fmla="*/ 5580276 h 7362092"/>
                <a:gd name="connsiteX314" fmla="*/ 522924 w 3900143"/>
                <a:gd name="connsiteY314" fmla="*/ 5694434 h 7362092"/>
                <a:gd name="connsiteX315" fmla="*/ 431684 w 3900143"/>
                <a:gd name="connsiteY315" fmla="*/ 5662136 h 7362092"/>
                <a:gd name="connsiteX316" fmla="*/ 234905 w 3900143"/>
                <a:gd name="connsiteY316" fmla="*/ 5840990 h 7362092"/>
                <a:gd name="connsiteX317" fmla="*/ 413762 w 3900143"/>
                <a:gd name="connsiteY317" fmla="*/ 6037768 h 7362092"/>
                <a:gd name="connsiteX318" fmla="*/ 505072 w 3900143"/>
                <a:gd name="connsiteY318" fmla="*/ 6015874 h 7362092"/>
                <a:gd name="connsiteX319" fmla="*/ 464046 w 3900143"/>
                <a:gd name="connsiteY319" fmla="*/ 6118816 h 7362092"/>
                <a:gd name="connsiteX320" fmla="*/ 642901 w 3900143"/>
                <a:gd name="connsiteY320" fmla="*/ 6315594 h 7362092"/>
                <a:gd name="connsiteX321" fmla="*/ 839680 w 3900143"/>
                <a:gd name="connsiteY321" fmla="*/ 6136738 h 7362092"/>
                <a:gd name="connsiteX322" fmla="*/ 816519 w 3900143"/>
                <a:gd name="connsiteY322" fmla="*/ 6043340 h 7362092"/>
                <a:gd name="connsiteX323" fmla="*/ 883304 w 3900143"/>
                <a:gd name="connsiteY323" fmla="*/ 6060170 h 7362092"/>
                <a:gd name="connsiteX324" fmla="*/ 1080082 w 3900143"/>
                <a:gd name="connsiteY324" fmla="*/ 5881316 h 7362092"/>
                <a:gd name="connsiteX325" fmla="*/ 901226 w 3900143"/>
                <a:gd name="connsiteY325" fmla="*/ 5684538 h 7362092"/>
                <a:gd name="connsiteX326" fmla="*/ 824364 w 3900143"/>
                <a:gd name="connsiteY326" fmla="*/ 5697662 h 7362092"/>
                <a:gd name="connsiteX327" fmla="*/ 862796 w 3900143"/>
                <a:gd name="connsiteY327" fmla="*/ 5598198 h 7362092"/>
                <a:gd name="connsiteX328" fmla="*/ 683941 w 3900143"/>
                <a:gd name="connsiteY328" fmla="*/ 5401422 h 7362092"/>
                <a:gd name="connsiteX329" fmla="*/ 1555544 w 3900143"/>
                <a:gd name="connsiteY329" fmla="*/ 5305454 h 7362092"/>
                <a:gd name="connsiteX330" fmla="*/ 1557864 w 3900143"/>
                <a:gd name="connsiteY330" fmla="*/ 5306126 h 7362092"/>
                <a:gd name="connsiteX331" fmla="*/ 1540990 w 3900143"/>
                <a:gd name="connsiteY331" fmla="*/ 5403496 h 7362092"/>
                <a:gd name="connsiteX332" fmla="*/ 1579940 w 3900143"/>
                <a:gd name="connsiteY332" fmla="*/ 5494316 h 7362092"/>
                <a:gd name="connsiteX333" fmla="*/ 1577842 w 3900143"/>
                <a:gd name="connsiteY333" fmla="*/ 5495506 h 7362092"/>
                <a:gd name="connsiteX334" fmla="*/ 1521267 w 3900143"/>
                <a:gd name="connsiteY334" fmla="*/ 5405810 h 7362092"/>
                <a:gd name="connsiteX335" fmla="*/ 1546615 w 3900143"/>
                <a:gd name="connsiteY335" fmla="*/ 5308460 h 7362092"/>
                <a:gd name="connsiteX336" fmla="*/ 1555544 w 3900143"/>
                <a:gd name="connsiteY336" fmla="*/ 5305454 h 7362092"/>
                <a:gd name="connsiteX337" fmla="*/ 1613432 w 3900143"/>
                <a:gd name="connsiteY337" fmla="*/ 5284160 h 7362092"/>
                <a:gd name="connsiteX338" fmla="*/ 1615623 w 3900143"/>
                <a:gd name="connsiteY338" fmla="*/ 5284558 h 7362092"/>
                <a:gd name="connsiteX339" fmla="*/ 1601913 w 3900143"/>
                <a:gd name="connsiteY339" fmla="*/ 5363854 h 7362092"/>
                <a:gd name="connsiteX340" fmla="*/ 1640488 w 3900143"/>
                <a:gd name="connsiteY340" fmla="*/ 5434480 h 7362092"/>
                <a:gd name="connsiteX341" fmla="*/ 1638540 w 3900143"/>
                <a:gd name="connsiteY341" fmla="*/ 5435566 h 7362092"/>
                <a:gd name="connsiteX342" fmla="*/ 1583438 w 3900143"/>
                <a:gd name="connsiteY342" fmla="*/ 5366920 h 7362092"/>
                <a:gd name="connsiteX343" fmla="*/ 1605112 w 3900143"/>
                <a:gd name="connsiteY343" fmla="*/ 5287120 h 7362092"/>
                <a:gd name="connsiteX344" fmla="*/ 1613432 w 3900143"/>
                <a:gd name="connsiteY344" fmla="*/ 5284160 h 7362092"/>
                <a:gd name="connsiteX345" fmla="*/ 1716244 w 3900143"/>
                <a:gd name="connsiteY345" fmla="*/ 5267110 h 7362092"/>
                <a:gd name="connsiteX346" fmla="*/ 1769861 w 3900143"/>
                <a:gd name="connsiteY346" fmla="*/ 5336006 h 7362092"/>
                <a:gd name="connsiteX347" fmla="*/ 1741353 w 3900143"/>
                <a:gd name="connsiteY347" fmla="*/ 5418518 h 7362092"/>
                <a:gd name="connsiteX348" fmla="*/ 1739234 w 3900143"/>
                <a:gd name="connsiteY348" fmla="*/ 5418104 h 7362092"/>
                <a:gd name="connsiteX349" fmla="*/ 1752031 w 3900143"/>
                <a:gd name="connsiteY349" fmla="*/ 5338960 h 7362092"/>
                <a:gd name="connsiteX350" fmla="*/ 1714370 w 3900143"/>
                <a:gd name="connsiteY350" fmla="*/ 5268186 h 7362092"/>
                <a:gd name="connsiteX351" fmla="*/ 1716244 w 3900143"/>
                <a:gd name="connsiteY351" fmla="*/ 5267110 h 7362092"/>
                <a:gd name="connsiteX352" fmla="*/ 1780646 w 3900143"/>
                <a:gd name="connsiteY352" fmla="*/ 5266452 h 7362092"/>
                <a:gd name="connsiteX353" fmla="*/ 1842793 w 3900143"/>
                <a:gd name="connsiteY353" fmla="*/ 5336102 h 7362092"/>
                <a:gd name="connsiteX354" fmla="*/ 1821224 w 3900143"/>
                <a:gd name="connsiteY354" fmla="*/ 5443872 h 7362092"/>
                <a:gd name="connsiteX355" fmla="*/ 1818306 w 3900143"/>
                <a:gd name="connsiteY355" fmla="*/ 5443944 h 7362092"/>
                <a:gd name="connsiteX356" fmla="*/ 1819550 w 3900143"/>
                <a:gd name="connsiteY356" fmla="*/ 5344504 h 7362092"/>
                <a:gd name="connsiteX357" fmla="*/ 1755005 w 3900143"/>
                <a:gd name="connsiteY357" fmla="*/ 5268846 h 7362092"/>
                <a:gd name="connsiteX358" fmla="*/ 1757296 w 3900143"/>
                <a:gd name="connsiteY358" fmla="*/ 5267036 h 7362092"/>
                <a:gd name="connsiteX359" fmla="*/ 1780646 w 3900143"/>
                <a:gd name="connsiteY359" fmla="*/ 5266452 h 7362092"/>
                <a:gd name="connsiteX360" fmla="*/ 1666234 w 3900143"/>
                <a:gd name="connsiteY360" fmla="*/ 5264760 h 7362092"/>
                <a:gd name="connsiteX361" fmla="*/ 1691870 w 3900143"/>
                <a:gd name="connsiteY361" fmla="*/ 5342766 h 7362092"/>
                <a:gd name="connsiteX362" fmla="*/ 1692682 w 3900143"/>
                <a:gd name="connsiteY362" fmla="*/ 5425130 h 7362092"/>
                <a:gd name="connsiteX363" fmla="*/ 1808794 w 3900143"/>
                <a:gd name="connsiteY363" fmla="*/ 5514454 h 7362092"/>
                <a:gd name="connsiteX364" fmla="*/ 1799243 w 3900143"/>
                <a:gd name="connsiteY364" fmla="*/ 5574906 h 7362092"/>
                <a:gd name="connsiteX365" fmla="*/ 1840786 w 3900143"/>
                <a:gd name="connsiteY365" fmla="*/ 5558258 h 7362092"/>
                <a:gd name="connsiteX366" fmla="*/ 1964912 w 3900143"/>
                <a:gd name="connsiteY366" fmla="*/ 5647070 h 7362092"/>
                <a:gd name="connsiteX367" fmla="*/ 1916268 w 3900143"/>
                <a:gd name="connsiteY367" fmla="*/ 5755868 h 7362092"/>
                <a:gd name="connsiteX368" fmla="*/ 2013097 w 3900143"/>
                <a:gd name="connsiteY368" fmla="*/ 5774682 h 7362092"/>
                <a:gd name="connsiteX369" fmla="*/ 2099217 w 3900143"/>
                <a:gd name="connsiteY369" fmla="*/ 5724946 h 7362092"/>
                <a:gd name="connsiteX370" fmla="*/ 2100578 w 3900143"/>
                <a:gd name="connsiteY370" fmla="*/ 5727526 h 7362092"/>
                <a:gd name="connsiteX371" fmla="*/ 2017142 w 3900143"/>
                <a:gd name="connsiteY371" fmla="*/ 5799064 h 7362092"/>
                <a:gd name="connsiteX372" fmla="*/ 1915077 w 3900143"/>
                <a:gd name="connsiteY372" fmla="*/ 5758290 h 7362092"/>
                <a:gd name="connsiteX373" fmla="*/ 1915388 w 3900143"/>
                <a:gd name="connsiteY373" fmla="*/ 5756342 h 7362092"/>
                <a:gd name="connsiteX374" fmla="*/ 1876100 w 3900143"/>
                <a:gd name="connsiteY374" fmla="*/ 5771196 h 7362092"/>
                <a:gd name="connsiteX375" fmla="*/ 1836593 w 3900143"/>
                <a:gd name="connsiteY375" fmla="*/ 5769818 h 7362092"/>
                <a:gd name="connsiteX376" fmla="*/ 1860869 w 3900143"/>
                <a:gd name="connsiteY376" fmla="*/ 5819430 h 7362092"/>
                <a:gd name="connsiteX377" fmla="*/ 1860517 w 3900143"/>
                <a:gd name="connsiteY377" fmla="*/ 5853950 h 7362092"/>
                <a:gd name="connsiteX378" fmla="*/ 1941215 w 3900143"/>
                <a:gd name="connsiteY378" fmla="*/ 5923898 h 7362092"/>
                <a:gd name="connsiteX379" fmla="*/ 1919646 w 3900143"/>
                <a:gd name="connsiteY379" fmla="*/ 6031668 h 7362092"/>
                <a:gd name="connsiteX380" fmla="*/ 1916728 w 3900143"/>
                <a:gd name="connsiteY380" fmla="*/ 6031742 h 7362092"/>
                <a:gd name="connsiteX381" fmla="*/ 1917972 w 3900143"/>
                <a:gd name="connsiteY381" fmla="*/ 5932302 h 7362092"/>
                <a:gd name="connsiteX382" fmla="*/ 1859682 w 3900143"/>
                <a:gd name="connsiteY382" fmla="*/ 5860030 h 7362092"/>
                <a:gd name="connsiteX383" fmla="*/ 1826923 w 3900143"/>
                <a:gd name="connsiteY383" fmla="*/ 5916782 h 7362092"/>
                <a:gd name="connsiteX384" fmla="*/ 1878511 w 3900143"/>
                <a:gd name="connsiteY384" fmla="*/ 5985280 h 7362092"/>
                <a:gd name="connsiteX385" fmla="*/ 1850004 w 3900143"/>
                <a:gd name="connsiteY385" fmla="*/ 6067792 h 7362092"/>
                <a:gd name="connsiteX386" fmla="*/ 1847884 w 3900143"/>
                <a:gd name="connsiteY386" fmla="*/ 6067380 h 7362092"/>
                <a:gd name="connsiteX387" fmla="*/ 1860683 w 3900143"/>
                <a:gd name="connsiteY387" fmla="*/ 5988238 h 7362092"/>
                <a:gd name="connsiteX388" fmla="*/ 1824426 w 3900143"/>
                <a:gd name="connsiteY388" fmla="*/ 5918726 h 7362092"/>
                <a:gd name="connsiteX389" fmla="*/ 1772057 w 3900143"/>
                <a:gd name="connsiteY389" fmla="*/ 5943554 h 7362092"/>
                <a:gd name="connsiteX390" fmla="*/ 1721114 w 3900143"/>
                <a:gd name="connsiteY390" fmla="*/ 5939256 h 7362092"/>
                <a:gd name="connsiteX391" fmla="*/ 1710543 w 3900143"/>
                <a:gd name="connsiteY391" fmla="*/ 6013144 h 7362092"/>
                <a:gd name="connsiteX392" fmla="*/ 1749118 w 3900143"/>
                <a:gd name="connsiteY392" fmla="*/ 6083768 h 7362092"/>
                <a:gd name="connsiteX393" fmla="*/ 1747172 w 3900143"/>
                <a:gd name="connsiteY393" fmla="*/ 6084854 h 7362092"/>
                <a:gd name="connsiteX394" fmla="*/ 1692070 w 3900143"/>
                <a:gd name="connsiteY394" fmla="*/ 6016208 h 7362092"/>
                <a:gd name="connsiteX395" fmla="*/ 1713519 w 3900143"/>
                <a:gd name="connsiteY395" fmla="*/ 5936628 h 7362092"/>
                <a:gd name="connsiteX396" fmla="*/ 1647931 w 3900143"/>
                <a:gd name="connsiteY396" fmla="*/ 5854742 h 7362092"/>
                <a:gd name="connsiteX397" fmla="*/ 1658518 w 3900143"/>
                <a:gd name="connsiteY397" fmla="*/ 5792024 h 7362092"/>
                <a:gd name="connsiteX398" fmla="*/ 1609928 w 3900143"/>
                <a:gd name="connsiteY398" fmla="*/ 5815340 h 7362092"/>
                <a:gd name="connsiteX399" fmla="*/ 1582417 w 3900143"/>
                <a:gd name="connsiteY399" fmla="*/ 5815952 h 7362092"/>
                <a:gd name="connsiteX400" fmla="*/ 1511500 w 3900143"/>
                <a:gd name="connsiteY400" fmla="*/ 5888040 h 7362092"/>
                <a:gd name="connsiteX401" fmla="*/ 1403728 w 3900143"/>
                <a:gd name="connsiteY401" fmla="*/ 5866470 h 7362092"/>
                <a:gd name="connsiteX402" fmla="*/ 1403655 w 3900143"/>
                <a:gd name="connsiteY402" fmla="*/ 5863552 h 7362092"/>
                <a:gd name="connsiteX403" fmla="*/ 1503096 w 3900143"/>
                <a:gd name="connsiteY403" fmla="*/ 5864798 h 7362092"/>
                <a:gd name="connsiteX404" fmla="*/ 1571095 w 3900143"/>
                <a:gd name="connsiteY404" fmla="*/ 5814394 h 7362092"/>
                <a:gd name="connsiteX405" fmla="*/ 1516393 w 3900143"/>
                <a:gd name="connsiteY405" fmla="*/ 5785248 h 7362092"/>
                <a:gd name="connsiteX406" fmla="*/ 1450133 w 3900143"/>
                <a:gd name="connsiteY406" fmla="*/ 5825320 h 7362092"/>
                <a:gd name="connsiteX407" fmla="*/ 1367621 w 3900143"/>
                <a:gd name="connsiteY407" fmla="*/ 5796814 h 7362092"/>
                <a:gd name="connsiteX408" fmla="*/ 1368032 w 3900143"/>
                <a:gd name="connsiteY408" fmla="*/ 5794692 h 7362092"/>
                <a:gd name="connsiteX409" fmla="*/ 1447176 w 3900143"/>
                <a:gd name="connsiteY409" fmla="*/ 5807488 h 7362092"/>
                <a:gd name="connsiteX410" fmla="*/ 1510240 w 3900143"/>
                <a:gd name="connsiteY410" fmla="*/ 5778394 h 7362092"/>
                <a:gd name="connsiteX411" fmla="*/ 1486622 w 3900143"/>
                <a:gd name="connsiteY411" fmla="*/ 5729552 h 7362092"/>
                <a:gd name="connsiteX412" fmla="*/ 1414543 w 3900143"/>
                <a:gd name="connsiteY412" fmla="*/ 5752086 h 7362092"/>
                <a:gd name="connsiteX413" fmla="*/ 1329718 w 3900143"/>
                <a:gd name="connsiteY413" fmla="*/ 5752470 h 7362092"/>
                <a:gd name="connsiteX414" fmla="*/ 1344406 w 3900143"/>
                <a:gd name="connsiteY414" fmla="*/ 5744782 h 7362092"/>
                <a:gd name="connsiteX415" fmla="*/ 1407726 w 3900143"/>
                <a:gd name="connsiteY415" fmla="*/ 5726832 h 7362092"/>
                <a:gd name="connsiteX416" fmla="*/ 1485721 w 3900143"/>
                <a:gd name="connsiteY416" fmla="*/ 5725270 h 7362092"/>
                <a:gd name="connsiteX417" fmla="*/ 1493320 w 3900143"/>
                <a:gd name="connsiteY417" fmla="*/ 5666276 h 7362092"/>
                <a:gd name="connsiteX418" fmla="*/ 1422277 w 3900143"/>
                <a:gd name="connsiteY418" fmla="*/ 5657358 h 7362092"/>
                <a:gd name="connsiteX419" fmla="*/ 1351654 w 3900143"/>
                <a:gd name="connsiteY419" fmla="*/ 5695934 h 7362092"/>
                <a:gd name="connsiteX420" fmla="*/ 1350566 w 3900143"/>
                <a:gd name="connsiteY420" fmla="*/ 5693988 h 7362092"/>
                <a:gd name="connsiteX421" fmla="*/ 1367750 w 3900143"/>
                <a:gd name="connsiteY421" fmla="*/ 5660224 h 7362092"/>
                <a:gd name="connsiteX422" fmla="*/ 1390300 w 3900143"/>
                <a:gd name="connsiteY422" fmla="*/ 5647114 h 7362092"/>
                <a:gd name="connsiteX423" fmla="*/ 1419212 w 3900143"/>
                <a:gd name="connsiteY423" fmla="*/ 5638882 h 7362092"/>
                <a:gd name="connsiteX424" fmla="*/ 1497332 w 3900143"/>
                <a:gd name="connsiteY424" fmla="*/ 5658432 h 7362092"/>
                <a:gd name="connsiteX425" fmla="*/ 1574613 w 3900143"/>
                <a:gd name="connsiteY425" fmla="*/ 5602400 h 7362092"/>
                <a:gd name="connsiteX426" fmla="*/ 1629712 w 3900143"/>
                <a:gd name="connsiteY426" fmla="*/ 5609506 h 7362092"/>
                <a:gd name="connsiteX427" fmla="*/ 1595856 w 3900143"/>
                <a:gd name="connsiteY427" fmla="*/ 5549768 h 7362092"/>
                <a:gd name="connsiteX428" fmla="*/ 1644613 w 3900143"/>
                <a:gd name="connsiteY428" fmla="*/ 5440882 h 7362092"/>
                <a:gd name="connsiteX429" fmla="*/ 1684668 w 3900143"/>
                <a:gd name="connsiteY429" fmla="*/ 5425642 h 7362092"/>
                <a:gd name="connsiteX430" fmla="*/ 1691025 w 3900143"/>
                <a:gd name="connsiteY430" fmla="*/ 5425236 h 7362092"/>
                <a:gd name="connsiteX431" fmla="*/ 1666618 w 3900143"/>
                <a:gd name="connsiteY431" fmla="*/ 5349584 h 7362092"/>
                <a:gd name="connsiteX432" fmla="*/ 1666234 w 3900143"/>
                <a:gd name="connsiteY432" fmla="*/ 5264760 h 7362092"/>
                <a:gd name="connsiteX433" fmla="*/ 3050371 w 3900143"/>
                <a:gd name="connsiteY433" fmla="*/ 5250692 h 7362092"/>
                <a:gd name="connsiteX434" fmla="*/ 3051574 w 3900143"/>
                <a:gd name="connsiteY434" fmla="*/ 5252484 h 7362092"/>
                <a:gd name="connsiteX435" fmla="*/ 2986710 w 3900143"/>
                <a:gd name="connsiteY435" fmla="*/ 5310906 h 7362092"/>
                <a:gd name="connsiteX436" fmla="*/ 2902362 w 3900143"/>
                <a:gd name="connsiteY436" fmla="*/ 5288394 h 7362092"/>
                <a:gd name="connsiteX437" fmla="*/ 2902621 w 3900143"/>
                <a:gd name="connsiteY437" fmla="*/ 5286252 h 7362092"/>
                <a:gd name="connsiteX438" fmla="*/ 2982479 w 3900143"/>
                <a:gd name="connsiteY438" fmla="*/ 5293336 h 7362092"/>
                <a:gd name="connsiteX439" fmla="*/ 3050371 w 3900143"/>
                <a:gd name="connsiteY439" fmla="*/ 5250692 h 7362092"/>
                <a:gd name="connsiteX440" fmla="*/ 2673562 w 3900143"/>
                <a:gd name="connsiteY440" fmla="*/ 5249322 h 7362092"/>
                <a:gd name="connsiteX441" fmla="*/ 2653511 w 3900143"/>
                <a:gd name="connsiteY441" fmla="*/ 5250064 h 7362092"/>
                <a:gd name="connsiteX442" fmla="*/ 2635317 w 3900143"/>
                <a:gd name="connsiteY442" fmla="*/ 5258526 h 7362092"/>
                <a:gd name="connsiteX443" fmla="*/ 2616207 w 3900143"/>
                <a:gd name="connsiteY443" fmla="*/ 5311014 h 7362092"/>
                <a:gd name="connsiteX444" fmla="*/ 2677157 w 3900143"/>
                <a:gd name="connsiteY444" fmla="*/ 5348316 h 7362092"/>
                <a:gd name="connsiteX445" fmla="*/ 2714461 w 3900143"/>
                <a:gd name="connsiteY445" fmla="*/ 5287368 h 7362092"/>
                <a:gd name="connsiteX446" fmla="*/ 2673562 w 3900143"/>
                <a:gd name="connsiteY446" fmla="*/ 5249322 h 7362092"/>
                <a:gd name="connsiteX447" fmla="*/ 1691893 w 3900143"/>
                <a:gd name="connsiteY447" fmla="*/ 5223470 h 7362092"/>
                <a:gd name="connsiteX448" fmla="*/ 1653884 w 3900143"/>
                <a:gd name="connsiteY448" fmla="*/ 5225902 h 7362092"/>
                <a:gd name="connsiteX449" fmla="*/ 1584097 w 3900143"/>
                <a:gd name="connsiteY449" fmla="*/ 5252454 h 7362092"/>
                <a:gd name="connsiteX450" fmla="*/ 1499150 w 3900143"/>
                <a:gd name="connsiteY450" fmla="*/ 5442160 h 7362092"/>
                <a:gd name="connsiteX451" fmla="*/ 1558133 w 3900143"/>
                <a:gd name="connsiteY451" fmla="*/ 5546236 h 7362092"/>
                <a:gd name="connsiteX452" fmla="*/ 1462139 w 3900143"/>
                <a:gd name="connsiteY452" fmla="*/ 5533862 h 7362092"/>
                <a:gd name="connsiteX453" fmla="*/ 1307405 w 3900143"/>
                <a:gd name="connsiteY453" fmla="*/ 5750122 h 7362092"/>
                <a:gd name="connsiteX454" fmla="*/ 1523666 w 3900143"/>
                <a:gd name="connsiteY454" fmla="*/ 5904854 h 7362092"/>
                <a:gd name="connsiteX455" fmla="*/ 1608324 w 3900143"/>
                <a:gd name="connsiteY455" fmla="*/ 5864236 h 7362092"/>
                <a:gd name="connsiteX456" fmla="*/ 1589879 w 3900143"/>
                <a:gd name="connsiteY456" fmla="*/ 5973506 h 7362092"/>
                <a:gd name="connsiteX457" fmla="*/ 1806139 w 3900143"/>
                <a:gd name="connsiteY457" fmla="*/ 6128238 h 7362092"/>
                <a:gd name="connsiteX458" fmla="*/ 1960873 w 3900143"/>
                <a:gd name="connsiteY458" fmla="*/ 5911978 h 7362092"/>
                <a:gd name="connsiteX459" fmla="*/ 1918577 w 3900143"/>
                <a:gd name="connsiteY459" fmla="*/ 5825546 h 7362092"/>
                <a:gd name="connsiteX460" fmla="*/ 1987408 w 3900143"/>
                <a:gd name="connsiteY460" fmla="*/ 5827946 h 7362092"/>
                <a:gd name="connsiteX461" fmla="*/ 2142142 w 3900143"/>
                <a:gd name="connsiteY461" fmla="*/ 5611686 h 7362092"/>
                <a:gd name="connsiteX462" fmla="*/ 1925882 w 3900143"/>
                <a:gd name="connsiteY462" fmla="*/ 5456954 h 7362092"/>
                <a:gd name="connsiteX463" fmla="*/ 1853503 w 3900143"/>
                <a:gd name="connsiteY463" fmla="*/ 5485958 h 7362092"/>
                <a:gd name="connsiteX464" fmla="*/ 1870144 w 3900143"/>
                <a:gd name="connsiteY464" fmla="*/ 5380634 h 7362092"/>
                <a:gd name="connsiteX465" fmla="*/ 1691893 w 3900143"/>
                <a:gd name="connsiteY465" fmla="*/ 5223470 h 7362092"/>
                <a:gd name="connsiteX466" fmla="*/ 2403404 w 3900143"/>
                <a:gd name="connsiteY466" fmla="*/ 5198510 h 7362092"/>
                <a:gd name="connsiteX467" fmla="*/ 2468706 w 3900143"/>
                <a:gd name="connsiteY467" fmla="*/ 5228948 h 7362092"/>
                <a:gd name="connsiteX468" fmla="*/ 2468202 w 3900143"/>
                <a:gd name="connsiteY468" fmla="*/ 5231312 h 7362092"/>
                <a:gd name="connsiteX469" fmla="*/ 2369873 w 3900143"/>
                <a:gd name="connsiteY469" fmla="*/ 5221470 h 7362092"/>
                <a:gd name="connsiteX470" fmla="*/ 2282083 w 3900143"/>
                <a:gd name="connsiteY470" fmla="*/ 5266840 h 7362092"/>
                <a:gd name="connsiteX471" fmla="*/ 2280744 w 3900143"/>
                <a:gd name="connsiteY471" fmla="*/ 5264830 h 7362092"/>
                <a:gd name="connsiteX472" fmla="*/ 2302207 w 3900143"/>
                <a:gd name="connsiteY472" fmla="*/ 5227806 h 7362092"/>
                <a:gd name="connsiteX473" fmla="*/ 2366148 w 3900143"/>
                <a:gd name="connsiteY473" fmla="*/ 5201964 h 7362092"/>
                <a:gd name="connsiteX474" fmla="*/ 2403404 w 3900143"/>
                <a:gd name="connsiteY474" fmla="*/ 5198510 h 7362092"/>
                <a:gd name="connsiteX475" fmla="*/ 3029237 w 3900143"/>
                <a:gd name="connsiteY475" fmla="*/ 5197422 h 7362092"/>
                <a:gd name="connsiteX476" fmla="*/ 3066278 w 3900143"/>
                <a:gd name="connsiteY476" fmla="*/ 5198600 h 7362092"/>
                <a:gd name="connsiteX477" fmla="*/ 2990313 w 3900143"/>
                <a:gd name="connsiteY477" fmla="*/ 5229770 h 7362092"/>
                <a:gd name="connsiteX478" fmla="*/ 2905737 w 3900143"/>
                <a:gd name="connsiteY478" fmla="*/ 5236242 h 7362092"/>
                <a:gd name="connsiteX479" fmla="*/ 2919835 w 3900143"/>
                <a:gd name="connsiteY479" fmla="*/ 5227520 h 7362092"/>
                <a:gd name="connsiteX480" fmla="*/ 2981702 w 3900143"/>
                <a:gd name="connsiteY480" fmla="*/ 5205074 h 7362092"/>
                <a:gd name="connsiteX481" fmla="*/ 3029237 w 3900143"/>
                <a:gd name="connsiteY481" fmla="*/ 5197422 h 7362092"/>
                <a:gd name="connsiteX482" fmla="*/ 2648953 w 3900143"/>
                <a:gd name="connsiteY482" fmla="*/ 5140050 h 7362092"/>
                <a:gd name="connsiteX483" fmla="*/ 2703817 w 3900143"/>
                <a:gd name="connsiteY483" fmla="*/ 5191086 h 7362092"/>
                <a:gd name="connsiteX484" fmla="*/ 2700559 w 3900143"/>
                <a:gd name="connsiteY484" fmla="*/ 5229388 h 7362092"/>
                <a:gd name="connsiteX485" fmla="*/ 2725834 w 3900143"/>
                <a:gd name="connsiteY485" fmla="*/ 5217086 h 7362092"/>
                <a:gd name="connsiteX486" fmla="*/ 2807596 w 3900143"/>
                <a:gd name="connsiteY486" fmla="*/ 5267126 h 7362092"/>
                <a:gd name="connsiteX487" fmla="*/ 2757555 w 3900143"/>
                <a:gd name="connsiteY487" fmla="*/ 5348890 h 7362092"/>
                <a:gd name="connsiteX488" fmla="*/ 2732744 w 3900143"/>
                <a:gd name="connsiteY488" fmla="*/ 5349806 h 7362092"/>
                <a:gd name="connsiteX489" fmla="*/ 2750188 w 3900143"/>
                <a:gd name="connsiteY489" fmla="*/ 5379790 h 7362092"/>
                <a:gd name="connsiteX490" fmla="*/ 2700146 w 3900143"/>
                <a:gd name="connsiteY490" fmla="*/ 5461556 h 7362092"/>
                <a:gd name="connsiteX491" fmla="*/ 2618383 w 3900143"/>
                <a:gd name="connsiteY491" fmla="*/ 5411514 h 7362092"/>
                <a:gd name="connsiteX492" fmla="*/ 2622189 w 3900143"/>
                <a:gd name="connsiteY492" fmla="*/ 5371746 h 7362092"/>
                <a:gd name="connsiteX493" fmla="*/ 2592799 w 3900143"/>
                <a:gd name="connsiteY493" fmla="*/ 5388542 h 7362092"/>
                <a:gd name="connsiteX494" fmla="*/ 2511036 w 3900143"/>
                <a:gd name="connsiteY494" fmla="*/ 5338500 h 7362092"/>
                <a:gd name="connsiteX495" fmla="*/ 2561077 w 3900143"/>
                <a:gd name="connsiteY495" fmla="*/ 5256738 h 7362092"/>
                <a:gd name="connsiteX496" fmla="*/ 2595915 w 3900143"/>
                <a:gd name="connsiteY496" fmla="*/ 5258704 h 7362092"/>
                <a:gd name="connsiteX497" fmla="*/ 2572013 w 3900143"/>
                <a:gd name="connsiteY497" fmla="*/ 5222808 h 7362092"/>
                <a:gd name="connsiteX498" fmla="*/ 2597648 w 3900143"/>
                <a:gd name="connsiteY498" fmla="*/ 5152398 h 7362092"/>
                <a:gd name="connsiteX499" fmla="*/ 2622054 w 3900143"/>
                <a:gd name="connsiteY499" fmla="*/ 5141044 h 7362092"/>
                <a:gd name="connsiteX500" fmla="*/ 2648953 w 3900143"/>
                <a:gd name="connsiteY500" fmla="*/ 5140050 h 7362092"/>
                <a:gd name="connsiteX501" fmla="*/ 2962101 w 3900143"/>
                <a:gd name="connsiteY501" fmla="*/ 5125962 h 7362092"/>
                <a:gd name="connsiteX502" fmla="*/ 3016966 w 3900143"/>
                <a:gd name="connsiteY502" fmla="*/ 5153634 h 7362092"/>
                <a:gd name="connsiteX503" fmla="*/ 3016726 w 3900143"/>
                <a:gd name="connsiteY503" fmla="*/ 5155848 h 7362092"/>
                <a:gd name="connsiteX504" fmla="*/ 2936650 w 3900143"/>
                <a:gd name="connsiteY504" fmla="*/ 5147862 h 7362092"/>
                <a:gd name="connsiteX505" fmla="*/ 2868978 w 3900143"/>
                <a:gd name="connsiteY505" fmla="*/ 5191408 h 7362092"/>
                <a:gd name="connsiteX506" fmla="*/ 2867755 w 3900143"/>
                <a:gd name="connsiteY506" fmla="*/ 5189544 h 7362092"/>
                <a:gd name="connsiteX507" fmla="*/ 2882470 w 3900143"/>
                <a:gd name="connsiteY507" fmla="*/ 5154636 h 7362092"/>
                <a:gd name="connsiteX508" fmla="*/ 2904022 w 3900143"/>
                <a:gd name="connsiteY508" fmla="*/ 5139940 h 7362092"/>
                <a:gd name="connsiteX509" fmla="*/ 2932269 w 3900143"/>
                <a:gd name="connsiteY509" fmla="*/ 5129656 h 7362092"/>
                <a:gd name="connsiteX510" fmla="*/ 2962101 w 3900143"/>
                <a:gd name="connsiteY510" fmla="*/ 5125962 h 7362092"/>
                <a:gd name="connsiteX511" fmla="*/ 2647920 w 3900143"/>
                <a:gd name="connsiteY511" fmla="*/ 5123536 h 7362092"/>
                <a:gd name="connsiteX512" fmla="*/ 2618276 w 3900143"/>
                <a:gd name="connsiteY512" fmla="*/ 5124632 h 7362092"/>
                <a:gd name="connsiteX513" fmla="*/ 2591377 w 3900143"/>
                <a:gd name="connsiteY513" fmla="*/ 5137144 h 7362092"/>
                <a:gd name="connsiteX514" fmla="*/ 2563123 w 3900143"/>
                <a:gd name="connsiteY514" fmla="*/ 5214742 h 7362092"/>
                <a:gd name="connsiteX515" fmla="*/ 2589465 w 3900143"/>
                <a:gd name="connsiteY515" fmla="*/ 5254304 h 7362092"/>
                <a:gd name="connsiteX516" fmla="*/ 2551073 w 3900143"/>
                <a:gd name="connsiteY516" fmla="*/ 5252138 h 7362092"/>
                <a:gd name="connsiteX517" fmla="*/ 2495922 w 3900143"/>
                <a:gd name="connsiteY517" fmla="*/ 5342250 h 7362092"/>
                <a:gd name="connsiteX518" fmla="*/ 2586032 w 3900143"/>
                <a:gd name="connsiteY518" fmla="*/ 5397400 h 7362092"/>
                <a:gd name="connsiteX519" fmla="*/ 2618423 w 3900143"/>
                <a:gd name="connsiteY519" fmla="*/ 5378888 h 7362092"/>
                <a:gd name="connsiteX520" fmla="*/ 2614230 w 3900143"/>
                <a:gd name="connsiteY520" fmla="*/ 5422714 h 7362092"/>
                <a:gd name="connsiteX521" fmla="*/ 2704339 w 3900143"/>
                <a:gd name="connsiteY521" fmla="*/ 5477866 h 7362092"/>
                <a:gd name="connsiteX522" fmla="*/ 2759491 w 3900143"/>
                <a:gd name="connsiteY522" fmla="*/ 5387756 h 7362092"/>
                <a:gd name="connsiteX523" fmla="*/ 2740265 w 3900143"/>
                <a:gd name="connsiteY523" fmla="*/ 5354710 h 7362092"/>
                <a:gd name="connsiteX524" fmla="*/ 2767610 w 3900143"/>
                <a:gd name="connsiteY524" fmla="*/ 5353700 h 7362092"/>
                <a:gd name="connsiteX525" fmla="*/ 2822761 w 3900143"/>
                <a:gd name="connsiteY525" fmla="*/ 5263588 h 7362092"/>
                <a:gd name="connsiteX526" fmla="*/ 2732649 w 3900143"/>
                <a:gd name="connsiteY526" fmla="*/ 5208436 h 7362092"/>
                <a:gd name="connsiteX527" fmla="*/ 2704793 w 3900143"/>
                <a:gd name="connsiteY527" fmla="*/ 5221994 h 7362092"/>
                <a:gd name="connsiteX528" fmla="*/ 2708386 w 3900143"/>
                <a:gd name="connsiteY528" fmla="*/ 5179784 h 7362092"/>
                <a:gd name="connsiteX529" fmla="*/ 2647920 w 3900143"/>
                <a:gd name="connsiteY529" fmla="*/ 5123536 h 7362092"/>
                <a:gd name="connsiteX530" fmla="*/ 2906521 w 3900143"/>
                <a:gd name="connsiteY530" fmla="*/ 5071730 h 7362092"/>
                <a:gd name="connsiteX531" fmla="*/ 2971822 w 3900143"/>
                <a:gd name="connsiteY531" fmla="*/ 5102170 h 7362092"/>
                <a:gd name="connsiteX532" fmla="*/ 2971317 w 3900143"/>
                <a:gd name="connsiteY532" fmla="*/ 5104528 h 7362092"/>
                <a:gd name="connsiteX533" fmla="*/ 2872990 w 3900143"/>
                <a:gd name="connsiteY533" fmla="*/ 5094688 h 7362092"/>
                <a:gd name="connsiteX534" fmla="*/ 2785200 w 3900143"/>
                <a:gd name="connsiteY534" fmla="*/ 5140058 h 7362092"/>
                <a:gd name="connsiteX535" fmla="*/ 2783862 w 3900143"/>
                <a:gd name="connsiteY535" fmla="*/ 5138050 h 7362092"/>
                <a:gd name="connsiteX536" fmla="*/ 2805324 w 3900143"/>
                <a:gd name="connsiteY536" fmla="*/ 5101026 h 7362092"/>
                <a:gd name="connsiteX537" fmla="*/ 2869264 w 3900143"/>
                <a:gd name="connsiteY537" fmla="*/ 5075182 h 7362092"/>
                <a:gd name="connsiteX538" fmla="*/ 2906521 w 3900143"/>
                <a:gd name="connsiteY538" fmla="*/ 5071730 h 7362092"/>
                <a:gd name="connsiteX539" fmla="*/ 2460857 w 3900143"/>
                <a:gd name="connsiteY539" fmla="*/ 4933408 h 7362092"/>
                <a:gd name="connsiteX540" fmla="*/ 2463219 w 3900143"/>
                <a:gd name="connsiteY540" fmla="*/ 4933912 h 7362092"/>
                <a:gd name="connsiteX541" fmla="*/ 2453377 w 3900143"/>
                <a:gd name="connsiteY541" fmla="*/ 5032240 h 7362092"/>
                <a:gd name="connsiteX542" fmla="*/ 2498745 w 3900143"/>
                <a:gd name="connsiteY542" fmla="*/ 5120030 h 7362092"/>
                <a:gd name="connsiteX543" fmla="*/ 2496737 w 3900143"/>
                <a:gd name="connsiteY543" fmla="*/ 5121368 h 7362092"/>
                <a:gd name="connsiteX544" fmla="*/ 2433870 w 3900143"/>
                <a:gd name="connsiteY544" fmla="*/ 5035964 h 7362092"/>
                <a:gd name="connsiteX545" fmla="*/ 2452167 w 3900143"/>
                <a:gd name="connsiteY545" fmla="*/ 4937046 h 7362092"/>
                <a:gd name="connsiteX546" fmla="*/ 2460857 w 3900143"/>
                <a:gd name="connsiteY546" fmla="*/ 4933408 h 7362092"/>
                <a:gd name="connsiteX547" fmla="*/ 2517067 w 3900143"/>
                <a:gd name="connsiteY547" fmla="*/ 4908014 h 7362092"/>
                <a:gd name="connsiteX548" fmla="*/ 2519281 w 3900143"/>
                <a:gd name="connsiteY548" fmla="*/ 4908254 h 7362092"/>
                <a:gd name="connsiteX549" fmla="*/ 2511298 w 3900143"/>
                <a:gd name="connsiteY549" fmla="*/ 4988328 h 7362092"/>
                <a:gd name="connsiteX550" fmla="*/ 2554842 w 3900143"/>
                <a:gd name="connsiteY550" fmla="*/ 5056002 h 7362092"/>
                <a:gd name="connsiteX551" fmla="*/ 2552977 w 3900143"/>
                <a:gd name="connsiteY551" fmla="*/ 5057226 h 7362092"/>
                <a:gd name="connsiteX552" fmla="*/ 2493090 w 3900143"/>
                <a:gd name="connsiteY552" fmla="*/ 4992712 h 7362092"/>
                <a:gd name="connsiteX553" fmla="*/ 2508981 w 3900143"/>
                <a:gd name="connsiteY553" fmla="*/ 4911564 h 7362092"/>
                <a:gd name="connsiteX554" fmla="*/ 2517067 w 3900143"/>
                <a:gd name="connsiteY554" fmla="*/ 4908014 h 7362092"/>
                <a:gd name="connsiteX555" fmla="*/ 2568340 w 3900143"/>
                <a:gd name="connsiteY555" fmla="*/ 4884872 h 7362092"/>
                <a:gd name="connsiteX556" fmla="*/ 2599509 w 3900143"/>
                <a:gd name="connsiteY556" fmla="*/ 4960838 h 7362092"/>
                <a:gd name="connsiteX557" fmla="*/ 2606230 w 3900143"/>
                <a:gd name="connsiteY557" fmla="*/ 5042932 h 7362092"/>
                <a:gd name="connsiteX558" fmla="*/ 2728454 w 3900143"/>
                <a:gd name="connsiteY558" fmla="*/ 5123692 h 7362092"/>
                <a:gd name="connsiteX559" fmla="*/ 2723266 w 3900143"/>
                <a:gd name="connsiteY559" fmla="*/ 5184672 h 7362092"/>
                <a:gd name="connsiteX560" fmla="*/ 2763507 w 3900143"/>
                <a:gd name="connsiteY560" fmla="*/ 5165086 h 7362092"/>
                <a:gd name="connsiteX561" fmla="*/ 2893687 w 3900143"/>
                <a:gd name="connsiteY561" fmla="*/ 5244760 h 7362092"/>
                <a:gd name="connsiteX562" fmla="*/ 2852977 w 3900143"/>
                <a:gd name="connsiteY562" fmla="*/ 5356770 h 7362092"/>
                <a:gd name="connsiteX563" fmla="*/ 2950908 w 3900143"/>
                <a:gd name="connsiteY563" fmla="*/ 5368586 h 7362092"/>
                <a:gd name="connsiteX564" fmla="*/ 3033236 w 3900143"/>
                <a:gd name="connsiteY564" fmla="*/ 5312796 h 7362092"/>
                <a:gd name="connsiteX565" fmla="*/ 3034778 w 3900143"/>
                <a:gd name="connsiteY565" fmla="*/ 5315272 h 7362092"/>
                <a:gd name="connsiteX566" fmla="*/ 2956691 w 3900143"/>
                <a:gd name="connsiteY566" fmla="*/ 5392614 h 7362092"/>
                <a:gd name="connsiteX567" fmla="*/ 2851964 w 3900143"/>
                <a:gd name="connsiteY567" fmla="*/ 5359270 h 7362092"/>
                <a:gd name="connsiteX568" fmla="*/ 2852134 w 3900143"/>
                <a:gd name="connsiteY568" fmla="*/ 5357306 h 7362092"/>
                <a:gd name="connsiteX569" fmla="*/ 2814014 w 3900143"/>
                <a:gd name="connsiteY569" fmla="*/ 5374942 h 7362092"/>
                <a:gd name="connsiteX570" fmla="*/ 2774509 w 3900143"/>
                <a:gd name="connsiteY570" fmla="*/ 5376402 h 7362092"/>
                <a:gd name="connsiteX571" fmla="*/ 2802283 w 3900143"/>
                <a:gd name="connsiteY571" fmla="*/ 5424142 h 7362092"/>
                <a:gd name="connsiteX572" fmla="*/ 2804410 w 3900143"/>
                <a:gd name="connsiteY572" fmla="*/ 5458600 h 7362092"/>
                <a:gd name="connsiteX573" fmla="*/ 2889920 w 3900143"/>
                <a:gd name="connsiteY573" fmla="*/ 5522574 h 7362092"/>
                <a:gd name="connsiteX574" fmla="*/ 2876142 w 3900143"/>
                <a:gd name="connsiteY574" fmla="*/ 5631616 h 7362092"/>
                <a:gd name="connsiteX575" fmla="*/ 2873237 w 3900143"/>
                <a:gd name="connsiteY575" fmla="*/ 5631898 h 7362092"/>
                <a:gd name="connsiteX576" fmla="*/ 2867340 w 3900143"/>
                <a:gd name="connsiteY576" fmla="*/ 5532626 h 7362092"/>
                <a:gd name="connsiteX577" fmla="*/ 2804013 w 3900143"/>
                <a:gd name="connsiteY577" fmla="*/ 5464724 h 7362092"/>
                <a:gd name="connsiteX578" fmla="*/ 2775411 w 3900143"/>
                <a:gd name="connsiteY578" fmla="*/ 5523682 h 7362092"/>
                <a:gd name="connsiteX579" fmla="*/ 2831783 w 3900143"/>
                <a:gd name="connsiteY579" fmla="*/ 5588300 h 7362092"/>
                <a:gd name="connsiteX580" fmla="*/ 2809272 w 3900143"/>
                <a:gd name="connsiteY580" fmla="*/ 5672646 h 7362092"/>
                <a:gd name="connsiteX581" fmla="*/ 2807128 w 3900143"/>
                <a:gd name="connsiteY581" fmla="*/ 5672386 h 7362092"/>
                <a:gd name="connsiteX582" fmla="*/ 2814214 w 3900143"/>
                <a:gd name="connsiteY582" fmla="*/ 5592528 h 7362092"/>
                <a:gd name="connsiteX583" fmla="*/ 2773061 w 3900143"/>
                <a:gd name="connsiteY583" fmla="*/ 5525800 h 7362092"/>
                <a:gd name="connsiteX584" fmla="*/ 2722609 w 3900143"/>
                <a:gd name="connsiteY584" fmla="*/ 5554322 h 7362092"/>
                <a:gd name="connsiteX585" fmla="*/ 2671489 w 3900143"/>
                <a:gd name="connsiteY585" fmla="*/ 5553690 h 7362092"/>
                <a:gd name="connsiteX586" fmla="*/ 2666248 w 3900143"/>
                <a:gd name="connsiteY586" fmla="*/ 5628148 h 7362092"/>
                <a:gd name="connsiteX587" fmla="*/ 2709793 w 3900143"/>
                <a:gd name="connsiteY587" fmla="*/ 5695820 h 7362092"/>
                <a:gd name="connsiteX588" fmla="*/ 2707929 w 3900143"/>
                <a:gd name="connsiteY588" fmla="*/ 5697042 h 7362092"/>
                <a:gd name="connsiteX589" fmla="*/ 2648042 w 3900143"/>
                <a:gd name="connsiteY589" fmla="*/ 5632528 h 7362092"/>
                <a:gd name="connsiteX590" fmla="*/ 2663725 w 3900143"/>
                <a:gd name="connsiteY590" fmla="*/ 5551616 h 7362092"/>
                <a:gd name="connsiteX591" fmla="*/ 2592429 w 3900143"/>
                <a:gd name="connsiteY591" fmla="*/ 5474646 h 7362092"/>
                <a:gd name="connsiteX592" fmla="*/ 2598487 w 3900143"/>
                <a:gd name="connsiteY592" fmla="*/ 5411332 h 7362092"/>
                <a:gd name="connsiteX593" fmla="*/ 2551696 w 3900143"/>
                <a:gd name="connsiteY593" fmla="*/ 5438074 h 7362092"/>
                <a:gd name="connsiteX594" fmla="*/ 2524300 w 3900143"/>
                <a:gd name="connsiteY594" fmla="*/ 5440660 h 7362092"/>
                <a:gd name="connsiteX595" fmla="*/ 2458739 w 3900143"/>
                <a:gd name="connsiteY595" fmla="*/ 5517652 h 7362092"/>
                <a:gd name="connsiteX596" fmla="*/ 2349698 w 3900143"/>
                <a:gd name="connsiteY596" fmla="*/ 5503872 h 7362092"/>
                <a:gd name="connsiteX597" fmla="*/ 2349416 w 3900143"/>
                <a:gd name="connsiteY597" fmla="*/ 5500966 h 7362092"/>
                <a:gd name="connsiteX598" fmla="*/ 2448689 w 3900143"/>
                <a:gd name="connsiteY598" fmla="*/ 5495072 h 7362092"/>
                <a:gd name="connsiteX599" fmla="*/ 2512896 w 3900143"/>
                <a:gd name="connsiteY599" fmla="*/ 5439920 h 7362092"/>
                <a:gd name="connsiteX600" fmla="*/ 2456242 w 3900143"/>
                <a:gd name="connsiteY600" fmla="*/ 5414774 h 7362092"/>
                <a:gd name="connsiteX601" fmla="*/ 2393029 w 3900143"/>
                <a:gd name="connsiteY601" fmla="*/ 5459498 h 7362092"/>
                <a:gd name="connsiteX602" fmla="*/ 2308684 w 3900143"/>
                <a:gd name="connsiteY602" fmla="*/ 5436986 h 7362092"/>
                <a:gd name="connsiteX603" fmla="*/ 2308942 w 3900143"/>
                <a:gd name="connsiteY603" fmla="*/ 5434842 h 7362092"/>
                <a:gd name="connsiteX604" fmla="*/ 2388800 w 3900143"/>
                <a:gd name="connsiteY604" fmla="*/ 5441924 h 7362092"/>
                <a:gd name="connsiteX605" fmla="*/ 2449613 w 3900143"/>
                <a:gd name="connsiteY605" fmla="*/ 5408378 h 7362092"/>
                <a:gd name="connsiteX606" fmla="*/ 2422551 w 3900143"/>
                <a:gd name="connsiteY606" fmla="*/ 5361356 h 7362092"/>
                <a:gd name="connsiteX607" fmla="*/ 2352275 w 3900143"/>
                <a:gd name="connsiteY607" fmla="*/ 5389008 h 7362092"/>
                <a:gd name="connsiteX608" fmla="*/ 2267697 w 3900143"/>
                <a:gd name="connsiteY608" fmla="*/ 5395478 h 7362092"/>
                <a:gd name="connsiteX609" fmla="*/ 2281795 w 3900143"/>
                <a:gd name="connsiteY609" fmla="*/ 5386756 h 7362092"/>
                <a:gd name="connsiteX610" fmla="*/ 2343663 w 3900143"/>
                <a:gd name="connsiteY610" fmla="*/ 5364308 h 7362092"/>
                <a:gd name="connsiteX611" fmla="*/ 2421345 w 3900143"/>
                <a:gd name="connsiteY611" fmla="*/ 5357152 h 7362092"/>
                <a:gd name="connsiteX612" fmla="*/ 2424690 w 3900143"/>
                <a:gd name="connsiteY612" fmla="*/ 5297764 h 7362092"/>
                <a:gd name="connsiteX613" fmla="*/ 2353190 w 3900143"/>
                <a:gd name="connsiteY613" fmla="*/ 5293968 h 7362092"/>
                <a:gd name="connsiteX614" fmla="*/ 2285518 w 3900143"/>
                <a:gd name="connsiteY614" fmla="*/ 5337514 h 7362092"/>
                <a:gd name="connsiteX615" fmla="*/ 2284293 w 3900143"/>
                <a:gd name="connsiteY615" fmla="*/ 5335650 h 7362092"/>
                <a:gd name="connsiteX616" fmla="*/ 2299010 w 3900143"/>
                <a:gd name="connsiteY616" fmla="*/ 5300740 h 7362092"/>
                <a:gd name="connsiteX617" fmla="*/ 2320561 w 3900143"/>
                <a:gd name="connsiteY617" fmla="*/ 5286046 h 7362092"/>
                <a:gd name="connsiteX618" fmla="*/ 2348807 w 3900143"/>
                <a:gd name="connsiteY618" fmla="*/ 5275760 h 7362092"/>
                <a:gd name="connsiteX619" fmla="*/ 2428128 w 3900143"/>
                <a:gd name="connsiteY619" fmla="*/ 5289652 h 7362092"/>
                <a:gd name="connsiteX620" fmla="*/ 2501189 w 3900143"/>
                <a:gd name="connsiteY620" fmla="*/ 5228220 h 7362092"/>
                <a:gd name="connsiteX621" fmla="*/ 2556655 w 3900143"/>
                <a:gd name="connsiteY621" fmla="*/ 5231350 h 7362092"/>
                <a:gd name="connsiteX622" fmla="*/ 2518600 w 3900143"/>
                <a:gd name="connsiteY622" fmla="*/ 5174198 h 7362092"/>
                <a:gd name="connsiteX623" fmla="*/ 2559416 w 3900143"/>
                <a:gd name="connsiteY623" fmla="*/ 5062094 h 7362092"/>
                <a:gd name="connsiteX624" fmla="*/ 2598274 w 3900143"/>
                <a:gd name="connsiteY624" fmla="*/ 5044018 h 7362092"/>
                <a:gd name="connsiteX625" fmla="*/ 2604586 w 3900143"/>
                <a:gd name="connsiteY625" fmla="*/ 5043156 h 7362092"/>
                <a:gd name="connsiteX626" fmla="*/ 2574811 w 3900143"/>
                <a:gd name="connsiteY626" fmla="*/ 4969452 h 7362092"/>
                <a:gd name="connsiteX627" fmla="*/ 2568340 w 3900143"/>
                <a:gd name="connsiteY627" fmla="*/ 4884872 h 7362092"/>
                <a:gd name="connsiteX628" fmla="*/ 2618390 w 3900143"/>
                <a:gd name="connsiteY628" fmla="*/ 4883628 h 7362092"/>
                <a:gd name="connsiteX629" fmla="*/ 2676813 w 3900143"/>
                <a:gd name="connsiteY629" fmla="*/ 4948498 h 7362092"/>
                <a:gd name="connsiteX630" fmla="*/ 2654301 w 3900143"/>
                <a:gd name="connsiteY630" fmla="*/ 5032844 h 7362092"/>
                <a:gd name="connsiteX631" fmla="*/ 2652158 w 3900143"/>
                <a:gd name="connsiteY631" fmla="*/ 5032582 h 7362092"/>
                <a:gd name="connsiteX632" fmla="*/ 2659242 w 3900143"/>
                <a:gd name="connsiteY632" fmla="*/ 4952724 h 7362092"/>
                <a:gd name="connsiteX633" fmla="*/ 2616599 w 3900143"/>
                <a:gd name="connsiteY633" fmla="*/ 4884836 h 7362092"/>
                <a:gd name="connsiteX634" fmla="*/ 2618390 w 3900143"/>
                <a:gd name="connsiteY634" fmla="*/ 4883628 h 7362092"/>
                <a:gd name="connsiteX635" fmla="*/ 2682578 w 3900143"/>
                <a:gd name="connsiteY635" fmla="*/ 4878350 h 7362092"/>
                <a:gd name="connsiteX636" fmla="*/ 2749564 w 3900143"/>
                <a:gd name="connsiteY636" fmla="*/ 4943360 h 7362092"/>
                <a:gd name="connsiteX637" fmla="*/ 2735786 w 3900143"/>
                <a:gd name="connsiteY637" fmla="*/ 5052400 h 7362092"/>
                <a:gd name="connsiteX638" fmla="*/ 2732881 w 3900143"/>
                <a:gd name="connsiteY638" fmla="*/ 5052682 h 7362092"/>
                <a:gd name="connsiteX639" fmla="*/ 2726984 w 3900143"/>
                <a:gd name="connsiteY639" fmla="*/ 4953408 h 7362092"/>
                <a:gd name="connsiteX640" fmla="*/ 2657176 w 3900143"/>
                <a:gd name="connsiteY640" fmla="*/ 4882578 h 7362092"/>
                <a:gd name="connsiteX641" fmla="*/ 2659331 w 3900143"/>
                <a:gd name="connsiteY641" fmla="*/ 4880608 h 7362092"/>
                <a:gd name="connsiteX642" fmla="*/ 2682578 w 3900143"/>
                <a:gd name="connsiteY642" fmla="*/ 4878350 h 7362092"/>
                <a:gd name="connsiteX643" fmla="*/ 2590970 w 3900143"/>
                <a:gd name="connsiteY643" fmla="*/ 4841848 h 7362092"/>
                <a:gd name="connsiteX644" fmla="*/ 2553233 w 3900143"/>
                <a:gd name="connsiteY644" fmla="*/ 4847002 h 7362092"/>
                <a:gd name="connsiteX645" fmla="*/ 2485532 w 3900143"/>
                <a:gd name="connsiteY645" fmla="*/ 4878494 h 7362092"/>
                <a:gd name="connsiteX646" fmla="*/ 2414420 w 3900143"/>
                <a:gd name="connsiteY646" fmla="*/ 5073808 h 7362092"/>
                <a:gd name="connsiteX647" fmla="*/ 2480721 w 3900143"/>
                <a:gd name="connsiteY647" fmla="*/ 5173382 h 7362092"/>
                <a:gd name="connsiteX648" fmla="*/ 2384086 w 3900143"/>
                <a:gd name="connsiteY648" fmla="*/ 5167930 h 7362092"/>
                <a:gd name="connsiteX649" fmla="*/ 2245272 w 3900143"/>
                <a:gd name="connsiteY649" fmla="*/ 5394736 h 7362092"/>
                <a:gd name="connsiteX650" fmla="*/ 2472081 w 3900143"/>
                <a:gd name="connsiteY650" fmla="*/ 5533550 h 7362092"/>
                <a:gd name="connsiteX651" fmla="*/ 2553606 w 3900143"/>
                <a:gd name="connsiteY651" fmla="*/ 5486960 h 7362092"/>
                <a:gd name="connsiteX652" fmla="*/ 2543050 w 3900143"/>
                <a:gd name="connsiteY652" fmla="*/ 5597270 h 7362092"/>
                <a:gd name="connsiteX653" fmla="*/ 2769858 w 3900143"/>
                <a:gd name="connsiteY653" fmla="*/ 5736084 h 7362092"/>
                <a:gd name="connsiteX654" fmla="*/ 2908672 w 3900143"/>
                <a:gd name="connsiteY654" fmla="*/ 5509276 h 7362092"/>
                <a:gd name="connsiteX655" fmla="*/ 2860281 w 3900143"/>
                <a:gd name="connsiteY655" fmla="*/ 5426102 h 7362092"/>
                <a:gd name="connsiteX656" fmla="*/ 2929108 w 3900143"/>
                <a:gd name="connsiteY656" fmla="*/ 5423556 h 7362092"/>
                <a:gd name="connsiteX657" fmla="*/ 3067921 w 3900143"/>
                <a:gd name="connsiteY657" fmla="*/ 5196748 h 7362092"/>
                <a:gd name="connsiteX658" fmla="*/ 2841113 w 3900143"/>
                <a:gd name="connsiteY658" fmla="*/ 5057936 h 7362092"/>
                <a:gd name="connsiteX659" fmla="*/ 2771002 w 3900143"/>
                <a:gd name="connsiteY659" fmla="*/ 5092060 h 7362092"/>
                <a:gd name="connsiteX660" fmla="*/ 2780041 w 3900143"/>
                <a:gd name="connsiteY660" fmla="*/ 4985814 h 7362092"/>
                <a:gd name="connsiteX661" fmla="*/ 2590970 w 3900143"/>
                <a:gd name="connsiteY661" fmla="*/ 4841848 h 7362092"/>
                <a:gd name="connsiteX662" fmla="*/ 533251 w 3900143"/>
                <a:gd name="connsiteY662" fmla="*/ 4141604 h 7362092"/>
                <a:gd name="connsiteX663" fmla="*/ 384231 w 3900143"/>
                <a:gd name="connsiteY663" fmla="*/ 4311860 h 7362092"/>
                <a:gd name="connsiteX664" fmla="*/ 413019 w 3900143"/>
                <a:gd name="connsiteY664" fmla="*/ 4744678 h 7362092"/>
                <a:gd name="connsiteX665" fmla="*/ 583276 w 3900143"/>
                <a:gd name="connsiteY665" fmla="*/ 4893698 h 7362092"/>
                <a:gd name="connsiteX666" fmla="*/ 732296 w 3900143"/>
                <a:gd name="connsiteY666" fmla="*/ 4723442 h 7362092"/>
                <a:gd name="connsiteX667" fmla="*/ 703507 w 3900143"/>
                <a:gd name="connsiteY667" fmla="*/ 4290624 h 7362092"/>
                <a:gd name="connsiteX668" fmla="*/ 533251 w 3900143"/>
                <a:gd name="connsiteY668" fmla="*/ 4141604 h 7362092"/>
                <a:gd name="connsiteX669" fmla="*/ 1008036 w 3900143"/>
                <a:gd name="connsiteY669" fmla="*/ 4092790 h 7362092"/>
                <a:gd name="connsiteX670" fmla="*/ 892251 w 3900143"/>
                <a:gd name="connsiteY670" fmla="*/ 4252998 h 7362092"/>
                <a:gd name="connsiteX671" fmla="*/ 958786 w 3900143"/>
                <a:gd name="connsiteY671" fmla="*/ 4666352 h 7362092"/>
                <a:gd name="connsiteX672" fmla="*/ 1118995 w 3900143"/>
                <a:gd name="connsiteY672" fmla="*/ 4782136 h 7362092"/>
                <a:gd name="connsiteX673" fmla="*/ 1118995 w 3900143"/>
                <a:gd name="connsiteY673" fmla="*/ 4782138 h 7362092"/>
                <a:gd name="connsiteX674" fmla="*/ 1234779 w 3900143"/>
                <a:gd name="connsiteY674" fmla="*/ 4621928 h 7362092"/>
                <a:gd name="connsiteX675" fmla="*/ 1168245 w 3900143"/>
                <a:gd name="connsiteY675" fmla="*/ 4208574 h 7362092"/>
                <a:gd name="connsiteX676" fmla="*/ 1008036 w 3900143"/>
                <a:gd name="connsiteY676" fmla="*/ 4092790 h 7362092"/>
                <a:gd name="connsiteX677" fmla="*/ 1531769 w 3900143"/>
                <a:gd name="connsiteY677" fmla="*/ 3863972 h 7362092"/>
                <a:gd name="connsiteX678" fmla="*/ 1468283 w 3900143"/>
                <a:gd name="connsiteY678" fmla="*/ 3866402 h 7362092"/>
                <a:gd name="connsiteX679" fmla="*/ 1350420 w 3900143"/>
                <a:gd name="connsiteY679" fmla="*/ 4059540 h 7362092"/>
                <a:gd name="connsiteX680" fmla="*/ 1452467 w 3900143"/>
                <a:gd name="connsiteY680" fmla="*/ 4481142 h 7362092"/>
                <a:gd name="connsiteX681" fmla="*/ 1645605 w 3900143"/>
                <a:gd name="connsiteY681" fmla="*/ 4599004 h 7362092"/>
                <a:gd name="connsiteX682" fmla="*/ 1763468 w 3900143"/>
                <a:gd name="connsiteY682" fmla="*/ 4405866 h 7362092"/>
                <a:gd name="connsiteX683" fmla="*/ 1661422 w 3900143"/>
                <a:gd name="connsiteY683" fmla="*/ 3984264 h 7362092"/>
                <a:gd name="connsiteX684" fmla="*/ 1531769 w 3900143"/>
                <a:gd name="connsiteY684" fmla="*/ 3863972 h 7362092"/>
                <a:gd name="connsiteX685" fmla="*/ 1948390 w 3900143"/>
                <a:gd name="connsiteY685" fmla="*/ 3681298 h 7362092"/>
                <a:gd name="connsiteX686" fmla="*/ 1893140 w 3900143"/>
                <a:gd name="connsiteY686" fmla="*/ 3686598 h 7362092"/>
                <a:gd name="connsiteX687" fmla="*/ 1800013 w 3900143"/>
                <a:gd name="connsiteY687" fmla="*/ 3860954 h 7362092"/>
                <a:gd name="connsiteX688" fmla="*/ 1921670 w 3900143"/>
                <a:gd name="connsiteY688" fmla="*/ 4261562 h 7362092"/>
                <a:gd name="connsiteX689" fmla="*/ 2096027 w 3900143"/>
                <a:gd name="connsiteY689" fmla="*/ 4354690 h 7362092"/>
                <a:gd name="connsiteX690" fmla="*/ 2096027 w 3900143"/>
                <a:gd name="connsiteY690" fmla="*/ 4354692 h 7362092"/>
                <a:gd name="connsiteX691" fmla="*/ 2189154 w 3900143"/>
                <a:gd name="connsiteY691" fmla="*/ 4180334 h 7362092"/>
                <a:gd name="connsiteX692" fmla="*/ 2067497 w 3900143"/>
                <a:gd name="connsiteY692" fmla="*/ 3779724 h 7362092"/>
                <a:gd name="connsiteX693" fmla="*/ 1948390 w 3900143"/>
                <a:gd name="connsiteY693" fmla="*/ 3681298 h 7362092"/>
                <a:gd name="connsiteX694" fmla="*/ 2428892 w 3900143"/>
                <a:gd name="connsiteY694" fmla="*/ 3460032 h 7362092"/>
                <a:gd name="connsiteX695" fmla="*/ 2365406 w 3900143"/>
                <a:gd name="connsiteY695" fmla="*/ 3462462 h 7362092"/>
                <a:gd name="connsiteX696" fmla="*/ 2247543 w 3900143"/>
                <a:gd name="connsiteY696" fmla="*/ 3655600 h 7362092"/>
                <a:gd name="connsiteX697" fmla="*/ 2349590 w 3900143"/>
                <a:gd name="connsiteY697" fmla="*/ 4077202 h 7362092"/>
                <a:gd name="connsiteX698" fmla="*/ 2542728 w 3900143"/>
                <a:gd name="connsiteY698" fmla="*/ 4195064 h 7362092"/>
                <a:gd name="connsiteX699" fmla="*/ 2660591 w 3900143"/>
                <a:gd name="connsiteY699" fmla="*/ 4001926 h 7362092"/>
                <a:gd name="connsiteX700" fmla="*/ 2558545 w 3900143"/>
                <a:gd name="connsiteY700" fmla="*/ 3580324 h 7362092"/>
                <a:gd name="connsiteX701" fmla="*/ 2428892 w 3900143"/>
                <a:gd name="connsiteY701" fmla="*/ 3460032 h 7362092"/>
                <a:gd name="connsiteX702" fmla="*/ 1329356 w 3900143"/>
                <a:gd name="connsiteY702" fmla="*/ 3036668 h 7362092"/>
                <a:gd name="connsiteX703" fmla="*/ 82768 w 3900143"/>
                <a:gd name="connsiteY703" fmla="*/ 3293476 h 7362092"/>
                <a:gd name="connsiteX704" fmla="*/ 82768 w 3900143"/>
                <a:gd name="connsiteY704" fmla="*/ 3529958 h 7362092"/>
                <a:gd name="connsiteX705" fmla="*/ 1404373 w 3900143"/>
                <a:gd name="connsiteY705" fmla="*/ 3236716 h 7362092"/>
                <a:gd name="connsiteX706" fmla="*/ 1329356 w 3900143"/>
                <a:gd name="connsiteY706" fmla="*/ 3036668 h 7362092"/>
                <a:gd name="connsiteX707" fmla="*/ 2577375 w 3900143"/>
                <a:gd name="connsiteY707" fmla="*/ 2752568 h 7362092"/>
                <a:gd name="connsiteX708" fmla="*/ 158354 w 3900143"/>
                <a:gd name="connsiteY708" fmla="*/ 3723788 h 7362092"/>
                <a:gd name="connsiteX709" fmla="*/ 158354 w 3900143"/>
                <a:gd name="connsiteY709" fmla="*/ 3960272 h 7362092"/>
                <a:gd name="connsiteX710" fmla="*/ 2615475 w 3900143"/>
                <a:gd name="connsiteY710" fmla="*/ 2998576 h 7362092"/>
                <a:gd name="connsiteX711" fmla="*/ 2577375 w 3900143"/>
                <a:gd name="connsiteY711" fmla="*/ 2752568 h 7362092"/>
                <a:gd name="connsiteX712" fmla="*/ 2501789 w 3900143"/>
                <a:gd name="connsiteY712" fmla="*/ 2322254 h 7362092"/>
                <a:gd name="connsiteX713" fmla="*/ 1514584 w 3900143"/>
                <a:gd name="connsiteY713" fmla="*/ 2961410 h 7362092"/>
                <a:gd name="connsiteX714" fmla="*/ 1607582 w 3900143"/>
                <a:gd name="connsiteY714" fmla="*/ 3153604 h 7362092"/>
                <a:gd name="connsiteX715" fmla="*/ 2539889 w 3900143"/>
                <a:gd name="connsiteY715" fmla="*/ 2568262 h 7362092"/>
                <a:gd name="connsiteX716" fmla="*/ 2501789 w 3900143"/>
                <a:gd name="connsiteY716" fmla="*/ 2322254 h 7362092"/>
                <a:gd name="connsiteX717" fmla="*/ 1155542 w 3900143"/>
                <a:gd name="connsiteY717" fmla="*/ 559948 h 7362092"/>
                <a:gd name="connsiteX718" fmla="*/ 1269153 w 3900143"/>
                <a:gd name="connsiteY718" fmla="*/ 1565044 h 7362092"/>
                <a:gd name="connsiteX719" fmla="*/ 1188333 w 3900143"/>
                <a:gd name="connsiteY719" fmla="*/ 2637510 h 7362092"/>
                <a:gd name="connsiteX720" fmla="*/ 1347587 w 3900143"/>
                <a:gd name="connsiteY720" fmla="*/ 1580488 h 7362092"/>
                <a:gd name="connsiteX721" fmla="*/ 1155542 w 3900143"/>
                <a:gd name="connsiteY721" fmla="*/ 559948 h 7362092"/>
                <a:gd name="connsiteX722" fmla="*/ 599833 w 3900143"/>
                <a:gd name="connsiteY722" fmla="*/ 508620 h 7362092"/>
                <a:gd name="connsiteX723" fmla="*/ 713444 w 3900143"/>
                <a:gd name="connsiteY723" fmla="*/ 1513716 h 7362092"/>
                <a:gd name="connsiteX724" fmla="*/ 632624 w 3900143"/>
                <a:gd name="connsiteY724" fmla="*/ 2586182 h 7362092"/>
                <a:gd name="connsiteX725" fmla="*/ 791878 w 3900143"/>
                <a:gd name="connsiteY725" fmla="*/ 1529160 h 7362092"/>
                <a:gd name="connsiteX726" fmla="*/ 599833 w 3900143"/>
                <a:gd name="connsiteY726" fmla="*/ 508620 h 7362092"/>
                <a:gd name="connsiteX727" fmla="*/ 1654118 w 3900143"/>
                <a:gd name="connsiteY727" fmla="*/ 501432 h 7362092"/>
                <a:gd name="connsiteX728" fmla="*/ 1767729 w 3900143"/>
                <a:gd name="connsiteY728" fmla="*/ 1506528 h 7362092"/>
                <a:gd name="connsiteX729" fmla="*/ 1686909 w 3900143"/>
                <a:gd name="connsiteY729" fmla="*/ 2578994 h 7362092"/>
                <a:gd name="connsiteX730" fmla="*/ 1846163 w 3900143"/>
                <a:gd name="connsiteY730" fmla="*/ 1521972 h 7362092"/>
                <a:gd name="connsiteX731" fmla="*/ 1654118 w 3900143"/>
                <a:gd name="connsiteY731" fmla="*/ 501432 h 7362092"/>
                <a:gd name="connsiteX732" fmla="*/ 2313766 w 3900143"/>
                <a:gd name="connsiteY732" fmla="*/ 0 h 7362092"/>
                <a:gd name="connsiteX733" fmla="*/ 3900143 w 3900143"/>
                <a:gd name="connsiteY733" fmla="*/ 6983414 h 7362092"/>
                <a:gd name="connsiteX734" fmla="*/ 16043 w 3900143"/>
                <a:gd name="connsiteY734" fmla="*/ 7362092 h 7362092"/>
                <a:gd name="connsiteX735" fmla="*/ 0 w 3900143"/>
                <a:gd name="connsiteY735" fmla="*/ 118467 h 7362092"/>
                <a:gd name="connsiteX736" fmla="*/ 2313766 w 3900143"/>
                <a:gd name="connsiteY736" fmla="*/ 0 h 7362092"/>
                <a:gd name="connsiteX0" fmla="*/ 656007 w 3900143"/>
                <a:gd name="connsiteY0" fmla="*/ 6128794 h 7362092"/>
                <a:gd name="connsiteX1" fmla="*/ 664653 w 3900143"/>
                <a:gd name="connsiteY1" fmla="*/ 6210448 h 7362092"/>
                <a:gd name="connsiteX2" fmla="*/ 647180 w 3900143"/>
                <a:gd name="connsiteY2" fmla="*/ 6293454 h 7362092"/>
                <a:gd name="connsiteX3" fmla="*/ 638532 w 3900143"/>
                <a:gd name="connsiteY3" fmla="*/ 6211800 h 7362092"/>
                <a:gd name="connsiteX4" fmla="*/ 656007 w 3900143"/>
                <a:gd name="connsiteY4" fmla="*/ 6128794 h 7362092"/>
                <a:gd name="connsiteX5" fmla="*/ 543607 w 3900143"/>
                <a:gd name="connsiteY5" fmla="*/ 6053824 h 7362092"/>
                <a:gd name="connsiteX6" fmla="*/ 545731 w 3900143"/>
                <a:gd name="connsiteY6" fmla="*/ 6054968 h 7362092"/>
                <a:gd name="connsiteX7" fmla="*/ 508747 w 3900143"/>
                <a:gd name="connsiteY7" fmla="*/ 6146604 h 7362092"/>
                <a:gd name="connsiteX8" fmla="*/ 527714 w 3900143"/>
                <a:gd name="connsiteY8" fmla="*/ 6243586 h 7362092"/>
                <a:gd name="connsiteX9" fmla="*/ 525411 w 3900143"/>
                <a:gd name="connsiteY9" fmla="*/ 6244310 h 7362092"/>
                <a:gd name="connsiteX10" fmla="*/ 488977 w 3900143"/>
                <a:gd name="connsiteY10" fmla="*/ 6144718 h 7362092"/>
                <a:gd name="connsiteX11" fmla="*/ 534246 w 3900143"/>
                <a:gd name="connsiteY11" fmla="*/ 6054880 h 7362092"/>
                <a:gd name="connsiteX12" fmla="*/ 543607 w 3900143"/>
                <a:gd name="connsiteY12" fmla="*/ 6053824 h 7362092"/>
                <a:gd name="connsiteX13" fmla="*/ 1779641 w 3900143"/>
                <a:gd name="connsiteY13" fmla="*/ 5942864 h 7362092"/>
                <a:gd name="connsiteX14" fmla="*/ 1805277 w 3900143"/>
                <a:gd name="connsiteY14" fmla="*/ 6020870 h 7362092"/>
                <a:gd name="connsiteX15" fmla="*/ 1805663 w 3900143"/>
                <a:gd name="connsiteY15" fmla="*/ 6105694 h 7362092"/>
                <a:gd name="connsiteX16" fmla="*/ 1780026 w 3900143"/>
                <a:gd name="connsiteY16" fmla="*/ 6027690 h 7362092"/>
                <a:gd name="connsiteX17" fmla="*/ 1779641 w 3900143"/>
                <a:gd name="connsiteY17" fmla="*/ 5942864 h 7362092"/>
                <a:gd name="connsiteX18" fmla="*/ 896331 w 3900143"/>
                <a:gd name="connsiteY18" fmla="*/ 5920942 h 7362092"/>
                <a:gd name="connsiteX19" fmla="*/ 971009 w 3900143"/>
                <a:gd name="connsiteY19" fmla="*/ 5950108 h 7362092"/>
                <a:gd name="connsiteX20" fmla="*/ 1048127 w 3900143"/>
                <a:gd name="connsiteY20" fmla="*/ 5928184 h 7362092"/>
                <a:gd name="connsiteX21" fmla="*/ 1048781 w 3900143"/>
                <a:gd name="connsiteY21" fmla="*/ 5930242 h 7362092"/>
                <a:gd name="connsiteX22" fmla="*/ 970150 w 3900143"/>
                <a:gd name="connsiteY22" fmla="*/ 5968160 h 7362092"/>
                <a:gd name="connsiteX23" fmla="*/ 895482 w 3900143"/>
                <a:gd name="connsiteY23" fmla="*/ 5922926 h 7362092"/>
                <a:gd name="connsiteX24" fmla="*/ 896331 w 3900143"/>
                <a:gd name="connsiteY24" fmla="*/ 5920942 h 7362092"/>
                <a:gd name="connsiteX25" fmla="*/ 1653982 w 3900143"/>
                <a:gd name="connsiteY25" fmla="*/ 5893226 h 7362092"/>
                <a:gd name="connsiteX26" fmla="*/ 1656300 w 3900143"/>
                <a:gd name="connsiteY26" fmla="*/ 5893898 h 7362092"/>
                <a:gd name="connsiteX27" fmla="*/ 1639427 w 3900143"/>
                <a:gd name="connsiteY27" fmla="*/ 5991266 h 7362092"/>
                <a:gd name="connsiteX28" fmla="*/ 1678378 w 3900143"/>
                <a:gd name="connsiteY28" fmla="*/ 6082084 h 7362092"/>
                <a:gd name="connsiteX29" fmla="*/ 1676279 w 3900143"/>
                <a:gd name="connsiteY29" fmla="*/ 6083276 h 7362092"/>
                <a:gd name="connsiteX30" fmla="*/ 1619703 w 3900143"/>
                <a:gd name="connsiteY30" fmla="*/ 5993582 h 7362092"/>
                <a:gd name="connsiteX31" fmla="*/ 1645053 w 3900143"/>
                <a:gd name="connsiteY31" fmla="*/ 5896230 h 7362092"/>
                <a:gd name="connsiteX32" fmla="*/ 1653982 w 3900143"/>
                <a:gd name="connsiteY32" fmla="*/ 5893226 h 7362092"/>
                <a:gd name="connsiteX33" fmla="*/ 3336490 w 3900143"/>
                <a:gd name="connsiteY33" fmla="*/ 5869164 h 7362092"/>
                <a:gd name="connsiteX34" fmla="*/ 2136436 w 3900143"/>
                <a:gd name="connsiteY34" fmla="*/ 6505180 h 7362092"/>
                <a:gd name="connsiteX35" fmla="*/ 221352 w 3900143"/>
                <a:gd name="connsiteY35" fmla="*/ 6588924 h 7362092"/>
                <a:gd name="connsiteX36" fmla="*/ 2098939 w 3900143"/>
                <a:gd name="connsiteY36" fmla="*/ 6668450 h 7362092"/>
                <a:gd name="connsiteX37" fmla="*/ 3336490 w 3900143"/>
                <a:gd name="connsiteY37" fmla="*/ 5869164 h 7362092"/>
                <a:gd name="connsiteX38" fmla="*/ 994981 w 3900143"/>
                <a:gd name="connsiteY38" fmla="*/ 5865160 h 7362092"/>
                <a:gd name="connsiteX39" fmla="*/ 1077986 w 3900143"/>
                <a:gd name="connsiteY39" fmla="*/ 5882634 h 7362092"/>
                <a:gd name="connsiteX40" fmla="*/ 996332 w 3900143"/>
                <a:gd name="connsiteY40" fmla="*/ 5891282 h 7362092"/>
                <a:gd name="connsiteX41" fmla="*/ 913327 w 3900143"/>
                <a:gd name="connsiteY41" fmla="*/ 5873808 h 7362092"/>
                <a:gd name="connsiteX42" fmla="*/ 929305 w 3900143"/>
                <a:gd name="connsiteY42" fmla="*/ 5869382 h 7362092"/>
                <a:gd name="connsiteX43" fmla="*/ 994981 w 3900143"/>
                <a:gd name="connsiteY43" fmla="*/ 5865160 h 7362092"/>
                <a:gd name="connsiteX44" fmla="*/ 667324 w 3900143"/>
                <a:gd name="connsiteY44" fmla="*/ 5816438 h 7362092"/>
                <a:gd name="connsiteX45" fmla="*/ 647489 w 3900143"/>
                <a:gd name="connsiteY45" fmla="*/ 5819466 h 7362092"/>
                <a:gd name="connsiteX46" fmla="*/ 614444 w 3900143"/>
                <a:gd name="connsiteY46" fmla="*/ 5864500 h 7362092"/>
                <a:gd name="connsiteX47" fmla="*/ 662508 w 3900143"/>
                <a:gd name="connsiteY47" fmla="*/ 5917380 h 7362092"/>
                <a:gd name="connsiteX48" fmla="*/ 715388 w 3900143"/>
                <a:gd name="connsiteY48" fmla="*/ 5869320 h 7362092"/>
                <a:gd name="connsiteX49" fmla="*/ 667324 w 3900143"/>
                <a:gd name="connsiteY49" fmla="*/ 5816438 h 7362092"/>
                <a:gd name="connsiteX50" fmla="*/ 968648 w 3900143"/>
                <a:gd name="connsiteY50" fmla="*/ 5778918 h 7362092"/>
                <a:gd name="connsiteX51" fmla="*/ 1043240 w 3900143"/>
                <a:gd name="connsiteY51" fmla="*/ 5825656 h 7362092"/>
                <a:gd name="connsiteX52" fmla="*/ 1042390 w 3900143"/>
                <a:gd name="connsiteY52" fmla="*/ 5827714 h 7362092"/>
                <a:gd name="connsiteX53" fmla="*/ 967755 w 3900143"/>
                <a:gd name="connsiteY53" fmla="*/ 5797622 h 7362092"/>
                <a:gd name="connsiteX54" fmla="*/ 890596 w 3900143"/>
                <a:gd name="connsiteY54" fmla="*/ 5820472 h 7362092"/>
                <a:gd name="connsiteX55" fmla="*/ 889944 w 3900143"/>
                <a:gd name="connsiteY55" fmla="*/ 5818340 h 7362092"/>
                <a:gd name="connsiteX56" fmla="*/ 913846 w 3900143"/>
                <a:gd name="connsiteY56" fmla="*/ 5788950 h 7362092"/>
                <a:gd name="connsiteX57" fmla="*/ 938651 w 3900143"/>
                <a:gd name="connsiteY57" fmla="*/ 5780878 h 7362092"/>
                <a:gd name="connsiteX58" fmla="*/ 968648 w 3900143"/>
                <a:gd name="connsiteY58" fmla="*/ 5778918 h 7362092"/>
                <a:gd name="connsiteX59" fmla="*/ 923421 w 3900143"/>
                <a:gd name="connsiteY59" fmla="*/ 5708978 h 7362092"/>
                <a:gd name="connsiteX60" fmla="*/ 1014316 w 3900143"/>
                <a:gd name="connsiteY60" fmla="*/ 5763608 h 7362092"/>
                <a:gd name="connsiteX61" fmla="*/ 1013171 w 3900143"/>
                <a:gd name="connsiteY61" fmla="*/ 5765732 h 7362092"/>
                <a:gd name="connsiteX62" fmla="*/ 921534 w 3900143"/>
                <a:gd name="connsiteY62" fmla="*/ 5728748 h 7362092"/>
                <a:gd name="connsiteX63" fmla="*/ 824552 w 3900143"/>
                <a:gd name="connsiteY63" fmla="*/ 5747714 h 7362092"/>
                <a:gd name="connsiteX64" fmla="*/ 823830 w 3900143"/>
                <a:gd name="connsiteY64" fmla="*/ 5745412 h 7362092"/>
                <a:gd name="connsiteX65" fmla="*/ 854802 w 3900143"/>
                <a:gd name="connsiteY65" fmla="*/ 5715880 h 7362092"/>
                <a:gd name="connsiteX66" fmla="*/ 923421 w 3900143"/>
                <a:gd name="connsiteY66" fmla="*/ 5708978 h 7362092"/>
                <a:gd name="connsiteX67" fmla="*/ 667658 w 3900143"/>
                <a:gd name="connsiteY67" fmla="*/ 5702972 h 7362092"/>
                <a:gd name="connsiteX68" fmla="*/ 732135 w 3900143"/>
                <a:gd name="connsiteY68" fmla="*/ 5773908 h 7362092"/>
                <a:gd name="connsiteX69" fmla="*/ 718280 w 3900143"/>
                <a:gd name="connsiteY69" fmla="*/ 5809766 h 7362092"/>
                <a:gd name="connsiteX70" fmla="*/ 745989 w 3900143"/>
                <a:gd name="connsiteY70" fmla="*/ 5805034 h 7362092"/>
                <a:gd name="connsiteX71" fmla="*/ 810465 w 3900143"/>
                <a:gd name="connsiteY71" fmla="*/ 5875972 h 7362092"/>
                <a:gd name="connsiteX72" fmla="*/ 739528 w 3900143"/>
                <a:gd name="connsiteY72" fmla="*/ 5940448 h 7362092"/>
                <a:gd name="connsiteX73" fmla="*/ 715453 w 3900143"/>
                <a:gd name="connsiteY73" fmla="*/ 5934380 h 7362092"/>
                <a:gd name="connsiteX74" fmla="*/ 723802 w 3900143"/>
                <a:gd name="connsiteY74" fmla="*/ 5968050 h 7362092"/>
                <a:gd name="connsiteX75" fmla="*/ 652863 w 3900143"/>
                <a:gd name="connsiteY75" fmla="*/ 6032528 h 7362092"/>
                <a:gd name="connsiteX76" fmla="*/ 588387 w 3900143"/>
                <a:gd name="connsiteY76" fmla="*/ 5961590 h 7362092"/>
                <a:gd name="connsiteX77" fmla="*/ 603177 w 3900143"/>
                <a:gd name="connsiteY77" fmla="*/ 5924478 h 7362092"/>
                <a:gd name="connsiteX78" fmla="*/ 570260 w 3900143"/>
                <a:gd name="connsiteY78" fmla="*/ 5932372 h 7362092"/>
                <a:gd name="connsiteX79" fmla="*/ 505783 w 3900143"/>
                <a:gd name="connsiteY79" fmla="*/ 5861434 h 7362092"/>
                <a:gd name="connsiteX80" fmla="*/ 576721 w 3900143"/>
                <a:gd name="connsiteY80" fmla="*/ 5796958 h 7362092"/>
                <a:gd name="connsiteX81" fmla="*/ 609613 w 3900143"/>
                <a:gd name="connsiteY81" fmla="*/ 5808602 h 7362092"/>
                <a:gd name="connsiteX82" fmla="*/ 596721 w 3900143"/>
                <a:gd name="connsiteY82" fmla="*/ 5767448 h 7362092"/>
                <a:gd name="connsiteX83" fmla="*/ 641049 w 3900143"/>
                <a:gd name="connsiteY83" fmla="*/ 5707036 h 7362092"/>
                <a:gd name="connsiteX84" fmla="*/ 667658 w 3900143"/>
                <a:gd name="connsiteY84" fmla="*/ 5702972 h 7362092"/>
                <a:gd name="connsiteX85" fmla="*/ 404931 w 3900143"/>
                <a:gd name="connsiteY85" fmla="*/ 5689784 h 7362092"/>
                <a:gd name="connsiteX86" fmla="*/ 495828 w 3900143"/>
                <a:gd name="connsiteY86" fmla="*/ 5744410 h 7362092"/>
                <a:gd name="connsiteX87" fmla="*/ 494682 w 3900143"/>
                <a:gd name="connsiteY87" fmla="*/ 5746538 h 7362092"/>
                <a:gd name="connsiteX88" fmla="*/ 403045 w 3900143"/>
                <a:gd name="connsiteY88" fmla="*/ 5709552 h 7362092"/>
                <a:gd name="connsiteX89" fmla="*/ 306062 w 3900143"/>
                <a:gd name="connsiteY89" fmla="*/ 5728520 h 7362092"/>
                <a:gd name="connsiteX90" fmla="*/ 305339 w 3900143"/>
                <a:gd name="connsiteY90" fmla="*/ 5726216 h 7362092"/>
                <a:gd name="connsiteX91" fmla="*/ 336312 w 3900143"/>
                <a:gd name="connsiteY91" fmla="*/ 5696686 h 7362092"/>
                <a:gd name="connsiteX92" fmla="*/ 404931 w 3900143"/>
                <a:gd name="connsiteY92" fmla="*/ 5689784 h 7362092"/>
                <a:gd name="connsiteX93" fmla="*/ 668628 w 3900143"/>
                <a:gd name="connsiteY93" fmla="*/ 5686156 h 7362092"/>
                <a:gd name="connsiteX94" fmla="*/ 639301 w 3900143"/>
                <a:gd name="connsiteY94" fmla="*/ 5690636 h 7362092"/>
                <a:gd name="connsiteX95" fmla="*/ 590445 w 3900143"/>
                <a:gd name="connsiteY95" fmla="*/ 5757216 h 7362092"/>
                <a:gd name="connsiteX96" fmla="*/ 604654 w 3900143"/>
                <a:gd name="connsiteY96" fmla="*/ 5802572 h 7362092"/>
                <a:gd name="connsiteX97" fmla="*/ 568405 w 3900143"/>
                <a:gd name="connsiteY97" fmla="*/ 5789740 h 7362092"/>
                <a:gd name="connsiteX98" fmla="*/ 490224 w 3900143"/>
                <a:gd name="connsiteY98" fmla="*/ 5860800 h 7362092"/>
                <a:gd name="connsiteX99" fmla="*/ 561282 w 3900143"/>
                <a:gd name="connsiteY99" fmla="*/ 5938980 h 7362092"/>
                <a:gd name="connsiteX100" fmla="*/ 597562 w 3900143"/>
                <a:gd name="connsiteY100" fmla="*/ 5930280 h 7362092"/>
                <a:gd name="connsiteX101" fmla="*/ 581263 w 3900143"/>
                <a:gd name="connsiteY101" fmla="*/ 5971178 h 7362092"/>
                <a:gd name="connsiteX102" fmla="*/ 652321 w 3900143"/>
                <a:gd name="connsiteY102" fmla="*/ 6049360 h 7362092"/>
                <a:gd name="connsiteX103" fmla="*/ 730501 w 3900143"/>
                <a:gd name="connsiteY103" fmla="*/ 5978300 h 7362092"/>
                <a:gd name="connsiteX104" fmla="*/ 721299 w 3900143"/>
                <a:gd name="connsiteY104" fmla="*/ 5941194 h 7362092"/>
                <a:gd name="connsiteX105" fmla="*/ 747834 w 3900143"/>
                <a:gd name="connsiteY105" fmla="*/ 5947880 h 7362092"/>
                <a:gd name="connsiteX106" fmla="*/ 826014 w 3900143"/>
                <a:gd name="connsiteY106" fmla="*/ 5876822 h 7362092"/>
                <a:gd name="connsiteX107" fmla="*/ 754954 w 3900143"/>
                <a:gd name="connsiteY107" fmla="*/ 5798640 h 7362092"/>
                <a:gd name="connsiteX108" fmla="*/ 724415 w 3900143"/>
                <a:gd name="connsiteY108" fmla="*/ 5803854 h 7362092"/>
                <a:gd name="connsiteX109" fmla="*/ 739686 w 3900143"/>
                <a:gd name="connsiteY109" fmla="*/ 5764338 h 7362092"/>
                <a:gd name="connsiteX110" fmla="*/ 668628 w 3900143"/>
                <a:gd name="connsiteY110" fmla="*/ 5686156 h 7362092"/>
                <a:gd name="connsiteX111" fmla="*/ 2120766 w 3900143"/>
                <a:gd name="connsiteY111" fmla="*/ 5664230 h 7362092"/>
                <a:gd name="connsiteX112" fmla="*/ 2121838 w 3900143"/>
                <a:gd name="connsiteY112" fmla="*/ 5666104 h 7362092"/>
                <a:gd name="connsiteX113" fmla="*/ 2052947 w 3900143"/>
                <a:gd name="connsiteY113" fmla="*/ 5719720 h 7362092"/>
                <a:gd name="connsiteX114" fmla="*/ 1970433 w 3900143"/>
                <a:gd name="connsiteY114" fmla="*/ 5691212 h 7362092"/>
                <a:gd name="connsiteX115" fmla="*/ 1970845 w 3900143"/>
                <a:gd name="connsiteY115" fmla="*/ 5689094 h 7362092"/>
                <a:gd name="connsiteX116" fmla="*/ 2049989 w 3900143"/>
                <a:gd name="connsiteY116" fmla="*/ 5701892 h 7362092"/>
                <a:gd name="connsiteX117" fmla="*/ 2120766 w 3900143"/>
                <a:gd name="connsiteY117" fmla="*/ 5664230 h 7362092"/>
                <a:gd name="connsiteX118" fmla="*/ 1724974 w 3900143"/>
                <a:gd name="connsiteY118" fmla="*/ 5635120 h 7362092"/>
                <a:gd name="connsiteX119" fmla="*/ 1706220 w 3900143"/>
                <a:gd name="connsiteY119" fmla="*/ 5642256 h 7362092"/>
                <a:gd name="connsiteX120" fmla="*/ 1683392 w 3900143"/>
                <a:gd name="connsiteY120" fmla="*/ 5693236 h 7362092"/>
                <a:gd name="connsiteX121" fmla="*/ 1741508 w 3900143"/>
                <a:gd name="connsiteY121" fmla="*/ 5734818 h 7362092"/>
                <a:gd name="connsiteX122" fmla="*/ 1783090 w 3900143"/>
                <a:gd name="connsiteY122" fmla="*/ 5676704 h 7362092"/>
                <a:gd name="connsiteX123" fmla="*/ 1724974 w 3900143"/>
                <a:gd name="connsiteY123" fmla="*/ 5635120 h 7362092"/>
                <a:gd name="connsiteX124" fmla="*/ 2103510 w 3900143"/>
                <a:gd name="connsiteY124" fmla="*/ 5609582 h 7362092"/>
                <a:gd name="connsiteX125" fmla="*/ 2140371 w 3900143"/>
                <a:gd name="connsiteY125" fmla="*/ 5613416 h 7362092"/>
                <a:gd name="connsiteX126" fmla="*/ 2062365 w 3900143"/>
                <a:gd name="connsiteY126" fmla="*/ 5639054 h 7362092"/>
                <a:gd name="connsiteX127" fmla="*/ 1977542 w 3900143"/>
                <a:gd name="connsiteY127" fmla="*/ 5639438 h 7362092"/>
                <a:gd name="connsiteX128" fmla="*/ 1992230 w 3900143"/>
                <a:gd name="connsiteY128" fmla="*/ 5631750 h 7362092"/>
                <a:gd name="connsiteX129" fmla="*/ 2055548 w 3900143"/>
                <a:gd name="connsiteY129" fmla="*/ 5613802 h 7362092"/>
                <a:gd name="connsiteX130" fmla="*/ 2103510 w 3900143"/>
                <a:gd name="connsiteY130" fmla="*/ 5609582 h 7362092"/>
                <a:gd name="connsiteX131" fmla="*/ 1479212 w 3900143"/>
                <a:gd name="connsiteY131" fmla="*/ 5565750 h 7362092"/>
                <a:gd name="connsiteX132" fmla="*/ 1542161 w 3900143"/>
                <a:gd name="connsiteY132" fmla="*/ 5600796 h 7362092"/>
                <a:gd name="connsiteX133" fmla="*/ 1541489 w 3900143"/>
                <a:gd name="connsiteY133" fmla="*/ 5603118 h 7362092"/>
                <a:gd name="connsiteX134" fmla="*/ 1444120 w 3900143"/>
                <a:gd name="connsiteY134" fmla="*/ 5586244 h 7362092"/>
                <a:gd name="connsiteX135" fmla="*/ 1353300 w 3900143"/>
                <a:gd name="connsiteY135" fmla="*/ 5625196 h 7362092"/>
                <a:gd name="connsiteX136" fmla="*/ 1352109 w 3900143"/>
                <a:gd name="connsiteY136" fmla="*/ 5623096 h 7362092"/>
                <a:gd name="connsiteX137" fmla="*/ 1376173 w 3900143"/>
                <a:gd name="connsiteY137" fmla="*/ 5587708 h 7362092"/>
                <a:gd name="connsiteX138" fmla="*/ 1441804 w 3900143"/>
                <a:gd name="connsiteY138" fmla="*/ 5566520 h 7362092"/>
                <a:gd name="connsiteX139" fmla="*/ 1479212 w 3900143"/>
                <a:gd name="connsiteY139" fmla="*/ 5565750 h 7362092"/>
                <a:gd name="connsiteX140" fmla="*/ 2730124 w 3900143"/>
                <a:gd name="connsiteY140" fmla="*/ 5553090 h 7362092"/>
                <a:gd name="connsiteX141" fmla="*/ 2761293 w 3900143"/>
                <a:gd name="connsiteY141" fmla="*/ 5629054 h 7362092"/>
                <a:gd name="connsiteX142" fmla="*/ 2767766 w 3900143"/>
                <a:gd name="connsiteY142" fmla="*/ 5713632 h 7362092"/>
                <a:gd name="connsiteX143" fmla="*/ 2736596 w 3900143"/>
                <a:gd name="connsiteY143" fmla="*/ 5637668 h 7362092"/>
                <a:gd name="connsiteX144" fmla="*/ 2730124 w 3900143"/>
                <a:gd name="connsiteY144" fmla="*/ 5553090 h 7362092"/>
                <a:gd name="connsiteX145" fmla="*/ 2041676 w 3900143"/>
                <a:gd name="connsiteY145" fmla="*/ 5533488 h 7362092"/>
                <a:gd name="connsiteX146" fmla="*/ 2094413 w 3900143"/>
                <a:gd name="connsiteY146" fmla="*/ 5565026 h 7362092"/>
                <a:gd name="connsiteX147" fmla="*/ 2094015 w 3900143"/>
                <a:gd name="connsiteY147" fmla="*/ 5567218 h 7362092"/>
                <a:gd name="connsiteX148" fmla="*/ 2014718 w 3900143"/>
                <a:gd name="connsiteY148" fmla="*/ 5553506 h 7362092"/>
                <a:gd name="connsiteX149" fmla="*/ 1944096 w 3900143"/>
                <a:gd name="connsiteY149" fmla="*/ 5592080 h 7362092"/>
                <a:gd name="connsiteX150" fmla="*/ 1943009 w 3900143"/>
                <a:gd name="connsiteY150" fmla="*/ 5590134 h 7362092"/>
                <a:gd name="connsiteX151" fmla="*/ 1960192 w 3900143"/>
                <a:gd name="connsiteY151" fmla="*/ 5556372 h 7362092"/>
                <a:gd name="connsiteX152" fmla="*/ 1982743 w 3900143"/>
                <a:gd name="connsiteY152" fmla="*/ 5543262 h 7362092"/>
                <a:gd name="connsiteX153" fmla="*/ 2011656 w 3900143"/>
                <a:gd name="connsiteY153" fmla="*/ 5535032 h 7362092"/>
                <a:gd name="connsiteX154" fmla="*/ 2041676 w 3900143"/>
                <a:gd name="connsiteY154" fmla="*/ 5533488 h 7362092"/>
                <a:gd name="connsiteX155" fmla="*/ 1701423 w 3900143"/>
                <a:gd name="connsiteY155" fmla="*/ 5524126 h 7362092"/>
                <a:gd name="connsiteX156" fmla="*/ 1779384 w 3900143"/>
                <a:gd name="connsiteY156" fmla="*/ 5579906 h 7362092"/>
                <a:gd name="connsiteX157" fmla="*/ 1773385 w 3900143"/>
                <a:gd name="connsiteY157" fmla="*/ 5617876 h 7362092"/>
                <a:gd name="connsiteX158" fmla="*/ 1799478 w 3900143"/>
                <a:gd name="connsiteY158" fmla="*/ 5607420 h 7362092"/>
                <a:gd name="connsiteX159" fmla="*/ 1877438 w 3900143"/>
                <a:gd name="connsiteY159" fmla="*/ 5663200 h 7362092"/>
                <a:gd name="connsiteX160" fmla="*/ 1821657 w 3900143"/>
                <a:gd name="connsiteY160" fmla="*/ 5741160 h 7362092"/>
                <a:gd name="connsiteX161" fmla="*/ 1796844 w 3900143"/>
                <a:gd name="connsiteY161" fmla="*/ 5740294 h 7362092"/>
                <a:gd name="connsiteX162" fmla="*/ 1812092 w 3900143"/>
                <a:gd name="connsiteY162" fmla="*/ 5771452 h 7362092"/>
                <a:gd name="connsiteX163" fmla="*/ 1756310 w 3900143"/>
                <a:gd name="connsiteY163" fmla="*/ 5849416 h 7362092"/>
                <a:gd name="connsiteX164" fmla="*/ 1678350 w 3900143"/>
                <a:gd name="connsiteY164" fmla="*/ 5793634 h 7362092"/>
                <a:gd name="connsiteX165" fmla="*/ 1685000 w 3900143"/>
                <a:gd name="connsiteY165" fmla="*/ 5754242 h 7362092"/>
                <a:gd name="connsiteX166" fmla="*/ 1654480 w 3900143"/>
                <a:gd name="connsiteY166" fmla="*/ 5768884 h 7362092"/>
                <a:gd name="connsiteX167" fmla="*/ 1576520 w 3900143"/>
                <a:gd name="connsiteY167" fmla="*/ 5713104 h 7362092"/>
                <a:gd name="connsiteX168" fmla="*/ 1632300 w 3900143"/>
                <a:gd name="connsiteY168" fmla="*/ 5635144 h 7362092"/>
                <a:gd name="connsiteX169" fmla="*/ 1666906 w 3900143"/>
                <a:gd name="connsiteY169" fmla="*/ 5639606 h 7362092"/>
                <a:gd name="connsiteX170" fmla="*/ 1645643 w 3900143"/>
                <a:gd name="connsiteY170" fmla="*/ 5602086 h 7362092"/>
                <a:gd name="connsiteX171" fmla="*/ 1676266 w 3900143"/>
                <a:gd name="connsiteY171" fmla="*/ 5533698 h 7362092"/>
                <a:gd name="connsiteX172" fmla="*/ 1701423 w 3900143"/>
                <a:gd name="connsiteY172" fmla="*/ 5524126 h 7362092"/>
                <a:gd name="connsiteX173" fmla="*/ 2601226 w 3900143"/>
                <a:gd name="connsiteY173" fmla="*/ 5512598 h 7362092"/>
                <a:gd name="connsiteX174" fmla="*/ 2603586 w 3900143"/>
                <a:gd name="connsiteY174" fmla="*/ 5513102 h 7362092"/>
                <a:gd name="connsiteX175" fmla="*/ 2593745 w 3900143"/>
                <a:gd name="connsiteY175" fmla="*/ 5611430 h 7362092"/>
                <a:gd name="connsiteX176" fmla="*/ 2639114 w 3900143"/>
                <a:gd name="connsiteY176" fmla="*/ 5699218 h 7362092"/>
                <a:gd name="connsiteX177" fmla="*/ 2637106 w 3900143"/>
                <a:gd name="connsiteY177" fmla="*/ 5700558 h 7362092"/>
                <a:gd name="connsiteX178" fmla="*/ 2574238 w 3900143"/>
                <a:gd name="connsiteY178" fmla="*/ 5615154 h 7362092"/>
                <a:gd name="connsiteX179" fmla="*/ 2592536 w 3900143"/>
                <a:gd name="connsiteY179" fmla="*/ 5516234 h 7362092"/>
                <a:gd name="connsiteX180" fmla="*/ 2601226 w 3900143"/>
                <a:gd name="connsiteY180" fmla="*/ 5512598 h 7362092"/>
                <a:gd name="connsiteX181" fmla="*/ 1698833 w 3900143"/>
                <a:gd name="connsiteY181" fmla="*/ 5507484 h 7362092"/>
                <a:gd name="connsiteX182" fmla="*/ 1671105 w 3900143"/>
                <a:gd name="connsiteY182" fmla="*/ 5518034 h 7362092"/>
                <a:gd name="connsiteX183" fmla="*/ 1637355 w 3900143"/>
                <a:gd name="connsiteY183" fmla="*/ 5593404 h 7362092"/>
                <a:gd name="connsiteX184" fmla="*/ 1660789 w 3900143"/>
                <a:gd name="connsiteY184" fmla="*/ 5634754 h 7362092"/>
                <a:gd name="connsiteX185" fmla="*/ 1622652 w 3900143"/>
                <a:gd name="connsiteY185" fmla="*/ 5629838 h 7362092"/>
                <a:gd name="connsiteX186" fmla="*/ 1561175 w 3900143"/>
                <a:gd name="connsiteY186" fmla="*/ 5715758 h 7362092"/>
                <a:gd name="connsiteX187" fmla="*/ 1647094 w 3900143"/>
                <a:gd name="connsiteY187" fmla="*/ 5777236 h 7362092"/>
                <a:gd name="connsiteX188" fmla="*/ 1680731 w 3900143"/>
                <a:gd name="connsiteY188" fmla="*/ 5761096 h 7362092"/>
                <a:gd name="connsiteX189" fmla="*/ 1673403 w 3900143"/>
                <a:gd name="connsiteY189" fmla="*/ 5804508 h 7362092"/>
                <a:gd name="connsiteX190" fmla="*/ 1759322 w 3900143"/>
                <a:gd name="connsiteY190" fmla="*/ 5865984 h 7362092"/>
                <a:gd name="connsiteX191" fmla="*/ 1820798 w 3900143"/>
                <a:gd name="connsiteY191" fmla="*/ 5780064 h 7362092"/>
                <a:gd name="connsiteX192" fmla="*/ 1803994 w 3900143"/>
                <a:gd name="connsiteY192" fmla="*/ 5745726 h 7362092"/>
                <a:gd name="connsiteX193" fmla="*/ 1831341 w 3900143"/>
                <a:gd name="connsiteY193" fmla="*/ 5746680 h 7362092"/>
                <a:gd name="connsiteX194" fmla="*/ 1892818 w 3900143"/>
                <a:gd name="connsiteY194" fmla="*/ 5660758 h 7362092"/>
                <a:gd name="connsiteX195" fmla="*/ 1806896 w 3900143"/>
                <a:gd name="connsiteY195" fmla="*/ 5599280 h 7362092"/>
                <a:gd name="connsiteX196" fmla="*/ 1778139 w 3900143"/>
                <a:gd name="connsiteY196" fmla="*/ 5610806 h 7362092"/>
                <a:gd name="connsiteX197" fmla="*/ 1784752 w 3900143"/>
                <a:gd name="connsiteY197" fmla="*/ 5568962 h 7362092"/>
                <a:gd name="connsiteX198" fmla="*/ 1698833 w 3900143"/>
                <a:gd name="connsiteY198" fmla="*/ 5507484 h 7362092"/>
                <a:gd name="connsiteX199" fmla="*/ 1990131 w 3900143"/>
                <a:gd name="connsiteY199" fmla="*/ 5475406 h 7362092"/>
                <a:gd name="connsiteX200" fmla="*/ 2053079 w 3900143"/>
                <a:gd name="connsiteY200" fmla="*/ 5510454 h 7362092"/>
                <a:gd name="connsiteX201" fmla="*/ 2052406 w 3900143"/>
                <a:gd name="connsiteY201" fmla="*/ 5512772 h 7362092"/>
                <a:gd name="connsiteX202" fmla="*/ 1955039 w 3900143"/>
                <a:gd name="connsiteY202" fmla="*/ 5495900 h 7362092"/>
                <a:gd name="connsiteX203" fmla="*/ 1864219 w 3900143"/>
                <a:gd name="connsiteY203" fmla="*/ 5534850 h 7362092"/>
                <a:gd name="connsiteX204" fmla="*/ 1863029 w 3900143"/>
                <a:gd name="connsiteY204" fmla="*/ 5532752 h 7362092"/>
                <a:gd name="connsiteX205" fmla="*/ 1887093 w 3900143"/>
                <a:gd name="connsiteY205" fmla="*/ 5497364 h 7362092"/>
                <a:gd name="connsiteX206" fmla="*/ 1952723 w 3900143"/>
                <a:gd name="connsiteY206" fmla="*/ 5476176 h 7362092"/>
                <a:gd name="connsiteX207" fmla="*/ 1990131 w 3900143"/>
                <a:gd name="connsiteY207" fmla="*/ 5475406 h 7362092"/>
                <a:gd name="connsiteX208" fmla="*/ 776380 w 3900143"/>
                <a:gd name="connsiteY208" fmla="*/ 5463396 h 7362092"/>
                <a:gd name="connsiteX209" fmla="*/ 845429 w 3900143"/>
                <a:gd name="connsiteY209" fmla="*/ 5548908 h 7362092"/>
                <a:gd name="connsiteX210" fmla="*/ 801664 w 3900143"/>
                <a:gd name="connsiteY210" fmla="*/ 5649726 h 7362092"/>
                <a:gd name="connsiteX211" fmla="*/ 798797 w 3900143"/>
                <a:gd name="connsiteY211" fmla="*/ 5649182 h 7362092"/>
                <a:gd name="connsiteX212" fmla="*/ 820938 w 3900143"/>
                <a:gd name="connsiteY212" fmla="*/ 5552230 h 7362092"/>
                <a:gd name="connsiteX213" fmla="*/ 773760 w 3900143"/>
                <a:gd name="connsiteY213" fmla="*/ 5464684 h 7362092"/>
                <a:gd name="connsiteX214" fmla="*/ 776380 w 3900143"/>
                <a:gd name="connsiteY214" fmla="*/ 5463396 h 7362092"/>
                <a:gd name="connsiteX215" fmla="*/ 571062 w 3900143"/>
                <a:gd name="connsiteY215" fmla="*/ 5458498 h 7362092"/>
                <a:gd name="connsiteX216" fmla="*/ 573188 w 3900143"/>
                <a:gd name="connsiteY216" fmla="*/ 5459644 h 7362092"/>
                <a:gd name="connsiteX217" fmla="*/ 536202 w 3900143"/>
                <a:gd name="connsiteY217" fmla="*/ 5551282 h 7362092"/>
                <a:gd name="connsiteX218" fmla="*/ 555169 w 3900143"/>
                <a:gd name="connsiteY218" fmla="*/ 5648264 h 7362092"/>
                <a:gd name="connsiteX219" fmla="*/ 552866 w 3900143"/>
                <a:gd name="connsiteY219" fmla="*/ 5648986 h 7362092"/>
                <a:gd name="connsiteX220" fmla="*/ 516434 w 3900143"/>
                <a:gd name="connsiteY220" fmla="*/ 5549394 h 7362092"/>
                <a:gd name="connsiteX221" fmla="*/ 561701 w 3900143"/>
                <a:gd name="connsiteY221" fmla="*/ 5459558 h 7362092"/>
                <a:gd name="connsiteX222" fmla="*/ 571062 w 3900143"/>
                <a:gd name="connsiteY222" fmla="*/ 5458498 h 7362092"/>
                <a:gd name="connsiteX223" fmla="*/ 736232 w 3900143"/>
                <a:gd name="connsiteY223" fmla="*/ 5454830 h 7362092"/>
                <a:gd name="connsiteX224" fmla="*/ 774150 w 3900143"/>
                <a:gd name="connsiteY224" fmla="*/ 5533466 h 7362092"/>
                <a:gd name="connsiteX225" fmla="*/ 728917 w 3900143"/>
                <a:gd name="connsiteY225" fmla="*/ 5608132 h 7362092"/>
                <a:gd name="connsiteX226" fmla="*/ 726933 w 3900143"/>
                <a:gd name="connsiteY226" fmla="*/ 5607280 h 7362092"/>
                <a:gd name="connsiteX227" fmla="*/ 756099 w 3900143"/>
                <a:gd name="connsiteY227" fmla="*/ 5532602 h 7362092"/>
                <a:gd name="connsiteX228" fmla="*/ 734175 w 3900143"/>
                <a:gd name="connsiteY228" fmla="*/ 5455486 h 7362092"/>
                <a:gd name="connsiteX229" fmla="*/ 736232 w 3900143"/>
                <a:gd name="connsiteY229" fmla="*/ 5454830 h 7362092"/>
                <a:gd name="connsiteX230" fmla="*/ 632135 w 3900143"/>
                <a:gd name="connsiteY230" fmla="*/ 5449864 h 7362092"/>
                <a:gd name="connsiteX231" fmla="*/ 634193 w 3900143"/>
                <a:gd name="connsiteY231" fmla="*/ 5450714 h 7362092"/>
                <a:gd name="connsiteX232" fmla="*/ 604103 w 3900143"/>
                <a:gd name="connsiteY232" fmla="*/ 5525348 h 7362092"/>
                <a:gd name="connsiteX233" fmla="*/ 626953 w 3900143"/>
                <a:gd name="connsiteY233" fmla="*/ 5602510 h 7362092"/>
                <a:gd name="connsiteX234" fmla="*/ 624820 w 3900143"/>
                <a:gd name="connsiteY234" fmla="*/ 5603162 h 7362092"/>
                <a:gd name="connsiteX235" fmla="*/ 585397 w 3900143"/>
                <a:gd name="connsiteY235" fmla="*/ 5524458 h 7362092"/>
                <a:gd name="connsiteX236" fmla="*/ 623378 w 3900143"/>
                <a:gd name="connsiteY236" fmla="*/ 5451006 h 7362092"/>
                <a:gd name="connsiteX237" fmla="*/ 632135 w 3900143"/>
                <a:gd name="connsiteY237" fmla="*/ 5449864 h 7362092"/>
                <a:gd name="connsiteX238" fmla="*/ 687837 w 3900143"/>
                <a:gd name="connsiteY238" fmla="*/ 5442008 h 7362092"/>
                <a:gd name="connsiteX239" fmla="*/ 696483 w 3900143"/>
                <a:gd name="connsiteY239" fmla="*/ 5523664 h 7362092"/>
                <a:gd name="connsiteX240" fmla="*/ 679945 w 3900143"/>
                <a:gd name="connsiteY240" fmla="*/ 5604354 h 7362092"/>
                <a:gd name="connsiteX241" fmla="*/ 774659 w 3900143"/>
                <a:gd name="connsiteY241" fmla="*/ 5716112 h 7362092"/>
                <a:gd name="connsiteX242" fmla="*/ 752601 w 3900143"/>
                <a:gd name="connsiteY242" fmla="*/ 5773200 h 7362092"/>
                <a:gd name="connsiteX243" fmla="*/ 796718 w 3900143"/>
                <a:gd name="connsiteY243" fmla="*/ 5765668 h 7362092"/>
                <a:gd name="connsiteX244" fmla="*/ 899374 w 3900143"/>
                <a:gd name="connsiteY244" fmla="*/ 5878610 h 7362092"/>
                <a:gd name="connsiteX245" fmla="*/ 828924 w 3900143"/>
                <a:gd name="connsiteY245" fmla="*/ 5974736 h 7362092"/>
                <a:gd name="connsiteX246" fmla="*/ 919627 w 3900143"/>
                <a:gd name="connsiteY246" fmla="*/ 6013506 h 7362092"/>
                <a:gd name="connsiteX247" fmla="*/ 1014284 w 3900143"/>
                <a:gd name="connsiteY247" fmla="*/ 5983006 h 7362092"/>
                <a:gd name="connsiteX248" fmla="*/ 1015072 w 3900143"/>
                <a:gd name="connsiteY248" fmla="*/ 5985814 h 7362092"/>
                <a:gd name="connsiteX249" fmla="*/ 918449 w 3900143"/>
                <a:gd name="connsiteY249" fmla="*/ 6038192 h 7362092"/>
                <a:gd name="connsiteX250" fmla="*/ 827251 w 3900143"/>
                <a:gd name="connsiteY250" fmla="*/ 5976854 h 7362092"/>
                <a:gd name="connsiteX251" fmla="*/ 827965 w 3900143"/>
                <a:gd name="connsiteY251" fmla="*/ 5975014 h 7362092"/>
                <a:gd name="connsiteX252" fmla="*/ 786431 w 3900143"/>
                <a:gd name="connsiteY252" fmla="*/ 5981268 h 7362092"/>
                <a:gd name="connsiteX253" fmla="*/ 748098 w 3900143"/>
                <a:gd name="connsiteY253" fmla="*/ 5971606 h 7362092"/>
                <a:gd name="connsiteX254" fmla="*/ 761391 w 3900143"/>
                <a:gd name="connsiteY254" fmla="*/ 6025216 h 7362092"/>
                <a:gd name="connsiteX255" fmla="*/ 753783 w 3900143"/>
                <a:gd name="connsiteY255" fmla="*/ 6058890 h 7362092"/>
                <a:gd name="connsiteX256" fmla="*/ 817954 w 3900143"/>
                <a:gd name="connsiteY256" fmla="*/ 6144252 h 7362092"/>
                <a:gd name="connsiteX257" fmla="*/ 774189 w 3900143"/>
                <a:gd name="connsiteY257" fmla="*/ 6245072 h 7362092"/>
                <a:gd name="connsiteX258" fmla="*/ 771321 w 3900143"/>
                <a:gd name="connsiteY258" fmla="*/ 6244528 h 7362092"/>
                <a:gd name="connsiteX259" fmla="*/ 793463 w 3900143"/>
                <a:gd name="connsiteY259" fmla="*/ 6147576 h 7362092"/>
                <a:gd name="connsiteX260" fmla="*/ 751686 w 3900143"/>
                <a:gd name="connsiteY260" fmla="*/ 6064656 h 7362092"/>
                <a:gd name="connsiteX261" fmla="*/ 707718 w 3900143"/>
                <a:gd name="connsiteY261" fmla="*/ 6113246 h 7362092"/>
                <a:gd name="connsiteX262" fmla="*/ 743736 w 3900143"/>
                <a:gd name="connsiteY262" fmla="*/ 6191066 h 7362092"/>
                <a:gd name="connsiteX263" fmla="*/ 698505 w 3900143"/>
                <a:gd name="connsiteY263" fmla="*/ 6265732 h 7362092"/>
                <a:gd name="connsiteX264" fmla="*/ 696518 w 3900143"/>
                <a:gd name="connsiteY264" fmla="*/ 6264882 h 7362092"/>
                <a:gd name="connsiteX265" fmla="*/ 725686 w 3900143"/>
                <a:gd name="connsiteY265" fmla="*/ 6190204 h 7362092"/>
                <a:gd name="connsiteX266" fmla="*/ 704868 w 3900143"/>
                <a:gd name="connsiteY266" fmla="*/ 6114620 h 7362092"/>
                <a:gd name="connsiteX267" fmla="*/ 648447 w 3900143"/>
                <a:gd name="connsiteY267" fmla="*/ 6127872 h 7362092"/>
                <a:gd name="connsiteX268" fmla="*/ 599550 w 3900143"/>
                <a:gd name="connsiteY268" fmla="*/ 6112948 h 7362092"/>
                <a:gd name="connsiteX269" fmla="*/ 573666 w 3900143"/>
                <a:gd name="connsiteY269" fmla="*/ 6182960 h 7362092"/>
                <a:gd name="connsiteX270" fmla="*/ 596516 w 3900143"/>
                <a:gd name="connsiteY270" fmla="*/ 6260118 h 7362092"/>
                <a:gd name="connsiteX271" fmla="*/ 594385 w 3900143"/>
                <a:gd name="connsiteY271" fmla="*/ 6260770 h 7362092"/>
                <a:gd name="connsiteX272" fmla="*/ 554962 w 3900143"/>
                <a:gd name="connsiteY272" fmla="*/ 6182066 h 7362092"/>
                <a:gd name="connsiteX273" fmla="*/ 592677 w 3900143"/>
                <a:gd name="connsiteY273" fmla="*/ 6108782 h 7362092"/>
                <a:gd name="connsiteX274" fmla="*/ 545790 w 3900143"/>
                <a:gd name="connsiteY274" fmla="*/ 6014928 h 7362092"/>
                <a:gd name="connsiteX275" fmla="*/ 569338 w 3900143"/>
                <a:gd name="connsiteY275" fmla="*/ 5955842 h 7362092"/>
                <a:gd name="connsiteX276" fmla="*/ 516929 w 3900143"/>
                <a:gd name="connsiteY276" fmla="*/ 5968410 h 7362092"/>
                <a:gd name="connsiteX277" fmla="*/ 489906 w 3900143"/>
                <a:gd name="connsiteY277" fmla="*/ 5963220 h 7362092"/>
                <a:gd name="connsiteX278" fmla="*/ 405406 w 3900143"/>
                <a:gd name="connsiteY278" fmla="*/ 6018770 h 7362092"/>
                <a:gd name="connsiteX279" fmla="*/ 304588 w 3900143"/>
                <a:gd name="connsiteY279" fmla="*/ 5975004 h 7362092"/>
                <a:gd name="connsiteX280" fmla="*/ 305130 w 3900143"/>
                <a:gd name="connsiteY280" fmla="*/ 5972136 h 7362092"/>
                <a:gd name="connsiteX281" fmla="*/ 402082 w 3900143"/>
                <a:gd name="connsiteY281" fmla="*/ 5994280 h 7362092"/>
                <a:gd name="connsiteX282" fmla="*/ 479165 w 3900143"/>
                <a:gd name="connsiteY282" fmla="*/ 5959316 h 7362092"/>
                <a:gd name="connsiteX283" fmla="*/ 431821 w 3900143"/>
                <a:gd name="connsiteY283" fmla="*/ 5919310 h 7362092"/>
                <a:gd name="connsiteX284" fmla="*/ 358613 w 3900143"/>
                <a:gd name="connsiteY284" fmla="*/ 5944540 h 7362092"/>
                <a:gd name="connsiteX285" fmla="*/ 283947 w 3900143"/>
                <a:gd name="connsiteY285" fmla="*/ 5899308 h 7362092"/>
                <a:gd name="connsiteX286" fmla="*/ 284795 w 3900143"/>
                <a:gd name="connsiteY286" fmla="*/ 5897322 h 7362092"/>
                <a:gd name="connsiteX287" fmla="*/ 359474 w 3900143"/>
                <a:gd name="connsiteY287" fmla="*/ 5926486 h 7362092"/>
                <a:gd name="connsiteX288" fmla="*/ 427248 w 3900143"/>
                <a:gd name="connsiteY288" fmla="*/ 5911314 h 7362092"/>
                <a:gd name="connsiteX289" fmla="*/ 414438 w 3900143"/>
                <a:gd name="connsiteY289" fmla="*/ 5858596 h 7362092"/>
                <a:gd name="connsiteX290" fmla="*/ 339231 w 3900143"/>
                <a:gd name="connsiteY290" fmla="*/ 5865458 h 7362092"/>
                <a:gd name="connsiteX291" fmla="*/ 256224 w 3900143"/>
                <a:gd name="connsiteY291" fmla="*/ 5847982 h 7362092"/>
                <a:gd name="connsiteX292" fmla="*/ 272202 w 3900143"/>
                <a:gd name="connsiteY292" fmla="*/ 5843558 h 7362092"/>
                <a:gd name="connsiteX293" fmla="*/ 337880 w 3900143"/>
                <a:gd name="connsiteY293" fmla="*/ 5839334 h 7362092"/>
                <a:gd name="connsiteX294" fmla="*/ 414458 w 3900143"/>
                <a:gd name="connsiteY294" fmla="*/ 5854220 h 7362092"/>
                <a:gd name="connsiteX295" fmla="*/ 434301 w 3900143"/>
                <a:gd name="connsiteY295" fmla="*/ 5798146 h 7362092"/>
                <a:gd name="connsiteX296" fmla="*/ 366725 w 3900143"/>
                <a:gd name="connsiteY296" fmla="*/ 5774478 h 7362092"/>
                <a:gd name="connsiteX297" fmla="*/ 289566 w 3900143"/>
                <a:gd name="connsiteY297" fmla="*/ 5797328 h 7362092"/>
                <a:gd name="connsiteX298" fmla="*/ 288912 w 3900143"/>
                <a:gd name="connsiteY298" fmla="*/ 5795196 h 7362092"/>
                <a:gd name="connsiteX299" fmla="*/ 312817 w 3900143"/>
                <a:gd name="connsiteY299" fmla="*/ 5765804 h 7362092"/>
                <a:gd name="connsiteX300" fmla="*/ 337621 w 3900143"/>
                <a:gd name="connsiteY300" fmla="*/ 5757734 h 7362092"/>
                <a:gd name="connsiteX301" fmla="*/ 367617 w 3900143"/>
                <a:gd name="connsiteY301" fmla="*/ 5755770 h 7362092"/>
                <a:gd name="connsiteX302" fmla="*/ 439874 w 3900143"/>
                <a:gd name="connsiteY302" fmla="*/ 5791322 h 7362092"/>
                <a:gd name="connsiteX303" fmla="*/ 527216 w 3900143"/>
                <a:gd name="connsiteY303" fmla="*/ 5752808 h 7362092"/>
                <a:gd name="connsiteX304" fmla="*/ 579585 w 3900143"/>
                <a:gd name="connsiteY304" fmla="*/ 5771348 h 7362092"/>
                <a:gd name="connsiteX305" fmla="*/ 559059 w 3900143"/>
                <a:gd name="connsiteY305" fmla="*/ 5705824 h 7362092"/>
                <a:gd name="connsiteX306" fmla="*/ 629638 w 3900143"/>
                <a:gd name="connsiteY306" fmla="*/ 5609638 h 7362092"/>
                <a:gd name="connsiteX307" fmla="*/ 672003 w 3900143"/>
                <a:gd name="connsiteY307" fmla="*/ 5603168 h 7362092"/>
                <a:gd name="connsiteX308" fmla="*/ 678303 w 3900143"/>
                <a:gd name="connsiteY308" fmla="*/ 5604108 h 7362092"/>
                <a:gd name="connsiteX309" fmla="*/ 670362 w 3900143"/>
                <a:gd name="connsiteY309" fmla="*/ 5525014 h 7362092"/>
                <a:gd name="connsiteX310" fmla="*/ 687837 w 3900143"/>
                <a:gd name="connsiteY310" fmla="*/ 5442008 h 7362092"/>
                <a:gd name="connsiteX311" fmla="*/ 683941 w 3900143"/>
                <a:gd name="connsiteY311" fmla="*/ 5401422 h 7362092"/>
                <a:gd name="connsiteX312" fmla="*/ 610129 w 3900143"/>
                <a:gd name="connsiteY312" fmla="*/ 5412692 h 7362092"/>
                <a:gd name="connsiteX313" fmla="*/ 487163 w 3900143"/>
                <a:gd name="connsiteY313" fmla="*/ 5580276 h 7362092"/>
                <a:gd name="connsiteX314" fmla="*/ 522924 w 3900143"/>
                <a:gd name="connsiteY314" fmla="*/ 5694434 h 7362092"/>
                <a:gd name="connsiteX315" fmla="*/ 431684 w 3900143"/>
                <a:gd name="connsiteY315" fmla="*/ 5662136 h 7362092"/>
                <a:gd name="connsiteX316" fmla="*/ 234905 w 3900143"/>
                <a:gd name="connsiteY316" fmla="*/ 5840990 h 7362092"/>
                <a:gd name="connsiteX317" fmla="*/ 413762 w 3900143"/>
                <a:gd name="connsiteY317" fmla="*/ 6037768 h 7362092"/>
                <a:gd name="connsiteX318" fmla="*/ 505072 w 3900143"/>
                <a:gd name="connsiteY318" fmla="*/ 6015874 h 7362092"/>
                <a:gd name="connsiteX319" fmla="*/ 464046 w 3900143"/>
                <a:gd name="connsiteY319" fmla="*/ 6118816 h 7362092"/>
                <a:gd name="connsiteX320" fmla="*/ 642901 w 3900143"/>
                <a:gd name="connsiteY320" fmla="*/ 6315594 h 7362092"/>
                <a:gd name="connsiteX321" fmla="*/ 839680 w 3900143"/>
                <a:gd name="connsiteY321" fmla="*/ 6136738 h 7362092"/>
                <a:gd name="connsiteX322" fmla="*/ 816519 w 3900143"/>
                <a:gd name="connsiteY322" fmla="*/ 6043340 h 7362092"/>
                <a:gd name="connsiteX323" fmla="*/ 883304 w 3900143"/>
                <a:gd name="connsiteY323" fmla="*/ 6060170 h 7362092"/>
                <a:gd name="connsiteX324" fmla="*/ 1080082 w 3900143"/>
                <a:gd name="connsiteY324" fmla="*/ 5881316 h 7362092"/>
                <a:gd name="connsiteX325" fmla="*/ 901226 w 3900143"/>
                <a:gd name="connsiteY325" fmla="*/ 5684538 h 7362092"/>
                <a:gd name="connsiteX326" fmla="*/ 824364 w 3900143"/>
                <a:gd name="connsiteY326" fmla="*/ 5697662 h 7362092"/>
                <a:gd name="connsiteX327" fmla="*/ 862796 w 3900143"/>
                <a:gd name="connsiteY327" fmla="*/ 5598198 h 7362092"/>
                <a:gd name="connsiteX328" fmla="*/ 683941 w 3900143"/>
                <a:gd name="connsiteY328" fmla="*/ 5401422 h 7362092"/>
                <a:gd name="connsiteX329" fmla="*/ 1555544 w 3900143"/>
                <a:gd name="connsiteY329" fmla="*/ 5305454 h 7362092"/>
                <a:gd name="connsiteX330" fmla="*/ 1557864 w 3900143"/>
                <a:gd name="connsiteY330" fmla="*/ 5306126 h 7362092"/>
                <a:gd name="connsiteX331" fmla="*/ 1540990 w 3900143"/>
                <a:gd name="connsiteY331" fmla="*/ 5403496 h 7362092"/>
                <a:gd name="connsiteX332" fmla="*/ 1579940 w 3900143"/>
                <a:gd name="connsiteY332" fmla="*/ 5494316 h 7362092"/>
                <a:gd name="connsiteX333" fmla="*/ 1577842 w 3900143"/>
                <a:gd name="connsiteY333" fmla="*/ 5495506 h 7362092"/>
                <a:gd name="connsiteX334" fmla="*/ 1521267 w 3900143"/>
                <a:gd name="connsiteY334" fmla="*/ 5405810 h 7362092"/>
                <a:gd name="connsiteX335" fmla="*/ 1546615 w 3900143"/>
                <a:gd name="connsiteY335" fmla="*/ 5308460 h 7362092"/>
                <a:gd name="connsiteX336" fmla="*/ 1555544 w 3900143"/>
                <a:gd name="connsiteY336" fmla="*/ 5305454 h 7362092"/>
                <a:gd name="connsiteX337" fmla="*/ 1613432 w 3900143"/>
                <a:gd name="connsiteY337" fmla="*/ 5284160 h 7362092"/>
                <a:gd name="connsiteX338" fmla="*/ 1615623 w 3900143"/>
                <a:gd name="connsiteY338" fmla="*/ 5284558 h 7362092"/>
                <a:gd name="connsiteX339" fmla="*/ 1601913 w 3900143"/>
                <a:gd name="connsiteY339" fmla="*/ 5363854 h 7362092"/>
                <a:gd name="connsiteX340" fmla="*/ 1640488 w 3900143"/>
                <a:gd name="connsiteY340" fmla="*/ 5434480 h 7362092"/>
                <a:gd name="connsiteX341" fmla="*/ 1638540 w 3900143"/>
                <a:gd name="connsiteY341" fmla="*/ 5435566 h 7362092"/>
                <a:gd name="connsiteX342" fmla="*/ 1583438 w 3900143"/>
                <a:gd name="connsiteY342" fmla="*/ 5366920 h 7362092"/>
                <a:gd name="connsiteX343" fmla="*/ 1605112 w 3900143"/>
                <a:gd name="connsiteY343" fmla="*/ 5287120 h 7362092"/>
                <a:gd name="connsiteX344" fmla="*/ 1613432 w 3900143"/>
                <a:gd name="connsiteY344" fmla="*/ 5284160 h 7362092"/>
                <a:gd name="connsiteX345" fmla="*/ 1716244 w 3900143"/>
                <a:gd name="connsiteY345" fmla="*/ 5267110 h 7362092"/>
                <a:gd name="connsiteX346" fmla="*/ 1769861 w 3900143"/>
                <a:gd name="connsiteY346" fmla="*/ 5336006 h 7362092"/>
                <a:gd name="connsiteX347" fmla="*/ 1741353 w 3900143"/>
                <a:gd name="connsiteY347" fmla="*/ 5418518 h 7362092"/>
                <a:gd name="connsiteX348" fmla="*/ 1739234 w 3900143"/>
                <a:gd name="connsiteY348" fmla="*/ 5418104 h 7362092"/>
                <a:gd name="connsiteX349" fmla="*/ 1752031 w 3900143"/>
                <a:gd name="connsiteY349" fmla="*/ 5338960 h 7362092"/>
                <a:gd name="connsiteX350" fmla="*/ 1714370 w 3900143"/>
                <a:gd name="connsiteY350" fmla="*/ 5268186 h 7362092"/>
                <a:gd name="connsiteX351" fmla="*/ 1716244 w 3900143"/>
                <a:gd name="connsiteY351" fmla="*/ 5267110 h 7362092"/>
                <a:gd name="connsiteX352" fmla="*/ 1780646 w 3900143"/>
                <a:gd name="connsiteY352" fmla="*/ 5266452 h 7362092"/>
                <a:gd name="connsiteX353" fmla="*/ 1842793 w 3900143"/>
                <a:gd name="connsiteY353" fmla="*/ 5336102 h 7362092"/>
                <a:gd name="connsiteX354" fmla="*/ 1821224 w 3900143"/>
                <a:gd name="connsiteY354" fmla="*/ 5443872 h 7362092"/>
                <a:gd name="connsiteX355" fmla="*/ 1818306 w 3900143"/>
                <a:gd name="connsiteY355" fmla="*/ 5443944 h 7362092"/>
                <a:gd name="connsiteX356" fmla="*/ 1819550 w 3900143"/>
                <a:gd name="connsiteY356" fmla="*/ 5344504 h 7362092"/>
                <a:gd name="connsiteX357" fmla="*/ 1755005 w 3900143"/>
                <a:gd name="connsiteY357" fmla="*/ 5268846 h 7362092"/>
                <a:gd name="connsiteX358" fmla="*/ 1757296 w 3900143"/>
                <a:gd name="connsiteY358" fmla="*/ 5267036 h 7362092"/>
                <a:gd name="connsiteX359" fmla="*/ 1780646 w 3900143"/>
                <a:gd name="connsiteY359" fmla="*/ 5266452 h 7362092"/>
                <a:gd name="connsiteX360" fmla="*/ 1666234 w 3900143"/>
                <a:gd name="connsiteY360" fmla="*/ 5264760 h 7362092"/>
                <a:gd name="connsiteX361" fmla="*/ 1691870 w 3900143"/>
                <a:gd name="connsiteY361" fmla="*/ 5342766 h 7362092"/>
                <a:gd name="connsiteX362" fmla="*/ 1692682 w 3900143"/>
                <a:gd name="connsiteY362" fmla="*/ 5425130 h 7362092"/>
                <a:gd name="connsiteX363" fmla="*/ 1808794 w 3900143"/>
                <a:gd name="connsiteY363" fmla="*/ 5514454 h 7362092"/>
                <a:gd name="connsiteX364" fmla="*/ 1799243 w 3900143"/>
                <a:gd name="connsiteY364" fmla="*/ 5574906 h 7362092"/>
                <a:gd name="connsiteX365" fmla="*/ 1840786 w 3900143"/>
                <a:gd name="connsiteY365" fmla="*/ 5558258 h 7362092"/>
                <a:gd name="connsiteX366" fmla="*/ 1964912 w 3900143"/>
                <a:gd name="connsiteY366" fmla="*/ 5647070 h 7362092"/>
                <a:gd name="connsiteX367" fmla="*/ 1916268 w 3900143"/>
                <a:gd name="connsiteY367" fmla="*/ 5755868 h 7362092"/>
                <a:gd name="connsiteX368" fmla="*/ 2013097 w 3900143"/>
                <a:gd name="connsiteY368" fmla="*/ 5774682 h 7362092"/>
                <a:gd name="connsiteX369" fmla="*/ 2099217 w 3900143"/>
                <a:gd name="connsiteY369" fmla="*/ 5724946 h 7362092"/>
                <a:gd name="connsiteX370" fmla="*/ 2100578 w 3900143"/>
                <a:gd name="connsiteY370" fmla="*/ 5727526 h 7362092"/>
                <a:gd name="connsiteX371" fmla="*/ 2017142 w 3900143"/>
                <a:gd name="connsiteY371" fmla="*/ 5799064 h 7362092"/>
                <a:gd name="connsiteX372" fmla="*/ 1915077 w 3900143"/>
                <a:gd name="connsiteY372" fmla="*/ 5758290 h 7362092"/>
                <a:gd name="connsiteX373" fmla="*/ 1915388 w 3900143"/>
                <a:gd name="connsiteY373" fmla="*/ 5756342 h 7362092"/>
                <a:gd name="connsiteX374" fmla="*/ 1876100 w 3900143"/>
                <a:gd name="connsiteY374" fmla="*/ 5771196 h 7362092"/>
                <a:gd name="connsiteX375" fmla="*/ 1836593 w 3900143"/>
                <a:gd name="connsiteY375" fmla="*/ 5769818 h 7362092"/>
                <a:gd name="connsiteX376" fmla="*/ 1860869 w 3900143"/>
                <a:gd name="connsiteY376" fmla="*/ 5819430 h 7362092"/>
                <a:gd name="connsiteX377" fmla="*/ 1860517 w 3900143"/>
                <a:gd name="connsiteY377" fmla="*/ 5853950 h 7362092"/>
                <a:gd name="connsiteX378" fmla="*/ 1941215 w 3900143"/>
                <a:gd name="connsiteY378" fmla="*/ 5923898 h 7362092"/>
                <a:gd name="connsiteX379" fmla="*/ 1919646 w 3900143"/>
                <a:gd name="connsiteY379" fmla="*/ 6031668 h 7362092"/>
                <a:gd name="connsiteX380" fmla="*/ 1916728 w 3900143"/>
                <a:gd name="connsiteY380" fmla="*/ 6031742 h 7362092"/>
                <a:gd name="connsiteX381" fmla="*/ 1917972 w 3900143"/>
                <a:gd name="connsiteY381" fmla="*/ 5932302 h 7362092"/>
                <a:gd name="connsiteX382" fmla="*/ 1859682 w 3900143"/>
                <a:gd name="connsiteY382" fmla="*/ 5860030 h 7362092"/>
                <a:gd name="connsiteX383" fmla="*/ 1826923 w 3900143"/>
                <a:gd name="connsiteY383" fmla="*/ 5916782 h 7362092"/>
                <a:gd name="connsiteX384" fmla="*/ 1878511 w 3900143"/>
                <a:gd name="connsiteY384" fmla="*/ 5985280 h 7362092"/>
                <a:gd name="connsiteX385" fmla="*/ 1850004 w 3900143"/>
                <a:gd name="connsiteY385" fmla="*/ 6067792 h 7362092"/>
                <a:gd name="connsiteX386" fmla="*/ 1847884 w 3900143"/>
                <a:gd name="connsiteY386" fmla="*/ 6067380 h 7362092"/>
                <a:gd name="connsiteX387" fmla="*/ 1860683 w 3900143"/>
                <a:gd name="connsiteY387" fmla="*/ 5988238 h 7362092"/>
                <a:gd name="connsiteX388" fmla="*/ 1824426 w 3900143"/>
                <a:gd name="connsiteY388" fmla="*/ 5918726 h 7362092"/>
                <a:gd name="connsiteX389" fmla="*/ 1772057 w 3900143"/>
                <a:gd name="connsiteY389" fmla="*/ 5943554 h 7362092"/>
                <a:gd name="connsiteX390" fmla="*/ 1721114 w 3900143"/>
                <a:gd name="connsiteY390" fmla="*/ 5939256 h 7362092"/>
                <a:gd name="connsiteX391" fmla="*/ 1710543 w 3900143"/>
                <a:gd name="connsiteY391" fmla="*/ 6013144 h 7362092"/>
                <a:gd name="connsiteX392" fmla="*/ 1749118 w 3900143"/>
                <a:gd name="connsiteY392" fmla="*/ 6083768 h 7362092"/>
                <a:gd name="connsiteX393" fmla="*/ 1747172 w 3900143"/>
                <a:gd name="connsiteY393" fmla="*/ 6084854 h 7362092"/>
                <a:gd name="connsiteX394" fmla="*/ 1692070 w 3900143"/>
                <a:gd name="connsiteY394" fmla="*/ 6016208 h 7362092"/>
                <a:gd name="connsiteX395" fmla="*/ 1713519 w 3900143"/>
                <a:gd name="connsiteY395" fmla="*/ 5936628 h 7362092"/>
                <a:gd name="connsiteX396" fmla="*/ 1647931 w 3900143"/>
                <a:gd name="connsiteY396" fmla="*/ 5854742 h 7362092"/>
                <a:gd name="connsiteX397" fmla="*/ 1658518 w 3900143"/>
                <a:gd name="connsiteY397" fmla="*/ 5792024 h 7362092"/>
                <a:gd name="connsiteX398" fmla="*/ 1609928 w 3900143"/>
                <a:gd name="connsiteY398" fmla="*/ 5815340 h 7362092"/>
                <a:gd name="connsiteX399" fmla="*/ 1582417 w 3900143"/>
                <a:gd name="connsiteY399" fmla="*/ 5815952 h 7362092"/>
                <a:gd name="connsiteX400" fmla="*/ 1511500 w 3900143"/>
                <a:gd name="connsiteY400" fmla="*/ 5888040 h 7362092"/>
                <a:gd name="connsiteX401" fmla="*/ 1403728 w 3900143"/>
                <a:gd name="connsiteY401" fmla="*/ 5866470 h 7362092"/>
                <a:gd name="connsiteX402" fmla="*/ 1403655 w 3900143"/>
                <a:gd name="connsiteY402" fmla="*/ 5863552 h 7362092"/>
                <a:gd name="connsiteX403" fmla="*/ 1503096 w 3900143"/>
                <a:gd name="connsiteY403" fmla="*/ 5864798 h 7362092"/>
                <a:gd name="connsiteX404" fmla="*/ 1571095 w 3900143"/>
                <a:gd name="connsiteY404" fmla="*/ 5814394 h 7362092"/>
                <a:gd name="connsiteX405" fmla="*/ 1516393 w 3900143"/>
                <a:gd name="connsiteY405" fmla="*/ 5785248 h 7362092"/>
                <a:gd name="connsiteX406" fmla="*/ 1450133 w 3900143"/>
                <a:gd name="connsiteY406" fmla="*/ 5825320 h 7362092"/>
                <a:gd name="connsiteX407" fmla="*/ 1367621 w 3900143"/>
                <a:gd name="connsiteY407" fmla="*/ 5796814 h 7362092"/>
                <a:gd name="connsiteX408" fmla="*/ 1368032 w 3900143"/>
                <a:gd name="connsiteY408" fmla="*/ 5794692 h 7362092"/>
                <a:gd name="connsiteX409" fmla="*/ 1447176 w 3900143"/>
                <a:gd name="connsiteY409" fmla="*/ 5807488 h 7362092"/>
                <a:gd name="connsiteX410" fmla="*/ 1510240 w 3900143"/>
                <a:gd name="connsiteY410" fmla="*/ 5778394 h 7362092"/>
                <a:gd name="connsiteX411" fmla="*/ 1486622 w 3900143"/>
                <a:gd name="connsiteY411" fmla="*/ 5729552 h 7362092"/>
                <a:gd name="connsiteX412" fmla="*/ 1414543 w 3900143"/>
                <a:gd name="connsiteY412" fmla="*/ 5752086 h 7362092"/>
                <a:gd name="connsiteX413" fmla="*/ 1329718 w 3900143"/>
                <a:gd name="connsiteY413" fmla="*/ 5752470 h 7362092"/>
                <a:gd name="connsiteX414" fmla="*/ 1344406 w 3900143"/>
                <a:gd name="connsiteY414" fmla="*/ 5744782 h 7362092"/>
                <a:gd name="connsiteX415" fmla="*/ 1407726 w 3900143"/>
                <a:gd name="connsiteY415" fmla="*/ 5726832 h 7362092"/>
                <a:gd name="connsiteX416" fmla="*/ 1485721 w 3900143"/>
                <a:gd name="connsiteY416" fmla="*/ 5725270 h 7362092"/>
                <a:gd name="connsiteX417" fmla="*/ 1493320 w 3900143"/>
                <a:gd name="connsiteY417" fmla="*/ 5666276 h 7362092"/>
                <a:gd name="connsiteX418" fmla="*/ 1422277 w 3900143"/>
                <a:gd name="connsiteY418" fmla="*/ 5657358 h 7362092"/>
                <a:gd name="connsiteX419" fmla="*/ 1351654 w 3900143"/>
                <a:gd name="connsiteY419" fmla="*/ 5695934 h 7362092"/>
                <a:gd name="connsiteX420" fmla="*/ 1350566 w 3900143"/>
                <a:gd name="connsiteY420" fmla="*/ 5693988 h 7362092"/>
                <a:gd name="connsiteX421" fmla="*/ 1367750 w 3900143"/>
                <a:gd name="connsiteY421" fmla="*/ 5660224 h 7362092"/>
                <a:gd name="connsiteX422" fmla="*/ 1390300 w 3900143"/>
                <a:gd name="connsiteY422" fmla="*/ 5647114 h 7362092"/>
                <a:gd name="connsiteX423" fmla="*/ 1419212 w 3900143"/>
                <a:gd name="connsiteY423" fmla="*/ 5638882 h 7362092"/>
                <a:gd name="connsiteX424" fmla="*/ 1497332 w 3900143"/>
                <a:gd name="connsiteY424" fmla="*/ 5658432 h 7362092"/>
                <a:gd name="connsiteX425" fmla="*/ 1574613 w 3900143"/>
                <a:gd name="connsiteY425" fmla="*/ 5602400 h 7362092"/>
                <a:gd name="connsiteX426" fmla="*/ 1629712 w 3900143"/>
                <a:gd name="connsiteY426" fmla="*/ 5609506 h 7362092"/>
                <a:gd name="connsiteX427" fmla="*/ 1595856 w 3900143"/>
                <a:gd name="connsiteY427" fmla="*/ 5549768 h 7362092"/>
                <a:gd name="connsiteX428" fmla="*/ 1644613 w 3900143"/>
                <a:gd name="connsiteY428" fmla="*/ 5440882 h 7362092"/>
                <a:gd name="connsiteX429" fmla="*/ 1684668 w 3900143"/>
                <a:gd name="connsiteY429" fmla="*/ 5425642 h 7362092"/>
                <a:gd name="connsiteX430" fmla="*/ 1691025 w 3900143"/>
                <a:gd name="connsiteY430" fmla="*/ 5425236 h 7362092"/>
                <a:gd name="connsiteX431" fmla="*/ 1666618 w 3900143"/>
                <a:gd name="connsiteY431" fmla="*/ 5349584 h 7362092"/>
                <a:gd name="connsiteX432" fmla="*/ 1666234 w 3900143"/>
                <a:gd name="connsiteY432" fmla="*/ 5264760 h 7362092"/>
                <a:gd name="connsiteX433" fmla="*/ 3050371 w 3900143"/>
                <a:gd name="connsiteY433" fmla="*/ 5250692 h 7362092"/>
                <a:gd name="connsiteX434" fmla="*/ 3051574 w 3900143"/>
                <a:gd name="connsiteY434" fmla="*/ 5252484 h 7362092"/>
                <a:gd name="connsiteX435" fmla="*/ 2986710 w 3900143"/>
                <a:gd name="connsiteY435" fmla="*/ 5310906 h 7362092"/>
                <a:gd name="connsiteX436" fmla="*/ 2902362 w 3900143"/>
                <a:gd name="connsiteY436" fmla="*/ 5288394 h 7362092"/>
                <a:gd name="connsiteX437" fmla="*/ 2902621 w 3900143"/>
                <a:gd name="connsiteY437" fmla="*/ 5286252 h 7362092"/>
                <a:gd name="connsiteX438" fmla="*/ 2982479 w 3900143"/>
                <a:gd name="connsiteY438" fmla="*/ 5293336 h 7362092"/>
                <a:gd name="connsiteX439" fmla="*/ 3050371 w 3900143"/>
                <a:gd name="connsiteY439" fmla="*/ 5250692 h 7362092"/>
                <a:gd name="connsiteX440" fmla="*/ 2673562 w 3900143"/>
                <a:gd name="connsiteY440" fmla="*/ 5249322 h 7362092"/>
                <a:gd name="connsiteX441" fmla="*/ 2653511 w 3900143"/>
                <a:gd name="connsiteY441" fmla="*/ 5250064 h 7362092"/>
                <a:gd name="connsiteX442" fmla="*/ 2635317 w 3900143"/>
                <a:gd name="connsiteY442" fmla="*/ 5258526 h 7362092"/>
                <a:gd name="connsiteX443" fmla="*/ 2616207 w 3900143"/>
                <a:gd name="connsiteY443" fmla="*/ 5311014 h 7362092"/>
                <a:gd name="connsiteX444" fmla="*/ 2677157 w 3900143"/>
                <a:gd name="connsiteY444" fmla="*/ 5348316 h 7362092"/>
                <a:gd name="connsiteX445" fmla="*/ 2714461 w 3900143"/>
                <a:gd name="connsiteY445" fmla="*/ 5287368 h 7362092"/>
                <a:gd name="connsiteX446" fmla="*/ 2673562 w 3900143"/>
                <a:gd name="connsiteY446" fmla="*/ 5249322 h 7362092"/>
                <a:gd name="connsiteX447" fmla="*/ 1691893 w 3900143"/>
                <a:gd name="connsiteY447" fmla="*/ 5223470 h 7362092"/>
                <a:gd name="connsiteX448" fmla="*/ 1653884 w 3900143"/>
                <a:gd name="connsiteY448" fmla="*/ 5225902 h 7362092"/>
                <a:gd name="connsiteX449" fmla="*/ 1584097 w 3900143"/>
                <a:gd name="connsiteY449" fmla="*/ 5252454 h 7362092"/>
                <a:gd name="connsiteX450" fmla="*/ 1499150 w 3900143"/>
                <a:gd name="connsiteY450" fmla="*/ 5442160 h 7362092"/>
                <a:gd name="connsiteX451" fmla="*/ 1558133 w 3900143"/>
                <a:gd name="connsiteY451" fmla="*/ 5546236 h 7362092"/>
                <a:gd name="connsiteX452" fmla="*/ 1462139 w 3900143"/>
                <a:gd name="connsiteY452" fmla="*/ 5533862 h 7362092"/>
                <a:gd name="connsiteX453" fmla="*/ 1307405 w 3900143"/>
                <a:gd name="connsiteY453" fmla="*/ 5750122 h 7362092"/>
                <a:gd name="connsiteX454" fmla="*/ 1523666 w 3900143"/>
                <a:gd name="connsiteY454" fmla="*/ 5904854 h 7362092"/>
                <a:gd name="connsiteX455" fmla="*/ 1608324 w 3900143"/>
                <a:gd name="connsiteY455" fmla="*/ 5864236 h 7362092"/>
                <a:gd name="connsiteX456" fmla="*/ 1589879 w 3900143"/>
                <a:gd name="connsiteY456" fmla="*/ 5973506 h 7362092"/>
                <a:gd name="connsiteX457" fmla="*/ 1806139 w 3900143"/>
                <a:gd name="connsiteY457" fmla="*/ 6128238 h 7362092"/>
                <a:gd name="connsiteX458" fmla="*/ 1960873 w 3900143"/>
                <a:gd name="connsiteY458" fmla="*/ 5911978 h 7362092"/>
                <a:gd name="connsiteX459" fmla="*/ 1918577 w 3900143"/>
                <a:gd name="connsiteY459" fmla="*/ 5825546 h 7362092"/>
                <a:gd name="connsiteX460" fmla="*/ 1987408 w 3900143"/>
                <a:gd name="connsiteY460" fmla="*/ 5827946 h 7362092"/>
                <a:gd name="connsiteX461" fmla="*/ 2142142 w 3900143"/>
                <a:gd name="connsiteY461" fmla="*/ 5611686 h 7362092"/>
                <a:gd name="connsiteX462" fmla="*/ 1925882 w 3900143"/>
                <a:gd name="connsiteY462" fmla="*/ 5456954 h 7362092"/>
                <a:gd name="connsiteX463" fmla="*/ 1853503 w 3900143"/>
                <a:gd name="connsiteY463" fmla="*/ 5485958 h 7362092"/>
                <a:gd name="connsiteX464" fmla="*/ 1870144 w 3900143"/>
                <a:gd name="connsiteY464" fmla="*/ 5380634 h 7362092"/>
                <a:gd name="connsiteX465" fmla="*/ 1691893 w 3900143"/>
                <a:gd name="connsiteY465" fmla="*/ 5223470 h 7362092"/>
                <a:gd name="connsiteX466" fmla="*/ 2403404 w 3900143"/>
                <a:gd name="connsiteY466" fmla="*/ 5198510 h 7362092"/>
                <a:gd name="connsiteX467" fmla="*/ 2468706 w 3900143"/>
                <a:gd name="connsiteY467" fmla="*/ 5228948 h 7362092"/>
                <a:gd name="connsiteX468" fmla="*/ 2468202 w 3900143"/>
                <a:gd name="connsiteY468" fmla="*/ 5231312 h 7362092"/>
                <a:gd name="connsiteX469" fmla="*/ 2369873 w 3900143"/>
                <a:gd name="connsiteY469" fmla="*/ 5221470 h 7362092"/>
                <a:gd name="connsiteX470" fmla="*/ 2282083 w 3900143"/>
                <a:gd name="connsiteY470" fmla="*/ 5266840 h 7362092"/>
                <a:gd name="connsiteX471" fmla="*/ 2280744 w 3900143"/>
                <a:gd name="connsiteY471" fmla="*/ 5264830 h 7362092"/>
                <a:gd name="connsiteX472" fmla="*/ 2302207 w 3900143"/>
                <a:gd name="connsiteY472" fmla="*/ 5227806 h 7362092"/>
                <a:gd name="connsiteX473" fmla="*/ 2366148 w 3900143"/>
                <a:gd name="connsiteY473" fmla="*/ 5201964 h 7362092"/>
                <a:gd name="connsiteX474" fmla="*/ 2403404 w 3900143"/>
                <a:gd name="connsiteY474" fmla="*/ 5198510 h 7362092"/>
                <a:gd name="connsiteX475" fmla="*/ 3029237 w 3900143"/>
                <a:gd name="connsiteY475" fmla="*/ 5197422 h 7362092"/>
                <a:gd name="connsiteX476" fmla="*/ 3066278 w 3900143"/>
                <a:gd name="connsiteY476" fmla="*/ 5198600 h 7362092"/>
                <a:gd name="connsiteX477" fmla="*/ 2990313 w 3900143"/>
                <a:gd name="connsiteY477" fmla="*/ 5229770 h 7362092"/>
                <a:gd name="connsiteX478" fmla="*/ 2905737 w 3900143"/>
                <a:gd name="connsiteY478" fmla="*/ 5236242 h 7362092"/>
                <a:gd name="connsiteX479" fmla="*/ 2919835 w 3900143"/>
                <a:gd name="connsiteY479" fmla="*/ 5227520 h 7362092"/>
                <a:gd name="connsiteX480" fmla="*/ 2981702 w 3900143"/>
                <a:gd name="connsiteY480" fmla="*/ 5205074 h 7362092"/>
                <a:gd name="connsiteX481" fmla="*/ 3029237 w 3900143"/>
                <a:gd name="connsiteY481" fmla="*/ 5197422 h 7362092"/>
                <a:gd name="connsiteX482" fmla="*/ 2648953 w 3900143"/>
                <a:gd name="connsiteY482" fmla="*/ 5140050 h 7362092"/>
                <a:gd name="connsiteX483" fmla="*/ 2703817 w 3900143"/>
                <a:gd name="connsiteY483" fmla="*/ 5191086 h 7362092"/>
                <a:gd name="connsiteX484" fmla="*/ 2700559 w 3900143"/>
                <a:gd name="connsiteY484" fmla="*/ 5229388 h 7362092"/>
                <a:gd name="connsiteX485" fmla="*/ 2725834 w 3900143"/>
                <a:gd name="connsiteY485" fmla="*/ 5217086 h 7362092"/>
                <a:gd name="connsiteX486" fmla="*/ 2807596 w 3900143"/>
                <a:gd name="connsiteY486" fmla="*/ 5267126 h 7362092"/>
                <a:gd name="connsiteX487" fmla="*/ 2757555 w 3900143"/>
                <a:gd name="connsiteY487" fmla="*/ 5348890 h 7362092"/>
                <a:gd name="connsiteX488" fmla="*/ 2732744 w 3900143"/>
                <a:gd name="connsiteY488" fmla="*/ 5349806 h 7362092"/>
                <a:gd name="connsiteX489" fmla="*/ 2750188 w 3900143"/>
                <a:gd name="connsiteY489" fmla="*/ 5379790 h 7362092"/>
                <a:gd name="connsiteX490" fmla="*/ 2700146 w 3900143"/>
                <a:gd name="connsiteY490" fmla="*/ 5461556 h 7362092"/>
                <a:gd name="connsiteX491" fmla="*/ 2618383 w 3900143"/>
                <a:gd name="connsiteY491" fmla="*/ 5411514 h 7362092"/>
                <a:gd name="connsiteX492" fmla="*/ 2622189 w 3900143"/>
                <a:gd name="connsiteY492" fmla="*/ 5371746 h 7362092"/>
                <a:gd name="connsiteX493" fmla="*/ 2592799 w 3900143"/>
                <a:gd name="connsiteY493" fmla="*/ 5388542 h 7362092"/>
                <a:gd name="connsiteX494" fmla="*/ 2511036 w 3900143"/>
                <a:gd name="connsiteY494" fmla="*/ 5338500 h 7362092"/>
                <a:gd name="connsiteX495" fmla="*/ 2561077 w 3900143"/>
                <a:gd name="connsiteY495" fmla="*/ 5256738 h 7362092"/>
                <a:gd name="connsiteX496" fmla="*/ 2595915 w 3900143"/>
                <a:gd name="connsiteY496" fmla="*/ 5258704 h 7362092"/>
                <a:gd name="connsiteX497" fmla="*/ 2572013 w 3900143"/>
                <a:gd name="connsiteY497" fmla="*/ 5222808 h 7362092"/>
                <a:gd name="connsiteX498" fmla="*/ 2597648 w 3900143"/>
                <a:gd name="connsiteY498" fmla="*/ 5152398 h 7362092"/>
                <a:gd name="connsiteX499" fmla="*/ 2622054 w 3900143"/>
                <a:gd name="connsiteY499" fmla="*/ 5141044 h 7362092"/>
                <a:gd name="connsiteX500" fmla="*/ 2648953 w 3900143"/>
                <a:gd name="connsiteY500" fmla="*/ 5140050 h 7362092"/>
                <a:gd name="connsiteX501" fmla="*/ 2962101 w 3900143"/>
                <a:gd name="connsiteY501" fmla="*/ 5125962 h 7362092"/>
                <a:gd name="connsiteX502" fmla="*/ 3016966 w 3900143"/>
                <a:gd name="connsiteY502" fmla="*/ 5153634 h 7362092"/>
                <a:gd name="connsiteX503" fmla="*/ 3016726 w 3900143"/>
                <a:gd name="connsiteY503" fmla="*/ 5155848 h 7362092"/>
                <a:gd name="connsiteX504" fmla="*/ 2936650 w 3900143"/>
                <a:gd name="connsiteY504" fmla="*/ 5147862 h 7362092"/>
                <a:gd name="connsiteX505" fmla="*/ 2868978 w 3900143"/>
                <a:gd name="connsiteY505" fmla="*/ 5191408 h 7362092"/>
                <a:gd name="connsiteX506" fmla="*/ 2867755 w 3900143"/>
                <a:gd name="connsiteY506" fmla="*/ 5189544 h 7362092"/>
                <a:gd name="connsiteX507" fmla="*/ 2882470 w 3900143"/>
                <a:gd name="connsiteY507" fmla="*/ 5154636 h 7362092"/>
                <a:gd name="connsiteX508" fmla="*/ 2904022 w 3900143"/>
                <a:gd name="connsiteY508" fmla="*/ 5139940 h 7362092"/>
                <a:gd name="connsiteX509" fmla="*/ 2932269 w 3900143"/>
                <a:gd name="connsiteY509" fmla="*/ 5129656 h 7362092"/>
                <a:gd name="connsiteX510" fmla="*/ 2962101 w 3900143"/>
                <a:gd name="connsiteY510" fmla="*/ 5125962 h 7362092"/>
                <a:gd name="connsiteX511" fmla="*/ 2647920 w 3900143"/>
                <a:gd name="connsiteY511" fmla="*/ 5123536 h 7362092"/>
                <a:gd name="connsiteX512" fmla="*/ 2618276 w 3900143"/>
                <a:gd name="connsiteY512" fmla="*/ 5124632 h 7362092"/>
                <a:gd name="connsiteX513" fmla="*/ 2591377 w 3900143"/>
                <a:gd name="connsiteY513" fmla="*/ 5137144 h 7362092"/>
                <a:gd name="connsiteX514" fmla="*/ 2563123 w 3900143"/>
                <a:gd name="connsiteY514" fmla="*/ 5214742 h 7362092"/>
                <a:gd name="connsiteX515" fmla="*/ 2589465 w 3900143"/>
                <a:gd name="connsiteY515" fmla="*/ 5254304 h 7362092"/>
                <a:gd name="connsiteX516" fmla="*/ 2551073 w 3900143"/>
                <a:gd name="connsiteY516" fmla="*/ 5252138 h 7362092"/>
                <a:gd name="connsiteX517" fmla="*/ 2495922 w 3900143"/>
                <a:gd name="connsiteY517" fmla="*/ 5342250 h 7362092"/>
                <a:gd name="connsiteX518" fmla="*/ 2586032 w 3900143"/>
                <a:gd name="connsiteY518" fmla="*/ 5397400 h 7362092"/>
                <a:gd name="connsiteX519" fmla="*/ 2618423 w 3900143"/>
                <a:gd name="connsiteY519" fmla="*/ 5378888 h 7362092"/>
                <a:gd name="connsiteX520" fmla="*/ 2614230 w 3900143"/>
                <a:gd name="connsiteY520" fmla="*/ 5422714 h 7362092"/>
                <a:gd name="connsiteX521" fmla="*/ 2704339 w 3900143"/>
                <a:gd name="connsiteY521" fmla="*/ 5477866 h 7362092"/>
                <a:gd name="connsiteX522" fmla="*/ 2759491 w 3900143"/>
                <a:gd name="connsiteY522" fmla="*/ 5387756 h 7362092"/>
                <a:gd name="connsiteX523" fmla="*/ 2740265 w 3900143"/>
                <a:gd name="connsiteY523" fmla="*/ 5354710 h 7362092"/>
                <a:gd name="connsiteX524" fmla="*/ 2767610 w 3900143"/>
                <a:gd name="connsiteY524" fmla="*/ 5353700 h 7362092"/>
                <a:gd name="connsiteX525" fmla="*/ 2822761 w 3900143"/>
                <a:gd name="connsiteY525" fmla="*/ 5263588 h 7362092"/>
                <a:gd name="connsiteX526" fmla="*/ 2732649 w 3900143"/>
                <a:gd name="connsiteY526" fmla="*/ 5208436 h 7362092"/>
                <a:gd name="connsiteX527" fmla="*/ 2704793 w 3900143"/>
                <a:gd name="connsiteY527" fmla="*/ 5221994 h 7362092"/>
                <a:gd name="connsiteX528" fmla="*/ 2708386 w 3900143"/>
                <a:gd name="connsiteY528" fmla="*/ 5179784 h 7362092"/>
                <a:gd name="connsiteX529" fmla="*/ 2647920 w 3900143"/>
                <a:gd name="connsiteY529" fmla="*/ 5123536 h 7362092"/>
                <a:gd name="connsiteX530" fmla="*/ 2906521 w 3900143"/>
                <a:gd name="connsiteY530" fmla="*/ 5071730 h 7362092"/>
                <a:gd name="connsiteX531" fmla="*/ 2971822 w 3900143"/>
                <a:gd name="connsiteY531" fmla="*/ 5102170 h 7362092"/>
                <a:gd name="connsiteX532" fmla="*/ 2971317 w 3900143"/>
                <a:gd name="connsiteY532" fmla="*/ 5104528 h 7362092"/>
                <a:gd name="connsiteX533" fmla="*/ 2872990 w 3900143"/>
                <a:gd name="connsiteY533" fmla="*/ 5094688 h 7362092"/>
                <a:gd name="connsiteX534" fmla="*/ 2785200 w 3900143"/>
                <a:gd name="connsiteY534" fmla="*/ 5140058 h 7362092"/>
                <a:gd name="connsiteX535" fmla="*/ 2783862 w 3900143"/>
                <a:gd name="connsiteY535" fmla="*/ 5138050 h 7362092"/>
                <a:gd name="connsiteX536" fmla="*/ 2805324 w 3900143"/>
                <a:gd name="connsiteY536" fmla="*/ 5101026 h 7362092"/>
                <a:gd name="connsiteX537" fmla="*/ 2869264 w 3900143"/>
                <a:gd name="connsiteY537" fmla="*/ 5075182 h 7362092"/>
                <a:gd name="connsiteX538" fmla="*/ 2906521 w 3900143"/>
                <a:gd name="connsiteY538" fmla="*/ 5071730 h 7362092"/>
                <a:gd name="connsiteX539" fmla="*/ 2460857 w 3900143"/>
                <a:gd name="connsiteY539" fmla="*/ 4933408 h 7362092"/>
                <a:gd name="connsiteX540" fmla="*/ 2463219 w 3900143"/>
                <a:gd name="connsiteY540" fmla="*/ 4933912 h 7362092"/>
                <a:gd name="connsiteX541" fmla="*/ 2453377 w 3900143"/>
                <a:gd name="connsiteY541" fmla="*/ 5032240 h 7362092"/>
                <a:gd name="connsiteX542" fmla="*/ 2498745 w 3900143"/>
                <a:gd name="connsiteY542" fmla="*/ 5120030 h 7362092"/>
                <a:gd name="connsiteX543" fmla="*/ 2496737 w 3900143"/>
                <a:gd name="connsiteY543" fmla="*/ 5121368 h 7362092"/>
                <a:gd name="connsiteX544" fmla="*/ 2433870 w 3900143"/>
                <a:gd name="connsiteY544" fmla="*/ 5035964 h 7362092"/>
                <a:gd name="connsiteX545" fmla="*/ 2452167 w 3900143"/>
                <a:gd name="connsiteY545" fmla="*/ 4937046 h 7362092"/>
                <a:gd name="connsiteX546" fmla="*/ 2460857 w 3900143"/>
                <a:gd name="connsiteY546" fmla="*/ 4933408 h 7362092"/>
                <a:gd name="connsiteX547" fmla="*/ 2517067 w 3900143"/>
                <a:gd name="connsiteY547" fmla="*/ 4908014 h 7362092"/>
                <a:gd name="connsiteX548" fmla="*/ 2519281 w 3900143"/>
                <a:gd name="connsiteY548" fmla="*/ 4908254 h 7362092"/>
                <a:gd name="connsiteX549" fmla="*/ 2511298 w 3900143"/>
                <a:gd name="connsiteY549" fmla="*/ 4988328 h 7362092"/>
                <a:gd name="connsiteX550" fmla="*/ 2554842 w 3900143"/>
                <a:gd name="connsiteY550" fmla="*/ 5056002 h 7362092"/>
                <a:gd name="connsiteX551" fmla="*/ 2552977 w 3900143"/>
                <a:gd name="connsiteY551" fmla="*/ 5057226 h 7362092"/>
                <a:gd name="connsiteX552" fmla="*/ 2493090 w 3900143"/>
                <a:gd name="connsiteY552" fmla="*/ 4992712 h 7362092"/>
                <a:gd name="connsiteX553" fmla="*/ 2508981 w 3900143"/>
                <a:gd name="connsiteY553" fmla="*/ 4911564 h 7362092"/>
                <a:gd name="connsiteX554" fmla="*/ 2517067 w 3900143"/>
                <a:gd name="connsiteY554" fmla="*/ 4908014 h 7362092"/>
                <a:gd name="connsiteX555" fmla="*/ 2568340 w 3900143"/>
                <a:gd name="connsiteY555" fmla="*/ 4884872 h 7362092"/>
                <a:gd name="connsiteX556" fmla="*/ 2599509 w 3900143"/>
                <a:gd name="connsiteY556" fmla="*/ 4960838 h 7362092"/>
                <a:gd name="connsiteX557" fmla="*/ 2606230 w 3900143"/>
                <a:gd name="connsiteY557" fmla="*/ 5042932 h 7362092"/>
                <a:gd name="connsiteX558" fmla="*/ 2728454 w 3900143"/>
                <a:gd name="connsiteY558" fmla="*/ 5123692 h 7362092"/>
                <a:gd name="connsiteX559" fmla="*/ 2723266 w 3900143"/>
                <a:gd name="connsiteY559" fmla="*/ 5184672 h 7362092"/>
                <a:gd name="connsiteX560" fmla="*/ 2763507 w 3900143"/>
                <a:gd name="connsiteY560" fmla="*/ 5165086 h 7362092"/>
                <a:gd name="connsiteX561" fmla="*/ 2893687 w 3900143"/>
                <a:gd name="connsiteY561" fmla="*/ 5244760 h 7362092"/>
                <a:gd name="connsiteX562" fmla="*/ 2852977 w 3900143"/>
                <a:gd name="connsiteY562" fmla="*/ 5356770 h 7362092"/>
                <a:gd name="connsiteX563" fmla="*/ 2950908 w 3900143"/>
                <a:gd name="connsiteY563" fmla="*/ 5368586 h 7362092"/>
                <a:gd name="connsiteX564" fmla="*/ 3033236 w 3900143"/>
                <a:gd name="connsiteY564" fmla="*/ 5312796 h 7362092"/>
                <a:gd name="connsiteX565" fmla="*/ 3034778 w 3900143"/>
                <a:gd name="connsiteY565" fmla="*/ 5315272 h 7362092"/>
                <a:gd name="connsiteX566" fmla="*/ 2956691 w 3900143"/>
                <a:gd name="connsiteY566" fmla="*/ 5392614 h 7362092"/>
                <a:gd name="connsiteX567" fmla="*/ 2851964 w 3900143"/>
                <a:gd name="connsiteY567" fmla="*/ 5359270 h 7362092"/>
                <a:gd name="connsiteX568" fmla="*/ 2852134 w 3900143"/>
                <a:gd name="connsiteY568" fmla="*/ 5357306 h 7362092"/>
                <a:gd name="connsiteX569" fmla="*/ 2814014 w 3900143"/>
                <a:gd name="connsiteY569" fmla="*/ 5374942 h 7362092"/>
                <a:gd name="connsiteX570" fmla="*/ 2774509 w 3900143"/>
                <a:gd name="connsiteY570" fmla="*/ 5376402 h 7362092"/>
                <a:gd name="connsiteX571" fmla="*/ 2802283 w 3900143"/>
                <a:gd name="connsiteY571" fmla="*/ 5424142 h 7362092"/>
                <a:gd name="connsiteX572" fmla="*/ 2804410 w 3900143"/>
                <a:gd name="connsiteY572" fmla="*/ 5458600 h 7362092"/>
                <a:gd name="connsiteX573" fmla="*/ 2889920 w 3900143"/>
                <a:gd name="connsiteY573" fmla="*/ 5522574 h 7362092"/>
                <a:gd name="connsiteX574" fmla="*/ 2876142 w 3900143"/>
                <a:gd name="connsiteY574" fmla="*/ 5631616 h 7362092"/>
                <a:gd name="connsiteX575" fmla="*/ 2873237 w 3900143"/>
                <a:gd name="connsiteY575" fmla="*/ 5631898 h 7362092"/>
                <a:gd name="connsiteX576" fmla="*/ 2867340 w 3900143"/>
                <a:gd name="connsiteY576" fmla="*/ 5532626 h 7362092"/>
                <a:gd name="connsiteX577" fmla="*/ 2804013 w 3900143"/>
                <a:gd name="connsiteY577" fmla="*/ 5464724 h 7362092"/>
                <a:gd name="connsiteX578" fmla="*/ 2775411 w 3900143"/>
                <a:gd name="connsiteY578" fmla="*/ 5523682 h 7362092"/>
                <a:gd name="connsiteX579" fmla="*/ 2831783 w 3900143"/>
                <a:gd name="connsiteY579" fmla="*/ 5588300 h 7362092"/>
                <a:gd name="connsiteX580" fmla="*/ 2809272 w 3900143"/>
                <a:gd name="connsiteY580" fmla="*/ 5672646 h 7362092"/>
                <a:gd name="connsiteX581" fmla="*/ 2807128 w 3900143"/>
                <a:gd name="connsiteY581" fmla="*/ 5672386 h 7362092"/>
                <a:gd name="connsiteX582" fmla="*/ 2814214 w 3900143"/>
                <a:gd name="connsiteY582" fmla="*/ 5592528 h 7362092"/>
                <a:gd name="connsiteX583" fmla="*/ 2773061 w 3900143"/>
                <a:gd name="connsiteY583" fmla="*/ 5525800 h 7362092"/>
                <a:gd name="connsiteX584" fmla="*/ 2722609 w 3900143"/>
                <a:gd name="connsiteY584" fmla="*/ 5554322 h 7362092"/>
                <a:gd name="connsiteX585" fmla="*/ 2671489 w 3900143"/>
                <a:gd name="connsiteY585" fmla="*/ 5553690 h 7362092"/>
                <a:gd name="connsiteX586" fmla="*/ 2666248 w 3900143"/>
                <a:gd name="connsiteY586" fmla="*/ 5628148 h 7362092"/>
                <a:gd name="connsiteX587" fmla="*/ 2709793 w 3900143"/>
                <a:gd name="connsiteY587" fmla="*/ 5695820 h 7362092"/>
                <a:gd name="connsiteX588" fmla="*/ 2707929 w 3900143"/>
                <a:gd name="connsiteY588" fmla="*/ 5697042 h 7362092"/>
                <a:gd name="connsiteX589" fmla="*/ 2648042 w 3900143"/>
                <a:gd name="connsiteY589" fmla="*/ 5632528 h 7362092"/>
                <a:gd name="connsiteX590" fmla="*/ 2663725 w 3900143"/>
                <a:gd name="connsiteY590" fmla="*/ 5551616 h 7362092"/>
                <a:gd name="connsiteX591" fmla="*/ 2592429 w 3900143"/>
                <a:gd name="connsiteY591" fmla="*/ 5474646 h 7362092"/>
                <a:gd name="connsiteX592" fmla="*/ 2598487 w 3900143"/>
                <a:gd name="connsiteY592" fmla="*/ 5411332 h 7362092"/>
                <a:gd name="connsiteX593" fmla="*/ 2551696 w 3900143"/>
                <a:gd name="connsiteY593" fmla="*/ 5438074 h 7362092"/>
                <a:gd name="connsiteX594" fmla="*/ 2524300 w 3900143"/>
                <a:gd name="connsiteY594" fmla="*/ 5440660 h 7362092"/>
                <a:gd name="connsiteX595" fmla="*/ 2458739 w 3900143"/>
                <a:gd name="connsiteY595" fmla="*/ 5517652 h 7362092"/>
                <a:gd name="connsiteX596" fmla="*/ 2349698 w 3900143"/>
                <a:gd name="connsiteY596" fmla="*/ 5503872 h 7362092"/>
                <a:gd name="connsiteX597" fmla="*/ 2349416 w 3900143"/>
                <a:gd name="connsiteY597" fmla="*/ 5500966 h 7362092"/>
                <a:gd name="connsiteX598" fmla="*/ 2448689 w 3900143"/>
                <a:gd name="connsiteY598" fmla="*/ 5495072 h 7362092"/>
                <a:gd name="connsiteX599" fmla="*/ 2512896 w 3900143"/>
                <a:gd name="connsiteY599" fmla="*/ 5439920 h 7362092"/>
                <a:gd name="connsiteX600" fmla="*/ 2456242 w 3900143"/>
                <a:gd name="connsiteY600" fmla="*/ 5414774 h 7362092"/>
                <a:gd name="connsiteX601" fmla="*/ 2393029 w 3900143"/>
                <a:gd name="connsiteY601" fmla="*/ 5459498 h 7362092"/>
                <a:gd name="connsiteX602" fmla="*/ 2308684 w 3900143"/>
                <a:gd name="connsiteY602" fmla="*/ 5436986 h 7362092"/>
                <a:gd name="connsiteX603" fmla="*/ 2308942 w 3900143"/>
                <a:gd name="connsiteY603" fmla="*/ 5434842 h 7362092"/>
                <a:gd name="connsiteX604" fmla="*/ 2388800 w 3900143"/>
                <a:gd name="connsiteY604" fmla="*/ 5441924 h 7362092"/>
                <a:gd name="connsiteX605" fmla="*/ 2449613 w 3900143"/>
                <a:gd name="connsiteY605" fmla="*/ 5408378 h 7362092"/>
                <a:gd name="connsiteX606" fmla="*/ 2422551 w 3900143"/>
                <a:gd name="connsiteY606" fmla="*/ 5361356 h 7362092"/>
                <a:gd name="connsiteX607" fmla="*/ 2352275 w 3900143"/>
                <a:gd name="connsiteY607" fmla="*/ 5389008 h 7362092"/>
                <a:gd name="connsiteX608" fmla="*/ 2267697 w 3900143"/>
                <a:gd name="connsiteY608" fmla="*/ 5395478 h 7362092"/>
                <a:gd name="connsiteX609" fmla="*/ 2281795 w 3900143"/>
                <a:gd name="connsiteY609" fmla="*/ 5386756 h 7362092"/>
                <a:gd name="connsiteX610" fmla="*/ 2343663 w 3900143"/>
                <a:gd name="connsiteY610" fmla="*/ 5364308 h 7362092"/>
                <a:gd name="connsiteX611" fmla="*/ 2421345 w 3900143"/>
                <a:gd name="connsiteY611" fmla="*/ 5357152 h 7362092"/>
                <a:gd name="connsiteX612" fmla="*/ 2424690 w 3900143"/>
                <a:gd name="connsiteY612" fmla="*/ 5297764 h 7362092"/>
                <a:gd name="connsiteX613" fmla="*/ 2353190 w 3900143"/>
                <a:gd name="connsiteY613" fmla="*/ 5293968 h 7362092"/>
                <a:gd name="connsiteX614" fmla="*/ 2285518 w 3900143"/>
                <a:gd name="connsiteY614" fmla="*/ 5337514 h 7362092"/>
                <a:gd name="connsiteX615" fmla="*/ 2284293 w 3900143"/>
                <a:gd name="connsiteY615" fmla="*/ 5335650 h 7362092"/>
                <a:gd name="connsiteX616" fmla="*/ 2299010 w 3900143"/>
                <a:gd name="connsiteY616" fmla="*/ 5300740 h 7362092"/>
                <a:gd name="connsiteX617" fmla="*/ 2320561 w 3900143"/>
                <a:gd name="connsiteY617" fmla="*/ 5286046 h 7362092"/>
                <a:gd name="connsiteX618" fmla="*/ 2348807 w 3900143"/>
                <a:gd name="connsiteY618" fmla="*/ 5275760 h 7362092"/>
                <a:gd name="connsiteX619" fmla="*/ 2428128 w 3900143"/>
                <a:gd name="connsiteY619" fmla="*/ 5289652 h 7362092"/>
                <a:gd name="connsiteX620" fmla="*/ 2501189 w 3900143"/>
                <a:gd name="connsiteY620" fmla="*/ 5228220 h 7362092"/>
                <a:gd name="connsiteX621" fmla="*/ 2556655 w 3900143"/>
                <a:gd name="connsiteY621" fmla="*/ 5231350 h 7362092"/>
                <a:gd name="connsiteX622" fmla="*/ 2518600 w 3900143"/>
                <a:gd name="connsiteY622" fmla="*/ 5174198 h 7362092"/>
                <a:gd name="connsiteX623" fmla="*/ 2559416 w 3900143"/>
                <a:gd name="connsiteY623" fmla="*/ 5062094 h 7362092"/>
                <a:gd name="connsiteX624" fmla="*/ 2598274 w 3900143"/>
                <a:gd name="connsiteY624" fmla="*/ 5044018 h 7362092"/>
                <a:gd name="connsiteX625" fmla="*/ 2604586 w 3900143"/>
                <a:gd name="connsiteY625" fmla="*/ 5043156 h 7362092"/>
                <a:gd name="connsiteX626" fmla="*/ 2574811 w 3900143"/>
                <a:gd name="connsiteY626" fmla="*/ 4969452 h 7362092"/>
                <a:gd name="connsiteX627" fmla="*/ 2568340 w 3900143"/>
                <a:gd name="connsiteY627" fmla="*/ 4884872 h 7362092"/>
                <a:gd name="connsiteX628" fmla="*/ 2618390 w 3900143"/>
                <a:gd name="connsiteY628" fmla="*/ 4883628 h 7362092"/>
                <a:gd name="connsiteX629" fmla="*/ 2676813 w 3900143"/>
                <a:gd name="connsiteY629" fmla="*/ 4948498 h 7362092"/>
                <a:gd name="connsiteX630" fmla="*/ 2654301 w 3900143"/>
                <a:gd name="connsiteY630" fmla="*/ 5032844 h 7362092"/>
                <a:gd name="connsiteX631" fmla="*/ 2652158 w 3900143"/>
                <a:gd name="connsiteY631" fmla="*/ 5032582 h 7362092"/>
                <a:gd name="connsiteX632" fmla="*/ 2659242 w 3900143"/>
                <a:gd name="connsiteY632" fmla="*/ 4952724 h 7362092"/>
                <a:gd name="connsiteX633" fmla="*/ 2616599 w 3900143"/>
                <a:gd name="connsiteY633" fmla="*/ 4884836 h 7362092"/>
                <a:gd name="connsiteX634" fmla="*/ 2618390 w 3900143"/>
                <a:gd name="connsiteY634" fmla="*/ 4883628 h 7362092"/>
                <a:gd name="connsiteX635" fmla="*/ 2682578 w 3900143"/>
                <a:gd name="connsiteY635" fmla="*/ 4878350 h 7362092"/>
                <a:gd name="connsiteX636" fmla="*/ 2749564 w 3900143"/>
                <a:gd name="connsiteY636" fmla="*/ 4943360 h 7362092"/>
                <a:gd name="connsiteX637" fmla="*/ 2735786 w 3900143"/>
                <a:gd name="connsiteY637" fmla="*/ 5052400 h 7362092"/>
                <a:gd name="connsiteX638" fmla="*/ 2732881 w 3900143"/>
                <a:gd name="connsiteY638" fmla="*/ 5052682 h 7362092"/>
                <a:gd name="connsiteX639" fmla="*/ 2726984 w 3900143"/>
                <a:gd name="connsiteY639" fmla="*/ 4953408 h 7362092"/>
                <a:gd name="connsiteX640" fmla="*/ 2657176 w 3900143"/>
                <a:gd name="connsiteY640" fmla="*/ 4882578 h 7362092"/>
                <a:gd name="connsiteX641" fmla="*/ 2659331 w 3900143"/>
                <a:gd name="connsiteY641" fmla="*/ 4880608 h 7362092"/>
                <a:gd name="connsiteX642" fmla="*/ 2682578 w 3900143"/>
                <a:gd name="connsiteY642" fmla="*/ 4878350 h 7362092"/>
                <a:gd name="connsiteX643" fmla="*/ 2590970 w 3900143"/>
                <a:gd name="connsiteY643" fmla="*/ 4841848 h 7362092"/>
                <a:gd name="connsiteX644" fmla="*/ 2553233 w 3900143"/>
                <a:gd name="connsiteY644" fmla="*/ 4847002 h 7362092"/>
                <a:gd name="connsiteX645" fmla="*/ 2485532 w 3900143"/>
                <a:gd name="connsiteY645" fmla="*/ 4878494 h 7362092"/>
                <a:gd name="connsiteX646" fmla="*/ 2414420 w 3900143"/>
                <a:gd name="connsiteY646" fmla="*/ 5073808 h 7362092"/>
                <a:gd name="connsiteX647" fmla="*/ 2480721 w 3900143"/>
                <a:gd name="connsiteY647" fmla="*/ 5173382 h 7362092"/>
                <a:gd name="connsiteX648" fmla="*/ 2384086 w 3900143"/>
                <a:gd name="connsiteY648" fmla="*/ 5167930 h 7362092"/>
                <a:gd name="connsiteX649" fmla="*/ 2245272 w 3900143"/>
                <a:gd name="connsiteY649" fmla="*/ 5394736 h 7362092"/>
                <a:gd name="connsiteX650" fmla="*/ 2472081 w 3900143"/>
                <a:gd name="connsiteY650" fmla="*/ 5533550 h 7362092"/>
                <a:gd name="connsiteX651" fmla="*/ 2553606 w 3900143"/>
                <a:gd name="connsiteY651" fmla="*/ 5486960 h 7362092"/>
                <a:gd name="connsiteX652" fmla="*/ 2543050 w 3900143"/>
                <a:gd name="connsiteY652" fmla="*/ 5597270 h 7362092"/>
                <a:gd name="connsiteX653" fmla="*/ 2769858 w 3900143"/>
                <a:gd name="connsiteY653" fmla="*/ 5736084 h 7362092"/>
                <a:gd name="connsiteX654" fmla="*/ 2908672 w 3900143"/>
                <a:gd name="connsiteY654" fmla="*/ 5509276 h 7362092"/>
                <a:gd name="connsiteX655" fmla="*/ 2860281 w 3900143"/>
                <a:gd name="connsiteY655" fmla="*/ 5426102 h 7362092"/>
                <a:gd name="connsiteX656" fmla="*/ 2929108 w 3900143"/>
                <a:gd name="connsiteY656" fmla="*/ 5423556 h 7362092"/>
                <a:gd name="connsiteX657" fmla="*/ 3067921 w 3900143"/>
                <a:gd name="connsiteY657" fmla="*/ 5196748 h 7362092"/>
                <a:gd name="connsiteX658" fmla="*/ 2841113 w 3900143"/>
                <a:gd name="connsiteY658" fmla="*/ 5057936 h 7362092"/>
                <a:gd name="connsiteX659" fmla="*/ 2771002 w 3900143"/>
                <a:gd name="connsiteY659" fmla="*/ 5092060 h 7362092"/>
                <a:gd name="connsiteX660" fmla="*/ 2780041 w 3900143"/>
                <a:gd name="connsiteY660" fmla="*/ 4985814 h 7362092"/>
                <a:gd name="connsiteX661" fmla="*/ 2590970 w 3900143"/>
                <a:gd name="connsiteY661" fmla="*/ 4841848 h 7362092"/>
                <a:gd name="connsiteX662" fmla="*/ 533251 w 3900143"/>
                <a:gd name="connsiteY662" fmla="*/ 4141604 h 7362092"/>
                <a:gd name="connsiteX663" fmla="*/ 384231 w 3900143"/>
                <a:gd name="connsiteY663" fmla="*/ 4311860 h 7362092"/>
                <a:gd name="connsiteX664" fmla="*/ 413019 w 3900143"/>
                <a:gd name="connsiteY664" fmla="*/ 4744678 h 7362092"/>
                <a:gd name="connsiteX665" fmla="*/ 583276 w 3900143"/>
                <a:gd name="connsiteY665" fmla="*/ 4893698 h 7362092"/>
                <a:gd name="connsiteX666" fmla="*/ 732296 w 3900143"/>
                <a:gd name="connsiteY666" fmla="*/ 4723442 h 7362092"/>
                <a:gd name="connsiteX667" fmla="*/ 703507 w 3900143"/>
                <a:gd name="connsiteY667" fmla="*/ 4290624 h 7362092"/>
                <a:gd name="connsiteX668" fmla="*/ 533251 w 3900143"/>
                <a:gd name="connsiteY668" fmla="*/ 4141604 h 7362092"/>
                <a:gd name="connsiteX669" fmla="*/ 1008036 w 3900143"/>
                <a:gd name="connsiteY669" fmla="*/ 4092790 h 7362092"/>
                <a:gd name="connsiteX670" fmla="*/ 892251 w 3900143"/>
                <a:gd name="connsiteY670" fmla="*/ 4252998 h 7362092"/>
                <a:gd name="connsiteX671" fmla="*/ 958786 w 3900143"/>
                <a:gd name="connsiteY671" fmla="*/ 4666352 h 7362092"/>
                <a:gd name="connsiteX672" fmla="*/ 1118995 w 3900143"/>
                <a:gd name="connsiteY672" fmla="*/ 4782136 h 7362092"/>
                <a:gd name="connsiteX673" fmla="*/ 1118995 w 3900143"/>
                <a:gd name="connsiteY673" fmla="*/ 4782138 h 7362092"/>
                <a:gd name="connsiteX674" fmla="*/ 1234779 w 3900143"/>
                <a:gd name="connsiteY674" fmla="*/ 4621928 h 7362092"/>
                <a:gd name="connsiteX675" fmla="*/ 1168245 w 3900143"/>
                <a:gd name="connsiteY675" fmla="*/ 4208574 h 7362092"/>
                <a:gd name="connsiteX676" fmla="*/ 1008036 w 3900143"/>
                <a:gd name="connsiteY676" fmla="*/ 4092790 h 7362092"/>
                <a:gd name="connsiteX677" fmla="*/ 1531769 w 3900143"/>
                <a:gd name="connsiteY677" fmla="*/ 3863972 h 7362092"/>
                <a:gd name="connsiteX678" fmla="*/ 1468283 w 3900143"/>
                <a:gd name="connsiteY678" fmla="*/ 3866402 h 7362092"/>
                <a:gd name="connsiteX679" fmla="*/ 1350420 w 3900143"/>
                <a:gd name="connsiteY679" fmla="*/ 4059540 h 7362092"/>
                <a:gd name="connsiteX680" fmla="*/ 1452467 w 3900143"/>
                <a:gd name="connsiteY680" fmla="*/ 4481142 h 7362092"/>
                <a:gd name="connsiteX681" fmla="*/ 1645605 w 3900143"/>
                <a:gd name="connsiteY681" fmla="*/ 4599004 h 7362092"/>
                <a:gd name="connsiteX682" fmla="*/ 1763468 w 3900143"/>
                <a:gd name="connsiteY682" fmla="*/ 4405866 h 7362092"/>
                <a:gd name="connsiteX683" fmla="*/ 1661422 w 3900143"/>
                <a:gd name="connsiteY683" fmla="*/ 3984264 h 7362092"/>
                <a:gd name="connsiteX684" fmla="*/ 1531769 w 3900143"/>
                <a:gd name="connsiteY684" fmla="*/ 3863972 h 7362092"/>
                <a:gd name="connsiteX685" fmla="*/ 1948390 w 3900143"/>
                <a:gd name="connsiteY685" fmla="*/ 3681298 h 7362092"/>
                <a:gd name="connsiteX686" fmla="*/ 1893140 w 3900143"/>
                <a:gd name="connsiteY686" fmla="*/ 3686598 h 7362092"/>
                <a:gd name="connsiteX687" fmla="*/ 1800013 w 3900143"/>
                <a:gd name="connsiteY687" fmla="*/ 3860954 h 7362092"/>
                <a:gd name="connsiteX688" fmla="*/ 1921670 w 3900143"/>
                <a:gd name="connsiteY688" fmla="*/ 4261562 h 7362092"/>
                <a:gd name="connsiteX689" fmla="*/ 2096027 w 3900143"/>
                <a:gd name="connsiteY689" fmla="*/ 4354690 h 7362092"/>
                <a:gd name="connsiteX690" fmla="*/ 2096027 w 3900143"/>
                <a:gd name="connsiteY690" fmla="*/ 4354692 h 7362092"/>
                <a:gd name="connsiteX691" fmla="*/ 2189154 w 3900143"/>
                <a:gd name="connsiteY691" fmla="*/ 4180334 h 7362092"/>
                <a:gd name="connsiteX692" fmla="*/ 2067497 w 3900143"/>
                <a:gd name="connsiteY692" fmla="*/ 3779724 h 7362092"/>
                <a:gd name="connsiteX693" fmla="*/ 1948390 w 3900143"/>
                <a:gd name="connsiteY693" fmla="*/ 3681298 h 7362092"/>
                <a:gd name="connsiteX694" fmla="*/ 2428892 w 3900143"/>
                <a:gd name="connsiteY694" fmla="*/ 3460032 h 7362092"/>
                <a:gd name="connsiteX695" fmla="*/ 2365406 w 3900143"/>
                <a:gd name="connsiteY695" fmla="*/ 3462462 h 7362092"/>
                <a:gd name="connsiteX696" fmla="*/ 2247543 w 3900143"/>
                <a:gd name="connsiteY696" fmla="*/ 3655600 h 7362092"/>
                <a:gd name="connsiteX697" fmla="*/ 2349590 w 3900143"/>
                <a:gd name="connsiteY697" fmla="*/ 4077202 h 7362092"/>
                <a:gd name="connsiteX698" fmla="*/ 2542728 w 3900143"/>
                <a:gd name="connsiteY698" fmla="*/ 4195064 h 7362092"/>
                <a:gd name="connsiteX699" fmla="*/ 2660591 w 3900143"/>
                <a:gd name="connsiteY699" fmla="*/ 4001926 h 7362092"/>
                <a:gd name="connsiteX700" fmla="*/ 2558545 w 3900143"/>
                <a:gd name="connsiteY700" fmla="*/ 3580324 h 7362092"/>
                <a:gd name="connsiteX701" fmla="*/ 2428892 w 3900143"/>
                <a:gd name="connsiteY701" fmla="*/ 3460032 h 7362092"/>
                <a:gd name="connsiteX702" fmla="*/ 1329356 w 3900143"/>
                <a:gd name="connsiteY702" fmla="*/ 3036668 h 7362092"/>
                <a:gd name="connsiteX703" fmla="*/ 82768 w 3900143"/>
                <a:gd name="connsiteY703" fmla="*/ 3293476 h 7362092"/>
                <a:gd name="connsiteX704" fmla="*/ 82768 w 3900143"/>
                <a:gd name="connsiteY704" fmla="*/ 3529958 h 7362092"/>
                <a:gd name="connsiteX705" fmla="*/ 1404373 w 3900143"/>
                <a:gd name="connsiteY705" fmla="*/ 3236716 h 7362092"/>
                <a:gd name="connsiteX706" fmla="*/ 1329356 w 3900143"/>
                <a:gd name="connsiteY706" fmla="*/ 3036668 h 7362092"/>
                <a:gd name="connsiteX707" fmla="*/ 2577375 w 3900143"/>
                <a:gd name="connsiteY707" fmla="*/ 2752568 h 7362092"/>
                <a:gd name="connsiteX708" fmla="*/ 158354 w 3900143"/>
                <a:gd name="connsiteY708" fmla="*/ 3723788 h 7362092"/>
                <a:gd name="connsiteX709" fmla="*/ 158354 w 3900143"/>
                <a:gd name="connsiteY709" fmla="*/ 3960272 h 7362092"/>
                <a:gd name="connsiteX710" fmla="*/ 2615475 w 3900143"/>
                <a:gd name="connsiteY710" fmla="*/ 2998576 h 7362092"/>
                <a:gd name="connsiteX711" fmla="*/ 2577375 w 3900143"/>
                <a:gd name="connsiteY711" fmla="*/ 2752568 h 7362092"/>
                <a:gd name="connsiteX712" fmla="*/ 2501789 w 3900143"/>
                <a:gd name="connsiteY712" fmla="*/ 2322254 h 7362092"/>
                <a:gd name="connsiteX713" fmla="*/ 1514584 w 3900143"/>
                <a:gd name="connsiteY713" fmla="*/ 2961410 h 7362092"/>
                <a:gd name="connsiteX714" fmla="*/ 1607582 w 3900143"/>
                <a:gd name="connsiteY714" fmla="*/ 3153604 h 7362092"/>
                <a:gd name="connsiteX715" fmla="*/ 2539889 w 3900143"/>
                <a:gd name="connsiteY715" fmla="*/ 2568262 h 7362092"/>
                <a:gd name="connsiteX716" fmla="*/ 2501789 w 3900143"/>
                <a:gd name="connsiteY716" fmla="*/ 2322254 h 7362092"/>
                <a:gd name="connsiteX717" fmla="*/ 1155542 w 3900143"/>
                <a:gd name="connsiteY717" fmla="*/ 559948 h 7362092"/>
                <a:gd name="connsiteX718" fmla="*/ 1269153 w 3900143"/>
                <a:gd name="connsiteY718" fmla="*/ 1565044 h 7362092"/>
                <a:gd name="connsiteX719" fmla="*/ 1188333 w 3900143"/>
                <a:gd name="connsiteY719" fmla="*/ 2637510 h 7362092"/>
                <a:gd name="connsiteX720" fmla="*/ 1347587 w 3900143"/>
                <a:gd name="connsiteY720" fmla="*/ 1580488 h 7362092"/>
                <a:gd name="connsiteX721" fmla="*/ 1155542 w 3900143"/>
                <a:gd name="connsiteY721" fmla="*/ 559948 h 7362092"/>
                <a:gd name="connsiteX722" fmla="*/ 599833 w 3900143"/>
                <a:gd name="connsiteY722" fmla="*/ 508620 h 7362092"/>
                <a:gd name="connsiteX723" fmla="*/ 713444 w 3900143"/>
                <a:gd name="connsiteY723" fmla="*/ 1513716 h 7362092"/>
                <a:gd name="connsiteX724" fmla="*/ 632624 w 3900143"/>
                <a:gd name="connsiteY724" fmla="*/ 2586182 h 7362092"/>
                <a:gd name="connsiteX725" fmla="*/ 791878 w 3900143"/>
                <a:gd name="connsiteY725" fmla="*/ 1529160 h 7362092"/>
                <a:gd name="connsiteX726" fmla="*/ 599833 w 3900143"/>
                <a:gd name="connsiteY726" fmla="*/ 508620 h 7362092"/>
                <a:gd name="connsiteX727" fmla="*/ 1654118 w 3900143"/>
                <a:gd name="connsiteY727" fmla="*/ 501432 h 7362092"/>
                <a:gd name="connsiteX728" fmla="*/ 1767729 w 3900143"/>
                <a:gd name="connsiteY728" fmla="*/ 1506528 h 7362092"/>
                <a:gd name="connsiteX729" fmla="*/ 1686909 w 3900143"/>
                <a:gd name="connsiteY729" fmla="*/ 2578994 h 7362092"/>
                <a:gd name="connsiteX730" fmla="*/ 1846163 w 3900143"/>
                <a:gd name="connsiteY730" fmla="*/ 1521972 h 7362092"/>
                <a:gd name="connsiteX731" fmla="*/ 1654118 w 3900143"/>
                <a:gd name="connsiteY731" fmla="*/ 501432 h 7362092"/>
                <a:gd name="connsiteX732" fmla="*/ 2313766 w 3900143"/>
                <a:gd name="connsiteY732" fmla="*/ 0 h 7362092"/>
                <a:gd name="connsiteX733" fmla="*/ 3900143 w 3900143"/>
                <a:gd name="connsiteY733" fmla="*/ 6983414 h 7362092"/>
                <a:gd name="connsiteX734" fmla="*/ 16043 w 3900143"/>
                <a:gd name="connsiteY734" fmla="*/ 7362092 h 7362092"/>
                <a:gd name="connsiteX735" fmla="*/ 0 w 3900143"/>
                <a:gd name="connsiteY735" fmla="*/ 118467 h 7362092"/>
                <a:gd name="connsiteX736" fmla="*/ 2313766 w 3900143"/>
                <a:gd name="connsiteY736" fmla="*/ 0 h 7362092"/>
                <a:gd name="connsiteX0" fmla="*/ 656007 w 3900143"/>
                <a:gd name="connsiteY0" fmla="*/ 6128794 h 7362092"/>
                <a:gd name="connsiteX1" fmla="*/ 664653 w 3900143"/>
                <a:gd name="connsiteY1" fmla="*/ 6210448 h 7362092"/>
                <a:gd name="connsiteX2" fmla="*/ 647180 w 3900143"/>
                <a:gd name="connsiteY2" fmla="*/ 6293454 h 7362092"/>
                <a:gd name="connsiteX3" fmla="*/ 638532 w 3900143"/>
                <a:gd name="connsiteY3" fmla="*/ 6211800 h 7362092"/>
                <a:gd name="connsiteX4" fmla="*/ 656007 w 3900143"/>
                <a:gd name="connsiteY4" fmla="*/ 6128794 h 7362092"/>
                <a:gd name="connsiteX5" fmla="*/ 543607 w 3900143"/>
                <a:gd name="connsiteY5" fmla="*/ 6053824 h 7362092"/>
                <a:gd name="connsiteX6" fmla="*/ 545731 w 3900143"/>
                <a:gd name="connsiteY6" fmla="*/ 6054968 h 7362092"/>
                <a:gd name="connsiteX7" fmla="*/ 508747 w 3900143"/>
                <a:gd name="connsiteY7" fmla="*/ 6146604 h 7362092"/>
                <a:gd name="connsiteX8" fmla="*/ 527714 w 3900143"/>
                <a:gd name="connsiteY8" fmla="*/ 6243586 h 7362092"/>
                <a:gd name="connsiteX9" fmla="*/ 525411 w 3900143"/>
                <a:gd name="connsiteY9" fmla="*/ 6244310 h 7362092"/>
                <a:gd name="connsiteX10" fmla="*/ 488977 w 3900143"/>
                <a:gd name="connsiteY10" fmla="*/ 6144718 h 7362092"/>
                <a:gd name="connsiteX11" fmla="*/ 534246 w 3900143"/>
                <a:gd name="connsiteY11" fmla="*/ 6054880 h 7362092"/>
                <a:gd name="connsiteX12" fmla="*/ 543607 w 3900143"/>
                <a:gd name="connsiteY12" fmla="*/ 6053824 h 7362092"/>
                <a:gd name="connsiteX13" fmla="*/ 1779641 w 3900143"/>
                <a:gd name="connsiteY13" fmla="*/ 5942864 h 7362092"/>
                <a:gd name="connsiteX14" fmla="*/ 1805277 w 3900143"/>
                <a:gd name="connsiteY14" fmla="*/ 6020870 h 7362092"/>
                <a:gd name="connsiteX15" fmla="*/ 1805663 w 3900143"/>
                <a:gd name="connsiteY15" fmla="*/ 6105694 h 7362092"/>
                <a:gd name="connsiteX16" fmla="*/ 1780026 w 3900143"/>
                <a:gd name="connsiteY16" fmla="*/ 6027690 h 7362092"/>
                <a:gd name="connsiteX17" fmla="*/ 1779641 w 3900143"/>
                <a:gd name="connsiteY17" fmla="*/ 5942864 h 7362092"/>
                <a:gd name="connsiteX18" fmla="*/ 896331 w 3900143"/>
                <a:gd name="connsiteY18" fmla="*/ 5920942 h 7362092"/>
                <a:gd name="connsiteX19" fmla="*/ 971009 w 3900143"/>
                <a:gd name="connsiteY19" fmla="*/ 5950108 h 7362092"/>
                <a:gd name="connsiteX20" fmla="*/ 1048127 w 3900143"/>
                <a:gd name="connsiteY20" fmla="*/ 5928184 h 7362092"/>
                <a:gd name="connsiteX21" fmla="*/ 1048781 w 3900143"/>
                <a:gd name="connsiteY21" fmla="*/ 5930242 h 7362092"/>
                <a:gd name="connsiteX22" fmla="*/ 970150 w 3900143"/>
                <a:gd name="connsiteY22" fmla="*/ 5968160 h 7362092"/>
                <a:gd name="connsiteX23" fmla="*/ 895482 w 3900143"/>
                <a:gd name="connsiteY23" fmla="*/ 5922926 h 7362092"/>
                <a:gd name="connsiteX24" fmla="*/ 896331 w 3900143"/>
                <a:gd name="connsiteY24" fmla="*/ 5920942 h 7362092"/>
                <a:gd name="connsiteX25" fmla="*/ 1653982 w 3900143"/>
                <a:gd name="connsiteY25" fmla="*/ 5893226 h 7362092"/>
                <a:gd name="connsiteX26" fmla="*/ 1656300 w 3900143"/>
                <a:gd name="connsiteY26" fmla="*/ 5893898 h 7362092"/>
                <a:gd name="connsiteX27" fmla="*/ 1639427 w 3900143"/>
                <a:gd name="connsiteY27" fmla="*/ 5991266 h 7362092"/>
                <a:gd name="connsiteX28" fmla="*/ 1678378 w 3900143"/>
                <a:gd name="connsiteY28" fmla="*/ 6082084 h 7362092"/>
                <a:gd name="connsiteX29" fmla="*/ 1676279 w 3900143"/>
                <a:gd name="connsiteY29" fmla="*/ 6083276 h 7362092"/>
                <a:gd name="connsiteX30" fmla="*/ 1619703 w 3900143"/>
                <a:gd name="connsiteY30" fmla="*/ 5993582 h 7362092"/>
                <a:gd name="connsiteX31" fmla="*/ 1645053 w 3900143"/>
                <a:gd name="connsiteY31" fmla="*/ 5896230 h 7362092"/>
                <a:gd name="connsiteX32" fmla="*/ 1653982 w 3900143"/>
                <a:gd name="connsiteY32" fmla="*/ 5893226 h 7362092"/>
                <a:gd name="connsiteX33" fmla="*/ 3336490 w 3900143"/>
                <a:gd name="connsiteY33" fmla="*/ 5869164 h 7362092"/>
                <a:gd name="connsiteX34" fmla="*/ 2136436 w 3900143"/>
                <a:gd name="connsiteY34" fmla="*/ 6505180 h 7362092"/>
                <a:gd name="connsiteX35" fmla="*/ 221352 w 3900143"/>
                <a:gd name="connsiteY35" fmla="*/ 6588924 h 7362092"/>
                <a:gd name="connsiteX36" fmla="*/ 2098939 w 3900143"/>
                <a:gd name="connsiteY36" fmla="*/ 6668450 h 7362092"/>
                <a:gd name="connsiteX37" fmla="*/ 3336490 w 3900143"/>
                <a:gd name="connsiteY37" fmla="*/ 5869164 h 7362092"/>
                <a:gd name="connsiteX38" fmla="*/ 994981 w 3900143"/>
                <a:gd name="connsiteY38" fmla="*/ 5865160 h 7362092"/>
                <a:gd name="connsiteX39" fmla="*/ 1077986 w 3900143"/>
                <a:gd name="connsiteY39" fmla="*/ 5882634 h 7362092"/>
                <a:gd name="connsiteX40" fmla="*/ 996332 w 3900143"/>
                <a:gd name="connsiteY40" fmla="*/ 5891282 h 7362092"/>
                <a:gd name="connsiteX41" fmla="*/ 913327 w 3900143"/>
                <a:gd name="connsiteY41" fmla="*/ 5873808 h 7362092"/>
                <a:gd name="connsiteX42" fmla="*/ 929305 w 3900143"/>
                <a:gd name="connsiteY42" fmla="*/ 5869382 h 7362092"/>
                <a:gd name="connsiteX43" fmla="*/ 994981 w 3900143"/>
                <a:gd name="connsiteY43" fmla="*/ 5865160 h 7362092"/>
                <a:gd name="connsiteX44" fmla="*/ 667324 w 3900143"/>
                <a:gd name="connsiteY44" fmla="*/ 5816438 h 7362092"/>
                <a:gd name="connsiteX45" fmla="*/ 647489 w 3900143"/>
                <a:gd name="connsiteY45" fmla="*/ 5819466 h 7362092"/>
                <a:gd name="connsiteX46" fmla="*/ 614444 w 3900143"/>
                <a:gd name="connsiteY46" fmla="*/ 5864500 h 7362092"/>
                <a:gd name="connsiteX47" fmla="*/ 662508 w 3900143"/>
                <a:gd name="connsiteY47" fmla="*/ 5917380 h 7362092"/>
                <a:gd name="connsiteX48" fmla="*/ 715388 w 3900143"/>
                <a:gd name="connsiteY48" fmla="*/ 5869320 h 7362092"/>
                <a:gd name="connsiteX49" fmla="*/ 667324 w 3900143"/>
                <a:gd name="connsiteY49" fmla="*/ 5816438 h 7362092"/>
                <a:gd name="connsiteX50" fmla="*/ 968648 w 3900143"/>
                <a:gd name="connsiteY50" fmla="*/ 5778918 h 7362092"/>
                <a:gd name="connsiteX51" fmla="*/ 1043240 w 3900143"/>
                <a:gd name="connsiteY51" fmla="*/ 5825656 h 7362092"/>
                <a:gd name="connsiteX52" fmla="*/ 1042390 w 3900143"/>
                <a:gd name="connsiteY52" fmla="*/ 5827714 h 7362092"/>
                <a:gd name="connsiteX53" fmla="*/ 967755 w 3900143"/>
                <a:gd name="connsiteY53" fmla="*/ 5797622 h 7362092"/>
                <a:gd name="connsiteX54" fmla="*/ 890596 w 3900143"/>
                <a:gd name="connsiteY54" fmla="*/ 5820472 h 7362092"/>
                <a:gd name="connsiteX55" fmla="*/ 889944 w 3900143"/>
                <a:gd name="connsiteY55" fmla="*/ 5818340 h 7362092"/>
                <a:gd name="connsiteX56" fmla="*/ 913846 w 3900143"/>
                <a:gd name="connsiteY56" fmla="*/ 5788950 h 7362092"/>
                <a:gd name="connsiteX57" fmla="*/ 938651 w 3900143"/>
                <a:gd name="connsiteY57" fmla="*/ 5780878 h 7362092"/>
                <a:gd name="connsiteX58" fmla="*/ 968648 w 3900143"/>
                <a:gd name="connsiteY58" fmla="*/ 5778918 h 7362092"/>
                <a:gd name="connsiteX59" fmla="*/ 923421 w 3900143"/>
                <a:gd name="connsiteY59" fmla="*/ 5708978 h 7362092"/>
                <a:gd name="connsiteX60" fmla="*/ 1014316 w 3900143"/>
                <a:gd name="connsiteY60" fmla="*/ 5763608 h 7362092"/>
                <a:gd name="connsiteX61" fmla="*/ 1013171 w 3900143"/>
                <a:gd name="connsiteY61" fmla="*/ 5765732 h 7362092"/>
                <a:gd name="connsiteX62" fmla="*/ 921534 w 3900143"/>
                <a:gd name="connsiteY62" fmla="*/ 5728748 h 7362092"/>
                <a:gd name="connsiteX63" fmla="*/ 824552 w 3900143"/>
                <a:gd name="connsiteY63" fmla="*/ 5747714 h 7362092"/>
                <a:gd name="connsiteX64" fmla="*/ 823830 w 3900143"/>
                <a:gd name="connsiteY64" fmla="*/ 5745412 h 7362092"/>
                <a:gd name="connsiteX65" fmla="*/ 854802 w 3900143"/>
                <a:gd name="connsiteY65" fmla="*/ 5715880 h 7362092"/>
                <a:gd name="connsiteX66" fmla="*/ 923421 w 3900143"/>
                <a:gd name="connsiteY66" fmla="*/ 5708978 h 7362092"/>
                <a:gd name="connsiteX67" fmla="*/ 667658 w 3900143"/>
                <a:gd name="connsiteY67" fmla="*/ 5702972 h 7362092"/>
                <a:gd name="connsiteX68" fmla="*/ 732135 w 3900143"/>
                <a:gd name="connsiteY68" fmla="*/ 5773908 h 7362092"/>
                <a:gd name="connsiteX69" fmla="*/ 718280 w 3900143"/>
                <a:gd name="connsiteY69" fmla="*/ 5809766 h 7362092"/>
                <a:gd name="connsiteX70" fmla="*/ 745989 w 3900143"/>
                <a:gd name="connsiteY70" fmla="*/ 5805034 h 7362092"/>
                <a:gd name="connsiteX71" fmla="*/ 810465 w 3900143"/>
                <a:gd name="connsiteY71" fmla="*/ 5875972 h 7362092"/>
                <a:gd name="connsiteX72" fmla="*/ 739528 w 3900143"/>
                <a:gd name="connsiteY72" fmla="*/ 5940448 h 7362092"/>
                <a:gd name="connsiteX73" fmla="*/ 715453 w 3900143"/>
                <a:gd name="connsiteY73" fmla="*/ 5934380 h 7362092"/>
                <a:gd name="connsiteX74" fmla="*/ 723802 w 3900143"/>
                <a:gd name="connsiteY74" fmla="*/ 5968050 h 7362092"/>
                <a:gd name="connsiteX75" fmla="*/ 652863 w 3900143"/>
                <a:gd name="connsiteY75" fmla="*/ 6032528 h 7362092"/>
                <a:gd name="connsiteX76" fmla="*/ 588387 w 3900143"/>
                <a:gd name="connsiteY76" fmla="*/ 5961590 h 7362092"/>
                <a:gd name="connsiteX77" fmla="*/ 603177 w 3900143"/>
                <a:gd name="connsiteY77" fmla="*/ 5924478 h 7362092"/>
                <a:gd name="connsiteX78" fmla="*/ 570260 w 3900143"/>
                <a:gd name="connsiteY78" fmla="*/ 5932372 h 7362092"/>
                <a:gd name="connsiteX79" fmla="*/ 505783 w 3900143"/>
                <a:gd name="connsiteY79" fmla="*/ 5861434 h 7362092"/>
                <a:gd name="connsiteX80" fmla="*/ 576721 w 3900143"/>
                <a:gd name="connsiteY80" fmla="*/ 5796958 h 7362092"/>
                <a:gd name="connsiteX81" fmla="*/ 609613 w 3900143"/>
                <a:gd name="connsiteY81" fmla="*/ 5808602 h 7362092"/>
                <a:gd name="connsiteX82" fmla="*/ 596721 w 3900143"/>
                <a:gd name="connsiteY82" fmla="*/ 5767448 h 7362092"/>
                <a:gd name="connsiteX83" fmla="*/ 641049 w 3900143"/>
                <a:gd name="connsiteY83" fmla="*/ 5707036 h 7362092"/>
                <a:gd name="connsiteX84" fmla="*/ 667658 w 3900143"/>
                <a:gd name="connsiteY84" fmla="*/ 5702972 h 7362092"/>
                <a:gd name="connsiteX85" fmla="*/ 404931 w 3900143"/>
                <a:gd name="connsiteY85" fmla="*/ 5689784 h 7362092"/>
                <a:gd name="connsiteX86" fmla="*/ 495828 w 3900143"/>
                <a:gd name="connsiteY86" fmla="*/ 5744410 h 7362092"/>
                <a:gd name="connsiteX87" fmla="*/ 494682 w 3900143"/>
                <a:gd name="connsiteY87" fmla="*/ 5746538 h 7362092"/>
                <a:gd name="connsiteX88" fmla="*/ 403045 w 3900143"/>
                <a:gd name="connsiteY88" fmla="*/ 5709552 h 7362092"/>
                <a:gd name="connsiteX89" fmla="*/ 306062 w 3900143"/>
                <a:gd name="connsiteY89" fmla="*/ 5728520 h 7362092"/>
                <a:gd name="connsiteX90" fmla="*/ 305339 w 3900143"/>
                <a:gd name="connsiteY90" fmla="*/ 5726216 h 7362092"/>
                <a:gd name="connsiteX91" fmla="*/ 336312 w 3900143"/>
                <a:gd name="connsiteY91" fmla="*/ 5696686 h 7362092"/>
                <a:gd name="connsiteX92" fmla="*/ 404931 w 3900143"/>
                <a:gd name="connsiteY92" fmla="*/ 5689784 h 7362092"/>
                <a:gd name="connsiteX93" fmla="*/ 668628 w 3900143"/>
                <a:gd name="connsiteY93" fmla="*/ 5686156 h 7362092"/>
                <a:gd name="connsiteX94" fmla="*/ 639301 w 3900143"/>
                <a:gd name="connsiteY94" fmla="*/ 5690636 h 7362092"/>
                <a:gd name="connsiteX95" fmla="*/ 590445 w 3900143"/>
                <a:gd name="connsiteY95" fmla="*/ 5757216 h 7362092"/>
                <a:gd name="connsiteX96" fmla="*/ 604654 w 3900143"/>
                <a:gd name="connsiteY96" fmla="*/ 5802572 h 7362092"/>
                <a:gd name="connsiteX97" fmla="*/ 568405 w 3900143"/>
                <a:gd name="connsiteY97" fmla="*/ 5789740 h 7362092"/>
                <a:gd name="connsiteX98" fmla="*/ 490224 w 3900143"/>
                <a:gd name="connsiteY98" fmla="*/ 5860800 h 7362092"/>
                <a:gd name="connsiteX99" fmla="*/ 561282 w 3900143"/>
                <a:gd name="connsiteY99" fmla="*/ 5938980 h 7362092"/>
                <a:gd name="connsiteX100" fmla="*/ 597562 w 3900143"/>
                <a:gd name="connsiteY100" fmla="*/ 5930280 h 7362092"/>
                <a:gd name="connsiteX101" fmla="*/ 581263 w 3900143"/>
                <a:gd name="connsiteY101" fmla="*/ 5971178 h 7362092"/>
                <a:gd name="connsiteX102" fmla="*/ 652321 w 3900143"/>
                <a:gd name="connsiteY102" fmla="*/ 6049360 h 7362092"/>
                <a:gd name="connsiteX103" fmla="*/ 730501 w 3900143"/>
                <a:gd name="connsiteY103" fmla="*/ 5978300 h 7362092"/>
                <a:gd name="connsiteX104" fmla="*/ 721299 w 3900143"/>
                <a:gd name="connsiteY104" fmla="*/ 5941194 h 7362092"/>
                <a:gd name="connsiteX105" fmla="*/ 747834 w 3900143"/>
                <a:gd name="connsiteY105" fmla="*/ 5947880 h 7362092"/>
                <a:gd name="connsiteX106" fmla="*/ 826014 w 3900143"/>
                <a:gd name="connsiteY106" fmla="*/ 5876822 h 7362092"/>
                <a:gd name="connsiteX107" fmla="*/ 754954 w 3900143"/>
                <a:gd name="connsiteY107" fmla="*/ 5798640 h 7362092"/>
                <a:gd name="connsiteX108" fmla="*/ 724415 w 3900143"/>
                <a:gd name="connsiteY108" fmla="*/ 5803854 h 7362092"/>
                <a:gd name="connsiteX109" fmla="*/ 739686 w 3900143"/>
                <a:gd name="connsiteY109" fmla="*/ 5764338 h 7362092"/>
                <a:gd name="connsiteX110" fmla="*/ 668628 w 3900143"/>
                <a:gd name="connsiteY110" fmla="*/ 5686156 h 7362092"/>
                <a:gd name="connsiteX111" fmla="*/ 2120766 w 3900143"/>
                <a:gd name="connsiteY111" fmla="*/ 5664230 h 7362092"/>
                <a:gd name="connsiteX112" fmla="*/ 2121838 w 3900143"/>
                <a:gd name="connsiteY112" fmla="*/ 5666104 h 7362092"/>
                <a:gd name="connsiteX113" fmla="*/ 2052947 w 3900143"/>
                <a:gd name="connsiteY113" fmla="*/ 5719720 h 7362092"/>
                <a:gd name="connsiteX114" fmla="*/ 1970433 w 3900143"/>
                <a:gd name="connsiteY114" fmla="*/ 5691212 h 7362092"/>
                <a:gd name="connsiteX115" fmla="*/ 1970845 w 3900143"/>
                <a:gd name="connsiteY115" fmla="*/ 5689094 h 7362092"/>
                <a:gd name="connsiteX116" fmla="*/ 2049989 w 3900143"/>
                <a:gd name="connsiteY116" fmla="*/ 5701892 h 7362092"/>
                <a:gd name="connsiteX117" fmla="*/ 2120766 w 3900143"/>
                <a:gd name="connsiteY117" fmla="*/ 5664230 h 7362092"/>
                <a:gd name="connsiteX118" fmla="*/ 1724974 w 3900143"/>
                <a:gd name="connsiteY118" fmla="*/ 5635120 h 7362092"/>
                <a:gd name="connsiteX119" fmla="*/ 1706220 w 3900143"/>
                <a:gd name="connsiteY119" fmla="*/ 5642256 h 7362092"/>
                <a:gd name="connsiteX120" fmla="*/ 1683392 w 3900143"/>
                <a:gd name="connsiteY120" fmla="*/ 5693236 h 7362092"/>
                <a:gd name="connsiteX121" fmla="*/ 1741508 w 3900143"/>
                <a:gd name="connsiteY121" fmla="*/ 5734818 h 7362092"/>
                <a:gd name="connsiteX122" fmla="*/ 1783090 w 3900143"/>
                <a:gd name="connsiteY122" fmla="*/ 5676704 h 7362092"/>
                <a:gd name="connsiteX123" fmla="*/ 1724974 w 3900143"/>
                <a:gd name="connsiteY123" fmla="*/ 5635120 h 7362092"/>
                <a:gd name="connsiteX124" fmla="*/ 2103510 w 3900143"/>
                <a:gd name="connsiteY124" fmla="*/ 5609582 h 7362092"/>
                <a:gd name="connsiteX125" fmla="*/ 2140371 w 3900143"/>
                <a:gd name="connsiteY125" fmla="*/ 5613416 h 7362092"/>
                <a:gd name="connsiteX126" fmla="*/ 2062365 w 3900143"/>
                <a:gd name="connsiteY126" fmla="*/ 5639054 h 7362092"/>
                <a:gd name="connsiteX127" fmla="*/ 1977542 w 3900143"/>
                <a:gd name="connsiteY127" fmla="*/ 5639438 h 7362092"/>
                <a:gd name="connsiteX128" fmla="*/ 1992230 w 3900143"/>
                <a:gd name="connsiteY128" fmla="*/ 5631750 h 7362092"/>
                <a:gd name="connsiteX129" fmla="*/ 2055548 w 3900143"/>
                <a:gd name="connsiteY129" fmla="*/ 5613802 h 7362092"/>
                <a:gd name="connsiteX130" fmla="*/ 2103510 w 3900143"/>
                <a:gd name="connsiteY130" fmla="*/ 5609582 h 7362092"/>
                <a:gd name="connsiteX131" fmla="*/ 1479212 w 3900143"/>
                <a:gd name="connsiteY131" fmla="*/ 5565750 h 7362092"/>
                <a:gd name="connsiteX132" fmla="*/ 1542161 w 3900143"/>
                <a:gd name="connsiteY132" fmla="*/ 5600796 h 7362092"/>
                <a:gd name="connsiteX133" fmla="*/ 1541489 w 3900143"/>
                <a:gd name="connsiteY133" fmla="*/ 5603118 h 7362092"/>
                <a:gd name="connsiteX134" fmla="*/ 1444120 w 3900143"/>
                <a:gd name="connsiteY134" fmla="*/ 5586244 h 7362092"/>
                <a:gd name="connsiteX135" fmla="*/ 1353300 w 3900143"/>
                <a:gd name="connsiteY135" fmla="*/ 5625196 h 7362092"/>
                <a:gd name="connsiteX136" fmla="*/ 1352109 w 3900143"/>
                <a:gd name="connsiteY136" fmla="*/ 5623096 h 7362092"/>
                <a:gd name="connsiteX137" fmla="*/ 1376173 w 3900143"/>
                <a:gd name="connsiteY137" fmla="*/ 5587708 h 7362092"/>
                <a:gd name="connsiteX138" fmla="*/ 1441804 w 3900143"/>
                <a:gd name="connsiteY138" fmla="*/ 5566520 h 7362092"/>
                <a:gd name="connsiteX139" fmla="*/ 1479212 w 3900143"/>
                <a:gd name="connsiteY139" fmla="*/ 5565750 h 7362092"/>
                <a:gd name="connsiteX140" fmla="*/ 2730124 w 3900143"/>
                <a:gd name="connsiteY140" fmla="*/ 5553090 h 7362092"/>
                <a:gd name="connsiteX141" fmla="*/ 2761293 w 3900143"/>
                <a:gd name="connsiteY141" fmla="*/ 5629054 h 7362092"/>
                <a:gd name="connsiteX142" fmla="*/ 2767766 w 3900143"/>
                <a:gd name="connsiteY142" fmla="*/ 5713632 h 7362092"/>
                <a:gd name="connsiteX143" fmla="*/ 2736596 w 3900143"/>
                <a:gd name="connsiteY143" fmla="*/ 5637668 h 7362092"/>
                <a:gd name="connsiteX144" fmla="*/ 2730124 w 3900143"/>
                <a:gd name="connsiteY144" fmla="*/ 5553090 h 7362092"/>
                <a:gd name="connsiteX145" fmla="*/ 2041676 w 3900143"/>
                <a:gd name="connsiteY145" fmla="*/ 5533488 h 7362092"/>
                <a:gd name="connsiteX146" fmla="*/ 2094413 w 3900143"/>
                <a:gd name="connsiteY146" fmla="*/ 5565026 h 7362092"/>
                <a:gd name="connsiteX147" fmla="*/ 2094015 w 3900143"/>
                <a:gd name="connsiteY147" fmla="*/ 5567218 h 7362092"/>
                <a:gd name="connsiteX148" fmla="*/ 2014718 w 3900143"/>
                <a:gd name="connsiteY148" fmla="*/ 5553506 h 7362092"/>
                <a:gd name="connsiteX149" fmla="*/ 1944096 w 3900143"/>
                <a:gd name="connsiteY149" fmla="*/ 5592080 h 7362092"/>
                <a:gd name="connsiteX150" fmla="*/ 1943009 w 3900143"/>
                <a:gd name="connsiteY150" fmla="*/ 5590134 h 7362092"/>
                <a:gd name="connsiteX151" fmla="*/ 1960192 w 3900143"/>
                <a:gd name="connsiteY151" fmla="*/ 5556372 h 7362092"/>
                <a:gd name="connsiteX152" fmla="*/ 1982743 w 3900143"/>
                <a:gd name="connsiteY152" fmla="*/ 5543262 h 7362092"/>
                <a:gd name="connsiteX153" fmla="*/ 2011656 w 3900143"/>
                <a:gd name="connsiteY153" fmla="*/ 5535032 h 7362092"/>
                <a:gd name="connsiteX154" fmla="*/ 2041676 w 3900143"/>
                <a:gd name="connsiteY154" fmla="*/ 5533488 h 7362092"/>
                <a:gd name="connsiteX155" fmla="*/ 1701423 w 3900143"/>
                <a:gd name="connsiteY155" fmla="*/ 5524126 h 7362092"/>
                <a:gd name="connsiteX156" fmla="*/ 1779384 w 3900143"/>
                <a:gd name="connsiteY156" fmla="*/ 5579906 h 7362092"/>
                <a:gd name="connsiteX157" fmla="*/ 1773385 w 3900143"/>
                <a:gd name="connsiteY157" fmla="*/ 5617876 h 7362092"/>
                <a:gd name="connsiteX158" fmla="*/ 1799478 w 3900143"/>
                <a:gd name="connsiteY158" fmla="*/ 5607420 h 7362092"/>
                <a:gd name="connsiteX159" fmla="*/ 1877438 w 3900143"/>
                <a:gd name="connsiteY159" fmla="*/ 5663200 h 7362092"/>
                <a:gd name="connsiteX160" fmla="*/ 1821657 w 3900143"/>
                <a:gd name="connsiteY160" fmla="*/ 5741160 h 7362092"/>
                <a:gd name="connsiteX161" fmla="*/ 1796844 w 3900143"/>
                <a:gd name="connsiteY161" fmla="*/ 5740294 h 7362092"/>
                <a:gd name="connsiteX162" fmla="*/ 1812092 w 3900143"/>
                <a:gd name="connsiteY162" fmla="*/ 5771452 h 7362092"/>
                <a:gd name="connsiteX163" fmla="*/ 1756310 w 3900143"/>
                <a:gd name="connsiteY163" fmla="*/ 5849416 h 7362092"/>
                <a:gd name="connsiteX164" fmla="*/ 1678350 w 3900143"/>
                <a:gd name="connsiteY164" fmla="*/ 5793634 h 7362092"/>
                <a:gd name="connsiteX165" fmla="*/ 1685000 w 3900143"/>
                <a:gd name="connsiteY165" fmla="*/ 5754242 h 7362092"/>
                <a:gd name="connsiteX166" fmla="*/ 1654480 w 3900143"/>
                <a:gd name="connsiteY166" fmla="*/ 5768884 h 7362092"/>
                <a:gd name="connsiteX167" fmla="*/ 1576520 w 3900143"/>
                <a:gd name="connsiteY167" fmla="*/ 5713104 h 7362092"/>
                <a:gd name="connsiteX168" fmla="*/ 1632300 w 3900143"/>
                <a:gd name="connsiteY168" fmla="*/ 5635144 h 7362092"/>
                <a:gd name="connsiteX169" fmla="*/ 1666906 w 3900143"/>
                <a:gd name="connsiteY169" fmla="*/ 5639606 h 7362092"/>
                <a:gd name="connsiteX170" fmla="*/ 1645643 w 3900143"/>
                <a:gd name="connsiteY170" fmla="*/ 5602086 h 7362092"/>
                <a:gd name="connsiteX171" fmla="*/ 1676266 w 3900143"/>
                <a:gd name="connsiteY171" fmla="*/ 5533698 h 7362092"/>
                <a:gd name="connsiteX172" fmla="*/ 1701423 w 3900143"/>
                <a:gd name="connsiteY172" fmla="*/ 5524126 h 7362092"/>
                <a:gd name="connsiteX173" fmla="*/ 2601226 w 3900143"/>
                <a:gd name="connsiteY173" fmla="*/ 5512598 h 7362092"/>
                <a:gd name="connsiteX174" fmla="*/ 2603586 w 3900143"/>
                <a:gd name="connsiteY174" fmla="*/ 5513102 h 7362092"/>
                <a:gd name="connsiteX175" fmla="*/ 2593745 w 3900143"/>
                <a:gd name="connsiteY175" fmla="*/ 5611430 h 7362092"/>
                <a:gd name="connsiteX176" fmla="*/ 2639114 w 3900143"/>
                <a:gd name="connsiteY176" fmla="*/ 5699218 h 7362092"/>
                <a:gd name="connsiteX177" fmla="*/ 2637106 w 3900143"/>
                <a:gd name="connsiteY177" fmla="*/ 5700558 h 7362092"/>
                <a:gd name="connsiteX178" fmla="*/ 2574238 w 3900143"/>
                <a:gd name="connsiteY178" fmla="*/ 5615154 h 7362092"/>
                <a:gd name="connsiteX179" fmla="*/ 2592536 w 3900143"/>
                <a:gd name="connsiteY179" fmla="*/ 5516234 h 7362092"/>
                <a:gd name="connsiteX180" fmla="*/ 2601226 w 3900143"/>
                <a:gd name="connsiteY180" fmla="*/ 5512598 h 7362092"/>
                <a:gd name="connsiteX181" fmla="*/ 1698833 w 3900143"/>
                <a:gd name="connsiteY181" fmla="*/ 5507484 h 7362092"/>
                <a:gd name="connsiteX182" fmla="*/ 1671105 w 3900143"/>
                <a:gd name="connsiteY182" fmla="*/ 5518034 h 7362092"/>
                <a:gd name="connsiteX183" fmla="*/ 1637355 w 3900143"/>
                <a:gd name="connsiteY183" fmla="*/ 5593404 h 7362092"/>
                <a:gd name="connsiteX184" fmla="*/ 1660789 w 3900143"/>
                <a:gd name="connsiteY184" fmla="*/ 5634754 h 7362092"/>
                <a:gd name="connsiteX185" fmla="*/ 1622652 w 3900143"/>
                <a:gd name="connsiteY185" fmla="*/ 5629838 h 7362092"/>
                <a:gd name="connsiteX186" fmla="*/ 1561175 w 3900143"/>
                <a:gd name="connsiteY186" fmla="*/ 5715758 h 7362092"/>
                <a:gd name="connsiteX187" fmla="*/ 1647094 w 3900143"/>
                <a:gd name="connsiteY187" fmla="*/ 5777236 h 7362092"/>
                <a:gd name="connsiteX188" fmla="*/ 1680731 w 3900143"/>
                <a:gd name="connsiteY188" fmla="*/ 5761096 h 7362092"/>
                <a:gd name="connsiteX189" fmla="*/ 1673403 w 3900143"/>
                <a:gd name="connsiteY189" fmla="*/ 5804508 h 7362092"/>
                <a:gd name="connsiteX190" fmla="*/ 1759322 w 3900143"/>
                <a:gd name="connsiteY190" fmla="*/ 5865984 h 7362092"/>
                <a:gd name="connsiteX191" fmla="*/ 1820798 w 3900143"/>
                <a:gd name="connsiteY191" fmla="*/ 5780064 h 7362092"/>
                <a:gd name="connsiteX192" fmla="*/ 1803994 w 3900143"/>
                <a:gd name="connsiteY192" fmla="*/ 5745726 h 7362092"/>
                <a:gd name="connsiteX193" fmla="*/ 1831341 w 3900143"/>
                <a:gd name="connsiteY193" fmla="*/ 5746680 h 7362092"/>
                <a:gd name="connsiteX194" fmla="*/ 1892818 w 3900143"/>
                <a:gd name="connsiteY194" fmla="*/ 5660758 h 7362092"/>
                <a:gd name="connsiteX195" fmla="*/ 1806896 w 3900143"/>
                <a:gd name="connsiteY195" fmla="*/ 5599280 h 7362092"/>
                <a:gd name="connsiteX196" fmla="*/ 1778139 w 3900143"/>
                <a:gd name="connsiteY196" fmla="*/ 5610806 h 7362092"/>
                <a:gd name="connsiteX197" fmla="*/ 1784752 w 3900143"/>
                <a:gd name="connsiteY197" fmla="*/ 5568962 h 7362092"/>
                <a:gd name="connsiteX198" fmla="*/ 1698833 w 3900143"/>
                <a:gd name="connsiteY198" fmla="*/ 5507484 h 7362092"/>
                <a:gd name="connsiteX199" fmla="*/ 1990131 w 3900143"/>
                <a:gd name="connsiteY199" fmla="*/ 5475406 h 7362092"/>
                <a:gd name="connsiteX200" fmla="*/ 2053079 w 3900143"/>
                <a:gd name="connsiteY200" fmla="*/ 5510454 h 7362092"/>
                <a:gd name="connsiteX201" fmla="*/ 2052406 w 3900143"/>
                <a:gd name="connsiteY201" fmla="*/ 5512772 h 7362092"/>
                <a:gd name="connsiteX202" fmla="*/ 1955039 w 3900143"/>
                <a:gd name="connsiteY202" fmla="*/ 5495900 h 7362092"/>
                <a:gd name="connsiteX203" fmla="*/ 1864219 w 3900143"/>
                <a:gd name="connsiteY203" fmla="*/ 5534850 h 7362092"/>
                <a:gd name="connsiteX204" fmla="*/ 1863029 w 3900143"/>
                <a:gd name="connsiteY204" fmla="*/ 5532752 h 7362092"/>
                <a:gd name="connsiteX205" fmla="*/ 1887093 w 3900143"/>
                <a:gd name="connsiteY205" fmla="*/ 5497364 h 7362092"/>
                <a:gd name="connsiteX206" fmla="*/ 1952723 w 3900143"/>
                <a:gd name="connsiteY206" fmla="*/ 5476176 h 7362092"/>
                <a:gd name="connsiteX207" fmla="*/ 1990131 w 3900143"/>
                <a:gd name="connsiteY207" fmla="*/ 5475406 h 7362092"/>
                <a:gd name="connsiteX208" fmla="*/ 776380 w 3900143"/>
                <a:gd name="connsiteY208" fmla="*/ 5463396 h 7362092"/>
                <a:gd name="connsiteX209" fmla="*/ 845429 w 3900143"/>
                <a:gd name="connsiteY209" fmla="*/ 5548908 h 7362092"/>
                <a:gd name="connsiteX210" fmla="*/ 801664 w 3900143"/>
                <a:gd name="connsiteY210" fmla="*/ 5649726 h 7362092"/>
                <a:gd name="connsiteX211" fmla="*/ 798797 w 3900143"/>
                <a:gd name="connsiteY211" fmla="*/ 5649182 h 7362092"/>
                <a:gd name="connsiteX212" fmla="*/ 820938 w 3900143"/>
                <a:gd name="connsiteY212" fmla="*/ 5552230 h 7362092"/>
                <a:gd name="connsiteX213" fmla="*/ 773760 w 3900143"/>
                <a:gd name="connsiteY213" fmla="*/ 5464684 h 7362092"/>
                <a:gd name="connsiteX214" fmla="*/ 776380 w 3900143"/>
                <a:gd name="connsiteY214" fmla="*/ 5463396 h 7362092"/>
                <a:gd name="connsiteX215" fmla="*/ 571062 w 3900143"/>
                <a:gd name="connsiteY215" fmla="*/ 5458498 h 7362092"/>
                <a:gd name="connsiteX216" fmla="*/ 573188 w 3900143"/>
                <a:gd name="connsiteY216" fmla="*/ 5459644 h 7362092"/>
                <a:gd name="connsiteX217" fmla="*/ 536202 w 3900143"/>
                <a:gd name="connsiteY217" fmla="*/ 5551282 h 7362092"/>
                <a:gd name="connsiteX218" fmla="*/ 555169 w 3900143"/>
                <a:gd name="connsiteY218" fmla="*/ 5648264 h 7362092"/>
                <a:gd name="connsiteX219" fmla="*/ 552866 w 3900143"/>
                <a:gd name="connsiteY219" fmla="*/ 5648986 h 7362092"/>
                <a:gd name="connsiteX220" fmla="*/ 516434 w 3900143"/>
                <a:gd name="connsiteY220" fmla="*/ 5549394 h 7362092"/>
                <a:gd name="connsiteX221" fmla="*/ 561701 w 3900143"/>
                <a:gd name="connsiteY221" fmla="*/ 5459558 h 7362092"/>
                <a:gd name="connsiteX222" fmla="*/ 571062 w 3900143"/>
                <a:gd name="connsiteY222" fmla="*/ 5458498 h 7362092"/>
                <a:gd name="connsiteX223" fmla="*/ 736232 w 3900143"/>
                <a:gd name="connsiteY223" fmla="*/ 5454830 h 7362092"/>
                <a:gd name="connsiteX224" fmla="*/ 774150 w 3900143"/>
                <a:gd name="connsiteY224" fmla="*/ 5533466 h 7362092"/>
                <a:gd name="connsiteX225" fmla="*/ 728917 w 3900143"/>
                <a:gd name="connsiteY225" fmla="*/ 5608132 h 7362092"/>
                <a:gd name="connsiteX226" fmla="*/ 726933 w 3900143"/>
                <a:gd name="connsiteY226" fmla="*/ 5607280 h 7362092"/>
                <a:gd name="connsiteX227" fmla="*/ 756099 w 3900143"/>
                <a:gd name="connsiteY227" fmla="*/ 5532602 h 7362092"/>
                <a:gd name="connsiteX228" fmla="*/ 734175 w 3900143"/>
                <a:gd name="connsiteY228" fmla="*/ 5455486 h 7362092"/>
                <a:gd name="connsiteX229" fmla="*/ 736232 w 3900143"/>
                <a:gd name="connsiteY229" fmla="*/ 5454830 h 7362092"/>
                <a:gd name="connsiteX230" fmla="*/ 632135 w 3900143"/>
                <a:gd name="connsiteY230" fmla="*/ 5449864 h 7362092"/>
                <a:gd name="connsiteX231" fmla="*/ 634193 w 3900143"/>
                <a:gd name="connsiteY231" fmla="*/ 5450714 h 7362092"/>
                <a:gd name="connsiteX232" fmla="*/ 604103 w 3900143"/>
                <a:gd name="connsiteY232" fmla="*/ 5525348 h 7362092"/>
                <a:gd name="connsiteX233" fmla="*/ 626953 w 3900143"/>
                <a:gd name="connsiteY233" fmla="*/ 5602510 h 7362092"/>
                <a:gd name="connsiteX234" fmla="*/ 624820 w 3900143"/>
                <a:gd name="connsiteY234" fmla="*/ 5603162 h 7362092"/>
                <a:gd name="connsiteX235" fmla="*/ 585397 w 3900143"/>
                <a:gd name="connsiteY235" fmla="*/ 5524458 h 7362092"/>
                <a:gd name="connsiteX236" fmla="*/ 623378 w 3900143"/>
                <a:gd name="connsiteY236" fmla="*/ 5451006 h 7362092"/>
                <a:gd name="connsiteX237" fmla="*/ 632135 w 3900143"/>
                <a:gd name="connsiteY237" fmla="*/ 5449864 h 7362092"/>
                <a:gd name="connsiteX238" fmla="*/ 687837 w 3900143"/>
                <a:gd name="connsiteY238" fmla="*/ 5442008 h 7362092"/>
                <a:gd name="connsiteX239" fmla="*/ 696483 w 3900143"/>
                <a:gd name="connsiteY239" fmla="*/ 5523664 h 7362092"/>
                <a:gd name="connsiteX240" fmla="*/ 679945 w 3900143"/>
                <a:gd name="connsiteY240" fmla="*/ 5604354 h 7362092"/>
                <a:gd name="connsiteX241" fmla="*/ 774659 w 3900143"/>
                <a:gd name="connsiteY241" fmla="*/ 5716112 h 7362092"/>
                <a:gd name="connsiteX242" fmla="*/ 752601 w 3900143"/>
                <a:gd name="connsiteY242" fmla="*/ 5773200 h 7362092"/>
                <a:gd name="connsiteX243" fmla="*/ 796718 w 3900143"/>
                <a:gd name="connsiteY243" fmla="*/ 5765668 h 7362092"/>
                <a:gd name="connsiteX244" fmla="*/ 899374 w 3900143"/>
                <a:gd name="connsiteY244" fmla="*/ 5878610 h 7362092"/>
                <a:gd name="connsiteX245" fmla="*/ 828924 w 3900143"/>
                <a:gd name="connsiteY245" fmla="*/ 5974736 h 7362092"/>
                <a:gd name="connsiteX246" fmla="*/ 919627 w 3900143"/>
                <a:gd name="connsiteY246" fmla="*/ 6013506 h 7362092"/>
                <a:gd name="connsiteX247" fmla="*/ 1014284 w 3900143"/>
                <a:gd name="connsiteY247" fmla="*/ 5983006 h 7362092"/>
                <a:gd name="connsiteX248" fmla="*/ 1015072 w 3900143"/>
                <a:gd name="connsiteY248" fmla="*/ 5985814 h 7362092"/>
                <a:gd name="connsiteX249" fmla="*/ 918449 w 3900143"/>
                <a:gd name="connsiteY249" fmla="*/ 6038192 h 7362092"/>
                <a:gd name="connsiteX250" fmla="*/ 827251 w 3900143"/>
                <a:gd name="connsiteY250" fmla="*/ 5976854 h 7362092"/>
                <a:gd name="connsiteX251" fmla="*/ 827965 w 3900143"/>
                <a:gd name="connsiteY251" fmla="*/ 5975014 h 7362092"/>
                <a:gd name="connsiteX252" fmla="*/ 786431 w 3900143"/>
                <a:gd name="connsiteY252" fmla="*/ 5981268 h 7362092"/>
                <a:gd name="connsiteX253" fmla="*/ 748098 w 3900143"/>
                <a:gd name="connsiteY253" fmla="*/ 5971606 h 7362092"/>
                <a:gd name="connsiteX254" fmla="*/ 761391 w 3900143"/>
                <a:gd name="connsiteY254" fmla="*/ 6025216 h 7362092"/>
                <a:gd name="connsiteX255" fmla="*/ 753783 w 3900143"/>
                <a:gd name="connsiteY255" fmla="*/ 6058890 h 7362092"/>
                <a:gd name="connsiteX256" fmla="*/ 817954 w 3900143"/>
                <a:gd name="connsiteY256" fmla="*/ 6144252 h 7362092"/>
                <a:gd name="connsiteX257" fmla="*/ 774189 w 3900143"/>
                <a:gd name="connsiteY257" fmla="*/ 6245072 h 7362092"/>
                <a:gd name="connsiteX258" fmla="*/ 771321 w 3900143"/>
                <a:gd name="connsiteY258" fmla="*/ 6244528 h 7362092"/>
                <a:gd name="connsiteX259" fmla="*/ 793463 w 3900143"/>
                <a:gd name="connsiteY259" fmla="*/ 6147576 h 7362092"/>
                <a:gd name="connsiteX260" fmla="*/ 751686 w 3900143"/>
                <a:gd name="connsiteY260" fmla="*/ 6064656 h 7362092"/>
                <a:gd name="connsiteX261" fmla="*/ 707718 w 3900143"/>
                <a:gd name="connsiteY261" fmla="*/ 6113246 h 7362092"/>
                <a:gd name="connsiteX262" fmla="*/ 743736 w 3900143"/>
                <a:gd name="connsiteY262" fmla="*/ 6191066 h 7362092"/>
                <a:gd name="connsiteX263" fmla="*/ 698505 w 3900143"/>
                <a:gd name="connsiteY263" fmla="*/ 6265732 h 7362092"/>
                <a:gd name="connsiteX264" fmla="*/ 696518 w 3900143"/>
                <a:gd name="connsiteY264" fmla="*/ 6264882 h 7362092"/>
                <a:gd name="connsiteX265" fmla="*/ 725686 w 3900143"/>
                <a:gd name="connsiteY265" fmla="*/ 6190204 h 7362092"/>
                <a:gd name="connsiteX266" fmla="*/ 704868 w 3900143"/>
                <a:gd name="connsiteY266" fmla="*/ 6114620 h 7362092"/>
                <a:gd name="connsiteX267" fmla="*/ 648447 w 3900143"/>
                <a:gd name="connsiteY267" fmla="*/ 6127872 h 7362092"/>
                <a:gd name="connsiteX268" fmla="*/ 599550 w 3900143"/>
                <a:gd name="connsiteY268" fmla="*/ 6112948 h 7362092"/>
                <a:gd name="connsiteX269" fmla="*/ 573666 w 3900143"/>
                <a:gd name="connsiteY269" fmla="*/ 6182960 h 7362092"/>
                <a:gd name="connsiteX270" fmla="*/ 596516 w 3900143"/>
                <a:gd name="connsiteY270" fmla="*/ 6260118 h 7362092"/>
                <a:gd name="connsiteX271" fmla="*/ 594385 w 3900143"/>
                <a:gd name="connsiteY271" fmla="*/ 6260770 h 7362092"/>
                <a:gd name="connsiteX272" fmla="*/ 554962 w 3900143"/>
                <a:gd name="connsiteY272" fmla="*/ 6182066 h 7362092"/>
                <a:gd name="connsiteX273" fmla="*/ 592677 w 3900143"/>
                <a:gd name="connsiteY273" fmla="*/ 6108782 h 7362092"/>
                <a:gd name="connsiteX274" fmla="*/ 545790 w 3900143"/>
                <a:gd name="connsiteY274" fmla="*/ 6014928 h 7362092"/>
                <a:gd name="connsiteX275" fmla="*/ 569338 w 3900143"/>
                <a:gd name="connsiteY275" fmla="*/ 5955842 h 7362092"/>
                <a:gd name="connsiteX276" fmla="*/ 516929 w 3900143"/>
                <a:gd name="connsiteY276" fmla="*/ 5968410 h 7362092"/>
                <a:gd name="connsiteX277" fmla="*/ 489906 w 3900143"/>
                <a:gd name="connsiteY277" fmla="*/ 5963220 h 7362092"/>
                <a:gd name="connsiteX278" fmla="*/ 405406 w 3900143"/>
                <a:gd name="connsiteY278" fmla="*/ 6018770 h 7362092"/>
                <a:gd name="connsiteX279" fmla="*/ 304588 w 3900143"/>
                <a:gd name="connsiteY279" fmla="*/ 5975004 h 7362092"/>
                <a:gd name="connsiteX280" fmla="*/ 305130 w 3900143"/>
                <a:gd name="connsiteY280" fmla="*/ 5972136 h 7362092"/>
                <a:gd name="connsiteX281" fmla="*/ 402082 w 3900143"/>
                <a:gd name="connsiteY281" fmla="*/ 5994280 h 7362092"/>
                <a:gd name="connsiteX282" fmla="*/ 479165 w 3900143"/>
                <a:gd name="connsiteY282" fmla="*/ 5959316 h 7362092"/>
                <a:gd name="connsiteX283" fmla="*/ 431821 w 3900143"/>
                <a:gd name="connsiteY283" fmla="*/ 5919310 h 7362092"/>
                <a:gd name="connsiteX284" fmla="*/ 358613 w 3900143"/>
                <a:gd name="connsiteY284" fmla="*/ 5944540 h 7362092"/>
                <a:gd name="connsiteX285" fmla="*/ 283947 w 3900143"/>
                <a:gd name="connsiteY285" fmla="*/ 5899308 h 7362092"/>
                <a:gd name="connsiteX286" fmla="*/ 284795 w 3900143"/>
                <a:gd name="connsiteY286" fmla="*/ 5897322 h 7362092"/>
                <a:gd name="connsiteX287" fmla="*/ 359474 w 3900143"/>
                <a:gd name="connsiteY287" fmla="*/ 5926486 h 7362092"/>
                <a:gd name="connsiteX288" fmla="*/ 427248 w 3900143"/>
                <a:gd name="connsiteY288" fmla="*/ 5911314 h 7362092"/>
                <a:gd name="connsiteX289" fmla="*/ 414438 w 3900143"/>
                <a:gd name="connsiteY289" fmla="*/ 5858596 h 7362092"/>
                <a:gd name="connsiteX290" fmla="*/ 339231 w 3900143"/>
                <a:gd name="connsiteY290" fmla="*/ 5865458 h 7362092"/>
                <a:gd name="connsiteX291" fmla="*/ 256224 w 3900143"/>
                <a:gd name="connsiteY291" fmla="*/ 5847982 h 7362092"/>
                <a:gd name="connsiteX292" fmla="*/ 272202 w 3900143"/>
                <a:gd name="connsiteY292" fmla="*/ 5843558 h 7362092"/>
                <a:gd name="connsiteX293" fmla="*/ 337880 w 3900143"/>
                <a:gd name="connsiteY293" fmla="*/ 5839334 h 7362092"/>
                <a:gd name="connsiteX294" fmla="*/ 414458 w 3900143"/>
                <a:gd name="connsiteY294" fmla="*/ 5854220 h 7362092"/>
                <a:gd name="connsiteX295" fmla="*/ 434301 w 3900143"/>
                <a:gd name="connsiteY295" fmla="*/ 5798146 h 7362092"/>
                <a:gd name="connsiteX296" fmla="*/ 366725 w 3900143"/>
                <a:gd name="connsiteY296" fmla="*/ 5774478 h 7362092"/>
                <a:gd name="connsiteX297" fmla="*/ 289566 w 3900143"/>
                <a:gd name="connsiteY297" fmla="*/ 5797328 h 7362092"/>
                <a:gd name="connsiteX298" fmla="*/ 288912 w 3900143"/>
                <a:gd name="connsiteY298" fmla="*/ 5795196 h 7362092"/>
                <a:gd name="connsiteX299" fmla="*/ 312817 w 3900143"/>
                <a:gd name="connsiteY299" fmla="*/ 5765804 h 7362092"/>
                <a:gd name="connsiteX300" fmla="*/ 337621 w 3900143"/>
                <a:gd name="connsiteY300" fmla="*/ 5757734 h 7362092"/>
                <a:gd name="connsiteX301" fmla="*/ 367617 w 3900143"/>
                <a:gd name="connsiteY301" fmla="*/ 5755770 h 7362092"/>
                <a:gd name="connsiteX302" fmla="*/ 439874 w 3900143"/>
                <a:gd name="connsiteY302" fmla="*/ 5791322 h 7362092"/>
                <a:gd name="connsiteX303" fmla="*/ 527216 w 3900143"/>
                <a:gd name="connsiteY303" fmla="*/ 5752808 h 7362092"/>
                <a:gd name="connsiteX304" fmla="*/ 579585 w 3900143"/>
                <a:gd name="connsiteY304" fmla="*/ 5771348 h 7362092"/>
                <a:gd name="connsiteX305" fmla="*/ 559059 w 3900143"/>
                <a:gd name="connsiteY305" fmla="*/ 5705824 h 7362092"/>
                <a:gd name="connsiteX306" fmla="*/ 629638 w 3900143"/>
                <a:gd name="connsiteY306" fmla="*/ 5609638 h 7362092"/>
                <a:gd name="connsiteX307" fmla="*/ 672003 w 3900143"/>
                <a:gd name="connsiteY307" fmla="*/ 5603168 h 7362092"/>
                <a:gd name="connsiteX308" fmla="*/ 678303 w 3900143"/>
                <a:gd name="connsiteY308" fmla="*/ 5604108 h 7362092"/>
                <a:gd name="connsiteX309" fmla="*/ 670362 w 3900143"/>
                <a:gd name="connsiteY309" fmla="*/ 5525014 h 7362092"/>
                <a:gd name="connsiteX310" fmla="*/ 687837 w 3900143"/>
                <a:gd name="connsiteY310" fmla="*/ 5442008 h 7362092"/>
                <a:gd name="connsiteX311" fmla="*/ 683941 w 3900143"/>
                <a:gd name="connsiteY311" fmla="*/ 5401422 h 7362092"/>
                <a:gd name="connsiteX312" fmla="*/ 610129 w 3900143"/>
                <a:gd name="connsiteY312" fmla="*/ 5412692 h 7362092"/>
                <a:gd name="connsiteX313" fmla="*/ 487163 w 3900143"/>
                <a:gd name="connsiteY313" fmla="*/ 5580276 h 7362092"/>
                <a:gd name="connsiteX314" fmla="*/ 522924 w 3900143"/>
                <a:gd name="connsiteY314" fmla="*/ 5694434 h 7362092"/>
                <a:gd name="connsiteX315" fmla="*/ 431684 w 3900143"/>
                <a:gd name="connsiteY315" fmla="*/ 5662136 h 7362092"/>
                <a:gd name="connsiteX316" fmla="*/ 234905 w 3900143"/>
                <a:gd name="connsiteY316" fmla="*/ 5840990 h 7362092"/>
                <a:gd name="connsiteX317" fmla="*/ 413762 w 3900143"/>
                <a:gd name="connsiteY317" fmla="*/ 6037768 h 7362092"/>
                <a:gd name="connsiteX318" fmla="*/ 505072 w 3900143"/>
                <a:gd name="connsiteY318" fmla="*/ 6015874 h 7362092"/>
                <a:gd name="connsiteX319" fmla="*/ 464046 w 3900143"/>
                <a:gd name="connsiteY319" fmla="*/ 6118816 h 7362092"/>
                <a:gd name="connsiteX320" fmla="*/ 642901 w 3900143"/>
                <a:gd name="connsiteY320" fmla="*/ 6315594 h 7362092"/>
                <a:gd name="connsiteX321" fmla="*/ 839680 w 3900143"/>
                <a:gd name="connsiteY321" fmla="*/ 6136738 h 7362092"/>
                <a:gd name="connsiteX322" fmla="*/ 816519 w 3900143"/>
                <a:gd name="connsiteY322" fmla="*/ 6043340 h 7362092"/>
                <a:gd name="connsiteX323" fmla="*/ 883304 w 3900143"/>
                <a:gd name="connsiteY323" fmla="*/ 6060170 h 7362092"/>
                <a:gd name="connsiteX324" fmla="*/ 1080082 w 3900143"/>
                <a:gd name="connsiteY324" fmla="*/ 5881316 h 7362092"/>
                <a:gd name="connsiteX325" fmla="*/ 901226 w 3900143"/>
                <a:gd name="connsiteY325" fmla="*/ 5684538 h 7362092"/>
                <a:gd name="connsiteX326" fmla="*/ 824364 w 3900143"/>
                <a:gd name="connsiteY326" fmla="*/ 5697662 h 7362092"/>
                <a:gd name="connsiteX327" fmla="*/ 862796 w 3900143"/>
                <a:gd name="connsiteY327" fmla="*/ 5598198 h 7362092"/>
                <a:gd name="connsiteX328" fmla="*/ 683941 w 3900143"/>
                <a:gd name="connsiteY328" fmla="*/ 5401422 h 7362092"/>
                <a:gd name="connsiteX329" fmla="*/ 1555544 w 3900143"/>
                <a:gd name="connsiteY329" fmla="*/ 5305454 h 7362092"/>
                <a:gd name="connsiteX330" fmla="*/ 1557864 w 3900143"/>
                <a:gd name="connsiteY330" fmla="*/ 5306126 h 7362092"/>
                <a:gd name="connsiteX331" fmla="*/ 1540990 w 3900143"/>
                <a:gd name="connsiteY331" fmla="*/ 5403496 h 7362092"/>
                <a:gd name="connsiteX332" fmla="*/ 1579940 w 3900143"/>
                <a:gd name="connsiteY332" fmla="*/ 5494316 h 7362092"/>
                <a:gd name="connsiteX333" fmla="*/ 1577842 w 3900143"/>
                <a:gd name="connsiteY333" fmla="*/ 5495506 h 7362092"/>
                <a:gd name="connsiteX334" fmla="*/ 1521267 w 3900143"/>
                <a:gd name="connsiteY334" fmla="*/ 5405810 h 7362092"/>
                <a:gd name="connsiteX335" fmla="*/ 1546615 w 3900143"/>
                <a:gd name="connsiteY335" fmla="*/ 5308460 h 7362092"/>
                <a:gd name="connsiteX336" fmla="*/ 1555544 w 3900143"/>
                <a:gd name="connsiteY336" fmla="*/ 5305454 h 7362092"/>
                <a:gd name="connsiteX337" fmla="*/ 1613432 w 3900143"/>
                <a:gd name="connsiteY337" fmla="*/ 5284160 h 7362092"/>
                <a:gd name="connsiteX338" fmla="*/ 1615623 w 3900143"/>
                <a:gd name="connsiteY338" fmla="*/ 5284558 h 7362092"/>
                <a:gd name="connsiteX339" fmla="*/ 1601913 w 3900143"/>
                <a:gd name="connsiteY339" fmla="*/ 5363854 h 7362092"/>
                <a:gd name="connsiteX340" fmla="*/ 1640488 w 3900143"/>
                <a:gd name="connsiteY340" fmla="*/ 5434480 h 7362092"/>
                <a:gd name="connsiteX341" fmla="*/ 1638540 w 3900143"/>
                <a:gd name="connsiteY341" fmla="*/ 5435566 h 7362092"/>
                <a:gd name="connsiteX342" fmla="*/ 1583438 w 3900143"/>
                <a:gd name="connsiteY342" fmla="*/ 5366920 h 7362092"/>
                <a:gd name="connsiteX343" fmla="*/ 1605112 w 3900143"/>
                <a:gd name="connsiteY343" fmla="*/ 5287120 h 7362092"/>
                <a:gd name="connsiteX344" fmla="*/ 1613432 w 3900143"/>
                <a:gd name="connsiteY344" fmla="*/ 5284160 h 7362092"/>
                <a:gd name="connsiteX345" fmla="*/ 1716244 w 3900143"/>
                <a:gd name="connsiteY345" fmla="*/ 5267110 h 7362092"/>
                <a:gd name="connsiteX346" fmla="*/ 1769861 w 3900143"/>
                <a:gd name="connsiteY346" fmla="*/ 5336006 h 7362092"/>
                <a:gd name="connsiteX347" fmla="*/ 1741353 w 3900143"/>
                <a:gd name="connsiteY347" fmla="*/ 5418518 h 7362092"/>
                <a:gd name="connsiteX348" fmla="*/ 1739234 w 3900143"/>
                <a:gd name="connsiteY348" fmla="*/ 5418104 h 7362092"/>
                <a:gd name="connsiteX349" fmla="*/ 1752031 w 3900143"/>
                <a:gd name="connsiteY349" fmla="*/ 5338960 h 7362092"/>
                <a:gd name="connsiteX350" fmla="*/ 1714370 w 3900143"/>
                <a:gd name="connsiteY350" fmla="*/ 5268186 h 7362092"/>
                <a:gd name="connsiteX351" fmla="*/ 1716244 w 3900143"/>
                <a:gd name="connsiteY351" fmla="*/ 5267110 h 7362092"/>
                <a:gd name="connsiteX352" fmla="*/ 1780646 w 3900143"/>
                <a:gd name="connsiteY352" fmla="*/ 5266452 h 7362092"/>
                <a:gd name="connsiteX353" fmla="*/ 1842793 w 3900143"/>
                <a:gd name="connsiteY353" fmla="*/ 5336102 h 7362092"/>
                <a:gd name="connsiteX354" fmla="*/ 1821224 w 3900143"/>
                <a:gd name="connsiteY354" fmla="*/ 5443872 h 7362092"/>
                <a:gd name="connsiteX355" fmla="*/ 1818306 w 3900143"/>
                <a:gd name="connsiteY355" fmla="*/ 5443944 h 7362092"/>
                <a:gd name="connsiteX356" fmla="*/ 1819550 w 3900143"/>
                <a:gd name="connsiteY356" fmla="*/ 5344504 h 7362092"/>
                <a:gd name="connsiteX357" fmla="*/ 1755005 w 3900143"/>
                <a:gd name="connsiteY357" fmla="*/ 5268846 h 7362092"/>
                <a:gd name="connsiteX358" fmla="*/ 1757296 w 3900143"/>
                <a:gd name="connsiteY358" fmla="*/ 5267036 h 7362092"/>
                <a:gd name="connsiteX359" fmla="*/ 1780646 w 3900143"/>
                <a:gd name="connsiteY359" fmla="*/ 5266452 h 7362092"/>
                <a:gd name="connsiteX360" fmla="*/ 1666234 w 3900143"/>
                <a:gd name="connsiteY360" fmla="*/ 5264760 h 7362092"/>
                <a:gd name="connsiteX361" fmla="*/ 1691870 w 3900143"/>
                <a:gd name="connsiteY361" fmla="*/ 5342766 h 7362092"/>
                <a:gd name="connsiteX362" fmla="*/ 1692682 w 3900143"/>
                <a:gd name="connsiteY362" fmla="*/ 5425130 h 7362092"/>
                <a:gd name="connsiteX363" fmla="*/ 1808794 w 3900143"/>
                <a:gd name="connsiteY363" fmla="*/ 5514454 h 7362092"/>
                <a:gd name="connsiteX364" fmla="*/ 1799243 w 3900143"/>
                <a:gd name="connsiteY364" fmla="*/ 5574906 h 7362092"/>
                <a:gd name="connsiteX365" fmla="*/ 1840786 w 3900143"/>
                <a:gd name="connsiteY365" fmla="*/ 5558258 h 7362092"/>
                <a:gd name="connsiteX366" fmla="*/ 1964912 w 3900143"/>
                <a:gd name="connsiteY366" fmla="*/ 5647070 h 7362092"/>
                <a:gd name="connsiteX367" fmla="*/ 1916268 w 3900143"/>
                <a:gd name="connsiteY367" fmla="*/ 5755868 h 7362092"/>
                <a:gd name="connsiteX368" fmla="*/ 2013097 w 3900143"/>
                <a:gd name="connsiteY368" fmla="*/ 5774682 h 7362092"/>
                <a:gd name="connsiteX369" fmla="*/ 2099217 w 3900143"/>
                <a:gd name="connsiteY369" fmla="*/ 5724946 h 7362092"/>
                <a:gd name="connsiteX370" fmla="*/ 2100578 w 3900143"/>
                <a:gd name="connsiteY370" fmla="*/ 5727526 h 7362092"/>
                <a:gd name="connsiteX371" fmla="*/ 2017142 w 3900143"/>
                <a:gd name="connsiteY371" fmla="*/ 5799064 h 7362092"/>
                <a:gd name="connsiteX372" fmla="*/ 1915077 w 3900143"/>
                <a:gd name="connsiteY372" fmla="*/ 5758290 h 7362092"/>
                <a:gd name="connsiteX373" fmla="*/ 1915388 w 3900143"/>
                <a:gd name="connsiteY373" fmla="*/ 5756342 h 7362092"/>
                <a:gd name="connsiteX374" fmla="*/ 1876100 w 3900143"/>
                <a:gd name="connsiteY374" fmla="*/ 5771196 h 7362092"/>
                <a:gd name="connsiteX375" fmla="*/ 1836593 w 3900143"/>
                <a:gd name="connsiteY375" fmla="*/ 5769818 h 7362092"/>
                <a:gd name="connsiteX376" fmla="*/ 1860869 w 3900143"/>
                <a:gd name="connsiteY376" fmla="*/ 5819430 h 7362092"/>
                <a:gd name="connsiteX377" fmla="*/ 1860517 w 3900143"/>
                <a:gd name="connsiteY377" fmla="*/ 5853950 h 7362092"/>
                <a:gd name="connsiteX378" fmla="*/ 1941215 w 3900143"/>
                <a:gd name="connsiteY378" fmla="*/ 5923898 h 7362092"/>
                <a:gd name="connsiteX379" fmla="*/ 1919646 w 3900143"/>
                <a:gd name="connsiteY379" fmla="*/ 6031668 h 7362092"/>
                <a:gd name="connsiteX380" fmla="*/ 1916728 w 3900143"/>
                <a:gd name="connsiteY380" fmla="*/ 6031742 h 7362092"/>
                <a:gd name="connsiteX381" fmla="*/ 1917972 w 3900143"/>
                <a:gd name="connsiteY381" fmla="*/ 5932302 h 7362092"/>
                <a:gd name="connsiteX382" fmla="*/ 1859682 w 3900143"/>
                <a:gd name="connsiteY382" fmla="*/ 5860030 h 7362092"/>
                <a:gd name="connsiteX383" fmla="*/ 1826923 w 3900143"/>
                <a:gd name="connsiteY383" fmla="*/ 5916782 h 7362092"/>
                <a:gd name="connsiteX384" fmla="*/ 1878511 w 3900143"/>
                <a:gd name="connsiteY384" fmla="*/ 5985280 h 7362092"/>
                <a:gd name="connsiteX385" fmla="*/ 1850004 w 3900143"/>
                <a:gd name="connsiteY385" fmla="*/ 6067792 h 7362092"/>
                <a:gd name="connsiteX386" fmla="*/ 1847884 w 3900143"/>
                <a:gd name="connsiteY386" fmla="*/ 6067380 h 7362092"/>
                <a:gd name="connsiteX387" fmla="*/ 1860683 w 3900143"/>
                <a:gd name="connsiteY387" fmla="*/ 5988238 h 7362092"/>
                <a:gd name="connsiteX388" fmla="*/ 1824426 w 3900143"/>
                <a:gd name="connsiteY388" fmla="*/ 5918726 h 7362092"/>
                <a:gd name="connsiteX389" fmla="*/ 1772057 w 3900143"/>
                <a:gd name="connsiteY389" fmla="*/ 5943554 h 7362092"/>
                <a:gd name="connsiteX390" fmla="*/ 1721114 w 3900143"/>
                <a:gd name="connsiteY390" fmla="*/ 5939256 h 7362092"/>
                <a:gd name="connsiteX391" fmla="*/ 1710543 w 3900143"/>
                <a:gd name="connsiteY391" fmla="*/ 6013144 h 7362092"/>
                <a:gd name="connsiteX392" fmla="*/ 1749118 w 3900143"/>
                <a:gd name="connsiteY392" fmla="*/ 6083768 h 7362092"/>
                <a:gd name="connsiteX393" fmla="*/ 1747172 w 3900143"/>
                <a:gd name="connsiteY393" fmla="*/ 6084854 h 7362092"/>
                <a:gd name="connsiteX394" fmla="*/ 1692070 w 3900143"/>
                <a:gd name="connsiteY394" fmla="*/ 6016208 h 7362092"/>
                <a:gd name="connsiteX395" fmla="*/ 1713519 w 3900143"/>
                <a:gd name="connsiteY395" fmla="*/ 5936628 h 7362092"/>
                <a:gd name="connsiteX396" fmla="*/ 1647931 w 3900143"/>
                <a:gd name="connsiteY396" fmla="*/ 5854742 h 7362092"/>
                <a:gd name="connsiteX397" fmla="*/ 1658518 w 3900143"/>
                <a:gd name="connsiteY397" fmla="*/ 5792024 h 7362092"/>
                <a:gd name="connsiteX398" fmla="*/ 1609928 w 3900143"/>
                <a:gd name="connsiteY398" fmla="*/ 5815340 h 7362092"/>
                <a:gd name="connsiteX399" fmla="*/ 1582417 w 3900143"/>
                <a:gd name="connsiteY399" fmla="*/ 5815952 h 7362092"/>
                <a:gd name="connsiteX400" fmla="*/ 1511500 w 3900143"/>
                <a:gd name="connsiteY400" fmla="*/ 5888040 h 7362092"/>
                <a:gd name="connsiteX401" fmla="*/ 1403728 w 3900143"/>
                <a:gd name="connsiteY401" fmla="*/ 5866470 h 7362092"/>
                <a:gd name="connsiteX402" fmla="*/ 1403655 w 3900143"/>
                <a:gd name="connsiteY402" fmla="*/ 5863552 h 7362092"/>
                <a:gd name="connsiteX403" fmla="*/ 1503096 w 3900143"/>
                <a:gd name="connsiteY403" fmla="*/ 5864798 h 7362092"/>
                <a:gd name="connsiteX404" fmla="*/ 1571095 w 3900143"/>
                <a:gd name="connsiteY404" fmla="*/ 5814394 h 7362092"/>
                <a:gd name="connsiteX405" fmla="*/ 1516393 w 3900143"/>
                <a:gd name="connsiteY405" fmla="*/ 5785248 h 7362092"/>
                <a:gd name="connsiteX406" fmla="*/ 1450133 w 3900143"/>
                <a:gd name="connsiteY406" fmla="*/ 5825320 h 7362092"/>
                <a:gd name="connsiteX407" fmla="*/ 1367621 w 3900143"/>
                <a:gd name="connsiteY407" fmla="*/ 5796814 h 7362092"/>
                <a:gd name="connsiteX408" fmla="*/ 1368032 w 3900143"/>
                <a:gd name="connsiteY408" fmla="*/ 5794692 h 7362092"/>
                <a:gd name="connsiteX409" fmla="*/ 1447176 w 3900143"/>
                <a:gd name="connsiteY409" fmla="*/ 5807488 h 7362092"/>
                <a:gd name="connsiteX410" fmla="*/ 1510240 w 3900143"/>
                <a:gd name="connsiteY410" fmla="*/ 5778394 h 7362092"/>
                <a:gd name="connsiteX411" fmla="*/ 1486622 w 3900143"/>
                <a:gd name="connsiteY411" fmla="*/ 5729552 h 7362092"/>
                <a:gd name="connsiteX412" fmla="*/ 1414543 w 3900143"/>
                <a:gd name="connsiteY412" fmla="*/ 5752086 h 7362092"/>
                <a:gd name="connsiteX413" fmla="*/ 1329718 w 3900143"/>
                <a:gd name="connsiteY413" fmla="*/ 5752470 h 7362092"/>
                <a:gd name="connsiteX414" fmla="*/ 1344406 w 3900143"/>
                <a:gd name="connsiteY414" fmla="*/ 5744782 h 7362092"/>
                <a:gd name="connsiteX415" fmla="*/ 1407726 w 3900143"/>
                <a:gd name="connsiteY415" fmla="*/ 5726832 h 7362092"/>
                <a:gd name="connsiteX416" fmla="*/ 1485721 w 3900143"/>
                <a:gd name="connsiteY416" fmla="*/ 5725270 h 7362092"/>
                <a:gd name="connsiteX417" fmla="*/ 1493320 w 3900143"/>
                <a:gd name="connsiteY417" fmla="*/ 5666276 h 7362092"/>
                <a:gd name="connsiteX418" fmla="*/ 1422277 w 3900143"/>
                <a:gd name="connsiteY418" fmla="*/ 5657358 h 7362092"/>
                <a:gd name="connsiteX419" fmla="*/ 1351654 w 3900143"/>
                <a:gd name="connsiteY419" fmla="*/ 5695934 h 7362092"/>
                <a:gd name="connsiteX420" fmla="*/ 1350566 w 3900143"/>
                <a:gd name="connsiteY420" fmla="*/ 5693988 h 7362092"/>
                <a:gd name="connsiteX421" fmla="*/ 1367750 w 3900143"/>
                <a:gd name="connsiteY421" fmla="*/ 5660224 h 7362092"/>
                <a:gd name="connsiteX422" fmla="*/ 1390300 w 3900143"/>
                <a:gd name="connsiteY422" fmla="*/ 5647114 h 7362092"/>
                <a:gd name="connsiteX423" fmla="*/ 1419212 w 3900143"/>
                <a:gd name="connsiteY423" fmla="*/ 5638882 h 7362092"/>
                <a:gd name="connsiteX424" fmla="*/ 1497332 w 3900143"/>
                <a:gd name="connsiteY424" fmla="*/ 5658432 h 7362092"/>
                <a:gd name="connsiteX425" fmla="*/ 1574613 w 3900143"/>
                <a:gd name="connsiteY425" fmla="*/ 5602400 h 7362092"/>
                <a:gd name="connsiteX426" fmla="*/ 1629712 w 3900143"/>
                <a:gd name="connsiteY426" fmla="*/ 5609506 h 7362092"/>
                <a:gd name="connsiteX427" fmla="*/ 1595856 w 3900143"/>
                <a:gd name="connsiteY427" fmla="*/ 5549768 h 7362092"/>
                <a:gd name="connsiteX428" fmla="*/ 1644613 w 3900143"/>
                <a:gd name="connsiteY428" fmla="*/ 5440882 h 7362092"/>
                <a:gd name="connsiteX429" fmla="*/ 1684668 w 3900143"/>
                <a:gd name="connsiteY429" fmla="*/ 5425642 h 7362092"/>
                <a:gd name="connsiteX430" fmla="*/ 1691025 w 3900143"/>
                <a:gd name="connsiteY430" fmla="*/ 5425236 h 7362092"/>
                <a:gd name="connsiteX431" fmla="*/ 1666618 w 3900143"/>
                <a:gd name="connsiteY431" fmla="*/ 5349584 h 7362092"/>
                <a:gd name="connsiteX432" fmla="*/ 1666234 w 3900143"/>
                <a:gd name="connsiteY432" fmla="*/ 5264760 h 7362092"/>
                <a:gd name="connsiteX433" fmla="*/ 3050371 w 3900143"/>
                <a:gd name="connsiteY433" fmla="*/ 5250692 h 7362092"/>
                <a:gd name="connsiteX434" fmla="*/ 3051574 w 3900143"/>
                <a:gd name="connsiteY434" fmla="*/ 5252484 h 7362092"/>
                <a:gd name="connsiteX435" fmla="*/ 2986710 w 3900143"/>
                <a:gd name="connsiteY435" fmla="*/ 5310906 h 7362092"/>
                <a:gd name="connsiteX436" fmla="*/ 2902362 w 3900143"/>
                <a:gd name="connsiteY436" fmla="*/ 5288394 h 7362092"/>
                <a:gd name="connsiteX437" fmla="*/ 2902621 w 3900143"/>
                <a:gd name="connsiteY437" fmla="*/ 5286252 h 7362092"/>
                <a:gd name="connsiteX438" fmla="*/ 2982479 w 3900143"/>
                <a:gd name="connsiteY438" fmla="*/ 5293336 h 7362092"/>
                <a:gd name="connsiteX439" fmla="*/ 3050371 w 3900143"/>
                <a:gd name="connsiteY439" fmla="*/ 5250692 h 7362092"/>
                <a:gd name="connsiteX440" fmla="*/ 2673562 w 3900143"/>
                <a:gd name="connsiteY440" fmla="*/ 5249322 h 7362092"/>
                <a:gd name="connsiteX441" fmla="*/ 2653511 w 3900143"/>
                <a:gd name="connsiteY441" fmla="*/ 5250064 h 7362092"/>
                <a:gd name="connsiteX442" fmla="*/ 2635317 w 3900143"/>
                <a:gd name="connsiteY442" fmla="*/ 5258526 h 7362092"/>
                <a:gd name="connsiteX443" fmla="*/ 2616207 w 3900143"/>
                <a:gd name="connsiteY443" fmla="*/ 5311014 h 7362092"/>
                <a:gd name="connsiteX444" fmla="*/ 2677157 w 3900143"/>
                <a:gd name="connsiteY444" fmla="*/ 5348316 h 7362092"/>
                <a:gd name="connsiteX445" fmla="*/ 2714461 w 3900143"/>
                <a:gd name="connsiteY445" fmla="*/ 5287368 h 7362092"/>
                <a:gd name="connsiteX446" fmla="*/ 2673562 w 3900143"/>
                <a:gd name="connsiteY446" fmla="*/ 5249322 h 7362092"/>
                <a:gd name="connsiteX447" fmla="*/ 1691893 w 3900143"/>
                <a:gd name="connsiteY447" fmla="*/ 5223470 h 7362092"/>
                <a:gd name="connsiteX448" fmla="*/ 1653884 w 3900143"/>
                <a:gd name="connsiteY448" fmla="*/ 5225902 h 7362092"/>
                <a:gd name="connsiteX449" fmla="*/ 1584097 w 3900143"/>
                <a:gd name="connsiteY449" fmla="*/ 5252454 h 7362092"/>
                <a:gd name="connsiteX450" fmla="*/ 1499150 w 3900143"/>
                <a:gd name="connsiteY450" fmla="*/ 5442160 h 7362092"/>
                <a:gd name="connsiteX451" fmla="*/ 1558133 w 3900143"/>
                <a:gd name="connsiteY451" fmla="*/ 5546236 h 7362092"/>
                <a:gd name="connsiteX452" fmla="*/ 1462139 w 3900143"/>
                <a:gd name="connsiteY452" fmla="*/ 5533862 h 7362092"/>
                <a:gd name="connsiteX453" fmla="*/ 1307405 w 3900143"/>
                <a:gd name="connsiteY453" fmla="*/ 5750122 h 7362092"/>
                <a:gd name="connsiteX454" fmla="*/ 1523666 w 3900143"/>
                <a:gd name="connsiteY454" fmla="*/ 5904854 h 7362092"/>
                <a:gd name="connsiteX455" fmla="*/ 1608324 w 3900143"/>
                <a:gd name="connsiteY455" fmla="*/ 5864236 h 7362092"/>
                <a:gd name="connsiteX456" fmla="*/ 1589879 w 3900143"/>
                <a:gd name="connsiteY456" fmla="*/ 5973506 h 7362092"/>
                <a:gd name="connsiteX457" fmla="*/ 1806139 w 3900143"/>
                <a:gd name="connsiteY457" fmla="*/ 6128238 h 7362092"/>
                <a:gd name="connsiteX458" fmla="*/ 1960873 w 3900143"/>
                <a:gd name="connsiteY458" fmla="*/ 5911978 h 7362092"/>
                <a:gd name="connsiteX459" fmla="*/ 1918577 w 3900143"/>
                <a:gd name="connsiteY459" fmla="*/ 5825546 h 7362092"/>
                <a:gd name="connsiteX460" fmla="*/ 1987408 w 3900143"/>
                <a:gd name="connsiteY460" fmla="*/ 5827946 h 7362092"/>
                <a:gd name="connsiteX461" fmla="*/ 2142142 w 3900143"/>
                <a:gd name="connsiteY461" fmla="*/ 5611686 h 7362092"/>
                <a:gd name="connsiteX462" fmla="*/ 1925882 w 3900143"/>
                <a:gd name="connsiteY462" fmla="*/ 5456954 h 7362092"/>
                <a:gd name="connsiteX463" fmla="*/ 1853503 w 3900143"/>
                <a:gd name="connsiteY463" fmla="*/ 5485958 h 7362092"/>
                <a:gd name="connsiteX464" fmla="*/ 1870144 w 3900143"/>
                <a:gd name="connsiteY464" fmla="*/ 5380634 h 7362092"/>
                <a:gd name="connsiteX465" fmla="*/ 1691893 w 3900143"/>
                <a:gd name="connsiteY465" fmla="*/ 5223470 h 7362092"/>
                <a:gd name="connsiteX466" fmla="*/ 2403404 w 3900143"/>
                <a:gd name="connsiteY466" fmla="*/ 5198510 h 7362092"/>
                <a:gd name="connsiteX467" fmla="*/ 2468706 w 3900143"/>
                <a:gd name="connsiteY467" fmla="*/ 5228948 h 7362092"/>
                <a:gd name="connsiteX468" fmla="*/ 2468202 w 3900143"/>
                <a:gd name="connsiteY468" fmla="*/ 5231312 h 7362092"/>
                <a:gd name="connsiteX469" fmla="*/ 2369873 w 3900143"/>
                <a:gd name="connsiteY469" fmla="*/ 5221470 h 7362092"/>
                <a:gd name="connsiteX470" fmla="*/ 2282083 w 3900143"/>
                <a:gd name="connsiteY470" fmla="*/ 5266840 h 7362092"/>
                <a:gd name="connsiteX471" fmla="*/ 2280744 w 3900143"/>
                <a:gd name="connsiteY471" fmla="*/ 5264830 h 7362092"/>
                <a:gd name="connsiteX472" fmla="*/ 2302207 w 3900143"/>
                <a:gd name="connsiteY472" fmla="*/ 5227806 h 7362092"/>
                <a:gd name="connsiteX473" fmla="*/ 2366148 w 3900143"/>
                <a:gd name="connsiteY473" fmla="*/ 5201964 h 7362092"/>
                <a:gd name="connsiteX474" fmla="*/ 2403404 w 3900143"/>
                <a:gd name="connsiteY474" fmla="*/ 5198510 h 7362092"/>
                <a:gd name="connsiteX475" fmla="*/ 3029237 w 3900143"/>
                <a:gd name="connsiteY475" fmla="*/ 5197422 h 7362092"/>
                <a:gd name="connsiteX476" fmla="*/ 3066278 w 3900143"/>
                <a:gd name="connsiteY476" fmla="*/ 5198600 h 7362092"/>
                <a:gd name="connsiteX477" fmla="*/ 2990313 w 3900143"/>
                <a:gd name="connsiteY477" fmla="*/ 5229770 h 7362092"/>
                <a:gd name="connsiteX478" fmla="*/ 2905737 w 3900143"/>
                <a:gd name="connsiteY478" fmla="*/ 5236242 h 7362092"/>
                <a:gd name="connsiteX479" fmla="*/ 2919835 w 3900143"/>
                <a:gd name="connsiteY479" fmla="*/ 5227520 h 7362092"/>
                <a:gd name="connsiteX480" fmla="*/ 2981702 w 3900143"/>
                <a:gd name="connsiteY480" fmla="*/ 5205074 h 7362092"/>
                <a:gd name="connsiteX481" fmla="*/ 3029237 w 3900143"/>
                <a:gd name="connsiteY481" fmla="*/ 5197422 h 7362092"/>
                <a:gd name="connsiteX482" fmla="*/ 2648953 w 3900143"/>
                <a:gd name="connsiteY482" fmla="*/ 5140050 h 7362092"/>
                <a:gd name="connsiteX483" fmla="*/ 2703817 w 3900143"/>
                <a:gd name="connsiteY483" fmla="*/ 5191086 h 7362092"/>
                <a:gd name="connsiteX484" fmla="*/ 2700559 w 3900143"/>
                <a:gd name="connsiteY484" fmla="*/ 5229388 h 7362092"/>
                <a:gd name="connsiteX485" fmla="*/ 2725834 w 3900143"/>
                <a:gd name="connsiteY485" fmla="*/ 5217086 h 7362092"/>
                <a:gd name="connsiteX486" fmla="*/ 2807596 w 3900143"/>
                <a:gd name="connsiteY486" fmla="*/ 5267126 h 7362092"/>
                <a:gd name="connsiteX487" fmla="*/ 2757555 w 3900143"/>
                <a:gd name="connsiteY487" fmla="*/ 5348890 h 7362092"/>
                <a:gd name="connsiteX488" fmla="*/ 2732744 w 3900143"/>
                <a:gd name="connsiteY488" fmla="*/ 5349806 h 7362092"/>
                <a:gd name="connsiteX489" fmla="*/ 2750188 w 3900143"/>
                <a:gd name="connsiteY489" fmla="*/ 5379790 h 7362092"/>
                <a:gd name="connsiteX490" fmla="*/ 2700146 w 3900143"/>
                <a:gd name="connsiteY490" fmla="*/ 5461556 h 7362092"/>
                <a:gd name="connsiteX491" fmla="*/ 2618383 w 3900143"/>
                <a:gd name="connsiteY491" fmla="*/ 5411514 h 7362092"/>
                <a:gd name="connsiteX492" fmla="*/ 2622189 w 3900143"/>
                <a:gd name="connsiteY492" fmla="*/ 5371746 h 7362092"/>
                <a:gd name="connsiteX493" fmla="*/ 2592799 w 3900143"/>
                <a:gd name="connsiteY493" fmla="*/ 5388542 h 7362092"/>
                <a:gd name="connsiteX494" fmla="*/ 2511036 w 3900143"/>
                <a:gd name="connsiteY494" fmla="*/ 5338500 h 7362092"/>
                <a:gd name="connsiteX495" fmla="*/ 2561077 w 3900143"/>
                <a:gd name="connsiteY495" fmla="*/ 5256738 h 7362092"/>
                <a:gd name="connsiteX496" fmla="*/ 2595915 w 3900143"/>
                <a:gd name="connsiteY496" fmla="*/ 5258704 h 7362092"/>
                <a:gd name="connsiteX497" fmla="*/ 2572013 w 3900143"/>
                <a:gd name="connsiteY497" fmla="*/ 5222808 h 7362092"/>
                <a:gd name="connsiteX498" fmla="*/ 2597648 w 3900143"/>
                <a:gd name="connsiteY498" fmla="*/ 5152398 h 7362092"/>
                <a:gd name="connsiteX499" fmla="*/ 2622054 w 3900143"/>
                <a:gd name="connsiteY499" fmla="*/ 5141044 h 7362092"/>
                <a:gd name="connsiteX500" fmla="*/ 2648953 w 3900143"/>
                <a:gd name="connsiteY500" fmla="*/ 5140050 h 7362092"/>
                <a:gd name="connsiteX501" fmla="*/ 2962101 w 3900143"/>
                <a:gd name="connsiteY501" fmla="*/ 5125962 h 7362092"/>
                <a:gd name="connsiteX502" fmla="*/ 3016966 w 3900143"/>
                <a:gd name="connsiteY502" fmla="*/ 5153634 h 7362092"/>
                <a:gd name="connsiteX503" fmla="*/ 3016726 w 3900143"/>
                <a:gd name="connsiteY503" fmla="*/ 5155848 h 7362092"/>
                <a:gd name="connsiteX504" fmla="*/ 2936650 w 3900143"/>
                <a:gd name="connsiteY504" fmla="*/ 5147862 h 7362092"/>
                <a:gd name="connsiteX505" fmla="*/ 2868978 w 3900143"/>
                <a:gd name="connsiteY505" fmla="*/ 5191408 h 7362092"/>
                <a:gd name="connsiteX506" fmla="*/ 2867755 w 3900143"/>
                <a:gd name="connsiteY506" fmla="*/ 5189544 h 7362092"/>
                <a:gd name="connsiteX507" fmla="*/ 2882470 w 3900143"/>
                <a:gd name="connsiteY507" fmla="*/ 5154636 h 7362092"/>
                <a:gd name="connsiteX508" fmla="*/ 2904022 w 3900143"/>
                <a:gd name="connsiteY508" fmla="*/ 5139940 h 7362092"/>
                <a:gd name="connsiteX509" fmla="*/ 2932269 w 3900143"/>
                <a:gd name="connsiteY509" fmla="*/ 5129656 h 7362092"/>
                <a:gd name="connsiteX510" fmla="*/ 2962101 w 3900143"/>
                <a:gd name="connsiteY510" fmla="*/ 5125962 h 7362092"/>
                <a:gd name="connsiteX511" fmla="*/ 2647920 w 3900143"/>
                <a:gd name="connsiteY511" fmla="*/ 5123536 h 7362092"/>
                <a:gd name="connsiteX512" fmla="*/ 2618276 w 3900143"/>
                <a:gd name="connsiteY512" fmla="*/ 5124632 h 7362092"/>
                <a:gd name="connsiteX513" fmla="*/ 2591377 w 3900143"/>
                <a:gd name="connsiteY513" fmla="*/ 5137144 h 7362092"/>
                <a:gd name="connsiteX514" fmla="*/ 2563123 w 3900143"/>
                <a:gd name="connsiteY514" fmla="*/ 5214742 h 7362092"/>
                <a:gd name="connsiteX515" fmla="*/ 2589465 w 3900143"/>
                <a:gd name="connsiteY515" fmla="*/ 5254304 h 7362092"/>
                <a:gd name="connsiteX516" fmla="*/ 2551073 w 3900143"/>
                <a:gd name="connsiteY516" fmla="*/ 5252138 h 7362092"/>
                <a:gd name="connsiteX517" fmla="*/ 2495922 w 3900143"/>
                <a:gd name="connsiteY517" fmla="*/ 5342250 h 7362092"/>
                <a:gd name="connsiteX518" fmla="*/ 2586032 w 3900143"/>
                <a:gd name="connsiteY518" fmla="*/ 5397400 h 7362092"/>
                <a:gd name="connsiteX519" fmla="*/ 2618423 w 3900143"/>
                <a:gd name="connsiteY519" fmla="*/ 5378888 h 7362092"/>
                <a:gd name="connsiteX520" fmla="*/ 2614230 w 3900143"/>
                <a:gd name="connsiteY520" fmla="*/ 5422714 h 7362092"/>
                <a:gd name="connsiteX521" fmla="*/ 2704339 w 3900143"/>
                <a:gd name="connsiteY521" fmla="*/ 5477866 h 7362092"/>
                <a:gd name="connsiteX522" fmla="*/ 2759491 w 3900143"/>
                <a:gd name="connsiteY522" fmla="*/ 5387756 h 7362092"/>
                <a:gd name="connsiteX523" fmla="*/ 2740265 w 3900143"/>
                <a:gd name="connsiteY523" fmla="*/ 5354710 h 7362092"/>
                <a:gd name="connsiteX524" fmla="*/ 2767610 w 3900143"/>
                <a:gd name="connsiteY524" fmla="*/ 5353700 h 7362092"/>
                <a:gd name="connsiteX525" fmla="*/ 2822761 w 3900143"/>
                <a:gd name="connsiteY525" fmla="*/ 5263588 h 7362092"/>
                <a:gd name="connsiteX526" fmla="*/ 2732649 w 3900143"/>
                <a:gd name="connsiteY526" fmla="*/ 5208436 h 7362092"/>
                <a:gd name="connsiteX527" fmla="*/ 2704793 w 3900143"/>
                <a:gd name="connsiteY527" fmla="*/ 5221994 h 7362092"/>
                <a:gd name="connsiteX528" fmla="*/ 2708386 w 3900143"/>
                <a:gd name="connsiteY528" fmla="*/ 5179784 h 7362092"/>
                <a:gd name="connsiteX529" fmla="*/ 2647920 w 3900143"/>
                <a:gd name="connsiteY529" fmla="*/ 5123536 h 7362092"/>
                <a:gd name="connsiteX530" fmla="*/ 2906521 w 3900143"/>
                <a:gd name="connsiteY530" fmla="*/ 5071730 h 7362092"/>
                <a:gd name="connsiteX531" fmla="*/ 2971822 w 3900143"/>
                <a:gd name="connsiteY531" fmla="*/ 5102170 h 7362092"/>
                <a:gd name="connsiteX532" fmla="*/ 2971317 w 3900143"/>
                <a:gd name="connsiteY532" fmla="*/ 5104528 h 7362092"/>
                <a:gd name="connsiteX533" fmla="*/ 2872990 w 3900143"/>
                <a:gd name="connsiteY533" fmla="*/ 5094688 h 7362092"/>
                <a:gd name="connsiteX534" fmla="*/ 2785200 w 3900143"/>
                <a:gd name="connsiteY534" fmla="*/ 5140058 h 7362092"/>
                <a:gd name="connsiteX535" fmla="*/ 2783862 w 3900143"/>
                <a:gd name="connsiteY535" fmla="*/ 5138050 h 7362092"/>
                <a:gd name="connsiteX536" fmla="*/ 2805324 w 3900143"/>
                <a:gd name="connsiteY536" fmla="*/ 5101026 h 7362092"/>
                <a:gd name="connsiteX537" fmla="*/ 2869264 w 3900143"/>
                <a:gd name="connsiteY537" fmla="*/ 5075182 h 7362092"/>
                <a:gd name="connsiteX538" fmla="*/ 2906521 w 3900143"/>
                <a:gd name="connsiteY538" fmla="*/ 5071730 h 7362092"/>
                <a:gd name="connsiteX539" fmla="*/ 2460857 w 3900143"/>
                <a:gd name="connsiteY539" fmla="*/ 4933408 h 7362092"/>
                <a:gd name="connsiteX540" fmla="*/ 2463219 w 3900143"/>
                <a:gd name="connsiteY540" fmla="*/ 4933912 h 7362092"/>
                <a:gd name="connsiteX541" fmla="*/ 2453377 w 3900143"/>
                <a:gd name="connsiteY541" fmla="*/ 5032240 h 7362092"/>
                <a:gd name="connsiteX542" fmla="*/ 2498745 w 3900143"/>
                <a:gd name="connsiteY542" fmla="*/ 5120030 h 7362092"/>
                <a:gd name="connsiteX543" fmla="*/ 2496737 w 3900143"/>
                <a:gd name="connsiteY543" fmla="*/ 5121368 h 7362092"/>
                <a:gd name="connsiteX544" fmla="*/ 2433870 w 3900143"/>
                <a:gd name="connsiteY544" fmla="*/ 5035964 h 7362092"/>
                <a:gd name="connsiteX545" fmla="*/ 2452167 w 3900143"/>
                <a:gd name="connsiteY545" fmla="*/ 4937046 h 7362092"/>
                <a:gd name="connsiteX546" fmla="*/ 2460857 w 3900143"/>
                <a:gd name="connsiteY546" fmla="*/ 4933408 h 7362092"/>
                <a:gd name="connsiteX547" fmla="*/ 2517067 w 3900143"/>
                <a:gd name="connsiteY547" fmla="*/ 4908014 h 7362092"/>
                <a:gd name="connsiteX548" fmla="*/ 2519281 w 3900143"/>
                <a:gd name="connsiteY548" fmla="*/ 4908254 h 7362092"/>
                <a:gd name="connsiteX549" fmla="*/ 2511298 w 3900143"/>
                <a:gd name="connsiteY549" fmla="*/ 4988328 h 7362092"/>
                <a:gd name="connsiteX550" fmla="*/ 2554842 w 3900143"/>
                <a:gd name="connsiteY550" fmla="*/ 5056002 h 7362092"/>
                <a:gd name="connsiteX551" fmla="*/ 2552977 w 3900143"/>
                <a:gd name="connsiteY551" fmla="*/ 5057226 h 7362092"/>
                <a:gd name="connsiteX552" fmla="*/ 2493090 w 3900143"/>
                <a:gd name="connsiteY552" fmla="*/ 4992712 h 7362092"/>
                <a:gd name="connsiteX553" fmla="*/ 2508981 w 3900143"/>
                <a:gd name="connsiteY553" fmla="*/ 4911564 h 7362092"/>
                <a:gd name="connsiteX554" fmla="*/ 2517067 w 3900143"/>
                <a:gd name="connsiteY554" fmla="*/ 4908014 h 7362092"/>
                <a:gd name="connsiteX555" fmla="*/ 2568340 w 3900143"/>
                <a:gd name="connsiteY555" fmla="*/ 4884872 h 7362092"/>
                <a:gd name="connsiteX556" fmla="*/ 2599509 w 3900143"/>
                <a:gd name="connsiteY556" fmla="*/ 4960838 h 7362092"/>
                <a:gd name="connsiteX557" fmla="*/ 2606230 w 3900143"/>
                <a:gd name="connsiteY557" fmla="*/ 5042932 h 7362092"/>
                <a:gd name="connsiteX558" fmla="*/ 2728454 w 3900143"/>
                <a:gd name="connsiteY558" fmla="*/ 5123692 h 7362092"/>
                <a:gd name="connsiteX559" fmla="*/ 2723266 w 3900143"/>
                <a:gd name="connsiteY559" fmla="*/ 5184672 h 7362092"/>
                <a:gd name="connsiteX560" fmla="*/ 2763507 w 3900143"/>
                <a:gd name="connsiteY560" fmla="*/ 5165086 h 7362092"/>
                <a:gd name="connsiteX561" fmla="*/ 2893687 w 3900143"/>
                <a:gd name="connsiteY561" fmla="*/ 5244760 h 7362092"/>
                <a:gd name="connsiteX562" fmla="*/ 2852977 w 3900143"/>
                <a:gd name="connsiteY562" fmla="*/ 5356770 h 7362092"/>
                <a:gd name="connsiteX563" fmla="*/ 2950908 w 3900143"/>
                <a:gd name="connsiteY563" fmla="*/ 5368586 h 7362092"/>
                <a:gd name="connsiteX564" fmla="*/ 3033236 w 3900143"/>
                <a:gd name="connsiteY564" fmla="*/ 5312796 h 7362092"/>
                <a:gd name="connsiteX565" fmla="*/ 3034778 w 3900143"/>
                <a:gd name="connsiteY565" fmla="*/ 5315272 h 7362092"/>
                <a:gd name="connsiteX566" fmla="*/ 2956691 w 3900143"/>
                <a:gd name="connsiteY566" fmla="*/ 5392614 h 7362092"/>
                <a:gd name="connsiteX567" fmla="*/ 2851964 w 3900143"/>
                <a:gd name="connsiteY567" fmla="*/ 5359270 h 7362092"/>
                <a:gd name="connsiteX568" fmla="*/ 2852134 w 3900143"/>
                <a:gd name="connsiteY568" fmla="*/ 5357306 h 7362092"/>
                <a:gd name="connsiteX569" fmla="*/ 2814014 w 3900143"/>
                <a:gd name="connsiteY569" fmla="*/ 5374942 h 7362092"/>
                <a:gd name="connsiteX570" fmla="*/ 2774509 w 3900143"/>
                <a:gd name="connsiteY570" fmla="*/ 5376402 h 7362092"/>
                <a:gd name="connsiteX571" fmla="*/ 2802283 w 3900143"/>
                <a:gd name="connsiteY571" fmla="*/ 5424142 h 7362092"/>
                <a:gd name="connsiteX572" fmla="*/ 2804410 w 3900143"/>
                <a:gd name="connsiteY572" fmla="*/ 5458600 h 7362092"/>
                <a:gd name="connsiteX573" fmla="*/ 2889920 w 3900143"/>
                <a:gd name="connsiteY573" fmla="*/ 5522574 h 7362092"/>
                <a:gd name="connsiteX574" fmla="*/ 2876142 w 3900143"/>
                <a:gd name="connsiteY574" fmla="*/ 5631616 h 7362092"/>
                <a:gd name="connsiteX575" fmla="*/ 2873237 w 3900143"/>
                <a:gd name="connsiteY575" fmla="*/ 5631898 h 7362092"/>
                <a:gd name="connsiteX576" fmla="*/ 2867340 w 3900143"/>
                <a:gd name="connsiteY576" fmla="*/ 5532626 h 7362092"/>
                <a:gd name="connsiteX577" fmla="*/ 2804013 w 3900143"/>
                <a:gd name="connsiteY577" fmla="*/ 5464724 h 7362092"/>
                <a:gd name="connsiteX578" fmla="*/ 2775411 w 3900143"/>
                <a:gd name="connsiteY578" fmla="*/ 5523682 h 7362092"/>
                <a:gd name="connsiteX579" fmla="*/ 2831783 w 3900143"/>
                <a:gd name="connsiteY579" fmla="*/ 5588300 h 7362092"/>
                <a:gd name="connsiteX580" fmla="*/ 2809272 w 3900143"/>
                <a:gd name="connsiteY580" fmla="*/ 5672646 h 7362092"/>
                <a:gd name="connsiteX581" fmla="*/ 2807128 w 3900143"/>
                <a:gd name="connsiteY581" fmla="*/ 5672386 h 7362092"/>
                <a:gd name="connsiteX582" fmla="*/ 2814214 w 3900143"/>
                <a:gd name="connsiteY582" fmla="*/ 5592528 h 7362092"/>
                <a:gd name="connsiteX583" fmla="*/ 2773061 w 3900143"/>
                <a:gd name="connsiteY583" fmla="*/ 5525800 h 7362092"/>
                <a:gd name="connsiteX584" fmla="*/ 2722609 w 3900143"/>
                <a:gd name="connsiteY584" fmla="*/ 5554322 h 7362092"/>
                <a:gd name="connsiteX585" fmla="*/ 2671489 w 3900143"/>
                <a:gd name="connsiteY585" fmla="*/ 5553690 h 7362092"/>
                <a:gd name="connsiteX586" fmla="*/ 2666248 w 3900143"/>
                <a:gd name="connsiteY586" fmla="*/ 5628148 h 7362092"/>
                <a:gd name="connsiteX587" fmla="*/ 2709793 w 3900143"/>
                <a:gd name="connsiteY587" fmla="*/ 5695820 h 7362092"/>
                <a:gd name="connsiteX588" fmla="*/ 2707929 w 3900143"/>
                <a:gd name="connsiteY588" fmla="*/ 5697042 h 7362092"/>
                <a:gd name="connsiteX589" fmla="*/ 2648042 w 3900143"/>
                <a:gd name="connsiteY589" fmla="*/ 5632528 h 7362092"/>
                <a:gd name="connsiteX590" fmla="*/ 2663725 w 3900143"/>
                <a:gd name="connsiteY590" fmla="*/ 5551616 h 7362092"/>
                <a:gd name="connsiteX591" fmla="*/ 2592429 w 3900143"/>
                <a:gd name="connsiteY591" fmla="*/ 5474646 h 7362092"/>
                <a:gd name="connsiteX592" fmla="*/ 2598487 w 3900143"/>
                <a:gd name="connsiteY592" fmla="*/ 5411332 h 7362092"/>
                <a:gd name="connsiteX593" fmla="*/ 2551696 w 3900143"/>
                <a:gd name="connsiteY593" fmla="*/ 5438074 h 7362092"/>
                <a:gd name="connsiteX594" fmla="*/ 2524300 w 3900143"/>
                <a:gd name="connsiteY594" fmla="*/ 5440660 h 7362092"/>
                <a:gd name="connsiteX595" fmla="*/ 2458739 w 3900143"/>
                <a:gd name="connsiteY595" fmla="*/ 5517652 h 7362092"/>
                <a:gd name="connsiteX596" fmla="*/ 2349698 w 3900143"/>
                <a:gd name="connsiteY596" fmla="*/ 5503872 h 7362092"/>
                <a:gd name="connsiteX597" fmla="*/ 2349416 w 3900143"/>
                <a:gd name="connsiteY597" fmla="*/ 5500966 h 7362092"/>
                <a:gd name="connsiteX598" fmla="*/ 2448689 w 3900143"/>
                <a:gd name="connsiteY598" fmla="*/ 5495072 h 7362092"/>
                <a:gd name="connsiteX599" fmla="*/ 2512896 w 3900143"/>
                <a:gd name="connsiteY599" fmla="*/ 5439920 h 7362092"/>
                <a:gd name="connsiteX600" fmla="*/ 2456242 w 3900143"/>
                <a:gd name="connsiteY600" fmla="*/ 5414774 h 7362092"/>
                <a:gd name="connsiteX601" fmla="*/ 2393029 w 3900143"/>
                <a:gd name="connsiteY601" fmla="*/ 5459498 h 7362092"/>
                <a:gd name="connsiteX602" fmla="*/ 2308684 w 3900143"/>
                <a:gd name="connsiteY602" fmla="*/ 5436986 h 7362092"/>
                <a:gd name="connsiteX603" fmla="*/ 2308942 w 3900143"/>
                <a:gd name="connsiteY603" fmla="*/ 5434842 h 7362092"/>
                <a:gd name="connsiteX604" fmla="*/ 2388800 w 3900143"/>
                <a:gd name="connsiteY604" fmla="*/ 5441924 h 7362092"/>
                <a:gd name="connsiteX605" fmla="*/ 2449613 w 3900143"/>
                <a:gd name="connsiteY605" fmla="*/ 5408378 h 7362092"/>
                <a:gd name="connsiteX606" fmla="*/ 2422551 w 3900143"/>
                <a:gd name="connsiteY606" fmla="*/ 5361356 h 7362092"/>
                <a:gd name="connsiteX607" fmla="*/ 2352275 w 3900143"/>
                <a:gd name="connsiteY607" fmla="*/ 5389008 h 7362092"/>
                <a:gd name="connsiteX608" fmla="*/ 2267697 w 3900143"/>
                <a:gd name="connsiteY608" fmla="*/ 5395478 h 7362092"/>
                <a:gd name="connsiteX609" fmla="*/ 2281795 w 3900143"/>
                <a:gd name="connsiteY609" fmla="*/ 5386756 h 7362092"/>
                <a:gd name="connsiteX610" fmla="*/ 2343663 w 3900143"/>
                <a:gd name="connsiteY610" fmla="*/ 5364308 h 7362092"/>
                <a:gd name="connsiteX611" fmla="*/ 2421345 w 3900143"/>
                <a:gd name="connsiteY611" fmla="*/ 5357152 h 7362092"/>
                <a:gd name="connsiteX612" fmla="*/ 2424690 w 3900143"/>
                <a:gd name="connsiteY612" fmla="*/ 5297764 h 7362092"/>
                <a:gd name="connsiteX613" fmla="*/ 2353190 w 3900143"/>
                <a:gd name="connsiteY613" fmla="*/ 5293968 h 7362092"/>
                <a:gd name="connsiteX614" fmla="*/ 2285518 w 3900143"/>
                <a:gd name="connsiteY614" fmla="*/ 5337514 h 7362092"/>
                <a:gd name="connsiteX615" fmla="*/ 2284293 w 3900143"/>
                <a:gd name="connsiteY615" fmla="*/ 5335650 h 7362092"/>
                <a:gd name="connsiteX616" fmla="*/ 2299010 w 3900143"/>
                <a:gd name="connsiteY616" fmla="*/ 5300740 h 7362092"/>
                <a:gd name="connsiteX617" fmla="*/ 2320561 w 3900143"/>
                <a:gd name="connsiteY617" fmla="*/ 5286046 h 7362092"/>
                <a:gd name="connsiteX618" fmla="*/ 2348807 w 3900143"/>
                <a:gd name="connsiteY618" fmla="*/ 5275760 h 7362092"/>
                <a:gd name="connsiteX619" fmla="*/ 2428128 w 3900143"/>
                <a:gd name="connsiteY619" fmla="*/ 5289652 h 7362092"/>
                <a:gd name="connsiteX620" fmla="*/ 2501189 w 3900143"/>
                <a:gd name="connsiteY620" fmla="*/ 5228220 h 7362092"/>
                <a:gd name="connsiteX621" fmla="*/ 2556655 w 3900143"/>
                <a:gd name="connsiteY621" fmla="*/ 5231350 h 7362092"/>
                <a:gd name="connsiteX622" fmla="*/ 2518600 w 3900143"/>
                <a:gd name="connsiteY622" fmla="*/ 5174198 h 7362092"/>
                <a:gd name="connsiteX623" fmla="*/ 2559416 w 3900143"/>
                <a:gd name="connsiteY623" fmla="*/ 5062094 h 7362092"/>
                <a:gd name="connsiteX624" fmla="*/ 2598274 w 3900143"/>
                <a:gd name="connsiteY624" fmla="*/ 5044018 h 7362092"/>
                <a:gd name="connsiteX625" fmla="*/ 2604586 w 3900143"/>
                <a:gd name="connsiteY625" fmla="*/ 5043156 h 7362092"/>
                <a:gd name="connsiteX626" fmla="*/ 2574811 w 3900143"/>
                <a:gd name="connsiteY626" fmla="*/ 4969452 h 7362092"/>
                <a:gd name="connsiteX627" fmla="*/ 2568340 w 3900143"/>
                <a:gd name="connsiteY627" fmla="*/ 4884872 h 7362092"/>
                <a:gd name="connsiteX628" fmla="*/ 2618390 w 3900143"/>
                <a:gd name="connsiteY628" fmla="*/ 4883628 h 7362092"/>
                <a:gd name="connsiteX629" fmla="*/ 2676813 w 3900143"/>
                <a:gd name="connsiteY629" fmla="*/ 4948498 h 7362092"/>
                <a:gd name="connsiteX630" fmla="*/ 2654301 w 3900143"/>
                <a:gd name="connsiteY630" fmla="*/ 5032844 h 7362092"/>
                <a:gd name="connsiteX631" fmla="*/ 2652158 w 3900143"/>
                <a:gd name="connsiteY631" fmla="*/ 5032582 h 7362092"/>
                <a:gd name="connsiteX632" fmla="*/ 2659242 w 3900143"/>
                <a:gd name="connsiteY632" fmla="*/ 4952724 h 7362092"/>
                <a:gd name="connsiteX633" fmla="*/ 2616599 w 3900143"/>
                <a:gd name="connsiteY633" fmla="*/ 4884836 h 7362092"/>
                <a:gd name="connsiteX634" fmla="*/ 2618390 w 3900143"/>
                <a:gd name="connsiteY634" fmla="*/ 4883628 h 7362092"/>
                <a:gd name="connsiteX635" fmla="*/ 2682578 w 3900143"/>
                <a:gd name="connsiteY635" fmla="*/ 4878350 h 7362092"/>
                <a:gd name="connsiteX636" fmla="*/ 2749564 w 3900143"/>
                <a:gd name="connsiteY636" fmla="*/ 4943360 h 7362092"/>
                <a:gd name="connsiteX637" fmla="*/ 2735786 w 3900143"/>
                <a:gd name="connsiteY637" fmla="*/ 5052400 h 7362092"/>
                <a:gd name="connsiteX638" fmla="*/ 2732881 w 3900143"/>
                <a:gd name="connsiteY638" fmla="*/ 5052682 h 7362092"/>
                <a:gd name="connsiteX639" fmla="*/ 2726984 w 3900143"/>
                <a:gd name="connsiteY639" fmla="*/ 4953408 h 7362092"/>
                <a:gd name="connsiteX640" fmla="*/ 2657176 w 3900143"/>
                <a:gd name="connsiteY640" fmla="*/ 4882578 h 7362092"/>
                <a:gd name="connsiteX641" fmla="*/ 2659331 w 3900143"/>
                <a:gd name="connsiteY641" fmla="*/ 4880608 h 7362092"/>
                <a:gd name="connsiteX642" fmla="*/ 2682578 w 3900143"/>
                <a:gd name="connsiteY642" fmla="*/ 4878350 h 7362092"/>
                <a:gd name="connsiteX643" fmla="*/ 2590970 w 3900143"/>
                <a:gd name="connsiteY643" fmla="*/ 4841848 h 7362092"/>
                <a:gd name="connsiteX644" fmla="*/ 2553233 w 3900143"/>
                <a:gd name="connsiteY644" fmla="*/ 4847002 h 7362092"/>
                <a:gd name="connsiteX645" fmla="*/ 2485532 w 3900143"/>
                <a:gd name="connsiteY645" fmla="*/ 4878494 h 7362092"/>
                <a:gd name="connsiteX646" fmla="*/ 2414420 w 3900143"/>
                <a:gd name="connsiteY646" fmla="*/ 5073808 h 7362092"/>
                <a:gd name="connsiteX647" fmla="*/ 2480721 w 3900143"/>
                <a:gd name="connsiteY647" fmla="*/ 5173382 h 7362092"/>
                <a:gd name="connsiteX648" fmla="*/ 2384086 w 3900143"/>
                <a:gd name="connsiteY648" fmla="*/ 5167930 h 7362092"/>
                <a:gd name="connsiteX649" fmla="*/ 2245272 w 3900143"/>
                <a:gd name="connsiteY649" fmla="*/ 5394736 h 7362092"/>
                <a:gd name="connsiteX650" fmla="*/ 2472081 w 3900143"/>
                <a:gd name="connsiteY650" fmla="*/ 5533550 h 7362092"/>
                <a:gd name="connsiteX651" fmla="*/ 2553606 w 3900143"/>
                <a:gd name="connsiteY651" fmla="*/ 5486960 h 7362092"/>
                <a:gd name="connsiteX652" fmla="*/ 2543050 w 3900143"/>
                <a:gd name="connsiteY652" fmla="*/ 5597270 h 7362092"/>
                <a:gd name="connsiteX653" fmla="*/ 2769858 w 3900143"/>
                <a:gd name="connsiteY653" fmla="*/ 5736084 h 7362092"/>
                <a:gd name="connsiteX654" fmla="*/ 2908672 w 3900143"/>
                <a:gd name="connsiteY654" fmla="*/ 5509276 h 7362092"/>
                <a:gd name="connsiteX655" fmla="*/ 2860281 w 3900143"/>
                <a:gd name="connsiteY655" fmla="*/ 5426102 h 7362092"/>
                <a:gd name="connsiteX656" fmla="*/ 2929108 w 3900143"/>
                <a:gd name="connsiteY656" fmla="*/ 5423556 h 7362092"/>
                <a:gd name="connsiteX657" fmla="*/ 3067921 w 3900143"/>
                <a:gd name="connsiteY657" fmla="*/ 5196748 h 7362092"/>
                <a:gd name="connsiteX658" fmla="*/ 2841113 w 3900143"/>
                <a:gd name="connsiteY658" fmla="*/ 5057936 h 7362092"/>
                <a:gd name="connsiteX659" fmla="*/ 2771002 w 3900143"/>
                <a:gd name="connsiteY659" fmla="*/ 5092060 h 7362092"/>
                <a:gd name="connsiteX660" fmla="*/ 2780041 w 3900143"/>
                <a:gd name="connsiteY660" fmla="*/ 4985814 h 7362092"/>
                <a:gd name="connsiteX661" fmla="*/ 2590970 w 3900143"/>
                <a:gd name="connsiteY661" fmla="*/ 4841848 h 7362092"/>
                <a:gd name="connsiteX662" fmla="*/ 533251 w 3900143"/>
                <a:gd name="connsiteY662" fmla="*/ 4141604 h 7362092"/>
                <a:gd name="connsiteX663" fmla="*/ 384231 w 3900143"/>
                <a:gd name="connsiteY663" fmla="*/ 4311860 h 7362092"/>
                <a:gd name="connsiteX664" fmla="*/ 413019 w 3900143"/>
                <a:gd name="connsiteY664" fmla="*/ 4744678 h 7362092"/>
                <a:gd name="connsiteX665" fmla="*/ 583276 w 3900143"/>
                <a:gd name="connsiteY665" fmla="*/ 4893698 h 7362092"/>
                <a:gd name="connsiteX666" fmla="*/ 732296 w 3900143"/>
                <a:gd name="connsiteY666" fmla="*/ 4723442 h 7362092"/>
                <a:gd name="connsiteX667" fmla="*/ 703507 w 3900143"/>
                <a:gd name="connsiteY667" fmla="*/ 4290624 h 7362092"/>
                <a:gd name="connsiteX668" fmla="*/ 533251 w 3900143"/>
                <a:gd name="connsiteY668" fmla="*/ 4141604 h 7362092"/>
                <a:gd name="connsiteX669" fmla="*/ 1008036 w 3900143"/>
                <a:gd name="connsiteY669" fmla="*/ 4092790 h 7362092"/>
                <a:gd name="connsiteX670" fmla="*/ 892251 w 3900143"/>
                <a:gd name="connsiteY670" fmla="*/ 4252998 h 7362092"/>
                <a:gd name="connsiteX671" fmla="*/ 958786 w 3900143"/>
                <a:gd name="connsiteY671" fmla="*/ 4666352 h 7362092"/>
                <a:gd name="connsiteX672" fmla="*/ 1118995 w 3900143"/>
                <a:gd name="connsiteY672" fmla="*/ 4782136 h 7362092"/>
                <a:gd name="connsiteX673" fmla="*/ 1118995 w 3900143"/>
                <a:gd name="connsiteY673" fmla="*/ 4782138 h 7362092"/>
                <a:gd name="connsiteX674" fmla="*/ 1234779 w 3900143"/>
                <a:gd name="connsiteY674" fmla="*/ 4621928 h 7362092"/>
                <a:gd name="connsiteX675" fmla="*/ 1168245 w 3900143"/>
                <a:gd name="connsiteY675" fmla="*/ 4208574 h 7362092"/>
                <a:gd name="connsiteX676" fmla="*/ 1008036 w 3900143"/>
                <a:gd name="connsiteY676" fmla="*/ 4092790 h 7362092"/>
                <a:gd name="connsiteX677" fmla="*/ 1531769 w 3900143"/>
                <a:gd name="connsiteY677" fmla="*/ 3863972 h 7362092"/>
                <a:gd name="connsiteX678" fmla="*/ 1468283 w 3900143"/>
                <a:gd name="connsiteY678" fmla="*/ 3866402 h 7362092"/>
                <a:gd name="connsiteX679" fmla="*/ 1350420 w 3900143"/>
                <a:gd name="connsiteY679" fmla="*/ 4059540 h 7362092"/>
                <a:gd name="connsiteX680" fmla="*/ 1452467 w 3900143"/>
                <a:gd name="connsiteY680" fmla="*/ 4481142 h 7362092"/>
                <a:gd name="connsiteX681" fmla="*/ 1645605 w 3900143"/>
                <a:gd name="connsiteY681" fmla="*/ 4599004 h 7362092"/>
                <a:gd name="connsiteX682" fmla="*/ 1763468 w 3900143"/>
                <a:gd name="connsiteY682" fmla="*/ 4405866 h 7362092"/>
                <a:gd name="connsiteX683" fmla="*/ 1661422 w 3900143"/>
                <a:gd name="connsiteY683" fmla="*/ 3984264 h 7362092"/>
                <a:gd name="connsiteX684" fmla="*/ 1531769 w 3900143"/>
                <a:gd name="connsiteY684" fmla="*/ 3863972 h 7362092"/>
                <a:gd name="connsiteX685" fmla="*/ 1948390 w 3900143"/>
                <a:gd name="connsiteY685" fmla="*/ 3681298 h 7362092"/>
                <a:gd name="connsiteX686" fmla="*/ 1893140 w 3900143"/>
                <a:gd name="connsiteY686" fmla="*/ 3686598 h 7362092"/>
                <a:gd name="connsiteX687" fmla="*/ 1800013 w 3900143"/>
                <a:gd name="connsiteY687" fmla="*/ 3860954 h 7362092"/>
                <a:gd name="connsiteX688" fmla="*/ 1921670 w 3900143"/>
                <a:gd name="connsiteY688" fmla="*/ 4261562 h 7362092"/>
                <a:gd name="connsiteX689" fmla="*/ 2096027 w 3900143"/>
                <a:gd name="connsiteY689" fmla="*/ 4354690 h 7362092"/>
                <a:gd name="connsiteX690" fmla="*/ 2096027 w 3900143"/>
                <a:gd name="connsiteY690" fmla="*/ 4354692 h 7362092"/>
                <a:gd name="connsiteX691" fmla="*/ 2189154 w 3900143"/>
                <a:gd name="connsiteY691" fmla="*/ 4180334 h 7362092"/>
                <a:gd name="connsiteX692" fmla="*/ 2067497 w 3900143"/>
                <a:gd name="connsiteY692" fmla="*/ 3779724 h 7362092"/>
                <a:gd name="connsiteX693" fmla="*/ 1948390 w 3900143"/>
                <a:gd name="connsiteY693" fmla="*/ 3681298 h 7362092"/>
                <a:gd name="connsiteX694" fmla="*/ 2428892 w 3900143"/>
                <a:gd name="connsiteY694" fmla="*/ 3460032 h 7362092"/>
                <a:gd name="connsiteX695" fmla="*/ 2365406 w 3900143"/>
                <a:gd name="connsiteY695" fmla="*/ 3462462 h 7362092"/>
                <a:gd name="connsiteX696" fmla="*/ 2247543 w 3900143"/>
                <a:gd name="connsiteY696" fmla="*/ 3655600 h 7362092"/>
                <a:gd name="connsiteX697" fmla="*/ 2349590 w 3900143"/>
                <a:gd name="connsiteY697" fmla="*/ 4077202 h 7362092"/>
                <a:gd name="connsiteX698" fmla="*/ 2542728 w 3900143"/>
                <a:gd name="connsiteY698" fmla="*/ 4195064 h 7362092"/>
                <a:gd name="connsiteX699" fmla="*/ 2660591 w 3900143"/>
                <a:gd name="connsiteY699" fmla="*/ 4001926 h 7362092"/>
                <a:gd name="connsiteX700" fmla="*/ 2558545 w 3900143"/>
                <a:gd name="connsiteY700" fmla="*/ 3580324 h 7362092"/>
                <a:gd name="connsiteX701" fmla="*/ 2428892 w 3900143"/>
                <a:gd name="connsiteY701" fmla="*/ 3460032 h 7362092"/>
                <a:gd name="connsiteX702" fmla="*/ 1329356 w 3900143"/>
                <a:gd name="connsiteY702" fmla="*/ 3036668 h 7362092"/>
                <a:gd name="connsiteX703" fmla="*/ 82768 w 3900143"/>
                <a:gd name="connsiteY703" fmla="*/ 3293476 h 7362092"/>
                <a:gd name="connsiteX704" fmla="*/ 82768 w 3900143"/>
                <a:gd name="connsiteY704" fmla="*/ 3529958 h 7362092"/>
                <a:gd name="connsiteX705" fmla="*/ 1404373 w 3900143"/>
                <a:gd name="connsiteY705" fmla="*/ 3236716 h 7362092"/>
                <a:gd name="connsiteX706" fmla="*/ 1329356 w 3900143"/>
                <a:gd name="connsiteY706" fmla="*/ 3036668 h 7362092"/>
                <a:gd name="connsiteX707" fmla="*/ 2577375 w 3900143"/>
                <a:gd name="connsiteY707" fmla="*/ 2752568 h 7362092"/>
                <a:gd name="connsiteX708" fmla="*/ 158354 w 3900143"/>
                <a:gd name="connsiteY708" fmla="*/ 3723788 h 7362092"/>
                <a:gd name="connsiteX709" fmla="*/ 158354 w 3900143"/>
                <a:gd name="connsiteY709" fmla="*/ 3960272 h 7362092"/>
                <a:gd name="connsiteX710" fmla="*/ 2615475 w 3900143"/>
                <a:gd name="connsiteY710" fmla="*/ 2998576 h 7362092"/>
                <a:gd name="connsiteX711" fmla="*/ 2577375 w 3900143"/>
                <a:gd name="connsiteY711" fmla="*/ 2752568 h 7362092"/>
                <a:gd name="connsiteX712" fmla="*/ 2501789 w 3900143"/>
                <a:gd name="connsiteY712" fmla="*/ 2322254 h 7362092"/>
                <a:gd name="connsiteX713" fmla="*/ 1514584 w 3900143"/>
                <a:gd name="connsiteY713" fmla="*/ 2961410 h 7362092"/>
                <a:gd name="connsiteX714" fmla="*/ 1607582 w 3900143"/>
                <a:gd name="connsiteY714" fmla="*/ 3153604 h 7362092"/>
                <a:gd name="connsiteX715" fmla="*/ 2539889 w 3900143"/>
                <a:gd name="connsiteY715" fmla="*/ 2568262 h 7362092"/>
                <a:gd name="connsiteX716" fmla="*/ 2501789 w 3900143"/>
                <a:gd name="connsiteY716" fmla="*/ 2322254 h 7362092"/>
                <a:gd name="connsiteX717" fmla="*/ 1155542 w 3900143"/>
                <a:gd name="connsiteY717" fmla="*/ 559948 h 7362092"/>
                <a:gd name="connsiteX718" fmla="*/ 1269153 w 3900143"/>
                <a:gd name="connsiteY718" fmla="*/ 1565044 h 7362092"/>
                <a:gd name="connsiteX719" fmla="*/ 1188333 w 3900143"/>
                <a:gd name="connsiteY719" fmla="*/ 2637510 h 7362092"/>
                <a:gd name="connsiteX720" fmla="*/ 1347587 w 3900143"/>
                <a:gd name="connsiteY720" fmla="*/ 1580488 h 7362092"/>
                <a:gd name="connsiteX721" fmla="*/ 1155542 w 3900143"/>
                <a:gd name="connsiteY721" fmla="*/ 559948 h 7362092"/>
                <a:gd name="connsiteX722" fmla="*/ 599833 w 3900143"/>
                <a:gd name="connsiteY722" fmla="*/ 508620 h 7362092"/>
                <a:gd name="connsiteX723" fmla="*/ 713444 w 3900143"/>
                <a:gd name="connsiteY723" fmla="*/ 1513716 h 7362092"/>
                <a:gd name="connsiteX724" fmla="*/ 632624 w 3900143"/>
                <a:gd name="connsiteY724" fmla="*/ 2586182 h 7362092"/>
                <a:gd name="connsiteX725" fmla="*/ 791878 w 3900143"/>
                <a:gd name="connsiteY725" fmla="*/ 1529160 h 7362092"/>
                <a:gd name="connsiteX726" fmla="*/ 599833 w 3900143"/>
                <a:gd name="connsiteY726" fmla="*/ 508620 h 7362092"/>
                <a:gd name="connsiteX727" fmla="*/ 1654118 w 3900143"/>
                <a:gd name="connsiteY727" fmla="*/ 501432 h 7362092"/>
                <a:gd name="connsiteX728" fmla="*/ 1767729 w 3900143"/>
                <a:gd name="connsiteY728" fmla="*/ 1506528 h 7362092"/>
                <a:gd name="connsiteX729" fmla="*/ 1686909 w 3900143"/>
                <a:gd name="connsiteY729" fmla="*/ 2578994 h 7362092"/>
                <a:gd name="connsiteX730" fmla="*/ 1846163 w 3900143"/>
                <a:gd name="connsiteY730" fmla="*/ 1521972 h 7362092"/>
                <a:gd name="connsiteX731" fmla="*/ 1654118 w 3900143"/>
                <a:gd name="connsiteY731" fmla="*/ 501432 h 7362092"/>
                <a:gd name="connsiteX732" fmla="*/ 2313766 w 3900143"/>
                <a:gd name="connsiteY732" fmla="*/ 0 h 7362092"/>
                <a:gd name="connsiteX733" fmla="*/ 3900143 w 3900143"/>
                <a:gd name="connsiteY733" fmla="*/ 6983414 h 7362092"/>
                <a:gd name="connsiteX734" fmla="*/ 16043 w 3900143"/>
                <a:gd name="connsiteY734" fmla="*/ 7362092 h 7362092"/>
                <a:gd name="connsiteX735" fmla="*/ 0 w 3900143"/>
                <a:gd name="connsiteY735" fmla="*/ 118467 h 7362092"/>
                <a:gd name="connsiteX736" fmla="*/ 2313766 w 3900143"/>
                <a:gd name="connsiteY736" fmla="*/ 0 h 7362092"/>
                <a:gd name="connsiteX0" fmla="*/ 656007 w 3900143"/>
                <a:gd name="connsiteY0" fmla="*/ 6405884 h 7639182"/>
                <a:gd name="connsiteX1" fmla="*/ 664653 w 3900143"/>
                <a:gd name="connsiteY1" fmla="*/ 6487538 h 7639182"/>
                <a:gd name="connsiteX2" fmla="*/ 647180 w 3900143"/>
                <a:gd name="connsiteY2" fmla="*/ 6570544 h 7639182"/>
                <a:gd name="connsiteX3" fmla="*/ 638532 w 3900143"/>
                <a:gd name="connsiteY3" fmla="*/ 6488890 h 7639182"/>
                <a:gd name="connsiteX4" fmla="*/ 656007 w 3900143"/>
                <a:gd name="connsiteY4" fmla="*/ 6405884 h 7639182"/>
                <a:gd name="connsiteX5" fmla="*/ 543607 w 3900143"/>
                <a:gd name="connsiteY5" fmla="*/ 6330914 h 7639182"/>
                <a:gd name="connsiteX6" fmla="*/ 545731 w 3900143"/>
                <a:gd name="connsiteY6" fmla="*/ 6332058 h 7639182"/>
                <a:gd name="connsiteX7" fmla="*/ 508747 w 3900143"/>
                <a:gd name="connsiteY7" fmla="*/ 6423694 h 7639182"/>
                <a:gd name="connsiteX8" fmla="*/ 527714 w 3900143"/>
                <a:gd name="connsiteY8" fmla="*/ 6520676 h 7639182"/>
                <a:gd name="connsiteX9" fmla="*/ 525411 w 3900143"/>
                <a:gd name="connsiteY9" fmla="*/ 6521400 h 7639182"/>
                <a:gd name="connsiteX10" fmla="*/ 488977 w 3900143"/>
                <a:gd name="connsiteY10" fmla="*/ 6421808 h 7639182"/>
                <a:gd name="connsiteX11" fmla="*/ 534246 w 3900143"/>
                <a:gd name="connsiteY11" fmla="*/ 6331970 h 7639182"/>
                <a:gd name="connsiteX12" fmla="*/ 543607 w 3900143"/>
                <a:gd name="connsiteY12" fmla="*/ 6330914 h 7639182"/>
                <a:gd name="connsiteX13" fmla="*/ 1779641 w 3900143"/>
                <a:gd name="connsiteY13" fmla="*/ 6219954 h 7639182"/>
                <a:gd name="connsiteX14" fmla="*/ 1805277 w 3900143"/>
                <a:gd name="connsiteY14" fmla="*/ 6297960 h 7639182"/>
                <a:gd name="connsiteX15" fmla="*/ 1805663 w 3900143"/>
                <a:gd name="connsiteY15" fmla="*/ 6382784 h 7639182"/>
                <a:gd name="connsiteX16" fmla="*/ 1780026 w 3900143"/>
                <a:gd name="connsiteY16" fmla="*/ 6304780 h 7639182"/>
                <a:gd name="connsiteX17" fmla="*/ 1779641 w 3900143"/>
                <a:gd name="connsiteY17" fmla="*/ 6219954 h 7639182"/>
                <a:gd name="connsiteX18" fmla="*/ 896331 w 3900143"/>
                <a:gd name="connsiteY18" fmla="*/ 6198032 h 7639182"/>
                <a:gd name="connsiteX19" fmla="*/ 971009 w 3900143"/>
                <a:gd name="connsiteY19" fmla="*/ 6227198 h 7639182"/>
                <a:gd name="connsiteX20" fmla="*/ 1048127 w 3900143"/>
                <a:gd name="connsiteY20" fmla="*/ 6205274 h 7639182"/>
                <a:gd name="connsiteX21" fmla="*/ 1048781 w 3900143"/>
                <a:gd name="connsiteY21" fmla="*/ 6207332 h 7639182"/>
                <a:gd name="connsiteX22" fmla="*/ 970150 w 3900143"/>
                <a:gd name="connsiteY22" fmla="*/ 6245250 h 7639182"/>
                <a:gd name="connsiteX23" fmla="*/ 895482 w 3900143"/>
                <a:gd name="connsiteY23" fmla="*/ 6200016 h 7639182"/>
                <a:gd name="connsiteX24" fmla="*/ 896331 w 3900143"/>
                <a:gd name="connsiteY24" fmla="*/ 6198032 h 7639182"/>
                <a:gd name="connsiteX25" fmla="*/ 1653982 w 3900143"/>
                <a:gd name="connsiteY25" fmla="*/ 6170316 h 7639182"/>
                <a:gd name="connsiteX26" fmla="*/ 1656300 w 3900143"/>
                <a:gd name="connsiteY26" fmla="*/ 6170988 h 7639182"/>
                <a:gd name="connsiteX27" fmla="*/ 1639427 w 3900143"/>
                <a:gd name="connsiteY27" fmla="*/ 6268356 h 7639182"/>
                <a:gd name="connsiteX28" fmla="*/ 1678378 w 3900143"/>
                <a:gd name="connsiteY28" fmla="*/ 6359174 h 7639182"/>
                <a:gd name="connsiteX29" fmla="*/ 1676279 w 3900143"/>
                <a:gd name="connsiteY29" fmla="*/ 6360366 h 7639182"/>
                <a:gd name="connsiteX30" fmla="*/ 1619703 w 3900143"/>
                <a:gd name="connsiteY30" fmla="*/ 6270672 h 7639182"/>
                <a:gd name="connsiteX31" fmla="*/ 1645053 w 3900143"/>
                <a:gd name="connsiteY31" fmla="*/ 6173320 h 7639182"/>
                <a:gd name="connsiteX32" fmla="*/ 1653982 w 3900143"/>
                <a:gd name="connsiteY32" fmla="*/ 6170316 h 7639182"/>
                <a:gd name="connsiteX33" fmla="*/ 3336490 w 3900143"/>
                <a:gd name="connsiteY33" fmla="*/ 6146254 h 7639182"/>
                <a:gd name="connsiteX34" fmla="*/ 2136436 w 3900143"/>
                <a:gd name="connsiteY34" fmla="*/ 6782270 h 7639182"/>
                <a:gd name="connsiteX35" fmla="*/ 221352 w 3900143"/>
                <a:gd name="connsiteY35" fmla="*/ 6866014 h 7639182"/>
                <a:gd name="connsiteX36" fmla="*/ 2098939 w 3900143"/>
                <a:gd name="connsiteY36" fmla="*/ 6945540 h 7639182"/>
                <a:gd name="connsiteX37" fmla="*/ 3336490 w 3900143"/>
                <a:gd name="connsiteY37" fmla="*/ 6146254 h 7639182"/>
                <a:gd name="connsiteX38" fmla="*/ 994981 w 3900143"/>
                <a:gd name="connsiteY38" fmla="*/ 6142250 h 7639182"/>
                <a:gd name="connsiteX39" fmla="*/ 1077986 w 3900143"/>
                <a:gd name="connsiteY39" fmla="*/ 6159724 h 7639182"/>
                <a:gd name="connsiteX40" fmla="*/ 996332 w 3900143"/>
                <a:gd name="connsiteY40" fmla="*/ 6168372 h 7639182"/>
                <a:gd name="connsiteX41" fmla="*/ 913327 w 3900143"/>
                <a:gd name="connsiteY41" fmla="*/ 6150898 h 7639182"/>
                <a:gd name="connsiteX42" fmla="*/ 929305 w 3900143"/>
                <a:gd name="connsiteY42" fmla="*/ 6146472 h 7639182"/>
                <a:gd name="connsiteX43" fmla="*/ 994981 w 3900143"/>
                <a:gd name="connsiteY43" fmla="*/ 6142250 h 7639182"/>
                <a:gd name="connsiteX44" fmla="*/ 667324 w 3900143"/>
                <a:gd name="connsiteY44" fmla="*/ 6093528 h 7639182"/>
                <a:gd name="connsiteX45" fmla="*/ 647489 w 3900143"/>
                <a:gd name="connsiteY45" fmla="*/ 6096556 h 7639182"/>
                <a:gd name="connsiteX46" fmla="*/ 614444 w 3900143"/>
                <a:gd name="connsiteY46" fmla="*/ 6141590 h 7639182"/>
                <a:gd name="connsiteX47" fmla="*/ 662508 w 3900143"/>
                <a:gd name="connsiteY47" fmla="*/ 6194470 h 7639182"/>
                <a:gd name="connsiteX48" fmla="*/ 715388 w 3900143"/>
                <a:gd name="connsiteY48" fmla="*/ 6146410 h 7639182"/>
                <a:gd name="connsiteX49" fmla="*/ 667324 w 3900143"/>
                <a:gd name="connsiteY49" fmla="*/ 6093528 h 7639182"/>
                <a:gd name="connsiteX50" fmla="*/ 968648 w 3900143"/>
                <a:gd name="connsiteY50" fmla="*/ 6056008 h 7639182"/>
                <a:gd name="connsiteX51" fmla="*/ 1043240 w 3900143"/>
                <a:gd name="connsiteY51" fmla="*/ 6102746 h 7639182"/>
                <a:gd name="connsiteX52" fmla="*/ 1042390 w 3900143"/>
                <a:gd name="connsiteY52" fmla="*/ 6104804 h 7639182"/>
                <a:gd name="connsiteX53" fmla="*/ 967755 w 3900143"/>
                <a:gd name="connsiteY53" fmla="*/ 6074712 h 7639182"/>
                <a:gd name="connsiteX54" fmla="*/ 890596 w 3900143"/>
                <a:gd name="connsiteY54" fmla="*/ 6097562 h 7639182"/>
                <a:gd name="connsiteX55" fmla="*/ 889944 w 3900143"/>
                <a:gd name="connsiteY55" fmla="*/ 6095430 h 7639182"/>
                <a:gd name="connsiteX56" fmla="*/ 913846 w 3900143"/>
                <a:gd name="connsiteY56" fmla="*/ 6066040 h 7639182"/>
                <a:gd name="connsiteX57" fmla="*/ 938651 w 3900143"/>
                <a:gd name="connsiteY57" fmla="*/ 6057968 h 7639182"/>
                <a:gd name="connsiteX58" fmla="*/ 968648 w 3900143"/>
                <a:gd name="connsiteY58" fmla="*/ 6056008 h 7639182"/>
                <a:gd name="connsiteX59" fmla="*/ 923421 w 3900143"/>
                <a:gd name="connsiteY59" fmla="*/ 5986068 h 7639182"/>
                <a:gd name="connsiteX60" fmla="*/ 1014316 w 3900143"/>
                <a:gd name="connsiteY60" fmla="*/ 6040698 h 7639182"/>
                <a:gd name="connsiteX61" fmla="*/ 1013171 w 3900143"/>
                <a:gd name="connsiteY61" fmla="*/ 6042822 h 7639182"/>
                <a:gd name="connsiteX62" fmla="*/ 921534 w 3900143"/>
                <a:gd name="connsiteY62" fmla="*/ 6005838 h 7639182"/>
                <a:gd name="connsiteX63" fmla="*/ 824552 w 3900143"/>
                <a:gd name="connsiteY63" fmla="*/ 6024804 h 7639182"/>
                <a:gd name="connsiteX64" fmla="*/ 823830 w 3900143"/>
                <a:gd name="connsiteY64" fmla="*/ 6022502 h 7639182"/>
                <a:gd name="connsiteX65" fmla="*/ 854802 w 3900143"/>
                <a:gd name="connsiteY65" fmla="*/ 5992970 h 7639182"/>
                <a:gd name="connsiteX66" fmla="*/ 923421 w 3900143"/>
                <a:gd name="connsiteY66" fmla="*/ 5986068 h 7639182"/>
                <a:gd name="connsiteX67" fmla="*/ 667658 w 3900143"/>
                <a:gd name="connsiteY67" fmla="*/ 5980062 h 7639182"/>
                <a:gd name="connsiteX68" fmla="*/ 732135 w 3900143"/>
                <a:gd name="connsiteY68" fmla="*/ 6050998 h 7639182"/>
                <a:gd name="connsiteX69" fmla="*/ 718280 w 3900143"/>
                <a:gd name="connsiteY69" fmla="*/ 6086856 h 7639182"/>
                <a:gd name="connsiteX70" fmla="*/ 745989 w 3900143"/>
                <a:gd name="connsiteY70" fmla="*/ 6082124 h 7639182"/>
                <a:gd name="connsiteX71" fmla="*/ 810465 w 3900143"/>
                <a:gd name="connsiteY71" fmla="*/ 6153062 h 7639182"/>
                <a:gd name="connsiteX72" fmla="*/ 739528 w 3900143"/>
                <a:gd name="connsiteY72" fmla="*/ 6217538 h 7639182"/>
                <a:gd name="connsiteX73" fmla="*/ 715453 w 3900143"/>
                <a:gd name="connsiteY73" fmla="*/ 6211470 h 7639182"/>
                <a:gd name="connsiteX74" fmla="*/ 723802 w 3900143"/>
                <a:gd name="connsiteY74" fmla="*/ 6245140 h 7639182"/>
                <a:gd name="connsiteX75" fmla="*/ 652863 w 3900143"/>
                <a:gd name="connsiteY75" fmla="*/ 6309618 h 7639182"/>
                <a:gd name="connsiteX76" fmla="*/ 588387 w 3900143"/>
                <a:gd name="connsiteY76" fmla="*/ 6238680 h 7639182"/>
                <a:gd name="connsiteX77" fmla="*/ 603177 w 3900143"/>
                <a:gd name="connsiteY77" fmla="*/ 6201568 h 7639182"/>
                <a:gd name="connsiteX78" fmla="*/ 570260 w 3900143"/>
                <a:gd name="connsiteY78" fmla="*/ 6209462 h 7639182"/>
                <a:gd name="connsiteX79" fmla="*/ 505783 w 3900143"/>
                <a:gd name="connsiteY79" fmla="*/ 6138524 h 7639182"/>
                <a:gd name="connsiteX80" fmla="*/ 576721 w 3900143"/>
                <a:gd name="connsiteY80" fmla="*/ 6074048 h 7639182"/>
                <a:gd name="connsiteX81" fmla="*/ 609613 w 3900143"/>
                <a:gd name="connsiteY81" fmla="*/ 6085692 h 7639182"/>
                <a:gd name="connsiteX82" fmla="*/ 596721 w 3900143"/>
                <a:gd name="connsiteY82" fmla="*/ 6044538 h 7639182"/>
                <a:gd name="connsiteX83" fmla="*/ 641049 w 3900143"/>
                <a:gd name="connsiteY83" fmla="*/ 5984126 h 7639182"/>
                <a:gd name="connsiteX84" fmla="*/ 667658 w 3900143"/>
                <a:gd name="connsiteY84" fmla="*/ 5980062 h 7639182"/>
                <a:gd name="connsiteX85" fmla="*/ 404931 w 3900143"/>
                <a:gd name="connsiteY85" fmla="*/ 5966874 h 7639182"/>
                <a:gd name="connsiteX86" fmla="*/ 495828 w 3900143"/>
                <a:gd name="connsiteY86" fmla="*/ 6021500 h 7639182"/>
                <a:gd name="connsiteX87" fmla="*/ 494682 w 3900143"/>
                <a:gd name="connsiteY87" fmla="*/ 6023628 h 7639182"/>
                <a:gd name="connsiteX88" fmla="*/ 403045 w 3900143"/>
                <a:gd name="connsiteY88" fmla="*/ 5986642 h 7639182"/>
                <a:gd name="connsiteX89" fmla="*/ 306062 w 3900143"/>
                <a:gd name="connsiteY89" fmla="*/ 6005610 h 7639182"/>
                <a:gd name="connsiteX90" fmla="*/ 305339 w 3900143"/>
                <a:gd name="connsiteY90" fmla="*/ 6003306 h 7639182"/>
                <a:gd name="connsiteX91" fmla="*/ 336312 w 3900143"/>
                <a:gd name="connsiteY91" fmla="*/ 5973776 h 7639182"/>
                <a:gd name="connsiteX92" fmla="*/ 404931 w 3900143"/>
                <a:gd name="connsiteY92" fmla="*/ 5966874 h 7639182"/>
                <a:gd name="connsiteX93" fmla="*/ 668628 w 3900143"/>
                <a:gd name="connsiteY93" fmla="*/ 5963246 h 7639182"/>
                <a:gd name="connsiteX94" fmla="*/ 639301 w 3900143"/>
                <a:gd name="connsiteY94" fmla="*/ 5967726 h 7639182"/>
                <a:gd name="connsiteX95" fmla="*/ 590445 w 3900143"/>
                <a:gd name="connsiteY95" fmla="*/ 6034306 h 7639182"/>
                <a:gd name="connsiteX96" fmla="*/ 604654 w 3900143"/>
                <a:gd name="connsiteY96" fmla="*/ 6079662 h 7639182"/>
                <a:gd name="connsiteX97" fmla="*/ 568405 w 3900143"/>
                <a:gd name="connsiteY97" fmla="*/ 6066830 h 7639182"/>
                <a:gd name="connsiteX98" fmla="*/ 490224 w 3900143"/>
                <a:gd name="connsiteY98" fmla="*/ 6137890 h 7639182"/>
                <a:gd name="connsiteX99" fmla="*/ 561282 w 3900143"/>
                <a:gd name="connsiteY99" fmla="*/ 6216070 h 7639182"/>
                <a:gd name="connsiteX100" fmla="*/ 597562 w 3900143"/>
                <a:gd name="connsiteY100" fmla="*/ 6207370 h 7639182"/>
                <a:gd name="connsiteX101" fmla="*/ 581263 w 3900143"/>
                <a:gd name="connsiteY101" fmla="*/ 6248268 h 7639182"/>
                <a:gd name="connsiteX102" fmla="*/ 652321 w 3900143"/>
                <a:gd name="connsiteY102" fmla="*/ 6326450 h 7639182"/>
                <a:gd name="connsiteX103" fmla="*/ 730501 w 3900143"/>
                <a:gd name="connsiteY103" fmla="*/ 6255390 h 7639182"/>
                <a:gd name="connsiteX104" fmla="*/ 721299 w 3900143"/>
                <a:gd name="connsiteY104" fmla="*/ 6218284 h 7639182"/>
                <a:gd name="connsiteX105" fmla="*/ 747834 w 3900143"/>
                <a:gd name="connsiteY105" fmla="*/ 6224970 h 7639182"/>
                <a:gd name="connsiteX106" fmla="*/ 826014 w 3900143"/>
                <a:gd name="connsiteY106" fmla="*/ 6153912 h 7639182"/>
                <a:gd name="connsiteX107" fmla="*/ 754954 w 3900143"/>
                <a:gd name="connsiteY107" fmla="*/ 6075730 h 7639182"/>
                <a:gd name="connsiteX108" fmla="*/ 724415 w 3900143"/>
                <a:gd name="connsiteY108" fmla="*/ 6080944 h 7639182"/>
                <a:gd name="connsiteX109" fmla="*/ 739686 w 3900143"/>
                <a:gd name="connsiteY109" fmla="*/ 6041428 h 7639182"/>
                <a:gd name="connsiteX110" fmla="*/ 668628 w 3900143"/>
                <a:gd name="connsiteY110" fmla="*/ 5963246 h 7639182"/>
                <a:gd name="connsiteX111" fmla="*/ 2120766 w 3900143"/>
                <a:gd name="connsiteY111" fmla="*/ 5941320 h 7639182"/>
                <a:gd name="connsiteX112" fmla="*/ 2121838 w 3900143"/>
                <a:gd name="connsiteY112" fmla="*/ 5943194 h 7639182"/>
                <a:gd name="connsiteX113" fmla="*/ 2052947 w 3900143"/>
                <a:gd name="connsiteY113" fmla="*/ 5996810 h 7639182"/>
                <a:gd name="connsiteX114" fmla="*/ 1970433 w 3900143"/>
                <a:gd name="connsiteY114" fmla="*/ 5968302 h 7639182"/>
                <a:gd name="connsiteX115" fmla="*/ 1970845 w 3900143"/>
                <a:gd name="connsiteY115" fmla="*/ 5966184 h 7639182"/>
                <a:gd name="connsiteX116" fmla="*/ 2049989 w 3900143"/>
                <a:gd name="connsiteY116" fmla="*/ 5978982 h 7639182"/>
                <a:gd name="connsiteX117" fmla="*/ 2120766 w 3900143"/>
                <a:gd name="connsiteY117" fmla="*/ 5941320 h 7639182"/>
                <a:gd name="connsiteX118" fmla="*/ 1724974 w 3900143"/>
                <a:gd name="connsiteY118" fmla="*/ 5912210 h 7639182"/>
                <a:gd name="connsiteX119" fmla="*/ 1706220 w 3900143"/>
                <a:gd name="connsiteY119" fmla="*/ 5919346 h 7639182"/>
                <a:gd name="connsiteX120" fmla="*/ 1683392 w 3900143"/>
                <a:gd name="connsiteY120" fmla="*/ 5970326 h 7639182"/>
                <a:gd name="connsiteX121" fmla="*/ 1741508 w 3900143"/>
                <a:gd name="connsiteY121" fmla="*/ 6011908 h 7639182"/>
                <a:gd name="connsiteX122" fmla="*/ 1783090 w 3900143"/>
                <a:gd name="connsiteY122" fmla="*/ 5953794 h 7639182"/>
                <a:gd name="connsiteX123" fmla="*/ 1724974 w 3900143"/>
                <a:gd name="connsiteY123" fmla="*/ 5912210 h 7639182"/>
                <a:gd name="connsiteX124" fmla="*/ 2103510 w 3900143"/>
                <a:gd name="connsiteY124" fmla="*/ 5886672 h 7639182"/>
                <a:gd name="connsiteX125" fmla="*/ 2140371 w 3900143"/>
                <a:gd name="connsiteY125" fmla="*/ 5890506 h 7639182"/>
                <a:gd name="connsiteX126" fmla="*/ 2062365 w 3900143"/>
                <a:gd name="connsiteY126" fmla="*/ 5916144 h 7639182"/>
                <a:gd name="connsiteX127" fmla="*/ 1977542 w 3900143"/>
                <a:gd name="connsiteY127" fmla="*/ 5916528 h 7639182"/>
                <a:gd name="connsiteX128" fmla="*/ 1992230 w 3900143"/>
                <a:gd name="connsiteY128" fmla="*/ 5908840 h 7639182"/>
                <a:gd name="connsiteX129" fmla="*/ 2055548 w 3900143"/>
                <a:gd name="connsiteY129" fmla="*/ 5890892 h 7639182"/>
                <a:gd name="connsiteX130" fmla="*/ 2103510 w 3900143"/>
                <a:gd name="connsiteY130" fmla="*/ 5886672 h 7639182"/>
                <a:gd name="connsiteX131" fmla="*/ 1479212 w 3900143"/>
                <a:gd name="connsiteY131" fmla="*/ 5842840 h 7639182"/>
                <a:gd name="connsiteX132" fmla="*/ 1542161 w 3900143"/>
                <a:gd name="connsiteY132" fmla="*/ 5877886 h 7639182"/>
                <a:gd name="connsiteX133" fmla="*/ 1541489 w 3900143"/>
                <a:gd name="connsiteY133" fmla="*/ 5880208 h 7639182"/>
                <a:gd name="connsiteX134" fmla="*/ 1444120 w 3900143"/>
                <a:gd name="connsiteY134" fmla="*/ 5863334 h 7639182"/>
                <a:gd name="connsiteX135" fmla="*/ 1353300 w 3900143"/>
                <a:gd name="connsiteY135" fmla="*/ 5902286 h 7639182"/>
                <a:gd name="connsiteX136" fmla="*/ 1352109 w 3900143"/>
                <a:gd name="connsiteY136" fmla="*/ 5900186 h 7639182"/>
                <a:gd name="connsiteX137" fmla="*/ 1376173 w 3900143"/>
                <a:gd name="connsiteY137" fmla="*/ 5864798 h 7639182"/>
                <a:gd name="connsiteX138" fmla="*/ 1441804 w 3900143"/>
                <a:gd name="connsiteY138" fmla="*/ 5843610 h 7639182"/>
                <a:gd name="connsiteX139" fmla="*/ 1479212 w 3900143"/>
                <a:gd name="connsiteY139" fmla="*/ 5842840 h 7639182"/>
                <a:gd name="connsiteX140" fmla="*/ 2730124 w 3900143"/>
                <a:gd name="connsiteY140" fmla="*/ 5830180 h 7639182"/>
                <a:gd name="connsiteX141" fmla="*/ 2761293 w 3900143"/>
                <a:gd name="connsiteY141" fmla="*/ 5906144 h 7639182"/>
                <a:gd name="connsiteX142" fmla="*/ 2767766 w 3900143"/>
                <a:gd name="connsiteY142" fmla="*/ 5990722 h 7639182"/>
                <a:gd name="connsiteX143" fmla="*/ 2736596 w 3900143"/>
                <a:gd name="connsiteY143" fmla="*/ 5914758 h 7639182"/>
                <a:gd name="connsiteX144" fmla="*/ 2730124 w 3900143"/>
                <a:gd name="connsiteY144" fmla="*/ 5830180 h 7639182"/>
                <a:gd name="connsiteX145" fmla="*/ 2041676 w 3900143"/>
                <a:gd name="connsiteY145" fmla="*/ 5810578 h 7639182"/>
                <a:gd name="connsiteX146" fmla="*/ 2094413 w 3900143"/>
                <a:gd name="connsiteY146" fmla="*/ 5842116 h 7639182"/>
                <a:gd name="connsiteX147" fmla="*/ 2094015 w 3900143"/>
                <a:gd name="connsiteY147" fmla="*/ 5844308 h 7639182"/>
                <a:gd name="connsiteX148" fmla="*/ 2014718 w 3900143"/>
                <a:gd name="connsiteY148" fmla="*/ 5830596 h 7639182"/>
                <a:gd name="connsiteX149" fmla="*/ 1944096 w 3900143"/>
                <a:gd name="connsiteY149" fmla="*/ 5869170 h 7639182"/>
                <a:gd name="connsiteX150" fmla="*/ 1943009 w 3900143"/>
                <a:gd name="connsiteY150" fmla="*/ 5867224 h 7639182"/>
                <a:gd name="connsiteX151" fmla="*/ 1960192 w 3900143"/>
                <a:gd name="connsiteY151" fmla="*/ 5833462 h 7639182"/>
                <a:gd name="connsiteX152" fmla="*/ 1982743 w 3900143"/>
                <a:gd name="connsiteY152" fmla="*/ 5820352 h 7639182"/>
                <a:gd name="connsiteX153" fmla="*/ 2011656 w 3900143"/>
                <a:gd name="connsiteY153" fmla="*/ 5812122 h 7639182"/>
                <a:gd name="connsiteX154" fmla="*/ 2041676 w 3900143"/>
                <a:gd name="connsiteY154" fmla="*/ 5810578 h 7639182"/>
                <a:gd name="connsiteX155" fmla="*/ 1701423 w 3900143"/>
                <a:gd name="connsiteY155" fmla="*/ 5801216 h 7639182"/>
                <a:gd name="connsiteX156" fmla="*/ 1779384 w 3900143"/>
                <a:gd name="connsiteY156" fmla="*/ 5856996 h 7639182"/>
                <a:gd name="connsiteX157" fmla="*/ 1773385 w 3900143"/>
                <a:gd name="connsiteY157" fmla="*/ 5894966 h 7639182"/>
                <a:gd name="connsiteX158" fmla="*/ 1799478 w 3900143"/>
                <a:gd name="connsiteY158" fmla="*/ 5884510 h 7639182"/>
                <a:gd name="connsiteX159" fmla="*/ 1877438 w 3900143"/>
                <a:gd name="connsiteY159" fmla="*/ 5940290 h 7639182"/>
                <a:gd name="connsiteX160" fmla="*/ 1821657 w 3900143"/>
                <a:gd name="connsiteY160" fmla="*/ 6018250 h 7639182"/>
                <a:gd name="connsiteX161" fmla="*/ 1796844 w 3900143"/>
                <a:gd name="connsiteY161" fmla="*/ 6017384 h 7639182"/>
                <a:gd name="connsiteX162" fmla="*/ 1812092 w 3900143"/>
                <a:gd name="connsiteY162" fmla="*/ 6048542 h 7639182"/>
                <a:gd name="connsiteX163" fmla="*/ 1756310 w 3900143"/>
                <a:gd name="connsiteY163" fmla="*/ 6126506 h 7639182"/>
                <a:gd name="connsiteX164" fmla="*/ 1678350 w 3900143"/>
                <a:gd name="connsiteY164" fmla="*/ 6070724 h 7639182"/>
                <a:gd name="connsiteX165" fmla="*/ 1685000 w 3900143"/>
                <a:gd name="connsiteY165" fmla="*/ 6031332 h 7639182"/>
                <a:gd name="connsiteX166" fmla="*/ 1654480 w 3900143"/>
                <a:gd name="connsiteY166" fmla="*/ 6045974 h 7639182"/>
                <a:gd name="connsiteX167" fmla="*/ 1576520 w 3900143"/>
                <a:gd name="connsiteY167" fmla="*/ 5990194 h 7639182"/>
                <a:gd name="connsiteX168" fmla="*/ 1632300 w 3900143"/>
                <a:gd name="connsiteY168" fmla="*/ 5912234 h 7639182"/>
                <a:gd name="connsiteX169" fmla="*/ 1666906 w 3900143"/>
                <a:gd name="connsiteY169" fmla="*/ 5916696 h 7639182"/>
                <a:gd name="connsiteX170" fmla="*/ 1645643 w 3900143"/>
                <a:gd name="connsiteY170" fmla="*/ 5879176 h 7639182"/>
                <a:gd name="connsiteX171" fmla="*/ 1676266 w 3900143"/>
                <a:gd name="connsiteY171" fmla="*/ 5810788 h 7639182"/>
                <a:gd name="connsiteX172" fmla="*/ 1701423 w 3900143"/>
                <a:gd name="connsiteY172" fmla="*/ 5801216 h 7639182"/>
                <a:gd name="connsiteX173" fmla="*/ 2601226 w 3900143"/>
                <a:gd name="connsiteY173" fmla="*/ 5789688 h 7639182"/>
                <a:gd name="connsiteX174" fmla="*/ 2603586 w 3900143"/>
                <a:gd name="connsiteY174" fmla="*/ 5790192 h 7639182"/>
                <a:gd name="connsiteX175" fmla="*/ 2593745 w 3900143"/>
                <a:gd name="connsiteY175" fmla="*/ 5888520 h 7639182"/>
                <a:gd name="connsiteX176" fmla="*/ 2639114 w 3900143"/>
                <a:gd name="connsiteY176" fmla="*/ 5976308 h 7639182"/>
                <a:gd name="connsiteX177" fmla="*/ 2637106 w 3900143"/>
                <a:gd name="connsiteY177" fmla="*/ 5977648 h 7639182"/>
                <a:gd name="connsiteX178" fmla="*/ 2574238 w 3900143"/>
                <a:gd name="connsiteY178" fmla="*/ 5892244 h 7639182"/>
                <a:gd name="connsiteX179" fmla="*/ 2592536 w 3900143"/>
                <a:gd name="connsiteY179" fmla="*/ 5793324 h 7639182"/>
                <a:gd name="connsiteX180" fmla="*/ 2601226 w 3900143"/>
                <a:gd name="connsiteY180" fmla="*/ 5789688 h 7639182"/>
                <a:gd name="connsiteX181" fmla="*/ 1698833 w 3900143"/>
                <a:gd name="connsiteY181" fmla="*/ 5784574 h 7639182"/>
                <a:gd name="connsiteX182" fmla="*/ 1671105 w 3900143"/>
                <a:gd name="connsiteY182" fmla="*/ 5795124 h 7639182"/>
                <a:gd name="connsiteX183" fmla="*/ 1637355 w 3900143"/>
                <a:gd name="connsiteY183" fmla="*/ 5870494 h 7639182"/>
                <a:gd name="connsiteX184" fmla="*/ 1660789 w 3900143"/>
                <a:gd name="connsiteY184" fmla="*/ 5911844 h 7639182"/>
                <a:gd name="connsiteX185" fmla="*/ 1622652 w 3900143"/>
                <a:gd name="connsiteY185" fmla="*/ 5906928 h 7639182"/>
                <a:gd name="connsiteX186" fmla="*/ 1561175 w 3900143"/>
                <a:gd name="connsiteY186" fmla="*/ 5992848 h 7639182"/>
                <a:gd name="connsiteX187" fmla="*/ 1647094 w 3900143"/>
                <a:gd name="connsiteY187" fmla="*/ 6054326 h 7639182"/>
                <a:gd name="connsiteX188" fmla="*/ 1680731 w 3900143"/>
                <a:gd name="connsiteY188" fmla="*/ 6038186 h 7639182"/>
                <a:gd name="connsiteX189" fmla="*/ 1673403 w 3900143"/>
                <a:gd name="connsiteY189" fmla="*/ 6081598 h 7639182"/>
                <a:gd name="connsiteX190" fmla="*/ 1759322 w 3900143"/>
                <a:gd name="connsiteY190" fmla="*/ 6143074 h 7639182"/>
                <a:gd name="connsiteX191" fmla="*/ 1820798 w 3900143"/>
                <a:gd name="connsiteY191" fmla="*/ 6057154 h 7639182"/>
                <a:gd name="connsiteX192" fmla="*/ 1803994 w 3900143"/>
                <a:gd name="connsiteY192" fmla="*/ 6022816 h 7639182"/>
                <a:gd name="connsiteX193" fmla="*/ 1831341 w 3900143"/>
                <a:gd name="connsiteY193" fmla="*/ 6023770 h 7639182"/>
                <a:gd name="connsiteX194" fmla="*/ 1892818 w 3900143"/>
                <a:gd name="connsiteY194" fmla="*/ 5937848 h 7639182"/>
                <a:gd name="connsiteX195" fmla="*/ 1806896 w 3900143"/>
                <a:gd name="connsiteY195" fmla="*/ 5876370 h 7639182"/>
                <a:gd name="connsiteX196" fmla="*/ 1778139 w 3900143"/>
                <a:gd name="connsiteY196" fmla="*/ 5887896 h 7639182"/>
                <a:gd name="connsiteX197" fmla="*/ 1784752 w 3900143"/>
                <a:gd name="connsiteY197" fmla="*/ 5846052 h 7639182"/>
                <a:gd name="connsiteX198" fmla="*/ 1698833 w 3900143"/>
                <a:gd name="connsiteY198" fmla="*/ 5784574 h 7639182"/>
                <a:gd name="connsiteX199" fmla="*/ 1990131 w 3900143"/>
                <a:gd name="connsiteY199" fmla="*/ 5752496 h 7639182"/>
                <a:gd name="connsiteX200" fmla="*/ 2053079 w 3900143"/>
                <a:gd name="connsiteY200" fmla="*/ 5787544 h 7639182"/>
                <a:gd name="connsiteX201" fmla="*/ 2052406 w 3900143"/>
                <a:gd name="connsiteY201" fmla="*/ 5789862 h 7639182"/>
                <a:gd name="connsiteX202" fmla="*/ 1955039 w 3900143"/>
                <a:gd name="connsiteY202" fmla="*/ 5772990 h 7639182"/>
                <a:gd name="connsiteX203" fmla="*/ 1864219 w 3900143"/>
                <a:gd name="connsiteY203" fmla="*/ 5811940 h 7639182"/>
                <a:gd name="connsiteX204" fmla="*/ 1863029 w 3900143"/>
                <a:gd name="connsiteY204" fmla="*/ 5809842 h 7639182"/>
                <a:gd name="connsiteX205" fmla="*/ 1887093 w 3900143"/>
                <a:gd name="connsiteY205" fmla="*/ 5774454 h 7639182"/>
                <a:gd name="connsiteX206" fmla="*/ 1952723 w 3900143"/>
                <a:gd name="connsiteY206" fmla="*/ 5753266 h 7639182"/>
                <a:gd name="connsiteX207" fmla="*/ 1990131 w 3900143"/>
                <a:gd name="connsiteY207" fmla="*/ 5752496 h 7639182"/>
                <a:gd name="connsiteX208" fmla="*/ 776380 w 3900143"/>
                <a:gd name="connsiteY208" fmla="*/ 5740486 h 7639182"/>
                <a:gd name="connsiteX209" fmla="*/ 845429 w 3900143"/>
                <a:gd name="connsiteY209" fmla="*/ 5825998 h 7639182"/>
                <a:gd name="connsiteX210" fmla="*/ 801664 w 3900143"/>
                <a:gd name="connsiteY210" fmla="*/ 5926816 h 7639182"/>
                <a:gd name="connsiteX211" fmla="*/ 798797 w 3900143"/>
                <a:gd name="connsiteY211" fmla="*/ 5926272 h 7639182"/>
                <a:gd name="connsiteX212" fmla="*/ 820938 w 3900143"/>
                <a:gd name="connsiteY212" fmla="*/ 5829320 h 7639182"/>
                <a:gd name="connsiteX213" fmla="*/ 773760 w 3900143"/>
                <a:gd name="connsiteY213" fmla="*/ 5741774 h 7639182"/>
                <a:gd name="connsiteX214" fmla="*/ 776380 w 3900143"/>
                <a:gd name="connsiteY214" fmla="*/ 5740486 h 7639182"/>
                <a:gd name="connsiteX215" fmla="*/ 571062 w 3900143"/>
                <a:gd name="connsiteY215" fmla="*/ 5735588 h 7639182"/>
                <a:gd name="connsiteX216" fmla="*/ 573188 w 3900143"/>
                <a:gd name="connsiteY216" fmla="*/ 5736734 h 7639182"/>
                <a:gd name="connsiteX217" fmla="*/ 536202 w 3900143"/>
                <a:gd name="connsiteY217" fmla="*/ 5828372 h 7639182"/>
                <a:gd name="connsiteX218" fmla="*/ 555169 w 3900143"/>
                <a:gd name="connsiteY218" fmla="*/ 5925354 h 7639182"/>
                <a:gd name="connsiteX219" fmla="*/ 552866 w 3900143"/>
                <a:gd name="connsiteY219" fmla="*/ 5926076 h 7639182"/>
                <a:gd name="connsiteX220" fmla="*/ 516434 w 3900143"/>
                <a:gd name="connsiteY220" fmla="*/ 5826484 h 7639182"/>
                <a:gd name="connsiteX221" fmla="*/ 561701 w 3900143"/>
                <a:gd name="connsiteY221" fmla="*/ 5736648 h 7639182"/>
                <a:gd name="connsiteX222" fmla="*/ 571062 w 3900143"/>
                <a:gd name="connsiteY222" fmla="*/ 5735588 h 7639182"/>
                <a:gd name="connsiteX223" fmla="*/ 736232 w 3900143"/>
                <a:gd name="connsiteY223" fmla="*/ 5731920 h 7639182"/>
                <a:gd name="connsiteX224" fmla="*/ 774150 w 3900143"/>
                <a:gd name="connsiteY224" fmla="*/ 5810556 h 7639182"/>
                <a:gd name="connsiteX225" fmla="*/ 728917 w 3900143"/>
                <a:gd name="connsiteY225" fmla="*/ 5885222 h 7639182"/>
                <a:gd name="connsiteX226" fmla="*/ 726933 w 3900143"/>
                <a:gd name="connsiteY226" fmla="*/ 5884370 h 7639182"/>
                <a:gd name="connsiteX227" fmla="*/ 756099 w 3900143"/>
                <a:gd name="connsiteY227" fmla="*/ 5809692 h 7639182"/>
                <a:gd name="connsiteX228" fmla="*/ 734175 w 3900143"/>
                <a:gd name="connsiteY228" fmla="*/ 5732576 h 7639182"/>
                <a:gd name="connsiteX229" fmla="*/ 736232 w 3900143"/>
                <a:gd name="connsiteY229" fmla="*/ 5731920 h 7639182"/>
                <a:gd name="connsiteX230" fmla="*/ 632135 w 3900143"/>
                <a:gd name="connsiteY230" fmla="*/ 5726954 h 7639182"/>
                <a:gd name="connsiteX231" fmla="*/ 634193 w 3900143"/>
                <a:gd name="connsiteY231" fmla="*/ 5727804 h 7639182"/>
                <a:gd name="connsiteX232" fmla="*/ 604103 w 3900143"/>
                <a:gd name="connsiteY232" fmla="*/ 5802438 h 7639182"/>
                <a:gd name="connsiteX233" fmla="*/ 626953 w 3900143"/>
                <a:gd name="connsiteY233" fmla="*/ 5879600 h 7639182"/>
                <a:gd name="connsiteX234" fmla="*/ 624820 w 3900143"/>
                <a:gd name="connsiteY234" fmla="*/ 5880252 h 7639182"/>
                <a:gd name="connsiteX235" fmla="*/ 585397 w 3900143"/>
                <a:gd name="connsiteY235" fmla="*/ 5801548 h 7639182"/>
                <a:gd name="connsiteX236" fmla="*/ 623378 w 3900143"/>
                <a:gd name="connsiteY236" fmla="*/ 5728096 h 7639182"/>
                <a:gd name="connsiteX237" fmla="*/ 632135 w 3900143"/>
                <a:gd name="connsiteY237" fmla="*/ 5726954 h 7639182"/>
                <a:gd name="connsiteX238" fmla="*/ 687837 w 3900143"/>
                <a:gd name="connsiteY238" fmla="*/ 5719098 h 7639182"/>
                <a:gd name="connsiteX239" fmla="*/ 696483 w 3900143"/>
                <a:gd name="connsiteY239" fmla="*/ 5800754 h 7639182"/>
                <a:gd name="connsiteX240" fmla="*/ 679945 w 3900143"/>
                <a:gd name="connsiteY240" fmla="*/ 5881444 h 7639182"/>
                <a:gd name="connsiteX241" fmla="*/ 774659 w 3900143"/>
                <a:gd name="connsiteY241" fmla="*/ 5993202 h 7639182"/>
                <a:gd name="connsiteX242" fmla="*/ 752601 w 3900143"/>
                <a:gd name="connsiteY242" fmla="*/ 6050290 h 7639182"/>
                <a:gd name="connsiteX243" fmla="*/ 796718 w 3900143"/>
                <a:gd name="connsiteY243" fmla="*/ 6042758 h 7639182"/>
                <a:gd name="connsiteX244" fmla="*/ 899374 w 3900143"/>
                <a:gd name="connsiteY244" fmla="*/ 6155700 h 7639182"/>
                <a:gd name="connsiteX245" fmla="*/ 828924 w 3900143"/>
                <a:gd name="connsiteY245" fmla="*/ 6251826 h 7639182"/>
                <a:gd name="connsiteX246" fmla="*/ 919627 w 3900143"/>
                <a:gd name="connsiteY246" fmla="*/ 6290596 h 7639182"/>
                <a:gd name="connsiteX247" fmla="*/ 1014284 w 3900143"/>
                <a:gd name="connsiteY247" fmla="*/ 6260096 h 7639182"/>
                <a:gd name="connsiteX248" fmla="*/ 1015072 w 3900143"/>
                <a:gd name="connsiteY248" fmla="*/ 6262904 h 7639182"/>
                <a:gd name="connsiteX249" fmla="*/ 918449 w 3900143"/>
                <a:gd name="connsiteY249" fmla="*/ 6315282 h 7639182"/>
                <a:gd name="connsiteX250" fmla="*/ 827251 w 3900143"/>
                <a:gd name="connsiteY250" fmla="*/ 6253944 h 7639182"/>
                <a:gd name="connsiteX251" fmla="*/ 827965 w 3900143"/>
                <a:gd name="connsiteY251" fmla="*/ 6252104 h 7639182"/>
                <a:gd name="connsiteX252" fmla="*/ 786431 w 3900143"/>
                <a:gd name="connsiteY252" fmla="*/ 6258358 h 7639182"/>
                <a:gd name="connsiteX253" fmla="*/ 748098 w 3900143"/>
                <a:gd name="connsiteY253" fmla="*/ 6248696 h 7639182"/>
                <a:gd name="connsiteX254" fmla="*/ 761391 w 3900143"/>
                <a:gd name="connsiteY254" fmla="*/ 6302306 h 7639182"/>
                <a:gd name="connsiteX255" fmla="*/ 753783 w 3900143"/>
                <a:gd name="connsiteY255" fmla="*/ 6335980 h 7639182"/>
                <a:gd name="connsiteX256" fmla="*/ 817954 w 3900143"/>
                <a:gd name="connsiteY256" fmla="*/ 6421342 h 7639182"/>
                <a:gd name="connsiteX257" fmla="*/ 774189 w 3900143"/>
                <a:gd name="connsiteY257" fmla="*/ 6522162 h 7639182"/>
                <a:gd name="connsiteX258" fmla="*/ 771321 w 3900143"/>
                <a:gd name="connsiteY258" fmla="*/ 6521618 h 7639182"/>
                <a:gd name="connsiteX259" fmla="*/ 793463 w 3900143"/>
                <a:gd name="connsiteY259" fmla="*/ 6424666 h 7639182"/>
                <a:gd name="connsiteX260" fmla="*/ 751686 w 3900143"/>
                <a:gd name="connsiteY260" fmla="*/ 6341746 h 7639182"/>
                <a:gd name="connsiteX261" fmla="*/ 707718 w 3900143"/>
                <a:gd name="connsiteY261" fmla="*/ 6390336 h 7639182"/>
                <a:gd name="connsiteX262" fmla="*/ 743736 w 3900143"/>
                <a:gd name="connsiteY262" fmla="*/ 6468156 h 7639182"/>
                <a:gd name="connsiteX263" fmla="*/ 698505 w 3900143"/>
                <a:gd name="connsiteY263" fmla="*/ 6542822 h 7639182"/>
                <a:gd name="connsiteX264" fmla="*/ 696518 w 3900143"/>
                <a:gd name="connsiteY264" fmla="*/ 6541972 h 7639182"/>
                <a:gd name="connsiteX265" fmla="*/ 725686 w 3900143"/>
                <a:gd name="connsiteY265" fmla="*/ 6467294 h 7639182"/>
                <a:gd name="connsiteX266" fmla="*/ 704868 w 3900143"/>
                <a:gd name="connsiteY266" fmla="*/ 6391710 h 7639182"/>
                <a:gd name="connsiteX267" fmla="*/ 648447 w 3900143"/>
                <a:gd name="connsiteY267" fmla="*/ 6404962 h 7639182"/>
                <a:gd name="connsiteX268" fmla="*/ 599550 w 3900143"/>
                <a:gd name="connsiteY268" fmla="*/ 6390038 h 7639182"/>
                <a:gd name="connsiteX269" fmla="*/ 573666 w 3900143"/>
                <a:gd name="connsiteY269" fmla="*/ 6460050 h 7639182"/>
                <a:gd name="connsiteX270" fmla="*/ 596516 w 3900143"/>
                <a:gd name="connsiteY270" fmla="*/ 6537208 h 7639182"/>
                <a:gd name="connsiteX271" fmla="*/ 594385 w 3900143"/>
                <a:gd name="connsiteY271" fmla="*/ 6537860 h 7639182"/>
                <a:gd name="connsiteX272" fmla="*/ 554962 w 3900143"/>
                <a:gd name="connsiteY272" fmla="*/ 6459156 h 7639182"/>
                <a:gd name="connsiteX273" fmla="*/ 592677 w 3900143"/>
                <a:gd name="connsiteY273" fmla="*/ 6385872 h 7639182"/>
                <a:gd name="connsiteX274" fmla="*/ 545790 w 3900143"/>
                <a:gd name="connsiteY274" fmla="*/ 6292018 h 7639182"/>
                <a:gd name="connsiteX275" fmla="*/ 569338 w 3900143"/>
                <a:gd name="connsiteY275" fmla="*/ 6232932 h 7639182"/>
                <a:gd name="connsiteX276" fmla="*/ 516929 w 3900143"/>
                <a:gd name="connsiteY276" fmla="*/ 6245500 h 7639182"/>
                <a:gd name="connsiteX277" fmla="*/ 489906 w 3900143"/>
                <a:gd name="connsiteY277" fmla="*/ 6240310 h 7639182"/>
                <a:gd name="connsiteX278" fmla="*/ 405406 w 3900143"/>
                <a:gd name="connsiteY278" fmla="*/ 6295860 h 7639182"/>
                <a:gd name="connsiteX279" fmla="*/ 304588 w 3900143"/>
                <a:gd name="connsiteY279" fmla="*/ 6252094 h 7639182"/>
                <a:gd name="connsiteX280" fmla="*/ 305130 w 3900143"/>
                <a:gd name="connsiteY280" fmla="*/ 6249226 h 7639182"/>
                <a:gd name="connsiteX281" fmla="*/ 402082 w 3900143"/>
                <a:gd name="connsiteY281" fmla="*/ 6271370 h 7639182"/>
                <a:gd name="connsiteX282" fmla="*/ 479165 w 3900143"/>
                <a:gd name="connsiteY282" fmla="*/ 6236406 h 7639182"/>
                <a:gd name="connsiteX283" fmla="*/ 431821 w 3900143"/>
                <a:gd name="connsiteY283" fmla="*/ 6196400 h 7639182"/>
                <a:gd name="connsiteX284" fmla="*/ 358613 w 3900143"/>
                <a:gd name="connsiteY284" fmla="*/ 6221630 h 7639182"/>
                <a:gd name="connsiteX285" fmla="*/ 283947 w 3900143"/>
                <a:gd name="connsiteY285" fmla="*/ 6176398 h 7639182"/>
                <a:gd name="connsiteX286" fmla="*/ 284795 w 3900143"/>
                <a:gd name="connsiteY286" fmla="*/ 6174412 h 7639182"/>
                <a:gd name="connsiteX287" fmla="*/ 359474 w 3900143"/>
                <a:gd name="connsiteY287" fmla="*/ 6203576 h 7639182"/>
                <a:gd name="connsiteX288" fmla="*/ 427248 w 3900143"/>
                <a:gd name="connsiteY288" fmla="*/ 6188404 h 7639182"/>
                <a:gd name="connsiteX289" fmla="*/ 414438 w 3900143"/>
                <a:gd name="connsiteY289" fmla="*/ 6135686 h 7639182"/>
                <a:gd name="connsiteX290" fmla="*/ 339231 w 3900143"/>
                <a:gd name="connsiteY290" fmla="*/ 6142548 h 7639182"/>
                <a:gd name="connsiteX291" fmla="*/ 256224 w 3900143"/>
                <a:gd name="connsiteY291" fmla="*/ 6125072 h 7639182"/>
                <a:gd name="connsiteX292" fmla="*/ 272202 w 3900143"/>
                <a:gd name="connsiteY292" fmla="*/ 6120648 h 7639182"/>
                <a:gd name="connsiteX293" fmla="*/ 337880 w 3900143"/>
                <a:gd name="connsiteY293" fmla="*/ 6116424 h 7639182"/>
                <a:gd name="connsiteX294" fmla="*/ 414458 w 3900143"/>
                <a:gd name="connsiteY294" fmla="*/ 6131310 h 7639182"/>
                <a:gd name="connsiteX295" fmla="*/ 434301 w 3900143"/>
                <a:gd name="connsiteY295" fmla="*/ 6075236 h 7639182"/>
                <a:gd name="connsiteX296" fmla="*/ 366725 w 3900143"/>
                <a:gd name="connsiteY296" fmla="*/ 6051568 h 7639182"/>
                <a:gd name="connsiteX297" fmla="*/ 289566 w 3900143"/>
                <a:gd name="connsiteY297" fmla="*/ 6074418 h 7639182"/>
                <a:gd name="connsiteX298" fmla="*/ 288912 w 3900143"/>
                <a:gd name="connsiteY298" fmla="*/ 6072286 h 7639182"/>
                <a:gd name="connsiteX299" fmla="*/ 312817 w 3900143"/>
                <a:gd name="connsiteY299" fmla="*/ 6042894 h 7639182"/>
                <a:gd name="connsiteX300" fmla="*/ 337621 w 3900143"/>
                <a:gd name="connsiteY300" fmla="*/ 6034824 h 7639182"/>
                <a:gd name="connsiteX301" fmla="*/ 367617 w 3900143"/>
                <a:gd name="connsiteY301" fmla="*/ 6032860 h 7639182"/>
                <a:gd name="connsiteX302" fmla="*/ 439874 w 3900143"/>
                <a:gd name="connsiteY302" fmla="*/ 6068412 h 7639182"/>
                <a:gd name="connsiteX303" fmla="*/ 527216 w 3900143"/>
                <a:gd name="connsiteY303" fmla="*/ 6029898 h 7639182"/>
                <a:gd name="connsiteX304" fmla="*/ 579585 w 3900143"/>
                <a:gd name="connsiteY304" fmla="*/ 6048438 h 7639182"/>
                <a:gd name="connsiteX305" fmla="*/ 559059 w 3900143"/>
                <a:gd name="connsiteY305" fmla="*/ 5982914 h 7639182"/>
                <a:gd name="connsiteX306" fmla="*/ 629638 w 3900143"/>
                <a:gd name="connsiteY306" fmla="*/ 5886728 h 7639182"/>
                <a:gd name="connsiteX307" fmla="*/ 672003 w 3900143"/>
                <a:gd name="connsiteY307" fmla="*/ 5880258 h 7639182"/>
                <a:gd name="connsiteX308" fmla="*/ 678303 w 3900143"/>
                <a:gd name="connsiteY308" fmla="*/ 5881198 h 7639182"/>
                <a:gd name="connsiteX309" fmla="*/ 670362 w 3900143"/>
                <a:gd name="connsiteY309" fmla="*/ 5802104 h 7639182"/>
                <a:gd name="connsiteX310" fmla="*/ 687837 w 3900143"/>
                <a:gd name="connsiteY310" fmla="*/ 5719098 h 7639182"/>
                <a:gd name="connsiteX311" fmla="*/ 683941 w 3900143"/>
                <a:gd name="connsiteY311" fmla="*/ 5678512 h 7639182"/>
                <a:gd name="connsiteX312" fmla="*/ 610129 w 3900143"/>
                <a:gd name="connsiteY312" fmla="*/ 5689782 h 7639182"/>
                <a:gd name="connsiteX313" fmla="*/ 487163 w 3900143"/>
                <a:gd name="connsiteY313" fmla="*/ 5857366 h 7639182"/>
                <a:gd name="connsiteX314" fmla="*/ 522924 w 3900143"/>
                <a:gd name="connsiteY314" fmla="*/ 5971524 h 7639182"/>
                <a:gd name="connsiteX315" fmla="*/ 431684 w 3900143"/>
                <a:gd name="connsiteY315" fmla="*/ 5939226 h 7639182"/>
                <a:gd name="connsiteX316" fmla="*/ 234905 w 3900143"/>
                <a:gd name="connsiteY316" fmla="*/ 6118080 h 7639182"/>
                <a:gd name="connsiteX317" fmla="*/ 413762 w 3900143"/>
                <a:gd name="connsiteY317" fmla="*/ 6314858 h 7639182"/>
                <a:gd name="connsiteX318" fmla="*/ 505072 w 3900143"/>
                <a:gd name="connsiteY318" fmla="*/ 6292964 h 7639182"/>
                <a:gd name="connsiteX319" fmla="*/ 464046 w 3900143"/>
                <a:gd name="connsiteY319" fmla="*/ 6395906 h 7639182"/>
                <a:gd name="connsiteX320" fmla="*/ 642901 w 3900143"/>
                <a:gd name="connsiteY320" fmla="*/ 6592684 h 7639182"/>
                <a:gd name="connsiteX321" fmla="*/ 839680 w 3900143"/>
                <a:gd name="connsiteY321" fmla="*/ 6413828 h 7639182"/>
                <a:gd name="connsiteX322" fmla="*/ 816519 w 3900143"/>
                <a:gd name="connsiteY322" fmla="*/ 6320430 h 7639182"/>
                <a:gd name="connsiteX323" fmla="*/ 883304 w 3900143"/>
                <a:gd name="connsiteY323" fmla="*/ 6337260 h 7639182"/>
                <a:gd name="connsiteX324" fmla="*/ 1080082 w 3900143"/>
                <a:gd name="connsiteY324" fmla="*/ 6158406 h 7639182"/>
                <a:gd name="connsiteX325" fmla="*/ 901226 w 3900143"/>
                <a:gd name="connsiteY325" fmla="*/ 5961628 h 7639182"/>
                <a:gd name="connsiteX326" fmla="*/ 824364 w 3900143"/>
                <a:gd name="connsiteY326" fmla="*/ 5974752 h 7639182"/>
                <a:gd name="connsiteX327" fmla="*/ 862796 w 3900143"/>
                <a:gd name="connsiteY327" fmla="*/ 5875288 h 7639182"/>
                <a:gd name="connsiteX328" fmla="*/ 683941 w 3900143"/>
                <a:gd name="connsiteY328" fmla="*/ 5678512 h 7639182"/>
                <a:gd name="connsiteX329" fmla="*/ 1555544 w 3900143"/>
                <a:gd name="connsiteY329" fmla="*/ 5582544 h 7639182"/>
                <a:gd name="connsiteX330" fmla="*/ 1557864 w 3900143"/>
                <a:gd name="connsiteY330" fmla="*/ 5583216 h 7639182"/>
                <a:gd name="connsiteX331" fmla="*/ 1540990 w 3900143"/>
                <a:gd name="connsiteY331" fmla="*/ 5680586 h 7639182"/>
                <a:gd name="connsiteX332" fmla="*/ 1579940 w 3900143"/>
                <a:gd name="connsiteY332" fmla="*/ 5771406 h 7639182"/>
                <a:gd name="connsiteX333" fmla="*/ 1577842 w 3900143"/>
                <a:gd name="connsiteY333" fmla="*/ 5772596 h 7639182"/>
                <a:gd name="connsiteX334" fmla="*/ 1521267 w 3900143"/>
                <a:gd name="connsiteY334" fmla="*/ 5682900 h 7639182"/>
                <a:gd name="connsiteX335" fmla="*/ 1546615 w 3900143"/>
                <a:gd name="connsiteY335" fmla="*/ 5585550 h 7639182"/>
                <a:gd name="connsiteX336" fmla="*/ 1555544 w 3900143"/>
                <a:gd name="connsiteY336" fmla="*/ 5582544 h 7639182"/>
                <a:gd name="connsiteX337" fmla="*/ 1613432 w 3900143"/>
                <a:gd name="connsiteY337" fmla="*/ 5561250 h 7639182"/>
                <a:gd name="connsiteX338" fmla="*/ 1615623 w 3900143"/>
                <a:gd name="connsiteY338" fmla="*/ 5561648 h 7639182"/>
                <a:gd name="connsiteX339" fmla="*/ 1601913 w 3900143"/>
                <a:gd name="connsiteY339" fmla="*/ 5640944 h 7639182"/>
                <a:gd name="connsiteX340" fmla="*/ 1640488 w 3900143"/>
                <a:gd name="connsiteY340" fmla="*/ 5711570 h 7639182"/>
                <a:gd name="connsiteX341" fmla="*/ 1638540 w 3900143"/>
                <a:gd name="connsiteY341" fmla="*/ 5712656 h 7639182"/>
                <a:gd name="connsiteX342" fmla="*/ 1583438 w 3900143"/>
                <a:gd name="connsiteY342" fmla="*/ 5644010 h 7639182"/>
                <a:gd name="connsiteX343" fmla="*/ 1605112 w 3900143"/>
                <a:gd name="connsiteY343" fmla="*/ 5564210 h 7639182"/>
                <a:gd name="connsiteX344" fmla="*/ 1613432 w 3900143"/>
                <a:gd name="connsiteY344" fmla="*/ 5561250 h 7639182"/>
                <a:gd name="connsiteX345" fmla="*/ 1716244 w 3900143"/>
                <a:gd name="connsiteY345" fmla="*/ 5544200 h 7639182"/>
                <a:gd name="connsiteX346" fmla="*/ 1769861 w 3900143"/>
                <a:gd name="connsiteY346" fmla="*/ 5613096 h 7639182"/>
                <a:gd name="connsiteX347" fmla="*/ 1741353 w 3900143"/>
                <a:gd name="connsiteY347" fmla="*/ 5695608 h 7639182"/>
                <a:gd name="connsiteX348" fmla="*/ 1739234 w 3900143"/>
                <a:gd name="connsiteY348" fmla="*/ 5695194 h 7639182"/>
                <a:gd name="connsiteX349" fmla="*/ 1752031 w 3900143"/>
                <a:gd name="connsiteY349" fmla="*/ 5616050 h 7639182"/>
                <a:gd name="connsiteX350" fmla="*/ 1714370 w 3900143"/>
                <a:gd name="connsiteY350" fmla="*/ 5545276 h 7639182"/>
                <a:gd name="connsiteX351" fmla="*/ 1716244 w 3900143"/>
                <a:gd name="connsiteY351" fmla="*/ 5544200 h 7639182"/>
                <a:gd name="connsiteX352" fmla="*/ 1780646 w 3900143"/>
                <a:gd name="connsiteY352" fmla="*/ 5543542 h 7639182"/>
                <a:gd name="connsiteX353" fmla="*/ 1842793 w 3900143"/>
                <a:gd name="connsiteY353" fmla="*/ 5613192 h 7639182"/>
                <a:gd name="connsiteX354" fmla="*/ 1821224 w 3900143"/>
                <a:gd name="connsiteY354" fmla="*/ 5720962 h 7639182"/>
                <a:gd name="connsiteX355" fmla="*/ 1818306 w 3900143"/>
                <a:gd name="connsiteY355" fmla="*/ 5721034 h 7639182"/>
                <a:gd name="connsiteX356" fmla="*/ 1819550 w 3900143"/>
                <a:gd name="connsiteY356" fmla="*/ 5621594 h 7639182"/>
                <a:gd name="connsiteX357" fmla="*/ 1755005 w 3900143"/>
                <a:gd name="connsiteY357" fmla="*/ 5545936 h 7639182"/>
                <a:gd name="connsiteX358" fmla="*/ 1757296 w 3900143"/>
                <a:gd name="connsiteY358" fmla="*/ 5544126 h 7639182"/>
                <a:gd name="connsiteX359" fmla="*/ 1780646 w 3900143"/>
                <a:gd name="connsiteY359" fmla="*/ 5543542 h 7639182"/>
                <a:gd name="connsiteX360" fmla="*/ 1666234 w 3900143"/>
                <a:gd name="connsiteY360" fmla="*/ 5541850 h 7639182"/>
                <a:gd name="connsiteX361" fmla="*/ 1691870 w 3900143"/>
                <a:gd name="connsiteY361" fmla="*/ 5619856 h 7639182"/>
                <a:gd name="connsiteX362" fmla="*/ 1692682 w 3900143"/>
                <a:gd name="connsiteY362" fmla="*/ 5702220 h 7639182"/>
                <a:gd name="connsiteX363" fmla="*/ 1808794 w 3900143"/>
                <a:gd name="connsiteY363" fmla="*/ 5791544 h 7639182"/>
                <a:gd name="connsiteX364" fmla="*/ 1799243 w 3900143"/>
                <a:gd name="connsiteY364" fmla="*/ 5851996 h 7639182"/>
                <a:gd name="connsiteX365" fmla="*/ 1840786 w 3900143"/>
                <a:gd name="connsiteY365" fmla="*/ 5835348 h 7639182"/>
                <a:gd name="connsiteX366" fmla="*/ 1964912 w 3900143"/>
                <a:gd name="connsiteY366" fmla="*/ 5924160 h 7639182"/>
                <a:gd name="connsiteX367" fmla="*/ 1916268 w 3900143"/>
                <a:gd name="connsiteY367" fmla="*/ 6032958 h 7639182"/>
                <a:gd name="connsiteX368" fmla="*/ 2013097 w 3900143"/>
                <a:gd name="connsiteY368" fmla="*/ 6051772 h 7639182"/>
                <a:gd name="connsiteX369" fmla="*/ 2099217 w 3900143"/>
                <a:gd name="connsiteY369" fmla="*/ 6002036 h 7639182"/>
                <a:gd name="connsiteX370" fmla="*/ 2100578 w 3900143"/>
                <a:gd name="connsiteY370" fmla="*/ 6004616 h 7639182"/>
                <a:gd name="connsiteX371" fmla="*/ 2017142 w 3900143"/>
                <a:gd name="connsiteY371" fmla="*/ 6076154 h 7639182"/>
                <a:gd name="connsiteX372" fmla="*/ 1915077 w 3900143"/>
                <a:gd name="connsiteY372" fmla="*/ 6035380 h 7639182"/>
                <a:gd name="connsiteX373" fmla="*/ 1915388 w 3900143"/>
                <a:gd name="connsiteY373" fmla="*/ 6033432 h 7639182"/>
                <a:gd name="connsiteX374" fmla="*/ 1876100 w 3900143"/>
                <a:gd name="connsiteY374" fmla="*/ 6048286 h 7639182"/>
                <a:gd name="connsiteX375" fmla="*/ 1836593 w 3900143"/>
                <a:gd name="connsiteY375" fmla="*/ 6046908 h 7639182"/>
                <a:gd name="connsiteX376" fmla="*/ 1860869 w 3900143"/>
                <a:gd name="connsiteY376" fmla="*/ 6096520 h 7639182"/>
                <a:gd name="connsiteX377" fmla="*/ 1860517 w 3900143"/>
                <a:gd name="connsiteY377" fmla="*/ 6131040 h 7639182"/>
                <a:gd name="connsiteX378" fmla="*/ 1941215 w 3900143"/>
                <a:gd name="connsiteY378" fmla="*/ 6200988 h 7639182"/>
                <a:gd name="connsiteX379" fmla="*/ 1919646 w 3900143"/>
                <a:gd name="connsiteY379" fmla="*/ 6308758 h 7639182"/>
                <a:gd name="connsiteX380" fmla="*/ 1916728 w 3900143"/>
                <a:gd name="connsiteY380" fmla="*/ 6308832 h 7639182"/>
                <a:gd name="connsiteX381" fmla="*/ 1917972 w 3900143"/>
                <a:gd name="connsiteY381" fmla="*/ 6209392 h 7639182"/>
                <a:gd name="connsiteX382" fmla="*/ 1859682 w 3900143"/>
                <a:gd name="connsiteY382" fmla="*/ 6137120 h 7639182"/>
                <a:gd name="connsiteX383" fmla="*/ 1826923 w 3900143"/>
                <a:gd name="connsiteY383" fmla="*/ 6193872 h 7639182"/>
                <a:gd name="connsiteX384" fmla="*/ 1878511 w 3900143"/>
                <a:gd name="connsiteY384" fmla="*/ 6262370 h 7639182"/>
                <a:gd name="connsiteX385" fmla="*/ 1850004 w 3900143"/>
                <a:gd name="connsiteY385" fmla="*/ 6344882 h 7639182"/>
                <a:gd name="connsiteX386" fmla="*/ 1847884 w 3900143"/>
                <a:gd name="connsiteY386" fmla="*/ 6344470 h 7639182"/>
                <a:gd name="connsiteX387" fmla="*/ 1860683 w 3900143"/>
                <a:gd name="connsiteY387" fmla="*/ 6265328 h 7639182"/>
                <a:gd name="connsiteX388" fmla="*/ 1824426 w 3900143"/>
                <a:gd name="connsiteY388" fmla="*/ 6195816 h 7639182"/>
                <a:gd name="connsiteX389" fmla="*/ 1772057 w 3900143"/>
                <a:gd name="connsiteY389" fmla="*/ 6220644 h 7639182"/>
                <a:gd name="connsiteX390" fmla="*/ 1721114 w 3900143"/>
                <a:gd name="connsiteY390" fmla="*/ 6216346 h 7639182"/>
                <a:gd name="connsiteX391" fmla="*/ 1710543 w 3900143"/>
                <a:gd name="connsiteY391" fmla="*/ 6290234 h 7639182"/>
                <a:gd name="connsiteX392" fmla="*/ 1749118 w 3900143"/>
                <a:gd name="connsiteY392" fmla="*/ 6360858 h 7639182"/>
                <a:gd name="connsiteX393" fmla="*/ 1747172 w 3900143"/>
                <a:gd name="connsiteY393" fmla="*/ 6361944 h 7639182"/>
                <a:gd name="connsiteX394" fmla="*/ 1692070 w 3900143"/>
                <a:gd name="connsiteY394" fmla="*/ 6293298 h 7639182"/>
                <a:gd name="connsiteX395" fmla="*/ 1713519 w 3900143"/>
                <a:gd name="connsiteY395" fmla="*/ 6213718 h 7639182"/>
                <a:gd name="connsiteX396" fmla="*/ 1647931 w 3900143"/>
                <a:gd name="connsiteY396" fmla="*/ 6131832 h 7639182"/>
                <a:gd name="connsiteX397" fmla="*/ 1658518 w 3900143"/>
                <a:gd name="connsiteY397" fmla="*/ 6069114 h 7639182"/>
                <a:gd name="connsiteX398" fmla="*/ 1609928 w 3900143"/>
                <a:gd name="connsiteY398" fmla="*/ 6092430 h 7639182"/>
                <a:gd name="connsiteX399" fmla="*/ 1582417 w 3900143"/>
                <a:gd name="connsiteY399" fmla="*/ 6093042 h 7639182"/>
                <a:gd name="connsiteX400" fmla="*/ 1511500 w 3900143"/>
                <a:gd name="connsiteY400" fmla="*/ 6165130 h 7639182"/>
                <a:gd name="connsiteX401" fmla="*/ 1403728 w 3900143"/>
                <a:gd name="connsiteY401" fmla="*/ 6143560 h 7639182"/>
                <a:gd name="connsiteX402" fmla="*/ 1403655 w 3900143"/>
                <a:gd name="connsiteY402" fmla="*/ 6140642 h 7639182"/>
                <a:gd name="connsiteX403" fmla="*/ 1503096 w 3900143"/>
                <a:gd name="connsiteY403" fmla="*/ 6141888 h 7639182"/>
                <a:gd name="connsiteX404" fmla="*/ 1571095 w 3900143"/>
                <a:gd name="connsiteY404" fmla="*/ 6091484 h 7639182"/>
                <a:gd name="connsiteX405" fmla="*/ 1516393 w 3900143"/>
                <a:gd name="connsiteY405" fmla="*/ 6062338 h 7639182"/>
                <a:gd name="connsiteX406" fmla="*/ 1450133 w 3900143"/>
                <a:gd name="connsiteY406" fmla="*/ 6102410 h 7639182"/>
                <a:gd name="connsiteX407" fmla="*/ 1367621 w 3900143"/>
                <a:gd name="connsiteY407" fmla="*/ 6073904 h 7639182"/>
                <a:gd name="connsiteX408" fmla="*/ 1368032 w 3900143"/>
                <a:gd name="connsiteY408" fmla="*/ 6071782 h 7639182"/>
                <a:gd name="connsiteX409" fmla="*/ 1447176 w 3900143"/>
                <a:gd name="connsiteY409" fmla="*/ 6084578 h 7639182"/>
                <a:gd name="connsiteX410" fmla="*/ 1510240 w 3900143"/>
                <a:gd name="connsiteY410" fmla="*/ 6055484 h 7639182"/>
                <a:gd name="connsiteX411" fmla="*/ 1486622 w 3900143"/>
                <a:gd name="connsiteY411" fmla="*/ 6006642 h 7639182"/>
                <a:gd name="connsiteX412" fmla="*/ 1414543 w 3900143"/>
                <a:gd name="connsiteY412" fmla="*/ 6029176 h 7639182"/>
                <a:gd name="connsiteX413" fmla="*/ 1329718 w 3900143"/>
                <a:gd name="connsiteY413" fmla="*/ 6029560 h 7639182"/>
                <a:gd name="connsiteX414" fmla="*/ 1344406 w 3900143"/>
                <a:gd name="connsiteY414" fmla="*/ 6021872 h 7639182"/>
                <a:gd name="connsiteX415" fmla="*/ 1407726 w 3900143"/>
                <a:gd name="connsiteY415" fmla="*/ 6003922 h 7639182"/>
                <a:gd name="connsiteX416" fmla="*/ 1485721 w 3900143"/>
                <a:gd name="connsiteY416" fmla="*/ 6002360 h 7639182"/>
                <a:gd name="connsiteX417" fmla="*/ 1493320 w 3900143"/>
                <a:gd name="connsiteY417" fmla="*/ 5943366 h 7639182"/>
                <a:gd name="connsiteX418" fmla="*/ 1422277 w 3900143"/>
                <a:gd name="connsiteY418" fmla="*/ 5934448 h 7639182"/>
                <a:gd name="connsiteX419" fmla="*/ 1351654 w 3900143"/>
                <a:gd name="connsiteY419" fmla="*/ 5973024 h 7639182"/>
                <a:gd name="connsiteX420" fmla="*/ 1350566 w 3900143"/>
                <a:gd name="connsiteY420" fmla="*/ 5971078 h 7639182"/>
                <a:gd name="connsiteX421" fmla="*/ 1367750 w 3900143"/>
                <a:gd name="connsiteY421" fmla="*/ 5937314 h 7639182"/>
                <a:gd name="connsiteX422" fmla="*/ 1390300 w 3900143"/>
                <a:gd name="connsiteY422" fmla="*/ 5924204 h 7639182"/>
                <a:gd name="connsiteX423" fmla="*/ 1419212 w 3900143"/>
                <a:gd name="connsiteY423" fmla="*/ 5915972 h 7639182"/>
                <a:gd name="connsiteX424" fmla="*/ 1497332 w 3900143"/>
                <a:gd name="connsiteY424" fmla="*/ 5935522 h 7639182"/>
                <a:gd name="connsiteX425" fmla="*/ 1574613 w 3900143"/>
                <a:gd name="connsiteY425" fmla="*/ 5879490 h 7639182"/>
                <a:gd name="connsiteX426" fmla="*/ 1629712 w 3900143"/>
                <a:gd name="connsiteY426" fmla="*/ 5886596 h 7639182"/>
                <a:gd name="connsiteX427" fmla="*/ 1595856 w 3900143"/>
                <a:gd name="connsiteY427" fmla="*/ 5826858 h 7639182"/>
                <a:gd name="connsiteX428" fmla="*/ 1644613 w 3900143"/>
                <a:gd name="connsiteY428" fmla="*/ 5717972 h 7639182"/>
                <a:gd name="connsiteX429" fmla="*/ 1684668 w 3900143"/>
                <a:gd name="connsiteY429" fmla="*/ 5702732 h 7639182"/>
                <a:gd name="connsiteX430" fmla="*/ 1691025 w 3900143"/>
                <a:gd name="connsiteY430" fmla="*/ 5702326 h 7639182"/>
                <a:gd name="connsiteX431" fmla="*/ 1666618 w 3900143"/>
                <a:gd name="connsiteY431" fmla="*/ 5626674 h 7639182"/>
                <a:gd name="connsiteX432" fmla="*/ 1666234 w 3900143"/>
                <a:gd name="connsiteY432" fmla="*/ 5541850 h 7639182"/>
                <a:gd name="connsiteX433" fmla="*/ 3050371 w 3900143"/>
                <a:gd name="connsiteY433" fmla="*/ 5527782 h 7639182"/>
                <a:gd name="connsiteX434" fmla="*/ 3051574 w 3900143"/>
                <a:gd name="connsiteY434" fmla="*/ 5529574 h 7639182"/>
                <a:gd name="connsiteX435" fmla="*/ 2986710 w 3900143"/>
                <a:gd name="connsiteY435" fmla="*/ 5587996 h 7639182"/>
                <a:gd name="connsiteX436" fmla="*/ 2902362 w 3900143"/>
                <a:gd name="connsiteY436" fmla="*/ 5565484 h 7639182"/>
                <a:gd name="connsiteX437" fmla="*/ 2902621 w 3900143"/>
                <a:gd name="connsiteY437" fmla="*/ 5563342 h 7639182"/>
                <a:gd name="connsiteX438" fmla="*/ 2982479 w 3900143"/>
                <a:gd name="connsiteY438" fmla="*/ 5570426 h 7639182"/>
                <a:gd name="connsiteX439" fmla="*/ 3050371 w 3900143"/>
                <a:gd name="connsiteY439" fmla="*/ 5527782 h 7639182"/>
                <a:gd name="connsiteX440" fmla="*/ 2673562 w 3900143"/>
                <a:gd name="connsiteY440" fmla="*/ 5526412 h 7639182"/>
                <a:gd name="connsiteX441" fmla="*/ 2653511 w 3900143"/>
                <a:gd name="connsiteY441" fmla="*/ 5527154 h 7639182"/>
                <a:gd name="connsiteX442" fmla="*/ 2635317 w 3900143"/>
                <a:gd name="connsiteY442" fmla="*/ 5535616 h 7639182"/>
                <a:gd name="connsiteX443" fmla="*/ 2616207 w 3900143"/>
                <a:gd name="connsiteY443" fmla="*/ 5588104 h 7639182"/>
                <a:gd name="connsiteX444" fmla="*/ 2677157 w 3900143"/>
                <a:gd name="connsiteY444" fmla="*/ 5625406 h 7639182"/>
                <a:gd name="connsiteX445" fmla="*/ 2714461 w 3900143"/>
                <a:gd name="connsiteY445" fmla="*/ 5564458 h 7639182"/>
                <a:gd name="connsiteX446" fmla="*/ 2673562 w 3900143"/>
                <a:gd name="connsiteY446" fmla="*/ 5526412 h 7639182"/>
                <a:gd name="connsiteX447" fmla="*/ 1691893 w 3900143"/>
                <a:gd name="connsiteY447" fmla="*/ 5500560 h 7639182"/>
                <a:gd name="connsiteX448" fmla="*/ 1653884 w 3900143"/>
                <a:gd name="connsiteY448" fmla="*/ 5502992 h 7639182"/>
                <a:gd name="connsiteX449" fmla="*/ 1584097 w 3900143"/>
                <a:gd name="connsiteY449" fmla="*/ 5529544 h 7639182"/>
                <a:gd name="connsiteX450" fmla="*/ 1499150 w 3900143"/>
                <a:gd name="connsiteY450" fmla="*/ 5719250 h 7639182"/>
                <a:gd name="connsiteX451" fmla="*/ 1558133 w 3900143"/>
                <a:gd name="connsiteY451" fmla="*/ 5823326 h 7639182"/>
                <a:gd name="connsiteX452" fmla="*/ 1462139 w 3900143"/>
                <a:gd name="connsiteY452" fmla="*/ 5810952 h 7639182"/>
                <a:gd name="connsiteX453" fmla="*/ 1307405 w 3900143"/>
                <a:gd name="connsiteY453" fmla="*/ 6027212 h 7639182"/>
                <a:gd name="connsiteX454" fmla="*/ 1523666 w 3900143"/>
                <a:gd name="connsiteY454" fmla="*/ 6181944 h 7639182"/>
                <a:gd name="connsiteX455" fmla="*/ 1608324 w 3900143"/>
                <a:gd name="connsiteY455" fmla="*/ 6141326 h 7639182"/>
                <a:gd name="connsiteX456" fmla="*/ 1589879 w 3900143"/>
                <a:gd name="connsiteY456" fmla="*/ 6250596 h 7639182"/>
                <a:gd name="connsiteX457" fmla="*/ 1806139 w 3900143"/>
                <a:gd name="connsiteY457" fmla="*/ 6405328 h 7639182"/>
                <a:gd name="connsiteX458" fmla="*/ 1960873 w 3900143"/>
                <a:gd name="connsiteY458" fmla="*/ 6189068 h 7639182"/>
                <a:gd name="connsiteX459" fmla="*/ 1918577 w 3900143"/>
                <a:gd name="connsiteY459" fmla="*/ 6102636 h 7639182"/>
                <a:gd name="connsiteX460" fmla="*/ 1987408 w 3900143"/>
                <a:gd name="connsiteY460" fmla="*/ 6105036 h 7639182"/>
                <a:gd name="connsiteX461" fmla="*/ 2142142 w 3900143"/>
                <a:gd name="connsiteY461" fmla="*/ 5888776 h 7639182"/>
                <a:gd name="connsiteX462" fmla="*/ 1925882 w 3900143"/>
                <a:gd name="connsiteY462" fmla="*/ 5734044 h 7639182"/>
                <a:gd name="connsiteX463" fmla="*/ 1853503 w 3900143"/>
                <a:gd name="connsiteY463" fmla="*/ 5763048 h 7639182"/>
                <a:gd name="connsiteX464" fmla="*/ 1870144 w 3900143"/>
                <a:gd name="connsiteY464" fmla="*/ 5657724 h 7639182"/>
                <a:gd name="connsiteX465" fmla="*/ 1691893 w 3900143"/>
                <a:gd name="connsiteY465" fmla="*/ 5500560 h 7639182"/>
                <a:gd name="connsiteX466" fmla="*/ 2403404 w 3900143"/>
                <a:gd name="connsiteY466" fmla="*/ 5475600 h 7639182"/>
                <a:gd name="connsiteX467" fmla="*/ 2468706 w 3900143"/>
                <a:gd name="connsiteY467" fmla="*/ 5506038 h 7639182"/>
                <a:gd name="connsiteX468" fmla="*/ 2468202 w 3900143"/>
                <a:gd name="connsiteY468" fmla="*/ 5508402 h 7639182"/>
                <a:gd name="connsiteX469" fmla="*/ 2369873 w 3900143"/>
                <a:gd name="connsiteY469" fmla="*/ 5498560 h 7639182"/>
                <a:gd name="connsiteX470" fmla="*/ 2282083 w 3900143"/>
                <a:gd name="connsiteY470" fmla="*/ 5543930 h 7639182"/>
                <a:gd name="connsiteX471" fmla="*/ 2280744 w 3900143"/>
                <a:gd name="connsiteY471" fmla="*/ 5541920 h 7639182"/>
                <a:gd name="connsiteX472" fmla="*/ 2302207 w 3900143"/>
                <a:gd name="connsiteY472" fmla="*/ 5504896 h 7639182"/>
                <a:gd name="connsiteX473" fmla="*/ 2366148 w 3900143"/>
                <a:gd name="connsiteY473" fmla="*/ 5479054 h 7639182"/>
                <a:gd name="connsiteX474" fmla="*/ 2403404 w 3900143"/>
                <a:gd name="connsiteY474" fmla="*/ 5475600 h 7639182"/>
                <a:gd name="connsiteX475" fmla="*/ 3029237 w 3900143"/>
                <a:gd name="connsiteY475" fmla="*/ 5474512 h 7639182"/>
                <a:gd name="connsiteX476" fmla="*/ 3066278 w 3900143"/>
                <a:gd name="connsiteY476" fmla="*/ 5475690 h 7639182"/>
                <a:gd name="connsiteX477" fmla="*/ 2990313 w 3900143"/>
                <a:gd name="connsiteY477" fmla="*/ 5506860 h 7639182"/>
                <a:gd name="connsiteX478" fmla="*/ 2905737 w 3900143"/>
                <a:gd name="connsiteY478" fmla="*/ 5513332 h 7639182"/>
                <a:gd name="connsiteX479" fmla="*/ 2919835 w 3900143"/>
                <a:gd name="connsiteY479" fmla="*/ 5504610 h 7639182"/>
                <a:gd name="connsiteX480" fmla="*/ 2981702 w 3900143"/>
                <a:gd name="connsiteY480" fmla="*/ 5482164 h 7639182"/>
                <a:gd name="connsiteX481" fmla="*/ 3029237 w 3900143"/>
                <a:gd name="connsiteY481" fmla="*/ 5474512 h 7639182"/>
                <a:gd name="connsiteX482" fmla="*/ 2648953 w 3900143"/>
                <a:gd name="connsiteY482" fmla="*/ 5417140 h 7639182"/>
                <a:gd name="connsiteX483" fmla="*/ 2703817 w 3900143"/>
                <a:gd name="connsiteY483" fmla="*/ 5468176 h 7639182"/>
                <a:gd name="connsiteX484" fmla="*/ 2700559 w 3900143"/>
                <a:gd name="connsiteY484" fmla="*/ 5506478 h 7639182"/>
                <a:gd name="connsiteX485" fmla="*/ 2725834 w 3900143"/>
                <a:gd name="connsiteY485" fmla="*/ 5494176 h 7639182"/>
                <a:gd name="connsiteX486" fmla="*/ 2807596 w 3900143"/>
                <a:gd name="connsiteY486" fmla="*/ 5544216 h 7639182"/>
                <a:gd name="connsiteX487" fmla="*/ 2757555 w 3900143"/>
                <a:gd name="connsiteY487" fmla="*/ 5625980 h 7639182"/>
                <a:gd name="connsiteX488" fmla="*/ 2732744 w 3900143"/>
                <a:gd name="connsiteY488" fmla="*/ 5626896 h 7639182"/>
                <a:gd name="connsiteX489" fmla="*/ 2750188 w 3900143"/>
                <a:gd name="connsiteY489" fmla="*/ 5656880 h 7639182"/>
                <a:gd name="connsiteX490" fmla="*/ 2700146 w 3900143"/>
                <a:gd name="connsiteY490" fmla="*/ 5738646 h 7639182"/>
                <a:gd name="connsiteX491" fmla="*/ 2618383 w 3900143"/>
                <a:gd name="connsiteY491" fmla="*/ 5688604 h 7639182"/>
                <a:gd name="connsiteX492" fmla="*/ 2622189 w 3900143"/>
                <a:gd name="connsiteY492" fmla="*/ 5648836 h 7639182"/>
                <a:gd name="connsiteX493" fmla="*/ 2592799 w 3900143"/>
                <a:gd name="connsiteY493" fmla="*/ 5665632 h 7639182"/>
                <a:gd name="connsiteX494" fmla="*/ 2511036 w 3900143"/>
                <a:gd name="connsiteY494" fmla="*/ 5615590 h 7639182"/>
                <a:gd name="connsiteX495" fmla="*/ 2561077 w 3900143"/>
                <a:gd name="connsiteY495" fmla="*/ 5533828 h 7639182"/>
                <a:gd name="connsiteX496" fmla="*/ 2595915 w 3900143"/>
                <a:gd name="connsiteY496" fmla="*/ 5535794 h 7639182"/>
                <a:gd name="connsiteX497" fmla="*/ 2572013 w 3900143"/>
                <a:gd name="connsiteY497" fmla="*/ 5499898 h 7639182"/>
                <a:gd name="connsiteX498" fmla="*/ 2597648 w 3900143"/>
                <a:gd name="connsiteY498" fmla="*/ 5429488 h 7639182"/>
                <a:gd name="connsiteX499" fmla="*/ 2622054 w 3900143"/>
                <a:gd name="connsiteY499" fmla="*/ 5418134 h 7639182"/>
                <a:gd name="connsiteX500" fmla="*/ 2648953 w 3900143"/>
                <a:gd name="connsiteY500" fmla="*/ 5417140 h 7639182"/>
                <a:gd name="connsiteX501" fmla="*/ 2962101 w 3900143"/>
                <a:gd name="connsiteY501" fmla="*/ 5403052 h 7639182"/>
                <a:gd name="connsiteX502" fmla="*/ 3016966 w 3900143"/>
                <a:gd name="connsiteY502" fmla="*/ 5430724 h 7639182"/>
                <a:gd name="connsiteX503" fmla="*/ 3016726 w 3900143"/>
                <a:gd name="connsiteY503" fmla="*/ 5432938 h 7639182"/>
                <a:gd name="connsiteX504" fmla="*/ 2936650 w 3900143"/>
                <a:gd name="connsiteY504" fmla="*/ 5424952 h 7639182"/>
                <a:gd name="connsiteX505" fmla="*/ 2868978 w 3900143"/>
                <a:gd name="connsiteY505" fmla="*/ 5468498 h 7639182"/>
                <a:gd name="connsiteX506" fmla="*/ 2867755 w 3900143"/>
                <a:gd name="connsiteY506" fmla="*/ 5466634 h 7639182"/>
                <a:gd name="connsiteX507" fmla="*/ 2882470 w 3900143"/>
                <a:gd name="connsiteY507" fmla="*/ 5431726 h 7639182"/>
                <a:gd name="connsiteX508" fmla="*/ 2904022 w 3900143"/>
                <a:gd name="connsiteY508" fmla="*/ 5417030 h 7639182"/>
                <a:gd name="connsiteX509" fmla="*/ 2932269 w 3900143"/>
                <a:gd name="connsiteY509" fmla="*/ 5406746 h 7639182"/>
                <a:gd name="connsiteX510" fmla="*/ 2962101 w 3900143"/>
                <a:gd name="connsiteY510" fmla="*/ 5403052 h 7639182"/>
                <a:gd name="connsiteX511" fmla="*/ 2647920 w 3900143"/>
                <a:gd name="connsiteY511" fmla="*/ 5400626 h 7639182"/>
                <a:gd name="connsiteX512" fmla="*/ 2618276 w 3900143"/>
                <a:gd name="connsiteY512" fmla="*/ 5401722 h 7639182"/>
                <a:gd name="connsiteX513" fmla="*/ 2591377 w 3900143"/>
                <a:gd name="connsiteY513" fmla="*/ 5414234 h 7639182"/>
                <a:gd name="connsiteX514" fmla="*/ 2563123 w 3900143"/>
                <a:gd name="connsiteY514" fmla="*/ 5491832 h 7639182"/>
                <a:gd name="connsiteX515" fmla="*/ 2589465 w 3900143"/>
                <a:gd name="connsiteY515" fmla="*/ 5531394 h 7639182"/>
                <a:gd name="connsiteX516" fmla="*/ 2551073 w 3900143"/>
                <a:gd name="connsiteY516" fmla="*/ 5529228 h 7639182"/>
                <a:gd name="connsiteX517" fmla="*/ 2495922 w 3900143"/>
                <a:gd name="connsiteY517" fmla="*/ 5619340 h 7639182"/>
                <a:gd name="connsiteX518" fmla="*/ 2586032 w 3900143"/>
                <a:gd name="connsiteY518" fmla="*/ 5674490 h 7639182"/>
                <a:gd name="connsiteX519" fmla="*/ 2618423 w 3900143"/>
                <a:gd name="connsiteY519" fmla="*/ 5655978 h 7639182"/>
                <a:gd name="connsiteX520" fmla="*/ 2614230 w 3900143"/>
                <a:gd name="connsiteY520" fmla="*/ 5699804 h 7639182"/>
                <a:gd name="connsiteX521" fmla="*/ 2704339 w 3900143"/>
                <a:gd name="connsiteY521" fmla="*/ 5754956 h 7639182"/>
                <a:gd name="connsiteX522" fmla="*/ 2759491 w 3900143"/>
                <a:gd name="connsiteY522" fmla="*/ 5664846 h 7639182"/>
                <a:gd name="connsiteX523" fmla="*/ 2740265 w 3900143"/>
                <a:gd name="connsiteY523" fmla="*/ 5631800 h 7639182"/>
                <a:gd name="connsiteX524" fmla="*/ 2767610 w 3900143"/>
                <a:gd name="connsiteY524" fmla="*/ 5630790 h 7639182"/>
                <a:gd name="connsiteX525" fmla="*/ 2822761 w 3900143"/>
                <a:gd name="connsiteY525" fmla="*/ 5540678 h 7639182"/>
                <a:gd name="connsiteX526" fmla="*/ 2732649 w 3900143"/>
                <a:gd name="connsiteY526" fmla="*/ 5485526 h 7639182"/>
                <a:gd name="connsiteX527" fmla="*/ 2704793 w 3900143"/>
                <a:gd name="connsiteY527" fmla="*/ 5499084 h 7639182"/>
                <a:gd name="connsiteX528" fmla="*/ 2708386 w 3900143"/>
                <a:gd name="connsiteY528" fmla="*/ 5456874 h 7639182"/>
                <a:gd name="connsiteX529" fmla="*/ 2647920 w 3900143"/>
                <a:gd name="connsiteY529" fmla="*/ 5400626 h 7639182"/>
                <a:gd name="connsiteX530" fmla="*/ 2906521 w 3900143"/>
                <a:gd name="connsiteY530" fmla="*/ 5348820 h 7639182"/>
                <a:gd name="connsiteX531" fmla="*/ 2971822 w 3900143"/>
                <a:gd name="connsiteY531" fmla="*/ 5379260 h 7639182"/>
                <a:gd name="connsiteX532" fmla="*/ 2971317 w 3900143"/>
                <a:gd name="connsiteY532" fmla="*/ 5381618 h 7639182"/>
                <a:gd name="connsiteX533" fmla="*/ 2872990 w 3900143"/>
                <a:gd name="connsiteY533" fmla="*/ 5371778 h 7639182"/>
                <a:gd name="connsiteX534" fmla="*/ 2785200 w 3900143"/>
                <a:gd name="connsiteY534" fmla="*/ 5417148 h 7639182"/>
                <a:gd name="connsiteX535" fmla="*/ 2783862 w 3900143"/>
                <a:gd name="connsiteY535" fmla="*/ 5415140 h 7639182"/>
                <a:gd name="connsiteX536" fmla="*/ 2805324 w 3900143"/>
                <a:gd name="connsiteY536" fmla="*/ 5378116 h 7639182"/>
                <a:gd name="connsiteX537" fmla="*/ 2869264 w 3900143"/>
                <a:gd name="connsiteY537" fmla="*/ 5352272 h 7639182"/>
                <a:gd name="connsiteX538" fmla="*/ 2906521 w 3900143"/>
                <a:gd name="connsiteY538" fmla="*/ 5348820 h 7639182"/>
                <a:gd name="connsiteX539" fmla="*/ 2460857 w 3900143"/>
                <a:gd name="connsiteY539" fmla="*/ 5210498 h 7639182"/>
                <a:gd name="connsiteX540" fmla="*/ 2463219 w 3900143"/>
                <a:gd name="connsiteY540" fmla="*/ 5211002 h 7639182"/>
                <a:gd name="connsiteX541" fmla="*/ 2453377 w 3900143"/>
                <a:gd name="connsiteY541" fmla="*/ 5309330 h 7639182"/>
                <a:gd name="connsiteX542" fmla="*/ 2498745 w 3900143"/>
                <a:gd name="connsiteY542" fmla="*/ 5397120 h 7639182"/>
                <a:gd name="connsiteX543" fmla="*/ 2496737 w 3900143"/>
                <a:gd name="connsiteY543" fmla="*/ 5398458 h 7639182"/>
                <a:gd name="connsiteX544" fmla="*/ 2433870 w 3900143"/>
                <a:gd name="connsiteY544" fmla="*/ 5313054 h 7639182"/>
                <a:gd name="connsiteX545" fmla="*/ 2452167 w 3900143"/>
                <a:gd name="connsiteY545" fmla="*/ 5214136 h 7639182"/>
                <a:gd name="connsiteX546" fmla="*/ 2460857 w 3900143"/>
                <a:gd name="connsiteY546" fmla="*/ 5210498 h 7639182"/>
                <a:gd name="connsiteX547" fmla="*/ 2517067 w 3900143"/>
                <a:gd name="connsiteY547" fmla="*/ 5185104 h 7639182"/>
                <a:gd name="connsiteX548" fmla="*/ 2519281 w 3900143"/>
                <a:gd name="connsiteY548" fmla="*/ 5185344 h 7639182"/>
                <a:gd name="connsiteX549" fmla="*/ 2511298 w 3900143"/>
                <a:gd name="connsiteY549" fmla="*/ 5265418 h 7639182"/>
                <a:gd name="connsiteX550" fmla="*/ 2554842 w 3900143"/>
                <a:gd name="connsiteY550" fmla="*/ 5333092 h 7639182"/>
                <a:gd name="connsiteX551" fmla="*/ 2552977 w 3900143"/>
                <a:gd name="connsiteY551" fmla="*/ 5334316 h 7639182"/>
                <a:gd name="connsiteX552" fmla="*/ 2493090 w 3900143"/>
                <a:gd name="connsiteY552" fmla="*/ 5269802 h 7639182"/>
                <a:gd name="connsiteX553" fmla="*/ 2508981 w 3900143"/>
                <a:gd name="connsiteY553" fmla="*/ 5188654 h 7639182"/>
                <a:gd name="connsiteX554" fmla="*/ 2517067 w 3900143"/>
                <a:gd name="connsiteY554" fmla="*/ 5185104 h 7639182"/>
                <a:gd name="connsiteX555" fmla="*/ 2568340 w 3900143"/>
                <a:gd name="connsiteY555" fmla="*/ 5161962 h 7639182"/>
                <a:gd name="connsiteX556" fmla="*/ 2599509 w 3900143"/>
                <a:gd name="connsiteY556" fmla="*/ 5237928 h 7639182"/>
                <a:gd name="connsiteX557" fmla="*/ 2606230 w 3900143"/>
                <a:gd name="connsiteY557" fmla="*/ 5320022 h 7639182"/>
                <a:gd name="connsiteX558" fmla="*/ 2728454 w 3900143"/>
                <a:gd name="connsiteY558" fmla="*/ 5400782 h 7639182"/>
                <a:gd name="connsiteX559" fmla="*/ 2723266 w 3900143"/>
                <a:gd name="connsiteY559" fmla="*/ 5461762 h 7639182"/>
                <a:gd name="connsiteX560" fmla="*/ 2763507 w 3900143"/>
                <a:gd name="connsiteY560" fmla="*/ 5442176 h 7639182"/>
                <a:gd name="connsiteX561" fmla="*/ 2893687 w 3900143"/>
                <a:gd name="connsiteY561" fmla="*/ 5521850 h 7639182"/>
                <a:gd name="connsiteX562" fmla="*/ 2852977 w 3900143"/>
                <a:gd name="connsiteY562" fmla="*/ 5633860 h 7639182"/>
                <a:gd name="connsiteX563" fmla="*/ 2950908 w 3900143"/>
                <a:gd name="connsiteY563" fmla="*/ 5645676 h 7639182"/>
                <a:gd name="connsiteX564" fmla="*/ 3033236 w 3900143"/>
                <a:gd name="connsiteY564" fmla="*/ 5589886 h 7639182"/>
                <a:gd name="connsiteX565" fmla="*/ 3034778 w 3900143"/>
                <a:gd name="connsiteY565" fmla="*/ 5592362 h 7639182"/>
                <a:gd name="connsiteX566" fmla="*/ 2956691 w 3900143"/>
                <a:gd name="connsiteY566" fmla="*/ 5669704 h 7639182"/>
                <a:gd name="connsiteX567" fmla="*/ 2851964 w 3900143"/>
                <a:gd name="connsiteY567" fmla="*/ 5636360 h 7639182"/>
                <a:gd name="connsiteX568" fmla="*/ 2852134 w 3900143"/>
                <a:gd name="connsiteY568" fmla="*/ 5634396 h 7639182"/>
                <a:gd name="connsiteX569" fmla="*/ 2814014 w 3900143"/>
                <a:gd name="connsiteY569" fmla="*/ 5652032 h 7639182"/>
                <a:gd name="connsiteX570" fmla="*/ 2774509 w 3900143"/>
                <a:gd name="connsiteY570" fmla="*/ 5653492 h 7639182"/>
                <a:gd name="connsiteX571" fmla="*/ 2802283 w 3900143"/>
                <a:gd name="connsiteY571" fmla="*/ 5701232 h 7639182"/>
                <a:gd name="connsiteX572" fmla="*/ 2804410 w 3900143"/>
                <a:gd name="connsiteY572" fmla="*/ 5735690 h 7639182"/>
                <a:gd name="connsiteX573" fmla="*/ 2889920 w 3900143"/>
                <a:gd name="connsiteY573" fmla="*/ 5799664 h 7639182"/>
                <a:gd name="connsiteX574" fmla="*/ 2876142 w 3900143"/>
                <a:gd name="connsiteY574" fmla="*/ 5908706 h 7639182"/>
                <a:gd name="connsiteX575" fmla="*/ 2873237 w 3900143"/>
                <a:gd name="connsiteY575" fmla="*/ 5908988 h 7639182"/>
                <a:gd name="connsiteX576" fmla="*/ 2867340 w 3900143"/>
                <a:gd name="connsiteY576" fmla="*/ 5809716 h 7639182"/>
                <a:gd name="connsiteX577" fmla="*/ 2804013 w 3900143"/>
                <a:gd name="connsiteY577" fmla="*/ 5741814 h 7639182"/>
                <a:gd name="connsiteX578" fmla="*/ 2775411 w 3900143"/>
                <a:gd name="connsiteY578" fmla="*/ 5800772 h 7639182"/>
                <a:gd name="connsiteX579" fmla="*/ 2831783 w 3900143"/>
                <a:gd name="connsiteY579" fmla="*/ 5865390 h 7639182"/>
                <a:gd name="connsiteX580" fmla="*/ 2809272 w 3900143"/>
                <a:gd name="connsiteY580" fmla="*/ 5949736 h 7639182"/>
                <a:gd name="connsiteX581" fmla="*/ 2807128 w 3900143"/>
                <a:gd name="connsiteY581" fmla="*/ 5949476 h 7639182"/>
                <a:gd name="connsiteX582" fmla="*/ 2814214 w 3900143"/>
                <a:gd name="connsiteY582" fmla="*/ 5869618 h 7639182"/>
                <a:gd name="connsiteX583" fmla="*/ 2773061 w 3900143"/>
                <a:gd name="connsiteY583" fmla="*/ 5802890 h 7639182"/>
                <a:gd name="connsiteX584" fmla="*/ 2722609 w 3900143"/>
                <a:gd name="connsiteY584" fmla="*/ 5831412 h 7639182"/>
                <a:gd name="connsiteX585" fmla="*/ 2671489 w 3900143"/>
                <a:gd name="connsiteY585" fmla="*/ 5830780 h 7639182"/>
                <a:gd name="connsiteX586" fmla="*/ 2666248 w 3900143"/>
                <a:gd name="connsiteY586" fmla="*/ 5905238 h 7639182"/>
                <a:gd name="connsiteX587" fmla="*/ 2709793 w 3900143"/>
                <a:gd name="connsiteY587" fmla="*/ 5972910 h 7639182"/>
                <a:gd name="connsiteX588" fmla="*/ 2707929 w 3900143"/>
                <a:gd name="connsiteY588" fmla="*/ 5974132 h 7639182"/>
                <a:gd name="connsiteX589" fmla="*/ 2648042 w 3900143"/>
                <a:gd name="connsiteY589" fmla="*/ 5909618 h 7639182"/>
                <a:gd name="connsiteX590" fmla="*/ 2663725 w 3900143"/>
                <a:gd name="connsiteY590" fmla="*/ 5828706 h 7639182"/>
                <a:gd name="connsiteX591" fmla="*/ 2592429 w 3900143"/>
                <a:gd name="connsiteY591" fmla="*/ 5751736 h 7639182"/>
                <a:gd name="connsiteX592" fmla="*/ 2598487 w 3900143"/>
                <a:gd name="connsiteY592" fmla="*/ 5688422 h 7639182"/>
                <a:gd name="connsiteX593" fmla="*/ 2551696 w 3900143"/>
                <a:gd name="connsiteY593" fmla="*/ 5715164 h 7639182"/>
                <a:gd name="connsiteX594" fmla="*/ 2524300 w 3900143"/>
                <a:gd name="connsiteY594" fmla="*/ 5717750 h 7639182"/>
                <a:gd name="connsiteX595" fmla="*/ 2458739 w 3900143"/>
                <a:gd name="connsiteY595" fmla="*/ 5794742 h 7639182"/>
                <a:gd name="connsiteX596" fmla="*/ 2349698 w 3900143"/>
                <a:gd name="connsiteY596" fmla="*/ 5780962 h 7639182"/>
                <a:gd name="connsiteX597" fmla="*/ 2349416 w 3900143"/>
                <a:gd name="connsiteY597" fmla="*/ 5778056 h 7639182"/>
                <a:gd name="connsiteX598" fmla="*/ 2448689 w 3900143"/>
                <a:gd name="connsiteY598" fmla="*/ 5772162 h 7639182"/>
                <a:gd name="connsiteX599" fmla="*/ 2512896 w 3900143"/>
                <a:gd name="connsiteY599" fmla="*/ 5717010 h 7639182"/>
                <a:gd name="connsiteX600" fmla="*/ 2456242 w 3900143"/>
                <a:gd name="connsiteY600" fmla="*/ 5691864 h 7639182"/>
                <a:gd name="connsiteX601" fmla="*/ 2393029 w 3900143"/>
                <a:gd name="connsiteY601" fmla="*/ 5736588 h 7639182"/>
                <a:gd name="connsiteX602" fmla="*/ 2308684 w 3900143"/>
                <a:gd name="connsiteY602" fmla="*/ 5714076 h 7639182"/>
                <a:gd name="connsiteX603" fmla="*/ 2308942 w 3900143"/>
                <a:gd name="connsiteY603" fmla="*/ 5711932 h 7639182"/>
                <a:gd name="connsiteX604" fmla="*/ 2388800 w 3900143"/>
                <a:gd name="connsiteY604" fmla="*/ 5719014 h 7639182"/>
                <a:gd name="connsiteX605" fmla="*/ 2449613 w 3900143"/>
                <a:gd name="connsiteY605" fmla="*/ 5685468 h 7639182"/>
                <a:gd name="connsiteX606" fmla="*/ 2422551 w 3900143"/>
                <a:gd name="connsiteY606" fmla="*/ 5638446 h 7639182"/>
                <a:gd name="connsiteX607" fmla="*/ 2352275 w 3900143"/>
                <a:gd name="connsiteY607" fmla="*/ 5666098 h 7639182"/>
                <a:gd name="connsiteX608" fmla="*/ 2267697 w 3900143"/>
                <a:gd name="connsiteY608" fmla="*/ 5672568 h 7639182"/>
                <a:gd name="connsiteX609" fmla="*/ 2281795 w 3900143"/>
                <a:gd name="connsiteY609" fmla="*/ 5663846 h 7639182"/>
                <a:gd name="connsiteX610" fmla="*/ 2343663 w 3900143"/>
                <a:gd name="connsiteY610" fmla="*/ 5641398 h 7639182"/>
                <a:gd name="connsiteX611" fmla="*/ 2421345 w 3900143"/>
                <a:gd name="connsiteY611" fmla="*/ 5634242 h 7639182"/>
                <a:gd name="connsiteX612" fmla="*/ 2424690 w 3900143"/>
                <a:gd name="connsiteY612" fmla="*/ 5574854 h 7639182"/>
                <a:gd name="connsiteX613" fmla="*/ 2353190 w 3900143"/>
                <a:gd name="connsiteY613" fmla="*/ 5571058 h 7639182"/>
                <a:gd name="connsiteX614" fmla="*/ 2285518 w 3900143"/>
                <a:gd name="connsiteY614" fmla="*/ 5614604 h 7639182"/>
                <a:gd name="connsiteX615" fmla="*/ 2284293 w 3900143"/>
                <a:gd name="connsiteY615" fmla="*/ 5612740 h 7639182"/>
                <a:gd name="connsiteX616" fmla="*/ 2299010 w 3900143"/>
                <a:gd name="connsiteY616" fmla="*/ 5577830 h 7639182"/>
                <a:gd name="connsiteX617" fmla="*/ 2320561 w 3900143"/>
                <a:gd name="connsiteY617" fmla="*/ 5563136 h 7639182"/>
                <a:gd name="connsiteX618" fmla="*/ 2348807 w 3900143"/>
                <a:gd name="connsiteY618" fmla="*/ 5552850 h 7639182"/>
                <a:gd name="connsiteX619" fmla="*/ 2428128 w 3900143"/>
                <a:gd name="connsiteY619" fmla="*/ 5566742 h 7639182"/>
                <a:gd name="connsiteX620" fmla="*/ 2501189 w 3900143"/>
                <a:gd name="connsiteY620" fmla="*/ 5505310 h 7639182"/>
                <a:gd name="connsiteX621" fmla="*/ 2556655 w 3900143"/>
                <a:gd name="connsiteY621" fmla="*/ 5508440 h 7639182"/>
                <a:gd name="connsiteX622" fmla="*/ 2518600 w 3900143"/>
                <a:gd name="connsiteY622" fmla="*/ 5451288 h 7639182"/>
                <a:gd name="connsiteX623" fmla="*/ 2559416 w 3900143"/>
                <a:gd name="connsiteY623" fmla="*/ 5339184 h 7639182"/>
                <a:gd name="connsiteX624" fmla="*/ 2598274 w 3900143"/>
                <a:gd name="connsiteY624" fmla="*/ 5321108 h 7639182"/>
                <a:gd name="connsiteX625" fmla="*/ 2604586 w 3900143"/>
                <a:gd name="connsiteY625" fmla="*/ 5320246 h 7639182"/>
                <a:gd name="connsiteX626" fmla="*/ 2574811 w 3900143"/>
                <a:gd name="connsiteY626" fmla="*/ 5246542 h 7639182"/>
                <a:gd name="connsiteX627" fmla="*/ 2568340 w 3900143"/>
                <a:gd name="connsiteY627" fmla="*/ 5161962 h 7639182"/>
                <a:gd name="connsiteX628" fmla="*/ 2618390 w 3900143"/>
                <a:gd name="connsiteY628" fmla="*/ 5160718 h 7639182"/>
                <a:gd name="connsiteX629" fmla="*/ 2676813 w 3900143"/>
                <a:gd name="connsiteY629" fmla="*/ 5225588 h 7639182"/>
                <a:gd name="connsiteX630" fmla="*/ 2654301 w 3900143"/>
                <a:gd name="connsiteY630" fmla="*/ 5309934 h 7639182"/>
                <a:gd name="connsiteX631" fmla="*/ 2652158 w 3900143"/>
                <a:gd name="connsiteY631" fmla="*/ 5309672 h 7639182"/>
                <a:gd name="connsiteX632" fmla="*/ 2659242 w 3900143"/>
                <a:gd name="connsiteY632" fmla="*/ 5229814 h 7639182"/>
                <a:gd name="connsiteX633" fmla="*/ 2616599 w 3900143"/>
                <a:gd name="connsiteY633" fmla="*/ 5161926 h 7639182"/>
                <a:gd name="connsiteX634" fmla="*/ 2618390 w 3900143"/>
                <a:gd name="connsiteY634" fmla="*/ 5160718 h 7639182"/>
                <a:gd name="connsiteX635" fmla="*/ 2682578 w 3900143"/>
                <a:gd name="connsiteY635" fmla="*/ 5155440 h 7639182"/>
                <a:gd name="connsiteX636" fmla="*/ 2749564 w 3900143"/>
                <a:gd name="connsiteY636" fmla="*/ 5220450 h 7639182"/>
                <a:gd name="connsiteX637" fmla="*/ 2735786 w 3900143"/>
                <a:gd name="connsiteY637" fmla="*/ 5329490 h 7639182"/>
                <a:gd name="connsiteX638" fmla="*/ 2732881 w 3900143"/>
                <a:gd name="connsiteY638" fmla="*/ 5329772 h 7639182"/>
                <a:gd name="connsiteX639" fmla="*/ 2726984 w 3900143"/>
                <a:gd name="connsiteY639" fmla="*/ 5230498 h 7639182"/>
                <a:gd name="connsiteX640" fmla="*/ 2657176 w 3900143"/>
                <a:gd name="connsiteY640" fmla="*/ 5159668 h 7639182"/>
                <a:gd name="connsiteX641" fmla="*/ 2659331 w 3900143"/>
                <a:gd name="connsiteY641" fmla="*/ 5157698 h 7639182"/>
                <a:gd name="connsiteX642" fmla="*/ 2682578 w 3900143"/>
                <a:gd name="connsiteY642" fmla="*/ 5155440 h 7639182"/>
                <a:gd name="connsiteX643" fmla="*/ 2590970 w 3900143"/>
                <a:gd name="connsiteY643" fmla="*/ 5118938 h 7639182"/>
                <a:gd name="connsiteX644" fmla="*/ 2553233 w 3900143"/>
                <a:gd name="connsiteY644" fmla="*/ 5124092 h 7639182"/>
                <a:gd name="connsiteX645" fmla="*/ 2485532 w 3900143"/>
                <a:gd name="connsiteY645" fmla="*/ 5155584 h 7639182"/>
                <a:gd name="connsiteX646" fmla="*/ 2414420 w 3900143"/>
                <a:gd name="connsiteY646" fmla="*/ 5350898 h 7639182"/>
                <a:gd name="connsiteX647" fmla="*/ 2480721 w 3900143"/>
                <a:gd name="connsiteY647" fmla="*/ 5450472 h 7639182"/>
                <a:gd name="connsiteX648" fmla="*/ 2384086 w 3900143"/>
                <a:gd name="connsiteY648" fmla="*/ 5445020 h 7639182"/>
                <a:gd name="connsiteX649" fmla="*/ 2245272 w 3900143"/>
                <a:gd name="connsiteY649" fmla="*/ 5671826 h 7639182"/>
                <a:gd name="connsiteX650" fmla="*/ 2472081 w 3900143"/>
                <a:gd name="connsiteY650" fmla="*/ 5810640 h 7639182"/>
                <a:gd name="connsiteX651" fmla="*/ 2553606 w 3900143"/>
                <a:gd name="connsiteY651" fmla="*/ 5764050 h 7639182"/>
                <a:gd name="connsiteX652" fmla="*/ 2543050 w 3900143"/>
                <a:gd name="connsiteY652" fmla="*/ 5874360 h 7639182"/>
                <a:gd name="connsiteX653" fmla="*/ 2769858 w 3900143"/>
                <a:gd name="connsiteY653" fmla="*/ 6013174 h 7639182"/>
                <a:gd name="connsiteX654" fmla="*/ 2908672 w 3900143"/>
                <a:gd name="connsiteY654" fmla="*/ 5786366 h 7639182"/>
                <a:gd name="connsiteX655" fmla="*/ 2860281 w 3900143"/>
                <a:gd name="connsiteY655" fmla="*/ 5703192 h 7639182"/>
                <a:gd name="connsiteX656" fmla="*/ 2929108 w 3900143"/>
                <a:gd name="connsiteY656" fmla="*/ 5700646 h 7639182"/>
                <a:gd name="connsiteX657" fmla="*/ 3067921 w 3900143"/>
                <a:gd name="connsiteY657" fmla="*/ 5473838 h 7639182"/>
                <a:gd name="connsiteX658" fmla="*/ 2841113 w 3900143"/>
                <a:gd name="connsiteY658" fmla="*/ 5335026 h 7639182"/>
                <a:gd name="connsiteX659" fmla="*/ 2771002 w 3900143"/>
                <a:gd name="connsiteY659" fmla="*/ 5369150 h 7639182"/>
                <a:gd name="connsiteX660" fmla="*/ 2780041 w 3900143"/>
                <a:gd name="connsiteY660" fmla="*/ 5262904 h 7639182"/>
                <a:gd name="connsiteX661" fmla="*/ 2590970 w 3900143"/>
                <a:gd name="connsiteY661" fmla="*/ 5118938 h 7639182"/>
                <a:gd name="connsiteX662" fmla="*/ 533251 w 3900143"/>
                <a:gd name="connsiteY662" fmla="*/ 4418694 h 7639182"/>
                <a:gd name="connsiteX663" fmla="*/ 384231 w 3900143"/>
                <a:gd name="connsiteY663" fmla="*/ 4588950 h 7639182"/>
                <a:gd name="connsiteX664" fmla="*/ 413019 w 3900143"/>
                <a:gd name="connsiteY664" fmla="*/ 5021768 h 7639182"/>
                <a:gd name="connsiteX665" fmla="*/ 583276 w 3900143"/>
                <a:gd name="connsiteY665" fmla="*/ 5170788 h 7639182"/>
                <a:gd name="connsiteX666" fmla="*/ 732296 w 3900143"/>
                <a:gd name="connsiteY666" fmla="*/ 5000532 h 7639182"/>
                <a:gd name="connsiteX667" fmla="*/ 703507 w 3900143"/>
                <a:gd name="connsiteY667" fmla="*/ 4567714 h 7639182"/>
                <a:gd name="connsiteX668" fmla="*/ 533251 w 3900143"/>
                <a:gd name="connsiteY668" fmla="*/ 4418694 h 7639182"/>
                <a:gd name="connsiteX669" fmla="*/ 1008036 w 3900143"/>
                <a:gd name="connsiteY669" fmla="*/ 4369880 h 7639182"/>
                <a:gd name="connsiteX670" fmla="*/ 892251 w 3900143"/>
                <a:gd name="connsiteY670" fmla="*/ 4530088 h 7639182"/>
                <a:gd name="connsiteX671" fmla="*/ 958786 w 3900143"/>
                <a:gd name="connsiteY671" fmla="*/ 4943442 h 7639182"/>
                <a:gd name="connsiteX672" fmla="*/ 1118995 w 3900143"/>
                <a:gd name="connsiteY672" fmla="*/ 5059226 h 7639182"/>
                <a:gd name="connsiteX673" fmla="*/ 1118995 w 3900143"/>
                <a:gd name="connsiteY673" fmla="*/ 5059228 h 7639182"/>
                <a:gd name="connsiteX674" fmla="*/ 1234779 w 3900143"/>
                <a:gd name="connsiteY674" fmla="*/ 4899018 h 7639182"/>
                <a:gd name="connsiteX675" fmla="*/ 1168245 w 3900143"/>
                <a:gd name="connsiteY675" fmla="*/ 4485664 h 7639182"/>
                <a:gd name="connsiteX676" fmla="*/ 1008036 w 3900143"/>
                <a:gd name="connsiteY676" fmla="*/ 4369880 h 7639182"/>
                <a:gd name="connsiteX677" fmla="*/ 1531769 w 3900143"/>
                <a:gd name="connsiteY677" fmla="*/ 4141062 h 7639182"/>
                <a:gd name="connsiteX678" fmla="*/ 1468283 w 3900143"/>
                <a:gd name="connsiteY678" fmla="*/ 4143492 h 7639182"/>
                <a:gd name="connsiteX679" fmla="*/ 1350420 w 3900143"/>
                <a:gd name="connsiteY679" fmla="*/ 4336630 h 7639182"/>
                <a:gd name="connsiteX680" fmla="*/ 1452467 w 3900143"/>
                <a:gd name="connsiteY680" fmla="*/ 4758232 h 7639182"/>
                <a:gd name="connsiteX681" fmla="*/ 1645605 w 3900143"/>
                <a:gd name="connsiteY681" fmla="*/ 4876094 h 7639182"/>
                <a:gd name="connsiteX682" fmla="*/ 1763468 w 3900143"/>
                <a:gd name="connsiteY682" fmla="*/ 4682956 h 7639182"/>
                <a:gd name="connsiteX683" fmla="*/ 1661422 w 3900143"/>
                <a:gd name="connsiteY683" fmla="*/ 4261354 h 7639182"/>
                <a:gd name="connsiteX684" fmla="*/ 1531769 w 3900143"/>
                <a:gd name="connsiteY684" fmla="*/ 4141062 h 7639182"/>
                <a:gd name="connsiteX685" fmla="*/ 1948390 w 3900143"/>
                <a:gd name="connsiteY685" fmla="*/ 3958388 h 7639182"/>
                <a:gd name="connsiteX686" fmla="*/ 1893140 w 3900143"/>
                <a:gd name="connsiteY686" fmla="*/ 3963688 h 7639182"/>
                <a:gd name="connsiteX687" fmla="*/ 1800013 w 3900143"/>
                <a:gd name="connsiteY687" fmla="*/ 4138044 h 7639182"/>
                <a:gd name="connsiteX688" fmla="*/ 1921670 w 3900143"/>
                <a:gd name="connsiteY688" fmla="*/ 4538652 h 7639182"/>
                <a:gd name="connsiteX689" fmla="*/ 2096027 w 3900143"/>
                <a:gd name="connsiteY689" fmla="*/ 4631780 h 7639182"/>
                <a:gd name="connsiteX690" fmla="*/ 2096027 w 3900143"/>
                <a:gd name="connsiteY690" fmla="*/ 4631782 h 7639182"/>
                <a:gd name="connsiteX691" fmla="*/ 2189154 w 3900143"/>
                <a:gd name="connsiteY691" fmla="*/ 4457424 h 7639182"/>
                <a:gd name="connsiteX692" fmla="*/ 2067497 w 3900143"/>
                <a:gd name="connsiteY692" fmla="*/ 4056814 h 7639182"/>
                <a:gd name="connsiteX693" fmla="*/ 1948390 w 3900143"/>
                <a:gd name="connsiteY693" fmla="*/ 3958388 h 7639182"/>
                <a:gd name="connsiteX694" fmla="*/ 2428892 w 3900143"/>
                <a:gd name="connsiteY694" fmla="*/ 3737122 h 7639182"/>
                <a:gd name="connsiteX695" fmla="*/ 2365406 w 3900143"/>
                <a:gd name="connsiteY695" fmla="*/ 3739552 h 7639182"/>
                <a:gd name="connsiteX696" fmla="*/ 2247543 w 3900143"/>
                <a:gd name="connsiteY696" fmla="*/ 3932690 h 7639182"/>
                <a:gd name="connsiteX697" fmla="*/ 2349590 w 3900143"/>
                <a:gd name="connsiteY697" fmla="*/ 4354292 h 7639182"/>
                <a:gd name="connsiteX698" fmla="*/ 2542728 w 3900143"/>
                <a:gd name="connsiteY698" fmla="*/ 4472154 h 7639182"/>
                <a:gd name="connsiteX699" fmla="*/ 2660591 w 3900143"/>
                <a:gd name="connsiteY699" fmla="*/ 4279016 h 7639182"/>
                <a:gd name="connsiteX700" fmla="*/ 2558545 w 3900143"/>
                <a:gd name="connsiteY700" fmla="*/ 3857414 h 7639182"/>
                <a:gd name="connsiteX701" fmla="*/ 2428892 w 3900143"/>
                <a:gd name="connsiteY701" fmla="*/ 3737122 h 7639182"/>
                <a:gd name="connsiteX702" fmla="*/ 1329356 w 3900143"/>
                <a:gd name="connsiteY702" fmla="*/ 3313758 h 7639182"/>
                <a:gd name="connsiteX703" fmla="*/ 82768 w 3900143"/>
                <a:gd name="connsiteY703" fmla="*/ 3570566 h 7639182"/>
                <a:gd name="connsiteX704" fmla="*/ 82768 w 3900143"/>
                <a:gd name="connsiteY704" fmla="*/ 3807048 h 7639182"/>
                <a:gd name="connsiteX705" fmla="*/ 1404373 w 3900143"/>
                <a:gd name="connsiteY705" fmla="*/ 3513806 h 7639182"/>
                <a:gd name="connsiteX706" fmla="*/ 1329356 w 3900143"/>
                <a:gd name="connsiteY706" fmla="*/ 3313758 h 7639182"/>
                <a:gd name="connsiteX707" fmla="*/ 2577375 w 3900143"/>
                <a:gd name="connsiteY707" fmla="*/ 3029658 h 7639182"/>
                <a:gd name="connsiteX708" fmla="*/ 158354 w 3900143"/>
                <a:gd name="connsiteY708" fmla="*/ 4000878 h 7639182"/>
                <a:gd name="connsiteX709" fmla="*/ 158354 w 3900143"/>
                <a:gd name="connsiteY709" fmla="*/ 4237362 h 7639182"/>
                <a:gd name="connsiteX710" fmla="*/ 2615475 w 3900143"/>
                <a:gd name="connsiteY710" fmla="*/ 3275666 h 7639182"/>
                <a:gd name="connsiteX711" fmla="*/ 2577375 w 3900143"/>
                <a:gd name="connsiteY711" fmla="*/ 3029658 h 7639182"/>
                <a:gd name="connsiteX712" fmla="*/ 2501789 w 3900143"/>
                <a:gd name="connsiteY712" fmla="*/ 2599344 h 7639182"/>
                <a:gd name="connsiteX713" fmla="*/ 1514584 w 3900143"/>
                <a:gd name="connsiteY713" fmla="*/ 3238500 h 7639182"/>
                <a:gd name="connsiteX714" fmla="*/ 1607582 w 3900143"/>
                <a:gd name="connsiteY714" fmla="*/ 3430694 h 7639182"/>
                <a:gd name="connsiteX715" fmla="*/ 2539889 w 3900143"/>
                <a:gd name="connsiteY715" fmla="*/ 2845352 h 7639182"/>
                <a:gd name="connsiteX716" fmla="*/ 2501789 w 3900143"/>
                <a:gd name="connsiteY716" fmla="*/ 2599344 h 7639182"/>
                <a:gd name="connsiteX717" fmla="*/ 1155542 w 3900143"/>
                <a:gd name="connsiteY717" fmla="*/ 837038 h 7639182"/>
                <a:gd name="connsiteX718" fmla="*/ 1269153 w 3900143"/>
                <a:gd name="connsiteY718" fmla="*/ 1842134 h 7639182"/>
                <a:gd name="connsiteX719" fmla="*/ 1188333 w 3900143"/>
                <a:gd name="connsiteY719" fmla="*/ 2914600 h 7639182"/>
                <a:gd name="connsiteX720" fmla="*/ 1347587 w 3900143"/>
                <a:gd name="connsiteY720" fmla="*/ 1857578 h 7639182"/>
                <a:gd name="connsiteX721" fmla="*/ 1155542 w 3900143"/>
                <a:gd name="connsiteY721" fmla="*/ 837038 h 7639182"/>
                <a:gd name="connsiteX722" fmla="*/ 599833 w 3900143"/>
                <a:gd name="connsiteY722" fmla="*/ 785710 h 7639182"/>
                <a:gd name="connsiteX723" fmla="*/ 713444 w 3900143"/>
                <a:gd name="connsiteY723" fmla="*/ 1790806 h 7639182"/>
                <a:gd name="connsiteX724" fmla="*/ 632624 w 3900143"/>
                <a:gd name="connsiteY724" fmla="*/ 2863272 h 7639182"/>
                <a:gd name="connsiteX725" fmla="*/ 791878 w 3900143"/>
                <a:gd name="connsiteY725" fmla="*/ 1806250 h 7639182"/>
                <a:gd name="connsiteX726" fmla="*/ 599833 w 3900143"/>
                <a:gd name="connsiteY726" fmla="*/ 785710 h 7639182"/>
                <a:gd name="connsiteX727" fmla="*/ 1654118 w 3900143"/>
                <a:gd name="connsiteY727" fmla="*/ 778522 h 7639182"/>
                <a:gd name="connsiteX728" fmla="*/ 1767729 w 3900143"/>
                <a:gd name="connsiteY728" fmla="*/ 1783618 h 7639182"/>
                <a:gd name="connsiteX729" fmla="*/ 1686909 w 3900143"/>
                <a:gd name="connsiteY729" fmla="*/ 2856084 h 7639182"/>
                <a:gd name="connsiteX730" fmla="*/ 1846163 w 3900143"/>
                <a:gd name="connsiteY730" fmla="*/ 1799062 h 7639182"/>
                <a:gd name="connsiteX731" fmla="*/ 1654118 w 3900143"/>
                <a:gd name="connsiteY731" fmla="*/ 778522 h 7639182"/>
                <a:gd name="connsiteX732" fmla="*/ 2299912 w 3900143"/>
                <a:gd name="connsiteY732" fmla="*/ 0 h 7639182"/>
                <a:gd name="connsiteX733" fmla="*/ 3900143 w 3900143"/>
                <a:gd name="connsiteY733" fmla="*/ 7260504 h 7639182"/>
                <a:gd name="connsiteX734" fmla="*/ 16043 w 3900143"/>
                <a:gd name="connsiteY734" fmla="*/ 7639182 h 7639182"/>
                <a:gd name="connsiteX735" fmla="*/ 0 w 3900143"/>
                <a:gd name="connsiteY735" fmla="*/ 395557 h 7639182"/>
                <a:gd name="connsiteX736" fmla="*/ 2299912 w 3900143"/>
                <a:gd name="connsiteY736" fmla="*/ 0 h 7639182"/>
                <a:gd name="connsiteX0" fmla="*/ 656239 w 3900375"/>
                <a:gd name="connsiteY0" fmla="*/ 6405884 h 7639182"/>
                <a:gd name="connsiteX1" fmla="*/ 664885 w 3900375"/>
                <a:gd name="connsiteY1" fmla="*/ 6487538 h 7639182"/>
                <a:gd name="connsiteX2" fmla="*/ 647412 w 3900375"/>
                <a:gd name="connsiteY2" fmla="*/ 6570544 h 7639182"/>
                <a:gd name="connsiteX3" fmla="*/ 638764 w 3900375"/>
                <a:gd name="connsiteY3" fmla="*/ 6488890 h 7639182"/>
                <a:gd name="connsiteX4" fmla="*/ 656239 w 3900375"/>
                <a:gd name="connsiteY4" fmla="*/ 6405884 h 7639182"/>
                <a:gd name="connsiteX5" fmla="*/ 543839 w 3900375"/>
                <a:gd name="connsiteY5" fmla="*/ 6330914 h 7639182"/>
                <a:gd name="connsiteX6" fmla="*/ 545963 w 3900375"/>
                <a:gd name="connsiteY6" fmla="*/ 6332058 h 7639182"/>
                <a:gd name="connsiteX7" fmla="*/ 508979 w 3900375"/>
                <a:gd name="connsiteY7" fmla="*/ 6423694 h 7639182"/>
                <a:gd name="connsiteX8" fmla="*/ 527946 w 3900375"/>
                <a:gd name="connsiteY8" fmla="*/ 6520676 h 7639182"/>
                <a:gd name="connsiteX9" fmla="*/ 525643 w 3900375"/>
                <a:gd name="connsiteY9" fmla="*/ 6521400 h 7639182"/>
                <a:gd name="connsiteX10" fmla="*/ 489209 w 3900375"/>
                <a:gd name="connsiteY10" fmla="*/ 6421808 h 7639182"/>
                <a:gd name="connsiteX11" fmla="*/ 534478 w 3900375"/>
                <a:gd name="connsiteY11" fmla="*/ 6331970 h 7639182"/>
                <a:gd name="connsiteX12" fmla="*/ 543839 w 3900375"/>
                <a:gd name="connsiteY12" fmla="*/ 6330914 h 7639182"/>
                <a:gd name="connsiteX13" fmla="*/ 1779873 w 3900375"/>
                <a:gd name="connsiteY13" fmla="*/ 6219954 h 7639182"/>
                <a:gd name="connsiteX14" fmla="*/ 1805509 w 3900375"/>
                <a:gd name="connsiteY14" fmla="*/ 6297960 h 7639182"/>
                <a:gd name="connsiteX15" fmla="*/ 1805895 w 3900375"/>
                <a:gd name="connsiteY15" fmla="*/ 6382784 h 7639182"/>
                <a:gd name="connsiteX16" fmla="*/ 1780258 w 3900375"/>
                <a:gd name="connsiteY16" fmla="*/ 6304780 h 7639182"/>
                <a:gd name="connsiteX17" fmla="*/ 1779873 w 3900375"/>
                <a:gd name="connsiteY17" fmla="*/ 6219954 h 7639182"/>
                <a:gd name="connsiteX18" fmla="*/ 896563 w 3900375"/>
                <a:gd name="connsiteY18" fmla="*/ 6198032 h 7639182"/>
                <a:gd name="connsiteX19" fmla="*/ 971241 w 3900375"/>
                <a:gd name="connsiteY19" fmla="*/ 6227198 h 7639182"/>
                <a:gd name="connsiteX20" fmla="*/ 1048359 w 3900375"/>
                <a:gd name="connsiteY20" fmla="*/ 6205274 h 7639182"/>
                <a:gd name="connsiteX21" fmla="*/ 1049013 w 3900375"/>
                <a:gd name="connsiteY21" fmla="*/ 6207332 h 7639182"/>
                <a:gd name="connsiteX22" fmla="*/ 970382 w 3900375"/>
                <a:gd name="connsiteY22" fmla="*/ 6245250 h 7639182"/>
                <a:gd name="connsiteX23" fmla="*/ 895714 w 3900375"/>
                <a:gd name="connsiteY23" fmla="*/ 6200016 h 7639182"/>
                <a:gd name="connsiteX24" fmla="*/ 896563 w 3900375"/>
                <a:gd name="connsiteY24" fmla="*/ 6198032 h 7639182"/>
                <a:gd name="connsiteX25" fmla="*/ 1654214 w 3900375"/>
                <a:gd name="connsiteY25" fmla="*/ 6170316 h 7639182"/>
                <a:gd name="connsiteX26" fmla="*/ 1656532 w 3900375"/>
                <a:gd name="connsiteY26" fmla="*/ 6170988 h 7639182"/>
                <a:gd name="connsiteX27" fmla="*/ 1639659 w 3900375"/>
                <a:gd name="connsiteY27" fmla="*/ 6268356 h 7639182"/>
                <a:gd name="connsiteX28" fmla="*/ 1678610 w 3900375"/>
                <a:gd name="connsiteY28" fmla="*/ 6359174 h 7639182"/>
                <a:gd name="connsiteX29" fmla="*/ 1676511 w 3900375"/>
                <a:gd name="connsiteY29" fmla="*/ 6360366 h 7639182"/>
                <a:gd name="connsiteX30" fmla="*/ 1619935 w 3900375"/>
                <a:gd name="connsiteY30" fmla="*/ 6270672 h 7639182"/>
                <a:gd name="connsiteX31" fmla="*/ 1645285 w 3900375"/>
                <a:gd name="connsiteY31" fmla="*/ 6173320 h 7639182"/>
                <a:gd name="connsiteX32" fmla="*/ 1654214 w 3900375"/>
                <a:gd name="connsiteY32" fmla="*/ 6170316 h 7639182"/>
                <a:gd name="connsiteX33" fmla="*/ 3336722 w 3900375"/>
                <a:gd name="connsiteY33" fmla="*/ 6146254 h 7639182"/>
                <a:gd name="connsiteX34" fmla="*/ 2136668 w 3900375"/>
                <a:gd name="connsiteY34" fmla="*/ 6782270 h 7639182"/>
                <a:gd name="connsiteX35" fmla="*/ 221584 w 3900375"/>
                <a:gd name="connsiteY35" fmla="*/ 6866014 h 7639182"/>
                <a:gd name="connsiteX36" fmla="*/ 2099171 w 3900375"/>
                <a:gd name="connsiteY36" fmla="*/ 6945540 h 7639182"/>
                <a:gd name="connsiteX37" fmla="*/ 3336722 w 3900375"/>
                <a:gd name="connsiteY37" fmla="*/ 6146254 h 7639182"/>
                <a:gd name="connsiteX38" fmla="*/ 995213 w 3900375"/>
                <a:gd name="connsiteY38" fmla="*/ 6142250 h 7639182"/>
                <a:gd name="connsiteX39" fmla="*/ 1078218 w 3900375"/>
                <a:gd name="connsiteY39" fmla="*/ 6159724 h 7639182"/>
                <a:gd name="connsiteX40" fmla="*/ 996564 w 3900375"/>
                <a:gd name="connsiteY40" fmla="*/ 6168372 h 7639182"/>
                <a:gd name="connsiteX41" fmla="*/ 913559 w 3900375"/>
                <a:gd name="connsiteY41" fmla="*/ 6150898 h 7639182"/>
                <a:gd name="connsiteX42" fmla="*/ 929537 w 3900375"/>
                <a:gd name="connsiteY42" fmla="*/ 6146472 h 7639182"/>
                <a:gd name="connsiteX43" fmla="*/ 995213 w 3900375"/>
                <a:gd name="connsiteY43" fmla="*/ 6142250 h 7639182"/>
                <a:gd name="connsiteX44" fmla="*/ 667556 w 3900375"/>
                <a:gd name="connsiteY44" fmla="*/ 6093528 h 7639182"/>
                <a:gd name="connsiteX45" fmla="*/ 647721 w 3900375"/>
                <a:gd name="connsiteY45" fmla="*/ 6096556 h 7639182"/>
                <a:gd name="connsiteX46" fmla="*/ 614676 w 3900375"/>
                <a:gd name="connsiteY46" fmla="*/ 6141590 h 7639182"/>
                <a:gd name="connsiteX47" fmla="*/ 662740 w 3900375"/>
                <a:gd name="connsiteY47" fmla="*/ 6194470 h 7639182"/>
                <a:gd name="connsiteX48" fmla="*/ 715620 w 3900375"/>
                <a:gd name="connsiteY48" fmla="*/ 6146410 h 7639182"/>
                <a:gd name="connsiteX49" fmla="*/ 667556 w 3900375"/>
                <a:gd name="connsiteY49" fmla="*/ 6093528 h 7639182"/>
                <a:gd name="connsiteX50" fmla="*/ 968880 w 3900375"/>
                <a:gd name="connsiteY50" fmla="*/ 6056008 h 7639182"/>
                <a:gd name="connsiteX51" fmla="*/ 1043472 w 3900375"/>
                <a:gd name="connsiteY51" fmla="*/ 6102746 h 7639182"/>
                <a:gd name="connsiteX52" fmla="*/ 1042622 w 3900375"/>
                <a:gd name="connsiteY52" fmla="*/ 6104804 h 7639182"/>
                <a:gd name="connsiteX53" fmla="*/ 967987 w 3900375"/>
                <a:gd name="connsiteY53" fmla="*/ 6074712 h 7639182"/>
                <a:gd name="connsiteX54" fmla="*/ 890828 w 3900375"/>
                <a:gd name="connsiteY54" fmla="*/ 6097562 h 7639182"/>
                <a:gd name="connsiteX55" fmla="*/ 890176 w 3900375"/>
                <a:gd name="connsiteY55" fmla="*/ 6095430 h 7639182"/>
                <a:gd name="connsiteX56" fmla="*/ 914078 w 3900375"/>
                <a:gd name="connsiteY56" fmla="*/ 6066040 h 7639182"/>
                <a:gd name="connsiteX57" fmla="*/ 938883 w 3900375"/>
                <a:gd name="connsiteY57" fmla="*/ 6057968 h 7639182"/>
                <a:gd name="connsiteX58" fmla="*/ 968880 w 3900375"/>
                <a:gd name="connsiteY58" fmla="*/ 6056008 h 7639182"/>
                <a:gd name="connsiteX59" fmla="*/ 923653 w 3900375"/>
                <a:gd name="connsiteY59" fmla="*/ 5986068 h 7639182"/>
                <a:gd name="connsiteX60" fmla="*/ 1014548 w 3900375"/>
                <a:gd name="connsiteY60" fmla="*/ 6040698 h 7639182"/>
                <a:gd name="connsiteX61" fmla="*/ 1013403 w 3900375"/>
                <a:gd name="connsiteY61" fmla="*/ 6042822 h 7639182"/>
                <a:gd name="connsiteX62" fmla="*/ 921766 w 3900375"/>
                <a:gd name="connsiteY62" fmla="*/ 6005838 h 7639182"/>
                <a:gd name="connsiteX63" fmla="*/ 824784 w 3900375"/>
                <a:gd name="connsiteY63" fmla="*/ 6024804 h 7639182"/>
                <a:gd name="connsiteX64" fmla="*/ 824062 w 3900375"/>
                <a:gd name="connsiteY64" fmla="*/ 6022502 h 7639182"/>
                <a:gd name="connsiteX65" fmla="*/ 855034 w 3900375"/>
                <a:gd name="connsiteY65" fmla="*/ 5992970 h 7639182"/>
                <a:gd name="connsiteX66" fmla="*/ 923653 w 3900375"/>
                <a:gd name="connsiteY66" fmla="*/ 5986068 h 7639182"/>
                <a:gd name="connsiteX67" fmla="*/ 667890 w 3900375"/>
                <a:gd name="connsiteY67" fmla="*/ 5980062 h 7639182"/>
                <a:gd name="connsiteX68" fmla="*/ 732367 w 3900375"/>
                <a:gd name="connsiteY68" fmla="*/ 6050998 h 7639182"/>
                <a:gd name="connsiteX69" fmla="*/ 718512 w 3900375"/>
                <a:gd name="connsiteY69" fmla="*/ 6086856 h 7639182"/>
                <a:gd name="connsiteX70" fmla="*/ 746221 w 3900375"/>
                <a:gd name="connsiteY70" fmla="*/ 6082124 h 7639182"/>
                <a:gd name="connsiteX71" fmla="*/ 810697 w 3900375"/>
                <a:gd name="connsiteY71" fmla="*/ 6153062 h 7639182"/>
                <a:gd name="connsiteX72" fmla="*/ 739760 w 3900375"/>
                <a:gd name="connsiteY72" fmla="*/ 6217538 h 7639182"/>
                <a:gd name="connsiteX73" fmla="*/ 715685 w 3900375"/>
                <a:gd name="connsiteY73" fmla="*/ 6211470 h 7639182"/>
                <a:gd name="connsiteX74" fmla="*/ 724034 w 3900375"/>
                <a:gd name="connsiteY74" fmla="*/ 6245140 h 7639182"/>
                <a:gd name="connsiteX75" fmla="*/ 653095 w 3900375"/>
                <a:gd name="connsiteY75" fmla="*/ 6309618 h 7639182"/>
                <a:gd name="connsiteX76" fmla="*/ 588619 w 3900375"/>
                <a:gd name="connsiteY76" fmla="*/ 6238680 h 7639182"/>
                <a:gd name="connsiteX77" fmla="*/ 603409 w 3900375"/>
                <a:gd name="connsiteY77" fmla="*/ 6201568 h 7639182"/>
                <a:gd name="connsiteX78" fmla="*/ 570492 w 3900375"/>
                <a:gd name="connsiteY78" fmla="*/ 6209462 h 7639182"/>
                <a:gd name="connsiteX79" fmla="*/ 506015 w 3900375"/>
                <a:gd name="connsiteY79" fmla="*/ 6138524 h 7639182"/>
                <a:gd name="connsiteX80" fmla="*/ 576953 w 3900375"/>
                <a:gd name="connsiteY80" fmla="*/ 6074048 h 7639182"/>
                <a:gd name="connsiteX81" fmla="*/ 609845 w 3900375"/>
                <a:gd name="connsiteY81" fmla="*/ 6085692 h 7639182"/>
                <a:gd name="connsiteX82" fmla="*/ 596953 w 3900375"/>
                <a:gd name="connsiteY82" fmla="*/ 6044538 h 7639182"/>
                <a:gd name="connsiteX83" fmla="*/ 641281 w 3900375"/>
                <a:gd name="connsiteY83" fmla="*/ 5984126 h 7639182"/>
                <a:gd name="connsiteX84" fmla="*/ 667890 w 3900375"/>
                <a:gd name="connsiteY84" fmla="*/ 5980062 h 7639182"/>
                <a:gd name="connsiteX85" fmla="*/ 405163 w 3900375"/>
                <a:gd name="connsiteY85" fmla="*/ 5966874 h 7639182"/>
                <a:gd name="connsiteX86" fmla="*/ 496060 w 3900375"/>
                <a:gd name="connsiteY86" fmla="*/ 6021500 h 7639182"/>
                <a:gd name="connsiteX87" fmla="*/ 494914 w 3900375"/>
                <a:gd name="connsiteY87" fmla="*/ 6023628 h 7639182"/>
                <a:gd name="connsiteX88" fmla="*/ 403277 w 3900375"/>
                <a:gd name="connsiteY88" fmla="*/ 5986642 h 7639182"/>
                <a:gd name="connsiteX89" fmla="*/ 306294 w 3900375"/>
                <a:gd name="connsiteY89" fmla="*/ 6005610 h 7639182"/>
                <a:gd name="connsiteX90" fmla="*/ 305571 w 3900375"/>
                <a:gd name="connsiteY90" fmla="*/ 6003306 h 7639182"/>
                <a:gd name="connsiteX91" fmla="*/ 336544 w 3900375"/>
                <a:gd name="connsiteY91" fmla="*/ 5973776 h 7639182"/>
                <a:gd name="connsiteX92" fmla="*/ 405163 w 3900375"/>
                <a:gd name="connsiteY92" fmla="*/ 5966874 h 7639182"/>
                <a:gd name="connsiteX93" fmla="*/ 668860 w 3900375"/>
                <a:gd name="connsiteY93" fmla="*/ 5963246 h 7639182"/>
                <a:gd name="connsiteX94" fmla="*/ 639533 w 3900375"/>
                <a:gd name="connsiteY94" fmla="*/ 5967726 h 7639182"/>
                <a:gd name="connsiteX95" fmla="*/ 590677 w 3900375"/>
                <a:gd name="connsiteY95" fmla="*/ 6034306 h 7639182"/>
                <a:gd name="connsiteX96" fmla="*/ 604886 w 3900375"/>
                <a:gd name="connsiteY96" fmla="*/ 6079662 h 7639182"/>
                <a:gd name="connsiteX97" fmla="*/ 568637 w 3900375"/>
                <a:gd name="connsiteY97" fmla="*/ 6066830 h 7639182"/>
                <a:gd name="connsiteX98" fmla="*/ 490456 w 3900375"/>
                <a:gd name="connsiteY98" fmla="*/ 6137890 h 7639182"/>
                <a:gd name="connsiteX99" fmla="*/ 561514 w 3900375"/>
                <a:gd name="connsiteY99" fmla="*/ 6216070 h 7639182"/>
                <a:gd name="connsiteX100" fmla="*/ 597794 w 3900375"/>
                <a:gd name="connsiteY100" fmla="*/ 6207370 h 7639182"/>
                <a:gd name="connsiteX101" fmla="*/ 581495 w 3900375"/>
                <a:gd name="connsiteY101" fmla="*/ 6248268 h 7639182"/>
                <a:gd name="connsiteX102" fmla="*/ 652553 w 3900375"/>
                <a:gd name="connsiteY102" fmla="*/ 6326450 h 7639182"/>
                <a:gd name="connsiteX103" fmla="*/ 730733 w 3900375"/>
                <a:gd name="connsiteY103" fmla="*/ 6255390 h 7639182"/>
                <a:gd name="connsiteX104" fmla="*/ 721531 w 3900375"/>
                <a:gd name="connsiteY104" fmla="*/ 6218284 h 7639182"/>
                <a:gd name="connsiteX105" fmla="*/ 748066 w 3900375"/>
                <a:gd name="connsiteY105" fmla="*/ 6224970 h 7639182"/>
                <a:gd name="connsiteX106" fmla="*/ 826246 w 3900375"/>
                <a:gd name="connsiteY106" fmla="*/ 6153912 h 7639182"/>
                <a:gd name="connsiteX107" fmla="*/ 755186 w 3900375"/>
                <a:gd name="connsiteY107" fmla="*/ 6075730 h 7639182"/>
                <a:gd name="connsiteX108" fmla="*/ 724647 w 3900375"/>
                <a:gd name="connsiteY108" fmla="*/ 6080944 h 7639182"/>
                <a:gd name="connsiteX109" fmla="*/ 739918 w 3900375"/>
                <a:gd name="connsiteY109" fmla="*/ 6041428 h 7639182"/>
                <a:gd name="connsiteX110" fmla="*/ 668860 w 3900375"/>
                <a:gd name="connsiteY110" fmla="*/ 5963246 h 7639182"/>
                <a:gd name="connsiteX111" fmla="*/ 2120998 w 3900375"/>
                <a:gd name="connsiteY111" fmla="*/ 5941320 h 7639182"/>
                <a:gd name="connsiteX112" fmla="*/ 2122070 w 3900375"/>
                <a:gd name="connsiteY112" fmla="*/ 5943194 h 7639182"/>
                <a:gd name="connsiteX113" fmla="*/ 2053179 w 3900375"/>
                <a:gd name="connsiteY113" fmla="*/ 5996810 h 7639182"/>
                <a:gd name="connsiteX114" fmla="*/ 1970665 w 3900375"/>
                <a:gd name="connsiteY114" fmla="*/ 5968302 h 7639182"/>
                <a:gd name="connsiteX115" fmla="*/ 1971077 w 3900375"/>
                <a:gd name="connsiteY115" fmla="*/ 5966184 h 7639182"/>
                <a:gd name="connsiteX116" fmla="*/ 2050221 w 3900375"/>
                <a:gd name="connsiteY116" fmla="*/ 5978982 h 7639182"/>
                <a:gd name="connsiteX117" fmla="*/ 2120998 w 3900375"/>
                <a:gd name="connsiteY117" fmla="*/ 5941320 h 7639182"/>
                <a:gd name="connsiteX118" fmla="*/ 1725206 w 3900375"/>
                <a:gd name="connsiteY118" fmla="*/ 5912210 h 7639182"/>
                <a:gd name="connsiteX119" fmla="*/ 1706452 w 3900375"/>
                <a:gd name="connsiteY119" fmla="*/ 5919346 h 7639182"/>
                <a:gd name="connsiteX120" fmla="*/ 1683624 w 3900375"/>
                <a:gd name="connsiteY120" fmla="*/ 5970326 h 7639182"/>
                <a:gd name="connsiteX121" fmla="*/ 1741740 w 3900375"/>
                <a:gd name="connsiteY121" fmla="*/ 6011908 h 7639182"/>
                <a:gd name="connsiteX122" fmla="*/ 1783322 w 3900375"/>
                <a:gd name="connsiteY122" fmla="*/ 5953794 h 7639182"/>
                <a:gd name="connsiteX123" fmla="*/ 1725206 w 3900375"/>
                <a:gd name="connsiteY123" fmla="*/ 5912210 h 7639182"/>
                <a:gd name="connsiteX124" fmla="*/ 2103742 w 3900375"/>
                <a:gd name="connsiteY124" fmla="*/ 5886672 h 7639182"/>
                <a:gd name="connsiteX125" fmla="*/ 2140603 w 3900375"/>
                <a:gd name="connsiteY125" fmla="*/ 5890506 h 7639182"/>
                <a:gd name="connsiteX126" fmla="*/ 2062597 w 3900375"/>
                <a:gd name="connsiteY126" fmla="*/ 5916144 h 7639182"/>
                <a:gd name="connsiteX127" fmla="*/ 1977774 w 3900375"/>
                <a:gd name="connsiteY127" fmla="*/ 5916528 h 7639182"/>
                <a:gd name="connsiteX128" fmla="*/ 1992462 w 3900375"/>
                <a:gd name="connsiteY128" fmla="*/ 5908840 h 7639182"/>
                <a:gd name="connsiteX129" fmla="*/ 2055780 w 3900375"/>
                <a:gd name="connsiteY129" fmla="*/ 5890892 h 7639182"/>
                <a:gd name="connsiteX130" fmla="*/ 2103742 w 3900375"/>
                <a:gd name="connsiteY130" fmla="*/ 5886672 h 7639182"/>
                <a:gd name="connsiteX131" fmla="*/ 1479444 w 3900375"/>
                <a:gd name="connsiteY131" fmla="*/ 5842840 h 7639182"/>
                <a:gd name="connsiteX132" fmla="*/ 1542393 w 3900375"/>
                <a:gd name="connsiteY132" fmla="*/ 5877886 h 7639182"/>
                <a:gd name="connsiteX133" fmla="*/ 1541721 w 3900375"/>
                <a:gd name="connsiteY133" fmla="*/ 5880208 h 7639182"/>
                <a:gd name="connsiteX134" fmla="*/ 1444352 w 3900375"/>
                <a:gd name="connsiteY134" fmla="*/ 5863334 h 7639182"/>
                <a:gd name="connsiteX135" fmla="*/ 1353532 w 3900375"/>
                <a:gd name="connsiteY135" fmla="*/ 5902286 h 7639182"/>
                <a:gd name="connsiteX136" fmla="*/ 1352341 w 3900375"/>
                <a:gd name="connsiteY136" fmla="*/ 5900186 h 7639182"/>
                <a:gd name="connsiteX137" fmla="*/ 1376405 w 3900375"/>
                <a:gd name="connsiteY137" fmla="*/ 5864798 h 7639182"/>
                <a:gd name="connsiteX138" fmla="*/ 1442036 w 3900375"/>
                <a:gd name="connsiteY138" fmla="*/ 5843610 h 7639182"/>
                <a:gd name="connsiteX139" fmla="*/ 1479444 w 3900375"/>
                <a:gd name="connsiteY139" fmla="*/ 5842840 h 7639182"/>
                <a:gd name="connsiteX140" fmla="*/ 2730356 w 3900375"/>
                <a:gd name="connsiteY140" fmla="*/ 5830180 h 7639182"/>
                <a:gd name="connsiteX141" fmla="*/ 2761525 w 3900375"/>
                <a:gd name="connsiteY141" fmla="*/ 5906144 h 7639182"/>
                <a:gd name="connsiteX142" fmla="*/ 2767998 w 3900375"/>
                <a:gd name="connsiteY142" fmla="*/ 5990722 h 7639182"/>
                <a:gd name="connsiteX143" fmla="*/ 2736828 w 3900375"/>
                <a:gd name="connsiteY143" fmla="*/ 5914758 h 7639182"/>
                <a:gd name="connsiteX144" fmla="*/ 2730356 w 3900375"/>
                <a:gd name="connsiteY144" fmla="*/ 5830180 h 7639182"/>
                <a:gd name="connsiteX145" fmla="*/ 2041908 w 3900375"/>
                <a:gd name="connsiteY145" fmla="*/ 5810578 h 7639182"/>
                <a:gd name="connsiteX146" fmla="*/ 2094645 w 3900375"/>
                <a:gd name="connsiteY146" fmla="*/ 5842116 h 7639182"/>
                <a:gd name="connsiteX147" fmla="*/ 2094247 w 3900375"/>
                <a:gd name="connsiteY147" fmla="*/ 5844308 h 7639182"/>
                <a:gd name="connsiteX148" fmla="*/ 2014950 w 3900375"/>
                <a:gd name="connsiteY148" fmla="*/ 5830596 h 7639182"/>
                <a:gd name="connsiteX149" fmla="*/ 1944328 w 3900375"/>
                <a:gd name="connsiteY149" fmla="*/ 5869170 h 7639182"/>
                <a:gd name="connsiteX150" fmla="*/ 1943241 w 3900375"/>
                <a:gd name="connsiteY150" fmla="*/ 5867224 h 7639182"/>
                <a:gd name="connsiteX151" fmla="*/ 1960424 w 3900375"/>
                <a:gd name="connsiteY151" fmla="*/ 5833462 h 7639182"/>
                <a:gd name="connsiteX152" fmla="*/ 1982975 w 3900375"/>
                <a:gd name="connsiteY152" fmla="*/ 5820352 h 7639182"/>
                <a:gd name="connsiteX153" fmla="*/ 2011888 w 3900375"/>
                <a:gd name="connsiteY153" fmla="*/ 5812122 h 7639182"/>
                <a:gd name="connsiteX154" fmla="*/ 2041908 w 3900375"/>
                <a:gd name="connsiteY154" fmla="*/ 5810578 h 7639182"/>
                <a:gd name="connsiteX155" fmla="*/ 1701655 w 3900375"/>
                <a:gd name="connsiteY155" fmla="*/ 5801216 h 7639182"/>
                <a:gd name="connsiteX156" fmla="*/ 1779616 w 3900375"/>
                <a:gd name="connsiteY156" fmla="*/ 5856996 h 7639182"/>
                <a:gd name="connsiteX157" fmla="*/ 1773617 w 3900375"/>
                <a:gd name="connsiteY157" fmla="*/ 5894966 h 7639182"/>
                <a:gd name="connsiteX158" fmla="*/ 1799710 w 3900375"/>
                <a:gd name="connsiteY158" fmla="*/ 5884510 h 7639182"/>
                <a:gd name="connsiteX159" fmla="*/ 1877670 w 3900375"/>
                <a:gd name="connsiteY159" fmla="*/ 5940290 h 7639182"/>
                <a:gd name="connsiteX160" fmla="*/ 1821889 w 3900375"/>
                <a:gd name="connsiteY160" fmla="*/ 6018250 h 7639182"/>
                <a:gd name="connsiteX161" fmla="*/ 1797076 w 3900375"/>
                <a:gd name="connsiteY161" fmla="*/ 6017384 h 7639182"/>
                <a:gd name="connsiteX162" fmla="*/ 1812324 w 3900375"/>
                <a:gd name="connsiteY162" fmla="*/ 6048542 h 7639182"/>
                <a:gd name="connsiteX163" fmla="*/ 1756542 w 3900375"/>
                <a:gd name="connsiteY163" fmla="*/ 6126506 h 7639182"/>
                <a:gd name="connsiteX164" fmla="*/ 1678582 w 3900375"/>
                <a:gd name="connsiteY164" fmla="*/ 6070724 h 7639182"/>
                <a:gd name="connsiteX165" fmla="*/ 1685232 w 3900375"/>
                <a:gd name="connsiteY165" fmla="*/ 6031332 h 7639182"/>
                <a:gd name="connsiteX166" fmla="*/ 1654712 w 3900375"/>
                <a:gd name="connsiteY166" fmla="*/ 6045974 h 7639182"/>
                <a:gd name="connsiteX167" fmla="*/ 1576752 w 3900375"/>
                <a:gd name="connsiteY167" fmla="*/ 5990194 h 7639182"/>
                <a:gd name="connsiteX168" fmla="*/ 1632532 w 3900375"/>
                <a:gd name="connsiteY168" fmla="*/ 5912234 h 7639182"/>
                <a:gd name="connsiteX169" fmla="*/ 1667138 w 3900375"/>
                <a:gd name="connsiteY169" fmla="*/ 5916696 h 7639182"/>
                <a:gd name="connsiteX170" fmla="*/ 1645875 w 3900375"/>
                <a:gd name="connsiteY170" fmla="*/ 5879176 h 7639182"/>
                <a:gd name="connsiteX171" fmla="*/ 1676498 w 3900375"/>
                <a:gd name="connsiteY171" fmla="*/ 5810788 h 7639182"/>
                <a:gd name="connsiteX172" fmla="*/ 1701655 w 3900375"/>
                <a:gd name="connsiteY172" fmla="*/ 5801216 h 7639182"/>
                <a:gd name="connsiteX173" fmla="*/ 2601458 w 3900375"/>
                <a:gd name="connsiteY173" fmla="*/ 5789688 h 7639182"/>
                <a:gd name="connsiteX174" fmla="*/ 2603818 w 3900375"/>
                <a:gd name="connsiteY174" fmla="*/ 5790192 h 7639182"/>
                <a:gd name="connsiteX175" fmla="*/ 2593977 w 3900375"/>
                <a:gd name="connsiteY175" fmla="*/ 5888520 h 7639182"/>
                <a:gd name="connsiteX176" fmla="*/ 2639346 w 3900375"/>
                <a:gd name="connsiteY176" fmla="*/ 5976308 h 7639182"/>
                <a:gd name="connsiteX177" fmla="*/ 2637338 w 3900375"/>
                <a:gd name="connsiteY177" fmla="*/ 5977648 h 7639182"/>
                <a:gd name="connsiteX178" fmla="*/ 2574470 w 3900375"/>
                <a:gd name="connsiteY178" fmla="*/ 5892244 h 7639182"/>
                <a:gd name="connsiteX179" fmla="*/ 2592768 w 3900375"/>
                <a:gd name="connsiteY179" fmla="*/ 5793324 h 7639182"/>
                <a:gd name="connsiteX180" fmla="*/ 2601458 w 3900375"/>
                <a:gd name="connsiteY180" fmla="*/ 5789688 h 7639182"/>
                <a:gd name="connsiteX181" fmla="*/ 1699065 w 3900375"/>
                <a:gd name="connsiteY181" fmla="*/ 5784574 h 7639182"/>
                <a:gd name="connsiteX182" fmla="*/ 1671337 w 3900375"/>
                <a:gd name="connsiteY182" fmla="*/ 5795124 h 7639182"/>
                <a:gd name="connsiteX183" fmla="*/ 1637587 w 3900375"/>
                <a:gd name="connsiteY183" fmla="*/ 5870494 h 7639182"/>
                <a:gd name="connsiteX184" fmla="*/ 1661021 w 3900375"/>
                <a:gd name="connsiteY184" fmla="*/ 5911844 h 7639182"/>
                <a:gd name="connsiteX185" fmla="*/ 1622884 w 3900375"/>
                <a:gd name="connsiteY185" fmla="*/ 5906928 h 7639182"/>
                <a:gd name="connsiteX186" fmla="*/ 1561407 w 3900375"/>
                <a:gd name="connsiteY186" fmla="*/ 5992848 h 7639182"/>
                <a:gd name="connsiteX187" fmla="*/ 1647326 w 3900375"/>
                <a:gd name="connsiteY187" fmla="*/ 6054326 h 7639182"/>
                <a:gd name="connsiteX188" fmla="*/ 1680963 w 3900375"/>
                <a:gd name="connsiteY188" fmla="*/ 6038186 h 7639182"/>
                <a:gd name="connsiteX189" fmla="*/ 1673635 w 3900375"/>
                <a:gd name="connsiteY189" fmla="*/ 6081598 h 7639182"/>
                <a:gd name="connsiteX190" fmla="*/ 1759554 w 3900375"/>
                <a:gd name="connsiteY190" fmla="*/ 6143074 h 7639182"/>
                <a:gd name="connsiteX191" fmla="*/ 1821030 w 3900375"/>
                <a:gd name="connsiteY191" fmla="*/ 6057154 h 7639182"/>
                <a:gd name="connsiteX192" fmla="*/ 1804226 w 3900375"/>
                <a:gd name="connsiteY192" fmla="*/ 6022816 h 7639182"/>
                <a:gd name="connsiteX193" fmla="*/ 1831573 w 3900375"/>
                <a:gd name="connsiteY193" fmla="*/ 6023770 h 7639182"/>
                <a:gd name="connsiteX194" fmla="*/ 1893050 w 3900375"/>
                <a:gd name="connsiteY194" fmla="*/ 5937848 h 7639182"/>
                <a:gd name="connsiteX195" fmla="*/ 1807128 w 3900375"/>
                <a:gd name="connsiteY195" fmla="*/ 5876370 h 7639182"/>
                <a:gd name="connsiteX196" fmla="*/ 1778371 w 3900375"/>
                <a:gd name="connsiteY196" fmla="*/ 5887896 h 7639182"/>
                <a:gd name="connsiteX197" fmla="*/ 1784984 w 3900375"/>
                <a:gd name="connsiteY197" fmla="*/ 5846052 h 7639182"/>
                <a:gd name="connsiteX198" fmla="*/ 1699065 w 3900375"/>
                <a:gd name="connsiteY198" fmla="*/ 5784574 h 7639182"/>
                <a:gd name="connsiteX199" fmla="*/ 1990363 w 3900375"/>
                <a:gd name="connsiteY199" fmla="*/ 5752496 h 7639182"/>
                <a:gd name="connsiteX200" fmla="*/ 2053311 w 3900375"/>
                <a:gd name="connsiteY200" fmla="*/ 5787544 h 7639182"/>
                <a:gd name="connsiteX201" fmla="*/ 2052638 w 3900375"/>
                <a:gd name="connsiteY201" fmla="*/ 5789862 h 7639182"/>
                <a:gd name="connsiteX202" fmla="*/ 1955271 w 3900375"/>
                <a:gd name="connsiteY202" fmla="*/ 5772990 h 7639182"/>
                <a:gd name="connsiteX203" fmla="*/ 1864451 w 3900375"/>
                <a:gd name="connsiteY203" fmla="*/ 5811940 h 7639182"/>
                <a:gd name="connsiteX204" fmla="*/ 1863261 w 3900375"/>
                <a:gd name="connsiteY204" fmla="*/ 5809842 h 7639182"/>
                <a:gd name="connsiteX205" fmla="*/ 1887325 w 3900375"/>
                <a:gd name="connsiteY205" fmla="*/ 5774454 h 7639182"/>
                <a:gd name="connsiteX206" fmla="*/ 1952955 w 3900375"/>
                <a:gd name="connsiteY206" fmla="*/ 5753266 h 7639182"/>
                <a:gd name="connsiteX207" fmla="*/ 1990363 w 3900375"/>
                <a:gd name="connsiteY207" fmla="*/ 5752496 h 7639182"/>
                <a:gd name="connsiteX208" fmla="*/ 776612 w 3900375"/>
                <a:gd name="connsiteY208" fmla="*/ 5740486 h 7639182"/>
                <a:gd name="connsiteX209" fmla="*/ 845661 w 3900375"/>
                <a:gd name="connsiteY209" fmla="*/ 5825998 h 7639182"/>
                <a:gd name="connsiteX210" fmla="*/ 801896 w 3900375"/>
                <a:gd name="connsiteY210" fmla="*/ 5926816 h 7639182"/>
                <a:gd name="connsiteX211" fmla="*/ 799029 w 3900375"/>
                <a:gd name="connsiteY211" fmla="*/ 5926272 h 7639182"/>
                <a:gd name="connsiteX212" fmla="*/ 821170 w 3900375"/>
                <a:gd name="connsiteY212" fmla="*/ 5829320 h 7639182"/>
                <a:gd name="connsiteX213" fmla="*/ 773992 w 3900375"/>
                <a:gd name="connsiteY213" fmla="*/ 5741774 h 7639182"/>
                <a:gd name="connsiteX214" fmla="*/ 776612 w 3900375"/>
                <a:gd name="connsiteY214" fmla="*/ 5740486 h 7639182"/>
                <a:gd name="connsiteX215" fmla="*/ 571294 w 3900375"/>
                <a:gd name="connsiteY215" fmla="*/ 5735588 h 7639182"/>
                <a:gd name="connsiteX216" fmla="*/ 573420 w 3900375"/>
                <a:gd name="connsiteY216" fmla="*/ 5736734 h 7639182"/>
                <a:gd name="connsiteX217" fmla="*/ 536434 w 3900375"/>
                <a:gd name="connsiteY217" fmla="*/ 5828372 h 7639182"/>
                <a:gd name="connsiteX218" fmla="*/ 555401 w 3900375"/>
                <a:gd name="connsiteY218" fmla="*/ 5925354 h 7639182"/>
                <a:gd name="connsiteX219" fmla="*/ 553098 w 3900375"/>
                <a:gd name="connsiteY219" fmla="*/ 5926076 h 7639182"/>
                <a:gd name="connsiteX220" fmla="*/ 516666 w 3900375"/>
                <a:gd name="connsiteY220" fmla="*/ 5826484 h 7639182"/>
                <a:gd name="connsiteX221" fmla="*/ 561933 w 3900375"/>
                <a:gd name="connsiteY221" fmla="*/ 5736648 h 7639182"/>
                <a:gd name="connsiteX222" fmla="*/ 571294 w 3900375"/>
                <a:gd name="connsiteY222" fmla="*/ 5735588 h 7639182"/>
                <a:gd name="connsiteX223" fmla="*/ 736464 w 3900375"/>
                <a:gd name="connsiteY223" fmla="*/ 5731920 h 7639182"/>
                <a:gd name="connsiteX224" fmla="*/ 774382 w 3900375"/>
                <a:gd name="connsiteY224" fmla="*/ 5810556 h 7639182"/>
                <a:gd name="connsiteX225" fmla="*/ 729149 w 3900375"/>
                <a:gd name="connsiteY225" fmla="*/ 5885222 h 7639182"/>
                <a:gd name="connsiteX226" fmla="*/ 727165 w 3900375"/>
                <a:gd name="connsiteY226" fmla="*/ 5884370 h 7639182"/>
                <a:gd name="connsiteX227" fmla="*/ 756331 w 3900375"/>
                <a:gd name="connsiteY227" fmla="*/ 5809692 h 7639182"/>
                <a:gd name="connsiteX228" fmla="*/ 734407 w 3900375"/>
                <a:gd name="connsiteY228" fmla="*/ 5732576 h 7639182"/>
                <a:gd name="connsiteX229" fmla="*/ 736464 w 3900375"/>
                <a:gd name="connsiteY229" fmla="*/ 5731920 h 7639182"/>
                <a:gd name="connsiteX230" fmla="*/ 632367 w 3900375"/>
                <a:gd name="connsiteY230" fmla="*/ 5726954 h 7639182"/>
                <a:gd name="connsiteX231" fmla="*/ 634425 w 3900375"/>
                <a:gd name="connsiteY231" fmla="*/ 5727804 h 7639182"/>
                <a:gd name="connsiteX232" fmla="*/ 604335 w 3900375"/>
                <a:gd name="connsiteY232" fmla="*/ 5802438 h 7639182"/>
                <a:gd name="connsiteX233" fmla="*/ 627185 w 3900375"/>
                <a:gd name="connsiteY233" fmla="*/ 5879600 h 7639182"/>
                <a:gd name="connsiteX234" fmla="*/ 625052 w 3900375"/>
                <a:gd name="connsiteY234" fmla="*/ 5880252 h 7639182"/>
                <a:gd name="connsiteX235" fmla="*/ 585629 w 3900375"/>
                <a:gd name="connsiteY235" fmla="*/ 5801548 h 7639182"/>
                <a:gd name="connsiteX236" fmla="*/ 623610 w 3900375"/>
                <a:gd name="connsiteY236" fmla="*/ 5728096 h 7639182"/>
                <a:gd name="connsiteX237" fmla="*/ 632367 w 3900375"/>
                <a:gd name="connsiteY237" fmla="*/ 5726954 h 7639182"/>
                <a:gd name="connsiteX238" fmla="*/ 688069 w 3900375"/>
                <a:gd name="connsiteY238" fmla="*/ 5719098 h 7639182"/>
                <a:gd name="connsiteX239" fmla="*/ 696715 w 3900375"/>
                <a:gd name="connsiteY239" fmla="*/ 5800754 h 7639182"/>
                <a:gd name="connsiteX240" fmla="*/ 680177 w 3900375"/>
                <a:gd name="connsiteY240" fmla="*/ 5881444 h 7639182"/>
                <a:gd name="connsiteX241" fmla="*/ 774891 w 3900375"/>
                <a:gd name="connsiteY241" fmla="*/ 5993202 h 7639182"/>
                <a:gd name="connsiteX242" fmla="*/ 752833 w 3900375"/>
                <a:gd name="connsiteY242" fmla="*/ 6050290 h 7639182"/>
                <a:gd name="connsiteX243" fmla="*/ 796950 w 3900375"/>
                <a:gd name="connsiteY243" fmla="*/ 6042758 h 7639182"/>
                <a:gd name="connsiteX244" fmla="*/ 899606 w 3900375"/>
                <a:gd name="connsiteY244" fmla="*/ 6155700 h 7639182"/>
                <a:gd name="connsiteX245" fmla="*/ 829156 w 3900375"/>
                <a:gd name="connsiteY245" fmla="*/ 6251826 h 7639182"/>
                <a:gd name="connsiteX246" fmla="*/ 919859 w 3900375"/>
                <a:gd name="connsiteY246" fmla="*/ 6290596 h 7639182"/>
                <a:gd name="connsiteX247" fmla="*/ 1014516 w 3900375"/>
                <a:gd name="connsiteY247" fmla="*/ 6260096 h 7639182"/>
                <a:gd name="connsiteX248" fmla="*/ 1015304 w 3900375"/>
                <a:gd name="connsiteY248" fmla="*/ 6262904 h 7639182"/>
                <a:gd name="connsiteX249" fmla="*/ 918681 w 3900375"/>
                <a:gd name="connsiteY249" fmla="*/ 6315282 h 7639182"/>
                <a:gd name="connsiteX250" fmla="*/ 827483 w 3900375"/>
                <a:gd name="connsiteY250" fmla="*/ 6253944 h 7639182"/>
                <a:gd name="connsiteX251" fmla="*/ 828197 w 3900375"/>
                <a:gd name="connsiteY251" fmla="*/ 6252104 h 7639182"/>
                <a:gd name="connsiteX252" fmla="*/ 786663 w 3900375"/>
                <a:gd name="connsiteY252" fmla="*/ 6258358 h 7639182"/>
                <a:gd name="connsiteX253" fmla="*/ 748330 w 3900375"/>
                <a:gd name="connsiteY253" fmla="*/ 6248696 h 7639182"/>
                <a:gd name="connsiteX254" fmla="*/ 761623 w 3900375"/>
                <a:gd name="connsiteY254" fmla="*/ 6302306 h 7639182"/>
                <a:gd name="connsiteX255" fmla="*/ 754015 w 3900375"/>
                <a:gd name="connsiteY255" fmla="*/ 6335980 h 7639182"/>
                <a:gd name="connsiteX256" fmla="*/ 818186 w 3900375"/>
                <a:gd name="connsiteY256" fmla="*/ 6421342 h 7639182"/>
                <a:gd name="connsiteX257" fmla="*/ 774421 w 3900375"/>
                <a:gd name="connsiteY257" fmla="*/ 6522162 h 7639182"/>
                <a:gd name="connsiteX258" fmla="*/ 771553 w 3900375"/>
                <a:gd name="connsiteY258" fmla="*/ 6521618 h 7639182"/>
                <a:gd name="connsiteX259" fmla="*/ 793695 w 3900375"/>
                <a:gd name="connsiteY259" fmla="*/ 6424666 h 7639182"/>
                <a:gd name="connsiteX260" fmla="*/ 751918 w 3900375"/>
                <a:gd name="connsiteY260" fmla="*/ 6341746 h 7639182"/>
                <a:gd name="connsiteX261" fmla="*/ 707950 w 3900375"/>
                <a:gd name="connsiteY261" fmla="*/ 6390336 h 7639182"/>
                <a:gd name="connsiteX262" fmla="*/ 743968 w 3900375"/>
                <a:gd name="connsiteY262" fmla="*/ 6468156 h 7639182"/>
                <a:gd name="connsiteX263" fmla="*/ 698737 w 3900375"/>
                <a:gd name="connsiteY263" fmla="*/ 6542822 h 7639182"/>
                <a:gd name="connsiteX264" fmla="*/ 696750 w 3900375"/>
                <a:gd name="connsiteY264" fmla="*/ 6541972 h 7639182"/>
                <a:gd name="connsiteX265" fmla="*/ 725918 w 3900375"/>
                <a:gd name="connsiteY265" fmla="*/ 6467294 h 7639182"/>
                <a:gd name="connsiteX266" fmla="*/ 705100 w 3900375"/>
                <a:gd name="connsiteY266" fmla="*/ 6391710 h 7639182"/>
                <a:gd name="connsiteX267" fmla="*/ 648679 w 3900375"/>
                <a:gd name="connsiteY267" fmla="*/ 6404962 h 7639182"/>
                <a:gd name="connsiteX268" fmla="*/ 599782 w 3900375"/>
                <a:gd name="connsiteY268" fmla="*/ 6390038 h 7639182"/>
                <a:gd name="connsiteX269" fmla="*/ 573898 w 3900375"/>
                <a:gd name="connsiteY269" fmla="*/ 6460050 h 7639182"/>
                <a:gd name="connsiteX270" fmla="*/ 596748 w 3900375"/>
                <a:gd name="connsiteY270" fmla="*/ 6537208 h 7639182"/>
                <a:gd name="connsiteX271" fmla="*/ 594617 w 3900375"/>
                <a:gd name="connsiteY271" fmla="*/ 6537860 h 7639182"/>
                <a:gd name="connsiteX272" fmla="*/ 555194 w 3900375"/>
                <a:gd name="connsiteY272" fmla="*/ 6459156 h 7639182"/>
                <a:gd name="connsiteX273" fmla="*/ 592909 w 3900375"/>
                <a:gd name="connsiteY273" fmla="*/ 6385872 h 7639182"/>
                <a:gd name="connsiteX274" fmla="*/ 546022 w 3900375"/>
                <a:gd name="connsiteY274" fmla="*/ 6292018 h 7639182"/>
                <a:gd name="connsiteX275" fmla="*/ 569570 w 3900375"/>
                <a:gd name="connsiteY275" fmla="*/ 6232932 h 7639182"/>
                <a:gd name="connsiteX276" fmla="*/ 517161 w 3900375"/>
                <a:gd name="connsiteY276" fmla="*/ 6245500 h 7639182"/>
                <a:gd name="connsiteX277" fmla="*/ 490138 w 3900375"/>
                <a:gd name="connsiteY277" fmla="*/ 6240310 h 7639182"/>
                <a:gd name="connsiteX278" fmla="*/ 405638 w 3900375"/>
                <a:gd name="connsiteY278" fmla="*/ 6295860 h 7639182"/>
                <a:gd name="connsiteX279" fmla="*/ 304820 w 3900375"/>
                <a:gd name="connsiteY279" fmla="*/ 6252094 h 7639182"/>
                <a:gd name="connsiteX280" fmla="*/ 305362 w 3900375"/>
                <a:gd name="connsiteY280" fmla="*/ 6249226 h 7639182"/>
                <a:gd name="connsiteX281" fmla="*/ 402314 w 3900375"/>
                <a:gd name="connsiteY281" fmla="*/ 6271370 h 7639182"/>
                <a:gd name="connsiteX282" fmla="*/ 479397 w 3900375"/>
                <a:gd name="connsiteY282" fmla="*/ 6236406 h 7639182"/>
                <a:gd name="connsiteX283" fmla="*/ 432053 w 3900375"/>
                <a:gd name="connsiteY283" fmla="*/ 6196400 h 7639182"/>
                <a:gd name="connsiteX284" fmla="*/ 358845 w 3900375"/>
                <a:gd name="connsiteY284" fmla="*/ 6221630 h 7639182"/>
                <a:gd name="connsiteX285" fmla="*/ 284179 w 3900375"/>
                <a:gd name="connsiteY285" fmla="*/ 6176398 h 7639182"/>
                <a:gd name="connsiteX286" fmla="*/ 285027 w 3900375"/>
                <a:gd name="connsiteY286" fmla="*/ 6174412 h 7639182"/>
                <a:gd name="connsiteX287" fmla="*/ 359706 w 3900375"/>
                <a:gd name="connsiteY287" fmla="*/ 6203576 h 7639182"/>
                <a:gd name="connsiteX288" fmla="*/ 427480 w 3900375"/>
                <a:gd name="connsiteY288" fmla="*/ 6188404 h 7639182"/>
                <a:gd name="connsiteX289" fmla="*/ 414670 w 3900375"/>
                <a:gd name="connsiteY289" fmla="*/ 6135686 h 7639182"/>
                <a:gd name="connsiteX290" fmla="*/ 339463 w 3900375"/>
                <a:gd name="connsiteY290" fmla="*/ 6142548 h 7639182"/>
                <a:gd name="connsiteX291" fmla="*/ 256456 w 3900375"/>
                <a:gd name="connsiteY291" fmla="*/ 6125072 h 7639182"/>
                <a:gd name="connsiteX292" fmla="*/ 272434 w 3900375"/>
                <a:gd name="connsiteY292" fmla="*/ 6120648 h 7639182"/>
                <a:gd name="connsiteX293" fmla="*/ 338112 w 3900375"/>
                <a:gd name="connsiteY293" fmla="*/ 6116424 h 7639182"/>
                <a:gd name="connsiteX294" fmla="*/ 414690 w 3900375"/>
                <a:gd name="connsiteY294" fmla="*/ 6131310 h 7639182"/>
                <a:gd name="connsiteX295" fmla="*/ 434533 w 3900375"/>
                <a:gd name="connsiteY295" fmla="*/ 6075236 h 7639182"/>
                <a:gd name="connsiteX296" fmla="*/ 366957 w 3900375"/>
                <a:gd name="connsiteY296" fmla="*/ 6051568 h 7639182"/>
                <a:gd name="connsiteX297" fmla="*/ 289798 w 3900375"/>
                <a:gd name="connsiteY297" fmla="*/ 6074418 h 7639182"/>
                <a:gd name="connsiteX298" fmla="*/ 289144 w 3900375"/>
                <a:gd name="connsiteY298" fmla="*/ 6072286 h 7639182"/>
                <a:gd name="connsiteX299" fmla="*/ 313049 w 3900375"/>
                <a:gd name="connsiteY299" fmla="*/ 6042894 h 7639182"/>
                <a:gd name="connsiteX300" fmla="*/ 337853 w 3900375"/>
                <a:gd name="connsiteY300" fmla="*/ 6034824 h 7639182"/>
                <a:gd name="connsiteX301" fmla="*/ 367849 w 3900375"/>
                <a:gd name="connsiteY301" fmla="*/ 6032860 h 7639182"/>
                <a:gd name="connsiteX302" fmla="*/ 440106 w 3900375"/>
                <a:gd name="connsiteY302" fmla="*/ 6068412 h 7639182"/>
                <a:gd name="connsiteX303" fmla="*/ 527448 w 3900375"/>
                <a:gd name="connsiteY303" fmla="*/ 6029898 h 7639182"/>
                <a:gd name="connsiteX304" fmla="*/ 579817 w 3900375"/>
                <a:gd name="connsiteY304" fmla="*/ 6048438 h 7639182"/>
                <a:gd name="connsiteX305" fmla="*/ 559291 w 3900375"/>
                <a:gd name="connsiteY305" fmla="*/ 5982914 h 7639182"/>
                <a:gd name="connsiteX306" fmla="*/ 629870 w 3900375"/>
                <a:gd name="connsiteY306" fmla="*/ 5886728 h 7639182"/>
                <a:gd name="connsiteX307" fmla="*/ 672235 w 3900375"/>
                <a:gd name="connsiteY307" fmla="*/ 5880258 h 7639182"/>
                <a:gd name="connsiteX308" fmla="*/ 678535 w 3900375"/>
                <a:gd name="connsiteY308" fmla="*/ 5881198 h 7639182"/>
                <a:gd name="connsiteX309" fmla="*/ 670594 w 3900375"/>
                <a:gd name="connsiteY309" fmla="*/ 5802104 h 7639182"/>
                <a:gd name="connsiteX310" fmla="*/ 688069 w 3900375"/>
                <a:gd name="connsiteY310" fmla="*/ 5719098 h 7639182"/>
                <a:gd name="connsiteX311" fmla="*/ 684173 w 3900375"/>
                <a:gd name="connsiteY311" fmla="*/ 5678512 h 7639182"/>
                <a:gd name="connsiteX312" fmla="*/ 610361 w 3900375"/>
                <a:gd name="connsiteY312" fmla="*/ 5689782 h 7639182"/>
                <a:gd name="connsiteX313" fmla="*/ 487395 w 3900375"/>
                <a:gd name="connsiteY313" fmla="*/ 5857366 h 7639182"/>
                <a:gd name="connsiteX314" fmla="*/ 523156 w 3900375"/>
                <a:gd name="connsiteY314" fmla="*/ 5971524 h 7639182"/>
                <a:gd name="connsiteX315" fmla="*/ 431916 w 3900375"/>
                <a:gd name="connsiteY315" fmla="*/ 5939226 h 7639182"/>
                <a:gd name="connsiteX316" fmla="*/ 235137 w 3900375"/>
                <a:gd name="connsiteY316" fmla="*/ 6118080 h 7639182"/>
                <a:gd name="connsiteX317" fmla="*/ 413994 w 3900375"/>
                <a:gd name="connsiteY317" fmla="*/ 6314858 h 7639182"/>
                <a:gd name="connsiteX318" fmla="*/ 505304 w 3900375"/>
                <a:gd name="connsiteY318" fmla="*/ 6292964 h 7639182"/>
                <a:gd name="connsiteX319" fmla="*/ 464278 w 3900375"/>
                <a:gd name="connsiteY319" fmla="*/ 6395906 h 7639182"/>
                <a:gd name="connsiteX320" fmla="*/ 643133 w 3900375"/>
                <a:gd name="connsiteY320" fmla="*/ 6592684 h 7639182"/>
                <a:gd name="connsiteX321" fmla="*/ 839912 w 3900375"/>
                <a:gd name="connsiteY321" fmla="*/ 6413828 h 7639182"/>
                <a:gd name="connsiteX322" fmla="*/ 816751 w 3900375"/>
                <a:gd name="connsiteY322" fmla="*/ 6320430 h 7639182"/>
                <a:gd name="connsiteX323" fmla="*/ 883536 w 3900375"/>
                <a:gd name="connsiteY323" fmla="*/ 6337260 h 7639182"/>
                <a:gd name="connsiteX324" fmla="*/ 1080314 w 3900375"/>
                <a:gd name="connsiteY324" fmla="*/ 6158406 h 7639182"/>
                <a:gd name="connsiteX325" fmla="*/ 901458 w 3900375"/>
                <a:gd name="connsiteY325" fmla="*/ 5961628 h 7639182"/>
                <a:gd name="connsiteX326" fmla="*/ 824596 w 3900375"/>
                <a:gd name="connsiteY326" fmla="*/ 5974752 h 7639182"/>
                <a:gd name="connsiteX327" fmla="*/ 863028 w 3900375"/>
                <a:gd name="connsiteY327" fmla="*/ 5875288 h 7639182"/>
                <a:gd name="connsiteX328" fmla="*/ 684173 w 3900375"/>
                <a:gd name="connsiteY328" fmla="*/ 5678512 h 7639182"/>
                <a:gd name="connsiteX329" fmla="*/ 1555776 w 3900375"/>
                <a:gd name="connsiteY329" fmla="*/ 5582544 h 7639182"/>
                <a:gd name="connsiteX330" fmla="*/ 1558096 w 3900375"/>
                <a:gd name="connsiteY330" fmla="*/ 5583216 h 7639182"/>
                <a:gd name="connsiteX331" fmla="*/ 1541222 w 3900375"/>
                <a:gd name="connsiteY331" fmla="*/ 5680586 h 7639182"/>
                <a:gd name="connsiteX332" fmla="*/ 1580172 w 3900375"/>
                <a:gd name="connsiteY332" fmla="*/ 5771406 h 7639182"/>
                <a:gd name="connsiteX333" fmla="*/ 1578074 w 3900375"/>
                <a:gd name="connsiteY333" fmla="*/ 5772596 h 7639182"/>
                <a:gd name="connsiteX334" fmla="*/ 1521499 w 3900375"/>
                <a:gd name="connsiteY334" fmla="*/ 5682900 h 7639182"/>
                <a:gd name="connsiteX335" fmla="*/ 1546847 w 3900375"/>
                <a:gd name="connsiteY335" fmla="*/ 5585550 h 7639182"/>
                <a:gd name="connsiteX336" fmla="*/ 1555776 w 3900375"/>
                <a:gd name="connsiteY336" fmla="*/ 5582544 h 7639182"/>
                <a:gd name="connsiteX337" fmla="*/ 1613664 w 3900375"/>
                <a:gd name="connsiteY337" fmla="*/ 5561250 h 7639182"/>
                <a:gd name="connsiteX338" fmla="*/ 1615855 w 3900375"/>
                <a:gd name="connsiteY338" fmla="*/ 5561648 h 7639182"/>
                <a:gd name="connsiteX339" fmla="*/ 1602145 w 3900375"/>
                <a:gd name="connsiteY339" fmla="*/ 5640944 h 7639182"/>
                <a:gd name="connsiteX340" fmla="*/ 1640720 w 3900375"/>
                <a:gd name="connsiteY340" fmla="*/ 5711570 h 7639182"/>
                <a:gd name="connsiteX341" fmla="*/ 1638772 w 3900375"/>
                <a:gd name="connsiteY341" fmla="*/ 5712656 h 7639182"/>
                <a:gd name="connsiteX342" fmla="*/ 1583670 w 3900375"/>
                <a:gd name="connsiteY342" fmla="*/ 5644010 h 7639182"/>
                <a:gd name="connsiteX343" fmla="*/ 1605344 w 3900375"/>
                <a:gd name="connsiteY343" fmla="*/ 5564210 h 7639182"/>
                <a:gd name="connsiteX344" fmla="*/ 1613664 w 3900375"/>
                <a:gd name="connsiteY344" fmla="*/ 5561250 h 7639182"/>
                <a:gd name="connsiteX345" fmla="*/ 1716476 w 3900375"/>
                <a:gd name="connsiteY345" fmla="*/ 5544200 h 7639182"/>
                <a:gd name="connsiteX346" fmla="*/ 1770093 w 3900375"/>
                <a:gd name="connsiteY346" fmla="*/ 5613096 h 7639182"/>
                <a:gd name="connsiteX347" fmla="*/ 1741585 w 3900375"/>
                <a:gd name="connsiteY347" fmla="*/ 5695608 h 7639182"/>
                <a:gd name="connsiteX348" fmla="*/ 1739466 w 3900375"/>
                <a:gd name="connsiteY348" fmla="*/ 5695194 h 7639182"/>
                <a:gd name="connsiteX349" fmla="*/ 1752263 w 3900375"/>
                <a:gd name="connsiteY349" fmla="*/ 5616050 h 7639182"/>
                <a:gd name="connsiteX350" fmla="*/ 1714602 w 3900375"/>
                <a:gd name="connsiteY350" fmla="*/ 5545276 h 7639182"/>
                <a:gd name="connsiteX351" fmla="*/ 1716476 w 3900375"/>
                <a:gd name="connsiteY351" fmla="*/ 5544200 h 7639182"/>
                <a:gd name="connsiteX352" fmla="*/ 1780878 w 3900375"/>
                <a:gd name="connsiteY352" fmla="*/ 5543542 h 7639182"/>
                <a:gd name="connsiteX353" fmla="*/ 1843025 w 3900375"/>
                <a:gd name="connsiteY353" fmla="*/ 5613192 h 7639182"/>
                <a:gd name="connsiteX354" fmla="*/ 1821456 w 3900375"/>
                <a:gd name="connsiteY354" fmla="*/ 5720962 h 7639182"/>
                <a:gd name="connsiteX355" fmla="*/ 1818538 w 3900375"/>
                <a:gd name="connsiteY355" fmla="*/ 5721034 h 7639182"/>
                <a:gd name="connsiteX356" fmla="*/ 1819782 w 3900375"/>
                <a:gd name="connsiteY356" fmla="*/ 5621594 h 7639182"/>
                <a:gd name="connsiteX357" fmla="*/ 1755237 w 3900375"/>
                <a:gd name="connsiteY357" fmla="*/ 5545936 h 7639182"/>
                <a:gd name="connsiteX358" fmla="*/ 1757528 w 3900375"/>
                <a:gd name="connsiteY358" fmla="*/ 5544126 h 7639182"/>
                <a:gd name="connsiteX359" fmla="*/ 1780878 w 3900375"/>
                <a:gd name="connsiteY359" fmla="*/ 5543542 h 7639182"/>
                <a:gd name="connsiteX360" fmla="*/ 1666466 w 3900375"/>
                <a:gd name="connsiteY360" fmla="*/ 5541850 h 7639182"/>
                <a:gd name="connsiteX361" fmla="*/ 1692102 w 3900375"/>
                <a:gd name="connsiteY361" fmla="*/ 5619856 h 7639182"/>
                <a:gd name="connsiteX362" fmla="*/ 1692914 w 3900375"/>
                <a:gd name="connsiteY362" fmla="*/ 5702220 h 7639182"/>
                <a:gd name="connsiteX363" fmla="*/ 1809026 w 3900375"/>
                <a:gd name="connsiteY363" fmla="*/ 5791544 h 7639182"/>
                <a:gd name="connsiteX364" fmla="*/ 1799475 w 3900375"/>
                <a:gd name="connsiteY364" fmla="*/ 5851996 h 7639182"/>
                <a:gd name="connsiteX365" fmla="*/ 1841018 w 3900375"/>
                <a:gd name="connsiteY365" fmla="*/ 5835348 h 7639182"/>
                <a:gd name="connsiteX366" fmla="*/ 1965144 w 3900375"/>
                <a:gd name="connsiteY366" fmla="*/ 5924160 h 7639182"/>
                <a:gd name="connsiteX367" fmla="*/ 1916500 w 3900375"/>
                <a:gd name="connsiteY367" fmla="*/ 6032958 h 7639182"/>
                <a:gd name="connsiteX368" fmla="*/ 2013329 w 3900375"/>
                <a:gd name="connsiteY368" fmla="*/ 6051772 h 7639182"/>
                <a:gd name="connsiteX369" fmla="*/ 2099449 w 3900375"/>
                <a:gd name="connsiteY369" fmla="*/ 6002036 h 7639182"/>
                <a:gd name="connsiteX370" fmla="*/ 2100810 w 3900375"/>
                <a:gd name="connsiteY370" fmla="*/ 6004616 h 7639182"/>
                <a:gd name="connsiteX371" fmla="*/ 2017374 w 3900375"/>
                <a:gd name="connsiteY371" fmla="*/ 6076154 h 7639182"/>
                <a:gd name="connsiteX372" fmla="*/ 1915309 w 3900375"/>
                <a:gd name="connsiteY372" fmla="*/ 6035380 h 7639182"/>
                <a:gd name="connsiteX373" fmla="*/ 1915620 w 3900375"/>
                <a:gd name="connsiteY373" fmla="*/ 6033432 h 7639182"/>
                <a:gd name="connsiteX374" fmla="*/ 1876332 w 3900375"/>
                <a:gd name="connsiteY374" fmla="*/ 6048286 h 7639182"/>
                <a:gd name="connsiteX375" fmla="*/ 1836825 w 3900375"/>
                <a:gd name="connsiteY375" fmla="*/ 6046908 h 7639182"/>
                <a:gd name="connsiteX376" fmla="*/ 1861101 w 3900375"/>
                <a:gd name="connsiteY376" fmla="*/ 6096520 h 7639182"/>
                <a:gd name="connsiteX377" fmla="*/ 1860749 w 3900375"/>
                <a:gd name="connsiteY377" fmla="*/ 6131040 h 7639182"/>
                <a:gd name="connsiteX378" fmla="*/ 1941447 w 3900375"/>
                <a:gd name="connsiteY378" fmla="*/ 6200988 h 7639182"/>
                <a:gd name="connsiteX379" fmla="*/ 1919878 w 3900375"/>
                <a:gd name="connsiteY379" fmla="*/ 6308758 h 7639182"/>
                <a:gd name="connsiteX380" fmla="*/ 1916960 w 3900375"/>
                <a:gd name="connsiteY380" fmla="*/ 6308832 h 7639182"/>
                <a:gd name="connsiteX381" fmla="*/ 1918204 w 3900375"/>
                <a:gd name="connsiteY381" fmla="*/ 6209392 h 7639182"/>
                <a:gd name="connsiteX382" fmla="*/ 1859914 w 3900375"/>
                <a:gd name="connsiteY382" fmla="*/ 6137120 h 7639182"/>
                <a:gd name="connsiteX383" fmla="*/ 1827155 w 3900375"/>
                <a:gd name="connsiteY383" fmla="*/ 6193872 h 7639182"/>
                <a:gd name="connsiteX384" fmla="*/ 1878743 w 3900375"/>
                <a:gd name="connsiteY384" fmla="*/ 6262370 h 7639182"/>
                <a:gd name="connsiteX385" fmla="*/ 1850236 w 3900375"/>
                <a:gd name="connsiteY385" fmla="*/ 6344882 h 7639182"/>
                <a:gd name="connsiteX386" fmla="*/ 1848116 w 3900375"/>
                <a:gd name="connsiteY386" fmla="*/ 6344470 h 7639182"/>
                <a:gd name="connsiteX387" fmla="*/ 1860915 w 3900375"/>
                <a:gd name="connsiteY387" fmla="*/ 6265328 h 7639182"/>
                <a:gd name="connsiteX388" fmla="*/ 1824658 w 3900375"/>
                <a:gd name="connsiteY388" fmla="*/ 6195816 h 7639182"/>
                <a:gd name="connsiteX389" fmla="*/ 1772289 w 3900375"/>
                <a:gd name="connsiteY389" fmla="*/ 6220644 h 7639182"/>
                <a:gd name="connsiteX390" fmla="*/ 1721346 w 3900375"/>
                <a:gd name="connsiteY390" fmla="*/ 6216346 h 7639182"/>
                <a:gd name="connsiteX391" fmla="*/ 1710775 w 3900375"/>
                <a:gd name="connsiteY391" fmla="*/ 6290234 h 7639182"/>
                <a:gd name="connsiteX392" fmla="*/ 1749350 w 3900375"/>
                <a:gd name="connsiteY392" fmla="*/ 6360858 h 7639182"/>
                <a:gd name="connsiteX393" fmla="*/ 1747404 w 3900375"/>
                <a:gd name="connsiteY393" fmla="*/ 6361944 h 7639182"/>
                <a:gd name="connsiteX394" fmla="*/ 1692302 w 3900375"/>
                <a:gd name="connsiteY394" fmla="*/ 6293298 h 7639182"/>
                <a:gd name="connsiteX395" fmla="*/ 1713751 w 3900375"/>
                <a:gd name="connsiteY395" fmla="*/ 6213718 h 7639182"/>
                <a:gd name="connsiteX396" fmla="*/ 1648163 w 3900375"/>
                <a:gd name="connsiteY396" fmla="*/ 6131832 h 7639182"/>
                <a:gd name="connsiteX397" fmla="*/ 1658750 w 3900375"/>
                <a:gd name="connsiteY397" fmla="*/ 6069114 h 7639182"/>
                <a:gd name="connsiteX398" fmla="*/ 1610160 w 3900375"/>
                <a:gd name="connsiteY398" fmla="*/ 6092430 h 7639182"/>
                <a:gd name="connsiteX399" fmla="*/ 1582649 w 3900375"/>
                <a:gd name="connsiteY399" fmla="*/ 6093042 h 7639182"/>
                <a:gd name="connsiteX400" fmla="*/ 1511732 w 3900375"/>
                <a:gd name="connsiteY400" fmla="*/ 6165130 h 7639182"/>
                <a:gd name="connsiteX401" fmla="*/ 1403960 w 3900375"/>
                <a:gd name="connsiteY401" fmla="*/ 6143560 h 7639182"/>
                <a:gd name="connsiteX402" fmla="*/ 1403887 w 3900375"/>
                <a:gd name="connsiteY402" fmla="*/ 6140642 h 7639182"/>
                <a:gd name="connsiteX403" fmla="*/ 1503328 w 3900375"/>
                <a:gd name="connsiteY403" fmla="*/ 6141888 h 7639182"/>
                <a:gd name="connsiteX404" fmla="*/ 1571327 w 3900375"/>
                <a:gd name="connsiteY404" fmla="*/ 6091484 h 7639182"/>
                <a:gd name="connsiteX405" fmla="*/ 1516625 w 3900375"/>
                <a:gd name="connsiteY405" fmla="*/ 6062338 h 7639182"/>
                <a:gd name="connsiteX406" fmla="*/ 1450365 w 3900375"/>
                <a:gd name="connsiteY406" fmla="*/ 6102410 h 7639182"/>
                <a:gd name="connsiteX407" fmla="*/ 1367853 w 3900375"/>
                <a:gd name="connsiteY407" fmla="*/ 6073904 h 7639182"/>
                <a:gd name="connsiteX408" fmla="*/ 1368264 w 3900375"/>
                <a:gd name="connsiteY408" fmla="*/ 6071782 h 7639182"/>
                <a:gd name="connsiteX409" fmla="*/ 1447408 w 3900375"/>
                <a:gd name="connsiteY409" fmla="*/ 6084578 h 7639182"/>
                <a:gd name="connsiteX410" fmla="*/ 1510472 w 3900375"/>
                <a:gd name="connsiteY410" fmla="*/ 6055484 h 7639182"/>
                <a:gd name="connsiteX411" fmla="*/ 1486854 w 3900375"/>
                <a:gd name="connsiteY411" fmla="*/ 6006642 h 7639182"/>
                <a:gd name="connsiteX412" fmla="*/ 1414775 w 3900375"/>
                <a:gd name="connsiteY412" fmla="*/ 6029176 h 7639182"/>
                <a:gd name="connsiteX413" fmla="*/ 1329950 w 3900375"/>
                <a:gd name="connsiteY413" fmla="*/ 6029560 h 7639182"/>
                <a:gd name="connsiteX414" fmla="*/ 1344638 w 3900375"/>
                <a:gd name="connsiteY414" fmla="*/ 6021872 h 7639182"/>
                <a:gd name="connsiteX415" fmla="*/ 1407958 w 3900375"/>
                <a:gd name="connsiteY415" fmla="*/ 6003922 h 7639182"/>
                <a:gd name="connsiteX416" fmla="*/ 1485953 w 3900375"/>
                <a:gd name="connsiteY416" fmla="*/ 6002360 h 7639182"/>
                <a:gd name="connsiteX417" fmla="*/ 1493552 w 3900375"/>
                <a:gd name="connsiteY417" fmla="*/ 5943366 h 7639182"/>
                <a:gd name="connsiteX418" fmla="*/ 1422509 w 3900375"/>
                <a:gd name="connsiteY418" fmla="*/ 5934448 h 7639182"/>
                <a:gd name="connsiteX419" fmla="*/ 1351886 w 3900375"/>
                <a:gd name="connsiteY419" fmla="*/ 5973024 h 7639182"/>
                <a:gd name="connsiteX420" fmla="*/ 1350798 w 3900375"/>
                <a:gd name="connsiteY420" fmla="*/ 5971078 h 7639182"/>
                <a:gd name="connsiteX421" fmla="*/ 1367982 w 3900375"/>
                <a:gd name="connsiteY421" fmla="*/ 5937314 h 7639182"/>
                <a:gd name="connsiteX422" fmla="*/ 1390532 w 3900375"/>
                <a:gd name="connsiteY422" fmla="*/ 5924204 h 7639182"/>
                <a:gd name="connsiteX423" fmla="*/ 1419444 w 3900375"/>
                <a:gd name="connsiteY423" fmla="*/ 5915972 h 7639182"/>
                <a:gd name="connsiteX424" fmla="*/ 1497564 w 3900375"/>
                <a:gd name="connsiteY424" fmla="*/ 5935522 h 7639182"/>
                <a:gd name="connsiteX425" fmla="*/ 1574845 w 3900375"/>
                <a:gd name="connsiteY425" fmla="*/ 5879490 h 7639182"/>
                <a:gd name="connsiteX426" fmla="*/ 1629944 w 3900375"/>
                <a:gd name="connsiteY426" fmla="*/ 5886596 h 7639182"/>
                <a:gd name="connsiteX427" fmla="*/ 1596088 w 3900375"/>
                <a:gd name="connsiteY427" fmla="*/ 5826858 h 7639182"/>
                <a:gd name="connsiteX428" fmla="*/ 1644845 w 3900375"/>
                <a:gd name="connsiteY428" fmla="*/ 5717972 h 7639182"/>
                <a:gd name="connsiteX429" fmla="*/ 1684900 w 3900375"/>
                <a:gd name="connsiteY429" fmla="*/ 5702732 h 7639182"/>
                <a:gd name="connsiteX430" fmla="*/ 1691257 w 3900375"/>
                <a:gd name="connsiteY430" fmla="*/ 5702326 h 7639182"/>
                <a:gd name="connsiteX431" fmla="*/ 1666850 w 3900375"/>
                <a:gd name="connsiteY431" fmla="*/ 5626674 h 7639182"/>
                <a:gd name="connsiteX432" fmla="*/ 1666466 w 3900375"/>
                <a:gd name="connsiteY432" fmla="*/ 5541850 h 7639182"/>
                <a:gd name="connsiteX433" fmla="*/ 3050603 w 3900375"/>
                <a:gd name="connsiteY433" fmla="*/ 5527782 h 7639182"/>
                <a:gd name="connsiteX434" fmla="*/ 3051806 w 3900375"/>
                <a:gd name="connsiteY434" fmla="*/ 5529574 h 7639182"/>
                <a:gd name="connsiteX435" fmla="*/ 2986942 w 3900375"/>
                <a:gd name="connsiteY435" fmla="*/ 5587996 h 7639182"/>
                <a:gd name="connsiteX436" fmla="*/ 2902594 w 3900375"/>
                <a:gd name="connsiteY436" fmla="*/ 5565484 h 7639182"/>
                <a:gd name="connsiteX437" fmla="*/ 2902853 w 3900375"/>
                <a:gd name="connsiteY437" fmla="*/ 5563342 h 7639182"/>
                <a:gd name="connsiteX438" fmla="*/ 2982711 w 3900375"/>
                <a:gd name="connsiteY438" fmla="*/ 5570426 h 7639182"/>
                <a:gd name="connsiteX439" fmla="*/ 3050603 w 3900375"/>
                <a:gd name="connsiteY439" fmla="*/ 5527782 h 7639182"/>
                <a:gd name="connsiteX440" fmla="*/ 2673794 w 3900375"/>
                <a:gd name="connsiteY440" fmla="*/ 5526412 h 7639182"/>
                <a:gd name="connsiteX441" fmla="*/ 2653743 w 3900375"/>
                <a:gd name="connsiteY441" fmla="*/ 5527154 h 7639182"/>
                <a:gd name="connsiteX442" fmla="*/ 2635549 w 3900375"/>
                <a:gd name="connsiteY442" fmla="*/ 5535616 h 7639182"/>
                <a:gd name="connsiteX443" fmla="*/ 2616439 w 3900375"/>
                <a:gd name="connsiteY443" fmla="*/ 5588104 h 7639182"/>
                <a:gd name="connsiteX444" fmla="*/ 2677389 w 3900375"/>
                <a:gd name="connsiteY444" fmla="*/ 5625406 h 7639182"/>
                <a:gd name="connsiteX445" fmla="*/ 2714693 w 3900375"/>
                <a:gd name="connsiteY445" fmla="*/ 5564458 h 7639182"/>
                <a:gd name="connsiteX446" fmla="*/ 2673794 w 3900375"/>
                <a:gd name="connsiteY446" fmla="*/ 5526412 h 7639182"/>
                <a:gd name="connsiteX447" fmla="*/ 1692125 w 3900375"/>
                <a:gd name="connsiteY447" fmla="*/ 5500560 h 7639182"/>
                <a:gd name="connsiteX448" fmla="*/ 1654116 w 3900375"/>
                <a:gd name="connsiteY448" fmla="*/ 5502992 h 7639182"/>
                <a:gd name="connsiteX449" fmla="*/ 1584329 w 3900375"/>
                <a:gd name="connsiteY449" fmla="*/ 5529544 h 7639182"/>
                <a:gd name="connsiteX450" fmla="*/ 1499382 w 3900375"/>
                <a:gd name="connsiteY450" fmla="*/ 5719250 h 7639182"/>
                <a:gd name="connsiteX451" fmla="*/ 1558365 w 3900375"/>
                <a:gd name="connsiteY451" fmla="*/ 5823326 h 7639182"/>
                <a:gd name="connsiteX452" fmla="*/ 1462371 w 3900375"/>
                <a:gd name="connsiteY452" fmla="*/ 5810952 h 7639182"/>
                <a:gd name="connsiteX453" fmla="*/ 1307637 w 3900375"/>
                <a:gd name="connsiteY453" fmla="*/ 6027212 h 7639182"/>
                <a:gd name="connsiteX454" fmla="*/ 1523898 w 3900375"/>
                <a:gd name="connsiteY454" fmla="*/ 6181944 h 7639182"/>
                <a:gd name="connsiteX455" fmla="*/ 1608556 w 3900375"/>
                <a:gd name="connsiteY455" fmla="*/ 6141326 h 7639182"/>
                <a:gd name="connsiteX456" fmla="*/ 1590111 w 3900375"/>
                <a:gd name="connsiteY456" fmla="*/ 6250596 h 7639182"/>
                <a:gd name="connsiteX457" fmla="*/ 1806371 w 3900375"/>
                <a:gd name="connsiteY457" fmla="*/ 6405328 h 7639182"/>
                <a:gd name="connsiteX458" fmla="*/ 1961105 w 3900375"/>
                <a:gd name="connsiteY458" fmla="*/ 6189068 h 7639182"/>
                <a:gd name="connsiteX459" fmla="*/ 1918809 w 3900375"/>
                <a:gd name="connsiteY459" fmla="*/ 6102636 h 7639182"/>
                <a:gd name="connsiteX460" fmla="*/ 1987640 w 3900375"/>
                <a:gd name="connsiteY460" fmla="*/ 6105036 h 7639182"/>
                <a:gd name="connsiteX461" fmla="*/ 2142374 w 3900375"/>
                <a:gd name="connsiteY461" fmla="*/ 5888776 h 7639182"/>
                <a:gd name="connsiteX462" fmla="*/ 1926114 w 3900375"/>
                <a:gd name="connsiteY462" fmla="*/ 5734044 h 7639182"/>
                <a:gd name="connsiteX463" fmla="*/ 1853735 w 3900375"/>
                <a:gd name="connsiteY463" fmla="*/ 5763048 h 7639182"/>
                <a:gd name="connsiteX464" fmla="*/ 1870376 w 3900375"/>
                <a:gd name="connsiteY464" fmla="*/ 5657724 h 7639182"/>
                <a:gd name="connsiteX465" fmla="*/ 1692125 w 3900375"/>
                <a:gd name="connsiteY465" fmla="*/ 5500560 h 7639182"/>
                <a:gd name="connsiteX466" fmla="*/ 2403636 w 3900375"/>
                <a:gd name="connsiteY466" fmla="*/ 5475600 h 7639182"/>
                <a:gd name="connsiteX467" fmla="*/ 2468938 w 3900375"/>
                <a:gd name="connsiteY467" fmla="*/ 5506038 h 7639182"/>
                <a:gd name="connsiteX468" fmla="*/ 2468434 w 3900375"/>
                <a:gd name="connsiteY468" fmla="*/ 5508402 h 7639182"/>
                <a:gd name="connsiteX469" fmla="*/ 2370105 w 3900375"/>
                <a:gd name="connsiteY469" fmla="*/ 5498560 h 7639182"/>
                <a:gd name="connsiteX470" fmla="*/ 2282315 w 3900375"/>
                <a:gd name="connsiteY470" fmla="*/ 5543930 h 7639182"/>
                <a:gd name="connsiteX471" fmla="*/ 2280976 w 3900375"/>
                <a:gd name="connsiteY471" fmla="*/ 5541920 h 7639182"/>
                <a:gd name="connsiteX472" fmla="*/ 2302439 w 3900375"/>
                <a:gd name="connsiteY472" fmla="*/ 5504896 h 7639182"/>
                <a:gd name="connsiteX473" fmla="*/ 2366380 w 3900375"/>
                <a:gd name="connsiteY473" fmla="*/ 5479054 h 7639182"/>
                <a:gd name="connsiteX474" fmla="*/ 2403636 w 3900375"/>
                <a:gd name="connsiteY474" fmla="*/ 5475600 h 7639182"/>
                <a:gd name="connsiteX475" fmla="*/ 3029469 w 3900375"/>
                <a:gd name="connsiteY475" fmla="*/ 5474512 h 7639182"/>
                <a:gd name="connsiteX476" fmla="*/ 3066510 w 3900375"/>
                <a:gd name="connsiteY476" fmla="*/ 5475690 h 7639182"/>
                <a:gd name="connsiteX477" fmla="*/ 2990545 w 3900375"/>
                <a:gd name="connsiteY477" fmla="*/ 5506860 h 7639182"/>
                <a:gd name="connsiteX478" fmla="*/ 2905969 w 3900375"/>
                <a:gd name="connsiteY478" fmla="*/ 5513332 h 7639182"/>
                <a:gd name="connsiteX479" fmla="*/ 2920067 w 3900375"/>
                <a:gd name="connsiteY479" fmla="*/ 5504610 h 7639182"/>
                <a:gd name="connsiteX480" fmla="*/ 2981934 w 3900375"/>
                <a:gd name="connsiteY480" fmla="*/ 5482164 h 7639182"/>
                <a:gd name="connsiteX481" fmla="*/ 3029469 w 3900375"/>
                <a:gd name="connsiteY481" fmla="*/ 5474512 h 7639182"/>
                <a:gd name="connsiteX482" fmla="*/ 2649185 w 3900375"/>
                <a:gd name="connsiteY482" fmla="*/ 5417140 h 7639182"/>
                <a:gd name="connsiteX483" fmla="*/ 2704049 w 3900375"/>
                <a:gd name="connsiteY483" fmla="*/ 5468176 h 7639182"/>
                <a:gd name="connsiteX484" fmla="*/ 2700791 w 3900375"/>
                <a:gd name="connsiteY484" fmla="*/ 5506478 h 7639182"/>
                <a:gd name="connsiteX485" fmla="*/ 2726066 w 3900375"/>
                <a:gd name="connsiteY485" fmla="*/ 5494176 h 7639182"/>
                <a:gd name="connsiteX486" fmla="*/ 2807828 w 3900375"/>
                <a:gd name="connsiteY486" fmla="*/ 5544216 h 7639182"/>
                <a:gd name="connsiteX487" fmla="*/ 2757787 w 3900375"/>
                <a:gd name="connsiteY487" fmla="*/ 5625980 h 7639182"/>
                <a:gd name="connsiteX488" fmla="*/ 2732976 w 3900375"/>
                <a:gd name="connsiteY488" fmla="*/ 5626896 h 7639182"/>
                <a:gd name="connsiteX489" fmla="*/ 2750420 w 3900375"/>
                <a:gd name="connsiteY489" fmla="*/ 5656880 h 7639182"/>
                <a:gd name="connsiteX490" fmla="*/ 2700378 w 3900375"/>
                <a:gd name="connsiteY490" fmla="*/ 5738646 h 7639182"/>
                <a:gd name="connsiteX491" fmla="*/ 2618615 w 3900375"/>
                <a:gd name="connsiteY491" fmla="*/ 5688604 h 7639182"/>
                <a:gd name="connsiteX492" fmla="*/ 2622421 w 3900375"/>
                <a:gd name="connsiteY492" fmla="*/ 5648836 h 7639182"/>
                <a:gd name="connsiteX493" fmla="*/ 2593031 w 3900375"/>
                <a:gd name="connsiteY493" fmla="*/ 5665632 h 7639182"/>
                <a:gd name="connsiteX494" fmla="*/ 2511268 w 3900375"/>
                <a:gd name="connsiteY494" fmla="*/ 5615590 h 7639182"/>
                <a:gd name="connsiteX495" fmla="*/ 2561309 w 3900375"/>
                <a:gd name="connsiteY495" fmla="*/ 5533828 h 7639182"/>
                <a:gd name="connsiteX496" fmla="*/ 2596147 w 3900375"/>
                <a:gd name="connsiteY496" fmla="*/ 5535794 h 7639182"/>
                <a:gd name="connsiteX497" fmla="*/ 2572245 w 3900375"/>
                <a:gd name="connsiteY497" fmla="*/ 5499898 h 7639182"/>
                <a:gd name="connsiteX498" fmla="*/ 2597880 w 3900375"/>
                <a:gd name="connsiteY498" fmla="*/ 5429488 h 7639182"/>
                <a:gd name="connsiteX499" fmla="*/ 2622286 w 3900375"/>
                <a:gd name="connsiteY499" fmla="*/ 5418134 h 7639182"/>
                <a:gd name="connsiteX500" fmla="*/ 2649185 w 3900375"/>
                <a:gd name="connsiteY500" fmla="*/ 5417140 h 7639182"/>
                <a:gd name="connsiteX501" fmla="*/ 2962333 w 3900375"/>
                <a:gd name="connsiteY501" fmla="*/ 5403052 h 7639182"/>
                <a:gd name="connsiteX502" fmla="*/ 3017198 w 3900375"/>
                <a:gd name="connsiteY502" fmla="*/ 5430724 h 7639182"/>
                <a:gd name="connsiteX503" fmla="*/ 3016958 w 3900375"/>
                <a:gd name="connsiteY503" fmla="*/ 5432938 h 7639182"/>
                <a:gd name="connsiteX504" fmla="*/ 2936882 w 3900375"/>
                <a:gd name="connsiteY504" fmla="*/ 5424952 h 7639182"/>
                <a:gd name="connsiteX505" fmla="*/ 2869210 w 3900375"/>
                <a:gd name="connsiteY505" fmla="*/ 5468498 h 7639182"/>
                <a:gd name="connsiteX506" fmla="*/ 2867987 w 3900375"/>
                <a:gd name="connsiteY506" fmla="*/ 5466634 h 7639182"/>
                <a:gd name="connsiteX507" fmla="*/ 2882702 w 3900375"/>
                <a:gd name="connsiteY507" fmla="*/ 5431726 h 7639182"/>
                <a:gd name="connsiteX508" fmla="*/ 2904254 w 3900375"/>
                <a:gd name="connsiteY508" fmla="*/ 5417030 h 7639182"/>
                <a:gd name="connsiteX509" fmla="*/ 2932501 w 3900375"/>
                <a:gd name="connsiteY509" fmla="*/ 5406746 h 7639182"/>
                <a:gd name="connsiteX510" fmla="*/ 2962333 w 3900375"/>
                <a:gd name="connsiteY510" fmla="*/ 5403052 h 7639182"/>
                <a:gd name="connsiteX511" fmla="*/ 2648152 w 3900375"/>
                <a:gd name="connsiteY511" fmla="*/ 5400626 h 7639182"/>
                <a:gd name="connsiteX512" fmla="*/ 2618508 w 3900375"/>
                <a:gd name="connsiteY512" fmla="*/ 5401722 h 7639182"/>
                <a:gd name="connsiteX513" fmla="*/ 2591609 w 3900375"/>
                <a:gd name="connsiteY513" fmla="*/ 5414234 h 7639182"/>
                <a:gd name="connsiteX514" fmla="*/ 2563355 w 3900375"/>
                <a:gd name="connsiteY514" fmla="*/ 5491832 h 7639182"/>
                <a:gd name="connsiteX515" fmla="*/ 2589697 w 3900375"/>
                <a:gd name="connsiteY515" fmla="*/ 5531394 h 7639182"/>
                <a:gd name="connsiteX516" fmla="*/ 2551305 w 3900375"/>
                <a:gd name="connsiteY516" fmla="*/ 5529228 h 7639182"/>
                <a:gd name="connsiteX517" fmla="*/ 2496154 w 3900375"/>
                <a:gd name="connsiteY517" fmla="*/ 5619340 h 7639182"/>
                <a:gd name="connsiteX518" fmla="*/ 2586264 w 3900375"/>
                <a:gd name="connsiteY518" fmla="*/ 5674490 h 7639182"/>
                <a:gd name="connsiteX519" fmla="*/ 2618655 w 3900375"/>
                <a:gd name="connsiteY519" fmla="*/ 5655978 h 7639182"/>
                <a:gd name="connsiteX520" fmla="*/ 2614462 w 3900375"/>
                <a:gd name="connsiteY520" fmla="*/ 5699804 h 7639182"/>
                <a:gd name="connsiteX521" fmla="*/ 2704571 w 3900375"/>
                <a:gd name="connsiteY521" fmla="*/ 5754956 h 7639182"/>
                <a:gd name="connsiteX522" fmla="*/ 2759723 w 3900375"/>
                <a:gd name="connsiteY522" fmla="*/ 5664846 h 7639182"/>
                <a:gd name="connsiteX523" fmla="*/ 2740497 w 3900375"/>
                <a:gd name="connsiteY523" fmla="*/ 5631800 h 7639182"/>
                <a:gd name="connsiteX524" fmla="*/ 2767842 w 3900375"/>
                <a:gd name="connsiteY524" fmla="*/ 5630790 h 7639182"/>
                <a:gd name="connsiteX525" fmla="*/ 2822993 w 3900375"/>
                <a:gd name="connsiteY525" fmla="*/ 5540678 h 7639182"/>
                <a:gd name="connsiteX526" fmla="*/ 2732881 w 3900375"/>
                <a:gd name="connsiteY526" fmla="*/ 5485526 h 7639182"/>
                <a:gd name="connsiteX527" fmla="*/ 2705025 w 3900375"/>
                <a:gd name="connsiteY527" fmla="*/ 5499084 h 7639182"/>
                <a:gd name="connsiteX528" fmla="*/ 2708618 w 3900375"/>
                <a:gd name="connsiteY528" fmla="*/ 5456874 h 7639182"/>
                <a:gd name="connsiteX529" fmla="*/ 2648152 w 3900375"/>
                <a:gd name="connsiteY529" fmla="*/ 5400626 h 7639182"/>
                <a:gd name="connsiteX530" fmla="*/ 2906753 w 3900375"/>
                <a:gd name="connsiteY530" fmla="*/ 5348820 h 7639182"/>
                <a:gd name="connsiteX531" fmla="*/ 2972054 w 3900375"/>
                <a:gd name="connsiteY531" fmla="*/ 5379260 h 7639182"/>
                <a:gd name="connsiteX532" fmla="*/ 2971549 w 3900375"/>
                <a:gd name="connsiteY532" fmla="*/ 5381618 h 7639182"/>
                <a:gd name="connsiteX533" fmla="*/ 2873222 w 3900375"/>
                <a:gd name="connsiteY533" fmla="*/ 5371778 h 7639182"/>
                <a:gd name="connsiteX534" fmla="*/ 2785432 w 3900375"/>
                <a:gd name="connsiteY534" fmla="*/ 5417148 h 7639182"/>
                <a:gd name="connsiteX535" fmla="*/ 2784094 w 3900375"/>
                <a:gd name="connsiteY535" fmla="*/ 5415140 h 7639182"/>
                <a:gd name="connsiteX536" fmla="*/ 2805556 w 3900375"/>
                <a:gd name="connsiteY536" fmla="*/ 5378116 h 7639182"/>
                <a:gd name="connsiteX537" fmla="*/ 2869496 w 3900375"/>
                <a:gd name="connsiteY537" fmla="*/ 5352272 h 7639182"/>
                <a:gd name="connsiteX538" fmla="*/ 2906753 w 3900375"/>
                <a:gd name="connsiteY538" fmla="*/ 5348820 h 7639182"/>
                <a:gd name="connsiteX539" fmla="*/ 2461089 w 3900375"/>
                <a:gd name="connsiteY539" fmla="*/ 5210498 h 7639182"/>
                <a:gd name="connsiteX540" fmla="*/ 2463451 w 3900375"/>
                <a:gd name="connsiteY540" fmla="*/ 5211002 h 7639182"/>
                <a:gd name="connsiteX541" fmla="*/ 2453609 w 3900375"/>
                <a:gd name="connsiteY541" fmla="*/ 5309330 h 7639182"/>
                <a:gd name="connsiteX542" fmla="*/ 2498977 w 3900375"/>
                <a:gd name="connsiteY542" fmla="*/ 5397120 h 7639182"/>
                <a:gd name="connsiteX543" fmla="*/ 2496969 w 3900375"/>
                <a:gd name="connsiteY543" fmla="*/ 5398458 h 7639182"/>
                <a:gd name="connsiteX544" fmla="*/ 2434102 w 3900375"/>
                <a:gd name="connsiteY544" fmla="*/ 5313054 h 7639182"/>
                <a:gd name="connsiteX545" fmla="*/ 2452399 w 3900375"/>
                <a:gd name="connsiteY545" fmla="*/ 5214136 h 7639182"/>
                <a:gd name="connsiteX546" fmla="*/ 2461089 w 3900375"/>
                <a:gd name="connsiteY546" fmla="*/ 5210498 h 7639182"/>
                <a:gd name="connsiteX547" fmla="*/ 2517299 w 3900375"/>
                <a:gd name="connsiteY547" fmla="*/ 5185104 h 7639182"/>
                <a:gd name="connsiteX548" fmla="*/ 2519513 w 3900375"/>
                <a:gd name="connsiteY548" fmla="*/ 5185344 h 7639182"/>
                <a:gd name="connsiteX549" fmla="*/ 2511530 w 3900375"/>
                <a:gd name="connsiteY549" fmla="*/ 5265418 h 7639182"/>
                <a:gd name="connsiteX550" fmla="*/ 2555074 w 3900375"/>
                <a:gd name="connsiteY550" fmla="*/ 5333092 h 7639182"/>
                <a:gd name="connsiteX551" fmla="*/ 2553209 w 3900375"/>
                <a:gd name="connsiteY551" fmla="*/ 5334316 h 7639182"/>
                <a:gd name="connsiteX552" fmla="*/ 2493322 w 3900375"/>
                <a:gd name="connsiteY552" fmla="*/ 5269802 h 7639182"/>
                <a:gd name="connsiteX553" fmla="*/ 2509213 w 3900375"/>
                <a:gd name="connsiteY553" fmla="*/ 5188654 h 7639182"/>
                <a:gd name="connsiteX554" fmla="*/ 2517299 w 3900375"/>
                <a:gd name="connsiteY554" fmla="*/ 5185104 h 7639182"/>
                <a:gd name="connsiteX555" fmla="*/ 2568572 w 3900375"/>
                <a:gd name="connsiteY555" fmla="*/ 5161962 h 7639182"/>
                <a:gd name="connsiteX556" fmla="*/ 2599741 w 3900375"/>
                <a:gd name="connsiteY556" fmla="*/ 5237928 h 7639182"/>
                <a:gd name="connsiteX557" fmla="*/ 2606462 w 3900375"/>
                <a:gd name="connsiteY557" fmla="*/ 5320022 h 7639182"/>
                <a:gd name="connsiteX558" fmla="*/ 2728686 w 3900375"/>
                <a:gd name="connsiteY558" fmla="*/ 5400782 h 7639182"/>
                <a:gd name="connsiteX559" fmla="*/ 2723498 w 3900375"/>
                <a:gd name="connsiteY559" fmla="*/ 5461762 h 7639182"/>
                <a:gd name="connsiteX560" fmla="*/ 2763739 w 3900375"/>
                <a:gd name="connsiteY560" fmla="*/ 5442176 h 7639182"/>
                <a:gd name="connsiteX561" fmla="*/ 2893919 w 3900375"/>
                <a:gd name="connsiteY561" fmla="*/ 5521850 h 7639182"/>
                <a:gd name="connsiteX562" fmla="*/ 2853209 w 3900375"/>
                <a:gd name="connsiteY562" fmla="*/ 5633860 h 7639182"/>
                <a:gd name="connsiteX563" fmla="*/ 2951140 w 3900375"/>
                <a:gd name="connsiteY563" fmla="*/ 5645676 h 7639182"/>
                <a:gd name="connsiteX564" fmla="*/ 3033468 w 3900375"/>
                <a:gd name="connsiteY564" fmla="*/ 5589886 h 7639182"/>
                <a:gd name="connsiteX565" fmla="*/ 3035010 w 3900375"/>
                <a:gd name="connsiteY565" fmla="*/ 5592362 h 7639182"/>
                <a:gd name="connsiteX566" fmla="*/ 2956923 w 3900375"/>
                <a:gd name="connsiteY566" fmla="*/ 5669704 h 7639182"/>
                <a:gd name="connsiteX567" fmla="*/ 2852196 w 3900375"/>
                <a:gd name="connsiteY567" fmla="*/ 5636360 h 7639182"/>
                <a:gd name="connsiteX568" fmla="*/ 2852366 w 3900375"/>
                <a:gd name="connsiteY568" fmla="*/ 5634396 h 7639182"/>
                <a:gd name="connsiteX569" fmla="*/ 2814246 w 3900375"/>
                <a:gd name="connsiteY569" fmla="*/ 5652032 h 7639182"/>
                <a:gd name="connsiteX570" fmla="*/ 2774741 w 3900375"/>
                <a:gd name="connsiteY570" fmla="*/ 5653492 h 7639182"/>
                <a:gd name="connsiteX571" fmla="*/ 2802515 w 3900375"/>
                <a:gd name="connsiteY571" fmla="*/ 5701232 h 7639182"/>
                <a:gd name="connsiteX572" fmla="*/ 2804642 w 3900375"/>
                <a:gd name="connsiteY572" fmla="*/ 5735690 h 7639182"/>
                <a:gd name="connsiteX573" fmla="*/ 2890152 w 3900375"/>
                <a:gd name="connsiteY573" fmla="*/ 5799664 h 7639182"/>
                <a:gd name="connsiteX574" fmla="*/ 2876374 w 3900375"/>
                <a:gd name="connsiteY574" fmla="*/ 5908706 h 7639182"/>
                <a:gd name="connsiteX575" fmla="*/ 2873469 w 3900375"/>
                <a:gd name="connsiteY575" fmla="*/ 5908988 h 7639182"/>
                <a:gd name="connsiteX576" fmla="*/ 2867572 w 3900375"/>
                <a:gd name="connsiteY576" fmla="*/ 5809716 h 7639182"/>
                <a:gd name="connsiteX577" fmla="*/ 2804245 w 3900375"/>
                <a:gd name="connsiteY577" fmla="*/ 5741814 h 7639182"/>
                <a:gd name="connsiteX578" fmla="*/ 2775643 w 3900375"/>
                <a:gd name="connsiteY578" fmla="*/ 5800772 h 7639182"/>
                <a:gd name="connsiteX579" fmla="*/ 2832015 w 3900375"/>
                <a:gd name="connsiteY579" fmla="*/ 5865390 h 7639182"/>
                <a:gd name="connsiteX580" fmla="*/ 2809504 w 3900375"/>
                <a:gd name="connsiteY580" fmla="*/ 5949736 h 7639182"/>
                <a:gd name="connsiteX581" fmla="*/ 2807360 w 3900375"/>
                <a:gd name="connsiteY581" fmla="*/ 5949476 h 7639182"/>
                <a:gd name="connsiteX582" fmla="*/ 2814446 w 3900375"/>
                <a:gd name="connsiteY582" fmla="*/ 5869618 h 7639182"/>
                <a:gd name="connsiteX583" fmla="*/ 2773293 w 3900375"/>
                <a:gd name="connsiteY583" fmla="*/ 5802890 h 7639182"/>
                <a:gd name="connsiteX584" fmla="*/ 2722841 w 3900375"/>
                <a:gd name="connsiteY584" fmla="*/ 5831412 h 7639182"/>
                <a:gd name="connsiteX585" fmla="*/ 2671721 w 3900375"/>
                <a:gd name="connsiteY585" fmla="*/ 5830780 h 7639182"/>
                <a:gd name="connsiteX586" fmla="*/ 2666480 w 3900375"/>
                <a:gd name="connsiteY586" fmla="*/ 5905238 h 7639182"/>
                <a:gd name="connsiteX587" fmla="*/ 2710025 w 3900375"/>
                <a:gd name="connsiteY587" fmla="*/ 5972910 h 7639182"/>
                <a:gd name="connsiteX588" fmla="*/ 2708161 w 3900375"/>
                <a:gd name="connsiteY588" fmla="*/ 5974132 h 7639182"/>
                <a:gd name="connsiteX589" fmla="*/ 2648274 w 3900375"/>
                <a:gd name="connsiteY589" fmla="*/ 5909618 h 7639182"/>
                <a:gd name="connsiteX590" fmla="*/ 2663957 w 3900375"/>
                <a:gd name="connsiteY590" fmla="*/ 5828706 h 7639182"/>
                <a:gd name="connsiteX591" fmla="*/ 2592661 w 3900375"/>
                <a:gd name="connsiteY591" fmla="*/ 5751736 h 7639182"/>
                <a:gd name="connsiteX592" fmla="*/ 2598719 w 3900375"/>
                <a:gd name="connsiteY592" fmla="*/ 5688422 h 7639182"/>
                <a:gd name="connsiteX593" fmla="*/ 2551928 w 3900375"/>
                <a:gd name="connsiteY593" fmla="*/ 5715164 h 7639182"/>
                <a:gd name="connsiteX594" fmla="*/ 2524532 w 3900375"/>
                <a:gd name="connsiteY594" fmla="*/ 5717750 h 7639182"/>
                <a:gd name="connsiteX595" fmla="*/ 2458971 w 3900375"/>
                <a:gd name="connsiteY595" fmla="*/ 5794742 h 7639182"/>
                <a:gd name="connsiteX596" fmla="*/ 2349930 w 3900375"/>
                <a:gd name="connsiteY596" fmla="*/ 5780962 h 7639182"/>
                <a:gd name="connsiteX597" fmla="*/ 2349648 w 3900375"/>
                <a:gd name="connsiteY597" fmla="*/ 5778056 h 7639182"/>
                <a:gd name="connsiteX598" fmla="*/ 2448921 w 3900375"/>
                <a:gd name="connsiteY598" fmla="*/ 5772162 h 7639182"/>
                <a:gd name="connsiteX599" fmla="*/ 2513128 w 3900375"/>
                <a:gd name="connsiteY599" fmla="*/ 5717010 h 7639182"/>
                <a:gd name="connsiteX600" fmla="*/ 2456474 w 3900375"/>
                <a:gd name="connsiteY600" fmla="*/ 5691864 h 7639182"/>
                <a:gd name="connsiteX601" fmla="*/ 2393261 w 3900375"/>
                <a:gd name="connsiteY601" fmla="*/ 5736588 h 7639182"/>
                <a:gd name="connsiteX602" fmla="*/ 2308916 w 3900375"/>
                <a:gd name="connsiteY602" fmla="*/ 5714076 h 7639182"/>
                <a:gd name="connsiteX603" fmla="*/ 2309174 w 3900375"/>
                <a:gd name="connsiteY603" fmla="*/ 5711932 h 7639182"/>
                <a:gd name="connsiteX604" fmla="*/ 2389032 w 3900375"/>
                <a:gd name="connsiteY604" fmla="*/ 5719014 h 7639182"/>
                <a:gd name="connsiteX605" fmla="*/ 2449845 w 3900375"/>
                <a:gd name="connsiteY605" fmla="*/ 5685468 h 7639182"/>
                <a:gd name="connsiteX606" fmla="*/ 2422783 w 3900375"/>
                <a:gd name="connsiteY606" fmla="*/ 5638446 h 7639182"/>
                <a:gd name="connsiteX607" fmla="*/ 2352507 w 3900375"/>
                <a:gd name="connsiteY607" fmla="*/ 5666098 h 7639182"/>
                <a:gd name="connsiteX608" fmla="*/ 2267929 w 3900375"/>
                <a:gd name="connsiteY608" fmla="*/ 5672568 h 7639182"/>
                <a:gd name="connsiteX609" fmla="*/ 2282027 w 3900375"/>
                <a:gd name="connsiteY609" fmla="*/ 5663846 h 7639182"/>
                <a:gd name="connsiteX610" fmla="*/ 2343895 w 3900375"/>
                <a:gd name="connsiteY610" fmla="*/ 5641398 h 7639182"/>
                <a:gd name="connsiteX611" fmla="*/ 2421577 w 3900375"/>
                <a:gd name="connsiteY611" fmla="*/ 5634242 h 7639182"/>
                <a:gd name="connsiteX612" fmla="*/ 2424922 w 3900375"/>
                <a:gd name="connsiteY612" fmla="*/ 5574854 h 7639182"/>
                <a:gd name="connsiteX613" fmla="*/ 2353422 w 3900375"/>
                <a:gd name="connsiteY613" fmla="*/ 5571058 h 7639182"/>
                <a:gd name="connsiteX614" fmla="*/ 2285750 w 3900375"/>
                <a:gd name="connsiteY614" fmla="*/ 5614604 h 7639182"/>
                <a:gd name="connsiteX615" fmla="*/ 2284525 w 3900375"/>
                <a:gd name="connsiteY615" fmla="*/ 5612740 h 7639182"/>
                <a:gd name="connsiteX616" fmla="*/ 2299242 w 3900375"/>
                <a:gd name="connsiteY616" fmla="*/ 5577830 h 7639182"/>
                <a:gd name="connsiteX617" fmla="*/ 2320793 w 3900375"/>
                <a:gd name="connsiteY617" fmla="*/ 5563136 h 7639182"/>
                <a:gd name="connsiteX618" fmla="*/ 2349039 w 3900375"/>
                <a:gd name="connsiteY618" fmla="*/ 5552850 h 7639182"/>
                <a:gd name="connsiteX619" fmla="*/ 2428360 w 3900375"/>
                <a:gd name="connsiteY619" fmla="*/ 5566742 h 7639182"/>
                <a:gd name="connsiteX620" fmla="*/ 2501421 w 3900375"/>
                <a:gd name="connsiteY620" fmla="*/ 5505310 h 7639182"/>
                <a:gd name="connsiteX621" fmla="*/ 2556887 w 3900375"/>
                <a:gd name="connsiteY621" fmla="*/ 5508440 h 7639182"/>
                <a:gd name="connsiteX622" fmla="*/ 2518832 w 3900375"/>
                <a:gd name="connsiteY622" fmla="*/ 5451288 h 7639182"/>
                <a:gd name="connsiteX623" fmla="*/ 2559648 w 3900375"/>
                <a:gd name="connsiteY623" fmla="*/ 5339184 h 7639182"/>
                <a:gd name="connsiteX624" fmla="*/ 2598506 w 3900375"/>
                <a:gd name="connsiteY624" fmla="*/ 5321108 h 7639182"/>
                <a:gd name="connsiteX625" fmla="*/ 2604818 w 3900375"/>
                <a:gd name="connsiteY625" fmla="*/ 5320246 h 7639182"/>
                <a:gd name="connsiteX626" fmla="*/ 2575043 w 3900375"/>
                <a:gd name="connsiteY626" fmla="*/ 5246542 h 7639182"/>
                <a:gd name="connsiteX627" fmla="*/ 2568572 w 3900375"/>
                <a:gd name="connsiteY627" fmla="*/ 5161962 h 7639182"/>
                <a:gd name="connsiteX628" fmla="*/ 2618622 w 3900375"/>
                <a:gd name="connsiteY628" fmla="*/ 5160718 h 7639182"/>
                <a:gd name="connsiteX629" fmla="*/ 2677045 w 3900375"/>
                <a:gd name="connsiteY629" fmla="*/ 5225588 h 7639182"/>
                <a:gd name="connsiteX630" fmla="*/ 2654533 w 3900375"/>
                <a:gd name="connsiteY630" fmla="*/ 5309934 h 7639182"/>
                <a:gd name="connsiteX631" fmla="*/ 2652390 w 3900375"/>
                <a:gd name="connsiteY631" fmla="*/ 5309672 h 7639182"/>
                <a:gd name="connsiteX632" fmla="*/ 2659474 w 3900375"/>
                <a:gd name="connsiteY632" fmla="*/ 5229814 h 7639182"/>
                <a:gd name="connsiteX633" fmla="*/ 2616831 w 3900375"/>
                <a:gd name="connsiteY633" fmla="*/ 5161926 h 7639182"/>
                <a:gd name="connsiteX634" fmla="*/ 2618622 w 3900375"/>
                <a:gd name="connsiteY634" fmla="*/ 5160718 h 7639182"/>
                <a:gd name="connsiteX635" fmla="*/ 2682810 w 3900375"/>
                <a:gd name="connsiteY635" fmla="*/ 5155440 h 7639182"/>
                <a:gd name="connsiteX636" fmla="*/ 2749796 w 3900375"/>
                <a:gd name="connsiteY636" fmla="*/ 5220450 h 7639182"/>
                <a:gd name="connsiteX637" fmla="*/ 2736018 w 3900375"/>
                <a:gd name="connsiteY637" fmla="*/ 5329490 h 7639182"/>
                <a:gd name="connsiteX638" fmla="*/ 2733113 w 3900375"/>
                <a:gd name="connsiteY638" fmla="*/ 5329772 h 7639182"/>
                <a:gd name="connsiteX639" fmla="*/ 2727216 w 3900375"/>
                <a:gd name="connsiteY639" fmla="*/ 5230498 h 7639182"/>
                <a:gd name="connsiteX640" fmla="*/ 2657408 w 3900375"/>
                <a:gd name="connsiteY640" fmla="*/ 5159668 h 7639182"/>
                <a:gd name="connsiteX641" fmla="*/ 2659563 w 3900375"/>
                <a:gd name="connsiteY641" fmla="*/ 5157698 h 7639182"/>
                <a:gd name="connsiteX642" fmla="*/ 2682810 w 3900375"/>
                <a:gd name="connsiteY642" fmla="*/ 5155440 h 7639182"/>
                <a:gd name="connsiteX643" fmla="*/ 2591202 w 3900375"/>
                <a:gd name="connsiteY643" fmla="*/ 5118938 h 7639182"/>
                <a:gd name="connsiteX644" fmla="*/ 2553465 w 3900375"/>
                <a:gd name="connsiteY644" fmla="*/ 5124092 h 7639182"/>
                <a:gd name="connsiteX645" fmla="*/ 2485764 w 3900375"/>
                <a:gd name="connsiteY645" fmla="*/ 5155584 h 7639182"/>
                <a:gd name="connsiteX646" fmla="*/ 2414652 w 3900375"/>
                <a:gd name="connsiteY646" fmla="*/ 5350898 h 7639182"/>
                <a:gd name="connsiteX647" fmla="*/ 2480953 w 3900375"/>
                <a:gd name="connsiteY647" fmla="*/ 5450472 h 7639182"/>
                <a:gd name="connsiteX648" fmla="*/ 2384318 w 3900375"/>
                <a:gd name="connsiteY648" fmla="*/ 5445020 h 7639182"/>
                <a:gd name="connsiteX649" fmla="*/ 2245504 w 3900375"/>
                <a:gd name="connsiteY649" fmla="*/ 5671826 h 7639182"/>
                <a:gd name="connsiteX650" fmla="*/ 2472313 w 3900375"/>
                <a:gd name="connsiteY650" fmla="*/ 5810640 h 7639182"/>
                <a:gd name="connsiteX651" fmla="*/ 2553838 w 3900375"/>
                <a:gd name="connsiteY651" fmla="*/ 5764050 h 7639182"/>
                <a:gd name="connsiteX652" fmla="*/ 2543282 w 3900375"/>
                <a:gd name="connsiteY652" fmla="*/ 5874360 h 7639182"/>
                <a:gd name="connsiteX653" fmla="*/ 2770090 w 3900375"/>
                <a:gd name="connsiteY653" fmla="*/ 6013174 h 7639182"/>
                <a:gd name="connsiteX654" fmla="*/ 2908904 w 3900375"/>
                <a:gd name="connsiteY654" fmla="*/ 5786366 h 7639182"/>
                <a:gd name="connsiteX655" fmla="*/ 2860513 w 3900375"/>
                <a:gd name="connsiteY655" fmla="*/ 5703192 h 7639182"/>
                <a:gd name="connsiteX656" fmla="*/ 2929340 w 3900375"/>
                <a:gd name="connsiteY656" fmla="*/ 5700646 h 7639182"/>
                <a:gd name="connsiteX657" fmla="*/ 3068153 w 3900375"/>
                <a:gd name="connsiteY657" fmla="*/ 5473838 h 7639182"/>
                <a:gd name="connsiteX658" fmla="*/ 2841345 w 3900375"/>
                <a:gd name="connsiteY658" fmla="*/ 5335026 h 7639182"/>
                <a:gd name="connsiteX659" fmla="*/ 2771234 w 3900375"/>
                <a:gd name="connsiteY659" fmla="*/ 5369150 h 7639182"/>
                <a:gd name="connsiteX660" fmla="*/ 2780273 w 3900375"/>
                <a:gd name="connsiteY660" fmla="*/ 5262904 h 7639182"/>
                <a:gd name="connsiteX661" fmla="*/ 2591202 w 3900375"/>
                <a:gd name="connsiteY661" fmla="*/ 5118938 h 7639182"/>
                <a:gd name="connsiteX662" fmla="*/ 533483 w 3900375"/>
                <a:gd name="connsiteY662" fmla="*/ 4418694 h 7639182"/>
                <a:gd name="connsiteX663" fmla="*/ 384463 w 3900375"/>
                <a:gd name="connsiteY663" fmla="*/ 4588950 h 7639182"/>
                <a:gd name="connsiteX664" fmla="*/ 413251 w 3900375"/>
                <a:gd name="connsiteY664" fmla="*/ 5021768 h 7639182"/>
                <a:gd name="connsiteX665" fmla="*/ 583508 w 3900375"/>
                <a:gd name="connsiteY665" fmla="*/ 5170788 h 7639182"/>
                <a:gd name="connsiteX666" fmla="*/ 732528 w 3900375"/>
                <a:gd name="connsiteY666" fmla="*/ 5000532 h 7639182"/>
                <a:gd name="connsiteX667" fmla="*/ 703739 w 3900375"/>
                <a:gd name="connsiteY667" fmla="*/ 4567714 h 7639182"/>
                <a:gd name="connsiteX668" fmla="*/ 533483 w 3900375"/>
                <a:gd name="connsiteY668" fmla="*/ 4418694 h 7639182"/>
                <a:gd name="connsiteX669" fmla="*/ 1008268 w 3900375"/>
                <a:gd name="connsiteY669" fmla="*/ 4369880 h 7639182"/>
                <a:gd name="connsiteX670" fmla="*/ 892483 w 3900375"/>
                <a:gd name="connsiteY670" fmla="*/ 4530088 h 7639182"/>
                <a:gd name="connsiteX671" fmla="*/ 959018 w 3900375"/>
                <a:gd name="connsiteY671" fmla="*/ 4943442 h 7639182"/>
                <a:gd name="connsiteX672" fmla="*/ 1119227 w 3900375"/>
                <a:gd name="connsiteY672" fmla="*/ 5059226 h 7639182"/>
                <a:gd name="connsiteX673" fmla="*/ 1119227 w 3900375"/>
                <a:gd name="connsiteY673" fmla="*/ 5059228 h 7639182"/>
                <a:gd name="connsiteX674" fmla="*/ 1235011 w 3900375"/>
                <a:gd name="connsiteY674" fmla="*/ 4899018 h 7639182"/>
                <a:gd name="connsiteX675" fmla="*/ 1168477 w 3900375"/>
                <a:gd name="connsiteY675" fmla="*/ 4485664 h 7639182"/>
                <a:gd name="connsiteX676" fmla="*/ 1008268 w 3900375"/>
                <a:gd name="connsiteY676" fmla="*/ 4369880 h 7639182"/>
                <a:gd name="connsiteX677" fmla="*/ 1532001 w 3900375"/>
                <a:gd name="connsiteY677" fmla="*/ 4141062 h 7639182"/>
                <a:gd name="connsiteX678" fmla="*/ 1468515 w 3900375"/>
                <a:gd name="connsiteY678" fmla="*/ 4143492 h 7639182"/>
                <a:gd name="connsiteX679" fmla="*/ 1350652 w 3900375"/>
                <a:gd name="connsiteY679" fmla="*/ 4336630 h 7639182"/>
                <a:gd name="connsiteX680" fmla="*/ 1452699 w 3900375"/>
                <a:gd name="connsiteY680" fmla="*/ 4758232 h 7639182"/>
                <a:gd name="connsiteX681" fmla="*/ 1645837 w 3900375"/>
                <a:gd name="connsiteY681" fmla="*/ 4876094 h 7639182"/>
                <a:gd name="connsiteX682" fmla="*/ 1763700 w 3900375"/>
                <a:gd name="connsiteY682" fmla="*/ 4682956 h 7639182"/>
                <a:gd name="connsiteX683" fmla="*/ 1661654 w 3900375"/>
                <a:gd name="connsiteY683" fmla="*/ 4261354 h 7639182"/>
                <a:gd name="connsiteX684" fmla="*/ 1532001 w 3900375"/>
                <a:gd name="connsiteY684" fmla="*/ 4141062 h 7639182"/>
                <a:gd name="connsiteX685" fmla="*/ 1948622 w 3900375"/>
                <a:gd name="connsiteY685" fmla="*/ 3958388 h 7639182"/>
                <a:gd name="connsiteX686" fmla="*/ 1893372 w 3900375"/>
                <a:gd name="connsiteY686" fmla="*/ 3963688 h 7639182"/>
                <a:gd name="connsiteX687" fmla="*/ 1800245 w 3900375"/>
                <a:gd name="connsiteY687" fmla="*/ 4138044 h 7639182"/>
                <a:gd name="connsiteX688" fmla="*/ 1921902 w 3900375"/>
                <a:gd name="connsiteY688" fmla="*/ 4538652 h 7639182"/>
                <a:gd name="connsiteX689" fmla="*/ 2096259 w 3900375"/>
                <a:gd name="connsiteY689" fmla="*/ 4631780 h 7639182"/>
                <a:gd name="connsiteX690" fmla="*/ 2096259 w 3900375"/>
                <a:gd name="connsiteY690" fmla="*/ 4631782 h 7639182"/>
                <a:gd name="connsiteX691" fmla="*/ 2189386 w 3900375"/>
                <a:gd name="connsiteY691" fmla="*/ 4457424 h 7639182"/>
                <a:gd name="connsiteX692" fmla="*/ 2067729 w 3900375"/>
                <a:gd name="connsiteY692" fmla="*/ 4056814 h 7639182"/>
                <a:gd name="connsiteX693" fmla="*/ 1948622 w 3900375"/>
                <a:gd name="connsiteY693" fmla="*/ 3958388 h 7639182"/>
                <a:gd name="connsiteX694" fmla="*/ 2429124 w 3900375"/>
                <a:gd name="connsiteY694" fmla="*/ 3737122 h 7639182"/>
                <a:gd name="connsiteX695" fmla="*/ 2365638 w 3900375"/>
                <a:gd name="connsiteY695" fmla="*/ 3739552 h 7639182"/>
                <a:gd name="connsiteX696" fmla="*/ 2247775 w 3900375"/>
                <a:gd name="connsiteY696" fmla="*/ 3932690 h 7639182"/>
                <a:gd name="connsiteX697" fmla="*/ 2349822 w 3900375"/>
                <a:gd name="connsiteY697" fmla="*/ 4354292 h 7639182"/>
                <a:gd name="connsiteX698" fmla="*/ 2542960 w 3900375"/>
                <a:gd name="connsiteY698" fmla="*/ 4472154 h 7639182"/>
                <a:gd name="connsiteX699" fmla="*/ 2660823 w 3900375"/>
                <a:gd name="connsiteY699" fmla="*/ 4279016 h 7639182"/>
                <a:gd name="connsiteX700" fmla="*/ 2558777 w 3900375"/>
                <a:gd name="connsiteY700" fmla="*/ 3857414 h 7639182"/>
                <a:gd name="connsiteX701" fmla="*/ 2429124 w 3900375"/>
                <a:gd name="connsiteY701" fmla="*/ 3737122 h 7639182"/>
                <a:gd name="connsiteX702" fmla="*/ 1329588 w 3900375"/>
                <a:gd name="connsiteY702" fmla="*/ 3313758 h 7639182"/>
                <a:gd name="connsiteX703" fmla="*/ 83000 w 3900375"/>
                <a:gd name="connsiteY703" fmla="*/ 3570566 h 7639182"/>
                <a:gd name="connsiteX704" fmla="*/ 83000 w 3900375"/>
                <a:gd name="connsiteY704" fmla="*/ 3807048 h 7639182"/>
                <a:gd name="connsiteX705" fmla="*/ 1404605 w 3900375"/>
                <a:gd name="connsiteY705" fmla="*/ 3513806 h 7639182"/>
                <a:gd name="connsiteX706" fmla="*/ 1329588 w 3900375"/>
                <a:gd name="connsiteY706" fmla="*/ 3313758 h 7639182"/>
                <a:gd name="connsiteX707" fmla="*/ 2577607 w 3900375"/>
                <a:gd name="connsiteY707" fmla="*/ 3029658 h 7639182"/>
                <a:gd name="connsiteX708" fmla="*/ 158586 w 3900375"/>
                <a:gd name="connsiteY708" fmla="*/ 4000878 h 7639182"/>
                <a:gd name="connsiteX709" fmla="*/ 158586 w 3900375"/>
                <a:gd name="connsiteY709" fmla="*/ 4237362 h 7639182"/>
                <a:gd name="connsiteX710" fmla="*/ 2615707 w 3900375"/>
                <a:gd name="connsiteY710" fmla="*/ 3275666 h 7639182"/>
                <a:gd name="connsiteX711" fmla="*/ 2577607 w 3900375"/>
                <a:gd name="connsiteY711" fmla="*/ 3029658 h 7639182"/>
                <a:gd name="connsiteX712" fmla="*/ 2502021 w 3900375"/>
                <a:gd name="connsiteY712" fmla="*/ 2599344 h 7639182"/>
                <a:gd name="connsiteX713" fmla="*/ 1514816 w 3900375"/>
                <a:gd name="connsiteY713" fmla="*/ 3238500 h 7639182"/>
                <a:gd name="connsiteX714" fmla="*/ 1607814 w 3900375"/>
                <a:gd name="connsiteY714" fmla="*/ 3430694 h 7639182"/>
                <a:gd name="connsiteX715" fmla="*/ 2540121 w 3900375"/>
                <a:gd name="connsiteY715" fmla="*/ 2845352 h 7639182"/>
                <a:gd name="connsiteX716" fmla="*/ 2502021 w 3900375"/>
                <a:gd name="connsiteY716" fmla="*/ 2599344 h 7639182"/>
                <a:gd name="connsiteX717" fmla="*/ 1155774 w 3900375"/>
                <a:gd name="connsiteY717" fmla="*/ 837038 h 7639182"/>
                <a:gd name="connsiteX718" fmla="*/ 1269385 w 3900375"/>
                <a:gd name="connsiteY718" fmla="*/ 1842134 h 7639182"/>
                <a:gd name="connsiteX719" fmla="*/ 1188565 w 3900375"/>
                <a:gd name="connsiteY719" fmla="*/ 2914600 h 7639182"/>
                <a:gd name="connsiteX720" fmla="*/ 1347819 w 3900375"/>
                <a:gd name="connsiteY720" fmla="*/ 1857578 h 7639182"/>
                <a:gd name="connsiteX721" fmla="*/ 1155774 w 3900375"/>
                <a:gd name="connsiteY721" fmla="*/ 837038 h 7639182"/>
                <a:gd name="connsiteX722" fmla="*/ 600065 w 3900375"/>
                <a:gd name="connsiteY722" fmla="*/ 785710 h 7639182"/>
                <a:gd name="connsiteX723" fmla="*/ 713676 w 3900375"/>
                <a:gd name="connsiteY723" fmla="*/ 1790806 h 7639182"/>
                <a:gd name="connsiteX724" fmla="*/ 632856 w 3900375"/>
                <a:gd name="connsiteY724" fmla="*/ 2863272 h 7639182"/>
                <a:gd name="connsiteX725" fmla="*/ 792110 w 3900375"/>
                <a:gd name="connsiteY725" fmla="*/ 1806250 h 7639182"/>
                <a:gd name="connsiteX726" fmla="*/ 600065 w 3900375"/>
                <a:gd name="connsiteY726" fmla="*/ 785710 h 7639182"/>
                <a:gd name="connsiteX727" fmla="*/ 1654350 w 3900375"/>
                <a:gd name="connsiteY727" fmla="*/ 778522 h 7639182"/>
                <a:gd name="connsiteX728" fmla="*/ 1767961 w 3900375"/>
                <a:gd name="connsiteY728" fmla="*/ 1783618 h 7639182"/>
                <a:gd name="connsiteX729" fmla="*/ 1687141 w 3900375"/>
                <a:gd name="connsiteY729" fmla="*/ 2856084 h 7639182"/>
                <a:gd name="connsiteX730" fmla="*/ 1846395 w 3900375"/>
                <a:gd name="connsiteY730" fmla="*/ 1799062 h 7639182"/>
                <a:gd name="connsiteX731" fmla="*/ 1654350 w 3900375"/>
                <a:gd name="connsiteY731" fmla="*/ 778522 h 7639182"/>
                <a:gd name="connsiteX732" fmla="*/ 2300144 w 3900375"/>
                <a:gd name="connsiteY732" fmla="*/ 0 h 7639182"/>
                <a:gd name="connsiteX733" fmla="*/ 3900375 w 3900375"/>
                <a:gd name="connsiteY733" fmla="*/ 7260504 h 7639182"/>
                <a:gd name="connsiteX734" fmla="*/ 16275 w 3900375"/>
                <a:gd name="connsiteY734" fmla="*/ 7639182 h 7639182"/>
                <a:gd name="connsiteX735" fmla="*/ 232 w 3900375"/>
                <a:gd name="connsiteY735" fmla="*/ 395557 h 7639182"/>
                <a:gd name="connsiteX736" fmla="*/ 2300144 w 3900375"/>
                <a:gd name="connsiteY736" fmla="*/ 0 h 7639182"/>
                <a:gd name="connsiteX0" fmla="*/ 656164 w 3900300"/>
                <a:gd name="connsiteY0" fmla="*/ 6630098 h 7863396"/>
                <a:gd name="connsiteX1" fmla="*/ 664810 w 3900300"/>
                <a:gd name="connsiteY1" fmla="*/ 6711752 h 7863396"/>
                <a:gd name="connsiteX2" fmla="*/ 647337 w 3900300"/>
                <a:gd name="connsiteY2" fmla="*/ 6794758 h 7863396"/>
                <a:gd name="connsiteX3" fmla="*/ 638689 w 3900300"/>
                <a:gd name="connsiteY3" fmla="*/ 6713104 h 7863396"/>
                <a:gd name="connsiteX4" fmla="*/ 656164 w 3900300"/>
                <a:gd name="connsiteY4" fmla="*/ 6630098 h 7863396"/>
                <a:gd name="connsiteX5" fmla="*/ 543764 w 3900300"/>
                <a:gd name="connsiteY5" fmla="*/ 6555128 h 7863396"/>
                <a:gd name="connsiteX6" fmla="*/ 545888 w 3900300"/>
                <a:gd name="connsiteY6" fmla="*/ 6556272 h 7863396"/>
                <a:gd name="connsiteX7" fmla="*/ 508904 w 3900300"/>
                <a:gd name="connsiteY7" fmla="*/ 6647908 h 7863396"/>
                <a:gd name="connsiteX8" fmla="*/ 527871 w 3900300"/>
                <a:gd name="connsiteY8" fmla="*/ 6744890 h 7863396"/>
                <a:gd name="connsiteX9" fmla="*/ 525568 w 3900300"/>
                <a:gd name="connsiteY9" fmla="*/ 6745614 h 7863396"/>
                <a:gd name="connsiteX10" fmla="*/ 489134 w 3900300"/>
                <a:gd name="connsiteY10" fmla="*/ 6646022 h 7863396"/>
                <a:gd name="connsiteX11" fmla="*/ 534403 w 3900300"/>
                <a:gd name="connsiteY11" fmla="*/ 6556184 h 7863396"/>
                <a:gd name="connsiteX12" fmla="*/ 543764 w 3900300"/>
                <a:gd name="connsiteY12" fmla="*/ 6555128 h 7863396"/>
                <a:gd name="connsiteX13" fmla="*/ 1779798 w 3900300"/>
                <a:gd name="connsiteY13" fmla="*/ 6444168 h 7863396"/>
                <a:gd name="connsiteX14" fmla="*/ 1805434 w 3900300"/>
                <a:gd name="connsiteY14" fmla="*/ 6522174 h 7863396"/>
                <a:gd name="connsiteX15" fmla="*/ 1805820 w 3900300"/>
                <a:gd name="connsiteY15" fmla="*/ 6606998 h 7863396"/>
                <a:gd name="connsiteX16" fmla="*/ 1780183 w 3900300"/>
                <a:gd name="connsiteY16" fmla="*/ 6528994 h 7863396"/>
                <a:gd name="connsiteX17" fmla="*/ 1779798 w 3900300"/>
                <a:gd name="connsiteY17" fmla="*/ 6444168 h 7863396"/>
                <a:gd name="connsiteX18" fmla="*/ 896488 w 3900300"/>
                <a:gd name="connsiteY18" fmla="*/ 6422246 h 7863396"/>
                <a:gd name="connsiteX19" fmla="*/ 971166 w 3900300"/>
                <a:gd name="connsiteY19" fmla="*/ 6451412 h 7863396"/>
                <a:gd name="connsiteX20" fmla="*/ 1048284 w 3900300"/>
                <a:gd name="connsiteY20" fmla="*/ 6429488 h 7863396"/>
                <a:gd name="connsiteX21" fmla="*/ 1048938 w 3900300"/>
                <a:gd name="connsiteY21" fmla="*/ 6431546 h 7863396"/>
                <a:gd name="connsiteX22" fmla="*/ 970307 w 3900300"/>
                <a:gd name="connsiteY22" fmla="*/ 6469464 h 7863396"/>
                <a:gd name="connsiteX23" fmla="*/ 895639 w 3900300"/>
                <a:gd name="connsiteY23" fmla="*/ 6424230 h 7863396"/>
                <a:gd name="connsiteX24" fmla="*/ 896488 w 3900300"/>
                <a:gd name="connsiteY24" fmla="*/ 6422246 h 7863396"/>
                <a:gd name="connsiteX25" fmla="*/ 1654139 w 3900300"/>
                <a:gd name="connsiteY25" fmla="*/ 6394530 h 7863396"/>
                <a:gd name="connsiteX26" fmla="*/ 1656457 w 3900300"/>
                <a:gd name="connsiteY26" fmla="*/ 6395202 h 7863396"/>
                <a:gd name="connsiteX27" fmla="*/ 1639584 w 3900300"/>
                <a:gd name="connsiteY27" fmla="*/ 6492570 h 7863396"/>
                <a:gd name="connsiteX28" fmla="*/ 1678535 w 3900300"/>
                <a:gd name="connsiteY28" fmla="*/ 6583388 h 7863396"/>
                <a:gd name="connsiteX29" fmla="*/ 1676436 w 3900300"/>
                <a:gd name="connsiteY29" fmla="*/ 6584580 h 7863396"/>
                <a:gd name="connsiteX30" fmla="*/ 1619860 w 3900300"/>
                <a:gd name="connsiteY30" fmla="*/ 6494886 h 7863396"/>
                <a:gd name="connsiteX31" fmla="*/ 1645210 w 3900300"/>
                <a:gd name="connsiteY31" fmla="*/ 6397534 h 7863396"/>
                <a:gd name="connsiteX32" fmla="*/ 1654139 w 3900300"/>
                <a:gd name="connsiteY32" fmla="*/ 6394530 h 7863396"/>
                <a:gd name="connsiteX33" fmla="*/ 3336647 w 3900300"/>
                <a:gd name="connsiteY33" fmla="*/ 6370468 h 7863396"/>
                <a:gd name="connsiteX34" fmla="*/ 2136593 w 3900300"/>
                <a:gd name="connsiteY34" fmla="*/ 7006484 h 7863396"/>
                <a:gd name="connsiteX35" fmla="*/ 221509 w 3900300"/>
                <a:gd name="connsiteY35" fmla="*/ 7090228 h 7863396"/>
                <a:gd name="connsiteX36" fmla="*/ 2099096 w 3900300"/>
                <a:gd name="connsiteY36" fmla="*/ 7169754 h 7863396"/>
                <a:gd name="connsiteX37" fmla="*/ 3336647 w 3900300"/>
                <a:gd name="connsiteY37" fmla="*/ 6370468 h 7863396"/>
                <a:gd name="connsiteX38" fmla="*/ 995138 w 3900300"/>
                <a:gd name="connsiteY38" fmla="*/ 6366464 h 7863396"/>
                <a:gd name="connsiteX39" fmla="*/ 1078143 w 3900300"/>
                <a:gd name="connsiteY39" fmla="*/ 6383938 h 7863396"/>
                <a:gd name="connsiteX40" fmla="*/ 996489 w 3900300"/>
                <a:gd name="connsiteY40" fmla="*/ 6392586 h 7863396"/>
                <a:gd name="connsiteX41" fmla="*/ 913484 w 3900300"/>
                <a:gd name="connsiteY41" fmla="*/ 6375112 h 7863396"/>
                <a:gd name="connsiteX42" fmla="*/ 929462 w 3900300"/>
                <a:gd name="connsiteY42" fmla="*/ 6370686 h 7863396"/>
                <a:gd name="connsiteX43" fmla="*/ 995138 w 3900300"/>
                <a:gd name="connsiteY43" fmla="*/ 6366464 h 7863396"/>
                <a:gd name="connsiteX44" fmla="*/ 667481 w 3900300"/>
                <a:gd name="connsiteY44" fmla="*/ 6317742 h 7863396"/>
                <a:gd name="connsiteX45" fmla="*/ 647646 w 3900300"/>
                <a:gd name="connsiteY45" fmla="*/ 6320770 h 7863396"/>
                <a:gd name="connsiteX46" fmla="*/ 614601 w 3900300"/>
                <a:gd name="connsiteY46" fmla="*/ 6365804 h 7863396"/>
                <a:gd name="connsiteX47" fmla="*/ 662665 w 3900300"/>
                <a:gd name="connsiteY47" fmla="*/ 6418684 h 7863396"/>
                <a:gd name="connsiteX48" fmla="*/ 715545 w 3900300"/>
                <a:gd name="connsiteY48" fmla="*/ 6370624 h 7863396"/>
                <a:gd name="connsiteX49" fmla="*/ 667481 w 3900300"/>
                <a:gd name="connsiteY49" fmla="*/ 6317742 h 7863396"/>
                <a:gd name="connsiteX50" fmla="*/ 968805 w 3900300"/>
                <a:gd name="connsiteY50" fmla="*/ 6280222 h 7863396"/>
                <a:gd name="connsiteX51" fmla="*/ 1043397 w 3900300"/>
                <a:gd name="connsiteY51" fmla="*/ 6326960 h 7863396"/>
                <a:gd name="connsiteX52" fmla="*/ 1042547 w 3900300"/>
                <a:gd name="connsiteY52" fmla="*/ 6329018 h 7863396"/>
                <a:gd name="connsiteX53" fmla="*/ 967912 w 3900300"/>
                <a:gd name="connsiteY53" fmla="*/ 6298926 h 7863396"/>
                <a:gd name="connsiteX54" fmla="*/ 890753 w 3900300"/>
                <a:gd name="connsiteY54" fmla="*/ 6321776 h 7863396"/>
                <a:gd name="connsiteX55" fmla="*/ 890101 w 3900300"/>
                <a:gd name="connsiteY55" fmla="*/ 6319644 h 7863396"/>
                <a:gd name="connsiteX56" fmla="*/ 914003 w 3900300"/>
                <a:gd name="connsiteY56" fmla="*/ 6290254 h 7863396"/>
                <a:gd name="connsiteX57" fmla="*/ 938808 w 3900300"/>
                <a:gd name="connsiteY57" fmla="*/ 6282182 h 7863396"/>
                <a:gd name="connsiteX58" fmla="*/ 968805 w 3900300"/>
                <a:gd name="connsiteY58" fmla="*/ 6280222 h 7863396"/>
                <a:gd name="connsiteX59" fmla="*/ 923578 w 3900300"/>
                <a:gd name="connsiteY59" fmla="*/ 6210282 h 7863396"/>
                <a:gd name="connsiteX60" fmla="*/ 1014473 w 3900300"/>
                <a:gd name="connsiteY60" fmla="*/ 6264912 h 7863396"/>
                <a:gd name="connsiteX61" fmla="*/ 1013328 w 3900300"/>
                <a:gd name="connsiteY61" fmla="*/ 6267036 h 7863396"/>
                <a:gd name="connsiteX62" fmla="*/ 921691 w 3900300"/>
                <a:gd name="connsiteY62" fmla="*/ 6230052 h 7863396"/>
                <a:gd name="connsiteX63" fmla="*/ 824709 w 3900300"/>
                <a:gd name="connsiteY63" fmla="*/ 6249018 h 7863396"/>
                <a:gd name="connsiteX64" fmla="*/ 823987 w 3900300"/>
                <a:gd name="connsiteY64" fmla="*/ 6246716 h 7863396"/>
                <a:gd name="connsiteX65" fmla="*/ 854959 w 3900300"/>
                <a:gd name="connsiteY65" fmla="*/ 6217184 h 7863396"/>
                <a:gd name="connsiteX66" fmla="*/ 923578 w 3900300"/>
                <a:gd name="connsiteY66" fmla="*/ 6210282 h 7863396"/>
                <a:gd name="connsiteX67" fmla="*/ 667815 w 3900300"/>
                <a:gd name="connsiteY67" fmla="*/ 6204276 h 7863396"/>
                <a:gd name="connsiteX68" fmla="*/ 732292 w 3900300"/>
                <a:gd name="connsiteY68" fmla="*/ 6275212 h 7863396"/>
                <a:gd name="connsiteX69" fmla="*/ 718437 w 3900300"/>
                <a:gd name="connsiteY69" fmla="*/ 6311070 h 7863396"/>
                <a:gd name="connsiteX70" fmla="*/ 746146 w 3900300"/>
                <a:gd name="connsiteY70" fmla="*/ 6306338 h 7863396"/>
                <a:gd name="connsiteX71" fmla="*/ 810622 w 3900300"/>
                <a:gd name="connsiteY71" fmla="*/ 6377276 h 7863396"/>
                <a:gd name="connsiteX72" fmla="*/ 739685 w 3900300"/>
                <a:gd name="connsiteY72" fmla="*/ 6441752 h 7863396"/>
                <a:gd name="connsiteX73" fmla="*/ 715610 w 3900300"/>
                <a:gd name="connsiteY73" fmla="*/ 6435684 h 7863396"/>
                <a:gd name="connsiteX74" fmla="*/ 723959 w 3900300"/>
                <a:gd name="connsiteY74" fmla="*/ 6469354 h 7863396"/>
                <a:gd name="connsiteX75" fmla="*/ 653020 w 3900300"/>
                <a:gd name="connsiteY75" fmla="*/ 6533832 h 7863396"/>
                <a:gd name="connsiteX76" fmla="*/ 588544 w 3900300"/>
                <a:gd name="connsiteY76" fmla="*/ 6462894 h 7863396"/>
                <a:gd name="connsiteX77" fmla="*/ 603334 w 3900300"/>
                <a:gd name="connsiteY77" fmla="*/ 6425782 h 7863396"/>
                <a:gd name="connsiteX78" fmla="*/ 570417 w 3900300"/>
                <a:gd name="connsiteY78" fmla="*/ 6433676 h 7863396"/>
                <a:gd name="connsiteX79" fmla="*/ 505940 w 3900300"/>
                <a:gd name="connsiteY79" fmla="*/ 6362738 h 7863396"/>
                <a:gd name="connsiteX80" fmla="*/ 576878 w 3900300"/>
                <a:gd name="connsiteY80" fmla="*/ 6298262 h 7863396"/>
                <a:gd name="connsiteX81" fmla="*/ 609770 w 3900300"/>
                <a:gd name="connsiteY81" fmla="*/ 6309906 h 7863396"/>
                <a:gd name="connsiteX82" fmla="*/ 596878 w 3900300"/>
                <a:gd name="connsiteY82" fmla="*/ 6268752 h 7863396"/>
                <a:gd name="connsiteX83" fmla="*/ 641206 w 3900300"/>
                <a:gd name="connsiteY83" fmla="*/ 6208340 h 7863396"/>
                <a:gd name="connsiteX84" fmla="*/ 667815 w 3900300"/>
                <a:gd name="connsiteY84" fmla="*/ 6204276 h 7863396"/>
                <a:gd name="connsiteX85" fmla="*/ 405088 w 3900300"/>
                <a:gd name="connsiteY85" fmla="*/ 6191088 h 7863396"/>
                <a:gd name="connsiteX86" fmla="*/ 495985 w 3900300"/>
                <a:gd name="connsiteY86" fmla="*/ 6245714 h 7863396"/>
                <a:gd name="connsiteX87" fmla="*/ 494839 w 3900300"/>
                <a:gd name="connsiteY87" fmla="*/ 6247842 h 7863396"/>
                <a:gd name="connsiteX88" fmla="*/ 403202 w 3900300"/>
                <a:gd name="connsiteY88" fmla="*/ 6210856 h 7863396"/>
                <a:gd name="connsiteX89" fmla="*/ 306219 w 3900300"/>
                <a:gd name="connsiteY89" fmla="*/ 6229824 h 7863396"/>
                <a:gd name="connsiteX90" fmla="*/ 305496 w 3900300"/>
                <a:gd name="connsiteY90" fmla="*/ 6227520 h 7863396"/>
                <a:gd name="connsiteX91" fmla="*/ 336469 w 3900300"/>
                <a:gd name="connsiteY91" fmla="*/ 6197990 h 7863396"/>
                <a:gd name="connsiteX92" fmla="*/ 405088 w 3900300"/>
                <a:gd name="connsiteY92" fmla="*/ 6191088 h 7863396"/>
                <a:gd name="connsiteX93" fmla="*/ 668785 w 3900300"/>
                <a:gd name="connsiteY93" fmla="*/ 6187460 h 7863396"/>
                <a:gd name="connsiteX94" fmla="*/ 639458 w 3900300"/>
                <a:gd name="connsiteY94" fmla="*/ 6191940 h 7863396"/>
                <a:gd name="connsiteX95" fmla="*/ 590602 w 3900300"/>
                <a:gd name="connsiteY95" fmla="*/ 6258520 h 7863396"/>
                <a:gd name="connsiteX96" fmla="*/ 604811 w 3900300"/>
                <a:gd name="connsiteY96" fmla="*/ 6303876 h 7863396"/>
                <a:gd name="connsiteX97" fmla="*/ 568562 w 3900300"/>
                <a:gd name="connsiteY97" fmla="*/ 6291044 h 7863396"/>
                <a:gd name="connsiteX98" fmla="*/ 490381 w 3900300"/>
                <a:gd name="connsiteY98" fmla="*/ 6362104 h 7863396"/>
                <a:gd name="connsiteX99" fmla="*/ 561439 w 3900300"/>
                <a:gd name="connsiteY99" fmla="*/ 6440284 h 7863396"/>
                <a:gd name="connsiteX100" fmla="*/ 597719 w 3900300"/>
                <a:gd name="connsiteY100" fmla="*/ 6431584 h 7863396"/>
                <a:gd name="connsiteX101" fmla="*/ 581420 w 3900300"/>
                <a:gd name="connsiteY101" fmla="*/ 6472482 h 7863396"/>
                <a:gd name="connsiteX102" fmla="*/ 652478 w 3900300"/>
                <a:gd name="connsiteY102" fmla="*/ 6550664 h 7863396"/>
                <a:gd name="connsiteX103" fmla="*/ 730658 w 3900300"/>
                <a:gd name="connsiteY103" fmla="*/ 6479604 h 7863396"/>
                <a:gd name="connsiteX104" fmla="*/ 721456 w 3900300"/>
                <a:gd name="connsiteY104" fmla="*/ 6442498 h 7863396"/>
                <a:gd name="connsiteX105" fmla="*/ 747991 w 3900300"/>
                <a:gd name="connsiteY105" fmla="*/ 6449184 h 7863396"/>
                <a:gd name="connsiteX106" fmla="*/ 826171 w 3900300"/>
                <a:gd name="connsiteY106" fmla="*/ 6378126 h 7863396"/>
                <a:gd name="connsiteX107" fmla="*/ 755111 w 3900300"/>
                <a:gd name="connsiteY107" fmla="*/ 6299944 h 7863396"/>
                <a:gd name="connsiteX108" fmla="*/ 724572 w 3900300"/>
                <a:gd name="connsiteY108" fmla="*/ 6305158 h 7863396"/>
                <a:gd name="connsiteX109" fmla="*/ 739843 w 3900300"/>
                <a:gd name="connsiteY109" fmla="*/ 6265642 h 7863396"/>
                <a:gd name="connsiteX110" fmla="*/ 668785 w 3900300"/>
                <a:gd name="connsiteY110" fmla="*/ 6187460 h 7863396"/>
                <a:gd name="connsiteX111" fmla="*/ 2120923 w 3900300"/>
                <a:gd name="connsiteY111" fmla="*/ 6165534 h 7863396"/>
                <a:gd name="connsiteX112" fmla="*/ 2121995 w 3900300"/>
                <a:gd name="connsiteY112" fmla="*/ 6167408 h 7863396"/>
                <a:gd name="connsiteX113" fmla="*/ 2053104 w 3900300"/>
                <a:gd name="connsiteY113" fmla="*/ 6221024 h 7863396"/>
                <a:gd name="connsiteX114" fmla="*/ 1970590 w 3900300"/>
                <a:gd name="connsiteY114" fmla="*/ 6192516 h 7863396"/>
                <a:gd name="connsiteX115" fmla="*/ 1971002 w 3900300"/>
                <a:gd name="connsiteY115" fmla="*/ 6190398 h 7863396"/>
                <a:gd name="connsiteX116" fmla="*/ 2050146 w 3900300"/>
                <a:gd name="connsiteY116" fmla="*/ 6203196 h 7863396"/>
                <a:gd name="connsiteX117" fmla="*/ 2120923 w 3900300"/>
                <a:gd name="connsiteY117" fmla="*/ 6165534 h 7863396"/>
                <a:gd name="connsiteX118" fmla="*/ 1725131 w 3900300"/>
                <a:gd name="connsiteY118" fmla="*/ 6136424 h 7863396"/>
                <a:gd name="connsiteX119" fmla="*/ 1706377 w 3900300"/>
                <a:gd name="connsiteY119" fmla="*/ 6143560 h 7863396"/>
                <a:gd name="connsiteX120" fmla="*/ 1683549 w 3900300"/>
                <a:gd name="connsiteY120" fmla="*/ 6194540 h 7863396"/>
                <a:gd name="connsiteX121" fmla="*/ 1741665 w 3900300"/>
                <a:gd name="connsiteY121" fmla="*/ 6236122 h 7863396"/>
                <a:gd name="connsiteX122" fmla="*/ 1783247 w 3900300"/>
                <a:gd name="connsiteY122" fmla="*/ 6178008 h 7863396"/>
                <a:gd name="connsiteX123" fmla="*/ 1725131 w 3900300"/>
                <a:gd name="connsiteY123" fmla="*/ 6136424 h 7863396"/>
                <a:gd name="connsiteX124" fmla="*/ 2103667 w 3900300"/>
                <a:gd name="connsiteY124" fmla="*/ 6110886 h 7863396"/>
                <a:gd name="connsiteX125" fmla="*/ 2140528 w 3900300"/>
                <a:gd name="connsiteY125" fmla="*/ 6114720 h 7863396"/>
                <a:gd name="connsiteX126" fmla="*/ 2062522 w 3900300"/>
                <a:gd name="connsiteY126" fmla="*/ 6140358 h 7863396"/>
                <a:gd name="connsiteX127" fmla="*/ 1977699 w 3900300"/>
                <a:gd name="connsiteY127" fmla="*/ 6140742 h 7863396"/>
                <a:gd name="connsiteX128" fmla="*/ 1992387 w 3900300"/>
                <a:gd name="connsiteY128" fmla="*/ 6133054 h 7863396"/>
                <a:gd name="connsiteX129" fmla="*/ 2055705 w 3900300"/>
                <a:gd name="connsiteY129" fmla="*/ 6115106 h 7863396"/>
                <a:gd name="connsiteX130" fmla="*/ 2103667 w 3900300"/>
                <a:gd name="connsiteY130" fmla="*/ 6110886 h 7863396"/>
                <a:gd name="connsiteX131" fmla="*/ 1479369 w 3900300"/>
                <a:gd name="connsiteY131" fmla="*/ 6067054 h 7863396"/>
                <a:gd name="connsiteX132" fmla="*/ 1542318 w 3900300"/>
                <a:gd name="connsiteY132" fmla="*/ 6102100 h 7863396"/>
                <a:gd name="connsiteX133" fmla="*/ 1541646 w 3900300"/>
                <a:gd name="connsiteY133" fmla="*/ 6104422 h 7863396"/>
                <a:gd name="connsiteX134" fmla="*/ 1444277 w 3900300"/>
                <a:gd name="connsiteY134" fmla="*/ 6087548 h 7863396"/>
                <a:gd name="connsiteX135" fmla="*/ 1353457 w 3900300"/>
                <a:gd name="connsiteY135" fmla="*/ 6126500 h 7863396"/>
                <a:gd name="connsiteX136" fmla="*/ 1352266 w 3900300"/>
                <a:gd name="connsiteY136" fmla="*/ 6124400 h 7863396"/>
                <a:gd name="connsiteX137" fmla="*/ 1376330 w 3900300"/>
                <a:gd name="connsiteY137" fmla="*/ 6089012 h 7863396"/>
                <a:gd name="connsiteX138" fmla="*/ 1441961 w 3900300"/>
                <a:gd name="connsiteY138" fmla="*/ 6067824 h 7863396"/>
                <a:gd name="connsiteX139" fmla="*/ 1479369 w 3900300"/>
                <a:gd name="connsiteY139" fmla="*/ 6067054 h 7863396"/>
                <a:gd name="connsiteX140" fmla="*/ 2730281 w 3900300"/>
                <a:gd name="connsiteY140" fmla="*/ 6054394 h 7863396"/>
                <a:gd name="connsiteX141" fmla="*/ 2761450 w 3900300"/>
                <a:gd name="connsiteY141" fmla="*/ 6130358 h 7863396"/>
                <a:gd name="connsiteX142" fmla="*/ 2767923 w 3900300"/>
                <a:gd name="connsiteY142" fmla="*/ 6214936 h 7863396"/>
                <a:gd name="connsiteX143" fmla="*/ 2736753 w 3900300"/>
                <a:gd name="connsiteY143" fmla="*/ 6138972 h 7863396"/>
                <a:gd name="connsiteX144" fmla="*/ 2730281 w 3900300"/>
                <a:gd name="connsiteY144" fmla="*/ 6054394 h 7863396"/>
                <a:gd name="connsiteX145" fmla="*/ 2041833 w 3900300"/>
                <a:gd name="connsiteY145" fmla="*/ 6034792 h 7863396"/>
                <a:gd name="connsiteX146" fmla="*/ 2094570 w 3900300"/>
                <a:gd name="connsiteY146" fmla="*/ 6066330 h 7863396"/>
                <a:gd name="connsiteX147" fmla="*/ 2094172 w 3900300"/>
                <a:gd name="connsiteY147" fmla="*/ 6068522 h 7863396"/>
                <a:gd name="connsiteX148" fmla="*/ 2014875 w 3900300"/>
                <a:gd name="connsiteY148" fmla="*/ 6054810 h 7863396"/>
                <a:gd name="connsiteX149" fmla="*/ 1944253 w 3900300"/>
                <a:gd name="connsiteY149" fmla="*/ 6093384 h 7863396"/>
                <a:gd name="connsiteX150" fmla="*/ 1943166 w 3900300"/>
                <a:gd name="connsiteY150" fmla="*/ 6091438 h 7863396"/>
                <a:gd name="connsiteX151" fmla="*/ 1960349 w 3900300"/>
                <a:gd name="connsiteY151" fmla="*/ 6057676 h 7863396"/>
                <a:gd name="connsiteX152" fmla="*/ 1982900 w 3900300"/>
                <a:gd name="connsiteY152" fmla="*/ 6044566 h 7863396"/>
                <a:gd name="connsiteX153" fmla="*/ 2011813 w 3900300"/>
                <a:gd name="connsiteY153" fmla="*/ 6036336 h 7863396"/>
                <a:gd name="connsiteX154" fmla="*/ 2041833 w 3900300"/>
                <a:gd name="connsiteY154" fmla="*/ 6034792 h 7863396"/>
                <a:gd name="connsiteX155" fmla="*/ 1701580 w 3900300"/>
                <a:gd name="connsiteY155" fmla="*/ 6025430 h 7863396"/>
                <a:gd name="connsiteX156" fmla="*/ 1779541 w 3900300"/>
                <a:gd name="connsiteY156" fmla="*/ 6081210 h 7863396"/>
                <a:gd name="connsiteX157" fmla="*/ 1773542 w 3900300"/>
                <a:gd name="connsiteY157" fmla="*/ 6119180 h 7863396"/>
                <a:gd name="connsiteX158" fmla="*/ 1799635 w 3900300"/>
                <a:gd name="connsiteY158" fmla="*/ 6108724 h 7863396"/>
                <a:gd name="connsiteX159" fmla="*/ 1877595 w 3900300"/>
                <a:gd name="connsiteY159" fmla="*/ 6164504 h 7863396"/>
                <a:gd name="connsiteX160" fmla="*/ 1821814 w 3900300"/>
                <a:gd name="connsiteY160" fmla="*/ 6242464 h 7863396"/>
                <a:gd name="connsiteX161" fmla="*/ 1797001 w 3900300"/>
                <a:gd name="connsiteY161" fmla="*/ 6241598 h 7863396"/>
                <a:gd name="connsiteX162" fmla="*/ 1812249 w 3900300"/>
                <a:gd name="connsiteY162" fmla="*/ 6272756 h 7863396"/>
                <a:gd name="connsiteX163" fmla="*/ 1756467 w 3900300"/>
                <a:gd name="connsiteY163" fmla="*/ 6350720 h 7863396"/>
                <a:gd name="connsiteX164" fmla="*/ 1678507 w 3900300"/>
                <a:gd name="connsiteY164" fmla="*/ 6294938 h 7863396"/>
                <a:gd name="connsiteX165" fmla="*/ 1685157 w 3900300"/>
                <a:gd name="connsiteY165" fmla="*/ 6255546 h 7863396"/>
                <a:gd name="connsiteX166" fmla="*/ 1654637 w 3900300"/>
                <a:gd name="connsiteY166" fmla="*/ 6270188 h 7863396"/>
                <a:gd name="connsiteX167" fmla="*/ 1576677 w 3900300"/>
                <a:gd name="connsiteY167" fmla="*/ 6214408 h 7863396"/>
                <a:gd name="connsiteX168" fmla="*/ 1632457 w 3900300"/>
                <a:gd name="connsiteY168" fmla="*/ 6136448 h 7863396"/>
                <a:gd name="connsiteX169" fmla="*/ 1667063 w 3900300"/>
                <a:gd name="connsiteY169" fmla="*/ 6140910 h 7863396"/>
                <a:gd name="connsiteX170" fmla="*/ 1645800 w 3900300"/>
                <a:gd name="connsiteY170" fmla="*/ 6103390 h 7863396"/>
                <a:gd name="connsiteX171" fmla="*/ 1676423 w 3900300"/>
                <a:gd name="connsiteY171" fmla="*/ 6035002 h 7863396"/>
                <a:gd name="connsiteX172" fmla="*/ 1701580 w 3900300"/>
                <a:gd name="connsiteY172" fmla="*/ 6025430 h 7863396"/>
                <a:gd name="connsiteX173" fmla="*/ 2601383 w 3900300"/>
                <a:gd name="connsiteY173" fmla="*/ 6013902 h 7863396"/>
                <a:gd name="connsiteX174" fmla="*/ 2603743 w 3900300"/>
                <a:gd name="connsiteY174" fmla="*/ 6014406 h 7863396"/>
                <a:gd name="connsiteX175" fmla="*/ 2593902 w 3900300"/>
                <a:gd name="connsiteY175" fmla="*/ 6112734 h 7863396"/>
                <a:gd name="connsiteX176" fmla="*/ 2639271 w 3900300"/>
                <a:gd name="connsiteY176" fmla="*/ 6200522 h 7863396"/>
                <a:gd name="connsiteX177" fmla="*/ 2637263 w 3900300"/>
                <a:gd name="connsiteY177" fmla="*/ 6201862 h 7863396"/>
                <a:gd name="connsiteX178" fmla="*/ 2574395 w 3900300"/>
                <a:gd name="connsiteY178" fmla="*/ 6116458 h 7863396"/>
                <a:gd name="connsiteX179" fmla="*/ 2592693 w 3900300"/>
                <a:gd name="connsiteY179" fmla="*/ 6017538 h 7863396"/>
                <a:gd name="connsiteX180" fmla="*/ 2601383 w 3900300"/>
                <a:gd name="connsiteY180" fmla="*/ 6013902 h 7863396"/>
                <a:gd name="connsiteX181" fmla="*/ 1698990 w 3900300"/>
                <a:gd name="connsiteY181" fmla="*/ 6008788 h 7863396"/>
                <a:gd name="connsiteX182" fmla="*/ 1671262 w 3900300"/>
                <a:gd name="connsiteY182" fmla="*/ 6019338 h 7863396"/>
                <a:gd name="connsiteX183" fmla="*/ 1637512 w 3900300"/>
                <a:gd name="connsiteY183" fmla="*/ 6094708 h 7863396"/>
                <a:gd name="connsiteX184" fmla="*/ 1660946 w 3900300"/>
                <a:gd name="connsiteY184" fmla="*/ 6136058 h 7863396"/>
                <a:gd name="connsiteX185" fmla="*/ 1622809 w 3900300"/>
                <a:gd name="connsiteY185" fmla="*/ 6131142 h 7863396"/>
                <a:gd name="connsiteX186" fmla="*/ 1561332 w 3900300"/>
                <a:gd name="connsiteY186" fmla="*/ 6217062 h 7863396"/>
                <a:gd name="connsiteX187" fmla="*/ 1647251 w 3900300"/>
                <a:gd name="connsiteY187" fmla="*/ 6278540 h 7863396"/>
                <a:gd name="connsiteX188" fmla="*/ 1680888 w 3900300"/>
                <a:gd name="connsiteY188" fmla="*/ 6262400 h 7863396"/>
                <a:gd name="connsiteX189" fmla="*/ 1673560 w 3900300"/>
                <a:gd name="connsiteY189" fmla="*/ 6305812 h 7863396"/>
                <a:gd name="connsiteX190" fmla="*/ 1759479 w 3900300"/>
                <a:gd name="connsiteY190" fmla="*/ 6367288 h 7863396"/>
                <a:gd name="connsiteX191" fmla="*/ 1820955 w 3900300"/>
                <a:gd name="connsiteY191" fmla="*/ 6281368 h 7863396"/>
                <a:gd name="connsiteX192" fmla="*/ 1804151 w 3900300"/>
                <a:gd name="connsiteY192" fmla="*/ 6247030 h 7863396"/>
                <a:gd name="connsiteX193" fmla="*/ 1831498 w 3900300"/>
                <a:gd name="connsiteY193" fmla="*/ 6247984 h 7863396"/>
                <a:gd name="connsiteX194" fmla="*/ 1892975 w 3900300"/>
                <a:gd name="connsiteY194" fmla="*/ 6162062 h 7863396"/>
                <a:gd name="connsiteX195" fmla="*/ 1807053 w 3900300"/>
                <a:gd name="connsiteY195" fmla="*/ 6100584 h 7863396"/>
                <a:gd name="connsiteX196" fmla="*/ 1778296 w 3900300"/>
                <a:gd name="connsiteY196" fmla="*/ 6112110 h 7863396"/>
                <a:gd name="connsiteX197" fmla="*/ 1784909 w 3900300"/>
                <a:gd name="connsiteY197" fmla="*/ 6070266 h 7863396"/>
                <a:gd name="connsiteX198" fmla="*/ 1698990 w 3900300"/>
                <a:gd name="connsiteY198" fmla="*/ 6008788 h 7863396"/>
                <a:gd name="connsiteX199" fmla="*/ 1990288 w 3900300"/>
                <a:gd name="connsiteY199" fmla="*/ 5976710 h 7863396"/>
                <a:gd name="connsiteX200" fmla="*/ 2053236 w 3900300"/>
                <a:gd name="connsiteY200" fmla="*/ 6011758 h 7863396"/>
                <a:gd name="connsiteX201" fmla="*/ 2052563 w 3900300"/>
                <a:gd name="connsiteY201" fmla="*/ 6014076 h 7863396"/>
                <a:gd name="connsiteX202" fmla="*/ 1955196 w 3900300"/>
                <a:gd name="connsiteY202" fmla="*/ 5997204 h 7863396"/>
                <a:gd name="connsiteX203" fmla="*/ 1864376 w 3900300"/>
                <a:gd name="connsiteY203" fmla="*/ 6036154 h 7863396"/>
                <a:gd name="connsiteX204" fmla="*/ 1863186 w 3900300"/>
                <a:gd name="connsiteY204" fmla="*/ 6034056 h 7863396"/>
                <a:gd name="connsiteX205" fmla="*/ 1887250 w 3900300"/>
                <a:gd name="connsiteY205" fmla="*/ 5998668 h 7863396"/>
                <a:gd name="connsiteX206" fmla="*/ 1952880 w 3900300"/>
                <a:gd name="connsiteY206" fmla="*/ 5977480 h 7863396"/>
                <a:gd name="connsiteX207" fmla="*/ 1990288 w 3900300"/>
                <a:gd name="connsiteY207" fmla="*/ 5976710 h 7863396"/>
                <a:gd name="connsiteX208" fmla="*/ 776537 w 3900300"/>
                <a:gd name="connsiteY208" fmla="*/ 5964700 h 7863396"/>
                <a:gd name="connsiteX209" fmla="*/ 845586 w 3900300"/>
                <a:gd name="connsiteY209" fmla="*/ 6050212 h 7863396"/>
                <a:gd name="connsiteX210" fmla="*/ 801821 w 3900300"/>
                <a:gd name="connsiteY210" fmla="*/ 6151030 h 7863396"/>
                <a:gd name="connsiteX211" fmla="*/ 798954 w 3900300"/>
                <a:gd name="connsiteY211" fmla="*/ 6150486 h 7863396"/>
                <a:gd name="connsiteX212" fmla="*/ 821095 w 3900300"/>
                <a:gd name="connsiteY212" fmla="*/ 6053534 h 7863396"/>
                <a:gd name="connsiteX213" fmla="*/ 773917 w 3900300"/>
                <a:gd name="connsiteY213" fmla="*/ 5965988 h 7863396"/>
                <a:gd name="connsiteX214" fmla="*/ 776537 w 3900300"/>
                <a:gd name="connsiteY214" fmla="*/ 5964700 h 7863396"/>
                <a:gd name="connsiteX215" fmla="*/ 571219 w 3900300"/>
                <a:gd name="connsiteY215" fmla="*/ 5959802 h 7863396"/>
                <a:gd name="connsiteX216" fmla="*/ 573345 w 3900300"/>
                <a:gd name="connsiteY216" fmla="*/ 5960948 h 7863396"/>
                <a:gd name="connsiteX217" fmla="*/ 536359 w 3900300"/>
                <a:gd name="connsiteY217" fmla="*/ 6052586 h 7863396"/>
                <a:gd name="connsiteX218" fmla="*/ 555326 w 3900300"/>
                <a:gd name="connsiteY218" fmla="*/ 6149568 h 7863396"/>
                <a:gd name="connsiteX219" fmla="*/ 553023 w 3900300"/>
                <a:gd name="connsiteY219" fmla="*/ 6150290 h 7863396"/>
                <a:gd name="connsiteX220" fmla="*/ 516591 w 3900300"/>
                <a:gd name="connsiteY220" fmla="*/ 6050698 h 7863396"/>
                <a:gd name="connsiteX221" fmla="*/ 561858 w 3900300"/>
                <a:gd name="connsiteY221" fmla="*/ 5960862 h 7863396"/>
                <a:gd name="connsiteX222" fmla="*/ 571219 w 3900300"/>
                <a:gd name="connsiteY222" fmla="*/ 5959802 h 7863396"/>
                <a:gd name="connsiteX223" fmla="*/ 736389 w 3900300"/>
                <a:gd name="connsiteY223" fmla="*/ 5956134 h 7863396"/>
                <a:gd name="connsiteX224" fmla="*/ 774307 w 3900300"/>
                <a:gd name="connsiteY224" fmla="*/ 6034770 h 7863396"/>
                <a:gd name="connsiteX225" fmla="*/ 729074 w 3900300"/>
                <a:gd name="connsiteY225" fmla="*/ 6109436 h 7863396"/>
                <a:gd name="connsiteX226" fmla="*/ 727090 w 3900300"/>
                <a:gd name="connsiteY226" fmla="*/ 6108584 h 7863396"/>
                <a:gd name="connsiteX227" fmla="*/ 756256 w 3900300"/>
                <a:gd name="connsiteY227" fmla="*/ 6033906 h 7863396"/>
                <a:gd name="connsiteX228" fmla="*/ 734332 w 3900300"/>
                <a:gd name="connsiteY228" fmla="*/ 5956790 h 7863396"/>
                <a:gd name="connsiteX229" fmla="*/ 736389 w 3900300"/>
                <a:gd name="connsiteY229" fmla="*/ 5956134 h 7863396"/>
                <a:gd name="connsiteX230" fmla="*/ 632292 w 3900300"/>
                <a:gd name="connsiteY230" fmla="*/ 5951168 h 7863396"/>
                <a:gd name="connsiteX231" fmla="*/ 634350 w 3900300"/>
                <a:gd name="connsiteY231" fmla="*/ 5952018 h 7863396"/>
                <a:gd name="connsiteX232" fmla="*/ 604260 w 3900300"/>
                <a:gd name="connsiteY232" fmla="*/ 6026652 h 7863396"/>
                <a:gd name="connsiteX233" fmla="*/ 627110 w 3900300"/>
                <a:gd name="connsiteY233" fmla="*/ 6103814 h 7863396"/>
                <a:gd name="connsiteX234" fmla="*/ 624977 w 3900300"/>
                <a:gd name="connsiteY234" fmla="*/ 6104466 h 7863396"/>
                <a:gd name="connsiteX235" fmla="*/ 585554 w 3900300"/>
                <a:gd name="connsiteY235" fmla="*/ 6025762 h 7863396"/>
                <a:gd name="connsiteX236" fmla="*/ 623535 w 3900300"/>
                <a:gd name="connsiteY236" fmla="*/ 5952310 h 7863396"/>
                <a:gd name="connsiteX237" fmla="*/ 632292 w 3900300"/>
                <a:gd name="connsiteY237" fmla="*/ 5951168 h 7863396"/>
                <a:gd name="connsiteX238" fmla="*/ 687994 w 3900300"/>
                <a:gd name="connsiteY238" fmla="*/ 5943312 h 7863396"/>
                <a:gd name="connsiteX239" fmla="*/ 696640 w 3900300"/>
                <a:gd name="connsiteY239" fmla="*/ 6024968 h 7863396"/>
                <a:gd name="connsiteX240" fmla="*/ 680102 w 3900300"/>
                <a:gd name="connsiteY240" fmla="*/ 6105658 h 7863396"/>
                <a:gd name="connsiteX241" fmla="*/ 774816 w 3900300"/>
                <a:gd name="connsiteY241" fmla="*/ 6217416 h 7863396"/>
                <a:gd name="connsiteX242" fmla="*/ 752758 w 3900300"/>
                <a:gd name="connsiteY242" fmla="*/ 6274504 h 7863396"/>
                <a:gd name="connsiteX243" fmla="*/ 796875 w 3900300"/>
                <a:gd name="connsiteY243" fmla="*/ 6266972 h 7863396"/>
                <a:gd name="connsiteX244" fmla="*/ 899531 w 3900300"/>
                <a:gd name="connsiteY244" fmla="*/ 6379914 h 7863396"/>
                <a:gd name="connsiteX245" fmla="*/ 829081 w 3900300"/>
                <a:gd name="connsiteY245" fmla="*/ 6476040 h 7863396"/>
                <a:gd name="connsiteX246" fmla="*/ 919784 w 3900300"/>
                <a:gd name="connsiteY246" fmla="*/ 6514810 h 7863396"/>
                <a:gd name="connsiteX247" fmla="*/ 1014441 w 3900300"/>
                <a:gd name="connsiteY247" fmla="*/ 6484310 h 7863396"/>
                <a:gd name="connsiteX248" fmla="*/ 1015229 w 3900300"/>
                <a:gd name="connsiteY248" fmla="*/ 6487118 h 7863396"/>
                <a:gd name="connsiteX249" fmla="*/ 918606 w 3900300"/>
                <a:gd name="connsiteY249" fmla="*/ 6539496 h 7863396"/>
                <a:gd name="connsiteX250" fmla="*/ 827408 w 3900300"/>
                <a:gd name="connsiteY250" fmla="*/ 6478158 h 7863396"/>
                <a:gd name="connsiteX251" fmla="*/ 828122 w 3900300"/>
                <a:gd name="connsiteY251" fmla="*/ 6476318 h 7863396"/>
                <a:gd name="connsiteX252" fmla="*/ 786588 w 3900300"/>
                <a:gd name="connsiteY252" fmla="*/ 6482572 h 7863396"/>
                <a:gd name="connsiteX253" fmla="*/ 748255 w 3900300"/>
                <a:gd name="connsiteY253" fmla="*/ 6472910 h 7863396"/>
                <a:gd name="connsiteX254" fmla="*/ 761548 w 3900300"/>
                <a:gd name="connsiteY254" fmla="*/ 6526520 h 7863396"/>
                <a:gd name="connsiteX255" fmla="*/ 753940 w 3900300"/>
                <a:gd name="connsiteY255" fmla="*/ 6560194 h 7863396"/>
                <a:gd name="connsiteX256" fmla="*/ 818111 w 3900300"/>
                <a:gd name="connsiteY256" fmla="*/ 6645556 h 7863396"/>
                <a:gd name="connsiteX257" fmla="*/ 774346 w 3900300"/>
                <a:gd name="connsiteY257" fmla="*/ 6746376 h 7863396"/>
                <a:gd name="connsiteX258" fmla="*/ 771478 w 3900300"/>
                <a:gd name="connsiteY258" fmla="*/ 6745832 h 7863396"/>
                <a:gd name="connsiteX259" fmla="*/ 793620 w 3900300"/>
                <a:gd name="connsiteY259" fmla="*/ 6648880 h 7863396"/>
                <a:gd name="connsiteX260" fmla="*/ 751843 w 3900300"/>
                <a:gd name="connsiteY260" fmla="*/ 6565960 h 7863396"/>
                <a:gd name="connsiteX261" fmla="*/ 707875 w 3900300"/>
                <a:gd name="connsiteY261" fmla="*/ 6614550 h 7863396"/>
                <a:gd name="connsiteX262" fmla="*/ 743893 w 3900300"/>
                <a:gd name="connsiteY262" fmla="*/ 6692370 h 7863396"/>
                <a:gd name="connsiteX263" fmla="*/ 698662 w 3900300"/>
                <a:gd name="connsiteY263" fmla="*/ 6767036 h 7863396"/>
                <a:gd name="connsiteX264" fmla="*/ 696675 w 3900300"/>
                <a:gd name="connsiteY264" fmla="*/ 6766186 h 7863396"/>
                <a:gd name="connsiteX265" fmla="*/ 725843 w 3900300"/>
                <a:gd name="connsiteY265" fmla="*/ 6691508 h 7863396"/>
                <a:gd name="connsiteX266" fmla="*/ 705025 w 3900300"/>
                <a:gd name="connsiteY266" fmla="*/ 6615924 h 7863396"/>
                <a:gd name="connsiteX267" fmla="*/ 648604 w 3900300"/>
                <a:gd name="connsiteY267" fmla="*/ 6629176 h 7863396"/>
                <a:gd name="connsiteX268" fmla="*/ 599707 w 3900300"/>
                <a:gd name="connsiteY268" fmla="*/ 6614252 h 7863396"/>
                <a:gd name="connsiteX269" fmla="*/ 573823 w 3900300"/>
                <a:gd name="connsiteY269" fmla="*/ 6684264 h 7863396"/>
                <a:gd name="connsiteX270" fmla="*/ 596673 w 3900300"/>
                <a:gd name="connsiteY270" fmla="*/ 6761422 h 7863396"/>
                <a:gd name="connsiteX271" fmla="*/ 594542 w 3900300"/>
                <a:gd name="connsiteY271" fmla="*/ 6762074 h 7863396"/>
                <a:gd name="connsiteX272" fmla="*/ 555119 w 3900300"/>
                <a:gd name="connsiteY272" fmla="*/ 6683370 h 7863396"/>
                <a:gd name="connsiteX273" fmla="*/ 592834 w 3900300"/>
                <a:gd name="connsiteY273" fmla="*/ 6610086 h 7863396"/>
                <a:gd name="connsiteX274" fmla="*/ 545947 w 3900300"/>
                <a:gd name="connsiteY274" fmla="*/ 6516232 h 7863396"/>
                <a:gd name="connsiteX275" fmla="*/ 569495 w 3900300"/>
                <a:gd name="connsiteY275" fmla="*/ 6457146 h 7863396"/>
                <a:gd name="connsiteX276" fmla="*/ 517086 w 3900300"/>
                <a:gd name="connsiteY276" fmla="*/ 6469714 h 7863396"/>
                <a:gd name="connsiteX277" fmla="*/ 490063 w 3900300"/>
                <a:gd name="connsiteY277" fmla="*/ 6464524 h 7863396"/>
                <a:gd name="connsiteX278" fmla="*/ 405563 w 3900300"/>
                <a:gd name="connsiteY278" fmla="*/ 6520074 h 7863396"/>
                <a:gd name="connsiteX279" fmla="*/ 304745 w 3900300"/>
                <a:gd name="connsiteY279" fmla="*/ 6476308 h 7863396"/>
                <a:gd name="connsiteX280" fmla="*/ 305287 w 3900300"/>
                <a:gd name="connsiteY280" fmla="*/ 6473440 h 7863396"/>
                <a:gd name="connsiteX281" fmla="*/ 402239 w 3900300"/>
                <a:gd name="connsiteY281" fmla="*/ 6495584 h 7863396"/>
                <a:gd name="connsiteX282" fmla="*/ 479322 w 3900300"/>
                <a:gd name="connsiteY282" fmla="*/ 6460620 h 7863396"/>
                <a:gd name="connsiteX283" fmla="*/ 431978 w 3900300"/>
                <a:gd name="connsiteY283" fmla="*/ 6420614 h 7863396"/>
                <a:gd name="connsiteX284" fmla="*/ 358770 w 3900300"/>
                <a:gd name="connsiteY284" fmla="*/ 6445844 h 7863396"/>
                <a:gd name="connsiteX285" fmla="*/ 284104 w 3900300"/>
                <a:gd name="connsiteY285" fmla="*/ 6400612 h 7863396"/>
                <a:gd name="connsiteX286" fmla="*/ 284952 w 3900300"/>
                <a:gd name="connsiteY286" fmla="*/ 6398626 h 7863396"/>
                <a:gd name="connsiteX287" fmla="*/ 359631 w 3900300"/>
                <a:gd name="connsiteY287" fmla="*/ 6427790 h 7863396"/>
                <a:gd name="connsiteX288" fmla="*/ 427405 w 3900300"/>
                <a:gd name="connsiteY288" fmla="*/ 6412618 h 7863396"/>
                <a:gd name="connsiteX289" fmla="*/ 414595 w 3900300"/>
                <a:gd name="connsiteY289" fmla="*/ 6359900 h 7863396"/>
                <a:gd name="connsiteX290" fmla="*/ 339388 w 3900300"/>
                <a:gd name="connsiteY290" fmla="*/ 6366762 h 7863396"/>
                <a:gd name="connsiteX291" fmla="*/ 256381 w 3900300"/>
                <a:gd name="connsiteY291" fmla="*/ 6349286 h 7863396"/>
                <a:gd name="connsiteX292" fmla="*/ 272359 w 3900300"/>
                <a:gd name="connsiteY292" fmla="*/ 6344862 h 7863396"/>
                <a:gd name="connsiteX293" fmla="*/ 338037 w 3900300"/>
                <a:gd name="connsiteY293" fmla="*/ 6340638 h 7863396"/>
                <a:gd name="connsiteX294" fmla="*/ 414615 w 3900300"/>
                <a:gd name="connsiteY294" fmla="*/ 6355524 h 7863396"/>
                <a:gd name="connsiteX295" fmla="*/ 434458 w 3900300"/>
                <a:gd name="connsiteY295" fmla="*/ 6299450 h 7863396"/>
                <a:gd name="connsiteX296" fmla="*/ 366882 w 3900300"/>
                <a:gd name="connsiteY296" fmla="*/ 6275782 h 7863396"/>
                <a:gd name="connsiteX297" fmla="*/ 289723 w 3900300"/>
                <a:gd name="connsiteY297" fmla="*/ 6298632 h 7863396"/>
                <a:gd name="connsiteX298" fmla="*/ 289069 w 3900300"/>
                <a:gd name="connsiteY298" fmla="*/ 6296500 h 7863396"/>
                <a:gd name="connsiteX299" fmla="*/ 312974 w 3900300"/>
                <a:gd name="connsiteY299" fmla="*/ 6267108 h 7863396"/>
                <a:gd name="connsiteX300" fmla="*/ 337778 w 3900300"/>
                <a:gd name="connsiteY300" fmla="*/ 6259038 h 7863396"/>
                <a:gd name="connsiteX301" fmla="*/ 367774 w 3900300"/>
                <a:gd name="connsiteY301" fmla="*/ 6257074 h 7863396"/>
                <a:gd name="connsiteX302" fmla="*/ 440031 w 3900300"/>
                <a:gd name="connsiteY302" fmla="*/ 6292626 h 7863396"/>
                <a:gd name="connsiteX303" fmla="*/ 527373 w 3900300"/>
                <a:gd name="connsiteY303" fmla="*/ 6254112 h 7863396"/>
                <a:gd name="connsiteX304" fmla="*/ 579742 w 3900300"/>
                <a:gd name="connsiteY304" fmla="*/ 6272652 h 7863396"/>
                <a:gd name="connsiteX305" fmla="*/ 559216 w 3900300"/>
                <a:gd name="connsiteY305" fmla="*/ 6207128 h 7863396"/>
                <a:gd name="connsiteX306" fmla="*/ 629795 w 3900300"/>
                <a:gd name="connsiteY306" fmla="*/ 6110942 h 7863396"/>
                <a:gd name="connsiteX307" fmla="*/ 672160 w 3900300"/>
                <a:gd name="connsiteY307" fmla="*/ 6104472 h 7863396"/>
                <a:gd name="connsiteX308" fmla="*/ 678460 w 3900300"/>
                <a:gd name="connsiteY308" fmla="*/ 6105412 h 7863396"/>
                <a:gd name="connsiteX309" fmla="*/ 670519 w 3900300"/>
                <a:gd name="connsiteY309" fmla="*/ 6026318 h 7863396"/>
                <a:gd name="connsiteX310" fmla="*/ 687994 w 3900300"/>
                <a:gd name="connsiteY310" fmla="*/ 5943312 h 7863396"/>
                <a:gd name="connsiteX311" fmla="*/ 684098 w 3900300"/>
                <a:gd name="connsiteY311" fmla="*/ 5902726 h 7863396"/>
                <a:gd name="connsiteX312" fmla="*/ 610286 w 3900300"/>
                <a:gd name="connsiteY312" fmla="*/ 5913996 h 7863396"/>
                <a:gd name="connsiteX313" fmla="*/ 487320 w 3900300"/>
                <a:gd name="connsiteY313" fmla="*/ 6081580 h 7863396"/>
                <a:gd name="connsiteX314" fmla="*/ 523081 w 3900300"/>
                <a:gd name="connsiteY314" fmla="*/ 6195738 h 7863396"/>
                <a:gd name="connsiteX315" fmla="*/ 431841 w 3900300"/>
                <a:gd name="connsiteY315" fmla="*/ 6163440 h 7863396"/>
                <a:gd name="connsiteX316" fmla="*/ 235062 w 3900300"/>
                <a:gd name="connsiteY316" fmla="*/ 6342294 h 7863396"/>
                <a:gd name="connsiteX317" fmla="*/ 413919 w 3900300"/>
                <a:gd name="connsiteY317" fmla="*/ 6539072 h 7863396"/>
                <a:gd name="connsiteX318" fmla="*/ 505229 w 3900300"/>
                <a:gd name="connsiteY318" fmla="*/ 6517178 h 7863396"/>
                <a:gd name="connsiteX319" fmla="*/ 464203 w 3900300"/>
                <a:gd name="connsiteY319" fmla="*/ 6620120 h 7863396"/>
                <a:gd name="connsiteX320" fmla="*/ 643058 w 3900300"/>
                <a:gd name="connsiteY320" fmla="*/ 6816898 h 7863396"/>
                <a:gd name="connsiteX321" fmla="*/ 839837 w 3900300"/>
                <a:gd name="connsiteY321" fmla="*/ 6638042 h 7863396"/>
                <a:gd name="connsiteX322" fmla="*/ 816676 w 3900300"/>
                <a:gd name="connsiteY322" fmla="*/ 6544644 h 7863396"/>
                <a:gd name="connsiteX323" fmla="*/ 883461 w 3900300"/>
                <a:gd name="connsiteY323" fmla="*/ 6561474 h 7863396"/>
                <a:gd name="connsiteX324" fmla="*/ 1080239 w 3900300"/>
                <a:gd name="connsiteY324" fmla="*/ 6382620 h 7863396"/>
                <a:gd name="connsiteX325" fmla="*/ 901383 w 3900300"/>
                <a:gd name="connsiteY325" fmla="*/ 6185842 h 7863396"/>
                <a:gd name="connsiteX326" fmla="*/ 824521 w 3900300"/>
                <a:gd name="connsiteY326" fmla="*/ 6198966 h 7863396"/>
                <a:gd name="connsiteX327" fmla="*/ 862953 w 3900300"/>
                <a:gd name="connsiteY327" fmla="*/ 6099502 h 7863396"/>
                <a:gd name="connsiteX328" fmla="*/ 684098 w 3900300"/>
                <a:gd name="connsiteY328" fmla="*/ 5902726 h 7863396"/>
                <a:gd name="connsiteX329" fmla="*/ 1555701 w 3900300"/>
                <a:gd name="connsiteY329" fmla="*/ 5806758 h 7863396"/>
                <a:gd name="connsiteX330" fmla="*/ 1558021 w 3900300"/>
                <a:gd name="connsiteY330" fmla="*/ 5807430 h 7863396"/>
                <a:gd name="connsiteX331" fmla="*/ 1541147 w 3900300"/>
                <a:gd name="connsiteY331" fmla="*/ 5904800 h 7863396"/>
                <a:gd name="connsiteX332" fmla="*/ 1580097 w 3900300"/>
                <a:gd name="connsiteY332" fmla="*/ 5995620 h 7863396"/>
                <a:gd name="connsiteX333" fmla="*/ 1577999 w 3900300"/>
                <a:gd name="connsiteY333" fmla="*/ 5996810 h 7863396"/>
                <a:gd name="connsiteX334" fmla="*/ 1521424 w 3900300"/>
                <a:gd name="connsiteY334" fmla="*/ 5907114 h 7863396"/>
                <a:gd name="connsiteX335" fmla="*/ 1546772 w 3900300"/>
                <a:gd name="connsiteY335" fmla="*/ 5809764 h 7863396"/>
                <a:gd name="connsiteX336" fmla="*/ 1555701 w 3900300"/>
                <a:gd name="connsiteY336" fmla="*/ 5806758 h 7863396"/>
                <a:gd name="connsiteX337" fmla="*/ 1613589 w 3900300"/>
                <a:gd name="connsiteY337" fmla="*/ 5785464 h 7863396"/>
                <a:gd name="connsiteX338" fmla="*/ 1615780 w 3900300"/>
                <a:gd name="connsiteY338" fmla="*/ 5785862 h 7863396"/>
                <a:gd name="connsiteX339" fmla="*/ 1602070 w 3900300"/>
                <a:gd name="connsiteY339" fmla="*/ 5865158 h 7863396"/>
                <a:gd name="connsiteX340" fmla="*/ 1640645 w 3900300"/>
                <a:gd name="connsiteY340" fmla="*/ 5935784 h 7863396"/>
                <a:gd name="connsiteX341" fmla="*/ 1638697 w 3900300"/>
                <a:gd name="connsiteY341" fmla="*/ 5936870 h 7863396"/>
                <a:gd name="connsiteX342" fmla="*/ 1583595 w 3900300"/>
                <a:gd name="connsiteY342" fmla="*/ 5868224 h 7863396"/>
                <a:gd name="connsiteX343" fmla="*/ 1605269 w 3900300"/>
                <a:gd name="connsiteY343" fmla="*/ 5788424 h 7863396"/>
                <a:gd name="connsiteX344" fmla="*/ 1613589 w 3900300"/>
                <a:gd name="connsiteY344" fmla="*/ 5785464 h 7863396"/>
                <a:gd name="connsiteX345" fmla="*/ 1716401 w 3900300"/>
                <a:gd name="connsiteY345" fmla="*/ 5768414 h 7863396"/>
                <a:gd name="connsiteX346" fmla="*/ 1770018 w 3900300"/>
                <a:gd name="connsiteY346" fmla="*/ 5837310 h 7863396"/>
                <a:gd name="connsiteX347" fmla="*/ 1741510 w 3900300"/>
                <a:gd name="connsiteY347" fmla="*/ 5919822 h 7863396"/>
                <a:gd name="connsiteX348" fmla="*/ 1739391 w 3900300"/>
                <a:gd name="connsiteY348" fmla="*/ 5919408 h 7863396"/>
                <a:gd name="connsiteX349" fmla="*/ 1752188 w 3900300"/>
                <a:gd name="connsiteY349" fmla="*/ 5840264 h 7863396"/>
                <a:gd name="connsiteX350" fmla="*/ 1714527 w 3900300"/>
                <a:gd name="connsiteY350" fmla="*/ 5769490 h 7863396"/>
                <a:gd name="connsiteX351" fmla="*/ 1716401 w 3900300"/>
                <a:gd name="connsiteY351" fmla="*/ 5768414 h 7863396"/>
                <a:gd name="connsiteX352" fmla="*/ 1780803 w 3900300"/>
                <a:gd name="connsiteY352" fmla="*/ 5767756 h 7863396"/>
                <a:gd name="connsiteX353" fmla="*/ 1842950 w 3900300"/>
                <a:gd name="connsiteY353" fmla="*/ 5837406 h 7863396"/>
                <a:gd name="connsiteX354" fmla="*/ 1821381 w 3900300"/>
                <a:gd name="connsiteY354" fmla="*/ 5945176 h 7863396"/>
                <a:gd name="connsiteX355" fmla="*/ 1818463 w 3900300"/>
                <a:gd name="connsiteY355" fmla="*/ 5945248 h 7863396"/>
                <a:gd name="connsiteX356" fmla="*/ 1819707 w 3900300"/>
                <a:gd name="connsiteY356" fmla="*/ 5845808 h 7863396"/>
                <a:gd name="connsiteX357" fmla="*/ 1755162 w 3900300"/>
                <a:gd name="connsiteY357" fmla="*/ 5770150 h 7863396"/>
                <a:gd name="connsiteX358" fmla="*/ 1757453 w 3900300"/>
                <a:gd name="connsiteY358" fmla="*/ 5768340 h 7863396"/>
                <a:gd name="connsiteX359" fmla="*/ 1780803 w 3900300"/>
                <a:gd name="connsiteY359" fmla="*/ 5767756 h 7863396"/>
                <a:gd name="connsiteX360" fmla="*/ 1666391 w 3900300"/>
                <a:gd name="connsiteY360" fmla="*/ 5766064 h 7863396"/>
                <a:gd name="connsiteX361" fmla="*/ 1692027 w 3900300"/>
                <a:gd name="connsiteY361" fmla="*/ 5844070 h 7863396"/>
                <a:gd name="connsiteX362" fmla="*/ 1692839 w 3900300"/>
                <a:gd name="connsiteY362" fmla="*/ 5926434 h 7863396"/>
                <a:gd name="connsiteX363" fmla="*/ 1808951 w 3900300"/>
                <a:gd name="connsiteY363" fmla="*/ 6015758 h 7863396"/>
                <a:gd name="connsiteX364" fmla="*/ 1799400 w 3900300"/>
                <a:gd name="connsiteY364" fmla="*/ 6076210 h 7863396"/>
                <a:gd name="connsiteX365" fmla="*/ 1840943 w 3900300"/>
                <a:gd name="connsiteY365" fmla="*/ 6059562 h 7863396"/>
                <a:gd name="connsiteX366" fmla="*/ 1965069 w 3900300"/>
                <a:gd name="connsiteY366" fmla="*/ 6148374 h 7863396"/>
                <a:gd name="connsiteX367" fmla="*/ 1916425 w 3900300"/>
                <a:gd name="connsiteY367" fmla="*/ 6257172 h 7863396"/>
                <a:gd name="connsiteX368" fmla="*/ 2013254 w 3900300"/>
                <a:gd name="connsiteY368" fmla="*/ 6275986 h 7863396"/>
                <a:gd name="connsiteX369" fmla="*/ 2099374 w 3900300"/>
                <a:gd name="connsiteY369" fmla="*/ 6226250 h 7863396"/>
                <a:gd name="connsiteX370" fmla="*/ 2100735 w 3900300"/>
                <a:gd name="connsiteY370" fmla="*/ 6228830 h 7863396"/>
                <a:gd name="connsiteX371" fmla="*/ 2017299 w 3900300"/>
                <a:gd name="connsiteY371" fmla="*/ 6300368 h 7863396"/>
                <a:gd name="connsiteX372" fmla="*/ 1915234 w 3900300"/>
                <a:gd name="connsiteY372" fmla="*/ 6259594 h 7863396"/>
                <a:gd name="connsiteX373" fmla="*/ 1915545 w 3900300"/>
                <a:gd name="connsiteY373" fmla="*/ 6257646 h 7863396"/>
                <a:gd name="connsiteX374" fmla="*/ 1876257 w 3900300"/>
                <a:gd name="connsiteY374" fmla="*/ 6272500 h 7863396"/>
                <a:gd name="connsiteX375" fmla="*/ 1836750 w 3900300"/>
                <a:gd name="connsiteY375" fmla="*/ 6271122 h 7863396"/>
                <a:gd name="connsiteX376" fmla="*/ 1861026 w 3900300"/>
                <a:gd name="connsiteY376" fmla="*/ 6320734 h 7863396"/>
                <a:gd name="connsiteX377" fmla="*/ 1860674 w 3900300"/>
                <a:gd name="connsiteY377" fmla="*/ 6355254 h 7863396"/>
                <a:gd name="connsiteX378" fmla="*/ 1941372 w 3900300"/>
                <a:gd name="connsiteY378" fmla="*/ 6425202 h 7863396"/>
                <a:gd name="connsiteX379" fmla="*/ 1919803 w 3900300"/>
                <a:gd name="connsiteY379" fmla="*/ 6532972 h 7863396"/>
                <a:gd name="connsiteX380" fmla="*/ 1916885 w 3900300"/>
                <a:gd name="connsiteY380" fmla="*/ 6533046 h 7863396"/>
                <a:gd name="connsiteX381" fmla="*/ 1918129 w 3900300"/>
                <a:gd name="connsiteY381" fmla="*/ 6433606 h 7863396"/>
                <a:gd name="connsiteX382" fmla="*/ 1859839 w 3900300"/>
                <a:gd name="connsiteY382" fmla="*/ 6361334 h 7863396"/>
                <a:gd name="connsiteX383" fmla="*/ 1827080 w 3900300"/>
                <a:gd name="connsiteY383" fmla="*/ 6418086 h 7863396"/>
                <a:gd name="connsiteX384" fmla="*/ 1878668 w 3900300"/>
                <a:gd name="connsiteY384" fmla="*/ 6486584 h 7863396"/>
                <a:gd name="connsiteX385" fmla="*/ 1850161 w 3900300"/>
                <a:gd name="connsiteY385" fmla="*/ 6569096 h 7863396"/>
                <a:gd name="connsiteX386" fmla="*/ 1848041 w 3900300"/>
                <a:gd name="connsiteY386" fmla="*/ 6568684 h 7863396"/>
                <a:gd name="connsiteX387" fmla="*/ 1860840 w 3900300"/>
                <a:gd name="connsiteY387" fmla="*/ 6489542 h 7863396"/>
                <a:gd name="connsiteX388" fmla="*/ 1824583 w 3900300"/>
                <a:gd name="connsiteY388" fmla="*/ 6420030 h 7863396"/>
                <a:gd name="connsiteX389" fmla="*/ 1772214 w 3900300"/>
                <a:gd name="connsiteY389" fmla="*/ 6444858 h 7863396"/>
                <a:gd name="connsiteX390" fmla="*/ 1721271 w 3900300"/>
                <a:gd name="connsiteY390" fmla="*/ 6440560 h 7863396"/>
                <a:gd name="connsiteX391" fmla="*/ 1710700 w 3900300"/>
                <a:gd name="connsiteY391" fmla="*/ 6514448 h 7863396"/>
                <a:gd name="connsiteX392" fmla="*/ 1749275 w 3900300"/>
                <a:gd name="connsiteY392" fmla="*/ 6585072 h 7863396"/>
                <a:gd name="connsiteX393" fmla="*/ 1747329 w 3900300"/>
                <a:gd name="connsiteY393" fmla="*/ 6586158 h 7863396"/>
                <a:gd name="connsiteX394" fmla="*/ 1692227 w 3900300"/>
                <a:gd name="connsiteY394" fmla="*/ 6517512 h 7863396"/>
                <a:gd name="connsiteX395" fmla="*/ 1713676 w 3900300"/>
                <a:gd name="connsiteY395" fmla="*/ 6437932 h 7863396"/>
                <a:gd name="connsiteX396" fmla="*/ 1648088 w 3900300"/>
                <a:gd name="connsiteY396" fmla="*/ 6356046 h 7863396"/>
                <a:gd name="connsiteX397" fmla="*/ 1658675 w 3900300"/>
                <a:gd name="connsiteY397" fmla="*/ 6293328 h 7863396"/>
                <a:gd name="connsiteX398" fmla="*/ 1610085 w 3900300"/>
                <a:gd name="connsiteY398" fmla="*/ 6316644 h 7863396"/>
                <a:gd name="connsiteX399" fmla="*/ 1582574 w 3900300"/>
                <a:gd name="connsiteY399" fmla="*/ 6317256 h 7863396"/>
                <a:gd name="connsiteX400" fmla="*/ 1511657 w 3900300"/>
                <a:gd name="connsiteY400" fmla="*/ 6389344 h 7863396"/>
                <a:gd name="connsiteX401" fmla="*/ 1403885 w 3900300"/>
                <a:gd name="connsiteY401" fmla="*/ 6367774 h 7863396"/>
                <a:gd name="connsiteX402" fmla="*/ 1403812 w 3900300"/>
                <a:gd name="connsiteY402" fmla="*/ 6364856 h 7863396"/>
                <a:gd name="connsiteX403" fmla="*/ 1503253 w 3900300"/>
                <a:gd name="connsiteY403" fmla="*/ 6366102 h 7863396"/>
                <a:gd name="connsiteX404" fmla="*/ 1571252 w 3900300"/>
                <a:gd name="connsiteY404" fmla="*/ 6315698 h 7863396"/>
                <a:gd name="connsiteX405" fmla="*/ 1516550 w 3900300"/>
                <a:gd name="connsiteY405" fmla="*/ 6286552 h 7863396"/>
                <a:gd name="connsiteX406" fmla="*/ 1450290 w 3900300"/>
                <a:gd name="connsiteY406" fmla="*/ 6326624 h 7863396"/>
                <a:gd name="connsiteX407" fmla="*/ 1367778 w 3900300"/>
                <a:gd name="connsiteY407" fmla="*/ 6298118 h 7863396"/>
                <a:gd name="connsiteX408" fmla="*/ 1368189 w 3900300"/>
                <a:gd name="connsiteY408" fmla="*/ 6295996 h 7863396"/>
                <a:gd name="connsiteX409" fmla="*/ 1447333 w 3900300"/>
                <a:gd name="connsiteY409" fmla="*/ 6308792 h 7863396"/>
                <a:gd name="connsiteX410" fmla="*/ 1510397 w 3900300"/>
                <a:gd name="connsiteY410" fmla="*/ 6279698 h 7863396"/>
                <a:gd name="connsiteX411" fmla="*/ 1486779 w 3900300"/>
                <a:gd name="connsiteY411" fmla="*/ 6230856 h 7863396"/>
                <a:gd name="connsiteX412" fmla="*/ 1414700 w 3900300"/>
                <a:gd name="connsiteY412" fmla="*/ 6253390 h 7863396"/>
                <a:gd name="connsiteX413" fmla="*/ 1329875 w 3900300"/>
                <a:gd name="connsiteY413" fmla="*/ 6253774 h 7863396"/>
                <a:gd name="connsiteX414" fmla="*/ 1344563 w 3900300"/>
                <a:gd name="connsiteY414" fmla="*/ 6246086 h 7863396"/>
                <a:gd name="connsiteX415" fmla="*/ 1407883 w 3900300"/>
                <a:gd name="connsiteY415" fmla="*/ 6228136 h 7863396"/>
                <a:gd name="connsiteX416" fmla="*/ 1485878 w 3900300"/>
                <a:gd name="connsiteY416" fmla="*/ 6226574 h 7863396"/>
                <a:gd name="connsiteX417" fmla="*/ 1493477 w 3900300"/>
                <a:gd name="connsiteY417" fmla="*/ 6167580 h 7863396"/>
                <a:gd name="connsiteX418" fmla="*/ 1422434 w 3900300"/>
                <a:gd name="connsiteY418" fmla="*/ 6158662 h 7863396"/>
                <a:gd name="connsiteX419" fmla="*/ 1351811 w 3900300"/>
                <a:gd name="connsiteY419" fmla="*/ 6197238 h 7863396"/>
                <a:gd name="connsiteX420" fmla="*/ 1350723 w 3900300"/>
                <a:gd name="connsiteY420" fmla="*/ 6195292 h 7863396"/>
                <a:gd name="connsiteX421" fmla="*/ 1367907 w 3900300"/>
                <a:gd name="connsiteY421" fmla="*/ 6161528 h 7863396"/>
                <a:gd name="connsiteX422" fmla="*/ 1390457 w 3900300"/>
                <a:gd name="connsiteY422" fmla="*/ 6148418 h 7863396"/>
                <a:gd name="connsiteX423" fmla="*/ 1419369 w 3900300"/>
                <a:gd name="connsiteY423" fmla="*/ 6140186 h 7863396"/>
                <a:gd name="connsiteX424" fmla="*/ 1497489 w 3900300"/>
                <a:gd name="connsiteY424" fmla="*/ 6159736 h 7863396"/>
                <a:gd name="connsiteX425" fmla="*/ 1574770 w 3900300"/>
                <a:gd name="connsiteY425" fmla="*/ 6103704 h 7863396"/>
                <a:gd name="connsiteX426" fmla="*/ 1629869 w 3900300"/>
                <a:gd name="connsiteY426" fmla="*/ 6110810 h 7863396"/>
                <a:gd name="connsiteX427" fmla="*/ 1596013 w 3900300"/>
                <a:gd name="connsiteY427" fmla="*/ 6051072 h 7863396"/>
                <a:gd name="connsiteX428" fmla="*/ 1644770 w 3900300"/>
                <a:gd name="connsiteY428" fmla="*/ 5942186 h 7863396"/>
                <a:gd name="connsiteX429" fmla="*/ 1684825 w 3900300"/>
                <a:gd name="connsiteY429" fmla="*/ 5926946 h 7863396"/>
                <a:gd name="connsiteX430" fmla="*/ 1691182 w 3900300"/>
                <a:gd name="connsiteY430" fmla="*/ 5926540 h 7863396"/>
                <a:gd name="connsiteX431" fmla="*/ 1666775 w 3900300"/>
                <a:gd name="connsiteY431" fmla="*/ 5850888 h 7863396"/>
                <a:gd name="connsiteX432" fmla="*/ 1666391 w 3900300"/>
                <a:gd name="connsiteY432" fmla="*/ 5766064 h 7863396"/>
                <a:gd name="connsiteX433" fmla="*/ 3050528 w 3900300"/>
                <a:gd name="connsiteY433" fmla="*/ 5751996 h 7863396"/>
                <a:gd name="connsiteX434" fmla="*/ 3051731 w 3900300"/>
                <a:gd name="connsiteY434" fmla="*/ 5753788 h 7863396"/>
                <a:gd name="connsiteX435" fmla="*/ 2986867 w 3900300"/>
                <a:gd name="connsiteY435" fmla="*/ 5812210 h 7863396"/>
                <a:gd name="connsiteX436" fmla="*/ 2902519 w 3900300"/>
                <a:gd name="connsiteY436" fmla="*/ 5789698 h 7863396"/>
                <a:gd name="connsiteX437" fmla="*/ 2902778 w 3900300"/>
                <a:gd name="connsiteY437" fmla="*/ 5787556 h 7863396"/>
                <a:gd name="connsiteX438" fmla="*/ 2982636 w 3900300"/>
                <a:gd name="connsiteY438" fmla="*/ 5794640 h 7863396"/>
                <a:gd name="connsiteX439" fmla="*/ 3050528 w 3900300"/>
                <a:gd name="connsiteY439" fmla="*/ 5751996 h 7863396"/>
                <a:gd name="connsiteX440" fmla="*/ 2673719 w 3900300"/>
                <a:gd name="connsiteY440" fmla="*/ 5750626 h 7863396"/>
                <a:gd name="connsiteX441" fmla="*/ 2653668 w 3900300"/>
                <a:gd name="connsiteY441" fmla="*/ 5751368 h 7863396"/>
                <a:gd name="connsiteX442" fmla="*/ 2635474 w 3900300"/>
                <a:gd name="connsiteY442" fmla="*/ 5759830 h 7863396"/>
                <a:gd name="connsiteX443" fmla="*/ 2616364 w 3900300"/>
                <a:gd name="connsiteY443" fmla="*/ 5812318 h 7863396"/>
                <a:gd name="connsiteX444" fmla="*/ 2677314 w 3900300"/>
                <a:gd name="connsiteY444" fmla="*/ 5849620 h 7863396"/>
                <a:gd name="connsiteX445" fmla="*/ 2714618 w 3900300"/>
                <a:gd name="connsiteY445" fmla="*/ 5788672 h 7863396"/>
                <a:gd name="connsiteX446" fmla="*/ 2673719 w 3900300"/>
                <a:gd name="connsiteY446" fmla="*/ 5750626 h 7863396"/>
                <a:gd name="connsiteX447" fmla="*/ 1692050 w 3900300"/>
                <a:gd name="connsiteY447" fmla="*/ 5724774 h 7863396"/>
                <a:gd name="connsiteX448" fmla="*/ 1654041 w 3900300"/>
                <a:gd name="connsiteY448" fmla="*/ 5727206 h 7863396"/>
                <a:gd name="connsiteX449" fmla="*/ 1584254 w 3900300"/>
                <a:gd name="connsiteY449" fmla="*/ 5753758 h 7863396"/>
                <a:gd name="connsiteX450" fmla="*/ 1499307 w 3900300"/>
                <a:gd name="connsiteY450" fmla="*/ 5943464 h 7863396"/>
                <a:gd name="connsiteX451" fmla="*/ 1558290 w 3900300"/>
                <a:gd name="connsiteY451" fmla="*/ 6047540 h 7863396"/>
                <a:gd name="connsiteX452" fmla="*/ 1462296 w 3900300"/>
                <a:gd name="connsiteY452" fmla="*/ 6035166 h 7863396"/>
                <a:gd name="connsiteX453" fmla="*/ 1307562 w 3900300"/>
                <a:gd name="connsiteY453" fmla="*/ 6251426 h 7863396"/>
                <a:gd name="connsiteX454" fmla="*/ 1523823 w 3900300"/>
                <a:gd name="connsiteY454" fmla="*/ 6406158 h 7863396"/>
                <a:gd name="connsiteX455" fmla="*/ 1608481 w 3900300"/>
                <a:gd name="connsiteY455" fmla="*/ 6365540 h 7863396"/>
                <a:gd name="connsiteX456" fmla="*/ 1590036 w 3900300"/>
                <a:gd name="connsiteY456" fmla="*/ 6474810 h 7863396"/>
                <a:gd name="connsiteX457" fmla="*/ 1806296 w 3900300"/>
                <a:gd name="connsiteY457" fmla="*/ 6629542 h 7863396"/>
                <a:gd name="connsiteX458" fmla="*/ 1961030 w 3900300"/>
                <a:gd name="connsiteY458" fmla="*/ 6413282 h 7863396"/>
                <a:gd name="connsiteX459" fmla="*/ 1918734 w 3900300"/>
                <a:gd name="connsiteY459" fmla="*/ 6326850 h 7863396"/>
                <a:gd name="connsiteX460" fmla="*/ 1987565 w 3900300"/>
                <a:gd name="connsiteY460" fmla="*/ 6329250 h 7863396"/>
                <a:gd name="connsiteX461" fmla="*/ 2142299 w 3900300"/>
                <a:gd name="connsiteY461" fmla="*/ 6112990 h 7863396"/>
                <a:gd name="connsiteX462" fmla="*/ 1926039 w 3900300"/>
                <a:gd name="connsiteY462" fmla="*/ 5958258 h 7863396"/>
                <a:gd name="connsiteX463" fmla="*/ 1853660 w 3900300"/>
                <a:gd name="connsiteY463" fmla="*/ 5987262 h 7863396"/>
                <a:gd name="connsiteX464" fmla="*/ 1870301 w 3900300"/>
                <a:gd name="connsiteY464" fmla="*/ 5881938 h 7863396"/>
                <a:gd name="connsiteX465" fmla="*/ 1692050 w 3900300"/>
                <a:gd name="connsiteY465" fmla="*/ 5724774 h 7863396"/>
                <a:gd name="connsiteX466" fmla="*/ 2403561 w 3900300"/>
                <a:gd name="connsiteY466" fmla="*/ 5699814 h 7863396"/>
                <a:gd name="connsiteX467" fmla="*/ 2468863 w 3900300"/>
                <a:gd name="connsiteY467" fmla="*/ 5730252 h 7863396"/>
                <a:gd name="connsiteX468" fmla="*/ 2468359 w 3900300"/>
                <a:gd name="connsiteY468" fmla="*/ 5732616 h 7863396"/>
                <a:gd name="connsiteX469" fmla="*/ 2370030 w 3900300"/>
                <a:gd name="connsiteY469" fmla="*/ 5722774 h 7863396"/>
                <a:gd name="connsiteX470" fmla="*/ 2282240 w 3900300"/>
                <a:gd name="connsiteY470" fmla="*/ 5768144 h 7863396"/>
                <a:gd name="connsiteX471" fmla="*/ 2280901 w 3900300"/>
                <a:gd name="connsiteY471" fmla="*/ 5766134 h 7863396"/>
                <a:gd name="connsiteX472" fmla="*/ 2302364 w 3900300"/>
                <a:gd name="connsiteY472" fmla="*/ 5729110 h 7863396"/>
                <a:gd name="connsiteX473" fmla="*/ 2366305 w 3900300"/>
                <a:gd name="connsiteY473" fmla="*/ 5703268 h 7863396"/>
                <a:gd name="connsiteX474" fmla="*/ 2403561 w 3900300"/>
                <a:gd name="connsiteY474" fmla="*/ 5699814 h 7863396"/>
                <a:gd name="connsiteX475" fmla="*/ 3029394 w 3900300"/>
                <a:gd name="connsiteY475" fmla="*/ 5698726 h 7863396"/>
                <a:gd name="connsiteX476" fmla="*/ 3066435 w 3900300"/>
                <a:gd name="connsiteY476" fmla="*/ 5699904 h 7863396"/>
                <a:gd name="connsiteX477" fmla="*/ 2990470 w 3900300"/>
                <a:gd name="connsiteY477" fmla="*/ 5731074 h 7863396"/>
                <a:gd name="connsiteX478" fmla="*/ 2905894 w 3900300"/>
                <a:gd name="connsiteY478" fmla="*/ 5737546 h 7863396"/>
                <a:gd name="connsiteX479" fmla="*/ 2919992 w 3900300"/>
                <a:gd name="connsiteY479" fmla="*/ 5728824 h 7863396"/>
                <a:gd name="connsiteX480" fmla="*/ 2981859 w 3900300"/>
                <a:gd name="connsiteY480" fmla="*/ 5706378 h 7863396"/>
                <a:gd name="connsiteX481" fmla="*/ 3029394 w 3900300"/>
                <a:gd name="connsiteY481" fmla="*/ 5698726 h 7863396"/>
                <a:gd name="connsiteX482" fmla="*/ 2649110 w 3900300"/>
                <a:gd name="connsiteY482" fmla="*/ 5641354 h 7863396"/>
                <a:gd name="connsiteX483" fmla="*/ 2703974 w 3900300"/>
                <a:gd name="connsiteY483" fmla="*/ 5692390 h 7863396"/>
                <a:gd name="connsiteX484" fmla="*/ 2700716 w 3900300"/>
                <a:gd name="connsiteY484" fmla="*/ 5730692 h 7863396"/>
                <a:gd name="connsiteX485" fmla="*/ 2725991 w 3900300"/>
                <a:gd name="connsiteY485" fmla="*/ 5718390 h 7863396"/>
                <a:gd name="connsiteX486" fmla="*/ 2807753 w 3900300"/>
                <a:gd name="connsiteY486" fmla="*/ 5768430 h 7863396"/>
                <a:gd name="connsiteX487" fmla="*/ 2757712 w 3900300"/>
                <a:gd name="connsiteY487" fmla="*/ 5850194 h 7863396"/>
                <a:gd name="connsiteX488" fmla="*/ 2732901 w 3900300"/>
                <a:gd name="connsiteY488" fmla="*/ 5851110 h 7863396"/>
                <a:gd name="connsiteX489" fmla="*/ 2750345 w 3900300"/>
                <a:gd name="connsiteY489" fmla="*/ 5881094 h 7863396"/>
                <a:gd name="connsiteX490" fmla="*/ 2700303 w 3900300"/>
                <a:gd name="connsiteY490" fmla="*/ 5962860 h 7863396"/>
                <a:gd name="connsiteX491" fmla="*/ 2618540 w 3900300"/>
                <a:gd name="connsiteY491" fmla="*/ 5912818 h 7863396"/>
                <a:gd name="connsiteX492" fmla="*/ 2622346 w 3900300"/>
                <a:gd name="connsiteY492" fmla="*/ 5873050 h 7863396"/>
                <a:gd name="connsiteX493" fmla="*/ 2592956 w 3900300"/>
                <a:gd name="connsiteY493" fmla="*/ 5889846 h 7863396"/>
                <a:gd name="connsiteX494" fmla="*/ 2511193 w 3900300"/>
                <a:gd name="connsiteY494" fmla="*/ 5839804 h 7863396"/>
                <a:gd name="connsiteX495" fmla="*/ 2561234 w 3900300"/>
                <a:gd name="connsiteY495" fmla="*/ 5758042 h 7863396"/>
                <a:gd name="connsiteX496" fmla="*/ 2596072 w 3900300"/>
                <a:gd name="connsiteY496" fmla="*/ 5760008 h 7863396"/>
                <a:gd name="connsiteX497" fmla="*/ 2572170 w 3900300"/>
                <a:gd name="connsiteY497" fmla="*/ 5724112 h 7863396"/>
                <a:gd name="connsiteX498" fmla="*/ 2597805 w 3900300"/>
                <a:gd name="connsiteY498" fmla="*/ 5653702 h 7863396"/>
                <a:gd name="connsiteX499" fmla="*/ 2622211 w 3900300"/>
                <a:gd name="connsiteY499" fmla="*/ 5642348 h 7863396"/>
                <a:gd name="connsiteX500" fmla="*/ 2649110 w 3900300"/>
                <a:gd name="connsiteY500" fmla="*/ 5641354 h 7863396"/>
                <a:gd name="connsiteX501" fmla="*/ 2962258 w 3900300"/>
                <a:gd name="connsiteY501" fmla="*/ 5627266 h 7863396"/>
                <a:gd name="connsiteX502" fmla="*/ 3017123 w 3900300"/>
                <a:gd name="connsiteY502" fmla="*/ 5654938 h 7863396"/>
                <a:gd name="connsiteX503" fmla="*/ 3016883 w 3900300"/>
                <a:gd name="connsiteY503" fmla="*/ 5657152 h 7863396"/>
                <a:gd name="connsiteX504" fmla="*/ 2936807 w 3900300"/>
                <a:gd name="connsiteY504" fmla="*/ 5649166 h 7863396"/>
                <a:gd name="connsiteX505" fmla="*/ 2869135 w 3900300"/>
                <a:gd name="connsiteY505" fmla="*/ 5692712 h 7863396"/>
                <a:gd name="connsiteX506" fmla="*/ 2867912 w 3900300"/>
                <a:gd name="connsiteY506" fmla="*/ 5690848 h 7863396"/>
                <a:gd name="connsiteX507" fmla="*/ 2882627 w 3900300"/>
                <a:gd name="connsiteY507" fmla="*/ 5655940 h 7863396"/>
                <a:gd name="connsiteX508" fmla="*/ 2904179 w 3900300"/>
                <a:gd name="connsiteY508" fmla="*/ 5641244 h 7863396"/>
                <a:gd name="connsiteX509" fmla="*/ 2932426 w 3900300"/>
                <a:gd name="connsiteY509" fmla="*/ 5630960 h 7863396"/>
                <a:gd name="connsiteX510" fmla="*/ 2962258 w 3900300"/>
                <a:gd name="connsiteY510" fmla="*/ 5627266 h 7863396"/>
                <a:gd name="connsiteX511" fmla="*/ 2648077 w 3900300"/>
                <a:gd name="connsiteY511" fmla="*/ 5624840 h 7863396"/>
                <a:gd name="connsiteX512" fmla="*/ 2618433 w 3900300"/>
                <a:gd name="connsiteY512" fmla="*/ 5625936 h 7863396"/>
                <a:gd name="connsiteX513" fmla="*/ 2591534 w 3900300"/>
                <a:gd name="connsiteY513" fmla="*/ 5638448 h 7863396"/>
                <a:gd name="connsiteX514" fmla="*/ 2563280 w 3900300"/>
                <a:gd name="connsiteY514" fmla="*/ 5716046 h 7863396"/>
                <a:gd name="connsiteX515" fmla="*/ 2589622 w 3900300"/>
                <a:gd name="connsiteY515" fmla="*/ 5755608 h 7863396"/>
                <a:gd name="connsiteX516" fmla="*/ 2551230 w 3900300"/>
                <a:gd name="connsiteY516" fmla="*/ 5753442 h 7863396"/>
                <a:gd name="connsiteX517" fmla="*/ 2496079 w 3900300"/>
                <a:gd name="connsiteY517" fmla="*/ 5843554 h 7863396"/>
                <a:gd name="connsiteX518" fmla="*/ 2586189 w 3900300"/>
                <a:gd name="connsiteY518" fmla="*/ 5898704 h 7863396"/>
                <a:gd name="connsiteX519" fmla="*/ 2618580 w 3900300"/>
                <a:gd name="connsiteY519" fmla="*/ 5880192 h 7863396"/>
                <a:gd name="connsiteX520" fmla="*/ 2614387 w 3900300"/>
                <a:gd name="connsiteY520" fmla="*/ 5924018 h 7863396"/>
                <a:gd name="connsiteX521" fmla="*/ 2704496 w 3900300"/>
                <a:gd name="connsiteY521" fmla="*/ 5979170 h 7863396"/>
                <a:gd name="connsiteX522" fmla="*/ 2759648 w 3900300"/>
                <a:gd name="connsiteY522" fmla="*/ 5889060 h 7863396"/>
                <a:gd name="connsiteX523" fmla="*/ 2740422 w 3900300"/>
                <a:gd name="connsiteY523" fmla="*/ 5856014 h 7863396"/>
                <a:gd name="connsiteX524" fmla="*/ 2767767 w 3900300"/>
                <a:gd name="connsiteY524" fmla="*/ 5855004 h 7863396"/>
                <a:gd name="connsiteX525" fmla="*/ 2822918 w 3900300"/>
                <a:gd name="connsiteY525" fmla="*/ 5764892 h 7863396"/>
                <a:gd name="connsiteX526" fmla="*/ 2732806 w 3900300"/>
                <a:gd name="connsiteY526" fmla="*/ 5709740 h 7863396"/>
                <a:gd name="connsiteX527" fmla="*/ 2704950 w 3900300"/>
                <a:gd name="connsiteY527" fmla="*/ 5723298 h 7863396"/>
                <a:gd name="connsiteX528" fmla="*/ 2708543 w 3900300"/>
                <a:gd name="connsiteY528" fmla="*/ 5681088 h 7863396"/>
                <a:gd name="connsiteX529" fmla="*/ 2648077 w 3900300"/>
                <a:gd name="connsiteY529" fmla="*/ 5624840 h 7863396"/>
                <a:gd name="connsiteX530" fmla="*/ 2906678 w 3900300"/>
                <a:gd name="connsiteY530" fmla="*/ 5573034 h 7863396"/>
                <a:gd name="connsiteX531" fmla="*/ 2971979 w 3900300"/>
                <a:gd name="connsiteY531" fmla="*/ 5603474 h 7863396"/>
                <a:gd name="connsiteX532" fmla="*/ 2971474 w 3900300"/>
                <a:gd name="connsiteY532" fmla="*/ 5605832 h 7863396"/>
                <a:gd name="connsiteX533" fmla="*/ 2873147 w 3900300"/>
                <a:gd name="connsiteY533" fmla="*/ 5595992 h 7863396"/>
                <a:gd name="connsiteX534" fmla="*/ 2785357 w 3900300"/>
                <a:gd name="connsiteY534" fmla="*/ 5641362 h 7863396"/>
                <a:gd name="connsiteX535" fmla="*/ 2784019 w 3900300"/>
                <a:gd name="connsiteY535" fmla="*/ 5639354 h 7863396"/>
                <a:gd name="connsiteX536" fmla="*/ 2805481 w 3900300"/>
                <a:gd name="connsiteY536" fmla="*/ 5602330 h 7863396"/>
                <a:gd name="connsiteX537" fmla="*/ 2869421 w 3900300"/>
                <a:gd name="connsiteY537" fmla="*/ 5576486 h 7863396"/>
                <a:gd name="connsiteX538" fmla="*/ 2906678 w 3900300"/>
                <a:gd name="connsiteY538" fmla="*/ 5573034 h 7863396"/>
                <a:gd name="connsiteX539" fmla="*/ 2461014 w 3900300"/>
                <a:gd name="connsiteY539" fmla="*/ 5434712 h 7863396"/>
                <a:gd name="connsiteX540" fmla="*/ 2463376 w 3900300"/>
                <a:gd name="connsiteY540" fmla="*/ 5435216 h 7863396"/>
                <a:gd name="connsiteX541" fmla="*/ 2453534 w 3900300"/>
                <a:gd name="connsiteY541" fmla="*/ 5533544 h 7863396"/>
                <a:gd name="connsiteX542" fmla="*/ 2498902 w 3900300"/>
                <a:gd name="connsiteY542" fmla="*/ 5621334 h 7863396"/>
                <a:gd name="connsiteX543" fmla="*/ 2496894 w 3900300"/>
                <a:gd name="connsiteY543" fmla="*/ 5622672 h 7863396"/>
                <a:gd name="connsiteX544" fmla="*/ 2434027 w 3900300"/>
                <a:gd name="connsiteY544" fmla="*/ 5537268 h 7863396"/>
                <a:gd name="connsiteX545" fmla="*/ 2452324 w 3900300"/>
                <a:gd name="connsiteY545" fmla="*/ 5438350 h 7863396"/>
                <a:gd name="connsiteX546" fmla="*/ 2461014 w 3900300"/>
                <a:gd name="connsiteY546" fmla="*/ 5434712 h 7863396"/>
                <a:gd name="connsiteX547" fmla="*/ 2517224 w 3900300"/>
                <a:gd name="connsiteY547" fmla="*/ 5409318 h 7863396"/>
                <a:gd name="connsiteX548" fmla="*/ 2519438 w 3900300"/>
                <a:gd name="connsiteY548" fmla="*/ 5409558 h 7863396"/>
                <a:gd name="connsiteX549" fmla="*/ 2511455 w 3900300"/>
                <a:gd name="connsiteY549" fmla="*/ 5489632 h 7863396"/>
                <a:gd name="connsiteX550" fmla="*/ 2554999 w 3900300"/>
                <a:gd name="connsiteY550" fmla="*/ 5557306 h 7863396"/>
                <a:gd name="connsiteX551" fmla="*/ 2553134 w 3900300"/>
                <a:gd name="connsiteY551" fmla="*/ 5558530 h 7863396"/>
                <a:gd name="connsiteX552" fmla="*/ 2493247 w 3900300"/>
                <a:gd name="connsiteY552" fmla="*/ 5494016 h 7863396"/>
                <a:gd name="connsiteX553" fmla="*/ 2509138 w 3900300"/>
                <a:gd name="connsiteY553" fmla="*/ 5412868 h 7863396"/>
                <a:gd name="connsiteX554" fmla="*/ 2517224 w 3900300"/>
                <a:gd name="connsiteY554" fmla="*/ 5409318 h 7863396"/>
                <a:gd name="connsiteX555" fmla="*/ 2568497 w 3900300"/>
                <a:gd name="connsiteY555" fmla="*/ 5386176 h 7863396"/>
                <a:gd name="connsiteX556" fmla="*/ 2599666 w 3900300"/>
                <a:gd name="connsiteY556" fmla="*/ 5462142 h 7863396"/>
                <a:gd name="connsiteX557" fmla="*/ 2606387 w 3900300"/>
                <a:gd name="connsiteY557" fmla="*/ 5544236 h 7863396"/>
                <a:gd name="connsiteX558" fmla="*/ 2728611 w 3900300"/>
                <a:gd name="connsiteY558" fmla="*/ 5624996 h 7863396"/>
                <a:gd name="connsiteX559" fmla="*/ 2723423 w 3900300"/>
                <a:gd name="connsiteY559" fmla="*/ 5685976 h 7863396"/>
                <a:gd name="connsiteX560" fmla="*/ 2763664 w 3900300"/>
                <a:gd name="connsiteY560" fmla="*/ 5666390 h 7863396"/>
                <a:gd name="connsiteX561" fmla="*/ 2893844 w 3900300"/>
                <a:gd name="connsiteY561" fmla="*/ 5746064 h 7863396"/>
                <a:gd name="connsiteX562" fmla="*/ 2853134 w 3900300"/>
                <a:gd name="connsiteY562" fmla="*/ 5858074 h 7863396"/>
                <a:gd name="connsiteX563" fmla="*/ 2951065 w 3900300"/>
                <a:gd name="connsiteY563" fmla="*/ 5869890 h 7863396"/>
                <a:gd name="connsiteX564" fmla="*/ 3033393 w 3900300"/>
                <a:gd name="connsiteY564" fmla="*/ 5814100 h 7863396"/>
                <a:gd name="connsiteX565" fmla="*/ 3034935 w 3900300"/>
                <a:gd name="connsiteY565" fmla="*/ 5816576 h 7863396"/>
                <a:gd name="connsiteX566" fmla="*/ 2956848 w 3900300"/>
                <a:gd name="connsiteY566" fmla="*/ 5893918 h 7863396"/>
                <a:gd name="connsiteX567" fmla="*/ 2852121 w 3900300"/>
                <a:gd name="connsiteY567" fmla="*/ 5860574 h 7863396"/>
                <a:gd name="connsiteX568" fmla="*/ 2852291 w 3900300"/>
                <a:gd name="connsiteY568" fmla="*/ 5858610 h 7863396"/>
                <a:gd name="connsiteX569" fmla="*/ 2814171 w 3900300"/>
                <a:gd name="connsiteY569" fmla="*/ 5876246 h 7863396"/>
                <a:gd name="connsiteX570" fmla="*/ 2774666 w 3900300"/>
                <a:gd name="connsiteY570" fmla="*/ 5877706 h 7863396"/>
                <a:gd name="connsiteX571" fmla="*/ 2802440 w 3900300"/>
                <a:gd name="connsiteY571" fmla="*/ 5925446 h 7863396"/>
                <a:gd name="connsiteX572" fmla="*/ 2804567 w 3900300"/>
                <a:gd name="connsiteY572" fmla="*/ 5959904 h 7863396"/>
                <a:gd name="connsiteX573" fmla="*/ 2890077 w 3900300"/>
                <a:gd name="connsiteY573" fmla="*/ 6023878 h 7863396"/>
                <a:gd name="connsiteX574" fmla="*/ 2876299 w 3900300"/>
                <a:gd name="connsiteY574" fmla="*/ 6132920 h 7863396"/>
                <a:gd name="connsiteX575" fmla="*/ 2873394 w 3900300"/>
                <a:gd name="connsiteY575" fmla="*/ 6133202 h 7863396"/>
                <a:gd name="connsiteX576" fmla="*/ 2867497 w 3900300"/>
                <a:gd name="connsiteY576" fmla="*/ 6033930 h 7863396"/>
                <a:gd name="connsiteX577" fmla="*/ 2804170 w 3900300"/>
                <a:gd name="connsiteY577" fmla="*/ 5966028 h 7863396"/>
                <a:gd name="connsiteX578" fmla="*/ 2775568 w 3900300"/>
                <a:gd name="connsiteY578" fmla="*/ 6024986 h 7863396"/>
                <a:gd name="connsiteX579" fmla="*/ 2831940 w 3900300"/>
                <a:gd name="connsiteY579" fmla="*/ 6089604 h 7863396"/>
                <a:gd name="connsiteX580" fmla="*/ 2809429 w 3900300"/>
                <a:gd name="connsiteY580" fmla="*/ 6173950 h 7863396"/>
                <a:gd name="connsiteX581" fmla="*/ 2807285 w 3900300"/>
                <a:gd name="connsiteY581" fmla="*/ 6173690 h 7863396"/>
                <a:gd name="connsiteX582" fmla="*/ 2814371 w 3900300"/>
                <a:gd name="connsiteY582" fmla="*/ 6093832 h 7863396"/>
                <a:gd name="connsiteX583" fmla="*/ 2773218 w 3900300"/>
                <a:gd name="connsiteY583" fmla="*/ 6027104 h 7863396"/>
                <a:gd name="connsiteX584" fmla="*/ 2722766 w 3900300"/>
                <a:gd name="connsiteY584" fmla="*/ 6055626 h 7863396"/>
                <a:gd name="connsiteX585" fmla="*/ 2671646 w 3900300"/>
                <a:gd name="connsiteY585" fmla="*/ 6054994 h 7863396"/>
                <a:gd name="connsiteX586" fmla="*/ 2666405 w 3900300"/>
                <a:gd name="connsiteY586" fmla="*/ 6129452 h 7863396"/>
                <a:gd name="connsiteX587" fmla="*/ 2709950 w 3900300"/>
                <a:gd name="connsiteY587" fmla="*/ 6197124 h 7863396"/>
                <a:gd name="connsiteX588" fmla="*/ 2708086 w 3900300"/>
                <a:gd name="connsiteY588" fmla="*/ 6198346 h 7863396"/>
                <a:gd name="connsiteX589" fmla="*/ 2648199 w 3900300"/>
                <a:gd name="connsiteY589" fmla="*/ 6133832 h 7863396"/>
                <a:gd name="connsiteX590" fmla="*/ 2663882 w 3900300"/>
                <a:gd name="connsiteY590" fmla="*/ 6052920 h 7863396"/>
                <a:gd name="connsiteX591" fmla="*/ 2592586 w 3900300"/>
                <a:gd name="connsiteY591" fmla="*/ 5975950 h 7863396"/>
                <a:gd name="connsiteX592" fmla="*/ 2598644 w 3900300"/>
                <a:gd name="connsiteY592" fmla="*/ 5912636 h 7863396"/>
                <a:gd name="connsiteX593" fmla="*/ 2551853 w 3900300"/>
                <a:gd name="connsiteY593" fmla="*/ 5939378 h 7863396"/>
                <a:gd name="connsiteX594" fmla="*/ 2524457 w 3900300"/>
                <a:gd name="connsiteY594" fmla="*/ 5941964 h 7863396"/>
                <a:gd name="connsiteX595" fmla="*/ 2458896 w 3900300"/>
                <a:gd name="connsiteY595" fmla="*/ 6018956 h 7863396"/>
                <a:gd name="connsiteX596" fmla="*/ 2349855 w 3900300"/>
                <a:gd name="connsiteY596" fmla="*/ 6005176 h 7863396"/>
                <a:gd name="connsiteX597" fmla="*/ 2349573 w 3900300"/>
                <a:gd name="connsiteY597" fmla="*/ 6002270 h 7863396"/>
                <a:gd name="connsiteX598" fmla="*/ 2448846 w 3900300"/>
                <a:gd name="connsiteY598" fmla="*/ 5996376 h 7863396"/>
                <a:gd name="connsiteX599" fmla="*/ 2513053 w 3900300"/>
                <a:gd name="connsiteY599" fmla="*/ 5941224 h 7863396"/>
                <a:gd name="connsiteX600" fmla="*/ 2456399 w 3900300"/>
                <a:gd name="connsiteY600" fmla="*/ 5916078 h 7863396"/>
                <a:gd name="connsiteX601" fmla="*/ 2393186 w 3900300"/>
                <a:gd name="connsiteY601" fmla="*/ 5960802 h 7863396"/>
                <a:gd name="connsiteX602" fmla="*/ 2308841 w 3900300"/>
                <a:gd name="connsiteY602" fmla="*/ 5938290 h 7863396"/>
                <a:gd name="connsiteX603" fmla="*/ 2309099 w 3900300"/>
                <a:gd name="connsiteY603" fmla="*/ 5936146 h 7863396"/>
                <a:gd name="connsiteX604" fmla="*/ 2388957 w 3900300"/>
                <a:gd name="connsiteY604" fmla="*/ 5943228 h 7863396"/>
                <a:gd name="connsiteX605" fmla="*/ 2449770 w 3900300"/>
                <a:gd name="connsiteY605" fmla="*/ 5909682 h 7863396"/>
                <a:gd name="connsiteX606" fmla="*/ 2422708 w 3900300"/>
                <a:gd name="connsiteY606" fmla="*/ 5862660 h 7863396"/>
                <a:gd name="connsiteX607" fmla="*/ 2352432 w 3900300"/>
                <a:gd name="connsiteY607" fmla="*/ 5890312 h 7863396"/>
                <a:gd name="connsiteX608" fmla="*/ 2267854 w 3900300"/>
                <a:gd name="connsiteY608" fmla="*/ 5896782 h 7863396"/>
                <a:gd name="connsiteX609" fmla="*/ 2281952 w 3900300"/>
                <a:gd name="connsiteY609" fmla="*/ 5888060 h 7863396"/>
                <a:gd name="connsiteX610" fmla="*/ 2343820 w 3900300"/>
                <a:gd name="connsiteY610" fmla="*/ 5865612 h 7863396"/>
                <a:gd name="connsiteX611" fmla="*/ 2421502 w 3900300"/>
                <a:gd name="connsiteY611" fmla="*/ 5858456 h 7863396"/>
                <a:gd name="connsiteX612" fmla="*/ 2424847 w 3900300"/>
                <a:gd name="connsiteY612" fmla="*/ 5799068 h 7863396"/>
                <a:gd name="connsiteX613" fmla="*/ 2353347 w 3900300"/>
                <a:gd name="connsiteY613" fmla="*/ 5795272 h 7863396"/>
                <a:gd name="connsiteX614" fmla="*/ 2285675 w 3900300"/>
                <a:gd name="connsiteY614" fmla="*/ 5838818 h 7863396"/>
                <a:gd name="connsiteX615" fmla="*/ 2284450 w 3900300"/>
                <a:gd name="connsiteY615" fmla="*/ 5836954 h 7863396"/>
                <a:gd name="connsiteX616" fmla="*/ 2299167 w 3900300"/>
                <a:gd name="connsiteY616" fmla="*/ 5802044 h 7863396"/>
                <a:gd name="connsiteX617" fmla="*/ 2320718 w 3900300"/>
                <a:gd name="connsiteY617" fmla="*/ 5787350 h 7863396"/>
                <a:gd name="connsiteX618" fmla="*/ 2348964 w 3900300"/>
                <a:gd name="connsiteY618" fmla="*/ 5777064 h 7863396"/>
                <a:gd name="connsiteX619" fmla="*/ 2428285 w 3900300"/>
                <a:gd name="connsiteY619" fmla="*/ 5790956 h 7863396"/>
                <a:gd name="connsiteX620" fmla="*/ 2501346 w 3900300"/>
                <a:gd name="connsiteY620" fmla="*/ 5729524 h 7863396"/>
                <a:gd name="connsiteX621" fmla="*/ 2556812 w 3900300"/>
                <a:gd name="connsiteY621" fmla="*/ 5732654 h 7863396"/>
                <a:gd name="connsiteX622" fmla="*/ 2518757 w 3900300"/>
                <a:gd name="connsiteY622" fmla="*/ 5675502 h 7863396"/>
                <a:gd name="connsiteX623" fmla="*/ 2559573 w 3900300"/>
                <a:gd name="connsiteY623" fmla="*/ 5563398 h 7863396"/>
                <a:gd name="connsiteX624" fmla="*/ 2598431 w 3900300"/>
                <a:gd name="connsiteY624" fmla="*/ 5545322 h 7863396"/>
                <a:gd name="connsiteX625" fmla="*/ 2604743 w 3900300"/>
                <a:gd name="connsiteY625" fmla="*/ 5544460 h 7863396"/>
                <a:gd name="connsiteX626" fmla="*/ 2574968 w 3900300"/>
                <a:gd name="connsiteY626" fmla="*/ 5470756 h 7863396"/>
                <a:gd name="connsiteX627" fmla="*/ 2568497 w 3900300"/>
                <a:gd name="connsiteY627" fmla="*/ 5386176 h 7863396"/>
                <a:gd name="connsiteX628" fmla="*/ 2618547 w 3900300"/>
                <a:gd name="connsiteY628" fmla="*/ 5384932 h 7863396"/>
                <a:gd name="connsiteX629" fmla="*/ 2676970 w 3900300"/>
                <a:gd name="connsiteY629" fmla="*/ 5449802 h 7863396"/>
                <a:gd name="connsiteX630" fmla="*/ 2654458 w 3900300"/>
                <a:gd name="connsiteY630" fmla="*/ 5534148 h 7863396"/>
                <a:gd name="connsiteX631" fmla="*/ 2652315 w 3900300"/>
                <a:gd name="connsiteY631" fmla="*/ 5533886 h 7863396"/>
                <a:gd name="connsiteX632" fmla="*/ 2659399 w 3900300"/>
                <a:gd name="connsiteY632" fmla="*/ 5454028 h 7863396"/>
                <a:gd name="connsiteX633" fmla="*/ 2616756 w 3900300"/>
                <a:gd name="connsiteY633" fmla="*/ 5386140 h 7863396"/>
                <a:gd name="connsiteX634" fmla="*/ 2618547 w 3900300"/>
                <a:gd name="connsiteY634" fmla="*/ 5384932 h 7863396"/>
                <a:gd name="connsiteX635" fmla="*/ 2682735 w 3900300"/>
                <a:gd name="connsiteY635" fmla="*/ 5379654 h 7863396"/>
                <a:gd name="connsiteX636" fmla="*/ 2749721 w 3900300"/>
                <a:gd name="connsiteY636" fmla="*/ 5444664 h 7863396"/>
                <a:gd name="connsiteX637" fmla="*/ 2735943 w 3900300"/>
                <a:gd name="connsiteY637" fmla="*/ 5553704 h 7863396"/>
                <a:gd name="connsiteX638" fmla="*/ 2733038 w 3900300"/>
                <a:gd name="connsiteY638" fmla="*/ 5553986 h 7863396"/>
                <a:gd name="connsiteX639" fmla="*/ 2727141 w 3900300"/>
                <a:gd name="connsiteY639" fmla="*/ 5454712 h 7863396"/>
                <a:gd name="connsiteX640" fmla="*/ 2657333 w 3900300"/>
                <a:gd name="connsiteY640" fmla="*/ 5383882 h 7863396"/>
                <a:gd name="connsiteX641" fmla="*/ 2659488 w 3900300"/>
                <a:gd name="connsiteY641" fmla="*/ 5381912 h 7863396"/>
                <a:gd name="connsiteX642" fmla="*/ 2682735 w 3900300"/>
                <a:gd name="connsiteY642" fmla="*/ 5379654 h 7863396"/>
                <a:gd name="connsiteX643" fmla="*/ 2591127 w 3900300"/>
                <a:gd name="connsiteY643" fmla="*/ 5343152 h 7863396"/>
                <a:gd name="connsiteX644" fmla="*/ 2553390 w 3900300"/>
                <a:gd name="connsiteY644" fmla="*/ 5348306 h 7863396"/>
                <a:gd name="connsiteX645" fmla="*/ 2485689 w 3900300"/>
                <a:gd name="connsiteY645" fmla="*/ 5379798 h 7863396"/>
                <a:gd name="connsiteX646" fmla="*/ 2414577 w 3900300"/>
                <a:gd name="connsiteY646" fmla="*/ 5575112 h 7863396"/>
                <a:gd name="connsiteX647" fmla="*/ 2480878 w 3900300"/>
                <a:gd name="connsiteY647" fmla="*/ 5674686 h 7863396"/>
                <a:gd name="connsiteX648" fmla="*/ 2384243 w 3900300"/>
                <a:gd name="connsiteY648" fmla="*/ 5669234 h 7863396"/>
                <a:gd name="connsiteX649" fmla="*/ 2245429 w 3900300"/>
                <a:gd name="connsiteY649" fmla="*/ 5896040 h 7863396"/>
                <a:gd name="connsiteX650" fmla="*/ 2472238 w 3900300"/>
                <a:gd name="connsiteY650" fmla="*/ 6034854 h 7863396"/>
                <a:gd name="connsiteX651" fmla="*/ 2553763 w 3900300"/>
                <a:gd name="connsiteY651" fmla="*/ 5988264 h 7863396"/>
                <a:gd name="connsiteX652" fmla="*/ 2543207 w 3900300"/>
                <a:gd name="connsiteY652" fmla="*/ 6098574 h 7863396"/>
                <a:gd name="connsiteX653" fmla="*/ 2770015 w 3900300"/>
                <a:gd name="connsiteY653" fmla="*/ 6237388 h 7863396"/>
                <a:gd name="connsiteX654" fmla="*/ 2908829 w 3900300"/>
                <a:gd name="connsiteY654" fmla="*/ 6010580 h 7863396"/>
                <a:gd name="connsiteX655" fmla="*/ 2860438 w 3900300"/>
                <a:gd name="connsiteY655" fmla="*/ 5927406 h 7863396"/>
                <a:gd name="connsiteX656" fmla="*/ 2929265 w 3900300"/>
                <a:gd name="connsiteY656" fmla="*/ 5924860 h 7863396"/>
                <a:gd name="connsiteX657" fmla="*/ 3068078 w 3900300"/>
                <a:gd name="connsiteY657" fmla="*/ 5698052 h 7863396"/>
                <a:gd name="connsiteX658" fmla="*/ 2841270 w 3900300"/>
                <a:gd name="connsiteY658" fmla="*/ 5559240 h 7863396"/>
                <a:gd name="connsiteX659" fmla="*/ 2771159 w 3900300"/>
                <a:gd name="connsiteY659" fmla="*/ 5593364 h 7863396"/>
                <a:gd name="connsiteX660" fmla="*/ 2780198 w 3900300"/>
                <a:gd name="connsiteY660" fmla="*/ 5487118 h 7863396"/>
                <a:gd name="connsiteX661" fmla="*/ 2591127 w 3900300"/>
                <a:gd name="connsiteY661" fmla="*/ 5343152 h 7863396"/>
                <a:gd name="connsiteX662" fmla="*/ 533408 w 3900300"/>
                <a:gd name="connsiteY662" fmla="*/ 4642908 h 7863396"/>
                <a:gd name="connsiteX663" fmla="*/ 384388 w 3900300"/>
                <a:gd name="connsiteY663" fmla="*/ 4813164 h 7863396"/>
                <a:gd name="connsiteX664" fmla="*/ 413176 w 3900300"/>
                <a:gd name="connsiteY664" fmla="*/ 5245982 h 7863396"/>
                <a:gd name="connsiteX665" fmla="*/ 583433 w 3900300"/>
                <a:gd name="connsiteY665" fmla="*/ 5395002 h 7863396"/>
                <a:gd name="connsiteX666" fmla="*/ 732453 w 3900300"/>
                <a:gd name="connsiteY666" fmla="*/ 5224746 h 7863396"/>
                <a:gd name="connsiteX667" fmla="*/ 703664 w 3900300"/>
                <a:gd name="connsiteY667" fmla="*/ 4791928 h 7863396"/>
                <a:gd name="connsiteX668" fmla="*/ 533408 w 3900300"/>
                <a:gd name="connsiteY668" fmla="*/ 4642908 h 7863396"/>
                <a:gd name="connsiteX669" fmla="*/ 1008193 w 3900300"/>
                <a:gd name="connsiteY669" fmla="*/ 4594094 h 7863396"/>
                <a:gd name="connsiteX670" fmla="*/ 892408 w 3900300"/>
                <a:gd name="connsiteY670" fmla="*/ 4754302 h 7863396"/>
                <a:gd name="connsiteX671" fmla="*/ 958943 w 3900300"/>
                <a:gd name="connsiteY671" fmla="*/ 5167656 h 7863396"/>
                <a:gd name="connsiteX672" fmla="*/ 1119152 w 3900300"/>
                <a:gd name="connsiteY672" fmla="*/ 5283440 h 7863396"/>
                <a:gd name="connsiteX673" fmla="*/ 1119152 w 3900300"/>
                <a:gd name="connsiteY673" fmla="*/ 5283442 h 7863396"/>
                <a:gd name="connsiteX674" fmla="*/ 1234936 w 3900300"/>
                <a:gd name="connsiteY674" fmla="*/ 5123232 h 7863396"/>
                <a:gd name="connsiteX675" fmla="*/ 1168402 w 3900300"/>
                <a:gd name="connsiteY675" fmla="*/ 4709878 h 7863396"/>
                <a:gd name="connsiteX676" fmla="*/ 1008193 w 3900300"/>
                <a:gd name="connsiteY676" fmla="*/ 4594094 h 7863396"/>
                <a:gd name="connsiteX677" fmla="*/ 1531926 w 3900300"/>
                <a:gd name="connsiteY677" fmla="*/ 4365276 h 7863396"/>
                <a:gd name="connsiteX678" fmla="*/ 1468440 w 3900300"/>
                <a:gd name="connsiteY678" fmla="*/ 4367706 h 7863396"/>
                <a:gd name="connsiteX679" fmla="*/ 1350577 w 3900300"/>
                <a:gd name="connsiteY679" fmla="*/ 4560844 h 7863396"/>
                <a:gd name="connsiteX680" fmla="*/ 1452624 w 3900300"/>
                <a:gd name="connsiteY680" fmla="*/ 4982446 h 7863396"/>
                <a:gd name="connsiteX681" fmla="*/ 1645762 w 3900300"/>
                <a:gd name="connsiteY681" fmla="*/ 5100308 h 7863396"/>
                <a:gd name="connsiteX682" fmla="*/ 1763625 w 3900300"/>
                <a:gd name="connsiteY682" fmla="*/ 4907170 h 7863396"/>
                <a:gd name="connsiteX683" fmla="*/ 1661579 w 3900300"/>
                <a:gd name="connsiteY683" fmla="*/ 4485568 h 7863396"/>
                <a:gd name="connsiteX684" fmla="*/ 1531926 w 3900300"/>
                <a:gd name="connsiteY684" fmla="*/ 4365276 h 7863396"/>
                <a:gd name="connsiteX685" fmla="*/ 1948547 w 3900300"/>
                <a:gd name="connsiteY685" fmla="*/ 4182602 h 7863396"/>
                <a:gd name="connsiteX686" fmla="*/ 1893297 w 3900300"/>
                <a:gd name="connsiteY686" fmla="*/ 4187902 h 7863396"/>
                <a:gd name="connsiteX687" fmla="*/ 1800170 w 3900300"/>
                <a:gd name="connsiteY687" fmla="*/ 4362258 h 7863396"/>
                <a:gd name="connsiteX688" fmla="*/ 1921827 w 3900300"/>
                <a:gd name="connsiteY688" fmla="*/ 4762866 h 7863396"/>
                <a:gd name="connsiteX689" fmla="*/ 2096184 w 3900300"/>
                <a:gd name="connsiteY689" fmla="*/ 4855994 h 7863396"/>
                <a:gd name="connsiteX690" fmla="*/ 2096184 w 3900300"/>
                <a:gd name="connsiteY690" fmla="*/ 4855996 h 7863396"/>
                <a:gd name="connsiteX691" fmla="*/ 2189311 w 3900300"/>
                <a:gd name="connsiteY691" fmla="*/ 4681638 h 7863396"/>
                <a:gd name="connsiteX692" fmla="*/ 2067654 w 3900300"/>
                <a:gd name="connsiteY692" fmla="*/ 4281028 h 7863396"/>
                <a:gd name="connsiteX693" fmla="*/ 1948547 w 3900300"/>
                <a:gd name="connsiteY693" fmla="*/ 4182602 h 7863396"/>
                <a:gd name="connsiteX694" fmla="*/ 2429049 w 3900300"/>
                <a:gd name="connsiteY694" fmla="*/ 3961336 h 7863396"/>
                <a:gd name="connsiteX695" fmla="*/ 2365563 w 3900300"/>
                <a:gd name="connsiteY695" fmla="*/ 3963766 h 7863396"/>
                <a:gd name="connsiteX696" fmla="*/ 2247700 w 3900300"/>
                <a:gd name="connsiteY696" fmla="*/ 4156904 h 7863396"/>
                <a:gd name="connsiteX697" fmla="*/ 2349747 w 3900300"/>
                <a:gd name="connsiteY697" fmla="*/ 4578506 h 7863396"/>
                <a:gd name="connsiteX698" fmla="*/ 2542885 w 3900300"/>
                <a:gd name="connsiteY698" fmla="*/ 4696368 h 7863396"/>
                <a:gd name="connsiteX699" fmla="*/ 2660748 w 3900300"/>
                <a:gd name="connsiteY699" fmla="*/ 4503230 h 7863396"/>
                <a:gd name="connsiteX700" fmla="*/ 2558702 w 3900300"/>
                <a:gd name="connsiteY700" fmla="*/ 4081628 h 7863396"/>
                <a:gd name="connsiteX701" fmla="*/ 2429049 w 3900300"/>
                <a:gd name="connsiteY701" fmla="*/ 3961336 h 7863396"/>
                <a:gd name="connsiteX702" fmla="*/ 1329513 w 3900300"/>
                <a:gd name="connsiteY702" fmla="*/ 3537972 h 7863396"/>
                <a:gd name="connsiteX703" fmla="*/ 82925 w 3900300"/>
                <a:gd name="connsiteY703" fmla="*/ 3794780 h 7863396"/>
                <a:gd name="connsiteX704" fmla="*/ 82925 w 3900300"/>
                <a:gd name="connsiteY704" fmla="*/ 4031262 h 7863396"/>
                <a:gd name="connsiteX705" fmla="*/ 1404530 w 3900300"/>
                <a:gd name="connsiteY705" fmla="*/ 3738020 h 7863396"/>
                <a:gd name="connsiteX706" fmla="*/ 1329513 w 3900300"/>
                <a:gd name="connsiteY706" fmla="*/ 3537972 h 7863396"/>
                <a:gd name="connsiteX707" fmla="*/ 2577532 w 3900300"/>
                <a:gd name="connsiteY707" fmla="*/ 3253872 h 7863396"/>
                <a:gd name="connsiteX708" fmla="*/ 158511 w 3900300"/>
                <a:gd name="connsiteY708" fmla="*/ 4225092 h 7863396"/>
                <a:gd name="connsiteX709" fmla="*/ 158511 w 3900300"/>
                <a:gd name="connsiteY709" fmla="*/ 4461576 h 7863396"/>
                <a:gd name="connsiteX710" fmla="*/ 2615632 w 3900300"/>
                <a:gd name="connsiteY710" fmla="*/ 3499880 h 7863396"/>
                <a:gd name="connsiteX711" fmla="*/ 2577532 w 3900300"/>
                <a:gd name="connsiteY711" fmla="*/ 3253872 h 7863396"/>
                <a:gd name="connsiteX712" fmla="*/ 2501946 w 3900300"/>
                <a:gd name="connsiteY712" fmla="*/ 2823558 h 7863396"/>
                <a:gd name="connsiteX713" fmla="*/ 1514741 w 3900300"/>
                <a:gd name="connsiteY713" fmla="*/ 3462714 h 7863396"/>
                <a:gd name="connsiteX714" fmla="*/ 1607739 w 3900300"/>
                <a:gd name="connsiteY714" fmla="*/ 3654908 h 7863396"/>
                <a:gd name="connsiteX715" fmla="*/ 2540046 w 3900300"/>
                <a:gd name="connsiteY715" fmla="*/ 3069566 h 7863396"/>
                <a:gd name="connsiteX716" fmla="*/ 2501946 w 3900300"/>
                <a:gd name="connsiteY716" fmla="*/ 2823558 h 7863396"/>
                <a:gd name="connsiteX717" fmla="*/ 1155699 w 3900300"/>
                <a:gd name="connsiteY717" fmla="*/ 1061252 h 7863396"/>
                <a:gd name="connsiteX718" fmla="*/ 1269310 w 3900300"/>
                <a:gd name="connsiteY718" fmla="*/ 2066348 h 7863396"/>
                <a:gd name="connsiteX719" fmla="*/ 1188490 w 3900300"/>
                <a:gd name="connsiteY719" fmla="*/ 3138814 h 7863396"/>
                <a:gd name="connsiteX720" fmla="*/ 1347744 w 3900300"/>
                <a:gd name="connsiteY720" fmla="*/ 2081792 h 7863396"/>
                <a:gd name="connsiteX721" fmla="*/ 1155699 w 3900300"/>
                <a:gd name="connsiteY721" fmla="*/ 1061252 h 7863396"/>
                <a:gd name="connsiteX722" fmla="*/ 599990 w 3900300"/>
                <a:gd name="connsiteY722" fmla="*/ 1009924 h 7863396"/>
                <a:gd name="connsiteX723" fmla="*/ 713601 w 3900300"/>
                <a:gd name="connsiteY723" fmla="*/ 2015020 h 7863396"/>
                <a:gd name="connsiteX724" fmla="*/ 632781 w 3900300"/>
                <a:gd name="connsiteY724" fmla="*/ 3087486 h 7863396"/>
                <a:gd name="connsiteX725" fmla="*/ 792035 w 3900300"/>
                <a:gd name="connsiteY725" fmla="*/ 2030464 h 7863396"/>
                <a:gd name="connsiteX726" fmla="*/ 599990 w 3900300"/>
                <a:gd name="connsiteY726" fmla="*/ 1009924 h 7863396"/>
                <a:gd name="connsiteX727" fmla="*/ 1654275 w 3900300"/>
                <a:gd name="connsiteY727" fmla="*/ 1002736 h 7863396"/>
                <a:gd name="connsiteX728" fmla="*/ 1767886 w 3900300"/>
                <a:gd name="connsiteY728" fmla="*/ 2007832 h 7863396"/>
                <a:gd name="connsiteX729" fmla="*/ 1687066 w 3900300"/>
                <a:gd name="connsiteY729" fmla="*/ 3080298 h 7863396"/>
                <a:gd name="connsiteX730" fmla="*/ 1846320 w 3900300"/>
                <a:gd name="connsiteY730" fmla="*/ 2023276 h 7863396"/>
                <a:gd name="connsiteX731" fmla="*/ 1654275 w 3900300"/>
                <a:gd name="connsiteY731" fmla="*/ 1002736 h 7863396"/>
                <a:gd name="connsiteX732" fmla="*/ 2300069 w 3900300"/>
                <a:gd name="connsiteY732" fmla="*/ 224214 h 7863396"/>
                <a:gd name="connsiteX733" fmla="*/ 3900300 w 3900300"/>
                <a:gd name="connsiteY733" fmla="*/ 7484718 h 7863396"/>
                <a:gd name="connsiteX734" fmla="*/ 16200 w 3900300"/>
                <a:gd name="connsiteY734" fmla="*/ 7863396 h 7863396"/>
                <a:gd name="connsiteX735" fmla="*/ 157 w 3900300"/>
                <a:gd name="connsiteY735" fmla="*/ 619771 h 7863396"/>
                <a:gd name="connsiteX736" fmla="*/ 2300069 w 3900300"/>
                <a:gd name="connsiteY736" fmla="*/ 224214 h 7863396"/>
                <a:gd name="connsiteX0" fmla="*/ 656163 w 3900299"/>
                <a:gd name="connsiteY0" fmla="*/ 6673200 h 7906498"/>
                <a:gd name="connsiteX1" fmla="*/ 664809 w 3900299"/>
                <a:gd name="connsiteY1" fmla="*/ 6754854 h 7906498"/>
                <a:gd name="connsiteX2" fmla="*/ 647336 w 3900299"/>
                <a:gd name="connsiteY2" fmla="*/ 6837860 h 7906498"/>
                <a:gd name="connsiteX3" fmla="*/ 638688 w 3900299"/>
                <a:gd name="connsiteY3" fmla="*/ 6756206 h 7906498"/>
                <a:gd name="connsiteX4" fmla="*/ 656163 w 3900299"/>
                <a:gd name="connsiteY4" fmla="*/ 6673200 h 7906498"/>
                <a:gd name="connsiteX5" fmla="*/ 543763 w 3900299"/>
                <a:gd name="connsiteY5" fmla="*/ 6598230 h 7906498"/>
                <a:gd name="connsiteX6" fmla="*/ 545887 w 3900299"/>
                <a:gd name="connsiteY6" fmla="*/ 6599374 h 7906498"/>
                <a:gd name="connsiteX7" fmla="*/ 508903 w 3900299"/>
                <a:gd name="connsiteY7" fmla="*/ 6691010 h 7906498"/>
                <a:gd name="connsiteX8" fmla="*/ 527870 w 3900299"/>
                <a:gd name="connsiteY8" fmla="*/ 6787992 h 7906498"/>
                <a:gd name="connsiteX9" fmla="*/ 525567 w 3900299"/>
                <a:gd name="connsiteY9" fmla="*/ 6788716 h 7906498"/>
                <a:gd name="connsiteX10" fmla="*/ 489133 w 3900299"/>
                <a:gd name="connsiteY10" fmla="*/ 6689124 h 7906498"/>
                <a:gd name="connsiteX11" fmla="*/ 534402 w 3900299"/>
                <a:gd name="connsiteY11" fmla="*/ 6599286 h 7906498"/>
                <a:gd name="connsiteX12" fmla="*/ 543763 w 3900299"/>
                <a:gd name="connsiteY12" fmla="*/ 6598230 h 7906498"/>
                <a:gd name="connsiteX13" fmla="*/ 1779797 w 3900299"/>
                <a:gd name="connsiteY13" fmla="*/ 6487270 h 7906498"/>
                <a:gd name="connsiteX14" fmla="*/ 1805433 w 3900299"/>
                <a:gd name="connsiteY14" fmla="*/ 6565276 h 7906498"/>
                <a:gd name="connsiteX15" fmla="*/ 1805819 w 3900299"/>
                <a:gd name="connsiteY15" fmla="*/ 6650100 h 7906498"/>
                <a:gd name="connsiteX16" fmla="*/ 1780182 w 3900299"/>
                <a:gd name="connsiteY16" fmla="*/ 6572096 h 7906498"/>
                <a:gd name="connsiteX17" fmla="*/ 1779797 w 3900299"/>
                <a:gd name="connsiteY17" fmla="*/ 6487270 h 7906498"/>
                <a:gd name="connsiteX18" fmla="*/ 896487 w 3900299"/>
                <a:gd name="connsiteY18" fmla="*/ 6465348 h 7906498"/>
                <a:gd name="connsiteX19" fmla="*/ 971165 w 3900299"/>
                <a:gd name="connsiteY19" fmla="*/ 6494514 h 7906498"/>
                <a:gd name="connsiteX20" fmla="*/ 1048283 w 3900299"/>
                <a:gd name="connsiteY20" fmla="*/ 6472590 h 7906498"/>
                <a:gd name="connsiteX21" fmla="*/ 1048937 w 3900299"/>
                <a:gd name="connsiteY21" fmla="*/ 6474648 h 7906498"/>
                <a:gd name="connsiteX22" fmla="*/ 970306 w 3900299"/>
                <a:gd name="connsiteY22" fmla="*/ 6512566 h 7906498"/>
                <a:gd name="connsiteX23" fmla="*/ 895638 w 3900299"/>
                <a:gd name="connsiteY23" fmla="*/ 6467332 h 7906498"/>
                <a:gd name="connsiteX24" fmla="*/ 896487 w 3900299"/>
                <a:gd name="connsiteY24" fmla="*/ 6465348 h 7906498"/>
                <a:gd name="connsiteX25" fmla="*/ 1654138 w 3900299"/>
                <a:gd name="connsiteY25" fmla="*/ 6437632 h 7906498"/>
                <a:gd name="connsiteX26" fmla="*/ 1656456 w 3900299"/>
                <a:gd name="connsiteY26" fmla="*/ 6438304 h 7906498"/>
                <a:gd name="connsiteX27" fmla="*/ 1639583 w 3900299"/>
                <a:gd name="connsiteY27" fmla="*/ 6535672 h 7906498"/>
                <a:gd name="connsiteX28" fmla="*/ 1678534 w 3900299"/>
                <a:gd name="connsiteY28" fmla="*/ 6626490 h 7906498"/>
                <a:gd name="connsiteX29" fmla="*/ 1676435 w 3900299"/>
                <a:gd name="connsiteY29" fmla="*/ 6627682 h 7906498"/>
                <a:gd name="connsiteX30" fmla="*/ 1619859 w 3900299"/>
                <a:gd name="connsiteY30" fmla="*/ 6537988 h 7906498"/>
                <a:gd name="connsiteX31" fmla="*/ 1645209 w 3900299"/>
                <a:gd name="connsiteY31" fmla="*/ 6440636 h 7906498"/>
                <a:gd name="connsiteX32" fmla="*/ 1654138 w 3900299"/>
                <a:gd name="connsiteY32" fmla="*/ 6437632 h 7906498"/>
                <a:gd name="connsiteX33" fmla="*/ 3336646 w 3900299"/>
                <a:gd name="connsiteY33" fmla="*/ 6413570 h 7906498"/>
                <a:gd name="connsiteX34" fmla="*/ 2136592 w 3900299"/>
                <a:gd name="connsiteY34" fmla="*/ 7049586 h 7906498"/>
                <a:gd name="connsiteX35" fmla="*/ 221508 w 3900299"/>
                <a:gd name="connsiteY35" fmla="*/ 7133330 h 7906498"/>
                <a:gd name="connsiteX36" fmla="*/ 2099095 w 3900299"/>
                <a:gd name="connsiteY36" fmla="*/ 7212856 h 7906498"/>
                <a:gd name="connsiteX37" fmla="*/ 3336646 w 3900299"/>
                <a:gd name="connsiteY37" fmla="*/ 6413570 h 7906498"/>
                <a:gd name="connsiteX38" fmla="*/ 995137 w 3900299"/>
                <a:gd name="connsiteY38" fmla="*/ 6409566 h 7906498"/>
                <a:gd name="connsiteX39" fmla="*/ 1078142 w 3900299"/>
                <a:gd name="connsiteY39" fmla="*/ 6427040 h 7906498"/>
                <a:gd name="connsiteX40" fmla="*/ 996488 w 3900299"/>
                <a:gd name="connsiteY40" fmla="*/ 6435688 h 7906498"/>
                <a:gd name="connsiteX41" fmla="*/ 913483 w 3900299"/>
                <a:gd name="connsiteY41" fmla="*/ 6418214 h 7906498"/>
                <a:gd name="connsiteX42" fmla="*/ 929461 w 3900299"/>
                <a:gd name="connsiteY42" fmla="*/ 6413788 h 7906498"/>
                <a:gd name="connsiteX43" fmla="*/ 995137 w 3900299"/>
                <a:gd name="connsiteY43" fmla="*/ 6409566 h 7906498"/>
                <a:gd name="connsiteX44" fmla="*/ 667480 w 3900299"/>
                <a:gd name="connsiteY44" fmla="*/ 6360844 h 7906498"/>
                <a:gd name="connsiteX45" fmla="*/ 647645 w 3900299"/>
                <a:gd name="connsiteY45" fmla="*/ 6363872 h 7906498"/>
                <a:gd name="connsiteX46" fmla="*/ 614600 w 3900299"/>
                <a:gd name="connsiteY46" fmla="*/ 6408906 h 7906498"/>
                <a:gd name="connsiteX47" fmla="*/ 662664 w 3900299"/>
                <a:gd name="connsiteY47" fmla="*/ 6461786 h 7906498"/>
                <a:gd name="connsiteX48" fmla="*/ 715544 w 3900299"/>
                <a:gd name="connsiteY48" fmla="*/ 6413726 h 7906498"/>
                <a:gd name="connsiteX49" fmla="*/ 667480 w 3900299"/>
                <a:gd name="connsiteY49" fmla="*/ 6360844 h 7906498"/>
                <a:gd name="connsiteX50" fmla="*/ 968804 w 3900299"/>
                <a:gd name="connsiteY50" fmla="*/ 6323324 h 7906498"/>
                <a:gd name="connsiteX51" fmla="*/ 1043396 w 3900299"/>
                <a:gd name="connsiteY51" fmla="*/ 6370062 h 7906498"/>
                <a:gd name="connsiteX52" fmla="*/ 1042546 w 3900299"/>
                <a:gd name="connsiteY52" fmla="*/ 6372120 h 7906498"/>
                <a:gd name="connsiteX53" fmla="*/ 967911 w 3900299"/>
                <a:gd name="connsiteY53" fmla="*/ 6342028 h 7906498"/>
                <a:gd name="connsiteX54" fmla="*/ 890752 w 3900299"/>
                <a:gd name="connsiteY54" fmla="*/ 6364878 h 7906498"/>
                <a:gd name="connsiteX55" fmla="*/ 890100 w 3900299"/>
                <a:gd name="connsiteY55" fmla="*/ 6362746 h 7906498"/>
                <a:gd name="connsiteX56" fmla="*/ 914002 w 3900299"/>
                <a:gd name="connsiteY56" fmla="*/ 6333356 h 7906498"/>
                <a:gd name="connsiteX57" fmla="*/ 938807 w 3900299"/>
                <a:gd name="connsiteY57" fmla="*/ 6325284 h 7906498"/>
                <a:gd name="connsiteX58" fmla="*/ 968804 w 3900299"/>
                <a:gd name="connsiteY58" fmla="*/ 6323324 h 7906498"/>
                <a:gd name="connsiteX59" fmla="*/ 923577 w 3900299"/>
                <a:gd name="connsiteY59" fmla="*/ 6253384 h 7906498"/>
                <a:gd name="connsiteX60" fmla="*/ 1014472 w 3900299"/>
                <a:gd name="connsiteY60" fmla="*/ 6308014 h 7906498"/>
                <a:gd name="connsiteX61" fmla="*/ 1013327 w 3900299"/>
                <a:gd name="connsiteY61" fmla="*/ 6310138 h 7906498"/>
                <a:gd name="connsiteX62" fmla="*/ 921690 w 3900299"/>
                <a:gd name="connsiteY62" fmla="*/ 6273154 h 7906498"/>
                <a:gd name="connsiteX63" fmla="*/ 824708 w 3900299"/>
                <a:gd name="connsiteY63" fmla="*/ 6292120 h 7906498"/>
                <a:gd name="connsiteX64" fmla="*/ 823986 w 3900299"/>
                <a:gd name="connsiteY64" fmla="*/ 6289818 h 7906498"/>
                <a:gd name="connsiteX65" fmla="*/ 854958 w 3900299"/>
                <a:gd name="connsiteY65" fmla="*/ 6260286 h 7906498"/>
                <a:gd name="connsiteX66" fmla="*/ 923577 w 3900299"/>
                <a:gd name="connsiteY66" fmla="*/ 6253384 h 7906498"/>
                <a:gd name="connsiteX67" fmla="*/ 667814 w 3900299"/>
                <a:gd name="connsiteY67" fmla="*/ 6247378 h 7906498"/>
                <a:gd name="connsiteX68" fmla="*/ 732291 w 3900299"/>
                <a:gd name="connsiteY68" fmla="*/ 6318314 h 7906498"/>
                <a:gd name="connsiteX69" fmla="*/ 718436 w 3900299"/>
                <a:gd name="connsiteY69" fmla="*/ 6354172 h 7906498"/>
                <a:gd name="connsiteX70" fmla="*/ 746145 w 3900299"/>
                <a:gd name="connsiteY70" fmla="*/ 6349440 h 7906498"/>
                <a:gd name="connsiteX71" fmla="*/ 810621 w 3900299"/>
                <a:gd name="connsiteY71" fmla="*/ 6420378 h 7906498"/>
                <a:gd name="connsiteX72" fmla="*/ 739684 w 3900299"/>
                <a:gd name="connsiteY72" fmla="*/ 6484854 h 7906498"/>
                <a:gd name="connsiteX73" fmla="*/ 715609 w 3900299"/>
                <a:gd name="connsiteY73" fmla="*/ 6478786 h 7906498"/>
                <a:gd name="connsiteX74" fmla="*/ 723958 w 3900299"/>
                <a:gd name="connsiteY74" fmla="*/ 6512456 h 7906498"/>
                <a:gd name="connsiteX75" fmla="*/ 653019 w 3900299"/>
                <a:gd name="connsiteY75" fmla="*/ 6576934 h 7906498"/>
                <a:gd name="connsiteX76" fmla="*/ 588543 w 3900299"/>
                <a:gd name="connsiteY76" fmla="*/ 6505996 h 7906498"/>
                <a:gd name="connsiteX77" fmla="*/ 603333 w 3900299"/>
                <a:gd name="connsiteY77" fmla="*/ 6468884 h 7906498"/>
                <a:gd name="connsiteX78" fmla="*/ 570416 w 3900299"/>
                <a:gd name="connsiteY78" fmla="*/ 6476778 h 7906498"/>
                <a:gd name="connsiteX79" fmla="*/ 505939 w 3900299"/>
                <a:gd name="connsiteY79" fmla="*/ 6405840 h 7906498"/>
                <a:gd name="connsiteX80" fmla="*/ 576877 w 3900299"/>
                <a:gd name="connsiteY80" fmla="*/ 6341364 h 7906498"/>
                <a:gd name="connsiteX81" fmla="*/ 609769 w 3900299"/>
                <a:gd name="connsiteY81" fmla="*/ 6353008 h 7906498"/>
                <a:gd name="connsiteX82" fmla="*/ 596877 w 3900299"/>
                <a:gd name="connsiteY82" fmla="*/ 6311854 h 7906498"/>
                <a:gd name="connsiteX83" fmla="*/ 641205 w 3900299"/>
                <a:gd name="connsiteY83" fmla="*/ 6251442 h 7906498"/>
                <a:gd name="connsiteX84" fmla="*/ 667814 w 3900299"/>
                <a:gd name="connsiteY84" fmla="*/ 6247378 h 7906498"/>
                <a:gd name="connsiteX85" fmla="*/ 405087 w 3900299"/>
                <a:gd name="connsiteY85" fmla="*/ 6234190 h 7906498"/>
                <a:gd name="connsiteX86" fmla="*/ 495984 w 3900299"/>
                <a:gd name="connsiteY86" fmla="*/ 6288816 h 7906498"/>
                <a:gd name="connsiteX87" fmla="*/ 494838 w 3900299"/>
                <a:gd name="connsiteY87" fmla="*/ 6290944 h 7906498"/>
                <a:gd name="connsiteX88" fmla="*/ 403201 w 3900299"/>
                <a:gd name="connsiteY88" fmla="*/ 6253958 h 7906498"/>
                <a:gd name="connsiteX89" fmla="*/ 306218 w 3900299"/>
                <a:gd name="connsiteY89" fmla="*/ 6272926 h 7906498"/>
                <a:gd name="connsiteX90" fmla="*/ 305495 w 3900299"/>
                <a:gd name="connsiteY90" fmla="*/ 6270622 h 7906498"/>
                <a:gd name="connsiteX91" fmla="*/ 336468 w 3900299"/>
                <a:gd name="connsiteY91" fmla="*/ 6241092 h 7906498"/>
                <a:gd name="connsiteX92" fmla="*/ 405087 w 3900299"/>
                <a:gd name="connsiteY92" fmla="*/ 6234190 h 7906498"/>
                <a:gd name="connsiteX93" fmla="*/ 668784 w 3900299"/>
                <a:gd name="connsiteY93" fmla="*/ 6230562 h 7906498"/>
                <a:gd name="connsiteX94" fmla="*/ 639457 w 3900299"/>
                <a:gd name="connsiteY94" fmla="*/ 6235042 h 7906498"/>
                <a:gd name="connsiteX95" fmla="*/ 590601 w 3900299"/>
                <a:gd name="connsiteY95" fmla="*/ 6301622 h 7906498"/>
                <a:gd name="connsiteX96" fmla="*/ 604810 w 3900299"/>
                <a:gd name="connsiteY96" fmla="*/ 6346978 h 7906498"/>
                <a:gd name="connsiteX97" fmla="*/ 568561 w 3900299"/>
                <a:gd name="connsiteY97" fmla="*/ 6334146 h 7906498"/>
                <a:gd name="connsiteX98" fmla="*/ 490380 w 3900299"/>
                <a:gd name="connsiteY98" fmla="*/ 6405206 h 7906498"/>
                <a:gd name="connsiteX99" fmla="*/ 561438 w 3900299"/>
                <a:gd name="connsiteY99" fmla="*/ 6483386 h 7906498"/>
                <a:gd name="connsiteX100" fmla="*/ 597718 w 3900299"/>
                <a:gd name="connsiteY100" fmla="*/ 6474686 h 7906498"/>
                <a:gd name="connsiteX101" fmla="*/ 581419 w 3900299"/>
                <a:gd name="connsiteY101" fmla="*/ 6515584 h 7906498"/>
                <a:gd name="connsiteX102" fmla="*/ 652477 w 3900299"/>
                <a:gd name="connsiteY102" fmla="*/ 6593766 h 7906498"/>
                <a:gd name="connsiteX103" fmla="*/ 730657 w 3900299"/>
                <a:gd name="connsiteY103" fmla="*/ 6522706 h 7906498"/>
                <a:gd name="connsiteX104" fmla="*/ 721455 w 3900299"/>
                <a:gd name="connsiteY104" fmla="*/ 6485600 h 7906498"/>
                <a:gd name="connsiteX105" fmla="*/ 747990 w 3900299"/>
                <a:gd name="connsiteY105" fmla="*/ 6492286 h 7906498"/>
                <a:gd name="connsiteX106" fmla="*/ 826170 w 3900299"/>
                <a:gd name="connsiteY106" fmla="*/ 6421228 h 7906498"/>
                <a:gd name="connsiteX107" fmla="*/ 755110 w 3900299"/>
                <a:gd name="connsiteY107" fmla="*/ 6343046 h 7906498"/>
                <a:gd name="connsiteX108" fmla="*/ 724571 w 3900299"/>
                <a:gd name="connsiteY108" fmla="*/ 6348260 h 7906498"/>
                <a:gd name="connsiteX109" fmla="*/ 739842 w 3900299"/>
                <a:gd name="connsiteY109" fmla="*/ 6308744 h 7906498"/>
                <a:gd name="connsiteX110" fmla="*/ 668784 w 3900299"/>
                <a:gd name="connsiteY110" fmla="*/ 6230562 h 7906498"/>
                <a:gd name="connsiteX111" fmla="*/ 2120922 w 3900299"/>
                <a:gd name="connsiteY111" fmla="*/ 6208636 h 7906498"/>
                <a:gd name="connsiteX112" fmla="*/ 2121994 w 3900299"/>
                <a:gd name="connsiteY112" fmla="*/ 6210510 h 7906498"/>
                <a:gd name="connsiteX113" fmla="*/ 2053103 w 3900299"/>
                <a:gd name="connsiteY113" fmla="*/ 6264126 h 7906498"/>
                <a:gd name="connsiteX114" fmla="*/ 1970589 w 3900299"/>
                <a:gd name="connsiteY114" fmla="*/ 6235618 h 7906498"/>
                <a:gd name="connsiteX115" fmla="*/ 1971001 w 3900299"/>
                <a:gd name="connsiteY115" fmla="*/ 6233500 h 7906498"/>
                <a:gd name="connsiteX116" fmla="*/ 2050145 w 3900299"/>
                <a:gd name="connsiteY116" fmla="*/ 6246298 h 7906498"/>
                <a:gd name="connsiteX117" fmla="*/ 2120922 w 3900299"/>
                <a:gd name="connsiteY117" fmla="*/ 6208636 h 7906498"/>
                <a:gd name="connsiteX118" fmla="*/ 1725130 w 3900299"/>
                <a:gd name="connsiteY118" fmla="*/ 6179526 h 7906498"/>
                <a:gd name="connsiteX119" fmla="*/ 1706376 w 3900299"/>
                <a:gd name="connsiteY119" fmla="*/ 6186662 h 7906498"/>
                <a:gd name="connsiteX120" fmla="*/ 1683548 w 3900299"/>
                <a:gd name="connsiteY120" fmla="*/ 6237642 h 7906498"/>
                <a:gd name="connsiteX121" fmla="*/ 1741664 w 3900299"/>
                <a:gd name="connsiteY121" fmla="*/ 6279224 h 7906498"/>
                <a:gd name="connsiteX122" fmla="*/ 1783246 w 3900299"/>
                <a:gd name="connsiteY122" fmla="*/ 6221110 h 7906498"/>
                <a:gd name="connsiteX123" fmla="*/ 1725130 w 3900299"/>
                <a:gd name="connsiteY123" fmla="*/ 6179526 h 7906498"/>
                <a:gd name="connsiteX124" fmla="*/ 2103666 w 3900299"/>
                <a:gd name="connsiteY124" fmla="*/ 6153988 h 7906498"/>
                <a:gd name="connsiteX125" fmla="*/ 2140527 w 3900299"/>
                <a:gd name="connsiteY125" fmla="*/ 6157822 h 7906498"/>
                <a:gd name="connsiteX126" fmla="*/ 2062521 w 3900299"/>
                <a:gd name="connsiteY126" fmla="*/ 6183460 h 7906498"/>
                <a:gd name="connsiteX127" fmla="*/ 1977698 w 3900299"/>
                <a:gd name="connsiteY127" fmla="*/ 6183844 h 7906498"/>
                <a:gd name="connsiteX128" fmla="*/ 1992386 w 3900299"/>
                <a:gd name="connsiteY128" fmla="*/ 6176156 h 7906498"/>
                <a:gd name="connsiteX129" fmla="*/ 2055704 w 3900299"/>
                <a:gd name="connsiteY129" fmla="*/ 6158208 h 7906498"/>
                <a:gd name="connsiteX130" fmla="*/ 2103666 w 3900299"/>
                <a:gd name="connsiteY130" fmla="*/ 6153988 h 7906498"/>
                <a:gd name="connsiteX131" fmla="*/ 1479368 w 3900299"/>
                <a:gd name="connsiteY131" fmla="*/ 6110156 h 7906498"/>
                <a:gd name="connsiteX132" fmla="*/ 1542317 w 3900299"/>
                <a:gd name="connsiteY132" fmla="*/ 6145202 h 7906498"/>
                <a:gd name="connsiteX133" fmla="*/ 1541645 w 3900299"/>
                <a:gd name="connsiteY133" fmla="*/ 6147524 h 7906498"/>
                <a:gd name="connsiteX134" fmla="*/ 1444276 w 3900299"/>
                <a:gd name="connsiteY134" fmla="*/ 6130650 h 7906498"/>
                <a:gd name="connsiteX135" fmla="*/ 1353456 w 3900299"/>
                <a:gd name="connsiteY135" fmla="*/ 6169602 h 7906498"/>
                <a:gd name="connsiteX136" fmla="*/ 1352265 w 3900299"/>
                <a:gd name="connsiteY136" fmla="*/ 6167502 h 7906498"/>
                <a:gd name="connsiteX137" fmla="*/ 1376329 w 3900299"/>
                <a:gd name="connsiteY137" fmla="*/ 6132114 h 7906498"/>
                <a:gd name="connsiteX138" fmla="*/ 1441960 w 3900299"/>
                <a:gd name="connsiteY138" fmla="*/ 6110926 h 7906498"/>
                <a:gd name="connsiteX139" fmla="*/ 1479368 w 3900299"/>
                <a:gd name="connsiteY139" fmla="*/ 6110156 h 7906498"/>
                <a:gd name="connsiteX140" fmla="*/ 2730280 w 3900299"/>
                <a:gd name="connsiteY140" fmla="*/ 6097496 h 7906498"/>
                <a:gd name="connsiteX141" fmla="*/ 2761449 w 3900299"/>
                <a:gd name="connsiteY141" fmla="*/ 6173460 h 7906498"/>
                <a:gd name="connsiteX142" fmla="*/ 2767922 w 3900299"/>
                <a:gd name="connsiteY142" fmla="*/ 6258038 h 7906498"/>
                <a:gd name="connsiteX143" fmla="*/ 2736752 w 3900299"/>
                <a:gd name="connsiteY143" fmla="*/ 6182074 h 7906498"/>
                <a:gd name="connsiteX144" fmla="*/ 2730280 w 3900299"/>
                <a:gd name="connsiteY144" fmla="*/ 6097496 h 7906498"/>
                <a:gd name="connsiteX145" fmla="*/ 2041832 w 3900299"/>
                <a:gd name="connsiteY145" fmla="*/ 6077894 h 7906498"/>
                <a:gd name="connsiteX146" fmla="*/ 2094569 w 3900299"/>
                <a:gd name="connsiteY146" fmla="*/ 6109432 h 7906498"/>
                <a:gd name="connsiteX147" fmla="*/ 2094171 w 3900299"/>
                <a:gd name="connsiteY147" fmla="*/ 6111624 h 7906498"/>
                <a:gd name="connsiteX148" fmla="*/ 2014874 w 3900299"/>
                <a:gd name="connsiteY148" fmla="*/ 6097912 h 7906498"/>
                <a:gd name="connsiteX149" fmla="*/ 1944252 w 3900299"/>
                <a:gd name="connsiteY149" fmla="*/ 6136486 h 7906498"/>
                <a:gd name="connsiteX150" fmla="*/ 1943165 w 3900299"/>
                <a:gd name="connsiteY150" fmla="*/ 6134540 h 7906498"/>
                <a:gd name="connsiteX151" fmla="*/ 1960348 w 3900299"/>
                <a:gd name="connsiteY151" fmla="*/ 6100778 h 7906498"/>
                <a:gd name="connsiteX152" fmla="*/ 1982899 w 3900299"/>
                <a:gd name="connsiteY152" fmla="*/ 6087668 h 7906498"/>
                <a:gd name="connsiteX153" fmla="*/ 2011812 w 3900299"/>
                <a:gd name="connsiteY153" fmla="*/ 6079438 h 7906498"/>
                <a:gd name="connsiteX154" fmla="*/ 2041832 w 3900299"/>
                <a:gd name="connsiteY154" fmla="*/ 6077894 h 7906498"/>
                <a:gd name="connsiteX155" fmla="*/ 1701579 w 3900299"/>
                <a:gd name="connsiteY155" fmla="*/ 6068532 h 7906498"/>
                <a:gd name="connsiteX156" fmla="*/ 1779540 w 3900299"/>
                <a:gd name="connsiteY156" fmla="*/ 6124312 h 7906498"/>
                <a:gd name="connsiteX157" fmla="*/ 1773541 w 3900299"/>
                <a:gd name="connsiteY157" fmla="*/ 6162282 h 7906498"/>
                <a:gd name="connsiteX158" fmla="*/ 1799634 w 3900299"/>
                <a:gd name="connsiteY158" fmla="*/ 6151826 h 7906498"/>
                <a:gd name="connsiteX159" fmla="*/ 1877594 w 3900299"/>
                <a:gd name="connsiteY159" fmla="*/ 6207606 h 7906498"/>
                <a:gd name="connsiteX160" fmla="*/ 1821813 w 3900299"/>
                <a:gd name="connsiteY160" fmla="*/ 6285566 h 7906498"/>
                <a:gd name="connsiteX161" fmla="*/ 1797000 w 3900299"/>
                <a:gd name="connsiteY161" fmla="*/ 6284700 h 7906498"/>
                <a:gd name="connsiteX162" fmla="*/ 1812248 w 3900299"/>
                <a:gd name="connsiteY162" fmla="*/ 6315858 h 7906498"/>
                <a:gd name="connsiteX163" fmla="*/ 1756466 w 3900299"/>
                <a:gd name="connsiteY163" fmla="*/ 6393822 h 7906498"/>
                <a:gd name="connsiteX164" fmla="*/ 1678506 w 3900299"/>
                <a:gd name="connsiteY164" fmla="*/ 6338040 h 7906498"/>
                <a:gd name="connsiteX165" fmla="*/ 1685156 w 3900299"/>
                <a:gd name="connsiteY165" fmla="*/ 6298648 h 7906498"/>
                <a:gd name="connsiteX166" fmla="*/ 1654636 w 3900299"/>
                <a:gd name="connsiteY166" fmla="*/ 6313290 h 7906498"/>
                <a:gd name="connsiteX167" fmla="*/ 1576676 w 3900299"/>
                <a:gd name="connsiteY167" fmla="*/ 6257510 h 7906498"/>
                <a:gd name="connsiteX168" fmla="*/ 1632456 w 3900299"/>
                <a:gd name="connsiteY168" fmla="*/ 6179550 h 7906498"/>
                <a:gd name="connsiteX169" fmla="*/ 1667062 w 3900299"/>
                <a:gd name="connsiteY169" fmla="*/ 6184012 h 7906498"/>
                <a:gd name="connsiteX170" fmla="*/ 1645799 w 3900299"/>
                <a:gd name="connsiteY170" fmla="*/ 6146492 h 7906498"/>
                <a:gd name="connsiteX171" fmla="*/ 1676422 w 3900299"/>
                <a:gd name="connsiteY171" fmla="*/ 6078104 h 7906498"/>
                <a:gd name="connsiteX172" fmla="*/ 1701579 w 3900299"/>
                <a:gd name="connsiteY172" fmla="*/ 6068532 h 7906498"/>
                <a:gd name="connsiteX173" fmla="*/ 2601382 w 3900299"/>
                <a:gd name="connsiteY173" fmla="*/ 6057004 h 7906498"/>
                <a:gd name="connsiteX174" fmla="*/ 2603742 w 3900299"/>
                <a:gd name="connsiteY174" fmla="*/ 6057508 h 7906498"/>
                <a:gd name="connsiteX175" fmla="*/ 2593901 w 3900299"/>
                <a:gd name="connsiteY175" fmla="*/ 6155836 h 7906498"/>
                <a:gd name="connsiteX176" fmla="*/ 2639270 w 3900299"/>
                <a:gd name="connsiteY176" fmla="*/ 6243624 h 7906498"/>
                <a:gd name="connsiteX177" fmla="*/ 2637262 w 3900299"/>
                <a:gd name="connsiteY177" fmla="*/ 6244964 h 7906498"/>
                <a:gd name="connsiteX178" fmla="*/ 2574394 w 3900299"/>
                <a:gd name="connsiteY178" fmla="*/ 6159560 h 7906498"/>
                <a:gd name="connsiteX179" fmla="*/ 2592692 w 3900299"/>
                <a:gd name="connsiteY179" fmla="*/ 6060640 h 7906498"/>
                <a:gd name="connsiteX180" fmla="*/ 2601382 w 3900299"/>
                <a:gd name="connsiteY180" fmla="*/ 6057004 h 7906498"/>
                <a:gd name="connsiteX181" fmla="*/ 1698989 w 3900299"/>
                <a:gd name="connsiteY181" fmla="*/ 6051890 h 7906498"/>
                <a:gd name="connsiteX182" fmla="*/ 1671261 w 3900299"/>
                <a:gd name="connsiteY182" fmla="*/ 6062440 h 7906498"/>
                <a:gd name="connsiteX183" fmla="*/ 1637511 w 3900299"/>
                <a:gd name="connsiteY183" fmla="*/ 6137810 h 7906498"/>
                <a:gd name="connsiteX184" fmla="*/ 1660945 w 3900299"/>
                <a:gd name="connsiteY184" fmla="*/ 6179160 h 7906498"/>
                <a:gd name="connsiteX185" fmla="*/ 1622808 w 3900299"/>
                <a:gd name="connsiteY185" fmla="*/ 6174244 h 7906498"/>
                <a:gd name="connsiteX186" fmla="*/ 1561331 w 3900299"/>
                <a:gd name="connsiteY186" fmla="*/ 6260164 h 7906498"/>
                <a:gd name="connsiteX187" fmla="*/ 1647250 w 3900299"/>
                <a:gd name="connsiteY187" fmla="*/ 6321642 h 7906498"/>
                <a:gd name="connsiteX188" fmla="*/ 1680887 w 3900299"/>
                <a:gd name="connsiteY188" fmla="*/ 6305502 h 7906498"/>
                <a:gd name="connsiteX189" fmla="*/ 1673559 w 3900299"/>
                <a:gd name="connsiteY189" fmla="*/ 6348914 h 7906498"/>
                <a:gd name="connsiteX190" fmla="*/ 1759478 w 3900299"/>
                <a:gd name="connsiteY190" fmla="*/ 6410390 h 7906498"/>
                <a:gd name="connsiteX191" fmla="*/ 1820954 w 3900299"/>
                <a:gd name="connsiteY191" fmla="*/ 6324470 h 7906498"/>
                <a:gd name="connsiteX192" fmla="*/ 1804150 w 3900299"/>
                <a:gd name="connsiteY192" fmla="*/ 6290132 h 7906498"/>
                <a:gd name="connsiteX193" fmla="*/ 1831497 w 3900299"/>
                <a:gd name="connsiteY193" fmla="*/ 6291086 h 7906498"/>
                <a:gd name="connsiteX194" fmla="*/ 1892974 w 3900299"/>
                <a:gd name="connsiteY194" fmla="*/ 6205164 h 7906498"/>
                <a:gd name="connsiteX195" fmla="*/ 1807052 w 3900299"/>
                <a:gd name="connsiteY195" fmla="*/ 6143686 h 7906498"/>
                <a:gd name="connsiteX196" fmla="*/ 1778295 w 3900299"/>
                <a:gd name="connsiteY196" fmla="*/ 6155212 h 7906498"/>
                <a:gd name="connsiteX197" fmla="*/ 1784908 w 3900299"/>
                <a:gd name="connsiteY197" fmla="*/ 6113368 h 7906498"/>
                <a:gd name="connsiteX198" fmla="*/ 1698989 w 3900299"/>
                <a:gd name="connsiteY198" fmla="*/ 6051890 h 7906498"/>
                <a:gd name="connsiteX199" fmla="*/ 1990287 w 3900299"/>
                <a:gd name="connsiteY199" fmla="*/ 6019812 h 7906498"/>
                <a:gd name="connsiteX200" fmla="*/ 2053235 w 3900299"/>
                <a:gd name="connsiteY200" fmla="*/ 6054860 h 7906498"/>
                <a:gd name="connsiteX201" fmla="*/ 2052562 w 3900299"/>
                <a:gd name="connsiteY201" fmla="*/ 6057178 h 7906498"/>
                <a:gd name="connsiteX202" fmla="*/ 1955195 w 3900299"/>
                <a:gd name="connsiteY202" fmla="*/ 6040306 h 7906498"/>
                <a:gd name="connsiteX203" fmla="*/ 1864375 w 3900299"/>
                <a:gd name="connsiteY203" fmla="*/ 6079256 h 7906498"/>
                <a:gd name="connsiteX204" fmla="*/ 1863185 w 3900299"/>
                <a:gd name="connsiteY204" fmla="*/ 6077158 h 7906498"/>
                <a:gd name="connsiteX205" fmla="*/ 1887249 w 3900299"/>
                <a:gd name="connsiteY205" fmla="*/ 6041770 h 7906498"/>
                <a:gd name="connsiteX206" fmla="*/ 1952879 w 3900299"/>
                <a:gd name="connsiteY206" fmla="*/ 6020582 h 7906498"/>
                <a:gd name="connsiteX207" fmla="*/ 1990287 w 3900299"/>
                <a:gd name="connsiteY207" fmla="*/ 6019812 h 7906498"/>
                <a:gd name="connsiteX208" fmla="*/ 776536 w 3900299"/>
                <a:gd name="connsiteY208" fmla="*/ 6007802 h 7906498"/>
                <a:gd name="connsiteX209" fmla="*/ 845585 w 3900299"/>
                <a:gd name="connsiteY209" fmla="*/ 6093314 h 7906498"/>
                <a:gd name="connsiteX210" fmla="*/ 801820 w 3900299"/>
                <a:gd name="connsiteY210" fmla="*/ 6194132 h 7906498"/>
                <a:gd name="connsiteX211" fmla="*/ 798953 w 3900299"/>
                <a:gd name="connsiteY211" fmla="*/ 6193588 h 7906498"/>
                <a:gd name="connsiteX212" fmla="*/ 821094 w 3900299"/>
                <a:gd name="connsiteY212" fmla="*/ 6096636 h 7906498"/>
                <a:gd name="connsiteX213" fmla="*/ 773916 w 3900299"/>
                <a:gd name="connsiteY213" fmla="*/ 6009090 h 7906498"/>
                <a:gd name="connsiteX214" fmla="*/ 776536 w 3900299"/>
                <a:gd name="connsiteY214" fmla="*/ 6007802 h 7906498"/>
                <a:gd name="connsiteX215" fmla="*/ 571218 w 3900299"/>
                <a:gd name="connsiteY215" fmla="*/ 6002904 h 7906498"/>
                <a:gd name="connsiteX216" fmla="*/ 573344 w 3900299"/>
                <a:gd name="connsiteY216" fmla="*/ 6004050 h 7906498"/>
                <a:gd name="connsiteX217" fmla="*/ 536358 w 3900299"/>
                <a:gd name="connsiteY217" fmla="*/ 6095688 h 7906498"/>
                <a:gd name="connsiteX218" fmla="*/ 555325 w 3900299"/>
                <a:gd name="connsiteY218" fmla="*/ 6192670 h 7906498"/>
                <a:gd name="connsiteX219" fmla="*/ 553022 w 3900299"/>
                <a:gd name="connsiteY219" fmla="*/ 6193392 h 7906498"/>
                <a:gd name="connsiteX220" fmla="*/ 516590 w 3900299"/>
                <a:gd name="connsiteY220" fmla="*/ 6093800 h 7906498"/>
                <a:gd name="connsiteX221" fmla="*/ 561857 w 3900299"/>
                <a:gd name="connsiteY221" fmla="*/ 6003964 h 7906498"/>
                <a:gd name="connsiteX222" fmla="*/ 571218 w 3900299"/>
                <a:gd name="connsiteY222" fmla="*/ 6002904 h 7906498"/>
                <a:gd name="connsiteX223" fmla="*/ 736388 w 3900299"/>
                <a:gd name="connsiteY223" fmla="*/ 5999236 h 7906498"/>
                <a:gd name="connsiteX224" fmla="*/ 774306 w 3900299"/>
                <a:gd name="connsiteY224" fmla="*/ 6077872 h 7906498"/>
                <a:gd name="connsiteX225" fmla="*/ 729073 w 3900299"/>
                <a:gd name="connsiteY225" fmla="*/ 6152538 h 7906498"/>
                <a:gd name="connsiteX226" fmla="*/ 727089 w 3900299"/>
                <a:gd name="connsiteY226" fmla="*/ 6151686 h 7906498"/>
                <a:gd name="connsiteX227" fmla="*/ 756255 w 3900299"/>
                <a:gd name="connsiteY227" fmla="*/ 6077008 h 7906498"/>
                <a:gd name="connsiteX228" fmla="*/ 734331 w 3900299"/>
                <a:gd name="connsiteY228" fmla="*/ 5999892 h 7906498"/>
                <a:gd name="connsiteX229" fmla="*/ 736388 w 3900299"/>
                <a:gd name="connsiteY229" fmla="*/ 5999236 h 7906498"/>
                <a:gd name="connsiteX230" fmla="*/ 632291 w 3900299"/>
                <a:gd name="connsiteY230" fmla="*/ 5994270 h 7906498"/>
                <a:gd name="connsiteX231" fmla="*/ 634349 w 3900299"/>
                <a:gd name="connsiteY231" fmla="*/ 5995120 h 7906498"/>
                <a:gd name="connsiteX232" fmla="*/ 604259 w 3900299"/>
                <a:gd name="connsiteY232" fmla="*/ 6069754 h 7906498"/>
                <a:gd name="connsiteX233" fmla="*/ 627109 w 3900299"/>
                <a:gd name="connsiteY233" fmla="*/ 6146916 h 7906498"/>
                <a:gd name="connsiteX234" fmla="*/ 624976 w 3900299"/>
                <a:gd name="connsiteY234" fmla="*/ 6147568 h 7906498"/>
                <a:gd name="connsiteX235" fmla="*/ 585553 w 3900299"/>
                <a:gd name="connsiteY235" fmla="*/ 6068864 h 7906498"/>
                <a:gd name="connsiteX236" fmla="*/ 623534 w 3900299"/>
                <a:gd name="connsiteY236" fmla="*/ 5995412 h 7906498"/>
                <a:gd name="connsiteX237" fmla="*/ 632291 w 3900299"/>
                <a:gd name="connsiteY237" fmla="*/ 5994270 h 7906498"/>
                <a:gd name="connsiteX238" fmla="*/ 687993 w 3900299"/>
                <a:gd name="connsiteY238" fmla="*/ 5986414 h 7906498"/>
                <a:gd name="connsiteX239" fmla="*/ 696639 w 3900299"/>
                <a:gd name="connsiteY239" fmla="*/ 6068070 h 7906498"/>
                <a:gd name="connsiteX240" fmla="*/ 680101 w 3900299"/>
                <a:gd name="connsiteY240" fmla="*/ 6148760 h 7906498"/>
                <a:gd name="connsiteX241" fmla="*/ 774815 w 3900299"/>
                <a:gd name="connsiteY241" fmla="*/ 6260518 h 7906498"/>
                <a:gd name="connsiteX242" fmla="*/ 752757 w 3900299"/>
                <a:gd name="connsiteY242" fmla="*/ 6317606 h 7906498"/>
                <a:gd name="connsiteX243" fmla="*/ 796874 w 3900299"/>
                <a:gd name="connsiteY243" fmla="*/ 6310074 h 7906498"/>
                <a:gd name="connsiteX244" fmla="*/ 899530 w 3900299"/>
                <a:gd name="connsiteY244" fmla="*/ 6423016 h 7906498"/>
                <a:gd name="connsiteX245" fmla="*/ 829080 w 3900299"/>
                <a:gd name="connsiteY245" fmla="*/ 6519142 h 7906498"/>
                <a:gd name="connsiteX246" fmla="*/ 919783 w 3900299"/>
                <a:gd name="connsiteY246" fmla="*/ 6557912 h 7906498"/>
                <a:gd name="connsiteX247" fmla="*/ 1014440 w 3900299"/>
                <a:gd name="connsiteY247" fmla="*/ 6527412 h 7906498"/>
                <a:gd name="connsiteX248" fmla="*/ 1015228 w 3900299"/>
                <a:gd name="connsiteY248" fmla="*/ 6530220 h 7906498"/>
                <a:gd name="connsiteX249" fmla="*/ 918605 w 3900299"/>
                <a:gd name="connsiteY249" fmla="*/ 6582598 h 7906498"/>
                <a:gd name="connsiteX250" fmla="*/ 827407 w 3900299"/>
                <a:gd name="connsiteY250" fmla="*/ 6521260 h 7906498"/>
                <a:gd name="connsiteX251" fmla="*/ 828121 w 3900299"/>
                <a:gd name="connsiteY251" fmla="*/ 6519420 h 7906498"/>
                <a:gd name="connsiteX252" fmla="*/ 786587 w 3900299"/>
                <a:gd name="connsiteY252" fmla="*/ 6525674 h 7906498"/>
                <a:gd name="connsiteX253" fmla="*/ 748254 w 3900299"/>
                <a:gd name="connsiteY253" fmla="*/ 6516012 h 7906498"/>
                <a:gd name="connsiteX254" fmla="*/ 761547 w 3900299"/>
                <a:gd name="connsiteY254" fmla="*/ 6569622 h 7906498"/>
                <a:gd name="connsiteX255" fmla="*/ 753939 w 3900299"/>
                <a:gd name="connsiteY255" fmla="*/ 6603296 h 7906498"/>
                <a:gd name="connsiteX256" fmla="*/ 818110 w 3900299"/>
                <a:gd name="connsiteY256" fmla="*/ 6688658 h 7906498"/>
                <a:gd name="connsiteX257" fmla="*/ 774345 w 3900299"/>
                <a:gd name="connsiteY257" fmla="*/ 6789478 h 7906498"/>
                <a:gd name="connsiteX258" fmla="*/ 771477 w 3900299"/>
                <a:gd name="connsiteY258" fmla="*/ 6788934 h 7906498"/>
                <a:gd name="connsiteX259" fmla="*/ 793619 w 3900299"/>
                <a:gd name="connsiteY259" fmla="*/ 6691982 h 7906498"/>
                <a:gd name="connsiteX260" fmla="*/ 751842 w 3900299"/>
                <a:gd name="connsiteY260" fmla="*/ 6609062 h 7906498"/>
                <a:gd name="connsiteX261" fmla="*/ 707874 w 3900299"/>
                <a:gd name="connsiteY261" fmla="*/ 6657652 h 7906498"/>
                <a:gd name="connsiteX262" fmla="*/ 743892 w 3900299"/>
                <a:gd name="connsiteY262" fmla="*/ 6735472 h 7906498"/>
                <a:gd name="connsiteX263" fmla="*/ 698661 w 3900299"/>
                <a:gd name="connsiteY263" fmla="*/ 6810138 h 7906498"/>
                <a:gd name="connsiteX264" fmla="*/ 696674 w 3900299"/>
                <a:gd name="connsiteY264" fmla="*/ 6809288 h 7906498"/>
                <a:gd name="connsiteX265" fmla="*/ 725842 w 3900299"/>
                <a:gd name="connsiteY265" fmla="*/ 6734610 h 7906498"/>
                <a:gd name="connsiteX266" fmla="*/ 705024 w 3900299"/>
                <a:gd name="connsiteY266" fmla="*/ 6659026 h 7906498"/>
                <a:gd name="connsiteX267" fmla="*/ 648603 w 3900299"/>
                <a:gd name="connsiteY267" fmla="*/ 6672278 h 7906498"/>
                <a:gd name="connsiteX268" fmla="*/ 599706 w 3900299"/>
                <a:gd name="connsiteY268" fmla="*/ 6657354 h 7906498"/>
                <a:gd name="connsiteX269" fmla="*/ 573822 w 3900299"/>
                <a:gd name="connsiteY269" fmla="*/ 6727366 h 7906498"/>
                <a:gd name="connsiteX270" fmla="*/ 596672 w 3900299"/>
                <a:gd name="connsiteY270" fmla="*/ 6804524 h 7906498"/>
                <a:gd name="connsiteX271" fmla="*/ 594541 w 3900299"/>
                <a:gd name="connsiteY271" fmla="*/ 6805176 h 7906498"/>
                <a:gd name="connsiteX272" fmla="*/ 555118 w 3900299"/>
                <a:gd name="connsiteY272" fmla="*/ 6726472 h 7906498"/>
                <a:gd name="connsiteX273" fmla="*/ 592833 w 3900299"/>
                <a:gd name="connsiteY273" fmla="*/ 6653188 h 7906498"/>
                <a:gd name="connsiteX274" fmla="*/ 545946 w 3900299"/>
                <a:gd name="connsiteY274" fmla="*/ 6559334 h 7906498"/>
                <a:gd name="connsiteX275" fmla="*/ 569494 w 3900299"/>
                <a:gd name="connsiteY275" fmla="*/ 6500248 h 7906498"/>
                <a:gd name="connsiteX276" fmla="*/ 517085 w 3900299"/>
                <a:gd name="connsiteY276" fmla="*/ 6512816 h 7906498"/>
                <a:gd name="connsiteX277" fmla="*/ 490062 w 3900299"/>
                <a:gd name="connsiteY277" fmla="*/ 6507626 h 7906498"/>
                <a:gd name="connsiteX278" fmla="*/ 405562 w 3900299"/>
                <a:gd name="connsiteY278" fmla="*/ 6563176 h 7906498"/>
                <a:gd name="connsiteX279" fmla="*/ 304744 w 3900299"/>
                <a:gd name="connsiteY279" fmla="*/ 6519410 h 7906498"/>
                <a:gd name="connsiteX280" fmla="*/ 305286 w 3900299"/>
                <a:gd name="connsiteY280" fmla="*/ 6516542 h 7906498"/>
                <a:gd name="connsiteX281" fmla="*/ 402238 w 3900299"/>
                <a:gd name="connsiteY281" fmla="*/ 6538686 h 7906498"/>
                <a:gd name="connsiteX282" fmla="*/ 479321 w 3900299"/>
                <a:gd name="connsiteY282" fmla="*/ 6503722 h 7906498"/>
                <a:gd name="connsiteX283" fmla="*/ 431977 w 3900299"/>
                <a:gd name="connsiteY283" fmla="*/ 6463716 h 7906498"/>
                <a:gd name="connsiteX284" fmla="*/ 358769 w 3900299"/>
                <a:gd name="connsiteY284" fmla="*/ 6488946 h 7906498"/>
                <a:gd name="connsiteX285" fmla="*/ 284103 w 3900299"/>
                <a:gd name="connsiteY285" fmla="*/ 6443714 h 7906498"/>
                <a:gd name="connsiteX286" fmla="*/ 284951 w 3900299"/>
                <a:gd name="connsiteY286" fmla="*/ 6441728 h 7906498"/>
                <a:gd name="connsiteX287" fmla="*/ 359630 w 3900299"/>
                <a:gd name="connsiteY287" fmla="*/ 6470892 h 7906498"/>
                <a:gd name="connsiteX288" fmla="*/ 427404 w 3900299"/>
                <a:gd name="connsiteY288" fmla="*/ 6455720 h 7906498"/>
                <a:gd name="connsiteX289" fmla="*/ 414594 w 3900299"/>
                <a:gd name="connsiteY289" fmla="*/ 6403002 h 7906498"/>
                <a:gd name="connsiteX290" fmla="*/ 339387 w 3900299"/>
                <a:gd name="connsiteY290" fmla="*/ 6409864 h 7906498"/>
                <a:gd name="connsiteX291" fmla="*/ 256380 w 3900299"/>
                <a:gd name="connsiteY291" fmla="*/ 6392388 h 7906498"/>
                <a:gd name="connsiteX292" fmla="*/ 272358 w 3900299"/>
                <a:gd name="connsiteY292" fmla="*/ 6387964 h 7906498"/>
                <a:gd name="connsiteX293" fmla="*/ 338036 w 3900299"/>
                <a:gd name="connsiteY293" fmla="*/ 6383740 h 7906498"/>
                <a:gd name="connsiteX294" fmla="*/ 414614 w 3900299"/>
                <a:gd name="connsiteY294" fmla="*/ 6398626 h 7906498"/>
                <a:gd name="connsiteX295" fmla="*/ 434457 w 3900299"/>
                <a:gd name="connsiteY295" fmla="*/ 6342552 h 7906498"/>
                <a:gd name="connsiteX296" fmla="*/ 366881 w 3900299"/>
                <a:gd name="connsiteY296" fmla="*/ 6318884 h 7906498"/>
                <a:gd name="connsiteX297" fmla="*/ 289722 w 3900299"/>
                <a:gd name="connsiteY297" fmla="*/ 6341734 h 7906498"/>
                <a:gd name="connsiteX298" fmla="*/ 289068 w 3900299"/>
                <a:gd name="connsiteY298" fmla="*/ 6339602 h 7906498"/>
                <a:gd name="connsiteX299" fmla="*/ 312973 w 3900299"/>
                <a:gd name="connsiteY299" fmla="*/ 6310210 h 7906498"/>
                <a:gd name="connsiteX300" fmla="*/ 337777 w 3900299"/>
                <a:gd name="connsiteY300" fmla="*/ 6302140 h 7906498"/>
                <a:gd name="connsiteX301" fmla="*/ 367773 w 3900299"/>
                <a:gd name="connsiteY301" fmla="*/ 6300176 h 7906498"/>
                <a:gd name="connsiteX302" fmla="*/ 440030 w 3900299"/>
                <a:gd name="connsiteY302" fmla="*/ 6335728 h 7906498"/>
                <a:gd name="connsiteX303" fmla="*/ 527372 w 3900299"/>
                <a:gd name="connsiteY303" fmla="*/ 6297214 h 7906498"/>
                <a:gd name="connsiteX304" fmla="*/ 579741 w 3900299"/>
                <a:gd name="connsiteY304" fmla="*/ 6315754 h 7906498"/>
                <a:gd name="connsiteX305" fmla="*/ 559215 w 3900299"/>
                <a:gd name="connsiteY305" fmla="*/ 6250230 h 7906498"/>
                <a:gd name="connsiteX306" fmla="*/ 629794 w 3900299"/>
                <a:gd name="connsiteY306" fmla="*/ 6154044 h 7906498"/>
                <a:gd name="connsiteX307" fmla="*/ 672159 w 3900299"/>
                <a:gd name="connsiteY307" fmla="*/ 6147574 h 7906498"/>
                <a:gd name="connsiteX308" fmla="*/ 678459 w 3900299"/>
                <a:gd name="connsiteY308" fmla="*/ 6148514 h 7906498"/>
                <a:gd name="connsiteX309" fmla="*/ 670518 w 3900299"/>
                <a:gd name="connsiteY309" fmla="*/ 6069420 h 7906498"/>
                <a:gd name="connsiteX310" fmla="*/ 687993 w 3900299"/>
                <a:gd name="connsiteY310" fmla="*/ 5986414 h 7906498"/>
                <a:gd name="connsiteX311" fmla="*/ 684097 w 3900299"/>
                <a:gd name="connsiteY311" fmla="*/ 5945828 h 7906498"/>
                <a:gd name="connsiteX312" fmla="*/ 610285 w 3900299"/>
                <a:gd name="connsiteY312" fmla="*/ 5957098 h 7906498"/>
                <a:gd name="connsiteX313" fmla="*/ 487319 w 3900299"/>
                <a:gd name="connsiteY313" fmla="*/ 6124682 h 7906498"/>
                <a:gd name="connsiteX314" fmla="*/ 523080 w 3900299"/>
                <a:gd name="connsiteY314" fmla="*/ 6238840 h 7906498"/>
                <a:gd name="connsiteX315" fmla="*/ 431840 w 3900299"/>
                <a:gd name="connsiteY315" fmla="*/ 6206542 h 7906498"/>
                <a:gd name="connsiteX316" fmla="*/ 235061 w 3900299"/>
                <a:gd name="connsiteY316" fmla="*/ 6385396 h 7906498"/>
                <a:gd name="connsiteX317" fmla="*/ 413918 w 3900299"/>
                <a:gd name="connsiteY317" fmla="*/ 6582174 h 7906498"/>
                <a:gd name="connsiteX318" fmla="*/ 505228 w 3900299"/>
                <a:gd name="connsiteY318" fmla="*/ 6560280 h 7906498"/>
                <a:gd name="connsiteX319" fmla="*/ 464202 w 3900299"/>
                <a:gd name="connsiteY319" fmla="*/ 6663222 h 7906498"/>
                <a:gd name="connsiteX320" fmla="*/ 643057 w 3900299"/>
                <a:gd name="connsiteY320" fmla="*/ 6860000 h 7906498"/>
                <a:gd name="connsiteX321" fmla="*/ 839836 w 3900299"/>
                <a:gd name="connsiteY321" fmla="*/ 6681144 h 7906498"/>
                <a:gd name="connsiteX322" fmla="*/ 816675 w 3900299"/>
                <a:gd name="connsiteY322" fmla="*/ 6587746 h 7906498"/>
                <a:gd name="connsiteX323" fmla="*/ 883460 w 3900299"/>
                <a:gd name="connsiteY323" fmla="*/ 6604576 h 7906498"/>
                <a:gd name="connsiteX324" fmla="*/ 1080238 w 3900299"/>
                <a:gd name="connsiteY324" fmla="*/ 6425722 h 7906498"/>
                <a:gd name="connsiteX325" fmla="*/ 901382 w 3900299"/>
                <a:gd name="connsiteY325" fmla="*/ 6228944 h 7906498"/>
                <a:gd name="connsiteX326" fmla="*/ 824520 w 3900299"/>
                <a:gd name="connsiteY326" fmla="*/ 6242068 h 7906498"/>
                <a:gd name="connsiteX327" fmla="*/ 862952 w 3900299"/>
                <a:gd name="connsiteY327" fmla="*/ 6142604 h 7906498"/>
                <a:gd name="connsiteX328" fmla="*/ 684097 w 3900299"/>
                <a:gd name="connsiteY328" fmla="*/ 5945828 h 7906498"/>
                <a:gd name="connsiteX329" fmla="*/ 1555700 w 3900299"/>
                <a:gd name="connsiteY329" fmla="*/ 5849860 h 7906498"/>
                <a:gd name="connsiteX330" fmla="*/ 1558020 w 3900299"/>
                <a:gd name="connsiteY330" fmla="*/ 5850532 h 7906498"/>
                <a:gd name="connsiteX331" fmla="*/ 1541146 w 3900299"/>
                <a:gd name="connsiteY331" fmla="*/ 5947902 h 7906498"/>
                <a:gd name="connsiteX332" fmla="*/ 1580096 w 3900299"/>
                <a:gd name="connsiteY332" fmla="*/ 6038722 h 7906498"/>
                <a:gd name="connsiteX333" fmla="*/ 1577998 w 3900299"/>
                <a:gd name="connsiteY333" fmla="*/ 6039912 h 7906498"/>
                <a:gd name="connsiteX334" fmla="*/ 1521423 w 3900299"/>
                <a:gd name="connsiteY334" fmla="*/ 5950216 h 7906498"/>
                <a:gd name="connsiteX335" fmla="*/ 1546771 w 3900299"/>
                <a:gd name="connsiteY335" fmla="*/ 5852866 h 7906498"/>
                <a:gd name="connsiteX336" fmla="*/ 1555700 w 3900299"/>
                <a:gd name="connsiteY336" fmla="*/ 5849860 h 7906498"/>
                <a:gd name="connsiteX337" fmla="*/ 1613588 w 3900299"/>
                <a:gd name="connsiteY337" fmla="*/ 5828566 h 7906498"/>
                <a:gd name="connsiteX338" fmla="*/ 1615779 w 3900299"/>
                <a:gd name="connsiteY338" fmla="*/ 5828964 h 7906498"/>
                <a:gd name="connsiteX339" fmla="*/ 1602069 w 3900299"/>
                <a:gd name="connsiteY339" fmla="*/ 5908260 h 7906498"/>
                <a:gd name="connsiteX340" fmla="*/ 1640644 w 3900299"/>
                <a:gd name="connsiteY340" fmla="*/ 5978886 h 7906498"/>
                <a:gd name="connsiteX341" fmla="*/ 1638696 w 3900299"/>
                <a:gd name="connsiteY341" fmla="*/ 5979972 h 7906498"/>
                <a:gd name="connsiteX342" fmla="*/ 1583594 w 3900299"/>
                <a:gd name="connsiteY342" fmla="*/ 5911326 h 7906498"/>
                <a:gd name="connsiteX343" fmla="*/ 1605268 w 3900299"/>
                <a:gd name="connsiteY343" fmla="*/ 5831526 h 7906498"/>
                <a:gd name="connsiteX344" fmla="*/ 1613588 w 3900299"/>
                <a:gd name="connsiteY344" fmla="*/ 5828566 h 7906498"/>
                <a:gd name="connsiteX345" fmla="*/ 1716400 w 3900299"/>
                <a:gd name="connsiteY345" fmla="*/ 5811516 h 7906498"/>
                <a:gd name="connsiteX346" fmla="*/ 1770017 w 3900299"/>
                <a:gd name="connsiteY346" fmla="*/ 5880412 h 7906498"/>
                <a:gd name="connsiteX347" fmla="*/ 1741509 w 3900299"/>
                <a:gd name="connsiteY347" fmla="*/ 5962924 h 7906498"/>
                <a:gd name="connsiteX348" fmla="*/ 1739390 w 3900299"/>
                <a:gd name="connsiteY348" fmla="*/ 5962510 h 7906498"/>
                <a:gd name="connsiteX349" fmla="*/ 1752187 w 3900299"/>
                <a:gd name="connsiteY349" fmla="*/ 5883366 h 7906498"/>
                <a:gd name="connsiteX350" fmla="*/ 1714526 w 3900299"/>
                <a:gd name="connsiteY350" fmla="*/ 5812592 h 7906498"/>
                <a:gd name="connsiteX351" fmla="*/ 1716400 w 3900299"/>
                <a:gd name="connsiteY351" fmla="*/ 5811516 h 7906498"/>
                <a:gd name="connsiteX352" fmla="*/ 1780802 w 3900299"/>
                <a:gd name="connsiteY352" fmla="*/ 5810858 h 7906498"/>
                <a:gd name="connsiteX353" fmla="*/ 1842949 w 3900299"/>
                <a:gd name="connsiteY353" fmla="*/ 5880508 h 7906498"/>
                <a:gd name="connsiteX354" fmla="*/ 1821380 w 3900299"/>
                <a:gd name="connsiteY354" fmla="*/ 5988278 h 7906498"/>
                <a:gd name="connsiteX355" fmla="*/ 1818462 w 3900299"/>
                <a:gd name="connsiteY355" fmla="*/ 5988350 h 7906498"/>
                <a:gd name="connsiteX356" fmla="*/ 1819706 w 3900299"/>
                <a:gd name="connsiteY356" fmla="*/ 5888910 h 7906498"/>
                <a:gd name="connsiteX357" fmla="*/ 1755161 w 3900299"/>
                <a:gd name="connsiteY357" fmla="*/ 5813252 h 7906498"/>
                <a:gd name="connsiteX358" fmla="*/ 1757452 w 3900299"/>
                <a:gd name="connsiteY358" fmla="*/ 5811442 h 7906498"/>
                <a:gd name="connsiteX359" fmla="*/ 1780802 w 3900299"/>
                <a:gd name="connsiteY359" fmla="*/ 5810858 h 7906498"/>
                <a:gd name="connsiteX360" fmla="*/ 1666390 w 3900299"/>
                <a:gd name="connsiteY360" fmla="*/ 5809166 h 7906498"/>
                <a:gd name="connsiteX361" fmla="*/ 1692026 w 3900299"/>
                <a:gd name="connsiteY361" fmla="*/ 5887172 h 7906498"/>
                <a:gd name="connsiteX362" fmla="*/ 1692838 w 3900299"/>
                <a:gd name="connsiteY362" fmla="*/ 5969536 h 7906498"/>
                <a:gd name="connsiteX363" fmla="*/ 1808950 w 3900299"/>
                <a:gd name="connsiteY363" fmla="*/ 6058860 h 7906498"/>
                <a:gd name="connsiteX364" fmla="*/ 1799399 w 3900299"/>
                <a:gd name="connsiteY364" fmla="*/ 6119312 h 7906498"/>
                <a:gd name="connsiteX365" fmla="*/ 1840942 w 3900299"/>
                <a:gd name="connsiteY365" fmla="*/ 6102664 h 7906498"/>
                <a:gd name="connsiteX366" fmla="*/ 1965068 w 3900299"/>
                <a:gd name="connsiteY366" fmla="*/ 6191476 h 7906498"/>
                <a:gd name="connsiteX367" fmla="*/ 1916424 w 3900299"/>
                <a:gd name="connsiteY367" fmla="*/ 6300274 h 7906498"/>
                <a:gd name="connsiteX368" fmla="*/ 2013253 w 3900299"/>
                <a:gd name="connsiteY368" fmla="*/ 6319088 h 7906498"/>
                <a:gd name="connsiteX369" fmla="*/ 2099373 w 3900299"/>
                <a:gd name="connsiteY369" fmla="*/ 6269352 h 7906498"/>
                <a:gd name="connsiteX370" fmla="*/ 2100734 w 3900299"/>
                <a:gd name="connsiteY370" fmla="*/ 6271932 h 7906498"/>
                <a:gd name="connsiteX371" fmla="*/ 2017298 w 3900299"/>
                <a:gd name="connsiteY371" fmla="*/ 6343470 h 7906498"/>
                <a:gd name="connsiteX372" fmla="*/ 1915233 w 3900299"/>
                <a:gd name="connsiteY372" fmla="*/ 6302696 h 7906498"/>
                <a:gd name="connsiteX373" fmla="*/ 1915544 w 3900299"/>
                <a:gd name="connsiteY373" fmla="*/ 6300748 h 7906498"/>
                <a:gd name="connsiteX374" fmla="*/ 1876256 w 3900299"/>
                <a:gd name="connsiteY374" fmla="*/ 6315602 h 7906498"/>
                <a:gd name="connsiteX375" fmla="*/ 1836749 w 3900299"/>
                <a:gd name="connsiteY375" fmla="*/ 6314224 h 7906498"/>
                <a:gd name="connsiteX376" fmla="*/ 1861025 w 3900299"/>
                <a:gd name="connsiteY376" fmla="*/ 6363836 h 7906498"/>
                <a:gd name="connsiteX377" fmla="*/ 1860673 w 3900299"/>
                <a:gd name="connsiteY377" fmla="*/ 6398356 h 7906498"/>
                <a:gd name="connsiteX378" fmla="*/ 1941371 w 3900299"/>
                <a:gd name="connsiteY378" fmla="*/ 6468304 h 7906498"/>
                <a:gd name="connsiteX379" fmla="*/ 1919802 w 3900299"/>
                <a:gd name="connsiteY379" fmla="*/ 6576074 h 7906498"/>
                <a:gd name="connsiteX380" fmla="*/ 1916884 w 3900299"/>
                <a:gd name="connsiteY380" fmla="*/ 6576148 h 7906498"/>
                <a:gd name="connsiteX381" fmla="*/ 1918128 w 3900299"/>
                <a:gd name="connsiteY381" fmla="*/ 6476708 h 7906498"/>
                <a:gd name="connsiteX382" fmla="*/ 1859838 w 3900299"/>
                <a:gd name="connsiteY382" fmla="*/ 6404436 h 7906498"/>
                <a:gd name="connsiteX383" fmla="*/ 1827079 w 3900299"/>
                <a:gd name="connsiteY383" fmla="*/ 6461188 h 7906498"/>
                <a:gd name="connsiteX384" fmla="*/ 1878667 w 3900299"/>
                <a:gd name="connsiteY384" fmla="*/ 6529686 h 7906498"/>
                <a:gd name="connsiteX385" fmla="*/ 1850160 w 3900299"/>
                <a:gd name="connsiteY385" fmla="*/ 6612198 h 7906498"/>
                <a:gd name="connsiteX386" fmla="*/ 1848040 w 3900299"/>
                <a:gd name="connsiteY386" fmla="*/ 6611786 h 7906498"/>
                <a:gd name="connsiteX387" fmla="*/ 1860839 w 3900299"/>
                <a:gd name="connsiteY387" fmla="*/ 6532644 h 7906498"/>
                <a:gd name="connsiteX388" fmla="*/ 1824582 w 3900299"/>
                <a:gd name="connsiteY388" fmla="*/ 6463132 h 7906498"/>
                <a:gd name="connsiteX389" fmla="*/ 1772213 w 3900299"/>
                <a:gd name="connsiteY389" fmla="*/ 6487960 h 7906498"/>
                <a:gd name="connsiteX390" fmla="*/ 1721270 w 3900299"/>
                <a:gd name="connsiteY390" fmla="*/ 6483662 h 7906498"/>
                <a:gd name="connsiteX391" fmla="*/ 1710699 w 3900299"/>
                <a:gd name="connsiteY391" fmla="*/ 6557550 h 7906498"/>
                <a:gd name="connsiteX392" fmla="*/ 1749274 w 3900299"/>
                <a:gd name="connsiteY392" fmla="*/ 6628174 h 7906498"/>
                <a:gd name="connsiteX393" fmla="*/ 1747328 w 3900299"/>
                <a:gd name="connsiteY393" fmla="*/ 6629260 h 7906498"/>
                <a:gd name="connsiteX394" fmla="*/ 1692226 w 3900299"/>
                <a:gd name="connsiteY394" fmla="*/ 6560614 h 7906498"/>
                <a:gd name="connsiteX395" fmla="*/ 1713675 w 3900299"/>
                <a:gd name="connsiteY395" fmla="*/ 6481034 h 7906498"/>
                <a:gd name="connsiteX396" fmla="*/ 1648087 w 3900299"/>
                <a:gd name="connsiteY396" fmla="*/ 6399148 h 7906498"/>
                <a:gd name="connsiteX397" fmla="*/ 1658674 w 3900299"/>
                <a:gd name="connsiteY397" fmla="*/ 6336430 h 7906498"/>
                <a:gd name="connsiteX398" fmla="*/ 1610084 w 3900299"/>
                <a:gd name="connsiteY398" fmla="*/ 6359746 h 7906498"/>
                <a:gd name="connsiteX399" fmla="*/ 1582573 w 3900299"/>
                <a:gd name="connsiteY399" fmla="*/ 6360358 h 7906498"/>
                <a:gd name="connsiteX400" fmla="*/ 1511656 w 3900299"/>
                <a:gd name="connsiteY400" fmla="*/ 6432446 h 7906498"/>
                <a:gd name="connsiteX401" fmla="*/ 1403884 w 3900299"/>
                <a:gd name="connsiteY401" fmla="*/ 6410876 h 7906498"/>
                <a:gd name="connsiteX402" fmla="*/ 1403811 w 3900299"/>
                <a:gd name="connsiteY402" fmla="*/ 6407958 h 7906498"/>
                <a:gd name="connsiteX403" fmla="*/ 1503252 w 3900299"/>
                <a:gd name="connsiteY403" fmla="*/ 6409204 h 7906498"/>
                <a:gd name="connsiteX404" fmla="*/ 1571251 w 3900299"/>
                <a:gd name="connsiteY404" fmla="*/ 6358800 h 7906498"/>
                <a:gd name="connsiteX405" fmla="*/ 1516549 w 3900299"/>
                <a:gd name="connsiteY405" fmla="*/ 6329654 h 7906498"/>
                <a:gd name="connsiteX406" fmla="*/ 1450289 w 3900299"/>
                <a:gd name="connsiteY406" fmla="*/ 6369726 h 7906498"/>
                <a:gd name="connsiteX407" fmla="*/ 1367777 w 3900299"/>
                <a:gd name="connsiteY407" fmla="*/ 6341220 h 7906498"/>
                <a:gd name="connsiteX408" fmla="*/ 1368188 w 3900299"/>
                <a:gd name="connsiteY408" fmla="*/ 6339098 h 7906498"/>
                <a:gd name="connsiteX409" fmla="*/ 1447332 w 3900299"/>
                <a:gd name="connsiteY409" fmla="*/ 6351894 h 7906498"/>
                <a:gd name="connsiteX410" fmla="*/ 1510396 w 3900299"/>
                <a:gd name="connsiteY410" fmla="*/ 6322800 h 7906498"/>
                <a:gd name="connsiteX411" fmla="*/ 1486778 w 3900299"/>
                <a:gd name="connsiteY411" fmla="*/ 6273958 h 7906498"/>
                <a:gd name="connsiteX412" fmla="*/ 1414699 w 3900299"/>
                <a:gd name="connsiteY412" fmla="*/ 6296492 h 7906498"/>
                <a:gd name="connsiteX413" fmla="*/ 1329874 w 3900299"/>
                <a:gd name="connsiteY413" fmla="*/ 6296876 h 7906498"/>
                <a:gd name="connsiteX414" fmla="*/ 1344562 w 3900299"/>
                <a:gd name="connsiteY414" fmla="*/ 6289188 h 7906498"/>
                <a:gd name="connsiteX415" fmla="*/ 1407882 w 3900299"/>
                <a:gd name="connsiteY415" fmla="*/ 6271238 h 7906498"/>
                <a:gd name="connsiteX416" fmla="*/ 1485877 w 3900299"/>
                <a:gd name="connsiteY416" fmla="*/ 6269676 h 7906498"/>
                <a:gd name="connsiteX417" fmla="*/ 1493476 w 3900299"/>
                <a:gd name="connsiteY417" fmla="*/ 6210682 h 7906498"/>
                <a:gd name="connsiteX418" fmla="*/ 1422433 w 3900299"/>
                <a:gd name="connsiteY418" fmla="*/ 6201764 h 7906498"/>
                <a:gd name="connsiteX419" fmla="*/ 1351810 w 3900299"/>
                <a:gd name="connsiteY419" fmla="*/ 6240340 h 7906498"/>
                <a:gd name="connsiteX420" fmla="*/ 1350722 w 3900299"/>
                <a:gd name="connsiteY420" fmla="*/ 6238394 h 7906498"/>
                <a:gd name="connsiteX421" fmla="*/ 1367906 w 3900299"/>
                <a:gd name="connsiteY421" fmla="*/ 6204630 h 7906498"/>
                <a:gd name="connsiteX422" fmla="*/ 1390456 w 3900299"/>
                <a:gd name="connsiteY422" fmla="*/ 6191520 h 7906498"/>
                <a:gd name="connsiteX423" fmla="*/ 1419368 w 3900299"/>
                <a:gd name="connsiteY423" fmla="*/ 6183288 h 7906498"/>
                <a:gd name="connsiteX424" fmla="*/ 1497488 w 3900299"/>
                <a:gd name="connsiteY424" fmla="*/ 6202838 h 7906498"/>
                <a:gd name="connsiteX425" fmla="*/ 1574769 w 3900299"/>
                <a:gd name="connsiteY425" fmla="*/ 6146806 h 7906498"/>
                <a:gd name="connsiteX426" fmla="*/ 1629868 w 3900299"/>
                <a:gd name="connsiteY426" fmla="*/ 6153912 h 7906498"/>
                <a:gd name="connsiteX427" fmla="*/ 1596012 w 3900299"/>
                <a:gd name="connsiteY427" fmla="*/ 6094174 h 7906498"/>
                <a:gd name="connsiteX428" fmla="*/ 1644769 w 3900299"/>
                <a:gd name="connsiteY428" fmla="*/ 5985288 h 7906498"/>
                <a:gd name="connsiteX429" fmla="*/ 1684824 w 3900299"/>
                <a:gd name="connsiteY429" fmla="*/ 5970048 h 7906498"/>
                <a:gd name="connsiteX430" fmla="*/ 1691181 w 3900299"/>
                <a:gd name="connsiteY430" fmla="*/ 5969642 h 7906498"/>
                <a:gd name="connsiteX431" fmla="*/ 1666774 w 3900299"/>
                <a:gd name="connsiteY431" fmla="*/ 5893990 h 7906498"/>
                <a:gd name="connsiteX432" fmla="*/ 1666390 w 3900299"/>
                <a:gd name="connsiteY432" fmla="*/ 5809166 h 7906498"/>
                <a:gd name="connsiteX433" fmla="*/ 3050527 w 3900299"/>
                <a:gd name="connsiteY433" fmla="*/ 5795098 h 7906498"/>
                <a:gd name="connsiteX434" fmla="*/ 3051730 w 3900299"/>
                <a:gd name="connsiteY434" fmla="*/ 5796890 h 7906498"/>
                <a:gd name="connsiteX435" fmla="*/ 2986866 w 3900299"/>
                <a:gd name="connsiteY435" fmla="*/ 5855312 h 7906498"/>
                <a:gd name="connsiteX436" fmla="*/ 2902518 w 3900299"/>
                <a:gd name="connsiteY436" fmla="*/ 5832800 h 7906498"/>
                <a:gd name="connsiteX437" fmla="*/ 2902777 w 3900299"/>
                <a:gd name="connsiteY437" fmla="*/ 5830658 h 7906498"/>
                <a:gd name="connsiteX438" fmla="*/ 2982635 w 3900299"/>
                <a:gd name="connsiteY438" fmla="*/ 5837742 h 7906498"/>
                <a:gd name="connsiteX439" fmla="*/ 3050527 w 3900299"/>
                <a:gd name="connsiteY439" fmla="*/ 5795098 h 7906498"/>
                <a:gd name="connsiteX440" fmla="*/ 2673718 w 3900299"/>
                <a:gd name="connsiteY440" fmla="*/ 5793728 h 7906498"/>
                <a:gd name="connsiteX441" fmla="*/ 2653667 w 3900299"/>
                <a:gd name="connsiteY441" fmla="*/ 5794470 h 7906498"/>
                <a:gd name="connsiteX442" fmla="*/ 2635473 w 3900299"/>
                <a:gd name="connsiteY442" fmla="*/ 5802932 h 7906498"/>
                <a:gd name="connsiteX443" fmla="*/ 2616363 w 3900299"/>
                <a:gd name="connsiteY443" fmla="*/ 5855420 h 7906498"/>
                <a:gd name="connsiteX444" fmla="*/ 2677313 w 3900299"/>
                <a:gd name="connsiteY444" fmla="*/ 5892722 h 7906498"/>
                <a:gd name="connsiteX445" fmla="*/ 2714617 w 3900299"/>
                <a:gd name="connsiteY445" fmla="*/ 5831774 h 7906498"/>
                <a:gd name="connsiteX446" fmla="*/ 2673718 w 3900299"/>
                <a:gd name="connsiteY446" fmla="*/ 5793728 h 7906498"/>
                <a:gd name="connsiteX447" fmla="*/ 1692049 w 3900299"/>
                <a:gd name="connsiteY447" fmla="*/ 5767876 h 7906498"/>
                <a:gd name="connsiteX448" fmla="*/ 1654040 w 3900299"/>
                <a:gd name="connsiteY448" fmla="*/ 5770308 h 7906498"/>
                <a:gd name="connsiteX449" fmla="*/ 1584253 w 3900299"/>
                <a:gd name="connsiteY449" fmla="*/ 5796860 h 7906498"/>
                <a:gd name="connsiteX450" fmla="*/ 1499306 w 3900299"/>
                <a:gd name="connsiteY450" fmla="*/ 5986566 h 7906498"/>
                <a:gd name="connsiteX451" fmla="*/ 1558289 w 3900299"/>
                <a:gd name="connsiteY451" fmla="*/ 6090642 h 7906498"/>
                <a:gd name="connsiteX452" fmla="*/ 1462295 w 3900299"/>
                <a:gd name="connsiteY452" fmla="*/ 6078268 h 7906498"/>
                <a:gd name="connsiteX453" fmla="*/ 1307561 w 3900299"/>
                <a:gd name="connsiteY453" fmla="*/ 6294528 h 7906498"/>
                <a:gd name="connsiteX454" fmla="*/ 1523822 w 3900299"/>
                <a:gd name="connsiteY454" fmla="*/ 6449260 h 7906498"/>
                <a:gd name="connsiteX455" fmla="*/ 1608480 w 3900299"/>
                <a:gd name="connsiteY455" fmla="*/ 6408642 h 7906498"/>
                <a:gd name="connsiteX456" fmla="*/ 1590035 w 3900299"/>
                <a:gd name="connsiteY456" fmla="*/ 6517912 h 7906498"/>
                <a:gd name="connsiteX457" fmla="*/ 1806295 w 3900299"/>
                <a:gd name="connsiteY457" fmla="*/ 6672644 h 7906498"/>
                <a:gd name="connsiteX458" fmla="*/ 1961029 w 3900299"/>
                <a:gd name="connsiteY458" fmla="*/ 6456384 h 7906498"/>
                <a:gd name="connsiteX459" fmla="*/ 1918733 w 3900299"/>
                <a:gd name="connsiteY459" fmla="*/ 6369952 h 7906498"/>
                <a:gd name="connsiteX460" fmla="*/ 1987564 w 3900299"/>
                <a:gd name="connsiteY460" fmla="*/ 6372352 h 7906498"/>
                <a:gd name="connsiteX461" fmla="*/ 2142298 w 3900299"/>
                <a:gd name="connsiteY461" fmla="*/ 6156092 h 7906498"/>
                <a:gd name="connsiteX462" fmla="*/ 1926038 w 3900299"/>
                <a:gd name="connsiteY462" fmla="*/ 6001360 h 7906498"/>
                <a:gd name="connsiteX463" fmla="*/ 1853659 w 3900299"/>
                <a:gd name="connsiteY463" fmla="*/ 6030364 h 7906498"/>
                <a:gd name="connsiteX464" fmla="*/ 1870300 w 3900299"/>
                <a:gd name="connsiteY464" fmla="*/ 5925040 h 7906498"/>
                <a:gd name="connsiteX465" fmla="*/ 1692049 w 3900299"/>
                <a:gd name="connsiteY465" fmla="*/ 5767876 h 7906498"/>
                <a:gd name="connsiteX466" fmla="*/ 2403560 w 3900299"/>
                <a:gd name="connsiteY466" fmla="*/ 5742916 h 7906498"/>
                <a:gd name="connsiteX467" fmla="*/ 2468862 w 3900299"/>
                <a:gd name="connsiteY467" fmla="*/ 5773354 h 7906498"/>
                <a:gd name="connsiteX468" fmla="*/ 2468358 w 3900299"/>
                <a:gd name="connsiteY468" fmla="*/ 5775718 h 7906498"/>
                <a:gd name="connsiteX469" fmla="*/ 2370029 w 3900299"/>
                <a:gd name="connsiteY469" fmla="*/ 5765876 h 7906498"/>
                <a:gd name="connsiteX470" fmla="*/ 2282239 w 3900299"/>
                <a:gd name="connsiteY470" fmla="*/ 5811246 h 7906498"/>
                <a:gd name="connsiteX471" fmla="*/ 2280900 w 3900299"/>
                <a:gd name="connsiteY471" fmla="*/ 5809236 h 7906498"/>
                <a:gd name="connsiteX472" fmla="*/ 2302363 w 3900299"/>
                <a:gd name="connsiteY472" fmla="*/ 5772212 h 7906498"/>
                <a:gd name="connsiteX473" fmla="*/ 2366304 w 3900299"/>
                <a:gd name="connsiteY473" fmla="*/ 5746370 h 7906498"/>
                <a:gd name="connsiteX474" fmla="*/ 2403560 w 3900299"/>
                <a:gd name="connsiteY474" fmla="*/ 5742916 h 7906498"/>
                <a:gd name="connsiteX475" fmla="*/ 3029393 w 3900299"/>
                <a:gd name="connsiteY475" fmla="*/ 5741828 h 7906498"/>
                <a:gd name="connsiteX476" fmla="*/ 3066434 w 3900299"/>
                <a:gd name="connsiteY476" fmla="*/ 5743006 h 7906498"/>
                <a:gd name="connsiteX477" fmla="*/ 2990469 w 3900299"/>
                <a:gd name="connsiteY477" fmla="*/ 5774176 h 7906498"/>
                <a:gd name="connsiteX478" fmla="*/ 2905893 w 3900299"/>
                <a:gd name="connsiteY478" fmla="*/ 5780648 h 7906498"/>
                <a:gd name="connsiteX479" fmla="*/ 2919991 w 3900299"/>
                <a:gd name="connsiteY479" fmla="*/ 5771926 h 7906498"/>
                <a:gd name="connsiteX480" fmla="*/ 2981858 w 3900299"/>
                <a:gd name="connsiteY480" fmla="*/ 5749480 h 7906498"/>
                <a:gd name="connsiteX481" fmla="*/ 3029393 w 3900299"/>
                <a:gd name="connsiteY481" fmla="*/ 5741828 h 7906498"/>
                <a:gd name="connsiteX482" fmla="*/ 2649109 w 3900299"/>
                <a:gd name="connsiteY482" fmla="*/ 5684456 h 7906498"/>
                <a:gd name="connsiteX483" fmla="*/ 2703973 w 3900299"/>
                <a:gd name="connsiteY483" fmla="*/ 5735492 h 7906498"/>
                <a:gd name="connsiteX484" fmla="*/ 2700715 w 3900299"/>
                <a:gd name="connsiteY484" fmla="*/ 5773794 h 7906498"/>
                <a:gd name="connsiteX485" fmla="*/ 2725990 w 3900299"/>
                <a:gd name="connsiteY485" fmla="*/ 5761492 h 7906498"/>
                <a:gd name="connsiteX486" fmla="*/ 2807752 w 3900299"/>
                <a:gd name="connsiteY486" fmla="*/ 5811532 h 7906498"/>
                <a:gd name="connsiteX487" fmla="*/ 2757711 w 3900299"/>
                <a:gd name="connsiteY487" fmla="*/ 5893296 h 7906498"/>
                <a:gd name="connsiteX488" fmla="*/ 2732900 w 3900299"/>
                <a:gd name="connsiteY488" fmla="*/ 5894212 h 7906498"/>
                <a:gd name="connsiteX489" fmla="*/ 2750344 w 3900299"/>
                <a:gd name="connsiteY489" fmla="*/ 5924196 h 7906498"/>
                <a:gd name="connsiteX490" fmla="*/ 2700302 w 3900299"/>
                <a:gd name="connsiteY490" fmla="*/ 6005962 h 7906498"/>
                <a:gd name="connsiteX491" fmla="*/ 2618539 w 3900299"/>
                <a:gd name="connsiteY491" fmla="*/ 5955920 h 7906498"/>
                <a:gd name="connsiteX492" fmla="*/ 2622345 w 3900299"/>
                <a:gd name="connsiteY492" fmla="*/ 5916152 h 7906498"/>
                <a:gd name="connsiteX493" fmla="*/ 2592955 w 3900299"/>
                <a:gd name="connsiteY493" fmla="*/ 5932948 h 7906498"/>
                <a:gd name="connsiteX494" fmla="*/ 2511192 w 3900299"/>
                <a:gd name="connsiteY494" fmla="*/ 5882906 h 7906498"/>
                <a:gd name="connsiteX495" fmla="*/ 2561233 w 3900299"/>
                <a:gd name="connsiteY495" fmla="*/ 5801144 h 7906498"/>
                <a:gd name="connsiteX496" fmla="*/ 2596071 w 3900299"/>
                <a:gd name="connsiteY496" fmla="*/ 5803110 h 7906498"/>
                <a:gd name="connsiteX497" fmla="*/ 2572169 w 3900299"/>
                <a:gd name="connsiteY497" fmla="*/ 5767214 h 7906498"/>
                <a:gd name="connsiteX498" fmla="*/ 2597804 w 3900299"/>
                <a:gd name="connsiteY498" fmla="*/ 5696804 h 7906498"/>
                <a:gd name="connsiteX499" fmla="*/ 2622210 w 3900299"/>
                <a:gd name="connsiteY499" fmla="*/ 5685450 h 7906498"/>
                <a:gd name="connsiteX500" fmla="*/ 2649109 w 3900299"/>
                <a:gd name="connsiteY500" fmla="*/ 5684456 h 7906498"/>
                <a:gd name="connsiteX501" fmla="*/ 2962257 w 3900299"/>
                <a:gd name="connsiteY501" fmla="*/ 5670368 h 7906498"/>
                <a:gd name="connsiteX502" fmla="*/ 3017122 w 3900299"/>
                <a:gd name="connsiteY502" fmla="*/ 5698040 h 7906498"/>
                <a:gd name="connsiteX503" fmla="*/ 3016882 w 3900299"/>
                <a:gd name="connsiteY503" fmla="*/ 5700254 h 7906498"/>
                <a:gd name="connsiteX504" fmla="*/ 2936806 w 3900299"/>
                <a:gd name="connsiteY504" fmla="*/ 5692268 h 7906498"/>
                <a:gd name="connsiteX505" fmla="*/ 2869134 w 3900299"/>
                <a:gd name="connsiteY505" fmla="*/ 5735814 h 7906498"/>
                <a:gd name="connsiteX506" fmla="*/ 2867911 w 3900299"/>
                <a:gd name="connsiteY506" fmla="*/ 5733950 h 7906498"/>
                <a:gd name="connsiteX507" fmla="*/ 2882626 w 3900299"/>
                <a:gd name="connsiteY507" fmla="*/ 5699042 h 7906498"/>
                <a:gd name="connsiteX508" fmla="*/ 2904178 w 3900299"/>
                <a:gd name="connsiteY508" fmla="*/ 5684346 h 7906498"/>
                <a:gd name="connsiteX509" fmla="*/ 2932425 w 3900299"/>
                <a:gd name="connsiteY509" fmla="*/ 5674062 h 7906498"/>
                <a:gd name="connsiteX510" fmla="*/ 2962257 w 3900299"/>
                <a:gd name="connsiteY510" fmla="*/ 5670368 h 7906498"/>
                <a:gd name="connsiteX511" fmla="*/ 2648076 w 3900299"/>
                <a:gd name="connsiteY511" fmla="*/ 5667942 h 7906498"/>
                <a:gd name="connsiteX512" fmla="*/ 2618432 w 3900299"/>
                <a:gd name="connsiteY512" fmla="*/ 5669038 h 7906498"/>
                <a:gd name="connsiteX513" fmla="*/ 2591533 w 3900299"/>
                <a:gd name="connsiteY513" fmla="*/ 5681550 h 7906498"/>
                <a:gd name="connsiteX514" fmla="*/ 2563279 w 3900299"/>
                <a:gd name="connsiteY514" fmla="*/ 5759148 h 7906498"/>
                <a:gd name="connsiteX515" fmla="*/ 2589621 w 3900299"/>
                <a:gd name="connsiteY515" fmla="*/ 5798710 h 7906498"/>
                <a:gd name="connsiteX516" fmla="*/ 2551229 w 3900299"/>
                <a:gd name="connsiteY516" fmla="*/ 5796544 h 7906498"/>
                <a:gd name="connsiteX517" fmla="*/ 2496078 w 3900299"/>
                <a:gd name="connsiteY517" fmla="*/ 5886656 h 7906498"/>
                <a:gd name="connsiteX518" fmla="*/ 2586188 w 3900299"/>
                <a:gd name="connsiteY518" fmla="*/ 5941806 h 7906498"/>
                <a:gd name="connsiteX519" fmla="*/ 2618579 w 3900299"/>
                <a:gd name="connsiteY519" fmla="*/ 5923294 h 7906498"/>
                <a:gd name="connsiteX520" fmla="*/ 2614386 w 3900299"/>
                <a:gd name="connsiteY520" fmla="*/ 5967120 h 7906498"/>
                <a:gd name="connsiteX521" fmla="*/ 2704495 w 3900299"/>
                <a:gd name="connsiteY521" fmla="*/ 6022272 h 7906498"/>
                <a:gd name="connsiteX522" fmla="*/ 2759647 w 3900299"/>
                <a:gd name="connsiteY522" fmla="*/ 5932162 h 7906498"/>
                <a:gd name="connsiteX523" fmla="*/ 2740421 w 3900299"/>
                <a:gd name="connsiteY523" fmla="*/ 5899116 h 7906498"/>
                <a:gd name="connsiteX524" fmla="*/ 2767766 w 3900299"/>
                <a:gd name="connsiteY524" fmla="*/ 5898106 h 7906498"/>
                <a:gd name="connsiteX525" fmla="*/ 2822917 w 3900299"/>
                <a:gd name="connsiteY525" fmla="*/ 5807994 h 7906498"/>
                <a:gd name="connsiteX526" fmla="*/ 2732805 w 3900299"/>
                <a:gd name="connsiteY526" fmla="*/ 5752842 h 7906498"/>
                <a:gd name="connsiteX527" fmla="*/ 2704949 w 3900299"/>
                <a:gd name="connsiteY527" fmla="*/ 5766400 h 7906498"/>
                <a:gd name="connsiteX528" fmla="*/ 2708542 w 3900299"/>
                <a:gd name="connsiteY528" fmla="*/ 5724190 h 7906498"/>
                <a:gd name="connsiteX529" fmla="*/ 2648076 w 3900299"/>
                <a:gd name="connsiteY529" fmla="*/ 5667942 h 7906498"/>
                <a:gd name="connsiteX530" fmla="*/ 2906677 w 3900299"/>
                <a:gd name="connsiteY530" fmla="*/ 5616136 h 7906498"/>
                <a:gd name="connsiteX531" fmla="*/ 2971978 w 3900299"/>
                <a:gd name="connsiteY531" fmla="*/ 5646576 h 7906498"/>
                <a:gd name="connsiteX532" fmla="*/ 2971473 w 3900299"/>
                <a:gd name="connsiteY532" fmla="*/ 5648934 h 7906498"/>
                <a:gd name="connsiteX533" fmla="*/ 2873146 w 3900299"/>
                <a:gd name="connsiteY533" fmla="*/ 5639094 h 7906498"/>
                <a:gd name="connsiteX534" fmla="*/ 2785356 w 3900299"/>
                <a:gd name="connsiteY534" fmla="*/ 5684464 h 7906498"/>
                <a:gd name="connsiteX535" fmla="*/ 2784018 w 3900299"/>
                <a:gd name="connsiteY535" fmla="*/ 5682456 h 7906498"/>
                <a:gd name="connsiteX536" fmla="*/ 2805480 w 3900299"/>
                <a:gd name="connsiteY536" fmla="*/ 5645432 h 7906498"/>
                <a:gd name="connsiteX537" fmla="*/ 2869420 w 3900299"/>
                <a:gd name="connsiteY537" fmla="*/ 5619588 h 7906498"/>
                <a:gd name="connsiteX538" fmla="*/ 2906677 w 3900299"/>
                <a:gd name="connsiteY538" fmla="*/ 5616136 h 7906498"/>
                <a:gd name="connsiteX539" fmla="*/ 2461013 w 3900299"/>
                <a:gd name="connsiteY539" fmla="*/ 5477814 h 7906498"/>
                <a:gd name="connsiteX540" fmla="*/ 2463375 w 3900299"/>
                <a:gd name="connsiteY540" fmla="*/ 5478318 h 7906498"/>
                <a:gd name="connsiteX541" fmla="*/ 2453533 w 3900299"/>
                <a:gd name="connsiteY541" fmla="*/ 5576646 h 7906498"/>
                <a:gd name="connsiteX542" fmla="*/ 2498901 w 3900299"/>
                <a:gd name="connsiteY542" fmla="*/ 5664436 h 7906498"/>
                <a:gd name="connsiteX543" fmla="*/ 2496893 w 3900299"/>
                <a:gd name="connsiteY543" fmla="*/ 5665774 h 7906498"/>
                <a:gd name="connsiteX544" fmla="*/ 2434026 w 3900299"/>
                <a:gd name="connsiteY544" fmla="*/ 5580370 h 7906498"/>
                <a:gd name="connsiteX545" fmla="*/ 2452323 w 3900299"/>
                <a:gd name="connsiteY545" fmla="*/ 5481452 h 7906498"/>
                <a:gd name="connsiteX546" fmla="*/ 2461013 w 3900299"/>
                <a:gd name="connsiteY546" fmla="*/ 5477814 h 7906498"/>
                <a:gd name="connsiteX547" fmla="*/ 2517223 w 3900299"/>
                <a:gd name="connsiteY547" fmla="*/ 5452420 h 7906498"/>
                <a:gd name="connsiteX548" fmla="*/ 2519437 w 3900299"/>
                <a:gd name="connsiteY548" fmla="*/ 5452660 h 7906498"/>
                <a:gd name="connsiteX549" fmla="*/ 2511454 w 3900299"/>
                <a:gd name="connsiteY549" fmla="*/ 5532734 h 7906498"/>
                <a:gd name="connsiteX550" fmla="*/ 2554998 w 3900299"/>
                <a:gd name="connsiteY550" fmla="*/ 5600408 h 7906498"/>
                <a:gd name="connsiteX551" fmla="*/ 2553133 w 3900299"/>
                <a:gd name="connsiteY551" fmla="*/ 5601632 h 7906498"/>
                <a:gd name="connsiteX552" fmla="*/ 2493246 w 3900299"/>
                <a:gd name="connsiteY552" fmla="*/ 5537118 h 7906498"/>
                <a:gd name="connsiteX553" fmla="*/ 2509137 w 3900299"/>
                <a:gd name="connsiteY553" fmla="*/ 5455970 h 7906498"/>
                <a:gd name="connsiteX554" fmla="*/ 2517223 w 3900299"/>
                <a:gd name="connsiteY554" fmla="*/ 5452420 h 7906498"/>
                <a:gd name="connsiteX555" fmla="*/ 2568496 w 3900299"/>
                <a:gd name="connsiteY555" fmla="*/ 5429278 h 7906498"/>
                <a:gd name="connsiteX556" fmla="*/ 2599665 w 3900299"/>
                <a:gd name="connsiteY556" fmla="*/ 5505244 h 7906498"/>
                <a:gd name="connsiteX557" fmla="*/ 2606386 w 3900299"/>
                <a:gd name="connsiteY557" fmla="*/ 5587338 h 7906498"/>
                <a:gd name="connsiteX558" fmla="*/ 2728610 w 3900299"/>
                <a:gd name="connsiteY558" fmla="*/ 5668098 h 7906498"/>
                <a:gd name="connsiteX559" fmla="*/ 2723422 w 3900299"/>
                <a:gd name="connsiteY559" fmla="*/ 5729078 h 7906498"/>
                <a:gd name="connsiteX560" fmla="*/ 2763663 w 3900299"/>
                <a:gd name="connsiteY560" fmla="*/ 5709492 h 7906498"/>
                <a:gd name="connsiteX561" fmla="*/ 2893843 w 3900299"/>
                <a:gd name="connsiteY561" fmla="*/ 5789166 h 7906498"/>
                <a:gd name="connsiteX562" fmla="*/ 2853133 w 3900299"/>
                <a:gd name="connsiteY562" fmla="*/ 5901176 h 7906498"/>
                <a:gd name="connsiteX563" fmla="*/ 2951064 w 3900299"/>
                <a:gd name="connsiteY563" fmla="*/ 5912992 h 7906498"/>
                <a:gd name="connsiteX564" fmla="*/ 3033392 w 3900299"/>
                <a:gd name="connsiteY564" fmla="*/ 5857202 h 7906498"/>
                <a:gd name="connsiteX565" fmla="*/ 3034934 w 3900299"/>
                <a:gd name="connsiteY565" fmla="*/ 5859678 h 7906498"/>
                <a:gd name="connsiteX566" fmla="*/ 2956847 w 3900299"/>
                <a:gd name="connsiteY566" fmla="*/ 5937020 h 7906498"/>
                <a:gd name="connsiteX567" fmla="*/ 2852120 w 3900299"/>
                <a:gd name="connsiteY567" fmla="*/ 5903676 h 7906498"/>
                <a:gd name="connsiteX568" fmla="*/ 2852290 w 3900299"/>
                <a:gd name="connsiteY568" fmla="*/ 5901712 h 7906498"/>
                <a:gd name="connsiteX569" fmla="*/ 2814170 w 3900299"/>
                <a:gd name="connsiteY569" fmla="*/ 5919348 h 7906498"/>
                <a:gd name="connsiteX570" fmla="*/ 2774665 w 3900299"/>
                <a:gd name="connsiteY570" fmla="*/ 5920808 h 7906498"/>
                <a:gd name="connsiteX571" fmla="*/ 2802439 w 3900299"/>
                <a:gd name="connsiteY571" fmla="*/ 5968548 h 7906498"/>
                <a:gd name="connsiteX572" fmla="*/ 2804566 w 3900299"/>
                <a:gd name="connsiteY572" fmla="*/ 6003006 h 7906498"/>
                <a:gd name="connsiteX573" fmla="*/ 2890076 w 3900299"/>
                <a:gd name="connsiteY573" fmla="*/ 6066980 h 7906498"/>
                <a:gd name="connsiteX574" fmla="*/ 2876298 w 3900299"/>
                <a:gd name="connsiteY574" fmla="*/ 6176022 h 7906498"/>
                <a:gd name="connsiteX575" fmla="*/ 2873393 w 3900299"/>
                <a:gd name="connsiteY575" fmla="*/ 6176304 h 7906498"/>
                <a:gd name="connsiteX576" fmla="*/ 2867496 w 3900299"/>
                <a:gd name="connsiteY576" fmla="*/ 6077032 h 7906498"/>
                <a:gd name="connsiteX577" fmla="*/ 2804169 w 3900299"/>
                <a:gd name="connsiteY577" fmla="*/ 6009130 h 7906498"/>
                <a:gd name="connsiteX578" fmla="*/ 2775567 w 3900299"/>
                <a:gd name="connsiteY578" fmla="*/ 6068088 h 7906498"/>
                <a:gd name="connsiteX579" fmla="*/ 2831939 w 3900299"/>
                <a:gd name="connsiteY579" fmla="*/ 6132706 h 7906498"/>
                <a:gd name="connsiteX580" fmla="*/ 2809428 w 3900299"/>
                <a:gd name="connsiteY580" fmla="*/ 6217052 h 7906498"/>
                <a:gd name="connsiteX581" fmla="*/ 2807284 w 3900299"/>
                <a:gd name="connsiteY581" fmla="*/ 6216792 h 7906498"/>
                <a:gd name="connsiteX582" fmla="*/ 2814370 w 3900299"/>
                <a:gd name="connsiteY582" fmla="*/ 6136934 h 7906498"/>
                <a:gd name="connsiteX583" fmla="*/ 2773217 w 3900299"/>
                <a:gd name="connsiteY583" fmla="*/ 6070206 h 7906498"/>
                <a:gd name="connsiteX584" fmla="*/ 2722765 w 3900299"/>
                <a:gd name="connsiteY584" fmla="*/ 6098728 h 7906498"/>
                <a:gd name="connsiteX585" fmla="*/ 2671645 w 3900299"/>
                <a:gd name="connsiteY585" fmla="*/ 6098096 h 7906498"/>
                <a:gd name="connsiteX586" fmla="*/ 2666404 w 3900299"/>
                <a:gd name="connsiteY586" fmla="*/ 6172554 h 7906498"/>
                <a:gd name="connsiteX587" fmla="*/ 2709949 w 3900299"/>
                <a:gd name="connsiteY587" fmla="*/ 6240226 h 7906498"/>
                <a:gd name="connsiteX588" fmla="*/ 2708085 w 3900299"/>
                <a:gd name="connsiteY588" fmla="*/ 6241448 h 7906498"/>
                <a:gd name="connsiteX589" fmla="*/ 2648198 w 3900299"/>
                <a:gd name="connsiteY589" fmla="*/ 6176934 h 7906498"/>
                <a:gd name="connsiteX590" fmla="*/ 2663881 w 3900299"/>
                <a:gd name="connsiteY590" fmla="*/ 6096022 h 7906498"/>
                <a:gd name="connsiteX591" fmla="*/ 2592585 w 3900299"/>
                <a:gd name="connsiteY591" fmla="*/ 6019052 h 7906498"/>
                <a:gd name="connsiteX592" fmla="*/ 2598643 w 3900299"/>
                <a:gd name="connsiteY592" fmla="*/ 5955738 h 7906498"/>
                <a:gd name="connsiteX593" fmla="*/ 2551852 w 3900299"/>
                <a:gd name="connsiteY593" fmla="*/ 5982480 h 7906498"/>
                <a:gd name="connsiteX594" fmla="*/ 2524456 w 3900299"/>
                <a:gd name="connsiteY594" fmla="*/ 5985066 h 7906498"/>
                <a:gd name="connsiteX595" fmla="*/ 2458895 w 3900299"/>
                <a:gd name="connsiteY595" fmla="*/ 6062058 h 7906498"/>
                <a:gd name="connsiteX596" fmla="*/ 2349854 w 3900299"/>
                <a:gd name="connsiteY596" fmla="*/ 6048278 h 7906498"/>
                <a:gd name="connsiteX597" fmla="*/ 2349572 w 3900299"/>
                <a:gd name="connsiteY597" fmla="*/ 6045372 h 7906498"/>
                <a:gd name="connsiteX598" fmla="*/ 2448845 w 3900299"/>
                <a:gd name="connsiteY598" fmla="*/ 6039478 h 7906498"/>
                <a:gd name="connsiteX599" fmla="*/ 2513052 w 3900299"/>
                <a:gd name="connsiteY599" fmla="*/ 5984326 h 7906498"/>
                <a:gd name="connsiteX600" fmla="*/ 2456398 w 3900299"/>
                <a:gd name="connsiteY600" fmla="*/ 5959180 h 7906498"/>
                <a:gd name="connsiteX601" fmla="*/ 2393185 w 3900299"/>
                <a:gd name="connsiteY601" fmla="*/ 6003904 h 7906498"/>
                <a:gd name="connsiteX602" fmla="*/ 2308840 w 3900299"/>
                <a:gd name="connsiteY602" fmla="*/ 5981392 h 7906498"/>
                <a:gd name="connsiteX603" fmla="*/ 2309098 w 3900299"/>
                <a:gd name="connsiteY603" fmla="*/ 5979248 h 7906498"/>
                <a:gd name="connsiteX604" fmla="*/ 2388956 w 3900299"/>
                <a:gd name="connsiteY604" fmla="*/ 5986330 h 7906498"/>
                <a:gd name="connsiteX605" fmla="*/ 2449769 w 3900299"/>
                <a:gd name="connsiteY605" fmla="*/ 5952784 h 7906498"/>
                <a:gd name="connsiteX606" fmla="*/ 2422707 w 3900299"/>
                <a:gd name="connsiteY606" fmla="*/ 5905762 h 7906498"/>
                <a:gd name="connsiteX607" fmla="*/ 2352431 w 3900299"/>
                <a:gd name="connsiteY607" fmla="*/ 5933414 h 7906498"/>
                <a:gd name="connsiteX608" fmla="*/ 2267853 w 3900299"/>
                <a:gd name="connsiteY608" fmla="*/ 5939884 h 7906498"/>
                <a:gd name="connsiteX609" fmla="*/ 2281951 w 3900299"/>
                <a:gd name="connsiteY609" fmla="*/ 5931162 h 7906498"/>
                <a:gd name="connsiteX610" fmla="*/ 2343819 w 3900299"/>
                <a:gd name="connsiteY610" fmla="*/ 5908714 h 7906498"/>
                <a:gd name="connsiteX611" fmla="*/ 2421501 w 3900299"/>
                <a:gd name="connsiteY611" fmla="*/ 5901558 h 7906498"/>
                <a:gd name="connsiteX612" fmla="*/ 2424846 w 3900299"/>
                <a:gd name="connsiteY612" fmla="*/ 5842170 h 7906498"/>
                <a:gd name="connsiteX613" fmla="*/ 2353346 w 3900299"/>
                <a:gd name="connsiteY613" fmla="*/ 5838374 h 7906498"/>
                <a:gd name="connsiteX614" fmla="*/ 2285674 w 3900299"/>
                <a:gd name="connsiteY614" fmla="*/ 5881920 h 7906498"/>
                <a:gd name="connsiteX615" fmla="*/ 2284449 w 3900299"/>
                <a:gd name="connsiteY615" fmla="*/ 5880056 h 7906498"/>
                <a:gd name="connsiteX616" fmla="*/ 2299166 w 3900299"/>
                <a:gd name="connsiteY616" fmla="*/ 5845146 h 7906498"/>
                <a:gd name="connsiteX617" fmla="*/ 2320717 w 3900299"/>
                <a:gd name="connsiteY617" fmla="*/ 5830452 h 7906498"/>
                <a:gd name="connsiteX618" fmla="*/ 2348963 w 3900299"/>
                <a:gd name="connsiteY618" fmla="*/ 5820166 h 7906498"/>
                <a:gd name="connsiteX619" fmla="*/ 2428284 w 3900299"/>
                <a:gd name="connsiteY619" fmla="*/ 5834058 h 7906498"/>
                <a:gd name="connsiteX620" fmla="*/ 2501345 w 3900299"/>
                <a:gd name="connsiteY620" fmla="*/ 5772626 h 7906498"/>
                <a:gd name="connsiteX621" fmla="*/ 2556811 w 3900299"/>
                <a:gd name="connsiteY621" fmla="*/ 5775756 h 7906498"/>
                <a:gd name="connsiteX622" fmla="*/ 2518756 w 3900299"/>
                <a:gd name="connsiteY622" fmla="*/ 5718604 h 7906498"/>
                <a:gd name="connsiteX623" fmla="*/ 2559572 w 3900299"/>
                <a:gd name="connsiteY623" fmla="*/ 5606500 h 7906498"/>
                <a:gd name="connsiteX624" fmla="*/ 2598430 w 3900299"/>
                <a:gd name="connsiteY624" fmla="*/ 5588424 h 7906498"/>
                <a:gd name="connsiteX625" fmla="*/ 2604742 w 3900299"/>
                <a:gd name="connsiteY625" fmla="*/ 5587562 h 7906498"/>
                <a:gd name="connsiteX626" fmla="*/ 2574967 w 3900299"/>
                <a:gd name="connsiteY626" fmla="*/ 5513858 h 7906498"/>
                <a:gd name="connsiteX627" fmla="*/ 2568496 w 3900299"/>
                <a:gd name="connsiteY627" fmla="*/ 5429278 h 7906498"/>
                <a:gd name="connsiteX628" fmla="*/ 2618546 w 3900299"/>
                <a:gd name="connsiteY628" fmla="*/ 5428034 h 7906498"/>
                <a:gd name="connsiteX629" fmla="*/ 2676969 w 3900299"/>
                <a:gd name="connsiteY629" fmla="*/ 5492904 h 7906498"/>
                <a:gd name="connsiteX630" fmla="*/ 2654457 w 3900299"/>
                <a:gd name="connsiteY630" fmla="*/ 5577250 h 7906498"/>
                <a:gd name="connsiteX631" fmla="*/ 2652314 w 3900299"/>
                <a:gd name="connsiteY631" fmla="*/ 5576988 h 7906498"/>
                <a:gd name="connsiteX632" fmla="*/ 2659398 w 3900299"/>
                <a:gd name="connsiteY632" fmla="*/ 5497130 h 7906498"/>
                <a:gd name="connsiteX633" fmla="*/ 2616755 w 3900299"/>
                <a:gd name="connsiteY633" fmla="*/ 5429242 h 7906498"/>
                <a:gd name="connsiteX634" fmla="*/ 2618546 w 3900299"/>
                <a:gd name="connsiteY634" fmla="*/ 5428034 h 7906498"/>
                <a:gd name="connsiteX635" fmla="*/ 2682734 w 3900299"/>
                <a:gd name="connsiteY635" fmla="*/ 5422756 h 7906498"/>
                <a:gd name="connsiteX636" fmla="*/ 2749720 w 3900299"/>
                <a:gd name="connsiteY636" fmla="*/ 5487766 h 7906498"/>
                <a:gd name="connsiteX637" fmla="*/ 2735942 w 3900299"/>
                <a:gd name="connsiteY637" fmla="*/ 5596806 h 7906498"/>
                <a:gd name="connsiteX638" fmla="*/ 2733037 w 3900299"/>
                <a:gd name="connsiteY638" fmla="*/ 5597088 h 7906498"/>
                <a:gd name="connsiteX639" fmla="*/ 2727140 w 3900299"/>
                <a:gd name="connsiteY639" fmla="*/ 5497814 h 7906498"/>
                <a:gd name="connsiteX640" fmla="*/ 2657332 w 3900299"/>
                <a:gd name="connsiteY640" fmla="*/ 5426984 h 7906498"/>
                <a:gd name="connsiteX641" fmla="*/ 2659487 w 3900299"/>
                <a:gd name="connsiteY641" fmla="*/ 5425014 h 7906498"/>
                <a:gd name="connsiteX642" fmla="*/ 2682734 w 3900299"/>
                <a:gd name="connsiteY642" fmla="*/ 5422756 h 7906498"/>
                <a:gd name="connsiteX643" fmla="*/ 2591126 w 3900299"/>
                <a:gd name="connsiteY643" fmla="*/ 5386254 h 7906498"/>
                <a:gd name="connsiteX644" fmla="*/ 2553389 w 3900299"/>
                <a:gd name="connsiteY644" fmla="*/ 5391408 h 7906498"/>
                <a:gd name="connsiteX645" fmla="*/ 2485688 w 3900299"/>
                <a:gd name="connsiteY645" fmla="*/ 5422900 h 7906498"/>
                <a:gd name="connsiteX646" fmla="*/ 2414576 w 3900299"/>
                <a:gd name="connsiteY646" fmla="*/ 5618214 h 7906498"/>
                <a:gd name="connsiteX647" fmla="*/ 2480877 w 3900299"/>
                <a:gd name="connsiteY647" fmla="*/ 5717788 h 7906498"/>
                <a:gd name="connsiteX648" fmla="*/ 2384242 w 3900299"/>
                <a:gd name="connsiteY648" fmla="*/ 5712336 h 7906498"/>
                <a:gd name="connsiteX649" fmla="*/ 2245428 w 3900299"/>
                <a:gd name="connsiteY649" fmla="*/ 5939142 h 7906498"/>
                <a:gd name="connsiteX650" fmla="*/ 2472237 w 3900299"/>
                <a:gd name="connsiteY650" fmla="*/ 6077956 h 7906498"/>
                <a:gd name="connsiteX651" fmla="*/ 2553762 w 3900299"/>
                <a:gd name="connsiteY651" fmla="*/ 6031366 h 7906498"/>
                <a:gd name="connsiteX652" fmla="*/ 2543206 w 3900299"/>
                <a:gd name="connsiteY652" fmla="*/ 6141676 h 7906498"/>
                <a:gd name="connsiteX653" fmla="*/ 2770014 w 3900299"/>
                <a:gd name="connsiteY653" fmla="*/ 6280490 h 7906498"/>
                <a:gd name="connsiteX654" fmla="*/ 2908828 w 3900299"/>
                <a:gd name="connsiteY654" fmla="*/ 6053682 h 7906498"/>
                <a:gd name="connsiteX655" fmla="*/ 2860437 w 3900299"/>
                <a:gd name="connsiteY655" fmla="*/ 5970508 h 7906498"/>
                <a:gd name="connsiteX656" fmla="*/ 2929264 w 3900299"/>
                <a:gd name="connsiteY656" fmla="*/ 5967962 h 7906498"/>
                <a:gd name="connsiteX657" fmla="*/ 3068077 w 3900299"/>
                <a:gd name="connsiteY657" fmla="*/ 5741154 h 7906498"/>
                <a:gd name="connsiteX658" fmla="*/ 2841269 w 3900299"/>
                <a:gd name="connsiteY658" fmla="*/ 5602342 h 7906498"/>
                <a:gd name="connsiteX659" fmla="*/ 2771158 w 3900299"/>
                <a:gd name="connsiteY659" fmla="*/ 5636466 h 7906498"/>
                <a:gd name="connsiteX660" fmla="*/ 2780197 w 3900299"/>
                <a:gd name="connsiteY660" fmla="*/ 5530220 h 7906498"/>
                <a:gd name="connsiteX661" fmla="*/ 2591126 w 3900299"/>
                <a:gd name="connsiteY661" fmla="*/ 5386254 h 7906498"/>
                <a:gd name="connsiteX662" fmla="*/ 533407 w 3900299"/>
                <a:gd name="connsiteY662" fmla="*/ 4686010 h 7906498"/>
                <a:gd name="connsiteX663" fmla="*/ 384387 w 3900299"/>
                <a:gd name="connsiteY663" fmla="*/ 4856266 h 7906498"/>
                <a:gd name="connsiteX664" fmla="*/ 413175 w 3900299"/>
                <a:gd name="connsiteY664" fmla="*/ 5289084 h 7906498"/>
                <a:gd name="connsiteX665" fmla="*/ 583432 w 3900299"/>
                <a:gd name="connsiteY665" fmla="*/ 5438104 h 7906498"/>
                <a:gd name="connsiteX666" fmla="*/ 732452 w 3900299"/>
                <a:gd name="connsiteY666" fmla="*/ 5267848 h 7906498"/>
                <a:gd name="connsiteX667" fmla="*/ 703663 w 3900299"/>
                <a:gd name="connsiteY667" fmla="*/ 4835030 h 7906498"/>
                <a:gd name="connsiteX668" fmla="*/ 533407 w 3900299"/>
                <a:gd name="connsiteY668" fmla="*/ 4686010 h 7906498"/>
                <a:gd name="connsiteX669" fmla="*/ 1008192 w 3900299"/>
                <a:gd name="connsiteY669" fmla="*/ 4637196 h 7906498"/>
                <a:gd name="connsiteX670" fmla="*/ 892407 w 3900299"/>
                <a:gd name="connsiteY670" fmla="*/ 4797404 h 7906498"/>
                <a:gd name="connsiteX671" fmla="*/ 958942 w 3900299"/>
                <a:gd name="connsiteY671" fmla="*/ 5210758 h 7906498"/>
                <a:gd name="connsiteX672" fmla="*/ 1119151 w 3900299"/>
                <a:gd name="connsiteY672" fmla="*/ 5326542 h 7906498"/>
                <a:gd name="connsiteX673" fmla="*/ 1119151 w 3900299"/>
                <a:gd name="connsiteY673" fmla="*/ 5326544 h 7906498"/>
                <a:gd name="connsiteX674" fmla="*/ 1234935 w 3900299"/>
                <a:gd name="connsiteY674" fmla="*/ 5166334 h 7906498"/>
                <a:gd name="connsiteX675" fmla="*/ 1168401 w 3900299"/>
                <a:gd name="connsiteY675" fmla="*/ 4752980 h 7906498"/>
                <a:gd name="connsiteX676" fmla="*/ 1008192 w 3900299"/>
                <a:gd name="connsiteY676" fmla="*/ 4637196 h 7906498"/>
                <a:gd name="connsiteX677" fmla="*/ 1531925 w 3900299"/>
                <a:gd name="connsiteY677" fmla="*/ 4408378 h 7906498"/>
                <a:gd name="connsiteX678" fmla="*/ 1468439 w 3900299"/>
                <a:gd name="connsiteY678" fmla="*/ 4410808 h 7906498"/>
                <a:gd name="connsiteX679" fmla="*/ 1350576 w 3900299"/>
                <a:gd name="connsiteY679" fmla="*/ 4603946 h 7906498"/>
                <a:gd name="connsiteX680" fmla="*/ 1452623 w 3900299"/>
                <a:gd name="connsiteY680" fmla="*/ 5025548 h 7906498"/>
                <a:gd name="connsiteX681" fmla="*/ 1645761 w 3900299"/>
                <a:gd name="connsiteY681" fmla="*/ 5143410 h 7906498"/>
                <a:gd name="connsiteX682" fmla="*/ 1763624 w 3900299"/>
                <a:gd name="connsiteY682" fmla="*/ 4950272 h 7906498"/>
                <a:gd name="connsiteX683" fmla="*/ 1661578 w 3900299"/>
                <a:gd name="connsiteY683" fmla="*/ 4528670 h 7906498"/>
                <a:gd name="connsiteX684" fmla="*/ 1531925 w 3900299"/>
                <a:gd name="connsiteY684" fmla="*/ 4408378 h 7906498"/>
                <a:gd name="connsiteX685" fmla="*/ 1948546 w 3900299"/>
                <a:gd name="connsiteY685" fmla="*/ 4225704 h 7906498"/>
                <a:gd name="connsiteX686" fmla="*/ 1893296 w 3900299"/>
                <a:gd name="connsiteY686" fmla="*/ 4231004 h 7906498"/>
                <a:gd name="connsiteX687" fmla="*/ 1800169 w 3900299"/>
                <a:gd name="connsiteY687" fmla="*/ 4405360 h 7906498"/>
                <a:gd name="connsiteX688" fmla="*/ 1921826 w 3900299"/>
                <a:gd name="connsiteY688" fmla="*/ 4805968 h 7906498"/>
                <a:gd name="connsiteX689" fmla="*/ 2096183 w 3900299"/>
                <a:gd name="connsiteY689" fmla="*/ 4899096 h 7906498"/>
                <a:gd name="connsiteX690" fmla="*/ 2096183 w 3900299"/>
                <a:gd name="connsiteY690" fmla="*/ 4899098 h 7906498"/>
                <a:gd name="connsiteX691" fmla="*/ 2189310 w 3900299"/>
                <a:gd name="connsiteY691" fmla="*/ 4724740 h 7906498"/>
                <a:gd name="connsiteX692" fmla="*/ 2067653 w 3900299"/>
                <a:gd name="connsiteY692" fmla="*/ 4324130 h 7906498"/>
                <a:gd name="connsiteX693" fmla="*/ 1948546 w 3900299"/>
                <a:gd name="connsiteY693" fmla="*/ 4225704 h 7906498"/>
                <a:gd name="connsiteX694" fmla="*/ 2429048 w 3900299"/>
                <a:gd name="connsiteY694" fmla="*/ 4004438 h 7906498"/>
                <a:gd name="connsiteX695" fmla="*/ 2365562 w 3900299"/>
                <a:gd name="connsiteY695" fmla="*/ 4006868 h 7906498"/>
                <a:gd name="connsiteX696" fmla="*/ 2247699 w 3900299"/>
                <a:gd name="connsiteY696" fmla="*/ 4200006 h 7906498"/>
                <a:gd name="connsiteX697" fmla="*/ 2349746 w 3900299"/>
                <a:gd name="connsiteY697" fmla="*/ 4621608 h 7906498"/>
                <a:gd name="connsiteX698" fmla="*/ 2542884 w 3900299"/>
                <a:gd name="connsiteY698" fmla="*/ 4739470 h 7906498"/>
                <a:gd name="connsiteX699" fmla="*/ 2660747 w 3900299"/>
                <a:gd name="connsiteY699" fmla="*/ 4546332 h 7906498"/>
                <a:gd name="connsiteX700" fmla="*/ 2558701 w 3900299"/>
                <a:gd name="connsiteY700" fmla="*/ 4124730 h 7906498"/>
                <a:gd name="connsiteX701" fmla="*/ 2429048 w 3900299"/>
                <a:gd name="connsiteY701" fmla="*/ 4004438 h 7906498"/>
                <a:gd name="connsiteX702" fmla="*/ 1329512 w 3900299"/>
                <a:gd name="connsiteY702" fmla="*/ 3581074 h 7906498"/>
                <a:gd name="connsiteX703" fmla="*/ 82924 w 3900299"/>
                <a:gd name="connsiteY703" fmla="*/ 3837882 h 7906498"/>
                <a:gd name="connsiteX704" fmla="*/ 82924 w 3900299"/>
                <a:gd name="connsiteY704" fmla="*/ 4074364 h 7906498"/>
                <a:gd name="connsiteX705" fmla="*/ 1404529 w 3900299"/>
                <a:gd name="connsiteY705" fmla="*/ 3781122 h 7906498"/>
                <a:gd name="connsiteX706" fmla="*/ 1329512 w 3900299"/>
                <a:gd name="connsiteY706" fmla="*/ 3581074 h 7906498"/>
                <a:gd name="connsiteX707" fmla="*/ 2577531 w 3900299"/>
                <a:gd name="connsiteY707" fmla="*/ 3296974 h 7906498"/>
                <a:gd name="connsiteX708" fmla="*/ 158510 w 3900299"/>
                <a:gd name="connsiteY708" fmla="*/ 4268194 h 7906498"/>
                <a:gd name="connsiteX709" fmla="*/ 158510 w 3900299"/>
                <a:gd name="connsiteY709" fmla="*/ 4504678 h 7906498"/>
                <a:gd name="connsiteX710" fmla="*/ 2615631 w 3900299"/>
                <a:gd name="connsiteY710" fmla="*/ 3542982 h 7906498"/>
                <a:gd name="connsiteX711" fmla="*/ 2577531 w 3900299"/>
                <a:gd name="connsiteY711" fmla="*/ 3296974 h 7906498"/>
                <a:gd name="connsiteX712" fmla="*/ 2501945 w 3900299"/>
                <a:gd name="connsiteY712" fmla="*/ 2866660 h 7906498"/>
                <a:gd name="connsiteX713" fmla="*/ 1514740 w 3900299"/>
                <a:gd name="connsiteY713" fmla="*/ 3505816 h 7906498"/>
                <a:gd name="connsiteX714" fmla="*/ 1607738 w 3900299"/>
                <a:gd name="connsiteY714" fmla="*/ 3698010 h 7906498"/>
                <a:gd name="connsiteX715" fmla="*/ 2540045 w 3900299"/>
                <a:gd name="connsiteY715" fmla="*/ 3112668 h 7906498"/>
                <a:gd name="connsiteX716" fmla="*/ 2501945 w 3900299"/>
                <a:gd name="connsiteY716" fmla="*/ 2866660 h 7906498"/>
                <a:gd name="connsiteX717" fmla="*/ 1155698 w 3900299"/>
                <a:gd name="connsiteY717" fmla="*/ 1104354 h 7906498"/>
                <a:gd name="connsiteX718" fmla="*/ 1269309 w 3900299"/>
                <a:gd name="connsiteY718" fmla="*/ 2109450 h 7906498"/>
                <a:gd name="connsiteX719" fmla="*/ 1188489 w 3900299"/>
                <a:gd name="connsiteY719" fmla="*/ 3181916 h 7906498"/>
                <a:gd name="connsiteX720" fmla="*/ 1347743 w 3900299"/>
                <a:gd name="connsiteY720" fmla="*/ 2124894 h 7906498"/>
                <a:gd name="connsiteX721" fmla="*/ 1155698 w 3900299"/>
                <a:gd name="connsiteY721" fmla="*/ 1104354 h 7906498"/>
                <a:gd name="connsiteX722" fmla="*/ 599989 w 3900299"/>
                <a:gd name="connsiteY722" fmla="*/ 1053026 h 7906498"/>
                <a:gd name="connsiteX723" fmla="*/ 713600 w 3900299"/>
                <a:gd name="connsiteY723" fmla="*/ 2058122 h 7906498"/>
                <a:gd name="connsiteX724" fmla="*/ 632780 w 3900299"/>
                <a:gd name="connsiteY724" fmla="*/ 3130588 h 7906498"/>
                <a:gd name="connsiteX725" fmla="*/ 792034 w 3900299"/>
                <a:gd name="connsiteY725" fmla="*/ 2073566 h 7906498"/>
                <a:gd name="connsiteX726" fmla="*/ 599989 w 3900299"/>
                <a:gd name="connsiteY726" fmla="*/ 1053026 h 7906498"/>
                <a:gd name="connsiteX727" fmla="*/ 1654274 w 3900299"/>
                <a:gd name="connsiteY727" fmla="*/ 1045838 h 7906498"/>
                <a:gd name="connsiteX728" fmla="*/ 1767885 w 3900299"/>
                <a:gd name="connsiteY728" fmla="*/ 2050934 h 7906498"/>
                <a:gd name="connsiteX729" fmla="*/ 1687065 w 3900299"/>
                <a:gd name="connsiteY729" fmla="*/ 3123400 h 7906498"/>
                <a:gd name="connsiteX730" fmla="*/ 1846319 w 3900299"/>
                <a:gd name="connsiteY730" fmla="*/ 2066378 h 7906498"/>
                <a:gd name="connsiteX731" fmla="*/ 1654274 w 3900299"/>
                <a:gd name="connsiteY731" fmla="*/ 1045838 h 7906498"/>
                <a:gd name="connsiteX732" fmla="*/ 2300068 w 3900299"/>
                <a:gd name="connsiteY732" fmla="*/ 267316 h 7906498"/>
                <a:gd name="connsiteX733" fmla="*/ 3900299 w 3900299"/>
                <a:gd name="connsiteY733" fmla="*/ 7527820 h 7906498"/>
                <a:gd name="connsiteX734" fmla="*/ 16199 w 3900299"/>
                <a:gd name="connsiteY734" fmla="*/ 7906498 h 7906498"/>
                <a:gd name="connsiteX735" fmla="*/ 156 w 3900299"/>
                <a:gd name="connsiteY735" fmla="*/ 662873 h 7906498"/>
                <a:gd name="connsiteX736" fmla="*/ 2300068 w 3900299"/>
                <a:gd name="connsiteY736" fmla="*/ 267316 h 7906498"/>
                <a:gd name="connsiteX0" fmla="*/ 656163 w 3900299"/>
                <a:gd name="connsiteY0" fmla="*/ 6706551 h 7939849"/>
                <a:gd name="connsiteX1" fmla="*/ 664809 w 3900299"/>
                <a:gd name="connsiteY1" fmla="*/ 6788205 h 7939849"/>
                <a:gd name="connsiteX2" fmla="*/ 647336 w 3900299"/>
                <a:gd name="connsiteY2" fmla="*/ 6871211 h 7939849"/>
                <a:gd name="connsiteX3" fmla="*/ 638688 w 3900299"/>
                <a:gd name="connsiteY3" fmla="*/ 6789557 h 7939849"/>
                <a:gd name="connsiteX4" fmla="*/ 656163 w 3900299"/>
                <a:gd name="connsiteY4" fmla="*/ 6706551 h 7939849"/>
                <a:gd name="connsiteX5" fmla="*/ 543763 w 3900299"/>
                <a:gd name="connsiteY5" fmla="*/ 6631581 h 7939849"/>
                <a:gd name="connsiteX6" fmla="*/ 545887 w 3900299"/>
                <a:gd name="connsiteY6" fmla="*/ 6632725 h 7939849"/>
                <a:gd name="connsiteX7" fmla="*/ 508903 w 3900299"/>
                <a:gd name="connsiteY7" fmla="*/ 6724361 h 7939849"/>
                <a:gd name="connsiteX8" fmla="*/ 527870 w 3900299"/>
                <a:gd name="connsiteY8" fmla="*/ 6821343 h 7939849"/>
                <a:gd name="connsiteX9" fmla="*/ 525567 w 3900299"/>
                <a:gd name="connsiteY9" fmla="*/ 6822067 h 7939849"/>
                <a:gd name="connsiteX10" fmla="*/ 489133 w 3900299"/>
                <a:gd name="connsiteY10" fmla="*/ 6722475 h 7939849"/>
                <a:gd name="connsiteX11" fmla="*/ 534402 w 3900299"/>
                <a:gd name="connsiteY11" fmla="*/ 6632637 h 7939849"/>
                <a:gd name="connsiteX12" fmla="*/ 543763 w 3900299"/>
                <a:gd name="connsiteY12" fmla="*/ 6631581 h 7939849"/>
                <a:gd name="connsiteX13" fmla="*/ 1779797 w 3900299"/>
                <a:gd name="connsiteY13" fmla="*/ 6520621 h 7939849"/>
                <a:gd name="connsiteX14" fmla="*/ 1805433 w 3900299"/>
                <a:gd name="connsiteY14" fmla="*/ 6598627 h 7939849"/>
                <a:gd name="connsiteX15" fmla="*/ 1805819 w 3900299"/>
                <a:gd name="connsiteY15" fmla="*/ 6683451 h 7939849"/>
                <a:gd name="connsiteX16" fmla="*/ 1780182 w 3900299"/>
                <a:gd name="connsiteY16" fmla="*/ 6605447 h 7939849"/>
                <a:gd name="connsiteX17" fmla="*/ 1779797 w 3900299"/>
                <a:gd name="connsiteY17" fmla="*/ 6520621 h 7939849"/>
                <a:gd name="connsiteX18" fmla="*/ 896487 w 3900299"/>
                <a:gd name="connsiteY18" fmla="*/ 6498699 h 7939849"/>
                <a:gd name="connsiteX19" fmla="*/ 971165 w 3900299"/>
                <a:gd name="connsiteY19" fmla="*/ 6527865 h 7939849"/>
                <a:gd name="connsiteX20" fmla="*/ 1048283 w 3900299"/>
                <a:gd name="connsiteY20" fmla="*/ 6505941 h 7939849"/>
                <a:gd name="connsiteX21" fmla="*/ 1048937 w 3900299"/>
                <a:gd name="connsiteY21" fmla="*/ 6507999 h 7939849"/>
                <a:gd name="connsiteX22" fmla="*/ 970306 w 3900299"/>
                <a:gd name="connsiteY22" fmla="*/ 6545917 h 7939849"/>
                <a:gd name="connsiteX23" fmla="*/ 895638 w 3900299"/>
                <a:gd name="connsiteY23" fmla="*/ 6500683 h 7939849"/>
                <a:gd name="connsiteX24" fmla="*/ 896487 w 3900299"/>
                <a:gd name="connsiteY24" fmla="*/ 6498699 h 7939849"/>
                <a:gd name="connsiteX25" fmla="*/ 1654138 w 3900299"/>
                <a:gd name="connsiteY25" fmla="*/ 6470983 h 7939849"/>
                <a:gd name="connsiteX26" fmla="*/ 1656456 w 3900299"/>
                <a:gd name="connsiteY26" fmla="*/ 6471655 h 7939849"/>
                <a:gd name="connsiteX27" fmla="*/ 1639583 w 3900299"/>
                <a:gd name="connsiteY27" fmla="*/ 6569023 h 7939849"/>
                <a:gd name="connsiteX28" fmla="*/ 1678534 w 3900299"/>
                <a:gd name="connsiteY28" fmla="*/ 6659841 h 7939849"/>
                <a:gd name="connsiteX29" fmla="*/ 1676435 w 3900299"/>
                <a:gd name="connsiteY29" fmla="*/ 6661033 h 7939849"/>
                <a:gd name="connsiteX30" fmla="*/ 1619859 w 3900299"/>
                <a:gd name="connsiteY30" fmla="*/ 6571339 h 7939849"/>
                <a:gd name="connsiteX31" fmla="*/ 1645209 w 3900299"/>
                <a:gd name="connsiteY31" fmla="*/ 6473987 h 7939849"/>
                <a:gd name="connsiteX32" fmla="*/ 1654138 w 3900299"/>
                <a:gd name="connsiteY32" fmla="*/ 6470983 h 7939849"/>
                <a:gd name="connsiteX33" fmla="*/ 3336646 w 3900299"/>
                <a:gd name="connsiteY33" fmla="*/ 6446921 h 7939849"/>
                <a:gd name="connsiteX34" fmla="*/ 2136592 w 3900299"/>
                <a:gd name="connsiteY34" fmla="*/ 7082937 h 7939849"/>
                <a:gd name="connsiteX35" fmla="*/ 221508 w 3900299"/>
                <a:gd name="connsiteY35" fmla="*/ 7166681 h 7939849"/>
                <a:gd name="connsiteX36" fmla="*/ 2099095 w 3900299"/>
                <a:gd name="connsiteY36" fmla="*/ 7246207 h 7939849"/>
                <a:gd name="connsiteX37" fmla="*/ 3336646 w 3900299"/>
                <a:gd name="connsiteY37" fmla="*/ 6446921 h 7939849"/>
                <a:gd name="connsiteX38" fmla="*/ 995137 w 3900299"/>
                <a:gd name="connsiteY38" fmla="*/ 6442917 h 7939849"/>
                <a:gd name="connsiteX39" fmla="*/ 1078142 w 3900299"/>
                <a:gd name="connsiteY39" fmla="*/ 6460391 h 7939849"/>
                <a:gd name="connsiteX40" fmla="*/ 996488 w 3900299"/>
                <a:gd name="connsiteY40" fmla="*/ 6469039 h 7939849"/>
                <a:gd name="connsiteX41" fmla="*/ 913483 w 3900299"/>
                <a:gd name="connsiteY41" fmla="*/ 6451565 h 7939849"/>
                <a:gd name="connsiteX42" fmla="*/ 929461 w 3900299"/>
                <a:gd name="connsiteY42" fmla="*/ 6447139 h 7939849"/>
                <a:gd name="connsiteX43" fmla="*/ 995137 w 3900299"/>
                <a:gd name="connsiteY43" fmla="*/ 6442917 h 7939849"/>
                <a:gd name="connsiteX44" fmla="*/ 667480 w 3900299"/>
                <a:gd name="connsiteY44" fmla="*/ 6394195 h 7939849"/>
                <a:gd name="connsiteX45" fmla="*/ 647645 w 3900299"/>
                <a:gd name="connsiteY45" fmla="*/ 6397223 h 7939849"/>
                <a:gd name="connsiteX46" fmla="*/ 614600 w 3900299"/>
                <a:gd name="connsiteY46" fmla="*/ 6442257 h 7939849"/>
                <a:gd name="connsiteX47" fmla="*/ 662664 w 3900299"/>
                <a:gd name="connsiteY47" fmla="*/ 6495137 h 7939849"/>
                <a:gd name="connsiteX48" fmla="*/ 715544 w 3900299"/>
                <a:gd name="connsiteY48" fmla="*/ 6447077 h 7939849"/>
                <a:gd name="connsiteX49" fmla="*/ 667480 w 3900299"/>
                <a:gd name="connsiteY49" fmla="*/ 6394195 h 7939849"/>
                <a:gd name="connsiteX50" fmla="*/ 968804 w 3900299"/>
                <a:gd name="connsiteY50" fmla="*/ 6356675 h 7939849"/>
                <a:gd name="connsiteX51" fmla="*/ 1043396 w 3900299"/>
                <a:gd name="connsiteY51" fmla="*/ 6403413 h 7939849"/>
                <a:gd name="connsiteX52" fmla="*/ 1042546 w 3900299"/>
                <a:gd name="connsiteY52" fmla="*/ 6405471 h 7939849"/>
                <a:gd name="connsiteX53" fmla="*/ 967911 w 3900299"/>
                <a:gd name="connsiteY53" fmla="*/ 6375379 h 7939849"/>
                <a:gd name="connsiteX54" fmla="*/ 890752 w 3900299"/>
                <a:gd name="connsiteY54" fmla="*/ 6398229 h 7939849"/>
                <a:gd name="connsiteX55" fmla="*/ 890100 w 3900299"/>
                <a:gd name="connsiteY55" fmla="*/ 6396097 h 7939849"/>
                <a:gd name="connsiteX56" fmla="*/ 914002 w 3900299"/>
                <a:gd name="connsiteY56" fmla="*/ 6366707 h 7939849"/>
                <a:gd name="connsiteX57" fmla="*/ 938807 w 3900299"/>
                <a:gd name="connsiteY57" fmla="*/ 6358635 h 7939849"/>
                <a:gd name="connsiteX58" fmla="*/ 968804 w 3900299"/>
                <a:gd name="connsiteY58" fmla="*/ 6356675 h 7939849"/>
                <a:gd name="connsiteX59" fmla="*/ 923577 w 3900299"/>
                <a:gd name="connsiteY59" fmla="*/ 6286735 h 7939849"/>
                <a:gd name="connsiteX60" fmla="*/ 1014472 w 3900299"/>
                <a:gd name="connsiteY60" fmla="*/ 6341365 h 7939849"/>
                <a:gd name="connsiteX61" fmla="*/ 1013327 w 3900299"/>
                <a:gd name="connsiteY61" fmla="*/ 6343489 h 7939849"/>
                <a:gd name="connsiteX62" fmla="*/ 921690 w 3900299"/>
                <a:gd name="connsiteY62" fmla="*/ 6306505 h 7939849"/>
                <a:gd name="connsiteX63" fmla="*/ 824708 w 3900299"/>
                <a:gd name="connsiteY63" fmla="*/ 6325471 h 7939849"/>
                <a:gd name="connsiteX64" fmla="*/ 823986 w 3900299"/>
                <a:gd name="connsiteY64" fmla="*/ 6323169 h 7939849"/>
                <a:gd name="connsiteX65" fmla="*/ 854958 w 3900299"/>
                <a:gd name="connsiteY65" fmla="*/ 6293637 h 7939849"/>
                <a:gd name="connsiteX66" fmla="*/ 923577 w 3900299"/>
                <a:gd name="connsiteY66" fmla="*/ 6286735 h 7939849"/>
                <a:gd name="connsiteX67" fmla="*/ 667814 w 3900299"/>
                <a:gd name="connsiteY67" fmla="*/ 6280729 h 7939849"/>
                <a:gd name="connsiteX68" fmla="*/ 732291 w 3900299"/>
                <a:gd name="connsiteY68" fmla="*/ 6351665 h 7939849"/>
                <a:gd name="connsiteX69" fmla="*/ 718436 w 3900299"/>
                <a:gd name="connsiteY69" fmla="*/ 6387523 h 7939849"/>
                <a:gd name="connsiteX70" fmla="*/ 746145 w 3900299"/>
                <a:gd name="connsiteY70" fmla="*/ 6382791 h 7939849"/>
                <a:gd name="connsiteX71" fmla="*/ 810621 w 3900299"/>
                <a:gd name="connsiteY71" fmla="*/ 6453729 h 7939849"/>
                <a:gd name="connsiteX72" fmla="*/ 739684 w 3900299"/>
                <a:gd name="connsiteY72" fmla="*/ 6518205 h 7939849"/>
                <a:gd name="connsiteX73" fmla="*/ 715609 w 3900299"/>
                <a:gd name="connsiteY73" fmla="*/ 6512137 h 7939849"/>
                <a:gd name="connsiteX74" fmla="*/ 723958 w 3900299"/>
                <a:gd name="connsiteY74" fmla="*/ 6545807 h 7939849"/>
                <a:gd name="connsiteX75" fmla="*/ 653019 w 3900299"/>
                <a:gd name="connsiteY75" fmla="*/ 6610285 h 7939849"/>
                <a:gd name="connsiteX76" fmla="*/ 588543 w 3900299"/>
                <a:gd name="connsiteY76" fmla="*/ 6539347 h 7939849"/>
                <a:gd name="connsiteX77" fmla="*/ 603333 w 3900299"/>
                <a:gd name="connsiteY77" fmla="*/ 6502235 h 7939849"/>
                <a:gd name="connsiteX78" fmla="*/ 570416 w 3900299"/>
                <a:gd name="connsiteY78" fmla="*/ 6510129 h 7939849"/>
                <a:gd name="connsiteX79" fmla="*/ 505939 w 3900299"/>
                <a:gd name="connsiteY79" fmla="*/ 6439191 h 7939849"/>
                <a:gd name="connsiteX80" fmla="*/ 576877 w 3900299"/>
                <a:gd name="connsiteY80" fmla="*/ 6374715 h 7939849"/>
                <a:gd name="connsiteX81" fmla="*/ 609769 w 3900299"/>
                <a:gd name="connsiteY81" fmla="*/ 6386359 h 7939849"/>
                <a:gd name="connsiteX82" fmla="*/ 596877 w 3900299"/>
                <a:gd name="connsiteY82" fmla="*/ 6345205 h 7939849"/>
                <a:gd name="connsiteX83" fmla="*/ 641205 w 3900299"/>
                <a:gd name="connsiteY83" fmla="*/ 6284793 h 7939849"/>
                <a:gd name="connsiteX84" fmla="*/ 667814 w 3900299"/>
                <a:gd name="connsiteY84" fmla="*/ 6280729 h 7939849"/>
                <a:gd name="connsiteX85" fmla="*/ 405087 w 3900299"/>
                <a:gd name="connsiteY85" fmla="*/ 6267541 h 7939849"/>
                <a:gd name="connsiteX86" fmla="*/ 495984 w 3900299"/>
                <a:gd name="connsiteY86" fmla="*/ 6322167 h 7939849"/>
                <a:gd name="connsiteX87" fmla="*/ 494838 w 3900299"/>
                <a:gd name="connsiteY87" fmla="*/ 6324295 h 7939849"/>
                <a:gd name="connsiteX88" fmla="*/ 403201 w 3900299"/>
                <a:gd name="connsiteY88" fmla="*/ 6287309 h 7939849"/>
                <a:gd name="connsiteX89" fmla="*/ 306218 w 3900299"/>
                <a:gd name="connsiteY89" fmla="*/ 6306277 h 7939849"/>
                <a:gd name="connsiteX90" fmla="*/ 305495 w 3900299"/>
                <a:gd name="connsiteY90" fmla="*/ 6303973 h 7939849"/>
                <a:gd name="connsiteX91" fmla="*/ 336468 w 3900299"/>
                <a:gd name="connsiteY91" fmla="*/ 6274443 h 7939849"/>
                <a:gd name="connsiteX92" fmla="*/ 405087 w 3900299"/>
                <a:gd name="connsiteY92" fmla="*/ 6267541 h 7939849"/>
                <a:gd name="connsiteX93" fmla="*/ 668784 w 3900299"/>
                <a:gd name="connsiteY93" fmla="*/ 6263913 h 7939849"/>
                <a:gd name="connsiteX94" fmla="*/ 639457 w 3900299"/>
                <a:gd name="connsiteY94" fmla="*/ 6268393 h 7939849"/>
                <a:gd name="connsiteX95" fmla="*/ 590601 w 3900299"/>
                <a:gd name="connsiteY95" fmla="*/ 6334973 h 7939849"/>
                <a:gd name="connsiteX96" fmla="*/ 604810 w 3900299"/>
                <a:gd name="connsiteY96" fmla="*/ 6380329 h 7939849"/>
                <a:gd name="connsiteX97" fmla="*/ 568561 w 3900299"/>
                <a:gd name="connsiteY97" fmla="*/ 6367497 h 7939849"/>
                <a:gd name="connsiteX98" fmla="*/ 490380 w 3900299"/>
                <a:gd name="connsiteY98" fmla="*/ 6438557 h 7939849"/>
                <a:gd name="connsiteX99" fmla="*/ 561438 w 3900299"/>
                <a:gd name="connsiteY99" fmla="*/ 6516737 h 7939849"/>
                <a:gd name="connsiteX100" fmla="*/ 597718 w 3900299"/>
                <a:gd name="connsiteY100" fmla="*/ 6508037 h 7939849"/>
                <a:gd name="connsiteX101" fmla="*/ 581419 w 3900299"/>
                <a:gd name="connsiteY101" fmla="*/ 6548935 h 7939849"/>
                <a:gd name="connsiteX102" fmla="*/ 652477 w 3900299"/>
                <a:gd name="connsiteY102" fmla="*/ 6627117 h 7939849"/>
                <a:gd name="connsiteX103" fmla="*/ 730657 w 3900299"/>
                <a:gd name="connsiteY103" fmla="*/ 6556057 h 7939849"/>
                <a:gd name="connsiteX104" fmla="*/ 721455 w 3900299"/>
                <a:gd name="connsiteY104" fmla="*/ 6518951 h 7939849"/>
                <a:gd name="connsiteX105" fmla="*/ 747990 w 3900299"/>
                <a:gd name="connsiteY105" fmla="*/ 6525637 h 7939849"/>
                <a:gd name="connsiteX106" fmla="*/ 826170 w 3900299"/>
                <a:gd name="connsiteY106" fmla="*/ 6454579 h 7939849"/>
                <a:gd name="connsiteX107" fmla="*/ 755110 w 3900299"/>
                <a:gd name="connsiteY107" fmla="*/ 6376397 h 7939849"/>
                <a:gd name="connsiteX108" fmla="*/ 724571 w 3900299"/>
                <a:gd name="connsiteY108" fmla="*/ 6381611 h 7939849"/>
                <a:gd name="connsiteX109" fmla="*/ 739842 w 3900299"/>
                <a:gd name="connsiteY109" fmla="*/ 6342095 h 7939849"/>
                <a:gd name="connsiteX110" fmla="*/ 668784 w 3900299"/>
                <a:gd name="connsiteY110" fmla="*/ 6263913 h 7939849"/>
                <a:gd name="connsiteX111" fmla="*/ 2120922 w 3900299"/>
                <a:gd name="connsiteY111" fmla="*/ 6241987 h 7939849"/>
                <a:gd name="connsiteX112" fmla="*/ 2121994 w 3900299"/>
                <a:gd name="connsiteY112" fmla="*/ 6243861 h 7939849"/>
                <a:gd name="connsiteX113" fmla="*/ 2053103 w 3900299"/>
                <a:gd name="connsiteY113" fmla="*/ 6297477 h 7939849"/>
                <a:gd name="connsiteX114" fmla="*/ 1970589 w 3900299"/>
                <a:gd name="connsiteY114" fmla="*/ 6268969 h 7939849"/>
                <a:gd name="connsiteX115" fmla="*/ 1971001 w 3900299"/>
                <a:gd name="connsiteY115" fmla="*/ 6266851 h 7939849"/>
                <a:gd name="connsiteX116" fmla="*/ 2050145 w 3900299"/>
                <a:gd name="connsiteY116" fmla="*/ 6279649 h 7939849"/>
                <a:gd name="connsiteX117" fmla="*/ 2120922 w 3900299"/>
                <a:gd name="connsiteY117" fmla="*/ 6241987 h 7939849"/>
                <a:gd name="connsiteX118" fmla="*/ 1725130 w 3900299"/>
                <a:gd name="connsiteY118" fmla="*/ 6212877 h 7939849"/>
                <a:gd name="connsiteX119" fmla="*/ 1706376 w 3900299"/>
                <a:gd name="connsiteY119" fmla="*/ 6220013 h 7939849"/>
                <a:gd name="connsiteX120" fmla="*/ 1683548 w 3900299"/>
                <a:gd name="connsiteY120" fmla="*/ 6270993 h 7939849"/>
                <a:gd name="connsiteX121" fmla="*/ 1741664 w 3900299"/>
                <a:gd name="connsiteY121" fmla="*/ 6312575 h 7939849"/>
                <a:gd name="connsiteX122" fmla="*/ 1783246 w 3900299"/>
                <a:gd name="connsiteY122" fmla="*/ 6254461 h 7939849"/>
                <a:gd name="connsiteX123" fmla="*/ 1725130 w 3900299"/>
                <a:gd name="connsiteY123" fmla="*/ 6212877 h 7939849"/>
                <a:gd name="connsiteX124" fmla="*/ 2103666 w 3900299"/>
                <a:gd name="connsiteY124" fmla="*/ 6187339 h 7939849"/>
                <a:gd name="connsiteX125" fmla="*/ 2140527 w 3900299"/>
                <a:gd name="connsiteY125" fmla="*/ 6191173 h 7939849"/>
                <a:gd name="connsiteX126" fmla="*/ 2062521 w 3900299"/>
                <a:gd name="connsiteY126" fmla="*/ 6216811 h 7939849"/>
                <a:gd name="connsiteX127" fmla="*/ 1977698 w 3900299"/>
                <a:gd name="connsiteY127" fmla="*/ 6217195 h 7939849"/>
                <a:gd name="connsiteX128" fmla="*/ 1992386 w 3900299"/>
                <a:gd name="connsiteY128" fmla="*/ 6209507 h 7939849"/>
                <a:gd name="connsiteX129" fmla="*/ 2055704 w 3900299"/>
                <a:gd name="connsiteY129" fmla="*/ 6191559 h 7939849"/>
                <a:gd name="connsiteX130" fmla="*/ 2103666 w 3900299"/>
                <a:gd name="connsiteY130" fmla="*/ 6187339 h 7939849"/>
                <a:gd name="connsiteX131" fmla="*/ 1479368 w 3900299"/>
                <a:gd name="connsiteY131" fmla="*/ 6143507 h 7939849"/>
                <a:gd name="connsiteX132" fmla="*/ 1542317 w 3900299"/>
                <a:gd name="connsiteY132" fmla="*/ 6178553 h 7939849"/>
                <a:gd name="connsiteX133" fmla="*/ 1541645 w 3900299"/>
                <a:gd name="connsiteY133" fmla="*/ 6180875 h 7939849"/>
                <a:gd name="connsiteX134" fmla="*/ 1444276 w 3900299"/>
                <a:gd name="connsiteY134" fmla="*/ 6164001 h 7939849"/>
                <a:gd name="connsiteX135" fmla="*/ 1353456 w 3900299"/>
                <a:gd name="connsiteY135" fmla="*/ 6202953 h 7939849"/>
                <a:gd name="connsiteX136" fmla="*/ 1352265 w 3900299"/>
                <a:gd name="connsiteY136" fmla="*/ 6200853 h 7939849"/>
                <a:gd name="connsiteX137" fmla="*/ 1376329 w 3900299"/>
                <a:gd name="connsiteY137" fmla="*/ 6165465 h 7939849"/>
                <a:gd name="connsiteX138" fmla="*/ 1441960 w 3900299"/>
                <a:gd name="connsiteY138" fmla="*/ 6144277 h 7939849"/>
                <a:gd name="connsiteX139" fmla="*/ 1479368 w 3900299"/>
                <a:gd name="connsiteY139" fmla="*/ 6143507 h 7939849"/>
                <a:gd name="connsiteX140" fmla="*/ 2730280 w 3900299"/>
                <a:gd name="connsiteY140" fmla="*/ 6130847 h 7939849"/>
                <a:gd name="connsiteX141" fmla="*/ 2761449 w 3900299"/>
                <a:gd name="connsiteY141" fmla="*/ 6206811 h 7939849"/>
                <a:gd name="connsiteX142" fmla="*/ 2767922 w 3900299"/>
                <a:gd name="connsiteY142" fmla="*/ 6291389 h 7939849"/>
                <a:gd name="connsiteX143" fmla="*/ 2736752 w 3900299"/>
                <a:gd name="connsiteY143" fmla="*/ 6215425 h 7939849"/>
                <a:gd name="connsiteX144" fmla="*/ 2730280 w 3900299"/>
                <a:gd name="connsiteY144" fmla="*/ 6130847 h 7939849"/>
                <a:gd name="connsiteX145" fmla="*/ 2041832 w 3900299"/>
                <a:gd name="connsiteY145" fmla="*/ 6111245 h 7939849"/>
                <a:gd name="connsiteX146" fmla="*/ 2094569 w 3900299"/>
                <a:gd name="connsiteY146" fmla="*/ 6142783 h 7939849"/>
                <a:gd name="connsiteX147" fmla="*/ 2094171 w 3900299"/>
                <a:gd name="connsiteY147" fmla="*/ 6144975 h 7939849"/>
                <a:gd name="connsiteX148" fmla="*/ 2014874 w 3900299"/>
                <a:gd name="connsiteY148" fmla="*/ 6131263 h 7939849"/>
                <a:gd name="connsiteX149" fmla="*/ 1944252 w 3900299"/>
                <a:gd name="connsiteY149" fmla="*/ 6169837 h 7939849"/>
                <a:gd name="connsiteX150" fmla="*/ 1943165 w 3900299"/>
                <a:gd name="connsiteY150" fmla="*/ 6167891 h 7939849"/>
                <a:gd name="connsiteX151" fmla="*/ 1960348 w 3900299"/>
                <a:gd name="connsiteY151" fmla="*/ 6134129 h 7939849"/>
                <a:gd name="connsiteX152" fmla="*/ 1982899 w 3900299"/>
                <a:gd name="connsiteY152" fmla="*/ 6121019 h 7939849"/>
                <a:gd name="connsiteX153" fmla="*/ 2011812 w 3900299"/>
                <a:gd name="connsiteY153" fmla="*/ 6112789 h 7939849"/>
                <a:gd name="connsiteX154" fmla="*/ 2041832 w 3900299"/>
                <a:gd name="connsiteY154" fmla="*/ 6111245 h 7939849"/>
                <a:gd name="connsiteX155" fmla="*/ 1701579 w 3900299"/>
                <a:gd name="connsiteY155" fmla="*/ 6101883 h 7939849"/>
                <a:gd name="connsiteX156" fmla="*/ 1779540 w 3900299"/>
                <a:gd name="connsiteY156" fmla="*/ 6157663 h 7939849"/>
                <a:gd name="connsiteX157" fmla="*/ 1773541 w 3900299"/>
                <a:gd name="connsiteY157" fmla="*/ 6195633 h 7939849"/>
                <a:gd name="connsiteX158" fmla="*/ 1799634 w 3900299"/>
                <a:gd name="connsiteY158" fmla="*/ 6185177 h 7939849"/>
                <a:gd name="connsiteX159" fmla="*/ 1877594 w 3900299"/>
                <a:gd name="connsiteY159" fmla="*/ 6240957 h 7939849"/>
                <a:gd name="connsiteX160" fmla="*/ 1821813 w 3900299"/>
                <a:gd name="connsiteY160" fmla="*/ 6318917 h 7939849"/>
                <a:gd name="connsiteX161" fmla="*/ 1797000 w 3900299"/>
                <a:gd name="connsiteY161" fmla="*/ 6318051 h 7939849"/>
                <a:gd name="connsiteX162" fmla="*/ 1812248 w 3900299"/>
                <a:gd name="connsiteY162" fmla="*/ 6349209 h 7939849"/>
                <a:gd name="connsiteX163" fmla="*/ 1756466 w 3900299"/>
                <a:gd name="connsiteY163" fmla="*/ 6427173 h 7939849"/>
                <a:gd name="connsiteX164" fmla="*/ 1678506 w 3900299"/>
                <a:gd name="connsiteY164" fmla="*/ 6371391 h 7939849"/>
                <a:gd name="connsiteX165" fmla="*/ 1685156 w 3900299"/>
                <a:gd name="connsiteY165" fmla="*/ 6331999 h 7939849"/>
                <a:gd name="connsiteX166" fmla="*/ 1654636 w 3900299"/>
                <a:gd name="connsiteY166" fmla="*/ 6346641 h 7939849"/>
                <a:gd name="connsiteX167" fmla="*/ 1576676 w 3900299"/>
                <a:gd name="connsiteY167" fmla="*/ 6290861 h 7939849"/>
                <a:gd name="connsiteX168" fmla="*/ 1632456 w 3900299"/>
                <a:gd name="connsiteY168" fmla="*/ 6212901 h 7939849"/>
                <a:gd name="connsiteX169" fmla="*/ 1667062 w 3900299"/>
                <a:gd name="connsiteY169" fmla="*/ 6217363 h 7939849"/>
                <a:gd name="connsiteX170" fmla="*/ 1645799 w 3900299"/>
                <a:gd name="connsiteY170" fmla="*/ 6179843 h 7939849"/>
                <a:gd name="connsiteX171" fmla="*/ 1676422 w 3900299"/>
                <a:gd name="connsiteY171" fmla="*/ 6111455 h 7939849"/>
                <a:gd name="connsiteX172" fmla="*/ 1701579 w 3900299"/>
                <a:gd name="connsiteY172" fmla="*/ 6101883 h 7939849"/>
                <a:gd name="connsiteX173" fmla="*/ 2601382 w 3900299"/>
                <a:gd name="connsiteY173" fmla="*/ 6090355 h 7939849"/>
                <a:gd name="connsiteX174" fmla="*/ 2603742 w 3900299"/>
                <a:gd name="connsiteY174" fmla="*/ 6090859 h 7939849"/>
                <a:gd name="connsiteX175" fmla="*/ 2593901 w 3900299"/>
                <a:gd name="connsiteY175" fmla="*/ 6189187 h 7939849"/>
                <a:gd name="connsiteX176" fmla="*/ 2639270 w 3900299"/>
                <a:gd name="connsiteY176" fmla="*/ 6276975 h 7939849"/>
                <a:gd name="connsiteX177" fmla="*/ 2637262 w 3900299"/>
                <a:gd name="connsiteY177" fmla="*/ 6278315 h 7939849"/>
                <a:gd name="connsiteX178" fmla="*/ 2574394 w 3900299"/>
                <a:gd name="connsiteY178" fmla="*/ 6192911 h 7939849"/>
                <a:gd name="connsiteX179" fmla="*/ 2592692 w 3900299"/>
                <a:gd name="connsiteY179" fmla="*/ 6093991 h 7939849"/>
                <a:gd name="connsiteX180" fmla="*/ 2601382 w 3900299"/>
                <a:gd name="connsiteY180" fmla="*/ 6090355 h 7939849"/>
                <a:gd name="connsiteX181" fmla="*/ 1698989 w 3900299"/>
                <a:gd name="connsiteY181" fmla="*/ 6085241 h 7939849"/>
                <a:gd name="connsiteX182" fmla="*/ 1671261 w 3900299"/>
                <a:gd name="connsiteY182" fmla="*/ 6095791 h 7939849"/>
                <a:gd name="connsiteX183" fmla="*/ 1637511 w 3900299"/>
                <a:gd name="connsiteY183" fmla="*/ 6171161 h 7939849"/>
                <a:gd name="connsiteX184" fmla="*/ 1660945 w 3900299"/>
                <a:gd name="connsiteY184" fmla="*/ 6212511 h 7939849"/>
                <a:gd name="connsiteX185" fmla="*/ 1622808 w 3900299"/>
                <a:gd name="connsiteY185" fmla="*/ 6207595 h 7939849"/>
                <a:gd name="connsiteX186" fmla="*/ 1561331 w 3900299"/>
                <a:gd name="connsiteY186" fmla="*/ 6293515 h 7939849"/>
                <a:gd name="connsiteX187" fmla="*/ 1647250 w 3900299"/>
                <a:gd name="connsiteY187" fmla="*/ 6354993 h 7939849"/>
                <a:gd name="connsiteX188" fmla="*/ 1680887 w 3900299"/>
                <a:gd name="connsiteY188" fmla="*/ 6338853 h 7939849"/>
                <a:gd name="connsiteX189" fmla="*/ 1673559 w 3900299"/>
                <a:gd name="connsiteY189" fmla="*/ 6382265 h 7939849"/>
                <a:gd name="connsiteX190" fmla="*/ 1759478 w 3900299"/>
                <a:gd name="connsiteY190" fmla="*/ 6443741 h 7939849"/>
                <a:gd name="connsiteX191" fmla="*/ 1820954 w 3900299"/>
                <a:gd name="connsiteY191" fmla="*/ 6357821 h 7939849"/>
                <a:gd name="connsiteX192" fmla="*/ 1804150 w 3900299"/>
                <a:gd name="connsiteY192" fmla="*/ 6323483 h 7939849"/>
                <a:gd name="connsiteX193" fmla="*/ 1831497 w 3900299"/>
                <a:gd name="connsiteY193" fmla="*/ 6324437 h 7939849"/>
                <a:gd name="connsiteX194" fmla="*/ 1892974 w 3900299"/>
                <a:gd name="connsiteY194" fmla="*/ 6238515 h 7939849"/>
                <a:gd name="connsiteX195" fmla="*/ 1807052 w 3900299"/>
                <a:gd name="connsiteY195" fmla="*/ 6177037 h 7939849"/>
                <a:gd name="connsiteX196" fmla="*/ 1778295 w 3900299"/>
                <a:gd name="connsiteY196" fmla="*/ 6188563 h 7939849"/>
                <a:gd name="connsiteX197" fmla="*/ 1784908 w 3900299"/>
                <a:gd name="connsiteY197" fmla="*/ 6146719 h 7939849"/>
                <a:gd name="connsiteX198" fmla="*/ 1698989 w 3900299"/>
                <a:gd name="connsiteY198" fmla="*/ 6085241 h 7939849"/>
                <a:gd name="connsiteX199" fmla="*/ 1990287 w 3900299"/>
                <a:gd name="connsiteY199" fmla="*/ 6053163 h 7939849"/>
                <a:gd name="connsiteX200" fmla="*/ 2053235 w 3900299"/>
                <a:gd name="connsiteY200" fmla="*/ 6088211 h 7939849"/>
                <a:gd name="connsiteX201" fmla="*/ 2052562 w 3900299"/>
                <a:gd name="connsiteY201" fmla="*/ 6090529 h 7939849"/>
                <a:gd name="connsiteX202" fmla="*/ 1955195 w 3900299"/>
                <a:gd name="connsiteY202" fmla="*/ 6073657 h 7939849"/>
                <a:gd name="connsiteX203" fmla="*/ 1864375 w 3900299"/>
                <a:gd name="connsiteY203" fmla="*/ 6112607 h 7939849"/>
                <a:gd name="connsiteX204" fmla="*/ 1863185 w 3900299"/>
                <a:gd name="connsiteY204" fmla="*/ 6110509 h 7939849"/>
                <a:gd name="connsiteX205" fmla="*/ 1887249 w 3900299"/>
                <a:gd name="connsiteY205" fmla="*/ 6075121 h 7939849"/>
                <a:gd name="connsiteX206" fmla="*/ 1952879 w 3900299"/>
                <a:gd name="connsiteY206" fmla="*/ 6053933 h 7939849"/>
                <a:gd name="connsiteX207" fmla="*/ 1990287 w 3900299"/>
                <a:gd name="connsiteY207" fmla="*/ 6053163 h 7939849"/>
                <a:gd name="connsiteX208" fmla="*/ 776536 w 3900299"/>
                <a:gd name="connsiteY208" fmla="*/ 6041153 h 7939849"/>
                <a:gd name="connsiteX209" fmla="*/ 845585 w 3900299"/>
                <a:gd name="connsiteY209" fmla="*/ 6126665 h 7939849"/>
                <a:gd name="connsiteX210" fmla="*/ 801820 w 3900299"/>
                <a:gd name="connsiteY210" fmla="*/ 6227483 h 7939849"/>
                <a:gd name="connsiteX211" fmla="*/ 798953 w 3900299"/>
                <a:gd name="connsiteY211" fmla="*/ 6226939 h 7939849"/>
                <a:gd name="connsiteX212" fmla="*/ 821094 w 3900299"/>
                <a:gd name="connsiteY212" fmla="*/ 6129987 h 7939849"/>
                <a:gd name="connsiteX213" fmla="*/ 773916 w 3900299"/>
                <a:gd name="connsiteY213" fmla="*/ 6042441 h 7939849"/>
                <a:gd name="connsiteX214" fmla="*/ 776536 w 3900299"/>
                <a:gd name="connsiteY214" fmla="*/ 6041153 h 7939849"/>
                <a:gd name="connsiteX215" fmla="*/ 571218 w 3900299"/>
                <a:gd name="connsiteY215" fmla="*/ 6036255 h 7939849"/>
                <a:gd name="connsiteX216" fmla="*/ 573344 w 3900299"/>
                <a:gd name="connsiteY216" fmla="*/ 6037401 h 7939849"/>
                <a:gd name="connsiteX217" fmla="*/ 536358 w 3900299"/>
                <a:gd name="connsiteY217" fmla="*/ 6129039 h 7939849"/>
                <a:gd name="connsiteX218" fmla="*/ 555325 w 3900299"/>
                <a:gd name="connsiteY218" fmla="*/ 6226021 h 7939849"/>
                <a:gd name="connsiteX219" fmla="*/ 553022 w 3900299"/>
                <a:gd name="connsiteY219" fmla="*/ 6226743 h 7939849"/>
                <a:gd name="connsiteX220" fmla="*/ 516590 w 3900299"/>
                <a:gd name="connsiteY220" fmla="*/ 6127151 h 7939849"/>
                <a:gd name="connsiteX221" fmla="*/ 561857 w 3900299"/>
                <a:gd name="connsiteY221" fmla="*/ 6037315 h 7939849"/>
                <a:gd name="connsiteX222" fmla="*/ 571218 w 3900299"/>
                <a:gd name="connsiteY222" fmla="*/ 6036255 h 7939849"/>
                <a:gd name="connsiteX223" fmla="*/ 736388 w 3900299"/>
                <a:gd name="connsiteY223" fmla="*/ 6032587 h 7939849"/>
                <a:gd name="connsiteX224" fmla="*/ 774306 w 3900299"/>
                <a:gd name="connsiteY224" fmla="*/ 6111223 h 7939849"/>
                <a:gd name="connsiteX225" fmla="*/ 729073 w 3900299"/>
                <a:gd name="connsiteY225" fmla="*/ 6185889 h 7939849"/>
                <a:gd name="connsiteX226" fmla="*/ 727089 w 3900299"/>
                <a:gd name="connsiteY226" fmla="*/ 6185037 h 7939849"/>
                <a:gd name="connsiteX227" fmla="*/ 756255 w 3900299"/>
                <a:gd name="connsiteY227" fmla="*/ 6110359 h 7939849"/>
                <a:gd name="connsiteX228" fmla="*/ 734331 w 3900299"/>
                <a:gd name="connsiteY228" fmla="*/ 6033243 h 7939849"/>
                <a:gd name="connsiteX229" fmla="*/ 736388 w 3900299"/>
                <a:gd name="connsiteY229" fmla="*/ 6032587 h 7939849"/>
                <a:gd name="connsiteX230" fmla="*/ 632291 w 3900299"/>
                <a:gd name="connsiteY230" fmla="*/ 6027621 h 7939849"/>
                <a:gd name="connsiteX231" fmla="*/ 634349 w 3900299"/>
                <a:gd name="connsiteY231" fmla="*/ 6028471 h 7939849"/>
                <a:gd name="connsiteX232" fmla="*/ 604259 w 3900299"/>
                <a:gd name="connsiteY232" fmla="*/ 6103105 h 7939849"/>
                <a:gd name="connsiteX233" fmla="*/ 627109 w 3900299"/>
                <a:gd name="connsiteY233" fmla="*/ 6180267 h 7939849"/>
                <a:gd name="connsiteX234" fmla="*/ 624976 w 3900299"/>
                <a:gd name="connsiteY234" fmla="*/ 6180919 h 7939849"/>
                <a:gd name="connsiteX235" fmla="*/ 585553 w 3900299"/>
                <a:gd name="connsiteY235" fmla="*/ 6102215 h 7939849"/>
                <a:gd name="connsiteX236" fmla="*/ 623534 w 3900299"/>
                <a:gd name="connsiteY236" fmla="*/ 6028763 h 7939849"/>
                <a:gd name="connsiteX237" fmla="*/ 632291 w 3900299"/>
                <a:gd name="connsiteY237" fmla="*/ 6027621 h 7939849"/>
                <a:gd name="connsiteX238" fmla="*/ 687993 w 3900299"/>
                <a:gd name="connsiteY238" fmla="*/ 6019765 h 7939849"/>
                <a:gd name="connsiteX239" fmla="*/ 696639 w 3900299"/>
                <a:gd name="connsiteY239" fmla="*/ 6101421 h 7939849"/>
                <a:gd name="connsiteX240" fmla="*/ 680101 w 3900299"/>
                <a:gd name="connsiteY240" fmla="*/ 6182111 h 7939849"/>
                <a:gd name="connsiteX241" fmla="*/ 774815 w 3900299"/>
                <a:gd name="connsiteY241" fmla="*/ 6293869 h 7939849"/>
                <a:gd name="connsiteX242" fmla="*/ 752757 w 3900299"/>
                <a:gd name="connsiteY242" fmla="*/ 6350957 h 7939849"/>
                <a:gd name="connsiteX243" fmla="*/ 796874 w 3900299"/>
                <a:gd name="connsiteY243" fmla="*/ 6343425 h 7939849"/>
                <a:gd name="connsiteX244" fmla="*/ 899530 w 3900299"/>
                <a:gd name="connsiteY244" fmla="*/ 6456367 h 7939849"/>
                <a:gd name="connsiteX245" fmla="*/ 829080 w 3900299"/>
                <a:gd name="connsiteY245" fmla="*/ 6552493 h 7939849"/>
                <a:gd name="connsiteX246" fmla="*/ 919783 w 3900299"/>
                <a:gd name="connsiteY246" fmla="*/ 6591263 h 7939849"/>
                <a:gd name="connsiteX247" fmla="*/ 1014440 w 3900299"/>
                <a:gd name="connsiteY247" fmla="*/ 6560763 h 7939849"/>
                <a:gd name="connsiteX248" fmla="*/ 1015228 w 3900299"/>
                <a:gd name="connsiteY248" fmla="*/ 6563571 h 7939849"/>
                <a:gd name="connsiteX249" fmla="*/ 918605 w 3900299"/>
                <a:gd name="connsiteY249" fmla="*/ 6615949 h 7939849"/>
                <a:gd name="connsiteX250" fmla="*/ 827407 w 3900299"/>
                <a:gd name="connsiteY250" fmla="*/ 6554611 h 7939849"/>
                <a:gd name="connsiteX251" fmla="*/ 828121 w 3900299"/>
                <a:gd name="connsiteY251" fmla="*/ 6552771 h 7939849"/>
                <a:gd name="connsiteX252" fmla="*/ 786587 w 3900299"/>
                <a:gd name="connsiteY252" fmla="*/ 6559025 h 7939849"/>
                <a:gd name="connsiteX253" fmla="*/ 748254 w 3900299"/>
                <a:gd name="connsiteY253" fmla="*/ 6549363 h 7939849"/>
                <a:gd name="connsiteX254" fmla="*/ 761547 w 3900299"/>
                <a:gd name="connsiteY254" fmla="*/ 6602973 h 7939849"/>
                <a:gd name="connsiteX255" fmla="*/ 753939 w 3900299"/>
                <a:gd name="connsiteY255" fmla="*/ 6636647 h 7939849"/>
                <a:gd name="connsiteX256" fmla="*/ 818110 w 3900299"/>
                <a:gd name="connsiteY256" fmla="*/ 6722009 h 7939849"/>
                <a:gd name="connsiteX257" fmla="*/ 774345 w 3900299"/>
                <a:gd name="connsiteY257" fmla="*/ 6822829 h 7939849"/>
                <a:gd name="connsiteX258" fmla="*/ 771477 w 3900299"/>
                <a:gd name="connsiteY258" fmla="*/ 6822285 h 7939849"/>
                <a:gd name="connsiteX259" fmla="*/ 793619 w 3900299"/>
                <a:gd name="connsiteY259" fmla="*/ 6725333 h 7939849"/>
                <a:gd name="connsiteX260" fmla="*/ 751842 w 3900299"/>
                <a:gd name="connsiteY260" fmla="*/ 6642413 h 7939849"/>
                <a:gd name="connsiteX261" fmla="*/ 707874 w 3900299"/>
                <a:gd name="connsiteY261" fmla="*/ 6691003 h 7939849"/>
                <a:gd name="connsiteX262" fmla="*/ 743892 w 3900299"/>
                <a:gd name="connsiteY262" fmla="*/ 6768823 h 7939849"/>
                <a:gd name="connsiteX263" fmla="*/ 698661 w 3900299"/>
                <a:gd name="connsiteY263" fmla="*/ 6843489 h 7939849"/>
                <a:gd name="connsiteX264" fmla="*/ 696674 w 3900299"/>
                <a:gd name="connsiteY264" fmla="*/ 6842639 h 7939849"/>
                <a:gd name="connsiteX265" fmla="*/ 725842 w 3900299"/>
                <a:gd name="connsiteY265" fmla="*/ 6767961 h 7939849"/>
                <a:gd name="connsiteX266" fmla="*/ 705024 w 3900299"/>
                <a:gd name="connsiteY266" fmla="*/ 6692377 h 7939849"/>
                <a:gd name="connsiteX267" fmla="*/ 648603 w 3900299"/>
                <a:gd name="connsiteY267" fmla="*/ 6705629 h 7939849"/>
                <a:gd name="connsiteX268" fmla="*/ 599706 w 3900299"/>
                <a:gd name="connsiteY268" fmla="*/ 6690705 h 7939849"/>
                <a:gd name="connsiteX269" fmla="*/ 573822 w 3900299"/>
                <a:gd name="connsiteY269" fmla="*/ 6760717 h 7939849"/>
                <a:gd name="connsiteX270" fmla="*/ 596672 w 3900299"/>
                <a:gd name="connsiteY270" fmla="*/ 6837875 h 7939849"/>
                <a:gd name="connsiteX271" fmla="*/ 594541 w 3900299"/>
                <a:gd name="connsiteY271" fmla="*/ 6838527 h 7939849"/>
                <a:gd name="connsiteX272" fmla="*/ 555118 w 3900299"/>
                <a:gd name="connsiteY272" fmla="*/ 6759823 h 7939849"/>
                <a:gd name="connsiteX273" fmla="*/ 592833 w 3900299"/>
                <a:gd name="connsiteY273" fmla="*/ 6686539 h 7939849"/>
                <a:gd name="connsiteX274" fmla="*/ 545946 w 3900299"/>
                <a:gd name="connsiteY274" fmla="*/ 6592685 h 7939849"/>
                <a:gd name="connsiteX275" fmla="*/ 569494 w 3900299"/>
                <a:gd name="connsiteY275" fmla="*/ 6533599 h 7939849"/>
                <a:gd name="connsiteX276" fmla="*/ 517085 w 3900299"/>
                <a:gd name="connsiteY276" fmla="*/ 6546167 h 7939849"/>
                <a:gd name="connsiteX277" fmla="*/ 490062 w 3900299"/>
                <a:gd name="connsiteY277" fmla="*/ 6540977 h 7939849"/>
                <a:gd name="connsiteX278" fmla="*/ 405562 w 3900299"/>
                <a:gd name="connsiteY278" fmla="*/ 6596527 h 7939849"/>
                <a:gd name="connsiteX279" fmla="*/ 304744 w 3900299"/>
                <a:gd name="connsiteY279" fmla="*/ 6552761 h 7939849"/>
                <a:gd name="connsiteX280" fmla="*/ 305286 w 3900299"/>
                <a:gd name="connsiteY280" fmla="*/ 6549893 h 7939849"/>
                <a:gd name="connsiteX281" fmla="*/ 402238 w 3900299"/>
                <a:gd name="connsiteY281" fmla="*/ 6572037 h 7939849"/>
                <a:gd name="connsiteX282" fmla="*/ 479321 w 3900299"/>
                <a:gd name="connsiteY282" fmla="*/ 6537073 h 7939849"/>
                <a:gd name="connsiteX283" fmla="*/ 431977 w 3900299"/>
                <a:gd name="connsiteY283" fmla="*/ 6497067 h 7939849"/>
                <a:gd name="connsiteX284" fmla="*/ 358769 w 3900299"/>
                <a:gd name="connsiteY284" fmla="*/ 6522297 h 7939849"/>
                <a:gd name="connsiteX285" fmla="*/ 284103 w 3900299"/>
                <a:gd name="connsiteY285" fmla="*/ 6477065 h 7939849"/>
                <a:gd name="connsiteX286" fmla="*/ 284951 w 3900299"/>
                <a:gd name="connsiteY286" fmla="*/ 6475079 h 7939849"/>
                <a:gd name="connsiteX287" fmla="*/ 359630 w 3900299"/>
                <a:gd name="connsiteY287" fmla="*/ 6504243 h 7939849"/>
                <a:gd name="connsiteX288" fmla="*/ 427404 w 3900299"/>
                <a:gd name="connsiteY288" fmla="*/ 6489071 h 7939849"/>
                <a:gd name="connsiteX289" fmla="*/ 414594 w 3900299"/>
                <a:gd name="connsiteY289" fmla="*/ 6436353 h 7939849"/>
                <a:gd name="connsiteX290" fmla="*/ 339387 w 3900299"/>
                <a:gd name="connsiteY290" fmla="*/ 6443215 h 7939849"/>
                <a:gd name="connsiteX291" fmla="*/ 256380 w 3900299"/>
                <a:gd name="connsiteY291" fmla="*/ 6425739 h 7939849"/>
                <a:gd name="connsiteX292" fmla="*/ 272358 w 3900299"/>
                <a:gd name="connsiteY292" fmla="*/ 6421315 h 7939849"/>
                <a:gd name="connsiteX293" fmla="*/ 338036 w 3900299"/>
                <a:gd name="connsiteY293" fmla="*/ 6417091 h 7939849"/>
                <a:gd name="connsiteX294" fmla="*/ 414614 w 3900299"/>
                <a:gd name="connsiteY294" fmla="*/ 6431977 h 7939849"/>
                <a:gd name="connsiteX295" fmla="*/ 434457 w 3900299"/>
                <a:gd name="connsiteY295" fmla="*/ 6375903 h 7939849"/>
                <a:gd name="connsiteX296" fmla="*/ 366881 w 3900299"/>
                <a:gd name="connsiteY296" fmla="*/ 6352235 h 7939849"/>
                <a:gd name="connsiteX297" fmla="*/ 289722 w 3900299"/>
                <a:gd name="connsiteY297" fmla="*/ 6375085 h 7939849"/>
                <a:gd name="connsiteX298" fmla="*/ 289068 w 3900299"/>
                <a:gd name="connsiteY298" fmla="*/ 6372953 h 7939849"/>
                <a:gd name="connsiteX299" fmla="*/ 312973 w 3900299"/>
                <a:gd name="connsiteY299" fmla="*/ 6343561 h 7939849"/>
                <a:gd name="connsiteX300" fmla="*/ 337777 w 3900299"/>
                <a:gd name="connsiteY300" fmla="*/ 6335491 h 7939849"/>
                <a:gd name="connsiteX301" fmla="*/ 367773 w 3900299"/>
                <a:gd name="connsiteY301" fmla="*/ 6333527 h 7939849"/>
                <a:gd name="connsiteX302" fmla="*/ 440030 w 3900299"/>
                <a:gd name="connsiteY302" fmla="*/ 6369079 h 7939849"/>
                <a:gd name="connsiteX303" fmla="*/ 527372 w 3900299"/>
                <a:gd name="connsiteY303" fmla="*/ 6330565 h 7939849"/>
                <a:gd name="connsiteX304" fmla="*/ 579741 w 3900299"/>
                <a:gd name="connsiteY304" fmla="*/ 6349105 h 7939849"/>
                <a:gd name="connsiteX305" fmla="*/ 559215 w 3900299"/>
                <a:gd name="connsiteY305" fmla="*/ 6283581 h 7939849"/>
                <a:gd name="connsiteX306" fmla="*/ 629794 w 3900299"/>
                <a:gd name="connsiteY306" fmla="*/ 6187395 h 7939849"/>
                <a:gd name="connsiteX307" fmla="*/ 672159 w 3900299"/>
                <a:gd name="connsiteY307" fmla="*/ 6180925 h 7939849"/>
                <a:gd name="connsiteX308" fmla="*/ 678459 w 3900299"/>
                <a:gd name="connsiteY308" fmla="*/ 6181865 h 7939849"/>
                <a:gd name="connsiteX309" fmla="*/ 670518 w 3900299"/>
                <a:gd name="connsiteY309" fmla="*/ 6102771 h 7939849"/>
                <a:gd name="connsiteX310" fmla="*/ 687993 w 3900299"/>
                <a:gd name="connsiteY310" fmla="*/ 6019765 h 7939849"/>
                <a:gd name="connsiteX311" fmla="*/ 684097 w 3900299"/>
                <a:gd name="connsiteY311" fmla="*/ 5979179 h 7939849"/>
                <a:gd name="connsiteX312" fmla="*/ 610285 w 3900299"/>
                <a:gd name="connsiteY312" fmla="*/ 5990449 h 7939849"/>
                <a:gd name="connsiteX313" fmla="*/ 487319 w 3900299"/>
                <a:gd name="connsiteY313" fmla="*/ 6158033 h 7939849"/>
                <a:gd name="connsiteX314" fmla="*/ 523080 w 3900299"/>
                <a:gd name="connsiteY314" fmla="*/ 6272191 h 7939849"/>
                <a:gd name="connsiteX315" fmla="*/ 431840 w 3900299"/>
                <a:gd name="connsiteY315" fmla="*/ 6239893 h 7939849"/>
                <a:gd name="connsiteX316" fmla="*/ 235061 w 3900299"/>
                <a:gd name="connsiteY316" fmla="*/ 6418747 h 7939849"/>
                <a:gd name="connsiteX317" fmla="*/ 413918 w 3900299"/>
                <a:gd name="connsiteY317" fmla="*/ 6615525 h 7939849"/>
                <a:gd name="connsiteX318" fmla="*/ 505228 w 3900299"/>
                <a:gd name="connsiteY318" fmla="*/ 6593631 h 7939849"/>
                <a:gd name="connsiteX319" fmla="*/ 464202 w 3900299"/>
                <a:gd name="connsiteY319" fmla="*/ 6696573 h 7939849"/>
                <a:gd name="connsiteX320" fmla="*/ 643057 w 3900299"/>
                <a:gd name="connsiteY320" fmla="*/ 6893351 h 7939849"/>
                <a:gd name="connsiteX321" fmla="*/ 839836 w 3900299"/>
                <a:gd name="connsiteY321" fmla="*/ 6714495 h 7939849"/>
                <a:gd name="connsiteX322" fmla="*/ 816675 w 3900299"/>
                <a:gd name="connsiteY322" fmla="*/ 6621097 h 7939849"/>
                <a:gd name="connsiteX323" fmla="*/ 883460 w 3900299"/>
                <a:gd name="connsiteY323" fmla="*/ 6637927 h 7939849"/>
                <a:gd name="connsiteX324" fmla="*/ 1080238 w 3900299"/>
                <a:gd name="connsiteY324" fmla="*/ 6459073 h 7939849"/>
                <a:gd name="connsiteX325" fmla="*/ 901382 w 3900299"/>
                <a:gd name="connsiteY325" fmla="*/ 6262295 h 7939849"/>
                <a:gd name="connsiteX326" fmla="*/ 824520 w 3900299"/>
                <a:gd name="connsiteY326" fmla="*/ 6275419 h 7939849"/>
                <a:gd name="connsiteX327" fmla="*/ 862952 w 3900299"/>
                <a:gd name="connsiteY327" fmla="*/ 6175955 h 7939849"/>
                <a:gd name="connsiteX328" fmla="*/ 684097 w 3900299"/>
                <a:gd name="connsiteY328" fmla="*/ 5979179 h 7939849"/>
                <a:gd name="connsiteX329" fmla="*/ 1555700 w 3900299"/>
                <a:gd name="connsiteY329" fmla="*/ 5883211 h 7939849"/>
                <a:gd name="connsiteX330" fmla="*/ 1558020 w 3900299"/>
                <a:gd name="connsiteY330" fmla="*/ 5883883 h 7939849"/>
                <a:gd name="connsiteX331" fmla="*/ 1541146 w 3900299"/>
                <a:gd name="connsiteY331" fmla="*/ 5981253 h 7939849"/>
                <a:gd name="connsiteX332" fmla="*/ 1580096 w 3900299"/>
                <a:gd name="connsiteY332" fmla="*/ 6072073 h 7939849"/>
                <a:gd name="connsiteX333" fmla="*/ 1577998 w 3900299"/>
                <a:gd name="connsiteY333" fmla="*/ 6073263 h 7939849"/>
                <a:gd name="connsiteX334" fmla="*/ 1521423 w 3900299"/>
                <a:gd name="connsiteY334" fmla="*/ 5983567 h 7939849"/>
                <a:gd name="connsiteX335" fmla="*/ 1546771 w 3900299"/>
                <a:gd name="connsiteY335" fmla="*/ 5886217 h 7939849"/>
                <a:gd name="connsiteX336" fmla="*/ 1555700 w 3900299"/>
                <a:gd name="connsiteY336" fmla="*/ 5883211 h 7939849"/>
                <a:gd name="connsiteX337" fmla="*/ 1613588 w 3900299"/>
                <a:gd name="connsiteY337" fmla="*/ 5861917 h 7939849"/>
                <a:gd name="connsiteX338" fmla="*/ 1615779 w 3900299"/>
                <a:gd name="connsiteY338" fmla="*/ 5862315 h 7939849"/>
                <a:gd name="connsiteX339" fmla="*/ 1602069 w 3900299"/>
                <a:gd name="connsiteY339" fmla="*/ 5941611 h 7939849"/>
                <a:gd name="connsiteX340" fmla="*/ 1640644 w 3900299"/>
                <a:gd name="connsiteY340" fmla="*/ 6012237 h 7939849"/>
                <a:gd name="connsiteX341" fmla="*/ 1638696 w 3900299"/>
                <a:gd name="connsiteY341" fmla="*/ 6013323 h 7939849"/>
                <a:gd name="connsiteX342" fmla="*/ 1583594 w 3900299"/>
                <a:gd name="connsiteY342" fmla="*/ 5944677 h 7939849"/>
                <a:gd name="connsiteX343" fmla="*/ 1605268 w 3900299"/>
                <a:gd name="connsiteY343" fmla="*/ 5864877 h 7939849"/>
                <a:gd name="connsiteX344" fmla="*/ 1613588 w 3900299"/>
                <a:gd name="connsiteY344" fmla="*/ 5861917 h 7939849"/>
                <a:gd name="connsiteX345" fmla="*/ 1716400 w 3900299"/>
                <a:gd name="connsiteY345" fmla="*/ 5844867 h 7939849"/>
                <a:gd name="connsiteX346" fmla="*/ 1770017 w 3900299"/>
                <a:gd name="connsiteY346" fmla="*/ 5913763 h 7939849"/>
                <a:gd name="connsiteX347" fmla="*/ 1741509 w 3900299"/>
                <a:gd name="connsiteY347" fmla="*/ 5996275 h 7939849"/>
                <a:gd name="connsiteX348" fmla="*/ 1739390 w 3900299"/>
                <a:gd name="connsiteY348" fmla="*/ 5995861 h 7939849"/>
                <a:gd name="connsiteX349" fmla="*/ 1752187 w 3900299"/>
                <a:gd name="connsiteY349" fmla="*/ 5916717 h 7939849"/>
                <a:gd name="connsiteX350" fmla="*/ 1714526 w 3900299"/>
                <a:gd name="connsiteY350" fmla="*/ 5845943 h 7939849"/>
                <a:gd name="connsiteX351" fmla="*/ 1716400 w 3900299"/>
                <a:gd name="connsiteY351" fmla="*/ 5844867 h 7939849"/>
                <a:gd name="connsiteX352" fmla="*/ 1780802 w 3900299"/>
                <a:gd name="connsiteY352" fmla="*/ 5844209 h 7939849"/>
                <a:gd name="connsiteX353" fmla="*/ 1842949 w 3900299"/>
                <a:gd name="connsiteY353" fmla="*/ 5913859 h 7939849"/>
                <a:gd name="connsiteX354" fmla="*/ 1821380 w 3900299"/>
                <a:gd name="connsiteY354" fmla="*/ 6021629 h 7939849"/>
                <a:gd name="connsiteX355" fmla="*/ 1818462 w 3900299"/>
                <a:gd name="connsiteY355" fmla="*/ 6021701 h 7939849"/>
                <a:gd name="connsiteX356" fmla="*/ 1819706 w 3900299"/>
                <a:gd name="connsiteY356" fmla="*/ 5922261 h 7939849"/>
                <a:gd name="connsiteX357" fmla="*/ 1755161 w 3900299"/>
                <a:gd name="connsiteY357" fmla="*/ 5846603 h 7939849"/>
                <a:gd name="connsiteX358" fmla="*/ 1757452 w 3900299"/>
                <a:gd name="connsiteY358" fmla="*/ 5844793 h 7939849"/>
                <a:gd name="connsiteX359" fmla="*/ 1780802 w 3900299"/>
                <a:gd name="connsiteY359" fmla="*/ 5844209 h 7939849"/>
                <a:gd name="connsiteX360" fmla="*/ 1666390 w 3900299"/>
                <a:gd name="connsiteY360" fmla="*/ 5842517 h 7939849"/>
                <a:gd name="connsiteX361" fmla="*/ 1692026 w 3900299"/>
                <a:gd name="connsiteY361" fmla="*/ 5920523 h 7939849"/>
                <a:gd name="connsiteX362" fmla="*/ 1692838 w 3900299"/>
                <a:gd name="connsiteY362" fmla="*/ 6002887 h 7939849"/>
                <a:gd name="connsiteX363" fmla="*/ 1808950 w 3900299"/>
                <a:gd name="connsiteY363" fmla="*/ 6092211 h 7939849"/>
                <a:gd name="connsiteX364" fmla="*/ 1799399 w 3900299"/>
                <a:gd name="connsiteY364" fmla="*/ 6152663 h 7939849"/>
                <a:gd name="connsiteX365" fmla="*/ 1840942 w 3900299"/>
                <a:gd name="connsiteY365" fmla="*/ 6136015 h 7939849"/>
                <a:gd name="connsiteX366" fmla="*/ 1965068 w 3900299"/>
                <a:gd name="connsiteY366" fmla="*/ 6224827 h 7939849"/>
                <a:gd name="connsiteX367" fmla="*/ 1916424 w 3900299"/>
                <a:gd name="connsiteY367" fmla="*/ 6333625 h 7939849"/>
                <a:gd name="connsiteX368" fmla="*/ 2013253 w 3900299"/>
                <a:gd name="connsiteY368" fmla="*/ 6352439 h 7939849"/>
                <a:gd name="connsiteX369" fmla="*/ 2099373 w 3900299"/>
                <a:gd name="connsiteY369" fmla="*/ 6302703 h 7939849"/>
                <a:gd name="connsiteX370" fmla="*/ 2100734 w 3900299"/>
                <a:gd name="connsiteY370" fmla="*/ 6305283 h 7939849"/>
                <a:gd name="connsiteX371" fmla="*/ 2017298 w 3900299"/>
                <a:gd name="connsiteY371" fmla="*/ 6376821 h 7939849"/>
                <a:gd name="connsiteX372" fmla="*/ 1915233 w 3900299"/>
                <a:gd name="connsiteY372" fmla="*/ 6336047 h 7939849"/>
                <a:gd name="connsiteX373" fmla="*/ 1915544 w 3900299"/>
                <a:gd name="connsiteY373" fmla="*/ 6334099 h 7939849"/>
                <a:gd name="connsiteX374" fmla="*/ 1876256 w 3900299"/>
                <a:gd name="connsiteY374" fmla="*/ 6348953 h 7939849"/>
                <a:gd name="connsiteX375" fmla="*/ 1836749 w 3900299"/>
                <a:gd name="connsiteY375" fmla="*/ 6347575 h 7939849"/>
                <a:gd name="connsiteX376" fmla="*/ 1861025 w 3900299"/>
                <a:gd name="connsiteY376" fmla="*/ 6397187 h 7939849"/>
                <a:gd name="connsiteX377" fmla="*/ 1860673 w 3900299"/>
                <a:gd name="connsiteY377" fmla="*/ 6431707 h 7939849"/>
                <a:gd name="connsiteX378" fmla="*/ 1941371 w 3900299"/>
                <a:gd name="connsiteY378" fmla="*/ 6501655 h 7939849"/>
                <a:gd name="connsiteX379" fmla="*/ 1919802 w 3900299"/>
                <a:gd name="connsiteY379" fmla="*/ 6609425 h 7939849"/>
                <a:gd name="connsiteX380" fmla="*/ 1916884 w 3900299"/>
                <a:gd name="connsiteY380" fmla="*/ 6609499 h 7939849"/>
                <a:gd name="connsiteX381" fmla="*/ 1918128 w 3900299"/>
                <a:gd name="connsiteY381" fmla="*/ 6510059 h 7939849"/>
                <a:gd name="connsiteX382" fmla="*/ 1859838 w 3900299"/>
                <a:gd name="connsiteY382" fmla="*/ 6437787 h 7939849"/>
                <a:gd name="connsiteX383" fmla="*/ 1827079 w 3900299"/>
                <a:gd name="connsiteY383" fmla="*/ 6494539 h 7939849"/>
                <a:gd name="connsiteX384" fmla="*/ 1878667 w 3900299"/>
                <a:gd name="connsiteY384" fmla="*/ 6563037 h 7939849"/>
                <a:gd name="connsiteX385" fmla="*/ 1850160 w 3900299"/>
                <a:gd name="connsiteY385" fmla="*/ 6645549 h 7939849"/>
                <a:gd name="connsiteX386" fmla="*/ 1848040 w 3900299"/>
                <a:gd name="connsiteY386" fmla="*/ 6645137 h 7939849"/>
                <a:gd name="connsiteX387" fmla="*/ 1860839 w 3900299"/>
                <a:gd name="connsiteY387" fmla="*/ 6565995 h 7939849"/>
                <a:gd name="connsiteX388" fmla="*/ 1824582 w 3900299"/>
                <a:gd name="connsiteY388" fmla="*/ 6496483 h 7939849"/>
                <a:gd name="connsiteX389" fmla="*/ 1772213 w 3900299"/>
                <a:gd name="connsiteY389" fmla="*/ 6521311 h 7939849"/>
                <a:gd name="connsiteX390" fmla="*/ 1721270 w 3900299"/>
                <a:gd name="connsiteY390" fmla="*/ 6517013 h 7939849"/>
                <a:gd name="connsiteX391" fmla="*/ 1710699 w 3900299"/>
                <a:gd name="connsiteY391" fmla="*/ 6590901 h 7939849"/>
                <a:gd name="connsiteX392" fmla="*/ 1749274 w 3900299"/>
                <a:gd name="connsiteY392" fmla="*/ 6661525 h 7939849"/>
                <a:gd name="connsiteX393" fmla="*/ 1747328 w 3900299"/>
                <a:gd name="connsiteY393" fmla="*/ 6662611 h 7939849"/>
                <a:gd name="connsiteX394" fmla="*/ 1692226 w 3900299"/>
                <a:gd name="connsiteY394" fmla="*/ 6593965 h 7939849"/>
                <a:gd name="connsiteX395" fmla="*/ 1713675 w 3900299"/>
                <a:gd name="connsiteY395" fmla="*/ 6514385 h 7939849"/>
                <a:gd name="connsiteX396" fmla="*/ 1648087 w 3900299"/>
                <a:gd name="connsiteY396" fmla="*/ 6432499 h 7939849"/>
                <a:gd name="connsiteX397" fmla="*/ 1658674 w 3900299"/>
                <a:gd name="connsiteY397" fmla="*/ 6369781 h 7939849"/>
                <a:gd name="connsiteX398" fmla="*/ 1610084 w 3900299"/>
                <a:gd name="connsiteY398" fmla="*/ 6393097 h 7939849"/>
                <a:gd name="connsiteX399" fmla="*/ 1582573 w 3900299"/>
                <a:gd name="connsiteY399" fmla="*/ 6393709 h 7939849"/>
                <a:gd name="connsiteX400" fmla="*/ 1511656 w 3900299"/>
                <a:gd name="connsiteY400" fmla="*/ 6465797 h 7939849"/>
                <a:gd name="connsiteX401" fmla="*/ 1403884 w 3900299"/>
                <a:gd name="connsiteY401" fmla="*/ 6444227 h 7939849"/>
                <a:gd name="connsiteX402" fmla="*/ 1403811 w 3900299"/>
                <a:gd name="connsiteY402" fmla="*/ 6441309 h 7939849"/>
                <a:gd name="connsiteX403" fmla="*/ 1503252 w 3900299"/>
                <a:gd name="connsiteY403" fmla="*/ 6442555 h 7939849"/>
                <a:gd name="connsiteX404" fmla="*/ 1571251 w 3900299"/>
                <a:gd name="connsiteY404" fmla="*/ 6392151 h 7939849"/>
                <a:gd name="connsiteX405" fmla="*/ 1516549 w 3900299"/>
                <a:gd name="connsiteY405" fmla="*/ 6363005 h 7939849"/>
                <a:gd name="connsiteX406" fmla="*/ 1450289 w 3900299"/>
                <a:gd name="connsiteY406" fmla="*/ 6403077 h 7939849"/>
                <a:gd name="connsiteX407" fmla="*/ 1367777 w 3900299"/>
                <a:gd name="connsiteY407" fmla="*/ 6374571 h 7939849"/>
                <a:gd name="connsiteX408" fmla="*/ 1368188 w 3900299"/>
                <a:gd name="connsiteY408" fmla="*/ 6372449 h 7939849"/>
                <a:gd name="connsiteX409" fmla="*/ 1447332 w 3900299"/>
                <a:gd name="connsiteY409" fmla="*/ 6385245 h 7939849"/>
                <a:gd name="connsiteX410" fmla="*/ 1510396 w 3900299"/>
                <a:gd name="connsiteY410" fmla="*/ 6356151 h 7939849"/>
                <a:gd name="connsiteX411" fmla="*/ 1486778 w 3900299"/>
                <a:gd name="connsiteY411" fmla="*/ 6307309 h 7939849"/>
                <a:gd name="connsiteX412" fmla="*/ 1414699 w 3900299"/>
                <a:gd name="connsiteY412" fmla="*/ 6329843 h 7939849"/>
                <a:gd name="connsiteX413" fmla="*/ 1329874 w 3900299"/>
                <a:gd name="connsiteY413" fmla="*/ 6330227 h 7939849"/>
                <a:gd name="connsiteX414" fmla="*/ 1344562 w 3900299"/>
                <a:gd name="connsiteY414" fmla="*/ 6322539 h 7939849"/>
                <a:gd name="connsiteX415" fmla="*/ 1407882 w 3900299"/>
                <a:gd name="connsiteY415" fmla="*/ 6304589 h 7939849"/>
                <a:gd name="connsiteX416" fmla="*/ 1485877 w 3900299"/>
                <a:gd name="connsiteY416" fmla="*/ 6303027 h 7939849"/>
                <a:gd name="connsiteX417" fmla="*/ 1493476 w 3900299"/>
                <a:gd name="connsiteY417" fmla="*/ 6244033 h 7939849"/>
                <a:gd name="connsiteX418" fmla="*/ 1422433 w 3900299"/>
                <a:gd name="connsiteY418" fmla="*/ 6235115 h 7939849"/>
                <a:gd name="connsiteX419" fmla="*/ 1351810 w 3900299"/>
                <a:gd name="connsiteY419" fmla="*/ 6273691 h 7939849"/>
                <a:gd name="connsiteX420" fmla="*/ 1350722 w 3900299"/>
                <a:gd name="connsiteY420" fmla="*/ 6271745 h 7939849"/>
                <a:gd name="connsiteX421" fmla="*/ 1367906 w 3900299"/>
                <a:gd name="connsiteY421" fmla="*/ 6237981 h 7939849"/>
                <a:gd name="connsiteX422" fmla="*/ 1390456 w 3900299"/>
                <a:gd name="connsiteY422" fmla="*/ 6224871 h 7939849"/>
                <a:gd name="connsiteX423" fmla="*/ 1419368 w 3900299"/>
                <a:gd name="connsiteY423" fmla="*/ 6216639 h 7939849"/>
                <a:gd name="connsiteX424" fmla="*/ 1497488 w 3900299"/>
                <a:gd name="connsiteY424" fmla="*/ 6236189 h 7939849"/>
                <a:gd name="connsiteX425" fmla="*/ 1574769 w 3900299"/>
                <a:gd name="connsiteY425" fmla="*/ 6180157 h 7939849"/>
                <a:gd name="connsiteX426" fmla="*/ 1629868 w 3900299"/>
                <a:gd name="connsiteY426" fmla="*/ 6187263 h 7939849"/>
                <a:gd name="connsiteX427" fmla="*/ 1596012 w 3900299"/>
                <a:gd name="connsiteY427" fmla="*/ 6127525 h 7939849"/>
                <a:gd name="connsiteX428" fmla="*/ 1644769 w 3900299"/>
                <a:gd name="connsiteY428" fmla="*/ 6018639 h 7939849"/>
                <a:gd name="connsiteX429" fmla="*/ 1684824 w 3900299"/>
                <a:gd name="connsiteY429" fmla="*/ 6003399 h 7939849"/>
                <a:gd name="connsiteX430" fmla="*/ 1691181 w 3900299"/>
                <a:gd name="connsiteY430" fmla="*/ 6002993 h 7939849"/>
                <a:gd name="connsiteX431" fmla="*/ 1666774 w 3900299"/>
                <a:gd name="connsiteY431" fmla="*/ 5927341 h 7939849"/>
                <a:gd name="connsiteX432" fmla="*/ 1666390 w 3900299"/>
                <a:gd name="connsiteY432" fmla="*/ 5842517 h 7939849"/>
                <a:gd name="connsiteX433" fmla="*/ 3050527 w 3900299"/>
                <a:gd name="connsiteY433" fmla="*/ 5828449 h 7939849"/>
                <a:gd name="connsiteX434" fmla="*/ 3051730 w 3900299"/>
                <a:gd name="connsiteY434" fmla="*/ 5830241 h 7939849"/>
                <a:gd name="connsiteX435" fmla="*/ 2986866 w 3900299"/>
                <a:gd name="connsiteY435" fmla="*/ 5888663 h 7939849"/>
                <a:gd name="connsiteX436" fmla="*/ 2902518 w 3900299"/>
                <a:gd name="connsiteY436" fmla="*/ 5866151 h 7939849"/>
                <a:gd name="connsiteX437" fmla="*/ 2902777 w 3900299"/>
                <a:gd name="connsiteY437" fmla="*/ 5864009 h 7939849"/>
                <a:gd name="connsiteX438" fmla="*/ 2982635 w 3900299"/>
                <a:gd name="connsiteY438" fmla="*/ 5871093 h 7939849"/>
                <a:gd name="connsiteX439" fmla="*/ 3050527 w 3900299"/>
                <a:gd name="connsiteY439" fmla="*/ 5828449 h 7939849"/>
                <a:gd name="connsiteX440" fmla="*/ 2673718 w 3900299"/>
                <a:gd name="connsiteY440" fmla="*/ 5827079 h 7939849"/>
                <a:gd name="connsiteX441" fmla="*/ 2653667 w 3900299"/>
                <a:gd name="connsiteY441" fmla="*/ 5827821 h 7939849"/>
                <a:gd name="connsiteX442" fmla="*/ 2635473 w 3900299"/>
                <a:gd name="connsiteY442" fmla="*/ 5836283 h 7939849"/>
                <a:gd name="connsiteX443" fmla="*/ 2616363 w 3900299"/>
                <a:gd name="connsiteY443" fmla="*/ 5888771 h 7939849"/>
                <a:gd name="connsiteX444" fmla="*/ 2677313 w 3900299"/>
                <a:gd name="connsiteY444" fmla="*/ 5926073 h 7939849"/>
                <a:gd name="connsiteX445" fmla="*/ 2714617 w 3900299"/>
                <a:gd name="connsiteY445" fmla="*/ 5865125 h 7939849"/>
                <a:gd name="connsiteX446" fmla="*/ 2673718 w 3900299"/>
                <a:gd name="connsiteY446" fmla="*/ 5827079 h 7939849"/>
                <a:gd name="connsiteX447" fmla="*/ 1692049 w 3900299"/>
                <a:gd name="connsiteY447" fmla="*/ 5801227 h 7939849"/>
                <a:gd name="connsiteX448" fmla="*/ 1654040 w 3900299"/>
                <a:gd name="connsiteY448" fmla="*/ 5803659 h 7939849"/>
                <a:gd name="connsiteX449" fmla="*/ 1584253 w 3900299"/>
                <a:gd name="connsiteY449" fmla="*/ 5830211 h 7939849"/>
                <a:gd name="connsiteX450" fmla="*/ 1499306 w 3900299"/>
                <a:gd name="connsiteY450" fmla="*/ 6019917 h 7939849"/>
                <a:gd name="connsiteX451" fmla="*/ 1558289 w 3900299"/>
                <a:gd name="connsiteY451" fmla="*/ 6123993 h 7939849"/>
                <a:gd name="connsiteX452" fmla="*/ 1462295 w 3900299"/>
                <a:gd name="connsiteY452" fmla="*/ 6111619 h 7939849"/>
                <a:gd name="connsiteX453" fmla="*/ 1307561 w 3900299"/>
                <a:gd name="connsiteY453" fmla="*/ 6327879 h 7939849"/>
                <a:gd name="connsiteX454" fmla="*/ 1523822 w 3900299"/>
                <a:gd name="connsiteY454" fmla="*/ 6482611 h 7939849"/>
                <a:gd name="connsiteX455" fmla="*/ 1608480 w 3900299"/>
                <a:gd name="connsiteY455" fmla="*/ 6441993 h 7939849"/>
                <a:gd name="connsiteX456" fmla="*/ 1590035 w 3900299"/>
                <a:gd name="connsiteY456" fmla="*/ 6551263 h 7939849"/>
                <a:gd name="connsiteX457" fmla="*/ 1806295 w 3900299"/>
                <a:gd name="connsiteY457" fmla="*/ 6705995 h 7939849"/>
                <a:gd name="connsiteX458" fmla="*/ 1961029 w 3900299"/>
                <a:gd name="connsiteY458" fmla="*/ 6489735 h 7939849"/>
                <a:gd name="connsiteX459" fmla="*/ 1918733 w 3900299"/>
                <a:gd name="connsiteY459" fmla="*/ 6403303 h 7939849"/>
                <a:gd name="connsiteX460" fmla="*/ 1987564 w 3900299"/>
                <a:gd name="connsiteY460" fmla="*/ 6405703 h 7939849"/>
                <a:gd name="connsiteX461" fmla="*/ 2142298 w 3900299"/>
                <a:gd name="connsiteY461" fmla="*/ 6189443 h 7939849"/>
                <a:gd name="connsiteX462" fmla="*/ 1926038 w 3900299"/>
                <a:gd name="connsiteY462" fmla="*/ 6034711 h 7939849"/>
                <a:gd name="connsiteX463" fmla="*/ 1853659 w 3900299"/>
                <a:gd name="connsiteY463" fmla="*/ 6063715 h 7939849"/>
                <a:gd name="connsiteX464" fmla="*/ 1870300 w 3900299"/>
                <a:gd name="connsiteY464" fmla="*/ 5958391 h 7939849"/>
                <a:gd name="connsiteX465" fmla="*/ 1692049 w 3900299"/>
                <a:gd name="connsiteY465" fmla="*/ 5801227 h 7939849"/>
                <a:gd name="connsiteX466" fmla="*/ 2403560 w 3900299"/>
                <a:gd name="connsiteY466" fmla="*/ 5776267 h 7939849"/>
                <a:gd name="connsiteX467" fmla="*/ 2468862 w 3900299"/>
                <a:gd name="connsiteY467" fmla="*/ 5806705 h 7939849"/>
                <a:gd name="connsiteX468" fmla="*/ 2468358 w 3900299"/>
                <a:gd name="connsiteY468" fmla="*/ 5809069 h 7939849"/>
                <a:gd name="connsiteX469" fmla="*/ 2370029 w 3900299"/>
                <a:gd name="connsiteY469" fmla="*/ 5799227 h 7939849"/>
                <a:gd name="connsiteX470" fmla="*/ 2282239 w 3900299"/>
                <a:gd name="connsiteY470" fmla="*/ 5844597 h 7939849"/>
                <a:gd name="connsiteX471" fmla="*/ 2280900 w 3900299"/>
                <a:gd name="connsiteY471" fmla="*/ 5842587 h 7939849"/>
                <a:gd name="connsiteX472" fmla="*/ 2302363 w 3900299"/>
                <a:gd name="connsiteY472" fmla="*/ 5805563 h 7939849"/>
                <a:gd name="connsiteX473" fmla="*/ 2366304 w 3900299"/>
                <a:gd name="connsiteY473" fmla="*/ 5779721 h 7939849"/>
                <a:gd name="connsiteX474" fmla="*/ 2403560 w 3900299"/>
                <a:gd name="connsiteY474" fmla="*/ 5776267 h 7939849"/>
                <a:gd name="connsiteX475" fmla="*/ 3029393 w 3900299"/>
                <a:gd name="connsiteY475" fmla="*/ 5775179 h 7939849"/>
                <a:gd name="connsiteX476" fmla="*/ 3066434 w 3900299"/>
                <a:gd name="connsiteY476" fmla="*/ 5776357 h 7939849"/>
                <a:gd name="connsiteX477" fmla="*/ 2990469 w 3900299"/>
                <a:gd name="connsiteY477" fmla="*/ 5807527 h 7939849"/>
                <a:gd name="connsiteX478" fmla="*/ 2905893 w 3900299"/>
                <a:gd name="connsiteY478" fmla="*/ 5813999 h 7939849"/>
                <a:gd name="connsiteX479" fmla="*/ 2919991 w 3900299"/>
                <a:gd name="connsiteY479" fmla="*/ 5805277 h 7939849"/>
                <a:gd name="connsiteX480" fmla="*/ 2981858 w 3900299"/>
                <a:gd name="connsiteY480" fmla="*/ 5782831 h 7939849"/>
                <a:gd name="connsiteX481" fmla="*/ 3029393 w 3900299"/>
                <a:gd name="connsiteY481" fmla="*/ 5775179 h 7939849"/>
                <a:gd name="connsiteX482" fmla="*/ 2649109 w 3900299"/>
                <a:gd name="connsiteY482" fmla="*/ 5717807 h 7939849"/>
                <a:gd name="connsiteX483" fmla="*/ 2703973 w 3900299"/>
                <a:gd name="connsiteY483" fmla="*/ 5768843 h 7939849"/>
                <a:gd name="connsiteX484" fmla="*/ 2700715 w 3900299"/>
                <a:gd name="connsiteY484" fmla="*/ 5807145 h 7939849"/>
                <a:gd name="connsiteX485" fmla="*/ 2725990 w 3900299"/>
                <a:gd name="connsiteY485" fmla="*/ 5794843 h 7939849"/>
                <a:gd name="connsiteX486" fmla="*/ 2807752 w 3900299"/>
                <a:gd name="connsiteY486" fmla="*/ 5844883 h 7939849"/>
                <a:gd name="connsiteX487" fmla="*/ 2757711 w 3900299"/>
                <a:gd name="connsiteY487" fmla="*/ 5926647 h 7939849"/>
                <a:gd name="connsiteX488" fmla="*/ 2732900 w 3900299"/>
                <a:gd name="connsiteY488" fmla="*/ 5927563 h 7939849"/>
                <a:gd name="connsiteX489" fmla="*/ 2750344 w 3900299"/>
                <a:gd name="connsiteY489" fmla="*/ 5957547 h 7939849"/>
                <a:gd name="connsiteX490" fmla="*/ 2700302 w 3900299"/>
                <a:gd name="connsiteY490" fmla="*/ 6039313 h 7939849"/>
                <a:gd name="connsiteX491" fmla="*/ 2618539 w 3900299"/>
                <a:gd name="connsiteY491" fmla="*/ 5989271 h 7939849"/>
                <a:gd name="connsiteX492" fmla="*/ 2622345 w 3900299"/>
                <a:gd name="connsiteY492" fmla="*/ 5949503 h 7939849"/>
                <a:gd name="connsiteX493" fmla="*/ 2592955 w 3900299"/>
                <a:gd name="connsiteY493" fmla="*/ 5966299 h 7939849"/>
                <a:gd name="connsiteX494" fmla="*/ 2511192 w 3900299"/>
                <a:gd name="connsiteY494" fmla="*/ 5916257 h 7939849"/>
                <a:gd name="connsiteX495" fmla="*/ 2561233 w 3900299"/>
                <a:gd name="connsiteY495" fmla="*/ 5834495 h 7939849"/>
                <a:gd name="connsiteX496" fmla="*/ 2596071 w 3900299"/>
                <a:gd name="connsiteY496" fmla="*/ 5836461 h 7939849"/>
                <a:gd name="connsiteX497" fmla="*/ 2572169 w 3900299"/>
                <a:gd name="connsiteY497" fmla="*/ 5800565 h 7939849"/>
                <a:gd name="connsiteX498" fmla="*/ 2597804 w 3900299"/>
                <a:gd name="connsiteY498" fmla="*/ 5730155 h 7939849"/>
                <a:gd name="connsiteX499" fmla="*/ 2622210 w 3900299"/>
                <a:gd name="connsiteY499" fmla="*/ 5718801 h 7939849"/>
                <a:gd name="connsiteX500" fmla="*/ 2649109 w 3900299"/>
                <a:gd name="connsiteY500" fmla="*/ 5717807 h 7939849"/>
                <a:gd name="connsiteX501" fmla="*/ 2962257 w 3900299"/>
                <a:gd name="connsiteY501" fmla="*/ 5703719 h 7939849"/>
                <a:gd name="connsiteX502" fmla="*/ 3017122 w 3900299"/>
                <a:gd name="connsiteY502" fmla="*/ 5731391 h 7939849"/>
                <a:gd name="connsiteX503" fmla="*/ 3016882 w 3900299"/>
                <a:gd name="connsiteY503" fmla="*/ 5733605 h 7939849"/>
                <a:gd name="connsiteX504" fmla="*/ 2936806 w 3900299"/>
                <a:gd name="connsiteY504" fmla="*/ 5725619 h 7939849"/>
                <a:gd name="connsiteX505" fmla="*/ 2869134 w 3900299"/>
                <a:gd name="connsiteY505" fmla="*/ 5769165 h 7939849"/>
                <a:gd name="connsiteX506" fmla="*/ 2867911 w 3900299"/>
                <a:gd name="connsiteY506" fmla="*/ 5767301 h 7939849"/>
                <a:gd name="connsiteX507" fmla="*/ 2882626 w 3900299"/>
                <a:gd name="connsiteY507" fmla="*/ 5732393 h 7939849"/>
                <a:gd name="connsiteX508" fmla="*/ 2904178 w 3900299"/>
                <a:gd name="connsiteY508" fmla="*/ 5717697 h 7939849"/>
                <a:gd name="connsiteX509" fmla="*/ 2932425 w 3900299"/>
                <a:gd name="connsiteY509" fmla="*/ 5707413 h 7939849"/>
                <a:gd name="connsiteX510" fmla="*/ 2962257 w 3900299"/>
                <a:gd name="connsiteY510" fmla="*/ 5703719 h 7939849"/>
                <a:gd name="connsiteX511" fmla="*/ 2648076 w 3900299"/>
                <a:gd name="connsiteY511" fmla="*/ 5701293 h 7939849"/>
                <a:gd name="connsiteX512" fmla="*/ 2618432 w 3900299"/>
                <a:gd name="connsiteY512" fmla="*/ 5702389 h 7939849"/>
                <a:gd name="connsiteX513" fmla="*/ 2591533 w 3900299"/>
                <a:gd name="connsiteY513" fmla="*/ 5714901 h 7939849"/>
                <a:gd name="connsiteX514" fmla="*/ 2563279 w 3900299"/>
                <a:gd name="connsiteY514" fmla="*/ 5792499 h 7939849"/>
                <a:gd name="connsiteX515" fmla="*/ 2589621 w 3900299"/>
                <a:gd name="connsiteY515" fmla="*/ 5832061 h 7939849"/>
                <a:gd name="connsiteX516" fmla="*/ 2551229 w 3900299"/>
                <a:gd name="connsiteY516" fmla="*/ 5829895 h 7939849"/>
                <a:gd name="connsiteX517" fmla="*/ 2496078 w 3900299"/>
                <a:gd name="connsiteY517" fmla="*/ 5920007 h 7939849"/>
                <a:gd name="connsiteX518" fmla="*/ 2586188 w 3900299"/>
                <a:gd name="connsiteY518" fmla="*/ 5975157 h 7939849"/>
                <a:gd name="connsiteX519" fmla="*/ 2618579 w 3900299"/>
                <a:gd name="connsiteY519" fmla="*/ 5956645 h 7939849"/>
                <a:gd name="connsiteX520" fmla="*/ 2614386 w 3900299"/>
                <a:gd name="connsiteY520" fmla="*/ 6000471 h 7939849"/>
                <a:gd name="connsiteX521" fmla="*/ 2704495 w 3900299"/>
                <a:gd name="connsiteY521" fmla="*/ 6055623 h 7939849"/>
                <a:gd name="connsiteX522" fmla="*/ 2759647 w 3900299"/>
                <a:gd name="connsiteY522" fmla="*/ 5965513 h 7939849"/>
                <a:gd name="connsiteX523" fmla="*/ 2740421 w 3900299"/>
                <a:gd name="connsiteY523" fmla="*/ 5932467 h 7939849"/>
                <a:gd name="connsiteX524" fmla="*/ 2767766 w 3900299"/>
                <a:gd name="connsiteY524" fmla="*/ 5931457 h 7939849"/>
                <a:gd name="connsiteX525" fmla="*/ 2822917 w 3900299"/>
                <a:gd name="connsiteY525" fmla="*/ 5841345 h 7939849"/>
                <a:gd name="connsiteX526" fmla="*/ 2732805 w 3900299"/>
                <a:gd name="connsiteY526" fmla="*/ 5786193 h 7939849"/>
                <a:gd name="connsiteX527" fmla="*/ 2704949 w 3900299"/>
                <a:gd name="connsiteY527" fmla="*/ 5799751 h 7939849"/>
                <a:gd name="connsiteX528" fmla="*/ 2708542 w 3900299"/>
                <a:gd name="connsiteY528" fmla="*/ 5757541 h 7939849"/>
                <a:gd name="connsiteX529" fmla="*/ 2648076 w 3900299"/>
                <a:gd name="connsiteY529" fmla="*/ 5701293 h 7939849"/>
                <a:gd name="connsiteX530" fmla="*/ 2906677 w 3900299"/>
                <a:gd name="connsiteY530" fmla="*/ 5649487 h 7939849"/>
                <a:gd name="connsiteX531" fmla="*/ 2971978 w 3900299"/>
                <a:gd name="connsiteY531" fmla="*/ 5679927 h 7939849"/>
                <a:gd name="connsiteX532" fmla="*/ 2971473 w 3900299"/>
                <a:gd name="connsiteY532" fmla="*/ 5682285 h 7939849"/>
                <a:gd name="connsiteX533" fmla="*/ 2873146 w 3900299"/>
                <a:gd name="connsiteY533" fmla="*/ 5672445 h 7939849"/>
                <a:gd name="connsiteX534" fmla="*/ 2785356 w 3900299"/>
                <a:gd name="connsiteY534" fmla="*/ 5717815 h 7939849"/>
                <a:gd name="connsiteX535" fmla="*/ 2784018 w 3900299"/>
                <a:gd name="connsiteY535" fmla="*/ 5715807 h 7939849"/>
                <a:gd name="connsiteX536" fmla="*/ 2805480 w 3900299"/>
                <a:gd name="connsiteY536" fmla="*/ 5678783 h 7939849"/>
                <a:gd name="connsiteX537" fmla="*/ 2869420 w 3900299"/>
                <a:gd name="connsiteY537" fmla="*/ 5652939 h 7939849"/>
                <a:gd name="connsiteX538" fmla="*/ 2906677 w 3900299"/>
                <a:gd name="connsiteY538" fmla="*/ 5649487 h 7939849"/>
                <a:gd name="connsiteX539" fmla="*/ 2461013 w 3900299"/>
                <a:gd name="connsiteY539" fmla="*/ 5511165 h 7939849"/>
                <a:gd name="connsiteX540" fmla="*/ 2463375 w 3900299"/>
                <a:gd name="connsiteY540" fmla="*/ 5511669 h 7939849"/>
                <a:gd name="connsiteX541" fmla="*/ 2453533 w 3900299"/>
                <a:gd name="connsiteY541" fmla="*/ 5609997 h 7939849"/>
                <a:gd name="connsiteX542" fmla="*/ 2498901 w 3900299"/>
                <a:gd name="connsiteY542" fmla="*/ 5697787 h 7939849"/>
                <a:gd name="connsiteX543" fmla="*/ 2496893 w 3900299"/>
                <a:gd name="connsiteY543" fmla="*/ 5699125 h 7939849"/>
                <a:gd name="connsiteX544" fmla="*/ 2434026 w 3900299"/>
                <a:gd name="connsiteY544" fmla="*/ 5613721 h 7939849"/>
                <a:gd name="connsiteX545" fmla="*/ 2452323 w 3900299"/>
                <a:gd name="connsiteY545" fmla="*/ 5514803 h 7939849"/>
                <a:gd name="connsiteX546" fmla="*/ 2461013 w 3900299"/>
                <a:gd name="connsiteY546" fmla="*/ 5511165 h 7939849"/>
                <a:gd name="connsiteX547" fmla="*/ 2517223 w 3900299"/>
                <a:gd name="connsiteY547" fmla="*/ 5485771 h 7939849"/>
                <a:gd name="connsiteX548" fmla="*/ 2519437 w 3900299"/>
                <a:gd name="connsiteY548" fmla="*/ 5486011 h 7939849"/>
                <a:gd name="connsiteX549" fmla="*/ 2511454 w 3900299"/>
                <a:gd name="connsiteY549" fmla="*/ 5566085 h 7939849"/>
                <a:gd name="connsiteX550" fmla="*/ 2554998 w 3900299"/>
                <a:gd name="connsiteY550" fmla="*/ 5633759 h 7939849"/>
                <a:gd name="connsiteX551" fmla="*/ 2553133 w 3900299"/>
                <a:gd name="connsiteY551" fmla="*/ 5634983 h 7939849"/>
                <a:gd name="connsiteX552" fmla="*/ 2493246 w 3900299"/>
                <a:gd name="connsiteY552" fmla="*/ 5570469 h 7939849"/>
                <a:gd name="connsiteX553" fmla="*/ 2509137 w 3900299"/>
                <a:gd name="connsiteY553" fmla="*/ 5489321 h 7939849"/>
                <a:gd name="connsiteX554" fmla="*/ 2517223 w 3900299"/>
                <a:gd name="connsiteY554" fmla="*/ 5485771 h 7939849"/>
                <a:gd name="connsiteX555" fmla="*/ 2568496 w 3900299"/>
                <a:gd name="connsiteY555" fmla="*/ 5462629 h 7939849"/>
                <a:gd name="connsiteX556" fmla="*/ 2599665 w 3900299"/>
                <a:gd name="connsiteY556" fmla="*/ 5538595 h 7939849"/>
                <a:gd name="connsiteX557" fmla="*/ 2606386 w 3900299"/>
                <a:gd name="connsiteY557" fmla="*/ 5620689 h 7939849"/>
                <a:gd name="connsiteX558" fmla="*/ 2728610 w 3900299"/>
                <a:gd name="connsiteY558" fmla="*/ 5701449 h 7939849"/>
                <a:gd name="connsiteX559" fmla="*/ 2723422 w 3900299"/>
                <a:gd name="connsiteY559" fmla="*/ 5762429 h 7939849"/>
                <a:gd name="connsiteX560" fmla="*/ 2763663 w 3900299"/>
                <a:gd name="connsiteY560" fmla="*/ 5742843 h 7939849"/>
                <a:gd name="connsiteX561" fmla="*/ 2893843 w 3900299"/>
                <a:gd name="connsiteY561" fmla="*/ 5822517 h 7939849"/>
                <a:gd name="connsiteX562" fmla="*/ 2853133 w 3900299"/>
                <a:gd name="connsiteY562" fmla="*/ 5934527 h 7939849"/>
                <a:gd name="connsiteX563" fmla="*/ 2951064 w 3900299"/>
                <a:gd name="connsiteY563" fmla="*/ 5946343 h 7939849"/>
                <a:gd name="connsiteX564" fmla="*/ 3033392 w 3900299"/>
                <a:gd name="connsiteY564" fmla="*/ 5890553 h 7939849"/>
                <a:gd name="connsiteX565" fmla="*/ 3034934 w 3900299"/>
                <a:gd name="connsiteY565" fmla="*/ 5893029 h 7939849"/>
                <a:gd name="connsiteX566" fmla="*/ 2956847 w 3900299"/>
                <a:gd name="connsiteY566" fmla="*/ 5970371 h 7939849"/>
                <a:gd name="connsiteX567" fmla="*/ 2852120 w 3900299"/>
                <a:gd name="connsiteY567" fmla="*/ 5937027 h 7939849"/>
                <a:gd name="connsiteX568" fmla="*/ 2852290 w 3900299"/>
                <a:gd name="connsiteY568" fmla="*/ 5935063 h 7939849"/>
                <a:gd name="connsiteX569" fmla="*/ 2814170 w 3900299"/>
                <a:gd name="connsiteY569" fmla="*/ 5952699 h 7939849"/>
                <a:gd name="connsiteX570" fmla="*/ 2774665 w 3900299"/>
                <a:gd name="connsiteY570" fmla="*/ 5954159 h 7939849"/>
                <a:gd name="connsiteX571" fmla="*/ 2802439 w 3900299"/>
                <a:gd name="connsiteY571" fmla="*/ 6001899 h 7939849"/>
                <a:gd name="connsiteX572" fmla="*/ 2804566 w 3900299"/>
                <a:gd name="connsiteY572" fmla="*/ 6036357 h 7939849"/>
                <a:gd name="connsiteX573" fmla="*/ 2890076 w 3900299"/>
                <a:gd name="connsiteY573" fmla="*/ 6100331 h 7939849"/>
                <a:gd name="connsiteX574" fmla="*/ 2876298 w 3900299"/>
                <a:gd name="connsiteY574" fmla="*/ 6209373 h 7939849"/>
                <a:gd name="connsiteX575" fmla="*/ 2873393 w 3900299"/>
                <a:gd name="connsiteY575" fmla="*/ 6209655 h 7939849"/>
                <a:gd name="connsiteX576" fmla="*/ 2867496 w 3900299"/>
                <a:gd name="connsiteY576" fmla="*/ 6110383 h 7939849"/>
                <a:gd name="connsiteX577" fmla="*/ 2804169 w 3900299"/>
                <a:gd name="connsiteY577" fmla="*/ 6042481 h 7939849"/>
                <a:gd name="connsiteX578" fmla="*/ 2775567 w 3900299"/>
                <a:gd name="connsiteY578" fmla="*/ 6101439 h 7939849"/>
                <a:gd name="connsiteX579" fmla="*/ 2831939 w 3900299"/>
                <a:gd name="connsiteY579" fmla="*/ 6166057 h 7939849"/>
                <a:gd name="connsiteX580" fmla="*/ 2809428 w 3900299"/>
                <a:gd name="connsiteY580" fmla="*/ 6250403 h 7939849"/>
                <a:gd name="connsiteX581" fmla="*/ 2807284 w 3900299"/>
                <a:gd name="connsiteY581" fmla="*/ 6250143 h 7939849"/>
                <a:gd name="connsiteX582" fmla="*/ 2814370 w 3900299"/>
                <a:gd name="connsiteY582" fmla="*/ 6170285 h 7939849"/>
                <a:gd name="connsiteX583" fmla="*/ 2773217 w 3900299"/>
                <a:gd name="connsiteY583" fmla="*/ 6103557 h 7939849"/>
                <a:gd name="connsiteX584" fmla="*/ 2722765 w 3900299"/>
                <a:gd name="connsiteY584" fmla="*/ 6132079 h 7939849"/>
                <a:gd name="connsiteX585" fmla="*/ 2671645 w 3900299"/>
                <a:gd name="connsiteY585" fmla="*/ 6131447 h 7939849"/>
                <a:gd name="connsiteX586" fmla="*/ 2666404 w 3900299"/>
                <a:gd name="connsiteY586" fmla="*/ 6205905 h 7939849"/>
                <a:gd name="connsiteX587" fmla="*/ 2709949 w 3900299"/>
                <a:gd name="connsiteY587" fmla="*/ 6273577 h 7939849"/>
                <a:gd name="connsiteX588" fmla="*/ 2708085 w 3900299"/>
                <a:gd name="connsiteY588" fmla="*/ 6274799 h 7939849"/>
                <a:gd name="connsiteX589" fmla="*/ 2648198 w 3900299"/>
                <a:gd name="connsiteY589" fmla="*/ 6210285 h 7939849"/>
                <a:gd name="connsiteX590" fmla="*/ 2663881 w 3900299"/>
                <a:gd name="connsiteY590" fmla="*/ 6129373 h 7939849"/>
                <a:gd name="connsiteX591" fmla="*/ 2592585 w 3900299"/>
                <a:gd name="connsiteY591" fmla="*/ 6052403 h 7939849"/>
                <a:gd name="connsiteX592" fmla="*/ 2598643 w 3900299"/>
                <a:gd name="connsiteY592" fmla="*/ 5989089 h 7939849"/>
                <a:gd name="connsiteX593" fmla="*/ 2551852 w 3900299"/>
                <a:gd name="connsiteY593" fmla="*/ 6015831 h 7939849"/>
                <a:gd name="connsiteX594" fmla="*/ 2524456 w 3900299"/>
                <a:gd name="connsiteY594" fmla="*/ 6018417 h 7939849"/>
                <a:gd name="connsiteX595" fmla="*/ 2458895 w 3900299"/>
                <a:gd name="connsiteY595" fmla="*/ 6095409 h 7939849"/>
                <a:gd name="connsiteX596" fmla="*/ 2349854 w 3900299"/>
                <a:gd name="connsiteY596" fmla="*/ 6081629 h 7939849"/>
                <a:gd name="connsiteX597" fmla="*/ 2349572 w 3900299"/>
                <a:gd name="connsiteY597" fmla="*/ 6078723 h 7939849"/>
                <a:gd name="connsiteX598" fmla="*/ 2448845 w 3900299"/>
                <a:gd name="connsiteY598" fmla="*/ 6072829 h 7939849"/>
                <a:gd name="connsiteX599" fmla="*/ 2513052 w 3900299"/>
                <a:gd name="connsiteY599" fmla="*/ 6017677 h 7939849"/>
                <a:gd name="connsiteX600" fmla="*/ 2456398 w 3900299"/>
                <a:gd name="connsiteY600" fmla="*/ 5992531 h 7939849"/>
                <a:gd name="connsiteX601" fmla="*/ 2393185 w 3900299"/>
                <a:gd name="connsiteY601" fmla="*/ 6037255 h 7939849"/>
                <a:gd name="connsiteX602" fmla="*/ 2308840 w 3900299"/>
                <a:gd name="connsiteY602" fmla="*/ 6014743 h 7939849"/>
                <a:gd name="connsiteX603" fmla="*/ 2309098 w 3900299"/>
                <a:gd name="connsiteY603" fmla="*/ 6012599 h 7939849"/>
                <a:gd name="connsiteX604" fmla="*/ 2388956 w 3900299"/>
                <a:gd name="connsiteY604" fmla="*/ 6019681 h 7939849"/>
                <a:gd name="connsiteX605" fmla="*/ 2449769 w 3900299"/>
                <a:gd name="connsiteY605" fmla="*/ 5986135 h 7939849"/>
                <a:gd name="connsiteX606" fmla="*/ 2422707 w 3900299"/>
                <a:gd name="connsiteY606" fmla="*/ 5939113 h 7939849"/>
                <a:gd name="connsiteX607" fmla="*/ 2352431 w 3900299"/>
                <a:gd name="connsiteY607" fmla="*/ 5966765 h 7939849"/>
                <a:gd name="connsiteX608" fmla="*/ 2267853 w 3900299"/>
                <a:gd name="connsiteY608" fmla="*/ 5973235 h 7939849"/>
                <a:gd name="connsiteX609" fmla="*/ 2281951 w 3900299"/>
                <a:gd name="connsiteY609" fmla="*/ 5964513 h 7939849"/>
                <a:gd name="connsiteX610" fmla="*/ 2343819 w 3900299"/>
                <a:gd name="connsiteY610" fmla="*/ 5942065 h 7939849"/>
                <a:gd name="connsiteX611" fmla="*/ 2421501 w 3900299"/>
                <a:gd name="connsiteY611" fmla="*/ 5934909 h 7939849"/>
                <a:gd name="connsiteX612" fmla="*/ 2424846 w 3900299"/>
                <a:gd name="connsiteY612" fmla="*/ 5875521 h 7939849"/>
                <a:gd name="connsiteX613" fmla="*/ 2353346 w 3900299"/>
                <a:gd name="connsiteY613" fmla="*/ 5871725 h 7939849"/>
                <a:gd name="connsiteX614" fmla="*/ 2285674 w 3900299"/>
                <a:gd name="connsiteY614" fmla="*/ 5915271 h 7939849"/>
                <a:gd name="connsiteX615" fmla="*/ 2284449 w 3900299"/>
                <a:gd name="connsiteY615" fmla="*/ 5913407 h 7939849"/>
                <a:gd name="connsiteX616" fmla="*/ 2299166 w 3900299"/>
                <a:gd name="connsiteY616" fmla="*/ 5878497 h 7939849"/>
                <a:gd name="connsiteX617" fmla="*/ 2320717 w 3900299"/>
                <a:gd name="connsiteY617" fmla="*/ 5863803 h 7939849"/>
                <a:gd name="connsiteX618" fmla="*/ 2348963 w 3900299"/>
                <a:gd name="connsiteY618" fmla="*/ 5853517 h 7939849"/>
                <a:gd name="connsiteX619" fmla="*/ 2428284 w 3900299"/>
                <a:gd name="connsiteY619" fmla="*/ 5867409 h 7939849"/>
                <a:gd name="connsiteX620" fmla="*/ 2501345 w 3900299"/>
                <a:gd name="connsiteY620" fmla="*/ 5805977 h 7939849"/>
                <a:gd name="connsiteX621" fmla="*/ 2556811 w 3900299"/>
                <a:gd name="connsiteY621" fmla="*/ 5809107 h 7939849"/>
                <a:gd name="connsiteX622" fmla="*/ 2518756 w 3900299"/>
                <a:gd name="connsiteY622" fmla="*/ 5751955 h 7939849"/>
                <a:gd name="connsiteX623" fmla="*/ 2559572 w 3900299"/>
                <a:gd name="connsiteY623" fmla="*/ 5639851 h 7939849"/>
                <a:gd name="connsiteX624" fmla="*/ 2598430 w 3900299"/>
                <a:gd name="connsiteY624" fmla="*/ 5621775 h 7939849"/>
                <a:gd name="connsiteX625" fmla="*/ 2604742 w 3900299"/>
                <a:gd name="connsiteY625" fmla="*/ 5620913 h 7939849"/>
                <a:gd name="connsiteX626" fmla="*/ 2574967 w 3900299"/>
                <a:gd name="connsiteY626" fmla="*/ 5547209 h 7939849"/>
                <a:gd name="connsiteX627" fmla="*/ 2568496 w 3900299"/>
                <a:gd name="connsiteY627" fmla="*/ 5462629 h 7939849"/>
                <a:gd name="connsiteX628" fmla="*/ 2618546 w 3900299"/>
                <a:gd name="connsiteY628" fmla="*/ 5461385 h 7939849"/>
                <a:gd name="connsiteX629" fmla="*/ 2676969 w 3900299"/>
                <a:gd name="connsiteY629" fmla="*/ 5526255 h 7939849"/>
                <a:gd name="connsiteX630" fmla="*/ 2654457 w 3900299"/>
                <a:gd name="connsiteY630" fmla="*/ 5610601 h 7939849"/>
                <a:gd name="connsiteX631" fmla="*/ 2652314 w 3900299"/>
                <a:gd name="connsiteY631" fmla="*/ 5610339 h 7939849"/>
                <a:gd name="connsiteX632" fmla="*/ 2659398 w 3900299"/>
                <a:gd name="connsiteY632" fmla="*/ 5530481 h 7939849"/>
                <a:gd name="connsiteX633" fmla="*/ 2616755 w 3900299"/>
                <a:gd name="connsiteY633" fmla="*/ 5462593 h 7939849"/>
                <a:gd name="connsiteX634" fmla="*/ 2618546 w 3900299"/>
                <a:gd name="connsiteY634" fmla="*/ 5461385 h 7939849"/>
                <a:gd name="connsiteX635" fmla="*/ 2682734 w 3900299"/>
                <a:gd name="connsiteY635" fmla="*/ 5456107 h 7939849"/>
                <a:gd name="connsiteX636" fmla="*/ 2749720 w 3900299"/>
                <a:gd name="connsiteY636" fmla="*/ 5521117 h 7939849"/>
                <a:gd name="connsiteX637" fmla="*/ 2735942 w 3900299"/>
                <a:gd name="connsiteY637" fmla="*/ 5630157 h 7939849"/>
                <a:gd name="connsiteX638" fmla="*/ 2733037 w 3900299"/>
                <a:gd name="connsiteY638" fmla="*/ 5630439 h 7939849"/>
                <a:gd name="connsiteX639" fmla="*/ 2727140 w 3900299"/>
                <a:gd name="connsiteY639" fmla="*/ 5531165 h 7939849"/>
                <a:gd name="connsiteX640" fmla="*/ 2657332 w 3900299"/>
                <a:gd name="connsiteY640" fmla="*/ 5460335 h 7939849"/>
                <a:gd name="connsiteX641" fmla="*/ 2659487 w 3900299"/>
                <a:gd name="connsiteY641" fmla="*/ 5458365 h 7939849"/>
                <a:gd name="connsiteX642" fmla="*/ 2682734 w 3900299"/>
                <a:gd name="connsiteY642" fmla="*/ 5456107 h 7939849"/>
                <a:gd name="connsiteX643" fmla="*/ 2591126 w 3900299"/>
                <a:gd name="connsiteY643" fmla="*/ 5419605 h 7939849"/>
                <a:gd name="connsiteX644" fmla="*/ 2553389 w 3900299"/>
                <a:gd name="connsiteY644" fmla="*/ 5424759 h 7939849"/>
                <a:gd name="connsiteX645" fmla="*/ 2485688 w 3900299"/>
                <a:gd name="connsiteY645" fmla="*/ 5456251 h 7939849"/>
                <a:gd name="connsiteX646" fmla="*/ 2414576 w 3900299"/>
                <a:gd name="connsiteY646" fmla="*/ 5651565 h 7939849"/>
                <a:gd name="connsiteX647" fmla="*/ 2480877 w 3900299"/>
                <a:gd name="connsiteY647" fmla="*/ 5751139 h 7939849"/>
                <a:gd name="connsiteX648" fmla="*/ 2384242 w 3900299"/>
                <a:gd name="connsiteY648" fmla="*/ 5745687 h 7939849"/>
                <a:gd name="connsiteX649" fmla="*/ 2245428 w 3900299"/>
                <a:gd name="connsiteY649" fmla="*/ 5972493 h 7939849"/>
                <a:gd name="connsiteX650" fmla="*/ 2472237 w 3900299"/>
                <a:gd name="connsiteY650" fmla="*/ 6111307 h 7939849"/>
                <a:gd name="connsiteX651" fmla="*/ 2553762 w 3900299"/>
                <a:gd name="connsiteY651" fmla="*/ 6064717 h 7939849"/>
                <a:gd name="connsiteX652" fmla="*/ 2543206 w 3900299"/>
                <a:gd name="connsiteY652" fmla="*/ 6175027 h 7939849"/>
                <a:gd name="connsiteX653" fmla="*/ 2770014 w 3900299"/>
                <a:gd name="connsiteY653" fmla="*/ 6313841 h 7939849"/>
                <a:gd name="connsiteX654" fmla="*/ 2908828 w 3900299"/>
                <a:gd name="connsiteY654" fmla="*/ 6087033 h 7939849"/>
                <a:gd name="connsiteX655" fmla="*/ 2860437 w 3900299"/>
                <a:gd name="connsiteY655" fmla="*/ 6003859 h 7939849"/>
                <a:gd name="connsiteX656" fmla="*/ 2929264 w 3900299"/>
                <a:gd name="connsiteY656" fmla="*/ 6001313 h 7939849"/>
                <a:gd name="connsiteX657" fmla="*/ 3068077 w 3900299"/>
                <a:gd name="connsiteY657" fmla="*/ 5774505 h 7939849"/>
                <a:gd name="connsiteX658" fmla="*/ 2841269 w 3900299"/>
                <a:gd name="connsiteY658" fmla="*/ 5635693 h 7939849"/>
                <a:gd name="connsiteX659" fmla="*/ 2771158 w 3900299"/>
                <a:gd name="connsiteY659" fmla="*/ 5669817 h 7939849"/>
                <a:gd name="connsiteX660" fmla="*/ 2780197 w 3900299"/>
                <a:gd name="connsiteY660" fmla="*/ 5563571 h 7939849"/>
                <a:gd name="connsiteX661" fmla="*/ 2591126 w 3900299"/>
                <a:gd name="connsiteY661" fmla="*/ 5419605 h 7939849"/>
                <a:gd name="connsiteX662" fmla="*/ 533407 w 3900299"/>
                <a:gd name="connsiteY662" fmla="*/ 4719361 h 7939849"/>
                <a:gd name="connsiteX663" fmla="*/ 384387 w 3900299"/>
                <a:gd name="connsiteY663" fmla="*/ 4889617 h 7939849"/>
                <a:gd name="connsiteX664" fmla="*/ 413175 w 3900299"/>
                <a:gd name="connsiteY664" fmla="*/ 5322435 h 7939849"/>
                <a:gd name="connsiteX665" fmla="*/ 583432 w 3900299"/>
                <a:gd name="connsiteY665" fmla="*/ 5471455 h 7939849"/>
                <a:gd name="connsiteX666" fmla="*/ 732452 w 3900299"/>
                <a:gd name="connsiteY666" fmla="*/ 5301199 h 7939849"/>
                <a:gd name="connsiteX667" fmla="*/ 703663 w 3900299"/>
                <a:gd name="connsiteY667" fmla="*/ 4868381 h 7939849"/>
                <a:gd name="connsiteX668" fmla="*/ 533407 w 3900299"/>
                <a:gd name="connsiteY668" fmla="*/ 4719361 h 7939849"/>
                <a:gd name="connsiteX669" fmla="*/ 1008192 w 3900299"/>
                <a:gd name="connsiteY669" fmla="*/ 4670547 h 7939849"/>
                <a:gd name="connsiteX670" fmla="*/ 892407 w 3900299"/>
                <a:gd name="connsiteY670" fmla="*/ 4830755 h 7939849"/>
                <a:gd name="connsiteX671" fmla="*/ 958942 w 3900299"/>
                <a:gd name="connsiteY671" fmla="*/ 5244109 h 7939849"/>
                <a:gd name="connsiteX672" fmla="*/ 1119151 w 3900299"/>
                <a:gd name="connsiteY672" fmla="*/ 5359893 h 7939849"/>
                <a:gd name="connsiteX673" fmla="*/ 1119151 w 3900299"/>
                <a:gd name="connsiteY673" fmla="*/ 5359895 h 7939849"/>
                <a:gd name="connsiteX674" fmla="*/ 1234935 w 3900299"/>
                <a:gd name="connsiteY674" fmla="*/ 5199685 h 7939849"/>
                <a:gd name="connsiteX675" fmla="*/ 1168401 w 3900299"/>
                <a:gd name="connsiteY675" fmla="*/ 4786331 h 7939849"/>
                <a:gd name="connsiteX676" fmla="*/ 1008192 w 3900299"/>
                <a:gd name="connsiteY676" fmla="*/ 4670547 h 7939849"/>
                <a:gd name="connsiteX677" fmla="*/ 1531925 w 3900299"/>
                <a:gd name="connsiteY677" fmla="*/ 4441729 h 7939849"/>
                <a:gd name="connsiteX678" fmla="*/ 1468439 w 3900299"/>
                <a:gd name="connsiteY678" fmla="*/ 4444159 h 7939849"/>
                <a:gd name="connsiteX679" fmla="*/ 1350576 w 3900299"/>
                <a:gd name="connsiteY679" fmla="*/ 4637297 h 7939849"/>
                <a:gd name="connsiteX680" fmla="*/ 1452623 w 3900299"/>
                <a:gd name="connsiteY680" fmla="*/ 5058899 h 7939849"/>
                <a:gd name="connsiteX681" fmla="*/ 1645761 w 3900299"/>
                <a:gd name="connsiteY681" fmla="*/ 5176761 h 7939849"/>
                <a:gd name="connsiteX682" fmla="*/ 1763624 w 3900299"/>
                <a:gd name="connsiteY682" fmla="*/ 4983623 h 7939849"/>
                <a:gd name="connsiteX683" fmla="*/ 1661578 w 3900299"/>
                <a:gd name="connsiteY683" fmla="*/ 4562021 h 7939849"/>
                <a:gd name="connsiteX684" fmla="*/ 1531925 w 3900299"/>
                <a:gd name="connsiteY684" fmla="*/ 4441729 h 7939849"/>
                <a:gd name="connsiteX685" fmla="*/ 1948546 w 3900299"/>
                <a:gd name="connsiteY685" fmla="*/ 4259055 h 7939849"/>
                <a:gd name="connsiteX686" fmla="*/ 1893296 w 3900299"/>
                <a:gd name="connsiteY686" fmla="*/ 4264355 h 7939849"/>
                <a:gd name="connsiteX687" fmla="*/ 1800169 w 3900299"/>
                <a:gd name="connsiteY687" fmla="*/ 4438711 h 7939849"/>
                <a:gd name="connsiteX688" fmla="*/ 1921826 w 3900299"/>
                <a:gd name="connsiteY688" fmla="*/ 4839319 h 7939849"/>
                <a:gd name="connsiteX689" fmla="*/ 2096183 w 3900299"/>
                <a:gd name="connsiteY689" fmla="*/ 4932447 h 7939849"/>
                <a:gd name="connsiteX690" fmla="*/ 2096183 w 3900299"/>
                <a:gd name="connsiteY690" fmla="*/ 4932449 h 7939849"/>
                <a:gd name="connsiteX691" fmla="*/ 2189310 w 3900299"/>
                <a:gd name="connsiteY691" fmla="*/ 4758091 h 7939849"/>
                <a:gd name="connsiteX692" fmla="*/ 2067653 w 3900299"/>
                <a:gd name="connsiteY692" fmla="*/ 4357481 h 7939849"/>
                <a:gd name="connsiteX693" fmla="*/ 1948546 w 3900299"/>
                <a:gd name="connsiteY693" fmla="*/ 4259055 h 7939849"/>
                <a:gd name="connsiteX694" fmla="*/ 2429048 w 3900299"/>
                <a:gd name="connsiteY694" fmla="*/ 4037789 h 7939849"/>
                <a:gd name="connsiteX695" fmla="*/ 2365562 w 3900299"/>
                <a:gd name="connsiteY695" fmla="*/ 4040219 h 7939849"/>
                <a:gd name="connsiteX696" fmla="*/ 2247699 w 3900299"/>
                <a:gd name="connsiteY696" fmla="*/ 4233357 h 7939849"/>
                <a:gd name="connsiteX697" fmla="*/ 2349746 w 3900299"/>
                <a:gd name="connsiteY697" fmla="*/ 4654959 h 7939849"/>
                <a:gd name="connsiteX698" fmla="*/ 2542884 w 3900299"/>
                <a:gd name="connsiteY698" fmla="*/ 4772821 h 7939849"/>
                <a:gd name="connsiteX699" fmla="*/ 2660747 w 3900299"/>
                <a:gd name="connsiteY699" fmla="*/ 4579683 h 7939849"/>
                <a:gd name="connsiteX700" fmla="*/ 2558701 w 3900299"/>
                <a:gd name="connsiteY700" fmla="*/ 4158081 h 7939849"/>
                <a:gd name="connsiteX701" fmla="*/ 2429048 w 3900299"/>
                <a:gd name="connsiteY701" fmla="*/ 4037789 h 7939849"/>
                <a:gd name="connsiteX702" fmla="*/ 1329512 w 3900299"/>
                <a:gd name="connsiteY702" fmla="*/ 3614425 h 7939849"/>
                <a:gd name="connsiteX703" fmla="*/ 82924 w 3900299"/>
                <a:gd name="connsiteY703" fmla="*/ 3871233 h 7939849"/>
                <a:gd name="connsiteX704" fmla="*/ 82924 w 3900299"/>
                <a:gd name="connsiteY704" fmla="*/ 4107715 h 7939849"/>
                <a:gd name="connsiteX705" fmla="*/ 1404529 w 3900299"/>
                <a:gd name="connsiteY705" fmla="*/ 3814473 h 7939849"/>
                <a:gd name="connsiteX706" fmla="*/ 1329512 w 3900299"/>
                <a:gd name="connsiteY706" fmla="*/ 3614425 h 7939849"/>
                <a:gd name="connsiteX707" fmla="*/ 2577531 w 3900299"/>
                <a:gd name="connsiteY707" fmla="*/ 3330325 h 7939849"/>
                <a:gd name="connsiteX708" fmla="*/ 158510 w 3900299"/>
                <a:gd name="connsiteY708" fmla="*/ 4301545 h 7939849"/>
                <a:gd name="connsiteX709" fmla="*/ 158510 w 3900299"/>
                <a:gd name="connsiteY709" fmla="*/ 4538029 h 7939849"/>
                <a:gd name="connsiteX710" fmla="*/ 2615631 w 3900299"/>
                <a:gd name="connsiteY710" fmla="*/ 3576333 h 7939849"/>
                <a:gd name="connsiteX711" fmla="*/ 2577531 w 3900299"/>
                <a:gd name="connsiteY711" fmla="*/ 3330325 h 7939849"/>
                <a:gd name="connsiteX712" fmla="*/ 2501945 w 3900299"/>
                <a:gd name="connsiteY712" fmla="*/ 2900011 h 7939849"/>
                <a:gd name="connsiteX713" fmla="*/ 1514740 w 3900299"/>
                <a:gd name="connsiteY713" fmla="*/ 3539167 h 7939849"/>
                <a:gd name="connsiteX714" fmla="*/ 1607738 w 3900299"/>
                <a:gd name="connsiteY714" fmla="*/ 3731361 h 7939849"/>
                <a:gd name="connsiteX715" fmla="*/ 2540045 w 3900299"/>
                <a:gd name="connsiteY715" fmla="*/ 3146019 h 7939849"/>
                <a:gd name="connsiteX716" fmla="*/ 2501945 w 3900299"/>
                <a:gd name="connsiteY716" fmla="*/ 2900011 h 7939849"/>
                <a:gd name="connsiteX717" fmla="*/ 1155698 w 3900299"/>
                <a:gd name="connsiteY717" fmla="*/ 1137705 h 7939849"/>
                <a:gd name="connsiteX718" fmla="*/ 1269309 w 3900299"/>
                <a:gd name="connsiteY718" fmla="*/ 2142801 h 7939849"/>
                <a:gd name="connsiteX719" fmla="*/ 1188489 w 3900299"/>
                <a:gd name="connsiteY719" fmla="*/ 3215267 h 7939849"/>
                <a:gd name="connsiteX720" fmla="*/ 1347743 w 3900299"/>
                <a:gd name="connsiteY720" fmla="*/ 2158245 h 7939849"/>
                <a:gd name="connsiteX721" fmla="*/ 1155698 w 3900299"/>
                <a:gd name="connsiteY721" fmla="*/ 1137705 h 7939849"/>
                <a:gd name="connsiteX722" fmla="*/ 599989 w 3900299"/>
                <a:gd name="connsiteY722" fmla="*/ 1086377 h 7939849"/>
                <a:gd name="connsiteX723" fmla="*/ 713600 w 3900299"/>
                <a:gd name="connsiteY723" fmla="*/ 2091473 h 7939849"/>
                <a:gd name="connsiteX724" fmla="*/ 632780 w 3900299"/>
                <a:gd name="connsiteY724" fmla="*/ 3163939 h 7939849"/>
                <a:gd name="connsiteX725" fmla="*/ 792034 w 3900299"/>
                <a:gd name="connsiteY725" fmla="*/ 2106917 h 7939849"/>
                <a:gd name="connsiteX726" fmla="*/ 599989 w 3900299"/>
                <a:gd name="connsiteY726" fmla="*/ 1086377 h 7939849"/>
                <a:gd name="connsiteX727" fmla="*/ 1654274 w 3900299"/>
                <a:gd name="connsiteY727" fmla="*/ 1079189 h 7939849"/>
                <a:gd name="connsiteX728" fmla="*/ 1767885 w 3900299"/>
                <a:gd name="connsiteY728" fmla="*/ 2084285 h 7939849"/>
                <a:gd name="connsiteX729" fmla="*/ 1687065 w 3900299"/>
                <a:gd name="connsiteY729" fmla="*/ 3156751 h 7939849"/>
                <a:gd name="connsiteX730" fmla="*/ 1846319 w 3900299"/>
                <a:gd name="connsiteY730" fmla="*/ 2099729 h 7939849"/>
                <a:gd name="connsiteX731" fmla="*/ 1654274 w 3900299"/>
                <a:gd name="connsiteY731" fmla="*/ 1079189 h 7939849"/>
                <a:gd name="connsiteX732" fmla="*/ 2300068 w 3900299"/>
                <a:gd name="connsiteY732" fmla="*/ 300667 h 7939849"/>
                <a:gd name="connsiteX733" fmla="*/ 3900299 w 3900299"/>
                <a:gd name="connsiteY733" fmla="*/ 7561171 h 7939849"/>
                <a:gd name="connsiteX734" fmla="*/ 16199 w 3900299"/>
                <a:gd name="connsiteY734" fmla="*/ 7939849 h 7939849"/>
                <a:gd name="connsiteX735" fmla="*/ 156 w 3900299"/>
                <a:gd name="connsiteY735" fmla="*/ 696224 h 7939849"/>
                <a:gd name="connsiteX736" fmla="*/ 2300068 w 3900299"/>
                <a:gd name="connsiteY736" fmla="*/ 300667 h 793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</a:cxnLst>
              <a:rect l="l" t="t" r="r" b="b"/>
              <a:pathLst>
                <a:path w="3900299" h="7939849">
                  <a:moveTo>
                    <a:pt x="656163" y="6706551"/>
                  </a:moveTo>
                  <a:cubicBezTo>
                    <a:pt x="662920" y="6725251"/>
                    <a:pt x="666395" y="6754993"/>
                    <a:pt x="664809" y="6788205"/>
                  </a:cubicBezTo>
                  <a:cubicBezTo>
                    <a:pt x="663156" y="6822879"/>
                    <a:pt x="656372" y="6853265"/>
                    <a:pt x="647336" y="6871211"/>
                  </a:cubicBezTo>
                  <a:cubicBezTo>
                    <a:pt x="640579" y="6852511"/>
                    <a:pt x="637104" y="6822769"/>
                    <a:pt x="638688" y="6789557"/>
                  </a:cubicBezTo>
                  <a:cubicBezTo>
                    <a:pt x="640343" y="6754881"/>
                    <a:pt x="647127" y="6724497"/>
                    <a:pt x="656163" y="6706551"/>
                  </a:cubicBezTo>
                  <a:close/>
                  <a:moveTo>
                    <a:pt x="543763" y="6631581"/>
                  </a:moveTo>
                  <a:lnTo>
                    <a:pt x="545887" y="6632725"/>
                  </a:lnTo>
                  <a:cubicBezTo>
                    <a:pt x="527169" y="6648793"/>
                    <a:pt x="512818" y="6683381"/>
                    <a:pt x="508903" y="6724361"/>
                  </a:cubicBezTo>
                  <a:cubicBezTo>
                    <a:pt x="504988" y="6765343"/>
                    <a:pt x="512533" y="6802021"/>
                    <a:pt x="527870" y="6821343"/>
                  </a:cubicBezTo>
                  <a:cubicBezTo>
                    <a:pt x="527147" y="6822175"/>
                    <a:pt x="526358" y="6822145"/>
                    <a:pt x="525567" y="6822067"/>
                  </a:cubicBezTo>
                  <a:cubicBezTo>
                    <a:pt x="500420" y="6819667"/>
                    <a:pt x="484108" y="6775077"/>
                    <a:pt x="489133" y="6722475"/>
                  </a:cubicBezTo>
                  <a:cubicBezTo>
                    <a:pt x="493529" y="6676447"/>
                    <a:pt x="512805" y="6639537"/>
                    <a:pt x="534402" y="6632637"/>
                  </a:cubicBezTo>
                  <a:lnTo>
                    <a:pt x="543763" y="6631581"/>
                  </a:lnTo>
                  <a:close/>
                  <a:moveTo>
                    <a:pt x="1779797" y="6520621"/>
                  </a:moveTo>
                  <a:cubicBezTo>
                    <a:pt x="1790339" y="6537481"/>
                    <a:pt x="1799994" y="6565825"/>
                    <a:pt x="1805433" y="6598627"/>
                  </a:cubicBezTo>
                  <a:cubicBezTo>
                    <a:pt x="1811114" y="6632875"/>
                    <a:pt x="1810876" y="6664005"/>
                    <a:pt x="1805819" y="6683451"/>
                  </a:cubicBezTo>
                  <a:cubicBezTo>
                    <a:pt x="1795278" y="6666591"/>
                    <a:pt x="1785623" y="6638249"/>
                    <a:pt x="1780182" y="6605447"/>
                  </a:cubicBezTo>
                  <a:cubicBezTo>
                    <a:pt x="1774503" y="6571199"/>
                    <a:pt x="1774741" y="6540067"/>
                    <a:pt x="1779797" y="6520621"/>
                  </a:cubicBezTo>
                  <a:close/>
                  <a:moveTo>
                    <a:pt x="896487" y="6498699"/>
                  </a:moveTo>
                  <a:cubicBezTo>
                    <a:pt x="909987" y="6514927"/>
                    <a:pt x="938185" y="6526291"/>
                    <a:pt x="971165" y="6527865"/>
                  </a:cubicBezTo>
                  <a:cubicBezTo>
                    <a:pt x="1004148" y="6529439"/>
                    <a:pt x="1033300" y="6520811"/>
                    <a:pt x="1048283" y="6505941"/>
                  </a:cubicBezTo>
                  <a:lnTo>
                    <a:pt x="1048937" y="6507999"/>
                  </a:lnTo>
                  <a:cubicBezTo>
                    <a:pt x="1047843" y="6530961"/>
                    <a:pt x="1012637" y="6547937"/>
                    <a:pt x="970306" y="6545917"/>
                  </a:cubicBezTo>
                  <a:cubicBezTo>
                    <a:pt x="927972" y="6543899"/>
                    <a:pt x="894543" y="6523645"/>
                    <a:pt x="895638" y="6500683"/>
                  </a:cubicBezTo>
                  <a:cubicBezTo>
                    <a:pt x="895673" y="6499963"/>
                    <a:pt x="895741" y="6499245"/>
                    <a:pt x="896487" y="6498699"/>
                  </a:cubicBezTo>
                  <a:close/>
                  <a:moveTo>
                    <a:pt x="1654138" y="6470983"/>
                  </a:moveTo>
                  <a:lnTo>
                    <a:pt x="1656456" y="6471655"/>
                  </a:lnTo>
                  <a:cubicBezTo>
                    <a:pt x="1641538" y="6491303"/>
                    <a:pt x="1634786" y="6528135"/>
                    <a:pt x="1639583" y="6569023"/>
                  </a:cubicBezTo>
                  <a:cubicBezTo>
                    <a:pt x="1644380" y="6609911"/>
                    <a:pt x="1659474" y="6644179"/>
                    <a:pt x="1678534" y="6659841"/>
                  </a:cubicBezTo>
                  <a:cubicBezTo>
                    <a:pt x="1678003" y="6660807"/>
                    <a:pt x="1677224" y="6660943"/>
                    <a:pt x="1676435" y="6661033"/>
                  </a:cubicBezTo>
                  <a:cubicBezTo>
                    <a:pt x="1651346" y="6663979"/>
                    <a:pt x="1626015" y="6623819"/>
                    <a:pt x="1619859" y="6571339"/>
                  </a:cubicBezTo>
                  <a:cubicBezTo>
                    <a:pt x="1614471" y="6525417"/>
                    <a:pt x="1625548" y="6485275"/>
                    <a:pt x="1645209" y="6473987"/>
                  </a:cubicBezTo>
                  <a:lnTo>
                    <a:pt x="1654138" y="6470983"/>
                  </a:lnTo>
                  <a:close/>
                  <a:moveTo>
                    <a:pt x="3336646" y="6446921"/>
                  </a:moveTo>
                  <a:cubicBezTo>
                    <a:pt x="3009538" y="6713167"/>
                    <a:pt x="2600830" y="6935133"/>
                    <a:pt x="2136592" y="7082937"/>
                  </a:cubicBezTo>
                  <a:cubicBezTo>
                    <a:pt x="1451964" y="7300911"/>
                    <a:pt x="772632" y="7317461"/>
                    <a:pt x="221508" y="7166681"/>
                  </a:cubicBezTo>
                  <a:cubicBezTo>
                    <a:pt x="742853" y="7414825"/>
                    <a:pt x="1423305" y="7461365"/>
                    <a:pt x="2099095" y="7246207"/>
                  </a:cubicBezTo>
                  <a:cubicBezTo>
                    <a:pt x="2610964" y="7083237"/>
                    <a:pt x="3038208" y="6796221"/>
                    <a:pt x="3336646" y="6446921"/>
                  </a:cubicBezTo>
                  <a:close/>
                  <a:moveTo>
                    <a:pt x="995137" y="6442917"/>
                  </a:moveTo>
                  <a:cubicBezTo>
                    <a:pt x="1029813" y="6444571"/>
                    <a:pt x="1060196" y="6451355"/>
                    <a:pt x="1078142" y="6460391"/>
                  </a:cubicBezTo>
                  <a:cubicBezTo>
                    <a:pt x="1059444" y="6467149"/>
                    <a:pt x="1029702" y="6470623"/>
                    <a:pt x="996488" y="6469039"/>
                  </a:cubicBezTo>
                  <a:cubicBezTo>
                    <a:pt x="961813" y="6467383"/>
                    <a:pt x="931432" y="6460599"/>
                    <a:pt x="913483" y="6451565"/>
                  </a:cubicBezTo>
                  <a:cubicBezTo>
                    <a:pt x="918159" y="6449875"/>
                    <a:pt x="923524" y="6448391"/>
                    <a:pt x="929461" y="6447139"/>
                  </a:cubicBezTo>
                  <a:cubicBezTo>
                    <a:pt x="947271" y="6443385"/>
                    <a:pt x="970229" y="6441729"/>
                    <a:pt x="995137" y="6442917"/>
                  </a:cubicBezTo>
                  <a:close/>
                  <a:moveTo>
                    <a:pt x="667480" y="6394195"/>
                  </a:moveTo>
                  <a:cubicBezTo>
                    <a:pt x="660511" y="6393861"/>
                    <a:pt x="653805" y="6394957"/>
                    <a:pt x="647645" y="6397223"/>
                  </a:cubicBezTo>
                  <a:cubicBezTo>
                    <a:pt x="629164" y="6404021"/>
                    <a:pt x="615597" y="6421351"/>
                    <a:pt x="614600" y="6442257"/>
                  </a:cubicBezTo>
                  <a:cubicBezTo>
                    <a:pt x="613270" y="6470133"/>
                    <a:pt x="634789" y="6493807"/>
                    <a:pt x="662664" y="6495137"/>
                  </a:cubicBezTo>
                  <a:cubicBezTo>
                    <a:pt x="690539" y="6496467"/>
                    <a:pt x="714214" y="6474949"/>
                    <a:pt x="715544" y="6447077"/>
                  </a:cubicBezTo>
                  <a:cubicBezTo>
                    <a:pt x="716874" y="6419199"/>
                    <a:pt x="695355" y="6395525"/>
                    <a:pt x="667480" y="6394195"/>
                  </a:cubicBezTo>
                  <a:close/>
                  <a:moveTo>
                    <a:pt x="968804" y="6356675"/>
                  </a:moveTo>
                  <a:cubicBezTo>
                    <a:pt x="1011134" y="6358693"/>
                    <a:pt x="1044532" y="6379619"/>
                    <a:pt x="1043396" y="6403413"/>
                  </a:cubicBezTo>
                  <a:lnTo>
                    <a:pt x="1042546" y="6405471"/>
                  </a:lnTo>
                  <a:cubicBezTo>
                    <a:pt x="1029074" y="6388681"/>
                    <a:pt x="1000892" y="6376953"/>
                    <a:pt x="967911" y="6375379"/>
                  </a:cubicBezTo>
                  <a:cubicBezTo>
                    <a:pt x="934931" y="6373807"/>
                    <a:pt x="905762" y="6382797"/>
                    <a:pt x="890752" y="6398229"/>
                  </a:cubicBezTo>
                  <a:cubicBezTo>
                    <a:pt x="890062" y="6397591"/>
                    <a:pt x="890064" y="6396847"/>
                    <a:pt x="890100" y="6396097"/>
                  </a:cubicBezTo>
                  <a:cubicBezTo>
                    <a:pt x="890667" y="6384201"/>
                    <a:pt x="899760" y="6373841"/>
                    <a:pt x="914002" y="6366707"/>
                  </a:cubicBezTo>
                  <a:cubicBezTo>
                    <a:pt x="921125" y="6363139"/>
                    <a:pt x="929533" y="6360379"/>
                    <a:pt x="938807" y="6358635"/>
                  </a:cubicBezTo>
                  <a:lnTo>
                    <a:pt x="968804" y="6356675"/>
                  </a:lnTo>
                  <a:close/>
                  <a:moveTo>
                    <a:pt x="923577" y="6286735"/>
                  </a:moveTo>
                  <a:cubicBezTo>
                    <a:pt x="976180" y="6291759"/>
                    <a:pt x="1016876" y="6316217"/>
                    <a:pt x="1014472" y="6341365"/>
                  </a:cubicBezTo>
                  <a:lnTo>
                    <a:pt x="1013327" y="6343489"/>
                  </a:lnTo>
                  <a:cubicBezTo>
                    <a:pt x="997258" y="6324771"/>
                    <a:pt x="962673" y="6310419"/>
                    <a:pt x="921690" y="6306505"/>
                  </a:cubicBezTo>
                  <a:cubicBezTo>
                    <a:pt x="880710" y="6302591"/>
                    <a:pt x="844029" y="6310133"/>
                    <a:pt x="824708" y="6325471"/>
                  </a:cubicBezTo>
                  <a:cubicBezTo>
                    <a:pt x="823876" y="6324749"/>
                    <a:pt x="823908" y="6323959"/>
                    <a:pt x="823986" y="6323169"/>
                  </a:cubicBezTo>
                  <a:cubicBezTo>
                    <a:pt x="825187" y="6310595"/>
                    <a:pt x="836934" y="6300231"/>
                    <a:pt x="854958" y="6293637"/>
                  </a:cubicBezTo>
                  <a:cubicBezTo>
                    <a:pt x="872977" y="6287045"/>
                    <a:pt x="897276" y="6284223"/>
                    <a:pt x="923577" y="6286735"/>
                  </a:cubicBezTo>
                  <a:close/>
                  <a:moveTo>
                    <a:pt x="667814" y="6280729"/>
                  </a:moveTo>
                  <a:cubicBezTo>
                    <a:pt x="705208" y="6282513"/>
                    <a:pt x="734075" y="6314273"/>
                    <a:pt x="732291" y="6351665"/>
                  </a:cubicBezTo>
                  <a:cubicBezTo>
                    <a:pt x="731636" y="6365373"/>
                    <a:pt x="726956" y="6377931"/>
                    <a:pt x="718436" y="6387523"/>
                  </a:cubicBezTo>
                  <a:cubicBezTo>
                    <a:pt x="726938" y="6383961"/>
                    <a:pt x="736346" y="6382323"/>
                    <a:pt x="746145" y="6382791"/>
                  </a:cubicBezTo>
                  <a:cubicBezTo>
                    <a:pt x="783538" y="6384575"/>
                    <a:pt x="812405" y="6416335"/>
                    <a:pt x="810621" y="6453729"/>
                  </a:cubicBezTo>
                  <a:cubicBezTo>
                    <a:pt x="808837" y="6491121"/>
                    <a:pt x="777077" y="6519989"/>
                    <a:pt x="739684" y="6518205"/>
                  </a:cubicBezTo>
                  <a:lnTo>
                    <a:pt x="715609" y="6512137"/>
                  </a:lnTo>
                  <a:cubicBezTo>
                    <a:pt x="721821" y="6521845"/>
                    <a:pt x="724544" y="6533523"/>
                    <a:pt x="723958" y="6545807"/>
                  </a:cubicBezTo>
                  <a:cubicBezTo>
                    <a:pt x="722172" y="6583201"/>
                    <a:pt x="690414" y="6612069"/>
                    <a:pt x="653019" y="6610285"/>
                  </a:cubicBezTo>
                  <a:cubicBezTo>
                    <a:pt x="615625" y="6608501"/>
                    <a:pt x="586759" y="6576739"/>
                    <a:pt x="588543" y="6539347"/>
                  </a:cubicBezTo>
                  <a:cubicBezTo>
                    <a:pt x="589224" y="6525069"/>
                    <a:pt x="594274" y="6512037"/>
                    <a:pt x="603333" y="6502235"/>
                  </a:cubicBezTo>
                  <a:cubicBezTo>
                    <a:pt x="593773" y="6508131"/>
                    <a:pt x="582383" y="6510699"/>
                    <a:pt x="570416" y="6510129"/>
                  </a:cubicBezTo>
                  <a:cubicBezTo>
                    <a:pt x="533022" y="6508343"/>
                    <a:pt x="504155" y="6476585"/>
                    <a:pt x="505939" y="6439191"/>
                  </a:cubicBezTo>
                  <a:cubicBezTo>
                    <a:pt x="507723" y="6401799"/>
                    <a:pt x="539483" y="6372931"/>
                    <a:pt x="576877" y="6374715"/>
                  </a:cubicBezTo>
                  <a:cubicBezTo>
                    <a:pt x="589239" y="6375303"/>
                    <a:pt x="600667" y="6379171"/>
                    <a:pt x="609769" y="6386359"/>
                  </a:cubicBezTo>
                  <a:cubicBezTo>
                    <a:pt x="600647" y="6375185"/>
                    <a:pt x="596139" y="6360677"/>
                    <a:pt x="596877" y="6345205"/>
                  </a:cubicBezTo>
                  <a:cubicBezTo>
                    <a:pt x="598215" y="6317159"/>
                    <a:pt x="616414" y="6293911"/>
                    <a:pt x="641205" y="6284793"/>
                  </a:cubicBezTo>
                  <a:lnTo>
                    <a:pt x="667814" y="6280729"/>
                  </a:lnTo>
                  <a:close/>
                  <a:moveTo>
                    <a:pt x="405087" y="6267541"/>
                  </a:moveTo>
                  <a:cubicBezTo>
                    <a:pt x="457691" y="6272563"/>
                    <a:pt x="498384" y="6297023"/>
                    <a:pt x="495984" y="6322167"/>
                  </a:cubicBezTo>
                  <a:lnTo>
                    <a:pt x="494838" y="6324295"/>
                  </a:lnTo>
                  <a:cubicBezTo>
                    <a:pt x="478769" y="6305577"/>
                    <a:pt x="444183" y="6291225"/>
                    <a:pt x="403201" y="6287309"/>
                  </a:cubicBezTo>
                  <a:cubicBezTo>
                    <a:pt x="362220" y="6283395"/>
                    <a:pt x="325541" y="6290941"/>
                    <a:pt x="306218" y="6306277"/>
                  </a:cubicBezTo>
                  <a:cubicBezTo>
                    <a:pt x="305386" y="6305555"/>
                    <a:pt x="305418" y="6304765"/>
                    <a:pt x="305495" y="6303973"/>
                  </a:cubicBezTo>
                  <a:cubicBezTo>
                    <a:pt x="306696" y="6291401"/>
                    <a:pt x="318444" y="6281037"/>
                    <a:pt x="336468" y="6274443"/>
                  </a:cubicBezTo>
                  <a:cubicBezTo>
                    <a:pt x="354490" y="6267849"/>
                    <a:pt x="378788" y="6265027"/>
                    <a:pt x="405087" y="6267541"/>
                  </a:cubicBezTo>
                  <a:close/>
                  <a:moveTo>
                    <a:pt x="668784" y="6263913"/>
                  </a:moveTo>
                  <a:cubicBezTo>
                    <a:pt x="658480" y="6263423"/>
                    <a:pt x="648565" y="6265043"/>
                    <a:pt x="639457" y="6268393"/>
                  </a:cubicBezTo>
                  <a:cubicBezTo>
                    <a:pt x="612134" y="6278443"/>
                    <a:pt x="592076" y="6304065"/>
                    <a:pt x="590601" y="6334973"/>
                  </a:cubicBezTo>
                  <a:cubicBezTo>
                    <a:pt x="589788" y="6352025"/>
                    <a:pt x="594758" y="6368015"/>
                    <a:pt x="604810" y="6380329"/>
                  </a:cubicBezTo>
                  <a:cubicBezTo>
                    <a:pt x="594778" y="6372407"/>
                    <a:pt x="582185" y="6368145"/>
                    <a:pt x="568561" y="6367497"/>
                  </a:cubicBezTo>
                  <a:cubicBezTo>
                    <a:pt x="527349" y="6365531"/>
                    <a:pt x="492346" y="6397345"/>
                    <a:pt x="490380" y="6438557"/>
                  </a:cubicBezTo>
                  <a:cubicBezTo>
                    <a:pt x="488414" y="6479767"/>
                    <a:pt x="520228" y="6514771"/>
                    <a:pt x="561438" y="6516737"/>
                  </a:cubicBezTo>
                  <a:cubicBezTo>
                    <a:pt x="574628" y="6517365"/>
                    <a:pt x="587181" y="6514535"/>
                    <a:pt x="597718" y="6508037"/>
                  </a:cubicBezTo>
                  <a:cubicBezTo>
                    <a:pt x="587734" y="6518839"/>
                    <a:pt x="582169" y="6533203"/>
                    <a:pt x="581419" y="6548935"/>
                  </a:cubicBezTo>
                  <a:cubicBezTo>
                    <a:pt x="579451" y="6590147"/>
                    <a:pt x="611266" y="6625151"/>
                    <a:pt x="652477" y="6627117"/>
                  </a:cubicBezTo>
                  <a:cubicBezTo>
                    <a:pt x="693689" y="6629083"/>
                    <a:pt x="728691" y="6597269"/>
                    <a:pt x="730657" y="6556057"/>
                  </a:cubicBezTo>
                  <a:cubicBezTo>
                    <a:pt x="731303" y="6542519"/>
                    <a:pt x="728302" y="6529649"/>
                    <a:pt x="721455" y="6518951"/>
                  </a:cubicBezTo>
                  <a:lnTo>
                    <a:pt x="747990" y="6525637"/>
                  </a:lnTo>
                  <a:cubicBezTo>
                    <a:pt x="789200" y="6527603"/>
                    <a:pt x="824204" y="6495789"/>
                    <a:pt x="826170" y="6454579"/>
                  </a:cubicBezTo>
                  <a:cubicBezTo>
                    <a:pt x="828136" y="6413367"/>
                    <a:pt x="796322" y="6378365"/>
                    <a:pt x="755110" y="6376397"/>
                  </a:cubicBezTo>
                  <a:cubicBezTo>
                    <a:pt x="744312" y="6375881"/>
                    <a:pt x="733942" y="6377685"/>
                    <a:pt x="724571" y="6381611"/>
                  </a:cubicBezTo>
                  <a:cubicBezTo>
                    <a:pt x="733962" y="6371041"/>
                    <a:pt x="739121" y="6357199"/>
                    <a:pt x="739842" y="6342095"/>
                  </a:cubicBezTo>
                  <a:cubicBezTo>
                    <a:pt x="741808" y="6300883"/>
                    <a:pt x="709994" y="6265879"/>
                    <a:pt x="668784" y="6263913"/>
                  </a:cubicBezTo>
                  <a:close/>
                  <a:moveTo>
                    <a:pt x="2120922" y="6241987"/>
                  </a:moveTo>
                  <a:lnTo>
                    <a:pt x="2121994" y="6243861"/>
                  </a:lnTo>
                  <a:cubicBezTo>
                    <a:pt x="2125757" y="6266541"/>
                    <a:pt x="2094912" y="6290545"/>
                    <a:pt x="2053103" y="6297477"/>
                  </a:cubicBezTo>
                  <a:cubicBezTo>
                    <a:pt x="2011293" y="6304413"/>
                    <a:pt x="1974350" y="6291649"/>
                    <a:pt x="1970589" y="6268969"/>
                  </a:cubicBezTo>
                  <a:cubicBezTo>
                    <a:pt x="1970471" y="6268259"/>
                    <a:pt x="1970387" y="6267543"/>
                    <a:pt x="1971001" y="6266851"/>
                  </a:cubicBezTo>
                  <a:cubicBezTo>
                    <a:pt x="1987614" y="6279875"/>
                    <a:pt x="2017572" y="6285051"/>
                    <a:pt x="2050145" y="6279649"/>
                  </a:cubicBezTo>
                  <a:cubicBezTo>
                    <a:pt x="2082719" y="6274247"/>
                    <a:pt x="2109403" y="6259677"/>
                    <a:pt x="2120922" y="6241987"/>
                  </a:cubicBezTo>
                  <a:close/>
                  <a:moveTo>
                    <a:pt x="1725130" y="6212877"/>
                  </a:moveTo>
                  <a:cubicBezTo>
                    <a:pt x="1718247" y="6214019"/>
                    <a:pt x="1711922" y="6216501"/>
                    <a:pt x="1706376" y="6220013"/>
                  </a:cubicBezTo>
                  <a:cubicBezTo>
                    <a:pt x="1689740" y="6230547"/>
                    <a:pt x="1680124" y="6250345"/>
                    <a:pt x="1683548" y="6270993"/>
                  </a:cubicBezTo>
                  <a:cubicBezTo>
                    <a:pt x="1688114" y="6298525"/>
                    <a:pt x="1714133" y="6317141"/>
                    <a:pt x="1741664" y="6312575"/>
                  </a:cubicBezTo>
                  <a:cubicBezTo>
                    <a:pt x="1769195" y="6308009"/>
                    <a:pt x="1787811" y="6281991"/>
                    <a:pt x="1783246" y="6254461"/>
                  </a:cubicBezTo>
                  <a:cubicBezTo>
                    <a:pt x="1778680" y="6226929"/>
                    <a:pt x="1752661" y="6208313"/>
                    <a:pt x="1725130" y="6212877"/>
                  </a:cubicBezTo>
                  <a:close/>
                  <a:moveTo>
                    <a:pt x="2103666" y="6187339"/>
                  </a:moveTo>
                  <a:cubicBezTo>
                    <a:pt x="2118160" y="6187321"/>
                    <a:pt x="2130804" y="6188645"/>
                    <a:pt x="2140527" y="6191173"/>
                  </a:cubicBezTo>
                  <a:cubicBezTo>
                    <a:pt x="2123669" y="6201715"/>
                    <a:pt x="2095325" y="6211369"/>
                    <a:pt x="2062521" y="6216811"/>
                  </a:cubicBezTo>
                  <a:cubicBezTo>
                    <a:pt x="2028274" y="6222491"/>
                    <a:pt x="1997146" y="6222251"/>
                    <a:pt x="1977698" y="6217195"/>
                  </a:cubicBezTo>
                  <a:cubicBezTo>
                    <a:pt x="1981913" y="6214559"/>
                    <a:pt x="1986846" y="6211979"/>
                    <a:pt x="1992386" y="6209507"/>
                  </a:cubicBezTo>
                  <a:cubicBezTo>
                    <a:pt x="2009008" y="6202089"/>
                    <a:pt x="2031102" y="6195639"/>
                    <a:pt x="2055704" y="6191559"/>
                  </a:cubicBezTo>
                  <a:cubicBezTo>
                    <a:pt x="2072827" y="6188719"/>
                    <a:pt x="2089172" y="6187359"/>
                    <a:pt x="2103666" y="6187339"/>
                  </a:cubicBezTo>
                  <a:close/>
                  <a:moveTo>
                    <a:pt x="1479368" y="6143507"/>
                  </a:moveTo>
                  <a:cubicBezTo>
                    <a:pt x="1514283" y="6146401"/>
                    <a:pt x="1540108" y="6159739"/>
                    <a:pt x="1542317" y="6178553"/>
                  </a:cubicBezTo>
                  <a:lnTo>
                    <a:pt x="1541645" y="6180875"/>
                  </a:lnTo>
                  <a:cubicBezTo>
                    <a:pt x="1521996" y="6165957"/>
                    <a:pt x="1485165" y="6159205"/>
                    <a:pt x="1444276" y="6164001"/>
                  </a:cubicBezTo>
                  <a:cubicBezTo>
                    <a:pt x="1403389" y="6168797"/>
                    <a:pt x="1369120" y="6183893"/>
                    <a:pt x="1353456" y="6202953"/>
                  </a:cubicBezTo>
                  <a:cubicBezTo>
                    <a:pt x="1352491" y="6202423"/>
                    <a:pt x="1352356" y="6201641"/>
                    <a:pt x="1352265" y="6200853"/>
                  </a:cubicBezTo>
                  <a:cubicBezTo>
                    <a:pt x="1350794" y="6188309"/>
                    <a:pt x="1360097" y="6175705"/>
                    <a:pt x="1376329" y="6165465"/>
                  </a:cubicBezTo>
                  <a:cubicBezTo>
                    <a:pt x="1392561" y="6155225"/>
                    <a:pt x="1415721" y="6147355"/>
                    <a:pt x="1441960" y="6144277"/>
                  </a:cubicBezTo>
                  <a:cubicBezTo>
                    <a:pt x="1455081" y="6142737"/>
                    <a:pt x="1467729" y="6142543"/>
                    <a:pt x="1479368" y="6143507"/>
                  </a:cubicBezTo>
                  <a:close/>
                  <a:moveTo>
                    <a:pt x="2730280" y="6130847"/>
                  </a:moveTo>
                  <a:cubicBezTo>
                    <a:pt x="2742004" y="6146907"/>
                    <a:pt x="2753669" y="6174485"/>
                    <a:pt x="2761449" y="6206811"/>
                  </a:cubicBezTo>
                  <a:cubicBezTo>
                    <a:pt x="2769573" y="6240563"/>
                    <a:pt x="2771570" y="6271631"/>
                    <a:pt x="2767922" y="6291389"/>
                  </a:cubicBezTo>
                  <a:cubicBezTo>
                    <a:pt x="2756197" y="6275329"/>
                    <a:pt x="2744533" y="6247751"/>
                    <a:pt x="2736752" y="6215425"/>
                  </a:cubicBezTo>
                  <a:cubicBezTo>
                    <a:pt x="2728629" y="6181673"/>
                    <a:pt x="2726632" y="6150605"/>
                    <a:pt x="2730280" y="6130847"/>
                  </a:cubicBezTo>
                  <a:close/>
                  <a:moveTo>
                    <a:pt x="2041832" y="6111245"/>
                  </a:moveTo>
                  <a:cubicBezTo>
                    <a:pt x="2070072" y="6113197"/>
                    <a:pt x="2091645" y="6125157"/>
                    <a:pt x="2094569" y="6142783"/>
                  </a:cubicBezTo>
                  <a:cubicBezTo>
                    <a:pt x="2094436" y="6143513"/>
                    <a:pt x="2094304" y="6144245"/>
                    <a:pt x="2094171" y="6144975"/>
                  </a:cubicBezTo>
                  <a:cubicBezTo>
                    <a:pt x="2077467" y="6131395"/>
                    <a:pt x="2047448" y="6125861"/>
                    <a:pt x="2014874" y="6131263"/>
                  </a:cubicBezTo>
                  <a:cubicBezTo>
                    <a:pt x="1982302" y="6136665"/>
                    <a:pt x="1955678" y="6151593"/>
                    <a:pt x="1944252" y="6169837"/>
                  </a:cubicBezTo>
                  <a:cubicBezTo>
                    <a:pt x="1943443" y="6169359"/>
                    <a:pt x="1943288" y="6168631"/>
                    <a:pt x="1943165" y="6167891"/>
                  </a:cubicBezTo>
                  <a:cubicBezTo>
                    <a:pt x="1941217" y="6156141"/>
                    <a:pt x="1947926" y="6144101"/>
                    <a:pt x="1960348" y="6134129"/>
                  </a:cubicBezTo>
                  <a:cubicBezTo>
                    <a:pt x="1966560" y="6129143"/>
                    <a:pt x="1974199" y="6124673"/>
                    <a:pt x="1982899" y="6121019"/>
                  </a:cubicBezTo>
                  <a:lnTo>
                    <a:pt x="2011812" y="6112789"/>
                  </a:lnTo>
                  <a:cubicBezTo>
                    <a:pt x="2022263" y="6111055"/>
                    <a:pt x="2032418" y="6110593"/>
                    <a:pt x="2041832" y="6111245"/>
                  </a:cubicBezTo>
                  <a:close/>
                  <a:moveTo>
                    <a:pt x="1701579" y="6101883"/>
                  </a:moveTo>
                  <a:cubicBezTo>
                    <a:pt x="1738511" y="6095759"/>
                    <a:pt x="1773415" y="6120731"/>
                    <a:pt x="1779540" y="6157663"/>
                  </a:cubicBezTo>
                  <a:cubicBezTo>
                    <a:pt x="1781784" y="6171201"/>
                    <a:pt x="1779852" y="6184463"/>
                    <a:pt x="1773541" y="6195633"/>
                  </a:cubicBezTo>
                  <a:cubicBezTo>
                    <a:pt x="1781103" y="6190361"/>
                    <a:pt x="1789956" y="6186781"/>
                    <a:pt x="1799634" y="6185177"/>
                  </a:cubicBezTo>
                  <a:cubicBezTo>
                    <a:pt x="1836565" y="6179051"/>
                    <a:pt x="1871469" y="6204025"/>
                    <a:pt x="1877594" y="6240957"/>
                  </a:cubicBezTo>
                  <a:cubicBezTo>
                    <a:pt x="1883718" y="6277889"/>
                    <a:pt x="1858745" y="6312791"/>
                    <a:pt x="1821813" y="6318917"/>
                  </a:cubicBezTo>
                  <a:lnTo>
                    <a:pt x="1797000" y="6318051"/>
                  </a:lnTo>
                  <a:cubicBezTo>
                    <a:pt x="1805116" y="6326235"/>
                    <a:pt x="1810236" y="6337079"/>
                    <a:pt x="1812248" y="6349209"/>
                  </a:cubicBezTo>
                  <a:cubicBezTo>
                    <a:pt x="1818371" y="6386143"/>
                    <a:pt x="1793400" y="6421047"/>
                    <a:pt x="1756466" y="6427173"/>
                  </a:cubicBezTo>
                  <a:cubicBezTo>
                    <a:pt x="1719534" y="6433297"/>
                    <a:pt x="1684630" y="6408321"/>
                    <a:pt x="1678506" y="6371391"/>
                  </a:cubicBezTo>
                  <a:cubicBezTo>
                    <a:pt x="1676167" y="6357291"/>
                    <a:pt x="1678362" y="6343487"/>
                    <a:pt x="1685156" y="6331999"/>
                  </a:cubicBezTo>
                  <a:cubicBezTo>
                    <a:pt x="1677050" y="6339775"/>
                    <a:pt x="1666455" y="6344681"/>
                    <a:pt x="1654636" y="6346641"/>
                  </a:cubicBezTo>
                  <a:cubicBezTo>
                    <a:pt x="1617704" y="6352767"/>
                    <a:pt x="1582800" y="6327793"/>
                    <a:pt x="1576676" y="6290861"/>
                  </a:cubicBezTo>
                  <a:cubicBezTo>
                    <a:pt x="1570551" y="6253931"/>
                    <a:pt x="1595525" y="6219027"/>
                    <a:pt x="1632456" y="6212901"/>
                  </a:cubicBezTo>
                  <a:cubicBezTo>
                    <a:pt x="1644665" y="6210875"/>
                    <a:pt x="1656652" y="6212251"/>
                    <a:pt x="1667062" y="6217363"/>
                  </a:cubicBezTo>
                  <a:cubicBezTo>
                    <a:pt x="1655793" y="6208359"/>
                    <a:pt x="1648333" y="6195123"/>
                    <a:pt x="1645799" y="6179843"/>
                  </a:cubicBezTo>
                  <a:cubicBezTo>
                    <a:pt x="1641205" y="6152145"/>
                    <a:pt x="1654105" y="6125587"/>
                    <a:pt x="1676422" y="6111455"/>
                  </a:cubicBezTo>
                  <a:lnTo>
                    <a:pt x="1701579" y="6101883"/>
                  </a:lnTo>
                  <a:close/>
                  <a:moveTo>
                    <a:pt x="2601382" y="6090355"/>
                  </a:moveTo>
                  <a:lnTo>
                    <a:pt x="2603742" y="6090859"/>
                  </a:lnTo>
                  <a:cubicBezTo>
                    <a:pt x="2590273" y="6111527"/>
                    <a:pt x="2586182" y="6148749"/>
                    <a:pt x="2593901" y="6189187"/>
                  </a:cubicBezTo>
                  <a:cubicBezTo>
                    <a:pt x="2601621" y="6229625"/>
                    <a:pt x="2619135" y="6262721"/>
                    <a:pt x="2639270" y="6276975"/>
                  </a:cubicBezTo>
                  <a:cubicBezTo>
                    <a:pt x="2638810" y="6277977"/>
                    <a:pt x="2638043" y="6278167"/>
                    <a:pt x="2637262" y="6278315"/>
                  </a:cubicBezTo>
                  <a:cubicBezTo>
                    <a:pt x="2612449" y="6283053"/>
                    <a:pt x="2584302" y="6244815"/>
                    <a:pt x="2574394" y="6192911"/>
                  </a:cubicBezTo>
                  <a:cubicBezTo>
                    <a:pt x="2565724" y="6147495"/>
                    <a:pt x="2573891" y="6106663"/>
                    <a:pt x="2592692" y="6093991"/>
                  </a:cubicBezTo>
                  <a:lnTo>
                    <a:pt x="2601382" y="6090355"/>
                  </a:lnTo>
                  <a:close/>
                  <a:moveTo>
                    <a:pt x="1698989" y="6085241"/>
                  </a:moveTo>
                  <a:cubicBezTo>
                    <a:pt x="1688813" y="6086929"/>
                    <a:pt x="1679460" y="6090599"/>
                    <a:pt x="1671261" y="6095791"/>
                  </a:cubicBezTo>
                  <a:cubicBezTo>
                    <a:pt x="1646665" y="6111365"/>
                    <a:pt x="1632448" y="6140635"/>
                    <a:pt x="1637511" y="6171161"/>
                  </a:cubicBezTo>
                  <a:cubicBezTo>
                    <a:pt x="1640303" y="6188001"/>
                    <a:pt x="1648527" y="6202589"/>
                    <a:pt x="1660945" y="6212511"/>
                  </a:cubicBezTo>
                  <a:cubicBezTo>
                    <a:pt x="1649471" y="6206877"/>
                    <a:pt x="1636263" y="6205361"/>
                    <a:pt x="1622808" y="6207595"/>
                  </a:cubicBezTo>
                  <a:cubicBezTo>
                    <a:pt x="1582105" y="6214345"/>
                    <a:pt x="1554581" y="6252813"/>
                    <a:pt x="1561331" y="6293515"/>
                  </a:cubicBezTo>
                  <a:cubicBezTo>
                    <a:pt x="1568081" y="6334217"/>
                    <a:pt x="1606549" y="6361743"/>
                    <a:pt x="1647250" y="6354993"/>
                  </a:cubicBezTo>
                  <a:cubicBezTo>
                    <a:pt x="1660277" y="6352829"/>
                    <a:pt x="1671953" y="6347423"/>
                    <a:pt x="1680887" y="6338853"/>
                  </a:cubicBezTo>
                  <a:cubicBezTo>
                    <a:pt x="1673400" y="6351513"/>
                    <a:pt x="1670982" y="6366725"/>
                    <a:pt x="1673559" y="6382265"/>
                  </a:cubicBezTo>
                  <a:cubicBezTo>
                    <a:pt x="1680308" y="6422969"/>
                    <a:pt x="1718777" y="6450491"/>
                    <a:pt x="1759478" y="6443741"/>
                  </a:cubicBezTo>
                  <a:cubicBezTo>
                    <a:pt x="1800181" y="6436991"/>
                    <a:pt x="1827705" y="6398523"/>
                    <a:pt x="1820954" y="6357821"/>
                  </a:cubicBezTo>
                  <a:cubicBezTo>
                    <a:pt x="1818737" y="6344449"/>
                    <a:pt x="1813095" y="6332499"/>
                    <a:pt x="1804150" y="6323483"/>
                  </a:cubicBezTo>
                  <a:lnTo>
                    <a:pt x="1831497" y="6324437"/>
                  </a:lnTo>
                  <a:cubicBezTo>
                    <a:pt x="1872198" y="6317685"/>
                    <a:pt x="1899724" y="6279217"/>
                    <a:pt x="1892974" y="6238515"/>
                  </a:cubicBezTo>
                  <a:cubicBezTo>
                    <a:pt x="1886223" y="6197813"/>
                    <a:pt x="1847756" y="6170289"/>
                    <a:pt x="1807052" y="6177037"/>
                  </a:cubicBezTo>
                  <a:cubicBezTo>
                    <a:pt x="1796387" y="6178807"/>
                    <a:pt x="1786630" y="6182753"/>
                    <a:pt x="1778295" y="6188563"/>
                  </a:cubicBezTo>
                  <a:cubicBezTo>
                    <a:pt x="1785252" y="6176253"/>
                    <a:pt x="1787382" y="6161635"/>
                    <a:pt x="1784908" y="6146719"/>
                  </a:cubicBezTo>
                  <a:cubicBezTo>
                    <a:pt x="1778158" y="6106015"/>
                    <a:pt x="1739690" y="6078491"/>
                    <a:pt x="1698989" y="6085241"/>
                  </a:cubicBezTo>
                  <a:close/>
                  <a:moveTo>
                    <a:pt x="1990287" y="6053163"/>
                  </a:moveTo>
                  <a:cubicBezTo>
                    <a:pt x="2025203" y="6056057"/>
                    <a:pt x="2051029" y="6069393"/>
                    <a:pt x="2053235" y="6088211"/>
                  </a:cubicBezTo>
                  <a:lnTo>
                    <a:pt x="2052562" y="6090529"/>
                  </a:lnTo>
                  <a:cubicBezTo>
                    <a:pt x="2032915" y="6075611"/>
                    <a:pt x="1996084" y="6068859"/>
                    <a:pt x="1955195" y="6073657"/>
                  </a:cubicBezTo>
                  <a:cubicBezTo>
                    <a:pt x="1914308" y="6078453"/>
                    <a:pt x="1880037" y="6093547"/>
                    <a:pt x="1864375" y="6112607"/>
                  </a:cubicBezTo>
                  <a:cubicBezTo>
                    <a:pt x="1863410" y="6112077"/>
                    <a:pt x="1863275" y="6111297"/>
                    <a:pt x="1863185" y="6110509"/>
                  </a:cubicBezTo>
                  <a:cubicBezTo>
                    <a:pt x="1861713" y="6097963"/>
                    <a:pt x="1871016" y="6085359"/>
                    <a:pt x="1887249" y="6075121"/>
                  </a:cubicBezTo>
                  <a:cubicBezTo>
                    <a:pt x="1903478" y="6064883"/>
                    <a:pt x="1926639" y="6057011"/>
                    <a:pt x="1952879" y="6053933"/>
                  </a:cubicBezTo>
                  <a:cubicBezTo>
                    <a:pt x="1966000" y="6052393"/>
                    <a:pt x="1978649" y="6052197"/>
                    <a:pt x="1990287" y="6053163"/>
                  </a:cubicBezTo>
                  <a:close/>
                  <a:moveTo>
                    <a:pt x="776536" y="6041153"/>
                  </a:moveTo>
                  <a:cubicBezTo>
                    <a:pt x="807689" y="6036927"/>
                    <a:pt x="838604" y="6075211"/>
                    <a:pt x="845585" y="6126665"/>
                  </a:cubicBezTo>
                  <a:cubicBezTo>
                    <a:pt x="852567" y="6178119"/>
                    <a:pt x="832974" y="6223255"/>
                    <a:pt x="801820" y="6227483"/>
                  </a:cubicBezTo>
                  <a:cubicBezTo>
                    <a:pt x="800840" y="6227617"/>
                    <a:pt x="799862" y="6227705"/>
                    <a:pt x="798953" y="6226939"/>
                  </a:cubicBezTo>
                  <a:cubicBezTo>
                    <a:pt x="817699" y="6206769"/>
                    <a:pt x="826534" y="6170075"/>
                    <a:pt x="821094" y="6129987"/>
                  </a:cubicBezTo>
                  <a:cubicBezTo>
                    <a:pt x="815654" y="6089901"/>
                    <a:pt x="797362" y="6056889"/>
                    <a:pt x="773916" y="6042441"/>
                  </a:cubicBezTo>
                  <a:lnTo>
                    <a:pt x="776536" y="6041153"/>
                  </a:lnTo>
                  <a:close/>
                  <a:moveTo>
                    <a:pt x="571218" y="6036255"/>
                  </a:moveTo>
                  <a:lnTo>
                    <a:pt x="573344" y="6037401"/>
                  </a:lnTo>
                  <a:cubicBezTo>
                    <a:pt x="554624" y="6053471"/>
                    <a:pt x="540273" y="6088057"/>
                    <a:pt x="536358" y="6129039"/>
                  </a:cubicBezTo>
                  <a:cubicBezTo>
                    <a:pt x="532444" y="6170019"/>
                    <a:pt x="539988" y="6206699"/>
                    <a:pt x="555325" y="6226021"/>
                  </a:cubicBezTo>
                  <a:cubicBezTo>
                    <a:pt x="554603" y="6226851"/>
                    <a:pt x="553813" y="6226819"/>
                    <a:pt x="553022" y="6226743"/>
                  </a:cubicBezTo>
                  <a:cubicBezTo>
                    <a:pt x="527876" y="6224341"/>
                    <a:pt x="511563" y="6179751"/>
                    <a:pt x="516590" y="6127151"/>
                  </a:cubicBezTo>
                  <a:cubicBezTo>
                    <a:pt x="520985" y="6081125"/>
                    <a:pt x="540261" y="6044213"/>
                    <a:pt x="561857" y="6037315"/>
                  </a:cubicBezTo>
                  <a:lnTo>
                    <a:pt x="571218" y="6036255"/>
                  </a:lnTo>
                  <a:close/>
                  <a:moveTo>
                    <a:pt x="736388" y="6032587"/>
                  </a:moveTo>
                  <a:cubicBezTo>
                    <a:pt x="759350" y="6033683"/>
                    <a:pt x="776326" y="6068889"/>
                    <a:pt x="774306" y="6111223"/>
                  </a:cubicBezTo>
                  <a:cubicBezTo>
                    <a:pt x="772287" y="6153555"/>
                    <a:pt x="752037" y="6186985"/>
                    <a:pt x="729073" y="6185889"/>
                  </a:cubicBezTo>
                  <a:cubicBezTo>
                    <a:pt x="728351" y="6185853"/>
                    <a:pt x="727637" y="6185785"/>
                    <a:pt x="727089" y="6185037"/>
                  </a:cubicBezTo>
                  <a:cubicBezTo>
                    <a:pt x="743317" y="6171539"/>
                    <a:pt x="754682" y="6143339"/>
                    <a:pt x="756255" y="6110359"/>
                  </a:cubicBezTo>
                  <a:cubicBezTo>
                    <a:pt x="757829" y="6077379"/>
                    <a:pt x="749199" y="6048227"/>
                    <a:pt x="734331" y="6033243"/>
                  </a:cubicBezTo>
                  <a:lnTo>
                    <a:pt x="736388" y="6032587"/>
                  </a:lnTo>
                  <a:close/>
                  <a:moveTo>
                    <a:pt x="632291" y="6027621"/>
                  </a:moveTo>
                  <a:lnTo>
                    <a:pt x="634349" y="6028471"/>
                  </a:lnTo>
                  <a:cubicBezTo>
                    <a:pt x="617560" y="6041943"/>
                    <a:pt x="605833" y="6070125"/>
                    <a:pt x="604259" y="6103105"/>
                  </a:cubicBezTo>
                  <a:cubicBezTo>
                    <a:pt x="602685" y="6136087"/>
                    <a:pt x="611676" y="6165257"/>
                    <a:pt x="627109" y="6180267"/>
                  </a:cubicBezTo>
                  <a:cubicBezTo>
                    <a:pt x="626471" y="6180957"/>
                    <a:pt x="625725" y="6180953"/>
                    <a:pt x="624976" y="6180919"/>
                  </a:cubicBezTo>
                  <a:cubicBezTo>
                    <a:pt x="601183" y="6179783"/>
                    <a:pt x="583533" y="6144547"/>
                    <a:pt x="585553" y="6102215"/>
                  </a:cubicBezTo>
                  <a:cubicBezTo>
                    <a:pt x="587320" y="6065175"/>
                    <a:pt x="603562" y="6034975"/>
                    <a:pt x="623534" y="6028763"/>
                  </a:cubicBezTo>
                  <a:lnTo>
                    <a:pt x="632291" y="6027621"/>
                  </a:lnTo>
                  <a:close/>
                  <a:moveTo>
                    <a:pt x="687993" y="6019765"/>
                  </a:moveTo>
                  <a:cubicBezTo>
                    <a:pt x="694750" y="6038463"/>
                    <a:pt x="698225" y="6068205"/>
                    <a:pt x="696639" y="6101421"/>
                  </a:cubicBezTo>
                  <a:cubicBezTo>
                    <a:pt x="695053" y="6134691"/>
                    <a:pt x="688744" y="6164009"/>
                    <a:pt x="680101" y="6182111"/>
                  </a:cubicBezTo>
                  <a:cubicBezTo>
                    <a:pt x="735757" y="6188365"/>
                    <a:pt x="777527" y="6237029"/>
                    <a:pt x="774815" y="6293869"/>
                  </a:cubicBezTo>
                  <a:cubicBezTo>
                    <a:pt x="773776" y="6315689"/>
                    <a:pt x="766323" y="6335687"/>
                    <a:pt x="752757" y="6350957"/>
                  </a:cubicBezTo>
                  <a:cubicBezTo>
                    <a:pt x="766291" y="6345287"/>
                    <a:pt x="781273" y="6342679"/>
                    <a:pt x="796874" y="6343425"/>
                  </a:cubicBezTo>
                  <a:cubicBezTo>
                    <a:pt x="856410" y="6346267"/>
                    <a:pt x="902371" y="6396831"/>
                    <a:pt x="899530" y="6456367"/>
                  </a:cubicBezTo>
                  <a:cubicBezTo>
                    <a:pt x="897402" y="6500971"/>
                    <a:pt x="868489" y="6537953"/>
                    <a:pt x="829080" y="6552493"/>
                  </a:cubicBezTo>
                  <a:cubicBezTo>
                    <a:pt x="845608" y="6574301"/>
                    <a:pt x="879794" y="6589355"/>
                    <a:pt x="919783" y="6591263"/>
                  </a:cubicBezTo>
                  <a:cubicBezTo>
                    <a:pt x="960191" y="6593191"/>
                    <a:pt x="995977" y="6581195"/>
                    <a:pt x="1014440" y="6560763"/>
                  </a:cubicBezTo>
                  <a:lnTo>
                    <a:pt x="1015228" y="6563571"/>
                  </a:lnTo>
                  <a:cubicBezTo>
                    <a:pt x="1013731" y="6594975"/>
                    <a:pt x="970470" y="6618425"/>
                    <a:pt x="918605" y="6615949"/>
                  </a:cubicBezTo>
                  <a:cubicBezTo>
                    <a:pt x="866741" y="6613477"/>
                    <a:pt x="825910" y="6586013"/>
                    <a:pt x="827407" y="6554611"/>
                  </a:cubicBezTo>
                  <a:cubicBezTo>
                    <a:pt x="827441" y="6553915"/>
                    <a:pt x="827495" y="6553223"/>
                    <a:pt x="828121" y="6552771"/>
                  </a:cubicBezTo>
                  <a:cubicBezTo>
                    <a:pt x="815213" y="6557489"/>
                    <a:pt x="801169" y="6559721"/>
                    <a:pt x="786587" y="6559025"/>
                  </a:cubicBezTo>
                  <a:lnTo>
                    <a:pt x="748254" y="6549363"/>
                  </a:lnTo>
                  <a:cubicBezTo>
                    <a:pt x="758145" y="6564821"/>
                    <a:pt x="762478" y="6583413"/>
                    <a:pt x="761547" y="6602973"/>
                  </a:cubicBezTo>
                  <a:cubicBezTo>
                    <a:pt x="760978" y="6614897"/>
                    <a:pt x="758494" y="6626277"/>
                    <a:pt x="753939" y="6636647"/>
                  </a:cubicBezTo>
                  <a:cubicBezTo>
                    <a:pt x="783381" y="6636311"/>
                    <a:pt x="811493" y="6673247"/>
                    <a:pt x="818110" y="6722009"/>
                  </a:cubicBezTo>
                  <a:cubicBezTo>
                    <a:pt x="825091" y="6773463"/>
                    <a:pt x="805498" y="6818601"/>
                    <a:pt x="774345" y="6822829"/>
                  </a:cubicBezTo>
                  <a:cubicBezTo>
                    <a:pt x="773365" y="6822961"/>
                    <a:pt x="772386" y="6823051"/>
                    <a:pt x="771477" y="6822285"/>
                  </a:cubicBezTo>
                  <a:cubicBezTo>
                    <a:pt x="790224" y="6802115"/>
                    <a:pt x="799059" y="6765419"/>
                    <a:pt x="793619" y="6725333"/>
                  </a:cubicBezTo>
                  <a:cubicBezTo>
                    <a:pt x="788639" y="6688641"/>
                    <a:pt x="772892" y="6657875"/>
                    <a:pt x="751842" y="6642413"/>
                  </a:cubicBezTo>
                  <a:cubicBezTo>
                    <a:pt x="742700" y="6662995"/>
                    <a:pt x="727182" y="6679971"/>
                    <a:pt x="707874" y="6691003"/>
                  </a:cubicBezTo>
                  <a:cubicBezTo>
                    <a:pt x="729906" y="6693337"/>
                    <a:pt x="745853" y="6727721"/>
                    <a:pt x="743892" y="6768823"/>
                  </a:cubicBezTo>
                  <a:cubicBezTo>
                    <a:pt x="741874" y="6811155"/>
                    <a:pt x="721623" y="6844585"/>
                    <a:pt x="698661" y="6843489"/>
                  </a:cubicBezTo>
                  <a:cubicBezTo>
                    <a:pt x="697938" y="6843453"/>
                    <a:pt x="697222" y="6843385"/>
                    <a:pt x="696674" y="6842639"/>
                  </a:cubicBezTo>
                  <a:cubicBezTo>
                    <a:pt x="712902" y="6829141"/>
                    <a:pt x="724267" y="6800941"/>
                    <a:pt x="725842" y="6767961"/>
                  </a:cubicBezTo>
                  <a:cubicBezTo>
                    <a:pt x="727368" y="6735951"/>
                    <a:pt x="719283" y="6707547"/>
                    <a:pt x="705024" y="6692377"/>
                  </a:cubicBezTo>
                  <a:cubicBezTo>
                    <a:pt x="688444" y="6701823"/>
                    <a:pt x="669053" y="6706605"/>
                    <a:pt x="648603" y="6705629"/>
                  </a:cubicBezTo>
                  <a:cubicBezTo>
                    <a:pt x="630668" y="6704773"/>
                    <a:pt x="613966" y="6699587"/>
                    <a:pt x="599706" y="6690705"/>
                  </a:cubicBezTo>
                  <a:cubicBezTo>
                    <a:pt x="584993" y="6704933"/>
                    <a:pt x="575248" y="6730857"/>
                    <a:pt x="573822" y="6760717"/>
                  </a:cubicBezTo>
                  <a:cubicBezTo>
                    <a:pt x="572250" y="6793695"/>
                    <a:pt x="581240" y="6822865"/>
                    <a:pt x="596672" y="6837875"/>
                  </a:cubicBezTo>
                  <a:cubicBezTo>
                    <a:pt x="596034" y="6838563"/>
                    <a:pt x="595290" y="6838563"/>
                    <a:pt x="594541" y="6838527"/>
                  </a:cubicBezTo>
                  <a:cubicBezTo>
                    <a:pt x="570748" y="6837391"/>
                    <a:pt x="553098" y="6802155"/>
                    <a:pt x="555118" y="6759823"/>
                  </a:cubicBezTo>
                  <a:cubicBezTo>
                    <a:pt x="556875" y="6722963"/>
                    <a:pt x="572970" y="6692877"/>
                    <a:pt x="592833" y="6686539"/>
                  </a:cubicBezTo>
                  <a:cubicBezTo>
                    <a:pt x="562897" y="6666339"/>
                    <a:pt x="544099" y="6631409"/>
                    <a:pt x="545946" y="6592685"/>
                  </a:cubicBezTo>
                  <a:cubicBezTo>
                    <a:pt x="547031" y="6569955"/>
                    <a:pt x="555072" y="6549205"/>
                    <a:pt x="569494" y="6533599"/>
                  </a:cubicBezTo>
                  <a:cubicBezTo>
                    <a:pt x="554273" y="6542987"/>
                    <a:pt x="536139" y="6547077"/>
                    <a:pt x="517085" y="6546167"/>
                  </a:cubicBezTo>
                  <a:cubicBezTo>
                    <a:pt x="507648" y="6545717"/>
                    <a:pt x="498552" y="6544067"/>
                    <a:pt x="490062" y="6540977"/>
                  </a:cubicBezTo>
                  <a:cubicBezTo>
                    <a:pt x="483840" y="6567147"/>
                    <a:pt x="449504" y="6590563"/>
                    <a:pt x="405562" y="6596527"/>
                  </a:cubicBezTo>
                  <a:cubicBezTo>
                    <a:pt x="354109" y="6603509"/>
                    <a:pt x="308971" y="6583915"/>
                    <a:pt x="304744" y="6552761"/>
                  </a:cubicBezTo>
                  <a:cubicBezTo>
                    <a:pt x="304611" y="6551781"/>
                    <a:pt x="304520" y="6550803"/>
                    <a:pt x="305286" y="6549893"/>
                  </a:cubicBezTo>
                  <a:cubicBezTo>
                    <a:pt x="325456" y="6568639"/>
                    <a:pt x="362153" y="6577473"/>
                    <a:pt x="402238" y="6572037"/>
                  </a:cubicBezTo>
                  <a:cubicBezTo>
                    <a:pt x="434788" y="6567619"/>
                    <a:pt x="462673" y="6554729"/>
                    <a:pt x="479321" y="6537073"/>
                  </a:cubicBezTo>
                  <a:cubicBezTo>
                    <a:pt x="459651" y="6528871"/>
                    <a:pt x="443200" y="6514783"/>
                    <a:pt x="431977" y="6497067"/>
                  </a:cubicBezTo>
                  <a:cubicBezTo>
                    <a:pt x="421649" y="6513477"/>
                    <a:pt x="392467" y="6523907"/>
                    <a:pt x="358769" y="6522297"/>
                  </a:cubicBezTo>
                  <a:cubicBezTo>
                    <a:pt x="316437" y="6520279"/>
                    <a:pt x="283007" y="6500025"/>
                    <a:pt x="284103" y="6477065"/>
                  </a:cubicBezTo>
                  <a:cubicBezTo>
                    <a:pt x="284137" y="6476343"/>
                    <a:pt x="284206" y="6475627"/>
                    <a:pt x="284951" y="6475079"/>
                  </a:cubicBezTo>
                  <a:cubicBezTo>
                    <a:pt x="298452" y="6491305"/>
                    <a:pt x="326650" y="6502673"/>
                    <a:pt x="359630" y="6504243"/>
                  </a:cubicBezTo>
                  <a:cubicBezTo>
                    <a:pt x="386865" y="6505545"/>
                    <a:pt x="411491" y="6499887"/>
                    <a:pt x="427404" y="6489071"/>
                  </a:cubicBezTo>
                  <a:cubicBezTo>
                    <a:pt x="418589" y="6473489"/>
                    <a:pt x="413957" y="6455419"/>
                    <a:pt x="414594" y="6436353"/>
                  </a:cubicBezTo>
                  <a:cubicBezTo>
                    <a:pt x="395939" y="6442009"/>
                    <a:pt x="369047" y="6444627"/>
                    <a:pt x="339387" y="6443215"/>
                  </a:cubicBezTo>
                  <a:cubicBezTo>
                    <a:pt x="304711" y="6441559"/>
                    <a:pt x="274329" y="6434775"/>
                    <a:pt x="256380" y="6425739"/>
                  </a:cubicBezTo>
                  <a:cubicBezTo>
                    <a:pt x="261055" y="6424049"/>
                    <a:pt x="266421" y="6422565"/>
                    <a:pt x="272358" y="6421315"/>
                  </a:cubicBezTo>
                  <a:cubicBezTo>
                    <a:pt x="290169" y="6417561"/>
                    <a:pt x="313126" y="6415903"/>
                    <a:pt x="338036" y="6417091"/>
                  </a:cubicBezTo>
                  <a:cubicBezTo>
                    <a:pt x="368926" y="6418567"/>
                    <a:pt x="396412" y="6424111"/>
                    <a:pt x="414614" y="6431977"/>
                  </a:cubicBezTo>
                  <a:cubicBezTo>
                    <a:pt x="415735" y="6410995"/>
                    <a:pt x="422904" y="6391749"/>
                    <a:pt x="434457" y="6375903"/>
                  </a:cubicBezTo>
                  <a:cubicBezTo>
                    <a:pt x="419880" y="6362387"/>
                    <a:pt x="395142" y="6353585"/>
                    <a:pt x="366881" y="6352235"/>
                  </a:cubicBezTo>
                  <a:cubicBezTo>
                    <a:pt x="333899" y="6350661"/>
                    <a:pt x="304728" y="6359653"/>
                    <a:pt x="289722" y="6375085"/>
                  </a:cubicBezTo>
                  <a:cubicBezTo>
                    <a:pt x="289031" y="6374447"/>
                    <a:pt x="289033" y="6373703"/>
                    <a:pt x="289068" y="6372953"/>
                  </a:cubicBezTo>
                  <a:cubicBezTo>
                    <a:pt x="289636" y="6361057"/>
                    <a:pt x="298730" y="6350695"/>
                    <a:pt x="312973" y="6343561"/>
                  </a:cubicBezTo>
                  <a:cubicBezTo>
                    <a:pt x="320094" y="6339995"/>
                    <a:pt x="328503" y="6337233"/>
                    <a:pt x="337777" y="6335491"/>
                  </a:cubicBezTo>
                  <a:cubicBezTo>
                    <a:pt x="347051" y="6333747"/>
                    <a:pt x="357190" y="6333023"/>
                    <a:pt x="367773" y="6333527"/>
                  </a:cubicBezTo>
                  <a:cubicBezTo>
                    <a:pt x="403228" y="6335221"/>
                    <a:pt x="432415" y="6350175"/>
                    <a:pt x="440030" y="6369079"/>
                  </a:cubicBezTo>
                  <a:cubicBezTo>
                    <a:pt x="460634" y="6344013"/>
                    <a:pt x="492461" y="6328899"/>
                    <a:pt x="527372" y="6330565"/>
                  </a:cubicBezTo>
                  <a:cubicBezTo>
                    <a:pt x="547054" y="6331505"/>
                    <a:pt x="565250" y="6337659"/>
                    <a:pt x="579741" y="6349105"/>
                  </a:cubicBezTo>
                  <a:cubicBezTo>
                    <a:pt x="565218" y="6331313"/>
                    <a:pt x="558040" y="6308217"/>
                    <a:pt x="559215" y="6283581"/>
                  </a:cubicBezTo>
                  <a:cubicBezTo>
                    <a:pt x="561345" y="6238929"/>
                    <a:pt x="590321" y="6201913"/>
                    <a:pt x="629794" y="6187395"/>
                  </a:cubicBezTo>
                  <a:cubicBezTo>
                    <a:pt x="642951" y="6182555"/>
                    <a:pt x="657274" y="6180213"/>
                    <a:pt x="672159" y="6180925"/>
                  </a:cubicBezTo>
                  <a:lnTo>
                    <a:pt x="678459" y="6181865"/>
                  </a:lnTo>
                  <a:cubicBezTo>
                    <a:pt x="672116" y="6163125"/>
                    <a:pt x="669004" y="6134535"/>
                    <a:pt x="670518" y="6102771"/>
                  </a:cubicBezTo>
                  <a:cubicBezTo>
                    <a:pt x="672173" y="6068095"/>
                    <a:pt x="678957" y="6037711"/>
                    <a:pt x="687993" y="6019765"/>
                  </a:cubicBezTo>
                  <a:close/>
                  <a:moveTo>
                    <a:pt x="684097" y="5979179"/>
                  </a:moveTo>
                  <a:cubicBezTo>
                    <a:pt x="658164" y="5977941"/>
                    <a:pt x="633209" y="5982017"/>
                    <a:pt x="610285" y="5990449"/>
                  </a:cubicBezTo>
                  <a:cubicBezTo>
                    <a:pt x="541515" y="6015745"/>
                    <a:pt x="491030" y="6080237"/>
                    <a:pt x="487319" y="6158033"/>
                  </a:cubicBezTo>
                  <a:cubicBezTo>
                    <a:pt x="485271" y="6200953"/>
                    <a:pt x="497779" y="6241195"/>
                    <a:pt x="523080" y="6272191"/>
                  </a:cubicBezTo>
                  <a:cubicBezTo>
                    <a:pt x="497834" y="6252251"/>
                    <a:pt x="466131" y="6241527"/>
                    <a:pt x="431840" y="6239893"/>
                  </a:cubicBezTo>
                  <a:cubicBezTo>
                    <a:pt x="328111" y="6234943"/>
                    <a:pt x="240011" y="6315019"/>
                    <a:pt x="235061" y="6418747"/>
                  </a:cubicBezTo>
                  <a:cubicBezTo>
                    <a:pt x="230112" y="6522475"/>
                    <a:pt x="310189" y="6610575"/>
                    <a:pt x="413918" y="6615525"/>
                  </a:cubicBezTo>
                  <a:cubicBezTo>
                    <a:pt x="447113" y="6617109"/>
                    <a:pt x="478709" y="6609985"/>
                    <a:pt x="505228" y="6593631"/>
                  </a:cubicBezTo>
                  <a:cubicBezTo>
                    <a:pt x="480100" y="6620817"/>
                    <a:pt x="466091" y="6656971"/>
                    <a:pt x="464202" y="6696573"/>
                  </a:cubicBezTo>
                  <a:cubicBezTo>
                    <a:pt x="459253" y="6800301"/>
                    <a:pt x="539329" y="6888401"/>
                    <a:pt x="643057" y="6893351"/>
                  </a:cubicBezTo>
                  <a:cubicBezTo>
                    <a:pt x="746786" y="6898299"/>
                    <a:pt x="834887" y="6818223"/>
                    <a:pt x="839836" y="6714495"/>
                  </a:cubicBezTo>
                  <a:cubicBezTo>
                    <a:pt x="841462" y="6680417"/>
                    <a:pt x="833909" y="6648025"/>
                    <a:pt x="816675" y="6621097"/>
                  </a:cubicBezTo>
                  <a:lnTo>
                    <a:pt x="883460" y="6637927"/>
                  </a:lnTo>
                  <a:cubicBezTo>
                    <a:pt x="987188" y="6642877"/>
                    <a:pt x="1075289" y="6562801"/>
                    <a:pt x="1080238" y="6459073"/>
                  </a:cubicBezTo>
                  <a:cubicBezTo>
                    <a:pt x="1085187" y="6355343"/>
                    <a:pt x="1005111" y="6267243"/>
                    <a:pt x="901382" y="6262295"/>
                  </a:cubicBezTo>
                  <a:cubicBezTo>
                    <a:pt x="874203" y="6260999"/>
                    <a:pt x="848101" y="6265539"/>
                    <a:pt x="824520" y="6275419"/>
                  </a:cubicBezTo>
                  <a:cubicBezTo>
                    <a:pt x="848154" y="6248815"/>
                    <a:pt x="861138" y="6213973"/>
                    <a:pt x="862952" y="6175955"/>
                  </a:cubicBezTo>
                  <a:cubicBezTo>
                    <a:pt x="867901" y="6072227"/>
                    <a:pt x="787825" y="5984127"/>
                    <a:pt x="684097" y="5979179"/>
                  </a:cubicBezTo>
                  <a:close/>
                  <a:moveTo>
                    <a:pt x="1555700" y="5883211"/>
                  </a:moveTo>
                  <a:lnTo>
                    <a:pt x="1558020" y="5883883"/>
                  </a:lnTo>
                  <a:cubicBezTo>
                    <a:pt x="1543101" y="5903533"/>
                    <a:pt x="1536349" y="5940365"/>
                    <a:pt x="1541146" y="5981253"/>
                  </a:cubicBezTo>
                  <a:cubicBezTo>
                    <a:pt x="1545943" y="6022139"/>
                    <a:pt x="1561037" y="6056409"/>
                    <a:pt x="1580096" y="6072073"/>
                  </a:cubicBezTo>
                  <a:cubicBezTo>
                    <a:pt x="1579565" y="6073035"/>
                    <a:pt x="1578787" y="6073171"/>
                    <a:pt x="1577998" y="6073263"/>
                  </a:cubicBezTo>
                  <a:cubicBezTo>
                    <a:pt x="1552909" y="6076207"/>
                    <a:pt x="1527578" y="6036047"/>
                    <a:pt x="1521423" y="5983567"/>
                  </a:cubicBezTo>
                  <a:cubicBezTo>
                    <a:pt x="1516034" y="5937647"/>
                    <a:pt x="1527111" y="5897505"/>
                    <a:pt x="1546771" y="5886217"/>
                  </a:cubicBezTo>
                  <a:lnTo>
                    <a:pt x="1555700" y="5883211"/>
                  </a:lnTo>
                  <a:close/>
                  <a:moveTo>
                    <a:pt x="1613588" y="5861917"/>
                  </a:moveTo>
                  <a:lnTo>
                    <a:pt x="1615779" y="5862315"/>
                  </a:lnTo>
                  <a:cubicBezTo>
                    <a:pt x="1602201" y="5879019"/>
                    <a:pt x="1596668" y="5909039"/>
                    <a:pt x="1602069" y="5941611"/>
                  </a:cubicBezTo>
                  <a:cubicBezTo>
                    <a:pt x="1607470" y="5974185"/>
                    <a:pt x="1622399" y="6000811"/>
                    <a:pt x="1640644" y="6012237"/>
                  </a:cubicBezTo>
                  <a:cubicBezTo>
                    <a:pt x="1640166" y="6013045"/>
                    <a:pt x="1639436" y="6013199"/>
                    <a:pt x="1638696" y="6013323"/>
                  </a:cubicBezTo>
                  <a:cubicBezTo>
                    <a:pt x="1615198" y="6017219"/>
                    <a:pt x="1590528" y="5986485"/>
                    <a:pt x="1583594" y="5944677"/>
                  </a:cubicBezTo>
                  <a:cubicBezTo>
                    <a:pt x="1577527" y="5908095"/>
                    <a:pt x="1587050" y="5875153"/>
                    <a:pt x="1605268" y="5864877"/>
                  </a:cubicBezTo>
                  <a:lnTo>
                    <a:pt x="1613588" y="5861917"/>
                  </a:lnTo>
                  <a:close/>
                  <a:moveTo>
                    <a:pt x="1716400" y="5844867"/>
                  </a:moveTo>
                  <a:cubicBezTo>
                    <a:pt x="1739078" y="5841107"/>
                    <a:pt x="1763083" y="5871951"/>
                    <a:pt x="1770017" y="5913763"/>
                  </a:cubicBezTo>
                  <a:cubicBezTo>
                    <a:pt x="1776950" y="5955571"/>
                    <a:pt x="1764189" y="5992513"/>
                    <a:pt x="1741509" y="5996275"/>
                  </a:cubicBezTo>
                  <a:cubicBezTo>
                    <a:pt x="1740795" y="5996393"/>
                    <a:pt x="1740083" y="5996477"/>
                    <a:pt x="1739390" y="5995861"/>
                  </a:cubicBezTo>
                  <a:cubicBezTo>
                    <a:pt x="1752414" y="5979249"/>
                    <a:pt x="1757591" y="5949291"/>
                    <a:pt x="1752187" y="5916717"/>
                  </a:cubicBezTo>
                  <a:cubicBezTo>
                    <a:pt x="1746786" y="5884145"/>
                    <a:pt x="1732215" y="5857461"/>
                    <a:pt x="1714526" y="5845943"/>
                  </a:cubicBezTo>
                  <a:lnTo>
                    <a:pt x="1716400" y="5844867"/>
                  </a:lnTo>
                  <a:close/>
                  <a:moveTo>
                    <a:pt x="1780802" y="5844209"/>
                  </a:moveTo>
                  <a:cubicBezTo>
                    <a:pt x="1804868" y="5850687"/>
                    <a:pt x="1829709" y="5877235"/>
                    <a:pt x="1842949" y="5913859"/>
                  </a:cubicBezTo>
                  <a:cubicBezTo>
                    <a:pt x="1860602" y="5962691"/>
                    <a:pt x="1850946" y="6010939"/>
                    <a:pt x="1821380" y="6021629"/>
                  </a:cubicBezTo>
                  <a:cubicBezTo>
                    <a:pt x="1820449" y="6021967"/>
                    <a:pt x="1819512" y="6022259"/>
                    <a:pt x="1818462" y="6021701"/>
                  </a:cubicBezTo>
                  <a:cubicBezTo>
                    <a:pt x="1832544" y="5998037"/>
                    <a:pt x="1833459" y="5960305"/>
                    <a:pt x="1819706" y="5922261"/>
                  </a:cubicBezTo>
                  <a:cubicBezTo>
                    <a:pt x="1805951" y="5884217"/>
                    <a:pt x="1781122" y="5855793"/>
                    <a:pt x="1755161" y="5846603"/>
                  </a:cubicBezTo>
                  <a:lnTo>
                    <a:pt x="1757452" y="5844793"/>
                  </a:lnTo>
                  <a:cubicBezTo>
                    <a:pt x="1764843" y="5842121"/>
                    <a:pt x="1772779" y="5842051"/>
                    <a:pt x="1780802" y="5844209"/>
                  </a:cubicBezTo>
                  <a:close/>
                  <a:moveTo>
                    <a:pt x="1666390" y="5842517"/>
                  </a:moveTo>
                  <a:cubicBezTo>
                    <a:pt x="1676931" y="5859373"/>
                    <a:pt x="1686586" y="5887719"/>
                    <a:pt x="1692026" y="5920523"/>
                  </a:cubicBezTo>
                  <a:cubicBezTo>
                    <a:pt x="1697477" y="5953383"/>
                    <a:pt x="1697478" y="5983373"/>
                    <a:pt x="1692838" y="6002887"/>
                  </a:cubicBezTo>
                  <a:cubicBezTo>
                    <a:pt x="1748564" y="5997289"/>
                    <a:pt x="1799640" y="6036075"/>
                    <a:pt x="1808950" y="6092211"/>
                  </a:cubicBezTo>
                  <a:cubicBezTo>
                    <a:pt x="1812525" y="6113763"/>
                    <a:pt x="1809447" y="6134881"/>
                    <a:pt x="1799399" y="6152663"/>
                  </a:cubicBezTo>
                  <a:cubicBezTo>
                    <a:pt x="1811436" y="6144271"/>
                    <a:pt x="1825534" y="6138571"/>
                    <a:pt x="1840942" y="6136015"/>
                  </a:cubicBezTo>
                  <a:cubicBezTo>
                    <a:pt x="1899743" y="6126265"/>
                    <a:pt x="1955316" y="6166025"/>
                    <a:pt x="1965068" y="6224827"/>
                  </a:cubicBezTo>
                  <a:cubicBezTo>
                    <a:pt x="1972373" y="6268879"/>
                    <a:pt x="1951890" y="6311119"/>
                    <a:pt x="1916424" y="6333625"/>
                  </a:cubicBezTo>
                  <a:cubicBezTo>
                    <a:pt x="1937171" y="6351467"/>
                    <a:pt x="1973759" y="6358989"/>
                    <a:pt x="2013253" y="6352439"/>
                  </a:cubicBezTo>
                  <a:cubicBezTo>
                    <a:pt x="2053163" y="6345821"/>
                    <a:pt x="2085624" y="6326563"/>
                    <a:pt x="2099373" y="6302703"/>
                  </a:cubicBezTo>
                  <a:lnTo>
                    <a:pt x="2100734" y="6305283"/>
                  </a:lnTo>
                  <a:cubicBezTo>
                    <a:pt x="2105879" y="6336299"/>
                    <a:pt x="2068522" y="6368327"/>
                    <a:pt x="2017298" y="6376821"/>
                  </a:cubicBezTo>
                  <a:cubicBezTo>
                    <a:pt x="1966074" y="6385319"/>
                    <a:pt x="1920378" y="6367061"/>
                    <a:pt x="1915233" y="6336047"/>
                  </a:cubicBezTo>
                  <a:cubicBezTo>
                    <a:pt x="1915120" y="6335361"/>
                    <a:pt x="1915028" y="6334673"/>
                    <a:pt x="1915544" y="6334099"/>
                  </a:cubicBezTo>
                  <a:cubicBezTo>
                    <a:pt x="1903918" y="6341429"/>
                    <a:pt x="1890658" y="6346565"/>
                    <a:pt x="1876256" y="6348953"/>
                  </a:cubicBezTo>
                  <a:lnTo>
                    <a:pt x="1836749" y="6347575"/>
                  </a:lnTo>
                  <a:cubicBezTo>
                    <a:pt x="1849671" y="6360605"/>
                    <a:pt x="1857819" y="6377869"/>
                    <a:pt x="1861025" y="6397187"/>
                  </a:cubicBezTo>
                  <a:cubicBezTo>
                    <a:pt x="1862978" y="6408963"/>
                    <a:pt x="1862945" y="6420611"/>
                    <a:pt x="1860673" y="6431707"/>
                  </a:cubicBezTo>
                  <a:cubicBezTo>
                    <a:pt x="1889386" y="6425183"/>
                    <a:pt x="1924641" y="6455377"/>
                    <a:pt x="1941371" y="6501655"/>
                  </a:cubicBezTo>
                  <a:cubicBezTo>
                    <a:pt x="1959024" y="6550487"/>
                    <a:pt x="1949368" y="6598737"/>
                    <a:pt x="1919802" y="6609425"/>
                  </a:cubicBezTo>
                  <a:cubicBezTo>
                    <a:pt x="1918872" y="6609761"/>
                    <a:pt x="1917934" y="6610055"/>
                    <a:pt x="1916884" y="6609499"/>
                  </a:cubicBezTo>
                  <a:cubicBezTo>
                    <a:pt x="1930967" y="6585835"/>
                    <a:pt x="1931882" y="6548101"/>
                    <a:pt x="1918128" y="6510059"/>
                  </a:cubicBezTo>
                  <a:cubicBezTo>
                    <a:pt x="1905539" y="6475233"/>
                    <a:pt x="1883670" y="6448471"/>
                    <a:pt x="1859838" y="6437787"/>
                  </a:cubicBezTo>
                  <a:cubicBezTo>
                    <a:pt x="1855231" y="6459829"/>
                    <a:pt x="1843633" y="6479693"/>
                    <a:pt x="1827079" y="6494539"/>
                  </a:cubicBezTo>
                  <a:cubicBezTo>
                    <a:pt x="1849109" y="6492185"/>
                    <a:pt x="1871934" y="6522443"/>
                    <a:pt x="1878667" y="6563037"/>
                  </a:cubicBezTo>
                  <a:cubicBezTo>
                    <a:pt x="1885602" y="6604847"/>
                    <a:pt x="1872839" y="6641789"/>
                    <a:pt x="1850160" y="6645549"/>
                  </a:cubicBezTo>
                  <a:cubicBezTo>
                    <a:pt x="1849447" y="6645667"/>
                    <a:pt x="1848733" y="6645751"/>
                    <a:pt x="1848040" y="6645137"/>
                  </a:cubicBezTo>
                  <a:cubicBezTo>
                    <a:pt x="1861064" y="6628527"/>
                    <a:pt x="1866240" y="6598567"/>
                    <a:pt x="1860839" y="6565995"/>
                  </a:cubicBezTo>
                  <a:cubicBezTo>
                    <a:pt x="1855595" y="6534379"/>
                    <a:pt x="1841714" y="6508313"/>
                    <a:pt x="1824582" y="6496483"/>
                  </a:cubicBezTo>
                  <a:cubicBezTo>
                    <a:pt x="1810361" y="6509207"/>
                    <a:pt x="1792410" y="6517963"/>
                    <a:pt x="1772213" y="6521311"/>
                  </a:cubicBezTo>
                  <a:cubicBezTo>
                    <a:pt x="1754500" y="6524249"/>
                    <a:pt x="1737080" y="6522693"/>
                    <a:pt x="1721270" y="6517013"/>
                  </a:cubicBezTo>
                  <a:cubicBezTo>
                    <a:pt x="1709881" y="6534017"/>
                    <a:pt x="1705809" y="6561411"/>
                    <a:pt x="1710699" y="6590901"/>
                  </a:cubicBezTo>
                  <a:cubicBezTo>
                    <a:pt x="1716102" y="6623473"/>
                    <a:pt x="1731030" y="6650097"/>
                    <a:pt x="1749274" y="6661525"/>
                  </a:cubicBezTo>
                  <a:cubicBezTo>
                    <a:pt x="1748795" y="6662331"/>
                    <a:pt x="1748068" y="6662487"/>
                    <a:pt x="1747328" y="6662611"/>
                  </a:cubicBezTo>
                  <a:cubicBezTo>
                    <a:pt x="1723829" y="6666507"/>
                    <a:pt x="1699159" y="6635773"/>
                    <a:pt x="1692226" y="6593965"/>
                  </a:cubicBezTo>
                  <a:cubicBezTo>
                    <a:pt x="1686186" y="6557559"/>
                    <a:pt x="1695590" y="6524761"/>
                    <a:pt x="1713675" y="6514385"/>
                  </a:cubicBezTo>
                  <a:cubicBezTo>
                    <a:pt x="1680158" y="6500937"/>
                    <a:pt x="1654430" y="6470745"/>
                    <a:pt x="1648087" y="6432499"/>
                  </a:cubicBezTo>
                  <a:cubicBezTo>
                    <a:pt x="1644364" y="6410049"/>
                    <a:pt x="1647859" y="6388073"/>
                    <a:pt x="1658674" y="6369781"/>
                  </a:cubicBezTo>
                  <a:cubicBezTo>
                    <a:pt x="1645769" y="6382163"/>
                    <a:pt x="1628902" y="6389975"/>
                    <a:pt x="1610084" y="6393097"/>
                  </a:cubicBezTo>
                  <a:cubicBezTo>
                    <a:pt x="1600763" y="6394643"/>
                    <a:pt x="1591524" y="6394943"/>
                    <a:pt x="1582573" y="6393709"/>
                  </a:cubicBezTo>
                  <a:cubicBezTo>
                    <a:pt x="1581998" y="6420603"/>
                    <a:pt x="1553358" y="6450719"/>
                    <a:pt x="1511656" y="6465797"/>
                  </a:cubicBezTo>
                  <a:cubicBezTo>
                    <a:pt x="1462824" y="6483451"/>
                    <a:pt x="1414574" y="6473795"/>
                    <a:pt x="1403884" y="6444227"/>
                  </a:cubicBezTo>
                  <a:cubicBezTo>
                    <a:pt x="1403549" y="6443297"/>
                    <a:pt x="1403254" y="6442361"/>
                    <a:pt x="1403811" y="6441309"/>
                  </a:cubicBezTo>
                  <a:cubicBezTo>
                    <a:pt x="1427474" y="6455391"/>
                    <a:pt x="1465209" y="6456305"/>
                    <a:pt x="1503252" y="6442555"/>
                  </a:cubicBezTo>
                  <a:cubicBezTo>
                    <a:pt x="1534143" y="6431387"/>
                    <a:pt x="1558691" y="6412917"/>
                    <a:pt x="1571251" y="6392151"/>
                  </a:cubicBezTo>
                  <a:cubicBezTo>
                    <a:pt x="1550296" y="6388273"/>
                    <a:pt x="1531249" y="6377963"/>
                    <a:pt x="1516549" y="6363005"/>
                  </a:cubicBezTo>
                  <a:cubicBezTo>
                    <a:pt x="1509905" y="6381221"/>
                    <a:pt x="1483572" y="6397559"/>
                    <a:pt x="1450289" y="6403077"/>
                  </a:cubicBezTo>
                  <a:cubicBezTo>
                    <a:pt x="1408480" y="6410011"/>
                    <a:pt x="1371537" y="6397245"/>
                    <a:pt x="1367777" y="6374571"/>
                  </a:cubicBezTo>
                  <a:cubicBezTo>
                    <a:pt x="1367658" y="6373857"/>
                    <a:pt x="1367575" y="6373143"/>
                    <a:pt x="1368188" y="6372449"/>
                  </a:cubicBezTo>
                  <a:cubicBezTo>
                    <a:pt x="1384801" y="6385471"/>
                    <a:pt x="1414759" y="6390651"/>
                    <a:pt x="1447332" y="6385245"/>
                  </a:cubicBezTo>
                  <a:cubicBezTo>
                    <a:pt x="1474231" y="6380787"/>
                    <a:pt x="1497115" y="6370075"/>
                    <a:pt x="1510396" y="6356151"/>
                  </a:cubicBezTo>
                  <a:cubicBezTo>
                    <a:pt x="1498499" y="6342773"/>
                    <a:pt x="1490168" y="6326083"/>
                    <a:pt x="1486778" y="6307309"/>
                  </a:cubicBezTo>
                  <a:cubicBezTo>
                    <a:pt x="1469731" y="6316763"/>
                    <a:pt x="1443993" y="6324983"/>
                    <a:pt x="1414699" y="6329843"/>
                  </a:cubicBezTo>
                  <a:cubicBezTo>
                    <a:pt x="1380452" y="6335523"/>
                    <a:pt x="1349322" y="6335283"/>
                    <a:pt x="1329874" y="6330227"/>
                  </a:cubicBezTo>
                  <a:cubicBezTo>
                    <a:pt x="1334089" y="6327591"/>
                    <a:pt x="1339022" y="6325011"/>
                    <a:pt x="1344562" y="6322539"/>
                  </a:cubicBezTo>
                  <a:cubicBezTo>
                    <a:pt x="1361185" y="6315121"/>
                    <a:pt x="1383279" y="6308671"/>
                    <a:pt x="1407882" y="6304589"/>
                  </a:cubicBezTo>
                  <a:cubicBezTo>
                    <a:pt x="1438391" y="6299531"/>
                    <a:pt x="1466428" y="6299167"/>
                    <a:pt x="1485877" y="6303027"/>
                  </a:cubicBezTo>
                  <a:cubicBezTo>
                    <a:pt x="1482558" y="6282279"/>
                    <a:pt x="1485516" y="6261955"/>
                    <a:pt x="1493476" y="6244033"/>
                  </a:cubicBezTo>
                  <a:cubicBezTo>
                    <a:pt x="1476381" y="6233887"/>
                    <a:pt x="1450344" y="6230487"/>
                    <a:pt x="1422433" y="6235115"/>
                  </a:cubicBezTo>
                  <a:cubicBezTo>
                    <a:pt x="1389858" y="6240517"/>
                    <a:pt x="1363233" y="6255447"/>
                    <a:pt x="1351810" y="6273691"/>
                  </a:cubicBezTo>
                  <a:cubicBezTo>
                    <a:pt x="1350999" y="6273213"/>
                    <a:pt x="1350845" y="6272485"/>
                    <a:pt x="1350722" y="6271745"/>
                  </a:cubicBezTo>
                  <a:cubicBezTo>
                    <a:pt x="1348773" y="6259995"/>
                    <a:pt x="1355484" y="6247953"/>
                    <a:pt x="1367906" y="6237981"/>
                  </a:cubicBezTo>
                  <a:cubicBezTo>
                    <a:pt x="1374117" y="6232995"/>
                    <a:pt x="1381757" y="6228525"/>
                    <a:pt x="1390456" y="6224871"/>
                  </a:cubicBezTo>
                  <a:cubicBezTo>
                    <a:pt x="1399156" y="6221215"/>
                    <a:pt x="1408916" y="6218373"/>
                    <a:pt x="1419368" y="6216639"/>
                  </a:cubicBezTo>
                  <a:cubicBezTo>
                    <a:pt x="1454385" y="6210833"/>
                    <a:pt x="1486065" y="6219311"/>
                    <a:pt x="1497488" y="6236189"/>
                  </a:cubicBezTo>
                  <a:cubicBezTo>
                    <a:pt x="1512356" y="6207349"/>
                    <a:pt x="1540290" y="6185875"/>
                    <a:pt x="1574769" y="6180157"/>
                  </a:cubicBezTo>
                  <a:cubicBezTo>
                    <a:pt x="1594208" y="6176933"/>
                    <a:pt x="1613292" y="6179121"/>
                    <a:pt x="1629868" y="6187263"/>
                  </a:cubicBezTo>
                  <a:cubicBezTo>
                    <a:pt x="1611926" y="6172925"/>
                    <a:pt x="1600047" y="6151855"/>
                    <a:pt x="1596012" y="6127525"/>
                  </a:cubicBezTo>
                  <a:cubicBezTo>
                    <a:pt x="1588699" y="6083425"/>
                    <a:pt x="1609236" y="6041139"/>
                    <a:pt x="1644769" y="6018639"/>
                  </a:cubicBezTo>
                  <a:cubicBezTo>
                    <a:pt x="1656614" y="6011139"/>
                    <a:pt x="1670123" y="6005835"/>
                    <a:pt x="1684824" y="6003399"/>
                  </a:cubicBezTo>
                  <a:lnTo>
                    <a:pt x="1691181" y="6002993"/>
                  </a:lnTo>
                  <a:cubicBezTo>
                    <a:pt x="1681037" y="5986007"/>
                    <a:pt x="1671978" y="5958713"/>
                    <a:pt x="1666774" y="5927341"/>
                  </a:cubicBezTo>
                  <a:cubicBezTo>
                    <a:pt x="1661095" y="5893093"/>
                    <a:pt x="1661333" y="5861963"/>
                    <a:pt x="1666390" y="5842517"/>
                  </a:cubicBezTo>
                  <a:close/>
                  <a:moveTo>
                    <a:pt x="3050527" y="5828449"/>
                  </a:moveTo>
                  <a:lnTo>
                    <a:pt x="3051730" y="5830241"/>
                  </a:lnTo>
                  <a:cubicBezTo>
                    <a:pt x="3057112" y="5852591"/>
                    <a:pt x="3028069" y="5878747"/>
                    <a:pt x="2986866" y="5888663"/>
                  </a:cubicBezTo>
                  <a:cubicBezTo>
                    <a:pt x="2945661" y="5898581"/>
                    <a:pt x="2907897" y="5888501"/>
                    <a:pt x="2902518" y="5866151"/>
                  </a:cubicBezTo>
                  <a:cubicBezTo>
                    <a:pt x="2902349" y="5865449"/>
                    <a:pt x="2902214" y="5864741"/>
                    <a:pt x="2902777" y="5864009"/>
                  </a:cubicBezTo>
                  <a:cubicBezTo>
                    <a:pt x="2920282" y="5875805"/>
                    <a:pt x="2950534" y="5878817"/>
                    <a:pt x="2982635" y="5871093"/>
                  </a:cubicBezTo>
                  <a:cubicBezTo>
                    <a:pt x="3014738" y="5863367"/>
                    <a:pt x="3040308" y="5846919"/>
                    <a:pt x="3050527" y="5828449"/>
                  </a:cubicBezTo>
                  <a:close/>
                  <a:moveTo>
                    <a:pt x="2673718" y="5827079"/>
                  </a:moveTo>
                  <a:cubicBezTo>
                    <a:pt x="2667242" y="5826007"/>
                    <a:pt x="2660450" y="5826189"/>
                    <a:pt x="2653667" y="5827821"/>
                  </a:cubicBezTo>
                  <a:cubicBezTo>
                    <a:pt x="2646883" y="5829453"/>
                    <a:pt x="2640752" y="5832383"/>
                    <a:pt x="2635473" y="5836283"/>
                  </a:cubicBezTo>
                  <a:cubicBezTo>
                    <a:pt x="2619636" y="5847985"/>
                    <a:pt x="2611466" y="5868421"/>
                    <a:pt x="2616363" y="5888771"/>
                  </a:cubicBezTo>
                  <a:cubicBezTo>
                    <a:pt x="2622893" y="5915903"/>
                    <a:pt x="2650181" y="5932603"/>
                    <a:pt x="2677313" y="5926073"/>
                  </a:cubicBezTo>
                  <a:cubicBezTo>
                    <a:pt x="2704445" y="5919543"/>
                    <a:pt x="2721147" y="5892255"/>
                    <a:pt x="2714617" y="5865125"/>
                  </a:cubicBezTo>
                  <a:cubicBezTo>
                    <a:pt x="2709719" y="5844775"/>
                    <a:pt x="2693145" y="5830293"/>
                    <a:pt x="2673718" y="5827079"/>
                  </a:cubicBezTo>
                  <a:close/>
                  <a:moveTo>
                    <a:pt x="1692049" y="5801227"/>
                  </a:moveTo>
                  <a:cubicBezTo>
                    <a:pt x="1679564" y="5800759"/>
                    <a:pt x="1666846" y="5801535"/>
                    <a:pt x="1654040" y="5803659"/>
                  </a:cubicBezTo>
                  <a:cubicBezTo>
                    <a:pt x="1628428" y="5807905"/>
                    <a:pt x="1604889" y="5817143"/>
                    <a:pt x="1584253" y="5830211"/>
                  </a:cubicBezTo>
                  <a:cubicBezTo>
                    <a:pt x="1522346" y="5869411"/>
                    <a:pt x="1486563" y="5943083"/>
                    <a:pt x="1499306" y="6019917"/>
                  </a:cubicBezTo>
                  <a:cubicBezTo>
                    <a:pt x="1506336" y="6062307"/>
                    <a:pt x="1527032" y="6099017"/>
                    <a:pt x="1558289" y="6123993"/>
                  </a:cubicBezTo>
                  <a:cubicBezTo>
                    <a:pt x="1529413" y="6109813"/>
                    <a:pt x="1496163" y="6106001"/>
                    <a:pt x="1462295" y="6111619"/>
                  </a:cubicBezTo>
                  <a:cubicBezTo>
                    <a:pt x="1359848" y="6128609"/>
                    <a:pt x="1290571" y="6225431"/>
                    <a:pt x="1307561" y="6327879"/>
                  </a:cubicBezTo>
                  <a:cubicBezTo>
                    <a:pt x="1324551" y="6430325"/>
                    <a:pt x="1421374" y="6499601"/>
                    <a:pt x="1523822" y="6482611"/>
                  </a:cubicBezTo>
                  <a:cubicBezTo>
                    <a:pt x="1556607" y="6477175"/>
                    <a:pt x="1585996" y="6463561"/>
                    <a:pt x="1608480" y="6441993"/>
                  </a:cubicBezTo>
                  <a:cubicBezTo>
                    <a:pt x="1589636" y="6473857"/>
                    <a:pt x="1583549" y="6512151"/>
                    <a:pt x="1590035" y="6551263"/>
                  </a:cubicBezTo>
                  <a:cubicBezTo>
                    <a:pt x="1607025" y="6653709"/>
                    <a:pt x="1703848" y="6722985"/>
                    <a:pt x="1806295" y="6705995"/>
                  </a:cubicBezTo>
                  <a:cubicBezTo>
                    <a:pt x="1908742" y="6689005"/>
                    <a:pt x="1978019" y="6592183"/>
                    <a:pt x="1961029" y="6489735"/>
                  </a:cubicBezTo>
                  <a:cubicBezTo>
                    <a:pt x="1955447" y="6456079"/>
                    <a:pt x="1941248" y="6426003"/>
                    <a:pt x="1918733" y="6403303"/>
                  </a:cubicBezTo>
                  <a:lnTo>
                    <a:pt x="1987564" y="6405703"/>
                  </a:lnTo>
                  <a:cubicBezTo>
                    <a:pt x="2090011" y="6388713"/>
                    <a:pt x="2159288" y="6291891"/>
                    <a:pt x="2142298" y="6189443"/>
                  </a:cubicBezTo>
                  <a:cubicBezTo>
                    <a:pt x="2125308" y="6086997"/>
                    <a:pt x="2028486" y="6017721"/>
                    <a:pt x="1926038" y="6034711"/>
                  </a:cubicBezTo>
                  <a:cubicBezTo>
                    <a:pt x="1899195" y="6039163"/>
                    <a:pt x="1874633" y="6049093"/>
                    <a:pt x="1853659" y="6063715"/>
                  </a:cubicBezTo>
                  <a:cubicBezTo>
                    <a:pt x="1871165" y="6032733"/>
                    <a:pt x="1876527" y="5995941"/>
                    <a:pt x="1870300" y="5958391"/>
                  </a:cubicBezTo>
                  <a:cubicBezTo>
                    <a:pt x="1855434" y="5868751"/>
                    <a:pt x="1779445" y="5804507"/>
                    <a:pt x="1692049" y="5801227"/>
                  </a:cubicBezTo>
                  <a:close/>
                  <a:moveTo>
                    <a:pt x="2403560" y="5776267"/>
                  </a:moveTo>
                  <a:cubicBezTo>
                    <a:pt x="2438593" y="5776649"/>
                    <a:pt x="2465309" y="5788097"/>
                    <a:pt x="2468862" y="5806705"/>
                  </a:cubicBezTo>
                  <a:lnTo>
                    <a:pt x="2468358" y="5809069"/>
                  </a:lnTo>
                  <a:cubicBezTo>
                    <a:pt x="2447689" y="5795599"/>
                    <a:pt x="2410468" y="5791509"/>
                    <a:pt x="2370029" y="5799227"/>
                  </a:cubicBezTo>
                  <a:cubicBezTo>
                    <a:pt x="2329592" y="5806945"/>
                    <a:pt x="2296494" y="5824461"/>
                    <a:pt x="2282239" y="5844597"/>
                  </a:cubicBezTo>
                  <a:cubicBezTo>
                    <a:pt x="2281238" y="5844137"/>
                    <a:pt x="2281048" y="5843367"/>
                    <a:pt x="2280900" y="5842587"/>
                  </a:cubicBezTo>
                  <a:cubicBezTo>
                    <a:pt x="2278532" y="5830181"/>
                    <a:pt x="2286907" y="5816941"/>
                    <a:pt x="2302363" y="5805563"/>
                  </a:cubicBezTo>
                  <a:cubicBezTo>
                    <a:pt x="2317817" y="5794185"/>
                    <a:pt x="2340353" y="5784673"/>
                    <a:pt x="2366304" y="5779721"/>
                  </a:cubicBezTo>
                  <a:cubicBezTo>
                    <a:pt x="2379280" y="5777243"/>
                    <a:pt x="2391882" y="5776141"/>
                    <a:pt x="2403560" y="5776267"/>
                  </a:cubicBezTo>
                  <a:close/>
                  <a:moveTo>
                    <a:pt x="3029393" y="5775179"/>
                  </a:moveTo>
                  <a:cubicBezTo>
                    <a:pt x="3043848" y="5774121"/>
                    <a:pt x="3056555" y="5774533"/>
                    <a:pt x="3066434" y="5776357"/>
                  </a:cubicBezTo>
                  <a:cubicBezTo>
                    <a:pt x="3050377" y="5788081"/>
                    <a:pt x="3022798" y="5799747"/>
                    <a:pt x="2990469" y="5807527"/>
                  </a:cubicBezTo>
                  <a:cubicBezTo>
                    <a:pt x="2956718" y="5815651"/>
                    <a:pt x="2925653" y="5817647"/>
                    <a:pt x="2905893" y="5813999"/>
                  </a:cubicBezTo>
                  <a:cubicBezTo>
                    <a:pt x="2909908" y="5811067"/>
                    <a:pt x="2914643" y="5808141"/>
                    <a:pt x="2919991" y="5805277"/>
                  </a:cubicBezTo>
                  <a:cubicBezTo>
                    <a:pt x="2936038" y="5796685"/>
                    <a:pt x="2957613" y="5788665"/>
                    <a:pt x="2981858" y="5782831"/>
                  </a:cubicBezTo>
                  <a:cubicBezTo>
                    <a:pt x="2998733" y="5778769"/>
                    <a:pt x="3014937" y="5776239"/>
                    <a:pt x="3029393" y="5775179"/>
                  </a:cubicBezTo>
                  <a:close/>
                  <a:moveTo>
                    <a:pt x="2649109" y="5717807"/>
                  </a:moveTo>
                  <a:cubicBezTo>
                    <a:pt x="2675170" y="5722119"/>
                    <a:pt x="2697403" y="5741545"/>
                    <a:pt x="2703973" y="5768843"/>
                  </a:cubicBezTo>
                  <a:cubicBezTo>
                    <a:pt x="2707184" y="5782185"/>
                    <a:pt x="2706208" y="5795551"/>
                    <a:pt x="2700715" y="5807145"/>
                  </a:cubicBezTo>
                  <a:cubicBezTo>
                    <a:pt x="2707880" y="5801345"/>
                    <a:pt x="2716453" y="5797139"/>
                    <a:pt x="2725990" y="5794843"/>
                  </a:cubicBezTo>
                  <a:cubicBezTo>
                    <a:pt x="2762386" y="5786083"/>
                    <a:pt x="2798992" y="5808487"/>
                    <a:pt x="2807752" y="5844883"/>
                  </a:cubicBezTo>
                  <a:cubicBezTo>
                    <a:pt x="2816512" y="5881281"/>
                    <a:pt x="2794108" y="5917887"/>
                    <a:pt x="2757711" y="5926647"/>
                  </a:cubicBezTo>
                  <a:lnTo>
                    <a:pt x="2732900" y="5927563"/>
                  </a:lnTo>
                  <a:cubicBezTo>
                    <a:pt x="2741582" y="5935145"/>
                    <a:pt x="2747467" y="5945593"/>
                    <a:pt x="2750344" y="5957547"/>
                  </a:cubicBezTo>
                  <a:cubicBezTo>
                    <a:pt x="2759103" y="5993947"/>
                    <a:pt x="2736701" y="6030553"/>
                    <a:pt x="2700302" y="6039313"/>
                  </a:cubicBezTo>
                  <a:cubicBezTo>
                    <a:pt x="2663905" y="6048073"/>
                    <a:pt x="2627299" y="6025667"/>
                    <a:pt x="2618539" y="5989271"/>
                  </a:cubicBezTo>
                  <a:cubicBezTo>
                    <a:pt x="2615195" y="5975375"/>
                    <a:pt x="2616393" y="5961449"/>
                    <a:pt x="2622345" y="5949503"/>
                  </a:cubicBezTo>
                  <a:cubicBezTo>
                    <a:pt x="2614818" y="5957841"/>
                    <a:pt x="2604603" y="5963495"/>
                    <a:pt x="2592955" y="5966299"/>
                  </a:cubicBezTo>
                  <a:cubicBezTo>
                    <a:pt x="2556558" y="5975059"/>
                    <a:pt x="2519952" y="5952655"/>
                    <a:pt x="2511192" y="5916257"/>
                  </a:cubicBezTo>
                  <a:cubicBezTo>
                    <a:pt x="2502432" y="5879861"/>
                    <a:pt x="2524837" y="5843255"/>
                    <a:pt x="2561233" y="5834495"/>
                  </a:cubicBezTo>
                  <a:cubicBezTo>
                    <a:pt x="2573266" y="5831597"/>
                    <a:pt x="2585320" y="5832109"/>
                    <a:pt x="2596071" y="5836461"/>
                  </a:cubicBezTo>
                  <a:cubicBezTo>
                    <a:pt x="2584184" y="5828289"/>
                    <a:pt x="2575793" y="5815623"/>
                    <a:pt x="2572169" y="5800565"/>
                  </a:cubicBezTo>
                  <a:cubicBezTo>
                    <a:pt x="2565599" y="5773267"/>
                    <a:pt x="2576559" y="5745851"/>
                    <a:pt x="2597804" y="5730155"/>
                  </a:cubicBezTo>
                  <a:lnTo>
                    <a:pt x="2622210" y="5718801"/>
                  </a:lnTo>
                  <a:cubicBezTo>
                    <a:pt x="2631309" y="5716611"/>
                    <a:pt x="2640422" y="5716369"/>
                    <a:pt x="2649109" y="5717807"/>
                  </a:cubicBezTo>
                  <a:close/>
                  <a:moveTo>
                    <a:pt x="2962257" y="5703719"/>
                  </a:moveTo>
                  <a:cubicBezTo>
                    <a:pt x="2990565" y="5703639"/>
                    <a:pt x="3012941" y="5714021"/>
                    <a:pt x="3017122" y="5731391"/>
                  </a:cubicBezTo>
                  <a:lnTo>
                    <a:pt x="3016882" y="5733605"/>
                  </a:lnTo>
                  <a:cubicBezTo>
                    <a:pt x="2999247" y="5721259"/>
                    <a:pt x="2968908" y="5717895"/>
                    <a:pt x="2936806" y="5725619"/>
                  </a:cubicBezTo>
                  <a:cubicBezTo>
                    <a:pt x="2904705" y="5733347"/>
                    <a:pt x="2879221" y="5750147"/>
                    <a:pt x="2869134" y="5769165"/>
                  </a:cubicBezTo>
                  <a:cubicBezTo>
                    <a:pt x="2868293" y="5768745"/>
                    <a:pt x="2868087" y="5768031"/>
                    <a:pt x="2867911" y="5767301"/>
                  </a:cubicBezTo>
                  <a:cubicBezTo>
                    <a:pt x="2865124" y="5755721"/>
                    <a:pt x="2870952" y="5743231"/>
                    <a:pt x="2882626" y="5732393"/>
                  </a:cubicBezTo>
                  <a:cubicBezTo>
                    <a:pt x="2888464" y="5726973"/>
                    <a:pt x="2895763" y="5721967"/>
                    <a:pt x="2904178" y="5717697"/>
                  </a:cubicBezTo>
                  <a:lnTo>
                    <a:pt x="2932425" y="5707413"/>
                  </a:lnTo>
                  <a:cubicBezTo>
                    <a:pt x="2942725" y="5704933"/>
                    <a:pt x="2952821" y="5703745"/>
                    <a:pt x="2962257" y="5703719"/>
                  </a:cubicBezTo>
                  <a:close/>
                  <a:moveTo>
                    <a:pt x="2648076" y="5701293"/>
                  </a:moveTo>
                  <a:cubicBezTo>
                    <a:pt x="2638503" y="5699709"/>
                    <a:pt x="2628460" y="5699975"/>
                    <a:pt x="2618432" y="5702389"/>
                  </a:cubicBezTo>
                  <a:cubicBezTo>
                    <a:pt x="2608403" y="5704803"/>
                    <a:pt x="2599338" y="5709133"/>
                    <a:pt x="2591533" y="5714901"/>
                  </a:cubicBezTo>
                  <a:cubicBezTo>
                    <a:pt x="2568118" y="5732201"/>
                    <a:pt x="2556039" y="5762417"/>
                    <a:pt x="2563279" y="5792499"/>
                  </a:cubicBezTo>
                  <a:cubicBezTo>
                    <a:pt x="2567273" y="5809097"/>
                    <a:pt x="2576523" y="5823055"/>
                    <a:pt x="2589621" y="5832061"/>
                  </a:cubicBezTo>
                  <a:cubicBezTo>
                    <a:pt x="2577772" y="5827265"/>
                    <a:pt x="2564490" y="5826701"/>
                    <a:pt x="2551229" y="5829895"/>
                  </a:cubicBezTo>
                  <a:cubicBezTo>
                    <a:pt x="2511115" y="5839549"/>
                    <a:pt x="2486424" y="5879893"/>
                    <a:pt x="2496078" y="5920007"/>
                  </a:cubicBezTo>
                  <a:cubicBezTo>
                    <a:pt x="2505731" y="5960117"/>
                    <a:pt x="2546075" y="5984811"/>
                    <a:pt x="2586188" y="5975157"/>
                  </a:cubicBezTo>
                  <a:cubicBezTo>
                    <a:pt x="2599025" y="5972065"/>
                    <a:pt x="2610283" y="5965835"/>
                    <a:pt x="2618579" y="5956645"/>
                  </a:cubicBezTo>
                  <a:cubicBezTo>
                    <a:pt x="2612020" y="5969811"/>
                    <a:pt x="2610700" y="5985157"/>
                    <a:pt x="2614386" y="6000471"/>
                  </a:cubicBezTo>
                  <a:cubicBezTo>
                    <a:pt x="2624038" y="6040585"/>
                    <a:pt x="2664384" y="6065277"/>
                    <a:pt x="2704495" y="6055623"/>
                  </a:cubicBezTo>
                  <a:cubicBezTo>
                    <a:pt x="2744609" y="6045969"/>
                    <a:pt x="2769301" y="6005625"/>
                    <a:pt x="2759647" y="5965513"/>
                  </a:cubicBezTo>
                  <a:cubicBezTo>
                    <a:pt x="2756475" y="5952335"/>
                    <a:pt x="2749990" y="5940821"/>
                    <a:pt x="2740421" y="5932467"/>
                  </a:cubicBezTo>
                  <a:lnTo>
                    <a:pt x="2767766" y="5931457"/>
                  </a:lnTo>
                  <a:cubicBezTo>
                    <a:pt x="2807878" y="5921801"/>
                    <a:pt x="2832571" y="5881457"/>
                    <a:pt x="2822917" y="5841345"/>
                  </a:cubicBezTo>
                  <a:cubicBezTo>
                    <a:pt x="2813263" y="5801231"/>
                    <a:pt x="2772919" y="5776541"/>
                    <a:pt x="2732805" y="5786193"/>
                  </a:cubicBezTo>
                  <a:cubicBezTo>
                    <a:pt x="2722295" y="5788723"/>
                    <a:pt x="2712846" y="5793359"/>
                    <a:pt x="2704949" y="5799751"/>
                  </a:cubicBezTo>
                  <a:cubicBezTo>
                    <a:pt x="2711004" y="5786975"/>
                    <a:pt x="2712080" y="5772241"/>
                    <a:pt x="2708542" y="5757541"/>
                  </a:cubicBezTo>
                  <a:cubicBezTo>
                    <a:pt x="2701301" y="5727455"/>
                    <a:pt x="2676798" y="5706045"/>
                    <a:pt x="2648076" y="5701293"/>
                  </a:cubicBezTo>
                  <a:close/>
                  <a:moveTo>
                    <a:pt x="2906677" y="5649487"/>
                  </a:moveTo>
                  <a:cubicBezTo>
                    <a:pt x="2941711" y="5649867"/>
                    <a:pt x="2968427" y="5661317"/>
                    <a:pt x="2971978" y="5679927"/>
                  </a:cubicBezTo>
                  <a:lnTo>
                    <a:pt x="2971473" y="5682285"/>
                  </a:lnTo>
                  <a:cubicBezTo>
                    <a:pt x="2950806" y="5668817"/>
                    <a:pt x="2913585" y="5664727"/>
                    <a:pt x="2873146" y="5672445"/>
                  </a:cubicBezTo>
                  <a:cubicBezTo>
                    <a:pt x="2832709" y="5680165"/>
                    <a:pt x="2799609" y="5697679"/>
                    <a:pt x="2785356" y="5717815"/>
                  </a:cubicBezTo>
                  <a:cubicBezTo>
                    <a:pt x="2784355" y="5717353"/>
                    <a:pt x="2784165" y="5716587"/>
                    <a:pt x="2784018" y="5715807"/>
                  </a:cubicBezTo>
                  <a:cubicBezTo>
                    <a:pt x="2781650" y="5703399"/>
                    <a:pt x="2790023" y="5690159"/>
                    <a:pt x="2805480" y="5678783"/>
                  </a:cubicBezTo>
                  <a:cubicBezTo>
                    <a:pt x="2820933" y="5667407"/>
                    <a:pt x="2843469" y="5657893"/>
                    <a:pt x="2869420" y="5652939"/>
                  </a:cubicBezTo>
                  <a:cubicBezTo>
                    <a:pt x="2882397" y="5650461"/>
                    <a:pt x="2894999" y="5649359"/>
                    <a:pt x="2906677" y="5649487"/>
                  </a:cubicBezTo>
                  <a:close/>
                  <a:moveTo>
                    <a:pt x="2461013" y="5511165"/>
                  </a:moveTo>
                  <a:lnTo>
                    <a:pt x="2463375" y="5511669"/>
                  </a:lnTo>
                  <a:cubicBezTo>
                    <a:pt x="2449904" y="5532339"/>
                    <a:pt x="2445813" y="5569559"/>
                    <a:pt x="2453533" y="5609997"/>
                  </a:cubicBezTo>
                  <a:cubicBezTo>
                    <a:pt x="2461252" y="5650435"/>
                    <a:pt x="2478766" y="5683533"/>
                    <a:pt x="2498901" y="5697787"/>
                  </a:cubicBezTo>
                  <a:cubicBezTo>
                    <a:pt x="2498440" y="5698787"/>
                    <a:pt x="2497673" y="5698977"/>
                    <a:pt x="2496893" y="5699125"/>
                  </a:cubicBezTo>
                  <a:cubicBezTo>
                    <a:pt x="2472080" y="5703863"/>
                    <a:pt x="2443933" y="5665625"/>
                    <a:pt x="2434026" y="5613721"/>
                  </a:cubicBezTo>
                  <a:cubicBezTo>
                    <a:pt x="2425355" y="5568305"/>
                    <a:pt x="2433523" y="5527473"/>
                    <a:pt x="2452323" y="5514803"/>
                  </a:cubicBezTo>
                  <a:lnTo>
                    <a:pt x="2461013" y="5511165"/>
                  </a:lnTo>
                  <a:close/>
                  <a:moveTo>
                    <a:pt x="2517223" y="5485771"/>
                  </a:moveTo>
                  <a:lnTo>
                    <a:pt x="2519437" y="5486011"/>
                  </a:lnTo>
                  <a:cubicBezTo>
                    <a:pt x="2507093" y="5503645"/>
                    <a:pt x="2503728" y="5533985"/>
                    <a:pt x="2511454" y="5566085"/>
                  </a:cubicBezTo>
                  <a:cubicBezTo>
                    <a:pt x="2519179" y="5598187"/>
                    <a:pt x="2535980" y="5623673"/>
                    <a:pt x="2554998" y="5633759"/>
                  </a:cubicBezTo>
                  <a:cubicBezTo>
                    <a:pt x="2554579" y="5634601"/>
                    <a:pt x="2553863" y="5634807"/>
                    <a:pt x="2553133" y="5634983"/>
                  </a:cubicBezTo>
                  <a:cubicBezTo>
                    <a:pt x="2529975" y="5640557"/>
                    <a:pt x="2503163" y="5611673"/>
                    <a:pt x="2493246" y="5570469"/>
                  </a:cubicBezTo>
                  <a:cubicBezTo>
                    <a:pt x="2484569" y="5534417"/>
                    <a:pt x="2491703" y="5500877"/>
                    <a:pt x="2509137" y="5489321"/>
                  </a:cubicBezTo>
                  <a:lnTo>
                    <a:pt x="2517223" y="5485771"/>
                  </a:lnTo>
                  <a:close/>
                  <a:moveTo>
                    <a:pt x="2568496" y="5462629"/>
                  </a:moveTo>
                  <a:cubicBezTo>
                    <a:pt x="2580220" y="5478687"/>
                    <a:pt x="2591885" y="5506265"/>
                    <a:pt x="2599665" y="5538595"/>
                  </a:cubicBezTo>
                  <a:cubicBezTo>
                    <a:pt x="2607460" y="5570979"/>
                    <a:pt x="2609614" y="5600891"/>
                    <a:pt x="2606386" y="5620689"/>
                  </a:cubicBezTo>
                  <a:cubicBezTo>
                    <a:pt x="2661567" y="5611107"/>
                    <a:pt x="2715295" y="5646125"/>
                    <a:pt x="2728610" y="5701449"/>
                  </a:cubicBezTo>
                  <a:cubicBezTo>
                    <a:pt x="2733723" y="5722689"/>
                    <a:pt x="2732168" y="5743971"/>
                    <a:pt x="2723422" y="5762429"/>
                  </a:cubicBezTo>
                  <a:cubicBezTo>
                    <a:pt x="2734826" y="5753197"/>
                    <a:pt x="2748478" y="5746499"/>
                    <a:pt x="2763663" y="5742843"/>
                  </a:cubicBezTo>
                  <a:cubicBezTo>
                    <a:pt x="2821613" y="5728899"/>
                    <a:pt x="2879896" y="5764567"/>
                    <a:pt x="2893843" y="5822517"/>
                  </a:cubicBezTo>
                  <a:cubicBezTo>
                    <a:pt x="2904292" y="5865931"/>
                    <a:pt x="2886893" y="5909533"/>
                    <a:pt x="2853133" y="5934527"/>
                  </a:cubicBezTo>
                  <a:cubicBezTo>
                    <a:pt x="2875107" y="5950833"/>
                    <a:pt x="2912141" y="5955709"/>
                    <a:pt x="2951064" y="5946343"/>
                  </a:cubicBezTo>
                  <a:cubicBezTo>
                    <a:pt x="2990395" y="5936877"/>
                    <a:pt x="3021390" y="5915339"/>
                    <a:pt x="3033392" y="5890553"/>
                  </a:cubicBezTo>
                  <a:lnTo>
                    <a:pt x="3034934" y="5893029"/>
                  </a:lnTo>
                  <a:cubicBezTo>
                    <a:pt x="3042292" y="5923595"/>
                    <a:pt x="3007330" y="5958223"/>
                    <a:pt x="2956847" y="5970371"/>
                  </a:cubicBezTo>
                  <a:cubicBezTo>
                    <a:pt x="2906366" y="5982523"/>
                    <a:pt x="2859477" y="5967593"/>
                    <a:pt x="2852120" y="5937027"/>
                  </a:cubicBezTo>
                  <a:cubicBezTo>
                    <a:pt x="2851957" y="5936351"/>
                    <a:pt x="2851816" y="5935673"/>
                    <a:pt x="2852290" y="5935063"/>
                  </a:cubicBezTo>
                  <a:cubicBezTo>
                    <a:pt x="2841220" y="5943207"/>
                    <a:pt x="2828363" y="5949283"/>
                    <a:pt x="2814170" y="5952699"/>
                  </a:cubicBezTo>
                  <a:lnTo>
                    <a:pt x="2774665" y="5954159"/>
                  </a:lnTo>
                  <a:cubicBezTo>
                    <a:pt x="2788489" y="5966227"/>
                    <a:pt x="2797855" y="5982863"/>
                    <a:pt x="2802439" y="6001899"/>
                  </a:cubicBezTo>
                  <a:cubicBezTo>
                    <a:pt x="2805233" y="6013505"/>
                    <a:pt x="2806035" y="6025125"/>
                    <a:pt x="2804566" y="6036357"/>
                  </a:cubicBezTo>
                  <a:cubicBezTo>
                    <a:pt x="2832736" y="6027789"/>
                    <a:pt x="2870068" y="6055375"/>
                    <a:pt x="2890076" y="6100331"/>
                  </a:cubicBezTo>
                  <a:cubicBezTo>
                    <a:pt x="2911188" y="6147771"/>
                    <a:pt x="2905020" y="6196589"/>
                    <a:pt x="2876298" y="6209373"/>
                  </a:cubicBezTo>
                  <a:cubicBezTo>
                    <a:pt x="2875394" y="6209775"/>
                    <a:pt x="2874480" y="6210135"/>
                    <a:pt x="2873393" y="6209655"/>
                  </a:cubicBezTo>
                  <a:cubicBezTo>
                    <a:pt x="2885740" y="6185041"/>
                    <a:pt x="2883945" y="6147339"/>
                    <a:pt x="2867496" y="6110383"/>
                  </a:cubicBezTo>
                  <a:cubicBezTo>
                    <a:pt x="2852440" y="6076551"/>
                    <a:pt x="2828707" y="6051427"/>
                    <a:pt x="2804169" y="6042481"/>
                  </a:cubicBezTo>
                  <a:cubicBezTo>
                    <a:pt x="2801156" y="6064797"/>
                    <a:pt x="2791014" y="6085441"/>
                    <a:pt x="2775567" y="6101439"/>
                  </a:cubicBezTo>
                  <a:cubicBezTo>
                    <a:pt x="2797372" y="6097509"/>
                    <a:pt x="2822310" y="6126051"/>
                    <a:pt x="2831939" y="6166057"/>
                  </a:cubicBezTo>
                  <a:cubicBezTo>
                    <a:pt x="2841857" y="6207261"/>
                    <a:pt x="2831778" y="6245023"/>
                    <a:pt x="2809428" y="6250403"/>
                  </a:cubicBezTo>
                  <a:cubicBezTo>
                    <a:pt x="2808725" y="6250571"/>
                    <a:pt x="2808019" y="6250707"/>
                    <a:pt x="2807284" y="6250143"/>
                  </a:cubicBezTo>
                  <a:cubicBezTo>
                    <a:pt x="2819082" y="6232641"/>
                    <a:pt x="2822095" y="6202387"/>
                    <a:pt x="2814370" y="6170285"/>
                  </a:cubicBezTo>
                  <a:cubicBezTo>
                    <a:pt x="2806870" y="6139129"/>
                    <a:pt x="2791154" y="6114125"/>
                    <a:pt x="2773217" y="6103557"/>
                  </a:cubicBezTo>
                  <a:cubicBezTo>
                    <a:pt x="2759946" y="6117267"/>
                    <a:pt x="2742670" y="6127289"/>
                    <a:pt x="2722765" y="6132079"/>
                  </a:cubicBezTo>
                  <a:cubicBezTo>
                    <a:pt x="2705309" y="6136281"/>
                    <a:pt x="2687822" y="6135979"/>
                    <a:pt x="2671645" y="6131447"/>
                  </a:cubicBezTo>
                  <a:cubicBezTo>
                    <a:pt x="2661506" y="6149225"/>
                    <a:pt x="2659410" y="6176841"/>
                    <a:pt x="2666404" y="6205905"/>
                  </a:cubicBezTo>
                  <a:cubicBezTo>
                    <a:pt x="2674131" y="6238003"/>
                    <a:pt x="2690931" y="6263489"/>
                    <a:pt x="2709949" y="6273577"/>
                  </a:cubicBezTo>
                  <a:cubicBezTo>
                    <a:pt x="2709529" y="6274417"/>
                    <a:pt x="2708815" y="6274623"/>
                    <a:pt x="2708085" y="6274799"/>
                  </a:cubicBezTo>
                  <a:cubicBezTo>
                    <a:pt x="2684927" y="6280373"/>
                    <a:pt x="2658115" y="6251489"/>
                    <a:pt x="2648198" y="6210285"/>
                  </a:cubicBezTo>
                  <a:cubicBezTo>
                    <a:pt x="2639562" y="6174407"/>
                    <a:pt x="2646587" y="6141019"/>
                    <a:pt x="2663881" y="6129373"/>
                  </a:cubicBezTo>
                  <a:cubicBezTo>
                    <a:pt x="2629485" y="6118365"/>
                    <a:pt x="2601657" y="6090097"/>
                    <a:pt x="2592585" y="6052403"/>
                  </a:cubicBezTo>
                  <a:cubicBezTo>
                    <a:pt x="2587260" y="6030279"/>
                    <a:pt x="2589169" y="6008109"/>
                    <a:pt x="2598643" y="5989089"/>
                  </a:cubicBezTo>
                  <a:cubicBezTo>
                    <a:pt x="2586660" y="6002363"/>
                    <a:pt x="2570397" y="6011367"/>
                    <a:pt x="2551852" y="6015831"/>
                  </a:cubicBezTo>
                  <a:cubicBezTo>
                    <a:pt x="2542666" y="6018041"/>
                    <a:pt x="2533472" y="6019005"/>
                    <a:pt x="2524456" y="6018417"/>
                  </a:cubicBezTo>
                  <a:cubicBezTo>
                    <a:pt x="2525812" y="6045283"/>
                    <a:pt x="2499408" y="6077377"/>
                    <a:pt x="2458895" y="6095409"/>
                  </a:cubicBezTo>
                  <a:cubicBezTo>
                    <a:pt x="2411456" y="6116521"/>
                    <a:pt x="2362637" y="6110353"/>
                    <a:pt x="2349854" y="6081629"/>
                  </a:cubicBezTo>
                  <a:cubicBezTo>
                    <a:pt x="2349453" y="6080727"/>
                    <a:pt x="2349091" y="6079813"/>
                    <a:pt x="2349572" y="6078723"/>
                  </a:cubicBezTo>
                  <a:cubicBezTo>
                    <a:pt x="2374184" y="6091071"/>
                    <a:pt x="2411887" y="6089273"/>
                    <a:pt x="2448845" y="6072829"/>
                  </a:cubicBezTo>
                  <a:cubicBezTo>
                    <a:pt x="2478855" y="6059473"/>
                    <a:pt x="2502014" y="6039289"/>
                    <a:pt x="2513052" y="6017677"/>
                  </a:cubicBezTo>
                  <a:cubicBezTo>
                    <a:pt x="2491872" y="6015311"/>
                    <a:pt x="2472134" y="6006395"/>
                    <a:pt x="2456398" y="5992531"/>
                  </a:cubicBezTo>
                  <a:cubicBezTo>
                    <a:pt x="2451079" y="6011177"/>
                    <a:pt x="2425986" y="6029361"/>
                    <a:pt x="2393185" y="6037255"/>
                  </a:cubicBezTo>
                  <a:cubicBezTo>
                    <a:pt x="2351982" y="6047173"/>
                    <a:pt x="2314218" y="6037089"/>
                    <a:pt x="2308840" y="6014743"/>
                  </a:cubicBezTo>
                  <a:cubicBezTo>
                    <a:pt x="2308671" y="6014041"/>
                    <a:pt x="2308536" y="6013335"/>
                    <a:pt x="2309098" y="6012599"/>
                  </a:cubicBezTo>
                  <a:cubicBezTo>
                    <a:pt x="2326603" y="6024395"/>
                    <a:pt x="2356855" y="6027411"/>
                    <a:pt x="2388956" y="6019681"/>
                  </a:cubicBezTo>
                  <a:cubicBezTo>
                    <a:pt x="2415466" y="6013303"/>
                    <a:pt x="2437522" y="6000977"/>
                    <a:pt x="2449769" y="5986135"/>
                  </a:cubicBezTo>
                  <a:cubicBezTo>
                    <a:pt x="2436943" y="5973647"/>
                    <a:pt x="2427435" y="5957597"/>
                    <a:pt x="2422707" y="5939113"/>
                  </a:cubicBezTo>
                  <a:cubicBezTo>
                    <a:pt x="2406383" y="5949769"/>
                    <a:pt x="2381300" y="5959813"/>
                    <a:pt x="2352431" y="5966765"/>
                  </a:cubicBezTo>
                  <a:cubicBezTo>
                    <a:pt x="2318680" y="5974887"/>
                    <a:pt x="2287613" y="5976883"/>
                    <a:pt x="2267853" y="5973235"/>
                  </a:cubicBezTo>
                  <a:cubicBezTo>
                    <a:pt x="2271867" y="5970303"/>
                    <a:pt x="2276602" y="5967377"/>
                    <a:pt x="2281951" y="5964513"/>
                  </a:cubicBezTo>
                  <a:cubicBezTo>
                    <a:pt x="2297998" y="5955921"/>
                    <a:pt x="2319573" y="5947901"/>
                    <a:pt x="2343819" y="5942065"/>
                  </a:cubicBezTo>
                  <a:cubicBezTo>
                    <a:pt x="2373886" y="5934831"/>
                    <a:pt x="2401825" y="5932455"/>
                    <a:pt x="2421501" y="5934909"/>
                  </a:cubicBezTo>
                  <a:cubicBezTo>
                    <a:pt x="2416701" y="5914453"/>
                    <a:pt x="2418192" y="5893967"/>
                    <a:pt x="2424846" y="5875521"/>
                  </a:cubicBezTo>
                  <a:cubicBezTo>
                    <a:pt x="2407067" y="5866627"/>
                    <a:pt x="2380853" y="5865105"/>
                    <a:pt x="2353346" y="5871725"/>
                  </a:cubicBezTo>
                  <a:cubicBezTo>
                    <a:pt x="2321243" y="5879451"/>
                    <a:pt x="2295758" y="5896253"/>
                    <a:pt x="2285674" y="5915271"/>
                  </a:cubicBezTo>
                  <a:cubicBezTo>
                    <a:pt x="2284831" y="5914851"/>
                    <a:pt x="2284625" y="5914137"/>
                    <a:pt x="2284449" y="5913407"/>
                  </a:cubicBezTo>
                  <a:cubicBezTo>
                    <a:pt x="2281662" y="5901827"/>
                    <a:pt x="2287491" y="5889335"/>
                    <a:pt x="2299166" y="5878497"/>
                  </a:cubicBezTo>
                  <a:cubicBezTo>
                    <a:pt x="2305003" y="5873077"/>
                    <a:pt x="2312302" y="5868073"/>
                    <a:pt x="2320717" y="5863803"/>
                  </a:cubicBezTo>
                  <a:cubicBezTo>
                    <a:pt x="2329132" y="5859531"/>
                    <a:pt x="2338662" y="5855997"/>
                    <a:pt x="2348963" y="5853517"/>
                  </a:cubicBezTo>
                  <a:cubicBezTo>
                    <a:pt x="2383473" y="5845213"/>
                    <a:pt x="2415680" y="5851395"/>
                    <a:pt x="2428284" y="5867409"/>
                  </a:cubicBezTo>
                  <a:cubicBezTo>
                    <a:pt x="2441045" y="5837577"/>
                    <a:pt x="2467365" y="5814155"/>
                    <a:pt x="2501345" y="5805977"/>
                  </a:cubicBezTo>
                  <a:cubicBezTo>
                    <a:pt x="2520502" y="5801365"/>
                    <a:pt x="2539694" y="5802177"/>
                    <a:pt x="2556811" y="5809107"/>
                  </a:cubicBezTo>
                  <a:cubicBezTo>
                    <a:pt x="2537886" y="5796095"/>
                    <a:pt x="2524527" y="5775933"/>
                    <a:pt x="2518756" y="5751955"/>
                  </a:cubicBezTo>
                  <a:cubicBezTo>
                    <a:pt x="2508296" y="5708493"/>
                    <a:pt x="2525745" y="5664843"/>
                    <a:pt x="2559572" y="5639851"/>
                  </a:cubicBezTo>
                  <a:cubicBezTo>
                    <a:pt x="2570848" y="5631519"/>
                    <a:pt x="2583941" y="5625259"/>
                    <a:pt x="2598430" y="5621775"/>
                  </a:cubicBezTo>
                  <a:lnTo>
                    <a:pt x="2604742" y="5620913"/>
                  </a:lnTo>
                  <a:cubicBezTo>
                    <a:pt x="2593404" y="5604699"/>
                    <a:pt x="2582409" y="5578125"/>
                    <a:pt x="2574967" y="5547209"/>
                  </a:cubicBezTo>
                  <a:cubicBezTo>
                    <a:pt x="2566845" y="5513457"/>
                    <a:pt x="2564848" y="5482389"/>
                    <a:pt x="2568496" y="5462629"/>
                  </a:cubicBezTo>
                  <a:close/>
                  <a:moveTo>
                    <a:pt x="2618546" y="5461385"/>
                  </a:moveTo>
                  <a:cubicBezTo>
                    <a:pt x="2640896" y="5456007"/>
                    <a:pt x="2667052" y="5485049"/>
                    <a:pt x="2676969" y="5526255"/>
                  </a:cubicBezTo>
                  <a:cubicBezTo>
                    <a:pt x="2686886" y="5567457"/>
                    <a:pt x="2676809" y="5605221"/>
                    <a:pt x="2654457" y="5610601"/>
                  </a:cubicBezTo>
                  <a:cubicBezTo>
                    <a:pt x="2653754" y="5610769"/>
                    <a:pt x="2653049" y="5610903"/>
                    <a:pt x="2652314" y="5610339"/>
                  </a:cubicBezTo>
                  <a:cubicBezTo>
                    <a:pt x="2664112" y="5592837"/>
                    <a:pt x="2667125" y="5562583"/>
                    <a:pt x="2659398" y="5530481"/>
                  </a:cubicBezTo>
                  <a:cubicBezTo>
                    <a:pt x="2651673" y="5498381"/>
                    <a:pt x="2635224" y="5472811"/>
                    <a:pt x="2616755" y="5462593"/>
                  </a:cubicBezTo>
                  <a:lnTo>
                    <a:pt x="2618546" y="5461385"/>
                  </a:lnTo>
                  <a:close/>
                  <a:moveTo>
                    <a:pt x="2682734" y="5456107"/>
                  </a:moveTo>
                  <a:cubicBezTo>
                    <a:pt x="2707203" y="5460839"/>
                    <a:pt x="2733887" y="5485537"/>
                    <a:pt x="2749720" y="5521117"/>
                  </a:cubicBezTo>
                  <a:cubicBezTo>
                    <a:pt x="2770833" y="5568555"/>
                    <a:pt x="2764664" y="5617373"/>
                    <a:pt x="2735942" y="5630157"/>
                  </a:cubicBezTo>
                  <a:cubicBezTo>
                    <a:pt x="2735038" y="5630559"/>
                    <a:pt x="2734124" y="5630919"/>
                    <a:pt x="2733037" y="5630439"/>
                  </a:cubicBezTo>
                  <a:cubicBezTo>
                    <a:pt x="2745384" y="5605825"/>
                    <a:pt x="2743589" y="5568125"/>
                    <a:pt x="2727140" y="5531165"/>
                  </a:cubicBezTo>
                  <a:cubicBezTo>
                    <a:pt x="2710691" y="5494207"/>
                    <a:pt x="2683885" y="5467637"/>
                    <a:pt x="2657332" y="5460335"/>
                  </a:cubicBezTo>
                  <a:lnTo>
                    <a:pt x="2659487" y="5458365"/>
                  </a:lnTo>
                  <a:cubicBezTo>
                    <a:pt x="2666667" y="5455169"/>
                    <a:pt x="2674578" y="5454529"/>
                    <a:pt x="2682734" y="5456107"/>
                  </a:cubicBezTo>
                  <a:close/>
                  <a:moveTo>
                    <a:pt x="2591126" y="5419605"/>
                  </a:moveTo>
                  <a:cubicBezTo>
                    <a:pt x="2578639" y="5420035"/>
                    <a:pt x="2566009" y="5421721"/>
                    <a:pt x="2553389" y="5424759"/>
                  </a:cubicBezTo>
                  <a:cubicBezTo>
                    <a:pt x="2528148" y="5430833"/>
                    <a:pt x="2505333" y="5441735"/>
                    <a:pt x="2485688" y="5456251"/>
                  </a:cubicBezTo>
                  <a:cubicBezTo>
                    <a:pt x="2426754" y="5499793"/>
                    <a:pt x="2396351" y="5575843"/>
                    <a:pt x="2414576" y="5651565"/>
                  </a:cubicBezTo>
                  <a:cubicBezTo>
                    <a:pt x="2424630" y="5693341"/>
                    <a:pt x="2447907" y="5728471"/>
                    <a:pt x="2480877" y="5751139"/>
                  </a:cubicBezTo>
                  <a:cubicBezTo>
                    <a:pt x="2451057" y="5739067"/>
                    <a:pt x="2417619" y="5737653"/>
                    <a:pt x="2384242" y="5745687"/>
                  </a:cubicBezTo>
                  <a:cubicBezTo>
                    <a:pt x="2283278" y="5769985"/>
                    <a:pt x="2221129" y="5871531"/>
                    <a:pt x="2245428" y="5972493"/>
                  </a:cubicBezTo>
                  <a:cubicBezTo>
                    <a:pt x="2269728" y="6073457"/>
                    <a:pt x="2371273" y="6135605"/>
                    <a:pt x="2472237" y="6111307"/>
                  </a:cubicBezTo>
                  <a:cubicBezTo>
                    <a:pt x="2504547" y="6103529"/>
                    <a:pt x="2532883" y="6087843"/>
                    <a:pt x="2553762" y="6064717"/>
                  </a:cubicBezTo>
                  <a:cubicBezTo>
                    <a:pt x="2537253" y="6097851"/>
                    <a:pt x="2533930" y="6136483"/>
                    <a:pt x="2543206" y="6175027"/>
                  </a:cubicBezTo>
                  <a:cubicBezTo>
                    <a:pt x="2567506" y="6275991"/>
                    <a:pt x="2669050" y="6338141"/>
                    <a:pt x="2770014" y="6313841"/>
                  </a:cubicBezTo>
                  <a:cubicBezTo>
                    <a:pt x="2870978" y="6289541"/>
                    <a:pt x="2933127" y="6187997"/>
                    <a:pt x="2908828" y="6087033"/>
                  </a:cubicBezTo>
                  <a:cubicBezTo>
                    <a:pt x="2900845" y="6053865"/>
                    <a:pt x="2884523" y="6024883"/>
                    <a:pt x="2860437" y="6003859"/>
                  </a:cubicBezTo>
                  <a:lnTo>
                    <a:pt x="2929264" y="6001313"/>
                  </a:lnTo>
                  <a:cubicBezTo>
                    <a:pt x="3030227" y="5977013"/>
                    <a:pt x="3092376" y="5875469"/>
                    <a:pt x="3068077" y="5774505"/>
                  </a:cubicBezTo>
                  <a:cubicBezTo>
                    <a:pt x="3043778" y="5673541"/>
                    <a:pt x="2942233" y="5611393"/>
                    <a:pt x="2841269" y="5635693"/>
                  </a:cubicBezTo>
                  <a:cubicBezTo>
                    <a:pt x="2814815" y="5642059"/>
                    <a:pt x="2791028" y="5653727"/>
                    <a:pt x="2771158" y="5669817"/>
                  </a:cubicBezTo>
                  <a:cubicBezTo>
                    <a:pt x="2786396" y="5637659"/>
                    <a:pt x="2789103" y="5600575"/>
                    <a:pt x="2780197" y="5563571"/>
                  </a:cubicBezTo>
                  <a:cubicBezTo>
                    <a:pt x="2758935" y="5475227"/>
                    <a:pt x="2678532" y="5416603"/>
                    <a:pt x="2591126" y="5419605"/>
                  </a:cubicBezTo>
                  <a:close/>
                  <a:moveTo>
                    <a:pt x="533407" y="4719361"/>
                  </a:moveTo>
                  <a:cubicBezTo>
                    <a:pt x="445240" y="4725225"/>
                    <a:pt x="378522" y="4801451"/>
                    <a:pt x="384387" y="4889617"/>
                  </a:cubicBezTo>
                  <a:lnTo>
                    <a:pt x="413175" y="5322435"/>
                  </a:lnTo>
                  <a:cubicBezTo>
                    <a:pt x="419040" y="5410603"/>
                    <a:pt x="495266" y="5477321"/>
                    <a:pt x="583432" y="5471455"/>
                  </a:cubicBezTo>
                  <a:cubicBezTo>
                    <a:pt x="671598" y="5465591"/>
                    <a:pt x="738316" y="5389365"/>
                    <a:pt x="732452" y="5301199"/>
                  </a:cubicBezTo>
                  <a:lnTo>
                    <a:pt x="703663" y="4868381"/>
                  </a:lnTo>
                  <a:cubicBezTo>
                    <a:pt x="697799" y="4780215"/>
                    <a:pt x="621573" y="4713497"/>
                    <a:pt x="533407" y="4719361"/>
                  </a:cubicBezTo>
                  <a:close/>
                  <a:moveTo>
                    <a:pt x="1008192" y="4670547"/>
                  </a:moveTo>
                  <a:cubicBezTo>
                    <a:pt x="931979" y="4682815"/>
                    <a:pt x="880140" y="4754543"/>
                    <a:pt x="892407" y="4830755"/>
                  </a:cubicBezTo>
                  <a:lnTo>
                    <a:pt x="958942" y="5244109"/>
                  </a:lnTo>
                  <a:cubicBezTo>
                    <a:pt x="971210" y="5320323"/>
                    <a:pt x="1042938" y="5372161"/>
                    <a:pt x="1119151" y="5359893"/>
                  </a:cubicBezTo>
                  <a:lnTo>
                    <a:pt x="1119151" y="5359895"/>
                  </a:lnTo>
                  <a:cubicBezTo>
                    <a:pt x="1195364" y="5347627"/>
                    <a:pt x="1247202" y="5275899"/>
                    <a:pt x="1234935" y="5199685"/>
                  </a:cubicBezTo>
                  <a:lnTo>
                    <a:pt x="1168401" y="4786331"/>
                  </a:lnTo>
                  <a:cubicBezTo>
                    <a:pt x="1156133" y="4710117"/>
                    <a:pt x="1084405" y="4658279"/>
                    <a:pt x="1008192" y="4670547"/>
                  </a:cubicBezTo>
                  <a:close/>
                  <a:moveTo>
                    <a:pt x="1531925" y="4441729"/>
                  </a:moveTo>
                  <a:cubicBezTo>
                    <a:pt x="1511416" y="4438363"/>
                    <a:pt x="1489909" y="4438961"/>
                    <a:pt x="1468439" y="4444159"/>
                  </a:cubicBezTo>
                  <a:cubicBezTo>
                    <a:pt x="1382558" y="4464945"/>
                    <a:pt x="1329789" y="4551417"/>
                    <a:pt x="1350576" y="4637297"/>
                  </a:cubicBezTo>
                  <a:lnTo>
                    <a:pt x="1452623" y="5058899"/>
                  </a:lnTo>
                  <a:cubicBezTo>
                    <a:pt x="1473410" y="5144779"/>
                    <a:pt x="1559880" y="5197549"/>
                    <a:pt x="1645761" y="5176761"/>
                  </a:cubicBezTo>
                  <a:cubicBezTo>
                    <a:pt x="1731643" y="5155975"/>
                    <a:pt x="1784411" y="5069503"/>
                    <a:pt x="1763624" y="4983623"/>
                  </a:cubicBezTo>
                  <a:lnTo>
                    <a:pt x="1661578" y="4562021"/>
                  </a:lnTo>
                  <a:cubicBezTo>
                    <a:pt x="1645988" y="4497611"/>
                    <a:pt x="1593450" y="4451825"/>
                    <a:pt x="1531925" y="4441729"/>
                  </a:cubicBezTo>
                  <a:close/>
                  <a:moveTo>
                    <a:pt x="1948546" y="4259055"/>
                  </a:moveTo>
                  <a:cubicBezTo>
                    <a:pt x="1930490" y="4257147"/>
                    <a:pt x="1911762" y="4258747"/>
                    <a:pt x="1893296" y="4264355"/>
                  </a:cubicBezTo>
                  <a:cubicBezTo>
                    <a:pt x="1819433" y="4286785"/>
                    <a:pt x="1777738" y="4364847"/>
                    <a:pt x="1800169" y="4438711"/>
                  </a:cubicBezTo>
                  <a:lnTo>
                    <a:pt x="1921826" y="4839319"/>
                  </a:lnTo>
                  <a:cubicBezTo>
                    <a:pt x="1944257" y="4913183"/>
                    <a:pt x="2022320" y="4954877"/>
                    <a:pt x="2096183" y="4932447"/>
                  </a:cubicBezTo>
                  <a:lnTo>
                    <a:pt x="2096183" y="4932449"/>
                  </a:lnTo>
                  <a:cubicBezTo>
                    <a:pt x="2170046" y="4910017"/>
                    <a:pt x="2211740" y="4831955"/>
                    <a:pt x="2189310" y="4758091"/>
                  </a:cubicBezTo>
                  <a:lnTo>
                    <a:pt x="2067653" y="4357481"/>
                  </a:lnTo>
                  <a:cubicBezTo>
                    <a:pt x="2050830" y="4302083"/>
                    <a:pt x="2002713" y="4264781"/>
                    <a:pt x="1948546" y="4259055"/>
                  </a:cubicBezTo>
                  <a:close/>
                  <a:moveTo>
                    <a:pt x="2429048" y="4037789"/>
                  </a:moveTo>
                  <a:cubicBezTo>
                    <a:pt x="2408539" y="4034423"/>
                    <a:pt x="2387032" y="4035021"/>
                    <a:pt x="2365562" y="4040219"/>
                  </a:cubicBezTo>
                  <a:cubicBezTo>
                    <a:pt x="2279681" y="4061005"/>
                    <a:pt x="2226912" y="4147477"/>
                    <a:pt x="2247699" y="4233357"/>
                  </a:cubicBezTo>
                  <a:lnTo>
                    <a:pt x="2349746" y="4654959"/>
                  </a:lnTo>
                  <a:cubicBezTo>
                    <a:pt x="2370533" y="4740839"/>
                    <a:pt x="2457003" y="4793609"/>
                    <a:pt x="2542884" y="4772821"/>
                  </a:cubicBezTo>
                  <a:cubicBezTo>
                    <a:pt x="2628766" y="4752035"/>
                    <a:pt x="2681534" y="4665563"/>
                    <a:pt x="2660747" y="4579683"/>
                  </a:cubicBezTo>
                  <a:lnTo>
                    <a:pt x="2558701" y="4158081"/>
                  </a:lnTo>
                  <a:cubicBezTo>
                    <a:pt x="2543111" y="4093671"/>
                    <a:pt x="2490573" y="4047885"/>
                    <a:pt x="2429048" y="4037789"/>
                  </a:cubicBezTo>
                  <a:close/>
                  <a:moveTo>
                    <a:pt x="1329512" y="3614425"/>
                  </a:moveTo>
                  <a:cubicBezTo>
                    <a:pt x="907014" y="3772639"/>
                    <a:pt x="474452" y="3852107"/>
                    <a:pt x="82924" y="3871233"/>
                  </a:cubicBezTo>
                  <a:lnTo>
                    <a:pt x="82924" y="4107715"/>
                  </a:lnTo>
                  <a:cubicBezTo>
                    <a:pt x="523432" y="4077385"/>
                    <a:pt x="985746" y="3972911"/>
                    <a:pt x="1404529" y="3814473"/>
                  </a:cubicBezTo>
                  <a:lnTo>
                    <a:pt x="1329512" y="3614425"/>
                  </a:lnTo>
                  <a:close/>
                  <a:moveTo>
                    <a:pt x="2577531" y="3330325"/>
                  </a:moveTo>
                  <a:cubicBezTo>
                    <a:pt x="1875966" y="3987441"/>
                    <a:pt x="936275" y="4263557"/>
                    <a:pt x="158510" y="4301545"/>
                  </a:cubicBezTo>
                  <a:lnTo>
                    <a:pt x="158510" y="4538029"/>
                  </a:lnTo>
                  <a:cubicBezTo>
                    <a:pt x="1079150" y="4474639"/>
                    <a:pt x="2095041" y="4087397"/>
                    <a:pt x="2615631" y="3576333"/>
                  </a:cubicBezTo>
                  <a:lnTo>
                    <a:pt x="2577531" y="3330325"/>
                  </a:lnTo>
                  <a:close/>
                  <a:moveTo>
                    <a:pt x="2501945" y="2900011"/>
                  </a:moveTo>
                  <a:cubicBezTo>
                    <a:pt x="2205436" y="3177733"/>
                    <a:pt x="1866392" y="3387401"/>
                    <a:pt x="1514740" y="3539167"/>
                  </a:cubicBezTo>
                  <a:lnTo>
                    <a:pt x="1607738" y="3731361"/>
                  </a:lnTo>
                  <a:cubicBezTo>
                    <a:pt x="1982270" y="3574109"/>
                    <a:pt x="2309659" y="3372189"/>
                    <a:pt x="2540045" y="3146019"/>
                  </a:cubicBezTo>
                  <a:lnTo>
                    <a:pt x="2501945" y="2900011"/>
                  </a:lnTo>
                  <a:close/>
                  <a:moveTo>
                    <a:pt x="1155698" y="1137705"/>
                  </a:moveTo>
                  <a:cubicBezTo>
                    <a:pt x="1219391" y="1415693"/>
                    <a:pt x="1260944" y="1764111"/>
                    <a:pt x="1269309" y="2142801"/>
                  </a:cubicBezTo>
                  <a:cubicBezTo>
                    <a:pt x="1278312" y="2550361"/>
                    <a:pt x="1247363" y="2924587"/>
                    <a:pt x="1188489" y="3215267"/>
                  </a:cubicBezTo>
                  <a:cubicBezTo>
                    <a:pt x="1294099" y="2975839"/>
                    <a:pt x="1357298" y="2590789"/>
                    <a:pt x="1347743" y="2158245"/>
                  </a:cubicBezTo>
                  <a:cubicBezTo>
                    <a:pt x="1338568" y="1742875"/>
                    <a:pt x="1264302" y="1374227"/>
                    <a:pt x="1155698" y="1137705"/>
                  </a:cubicBezTo>
                  <a:close/>
                  <a:moveTo>
                    <a:pt x="599989" y="1086377"/>
                  </a:moveTo>
                  <a:cubicBezTo>
                    <a:pt x="663682" y="1364365"/>
                    <a:pt x="705235" y="1712783"/>
                    <a:pt x="713600" y="2091473"/>
                  </a:cubicBezTo>
                  <a:cubicBezTo>
                    <a:pt x="722603" y="2499033"/>
                    <a:pt x="691654" y="2873259"/>
                    <a:pt x="632780" y="3163939"/>
                  </a:cubicBezTo>
                  <a:cubicBezTo>
                    <a:pt x="738390" y="2924511"/>
                    <a:pt x="801588" y="2539461"/>
                    <a:pt x="792034" y="2106917"/>
                  </a:cubicBezTo>
                  <a:cubicBezTo>
                    <a:pt x="782859" y="1691547"/>
                    <a:pt x="708593" y="1322899"/>
                    <a:pt x="599989" y="1086377"/>
                  </a:cubicBezTo>
                  <a:close/>
                  <a:moveTo>
                    <a:pt x="1654274" y="1079189"/>
                  </a:moveTo>
                  <a:cubicBezTo>
                    <a:pt x="1717967" y="1357177"/>
                    <a:pt x="1759520" y="1705595"/>
                    <a:pt x="1767885" y="2084285"/>
                  </a:cubicBezTo>
                  <a:cubicBezTo>
                    <a:pt x="1776888" y="2491845"/>
                    <a:pt x="1745939" y="2866071"/>
                    <a:pt x="1687065" y="3156751"/>
                  </a:cubicBezTo>
                  <a:cubicBezTo>
                    <a:pt x="1792675" y="2917323"/>
                    <a:pt x="1855874" y="2532273"/>
                    <a:pt x="1846319" y="2099729"/>
                  </a:cubicBezTo>
                  <a:cubicBezTo>
                    <a:pt x="1837144" y="1684359"/>
                    <a:pt x="1762878" y="1315711"/>
                    <a:pt x="1654274" y="1079189"/>
                  </a:cubicBezTo>
                  <a:close/>
                  <a:moveTo>
                    <a:pt x="2300068" y="300667"/>
                  </a:moveTo>
                  <a:cubicBezTo>
                    <a:pt x="2550160" y="2762515"/>
                    <a:pt x="3250738" y="5124101"/>
                    <a:pt x="3900299" y="7561171"/>
                  </a:cubicBezTo>
                  <a:cubicBezTo>
                    <a:pt x="2605599" y="7894431"/>
                    <a:pt x="1310899" y="7813623"/>
                    <a:pt x="16199" y="7939849"/>
                  </a:cubicBezTo>
                  <a:cubicBezTo>
                    <a:pt x="16199" y="5610865"/>
                    <a:pt x="156" y="3025208"/>
                    <a:pt x="156" y="696224"/>
                  </a:cubicBezTo>
                  <a:cubicBezTo>
                    <a:pt x="-21457" y="22829"/>
                    <a:pt x="2218138" y="-264097"/>
                    <a:pt x="2300068" y="3006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任意多边形 13"/>
            <p:cNvSpPr/>
            <p:nvPr/>
          </p:nvSpPr>
          <p:spPr>
            <a:xfrm>
              <a:off x="9591818" y="26787891"/>
              <a:ext cx="3305908" cy="3139276"/>
            </a:xfrm>
            <a:custGeom>
              <a:avLst/>
              <a:gdLst/>
              <a:ahLst/>
              <a:cxnLst/>
              <a:rect l="l" t="t" r="r" b="b"/>
              <a:pathLst>
                <a:path w="3305908" h="3139276">
                  <a:moveTo>
                    <a:pt x="2344619" y="2179928"/>
                  </a:moveTo>
                  <a:cubicBezTo>
                    <a:pt x="2333631" y="2181006"/>
                    <a:pt x="2323056" y="2186278"/>
                    <a:pt x="2315495" y="2195484"/>
                  </a:cubicBezTo>
                  <a:cubicBezTo>
                    <a:pt x="2300376" y="2213900"/>
                    <a:pt x="2303046" y="2241082"/>
                    <a:pt x="2321460" y="2256202"/>
                  </a:cubicBezTo>
                  <a:lnTo>
                    <a:pt x="2741701" y="2601264"/>
                  </a:lnTo>
                  <a:cubicBezTo>
                    <a:pt x="2760114" y="2616384"/>
                    <a:pt x="2787298" y="2613714"/>
                    <a:pt x="2802417" y="2595300"/>
                  </a:cubicBezTo>
                  <a:cubicBezTo>
                    <a:pt x="2817537" y="2576886"/>
                    <a:pt x="2814867" y="2549704"/>
                    <a:pt x="2796453" y="2534584"/>
                  </a:cubicBezTo>
                  <a:lnTo>
                    <a:pt x="2376212" y="2189522"/>
                  </a:lnTo>
                  <a:cubicBezTo>
                    <a:pt x="2367005" y="2181960"/>
                    <a:pt x="2355606" y="2178848"/>
                    <a:pt x="2344619" y="2179928"/>
                  </a:cubicBezTo>
                  <a:close/>
                  <a:moveTo>
                    <a:pt x="2176969" y="2171298"/>
                  </a:moveTo>
                  <a:cubicBezTo>
                    <a:pt x="2166193" y="2168896"/>
                    <a:pt x="2154501" y="2170606"/>
                    <a:pt x="2144447" y="2176994"/>
                  </a:cubicBezTo>
                  <a:lnTo>
                    <a:pt x="1746165" y="2430072"/>
                  </a:lnTo>
                  <a:cubicBezTo>
                    <a:pt x="1726056" y="2442852"/>
                    <a:pt x="1720112" y="2469510"/>
                    <a:pt x="1732890" y="2489620"/>
                  </a:cubicBezTo>
                  <a:cubicBezTo>
                    <a:pt x="1745668" y="2509730"/>
                    <a:pt x="1772329" y="2515672"/>
                    <a:pt x="1792438" y="2502894"/>
                  </a:cubicBezTo>
                  <a:lnTo>
                    <a:pt x="2190719" y="2249818"/>
                  </a:lnTo>
                  <a:cubicBezTo>
                    <a:pt x="2210828" y="2237040"/>
                    <a:pt x="2216772" y="2210380"/>
                    <a:pt x="2203994" y="2190270"/>
                  </a:cubicBezTo>
                  <a:cubicBezTo>
                    <a:pt x="2197605" y="2180216"/>
                    <a:pt x="2187745" y="2173702"/>
                    <a:pt x="2176969" y="2171298"/>
                  </a:cubicBezTo>
                  <a:close/>
                  <a:moveTo>
                    <a:pt x="1052046" y="2027698"/>
                  </a:moveTo>
                  <a:cubicBezTo>
                    <a:pt x="1041006" y="2027748"/>
                    <a:pt x="1029985" y="2032010"/>
                    <a:pt x="1021598" y="2040470"/>
                  </a:cubicBezTo>
                  <a:cubicBezTo>
                    <a:pt x="1004825" y="2057390"/>
                    <a:pt x="1004946" y="2084704"/>
                    <a:pt x="1021869" y="2101478"/>
                  </a:cubicBezTo>
                  <a:lnTo>
                    <a:pt x="1408062" y="2484264"/>
                  </a:lnTo>
                  <a:cubicBezTo>
                    <a:pt x="1424984" y="2501036"/>
                    <a:pt x="1452298" y="2500914"/>
                    <a:pt x="1469071" y="2483992"/>
                  </a:cubicBezTo>
                  <a:cubicBezTo>
                    <a:pt x="1485843" y="2467070"/>
                    <a:pt x="1485722" y="2439758"/>
                    <a:pt x="1468800" y="2422984"/>
                  </a:cubicBezTo>
                  <a:lnTo>
                    <a:pt x="1082606" y="2040198"/>
                  </a:lnTo>
                  <a:cubicBezTo>
                    <a:pt x="1074146" y="2031812"/>
                    <a:pt x="1063087" y="2027650"/>
                    <a:pt x="1052046" y="2027698"/>
                  </a:cubicBezTo>
                  <a:close/>
                  <a:moveTo>
                    <a:pt x="885936" y="2003454"/>
                  </a:moveTo>
                  <a:cubicBezTo>
                    <a:pt x="875431" y="2000056"/>
                    <a:pt x="863630" y="2000666"/>
                    <a:pt x="853023" y="2006090"/>
                  </a:cubicBezTo>
                  <a:lnTo>
                    <a:pt x="432856" y="2220882"/>
                  </a:lnTo>
                  <a:cubicBezTo>
                    <a:pt x="411641" y="2231726"/>
                    <a:pt x="403234" y="2257714"/>
                    <a:pt x="414080" y="2278930"/>
                  </a:cubicBezTo>
                  <a:cubicBezTo>
                    <a:pt x="424925" y="2300146"/>
                    <a:pt x="450913" y="2308550"/>
                    <a:pt x="472128" y="2297704"/>
                  </a:cubicBezTo>
                  <a:lnTo>
                    <a:pt x="892295" y="2082914"/>
                  </a:lnTo>
                  <a:cubicBezTo>
                    <a:pt x="913510" y="2072068"/>
                    <a:pt x="921916" y="2046080"/>
                    <a:pt x="911070" y="2024864"/>
                  </a:cubicBezTo>
                  <a:cubicBezTo>
                    <a:pt x="905648" y="2014258"/>
                    <a:pt x="896440" y="2006852"/>
                    <a:pt x="885936" y="2003454"/>
                  </a:cubicBezTo>
                  <a:close/>
                  <a:moveTo>
                    <a:pt x="2243223" y="1845590"/>
                  </a:moveTo>
                  <a:cubicBezTo>
                    <a:pt x="2232447" y="1843188"/>
                    <a:pt x="2220755" y="1844896"/>
                    <a:pt x="2210700" y="1851286"/>
                  </a:cubicBezTo>
                  <a:lnTo>
                    <a:pt x="1812420" y="2104366"/>
                  </a:lnTo>
                  <a:cubicBezTo>
                    <a:pt x="1792310" y="2117144"/>
                    <a:pt x="1786366" y="2143802"/>
                    <a:pt x="1799145" y="2163912"/>
                  </a:cubicBezTo>
                  <a:cubicBezTo>
                    <a:pt x="1811923" y="2184022"/>
                    <a:pt x="1838583" y="2189964"/>
                    <a:pt x="1858692" y="2177186"/>
                  </a:cubicBezTo>
                  <a:lnTo>
                    <a:pt x="2256973" y="1924110"/>
                  </a:lnTo>
                  <a:cubicBezTo>
                    <a:pt x="2277082" y="1911332"/>
                    <a:pt x="2283026" y="1884672"/>
                    <a:pt x="2270248" y="1864562"/>
                  </a:cubicBezTo>
                  <a:cubicBezTo>
                    <a:pt x="2263859" y="1854506"/>
                    <a:pt x="2253999" y="1847994"/>
                    <a:pt x="2243223" y="1845590"/>
                  </a:cubicBezTo>
                  <a:close/>
                  <a:moveTo>
                    <a:pt x="2398423" y="1824688"/>
                  </a:moveTo>
                  <a:cubicBezTo>
                    <a:pt x="2387436" y="1825766"/>
                    <a:pt x="2376860" y="1831038"/>
                    <a:pt x="2369299" y="1840246"/>
                  </a:cubicBezTo>
                  <a:cubicBezTo>
                    <a:pt x="2354180" y="1858660"/>
                    <a:pt x="2356851" y="1885842"/>
                    <a:pt x="2375265" y="1900962"/>
                  </a:cubicBezTo>
                  <a:lnTo>
                    <a:pt x="2795505" y="2246024"/>
                  </a:lnTo>
                  <a:cubicBezTo>
                    <a:pt x="2813919" y="2261144"/>
                    <a:pt x="2841102" y="2258474"/>
                    <a:pt x="2856221" y="2240060"/>
                  </a:cubicBezTo>
                  <a:cubicBezTo>
                    <a:pt x="2871342" y="2221646"/>
                    <a:pt x="2868671" y="2194464"/>
                    <a:pt x="2850258" y="2179344"/>
                  </a:cubicBezTo>
                  <a:lnTo>
                    <a:pt x="2430017" y="1834282"/>
                  </a:lnTo>
                  <a:cubicBezTo>
                    <a:pt x="2420810" y="1826720"/>
                    <a:pt x="2409411" y="1823608"/>
                    <a:pt x="2398423" y="1824688"/>
                  </a:cubicBezTo>
                  <a:close/>
                  <a:moveTo>
                    <a:pt x="982305" y="1685354"/>
                  </a:moveTo>
                  <a:cubicBezTo>
                    <a:pt x="971801" y="1681956"/>
                    <a:pt x="960000" y="1682564"/>
                    <a:pt x="949392" y="1687988"/>
                  </a:cubicBezTo>
                  <a:lnTo>
                    <a:pt x="529225" y="1902782"/>
                  </a:lnTo>
                  <a:cubicBezTo>
                    <a:pt x="508011" y="1913626"/>
                    <a:pt x="499604" y="1939614"/>
                    <a:pt x="510449" y="1960830"/>
                  </a:cubicBezTo>
                  <a:cubicBezTo>
                    <a:pt x="521295" y="1982044"/>
                    <a:pt x="547283" y="1990450"/>
                    <a:pt x="568497" y="1979604"/>
                  </a:cubicBezTo>
                  <a:lnTo>
                    <a:pt x="988665" y="1764814"/>
                  </a:lnTo>
                  <a:cubicBezTo>
                    <a:pt x="1009879" y="1753968"/>
                    <a:pt x="1018285" y="1727978"/>
                    <a:pt x="1007440" y="1706764"/>
                  </a:cubicBezTo>
                  <a:cubicBezTo>
                    <a:pt x="1002018" y="1696158"/>
                    <a:pt x="992810" y="1688752"/>
                    <a:pt x="982305" y="1685354"/>
                  </a:cubicBezTo>
                  <a:close/>
                  <a:moveTo>
                    <a:pt x="1138778" y="1679030"/>
                  </a:moveTo>
                  <a:cubicBezTo>
                    <a:pt x="1127737" y="1679080"/>
                    <a:pt x="1116716" y="1683342"/>
                    <a:pt x="1108330" y="1691802"/>
                  </a:cubicBezTo>
                  <a:cubicBezTo>
                    <a:pt x="1091557" y="1708724"/>
                    <a:pt x="1091678" y="1736038"/>
                    <a:pt x="1108601" y="1752810"/>
                  </a:cubicBezTo>
                  <a:lnTo>
                    <a:pt x="1494794" y="2135598"/>
                  </a:lnTo>
                  <a:cubicBezTo>
                    <a:pt x="1511715" y="2152368"/>
                    <a:pt x="1539029" y="2152246"/>
                    <a:pt x="1555803" y="2135326"/>
                  </a:cubicBezTo>
                  <a:cubicBezTo>
                    <a:pt x="1572575" y="2118404"/>
                    <a:pt x="1572454" y="2091090"/>
                    <a:pt x="1555532" y="2074316"/>
                  </a:cubicBezTo>
                  <a:lnTo>
                    <a:pt x="1169338" y="1691530"/>
                  </a:lnTo>
                  <a:cubicBezTo>
                    <a:pt x="1160878" y="1683144"/>
                    <a:pt x="1149819" y="1678982"/>
                    <a:pt x="1138778" y="1679030"/>
                  </a:cubicBezTo>
                  <a:close/>
                  <a:moveTo>
                    <a:pt x="2309478" y="1519884"/>
                  </a:moveTo>
                  <a:cubicBezTo>
                    <a:pt x="2298702" y="1517484"/>
                    <a:pt x="2287009" y="1519190"/>
                    <a:pt x="2276955" y="1525580"/>
                  </a:cubicBezTo>
                  <a:lnTo>
                    <a:pt x="1878673" y="1778658"/>
                  </a:lnTo>
                  <a:cubicBezTo>
                    <a:pt x="1858564" y="1791438"/>
                    <a:pt x="1852620" y="1818098"/>
                    <a:pt x="1865399" y="1838206"/>
                  </a:cubicBezTo>
                  <a:cubicBezTo>
                    <a:pt x="1878177" y="1858316"/>
                    <a:pt x="1904837" y="1864258"/>
                    <a:pt x="1924947" y="1851480"/>
                  </a:cubicBezTo>
                  <a:lnTo>
                    <a:pt x="2323227" y="1598404"/>
                  </a:lnTo>
                  <a:cubicBezTo>
                    <a:pt x="2343337" y="1585626"/>
                    <a:pt x="2349280" y="1558966"/>
                    <a:pt x="2336502" y="1538856"/>
                  </a:cubicBezTo>
                  <a:cubicBezTo>
                    <a:pt x="2330113" y="1528800"/>
                    <a:pt x="2320254" y="1522288"/>
                    <a:pt x="2309478" y="1519884"/>
                  </a:cubicBezTo>
                  <a:close/>
                  <a:moveTo>
                    <a:pt x="2464768" y="1499412"/>
                  </a:moveTo>
                  <a:cubicBezTo>
                    <a:pt x="2453780" y="1500490"/>
                    <a:pt x="2443205" y="1505762"/>
                    <a:pt x="2435645" y="1514968"/>
                  </a:cubicBezTo>
                  <a:cubicBezTo>
                    <a:pt x="2420525" y="1533384"/>
                    <a:pt x="2423195" y="1560566"/>
                    <a:pt x="2441609" y="1575686"/>
                  </a:cubicBezTo>
                  <a:lnTo>
                    <a:pt x="2861849" y="1920748"/>
                  </a:lnTo>
                  <a:cubicBezTo>
                    <a:pt x="2880263" y="1935868"/>
                    <a:pt x="2907447" y="1933198"/>
                    <a:pt x="2922567" y="1914784"/>
                  </a:cubicBezTo>
                  <a:cubicBezTo>
                    <a:pt x="2937686" y="1896370"/>
                    <a:pt x="2935016" y="1869188"/>
                    <a:pt x="2916602" y="1854066"/>
                  </a:cubicBezTo>
                  <a:lnTo>
                    <a:pt x="2496361" y="1509004"/>
                  </a:lnTo>
                  <a:cubicBezTo>
                    <a:pt x="2487154" y="1501444"/>
                    <a:pt x="2475755" y="1498332"/>
                    <a:pt x="2464768" y="1499412"/>
                  </a:cubicBezTo>
                  <a:close/>
                  <a:moveTo>
                    <a:pt x="1078676" y="1367254"/>
                  </a:moveTo>
                  <a:cubicBezTo>
                    <a:pt x="1068171" y="1363860"/>
                    <a:pt x="1056370" y="1364468"/>
                    <a:pt x="1045762" y="1369890"/>
                  </a:cubicBezTo>
                  <a:lnTo>
                    <a:pt x="625595" y="1584684"/>
                  </a:lnTo>
                  <a:cubicBezTo>
                    <a:pt x="604381" y="1595528"/>
                    <a:pt x="595974" y="1621516"/>
                    <a:pt x="606820" y="1642730"/>
                  </a:cubicBezTo>
                  <a:cubicBezTo>
                    <a:pt x="617665" y="1663946"/>
                    <a:pt x="643653" y="1672352"/>
                    <a:pt x="664868" y="1661506"/>
                  </a:cubicBezTo>
                  <a:lnTo>
                    <a:pt x="1085036" y="1446714"/>
                  </a:lnTo>
                  <a:cubicBezTo>
                    <a:pt x="1106250" y="1435868"/>
                    <a:pt x="1114656" y="1409880"/>
                    <a:pt x="1103811" y="1388666"/>
                  </a:cubicBezTo>
                  <a:cubicBezTo>
                    <a:pt x="1098388" y="1378058"/>
                    <a:pt x="1089180" y="1370652"/>
                    <a:pt x="1078676" y="1367254"/>
                  </a:cubicBezTo>
                  <a:close/>
                  <a:moveTo>
                    <a:pt x="1235198" y="1361368"/>
                  </a:moveTo>
                  <a:cubicBezTo>
                    <a:pt x="1224158" y="1361418"/>
                    <a:pt x="1213137" y="1365680"/>
                    <a:pt x="1204751" y="1374140"/>
                  </a:cubicBezTo>
                  <a:cubicBezTo>
                    <a:pt x="1187978" y="1391062"/>
                    <a:pt x="1188099" y="1418374"/>
                    <a:pt x="1205020" y="1435148"/>
                  </a:cubicBezTo>
                  <a:lnTo>
                    <a:pt x="1591214" y="1817934"/>
                  </a:lnTo>
                  <a:cubicBezTo>
                    <a:pt x="1608136" y="1834706"/>
                    <a:pt x="1635450" y="1834584"/>
                    <a:pt x="1652223" y="1817662"/>
                  </a:cubicBezTo>
                  <a:cubicBezTo>
                    <a:pt x="1668996" y="1800740"/>
                    <a:pt x="1668874" y="1773428"/>
                    <a:pt x="1651952" y="1756654"/>
                  </a:cubicBezTo>
                  <a:lnTo>
                    <a:pt x="1265758" y="1373868"/>
                  </a:lnTo>
                  <a:cubicBezTo>
                    <a:pt x="1257298" y="1365482"/>
                    <a:pt x="1246240" y="1361320"/>
                    <a:pt x="1235198" y="1361368"/>
                  </a:cubicBezTo>
                  <a:close/>
                  <a:moveTo>
                    <a:pt x="2375732" y="1194176"/>
                  </a:moveTo>
                  <a:cubicBezTo>
                    <a:pt x="2364956" y="1191776"/>
                    <a:pt x="2353263" y="1193484"/>
                    <a:pt x="2343208" y="1199872"/>
                  </a:cubicBezTo>
                  <a:lnTo>
                    <a:pt x="1944927" y="1452950"/>
                  </a:lnTo>
                  <a:cubicBezTo>
                    <a:pt x="1924818" y="1465730"/>
                    <a:pt x="1918874" y="1492390"/>
                    <a:pt x="1931653" y="1512498"/>
                  </a:cubicBezTo>
                  <a:cubicBezTo>
                    <a:pt x="1944431" y="1532608"/>
                    <a:pt x="1971091" y="1538550"/>
                    <a:pt x="1991201" y="1525772"/>
                  </a:cubicBezTo>
                  <a:lnTo>
                    <a:pt x="2389481" y="1272696"/>
                  </a:lnTo>
                  <a:cubicBezTo>
                    <a:pt x="2409591" y="1259918"/>
                    <a:pt x="2415534" y="1233258"/>
                    <a:pt x="2402756" y="1213148"/>
                  </a:cubicBezTo>
                  <a:cubicBezTo>
                    <a:pt x="2396367" y="1203094"/>
                    <a:pt x="2386508" y="1196580"/>
                    <a:pt x="2375732" y="1194176"/>
                  </a:cubicBezTo>
                  <a:close/>
                  <a:moveTo>
                    <a:pt x="2494970" y="1183924"/>
                  </a:moveTo>
                  <a:cubicBezTo>
                    <a:pt x="2483983" y="1185004"/>
                    <a:pt x="2473407" y="1190274"/>
                    <a:pt x="2465847" y="1199482"/>
                  </a:cubicBezTo>
                  <a:cubicBezTo>
                    <a:pt x="2450727" y="1217896"/>
                    <a:pt x="2453398" y="1245080"/>
                    <a:pt x="2471812" y="1260200"/>
                  </a:cubicBezTo>
                  <a:lnTo>
                    <a:pt x="2892052" y="1605262"/>
                  </a:lnTo>
                  <a:cubicBezTo>
                    <a:pt x="2910466" y="1620380"/>
                    <a:pt x="2937649" y="1617712"/>
                    <a:pt x="2952768" y="1599298"/>
                  </a:cubicBezTo>
                  <a:cubicBezTo>
                    <a:pt x="2967889" y="1580882"/>
                    <a:pt x="2965219" y="1553702"/>
                    <a:pt x="2946804" y="1538580"/>
                  </a:cubicBezTo>
                  <a:lnTo>
                    <a:pt x="2526563" y="1193518"/>
                  </a:lnTo>
                  <a:cubicBezTo>
                    <a:pt x="2517357" y="1185958"/>
                    <a:pt x="2505957" y="1182844"/>
                    <a:pt x="2494970" y="1183924"/>
                  </a:cubicBezTo>
                  <a:close/>
                  <a:moveTo>
                    <a:pt x="1294720" y="1050078"/>
                  </a:moveTo>
                  <a:cubicBezTo>
                    <a:pt x="1283679" y="1050128"/>
                    <a:pt x="1272658" y="1054390"/>
                    <a:pt x="1264272" y="1062850"/>
                  </a:cubicBezTo>
                  <a:cubicBezTo>
                    <a:pt x="1247499" y="1079772"/>
                    <a:pt x="1247620" y="1107086"/>
                    <a:pt x="1264542" y="1123860"/>
                  </a:cubicBezTo>
                  <a:lnTo>
                    <a:pt x="1650736" y="1506646"/>
                  </a:lnTo>
                  <a:cubicBezTo>
                    <a:pt x="1667657" y="1523418"/>
                    <a:pt x="1694971" y="1523296"/>
                    <a:pt x="1711744" y="1506374"/>
                  </a:cubicBezTo>
                  <a:cubicBezTo>
                    <a:pt x="1728517" y="1489452"/>
                    <a:pt x="1728395" y="1462138"/>
                    <a:pt x="1711474" y="1445364"/>
                  </a:cubicBezTo>
                  <a:lnTo>
                    <a:pt x="1325280" y="1062578"/>
                  </a:lnTo>
                  <a:cubicBezTo>
                    <a:pt x="1316819" y="1054192"/>
                    <a:pt x="1305761" y="1050030"/>
                    <a:pt x="1294720" y="1050078"/>
                  </a:cubicBezTo>
                  <a:close/>
                  <a:moveTo>
                    <a:pt x="1175045" y="1049154"/>
                  </a:moveTo>
                  <a:cubicBezTo>
                    <a:pt x="1164540" y="1045758"/>
                    <a:pt x="1152740" y="1046368"/>
                    <a:pt x="1142132" y="1051790"/>
                  </a:cubicBezTo>
                  <a:lnTo>
                    <a:pt x="721965" y="1266584"/>
                  </a:lnTo>
                  <a:cubicBezTo>
                    <a:pt x="700751" y="1277428"/>
                    <a:pt x="692344" y="1303416"/>
                    <a:pt x="703189" y="1324630"/>
                  </a:cubicBezTo>
                  <a:cubicBezTo>
                    <a:pt x="714035" y="1345846"/>
                    <a:pt x="740023" y="1354252"/>
                    <a:pt x="761237" y="1343406"/>
                  </a:cubicBezTo>
                  <a:lnTo>
                    <a:pt x="1181405" y="1128614"/>
                  </a:lnTo>
                  <a:cubicBezTo>
                    <a:pt x="1202620" y="1117768"/>
                    <a:pt x="1211025" y="1091780"/>
                    <a:pt x="1200180" y="1070564"/>
                  </a:cubicBezTo>
                  <a:cubicBezTo>
                    <a:pt x="1194757" y="1059958"/>
                    <a:pt x="1185550" y="1052552"/>
                    <a:pt x="1175045" y="1049154"/>
                  </a:cubicBezTo>
                  <a:close/>
                  <a:moveTo>
                    <a:pt x="2441986" y="868470"/>
                  </a:moveTo>
                  <a:cubicBezTo>
                    <a:pt x="2431210" y="866070"/>
                    <a:pt x="2419517" y="867778"/>
                    <a:pt x="2409463" y="874166"/>
                  </a:cubicBezTo>
                  <a:lnTo>
                    <a:pt x="2011181" y="1127246"/>
                  </a:lnTo>
                  <a:cubicBezTo>
                    <a:pt x="1991072" y="1140024"/>
                    <a:pt x="1985128" y="1166684"/>
                    <a:pt x="1997907" y="1186792"/>
                  </a:cubicBezTo>
                  <a:cubicBezTo>
                    <a:pt x="2010685" y="1206902"/>
                    <a:pt x="2037345" y="1212844"/>
                    <a:pt x="2057454" y="1200066"/>
                  </a:cubicBezTo>
                  <a:lnTo>
                    <a:pt x="2455735" y="946990"/>
                  </a:lnTo>
                  <a:cubicBezTo>
                    <a:pt x="2475845" y="934212"/>
                    <a:pt x="2481788" y="907552"/>
                    <a:pt x="2469010" y="887442"/>
                  </a:cubicBezTo>
                  <a:cubicBezTo>
                    <a:pt x="2462621" y="877388"/>
                    <a:pt x="2452762" y="870874"/>
                    <a:pt x="2441986" y="868470"/>
                  </a:cubicBezTo>
                  <a:close/>
                  <a:moveTo>
                    <a:pt x="2593291" y="851682"/>
                  </a:moveTo>
                  <a:cubicBezTo>
                    <a:pt x="2582303" y="852760"/>
                    <a:pt x="2571727" y="858032"/>
                    <a:pt x="2564167" y="867240"/>
                  </a:cubicBezTo>
                  <a:cubicBezTo>
                    <a:pt x="2549048" y="885654"/>
                    <a:pt x="2551717" y="912836"/>
                    <a:pt x="2570131" y="927956"/>
                  </a:cubicBezTo>
                  <a:lnTo>
                    <a:pt x="2990372" y="1273018"/>
                  </a:lnTo>
                  <a:cubicBezTo>
                    <a:pt x="3008786" y="1288138"/>
                    <a:pt x="3035970" y="1285468"/>
                    <a:pt x="3051089" y="1267054"/>
                  </a:cubicBezTo>
                  <a:cubicBezTo>
                    <a:pt x="3066210" y="1248640"/>
                    <a:pt x="3063539" y="1221458"/>
                    <a:pt x="3045125" y="1206336"/>
                  </a:cubicBezTo>
                  <a:lnTo>
                    <a:pt x="2624884" y="861274"/>
                  </a:lnTo>
                  <a:cubicBezTo>
                    <a:pt x="2615676" y="853714"/>
                    <a:pt x="2604278" y="850600"/>
                    <a:pt x="2593291" y="851682"/>
                  </a:cubicBezTo>
                  <a:close/>
                  <a:moveTo>
                    <a:pt x="1271415" y="731056"/>
                  </a:moveTo>
                  <a:cubicBezTo>
                    <a:pt x="1260911" y="727658"/>
                    <a:pt x="1249110" y="728268"/>
                    <a:pt x="1238503" y="733692"/>
                  </a:cubicBezTo>
                  <a:lnTo>
                    <a:pt x="818336" y="948484"/>
                  </a:lnTo>
                  <a:cubicBezTo>
                    <a:pt x="797122" y="959328"/>
                    <a:pt x="788714" y="985316"/>
                    <a:pt x="799560" y="1006532"/>
                  </a:cubicBezTo>
                  <a:cubicBezTo>
                    <a:pt x="810405" y="1027748"/>
                    <a:pt x="836393" y="1036152"/>
                    <a:pt x="857608" y="1025308"/>
                  </a:cubicBezTo>
                  <a:lnTo>
                    <a:pt x="1277776" y="810516"/>
                  </a:lnTo>
                  <a:cubicBezTo>
                    <a:pt x="1298990" y="799670"/>
                    <a:pt x="1307396" y="773682"/>
                    <a:pt x="1296551" y="752468"/>
                  </a:cubicBezTo>
                  <a:cubicBezTo>
                    <a:pt x="1291129" y="741860"/>
                    <a:pt x="1281920" y="734454"/>
                    <a:pt x="1271415" y="731056"/>
                  </a:cubicBezTo>
                  <a:close/>
                  <a:moveTo>
                    <a:pt x="1423627" y="728464"/>
                  </a:moveTo>
                  <a:cubicBezTo>
                    <a:pt x="1412586" y="728514"/>
                    <a:pt x="1401565" y="732776"/>
                    <a:pt x="1393178" y="741236"/>
                  </a:cubicBezTo>
                  <a:cubicBezTo>
                    <a:pt x="1376406" y="758158"/>
                    <a:pt x="1376526" y="785472"/>
                    <a:pt x="1393449" y="802244"/>
                  </a:cubicBezTo>
                  <a:lnTo>
                    <a:pt x="1779643" y="1185030"/>
                  </a:lnTo>
                  <a:cubicBezTo>
                    <a:pt x="1796563" y="1201804"/>
                    <a:pt x="1823878" y="1201682"/>
                    <a:pt x="1840651" y="1184760"/>
                  </a:cubicBezTo>
                  <a:cubicBezTo>
                    <a:pt x="1857424" y="1167838"/>
                    <a:pt x="1857303" y="1140524"/>
                    <a:pt x="1840380" y="1123752"/>
                  </a:cubicBezTo>
                  <a:lnTo>
                    <a:pt x="1454186" y="740966"/>
                  </a:lnTo>
                  <a:cubicBezTo>
                    <a:pt x="1445726" y="732580"/>
                    <a:pt x="1434667" y="728416"/>
                    <a:pt x="1423627" y="728464"/>
                  </a:cubicBezTo>
                  <a:close/>
                  <a:moveTo>
                    <a:pt x="2508242" y="542762"/>
                  </a:moveTo>
                  <a:cubicBezTo>
                    <a:pt x="2497466" y="540362"/>
                    <a:pt x="2485774" y="542068"/>
                    <a:pt x="2475718" y="548458"/>
                  </a:cubicBezTo>
                  <a:lnTo>
                    <a:pt x="2077437" y="801538"/>
                  </a:lnTo>
                  <a:cubicBezTo>
                    <a:pt x="2057327" y="814316"/>
                    <a:pt x="2051385" y="840976"/>
                    <a:pt x="2064163" y="861084"/>
                  </a:cubicBezTo>
                  <a:cubicBezTo>
                    <a:pt x="2076941" y="881194"/>
                    <a:pt x="2103601" y="887136"/>
                    <a:pt x="2123711" y="874358"/>
                  </a:cubicBezTo>
                  <a:lnTo>
                    <a:pt x="2521991" y="621282"/>
                  </a:lnTo>
                  <a:cubicBezTo>
                    <a:pt x="2542101" y="608504"/>
                    <a:pt x="2548044" y="581844"/>
                    <a:pt x="2535266" y="561734"/>
                  </a:cubicBezTo>
                  <a:cubicBezTo>
                    <a:pt x="2528877" y="551678"/>
                    <a:pt x="2519018" y="545166"/>
                    <a:pt x="2508242" y="542762"/>
                  </a:cubicBezTo>
                  <a:close/>
                  <a:moveTo>
                    <a:pt x="2619219" y="533750"/>
                  </a:moveTo>
                  <a:cubicBezTo>
                    <a:pt x="2608232" y="534828"/>
                    <a:pt x="2597656" y="540100"/>
                    <a:pt x="2590096" y="549306"/>
                  </a:cubicBezTo>
                  <a:cubicBezTo>
                    <a:pt x="2574977" y="567720"/>
                    <a:pt x="2577646" y="594904"/>
                    <a:pt x="2596060" y="610024"/>
                  </a:cubicBezTo>
                  <a:lnTo>
                    <a:pt x="3016301" y="955086"/>
                  </a:lnTo>
                  <a:cubicBezTo>
                    <a:pt x="3034715" y="970204"/>
                    <a:pt x="3061899" y="967536"/>
                    <a:pt x="3077018" y="949122"/>
                  </a:cubicBezTo>
                  <a:cubicBezTo>
                    <a:pt x="3092138" y="930708"/>
                    <a:pt x="3089468" y="903526"/>
                    <a:pt x="3071054" y="888404"/>
                  </a:cubicBezTo>
                  <a:lnTo>
                    <a:pt x="2650813" y="543342"/>
                  </a:lnTo>
                  <a:cubicBezTo>
                    <a:pt x="2641605" y="535782"/>
                    <a:pt x="2630207" y="532668"/>
                    <a:pt x="2619219" y="533750"/>
                  </a:cubicBezTo>
                  <a:close/>
                  <a:moveTo>
                    <a:pt x="1479122" y="414342"/>
                  </a:moveTo>
                  <a:cubicBezTo>
                    <a:pt x="1468082" y="414390"/>
                    <a:pt x="1457060" y="418650"/>
                    <a:pt x="1448673" y="427114"/>
                  </a:cubicBezTo>
                  <a:cubicBezTo>
                    <a:pt x="1431900" y="444034"/>
                    <a:pt x="1432022" y="471348"/>
                    <a:pt x="1448944" y="488122"/>
                  </a:cubicBezTo>
                  <a:lnTo>
                    <a:pt x="1835138" y="870908"/>
                  </a:lnTo>
                  <a:cubicBezTo>
                    <a:pt x="1852060" y="887680"/>
                    <a:pt x="1879374" y="887558"/>
                    <a:pt x="1896145" y="870636"/>
                  </a:cubicBezTo>
                  <a:cubicBezTo>
                    <a:pt x="1912918" y="853714"/>
                    <a:pt x="1912798" y="826402"/>
                    <a:pt x="1895875" y="809628"/>
                  </a:cubicBezTo>
                  <a:lnTo>
                    <a:pt x="1509682" y="426840"/>
                  </a:lnTo>
                  <a:cubicBezTo>
                    <a:pt x="1501221" y="418456"/>
                    <a:pt x="1490162" y="414292"/>
                    <a:pt x="1479122" y="414342"/>
                  </a:cubicBezTo>
                  <a:close/>
                  <a:moveTo>
                    <a:pt x="1367788" y="412956"/>
                  </a:moveTo>
                  <a:cubicBezTo>
                    <a:pt x="1357283" y="409558"/>
                    <a:pt x="1345483" y="410168"/>
                    <a:pt x="1334875" y="415590"/>
                  </a:cubicBezTo>
                  <a:lnTo>
                    <a:pt x="914709" y="630384"/>
                  </a:lnTo>
                  <a:cubicBezTo>
                    <a:pt x="893493" y="641228"/>
                    <a:pt x="885087" y="667216"/>
                    <a:pt x="895933" y="688432"/>
                  </a:cubicBezTo>
                  <a:cubicBezTo>
                    <a:pt x="906777" y="709648"/>
                    <a:pt x="932766" y="718052"/>
                    <a:pt x="953981" y="707208"/>
                  </a:cubicBezTo>
                  <a:lnTo>
                    <a:pt x="1374149" y="492416"/>
                  </a:lnTo>
                  <a:cubicBezTo>
                    <a:pt x="1395363" y="481570"/>
                    <a:pt x="1403769" y="455582"/>
                    <a:pt x="1392924" y="434366"/>
                  </a:cubicBezTo>
                  <a:cubicBezTo>
                    <a:pt x="1387501" y="423760"/>
                    <a:pt x="1378293" y="416354"/>
                    <a:pt x="1367788" y="412956"/>
                  </a:cubicBezTo>
                  <a:close/>
                  <a:moveTo>
                    <a:pt x="890954" y="0"/>
                  </a:moveTo>
                  <a:lnTo>
                    <a:pt x="3235570" y="213348"/>
                  </a:lnTo>
                  <a:cubicBezTo>
                    <a:pt x="3235570" y="1354258"/>
                    <a:pt x="3259016" y="2029100"/>
                    <a:pt x="3305908" y="3139276"/>
                  </a:cubicBezTo>
                  <a:lnTo>
                    <a:pt x="0" y="2424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任意多边形 14"/>
            <p:cNvSpPr/>
            <p:nvPr/>
          </p:nvSpPr>
          <p:spPr>
            <a:xfrm>
              <a:off x="13430162" y="26702549"/>
              <a:ext cx="3165231" cy="3295284"/>
            </a:xfrm>
            <a:custGeom>
              <a:avLst/>
              <a:gdLst/>
              <a:ahLst/>
              <a:cxnLst/>
              <a:rect l="l" t="t" r="r" b="b"/>
              <a:pathLst>
                <a:path w="3165231" h="3295284">
                  <a:moveTo>
                    <a:pt x="645364" y="2495654"/>
                  </a:moveTo>
                  <a:cubicBezTo>
                    <a:pt x="634332" y="2495220"/>
                    <a:pt x="623135" y="2498996"/>
                    <a:pt x="614388" y="2507084"/>
                  </a:cubicBezTo>
                  <a:lnTo>
                    <a:pt x="267896" y="2827426"/>
                  </a:lnTo>
                  <a:cubicBezTo>
                    <a:pt x="250401" y="2843602"/>
                    <a:pt x="249331" y="2870894"/>
                    <a:pt x="265505" y="2888390"/>
                  </a:cubicBezTo>
                  <a:cubicBezTo>
                    <a:pt x="281679" y="2905884"/>
                    <a:pt x="308973" y="2906954"/>
                    <a:pt x="326467" y="2890780"/>
                  </a:cubicBezTo>
                  <a:lnTo>
                    <a:pt x="672960" y="2570436"/>
                  </a:lnTo>
                  <a:cubicBezTo>
                    <a:pt x="690455" y="2554262"/>
                    <a:pt x="691525" y="2526970"/>
                    <a:pt x="675350" y="2509474"/>
                  </a:cubicBezTo>
                  <a:cubicBezTo>
                    <a:pt x="667263" y="2500728"/>
                    <a:pt x="656396" y="2496086"/>
                    <a:pt x="645364" y="2495654"/>
                  </a:cubicBezTo>
                  <a:close/>
                  <a:moveTo>
                    <a:pt x="811847" y="2474106"/>
                  </a:moveTo>
                  <a:cubicBezTo>
                    <a:pt x="801230" y="2477136"/>
                    <a:pt x="791770" y="2484216"/>
                    <a:pt x="785982" y="2494628"/>
                  </a:cubicBezTo>
                  <a:cubicBezTo>
                    <a:pt x="774407" y="2515454"/>
                    <a:pt x="781903" y="2541718"/>
                    <a:pt x="802728" y="2553294"/>
                  </a:cubicBezTo>
                  <a:lnTo>
                    <a:pt x="1277994" y="2817478"/>
                  </a:lnTo>
                  <a:cubicBezTo>
                    <a:pt x="1298819" y="2829054"/>
                    <a:pt x="1325084" y="2821556"/>
                    <a:pt x="1336659" y="2800732"/>
                  </a:cubicBezTo>
                  <a:cubicBezTo>
                    <a:pt x="1348236" y="2779906"/>
                    <a:pt x="1340739" y="2753642"/>
                    <a:pt x="1319914" y="2742066"/>
                  </a:cubicBezTo>
                  <a:lnTo>
                    <a:pt x="844648" y="2477882"/>
                  </a:lnTo>
                  <a:cubicBezTo>
                    <a:pt x="834236" y="2472094"/>
                    <a:pt x="822463" y="2471074"/>
                    <a:pt x="811847" y="2474106"/>
                  </a:cubicBezTo>
                  <a:close/>
                  <a:moveTo>
                    <a:pt x="1933723" y="2308376"/>
                  </a:moveTo>
                  <a:cubicBezTo>
                    <a:pt x="1922698" y="2308976"/>
                    <a:pt x="1911903" y="2313780"/>
                    <a:pt x="1903949" y="2322650"/>
                  </a:cubicBezTo>
                  <a:lnTo>
                    <a:pt x="1588873" y="2673938"/>
                  </a:lnTo>
                  <a:cubicBezTo>
                    <a:pt x="1572966" y="2691676"/>
                    <a:pt x="1574447" y="2718950"/>
                    <a:pt x="1592185" y="2734858"/>
                  </a:cubicBezTo>
                  <a:cubicBezTo>
                    <a:pt x="1609922" y="2750766"/>
                    <a:pt x="1637196" y="2749284"/>
                    <a:pt x="1653104" y="2731548"/>
                  </a:cubicBezTo>
                  <a:lnTo>
                    <a:pt x="1968179" y="2380258"/>
                  </a:lnTo>
                  <a:cubicBezTo>
                    <a:pt x="1984087" y="2362520"/>
                    <a:pt x="1982605" y="2335246"/>
                    <a:pt x="1964868" y="2319338"/>
                  </a:cubicBezTo>
                  <a:cubicBezTo>
                    <a:pt x="1956000" y="2311384"/>
                    <a:pt x="1944747" y="2307778"/>
                    <a:pt x="1933723" y="2308376"/>
                  </a:cubicBezTo>
                  <a:close/>
                  <a:moveTo>
                    <a:pt x="2097467" y="2271382"/>
                  </a:moveTo>
                  <a:cubicBezTo>
                    <a:pt x="2087179" y="2275390"/>
                    <a:pt x="2078422" y="2283324"/>
                    <a:pt x="2073631" y="2294230"/>
                  </a:cubicBezTo>
                  <a:cubicBezTo>
                    <a:pt x="2064050" y="2316044"/>
                    <a:pt x="2073966" y="2341496"/>
                    <a:pt x="2095781" y="2351076"/>
                  </a:cubicBezTo>
                  <a:lnTo>
                    <a:pt x="2593632" y="2569740"/>
                  </a:lnTo>
                  <a:cubicBezTo>
                    <a:pt x="2615448" y="2579322"/>
                    <a:pt x="2640898" y="2569404"/>
                    <a:pt x="2650478" y="2547590"/>
                  </a:cubicBezTo>
                  <a:cubicBezTo>
                    <a:pt x="2660061" y="2525776"/>
                    <a:pt x="2650144" y="2500326"/>
                    <a:pt x="2628329" y="2490744"/>
                  </a:cubicBezTo>
                  <a:lnTo>
                    <a:pt x="2130477" y="2272080"/>
                  </a:lnTo>
                  <a:cubicBezTo>
                    <a:pt x="2119570" y="2267288"/>
                    <a:pt x="2107754" y="2267372"/>
                    <a:pt x="2097467" y="2271382"/>
                  </a:cubicBezTo>
                  <a:close/>
                  <a:moveTo>
                    <a:pt x="652188" y="2163346"/>
                  </a:moveTo>
                  <a:cubicBezTo>
                    <a:pt x="641156" y="2162912"/>
                    <a:pt x="629959" y="2166688"/>
                    <a:pt x="621212" y="2174776"/>
                  </a:cubicBezTo>
                  <a:lnTo>
                    <a:pt x="274719" y="2495118"/>
                  </a:lnTo>
                  <a:cubicBezTo>
                    <a:pt x="257225" y="2511294"/>
                    <a:pt x="256154" y="2538586"/>
                    <a:pt x="272329" y="2556082"/>
                  </a:cubicBezTo>
                  <a:cubicBezTo>
                    <a:pt x="288504" y="2573576"/>
                    <a:pt x="315797" y="2574646"/>
                    <a:pt x="333292" y="2558472"/>
                  </a:cubicBezTo>
                  <a:lnTo>
                    <a:pt x="679784" y="2238128"/>
                  </a:lnTo>
                  <a:cubicBezTo>
                    <a:pt x="697278" y="2221954"/>
                    <a:pt x="698348" y="2194662"/>
                    <a:pt x="682174" y="2177166"/>
                  </a:cubicBezTo>
                  <a:cubicBezTo>
                    <a:pt x="674087" y="2168420"/>
                    <a:pt x="663220" y="2163778"/>
                    <a:pt x="652188" y="2163346"/>
                  </a:cubicBezTo>
                  <a:close/>
                  <a:moveTo>
                    <a:pt x="801132" y="2114974"/>
                  </a:moveTo>
                  <a:cubicBezTo>
                    <a:pt x="790515" y="2118004"/>
                    <a:pt x="781055" y="2125084"/>
                    <a:pt x="775267" y="2135496"/>
                  </a:cubicBezTo>
                  <a:cubicBezTo>
                    <a:pt x="763692" y="2156322"/>
                    <a:pt x="771189" y="2182586"/>
                    <a:pt x="792013" y="2194162"/>
                  </a:cubicBezTo>
                  <a:lnTo>
                    <a:pt x="1267279" y="2458346"/>
                  </a:lnTo>
                  <a:cubicBezTo>
                    <a:pt x="1288104" y="2469922"/>
                    <a:pt x="1314368" y="2462424"/>
                    <a:pt x="1325945" y="2441600"/>
                  </a:cubicBezTo>
                  <a:cubicBezTo>
                    <a:pt x="1337521" y="2420774"/>
                    <a:pt x="1330024" y="2394510"/>
                    <a:pt x="1309198" y="2382934"/>
                  </a:cubicBezTo>
                  <a:lnTo>
                    <a:pt x="833932" y="2118750"/>
                  </a:lnTo>
                  <a:cubicBezTo>
                    <a:pt x="823519" y="2112962"/>
                    <a:pt x="811748" y="2111942"/>
                    <a:pt x="801132" y="2114974"/>
                  </a:cubicBezTo>
                  <a:close/>
                  <a:moveTo>
                    <a:pt x="1909496" y="1976882"/>
                  </a:moveTo>
                  <a:cubicBezTo>
                    <a:pt x="1898472" y="1977482"/>
                    <a:pt x="1887676" y="1982288"/>
                    <a:pt x="1879722" y="1991156"/>
                  </a:cubicBezTo>
                  <a:lnTo>
                    <a:pt x="1564646" y="2342444"/>
                  </a:lnTo>
                  <a:cubicBezTo>
                    <a:pt x="1548739" y="2360182"/>
                    <a:pt x="1550221" y="2387456"/>
                    <a:pt x="1567958" y="2403364"/>
                  </a:cubicBezTo>
                  <a:cubicBezTo>
                    <a:pt x="1585694" y="2419272"/>
                    <a:pt x="1612969" y="2417790"/>
                    <a:pt x="1628877" y="2400054"/>
                  </a:cubicBezTo>
                  <a:lnTo>
                    <a:pt x="1943951" y="2048764"/>
                  </a:lnTo>
                  <a:cubicBezTo>
                    <a:pt x="1959860" y="2031026"/>
                    <a:pt x="1958378" y="2003752"/>
                    <a:pt x="1940641" y="1987844"/>
                  </a:cubicBezTo>
                  <a:cubicBezTo>
                    <a:pt x="1931772" y="1979890"/>
                    <a:pt x="1920520" y="1976284"/>
                    <a:pt x="1909496" y="1976882"/>
                  </a:cubicBezTo>
                  <a:close/>
                  <a:moveTo>
                    <a:pt x="2053274" y="1914818"/>
                  </a:moveTo>
                  <a:cubicBezTo>
                    <a:pt x="2042985" y="1918826"/>
                    <a:pt x="2034228" y="1926760"/>
                    <a:pt x="2029438" y="1937666"/>
                  </a:cubicBezTo>
                  <a:cubicBezTo>
                    <a:pt x="2019856" y="1959480"/>
                    <a:pt x="2029772" y="1984932"/>
                    <a:pt x="2051588" y="1994512"/>
                  </a:cubicBezTo>
                  <a:lnTo>
                    <a:pt x="2549440" y="2213176"/>
                  </a:lnTo>
                  <a:cubicBezTo>
                    <a:pt x="2571255" y="2222758"/>
                    <a:pt x="2596705" y="2212840"/>
                    <a:pt x="2606286" y="2191026"/>
                  </a:cubicBezTo>
                  <a:cubicBezTo>
                    <a:pt x="2615868" y="2169212"/>
                    <a:pt x="2605951" y="2143762"/>
                    <a:pt x="2584136" y="2134180"/>
                  </a:cubicBezTo>
                  <a:lnTo>
                    <a:pt x="2086284" y="1915516"/>
                  </a:lnTo>
                  <a:cubicBezTo>
                    <a:pt x="2075376" y="1910724"/>
                    <a:pt x="2063561" y="1910808"/>
                    <a:pt x="2053274" y="1914818"/>
                  </a:cubicBezTo>
                  <a:close/>
                  <a:moveTo>
                    <a:pt x="659014" y="1831040"/>
                  </a:moveTo>
                  <a:cubicBezTo>
                    <a:pt x="647981" y="1830608"/>
                    <a:pt x="636784" y="1834384"/>
                    <a:pt x="628037" y="1842470"/>
                  </a:cubicBezTo>
                  <a:lnTo>
                    <a:pt x="281545" y="2162812"/>
                  </a:lnTo>
                  <a:cubicBezTo>
                    <a:pt x="264050" y="2178988"/>
                    <a:pt x="262980" y="2206280"/>
                    <a:pt x="279155" y="2223776"/>
                  </a:cubicBezTo>
                  <a:cubicBezTo>
                    <a:pt x="295328" y="2241270"/>
                    <a:pt x="322621" y="2242340"/>
                    <a:pt x="340116" y="2226166"/>
                  </a:cubicBezTo>
                  <a:lnTo>
                    <a:pt x="686609" y="1905822"/>
                  </a:lnTo>
                  <a:cubicBezTo>
                    <a:pt x="704104" y="1889648"/>
                    <a:pt x="705174" y="1862356"/>
                    <a:pt x="689000" y="1844860"/>
                  </a:cubicBezTo>
                  <a:cubicBezTo>
                    <a:pt x="680912" y="1836112"/>
                    <a:pt x="670045" y="1831472"/>
                    <a:pt x="659014" y="1831040"/>
                  </a:cubicBezTo>
                  <a:close/>
                  <a:moveTo>
                    <a:pt x="808122" y="1783076"/>
                  </a:moveTo>
                  <a:cubicBezTo>
                    <a:pt x="797505" y="1786106"/>
                    <a:pt x="788045" y="1793186"/>
                    <a:pt x="782258" y="1803598"/>
                  </a:cubicBezTo>
                  <a:cubicBezTo>
                    <a:pt x="770683" y="1824424"/>
                    <a:pt x="778180" y="1850688"/>
                    <a:pt x="799005" y="1862264"/>
                  </a:cubicBezTo>
                  <a:lnTo>
                    <a:pt x="1274269" y="2126448"/>
                  </a:lnTo>
                  <a:cubicBezTo>
                    <a:pt x="1295095" y="2138024"/>
                    <a:pt x="1321360" y="2130526"/>
                    <a:pt x="1332936" y="2109702"/>
                  </a:cubicBezTo>
                  <a:cubicBezTo>
                    <a:pt x="1344512" y="2088876"/>
                    <a:pt x="1337014" y="2062612"/>
                    <a:pt x="1316190" y="2051036"/>
                  </a:cubicBezTo>
                  <a:lnTo>
                    <a:pt x="840924" y="1786852"/>
                  </a:lnTo>
                  <a:cubicBezTo>
                    <a:pt x="830512" y="1781064"/>
                    <a:pt x="818738" y="1780044"/>
                    <a:pt x="808122" y="1783076"/>
                  </a:cubicBezTo>
                  <a:close/>
                  <a:moveTo>
                    <a:pt x="1885270" y="1645390"/>
                  </a:moveTo>
                  <a:cubicBezTo>
                    <a:pt x="1874246" y="1645990"/>
                    <a:pt x="1863450" y="1650796"/>
                    <a:pt x="1855496" y="1659664"/>
                  </a:cubicBezTo>
                  <a:lnTo>
                    <a:pt x="1540420" y="2010952"/>
                  </a:lnTo>
                  <a:cubicBezTo>
                    <a:pt x="1524513" y="2028690"/>
                    <a:pt x="1525995" y="2055964"/>
                    <a:pt x="1543731" y="2071872"/>
                  </a:cubicBezTo>
                  <a:cubicBezTo>
                    <a:pt x="1561469" y="2087780"/>
                    <a:pt x="1588743" y="2086298"/>
                    <a:pt x="1604651" y="2068562"/>
                  </a:cubicBezTo>
                  <a:lnTo>
                    <a:pt x="1919725" y="1717272"/>
                  </a:lnTo>
                  <a:cubicBezTo>
                    <a:pt x="1935634" y="1699534"/>
                    <a:pt x="1934152" y="1672260"/>
                    <a:pt x="1916415" y="1656352"/>
                  </a:cubicBezTo>
                  <a:cubicBezTo>
                    <a:pt x="1907546" y="1648398"/>
                    <a:pt x="1896294" y="1644792"/>
                    <a:pt x="1885270" y="1645390"/>
                  </a:cubicBezTo>
                  <a:close/>
                  <a:moveTo>
                    <a:pt x="2029251" y="1583716"/>
                  </a:moveTo>
                  <a:cubicBezTo>
                    <a:pt x="2018964" y="1587724"/>
                    <a:pt x="2010205" y="1595656"/>
                    <a:pt x="2005414" y="1606564"/>
                  </a:cubicBezTo>
                  <a:cubicBezTo>
                    <a:pt x="1995834" y="1628378"/>
                    <a:pt x="2005750" y="1653830"/>
                    <a:pt x="2027564" y="1663410"/>
                  </a:cubicBezTo>
                  <a:lnTo>
                    <a:pt x="2525417" y="1882074"/>
                  </a:lnTo>
                  <a:cubicBezTo>
                    <a:pt x="2547232" y="1891656"/>
                    <a:pt x="2572681" y="1881738"/>
                    <a:pt x="2582263" y="1859924"/>
                  </a:cubicBezTo>
                  <a:cubicBezTo>
                    <a:pt x="2591845" y="1838110"/>
                    <a:pt x="2581927" y="1812660"/>
                    <a:pt x="2560113" y="1803078"/>
                  </a:cubicBezTo>
                  <a:lnTo>
                    <a:pt x="2062260" y="1584414"/>
                  </a:lnTo>
                  <a:cubicBezTo>
                    <a:pt x="2051354" y="1579624"/>
                    <a:pt x="2039537" y="1579708"/>
                    <a:pt x="2029251" y="1583716"/>
                  </a:cubicBezTo>
                  <a:close/>
                  <a:moveTo>
                    <a:pt x="665839" y="1498732"/>
                  </a:moveTo>
                  <a:cubicBezTo>
                    <a:pt x="654806" y="1498300"/>
                    <a:pt x="643609" y="1502076"/>
                    <a:pt x="634862" y="1510162"/>
                  </a:cubicBezTo>
                  <a:lnTo>
                    <a:pt x="288370" y="1830504"/>
                  </a:lnTo>
                  <a:cubicBezTo>
                    <a:pt x="270875" y="1846680"/>
                    <a:pt x="269805" y="1873972"/>
                    <a:pt x="285980" y="1891468"/>
                  </a:cubicBezTo>
                  <a:cubicBezTo>
                    <a:pt x="302153" y="1908962"/>
                    <a:pt x="329447" y="1910032"/>
                    <a:pt x="346941" y="1893858"/>
                  </a:cubicBezTo>
                  <a:lnTo>
                    <a:pt x="693434" y="1573514"/>
                  </a:lnTo>
                  <a:cubicBezTo>
                    <a:pt x="710928" y="1557340"/>
                    <a:pt x="711999" y="1530048"/>
                    <a:pt x="695825" y="1512552"/>
                  </a:cubicBezTo>
                  <a:cubicBezTo>
                    <a:pt x="687737" y="1503804"/>
                    <a:pt x="676870" y="1499164"/>
                    <a:pt x="665839" y="1498732"/>
                  </a:cubicBezTo>
                  <a:close/>
                  <a:moveTo>
                    <a:pt x="781311" y="1467282"/>
                  </a:moveTo>
                  <a:cubicBezTo>
                    <a:pt x="770694" y="1470312"/>
                    <a:pt x="761234" y="1477392"/>
                    <a:pt x="755446" y="1487804"/>
                  </a:cubicBezTo>
                  <a:cubicBezTo>
                    <a:pt x="743870" y="1508630"/>
                    <a:pt x="751368" y="1534894"/>
                    <a:pt x="772192" y="1546470"/>
                  </a:cubicBezTo>
                  <a:lnTo>
                    <a:pt x="1247458" y="1810654"/>
                  </a:lnTo>
                  <a:cubicBezTo>
                    <a:pt x="1268283" y="1822230"/>
                    <a:pt x="1294547" y="1814732"/>
                    <a:pt x="1306123" y="1793908"/>
                  </a:cubicBezTo>
                  <a:cubicBezTo>
                    <a:pt x="1317700" y="1773082"/>
                    <a:pt x="1310202" y="1746818"/>
                    <a:pt x="1289377" y="1735242"/>
                  </a:cubicBezTo>
                  <a:lnTo>
                    <a:pt x="814111" y="1471058"/>
                  </a:lnTo>
                  <a:cubicBezTo>
                    <a:pt x="803700" y="1465270"/>
                    <a:pt x="791927" y="1464250"/>
                    <a:pt x="781311" y="1467282"/>
                  </a:cubicBezTo>
                  <a:close/>
                  <a:moveTo>
                    <a:pt x="1861043" y="1313896"/>
                  </a:moveTo>
                  <a:cubicBezTo>
                    <a:pt x="1850019" y="1314496"/>
                    <a:pt x="1839224" y="1319300"/>
                    <a:pt x="1831269" y="1328170"/>
                  </a:cubicBezTo>
                  <a:lnTo>
                    <a:pt x="1516195" y="1679458"/>
                  </a:lnTo>
                  <a:cubicBezTo>
                    <a:pt x="1500286" y="1697196"/>
                    <a:pt x="1501769" y="1724470"/>
                    <a:pt x="1519505" y="1740378"/>
                  </a:cubicBezTo>
                  <a:cubicBezTo>
                    <a:pt x="1537242" y="1756286"/>
                    <a:pt x="1564517" y="1754804"/>
                    <a:pt x="1580425" y="1737068"/>
                  </a:cubicBezTo>
                  <a:lnTo>
                    <a:pt x="1895500" y="1385778"/>
                  </a:lnTo>
                  <a:cubicBezTo>
                    <a:pt x="1911408" y="1368040"/>
                    <a:pt x="1909926" y="1340766"/>
                    <a:pt x="1892189" y="1324858"/>
                  </a:cubicBezTo>
                  <a:cubicBezTo>
                    <a:pt x="1883319" y="1316904"/>
                    <a:pt x="1872068" y="1313298"/>
                    <a:pt x="1861043" y="1313896"/>
                  </a:cubicBezTo>
                  <a:close/>
                  <a:moveTo>
                    <a:pt x="1973076" y="1271804"/>
                  </a:moveTo>
                  <a:cubicBezTo>
                    <a:pt x="1962788" y="1275812"/>
                    <a:pt x="1954030" y="1283744"/>
                    <a:pt x="1949240" y="1294652"/>
                  </a:cubicBezTo>
                  <a:cubicBezTo>
                    <a:pt x="1939659" y="1316466"/>
                    <a:pt x="1949575" y="1341918"/>
                    <a:pt x="1971390" y="1351498"/>
                  </a:cubicBezTo>
                  <a:lnTo>
                    <a:pt x="2469242" y="1570162"/>
                  </a:lnTo>
                  <a:cubicBezTo>
                    <a:pt x="2491057" y="1579744"/>
                    <a:pt x="2516507" y="1569826"/>
                    <a:pt x="2526088" y="1548012"/>
                  </a:cubicBezTo>
                  <a:cubicBezTo>
                    <a:pt x="2535670" y="1526198"/>
                    <a:pt x="2525752" y="1500748"/>
                    <a:pt x="2503938" y="1491166"/>
                  </a:cubicBezTo>
                  <a:lnTo>
                    <a:pt x="2006086" y="1272502"/>
                  </a:lnTo>
                  <a:cubicBezTo>
                    <a:pt x="1995178" y="1267712"/>
                    <a:pt x="1983363" y="1267796"/>
                    <a:pt x="1973076" y="1271804"/>
                  </a:cubicBezTo>
                  <a:close/>
                  <a:moveTo>
                    <a:pt x="672664" y="1166426"/>
                  </a:moveTo>
                  <a:cubicBezTo>
                    <a:pt x="661631" y="1165992"/>
                    <a:pt x="650434" y="1169768"/>
                    <a:pt x="641687" y="1177856"/>
                  </a:cubicBezTo>
                  <a:lnTo>
                    <a:pt x="295195" y="1498198"/>
                  </a:lnTo>
                  <a:cubicBezTo>
                    <a:pt x="277700" y="1514374"/>
                    <a:pt x="276630" y="1541666"/>
                    <a:pt x="292805" y="1559162"/>
                  </a:cubicBezTo>
                  <a:cubicBezTo>
                    <a:pt x="308978" y="1576656"/>
                    <a:pt x="336272" y="1577726"/>
                    <a:pt x="353766" y="1561552"/>
                  </a:cubicBezTo>
                  <a:lnTo>
                    <a:pt x="700258" y="1241208"/>
                  </a:lnTo>
                  <a:cubicBezTo>
                    <a:pt x="717753" y="1225034"/>
                    <a:pt x="718823" y="1197742"/>
                    <a:pt x="702649" y="1180246"/>
                  </a:cubicBezTo>
                  <a:cubicBezTo>
                    <a:pt x="694562" y="1171500"/>
                    <a:pt x="683695" y="1166858"/>
                    <a:pt x="672664" y="1166426"/>
                  </a:cubicBezTo>
                  <a:close/>
                  <a:moveTo>
                    <a:pt x="818511" y="1122800"/>
                  </a:moveTo>
                  <a:cubicBezTo>
                    <a:pt x="807894" y="1125830"/>
                    <a:pt x="798435" y="1132910"/>
                    <a:pt x="792647" y="1143322"/>
                  </a:cubicBezTo>
                  <a:cubicBezTo>
                    <a:pt x="781072" y="1164148"/>
                    <a:pt x="788569" y="1190412"/>
                    <a:pt x="809394" y="1201988"/>
                  </a:cubicBezTo>
                  <a:lnTo>
                    <a:pt x="1284659" y="1466172"/>
                  </a:lnTo>
                  <a:cubicBezTo>
                    <a:pt x="1305484" y="1477748"/>
                    <a:pt x="1331749" y="1470250"/>
                    <a:pt x="1343325" y="1449426"/>
                  </a:cubicBezTo>
                  <a:cubicBezTo>
                    <a:pt x="1354901" y="1428600"/>
                    <a:pt x="1347403" y="1402336"/>
                    <a:pt x="1326579" y="1390760"/>
                  </a:cubicBezTo>
                  <a:lnTo>
                    <a:pt x="851313" y="1126576"/>
                  </a:lnTo>
                  <a:cubicBezTo>
                    <a:pt x="840899" y="1120788"/>
                    <a:pt x="829127" y="1119768"/>
                    <a:pt x="818511" y="1122800"/>
                  </a:cubicBezTo>
                  <a:close/>
                  <a:moveTo>
                    <a:pt x="1836817" y="982404"/>
                  </a:moveTo>
                  <a:cubicBezTo>
                    <a:pt x="1825792" y="983004"/>
                    <a:pt x="1814996" y="987808"/>
                    <a:pt x="1807043" y="996678"/>
                  </a:cubicBezTo>
                  <a:lnTo>
                    <a:pt x="1491967" y="1347966"/>
                  </a:lnTo>
                  <a:cubicBezTo>
                    <a:pt x="1476060" y="1365704"/>
                    <a:pt x="1477542" y="1392978"/>
                    <a:pt x="1495279" y="1408886"/>
                  </a:cubicBezTo>
                  <a:cubicBezTo>
                    <a:pt x="1513016" y="1424794"/>
                    <a:pt x="1540289" y="1423312"/>
                    <a:pt x="1556198" y="1405576"/>
                  </a:cubicBezTo>
                  <a:lnTo>
                    <a:pt x="1871272" y="1054286"/>
                  </a:lnTo>
                  <a:cubicBezTo>
                    <a:pt x="1887181" y="1036548"/>
                    <a:pt x="1885699" y="1009274"/>
                    <a:pt x="1867962" y="993366"/>
                  </a:cubicBezTo>
                  <a:cubicBezTo>
                    <a:pt x="1859093" y="985412"/>
                    <a:pt x="1847840" y="981806"/>
                    <a:pt x="1836817" y="982404"/>
                  </a:cubicBezTo>
                  <a:close/>
                  <a:moveTo>
                    <a:pt x="1977955" y="925352"/>
                  </a:moveTo>
                  <a:cubicBezTo>
                    <a:pt x="1967668" y="929360"/>
                    <a:pt x="1958910" y="937292"/>
                    <a:pt x="1954120" y="948200"/>
                  </a:cubicBezTo>
                  <a:cubicBezTo>
                    <a:pt x="1944539" y="970014"/>
                    <a:pt x="1954455" y="995466"/>
                    <a:pt x="1976270" y="1005046"/>
                  </a:cubicBezTo>
                  <a:lnTo>
                    <a:pt x="2474121" y="1223710"/>
                  </a:lnTo>
                  <a:cubicBezTo>
                    <a:pt x="2495937" y="1233292"/>
                    <a:pt x="2521387" y="1223374"/>
                    <a:pt x="2530968" y="1201560"/>
                  </a:cubicBezTo>
                  <a:cubicBezTo>
                    <a:pt x="2540550" y="1179746"/>
                    <a:pt x="2530633" y="1154296"/>
                    <a:pt x="2508818" y="1144714"/>
                  </a:cubicBezTo>
                  <a:lnTo>
                    <a:pt x="2010966" y="926050"/>
                  </a:lnTo>
                  <a:cubicBezTo>
                    <a:pt x="2000059" y="921260"/>
                    <a:pt x="1988243" y="921344"/>
                    <a:pt x="1977955" y="925352"/>
                  </a:cubicBezTo>
                  <a:close/>
                  <a:moveTo>
                    <a:pt x="679492" y="834118"/>
                  </a:moveTo>
                  <a:cubicBezTo>
                    <a:pt x="668459" y="833684"/>
                    <a:pt x="657262" y="837460"/>
                    <a:pt x="648515" y="845548"/>
                  </a:cubicBezTo>
                  <a:lnTo>
                    <a:pt x="302022" y="1165890"/>
                  </a:lnTo>
                  <a:cubicBezTo>
                    <a:pt x="284528" y="1182066"/>
                    <a:pt x="283458" y="1209358"/>
                    <a:pt x="299632" y="1226854"/>
                  </a:cubicBezTo>
                  <a:cubicBezTo>
                    <a:pt x="315806" y="1244348"/>
                    <a:pt x="343100" y="1245418"/>
                    <a:pt x="360594" y="1229244"/>
                  </a:cubicBezTo>
                  <a:lnTo>
                    <a:pt x="707086" y="908900"/>
                  </a:lnTo>
                  <a:cubicBezTo>
                    <a:pt x="724581" y="892726"/>
                    <a:pt x="725651" y="865434"/>
                    <a:pt x="709478" y="847938"/>
                  </a:cubicBezTo>
                  <a:cubicBezTo>
                    <a:pt x="701390" y="839192"/>
                    <a:pt x="690523" y="834550"/>
                    <a:pt x="679492" y="834118"/>
                  </a:cubicBezTo>
                  <a:close/>
                  <a:moveTo>
                    <a:pt x="787057" y="805364"/>
                  </a:moveTo>
                  <a:cubicBezTo>
                    <a:pt x="776440" y="808396"/>
                    <a:pt x="766980" y="815476"/>
                    <a:pt x="761192" y="825888"/>
                  </a:cubicBezTo>
                  <a:cubicBezTo>
                    <a:pt x="749617" y="846714"/>
                    <a:pt x="757114" y="872978"/>
                    <a:pt x="777938" y="884554"/>
                  </a:cubicBezTo>
                  <a:lnTo>
                    <a:pt x="1253204" y="1148738"/>
                  </a:lnTo>
                  <a:cubicBezTo>
                    <a:pt x="1274029" y="1160314"/>
                    <a:pt x="1300293" y="1152816"/>
                    <a:pt x="1311870" y="1131992"/>
                  </a:cubicBezTo>
                  <a:cubicBezTo>
                    <a:pt x="1323446" y="1111166"/>
                    <a:pt x="1315948" y="1084902"/>
                    <a:pt x="1295123" y="1073326"/>
                  </a:cubicBezTo>
                  <a:lnTo>
                    <a:pt x="819857" y="809142"/>
                  </a:lnTo>
                  <a:cubicBezTo>
                    <a:pt x="809445" y="803354"/>
                    <a:pt x="797673" y="802334"/>
                    <a:pt x="787057" y="805364"/>
                  </a:cubicBezTo>
                  <a:close/>
                  <a:moveTo>
                    <a:pt x="1812593" y="650910"/>
                  </a:moveTo>
                  <a:cubicBezTo>
                    <a:pt x="1801568" y="651510"/>
                    <a:pt x="1790773" y="656316"/>
                    <a:pt x="1782818" y="665184"/>
                  </a:cubicBezTo>
                  <a:lnTo>
                    <a:pt x="1467744" y="1016472"/>
                  </a:lnTo>
                  <a:cubicBezTo>
                    <a:pt x="1451836" y="1034210"/>
                    <a:pt x="1453318" y="1061484"/>
                    <a:pt x="1471055" y="1077392"/>
                  </a:cubicBezTo>
                  <a:cubicBezTo>
                    <a:pt x="1488792" y="1093300"/>
                    <a:pt x="1516065" y="1091818"/>
                    <a:pt x="1531974" y="1074082"/>
                  </a:cubicBezTo>
                  <a:lnTo>
                    <a:pt x="1847048" y="722792"/>
                  </a:lnTo>
                  <a:cubicBezTo>
                    <a:pt x="1862956" y="705054"/>
                    <a:pt x="1861474" y="677780"/>
                    <a:pt x="1843738" y="661872"/>
                  </a:cubicBezTo>
                  <a:cubicBezTo>
                    <a:pt x="1834870" y="653918"/>
                    <a:pt x="1823616" y="650312"/>
                    <a:pt x="1812593" y="650910"/>
                  </a:cubicBezTo>
                  <a:close/>
                  <a:moveTo>
                    <a:pt x="1917005" y="612240"/>
                  </a:moveTo>
                  <a:cubicBezTo>
                    <a:pt x="1906718" y="616248"/>
                    <a:pt x="1897960" y="624180"/>
                    <a:pt x="1893169" y="635088"/>
                  </a:cubicBezTo>
                  <a:cubicBezTo>
                    <a:pt x="1883587" y="656902"/>
                    <a:pt x="1893503" y="682354"/>
                    <a:pt x="1915319" y="691934"/>
                  </a:cubicBezTo>
                  <a:lnTo>
                    <a:pt x="2413171" y="910598"/>
                  </a:lnTo>
                  <a:cubicBezTo>
                    <a:pt x="2434985" y="920180"/>
                    <a:pt x="2460436" y="910262"/>
                    <a:pt x="2470017" y="888448"/>
                  </a:cubicBezTo>
                  <a:cubicBezTo>
                    <a:pt x="2479599" y="866634"/>
                    <a:pt x="2469682" y="841184"/>
                    <a:pt x="2447867" y="831602"/>
                  </a:cubicBezTo>
                  <a:lnTo>
                    <a:pt x="1950015" y="612938"/>
                  </a:lnTo>
                  <a:cubicBezTo>
                    <a:pt x="1939107" y="608148"/>
                    <a:pt x="1927292" y="608232"/>
                    <a:pt x="1917005" y="612240"/>
                  </a:cubicBezTo>
                  <a:close/>
                  <a:moveTo>
                    <a:pt x="2485292" y="0"/>
                  </a:moveTo>
                  <a:lnTo>
                    <a:pt x="3165231" y="3164170"/>
                  </a:lnTo>
                  <a:cubicBezTo>
                    <a:pt x="2063262" y="3329788"/>
                    <a:pt x="1055077" y="3338506"/>
                    <a:pt x="0" y="3190320"/>
                  </a:cubicBezTo>
                  <a:lnTo>
                    <a:pt x="0" y="1830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任意多边形 15"/>
            <p:cNvSpPr/>
            <p:nvPr/>
          </p:nvSpPr>
          <p:spPr>
            <a:xfrm rot="21359317">
              <a:off x="13735536" y="29570588"/>
              <a:ext cx="2592417" cy="841895"/>
            </a:xfrm>
            <a:custGeom>
              <a:avLst/>
              <a:gdLst/>
              <a:ahLst/>
              <a:cxnLst/>
              <a:rect l="l" t="t" r="r" b="b"/>
              <a:pathLst>
                <a:path w="2391508" h="865384">
                  <a:moveTo>
                    <a:pt x="182870" y="372673"/>
                  </a:moveTo>
                  <a:lnTo>
                    <a:pt x="186105" y="613826"/>
                  </a:lnTo>
                  <a:lnTo>
                    <a:pt x="1928553" y="760109"/>
                  </a:lnTo>
                  <a:lnTo>
                    <a:pt x="2055067" y="536088"/>
                  </a:lnTo>
                  <a:close/>
                  <a:moveTo>
                    <a:pt x="2391508" y="0"/>
                  </a:moveTo>
                  <a:lnTo>
                    <a:pt x="1992923" y="865384"/>
                  </a:lnTo>
                  <a:lnTo>
                    <a:pt x="70338" y="683109"/>
                  </a:lnTo>
                  <a:lnTo>
                    <a:pt x="0" y="426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 16"/>
            <p:cNvSpPr/>
            <p:nvPr/>
          </p:nvSpPr>
          <p:spPr>
            <a:xfrm>
              <a:off x="10013147" y="29286020"/>
              <a:ext cx="2661270" cy="1010120"/>
            </a:xfrm>
            <a:custGeom>
              <a:avLst/>
              <a:gdLst>
                <a:gd name="connsiteX0" fmla="*/ 178479 w 2376339"/>
                <a:gd name="connsiteY0" fmla="*/ 271546 h 976182"/>
                <a:gd name="connsiteX1" fmla="*/ 208624 w 2376339"/>
                <a:gd name="connsiteY1" fmla="*/ 776064 h 976182"/>
                <a:gd name="connsiteX2" fmla="*/ 1756070 w 2376339"/>
                <a:gd name="connsiteY2" fmla="*/ 854350 h 976182"/>
                <a:gd name="connsiteX3" fmla="*/ 2067569 w 2376339"/>
                <a:gd name="connsiteY3" fmla="*/ 584696 h 976182"/>
                <a:gd name="connsiteX4" fmla="*/ 178479 w 2376339"/>
                <a:gd name="connsiteY4" fmla="*/ 271546 h 976182"/>
                <a:gd name="connsiteX5" fmla="*/ 0 w 2376339"/>
                <a:gd name="connsiteY5" fmla="*/ 0 h 976182"/>
                <a:gd name="connsiteX6" fmla="*/ 2376339 w 2376339"/>
                <a:gd name="connsiteY6" fmla="*/ 454026 h 976182"/>
                <a:gd name="connsiteX7" fmla="*/ 1899139 w 2376339"/>
                <a:gd name="connsiteY7" fmla="*/ 976182 h 976182"/>
                <a:gd name="connsiteX8" fmla="*/ 70339 w 2376339"/>
                <a:gd name="connsiteY8" fmla="*/ 897032 h 976182"/>
                <a:gd name="connsiteX9" fmla="*/ 0 w 2376339"/>
                <a:gd name="connsiteY9" fmla="*/ 0 h 976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6339" h="976182">
                  <a:moveTo>
                    <a:pt x="178479" y="271546"/>
                  </a:moveTo>
                  <a:lnTo>
                    <a:pt x="208624" y="776064"/>
                  </a:lnTo>
                  <a:lnTo>
                    <a:pt x="1756070" y="854350"/>
                  </a:lnTo>
                  <a:lnTo>
                    <a:pt x="2067569" y="584696"/>
                  </a:lnTo>
                  <a:lnTo>
                    <a:pt x="178479" y="271546"/>
                  </a:lnTo>
                  <a:close/>
                  <a:moveTo>
                    <a:pt x="0" y="0"/>
                  </a:moveTo>
                  <a:lnTo>
                    <a:pt x="2376339" y="454026"/>
                  </a:lnTo>
                  <a:lnTo>
                    <a:pt x="1899139" y="976182"/>
                  </a:lnTo>
                  <a:lnTo>
                    <a:pt x="70339" y="89703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任意多边形 17"/>
            <p:cNvSpPr/>
            <p:nvPr/>
          </p:nvSpPr>
          <p:spPr>
            <a:xfrm>
              <a:off x="8910055" y="10667248"/>
              <a:ext cx="3474828" cy="2924692"/>
            </a:xfrm>
            <a:custGeom>
              <a:avLst/>
              <a:gdLst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624789 w 3474828"/>
                <a:gd name="connsiteY7" fmla="*/ 22124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489309 w 3474828"/>
                <a:gd name="connsiteY10" fmla="*/ 1047863 h 2924692"/>
                <a:gd name="connsiteX11" fmla="*/ 925987 w 3474828"/>
                <a:gd name="connsiteY11" fmla="*/ 1436030 h 2924692"/>
                <a:gd name="connsiteX12" fmla="*/ 717604 w 3474828"/>
                <a:gd name="connsiteY12" fmla="*/ 1655467 h 2924692"/>
                <a:gd name="connsiteX13" fmla="*/ 976126 w 3474828"/>
                <a:gd name="connsiteY13" fmla="*/ 1508599 h 2924692"/>
                <a:gd name="connsiteX14" fmla="*/ 1489309 w 3474828"/>
                <a:gd name="connsiteY14" fmla="*/ 10478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624789 w 3474828"/>
                <a:gd name="connsiteY7" fmla="*/ 22124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743309 w 3474828"/>
                <a:gd name="connsiteY10" fmla="*/ 882763 h 2924692"/>
                <a:gd name="connsiteX11" fmla="*/ 925987 w 3474828"/>
                <a:gd name="connsiteY11" fmla="*/ 1436030 h 2924692"/>
                <a:gd name="connsiteX12" fmla="*/ 717604 w 3474828"/>
                <a:gd name="connsiteY12" fmla="*/ 1655467 h 2924692"/>
                <a:gd name="connsiteX13" fmla="*/ 976126 w 3474828"/>
                <a:gd name="connsiteY13" fmla="*/ 1508599 h 2924692"/>
                <a:gd name="connsiteX14" fmla="*/ 1743309 w 3474828"/>
                <a:gd name="connsiteY14" fmla="*/ 8827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891489 w 3474828"/>
                <a:gd name="connsiteY7" fmla="*/ 19838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743309 w 3474828"/>
                <a:gd name="connsiteY10" fmla="*/ 882763 h 2924692"/>
                <a:gd name="connsiteX11" fmla="*/ 925987 w 3474828"/>
                <a:gd name="connsiteY11" fmla="*/ 1436030 h 2924692"/>
                <a:gd name="connsiteX12" fmla="*/ 717604 w 3474828"/>
                <a:gd name="connsiteY12" fmla="*/ 1655467 h 2924692"/>
                <a:gd name="connsiteX13" fmla="*/ 976126 w 3474828"/>
                <a:gd name="connsiteY13" fmla="*/ 1508599 h 2924692"/>
                <a:gd name="connsiteX14" fmla="*/ 1743309 w 3474828"/>
                <a:gd name="connsiteY14" fmla="*/ 8827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1070533 w 3474828"/>
                <a:gd name="connsiteY2" fmla="*/ 24312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891489 w 3474828"/>
                <a:gd name="connsiteY7" fmla="*/ 19838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743309 w 3474828"/>
                <a:gd name="connsiteY10" fmla="*/ 882763 h 2924692"/>
                <a:gd name="connsiteX11" fmla="*/ 925987 w 3474828"/>
                <a:gd name="connsiteY11" fmla="*/ 1436030 h 2924692"/>
                <a:gd name="connsiteX12" fmla="*/ 717604 w 3474828"/>
                <a:gd name="connsiteY12" fmla="*/ 1655467 h 2924692"/>
                <a:gd name="connsiteX13" fmla="*/ 976126 w 3474828"/>
                <a:gd name="connsiteY13" fmla="*/ 1508599 h 2924692"/>
                <a:gd name="connsiteX14" fmla="*/ 1743309 w 3474828"/>
                <a:gd name="connsiteY14" fmla="*/ 8827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74828" h="2924692">
                  <a:moveTo>
                    <a:pt x="1918439" y="1785570"/>
                  </a:moveTo>
                  <a:cubicBezTo>
                    <a:pt x="1813529" y="1835687"/>
                    <a:pt x="1496434" y="2066121"/>
                    <a:pt x="1355116" y="2173738"/>
                  </a:cubicBezTo>
                  <a:cubicBezTo>
                    <a:pt x="1213798" y="2281356"/>
                    <a:pt x="1140653" y="2342737"/>
                    <a:pt x="1070533" y="2431275"/>
                  </a:cubicBezTo>
                  <a:cubicBezTo>
                    <a:pt x="1175442" y="2381158"/>
                    <a:pt x="1263938" y="2353925"/>
                    <a:pt x="1405256" y="2246307"/>
                  </a:cubicBezTo>
                  <a:cubicBezTo>
                    <a:pt x="1546574" y="2138690"/>
                    <a:pt x="1848319" y="1874108"/>
                    <a:pt x="1918439" y="1785570"/>
                  </a:cubicBezTo>
                  <a:close/>
                  <a:moveTo>
                    <a:pt x="1701294" y="1363551"/>
                  </a:moveTo>
                  <a:cubicBezTo>
                    <a:pt x="1596385" y="1413668"/>
                    <a:pt x="1272939" y="1648334"/>
                    <a:pt x="1137971" y="1751718"/>
                  </a:cubicBezTo>
                  <a:cubicBezTo>
                    <a:pt x="1003004" y="1855102"/>
                    <a:pt x="961607" y="1895318"/>
                    <a:pt x="891489" y="1983856"/>
                  </a:cubicBezTo>
                  <a:cubicBezTo>
                    <a:pt x="996397" y="1933738"/>
                    <a:pt x="1053144" y="1927672"/>
                    <a:pt x="1188111" y="1824288"/>
                  </a:cubicBezTo>
                  <a:cubicBezTo>
                    <a:pt x="1323079" y="1720904"/>
                    <a:pt x="1631175" y="1452090"/>
                    <a:pt x="1701294" y="1363551"/>
                  </a:cubicBezTo>
                  <a:close/>
                  <a:moveTo>
                    <a:pt x="1743309" y="882763"/>
                  </a:moveTo>
                  <a:cubicBezTo>
                    <a:pt x="1638400" y="932880"/>
                    <a:pt x="1096938" y="1307246"/>
                    <a:pt x="925987" y="1436030"/>
                  </a:cubicBezTo>
                  <a:cubicBezTo>
                    <a:pt x="755036" y="1564814"/>
                    <a:pt x="787722" y="1566929"/>
                    <a:pt x="717604" y="1655467"/>
                  </a:cubicBezTo>
                  <a:cubicBezTo>
                    <a:pt x="822513" y="1605350"/>
                    <a:pt x="805175" y="1637383"/>
                    <a:pt x="976126" y="1508599"/>
                  </a:cubicBezTo>
                  <a:cubicBezTo>
                    <a:pt x="1147077" y="1379815"/>
                    <a:pt x="1673190" y="971301"/>
                    <a:pt x="1743309" y="882763"/>
                  </a:cubicBezTo>
                  <a:close/>
                  <a:moveTo>
                    <a:pt x="2717379" y="1269"/>
                  </a:moveTo>
                  <a:cubicBezTo>
                    <a:pt x="3258900" y="29905"/>
                    <a:pt x="3761528" y="537233"/>
                    <a:pt x="3282835" y="957798"/>
                  </a:cubicBezTo>
                  <a:cubicBezTo>
                    <a:pt x="2735758" y="1438444"/>
                    <a:pt x="1821358" y="2364567"/>
                    <a:pt x="1172681" y="2763152"/>
                  </a:cubicBezTo>
                  <a:cubicBezTo>
                    <a:pt x="242650" y="3372752"/>
                    <a:pt x="-288797" y="2094935"/>
                    <a:pt x="164496" y="1614289"/>
                  </a:cubicBezTo>
                  <a:cubicBezTo>
                    <a:pt x="617789" y="1133643"/>
                    <a:pt x="1876065" y="156722"/>
                    <a:pt x="2485665" y="19953"/>
                  </a:cubicBezTo>
                  <a:cubicBezTo>
                    <a:pt x="2561865" y="2857"/>
                    <a:pt x="2640019" y="-2821"/>
                    <a:pt x="2717379" y="12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任意多边形 18"/>
            <p:cNvSpPr/>
            <p:nvPr/>
          </p:nvSpPr>
          <p:spPr>
            <a:xfrm>
              <a:off x="5735008" y="12406709"/>
              <a:ext cx="4398214" cy="5843582"/>
            </a:xfrm>
            <a:custGeom>
              <a:avLst/>
              <a:gdLst/>
              <a:ahLst/>
              <a:cxnLst/>
              <a:rect l="l" t="t" r="r" b="b"/>
              <a:pathLst>
                <a:path w="4398214" h="5843582">
                  <a:moveTo>
                    <a:pt x="3708879" y="5159936"/>
                  </a:moveTo>
                  <a:cubicBezTo>
                    <a:pt x="3709668" y="5169486"/>
                    <a:pt x="3707539" y="5183758"/>
                    <a:pt x="3702620" y="5199006"/>
                  </a:cubicBezTo>
                  <a:cubicBezTo>
                    <a:pt x="3697486" y="5214928"/>
                    <a:pt x="3690503" y="5228206"/>
                    <a:pt x="3684042" y="5235416"/>
                  </a:cubicBezTo>
                  <a:cubicBezTo>
                    <a:pt x="3683252" y="5225866"/>
                    <a:pt x="3685381" y="5211596"/>
                    <a:pt x="3690299" y="5196346"/>
                  </a:cubicBezTo>
                  <a:cubicBezTo>
                    <a:pt x="3695436" y="5180426"/>
                    <a:pt x="3702417" y="5167146"/>
                    <a:pt x="3708879" y="5159936"/>
                  </a:cubicBezTo>
                  <a:close/>
                  <a:moveTo>
                    <a:pt x="3661549" y="5110226"/>
                  </a:moveTo>
                  <a:cubicBezTo>
                    <a:pt x="3663108" y="5110156"/>
                    <a:pt x="3664612" y="5110376"/>
                    <a:pt x="3666037" y="5110912"/>
                  </a:cubicBezTo>
                  <a:lnTo>
                    <a:pt x="3666881" y="5111712"/>
                  </a:lnTo>
                  <a:cubicBezTo>
                    <a:pt x="3656151" y="5116830"/>
                    <a:pt x="3645121" y="5131110"/>
                    <a:pt x="3638140" y="5149680"/>
                  </a:cubicBezTo>
                  <a:cubicBezTo>
                    <a:pt x="3631158" y="5168250"/>
                    <a:pt x="3630049" y="5186260"/>
                    <a:pt x="3634750" y="5197178"/>
                  </a:cubicBezTo>
                  <a:cubicBezTo>
                    <a:pt x="3634310" y="5197474"/>
                    <a:pt x="3633946" y="5197360"/>
                    <a:pt x="3633588" y="5197224"/>
                  </a:cubicBezTo>
                  <a:cubicBezTo>
                    <a:pt x="3622193" y="5192942"/>
                    <a:pt x="3620221" y="5170148"/>
                    <a:pt x="3629181" y="5146312"/>
                  </a:cubicBezTo>
                  <a:cubicBezTo>
                    <a:pt x="3637021" y="5125456"/>
                    <a:pt x="3650636" y="5110714"/>
                    <a:pt x="3661549" y="5110226"/>
                  </a:cubicBezTo>
                  <a:close/>
                  <a:moveTo>
                    <a:pt x="3846837" y="5093516"/>
                  </a:moveTo>
                  <a:cubicBezTo>
                    <a:pt x="3851072" y="5102764"/>
                    <a:pt x="3862758" y="5111600"/>
                    <a:pt x="3877900" y="5116486"/>
                  </a:cubicBezTo>
                  <a:cubicBezTo>
                    <a:pt x="3893043" y="5121370"/>
                    <a:pt x="3907691" y="5121028"/>
                    <a:pt x="3916532" y="5115998"/>
                  </a:cubicBezTo>
                  <a:lnTo>
                    <a:pt x="3916576" y="5117038"/>
                  </a:lnTo>
                  <a:cubicBezTo>
                    <a:pt x="3913177" y="5127580"/>
                    <a:pt x="3894663" y="5131044"/>
                    <a:pt x="3875228" y="5124774"/>
                  </a:cubicBezTo>
                  <a:cubicBezTo>
                    <a:pt x="3855790" y="5118504"/>
                    <a:pt x="3842791" y="5104876"/>
                    <a:pt x="3846192" y="5094332"/>
                  </a:cubicBezTo>
                  <a:cubicBezTo>
                    <a:pt x="3846299" y="5094002"/>
                    <a:pt x="3846421" y="5093676"/>
                    <a:pt x="3846837" y="5093516"/>
                  </a:cubicBezTo>
                  <a:close/>
                  <a:moveTo>
                    <a:pt x="1119293" y="5091184"/>
                  </a:moveTo>
                  <a:lnTo>
                    <a:pt x="1122446" y="5125608"/>
                  </a:lnTo>
                  <a:cubicBezTo>
                    <a:pt x="1795718" y="5395862"/>
                    <a:pt x="2754964" y="5446764"/>
                    <a:pt x="3214246" y="5710214"/>
                  </a:cubicBezTo>
                  <a:lnTo>
                    <a:pt x="3239345" y="5674912"/>
                  </a:lnTo>
                  <a:cubicBezTo>
                    <a:pt x="2813291" y="5402756"/>
                    <a:pt x="1801133" y="5337680"/>
                    <a:pt x="1119293" y="5091184"/>
                  </a:cubicBezTo>
                  <a:close/>
                  <a:moveTo>
                    <a:pt x="3868666" y="5073686"/>
                  </a:moveTo>
                  <a:cubicBezTo>
                    <a:pt x="3877424" y="5074182"/>
                    <a:pt x="3888310" y="5076302"/>
                    <a:pt x="3899747" y="5079992"/>
                  </a:cubicBezTo>
                  <a:cubicBezTo>
                    <a:pt x="3915667" y="5085126"/>
                    <a:pt x="3928946" y="5092108"/>
                    <a:pt x="3936156" y="5098570"/>
                  </a:cubicBezTo>
                  <a:cubicBezTo>
                    <a:pt x="3926608" y="5099358"/>
                    <a:pt x="3912336" y="5097230"/>
                    <a:pt x="3897086" y="5092310"/>
                  </a:cubicBezTo>
                  <a:cubicBezTo>
                    <a:pt x="3881165" y="5087176"/>
                    <a:pt x="3867888" y="5080194"/>
                    <a:pt x="3860677" y="5073732"/>
                  </a:cubicBezTo>
                  <a:cubicBezTo>
                    <a:pt x="3863065" y="5073534"/>
                    <a:pt x="3865747" y="5073520"/>
                    <a:pt x="3868666" y="5073686"/>
                  </a:cubicBezTo>
                  <a:close/>
                  <a:moveTo>
                    <a:pt x="3884158" y="5033696"/>
                  </a:moveTo>
                  <a:cubicBezTo>
                    <a:pt x="3888690" y="5034052"/>
                    <a:pt x="3893498" y="5034992"/>
                    <a:pt x="3898357" y="5036560"/>
                  </a:cubicBezTo>
                  <a:cubicBezTo>
                    <a:pt x="3917793" y="5042828"/>
                    <a:pt x="3930692" y="5056766"/>
                    <a:pt x="3927168" y="5067692"/>
                  </a:cubicBezTo>
                  <a:lnTo>
                    <a:pt x="3926514" y="5068542"/>
                  </a:lnTo>
                  <a:cubicBezTo>
                    <a:pt x="3922361" y="5059036"/>
                    <a:pt x="3910729" y="5050032"/>
                    <a:pt x="3895587" y="5045148"/>
                  </a:cubicBezTo>
                  <a:cubicBezTo>
                    <a:pt x="3880444" y="5040264"/>
                    <a:pt x="3865744" y="5040772"/>
                    <a:pt x="3856820" y="5046060"/>
                  </a:cubicBezTo>
                  <a:cubicBezTo>
                    <a:pt x="3856578" y="5045676"/>
                    <a:pt x="3856673" y="5045332"/>
                    <a:pt x="3856784" y="5044988"/>
                  </a:cubicBezTo>
                  <a:cubicBezTo>
                    <a:pt x="3858546" y="5039526"/>
                    <a:pt x="3864080" y="5035852"/>
                    <a:pt x="3871603" y="5034326"/>
                  </a:cubicBezTo>
                  <a:cubicBezTo>
                    <a:pt x="3875366" y="5033564"/>
                    <a:pt x="3879624" y="5033338"/>
                    <a:pt x="3884158" y="5033696"/>
                  </a:cubicBezTo>
                  <a:close/>
                  <a:moveTo>
                    <a:pt x="3743866" y="5014982"/>
                  </a:moveTo>
                  <a:cubicBezTo>
                    <a:pt x="3734413" y="5015818"/>
                    <a:pt x="3725921" y="5022170"/>
                    <a:pt x="3722824" y="5031770"/>
                  </a:cubicBezTo>
                  <a:cubicBezTo>
                    <a:pt x="3718696" y="5044568"/>
                    <a:pt x="3725725" y="5058290"/>
                    <a:pt x="3738523" y="5062418"/>
                  </a:cubicBezTo>
                  <a:cubicBezTo>
                    <a:pt x="3751321" y="5066546"/>
                    <a:pt x="3765043" y="5059518"/>
                    <a:pt x="3769172" y="5046720"/>
                  </a:cubicBezTo>
                  <a:cubicBezTo>
                    <a:pt x="3773300" y="5033922"/>
                    <a:pt x="3766272" y="5020200"/>
                    <a:pt x="3753473" y="5016070"/>
                  </a:cubicBezTo>
                  <a:cubicBezTo>
                    <a:pt x="3750274" y="5015038"/>
                    <a:pt x="3747017" y="5014704"/>
                    <a:pt x="3743866" y="5014982"/>
                  </a:cubicBezTo>
                  <a:close/>
                  <a:moveTo>
                    <a:pt x="3853339" y="4992904"/>
                  </a:moveTo>
                  <a:cubicBezTo>
                    <a:pt x="3862551" y="4992106"/>
                    <a:pt x="3874209" y="4993852"/>
                    <a:pt x="3886127" y="4998332"/>
                  </a:cubicBezTo>
                  <a:cubicBezTo>
                    <a:pt x="3909962" y="5007294"/>
                    <a:pt x="3925811" y="5023794"/>
                    <a:pt x="3921527" y="5035188"/>
                  </a:cubicBezTo>
                  <a:lnTo>
                    <a:pt x="3920727" y="5036032"/>
                  </a:lnTo>
                  <a:cubicBezTo>
                    <a:pt x="3915609" y="5025302"/>
                    <a:pt x="3901329" y="5014272"/>
                    <a:pt x="3882759" y="5007292"/>
                  </a:cubicBezTo>
                  <a:cubicBezTo>
                    <a:pt x="3864191" y="5000310"/>
                    <a:pt x="3846179" y="4999200"/>
                    <a:pt x="3835260" y="5003902"/>
                  </a:cubicBezTo>
                  <a:cubicBezTo>
                    <a:pt x="3834964" y="5003462"/>
                    <a:pt x="3835078" y="5003098"/>
                    <a:pt x="3835215" y="5002740"/>
                  </a:cubicBezTo>
                  <a:cubicBezTo>
                    <a:pt x="3837356" y="4997042"/>
                    <a:pt x="3844125" y="4993700"/>
                    <a:pt x="3853339" y="4992904"/>
                  </a:cubicBezTo>
                  <a:close/>
                  <a:moveTo>
                    <a:pt x="3755027" y="4961874"/>
                  </a:moveTo>
                  <a:cubicBezTo>
                    <a:pt x="3759254" y="4961502"/>
                    <a:pt x="3763623" y="4961950"/>
                    <a:pt x="3767916" y="4963336"/>
                  </a:cubicBezTo>
                  <a:cubicBezTo>
                    <a:pt x="3785085" y="4968874"/>
                    <a:pt x="3794514" y="4987280"/>
                    <a:pt x="3788975" y="5004450"/>
                  </a:cubicBezTo>
                  <a:cubicBezTo>
                    <a:pt x="3786944" y="5010742"/>
                    <a:pt x="3783186" y="5015996"/>
                    <a:pt x="3778016" y="5019384"/>
                  </a:cubicBezTo>
                  <a:cubicBezTo>
                    <a:pt x="3782419" y="5018798"/>
                    <a:pt x="3787001" y="5019220"/>
                    <a:pt x="3791500" y="5020672"/>
                  </a:cubicBezTo>
                  <a:cubicBezTo>
                    <a:pt x="3808669" y="5026210"/>
                    <a:pt x="3818097" y="5044618"/>
                    <a:pt x="3812559" y="5061786"/>
                  </a:cubicBezTo>
                  <a:cubicBezTo>
                    <a:pt x="3807021" y="5078954"/>
                    <a:pt x="3788613" y="5088384"/>
                    <a:pt x="3771445" y="5082844"/>
                  </a:cubicBezTo>
                  <a:lnTo>
                    <a:pt x="3761010" y="5076990"/>
                  </a:lnTo>
                  <a:cubicBezTo>
                    <a:pt x="3762677" y="5082290"/>
                    <a:pt x="3762473" y="5088064"/>
                    <a:pt x="3760654" y="5093704"/>
                  </a:cubicBezTo>
                  <a:cubicBezTo>
                    <a:pt x="3755115" y="5110874"/>
                    <a:pt x="3736707" y="5120302"/>
                    <a:pt x="3719539" y="5114764"/>
                  </a:cubicBezTo>
                  <a:cubicBezTo>
                    <a:pt x="3702369" y="5109224"/>
                    <a:pt x="3692941" y="5090816"/>
                    <a:pt x="3698479" y="5073648"/>
                  </a:cubicBezTo>
                  <a:cubicBezTo>
                    <a:pt x="3700594" y="5067094"/>
                    <a:pt x="3704584" y="5061666"/>
                    <a:pt x="3710032" y="5058248"/>
                  </a:cubicBezTo>
                  <a:cubicBezTo>
                    <a:pt x="3704844" y="5059788"/>
                    <a:pt x="3699222" y="5059548"/>
                    <a:pt x="3693727" y="5057776"/>
                  </a:cubicBezTo>
                  <a:cubicBezTo>
                    <a:pt x="3676559" y="5052238"/>
                    <a:pt x="3667129" y="5033830"/>
                    <a:pt x="3672669" y="5016662"/>
                  </a:cubicBezTo>
                  <a:cubicBezTo>
                    <a:pt x="3678206" y="4999492"/>
                    <a:pt x="3696613" y="4990064"/>
                    <a:pt x="3713782" y="4995602"/>
                  </a:cubicBezTo>
                  <a:cubicBezTo>
                    <a:pt x="3719459" y="4997432"/>
                    <a:pt x="3724287" y="5000670"/>
                    <a:pt x="3727616" y="5005160"/>
                  </a:cubicBezTo>
                  <a:cubicBezTo>
                    <a:pt x="3724779" y="4998814"/>
                    <a:pt x="3724510" y="4991498"/>
                    <a:pt x="3726802" y="4984394"/>
                  </a:cubicBezTo>
                  <a:cubicBezTo>
                    <a:pt x="3730955" y="4971518"/>
                    <a:pt x="3742347" y="4962994"/>
                    <a:pt x="3755027" y="4961874"/>
                  </a:cubicBezTo>
                  <a:close/>
                  <a:moveTo>
                    <a:pt x="3756279" y="4954026"/>
                  </a:moveTo>
                  <a:cubicBezTo>
                    <a:pt x="3742304" y="4955262"/>
                    <a:pt x="3729748" y="4964654"/>
                    <a:pt x="3725171" y="4978844"/>
                  </a:cubicBezTo>
                  <a:cubicBezTo>
                    <a:pt x="3722645" y="4986674"/>
                    <a:pt x="3722944" y="4994738"/>
                    <a:pt x="3726068" y="5001730"/>
                  </a:cubicBezTo>
                  <a:cubicBezTo>
                    <a:pt x="3722400" y="4996782"/>
                    <a:pt x="3717078" y="4993214"/>
                    <a:pt x="3710823" y="4991198"/>
                  </a:cubicBezTo>
                  <a:cubicBezTo>
                    <a:pt x="3691902" y="4985094"/>
                    <a:pt x="3671614" y="4995484"/>
                    <a:pt x="3665510" y="5014406"/>
                  </a:cubicBezTo>
                  <a:cubicBezTo>
                    <a:pt x="3659407" y="5033328"/>
                    <a:pt x="3669798" y="5053616"/>
                    <a:pt x="3688719" y="5059720"/>
                  </a:cubicBezTo>
                  <a:cubicBezTo>
                    <a:pt x="3694775" y="5061672"/>
                    <a:pt x="3700970" y="5061936"/>
                    <a:pt x="3706690" y="5060240"/>
                  </a:cubicBezTo>
                  <a:cubicBezTo>
                    <a:pt x="3700685" y="5064008"/>
                    <a:pt x="3696288" y="5069988"/>
                    <a:pt x="3693959" y="5077212"/>
                  </a:cubicBezTo>
                  <a:cubicBezTo>
                    <a:pt x="3687854" y="5096134"/>
                    <a:pt x="3698246" y="5116420"/>
                    <a:pt x="3717167" y="5122524"/>
                  </a:cubicBezTo>
                  <a:cubicBezTo>
                    <a:pt x="3736089" y="5128628"/>
                    <a:pt x="3756376" y="5118236"/>
                    <a:pt x="3762480" y="5099316"/>
                  </a:cubicBezTo>
                  <a:cubicBezTo>
                    <a:pt x="3764485" y="5093100"/>
                    <a:pt x="3764709" y="5086736"/>
                    <a:pt x="3762871" y="5080896"/>
                  </a:cubicBezTo>
                  <a:lnTo>
                    <a:pt x="3774371" y="5087348"/>
                  </a:lnTo>
                  <a:cubicBezTo>
                    <a:pt x="3793293" y="5093452"/>
                    <a:pt x="3813581" y="5083060"/>
                    <a:pt x="3819684" y="5064140"/>
                  </a:cubicBezTo>
                  <a:cubicBezTo>
                    <a:pt x="3825788" y="5045218"/>
                    <a:pt x="3815397" y="5024930"/>
                    <a:pt x="3796475" y="5018826"/>
                  </a:cubicBezTo>
                  <a:cubicBezTo>
                    <a:pt x="3791517" y="5017226"/>
                    <a:pt x="3786467" y="5016760"/>
                    <a:pt x="3781614" y="5017406"/>
                  </a:cubicBezTo>
                  <a:cubicBezTo>
                    <a:pt x="3787313" y="5013672"/>
                    <a:pt x="3791455" y="5007884"/>
                    <a:pt x="3793692" y="5000948"/>
                  </a:cubicBezTo>
                  <a:cubicBezTo>
                    <a:pt x="3799796" y="4982026"/>
                    <a:pt x="3789404" y="4961740"/>
                    <a:pt x="3770484" y="4955636"/>
                  </a:cubicBezTo>
                  <a:cubicBezTo>
                    <a:pt x="3765753" y="4954110"/>
                    <a:pt x="3760937" y="4953616"/>
                    <a:pt x="3756279" y="4954026"/>
                  </a:cubicBezTo>
                  <a:close/>
                  <a:moveTo>
                    <a:pt x="1106697" y="4953694"/>
                  </a:moveTo>
                  <a:lnTo>
                    <a:pt x="1110737" y="4997798"/>
                  </a:lnTo>
                  <a:cubicBezTo>
                    <a:pt x="1810346" y="5269356"/>
                    <a:pt x="2706531" y="5309364"/>
                    <a:pt x="3291878" y="5602236"/>
                  </a:cubicBezTo>
                  <a:cubicBezTo>
                    <a:pt x="3301523" y="5589318"/>
                    <a:pt x="3311168" y="5576242"/>
                    <a:pt x="3320868" y="5562870"/>
                  </a:cubicBezTo>
                  <a:cubicBezTo>
                    <a:pt x="2716678" y="5288080"/>
                    <a:pt x="1829621" y="5197152"/>
                    <a:pt x="1106697" y="4953694"/>
                  </a:cubicBezTo>
                  <a:close/>
                  <a:moveTo>
                    <a:pt x="3614583" y="4918690"/>
                  </a:moveTo>
                  <a:cubicBezTo>
                    <a:pt x="3623796" y="4917892"/>
                    <a:pt x="3635454" y="4919640"/>
                    <a:pt x="3647370" y="4924120"/>
                  </a:cubicBezTo>
                  <a:cubicBezTo>
                    <a:pt x="3671206" y="4933080"/>
                    <a:pt x="3687054" y="4949580"/>
                    <a:pt x="3682772" y="4960974"/>
                  </a:cubicBezTo>
                  <a:lnTo>
                    <a:pt x="3681971" y="4961820"/>
                  </a:lnTo>
                  <a:cubicBezTo>
                    <a:pt x="3676854" y="4951090"/>
                    <a:pt x="3662573" y="4940060"/>
                    <a:pt x="3644003" y="4933078"/>
                  </a:cubicBezTo>
                  <a:cubicBezTo>
                    <a:pt x="3625434" y="4926096"/>
                    <a:pt x="3607423" y="4924988"/>
                    <a:pt x="3596503" y="4929690"/>
                  </a:cubicBezTo>
                  <a:cubicBezTo>
                    <a:pt x="3596208" y="4929248"/>
                    <a:pt x="3596322" y="4928884"/>
                    <a:pt x="3596458" y="4928526"/>
                  </a:cubicBezTo>
                  <a:cubicBezTo>
                    <a:pt x="3598600" y="4922830"/>
                    <a:pt x="3605369" y="4919488"/>
                    <a:pt x="3614583" y="4918690"/>
                  </a:cubicBezTo>
                  <a:close/>
                  <a:moveTo>
                    <a:pt x="3093203" y="4900654"/>
                  </a:moveTo>
                  <a:cubicBezTo>
                    <a:pt x="3093991" y="4910204"/>
                    <a:pt x="3091863" y="4924476"/>
                    <a:pt x="3086944" y="4939724"/>
                  </a:cubicBezTo>
                  <a:cubicBezTo>
                    <a:pt x="3081808" y="4955646"/>
                    <a:pt x="3074827" y="4968924"/>
                    <a:pt x="3068365" y="4976134"/>
                  </a:cubicBezTo>
                  <a:cubicBezTo>
                    <a:pt x="3067576" y="4966584"/>
                    <a:pt x="3069705" y="4952314"/>
                    <a:pt x="3074623" y="4937064"/>
                  </a:cubicBezTo>
                  <a:cubicBezTo>
                    <a:pt x="3079760" y="4921144"/>
                    <a:pt x="3086741" y="4907864"/>
                    <a:pt x="3093203" y="4900654"/>
                  </a:cubicBezTo>
                  <a:close/>
                  <a:moveTo>
                    <a:pt x="3848653" y="4865588"/>
                  </a:moveTo>
                  <a:cubicBezTo>
                    <a:pt x="3863676" y="4867544"/>
                    <a:pt x="3873235" y="4889244"/>
                    <a:pt x="3870004" y="4914058"/>
                  </a:cubicBezTo>
                  <a:cubicBezTo>
                    <a:pt x="3866773" y="4938870"/>
                    <a:pt x="3851975" y="4957398"/>
                    <a:pt x="3836952" y="4955442"/>
                  </a:cubicBezTo>
                  <a:cubicBezTo>
                    <a:pt x="3836479" y="4955380"/>
                    <a:pt x="3836014" y="4955298"/>
                    <a:pt x="3835687" y="4954828"/>
                  </a:cubicBezTo>
                  <a:cubicBezTo>
                    <a:pt x="3846947" y="4947806"/>
                    <a:pt x="3855677" y="4931850"/>
                    <a:pt x="3858193" y="4912518"/>
                  </a:cubicBezTo>
                  <a:cubicBezTo>
                    <a:pt x="3860710" y="4893188"/>
                    <a:pt x="3856359" y="4875528"/>
                    <a:pt x="3847271" y="4865858"/>
                  </a:cubicBezTo>
                  <a:close/>
                  <a:moveTo>
                    <a:pt x="3831057" y="4856548"/>
                  </a:moveTo>
                  <a:cubicBezTo>
                    <a:pt x="3841600" y="4859950"/>
                    <a:pt x="3845064" y="4878462"/>
                    <a:pt x="3838793" y="4897900"/>
                  </a:cubicBezTo>
                  <a:cubicBezTo>
                    <a:pt x="3832524" y="4917336"/>
                    <a:pt x="3818895" y="4930336"/>
                    <a:pt x="3808352" y="4926934"/>
                  </a:cubicBezTo>
                  <a:cubicBezTo>
                    <a:pt x="3808020" y="4926826"/>
                    <a:pt x="3807696" y="4926706"/>
                    <a:pt x="3807536" y="4926288"/>
                  </a:cubicBezTo>
                  <a:cubicBezTo>
                    <a:pt x="3816784" y="4922054"/>
                    <a:pt x="3825621" y="4910368"/>
                    <a:pt x="3830505" y="4895224"/>
                  </a:cubicBezTo>
                  <a:cubicBezTo>
                    <a:pt x="3835390" y="4880082"/>
                    <a:pt x="3835047" y="4865436"/>
                    <a:pt x="3830017" y="4856594"/>
                  </a:cubicBezTo>
                  <a:close/>
                  <a:moveTo>
                    <a:pt x="3045873" y="4850944"/>
                  </a:moveTo>
                  <a:cubicBezTo>
                    <a:pt x="3047432" y="4850874"/>
                    <a:pt x="3048936" y="4851094"/>
                    <a:pt x="3050361" y="4851630"/>
                  </a:cubicBezTo>
                  <a:lnTo>
                    <a:pt x="3051205" y="4852430"/>
                  </a:lnTo>
                  <a:cubicBezTo>
                    <a:pt x="3040475" y="4857548"/>
                    <a:pt x="3029445" y="4871828"/>
                    <a:pt x="3022464" y="4890398"/>
                  </a:cubicBezTo>
                  <a:cubicBezTo>
                    <a:pt x="3015483" y="4908968"/>
                    <a:pt x="3014373" y="4926978"/>
                    <a:pt x="3019074" y="4937896"/>
                  </a:cubicBezTo>
                  <a:cubicBezTo>
                    <a:pt x="3018633" y="4938192"/>
                    <a:pt x="3018271" y="4938078"/>
                    <a:pt x="3017912" y="4937942"/>
                  </a:cubicBezTo>
                  <a:cubicBezTo>
                    <a:pt x="3006518" y="4933660"/>
                    <a:pt x="3004545" y="4910866"/>
                    <a:pt x="3013505" y="4887030"/>
                  </a:cubicBezTo>
                  <a:cubicBezTo>
                    <a:pt x="3021346" y="4866174"/>
                    <a:pt x="3034959" y="4851432"/>
                    <a:pt x="3045873" y="4850944"/>
                  </a:cubicBezTo>
                  <a:close/>
                  <a:moveTo>
                    <a:pt x="3810160" y="4844490"/>
                  </a:moveTo>
                  <a:cubicBezTo>
                    <a:pt x="3810949" y="4854038"/>
                    <a:pt x="3808821" y="4868310"/>
                    <a:pt x="3803901" y="4883560"/>
                  </a:cubicBezTo>
                  <a:cubicBezTo>
                    <a:pt x="3798974" y="4898836"/>
                    <a:pt x="3792348" y="4911678"/>
                    <a:pt x="3786048" y="4919010"/>
                  </a:cubicBezTo>
                  <a:cubicBezTo>
                    <a:pt x="3811149" y="4928928"/>
                    <a:pt x="3824451" y="4956822"/>
                    <a:pt x="3816032" y="4982920"/>
                  </a:cubicBezTo>
                  <a:cubicBezTo>
                    <a:pt x="3812802" y="4992940"/>
                    <a:pt x="3806817" y="5001302"/>
                    <a:pt x="3798584" y="5006696"/>
                  </a:cubicBezTo>
                  <a:cubicBezTo>
                    <a:pt x="3805593" y="5005764"/>
                    <a:pt x="3812891" y="5006438"/>
                    <a:pt x="3820053" y="5008748"/>
                  </a:cubicBezTo>
                  <a:cubicBezTo>
                    <a:pt x="3847388" y="5017566"/>
                    <a:pt x="3862401" y="5046874"/>
                    <a:pt x="3853582" y="5074208"/>
                  </a:cubicBezTo>
                  <a:cubicBezTo>
                    <a:pt x="3846976" y="5094688"/>
                    <a:pt x="3828870" y="5108250"/>
                    <a:pt x="3808709" y="5110050"/>
                  </a:cubicBezTo>
                  <a:cubicBezTo>
                    <a:pt x="3813651" y="5122276"/>
                    <a:pt x="3827657" y="5133582"/>
                    <a:pt x="3846017" y="5139504"/>
                  </a:cubicBezTo>
                  <a:cubicBezTo>
                    <a:pt x="3864570" y="5145490"/>
                    <a:pt x="3882727" y="5144416"/>
                    <a:pt x="3893887" y="5137236"/>
                  </a:cubicBezTo>
                  <a:lnTo>
                    <a:pt x="3893900" y="5138642"/>
                  </a:lnTo>
                  <a:cubicBezTo>
                    <a:pt x="3889249" y="5153060"/>
                    <a:pt x="3866174" y="5158522"/>
                    <a:pt x="3842361" y="5150840"/>
                  </a:cubicBezTo>
                  <a:cubicBezTo>
                    <a:pt x="3818548" y="5143158"/>
                    <a:pt x="3803014" y="5125242"/>
                    <a:pt x="3807664" y="5110824"/>
                  </a:cubicBezTo>
                  <a:cubicBezTo>
                    <a:pt x="3807768" y="5110506"/>
                    <a:pt x="3807880" y="5110190"/>
                    <a:pt x="3808228" y="5110058"/>
                  </a:cubicBezTo>
                  <a:cubicBezTo>
                    <a:pt x="3801630" y="5110628"/>
                    <a:pt x="3794816" y="5109898"/>
                    <a:pt x="3788121" y="5107738"/>
                  </a:cubicBezTo>
                  <a:lnTo>
                    <a:pt x="3771507" y="5098418"/>
                  </a:lnTo>
                  <a:cubicBezTo>
                    <a:pt x="3774162" y="5106854"/>
                    <a:pt x="3773836" y="5116046"/>
                    <a:pt x="3770940" y="5125028"/>
                  </a:cubicBezTo>
                  <a:cubicBezTo>
                    <a:pt x="3769174" y="5130502"/>
                    <a:pt x="3766586" y="5135482"/>
                    <a:pt x="3763161" y="5139732"/>
                  </a:cubicBezTo>
                  <a:cubicBezTo>
                    <a:pt x="3776898" y="5143284"/>
                    <a:pt x="3785324" y="5164004"/>
                    <a:pt x="3782262" y="5187518"/>
                  </a:cubicBezTo>
                  <a:cubicBezTo>
                    <a:pt x="3779030" y="5212332"/>
                    <a:pt x="3764234" y="5230860"/>
                    <a:pt x="3749210" y="5228904"/>
                  </a:cubicBezTo>
                  <a:cubicBezTo>
                    <a:pt x="3748738" y="5228842"/>
                    <a:pt x="3748271" y="5228760"/>
                    <a:pt x="3747945" y="5228290"/>
                  </a:cubicBezTo>
                  <a:cubicBezTo>
                    <a:pt x="3759204" y="5221268"/>
                    <a:pt x="3767935" y="5205312"/>
                    <a:pt x="3770451" y="5185982"/>
                  </a:cubicBezTo>
                  <a:cubicBezTo>
                    <a:pt x="3772755" y="5168286"/>
                    <a:pt x="3769304" y="5151994"/>
                    <a:pt x="3761460" y="5142152"/>
                  </a:cubicBezTo>
                  <a:cubicBezTo>
                    <a:pt x="3754616" y="5150574"/>
                    <a:pt x="3745261" y="5156516"/>
                    <a:pt x="3734890" y="5159216"/>
                  </a:cubicBezTo>
                  <a:cubicBezTo>
                    <a:pt x="3744845" y="5163076"/>
                    <a:pt x="3747933" y="5181078"/>
                    <a:pt x="3741846" y="5199948"/>
                  </a:cubicBezTo>
                  <a:cubicBezTo>
                    <a:pt x="3735577" y="5219384"/>
                    <a:pt x="3721948" y="5232384"/>
                    <a:pt x="3711405" y="5228984"/>
                  </a:cubicBezTo>
                  <a:cubicBezTo>
                    <a:pt x="3711073" y="5228876"/>
                    <a:pt x="3710749" y="5228754"/>
                    <a:pt x="3710588" y="5228338"/>
                  </a:cubicBezTo>
                  <a:cubicBezTo>
                    <a:pt x="3719836" y="5224104"/>
                    <a:pt x="3728673" y="5212418"/>
                    <a:pt x="3733557" y="5197276"/>
                  </a:cubicBezTo>
                  <a:cubicBezTo>
                    <a:pt x="3738298" y="5182578"/>
                    <a:pt x="3738114" y="5168348"/>
                    <a:pt x="3733392" y="5159496"/>
                  </a:cubicBezTo>
                  <a:cubicBezTo>
                    <a:pt x="3724490" y="5161802"/>
                    <a:pt x="3714869" y="5161586"/>
                    <a:pt x="3705479" y="5158556"/>
                  </a:cubicBezTo>
                  <a:cubicBezTo>
                    <a:pt x="3697244" y="5155900"/>
                    <a:pt x="3690128" y="5151384"/>
                    <a:pt x="3684613" y="5145458"/>
                  </a:cubicBezTo>
                  <a:cubicBezTo>
                    <a:pt x="3675979" y="5150224"/>
                    <a:pt x="3668182" y="5161054"/>
                    <a:pt x="3663759" y="5174764"/>
                  </a:cubicBezTo>
                  <a:cubicBezTo>
                    <a:pt x="3658875" y="5189906"/>
                    <a:pt x="3659384" y="5204606"/>
                    <a:pt x="3664672" y="5213530"/>
                  </a:cubicBezTo>
                  <a:cubicBezTo>
                    <a:pt x="3664289" y="5213770"/>
                    <a:pt x="3663942" y="5213676"/>
                    <a:pt x="3663598" y="5213566"/>
                  </a:cubicBezTo>
                  <a:cubicBezTo>
                    <a:pt x="3652675" y="5210042"/>
                    <a:pt x="3648901" y="5191430"/>
                    <a:pt x="3655171" y="5171994"/>
                  </a:cubicBezTo>
                  <a:cubicBezTo>
                    <a:pt x="3660630" y="5155068"/>
                    <a:pt x="3671904" y="5143102"/>
                    <a:pt x="3681942" y="5142654"/>
                  </a:cubicBezTo>
                  <a:cubicBezTo>
                    <a:pt x="3670561" y="5129490"/>
                    <a:pt x="3666215" y="5110874"/>
                    <a:pt x="3671950" y="5093094"/>
                  </a:cubicBezTo>
                  <a:cubicBezTo>
                    <a:pt x="3675317" y="5082658"/>
                    <a:pt x="3681669" y="5074020"/>
                    <a:pt x="3690343" y="5068576"/>
                  </a:cubicBezTo>
                  <a:cubicBezTo>
                    <a:pt x="3682081" y="5071028"/>
                    <a:pt x="3673131" y="5070646"/>
                    <a:pt x="3664383" y="5067824"/>
                  </a:cubicBezTo>
                  <a:cubicBezTo>
                    <a:pt x="3660050" y="5066426"/>
                    <a:pt x="3656026" y="5064514"/>
                    <a:pt x="3652466" y="5062006"/>
                  </a:cubicBezTo>
                  <a:cubicBezTo>
                    <a:pt x="3646277" y="5073396"/>
                    <a:pt x="3627358" y="5079964"/>
                    <a:pt x="3606167" y="5077206"/>
                  </a:cubicBezTo>
                  <a:cubicBezTo>
                    <a:pt x="3581355" y="5073974"/>
                    <a:pt x="3562827" y="5059178"/>
                    <a:pt x="3564783" y="5044154"/>
                  </a:cubicBezTo>
                  <a:cubicBezTo>
                    <a:pt x="3564844" y="5043682"/>
                    <a:pt x="3564925" y="5043216"/>
                    <a:pt x="3565397" y="5042888"/>
                  </a:cubicBezTo>
                  <a:cubicBezTo>
                    <a:pt x="3572418" y="5054148"/>
                    <a:pt x="3588375" y="5062878"/>
                    <a:pt x="3607705" y="5065396"/>
                  </a:cubicBezTo>
                  <a:cubicBezTo>
                    <a:pt x="3623401" y="5067440"/>
                    <a:pt x="3637995" y="5064954"/>
                    <a:pt x="3647963" y="5058838"/>
                  </a:cubicBezTo>
                  <a:cubicBezTo>
                    <a:pt x="3639845" y="5052546"/>
                    <a:pt x="3633967" y="5043922"/>
                    <a:pt x="3630978" y="5034268"/>
                  </a:cubicBezTo>
                  <a:cubicBezTo>
                    <a:pt x="3624107" y="5040602"/>
                    <a:pt x="3609220" y="5041778"/>
                    <a:pt x="3593748" y="5036786"/>
                  </a:cubicBezTo>
                  <a:cubicBezTo>
                    <a:pt x="3574312" y="5030518"/>
                    <a:pt x="3561312" y="5016886"/>
                    <a:pt x="3564713" y="5006346"/>
                  </a:cubicBezTo>
                  <a:cubicBezTo>
                    <a:pt x="3564819" y="5006014"/>
                    <a:pt x="3564942" y="5005690"/>
                    <a:pt x="3565357" y="5005528"/>
                  </a:cubicBezTo>
                  <a:cubicBezTo>
                    <a:pt x="3569594" y="5014776"/>
                    <a:pt x="3581279" y="5023614"/>
                    <a:pt x="3596422" y="5028498"/>
                  </a:cubicBezTo>
                  <a:cubicBezTo>
                    <a:pt x="3608926" y="5032532"/>
                    <a:pt x="3621093" y="5033002"/>
                    <a:pt x="3629857" y="5029974"/>
                  </a:cubicBezTo>
                  <a:cubicBezTo>
                    <a:pt x="3627719" y="5021616"/>
                    <a:pt x="3627839" y="5012628"/>
                    <a:pt x="3630537" y="5003838"/>
                  </a:cubicBezTo>
                  <a:cubicBezTo>
                    <a:pt x="3621147" y="5004120"/>
                    <a:pt x="3608309" y="5001952"/>
                    <a:pt x="3594690" y="4997560"/>
                  </a:cubicBezTo>
                  <a:cubicBezTo>
                    <a:pt x="3578769" y="4992426"/>
                    <a:pt x="3565492" y="4985444"/>
                    <a:pt x="3558280" y="4978982"/>
                  </a:cubicBezTo>
                  <a:cubicBezTo>
                    <a:pt x="3560667" y="4978784"/>
                    <a:pt x="3563350" y="4978768"/>
                    <a:pt x="3566270" y="4978934"/>
                  </a:cubicBezTo>
                  <a:cubicBezTo>
                    <a:pt x="3575026" y="4979430"/>
                    <a:pt x="3585914" y="4981552"/>
                    <a:pt x="3597351" y="4985240"/>
                  </a:cubicBezTo>
                  <a:cubicBezTo>
                    <a:pt x="3611534" y="4989816"/>
                    <a:pt x="3623620" y="4995856"/>
                    <a:pt x="3631097" y="5001806"/>
                  </a:cubicBezTo>
                  <a:cubicBezTo>
                    <a:pt x="3634260" y="4992188"/>
                    <a:pt x="3640017" y="4984138"/>
                    <a:pt x="3647388" y="4978222"/>
                  </a:cubicBezTo>
                  <a:cubicBezTo>
                    <a:pt x="3642309" y="4970100"/>
                    <a:pt x="3631910" y="4962890"/>
                    <a:pt x="3618935" y="4958704"/>
                  </a:cubicBezTo>
                  <a:cubicBezTo>
                    <a:pt x="3603792" y="4953820"/>
                    <a:pt x="3589090" y="4954330"/>
                    <a:pt x="3580168" y="4959618"/>
                  </a:cubicBezTo>
                  <a:cubicBezTo>
                    <a:pt x="3579926" y="4959234"/>
                    <a:pt x="3580021" y="4958888"/>
                    <a:pt x="3580132" y="4958544"/>
                  </a:cubicBezTo>
                  <a:cubicBezTo>
                    <a:pt x="3581894" y="4953082"/>
                    <a:pt x="3587428" y="4949408"/>
                    <a:pt x="3594952" y="4947882"/>
                  </a:cubicBezTo>
                  <a:cubicBezTo>
                    <a:pt x="3598713" y="4947120"/>
                    <a:pt x="3602972" y="4946894"/>
                    <a:pt x="3607505" y="4947252"/>
                  </a:cubicBezTo>
                  <a:cubicBezTo>
                    <a:pt x="3612038" y="4947608"/>
                    <a:pt x="3616846" y="4948548"/>
                    <a:pt x="3621705" y="4950114"/>
                  </a:cubicBezTo>
                  <a:cubicBezTo>
                    <a:pt x="3637983" y="4955366"/>
                    <a:pt x="3649677" y="4965998"/>
                    <a:pt x="3650838" y="4975750"/>
                  </a:cubicBezTo>
                  <a:cubicBezTo>
                    <a:pt x="3663579" y="4966686"/>
                    <a:pt x="3680286" y="4963662"/>
                    <a:pt x="3696315" y="4968832"/>
                  </a:cubicBezTo>
                  <a:cubicBezTo>
                    <a:pt x="3705351" y="4971748"/>
                    <a:pt x="3713040" y="4976902"/>
                    <a:pt x="3718340" y="4984050"/>
                  </a:cubicBezTo>
                  <a:cubicBezTo>
                    <a:pt x="3713825" y="4973946"/>
                    <a:pt x="3713394" y="4962298"/>
                    <a:pt x="3717042" y="4950988"/>
                  </a:cubicBezTo>
                  <a:cubicBezTo>
                    <a:pt x="3723655" y="4930486"/>
                    <a:pt x="3741794" y="4916916"/>
                    <a:pt x="3761982" y="4915134"/>
                  </a:cubicBezTo>
                  <a:cubicBezTo>
                    <a:pt x="3768713" y="4914540"/>
                    <a:pt x="3775669" y="4915254"/>
                    <a:pt x="3782503" y="4917460"/>
                  </a:cubicBezTo>
                  <a:lnTo>
                    <a:pt x="3785315" y="4918690"/>
                  </a:lnTo>
                  <a:cubicBezTo>
                    <a:pt x="3784724" y="4909174"/>
                    <a:pt x="3786877" y="4895484"/>
                    <a:pt x="3791581" y="4880900"/>
                  </a:cubicBezTo>
                  <a:cubicBezTo>
                    <a:pt x="3796716" y="4864978"/>
                    <a:pt x="3803698" y="4851700"/>
                    <a:pt x="3810160" y="4844490"/>
                  </a:cubicBezTo>
                  <a:close/>
                  <a:moveTo>
                    <a:pt x="3779045" y="4840560"/>
                  </a:moveTo>
                  <a:cubicBezTo>
                    <a:pt x="3780483" y="4840506"/>
                    <a:pt x="3781896" y="4840690"/>
                    <a:pt x="3783262" y="4841130"/>
                  </a:cubicBezTo>
                  <a:lnTo>
                    <a:pt x="3784112" y="4841784"/>
                  </a:lnTo>
                  <a:cubicBezTo>
                    <a:pt x="3774607" y="4845938"/>
                    <a:pt x="3765603" y="4857570"/>
                    <a:pt x="3760719" y="4872712"/>
                  </a:cubicBezTo>
                  <a:cubicBezTo>
                    <a:pt x="3755833" y="4887854"/>
                    <a:pt x="3756343" y="4902556"/>
                    <a:pt x="3761631" y="4911480"/>
                  </a:cubicBezTo>
                  <a:cubicBezTo>
                    <a:pt x="3761247" y="4911722"/>
                    <a:pt x="3760901" y="4911626"/>
                    <a:pt x="3760557" y="4911514"/>
                  </a:cubicBezTo>
                  <a:cubicBezTo>
                    <a:pt x="3749634" y="4907992"/>
                    <a:pt x="3745860" y="4889378"/>
                    <a:pt x="3752129" y="4869942"/>
                  </a:cubicBezTo>
                  <a:cubicBezTo>
                    <a:pt x="3757615" y="4852936"/>
                    <a:pt x="3768973" y="4840934"/>
                    <a:pt x="3779045" y="4840560"/>
                  </a:cubicBezTo>
                  <a:close/>
                  <a:moveTo>
                    <a:pt x="3749279" y="4836770"/>
                  </a:moveTo>
                  <a:cubicBezTo>
                    <a:pt x="3750838" y="4836700"/>
                    <a:pt x="3752343" y="4836922"/>
                    <a:pt x="3753767" y="4837458"/>
                  </a:cubicBezTo>
                  <a:lnTo>
                    <a:pt x="3754611" y="4838258"/>
                  </a:lnTo>
                  <a:cubicBezTo>
                    <a:pt x="3743881" y="4843376"/>
                    <a:pt x="3732850" y="4857656"/>
                    <a:pt x="3725869" y="4876226"/>
                  </a:cubicBezTo>
                  <a:cubicBezTo>
                    <a:pt x="3718889" y="4894794"/>
                    <a:pt x="3717780" y="4912806"/>
                    <a:pt x="3722481" y="4923724"/>
                  </a:cubicBezTo>
                  <a:cubicBezTo>
                    <a:pt x="3722040" y="4924020"/>
                    <a:pt x="3721677" y="4923906"/>
                    <a:pt x="3721318" y="4923770"/>
                  </a:cubicBezTo>
                  <a:cubicBezTo>
                    <a:pt x="3709924" y="4919486"/>
                    <a:pt x="3707951" y="4896692"/>
                    <a:pt x="3716912" y="4872858"/>
                  </a:cubicBezTo>
                  <a:cubicBezTo>
                    <a:pt x="3724752" y="4852002"/>
                    <a:pt x="3738366" y="4837260"/>
                    <a:pt x="3749279" y="4836770"/>
                  </a:cubicBezTo>
                  <a:close/>
                  <a:moveTo>
                    <a:pt x="3231160" y="4834234"/>
                  </a:moveTo>
                  <a:cubicBezTo>
                    <a:pt x="3235396" y="4843482"/>
                    <a:pt x="3247082" y="4852318"/>
                    <a:pt x="3262224" y="4857204"/>
                  </a:cubicBezTo>
                  <a:cubicBezTo>
                    <a:pt x="3277367" y="4862088"/>
                    <a:pt x="3292015" y="4861746"/>
                    <a:pt x="3300856" y="4856716"/>
                  </a:cubicBezTo>
                  <a:lnTo>
                    <a:pt x="3300900" y="4857756"/>
                  </a:lnTo>
                  <a:cubicBezTo>
                    <a:pt x="3297501" y="4868298"/>
                    <a:pt x="3278987" y="4871762"/>
                    <a:pt x="3259552" y="4865492"/>
                  </a:cubicBezTo>
                  <a:cubicBezTo>
                    <a:pt x="3240114" y="4859222"/>
                    <a:pt x="3227115" y="4845594"/>
                    <a:pt x="3230515" y="4835050"/>
                  </a:cubicBezTo>
                  <a:cubicBezTo>
                    <a:pt x="3230623" y="4834720"/>
                    <a:pt x="3230745" y="4834394"/>
                    <a:pt x="3231160" y="4834234"/>
                  </a:cubicBezTo>
                  <a:close/>
                  <a:moveTo>
                    <a:pt x="3777706" y="4821070"/>
                  </a:moveTo>
                  <a:cubicBezTo>
                    <a:pt x="3742533" y="4824176"/>
                    <a:pt x="3710930" y="4847818"/>
                    <a:pt x="3699408" y="4883538"/>
                  </a:cubicBezTo>
                  <a:cubicBezTo>
                    <a:pt x="3693052" y="4903244"/>
                    <a:pt x="3693803" y="4923536"/>
                    <a:pt x="3701669" y="4941140"/>
                  </a:cubicBezTo>
                  <a:cubicBezTo>
                    <a:pt x="3692436" y="4928686"/>
                    <a:pt x="3679040" y="4919706"/>
                    <a:pt x="3663295" y="4914628"/>
                  </a:cubicBezTo>
                  <a:cubicBezTo>
                    <a:pt x="3615670" y="4899264"/>
                    <a:pt x="3564607" y="4925418"/>
                    <a:pt x="3549245" y="4973044"/>
                  </a:cubicBezTo>
                  <a:cubicBezTo>
                    <a:pt x="3533882" y="5020670"/>
                    <a:pt x="3560036" y="5071732"/>
                    <a:pt x="3607662" y="5087094"/>
                  </a:cubicBezTo>
                  <a:cubicBezTo>
                    <a:pt x="3622903" y="5092012"/>
                    <a:pt x="3638496" y="5092676"/>
                    <a:pt x="3652892" y="5088408"/>
                  </a:cubicBezTo>
                  <a:cubicBezTo>
                    <a:pt x="3637780" y="5097890"/>
                    <a:pt x="3626711" y="5112942"/>
                    <a:pt x="3620846" y="5131124"/>
                  </a:cubicBezTo>
                  <a:cubicBezTo>
                    <a:pt x="3605483" y="5178750"/>
                    <a:pt x="3631637" y="5229812"/>
                    <a:pt x="3679263" y="5245176"/>
                  </a:cubicBezTo>
                  <a:cubicBezTo>
                    <a:pt x="3726888" y="5260538"/>
                    <a:pt x="3777951" y="5234384"/>
                    <a:pt x="3793313" y="5186758"/>
                  </a:cubicBezTo>
                  <a:cubicBezTo>
                    <a:pt x="3798360" y="5171112"/>
                    <a:pt x="3798927" y="5155094"/>
                    <a:pt x="3794301" y="5140398"/>
                  </a:cubicBezTo>
                  <a:lnTo>
                    <a:pt x="3823246" y="5156638"/>
                  </a:lnTo>
                  <a:cubicBezTo>
                    <a:pt x="3870872" y="5172000"/>
                    <a:pt x="3921934" y="5145846"/>
                    <a:pt x="3937297" y="5098220"/>
                  </a:cubicBezTo>
                  <a:cubicBezTo>
                    <a:pt x="3952659" y="5050594"/>
                    <a:pt x="3926505" y="4999532"/>
                    <a:pt x="3878880" y="4984170"/>
                  </a:cubicBezTo>
                  <a:cubicBezTo>
                    <a:pt x="3866401" y="4980144"/>
                    <a:pt x="3853688" y="4978970"/>
                    <a:pt x="3841475" y="4980596"/>
                  </a:cubicBezTo>
                  <a:cubicBezTo>
                    <a:pt x="3855818" y="4971198"/>
                    <a:pt x="3866245" y="4956626"/>
                    <a:pt x="3871875" y="4939172"/>
                  </a:cubicBezTo>
                  <a:cubicBezTo>
                    <a:pt x="3887238" y="4891546"/>
                    <a:pt x="3861084" y="4840484"/>
                    <a:pt x="3813458" y="4825120"/>
                  </a:cubicBezTo>
                  <a:cubicBezTo>
                    <a:pt x="3801552" y="4821280"/>
                    <a:pt x="3789431" y="4820034"/>
                    <a:pt x="3777706" y="4821070"/>
                  </a:cubicBezTo>
                  <a:close/>
                  <a:moveTo>
                    <a:pt x="3252990" y="4814404"/>
                  </a:moveTo>
                  <a:cubicBezTo>
                    <a:pt x="3261748" y="4814900"/>
                    <a:pt x="3272634" y="4817020"/>
                    <a:pt x="3284071" y="4820710"/>
                  </a:cubicBezTo>
                  <a:cubicBezTo>
                    <a:pt x="3299992" y="4825844"/>
                    <a:pt x="3313270" y="4832826"/>
                    <a:pt x="3320480" y="4839288"/>
                  </a:cubicBezTo>
                  <a:cubicBezTo>
                    <a:pt x="3310932" y="4840076"/>
                    <a:pt x="3296660" y="4837948"/>
                    <a:pt x="3281410" y="4833028"/>
                  </a:cubicBezTo>
                  <a:cubicBezTo>
                    <a:pt x="3265489" y="4827894"/>
                    <a:pt x="3252213" y="4820912"/>
                    <a:pt x="3245001" y="4814450"/>
                  </a:cubicBezTo>
                  <a:cubicBezTo>
                    <a:pt x="3247388" y="4814252"/>
                    <a:pt x="3250071" y="4814238"/>
                    <a:pt x="3252990" y="4814404"/>
                  </a:cubicBezTo>
                  <a:close/>
                  <a:moveTo>
                    <a:pt x="3268481" y="4774414"/>
                  </a:moveTo>
                  <a:cubicBezTo>
                    <a:pt x="3273015" y="4774770"/>
                    <a:pt x="3277822" y="4775710"/>
                    <a:pt x="3282681" y="4777278"/>
                  </a:cubicBezTo>
                  <a:cubicBezTo>
                    <a:pt x="3302117" y="4783546"/>
                    <a:pt x="3315017" y="4797484"/>
                    <a:pt x="3311492" y="4808410"/>
                  </a:cubicBezTo>
                  <a:lnTo>
                    <a:pt x="3310838" y="4809260"/>
                  </a:lnTo>
                  <a:cubicBezTo>
                    <a:pt x="3306685" y="4799754"/>
                    <a:pt x="3295053" y="4790750"/>
                    <a:pt x="3279910" y="4785866"/>
                  </a:cubicBezTo>
                  <a:cubicBezTo>
                    <a:pt x="3264768" y="4780982"/>
                    <a:pt x="3250068" y="4781490"/>
                    <a:pt x="3241143" y="4786778"/>
                  </a:cubicBezTo>
                  <a:cubicBezTo>
                    <a:pt x="3240902" y="4786394"/>
                    <a:pt x="3240997" y="4786050"/>
                    <a:pt x="3241108" y="4785706"/>
                  </a:cubicBezTo>
                  <a:cubicBezTo>
                    <a:pt x="3242870" y="4780244"/>
                    <a:pt x="3248403" y="4776570"/>
                    <a:pt x="3255927" y="4775044"/>
                  </a:cubicBezTo>
                  <a:cubicBezTo>
                    <a:pt x="3259689" y="4774282"/>
                    <a:pt x="3263948" y="4774056"/>
                    <a:pt x="3268481" y="4774414"/>
                  </a:cubicBezTo>
                  <a:close/>
                  <a:moveTo>
                    <a:pt x="3128189" y="4755700"/>
                  </a:moveTo>
                  <a:cubicBezTo>
                    <a:pt x="3118737" y="4756536"/>
                    <a:pt x="3110245" y="4762888"/>
                    <a:pt x="3107148" y="4772488"/>
                  </a:cubicBezTo>
                  <a:cubicBezTo>
                    <a:pt x="3103020" y="4785286"/>
                    <a:pt x="3110049" y="4799008"/>
                    <a:pt x="3122847" y="4803136"/>
                  </a:cubicBezTo>
                  <a:cubicBezTo>
                    <a:pt x="3135645" y="4807264"/>
                    <a:pt x="3149368" y="4800236"/>
                    <a:pt x="3153496" y="4787438"/>
                  </a:cubicBezTo>
                  <a:cubicBezTo>
                    <a:pt x="3157624" y="4774640"/>
                    <a:pt x="3150596" y="4760918"/>
                    <a:pt x="3137797" y="4756788"/>
                  </a:cubicBezTo>
                  <a:cubicBezTo>
                    <a:pt x="3134598" y="4755756"/>
                    <a:pt x="3131341" y="4755422"/>
                    <a:pt x="3128189" y="4755700"/>
                  </a:cubicBezTo>
                  <a:close/>
                  <a:moveTo>
                    <a:pt x="2433870" y="4739262"/>
                  </a:moveTo>
                  <a:cubicBezTo>
                    <a:pt x="2434659" y="4748812"/>
                    <a:pt x="2432530" y="4763082"/>
                    <a:pt x="2427610" y="4778332"/>
                  </a:cubicBezTo>
                  <a:cubicBezTo>
                    <a:pt x="2422476" y="4794252"/>
                    <a:pt x="2415494" y="4807532"/>
                    <a:pt x="2409032" y="4814742"/>
                  </a:cubicBezTo>
                  <a:cubicBezTo>
                    <a:pt x="2408243" y="4805192"/>
                    <a:pt x="2410372" y="4790920"/>
                    <a:pt x="2415290" y="4775672"/>
                  </a:cubicBezTo>
                  <a:cubicBezTo>
                    <a:pt x="2420426" y="4759750"/>
                    <a:pt x="2427408" y="4746472"/>
                    <a:pt x="2433870" y="4739262"/>
                  </a:cubicBezTo>
                  <a:close/>
                  <a:moveTo>
                    <a:pt x="3237663" y="4733622"/>
                  </a:moveTo>
                  <a:cubicBezTo>
                    <a:pt x="3246875" y="4732824"/>
                    <a:pt x="3258533" y="4734570"/>
                    <a:pt x="3270451" y="4739050"/>
                  </a:cubicBezTo>
                  <a:cubicBezTo>
                    <a:pt x="3294285" y="4748012"/>
                    <a:pt x="3310135" y="4764512"/>
                    <a:pt x="3305851" y="4775906"/>
                  </a:cubicBezTo>
                  <a:lnTo>
                    <a:pt x="3305051" y="4776750"/>
                  </a:lnTo>
                  <a:cubicBezTo>
                    <a:pt x="3299934" y="4766020"/>
                    <a:pt x="3285653" y="4754990"/>
                    <a:pt x="3267083" y="4748010"/>
                  </a:cubicBezTo>
                  <a:cubicBezTo>
                    <a:pt x="3248514" y="4741028"/>
                    <a:pt x="3230503" y="4739918"/>
                    <a:pt x="3219584" y="4744620"/>
                  </a:cubicBezTo>
                  <a:cubicBezTo>
                    <a:pt x="3219288" y="4744180"/>
                    <a:pt x="3219402" y="4743816"/>
                    <a:pt x="3219538" y="4743458"/>
                  </a:cubicBezTo>
                  <a:cubicBezTo>
                    <a:pt x="3221681" y="4737760"/>
                    <a:pt x="3228449" y="4734418"/>
                    <a:pt x="3237663" y="4733622"/>
                  </a:cubicBezTo>
                  <a:close/>
                  <a:moveTo>
                    <a:pt x="3139351" y="4702592"/>
                  </a:moveTo>
                  <a:cubicBezTo>
                    <a:pt x="3143578" y="4702220"/>
                    <a:pt x="3147947" y="4702668"/>
                    <a:pt x="3152240" y="4704054"/>
                  </a:cubicBezTo>
                  <a:cubicBezTo>
                    <a:pt x="3169409" y="4709592"/>
                    <a:pt x="3178837" y="4727998"/>
                    <a:pt x="3173299" y="4745168"/>
                  </a:cubicBezTo>
                  <a:cubicBezTo>
                    <a:pt x="3171268" y="4751460"/>
                    <a:pt x="3167510" y="4756714"/>
                    <a:pt x="3162339" y="4760102"/>
                  </a:cubicBezTo>
                  <a:cubicBezTo>
                    <a:pt x="3166743" y="4759516"/>
                    <a:pt x="3171325" y="4759938"/>
                    <a:pt x="3175824" y="4761390"/>
                  </a:cubicBezTo>
                  <a:cubicBezTo>
                    <a:pt x="3192993" y="4766928"/>
                    <a:pt x="3202421" y="4785336"/>
                    <a:pt x="3196883" y="4802504"/>
                  </a:cubicBezTo>
                  <a:cubicBezTo>
                    <a:pt x="3191344" y="4819672"/>
                    <a:pt x="3172937" y="4829102"/>
                    <a:pt x="3155769" y="4823562"/>
                  </a:cubicBezTo>
                  <a:lnTo>
                    <a:pt x="3145334" y="4817708"/>
                  </a:lnTo>
                  <a:cubicBezTo>
                    <a:pt x="3147000" y="4823008"/>
                    <a:pt x="3146797" y="4828782"/>
                    <a:pt x="3144977" y="4834422"/>
                  </a:cubicBezTo>
                  <a:cubicBezTo>
                    <a:pt x="3139439" y="4851592"/>
                    <a:pt x="3121032" y="4861020"/>
                    <a:pt x="3103862" y="4855482"/>
                  </a:cubicBezTo>
                  <a:cubicBezTo>
                    <a:pt x="3086694" y="4849942"/>
                    <a:pt x="3077265" y="4831534"/>
                    <a:pt x="3082803" y="4814366"/>
                  </a:cubicBezTo>
                  <a:cubicBezTo>
                    <a:pt x="3084917" y="4807812"/>
                    <a:pt x="3088908" y="4802384"/>
                    <a:pt x="3094356" y="4798966"/>
                  </a:cubicBezTo>
                  <a:cubicBezTo>
                    <a:pt x="3089167" y="4800506"/>
                    <a:pt x="3083546" y="4800266"/>
                    <a:pt x="3078051" y="4798494"/>
                  </a:cubicBezTo>
                  <a:cubicBezTo>
                    <a:pt x="3060882" y="4792956"/>
                    <a:pt x="3051453" y="4774548"/>
                    <a:pt x="3056991" y="4757380"/>
                  </a:cubicBezTo>
                  <a:cubicBezTo>
                    <a:pt x="3062530" y="4740210"/>
                    <a:pt x="3080937" y="4730782"/>
                    <a:pt x="3098106" y="4736320"/>
                  </a:cubicBezTo>
                  <a:cubicBezTo>
                    <a:pt x="3103782" y="4738150"/>
                    <a:pt x="3108612" y="4741388"/>
                    <a:pt x="3111940" y="4745878"/>
                  </a:cubicBezTo>
                  <a:cubicBezTo>
                    <a:pt x="3109103" y="4739532"/>
                    <a:pt x="3108834" y="4732216"/>
                    <a:pt x="3111125" y="4725112"/>
                  </a:cubicBezTo>
                  <a:cubicBezTo>
                    <a:pt x="3115279" y="4712236"/>
                    <a:pt x="3126671" y="4703712"/>
                    <a:pt x="3139351" y="4702592"/>
                  </a:cubicBezTo>
                  <a:close/>
                  <a:moveTo>
                    <a:pt x="3140603" y="4694744"/>
                  </a:moveTo>
                  <a:cubicBezTo>
                    <a:pt x="3126628" y="4695980"/>
                    <a:pt x="3114072" y="4705372"/>
                    <a:pt x="3109495" y="4719562"/>
                  </a:cubicBezTo>
                  <a:cubicBezTo>
                    <a:pt x="3106969" y="4727392"/>
                    <a:pt x="3107268" y="4735456"/>
                    <a:pt x="3110392" y="4742448"/>
                  </a:cubicBezTo>
                  <a:cubicBezTo>
                    <a:pt x="3106724" y="4737500"/>
                    <a:pt x="3101402" y="4733932"/>
                    <a:pt x="3095147" y="4731916"/>
                  </a:cubicBezTo>
                  <a:cubicBezTo>
                    <a:pt x="3076225" y="4725812"/>
                    <a:pt x="3055938" y="4736202"/>
                    <a:pt x="3049834" y="4755124"/>
                  </a:cubicBezTo>
                  <a:cubicBezTo>
                    <a:pt x="3043731" y="4774046"/>
                    <a:pt x="3054121" y="4794334"/>
                    <a:pt x="3073043" y="4800438"/>
                  </a:cubicBezTo>
                  <a:cubicBezTo>
                    <a:pt x="3079099" y="4802390"/>
                    <a:pt x="3085294" y="4802654"/>
                    <a:pt x="3091013" y="4800958"/>
                  </a:cubicBezTo>
                  <a:cubicBezTo>
                    <a:pt x="3085009" y="4804726"/>
                    <a:pt x="3080613" y="4810706"/>
                    <a:pt x="3078283" y="4817930"/>
                  </a:cubicBezTo>
                  <a:cubicBezTo>
                    <a:pt x="3072178" y="4836852"/>
                    <a:pt x="3082569" y="4857138"/>
                    <a:pt x="3101491" y="4863242"/>
                  </a:cubicBezTo>
                  <a:cubicBezTo>
                    <a:pt x="3120413" y="4869346"/>
                    <a:pt x="3140700" y="4858954"/>
                    <a:pt x="3146804" y="4840034"/>
                  </a:cubicBezTo>
                  <a:cubicBezTo>
                    <a:pt x="3148808" y="4833818"/>
                    <a:pt x="3149034" y="4827454"/>
                    <a:pt x="3147196" y="4821614"/>
                  </a:cubicBezTo>
                  <a:lnTo>
                    <a:pt x="3158695" y="4828066"/>
                  </a:lnTo>
                  <a:cubicBezTo>
                    <a:pt x="3177617" y="4834170"/>
                    <a:pt x="3197905" y="4823778"/>
                    <a:pt x="3204008" y="4804858"/>
                  </a:cubicBezTo>
                  <a:cubicBezTo>
                    <a:pt x="3210112" y="4785936"/>
                    <a:pt x="3199720" y="4765648"/>
                    <a:pt x="3180799" y="4759544"/>
                  </a:cubicBezTo>
                  <a:cubicBezTo>
                    <a:pt x="3175841" y="4757944"/>
                    <a:pt x="3170791" y="4757478"/>
                    <a:pt x="3165937" y="4758124"/>
                  </a:cubicBezTo>
                  <a:cubicBezTo>
                    <a:pt x="3171637" y="4754390"/>
                    <a:pt x="3175779" y="4748602"/>
                    <a:pt x="3178016" y="4741666"/>
                  </a:cubicBezTo>
                  <a:cubicBezTo>
                    <a:pt x="3184120" y="4722744"/>
                    <a:pt x="3173729" y="4702458"/>
                    <a:pt x="3154808" y="4696354"/>
                  </a:cubicBezTo>
                  <a:cubicBezTo>
                    <a:pt x="3150077" y="4694828"/>
                    <a:pt x="3145261" y="4694334"/>
                    <a:pt x="3140603" y="4694744"/>
                  </a:cubicBezTo>
                  <a:close/>
                  <a:moveTo>
                    <a:pt x="2386540" y="4689550"/>
                  </a:moveTo>
                  <a:cubicBezTo>
                    <a:pt x="2388099" y="4689480"/>
                    <a:pt x="2389603" y="4689702"/>
                    <a:pt x="2391027" y="4690238"/>
                  </a:cubicBezTo>
                  <a:lnTo>
                    <a:pt x="2391872" y="4691038"/>
                  </a:lnTo>
                  <a:cubicBezTo>
                    <a:pt x="2381142" y="4696154"/>
                    <a:pt x="2370112" y="4710436"/>
                    <a:pt x="2363130" y="4729004"/>
                  </a:cubicBezTo>
                  <a:cubicBezTo>
                    <a:pt x="2356149" y="4747574"/>
                    <a:pt x="2355041" y="4765584"/>
                    <a:pt x="2359741" y="4776504"/>
                  </a:cubicBezTo>
                  <a:cubicBezTo>
                    <a:pt x="2359301" y="4776800"/>
                    <a:pt x="2358937" y="4776686"/>
                    <a:pt x="2358579" y="4776550"/>
                  </a:cubicBezTo>
                  <a:cubicBezTo>
                    <a:pt x="2347185" y="4772266"/>
                    <a:pt x="2345211" y="4749472"/>
                    <a:pt x="2354172" y="4725638"/>
                  </a:cubicBezTo>
                  <a:cubicBezTo>
                    <a:pt x="2362012" y="4704782"/>
                    <a:pt x="2375626" y="4690040"/>
                    <a:pt x="2386540" y="4689550"/>
                  </a:cubicBezTo>
                  <a:close/>
                  <a:moveTo>
                    <a:pt x="2571827" y="4672842"/>
                  </a:moveTo>
                  <a:cubicBezTo>
                    <a:pt x="2576064" y="4682090"/>
                    <a:pt x="2587749" y="4690926"/>
                    <a:pt x="2602891" y="4695810"/>
                  </a:cubicBezTo>
                  <a:cubicBezTo>
                    <a:pt x="2618034" y="4700696"/>
                    <a:pt x="2632681" y="4700352"/>
                    <a:pt x="2641522" y="4695322"/>
                  </a:cubicBezTo>
                  <a:lnTo>
                    <a:pt x="2641568" y="4696362"/>
                  </a:lnTo>
                  <a:cubicBezTo>
                    <a:pt x="2638168" y="4706906"/>
                    <a:pt x="2619654" y="4710368"/>
                    <a:pt x="2600219" y="4704100"/>
                  </a:cubicBezTo>
                  <a:cubicBezTo>
                    <a:pt x="2580781" y="4697830"/>
                    <a:pt x="2567782" y="4684200"/>
                    <a:pt x="2571182" y="4673658"/>
                  </a:cubicBezTo>
                  <a:cubicBezTo>
                    <a:pt x="2571289" y="4673326"/>
                    <a:pt x="2571412" y="4673002"/>
                    <a:pt x="2571827" y="4672842"/>
                  </a:cubicBezTo>
                  <a:close/>
                  <a:moveTo>
                    <a:pt x="2998907" y="4659408"/>
                  </a:moveTo>
                  <a:cubicBezTo>
                    <a:pt x="3008120" y="4658610"/>
                    <a:pt x="3019778" y="4660358"/>
                    <a:pt x="3031694" y="4664838"/>
                  </a:cubicBezTo>
                  <a:cubicBezTo>
                    <a:pt x="3055529" y="4673798"/>
                    <a:pt x="3071378" y="4690298"/>
                    <a:pt x="3067096" y="4701692"/>
                  </a:cubicBezTo>
                  <a:lnTo>
                    <a:pt x="3066295" y="4702538"/>
                  </a:lnTo>
                  <a:cubicBezTo>
                    <a:pt x="3061177" y="4691808"/>
                    <a:pt x="3046897" y="4680778"/>
                    <a:pt x="3028327" y="4673796"/>
                  </a:cubicBezTo>
                  <a:cubicBezTo>
                    <a:pt x="3009758" y="4666814"/>
                    <a:pt x="2991748" y="4665706"/>
                    <a:pt x="2980828" y="4670408"/>
                  </a:cubicBezTo>
                  <a:cubicBezTo>
                    <a:pt x="2980532" y="4669966"/>
                    <a:pt x="2980647" y="4669602"/>
                    <a:pt x="2980782" y="4669244"/>
                  </a:cubicBezTo>
                  <a:cubicBezTo>
                    <a:pt x="2982924" y="4663548"/>
                    <a:pt x="2989693" y="4660206"/>
                    <a:pt x="2998907" y="4659408"/>
                  </a:cubicBezTo>
                  <a:close/>
                  <a:moveTo>
                    <a:pt x="2593656" y="4653010"/>
                  </a:moveTo>
                  <a:cubicBezTo>
                    <a:pt x="2602414" y="4653506"/>
                    <a:pt x="2613301" y="4655626"/>
                    <a:pt x="2624738" y="4659316"/>
                  </a:cubicBezTo>
                  <a:cubicBezTo>
                    <a:pt x="2640658" y="4664452"/>
                    <a:pt x="2653937" y="4671432"/>
                    <a:pt x="2661147" y="4677894"/>
                  </a:cubicBezTo>
                  <a:cubicBezTo>
                    <a:pt x="2651599" y="4678684"/>
                    <a:pt x="2637327" y="4676554"/>
                    <a:pt x="2622077" y="4671636"/>
                  </a:cubicBezTo>
                  <a:cubicBezTo>
                    <a:pt x="2606157" y="4666500"/>
                    <a:pt x="2592879" y="4659520"/>
                    <a:pt x="2585668" y="4653056"/>
                  </a:cubicBezTo>
                  <a:cubicBezTo>
                    <a:pt x="2588055" y="4652860"/>
                    <a:pt x="2590737" y="4652844"/>
                    <a:pt x="2593656" y="4653010"/>
                  </a:cubicBezTo>
                  <a:close/>
                  <a:moveTo>
                    <a:pt x="2609148" y="4613020"/>
                  </a:moveTo>
                  <a:cubicBezTo>
                    <a:pt x="2613681" y="4613378"/>
                    <a:pt x="2618489" y="4614318"/>
                    <a:pt x="2623348" y="4615884"/>
                  </a:cubicBezTo>
                  <a:cubicBezTo>
                    <a:pt x="2642783" y="4622154"/>
                    <a:pt x="2655684" y="4636092"/>
                    <a:pt x="2652160" y="4647016"/>
                  </a:cubicBezTo>
                  <a:lnTo>
                    <a:pt x="2651504" y="4647868"/>
                  </a:lnTo>
                  <a:cubicBezTo>
                    <a:pt x="2647353" y="4638360"/>
                    <a:pt x="2635720" y="4629358"/>
                    <a:pt x="2620578" y="4624472"/>
                  </a:cubicBezTo>
                  <a:cubicBezTo>
                    <a:pt x="2605435" y="4619588"/>
                    <a:pt x="2590735" y="4620098"/>
                    <a:pt x="2581810" y="4625386"/>
                  </a:cubicBezTo>
                  <a:cubicBezTo>
                    <a:pt x="2581569" y="4625002"/>
                    <a:pt x="2581664" y="4624656"/>
                    <a:pt x="2581775" y="4624312"/>
                  </a:cubicBezTo>
                  <a:cubicBezTo>
                    <a:pt x="2583537" y="4618850"/>
                    <a:pt x="2589071" y="4615176"/>
                    <a:pt x="2596594" y="4613652"/>
                  </a:cubicBezTo>
                  <a:cubicBezTo>
                    <a:pt x="2600356" y="4612888"/>
                    <a:pt x="2604615" y="4612662"/>
                    <a:pt x="2609148" y="4613020"/>
                  </a:cubicBezTo>
                  <a:close/>
                  <a:moveTo>
                    <a:pt x="3232977" y="4606306"/>
                  </a:moveTo>
                  <a:cubicBezTo>
                    <a:pt x="3248000" y="4608262"/>
                    <a:pt x="3257559" y="4629962"/>
                    <a:pt x="3254328" y="4654776"/>
                  </a:cubicBezTo>
                  <a:cubicBezTo>
                    <a:pt x="3251097" y="4679588"/>
                    <a:pt x="3236299" y="4698116"/>
                    <a:pt x="3221276" y="4696160"/>
                  </a:cubicBezTo>
                  <a:cubicBezTo>
                    <a:pt x="3220803" y="4696098"/>
                    <a:pt x="3220337" y="4696016"/>
                    <a:pt x="3220011" y="4695546"/>
                  </a:cubicBezTo>
                  <a:cubicBezTo>
                    <a:pt x="3231270" y="4688524"/>
                    <a:pt x="3240000" y="4672568"/>
                    <a:pt x="3242517" y="4653236"/>
                  </a:cubicBezTo>
                  <a:cubicBezTo>
                    <a:pt x="3245034" y="4633906"/>
                    <a:pt x="3240683" y="4616246"/>
                    <a:pt x="3231596" y="4606576"/>
                  </a:cubicBezTo>
                  <a:close/>
                  <a:moveTo>
                    <a:pt x="3215381" y="4597266"/>
                  </a:moveTo>
                  <a:cubicBezTo>
                    <a:pt x="3225924" y="4600668"/>
                    <a:pt x="3229387" y="4619180"/>
                    <a:pt x="3223117" y="4638618"/>
                  </a:cubicBezTo>
                  <a:cubicBezTo>
                    <a:pt x="3216848" y="4658054"/>
                    <a:pt x="3203219" y="4671054"/>
                    <a:pt x="3192676" y="4667652"/>
                  </a:cubicBezTo>
                  <a:cubicBezTo>
                    <a:pt x="3192344" y="4667544"/>
                    <a:pt x="3192020" y="4667424"/>
                    <a:pt x="3191860" y="4667006"/>
                  </a:cubicBezTo>
                  <a:cubicBezTo>
                    <a:pt x="3201108" y="4662772"/>
                    <a:pt x="3209945" y="4651086"/>
                    <a:pt x="3214829" y="4635942"/>
                  </a:cubicBezTo>
                  <a:cubicBezTo>
                    <a:pt x="3219714" y="4620800"/>
                    <a:pt x="3219371" y="4606154"/>
                    <a:pt x="3214341" y="4597312"/>
                  </a:cubicBezTo>
                  <a:close/>
                  <a:moveTo>
                    <a:pt x="2468856" y="4594308"/>
                  </a:moveTo>
                  <a:cubicBezTo>
                    <a:pt x="2459405" y="4595142"/>
                    <a:pt x="2450912" y="4601496"/>
                    <a:pt x="2447815" y="4611094"/>
                  </a:cubicBezTo>
                  <a:cubicBezTo>
                    <a:pt x="2443687" y="4623892"/>
                    <a:pt x="2450715" y="4637614"/>
                    <a:pt x="2463514" y="4641742"/>
                  </a:cubicBezTo>
                  <a:cubicBezTo>
                    <a:pt x="2476312" y="4645872"/>
                    <a:pt x="2490034" y="4638844"/>
                    <a:pt x="2494163" y="4626046"/>
                  </a:cubicBezTo>
                  <a:cubicBezTo>
                    <a:pt x="2498292" y="4613246"/>
                    <a:pt x="2491263" y="4599524"/>
                    <a:pt x="2478464" y="4595396"/>
                  </a:cubicBezTo>
                  <a:cubicBezTo>
                    <a:pt x="2475264" y="4594364"/>
                    <a:pt x="2472007" y="4594028"/>
                    <a:pt x="2468856" y="4594308"/>
                  </a:cubicBezTo>
                  <a:close/>
                  <a:moveTo>
                    <a:pt x="3194484" y="4585208"/>
                  </a:moveTo>
                  <a:cubicBezTo>
                    <a:pt x="3195273" y="4594756"/>
                    <a:pt x="3193144" y="4609028"/>
                    <a:pt x="3188225" y="4624278"/>
                  </a:cubicBezTo>
                  <a:cubicBezTo>
                    <a:pt x="3183298" y="4639554"/>
                    <a:pt x="3176672" y="4652396"/>
                    <a:pt x="3170372" y="4659728"/>
                  </a:cubicBezTo>
                  <a:cubicBezTo>
                    <a:pt x="3195473" y="4669646"/>
                    <a:pt x="3208775" y="4697540"/>
                    <a:pt x="3200356" y="4723638"/>
                  </a:cubicBezTo>
                  <a:cubicBezTo>
                    <a:pt x="3197125" y="4733658"/>
                    <a:pt x="3191140" y="4742020"/>
                    <a:pt x="3182907" y="4747414"/>
                  </a:cubicBezTo>
                  <a:cubicBezTo>
                    <a:pt x="3189917" y="4746482"/>
                    <a:pt x="3197214" y="4747156"/>
                    <a:pt x="3204376" y="4749466"/>
                  </a:cubicBezTo>
                  <a:cubicBezTo>
                    <a:pt x="3231712" y="4758284"/>
                    <a:pt x="3246724" y="4787592"/>
                    <a:pt x="3237906" y="4814926"/>
                  </a:cubicBezTo>
                  <a:cubicBezTo>
                    <a:pt x="3231300" y="4835406"/>
                    <a:pt x="3213195" y="4848968"/>
                    <a:pt x="3193033" y="4850768"/>
                  </a:cubicBezTo>
                  <a:cubicBezTo>
                    <a:pt x="3197975" y="4862994"/>
                    <a:pt x="3211981" y="4874300"/>
                    <a:pt x="3230341" y="4880222"/>
                  </a:cubicBezTo>
                  <a:cubicBezTo>
                    <a:pt x="3248894" y="4886208"/>
                    <a:pt x="3267050" y="4885134"/>
                    <a:pt x="3278211" y="4877954"/>
                  </a:cubicBezTo>
                  <a:lnTo>
                    <a:pt x="3278224" y="4879360"/>
                  </a:lnTo>
                  <a:cubicBezTo>
                    <a:pt x="3273573" y="4893778"/>
                    <a:pt x="3250498" y="4899240"/>
                    <a:pt x="3226685" y="4891558"/>
                  </a:cubicBezTo>
                  <a:cubicBezTo>
                    <a:pt x="3202872" y="4883876"/>
                    <a:pt x="3187338" y="4865960"/>
                    <a:pt x="3191988" y="4851542"/>
                  </a:cubicBezTo>
                  <a:cubicBezTo>
                    <a:pt x="3192091" y="4851224"/>
                    <a:pt x="3192204" y="4850908"/>
                    <a:pt x="3192552" y="4850776"/>
                  </a:cubicBezTo>
                  <a:cubicBezTo>
                    <a:pt x="3185954" y="4851346"/>
                    <a:pt x="3179140" y="4850616"/>
                    <a:pt x="3172444" y="4848456"/>
                  </a:cubicBezTo>
                  <a:lnTo>
                    <a:pt x="3155831" y="4839136"/>
                  </a:lnTo>
                  <a:cubicBezTo>
                    <a:pt x="3158486" y="4847572"/>
                    <a:pt x="3158160" y="4856764"/>
                    <a:pt x="3155264" y="4865746"/>
                  </a:cubicBezTo>
                  <a:cubicBezTo>
                    <a:pt x="3153498" y="4871220"/>
                    <a:pt x="3150910" y="4876200"/>
                    <a:pt x="3147485" y="4880450"/>
                  </a:cubicBezTo>
                  <a:cubicBezTo>
                    <a:pt x="3161222" y="4884002"/>
                    <a:pt x="3169648" y="4904722"/>
                    <a:pt x="3166586" y="4928236"/>
                  </a:cubicBezTo>
                  <a:cubicBezTo>
                    <a:pt x="3163354" y="4953050"/>
                    <a:pt x="3148557" y="4971578"/>
                    <a:pt x="3133534" y="4969622"/>
                  </a:cubicBezTo>
                  <a:cubicBezTo>
                    <a:pt x="3133062" y="4969560"/>
                    <a:pt x="3132595" y="4969478"/>
                    <a:pt x="3132269" y="4969008"/>
                  </a:cubicBezTo>
                  <a:cubicBezTo>
                    <a:pt x="3143528" y="4961986"/>
                    <a:pt x="3152259" y="4946030"/>
                    <a:pt x="3154775" y="4926700"/>
                  </a:cubicBezTo>
                  <a:cubicBezTo>
                    <a:pt x="3157079" y="4909004"/>
                    <a:pt x="3153628" y="4892712"/>
                    <a:pt x="3145784" y="4882870"/>
                  </a:cubicBezTo>
                  <a:cubicBezTo>
                    <a:pt x="3138940" y="4891292"/>
                    <a:pt x="3129584" y="4897234"/>
                    <a:pt x="3119214" y="4899934"/>
                  </a:cubicBezTo>
                  <a:cubicBezTo>
                    <a:pt x="3129168" y="4903794"/>
                    <a:pt x="3132257" y="4921796"/>
                    <a:pt x="3126170" y="4940666"/>
                  </a:cubicBezTo>
                  <a:cubicBezTo>
                    <a:pt x="3119900" y="4960102"/>
                    <a:pt x="3106272" y="4973102"/>
                    <a:pt x="3095729" y="4969702"/>
                  </a:cubicBezTo>
                  <a:cubicBezTo>
                    <a:pt x="3095397" y="4969594"/>
                    <a:pt x="3095073" y="4969472"/>
                    <a:pt x="3094912" y="4969056"/>
                  </a:cubicBezTo>
                  <a:cubicBezTo>
                    <a:pt x="3104160" y="4964822"/>
                    <a:pt x="3112997" y="4953136"/>
                    <a:pt x="3117882" y="4937994"/>
                  </a:cubicBezTo>
                  <a:cubicBezTo>
                    <a:pt x="3122622" y="4923296"/>
                    <a:pt x="3122438" y="4909066"/>
                    <a:pt x="3117715" y="4900214"/>
                  </a:cubicBezTo>
                  <a:cubicBezTo>
                    <a:pt x="3108814" y="4902520"/>
                    <a:pt x="3099192" y="4902304"/>
                    <a:pt x="3089803" y="4899274"/>
                  </a:cubicBezTo>
                  <a:cubicBezTo>
                    <a:pt x="3081568" y="4896618"/>
                    <a:pt x="3074452" y="4892102"/>
                    <a:pt x="3068937" y="4886176"/>
                  </a:cubicBezTo>
                  <a:cubicBezTo>
                    <a:pt x="3060303" y="4890942"/>
                    <a:pt x="3052506" y="4901772"/>
                    <a:pt x="3048083" y="4915482"/>
                  </a:cubicBezTo>
                  <a:cubicBezTo>
                    <a:pt x="3043199" y="4930624"/>
                    <a:pt x="3043708" y="4945324"/>
                    <a:pt x="3048996" y="4954248"/>
                  </a:cubicBezTo>
                  <a:cubicBezTo>
                    <a:pt x="3048613" y="4954488"/>
                    <a:pt x="3048266" y="4954394"/>
                    <a:pt x="3047922" y="4954284"/>
                  </a:cubicBezTo>
                  <a:cubicBezTo>
                    <a:pt x="3036999" y="4950760"/>
                    <a:pt x="3033225" y="4932148"/>
                    <a:pt x="3039495" y="4912712"/>
                  </a:cubicBezTo>
                  <a:cubicBezTo>
                    <a:pt x="3044954" y="4895786"/>
                    <a:pt x="3056228" y="4883820"/>
                    <a:pt x="3066266" y="4883372"/>
                  </a:cubicBezTo>
                  <a:cubicBezTo>
                    <a:pt x="3054885" y="4870208"/>
                    <a:pt x="3050539" y="4851592"/>
                    <a:pt x="3056274" y="4833812"/>
                  </a:cubicBezTo>
                  <a:cubicBezTo>
                    <a:pt x="3059641" y="4823376"/>
                    <a:pt x="3065993" y="4814738"/>
                    <a:pt x="3074666" y="4809294"/>
                  </a:cubicBezTo>
                  <a:cubicBezTo>
                    <a:pt x="3066405" y="4811746"/>
                    <a:pt x="3057455" y="4811364"/>
                    <a:pt x="3048707" y="4808542"/>
                  </a:cubicBezTo>
                  <a:cubicBezTo>
                    <a:pt x="3044374" y="4807144"/>
                    <a:pt x="3040350" y="4805232"/>
                    <a:pt x="3036790" y="4802724"/>
                  </a:cubicBezTo>
                  <a:cubicBezTo>
                    <a:pt x="3030601" y="4814114"/>
                    <a:pt x="3011682" y="4820682"/>
                    <a:pt x="2990491" y="4817924"/>
                  </a:cubicBezTo>
                  <a:cubicBezTo>
                    <a:pt x="2965679" y="4814692"/>
                    <a:pt x="2947151" y="4799896"/>
                    <a:pt x="2949107" y="4784872"/>
                  </a:cubicBezTo>
                  <a:cubicBezTo>
                    <a:pt x="2949169" y="4784400"/>
                    <a:pt x="2949250" y="4783934"/>
                    <a:pt x="2949720" y="4783606"/>
                  </a:cubicBezTo>
                  <a:cubicBezTo>
                    <a:pt x="2956741" y="4794866"/>
                    <a:pt x="2972699" y="4803596"/>
                    <a:pt x="2992029" y="4806114"/>
                  </a:cubicBezTo>
                  <a:cubicBezTo>
                    <a:pt x="3007726" y="4808158"/>
                    <a:pt x="3022319" y="4805672"/>
                    <a:pt x="3032285" y="4799556"/>
                  </a:cubicBezTo>
                  <a:cubicBezTo>
                    <a:pt x="3024169" y="4793264"/>
                    <a:pt x="3018291" y="4784640"/>
                    <a:pt x="3015301" y="4774986"/>
                  </a:cubicBezTo>
                  <a:cubicBezTo>
                    <a:pt x="3008431" y="4781320"/>
                    <a:pt x="2993544" y="4782496"/>
                    <a:pt x="2978072" y="4777504"/>
                  </a:cubicBezTo>
                  <a:cubicBezTo>
                    <a:pt x="2958636" y="4771236"/>
                    <a:pt x="2945636" y="4757604"/>
                    <a:pt x="2949036" y="4747064"/>
                  </a:cubicBezTo>
                  <a:cubicBezTo>
                    <a:pt x="2949143" y="4746732"/>
                    <a:pt x="2949266" y="4746408"/>
                    <a:pt x="2949682" y="4746246"/>
                  </a:cubicBezTo>
                  <a:cubicBezTo>
                    <a:pt x="2953918" y="4755494"/>
                    <a:pt x="2965603" y="4764332"/>
                    <a:pt x="2980746" y="4769216"/>
                  </a:cubicBezTo>
                  <a:cubicBezTo>
                    <a:pt x="2993250" y="4773250"/>
                    <a:pt x="3005417" y="4773720"/>
                    <a:pt x="3014181" y="4770692"/>
                  </a:cubicBezTo>
                  <a:cubicBezTo>
                    <a:pt x="3012042" y="4762334"/>
                    <a:pt x="3012163" y="4753346"/>
                    <a:pt x="3014861" y="4744556"/>
                  </a:cubicBezTo>
                  <a:cubicBezTo>
                    <a:pt x="3005471" y="4744838"/>
                    <a:pt x="2992633" y="4742670"/>
                    <a:pt x="2979014" y="4738278"/>
                  </a:cubicBezTo>
                  <a:cubicBezTo>
                    <a:pt x="2963093" y="4733144"/>
                    <a:pt x="2949816" y="4726162"/>
                    <a:pt x="2942604" y="4719700"/>
                  </a:cubicBezTo>
                  <a:cubicBezTo>
                    <a:pt x="2944991" y="4719502"/>
                    <a:pt x="2947674" y="4719486"/>
                    <a:pt x="2950593" y="4719652"/>
                  </a:cubicBezTo>
                  <a:cubicBezTo>
                    <a:pt x="2959351" y="4720148"/>
                    <a:pt x="2970238" y="4722270"/>
                    <a:pt x="2981675" y="4725958"/>
                  </a:cubicBezTo>
                  <a:cubicBezTo>
                    <a:pt x="2995858" y="4730534"/>
                    <a:pt x="3007944" y="4736574"/>
                    <a:pt x="3015421" y="4742524"/>
                  </a:cubicBezTo>
                  <a:cubicBezTo>
                    <a:pt x="3018584" y="4732906"/>
                    <a:pt x="3024341" y="4724856"/>
                    <a:pt x="3031711" y="4718940"/>
                  </a:cubicBezTo>
                  <a:cubicBezTo>
                    <a:pt x="3026633" y="4710818"/>
                    <a:pt x="3016234" y="4703608"/>
                    <a:pt x="3003259" y="4699422"/>
                  </a:cubicBezTo>
                  <a:cubicBezTo>
                    <a:pt x="2988116" y="4694538"/>
                    <a:pt x="2973414" y="4695048"/>
                    <a:pt x="2964491" y="4700336"/>
                  </a:cubicBezTo>
                  <a:cubicBezTo>
                    <a:pt x="2964250" y="4699952"/>
                    <a:pt x="2964345" y="4699606"/>
                    <a:pt x="2964456" y="4699262"/>
                  </a:cubicBezTo>
                  <a:cubicBezTo>
                    <a:pt x="2966217" y="4693800"/>
                    <a:pt x="2971752" y="4690126"/>
                    <a:pt x="2979276" y="4688600"/>
                  </a:cubicBezTo>
                  <a:cubicBezTo>
                    <a:pt x="2983037" y="4687838"/>
                    <a:pt x="2987297" y="4687612"/>
                    <a:pt x="2991830" y="4687970"/>
                  </a:cubicBezTo>
                  <a:cubicBezTo>
                    <a:pt x="2996362" y="4688326"/>
                    <a:pt x="3001170" y="4689266"/>
                    <a:pt x="3006028" y="4690832"/>
                  </a:cubicBezTo>
                  <a:cubicBezTo>
                    <a:pt x="3022307" y="4696084"/>
                    <a:pt x="3034001" y="4706716"/>
                    <a:pt x="3035162" y="4716468"/>
                  </a:cubicBezTo>
                  <a:cubicBezTo>
                    <a:pt x="3047902" y="4707404"/>
                    <a:pt x="3064609" y="4704380"/>
                    <a:pt x="3080639" y="4709550"/>
                  </a:cubicBezTo>
                  <a:cubicBezTo>
                    <a:pt x="3089675" y="4712466"/>
                    <a:pt x="3097364" y="4717620"/>
                    <a:pt x="3102664" y="4724768"/>
                  </a:cubicBezTo>
                  <a:cubicBezTo>
                    <a:pt x="3098149" y="4714664"/>
                    <a:pt x="3097718" y="4703016"/>
                    <a:pt x="3101366" y="4691706"/>
                  </a:cubicBezTo>
                  <a:cubicBezTo>
                    <a:pt x="3107979" y="4671204"/>
                    <a:pt x="3126118" y="4657634"/>
                    <a:pt x="3146306" y="4655852"/>
                  </a:cubicBezTo>
                  <a:cubicBezTo>
                    <a:pt x="3153036" y="4655258"/>
                    <a:pt x="3159994" y="4655972"/>
                    <a:pt x="3166827" y="4658178"/>
                  </a:cubicBezTo>
                  <a:lnTo>
                    <a:pt x="3169639" y="4659408"/>
                  </a:lnTo>
                  <a:cubicBezTo>
                    <a:pt x="3169048" y="4649892"/>
                    <a:pt x="3171200" y="4636202"/>
                    <a:pt x="3175905" y="4621618"/>
                  </a:cubicBezTo>
                  <a:cubicBezTo>
                    <a:pt x="3181040" y="4605696"/>
                    <a:pt x="3188022" y="4592418"/>
                    <a:pt x="3194484" y="4585208"/>
                  </a:cubicBezTo>
                  <a:close/>
                  <a:moveTo>
                    <a:pt x="3163369" y="4581278"/>
                  </a:moveTo>
                  <a:cubicBezTo>
                    <a:pt x="3164807" y="4581224"/>
                    <a:pt x="3166220" y="4581408"/>
                    <a:pt x="3167586" y="4581848"/>
                  </a:cubicBezTo>
                  <a:lnTo>
                    <a:pt x="3168436" y="4582502"/>
                  </a:lnTo>
                  <a:cubicBezTo>
                    <a:pt x="3158931" y="4586656"/>
                    <a:pt x="3149927" y="4598288"/>
                    <a:pt x="3145043" y="4613430"/>
                  </a:cubicBezTo>
                  <a:cubicBezTo>
                    <a:pt x="3140157" y="4628572"/>
                    <a:pt x="3140666" y="4643274"/>
                    <a:pt x="3145955" y="4652198"/>
                  </a:cubicBezTo>
                  <a:cubicBezTo>
                    <a:pt x="3145571" y="4652440"/>
                    <a:pt x="3145225" y="4652344"/>
                    <a:pt x="3144881" y="4652232"/>
                  </a:cubicBezTo>
                  <a:cubicBezTo>
                    <a:pt x="3133957" y="4648710"/>
                    <a:pt x="3130184" y="4630096"/>
                    <a:pt x="3136453" y="4610660"/>
                  </a:cubicBezTo>
                  <a:cubicBezTo>
                    <a:pt x="3141939" y="4593654"/>
                    <a:pt x="3153296" y="4581652"/>
                    <a:pt x="3163369" y="4581278"/>
                  </a:cubicBezTo>
                  <a:close/>
                  <a:moveTo>
                    <a:pt x="3133603" y="4577488"/>
                  </a:moveTo>
                  <a:cubicBezTo>
                    <a:pt x="3135162" y="4577418"/>
                    <a:pt x="3136667" y="4577640"/>
                    <a:pt x="3138091" y="4578176"/>
                  </a:cubicBezTo>
                  <a:lnTo>
                    <a:pt x="3138935" y="4578976"/>
                  </a:lnTo>
                  <a:cubicBezTo>
                    <a:pt x="3128205" y="4584094"/>
                    <a:pt x="3117174" y="4598374"/>
                    <a:pt x="3110193" y="4616944"/>
                  </a:cubicBezTo>
                  <a:cubicBezTo>
                    <a:pt x="3103213" y="4635512"/>
                    <a:pt x="3102103" y="4653524"/>
                    <a:pt x="3106804" y="4664442"/>
                  </a:cubicBezTo>
                  <a:cubicBezTo>
                    <a:pt x="3106364" y="4664738"/>
                    <a:pt x="3106001" y="4664624"/>
                    <a:pt x="3105642" y="4664488"/>
                  </a:cubicBezTo>
                  <a:cubicBezTo>
                    <a:pt x="3094248" y="4660204"/>
                    <a:pt x="3092275" y="4637410"/>
                    <a:pt x="3101236" y="4613576"/>
                  </a:cubicBezTo>
                  <a:cubicBezTo>
                    <a:pt x="3109076" y="4592720"/>
                    <a:pt x="3122689" y="4577978"/>
                    <a:pt x="3133603" y="4577488"/>
                  </a:cubicBezTo>
                  <a:close/>
                  <a:moveTo>
                    <a:pt x="2578330" y="4572228"/>
                  </a:moveTo>
                  <a:cubicBezTo>
                    <a:pt x="2587543" y="4571432"/>
                    <a:pt x="2599199" y="4573178"/>
                    <a:pt x="2611118" y="4577658"/>
                  </a:cubicBezTo>
                  <a:cubicBezTo>
                    <a:pt x="2634953" y="4586618"/>
                    <a:pt x="2650802" y="4603120"/>
                    <a:pt x="2646518" y="4614514"/>
                  </a:cubicBezTo>
                  <a:lnTo>
                    <a:pt x="2645718" y="4615358"/>
                  </a:lnTo>
                  <a:cubicBezTo>
                    <a:pt x="2640601" y="4604628"/>
                    <a:pt x="2626320" y="4593598"/>
                    <a:pt x="2607751" y="4586616"/>
                  </a:cubicBezTo>
                  <a:cubicBezTo>
                    <a:pt x="2589181" y="4579636"/>
                    <a:pt x="2571170" y="4578526"/>
                    <a:pt x="2560251" y="4583228"/>
                  </a:cubicBezTo>
                  <a:cubicBezTo>
                    <a:pt x="2559956" y="4582786"/>
                    <a:pt x="2560069" y="4582424"/>
                    <a:pt x="2560205" y="4582066"/>
                  </a:cubicBezTo>
                  <a:cubicBezTo>
                    <a:pt x="2562347" y="4576368"/>
                    <a:pt x="2569116" y="4573026"/>
                    <a:pt x="2578330" y="4572228"/>
                  </a:cubicBezTo>
                  <a:close/>
                  <a:moveTo>
                    <a:pt x="3162030" y="4561788"/>
                  </a:moveTo>
                  <a:cubicBezTo>
                    <a:pt x="3126857" y="4564894"/>
                    <a:pt x="3095254" y="4588536"/>
                    <a:pt x="3083732" y="4624256"/>
                  </a:cubicBezTo>
                  <a:cubicBezTo>
                    <a:pt x="3077376" y="4643962"/>
                    <a:pt x="3078127" y="4664254"/>
                    <a:pt x="3085992" y="4681858"/>
                  </a:cubicBezTo>
                  <a:cubicBezTo>
                    <a:pt x="3076760" y="4669404"/>
                    <a:pt x="3063364" y="4660424"/>
                    <a:pt x="3047619" y="4655346"/>
                  </a:cubicBezTo>
                  <a:cubicBezTo>
                    <a:pt x="2999993" y="4639982"/>
                    <a:pt x="2948931" y="4666136"/>
                    <a:pt x="2933568" y="4713762"/>
                  </a:cubicBezTo>
                  <a:cubicBezTo>
                    <a:pt x="2918206" y="4761388"/>
                    <a:pt x="2944360" y="4812450"/>
                    <a:pt x="2991986" y="4827812"/>
                  </a:cubicBezTo>
                  <a:cubicBezTo>
                    <a:pt x="3007227" y="4832730"/>
                    <a:pt x="3022820" y="4833394"/>
                    <a:pt x="3037216" y="4829126"/>
                  </a:cubicBezTo>
                  <a:cubicBezTo>
                    <a:pt x="3022104" y="4838608"/>
                    <a:pt x="3011035" y="4853660"/>
                    <a:pt x="3005170" y="4871842"/>
                  </a:cubicBezTo>
                  <a:cubicBezTo>
                    <a:pt x="2989807" y="4919468"/>
                    <a:pt x="3015961" y="4970530"/>
                    <a:pt x="3063587" y="4985894"/>
                  </a:cubicBezTo>
                  <a:cubicBezTo>
                    <a:pt x="3111212" y="5001256"/>
                    <a:pt x="3162274" y="4975102"/>
                    <a:pt x="3177637" y="4927476"/>
                  </a:cubicBezTo>
                  <a:cubicBezTo>
                    <a:pt x="3182684" y="4911830"/>
                    <a:pt x="3183250" y="4895812"/>
                    <a:pt x="3178624" y="4881116"/>
                  </a:cubicBezTo>
                  <a:lnTo>
                    <a:pt x="3207570" y="4897356"/>
                  </a:lnTo>
                  <a:cubicBezTo>
                    <a:pt x="3255195" y="4912718"/>
                    <a:pt x="3306258" y="4886564"/>
                    <a:pt x="3321620" y="4838938"/>
                  </a:cubicBezTo>
                  <a:cubicBezTo>
                    <a:pt x="3336983" y="4791312"/>
                    <a:pt x="3310829" y="4740250"/>
                    <a:pt x="3263203" y="4724888"/>
                  </a:cubicBezTo>
                  <a:cubicBezTo>
                    <a:pt x="3250725" y="4720862"/>
                    <a:pt x="3238012" y="4719688"/>
                    <a:pt x="3225799" y="4721314"/>
                  </a:cubicBezTo>
                  <a:cubicBezTo>
                    <a:pt x="3240142" y="4711916"/>
                    <a:pt x="3250569" y="4697344"/>
                    <a:pt x="3256200" y="4679890"/>
                  </a:cubicBezTo>
                  <a:cubicBezTo>
                    <a:pt x="3271562" y="4632264"/>
                    <a:pt x="3245408" y="4581202"/>
                    <a:pt x="3197782" y="4565838"/>
                  </a:cubicBezTo>
                  <a:cubicBezTo>
                    <a:pt x="3185876" y="4561998"/>
                    <a:pt x="3173755" y="4560752"/>
                    <a:pt x="3162030" y="4561788"/>
                  </a:cubicBezTo>
                  <a:close/>
                  <a:moveTo>
                    <a:pt x="1809546" y="4542826"/>
                  </a:moveTo>
                  <a:cubicBezTo>
                    <a:pt x="1810335" y="4552376"/>
                    <a:pt x="1808206" y="4566648"/>
                    <a:pt x="1803286" y="4581896"/>
                  </a:cubicBezTo>
                  <a:cubicBezTo>
                    <a:pt x="1798152" y="4597818"/>
                    <a:pt x="1791170" y="4611096"/>
                    <a:pt x="1784708" y="4618306"/>
                  </a:cubicBezTo>
                  <a:cubicBezTo>
                    <a:pt x="1783919" y="4608756"/>
                    <a:pt x="1786048" y="4594486"/>
                    <a:pt x="1790967" y="4579236"/>
                  </a:cubicBezTo>
                  <a:cubicBezTo>
                    <a:pt x="1796102" y="4563316"/>
                    <a:pt x="1803084" y="4550036"/>
                    <a:pt x="1809546" y="4542826"/>
                  </a:cubicBezTo>
                  <a:close/>
                  <a:moveTo>
                    <a:pt x="2480018" y="4541200"/>
                  </a:moveTo>
                  <a:cubicBezTo>
                    <a:pt x="2484244" y="4540826"/>
                    <a:pt x="2488614" y="4541276"/>
                    <a:pt x="2492907" y="4542660"/>
                  </a:cubicBezTo>
                  <a:cubicBezTo>
                    <a:pt x="2510075" y="4548198"/>
                    <a:pt x="2519503" y="4566606"/>
                    <a:pt x="2513966" y="4583774"/>
                  </a:cubicBezTo>
                  <a:cubicBezTo>
                    <a:pt x="2511935" y="4590068"/>
                    <a:pt x="2508178" y="4595320"/>
                    <a:pt x="2503007" y="4598708"/>
                  </a:cubicBezTo>
                  <a:cubicBezTo>
                    <a:pt x="2507410" y="4598122"/>
                    <a:pt x="2511992" y="4598546"/>
                    <a:pt x="2516490" y="4599996"/>
                  </a:cubicBezTo>
                  <a:cubicBezTo>
                    <a:pt x="2533660" y="4605536"/>
                    <a:pt x="2543087" y="4623942"/>
                    <a:pt x="2537550" y="4641112"/>
                  </a:cubicBezTo>
                  <a:cubicBezTo>
                    <a:pt x="2532011" y="4658280"/>
                    <a:pt x="2513603" y="4667708"/>
                    <a:pt x="2496436" y="4662170"/>
                  </a:cubicBezTo>
                  <a:lnTo>
                    <a:pt x="2486001" y="4656316"/>
                  </a:lnTo>
                  <a:cubicBezTo>
                    <a:pt x="2487668" y="4661614"/>
                    <a:pt x="2487464" y="4667390"/>
                    <a:pt x="2485645" y="4673028"/>
                  </a:cubicBezTo>
                  <a:cubicBezTo>
                    <a:pt x="2480105" y="4690198"/>
                    <a:pt x="2461699" y="4699626"/>
                    <a:pt x="2444529" y="4694088"/>
                  </a:cubicBezTo>
                  <a:cubicBezTo>
                    <a:pt x="2427360" y="4688550"/>
                    <a:pt x="2417932" y="4670142"/>
                    <a:pt x="2423470" y="4652974"/>
                  </a:cubicBezTo>
                  <a:cubicBezTo>
                    <a:pt x="2425585" y="4646418"/>
                    <a:pt x="2429574" y="4640992"/>
                    <a:pt x="2435023" y="4637574"/>
                  </a:cubicBezTo>
                  <a:cubicBezTo>
                    <a:pt x="2429834" y="4639112"/>
                    <a:pt x="2424212" y="4638872"/>
                    <a:pt x="2418718" y="4637100"/>
                  </a:cubicBezTo>
                  <a:cubicBezTo>
                    <a:pt x="2401549" y="4631562"/>
                    <a:pt x="2392121" y="4613154"/>
                    <a:pt x="2397659" y="4595986"/>
                  </a:cubicBezTo>
                  <a:cubicBezTo>
                    <a:pt x="2403197" y="4578818"/>
                    <a:pt x="2421604" y="4569390"/>
                    <a:pt x="2438773" y="4574928"/>
                  </a:cubicBezTo>
                  <a:cubicBezTo>
                    <a:pt x="2444450" y="4576758"/>
                    <a:pt x="2449279" y="4579996"/>
                    <a:pt x="2452606" y="4584484"/>
                  </a:cubicBezTo>
                  <a:cubicBezTo>
                    <a:pt x="2449770" y="4578140"/>
                    <a:pt x="2449501" y="4570822"/>
                    <a:pt x="2451792" y="4563720"/>
                  </a:cubicBezTo>
                  <a:cubicBezTo>
                    <a:pt x="2455946" y="4550842"/>
                    <a:pt x="2467338" y="4542320"/>
                    <a:pt x="2480018" y="4541200"/>
                  </a:cubicBezTo>
                  <a:close/>
                  <a:moveTo>
                    <a:pt x="2481270" y="4533352"/>
                  </a:moveTo>
                  <a:cubicBezTo>
                    <a:pt x="2467294" y="4534586"/>
                    <a:pt x="2454739" y="4543978"/>
                    <a:pt x="2450162" y="4558170"/>
                  </a:cubicBezTo>
                  <a:cubicBezTo>
                    <a:pt x="2447636" y="4565998"/>
                    <a:pt x="2447935" y="4574062"/>
                    <a:pt x="2451059" y="4581056"/>
                  </a:cubicBezTo>
                  <a:cubicBezTo>
                    <a:pt x="2447391" y="4576108"/>
                    <a:pt x="2442070" y="4572540"/>
                    <a:pt x="2435814" y="4570522"/>
                  </a:cubicBezTo>
                  <a:cubicBezTo>
                    <a:pt x="2416892" y="4564418"/>
                    <a:pt x="2396605" y="4574810"/>
                    <a:pt x="2390501" y="4593732"/>
                  </a:cubicBezTo>
                  <a:cubicBezTo>
                    <a:pt x="2384398" y="4612652"/>
                    <a:pt x="2394789" y="4632940"/>
                    <a:pt x="2413710" y="4639044"/>
                  </a:cubicBezTo>
                  <a:cubicBezTo>
                    <a:pt x="2419767" y="4640996"/>
                    <a:pt x="2425961" y="4641262"/>
                    <a:pt x="2431680" y="4639566"/>
                  </a:cubicBezTo>
                  <a:cubicBezTo>
                    <a:pt x="2425677" y="4643332"/>
                    <a:pt x="2421280" y="4649314"/>
                    <a:pt x="2418949" y="4656536"/>
                  </a:cubicBezTo>
                  <a:cubicBezTo>
                    <a:pt x="2412845" y="4675458"/>
                    <a:pt x="2423236" y="4695746"/>
                    <a:pt x="2442158" y="4701850"/>
                  </a:cubicBezTo>
                  <a:cubicBezTo>
                    <a:pt x="2461080" y="4707954"/>
                    <a:pt x="2481367" y="4697562"/>
                    <a:pt x="2487470" y="4678640"/>
                  </a:cubicBezTo>
                  <a:cubicBezTo>
                    <a:pt x="2489475" y="4672424"/>
                    <a:pt x="2489700" y="4666060"/>
                    <a:pt x="2487863" y="4660222"/>
                  </a:cubicBezTo>
                  <a:lnTo>
                    <a:pt x="2499362" y="4666674"/>
                  </a:lnTo>
                  <a:cubicBezTo>
                    <a:pt x="2518284" y="4672776"/>
                    <a:pt x="2538572" y="4662386"/>
                    <a:pt x="2544675" y="4643464"/>
                  </a:cubicBezTo>
                  <a:cubicBezTo>
                    <a:pt x="2550778" y="4624542"/>
                    <a:pt x="2540388" y="4604256"/>
                    <a:pt x="2521466" y="4598152"/>
                  </a:cubicBezTo>
                  <a:cubicBezTo>
                    <a:pt x="2516509" y="4596552"/>
                    <a:pt x="2511458" y="4596086"/>
                    <a:pt x="2506604" y="4596732"/>
                  </a:cubicBezTo>
                  <a:cubicBezTo>
                    <a:pt x="2512303" y="4592998"/>
                    <a:pt x="2516446" y="4587208"/>
                    <a:pt x="2518683" y="4580274"/>
                  </a:cubicBezTo>
                  <a:cubicBezTo>
                    <a:pt x="2524786" y="4561352"/>
                    <a:pt x="2514396" y="4541064"/>
                    <a:pt x="2495474" y="4534960"/>
                  </a:cubicBezTo>
                  <a:cubicBezTo>
                    <a:pt x="2490744" y="4533436"/>
                    <a:pt x="2485929" y="4532940"/>
                    <a:pt x="2481270" y="4533352"/>
                  </a:cubicBezTo>
                  <a:close/>
                  <a:moveTo>
                    <a:pt x="2339574" y="4498016"/>
                  </a:moveTo>
                  <a:cubicBezTo>
                    <a:pt x="2348788" y="4497218"/>
                    <a:pt x="2360445" y="4498964"/>
                    <a:pt x="2372361" y="4503446"/>
                  </a:cubicBezTo>
                  <a:cubicBezTo>
                    <a:pt x="2396197" y="4512404"/>
                    <a:pt x="2412045" y="4528906"/>
                    <a:pt x="2407764" y="4540300"/>
                  </a:cubicBezTo>
                  <a:lnTo>
                    <a:pt x="2406962" y="4541144"/>
                  </a:lnTo>
                  <a:cubicBezTo>
                    <a:pt x="2401844" y="4530416"/>
                    <a:pt x="2387564" y="4519384"/>
                    <a:pt x="2368994" y="4512402"/>
                  </a:cubicBezTo>
                  <a:cubicBezTo>
                    <a:pt x="2350425" y="4505422"/>
                    <a:pt x="2332414" y="4504314"/>
                    <a:pt x="2321495" y="4509014"/>
                  </a:cubicBezTo>
                  <a:cubicBezTo>
                    <a:pt x="2321199" y="4508574"/>
                    <a:pt x="2321313" y="4508210"/>
                    <a:pt x="2321449" y="4507852"/>
                  </a:cubicBezTo>
                  <a:cubicBezTo>
                    <a:pt x="2323591" y="4502154"/>
                    <a:pt x="2330360" y="4498812"/>
                    <a:pt x="2339574" y="4498016"/>
                  </a:cubicBezTo>
                  <a:close/>
                  <a:moveTo>
                    <a:pt x="1762217" y="4493116"/>
                  </a:moveTo>
                  <a:cubicBezTo>
                    <a:pt x="1763775" y="4493046"/>
                    <a:pt x="1765279" y="4493266"/>
                    <a:pt x="1766703" y="4493802"/>
                  </a:cubicBezTo>
                  <a:lnTo>
                    <a:pt x="1767548" y="4494602"/>
                  </a:lnTo>
                  <a:cubicBezTo>
                    <a:pt x="1756818" y="4499720"/>
                    <a:pt x="1745788" y="4514000"/>
                    <a:pt x="1738807" y="4532570"/>
                  </a:cubicBezTo>
                  <a:cubicBezTo>
                    <a:pt x="1731826" y="4551140"/>
                    <a:pt x="1730716" y="4569150"/>
                    <a:pt x="1735417" y="4580068"/>
                  </a:cubicBezTo>
                  <a:cubicBezTo>
                    <a:pt x="1734977" y="4580364"/>
                    <a:pt x="1734613" y="4580250"/>
                    <a:pt x="1734255" y="4580114"/>
                  </a:cubicBezTo>
                  <a:cubicBezTo>
                    <a:pt x="1722860" y="4575832"/>
                    <a:pt x="1720888" y="4553038"/>
                    <a:pt x="1729848" y="4529202"/>
                  </a:cubicBezTo>
                  <a:cubicBezTo>
                    <a:pt x="1737688" y="4508346"/>
                    <a:pt x="1751302" y="4493604"/>
                    <a:pt x="1762217" y="4493116"/>
                  </a:cubicBezTo>
                  <a:close/>
                  <a:moveTo>
                    <a:pt x="1947503" y="4476406"/>
                  </a:moveTo>
                  <a:cubicBezTo>
                    <a:pt x="1951739" y="4485654"/>
                    <a:pt x="1963425" y="4494490"/>
                    <a:pt x="1978567" y="4499376"/>
                  </a:cubicBezTo>
                  <a:cubicBezTo>
                    <a:pt x="1993710" y="4504260"/>
                    <a:pt x="2008357" y="4503918"/>
                    <a:pt x="2017198" y="4498888"/>
                  </a:cubicBezTo>
                  <a:lnTo>
                    <a:pt x="2017243" y="4499928"/>
                  </a:lnTo>
                  <a:cubicBezTo>
                    <a:pt x="2013844" y="4510470"/>
                    <a:pt x="1995330" y="4513934"/>
                    <a:pt x="1975895" y="4507664"/>
                  </a:cubicBezTo>
                  <a:cubicBezTo>
                    <a:pt x="1956457" y="4501394"/>
                    <a:pt x="1943458" y="4487766"/>
                    <a:pt x="1946858" y="4477222"/>
                  </a:cubicBezTo>
                  <a:cubicBezTo>
                    <a:pt x="1946965" y="4476890"/>
                    <a:pt x="1947088" y="4476566"/>
                    <a:pt x="1947503" y="4476406"/>
                  </a:cubicBezTo>
                  <a:close/>
                  <a:moveTo>
                    <a:pt x="1969333" y="4456575"/>
                  </a:moveTo>
                  <a:cubicBezTo>
                    <a:pt x="1978090" y="4457072"/>
                    <a:pt x="1988977" y="4459192"/>
                    <a:pt x="2000414" y="4462881"/>
                  </a:cubicBezTo>
                  <a:cubicBezTo>
                    <a:pt x="2016334" y="4468016"/>
                    <a:pt x="2029613" y="4474997"/>
                    <a:pt x="2036822" y="4481460"/>
                  </a:cubicBezTo>
                  <a:cubicBezTo>
                    <a:pt x="2027274" y="4482249"/>
                    <a:pt x="2013003" y="4480120"/>
                    <a:pt x="1997753" y="4475201"/>
                  </a:cubicBezTo>
                  <a:cubicBezTo>
                    <a:pt x="1981832" y="4470065"/>
                    <a:pt x="1968555" y="4463084"/>
                    <a:pt x="1961344" y="4456621"/>
                  </a:cubicBezTo>
                  <a:cubicBezTo>
                    <a:pt x="1963731" y="4456424"/>
                    <a:pt x="1966414" y="4456410"/>
                    <a:pt x="1969333" y="4456575"/>
                  </a:cubicBezTo>
                  <a:close/>
                  <a:moveTo>
                    <a:pt x="2573644" y="4444912"/>
                  </a:moveTo>
                  <a:cubicBezTo>
                    <a:pt x="2588667" y="4446870"/>
                    <a:pt x="2598226" y="4468569"/>
                    <a:pt x="2594995" y="4493382"/>
                  </a:cubicBezTo>
                  <a:cubicBezTo>
                    <a:pt x="2591763" y="4518194"/>
                    <a:pt x="2576967" y="4536722"/>
                    <a:pt x="2561944" y="4534766"/>
                  </a:cubicBezTo>
                  <a:cubicBezTo>
                    <a:pt x="2561470" y="4534704"/>
                    <a:pt x="2561004" y="4534624"/>
                    <a:pt x="2560678" y="4534152"/>
                  </a:cubicBezTo>
                  <a:cubicBezTo>
                    <a:pt x="2571938" y="4527130"/>
                    <a:pt x="2580667" y="4511174"/>
                    <a:pt x="2583184" y="4491844"/>
                  </a:cubicBezTo>
                  <a:cubicBezTo>
                    <a:pt x="2585702" y="4472513"/>
                    <a:pt x="2581350" y="4454854"/>
                    <a:pt x="2572263" y="4445182"/>
                  </a:cubicBezTo>
                  <a:close/>
                  <a:moveTo>
                    <a:pt x="2556048" y="4435873"/>
                  </a:moveTo>
                  <a:cubicBezTo>
                    <a:pt x="2566590" y="4439274"/>
                    <a:pt x="2570054" y="4457787"/>
                    <a:pt x="2563784" y="4477224"/>
                  </a:cubicBezTo>
                  <a:cubicBezTo>
                    <a:pt x="2557514" y="4496660"/>
                    <a:pt x="2543886" y="4509660"/>
                    <a:pt x="2533342" y="4506258"/>
                  </a:cubicBezTo>
                  <a:cubicBezTo>
                    <a:pt x="2533011" y="4506152"/>
                    <a:pt x="2532688" y="4506030"/>
                    <a:pt x="2532527" y="4505614"/>
                  </a:cubicBezTo>
                  <a:cubicBezTo>
                    <a:pt x="2541775" y="4501378"/>
                    <a:pt x="2550612" y="4489692"/>
                    <a:pt x="2555495" y="4474550"/>
                  </a:cubicBezTo>
                  <a:cubicBezTo>
                    <a:pt x="2560380" y="4459407"/>
                    <a:pt x="2560038" y="4444761"/>
                    <a:pt x="2555008" y="4435919"/>
                  </a:cubicBezTo>
                  <a:close/>
                  <a:moveTo>
                    <a:pt x="2535152" y="4423815"/>
                  </a:moveTo>
                  <a:cubicBezTo>
                    <a:pt x="2535941" y="4433363"/>
                    <a:pt x="2533811" y="4447635"/>
                    <a:pt x="2528892" y="4462885"/>
                  </a:cubicBezTo>
                  <a:cubicBezTo>
                    <a:pt x="2523965" y="4478161"/>
                    <a:pt x="2517339" y="4491004"/>
                    <a:pt x="2511040" y="4498336"/>
                  </a:cubicBezTo>
                  <a:cubicBezTo>
                    <a:pt x="2536139" y="4508252"/>
                    <a:pt x="2549442" y="4536148"/>
                    <a:pt x="2541023" y="4562244"/>
                  </a:cubicBezTo>
                  <a:cubicBezTo>
                    <a:pt x="2537792" y="4572264"/>
                    <a:pt x="2531807" y="4580626"/>
                    <a:pt x="2523575" y="4586022"/>
                  </a:cubicBezTo>
                  <a:cubicBezTo>
                    <a:pt x="2530585" y="4585088"/>
                    <a:pt x="2537881" y="4585762"/>
                    <a:pt x="2545044" y="4588072"/>
                  </a:cubicBezTo>
                  <a:cubicBezTo>
                    <a:pt x="2572379" y="4596892"/>
                    <a:pt x="2587391" y="4626198"/>
                    <a:pt x="2578573" y="4653534"/>
                  </a:cubicBezTo>
                  <a:cubicBezTo>
                    <a:pt x="2571967" y="4674012"/>
                    <a:pt x="2553862" y="4687574"/>
                    <a:pt x="2533700" y="4689376"/>
                  </a:cubicBezTo>
                  <a:cubicBezTo>
                    <a:pt x="2538642" y="4701600"/>
                    <a:pt x="2552648" y="4712906"/>
                    <a:pt x="2571008" y="4718830"/>
                  </a:cubicBezTo>
                  <a:cubicBezTo>
                    <a:pt x="2589561" y="4724814"/>
                    <a:pt x="2607718" y="4723740"/>
                    <a:pt x="2618878" y="4716562"/>
                  </a:cubicBezTo>
                  <a:lnTo>
                    <a:pt x="2618891" y="4717966"/>
                  </a:lnTo>
                  <a:cubicBezTo>
                    <a:pt x="2614240" y="4732386"/>
                    <a:pt x="2591165" y="4737846"/>
                    <a:pt x="2567352" y="4730164"/>
                  </a:cubicBezTo>
                  <a:cubicBezTo>
                    <a:pt x="2543539" y="4722484"/>
                    <a:pt x="2528005" y="4704568"/>
                    <a:pt x="2532655" y="4690150"/>
                  </a:cubicBezTo>
                  <a:cubicBezTo>
                    <a:pt x="2532758" y="4689830"/>
                    <a:pt x="2532871" y="4689516"/>
                    <a:pt x="2533219" y="4689384"/>
                  </a:cubicBezTo>
                  <a:cubicBezTo>
                    <a:pt x="2526620" y="4689954"/>
                    <a:pt x="2519807" y="4689224"/>
                    <a:pt x="2513112" y="4687064"/>
                  </a:cubicBezTo>
                  <a:lnTo>
                    <a:pt x="2496498" y="4677742"/>
                  </a:lnTo>
                  <a:cubicBezTo>
                    <a:pt x="2499153" y="4686178"/>
                    <a:pt x="2498827" y="4695372"/>
                    <a:pt x="2495931" y="4704352"/>
                  </a:cubicBezTo>
                  <a:cubicBezTo>
                    <a:pt x="2494165" y="4709828"/>
                    <a:pt x="2491577" y="4714808"/>
                    <a:pt x="2488152" y="4719058"/>
                  </a:cubicBezTo>
                  <a:cubicBezTo>
                    <a:pt x="2501890" y="4722608"/>
                    <a:pt x="2510315" y="4743330"/>
                    <a:pt x="2507253" y="4766844"/>
                  </a:cubicBezTo>
                  <a:cubicBezTo>
                    <a:pt x="2504021" y="4791656"/>
                    <a:pt x="2489224" y="4810184"/>
                    <a:pt x="2474201" y="4808228"/>
                  </a:cubicBezTo>
                  <a:cubicBezTo>
                    <a:pt x="2473728" y="4808166"/>
                    <a:pt x="2473262" y="4808086"/>
                    <a:pt x="2472936" y="4807614"/>
                  </a:cubicBezTo>
                  <a:cubicBezTo>
                    <a:pt x="2484195" y="4800592"/>
                    <a:pt x="2492925" y="4784636"/>
                    <a:pt x="2495442" y="4765306"/>
                  </a:cubicBezTo>
                  <a:cubicBezTo>
                    <a:pt x="2497746" y="4747612"/>
                    <a:pt x="2494295" y="4731318"/>
                    <a:pt x="2486451" y="4721476"/>
                  </a:cubicBezTo>
                  <a:cubicBezTo>
                    <a:pt x="2479607" y="4729898"/>
                    <a:pt x="2470251" y="4735842"/>
                    <a:pt x="2459881" y="4738540"/>
                  </a:cubicBezTo>
                  <a:cubicBezTo>
                    <a:pt x="2469836" y="4742400"/>
                    <a:pt x="2472924" y="4760402"/>
                    <a:pt x="2466836" y="4779274"/>
                  </a:cubicBezTo>
                  <a:cubicBezTo>
                    <a:pt x="2460567" y="4798710"/>
                    <a:pt x="2446939" y="4811710"/>
                    <a:pt x="2436395" y="4808308"/>
                  </a:cubicBezTo>
                  <a:cubicBezTo>
                    <a:pt x="2436064" y="4808202"/>
                    <a:pt x="2435739" y="4808080"/>
                    <a:pt x="2435578" y="4807664"/>
                  </a:cubicBezTo>
                  <a:cubicBezTo>
                    <a:pt x="2444827" y="4803428"/>
                    <a:pt x="2453664" y="4791742"/>
                    <a:pt x="2458548" y="4776600"/>
                  </a:cubicBezTo>
                  <a:cubicBezTo>
                    <a:pt x="2463289" y="4761902"/>
                    <a:pt x="2463105" y="4747672"/>
                    <a:pt x="2458382" y="4738822"/>
                  </a:cubicBezTo>
                  <a:cubicBezTo>
                    <a:pt x="2449481" y="4741128"/>
                    <a:pt x="2439860" y="4740910"/>
                    <a:pt x="2430470" y="4737882"/>
                  </a:cubicBezTo>
                  <a:cubicBezTo>
                    <a:pt x="2422236" y="4735226"/>
                    <a:pt x="2415119" y="4730710"/>
                    <a:pt x="2409605" y="4724782"/>
                  </a:cubicBezTo>
                  <a:cubicBezTo>
                    <a:pt x="2400971" y="4729548"/>
                    <a:pt x="2393173" y="4740380"/>
                    <a:pt x="2388750" y="4754088"/>
                  </a:cubicBezTo>
                  <a:cubicBezTo>
                    <a:pt x="2383866" y="4769230"/>
                    <a:pt x="2384376" y="4783932"/>
                    <a:pt x="2389663" y="4792856"/>
                  </a:cubicBezTo>
                  <a:cubicBezTo>
                    <a:pt x="2389280" y="4793096"/>
                    <a:pt x="2388934" y="4793002"/>
                    <a:pt x="2388589" y="4792892"/>
                  </a:cubicBezTo>
                  <a:cubicBezTo>
                    <a:pt x="2377666" y="4789368"/>
                    <a:pt x="2373893" y="4770754"/>
                    <a:pt x="2380162" y="4751318"/>
                  </a:cubicBezTo>
                  <a:cubicBezTo>
                    <a:pt x="2385621" y="4734394"/>
                    <a:pt x="2396895" y="4722426"/>
                    <a:pt x="2406933" y="4721980"/>
                  </a:cubicBezTo>
                  <a:cubicBezTo>
                    <a:pt x="2395551" y="4708814"/>
                    <a:pt x="2391206" y="4690200"/>
                    <a:pt x="2396941" y="4672420"/>
                  </a:cubicBezTo>
                  <a:cubicBezTo>
                    <a:pt x="2400308" y="4661984"/>
                    <a:pt x="2406661" y="4653344"/>
                    <a:pt x="2415333" y="4647902"/>
                  </a:cubicBezTo>
                  <a:cubicBezTo>
                    <a:pt x="2407071" y="4650352"/>
                    <a:pt x="2398121" y="4649970"/>
                    <a:pt x="2389373" y="4647148"/>
                  </a:cubicBezTo>
                  <a:cubicBezTo>
                    <a:pt x="2385040" y="4645750"/>
                    <a:pt x="2381017" y="4643838"/>
                    <a:pt x="2377457" y="4641332"/>
                  </a:cubicBezTo>
                  <a:cubicBezTo>
                    <a:pt x="2371268" y="4652722"/>
                    <a:pt x="2352349" y="4659290"/>
                    <a:pt x="2331158" y="4656532"/>
                  </a:cubicBezTo>
                  <a:cubicBezTo>
                    <a:pt x="2306346" y="4653300"/>
                    <a:pt x="2287818" y="4638502"/>
                    <a:pt x="2289773" y="4623478"/>
                  </a:cubicBezTo>
                  <a:cubicBezTo>
                    <a:pt x="2289835" y="4623006"/>
                    <a:pt x="2289916" y="4622540"/>
                    <a:pt x="2290387" y="4622214"/>
                  </a:cubicBezTo>
                  <a:cubicBezTo>
                    <a:pt x="2297409" y="4633472"/>
                    <a:pt x="2313366" y="4642202"/>
                    <a:pt x="2332696" y="4644720"/>
                  </a:cubicBezTo>
                  <a:cubicBezTo>
                    <a:pt x="2348392" y="4646764"/>
                    <a:pt x="2362985" y="4644280"/>
                    <a:pt x="2372952" y="4638164"/>
                  </a:cubicBezTo>
                  <a:cubicBezTo>
                    <a:pt x="2364836" y="4631872"/>
                    <a:pt x="2358958" y="4623248"/>
                    <a:pt x="2355968" y="4613594"/>
                  </a:cubicBezTo>
                  <a:cubicBezTo>
                    <a:pt x="2349098" y="4619926"/>
                    <a:pt x="2334211" y="4621104"/>
                    <a:pt x="2318739" y="4616112"/>
                  </a:cubicBezTo>
                  <a:cubicBezTo>
                    <a:pt x="2299303" y="4609842"/>
                    <a:pt x="2286303" y="4596212"/>
                    <a:pt x="2289704" y="4585670"/>
                  </a:cubicBezTo>
                  <a:cubicBezTo>
                    <a:pt x="2289811" y="4585338"/>
                    <a:pt x="2289933" y="4585014"/>
                    <a:pt x="2290348" y="4584854"/>
                  </a:cubicBezTo>
                  <a:cubicBezTo>
                    <a:pt x="2294585" y="4594102"/>
                    <a:pt x="2306270" y="4602938"/>
                    <a:pt x="2321413" y="4607822"/>
                  </a:cubicBezTo>
                  <a:cubicBezTo>
                    <a:pt x="2333917" y="4611856"/>
                    <a:pt x="2346084" y="4612326"/>
                    <a:pt x="2354848" y="4609298"/>
                  </a:cubicBezTo>
                  <a:cubicBezTo>
                    <a:pt x="2352709" y="4600942"/>
                    <a:pt x="2352831" y="4591952"/>
                    <a:pt x="2355528" y="4583164"/>
                  </a:cubicBezTo>
                  <a:cubicBezTo>
                    <a:pt x="2346138" y="4583446"/>
                    <a:pt x="2333299" y="4581278"/>
                    <a:pt x="2319681" y="4576886"/>
                  </a:cubicBezTo>
                  <a:cubicBezTo>
                    <a:pt x="2303760" y="4571750"/>
                    <a:pt x="2290482" y="4564768"/>
                    <a:pt x="2283271" y="4558306"/>
                  </a:cubicBezTo>
                  <a:cubicBezTo>
                    <a:pt x="2285659" y="4558108"/>
                    <a:pt x="2288341" y="4558094"/>
                    <a:pt x="2291261" y="4558260"/>
                  </a:cubicBezTo>
                  <a:cubicBezTo>
                    <a:pt x="2300017" y="4558756"/>
                    <a:pt x="2310905" y="4560876"/>
                    <a:pt x="2322342" y="4564566"/>
                  </a:cubicBezTo>
                  <a:cubicBezTo>
                    <a:pt x="2336525" y="4569142"/>
                    <a:pt x="2348612" y="4575180"/>
                    <a:pt x="2356088" y="4581132"/>
                  </a:cubicBezTo>
                  <a:cubicBezTo>
                    <a:pt x="2359251" y="4571512"/>
                    <a:pt x="2365009" y="4563462"/>
                    <a:pt x="2372378" y="4557548"/>
                  </a:cubicBezTo>
                  <a:cubicBezTo>
                    <a:pt x="2367299" y="4549424"/>
                    <a:pt x="2356901" y="4542216"/>
                    <a:pt x="2343926" y="4538030"/>
                  </a:cubicBezTo>
                  <a:cubicBezTo>
                    <a:pt x="2328782" y="4533144"/>
                    <a:pt x="2314082" y="4533654"/>
                    <a:pt x="2305159" y="4538942"/>
                  </a:cubicBezTo>
                  <a:cubicBezTo>
                    <a:pt x="2304917" y="4538558"/>
                    <a:pt x="2305011" y="4538212"/>
                    <a:pt x="2305123" y="4537868"/>
                  </a:cubicBezTo>
                  <a:cubicBezTo>
                    <a:pt x="2306884" y="4532406"/>
                    <a:pt x="2312420" y="4528732"/>
                    <a:pt x="2319943" y="4527208"/>
                  </a:cubicBezTo>
                  <a:cubicBezTo>
                    <a:pt x="2323704" y="4526444"/>
                    <a:pt x="2327963" y="4526220"/>
                    <a:pt x="2332496" y="4526576"/>
                  </a:cubicBezTo>
                  <a:cubicBezTo>
                    <a:pt x="2337029" y="4526934"/>
                    <a:pt x="2341837" y="4527872"/>
                    <a:pt x="2346696" y="4529440"/>
                  </a:cubicBezTo>
                  <a:cubicBezTo>
                    <a:pt x="2362974" y="4534692"/>
                    <a:pt x="2374668" y="4545322"/>
                    <a:pt x="2375829" y="4555074"/>
                  </a:cubicBezTo>
                  <a:cubicBezTo>
                    <a:pt x="2388570" y="4546010"/>
                    <a:pt x="2405276" y="4542988"/>
                    <a:pt x="2421306" y="4548158"/>
                  </a:cubicBezTo>
                  <a:cubicBezTo>
                    <a:pt x="2430342" y="4551072"/>
                    <a:pt x="2438031" y="4556226"/>
                    <a:pt x="2443331" y="4563376"/>
                  </a:cubicBezTo>
                  <a:cubicBezTo>
                    <a:pt x="2438816" y="4553272"/>
                    <a:pt x="2438385" y="4541624"/>
                    <a:pt x="2442033" y="4530314"/>
                  </a:cubicBezTo>
                  <a:cubicBezTo>
                    <a:pt x="2448646" y="4509812"/>
                    <a:pt x="2466785" y="4496242"/>
                    <a:pt x="2486973" y="4494460"/>
                  </a:cubicBezTo>
                  <a:cubicBezTo>
                    <a:pt x="2493703" y="4493864"/>
                    <a:pt x="2500660" y="4494578"/>
                    <a:pt x="2507494" y="4496784"/>
                  </a:cubicBezTo>
                  <a:lnTo>
                    <a:pt x="2510306" y="4498014"/>
                  </a:lnTo>
                  <a:cubicBezTo>
                    <a:pt x="2509716" y="4488498"/>
                    <a:pt x="2511867" y="4474809"/>
                    <a:pt x="2516572" y="4460225"/>
                  </a:cubicBezTo>
                  <a:cubicBezTo>
                    <a:pt x="2521707" y="4444304"/>
                    <a:pt x="2528689" y="4431025"/>
                    <a:pt x="2535152" y="4423815"/>
                  </a:cubicBezTo>
                  <a:close/>
                  <a:moveTo>
                    <a:pt x="2504036" y="4419884"/>
                  </a:moveTo>
                  <a:cubicBezTo>
                    <a:pt x="2505475" y="4419830"/>
                    <a:pt x="2506887" y="4420015"/>
                    <a:pt x="2508252" y="4420455"/>
                  </a:cubicBezTo>
                  <a:lnTo>
                    <a:pt x="2509103" y="4421110"/>
                  </a:lnTo>
                  <a:cubicBezTo>
                    <a:pt x="2499598" y="4425261"/>
                    <a:pt x="2490594" y="4436895"/>
                    <a:pt x="2485709" y="4452037"/>
                  </a:cubicBezTo>
                  <a:cubicBezTo>
                    <a:pt x="2480824" y="4467180"/>
                    <a:pt x="2481334" y="4481880"/>
                    <a:pt x="2486622" y="4490806"/>
                  </a:cubicBezTo>
                  <a:cubicBezTo>
                    <a:pt x="2486238" y="4491046"/>
                    <a:pt x="2485892" y="4490950"/>
                    <a:pt x="2485548" y="4490840"/>
                  </a:cubicBezTo>
                  <a:cubicBezTo>
                    <a:pt x="2474624" y="4487316"/>
                    <a:pt x="2470851" y="4468703"/>
                    <a:pt x="2477121" y="4449267"/>
                  </a:cubicBezTo>
                  <a:cubicBezTo>
                    <a:pt x="2482606" y="4432261"/>
                    <a:pt x="2493963" y="4420259"/>
                    <a:pt x="2504036" y="4419884"/>
                  </a:cubicBezTo>
                  <a:close/>
                  <a:moveTo>
                    <a:pt x="1984824" y="4416585"/>
                  </a:moveTo>
                  <a:cubicBezTo>
                    <a:pt x="1989357" y="4416942"/>
                    <a:pt x="1994165" y="4417882"/>
                    <a:pt x="1999024" y="4419450"/>
                  </a:cubicBezTo>
                  <a:cubicBezTo>
                    <a:pt x="2018459" y="4425718"/>
                    <a:pt x="2031359" y="4439657"/>
                    <a:pt x="2027835" y="4450582"/>
                  </a:cubicBezTo>
                  <a:lnTo>
                    <a:pt x="2027180" y="4451432"/>
                  </a:lnTo>
                  <a:cubicBezTo>
                    <a:pt x="2023028" y="4441926"/>
                    <a:pt x="2011395" y="4432923"/>
                    <a:pt x="1996253" y="4428038"/>
                  </a:cubicBezTo>
                  <a:cubicBezTo>
                    <a:pt x="1981111" y="4423154"/>
                    <a:pt x="1966411" y="4423663"/>
                    <a:pt x="1957486" y="4428951"/>
                  </a:cubicBezTo>
                  <a:cubicBezTo>
                    <a:pt x="1957246" y="4428567"/>
                    <a:pt x="1957340" y="4428221"/>
                    <a:pt x="1957452" y="4427877"/>
                  </a:cubicBezTo>
                  <a:cubicBezTo>
                    <a:pt x="1959213" y="4422415"/>
                    <a:pt x="1964747" y="4418741"/>
                    <a:pt x="1972270" y="4417216"/>
                  </a:cubicBezTo>
                  <a:cubicBezTo>
                    <a:pt x="1976032" y="4416452"/>
                    <a:pt x="1980291" y="4416228"/>
                    <a:pt x="1984824" y="4416585"/>
                  </a:cubicBezTo>
                  <a:close/>
                  <a:moveTo>
                    <a:pt x="2474270" y="4416096"/>
                  </a:moveTo>
                  <a:cubicBezTo>
                    <a:pt x="2475829" y="4416026"/>
                    <a:pt x="2477334" y="4416247"/>
                    <a:pt x="2478757" y="4416782"/>
                  </a:cubicBezTo>
                  <a:lnTo>
                    <a:pt x="2479602" y="4417583"/>
                  </a:lnTo>
                  <a:cubicBezTo>
                    <a:pt x="2468871" y="4422700"/>
                    <a:pt x="2457841" y="4436981"/>
                    <a:pt x="2450861" y="4455550"/>
                  </a:cubicBezTo>
                  <a:cubicBezTo>
                    <a:pt x="2443879" y="4474119"/>
                    <a:pt x="2442770" y="4492130"/>
                    <a:pt x="2447472" y="4503050"/>
                  </a:cubicBezTo>
                  <a:cubicBezTo>
                    <a:pt x="2447031" y="4503344"/>
                    <a:pt x="2446668" y="4503230"/>
                    <a:pt x="2446309" y="4503096"/>
                  </a:cubicBezTo>
                  <a:cubicBezTo>
                    <a:pt x="2434915" y="4498812"/>
                    <a:pt x="2432942" y="4476017"/>
                    <a:pt x="2441903" y="4452183"/>
                  </a:cubicBezTo>
                  <a:cubicBezTo>
                    <a:pt x="2449742" y="4431327"/>
                    <a:pt x="2463356" y="4416585"/>
                    <a:pt x="2474270" y="4416096"/>
                  </a:cubicBezTo>
                  <a:close/>
                  <a:moveTo>
                    <a:pt x="3810089" y="4405997"/>
                  </a:moveTo>
                  <a:cubicBezTo>
                    <a:pt x="3818084" y="4404721"/>
                    <a:pt x="3827631" y="4406514"/>
                    <a:pt x="3836985" y="4411494"/>
                  </a:cubicBezTo>
                  <a:cubicBezTo>
                    <a:pt x="3848209" y="4417470"/>
                    <a:pt x="3859154" y="4428035"/>
                    <a:pt x="3866802" y="4443392"/>
                  </a:cubicBezTo>
                  <a:cubicBezTo>
                    <a:pt x="3922628" y="4449821"/>
                    <a:pt x="3931998" y="4500670"/>
                    <a:pt x="3888183" y="4517650"/>
                  </a:cubicBezTo>
                  <a:cubicBezTo>
                    <a:pt x="3879150" y="4537364"/>
                    <a:pt x="3908301" y="4594978"/>
                    <a:pt x="3991147" y="4593592"/>
                  </a:cubicBezTo>
                  <a:cubicBezTo>
                    <a:pt x="3961658" y="4601408"/>
                    <a:pt x="3839616" y="4612946"/>
                    <a:pt x="3788686" y="4485734"/>
                  </a:cubicBezTo>
                  <a:cubicBezTo>
                    <a:pt x="3723186" y="4462768"/>
                    <a:pt x="3750656" y="4404820"/>
                    <a:pt x="3792509" y="4418917"/>
                  </a:cubicBezTo>
                  <a:cubicBezTo>
                    <a:pt x="3795652" y="4411620"/>
                    <a:pt x="3802094" y="4407274"/>
                    <a:pt x="3810089" y="4405997"/>
                  </a:cubicBezTo>
                  <a:close/>
                  <a:moveTo>
                    <a:pt x="2502697" y="4400395"/>
                  </a:moveTo>
                  <a:cubicBezTo>
                    <a:pt x="2467524" y="4403502"/>
                    <a:pt x="2435921" y="4427143"/>
                    <a:pt x="2424399" y="4462862"/>
                  </a:cubicBezTo>
                  <a:cubicBezTo>
                    <a:pt x="2418043" y="4482567"/>
                    <a:pt x="2418793" y="4502862"/>
                    <a:pt x="2426660" y="4520464"/>
                  </a:cubicBezTo>
                  <a:cubicBezTo>
                    <a:pt x="2417427" y="4508010"/>
                    <a:pt x="2404030" y="4499032"/>
                    <a:pt x="2388286" y="4493952"/>
                  </a:cubicBezTo>
                  <a:cubicBezTo>
                    <a:pt x="2340660" y="4478590"/>
                    <a:pt x="2289598" y="4504744"/>
                    <a:pt x="2274235" y="4552370"/>
                  </a:cubicBezTo>
                  <a:cubicBezTo>
                    <a:pt x="2258873" y="4599994"/>
                    <a:pt x="2285027" y="4651056"/>
                    <a:pt x="2332653" y="4666420"/>
                  </a:cubicBezTo>
                  <a:cubicBezTo>
                    <a:pt x="2347894" y="4671336"/>
                    <a:pt x="2363487" y="4672002"/>
                    <a:pt x="2377882" y="4667734"/>
                  </a:cubicBezTo>
                  <a:cubicBezTo>
                    <a:pt x="2362771" y="4677214"/>
                    <a:pt x="2351702" y="4692268"/>
                    <a:pt x="2345837" y="4710450"/>
                  </a:cubicBezTo>
                  <a:cubicBezTo>
                    <a:pt x="2330474" y="4758076"/>
                    <a:pt x="2356628" y="4809138"/>
                    <a:pt x="2404254" y="4824500"/>
                  </a:cubicBezTo>
                  <a:cubicBezTo>
                    <a:pt x="2451879" y="4839864"/>
                    <a:pt x="2502941" y="4813710"/>
                    <a:pt x="2518304" y="4766084"/>
                  </a:cubicBezTo>
                  <a:cubicBezTo>
                    <a:pt x="2523351" y="4750438"/>
                    <a:pt x="2523917" y="4734420"/>
                    <a:pt x="2519291" y="4719724"/>
                  </a:cubicBezTo>
                  <a:lnTo>
                    <a:pt x="2548237" y="4735962"/>
                  </a:lnTo>
                  <a:cubicBezTo>
                    <a:pt x="2595863" y="4751324"/>
                    <a:pt x="2646925" y="4725170"/>
                    <a:pt x="2662288" y="4677546"/>
                  </a:cubicBezTo>
                  <a:cubicBezTo>
                    <a:pt x="2677650" y="4629920"/>
                    <a:pt x="2651496" y="4578858"/>
                    <a:pt x="2603870" y="4563496"/>
                  </a:cubicBezTo>
                  <a:cubicBezTo>
                    <a:pt x="2591392" y="4559470"/>
                    <a:pt x="2578679" y="4558294"/>
                    <a:pt x="2566466" y="4559922"/>
                  </a:cubicBezTo>
                  <a:cubicBezTo>
                    <a:pt x="2580810" y="4550522"/>
                    <a:pt x="2591236" y="4535952"/>
                    <a:pt x="2596867" y="4518496"/>
                  </a:cubicBezTo>
                  <a:cubicBezTo>
                    <a:pt x="2612230" y="4470871"/>
                    <a:pt x="2586076" y="4419809"/>
                    <a:pt x="2538449" y="4404446"/>
                  </a:cubicBezTo>
                  <a:cubicBezTo>
                    <a:pt x="2526543" y="4400605"/>
                    <a:pt x="2514423" y="4399359"/>
                    <a:pt x="2502697" y="4400395"/>
                  </a:cubicBezTo>
                  <a:close/>
                  <a:moveTo>
                    <a:pt x="1844532" y="4397872"/>
                  </a:moveTo>
                  <a:cubicBezTo>
                    <a:pt x="1835081" y="4398707"/>
                    <a:pt x="1826588" y="4405060"/>
                    <a:pt x="1823492" y="4414659"/>
                  </a:cubicBezTo>
                  <a:cubicBezTo>
                    <a:pt x="1819363" y="4427458"/>
                    <a:pt x="1826391" y="4441179"/>
                    <a:pt x="1839191" y="4445308"/>
                  </a:cubicBezTo>
                  <a:cubicBezTo>
                    <a:pt x="1851988" y="4449436"/>
                    <a:pt x="1865710" y="4442408"/>
                    <a:pt x="1869839" y="4429611"/>
                  </a:cubicBezTo>
                  <a:cubicBezTo>
                    <a:pt x="1873967" y="4416811"/>
                    <a:pt x="1866939" y="4403089"/>
                    <a:pt x="1854141" y="4398961"/>
                  </a:cubicBezTo>
                  <a:cubicBezTo>
                    <a:pt x="1850940" y="4397929"/>
                    <a:pt x="1847684" y="4397594"/>
                    <a:pt x="1844532" y="4397872"/>
                  </a:cubicBezTo>
                  <a:close/>
                  <a:moveTo>
                    <a:pt x="1954007" y="4375794"/>
                  </a:moveTo>
                  <a:cubicBezTo>
                    <a:pt x="1963219" y="4374996"/>
                    <a:pt x="1974876" y="4376743"/>
                    <a:pt x="1986793" y="4381223"/>
                  </a:cubicBezTo>
                  <a:cubicBezTo>
                    <a:pt x="2010629" y="4390183"/>
                    <a:pt x="2026478" y="4406684"/>
                    <a:pt x="2022194" y="4418079"/>
                  </a:cubicBezTo>
                  <a:lnTo>
                    <a:pt x="2021394" y="4418922"/>
                  </a:lnTo>
                  <a:cubicBezTo>
                    <a:pt x="2016276" y="4408192"/>
                    <a:pt x="2001996" y="4397162"/>
                    <a:pt x="1983427" y="4390181"/>
                  </a:cubicBezTo>
                  <a:cubicBezTo>
                    <a:pt x="1964858" y="4383201"/>
                    <a:pt x="1946846" y="4382091"/>
                    <a:pt x="1935927" y="4386792"/>
                  </a:cubicBezTo>
                  <a:cubicBezTo>
                    <a:pt x="1935631" y="4386351"/>
                    <a:pt x="1935745" y="4385988"/>
                    <a:pt x="1935881" y="4385630"/>
                  </a:cubicBezTo>
                  <a:cubicBezTo>
                    <a:pt x="1938023" y="4379933"/>
                    <a:pt x="1944792" y="4376591"/>
                    <a:pt x="1954007" y="4375794"/>
                  </a:cubicBezTo>
                  <a:close/>
                  <a:moveTo>
                    <a:pt x="1855694" y="4344765"/>
                  </a:moveTo>
                  <a:cubicBezTo>
                    <a:pt x="1859921" y="4344391"/>
                    <a:pt x="1864291" y="4344841"/>
                    <a:pt x="1868583" y="4346225"/>
                  </a:cubicBezTo>
                  <a:cubicBezTo>
                    <a:pt x="1885751" y="4351762"/>
                    <a:pt x="1895180" y="4370171"/>
                    <a:pt x="1889642" y="4387340"/>
                  </a:cubicBezTo>
                  <a:cubicBezTo>
                    <a:pt x="1887612" y="4393633"/>
                    <a:pt x="1883853" y="4398885"/>
                    <a:pt x="1878682" y="4402273"/>
                  </a:cubicBezTo>
                  <a:cubicBezTo>
                    <a:pt x="1883086" y="4401687"/>
                    <a:pt x="1887668" y="4402111"/>
                    <a:pt x="1892167" y="4403562"/>
                  </a:cubicBezTo>
                  <a:cubicBezTo>
                    <a:pt x="1909336" y="4409100"/>
                    <a:pt x="1918764" y="4427507"/>
                    <a:pt x="1913226" y="4444676"/>
                  </a:cubicBezTo>
                  <a:cubicBezTo>
                    <a:pt x="1907687" y="4461845"/>
                    <a:pt x="1889280" y="4471273"/>
                    <a:pt x="1872111" y="4465735"/>
                  </a:cubicBezTo>
                  <a:lnTo>
                    <a:pt x="1861677" y="4459881"/>
                  </a:lnTo>
                  <a:cubicBezTo>
                    <a:pt x="1863343" y="4465179"/>
                    <a:pt x="1863140" y="4470954"/>
                    <a:pt x="1861320" y="4476594"/>
                  </a:cubicBezTo>
                  <a:cubicBezTo>
                    <a:pt x="1855782" y="4493764"/>
                    <a:pt x="1837375" y="4503192"/>
                    <a:pt x="1820206" y="4497654"/>
                  </a:cubicBezTo>
                  <a:cubicBezTo>
                    <a:pt x="1803036" y="4492114"/>
                    <a:pt x="1793608" y="4473706"/>
                    <a:pt x="1799147" y="4456539"/>
                  </a:cubicBezTo>
                  <a:cubicBezTo>
                    <a:pt x="1801261" y="4449983"/>
                    <a:pt x="1805251" y="4444557"/>
                    <a:pt x="1810699" y="4441138"/>
                  </a:cubicBezTo>
                  <a:cubicBezTo>
                    <a:pt x="1805510" y="4442678"/>
                    <a:pt x="1799889" y="4442438"/>
                    <a:pt x="1794394" y="4440665"/>
                  </a:cubicBezTo>
                  <a:cubicBezTo>
                    <a:pt x="1777225" y="4435127"/>
                    <a:pt x="1767796" y="4416720"/>
                    <a:pt x="1773335" y="4399551"/>
                  </a:cubicBezTo>
                  <a:cubicBezTo>
                    <a:pt x="1778873" y="4382382"/>
                    <a:pt x="1797280" y="4372953"/>
                    <a:pt x="1814449" y="4378492"/>
                  </a:cubicBezTo>
                  <a:cubicBezTo>
                    <a:pt x="1820126" y="4380322"/>
                    <a:pt x="1824955" y="4383560"/>
                    <a:pt x="1828283" y="4388050"/>
                  </a:cubicBezTo>
                  <a:cubicBezTo>
                    <a:pt x="1825447" y="4381704"/>
                    <a:pt x="1825177" y="4374388"/>
                    <a:pt x="1827468" y="4367284"/>
                  </a:cubicBezTo>
                  <a:cubicBezTo>
                    <a:pt x="1831622" y="4354408"/>
                    <a:pt x="1843015" y="4345885"/>
                    <a:pt x="1855694" y="4344765"/>
                  </a:cubicBezTo>
                  <a:close/>
                  <a:moveTo>
                    <a:pt x="1856946" y="4336917"/>
                  </a:moveTo>
                  <a:cubicBezTo>
                    <a:pt x="1842971" y="4338151"/>
                    <a:pt x="1830415" y="4347544"/>
                    <a:pt x="1825838" y="4361735"/>
                  </a:cubicBezTo>
                  <a:cubicBezTo>
                    <a:pt x="1823312" y="4369563"/>
                    <a:pt x="1823610" y="4377627"/>
                    <a:pt x="1826736" y="4384621"/>
                  </a:cubicBezTo>
                  <a:cubicBezTo>
                    <a:pt x="1823067" y="4379672"/>
                    <a:pt x="1817746" y="4376106"/>
                    <a:pt x="1811490" y="4374088"/>
                  </a:cubicBezTo>
                  <a:cubicBezTo>
                    <a:pt x="1792568" y="4367984"/>
                    <a:pt x="1772281" y="4378374"/>
                    <a:pt x="1766177" y="4397297"/>
                  </a:cubicBezTo>
                  <a:cubicBezTo>
                    <a:pt x="1760073" y="4416218"/>
                    <a:pt x="1770464" y="4436506"/>
                    <a:pt x="1789386" y="4442609"/>
                  </a:cubicBezTo>
                  <a:cubicBezTo>
                    <a:pt x="1795442" y="4444562"/>
                    <a:pt x="1801637" y="4444826"/>
                    <a:pt x="1807357" y="4443130"/>
                  </a:cubicBezTo>
                  <a:cubicBezTo>
                    <a:pt x="1801352" y="4446898"/>
                    <a:pt x="1796956" y="4452878"/>
                    <a:pt x="1794626" y="4460102"/>
                  </a:cubicBezTo>
                  <a:cubicBezTo>
                    <a:pt x="1788521" y="4479024"/>
                    <a:pt x="1798912" y="4499310"/>
                    <a:pt x="1817834" y="4505414"/>
                  </a:cubicBezTo>
                  <a:cubicBezTo>
                    <a:pt x="1836756" y="4511518"/>
                    <a:pt x="1857043" y="4501126"/>
                    <a:pt x="1863146" y="4482205"/>
                  </a:cubicBezTo>
                  <a:cubicBezTo>
                    <a:pt x="1865151" y="4475989"/>
                    <a:pt x="1865376" y="4469625"/>
                    <a:pt x="1863538" y="4463787"/>
                  </a:cubicBezTo>
                  <a:lnTo>
                    <a:pt x="1875039" y="4470239"/>
                  </a:lnTo>
                  <a:cubicBezTo>
                    <a:pt x="1893960" y="4476341"/>
                    <a:pt x="1914248" y="4465951"/>
                    <a:pt x="1920351" y="4447030"/>
                  </a:cubicBezTo>
                  <a:cubicBezTo>
                    <a:pt x="1926455" y="4428107"/>
                    <a:pt x="1916064" y="4407821"/>
                    <a:pt x="1897142" y="4401716"/>
                  </a:cubicBezTo>
                  <a:cubicBezTo>
                    <a:pt x="1892184" y="4400117"/>
                    <a:pt x="1887133" y="4399651"/>
                    <a:pt x="1882280" y="4400295"/>
                  </a:cubicBezTo>
                  <a:cubicBezTo>
                    <a:pt x="1887979" y="4396563"/>
                    <a:pt x="1892122" y="4390773"/>
                    <a:pt x="1894359" y="4383839"/>
                  </a:cubicBezTo>
                  <a:cubicBezTo>
                    <a:pt x="1900463" y="4364917"/>
                    <a:pt x="1890072" y="4344628"/>
                    <a:pt x="1871151" y="4338526"/>
                  </a:cubicBezTo>
                  <a:cubicBezTo>
                    <a:pt x="1866420" y="4337000"/>
                    <a:pt x="1861604" y="4336505"/>
                    <a:pt x="1856946" y="4336917"/>
                  </a:cubicBezTo>
                  <a:close/>
                  <a:moveTo>
                    <a:pt x="1243085" y="4306526"/>
                  </a:moveTo>
                  <a:cubicBezTo>
                    <a:pt x="1243874" y="4316075"/>
                    <a:pt x="1241745" y="4330347"/>
                    <a:pt x="1236826" y="4345595"/>
                  </a:cubicBezTo>
                  <a:cubicBezTo>
                    <a:pt x="1231690" y="4361516"/>
                    <a:pt x="1224710" y="4374795"/>
                    <a:pt x="1218247" y="4382005"/>
                  </a:cubicBezTo>
                  <a:cubicBezTo>
                    <a:pt x="1217458" y="4372456"/>
                    <a:pt x="1219587" y="4358183"/>
                    <a:pt x="1224506" y="4342935"/>
                  </a:cubicBezTo>
                  <a:cubicBezTo>
                    <a:pt x="1229641" y="4327015"/>
                    <a:pt x="1236623" y="4313736"/>
                    <a:pt x="1243085" y="4306526"/>
                  </a:cubicBezTo>
                  <a:close/>
                  <a:moveTo>
                    <a:pt x="1715250" y="4301580"/>
                  </a:moveTo>
                  <a:cubicBezTo>
                    <a:pt x="1724464" y="4300782"/>
                    <a:pt x="1736121" y="4302529"/>
                    <a:pt x="1748037" y="4307010"/>
                  </a:cubicBezTo>
                  <a:cubicBezTo>
                    <a:pt x="1771872" y="4315969"/>
                    <a:pt x="1787722" y="4332471"/>
                    <a:pt x="1783439" y="4343864"/>
                  </a:cubicBezTo>
                  <a:lnTo>
                    <a:pt x="1782638" y="4344710"/>
                  </a:lnTo>
                  <a:cubicBezTo>
                    <a:pt x="1777520" y="4333980"/>
                    <a:pt x="1763239" y="4322950"/>
                    <a:pt x="1744670" y="4315968"/>
                  </a:cubicBezTo>
                  <a:cubicBezTo>
                    <a:pt x="1726101" y="4308986"/>
                    <a:pt x="1708091" y="4307878"/>
                    <a:pt x="1697171" y="4312579"/>
                  </a:cubicBezTo>
                  <a:cubicBezTo>
                    <a:pt x="1696875" y="4312139"/>
                    <a:pt x="1696990" y="4311775"/>
                    <a:pt x="1697124" y="4311417"/>
                  </a:cubicBezTo>
                  <a:cubicBezTo>
                    <a:pt x="1699267" y="4305720"/>
                    <a:pt x="1706036" y="4302377"/>
                    <a:pt x="1715250" y="4301580"/>
                  </a:cubicBezTo>
                  <a:close/>
                  <a:moveTo>
                    <a:pt x="3832528" y="4268791"/>
                  </a:moveTo>
                  <a:cubicBezTo>
                    <a:pt x="3842119" y="4266244"/>
                    <a:pt x="3851444" y="4267218"/>
                    <a:pt x="3860024" y="4270498"/>
                  </a:cubicBezTo>
                  <a:cubicBezTo>
                    <a:pt x="3877186" y="4277058"/>
                    <a:pt x="3891370" y="4292847"/>
                    <a:pt x="3898749" y="4308155"/>
                  </a:cubicBezTo>
                  <a:cubicBezTo>
                    <a:pt x="3939097" y="4300750"/>
                    <a:pt x="3967448" y="4328030"/>
                    <a:pt x="3958202" y="4356691"/>
                  </a:cubicBezTo>
                  <a:lnTo>
                    <a:pt x="3942541" y="4375457"/>
                  </a:lnTo>
                  <a:cubicBezTo>
                    <a:pt x="3934745" y="4386427"/>
                    <a:pt x="3919531" y="4389001"/>
                    <a:pt x="3908561" y="4381204"/>
                  </a:cubicBezTo>
                  <a:cubicBezTo>
                    <a:pt x="3897590" y="4373408"/>
                    <a:pt x="3895018" y="4358194"/>
                    <a:pt x="3902814" y="4347224"/>
                  </a:cubicBezTo>
                  <a:cubicBezTo>
                    <a:pt x="3906224" y="4342425"/>
                    <a:pt x="3911054" y="4339234"/>
                    <a:pt x="3916326" y="4337813"/>
                  </a:cubicBezTo>
                  <a:cubicBezTo>
                    <a:pt x="3908340" y="4339054"/>
                    <a:pt x="3900848" y="4343402"/>
                    <a:pt x="3895796" y="4350510"/>
                  </a:cubicBezTo>
                  <a:cubicBezTo>
                    <a:pt x="3885842" y="4364517"/>
                    <a:pt x="3889127" y="4383941"/>
                    <a:pt x="3903133" y="4393895"/>
                  </a:cubicBezTo>
                  <a:cubicBezTo>
                    <a:pt x="3917139" y="4403849"/>
                    <a:pt x="3936564" y="4400564"/>
                    <a:pt x="3946518" y="4386558"/>
                  </a:cubicBezTo>
                  <a:lnTo>
                    <a:pt x="3971619" y="4364565"/>
                  </a:lnTo>
                  <a:cubicBezTo>
                    <a:pt x="4003507" y="4360812"/>
                    <a:pt x="4011019" y="4382780"/>
                    <a:pt x="4006273" y="4391171"/>
                  </a:cubicBezTo>
                  <a:cubicBezTo>
                    <a:pt x="4058305" y="4400569"/>
                    <a:pt x="4059285" y="4443906"/>
                    <a:pt x="4032189" y="4456892"/>
                  </a:cubicBezTo>
                  <a:cubicBezTo>
                    <a:pt x="4076777" y="4470759"/>
                    <a:pt x="4079726" y="4504498"/>
                    <a:pt x="4061484" y="4522430"/>
                  </a:cubicBezTo>
                  <a:lnTo>
                    <a:pt x="4062482" y="4523250"/>
                  </a:lnTo>
                  <a:lnTo>
                    <a:pt x="4042963" y="4541490"/>
                  </a:lnTo>
                  <a:cubicBezTo>
                    <a:pt x="4031142" y="4552534"/>
                    <a:pt x="4012605" y="4551906"/>
                    <a:pt x="4001559" y="4540086"/>
                  </a:cubicBezTo>
                  <a:cubicBezTo>
                    <a:pt x="3990513" y="4528264"/>
                    <a:pt x="3991142" y="4509726"/>
                    <a:pt x="4002963" y="4498680"/>
                  </a:cubicBezTo>
                  <a:cubicBezTo>
                    <a:pt x="4008134" y="4493850"/>
                    <a:pt x="4014590" y="4491252"/>
                    <a:pt x="4021142" y="4490848"/>
                  </a:cubicBezTo>
                  <a:cubicBezTo>
                    <a:pt x="4011436" y="4490388"/>
                    <a:pt x="4001567" y="4493706"/>
                    <a:pt x="3993907" y="4500864"/>
                  </a:cubicBezTo>
                  <a:cubicBezTo>
                    <a:pt x="3978814" y="4514966"/>
                    <a:pt x="3978011" y="4538634"/>
                    <a:pt x="3992114" y="4553728"/>
                  </a:cubicBezTo>
                  <a:cubicBezTo>
                    <a:pt x="4006217" y="4568820"/>
                    <a:pt x="4029884" y="4569622"/>
                    <a:pt x="4044978" y="4555520"/>
                  </a:cubicBezTo>
                  <a:lnTo>
                    <a:pt x="4078510" y="4536428"/>
                  </a:lnTo>
                  <a:cubicBezTo>
                    <a:pt x="4107704" y="4541408"/>
                    <a:pt x="4171314" y="4581142"/>
                    <a:pt x="4170297" y="4667070"/>
                  </a:cubicBezTo>
                  <a:cubicBezTo>
                    <a:pt x="4137138" y="4597032"/>
                    <a:pt x="4034705" y="4609172"/>
                    <a:pt x="3934972" y="4604184"/>
                  </a:cubicBezTo>
                  <a:cubicBezTo>
                    <a:pt x="3983374" y="4605708"/>
                    <a:pt x="4027136" y="4590784"/>
                    <a:pt x="4044106" y="4586006"/>
                  </a:cubicBezTo>
                  <a:cubicBezTo>
                    <a:pt x="3940264" y="4588988"/>
                    <a:pt x="3892760" y="4557950"/>
                    <a:pt x="3904367" y="4532578"/>
                  </a:cubicBezTo>
                  <a:cubicBezTo>
                    <a:pt x="3959523" y="4510200"/>
                    <a:pt x="3948521" y="4445229"/>
                    <a:pt x="3878654" y="4437811"/>
                  </a:cubicBezTo>
                  <a:cubicBezTo>
                    <a:pt x="3853691" y="4385672"/>
                    <a:pt x="3798851" y="4377509"/>
                    <a:pt x="3785907" y="4407555"/>
                  </a:cubicBezTo>
                  <a:cubicBezTo>
                    <a:pt x="3733663" y="4390115"/>
                    <a:pt x="3698394" y="4464709"/>
                    <a:pt x="3780144" y="4493160"/>
                  </a:cubicBezTo>
                  <a:cubicBezTo>
                    <a:pt x="3809361" y="4569598"/>
                    <a:pt x="3861457" y="4596920"/>
                    <a:pt x="3912285" y="4603084"/>
                  </a:cubicBezTo>
                  <a:cubicBezTo>
                    <a:pt x="3874923" y="4600320"/>
                    <a:pt x="3838734" y="4593962"/>
                    <a:pt x="3807579" y="4578830"/>
                  </a:cubicBezTo>
                  <a:lnTo>
                    <a:pt x="3777154" y="4567428"/>
                  </a:lnTo>
                  <a:cubicBezTo>
                    <a:pt x="3729819" y="4535820"/>
                    <a:pt x="3723716" y="4503846"/>
                    <a:pt x="3694389" y="4456782"/>
                  </a:cubicBezTo>
                  <a:cubicBezTo>
                    <a:pt x="3664208" y="4408347"/>
                    <a:pt x="3604881" y="4428750"/>
                    <a:pt x="3598328" y="4451388"/>
                  </a:cubicBezTo>
                  <a:cubicBezTo>
                    <a:pt x="3668493" y="4424222"/>
                    <a:pt x="3652261" y="4501738"/>
                    <a:pt x="3606966" y="4503648"/>
                  </a:cubicBezTo>
                  <a:lnTo>
                    <a:pt x="3586160" y="4495852"/>
                  </a:lnTo>
                  <a:cubicBezTo>
                    <a:pt x="3537485" y="4477459"/>
                    <a:pt x="3546075" y="4414624"/>
                    <a:pt x="3584073" y="4394271"/>
                  </a:cubicBezTo>
                  <a:cubicBezTo>
                    <a:pt x="3575136" y="4366746"/>
                    <a:pt x="3599653" y="4319133"/>
                    <a:pt x="3648798" y="4351406"/>
                  </a:cubicBezTo>
                  <a:lnTo>
                    <a:pt x="3657213" y="4380294"/>
                  </a:lnTo>
                  <a:cubicBezTo>
                    <a:pt x="3662237" y="4397537"/>
                    <a:pt x="3681084" y="4407212"/>
                    <a:pt x="3699310" y="4401902"/>
                  </a:cubicBezTo>
                  <a:cubicBezTo>
                    <a:pt x="3717536" y="4396592"/>
                    <a:pt x="3728239" y="4378309"/>
                    <a:pt x="3723216" y="4361066"/>
                  </a:cubicBezTo>
                  <a:cubicBezTo>
                    <a:pt x="3720666" y="4352314"/>
                    <a:pt x="3714555" y="4345512"/>
                    <a:pt x="3706764" y="4341643"/>
                  </a:cubicBezTo>
                  <a:cubicBezTo>
                    <a:pt x="3711681" y="4344796"/>
                    <a:pt x="3715474" y="4349569"/>
                    <a:pt x="3717195" y="4355477"/>
                  </a:cubicBezTo>
                  <a:cubicBezTo>
                    <a:pt x="3721130" y="4368983"/>
                    <a:pt x="3712747" y="4383303"/>
                    <a:pt x="3698472" y="4387461"/>
                  </a:cubicBezTo>
                  <a:cubicBezTo>
                    <a:pt x="3684197" y="4391620"/>
                    <a:pt x="3669435" y="4384043"/>
                    <a:pt x="3665500" y="4370537"/>
                  </a:cubicBezTo>
                  <a:lnTo>
                    <a:pt x="3659771" y="4350869"/>
                  </a:lnTo>
                  <a:lnTo>
                    <a:pt x="3662403" y="4350727"/>
                  </a:lnTo>
                  <a:cubicBezTo>
                    <a:pt x="3665031" y="4328212"/>
                    <a:pt x="3675387" y="4310705"/>
                    <a:pt x="3705966" y="4303633"/>
                  </a:cubicBezTo>
                  <a:cubicBezTo>
                    <a:pt x="3720281" y="4275743"/>
                    <a:pt x="3766951" y="4256956"/>
                    <a:pt x="3803438" y="4288209"/>
                  </a:cubicBezTo>
                  <a:cubicBezTo>
                    <a:pt x="3813081" y="4277406"/>
                    <a:pt x="3822938" y="4271338"/>
                    <a:pt x="3832528" y="4268791"/>
                  </a:cubicBezTo>
                  <a:close/>
                  <a:moveTo>
                    <a:pt x="1195755" y="4256814"/>
                  </a:moveTo>
                  <a:cubicBezTo>
                    <a:pt x="1197314" y="4256744"/>
                    <a:pt x="1198819" y="4256965"/>
                    <a:pt x="1200243" y="4257501"/>
                  </a:cubicBezTo>
                  <a:lnTo>
                    <a:pt x="1201086" y="4258300"/>
                  </a:lnTo>
                  <a:cubicBezTo>
                    <a:pt x="1190357" y="4263418"/>
                    <a:pt x="1179326" y="4277699"/>
                    <a:pt x="1172346" y="4296267"/>
                  </a:cubicBezTo>
                  <a:cubicBezTo>
                    <a:pt x="1165364" y="4314838"/>
                    <a:pt x="1164256" y="4332848"/>
                    <a:pt x="1168957" y="4343767"/>
                  </a:cubicBezTo>
                  <a:cubicBezTo>
                    <a:pt x="1168516" y="4344063"/>
                    <a:pt x="1168152" y="4343949"/>
                    <a:pt x="1167794" y="4343814"/>
                  </a:cubicBezTo>
                  <a:cubicBezTo>
                    <a:pt x="1156400" y="4339531"/>
                    <a:pt x="1154427" y="4316736"/>
                    <a:pt x="1163387" y="4292902"/>
                  </a:cubicBezTo>
                  <a:cubicBezTo>
                    <a:pt x="1171228" y="4272046"/>
                    <a:pt x="1184841" y="4257304"/>
                    <a:pt x="1195755" y="4256814"/>
                  </a:cubicBezTo>
                  <a:close/>
                  <a:moveTo>
                    <a:pt x="1949320" y="4248478"/>
                  </a:moveTo>
                  <a:cubicBezTo>
                    <a:pt x="1964343" y="4250435"/>
                    <a:pt x="1973901" y="4272135"/>
                    <a:pt x="1970670" y="4296946"/>
                  </a:cubicBezTo>
                  <a:cubicBezTo>
                    <a:pt x="1967439" y="4321759"/>
                    <a:pt x="1952642" y="4340287"/>
                    <a:pt x="1937619" y="4338331"/>
                  </a:cubicBezTo>
                  <a:cubicBezTo>
                    <a:pt x="1937146" y="4338270"/>
                    <a:pt x="1936680" y="4338188"/>
                    <a:pt x="1936353" y="4337718"/>
                  </a:cubicBezTo>
                  <a:cubicBezTo>
                    <a:pt x="1947613" y="4330696"/>
                    <a:pt x="1956343" y="4314740"/>
                    <a:pt x="1958860" y="4295408"/>
                  </a:cubicBezTo>
                  <a:cubicBezTo>
                    <a:pt x="1961377" y="4276078"/>
                    <a:pt x="1957025" y="4258419"/>
                    <a:pt x="1947939" y="4248746"/>
                  </a:cubicBezTo>
                  <a:close/>
                  <a:moveTo>
                    <a:pt x="1381042" y="4240105"/>
                  </a:moveTo>
                  <a:cubicBezTo>
                    <a:pt x="1385279" y="4249353"/>
                    <a:pt x="1396964" y="4258190"/>
                    <a:pt x="1412106" y="4263075"/>
                  </a:cubicBezTo>
                  <a:cubicBezTo>
                    <a:pt x="1427250" y="4267959"/>
                    <a:pt x="1441896" y="4267616"/>
                    <a:pt x="1450738" y="4262587"/>
                  </a:cubicBezTo>
                  <a:lnTo>
                    <a:pt x="1450782" y="4263626"/>
                  </a:lnTo>
                  <a:cubicBezTo>
                    <a:pt x="1447382" y="4274169"/>
                    <a:pt x="1428869" y="4277633"/>
                    <a:pt x="1409433" y="4271363"/>
                  </a:cubicBezTo>
                  <a:cubicBezTo>
                    <a:pt x="1389996" y="4265094"/>
                    <a:pt x="1376997" y="4251463"/>
                    <a:pt x="1380398" y="4240921"/>
                  </a:cubicBezTo>
                  <a:cubicBezTo>
                    <a:pt x="1380505" y="4240590"/>
                    <a:pt x="1380626" y="4240265"/>
                    <a:pt x="1381042" y="4240105"/>
                  </a:cubicBezTo>
                  <a:close/>
                  <a:moveTo>
                    <a:pt x="1931724" y="4239438"/>
                  </a:moveTo>
                  <a:cubicBezTo>
                    <a:pt x="1942267" y="4242839"/>
                    <a:pt x="1945729" y="4261352"/>
                    <a:pt x="1939460" y="4280789"/>
                  </a:cubicBezTo>
                  <a:cubicBezTo>
                    <a:pt x="1933190" y="4300224"/>
                    <a:pt x="1919562" y="4313225"/>
                    <a:pt x="1909019" y="4309824"/>
                  </a:cubicBezTo>
                  <a:cubicBezTo>
                    <a:pt x="1908687" y="4309717"/>
                    <a:pt x="1908363" y="4309595"/>
                    <a:pt x="1908203" y="4309179"/>
                  </a:cubicBezTo>
                  <a:cubicBezTo>
                    <a:pt x="1917450" y="4304943"/>
                    <a:pt x="1926288" y="4293257"/>
                    <a:pt x="1931172" y="4278115"/>
                  </a:cubicBezTo>
                  <a:cubicBezTo>
                    <a:pt x="1936057" y="4262972"/>
                    <a:pt x="1935714" y="4248326"/>
                    <a:pt x="1930684" y="4239484"/>
                  </a:cubicBezTo>
                  <a:close/>
                  <a:moveTo>
                    <a:pt x="1910827" y="4227380"/>
                  </a:moveTo>
                  <a:cubicBezTo>
                    <a:pt x="1911616" y="4236928"/>
                    <a:pt x="1909487" y="4251200"/>
                    <a:pt x="1904568" y="4266450"/>
                  </a:cubicBezTo>
                  <a:cubicBezTo>
                    <a:pt x="1899641" y="4281726"/>
                    <a:pt x="1893014" y="4294569"/>
                    <a:pt x="1886716" y="4301900"/>
                  </a:cubicBezTo>
                  <a:cubicBezTo>
                    <a:pt x="1911816" y="4311818"/>
                    <a:pt x="1925117" y="4339713"/>
                    <a:pt x="1916699" y="4365810"/>
                  </a:cubicBezTo>
                  <a:cubicBezTo>
                    <a:pt x="1913468" y="4375829"/>
                    <a:pt x="1907484" y="4384192"/>
                    <a:pt x="1899251" y="4389587"/>
                  </a:cubicBezTo>
                  <a:cubicBezTo>
                    <a:pt x="1906260" y="4388653"/>
                    <a:pt x="1913557" y="4389327"/>
                    <a:pt x="1920720" y="4391638"/>
                  </a:cubicBezTo>
                  <a:cubicBezTo>
                    <a:pt x="1948055" y="4400456"/>
                    <a:pt x="1963067" y="4429763"/>
                    <a:pt x="1954249" y="4457099"/>
                  </a:cubicBezTo>
                  <a:cubicBezTo>
                    <a:pt x="1947643" y="4477578"/>
                    <a:pt x="1929538" y="4491140"/>
                    <a:pt x="1909376" y="4492940"/>
                  </a:cubicBezTo>
                  <a:cubicBezTo>
                    <a:pt x="1914318" y="4505166"/>
                    <a:pt x="1928324" y="4516472"/>
                    <a:pt x="1946684" y="4522394"/>
                  </a:cubicBezTo>
                  <a:cubicBezTo>
                    <a:pt x="1965237" y="4528380"/>
                    <a:pt x="1983394" y="4527306"/>
                    <a:pt x="1994554" y="4520126"/>
                  </a:cubicBezTo>
                  <a:lnTo>
                    <a:pt x="1994567" y="4521532"/>
                  </a:lnTo>
                  <a:cubicBezTo>
                    <a:pt x="1989916" y="4535950"/>
                    <a:pt x="1966841" y="4541412"/>
                    <a:pt x="1943029" y="4533730"/>
                  </a:cubicBezTo>
                  <a:cubicBezTo>
                    <a:pt x="1919215" y="4526048"/>
                    <a:pt x="1903681" y="4508132"/>
                    <a:pt x="1908331" y="4493714"/>
                  </a:cubicBezTo>
                  <a:cubicBezTo>
                    <a:pt x="1908434" y="4493396"/>
                    <a:pt x="1908547" y="4493080"/>
                    <a:pt x="1908895" y="4492948"/>
                  </a:cubicBezTo>
                  <a:cubicBezTo>
                    <a:pt x="1902296" y="4493518"/>
                    <a:pt x="1895483" y="4492788"/>
                    <a:pt x="1888788" y="4490628"/>
                  </a:cubicBezTo>
                  <a:lnTo>
                    <a:pt x="1872174" y="4481308"/>
                  </a:lnTo>
                  <a:cubicBezTo>
                    <a:pt x="1874829" y="4489744"/>
                    <a:pt x="1874503" y="4498936"/>
                    <a:pt x="1871607" y="4507918"/>
                  </a:cubicBezTo>
                  <a:cubicBezTo>
                    <a:pt x="1869841" y="4513392"/>
                    <a:pt x="1867253" y="4518372"/>
                    <a:pt x="1863828" y="4522622"/>
                  </a:cubicBezTo>
                  <a:cubicBezTo>
                    <a:pt x="1877565" y="4526174"/>
                    <a:pt x="1885991" y="4546894"/>
                    <a:pt x="1882929" y="4570408"/>
                  </a:cubicBezTo>
                  <a:cubicBezTo>
                    <a:pt x="1879697" y="4595222"/>
                    <a:pt x="1864901" y="4613750"/>
                    <a:pt x="1849877" y="4611794"/>
                  </a:cubicBezTo>
                  <a:cubicBezTo>
                    <a:pt x="1849405" y="4611732"/>
                    <a:pt x="1848938" y="4611650"/>
                    <a:pt x="1848612" y="4611180"/>
                  </a:cubicBezTo>
                  <a:cubicBezTo>
                    <a:pt x="1859872" y="4604158"/>
                    <a:pt x="1868601" y="4588202"/>
                    <a:pt x="1871118" y="4568872"/>
                  </a:cubicBezTo>
                  <a:cubicBezTo>
                    <a:pt x="1873422" y="4551176"/>
                    <a:pt x="1869971" y="4534884"/>
                    <a:pt x="1862127" y="4525042"/>
                  </a:cubicBezTo>
                  <a:cubicBezTo>
                    <a:pt x="1855283" y="4533464"/>
                    <a:pt x="1845927" y="4539406"/>
                    <a:pt x="1835557" y="4542106"/>
                  </a:cubicBezTo>
                  <a:cubicBezTo>
                    <a:pt x="1845511" y="4545966"/>
                    <a:pt x="1848599" y="4563968"/>
                    <a:pt x="1842512" y="4582838"/>
                  </a:cubicBezTo>
                  <a:cubicBezTo>
                    <a:pt x="1836243" y="4602274"/>
                    <a:pt x="1822615" y="4615274"/>
                    <a:pt x="1812072" y="4611874"/>
                  </a:cubicBezTo>
                  <a:cubicBezTo>
                    <a:pt x="1811740" y="4611766"/>
                    <a:pt x="1811415" y="4611644"/>
                    <a:pt x="1811254" y="4611228"/>
                  </a:cubicBezTo>
                  <a:cubicBezTo>
                    <a:pt x="1820503" y="4606994"/>
                    <a:pt x="1829340" y="4595308"/>
                    <a:pt x="1834225" y="4580166"/>
                  </a:cubicBezTo>
                  <a:cubicBezTo>
                    <a:pt x="1838965" y="4565468"/>
                    <a:pt x="1838781" y="4551238"/>
                    <a:pt x="1834058" y="4542386"/>
                  </a:cubicBezTo>
                  <a:cubicBezTo>
                    <a:pt x="1825157" y="4544692"/>
                    <a:pt x="1815535" y="4544476"/>
                    <a:pt x="1806147" y="4541446"/>
                  </a:cubicBezTo>
                  <a:cubicBezTo>
                    <a:pt x="1797911" y="4538790"/>
                    <a:pt x="1790796" y="4534274"/>
                    <a:pt x="1785281" y="4528348"/>
                  </a:cubicBezTo>
                  <a:cubicBezTo>
                    <a:pt x="1776646" y="4533114"/>
                    <a:pt x="1768849" y="4543944"/>
                    <a:pt x="1764426" y="4557654"/>
                  </a:cubicBezTo>
                  <a:cubicBezTo>
                    <a:pt x="1759542" y="4572796"/>
                    <a:pt x="1760051" y="4587496"/>
                    <a:pt x="1765339" y="4596420"/>
                  </a:cubicBezTo>
                  <a:cubicBezTo>
                    <a:pt x="1764956" y="4596660"/>
                    <a:pt x="1764610" y="4596566"/>
                    <a:pt x="1764265" y="4596456"/>
                  </a:cubicBezTo>
                  <a:cubicBezTo>
                    <a:pt x="1753342" y="4592932"/>
                    <a:pt x="1749568" y="4574320"/>
                    <a:pt x="1755838" y="4554884"/>
                  </a:cubicBezTo>
                  <a:cubicBezTo>
                    <a:pt x="1761296" y="4537958"/>
                    <a:pt x="1772572" y="4525992"/>
                    <a:pt x="1782609" y="4525544"/>
                  </a:cubicBezTo>
                  <a:cubicBezTo>
                    <a:pt x="1771228" y="4512380"/>
                    <a:pt x="1766882" y="4493764"/>
                    <a:pt x="1772617" y="4475985"/>
                  </a:cubicBezTo>
                  <a:cubicBezTo>
                    <a:pt x="1775983" y="4465549"/>
                    <a:pt x="1782336" y="4456910"/>
                    <a:pt x="1791009" y="4451467"/>
                  </a:cubicBezTo>
                  <a:cubicBezTo>
                    <a:pt x="1782748" y="4453917"/>
                    <a:pt x="1773798" y="4453536"/>
                    <a:pt x="1765050" y="4450714"/>
                  </a:cubicBezTo>
                  <a:cubicBezTo>
                    <a:pt x="1760717" y="4449316"/>
                    <a:pt x="1756693" y="4447403"/>
                    <a:pt x="1753133" y="4444896"/>
                  </a:cubicBezTo>
                  <a:cubicBezTo>
                    <a:pt x="1746944" y="4456286"/>
                    <a:pt x="1728024" y="4462855"/>
                    <a:pt x="1706834" y="4460096"/>
                  </a:cubicBezTo>
                  <a:cubicBezTo>
                    <a:pt x="1682022" y="4456865"/>
                    <a:pt x="1663494" y="4442068"/>
                    <a:pt x="1665450" y="4427044"/>
                  </a:cubicBezTo>
                  <a:cubicBezTo>
                    <a:pt x="1665512" y="4426572"/>
                    <a:pt x="1665592" y="4426106"/>
                    <a:pt x="1666064" y="4425778"/>
                  </a:cubicBezTo>
                  <a:cubicBezTo>
                    <a:pt x="1673085" y="4437038"/>
                    <a:pt x="1689042" y="4445767"/>
                    <a:pt x="1708372" y="4448286"/>
                  </a:cubicBezTo>
                  <a:cubicBezTo>
                    <a:pt x="1724069" y="4450330"/>
                    <a:pt x="1738661" y="4447844"/>
                    <a:pt x="1748629" y="4441728"/>
                  </a:cubicBezTo>
                  <a:cubicBezTo>
                    <a:pt x="1740513" y="4435437"/>
                    <a:pt x="1734633" y="4426813"/>
                    <a:pt x="1731645" y="4417158"/>
                  </a:cubicBezTo>
                  <a:cubicBezTo>
                    <a:pt x="1724774" y="4423491"/>
                    <a:pt x="1709887" y="4424668"/>
                    <a:pt x="1694415" y="4419676"/>
                  </a:cubicBezTo>
                  <a:cubicBezTo>
                    <a:pt x="1674978" y="4413406"/>
                    <a:pt x="1661979" y="4399776"/>
                    <a:pt x="1665379" y="4389236"/>
                  </a:cubicBezTo>
                  <a:cubicBezTo>
                    <a:pt x="1665486" y="4388904"/>
                    <a:pt x="1665609" y="4388580"/>
                    <a:pt x="1666024" y="4388419"/>
                  </a:cubicBezTo>
                  <a:cubicBezTo>
                    <a:pt x="1670261" y="4397666"/>
                    <a:pt x="1681946" y="4406504"/>
                    <a:pt x="1697089" y="4411387"/>
                  </a:cubicBezTo>
                  <a:cubicBezTo>
                    <a:pt x="1709593" y="4415422"/>
                    <a:pt x="1721760" y="4415891"/>
                    <a:pt x="1730525" y="4412863"/>
                  </a:cubicBezTo>
                  <a:cubicBezTo>
                    <a:pt x="1728386" y="4404506"/>
                    <a:pt x="1728506" y="4395516"/>
                    <a:pt x="1731203" y="4386729"/>
                  </a:cubicBezTo>
                  <a:cubicBezTo>
                    <a:pt x="1721813" y="4387011"/>
                    <a:pt x="1708976" y="4384843"/>
                    <a:pt x="1695357" y="4380451"/>
                  </a:cubicBezTo>
                  <a:cubicBezTo>
                    <a:pt x="1679437" y="4375315"/>
                    <a:pt x="1666159" y="4368334"/>
                    <a:pt x="1658947" y="4361871"/>
                  </a:cubicBezTo>
                  <a:cubicBezTo>
                    <a:pt x="1661334" y="4361674"/>
                    <a:pt x="1664017" y="4361660"/>
                    <a:pt x="1666937" y="4361824"/>
                  </a:cubicBezTo>
                  <a:cubicBezTo>
                    <a:pt x="1675694" y="4362321"/>
                    <a:pt x="1686581" y="4364441"/>
                    <a:pt x="1698018" y="4368130"/>
                  </a:cubicBezTo>
                  <a:cubicBezTo>
                    <a:pt x="1712201" y="4372706"/>
                    <a:pt x="1724287" y="4378745"/>
                    <a:pt x="1731764" y="4384696"/>
                  </a:cubicBezTo>
                  <a:cubicBezTo>
                    <a:pt x="1734927" y="4375078"/>
                    <a:pt x="1740685" y="4367027"/>
                    <a:pt x="1748054" y="4361112"/>
                  </a:cubicBezTo>
                  <a:cubicBezTo>
                    <a:pt x="1742976" y="4352990"/>
                    <a:pt x="1732577" y="4345780"/>
                    <a:pt x="1719601" y="4341595"/>
                  </a:cubicBezTo>
                  <a:cubicBezTo>
                    <a:pt x="1704458" y="4336709"/>
                    <a:pt x="1689758" y="4337218"/>
                    <a:pt x="1680834" y="4342507"/>
                  </a:cubicBezTo>
                  <a:cubicBezTo>
                    <a:pt x="1680593" y="4342124"/>
                    <a:pt x="1680688" y="4341778"/>
                    <a:pt x="1680799" y="4341434"/>
                  </a:cubicBezTo>
                  <a:cubicBezTo>
                    <a:pt x="1682561" y="4335972"/>
                    <a:pt x="1688095" y="4332297"/>
                    <a:pt x="1695619" y="4330773"/>
                  </a:cubicBezTo>
                  <a:cubicBezTo>
                    <a:pt x="1699380" y="4330010"/>
                    <a:pt x="1703639" y="4329784"/>
                    <a:pt x="1708172" y="4330141"/>
                  </a:cubicBezTo>
                  <a:cubicBezTo>
                    <a:pt x="1712705" y="4330498"/>
                    <a:pt x="1717513" y="4331438"/>
                    <a:pt x="1722372" y="4333005"/>
                  </a:cubicBezTo>
                  <a:cubicBezTo>
                    <a:pt x="1738651" y="4338257"/>
                    <a:pt x="1750344" y="4348888"/>
                    <a:pt x="1751505" y="4358640"/>
                  </a:cubicBezTo>
                  <a:cubicBezTo>
                    <a:pt x="1764245" y="4349575"/>
                    <a:pt x="1780953" y="4346552"/>
                    <a:pt x="1796982" y="4351722"/>
                  </a:cubicBezTo>
                  <a:cubicBezTo>
                    <a:pt x="1806018" y="4354638"/>
                    <a:pt x="1813707" y="4359792"/>
                    <a:pt x="1819006" y="4366941"/>
                  </a:cubicBezTo>
                  <a:cubicBezTo>
                    <a:pt x="1814492" y="4356836"/>
                    <a:pt x="1814060" y="4345189"/>
                    <a:pt x="1817709" y="4333878"/>
                  </a:cubicBezTo>
                  <a:cubicBezTo>
                    <a:pt x="1824322" y="4313377"/>
                    <a:pt x="1842461" y="4299807"/>
                    <a:pt x="1862649" y="4298024"/>
                  </a:cubicBezTo>
                  <a:cubicBezTo>
                    <a:pt x="1869379" y="4297428"/>
                    <a:pt x="1876336" y="4298144"/>
                    <a:pt x="1883169" y="4300349"/>
                  </a:cubicBezTo>
                  <a:lnTo>
                    <a:pt x="1885982" y="4301580"/>
                  </a:lnTo>
                  <a:cubicBezTo>
                    <a:pt x="1885391" y="4292064"/>
                    <a:pt x="1887544" y="4278374"/>
                    <a:pt x="1892247" y="4263790"/>
                  </a:cubicBezTo>
                  <a:cubicBezTo>
                    <a:pt x="1897383" y="4247868"/>
                    <a:pt x="1904365" y="4234590"/>
                    <a:pt x="1910827" y="4227380"/>
                  </a:cubicBezTo>
                  <a:close/>
                  <a:moveTo>
                    <a:pt x="1879712" y="4223449"/>
                  </a:moveTo>
                  <a:cubicBezTo>
                    <a:pt x="1881150" y="4223396"/>
                    <a:pt x="1882563" y="4223580"/>
                    <a:pt x="1883929" y="4224020"/>
                  </a:cubicBezTo>
                  <a:lnTo>
                    <a:pt x="1884779" y="4224675"/>
                  </a:lnTo>
                  <a:cubicBezTo>
                    <a:pt x="1875273" y="4228827"/>
                    <a:pt x="1866270" y="4240460"/>
                    <a:pt x="1861386" y="4255602"/>
                  </a:cubicBezTo>
                  <a:cubicBezTo>
                    <a:pt x="1856500" y="4270745"/>
                    <a:pt x="1857009" y="4285445"/>
                    <a:pt x="1862298" y="4294370"/>
                  </a:cubicBezTo>
                  <a:cubicBezTo>
                    <a:pt x="1861915" y="4294611"/>
                    <a:pt x="1861568" y="4294516"/>
                    <a:pt x="1861223" y="4294405"/>
                  </a:cubicBezTo>
                  <a:cubicBezTo>
                    <a:pt x="1850300" y="4290881"/>
                    <a:pt x="1846527" y="4272268"/>
                    <a:pt x="1852796" y="4252832"/>
                  </a:cubicBezTo>
                  <a:cubicBezTo>
                    <a:pt x="1858282" y="4235826"/>
                    <a:pt x="1869640" y="4223824"/>
                    <a:pt x="1879712" y="4223449"/>
                  </a:cubicBezTo>
                  <a:close/>
                  <a:moveTo>
                    <a:pt x="1402872" y="4220274"/>
                  </a:moveTo>
                  <a:cubicBezTo>
                    <a:pt x="1411629" y="4220771"/>
                    <a:pt x="1422516" y="4222891"/>
                    <a:pt x="1433953" y="4226580"/>
                  </a:cubicBezTo>
                  <a:cubicBezTo>
                    <a:pt x="1449873" y="4231715"/>
                    <a:pt x="1463152" y="4238696"/>
                    <a:pt x="1470362" y="4245159"/>
                  </a:cubicBezTo>
                  <a:cubicBezTo>
                    <a:pt x="1460814" y="4245948"/>
                    <a:pt x="1446542" y="4243819"/>
                    <a:pt x="1431292" y="4238900"/>
                  </a:cubicBezTo>
                  <a:cubicBezTo>
                    <a:pt x="1415371" y="4233763"/>
                    <a:pt x="1402094" y="4226783"/>
                    <a:pt x="1394883" y="4220319"/>
                  </a:cubicBezTo>
                  <a:cubicBezTo>
                    <a:pt x="1397271" y="4220123"/>
                    <a:pt x="1399953" y="4220109"/>
                    <a:pt x="1402872" y="4220274"/>
                  </a:cubicBezTo>
                  <a:close/>
                  <a:moveTo>
                    <a:pt x="1849946" y="4219661"/>
                  </a:moveTo>
                  <a:cubicBezTo>
                    <a:pt x="1851506" y="4219591"/>
                    <a:pt x="1853010" y="4219812"/>
                    <a:pt x="1854434" y="4220347"/>
                  </a:cubicBezTo>
                  <a:lnTo>
                    <a:pt x="1855279" y="4221148"/>
                  </a:lnTo>
                  <a:cubicBezTo>
                    <a:pt x="1844548" y="4226265"/>
                    <a:pt x="1833518" y="4240546"/>
                    <a:pt x="1826536" y="4259115"/>
                  </a:cubicBezTo>
                  <a:cubicBezTo>
                    <a:pt x="1819555" y="4277684"/>
                    <a:pt x="1818446" y="4295694"/>
                    <a:pt x="1823148" y="4306614"/>
                  </a:cubicBezTo>
                  <a:cubicBezTo>
                    <a:pt x="1822706" y="4306910"/>
                    <a:pt x="1822343" y="4306795"/>
                    <a:pt x="1821985" y="4306660"/>
                  </a:cubicBezTo>
                  <a:cubicBezTo>
                    <a:pt x="1810591" y="4302377"/>
                    <a:pt x="1808618" y="4279582"/>
                    <a:pt x="1817578" y="4255748"/>
                  </a:cubicBezTo>
                  <a:cubicBezTo>
                    <a:pt x="1825419" y="4234892"/>
                    <a:pt x="1839033" y="4220151"/>
                    <a:pt x="1849946" y="4219661"/>
                  </a:cubicBezTo>
                  <a:close/>
                  <a:moveTo>
                    <a:pt x="1878373" y="4203960"/>
                  </a:moveTo>
                  <a:cubicBezTo>
                    <a:pt x="1843200" y="4207067"/>
                    <a:pt x="1811597" y="4230708"/>
                    <a:pt x="1800075" y="4266427"/>
                  </a:cubicBezTo>
                  <a:cubicBezTo>
                    <a:pt x="1793718" y="4286133"/>
                    <a:pt x="1794469" y="4306427"/>
                    <a:pt x="1802335" y="4324030"/>
                  </a:cubicBezTo>
                  <a:cubicBezTo>
                    <a:pt x="1793102" y="4311576"/>
                    <a:pt x="1779706" y="4302596"/>
                    <a:pt x="1763962" y="4297518"/>
                  </a:cubicBezTo>
                  <a:cubicBezTo>
                    <a:pt x="1716337" y="4282155"/>
                    <a:pt x="1665274" y="4308309"/>
                    <a:pt x="1649912" y="4355934"/>
                  </a:cubicBezTo>
                  <a:cubicBezTo>
                    <a:pt x="1634549" y="4403560"/>
                    <a:pt x="1660703" y="4454622"/>
                    <a:pt x="1708328" y="4469985"/>
                  </a:cubicBezTo>
                  <a:cubicBezTo>
                    <a:pt x="1723570" y="4474901"/>
                    <a:pt x="1739163" y="4475566"/>
                    <a:pt x="1753558" y="4471298"/>
                  </a:cubicBezTo>
                  <a:cubicBezTo>
                    <a:pt x="1738447" y="4480780"/>
                    <a:pt x="1727378" y="4495832"/>
                    <a:pt x="1721513" y="4514014"/>
                  </a:cubicBezTo>
                  <a:cubicBezTo>
                    <a:pt x="1706150" y="4561640"/>
                    <a:pt x="1732304" y="4612702"/>
                    <a:pt x="1779929" y="4628066"/>
                  </a:cubicBezTo>
                  <a:cubicBezTo>
                    <a:pt x="1827555" y="4643428"/>
                    <a:pt x="1878617" y="4617274"/>
                    <a:pt x="1893980" y="4569648"/>
                  </a:cubicBezTo>
                  <a:cubicBezTo>
                    <a:pt x="1899027" y="4554002"/>
                    <a:pt x="1899593" y="4537984"/>
                    <a:pt x="1894967" y="4523288"/>
                  </a:cubicBezTo>
                  <a:lnTo>
                    <a:pt x="1923913" y="4539528"/>
                  </a:lnTo>
                  <a:cubicBezTo>
                    <a:pt x="1971539" y="4554890"/>
                    <a:pt x="2022601" y="4528736"/>
                    <a:pt x="2037964" y="4481110"/>
                  </a:cubicBezTo>
                  <a:cubicBezTo>
                    <a:pt x="2053327" y="4433485"/>
                    <a:pt x="2027173" y="4382423"/>
                    <a:pt x="1979546" y="4367060"/>
                  </a:cubicBezTo>
                  <a:cubicBezTo>
                    <a:pt x="1967068" y="4363035"/>
                    <a:pt x="1954355" y="4361860"/>
                    <a:pt x="1942142" y="4363486"/>
                  </a:cubicBezTo>
                  <a:cubicBezTo>
                    <a:pt x="1956485" y="4354088"/>
                    <a:pt x="1966912" y="4339517"/>
                    <a:pt x="1972543" y="4322061"/>
                  </a:cubicBezTo>
                  <a:cubicBezTo>
                    <a:pt x="1987905" y="4274436"/>
                    <a:pt x="1961751" y="4223373"/>
                    <a:pt x="1914126" y="4208011"/>
                  </a:cubicBezTo>
                  <a:cubicBezTo>
                    <a:pt x="1902219" y="4204170"/>
                    <a:pt x="1890098" y="4202924"/>
                    <a:pt x="1878373" y="4203960"/>
                  </a:cubicBezTo>
                  <a:close/>
                  <a:moveTo>
                    <a:pt x="663769" y="4188968"/>
                  </a:moveTo>
                  <a:cubicBezTo>
                    <a:pt x="664558" y="4198517"/>
                    <a:pt x="662429" y="4212789"/>
                    <a:pt x="657510" y="4228037"/>
                  </a:cubicBezTo>
                  <a:cubicBezTo>
                    <a:pt x="652374" y="4243958"/>
                    <a:pt x="645393" y="4257237"/>
                    <a:pt x="638931" y="4264447"/>
                  </a:cubicBezTo>
                  <a:cubicBezTo>
                    <a:pt x="638142" y="4254898"/>
                    <a:pt x="640271" y="4240626"/>
                    <a:pt x="645190" y="4225377"/>
                  </a:cubicBezTo>
                  <a:cubicBezTo>
                    <a:pt x="650325" y="4209457"/>
                    <a:pt x="657307" y="4196178"/>
                    <a:pt x="663769" y="4188968"/>
                  </a:cubicBezTo>
                  <a:close/>
                  <a:moveTo>
                    <a:pt x="1418364" y="4180284"/>
                  </a:moveTo>
                  <a:cubicBezTo>
                    <a:pt x="1422896" y="4180640"/>
                    <a:pt x="1427704" y="4181581"/>
                    <a:pt x="1432563" y="4183149"/>
                  </a:cubicBezTo>
                  <a:cubicBezTo>
                    <a:pt x="1451998" y="4189416"/>
                    <a:pt x="1464899" y="4203356"/>
                    <a:pt x="1461375" y="4214281"/>
                  </a:cubicBezTo>
                  <a:lnTo>
                    <a:pt x="1460720" y="4215131"/>
                  </a:lnTo>
                  <a:cubicBezTo>
                    <a:pt x="1456568" y="4205625"/>
                    <a:pt x="1444935" y="4196622"/>
                    <a:pt x="1429793" y="4191736"/>
                  </a:cubicBezTo>
                  <a:cubicBezTo>
                    <a:pt x="1414650" y="4186853"/>
                    <a:pt x="1399950" y="4187361"/>
                    <a:pt x="1391025" y="4192650"/>
                  </a:cubicBezTo>
                  <a:cubicBezTo>
                    <a:pt x="1390785" y="4192266"/>
                    <a:pt x="1390879" y="4191920"/>
                    <a:pt x="1390990" y="4191575"/>
                  </a:cubicBezTo>
                  <a:cubicBezTo>
                    <a:pt x="1392752" y="4186114"/>
                    <a:pt x="1398286" y="4182440"/>
                    <a:pt x="1405809" y="4180915"/>
                  </a:cubicBezTo>
                  <a:cubicBezTo>
                    <a:pt x="1409572" y="4180152"/>
                    <a:pt x="1413830" y="4179927"/>
                    <a:pt x="1418364" y="4180284"/>
                  </a:cubicBezTo>
                  <a:close/>
                  <a:moveTo>
                    <a:pt x="1278072" y="4161571"/>
                  </a:moveTo>
                  <a:cubicBezTo>
                    <a:pt x="1268619" y="4162406"/>
                    <a:pt x="1260127" y="4168759"/>
                    <a:pt x="1257030" y="4178358"/>
                  </a:cubicBezTo>
                  <a:cubicBezTo>
                    <a:pt x="1252901" y="4191157"/>
                    <a:pt x="1259931" y="4204878"/>
                    <a:pt x="1272729" y="4209007"/>
                  </a:cubicBezTo>
                  <a:cubicBezTo>
                    <a:pt x="1285528" y="4213135"/>
                    <a:pt x="1299249" y="4206107"/>
                    <a:pt x="1303378" y="4193310"/>
                  </a:cubicBezTo>
                  <a:cubicBezTo>
                    <a:pt x="1307506" y="4180510"/>
                    <a:pt x="1300478" y="4166788"/>
                    <a:pt x="1287679" y="4162660"/>
                  </a:cubicBezTo>
                  <a:cubicBezTo>
                    <a:pt x="1284480" y="4161628"/>
                    <a:pt x="1281222" y="4161293"/>
                    <a:pt x="1278072" y="4161571"/>
                  </a:cubicBezTo>
                  <a:close/>
                  <a:moveTo>
                    <a:pt x="1387545" y="4139493"/>
                  </a:moveTo>
                  <a:cubicBezTo>
                    <a:pt x="1396757" y="4138695"/>
                    <a:pt x="1408415" y="4140441"/>
                    <a:pt x="1420333" y="4144922"/>
                  </a:cubicBezTo>
                  <a:cubicBezTo>
                    <a:pt x="1444168" y="4153882"/>
                    <a:pt x="1460018" y="4170383"/>
                    <a:pt x="1455733" y="4181778"/>
                  </a:cubicBezTo>
                  <a:lnTo>
                    <a:pt x="1454933" y="4182621"/>
                  </a:lnTo>
                  <a:cubicBezTo>
                    <a:pt x="1449816" y="4171892"/>
                    <a:pt x="1435536" y="4160861"/>
                    <a:pt x="1416965" y="4153880"/>
                  </a:cubicBezTo>
                  <a:cubicBezTo>
                    <a:pt x="1398396" y="4146900"/>
                    <a:pt x="1380385" y="4145790"/>
                    <a:pt x="1369466" y="4150490"/>
                  </a:cubicBezTo>
                  <a:cubicBezTo>
                    <a:pt x="1369170" y="4150049"/>
                    <a:pt x="1369285" y="4149687"/>
                    <a:pt x="1369420" y="4149329"/>
                  </a:cubicBezTo>
                  <a:cubicBezTo>
                    <a:pt x="1371562" y="4143632"/>
                    <a:pt x="1378332" y="4140290"/>
                    <a:pt x="1387545" y="4139493"/>
                  </a:cubicBezTo>
                  <a:close/>
                  <a:moveTo>
                    <a:pt x="616439" y="4139256"/>
                  </a:moveTo>
                  <a:cubicBezTo>
                    <a:pt x="617998" y="4139185"/>
                    <a:pt x="619503" y="4139407"/>
                    <a:pt x="620927" y="4139943"/>
                  </a:cubicBezTo>
                  <a:lnTo>
                    <a:pt x="621770" y="4140743"/>
                  </a:lnTo>
                  <a:cubicBezTo>
                    <a:pt x="611041" y="4145860"/>
                    <a:pt x="600010" y="4160141"/>
                    <a:pt x="593030" y="4178710"/>
                  </a:cubicBezTo>
                  <a:cubicBezTo>
                    <a:pt x="586048" y="4197280"/>
                    <a:pt x="584940" y="4215290"/>
                    <a:pt x="589641" y="4226209"/>
                  </a:cubicBezTo>
                  <a:cubicBezTo>
                    <a:pt x="589200" y="4226505"/>
                    <a:pt x="588836" y="4226391"/>
                    <a:pt x="588478" y="4226255"/>
                  </a:cubicBezTo>
                  <a:cubicBezTo>
                    <a:pt x="577084" y="4221973"/>
                    <a:pt x="575111" y="4199178"/>
                    <a:pt x="584071" y="4175344"/>
                  </a:cubicBezTo>
                  <a:cubicBezTo>
                    <a:pt x="591912" y="4154488"/>
                    <a:pt x="605525" y="4139746"/>
                    <a:pt x="616439" y="4139256"/>
                  </a:cubicBezTo>
                  <a:close/>
                  <a:moveTo>
                    <a:pt x="801726" y="4122547"/>
                  </a:moveTo>
                  <a:cubicBezTo>
                    <a:pt x="805963" y="4131795"/>
                    <a:pt x="817648" y="4140632"/>
                    <a:pt x="832790" y="4145517"/>
                  </a:cubicBezTo>
                  <a:cubicBezTo>
                    <a:pt x="847933" y="4150402"/>
                    <a:pt x="862580" y="4150058"/>
                    <a:pt x="871422" y="4145029"/>
                  </a:cubicBezTo>
                  <a:lnTo>
                    <a:pt x="871466" y="4146068"/>
                  </a:lnTo>
                  <a:cubicBezTo>
                    <a:pt x="868066" y="4156611"/>
                    <a:pt x="849553" y="4160075"/>
                    <a:pt x="830117" y="4153805"/>
                  </a:cubicBezTo>
                  <a:cubicBezTo>
                    <a:pt x="810680" y="4147536"/>
                    <a:pt x="797681" y="4133906"/>
                    <a:pt x="801082" y="4123363"/>
                  </a:cubicBezTo>
                  <a:cubicBezTo>
                    <a:pt x="801188" y="4123032"/>
                    <a:pt x="801310" y="4122707"/>
                    <a:pt x="801726" y="4122547"/>
                  </a:cubicBezTo>
                  <a:close/>
                  <a:moveTo>
                    <a:pt x="1289233" y="4108464"/>
                  </a:moveTo>
                  <a:cubicBezTo>
                    <a:pt x="1293459" y="4108090"/>
                    <a:pt x="1297829" y="4108540"/>
                    <a:pt x="1302122" y="4109924"/>
                  </a:cubicBezTo>
                  <a:cubicBezTo>
                    <a:pt x="1319291" y="4115462"/>
                    <a:pt x="1328719" y="4133870"/>
                    <a:pt x="1323181" y="4151038"/>
                  </a:cubicBezTo>
                  <a:cubicBezTo>
                    <a:pt x="1321150" y="4157332"/>
                    <a:pt x="1317392" y="4162584"/>
                    <a:pt x="1312221" y="4165973"/>
                  </a:cubicBezTo>
                  <a:cubicBezTo>
                    <a:pt x="1316624" y="4165386"/>
                    <a:pt x="1321207" y="4165810"/>
                    <a:pt x="1325706" y="4167261"/>
                  </a:cubicBezTo>
                  <a:cubicBezTo>
                    <a:pt x="1342874" y="4172799"/>
                    <a:pt x="1352303" y="4191205"/>
                    <a:pt x="1346764" y="4208374"/>
                  </a:cubicBezTo>
                  <a:cubicBezTo>
                    <a:pt x="1341226" y="4225544"/>
                    <a:pt x="1322819" y="4234971"/>
                    <a:pt x="1305650" y="4229434"/>
                  </a:cubicBezTo>
                  <a:lnTo>
                    <a:pt x="1295216" y="4223580"/>
                  </a:lnTo>
                  <a:cubicBezTo>
                    <a:pt x="1296883" y="4228878"/>
                    <a:pt x="1296679" y="4234653"/>
                    <a:pt x="1294860" y="4240293"/>
                  </a:cubicBezTo>
                  <a:cubicBezTo>
                    <a:pt x="1289321" y="4257462"/>
                    <a:pt x="1270914" y="4266891"/>
                    <a:pt x="1253745" y="4261352"/>
                  </a:cubicBezTo>
                  <a:cubicBezTo>
                    <a:pt x="1236575" y="4255814"/>
                    <a:pt x="1227147" y="4237406"/>
                    <a:pt x="1232685" y="4220238"/>
                  </a:cubicBezTo>
                  <a:cubicBezTo>
                    <a:pt x="1234800" y="4213682"/>
                    <a:pt x="1238790" y="4208256"/>
                    <a:pt x="1244238" y="4204838"/>
                  </a:cubicBezTo>
                  <a:cubicBezTo>
                    <a:pt x="1239049" y="4206377"/>
                    <a:pt x="1233427" y="4206137"/>
                    <a:pt x="1227933" y="4204364"/>
                  </a:cubicBezTo>
                  <a:cubicBezTo>
                    <a:pt x="1210764" y="4198826"/>
                    <a:pt x="1201336" y="4180419"/>
                    <a:pt x="1206874" y="4163250"/>
                  </a:cubicBezTo>
                  <a:cubicBezTo>
                    <a:pt x="1212411" y="4146081"/>
                    <a:pt x="1230820" y="4136653"/>
                    <a:pt x="1247989" y="4142191"/>
                  </a:cubicBezTo>
                  <a:cubicBezTo>
                    <a:pt x="1253664" y="4144021"/>
                    <a:pt x="1258493" y="4147259"/>
                    <a:pt x="1261822" y="4151749"/>
                  </a:cubicBezTo>
                  <a:cubicBezTo>
                    <a:pt x="1258986" y="4145403"/>
                    <a:pt x="1258716" y="4138086"/>
                    <a:pt x="1261007" y="4130983"/>
                  </a:cubicBezTo>
                  <a:cubicBezTo>
                    <a:pt x="1265161" y="4118107"/>
                    <a:pt x="1276553" y="4109584"/>
                    <a:pt x="1289233" y="4108464"/>
                  </a:cubicBezTo>
                  <a:close/>
                  <a:moveTo>
                    <a:pt x="823556" y="4102716"/>
                  </a:moveTo>
                  <a:cubicBezTo>
                    <a:pt x="832313" y="4103213"/>
                    <a:pt x="843200" y="4105333"/>
                    <a:pt x="854637" y="4109022"/>
                  </a:cubicBezTo>
                  <a:cubicBezTo>
                    <a:pt x="870558" y="4114157"/>
                    <a:pt x="883836" y="4121138"/>
                    <a:pt x="891046" y="4127601"/>
                  </a:cubicBezTo>
                  <a:cubicBezTo>
                    <a:pt x="881498" y="4128390"/>
                    <a:pt x="867226" y="4126261"/>
                    <a:pt x="851976" y="4121341"/>
                  </a:cubicBezTo>
                  <a:cubicBezTo>
                    <a:pt x="836055" y="4116206"/>
                    <a:pt x="822778" y="4109225"/>
                    <a:pt x="815567" y="4102762"/>
                  </a:cubicBezTo>
                  <a:cubicBezTo>
                    <a:pt x="817954" y="4102565"/>
                    <a:pt x="820637" y="4102551"/>
                    <a:pt x="823556" y="4102716"/>
                  </a:cubicBezTo>
                  <a:close/>
                  <a:moveTo>
                    <a:pt x="1290484" y="4100616"/>
                  </a:moveTo>
                  <a:cubicBezTo>
                    <a:pt x="1276510" y="4101850"/>
                    <a:pt x="1263954" y="4111243"/>
                    <a:pt x="1259376" y="4125434"/>
                  </a:cubicBezTo>
                  <a:cubicBezTo>
                    <a:pt x="1256851" y="4133262"/>
                    <a:pt x="1257150" y="4141326"/>
                    <a:pt x="1260274" y="4148320"/>
                  </a:cubicBezTo>
                  <a:cubicBezTo>
                    <a:pt x="1256606" y="4143371"/>
                    <a:pt x="1251285" y="4139804"/>
                    <a:pt x="1245029" y="4137787"/>
                  </a:cubicBezTo>
                  <a:cubicBezTo>
                    <a:pt x="1226107" y="4131683"/>
                    <a:pt x="1205820" y="4142074"/>
                    <a:pt x="1199717" y="4160996"/>
                  </a:cubicBezTo>
                  <a:cubicBezTo>
                    <a:pt x="1193613" y="4179917"/>
                    <a:pt x="1204004" y="4200205"/>
                    <a:pt x="1222925" y="4206308"/>
                  </a:cubicBezTo>
                  <a:cubicBezTo>
                    <a:pt x="1228982" y="4208261"/>
                    <a:pt x="1235176" y="4208525"/>
                    <a:pt x="1240895" y="4206829"/>
                  </a:cubicBezTo>
                  <a:cubicBezTo>
                    <a:pt x="1234892" y="4210597"/>
                    <a:pt x="1230495" y="4216577"/>
                    <a:pt x="1228164" y="4223801"/>
                  </a:cubicBezTo>
                  <a:cubicBezTo>
                    <a:pt x="1222060" y="4242723"/>
                    <a:pt x="1232451" y="4263010"/>
                    <a:pt x="1251372" y="4269113"/>
                  </a:cubicBezTo>
                  <a:cubicBezTo>
                    <a:pt x="1270295" y="4275217"/>
                    <a:pt x="1290582" y="4264826"/>
                    <a:pt x="1296686" y="4245904"/>
                  </a:cubicBezTo>
                  <a:cubicBezTo>
                    <a:pt x="1298691" y="4239688"/>
                    <a:pt x="1298915" y="4233324"/>
                    <a:pt x="1297077" y="4227486"/>
                  </a:cubicBezTo>
                  <a:lnTo>
                    <a:pt x="1308578" y="4233937"/>
                  </a:lnTo>
                  <a:cubicBezTo>
                    <a:pt x="1327499" y="4240040"/>
                    <a:pt x="1347786" y="4229649"/>
                    <a:pt x="1353890" y="4210729"/>
                  </a:cubicBezTo>
                  <a:cubicBezTo>
                    <a:pt x="1359994" y="4191806"/>
                    <a:pt x="1349603" y="4171520"/>
                    <a:pt x="1330681" y="4165415"/>
                  </a:cubicBezTo>
                  <a:cubicBezTo>
                    <a:pt x="1325723" y="4163816"/>
                    <a:pt x="1320673" y="4163350"/>
                    <a:pt x="1315819" y="4163995"/>
                  </a:cubicBezTo>
                  <a:cubicBezTo>
                    <a:pt x="1321519" y="4160262"/>
                    <a:pt x="1325661" y="4154472"/>
                    <a:pt x="1327898" y="4147538"/>
                  </a:cubicBezTo>
                  <a:cubicBezTo>
                    <a:pt x="1334002" y="4128616"/>
                    <a:pt x="1323611" y="4108328"/>
                    <a:pt x="1304689" y="4102224"/>
                  </a:cubicBezTo>
                  <a:cubicBezTo>
                    <a:pt x="1299959" y="4100699"/>
                    <a:pt x="1295143" y="4100204"/>
                    <a:pt x="1290484" y="4100616"/>
                  </a:cubicBezTo>
                  <a:close/>
                  <a:moveTo>
                    <a:pt x="1148789" y="4065279"/>
                  </a:moveTo>
                  <a:cubicBezTo>
                    <a:pt x="1158002" y="4064481"/>
                    <a:pt x="1169660" y="4066228"/>
                    <a:pt x="1181576" y="4070709"/>
                  </a:cubicBezTo>
                  <a:cubicBezTo>
                    <a:pt x="1205412" y="4079669"/>
                    <a:pt x="1221261" y="4096170"/>
                    <a:pt x="1216978" y="4107564"/>
                  </a:cubicBezTo>
                  <a:lnTo>
                    <a:pt x="1216178" y="4108409"/>
                  </a:lnTo>
                  <a:cubicBezTo>
                    <a:pt x="1211060" y="4097679"/>
                    <a:pt x="1196779" y="4086649"/>
                    <a:pt x="1178210" y="4079667"/>
                  </a:cubicBezTo>
                  <a:cubicBezTo>
                    <a:pt x="1159640" y="4072686"/>
                    <a:pt x="1141629" y="4071577"/>
                    <a:pt x="1130709" y="4076278"/>
                  </a:cubicBezTo>
                  <a:cubicBezTo>
                    <a:pt x="1130414" y="4075838"/>
                    <a:pt x="1130529" y="4075474"/>
                    <a:pt x="1130664" y="4075116"/>
                  </a:cubicBezTo>
                  <a:cubicBezTo>
                    <a:pt x="1132805" y="4069419"/>
                    <a:pt x="1139575" y="4066077"/>
                    <a:pt x="1148789" y="4065279"/>
                  </a:cubicBezTo>
                  <a:close/>
                  <a:moveTo>
                    <a:pt x="839048" y="4062726"/>
                  </a:moveTo>
                  <a:cubicBezTo>
                    <a:pt x="843580" y="4063083"/>
                    <a:pt x="848388" y="4064023"/>
                    <a:pt x="853247" y="4065590"/>
                  </a:cubicBezTo>
                  <a:cubicBezTo>
                    <a:pt x="872682" y="4071859"/>
                    <a:pt x="885583" y="4085798"/>
                    <a:pt x="882059" y="4096723"/>
                  </a:cubicBezTo>
                  <a:lnTo>
                    <a:pt x="881404" y="4097573"/>
                  </a:lnTo>
                  <a:cubicBezTo>
                    <a:pt x="877252" y="4088067"/>
                    <a:pt x="865619" y="4079064"/>
                    <a:pt x="850477" y="4074179"/>
                  </a:cubicBezTo>
                  <a:cubicBezTo>
                    <a:pt x="835334" y="4069295"/>
                    <a:pt x="820634" y="4069804"/>
                    <a:pt x="811709" y="4075092"/>
                  </a:cubicBezTo>
                  <a:cubicBezTo>
                    <a:pt x="811468" y="4074708"/>
                    <a:pt x="811563" y="4074362"/>
                    <a:pt x="811674" y="4074018"/>
                  </a:cubicBezTo>
                  <a:cubicBezTo>
                    <a:pt x="813436" y="4068556"/>
                    <a:pt x="818970" y="4064882"/>
                    <a:pt x="826494" y="4063357"/>
                  </a:cubicBezTo>
                  <a:cubicBezTo>
                    <a:pt x="830255" y="4062594"/>
                    <a:pt x="834514" y="4062369"/>
                    <a:pt x="839048" y="4062726"/>
                  </a:cubicBezTo>
                  <a:close/>
                  <a:moveTo>
                    <a:pt x="698756" y="4044013"/>
                  </a:moveTo>
                  <a:cubicBezTo>
                    <a:pt x="689304" y="4044848"/>
                    <a:pt x="680811" y="4051201"/>
                    <a:pt x="677714" y="4060800"/>
                  </a:cubicBezTo>
                  <a:cubicBezTo>
                    <a:pt x="673587" y="4073599"/>
                    <a:pt x="680615" y="4087320"/>
                    <a:pt x="693413" y="4091449"/>
                  </a:cubicBezTo>
                  <a:cubicBezTo>
                    <a:pt x="706212" y="4095577"/>
                    <a:pt x="719933" y="4088549"/>
                    <a:pt x="724062" y="4075753"/>
                  </a:cubicBezTo>
                  <a:cubicBezTo>
                    <a:pt x="728190" y="4062952"/>
                    <a:pt x="721162" y="4049230"/>
                    <a:pt x="708363" y="4045102"/>
                  </a:cubicBezTo>
                  <a:cubicBezTo>
                    <a:pt x="705164" y="4044070"/>
                    <a:pt x="701906" y="4043735"/>
                    <a:pt x="698756" y="4044013"/>
                  </a:cubicBezTo>
                  <a:close/>
                  <a:moveTo>
                    <a:pt x="808229" y="4021935"/>
                  </a:moveTo>
                  <a:cubicBezTo>
                    <a:pt x="817441" y="4021137"/>
                    <a:pt x="829099" y="4022884"/>
                    <a:pt x="841017" y="4027364"/>
                  </a:cubicBezTo>
                  <a:cubicBezTo>
                    <a:pt x="864852" y="4036324"/>
                    <a:pt x="880702" y="4052825"/>
                    <a:pt x="876416" y="4064220"/>
                  </a:cubicBezTo>
                  <a:lnTo>
                    <a:pt x="875617" y="4065063"/>
                  </a:lnTo>
                  <a:cubicBezTo>
                    <a:pt x="870500" y="4054334"/>
                    <a:pt x="856220" y="4043303"/>
                    <a:pt x="837649" y="4036322"/>
                  </a:cubicBezTo>
                  <a:cubicBezTo>
                    <a:pt x="819080" y="4029342"/>
                    <a:pt x="801069" y="4028232"/>
                    <a:pt x="790151" y="4032933"/>
                  </a:cubicBezTo>
                  <a:cubicBezTo>
                    <a:pt x="789854" y="4032492"/>
                    <a:pt x="789969" y="4032129"/>
                    <a:pt x="790104" y="4031771"/>
                  </a:cubicBezTo>
                  <a:cubicBezTo>
                    <a:pt x="792246" y="4026074"/>
                    <a:pt x="799016" y="4022732"/>
                    <a:pt x="808229" y="4021935"/>
                  </a:cubicBezTo>
                  <a:close/>
                  <a:moveTo>
                    <a:pt x="1382859" y="4012177"/>
                  </a:moveTo>
                  <a:cubicBezTo>
                    <a:pt x="1397881" y="4014133"/>
                    <a:pt x="1407441" y="4035834"/>
                    <a:pt x="1404210" y="4060646"/>
                  </a:cubicBezTo>
                  <a:cubicBezTo>
                    <a:pt x="1400978" y="4085458"/>
                    <a:pt x="1386181" y="4103986"/>
                    <a:pt x="1371158" y="4102030"/>
                  </a:cubicBezTo>
                  <a:cubicBezTo>
                    <a:pt x="1370686" y="4101969"/>
                    <a:pt x="1370220" y="4101887"/>
                    <a:pt x="1369893" y="4101417"/>
                  </a:cubicBezTo>
                  <a:cubicBezTo>
                    <a:pt x="1381152" y="4094395"/>
                    <a:pt x="1389883" y="4078439"/>
                    <a:pt x="1392400" y="4059108"/>
                  </a:cubicBezTo>
                  <a:cubicBezTo>
                    <a:pt x="1394917" y="4039777"/>
                    <a:pt x="1390565" y="4022118"/>
                    <a:pt x="1381478" y="4012446"/>
                  </a:cubicBezTo>
                  <a:close/>
                  <a:moveTo>
                    <a:pt x="1365263" y="4003137"/>
                  </a:moveTo>
                  <a:cubicBezTo>
                    <a:pt x="1375805" y="4006538"/>
                    <a:pt x="1379269" y="4025051"/>
                    <a:pt x="1372999" y="4044488"/>
                  </a:cubicBezTo>
                  <a:cubicBezTo>
                    <a:pt x="1366729" y="4063924"/>
                    <a:pt x="1353101" y="4076924"/>
                    <a:pt x="1342557" y="4073523"/>
                  </a:cubicBezTo>
                  <a:cubicBezTo>
                    <a:pt x="1342226" y="4073416"/>
                    <a:pt x="1341902" y="4073294"/>
                    <a:pt x="1341742" y="4072878"/>
                  </a:cubicBezTo>
                  <a:cubicBezTo>
                    <a:pt x="1350990" y="4068642"/>
                    <a:pt x="1359827" y="4056956"/>
                    <a:pt x="1364711" y="4041814"/>
                  </a:cubicBezTo>
                  <a:cubicBezTo>
                    <a:pt x="1369596" y="4026671"/>
                    <a:pt x="1369252" y="4012024"/>
                    <a:pt x="1364223" y="4003182"/>
                  </a:cubicBezTo>
                  <a:close/>
                  <a:moveTo>
                    <a:pt x="1344366" y="3991079"/>
                  </a:moveTo>
                  <a:cubicBezTo>
                    <a:pt x="1345155" y="4000627"/>
                    <a:pt x="1343027" y="4014899"/>
                    <a:pt x="1338106" y="4030149"/>
                  </a:cubicBezTo>
                  <a:cubicBezTo>
                    <a:pt x="1333180" y="4045425"/>
                    <a:pt x="1326554" y="4058268"/>
                    <a:pt x="1320254" y="4065599"/>
                  </a:cubicBezTo>
                  <a:cubicBezTo>
                    <a:pt x="1345354" y="4075517"/>
                    <a:pt x="1358657" y="4103412"/>
                    <a:pt x="1350239" y="4129509"/>
                  </a:cubicBezTo>
                  <a:cubicBezTo>
                    <a:pt x="1347007" y="4139528"/>
                    <a:pt x="1341022" y="4147891"/>
                    <a:pt x="1332790" y="4153286"/>
                  </a:cubicBezTo>
                  <a:cubicBezTo>
                    <a:pt x="1339799" y="4152352"/>
                    <a:pt x="1347096" y="4153026"/>
                    <a:pt x="1354259" y="4155337"/>
                  </a:cubicBezTo>
                  <a:cubicBezTo>
                    <a:pt x="1381594" y="4164155"/>
                    <a:pt x="1396606" y="4193461"/>
                    <a:pt x="1387789" y="4220798"/>
                  </a:cubicBezTo>
                  <a:cubicBezTo>
                    <a:pt x="1381182" y="4241277"/>
                    <a:pt x="1363077" y="4254839"/>
                    <a:pt x="1342915" y="4256640"/>
                  </a:cubicBezTo>
                  <a:cubicBezTo>
                    <a:pt x="1347857" y="4268864"/>
                    <a:pt x="1361863" y="4280171"/>
                    <a:pt x="1380224" y="4286093"/>
                  </a:cubicBezTo>
                  <a:cubicBezTo>
                    <a:pt x="1398776" y="4292078"/>
                    <a:pt x="1416932" y="4291005"/>
                    <a:pt x="1428094" y="4283825"/>
                  </a:cubicBezTo>
                  <a:lnTo>
                    <a:pt x="1428106" y="4285230"/>
                  </a:lnTo>
                  <a:cubicBezTo>
                    <a:pt x="1423455" y="4299650"/>
                    <a:pt x="1400380" y="4305110"/>
                    <a:pt x="1376567" y="4297428"/>
                  </a:cubicBezTo>
                  <a:cubicBezTo>
                    <a:pt x="1352754" y="4289748"/>
                    <a:pt x="1337220" y="4271832"/>
                    <a:pt x="1341870" y="4257414"/>
                  </a:cubicBezTo>
                  <a:cubicBezTo>
                    <a:pt x="1341973" y="4257094"/>
                    <a:pt x="1342086" y="4256780"/>
                    <a:pt x="1342434" y="4256648"/>
                  </a:cubicBezTo>
                  <a:cubicBezTo>
                    <a:pt x="1335835" y="4257217"/>
                    <a:pt x="1329022" y="4256487"/>
                    <a:pt x="1322327" y="4254328"/>
                  </a:cubicBezTo>
                  <a:lnTo>
                    <a:pt x="1305713" y="4245007"/>
                  </a:lnTo>
                  <a:cubicBezTo>
                    <a:pt x="1308368" y="4253442"/>
                    <a:pt x="1308042" y="4262636"/>
                    <a:pt x="1305146" y="4271615"/>
                  </a:cubicBezTo>
                  <a:cubicBezTo>
                    <a:pt x="1303380" y="4277091"/>
                    <a:pt x="1300792" y="4282072"/>
                    <a:pt x="1297367" y="4286322"/>
                  </a:cubicBezTo>
                  <a:cubicBezTo>
                    <a:pt x="1311104" y="4289873"/>
                    <a:pt x="1319530" y="4310592"/>
                    <a:pt x="1316467" y="4334108"/>
                  </a:cubicBezTo>
                  <a:cubicBezTo>
                    <a:pt x="1313236" y="4358920"/>
                    <a:pt x="1298439" y="4377449"/>
                    <a:pt x="1283417" y="4375492"/>
                  </a:cubicBezTo>
                  <a:cubicBezTo>
                    <a:pt x="1282944" y="4375431"/>
                    <a:pt x="1282477" y="4375349"/>
                    <a:pt x="1282151" y="4374879"/>
                  </a:cubicBezTo>
                  <a:cubicBezTo>
                    <a:pt x="1293410" y="4367857"/>
                    <a:pt x="1302140" y="4351901"/>
                    <a:pt x="1304657" y="4332570"/>
                  </a:cubicBezTo>
                  <a:cubicBezTo>
                    <a:pt x="1306962" y="4314875"/>
                    <a:pt x="1303510" y="4298581"/>
                    <a:pt x="1295666" y="4288740"/>
                  </a:cubicBezTo>
                  <a:cubicBezTo>
                    <a:pt x="1288822" y="4297162"/>
                    <a:pt x="1279467" y="4303105"/>
                    <a:pt x="1269096" y="4305805"/>
                  </a:cubicBezTo>
                  <a:cubicBezTo>
                    <a:pt x="1279051" y="4309665"/>
                    <a:pt x="1282138" y="4327666"/>
                    <a:pt x="1276052" y="4346538"/>
                  </a:cubicBezTo>
                  <a:cubicBezTo>
                    <a:pt x="1269782" y="4365973"/>
                    <a:pt x="1256153" y="4378974"/>
                    <a:pt x="1245611" y="4375573"/>
                  </a:cubicBezTo>
                  <a:cubicBezTo>
                    <a:pt x="1245279" y="4375465"/>
                    <a:pt x="1244955" y="4375344"/>
                    <a:pt x="1244793" y="4374928"/>
                  </a:cubicBezTo>
                  <a:cubicBezTo>
                    <a:pt x="1254042" y="4370692"/>
                    <a:pt x="1262879" y="4359007"/>
                    <a:pt x="1267763" y="4343864"/>
                  </a:cubicBezTo>
                  <a:cubicBezTo>
                    <a:pt x="1272504" y="4329167"/>
                    <a:pt x="1272320" y="4314937"/>
                    <a:pt x="1267598" y="4306085"/>
                  </a:cubicBezTo>
                  <a:cubicBezTo>
                    <a:pt x="1258696" y="4308392"/>
                    <a:pt x="1249074" y="4308174"/>
                    <a:pt x="1239685" y="4305145"/>
                  </a:cubicBezTo>
                  <a:cubicBezTo>
                    <a:pt x="1231451" y="4302489"/>
                    <a:pt x="1224334" y="4297974"/>
                    <a:pt x="1218820" y="4292047"/>
                  </a:cubicBezTo>
                  <a:cubicBezTo>
                    <a:pt x="1210185" y="4296812"/>
                    <a:pt x="1202387" y="4307642"/>
                    <a:pt x="1197965" y="4321353"/>
                  </a:cubicBezTo>
                  <a:cubicBezTo>
                    <a:pt x="1193081" y="4336495"/>
                    <a:pt x="1193590" y="4351195"/>
                    <a:pt x="1198878" y="4360120"/>
                  </a:cubicBezTo>
                  <a:cubicBezTo>
                    <a:pt x="1198494" y="4360360"/>
                    <a:pt x="1198148" y="4360266"/>
                    <a:pt x="1197805" y="4360155"/>
                  </a:cubicBezTo>
                  <a:cubicBezTo>
                    <a:pt x="1186880" y="4356630"/>
                    <a:pt x="1183107" y="4338017"/>
                    <a:pt x="1189377" y="4318582"/>
                  </a:cubicBezTo>
                  <a:cubicBezTo>
                    <a:pt x="1194836" y="4301658"/>
                    <a:pt x="1206111" y="4289690"/>
                    <a:pt x="1216148" y="4289244"/>
                  </a:cubicBezTo>
                  <a:cubicBezTo>
                    <a:pt x="1204767" y="4276078"/>
                    <a:pt x="1200421" y="4257464"/>
                    <a:pt x="1206156" y="4239684"/>
                  </a:cubicBezTo>
                  <a:cubicBezTo>
                    <a:pt x="1209522" y="4229248"/>
                    <a:pt x="1215876" y="4220609"/>
                    <a:pt x="1224549" y="4215166"/>
                  </a:cubicBezTo>
                  <a:cubicBezTo>
                    <a:pt x="1216286" y="4217616"/>
                    <a:pt x="1207336" y="4217235"/>
                    <a:pt x="1198588" y="4214413"/>
                  </a:cubicBezTo>
                  <a:cubicBezTo>
                    <a:pt x="1194256" y="4213015"/>
                    <a:pt x="1190232" y="4211102"/>
                    <a:pt x="1186673" y="4208596"/>
                  </a:cubicBezTo>
                  <a:cubicBezTo>
                    <a:pt x="1180483" y="4219985"/>
                    <a:pt x="1161563" y="4226554"/>
                    <a:pt x="1140374" y="4223795"/>
                  </a:cubicBezTo>
                  <a:cubicBezTo>
                    <a:pt x="1115561" y="4220564"/>
                    <a:pt x="1097032" y="4205767"/>
                    <a:pt x="1098989" y="4190743"/>
                  </a:cubicBezTo>
                  <a:cubicBezTo>
                    <a:pt x="1099050" y="4190271"/>
                    <a:pt x="1099131" y="4189805"/>
                    <a:pt x="1099603" y="4189477"/>
                  </a:cubicBezTo>
                  <a:cubicBezTo>
                    <a:pt x="1106624" y="4200737"/>
                    <a:pt x="1122581" y="4209466"/>
                    <a:pt x="1141911" y="4211985"/>
                  </a:cubicBezTo>
                  <a:cubicBezTo>
                    <a:pt x="1157607" y="4214028"/>
                    <a:pt x="1172201" y="4211543"/>
                    <a:pt x="1182168" y="4205427"/>
                  </a:cubicBezTo>
                  <a:cubicBezTo>
                    <a:pt x="1174051" y="4199136"/>
                    <a:pt x="1168173" y="4190512"/>
                    <a:pt x="1165184" y="4180857"/>
                  </a:cubicBezTo>
                  <a:cubicBezTo>
                    <a:pt x="1158313" y="4187190"/>
                    <a:pt x="1143427" y="4188367"/>
                    <a:pt x="1127954" y="4183375"/>
                  </a:cubicBezTo>
                  <a:cubicBezTo>
                    <a:pt x="1108518" y="4177106"/>
                    <a:pt x="1095518" y="4163476"/>
                    <a:pt x="1098919" y="4152935"/>
                  </a:cubicBezTo>
                  <a:cubicBezTo>
                    <a:pt x="1099026" y="4152603"/>
                    <a:pt x="1099148" y="4152279"/>
                    <a:pt x="1099564" y="4152118"/>
                  </a:cubicBezTo>
                  <a:cubicBezTo>
                    <a:pt x="1103801" y="4161365"/>
                    <a:pt x="1115485" y="4170203"/>
                    <a:pt x="1130628" y="4175086"/>
                  </a:cubicBezTo>
                  <a:cubicBezTo>
                    <a:pt x="1143132" y="4179121"/>
                    <a:pt x="1155299" y="4179590"/>
                    <a:pt x="1164063" y="4176562"/>
                  </a:cubicBezTo>
                  <a:cubicBezTo>
                    <a:pt x="1161924" y="4168205"/>
                    <a:pt x="1162045" y="4159216"/>
                    <a:pt x="1164742" y="4150428"/>
                  </a:cubicBezTo>
                  <a:cubicBezTo>
                    <a:pt x="1155353" y="4150710"/>
                    <a:pt x="1142515" y="4148542"/>
                    <a:pt x="1128896" y="4144150"/>
                  </a:cubicBezTo>
                  <a:cubicBezTo>
                    <a:pt x="1112975" y="4139014"/>
                    <a:pt x="1099697" y="4132033"/>
                    <a:pt x="1092486" y="4125570"/>
                  </a:cubicBezTo>
                  <a:cubicBezTo>
                    <a:pt x="1094874" y="4125373"/>
                    <a:pt x="1097556" y="4125358"/>
                    <a:pt x="1100475" y="4125523"/>
                  </a:cubicBezTo>
                  <a:cubicBezTo>
                    <a:pt x="1109233" y="4126020"/>
                    <a:pt x="1120119" y="4128140"/>
                    <a:pt x="1131557" y="4131829"/>
                  </a:cubicBezTo>
                  <a:cubicBezTo>
                    <a:pt x="1145740" y="4136405"/>
                    <a:pt x="1157827" y="4142445"/>
                    <a:pt x="1165302" y="4148394"/>
                  </a:cubicBezTo>
                  <a:cubicBezTo>
                    <a:pt x="1168466" y="4138777"/>
                    <a:pt x="1174224" y="4130727"/>
                    <a:pt x="1181593" y="4124811"/>
                  </a:cubicBezTo>
                  <a:cubicBezTo>
                    <a:pt x="1176514" y="4116688"/>
                    <a:pt x="1166116" y="4109479"/>
                    <a:pt x="1153141" y="4105294"/>
                  </a:cubicBezTo>
                  <a:cubicBezTo>
                    <a:pt x="1137998" y="4100408"/>
                    <a:pt x="1123296" y="4100918"/>
                    <a:pt x="1114373" y="4106207"/>
                  </a:cubicBezTo>
                  <a:cubicBezTo>
                    <a:pt x="1114132" y="4105822"/>
                    <a:pt x="1114227" y="4105477"/>
                    <a:pt x="1114337" y="4105133"/>
                  </a:cubicBezTo>
                  <a:cubicBezTo>
                    <a:pt x="1116099" y="4099671"/>
                    <a:pt x="1121634" y="4095996"/>
                    <a:pt x="1129157" y="4094471"/>
                  </a:cubicBezTo>
                  <a:cubicBezTo>
                    <a:pt x="1132919" y="4093709"/>
                    <a:pt x="1137178" y="4093483"/>
                    <a:pt x="1141711" y="4093840"/>
                  </a:cubicBezTo>
                  <a:cubicBezTo>
                    <a:pt x="1146245" y="4094197"/>
                    <a:pt x="1151052" y="4095137"/>
                    <a:pt x="1155911" y="4096704"/>
                  </a:cubicBezTo>
                  <a:cubicBezTo>
                    <a:pt x="1172189" y="4101956"/>
                    <a:pt x="1183883" y="4112586"/>
                    <a:pt x="1185045" y="4122339"/>
                  </a:cubicBezTo>
                  <a:cubicBezTo>
                    <a:pt x="1197785" y="4113274"/>
                    <a:pt x="1214492" y="4110251"/>
                    <a:pt x="1230520" y="4115422"/>
                  </a:cubicBezTo>
                  <a:cubicBezTo>
                    <a:pt x="1239557" y="4118337"/>
                    <a:pt x="1247246" y="4123491"/>
                    <a:pt x="1252545" y="4130639"/>
                  </a:cubicBezTo>
                  <a:cubicBezTo>
                    <a:pt x="1248030" y="4120535"/>
                    <a:pt x="1247600" y="4108888"/>
                    <a:pt x="1251248" y="4097576"/>
                  </a:cubicBezTo>
                  <a:cubicBezTo>
                    <a:pt x="1257862" y="4077076"/>
                    <a:pt x="1276000" y="4063506"/>
                    <a:pt x="1296189" y="4061723"/>
                  </a:cubicBezTo>
                  <a:cubicBezTo>
                    <a:pt x="1302918" y="4061128"/>
                    <a:pt x="1309875" y="4061842"/>
                    <a:pt x="1316709" y="4064048"/>
                  </a:cubicBezTo>
                  <a:lnTo>
                    <a:pt x="1319521" y="4065279"/>
                  </a:lnTo>
                  <a:cubicBezTo>
                    <a:pt x="1318931" y="4055763"/>
                    <a:pt x="1321082" y="4042073"/>
                    <a:pt x="1325787" y="4027489"/>
                  </a:cubicBezTo>
                  <a:cubicBezTo>
                    <a:pt x="1330923" y="4011568"/>
                    <a:pt x="1337904" y="3998289"/>
                    <a:pt x="1344366" y="3991079"/>
                  </a:cubicBezTo>
                  <a:close/>
                  <a:moveTo>
                    <a:pt x="709918" y="3990906"/>
                  </a:moveTo>
                  <a:cubicBezTo>
                    <a:pt x="714143" y="3990532"/>
                    <a:pt x="718513" y="3990982"/>
                    <a:pt x="722806" y="3992366"/>
                  </a:cubicBezTo>
                  <a:cubicBezTo>
                    <a:pt x="739974" y="3997904"/>
                    <a:pt x="749403" y="4016312"/>
                    <a:pt x="743865" y="4033481"/>
                  </a:cubicBezTo>
                  <a:cubicBezTo>
                    <a:pt x="741834" y="4039774"/>
                    <a:pt x="738076" y="4045026"/>
                    <a:pt x="732905" y="4048415"/>
                  </a:cubicBezTo>
                  <a:cubicBezTo>
                    <a:pt x="737308" y="4047828"/>
                    <a:pt x="741890" y="4048252"/>
                    <a:pt x="746390" y="4049703"/>
                  </a:cubicBezTo>
                  <a:cubicBezTo>
                    <a:pt x="763558" y="4055241"/>
                    <a:pt x="772987" y="4073648"/>
                    <a:pt x="767448" y="4090817"/>
                  </a:cubicBezTo>
                  <a:cubicBezTo>
                    <a:pt x="761910" y="4107985"/>
                    <a:pt x="743503" y="4117414"/>
                    <a:pt x="726334" y="4111875"/>
                  </a:cubicBezTo>
                  <a:lnTo>
                    <a:pt x="715900" y="4106022"/>
                  </a:lnTo>
                  <a:cubicBezTo>
                    <a:pt x="717567" y="4111320"/>
                    <a:pt x="717363" y="4117095"/>
                    <a:pt x="715544" y="4122735"/>
                  </a:cubicBezTo>
                  <a:cubicBezTo>
                    <a:pt x="710005" y="4139904"/>
                    <a:pt x="691598" y="4149333"/>
                    <a:pt x="674428" y="4143794"/>
                  </a:cubicBezTo>
                  <a:cubicBezTo>
                    <a:pt x="657260" y="4138256"/>
                    <a:pt x="647831" y="4119848"/>
                    <a:pt x="653369" y="4102680"/>
                  </a:cubicBezTo>
                  <a:cubicBezTo>
                    <a:pt x="655484" y="4096124"/>
                    <a:pt x="659474" y="4090698"/>
                    <a:pt x="664922" y="4087280"/>
                  </a:cubicBezTo>
                  <a:cubicBezTo>
                    <a:pt x="659733" y="4088819"/>
                    <a:pt x="654111" y="4088579"/>
                    <a:pt x="648617" y="4086806"/>
                  </a:cubicBezTo>
                  <a:cubicBezTo>
                    <a:pt x="631448" y="4081268"/>
                    <a:pt x="622020" y="4062861"/>
                    <a:pt x="627558" y="4045692"/>
                  </a:cubicBezTo>
                  <a:cubicBezTo>
                    <a:pt x="633096" y="4028522"/>
                    <a:pt x="651504" y="4019095"/>
                    <a:pt x="668673" y="4024633"/>
                  </a:cubicBezTo>
                  <a:cubicBezTo>
                    <a:pt x="674348" y="4026463"/>
                    <a:pt x="679177" y="4029701"/>
                    <a:pt x="682505" y="4034191"/>
                  </a:cubicBezTo>
                  <a:cubicBezTo>
                    <a:pt x="679670" y="4027845"/>
                    <a:pt x="679400" y="4020529"/>
                    <a:pt x="681691" y="4013425"/>
                  </a:cubicBezTo>
                  <a:cubicBezTo>
                    <a:pt x="685845" y="4000548"/>
                    <a:pt x="697237" y="3992026"/>
                    <a:pt x="709918" y="3990906"/>
                  </a:cubicBezTo>
                  <a:close/>
                  <a:moveTo>
                    <a:pt x="1313251" y="3987148"/>
                  </a:moveTo>
                  <a:cubicBezTo>
                    <a:pt x="1314690" y="3987095"/>
                    <a:pt x="1316103" y="3987279"/>
                    <a:pt x="1317468" y="3987719"/>
                  </a:cubicBezTo>
                  <a:lnTo>
                    <a:pt x="1318319" y="3988374"/>
                  </a:lnTo>
                  <a:cubicBezTo>
                    <a:pt x="1308813" y="3992526"/>
                    <a:pt x="1299810" y="4004159"/>
                    <a:pt x="1294924" y="4019301"/>
                  </a:cubicBezTo>
                  <a:cubicBezTo>
                    <a:pt x="1290040" y="4034444"/>
                    <a:pt x="1290548" y="4049144"/>
                    <a:pt x="1295838" y="4058069"/>
                  </a:cubicBezTo>
                  <a:cubicBezTo>
                    <a:pt x="1295453" y="4058309"/>
                    <a:pt x="1295107" y="4058214"/>
                    <a:pt x="1294763" y="4058103"/>
                  </a:cubicBezTo>
                  <a:cubicBezTo>
                    <a:pt x="1283838" y="4054579"/>
                    <a:pt x="1280066" y="4035967"/>
                    <a:pt x="1286336" y="4016531"/>
                  </a:cubicBezTo>
                  <a:cubicBezTo>
                    <a:pt x="1291822" y="3999525"/>
                    <a:pt x="1303179" y="3987523"/>
                    <a:pt x="1313251" y="3987148"/>
                  </a:cubicBezTo>
                  <a:close/>
                  <a:moveTo>
                    <a:pt x="3532918" y="3983364"/>
                  </a:moveTo>
                  <a:cubicBezTo>
                    <a:pt x="3607711" y="3981292"/>
                    <a:pt x="3660181" y="4032040"/>
                    <a:pt x="3673694" y="4049729"/>
                  </a:cubicBezTo>
                  <a:cubicBezTo>
                    <a:pt x="3610509" y="3998550"/>
                    <a:pt x="3552770" y="4023142"/>
                    <a:pt x="3547705" y="4043065"/>
                  </a:cubicBezTo>
                  <a:cubicBezTo>
                    <a:pt x="3571194" y="4082044"/>
                    <a:pt x="3532878" y="4113653"/>
                    <a:pt x="3485802" y="4084565"/>
                  </a:cubicBezTo>
                  <a:cubicBezTo>
                    <a:pt x="3470506" y="4091194"/>
                    <a:pt x="3455590" y="4092313"/>
                    <a:pt x="3443263" y="4089899"/>
                  </a:cubicBezTo>
                  <a:cubicBezTo>
                    <a:pt x="3422718" y="4085874"/>
                    <a:pt x="3409364" y="4072034"/>
                    <a:pt x="3413424" y="4057527"/>
                  </a:cubicBezTo>
                  <a:cubicBezTo>
                    <a:pt x="3372461" y="4042521"/>
                    <a:pt x="3386640" y="3983401"/>
                    <a:pt x="3451300" y="4006222"/>
                  </a:cubicBezTo>
                  <a:cubicBezTo>
                    <a:pt x="3480575" y="3990614"/>
                    <a:pt x="3507987" y="3984054"/>
                    <a:pt x="3532918" y="3983364"/>
                  </a:cubicBezTo>
                  <a:close/>
                  <a:moveTo>
                    <a:pt x="1283486" y="3983360"/>
                  </a:moveTo>
                  <a:cubicBezTo>
                    <a:pt x="1285044" y="3983290"/>
                    <a:pt x="1286548" y="3983510"/>
                    <a:pt x="1287973" y="3984046"/>
                  </a:cubicBezTo>
                  <a:lnTo>
                    <a:pt x="1288818" y="3984847"/>
                  </a:lnTo>
                  <a:cubicBezTo>
                    <a:pt x="1278086" y="3989964"/>
                    <a:pt x="1267057" y="4004245"/>
                    <a:pt x="1260075" y="4022814"/>
                  </a:cubicBezTo>
                  <a:cubicBezTo>
                    <a:pt x="1253094" y="4041383"/>
                    <a:pt x="1251985" y="4059394"/>
                    <a:pt x="1256686" y="4070313"/>
                  </a:cubicBezTo>
                  <a:cubicBezTo>
                    <a:pt x="1256246" y="4070609"/>
                    <a:pt x="1255883" y="4070494"/>
                    <a:pt x="1255525" y="4070360"/>
                  </a:cubicBezTo>
                  <a:cubicBezTo>
                    <a:pt x="1244130" y="4066076"/>
                    <a:pt x="1242156" y="4043281"/>
                    <a:pt x="1251118" y="4019447"/>
                  </a:cubicBezTo>
                  <a:cubicBezTo>
                    <a:pt x="1258957" y="3998591"/>
                    <a:pt x="1272571" y="3983850"/>
                    <a:pt x="1283486" y="3983360"/>
                  </a:cubicBezTo>
                  <a:close/>
                  <a:moveTo>
                    <a:pt x="711168" y="3983058"/>
                  </a:moveTo>
                  <a:cubicBezTo>
                    <a:pt x="697194" y="3984291"/>
                    <a:pt x="684638" y="3993684"/>
                    <a:pt x="680060" y="4007875"/>
                  </a:cubicBezTo>
                  <a:cubicBezTo>
                    <a:pt x="677535" y="4015704"/>
                    <a:pt x="677834" y="4023768"/>
                    <a:pt x="680958" y="4030762"/>
                  </a:cubicBezTo>
                  <a:cubicBezTo>
                    <a:pt x="677290" y="4025813"/>
                    <a:pt x="671969" y="4022246"/>
                    <a:pt x="665713" y="4020229"/>
                  </a:cubicBezTo>
                  <a:cubicBezTo>
                    <a:pt x="646791" y="4014125"/>
                    <a:pt x="626504" y="4024516"/>
                    <a:pt x="620400" y="4043438"/>
                  </a:cubicBezTo>
                  <a:cubicBezTo>
                    <a:pt x="614297" y="4062359"/>
                    <a:pt x="624688" y="4082647"/>
                    <a:pt x="643609" y="4088750"/>
                  </a:cubicBezTo>
                  <a:cubicBezTo>
                    <a:pt x="649666" y="4090703"/>
                    <a:pt x="655859" y="4090967"/>
                    <a:pt x="661579" y="4089271"/>
                  </a:cubicBezTo>
                  <a:cubicBezTo>
                    <a:pt x="655576" y="4093039"/>
                    <a:pt x="651179" y="4099019"/>
                    <a:pt x="648848" y="4106243"/>
                  </a:cubicBezTo>
                  <a:cubicBezTo>
                    <a:pt x="642743" y="4125165"/>
                    <a:pt x="653135" y="4145452"/>
                    <a:pt x="672056" y="4151554"/>
                  </a:cubicBezTo>
                  <a:cubicBezTo>
                    <a:pt x="690979" y="4157659"/>
                    <a:pt x="711266" y="4147268"/>
                    <a:pt x="717370" y="4128346"/>
                  </a:cubicBezTo>
                  <a:cubicBezTo>
                    <a:pt x="719375" y="4122130"/>
                    <a:pt x="719599" y="4115766"/>
                    <a:pt x="717761" y="4109927"/>
                  </a:cubicBezTo>
                  <a:lnTo>
                    <a:pt x="729261" y="4116380"/>
                  </a:lnTo>
                  <a:cubicBezTo>
                    <a:pt x="748183" y="4122482"/>
                    <a:pt x="768470" y="4112092"/>
                    <a:pt x="774574" y="4093171"/>
                  </a:cubicBezTo>
                  <a:cubicBezTo>
                    <a:pt x="780678" y="4074248"/>
                    <a:pt x="770287" y="4053962"/>
                    <a:pt x="751365" y="4047857"/>
                  </a:cubicBezTo>
                  <a:cubicBezTo>
                    <a:pt x="746407" y="4046258"/>
                    <a:pt x="741357" y="4045792"/>
                    <a:pt x="736504" y="4046436"/>
                  </a:cubicBezTo>
                  <a:cubicBezTo>
                    <a:pt x="742203" y="4042704"/>
                    <a:pt x="746345" y="4036914"/>
                    <a:pt x="748582" y="4029980"/>
                  </a:cubicBezTo>
                  <a:cubicBezTo>
                    <a:pt x="754686" y="4011058"/>
                    <a:pt x="744295" y="3990770"/>
                    <a:pt x="725373" y="3984667"/>
                  </a:cubicBezTo>
                  <a:cubicBezTo>
                    <a:pt x="720643" y="3983141"/>
                    <a:pt x="715827" y="3982646"/>
                    <a:pt x="711168" y="3983058"/>
                  </a:cubicBezTo>
                  <a:close/>
                  <a:moveTo>
                    <a:pt x="2814473" y="3973333"/>
                  </a:moveTo>
                  <a:cubicBezTo>
                    <a:pt x="2822468" y="3972057"/>
                    <a:pt x="2832015" y="3973850"/>
                    <a:pt x="2841369" y="3978830"/>
                  </a:cubicBezTo>
                  <a:cubicBezTo>
                    <a:pt x="2852593" y="3984806"/>
                    <a:pt x="2863538" y="3995371"/>
                    <a:pt x="2871186" y="4010728"/>
                  </a:cubicBezTo>
                  <a:cubicBezTo>
                    <a:pt x="2927012" y="4017157"/>
                    <a:pt x="2936382" y="4068006"/>
                    <a:pt x="2892567" y="4084986"/>
                  </a:cubicBezTo>
                  <a:cubicBezTo>
                    <a:pt x="2883534" y="4104700"/>
                    <a:pt x="2912685" y="4162315"/>
                    <a:pt x="2995531" y="4160927"/>
                  </a:cubicBezTo>
                  <a:cubicBezTo>
                    <a:pt x="2966042" y="4168743"/>
                    <a:pt x="2844000" y="4180283"/>
                    <a:pt x="2793070" y="4053070"/>
                  </a:cubicBezTo>
                  <a:cubicBezTo>
                    <a:pt x="2727570" y="4030104"/>
                    <a:pt x="2755040" y="3972156"/>
                    <a:pt x="2796893" y="3986253"/>
                  </a:cubicBezTo>
                  <a:cubicBezTo>
                    <a:pt x="2800036" y="3978956"/>
                    <a:pt x="2806478" y="3974610"/>
                    <a:pt x="2814473" y="3973333"/>
                  </a:cubicBezTo>
                  <a:close/>
                  <a:moveTo>
                    <a:pt x="1311913" y="3967659"/>
                  </a:moveTo>
                  <a:cubicBezTo>
                    <a:pt x="1276739" y="3970766"/>
                    <a:pt x="1245136" y="3994407"/>
                    <a:pt x="1233614" y="4030126"/>
                  </a:cubicBezTo>
                  <a:cubicBezTo>
                    <a:pt x="1227258" y="4049832"/>
                    <a:pt x="1228009" y="4070126"/>
                    <a:pt x="1235874" y="4087729"/>
                  </a:cubicBezTo>
                  <a:cubicBezTo>
                    <a:pt x="1226642" y="4075275"/>
                    <a:pt x="1213245" y="4066295"/>
                    <a:pt x="1197502" y="4061217"/>
                  </a:cubicBezTo>
                  <a:cubicBezTo>
                    <a:pt x="1149875" y="4045854"/>
                    <a:pt x="1098813" y="4072008"/>
                    <a:pt x="1083450" y="4119633"/>
                  </a:cubicBezTo>
                  <a:cubicBezTo>
                    <a:pt x="1068088" y="4167259"/>
                    <a:pt x="1094242" y="4218321"/>
                    <a:pt x="1141868" y="4233684"/>
                  </a:cubicBezTo>
                  <a:cubicBezTo>
                    <a:pt x="1157109" y="4238600"/>
                    <a:pt x="1172703" y="4239265"/>
                    <a:pt x="1187097" y="4234997"/>
                  </a:cubicBezTo>
                  <a:cubicBezTo>
                    <a:pt x="1171985" y="4244479"/>
                    <a:pt x="1160918" y="4259532"/>
                    <a:pt x="1155052" y="4277715"/>
                  </a:cubicBezTo>
                  <a:cubicBezTo>
                    <a:pt x="1139690" y="4325340"/>
                    <a:pt x="1165843" y="4376401"/>
                    <a:pt x="1213469" y="4391764"/>
                  </a:cubicBezTo>
                  <a:cubicBezTo>
                    <a:pt x="1261095" y="4407127"/>
                    <a:pt x="1312157" y="4380973"/>
                    <a:pt x="1327519" y="4333348"/>
                  </a:cubicBezTo>
                  <a:cubicBezTo>
                    <a:pt x="1332566" y="4317702"/>
                    <a:pt x="1333132" y="4301684"/>
                    <a:pt x="1328507" y="4286987"/>
                  </a:cubicBezTo>
                  <a:lnTo>
                    <a:pt x="1357452" y="4303226"/>
                  </a:lnTo>
                  <a:cubicBezTo>
                    <a:pt x="1405078" y="4318589"/>
                    <a:pt x="1456140" y="4292435"/>
                    <a:pt x="1471503" y="4244809"/>
                  </a:cubicBezTo>
                  <a:cubicBezTo>
                    <a:pt x="1486865" y="4197184"/>
                    <a:pt x="1460711" y="4146122"/>
                    <a:pt x="1413086" y="4130759"/>
                  </a:cubicBezTo>
                  <a:cubicBezTo>
                    <a:pt x="1400607" y="4126734"/>
                    <a:pt x="1387894" y="4125559"/>
                    <a:pt x="1375681" y="4127186"/>
                  </a:cubicBezTo>
                  <a:cubicBezTo>
                    <a:pt x="1390025" y="4117787"/>
                    <a:pt x="1400450" y="4103216"/>
                    <a:pt x="1406081" y="4085759"/>
                  </a:cubicBezTo>
                  <a:cubicBezTo>
                    <a:pt x="1421445" y="4038135"/>
                    <a:pt x="1395291" y="3987073"/>
                    <a:pt x="1347664" y="3971710"/>
                  </a:cubicBezTo>
                  <a:cubicBezTo>
                    <a:pt x="1335759" y="3967869"/>
                    <a:pt x="1323637" y="3966623"/>
                    <a:pt x="1311913" y="3967659"/>
                  </a:cubicBezTo>
                  <a:close/>
                  <a:moveTo>
                    <a:pt x="569473" y="3947721"/>
                  </a:moveTo>
                  <a:cubicBezTo>
                    <a:pt x="578686" y="3946923"/>
                    <a:pt x="590344" y="3948670"/>
                    <a:pt x="602260" y="3953151"/>
                  </a:cubicBezTo>
                  <a:cubicBezTo>
                    <a:pt x="626096" y="3962111"/>
                    <a:pt x="641944" y="3978612"/>
                    <a:pt x="637662" y="3990006"/>
                  </a:cubicBezTo>
                  <a:lnTo>
                    <a:pt x="636861" y="3990851"/>
                  </a:lnTo>
                  <a:cubicBezTo>
                    <a:pt x="631744" y="3980121"/>
                    <a:pt x="617463" y="3969091"/>
                    <a:pt x="598894" y="3962109"/>
                  </a:cubicBezTo>
                  <a:cubicBezTo>
                    <a:pt x="580324" y="3955128"/>
                    <a:pt x="562313" y="3954018"/>
                    <a:pt x="551393" y="3958720"/>
                  </a:cubicBezTo>
                  <a:cubicBezTo>
                    <a:pt x="551098" y="3958280"/>
                    <a:pt x="551213" y="3957916"/>
                    <a:pt x="551348" y="3957558"/>
                  </a:cubicBezTo>
                  <a:cubicBezTo>
                    <a:pt x="553490" y="3951860"/>
                    <a:pt x="560259" y="3948519"/>
                    <a:pt x="569473" y="3947721"/>
                  </a:cubicBezTo>
                  <a:close/>
                  <a:moveTo>
                    <a:pt x="803543" y="3894619"/>
                  </a:moveTo>
                  <a:cubicBezTo>
                    <a:pt x="818565" y="3896576"/>
                    <a:pt x="828125" y="3918276"/>
                    <a:pt x="824894" y="3943088"/>
                  </a:cubicBezTo>
                  <a:cubicBezTo>
                    <a:pt x="821663" y="3967900"/>
                    <a:pt x="806866" y="3986428"/>
                    <a:pt x="791842" y="3984472"/>
                  </a:cubicBezTo>
                  <a:cubicBezTo>
                    <a:pt x="791370" y="3984411"/>
                    <a:pt x="790903" y="3984329"/>
                    <a:pt x="790577" y="3983859"/>
                  </a:cubicBezTo>
                  <a:cubicBezTo>
                    <a:pt x="801837" y="3976837"/>
                    <a:pt x="810566" y="3960881"/>
                    <a:pt x="813083" y="3941550"/>
                  </a:cubicBezTo>
                  <a:cubicBezTo>
                    <a:pt x="815601" y="3922219"/>
                    <a:pt x="811249" y="3904560"/>
                    <a:pt x="802162" y="3894888"/>
                  </a:cubicBezTo>
                  <a:close/>
                  <a:moveTo>
                    <a:pt x="785947" y="3885579"/>
                  </a:moveTo>
                  <a:cubicBezTo>
                    <a:pt x="796489" y="3888979"/>
                    <a:pt x="799953" y="3907493"/>
                    <a:pt x="793683" y="3926930"/>
                  </a:cubicBezTo>
                  <a:cubicBezTo>
                    <a:pt x="787413" y="3946366"/>
                    <a:pt x="773785" y="3959366"/>
                    <a:pt x="763241" y="3955965"/>
                  </a:cubicBezTo>
                  <a:cubicBezTo>
                    <a:pt x="762910" y="3955858"/>
                    <a:pt x="762586" y="3955736"/>
                    <a:pt x="762426" y="3955320"/>
                  </a:cubicBezTo>
                  <a:cubicBezTo>
                    <a:pt x="771674" y="3951084"/>
                    <a:pt x="780511" y="3939398"/>
                    <a:pt x="785395" y="3924256"/>
                  </a:cubicBezTo>
                  <a:cubicBezTo>
                    <a:pt x="790279" y="3909113"/>
                    <a:pt x="789936" y="3894467"/>
                    <a:pt x="784907" y="3885625"/>
                  </a:cubicBezTo>
                  <a:close/>
                  <a:moveTo>
                    <a:pt x="3268004" y="3875539"/>
                  </a:moveTo>
                  <a:cubicBezTo>
                    <a:pt x="3277588" y="3872388"/>
                    <a:pt x="3288734" y="3872180"/>
                    <a:pt x="3300949" y="3876177"/>
                  </a:cubicBezTo>
                  <a:lnTo>
                    <a:pt x="3321795" y="3883058"/>
                  </a:lnTo>
                  <a:cubicBezTo>
                    <a:pt x="3355635" y="3911885"/>
                    <a:pt x="3320813" y="3978547"/>
                    <a:pt x="3283182" y="3916145"/>
                  </a:cubicBezTo>
                  <a:cubicBezTo>
                    <a:pt x="3274414" y="3936711"/>
                    <a:pt x="3307799" y="3987592"/>
                    <a:pt x="3360724" y="3970354"/>
                  </a:cubicBezTo>
                  <a:cubicBezTo>
                    <a:pt x="3412152" y="3953604"/>
                    <a:pt x="3436407" y="3933857"/>
                    <a:pt x="3492308" y="3939342"/>
                  </a:cubicBezTo>
                  <a:lnTo>
                    <a:pt x="3522792" y="3949405"/>
                  </a:lnTo>
                  <a:cubicBezTo>
                    <a:pt x="3556119" y="3957173"/>
                    <a:pt x="3587974" y="3974424"/>
                    <a:pt x="3618541" y="3995019"/>
                  </a:cubicBezTo>
                  <a:cubicBezTo>
                    <a:pt x="3575488" y="3968763"/>
                    <a:pt x="3518527" y="3957252"/>
                    <a:pt x="3449235" y="3995605"/>
                  </a:cubicBezTo>
                  <a:cubicBezTo>
                    <a:pt x="3368665" y="3966967"/>
                    <a:pt x="3350340" y="4043014"/>
                    <a:pt x="3401377" y="4061860"/>
                  </a:cubicBezTo>
                  <a:cubicBezTo>
                    <a:pt x="3393021" y="4091727"/>
                    <a:pt x="3440396" y="4118947"/>
                    <a:pt x="3491551" y="4095833"/>
                  </a:cubicBezTo>
                  <a:cubicBezTo>
                    <a:pt x="3550085" y="4132698"/>
                    <a:pt x="3598291" y="4091724"/>
                    <a:pt x="3569335" y="4041920"/>
                  </a:cubicBezTo>
                  <a:cubicBezTo>
                    <a:pt x="3575869" y="4016289"/>
                    <a:pt x="3631552" y="4022295"/>
                    <a:pt x="3709990" y="4087357"/>
                  </a:cubicBezTo>
                  <a:cubicBezTo>
                    <a:pt x="3699793" y="4073579"/>
                    <a:pt x="3675089" y="4036138"/>
                    <a:pt x="3636748" y="4007949"/>
                  </a:cubicBezTo>
                  <a:cubicBezTo>
                    <a:pt x="3716881" y="4064679"/>
                    <a:pt x="3788634" y="4135601"/>
                    <a:pt x="3857061" y="4104327"/>
                  </a:cubicBezTo>
                  <a:cubicBezTo>
                    <a:pt x="3805337" y="4167946"/>
                    <a:pt x="3731892" y="4158564"/>
                    <a:pt x="3706284" y="4144538"/>
                  </a:cubicBezTo>
                  <a:lnTo>
                    <a:pt x="3692034" y="4110236"/>
                  </a:lnTo>
                  <a:cubicBezTo>
                    <a:pt x="3688987" y="4090758"/>
                    <a:pt x="3670203" y="4077015"/>
                    <a:pt x="3650080" y="4079542"/>
                  </a:cubicBezTo>
                  <a:cubicBezTo>
                    <a:pt x="3629957" y="4082069"/>
                    <a:pt x="3616114" y="4099909"/>
                    <a:pt x="3619161" y="4119387"/>
                  </a:cubicBezTo>
                  <a:lnTo>
                    <a:pt x="3619162" y="4119387"/>
                  </a:lnTo>
                  <a:cubicBezTo>
                    <a:pt x="3620708" y="4129273"/>
                    <a:pt x="3626309" y="4137682"/>
                    <a:pt x="3634091" y="4143222"/>
                  </a:cubicBezTo>
                  <a:cubicBezTo>
                    <a:pt x="3629274" y="4138958"/>
                    <a:pt x="3625872" y="4133145"/>
                    <a:pt x="3624827" y="4126471"/>
                  </a:cubicBezTo>
                  <a:cubicBezTo>
                    <a:pt x="3622441" y="4111215"/>
                    <a:pt x="3633283" y="4097243"/>
                    <a:pt x="3649044" y="4095264"/>
                  </a:cubicBezTo>
                  <a:cubicBezTo>
                    <a:pt x="3664805" y="4093284"/>
                    <a:pt x="3679517" y="4104048"/>
                    <a:pt x="3681904" y="4119304"/>
                  </a:cubicBezTo>
                  <a:lnTo>
                    <a:pt x="3685845" y="4144495"/>
                  </a:lnTo>
                  <a:lnTo>
                    <a:pt x="3684572" y="4144492"/>
                  </a:lnTo>
                  <a:cubicBezTo>
                    <a:pt x="3687713" y="4168685"/>
                    <a:pt x="3664816" y="4191637"/>
                    <a:pt x="3621879" y="4174806"/>
                  </a:cubicBezTo>
                  <a:cubicBezTo>
                    <a:pt x="3634886" y="4200734"/>
                    <a:pt x="3607646" y="4231914"/>
                    <a:pt x="3561688" y="4207301"/>
                  </a:cubicBezTo>
                  <a:cubicBezTo>
                    <a:pt x="3560228" y="4216326"/>
                    <a:pt x="3540998" y="4227884"/>
                    <a:pt x="3518645" y="4205825"/>
                  </a:cubicBezTo>
                  <a:lnTo>
                    <a:pt x="3512684" y="4174502"/>
                  </a:lnTo>
                  <a:cubicBezTo>
                    <a:pt x="3513549" y="4158206"/>
                    <a:pt x="3500543" y="4144036"/>
                    <a:pt x="3483635" y="4142853"/>
                  </a:cubicBezTo>
                  <a:cubicBezTo>
                    <a:pt x="3466727" y="4141671"/>
                    <a:pt x="3452318" y="4153923"/>
                    <a:pt x="3451452" y="4170220"/>
                  </a:cubicBezTo>
                  <a:cubicBezTo>
                    <a:pt x="3451013" y="4178491"/>
                    <a:pt x="3454147" y="4186215"/>
                    <a:pt x="3459561" y="4191961"/>
                  </a:cubicBezTo>
                  <a:cubicBezTo>
                    <a:pt x="3456354" y="4187727"/>
                    <a:pt x="3454572" y="4182462"/>
                    <a:pt x="3454868" y="4176879"/>
                  </a:cubicBezTo>
                  <a:cubicBezTo>
                    <a:pt x="3455546" y="4164115"/>
                    <a:pt x="3466831" y="4154519"/>
                    <a:pt x="3480075" y="4155445"/>
                  </a:cubicBezTo>
                  <a:cubicBezTo>
                    <a:pt x="3493318" y="4156371"/>
                    <a:pt x="3503504" y="4167469"/>
                    <a:pt x="3502826" y="4180233"/>
                  </a:cubicBezTo>
                  <a:lnTo>
                    <a:pt x="3503463" y="4203474"/>
                  </a:lnTo>
                  <a:cubicBezTo>
                    <a:pt x="3493095" y="4230087"/>
                    <a:pt x="3454512" y="4232922"/>
                    <a:pt x="3427852" y="4203063"/>
                  </a:cubicBezTo>
                  <a:cubicBezTo>
                    <a:pt x="3412794" y="4209819"/>
                    <a:pt x="3392182" y="4212807"/>
                    <a:pt x="3374909" y="4207226"/>
                  </a:cubicBezTo>
                  <a:cubicBezTo>
                    <a:pt x="3357636" y="4201645"/>
                    <a:pt x="3343701" y="4187496"/>
                    <a:pt x="3341996" y="4159978"/>
                  </a:cubicBezTo>
                  <a:cubicBezTo>
                    <a:pt x="3294697" y="4160800"/>
                    <a:pt x="3270106" y="4118768"/>
                    <a:pt x="3276085" y="4089651"/>
                  </a:cubicBezTo>
                  <a:cubicBezTo>
                    <a:pt x="3256772" y="4065951"/>
                    <a:pt x="3259467" y="4046844"/>
                    <a:pt x="3271194" y="4028746"/>
                  </a:cubicBezTo>
                  <a:lnTo>
                    <a:pt x="3269246" y="4027048"/>
                  </a:lnTo>
                  <a:lnTo>
                    <a:pt x="3285693" y="4016097"/>
                  </a:lnTo>
                  <a:cubicBezTo>
                    <a:pt x="3296988" y="4008576"/>
                    <a:pt x="3313028" y="4011959"/>
                    <a:pt x="3321519" y="4023651"/>
                  </a:cubicBezTo>
                  <a:cubicBezTo>
                    <a:pt x="3330012" y="4035344"/>
                    <a:pt x="3327740" y="4050919"/>
                    <a:pt x="3316446" y="4058439"/>
                  </a:cubicBezTo>
                  <a:cubicBezTo>
                    <a:pt x="3311505" y="4061728"/>
                    <a:pt x="3305657" y="4062932"/>
                    <a:pt x="3299930" y="4062266"/>
                  </a:cubicBezTo>
                  <a:cubicBezTo>
                    <a:pt x="3308315" y="4064147"/>
                    <a:pt x="3317195" y="4062860"/>
                    <a:pt x="3324514" y="4057986"/>
                  </a:cubicBezTo>
                  <a:cubicBezTo>
                    <a:pt x="3338934" y="4048385"/>
                    <a:pt x="3341834" y="4028500"/>
                    <a:pt x="3330992" y="4013571"/>
                  </a:cubicBezTo>
                  <a:cubicBezTo>
                    <a:pt x="3320149" y="3998642"/>
                    <a:pt x="3299670" y="3994324"/>
                    <a:pt x="3285250" y="4003925"/>
                  </a:cubicBezTo>
                  <a:lnTo>
                    <a:pt x="3261093" y="4020010"/>
                  </a:lnTo>
                  <a:cubicBezTo>
                    <a:pt x="3203388" y="4013916"/>
                    <a:pt x="3213534" y="3964162"/>
                    <a:pt x="3237261" y="3949392"/>
                  </a:cubicBezTo>
                  <a:cubicBezTo>
                    <a:pt x="3224563" y="3920944"/>
                    <a:pt x="3239252" y="3884993"/>
                    <a:pt x="3268004" y="3875539"/>
                  </a:cubicBezTo>
                  <a:close/>
                  <a:moveTo>
                    <a:pt x="765051" y="3873521"/>
                  </a:moveTo>
                  <a:cubicBezTo>
                    <a:pt x="765840" y="3883069"/>
                    <a:pt x="763710" y="3897341"/>
                    <a:pt x="758790" y="3912591"/>
                  </a:cubicBezTo>
                  <a:cubicBezTo>
                    <a:pt x="753863" y="3927867"/>
                    <a:pt x="747238" y="3940710"/>
                    <a:pt x="740938" y="3948041"/>
                  </a:cubicBezTo>
                  <a:cubicBezTo>
                    <a:pt x="766038" y="3957959"/>
                    <a:pt x="779341" y="3985854"/>
                    <a:pt x="770923" y="4011951"/>
                  </a:cubicBezTo>
                  <a:cubicBezTo>
                    <a:pt x="767691" y="4021969"/>
                    <a:pt x="761706" y="4030333"/>
                    <a:pt x="753474" y="4035728"/>
                  </a:cubicBezTo>
                  <a:cubicBezTo>
                    <a:pt x="760483" y="4034794"/>
                    <a:pt x="767780" y="4035468"/>
                    <a:pt x="774943" y="4037779"/>
                  </a:cubicBezTo>
                  <a:cubicBezTo>
                    <a:pt x="802278" y="4046597"/>
                    <a:pt x="817289" y="4075904"/>
                    <a:pt x="808472" y="4103240"/>
                  </a:cubicBezTo>
                  <a:cubicBezTo>
                    <a:pt x="801866" y="4123719"/>
                    <a:pt x="783761" y="4137281"/>
                    <a:pt x="763599" y="4139082"/>
                  </a:cubicBezTo>
                  <a:cubicBezTo>
                    <a:pt x="768541" y="4151306"/>
                    <a:pt x="782547" y="4162613"/>
                    <a:pt x="800908" y="4168535"/>
                  </a:cubicBezTo>
                  <a:cubicBezTo>
                    <a:pt x="819460" y="4174520"/>
                    <a:pt x="837616" y="4173447"/>
                    <a:pt x="848778" y="4166267"/>
                  </a:cubicBezTo>
                  <a:lnTo>
                    <a:pt x="848790" y="4167673"/>
                  </a:lnTo>
                  <a:cubicBezTo>
                    <a:pt x="844139" y="4182092"/>
                    <a:pt x="821064" y="4187552"/>
                    <a:pt x="797251" y="4179870"/>
                  </a:cubicBezTo>
                  <a:cubicBezTo>
                    <a:pt x="773438" y="4172190"/>
                    <a:pt x="757904" y="4154274"/>
                    <a:pt x="762554" y="4139856"/>
                  </a:cubicBezTo>
                  <a:cubicBezTo>
                    <a:pt x="762657" y="4139536"/>
                    <a:pt x="762770" y="4139222"/>
                    <a:pt x="763118" y="4139090"/>
                  </a:cubicBezTo>
                  <a:cubicBezTo>
                    <a:pt x="756519" y="4139659"/>
                    <a:pt x="749706" y="4138929"/>
                    <a:pt x="743011" y="4136770"/>
                  </a:cubicBezTo>
                  <a:lnTo>
                    <a:pt x="726397" y="4127449"/>
                  </a:lnTo>
                  <a:cubicBezTo>
                    <a:pt x="729052" y="4135884"/>
                    <a:pt x="728726" y="4145078"/>
                    <a:pt x="725830" y="4154058"/>
                  </a:cubicBezTo>
                  <a:cubicBezTo>
                    <a:pt x="724064" y="4159533"/>
                    <a:pt x="721476" y="4164514"/>
                    <a:pt x="718051" y="4168764"/>
                  </a:cubicBezTo>
                  <a:cubicBezTo>
                    <a:pt x="731789" y="4172315"/>
                    <a:pt x="740213" y="4193035"/>
                    <a:pt x="737151" y="4216550"/>
                  </a:cubicBezTo>
                  <a:cubicBezTo>
                    <a:pt x="733920" y="4241362"/>
                    <a:pt x="719123" y="4259890"/>
                    <a:pt x="704101" y="4257934"/>
                  </a:cubicBezTo>
                  <a:cubicBezTo>
                    <a:pt x="703627" y="4257873"/>
                    <a:pt x="703161" y="4257792"/>
                    <a:pt x="702835" y="4257321"/>
                  </a:cubicBezTo>
                  <a:cubicBezTo>
                    <a:pt x="714094" y="4250299"/>
                    <a:pt x="722824" y="4234343"/>
                    <a:pt x="725341" y="4215012"/>
                  </a:cubicBezTo>
                  <a:cubicBezTo>
                    <a:pt x="727646" y="4197317"/>
                    <a:pt x="724194" y="4181024"/>
                    <a:pt x="716350" y="4171182"/>
                  </a:cubicBezTo>
                  <a:cubicBezTo>
                    <a:pt x="709506" y="4179604"/>
                    <a:pt x="700151" y="4185547"/>
                    <a:pt x="689780" y="4188246"/>
                  </a:cubicBezTo>
                  <a:cubicBezTo>
                    <a:pt x="699735" y="4192107"/>
                    <a:pt x="702822" y="4210108"/>
                    <a:pt x="696736" y="4228980"/>
                  </a:cubicBezTo>
                  <a:cubicBezTo>
                    <a:pt x="690466" y="4248416"/>
                    <a:pt x="676837" y="4261416"/>
                    <a:pt x="666295" y="4258015"/>
                  </a:cubicBezTo>
                  <a:cubicBezTo>
                    <a:pt x="665963" y="4257907"/>
                    <a:pt x="665639" y="4257786"/>
                    <a:pt x="665478" y="4257370"/>
                  </a:cubicBezTo>
                  <a:cubicBezTo>
                    <a:pt x="674726" y="4253134"/>
                    <a:pt x="683563" y="4241449"/>
                    <a:pt x="688447" y="4226306"/>
                  </a:cubicBezTo>
                  <a:cubicBezTo>
                    <a:pt x="693188" y="4211609"/>
                    <a:pt x="693004" y="4197379"/>
                    <a:pt x="688281" y="4188527"/>
                  </a:cubicBezTo>
                  <a:cubicBezTo>
                    <a:pt x="679380" y="4190834"/>
                    <a:pt x="669758" y="4190616"/>
                    <a:pt x="660369" y="4187586"/>
                  </a:cubicBezTo>
                  <a:cubicBezTo>
                    <a:pt x="652135" y="4184931"/>
                    <a:pt x="645019" y="4180416"/>
                    <a:pt x="639504" y="4174489"/>
                  </a:cubicBezTo>
                  <a:cubicBezTo>
                    <a:pt x="630869" y="4179254"/>
                    <a:pt x="623071" y="4190085"/>
                    <a:pt x="618649" y="4203795"/>
                  </a:cubicBezTo>
                  <a:cubicBezTo>
                    <a:pt x="613765" y="4218937"/>
                    <a:pt x="614274" y="4233637"/>
                    <a:pt x="619563" y="4242562"/>
                  </a:cubicBezTo>
                  <a:cubicBezTo>
                    <a:pt x="619178" y="4242802"/>
                    <a:pt x="618832" y="4242708"/>
                    <a:pt x="618489" y="4242597"/>
                  </a:cubicBezTo>
                  <a:cubicBezTo>
                    <a:pt x="607564" y="4239073"/>
                    <a:pt x="603791" y="4220460"/>
                    <a:pt x="610061" y="4201024"/>
                  </a:cubicBezTo>
                  <a:cubicBezTo>
                    <a:pt x="615520" y="4184100"/>
                    <a:pt x="626795" y="4172132"/>
                    <a:pt x="636832" y="4171686"/>
                  </a:cubicBezTo>
                  <a:cubicBezTo>
                    <a:pt x="625451" y="4158520"/>
                    <a:pt x="621105" y="4139906"/>
                    <a:pt x="626839" y="4122126"/>
                  </a:cubicBezTo>
                  <a:cubicBezTo>
                    <a:pt x="630206" y="4111689"/>
                    <a:pt x="636560" y="4103051"/>
                    <a:pt x="645233" y="4097608"/>
                  </a:cubicBezTo>
                  <a:cubicBezTo>
                    <a:pt x="636970" y="4100058"/>
                    <a:pt x="628021" y="4099678"/>
                    <a:pt x="619272" y="4096854"/>
                  </a:cubicBezTo>
                  <a:cubicBezTo>
                    <a:pt x="614940" y="4095457"/>
                    <a:pt x="610916" y="4093544"/>
                    <a:pt x="607356" y="4091038"/>
                  </a:cubicBezTo>
                  <a:cubicBezTo>
                    <a:pt x="601167" y="4102427"/>
                    <a:pt x="582247" y="4108996"/>
                    <a:pt x="561058" y="4106237"/>
                  </a:cubicBezTo>
                  <a:cubicBezTo>
                    <a:pt x="536245" y="4103006"/>
                    <a:pt x="517716" y="4088209"/>
                    <a:pt x="519673" y="4073185"/>
                  </a:cubicBezTo>
                  <a:cubicBezTo>
                    <a:pt x="519734" y="4072713"/>
                    <a:pt x="519815" y="4072247"/>
                    <a:pt x="520287" y="4071919"/>
                  </a:cubicBezTo>
                  <a:cubicBezTo>
                    <a:pt x="527308" y="4083179"/>
                    <a:pt x="543265" y="4091909"/>
                    <a:pt x="562595" y="4094427"/>
                  </a:cubicBezTo>
                  <a:cubicBezTo>
                    <a:pt x="578291" y="4096471"/>
                    <a:pt x="592885" y="4093985"/>
                    <a:pt x="602852" y="4087868"/>
                  </a:cubicBezTo>
                  <a:cubicBezTo>
                    <a:pt x="594735" y="4081578"/>
                    <a:pt x="588857" y="4072954"/>
                    <a:pt x="585868" y="4063299"/>
                  </a:cubicBezTo>
                  <a:cubicBezTo>
                    <a:pt x="578997" y="4069632"/>
                    <a:pt x="564110" y="4070809"/>
                    <a:pt x="548638" y="4065817"/>
                  </a:cubicBezTo>
                  <a:cubicBezTo>
                    <a:pt x="529202" y="4059548"/>
                    <a:pt x="516202" y="4045918"/>
                    <a:pt x="519603" y="4035377"/>
                  </a:cubicBezTo>
                  <a:cubicBezTo>
                    <a:pt x="519710" y="4035045"/>
                    <a:pt x="519832" y="4034721"/>
                    <a:pt x="520248" y="4034560"/>
                  </a:cubicBezTo>
                  <a:cubicBezTo>
                    <a:pt x="524484" y="4043807"/>
                    <a:pt x="536169" y="4052645"/>
                    <a:pt x="551312" y="4057528"/>
                  </a:cubicBezTo>
                  <a:cubicBezTo>
                    <a:pt x="563817" y="4061563"/>
                    <a:pt x="575983" y="4062032"/>
                    <a:pt x="584747" y="4059004"/>
                  </a:cubicBezTo>
                  <a:cubicBezTo>
                    <a:pt x="582608" y="4050647"/>
                    <a:pt x="582729" y="4041658"/>
                    <a:pt x="585426" y="4032870"/>
                  </a:cubicBezTo>
                  <a:cubicBezTo>
                    <a:pt x="576037" y="4033152"/>
                    <a:pt x="563199" y="4030984"/>
                    <a:pt x="549580" y="4026592"/>
                  </a:cubicBezTo>
                  <a:cubicBezTo>
                    <a:pt x="533659" y="4021456"/>
                    <a:pt x="520381" y="4014475"/>
                    <a:pt x="513170" y="4008012"/>
                  </a:cubicBezTo>
                  <a:cubicBezTo>
                    <a:pt x="515558" y="4007815"/>
                    <a:pt x="518240" y="4007800"/>
                    <a:pt x="521159" y="4007965"/>
                  </a:cubicBezTo>
                  <a:cubicBezTo>
                    <a:pt x="529917" y="4008462"/>
                    <a:pt x="540804" y="4010582"/>
                    <a:pt x="552241" y="4014271"/>
                  </a:cubicBezTo>
                  <a:cubicBezTo>
                    <a:pt x="566423" y="4018847"/>
                    <a:pt x="578511" y="4024887"/>
                    <a:pt x="585986" y="4030837"/>
                  </a:cubicBezTo>
                  <a:cubicBezTo>
                    <a:pt x="589150" y="4021218"/>
                    <a:pt x="594908" y="4013169"/>
                    <a:pt x="602277" y="4007253"/>
                  </a:cubicBezTo>
                  <a:cubicBezTo>
                    <a:pt x="597198" y="3999131"/>
                    <a:pt x="586800" y="3991921"/>
                    <a:pt x="573825" y="3987736"/>
                  </a:cubicBezTo>
                  <a:cubicBezTo>
                    <a:pt x="558682" y="3982850"/>
                    <a:pt x="543980" y="3983360"/>
                    <a:pt x="535057" y="3988649"/>
                  </a:cubicBezTo>
                  <a:cubicBezTo>
                    <a:pt x="534816" y="3988265"/>
                    <a:pt x="534910" y="3987919"/>
                    <a:pt x="535022" y="3987574"/>
                  </a:cubicBezTo>
                  <a:cubicBezTo>
                    <a:pt x="536783" y="3982113"/>
                    <a:pt x="542318" y="3978438"/>
                    <a:pt x="549841" y="3976913"/>
                  </a:cubicBezTo>
                  <a:cubicBezTo>
                    <a:pt x="553603" y="3976151"/>
                    <a:pt x="557862" y="3975925"/>
                    <a:pt x="562395" y="3976282"/>
                  </a:cubicBezTo>
                  <a:cubicBezTo>
                    <a:pt x="566929" y="3976639"/>
                    <a:pt x="571736" y="3977579"/>
                    <a:pt x="576595" y="3979146"/>
                  </a:cubicBezTo>
                  <a:cubicBezTo>
                    <a:pt x="592874" y="3984397"/>
                    <a:pt x="604567" y="3995029"/>
                    <a:pt x="605729" y="4004781"/>
                  </a:cubicBezTo>
                  <a:cubicBezTo>
                    <a:pt x="618469" y="3995716"/>
                    <a:pt x="635176" y="3992693"/>
                    <a:pt x="651204" y="3997864"/>
                  </a:cubicBezTo>
                  <a:cubicBezTo>
                    <a:pt x="660241" y="4000779"/>
                    <a:pt x="667930" y="4005933"/>
                    <a:pt x="673230" y="4013082"/>
                  </a:cubicBezTo>
                  <a:cubicBezTo>
                    <a:pt x="668714" y="4002977"/>
                    <a:pt x="668284" y="3991330"/>
                    <a:pt x="671933" y="3980019"/>
                  </a:cubicBezTo>
                  <a:cubicBezTo>
                    <a:pt x="678546" y="3959518"/>
                    <a:pt x="696684" y="3945948"/>
                    <a:pt x="716873" y="3944165"/>
                  </a:cubicBezTo>
                  <a:cubicBezTo>
                    <a:pt x="723602" y="3943570"/>
                    <a:pt x="730559" y="3944285"/>
                    <a:pt x="737393" y="3946490"/>
                  </a:cubicBezTo>
                  <a:lnTo>
                    <a:pt x="740205" y="3947721"/>
                  </a:lnTo>
                  <a:cubicBezTo>
                    <a:pt x="739615" y="3938205"/>
                    <a:pt x="741767" y="3924515"/>
                    <a:pt x="746471" y="3909931"/>
                  </a:cubicBezTo>
                  <a:cubicBezTo>
                    <a:pt x="751606" y="3894010"/>
                    <a:pt x="758589" y="3880731"/>
                    <a:pt x="765051" y="3873521"/>
                  </a:cubicBezTo>
                  <a:close/>
                  <a:moveTo>
                    <a:pt x="733935" y="3869590"/>
                  </a:moveTo>
                  <a:cubicBezTo>
                    <a:pt x="735374" y="3869537"/>
                    <a:pt x="736787" y="3869721"/>
                    <a:pt x="738151" y="3870161"/>
                  </a:cubicBezTo>
                  <a:lnTo>
                    <a:pt x="739002" y="3870816"/>
                  </a:lnTo>
                  <a:cubicBezTo>
                    <a:pt x="729497" y="3874968"/>
                    <a:pt x="720494" y="3886601"/>
                    <a:pt x="715608" y="3901742"/>
                  </a:cubicBezTo>
                  <a:cubicBezTo>
                    <a:pt x="710723" y="3916886"/>
                    <a:pt x="711232" y="3931586"/>
                    <a:pt x="716522" y="3940511"/>
                  </a:cubicBezTo>
                  <a:cubicBezTo>
                    <a:pt x="716137" y="3940751"/>
                    <a:pt x="715792" y="3940657"/>
                    <a:pt x="715447" y="3940546"/>
                  </a:cubicBezTo>
                  <a:cubicBezTo>
                    <a:pt x="704522" y="3937022"/>
                    <a:pt x="700750" y="3918409"/>
                    <a:pt x="707020" y="3898973"/>
                  </a:cubicBezTo>
                  <a:cubicBezTo>
                    <a:pt x="712506" y="3881967"/>
                    <a:pt x="723863" y="3869965"/>
                    <a:pt x="733935" y="3869590"/>
                  </a:cubicBezTo>
                  <a:close/>
                  <a:moveTo>
                    <a:pt x="704170" y="3865802"/>
                  </a:moveTo>
                  <a:cubicBezTo>
                    <a:pt x="705728" y="3865732"/>
                    <a:pt x="707232" y="3865953"/>
                    <a:pt x="708657" y="3866488"/>
                  </a:cubicBezTo>
                  <a:lnTo>
                    <a:pt x="709502" y="3867289"/>
                  </a:lnTo>
                  <a:cubicBezTo>
                    <a:pt x="698771" y="3872406"/>
                    <a:pt x="687741" y="3886687"/>
                    <a:pt x="680760" y="3905256"/>
                  </a:cubicBezTo>
                  <a:cubicBezTo>
                    <a:pt x="673778" y="3923825"/>
                    <a:pt x="672669" y="3941836"/>
                    <a:pt x="677370" y="3952755"/>
                  </a:cubicBezTo>
                  <a:cubicBezTo>
                    <a:pt x="676930" y="3953051"/>
                    <a:pt x="676567" y="3952936"/>
                    <a:pt x="676208" y="3952802"/>
                  </a:cubicBezTo>
                  <a:cubicBezTo>
                    <a:pt x="664813" y="3948518"/>
                    <a:pt x="662841" y="3925723"/>
                    <a:pt x="671802" y="3901889"/>
                  </a:cubicBezTo>
                  <a:cubicBezTo>
                    <a:pt x="679641" y="3881033"/>
                    <a:pt x="693255" y="3866292"/>
                    <a:pt x="704170" y="3865802"/>
                  </a:cubicBezTo>
                  <a:close/>
                  <a:moveTo>
                    <a:pt x="732597" y="3850101"/>
                  </a:moveTo>
                  <a:cubicBezTo>
                    <a:pt x="697423" y="3853208"/>
                    <a:pt x="665820" y="3876849"/>
                    <a:pt x="654298" y="3912568"/>
                  </a:cubicBezTo>
                  <a:cubicBezTo>
                    <a:pt x="647942" y="3932274"/>
                    <a:pt x="648693" y="3952568"/>
                    <a:pt x="656559" y="3970171"/>
                  </a:cubicBezTo>
                  <a:cubicBezTo>
                    <a:pt x="647326" y="3957717"/>
                    <a:pt x="633930" y="3948737"/>
                    <a:pt x="618186" y="3943659"/>
                  </a:cubicBezTo>
                  <a:cubicBezTo>
                    <a:pt x="570559" y="3928296"/>
                    <a:pt x="519497" y="3954450"/>
                    <a:pt x="504134" y="4002075"/>
                  </a:cubicBezTo>
                  <a:cubicBezTo>
                    <a:pt x="488772" y="4049701"/>
                    <a:pt x="514926" y="4100763"/>
                    <a:pt x="562552" y="4116126"/>
                  </a:cubicBezTo>
                  <a:cubicBezTo>
                    <a:pt x="577793" y="4121042"/>
                    <a:pt x="593387" y="4121707"/>
                    <a:pt x="607781" y="4117439"/>
                  </a:cubicBezTo>
                  <a:cubicBezTo>
                    <a:pt x="592669" y="4126921"/>
                    <a:pt x="581601" y="4141974"/>
                    <a:pt x="575737" y="4160156"/>
                  </a:cubicBezTo>
                  <a:cubicBezTo>
                    <a:pt x="560373" y="4207782"/>
                    <a:pt x="586527" y="4258843"/>
                    <a:pt x="634153" y="4274206"/>
                  </a:cubicBezTo>
                  <a:cubicBezTo>
                    <a:pt x="681779" y="4289569"/>
                    <a:pt x="732841" y="4263415"/>
                    <a:pt x="748203" y="4215790"/>
                  </a:cubicBezTo>
                  <a:cubicBezTo>
                    <a:pt x="753250" y="4200144"/>
                    <a:pt x="753816" y="4184125"/>
                    <a:pt x="749191" y="4169430"/>
                  </a:cubicBezTo>
                  <a:lnTo>
                    <a:pt x="778136" y="4185668"/>
                  </a:lnTo>
                  <a:cubicBezTo>
                    <a:pt x="825762" y="4201031"/>
                    <a:pt x="876824" y="4174877"/>
                    <a:pt x="892187" y="4127251"/>
                  </a:cubicBezTo>
                  <a:cubicBezTo>
                    <a:pt x="907549" y="4079626"/>
                    <a:pt x="881395" y="4028564"/>
                    <a:pt x="833770" y="4013201"/>
                  </a:cubicBezTo>
                  <a:cubicBezTo>
                    <a:pt x="821291" y="4009176"/>
                    <a:pt x="808578" y="4008001"/>
                    <a:pt x="796365" y="4009628"/>
                  </a:cubicBezTo>
                  <a:cubicBezTo>
                    <a:pt x="810709" y="4000229"/>
                    <a:pt x="821134" y="3985658"/>
                    <a:pt x="826765" y="3968202"/>
                  </a:cubicBezTo>
                  <a:cubicBezTo>
                    <a:pt x="842129" y="3920577"/>
                    <a:pt x="815975" y="3869515"/>
                    <a:pt x="768349" y="3854151"/>
                  </a:cubicBezTo>
                  <a:cubicBezTo>
                    <a:pt x="756443" y="3850311"/>
                    <a:pt x="744321" y="3849065"/>
                    <a:pt x="732597" y="3850101"/>
                  </a:cubicBezTo>
                  <a:close/>
                  <a:moveTo>
                    <a:pt x="2836912" y="3836127"/>
                  </a:moveTo>
                  <a:cubicBezTo>
                    <a:pt x="2846503" y="3833580"/>
                    <a:pt x="2855828" y="3834554"/>
                    <a:pt x="2864408" y="3837834"/>
                  </a:cubicBezTo>
                  <a:cubicBezTo>
                    <a:pt x="2881570" y="3844394"/>
                    <a:pt x="2895754" y="3860183"/>
                    <a:pt x="2903133" y="3875491"/>
                  </a:cubicBezTo>
                  <a:cubicBezTo>
                    <a:pt x="2943481" y="3868086"/>
                    <a:pt x="2971832" y="3895366"/>
                    <a:pt x="2962586" y="3924027"/>
                  </a:cubicBezTo>
                  <a:lnTo>
                    <a:pt x="2946925" y="3942793"/>
                  </a:lnTo>
                  <a:cubicBezTo>
                    <a:pt x="2939128" y="3953763"/>
                    <a:pt x="2923915" y="3956337"/>
                    <a:pt x="2912945" y="3948540"/>
                  </a:cubicBezTo>
                  <a:cubicBezTo>
                    <a:pt x="2901974" y="3940744"/>
                    <a:pt x="2899401" y="3925530"/>
                    <a:pt x="2907198" y="3914560"/>
                  </a:cubicBezTo>
                  <a:cubicBezTo>
                    <a:pt x="2910608" y="3909761"/>
                    <a:pt x="2915438" y="3906570"/>
                    <a:pt x="2920710" y="3905149"/>
                  </a:cubicBezTo>
                  <a:cubicBezTo>
                    <a:pt x="2912723" y="3906390"/>
                    <a:pt x="2905232" y="3910738"/>
                    <a:pt x="2900180" y="3917846"/>
                  </a:cubicBezTo>
                  <a:cubicBezTo>
                    <a:pt x="2890225" y="3931853"/>
                    <a:pt x="2893511" y="3951277"/>
                    <a:pt x="2907517" y="3961231"/>
                  </a:cubicBezTo>
                  <a:cubicBezTo>
                    <a:pt x="2921523" y="3971185"/>
                    <a:pt x="2940948" y="3967900"/>
                    <a:pt x="2950902" y="3953894"/>
                  </a:cubicBezTo>
                  <a:lnTo>
                    <a:pt x="2976003" y="3931901"/>
                  </a:lnTo>
                  <a:cubicBezTo>
                    <a:pt x="3007890" y="3928148"/>
                    <a:pt x="3015403" y="3950116"/>
                    <a:pt x="3010657" y="3958507"/>
                  </a:cubicBezTo>
                  <a:cubicBezTo>
                    <a:pt x="3062689" y="3967905"/>
                    <a:pt x="3063669" y="4011242"/>
                    <a:pt x="3036573" y="4024228"/>
                  </a:cubicBezTo>
                  <a:cubicBezTo>
                    <a:pt x="3081161" y="4038095"/>
                    <a:pt x="3084110" y="4071834"/>
                    <a:pt x="3065868" y="4089766"/>
                  </a:cubicBezTo>
                  <a:lnTo>
                    <a:pt x="3066866" y="4090587"/>
                  </a:lnTo>
                  <a:lnTo>
                    <a:pt x="3047347" y="4108825"/>
                  </a:lnTo>
                  <a:cubicBezTo>
                    <a:pt x="3035526" y="4119871"/>
                    <a:pt x="3016989" y="4119242"/>
                    <a:pt x="3005943" y="4107421"/>
                  </a:cubicBezTo>
                  <a:cubicBezTo>
                    <a:pt x="2994897" y="4095600"/>
                    <a:pt x="2995526" y="4077063"/>
                    <a:pt x="3007347" y="4066017"/>
                  </a:cubicBezTo>
                  <a:cubicBezTo>
                    <a:pt x="3012518" y="4061185"/>
                    <a:pt x="3018974" y="4058587"/>
                    <a:pt x="3025526" y="4058183"/>
                  </a:cubicBezTo>
                  <a:cubicBezTo>
                    <a:pt x="3015820" y="4057724"/>
                    <a:pt x="3005951" y="4061042"/>
                    <a:pt x="2998291" y="4068200"/>
                  </a:cubicBezTo>
                  <a:lnTo>
                    <a:pt x="2998290" y="4068200"/>
                  </a:lnTo>
                  <a:cubicBezTo>
                    <a:pt x="2983198" y="4082303"/>
                    <a:pt x="2982395" y="4105970"/>
                    <a:pt x="2996498" y="4121063"/>
                  </a:cubicBezTo>
                  <a:cubicBezTo>
                    <a:pt x="3010601" y="4136156"/>
                    <a:pt x="3034268" y="4136959"/>
                    <a:pt x="3049361" y="4122856"/>
                  </a:cubicBezTo>
                  <a:lnTo>
                    <a:pt x="3082893" y="4103763"/>
                  </a:lnTo>
                  <a:cubicBezTo>
                    <a:pt x="3112088" y="4108743"/>
                    <a:pt x="3175698" y="4148477"/>
                    <a:pt x="3174681" y="4234406"/>
                  </a:cubicBezTo>
                  <a:cubicBezTo>
                    <a:pt x="3141522" y="4164369"/>
                    <a:pt x="3039089" y="4176508"/>
                    <a:pt x="2939355" y="4171520"/>
                  </a:cubicBezTo>
                  <a:cubicBezTo>
                    <a:pt x="2987757" y="4173044"/>
                    <a:pt x="3031520" y="4158119"/>
                    <a:pt x="3048490" y="4153342"/>
                  </a:cubicBezTo>
                  <a:cubicBezTo>
                    <a:pt x="2944648" y="4156324"/>
                    <a:pt x="2897144" y="4125286"/>
                    <a:pt x="2908751" y="4099913"/>
                  </a:cubicBezTo>
                  <a:cubicBezTo>
                    <a:pt x="2963907" y="4077535"/>
                    <a:pt x="2952905" y="4012565"/>
                    <a:pt x="2883038" y="4005147"/>
                  </a:cubicBezTo>
                  <a:cubicBezTo>
                    <a:pt x="2858075" y="3953008"/>
                    <a:pt x="2803235" y="3944845"/>
                    <a:pt x="2790291" y="3974891"/>
                  </a:cubicBezTo>
                  <a:cubicBezTo>
                    <a:pt x="2738047" y="3957451"/>
                    <a:pt x="2702778" y="4032045"/>
                    <a:pt x="2784528" y="4060496"/>
                  </a:cubicBezTo>
                  <a:cubicBezTo>
                    <a:pt x="2813744" y="4136934"/>
                    <a:pt x="2865841" y="4164255"/>
                    <a:pt x="2916668" y="4170421"/>
                  </a:cubicBezTo>
                  <a:cubicBezTo>
                    <a:pt x="2879307" y="4167656"/>
                    <a:pt x="2843118" y="4161299"/>
                    <a:pt x="2811963" y="4146165"/>
                  </a:cubicBezTo>
                  <a:lnTo>
                    <a:pt x="2781538" y="4134763"/>
                  </a:lnTo>
                  <a:cubicBezTo>
                    <a:pt x="2734203" y="4103155"/>
                    <a:pt x="2728100" y="4071182"/>
                    <a:pt x="2698773" y="4024118"/>
                  </a:cubicBezTo>
                  <a:cubicBezTo>
                    <a:pt x="2668592" y="3975683"/>
                    <a:pt x="2609265" y="3996086"/>
                    <a:pt x="2602712" y="4018724"/>
                  </a:cubicBezTo>
                  <a:cubicBezTo>
                    <a:pt x="2672877" y="3991558"/>
                    <a:pt x="2656645" y="4069073"/>
                    <a:pt x="2611350" y="4070985"/>
                  </a:cubicBezTo>
                  <a:lnTo>
                    <a:pt x="2590544" y="4063188"/>
                  </a:lnTo>
                  <a:cubicBezTo>
                    <a:pt x="2541869" y="4044795"/>
                    <a:pt x="2550459" y="3981960"/>
                    <a:pt x="2588457" y="3961607"/>
                  </a:cubicBezTo>
                  <a:cubicBezTo>
                    <a:pt x="2579520" y="3934082"/>
                    <a:pt x="2604037" y="3886469"/>
                    <a:pt x="2653182" y="3918742"/>
                  </a:cubicBezTo>
                  <a:lnTo>
                    <a:pt x="2661597" y="3947630"/>
                  </a:lnTo>
                  <a:cubicBezTo>
                    <a:pt x="2666620" y="3964873"/>
                    <a:pt x="2685468" y="3974548"/>
                    <a:pt x="2703694" y="3969238"/>
                  </a:cubicBezTo>
                  <a:cubicBezTo>
                    <a:pt x="2721920" y="3963928"/>
                    <a:pt x="2732623" y="3945645"/>
                    <a:pt x="2727600" y="3928402"/>
                  </a:cubicBezTo>
                  <a:cubicBezTo>
                    <a:pt x="2725050" y="3919650"/>
                    <a:pt x="2718939" y="3912848"/>
                    <a:pt x="2711148" y="3908979"/>
                  </a:cubicBezTo>
                  <a:cubicBezTo>
                    <a:pt x="2716065" y="3912132"/>
                    <a:pt x="2719858" y="3916905"/>
                    <a:pt x="2721579" y="3922813"/>
                  </a:cubicBezTo>
                  <a:cubicBezTo>
                    <a:pt x="2725514" y="3936319"/>
                    <a:pt x="2717131" y="3950639"/>
                    <a:pt x="2702856" y="3954797"/>
                  </a:cubicBezTo>
                  <a:cubicBezTo>
                    <a:pt x="2688581" y="3958956"/>
                    <a:pt x="2673819" y="3951379"/>
                    <a:pt x="2669884" y="3937873"/>
                  </a:cubicBezTo>
                  <a:lnTo>
                    <a:pt x="2664154" y="3918205"/>
                  </a:lnTo>
                  <a:lnTo>
                    <a:pt x="2666787" y="3918063"/>
                  </a:lnTo>
                  <a:cubicBezTo>
                    <a:pt x="2669415" y="3895548"/>
                    <a:pt x="2679771" y="3878041"/>
                    <a:pt x="2710350" y="3870969"/>
                  </a:cubicBezTo>
                  <a:cubicBezTo>
                    <a:pt x="2724665" y="3843079"/>
                    <a:pt x="2771335" y="3824292"/>
                    <a:pt x="2807822" y="3855545"/>
                  </a:cubicBezTo>
                  <a:cubicBezTo>
                    <a:pt x="2817465" y="3844742"/>
                    <a:pt x="2827321" y="3838674"/>
                    <a:pt x="2836912" y="3836127"/>
                  </a:cubicBezTo>
                  <a:close/>
                  <a:moveTo>
                    <a:pt x="4031907" y="3834271"/>
                  </a:moveTo>
                  <a:cubicBezTo>
                    <a:pt x="4017808" y="3868153"/>
                    <a:pt x="4042277" y="3910559"/>
                    <a:pt x="4086559" y="3928985"/>
                  </a:cubicBezTo>
                  <a:cubicBezTo>
                    <a:pt x="4130842" y="3947411"/>
                    <a:pt x="4178170" y="3934881"/>
                    <a:pt x="4192268" y="3900998"/>
                  </a:cubicBezTo>
                  <a:lnTo>
                    <a:pt x="4145108" y="3881374"/>
                  </a:lnTo>
                  <a:cubicBezTo>
                    <a:pt x="4139302" y="3895327"/>
                    <a:pt x="4119811" y="3900487"/>
                    <a:pt x="4101575" y="3892899"/>
                  </a:cubicBezTo>
                  <a:cubicBezTo>
                    <a:pt x="4083338" y="3885311"/>
                    <a:pt x="4073262" y="3867847"/>
                    <a:pt x="4079068" y="3853895"/>
                  </a:cubicBezTo>
                  <a:close/>
                  <a:moveTo>
                    <a:pt x="3850515" y="3758793"/>
                  </a:moveTo>
                  <a:cubicBezTo>
                    <a:pt x="3836416" y="3792676"/>
                    <a:pt x="3860885" y="3835081"/>
                    <a:pt x="3905167" y="3853507"/>
                  </a:cubicBezTo>
                  <a:cubicBezTo>
                    <a:pt x="3949450" y="3871933"/>
                    <a:pt x="3996778" y="3859403"/>
                    <a:pt x="4010876" y="3825520"/>
                  </a:cubicBezTo>
                  <a:lnTo>
                    <a:pt x="3963714" y="3805896"/>
                  </a:lnTo>
                  <a:cubicBezTo>
                    <a:pt x="3957908" y="3819848"/>
                    <a:pt x="3938418" y="3825008"/>
                    <a:pt x="3920181" y="3817420"/>
                  </a:cubicBezTo>
                  <a:cubicBezTo>
                    <a:pt x="3901945" y="3809832"/>
                    <a:pt x="3891869" y="3792368"/>
                    <a:pt x="3897675" y="3778416"/>
                  </a:cubicBezTo>
                  <a:close/>
                  <a:moveTo>
                    <a:pt x="3667151" y="3682494"/>
                  </a:moveTo>
                  <a:cubicBezTo>
                    <a:pt x="3653052" y="3716376"/>
                    <a:pt x="3677522" y="3758782"/>
                    <a:pt x="3721804" y="3777208"/>
                  </a:cubicBezTo>
                  <a:cubicBezTo>
                    <a:pt x="3766085" y="3795634"/>
                    <a:pt x="3813414" y="3783104"/>
                    <a:pt x="3827512" y="3749221"/>
                  </a:cubicBezTo>
                  <a:lnTo>
                    <a:pt x="3722193" y="3705397"/>
                  </a:lnTo>
                  <a:lnTo>
                    <a:pt x="3780351" y="3729598"/>
                  </a:lnTo>
                  <a:cubicBezTo>
                    <a:pt x="3774545" y="3743550"/>
                    <a:pt x="3755054" y="3748710"/>
                    <a:pt x="3736818" y="3741122"/>
                  </a:cubicBezTo>
                  <a:cubicBezTo>
                    <a:pt x="3718581" y="3733534"/>
                    <a:pt x="3708504" y="3716070"/>
                    <a:pt x="3714310" y="3702117"/>
                  </a:cubicBezTo>
                  <a:close/>
                  <a:moveTo>
                    <a:pt x="1918820" y="3630153"/>
                  </a:moveTo>
                  <a:cubicBezTo>
                    <a:pt x="1926815" y="3628877"/>
                    <a:pt x="1936362" y="3630670"/>
                    <a:pt x="1945716" y="3635650"/>
                  </a:cubicBezTo>
                  <a:cubicBezTo>
                    <a:pt x="1956940" y="3641626"/>
                    <a:pt x="1967885" y="3652191"/>
                    <a:pt x="1975533" y="3667548"/>
                  </a:cubicBezTo>
                  <a:cubicBezTo>
                    <a:pt x="2031359" y="3673977"/>
                    <a:pt x="2040729" y="3724826"/>
                    <a:pt x="1996914" y="3741806"/>
                  </a:cubicBezTo>
                  <a:cubicBezTo>
                    <a:pt x="1987881" y="3761520"/>
                    <a:pt x="2017032" y="3819135"/>
                    <a:pt x="2099878" y="3817747"/>
                  </a:cubicBezTo>
                  <a:cubicBezTo>
                    <a:pt x="2070389" y="3825563"/>
                    <a:pt x="1948347" y="3837103"/>
                    <a:pt x="1897417" y="3709890"/>
                  </a:cubicBezTo>
                  <a:cubicBezTo>
                    <a:pt x="1831917" y="3686924"/>
                    <a:pt x="1859387" y="3628976"/>
                    <a:pt x="1901240" y="3643073"/>
                  </a:cubicBezTo>
                  <a:cubicBezTo>
                    <a:pt x="1904383" y="3635776"/>
                    <a:pt x="1910825" y="3631430"/>
                    <a:pt x="1918820" y="3630153"/>
                  </a:cubicBezTo>
                  <a:close/>
                  <a:moveTo>
                    <a:pt x="3485758" y="3607015"/>
                  </a:moveTo>
                  <a:cubicBezTo>
                    <a:pt x="3471659" y="3640898"/>
                    <a:pt x="3496128" y="3683303"/>
                    <a:pt x="3540410" y="3701728"/>
                  </a:cubicBezTo>
                  <a:cubicBezTo>
                    <a:pt x="3584693" y="3720155"/>
                    <a:pt x="3632020" y="3707625"/>
                    <a:pt x="3646119" y="3673742"/>
                  </a:cubicBezTo>
                  <a:lnTo>
                    <a:pt x="3598959" y="3654118"/>
                  </a:lnTo>
                  <a:cubicBezTo>
                    <a:pt x="3593152" y="3668071"/>
                    <a:pt x="3573662" y="3673231"/>
                    <a:pt x="3555426" y="3665643"/>
                  </a:cubicBezTo>
                  <a:cubicBezTo>
                    <a:pt x="3537190" y="3658055"/>
                    <a:pt x="3527113" y="3640591"/>
                    <a:pt x="3532918" y="3626639"/>
                  </a:cubicBezTo>
                  <a:close/>
                  <a:moveTo>
                    <a:pt x="2537302" y="3550700"/>
                  </a:moveTo>
                  <a:cubicBezTo>
                    <a:pt x="2612095" y="3548628"/>
                    <a:pt x="2664565" y="3599376"/>
                    <a:pt x="2678077" y="3617065"/>
                  </a:cubicBezTo>
                  <a:cubicBezTo>
                    <a:pt x="2614893" y="3565886"/>
                    <a:pt x="2557154" y="3590478"/>
                    <a:pt x="2552089" y="3610401"/>
                  </a:cubicBezTo>
                  <a:cubicBezTo>
                    <a:pt x="2575578" y="3649380"/>
                    <a:pt x="2537262" y="3680989"/>
                    <a:pt x="2490186" y="3651901"/>
                  </a:cubicBezTo>
                  <a:cubicBezTo>
                    <a:pt x="2474890" y="3658530"/>
                    <a:pt x="2459974" y="3659649"/>
                    <a:pt x="2447647" y="3657235"/>
                  </a:cubicBezTo>
                  <a:cubicBezTo>
                    <a:pt x="2427102" y="3653210"/>
                    <a:pt x="2413748" y="3639370"/>
                    <a:pt x="2417808" y="3624863"/>
                  </a:cubicBezTo>
                  <a:cubicBezTo>
                    <a:pt x="2376845" y="3609857"/>
                    <a:pt x="2391024" y="3550737"/>
                    <a:pt x="2455684" y="3573558"/>
                  </a:cubicBezTo>
                  <a:cubicBezTo>
                    <a:pt x="2484959" y="3557950"/>
                    <a:pt x="2512371" y="3551390"/>
                    <a:pt x="2537302" y="3550700"/>
                  </a:cubicBezTo>
                  <a:close/>
                  <a:moveTo>
                    <a:pt x="3300023" y="3529730"/>
                  </a:moveTo>
                  <a:cubicBezTo>
                    <a:pt x="3285925" y="3563613"/>
                    <a:pt x="3310392" y="3606018"/>
                    <a:pt x="3354676" y="3624444"/>
                  </a:cubicBezTo>
                  <a:cubicBezTo>
                    <a:pt x="3398958" y="3642870"/>
                    <a:pt x="3446286" y="3630340"/>
                    <a:pt x="3460385" y="3596457"/>
                  </a:cubicBezTo>
                  <a:lnTo>
                    <a:pt x="3382438" y="3564023"/>
                  </a:lnTo>
                  <a:lnTo>
                    <a:pt x="3413223" y="3576833"/>
                  </a:lnTo>
                  <a:cubicBezTo>
                    <a:pt x="3407417" y="3590786"/>
                    <a:pt x="3387926" y="3595946"/>
                    <a:pt x="3369690" y="3588358"/>
                  </a:cubicBezTo>
                  <a:cubicBezTo>
                    <a:pt x="3351453" y="3580770"/>
                    <a:pt x="3341377" y="3563306"/>
                    <a:pt x="3347183" y="3549353"/>
                  </a:cubicBezTo>
                  <a:close/>
                  <a:moveTo>
                    <a:pt x="1941259" y="3492947"/>
                  </a:moveTo>
                  <a:cubicBezTo>
                    <a:pt x="1950850" y="3490400"/>
                    <a:pt x="1960175" y="3491374"/>
                    <a:pt x="1968755" y="3494654"/>
                  </a:cubicBezTo>
                  <a:cubicBezTo>
                    <a:pt x="1985917" y="3501214"/>
                    <a:pt x="2000101" y="3517003"/>
                    <a:pt x="2007480" y="3532311"/>
                  </a:cubicBezTo>
                  <a:cubicBezTo>
                    <a:pt x="2047828" y="3524906"/>
                    <a:pt x="2076179" y="3552186"/>
                    <a:pt x="2066933" y="3580847"/>
                  </a:cubicBezTo>
                  <a:lnTo>
                    <a:pt x="2051272" y="3599613"/>
                  </a:lnTo>
                  <a:cubicBezTo>
                    <a:pt x="2043475" y="3610583"/>
                    <a:pt x="2028262" y="3613157"/>
                    <a:pt x="2017292" y="3605360"/>
                  </a:cubicBezTo>
                  <a:cubicBezTo>
                    <a:pt x="2006321" y="3597564"/>
                    <a:pt x="2003748" y="3582350"/>
                    <a:pt x="2011545" y="3571380"/>
                  </a:cubicBezTo>
                  <a:cubicBezTo>
                    <a:pt x="2014955" y="3566581"/>
                    <a:pt x="2019785" y="3563390"/>
                    <a:pt x="2025057" y="3561969"/>
                  </a:cubicBezTo>
                  <a:cubicBezTo>
                    <a:pt x="2017070" y="3563210"/>
                    <a:pt x="2009579" y="3567558"/>
                    <a:pt x="2004527" y="3574666"/>
                  </a:cubicBezTo>
                  <a:cubicBezTo>
                    <a:pt x="1994572" y="3588673"/>
                    <a:pt x="1997858" y="3608097"/>
                    <a:pt x="2011864" y="3618051"/>
                  </a:cubicBezTo>
                  <a:cubicBezTo>
                    <a:pt x="2025870" y="3628005"/>
                    <a:pt x="2045295" y="3624720"/>
                    <a:pt x="2055249" y="3610714"/>
                  </a:cubicBezTo>
                  <a:lnTo>
                    <a:pt x="2080350" y="3588721"/>
                  </a:lnTo>
                  <a:cubicBezTo>
                    <a:pt x="2112237" y="3584968"/>
                    <a:pt x="2119750" y="3606936"/>
                    <a:pt x="2115004" y="3615327"/>
                  </a:cubicBezTo>
                  <a:cubicBezTo>
                    <a:pt x="2167036" y="3624725"/>
                    <a:pt x="2168016" y="3668062"/>
                    <a:pt x="2140920" y="3681048"/>
                  </a:cubicBezTo>
                  <a:cubicBezTo>
                    <a:pt x="2185508" y="3694915"/>
                    <a:pt x="2188457" y="3728654"/>
                    <a:pt x="2170215" y="3746586"/>
                  </a:cubicBezTo>
                  <a:lnTo>
                    <a:pt x="2171213" y="3747407"/>
                  </a:lnTo>
                  <a:lnTo>
                    <a:pt x="2151694" y="3765645"/>
                  </a:lnTo>
                  <a:cubicBezTo>
                    <a:pt x="2139873" y="3776691"/>
                    <a:pt x="2121336" y="3776062"/>
                    <a:pt x="2110290" y="3764241"/>
                  </a:cubicBezTo>
                  <a:cubicBezTo>
                    <a:pt x="2099244" y="3752420"/>
                    <a:pt x="2099873" y="3733883"/>
                    <a:pt x="2111694" y="3722837"/>
                  </a:cubicBezTo>
                  <a:cubicBezTo>
                    <a:pt x="2116865" y="3718005"/>
                    <a:pt x="2123321" y="3715407"/>
                    <a:pt x="2129873" y="3715003"/>
                  </a:cubicBezTo>
                  <a:cubicBezTo>
                    <a:pt x="2120167" y="3714544"/>
                    <a:pt x="2110298" y="3717862"/>
                    <a:pt x="2102638" y="3725020"/>
                  </a:cubicBezTo>
                  <a:lnTo>
                    <a:pt x="2102637" y="3725020"/>
                  </a:lnTo>
                  <a:cubicBezTo>
                    <a:pt x="2087545" y="3739123"/>
                    <a:pt x="2086742" y="3762790"/>
                    <a:pt x="2100845" y="3777883"/>
                  </a:cubicBezTo>
                  <a:cubicBezTo>
                    <a:pt x="2114948" y="3792976"/>
                    <a:pt x="2138615" y="3793779"/>
                    <a:pt x="2153708" y="3779676"/>
                  </a:cubicBezTo>
                  <a:lnTo>
                    <a:pt x="2187240" y="3760583"/>
                  </a:lnTo>
                  <a:cubicBezTo>
                    <a:pt x="2216435" y="3765563"/>
                    <a:pt x="2280045" y="3805297"/>
                    <a:pt x="2279028" y="3891226"/>
                  </a:cubicBezTo>
                  <a:cubicBezTo>
                    <a:pt x="2245869" y="3821189"/>
                    <a:pt x="2143436" y="3833328"/>
                    <a:pt x="2043702" y="3828340"/>
                  </a:cubicBezTo>
                  <a:cubicBezTo>
                    <a:pt x="2092104" y="3829864"/>
                    <a:pt x="2135867" y="3814939"/>
                    <a:pt x="2152837" y="3810162"/>
                  </a:cubicBezTo>
                  <a:cubicBezTo>
                    <a:pt x="2048995" y="3813144"/>
                    <a:pt x="2001491" y="3782106"/>
                    <a:pt x="2013098" y="3756733"/>
                  </a:cubicBezTo>
                  <a:cubicBezTo>
                    <a:pt x="2068254" y="3734355"/>
                    <a:pt x="2057252" y="3669385"/>
                    <a:pt x="1987385" y="3661967"/>
                  </a:cubicBezTo>
                  <a:cubicBezTo>
                    <a:pt x="1962422" y="3609828"/>
                    <a:pt x="1907582" y="3601665"/>
                    <a:pt x="1894638" y="3631711"/>
                  </a:cubicBezTo>
                  <a:cubicBezTo>
                    <a:pt x="1842394" y="3614271"/>
                    <a:pt x="1807125" y="3688865"/>
                    <a:pt x="1888875" y="3717316"/>
                  </a:cubicBezTo>
                  <a:cubicBezTo>
                    <a:pt x="1918091" y="3793754"/>
                    <a:pt x="1970188" y="3821075"/>
                    <a:pt x="2021015" y="3827241"/>
                  </a:cubicBezTo>
                  <a:cubicBezTo>
                    <a:pt x="1983654" y="3824476"/>
                    <a:pt x="1947465" y="3818119"/>
                    <a:pt x="1916310" y="3802985"/>
                  </a:cubicBezTo>
                  <a:lnTo>
                    <a:pt x="1885885" y="3791583"/>
                  </a:lnTo>
                  <a:cubicBezTo>
                    <a:pt x="1838550" y="3759975"/>
                    <a:pt x="1832447" y="3728002"/>
                    <a:pt x="1803120" y="3680938"/>
                  </a:cubicBezTo>
                  <a:cubicBezTo>
                    <a:pt x="1772939" y="3632503"/>
                    <a:pt x="1713612" y="3652906"/>
                    <a:pt x="1707059" y="3675544"/>
                  </a:cubicBezTo>
                  <a:cubicBezTo>
                    <a:pt x="1777224" y="3648378"/>
                    <a:pt x="1760992" y="3725893"/>
                    <a:pt x="1715697" y="3727805"/>
                  </a:cubicBezTo>
                  <a:lnTo>
                    <a:pt x="1694891" y="3720008"/>
                  </a:lnTo>
                  <a:cubicBezTo>
                    <a:pt x="1646216" y="3701615"/>
                    <a:pt x="1654806" y="3638780"/>
                    <a:pt x="1692804" y="3618427"/>
                  </a:cubicBezTo>
                  <a:cubicBezTo>
                    <a:pt x="1683867" y="3590902"/>
                    <a:pt x="1708384" y="3543289"/>
                    <a:pt x="1757529" y="3575562"/>
                  </a:cubicBezTo>
                  <a:lnTo>
                    <a:pt x="1765944" y="3604450"/>
                  </a:lnTo>
                  <a:cubicBezTo>
                    <a:pt x="1770967" y="3621693"/>
                    <a:pt x="1789815" y="3631368"/>
                    <a:pt x="1808041" y="3626058"/>
                  </a:cubicBezTo>
                  <a:cubicBezTo>
                    <a:pt x="1826267" y="3620748"/>
                    <a:pt x="1836970" y="3602465"/>
                    <a:pt x="1831947" y="3585222"/>
                  </a:cubicBezTo>
                  <a:cubicBezTo>
                    <a:pt x="1829397" y="3576470"/>
                    <a:pt x="1823286" y="3569668"/>
                    <a:pt x="1815495" y="3565799"/>
                  </a:cubicBezTo>
                  <a:cubicBezTo>
                    <a:pt x="1820412" y="3568952"/>
                    <a:pt x="1824205" y="3573725"/>
                    <a:pt x="1825926" y="3579633"/>
                  </a:cubicBezTo>
                  <a:cubicBezTo>
                    <a:pt x="1829861" y="3593139"/>
                    <a:pt x="1821478" y="3607459"/>
                    <a:pt x="1807203" y="3611617"/>
                  </a:cubicBezTo>
                  <a:cubicBezTo>
                    <a:pt x="1792928" y="3615776"/>
                    <a:pt x="1778166" y="3608199"/>
                    <a:pt x="1774231" y="3594693"/>
                  </a:cubicBezTo>
                  <a:lnTo>
                    <a:pt x="1768501" y="3575025"/>
                  </a:lnTo>
                  <a:lnTo>
                    <a:pt x="1771134" y="3574883"/>
                  </a:lnTo>
                  <a:cubicBezTo>
                    <a:pt x="1773762" y="3552368"/>
                    <a:pt x="1784118" y="3534861"/>
                    <a:pt x="1814697" y="3527789"/>
                  </a:cubicBezTo>
                  <a:cubicBezTo>
                    <a:pt x="1829012" y="3499899"/>
                    <a:pt x="1875682" y="3481112"/>
                    <a:pt x="1912169" y="3512365"/>
                  </a:cubicBezTo>
                  <a:cubicBezTo>
                    <a:pt x="1921812" y="3501562"/>
                    <a:pt x="1931668" y="3495494"/>
                    <a:pt x="1941259" y="3492947"/>
                  </a:cubicBezTo>
                  <a:close/>
                  <a:moveTo>
                    <a:pt x="3118630" y="3454252"/>
                  </a:moveTo>
                  <a:cubicBezTo>
                    <a:pt x="3104531" y="3488135"/>
                    <a:pt x="3129000" y="3530540"/>
                    <a:pt x="3173283" y="3548966"/>
                  </a:cubicBezTo>
                  <a:cubicBezTo>
                    <a:pt x="3217565" y="3567392"/>
                    <a:pt x="3264892" y="3554862"/>
                    <a:pt x="3278992" y="3520979"/>
                  </a:cubicBezTo>
                  <a:lnTo>
                    <a:pt x="3231829" y="3501354"/>
                  </a:lnTo>
                  <a:cubicBezTo>
                    <a:pt x="3226022" y="3515307"/>
                    <a:pt x="3206532" y="3520467"/>
                    <a:pt x="3188296" y="3512879"/>
                  </a:cubicBezTo>
                  <a:cubicBezTo>
                    <a:pt x="3170060" y="3505291"/>
                    <a:pt x="3159984" y="3487827"/>
                    <a:pt x="3165789" y="3473875"/>
                  </a:cubicBezTo>
                  <a:close/>
                  <a:moveTo>
                    <a:pt x="2272388" y="3442875"/>
                  </a:moveTo>
                  <a:cubicBezTo>
                    <a:pt x="2281972" y="3439724"/>
                    <a:pt x="2293118" y="3439516"/>
                    <a:pt x="2305333" y="3443513"/>
                  </a:cubicBezTo>
                  <a:lnTo>
                    <a:pt x="2326179" y="3450394"/>
                  </a:lnTo>
                  <a:cubicBezTo>
                    <a:pt x="2360019" y="3479221"/>
                    <a:pt x="2325197" y="3545883"/>
                    <a:pt x="2287566" y="3483481"/>
                  </a:cubicBezTo>
                  <a:cubicBezTo>
                    <a:pt x="2278798" y="3504047"/>
                    <a:pt x="2312183" y="3554928"/>
                    <a:pt x="2365108" y="3537690"/>
                  </a:cubicBezTo>
                  <a:cubicBezTo>
                    <a:pt x="2416536" y="3520940"/>
                    <a:pt x="2440791" y="3501193"/>
                    <a:pt x="2496692" y="3506678"/>
                  </a:cubicBezTo>
                  <a:lnTo>
                    <a:pt x="2527176" y="3516741"/>
                  </a:lnTo>
                  <a:cubicBezTo>
                    <a:pt x="2560503" y="3524509"/>
                    <a:pt x="2592358" y="3541760"/>
                    <a:pt x="2622925" y="3562355"/>
                  </a:cubicBezTo>
                  <a:cubicBezTo>
                    <a:pt x="2579872" y="3536099"/>
                    <a:pt x="2522911" y="3524588"/>
                    <a:pt x="2453619" y="3562941"/>
                  </a:cubicBezTo>
                  <a:cubicBezTo>
                    <a:pt x="2373049" y="3534303"/>
                    <a:pt x="2354724" y="3610350"/>
                    <a:pt x="2405761" y="3629196"/>
                  </a:cubicBezTo>
                  <a:cubicBezTo>
                    <a:pt x="2397405" y="3659063"/>
                    <a:pt x="2444780" y="3686283"/>
                    <a:pt x="2495935" y="3663169"/>
                  </a:cubicBezTo>
                  <a:cubicBezTo>
                    <a:pt x="2554469" y="3700034"/>
                    <a:pt x="2602675" y="3659060"/>
                    <a:pt x="2573719" y="3609256"/>
                  </a:cubicBezTo>
                  <a:cubicBezTo>
                    <a:pt x="2580253" y="3583625"/>
                    <a:pt x="2635936" y="3589631"/>
                    <a:pt x="2714374" y="3654693"/>
                  </a:cubicBezTo>
                  <a:cubicBezTo>
                    <a:pt x="2704177" y="3640915"/>
                    <a:pt x="2679473" y="3603474"/>
                    <a:pt x="2641132" y="3575285"/>
                  </a:cubicBezTo>
                  <a:cubicBezTo>
                    <a:pt x="2721265" y="3632015"/>
                    <a:pt x="2793018" y="3702937"/>
                    <a:pt x="2861445" y="3671663"/>
                  </a:cubicBezTo>
                  <a:cubicBezTo>
                    <a:pt x="2809721" y="3735282"/>
                    <a:pt x="2736276" y="3725900"/>
                    <a:pt x="2710668" y="3711874"/>
                  </a:cubicBezTo>
                  <a:lnTo>
                    <a:pt x="2696418" y="3677572"/>
                  </a:lnTo>
                  <a:cubicBezTo>
                    <a:pt x="2693370" y="3658094"/>
                    <a:pt x="2674587" y="3644351"/>
                    <a:pt x="2654464" y="3646878"/>
                  </a:cubicBezTo>
                  <a:cubicBezTo>
                    <a:pt x="2634341" y="3649405"/>
                    <a:pt x="2620498" y="3667245"/>
                    <a:pt x="2623545" y="3686723"/>
                  </a:cubicBezTo>
                  <a:lnTo>
                    <a:pt x="2623546" y="3686723"/>
                  </a:lnTo>
                  <a:cubicBezTo>
                    <a:pt x="2625092" y="3696609"/>
                    <a:pt x="2630693" y="3705018"/>
                    <a:pt x="2638475" y="3710558"/>
                  </a:cubicBezTo>
                  <a:cubicBezTo>
                    <a:pt x="2633658" y="3706294"/>
                    <a:pt x="2630256" y="3700481"/>
                    <a:pt x="2629211" y="3693807"/>
                  </a:cubicBezTo>
                  <a:cubicBezTo>
                    <a:pt x="2626825" y="3678551"/>
                    <a:pt x="2637667" y="3664579"/>
                    <a:pt x="2653428" y="3662600"/>
                  </a:cubicBezTo>
                  <a:cubicBezTo>
                    <a:pt x="2669189" y="3660620"/>
                    <a:pt x="2683900" y="3671384"/>
                    <a:pt x="2686287" y="3686640"/>
                  </a:cubicBezTo>
                  <a:lnTo>
                    <a:pt x="2690228" y="3711831"/>
                  </a:lnTo>
                  <a:lnTo>
                    <a:pt x="2688956" y="3711828"/>
                  </a:lnTo>
                  <a:cubicBezTo>
                    <a:pt x="2692097" y="3736021"/>
                    <a:pt x="2669200" y="3758973"/>
                    <a:pt x="2626263" y="3742142"/>
                  </a:cubicBezTo>
                  <a:cubicBezTo>
                    <a:pt x="2639270" y="3768070"/>
                    <a:pt x="2612030" y="3799250"/>
                    <a:pt x="2566072" y="3774637"/>
                  </a:cubicBezTo>
                  <a:cubicBezTo>
                    <a:pt x="2564612" y="3783662"/>
                    <a:pt x="2545382" y="3795220"/>
                    <a:pt x="2523029" y="3773161"/>
                  </a:cubicBezTo>
                  <a:lnTo>
                    <a:pt x="2517068" y="3741838"/>
                  </a:lnTo>
                  <a:cubicBezTo>
                    <a:pt x="2517933" y="3725542"/>
                    <a:pt x="2504927" y="3711372"/>
                    <a:pt x="2488019" y="3710189"/>
                  </a:cubicBezTo>
                  <a:cubicBezTo>
                    <a:pt x="2471111" y="3709007"/>
                    <a:pt x="2456702" y="3721259"/>
                    <a:pt x="2455836" y="3737556"/>
                  </a:cubicBezTo>
                  <a:cubicBezTo>
                    <a:pt x="2455397" y="3745827"/>
                    <a:pt x="2458531" y="3753551"/>
                    <a:pt x="2463945" y="3759297"/>
                  </a:cubicBezTo>
                  <a:cubicBezTo>
                    <a:pt x="2460738" y="3755063"/>
                    <a:pt x="2458956" y="3749798"/>
                    <a:pt x="2459252" y="3744215"/>
                  </a:cubicBezTo>
                  <a:cubicBezTo>
                    <a:pt x="2459930" y="3731451"/>
                    <a:pt x="2471215" y="3721855"/>
                    <a:pt x="2484459" y="3722781"/>
                  </a:cubicBezTo>
                  <a:cubicBezTo>
                    <a:pt x="2497702" y="3723707"/>
                    <a:pt x="2507888" y="3734805"/>
                    <a:pt x="2507210" y="3747569"/>
                  </a:cubicBezTo>
                  <a:lnTo>
                    <a:pt x="2507847" y="3770810"/>
                  </a:lnTo>
                  <a:cubicBezTo>
                    <a:pt x="2497479" y="3797423"/>
                    <a:pt x="2458896" y="3800258"/>
                    <a:pt x="2432236" y="3770399"/>
                  </a:cubicBezTo>
                  <a:cubicBezTo>
                    <a:pt x="2417178" y="3777155"/>
                    <a:pt x="2396566" y="3780143"/>
                    <a:pt x="2379293" y="3774562"/>
                  </a:cubicBezTo>
                  <a:cubicBezTo>
                    <a:pt x="2362020" y="3768981"/>
                    <a:pt x="2348085" y="3754832"/>
                    <a:pt x="2346380" y="3727314"/>
                  </a:cubicBezTo>
                  <a:cubicBezTo>
                    <a:pt x="2299081" y="3728136"/>
                    <a:pt x="2274490" y="3686104"/>
                    <a:pt x="2280469" y="3656987"/>
                  </a:cubicBezTo>
                  <a:cubicBezTo>
                    <a:pt x="2261156" y="3633287"/>
                    <a:pt x="2263851" y="3614180"/>
                    <a:pt x="2275578" y="3596082"/>
                  </a:cubicBezTo>
                  <a:lnTo>
                    <a:pt x="2273630" y="3594384"/>
                  </a:lnTo>
                  <a:lnTo>
                    <a:pt x="2290077" y="3583433"/>
                  </a:lnTo>
                  <a:cubicBezTo>
                    <a:pt x="2301372" y="3575912"/>
                    <a:pt x="2317412" y="3579295"/>
                    <a:pt x="2325903" y="3590987"/>
                  </a:cubicBezTo>
                  <a:cubicBezTo>
                    <a:pt x="2334396" y="3602680"/>
                    <a:pt x="2332124" y="3618255"/>
                    <a:pt x="2320830" y="3625775"/>
                  </a:cubicBezTo>
                  <a:cubicBezTo>
                    <a:pt x="2315889" y="3629064"/>
                    <a:pt x="2310041" y="3630268"/>
                    <a:pt x="2304314" y="3629602"/>
                  </a:cubicBezTo>
                  <a:cubicBezTo>
                    <a:pt x="2312699" y="3631483"/>
                    <a:pt x="2321579" y="3630196"/>
                    <a:pt x="2328898" y="3625322"/>
                  </a:cubicBezTo>
                  <a:cubicBezTo>
                    <a:pt x="2343318" y="3615721"/>
                    <a:pt x="2346218" y="3595836"/>
                    <a:pt x="2335376" y="3580907"/>
                  </a:cubicBezTo>
                  <a:cubicBezTo>
                    <a:pt x="2324533" y="3565978"/>
                    <a:pt x="2304054" y="3561660"/>
                    <a:pt x="2289634" y="3571261"/>
                  </a:cubicBezTo>
                  <a:lnTo>
                    <a:pt x="2265477" y="3587346"/>
                  </a:lnTo>
                  <a:cubicBezTo>
                    <a:pt x="2207772" y="3581252"/>
                    <a:pt x="2217918" y="3531498"/>
                    <a:pt x="2241645" y="3516728"/>
                  </a:cubicBezTo>
                  <a:cubicBezTo>
                    <a:pt x="2228947" y="3488280"/>
                    <a:pt x="2243636" y="3452329"/>
                    <a:pt x="2272388" y="3442875"/>
                  </a:cubicBezTo>
                  <a:close/>
                  <a:moveTo>
                    <a:pt x="2935266" y="3377953"/>
                  </a:moveTo>
                  <a:cubicBezTo>
                    <a:pt x="2921167" y="3411835"/>
                    <a:pt x="2945636" y="3454241"/>
                    <a:pt x="2989918" y="3472667"/>
                  </a:cubicBezTo>
                  <a:cubicBezTo>
                    <a:pt x="3034201" y="3491093"/>
                    <a:pt x="3081529" y="3478563"/>
                    <a:pt x="3095627" y="3444680"/>
                  </a:cubicBezTo>
                  <a:lnTo>
                    <a:pt x="3048465" y="3425056"/>
                  </a:lnTo>
                  <a:cubicBezTo>
                    <a:pt x="3042659" y="3439009"/>
                    <a:pt x="3023169" y="3444168"/>
                    <a:pt x="3004932" y="3436580"/>
                  </a:cubicBezTo>
                  <a:cubicBezTo>
                    <a:pt x="2986696" y="3428992"/>
                    <a:pt x="2976621" y="3411529"/>
                    <a:pt x="2982426" y="3397577"/>
                  </a:cubicBezTo>
                  <a:close/>
                  <a:moveTo>
                    <a:pt x="2753873" y="3302474"/>
                  </a:moveTo>
                  <a:cubicBezTo>
                    <a:pt x="2739774" y="3336357"/>
                    <a:pt x="2764243" y="3378762"/>
                    <a:pt x="2808525" y="3397188"/>
                  </a:cubicBezTo>
                  <a:cubicBezTo>
                    <a:pt x="2852808" y="3415614"/>
                    <a:pt x="2900135" y="3403084"/>
                    <a:pt x="2914234" y="3369201"/>
                  </a:cubicBezTo>
                  <a:lnTo>
                    <a:pt x="2867073" y="3349577"/>
                  </a:lnTo>
                  <a:cubicBezTo>
                    <a:pt x="2861267" y="3363530"/>
                    <a:pt x="2841776" y="3368690"/>
                    <a:pt x="2823540" y="3361102"/>
                  </a:cubicBezTo>
                  <a:cubicBezTo>
                    <a:pt x="2805304" y="3353514"/>
                    <a:pt x="2795228" y="3336051"/>
                    <a:pt x="2801034" y="3322098"/>
                  </a:cubicBezTo>
                  <a:close/>
                  <a:moveTo>
                    <a:pt x="1053447" y="3265523"/>
                  </a:moveTo>
                  <a:cubicBezTo>
                    <a:pt x="1060380" y="3264416"/>
                    <a:pt x="1068659" y="3265970"/>
                    <a:pt x="1076770" y="3270289"/>
                  </a:cubicBezTo>
                  <a:cubicBezTo>
                    <a:pt x="1086504" y="3275471"/>
                    <a:pt x="1095995" y="3284633"/>
                    <a:pt x="1102627" y="3297950"/>
                  </a:cubicBezTo>
                  <a:cubicBezTo>
                    <a:pt x="1151037" y="3303525"/>
                    <a:pt x="1159163" y="3347620"/>
                    <a:pt x="1121167" y="3362344"/>
                  </a:cubicBezTo>
                  <a:cubicBezTo>
                    <a:pt x="1113334" y="3379439"/>
                    <a:pt x="1138613" y="3429400"/>
                    <a:pt x="1210455" y="3428197"/>
                  </a:cubicBezTo>
                  <a:cubicBezTo>
                    <a:pt x="1184883" y="3434975"/>
                    <a:pt x="1079052" y="3444981"/>
                    <a:pt x="1034887" y="3334667"/>
                  </a:cubicBezTo>
                  <a:cubicBezTo>
                    <a:pt x="978088" y="3314752"/>
                    <a:pt x="1001909" y="3264502"/>
                    <a:pt x="1038202" y="3276726"/>
                  </a:cubicBezTo>
                  <a:cubicBezTo>
                    <a:pt x="1040928" y="3270398"/>
                    <a:pt x="1046514" y="3266630"/>
                    <a:pt x="1053447" y="3265523"/>
                  </a:cubicBezTo>
                  <a:close/>
                  <a:moveTo>
                    <a:pt x="2572408" y="3226966"/>
                  </a:moveTo>
                  <a:cubicBezTo>
                    <a:pt x="2558309" y="3260849"/>
                    <a:pt x="2582778" y="3303254"/>
                    <a:pt x="2627060" y="3321680"/>
                  </a:cubicBezTo>
                  <a:cubicBezTo>
                    <a:pt x="2671343" y="3340106"/>
                    <a:pt x="2718670" y="3327575"/>
                    <a:pt x="2732769" y="3293693"/>
                  </a:cubicBezTo>
                  <a:lnTo>
                    <a:pt x="2685607" y="3274068"/>
                  </a:lnTo>
                  <a:cubicBezTo>
                    <a:pt x="2679801" y="3288021"/>
                    <a:pt x="2660310" y="3293180"/>
                    <a:pt x="2642074" y="3285593"/>
                  </a:cubicBezTo>
                  <a:cubicBezTo>
                    <a:pt x="2623838" y="3278005"/>
                    <a:pt x="2613762" y="3260541"/>
                    <a:pt x="2619568" y="3246589"/>
                  </a:cubicBezTo>
                  <a:close/>
                  <a:moveTo>
                    <a:pt x="3732247" y="3214882"/>
                  </a:moveTo>
                  <a:cubicBezTo>
                    <a:pt x="3733375" y="3227881"/>
                    <a:pt x="3730558" y="3247328"/>
                    <a:pt x="3723946" y="3268122"/>
                  </a:cubicBezTo>
                  <a:cubicBezTo>
                    <a:pt x="3717045" y="3289832"/>
                    <a:pt x="3707613" y="3307955"/>
                    <a:pt x="3698854" y="3317811"/>
                  </a:cubicBezTo>
                  <a:cubicBezTo>
                    <a:pt x="3697726" y="3304811"/>
                    <a:pt x="3700543" y="3285364"/>
                    <a:pt x="3707153" y="3264570"/>
                  </a:cubicBezTo>
                  <a:cubicBezTo>
                    <a:pt x="3714056" y="3242860"/>
                    <a:pt x="3723487" y="3224737"/>
                    <a:pt x="3732247" y="3214882"/>
                  </a:cubicBezTo>
                  <a:close/>
                  <a:moveTo>
                    <a:pt x="1641648" y="3207520"/>
                  </a:moveTo>
                  <a:cubicBezTo>
                    <a:pt x="1716442" y="3205448"/>
                    <a:pt x="1768912" y="3256196"/>
                    <a:pt x="1782424" y="3273885"/>
                  </a:cubicBezTo>
                  <a:cubicBezTo>
                    <a:pt x="1719240" y="3222706"/>
                    <a:pt x="1661501" y="3247298"/>
                    <a:pt x="1656436" y="3267221"/>
                  </a:cubicBezTo>
                  <a:cubicBezTo>
                    <a:pt x="1679925" y="3306200"/>
                    <a:pt x="1641609" y="3337809"/>
                    <a:pt x="1594533" y="3308721"/>
                  </a:cubicBezTo>
                  <a:cubicBezTo>
                    <a:pt x="1579237" y="3315350"/>
                    <a:pt x="1564321" y="3316469"/>
                    <a:pt x="1551994" y="3314055"/>
                  </a:cubicBezTo>
                  <a:cubicBezTo>
                    <a:pt x="1531448" y="3310030"/>
                    <a:pt x="1518094" y="3296190"/>
                    <a:pt x="1522154" y="3281683"/>
                  </a:cubicBezTo>
                  <a:cubicBezTo>
                    <a:pt x="1481192" y="3266677"/>
                    <a:pt x="1495371" y="3207557"/>
                    <a:pt x="1560030" y="3230378"/>
                  </a:cubicBezTo>
                  <a:cubicBezTo>
                    <a:pt x="1589306" y="3214770"/>
                    <a:pt x="1616717" y="3208210"/>
                    <a:pt x="1641648" y="3207520"/>
                  </a:cubicBezTo>
                  <a:close/>
                  <a:moveTo>
                    <a:pt x="2391015" y="3151487"/>
                  </a:moveTo>
                  <a:cubicBezTo>
                    <a:pt x="2376916" y="3185370"/>
                    <a:pt x="2401385" y="3227775"/>
                    <a:pt x="2445667" y="3246201"/>
                  </a:cubicBezTo>
                  <a:cubicBezTo>
                    <a:pt x="2489950" y="3264626"/>
                    <a:pt x="2537277" y="3252097"/>
                    <a:pt x="2551376" y="3218214"/>
                  </a:cubicBezTo>
                  <a:lnTo>
                    <a:pt x="2504215" y="3198590"/>
                  </a:lnTo>
                  <a:cubicBezTo>
                    <a:pt x="2498409" y="3212543"/>
                    <a:pt x="2478919" y="3217704"/>
                    <a:pt x="2460683" y="3210115"/>
                  </a:cubicBezTo>
                  <a:cubicBezTo>
                    <a:pt x="2442447" y="3202527"/>
                    <a:pt x="2432370" y="3185063"/>
                    <a:pt x="2438175" y="3171111"/>
                  </a:cubicBezTo>
                  <a:close/>
                  <a:moveTo>
                    <a:pt x="3667509" y="3147456"/>
                  </a:moveTo>
                  <a:cubicBezTo>
                    <a:pt x="3669632" y="3147352"/>
                    <a:pt x="3671681" y="3147645"/>
                    <a:pt x="3673624" y="3148366"/>
                  </a:cubicBezTo>
                  <a:lnTo>
                    <a:pt x="3674777" y="3149451"/>
                  </a:lnTo>
                  <a:cubicBezTo>
                    <a:pt x="3660195" y="3156481"/>
                    <a:pt x="3645256" y="3175992"/>
                    <a:pt x="3635855" y="3201318"/>
                  </a:cubicBezTo>
                  <a:cubicBezTo>
                    <a:pt x="3626455" y="3226646"/>
                    <a:pt x="3625048" y="3251179"/>
                    <a:pt x="3631512" y="3266021"/>
                  </a:cubicBezTo>
                  <a:cubicBezTo>
                    <a:pt x="3630914" y="3266427"/>
                    <a:pt x="3630418" y="3266273"/>
                    <a:pt x="3629930" y="3266091"/>
                  </a:cubicBezTo>
                  <a:cubicBezTo>
                    <a:pt x="3614388" y="3260324"/>
                    <a:pt x="3611571" y="3229294"/>
                    <a:pt x="3623637" y="3196785"/>
                  </a:cubicBezTo>
                  <a:cubicBezTo>
                    <a:pt x="3634194" y="3168339"/>
                    <a:pt x="3652649" y="3148185"/>
                    <a:pt x="3667509" y="3147456"/>
                  </a:cubicBezTo>
                  <a:close/>
                  <a:moveTo>
                    <a:pt x="1072905" y="3146542"/>
                  </a:moveTo>
                  <a:cubicBezTo>
                    <a:pt x="1081222" y="3144334"/>
                    <a:pt x="1089308" y="3145178"/>
                    <a:pt x="1096749" y="3148022"/>
                  </a:cubicBezTo>
                  <a:cubicBezTo>
                    <a:pt x="1111631" y="3153711"/>
                    <a:pt x="1123931" y="3167403"/>
                    <a:pt x="1130330" y="3180677"/>
                  </a:cubicBezTo>
                  <a:cubicBezTo>
                    <a:pt x="1165318" y="3174256"/>
                    <a:pt x="1189904" y="3197912"/>
                    <a:pt x="1181885" y="3222766"/>
                  </a:cubicBezTo>
                  <a:lnTo>
                    <a:pt x="1168305" y="3239039"/>
                  </a:lnTo>
                  <a:cubicBezTo>
                    <a:pt x="1161544" y="3248552"/>
                    <a:pt x="1148352" y="3250784"/>
                    <a:pt x="1138838" y="3244023"/>
                  </a:cubicBezTo>
                  <a:cubicBezTo>
                    <a:pt x="1129325" y="3237262"/>
                    <a:pt x="1127094" y="3224070"/>
                    <a:pt x="1133855" y="3214557"/>
                  </a:cubicBezTo>
                  <a:cubicBezTo>
                    <a:pt x="1136812" y="3210395"/>
                    <a:pt x="1141000" y="3207627"/>
                    <a:pt x="1145573" y="3206396"/>
                  </a:cubicBezTo>
                  <a:cubicBezTo>
                    <a:pt x="1138647" y="3207472"/>
                    <a:pt x="1132150" y="3211242"/>
                    <a:pt x="1127769" y="3217406"/>
                  </a:cubicBezTo>
                  <a:cubicBezTo>
                    <a:pt x="1119137" y="3229552"/>
                    <a:pt x="1121986" y="3246396"/>
                    <a:pt x="1134132" y="3255028"/>
                  </a:cubicBezTo>
                  <a:cubicBezTo>
                    <a:pt x="1146278" y="3263660"/>
                    <a:pt x="1163122" y="3260811"/>
                    <a:pt x="1171753" y="3248665"/>
                  </a:cubicBezTo>
                  <a:lnTo>
                    <a:pt x="1193521" y="3229594"/>
                  </a:lnTo>
                  <a:cubicBezTo>
                    <a:pt x="1221172" y="3226340"/>
                    <a:pt x="1227686" y="3245389"/>
                    <a:pt x="1223572" y="3252666"/>
                  </a:cubicBezTo>
                  <a:cubicBezTo>
                    <a:pt x="1268691" y="3260816"/>
                    <a:pt x="1269541" y="3298395"/>
                    <a:pt x="1246045" y="3309657"/>
                  </a:cubicBezTo>
                  <a:cubicBezTo>
                    <a:pt x="1284710" y="3321682"/>
                    <a:pt x="1287267" y="3350939"/>
                    <a:pt x="1271449" y="3366489"/>
                  </a:cubicBezTo>
                  <a:lnTo>
                    <a:pt x="1272314" y="3367201"/>
                  </a:lnTo>
                  <a:lnTo>
                    <a:pt x="1255388" y="3383017"/>
                  </a:lnTo>
                  <a:cubicBezTo>
                    <a:pt x="1245137" y="3392595"/>
                    <a:pt x="1229062" y="3392050"/>
                    <a:pt x="1219484" y="3381799"/>
                  </a:cubicBezTo>
                  <a:cubicBezTo>
                    <a:pt x="1209905" y="3371548"/>
                    <a:pt x="1210450" y="3355473"/>
                    <a:pt x="1220701" y="3345894"/>
                  </a:cubicBezTo>
                  <a:cubicBezTo>
                    <a:pt x="1225185" y="3341705"/>
                    <a:pt x="1230784" y="3339452"/>
                    <a:pt x="1236465" y="3339101"/>
                  </a:cubicBezTo>
                  <a:cubicBezTo>
                    <a:pt x="1228049" y="3338703"/>
                    <a:pt x="1219490" y="3341580"/>
                    <a:pt x="1212848" y="3347787"/>
                  </a:cubicBezTo>
                  <a:cubicBezTo>
                    <a:pt x="1199760" y="3360017"/>
                    <a:pt x="1199064" y="3380541"/>
                    <a:pt x="1211293" y="3393629"/>
                  </a:cubicBezTo>
                  <a:cubicBezTo>
                    <a:pt x="1223523" y="3406717"/>
                    <a:pt x="1244046" y="3407413"/>
                    <a:pt x="1257135" y="3395183"/>
                  </a:cubicBezTo>
                  <a:lnTo>
                    <a:pt x="1286212" y="3378627"/>
                  </a:lnTo>
                  <a:cubicBezTo>
                    <a:pt x="1311529" y="3382945"/>
                    <a:pt x="1366690" y="3417401"/>
                    <a:pt x="1365807" y="3491916"/>
                  </a:cubicBezTo>
                  <a:cubicBezTo>
                    <a:pt x="1337053" y="3431182"/>
                    <a:pt x="1248227" y="3441709"/>
                    <a:pt x="1161741" y="3437383"/>
                  </a:cubicBezTo>
                  <a:cubicBezTo>
                    <a:pt x="1203714" y="3438704"/>
                    <a:pt x="1241663" y="3425762"/>
                    <a:pt x="1256379" y="3421619"/>
                  </a:cubicBezTo>
                  <a:cubicBezTo>
                    <a:pt x="1166331" y="3424205"/>
                    <a:pt x="1125137" y="3397290"/>
                    <a:pt x="1135202" y="3375288"/>
                  </a:cubicBezTo>
                  <a:cubicBezTo>
                    <a:pt x="1183032" y="3355883"/>
                    <a:pt x="1173490" y="3299543"/>
                    <a:pt x="1112904" y="3293110"/>
                  </a:cubicBezTo>
                  <a:cubicBezTo>
                    <a:pt x="1091258" y="3247897"/>
                    <a:pt x="1043702" y="3240818"/>
                    <a:pt x="1032477" y="3266873"/>
                  </a:cubicBezTo>
                  <a:cubicBezTo>
                    <a:pt x="987173" y="3251750"/>
                    <a:pt x="956589" y="3316435"/>
                    <a:pt x="1027480" y="3341107"/>
                  </a:cubicBezTo>
                  <a:cubicBezTo>
                    <a:pt x="1052816" y="3407391"/>
                    <a:pt x="1097992" y="3431083"/>
                    <a:pt x="1142068" y="3436430"/>
                  </a:cubicBezTo>
                  <a:cubicBezTo>
                    <a:pt x="1109669" y="3434032"/>
                    <a:pt x="1078287" y="3428519"/>
                    <a:pt x="1051271" y="3415396"/>
                  </a:cubicBezTo>
                  <a:lnTo>
                    <a:pt x="1024887" y="3405509"/>
                  </a:lnTo>
                  <a:cubicBezTo>
                    <a:pt x="983840" y="3378099"/>
                    <a:pt x="978548" y="3350373"/>
                    <a:pt x="953116" y="3309561"/>
                  </a:cubicBezTo>
                  <a:cubicBezTo>
                    <a:pt x="926944" y="3267560"/>
                    <a:pt x="875498" y="3285253"/>
                    <a:pt x="869815" y="3304883"/>
                  </a:cubicBezTo>
                  <a:cubicBezTo>
                    <a:pt x="930660" y="3281326"/>
                    <a:pt x="916584" y="3348545"/>
                    <a:pt x="877306" y="3350202"/>
                  </a:cubicBezTo>
                  <a:lnTo>
                    <a:pt x="859263" y="3343441"/>
                  </a:lnTo>
                  <a:cubicBezTo>
                    <a:pt x="817055" y="3327491"/>
                    <a:pt x="824503" y="3273003"/>
                    <a:pt x="857454" y="3255353"/>
                  </a:cubicBezTo>
                  <a:cubicBezTo>
                    <a:pt x="849704" y="3231485"/>
                    <a:pt x="870964" y="3190197"/>
                    <a:pt x="913581" y="3218183"/>
                  </a:cubicBezTo>
                  <a:lnTo>
                    <a:pt x="920878" y="3243233"/>
                  </a:lnTo>
                  <a:cubicBezTo>
                    <a:pt x="925234" y="3258186"/>
                    <a:pt x="941578" y="3266575"/>
                    <a:pt x="957383" y="3261971"/>
                  </a:cubicBezTo>
                  <a:cubicBezTo>
                    <a:pt x="973188" y="3257367"/>
                    <a:pt x="982470" y="3241512"/>
                    <a:pt x="978113" y="3226559"/>
                  </a:cubicBezTo>
                  <a:cubicBezTo>
                    <a:pt x="975902" y="3218970"/>
                    <a:pt x="970603" y="3213071"/>
                    <a:pt x="963847" y="3209717"/>
                  </a:cubicBezTo>
                  <a:cubicBezTo>
                    <a:pt x="968111" y="3212451"/>
                    <a:pt x="971400" y="3216590"/>
                    <a:pt x="972893" y="3221713"/>
                  </a:cubicBezTo>
                  <a:cubicBezTo>
                    <a:pt x="976305" y="3233425"/>
                    <a:pt x="969036" y="3245842"/>
                    <a:pt x="956656" y="3249449"/>
                  </a:cubicBezTo>
                  <a:cubicBezTo>
                    <a:pt x="944278" y="3253055"/>
                    <a:pt x="931477" y="3246484"/>
                    <a:pt x="928065" y="3234772"/>
                  </a:cubicBezTo>
                  <a:lnTo>
                    <a:pt x="923096" y="3217717"/>
                  </a:lnTo>
                  <a:lnTo>
                    <a:pt x="925379" y="3217594"/>
                  </a:lnTo>
                  <a:cubicBezTo>
                    <a:pt x="927658" y="3198070"/>
                    <a:pt x="936638" y="3182888"/>
                    <a:pt x="963155" y="3176756"/>
                  </a:cubicBezTo>
                  <a:cubicBezTo>
                    <a:pt x="975568" y="3152570"/>
                    <a:pt x="1016039" y="3136279"/>
                    <a:pt x="1047679" y="3163380"/>
                  </a:cubicBezTo>
                  <a:cubicBezTo>
                    <a:pt x="1056042" y="3154013"/>
                    <a:pt x="1064589" y="3148751"/>
                    <a:pt x="1072905" y="3146542"/>
                  </a:cubicBezTo>
                  <a:close/>
                  <a:moveTo>
                    <a:pt x="3919734" y="3123641"/>
                  </a:moveTo>
                  <a:cubicBezTo>
                    <a:pt x="3925556" y="3136211"/>
                    <a:pt x="3941519" y="3148177"/>
                    <a:pt x="3962168" y="3154743"/>
                  </a:cubicBezTo>
                  <a:cubicBezTo>
                    <a:pt x="3982818" y="3161308"/>
                    <a:pt x="4002762" y="3160757"/>
                    <a:pt x="4014773" y="3153857"/>
                  </a:cubicBezTo>
                  <a:lnTo>
                    <a:pt x="4014840" y="3155272"/>
                  </a:lnTo>
                  <a:cubicBezTo>
                    <a:pt x="4010271" y="3169649"/>
                    <a:pt x="3985079" y="3174472"/>
                    <a:pt x="3958576" y="3166045"/>
                  </a:cubicBezTo>
                  <a:cubicBezTo>
                    <a:pt x="3932071" y="3157619"/>
                    <a:pt x="3914290" y="3139133"/>
                    <a:pt x="3918861" y="3124756"/>
                  </a:cubicBezTo>
                  <a:cubicBezTo>
                    <a:pt x="3919005" y="3124305"/>
                    <a:pt x="3919169" y="3123862"/>
                    <a:pt x="3919734" y="3123641"/>
                  </a:cubicBezTo>
                  <a:close/>
                  <a:moveTo>
                    <a:pt x="1376735" y="3099695"/>
                  </a:moveTo>
                  <a:cubicBezTo>
                    <a:pt x="1386318" y="3096544"/>
                    <a:pt x="1397465" y="3096336"/>
                    <a:pt x="1409680" y="3100333"/>
                  </a:cubicBezTo>
                  <a:lnTo>
                    <a:pt x="1430526" y="3107214"/>
                  </a:lnTo>
                  <a:cubicBezTo>
                    <a:pt x="1464366" y="3136041"/>
                    <a:pt x="1429543" y="3202703"/>
                    <a:pt x="1391913" y="3140301"/>
                  </a:cubicBezTo>
                  <a:cubicBezTo>
                    <a:pt x="1383145" y="3160867"/>
                    <a:pt x="1416530" y="3211748"/>
                    <a:pt x="1469455" y="3194510"/>
                  </a:cubicBezTo>
                  <a:cubicBezTo>
                    <a:pt x="1520883" y="3177760"/>
                    <a:pt x="1545138" y="3158013"/>
                    <a:pt x="1601039" y="3163498"/>
                  </a:cubicBezTo>
                  <a:lnTo>
                    <a:pt x="1631522" y="3173561"/>
                  </a:lnTo>
                  <a:cubicBezTo>
                    <a:pt x="1664850" y="3181329"/>
                    <a:pt x="1696705" y="3198580"/>
                    <a:pt x="1727272" y="3219175"/>
                  </a:cubicBezTo>
                  <a:cubicBezTo>
                    <a:pt x="1684219" y="3192919"/>
                    <a:pt x="1627258" y="3181408"/>
                    <a:pt x="1557966" y="3219761"/>
                  </a:cubicBezTo>
                  <a:cubicBezTo>
                    <a:pt x="1477395" y="3191123"/>
                    <a:pt x="1459071" y="3267170"/>
                    <a:pt x="1510108" y="3286016"/>
                  </a:cubicBezTo>
                  <a:cubicBezTo>
                    <a:pt x="1501752" y="3315883"/>
                    <a:pt x="1549127" y="3343103"/>
                    <a:pt x="1600282" y="3319989"/>
                  </a:cubicBezTo>
                  <a:cubicBezTo>
                    <a:pt x="1658815" y="3356854"/>
                    <a:pt x="1707022" y="3315880"/>
                    <a:pt x="1678066" y="3266076"/>
                  </a:cubicBezTo>
                  <a:cubicBezTo>
                    <a:pt x="1684600" y="3240445"/>
                    <a:pt x="1740283" y="3246451"/>
                    <a:pt x="1818721" y="3311513"/>
                  </a:cubicBezTo>
                  <a:cubicBezTo>
                    <a:pt x="1808524" y="3297735"/>
                    <a:pt x="1783820" y="3260294"/>
                    <a:pt x="1745479" y="3232105"/>
                  </a:cubicBezTo>
                  <a:cubicBezTo>
                    <a:pt x="1825612" y="3288835"/>
                    <a:pt x="1897364" y="3359757"/>
                    <a:pt x="1965792" y="3328483"/>
                  </a:cubicBezTo>
                  <a:cubicBezTo>
                    <a:pt x="1914068" y="3392102"/>
                    <a:pt x="1840623" y="3382720"/>
                    <a:pt x="1815015" y="3368694"/>
                  </a:cubicBezTo>
                  <a:lnTo>
                    <a:pt x="1800765" y="3334392"/>
                  </a:lnTo>
                  <a:cubicBezTo>
                    <a:pt x="1797717" y="3314914"/>
                    <a:pt x="1778934" y="3301171"/>
                    <a:pt x="1758811" y="3303698"/>
                  </a:cubicBezTo>
                  <a:cubicBezTo>
                    <a:pt x="1738688" y="3306225"/>
                    <a:pt x="1724845" y="3324065"/>
                    <a:pt x="1727892" y="3343543"/>
                  </a:cubicBezTo>
                  <a:cubicBezTo>
                    <a:pt x="1729439" y="3353429"/>
                    <a:pt x="1735039" y="3361838"/>
                    <a:pt x="1742822" y="3367378"/>
                  </a:cubicBezTo>
                  <a:cubicBezTo>
                    <a:pt x="1738005" y="3363114"/>
                    <a:pt x="1734603" y="3357301"/>
                    <a:pt x="1733558" y="3350627"/>
                  </a:cubicBezTo>
                  <a:cubicBezTo>
                    <a:pt x="1731172" y="3335371"/>
                    <a:pt x="1742013" y="3321399"/>
                    <a:pt x="1757775" y="3319420"/>
                  </a:cubicBezTo>
                  <a:cubicBezTo>
                    <a:pt x="1773536" y="3317440"/>
                    <a:pt x="1788247" y="3328204"/>
                    <a:pt x="1790634" y="3343460"/>
                  </a:cubicBezTo>
                  <a:lnTo>
                    <a:pt x="1794575" y="3368651"/>
                  </a:lnTo>
                  <a:lnTo>
                    <a:pt x="1793302" y="3368648"/>
                  </a:lnTo>
                  <a:cubicBezTo>
                    <a:pt x="1796443" y="3392841"/>
                    <a:pt x="1773547" y="3415793"/>
                    <a:pt x="1730610" y="3398962"/>
                  </a:cubicBezTo>
                  <a:cubicBezTo>
                    <a:pt x="1743617" y="3424890"/>
                    <a:pt x="1716377" y="3456070"/>
                    <a:pt x="1670419" y="3431457"/>
                  </a:cubicBezTo>
                  <a:cubicBezTo>
                    <a:pt x="1668959" y="3440482"/>
                    <a:pt x="1649729" y="3452040"/>
                    <a:pt x="1627376" y="3429981"/>
                  </a:cubicBezTo>
                  <a:lnTo>
                    <a:pt x="1621414" y="3398658"/>
                  </a:lnTo>
                  <a:cubicBezTo>
                    <a:pt x="1622280" y="3382362"/>
                    <a:pt x="1609274" y="3368192"/>
                    <a:pt x="1592366" y="3367009"/>
                  </a:cubicBezTo>
                  <a:cubicBezTo>
                    <a:pt x="1575457" y="3365827"/>
                    <a:pt x="1561049" y="3378079"/>
                    <a:pt x="1560183" y="3394376"/>
                  </a:cubicBezTo>
                  <a:cubicBezTo>
                    <a:pt x="1559744" y="3402647"/>
                    <a:pt x="1562878" y="3410371"/>
                    <a:pt x="1568292" y="3416117"/>
                  </a:cubicBezTo>
                  <a:cubicBezTo>
                    <a:pt x="1565085" y="3411883"/>
                    <a:pt x="1563302" y="3406618"/>
                    <a:pt x="1563599" y="3401035"/>
                  </a:cubicBezTo>
                  <a:cubicBezTo>
                    <a:pt x="1564277" y="3388271"/>
                    <a:pt x="1575562" y="3378675"/>
                    <a:pt x="1588806" y="3379601"/>
                  </a:cubicBezTo>
                  <a:cubicBezTo>
                    <a:pt x="1602049" y="3380527"/>
                    <a:pt x="1612235" y="3391625"/>
                    <a:pt x="1611557" y="3404389"/>
                  </a:cubicBezTo>
                  <a:lnTo>
                    <a:pt x="1612194" y="3427630"/>
                  </a:lnTo>
                  <a:cubicBezTo>
                    <a:pt x="1601826" y="3454243"/>
                    <a:pt x="1563243" y="3457078"/>
                    <a:pt x="1536582" y="3427219"/>
                  </a:cubicBezTo>
                  <a:cubicBezTo>
                    <a:pt x="1521525" y="3433975"/>
                    <a:pt x="1500913" y="3436963"/>
                    <a:pt x="1483640" y="3431382"/>
                  </a:cubicBezTo>
                  <a:cubicBezTo>
                    <a:pt x="1466367" y="3425801"/>
                    <a:pt x="1452432" y="3411652"/>
                    <a:pt x="1450727" y="3384134"/>
                  </a:cubicBezTo>
                  <a:cubicBezTo>
                    <a:pt x="1403428" y="3384956"/>
                    <a:pt x="1378837" y="3342924"/>
                    <a:pt x="1384816" y="3313807"/>
                  </a:cubicBezTo>
                  <a:cubicBezTo>
                    <a:pt x="1365503" y="3290107"/>
                    <a:pt x="1368197" y="3271000"/>
                    <a:pt x="1379924" y="3252902"/>
                  </a:cubicBezTo>
                  <a:lnTo>
                    <a:pt x="1377976" y="3251204"/>
                  </a:lnTo>
                  <a:lnTo>
                    <a:pt x="1394424" y="3240253"/>
                  </a:lnTo>
                  <a:cubicBezTo>
                    <a:pt x="1405718" y="3232732"/>
                    <a:pt x="1421758" y="3236115"/>
                    <a:pt x="1430250" y="3247807"/>
                  </a:cubicBezTo>
                  <a:cubicBezTo>
                    <a:pt x="1438742" y="3259500"/>
                    <a:pt x="1436471" y="3275075"/>
                    <a:pt x="1425177" y="3282595"/>
                  </a:cubicBezTo>
                  <a:cubicBezTo>
                    <a:pt x="1420236" y="3285884"/>
                    <a:pt x="1414388" y="3287088"/>
                    <a:pt x="1408660" y="3286422"/>
                  </a:cubicBezTo>
                  <a:cubicBezTo>
                    <a:pt x="1417046" y="3288303"/>
                    <a:pt x="1425926" y="3287016"/>
                    <a:pt x="1433245" y="3282142"/>
                  </a:cubicBezTo>
                  <a:cubicBezTo>
                    <a:pt x="1447665" y="3272541"/>
                    <a:pt x="1450565" y="3252656"/>
                    <a:pt x="1439723" y="3237727"/>
                  </a:cubicBezTo>
                  <a:cubicBezTo>
                    <a:pt x="1428880" y="3222798"/>
                    <a:pt x="1408401" y="3218480"/>
                    <a:pt x="1393981" y="3228081"/>
                  </a:cubicBezTo>
                  <a:lnTo>
                    <a:pt x="1369824" y="3244166"/>
                  </a:lnTo>
                  <a:cubicBezTo>
                    <a:pt x="1312118" y="3238072"/>
                    <a:pt x="1322265" y="3188318"/>
                    <a:pt x="1345992" y="3173548"/>
                  </a:cubicBezTo>
                  <a:cubicBezTo>
                    <a:pt x="1333294" y="3145100"/>
                    <a:pt x="1347983" y="3109149"/>
                    <a:pt x="1376735" y="3099695"/>
                  </a:cubicBezTo>
                  <a:close/>
                  <a:moveTo>
                    <a:pt x="3949348" y="3096510"/>
                  </a:moveTo>
                  <a:cubicBezTo>
                    <a:pt x="3961276" y="3097137"/>
                    <a:pt x="3976114" y="3099961"/>
                    <a:pt x="3991709" y="3104920"/>
                  </a:cubicBezTo>
                  <a:cubicBezTo>
                    <a:pt x="4013420" y="3111821"/>
                    <a:pt x="4031542" y="3121252"/>
                    <a:pt x="4041397" y="3130012"/>
                  </a:cubicBezTo>
                  <a:cubicBezTo>
                    <a:pt x="4028399" y="3131140"/>
                    <a:pt x="4008952" y="3128323"/>
                    <a:pt x="3988157" y="3121712"/>
                  </a:cubicBezTo>
                  <a:cubicBezTo>
                    <a:pt x="3966447" y="3114809"/>
                    <a:pt x="3948326" y="3105379"/>
                    <a:pt x="3938469" y="3096619"/>
                  </a:cubicBezTo>
                  <a:cubicBezTo>
                    <a:pt x="3941719" y="3096337"/>
                    <a:pt x="3945372" y="3096302"/>
                    <a:pt x="3949348" y="3096510"/>
                  </a:cubicBezTo>
                  <a:close/>
                  <a:moveTo>
                    <a:pt x="2207651" y="3075188"/>
                  </a:moveTo>
                  <a:cubicBezTo>
                    <a:pt x="2193552" y="3109071"/>
                    <a:pt x="2218021" y="3151476"/>
                    <a:pt x="2262303" y="3169901"/>
                  </a:cubicBezTo>
                  <a:cubicBezTo>
                    <a:pt x="2306586" y="3188328"/>
                    <a:pt x="2353913" y="3175798"/>
                    <a:pt x="2368012" y="3141914"/>
                  </a:cubicBezTo>
                  <a:lnTo>
                    <a:pt x="2278963" y="3104861"/>
                  </a:lnTo>
                  <a:lnTo>
                    <a:pt x="2320851" y="3122291"/>
                  </a:lnTo>
                  <a:cubicBezTo>
                    <a:pt x="2315045" y="3136244"/>
                    <a:pt x="2295555" y="3141404"/>
                    <a:pt x="2277319" y="3133817"/>
                  </a:cubicBezTo>
                  <a:cubicBezTo>
                    <a:pt x="2259083" y="3126228"/>
                    <a:pt x="2249006" y="3108764"/>
                    <a:pt x="2254812" y="3094811"/>
                  </a:cubicBezTo>
                  <a:close/>
                  <a:moveTo>
                    <a:pt x="3970215" y="3041964"/>
                  </a:moveTo>
                  <a:cubicBezTo>
                    <a:pt x="3976390" y="3042424"/>
                    <a:pt x="3982942" y="3043677"/>
                    <a:pt x="3989568" y="3045784"/>
                  </a:cubicBezTo>
                  <a:cubicBezTo>
                    <a:pt x="4016071" y="3054209"/>
                    <a:pt x="4033718" y="3073116"/>
                    <a:pt x="4028981" y="3088014"/>
                  </a:cubicBezTo>
                  <a:lnTo>
                    <a:pt x="4028095" y="3089176"/>
                  </a:lnTo>
                  <a:cubicBezTo>
                    <a:pt x="4022386" y="3076254"/>
                    <a:pt x="4006494" y="3064060"/>
                    <a:pt x="3985845" y="3057494"/>
                  </a:cubicBezTo>
                  <a:cubicBezTo>
                    <a:pt x="3965196" y="3050930"/>
                    <a:pt x="3945180" y="3051708"/>
                    <a:pt x="3933057" y="3058960"/>
                  </a:cubicBezTo>
                  <a:cubicBezTo>
                    <a:pt x="3932727" y="3058438"/>
                    <a:pt x="3932854" y="3057967"/>
                    <a:pt x="3933003" y="3057498"/>
                  </a:cubicBezTo>
                  <a:cubicBezTo>
                    <a:pt x="3935372" y="3050050"/>
                    <a:pt x="3942886" y="3045015"/>
                    <a:pt x="3953123" y="3042895"/>
                  </a:cubicBezTo>
                  <a:cubicBezTo>
                    <a:pt x="3958241" y="3041835"/>
                    <a:pt x="3964040" y="3041503"/>
                    <a:pt x="3970215" y="3041964"/>
                  </a:cubicBezTo>
                  <a:close/>
                  <a:moveTo>
                    <a:pt x="3779061" y="3017284"/>
                  </a:moveTo>
                  <a:cubicBezTo>
                    <a:pt x="3766194" y="3018475"/>
                    <a:pt x="3754665" y="3027176"/>
                    <a:pt x="3750503" y="3040265"/>
                  </a:cubicBezTo>
                  <a:cubicBezTo>
                    <a:pt x="3744954" y="3057717"/>
                    <a:pt x="3754604" y="3076363"/>
                    <a:pt x="3772057" y="3081912"/>
                  </a:cubicBezTo>
                  <a:cubicBezTo>
                    <a:pt x="3789509" y="3087461"/>
                    <a:pt x="3808155" y="3077811"/>
                    <a:pt x="3813704" y="3060360"/>
                  </a:cubicBezTo>
                  <a:cubicBezTo>
                    <a:pt x="3819253" y="3042906"/>
                    <a:pt x="3809603" y="3024260"/>
                    <a:pt x="3792151" y="3018712"/>
                  </a:cubicBezTo>
                  <a:cubicBezTo>
                    <a:pt x="3787788" y="3017324"/>
                    <a:pt x="3783350" y="3016887"/>
                    <a:pt x="3779061" y="3017284"/>
                  </a:cubicBezTo>
                  <a:close/>
                  <a:moveTo>
                    <a:pt x="2026258" y="2999710"/>
                  </a:moveTo>
                  <a:cubicBezTo>
                    <a:pt x="2012159" y="3033592"/>
                    <a:pt x="2036628" y="3075998"/>
                    <a:pt x="2080910" y="3094424"/>
                  </a:cubicBezTo>
                  <a:cubicBezTo>
                    <a:pt x="2125192" y="3112850"/>
                    <a:pt x="2172520" y="3100319"/>
                    <a:pt x="2186619" y="3066437"/>
                  </a:cubicBezTo>
                  <a:lnTo>
                    <a:pt x="2139459" y="3046813"/>
                  </a:lnTo>
                  <a:cubicBezTo>
                    <a:pt x="2133652" y="3060766"/>
                    <a:pt x="2114162" y="3065926"/>
                    <a:pt x="2095926" y="3058338"/>
                  </a:cubicBezTo>
                  <a:cubicBezTo>
                    <a:pt x="2077690" y="3050750"/>
                    <a:pt x="2067612" y="3033286"/>
                    <a:pt x="2073418" y="3019334"/>
                  </a:cubicBezTo>
                  <a:close/>
                  <a:moveTo>
                    <a:pt x="3928014" y="2986591"/>
                  </a:moveTo>
                  <a:cubicBezTo>
                    <a:pt x="3940554" y="2985452"/>
                    <a:pt x="3956439" y="2987764"/>
                    <a:pt x="3972694" y="2993796"/>
                  </a:cubicBezTo>
                  <a:cubicBezTo>
                    <a:pt x="4005204" y="3005863"/>
                    <a:pt x="4026882" y="3028243"/>
                    <a:pt x="4021113" y="3043784"/>
                  </a:cubicBezTo>
                  <a:lnTo>
                    <a:pt x="4020028" y="3044937"/>
                  </a:lnTo>
                  <a:cubicBezTo>
                    <a:pt x="4012998" y="3030355"/>
                    <a:pt x="3993488" y="3015416"/>
                    <a:pt x="3968160" y="3006015"/>
                  </a:cubicBezTo>
                  <a:cubicBezTo>
                    <a:pt x="3942833" y="2996615"/>
                    <a:pt x="3918299" y="2995207"/>
                    <a:pt x="3903457" y="3001672"/>
                  </a:cubicBezTo>
                  <a:cubicBezTo>
                    <a:pt x="3903052" y="3001073"/>
                    <a:pt x="3903205" y="3000578"/>
                    <a:pt x="3903388" y="3000090"/>
                  </a:cubicBezTo>
                  <a:cubicBezTo>
                    <a:pt x="3906272" y="2992319"/>
                    <a:pt x="3915471" y="2987729"/>
                    <a:pt x="3928014" y="2986591"/>
                  </a:cubicBezTo>
                  <a:close/>
                  <a:moveTo>
                    <a:pt x="3793956" y="2944899"/>
                  </a:moveTo>
                  <a:cubicBezTo>
                    <a:pt x="3799710" y="2944367"/>
                    <a:pt x="3805663" y="2944953"/>
                    <a:pt x="3811516" y="2946814"/>
                  </a:cubicBezTo>
                  <a:cubicBezTo>
                    <a:pt x="3834928" y="2954258"/>
                    <a:pt x="3847873" y="2979271"/>
                    <a:pt x="3840429" y="3002683"/>
                  </a:cubicBezTo>
                  <a:cubicBezTo>
                    <a:pt x="3837700" y="3011264"/>
                    <a:pt x="3832612" y="3018439"/>
                    <a:pt x="3825590" y="3023082"/>
                  </a:cubicBezTo>
                  <a:cubicBezTo>
                    <a:pt x="3831584" y="3022259"/>
                    <a:pt x="3837826" y="3022809"/>
                    <a:pt x="3843961" y="3024760"/>
                  </a:cubicBezTo>
                  <a:cubicBezTo>
                    <a:pt x="3867372" y="3032203"/>
                    <a:pt x="3880317" y="3057216"/>
                    <a:pt x="3872874" y="3080628"/>
                  </a:cubicBezTo>
                  <a:cubicBezTo>
                    <a:pt x="3865430" y="3104040"/>
                    <a:pt x="3840417" y="3116984"/>
                    <a:pt x="3817005" y="3109541"/>
                  </a:cubicBezTo>
                  <a:lnTo>
                    <a:pt x="3802762" y="3101629"/>
                  </a:lnTo>
                  <a:cubicBezTo>
                    <a:pt x="3805063" y="3108834"/>
                    <a:pt x="3804818" y="3116700"/>
                    <a:pt x="3802373" y="3124390"/>
                  </a:cubicBezTo>
                  <a:cubicBezTo>
                    <a:pt x="3794928" y="3147803"/>
                    <a:pt x="3769916" y="3160748"/>
                    <a:pt x="3746503" y="3153304"/>
                  </a:cubicBezTo>
                  <a:cubicBezTo>
                    <a:pt x="3723091" y="3145860"/>
                    <a:pt x="3710147" y="3120846"/>
                    <a:pt x="3717590" y="3097435"/>
                  </a:cubicBezTo>
                  <a:cubicBezTo>
                    <a:pt x="3720432" y="3088496"/>
                    <a:pt x="3725835" y="3081084"/>
                    <a:pt x="3733234" y="3076398"/>
                  </a:cubicBezTo>
                  <a:cubicBezTo>
                    <a:pt x="3726176" y="3078523"/>
                    <a:pt x="3718520" y="3078228"/>
                    <a:pt x="3711027" y="3075846"/>
                  </a:cubicBezTo>
                  <a:cubicBezTo>
                    <a:pt x="3687615" y="3068403"/>
                    <a:pt x="3674671" y="3043390"/>
                    <a:pt x="3682114" y="3019978"/>
                  </a:cubicBezTo>
                  <a:cubicBezTo>
                    <a:pt x="3689558" y="2996566"/>
                    <a:pt x="3714571" y="2983622"/>
                    <a:pt x="3737983" y="2991065"/>
                  </a:cubicBezTo>
                  <a:cubicBezTo>
                    <a:pt x="3745723" y="2993525"/>
                    <a:pt x="3752317" y="2997906"/>
                    <a:pt x="3756876" y="3004001"/>
                  </a:cubicBezTo>
                  <a:cubicBezTo>
                    <a:pt x="3752977" y="2995376"/>
                    <a:pt x="3752568" y="2985414"/>
                    <a:pt x="3755647" y="2975727"/>
                  </a:cubicBezTo>
                  <a:cubicBezTo>
                    <a:pt x="3761230" y="2958168"/>
                    <a:pt x="3776696" y="2946497"/>
                    <a:pt x="3793956" y="2944899"/>
                  </a:cubicBezTo>
                  <a:close/>
                  <a:moveTo>
                    <a:pt x="3795616" y="2934204"/>
                  </a:moveTo>
                  <a:cubicBezTo>
                    <a:pt x="3776592" y="2935966"/>
                    <a:pt x="3759547" y="2948828"/>
                    <a:pt x="3753395" y="2968179"/>
                  </a:cubicBezTo>
                  <a:cubicBezTo>
                    <a:pt x="3750001" y="2978855"/>
                    <a:pt x="3750453" y="2989834"/>
                    <a:pt x="3754749" y="2999340"/>
                  </a:cubicBezTo>
                  <a:cubicBezTo>
                    <a:pt x="3749725" y="2992623"/>
                    <a:pt x="3742458" y="2987795"/>
                    <a:pt x="3733928" y="2985084"/>
                  </a:cubicBezTo>
                  <a:cubicBezTo>
                    <a:pt x="3708125" y="2976880"/>
                    <a:pt x="3680558" y="2991146"/>
                    <a:pt x="3672354" y="3016949"/>
                  </a:cubicBezTo>
                  <a:cubicBezTo>
                    <a:pt x="3664151" y="3042751"/>
                    <a:pt x="3678417" y="3070319"/>
                    <a:pt x="3704219" y="3078522"/>
                  </a:cubicBezTo>
                  <a:cubicBezTo>
                    <a:pt x="3712477" y="3081146"/>
                    <a:pt x="3720915" y="3081471"/>
                    <a:pt x="3728694" y="3079129"/>
                  </a:cubicBezTo>
                  <a:cubicBezTo>
                    <a:pt x="3720539" y="3084294"/>
                    <a:pt x="3714586" y="3092463"/>
                    <a:pt x="3711454" y="3102313"/>
                  </a:cubicBezTo>
                  <a:cubicBezTo>
                    <a:pt x="3703249" y="3128116"/>
                    <a:pt x="3717516" y="3155683"/>
                    <a:pt x="3743318" y="3163886"/>
                  </a:cubicBezTo>
                  <a:cubicBezTo>
                    <a:pt x="3769121" y="3172090"/>
                    <a:pt x="3796688" y="3157823"/>
                    <a:pt x="3804891" y="3132021"/>
                  </a:cubicBezTo>
                  <a:cubicBezTo>
                    <a:pt x="3807586" y="3123545"/>
                    <a:pt x="3807856" y="3114877"/>
                    <a:pt x="3805319" y="3106937"/>
                  </a:cubicBezTo>
                  <a:lnTo>
                    <a:pt x="3821017" y="3115657"/>
                  </a:lnTo>
                  <a:cubicBezTo>
                    <a:pt x="3846819" y="3123859"/>
                    <a:pt x="3874387" y="3109593"/>
                    <a:pt x="3882591" y="3083792"/>
                  </a:cubicBezTo>
                  <a:cubicBezTo>
                    <a:pt x="3890794" y="3057989"/>
                    <a:pt x="3876528" y="3030422"/>
                    <a:pt x="3850725" y="3022218"/>
                  </a:cubicBezTo>
                  <a:cubicBezTo>
                    <a:pt x="3843965" y="3020068"/>
                    <a:pt x="3837084" y="3019462"/>
                    <a:pt x="3830479" y="3020369"/>
                  </a:cubicBezTo>
                  <a:cubicBezTo>
                    <a:pt x="3838219" y="3015252"/>
                    <a:pt x="3843827" y="3007345"/>
                    <a:pt x="3846833" y="2997888"/>
                  </a:cubicBezTo>
                  <a:cubicBezTo>
                    <a:pt x="3855037" y="2972086"/>
                    <a:pt x="3840771" y="2944518"/>
                    <a:pt x="3814969" y="2936315"/>
                  </a:cubicBezTo>
                  <a:cubicBezTo>
                    <a:pt x="3808518" y="2934264"/>
                    <a:pt x="3801957" y="2933617"/>
                    <a:pt x="3795616" y="2934204"/>
                  </a:cubicBezTo>
                  <a:close/>
                  <a:moveTo>
                    <a:pt x="1840523" y="2922425"/>
                  </a:moveTo>
                  <a:cubicBezTo>
                    <a:pt x="1826424" y="2956308"/>
                    <a:pt x="1850893" y="2998713"/>
                    <a:pt x="1895176" y="3017139"/>
                  </a:cubicBezTo>
                  <a:cubicBezTo>
                    <a:pt x="1939458" y="3035565"/>
                    <a:pt x="1986785" y="3023035"/>
                    <a:pt x="2000885" y="2989152"/>
                  </a:cubicBezTo>
                  <a:lnTo>
                    <a:pt x="1953722" y="2969527"/>
                  </a:lnTo>
                  <a:cubicBezTo>
                    <a:pt x="1947915" y="2983480"/>
                    <a:pt x="1928426" y="2988640"/>
                    <a:pt x="1910190" y="2981052"/>
                  </a:cubicBezTo>
                  <a:cubicBezTo>
                    <a:pt x="1891954" y="2973464"/>
                    <a:pt x="1881877" y="2956000"/>
                    <a:pt x="1887682" y="2942048"/>
                  </a:cubicBezTo>
                  <a:close/>
                  <a:moveTo>
                    <a:pt x="3602454" y="2886895"/>
                  </a:moveTo>
                  <a:cubicBezTo>
                    <a:pt x="3614996" y="2885755"/>
                    <a:pt x="3630881" y="2888068"/>
                    <a:pt x="3647134" y="2894102"/>
                  </a:cubicBezTo>
                  <a:cubicBezTo>
                    <a:pt x="3679645" y="2906167"/>
                    <a:pt x="3701322" y="2928547"/>
                    <a:pt x="3695555" y="2944087"/>
                  </a:cubicBezTo>
                  <a:lnTo>
                    <a:pt x="3694469" y="2945243"/>
                  </a:lnTo>
                  <a:cubicBezTo>
                    <a:pt x="3687438" y="2930660"/>
                    <a:pt x="3667928" y="2915721"/>
                    <a:pt x="3642601" y="2906319"/>
                  </a:cubicBezTo>
                  <a:cubicBezTo>
                    <a:pt x="3617273" y="2896919"/>
                    <a:pt x="3592740" y="2895513"/>
                    <a:pt x="3577897" y="2901977"/>
                  </a:cubicBezTo>
                  <a:cubicBezTo>
                    <a:pt x="3577492" y="2901379"/>
                    <a:pt x="3577646" y="2900882"/>
                    <a:pt x="3577828" y="2900394"/>
                  </a:cubicBezTo>
                  <a:cubicBezTo>
                    <a:pt x="3580712" y="2892624"/>
                    <a:pt x="3589911" y="2888034"/>
                    <a:pt x="3602454" y="2886895"/>
                  </a:cubicBezTo>
                  <a:close/>
                  <a:moveTo>
                    <a:pt x="1659130" y="2846946"/>
                  </a:moveTo>
                  <a:cubicBezTo>
                    <a:pt x="1645032" y="2880829"/>
                    <a:pt x="1669499" y="2923234"/>
                    <a:pt x="1713783" y="2941660"/>
                  </a:cubicBezTo>
                  <a:cubicBezTo>
                    <a:pt x="1758065" y="2960086"/>
                    <a:pt x="1805393" y="2947556"/>
                    <a:pt x="1819492" y="2913673"/>
                  </a:cubicBezTo>
                  <a:lnTo>
                    <a:pt x="1728537" y="2875827"/>
                  </a:lnTo>
                  <a:lnTo>
                    <a:pt x="1772329" y="2894049"/>
                  </a:lnTo>
                  <a:cubicBezTo>
                    <a:pt x="1766524" y="2908002"/>
                    <a:pt x="1747033" y="2913162"/>
                    <a:pt x="1728796" y="2905574"/>
                  </a:cubicBezTo>
                  <a:cubicBezTo>
                    <a:pt x="1710560" y="2897986"/>
                    <a:pt x="1700484" y="2880522"/>
                    <a:pt x="1706290" y="2866569"/>
                  </a:cubicBezTo>
                  <a:close/>
                  <a:moveTo>
                    <a:pt x="3920903" y="2813241"/>
                  </a:moveTo>
                  <a:cubicBezTo>
                    <a:pt x="3941372" y="2815819"/>
                    <a:pt x="3954514" y="2845316"/>
                    <a:pt x="3950256" y="2879123"/>
                  </a:cubicBezTo>
                  <a:cubicBezTo>
                    <a:pt x="3945998" y="2912931"/>
                    <a:pt x="3925953" y="2938246"/>
                    <a:pt x="3905484" y="2935669"/>
                  </a:cubicBezTo>
                  <a:cubicBezTo>
                    <a:pt x="3904840" y="2935588"/>
                    <a:pt x="3904204" y="2935480"/>
                    <a:pt x="3903757" y="2934841"/>
                  </a:cubicBezTo>
                  <a:cubicBezTo>
                    <a:pt x="3919050" y="2925214"/>
                    <a:pt x="3930847" y="2903435"/>
                    <a:pt x="3934164" y="2877096"/>
                  </a:cubicBezTo>
                  <a:cubicBezTo>
                    <a:pt x="3937481" y="2850757"/>
                    <a:pt x="3931454" y="2826734"/>
                    <a:pt x="3919024" y="2813615"/>
                  </a:cubicBezTo>
                  <a:close/>
                  <a:moveTo>
                    <a:pt x="3896889" y="2801032"/>
                  </a:moveTo>
                  <a:cubicBezTo>
                    <a:pt x="3911266" y="2805603"/>
                    <a:pt x="3916088" y="2830794"/>
                    <a:pt x="3907661" y="2857298"/>
                  </a:cubicBezTo>
                  <a:cubicBezTo>
                    <a:pt x="3899235" y="2883802"/>
                    <a:pt x="3880750" y="2901583"/>
                    <a:pt x="3866373" y="2897012"/>
                  </a:cubicBezTo>
                  <a:cubicBezTo>
                    <a:pt x="3865921" y="2896868"/>
                    <a:pt x="3865479" y="2896704"/>
                    <a:pt x="3865258" y="2896138"/>
                  </a:cubicBezTo>
                  <a:cubicBezTo>
                    <a:pt x="3877828" y="2890317"/>
                    <a:pt x="3889795" y="2874353"/>
                    <a:pt x="3896359" y="2853704"/>
                  </a:cubicBezTo>
                  <a:cubicBezTo>
                    <a:pt x="3902925" y="2833055"/>
                    <a:pt x="3902373" y="2813112"/>
                    <a:pt x="3895474" y="2801100"/>
                  </a:cubicBezTo>
                  <a:close/>
                  <a:moveTo>
                    <a:pt x="1172334" y="2786368"/>
                  </a:moveTo>
                  <a:lnTo>
                    <a:pt x="714381" y="3418666"/>
                  </a:lnTo>
                  <a:lnTo>
                    <a:pt x="4219120" y="4838904"/>
                  </a:lnTo>
                  <a:lnTo>
                    <a:pt x="4228465" y="4128785"/>
                  </a:lnTo>
                  <a:close/>
                  <a:moveTo>
                    <a:pt x="3868364" y="2784730"/>
                  </a:moveTo>
                  <a:cubicBezTo>
                    <a:pt x="3869493" y="2797729"/>
                    <a:pt x="3866676" y="2817176"/>
                    <a:pt x="3860063" y="2837972"/>
                  </a:cubicBezTo>
                  <a:cubicBezTo>
                    <a:pt x="3853442" y="2858802"/>
                    <a:pt x="3844491" y="2876329"/>
                    <a:pt x="3835955" y="2886349"/>
                  </a:cubicBezTo>
                  <a:cubicBezTo>
                    <a:pt x="3870193" y="2899711"/>
                    <a:pt x="3888467" y="2937622"/>
                    <a:pt x="3877153" y="2973209"/>
                  </a:cubicBezTo>
                  <a:cubicBezTo>
                    <a:pt x="3872810" y="2986871"/>
                    <a:pt x="3864708" y="2998294"/>
                    <a:pt x="3853528" y="3005688"/>
                  </a:cubicBezTo>
                  <a:cubicBezTo>
                    <a:pt x="3863067" y="3004377"/>
                    <a:pt x="3873008" y="3005252"/>
                    <a:pt x="3882776" y="3008358"/>
                  </a:cubicBezTo>
                  <a:cubicBezTo>
                    <a:pt x="3920051" y="3020210"/>
                    <a:pt x="3940661" y="3060034"/>
                    <a:pt x="3928810" y="3097310"/>
                  </a:cubicBezTo>
                  <a:cubicBezTo>
                    <a:pt x="3919931" y="3125235"/>
                    <a:pt x="3895353" y="3143808"/>
                    <a:pt x="3867908" y="3146376"/>
                  </a:cubicBezTo>
                  <a:cubicBezTo>
                    <a:pt x="3874708" y="3162995"/>
                    <a:pt x="3893845" y="3178312"/>
                    <a:pt x="3918882" y="3186272"/>
                  </a:cubicBezTo>
                  <a:cubicBezTo>
                    <a:pt x="3944182" y="3194316"/>
                    <a:pt x="3968900" y="3192750"/>
                    <a:pt x="3984058" y="3182909"/>
                  </a:cubicBezTo>
                  <a:lnTo>
                    <a:pt x="3984083" y="3184823"/>
                  </a:lnTo>
                  <a:cubicBezTo>
                    <a:pt x="3977832" y="3204485"/>
                    <a:pt x="3946440" y="3212053"/>
                    <a:pt x="3913968" y="3201729"/>
                  </a:cubicBezTo>
                  <a:cubicBezTo>
                    <a:pt x="3881496" y="3191405"/>
                    <a:pt x="3860239" y="3167097"/>
                    <a:pt x="3866489" y="3147436"/>
                  </a:cubicBezTo>
                  <a:cubicBezTo>
                    <a:pt x="3866628" y="3147000"/>
                    <a:pt x="3866779" y="3146571"/>
                    <a:pt x="3867253" y="3146390"/>
                  </a:cubicBezTo>
                  <a:cubicBezTo>
                    <a:pt x="3858270" y="3147203"/>
                    <a:pt x="3848987" y="3146248"/>
                    <a:pt x="3839858" y="3143345"/>
                  </a:cubicBezTo>
                  <a:lnTo>
                    <a:pt x="3817180" y="3130747"/>
                  </a:lnTo>
                  <a:cubicBezTo>
                    <a:pt x="3820843" y="3142219"/>
                    <a:pt x="3820452" y="3154741"/>
                    <a:pt x="3816560" y="3166987"/>
                  </a:cubicBezTo>
                  <a:cubicBezTo>
                    <a:pt x="3814187" y="3174453"/>
                    <a:pt x="3810691" y="3181250"/>
                    <a:pt x="3806051" y="3187057"/>
                  </a:cubicBezTo>
                  <a:cubicBezTo>
                    <a:pt x="3824778" y="3191814"/>
                    <a:pt x="3836371" y="3219983"/>
                    <a:pt x="3832336" y="3252022"/>
                  </a:cubicBezTo>
                  <a:cubicBezTo>
                    <a:pt x="3828077" y="3285830"/>
                    <a:pt x="3808033" y="3311146"/>
                    <a:pt x="3787563" y="3308569"/>
                  </a:cubicBezTo>
                  <a:cubicBezTo>
                    <a:pt x="3786920" y="3308487"/>
                    <a:pt x="3786284" y="3308380"/>
                    <a:pt x="3785837" y="3307740"/>
                  </a:cubicBezTo>
                  <a:cubicBezTo>
                    <a:pt x="3801130" y="3298114"/>
                    <a:pt x="3812927" y="3276334"/>
                    <a:pt x="3816243" y="3249996"/>
                  </a:cubicBezTo>
                  <a:cubicBezTo>
                    <a:pt x="3819280" y="3225886"/>
                    <a:pt x="3814487" y="3203718"/>
                    <a:pt x="3803748" y="3190360"/>
                  </a:cubicBezTo>
                  <a:cubicBezTo>
                    <a:pt x="3794477" y="3201868"/>
                    <a:pt x="3781770" y="3210015"/>
                    <a:pt x="3767664" y="3213751"/>
                  </a:cubicBezTo>
                  <a:cubicBezTo>
                    <a:pt x="3781241" y="3218950"/>
                    <a:pt x="3785550" y="3243447"/>
                    <a:pt x="3777368" y="3269181"/>
                  </a:cubicBezTo>
                  <a:cubicBezTo>
                    <a:pt x="3768943" y="3295685"/>
                    <a:pt x="3750457" y="3313465"/>
                    <a:pt x="3736081" y="3308894"/>
                  </a:cubicBezTo>
                  <a:cubicBezTo>
                    <a:pt x="3735629" y="3308750"/>
                    <a:pt x="3735186" y="3308586"/>
                    <a:pt x="3734965" y="3308021"/>
                  </a:cubicBezTo>
                  <a:cubicBezTo>
                    <a:pt x="3747534" y="3302200"/>
                    <a:pt x="3759502" y="3286236"/>
                    <a:pt x="3766067" y="3265587"/>
                  </a:cubicBezTo>
                  <a:cubicBezTo>
                    <a:pt x="3772438" y="3245546"/>
                    <a:pt x="3772106" y="3226168"/>
                    <a:pt x="3765625" y="3214142"/>
                  </a:cubicBezTo>
                  <a:cubicBezTo>
                    <a:pt x="3753516" y="3217333"/>
                    <a:pt x="3740412" y="3217092"/>
                    <a:pt x="3727608" y="3213021"/>
                  </a:cubicBezTo>
                  <a:cubicBezTo>
                    <a:pt x="3716379" y="3209451"/>
                    <a:pt x="3706663" y="3203343"/>
                    <a:pt x="3699119" y="3195304"/>
                  </a:cubicBezTo>
                  <a:cubicBezTo>
                    <a:pt x="3687388" y="3201842"/>
                    <a:pt x="3676831" y="3216637"/>
                    <a:pt x="3670887" y="3235331"/>
                  </a:cubicBezTo>
                  <a:cubicBezTo>
                    <a:pt x="3664323" y="3255979"/>
                    <a:pt x="3665100" y="3275995"/>
                    <a:pt x="3672353" y="3288119"/>
                  </a:cubicBezTo>
                  <a:cubicBezTo>
                    <a:pt x="3671832" y="3288448"/>
                    <a:pt x="3671360" y="3288322"/>
                    <a:pt x="3670891" y="3288173"/>
                  </a:cubicBezTo>
                  <a:cubicBezTo>
                    <a:pt x="3655994" y="3283436"/>
                    <a:pt x="3650750" y="3258111"/>
                    <a:pt x="3659177" y="3231608"/>
                  </a:cubicBezTo>
                  <a:cubicBezTo>
                    <a:pt x="3666513" y="3208529"/>
                    <a:pt x="3681798" y="3192167"/>
                    <a:pt x="3695464" y="3191502"/>
                  </a:cubicBezTo>
                  <a:cubicBezTo>
                    <a:pt x="3679890" y="3173638"/>
                    <a:pt x="3673866" y="3148314"/>
                    <a:pt x="3681574" y="3124069"/>
                  </a:cubicBezTo>
                  <a:cubicBezTo>
                    <a:pt x="3686099" y="3109837"/>
                    <a:pt x="3694701" y="3098037"/>
                    <a:pt x="3706480" y="3090575"/>
                  </a:cubicBezTo>
                  <a:cubicBezTo>
                    <a:pt x="3695244" y="3093959"/>
                    <a:pt x="3683054" y="3093491"/>
                    <a:pt x="3671124" y="3089698"/>
                  </a:cubicBezTo>
                  <a:cubicBezTo>
                    <a:pt x="3665216" y="3087819"/>
                    <a:pt x="3659726" y="3085238"/>
                    <a:pt x="3654864" y="3081845"/>
                  </a:cubicBezTo>
                  <a:cubicBezTo>
                    <a:pt x="3646500" y="3097391"/>
                    <a:pt x="3620773" y="3106444"/>
                    <a:pt x="3591901" y="3102808"/>
                  </a:cubicBezTo>
                  <a:cubicBezTo>
                    <a:pt x="3558094" y="3098550"/>
                    <a:pt x="3532777" y="3078505"/>
                    <a:pt x="3535355" y="3058035"/>
                  </a:cubicBezTo>
                  <a:cubicBezTo>
                    <a:pt x="3535436" y="3057392"/>
                    <a:pt x="3535544" y="3056756"/>
                    <a:pt x="3536183" y="3056308"/>
                  </a:cubicBezTo>
                  <a:cubicBezTo>
                    <a:pt x="3545809" y="3071601"/>
                    <a:pt x="3567590" y="3083397"/>
                    <a:pt x="3593927" y="3086716"/>
                  </a:cubicBezTo>
                  <a:cubicBezTo>
                    <a:pt x="3615314" y="3089410"/>
                    <a:pt x="3635173" y="3085942"/>
                    <a:pt x="3648712" y="3077556"/>
                  </a:cubicBezTo>
                  <a:cubicBezTo>
                    <a:pt x="3637622" y="3069034"/>
                    <a:pt x="3629568" y="3057324"/>
                    <a:pt x="3625442" y="3044194"/>
                  </a:cubicBezTo>
                  <a:cubicBezTo>
                    <a:pt x="3616122" y="3052857"/>
                    <a:pt x="3595856" y="3054545"/>
                    <a:pt x="3574757" y="3047836"/>
                  </a:cubicBezTo>
                  <a:cubicBezTo>
                    <a:pt x="3548253" y="3039411"/>
                    <a:pt x="3530473" y="3020923"/>
                    <a:pt x="3535043" y="3006549"/>
                  </a:cubicBezTo>
                  <a:cubicBezTo>
                    <a:pt x="3535187" y="3006096"/>
                    <a:pt x="3535351" y="3005654"/>
                    <a:pt x="3535917" y="3005432"/>
                  </a:cubicBezTo>
                  <a:cubicBezTo>
                    <a:pt x="3541739" y="3018001"/>
                    <a:pt x="3557702" y="3029970"/>
                    <a:pt x="3578351" y="3036533"/>
                  </a:cubicBezTo>
                  <a:cubicBezTo>
                    <a:pt x="3595402" y="3041956"/>
                    <a:pt x="3611974" y="3042525"/>
                    <a:pt x="3623891" y="3038352"/>
                  </a:cubicBezTo>
                  <a:cubicBezTo>
                    <a:pt x="3620931" y="3026983"/>
                    <a:pt x="3621044" y="3014742"/>
                    <a:pt x="3624667" y="3002758"/>
                  </a:cubicBezTo>
                  <a:cubicBezTo>
                    <a:pt x="3611882" y="3003196"/>
                    <a:pt x="3594387" y="3000317"/>
                    <a:pt x="3575816" y="2994414"/>
                  </a:cubicBezTo>
                  <a:cubicBezTo>
                    <a:pt x="3554106" y="2987511"/>
                    <a:pt x="3535984" y="2978081"/>
                    <a:pt x="3526127" y="2969321"/>
                  </a:cubicBezTo>
                  <a:cubicBezTo>
                    <a:pt x="3529377" y="2969038"/>
                    <a:pt x="3533030" y="2969003"/>
                    <a:pt x="3537006" y="2969212"/>
                  </a:cubicBezTo>
                  <a:cubicBezTo>
                    <a:pt x="3548935" y="2969837"/>
                    <a:pt x="3563773" y="2972662"/>
                    <a:pt x="3579369" y="2977621"/>
                  </a:cubicBezTo>
                  <a:cubicBezTo>
                    <a:pt x="3598709" y="2983771"/>
                    <a:pt x="3615203" y="2991926"/>
                    <a:pt x="3625418" y="2999987"/>
                  </a:cubicBezTo>
                  <a:cubicBezTo>
                    <a:pt x="3629671" y="2986871"/>
                    <a:pt x="3637466" y="2975875"/>
                    <a:pt x="3647467" y="2967777"/>
                  </a:cubicBezTo>
                  <a:cubicBezTo>
                    <a:pt x="3640505" y="2956745"/>
                    <a:pt x="3626303" y="2946987"/>
                    <a:pt x="3608609" y="2941361"/>
                  </a:cubicBezTo>
                  <a:cubicBezTo>
                    <a:pt x="3587959" y="2934795"/>
                    <a:pt x="3567943" y="2935574"/>
                    <a:pt x="3555822" y="2942827"/>
                  </a:cubicBezTo>
                  <a:cubicBezTo>
                    <a:pt x="3555491" y="2942305"/>
                    <a:pt x="3555618" y="2941834"/>
                    <a:pt x="3555767" y="2941365"/>
                  </a:cubicBezTo>
                  <a:cubicBezTo>
                    <a:pt x="3558135" y="2933916"/>
                    <a:pt x="3565651" y="2928881"/>
                    <a:pt x="3575887" y="2926761"/>
                  </a:cubicBezTo>
                  <a:cubicBezTo>
                    <a:pt x="3581005" y="2925701"/>
                    <a:pt x="3586804" y="2925370"/>
                    <a:pt x="3592979" y="2925830"/>
                  </a:cubicBezTo>
                  <a:cubicBezTo>
                    <a:pt x="3599154" y="2926290"/>
                    <a:pt x="3605707" y="2927542"/>
                    <a:pt x="3612333" y="2929648"/>
                  </a:cubicBezTo>
                  <a:cubicBezTo>
                    <a:pt x="3634531" y="2936707"/>
                    <a:pt x="3650515" y="2951117"/>
                    <a:pt x="3652153" y="2964390"/>
                  </a:cubicBezTo>
                  <a:cubicBezTo>
                    <a:pt x="3669450" y="2951974"/>
                    <a:pt x="3692185" y="2947761"/>
                    <a:pt x="3714042" y="2954711"/>
                  </a:cubicBezTo>
                  <a:cubicBezTo>
                    <a:pt x="3726365" y="2958629"/>
                    <a:pt x="3736865" y="2965603"/>
                    <a:pt x="3744122" y="2975308"/>
                  </a:cubicBezTo>
                  <a:cubicBezTo>
                    <a:pt x="3737916" y="2961574"/>
                    <a:pt x="3737263" y="2945715"/>
                    <a:pt x="3742166" y="2930291"/>
                  </a:cubicBezTo>
                  <a:cubicBezTo>
                    <a:pt x="3751055" y="2902335"/>
                    <a:pt x="3775678" y="2883752"/>
                    <a:pt x="3803160" y="2881209"/>
                  </a:cubicBezTo>
                  <a:cubicBezTo>
                    <a:pt x="3812321" y="2880360"/>
                    <a:pt x="3821799" y="2881293"/>
                    <a:pt x="3831118" y="2884257"/>
                  </a:cubicBezTo>
                  <a:lnTo>
                    <a:pt x="3834955" y="2885917"/>
                  </a:lnTo>
                  <a:cubicBezTo>
                    <a:pt x="3834096" y="2872962"/>
                    <a:pt x="3836948" y="2854307"/>
                    <a:pt x="3843271" y="2834419"/>
                  </a:cubicBezTo>
                  <a:cubicBezTo>
                    <a:pt x="3850174" y="2812709"/>
                    <a:pt x="3859605" y="2794586"/>
                    <a:pt x="3868364" y="2784730"/>
                  </a:cubicBezTo>
                  <a:close/>
                  <a:moveTo>
                    <a:pt x="3825969" y="2779556"/>
                  </a:moveTo>
                  <a:cubicBezTo>
                    <a:pt x="3827928" y="2779475"/>
                    <a:pt x="3829853" y="2779717"/>
                    <a:pt x="3831715" y="2780309"/>
                  </a:cubicBezTo>
                  <a:lnTo>
                    <a:pt x="3832876" y="2781196"/>
                  </a:lnTo>
                  <a:cubicBezTo>
                    <a:pt x="3819956" y="2786905"/>
                    <a:pt x="3807762" y="2802798"/>
                    <a:pt x="3801196" y="2823446"/>
                  </a:cubicBezTo>
                  <a:cubicBezTo>
                    <a:pt x="3794631" y="2844095"/>
                    <a:pt x="3795408" y="2864111"/>
                    <a:pt x="3802661" y="2876235"/>
                  </a:cubicBezTo>
                  <a:cubicBezTo>
                    <a:pt x="3802140" y="2876565"/>
                    <a:pt x="3801668" y="2876437"/>
                    <a:pt x="3801198" y="2876288"/>
                  </a:cubicBezTo>
                  <a:cubicBezTo>
                    <a:pt x="3786302" y="2871552"/>
                    <a:pt x="3781058" y="2846227"/>
                    <a:pt x="3789484" y="2819723"/>
                  </a:cubicBezTo>
                  <a:cubicBezTo>
                    <a:pt x="3796857" y="2796533"/>
                    <a:pt x="3812255" y="2780123"/>
                    <a:pt x="3825969" y="2779556"/>
                  </a:cubicBezTo>
                  <a:close/>
                  <a:moveTo>
                    <a:pt x="3785413" y="2774567"/>
                  </a:moveTo>
                  <a:cubicBezTo>
                    <a:pt x="3787536" y="2774463"/>
                    <a:pt x="3789585" y="2774755"/>
                    <a:pt x="3791528" y="2775476"/>
                  </a:cubicBezTo>
                  <a:lnTo>
                    <a:pt x="3792683" y="2776561"/>
                  </a:lnTo>
                  <a:cubicBezTo>
                    <a:pt x="3778099" y="2783592"/>
                    <a:pt x="3763160" y="2803102"/>
                    <a:pt x="3753759" y="2828430"/>
                  </a:cubicBezTo>
                  <a:cubicBezTo>
                    <a:pt x="3744359" y="2853757"/>
                    <a:pt x="3742952" y="2878290"/>
                    <a:pt x="3749416" y="2893133"/>
                  </a:cubicBezTo>
                  <a:cubicBezTo>
                    <a:pt x="3748818" y="2893537"/>
                    <a:pt x="3748323" y="2893384"/>
                    <a:pt x="3747834" y="2893202"/>
                  </a:cubicBezTo>
                  <a:cubicBezTo>
                    <a:pt x="3732293" y="2887434"/>
                    <a:pt x="3729475" y="2856404"/>
                    <a:pt x="3741542" y="2823895"/>
                  </a:cubicBezTo>
                  <a:cubicBezTo>
                    <a:pt x="3752098" y="2795450"/>
                    <a:pt x="3770553" y="2775297"/>
                    <a:pt x="3785413" y="2774567"/>
                  </a:cubicBezTo>
                  <a:close/>
                  <a:moveTo>
                    <a:pt x="1475766" y="2770647"/>
                  </a:moveTo>
                  <a:cubicBezTo>
                    <a:pt x="1461667" y="2804530"/>
                    <a:pt x="1486136" y="2846935"/>
                    <a:pt x="1530419" y="2865360"/>
                  </a:cubicBezTo>
                  <a:cubicBezTo>
                    <a:pt x="1574701" y="2883787"/>
                    <a:pt x="1622029" y="2871257"/>
                    <a:pt x="1636127" y="2837374"/>
                  </a:cubicBezTo>
                  <a:lnTo>
                    <a:pt x="1573776" y="2811429"/>
                  </a:lnTo>
                  <a:lnTo>
                    <a:pt x="1588966" y="2817750"/>
                  </a:lnTo>
                  <a:cubicBezTo>
                    <a:pt x="1583160" y="2831703"/>
                    <a:pt x="1563668" y="2836863"/>
                    <a:pt x="1545432" y="2829275"/>
                  </a:cubicBezTo>
                  <a:cubicBezTo>
                    <a:pt x="1527196" y="2821687"/>
                    <a:pt x="1517120" y="2804223"/>
                    <a:pt x="1522926" y="2790270"/>
                  </a:cubicBezTo>
                  <a:close/>
                  <a:moveTo>
                    <a:pt x="3824034" y="2753023"/>
                  </a:moveTo>
                  <a:cubicBezTo>
                    <a:pt x="3776154" y="2757455"/>
                    <a:pt x="3733253" y="2789831"/>
                    <a:pt x="3717766" y="2838539"/>
                  </a:cubicBezTo>
                  <a:cubicBezTo>
                    <a:pt x="3709223" y="2865410"/>
                    <a:pt x="3710362" y="2893041"/>
                    <a:pt x="3721174" y="2916968"/>
                  </a:cubicBezTo>
                  <a:cubicBezTo>
                    <a:pt x="3708531" y="2900061"/>
                    <a:pt x="3690236" y="2887910"/>
                    <a:pt x="3668766" y="2881084"/>
                  </a:cubicBezTo>
                  <a:cubicBezTo>
                    <a:pt x="3603822" y="2860436"/>
                    <a:pt x="3534436" y="2896344"/>
                    <a:pt x="3513788" y="2961288"/>
                  </a:cubicBezTo>
                  <a:cubicBezTo>
                    <a:pt x="3493140" y="3026232"/>
                    <a:pt x="3529049" y="3095618"/>
                    <a:pt x="3593993" y="3116266"/>
                  </a:cubicBezTo>
                  <a:cubicBezTo>
                    <a:pt x="3614776" y="3122874"/>
                    <a:pt x="3636015" y="3123690"/>
                    <a:pt x="3655593" y="3117796"/>
                  </a:cubicBezTo>
                  <a:cubicBezTo>
                    <a:pt x="3635069" y="3130794"/>
                    <a:pt x="3620082" y="3151356"/>
                    <a:pt x="3612199" y="3176150"/>
                  </a:cubicBezTo>
                  <a:cubicBezTo>
                    <a:pt x="3591551" y="3241094"/>
                    <a:pt x="3627459" y="3310480"/>
                    <a:pt x="3692403" y="3331128"/>
                  </a:cubicBezTo>
                  <a:cubicBezTo>
                    <a:pt x="3757347" y="3351776"/>
                    <a:pt x="3826733" y="3315868"/>
                    <a:pt x="3847382" y="3250924"/>
                  </a:cubicBezTo>
                  <a:cubicBezTo>
                    <a:pt x="3854165" y="3229589"/>
                    <a:pt x="3854844" y="3207772"/>
                    <a:pt x="3848460" y="3187786"/>
                  </a:cubicBezTo>
                  <a:lnTo>
                    <a:pt x="3887971" y="3209733"/>
                  </a:lnTo>
                  <a:cubicBezTo>
                    <a:pt x="3952915" y="3230381"/>
                    <a:pt x="4022301" y="3194473"/>
                    <a:pt x="4042949" y="3129529"/>
                  </a:cubicBezTo>
                  <a:cubicBezTo>
                    <a:pt x="4063597" y="3064585"/>
                    <a:pt x="4027689" y="2995200"/>
                    <a:pt x="3962745" y="2974552"/>
                  </a:cubicBezTo>
                  <a:cubicBezTo>
                    <a:pt x="3945728" y="2969141"/>
                    <a:pt x="3928409" y="2967614"/>
                    <a:pt x="3911787" y="2969899"/>
                  </a:cubicBezTo>
                  <a:cubicBezTo>
                    <a:pt x="3931266" y="2957018"/>
                    <a:pt x="3945381" y="2937116"/>
                    <a:pt x="3952949" y="2913312"/>
                  </a:cubicBezTo>
                  <a:cubicBezTo>
                    <a:pt x="3973597" y="2848369"/>
                    <a:pt x="3937689" y="2778983"/>
                    <a:pt x="3872745" y="2758335"/>
                  </a:cubicBezTo>
                  <a:cubicBezTo>
                    <a:pt x="3856508" y="2753173"/>
                    <a:pt x="3839995" y="2751545"/>
                    <a:pt x="3824034" y="2753023"/>
                  </a:cubicBezTo>
                  <a:close/>
                  <a:moveTo>
                    <a:pt x="1294374" y="2695169"/>
                  </a:moveTo>
                  <a:cubicBezTo>
                    <a:pt x="1280275" y="2729052"/>
                    <a:pt x="1304744" y="2771457"/>
                    <a:pt x="1349026" y="2789883"/>
                  </a:cubicBezTo>
                  <a:cubicBezTo>
                    <a:pt x="1393309" y="2808308"/>
                    <a:pt x="1440636" y="2795779"/>
                    <a:pt x="1454735" y="2761896"/>
                  </a:cubicBezTo>
                  <a:lnTo>
                    <a:pt x="1363145" y="2723785"/>
                  </a:lnTo>
                  <a:lnTo>
                    <a:pt x="1407573" y="2742272"/>
                  </a:lnTo>
                  <a:cubicBezTo>
                    <a:pt x="1401767" y="2756225"/>
                    <a:pt x="1382277" y="2761385"/>
                    <a:pt x="1364040" y="2753797"/>
                  </a:cubicBezTo>
                  <a:cubicBezTo>
                    <a:pt x="1345804" y="2746209"/>
                    <a:pt x="1335728" y="2728745"/>
                    <a:pt x="1341533" y="2714792"/>
                  </a:cubicBezTo>
                  <a:close/>
                  <a:moveTo>
                    <a:pt x="1406281" y="2485885"/>
                  </a:moveTo>
                  <a:lnTo>
                    <a:pt x="1293307" y="2623034"/>
                  </a:lnTo>
                  <a:lnTo>
                    <a:pt x="4226266" y="3867213"/>
                  </a:lnTo>
                  <a:lnTo>
                    <a:pt x="4234032" y="3691473"/>
                  </a:lnTo>
                  <a:close/>
                  <a:moveTo>
                    <a:pt x="2199271" y="2482763"/>
                  </a:moveTo>
                  <a:cubicBezTo>
                    <a:pt x="2195993" y="2496223"/>
                    <a:pt x="2201024" y="2515528"/>
                    <a:pt x="2213085" y="2533529"/>
                  </a:cubicBezTo>
                  <a:cubicBezTo>
                    <a:pt x="2225147" y="2551530"/>
                    <a:pt x="2241090" y="2563524"/>
                    <a:pt x="2254784" y="2565610"/>
                  </a:cubicBezTo>
                  <a:lnTo>
                    <a:pt x="2253955" y="2566759"/>
                  </a:lnTo>
                  <a:cubicBezTo>
                    <a:pt x="2241424" y="2575158"/>
                    <a:pt x="2218715" y="2563235"/>
                    <a:pt x="2203233" y="2540131"/>
                  </a:cubicBezTo>
                  <a:cubicBezTo>
                    <a:pt x="2187751" y="2517027"/>
                    <a:pt x="2185361" y="2491489"/>
                    <a:pt x="2197893" y="2483092"/>
                  </a:cubicBezTo>
                  <a:cubicBezTo>
                    <a:pt x="2198286" y="2482828"/>
                    <a:pt x="2198691" y="2482584"/>
                    <a:pt x="2199271" y="2482763"/>
                  </a:cubicBezTo>
                  <a:close/>
                  <a:moveTo>
                    <a:pt x="2230760" y="2473299"/>
                  </a:moveTo>
                  <a:cubicBezTo>
                    <a:pt x="2233478" y="2475104"/>
                    <a:pt x="2236358" y="2477352"/>
                    <a:pt x="2239338" y="2479992"/>
                  </a:cubicBezTo>
                  <a:cubicBezTo>
                    <a:pt x="2248278" y="2487914"/>
                    <a:pt x="2258124" y="2499367"/>
                    <a:pt x="2267234" y="2512962"/>
                  </a:cubicBezTo>
                  <a:cubicBezTo>
                    <a:pt x="2279915" y="2531887"/>
                    <a:pt x="2288215" y="2550554"/>
                    <a:pt x="2290466" y="2563546"/>
                  </a:cubicBezTo>
                  <a:cubicBezTo>
                    <a:pt x="2279596" y="2556331"/>
                    <a:pt x="2266140" y="2542011"/>
                    <a:pt x="2253992" y="2523884"/>
                  </a:cubicBezTo>
                  <a:cubicBezTo>
                    <a:pt x="2241311" y="2504959"/>
                    <a:pt x="2233013" y="2486292"/>
                    <a:pt x="2230760" y="2473299"/>
                  </a:cubicBezTo>
                  <a:close/>
                  <a:moveTo>
                    <a:pt x="3220276" y="2450174"/>
                  </a:moveTo>
                  <a:cubicBezTo>
                    <a:pt x="3214825" y="2477811"/>
                    <a:pt x="3226777" y="2516579"/>
                    <a:pt x="3252893" y="2552064"/>
                  </a:cubicBezTo>
                  <a:cubicBezTo>
                    <a:pt x="3279011" y="2587552"/>
                    <a:pt x="3312475" y="2610489"/>
                    <a:pt x="3340482" y="2613499"/>
                  </a:cubicBezTo>
                  <a:lnTo>
                    <a:pt x="3338900" y="2615907"/>
                  </a:lnTo>
                  <a:cubicBezTo>
                    <a:pt x="3314195" y="2634093"/>
                    <a:pt x="3266993" y="2611908"/>
                    <a:pt x="3233471" y="2566361"/>
                  </a:cubicBezTo>
                  <a:cubicBezTo>
                    <a:pt x="3199947" y="2520814"/>
                    <a:pt x="3192801" y="2469148"/>
                    <a:pt x="3217507" y="2450965"/>
                  </a:cubicBezTo>
                  <a:cubicBezTo>
                    <a:pt x="3218282" y="2450394"/>
                    <a:pt x="3219083" y="2449862"/>
                    <a:pt x="3220276" y="2450174"/>
                  </a:cubicBezTo>
                  <a:close/>
                  <a:moveTo>
                    <a:pt x="1995772" y="2437322"/>
                  </a:moveTo>
                  <a:cubicBezTo>
                    <a:pt x="1988556" y="2448193"/>
                    <a:pt x="1974236" y="2461649"/>
                    <a:pt x="1956110" y="2473795"/>
                  </a:cubicBezTo>
                  <a:cubicBezTo>
                    <a:pt x="1937185" y="2486477"/>
                    <a:pt x="1918517" y="2494777"/>
                    <a:pt x="1905525" y="2497029"/>
                  </a:cubicBezTo>
                  <a:cubicBezTo>
                    <a:pt x="1912741" y="2486157"/>
                    <a:pt x="1927061" y="2472701"/>
                    <a:pt x="1945187" y="2460554"/>
                  </a:cubicBezTo>
                  <a:cubicBezTo>
                    <a:pt x="1964112" y="2447874"/>
                    <a:pt x="1982781" y="2439574"/>
                    <a:pt x="1995772" y="2437322"/>
                  </a:cubicBezTo>
                  <a:close/>
                  <a:moveTo>
                    <a:pt x="2262213" y="2436449"/>
                  </a:moveTo>
                  <a:cubicBezTo>
                    <a:pt x="2266445" y="2436681"/>
                    <a:pt x="2271030" y="2438046"/>
                    <a:pt x="2275694" y="2440406"/>
                  </a:cubicBezTo>
                  <a:cubicBezTo>
                    <a:pt x="2280359" y="2442765"/>
                    <a:pt x="2285100" y="2446119"/>
                    <a:pt x="2289644" y="2450326"/>
                  </a:cubicBezTo>
                  <a:cubicBezTo>
                    <a:pt x="2294187" y="2454534"/>
                    <a:pt x="2298532" y="2459596"/>
                    <a:pt x="2302402" y="2465372"/>
                  </a:cubicBezTo>
                  <a:cubicBezTo>
                    <a:pt x="2317884" y="2488474"/>
                    <a:pt x="2319907" y="2514258"/>
                    <a:pt x="2306921" y="2522960"/>
                  </a:cubicBezTo>
                  <a:lnTo>
                    <a:pt x="2305503" y="2523316"/>
                  </a:lnTo>
                  <a:cubicBezTo>
                    <a:pt x="2309089" y="2509652"/>
                    <a:pt x="2304254" y="2490213"/>
                    <a:pt x="2292193" y="2472212"/>
                  </a:cubicBezTo>
                  <a:cubicBezTo>
                    <a:pt x="2280132" y="2454213"/>
                    <a:pt x="2263991" y="2442351"/>
                    <a:pt x="2249990" y="2440470"/>
                  </a:cubicBezTo>
                  <a:cubicBezTo>
                    <a:pt x="2250057" y="2439857"/>
                    <a:pt x="2250450" y="2439568"/>
                    <a:pt x="2250859" y="2439293"/>
                  </a:cubicBezTo>
                  <a:cubicBezTo>
                    <a:pt x="2254105" y="2437118"/>
                    <a:pt x="2257982" y="2436216"/>
                    <a:pt x="2262213" y="2436449"/>
                  </a:cubicBezTo>
                  <a:close/>
                  <a:moveTo>
                    <a:pt x="3283399" y="2428124"/>
                  </a:moveTo>
                  <a:cubicBezTo>
                    <a:pt x="3289082" y="2431546"/>
                    <a:pt x="3295133" y="2435855"/>
                    <a:pt x="3301424" y="2440951"/>
                  </a:cubicBezTo>
                  <a:cubicBezTo>
                    <a:pt x="3320296" y="2456242"/>
                    <a:pt x="3341326" y="2478627"/>
                    <a:pt x="3361051" y="2505428"/>
                  </a:cubicBezTo>
                  <a:cubicBezTo>
                    <a:pt x="3388511" y="2542736"/>
                    <a:pt x="3407045" y="2579914"/>
                    <a:pt x="3412784" y="2606105"/>
                  </a:cubicBezTo>
                  <a:cubicBezTo>
                    <a:pt x="3390054" y="2592423"/>
                    <a:pt x="3361433" y="2564539"/>
                    <a:pt x="3335130" y="2528803"/>
                  </a:cubicBezTo>
                  <a:cubicBezTo>
                    <a:pt x="3307672" y="2491493"/>
                    <a:pt x="3289139" y="2454317"/>
                    <a:pt x="3283399" y="2428124"/>
                  </a:cubicBezTo>
                  <a:close/>
                  <a:moveTo>
                    <a:pt x="2802796" y="2376109"/>
                  </a:moveTo>
                  <a:cubicBezTo>
                    <a:pt x="2789111" y="2398841"/>
                    <a:pt x="2761228" y="2427462"/>
                    <a:pt x="2725493" y="2453760"/>
                  </a:cubicBezTo>
                  <a:cubicBezTo>
                    <a:pt x="2688185" y="2481221"/>
                    <a:pt x="2651005" y="2499756"/>
                    <a:pt x="2624814" y="2505496"/>
                  </a:cubicBezTo>
                  <a:cubicBezTo>
                    <a:pt x="2638499" y="2482763"/>
                    <a:pt x="2666382" y="2454143"/>
                    <a:pt x="2702116" y="2427842"/>
                  </a:cubicBezTo>
                  <a:cubicBezTo>
                    <a:pt x="2739425" y="2400384"/>
                    <a:pt x="2776606" y="2381848"/>
                    <a:pt x="2802796" y="2376109"/>
                  </a:cubicBezTo>
                  <a:close/>
                  <a:moveTo>
                    <a:pt x="2276013" y="2374127"/>
                  </a:moveTo>
                  <a:cubicBezTo>
                    <a:pt x="2280729" y="2374993"/>
                    <a:pt x="2285873" y="2377259"/>
                    <a:pt x="2291133" y="2380721"/>
                  </a:cubicBezTo>
                  <a:cubicBezTo>
                    <a:pt x="2301651" y="2387643"/>
                    <a:pt x="2312637" y="2399349"/>
                    <a:pt x="2321592" y="2414194"/>
                  </a:cubicBezTo>
                  <a:cubicBezTo>
                    <a:pt x="2339504" y="2443887"/>
                    <a:pt x="2342518" y="2474899"/>
                    <a:pt x="2328322" y="2483461"/>
                  </a:cubicBezTo>
                  <a:lnTo>
                    <a:pt x="2326755" y="2483687"/>
                  </a:lnTo>
                  <a:cubicBezTo>
                    <a:pt x="2330341" y="2467901"/>
                    <a:pt x="2324388" y="2444061"/>
                    <a:pt x="2310434" y="2420927"/>
                  </a:cubicBezTo>
                  <a:cubicBezTo>
                    <a:pt x="2296479" y="2397795"/>
                    <a:pt x="2278166" y="2381408"/>
                    <a:pt x="2262529" y="2377218"/>
                  </a:cubicBezTo>
                  <a:cubicBezTo>
                    <a:pt x="2262585" y="2376497"/>
                    <a:pt x="2263013" y="2376206"/>
                    <a:pt x="2263460" y="2375937"/>
                  </a:cubicBezTo>
                  <a:cubicBezTo>
                    <a:pt x="2267009" y="2373796"/>
                    <a:pt x="2271297" y="2373262"/>
                    <a:pt x="2276013" y="2374127"/>
                  </a:cubicBezTo>
                  <a:close/>
                  <a:moveTo>
                    <a:pt x="3343991" y="2350441"/>
                  </a:moveTo>
                  <a:cubicBezTo>
                    <a:pt x="3352607" y="2350533"/>
                    <a:pt x="3362045" y="2352896"/>
                    <a:pt x="3371731" y="2357272"/>
                  </a:cubicBezTo>
                  <a:cubicBezTo>
                    <a:pt x="3381419" y="2361647"/>
                    <a:pt x="3391353" y="2368034"/>
                    <a:pt x="3400960" y="2376174"/>
                  </a:cubicBezTo>
                  <a:cubicBezTo>
                    <a:pt x="3410567" y="2384315"/>
                    <a:pt x="3419847" y="2394208"/>
                    <a:pt x="3428228" y="2405596"/>
                  </a:cubicBezTo>
                  <a:cubicBezTo>
                    <a:pt x="3461750" y="2451139"/>
                    <a:pt x="3468173" y="2503337"/>
                    <a:pt x="3442571" y="2522180"/>
                  </a:cubicBezTo>
                  <a:lnTo>
                    <a:pt x="3439723" y="2523031"/>
                  </a:lnTo>
                  <a:cubicBezTo>
                    <a:pt x="3445782" y="2494950"/>
                    <a:pt x="3434218" y="2455893"/>
                    <a:pt x="3408102" y="2420406"/>
                  </a:cubicBezTo>
                  <a:cubicBezTo>
                    <a:pt x="3381984" y="2384922"/>
                    <a:pt x="3348132" y="2362273"/>
                    <a:pt x="3319520" y="2359708"/>
                  </a:cubicBezTo>
                  <a:cubicBezTo>
                    <a:pt x="3319600" y="2358456"/>
                    <a:pt x="3320372" y="2357833"/>
                    <a:pt x="3321179" y="2357239"/>
                  </a:cubicBezTo>
                  <a:cubicBezTo>
                    <a:pt x="3327579" y="2352529"/>
                    <a:pt x="3335374" y="2350350"/>
                    <a:pt x="3343991" y="2350441"/>
                  </a:cubicBezTo>
                  <a:close/>
                  <a:moveTo>
                    <a:pt x="1959831" y="2340739"/>
                  </a:moveTo>
                  <a:cubicBezTo>
                    <a:pt x="1971336" y="2338799"/>
                    <a:pt x="1981104" y="2339904"/>
                    <a:pt x="1987142" y="2344248"/>
                  </a:cubicBezTo>
                  <a:cubicBezTo>
                    <a:pt x="1988868" y="2345490"/>
                    <a:pt x="1990289" y="2346995"/>
                    <a:pt x="1991359" y="2348769"/>
                  </a:cubicBezTo>
                  <a:lnTo>
                    <a:pt x="1991585" y="2350337"/>
                  </a:lnTo>
                  <a:cubicBezTo>
                    <a:pt x="1975799" y="2346751"/>
                    <a:pt x="1951958" y="2352704"/>
                    <a:pt x="1928826" y="2366658"/>
                  </a:cubicBezTo>
                  <a:cubicBezTo>
                    <a:pt x="1905692" y="2380613"/>
                    <a:pt x="1889308" y="2398926"/>
                    <a:pt x="1885117" y="2414563"/>
                  </a:cubicBezTo>
                  <a:cubicBezTo>
                    <a:pt x="1884396" y="2414507"/>
                    <a:pt x="1884104" y="2414079"/>
                    <a:pt x="1883836" y="2413632"/>
                  </a:cubicBezTo>
                  <a:cubicBezTo>
                    <a:pt x="1875272" y="2399438"/>
                    <a:pt x="1892401" y="2373410"/>
                    <a:pt x="1922093" y="2355499"/>
                  </a:cubicBezTo>
                  <a:cubicBezTo>
                    <a:pt x="1935083" y="2347663"/>
                    <a:pt x="1948326" y="2342678"/>
                    <a:pt x="1959831" y="2340739"/>
                  </a:cubicBezTo>
                  <a:close/>
                  <a:moveTo>
                    <a:pt x="2137398" y="2306495"/>
                  </a:moveTo>
                  <a:cubicBezTo>
                    <a:pt x="2131011" y="2306471"/>
                    <a:pt x="2124549" y="2308288"/>
                    <a:pt x="2118844" y="2312111"/>
                  </a:cubicBezTo>
                  <a:cubicBezTo>
                    <a:pt x="2103630" y="2322305"/>
                    <a:pt x="2099561" y="2342902"/>
                    <a:pt x="2109756" y="2358116"/>
                  </a:cubicBezTo>
                  <a:cubicBezTo>
                    <a:pt x="2119950" y="2373329"/>
                    <a:pt x="2140547" y="2377399"/>
                    <a:pt x="2155759" y="2367205"/>
                  </a:cubicBezTo>
                  <a:cubicBezTo>
                    <a:pt x="2170974" y="2357010"/>
                    <a:pt x="2175043" y="2336413"/>
                    <a:pt x="2164849" y="2321200"/>
                  </a:cubicBezTo>
                  <a:cubicBezTo>
                    <a:pt x="2162300" y="2317396"/>
                    <a:pt x="2159101" y="2314289"/>
                    <a:pt x="2155499" y="2311928"/>
                  </a:cubicBezTo>
                  <a:cubicBezTo>
                    <a:pt x="2150096" y="2308386"/>
                    <a:pt x="2143785" y="2306520"/>
                    <a:pt x="2137398" y="2306495"/>
                  </a:cubicBezTo>
                  <a:close/>
                  <a:moveTo>
                    <a:pt x="2111371" y="2246949"/>
                  </a:moveTo>
                  <a:cubicBezTo>
                    <a:pt x="2122539" y="2249155"/>
                    <a:pt x="2132866" y="2255622"/>
                    <a:pt x="2139703" y="2265826"/>
                  </a:cubicBezTo>
                  <a:cubicBezTo>
                    <a:pt x="2144225" y="2272572"/>
                    <a:pt x="2146654" y="2280108"/>
                    <a:pt x="2146422" y="2287716"/>
                  </a:cubicBezTo>
                  <a:cubicBezTo>
                    <a:pt x="2148746" y="2278540"/>
                    <a:pt x="2154632" y="2270493"/>
                    <a:pt x="2163076" y="2264835"/>
                  </a:cubicBezTo>
                  <a:cubicBezTo>
                    <a:pt x="2178383" y="2254578"/>
                    <a:pt x="2197751" y="2255085"/>
                    <a:pt x="2212248" y="2264588"/>
                  </a:cubicBezTo>
                  <a:cubicBezTo>
                    <a:pt x="2217080" y="2267757"/>
                    <a:pt x="2221372" y="2271924"/>
                    <a:pt x="2224790" y="2277026"/>
                  </a:cubicBezTo>
                  <a:cubicBezTo>
                    <a:pt x="2238466" y="2297435"/>
                    <a:pt x="2233007" y="2325065"/>
                    <a:pt x="2212599" y="2338740"/>
                  </a:cubicBezTo>
                  <a:cubicBezTo>
                    <a:pt x="2205118" y="2343753"/>
                    <a:pt x="2196668" y="2346195"/>
                    <a:pt x="2188282" y="2345452"/>
                  </a:cubicBezTo>
                  <a:cubicBezTo>
                    <a:pt x="2193483" y="2348542"/>
                    <a:pt x="2198023" y="2352862"/>
                    <a:pt x="2201607" y="2358209"/>
                  </a:cubicBezTo>
                  <a:cubicBezTo>
                    <a:pt x="2215282" y="2378618"/>
                    <a:pt x="2209823" y="2406248"/>
                    <a:pt x="2189415" y="2419923"/>
                  </a:cubicBezTo>
                  <a:cubicBezTo>
                    <a:pt x="2169006" y="2433598"/>
                    <a:pt x="2141376" y="2428140"/>
                    <a:pt x="2127701" y="2407731"/>
                  </a:cubicBezTo>
                  <a:lnTo>
                    <a:pt x="2121489" y="2392669"/>
                  </a:lnTo>
                  <a:cubicBezTo>
                    <a:pt x="2118800" y="2399738"/>
                    <a:pt x="2113708" y="2405738"/>
                    <a:pt x="2107004" y="2410230"/>
                  </a:cubicBezTo>
                  <a:cubicBezTo>
                    <a:pt x="2086594" y="2423905"/>
                    <a:pt x="2058965" y="2418448"/>
                    <a:pt x="2045289" y="2398038"/>
                  </a:cubicBezTo>
                  <a:cubicBezTo>
                    <a:pt x="2031613" y="2377629"/>
                    <a:pt x="2037073" y="2349999"/>
                    <a:pt x="2057480" y="2336324"/>
                  </a:cubicBezTo>
                  <a:cubicBezTo>
                    <a:pt x="2065273" y="2331102"/>
                    <a:pt x="2074117" y="2328670"/>
                    <a:pt x="2082824" y="2329615"/>
                  </a:cubicBezTo>
                  <a:cubicBezTo>
                    <a:pt x="2075980" y="2326880"/>
                    <a:pt x="2070174" y="2321880"/>
                    <a:pt x="2065798" y="2315348"/>
                  </a:cubicBezTo>
                  <a:cubicBezTo>
                    <a:pt x="2052122" y="2294940"/>
                    <a:pt x="2057581" y="2267309"/>
                    <a:pt x="2077989" y="2253634"/>
                  </a:cubicBezTo>
                  <a:cubicBezTo>
                    <a:pt x="2088193" y="2246796"/>
                    <a:pt x="2100203" y="2244742"/>
                    <a:pt x="2111371" y="2246949"/>
                  </a:cubicBezTo>
                  <a:close/>
                  <a:moveTo>
                    <a:pt x="2391870" y="2239819"/>
                  </a:moveTo>
                  <a:lnTo>
                    <a:pt x="2393573" y="2240697"/>
                  </a:lnTo>
                  <a:cubicBezTo>
                    <a:pt x="2407977" y="2255467"/>
                    <a:pt x="2399880" y="2286726"/>
                    <a:pt x="2375486" y="2310518"/>
                  </a:cubicBezTo>
                  <a:cubicBezTo>
                    <a:pt x="2351092" y="2334309"/>
                    <a:pt x="2319641" y="2341623"/>
                    <a:pt x="2305236" y="2326854"/>
                  </a:cubicBezTo>
                  <a:cubicBezTo>
                    <a:pt x="2304782" y="2326389"/>
                    <a:pt x="2304353" y="2325908"/>
                    <a:pt x="2304401" y="2325130"/>
                  </a:cubicBezTo>
                  <a:cubicBezTo>
                    <a:pt x="2322361" y="2327127"/>
                    <a:pt x="2345157" y="2317442"/>
                    <a:pt x="2364162" y="2298906"/>
                  </a:cubicBezTo>
                  <a:cubicBezTo>
                    <a:pt x="2383167" y="2280370"/>
                    <a:pt x="2393419" y="2257824"/>
                    <a:pt x="2391870" y="2239819"/>
                  </a:cubicBezTo>
                  <a:close/>
                  <a:moveTo>
                    <a:pt x="2090239" y="2237763"/>
                  </a:moveTo>
                  <a:cubicBezTo>
                    <a:pt x="2083986" y="2238966"/>
                    <a:pt x="2077865" y="2241416"/>
                    <a:pt x="2072242" y="2245184"/>
                  </a:cubicBezTo>
                  <a:cubicBezTo>
                    <a:pt x="2049750" y="2260255"/>
                    <a:pt x="2043734" y="2290707"/>
                    <a:pt x="2058805" y="2313199"/>
                  </a:cubicBezTo>
                  <a:cubicBezTo>
                    <a:pt x="2063630" y="2320397"/>
                    <a:pt x="2070027" y="2325908"/>
                    <a:pt x="2077571" y="2328923"/>
                  </a:cubicBezTo>
                  <a:cubicBezTo>
                    <a:pt x="2067975" y="2327882"/>
                    <a:pt x="2058229" y="2330563"/>
                    <a:pt x="2049641" y="2336317"/>
                  </a:cubicBezTo>
                  <a:cubicBezTo>
                    <a:pt x="2027148" y="2351387"/>
                    <a:pt x="2021133" y="2381839"/>
                    <a:pt x="2036204" y="2404331"/>
                  </a:cubicBezTo>
                  <a:cubicBezTo>
                    <a:pt x="2051276" y="2426824"/>
                    <a:pt x="2081727" y="2432840"/>
                    <a:pt x="2104219" y="2417768"/>
                  </a:cubicBezTo>
                  <a:cubicBezTo>
                    <a:pt x="2111608" y="2412817"/>
                    <a:pt x="2117220" y="2406205"/>
                    <a:pt x="2120182" y="2398414"/>
                  </a:cubicBezTo>
                  <a:lnTo>
                    <a:pt x="2127029" y="2415015"/>
                  </a:lnTo>
                  <a:cubicBezTo>
                    <a:pt x="2142101" y="2437506"/>
                    <a:pt x="2172553" y="2443523"/>
                    <a:pt x="2195044" y="2428452"/>
                  </a:cubicBezTo>
                  <a:cubicBezTo>
                    <a:pt x="2217537" y="2413380"/>
                    <a:pt x="2223552" y="2382929"/>
                    <a:pt x="2208482" y="2360436"/>
                  </a:cubicBezTo>
                  <a:cubicBezTo>
                    <a:pt x="2204533" y="2354542"/>
                    <a:pt x="2199528" y="2349781"/>
                    <a:pt x="2193796" y="2346376"/>
                  </a:cubicBezTo>
                  <a:cubicBezTo>
                    <a:pt x="2203038" y="2347195"/>
                    <a:pt x="2212352" y="2344504"/>
                    <a:pt x="2220595" y="2338980"/>
                  </a:cubicBezTo>
                  <a:cubicBezTo>
                    <a:pt x="2243088" y="2323909"/>
                    <a:pt x="2249104" y="2293457"/>
                    <a:pt x="2234033" y="2270965"/>
                  </a:cubicBezTo>
                  <a:cubicBezTo>
                    <a:pt x="2230265" y="2265342"/>
                    <a:pt x="2225535" y="2260748"/>
                    <a:pt x="2220209" y="2257257"/>
                  </a:cubicBezTo>
                  <a:cubicBezTo>
                    <a:pt x="2204232" y="2246782"/>
                    <a:pt x="2182886" y="2246224"/>
                    <a:pt x="2166017" y="2257527"/>
                  </a:cubicBezTo>
                  <a:cubicBezTo>
                    <a:pt x="2156711" y="2263763"/>
                    <a:pt x="2150224" y="2272633"/>
                    <a:pt x="2147662" y="2282745"/>
                  </a:cubicBezTo>
                  <a:cubicBezTo>
                    <a:pt x="2147917" y="2274360"/>
                    <a:pt x="2145241" y="2266057"/>
                    <a:pt x="2140258" y="2258621"/>
                  </a:cubicBezTo>
                  <a:cubicBezTo>
                    <a:pt x="2128954" y="2241752"/>
                    <a:pt x="2108999" y="2234151"/>
                    <a:pt x="2090239" y="2237763"/>
                  </a:cubicBezTo>
                  <a:close/>
                  <a:moveTo>
                    <a:pt x="3366436" y="2222599"/>
                  </a:moveTo>
                  <a:cubicBezTo>
                    <a:pt x="3376094" y="2223934"/>
                    <a:pt x="3386747" y="2228077"/>
                    <a:pt x="3397743" y="2234639"/>
                  </a:cubicBezTo>
                  <a:cubicBezTo>
                    <a:pt x="3419732" y="2247758"/>
                    <a:pt x="3443098" y="2270552"/>
                    <a:pt x="3462623" y="2299908"/>
                  </a:cubicBezTo>
                  <a:cubicBezTo>
                    <a:pt x="3501674" y="2358622"/>
                    <a:pt x="3510576" y="2421353"/>
                    <a:pt x="3482507" y="2440019"/>
                  </a:cubicBezTo>
                  <a:lnTo>
                    <a:pt x="3479343" y="2440619"/>
                  </a:lnTo>
                  <a:cubicBezTo>
                    <a:pt x="3485213" y="2408228"/>
                    <a:pt x="3470981" y="2360330"/>
                    <a:pt x="3440558" y="2314586"/>
                  </a:cubicBezTo>
                  <a:cubicBezTo>
                    <a:pt x="3410135" y="2268845"/>
                    <a:pt x="3371462" y="2237197"/>
                    <a:pt x="3339320" y="2230087"/>
                  </a:cubicBezTo>
                  <a:cubicBezTo>
                    <a:pt x="3339368" y="2228618"/>
                    <a:pt x="3340213" y="2227987"/>
                    <a:pt x="3341098" y="2227402"/>
                  </a:cubicBezTo>
                  <a:cubicBezTo>
                    <a:pt x="3348115" y="2222735"/>
                    <a:pt x="3356778" y="2221263"/>
                    <a:pt x="3366436" y="2222599"/>
                  </a:cubicBezTo>
                  <a:close/>
                  <a:moveTo>
                    <a:pt x="2381246" y="2215357"/>
                  </a:moveTo>
                  <a:lnTo>
                    <a:pt x="2382396" y="2216185"/>
                  </a:lnTo>
                  <a:cubicBezTo>
                    <a:pt x="2390793" y="2228718"/>
                    <a:pt x="2378871" y="2251427"/>
                    <a:pt x="2355766" y="2266908"/>
                  </a:cubicBezTo>
                  <a:cubicBezTo>
                    <a:pt x="2332662" y="2282390"/>
                    <a:pt x="2307125" y="2284782"/>
                    <a:pt x="2298728" y="2272249"/>
                  </a:cubicBezTo>
                  <a:cubicBezTo>
                    <a:pt x="2298464" y="2271854"/>
                    <a:pt x="2298220" y="2271451"/>
                    <a:pt x="2298400" y="2270870"/>
                  </a:cubicBezTo>
                  <a:cubicBezTo>
                    <a:pt x="2311859" y="2274148"/>
                    <a:pt x="2331166" y="2269117"/>
                    <a:pt x="2349165" y="2257055"/>
                  </a:cubicBezTo>
                  <a:cubicBezTo>
                    <a:pt x="2367165" y="2244994"/>
                    <a:pt x="2379160" y="2229051"/>
                    <a:pt x="2381246" y="2215357"/>
                  </a:cubicBezTo>
                  <a:close/>
                  <a:moveTo>
                    <a:pt x="2752973" y="2180493"/>
                  </a:moveTo>
                  <a:cubicBezTo>
                    <a:pt x="2762440" y="2181250"/>
                    <a:pt x="2770590" y="2183663"/>
                    <a:pt x="2776918" y="2187805"/>
                  </a:cubicBezTo>
                  <a:cubicBezTo>
                    <a:pt x="2780534" y="2190171"/>
                    <a:pt x="2783556" y="2193102"/>
                    <a:pt x="2785889" y="2196611"/>
                  </a:cubicBezTo>
                  <a:lnTo>
                    <a:pt x="2786490" y="2199775"/>
                  </a:lnTo>
                  <a:cubicBezTo>
                    <a:pt x="2754099" y="2193905"/>
                    <a:pt x="2706199" y="2208138"/>
                    <a:pt x="2660457" y="2238560"/>
                  </a:cubicBezTo>
                  <a:cubicBezTo>
                    <a:pt x="2614714" y="2268984"/>
                    <a:pt x="2583071" y="2307655"/>
                    <a:pt x="2575959" y="2339797"/>
                  </a:cubicBezTo>
                  <a:cubicBezTo>
                    <a:pt x="2574489" y="2339749"/>
                    <a:pt x="2573858" y="2338904"/>
                    <a:pt x="2573273" y="2338020"/>
                  </a:cubicBezTo>
                  <a:cubicBezTo>
                    <a:pt x="2554603" y="2309954"/>
                    <a:pt x="2587067" y="2255543"/>
                    <a:pt x="2645779" y="2216495"/>
                  </a:cubicBezTo>
                  <a:cubicBezTo>
                    <a:pt x="2684310" y="2190868"/>
                    <a:pt x="2724571" y="2178224"/>
                    <a:pt x="2752973" y="2180493"/>
                  </a:cubicBezTo>
                  <a:close/>
                  <a:moveTo>
                    <a:pt x="2316946" y="2151428"/>
                  </a:moveTo>
                  <a:cubicBezTo>
                    <a:pt x="2326425" y="2149937"/>
                    <a:pt x="2334762" y="2151152"/>
                    <a:pt x="2340302" y="2155202"/>
                  </a:cubicBezTo>
                  <a:cubicBezTo>
                    <a:pt x="2341885" y="2156359"/>
                    <a:pt x="2343239" y="2157748"/>
                    <a:pt x="2344327" y="2159371"/>
                  </a:cubicBezTo>
                  <a:lnTo>
                    <a:pt x="2344683" y="2160788"/>
                  </a:lnTo>
                  <a:cubicBezTo>
                    <a:pt x="2331020" y="2157204"/>
                    <a:pt x="2311580" y="2162038"/>
                    <a:pt x="2293580" y="2174099"/>
                  </a:cubicBezTo>
                  <a:cubicBezTo>
                    <a:pt x="2275579" y="2186160"/>
                    <a:pt x="2263717" y="2202301"/>
                    <a:pt x="2261837" y="2216303"/>
                  </a:cubicBezTo>
                  <a:cubicBezTo>
                    <a:pt x="2261224" y="2216236"/>
                    <a:pt x="2260934" y="2215842"/>
                    <a:pt x="2260660" y="2215433"/>
                  </a:cubicBezTo>
                  <a:cubicBezTo>
                    <a:pt x="2251958" y="2202448"/>
                    <a:pt x="2263634" y="2179371"/>
                    <a:pt x="2286738" y="2163890"/>
                  </a:cubicBezTo>
                  <a:cubicBezTo>
                    <a:pt x="2296846" y="2157117"/>
                    <a:pt x="2307467" y="2152920"/>
                    <a:pt x="2316946" y="2151428"/>
                  </a:cubicBezTo>
                  <a:close/>
                  <a:moveTo>
                    <a:pt x="2284376" y="2122523"/>
                  </a:moveTo>
                  <a:cubicBezTo>
                    <a:pt x="2295881" y="2120583"/>
                    <a:pt x="2305648" y="2121688"/>
                    <a:pt x="2311687" y="2126032"/>
                  </a:cubicBezTo>
                  <a:cubicBezTo>
                    <a:pt x="2313413" y="2127273"/>
                    <a:pt x="2314834" y="2128779"/>
                    <a:pt x="2315904" y="2130553"/>
                  </a:cubicBezTo>
                  <a:lnTo>
                    <a:pt x="2316131" y="2132121"/>
                  </a:lnTo>
                  <a:cubicBezTo>
                    <a:pt x="2300343" y="2128534"/>
                    <a:pt x="2276503" y="2134488"/>
                    <a:pt x="2253370" y="2148442"/>
                  </a:cubicBezTo>
                  <a:cubicBezTo>
                    <a:pt x="2230238" y="2162397"/>
                    <a:pt x="2213852" y="2180710"/>
                    <a:pt x="2209661" y="2196347"/>
                  </a:cubicBezTo>
                  <a:cubicBezTo>
                    <a:pt x="2208941" y="2196291"/>
                    <a:pt x="2208649" y="2195862"/>
                    <a:pt x="2208380" y="2195416"/>
                  </a:cubicBezTo>
                  <a:cubicBezTo>
                    <a:pt x="2199817" y="2181221"/>
                    <a:pt x="2216946" y="2155194"/>
                    <a:pt x="2246639" y="2137284"/>
                  </a:cubicBezTo>
                  <a:cubicBezTo>
                    <a:pt x="2259628" y="2129448"/>
                    <a:pt x="2272871" y="2124462"/>
                    <a:pt x="2284376" y="2122523"/>
                  </a:cubicBezTo>
                  <a:close/>
                  <a:moveTo>
                    <a:pt x="2039494" y="2110580"/>
                  </a:moveTo>
                  <a:cubicBezTo>
                    <a:pt x="2043726" y="2110812"/>
                    <a:pt x="2048312" y="2112178"/>
                    <a:pt x="2052975" y="2114538"/>
                  </a:cubicBezTo>
                  <a:cubicBezTo>
                    <a:pt x="2057639" y="2116897"/>
                    <a:pt x="2062381" y="2120251"/>
                    <a:pt x="2066925" y="2124458"/>
                  </a:cubicBezTo>
                  <a:cubicBezTo>
                    <a:pt x="2071468" y="2128666"/>
                    <a:pt x="2075814" y="2133727"/>
                    <a:pt x="2079684" y="2139503"/>
                  </a:cubicBezTo>
                  <a:cubicBezTo>
                    <a:pt x="2092650" y="2158854"/>
                    <a:pt x="2096175" y="2180084"/>
                    <a:pt x="2089186" y="2191487"/>
                  </a:cubicBezTo>
                  <a:cubicBezTo>
                    <a:pt x="2110452" y="2192551"/>
                    <a:pt x="2130859" y="2203421"/>
                    <a:pt x="2143627" y="2222474"/>
                  </a:cubicBezTo>
                  <a:cubicBezTo>
                    <a:pt x="2150824" y="2233216"/>
                    <a:pt x="2154692" y="2245214"/>
                    <a:pt x="2154323" y="2257326"/>
                  </a:cubicBezTo>
                  <a:cubicBezTo>
                    <a:pt x="2158025" y="2242717"/>
                    <a:pt x="2167394" y="2229905"/>
                    <a:pt x="2180839" y="2220896"/>
                  </a:cubicBezTo>
                  <a:cubicBezTo>
                    <a:pt x="2205209" y="2204566"/>
                    <a:pt x="2236048" y="2205371"/>
                    <a:pt x="2259129" y="2220504"/>
                  </a:cubicBezTo>
                  <a:cubicBezTo>
                    <a:pt x="2266823" y="2225548"/>
                    <a:pt x="2273656" y="2232183"/>
                    <a:pt x="2279098" y="2240307"/>
                  </a:cubicBezTo>
                  <a:lnTo>
                    <a:pt x="2281065" y="2243996"/>
                  </a:lnTo>
                  <a:cubicBezTo>
                    <a:pt x="2288465" y="2233327"/>
                    <a:pt x="2302318" y="2220512"/>
                    <a:pt x="2319654" y="2208895"/>
                  </a:cubicBezTo>
                  <a:cubicBezTo>
                    <a:pt x="2338580" y="2196214"/>
                    <a:pt x="2357248" y="2187914"/>
                    <a:pt x="2370240" y="2185662"/>
                  </a:cubicBezTo>
                  <a:cubicBezTo>
                    <a:pt x="2363024" y="2196533"/>
                    <a:pt x="2348705" y="2209989"/>
                    <a:pt x="2330576" y="2222136"/>
                  </a:cubicBezTo>
                  <a:cubicBezTo>
                    <a:pt x="2312419" y="2234304"/>
                    <a:pt x="2294498" y="2242438"/>
                    <a:pt x="2281578" y="2244957"/>
                  </a:cubicBezTo>
                  <a:cubicBezTo>
                    <a:pt x="2300034" y="2276740"/>
                    <a:pt x="2290708" y="2317779"/>
                    <a:pt x="2259687" y="2338566"/>
                  </a:cubicBezTo>
                  <a:cubicBezTo>
                    <a:pt x="2247778" y="2346547"/>
                    <a:pt x="2234324" y="2350434"/>
                    <a:pt x="2220972" y="2349252"/>
                  </a:cubicBezTo>
                  <a:cubicBezTo>
                    <a:pt x="2229251" y="2354170"/>
                    <a:pt x="2236481" y="2361048"/>
                    <a:pt x="2242186" y="2369563"/>
                  </a:cubicBezTo>
                  <a:cubicBezTo>
                    <a:pt x="2263958" y="2402057"/>
                    <a:pt x="2255269" y="2446048"/>
                    <a:pt x="2222775" y="2467822"/>
                  </a:cubicBezTo>
                  <a:cubicBezTo>
                    <a:pt x="2198431" y="2484133"/>
                    <a:pt x="2167635" y="2483348"/>
                    <a:pt x="2144567" y="2468257"/>
                  </a:cubicBezTo>
                  <a:cubicBezTo>
                    <a:pt x="2139532" y="2485493"/>
                    <a:pt x="2144959" y="2509397"/>
                    <a:pt x="2159583" y="2531222"/>
                  </a:cubicBezTo>
                  <a:cubicBezTo>
                    <a:pt x="2174361" y="2553277"/>
                    <a:pt x="2194672" y="2567452"/>
                    <a:pt x="2212659" y="2569198"/>
                  </a:cubicBezTo>
                  <a:lnTo>
                    <a:pt x="2211486" y="2570711"/>
                  </a:lnTo>
                  <a:cubicBezTo>
                    <a:pt x="2194347" y="2582197"/>
                    <a:pt x="2165077" y="2568558"/>
                    <a:pt x="2146110" y="2540251"/>
                  </a:cubicBezTo>
                  <a:cubicBezTo>
                    <a:pt x="2127142" y="2511945"/>
                    <a:pt x="2125659" y="2479687"/>
                    <a:pt x="2142798" y="2468203"/>
                  </a:cubicBezTo>
                  <a:cubicBezTo>
                    <a:pt x="2143178" y="2467948"/>
                    <a:pt x="2143563" y="2467707"/>
                    <a:pt x="2144046" y="2467860"/>
                  </a:cubicBezTo>
                  <a:cubicBezTo>
                    <a:pt x="2136514" y="2462900"/>
                    <a:pt x="2129848" y="2456369"/>
                    <a:pt x="2124515" y="2448411"/>
                  </a:cubicBezTo>
                  <a:lnTo>
                    <a:pt x="2114625" y="2424428"/>
                  </a:lnTo>
                  <a:cubicBezTo>
                    <a:pt x="2110343" y="2435683"/>
                    <a:pt x="2102236" y="2445234"/>
                    <a:pt x="2091562" y="2452388"/>
                  </a:cubicBezTo>
                  <a:cubicBezTo>
                    <a:pt x="2085054" y="2456749"/>
                    <a:pt x="2078085" y="2459888"/>
                    <a:pt x="2070838" y="2461540"/>
                  </a:cubicBezTo>
                  <a:cubicBezTo>
                    <a:pt x="2082522" y="2476929"/>
                    <a:pt x="2074040" y="2506184"/>
                    <a:pt x="2050922" y="2528732"/>
                  </a:cubicBezTo>
                  <a:cubicBezTo>
                    <a:pt x="2026528" y="2552523"/>
                    <a:pt x="1995077" y="2559837"/>
                    <a:pt x="1980672" y="2545068"/>
                  </a:cubicBezTo>
                  <a:cubicBezTo>
                    <a:pt x="1980219" y="2544603"/>
                    <a:pt x="1979788" y="2544122"/>
                    <a:pt x="1979837" y="2543344"/>
                  </a:cubicBezTo>
                  <a:cubicBezTo>
                    <a:pt x="1997797" y="2545342"/>
                    <a:pt x="2020594" y="2535656"/>
                    <a:pt x="2039597" y="2517121"/>
                  </a:cubicBezTo>
                  <a:cubicBezTo>
                    <a:pt x="2056994" y="2500154"/>
                    <a:pt x="2067056" y="2479828"/>
                    <a:pt x="2066978" y="2462689"/>
                  </a:cubicBezTo>
                  <a:cubicBezTo>
                    <a:pt x="2052556" y="2465914"/>
                    <a:pt x="2037542" y="2464370"/>
                    <a:pt x="2024180" y="2458503"/>
                  </a:cubicBezTo>
                  <a:cubicBezTo>
                    <a:pt x="2031561" y="2471030"/>
                    <a:pt x="2019670" y="2492875"/>
                    <a:pt x="1997237" y="2507906"/>
                  </a:cubicBezTo>
                  <a:cubicBezTo>
                    <a:pt x="1974134" y="2523389"/>
                    <a:pt x="1948596" y="2525780"/>
                    <a:pt x="1940199" y="2513247"/>
                  </a:cubicBezTo>
                  <a:cubicBezTo>
                    <a:pt x="1939935" y="2512853"/>
                    <a:pt x="1939691" y="2512449"/>
                    <a:pt x="1939870" y="2511869"/>
                  </a:cubicBezTo>
                  <a:cubicBezTo>
                    <a:pt x="1953328" y="2515147"/>
                    <a:pt x="1972635" y="2510116"/>
                    <a:pt x="1990636" y="2498055"/>
                  </a:cubicBezTo>
                  <a:cubicBezTo>
                    <a:pt x="2008106" y="2486348"/>
                    <a:pt x="2019919" y="2470984"/>
                    <a:pt x="2022342" y="2457538"/>
                  </a:cubicBezTo>
                  <a:cubicBezTo>
                    <a:pt x="2010882" y="2452491"/>
                    <a:pt x="2000782" y="2444138"/>
                    <a:pt x="1993303" y="2432977"/>
                  </a:cubicBezTo>
                  <a:cubicBezTo>
                    <a:pt x="1986744" y="2423189"/>
                    <a:pt x="1982950" y="2412357"/>
                    <a:pt x="1982058" y="2401368"/>
                  </a:cubicBezTo>
                  <a:cubicBezTo>
                    <a:pt x="1968808" y="2399174"/>
                    <a:pt x="1951333" y="2404169"/>
                    <a:pt x="1935036" y="2415089"/>
                  </a:cubicBezTo>
                  <a:cubicBezTo>
                    <a:pt x="1917038" y="2427150"/>
                    <a:pt x="1905175" y="2443291"/>
                    <a:pt x="1903295" y="2457292"/>
                  </a:cubicBezTo>
                  <a:cubicBezTo>
                    <a:pt x="1902682" y="2457225"/>
                    <a:pt x="1902392" y="2456832"/>
                    <a:pt x="1902118" y="2456424"/>
                  </a:cubicBezTo>
                  <a:cubicBezTo>
                    <a:pt x="1893417" y="2443438"/>
                    <a:pt x="1905092" y="2420361"/>
                    <a:pt x="1928196" y="2404880"/>
                  </a:cubicBezTo>
                  <a:cubicBezTo>
                    <a:pt x="1948313" y="2391399"/>
                    <a:pt x="1970463" y="2388124"/>
                    <a:pt x="1981568" y="2396118"/>
                  </a:cubicBezTo>
                  <a:cubicBezTo>
                    <a:pt x="1980515" y="2372442"/>
                    <a:pt x="1991580" y="2348880"/>
                    <a:pt x="2012715" y="2334717"/>
                  </a:cubicBezTo>
                  <a:cubicBezTo>
                    <a:pt x="2025121" y="2326405"/>
                    <a:pt x="2039202" y="2322534"/>
                    <a:pt x="2053065" y="2324036"/>
                  </a:cubicBezTo>
                  <a:cubicBezTo>
                    <a:pt x="2042167" y="2319682"/>
                    <a:pt x="2032924" y="2311721"/>
                    <a:pt x="2025956" y="2301322"/>
                  </a:cubicBezTo>
                  <a:cubicBezTo>
                    <a:pt x="2022504" y="2296172"/>
                    <a:pt x="2019818" y="2290732"/>
                    <a:pt x="2018129" y="2285049"/>
                  </a:cubicBezTo>
                  <a:cubicBezTo>
                    <a:pt x="2001902" y="2291998"/>
                    <a:pt x="1976138" y="2283051"/>
                    <a:pt x="1955819" y="2262219"/>
                  </a:cubicBezTo>
                  <a:cubicBezTo>
                    <a:pt x="1932028" y="2237825"/>
                    <a:pt x="1924714" y="2206373"/>
                    <a:pt x="1939484" y="2191968"/>
                  </a:cubicBezTo>
                  <a:cubicBezTo>
                    <a:pt x="1939948" y="2191515"/>
                    <a:pt x="1940428" y="2191085"/>
                    <a:pt x="1941208" y="2191133"/>
                  </a:cubicBezTo>
                  <a:cubicBezTo>
                    <a:pt x="1939209" y="2209092"/>
                    <a:pt x="1948897" y="2231889"/>
                    <a:pt x="1967430" y="2250894"/>
                  </a:cubicBezTo>
                  <a:cubicBezTo>
                    <a:pt x="1982480" y="2266326"/>
                    <a:pt x="2000175" y="2275986"/>
                    <a:pt x="2015989" y="2277861"/>
                  </a:cubicBezTo>
                  <a:cubicBezTo>
                    <a:pt x="2012624" y="2264287"/>
                    <a:pt x="2013620" y="2250109"/>
                    <a:pt x="2018573" y="2237268"/>
                  </a:cubicBezTo>
                  <a:cubicBezTo>
                    <a:pt x="2005885" y="2238237"/>
                    <a:pt x="1988981" y="2226931"/>
                    <a:pt x="1976658" y="2208539"/>
                  </a:cubicBezTo>
                  <a:cubicBezTo>
                    <a:pt x="1961176" y="2185436"/>
                    <a:pt x="1958787" y="2159897"/>
                    <a:pt x="1971317" y="2151501"/>
                  </a:cubicBezTo>
                  <a:cubicBezTo>
                    <a:pt x="1971712" y="2151237"/>
                    <a:pt x="1972116" y="2150993"/>
                    <a:pt x="1972696" y="2151172"/>
                  </a:cubicBezTo>
                  <a:cubicBezTo>
                    <a:pt x="1969419" y="2164631"/>
                    <a:pt x="1974449" y="2183937"/>
                    <a:pt x="1986512" y="2201936"/>
                  </a:cubicBezTo>
                  <a:cubicBezTo>
                    <a:pt x="1996471" y="2216801"/>
                    <a:pt x="2009078" y="2227571"/>
                    <a:pt x="2021000" y="2231732"/>
                  </a:cubicBezTo>
                  <a:cubicBezTo>
                    <a:pt x="2025768" y="2220995"/>
                    <a:pt x="2033483" y="2211490"/>
                    <a:pt x="2043783" y="2204373"/>
                  </a:cubicBezTo>
                  <a:cubicBezTo>
                    <a:pt x="2033509" y="2196751"/>
                    <a:pt x="2021618" y="2183599"/>
                    <a:pt x="2010770" y="2167412"/>
                  </a:cubicBezTo>
                  <a:cubicBezTo>
                    <a:pt x="1998089" y="2148486"/>
                    <a:pt x="1989790" y="2129819"/>
                    <a:pt x="1987537" y="2116826"/>
                  </a:cubicBezTo>
                  <a:cubicBezTo>
                    <a:pt x="1990255" y="2118630"/>
                    <a:pt x="1993135" y="2120878"/>
                    <a:pt x="1996115" y="2123519"/>
                  </a:cubicBezTo>
                  <a:cubicBezTo>
                    <a:pt x="2005055" y="2131440"/>
                    <a:pt x="2014902" y="2142894"/>
                    <a:pt x="2024012" y="2156489"/>
                  </a:cubicBezTo>
                  <a:cubicBezTo>
                    <a:pt x="2035308" y="2173349"/>
                    <a:pt x="2043129" y="2190005"/>
                    <a:pt x="2046097" y="2202674"/>
                  </a:cubicBezTo>
                  <a:cubicBezTo>
                    <a:pt x="2057595" y="2195064"/>
                    <a:pt x="2070543" y="2191320"/>
                    <a:pt x="2083411" y="2191217"/>
                  </a:cubicBezTo>
                  <a:cubicBezTo>
                    <a:pt x="2084838" y="2178250"/>
                    <a:pt x="2079809" y="2161769"/>
                    <a:pt x="2069474" y="2146345"/>
                  </a:cubicBezTo>
                  <a:cubicBezTo>
                    <a:pt x="2057413" y="2128344"/>
                    <a:pt x="2041271" y="2116481"/>
                    <a:pt x="2027271" y="2114603"/>
                  </a:cubicBezTo>
                  <a:cubicBezTo>
                    <a:pt x="2027337" y="2113989"/>
                    <a:pt x="2027730" y="2113699"/>
                    <a:pt x="2028139" y="2113425"/>
                  </a:cubicBezTo>
                  <a:cubicBezTo>
                    <a:pt x="2031385" y="2111250"/>
                    <a:pt x="2035263" y="2110348"/>
                    <a:pt x="2039494" y="2110580"/>
                  </a:cubicBezTo>
                  <a:close/>
                  <a:moveTo>
                    <a:pt x="3078775" y="2097636"/>
                  </a:moveTo>
                  <a:cubicBezTo>
                    <a:pt x="3065799" y="2098159"/>
                    <a:pt x="3052834" y="2102430"/>
                    <a:pt x="3041587" y="2110708"/>
                  </a:cubicBezTo>
                  <a:cubicBezTo>
                    <a:pt x="3011594" y="2132781"/>
                    <a:pt x="3005176" y="2174989"/>
                    <a:pt x="3027250" y="2204981"/>
                  </a:cubicBezTo>
                  <a:cubicBezTo>
                    <a:pt x="3049323" y="2234973"/>
                    <a:pt x="3091530" y="2241393"/>
                    <a:pt x="3121521" y="2219320"/>
                  </a:cubicBezTo>
                  <a:cubicBezTo>
                    <a:pt x="3151515" y="2197245"/>
                    <a:pt x="3157934" y="2155038"/>
                    <a:pt x="3135860" y="2125046"/>
                  </a:cubicBezTo>
                  <a:cubicBezTo>
                    <a:pt x="3130342" y="2117547"/>
                    <a:pt x="3123565" y="2111523"/>
                    <a:pt x="3116035" y="2107048"/>
                  </a:cubicBezTo>
                  <a:cubicBezTo>
                    <a:pt x="3104741" y="2100336"/>
                    <a:pt x="3091752" y="2097112"/>
                    <a:pt x="3078775" y="2097636"/>
                  </a:cubicBezTo>
                  <a:close/>
                  <a:moveTo>
                    <a:pt x="2083473" y="2093313"/>
                  </a:moveTo>
                  <a:cubicBezTo>
                    <a:pt x="2088189" y="2094178"/>
                    <a:pt x="2093333" y="2096444"/>
                    <a:pt x="2098594" y="2099906"/>
                  </a:cubicBezTo>
                  <a:cubicBezTo>
                    <a:pt x="2109114" y="2106829"/>
                    <a:pt x="2120098" y="2118535"/>
                    <a:pt x="2129052" y="2133380"/>
                  </a:cubicBezTo>
                  <a:cubicBezTo>
                    <a:pt x="2146965" y="2163073"/>
                    <a:pt x="2149978" y="2194084"/>
                    <a:pt x="2135785" y="2202647"/>
                  </a:cubicBezTo>
                  <a:lnTo>
                    <a:pt x="2134216" y="2202874"/>
                  </a:lnTo>
                  <a:cubicBezTo>
                    <a:pt x="2137801" y="2187087"/>
                    <a:pt x="2131848" y="2163247"/>
                    <a:pt x="2117895" y="2140113"/>
                  </a:cubicBezTo>
                  <a:cubicBezTo>
                    <a:pt x="2103940" y="2116980"/>
                    <a:pt x="2085626" y="2100595"/>
                    <a:pt x="2069989" y="2096404"/>
                  </a:cubicBezTo>
                  <a:cubicBezTo>
                    <a:pt x="2070044" y="2095683"/>
                    <a:pt x="2070474" y="2095391"/>
                    <a:pt x="2070921" y="2095123"/>
                  </a:cubicBezTo>
                  <a:cubicBezTo>
                    <a:pt x="2074469" y="2092982"/>
                    <a:pt x="2078757" y="2092448"/>
                    <a:pt x="2083473" y="2093313"/>
                  </a:cubicBezTo>
                  <a:close/>
                  <a:moveTo>
                    <a:pt x="2063779" y="2082572"/>
                  </a:moveTo>
                  <a:cubicBezTo>
                    <a:pt x="2051985" y="2081393"/>
                    <a:pt x="2039993" y="2081902"/>
                    <a:pt x="2028188" y="2084175"/>
                  </a:cubicBezTo>
                  <a:cubicBezTo>
                    <a:pt x="2012449" y="2087205"/>
                    <a:pt x="1997044" y="2093372"/>
                    <a:pt x="1982890" y="2102855"/>
                  </a:cubicBezTo>
                  <a:cubicBezTo>
                    <a:pt x="1926278" y="2140790"/>
                    <a:pt x="1911136" y="2217436"/>
                    <a:pt x="1949071" y="2274049"/>
                  </a:cubicBezTo>
                  <a:cubicBezTo>
                    <a:pt x="1961211" y="2292166"/>
                    <a:pt x="1977315" y="2306037"/>
                    <a:pt x="1996301" y="2313624"/>
                  </a:cubicBezTo>
                  <a:cubicBezTo>
                    <a:pt x="1972149" y="2311004"/>
                    <a:pt x="1947616" y="2317751"/>
                    <a:pt x="1926002" y="2332233"/>
                  </a:cubicBezTo>
                  <a:cubicBezTo>
                    <a:pt x="1869389" y="2370168"/>
                    <a:pt x="1854248" y="2446813"/>
                    <a:pt x="1892182" y="2503426"/>
                  </a:cubicBezTo>
                  <a:cubicBezTo>
                    <a:pt x="1930117" y="2560039"/>
                    <a:pt x="2006763" y="2575181"/>
                    <a:pt x="2063376" y="2537246"/>
                  </a:cubicBezTo>
                  <a:cubicBezTo>
                    <a:pt x="2081974" y="2524784"/>
                    <a:pt x="2096097" y="2508142"/>
                    <a:pt x="2103556" y="2488532"/>
                  </a:cubicBezTo>
                  <a:lnTo>
                    <a:pt x="2120787" y="2530315"/>
                  </a:lnTo>
                  <a:cubicBezTo>
                    <a:pt x="2158722" y="2586928"/>
                    <a:pt x="2235368" y="2602070"/>
                    <a:pt x="2291980" y="2564135"/>
                  </a:cubicBezTo>
                  <a:cubicBezTo>
                    <a:pt x="2348593" y="2526201"/>
                    <a:pt x="2363735" y="2449555"/>
                    <a:pt x="2325800" y="2392942"/>
                  </a:cubicBezTo>
                  <a:cubicBezTo>
                    <a:pt x="2315861" y="2378109"/>
                    <a:pt x="2303265" y="2366124"/>
                    <a:pt x="2288840" y="2357556"/>
                  </a:cubicBezTo>
                  <a:cubicBezTo>
                    <a:pt x="2312101" y="2359615"/>
                    <a:pt x="2335542" y="2352842"/>
                    <a:pt x="2356292" y="2338938"/>
                  </a:cubicBezTo>
                  <a:cubicBezTo>
                    <a:pt x="2412904" y="2301004"/>
                    <a:pt x="2428046" y="2224358"/>
                    <a:pt x="2390111" y="2167745"/>
                  </a:cubicBezTo>
                  <a:cubicBezTo>
                    <a:pt x="2380627" y="2153592"/>
                    <a:pt x="2368725" y="2142031"/>
                    <a:pt x="2355320" y="2133242"/>
                  </a:cubicBezTo>
                  <a:cubicBezTo>
                    <a:pt x="2315106" y="2106878"/>
                    <a:pt x="2261378" y="2105474"/>
                    <a:pt x="2218918" y="2133925"/>
                  </a:cubicBezTo>
                  <a:cubicBezTo>
                    <a:pt x="2195494" y="2149621"/>
                    <a:pt x="2179170" y="2171943"/>
                    <a:pt x="2172720" y="2197396"/>
                  </a:cubicBezTo>
                  <a:cubicBezTo>
                    <a:pt x="2173363" y="2176294"/>
                    <a:pt x="2166624" y="2155391"/>
                    <a:pt x="2154083" y="2136676"/>
                  </a:cubicBezTo>
                  <a:cubicBezTo>
                    <a:pt x="2132745" y="2104831"/>
                    <a:pt x="2099159" y="2086108"/>
                    <a:pt x="2063779" y="2082572"/>
                  </a:cubicBezTo>
                  <a:close/>
                  <a:moveTo>
                    <a:pt x="3020562" y="1979001"/>
                  </a:moveTo>
                  <a:cubicBezTo>
                    <a:pt x="3043448" y="1982482"/>
                    <a:pt x="3065006" y="1994693"/>
                    <a:pt x="3079812" y="2014810"/>
                  </a:cubicBezTo>
                  <a:cubicBezTo>
                    <a:pt x="3089603" y="2028109"/>
                    <a:pt x="3095212" y="2043201"/>
                    <a:pt x="3095423" y="2058676"/>
                  </a:cubicBezTo>
                  <a:cubicBezTo>
                    <a:pt x="3099322" y="2039827"/>
                    <a:pt x="3110559" y="2022951"/>
                    <a:pt x="3127205" y="2010700"/>
                  </a:cubicBezTo>
                  <a:cubicBezTo>
                    <a:pt x="3157380" y="1988491"/>
                    <a:pt x="3196773" y="1987783"/>
                    <a:pt x="3227075" y="2005790"/>
                  </a:cubicBezTo>
                  <a:cubicBezTo>
                    <a:pt x="3237176" y="2011792"/>
                    <a:pt x="3246267" y="2019875"/>
                    <a:pt x="3253670" y="2029933"/>
                  </a:cubicBezTo>
                  <a:cubicBezTo>
                    <a:pt x="3283281" y="2070166"/>
                    <a:pt x="3274670" y="2126786"/>
                    <a:pt x="3234437" y="2156398"/>
                  </a:cubicBezTo>
                  <a:cubicBezTo>
                    <a:pt x="3219688" y="2167251"/>
                    <a:pt x="3202742" y="2172970"/>
                    <a:pt x="3185640" y="2172213"/>
                  </a:cubicBezTo>
                  <a:cubicBezTo>
                    <a:pt x="3196483" y="2178024"/>
                    <a:pt x="3206093" y="2186391"/>
                    <a:pt x="3213852" y="2196934"/>
                  </a:cubicBezTo>
                  <a:cubicBezTo>
                    <a:pt x="3243463" y="2237168"/>
                    <a:pt x="3234852" y="2293787"/>
                    <a:pt x="3194619" y="2323399"/>
                  </a:cubicBezTo>
                  <a:cubicBezTo>
                    <a:pt x="3154385" y="2353010"/>
                    <a:pt x="3097766" y="2344399"/>
                    <a:pt x="3068154" y="2304165"/>
                  </a:cubicBezTo>
                  <a:lnTo>
                    <a:pt x="3054185" y="2274122"/>
                  </a:lnTo>
                  <a:cubicBezTo>
                    <a:pt x="3049355" y="2288725"/>
                    <a:pt x="3039549" y="2301371"/>
                    <a:pt x="3026333" y="2311097"/>
                  </a:cubicBezTo>
                  <a:cubicBezTo>
                    <a:pt x="2986096" y="2340708"/>
                    <a:pt x="2929478" y="2332099"/>
                    <a:pt x="2899865" y="2291863"/>
                  </a:cubicBezTo>
                  <a:cubicBezTo>
                    <a:pt x="2870254" y="2251630"/>
                    <a:pt x="2878867" y="2195009"/>
                    <a:pt x="2919099" y="2165399"/>
                  </a:cubicBezTo>
                  <a:cubicBezTo>
                    <a:pt x="2934461" y="2154092"/>
                    <a:pt x="2952209" y="2148359"/>
                    <a:pt x="2969983" y="2149497"/>
                  </a:cubicBezTo>
                  <a:cubicBezTo>
                    <a:pt x="2955833" y="2144555"/>
                    <a:pt x="2943590" y="2134917"/>
                    <a:pt x="2934114" y="2122041"/>
                  </a:cubicBezTo>
                  <a:cubicBezTo>
                    <a:pt x="2904503" y="2081807"/>
                    <a:pt x="2913113" y="2025187"/>
                    <a:pt x="2953347" y="1995576"/>
                  </a:cubicBezTo>
                  <a:cubicBezTo>
                    <a:pt x="2973463" y="1980770"/>
                    <a:pt x="2997677" y="1975520"/>
                    <a:pt x="3020562" y="1979001"/>
                  </a:cubicBezTo>
                  <a:close/>
                  <a:moveTo>
                    <a:pt x="3014993" y="1960658"/>
                  </a:moveTo>
                  <a:cubicBezTo>
                    <a:pt x="2989771" y="1956822"/>
                    <a:pt x="2963085" y="1962608"/>
                    <a:pt x="2940914" y="1978926"/>
                  </a:cubicBezTo>
                  <a:cubicBezTo>
                    <a:pt x="2896574" y="2011559"/>
                    <a:pt x="2887081" y="2073961"/>
                    <a:pt x="2919715" y="2118302"/>
                  </a:cubicBezTo>
                  <a:cubicBezTo>
                    <a:pt x="2930162" y="2132492"/>
                    <a:pt x="2943653" y="2143114"/>
                    <a:pt x="2959249" y="2148561"/>
                  </a:cubicBezTo>
                  <a:cubicBezTo>
                    <a:pt x="2939661" y="2147308"/>
                    <a:pt x="2920102" y="2153628"/>
                    <a:pt x="2903173" y="2166087"/>
                  </a:cubicBezTo>
                  <a:cubicBezTo>
                    <a:pt x="2858830" y="2198720"/>
                    <a:pt x="2849341" y="2261122"/>
                    <a:pt x="2881974" y="2305463"/>
                  </a:cubicBezTo>
                  <a:cubicBezTo>
                    <a:pt x="2914610" y="2349805"/>
                    <a:pt x="2977011" y="2359295"/>
                    <a:pt x="3021352" y="2326660"/>
                  </a:cubicBezTo>
                  <a:cubicBezTo>
                    <a:pt x="3035919" y="2315940"/>
                    <a:pt x="3046725" y="2302004"/>
                    <a:pt x="3052045" y="2285911"/>
                  </a:cubicBezTo>
                  <a:lnTo>
                    <a:pt x="3067442" y="2319022"/>
                  </a:lnTo>
                  <a:cubicBezTo>
                    <a:pt x="3100078" y="2363361"/>
                    <a:pt x="3162480" y="2372853"/>
                    <a:pt x="3206820" y="2340220"/>
                  </a:cubicBezTo>
                  <a:cubicBezTo>
                    <a:pt x="3251162" y="2307585"/>
                    <a:pt x="3260652" y="2245184"/>
                    <a:pt x="3228019" y="2200840"/>
                  </a:cubicBezTo>
                  <a:cubicBezTo>
                    <a:pt x="3219468" y="2189221"/>
                    <a:pt x="3208874" y="2179999"/>
                    <a:pt x="3196925" y="2173595"/>
                  </a:cubicBezTo>
                  <a:cubicBezTo>
                    <a:pt x="3215773" y="2174431"/>
                    <a:pt x="3234452" y="2168128"/>
                    <a:pt x="3250703" y="2156168"/>
                  </a:cubicBezTo>
                  <a:cubicBezTo>
                    <a:pt x="3295045" y="2123533"/>
                    <a:pt x="3304536" y="2061131"/>
                    <a:pt x="3271903" y="2016791"/>
                  </a:cubicBezTo>
                  <a:cubicBezTo>
                    <a:pt x="3263743" y="2005705"/>
                    <a:pt x="3253724" y="1996797"/>
                    <a:pt x="3242591" y="1990182"/>
                  </a:cubicBezTo>
                  <a:cubicBezTo>
                    <a:pt x="3209193" y="1970335"/>
                    <a:pt x="3165779" y="1971116"/>
                    <a:pt x="3132524" y="1995591"/>
                  </a:cubicBezTo>
                  <a:cubicBezTo>
                    <a:pt x="3114178" y="2009093"/>
                    <a:pt x="3101795" y="2027694"/>
                    <a:pt x="3097497" y="2048466"/>
                  </a:cubicBezTo>
                  <a:cubicBezTo>
                    <a:pt x="3097264" y="2031410"/>
                    <a:pt x="3091082" y="2014781"/>
                    <a:pt x="3080292" y="2000123"/>
                  </a:cubicBezTo>
                  <a:cubicBezTo>
                    <a:pt x="3063974" y="1977952"/>
                    <a:pt x="3040215" y="1964494"/>
                    <a:pt x="3014993" y="1960658"/>
                  </a:cubicBezTo>
                  <a:close/>
                  <a:moveTo>
                    <a:pt x="3589754" y="1939363"/>
                  </a:moveTo>
                  <a:lnTo>
                    <a:pt x="3593293" y="1940994"/>
                  </a:lnTo>
                  <a:cubicBezTo>
                    <a:pt x="3623879" y="1969707"/>
                    <a:pt x="3610233" y="2033937"/>
                    <a:pt x="3562810" y="2084456"/>
                  </a:cubicBezTo>
                  <a:cubicBezTo>
                    <a:pt x="3515388" y="2134976"/>
                    <a:pt x="3452151" y="2152654"/>
                    <a:pt x="3421563" y="2123942"/>
                  </a:cubicBezTo>
                  <a:cubicBezTo>
                    <a:pt x="3420599" y="2123039"/>
                    <a:pt x="3419684" y="2122101"/>
                    <a:pt x="3419713" y="2120515"/>
                  </a:cubicBezTo>
                  <a:cubicBezTo>
                    <a:pt x="3456377" y="2122963"/>
                    <a:pt x="3501819" y="2101243"/>
                    <a:pt x="3538764" y="2061883"/>
                  </a:cubicBezTo>
                  <a:cubicBezTo>
                    <a:pt x="3575710" y="2022523"/>
                    <a:pt x="3594515" y="1975802"/>
                    <a:pt x="3589754" y="1939363"/>
                  </a:cubicBezTo>
                  <a:close/>
                  <a:moveTo>
                    <a:pt x="3565978" y="1890622"/>
                  </a:moveTo>
                  <a:lnTo>
                    <a:pt x="3568389" y="1892201"/>
                  </a:lnTo>
                  <a:cubicBezTo>
                    <a:pt x="3586571" y="1916908"/>
                    <a:pt x="3564387" y="1964110"/>
                    <a:pt x="3518839" y="1997633"/>
                  </a:cubicBezTo>
                  <a:cubicBezTo>
                    <a:pt x="3473292" y="2031155"/>
                    <a:pt x="3421628" y="2038304"/>
                    <a:pt x="3403444" y="2013596"/>
                  </a:cubicBezTo>
                  <a:cubicBezTo>
                    <a:pt x="3402873" y="2012818"/>
                    <a:pt x="3402343" y="2012021"/>
                    <a:pt x="3402655" y="2010825"/>
                  </a:cubicBezTo>
                  <a:cubicBezTo>
                    <a:pt x="3430290" y="2016278"/>
                    <a:pt x="3469061" y="2004326"/>
                    <a:pt x="3504545" y="1978209"/>
                  </a:cubicBezTo>
                  <a:cubicBezTo>
                    <a:pt x="3540031" y="1952093"/>
                    <a:pt x="3562967" y="1918628"/>
                    <a:pt x="3565978" y="1890622"/>
                  </a:cubicBezTo>
                  <a:close/>
                  <a:moveTo>
                    <a:pt x="3873049" y="1870257"/>
                  </a:moveTo>
                  <a:cubicBezTo>
                    <a:pt x="3869377" y="1882778"/>
                    <a:pt x="3859685" y="1899871"/>
                    <a:pt x="3845969" y="1916841"/>
                  </a:cubicBezTo>
                  <a:cubicBezTo>
                    <a:pt x="3831649" y="1934559"/>
                    <a:pt x="3816277" y="1948015"/>
                    <a:pt x="3804535" y="1954014"/>
                  </a:cubicBezTo>
                  <a:cubicBezTo>
                    <a:pt x="3808208" y="1941493"/>
                    <a:pt x="3817899" y="1924399"/>
                    <a:pt x="3831615" y="1907429"/>
                  </a:cubicBezTo>
                  <a:cubicBezTo>
                    <a:pt x="3845935" y="1889712"/>
                    <a:pt x="3861307" y="1876255"/>
                    <a:pt x="3873049" y="1870257"/>
                  </a:cubicBezTo>
                  <a:close/>
                  <a:moveTo>
                    <a:pt x="4080876" y="1853389"/>
                  </a:moveTo>
                  <a:cubicBezTo>
                    <a:pt x="4081732" y="1867215"/>
                    <a:pt x="4092255" y="1884164"/>
                    <a:pt x="4109106" y="1897785"/>
                  </a:cubicBezTo>
                  <a:cubicBezTo>
                    <a:pt x="4125958" y="1911406"/>
                    <a:pt x="4144739" y="1918140"/>
                    <a:pt x="4158436" y="1916077"/>
                  </a:cubicBezTo>
                  <a:lnTo>
                    <a:pt x="4157985" y="1917420"/>
                  </a:lnTo>
                  <a:cubicBezTo>
                    <a:pt x="4148503" y="1929153"/>
                    <a:pt x="4123281" y="1924491"/>
                    <a:pt x="4101652" y="1907009"/>
                  </a:cubicBezTo>
                  <a:cubicBezTo>
                    <a:pt x="4080021" y="1889527"/>
                    <a:pt x="4070175" y="1865843"/>
                    <a:pt x="4079657" y="1854110"/>
                  </a:cubicBezTo>
                  <a:cubicBezTo>
                    <a:pt x="4079955" y="1853742"/>
                    <a:pt x="4080270" y="1853389"/>
                    <a:pt x="4080876" y="1853389"/>
                  </a:cubicBezTo>
                  <a:close/>
                  <a:moveTo>
                    <a:pt x="4108150" y="1835023"/>
                  </a:moveTo>
                  <a:cubicBezTo>
                    <a:pt x="4111280" y="1835941"/>
                    <a:pt x="4114696" y="1837236"/>
                    <a:pt x="4118325" y="1838875"/>
                  </a:cubicBezTo>
                  <a:cubicBezTo>
                    <a:pt x="4129210" y="1843793"/>
                    <a:pt x="4142007" y="1851817"/>
                    <a:pt x="4154734" y="1862104"/>
                  </a:cubicBezTo>
                  <a:cubicBezTo>
                    <a:pt x="4172452" y="1876423"/>
                    <a:pt x="4185908" y="1891795"/>
                    <a:pt x="4191906" y="1903537"/>
                  </a:cubicBezTo>
                  <a:cubicBezTo>
                    <a:pt x="4179386" y="1899865"/>
                    <a:pt x="4162293" y="1890173"/>
                    <a:pt x="4145321" y="1876457"/>
                  </a:cubicBezTo>
                  <a:cubicBezTo>
                    <a:pt x="4127604" y="1862137"/>
                    <a:pt x="4114149" y="1846766"/>
                    <a:pt x="4108150" y="1835023"/>
                  </a:cubicBezTo>
                  <a:close/>
                  <a:moveTo>
                    <a:pt x="4141325" y="1790297"/>
                  </a:moveTo>
                  <a:cubicBezTo>
                    <a:pt x="4146480" y="1791169"/>
                    <a:pt x="4152002" y="1792968"/>
                    <a:pt x="4157588" y="1795641"/>
                  </a:cubicBezTo>
                  <a:cubicBezTo>
                    <a:pt x="4163173" y="1798314"/>
                    <a:pt x="4168822" y="1801862"/>
                    <a:pt x="4174230" y="1806233"/>
                  </a:cubicBezTo>
                  <a:cubicBezTo>
                    <a:pt x="4195859" y="1823713"/>
                    <a:pt x="4205428" y="1847741"/>
                    <a:pt x="4195601" y="1859899"/>
                  </a:cubicBezTo>
                  <a:lnTo>
                    <a:pt x="4194353" y="1860659"/>
                  </a:lnTo>
                  <a:cubicBezTo>
                    <a:pt x="4193731" y="1846546"/>
                    <a:pt x="4183356" y="1829410"/>
                    <a:pt x="4166505" y="1815789"/>
                  </a:cubicBezTo>
                  <a:cubicBezTo>
                    <a:pt x="4149653" y="1802170"/>
                    <a:pt x="4130724" y="1795621"/>
                    <a:pt x="4116794" y="1797971"/>
                  </a:cubicBezTo>
                  <a:cubicBezTo>
                    <a:pt x="4116676" y="1797366"/>
                    <a:pt x="4116965" y="1796973"/>
                    <a:pt x="4117275" y="1796590"/>
                  </a:cubicBezTo>
                  <a:cubicBezTo>
                    <a:pt x="4122188" y="1790512"/>
                    <a:pt x="4131019" y="1788552"/>
                    <a:pt x="4141325" y="1790297"/>
                  </a:cubicBezTo>
                  <a:close/>
                  <a:moveTo>
                    <a:pt x="3837241" y="1783915"/>
                  </a:moveTo>
                  <a:cubicBezTo>
                    <a:pt x="3839256" y="1784590"/>
                    <a:pt x="3841059" y="1785607"/>
                    <a:pt x="3842607" y="1786985"/>
                  </a:cubicBezTo>
                  <a:lnTo>
                    <a:pt x="3843288" y="1788415"/>
                  </a:lnTo>
                  <a:cubicBezTo>
                    <a:pt x="3827148" y="1789665"/>
                    <a:pt x="3806139" y="1802413"/>
                    <a:pt x="3788178" y="1822592"/>
                  </a:cubicBezTo>
                  <a:cubicBezTo>
                    <a:pt x="3770215" y="1842772"/>
                    <a:pt x="3759989" y="1865116"/>
                    <a:pt x="3760618" y="1881293"/>
                  </a:cubicBezTo>
                  <a:cubicBezTo>
                    <a:pt x="3759913" y="1881453"/>
                    <a:pt x="3759507" y="1881130"/>
                    <a:pt x="3759118" y="1880782"/>
                  </a:cubicBezTo>
                  <a:cubicBezTo>
                    <a:pt x="3746735" y="1869762"/>
                    <a:pt x="3755387" y="1839829"/>
                    <a:pt x="3778442" y="1813928"/>
                  </a:cubicBezTo>
                  <a:cubicBezTo>
                    <a:pt x="3798615" y="1791263"/>
                    <a:pt x="3823132" y="1779194"/>
                    <a:pt x="3837241" y="1783915"/>
                  </a:cubicBezTo>
                  <a:close/>
                  <a:moveTo>
                    <a:pt x="3456327" y="1764949"/>
                  </a:moveTo>
                  <a:cubicBezTo>
                    <a:pt x="3464431" y="1765860"/>
                    <a:pt x="3471597" y="1768222"/>
                    <a:pt x="3477406" y="1772088"/>
                  </a:cubicBezTo>
                  <a:cubicBezTo>
                    <a:pt x="3480725" y="1774297"/>
                    <a:pt x="3483601" y="1776997"/>
                    <a:pt x="3485956" y="1780197"/>
                  </a:cubicBezTo>
                  <a:lnTo>
                    <a:pt x="3486807" y="1783044"/>
                  </a:lnTo>
                  <a:cubicBezTo>
                    <a:pt x="3458729" y="1776988"/>
                    <a:pt x="3419671" y="1788551"/>
                    <a:pt x="3384185" y="1814667"/>
                  </a:cubicBezTo>
                  <a:cubicBezTo>
                    <a:pt x="3348699" y="1840783"/>
                    <a:pt x="3326048" y="1874637"/>
                    <a:pt x="3323484" y="1903251"/>
                  </a:cubicBezTo>
                  <a:cubicBezTo>
                    <a:pt x="3322233" y="1903170"/>
                    <a:pt x="3321608" y="1902396"/>
                    <a:pt x="3321015" y="1901590"/>
                  </a:cubicBezTo>
                  <a:cubicBezTo>
                    <a:pt x="3302173" y="1875990"/>
                    <a:pt x="3323824" y="1828063"/>
                    <a:pt x="3369371" y="1794541"/>
                  </a:cubicBezTo>
                  <a:cubicBezTo>
                    <a:pt x="3399261" y="1772543"/>
                    <a:pt x="3432015" y="1762215"/>
                    <a:pt x="3456327" y="1764949"/>
                  </a:cubicBezTo>
                  <a:close/>
                  <a:moveTo>
                    <a:pt x="4122000" y="1726898"/>
                  </a:moveTo>
                  <a:cubicBezTo>
                    <a:pt x="4126761" y="1726328"/>
                    <a:pt x="4132345" y="1726969"/>
                    <a:pt x="4138395" y="1728718"/>
                  </a:cubicBezTo>
                  <a:cubicBezTo>
                    <a:pt x="4150491" y="1732214"/>
                    <a:pt x="4164451" y="1740140"/>
                    <a:pt x="4177401" y="1751668"/>
                  </a:cubicBezTo>
                  <a:cubicBezTo>
                    <a:pt x="4203304" y="1774723"/>
                    <a:pt x="4215367" y="1803451"/>
                    <a:pt x="4204345" y="1815833"/>
                  </a:cubicBezTo>
                  <a:lnTo>
                    <a:pt x="4202915" y="1816513"/>
                  </a:lnTo>
                  <a:cubicBezTo>
                    <a:pt x="4201664" y="1800373"/>
                    <a:pt x="4188918" y="1779366"/>
                    <a:pt x="4168737" y="1761403"/>
                  </a:cubicBezTo>
                  <a:cubicBezTo>
                    <a:pt x="4148558" y="1743442"/>
                    <a:pt x="4126213" y="1733214"/>
                    <a:pt x="4110036" y="1733844"/>
                  </a:cubicBezTo>
                  <a:cubicBezTo>
                    <a:pt x="4109876" y="1733139"/>
                    <a:pt x="4110199" y="1732733"/>
                    <a:pt x="4110547" y="1732344"/>
                  </a:cubicBezTo>
                  <a:cubicBezTo>
                    <a:pt x="4113302" y="1729248"/>
                    <a:pt x="4117239" y="1727468"/>
                    <a:pt x="4122000" y="1726898"/>
                  </a:cubicBezTo>
                  <a:close/>
                  <a:moveTo>
                    <a:pt x="2862316" y="1708415"/>
                  </a:moveTo>
                  <a:cubicBezTo>
                    <a:pt x="2870933" y="1708507"/>
                    <a:pt x="2880372" y="1710870"/>
                    <a:pt x="2890058" y="1715246"/>
                  </a:cubicBezTo>
                  <a:cubicBezTo>
                    <a:pt x="2899744" y="1719621"/>
                    <a:pt x="2909678" y="1726008"/>
                    <a:pt x="2919286" y="1734148"/>
                  </a:cubicBezTo>
                  <a:cubicBezTo>
                    <a:pt x="2928893" y="1742288"/>
                    <a:pt x="2938175" y="1752180"/>
                    <a:pt x="2946555" y="1763567"/>
                  </a:cubicBezTo>
                  <a:cubicBezTo>
                    <a:pt x="2974630" y="1801716"/>
                    <a:pt x="2983695" y="1844529"/>
                    <a:pt x="2970520" y="1868320"/>
                  </a:cubicBezTo>
                  <a:cubicBezTo>
                    <a:pt x="3013818" y="1868576"/>
                    <a:pt x="3056249" y="1888827"/>
                    <a:pt x="3083894" y="1926389"/>
                  </a:cubicBezTo>
                  <a:cubicBezTo>
                    <a:pt x="3099480" y="1947565"/>
                    <a:pt x="3108413" y="1971591"/>
                    <a:pt x="3108749" y="1996231"/>
                  </a:cubicBezTo>
                  <a:cubicBezTo>
                    <a:pt x="3114960" y="1966220"/>
                    <a:pt x="3132845" y="1939352"/>
                    <a:pt x="3159350" y="1919845"/>
                  </a:cubicBezTo>
                  <a:cubicBezTo>
                    <a:pt x="3207393" y="1884486"/>
                    <a:pt x="3270114" y="1883357"/>
                    <a:pt x="3318359" y="1912029"/>
                  </a:cubicBezTo>
                  <a:cubicBezTo>
                    <a:pt x="3334443" y="1921585"/>
                    <a:pt x="3348918" y="1934451"/>
                    <a:pt x="3360703" y="1950468"/>
                  </a:cubicBezTo>
                  <a:lnTo>
                    <a:pt x="3365029" y="1957785"/>
                  </a:lnTo>
                  <a:cubicBezTo>
                    <a:pt x="3379105" y="1935448"/>
                    <a:pt x="3406099" y="1908172"/>
                    <a:pt x="3440275" y="1883018"/>
                  </a:cubicBezTo>
                  <a:cubicBezTo>
                    <a:pt x="3477585" y="1855559"/>
                    <a:pt x="3514765" y="1837024"/>
                    <a:pt x="3540956" y="1831284"/>
                  </a:cubicBezTo>
                  <a:cubicBezTo>
                    <a:pt x="3527273" y="1854015"/>
                    <a:pt x="3499389" y="1882636"/>
                    <a:pt x="3463650" y="1908937"/>
                  </a:cubicBezTo>
                  <a:cubicBezTo>
                    <a:pt x="3427855" y="1935285"/>
                    <a:pt x="3392178" y="1953415"/>
                    <a:pt x="3366157" y="1959691"/>
                  </a:cubicBezTo>
                  <a:cubicBezTo>
                    <a:pt x="3406502" y="2022603"/>
                    <a:pt x="3391236" y="2106810"/>
                    <a:pt x="3330080" y="2151821"/>
                  </a:cubicBezTo>
                  <a:cubicBezTo>
                    <a:pt x="3306603" y="2169102"/>
                    <a:pt x="3279620" y="2178205"/>
                    <a:pt x="3252390" y="2177001"/>
                  </a:cubicBezTo>
                  <a:cubicBezTo>
                    <a:pt x="3269649" y="2186249"/>
                    <a:pt x="3284954" y="2199574"/>
                    <a:pt x="3297307" y="2216360"/>
                  </a:cubicBezTo>
                  <a:cubicBezTo>
                    <a:pt x="3344451" y="2280419"/>
                    <a:pt x="3330743" y="2370567"/>
                    <a:pt x="3266685" y="2417712"/>
                  </a:cubicBezTo>
                  <a:cubicBezTo>
                    <a:pt x="3218694" y="2453033"/>
                    <a:pt x="3156062" y="2454198"/>
                    <a:pt x="3107846" y="2425611"/>
                  </a:cubicBezTo>
                  <a:cubicBezTo>
                    <a:pt x="3099163" y="2461077"/>
                    <a:pt x="3112331" y="2509151"/>
                    <a:pt x="3143997" y="2552177"/>
                  </a:cubicBezTo>
                  <a:cubicBezTo>
                    <a:pt x="3175996" y="2595655"/>
                    <a:pt x="3218528" y="2622631"/>
                    <a:pt x="3255225" y="2624565"/>
                  </a:cubicBezTo>
                  <a:lnTo>
                    <a:pt x="3252979" y="2627744"/>
                  </a:lnTo>
                  <a:cubicBezTo>
                    <a:pt x="3219190" y="2652613"/>
                    <a:pt x="3158505" y="2627532"/>
                    <a:pt x="3117435" y="2571727"/>
                  </a:cubicBezTo>
                  <a:cubicBezTo>
                    <a:pt x="3076364" y="2515925"/>
                    <a:pt x="3070459" y="2450526"/>
                    <a:pt x="3104246" y="2425658"/>
                  </a:cubicBezTo>
                  <a:cubicBezTo>
                    <a:pt x="3104995" y="2425108"/>
                    <a:pt x="3105756" y="2424583"/>
                    <a:pt x="3106752" y="2424851"/>
                  </a:cubicBezTo>
                  <a:cubicBezTo>
                    <a:pt x="3091005" y="2415449"/>
                    <a:pt x="3076878" y="2402780"/>
                    <a:pt x="3065331" y="2387091"/>
                  </a:cubicBezTo>
                  <a:lnTo>
                    <a:pt x="3043089" y="2339257"/>
                  </a:lnTo>
                  <a:cubicBezTo>
                    <a:pt x="3035400" y="2362506"/>
                    <a:pt x="3019787" y="2382636"/>
                    <a:pt x="2998744" y="2398127"/>
                  </a:cubicBezTo>
                  <a:cubicBezTo>
                    <a:pt x="2985914" y="2407569"/>
                    <a:pt x="2972037" y="2414570"/>
                    <a:pt x="2957462" y="2418576"/>
                  </a:cubicBezTo>
                  <a:cubicBezTo>
                    <a:pt x="2982580" y="2448790"/>
                    <a:pt x="2967972" y="2508984"/>
                    <a:pt x="2923030" y="2556861"/>
                  </a:cubicBezTo>
                  <a:cubicBezTo>
                    <a:pt x="2875608" y="2607380"/>
                    <a:pt x="2812370" y="2625060"/>
                    <a:pt x="2781781" y="2596348"/>
                  </a:cubicBezTo>
                  <a:cubicBezTo>
                    <a:pt x="2780820" y="2595444"/>
                    <a:pt x="2779902" y="2594507"/>
                    <a:pt x="2779931" y="2592921"/>
                  </a:cubicBezTo>
                  <a:cubicBezTo>
                    <a:pt x="2816596" y="2595369"/>
                    <a:pt x="2862039" y="2573648"/>
                    <a:pt x="2898982" y="2534290"/>
                  </a:cubicBezTo>
                  <a:cubicBezTo>
                    <a:pt x="2932801" y="2498262"/>
                    <a:pt x="2951420" y="2456068"/>
                    <a:pt x="2949726" y="2421257"/>
                  </a:cubicBezTo>
                  <a:cubicBezTo>
                    <a:pt x="2920717" y="2429101"/>
                    <a:pt x="2890076" y="2427311"/>
                    <a:pt x="2862406" y="2416591"/>
                  </a:cubicBezTo>
                  <a:cubicBezTo>
                    <a:pt x="2878524" y="2441376"/>
                    <a:pt x="2856325" y="2486822"/>
                    <a:pt x="2812101" y="2519370"/>
                  </a:cubicBezTo>
                  <a:cubicBezTo>
                    <a:pt x="2766555" y="2552893"/>
                    <a:pt x="2714891" y="2560041"/>
                    <a:pt x="2696708" y="2535335"/>
                  </a:cubicBezTo>
                  <a:cubicBezTo>
                    <a:pt x="2696136" y="2534557"/>
                    <a:pt x="2695605" y="2533758"/>
                    <a:pt x="2695916" y="2532563"/>
                  </a:cubicBezTo>
                  <a:cubicBezTo>
                    <a:pt x="2723551" y="2538016"/>
                    <a:pt x="2762322" y="2526064"/>
                    <a:pt x="2797807" y="2499949"/>
                  </a:cubicBezTo>
                  <a:cubicBezTo>
                    <a:pt x="2832248" y="2474599"/>
                    <a:pt x="2854868" y="2442328"/>
                    <a:pt x="2858585" y="2414796"/>
                  </a:cubicBezTo>
                  <a:cubicBezTo>
                    <a:pt x="2834851" y="2405569"/>
                    <a:pt x="2813584" y="2389506"/>
                    <a:pt x="2797391" y="2367504"/>
                  </a:cubicBezTo>
                  <a:cubicBezTo>
                    <a:pt x="2783189" y="2348207"/>
                    <a:pt x="2774509" y="2326543"/>
                    <a:pt x="2771711" y="2304300"/>
                  </a:cubicBezTo>
                  <a:cubicBezTo>
                    <a:pt x="2744597" y="2301030"/>
                    <a:pt x="2709546" y="2312745"/>
                    <a:pt x="2677418" y="2336389"/>
                  </a:cubicBezTo>
                  <a:cubicBezTo>
                    <a:pt x="2641935" y="2362506"/>
                    <a:pt x="2619284" y="2396359"/>
                    <a:pt x="2616719" y="2424971"/>
                  </a:cubicBezTo>
                  <a:cubicBezTo>
                    <a:pt x="2615469" y="2424890"/>
                    <a:pt x="2614844" y="2424119"/>
                    <a:pt x="2614250" y="2423313"/>
                  </a:cubicBezTo>
                  <a:cubicBezTo>
                    <a:pt x="2595410" y="2397713"/>
                    <a:pt x="2617060" y="2349786"/>
                    <a:pt x="2662607" y="2316264"/>
                  </a:cubicBezTo>
                  <a:cubicBezTo>
                    <a:pt x="2702266" y="2287072"/>
                    <a:pt x="2746969" y="2278433"/>
                    <a:pt x="2770245" y="2293677"/>
                  </a:cubicBezTo>
                  <a:cubicBezTo>
                    <a:pt x="2765983" y="2245673"/>
                    <a:pt x="2786349" y="2196816"/>
                    <a:pt x="2828015" y="2166149"/>
                  </a:cubicBezTo>
                  <a:cubicBezTo>
                    <a:pt x="2852471" y="2148150"/>
                    <a:pt x="2880729" y="2139023"/>
                    <a:pt x="2909026" y="2140832"/>
                  </a:cubicBezTo>
                  <a:cubicBezTo>
                    <a:pt x="2886497" y="2132964"/>
                    <a:pt x="2867005" y="2117621"/>
                    <a:pt x="2851917" y="2097120"/>
                  </a:cubicBezTo>
                  <a:cubicBezTo>
                    <a:pt x="2844444" y="2086966"/>
                    <a:pt x="2838500" y="2076157"/>
                    <a:pt x="2834559" y="2064762"/>
                  </a:cubicBezTo>
                  <a:cubicBezTo>
                    <a:pt x="2802216" y="2080335"/>
                    <a:pt x="2749075" y="2064469"/>
                    <a:pt x="2705929" y="2023972"/>
                  </a:cubicBezTo>
                  <a:cubicBezTo>
                    <a:pt x="2655410" y="1976549"/>
                    <a:pt x="2637731" y="1913311"/>
                    <a:pt x="2666444" y="1882721"/>
                  </a:cubicBezTo>
                  <a:cubicBezTo>
                    <a:pt x="2667347" y="1881761"/>
                    <a:pt x="2668283" y="1880844"/>
                    <a:pt x="2669872" y="1880871"/>
                  </a:cubicBezTo>
                  <a:cubicBezTo>
                    <a:pt x="2667422" y="1917534"/>
                    <a:pt x="2689146" y="1962978"/>
                    <a:pt x="2728501" y="1999924"/>
                  </a:cubicBezTo>
                  <a:cubicBezTo>
                    <a:pt x="2760460" y="2029923"/>
                    <a:pt x="2797272" y="2047961"/>
                    <a:pt x="2829567" y="2050352"/>
                  </a:cubicBezTo>
                  <a:cubicBezTo>
                    <a:pt x="2821514" y="2023078"/>
                    <a:pt x="2822265" y="1994186"/>
                    <a:pt x="2831175" y="1967656"/>
                  </a:cubicBezTo>
                  <a:cubicBezTo>
                    <a:pt x="2805488" y="1970763"/>
                    <a:pt x="2770134" y="1949311"/>
                    <a:pt x="2743450" y="1913052"/>
                  </a:cubicBezTo>
                  <a:cubicBezTo>
                    <a:pt x="2709926" y="1867506"/>
                    <a:pt x="2702783" y="1815839"/>
                    <a:pt x="2727485" y="1797659"/>
                  </a:cubicBezTo>
                  <a:cubicBezTo>
                    <a:pt x="2728262" y="1797087"/>
                    <a:pt x="2729061" y="1796556"/>
                    <a:pt x="2730256" y="1796867"/>
                  </a:cubicBezTo>
                  <a:cubicBezTo>
                    <a:pt x="2724807" y="1824502"/>
                    <a:pt x="2736755" y="1863273"/>
                    <a:pt x="2762875" y="1898756"/>
                  </a:cubicBezTo>
                  <a:cubicBezTo>
                    <a:pt x="2784440" y="1928061"/>
                    <a:pt x="2811017" y="1948809"/>
                    <a:pt x="2835610" y="1956192"/>
                  </a:cubicBezTo>
                  <a:cubicBezTo>
                    <a:pt x="2844332" y="1933953"/>
                    <a:pt x="2859153" y="1913952"/>
                    <a:pt x="2879439" y="1898571"/>
                  </a:cubicBezTo>
                  <a:cubicBezTo>
                    <a:pt x="2857885" y="1884007"/>
                    <a:pt x="2832549" y="1858355"/>
                    <a:pt x="2809059" y="1826444"/>
                  </a:cubicBezTo>
                  <a:cubicBezTo>
                    <a:pt x="2781600" y="1789134"/>
                    <a:pt x="2763067" y="1751956"/>
                    <a:pt x="2757326" y="1725763"/>
                  </a:cubicBezTo>
                  <a:cubicBezTo>
                    <a:pt x="2763009" y="1729184"/>
                    <a:pt x="2769060" y="1733492"/>
                    <a:pt x="2775351" y="1738590"/>
                  </a:cubicBezTo>
                  <a:cubicBezTo>
                    <a:pt x="2794224" y="1753880"/>
                    <a:pt x="2815254" y="1776266"/>
                    <a:pt x="2834980" y="1803068"/>
                  </a:cubicBezTo>
                  <a:cubicBezTo>
                    <a:pt x="2859440" y="1836306"/>
                    <a:pt x="2876822" y="1869440"/>
                    <a:pt x="2883987" y="1894911"/>
                  </a:cubicBezTo>
                  <a:cubicBezTo>
                    <a:pt x="2906664" y="1878421"/>
                    <a:pt x="2932631" y="1869653"/>
                    <a:pt x="2958764" y="1868289"/>
                  </a:cubicBezTo>
                  <a:cubicBezTo>
                    <a:pt x="2960500" y="1841819"/>
                    <a:pt x="2948806" y="1808789"/>
                    <a:pt x="2926427" y="1778382"/>
                  </a:cubicBezTo>
                  <a:cubicBezTo>
                    <a:pt x="2900310" y="1742894"/>
                    <a:pt x="2866454" y="1720244"/>
                    <a:pt x="2837845" y="1717683"/>
                  </a:cubicBezTo>
                  <a:cubicBezTo>
                    <a:pt x="2837925" y="1716430"/>
                    <a:pt x="2838696" y="1715806"/>
                    <a:pt x="2839503" y="1715213"/>
                  </a:cubicBezTo>
                  <a:cubicBezTo>
                    <a:pt x="2845903" y="1710502"/>
                    <a:pt x="2853698" y="1708323"/>
                    <a:pt x="2862316" y="1708415"/>
                  </a:cubicBezTo>
                  <a:close/>
                  <a:moveTo>
                    <a:pt x="3392714" y="1708086"/>
                  </a:moveTo>
                  <a:cubicBezTo>
                    <a:pt x="3402181" y="1708842"/>
                    <a:pt x="3410331" y="1711255"/>
                    <a:pt x="3416660" y="1715396"/>
                  </a:cubicBezTo>
                  <a:cubicBezTo>
                    <a:pt x="3420277" y="1717763"/>
                    <a:pt x="3423298" y="1720694"/>
                    <a:pt x="3425632" y="1724202"/>
                  </a:cubicBezTo>
                  <a:lnTo>
                    <a:pt x="3426234" y="1727368"/>
                  </a:lnTo>
                  <a:cubicBezTo>
                    <a:pt x="3393839" y="1721497"/>
                    <a:pt x="3345942" y="1735729"/>
                    <a:pt x="3300198" y="1766153"/>
                  </a:cubicBezTo>
                  <a:cubicBezTo>
                    <a:pt x="3254456" y="1796575"/>
                    <a:pt x="3222811" y="1835247"/>
                    <a:pt x="3215699" y="1867390"/>
                  </a:cubicBezTo>
                  <a:cubicBezTo>
                    <a:pt x="3214232" y="1867340"/>
                    <a:pt x="3213601" y="1866495"/>
                    <a:pt x="3213014" y="1865613"/>
                  </a:cubicBezTo>
                  <a:cubicBezTo>
                    <a:pt x="3194346" y="1837545"/>
                    <a:pt x="3226809" y="1783134"/>
                    <a:pt x="3285523" y="1744087"/>
                  </a:cubicBezTo>
                  <a:cubicBezTo>
                    <a:pt x="3324052" y="1718460"/>
                    <a:pt x="3364312" y="1705817"/>
                    <a:pt x="3392714" y="1708086"/>
                  </a:cubicBezTo>
                  <a:close/>
                  <a:moveTo>
                    <a:pt x="3988471" y="1703182"/>
                  </a:moveTo>
                  <a:cubicBezTo>
                    <a:pt x="3976051" y="1699616"/>
                    <a:pt x="3962149" y="1703531"/>
                    <a:pt x="3953515" y="1714213"/>
                  </a:cubicBezTo>
                  <a:cubicBezTo>
                    <a:pt x="3942003" y="1728456"/>
                    <a:pt x="3944217" y="1749334"/>
                    <a:pt x="3958460" y="1760846"/>
                  </a:cubicBezTo>
                  <a:cubicBezTo>
                    <a:pt x="3972703" y="1772357"/>
                    <a:pt x="3993581" y="1770144"/>
                    <a:pt x="4005092" y="1755902"/>
                  </a:cubicBezTo>
                  <a:cubicBezTo>
                    <a:pt x="4016604" y="1741658"/>
                    <a:pt x="4014390" y="1720780"/>
                    <a:pt x="4000148" y="1709269"/>
                  </a:cubicBezTo>
                  <a:cubicBezTo>
                    <a:pt x="3996587" y="1706391"/>
                    <a:pt x="3992611" y="1704371"/>
                    <a:pt x="3988471" y="1703182"/>
                  </a:cubicBezTo>
                  <a:close/>
                  <a:moveTo>
                    <a:pt x="2950110" y="1669393"/>
                  </a:moveTo>
                  <a:cubicBezTo>
                    <a:pt x="2959769" y="1670728"/>
                    <a:pt x="2970422" y="1674871"/>
                    <a:pt x="2981419" y="1681432"/>
                  </a:cubicBezTo>
                  <a:cubicBezTo>
                    <a:pt x="3003411" y="1694552"/>
                    <a:pt x="3026776" y="1717347"/>
                    <a:pt x="3046297" y="1746702"/>
                  </a:cubicBezTo>
                  <a:cubicBezTo>
                    <a:pt x="3085350" y="1805415"/>
                    <a:pt x="3094251" y="1868144"/>
                    <a:pt x="3066186" y="1886812"/>
                  </a:cubicBezTo>
                  <a:lnTo>
                    <a:pt x="3063018" y="1887415"/>
                  </a:lnTo>
                  <a:cubicBezTo>
                    <a:pt x="3068887" y="1855023"/>
                    <a:pt x="3054655" y="1807124"/>
                    <a:pt x="3024234" y="1761379"/>
                  </a:cubicBezTo>
                  <a:cubicBezTo>
                    <a:pt x="2993811" y="1715638"/>
                    <a:pt x="2955137" y="1683994"/>
                    <a:pt x="2922994" y="1676881"/>
                  </a:cubicBezTo>
                  <a:cubicBezTo>
                    <a:pt x="2923042" y="1675412"/>
                    <a:pt x="2923889" y="1674780"/>
                    <a:pt x="2924773" y="1674195"/>
                  </a:cubicBezTo>
                  <a:cubicBezTo>
                    <a:pt x="2931790" y="1669528"/>
                    <a:pt x="2940453" y="1668057"/>
                    <a:pt x="2950110" y="1669393"/>
                  </a:cubicBezTo>
                  <a:close/>
                  <a:moveTo>
                    <a:pt x="2885019" y="1649155"/>
                  </a:moveTo>
                  <a:cubicBezTo>
                    <a:pt x="2836730" y="1651103"/>
                    <a:pt x="2788485" y="1666996"/>
                    <a:pt x="2746633" y="1697798"/>
                  </a:cubicBezTo>
                  <a:cubicBezTo>
                    <a:pt x="2635026" y="1779939"/>
                    <a:pt x="2611140" y="1937002"/>
                    <a:pt x="2693281" y="2048609"/>
                  </a:cubicBezTo>
                  <a:cubicBezTo>
                    <a:pt x="2719567" y="2084325"/>
                    <a:pt x="2753527" y="2111060"/>
                    <a:pt x="2792778" y="2124770"/>
                  </a:cubicBezTo>
                  <a:cubicBezTo>
                    <a:pt x="2743478" y="2121614"/>
                    <a:pt x="2694244" y="2137519"/>
                    <a:pt x="2651635" y="2168879"/>
                  </a:cubicBezTo>
                  <a:cubicBezTo>
                    <a:pt x="2540028" y="2251020"/>
                    <a:pt x="2516141" y="2408082"/>
                    <a:pt x="2598282" y="2519689"/>
                  </a:cubicBezTo>
                  <a:cubicBezTo>
                    <a:pt x="2680423" y="2631296"/>
                    <a:pt x="2837485" y="2655184"/>
                    <a:pt x="2949092" y="2573043"/>
                  </a:cubicBezTo>
                  <a:cubicBezTo>
                    <a:pt x="2985758" y="2546058"/>
                    <a:pt x="3012956" y="2510983"/>
                    <a:pt x="3026350" y="2470477"/>
                  </a:cubicBezTo>
                  <a:lnTo>
                    <a:pt x="3065102" y="2553814"/>
                  </a:lnTo>
                  <a:cubicBezTo>
                    <a:pt x="3147243" y="2665420"/>
                    <a:pt x="3304306" y="2689308"/>
                    <a:pt x="3415913" y="2607167"/>
                  </a:cubicBezTo>
                  <a:cubicBezTo>
                    <a:pt x="3527520" y="2525026"/>
                    <a:pt x="3551406" y="2367964"/>
                    <a:pt x="3469265" y="2256357"/>
                  </a:cubicBezTo>
                  <a:cubicBezTo>
                    <a:pt x="3447743" y="2227114"/>
                    <a:pt x="3421080" y="2203896"/>
                    <a:pt x="3391007" y="2187783"/>
                  </a:cubicBezTo>
                  <a:cubicBezTo>
                    <a:pt x="3438448" y="2189882"/>
                    <a:pt x="3485460" y="2174020"/>
                    <a:pt x="3526366" y="2143914"/>
                  </a:cubicBezTo>
                  <a:cubicBezTo>
                    <a:pt x="3637972" y="2061773"/>
                    <a:pt x="3661859" y="1904711"/>
                    <a:pt x="3579718" y="1793104"/>
                  </a:cubicBezTo>
                  <a:cubicBezTo>
                    <a:pt x="3559183" y="1765202"/>
                    <a:pt x="3533965" y="1742782"/>
                    <a:pt x="3505945" y="1726132"/>
                  </a:cubicBezTo>
                  <a:cubicBezTo>
                    <a:pt x="3421887" y="1676179"/>
                    <a:pt x="3312612" y="1678145"/>
                    <a:pt x="3228908" y="1739750"/>
                  </a:cubicBezTo>
                  <a:cubicBezTo>
                    <a:pt x="3182729" y="1773737"/>
                    <a:pt x="3151568" y="1820548"/>
                    <a:pt x="3140748" y="1872833"/>
                  </a:cubicBezTo>
                  <a:cubicBezTo>
                    <a:pt x="3140163" y="1829907"/>
                    <a:pt x="3124598" y="1788047"/>
                    <a:pt x="3097443" y="1751152"/>
                  </a:cubicBezTo>
                  <a:cubicBezTo>
                    <a:pt x="3046105" y="1681398"/>
                    <a:pt x="2965501" y="1645909"/>
                    <a:pt x="2885019" y="1649155"/>
                  </a:cubicBezTo>
                  <a:close/>
                  <a:moveTo>
                    <a:pt x="4028653" y="1641159"/>
                  </a:moveTo>
                  <a:cubicBezTo>
                    <a:pt x="4034207" y="1642754"/>
                    <a:pt x="4039540" y="1645463"/>
                    <a:pt x="4044317" y="1649324"/>
                  </a:cubicBezTo>
                  <a:cubicBezTo>
                    <a:pt x="4063423" y="1664767"/>
                    <a:pt x="4066393" y="1692774"/>
                    <a:pt x="4050950" y="1711880"/>
                  </a:cubicBezTo>
                  <a:cubicBezTo>
                    <a:pt x="4045289" y="1718883"/>
                    <a:pt x="4037942" y="1723718"/>
                    <a:pt x="4029713" y="1725493"/>
                  </a:cubicBezTo>
                  <a:cubicBezTo>
                    <a:pt x="4035595" y="1726904"/>
                    <a:pt x="4041211" y="1729685"/>
                    <a:pt x="4046218" y="1733731"/>
                  </a:cubicBezTo>
                  <a:cubicBezTo>
                    <a:pt x="4065324" y="1749174"/>
                    <a:pt x="4068293" y="1777181"/>
                    <a:pt x="4052851" y="1796287"/>
                  </a:cubicBezTo>
                  <a:cubicBezTo>
                    <a:pt x="4037408" y="1815393"/>
                    <a:pt x="4009401" y="1818363"/>
                    <a:pt x="3990295" y="1802920"/>
                  </a:cubicBezTo>
                  <a:lnTo>
                    <a:pt x="3979901" y="1790373"/>
                  </a:lnTo>
                  <a:cubicBezTo>
                    <a:pt x="3979426" y="1797922"/>
                    <a:pt x="3976339" y="1805161"/>
                    <a:pt x="3971267" y="1811437"/>
                  </a:cubicBezTo>
                  <a:cubicBezTo>
                    <a:pt x="3955822" y="1830543"/>
                    <a:pt x="3927816" y="1833514"/>
                    <a:pt x="3908709" y="1818070"/>
                  </a:cubicBezTo>
                  <a:cubicBezTo>
                    <a:pt x="3889603" y="1802627"/>
                    <a:pt x="3886634" y="1774619"/>
                    <a:pt x="3902076" y="1755514"/>
                  </a:cubicBezTo>
                  <a:cubicBezTo>
                    <a:pt x="3907972" y="1748219"/>
                    <a:pt x="3915699" y="1743277"/>
                    <a:pt x="3924296" y="1741600"/>
                  </a:cubicBezTo>
                  <a:cubicBezTo>
                    <a:pt x="3916948" y="1741015"/>
                    <a:pt x="3909922" y="1737958"/>
                    <a:pt x="3903807" y="1733016"/>
                  </a:cubicBezTo>
                  <a:cubicBezTo>
                    <a:pt x="3884701" y="1717573"/>
                    <a:pt x="3881731" y="1689566"/>
                    <a:pt x="3897174" y="1670460"/>
                  </a:cubicBezTo>
                  <a:cubicBezTo>
                    <a:pt x="3912617" y="1651354"/>
                    <a:pt x="3940624" y="1648384"/>
                    <a:pt x="3959730" y="1663827"/>
                  </a:cubicBezTo>
                  <a:cubicBezTo>
                    <a:pt x="3966047" y="1668931"/>
                    <a:pt x="3970599" y="1675410"/>
                    <a:pt x="3972630" y="1682745"/>
                  </a:cubicBezTo>
                  <a:cubicBezTo>
                    <a:pt x="3972133" y="1673292"/>
                    <a:pt x="3975372" y="1663863"/>
                    <a:pt x="3981761" y="1655958"/>
                  </a:cubicBezTo>
                  <a:cubicBezTo>
                    <a:pt x="3993343" y="1641628"/>
                    <a:pt x="4011992" y="1636375"/>
                    <a:pt x="4028653" y="1641159"/>
                  </a:cubicBezTo>
                  <a:close/>
                  <a:moveTo>
                    <a:pt x="4034086" y="1631798"/>
                  </a:moveTo>
                  <a:cubicBezTo>
                    <a:pt x="4015723" y="1626526"/>
                    <a:pt x="3995169" y="1632315"/>
                    <a:pt x="3982405" y="1648107"/>
                  </a:cubicBezTo>
                  <a:cubicBezTo>
                    <a:pt x="3975364" y="1656819"/>
                    <a:pt x="3971795" y="1667212"/>
                    <a:pt x="3972343" y="1677629"/>
                  </a:cubicBezTo>
                  <a:cubicBezTo>
                    <a:pt x="3970103" y="1669545"/>
                    <a:pt x="3965088" y="1662407"/>
                    <a:pt x="3958126" y="1656781"/>
                  </a:cubicBezTo>
                  <a:cubicBezTo>
                    <a:pt x="3937068" y="1639762"/>
                    <a:pt x="3906202" y="1643034"/>
                    <a:pt x="3889182" y="1664092"/>
                  </a:cubicBezTo>
                  <a:cubicBezTo>
                    <a:pt x="3872163" y="1685148"/>
                    <a:pt x="3875435" y="1716015"/>
                    <a:pt x="3896492" y="1733035"/>
                  </a:cubicBezTo>
                  <a:cubicBezTo>
                    <a:pt x="3903232" y="1738481"/>
                    <a:pt x="3910975" y="1741850"/>
                    <a:pt x="3919073" y="1742494"/>
                  </a:cubicBezTo>
                  <a:cubicBezTo>
                    <a:pt x="3909599" y="1744343"/>
                    <a:pt x="3901084" y="1749790"/>
                    <a:pt x="3894586" y="1757829"/>
                  </a:cubicBezTo>
                  <a:cubicBezTo>
                    <a:pt x="3877566" y="1778885"/>
                    <a:pt x="3880840" y="1809753"/>
                    <a:pt x="3901896" y="1826772"/>
                  </a:cubicBezTo>
                  <a:cubicBezTo>
                    <a:pt x="3922953" y="1843791"/>
                    <a:pt x="3953820" y="1840518"/>
                    <a:pt x="3970840" y="1819461"/>
                  </a:cubicBezTo>
                  <a:cubicBezTo>
                    <a:pt x="3976431" y="1812544"/>
                    <a:pt x="3979832" y="1804566"/>
                    <a:pt x="3980354" y="1796248"/>
                  </a:cubicBezTo>
                  <a:lnTo>
                    <a:pt x="3991810" y="1810076"/>
                  </a:lnTo>
                  <a:cubicBezTo>
                    <a:pt x="4012867" y="1827094"/>
                    <a:pt x="4043735" y="1823822"/>
                    <a:pt x="4060753" y="1802766"/>
                  </a:cubicBezTo>
                  <a:cubicBezTo>
                    <a:pt x="4077773" y="1781708"/>
                    <a:pt x="4074500" y="1750842"/>
                    <a:pt x="4053444" y="1733821"/>
                  </a:cubicBezTo>
                  <a:cubicBezTo>
                    <a:pt x="4047926" y="1729361"/>
                    <a:pt x="4041736" y="1726297"/>
                    <a:pt x="4035253" y="1724742"/>
                  </a:cubicBezTo>
                  <a:cubicBezTo>
                    <a:pt x="4044323" y="1722787"/>
                    <a:pt x="4052421" y="1717458"/>
                    <a:pt x="4058659" y="1709741"/>
                  </a:cubicBezTo>
                  <a:cubicBezTo>
                    <a:pt x="4075679" y="1688684"/>
                    <a:pt x="4072406" y="1657816"/>
                    <a:pt x="4051350" y="1640797"/>
                  </a:cubicBezTo>
                  <a:cubicBezTo>
                    <a:pt x="4046085" y="1636542"/>
                    <a:pt x="4040207" y="1633556"/>
                    <a:pt x="4034086" y="1631798"/>
                  </a:cubicBezTo>
                  <a:close/>
                  <a:moveTo>
                    <a:pt x="4192880" y="1564301"/>
                  </a:moveTo>
                  <a:lnTo>
                    <a:pt x="4194767" y="1564635"/>
                  </a:lnTo>
                  <a:cubicBezTo>
                    <a:pt x="4212899" y="1574476"/>
                    <a:pt x="4214424" y="1606732"/>
                    <a:pt x="4198171" y="1636680"/>
                  </a:cubicBezTo>
                  <a:cubicBezTo>
                    <a:pt x="4181918" y="1666629"/>
                    <a:pt x="4154044" y="1682930"/>
                    <a:pt x="4135911" y="1673090"/>
                  </a:cubicBezTo>
                  <a:cubicBezTo>
                    <a:pt x="4135340" y="1672780"/>
                    <a:pt x="4134787" y="1672448"/>
                    <a:pt x="4134603" y="1671690"/>
                  </a:cubicBezTo>
                  <a:cubicBezTo>
                    <a:pt x="4152349" y="1668279"/>
                    <a:pt x="4171254" y="1652277"/>
                    <a:pt x="4183916" y="1628944"/>
                  </a:cubicBezTo>
                  <a:cubicBezTo>
                    <a:pt x="4196578" y="1605611"/>
                    <a:pt x="4199692" y="1581040"/>
                    <a:pt x="4192880" y="1564301"/>
                  </a:cubicBezTo>
                  <a:close/>
                  <a:moveTo>
                    <a:pt x="4175488" y="1544083"/>
                  </a:moveTo>
                  <a:lnTo>
                    <a:pt x="4176832" y="1544534"/>
                  </a:lnTo>
                  <a:cubicBezTo>
                    <a:pt x="4188564" y="1554017"/>
                    <a:pt x="4183902" y="1579238"/>
                    <a:pt x="4166419" y="1600868"/>
                  </a:cubicBezTo>
                  <a:cubicBezTo>
                    <a:pt x="4148937" y="1622498"/>
                    <a:pt x="4125255" y="1632346"/>
                    <a:pt x="4113522" y="1622862"/>
                  </a:cubicBezTo>
                  <a:cubicBezTo>
                    <a:pt x="4113153" y="1622564"/>
                    <a:pt x="4112801" y="1622251"/>
                    <a:pt x="4112801" y="1621643"/>
                  </a:cubicBezTo>
                  <a:cubicBezTo>
                    <a:pt x="4126626" y="1620788"/>
                    <a:pt x="4143577" y="1610264"/>
                    <a:pt x="4157197" y="1593412"/>
                  </a:cubicBezTo>
                  <a:cubicBezTo>
                    <a:pt x="4170817" y="1576561"/>
                    <a:pt x="4177551" y="1557781"/>
                    <a:pt x="4175488" y="1544083"/>
                  </a:cubicBezTo>
                  <a:close/>
                  <a:moveTo>
                    <a:pt x="4156181" y="1518981"/>
                  </a:moveTo>
                  <a:cubicBezTo>
                    <a:pt x="4152509" y="1531501"/>
                    <a:pt x="4142817" y="1548595"/>
                    <a:pt x="4129099" y="1565566"/>
                  </a:cubicBezTo>
                  <a:cubicBezTo>
                    <a:pt x="4115360" y="1582565"/>
                    <a:pt x="4100652" y="1595642"/>
                    <a:pt x="4089058" y="1601874"/>
                  </a:cubicBezTo>
                  <a:cubicBezTo>
                    <a:pt x="4116100" y="1626765"/>
                    <a:pt x="4119347" y="1668725"/>
                    <a:pt x="4095874" y="1697767"/>
                  </a:cubicBezTo>
                  <a:cubicBezTo>
                    <a:pt x="4086863" y="1708917"/>
                    <a:pt x="4075164" y="1716615"/>
                    <a:pt x="4062061" y="1719440"/>
                  </a:cubicBezTo>
                  <a:cubicBezTo>
                    <a:pt x="4071425" y="1721685"/>
                    <a:pt x="4080368" y="1726114"/>
                    <a:pt x="4088339" y="1732557"/>
                  </a:cubicBezTo>
                  <a:cubicBezTo>
                    <a:pt x="4118758" y="1757145"/>
                    <a:pt x="4123488" y="1801736"/>
                    <a:pt x="4098900" y="1832156"/>
                  </a:cubicBezTo>
                  <a:cubicBezTo>
                    <a:pt x="4080480" y="1854946"/>
                    <a:pt x="4050833" y="1863316"/>
                    <a:pt x="4024331" y="1855735"/>
                  </a:cubicBezTo>
                  <a:cubicBezTo>
                    <a:pt x="4024626" y="1873689"/>
                    <a:pt x="4036890" y="1894913"/>
                    <a:pt x="4057322" y="1911428"/>
                  </a:cubicBezTo>
                  <a:cubicBezTo>
                    <a:pt x="4077969" y="1928116"/>
                    <a:pt x="4101566" y="1935640"/>
                    <a:pt x="4119263" y="1931980"/>
                  </a:cubicBezTo>
                  <a:lnTo>
                    <a:pt x="4118592" y="1933773"/>
                  </a:lnTo>
                  <a:cubicBezTo>
                    <a:pt x="4105623" y="1949819"/>
                    <a:pt x="4073626" y="1945462"/>
                    <a:pt x="4047127" y="1924042"/>
                  </a:cubicBezTo>
                  <a:cubicBezTo>
                    <a:pt x="4020626" y="1902624"/>
                    <a:pt x="4009656" y="1872252"/>
                    <a:pt x="4022624" y="1856207"/>
                  </a:cubicBezTo>
                  <a:cubicBezTo>
                    <a:pt x="4022912" y="1855852"/>
                    <a:pt x="4023209" y="1855507"/>
                    <a:pt x="4023716" y="1855510"/>
                  </a:cubicBezTo>
                  <a:cubicBezTo>
                    <a:pt x="4015052" y="1853003"/>
                    <a:pt x="4006751" y="1848740"/>
                    <a:pt x="3999300" y="1842718"/>
                  </a:cubicBezTo>
                  <a:lnTo>
                    <a:pt x="3982751" y="1822740"/>
                  </a:lnTo>
                  <a:cubicBezTo>
                    <a:pt x="3981995" y="1834759"/>
                    <a:pt x="3977080" y="1846283"/>
                    <a:pt x="3969004" y="1856277"/>
                  </a:cubicBezTo>
                  <a:cubicBezTo>
                    <a:pt x="3964079" y="1862370"/>
                    <a:pt x="3958352" y="1867432"/>
                    <a:pt x="3951920" y="1871156"/>
                  </a:cubicBezTo>
                  <a:cubicBezTo>
                    <a:pt x="3967638" y="1882394"/>
                    <a:pt x="3968201" y="1912849"/>
                    <a:pt x="3952798" y="1941231"/>
                  </a:cubicBezTo>
                  <a:cubicBezTo>
                    <a:pt x="3936545" y="1971180"/>
                    <a:pt x="3908671" y="1987481"/>
                    <a:pt x="3890538" y="1977641"/>
                  </a:cubicBezTo>
                  <a:cubicBezTo>
                    <a:pt x="3889968" y="1977331"/>
                    <a:pt x="3889414" y="1977000"/>
                    <a:pt x="3889230" y="1976242"/>
                  </a:cubicBezTo>
                  <a:cubicBezTo>
                    <a:pt x="3906976" y="1972831"/>
                    <a:pt x="3925881" y="1956828"/>
                    <a:pt x="3938543" y="1933496"/>
                  </a:cubicBezTo>
                  <a:cubicBezTo>
                    <a:pt x="3950133" y="1912138"/>
                    <a:pt x="3953724" y="1889744"/>
                    <a:pt x="3948574" y="1873397"/>
                  </a:cubicBezTo>
                  <a:cubicBezTo>
                    <a:pt x="3935754" y="1880748"/>
                    <a:pt x="3920956" y="1883720"/>
                    <a:pt x="3906456" y="1882074"/>
                  </a:cubicBezTo>
                  <a:cubicBezTo>
                    <a:pt x="3917216" y="1891853"/>
                    <a:pt x="3912328" y="1916240"/>
                    <a:pt x="3895354" y="1937241"/>
                  </a:cubicBezTo>
                  <a:cubicBezTo>
                    <a:pt x="3877872" y="1958871"/>
                    <a:pt x="3854189" y="1968718"/>
                    <a:pt x="3842457" y="1959235"/>
                  </a:cubicBezTo>
                  <a:cubicBezTo>
                    <a:pt x="3842088" y="1958937"/>
                    <a:pt x="3841735" y="1958623"/>
                    <a:pt x="3841734" y="1958016"/>
                  </a:cubicBezTo>
                  <a:cubicBezTo>
                    <a:pt x="3855560" y="1957161"/>
                    <a:pt x="3872510" y="1946637"/>
                    <a:pt x="3886131" y="1929787"/>
                  </a:cubicBezTo>
                  <a:cubicBezTo>
                    <a:pt x="3899350" y="1913431"/>
                    <a:pt x="3906082" y="1895257"/>
                    <a:pt x="3904414" y="1881697"/>
                  </a:cubicBezTo>
                  <a:cubicBezTo>
                    <a:pt x="3891973" y="1880270"/>
                    <a:pt x="3879853" y="1875284"/>
                    <a:pt x="3869404" y="1866838"/>
                  </a:cubicBezTo>
                  <a:cubicBezTo>
                    <a:pt x="3860241" y="1859432"/>
                    <a:pt x="3853408" y="1850210"/>
                    <a:pt x="3849302" y="1839979"/>
                  </a:cubicBezTo>
                  <a:cubicBezTo>
                    <a:pt x="3835996" y="1841807"/>
                    <a:pt x="3820785" y="1851754"/>
                    <a:pt x="3808454" y="1867010"/>
                  </a:cubicBezTo>
                  <a:cubicBezTo>
                    <a:pt x="3794835" y="1883861"/>
                    <a:pt x="3788285" y="1902791"/>
                    <a:pt x="3790636" y="1916721"/>
                  </a:cubicBezTo>
                  <a:cubicBezTo>
                    <a:pt x="3790031" y="1916838"/>
                    <a:pt x="3789637" y="1916549"/>
                    <a:pt x="3789254" y="1916240"/>
                  </a:cubicBezTo>
                  <a:cubicBezTo>
                    <a:pt x="3777097" y="1906414"/>
                    <a:pt x="3781415" y="1880915"/>
                    <a:pt x="3798897" y="1859285"/>
                  </a:cubicBezTo>
                  <a:cubicBezTo>
                    <a:pt x="3814119" y="1840450"/>
                    <a:pt x="3834305" y="1830762"/>
                    <a:pt x="3847278" y="1835109"/>
                  </a:cubicBezTo>
                  <a:cubicBezTo>
                    <a:pt x="3839261" y="1812806"/>
                    <a:pt x="3842851" y="1787025"/>
                    <a:pt x="3858844" y="1767238"/>
                  </a:cubicBezTo>
                  <a:cubicBezTo>
                    <a:pt x="3868231" y="1755624"/>
                    <a:pt x="3880533" y="1747756"/>
                    <a:pt x="3894219" y="1745086"/>
                  </a:cubicBezTo>
                  <a:cubicBezTo>
                    <a:pt x="3882520" y="1744155"/>
                    <a:pt x="3871334" y="1739288"/>
                    <a:pt x="3861599" y="1731420"/>
                  </a:cubicBezTo>
                  <a:cubicBezTo>
                    <a:pt x="3856777" y="1727522"/>
                    <a:pt x="3852601" y="1723123"/>
                    <a:pt x="3849304" y="1718194"/>
                  </a:cubicBezTo>
                  <a:cubicBezTo>
                    <a:pt x="3835862" y="1729638"/>
                    <a:pt x="3808605" y="1728723"/>
                    <a:pt x="3783028" y="1714843"/>
                  </a:cubicBezTo>
                  <a:cubicBezTo>
                    <a:pt x="3753079" y="1698590"/>
                    <a:pt x="3736778" y="1670716"/>
                    <a:pt x="3746619" y="1652582"/>
                  </a:cubicBezTo>
                  <a:cubicBezTo>
                    <a:pt x="3746928" y="1652012"/>
                    <a:pt x="3747259" y="1651460"/>
                    <a:pt x="3748018" y="1651274"/>
                  </a:cubicBezTo>
                  <a:cubicBezTo>
                    <a:pt x="3751428" y="1669019"/>
                    <a:pt x="3767433" y="1687925"/>
                    <a:pt x="3790763" y="1700588"/>
                  </a:cubicBezTo>
                  <a:cubicBezTo>
                    <a:pt x="3809709" y="1710869"/>
                    <a:pt x="3829471" y="1714856"/>
                    <a:pt x="3845131" y="1711963"/>
                  </a:cubicBezTo>
                  <a:cubicBezTo>
                    <a:pt x="3837897" y="1699994"/>
                    <a:pt x="3834648" y="1686157"/>
                    <a:pt x="3835576" y="1672426"/>
                  </a:cubicBezTo>
                  <a:cubicBezTo>
                    <a:pt x="3823745" y="1677109"/>
                    <a:pt x="3804251" y="1671317"/>
                    <a:pt x="3787033" y="1657400"/>
                  </a:cubicBezTo>
                  <a:cubicBezTo>
                    <a:pt x="3765403" y="1639918"/>
                    <a:pt x="3755557" y="1616233"/>
                    <a:pt x="3765039" y="1604503"/>
                  </a:cubicBezTo>
                  <a:cubicBezTo>
                    <a:pt x="3765337" y="1604134"/>
                    <a:pt x="3765651" y="1603781"/>
                    <a:pt x="3766258" y="1603780"/>
                  </a:cubicBezTo>
                  <a:cubicBezTo>
                    <a:pt x="3767115" y="1617605"/>
                    <a:pt x="3777637" y="1634556"/>
                    <a:pt x="3794489" y="1648175"/>
                  </a:cubicBezTo>
                  <a:cubicBezTo>
                    <a:pt x="3808404" y="1659424"/>
                    <a:pt x="3823635" y="1665976"/>
                    <a:pt x="3836255" y="1666419"/>
                  </a:cubicBezTo>
                  <a:cubicBezTo>
                    <a:pt x="3837628" y="1654752"/>
                    <a:pt x="3842182" y="1643389"/>
                    <a:pt x="3849912" y="1633541"/>
                  </a:cubicBezTo>
                  <a:cubicBezTo>
                    <a:pt x="3837842" y="1629303"/>
                    <a:pt x="3822589" y="1620263"/>
                    <a:pt x="3807433" y="1608015"/>
                  </a:cubicBezTo>
                  <a:cubicBezTo>
                    <a:pt x="3789716" y="1593694"/>
                    <a:pt x="3776261" y="1578323"/>
                    <a:pt x="3770261" y="1566580"/>
                  </a:cubicBezTo>
                  <a:cubicBezTo>
                    <a:pt x="3773391" y="1567498"/>
                    <a:pt x="3776808" y="1568792"/>
                    <a:pt x="3780436" y="1570432"/>
                  </a:cubicBezTo>
                  <a:cubicBezTo>
                    <a:pt x="3791321" y="1575349"/>
                    <a:pt x="3804118" y="1583373"/>
                    <a:pt x="3816846" y="1593661"/>
                  </a:cubicBezTo>
                  <a:cubicBezTo>
                    <a:pt x="3832629" y="1606419"/>
                    <a:pt x="3845032" y="1620010"/>
                    <a:pt x="3851619" y="1631232"/>
                  </a:cubicBezTo>
                  <a:cubicBezTo>
                    <a:pt x="3860348" y="1620558"/>
                    <a:pt x="3871606" y="1613147"/>
                    <a:pt x="3883866" y="1609237"/>
                  </a:cubicBezTo>
                  <a:cubicBezTo>
                    <a:pt x="3881389" y="1596429"/>
                    <a:pt x="3871704" y="1582178"/>
                    <a:pt x="3857264" y="1570506"/>
                  </a:cubicBezTo>
                  <a:cubicBezTo>
                    <a:pt x="3840413" y="1556885"/>
                    <a:pt x="3821482" y="1550336"/>
                    <a:pt x="3807553" y="1552688"/>
                  </a:cubicBezTo>
                  <a:cubicBezTo>
                    <a:pt x="3807435" y="1552082"/>
                    <a:pt x="3807724" y="1551689"/>
                    <a:pt x="3808034" y="1551306"/>
                  </a:cubicBezTo>
                  <a:cubicBezTo>
                    <a:pt x="3812947" y="1545228"/>
                    <a:pt x="3821779" y="1543268"/>
                    <a:pt x="3832086" y="1545013"/>
                  </a:cubicBezTo>
                  <a:cubicBezTo>
                    <a:pt x="3837239" y="1545885"/>
                    <a:pt x="3842762" y="1547684"/>
                    <a:pt x="3848347" y="1550356"/>
                  </a:cubicBezTo>
                  <a:cubicBezTo>
                    <a:pt x="3853933" y="1553030"/>
                    <a:pt x="3859583" y="1556577"/>
                    <a:pt x="3864990" y="1560947"/>
                  </a:cubicBezTo>
                  <a:cubicBezTo>
                    <a:pt x="3883105" y="1575590"/>
                    <a:pt x="3892760" y="1594824"/>
                    <a:pt x="3889462" y="1607785"/>
                  </a:cubicBezTo>
                  <a:cubicBezTo>
                    <a:pt x="3910089" y="1602503"/>
                    <a:pt x="3932800" y="1606841"/>
                    <a:pt x="3950638" y="1621258"/>
                  </a:cubicBezTo>
                  <a:cubicBezTo>
                    <a:pt x="3960694" y="1629386"/>
                    <a:pt x="3967942" y="1639700"/>
                    <a:pt x="3971176" y="1651379"/>
                  </a:cubicBezTo>
                  <a:cubicBezTo>
                    <a:pt x="3970385" y="1636328"/>
                    <a:pt x="3975540" y="1621316"/>
                    <a:pt x="3985713" y="1608729"/>
                  </a:cubicBezTo>
                  <a:cubicBezTo>
                    <a:pt x="4004153" y="1585914"/>
                    <a:pt x="4033847" y="1577550"/>
                    <a:pt x="4060374" y="1585167"/>
                  </a:cubicBezTo>
                  <a:cubicBezTo>
                    <a:pt x="4069217" y="1587706"/>
                    <a:pt x="4077708" y="1592020"/>
                    <a:pt x="4085313" y="1598168"/>
                  </a:cubicBezTo>
                  <a:lnTo>
                    <a:pt x="4088284" y="1601108"/>
                  </a:lnTo>
                  <a:cubicBezTo>
                    <a:pt x="4092192" y="1588727"/>
                    <a:pt x="4101628" y="1572384"/>
                    <a:pt x="4114746" y="1556153"/>
                  </a:cubicBezTo>
                  <a:cubicBezTo>
                    <a:pt x="4129066" y="1538436"/>
                    <a:pt x="4144439" y="1524980"/>
                    <a:pt x="4156181" y="1518981"/>
                  </a:cubicBezTo>
                  <a:close/>
                  <a:moveTo>
                    <a:pt x="3854929" y="1515708"/>
                  </a:moveTo>
                  <a:cubicBezTo>
                    <a:pt x="3859690" y="1515138"/>
                    <a:pt x="3865274" y="1515778"/>
                    <a:pt x="3871324" y="1517527"/>
                  </a:cubicBezTo>
                  <a:cubicBezTo>
                    <a:pt x="3883422" y="1521023"/>
                    <a:pt x="3897381" y="1528951"/>
                    <a:pt x="3910330" y="1540478"/>
                  </a:cubicBezTo>
                  <a:cubicBezTo>
                    <a:pt x="3936233" y="1563533"/>
                    <a:pt x="3948295" y="1592260"/>
                    <a:pt x="3937275" y="1604643"/>
                  </a:cubicBezTo>
                  <a:lnTo>
                    <a:pt x="3935844" y="1605325"/>
                  </a:lnTo>
                  <a:cubicBezTo>
                    <a:pt x="3934593" y="1589184"/>
                    <a:pt x="3921846" y="1568176"/>
                    <a:pt x="3901667" y="1550213"/>
                  </a:cubicBezTo>
                  <a:cubicBezTo>
                    <a:pt x="3881487" y="1532251"/>
                    <a:pt x="3859142" y="1522026"/>
                    <a:pt x="3842965" y="1522654"/>
                  </a:cubicBezTo>
                  <a:cubicBezTo>
                    <a:pt x="3842804" y="1521949"/>
                    <a:pt x="3843128" y="1521543"/>
                    <a:pt x="3843476" y="1521154"/>
                  </a:cubicBezTo>
                  <a:cubicBezTo>
                    <a:pt x="3846231" y="1518058"/>
                    <a:pt x="3850168" y="1516278"/>
                    <a:pt x="3854929" y="1515708"/>
                  </a:cubicBezTo>
                  <a:close/>
                  <a:moveTo>
                    <a:pt x="4118564" y="1498754"/>
                  </a:moveTo>
                  <a:cubicBezTo>
                    <a:pt x="4120419" y="1499390"/>
                    <a:pt x="4122124" y="1500315"/>
                    <a:pt x="4123644" y="1501543"/>
                  </a:cubicBezTo>
                  <a:lnTo>
                    <a:pt x="4124404" y="1502791"/>
                  </a:lnTo>
                  <a:cubicBezTo>
                    <a:pt x="4110292" y="1503415"/>
                    <a:pt x="4093156" y="1513790"/>
                    <a:pt x="4079536" y="1530641"/>
                  </a:cubicBezTo>
                  <a:cubicBezTo>
                    <a:pt x="4065915" y="1547492"/>
                    <a:pt x="4059365" y="1566422"/>
                    <a:pt x="4061716" y="1580352"/>
                  </a:cubicBezTo>
                  <a:cubicBezTo>
                    <a:pt x="4061111" y="1580470"/>
                    <a:pt x="4060717" y="1580180"/>
                    <a:pt x="4060334" y="1579871"/>
                  </a:cubicBezTo>
                  <a:cubicBezTo>
                    <a:pt x="4048177" y="1570045"/>
                    <a:pt x="4052495" y="1544545"/>
                    <a:pt x="4069977" y="1522916"/>
                  </a:cubicBezTo>
                  <a:cubicBezTo>
                    <a:pt x="4085274" y="1503990"/>
                    <a:pt x="4105582" y="1494298"/>
                    <a:pt x="4118564" y="1498754"/>
                  </a:cubicBezTo>
                  <a:close/>
                  <a:moveTo>
                    <a:pt x="4082594" y="1479367"/>
                  </a:moveTo>
                  <a:cubicBezTo>
                    <a:pt x="4084610" y="1480042"/>
                    <a:pt x="4086413" y="1481059"/>
                    <a:pt x="4087961" y="1482437"/>
                  </a:cubicBezTo>
                  <a:lnTo>
                    <a:pt x="4088642" y="1483867"/>
                  </a:lnTo>
                  <a:cubicBezTo>
                    <a:pt x="4072501" y="1485117"/>
                    <a:pt x="4051493" y="1497864"/>
                    <a:pt x="4033531" y="1518045"/>
                  </a:cubicBezTo>
                  <a:cubicBezTo>
                    <a:pt x="4015569" y="1538224"/>
                    <a:pt x="4005342" y="1560568"/>
                    <a:pt x="4005971" y="1576745"/>
                  </a:cubicBezTo>
                  <a:cubicBezTo>
                    <a:pt x="4005267" y="1576905"/>
                    <a:pt x="4004861" y="1576582"/>
                    <a:pt x="4004472" y="1576235"/>
                  </a:cubicBezTo>
                  <a:cubicBezTo>
                    <a:pt x="3992089" y="1565214"/>
                    <a:pt x="4000741" y="1535281"/>
                    <a:pt x="4023797" y="1509380"/>
                  </a:cubicBezTo>
                  <a:cubicBezTo>
                    <a:pt x="4043969" y="1486716"/>
                    <a:pt x="4068485" y="1474647"/>
                    <a:pt x="4082594" y="1479367"/>
                  </a:cubicBezTo>
                  <a:close/>
                  <a:moveTo>
                    <a:pt x="4091100" y="1468558"/>
                  </a:moveTo>
                  <a:cubicBezTo>
                    <a:pt x="4055545" y="1468920"/>
                    <a:pt x="4020421" y="1484570"/>
                    <a:pt x="3996325" y="1514382"/>
                  </a:cubicBezTo>
                  <a:cubicBezTo>
                    <a:pt x="3978600" y="1536312"/>
                    <a:pt x="3969620" y="1562467"/>
                    <a:pt x="3970998" y="1588688"/>
                  </a:cubicBezTo>
                  <a:cubicBezTo>
                    <a:pt x="3965363" y="1568342"/>
                    <a:pt x="3952735" y="1550373"/>
                    <a:pt x="3935214" y="1536212"/>
                  </a:cubicBezTo>
                  <a:cubicBezTo>
                    <a:pt x="3882214" y="1493374"/>
                    <a:pt x="3804522" y="1501612"/>
                    <a:pt x="3761685" y="1554612"/>
                  </a:cubicBezTo>
                  <a:cubicBezTo>
                    <a:pt x="3718847" y="1607612"/>
                    <a:pt x="3727086" y="1685303"/>
                    <a:pt x="3780086" y="1728141"/>
                  </a:cubicBezTo>
                  <a:cubicBezTo>
                    <a:pt x="3797047" y="1741850"/>
                    <a:pt x="3816537" y="1750329"/>
                    <a:pt x="3836919" y="1751952"/>
                  </a:cubicBezTo>
                  <a:cubicBezTo>
                    <a:pt x="3813074" y="1756603"/>
                    <a:pt x="3791639" y="1770313"/>
                    <a:pt x="3775285" y="1790547"/>
                  </a:cubicBezTo>
                  <a:cubicBezTo>
                    <a:pt x="3732447" y="1843547"/>
                    <a:pt x="3740686" y="1921239"/>
                    <a:pt x="3793686" y="1964076"/>
                  </a:cubicBezTo>
                  <a:cubicBezTo>
                    <a:pt x="3846686" y="2006914"/>
                    <a:pt x="3924377" y="1998676"/>
                    <a:pt x="3967215" y="1945676"/>
                  </a:cubicBezTo>
                  <a:cubicBezTo>
                    <a:pt x="3981288" y="1928264"/>
                    <a:pt x="3989848" y="1908186"/>
                    <a:pt x="3991164" y="1887247"/>
                  </a:cubicBezTo>
                  <a:lnTo>
                    <a:pt x="4019998" y="1922052"/>
                  </a:lnTo>
                  <a:cubicBezTo>
                    <a:pt x="4072998" y="1964889"/>
                    <a:pt x="4150689" y="1956651"/>
                    <a:pt x="4193527" y="1903652"/>
                  </a:cubicBezTo>
                  <a:cubicBezTo>
                    <a:pt x="4236364" y="1850651"/>
                    <a:pt x="4228126" y="1772960"/>
                    <a:pt x="4175126" y="1730123"/>
                  </a:cubicBezTo>
                  <a:cubicBezTo>
                    <a:pt x="4161239" y="1718899"/>
                    <a:pt x="4145659" y="1711182"/>
                    <a:pt x="4129343" y="1707270"/>
                  </a:cubicBezTo>
                  <a:cubicBezTo>
                    <a:pt x="4152171" y="1702348"/>
                    <a:pt x="4172554" y="1688936"/>
                    <a:pt x="4188255" y="1669511"/>
                  </a:cubicBezTo>
                  <a:cubicBezTo>
                    <a:pt x="4231092" y="1616511"/>
                    <a:pt x="4222854" y="1538820"/>
                    <a:pt x="4169854" y="1495982"/>
                  </a:cubicBezTo>
                  <a:cubicBezTo>
                    <a:pt x="4156604" y="1485273"/>
                    <a:pt x="4141811" y="1477755"/>
                    <a:pt x="4126405" y="1473332"/>
                  </a:cubicBezTo>
                  <a:cubicBezTo>
                    <a:pt x="4114850" y="1470014"/>
                    <a:pt x="4102951" y="1468437"/>
                    <a:pt x="4091100" y="1468558"/>
                  </a:cubicBezTo>
                  <a:close/>
                  <a:moveTo>
                    <a:pt x="3080985" y="1258514"/>
                  </a:moveTo>
                  <a:cubicBezTo>
                    <a:pt x="3077312" y="1271035"/>
                    <a:pt x="3067621" y="1288128"/>
                    <a:pt x="3053904" y="1305098"/>
                  </a:cubicBezTo>
                  <a:cubicBezTo>
                    <a:pt x="3039585" y="1322816"/>
                    <a:pt x="3024212" y="1336272"/>
                    <a:pt x="3012470" y="1342271"/>
                  </a:cubicBezTo>
                  <a:cubicBezTo>
                    <a:pt x="3016143" y="1329750"/>
                    <a:pt x="3025835" y="1312656"/>
                    <a:pt x="3039550" y="1295686"/>
                  </a:cubicBezTo>
                  <a:cubicBezTo>
                    <a:pt x="3053871" y="1277969"/>
                    <a:pt x="3069243" y="1264512"/>
                    <a:pt x="3080985" y="1258514"/>
                  </a:cubicBezTo>
                  <a:close/>
                  <a:moveTo>
                    <a:pt x="3288812" y="1241646"/>
                  </a:moveTo>
                  <a:cubicBezTo>
                    <a:pt x="3289668" y="1255472"/>
                    <a:pt x="3300191" y="1272421"/>
                    <a:pt x="3317042" y="1286042"/>
                  </a:cubicBezTo>
                  <a:cubicBezTo>
                    <a:pt x="3333894" y="1299663"/>
                    <a:pt x="3352674" y="1306397"/>
                    <a:pt x="3366372" y="1304334"/>
                  </a:cubicBezTo>
                  <a:lnTo>
                    <a:pt x="3365920" y="1305677"/>
                  </a:lnTo>
                  <a:cubicBezTo>
                    <a:pt x="3356438" y="1317410"/>
                    <a:pt x="3331217" y="1312748"/>
                    <a:pt x="3309588" y="1295266"/>
                  </a:cubicBezTo>
                  <a:cubicBezTo>
                    <a:pt x="3287957" y="1277784"/>
                    <a:pt x="3278110" y="1254100"/>
                    <a:pt x="3287593" y="1242367"/>
                  </a:cubicBezTo>
                  <a:cubicBezTo>
                    <a:pt x="3287891" y="1241999"/>
                    <a:pt x="3288205" y="1241646"/>
                    <a:pt x="3288812" y="1241646"/>
                  </a:cubicBezTo>
                  <a:close/>
                  <a:moveTo>
                    <a:pt x="3316086" y="1223280"/>
                  </a:moveTo>
                  <a:cubicBezTo>
                    <a:pt x="3319216" y="1224198"/>
                    <a:pt x="3322632" y="1225493"/>
                    <a:pt x="3326260" y="1227132"/>
                  </a:cubicBezTo>
                  <a:cubicBezTo>
                    <a:pt x="3337146" y="1232050"/>
                    <a:pt x="3349943" y="1240074"/>
                    <a:pt x="3362670" y="1250361"/>
                  </a:cubicBezTo>
                  <a:cubicBezTo>
                    <a:pt x="3380387" y="1264680"/>
                    <a:pt x="3393843" y="1280052"/>
                    <a:pt x="3399842" y="1291794"/>
                  </a:cubicBezTo>
                  <a:cubicBezTo>
                    <a:pt x="3387322" y="1288122"/>
                    <a:pt x="3370228" y="1278430"/>
                    <a:pt x="3353257" y="1264714"/>
                  </a:cubicBezTo>
                  <a:cubicBezTo>
                    <a:pt x="3335540" y="1250394"/>
                    <a:pt x="3322085" y="1235023"/>
                    <a:pt x="3316086" y="1223280"/>
                  </a:cubicBezTo>
                  <a:close/>
                  <a:moveTo>
                    <a:pt x="3349261" y="1178554"/>
                  </a:moveTo>
                  <a:cubicBezTo>
                    <a:pt x="3354415" y="1179426"/>
                    <a:pt x="3359937" y="1181225"/>
                    <a:pt x="3365523" y="1183898"/>
                  </a:cubicBezTo>
                  <a:cubicBezTo>
                    <a:pt x="3371109" y="1186571"/>
                    <a:pt x="3376758" y="1190119"/>
                    <a:pt x="3382165" y="1194490"/>
                  </a:cubicBezTo>
                  <a:cubicBezTo>
                    <a:pt x="3403795" y="1211970"/>
                    <a:pt x="3413364" y="1235998"/>
                    <a:pt x="3403537" y="1248156"/>
                  </a:cubicBezTo>
                  <a:lnTo>
                    <a:pt x="3402289" y="1248916"/>
                  </a:lnTo>
                  <a:cubicBezTo>
                    <a:pt x="3401666" y="1234803"/>
                    <a:pt x="3391292" y="1217667"/>
                    <a:pt x="3374441" y="1204046"/>
                  </a:cubicBezTo>
                  <a:cubicBezTo>
                    <a:pt x="3357589" y="1190427"/>
                    <a:pt x="3338659" y="1183878"/>
                    <a:pt x="3324730" y="1186228"/>
                  </a:cubicBezTo>
                  <a:cubicBezTo>
                    <a:pt x="3324612" y="1185623"/>
                    <a:pt x="3324901" y="1185230"/>
                    <a:pt x="3325211" y="1184847"/>
                  </a:cubicBezTo>
                  <a:cubicBezTo>
                    <a:pt x="3330124" y="1178769"/>
                    <a:pt x="3338954" y="1176809"/>
                    <a:pt x="3349261" y="1178554"/>
                  </a:cubicBezTo>
                  <a:close/>
                  <a:moveTo>
                    <a:pt x="3045176" y="1172172"/>
                  </a:moveTo>
                  <a:cubicBezTo>
                    <a:pt x="3047192" y="1172847"/>
                    <a:pt x="3048995" y="1173864"/>
                    <a:pt x="3050543" y="1175242"/>
                  </a:cubicBezTo>
                  <a:lnTo>
                    <a:pt x="3051223" y="1176672"/>
                  </a:lnTo>
                  <a:cubicBezTo>
                    <a:pt x="3035083" y="1177922"/>
                    <a:pt x="3014075" y="1190670"/>
                    <a:pt x="2996113" y="1210849"/>
                  </a:cubicBezTo>
                  <a:cubicBezTo>
                    <a:pt x="2978151" y="1231029"/>
                    <a:pt x="2967925" y="1253373"/>
                    <a:pt x="2968553" y="1269550"/>
                  </a:cubicBezTo>
                  <a:cubicBezTo>
                    <a:pt x="2967848" y="1269710"/>
                    <a:pt x="2967443" y="1269387"/>
                    <a:pt x="2967054" y="1269039"/>
                  </a:cubicBezTo>
                  <a:cubicBezTo>
                    <a:pt x="2954671" y="1258019"/>
                    <a:pt x="2963323" y="1228086"/>
                    <a:pt x="2986377" y="1202185"/>
                  </a:cubicBezTo>
                  <a:cubicBezTo>
                    <a:pt x="3006551" y="1179520"/>
                    <a:pt x="3031068" y="1167451"/>
                    <a:pt x="3045176" y="1172172"/>
                  </a:cubicBezTo>
                  <a:close/>
                  <a:moveTo>
                    <a:pt x="3329936" y="1115155"/>
                  </a:moveTo>
                  <a:cubicBezTo>
                    <a:pt x="3334697" y="1114585"/>
                    <a:pt x="3340281" y="1115226"/>
                    <a:pt x="3346330" y="1116975"/>
                  </a:cubicBezTo>
                  <a:cubicBezTo>
                    <a:pt x="3358427" y="1120471"/>
                    <a:pt x="3372386" y="1128397"/>
                    <a:pt x="3385337" y="1139925"/>
                  </a:cubicBezTo>
                  <a:cubicBezTo>
                    <a:pt x="3411240" y="1162980"/>
                    <a:pt x="3423303" y="1191708"/>
                    <a:pt x="3412280" y="1204090"/>
                  </a:cubicBezTo>
                  <a:lnTo>
                    <a:pt x="3410850" y="1204770"/>
                  </a:lnTo>
                  <a:cubicBezTo>
                    <a:pt x="3409600" y="1188630"/>
                    <a:pt x="3396853" y="1167623"/>
                    <a:pt x="3376673" y="1149660"/>
                  </a:cubicBezTo>
                  <a:cubicBezTo>
                    <a:pt x="3356494" y="1131699"/>
                    <a:pt x="3334148" y="1121471"/>
                    <a:pt x="3317972" y="1122101"/>
                  </a:cubicBezTo>
                  <a:cubicBezTo>
                    <a:pt x="3317812" y="1121396"/>
                    <a:pt x="3318135" y="1120990"/>
                    <a:pt x="3318482" y="1120601"/>
                  </a:cubicBezTo>
                  <a:cubicBezTo>
                    <a:pt x="3321238" y="1117506"/>
                    <a:pt x="3325175" y="1115724"/>
                    <a:pt x="3329936" y="1115155"/>
                  </a:cubicBezTo>
                  <a:close/>
                  <a:moveTo>
                    <a:pt x="3196407" y="1091439"/>
                  </a:moveTo>
                  <a:cubicBezTo>
                    <a:pt x="3183987" y="1087873"/>
                    <a:pt x="3170084" y="1091788"/>
                    <a:pt x="3161451" y="1102470"/>
                  </a:cubicBezTo>
                  <a:cubicBezTo>
                    <a:pt x="3149939" y="1116713"/>
                    <a:pt x="3152153" y="1137591"/>
                    <a:pt x="3166396" y="1149103"/>
                  </a:cubicBezTo>
                  <a:cubicBezTo>
                    <a:pt x="3180638" y="1160614"/>
                    <a:pt x="3201516" y="1158401"/>
                    <a:pt x="3213027" y="1144159"/>
                  </a:cubicBezTo>
                  <a:cubicBezTo>
                    <a:pt x="3224540" y="1129915"/>
                    <a:pt x="3222326" y="1109037"/>
                    <a:pt x="3208083" y="1097526"/>
                  </a:cubicBezTo>
                  <a:cubicBezTo>
                    <a:pt x="3204522" y="1094648"/>
                    <a:pt x="3200547" y="1092628"/>
                    <a:pt x="3196407" y="1091439"/>
                  </a:cubicBezTo>
                  <a:close/>
                  <a:moveTo>
                    <a:pt x="3236589" y="1029416"/>
                  </a:moveTo>
                  <a:cubicBezTo>
                    <a:pt x="3242143" y="1031011"/>
                    <a:pt x="3247476" y="1033720"/>
                    <a:pt x="3252252" y="1037581"/>
                  </a:cubicBezTo>
                  <a:cubicBezTo>
                    <a:pt x="3271359" y="1053024"/>
                    <a:pt x="3274329" y="1081031"/>
                    <a:pt x="3258886" y="1100137"/>
                  </a:cubicBezTo>
                  <a:cubicBezTo>
                    <a:pt x="3253225" y="1107140"/>
                    <a:pt x="3245878" y="1111975"/>
                    <a:pt x="3237648" y="1113750"/>
                  </a:cubicBezTo>
                  <a:cubicBezTo>
                    <a:pt x="3243531" y="1115161"/>
                    <a:pt x="3249147" y="1117942"/>
                    <a:pt x="3254153" y="1121988"/>
                  </a:cubicBezTo>
                  <a:cubicBezTo>
                    <a:pt x="3273259" y="1137431"/>
                    <a:pt x="3276229" y="1165438"/>
                    <a:pt x="3260786" y="1184544"/>
                  </a:cubicBezTo>
                  <a:cubicBezTo>
                    <a:pt x="3245343" y="1203650"/>
                    <a:pt x="3217337" y="1206620"/>
                    <a:pt x="3198230" y="1191177"/>
                  </a:cubicBezTo>
                  <a:lnTo>
                    <a:pt x="3187836" y="1178630"/>
                  </a:lnTo>
                  <a:cubicBezTo>
                    <a:pt x="3187361" y="1186179"/>
                    <a:pt x="3184275" y="1193418"/>
                    <a:pt x="3179202" y="1199694"/>
                  </a:cubicBezTo>
                  <a:cubicBezTo>
                    <a:pt x="3163758" y="1218800"/>
                    <a:pt x="3135752" y="1221771"/>
                    <a:pt x="3116645" y="1206327"/>
                  </a:cubicBezTo>
                  <a:cubicBezTo>
                    <a:pt x="3097539" y="1190884"/>
                    <a:pt x="3094570" y="1162876"/>
                    <a:pt x="3110012" y="1143771"/>
                  </a:cubicBezTo>
                  <a:cubicBezTo>
                    <a:pt x="3115908" y="1136476"/>
                    <a:pt x="3123635" y="1131534"/>
                    <a:pt x="3132231" y="1129857"/>
                  </a:cubicBezTo>
                  <a:cubicBezTo>
                    <a:pt x="3124884" y="1129272"/>
                    <a:pt x="3117858" y="1126215"/>
                    <a:pt x="3111743" y="1121273"/>
                  </a:cubicBezTo>
                  <a:cubicBezTo>
                    <a:pt x="3092637" y="1105830"/>
                    <a:pt x="3089667" y="1077823"/>
                    <a:pt x="3105109" y="1058717"/>
                  </a:cubicBezTo>
                  <a:cubicBezTo>
                    <a:pt x="3120552" y="1039611"/>
                    <a:pt x="3148559" y="1036641"/>
                    <a:pt x="3167666" y="1052084"/>
                  </a:cubicBezTo>
                  <a:cubicBezTo>
                    <a:pt x="3173983" y="1057188"/>
                    <a:pt x="3178534" y="1063667"/>
                    <a:pt x="3180566" y="1071002"/>
                  </a:cubicBezTo>
                  <a:cubicBezTo>
                    <a:pt x="3180068" y="1061549"/>
                    <a:pt x="3183307" y="1052120"/>
                    <a:pt x="3189696" y="1044215"/>
                  </a:cubicBezTo>
                  <a:cubicBezTo>
                    <a:pt x="3201279" y="1029885"/>
                    <a:pt x="3219928" y="1024632"/>
                    <a:pt x="3236589" y="1029416"/>
                  </a:cubicBezTo>
                  <a:close/>
                  <a:moveTo>
                    <a:pt x="3242022" y="1020055"/>
                  </a:moveTo>
                  <a:cubicBezTo>
                    <a:pt x="3223659" y="1014783"/>
                    <a:pt x="3203105" y="1020572"/>
                    <a:pt x="3190341" y="1036364"/>
                  </a:cubicBezTo>
                  <a:cubicBezTo>
                    <a:pt x="3183299" y="1045076"/>
                    <a:pt x="3179731" y="1055469"/>
                    <a:pt x="3180278" y="1065886"/>
                  </a:cubicBezTo>
                  <a:cubicBezTo>
                    <a:pt x="3178039" y="1057802"/>
                    <a:pt x="3173023" y="1050664"/>
                    <a:pt x="3166061" y="1045038"/>
                  </a:cubicBezTo>
                  <a:cubicBezTo>
                    <a:pt x="3145004" y="1028019"/>
                    <a:pt x="3114137" y="1031291"/>
                    <a:pt x="3097118" y="1052349"/>
                  </a:cubicBezTo>
                  <a:cubicBezTo>
                    <a:pt x="3080099" y="1073405"/>
                    <a:pt x="3083371" y="1104272"/>
                    <a:pt x="3104428" y="1121292"/>
                  </a:cubicBezTo>
                  <a:cubicBezTo>
                    <a:pt x="3111168" y="1126738"/>
                    <a:pt x="3118910" y="1130107"/>
                    <a:pt x="3127009" y="1130751"/>
                  </a:cubicBezTo>
                  <a:cubicBezTo>
                    <a:pt x="3117535" y="1132600"/>
                    <a:pt x="3109020" y="1138047"/>
                    <a:pt x="3102522" y="1146086"/>
                  </a:cubicBezTo>
                  <a:cubicBezTo>
                    <a:pt x="3085502" y="1167142"/>
                    <a:pt x="3088775" y="1198010"/>
                    <a:pt x="3109832" y="1215029"/>
                  </a:cubicBezTo>
                  <a:cubicBezTo>
                    <a:pt x="3130889" y="1232048"/>
                    <a:pt x="3161756" y="1228775"/>
                    <a:pt x="3178775" y="1207718"/>
                  </a:cubicBezTo>
                  <a:cubicBezTo>
                    <a:pt x="3184366" y="1200801"/>
                    <a:pt x="3187767" y="1192823"/>
                    <a:pt x="3188290" y="1184505"/>
                  </a:cubicBezTo>
                  <a:lnTo>
                    <a:pt x="3199746" y="1198333"/>
                  </a:lnTo>
                  <a:cubicBezTo>
                    <a:pt x="3220803" y="1215351"/>
                    <a:pt x="3251670" y="1212079"/>
                    <a:pt x="3268689" y="1191023"/>
                  </a:cubicBezTo>
                  <a:cubicBezTo>
                    <a:pt x="3285709" y="1169965"/>
                    <a:pt x="3282436" y="1139099"/>
                    <a:pt x="3261379" y="1122078"/>
                  </a:cubicBezTo>
                  <a:cubicBezTo>
                    <a:pt x="3255862" y="1117618"/>
                    <a:pt x="3249672" y="1114554"/>
                    <a:pt x="3243189" y="1112999"/>
                  </a:cubicBezTo>
                  <a:cubicBezTo>
                    <a:pt x="3252259" y="1111044"/>
                    <a:pt x="3260357" y="1105715"/>
                    <a:pt x="3266595" y="1097998"/>
                  </a:cubicBezTo>
                  <a:cubicBezTo>
                    <a:pt x="3283614" y="1076941"/>
                    <a:pt x="3280342" y="1046073"/>
                    <a:pt x="3259285" y="1029054"/>
                  </a:cubicBezTo>
                  <a:cubicBezTo>
                    <a:pt x="3254021" y="1024799"/>
                    <a:pt x="3248143" y="1021813"/>
                    <a:pt x="3242022" y="1020055"/>
                  </a:cubicBezTo>
                  <a:close/>
                  <a:moveTo>
                    <a:pt x="3400816" y="952558"/>
                  </a:moveTo>
                  <a:lnTo>
                    <a:pt x="3402703" y="952892"/>
                  </a:lnTo>
                  <a:cubicBezTo>
                    <a:pt x="3420835" y="962733"/>
                    <a:pt x="3422359" y="994989"/>
                    <a:pt x="3406106" y="1024937"/>
                  </a:cubicBezTo>
                  <a:cubicBezTo>
                    <a:pt x="3389853" y="1054886"/>
                    <a:pt x="3361980" y="1071187"/>
                    <a:pt x="3343846" y="1061347"/>
                  </a:cubicBezTo>
                  <a:cubicBezTo>
                    <a:pt x="3343275" y="1061037"/>
                    <a:pt x="3342723" y="1060705"/>
                    <a:pt x="3342539" y="1059947"/>
                  </a:cubicBezTo>
                  <a:cubicBezTo>
                    <a:pt x="3360285" y="1056536"/>
                    <a:pt x="3379189" y="1040534"/>
                    <a:pt x="3391851" y="1017201"/>
                  </a:cubicBezTo>
                  <a:cubicBezTo>
                    <a:pt x="3404513" y="993868"/>
                    <a:pt x="3407628" y="969297"/>
                    <a:pt x="3400816" y="952558"/>
                  </a:cubicBezTo>
                  <a:close/>
                  <a:moveTo>
                    <a:pt x="3383424" y="932340"/>
                  </a:moveTo>
                  <a:lnTo>
                    <a:pt x="3384767" y="932791"/>
                  </a:lnTo>
                  <a:cubicBezTo>
                    <a:pt x="3396500" y="942274"/>
                    <a:pt x="3391838" y="967495"/>
                    <a:pt x="3374355" y="989125"/>
                  </a:cubicBezTo>
                  <a:cubicBezTo>
                    <a:pt x="3356873" y="1010755"/>
                    <a:pt x="3333190" y="1020603"/>
                    <a:pt x="3321457" y="1011119"/>
                  </a:cubicBezTo>
                  <a:cubicBezTo>
                    <a:pt x="3321088" y="1010821"/>
                    <a:pt x="3320737" y="1010508"/>
                    <a:pt x="3320736" y="1009900"/>
                  </a:cubicBezTo>
                  <a:cubicBezTo>
                    <a:pt x="3334562" y="1009045"/>
                    <a:pt x="3351513" y="998521"/>
                    <a:pt x="3365132" y="981669"/>
                  </a:cubicBezTo>
                  <a:cubicBezTo>
                    <a:pt x="3378753" y="964818"/>
                    <a:pt x="3385487" y="946038"/>
                    <a:pt x="3383424" y="932340"/>
                  </a:cubicBezTo>
                  <a:close/>
                  <a:moveTo>
                    <a:pt x="3364116" y="907238"/>
                  </a:moveTo>
                  <a:cubicBezTo>
                    <a:pt x="3360444" y="919758"/>
                    <a:pt x="3350753" y="936852"/>
                    <a:pt x="3337035" y="953823"/>
                  </a:cubicBezTo>
                  <a:cubicBezTo>
                    <a:pt x="3323296" y="970822"/>
                    <a:pt x="3308588" y="983899"/>
                    <a:pt x="3296994" y="990131"/>
                  </a:cubicBezTo>
                  <a:cubicBezTo>
                    <a:pt x="3324036" y="1015022"/>
                    <a:pt x="3327283" y="1056982"/>
                    <a:pt x="3303810" y="1086024"/>
                  </a:cubicBezTo>
                  <a:cubicBezTo>
                    <a:pt x="3294799" y="1097174"/>
                    <a:pt x="3283100" y="1104872"/>
                    <a:pt x="3269997" y="1107697"/>
                  </a:cubicBezTo>
                  <a:cubicBezTo>
                    <a:pt x="3279361" y="1109942"/>
                    <a:pt x="3288304" y="1114371"/>
                    <a:pt x="3296275" y="1120814"/>
                  </a:cubicBezTo>
                  <a:cubicBezTo>
                    <a:pt x="3326694" y="1145402"/>
                    <a:pt x="3331423" y="1189993"/>
                    <a:pt x="3306836" y="1220413"/>
                  </a:cubicBezTo>
                  <a:cubicBezTo>
                    <a:pt x="3288416" y="1243203"/>
                    <a:pt x="3258769" y="1251573"/>
                    <a:pt x="3232266" y="1243992"/>
                  </a:cubicBezTo>
                  <a:cubicBezTo>
                    <a:pt x="3232562" y="1261946"/>
                    <a:pt x="3244825" y="1283170"/>
                    <a:pt x="3265257" y="1299685"/>
                  </a:cubicBezTo>
                  <a:cubicBezTo>
                    <a:pt x="3285904" y="1316373"/>
                    <a:pt x="3309502" y="1323897"/>
                    <a:pt x="3327199" y="1320237"/>
                  </a:cubicBezTo>
                  <a:lnTo>
                    <a:pt x="3326527" y="1322030"/>
                  </a:lnTo>
                  <a:cubicBezTo>
                    <a:pt x="3313558" y="1338076"/>
                    <a:pt x="3281562" y="1333719"/>
                    <a:pt x="3255062" y="1312299"/>
                  </a:cubicBezTo>
                  <a:cubicBezTo>
                    <a:pt x="3228562" y="1290881"/>
                    <a:pt x="3217592" y="1260509"/>
                    <a:pt x="3230560" y="1244464"/>
                  </a:cubicBezTo>
                  <a:cubicBezTo>
                    <a:pt x="3230848" y="1244109"/>
                    <a:pt x="3231144" y="1243764"/>
                    <a:pt x="3231651" y="1243767"/>
                  </a:cubicBezTo>
                  <a:cubicBezTo>
                    <a:pt x="3222987" y="1241260"/>
                    <a:pt x="3214686" y="1236997"/>
                    <a:pt x="3207236" y="1230975"/>
                  </a:cubicBezTo>
                  <a:lnTo>
                    <a:pt x="3190687" y="1210997"/>
                  </a:lnTo>
                  <a:cubicBezTo>
                    <a:pt x="3189931" y="1223016"/>
                    <a:pt x="3185016" y="1234540"/>
                    <a:pt x="3176939" y="1244534"/>
                  </a:cubicBezTo>
                  <a:cubicBezTo>
                    <a:pt x="3172015" y="1250627"/>
                    <a:pt x="3166288" y="1255689"/>
                    <a:pt x="3159855" y="1259413"/>
                  </a:cubicBezTo>
                  <a:cubicBezTo>
                    <a:pt x="3175573" y="1270651"/>
                    <a:pt x="3176137" y="1301106"/>
                    <a:pt x="3160734" y="1329488"/>
                  </a:cubicBezTo>
                  <a:cubicBezTo>
                    <a:pt x="3144481" y="1359437"/>
                    <a:pt x="3116607" y="1375738"/>
                    <a:pt x="3098473" y="1365898"/>
                  </a:cubicBezTo>
                  <a:cubicBezTo>
                    <a:pt x="3097903" y="1365588"/>
                    <a:pt x="3097350" y="1365257"/>
                    <a:pt x="3097166" y="1364499"/>
                  </a:cubicBezTo>
                  <a:cubicBezTo>
                    <a:pt x="3114912" y="1361088"/>
                    <a:pt x="3133817" y="1345085"/>
                    <a:pt x="3146478" y="1321753"/>
                  </a:cubicBezTo>
                  <a:cubicBezTo>
                    <a:pt x="3158069" y="1300395"/>
                    <a:pt x="3161660" y="1278001"/>
                    <a:pt x="3156509" y="1261654"/>
                  </a:cubicBezTo>
                  <a:cubicBezTo>
                    <a:pt x="3143690" y="1269005"/>
                    <a:pt x="3128891" y="1271977"/>
                    <a:pt x="3114392" y="1270331"/>
                  </a:cubicBezTo>
                  <a:cubicBezTo>
                    <a:pt x="3125152" y="1280110"/>
                    <a:pt x="3120263" y="1304497"/>
                    <a:pt x="3103289" y="1325498"/>
                  </a:cubicBezTo>
                  <a:cubicBezTo>
                    <a:pt x="3085808" y="1347128"/>
                    <a:pt x="3062125" y="1356975"/>
                    <a:pt x="3050392" y="1347492"/>
                  </a:cubicBezTo>
                  <a:cubicBezTo>
                    <a:pt x="3050023" y="1347194"/>
                    <a:pt x="3049671" y="1346880"/>
                    <a:pt x="3049670" y="1346273"/>
                  </a:cubicBezTo>
                  <a:cubicBezTo>
                    <a:pt x="3063495" y="1345418"/>
                    <a:pt x="3080446" y="1334894"/>
                    <a:pt x="3094066" y="1318044"/>
                  </a:cubicBezTo>
                  <a:cubicBezTo>
                    <a:pt x="3107285" y="1301688"/>
                    <a:pt x="3114018" y="1283514"/>
                    <a:pt x="3112350" y="1269954"/>
                  </a:cubicBezTo>
                  <a:cubicBezTo>
                    <a:pt x="3099909" y="1268527"/>
                    <a:pt x="3087789" y="1263541"/>
                    <a:pt x="3077340" y="1255095"/>
                  </a:cubicBezTo>
                  <a:cubicBezTo>
                    <a:pt x="3068176" y="1247689"/>
                    <a:pt x="3061344" y="1238467"/>
                    <a:pt x="3057237" y="1228236"/>
                  </a:cubicBezTo>
                  <a:cubicBezTo>
                    <a:pt x="3043932" y="1230064"/>
                    <a:pt x="3028721" y="1240011"/>
                    <a:pt x="3016389" y="1255267"/>
                  </a:cubicBezTo>
                  <a:cubicBezTo>
                    <a:pt x="3002770" y="1272118"/>
                    <a:pt x="2996221" y="1291048"/>
                    <a:pt x="2998571" y="1304978"/>
                  </a:cubicBezTo>
                  <a:cubicBezTo>
                    <a:pt x="2997966" y="1305095"/>
                    <a:pt x="2997573" y="1304806"/>
                    <a:pt x="2997190" y="1304497"/>
                  </a:cubicBezTo>
                  <a:cubicBezTo>
                    <a:pt x="2985033" y="1294671"/>
                    <a:pt x="2989350" y="1269172"/>
                    <a:pt x="3006832" y="1247542"/>
                  </a:cubicBezTo>
                  <a:cubicBezTo>
                    <a:pt x="3022054" y="1228707"/>
                    <a:pt x="3042240" y="1219019"/>
                    <a:pt x="3055214" y="1223366"/>
                  </a:cubicBezTo>
                  <a:cubicBezTo>
                    <a:pt x="3047197" y="1201063"/>
                    <a:pt x="3050787" y="1175282"/>
                    <a:pt x="3066779" y="1155495"/>
                  </a:cubicBezTo>
                  <a:cubicBezTo>
                    <a:pt x="3076166" y="1143881"/>
                    <a:pt x="3088469" y="1136013"/>
                    <a:pt x="3102154" y="1133343"/>
                  </a:cubicBezTo>
                  <a:cubicBezTo>
                    <a:pt x="3090456" y="1132412"/>
                    <a:pt x="3079270" y="1127545"/>
                    <a:pt x="3069534" y="1119677"/>
                  </a:cubicBezTo>
                  <a:cubicBezTo>
                    <a:pt x="3064713" y="1115779"/>
                    <a:pt x="3060536" y="1111380"/>
                    <a:pt x="3057240" y="1106451"/>
                  </a:cubicBezTo>
                  <a:cubicBezTo>
                    <a:pt x="3043798" y="1117895"/>
                    <a:pt x="3016541" y="1116980"/>
                    <a:pt x="2990963" y="1103100"/>
                  </a:cubicBezTo>
                  <a:cubicBezTo>
                    <a:pt x="2961015" y="1086847"/>
                    <a:pt x="2944713" y="1058973"/>
                    <a:pt x="2954554" y="1040839"/>
                  </a:cubicBezTo>
                  <a:cubicBezTo>
                    <a:pt x="2954864" y="1040269"/>
                    <a:pt x="2955195" y="1039717"/>
                    <a:pt x="2955954" y="1039531"/>
                  </a:cubicBezTo>
                  <a:cubicBezTo>
                    <a:pt x="2959364" y="1057276"/>
                    <a:pt x="2975368" y="1076182"/>
                    <a:pt x="2998699" y="1088845"/>
                  </a:cubicBezTo>
                  <a:cubicBezTo>
                    <a:pt x="3017645" y="1099126"/>
                    <a:pt x="3037406" y="1103113"/>
                    <a:pt x="3053067" y="1100220"/>
                  </a:cubicBezTo>
                  <a:cubicBezTo>
                    <a:pt x="3045832" y="1088251"/>
                    <a:pt x="3042584" y="1074414"/>
                    <a:pt x="3043512" y="1060683"/>
                  </a:cubicBezTo>
                  <a:cubicBezTo>
                    <a:pt x="3031680" y="1065366"/>
                    <a:pt x="3012187" y="1059574"/>
                    <a:pt x="2994969" y="1045657"/>
                  </a:cubicBezTo>
                  <a:cubicBezTo>
                    <a:pt x="2973339" y="1028175"/>
                    <a:pt x="2963493" y="1004490"/>
                    <a:pt x="2972974" y="992760"/>
                  </a:cubicBezTo>
                  <a:cubicBezTo>
                    <a:pt x="2973273" y="992391"/>
                    <a:pt x="2973586" y="992038"/>
                    <a:pt x="2974194" y="992037"/>
                  </a:cubicBezTo>
                  <a:cubicBezTo>
                    <a:pt x="2975050" y="1005862"/>
                    <a:pt x="2985572" y="1022813"/>
                    <a:pt x="3002425" y="1036432"/>
                  </a:cubicBezTo>
                  <a:cubicBezTo>
                    <a:pt x="3016340" y="1047681"/>
                    <a:pt x="3031571" y="1054233"/>
                    <a:pt x="3044190" y="1054676"/>
                  </a:cubicBezTo>
                  <a:cubicBezTo>
                    <a:pt x="3045564" y="1043009"/>
                    <a:pt x="3050118" y="1031646"/>
                    <a:pt x="3057848" y="1021798"/>
                  </a:cubicBezTo>
                  <a:cubicBezTo>
                    <a:pt x="3045778" y="1017560"/>
                    <a:pt x="3030525" y="1008520"/>
                    <a:pt x="3015369" y="996272"/>
                  </a:cubicBezTo>
                  <a:cubicBezTo>
                    <a:pt x="2997652" y="981951"/>
                    <a:pt x="2984196" y="966580"/>
                    <a:pt x="2978197" y="954837"/>
                  </a:cubicBezTo>
                  <a:cubicBezTo>
                    <a:pt x="2981327" y="955755"/>
                    <a:pt x="2984743" y="957049"/>
                    <a:pt x="2988372" y="958689"/>
                  </a:cubicBezTo>
                  <a:cubicBezTo>
                    <a:pt x="2999257" y="963606"/>
                    <a:pt x="3012054" y="971630"/>
                    <a:pt x="3024782" y="981918"/>
                  </a:cubicBezTo>
                  <a:cubicBezTo>
                    <a:pt x="3040565" y="994676"/>
                    <a:pt x="3052968" y="1008267"/>
                    <a:pt x="3059555" y="1019489"/>
                  </a:cubicBezTo>
                  <a:cubicBezTo>
                    <a:pt x="3068283" y="1008815"/>
                    <a:pt x="3079541" y="1001404"/>
                    <a:pt x="3091802" y="997494"/>
                  </a:cubicBezTo>
                  <a:cubicBezTo>
                    <a:pt x="3089324" y="984686"/>
                    <a:pt x="3079640" y="970435"/>
                    <a:pt x="3065200" y="958763"/>
                  </a:cubicBezTo>
                  <a:cubicBezTo>
                    <a:pt x="3048348" y="945142"/>
                    <a:pt x="3029417" y="938593"/>
                    <a:pt x="3015489" y="940945"/>
                  </a:cubicBezTo>
                  <a:cubicBezTo>
                    <a:pt x="3015370" y="940339"/>
                    <a:pt x="3015660" y="939946"/>
                    <a:pt x="3015969" y="939563"/>
                  </a:cubicBezTo>
                  <a:cubicBezTo>
                    <a:pt x="3020882" y="933485"/>
                    <a:pt x="3029715" y="931525"/>
                    <a:pt x="3040021" y="933270"/>
                  </a:cubicBezTo>
                  <a:cubicBezTo>
                    <a:pt x="3045175" y="934142"/>
                    <a:pt x="3050697" y="935941"/>
                    <a:pt x="3056283" y="938613"/>
                  </a:cubicBezTo>
                  <a:cubicBezTo>
                    <a:pt x="3061869" y="941287"/>
                    <a:pt x="3067518" y="944834"/>
                    <a:pt x="3072926" y="949204"/>
                  </a:cubicBezTo>
                  <a:cubicBezTo>
                    <a:pt x="3091041" y="963847"/>
                    <a:pt x="3100696" y="983081"/>
                    <a:pt x="3097398" y="996042"/>
                  </a:cubicBezTo>
                  <a:cubicBezTo>
                    <a:pt x="3118025" y="990760"/>
                    <a:pt x="3140736" y="995098"/>
                    <a:pt x="3158573" y="1009515"/>
                  </a:cubicBezTo>
                  <a:cubicBezTo>
                    <a:pt x="3168630" y="1017643"/>
                    <a:pt x="3175877" y="1027957"/>
                    <a:pt x="3179112" y="1039636"/>
                  </a:cubicBezTo>
                  <a:cubicBezTo>
                    <a:pt x="3178321" y="1024585"/>
                    <a:pt x="3183475" y="1009573"/>
                    <a:pt x="3193649" y="996986"/>
                  </a:cubicBezTo>
                  <a:cubicBezTo>
                    <a:pt x="3212089" y="974171"/>
                    <a:pt x="3241782" y="965807"/>
                    <a:pt x="3268310" y="973424"/>
                  </a:cubicBezTo>
                  <a:cubicBezTo>
                    <a:pt x="3277153" y="975963"/>
                    <a:pt x="3285644" y="980277"/>
                    <a:pt x="3293248" y="986425"/>
                  </a:cubicBezTo>
                  <a:lnTo>
                    <a:pt x="3296220" y="989365"/>
                  </a:lnTo>
                  <a:cubicBezTo>
                    <a:pt x="3300127" y="976984"/>
                    <a:pt x="3309564" y="960641"/>
                    <a:pt x="3322681" y="944410"/>
                  </a:cubicBezTo>
                  <a:cubicBezTo>
                    <a:pt x="3337002" y="926693"/>
                    <a:pt x="3352374" y="913237"/>
                    <a:pt x="3364116" y="907238"/>
                  </a:cubicBezTo>
                  <a:close/>
                  <a:moveTo>
                    <a:pt x="3062864" y="903964"/>
                  </a:moveTo>
                  <a:cubicBezTo>
                    <a:pt x="3067625" y="903394"/>
                    <a:pt x="3073210" y="904036"/>
                    <a:pt x="3079259" y="905784"/>
                  </a:cubicBezTo>
                  <a:cubicBezTo>
                    <a:pt x="3091358" y="909280"/>
                    <a:pt x="3105316" y="917208"/>
                    <a:pt x="3118266" y="928735"/>
                  </a:cubicBezTo>
                  <a:cubicBezTo>
                    <a:pt x="3144169" y="951790"/>
                    <a:pt x="3156231" y="980517"/>
                    <a:pt x="3145211" y="992900"/>
                  </a:cubicBezTo>
                  <a:lnTo>
                    <a:pt x="3143779" y="993582"/>
                  </a:lnTo>
                  <a:cubicBezTo>
                    <a:pt x="3142529" y="977441"/>
                    <a:pt x="3129782" y="956433"/>
                    <a:pt x="3109602" y="938470"/>
                  </a:cubicBezTo>
                  <a:cubicBezTo>
                    <a:pt x="3089423" y="920508"/>
                    <a:pt x="3067078" y="910283"/>
                    <a:pt x="3050900" y="910911"/>
                  </a:cubicBezTo>
                  <a:cubicBezTo>
                    <a:pt x="3050740" y="910206"/>
                    <a:pt x="3051064" y="909800"/>
                    <a:pt x="3051411" y="909411"/>
                  </a:cubicBezTo>
                  <a:cubicBezTo>
                    <a:pt x="3054167" y="906316"/>
                    <a:pt x="3058104" y="904534"/>
                    <a:pt x="3062864" y="903964"/>
                  </a:cubicBezTo>
                  <a:close/>
                  <a:moveTo>
                    <a:pt x="3326500" y="887011"/>
                  </a:moveTo>
                  <a:cubicBezTo>
                    <a:pt x="3328354" y="887647"/>
                    <a:pt x="3330060" y="888572"/>
                    <a:pt x="3331579" y="889800"/>
                  </a:cubicBezTo>
                  <a:lnTo>
                    <a:pt x="3332339" y="891048"/>
                  </a:lnTo>
                  <a:cubicBezTo>
                    <a:pt x="3318227" y="891672"/>
                    <a:pt x="3301091" y="902047"/>
                    <a:pt x="3287471" y="918898"/>
                  </a:cubicBezTo>
                  <a:cubicBezTo>
                    <a:pt x="3273850" y="935749"/>
                    <a:pt x="3267301" y="954679"/>
                    <a:pt x="3269652" y="968609"/>
                  </a:cubicBezTo>
                  <a:cubicBezTo>
                    <a:pt x="3269047" y="968727"/>
                    <a:pt x="3268653" y="968437"/>
                    <a:pt x="3268270" y="968128"/>
                  </a:cubicBezTo>
                  <a:cubicBezTo>
                    <a:pt x="3256113" y="958302"/>
                    <a:pt x="3260431" y="932802"/>
                    <a:pt x="3277913" y="911173"/>
                  </a:cubicBezTo>
                  <a:cubicBezTo>
                    <a:pt x="3293209" y="892247"/>
                    <a:pt x="3313518" y="882555"/>
                    <a:pt x="3326500" y="887011"/>
                  </a:cubicBezTo>
                  <a:close/>
                  <a:moveTo>
                    <a:pt x="3290530" y="867624"/>
                  </a:moveTo>
                  <a:cubicBezTo>
                    <a:pt x="3292546" y="868299"/>
                    <a:pt x="3294349" y="869316"/>
                    <a:pt x="3295897" y="870694"/>
                  </a:cubicBezTo>
                  <a:lnTo>
                    <a:pt x="3296578" y="872124"/>
                  </a:lnTo>
                  <a:cubicBezTo>
                    <a:pt x="3280436" y="873374"/>
                    <a:pt x="3259429" y="886121"/>
                    <a:pt x="3241466" y="906302"/>
                  </a:cubicBezTo>
                  <a:cubicBezTo>
                    <a:pt x="3223505" y="926481"/>
                    <a:pt x="3213278" y="948825"/>
                    <a:pt x="3213906" y="965002"/>
                  </a:cubicBezTo>
                  <a:cubicBezTo>
                    <a:pt x="3213202" y="965162"/>
                    <a:pt x="3212797" y="964839"/>
                    <a:pt x="3212407" y="964492"/>
                  </a:cubicBezTo>
                  <a:cubicBezTo>
                    <a:pt x="3200025" y="953471"/>
                    <a:pt x="3208677" y="923538"/>
                    <a:pt x="3231732" y="897637"/>
                  </a:cubicBezTo>
                  <a:cubicBezTo>
                    <a:pt x="3251904" y="874973"/>
                    <a:pt x="3276421" y="862904"/>
                    <a:pt x="3290530" y="867624"/>
                  </a:cubicBezTo>
                  <a:close/>
                  <a:moveTo>
                    <a:pt x="3299035" y="856814"/>
                  </a:moveTo>
                  <a:cubicBezTo>
                    <a:pt x="3263481" y="857177"/>
                    <a:pt x="3228357" y="872826"/>
                    <a:pt x="3204261" y="902639"/>
                  </a:cubicBezTo>
                  <a:cubicBezTo>
                    <a:pt x="3186536" y="924569"/>
                    <a:pt x="3177556" y="950724"/>
                    <a:pt x="3178934" y="976945"/>
                  </a:cubicBezTo>
                  <a:cubicBezTo>
                    <a:pt x="3173298" y="956599"/>
                    <a:pt x="3160671" y="938630"/>
                    <a:pt x="3143149" y="924469"/>
                  </a:cubicBezTo>
                  <a:cubicBezTo>
                    <a:pt x="3090150" y="881631"/>
                    <a:pt x="3012458" y="889869"/>
                    <a:pt x="2969621" y="942869"/>
                  </a:cubicBezTo>
                  <a:cubicBezTo>
                    <a:pt x="2926783" y="995869"/>
                    <a:pt x="2935021" y="1073560"/>
                    <a:pt x="2988021" y="1116398"/>
                  </a:cubicBezTo>
                  <a:cubicBezTo>
                    <a:pt x="3004983" y="1130107"/>
                    <a:pt x="3024473" y="1138586"/>
                    <a:pt x="3044854" y="1140209"/>
                  </a:cubicBezTo>
                  <a:cubicBezTo>
                    <a:pt x="3021010" y="1144860"/>
                    <a:pt x="2999575" y="1158570"/>
                    <a:pt x="2983221" y="1178804"/>
                  </a:cubicBezTo>
                  <a:cubicBezTo>
                    <a:pt x="2940383" y="1231804"/>
                    <a:pt x="2948621" y="1309496"/>
                    <a:pt x="3001621" y="1352333"/>
                  </a:cubicBezTo>
                  <a:cubicBezTo>
                    <a:pt x="3054621" y="1395171"/>
                    <a:pt x="3132313" y="1386933"/>
                    <a:pt x="3175150" y="1333933"/>
                  </a:cubicBezTo>
                  <a:cubicBezTo>
                    <a:pt x="3189223" y="1316521"/>
                    <a:pt x="3197784" y="1296443"/>
                    <a:pt x="3199100" y="1275504"/>
                  </a:cubicBezTo>
                  <a:lnTo>
                    <a:pt x="3227933" y="1310309"/>
                  </a:lnTo>
                  <a:cubicBezTo>
                    <a:pt x="3280933" y="1353146"/>
                    <a:pt x="3358625" y="1344908"/>
                    <a:pt x="3401462" y="1291909"/>
                  </a:cubicBezTo>
                  <a:cubicBezTo>
                    <a:pt x="3444300" y="1238908"/>
                    <a:pt x="3436062" y="1161217"/>
                    <a:pt x="3383062" y="1118380"/>
                  </a:cubicBezTo>
                  <a:cubicBezTo>
                    <a:pt x="3369175" y="1107156"/>
                    <a:pt x="3353595" y="1099439"/>
                    <a:pt x="3337279" y="1095527"/>
                  </a:cubicBezTo>
                  <a:cubicBezTo>
                    <a:pt x="3360107" y="1090605"/>
                    <a:pt x="3380490" y="1077193"/>
                    <a:pt x="3396190" y="1057768"/>
                  </a:cubicBezTo>
                  <a:cubicBezTo>
                    <a:pt x="3439028" y="1004768"/>
                    <a:pt x="3430790" y="927077"/>
                    <a:pt x="3377790" y="884239"/>
                  </a:cubicBezTo>
                  <a:cubicBezTo>
                    <a:pt x="3364540" y="873530"/>
                    <a:pt x="3349747" y="866012"/>
                    <a:pt x="3334340" y="861589"/>
                  </a:cubicBezTo>
                  <a:cubicBezTo>
                    <a:pt x="3322786" y="858271"/>
                    <a:pt x="3310887" y="856694"/>
                    <a:pt x="3299035" y="856814"/>
                  </a:cubicBezTo>
                  <a:close/>
                  <a:moveTo>
                    <a:pt x="3791956" y="360"/>
                  </a:moveTo>
                  <a:cubicBezTo>
                    <a:pt x="4157095" y="12932"/>
                    <a:pt x="4441196" y="353115"/>
                    <a:pt x="4392838" y="815200"/>
                  </a:cubicBezTo>
                  <a:lnTo>
                    <a:pt x="4228715" y="5387200"/>
                  </a:lnTo>
                  <a:cubicBezTo>
                    <a:pt x="4227570" y="5386900"/>
                    <a:pt x="4226425" y="5386598"/>
                    <a:pt x="4225267" y="5386348"/>
                  </a:cubicBezTo>
                  <a:lnTo>
                    <a:pt x="4220308" y="5534272"/>
                  </a:lnTo>
                  <a:cubicBezTo>
                    <a:pt x="4004567" y="5455820"/>
                    <a:pt x="3759997" y="5397220"/>
                    <a:pt x="3492631" y="5344600"/>
                  </a:cubicBezTo>
                  <a:cubicBezTo>
                    <a:pt x="3388256" y="5508858"/>
                    <a:pt x="3246063" y="5688276"/>
                    <a:pt x="3157758" y="5843582"/>
                  </a:cubicBezTo>
                  <a:cubicBezTo>
                    <a:pt x="2819965" y="5674672"/>
                    <a:pt x="1959968" y="5744990"/>
                    <a:pt x="1106747" y="5305492"/>
                  </a:cubicBezTo>
                  <a:lnTo>
                    <a:pt x="1052757" y="4781338"/>
                  </a:lnTo>
                  <a:cubicBezTo>
                    <a:pt x="706110" y="4659036"/>
                    <a:pt x="353295" y="4502402"/>
                    <a:pt x="0" y="4298325"/>
                  </a:cubicBezTo>
                  <a:lnTo>
                    <a:pt x="300562" y="3883597"/>
                  </a:lnTo>
                  <a:cubicBezTo>
                    <a:pt x="574061" y="3477023"/>
                    <a:pt x="857662" y="3089117"/>
                    <a:pt x="1148689" y="2713313"/>
                  </a:cubicBezTo>
                  <a:lnTo>
                    <a:pt x="1296238" y="2509718"/>
                  </a:lnTo>
                  <a:lnTo>
                    <a:pt x="1305460" y="2513506"/>
                  </a:lnTo>
                  <a:cubicBezTo>
                    <a:pt x="1932931" y="1713585"/>
                    <a:pt x="2592075" y="963644"/>
                    <a:pt x="3267423" y="205600"/>
                  </a:cubicBezTo>
                  <a:cubicBezTo>
                    <a:pt x="3443269" y="56619"/>
                    <a:pt x="3625984" y="-5354"/>
                    <a:pt x="3791956" y="3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椭圆 81"/>
            <p:cNvSpPr/>
            <p:nvPr/>
          </p:nvSpPr>
          <p:spPr>
            <a:xfrm rot="905361">
              <a:off x="14954625" y="6718363"/>
              <a:ext cx="295037" cy="324549"/>
            </a:xfrm>
            <a:custGeom>
              <a:avLst/>
              <a:gdLst/>
              <a:ahLst/>
              <a:cxnLst/>
              <a:rect l="l" t="t" r="r" b="b"/>
              <a:pathLst>
                <a:path w="222754" h="222754">
                  <a:moveTo>
                    <a:pt x="111377" y="0"/>
                  </a:moveTo>
                  <a:cubicBezTo>
                    <a:pt x="172889" y="0"/>
                    <a:pt x="222754" y="49865"/>
                    <a:pt x="222754" y="111377"/>
                  </a:cubicBezTo>
                  <a:cubicBezTo>
                    <a:pt x="222754" y="172889"/>
                    <a:pt x="172889" y="222754"/>
                    <a:pt x="111377" y="222754"/>
                  </a:cubicBezTo>
                  <a:cubicBezTo>
                    <a:pt x="69342" y="222754"/>
                    <a:pt x="32746" y="199468"/>
                    <a:pt x="15209" y="164307"/>
                  </a:cubicBezTo>
                  <a:lnTo>
                    <a:pt x="60596" y="141613"/>
                  </a:lnTo>
                  <a:lnTo>
                    <a:pt x="5326" y="137757"/>
                  </a:lnTo>
                  <a:cubicBezTo>
                    <a:pt x="1133" y="129656"/>
                    <a:pt x="0" y="120649"/>
                    <a:pt x="0" y="111377"/>
                  </a:cubicBezTo>
                  <a:cubicBezTo>
                    <a:pt x="0" y="49865"/>
                    <a:pt x="49865" y="0"/>
                    <a:pt x="11137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任意多边形 20"/>
            <p:cNvSpPr/>
            <p:nvPr/>
          </p:nvSpPr>
          <p:spPr>
            <a:xfrm rot="373622">
              <a:off x="9802022" y="2117094"/>
              <a:ext cx="5816926" cy="14334411"/>
            </a:xfrm>
            <a:custGeom>
              <a:avLst/>
              <a:gdLst/>
              <a:ahLst/>
              <a:cxnLst/>
              <a:rect l="l" t="t" r="r" b="b"/>
              <a:pathLst>
                <a:path w="5816926" h="14334411">
                  <a:moveTo>
                    <a:pt x="1818763" y="9228106"/>
                  </a:moveTo>
                  <a:cubicBezTo>
                    <a:pt x="1782171" y="9901102"/>
                    <a:pt x="1531687" y="10288580"/>
                    <a:pt x="1596695" y="11004672"/>
                  </a:cubicBezTo>
                  <a:cubicBezTo>
                    <a:pt x="1633286" y="10380160"/>
                    <a:pt x="1830297" y="9852617"/>
                    <a:pt x="1818763" y="9228106"/>
                  </a:cubicBezTo>
                  <a:close/>
                  <a:moveTo>
                    <a:pt x="1701473" y="8761435"/>
                  </a:moveTo>
                  <a:cubicBezTo>
                    <a:pt x="1562441" y="9856798"/>
                    <a:pt x="1134653" y="10537358"/>
                    <a:pt x="1364588" y="11675819"/>
                  </a:cubicBezTo>
                  <a:cubicBezTo>
                    <a:pt x="1232688" y="10406277"/>
                    <a:pt x="1679192" y="9636828"/>
                    <a:pt x="1701473" y="8761435"/>
                  </a:cubicBezTo>
                  <a:close/>
                  <a:moveTo>
                    <a:pt x="2062611" y="8399044"/>
                  </a:moveTo>
                  <a:cubicBezTo>
                    <a:pt x="1984235" y="9864162"/>
                    <a:pt x="1892794" y="11131884"/>
                    <a:pt x="1513970" y="12360125"/>
                  </a:cubicBezTo>
                  <a:cubicBezTo>
                    <a:pt x="1984235" y="10987129"/>
                    <a:pt x="2101801" y="9785202"/>
                    <a:pt x="2062611" y="8399044"/>
                  </a:cubicBezTo>
                  <a:close/>
                  <a:moveTo>
                    <a:pt x="2212554" y="7385742"/>
                  </a:moveTo>
                  <a:cubicBezTo>
                    <a:pt x="2378015" y="9842225"/>
                    <a:pt x="2334475" y="11574928"/>
                    <a:pt x="1219777" y="13768220"/>
                  </a:cubicBezTo>
                  <a:cubicBezTo>
                    <a:pt x="2308350" y="11759166"/>
                    <a:pt x="2573960" y="9763268"/>
                    <a:pt x="2212554" y="7385742"/>
                  </a:cubicBezTo>
                  <a:close/>
                  <a:moveTo>
                    <a:pt x="1785117" y="6835141"/>
                  </a:moveTo>
                  <a:cubicBezTo>
                    <a:pt x="1831253" y="6883374"/>
                    <a:pt x="1925048" y="6919491"/>
                    <a:pt x="2034921" y="6926463"/>
                  </a:cubicBezTo>
                  <a:cubicBezTo>
                    <a:pt x="2144795" y="6933436"/>
                    <a:pt x="2242349" y="6909464"/>
                    <a:pt x="2294128" y="6867446"/>
                  </a:cubicBezTo>
                  <a:cubicBezTo>
                    <a:pt x="2223998" y="6884695"/>
                    <a:pt x="2134395" y="6891594"/>
                    <a:pt x="2037486" y="6885442"/>
                  </a:cubicBezTo>
                  <a:cubicBezTo>
                    <a:pt x="1940578" y="6879292"/>
                    <a:pt x="1852542" y="6861121"/>
                    <a:pt x="1785117" y="6835141"/>
                  </a:cubicBezTo>
                  <a:close/>
                  <a:moveTo>
                    <a:pt x="1829550" y="6711667"/>
                  </a:moveTo>
                  <a:cubicBezTo>
                    <a:pt x="1867703" y="6748597"/>
                    <a:pt x="1945032" y="6776482"/>
                    <a:pt x="2035482" y="6782222"/>
                  </a:cubicBezTo>
                  <a:cubicBezTo>
                    <a:pt x="2125930" y="6787961"/>
                    <a:pt x="2206123" y="6770075"/>
                    <a:pt x="2248574" y="6738261"/>
                  </a:cubicBezTo>
                  <a:cubicBezTo>
                    <a:pt x="2190925" y="6751131"/>
                    <a:pt x="2117212" y="6756038"/>
                    <a:pt x="2037436" y="6750974"/>
                  </a:cubicBezTo>
                  <a:cubicBezTo>
                    <a:pt x="1957658" y="6745913"/>
                    <a:pt x="1885138" y="6731723"/>
                    <a:pt x="1829550" y="6711667"/>
                  </a:cubicBezTo>
                  <a:close/>
                  <a:moveTo>
                    <a:pt x="1979321" y="6555386"/>
                  </a:moveTo>
                  <a:cubicBezTo>
                    <a:pt x="1914420" y="6558933"/>
                    <a:pt x="1859560" y="6573855"/>
                    <a:pt x="1826722" y="6596328"/>
                  </a:cubicBezTo>
                  <a:cubicBezTo>
                    <a:pt x="1886341" y="6584429"/>
                    <a:pt x="1962640" y="6580175"/>
                    <a:pt x="2045270" y="6585419"/>
                  </a:cubicBezTo>
                  <a:cubicBezTo>
                    <a:pt x="2127898" y="6590663"/>
                    <a:pt x="2203064" y="6604530"/>
                    <a:pt x="2260730" y="6623872"/>
                  </a:cubicBezTo>
                  <a:cubicBezTo>
                    <a:pt x="2221026" y="6588609"/>
                    <a:pt x="2140806" y="6561715"/>
                    <a:pt x="2047124" y="6555770"/>
                  </a:cubicBezTo>
                  <a:cubicBezTo>
                    <a:pt x="2023702" y="6554284"/>
                    <a:pt x="2000953" y="6554204"/>
                    <a:pt x="1979321" y="6555386"/>
                  </a:cubicBezTo>
                  <a:close/>
                  <a:moveTo>
                    <a:pt x="1998169" y="5227391"/>
                  </a:moveTo>
                  <a:cubicBezTo>
                    <a:pt x="2002205" y="5276627"/>
                    <a:pt x="1991310" y="5350213"/>
                    <a:pt x="1966134" y="5428835"/>
                  </a:cubicBezTo>
                  <a:cubicBezTo>
                    <a:pt x="1939852" y="5510923"/>
                    <a:pt x="1904119" y="5579390"/>
                    <a:pt x="1871044" y="5616565"/>
                  </a:cubicBezTo>
                  <a:cubicBezTo>
                    <a:pt x="1867009" y="5567327"/>
                    <a:pt x="1877905" y="5493743"/>
                    <a:pt x="1903076" y="5415120"/>
                  </a:cubicBezTo>
                  <a:cubicBezTo>
                    <a:pt x="1929362" y="5333032"/>
                    <a:pt x="1965093" y="5264566"/>
                    <a:pt x="1998169" y="5227391"/>
                  </a:cubicBezTo>
                  <a:close/>
                  <a:moveTo>
                    <a:pt x="2704239" y="4884925"/>
                  </a:moveTo>
                  <a:cubicBezTo>
                    <a:pt x="2725920" y="4932609"/>
                    <a:pt x="2785726" y="4978169"/>
                    <a:pt x="2863224" y="5003355"/>
                  </a:cubicBezTo>
                  <a:cubicBezTo>
                    <a:pt x="2940731" y="5028541"/>
                    <a:pt x="3015692" y="5026773"/>
                    <a:pt x="3060940" y="5000840"/>
                  </a:cubicBezTo>
                  <a:cubicBezTo>
                    <a:pt x="3061018" y="5002627"/>
                    <a:pt x="3061096" y="5004413"/>
                    <a:pt x="3061172" y="5006200"/>
                  </a:cubicBezTo>
                  <a:cubicBezTo>
                    <a:pt x="3043770" y="5060561"/>
                    <a:pt x="2949018" y="5078417"/>
                    <a:pt x="2849547" y="5046091"/>
                  </a:cubicBezTo>
                  <a:cubicBezTo>
                    <a:pt x="2750066" y="5013769"/>
                    <a:pt x="2683533" y="4943491"/>
                    <a:pt x="2700940" y="4889134"/>
                  </a:cubicBezTo>
                  <a:cubicBezTo>
                    <a:pt x="2701488" y="4887427"/>
                    <a:pt x="2702113" y="4885752"/>
                    <a:pt x="2704239" y="4884925"/>
                  </a:cubicBezTo>
                  <a:close/>
                  <a:moveTo>
                    <a:pt x="1755934" y="4971078"/>
                  </a:moveTo>
                  <a:cubicBezTo>
                    <a:pt x="1763913" y="4970719"/>
                    <a:pt x="1771610" y="4971858"/>
                    <a:pt x="1778899" y="4974619"/>
                  </a:cubicBezTo>
                  <a:lnTo>
                    <a:pt x="1783219" y="4978746"/>
                  </a:lnTo>
                  <a:cubicBezTo>
                    <a:pt x="1728304" y="5005129"/>
                    <a:pt x="1671848" y="5078762"/>
                    <a:pt x="1636119" y="5174504"/>
                  </a:cubicBezTo>
                  <a:cubicBezTo>
                    <a:pt x="1600389" y="5270249"/>
                    <a:pt x="1594714" y="5363110"/>
                    <a:pt x="1618775" y="5419410"/>
                  </a:cubicBezTo>
                  <a:cubicBezTo>
                    <a:pt x="1616518" y="5420935"/>
                    <a:pt x="1614660" y="5420349"/>
                    <a:pt x="1612828" y="5419646"/>
                  </a:cubicBezTo>
                  <a:cubicBezTo>
                    <a:pt x="1554509" y="5397564"/>
                    <a:pt x="1544410" y="5280034"/>
                    <a:pt x="1590270" y="5157145"/>
                  </a:cubicBezTo>
                  <a:cubicBezTo>
                    <a:pt x="1630398" y="5049612"/>
                    <a:pt x="1700075" y="4973602"/>
                    <a:pt x="1755934" y="4971078"/>
                  </a:cubicBezTo>
                  <a:close/>
                  <a:moveTo>
                    <a:pt x="2775077" y="4782915"/>
                  </a:moveTo>
                  <a:lnTo>
                    <a:pt x="2815965" y="4782675"/>
                  </a:lnTo>
                  <a:cubicBezTo>
                    <a:pt x="2860783" y="4785235"/>
                    <a:pt x="2916505" y="4796165"/>
                    <a:pt x="2975036" y="4815189"/>
                  </a:cubicBezTo>
                  <a:cubicBezTo>
                    <a:pt x="3056519" y="4841666"/>
                    <a:pt x="3124479" y="4877661"/>
                    <a:pt x="3161381" y="4910983"/>
                  </a:cubicBezTo>
                  <a:cubicBezTo>
                    <a:pt x="3112511" y="4915050"/>
                    <a:pt x="3039470" y="4904073"/>
                    <a:pt x="2961418" y="4878712"/>
                  </a:cubicBezTo>
                  <a:cubicBezTo>
                    <a:pt x="2879936" y="4852231"/>
                    <a:pt x="2811982" y="4816238"/>
                    <a:pt x="2775077" y="4782915"/>
                  </a:cubicBezTo>
                  <a:close/>
                  <a:moveTo>
                    <a:pt x="2830997" y="4579741"/>
                  </a:moveTo>
                  <a:lnTo>
                    <a:pt x="2895250" y="4576487"/>
                  </a:lnTo>
                  <a:cubicBezTo>
                    <a:pt x="2918451" y="4578329"/>
                    <a:pt x="2943057" y="4583176"/>
                    <a:pt x="2967923" y="4591260"/>
                  </a:cubicBezTo>
                  <a:cubicBezTo>
                    <a:pt x="3067398" y="4623578"/>
                    <a:pt x="3133418" y="4695446"/>
                    <a:pt x="3115382" y="4751775"/>
                  </a:cubicBezTo>
                  <a:lnTo>
                    <a:pt x="3112031" y="4756159"/>
                  </a:lnTo>
                  <a:cubicBezTo>
                    <a:pt x="3090782" y="4707144"/>
                    <a:pt x="3031244" y="4660723"/>
                    <a:pt x="2953745" y="4635536"/>
                  </a:cubicBezTo>
                  <a:cubicBezTo>
                    <a:pt x="2876243" y="4610354"/>
                    <a:pt x="2801008" y="4612981"/>
                    <a:pt x="2755337" y="4640242"/>
                  </a:cubicBezTo>
                  <a:cubicBezTo>
                    <a:pt x="2754100" y="4638267"/>
                    <a:pt x="2754586" y="4636485"/>
                    <a:pt x="2755155" y="4634711"/>
                  </a:cubicBezTo>
                  <a:cubicBezTo>
                    <a:pt x="2764170" y="4606547"/>
                    <a:pt x="2792493" y="4587605"/>
                    <a:pt x="2830997" y="4579741"/>
                  </a:cubicBezTo>
                  <a:close/>
                  <a:moveTo>
                    <a:pt x="2177231" y="4480004"/>
                  </a:moveTo>
                  <a:cubicBezTo>
                    <a:pt x="2128854" y="4484309"/>
                    <a:pt x="2085388" y="4517064"/>
                    <a:pt x="2069540" y="4566558"/>
                  </a:cubicBezTo>
                  <a:cubicBezTo>
                    <a:pt x="2048412" y="4632548"/>
                    <a:pt x="2084384" y="4703296"/>
                    <a:pt x="2149888" y="4724583"/>
                  </a:cubicBezTo>
                  <a:cubicBezTo>
                    <a:pt x="2215389" y="4745870"/>
                    <a:pt x="2285617" y="4709632"/>
                    <a:pt x="2306749" y="4643648"/>
                  </a:cubicBezTo>
                  <a:cubicBezTo>
                    <a:pt x="2327880" y="4577654"/>
                    <a:pt x="2291907" y="4506904"/>
                    <a:pt x="2226406" y="4485616"/>
                  </a:cubicBezTo>
                  <a:cubicBezTo>
                    <a:pt x="2210030" y="4480297"/>
                    <a:pt x="2193359" y="4478569"/>
                    <a:pt x="2177231" y="4480004"/>
                  </a:cubicBezTo>
                  <a:close/>
                  <a:moveTo>
                    <a:pt x="5719257" y="4090000"/>
                  </a:moveTo>
                  <a:cubicBezTo>
                    <a:pt x="5703606" y="4090000"/>
                    <a:pt x="5690920" y="4102781"/>
                    <a:pt x="5690920" y="4118548"/>
                  </a:cubicBezTo>
                  <a:cubicBezTo>
                    <a:pt x="5690920" y="4134314"/>
                    <a:pt x="5703607" y="4147094"/>
                    <a:pt x="5719257" y="4147094"/>
                  </a:cubicBezTo>
                  <a:cubicBezTo>
                    <a:pt x="5734907" y="4147094"/>
                    <a:pt x="5747593" y="4134313"/>
                    <a:pt x="5747593" y="4118547"/>
                  </a:cubicBezTo>
                  <a:cubicBezTo>
                    <a:pt x="5747594" y="4102781"/>
                    <a:pt x="5734907" y="4090000"/>
                    <a:pt x="5719257" y="4090000"/>
                  </a:cubicBezTo>
                  <a:close/>
                  <a:moveTo>
                    <a:pt x="2737519" y="4366167"/>
                  </a:moveTo>
                  <a:cubicBezTo>
                    <a:pt x="2784667" y="4362055"/>
                    <a:pt x="2844334" y="4371059"/>
                    <a:pt x="2905327" y="4394159"/>
                  </a:cubicBezTo>
                  <a:cubicBezTo>
                    <a:pt x="3027318" y="4440361"/>
                    <a:pt x="3108436" y="4525439"/>
                    <a:pt x="3086510" y="4584191"/>
                  </a:cubicBezTo>
                  <a:lnTo>
                    <a:pt x="3082411" y="4588537"/>
                  </a:lnTo>
                  <a:cubicBezTo>
                    <a:pt x="3056221" y="4533215"/>
                    <a:pt x="2983135" y="4476345"/>
                    <a:pt x="2888097" y="4440351"/>
                  </a:cubicBezTo>
                  <a:cubicBezTo>
                    <a:pt x="2793058" y="4404356"/>
                    <a:pt x="2700874" y="4398635"/>
                    <a:pt x="2644995" y="4422877"/>
                  </a:cubicBezTo>
                  <a:cubicBezTo>
                    <a:pt x="2643478" y="4420602"/>
                    <a:pt x="2644063" y="4418729"/>
                    <a:pt x="2644759" y="4416884"/>
                  </a:cubicBezTo>
                  <a:cubicBezTo>
                    <a:pt x="2655719" y="4387507"/>
                    <a:pt x="2690362" y="4370276"/>
                    <a:pt x="2737519" y="4366167"/>
                  </a:cubicBezTo>
                  <a:close/>
                  <a:moveTo>
                    <a:pt x="2234355" y="4206183"/>
                  </a:moveTo>
                  <a:cubicBezTo>
                    <a:pt x="2255989" y="4204256"/>
                    <a:pt x="2278351" y="4206573"/>
                    <a:pt x="2300319" y="4213712"/>
                  </a:cubicBezTo>
                  <a:cubicBezTo>
                    <a:pt x="2388190" y="4242267"/>
                    <a:pt x="2436444" y="4337174"/>
                    <a:pt x="2408101" y="4425697"/>
                  </a:cubicBezTo>
                  <a:cubicBezTo>
                    <a:pt x="2397710" y="4458146"/>
                    <a:pt x="2378474" y="4485228"/>
                    <a:pt x="2352010" y="4502698"/>
                  </a:cubicBezTo>
                  <a:cubicBezTo>
                    <a:pt x="2374546" y="4499677"/>
                    <a:pt x="2397999" y="4501858"/>
                    <a:pt x="2421026" y="4509339"/>
                  </a:cubicBezTo>
                  <a:cubicBezTo>
                    <a:pt x="2508894" y="4537894"/>
                    <a:pt x="2557149" y="4632803"/>
                    <a:pt x="2528803" y="4721326"/>
                  </a:cubicBezTo>
                  <a:cubicBezTo>
                    <a:pt x="2500458" y="4809848"/>
                    <a:pt x="2406251" y="4858459"/>
                    <a:pt x="2318380" y="4829905"/>
                  </a:cubicBezTo>
                  <a:lnTo>
                    <a:pt x="2264973" y="4799722"/>
                  </a:lnTo>
                  <a:cubicBezTo>
                    <a:pt x="2273507" y="4827039"/>
                    <a:pt x="2272463" y="4856816"/>
                    <a:pt x="2263153" y="4885894"/>
                  </a:cubicBezTo>
                  <a:cubicBezTo>
                    <a:pt x="2234803" y="4974419"/>
                    <a:pt x="2140598" y="5023031"/>
                    <a:pt x="2052722" y="4994474"/>
                  </a:cubicBezTo>
                  <a:cubicBezTo>
                    <a:pt x="1964852" y="4965921"/>
                    <a:pt x="1916598" y="4871008"/>
                    <a:pt x="1944943" y="4782491"/>
                  </a:cubicBezTo>
                  <a:cubicBezTo>
                    <a:pt x="1955765" y="4748690"/>
                    <a:pt x="1976186" y="4720712"/>
                    <a:pt x="2004070" y="4703087"/>
                  </a:cubicBezTo>
                  <a:cubicBezTo>
                    <a:pt x="1977512" y="4711021"/>
                    <a:pt x="1948739" y="4709784"/>
                    <a:pt x="1920619" y="4700645"/>
                  </a:cubicBezTo>
                  <a:cubicBezTo>
                    <a:pt x="1832749" y="4672091"/>
                    <a:pt x="1784494" y="4577183"/>
                    <a:pt x="1812837" y="4488660"/>
                  </a:cubicBezTo>
                  <a:cubicBezTo>
                    <a:pt x="1841183" y="4400139"/>
                    <a:pt x="1935392" y="4351527"/>
                    <a:pt x="2023263" y="4380080"/>
                  </a:cubicBezTo>
                  <a:cubicBezTo>
                    <a:pt x="2052313" y="4389517"/>
                    <a:pt x="2077030" y="4406211"/>
                    <a:pt x="2094064" y="4429361"/>
                  </a:cubicBezTo>
                  <a:cubicBezTo>
                    <a:pt x="2079549" y="4396641"/>
                    <a:pt x="2078168" y="4358917"/>
                    <a:pt x="2089894" y="4322290"/>
                  </a:cubicBezTo>
                  <a:cubicBezTo>
                    <a:pt x="2111153" y="4255899"/>
                    <a:pt x="2169461" y="4211956"/>
                    <a:pt x="2234355" y="4206183"/>
                  </a:cubicBezTo>
                  <a:close/>
                  <a:moveTo>
                    <a:pt x="2240764" y="4165717"/>
                  </a:moveTo>
                  <a:cubicBezTo>
                    <a:pt x="2169237" y="4172081"/>
                    <a:pt x="2104977" y="4220508"/>
                    <a:pt x="2081549" y="4293679"/>
                  </a:cubicBezTo>
                  <a:cubicBezTo>
                    <a:pt x="2068623" y="4334044"/>
                    <a:pt x="2070151" y="4375620"/>
                    <a:pt x="2086144" y="4411678"/>
                  </a:cubicBezTo>
                  <a:cubicBezTo>
                    <a:pt x="2067369" y="4386166"/>
                    <a:pt x="2040136" y="4367771"/>
                    <a:pt x="2008118" y="4357372"/>
                  </a:cubicBezTo>
                  <a:cubicBezTo>
                    <a:pt x="1911276" y="4325900"/>
                    <a:pt x="1807445" y="4379476"/>
                    <a:pt x="1776206" y="4477037"/>
                  </a:cubicBezTo>
                  <a:cubicBezTo>
                    <a:pt x="1744967" y="4574594"/>
                    <a:pt x="1798148" y="4679197"/>
                    <a:pt x="1894987" y="4710666"/>
                  </a:cubicBezTo>
                  <a:cubicBezTo>
                    <a:pt x="1925984" y="4720735"/>
                    <a:pt x="1957688" y="4722102"/>
                    <a:pt x="1986963" y="4713355"/>
                  </a:cubicBezTo>
                  <a:cubicBezTo>
                    <a:pt x="1956233" y="4732781"/>
                    <a:pt x="1933730" y="4763614"/>
                    <a:pt x="1921803" y="4800863"/>
                  </a:cubicBezTo>
                  <a:cubicBezTo>
                    <a:pt x="1890560" y="4898422"/>
                    <a:pt x="1943744" y="5003021"/>
                    <a:pt x="2040584" y="5034492"/>
                  </a:cubicBezTo>
                  <a:cubicBezTo>
                    <a:pt x="2137428" y="5065963"/>
                    <a:pt x="2241256" y="5012386"/>
                    <a:pt x="2272495" y="4914826"/>
                  </a:cubicBezTo>
                  <a:cubicBezTo>
                    <a:pt x="2282760" y="4882775"/>
                    <a:pt x="2283909" y="4849965"/>
                    <a:pt x="2274502" y="4819858"/>
                  </a:cubicBezTo>
                  <a:lnTo>
                    <a:pt x="2333362" y="4853127"/>
                  </a:lnTo>
                  <a:cubicBezTo>
                    <a:pt x="2430202" y="4884589"/>
                    <a:pt x="2534035" y="4831016"/>
                    <a:pt x="2565273" y="4733459"/>
                  </a:cubicBezTo>
                  <a:cubicBezTo>
                    <a:pt x="2596513" y="4635898"/>
                    <a:pt x="2543329" y="4531298"/>
                    <a:pt x="2446487" y="4499823"/>
                  </a:cubicBezTo>
                  <a:cubicBezTo>
                    <a:pt x="2421111" y="4491577"/>
                    <a:pt x="2395264" y="4489175"/>
                    <a:pt x="2370427" y="4492505"/>
                  </a:cubicBezTo>
                  <a:cubicBezTo>
                    <a:pt x="2399593" y="4473252"/>
                    <a:pt x="2420796" y="4443406"/>
                    <a:pt x="2432244" y="4407647"/>
                  </a:cubicBezTo>
                  <a:cubicBezTo>
                    <a:pt x="2463482" y="4310085"/>
                    <a:pt x="2410302" y="4205484"/>
                    <a:pt x="2313464" y="4174013"/>
                  </a:cubicBezTo>
                  <a:cubicBezTo>
                    <a:pt x="2289252" y="4166147"/>
                    <a:pt x="2264604" y="4163594"/>
                    <a:pt x="2240764" y="4165717"/>
                  </a:cubicBezTo>
                  <a:close/>
                  <a:moveTo>
                    <a:pt x="5740736" y="3777789"/>
                  </a:moveTo>
                  <a:cubicBezTo>
                    <a:pt x="5718307" y="3777789"/>
                    <a:pt x="5700124" y="3796105"/>
                    <a:pt x="5700124" y="3818701"/>
                  </a:cubicBezTo>
                  <a:cubicBezTo>
                    <a:pt x="5700125" y="3841296"/>
                    <a:pt x="5718306" y="3859613"/>
                    <a:pt x="5740736" y="3859613"/>
                  </a:cubicBezTo>
                  <a:cubicBezTo>
                    <a:pt x="5763165" y="3859613"/>
                    <a:pt x="5781346" y="3841296"/>
                    <a:pt x="5781347" y="3818701"/>
                  </a:cubicBezTo>
                  <a:cubicBezTo>
                    <a:pt x="5781347" y="3796105"/>
                    <a:pt x="5763165" y="3777788"/>
                    <a:pt x="5740736" y="3777789"/>
                  </a:cubicBezTo>
                  <a:close/>
                  <a:moveTo>
                    <a:pt x="3369712" y="3855838"/>
                  </a:moveTo>
                  <a:cubicBezTo>
                    <a:pt x="3370908" y="3870403"/>
                    <a:pt x="3367682" y="3892170"/>
                    <a:pt x="3360233" y="3915426"/>
                  </a:cubicBezTo>
                  <a:cubicBezTo>
                    <a:pt x="3352460" y="3939709"/>
                    <a:pt x="3341894" y="3959961"/>
                    <a:pt x="3332107" y="3970957"/>
                  </a:cubicBezTo>
                  <a:cubicBezTo>
                    <a:pt x="3330913" y="3956394"/>
                    <a:pt x="3334139" y="3934626"/>
                    <a:pt x="3341584" y="3911371"/>
                  </a:cubicBezTo>
                  <a:cubicBezTo>
                    <a:pt x="3349360" y="3887089"/>
                    <a:pt x="3359927" y="3866835"/>
                    <a:pt x="3369712" y="3855838"/>
                  </a:cubicBezTo>
                  <a:close/>
                  <a:moveTo>
                    <a:pt x="1515556" y="3983520"/>
                  </a:moveTo>
                  <a:cubicBezTo>
                    <a:pt x="1562710" y="3979406"/>
                    <a:pt x="1622375" y="3988415"/>
                    <a:pt x="1683363" y="4011518"/>
                  </a:cubicBezTo>
                  <a:cubicBezTo>
                    <a:pt x="1805355" y="4057715"/>
                    <a:pt x="1886469" y="4142794"/>
                    <a:pt x="1864552" y="4201540"/>
                  </a:cubicBezTo>
                  <a:lnTo>
                    <a:pt x="1860451" y="4205899"/>
                  </a:lnTo>
                  <a:cubicBezTo>
                    <a:pt x="1834259" y="4150575"/>
                    <a:pt x="1761173" y="4093701"/>
                    <a:pt x="1666132" y="4057701"/>
                  </a:cubicBezTo>
                  <a:cubicBezTo>
                    <a:pt x="1571095" y="4021711"/>
                    <a:pt x="1478914" y="4015993"/>
                    <a:pt x="1423028" y="4040232"/>
                  </a:cubicBezTo>
                  <a:cubicBezTo>
                    <a:pt x="1421515" y="4037960"/>
                    <a:pt x="1422101" y="4036085"/>
                    <a:pt x="1422793" y="4034239"/>
                  </a:cubicBezTo>
                  <a:cubicBezTo>
                    <a:pt x="1433755" y="4004866"/>
                    <a:pt x="1468400" y="3987634"/>
                    <a:pt x="1515556" y="3983520"/>
                  </a:cubicBezTo>
                  <a:close/>
                  <a:moveTo>
                    <a:pt x="3578569" y="3754535"/>
                  </a:moveTo>
                  <a:cubicBezTo>
                    <a:pt x="3584983" y="3768640"/>
                    <a:pt x="3602674" y="3782117"/>
                    <a:pt x="3625597" y="3789567"/>
                  </a:cubicBezTo>
                  <a:cubicBezTo>
                    <a:pt x="3648527" y="3797018"/>
                    <a:pt x="3670701" y="3796494"/>
                    <a:pt x="3684083" y="3788825"/>
                  </a:cubicBezTo>
                  <a:cubicBezTo>
                    <a:pt x="3684105" y="3789353"/>
                    <a:pt x="3684128" y="3789882"/>
                    <a:pt x="3684151" y="3790410"/>
                  </a:cubicBezTo>
                  <a:cubicBezTo>
                    <a:pt x="3679005" y="3806489"/>
                    <a:pt x="3650976" y="3811771"/>
                    <a:pt x="3621552" y="3802209"/>
                  </a:cubicBezTo>
                  <a:cubicBezTo>
                    <a:pt x="3592126" y="3792649"/>
                    <a:pt x="3572445" y="3771860"/>
                    <a:pt x="3577595" y="3755782"/>
                  </a:cubicBezTo>
                  <a:cubicBezTo>
                    <a:pt x="3577754" y="3755276"/>
                    <a:pt x="3577941" y="3754781"/>
                    <a:pt x="3578569" y="3754535"/>
                  </a:cubicBezTo>
                  <a:close/>
                  <a:moveTo>
                    <a:pt x="3298056" y="3780022"/>
                  </a:moveTo>
                  <a:cubicBezTo>
                    <a:pt x="3300417" y="3779915"/>
                    <a:pt x="3302698" y="3780251"/>
                    <a:pt x="3304851" y="3781069"/>
                  </a:cubicBezTo>
                  <a:lnTo>
                    <a:pt x="3306129" y="3782288"/>
                  </a:lnTo>
                  <a:cubicBezTo>
                    <a:pt x="3289884" y="3790092"/>
                    <a:pt x="3273183" y="3811874"/>
                    <a:pt x="3262614" y="3840195"/>
                  </a:cubicBezTo>
                  <a:cubicBezTo>
                    <a:pt x="3252048" y="3868518"/>
                    <a:pt x="3250367" y="3895986"/>
                    <a:pt x="3257485" y="3912639"/>
                  </a:cubicBezTo>
                  <a:cubicBezTo>
                    <a:pt x="3256818" y="3913090"/>
                    <a:pt x="3256267" y="3912915"/>
                    <a:pt x="3255727" y="3912711"/>
                  </a:cubicBezTo>
                  <a:cubicBezTo>
                    <a:pt x="3238475" y="3906177"/>
                    <a:pt x="3235489" y="3871413"/>
                    <a:pt x="3249056" y="3835059"/>
                  </a:cubicBezTo>
                  <a:cubicBezTo>
                    <a:pt x="3260924" y="3803252"/>
                    <a:pt x="3281533" y="3780768"/>
                    <a:pt x="3298056" y="3780022"/>
                  </a:cubicBezTo>
                  <a:close/>
                  <a:moveTo>
                    <a:pt x="3599523" y="3724360"/>
                  </a:moveTo>
                  <a:lnTo>
                    <a:pt x="3611617" y="3724291"/>
                  </a:lnTo>
                  <a:cubicBezTo>
                    <a:pt x="3624876" y="3725046"/>
                    <a:pt x="3641358" y="3728280"/>
                    <a:pt x="3658671" y="3733909"/>
                  </a:cubicBezTo>
                  <a:cubicBezTo>
                    <a:pt x="3682778" y="3741740"/>
                    <a:pt x="3702879" y="3752387"/>
                    <a:pt x="3713793" y="3762243"/>
                  </a:cubicBezTo>
                  <a:cubicBezTo>
                    <a:pt x="3699338" y="3763447"/>
                    <a:pt x="3677731" y="3760201"/>
                    <a:pt x="3654643" y="3752697"/>
                  </a:cubicBezTo>
                  <a:cubicBezTo>
                    <a:pt x="3630541" y="3744865"/>
                    <a:pt x="3610439" y="3734219"/>
                    <a:pt x="3599523" y="3724360"/>
                  </a:cubicBezTo>
                  <a:close/>
                  <a:moveTo>
                    <a:pt x="5731531" y="3447028"/>
                  </a:moveTo>
                  <a:cubicBezTo>
                    <a:pt x="5709102" y="3447028"/>
                    <a:pt x="5690920" y="3465345"/>
                    <a:pt x="5690920" y="3487941"/>
                  </a:cubicBezTo>
                  <a:cubicBezTo>
                    <a:pt x="5690920" y="3510536"/>
                    <a:pt x="5709102" y="3528853"/>
                    <a:pt x="5731530" y="3528853"/>
                  </a:cubicBezTo>
                  <a:cubicBezTo>
                    <a:pt x="5753960" y="3528853"/>
                    <a:pt x="5772142" y="3510536"/>
                    <a:pt x="5772142" y="3487940"/>
                  </a:cubicBezTo>
                  <a:cubicBezTo>
                    <a:pt x="5772141" y="3465345"/>
                    <a:pt x="5753960" y="3447028"/>
                    <a:pt x="5731531" y="3447028"/>
                  </a:cubicBezTo>
                  <a:close/>
                  <a:moveTo>
                    <a:pt x="3616065" y="3664261"/>
                  </a:moveTo>
                  <a:lnTo>
                    <a:pt x="3635071" y="3663297"/>
                  </a:lnTo>
                  <a:cubicBezTo>
                    <a:pt x="3641934" y="3663843"/>
                    <a:pt x="3649213" y="3665277"/>
                    <a:pt x="3656570" y="3667669"/>
                  </a:cubicBezTo>
                  <a:cubicBezTo>
                    <a:pt x="3685995" y="3677229"/>
                    <a:pt x="3705522" y="3698488"/>
                    <a:pt x="3700187" y="3715151"/>
                  </a:cubicBezTo>
                  <a:lnTo>
                    <a:pt x="3699198" y="3716446"/>
                  </a:lnTo>
                  <a:cubicBezTo>
                    <a:pt x="3692909" y="3701947"/>
                    <a:pt x="3675302" y="3688215"/>
                    <a:pt x="3652374" y="3680766"/>
                  </a:cubicBezTo>
                  <a:cubicBezTo>
                    <a:pt x="3629449" y="3673317"/>
                    <a:pt x="3607197" y="3674094"/>
                    <a:pt x="3593684" y="3682159"/>
                  </a:cubicBezTo>
                  <a:cubicBezTo>
                    <a:pt x="3593318" y="3681573"/>
                    <a:pt x="3593463" y="3681045"/>
                    <a:pt x="3593629" y="3680520"/>
                  </a:cubicBezTo>
                  <a:cubicBezTo>
                    <a:pt x="3596298" y="3672190"/>
                    <a:pt x="3604676" y="3666587"/>
                    <a:pt x="3616065" y="3664261"/>
                  </a:cubicBezTo>
                  <a:close/>
                  <a:moveTo>
                    <a:pt x="4360149" y="3579200"/>
                  </a:moveTo>
                  <a:cubicBezTo>
                    <a:pt x="4116322" y="3613255"/>
                    <a:pt x="3825860" y="3713406"/>
                    <a:pt x="3603900" y="3990265"/>
                  </a:cubicBezTo>
                  <a:cubicBezTo>
                    <a:pt x="3501101" y="4118490"/>
                    <a:pt x="3431117" y="4300883"/>
                    <a:pt x="3368662" y="4513835"/>
                  </a:cubicBezTo>
                  <a:cubicBezTo>
                    <a:pt x="3839125" y="4779616"/>
                    <a:pt x="3368044" y="5941646"/>
                    <a:pt x="4278562" y="6344863"/>
                  </a:cubicBezTo>
                  <a:cubicBezTo>
                    <a:pt x="3523329" y="6304050"/>
                    <a:pt x="3471454" y="5323693"/>
                    <a:pt x="3213279" y="5044814"/>
                  </a:cubicBezTo>
                  <a:cubicBezTo>
                    <a:pt x="3081205" y="5549315"/>
                    <a:pt x="2946644" y="6027019"/>
                    <a:pt x="2509845" y="6442111"/>
                  </a:cubicBezTo>
                  <a:cubicBezTo>
                    <a:pt x="2528533" y="6512668"/>
                    <a:pt x="2546963" y="6591359"/>
                    <a:pt x="2566260" y="6701231"/>
                  </a:cubicBezTo>
                  <a:cubicBezTo>
                    <a:pt x="2622360" y="7083326"/>
                    <a:pt x="2526331" y="7415007"/>
                    <a:pt x="2777304" y="7566313"/>
                  </a:cubicBezTo>
                  <a:cubicBezTo>
                    <a:pt x="3028276" y="7717620"/>
                    <a:pt x="3794049" y="7760262"/>
                    <a:pt x="4072091" y="7609070"/>
                  </a:cubicBezTo>
                  <a:cubicBezTo>
                    <a:pt x="4350133" y="7457878"/>
                    <a:pt x="4247742" y="6873567"/>
                    <a:pt x="4445556" y="6659162"/>
                  </a:cubicBezTo>
                  <a:cubicBezTo>
                    <a:pt x="4643372" y="6444758"/>
                    <a:pt x="5181072" y="6483891"/>
                    <a:pt x="5258983" y="6322640"/>
                  </a:cubicBezTo>
                  <a:cubicBezTo>
                    <a:pt x="5336902" y="6161390"/>
                    <a:pt x="5246516" y="5979108"/>
                    <a:pt x="5240287" y="5807339"/>
                  </a:cubicBezTo>
                  <a:lnTo>
                    <a:pt x="5371183" y="5660112"/>
                  </a:lnTo>
                  <a:lnTo>
                    <a:pt x="5357734" y="5502874"/>
                  </a:lnTo>
                  <a:lnTo>
                    <a:pt x="5455332" y="5376165"/>
                  </a:lnTo>
                  <a:lnTo>
                    <a:pt x="5408582" y="5123777"/>
                  </a:lnTo>
                  <a:lnTo>
                    <a:pt x="5586228" y="4997581"/>
                  </a:lnTo>
                  <a:cubicBezTo>
                    <a:pt x="5510529" y="4677035"/>
                    <a:pt x="5346940" y="4422240"/>
                    <a:pt x="5283194" y="4092863"/>
                  </a:cubicBezTo>
                  <a:cubicBezTo>
                    <a:pt x="4917097" y="3958644"/>
                    <a:pt x="4292286" y="3945464"/>
                    <a:pt x="3869690" y="4172364"/>
                  </a:cubicBezTo>
                  <a:cubicBezTo>
                    <a:pt x="4098615" y="3881620"/>
                    <a:pt x="4810958" y="3741233"/>
                    <a:pt x="5263298" y="3953030"/>
                  </a:cubicBezTo>
                  <a:cubicBezTo>
                    <a:pt x="5251131" y="3861853"/>
                    <a:pt x="5250300" y="3764065"/>
                    <a:pt x="5261066" y="3657508"/>
                  </a:cubicBezTo>
                  <a:cubicBezTo>
                    <a:pt x="5239404" y="3685953"/>
                    <a:pt x="5215694" y="3717939"/>
                    <a:pt x="5197737" y="3713085"/>
                  </a:cubicBezTo>
                  <a:cubicBezTo>
                    <a:pt x="5198302" y="3672562"/>
                    <a:pt x="5199281" y="3621386"/>
                    <a:pt x="5160341" y="3576108"/>
                  </a:cubicBezTo>
                  <a:cubicBezTo>
                    <a:pt x="5145198" y="3616438"/>
                    <a:pt x="5108557" y="3677694"/>
                    <a:pt x="5049069" y="3694817"/>
                  </a:cubicBezTo>
                  <a:cubicBezTo>
                    <a:pt x="5095365" y="3640278"/>
                    <a:pt x="4970988" y="3570927"/>
                    <a:pt x="4790288" y="3567645"/>
                  </a:cubicBezTo>
                  <a:cubicBezTo>
                    <a:pt x="4745111" y="3566825"/>
                    <a:pt x="4673033" y="3562064"/>
                    <a:pt x="4584167" y="3563080"/>
                  </a:cubicBezTo>
                  <a:cubicBezTo>
                    <a:pt x="4517520" y="3563841"/>
                    <a:pt x="4441425" y="3567848"/>
                    <a:pt x="4360149" y="3579200"/>
                  </a:cubicBezTo>
                  <a:close/>
                  <a:moveTo>
                    <a:pt x="3422681" y="3634758"/>
                  </a:moveTo>
                  <a:cubicBezTo>
                    <a:pt x="3408369" y="3636032"/>
                    <a:pt x="3395514" y="3645721"/>
                    <a:pt x="3390824" y="3660362"/>
                  </a:cubicBezTo>
                  <a:cubicBezTo>
                    <a:pt x="3384574" y="3679881"/>
                    <a:pt x="3395218" y="3700810"/>
                    <a:pt x="3414591" y="3707107"/>
                  </a:cubicBezTo>
                  <a:cubicBezTo>
                    <a:pt x="3433965" y="3713404"/>
                    <a:pt x="3454740" y="3702683"/>
                    <a:pt x="3460991" y="3683164"/>
                  </a:cubicBezTo>
                  <a:cubicBezTo>
                    <a:pt x="3467239" y="3663643"/>
                    <a:pt x="3456602" y="3642715"/>
                    <a:pt x="3437224" y="3636419"/>
                  </a:cubicBezTo>
                  <a:cubicBezTo>
                    <a:pt x="3432381" y="3634845"/>
                    <a:pt x="3427448" y="3634334"/>
                    <a:pt x="3422681" y="3634758"/>
                  </a:cubicBezTo>
                  <a:close/>
                  <a:moveTo>
                    <a:pt x="2713537" y="3709723"/>
                  </a:moveTo>
                  <a:cubicBezTo>
                    <a:pt x="2790423" y="3719813"/>
                    <a:pt x="2839351" y="3831700"/>
                    <a:pt x="2822809" y="3959631"/>
                  </a:cubicBezTo>
                  <a:cubicBezTo>
                    <a:pt x="2806271" y="4087563"/>
                    <a:pt x="2730542" y="4183095"/>
                    <a:pt x="2653655" y="4173009"/>
                  </a:cubicBezTo>
                  <a:cubicBezTo>
                    <a:pt x="2651231" y="4172694"/>
                    <a:pt x="2648847" y="4172273"/>
                    <a:pt x="2647175" y="4169846"/>
                  </a:cubicBezTo>
                  <a:cubicBezTo>
                    <a:pt x="2704804" y="4133640"/>
                    <a:pt x="2749485" y="4051373"/>
                    <a:pt x="2762365" y="3951701"/>
                  </a:cubicBezTo>
                  <a:cubicBezTo>
                    <a:pt x="2775246" y="3852029"/>
                    <a:pt x="2752977" y="3760979"/>
                    <a:pt x="2706469" y="3711113"/>
                  </a:cubicBezTo>
                  <a:close/>
                  <a:moveTo>
                    <a:pt x="3588415" y="3601085"/>
                  </a:moveTo>
                  <a:cubicBezTo>
                    <a:pt x="3602360" y="3599869"/>
                    <a:pt x="3620014" y="3602531"/>
                    <a:pt x="3638052" y="3609365"/>
                  </a:cubicBezTo>
                  <a:cubicBezTo>
                    <a:pt x="3674139" y="3623031"/>
                    <a:pt x="3698132" y="3648200"/>
                    <a:pt x="3691649" y="3665577"/>
                  </a:cubicBezTo>
                  <a:lnTo>
                    <a:pt x="3690434" y="3666863"/>
                  </a:lnTo>
                  <a:cubicBezTo>
                    <a:pt x="3682687" y="3650500"/>
                    <a:pt x="3661070" y="3633677"/>
                    <a:pt x="3632954" y="3623028"/>
                  </a:cubicBezTo>
                  <a:cubicBezTo>
                    <a:pt x="3604845" y="3612384"/>
                    <a:pt x="3577574" y="3610688"/>
                    <a:pt x="3561043" y="3617860"/>
                  </a:cubicBezTo>
                  <a:cubicBezTo>
                    <a:pt x="3560597" y="3617188"/>
                    <a:pt x="3560770" y="3616633"/>
                    <a:pt x="3560975" y="3616087"/>
                  </a:cubicBezTo>
                  <a:cubicBezTo>
                    <a:pt x="3564217" y="3607398"/>
                    <a:pt x="3574465" y="3602302"/>
                    <a:pt x="3588415" y="3601085"/>
                  </a:cubicBezTo>
                  <a:close/>
                  <a:moveTo>
                    <a:pt x="2618158" y="3663354"/>
                  </a:moveTo>
                  <a:lnTo>
                    <a:pt x="2623477" y="3663115"/>
                  </a:lnTo>
                  <a:cubicBezTo>
                    <a:pt x="2677436" y="3680651"/>
                    <a:pt x="2695163" y="3776105"/>
                    <a:pt x="2663072" y="3876321"/>
                  </a:cubicBezTo>
                  <a:cubicBezTo>
                    <a:pt x="2630985" y="3976535"/>
                    <a:pt x="2561239" y="4043560"/>
                    <a:pt x="2507272" y="4026024"/>
                  </a:cubicBezTo>
                  <a:cubicBezTo>
                    <a:pt x="2505576" y="4025473"/>
                    <a:pt x="2503918" y="4024845"/>
                    <a:pt x="2503098" y="4022699"/>
                  </a:cubicBezTo>
                  <a:cubicBezTo>
                    <a:pt x="2550429" y="4000860"/>
                    <a:pt x="2595660" y="3940608"/>
                    <a:pt x="2620654" y="3862533"/>
                  </a:cubicBezTo>
                  <a:cubicBezTo>
                    <a:pt x="2645655" y="3784460"/>
                    <a:pt x="2643900" y="3708940"/>
                    <a:pt x="2618158" y="3663354"/>
                  </a:cubicBezTo>
                  <a:close/>
                  <a:moveTo>
                    <a:pt x="3439579" y="3553760"/>
                  </a:moveTo>
                  <a:cubicBezTo>
                    <a:pt x="3445974" y="3553192"/>
                    <a:pt x="3452590" y="3553877"/>
                    <a:pt x="3459089" y="3555989"/>
                  </a:cubicBezTo>
                  <a:cubicBezTo>
                    <a:pt x="3485081" y="3564435"/>
                    <a:pt x="3499358" y="3592509"/>
                    <a:pt x="3490971" y="3618693"/>
                  </a:cubicBezTo>
                  <a:cubicBezTo>
                    <a:pt x="3487896" y="3628292"/>
                    <a:pt x="3482208" y="3636305"/>
                    <a:pt x="3474377" y="3641472"/>
                  </a:cubicBezTo>
                  <a:cubicBezTo>
                    <a:pt x="3481047" y="3640577"/>
                    <a:pt x="3487982" y="3641224"/>
                    <a:pt x="3494794" y="3643436"/>
                  </a:cubicBezTo>
                  <a:cubicBezTo>
                    <a:pt x="3520786" y="3651883"/>
                    <a:pt x="3535061" y="3679956"/>
                    <a:pt x="3526675" y="3706143"/>
                  </a:cubicBezTo>
                  <a:cubicBezTo>
                    <a:pt x="3518289" y="3732328"/>
                    <a:pt x="3490424" y="3746707"/>
                    <a:pt x="3464430" y="3738261"/>
                  </a:cubicBezTo>
                  <a:lnTo>
                    <a:pt x="3448635" y="3729335"/>
                  </a:lnTo>
                  <a:cubicBezTo>
                    <a:pt x="3451158" y="3737413"/>
                    <a:pt x="3450848" y="3746221"/>
                    <a:pt x="3448094" y="3754821"/>
                  </a:cubicBezTo>
                  <a:cubicBezTo>
                    <a:pt x="3439709" y="3781009"/>
                    <a:pt x="3411843" y="3795389"/>
                    <a:pt x="3385849" y="3786941"/>
                  </a:cubicBezTo>
                  <a:cubicBezTo>
                    <a:pt x="3359855" y="3778494"/>
                    <a:pt x="3345583" y="3750420"/>
                    <a:pt x="3353966" y="3724236"/>
                  </a:cubicBezTo>
                  <a:cubicBezTo>
                    <a:pt x="3357168" y="3714237"/>
                    <a:pt x="3363207" y="3705962"/>
                    <a:pt x="3371457" y="3700747"/>
                  </a:cubicBezTo>
                  <a:cubicBezTo>
                    <a:pt x="3363604" y="3703094"/>
                    <a:pt x="3355090" y="3702728"/>
                    <a:pt x="3346771" y="3700025"/>
                  </a:cubicBezTo>
                  <a:cubicBezTo>
                    <a:pt x="3320779" y="3691580"/>
                    <a:pt x="3306505" y="3663504"/>
                    <a:pt x="3314889" y="3637318"/>
                  </a:cubicBezTo>
                  <a:cubicBezTo>
                    <a:pt x="3323278" y="3611134"/>
                    <a:pt x="3351143" y="3596754"/>
                    <a:pt x="3377135" y="3605201"/>
                  </a:cubicBezTo>
                  <a:cubicBezTo>
                    <a:pt x="3385729" y="3607992"/>
                    <a:pt x="3393037" y="3612930"/>
                    <a:pt x="3398078" y="3619778"/>
                  </a:cubicBezTo>
                  <a:cubicBezTo>
                    <a:pt x="3393784" y="3610099"/>
                    <a:pt x="3393377" y="3598943"/>
                    <a:pt x="3396846" y="3588106"/>
                  </a:cubicBezTo>
                  <a:cubicBezTo>
                    <a:pt x="3403132" y="3568466"/>
                    <a:pt x="3420379" y="3555470"/>
                    <a:pt x="3439579" y="3553760"/>
                  </a:cubicBezTo>
                  <a:close/>
                  <a:moveTo>
                    <a:pt x="3441471" y="3541791"/>
                  </a:moveTo>
                  <a:cubicBezTo>
                    <a:pt x="3420314" y="3543674"/>
                    <a:pt x="3401306" y="3557999"/>
                    <a:pt x="3394376" y="3579644"/>
                  </a:cubicBezTo>
                  <a:cubicBezTo>
                    <a:pt x="3390551" y="3591583"/>
                    <a:pt x="3391003" y="3603882"/>
                    <a:pt x="3395735" y="3614549"/>
                  </a:cubicBezTo>
                  <a:cubicBezTo>
                    <a:pt x="3390181" y="3607000"/>
                    <a:pt x="3382125" y="3601559"/>
                    <a:pt x="3372653" y="3598482"/>
                  </a:cubicBezTo>
                  <a:cubicBezTo>
                    <a:pt x="3344009" y="3589174"/>
                    <a:pt x="3313294" y="3605023"/>
                    <a:pt x="3304054" y="3633880"/>
                  </a:cubicBezTo>
                  <a:cubicBezTo>
                    <a:pt x="3294817" y="3662738"/>
                    <a:pt x="3310545" y="3693681"/>
                    <a:pt x="3339189" y="3702990"/>
                  </a:cubicBezTo>
                  <a:cubicBezTo>
                    <a:pt x="3348361" y="3705967"/>
                    <a:pt x="3357737" y="3706372"/>
                    <a:pt x="3366395" y="3703786"/>
                  </a:cubicBezTo>
                  <a:cubicBezTo>
                    <a:pt x="3357306" y="3709532"/>
                    <a:pt x="3350652" y="3718651"/>
                    <a:pt x="3347123" y="3729668"/>
                  </a:cubicBezTo>
                  <a:cubicBezTo>
                    <a:pt x="3337880" y="3758528"/>
                    <a:pt x="3353612" y="3789469"/>
                    <a:pt x="3382258" y="3798779"/>
                  </a:cubicBezTo>
                  <a:cubicBezTo>
                    <a:pt x="3410905" y="3808089"/>
                    <a:pt x="3441617" y="3792239"/>
                    <a:pt x="3450859" y="3763379"/>
                  </a:cubicBezTo>
                  <a:cubicBezTo>
                    <a:pt x="3453894" y="3753901"/>
                    <a:pt x="3454233" y="3744193"/>
                    <a:pt x="3451451" y="3735289"/>
                  </a:cubicBezTo>
                  <a:lnTo>
                    <a:pt x="3468861" y="3745129"/>
                  </a:lnTo>
                  <a:cubicBezTo>
                    <a:pt x="3497508" y="3754437"/>
                    <a:pt x="3528222" y="3738591"/>
                    <a:pt x="3537464" y="3709732"/>
                  </a:cubicBezTo>
                  <a:cubicBezTo>
                    <a:pt x="3546704" y="3680872"/>
                    <a:pt x="3530975" y="3649932"/>
                    <a:pt x="3502326" y="3640621"/>
                  </a:cubicBezTo>
                  <a:cubicBezTo>
                    <a:pt x="3494819" y="3638181"/>
                    <a:pt x="3487174" y="3637471"/>
                    <a:pt x="3479825" y="3638456"/>
                  </a:cubicBezTo>
                  <a:cubicBezTo>
                    <a:pt x="3488454" y="3632762"/>
                    <a:pt x="3494729" y="3623933"/>
                    <a:pt x="3498112" y="3613355"/>
                  </a:cubicBezTo>
                  <a:cubicBezTo>
                    <a:pt x="3507357" y="3584496"/>
                    <a:pt x="3491625" y="3553556"/>
                    <a:pt x="3462978" y="3544244"/>
                  </a:cubicBezTo>
                  <a:cubicBezTo>
                    <a:pt x="3455815" y="3541918"/>
                    <a:pt x="3448523" y="3541163"/>
                    <a:pt x="3441471" y="3541791"/>
                  </a:cubicBezTo>
                  <a:close/>
                  <a:moveTo>
                    <a:pt x="4057352" y="3469015"/>
                  </a:moveTo>
                  <a:cubicBezTo>
                    <a:pt x="4055726" y="3480156"/>
                    <a:pt x="4049538" y="3495923"/>
                    <a:pt x="4039921" y="3512069"/>
                  </a:cubicBezTo>
                  <a:cubicBezTo>
                    <a:pt x="4029881" y="3528924"/>
                    <a:pt x="4018441" y="3542266"/>
                    <a:pt x="4009197" y="3548798"/>
                  </a:cubicBezTo>
                  <a:cubicBezTo>
                    <a:pt x="4010824" y="3537660"/>
                    <a:pt x="4017009" y="3521891"/>
                    <a:pt x="4026624" y="3505745"/>
                  </a:cubicBezTo>
                  <a:cubicBezTo>
                    <a:pt x="4036665" y="3488891"/>
                    <a:pt x="4048104" y="3475547"/>
                    <a:pt x="4057352" y="3469015"/>
                  </a:cubicBezTo>
                  <a:close/>
                  <a:moveTo>
                    <a:pt x="4733623" y="3379868"/>
                  </a:moveTo>
                  <a:cubicBezTo>
                    <a:pt x="4733555" y="3388374"/>
                    <a:pt x="4739236" y="3399210"/>
                    <a:pt x="4748912" y="3408275"/>
                  </a:cubicBezTo>
                  <a:cubicBezTo>
                    <a:pt x="4758583" y="3417341"/>
                    <a:pt x="4769717" y="3422269"/>
                    <a:pt x="4778139" y="3421589"/>
                  </a:cubicBezTo>
                  <a:lnTo>
                    <a:pt x="4777808" y="3422393"/>
                  </a:lnTo>
                  <a:cubicBezTo>
                    <a:pt x="4771544" y="3429177"/>
                    <a:pt x="4756397" y="3425244"/>
                    <a:pt x="4743986" y="3413609"/>
                  </a:cubicBezTo>
                  <a:cubicBezTo>
                    <a:pt x="4731572" y="3401972"/>
                    <a:pt x="4726584" y="3387042"/>
                    <a:pt x="4732849" y="3380257"/>
                  </a:cubicBezTo>
                  <a:cubicBezTo>
                    <a:pt x="4733049" y="3380044"/>
                    <a:pt x="4733252" y="3379841"/>
                    <a:pt x="4733623" y="3379868"/>
                  </a:cubicBezTo>
                  <a:close/>
                  <a:moveTo>
                    <a:pt x="4231639" y="3429700"/>
                  </a:moveTo>
                  <a:cubicBezTo>
                    <a:pt x="4234007" y="3441413"/>
                    <a:pt x="4244953" y="3454636"/>
                    <a:pt x="4260863" y="3464257"/>
                  </a:cubicBezTo>
                  <a:cubicBezTo>
                    <a:pt x="4276779" y="3473878"/>
                    <a:pt x="4293511" y="3477383"/>
                    <a:pt x="4304887" y="3473980"/>
                  </a:cubicBezTo>
                  <a:lnTo>
                    <a:pt x="4304662" y="3475180"/>
                  </a:lnTo>
                  <a:cubicBezTo>
                    <a:pt x="4298014" y="3486343"/>
                    <a:pt x="4276066" y="3485381"/>
                    <a:pt x="4255640" y="3473034"/>
                  </a:cubicBezTo>
                  <a:cubicBezTo>
                    <a:pt x="4235209" y="3460686"/>
                    <a:pt x="4224040" y="3441625"/>
                    <a:pt x="4230692" y="3430464"/>
                  </a:cubicBezTo>
                  <a:cubicBezTo>
                    <a:pt x="4230901" y="3430112"/>
                    <a:pt x="4231124" y="3429773"/>
                    <a:pt x="4231639" y="3429700"/>
                  </a:cubicBezTo>
                  <a:close/>
                  <a:moveTo>
                    <a:pt x="4750992" y="3369779"/>
                  </a:moveTo>
                  <a:cubicBezTo>
                    <a:pt x="4752857" y="3370477"/>
                    <a:pt x="4754879" y="3371413"/>
                    <a:pt x="4757013" y="3372574"/>
                  </a:cubicBezTo>
                  <a:cubicBezTo>
                    <a:pt x="4763429" y="3376051"/>
                    <a:pt x="4770868" y="3381515"/>
                    <a:pt x="4778175" y="3388360"/>
                  </a:cubicBezTo>
                  <a:cubicBezTo>
                    <a:pt x="4788342" y="3397891"/>
                    <a:pt x="4795878" y="3407884"/>
                    <a:pt x="4799028" y="3415337"/>
                  </a:cubicBezTo>
                  <a:cubicBezTo>
                    <a:pt x="4791565" y="3412551"/>
                    <a:pt x="4781580" y="3405882"/>
                    <a:pt x="4771843" y="3396755"/>
                  </a:cubicBezTo>
                  <a:cubicBezTo>
                    <a:pt x="4761674" y="3387222"/>
                    <a:pt x="4754139" y="3377229"/>
                    <a:pt x="4750992" y="3369779"/>
                  </a:cubicBezTo>
                  <a:close/>
                  <a:moveTo>
                    <a:pt x="4606502" y="3381326"/>
                  </a:moveTo>
                  <a:cubicBezTo>
                    <a:pt x="4603736" y="3388841"/>
                    <a:pt x="4597122" y="3398901"/>
                    <a:pt x="4588057" y="3408712"/>
                  </a:cubicBezTo>
                  <a:cubicBezTo>
                    <a:pt x="4578595" y="3418957"/>
                    <a:pt x="4568676" y="3426547"/>
                    <a:pt x="4561279" y="3429719"/>
                  </a:cubicBezTo>
                  <a:cubicBezTo>
                    <a:pt x="4564045" y="3422203"/>
                    <a:pt x="4570663" y="3412144"/>
                    <a:pt x="4579725" y="3402332"/>
                  </a:cubicBezTo>
                  <a:cubicBezTo>
                    <a:pt x="4589187" y="3392088"/>
                    <a:pt x="4599106" y="3384500"/>
                    <a:pt x="4606502" y="3381326"/>
                  </a:cubicBezTo>
                  <a:close/>
                  <a:moveTo>
                    <a:pt x="2516531" y="3600944"/>
                  </a:moveTo>
                  <a:cubicBezTo>
                    <a:pt x="2520568" y="3650177"/>
                    <a:pt x="2509672" y="3723759"/>
                    <a:pt x="2484492" y="3802391"/>
                  </a:cubicBezTo>
                  <a:cubicBezTo>
                    <a:pt x="2459278" y="3881153"/>
                    <a:pt x="2425363" y="3947370"/>
                    <a:pt x="2393123" y="3985170"/>
                  </a:cubicBezTo>
                  <a:cubicBezTo>
                    <a:pt x="2521590" y="4036305"/>
                    <a:pt x="2589667" y="4180134"/>
                    <a:pt x="2546583" y="4314691"/>
                  </a:cubicBezTo>
                  <a:cubicBezTo>
                    <a:pt x="2530047" y="4366351"/>
                    <a:pt x="2499415" y="4409469"/>
                    <a:pt x="2457284" y="4437282"/>
                  </a:cubicBezTo>
                  <a:cubicBezTo>
                    <a:pt x="2493153" y="4432469"/>
                    <a:pt x="2530500" y="4435945"/>
                    <a:pt x="2567158" y="4447860"/>
                  </a:cubicBezTo>
                  <a:cubicBezTo>
                    <a:pt x="2707062" y="4493327"/>
                    <a:pt x="2783894" y="4644436"/>
                    <a:pt x="2738765" y="4785376"/>
                  </a:cubicBezTo>
                  <a:cubicBezTo>
                    <a:pt x="2704955" y="4890965"/>
                    <a:pt x="2612291" y="4960892"/>
                    <a:pt x="2509100" y="4970178"/>
                  </a:cubicBezTo>
                  <a:cubicBezTo>
                    <a:pt x="2534395" y="5033208"/>
                    <a:pt x="2606078" y="5091503"/>
                    <a:pt x="2700046" y="5122043"/>
                  </a:cubicBezTo>
                  <a:cubicBezTo>
                    <a:pt x="2795003" y="5152901"/>
                    <a:pt x="2887927" y="5147364"/>
                    <a:pt x="2945046" y="5110347"/>
                  </a:cubicBezTo>
                  <a:cubicBezTo>
                    <a:pt x="2945068" y="5112761"/>
                    <a:pt x="2945091" y="5115177"/>
                    <a:pt x="2945113" y="5117592"/>
                  </a:cubicBezTo>
                  <a:cubicBezTo>
                    <a:pt x="2921310" y="5191938"/>
                    <a:pt x="2803208" y="5220092"/>
                    <a:pt x="2681335" y="5180485"/>
                  </a:cubicBezTo>
                  <a:cubicBezTo>
                    <a:pt x="2559459" y="5140883"/>
                    <a:pt x="2479953" y="5048509"/>
                    <a:pt x="2503756" y="4974168"/>
                  </a:cubicBezTo>
                  <a:cubicBezTo>
                    <a:pt x="2504282" y="4972521"/>
                    <a:pt x="2504858" y="4970900"/>
                    <a:pt x="2506639" y="4970220"/>
                  </a:cubicBezTo>
                  <a:cubicBezTo>
                    <a:pt x="2472868" y="4973157"/>
                    <a:pt x="2437997" y="4969391"/>
                    <a:pt x="2403733" y="4958257"/>
                  </a:cubicBezTo>
                  <a:lnTo>
                    <a:pt x="2318703" y="4910198"/>
                  </a:lnTo>
                  <a:cubicBezTo>
                    <a:pt x="2332288" y="4953691"/>
                    <a:pt x="2330620" y="5001092"/>
                    <a:pt x="2315798" y="5047398"/>
                  </a:cubicBezTo>
                  <a:cubicBezTo>
                    <a:pt x="2306760" y="5075626"/>
                    <a:pt x="2293514" y="5101304"/>
                    <a:pt x="2275985" y="5123219"/>
                  </a:cubicBezTo>
                  <a:cubicBezTo>
                    <a:pt x="2346291" y="5141528"/>
                    <a:pt x="2389415" y="5248362"/>
                    <a:pt x="2373743" y="5369604"/>
                  </a:cubicBezTo>
                  <a:cubicBezTo>
                    <a:pt x="2357205" y="5497536"/>
                    <a:pt x="2281473" y="5593068"/>
                    <a:pt x="2204583" y="5582985"/>
                  </a:cubicBezTo>
                  <a:cubicBezTo>
                    <a:pt x="2202166" y="5582664"/>
                    <a:pt x="2199778" y="5582246"/>
                    <a:pt x="2198108" y="5579819"/>
                  </a:cubicBezTo>
                  <a:cubicBezTo>
                    <a:pt x="2255734" y="5543615"/>
                    <a:pt x="2300414" y="5461343"/>
                    <a:pt x="2313296" y="5361675"/>
                  </a:cubicBezTo>
                  <a:cubicBezTo>
                    <a:pt x="2325089" y="5270442"/>
                    <a:pt x="2307428" y="5186434"/>
                    <a:pt x="2267278" y="5135687"/>
                  </a:cubicBezTo>
                  <a:cubicBezTo>
                    <a:pt x="2232251" y="5179111"/>
                    <a:pt x="2184368" y="5209754"/>
                    <a:pt x="2131294" y="5223673"/>
                  </a:cubicBezTo>
                  <a:cubicBezTo>
                    <a:pt x="2182240" y="5243575"/>
                    <a:pt x="2198047" y="5336391"/>
                    <a:pt x="2166891" y="5433693"/>
                  </a:cubicBezTo>
                  <a:cubicBezTo>
                    <a:pt x="2134806" y="5533906"/>
                    <a:pt x="2065053" y="5600932"/>
                    <a:pt x="2011094" y="5583399"/>
                  </a:cubicBezTo>
                  <a:cubicBezTo>
                    <a:pt x="2009396" y="5582845"/>
                    <a:pt x="2007736" y="5582216"/>
                    <a:pt x="2006912" y="5580071"/>
                  </a:cubicBezTo>
                  <a:cubicBezTo>
                    <a:pt x="2054244" y="5558236"/>
                    <a:pt x="2099474" y="5497983"/>
                    <a:pt x="2124475" y="5419908"/>
                  </a:cubicBezTo>
                  <a:cubicBezTo>
                    <a:pt x="2148736" y="5344129"/>
                    <a:pt x="2147794" y="5270757"/>
                    <a:pt x="2123624" y="5225122"/>
                  </a:cubicBezTo>
                  <a:cubicBezTo>
                    <a:pt x="2078065" y="5237012"/>
                    <a:pt x="2028820" y="5235891"/>
                    <a:pt x="1980767" y="5220273"/>
                  </a:cubicBezTo>
                  <a:cubicBezTo>
                    <a:pt x="1938623" y="5206579"/>
                    <a:pt x="1902203" y="5183297"/>
                    <a:pt x="1873975" y="5152739"/>
                  </a:cubicBezTo>
                  <a:cubicBezTo>
                    <a:pt x="1829783" y="5177308"/>
                    <a:pt x="1789877" y="5233155"/>
                    <a:pt x="1767240" y="5303838"/>
                  </a:cubicBezTo>
                  <a:cubicBezTo>
                    <a:pt x="1742245" y="5381911"/>
                    <a:pt x="1744850" y="5457708"/>
                    <a:pt x="1771915" y="5503722"/>
                  </a:cubicBezTo>
                  <a:cubicBezTo>
                    <a:pt x="1769952" y="5504959"/>
                    <a:pt x="1768182" y="5504475"/>
                    <a:pt x="1766419" y="5503903"/>
                  </a:cubicBezTo>
                  <a:cubicBezTo>
                    <a:pt x="1710509" y="5485734"/>
                    <a:pt x="1691200" y="5389767"/>
                    <a:pt x="1723290" y="5289555"/>
                  </a:cubicBezTo>
                  <a:cubicBezTo>
                    <a:pt x="1751224" y="5202291"/>
                    <a:pt x="1808930" y="5140587"/>
                    <a:pt x="1860302" y="5138286"/>
                  </a:cubicBezTo>
                  <a:cubicBezTo>
                    <a:pt x="1802051" y="5070403"/>
                    <a:pt x="1779811" y="4974430"/>
                    <a:pt x="1809163" y="4882754"/>
                  </a:cubicBezTo>
                  <a:cubicBezTo>
                    <a:pt x="1826393" y="4828944"/>
                    <a:pt x="1858909" y="4784401"/>
                    <a:pt x="1903298" y="4756338"/>
                  </a:cubicBezTo>
                  <a:cubicBezTo>
                    <a:pt x="1861013" y="4768970"/>
                    <a:pt x="1815207" y="4767005"/>
                    <a:pt x="1770432" y="4752455"/>
                  </a:cubicBezTo>
                  <a:cubicBezTo>
                    <a:pt x="1748259" y="4745249"/>
                    <a:pt x="1727666" y="4735387"/>
                    <a:pt x="1709447" y="4722462"/>
                  </a:cubicBezTo>
                  <a:cubicBezTo>
                    <a:pt x="1677767" y="4781188"/>
                    <a:pt x="1580936" y="4815055"/>
                    <a:pt x="1472486" y="4800832"/>
                  </a:cubicBezTo>
                  <a:cubicBezTo>
                    <a:pt x="1345495" y="4784170"/>
                    <a:pt x="1250666" y="4707878"/>
                    <a:pt x="1260678" y="4630415"/>
                  </a:cubicBezTo>
                  <a:cubicBezTo>
                    <a:pt x="1260994" y="4627979"/>
                    <a:pt x="1261407" y="4625576"/>
                    <a:pt x="1263819" y="4623887"/>
                  </a:cubicBezTo>
                  <a:cubicBezTo>
                    <a:pt x="1299754" y="4681942"/>
                    <a:pt x="1381426" y="4726951"/>
                    <a:pt x="1480356" y="4739937"/>
                  </a:cubicBezTo>
                  <a:cubicBezTo>
                    <a:pt x="1560689" y="4750475"/>
                    <a:pt x="1635380" y="4737663"/>
                    <a:pt x="1686392" y="4706127"/>
                  </a:cubicBezTo>
                  <a:cubicBezTo>
                    <a:pt x="1644852" y="4673687"/>
                    <a:pt x="1614765" y="4629221"/>
                    <a:pt x="1599466" y="4579443"/>
                  </a:cubicBezTo>
                  <a:cubicBezTo>
                    <a:pt x="1564302" y="4612095"/>
                    <a:pt x="1488111" y="4618163"/>
                    <a:pt x="1408923" y="4592428"/>
                  </a:cubicBezTo>
                  <a:cubicBezTo>
                    <a:pt x="1309447" y="4560104"/>
                    <a:pt x="1242918" y="4489824"/>
                    <a:pt x="1260320" y="4435475"/>
                  </a:cubicBezTo>
                  <a:cubicBezTo>
                    <a:pt x="1260868" y="4433764"/>
                    <a:pt x="1261490" y="4432093"/>
                    <a:pt x="1263621" y="4431262"/>
                  </a:cubicBezTo>
                  <a:cubicBezTo>
                    <a:pt x="1285301" y="4478940"/>
                    <a:pt x="1345106" y="4524509"/>
                    <a:pt x="1422609" y="4549688"/>
                  </a:cubicBezTo>
                  <a:cubicBezTo>
                    <a:pt x="1486606" y="4570490"/>
                    <a:pt x="1548876" y="4572912"/>
                    <a:pt x="1593729" y="4557299"/>
                  </a:cubicBezTo>
                  <a:cubicBezTo>
                    <a:pt x="1582785" y="4514208"/>
                    <a:pt x="1583405" y="4467862"/>
                    <a:pt x="1597208" y="4422548"/>
                  </a:cubicBezTo>
                  <a:cubicBezTo>
                    <a:pt x="1549152" y="4424003"/>
                    <a:pt x="1483447" y="4412824"/>
                    <a:pt x="1413748" y="4390181"/>
                  </a:cubicBezTo>
                  <a:cubicBezTo>
                    <a:pt x="1332261" y="4363699"/>
                    <a:pt x="1264305" y="4327705"/>
                    <a:pt x="1227398" y="4294382"/>
                  </a:cubicBezTo>
                  <a:cubicBezTo>
                    <a:pt x="1239617" y="4293364"/>
                    <a:pt x="1253346" y="4293286"/>
                    <a:pt x="1268287" y="4294142"/>
                  </a:cubicBezTo>
                  <a:cubicBezTo>
                    <a:pt x="1313106" y="4296700"/>
                    <a:pt x="1368829" y="4307633"/>
                    <a:pt x="1427364" y="4326655"/>
                  </a:cubicBezTo>
                  <a:cubicBezTo>
                    <a:pt x="1499952" y="4350247"/>
                    <a:pt x="1561812" y="4381388"/>
                    <a:pt x="1600075" y="4412069"/>
                  </a:cubicBezTo>
                  <a:cubicBezTo>
                    <a:pt x="1616265" y="4362476"/>
                    <a:pt x="1645736" y="4320970"/>
                    <a:pt x="1683451" y="4290467"/>
                  </a:cubicBezTo>
                  <a:cubicBezTo>
                    <a:pt x="1657458" y="4248589"/>
                    <a:pt x="1604238" y="4211417"/>
                    <a:pt x="1537829" y="4189834"/>
                  </a:cubicBezTo>
                  <a:cubicBezTo>
                    <a:pt x="1460325" y="4164646"/>
                    <a:pt x="1385084" y="4167276"/>
                    <a:pt x="1339419" y="4194544"/>
                  </a:cubicBezTo>
                  <a:cubicBezTo>
                    <a:pt x="1338182" y="4192564"/>
                    <a:pt x="1338666" y="4190782"/>
                    <a:pt x="1339236" y="4189006"/>
                  </a:cubicBezTo>
                  <a:cubicBezTo>
                    <a:pt x="1348250" y="4160844"/>
                    <a:pt x="1376579" y="4141899"/>
                    <a:pt x="1415083" y="4134036"/>
                  </a:cubicBezTo>
                  <a:cubicBezTo>
                    <a:pt x="1434336" y="4130104"/>
                    <a:pt x="1456133" y="4128943"/>
                    <a:pt x="1479334" y="4130780"/>
                  </a:cubicBezTo>
                  <a:cubicBezTo>
                    <a:pt x="1502535" y="4132623"/>
                    <a:pt x="1527139" y="4137467"/>
                    <a:pt x="1552007" y="4145546"/>
                  </a:cubicBezTo>
                  <a:cubicBezTo>
                    <a:pt x="1635321" y="4172626"/>
                    <a:pt x="1695169" y="4227439"/>
                    <a:pt x="1701114" y="4277720"/>
                  </a:cubicBezTo>
                  <a:cubicBezTo>
                    <a:pt x="1766320" y="4230983"/>
                    <a:pt x="1851826" y="4215399"/>
                    <a:pt x="1933864" y="4242059"/>
                  </a:cubicBezTo>
                  <a:cubicBezTo>
                    <a:pt x="1980113" y="4257088"/>
                    <a:pt x="2019465" y="4283662"/>
                    <a:pt x="2046587" y="4320519"/>
                  </a:cubicBezTo>
                  <a:cubicBezTo>
                    <a:pt x="2023478" y="4268420"/>
                    <a:pt x="2021272" y="4208368"/>
                    <a:pt x="2039948" y="4150051"/>
                  </a:cubicBezTo>
                  <a:cubicBezTo>
                    <a:pt x="2073793" y="4044343"/>
                    <a:pt x="2166628" y="3974379"/>
                    <a:pt x="2269953" y="3965185"/>
                  </a:cubicBezTo>
                  <a:cubicBezTo>
                    <a:pt x="2304398" y="3962118"/>
                    <a:pt x="2340003" y="3965802"/>
                    <a:pt x="2374978" y="3977172"/>
                  </a:cubicBezTo>
                  <a:lnTo>
                    <a:pt x="2389377" y="3983516"/>
                  </a:lnTo>
                  <a:cubicBezTo>
                    <a:pt x="2386349" y="3934454"/>
                    <a:pt x="2397365" y="3863868"/>
                    <a:pt x="2421437" y="3788672"/>
                  </a:cubicBezTo>
                  <a:cubicBezTo>
                    <a:pt x="2447724" y="3706584"/>
                    <a:pt x="2483455" y="3638119"/>
                    <a:pt x="2516531" y="3600944"/>
                  </a:cubicBezTo>
                  <a:close/>
                  <a:moveTo>
                    <a:pt x="4252588" y="3410739"/>
                  </a:moveTo>
                  <a:cubicBezTo>
                    <a:pt x="4255353" y="3411147"/>
                    <a:pt x="4258404" y="3411844"/>
                    <a:pt x="4261681" y="3412811"/>
                  </a:cubicBezTo>
                  <a:cubicBezTo>
                    <a:pt x="4271495" y="3415710"/>
                    <a:pt x="4283307" y="3421033"/>
                    <a:pt x="4295324" y="3428299"/>
                  </a:cubicBezTo>
                  <a:cubicBezTo>
                    <a:pt x="4312055" y="3438414"/>
                    <a:pt x="4325299" y="3449937"/>
                    <a:pt x="4331784" y="3459254"/>
                  </a:cubicBezTo>
                  <a:cubicBezTo>
                    <a:pt x="4320728" y="3457615"/>
                    <a:pt x="4305076" y="3451379"/>
                    <a:pt x="4289048" y="3441693"/>
                  </a:cubicBezTo>
                  <a:cubicBezTo>
                    <a:pt x="4272316" y="3431579"/>
                    <a:pt x="4259074" y="3420054"/>
                    <a:pt x="4252588" y="3410739"/>
                  </a:cubicBezTo>
                  <a:close/>
                  <a:moveTo>
                    <a:pt x="4773062" y="3343789"/>
                  </a:moveTo>
                  <a:cubicBezTo>
                    <a:pt x="4776164" y="3344544"/>
                    <a:pt x="4779445" y="3345883"/>
                    <a:pt x="4782729" y="3347758"/>
                  </a:cubicBezTo>
                  <a:cubicBezTo>
                    <a:pt x="4786013" y="3349637"/>
                    <a:pt x="4789294" y="3352050"/>
                    <a:pt x="4792399" y="3354960"/>
                  </a:cubicBezTo>
                  <a:cubicBezTo>
                    <a:pt x="4804817" y="3366594"/>
                    <a:pt x="4809614" y="3381726"/>
                    <a:pt x="4803125" y="3388756"/>
                  </a:cubicBezTo>
                  <a:lnTo>
                    <a:pt x="4802334" y="3389167"/>
                  </a:lnTo>
                  <a:cubicBezTo>
                    <a:pt x="4802551" y="3380494"/>
                    <a:pt x="4796971" y="3369551"/>
                    <a:pt x="4787297" y="3360486"/>
                  </a:cubicBezTo>
                  <a:cubicBezTo>
                    <a:pt x="4777622" y="3351420"/>
                    <a:pt x="4766388" y="3346599"/>
                    <a:pt x="4757816" y="3347444"/>
                  </a:cubicBezTo>
                  <a:cubicBezTo>
                    <a:pt x="4757774" y="3347068"/>
                    <a:pt x="4757966" y="3346842"/>
                    <a:pt x="4758168" y="3346619"/>
                  </a:cubicBezTo>
                  <a:cubicBezTo>
                    <a:pt x="4761413" y="3343105"/>
                    <a:pt x="4766871" y="3342281"/>
                    <a:pt x="4773062" y="3343789"/>
                  </a:cubicBezTo>
                  <a:close/>
                  <a:moveTo>
                    <a:pt x="3226953" y="3487898"/>
                  </a:moveTo>
                  <a:cubicBezTo>
                    <a:pt x="3240902" y="3486681"/>
                    <a:pt x="3258551" y="3489343"/>
                    <a:pt x="3276591" y="3496178"/>
                  </a:cubicBezTo>
                  <a:cubicBezTo>
                    <a:pt x="3312677" y="3509844"/>
                    <a:pt x="3336669" y="3535010"/>
                    <a:pt x="3330188" y="3552387"/>
                  </a:cubicBezTo>
                  <a:lnTo>
                    <a:pt x="3328974" y="3553677"/>
                  </a:lnTo>
                  <a:cubicBezTo>
                    <a:pt x="3321229" y="3537312"/>
                    <a:pt x="3299608" y="3520490"/>
                    <a:pt x="3271493" y="3509840"/>
                  </a:cubicBezTo>
                  <a:cubicBezTo>
                    <a:pt x="3243381" y="3499195"/>
                    <a:pt x="3216114" y="3497504"/>
                    <a:pt x="3199582" y="3504674"/>
                  </a:cubicBezTo>
                  <a:cubicBezTo>
                    <a:pt x="3199134" y="3504001"/>
                    <a:pt x="3199308" y="3503445"/>
                    <a:pt x="3199515" y="3502899"/>
                  </a:cubicBezTo>
                  <a:cubicBezTo>
                    <a:pt x="3202757" y="3494211"/>
                    <a:pt x="3213004" y="3489113"/>
                    <a:pt x="3226953" y="3487898"/>
                  </a:cubicBezTo>
                  <a:close/>
                  <a:moveTo>
                    <a:pt x="2357282" y="3580677"/>
                  </a:moveTo>
                  <a:cubicBezTo>
                    <a:pt x="2364643" y="3580403"/>
                    <a:pt x="2371874" y="3581352"/>
                    <a:pt x="2378864" y="3583621"/>
                  </a:cubicBezTo>
                  <a:lnTo>
                    <a:pt x="2383215" y="3586996"/>
                  </a:lnTo>
                  <a:cubicBezTo>
                    <a:pt x="2334566" y="3608407"/>
                    <a:pt x="2288484" y="3668384"/>
                    <a:pt x="2263485" y="3746458"/>
                  </a:cubicBezTo>
                  <a:cubicBezTo>
                    <a:pt x="2238484" y="3824535"/>
                    <a:pt x="2241090" y="3900330"/>
                    <a:pt x="2268158" y="3946349"/>
                  </a:cubicBezTo>
                  <a:cubicBezTo>
                    <a:pt x="2266192" y="3947588"/>
                    <a:pt x="2264418" y="3947097"/>
                    <a:pt x="2262659" y="3946525"/>
                  </a:cubicBezTo>
                  <a:cubicBezTo>
                    <a:pt x="2206746" y="3928357"/>
                    <a:pt x="2187439" y="3832390"/>
                    <a:pt x="2219526" y="3732176"/>
                  </a:cubicBezTo>
                  <a:cubicBezTo>
                    <a:pt x="2247604" y="3644491"/>
                    <a:pt x="2305730" y="3582607"/>
                    <a:pt x="2357282" y="3580677"/>
                  </a:cubicBezTo>
                  <a:close/>
                  <a:moveTo>
                    <a:pt x="4016710" y="3399522"/>
                  </a:moveTo>
                  <a:cubicBezTo>
                    <a:pt x="4018497" y="3399856"/>
                    <a:pt x="4020150" y="3400510"/>
                    <a:pt x="4021624" y="3401503"/>
                  </a:cubicBezTo>
                  <a:lnTo>
                    <a:pt x="4022374" y="3402641"/>
                  </a:lnTo>
                  <a:cubicBezTo>
                    <a:pt x="4008832" y="3405646"/>
                    <a:pt x="3992526" y="3419055"/>
                    <a:pt x="3979688" y="3438450"/>
                  </a:cubicBezTo>
                  <a:cubicBezTo>
                    <a:pt x="3966854" y="3457848"/>
                    <a:pt x="3960835" y="3478167"/>
                    <a:pt x="3963292" y="3491917"/>
                  </a:cubicBezTo>
                  <a:cubicBezTo>
                    <a:pt x="3962712" y="3492138"/>
                    <a:pt x="3962333" y="3491911"/>
                    <a:pt x="3961961" y="3491659"/>
                  </a:cubicBezTo>
                  <a:cubicBezTo>
                    <a:pt x="3950144" y="3483726"/>
                    <a:pt x="3953926" y="3457112"/>
                    <a:pt x="3970400" y="3432214"/>
                  </a:cubicBezTo>
                  <a:cubicBezTo>
                    <a:pt x="3984820" y="3410428"/>
                    <a:pt x="4004179" y="3397177"/>
                    <a:pt x="4016710" y="3399522"/>
                  </a:cubicBezTo>
                  <a:close/>
                  <a:moveTo>
                    <a:pt x="4275410" y="3368544"/>
                  </a:moveTo>
                  <a:cubicBezTo>
                    <a:pt x="4279888" y="3368670"/>
                    <a:pt x="4284787" y="3369546"/>
                    <a:pt x="4289842" y="3371161"/>
                  </a:cubicBezTo>
                  <a:cubicBezTo>
                    <a:pt x="4294900" y="3372776"/>
                    <a:pt x="4300112" y="3375132"/>
                    <a:pt x="4305219" y="3378218"/>
                  </a:cubicBezTo>
                  <a:cubicBezTo>
                    <a:pt x="4325645" y="3390566"/>
                    <a:pt x="4336618" y="3409952"/>
                    <a:pt x="4329730" y="3421518"/>
                  </a:cubicBezTo>
                  <a:lnTo>
                    <a:pt x="4328763" y="3422318"/>
                  </a:lnTo>
                  <a:cubicBezTo>
                    <a:pt x="4326555" y="3410331"/>
                    <a:pt x="4315717" y="3396932"/>
                    <a:pt x="4299805" y="3387312"/>
                  </a:cubicBezTo>
                  <a:cubicBezTo>
                    <a:pt x="4283887" y="3377691"/>
                    <a:pt x="4267051" y="3374362"/>
                    <a:pt x="4255515" y="3378041"/>
                  </a:cubicBezTo>
                  <a:cubicBezTo>
                    <a:pt x="4255343" y="3377536"/>
                    <a:pt x="4255544" y="3377168"/>
                    <a:pt x="4255757" y="3376801"/>
                  </a:cubicBezTo>
                  <a:cubicBezTo>
                    <a:pt x="4259203" y="3371019"/>
                    <a:pt x="4266464" y="3368287"/>
                    <a:pt x="4275410" y="3368544"/>
                  </a:cubicBezTo>
                  <a:close/>
                  <a:moveTo>
                    <a:pt x="4571687" y="3328636"/>
                  </a:moveTo>
                  <a:cubicBezTo>
                    <a:pt x="4578244" y="3325857"/>
                    <a:pt x="4584196" y="3325145"/>
                    <a:pt x="4588387" y="3326892"/>
                  </a:cubicBezTo>
                  <a:cubicBezTo>
                    <a:pt x="4589580" y="3327392"/>
                    <a:pt x="4590635" y="3328092"/>
                    <a:pt x="4591517" y="3329002"/>
                  </a:cubicBezTo>
                  <a:lnTo>
                    <a:pt x="4591874" y="3329907"/>
                  </a:lnTo>
                  <a:cubicBezTo>
                    <a:pt x="4582001" y="3329983"/>
                    <a:pt x="4568685" y="3336897"/>
                    <a:pt x="4556906" y="3348495"/>
                  </a:cubicBezTo>
                  <a:cubicBezTo>
                    <a:pt x="4545122" y="3360092"/>
                    <a:pt x="4537955" y="3373347"/>
                    <a:pt x="4537655" y="3383285"/>
                  </a:cubicBezTo>
                  <a:cubicBezTo>
                    <a:pt x="4537220" y="3383352"/>
                    <a:pt x="4536984" y="3383140"/>
                    <a:pt x="4536765" y="3382908"/>
                  </a:cubicBezTo>
                  <a:cubicBezTo>
                    <a:pt x="4529698" y="3375626"/>
                    <a:pt x="4536231" y="3357656"/>
                    <a:pt x="4551352" y="3342770"/>
                  </a:cubicBezTo>
                  <a:cubicBezTo>
                    <a:pt x="4557966" y="3336257"/>
                    <a:pt x="4565129" y="3331414"/>
                    <a:pt x="4571687" y="3328636"/>
                  </a:cubicBezTo>
                  <a:close/>
                  <a:moveTo>
                    <a:pt x="4756803" y="3306968"/>
                  </a:moveTo>
                  <a:lnTo>
                    <a:pt x="4773893" y="3305934"/>
                  </a:lnTo>
                  <a:cubicBezTo>
                    <a:pt x="4781102" y="3308593"/>
                    <a:pt x="4789257" y="3314045"/>
                    <a:pt x="4796641" y="3321661"/>
                  </a:cubicBezTo>
                  <a:cubicBezTo>
                    <a:pt x="4811422" y="3336895"/>
                    <a:pt x="4817540" y="3355012"/>
                    <a:pt x="4810312" y="3362128"/>
                  </a:cubicBezTo>
                  <a:lnTo>
                    <a:pt x="4809414" y="3362484"/>
                  </a:lnTo>
                  <a:cubicBezTo>
                    <a:pt x="4809333" y="3352541"/>
                    <a:pt x="4802474" y="3339125"/>
                    <a:pt x="4790963" y="3327256"/>
                  </a:cubicBezTo>
                  <a:cubicBezTo>
                    <a:pt x="4779451" y="3315391"/>
                    <a:pt x="4766294" y="3308169"/>
                    <a:pt x="4756429" y="3307863"/>
                  </a:cubicBezTo>
                  <a:cubicBezTo>
                    <a:pt x="4756360" y="3307425"/>
                    <a:pt x="4756571" y="3307190"/>
                    <a:pt x="4756803" y="3306968"/>
                  </a:cubicBezTo>
                  <a:close/>
                  <a:moveTo>
                    <a:pt x="2204939" y="3561144"/>
                  </a:moveTo>
                  <a:cubicBezTo>
                    <a:pt x="2212919" y="3560782"/>
                    <a:pt x="2220616" y="3561921"/>
                    <a:pt x="2227907" y="3564682"/>
                  </a:cubicBezTo>
                  <a:lnTo>
                    <a:pt x="2232230" y="3568810"/>
                  </a:lnTo>
                  <a:cubicBezTo>
                    <a:pt x="2177309" y="3595196"/>
                    <a:pt x="2120856" y="3668826"/>
                    <a:pt x="2085125" y="3764573"/>
                  </a:cubicBezTo>
                  <a:cubicBezTo>
                    <a:pt x="2049398" y="3860314"/>
                    <a:pt x="2043719" y="3953178"/>
                    <a:pt x="2067779" y="4009477"/>
                  </a:cubicBezTo>
                  <a:cubicBezTo>
                    <a:pt x="2065527" y="4010999"/>
                    <a:pt x="2063667" y="4010411"/>
                    <a:pt x="2061832" y="4009715"/>
                  </a:cubicBezTo>
                  <a:cubicBezTo>
                    <a:pt x="2003517" y="3987627"/>
                    <a:pt x="1993415" y="3870097"/>
                    <a:pt x="2039282" y="3747211"/>
                  </a:cubicBezTo>
                  <a:cubicBezTo>
                    <a:pt x="2079403" y="3639679"/>
                    <a:pt x="2149081" y="3563669"/>
                    <a:pt x="2204939" y="3561144"/>
                  </a:cubicBezTo>
                  <a:close/>
                  <a:moveTo>
                    <a:pt x="3581320" y="3406906"/>
                  </a:moveTo>
                  <a:cubicBezTo>
                    <a:pt x="3604066" y="3409891"/>
                    <a:pt x="3618535" y="3442986"/>
                    <a:pt x="3613643" y="3480830"/>
                  </a:cubicBezTo>
                  <a:cubicBezTo>
                    <a:pt x="3608752" y="3518675"/>
                    <a:pt x="3586350" y="3546932"/>
                    <a:pt x="3563607" y="3543948"/>
                  </a:cubicBezTo>
                  <a:cubicBezTo>
                    <a:pt x="3562890" y="3543855"/>
                    <a:pt x="3562184" y="3543729"/>
                    <a:pt x="3561690" y="3543014"/>
                  </a:cubicBezTo>
                  <a:cubicBezTo>
                    <a:pt x="3578737" y="3532302"/>
                    <a:pt x="3591953" y="3507967"/>
                    <a:pt x="3595763" y="3478484"/>
                  </a:cubicBezTo>
                  <a:cubicBezTo>
                    <a:pt x="3599574" y="3449000"/>
                    <a:pt x="3592985" y="3422068"/>
                    <a:pt x="3579230" y="3407317"/>
                  </a:cubicBezTo>
                  <a:close/>
                  <a:moveTo>
                    <a:pt x="4683787" y="3283883"/>
                  </a:moveTo>
                  <a:cubicBezTo>
                    <a:pt x="4676388" y="3281167"/>
                    <a:pt x="4667763" y="3282973"/>
                    <a:pt x="4662061" y="3289152"/>
                  </a:cubicBezTo>
                  <a:cubicBezTo>
                    <a:pt x="4654457" y="3297387"/>
                    <a:pt x="4654917" y="3310272"/>
                    <a:pt x="4663089" y="3317935"/>
                  </a:cubicBezTo>
                  <a:cubicBezTo>
                    <a:pt x="4671266" y="3325596"/>
                    <a:pt x="4684059" y="3325131"/>
                    <a:pt x="4691663" y="3316896"/>
                  </a:cubicBezTo>
                  <a:cubicBezTo>
                    <a:pt x="4699270" y="3308660"/>
                    <a:pt x="4698804" y="3295774"/>
                    <a:pt x="4690635" y="3288112"/>
                  </a:cubicBezTo>
                  <a:cubicBezTo>
                    <a:pt x="4688587" y="3286196"/>
                    <a:pt x="4686259" y="3284789"/>
                    <a:pt x="4683787" y="3283883"/>
                  </a:cubicBezTo>
                  <a:close/>
                  <a:moveTo>
                    <a:pt x="4265602" y="3316271"/>
                  </a:moveTo>
                  <a:cubicBezTo>
                    <a:pt x="4276279" y="3317810"/>
                    <a:pt x="4289062" y="3322911"/>
                    <a:pt x="4301418" y="3331209"/>
                  </a:cubicBezTo>
                  <a:cubicBezTo>
                    <a:pt x="4326134" y="3347808"/>
                    <a:pt x="4339784" y="3370912"/>
                    <a:pt x="4331905" y="3382814"/>
                  </a:cubicBezTo>
                  <a:lnTo>
                    <a:pt x="4330774" y="3383566"/>
                  </a:lnTo>
                  <a:cubicBezTo>
                    <a:pt x="4327792" y="3369925"/>
                    <a:pt x="4314482" y="3353499"/>
                    <a:pt x="4295228" y="3340568"/>
                  </a:cubicBezTo>
                  <a:cubicBezTo>
                    <a:pt x="4275976" y="3327637"/>
                    <a:pt x="4255805" y="3321574"/>
                    <a:pt x="4242157" y="3324048"/>
                  </a:cubicBezTo>
                  <a:cubicBezTo>
                    <a:pt x="4241936" y="3323467"/>
                    <a:pt x="4242162" y="3323082"/>
                    <a:pt x="4242411" y="3322706"/>
                  </a:cubicBezTo>
                  <a:cubicBezTo>
                    <a:pt x="4246352" y="3316755"/>
                    <a:pt x="4254925" y="3314731"/>
                    <a:pt x="4265602" y="3316271"/>
                  </a:cubicBezTo>
                  <a:close/>
                  <a:moveTo>
                    <a:pt x="3553108" y="3393189"/>
                  </a:moveTo>
                  <a:lnTo>
                    <a:pt x="3554683" y="3393120"/>
                  </a:lnTo>
                  <a:cubicBezTo>
                    <a:pt x="3570642" y="3398307"/>
                    <a:pt x="3575883" y="3426542"/>
                    <a:pt x="3566393" y="3456188"/>
                  </a:cubicBezTo>
                  <a:cubicBezTo>
                    <a:pt x="3556900" y="3485830"/>
                    <a:pt x="3536269" y="3505658"/>
                    <a:pt x="3520305" y="3500471"/>
                  </a:cubicBezTo>
                  <a:cubicBezTo>
                    <a:pt x="3519803" y="3500307"/>
                    <a:pt x="3519313" y="3500121"/>
                    <a:pt x="3519070" y="3499484"/>
                  </a:cubicBezTo>
                  <a:cubicBezTo>
                    <a:pt x="3533072" y="3493025"/>
                    <a:pt x="3546451" y="3475204"/>
                    <a:pt x="3553846" y="3452110"/>
                  </a:cubicBezTo>
                  <a:cubicBezTo>
                    <a:pt x="3561242" y="3429015"/>
                    <a:pt x="3560721" y="3406675"/>
                    <a:pt x="3553108" y="3393189"/>
                  </a:cubicBezTo>
                  <a:close/>
                  <a:moveTo>
                    <a:pt x="4135393" y="3312411"/>
                  </a:moveTo>
                  <a:cubicBezTo>
                    <a:pt x="4124429" y="3310852"/>
                    <a:pt x="4113106" y="3315865"/>
                    <a:pt x="4107049" y="3326028"/>
                  </a:cubicBezTo>
                  <a:cubicBezTo>
                    <a:pt x="4098981" y="3339576"/>
                    <a:pt x="4103340" y="3357154"/>
                    <a:pt x="4116793" y="3365283"/>
                  </a:cubicBezTo>
                  <a:cubicBezTo>
                    <a:pt x="4130240" y="3373415"/>
                    <a:pt x="4147689" y="3369021"/>
                    <a:pt x="4155758" y="3355473"/>
                  </a:cubicBezTo>
                  <a:cubicBezTo>
                    <a:pt x="4163829" y="3341921"/>
                    <a:pt x="4159471" y="3324344"/>
                    <a:pt x="4146019" y="3316214"/>
                  </a:cubicBezTo>
                  <a:cubicBezTo>
                    <a:pt x="4142656" y="3314182"/>
                    <a:pt x="4139044" y="3312932"/>
                    <a:pt x="4135393" y="3312411"/>
                  </a:cubicBezTo>
                  <a:close/>
                  <a:moveTo>
                    <a:pt x="3523045" y="3374729"/>
                  </a:moveTo>
                  <a:cubicBezTo>
                    <a:pt x="3524240" y="3389291"/>
                    <a:pt x="3521016" y="3411058"/>
                    <a:pt x="3513568" y="3434318"/>
                  </a:cubicBezTo>
                  <a:cubicBezTo>
                    <a:pt x="3506111" y="3457615"/>
                    <a:pt x="3496077" y="3477203"/>
                    <a:pt x="3486541" y="3488386"/>
                  </a:cubicBezTo>
                  <a:cubicBezTo>
                    <a:pt x="3524541" y="3503512"/>
                    <a:pt x="3544679" y="3546056"/>
                    <a:pt x="3531935" y="3585857"/>
                  </a:cubicBezTo>
                  <a:cubicBezTo>
                    <a:pt x="3527043" y="3601139"/>
                    <a:pt x="3517985" y="3613893"/>
                    <a:pt x="3505519" y="3622122"/>
                  </a:cubicBezTo>
                  <a:cubicBezTo>
                    <a:pt x="3516129" y="3620698"/>
                    <a:pt x="3527181" y="3621725"/>
                    <a:pt x="3538021" y="3625250"/>
                  </a:cubicBezTo>
                  <a:cubicBezTo>
                    <a:pt x="3579406" y="3638699"/>
                    <a:pt x="3602132" y="3683397"/>
                    <a:pt x="3588781" y="3725089"/>
                  </a:cubicBezTo>
                  <a:cubicBezTo>
                    <a:pt x="3578781" y="3756322"/>
                    <a:pt x="3551372" y="3777008"/>
                    <a:pt x="3520848" y="3779754"/>
                  </a:cubicBezTo>
                  <a:cubicBezTo>
                    <a:pt x="3528328" y="3798399"/>
                    <a:pt x="3549533" y="3815643"/>
                    <a:pt x="3577329" y="3824676"/>
                  </a:cubicBezTo>
                  <a:cubicBezTo>
                    <a:pt x="3605416" y="3833804"/>
                    <a:pt x="3632904" y="3832166"/>
                    <a:pt x="3649801" y="3821217"/>
                  </a:cubicBezTo>
                  <a:cubicBezTo>
                    <a:pt x="3649808" y="3821931"/>
                    <a:pt x="3649814" y="3822647"/>
                    <a:pt x="3649822" y="3823361"/>
                  </a:cubicBezTo>
                  <a:cubicBezTo>
                    <a:pt x="3642780" y="3845352"/>
                    <a:pt x="3607845" y="3853680"/>
                    <a:pt x="3571795" y="3841964"/>
                  </a:cubicBezTo>
                  <a:cubicBezTo>
                    <a:pt x="3535744" y="3830250"/>
                    <a:pt x="3512224" y="3802925"/>
                    <a:pt x="3519268" y="3780934"/>
                  </a:cubicBezTo>
                  <a:cubicBezTo>
                    <a:pt x="3519423" y="3780448"/>
                    <a:pt x="3519590" y="3779968"/>
                    <a:pt x="3520119" y="3779766"/>
                  </a:cubicBezTo>
                  <a:cubicBezTo>
                    <a:pt x="3510128" y="3780635"/>
                    <a:pt x="3499817" y="3779522"/>
                    <a:pt x="3489677" y="3776227"/>
                  </a:cubicBezTo>
                  <a:lnTo>
                    <a:pt x="3464526" y="3762011"/>
                  </a:lnTo>
                  <a:cubicBezTo>
                    <a:pt x="3468548" y="3774876"/>
                    <a:pt x="3468054" y="3788898"/>
                    <a:pt x="3463668" y="3802597"/>
                  </a:cubicBezTo>
                  <a:cubicBezTo>
                    <a:pt x="3460993" y="3810946"/>
                    <a:pt x="3457076" y="3818543"/>
                    <a:pt x="3451893" y="3825023"/>
                  </a:cubicBezTo>
                  <a:cubicBezTo>
                    <a:pt x="3472687" y="3830440"/>
                    <a:pt x="3485443" y="3862043"/>
                    <a:pt x="3480809" y="3897908"/>
                  </a:cubicBezTo>
                  <a:cubicBezTo>
                    <a:pt x="3475917" y="3935749"/>
                    <a:pt x="3453512" y="3964007"/>
                    <a:pt x="3430772" y="3961026"/>
                  </a:cubicBezTo>
                  <a:cubicBezTo>
                    <a:pt x="3430054" y="3960931"/>
                    <a:pt x="3429346" y="3960807"/>
                    <a:pt x="3428854" y="3960089"/>
                  </a:cubicBezTo>
                  <a:cubicBezTo>
                    <a:pt x="3445900" y="3949378"/>
                    <a:pt x="3459117" y="3925043"/>
                    <a:pt x="3462927" y="3895562"/>
                  </a:cubicBezTo>
                  <a:cubicBezTo>
                    <a:pt x="3466416" y="3868573"/>
                    <a:pt x="3461191" y="3843723"/>
                    <a:pt x="3449314" y="3828713"/>
                  </a:cubicBezTo>
                  <a:cubicBezTo>
                    <a:pt x="3438955" y="3841558"/>
                    <a:pt x="3424789" y="3850621"/>
                    <a:pt x="3409090" y="3854738"/>
                  </a:cubicBezTo>
                  <a:cubicBezTo>
                    <a:pt x="3424162" y="3860625"/>
                    <a:pt x="3428837" y="3888081"/>
                    <a:pt x="3419620" y="3916864"/>
                  </a:cubicBezTo>
                  <a:cubicBezTo>
                    <a:pt x="3410129" y="3946507"/>
                    <a:pt x="3389497" y="3966335"/>
                    <a:pt x="3373535" y="3961147"/>
                  </a:cubicBezTo>
                  <a:cubicBezTo>
                    <a:pt x="3373034" y="3960985"/>
                    <a:pt x="3372544" y="3960797"/>
                    <a:pt x="3372298" y="3960162"/>
                  </a:cubicBezTo>
                  <a:cubicBezTo>
                    <a:pt x="3386299" y="3953704"/>
                    <a:pt x="3399677" y="3935881"/>
                    <a:pt x="3407072" y="3912785"/>
                  </a:cubicBezTo>
                  <a:cubicBezTo>
                    <a:pt x="3414249" y="3890371"/>
                    <a:pt x="3413971" y="3868667"/>
                    <a:pt x="3406821" y="3855166"/>
                  </a:cubicBezTo>
                  <a:cubicBezTo>
                    <a:pt x="3393345" y="3858685"/>
                    <a:pt x="3378782" y="3858353"/>
                    <a:pt x="3364562" y="3853734"/>
                  </a:cubicBezTo>
                  <a:cubicBezTo>
                    <a:pt x="3352097" y="3849682"/>
                    <a:pt x="3341328" y="3842795"/>
                    <a:pt x="3332977" y="3833756"/>
                  </a:cubicBezTo>
                  <a:cubicBezTo>
                    <a:pt x="3319903" y="3841023"/>
                    <a:pt x="3308096" y="3857544"/>
                    <a:pt x="3301402" y="3878454"/>
                  </a:cubicBezTo>
                  <a:cubicBezTo>
                    <a:pt x="3294010" y="3901548"/>
                    <a:pt x="3294779" y="3923968"/>
                    <a:pt x="3302784" y="3937578"/>
                  </a:cubicBezTo>
                  <a:cubicBezTo>
                    <a:pt x="3302203" y="3937946"/>
                    <a:pt x="3301680" y="3937801"/>
                    <a:pt x="3301160" y="3937634"/>
                  </a:cubicBezTo>
                  <a:cubicBezTo>
                    <a:pt x="3284621" y="3932257"/>
                    <a:pt x="3278909" y="3903871"/>
                    <a:pt x="3288401" y="3874228"/>
                  </a:cubicBezTo>
                  <a:cubicBezTo>
                    <a:pt x="3296665" y="3848414"/>
                    <a:pt x="3313734" y="3830163"/>
                    <a:pt x="3328929" y="3829480"/>
                  </a:cubicBezTo>
                  <a:cubicBezTo>
                    <a:pt x="3311700" y="3809402"/>
                    <a:pt x="3305118" y="3781011"/>
                    <a:pt x="3313803" y="3753893"/>
                  </a:cubicBezTo>
                  <a:cubicBezTo>
                    <a:pt x="3318903" y="3737977"/>
                    <a:pt x="3328518" y="3724801"/>
                    <a:pt x="3341647" y="3716499"/>
                  </a:cubicBezTo>
                  <a:cubicBezTo>
                    <a:pt x="3329141" y="3720235"/>
                    <a:pt x="3315593" y="3719655"/>
                    <a:pt x="3302346" y="3715351"/>
                  </a:cubicBezTo>
                  <a:cubicBezTo>
                    <a:pt x="3295788" y="3713218"/>
                    <a:pt x="3289696" y="3710303"/>
                    <a:pt x="3284305" y="3706480"/>
                  </a:cubicBezTo>
                  <a:cubicBezTo>
                    <a:pt x="3274936" y="3723849"/>
                    <a:pt x="3246295" y="3733869"/>
                    <a:pt x="3214213" y="3729660"/>
                  </a:cubicBezTo>
                  <a:cubicBezTo>
                    <a:pt x="3176648" y="3724732"/>
                    <a:pt x="3148596" y="3702165"/>
                    <a:pt x="3151561" y="3679251"/>
                  </a:cubicBezTo>
                  <a:cubicBezTo>
                    <a:pt x="3151652" y="3678530"/>
                    <a:pt x="3151774" y="3677819"/>
                    <a:pt x="3152487" y="3677320"/>
                  </a:cubicBezTo>
                  <a:cubicBezTo>
                    <a:pt x="3163118" y="3694491"/>
                    <a:pt x="3187277" y="3707807"/>
                    <a:pt x="3216540" y="3711646"/>
                  </a:cubicBezTo>
                  <a:cubicBezTo>
                    <a:pt x="3240302" y="3714766"/>
                    <a:pt x="3262396" y="3710975"/>
                    <a:pt x="3277486" y="3701646"/>
                  </a:cubicBezTo>
                  <a:cubicBezTo>
                    <a:pt x="3265197" y="3692050"/>
                    <a:pt x="3256300" y="3678897"/>
                    <a:pt x="3251772" y="3664173"/>
                  </a:cubicBezTo>
                  <a:cubicBezTo>
                    <a:pt x="3241372" y="3673831"/>
                    <a:pt x="3218833" y="3675627"/>
                    <a:pt x="3195412" y="3668014"/>
                  </a:cubicBezTo>
                  <a:cubicBezTo>
                    <a:pt x="3165984" y="3658452"/>
                    <a:pt x="3146304" y="3637663"/>
                    <a:pt x="3151452" y="3621588"/>
                  </a:cubicBezTo>
                  <a:cubicBezTo>
                    <a:pt x="3151613" y="3621081"/>
                    <a:pt x="3151802" y="3620586"/>
                    <a:pt x="3152429" y="3620341"/>
                  </a:cubicBezTo>
                  <a:cubicBezTo>
                    <a:pt x="3158841" y="3634444"/>
                    <a:pt x="3176533" y="3647924"/>
                    <a:pt x="3199459" y="3655371"/>
                  </a:cubicBezTo>
                  <a:cubicBezTo>
                    <a:pt x="3218389" y="3661525"/>
                    <a:pt x="3236808" y="3662241"/>
                    <a:pt x="3250077" y="3657623"/>
                  </a:cubicBezTo>
                  <a:cubicBezTo>
                    <a:pt x="3246838" y="3644878"/>
                    <a:pt x="3247023" y="3631168"/>
                    <a:pt x="3251105" y="3617762"/>
                  </a:cubicBezTo>
                  <a:cubicBezTo>
                    <a:pt x="3236892" y="3618194"/>
                    <a:pt x="3217455" y="3614889"/>
                    <a:pt x="3196836" y="3608188"/>
                  </a:cubicBezTo>
                  <a:cubicBezTo>
                    <a:pt x="3172736" y="3600355"/>
                    <a:pt x="3152630" y="3589707"/>
                    <a:pt x="3141715" y="3579851"/>
                  </a:cubicBezTo>
                  <a:cubicBezTo>
                    <a:pt x="3145328" y="3579550"/>
                    <a:pt x="3149389" y="3579528"/>
                    <a:pt x="3153809" y="3579779"/>
                  </a:cubicBezTo>
                  <a:cubicBezTo>
                    <a:pt x="3167067" y="3580536"/>
                    <a:pt x="3183550" y="3583771"/>
                    <a:pt x="3200864" y="3589397"/>
                  </a:cubicBezTo>
                  <a:cubicBezTo>
                    <a:pt x="3222338" y="3596376"/>
                    <a:pt x="3240636" y="3605589"/>
                    <a:pt x="3251953" y="3614663"/>
                  </a:cubicBezTo>
                  <a:cubicBezTo>
                    <a:pt x="3256743" y="3599994"/>
                    <a:pt x="3265460" y="3587716"/>
                    <a:pt x="3276619" y="3578694"/>
                  </a:cubicBezTo>
                  <a:cubicBezTo>
                    <a:pt x="3268928" y="3566305"/>
                    <a:pt x="3253184" y="3555309"/>
                    <a:pt x="3233541" y="3548925"/>
                  </a:cubicBezTo>
                  <a:cubicBezTo>
                    <a:pt x="3210616" y="3541476"/>
                    <a:pt x="3188360" y="3542254"/>
                    <a:pt x="3174850" y="3550319"/>
                  </a:cubicBezTo>
                  <a:cubicBezTo>
                    <a:pt x="3174484" y="3549732"/>
                    <a:pt x="3174628" y="3549207"/>
                    <a:pt x="3174796" y="3548681"/>
                  </a:cubicBezTo>
                  <a:cubicBezTo>
                    <a:pt x="3177463" y="3540349"/>
                    <a:pt x="3185844" y="3534746"/>
                    <a:pt x="3197231" y="3532420"/>
                  </a:cubicBezTo>
                  <a:cubicBezTo>
                    <a:pt x="3202929" y="3531257"/>
                    <a:pt x="3209376" y="3530913"/>
                    <a:pt x="3216237" y="3531458"/>
                  </a:cubicBezTo>
                  <a:cubicBezTo>
                    <a:pt x="3223100" y="3532003"/>
                    <a:pt x="3230378" y="3533435"/>
                    <a:pt x="3237738" y="3535825"/>
                  </a:cubicBezTo>
                  <a:cubicBezTo>
                    <a:pt x="3262380" y="3543835"/>
                    <a:pt x="3280082" y="3560049"/>
                    <a:pt x="3281842" y="3574922"/>
                  </a:cubicBezTo>
                  <a:cubicBezTo>
                    <a:pt x="3301132" y="3561097"/>
                    <a:pt x="3326422" y="3556487"/>
                    <a:pt x="3350691" y="3564374"/>
                  </a:cubicBezTo>
                  <a:cubicBezTo>
                    <a:pt x="3364370" y="3568818"/>
                    <a:pt x="3376011" y="3576680"/>
                    <a:pt x="3384034" y="3587583"/>
                  </a:cubicBezTo>
                  <a:cubicBezTo>
                    <a:pt x="3377199" y="3572173"/>
                    <a:pt x="3376544" y="3554408"/>
                    <a:pt x="3382069" y="3537157"/>
                  </a:cubicBezTo>
                  <a:cubicBezTo>
                    <a:pt x="3392082" y="3505890"/>
                    <a:pt x="3419545" y="3485191"/>
                    <a:pt x="3450106" y="3482473"/>
                  </a:cubicBezTo>
                  <a:cubicBezTo>
                    <a:pt x="3460295" y="3481566"/>
                    <a:pt x="3470830" y="3482655"/>
                    <a:pt x="3481175" y="3486021"/>
                  </a:cubicBezTo>
                  <a:lnTo>
                    <a:pt x="3485429" y="3487896"/>
                  </a:lnTo>
                  <a:cubicBezTo>
                    <a:pt x="3484537" y="3473383"/>
                    <a:pt x="3487795" y="3452505"/>
                    <a:pt x="3494918" y="3430260"/>
                  </a:cubicBezTo>
                  <a:cubicBezTo>
                    <a:pt x="3502692" y="3405978"/>
                    <a:pt x="3513263" y="3385725"/>
                    <a:pt x="3523045" y="3374729"/>
                  </a:cubicBezTo>
                  <a:close/>
                  <a:moveTo>
                    <a:pt x="4648524" y="3251242"/>
                  </a:moveTo>
                  <a:cubicBezTo>
                    <a:pt x="4655461" y="3250990"/>
                    <a:pt x="4662494" y="3253403"/>
                    <a:pt x="4667979" y="3258542"/>
                  </a:cubicBezTo>
                  <a:cubicBezTo>
                    <a:pt x="4671600" y="3261940"/>
                    <a:pt x="4674097" y="3266103"/>
                    <a:pt x="4675023" y="3270685"/>
                  </a:cubicBezTo>
                  <a:cubicBezTo>
                    <a:pt x="4675117" y="3264872"/>
                    <a:pt x="4677491" y="3259233"/>
                    <a:pt x="4681712" y="3254661"/>
                  </a:cubicBezTo>
                  <a:cubicBezTo>
                    <a:pt x="4685535" y="3250519"/>
                    <a:pt x="4690341" y="3247842"/>
                    <a:pt x="4695431" y="3246656"/>
                  </a:cubicBezTo>
                  <a:cubicBezTo>
                    <a:pt x="4700516" y="3245470"/>
                    <a:pt x="4705894" y="3245777"/>
                    <a:pt x="4710856" y="3247596"/>
                  </a:cubicBezTo>
                  <a:cubicBezTo>
                    <a:pt x="4714170" y="3248811"/>
                    <a:pt x="4717295" y="3250699"/>
                    <a:pt x="4720040" y="3253269"/>
                  </a:cubicBezTo>
                  <a:cubicBezTo>
                    <a:pt x="4731006" y="3263547"/>
                    <a:pt x="4731621" y="3280835"/>
                    <a:pt x="4721423" y="3291882"/>
                  </a:cubicBezTo>
                  <a:cubicBezTo>
                    <a:pt x="4717679" y="3295931"/>
                    <a:pt x="4713005" y="3298580"/>
                    <a:pt x="4707924" y="3299316"/>
                  </a:cubicBezTo>
                  <a:cubicBezTo>
                    <a:pt x="4711446" y="3300432"/>
                    <a:pt x="4714740" y="3302374"/>
                    <a:pt x="4717618" y="3305070"/>
                  </a:cubicBezTo>
                  <a:cubicBezTo>
                    <a:pt x="4728583" y="3315347"/>
                    <a:pt x="4729201" y="3332635"/>
                    <a:pt x="4719000" y="3343681"/>
                  </a:cubicBezTo>
                  <a:cubicBezTo>
                    <a:pt x="4708794" y="3354730"/>
                    <a:pt x="4691632" y="3355352"/>
                    <a:pt x="4680670" y="3345074"/>
                  </a:cubicBezTo>
                  <a:lnTo>
                    <a:pt x="4674879" y="3336943"/>
                  </a:lnTo>
                  <a:cubicBezTo>
                    <a:pt x="4674272" y="3341547"/>
                    <a:pt x="4672084" y="3345851"/>
                    <a:pt x="4668732" y="3349479"/>
                  </a:cubicBezTo>
                  <a:cubicBezTo>
                    <a:pt x="4658533" y="3360527"/>
                    <a:pt x="4641374" y="3361151"/>
                    <a:pt x="4630402" y="3350873"/>
                  </a:cubicBezTo>
                  <a:cubicBezTo>
                    <a:pt x="4619439" y="3340595"/>
                    <a:pt x="4618819" y="3323305"/>
                    <a:pt x="4629021" y="3312260"/>
                  </a:cubicBezTo>
                  <a:cubicBezTo>
                    <a:pt x="4632920" y="3308041"/>
                    <a:pt x="4637830" y="3305343"/>
                    <a:pt x="4643126" y="3304682"/>
                  </a:cubicBezTo>
                  <a:cubicBezTo>
                    <a:pt x="4638685" y="3304010"/>
                    <a:pt x="4634542" y="3301837"/>
                    <a:pt x="4631028" y="3298548"/>
                  </a:cubicBezTo>
                  <a:cubicBezTo>
                    <a:pt x="4620066" y="3288269"/>
                    <a:pt x="4619442" y="3270984"/>
                    <a:pt x="4629650" y="3259936"/>
                  </a:cubicBezTo>
                  <a:cubicBezTo>
                    <a:pt x="4634749" y="3254412"/>
                    <a:pt x="4641589" y="3251494"/>
                    <a:pt x="4648524" y="3251242"/>
                  </a:cubicBezTo>
                  <a:close/>
                  <a:moveTo>
                    <a:pt x="4645862" y="3246110"/>
                  </a:moveTo>
                  <a:cubicBezTo>
                    <a:pt x="4638217" y="3246388"/>
                    <a:pt x="4630677" y="3249603"/>
                    <a:pt x="4625055" y="3255690"/>
                  </a:cubicBezTo>
                  <a:cubicBezTo>
                    <a:pt x="4613811" y="3267867"/>
                    <a:pt x="4614496" y="3286918"/>
                    <a:pt x="4626581" y="3298246"/>
                  </a:cubicBezTo>
                  <a:cubicBezTo>
                    <a:pt x="4630451" y="3301874"/>
                    <a:pt x="4635012" y="3304268"/>
                    <a:pt x="4639911" y="3305008"/>
                  </a:cubicBezTo>
                  <a:cubicBezTo>
                    <a:pt x="4634074" y="3305738"/>
                    <a:pt x="4628661" y="3308710"/>
                    <a:pt x="4624370" y="3313357"/>
                  </a:cubicBezTo>
                  <a:cubicBezTo>
                    <a:pt x="4613127" y="3325534"/>
                    <a:pt x="4613805" y="3344587"/>
                    <a:pt x="4625890" y="3355914"/>
                  </a:cubicBezTo>
                  <a:cubicBezTo>
                    <a:pt x="4637975" y="3367241"/>
                    <a:pt x="4656889" y="3366555"/>
                    <a:pt x="4668134" y="3354378"/>
                  </a:cubicBezTo>
                  <a:cubicBezTo>
                    <a:pt x="4671831" y="3350378"/>
                    <a:pt x="4674238" y="3345636"/>
                    <a:pt x="4674907" y="3340561"/>
                  </a:cubicBezTo>
                  <a:lnTo>
                    <a:pt x="4681285" y="3349523"/>
                  </a:lnTo>
                  <a:cubicBezTo>
                    <a:pt x="4693371" y="3360851"/>
                    <a:pt x="4712284" y="3360164"/>
                    <a:pt x="4723528" y="3347990"/>
                  </a:cubicBezTo>
                  <a:cubicBezTo>
                    <a:pt x="4734772" y="3335813"/>
                    <a:pt x="4734094" y="3316760"/>
                    <a:pt x="4722005" y="3305433"/>
                  </a:cubicBezTo>
                  <a:cubicBezTo>
                    <a:pt x="4718841" y="3302464"/>
                    <a:pt x="4715207" y="3300324"/>
                    <a:pt x="4711330" y="3299092"/>
                  </a:cubicBezTo>
                  <a:cubicBezTo>
                    <a:pt x="4716928" y="3298283"/>
                    <a:pt x="4722081" y="3295363"/>
                    <a:pt x="4726197" y="3290901"/>
                  </a:cubicBezTo>
                  <a:cubicBezTo>
                    <a:pt x="4737442" y="3278725"/>
                    <a:pt x="4736764" y="3259672"/>
                    <a:pt x="4724679" y="3248346"/>
                  </a:cubicBezTo>
                  <a:cubicBezTo>
                    <a:pt x="4721656" y="3245515"/>
                    <a:pt x="4718209" y="3243431"/>
                    <a:pt x="4714561" y="3242094"/>
                  </a:cubicBezTo>
                  <a:cubicBezTo>
                    <a:pt x="4709088" y="3240088"/>
                    <a:pt x="4703161" y="3239750"/>
                    <a:pt x="4697557" y="3241057"/>
                  </a:cubicBezTo>
                  <a:cubicBezTo>
                    <a:pt x="4691944" y="3242364"/>
                    <a:pt x="4686648" y="3245315"/>
                    <a:pt x="4682437" y="3249878"/>
                  </a:cubicBezTo>
                  <a:cubicBezTo>
                    <a:pt x="4677781" y="3254916"/>
                    <a:pt x="4675172" y="3261132"/>
                    <a:pt x="4675065" y="3267538"/>
                  </a:cubicBezTo>
                  <a:cubicBezTo>
                    <a:pt x="4674045" y="3262489"/>
                    <a:pt x="4671295" y="3257901"/>
                    <a:pt x="4667299" y="3254158"/>
                  </a:cubicBezTo>
                  <a:cubicBezTo>
                    <a:pt x="4661256" y="3248494"/>
                    <a:pt x="4653507" y="3245833"/>
                    <a:pt x="4645862" y="3246110"/>
                  </a:cubicBezTo>
                  <a:close/>
                  <a:moveTo>
                    <a:pt x="3475938" y="3368734"/>
                  </a:moveTo>
                  <a:cubicBezTo>
                    <a:pt x="3478118" y="3368652"/>
                    <a:pt x="3480254" y="3368933"/>
                    <a:pt x="3482323" y="3369604"/>
                  </a:cubicBezTo>
                  <a:lnTo>
                    <a:pt x="3483611" y="3370602"/>
                  </a:lnTo>
                  <a:cubicBezTo>
                    <a:pt x="3469218" y="3376937"/>
                    <a:pt x="3455589" y="3394680"/>
                    <a:pt x="3448192" y="3417773"/>
                  </a:cubicBezTo>
                  <a:cubicBezTo>
                    <a:pt x="3440798" y="3440868"/>
                    <a:pt x="3441569" y="3463289"/>
                    <a:pt x="3449575" y="3476901"/>
                  </a:cubicBezTo>
                  <a:cubicBezTo>
                    <a:pt x="3448997" y="3477268"/>
                    <a:pt x="3448469" y="3477123"/>
                    <a:pt x="3447948" y="3476954"/>
                  </a:cubicBezTo>
                  <a:cubicBezTo>
                    <a:pt x="3431410" y="3471579"/>
                    <a:pt x="3425701" y="3443191"/>
                    <a:pt x="3435193" y="3413548"/>
                  </a:cubicBezTo>
                  <a:cubicBezTo>
                    <a:pt x="3443498" y="3387610"/>
                    <a:pt x="3460689" y="3369305"/>
                    <a:pt x="3475938" y="3368734"/>
                  </a:cubicBezTo>
                  <a:close/>
                  <a:moveTo>
                    <a:pt x="3430876" y="3362955"/>
                  </a:moveTo>
                  <a:cubicBezTo>
                    <a:pt x="3433236" y="3362848"/>
                    <a:pt x="3435513" y="3363186"/>
                    <a:pt x="3437668" y="3364004"/>
                  </a:cubicBezTo>
                  <a:lnTo>
                    <a:pt x="3438949" y="3365223"/>
                  </a:lnTo>
                  <a:cubicBezTo>
                    <a:pt x="3422701" y="3373030"/>
                    <a:pt x="3406002" y="3394808"/>
                    <a:pt x="3395436" y="3423134"/>
                  </a:cubicBezTo>
                  <a:cubicBezTo>
                    <a:pt x="3384867" y="3451452"/>
                    <a:pt x="3383186" y="3478922"/>
                    <a:pt x="3390303" y="3495575"/>
                  </a:cubicBezTo>
                  <a:cubicBezTo>
                    <a:pt x="3389638" y="3496026"/>
                    <a:pt x="3389089" y="3495851"/>
                    <a:pt x="3388546" y="3495645"/>
                  </a:cubicBezTo>
                  <a:cubicBezTo>
                    <a:pt x="3371293" y="3489111"/>
                    <a:pt x="3368305" y="3454346"/>
                    <a:pt x="3381875" y="3417995"/>
                  </a:cubicBezTo>
                  <a:cubicBezTo>
                    <a:pt x="3393741" y="3386186"/>
                    <a:pt x="3414352" y="3363703"/>
                    <a:pt x="3430876" y="3362955"/>
                  </a:cubicBezTo>
                  <a:close/>
                  <a:moveTo>
                    <a:pt x="2350431" y="3480189"/>
                  </a:moveTo>
                  <a:cubicBezTo>
                    <a:pt x="2170409" y="3496210"/>
                    <a:pt x="2008667" y="3618106"/>
                    <a:pt x="1949694" y="3802273"/>
                  </a:cubicBezTo>
                  <a:cubicBezTo>
                    <a:pt x="1917163" y="3903876"/>
                    <a:pt x="1921006" y="4008508"/>
                    <a:pt x="1961263" y="4099270"/>
                  </a:cubicBezTo>
                  <a:cubicBezTo>
                    <a:pt x="1914014" y="4035059"/>
                    <a:pt x="1845447" y="3988761"/>
                    <a:pt x="1764868" y="3962575"/>
                  </a:cubicBezTo>
                  <a:cubicBezTo>
                    <a:pt x="1521117" y="3883363"/>
                    <a:pt x="1259781" y="4018215"/>
                    <a:pt x="1181153" y="4263773"/>
                  </a:cubicBezTo>
                  <a:cubicBezTo>
                    <a:pt x="1102527" y="4509332"/>
                    <a:pt x="1236382" y="4772606"/>
                    <a:pt x="1480133" y="4851816"/>
                  </a:cubicBezTo>
                  <a:cubicBezTo>
                    <a:pt x="1558138" y="4877167"/>
                    <a:pt x="1637947" y="4880594"/>
                    <a:pt x="1711620" y="4858589"/>
                  </a:cubicBezTo>
                  <a:cubicBezTo>
                    <a:pt x="1634278" y="4907477"/>
                    <a:pt x="1577629" y="4985089"/>
                    <a:pt x="1547610" y="5078839"/>
                  </a:cubicBezTo>
                  <a:cubicBezTo>
                    <a:pt x="1468983" y="5324396"/>
                    <a:pt x="1602841" y="5587672"/>
                    <a:pt x="1846591" y="5666883"/>
                  </a:cubicBezTo>
                  <a:cubicBezTo>
                    <a:pt x="2090341" y="5746093"/>
                    <a:pt x="2351681" y="5611245"/>
                    <a:pt x="2430309" y="5365685"/>
                  </a:cubicBezTo>
                  <a:cubicBezTo>
                    <a:pt x="2456138" y="5285014"/>
                    <a:pt x="2459035" y="5202425"/>
                    <a:pt x="2435360" y="5126654"/>
                  </a:cubicBezTo>
                  <a:lnTo>
                    <a:pt x="2583504" y="5210379"/>
                  </a:lnTo>
                  <a:cubicBezTo>
                    <a:pt x="2827253" y="5289585"/>
                    <a:pt x="3088593" y="5154741"/>
                    <a:pt x="3167217" y="4909180"/>
                  </a:cubicBezTo>
                  <a:cubicBezTo>
                    <a:pt x="3245846" y="4663623"/>
                    <a:pt x="3111990" y="4400346"/>
                    <a:pt x="2868239" y="4321135"/>
                  </a:cubicBezTo>
                  <a:cubicBezTo>
                    <a:pt x="2804373" y="4300382"/>
                    <a:pt x="2739306" y="4294324"/>
                    <a:pt x="2676800" y="4302712"/>
                  </a:cubicBezTo>
                  <a:cubicBezTo>
                    <a:pt x="2750212" y="4254252"/>
                    <a:pt x="2803575" y="4179123"/>
                    <a:pt x="2832392" y="4089120"/>
                  </a:cubicBezTo>
                  <a:cubicBezTo>
                    <a:pt x="2911018" y="3843563"/>
                    <a:pt x="2777161" y="3580287"/>
                    <a:pt x="2533411" y="3501076"/>
                  </a:cubicBezTo>
                  <a:cubicBezTo>
                    <a:pt x="2472473" y="3481273"/>
                    <a:pt x="2410438" y="3474849"/>
                    <a:pt x="2350431" y="3480189"/>
                  </a:cubicBezTo>
                  <a:close/>
                  <a:moveTo>
                    <a:pt x="4814004" y="3207518"/>
                  </a:moveTo>
                  <a:lnTo>
                    <a:pt x="4815137" y="3207803"/>
                  </a:lnTo>
                  <a:cubicBezTo>
                    <a:pt x="4825747" y="3214608"/>
                    <a:pt x="4825304" y="3234438"/>
                    <a:pt x="4814153" y="3252094"/>
                  </a:cubicBezTo>
                  <a:cubicBezTo>
                    <a:pt x="4802997" y="3269749"/>
                    <a:pt x="4785348" y="3278547"/>
                    <a:pt x="4774738" y="3271743"/>
                  </a:cubicBezTo>
                  <a:cubicBezTo>
                    <a:pt x="4774403" y="3271529"/>
                    <a:pt x="4774085" y="3271302"/>
                    <a:pt x="4774001" y="3270830"/>
                  </a:cubicBezTo>
                  <a:cubicBezTo>
                    <a:pt x="4784943" y="3269497"/>
                    <a:pt x="4797119" y="3260500"/>
                    <a:pt x="4805811" y="3246746"/>
                  </a:cubicBezTo>
                  <a:cubicBezTo>
                    <a:pt x="4814498" y="3232989"/>
                    <a:pt x="4817433" y="3218065"/>
                    <a:pt x="4814004" y="3207518"/>
                  </a:cubicBezTo>
                  <a:close/>
                  <a:moveTo>
                    <a:pt x="4804282" y="3194387"/>
                  </a:moveTo>
                  <a:lnTo>
                    <a:pt x="4805076" y="3194721"/>
                  </a:lnTo>
                  <a:cubicBezTo>
                    <a:pt x="4811811" y="3201032"/>
                    <a:pt x="4807906" y="3216287"/>
                    <a:pt x="4796356" y="3228795"/>
                  </a:cubicBezTo>
                  <a:cubicBezTo>
                    <a:pt x="4784807" y="3241299"/>
                    <a:pt x="4769988" y="3246324"/>
                    <a:pt x="4763250" y="3240011"/>
                  </a:cubicBezTo>
                  <a:cubicBezTo>
                    <a:pt x="4763041" y="3239814"/>
                    <a:pt x="4762837" y="3239606"/>
                    <a:pt x="4762866" y="3239233"/>
                  </a:cubicBezTo>
                  <a:cubicBezTo>
                    <a:pt x="4771308" y="3239300"/>
                    <a:pt x="4782068" y="3233575"/>
                    <a:pt x="4791066" y="3223831"/>
                  </a:cubicBezTo>
                  <a:cubicBezTo>
                    <a:pt x="4800065" y="3214088"/>
                    <a:pt x="4804953" y="3202869"/>
                    <a:pt x="4804282" y="3194387"/>
                  </a:cubicBezTo>
                  <a:close/>
                  <a:moveTo>
                    <a:pt x="3473915" y="3339009"/>
                  </a:moveTo>
                  <a:cubicBezTo>
                    <a:pt x="3420662" y="3343747"/>
                    <a:pt x="3372816" y="3379804"/>
                    <a:pt x="3355373" y="3434282"/>
                  </a:cubicBezTo>
                  <a:cubicBezTo>
                    <a:pt x="3345751" y="3464337"/>
                    <a:pt x="3346886" y="3495288"/>
                    <a:pt x="3358797" y="3522137"/>
                  </a:cubicBezTo>
                  <a:cubicBezTo>
                    <a:pt x="3344817" y="3503142"/>
                    <a:pt x="3324535" y="3489448"/>
                    <a:pt x="3300700" y="3481702"/>
                  </a:cubicBezTo>
                  <a:cubicBezTo>
                    <a:pt x="3228601" y="3458270"/>
                    <a:pt x="3151293" y="3498160"/>
                    <a:pt x="3128035" y="3570796"/>
                  </a:cubicBezTo>
                  <a:cubicBezTo>
                    <a:pt x="3104775" y="3643433"/>
                    <a:pt x="3144372" y="3721311"/>
                    <a:pt x="3216474" y="3744743"/>
                  </a:cubicBezTo>
                  <a:cubicBezTo>
                    <a:pt x="3239551" y="3752241"/>
                    <a:pt x="3263156" y="3753255"/>
                    <a:pt x="3284949" y="3746746"/>
                  </a:cubicBezTo>
                  <a:cubicBezTo>
                    <a:pt x="3262072" y="3761206"/>
                    <a:pt x="3245313" y="3784164"/>
                    <a:pt x="3236434" y="3811897"/>
                  </a:cubicBezTo>
                  <a:cubicBezTo>
                    <a:pt x="3213176" y="3884532"/>
                    <a:pt x="3252772" y="3962411"/>
                    <a:pt x="3324876" y="3985841"/>
                  </a:cubicBezTo>
                  <a:cubicBezTo>
                    <a:pt x="3396975" y="4009273"/>
                    <a:pt x="3474281" y="3969385"/>
                    <a:pt x="3497539" y="3896747"/>
                  </a:cubicBezTo>
                  <a:cubicBezTo>
                    <a:pt x="3505181" y="3872884"/>
                    <a:pt x="3506038" y="3848453"/>
                    <a:pt x="3499036" y="3826041"/>
                  </a:cubicBezTo>
                  <a:lnTo>
                    <a:pt x="3542855" y="3850807"/>
                  </a:lnTo>
                  <a:cubicBezTo>
                    <a:pt x="3614959" y="3874238"/>
                    <a:pt x="3692263" y="3834347"/>
                    <a:pt x="3715520" y="3761711"/>
                  </a:cubicBezTo>
                  <a:cubicBezTo>
                    <a:pt x="3738780" y="3689074"/>
                    <a:pt x="3699184" y="3611196"/>
                    <a:pt x="3627084" y="3587764"/>
                  </a:cubicBezTo>
                  <a:cubicBezTo>
                    <a:pt x="3608189" y="3581626"/>
                    <a:pt x="3588946" y="3579835"/>
                    <a:pt x="3570453" y="3582314"/>
                  </a:cubicBezTo>
                  <a:cubicBezTo>
                    <a:pt x="3592168" y="3567980"/>
                    <a:pt x="3607952" y="3545755"/>
                    <a:pt x="3616479" y="3519133"/>
                  </a:cubicBezTo>
                  <a:cubicBezTo>
                    <a:pt x="3639737" y="3446498"/>
                    <a:pt x="3600141" y="3368620"/>
                    <a:pt x="3528039" y="3345189"/>
                  </a:cubicBezTo>
                  <a:cubicBezTo>
                    <a:pt x="3510015" y="3339329"/>
                    <a:pt x="3491663" y="3337430"/>
                    <a:pt x="3473915" y="3339009"/>
                  </a:cubicBezTo>
                  <a:close/>
                  <a:moveTo>
                    <a:pt x="4162100" y="3254594"/>
                  </a:moveTo>
                  <a:cubicBezTo>
                    <a:pt x="4167002" y="3255293"/>
                    <a:pt x="4171844" y="3256970"/>
                    <a:pt x="4176359" y="3259697"/>
                  </a:cubicBezTo>
                  <a:cubicBezTo>
                    <a:pt x="4194400" y="3270604"/>
                    <a:pt x="4200250" y="3294181"/>
                    <a:pt x="4189425" y="3312360"/>
                  </a:cubicBezTo>
                  <a:cubicBezTo>
                    <a:pt x="4185454" y="3319021"/>
                    <a:pt x="4179796" y="3324035"/>
                    <a:pt x="4173028" y="3326535"/>
                  </a:cubicBezTo>
                  <a:cubicBezTo>
                    <a:pt x="4178185" y="3327038"/>
                    <a:pt x="4183279" y="3328741"/>
                    <a:pt x="4188009" y="3331598"/>
                  </a:cubicBezTo>
                  <a:cubicBezTo>
                    <a:pt x="4206052" y="3342506"/>
                    <a:pt x="4211901" y="3366084"/>
                    <a:pt x="4201074" y="3384261"/>
                  </a:cubicBezTo>
                  <a:cubicBezTo>
                    <a:pt x="4190246" y="3402440"/>
                    <a:pt x="4166845" y="3408332"/>
                    <a:pt x="4148799" y="3397425"/>
                  </a:cubicBezTo>
                  <a:lnTo>
                    <a:pt x="4138489" y="3387947"/>
                  </a:lnTo>
                  <a:cubicBezTo>
                    <a:pt x="4138986" y="3394455"/>
                    <a:pt x="4137228" y="3401012"/>
                    <a:pt x="4133670" y="3406983"/>
                  </a:cubicBezTo>
                  <a:cubicBezTo>
                    <a:pt x="4122844" y="3425160"/>
                    <a:pt x="4099439" y="3431055"/>
                    <a:pt x="4081396" y="3420146"/>
                  </a:cubicBezTo>
                  <a:cubicBezTo>
                    <a:pt x="4063349" y="3409238"/>
                    <a:pt x="4057501" y="3385659"/>
                    <a:pt x="4068328" y="3367483"/>
                  </a:cubicBezTo>
                  <a:cubicBezTo>
                    <a:pt x="4072462" y="3360542"/>
                    <a:pt x="4078430" y="3355394"/>
                    <a:pt x="4085521" y="3352931"/>
                  </a:cubicBezTo>
                  <a:cubicBezTo>
                    <a:pt x="4079219" y="3353312"/>
                    <a:pt x="4072896" y="3351540"/>
                    <a:pt x="4067122" y="3348049"/>
                  </a:cubicBezTo>
                  <a:cubicBezTo>
                    <a:pt x="4049079" y="3337142"/>
                    <a:pt x="4043229" y="3313566"/>
                    <a:pt x="4054052" y="3295387"/>
                  </a:cubicBezTo>
                  <a:cubicBezTo>
                    <a:pt x="4064880" y="3277210"/>
                    <a:pt x="4088286" y="3271316"/>
                    <a:pt x="4106329" y="3282224"/>
                  </a:cubicBezTo>
                  <a:cubicBezTo>
                    <a:pt x="4112295" y="3285829"/>
                    <a:pt x="4116929" y="3290820"/>
                    <a:pt x="4119523" y="3296844"/>
                  </a:cubicBezTo>
                  <a:cubicBezTo>
                    <a:pt x="4117976" y="3288826"/>
                    <a:pt x="4119602" y="3280380"/>
                    <a:pt x="4124082" y="3272861"/>
                  </a:cubicBezTo>
                  <a:cubicBezTo>
                    <a:pt x="4132203" y="3259227"/>
                    <a:pt x="4147396" y="3252503"/>
                    <a:pt x="4162100" y="3254594"/>
                  </a:cubicBezTo>
                  <a:close/>
                  <a:moveTo>
                    <a:pt x="4165597" y="3245947"/>
                  </a:moveTo>
                  <a:cubicBezTo>
                    <a:pt x="4149392" y="3243639"/>
                    <a:pt x="4132644" y="3251051"/>
                    <a:pt x="4123695" y="3266075"/>
                  </a:cubicBezTo>
                  <a:cubicBezTo>
                    <a:pt x="4118760" y="3274362"/>
                    <a:pt x="4116969" y="3283671"/>
                    <a:pt x="4118670" y="3292508"/>
                  </a:cubicBezTo>
                  <a:cubicBezTo>
                    <a:pt x="4115808" y="3285870"/>
                    <a:pt x="4110708" y="3280369"/>
                    <a:pt x="4104130" y="3276396"/>
                  </a:cubicBezTo>
                  <a:cubicBezTo>
                    <a:pt x="4084245" y="3264373"/>
                    <a:pt x="4058453" y="3270868"/>
                    <a:pt x="4046519" y="3290903"/>
                  </a:cubicBezTo>
                  <a:cubicBezTo>
                    <a:pt x="4034585" y="3310936"/>
                    <a:pt x="4041033" y="3336922"/>
                    <a:pt x="4060921" y="3348942"/>
                  </a:cubicBezTo>
                  <a:cubicBezTo>
                    <a:pt x="4067284" y="3352789"/>
                    <a:pt x="4074250" y="3354741"/>
                    <a:pt x="4081199" y="3354321"/>
                  </a:cubicBezTo>
                  <a:cubicBezTo>
                    <a:pt x="4073380" y="3357036"/>
                    <a:pt x="4066806" y="3362711"/>
                    <a:pt x="4062253" y="3370358"/>
                  </a:cubicBezTo>
                  <a:cubicBezTo>
                    <a:pt x="4050318" y="3390392"/>
                    <a:pt x="4056767" y="3416377"/>
                    <a:pt x="4076649" y="3428400"/>
                  </a:cubicBezTo>
                  <a:cubicBezTo>
                    <a:pt x="4096535" y="3440420"/>
                    <a:pt x="4122333" y="3433924"/>
                    <a:pt x="4134263" y="3413891"/>
                  </a:cubicBezTo>
                  <a:cubicBezTo>
                    <a:pt x="4138182" y="3407310"/>
                    <a:pt x="4140121" y="3400085"/>
                    <a:pt x="4139572" y="3392915"/>
                  </a:cubicBezTo>
                  <a:lnTo>
                    <a:pt x="4150934" y="3403359"/>
                  </a:lnTo>
                  <a:cubicBezTo>
                    <a:pt x="4170821" y="3415378"/>
                    <a:pt x="4196617" y="3408884"/>
                    <a:pt x="4208549" y="3388851"/>
                  </a:cubicBezTo>
                  <a:cubicBezTo>
                    <a:pt x="4220482" y="3368816"/>
                    <a:pt x="4214033" y="3342833"/>
                    <a:pt x="4194147" y="3330809"/>
                  </a:cubicBezTo>
                  <a:cubicBezTo>
                    <a:pt x="4188937" y="3327661"/>
                    <a:pt x="4183323" y="3325783"/>
                    <a:pt x="4177637" y="3325230"/>
                  </a:cubicBezTo>
                  <a:cubicBezTo>
                    <a:pt x="4185098" y="3322473"/>
                    <a:pt x="4191335" y="3316949"/>
                    <a:pt x="4195707" y="3309607"/>
                  </a:cubicBezTo>
                  <a:cubicBezTo>
                    <a:pt x="4207641" y="3289574"/>
                    <a:pt x="4201194" y="3263588"/>
                    <a:pt x="4181310" y="3251566"/>
                  </a:cubicBezTo>
                  <a:cubicBezTo>
                    <a:pt x="4176336" y="3248563"/>
                    <a:pt x="4170997" y="3246713"/>
                    <a:pt x="4165597" y="3245947"/>
                  </a:cubicBezTo>
                  <a:close/>
                  <a:moveTo>
                    <a:pt x="4757192" y="3165212"/>
                  </a:moveTo>
                  <a:cubicBezTo>
                    <a:pt x="4762610" y="3162987"/>
                    <a:pt x="4767725" y="3162540"/>
                    <a:pt x="4771579" y="3164182"/>
                  </a:cubicBezTo>
                  <a:cubicBezTo>
                    <a:pt x="4772684" y="3164650"/>
                    <a:pt x="4773682" y="3165290"/>
                    <a:pt x="4774553" y="3166110"/>
                  </a:cubicBezTo>
                  <a:lnTo>
                    <a:pt x="4774963" y="3166905"/>
                  </a:lnTo>
                  <a:cubicBezTo>
                    <a:pt x="4766350" y="3166685"/>
                    <a:pt x="4755491" y="3172309"/>
                    <a:pt x="4746493" y="3182052"/>
                  </a:cubicBezTo>
                  <a:cubicBezTo>
                    <a:pt x="4737493" y="3191796"/>
                    <a:pt x="4732704" y="3203116"/>
                    <a:pt x="4733547" y="3211751"/>
                  </a:cubicBezTo>
                  <a:cubicBezTo>
                    <a:pt x="4733174" y="3211799"/>
                    <a:pt x="4732946" y="3211602"/>
                    <a:pt x="4732724" y="3211397"/>
                  </a:cubicBezTo>
                  <a:cubicBezTo>
                    <a:pt x="4725750" y="3204857"/>
                    <a:pt x="4729455" y="3189419"/>
                    <a:pt x="4741007" y="3176911"/>
                  </a:cubicBezTo>
                  <a:cubicBezTo>
                    <a:pt x="4746059" y="3171440"/>
                    <a:pt x="4751776" y="3167437"/>
                    <a:pt x="4757192" y="3165212"/>
                  </a:cubicBezTo>
                  <a:close/>
                  <a:moveTo>
                    <a:pt x="4595378" y="3180290"/>
                  </a:moveTo>
                  <a:cubicBezTo>
                    <a:pt x="4598474" y="3181045"/>
                    <a:pt x="4601756" y="3182383"/>
                    <a:pt x="4605040" y="3184259"/>
                  </a:cubicBezTo>
                  <a:cubicBezTo>
                    <a:pt x="4608329" y="3186134"/>
                    <a:pt x="4611612" y="3188550"/>
                    <a:pt x="4614717" y="3191459"/>
                  </a:cubicBezTo>
                  <a:cubicBezTo>
                    <a:pt x="4625115" y="3201204"/>
                    <a:pt x="4630172" y="3213404"/>
                    <a:pt x="4627614" y="3221204"/>
                  </a:cubicBezTo>
                  <a:cubicBezTo>
                    <a:pt x="4640386" y="3218847"/>
                    <a:pt x="4654010" y="3222475"/>
                    <a:pt x="4664253" y="3232071"/>
                  </a:cubicBezTo>
                  <a:cubicBezTo>
                    <a:pt x="4670021" y="3237482"/>
                    <a:pt x="4673992" y="3244110"/>
                    <a:pt x="4675468" y="3251403"/>
                  </a:cubicBezTo>
                  <a:cubicBezTo>
                    <a:pt x="4675625" y="3242148"/>
                    <a:pt x="4679392" y="3233171"/>
                    <a:pt x="4686115" y="3225892"/>
                  </a:cubicBezTo>
                  <a:cubicBezTo>
                    <a:pt x="4698298" y="3212700"/>
                    <a:pt x="4716716" y="3208846"/>
                    <a:pt x="4732526" y="3214645"/>
                  </a:cubicBezTo>
                  <a:cubicBezTo>
                    <a:pt x="4737797" y="3216579"/>
                    <a:pt x="4742775" y="3219585"/>
                    <a:pt x="4747144" y="3223675"/>
                  </a:cubicBezTo>
                  <a:lnTo>
                    <a:pt x="4748821" y="3225605"/>
                  </a:lnTo>
                  <a:cubicBezTo>
                    <a:pt x="4751728" y="3218185"/>
                    <a:pt x="4758156" y="3208574"/>
                    <a:pt x="4766822" y="3199190"/>
                  </a:cubicBezTo>
                  <a:cubicBezTo>
                    <a:pt x="4776285" y="3188944"/>
                    <a:pt x="4786207" y="3181357"/>
                    <a:pt x="4793600" y="3178183"/>
                  </a:cubicBezTo>
                  <a:cubicBezTo>
                    <a:pt x="4790835" y="3185696"/>
                    <a:pt x="4784220" y="3195756"/>
                    <a:pt x="4775153" y="3205569"/>
                  </a:cubicBezTo>
                  <a:cubicBezTo>
                    <a:pt x="4766077" y="3215399"/>
                    <a:pt x="4756581" y="3222782"/>
                    <a:pt x="4749260" y="3226106"/>
                  </a:cubicBezTo>
                  <a:cubicBezTo>
                    <a:pt x="4764657" y="3242512"/>
                    <a:pt x="4764849" y="3268362"/>
                    <a:pt x="4749340" y="3285153"/>
                  </a:cubicBezTo>
                  <a:cubicBezTo>
                    <a:pt x="4743391" y="3291603"/>
                    <a:pt x="4735945" y="3295817"/>
                    <a:pt x="4727860" y="3296989"/>
                  </a:cubicBezTo>
                  <a:cubicBezTo>
                    <a:pt x="4733460" y="3298763"/>
                    <a:pt x="4738712" y="3301860"/>
                    <a:pt x="4743286" y="3306150"/>
                  </a:cubicBezTo>
                  <a:cubicBezTo>
                    <a:pt x="4760742" y="3322513"/>
                    <a:pt x="4761730" y="3350037"/>
                    <a:pt x="4745483" y="3367627"/>
                  </a:cubicBezTo>
                  <a:cubicBezTo>
                    <a:pt x="4733318" y="3380803"/>
                    <a:pt x="4714931" y="3384666"/>
                    <a:pt x="4699133" y="3378890"/>
                  </a:cubicBezTo>
                  <a:cubicBezTo>
                    <a:pt x="4698552" y="3389903"/>
                    <a:pt x="4705107" y="3403430"/>
                    <a:pt x="4716833" y="3414423"/>
                  </a:cubicBezTo>
                  <a:cubicBezTo>
                    <a:pt x="4728684" y="3425530"/>
                    <a:pt x="4742716" y="3431148"/>
                    <a:pt x="4753636" y="3429660"/>
                  </a:cubicBezTo>
                  <a:lnTo>
                    <a:pt x="4753152" y="3430731"/>
                  </a:lnTo>
                  <a:cubicBezTo>
                    <a:pt x="4744586" y="3440007"/>
                    <a:pt x="4725311" y="3435972"/>
                    <a:pt x="4710098" y="3421716"/>
                  </a:cubicBezTo>
                  <a:cubicBezTo>
                    <a:pt x="4694888" y="3407461"/>
                    <a:pt x="4689508" y="3388384"/>
                    <a:pt x="4698071" y="3379105"/>
                  </a:cubicBezTo>
                  <a:cubicBezTo>
                    <a:pt x="4698261" y="3378899"/>
                    <a:pt x="4698459" y="3378701"/>
                    <a:pt x="4698766" y="3378725"/>
                  </a:cubicBezTo>
                  <a:cubicBezTo>
                    <a:pt x="4693604" y="3376819"/>
                    <a:pt x="4688733" y="3373852"/>
                    <a:pt x="4684461" y="3369844"/>
                  </a:cubicBezTo>
                  <a:lnTo>
                    <a:pt x="4675243" y="3356896"/>
                  </a:lnTo>
                  <a:cubicBezTo>
                    <a:pt x="4674273" y="3364230"/>
                    <a:pt x="4670795" y="3371078"/>
                    <a:pt x="4665456" y="3376860"/>
                  </a:cubicBezTo>
                  <a:cubicBezTo>
                    <a:pt x="4662203" y="3380382"/>
                    <a:pt x="4658505" y="3383239"/>
                    <a:pt x="4654433" y="3385246"/>
                  </a:cubicBezTo>
                  <a:cubicBezTo>
                    <a:pt x="4663521" y="3392801"/>
                    <a:pt x="4662573" y="3411487"/>
                    <a:pt x="4652000" y="3428220"/>
                  </a:cubicBezTo>
                  <a:cubicBezTo>
                    <a:pt x="4640842" y="3445876"/>
                    <a:pt x="4623198" y="3454673"/>
                    <a:pt x="4612585" y="3447869"/>
                  </a:cubicBezTo>
                  <a:cubicBezTo>
                    <a:pt x="4612252" y="3447657"/>
                    <a:pt x="4611934" y="3447428"/>
                    <a:pt x="4611850" y="3446958"/>
                  </a:cubicBezTo>
                  <a:cubicBezTo>
                    <a:pt x="4622792" y="3445624"/>
                    <a:pt x="4634969" y="3436626"/>
                    <a:pt x="4643655" y="3422871"/>
                  </a:cubicBezTo>
                  <a:cubicBezTo>
                    <a:pt x="4651614" y="3410279"/>
                    <a:pt x="4654747" y="3396712"/>
                    <a:pt x="4652307" y="3386476"/>
                  </a:cubicBezTo>
                  <a:cubicBezTo>
                    <a:pt x="4644199" y="3390431"/>
                    <a:pt x="4635072" y="3391620"/>
                    <a:pt x="4626322" y="3389992"/>
                  </a:cubicBezTo>
                  <a:cubicBezTo>
                    <a:pt x="4632449" y="3396445"/>
                    <a:pt x="4628442" y="3411178"/>
                    <a:pt x="4617232" y="3423320"/>
                  </a:cubicBezTo>
                  <a:cubicBezTo>
                    <a:pt x="4605678" y="3435827"/>
                    <a:pt x="4590857" y="3440850"/>
                    <a:pt x="4584127" y="3434537"/>
                  </a:cubicBezTo>
                  <a:cubicBezTo>
                    <a:pt x="4583910" y="3434339"/>
                    <a:pt x="4583714" y="3434132"/>
                    <a:pt x="4583735" y="3433761"/>
                  </a:cubicBezTo>
                  <a:cubicBezTo>
                    <a:pt x="4592184" y="3433827"/>
                    <a:pt x="4602935" y="3428103"/>
                    <a:pt x="4611934" y="3418360"/>
                  </a:cubicBezTo>
                  <a:cubicBezTo>
                    <a:pt x="4620671" y="3408902"/>
                    <a:pt x="4625536" y="3398056"/>
                    <a:pt x="4625095" y="3389675"/>
                  </a:cubicBezTo>
                  <a:cubicBezTo>
                    <a:pt x="4617591" y="3388269"/>
                    <a:pt x="4610430" y="3384696"/>
                    <a:pt x="4604434" y="3379075"/>
                  </a:cubicBezTo>
                  <a:cubicBezTo>
                    <a:pt x="4599173" y="3374145"/>
                    <a:pt x="4595406" y="3368204"/>
                    <a:pt x="4593342" y="3361760"/>
                  </a:cubicBezTo>
                  <a:cubicBezTo>
                    <a:pt x="4585176" y="3362312"/>
                    <a:pt x="4575503" y="3367755"/>
                    <a:pt x="4567352" y="3376578"/>
                  </a:cubicBezTo>
                  <a:cubicBezTo>
                    <a:pt x="4558354" y="3386321"/>
                    <a:pt x="4553568" y="3397640"/>
                    <a:pt x="4554407" y="3406275"/>
                  </a:cubicBezTo>
                  <a:cubicBezTo>
                    <a:pt x="4554037" y="3406321"/>
                    <a:pt x="4553811" y="3406128"/>
                    <a:pt x="4553587" y="3405922"/>
                  </a:cubicBezTo>
                  <a:cubicBezTo>
                    <a:pt x="4546610" y="3399382"/>
                    <a:pt x="4550317" y="3383942"/>
                    <a:pt x="4561866" y="3371436"/>
                  </a:cubicBezTo>
                  <a:cubicBezTo>
                    <a:pt x="4571922" y="3360545"/>
                    <a:pt x="4584612" y="3355471"/>
                    <a:pt x="4592321" y="3358688"/>
                  </a:cubicBezTo>
                  <a:cubicBezTo>
                    <a:pt x="4588390" y="3344682"/>
                    <a:pt x="4591668" y="3329037"/>
                    <a:pt x="4602234" y="3317597"/>
                  </a:cubicBezTo>
                  <a:cubicBezTo>
                    <a:pt x="4608432" y="3310880"/>
                    <a:pt x="4616251" y="3306585"/>
                    <a:pt x="4624686" y="3305534"/>
                  </a:cubicBezTo>
                  <a:cubicBezTo>
                    <a:pt x="4617612" y="3304463"/>
                    <a:pt x="4611011" y="3301004"/>
                    <a:pt x="4605428" y="3295767"/>
                  </a:cubicBezTo>
                  <a:cubicBezTo>
                    <a:pt x="4602660" y="3293174"/>
                    <a:pt x="4600306" y="3290299"/>
                    <a:pt x="4598507" y="3287139"/>
                  </a:cubicBezTo>
                  <a:cubicBezTo>
                    <a:pt x="4589850" y="3293576"/>
                    <a:pt x="4573308" y="3291853"/>
                    <a:pt x="4558342" y="3282256"/>
                  </a:cubicBezTo>
                  <a:cubicBezTo>
                    <a:pt x="4540817" y="3271016"/>
                    <a:pt x="4532084" y="3253240"/>
                    <a:pt x="4538833" y="3242551"/>
                  </a:cubicBezTo>
                  <a:cubicBezTo>
                    <a:pt x="4539047" y="3242215"/>
                    <a:pt x="4539271" y="3241891"/>
                    <a:pt x="4539743" y="3241809"/>
                  </a:cubicBezTo>
                  <a:cubicBezTo>
                    <a:pt x="4541065" y="3252828"/>
                    <a:pt x="4549999" y="3265094"/>
                    <a:pt x="4563652" y="3273849"/>
                  </a:cubicBezTo>
                  <a:cubicBezTo>
                    <a:pt x="4574735" y="3280959"/>
                    <a:pt x="4586588" y="3284246"/>
                    <a:pt x="4596237" y="3283142"/>
                  </a:cubicBezTo>
                  <a:cubicBezTo>
                    <a:pt x="4592343" y="3275499"/>
                    <a:pt x="4590954" y="3266883"/>
                    <a:pt x="4592099" y="3258509"/>
                  </a:cubicBezTo>
                  <a:cubicBezTo>
                    <a:pt x="4584707" y="3260873"/>
                    <a:pt x="4573096" y="3256491"/>
                    <a:pt x="4563213" y="3247228"/>
                  </a:cubicBezTo>
                  <a:cubicBezTo>
                    <a:pt x="4550795" y="3235593"/>
                    <a:pt x="4545816" y="3220660"/>
                    <a:pt x="4552080" y="3213878"/>
                  </a:cubicBezTo>
                  <a:cubicBezTo>
                    <a:pt x="4552273" y="3213665"/>
                    <a:pt x="4552482" y="3213462"/>
                    <a:pt x="4552849" y="3213486"/>
                  </a:cubicBezTo>
                  <a:cubicBezTo>
                    <a:pt x="4552786" y="3221995"/>
                    <a:pt x="4558468" y="3232832"/>
                    <a:pt x="4568136" y="3241895"/>
                  </a:cubicBezTo>
                  <a:cubicBezTo>
                    <a:pt x="4576126" y="3249380"/>
                    <a:pt x="4585113" y="3254047"/>
                    <a:pt x="4592765" y="3254857"/>
                  </a:cubicBezTo>
                  <a:cubicBezTo>
                    <a:pt x="4594098" y="3247767"/>
                    <a:pt x="4597346" y="3240999"/>
                    <a:pt x="4602468" y="3235296"/>
                  </a:cubicBezTo>
                  <a:cubicBezTo>
                    <a:pt x="4595307" y="3232184"/>
                    <a:pt x="4586411" y="3225992"/>
                    <a:pt x="4577716" y="3217840"/>
                  </a:cubicBezTo>
                  <a:cubicBezTo>
                    <a:pt x="4567547" y="3208310"/>
                    <a:pt x="4560010" y="3198315"/>
                    <a:pt x="4556864" y="3190865"/>
                  </a:cubicBezTo>
                  <a:cubicBezTo>
                    <a:pt x="4558726" y="3191561"/>
                    <a:pt x="4560752" y="3192500"/>
                    <a:pt x="4562885" y="3193660"/>
                  </a:cubicBezTo>
                  <a:cubicBezTo>
                    <a:pt x="4569300" y="3197137"/>
                    <a:pt x="4576740" y="3202600"/>
                    <a:pt x="4584050" y="3209447"/>
                  </a:cubicBezTo>
                  <a:cubicBezTo>
                    <a:pt x="4593108" y="3217938"/>
                    <a:pt x="4600075" y="3226796"/>
                    <a:pt x="4603606" y="3233953"/>
                  </a:cubicBezTo>
                  <a:cubicBezTo>
                    <a:pt x="4609367" y="3227786"/>
                    <a:pt x="4616529" y="3223725"/>
                    <a:pt x="4624152" y="3221855"/>
                  </a:cubicBezTo>
                  <a:cubicBezTo>
                    <a:pt x="4623187" y="3213900"/>
                    <a:pt x="4617898" y="3204754"/>
                    <a:pt x="4609610" y="3196986"/>
                  </a:cubicBezTo>
                  <a:cubicBezTo>
                    <a:pt x="4599941" y="3187920"/>
                    <a:pt x="4588703" y="3183100"/>
                    <a:pt x="4580130" y="3183946"/>
                  </a:cubicBezTo>
                  <a:cubicBezTo>
                    <a:pt x="4580088" y="3183568"/>
                    <a:pt x="4580277" y="3183340"/>
                    <a:pt x="4580485" y="3183118"/>
                  </a:cubicBezTo>
                  <a:cubicBezTo>
                    <a:pt x="4583731" y="3179604"/>
                    <a:pt x="4589181" y="3178780"/>
                    <a:pt x="4595378" y="3180290"/>
                  </a:cubicBezTo>
                  <a:close/>
                  <a:moveTo>
                    <a:pt x="4733826" y="3152510"/>
                  </a:moveTo>
                  <a:cubicBezTo>
                    <a:pt x="4740384" y="3149732"/>
                    <a:pt x="4746336" y="3149019"/>
                    <a:pt x="4750526" y="3150767"/>
                  </a:cubicBezTo>
                  <a:cubicBezTo>
                    <a:pt x="4751725" y="3151266"/>
                    <a:pt x="4752778" y="3151966"/>
                    <a:pt x="4753657" y="3152876"/>
                  </a:cubicBezTo>
                  <a:lnTo>
                    <a:pt x="4754012" y="3153782"/>
                  </a:lnTo>
                  <a:cubicBezTo>
                    <a:pt x="4744144" y="3153859"/>
                    <a:pt x="4730827" y="3160772"/>
                    <a:pt x="4719045" y="3172369"/>
                  </a:cubicBezTo>
                  <a:cubicBezTo>
                    <a:pt x="4707266" y="3183966"/>
                    <a:pt x="4700099" y="3197221"/>
                    <a:pt x="4699791" y="3207161"/>
                  </a:cubicBezTo>
                  <a:cubicBezTo>
                    <a:pt x="4699359" y="3207229"/>
                    <a:pt x="4699122" y="3207012"/>
                    <a:pt x="4698900" y="3206784"/>
                  </a:cubicBezTo>
                  <a:cubicBezTo>
                    <a:pt x="4691837" y="3199502"/>
                    <a:pt x="4698372" y="3181530"/>
                    <a:pt x="4713490" y="3166645"/>
                  </a:cubicBezTo>
                  <a:cubicBezTo>
                    <a:pt x="4720105" y="3160132"/>
                    <a:pt x="4727268" y="3155289"/>
                    <a:pt x="4733826" y="3152510"/>
                  </a:cubicBezTo>
                  <a:close/>
                  <a:moveTo>
                    <a:pt x="4603320" y="3166157"/>
                  </a:moveTo>
                  <a:lnTo>
                    <a:pt x="4620408" y="3165125"/>
                  </a:lnTo>
                  <a:cubicBezTo>
                    <a:pt x="4627619" y="3167784"/>
                    <a:pt x="4635772" y="3173237"/>
                    <a:pt x="4643159" y="3180855"/>
                  </a:cubicBezTo>
                  <a:cubicBezTo>
                    <a:pt x="4657935" y="3196087"/>
                    <a:pt x="4664058" y="3214205"/>
                    <a:pt x="4656831" y="3221319"/>
                  </a:cubicBezTo>
                  <a:lnTo>
                    <a:pt x="4655928" y="3221678"/>
                  </a:lnTo>
                  <a:cubicBezTo>
                    <a:pt x="4655855" y="3211733"/>
                    <a:pt x="4648991" y="3198319"/>
                    <a:pt x="4637481" y="3186447"/>
                  </a:cubicBezTo>
                  <a:cubicBezTo>
                    <a:pt x="4625968" y="3174580"/>
                    <a:pt x="4612809" y="3167360"/>
                    <a:pt x="4602946" y="3167055"/>
                  </a:cubicBezTo>
                  <a:cubicBezTo>
                    <a:pt x="4602874" y="3166617"/>
                    <a:pt x="4603088" y="3166381"/>
                    <a:pt x="4603320" y="3166157"/>
                  </a:cubicBezTo>
                  <a:close/>
                  <a:moveTo>
                    <a:pt x="4604519" y="3159051"/>
                  </a:moveTo>
                  <a:cubicBezTo>
                    <a:pt x="4585278" y="3159750"/>
                    <a:pt x="4566302" y="3167844"/>
                    <a:pt x="4552152" y="3183167"/>
                  </a:cubicBezTo>
                  <a:cubicBezTo>
                    <a:pt x="4523854" y="3213809"/>
                    <a:pt x="4525569" y="3261764"/>
                    <a:pt x="4555985" y="3290276"/>
                  </a:cubicBezTo>
                  <a:cubicBezTo>
                    <a:pt x="4565720" y="3299401"/>
                    <a:pt x="4577215" y="3305430"/>
                    <a:pt x="4589546" y="3307294"/>
                  </a:cubicBezTo>
                  <a:cubicBezTo>
                    <a:pt x="4574844" y="3309126"/>
                    <a:pt x="4561226" y="3316611"/>
                    <a:pt x="4550423" y="3328309"/>
                  </a:cubicBezTo>
                  <a:cubicBezTo>
                    <a:pt x="4522119" y="3358955"/>
                    <a:pt x="4523839" y="3406910"/>
                    <a:pt x="4554255" y="3435422"/>
                  </a:cubicBezTo>
                  <a:cubicBezTo>
                    <a:pt x="4584673" y="3463933"/>
                    <a:pt x="4632280" y="3462203"/>
                    <a:pt x="4660581" y="3431559"/>
                  </a:cubicBezTo>
                  <a:cubicBezTo>
                    <a:pt x="4669875" y="3421491"/>
                    <a:pt x="4675937" y="3409554"/>
                    <a:pt x="4677624" y="3396780"/>
                  </a:cubicBezTo>
                  <a:lnTo>
                    <a:pt x="4693682" y="3419339"/>
                  </a:lnTo>
                  <a:cubicBezTo>
                    <a:pt x="4724101" y="3447849"/>
                    <a:pt x="4771707" y="3446119"/>
                    <a:pt x="4800009" y="3415474"/>
                  </a:cubicBezTo>
                  <a:cubicBezTo>
                    <a:pt x="4828311" y="3384833"/>
                    <a:pt x="4826593" y="3336874"/>
                    <a:pt x="4796174" y="3308364"/>
                  </a:cubicBezTo>
                  <a:cubicBezTo>
                    <a:pt x="4788205" y="3300893"/>
                    <a:pt x="4779052" y="3295500"/>
                    <a:pt x="4769294" y="3292406"/>
                  </a:cubicBezTo>
                  <a:cubicBezTo>
                    <a:pt x="4783391" y="3290364"/>
                    <a:pt x="4796352" y="3283018"/>
                    <a:pt x="4806729" y="3271788"/>
                  </a:cubicBezTo>
                  <a:cubicBezTo>
                    <a:pt x="4835030" y="3241141"/>
                    <a:pt x="4833315" y="3193188"/>
                    <a:pt x="4802890" y="3164673"/>
                  </a:cubicBezTo>
                  <a:cubicBezTo>
                    <a:pt x="4795286" y="3157546"/>
                    <a:pt x="4786609" y="3152309"/>
                    <a:pt x="4777424" y="3148940"/>
                  </a:cubicBezTo>
                  <a:cubicBezTo>
                    <a:pt x="4763651" y="3143887"/>
                    <a:pt x="4748743" y="3143040"/>
                    <a:pt x="4734626" y="3146331"/>
                  </a:cubicBezTo>
                  <a:cubicBezTo>
                    <a:pt x="4720511" y="3149620"/>
                    <a:pt x="4707181" y="3157045"/>
                    <a:pt x="4696572" y="3168536"/>
                  </a:cubicBezTo>
                  <a:cubicBezTo>
                    <a:pt x="4684860" y="3181216"/>
                    <a:pt x="4678290" y="3196859"/>
                    <a:pt x="4678014" y="3212984"/>
                  </a:cubicBezTo>
                  <a:cubicBezTo>
                    <a:pt x="4675451" y="3200277"/>
                    <a:pt x="4668534" y="3188727"/>
                    <a:pt x="4658478" y="3179303"/>
                  </a:cubicBezTo>
                  <a:cubicBezTo>
                    <a:pt x="4643267" y="3165048"/>
                    <a:pt x="4623761" y="3158352"/>
                    <a:pt x="4604519" y="3159051"/>
                  </a:cubicBezTo>
                  <a:close/>
                  <a:moveTo>
                    <a:pt x="4292267" y="3169240"/>
                  </a:moveTo>
                  <a:lnTo>
                    <a:pt x="4293906" y="3169299"/>
                  </a:lnTo>
                  <a:cubicBezTo>
                    <a:pt x="4310457" y="3175537"/>
                    <a:pt x="4315587" y="3202919"/>
                    <a:pt x="4305364" y="3230460"/>
                  </a:cubicBezTo>
                  <a:cubicBezTo>
                    <a:pt x="4295136" y="3257999"/>
                    <a:pt x="4273432" y="3275269"/>
                    <a:pt x="4256879" y="3269032"/>
                  </a:cubicBezTo>
                  <a:cubicBezTo>
                    <a:pt x="4256357" y="3268835"/>
                    <a:pt x="4255849" y="3268619"/>
                    <a:pt x="4255604" y="3267991"/>
                  </a:cubicBezTo>
                  <a:cubicBezTo>
                    <a:pt x="4270253" y="3262950"/>
                    <a:pt x="4284385" y="3247011"/>
                    <a:pt x="4292350" y="3225556"/>
                  </a:cubicBezTo>
                  <a:cubicBezTo>
                    <a:pt x="4300313" y="3204099"/>
                    <a:pt x="4300036" y="3182730"/>
                    <a:pt x="4292267" y="3169240"/>
                  </a:cubicBezTo>
                  <a:close/>
                  <a:moveTo>
                    <a:pt x="4275109" y="3154048"/>
                  </a:moveTo>
                  <a:lnTo>
                    <a:pt x="4276302" y="3154270"/>
                  </a:lnTo>
                  <a:cubicBezTo>
                    <a:pt x="4287382" y="3160968"/>
                    <a:pt x="4286427" y="3183079"/>
                    <a:pt x="4274169" y="3203658"/>
                  </a:cubicBezTo>
                  <a:cubicBezTo>
                    <a:pt x="4261915" y="3224237"/>
                    <a:pt x="4242993" y="3235491"/>
                    <a:pt x="4231916" y="3228791"/>
                  </a:cubicBezTo>
                  <a:cubicBezTo>
                    <a:pt x="4231565" y="3228581"/>
                    <a:pt x="4231230" y="3228355"/>
                    <a:pt x="4231157" y="3227837"/>
                  </a:cubicBezTo>
                  <a:cubicBezTo>
                    <a:pt x="4242786" y="3225448"/>
                    <a:pt x="4255912" y="3214425"/>
                    <a:pt x="4265461" y="3198393"/>
                  </a:cubicBezTo>
                  <a:cubicBezTo>
                    <a:pt x="4275010" y="3182361"/>
                    <a:pt x="4278487" y="3165505"/>
                    <a:pt x="4275109" y="3154048"/>
                  </a:cubicBezTo>
                  <a:close/>
                  <a:moveTo>
                    <a:pt x="4013939" y="3167795"/>
                  </a:moveTo>
                  <a:cubicBezTo>
                    <a:pt x="4024617" y="3169334"/>
                    <a:pt x="4037402" y="3174434"/>
                    <a:pt x="4049757" y="3182735"/>
                  </a:cubicBezTo>
                  <a:cubicBezTo>
                    <a:pt x="4074471" y="3199331"/>
                    <a:pt x="4088119" y="3222436"/>
                    <a:pt x="4080246" y="3234337"/>
                  </a:cubicBezTo>
                  <a:lnTo>
                    <a:pt x="4079110" y="3235092"/>
                  </a:lnTo>
                  <a:cubicBezTo>
                    <a:pt x="4076132" y="3221450"/>
                    <a:pt x="4062817" y="3205023"/>
                    <a:pt x="4043565" y="3192091"/>
                  </a:cubicBezTo>
                  <a:cubicBezTo>
                    <a:pt x="4024312" y="3179160"/>
                    <a:pt x="4004140" y="3173098"/>
                    <a:pt x="3990491" y="3175573"/>
                  </a:cubicBezTo>
                  <a:cubicBezTo>
                    <a:pt x="3990274" y="3174989"/>
                    <a:pt x="3990499" y="3174603"/>
                    <a:pt x="3990750" y="3174230"/>
                  </a:cubicBezTo>
                  <a:cubicBezTo>
                    <a:pt x="3994687" y="3168280"/>
                    <a:pt x="4003261" y="3166255"/>
                    <a:pt x="4013939" y="3167795"/>
                  </a:cubicBezTo>
                  <a:close/>
                  <a:moveTo>
                    <a:pt x="4255747" y="3134907"/>
                  </a:moveTo>
                  <a:cubicBezTo>
                    <a:pt x="4254118" y="3146047"/>
                    <a:pt x="4247931" y="3161816"/>
                    <a:pt x="4238315" y="3177963"/>
                  </a:cubicBezTo>
                  <a:cubicBezTo>
                    <a:pt x="4228681" y="3194135"/>
                    <a:pt x="4217761" y="3207073"/>
                    <a:pt x="4208665" y="3213788"/>
                  </a:cubicBezTo>
                  <a:cubicBezTo>
                    <a:pt x="4234567" y="3231819"/>
                    <a:pt x="4242311" y="3267287"/>
                    <a:pt x="4225853" y="3294916"/>
                  </a:cubicBezTo>
                  <a:cubicBezTo>
                    <a:pt x="4219534" y="3305525"/>
                    <a:pt x="4210529" y="3313504"/>
                    <a:pt x="4199746" y="3317489"/>
                  </a:cubicBezTo>
                  <a:cubicBezTo>
                    <a:pt x="4207959" y="3318285"/>
                    <a:pt x="4216070" y="3320998"/>
                    <a:pt x="4223597" y="3325550"/>
                  </a:cubicBezTo>
                  <a:cubicBezTo>
                    <a:pt x="4252327" y="3342916"/>
                    <a:pt x="4261641" y="3380456"/>
                    <a:pt x="4244402" y="3409397"/>
                  </a:cubicBezTo>
                  <a:cubicBezTo>
                    <a:pt x="4231486" y="3431078"/>
                    <a:pt x="4207334" y="3441785"/>
                    <a:pt x="4183951" y="3438479"/>
                  </a:cubicBezTo>
                  <a:cubicBezTo>
                    <a:pt x="4186336" y="3453787"/>
                    <a:pt x="4199264" y="3470456"/>
                    <a:pt x="4218561" y="3482121"/>
                  </a:cubicBezTo>
                  <a:cubicBezTo>
                    <a:pt x="4238060" y="3493908"/>
                    <a:pt x="4258970" y="3497510"/>
                    <a:pt x="4273548" y="3492263"/>
                  </a:cubicBezTo>
                  <a:lnTo>
                    <a:pt x="4273191" y="3493874"/>
                  </a:lnTo>
                  <a:cubicBezTo>
                    <a:pt x="4264098" y="3509141"/>
                    <a:pt x="4236439" y="3509251"/>
                    <a:pt x="4211412" y="3494121"/>
                  </a:cubicBezTo>
                  <a:cubicBezTo>
                    <a:pt x="4186384" y="3478995"/>
                    <a:pt x="4173468" y="3454354"/>
                    <a:pt x="4182560" y="3439088"/>
                  </a:cubicBezTo>
                  <a:cubicBezTo>
                    <a:pt x="4182763" y="3438749"/>
                    <a:pt x="4182970" y="3438420"/>
                    <a:pt x="4183403" y="3438362"/>
                  </a:cubicBezTo>
                  <a:cubicBezTo>
                    <a:pt x="4175755" y="3437259"/>
                    <a:pt x="4168207" y="3434609"/>
                    <a:pt x="4161171" y="3430356"/>
                  </a:cubicBezTo>
                  <a:lnTo>
                    <a:pt x="4144757" y="3415265"/>
                  </a:lnTo>
                  <a:cubicBezTo>
                    <a:pt x="4145545" y="3425627"/>
                    <a:pt x="4142749" y="3436065"/>
                    <a:pt x="4137086" y="3445571"/>
                  </a:cubicBezTo>
                  <a:cubicBezTo>
                    <a:pt x="4133632" y="3451369"/>
                    <a:pt x="4129377" y="3456380"/>
                    <a:pt x="4124361" y="3460334"/>
                  </a:cubicBezTo>
                  <a:cubicBezTo>
                    <a:pt x="4139029" y="3468054"/>
                    <a:pt x="4143129" y="3494012"/>
                    <a:pt x="4133440" y="3520113"/>
                  </a:cubicBezTo>
                  <a:cubicBezTo>
                    <a:pt x="4123215" y="3547652"/>
                    <a:pt x="4101509" y="3564922"/>
                    <a:pt x="4084959" y="3558687"/>
                  </a:cubicBezTo>
                  <a:cubicBezTo>
                    <a:pt x="4084437" y="3558490"/>
                    <a:pt x="4083929" y="3558273"/>
                    <a:pt x="4083681" y="3557647"/>
                  </a:cubicBezTo>
                  <a:cubicBezTo>
                    <a:pt x="4098330" y="3552607"/>
                    <a:pt x="4112462" y="3536665"/>
                    <a:pt x="4120429" y="3515210"/>
                  </a:cubicBezTo>
                  <a:cubicBezTo>
                    <a:pt x="4127719" y="3495569"/>
                    <a:pt x="4128103" y="3476002"/>
                    <a:pt x="4121789" y="3462650"/>
                  </a:cubicBezTo>
                  <a:cubicBezTo>
                    <a:pt x="4111790" y="3470468"/>
                    <a:pt x="4099589" y="3474781"/>
                    <a:pt x="4087096" y="3475112"/>
                  </a:cubicBezTo>
                  <a:cubicBezTo>
                    <a:pt x="4097388" y="3482177"/>
                    <a:pt x="4096139" y="3503604"/>
                    <a:pt x="4084237" y="3523585"/>
                  </a:cubicBezTo>
                  <a:cubicBezTo>
                    <a:pt x="4071981" y="3544162"/>
                    <a:pt x="4053065" y="3555417"/>
                    <a:pt x="4041981" y="3548718"/>
                  </a:cubicBezTo>
                  <a:cubicBezTo>
                    <a:pt x="4041633" y="3548506"/>
                    <a:pt x="4041301" y="3548281"/>
                    <a:pt x="4041227" y="3547763"/>
                  </a:cubicBezTo>
                  <a:cubicBezTo>
                    <a:pt x="4052851" y="3545376"/>
                    <a:pt x="4065977" y="3534352"/>
                    <a:pt x="4075528" y="3518318"/>
                  </a:cubicBezTo>
                  <a:cubicBezTo>
                    <a:pt x="4084799" y="3502760"/>
                    <a:pt x="4088347" y="3486422"/>
                    <a:pt x="4085320" y="3475033"/>
                  </a:cubicBezTo>
                  <a:cubicBezTo>
                    <a:pt x="4074596" y="3475305"/>
                    <a:pt x="4063720" y="3472496"/>
                    <a:pt x="4053856" y="3466530"/>
                  </a:cubicBezTo>
                  <a:cubicBezTo>
                    <a:pt x="4045198" y="3461299"/>
                    <a:pt x="4038307" y="3454236"/>
                    <a:pt x="4033606" y="3445987"/>
                  </a:cubicBezTo>
                  <a:cubicBezTo>
                    <a:pt x="4022537" y="3449144"/>
                    <a:pt x="4010817" y="3459465"/>
                    <a:pt x="4002172" y="3473979"/>
                  </a:cubicBezTo>
                  <a:cubicBezTo>
                    <a:pt x="3992623" y="3490012"/>
                    <a:pt x="3989319" y="3506974"/>
                    <a:pt x="3992969" y="3518595"/>
                  </a:cubicBezTo>
                  <a:cubicBezTo>
                    <a:pt x="3992471" y="3518766"/>
                    <a:pt x="3992102" y="3518569"/>
                    <a:pt x="3991743" y="3518349"/>
                  </a:cubicBezTo>
                  <a:cubicBezTo>
                    <a:pt x="3980259" y="3511409"/>
                    <a:pt x="3980889" y="3489102"/>
                    <a:pt x="3993149" y="3468522"/>
                  </a:cubicBezTo>
                  <a:cubicBezTo>
                    <a:pt x="4003818" y="3450604"/>
                    <a:pt x="4019790" y="3439906"/>
                    <a:pt x="4031310" y="3442068"/>
                  </a:cubicBezTo>
                  <a:cubicBezTo>
                    <a:pt x="4021860" y="3423970"/>
                    <a:pt x="4021837" y="3401508"/>
                    <a:pt x="4033052" y="3382681"/>
                  </a:cubicBezTo>
                  <a:cubicBezTo>
                    <a:pt x="4039629" y="3371633"/>
                    <a:pt x="4049131" y="3363436"/>
                    <a:pt x="4060425" y="3359513"/>
                  </a:cubicBezTo>
                  <a:cubicBezTo>
                    <a:pt x="4050389" y="3360119"/>
                    <a:pt x="4040322" y="3357300"/>
                    <a:pt x="4031129" y="3351744"/>
                  </a:cubicBezTo>
                  <a:cubicBezTo>
                    <a:pt x="4026574" y="3348992"/>
                    <a:pt x="4022507" y="3345730"/>
                    <a:pt x="4019126" y="3341913"/>
                  </a:cubicBezTo>
                  <a:cubicBezTo>
                    <a:pt x="4009086" y="3353304"/>
                    <a:pt x="3985853" y="3355789"/>
                    <a:pt x="3962506" y="3346991"/>
                  </a:cubicBezTo>
                  <a:cubicBezTo>
                    <a:pt x="3935169" y="3336690"/>
                    <a:pt x="3918026" y="3314823"/>
                    <a:pt x="3924218" y="3298148"/>
                  </a:cubicBezTo>
                  <a:cubicBezTo>
                    <a:pt x="3924412" y="3297623"/>
                    <a:pt x="3924627" y="3297112"/>
                    <a:pt x="3925248" y="3296863"/>
                  </a:cubicBezTo>
                  <a:cubicBezTo>
                    <a:pt x="3930251" y="3311619"/>
                    <a:pt x="3946076" y="3325856"/>
                    <a:pt x="3967372" y="3333882"/>
                  </a:cubicBezTo>
                  <a:cubicBezTo>
                    <a:pt x="3984666" y="3340398"/>
                    <a:pt x="4001904" y="3341437"/>
                    <a:pt x="4014844" y="3337088"/>
                  </a:cubicBezTo>
                  <a:cubicBezTo>
                    <a:pt x="4007286" y="3327729"/>
                    <a:pt x="4002883" y="3316293"/>
                    <a:pt x="4002037" y="3304448"/>
                  </a:cubicBezTo>
                  <a:cubicBezTo>
                    <a:pt x="3992559" y="3309867"/>
                    <a:pt x="3975333" y="3307253"/>
                    <a:pt x="3959072" y="3297424"/>
                  </a:cubicBezTo>
                  <a:cubicBezTo>
                    <a:pt x="3938647" y="3285076"/>
                    <a:pt x="3927477" y="3266015"/>
                    <a:pt x="3934122" y="3254854"/>
                  </a:cubicBezTo>
                  <a:cubicBezTo>
                    <a:pt x="3934333" y="3254502"/>
                    <a:pt x="3934558" y="3254164"/>
                    <a:pt x="3935072" y="3254091"/>
                  </a:cubicBezTo>
                  <a:cubicBezTo>
                    <a:pt x="3937442" y="3265802"/>
                    <a:pt x="3948384" y="3279028"/>
                    <a:pt x="3964302" y="3288646"/>
                  </a:cubicBezTo>
                  <a:cubicBezTo>
                    <a:pt x="3977441" y="3296593"/>
                    <a:pt x="3991141" y="3300366"/>
                    <a:pt x="4001901" y="3299234"/>
                  </a:cubicBezTo>
                  <a:cubicBezTo>
                    <a:pt x="4001676" y="3289098"/>
                    <a:pt x="4004189" y="3278842"/>
                    <a:pt x="4009572" y="3269500"/>
                  </a:cubicBezTo>
                  <a:cubicBezTo>
                    <a:pt x="3998832" y="3267325"/>
                    <a:pt x="3984818" y="3261427"/>
                    <a:pt x="3970502" y="3252776"/>
                  </a:cubicBezTo>
                  <a:cubicBezTo>
                    <a:pt x="3953773" y="3242661"/>
                    <a:pt x="3940528" y="3231137"/>
                    <a:pt x="3934046" y="3221823"/>
                  </a:cubicBezTo>
                  <a:cubicBezTo>
                    <a:pt x="3936810" y="3222230"/>
                    <a:pt x="3939863" y="3222926"/>
                    <a:pt x="3943134" y="3223894"/>
                  </a:cubicBezTo>
                  <a:cubicBezTo>
                    <a:pt x="3952952" y="3226792"/>
                    <a:pt x="3964761" y="3232116"/>
                    <a:pt x="3976782" y="3239382"/>
                  </a:cubicBezTo>
                  <a:cubicBezTo>
                    <a:pt x="3991687" y="3248394"/>
                    <a:pt x="4003826" y="3258523"/>
                    <a:pt x="4010749" y="3267322"/>
                  </a:cubicBezTo>
                  <a:cubicBezTo>
                    <a:pt x="4016880" y="3257156"/>
                    <a:pt x="4025551" y="3249474"/>
                    <a:pt x="4035485" y="3244665"/>
                  </a:cubicBezTo>
                  <a:cubicBezTo>
                    <a:pt x="4031861" y="3234014"/>
                    <a:pt x="4021951" y="3222997"/>
                    <a:pt x="4008314" y="3214753"/>
                  </a:cubicBezTo>
                  <a:cubicBezTo>
                    <a:pt x="3992399" y="3205133"/>
                    <a:pt x="3975560" y="3201805"/>
                    <a:pt x="3964024" y="3205484"/>
                  </a:cubicBezTo>
                  <a:cubicBezTo>
                    <a:pt x="3963853" y="3204978"/>
                    <a:pt x="3964053" y="3204608"/>
                    <a:pt x="3964271" y="3204243"/>
                  </a:cubicBezTo>
                  <a:cubicBezTo>
                    <a:pt x="3967714" y="3198460"/>
                    <a:pt x="3974973" y="3195727"/>
                    <a:pt x="3983921" y="3195984"/>
                  </a:cubicBezTo>
                  <a:cubicBezTo>
                    <a:pt x="3988398" y="3196112"/>
                    <a:pt x="3993299" y="3196986"/>
                    <a:pt x="3998352" y="3198602"/>
                  </a:cubicBezTo>
                  <a:cubicBezTo>
                    <a:pt x="4003411" y="3200217"/>
                    <a:pt x="4008626" y="3202571"/>
                    <a:pt x="4013729" y="3205658"/>
                  </a:cubicBezTo>
                  <a:cubicBezTo>
                    <a:pt x="4030837" y="3216001"/>
                    <a:pt x="4041315" y="3231281"/>
                    <a:pt x="4040060" y="3242753"/>
                  </a:cubicBezTo>
                  <a:cubicBezTo>
                    <a:pt x="4056927" y="3235768"/>
                    <a:pt x="4076711" y="3236753"/>
                    <a:pt x="4093554" y="3246936"/>
                  </a:cubicBezTo>
                  <a:cubicBezTo>
                    <a:pt x="4103054" y="3252676"/>
                    <a:pt x="4110427" y="3260623"/>
                    <a:pt x="4114559" y="3270215"/>
                  </a:cubicBezTo>
                  <a:cubicBezTo>
                    <a:pt x="4112097" y="3257449"/>
                    <a:pt x="4114687" y="3244002"/>
                    <a:pt x="4121818" y="3232026"/>
                  </a:cubicBezTo>
                  <a:cubicBezTo>
                    <a:pt x="4134746" y="3210321"/>
                    <a:pt x="4158940" y="3199615"/>
                    <a:pt x="4182346" y="3202948"/>
                  </a:cubicBezTo>
                  <a:cubicBezTo>
                    <a:pt x="4190153" y="3204056"/>
                    <a:pt x="4197866" y="3206726"/>
                    <a:pt x="4205049" y="3211069"/>
                  </a:cubicBezTo>
                  <a:lnTo>
                    <a:pt x="4207920" y="3213225"/>
                  </a:lnTo>
                  <a:cubicBezTo>
                    <a:pt x="4209761" y="3202175"/>
                    <a:pt x="4215822" y="3187080"/>
                    <a:pt x="4225017" y="3171639"/>
                  </a:cubicBezTo>
                  <a:cubicBezTo>
                    <a:pt x="4235060" y="3154783"/>
                    <a:pt x="4246498" y="3141441"/>
                    <a:pt x="4255747" y="3134907"/>
                  </a:cubicBezTo>
                  <a:close/>
                  <a:moveTo>
                    <a:pt x="4221431" y="3122129"/>
                  </a:moveTo>
                  <a:cubicBezTo>
                    <a:pt x="4223082" y="3122452"/>
                    <a:pt x="4224637" y="3123038"/>
                    <a:pt x="4226071" y="3123906"/>
                  </a:cubicBezTo>
                  <a:lnTo>
                    <a:pt x="4226864" y="3124882"/>
                  </a:lnTo>
                  <a:cubicBezTo>
                    <a:pt x="4214966" y="3127105"/>
                    <a:pt x="4201668" y="3138023"/>
                    <a:pt x="4192117" y="3154054"/>
                  </a:cubicBezTo>
                  <a:cubicBezTo>
                    <a:pt x="4182566" y="3170087"/>
                    <a:pt x="4179263" y="3187048"/>
                    <a:pt x="4182915" y="3198672"/>
                  </a:cubicBezTo>
                  <a:cubicBezTo>
                    <a:pt x="4182415" y="3198844"/>
                    <a:pt x="4182046" y="3198644"/>
                    <a:pt x="4181685" y="3198425"/>
                  </a:cubicBezTo>
                  <a:cubicBezTo>
                    <a:pt x="4170201" y="3191486"/>
                    <a:pt x="4170834" y="3169177"/>
                    <a:pt x="4183093" y="3148598"/>
                  </a:cubicBezTo>
                  <a:cubicBezTo>
                    <a:pt x="4193816" y="3130595"/>
                    <a:pt x="4209888" y="3119878"/>
                    <a:pt x="4221431" y="3122129"/>
                  </a:cubicBezTo>
                  <a:close/>
                  <a:moveTo>
                    <a:pt x="5633341" y="2952434"/>
                  </a:moveTo>
                  <a:cubicBezTo>
                    <a:pt x="5605827" y="2952435"/>
                    <a:pt x="5583525" y="2974903"/>
                    <a:pt x="5583524" y="3002620"/>
                  </a:cubicBezTo>
                  <a:cubicBezTo>
                    <a:pt x="5583525" y="3030338"/>
                    <a:pt x="5605828" y="3052805"/>
                    <a:pt x="5633341" y="3052806"/>
                  </a:cubicBezTo>
                  <a:cubicBezTo>
                    <a:pt x="5660854" y="3052806"/>
                    <a:pt x="5683157" y="3030338"/>
                    <a:pt x="5683156" y="3002620"/>
                  </a:cubicBezTo>
                  <a:cubicBezTo>
                    <a:pt x="5683157" y="2974903"/>
                    <a:pt x="5660854" y="2952435"/>
                    <a:pt x="5633341" y="2952434"/>
                  </a:cubicBezTo>
                  <a:close/>
                  <a:moveTo>
                    <a:pt x="4188614" y="3109873"/>
                  </a:moveTo>
                  <a:cubicBezTo>
                    <a:pt x="4190404" y="3110208"/>
                    <a:pt x="4192052" y="3110861"/>
                    <a:pt x="4193533" y="3111853"/>
                  </a:cubicBezTo>
                  <a:lnTo>
                    <a:pt x="4194281" y="3112993"/>
                  </a:lnTo>
                  <a:cubicBezTo>
                    <a:pt x="4180734" y="3115997"/>
                    <a:pt x="4164431" y="3129405"/>
                    <a:pt x="4151596" y="3148804"/>
                  </a:cubicBezTo>
                  <a:cubicBezTo>
                    <a:pt x="4138761" y="3168198"/>
                    <a:pt x="4132741" y="3188519"/>
                    <a:pt x="4135199" y="3202267"/>
                  </a:cubicBezTo>
                  <a:cubicBezTo>
                    <a:pt x="4134621" y="3202489"/>
                    <a:pt x="4134238" y="3202261"/>
                    <a:pt x="4133864" y="3202011"/>
                  </a:cubicBezTo>
                  <a:cubicBezTo>
                    <a:pt x="4122053" y="3194078"/>
                    <a:pt x="4125832" y="3167461"/>
                    <a:pt x="4142308" y="3142566"/>
                  </a:cubicBezTo>
                  <a:cubicBezTo>
                    <a:pt x="4156723" y="3120780"/>
                    <a:pt x="4176084" y="3107531"/>
                    <a:pt x="4188614" y="3109873"/>
                  </a:cubicBezTo>
                  <a:close/>
                  <a:moveTo>
                    <a:pt x="4194543" y="3099615"/>
                  </a:moveTo>
                  <a:cubicBezTo>
                    <a:pt x="4164427" y="3104185"/>
                    <a:pt x="4136494" y="3121767"/>
                    <a:pt x="4119601" y="3150131"/>
                  </a:cubicBezTo>
                  <a:cubicBezTo>
                    <a:pt x="4107171" y="3170995"/>
                    <a:pt x="4102664" y="3194422"/>
                    <a:pt x="4106951" y="3216663"/>
                  </a:cubicBezTo>
                  <a:cubicBezTo>
                    <a:pt x="4099751" y="3199952"/>
                    <a:pt x="4086906" y="3186109"/>
                    <a:pt x="4070356" y="3176107"/>
                  </a:cubicBezTo>
                  <a:cubicBezTo>
                    <a:pt x="4020305" y="3145850"/>
                    <a:pt x="3955380" y="3162198"/>
                    <a:pt x="3925345" y="3212622"/>
                  </a:cubicBezTo>
                  <a:cubicBezTo>
                    <a:pt x="3895314" y="3263046"/>
                    <a:pt x="3911541" y="3328449"/>
                    <a:pt x="3961592" y="3358707"/>
                  </a:cubicBezTo>
                  <a:cubicBezTo>
                    <a:pt x="3977610" y="3368390"/>
                    <a:pt x="3995153" y="3373300"/>
                    <a:pt x="4012636" y="3372247"/>
                  </a:cubicBezTo>
                  <a:cubicBezTo>
                    <a:pt x="3992960" y="3379077"/>
                    <a:pt x="3976410" y="3393361"/>
                    <a:pt x="3964941" y="3412614"/>
                  </a:cubicBezTo>
                  <a:cubicBezTo>
                    <a:pt x="3934908" y="3463036"/>
                    <a:pt x="3951137" y="3528440"/>
                    <a:pt x="4001189" y="3558697"/>
                  </a:cubicBezTo>
                  <a:cubicBezTo>
                    <a:pt x="4051240" y="3588955"/>
                    <a:pt x="4116163" y="3572607"/>
                    <a:pt x="4146198" y="3522184"/>
                  </a:cubicBezTo>
                  <a:cubicBezTo>
                    <a:pt x="4156067" y="3505619"/>
                    <a:pt x="4160939" y="3487434"/>
                    <a:pt x="4159565" y="3469382"/>
                  </a:cubicBezTo>
                  <a:lnTo>
                    <a:pt x="4188162" y="3495671"/>
                  </a:lnTo>
                  <a:cubicBezTo>
                    <a:pt x="4238217" y="3525929"/>
                    <a:pt x="4303138" y="3509581"/>
                    <a:pt x="4333173" y="3459156"/>
                  </a:cubicBezTo>
                  <a:cubicBezTo>
                    <a:pt x="4363207" y="3408733"/>
                    <a:pt x="4346982" y="3343330"/>
                    <a:pt x="4296926" y="3313071"/>
                  </a:cubicBezTo>
                  <a:cubicBezTo>
                    <a:pt x="4283813" y="3305144"/>
                    <a:pt x="4269679" y="3300416"/>
                    <a:pt x="4255372" y="3299028"/>
                  </a:cubicBezTo>
                  <a:cubicBezTo>
                    <a:pt x="4274153" y="3292086"/>
                    <a:pt x="4289849" y="3278182"/>
                    <a:pt x="4300858" y="3259702"/>
                  </a:cubicBezTo>
                  <a:cubicBezTo>
                    <a:pt x="4330890" y="3209278"/>
                    <a:pt x="4314663" y="3143873"/>
                    <a:pt x="4264610" y="3113616"/>
                  </a:cubicBezTo>
                  <a:cubicBezTo>
                    <a:pt x="4252097" y="3106051"/>
                    <a:pt x="4238653" y="3101400"/>
                    <a:pt x="4225059" y="3099466"/>
                  </a:cubicBezTo>
                  <a:cubicBezTo>
                    <a:pt x="4214863" y="3098015"/>
                    <a:pt x="4204582" y="3098092"/>
                    <a:pt x="4194543" y="3099615"/>
                  </a:cubicBezTo>
                  <a:close/>
                  <a:moveTo>
                    <a:pt x="892012" y="3325433"/>
                  </a:moveTo>
                  <a:cubicBezTo>
                    <a:pt x="886932" y="3331047"/>
                    <a:pt x="884175" y="3337829"/>
                    <a:pt x="881736" y="3344812"/>
                  </a:cubicBezTo>
                  <a:cubicBezTo>
                    <a:pt x="841407" y="3460316"/>
                    <a:pt x="903113" y="3587405"/>
                    <a:pt x="1019562" y="3628671"/>
                  </a:cubicBezTo>
                  <a:cubicBezTo>
                    <a:pt x="1136011" y="3669935"/>
                    <a:pt x="1263106" y="3609753"/>
                    <a:pt x="1303435" y="3494247"/>
                  </a:cubicBezTo>
                  <a:lnTo>
                    <a:pt x="1305021" y="3487620"/>
                  </a:lnTo>
                  <a:lnTo>
                    <a:pt x="1219161" y="3465587"/>
                  </a:lnTo>
                  <a:cubicBezTo>
                    <a:pt x="1193831" y="3528479"/>
                    <a:pt x="1120418" y="3559196"/>
                    <a:pt x="1052254" y="3535040"/>
                  </a:cubicBezTo>
                  <a:cubicBezTo>
                    <a:pt x="981192" y="3509859"/>
                    <a:pt x="942744" y="3434575"/>
                    <a:pt x="966377" y="3366887"/>
                  </a:cubicBezTo>
                  <a:lnTo>
                    <a:pt x="967331" y="3365118"/>
                  </a:lnTo>
                  <a:cubicBezTo>
                    <a:pt x="940980" y="3353828"/>
                    <a:pt x="915875" y="3340523"/>
                    <a:pt x="892012" y="3325433"/>
                  </a:cubicBezTo>
                  <a:close/>
                  <a:moveTo>
                    <a:pt x="5535150" y="2575306"/>
                  </a:moveTo>
                  <a:cubicBezTo>
                    <a:pt x="5507637" y="2575306"/>
                    <a:pt x="5485334" y="2597774"/>
                    <a:pt x="5485334" y="2625492"/>
                  </a:cubicBezTo>
                  <a:cubicBezTo>
                    <a:pt x="5485334" y="2653209"/>
                    <a:pt x="5507637" y="2675677"/>
                    <a:pt x="5535150" y="2675677"/>
                  </a:cubicBezTo>
                  <a:cubicBezTo>
                    <a:pt x="5562662" y="2675677"/>
                    <a:pt x="5584966" y="2653209"/>
                    <a:pt x="5584965" y="2625492"/>
                  </a:cubicBezTo>
                  <a:cubicBezTo>
                    <a:pt x="5584966" y="2597774"/>
                    <a:pt x="5562662" y="2575306"/>
                    <a:pt x="5535150" y="2575306"/>
                  </a:cubicBezTo>
                  <a:close/>
                  <a:moveTo>
                    <a:pt x="4017605" y="2596823"/>
                  </a:moveTo>
                  <a:cubicBezTo>
                    <a:pt x="4003486" y="2615162"/>
                    <a:pt x="3985593" y="2629378"/>
                    <a:pt x="3966778" y="2642689"/>
                  </a:cubicBezTo>
                  <a:lnTo>
                    <a:pt x="3976956" y="2649319"/>
                  </a:lnTo>
                  <a:lnTo>
                    <a:pt x="4108351" y="2619300"/>
                  </a:lnTo>
                  <a:cubicBezTo>
                    <a:pt x="4078536" y="2614309"/>
                    <a:pt x="4048570" y="2606615"/>
                    <a:pt x="4017605" y="2596823"/>
                  </a:cubicBezTo>
                  <a:close/>
                  <a:moveTo>
                    <a:pt x="4053081" y="2564803"/>
                  </a:moveTo>
                  <a:lnTo>
                    <a:pt x="4027904" y="2587531"/>
                  </a:lnTo>
                  <a:cubicBezTo>
                    <a:pt x="4052396" y="2587750"/>
                    <a:pt x="4071598" y="2583538"/>
                    <a:pt x="4094748" y="2573021"/>
                  </a:cubicBezTo>
                  <a:close/>
                  <a:moveTo>
                    <a:pt x="2702394" y="2566858"/>
                  </a:moveTo>
                  <a:cubicBezTo>
                    <a:pt x="2719156" y="2578418"/>
                    <a:pt x="2736562" y="2589326"/>
                    <a:pt x="2755457" y="2598086"/>
                  </a:cubicBezTo>
                  <a:cubicBezTo>
                    <a:pt x="2863152" y="2616567"/>
                    <a:pt x="2967826" y="2636545"/>
                    <a:pt x="3067396" y="2656621"/>
                  </a:cubicBezTo>
                  <a:lnTo>
                    <a:pt x="3083073" y="2637806"/>
                  </a:lnTo>
                  <a:cubicBezTo>
                    <a:pt x="2958787" y="2612592"/>
                    <a:pt x="2831113" y="2588361"/>
                    <a:pt x="2702394" y="2566858"/>
                  </a:cubicBezTo>
                  <a:close/>
                  <a:moveTo>
                    <a:pt x="5444164" y="2151556"/>
                  </a:moveTo>
                  <a:cubicBezTo>
                    <a:pt x="5412415" y="2155020"/>
                    <a:pt x="5389486" y="2183566"/>
                    <a:pt x="5392950" y="2215314"/>
                  </a:cubicBezTo>
                  <a:cubicBezTo>
                    <a:pt x="5396414" y="2247063"/>
                    <a:pt x="5424960" y="2269992"/>
                    <a:pt x="5456708" y="2266528"/>
                  </a:cubicBezTo>
                  <a:cubicBezTo>
                    <a:pt x="5488457" y="2263063"/>
                    <a:pt x="5511386" y="2234518"/>
                    <a:pt x="5507922" y="2202769"/>
                  </a:cubicBezTo>
                  <a:cubicBezTo>
                    <a:pt x="5504458" y="2171021"/>
                    <a:pt x="5475912" y="2148092"/>
                    <a:pt x="5444164" y="2151556"/>
                  </a:cubicBezTo>
                  <a:close/>
                  <a:moveTo>
                    <a:pt x="1002471" y="2627685"/>
                  </a:moveTo>
                  <a:cubicBezTo>
                    <a:pt x="1002356" y="2628278"/>
                    <a:pt x="1002241" y="2628870"/>
                    <a:pt x="1002128" y="2629464"/>
                  </a:cubicBezTo>
                  <a:lnTo>
                    <a:pt x="1003520" y="2630530"/>
                  </a:lnTo>
                  <a:close/>
                  <a:moveTo>
                    <a:pt x="4536990" y="2189512"/>
                  </a:moveTo>
                  <a:cubicBezTo>
                    <a:pt x="4458397" y="2183466"/>
                    <a:pt x="4369582" y="2246016"/>
                    <a:pt x="4312655" y="2411548"/>
                  </a:cubicBezTo>
                  <a:cubicBezTo>
                    <a:pt x="4335777" y="2453976"/>
                    <a:pt x="4274546" y="2461222"/>
                    <a:pt x="4162603" y="2421215"/>
                  </a:cubicBezTo>
                  <a:lnTo>
                    <a:pt x="4106998" y="2500559"/>
                  </a:lnTo>
                  <a:cubicBezTo>
                    <a:pt x="4313840" y="2578032"/>
                    <a:pt x="4462537" y="2550737"/>
                    <a:pt x="4485876" y="2446319"/>
                  </a:cubicBezTo>
                  <a:cubicBezTo>
                    <a:pt x="4496440" y="2385706"/>
                    <a:pt x="4455617" y="2357267"/>
                    <a:pt x="4396500" y="2432705"/>
                  </a:cubicBezTo>
                  <a:cubicBezTo>
                    <a:pt x="4418439" y="2255505"/>
                    <a:pt x="4581113" y="2241652"/>
                    <a:pt x="4625101" y="2374243"/>
                  </a:cubicBezTo>
                  <a:cubicBezTo>
                    <a:pt x="4648563" y="2444965"/>
                    <a:pt x="4614129" y="2543843"/>
                    <a:pt x="4529475" y="2611105"/>
                  </a:cubicBezTo>
                  <a:cubicBezTo>
                    <a:pt x="4570022" y="2614451"/>
                    <a:pt x="4609696" y="2621657"/>
                    <a:pt x="4648426" y="2630562"/>
                  </a:cubicBezTo>
                  <a:cubicBezTo>
                    <a:pt x="4673568" y="2591681"/>
                    <a:pt x="4691367" y="2541911"/>
                    <a:pt x="4699913" y="2479927"/>
                  </a:cubicBezTo>
                  <a:cubicBezTo>
                    <a:pt x="4722183" y="2318451"/>
                    <a:pt x="4638041" y="2197284"/>
                    <a:pt x="4536990" y="2189512"/>
                  </a:cubicBezTo>
                  <a:close/>
                  <a:moveTo>
                    <a:pt x="1301925" y="2538794"/>
                  </a:moveTo>
                  <a:cubicBezTo>
                    <a:pt x="1218037" y="2555732"/>
                    <a:pt x="1141440" y="2609961"/>
                    <a:pt x="1082467" y="2690927"/>
                  </a:cubicBezTo>
                  <a:cubicBezTo>
                    <a:pt x="1398796" y="2918016"/>
                    <a:pt x="1842234" y="3061687"/>
                    <a:pt x="2407476" y="3041901"/>
                  </a:cubicBezTo>
                  <a:cubicBezTo>
                    <a:pt x="2309756" y="2970529"/>
                    <a:pt x="2210917" y="2868167"/>
                    <a:pt x="2115499" y="2742438"/>
                  </a:cubicBezTo>
                  <a:cubicBezTo>
                    <a:pt x="2050438" y="2759136"/>
                    <a:pt x="1984525" y="2760228"/>
                    <a:pt x="1916872" y="2723415"/>
                  </a:cubicBezTo>
                  <a:cubicBezTo>
                    <a:pt x="1979389" y="2704117"/>
                    <a:pt x="2022353" y="2682323"/>
                    <a:pt x="2052102" y="2657070"/>
                  </a:cubicBezTo>
                  <a:lnTo>
                    <a:pt x="2012188" y="2599194"/>
                  </a:lnTo>
                  <a:cubicBezTo>
                    <a:pt x="1850052" y="2596348"/>
                    <a:pt x="1726222" y="2670616"/>
                    <a:pt x="1590682" y="2655035"/>
                  </a:cubicBezTo>
                  <a:lnTo>
                    <a:pt x="1660197" y="2559305"/>
                  </a:lnTo>
                  <a:cubicBezTo>
                    <a:pt x="1647721" y="2545060"/>
                    <a:pt x="1626889" y="2536799"/>
                    <a:pt x="1599958" y="2534197"/>
                  </a:cubicBezTo>
                  <a:cubicBezTo>
                    <a:pt x="1519162" y="2526398"/>
                    <a:pt x="1383473" y="2569564"/>
                    <a:pt x="1253797" y="2655036"/>
                  </a:cubicBezTo>
                  <a:close/>
                  <a:moveTo>
                    <a:pt x="1295104" y="2458044"/>
                  </a:moveTo>
                  <a:cubicBezTo>
                    <a:pt x="1145183" y="2473160"/>
                    <a:pt x="1015649" y="2503178"/>
                    <a:pt x="915308" y="2552271"/>
                  </a:cubicBezTo>
                  <a:lnTo>
                    <a:pt x="935642" y="2570957"/>
                  </a:lnTo>
                  <a:cubicBezTo>
                    <a:pt x="1162826" y="2460412"/>
                    <a:pt x="1533968" y="2449483"/>
                    <a:pt x="1938286" y="2484575"/>
                  </a:cubicBezTo>
                  <a:lnTo>
                    <a:pt x="1925058" y="2462810"/>
                  </a:lnTo>
                  <a:cubicBezTo>
                    <a:pt x="1840424" y="2455284"/>
                    <a:pt x="1757708" y="2450374"/>
                    <a:pt x="1677775" y="2447862"/>
                  </a:cubicBezTo>
                  <a:cubicBezTo>
                    <a:pt x="1599416" y="2445398"/>
                    <a:pt x="1523729" y="2445235"/>
                    <a:pt x="1451494" y="2447742"/>
                  </a:cubicBezTo>
                  <a:cubicBezTo>
                    <a:pt x="1397316" y="2449623"/>
                    <a:pt x="1345077" y="2453006"/>
                    <a:pt x="1295104" y="2458044"/>
                  </a:cubicBezTo>
                  <a:close/>
                  <a:moveTo>
                    <a:pt x="3612637" y="2070300"/>
                  </a:moveTo>
                  <a:cubicBezTo>
                    <a:pt x="3617245" y="2100431"/>
                    <a:pt x="3620216" y="2130349"/>
                    <a:pt x="3622815" y="2159848"/>
                  </a:cubicBezTo>
                  <a:lnTo>
                    <a:pt x="3654691" y="2107963"/>
                  </a:lnTo>
                  <a:cubicBezTo>
                    <a:pt x="3640481" y="2096075"/>
                    <a:pt x="3626281" y="2083724"/>
                    <a:pt x="3612637" y="2070300"/>
                  </a:cubicBezTo>
                  <a:close/>
                  <a:moveTo>
                    <a:pt x="4943734" y="1664575"/>
                  </a:moveTo>
                  <a:cubicBezTo>
                    <a:pt x="4993151" y="1657468"/>
                    <a:pt x="5039744" y="1697852"/>
                    <a:pt x="5047809" y="1754772"/>
                  </a:cubicBezTo>
                  <a:cubicBezTo>
                    <a:pt x="5055877" y="1811691"/>
                    <a:pt x="5022348" y="1863591"/>
                    <a:pt x="4972938" y="1870695"/>
                  </a:cubicBezTo>
                  <a:cubicBezTo>
                    <a:pt x="4923524" y="1877802"/>
                    <a:pt x="4876929" y="1837419"/>
                    <a:pt x="4868864" y="1780498"/>
                  </a:cubicBezTo>
                  <a:cubicBezTo>
                    <a:pt x="4860798" y="1723580"/>
                    <a:pt x="4894325" y="1671678"/>
                    <a:pt x="4943734" y="1664575"/>
                  </a:cubicBezTo>
                  <a:close/>
                  <a:moveTo>
                    <a:pt x="4978025" y="1652652"/>
                  </a:moveTo>
                  <a:cubicBezTo>
                    <a:pt x="4979945" y="1654938"/>
                    <a:pt x="4981389" y="1657483"/>
                    <a:pt x="4982795" y="1660026"/>
                  </a:cubicBezTo>
                  <a:lnTo>
                    <a:pt x="4897237" y="1666863"/>
                  </a:lnTo>
                  <a:lnTo>
                    <a:pt x="4895972" y="1665385"/>
                  </a:lnTo>
                  <a:cubicBezTo>
                    <a:pt x="4828714" y="1686088"/>
                    <a:pt x="4780229" y="1734475"/>
                    <a:pt x="4769728" y="1789275"/>
                  </a:cubicBezTo>
                  <a:cubicBezTo>
                    <a:pt x="4800355" y="1849385"/>
                    <a:pt x="4881815" y="1884785"/>
                    <a:pt x="4970786" y="1871993"/>
                  </a:cubicBezTo>
                  <a:cubicBezTo>
                    <a:pt x="5059766" y="1859201"/>
                    <a:pt x="5128145" y="1802256"/>
                    <a:pt x="5140852" y="1735917"/>
                  </a:cubicBezTo>
                  <a:cubicBezTo>
                    <a:pt x="5117886" y="1690835"/>
                    <a:pt x="5066320" y="1659653"/>
                    <a:pt x="5004436" y="1652274"/>
                  </a:cubicBezTo>
                  <a:close/>
                  <a:moveTo>
                    <a:pt x="4711843" y="1572814"/>
                  </a:moveTo>
                  <a:cubicBezTo>
                    <a:pt x="4585524" y="1604971"/>
                    <a:pt x="4458282" y="1793526"/>
                    <a:pt x="4311626" y="1873170"/>
                  </a:cubicBezTo>
                  <a:cubicBezTo>
                    <a:pt x="4308019" y="1942438"/>
                    <a:pt x="4299429" y="2010687"/>
                    <a:pt x="4286439" y="2076830"/>
                  </a:cubicBezTo>
                  <a:cubicBezTo>
                    <a:pt x="4389723" y="2009185"/>
                    <a:pt x="4493790" y="1910217"/>
                    <a:pt x="4592769" y="1786630"/>
                  </a:cubicBezTo>
                  <a:cubicBezTo>
                    <a:pt x="4662620" y="1699417"/>
                    <a:pt x="4750341" y="1641639"/>
                    <a:pt x="4845304" y="1609588"/>
                  </a:cubicBezTo>
                  <a:cubicBezTo>
                    <a:pt x="4819118" y="1585471"/>
                    <a:pt x="4792510" y="1573148"/>
                    <a:pt x="4765976" y="1569382"/>
                  </a:cubicBezTo>
                  <a:cubicBezTo>
                    <a:pt x="4747914" y="1566819"/>
                    <a:pt x="4729888" y="1568221"/>
                    <a:pt x="4711843" y="1572814"/>
                  </a:cubicBezTo>
                  <a:close/>
                  <a:moveTo>
                    <a:pt x="2226803" y="1006361"/>
                  </a:moveTo>
                  <a:cubicBezTo>
                    <a:pt x="2017638" y="1331985"/>
                    <a:pt x="2065533" y="2019803"/>
                    <a:pt x="2550951" y="2449084"/>
                  </a:cubicBezTo>
                  <a:lnTo>
                    <a:pt x="2574600" y="2285791"/>
                  </a:lnTo>
                  <a:cubicBezTo>
                    <a:pt x="2665503" y="2408873"/>
                    <a:pt x="2788494" y="2497765"/>
                    <a:pt x="2895443" y="2552468"/>
                  </a:cubicBezTo>
                  <a:cubicBezTo>
                    <a:pt x="2950699" y="2490930"/>
                    <a:pt x="2973869" y="2422551"/>
                    <a:pt x="2964956" y="2326822"/>
                  </a:cubicBezTo>
                  <a:cubicBezTo>
                    <a:pt x="3018172" y="2388323"/>
                    <a:pt x="3078436" y="2461097"/>
                    <a:pt x="3146159" y="2513552"/>
                  </a:cubicBezTo>
                  <a:cubicBezTo>
                    <a:pt x="3219981" y="2326056"/>
                    <a:pt x="3201748" y="2100093"/>
                    <a:pt x="3135282" y="1875935"/>
                  </a:cubicBezTo>
                  <a:cubicBezTo>
                    <a:pt x="3111303" y="1823406"/>
                    <a:pt x="3091018" y="1772635"/>
                    <a:pt x="3074121" y="1725091"/>
                  </a:cubicBezTo>
                  <a:cubicBezTo>
                    <a:pt x="2933667" y="1329970"/>
                    <a:pt x="2600204" y="1034747"/>
                    <a:pt x="2226803" y="1006361"/>
                  </a:cubicBezTo>
                  <a:close/>
                  <a:moveTo>
                    <a:pt x="981080" y="1007118"/>
                  </a:moveTo>
                  <a:cubicBezTo>
                    <a:pt x="396436" y="1686342"/>
                    <a:pt x="1320798" y="2342945"/>
                    <a:pt x="1825969" y="2449900"/>
                  </a:cubicBezTo>
                  <a:cubicBezTo>
                    <a:pt x="459558" y="1890768"/>
                    <a:pt x="819568" y="1204161"/>
                    <a:pt x="981080" y="1007118"/>
                  </a:cubicBezTo>
                  <a:close/>
                  <a:moveTo>
                    <a:pt x="2422696" y="838225"/>
                  </a:moveTo>
                  <a:cubicBezTo>
                    <a:pt x="2353915" y="861708"/>
                    <a:pt x="2294713" y="908533"/>
                    <a:pt x="2248556" y="974024"/>
                  </a:cubicBezTo>
                  <a:cubicBezTo>
                    <a:pt x="2323120" y="955050"/>
                    <a:pt x="2401307" y="948042"/>
                    <a:pt x="2478910" y="950641"/>
                  </a:cubicBezTo>
                  <a:lnTo>
                    <a:pt x="2610325" y="965551"/>
                  </a:lnTo>
                  <a:cubicBezTo>
                    <a:pt x="2533358" y="886913"/>
                    <a:pt x="2466119" y="840129"/>
                    <a:pt x="2422696" y="838225"/>
                  </a:cubicBezTo>
                  <a:close/>
                  <a:moveTo>
                    <a:pt x="745505" y="981293"/>
                  </a:moveTo>
                  <a:cubicBezTo>
                    <a:pt x="368156" y="1397501"/>
                    <a:pt x="425473" y="2065648"/>
                    <a:pt x="888772" y="2527888"/>
                  </a:cubicBezTo>
                  <a:cubicBezTo>
                    <a:pt x="903578" y="2529879"/>
                    <a:pt x="918159" y="2534062"/>
                    <a:pt x="932957" y="2538792"/>
                  </a:cubicBezTo>
                  <a:cubicBezTo>
                    <a:pt x="956127" y="2470414"/>
                    <a:pt x="915130" y="2415712"/>
                    <a:pt x="906219" y="2354172"/>
                  </a:cubicBezTo>
                  <a:cubicBezTo>
                    <a:pt x="1027425" y="2294910"/>
                    <a:pt x="1186065" y="2447622"/>
                    <a:pt x="1317967" y="2361008"/>
                  </a:cubicBezTo>
                  <a:lnTo>
                    <a:pt x="1125461" y="2313144"/>
                  </a:lnTo>
                  <a:lnTo>
                    <a:pt x="1205671" y="2203740"/>
                  </a:lnTo>
                  <a:cubicBezTo>
                    <a:pt x="1038121" y="2185505"/>
                    <a:pt x="817096" y="2167270"/>
                    <a:pt x="719062" y="2005441"/>
                  </a:cubicBezTo>
                  <a:cubicBezTo>
                    <a:pt x="808184" y="2016838"/>
                    <a:pt x="886611" y="2000883"/>
                    <a:pt x="938303" y="1916550"/>
                  </a:cubicBezTo>
                  <a:lnTo>
                    <a:pt x="879482" y="1861848"/>
                  </a:lnTo>
                  <a:cubicBezTo>
                    <a:pt x="736886" y="1820822"/>
                    <a:pt x="653111" y="1718251"/>
                    <a:pt x="580029" y="1574657"/>
                  </a:cubicBezTo>
                  <a:lnTo>
                    <a:pt x="772535" y="1677226"/>
                  </a:lnTo>
                  <a:lnTo>
                    <a:pt x="756494" y="1533631"/>
                  </a:lnTo>
                  <a:cubicBezTo>
                    <a:pt x="720843" y="1399153"/>
                    <a:pt x="647764" y="1292028"/>
                    <a:pt x="649545" y="1130198"/>
                  </a:cubicBezTo>
                  <a:cubicBezTo>
                    <a:pt x="694109" y="1221369"/>
                    <a:pt x="744017" y="1230488"/>
                    <a:pt x="783230" y="1219091"/>
                  </a:cubicBezTo>
                  <a:cubicBezTo>
                    <a:pt x="775794" y="1139854"/>
                    <a:pt x="750263" y="1060615"/>
                    <a:pt x="745505" y="981293"/>
                  </a:cubicBezTo>
                  <a:close/>
                  <a:moveTo>
                    <a:pt x="3013489" y="604371"/>
                  </a:moveTo>
                  <a:cubicBezTo>
                    <a:pt x="3349527" y="948479"/>
                    <a:pt x="3513887" y="1432592"/>
                    <a:pt x="3585473" y="1874869"/>
                  </a:cubicBezTo>
                  <a:cubicBezTo>
                    <a:pt x="3621087" y="1920110"/>
                    <a:pt x="3655431" y="1966219"/>
                    <a:pt x="3689063" y="2012282"/>
                  </a:cubicBezTo>
                  <a:lnTo>
                    <a:pt x="3694049" y="2018265"/>
                  </a:lnTo>
                  <a:cubicBezTo>
                    <a:pt x="3749293" y="1862937"/>
                    <a:pt x="3768991" y="1644896"/>
                    <a:pt x="3730167" y="1409070"/>
                  </a:cubicBezTo>
                  <a:cubicBezTo>
                    <a:pt x="3677381" y="1088413"/>
                    <a:pt x="3510006" y="599207"/>
                    <a:pt x="3013489" y="604371"/>
                  </a:cubicBezTo>
                  <a:close/>
                  <a:moveTo>
                    <a:pt x="913252" y="832788"/>
                  </a:moveTo>
                  <a:cubicBezTo>
                    <a:pt x="867196" y="863310"/>
                    <a:pt x="825774" y="897787"/>
                    <a:pt x="788096" y="934585"/>
                  </a:cubicBezTo>
                  <a:cubicBezTo>
                    <a:pt x="827621" y="985479"/>
                    <a:pt x="862127" y="990128"/>
                    <a:pt x="906218" y="986604"/>
                  </a:cubicBezTo>
                  <a:cubicBezTo>
                    <a:pt x="900375" y="937706"/>
                    <a:pt x="902130" y="883952"/>
                    <a:pt x="913252" y="832788"/>
                  </a:cubicBezTo>
                  <a:close/>
                  <a:moveTo>
                    <a:pt x="1246030" y="744874"/>
                  </a:moveTo>
                  <a:cubicBezTo>
                    <a:pt x="1170941" y="750927"/>
                    <a:pt x="1114674" y="813815"/>
                    <a:pt x="1120355" y="885338"/>
                  </a:cubicBezTo>
                  <a:cubicBezTo>
                    <a:pt x="1126037" y="956863"/>
                    <a:pt x="1191514" y="1009937"/>
                    <a:pt x="1266604" y="1003883"/>
                  </a:cubicBezTo>
                  <a:cubicBezTo>
                    <a:pt x="1341693" y="997829"/>
                    <a:pt x="1397959" y="934943"/>
                    <a:pt x="1392280" y="863418"/>
                  </a:cubicBezTo>
                  <a:cubicBezTo>
                    <a:pt x="1386598" y="791894"/>
                    <a:pt x="1321121" y="738821"/>
                    <a:pt x="1246030" y="744874"/>
                  </a:cubicBezTo>
                  <a:close/>
                  <a:moveTo>
                    <a:pt x="1515155" y="611250"/>
                  </a:moveTo>
                  <a:cubicBezTo>
                    <a:pt x="1459960" y="618745"/>
                    <a:pt x="1407126" y="628886"/>
                    <a:pt x="1356713" y="641807"/>
                  </a:cubicBezTo>
                  <a:cubicBezTo>
                    <a:pt x="1445500" y="676813"/>
                    <a:pt x="1510641" y="759683"/>
                    <a:pt x="1518667" y="860724"/>
                  </a:cubicBezTo>
                  <a:cubicBezTo>
                    <a:pt x="1530055" y="1004119"/>
                    <a:pt x="1422096" y="1129809"/>
                    <a:pt x="1277530" y="1141463"/>
                  </a:cubicBezTo>
                  <a:cubicBezTo>
                    <a:pt x="1132964" y="1153116"/>
                    <a:pt x="1006537" y="1046319"/>
                    <a:pt x="995149" y="902925"/>
                  </a:cubicBezTo>
                  <a:cubicBezTo>
                    <a:pt x="991226" y="853560"/>
                    <a:pt x="1001453" y="806288"/>
                    <a:pt x="1023255" y="765467"/>
                  </a:cubicBezTo>
                  <a:cubicBezTo>
                    <a:pt x="1009937" y="770241"/>
                    <a:pt x="997865" y="777099"/>
                    <a:pt x="986009" y="784120"/>
                  </a:cubicBezTo>
                  <a:cubicBezTo>
                    <a:pt x="912500" y="967920"/>
                    <a:pt x="1038232" y="1156101"/>
                    <a:pt x="1307271" y="1225928"/>
                  </a:cubicBezTo>
                  <a:cubicBezTo>
                    <a:pt x="1127242" y="1260119"/>
                    <a:pt x="1032773" y="1191738"/>
                    <a:pt x="991776" y="1075495"/>
                  </a:cubicBezTo>
                  <a:lnTo>
                    <a:pt x="959691" y="1164388"/>
                  </a:lnTo>
                  <a:lnTo>
                    <a:pt x="1066642" y="1349009"/>
                  </a:lnTo>
                  <a:cubicBezTo>
                    <a:pt x="950780" y="1326216"/>
                    <a:pt x="861658" y="1453855"/>
                    <a:pt x="1023861" y="1506279"/>
                  </a:cubicBezTo>
                  <a:cubicBezTo>
                    <a:pt x="1043468" y="1604290"/>
                    <a:pt x="961475" y="1736487"/>
                    <a:pt x="1082682" y="1800306"/>
                  </a:cubicBezTo>
                  <a:lnTo>
                    <a:pt x="1088028" y="1643036"/>
                  </a:lnTo>
                  <a:cubicBezTo>
                    <a:pt x="1161110" y="1697740"/>
                    <a:pt x="1137939" y="1779793"/>
                    <a:pt x="1162892" y="1848171"/>
                  </a:cubicBezTo>
                  <a:lnTo>
                    <a:pt x="1296577" y="2080657"/>
                  </a:lnTo>
                  <a:lnTo>
                    <a:pt x="1334009" y="1902874"/>
                  </a:lnTo>
                  <a:cubicBezTo>
                    <a:pt x="1469475" y="1955298"/>
                    <a:pt x="1583553" y="2253884"/>
                    <a:pt x="1724367" y="2285792"/>
                  </a:cubicBezTo>
                  <a:lnTo>
                    <a:pt x="1670894" y="2114848"/>
                  </a:lnTo>
                  <a:cubicBezTo>
                    <a:pt x="1696708" y="2115150"/>
                    <a:pt x="1720780" y="2120483"/>
                    <a:pt x="1743276" y="2130072"/>
                  </a:cubicBezTo>
                  <a:cubicBezTo>
                    <a:pt x="1691469" y="2027156"/>
                    <a:pt x="1643182" y="1919728"/>
                    <a:pt x="1598248" y="1810155"/>
                  </a:cubicBezTo>
                  <a:cubicBezTo>
                    <a:pt x="1477702" y="1293479"/>
                    <a:pt x="1601700" y="968399"/>
                    <a:pt x="1872891" y="597204"/>
                  </a:cubicBezTo>
                  <a:cubicBezTo>
                    <a:pt x="1808907" y="594407"/>
                    <a:pt x="1747202" y="594250"/>
                    <a:pt x="1687766" y="596571"/>
                  </a:cubicBezTo>
                  <a:cubicBezTo>
                    <a:pt x="1627907" y="598907"/>
                    <a:pt x="1570350" y="603756"/>
                    <a:pt x="1515155" y="611250"/>
                  </a:cubicBezTo>
                  <a:close/>
                  <a:moveTo>
                    <a:pt x="1647711" y="12874"/>
                  </a:moveTo>
                  <a:cubicBezTo>
                    <a:pt x="1705098" y="5304"/>
                    <a:pt x="1761887" y="952"/>
                    <a:pt x="1817603" y="139"/>
                  </a:cubicBezTo>
                  <a:cubicBezTo>
                    <a:pt x="2020206" y="-2817"/>
                    <a:pt x="2208618" y="41005"/>
                    <a:pt x="2359949" y="146932"/>
                  </a:cubicBezTo>
                  <a:cubicBezTo>
                    <a:pt x="2727730" y="-42543"/>
                    <a:pt x="3098988" y="-24260"/>
                    <a:pt x="3395469" y="86707"/>
                  </a:cubicBezTo>
                  <a:cubicBezTo>
                    <a:pt x="3691944" y="197674"/>
                    <a:pt x="3949238" y="384332"/>
                    <a:pt x="4138811" y="812735"/>
                  </a:cubicBezTo>
                  <a:cubicBezTo>
                    <a:pt x="4228278" y="1014915"/>
                    <a:pt x="4311629" y="1354836"/>
                    <a:pt x="4316221" y="1696171"/>
                  </a:cubicBezTo>
                  <a:cubicBezTo>
                    <a:pt x="4401199" y="1634620"/>
                    <a:pt x="4495563" y="1545228"/>
                    <a:pt x="4571047" y="1495918"/>
                  </a:cubicBezTo>
                  <a:cubicBezTo>
                    <a:pt x="4703794" y="1409200"/>
                    <a:pt x="4843548" y="1483790"/>
                    <a:pt x="4929970" y="1586153"/>
                  </a:cubicBezTo>
                  <a:cubicBezTo>
                    <a:pt x="5240707" y="1522559"/>
                    <a:pt x="5587217" y="1692700"/>
                    <a:pt x="5608773" y="1930226"/>
                  </a:cubicBezTo>
                  <a:cubicBezTo>
                    <a:pt x="5559107" y="1874940"/>
                    <a:pt x="5518623" y="1841677"/>
                    <a:pt x="5483765" y="1825471"/>
                  </a:cubicBezTo>
                  <a:cubicBezTo>
                    <a:pt x="5477547" y="1928934"/>
                    <a:pt x="5477961" y="2025774"/>
                    <a:pt x="5484397" y="2117502"/>
                  </a:cubicBezTo>
                  <a:cubicBezTo>
                    <a:pt x="5521694" y="2131178"/>
                    <a:pt x="5547979" y="2166137"/>
                    <a:pt x="5547979" y="2207027"/>
                  </a:cubicBezTo>
                  <a:cubicBezTo>
                    <a:pt x="5547979" y="2241656"/>
                    <a:pt x="5529127" y="2272029"/>
                    <a:pt x="5499910" y="2287589"/>
                  </a:cubicBezTo>
                  <a:cubicBezTo>
                    <a:pt x="5511276" y="2376884"/>
                    <a:pt x="5526852" y="2461815"/>
                    <a:pt x="5545228" y="2544039"/>
                  </a:cubicBezTo>
                  <a:cubicBezTo>
                    <a:pt x="5587618" y="2547936"/>
                    <a:pt x="5620200" y="2582827"/>
                    <a:pt x="5620200" y="2625073"/>
                  </a:cubicBezTo>
                  <a:cubicBezTo>
                    <a:pt x="5620200" y="2654038"/>
                    <a:pt x="5604885" y="2679546"/>
                    <a:pt x="5580822" y="2693134"/>
                  </a:cubicBezTo>
                  <a:lnTo>
                    <a:pt x="5639933" y="2921877"/>
                  </a:lnTo>
                  <a:cubicBezTo>
                    <a:pt x="5681788" y="2924102"/>
                    <a:pt x="5714646" y="2957890"/>
                    <a:pt x="5714645" y="2999092"/>
                  </a:cubicBezTo>
                  <a:cubicBezTo>
                    <a:pt x="5714646" y="3027159"/>
                    <a:pt x="5699400" y="3051785"/>
                    <a:pt x="5675744" y="3064435"/>
                  </a:cubicBezTo>
                  <a:cubicBezTo>
                    <a:pt x="5702796" y="3176067"/>
                    <a:pt x="5726345" y="3290156"/>
                    <a:pt x="5740390" y="3411700"/>
                  </a:cubicBezTo>
                  <a:cubicBezTo>
                    <a:pt x="5778088" y="3416487"/>
                    <a:pt x="5806569" y="3448043"/>
                    <a:pt x="5806569" y="3486027"/>
                  </a:cubicBezTo>
                  <a:cubicBezTo>
                    <a:pt x="5806569" y="3519454"/>
                    <a:pt x="5784513" y="3547902"/>
                    <a:pt x="5753453" y="3557807"/>
                  </a:cubicBezTo>
                  <a:cubicBezTo>
                    <a:pt x="5757134" y="3618644"/>
                    <a:pt x="5758308" y="3681582"/>
                    <a:pt x="5755411" y="3747120"/>
                  </a:cubicBezTo>
                  <a:cubicBezTo>
                    <a:pt x="5790677" y="3752787"/>
                    <a:pt x="5816927" y="3782776"/>
                    <a:pt x="5816926" y="3818691"/>
                  </a:cubicBezTo>
                  <a:cubicBezTo>
                    <a:pt x="5816927" y="3857470"/>
                    <a:pt x="5786322" y="3889342"/>
                    <a:pt x="5747079" y="3891888"/>
                  </a:cubicBezTo>
                  <a:lnTo>
                    <a:pt x="5726229" y="4056264"/>
                  </a:lnTo>
                  <a:cubicBezTo>
                    <a:pt x="5757341" y="4059727"/>
                    <a:pt x="5781021" y="4085578"/>
                    <a:pt x="5781022" y="4116772"/>
                  </a:cubicBezTo>
                  <a:cubicBezTo>
                    <a:pt x="5781021" y="4151247"/>
                    <a:pt x="5752100" y="4179194"/>
                    <a:pt x="5716423" y="4179194"/>
                  </a:cubicBezTo>
                  <a:lnTo>
                    <a:pt x="5702807" y="4176538"/>
                  </a:lnTo>
                  <a:cubicBezTo>
                    <a:pt x="5699504" y="4199634"/>
                    <a:pt x="5694423" y="4222744"/>
                    <a:pt x="5688978" y="4246179"/>
                  </a:cubicBezTo>
                  <a:lnTo>
                    <a:pt x="5699430" y="4175879"/>
                  </a:lnTo>
                  <a:cubicBezTo>
                    <a:pt x="5671860" y="4169638"/>
                    <a:pt x="5651824" y="4145467"/>
                    <a:pt x="5651824" y="4116772"/>
                  </a:cubicBezTo>
                  <a:cubicBezTo>
                    <a:pt x="5651823" y="4082298"/>
                    <a:pt x="5680746" y="4054351"/>
                    <a:pt x="5716423" y="4054351"/>
                  </a:cubicBezTo>
                  <a:cubicBezTo>
                    <a:pt x="5716448" y="4054356"/>
                    <a:pt x="5716471" y="4054360"/>
                    <a:pt x="5716497" y="4054365"/>
                  </a:cubicBezTo>
                  <a:cubicBezTo>
                    <a:pt x="5722433" y="3999202"/>
                    <a:pt x="5725678" y="3944682"/>
                    <a:pt x="5726942" y="3890845"/>
                  </a:cubicBezTo>
                  <a:cubicBezTo>
                    <a:pt x="5690226" y="3886320"/>
                    <a:pt x="5662441" y="3855641"/>
                    <a:pt x="5662441" y="3818691"/>
                  </a:cubicBezTo>
                  <a:cubicBezTo>
                    <a:pt x="5662441" y="3782295"/>
                    <a:pt x="5689399" y="3751983"/>
                    <a:pt x="5725341" y="3746850"/>
                  </a:cubicBezTo>
                  <a:cubicBezTo>
                    <a:pt x="5723640" y="3683597"/>
                    <a:pt x="5718776" y="3621346"/>
                    <a:pt x="5711920" y="3560052"/>
                  </a:cubicBezTo>
                  <a:cubicBezTo>
                    <a:pt x="5674974" y="3554673"/>
                    <a:pt x="5647295" y="3523473"/>
                    <a:pt x="5647295" y="3486028"/>
                  </a:cubicBezTo>
                  <a:cubicBezTo>
                    <a:pt x="5647294" y="3455275"/>
                    <a:pt x="5665964" y="3428736"/>
                    <a:pt x="5693175" y="3416920"/>
                  </a:cubicBezTo>
                  <a:cubicBezTo>
                    <a:pt x="5675705" y="3299660"/>
                    <a:pt x="5651629" y="3186110"/>
                    <a:pt x="5625432" y="3076019"/>
                  </a:cubicBezTo>
                  <a:cubicBezTo>
                    <a:pt x="5584264" y="3073265"/>
                    <a:pt x="5552198" y="3039797"/>
                    <a:pt x="5552198" y="2999092"/>
                  </a:cubicBezTo>
                  <a:cubicBezTo>
                    <a:pt x="5552197" y="2971440"/>
                    <a:pt x="5566998" y="2947127"/>
                    <a:pt x="5590124" y="2934385"/>
                  </a:cubicBezTo>
                  <a:cubicBezTo>
                    <a:pt x="5571192" y="2857067"/>
                    <a:pt x="5551354" y="2781680"/>
                    <a:pt x="5532671" y="2708005"/>
                  </a:cubicBezTo>
                  <a:cubicBezTo>
                    <a:pt x="5485764" y="2707537"/>
                    <a:pt x="5447978" y="2670569"/>
                    <a:pt x="5447978" y="2625074"/>
                  </a:cubicBezTo>
                  <a:cubicBezTo>
                    <a:pt x="5447977" y="2592849"/>
                    <a:pt x="5466935" y="2564904"/>
                    <a:pt x="5495098" y="2551970"/>
                  </a:cubicBezTo>
                  <a:cubicBezTo>
                    <a:pt x="5474867" y="2466887"/>
                    <a:pt x="5458379" y="2384052"/>
                    <a:pt x="5447363" y="2303536"/>
                  </a:cubicBezTo>
                  <a:cubicBezTo>
                    <a:pt x="5392416" y="2303335"/>
                    <a:pt x="5347977" y="2260195"/>
                    <a:pt x="5347977" y="2207027"/>
                  </a:cubicBezTo>
                  <a:cubicBezTo>
                    <a:pt x="5347976" y="2158500"/>
                    <a:pt x="5384994" y="2118329"/>
                    <a:pt x="5433484" y="2113225"/>
                  </a:cubicBezTo>
                  <a:cubicBezTo>
                    <a:pt x="5430925" y="2011527"/>
                    <a:pt x="5442909" y="1913764"/>
                    <a:pt x="5473394" y="1819757"/>
                  </a:cubicBezTo>
                  <a:cubicBezTo>
                    <a:pt x="5312624" y="1752905"/>
                    <a:pt x="5287005" y="2051358"/>
                    <a:pt x="5041708" y="2043935"/>
                  </a:cubicBezTo>
                  <a:cubicBezTo>
                    <a:pt x="5135841" y="2306090"/>
                    <a:pt x="5043443" y="2534685"/>
                    <a:pt x="4872549" y="2697210"/>
                  </a:cubicBezTo>
                  <a:cubicBezTo>
                    <a:pt x="5072200" y="2782309"/>
                    <a:pt x="5213781" y="2918035"/>
                    <a:pt x="5223556" y="3088318"/>
                  </a:cubicBezTo>
                  <a:cubicBezTo>
                    <a:pt x="5476625" y="3289275"/>
                    <a:pt x="5468542" y="3648124"/>
                    <a:pt x="5444787" y="3783661"/>
                  </a:cubicBezTo>
                  <a:cubicBezTo>
                    <a:pt x="5432351" y="3931224"/>
                    <a:pt x="5443814" y="4062144"/>
                    <a:pt x="5470515" y="4182928"/>
                  </a:cubicBezTo>
                  <a:lnTo>
                    <a:pt x="5472725" y="4188923"/>
                  </a:lnTo>
                  <a:cubicBezTo>
                    <a:pt x="5472475" y="4188734"/>
                    <a:pt x="5472220" y="4188543"/>
                    <a:pt x="5471927" y="4188410"/>
                  </a:cubicBezTo>
                  <a:cubicBezTo>
                    <a:pt x="5542749" y="4521812"/>
                    <a:pt x="5722007" y="4780169"/>
                    <a:pt x="5805040" y="5105036"/>
                  </a:cubicBezTo>
                  <a:cubicBezTo>
                    <a:pt x="5813712" y="5177521"/>
                    <a:pt x="5674899" y="5190459"/>
                    <a:pt x="5609829" y="5233172"/>
                  </a:cubicBezTo>
                  <a:lnTo>
                    <a:pt x="5661197" y="5489434"/>
                  </a:lnTo>
                  <a:lnTo>
                    <a:pt x="5553951" y="5618083"/>
                  </a:lnTo>
                  <a:lnTo>
                    <a:pt x="5568733" y="5777735"/>
                  </a:lnTo>
                  <a:lnTo>
                    <a:pt x="5424895" y="5927221"/>
                  </a:lnTo>
                  <a:cubicBezTo>
                    <a:pt x="5431746" y="6101625"/>
                    <a:pt x="5531062" y="6286704"/>
                    <a:pt x="5445440" y="6450428"/>
                  </a:cubicBezTo>
                  <a:cubicBezTo>
                    <a:pt x="5359827" y="6614153"/>
                    <a:pt x="4778439" y="6579479"/>
                    <a:pt x="4551589" y="6792115"/>
                  </a:cubicBezTo>
                  <a:cubicBezTo>
                    <a:pt x="4324741" y="7004750"/>
                    <a:pt x="4395774" y="7587926"/>
                    <a:pt x="4084347" y="7726244"/>
                  </a:cubicBezTo>
                  <a:cubicBezTo>
                    <a:pt x="3772918" y="7864561"/>
                    <a:pt x="2873860" y="7786540"/>
                    <a:pt x="2683023" y="7622018"/>
                  </a:cubicBezTo>
                  <a:cubicBezTo>
                    <a:pt x="2492185" y="7457495"/>
                    <a:pt x="2548127" y="7222779"/>
                    <a:pt x="2486484" y="6834826"/>
                  </a:cubicBezTo>
                  <a:cubicBezTo>
                    <a:pt x="2460115" y="6696112"/>
                    <a:pt x="2435218" y="6606345"/>
                    <a:pt x="2409723" y="6520469"/>
                  </a:cubicBezTo>
                  <a:lnTo>
                    <a:pt x="2380394" y="6519637"/>
                  </a:lnTo>
                  <a:cubicBezTo>
                    <a:pt x="2401971" y="6546638"/>
                    <a:pt x="2413100" y="6581924"/>
                    <a:pt x="2409298" y="6619126"/>
                  </a:cubicBezTo>
                  <a:cubicBezTo>
                    <a:pt x="2403994" y="6671036"/>
                    <a:pt x="2370978" y="6713326"/>
                    <a:pt x="2325744" y="6730697"/>
                  </a:cubicBezTo>
                  <a:cubicBezTo>
                    <a:pt x="2379359" y="6752909"/>
                    <a:pt x="2413561" y="6808949"/>
                    <a:pt x="2407302" y="6870188"/>
                  </a:cubicBezTo>
                  <a:lnTo>
                    <a:pt x="2407301" y="6870188"/>
                  </a:lnTo>
                  <a:cubicBezTo>
                    <a:pt x="2402373" y="6918418"/>
                    <a:pt x="2373529" y="6958340"/>
                    <a:pt x="2332665" y="6976958"/>
                  </a:cubicBezTo>
                  <a:cubicBezTo>
                    <a:pt x="2411073" y="8157555"/>
                    <a:pt x="2619325" y="9328809"/>
                    <a:pt x="2557289" y="10519514"/>
                  </a:cubicBezTo>
                  <a:cubicBezTo>
                    <a:pt x="2494341" y="11727732"/>
                    <a:pt x="1967568" y="13323113"/>
                    <a:pt x="927272" y="14334411"/>
                  </a:cubicBezTo>
                  <a:cubicBezTo>
                    <a:pt x="1205565" y="13079465"/>
                    <a:pt x="1205566" y="11263802"/>
                    <a:pt x="1165810" y="10479462"/>
                  </a:cubicBezTo>
                  <a:cubicBezTo>
                    <a:pt x="1126053" y="9695120"/>
                    <a:pt x="1540185" y="8780614"/>
                    <a:pt x="1553436" y="8276636"/>
                  </a:cubicBezTo>
                  <a:cubicBezTo>
                    <a:pt x="1566689" y="7772657"/>
                    <a:pt x="1560063" y="7248650"/>
                    <a:pt x="1742282" y="6914888"/>
                  </a:cubicBezTo>
                  <a:lnTo>
                    <a:pt x="1747311" y="6914974"/>
                  </a:lnTo>
                  <a:cubicBezTo>
                    <a:pt x="1712121" y="6888273"/>
                    <a:pt x="1692723" y="6843984"/>
                    <a:pt x="1697567" y="6796584"/>
                  </a:cubicBezTo>
                  <a:cubicBezTo>
                    <a:pt x="1702871" y="6744669"/>
                    <a:pt x="1735886" y="6702380"/>
                    <a:pt x="1781122" y="6685010"/>
                  </a:cubicBezTo>
                  <a:cubicBezTo>
                    <a:pt x="1727506" y="6662798"/>
                    <a:pt x="1693304" y="6606757"/>
                    <a:pt x="1699561" y="6545521"/>
                  </a:cubicBezTo>
                  <a:cubicBezTo>
                    <a:pt x="1702026" y="6521408"/>
                    <a:pt x="1710468" y="6499374"/>
                    <a:pt x="1724895" y="6481899"/>
                  </a:cubicBezTo>
                  <a:cubicBezTo>
                    <a:pt x="1559389" y="6333452"/>
                    <a:pt x="1202629" y="5689801"/>
                    <a:pt x="1143161" y="5199090"/>
                  </a:cubicBezTo>
                  <a:cubicBezTo>
                    <a:pt x="1082898" y="4701798"/>
                    <a:pt x="1095350" y="3886745"/>
                    <a:pt x="1369564" y="3504183"/>
                  </a:cubicBezTo>
                  <a:lnTo>
                    <a:pt x="1342701" y="3497288"/>
                  </a:lnTo>
                  <a:cubicBezTo>
                    <a:pt x="1342506" y="3500802"/>
                    <a:pt x="1341439" y="3504061"/>
                    <a:pt x="1340305" y="3507311"/>
                  </a:cubicBezTo>
                  <a:cubicBezTo>
                    <a:pt x="1292921" y="3643011"/>
                    <a:pt x="1143604" y="3713720"/>
                    <a:pt x="1006794" y="3665240"/>
                  </a:cubicBezTo>
                  <a:cubicBezTo>
                    <a:pt x="869983" y="3616757"/>
                    <a:pt x="797486" y="3467449"/>
                    <a:pt x="844869" y="3331747"/>
                  </a:cubicBezTo>
                  <a:lnTo>
                    <a:pt x="858748" y="3305570"/>
                  </a:lnTo>
                  <a:cubicBezTo>
                    <a:pt x="837363" y="3294855"/>
                    <a:pt x="817309" y="3282175"/>
                    <a:pt x="797670" y="3269098"/>
                  </a:cubicBezTo>
                  <a:cubicBezTo>
                    <a:pt x="756630" y="3395284"/>
                    <a:pt x="786603" y="3568218"/>
                    <a:pt x="932956" y="3742254"/>
                  </a:cubicBezTo>
                  <a:cubicBezTo>
                    <a:pt x="724570" y="3599057"/>
                    <a:pt x="708932" y="3417656"/>
                    <a:pt x="740451" y="3277282"/>
                  </a:cubicBezTo>
                  <a:cubicBezTo>
                    <a:pt x="736790" y="3255674"/>
                    <a:pt x="733047" y="3237861"/>
                    <a:pt x="728929" y="3223524"/>
                  </a:cubicBezTo>
                  <a:lnTo>
                    <a:pt x="682854" y="3192978"/>
                  </a:lnTo>
                  <a:cubicBezTo>
                    <a:pt x="659340" y="3239103"/>
                    <a:pt x="642973" y="3356650"/>
                    <a:pt x="644199" y="3427713"/>
                  </a:cubicBezTo>
                  <a:cubicBezTo>
                    <a:pt x="591282" y="3307236"/>
                    <a:pt x="588829" y="3215439"/>
                    <a:pt x="607162" y="3129117"/>
                  </a:cubicBezTo>
                  <a:lnTo>
                    <a:pt x="519332" y="3050951"/>
                  </a:lnTo>
                  <a:lnTo>
                    <a:pt x="478429" y="3085820"/>
                  </a:lnTo>
                  <a:lnTo>
                    <a:pt x="488849" y="3023541"/>
                  </a:lnTo>
                  <a:cubicBezTo>
                    <a:pt x="271373" y="2801268"/>
                    <a:pt x="128257" y="2536552"/>
                    <a:pt x="57431" y="2289594"/>
                  </a:cubicBezTo>
                  <a:cubicBezTo>
                    <a:pt x="-84463" y="1794856"/>
                    <a:pt x="24723" y="966554"/>
                    <a:pt x="518204" y="535747"/>
                  </a:cubicBezTo>
                  <a:cubicBezTo>
                    <a:pt x="815063" y="276592"/>
                    <a:pt x="1246011" y="65865"/>
                    <a:pt x="1647711" y="128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任意多边形 21"/>
            <p:cNvSpPr/>
            <p:nvPr/>
          </p:nvSpPr>
          <p:spPr>
            <a:xfrm rot="905361">
              <a:off x="14015125" y="6583104"/>
              <a:ext cx="1729324" cy="489071"/>
            </a:xfrm>
            <a:custGeom>
              <a:avLst/>
              <a:gdLst/>
              <a:ahLst/>
              <a:cxnLst/>
              <a:rect l="l" t="t" r="r" b="b"/>
              <a:pathLst>
                <a:path w="1729324" h="485470">
                  <a:moveTo>
                    <a:pt x="1092179" y="99670"/>
                  </a:moveTo>
                  <a:cubicBezTo>
                    <a:pt x="850261" y="127095"/>
                    <a:pt x="607942" y="271395"/>
                    <a:pt x="451371" y="256783"/>
                  </a:cubicBezTo>
                  <a:cubicBezTo>
                    <a:pt x="798155" y="514249"/>
                    <a:pt x="1420824" y="326076"/>
                    <a:pt x="1589902" y="330212"/>
                  </a:cubicBezTo>
                  <a:lnTo>
                    <a:pt x="1508590" y="236101"/>
                  </a:lnTo>
                  <a:cubicBezTo>
                    <a:pt x="1382336" y="108835"/>
                    <a:pt x="1237330" y="83215"/>
                    <a:pt x="1092179" y="99670"/>
                  </a:cubicBezTo>
                  <a:close/>
                  <a:moveTo>
                    <a:pt x="0" y="56161"/>
                  </a:moveTo>
                  <a:cubicBezTo>
                    <a:pt x="136297" y="171916"/>
                    <a:pt x="298160" y="198344"/>
                    <a:pt x="471572" y="178264"/>
                  </a:cubicBezTo>
                  <a:cubicBezTo>
                    <a:pt x="675960" y="116491"/>
                    <a:pt x="909983" y="2933"/>
                    <a:pt x="1144225" y="15"/>
                  </a:cubicBezTo>
                  <a:cubicBezTo>
                    <a:pt x="1385390" y="-1820"/>
                    <a:pt x="1651942" y="171679"/>
                    <a:pt x="1729324" y="394558"/>
                  </a:cubicBezTo>
                  <a:cubicBezTo>
                    <a:pt x="1458377" y="368679"/>
                    <a:pt x="581792" y="774101"/>
                    <a:pt x="0" y="561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" name="任意多边形 22"/>
            <p:cNvSpPr/>
            <p:nvPr/>
          </p:nvSpPr>
          <p:spPr>
            <a:xfrm rot="21497307">
              <a:off x="14983868" y="7845914"/>
              <a:ext cx="385965" cy="349484"/>
            </a:xfrm>
            <a:custGeom>
              <a:avLst/>
              <a:gdLst>
                <a:gd name="connsiteX0" fmla="*/ 524435 w 524435"/>
                <a:gd name="connsiteY0" fmla="*/ 47065 h 114300"/>
                <a:gd name="connsiteX1" fmla="*/ 0 w 524435"/>
                <a:gd name="connsiteY1" fmla="*/ 0 h 114300"/>
                <a:gd name="connsiteX2" fmla="*/ 396688 w 524435"/>
                <a:gd name="connsiteY2" fmla="*/ 114300 h 114300"/>
                <a:gd name="connsiteX3" fmla="*/ 524435 w 524435"/>
                <a:gd name="connsiteY3" fmla="*/ 4706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435" h="114300">
                  <a:moveTo>
                    <a:pt x="524435" y="47065"/>
                  </a:moveTo>
                  <a:lnTo>
                    <a:pt x="0" y="0"/>
                  </a:lnTo>
                  <a:lnTo>
                    <a:pt x="396688" y="114300"/>
                  </a:lnTo>
                  <a:lnTo>
                    <a:pt x="524435" y="470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任意多边形 23"/>
            <p:cNvSpPr/>
            <p:nvPr/>
          </p:nvSpPr>
          <p:spPr>
            <a:xfrm flipH="1">
              <a:off x="6474848" y="17831712"/>
              <a:ext cx="1513241" cy="2567167"/>
            </a:xfrm>
            <a:custGeom>
              <a:avLst/>
              <a:gdLst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65345 w 1513241"/>
                <a:gd name="connsiteY22" fmla="*/ 1678420 h 2566932"/>
                <a:gd name="connsiteX23" fmla="*/ 864878 w 1513241"/>
                <a:gd name="connsiteY23" fmla="*/ 1670616 h 2566932"/>
                <a:gd name="connsiteX24" fmla="*/ 839066 w 1513241"/>
                <a:gd name="connsiteY24" fmla="*/ 1543716 h 2566932"/>
                <a:gd name="connsiteX25" fmla="*/ 909305 w 1513241"/>
                <a:gd name="connsiteY25" fmla="*/ 1680796 h 2566932"/>
                <a:gd name="connsiteX26" fmla="*/ 1010064 w 1513241"/>
                <a:gd name="connsiteY26" fmla="*/ 1638716 h 2566932"/>
                <a:gd name="connsiteX27" fmla="*/ 982935 w 1513241"/>
                <a:gd name="connsiteY27" fmla="*/ 1517136 h 2566932"/>
                <a:gd name="connsiteX28" fmla="*/ 1052470 w 1513241"/>
                <a:gd name="connsiteY28" fmla="*/ 1666740 h 2566932"/>
                <a:gd name="connsiteX29" fmla="*/ 1192891 w 1513241"/>
                <a:gd name="connsiteY29" fmla="*/ 1666318 h 2566932"/>
                <a:gd name="connsiteX30" fmla="*/ 1198036 w 1513241"/>
                <a:gd name="connsiteY30" fmla="*/ 1346588 h 2566932"/>
                <a:gd name="connsiteX31" fmla="*/ 1240303 w 1513241"/>
                <a:gd name="connsiteY31" fmla="*/ 1656450 h 2566932"/>
                <a:gd name="connsiteX32" fmla="*/ 1463686 w 1513241"/>
                <a:gd name="connsiteY32" fmla="*/ 2190632 h 2566932"/>
                <a:gd name="connsiteX33" fmla="*/ 1461844 w 1513241"/>
                <a:gd name="connsiteY33" fmla="*/ 1427972 h 2566932"/>
                <a:gd name="connsiteX34" fmla="*/ 1072036 w 1513241"/>
                <a:gd name="connsiteY34" fmla="*/ 289766 h 2566932"/>
                <a:gd name="connsiteX35" fmla="*/ 660356 w 1513241"/>
                <a:gd name="connsiteY35" fmla="*/ 706 h 2566932"/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65345 w 1513241"/>
                <a:gd name="connsiteY22" fmla="*/ 1678420 h 2566932"/>
                <a:gd name="connsiteX23" fmla="*/ 839066 w 1513241"/>
                <a:gd name="connsiteY23" fmla="*/ 1543716 h 2566932"/>
                <a:gd name="connsiteX24" fmla="*/ 909305 w 1513241"/>
                <a:gd name="connsiteY24" fmla="*/ 1680796 h 2566932"/>
                <a:gd name="connsiteX25" fmla="*/ 1010064 w 1513241"/>
                <a:gd name="connsiteY25" fmla="*/ 1638716 h 2566932"/>
                <a:gd name="connsiteX26" fmla="*/ 982935 w 1513241"/>
                <a:gd name="connsiteY26" fmla="*/ 1517136 h 2566932"/>
                <a:gd name="connsiteX27" fmla="*/ 1052470 w 1513241"/>
                <a:gd name="connsiteY27" fmla="*/ 1666740 h 2566932"/>
                <a:gd name="connsiteX28" fmla="*/ 1192891 w 1513241"/>
                <a:gd name="connsiteY28" fmla="*/ 1666318 h 2566932"/>
                <a:gd name="connsiteX29" fmla="*/ 1198036 w 1513241"/>
                <a:gd name="connsiteY29" fmla="*/ 1346588 h 2566932"/>
                <a:gd name="connsiteX30" fmla="*/ 1240303 w 1513241"/>
                <a:gd name="connsiteY30" fmla="*/ 1656450 h 2566932"/>
                <a:gd name="connsiteX31" fmla="*/ 1463686 w 1513241"/>
                <a:gd name="connsiteY31" fmla="*/ 2190632 h 2566932"/>
                <a:gd name="connsiteX32" fmla="*/ 1461844 w 1513241"/>
                <a:gd name="connsiteY32" fmla="*/ 1427972 h 2566932"/>
                <a:gd name="connsiteX33" fmla="*/ 1072036 w 1513241"/>
                <a:gd name="connsiteY33" fmla="*/ 289766 h 2566932"/>
                <a:gd name="connsiteX34" fmla="*/ 660356 w 1513241"/>
                <a:gd name="connsiteY34" fmla="*/ 706 h 2566932"/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39066 w 1513241"/>
                <a:gd name="connsiteY22" fmla="*/ 1543716 h 2566932"/>
                <a:gd name="connsiteX23" fmla="*/ 909305 w 1513241"/>
                <a:gd name="connsiteY23" fmla="*/ 1680796 h 2566932"/>
                <a:gd name="connsiteX24" fmla="*/ 1010064 w 1513241"/>
                <a:gd name="connsiteY24" fmla="*/ 1638716 h 2566932"/>
                <a:gd name="connsiteX25" fmla="*/ 982935 w 1513241"/>
                <a:gd name="connsiteY25" fmla="*/ 1517136 h 2566932"/>
                <a:gd name="connsiteX26" fmla="*/ 1052470 w 1513241"/>
                <a:gd name="connsiteY26" fmla="*/ 1666740 h 2566932"/>
                <a:gd name="connsiteX27" fmla="*/ 1192891 w 1513241"/>
                <a:gd name="connsiteY27" fmla="*/ 1666318 h 2566932"/>
                <a:gd name="connsiteX28" fmla="*/ 1198036 w 1513241"/>
                <a:gd name="connsiteY28" fmla="*/ 1346588 h 2566932"/>
                <a:gd name="connsiteX29" fmla="*/ 1240303 w 1513241"/>
                <a:gd name="connsiteY29" fmla="*/ 1656450 h 2566932"/>
                <a:gd name="connsiteX30" fmla="*/ 1463686 w 1513241"/>
                <a:gd name="connsiteY30" fmla="*/ 2190632 h 2566932"/>
                <a:gd name="connsiteX31" fmla="*/ 1461844 w 1513241"/>
                <a:gd name="connsiteY31" fmla="*/ 1427972 h 2566932"/>
                <a:gd name="connsiteX32" fmla="*/ 1072036 w 1513241"/>
                <a:gd name="connsiteY32" fmla="*/ 289766 h 2566932"/>
                <a:gd name="connsiteX33" fmla="*/ 660356 w 1513241"/>
                <a:gd name="connsiteY33" fmla="*/ 706 h 2566932"/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39066 w 1513241"/>
                <a:gd name="connsiteY22" fmla="*/ 1543716 h 2566932"/>
                <a:gd name="connsiteX23" fmla="*/ 909305 w 1513241"/>
                <a:gd name="connsiteY23" fmla="*/ 1680796 h 2566932"/>
                <a:gd name="connsiteX24" fmla="*/ 1010064 w 1513241"/>
                <a:gd name="connsiteY24" fmla="*/ 1638716 h 2566932"/>
                <a:gd name="connsiteX25" fmla="*/ 982935 w 1513241"/>
                <a:gd name="connsiteY25" fmla="*/ 1517136 h 2566932"/>
                <a:gd name="connsiteX26" fmla="*/ 1052470 w 1513241"/>
                <a:gd name="connsiteY26" fmla="*/ 1666740 h 2566932"/>
                <a:gd name="connsiteX27" fmla="*/ 1195696 w 1513241"/>
                <a:gd name="connsiteY27" fmla="*/ 1638269 h 2566932"/>
                <a:gd name="connsiteX28" fmla="*/ 1198036 w 1513241"/>
                <a:gd name="connsiteY28" fmla="*/ 1346588 h 2566932"/>
                <a:gd name="connsiteX29" fmla="*/ 1240303 w 1513241"/>
                <a:gd name="connsiteY29" fmla="*/ 1656450 h 2566932"/>
                <a:gd name="connsiteX30" fmla="*/ 1463686 w 1513241"/>
                <a:gd name="connsiteY30" fmla="*/ 2190632 h 2566932"/>
                <a:gd name="connsiteX31" fmla="*/ 1461844 w 1513241"/>
                <a:gd name="connsiteY31" fmla="*/ 1427972 h 2566932"/>
                <a:gd name="connsiteX32" fmla="*/ 1072036 w 1513241"/>
                <a:gd name="connsiteY32" fmla="*/ 289766 h 2566932"/>
                <a:gd name="connsiteX33" fmla="*/ 660356 w 1513241"/>
                <a:gd name="connsiteY33" fmla="*/ 706 h 2566932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909305 w 1513241"/>
                <a:gd name="connsiteY23" fmla="*/ 1680796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3241" h="2567167">
                  <a:moveTo>
                    <a:pt x="835769" y="2400394"/>
                  </a:moveTo>
                  <a:cubicBezTo>
                    <a:pt x="842698" y="2450938"/>
                    <a:pt x="833169" y="2521290"/>
                    <a:pt x="806851" y="2539226"/>
                  </a:cubicBezTo>
                  <a:cubicBezTo>
                    <a:pt x="780532" y="2557164"/>
                    <a:pt x="756910" y="2448412"/>
                    <a:pt x="753951" y="2401110"/>
                  </a:cubicBezTo>
                  <a:lnTo>
                    <a:pt x="835769" y="2400394"/>
                  </a:lnTo>
                  <a:close/>
                  <a:moveTo>
                    <a:pt x="1489602" y="2019860"/>
                  </a:moveTo>
                  <a:cubicBezTo>
                    <a:pt x="1503621" y="2063956"/>
                    <a:pt x="1500333" y="2126964"/>
                    <a:pt x="1471082" y="2145058"/>
                  </a:cubicBezTo>
                  <a:cubicBezTo>
                    <a:pt x="1441830" y="2163152"/>
                    <a:pt x="1401299" y="2069016"/>
                    <a:pt x="1392371" y="2027448"/>
                  </a:cubicBezTo>
                  <a:lnTo>
                    <a:pt x="1489602" y="2019860"/>
                  </a:lnTo>
                  <a:close/>
                  <a:moveTo>
                    <a:pt x="32211" y="1212342"/>
                  </a:moveTo>
                  <a:lnTo>
                    <a:pt x="132446" y="1270976"/>
                  </a:lnTo>
                  <a:cubicBezTo>
                    <a:pt x="125212" y="1312102"/>
                    <a:pt x="91707" y="1355486"/>
                    <a:pt x="53963" y="1349276"/>
                  </a:cubicBezTo>
                  <a:cubicBezTo>
                    <a:pt x="16219" y="1343068"/>
                    <a:pt x="21132" y="1248282"/>
                    <a:pt x="32211" y="1212342"/>
                  </a:cubicBezTo>
                  <a:close/>
                  <a:moveTo>
                    <a:pt x="660356" y="706"/>
                  </a:moveTo>
                  <a:cubicBezTo>
                    <a:pt x="507682" y="9708"/>
                    <a:pt x="371240" y="103728"/>
                    <a:pt x="346066" y="221764"/>
                  </a:cubicBezTo>
                  <a:cubicBezTo>
                    <a:pt x="236752" y="603100"/>
                    <a:pt x="-78383" y="1224414"/>
                    <a:pt x="18123" y="1365774"/>
                  </a:cubicBezTo>
                  <a:cubicBezTo>
                    <a:pt x="114630" y="1507134"/>
                    <a:pt x="363990" y="950610"/>
                    <a:pt x="496626" y="941384"/>
                  </a:cubicBezTo>
                  <a:cubicBezTo>
                    <a:pt x="547543" y="937842"/>
                    <a:pt x="579661" y="1160550"/>
                    <a:pt x="608093" y="1441980"/>
                  </a:cubicBezTo>
                  <a:lnTo>
                    <a:pt x="604493" y="1411378"/>
                  </a:lnTo>
                  <a:cubicBezTo>
                    <a:pt x="476915" y="1392224"/>
                    <a:pt x="339767" y="1282776"/>
                    <a:pt x="221757" y="1353918"/>
                  </a:cubicBezTo>
                  <a:cubicBezTo>
                    <a:pt x="105447" y="1424036"/>
                    <a:pt x="488986" y="1586294"/>
                    <a:pt x="633102" y="1704838"/>
                  </a:cubicBezTo>
                  <a:cubicBezTo>
                    <a:pt x="669315" y="2098910"/>
                    <a:pt x="707093" y="2507976"/>
                    <a:pt x="780343" y="2558092"/>
                  </a:cubicBezTo>
                  <a:cubicBezTo>
                    <a:pt x="926350" y="2657988"/>
                    <a:pt x="870762" y="1903873"/>
                    <a:pt x="863719" y="1734810"/>
                  </a:cubicBezTo>
                  <a:cubicBezTo>
                    <a:pt x="856676" y="1565747"/>
                    <a:pt x="831468" y="1552718"/>
                    <a:pt x="839066" y="1543716"/>
                  </a:cubicBezTo>
                  <a:cubicBezTo>
                    <a:pt x="855356" y="1599812"/>
                    <a:pt x="856734" y="1637427"/>
                    <a:pt x="884060" y="1683601"/>
                  </a:cubicBezTo>
                  <a:cubicBezTo>
                    <a:pt x="911386" y="1729775"/>
                    <a:pt x="1007888" y="1684853"/>
                    <a:pt x="1010064" y="1638716"/>
                  </a:cubicBezTo>
                  <a:cubicBezTo>
                    <a:pt x="1012240" y="1592579"/>
                    <a:pt x="991978" y="1557663"/>
                    <a:pt x="982935" y="1517136"/>
                  </a:cubicBezTo>
                  <a:cubicBezTo>
                    <a:pt x="1006292" y="1566848"/>
                    <a:pt x="1015640" y="1629288"/>
                    <a:pt x="1052470" y="1666740"/>
                  </a:cubicBezTo>
                  <a:cubicBezTo>
                    <a:pt x="1104093" y="1705516"/>
                    <a:pt x="1177403" y="1674659"/>
                    <a:pt x="1195696" y="1638269"/>
                  </a:cubicBezTo>
                  <a:cubicBezTo>
                    <a:pt x="1221210" y="1560849"/>
                    <a:pt x="1203017" y="1458660"/>
                    <a:pt x="1198036" y="1346588"/>
                  </a:cubicBezTo>
                  <a:lnTo>
                    <a:pt x="1240303" y="1656450"/>
                  </a:lnTo>
                  <a:cubicBezTo>
                    <a:pt x="1288880" y="1798560"/>
                    <a:pt x="1363912" y="2194932"/>
                    <a:pt x="1463686" y="2190632"/>
                  </a:cubicBezTo>
                  <a:cubicBezTo>
                    <a:pt x="1568835" y="2186102"/>
                    <a:pt x="1476184" y="1667846"/>
                    <a:pt x="1461844" y="1427972"/>
                  </a:cubicBezTo>
                  <a:cubicBezTo>
                    <a:pt x="1432584" y="1139412"/>
                    <a:pt x="1252238" y="733852"/>
                    <a:pt x="1072036" y="289766"/>
                  </a:cubicBezTo>
                  <a:cubicBezTo>
                    <a:pt x="981935" y="67724"/>
                    <a:pt x="813029" y="-8296"/>
                    <a:pt x="660356" y="7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" name="男1"/>
          <p:cNvGrpSpPr/>
          <p:nvPr/>
        </p:nvGrpSpPr>
        <p:grpSpPr>
          <a:xfrm>
            <a:off x="9365656" y="2480691"/>
            <a:ext cx="1810344" cy="3186874"/>
            <a:chOff x="28878765" y="2393388"/>
            <a:chExt cx="15975777" cy="28123240"/>
          </a:xfrm>
          <a:solidFill>
            <a:srgbClr val="DA0000"/>
          </a:solidFill>
        </p:grpSpPr>
        <p:sp>
          <p:nvSpPr>
            <p:cNvPr id="26" name="任意多边形 25"/>
            <p:cNvSpPr/>
            <p:nvPr/>
          </p:nvSpPr>
          <p:spPr>
            <a:xfrm flipH="1">
              <a:off x="35866819" y="7758812"/>
              <a:ext cx="4036887" cy="6570758"/>
            </a:xfrm>
            <a:custGeom>
              <a:avLst/>
              <a:gdLst>
                <a:gd name="connsiteX0" fmla="*/ 1645645 w 3765948"/>
                <a:gd name="connsiteY0" fmla="*/ 5817518 h 6183814"/>
                <a:gd name="connsiteX1" fmla="*/ 1670305 w 3765948"/>
                <a:gd name="connsiteY1" fmla="*/ 5829861 h 6183814"/>
                <a:gd name="connsiteX2" fmla="*/ 1657417 w 3765948"/>
                <a:gd name="connsiteY2" fmla="*/ 5865315 h 6183814"/>
                <a:gd name="connsiteX3" fmla="*/ 1513041 w 3765948"/>
                <a:gd name="connsiteY3" fmla="*/ 5882743 h 6183814"/>
                <a:gd name="connsiteX4" fmla="*/ 1591247 w 3765948"/>
                <a:gd name="connsiteY4" fmla="*/ 5862920 h 6183814"/>
                <a:gd name="connsiteX5" fmla="*/ 1620751 w 3765948"/>
                <a:gd name="connsiteY5" fmla="*/ 5828407 h 6183814"/>
                <a:gd name="connsiteX6" fmla="*/ 1645645 w 3765948"/>
                <a:gd name="connsiteY6" fmla="*/ 5817518 h 6183814"/>
                <a:gd name="connsiteX7" fmla="*/ 2214767 w 3765948"/>
                <a:gd name="connsiteY7" fmla="*/ 5811371 h 6183814"/>
                <a:gd name="connsiteX8" fmla="*/ 2240351 w 3765948"/>
                <a:gd name="connsiteY8" fmla="*/ 5821657 h 6183814"/>
                <a:gd name="connsiteX9" fmla="*/ 2230403 w 3765948"/>
                <a:gd name="connsiteY9" fmla="*/ 5858046 h 6183814"/>
                <a:gd name="connsiteX10" fmla="*/ 2087935 w 3765948"/>
                <a:gd name="connsiteY10" fmla="*/ 5887211 h 6183814"/>
                <a:gd name="connsiteX11" fmla="*/ 2164261 w 3765948"/>
                <a:gd name="connsiteY11" fmla="*/ 5861065 h 6183814"/>
                <a:gd name="connsiteX12" fmla="*/ 2190845 w 3765948"/>
                <a:gd name="connsiteY12" fmla="*/ 5824257 h 6183814"/>
                <a:gd name="connsiteX13" fmla="*/ 2214767 w 3765948"/>
                <a:gd name="connsiteY13" fmla="*/ 5811371 h 6183814"/>
                <a:gd name="connsiteX14" fmla="*/ 3560865 w 3765948"/>
                <a:gd name="connsiteY14" fmla="*/ 5803952 h 6183814"/>
                <a:gd name="connsiteX15" fmla="*/ 1820629 w 3765948"/>
                <a:gd name="connsiteY15" fmla="*/ 6074940 h 6183814"/>
                <a:gd name="connsiteX16" fmla="*/ 87293 w 3765948"/>
                <a:gd name="connsiteY16" fmla="*/ 5812046 h 6183814"/>
                <a:gd name="connsiteX17" fmla="*/ 1808269 w 3765948"/>
                <a:gd name="connsiteY17" fmla="*/ 5961645 h 6183814"/>
                <a:gd name="connsiteX18" fmla="*/ 3560865 w 3765948"/>
                <a:gd name="connsiteY18" fmla="*/ 5803952 h 6183814"/>
                <a:gd name="connsiteX19" fmla="*/ 1075885 w 3765948"/>
                <a:gd name="connsiteY19" fmla="*/ 5793207 h 6183814"/>
                <a:gd name="connsiteX20" fmla="*/ 1099889 w 3765948"/>
                <a:gd name="connsiteY20" fmla="*/ 5806781 h 6183814"/>
                <a:gd name="connsiteX21" fmla="*/ 1085225 w 3765948"/>
                <a:gd name="connsiteY21" fmla="*/ 5841538 h 6183814"/>
                <a:gd name="connsiteX22" fmla="*/ 940153 w 3765948"/>
                <a:gd name="connsiteY22" fmla="*/ 5851644 h 6183814"/>
                <a:gd name="connsiteX23" fmla="*/ 1019261 w 3765948"/>
                <a:gd name="connsiteY23" fmla="*/ 5835801 h 6183814"/>
                <a:gd name="connsiteX24" fmla="*/ 1050473 w 3765948"/>
                <a:gd name="connsiteY24" fmla="*/ 5802824 h 6183814"/>
                <a:gd name="connsiteX25" fmla="*/ 1075885 w 3765948"/>
                <a:gd name="connsiteY25" fmla="*/ 5793207 h 6183814"/>
                <a:gd name="connsiteX26" fmla="*/ 2785135 w 3765948"/>
                <a:gd name="connsiteY26" fmla="*/ 5782285 h 6183814"/>
                <a:gd name="connsiteX27" fmla="*/ 2810719 w 3765948"/>
                <a:gd name="connsiteY27" fmla="*/ 5792571 h 6183814"/>
                <a:gd name="connsiteX28" fmla="*/ 2800771 w 3765948"/>
                <a:gd name="connsiteY28" fmla="*/ 5828960 h 6183814"/>
                <a:gd name="connsiteX29" fmla="*/ 2658303 w 3765948"/>
                <a:gd name="connsiteY29" fmla="*/ 5858125 h 6183814"/>
                <a:gd name="connsiteX30" fmla="*/ 2734629 w 3765948"/>
                <a:gd name="connsiteY30" fmla="*/ 5831979 h 6183814"/>
                <a:gd name="connsiteX31" fmla="*/ 2761213 w 3765948"/>
                <a:gd name="connsiteY31" fmla="*/ 5795171 h 6183814"/>
                <a:gd name="connsiteX32" fmla="*/ 2785135 w 3765948"/>
                <a:gd name="connsiteY32" fmla="*/ 5782285 h 6183814"/>
                <a:gd name="connsiteX33" fmla="*/ 1663975 w 3765948"/>
                <a:gd name="connsiteY33" fmla="*/ 5739848 h 6183814"/>
                <a:gd name="connsiteX34" fmla="*/ 1693473 w 3765948"/>
                <a:gd name="connsiteY34" fmla="*/ 5759848 h 6183814"/>
                <a:gd name="connsiteX35" fmla="*/ 1747707 w 3765948"/>
                <a:gd name="connsiteY35" fmla="*/ 5786459 h 6183814"/>
                <a:gd name="connsiteX36" fmla="*/ 1762829 w 3765948"/>
                <a:gd name="connsiteY36" fmla="*/ 5819245 h 6183814"/>
                <a:gd name="connsiteX37" fmla="*/ 1764355 w 3765948"/>
                <a:gd name="connsiteY37" fmla="*/ 5819821 h 6183814"/>
                <a:gd name="connsiteX38" fmla="*/ 1756501 w 3765948"/>
                <a:gd name="connsiteY38" fmla="*/ 5828949 h 6183814"/>
                <a:gd name="connsiteX39" fmla="*/ 1733135 w 3765948"/>
                <a:gd name="connsiteY39" fmla="*/ 5831454 h 6183814"/>
                <a:gd name="connsiteX40" fmla="*/ 1729299 w 3765948"/>
                <a:gd name="connsiteY40" fmla="*/ 5811260 h 6183814"/>
                <a:gd name="connsiteX41" fmla="*/ 1738615 w 3765948"/>
                <a:gd name="connsiteY41" fmla="*/ 5806061 h 6183814"/>
                <a:gd name="connsiteX42" fmla="*/ 1724465 w 3765948"/>
                <a:gd name="connsiteY42" fmla="*/ 5813016 h 6183814"/>
                <a:gd name="connsiteX43" fmla="*/ 1729363 w 3765948"/>
                <a:gd name="connsiteY43" fmla="*/ 5838799 h 6183814"/>
                <a:gd name="connsiteX44" fmla="*/ 1759197 w 3765948"/>
                <a:gd name="connsiteY44" fmla="*/ 5835601 h 6183814"/>
                <a:gd name="connsiteX45" fmla="*/ 1770733 w 3765948"/>
                <a:gd name="connsiteY45" fmla="*/ 5822193 h 6183814"/>
                <a:gd name="connsiteX46" fmla="*/ 1799347 w 3765948"/>
                <a:gd name="connsiteY46" fmla="*/ 5856818 h 6183814"/>
                <a:gd name="connsiteX47" fmla="*/ 1775075 w 3765948"/>
                <a:gd name="connsiteY47" fmla="*/ 5909211 h 6183814"/>
                <a:gd name="connsiteX48" fmla="*/ 1760983 w 3765948"/>
                <a:gd name="connsiteY48" fmla="*/ 5909294 h 6183814"/>
                <a:gd name="connsiteX49" fmla="*/ 1777951 w 3765948"/>
                <a:gd name="connsiteY49" fmla="*/ 5883782 h 6183814"/>
                <a:gd name="connsiteX50" fmla="*/ 1719833 w 3765948"/>
                <a:gd name="connsiteY50" fmla="*/ 5868259 h 6183814"/>
                <a:gd name="connsiteX51" fmla="*/ 1645721 w 3765948"/>
                <a:gd name="connsiteY51" fmla="*/ 5909971 h 6183814"/>
                <a:gd name="connsiteX52" fmla="*/ 1625113 w 3765948"/>
                <a:gd name="connsiteY52" fmla="*/ 5910092 h 6183814"/>
                <a:gd name="connsiteX53" fmla="*/ 1557597 w 3765948"/>
                <a:gd name="connsiteY53" fmla="*/ 5902722 h 6183814"/>
                <a:gd name="connsiteX54" fmla="*/ 1660791 w 3765948"/>
                <a:gd name="connsiteY54" fmla="*/ 5870804 h 6183814"/>
                <a:gd name="connsiteX55" fmla="*/ 1676791 w 3765948"/>
                <a:gd name="connsiteY55" fmla="*/ 5825216 h 6183814"/>
                <a:gd name="connsiteX56" fmla="*/ 1614997 w 3765948"/>
                <a:gd name="connsiteY56" fmla="*/ 5823246 h 6183814"/>
                <a:gd name="connsiteX57" fmla="*/ 1578277 w 3765948"/>
                <a:gd name="connsiteY57" fmla="*/ 5867590 h 6183814"/>
                <a:gd name="connsiteX58" fmla="*/ 1483395 w 3765948"/>
                <a:gd name="connsiteY58" fmla="*/ 5868697 h 6183814"/>
                <a:gd name="connsiteX59" fmla="*/ 1543911 w 3765948"/>
                <a:gd name="connsiteY59" fmla="*/ 5898965 h 6183814"/>
                <a:gd name="connsiteX60" fmla="*/ 1390269 w 3765948"/>
                <a:gd name="connsiteY60" fmla="*/ 5886751 h 6183814"/>
                <a:gd name="connsiteX61" fmla="*/ 1474261 w 3765948"/>
                <a:gd name="connsiteY61" fmla="*/ 5836368 h 6183814"/>
                <a:gd name="connsiteX62" fmla="*/ 1489791 w 3765948"/>
                <a:gd name="connsiteY62" fmla="*/ 5852687 h 6183814"/>
                <a:gd name="connsiteX63" fmla="*/ 1521509 w 3765948"/>
                <a:gd name="connsiteY63" fmla="*/ 5861841 h 6183814"/>
                <a:gd name="connsiteX64" fmla="*/ 1532435 w 3765948"/>
                <a:gd name="connsiteY64" fmla="*/ 5834026 h 6183814"/>
                <a:gd name="connsiteX65" fmla="*/ 1518575 w 3765948"/>
                <a:gd name="connsiteY65" fmla="*/ 5823624 h 6183814"/>
                <a:gd name="connsiteX66" fmla="*/ 1527567 w 3765948"/>
                <a:gd name="connsiteY66" fmla="*/ 5831164 h 6183814"/>
                <a:gd name="connsiteX67" fmla="*/ 1519009 w 3765948"/>
                <a:gd name="connsiteY67" fmla="*/ 5852949 h 6183814"/>
                <a:gd name="connsiteX68" fmla="*/ 1494167 w 3765948"/>
                <a:gd name="connsiteY68" fmla="*/ 5845780 h 6183814"/>
                <a:gd name="connsiteX69" fmla="*/ 1486741 w 3765948"/>
                <a:gd name="connsiteY69" fmla="*/ 5832578 h 6183814"/>
                <a:gd name="connsiteX70" fmla="*/ 1487519 w 3765948"/>
                <a:gd name="connsiteY70" fmla="*/ 5832342 h 6183814"/>
                <a:gd name="connsiteX71" fmla="*/ 1519733 w 3765948"/>
                <a:gd name="connsiteY71" fmla="*/ 5803870 h 6183814"/>
                <a:gd name="connsiteX72" fmla="*/ 1549987 w 3765948"/>
                <a:gd name="connsiteY72" fmla="*/ 5774660 h 6183814"/>
                <a:gd name="connsiteX73" fmla="*/ 1576545 w 3765948"/>
                <a:gd name="connsiteY73" fmla="*/ 5767444 h 6183814"/>
                <a:gd name="connsiteX74" fmla="*/ 1586425 w 3765948"/>
                <a:gd name="connsiteY74" fmla="*/ 5783663 h 6183814"/>
                <a:gd name="connsiteX75" fmla="*/ 1610457 w 3765948"/>
                <a:gd name="connsiteY75" fmla="*/ 5795753 h 6183814"/>
                <a:gd name="connsiteX76" fmla="*/ 1624643 w 3765948"/>
                <a:gd name="connsiteY76" fmla="*/ 5774606 h 6183814"/>
                <a:gd name="connsiteX77" fmla="*/ 1615361 w 3765948"/>
                <a:gd name="connsiteY77" fmla="*/ 5764090 h 6183814"/>
                <a:gd name="connsiteX78" fmla="*/ 1621231 w 3765948"/>
                <a:gd name="connsiteY78" fmla="*/ 5771559 h 6183814"/>
                <a:gd name="connsiteX79" fmla="*/ 1610121 w 3765948"/>
                <a:gd name="connsiteY79" fmla="*/ 5788122 h 6183814"/>
                <a:gd name="connsiteX80" fmla="*/ 1591299 w 3765948"/>
                <a:gd name="connsiteY80" fmla="*/ 5778652 h 6183814"/>
                <a:gd name="connsiteX81" fmla="*/ 1586279 w 3765948"/>
                <a:gd name="connsiteY81" fmla="*/ 5765912 h 6183814"/>
                <a:gd name="connsiteX82" fmla="*/ 1632499 w 3765948"/>
                <a:gd name="connsiteY82" fmla="*/ 5752030 h 6183814"/>
                <a:gd name="connsiteX83" fmla="*/ 1663975 w 3765948"/>
                <a:gd name="connsiteY83" fmla="*/ 5739848 h 6183814"/>
                <a:gd name="connsiteX84" fmla="*/ 506333 w 3765948"/>
                <a:gd name="connsiteY84" fmla="*/ 5736355 h 6183814"/>
                <a:gd name="connsiteX85" fmla="*/ 528881 w 3765948"/>
                <a:gd name="connsiteY85" fmla="*/ 5752229 h 6183814"/>
                <a:gd name="connsiteX86" fmla="*/ 510863 w 3765948"/>
                <a:gd name="connsiteY86" fmla="*/ 5785371 h 6183814"/>
                <a:gd name="connsiteX87" fmla="*/ 365503 w 3765948"/>
                <a:gd name="connsiteY87" fmla="*/ 5781131 h 6183814"/>
                <a:gd name="connsiteX88" fmla="*/ 445787 w 3765948"/>
                <a:gd name="connsiteY88" fmla="*/ 5773161 h 6183814"/>
                <a:gd name="connsiteX89" fmla="*/ 480095 w 3765948"/>
                <a:gd name="connsiteY89" fmla="*/ 5743420 h 6183814"/>
                <a:gd name="connsiteX90" fmla="*/ 506333 w 3765948"/>
                <a:gd name="connsiteY90" fmla="*/ 5736355 h 6183814"/>
                <a:gd name="connsiteX91" fmla="*/ 2226687 w 3765948"/>
                <a:gd name="connsiteY91" fmla="*/ 5732462 h 6183814"/>
                <a:gd name="connsiteX92" fmla="*/ 2257723 w 3765948"/>
                <a:gd name="connsiteY92" fmla="*/ 5749985 h 6183814"/>
                <a:gd name="connsiteX93" fmla="*/ 2313949 w 3765948"/>
                <a:gd name="connsiteY93" fmla="*/ 5772076 h 6183814"/>
                <a:gd name="connsiteX94" fmla="*/ 2331699 w 3765948"/>
                <a:gd name="connsiteY94" fmla="*/ 5803516 h 6183814"/>
                <a:gd name="connsiteX95" fmla="*/ 2333267 w 3765948"/>
                <a:gd name="connsiteY95" fmla="*/ 5803966 h 6183814"/>
                <a:gd name="connsiteX96" fmla="*/ 2326185 w 3765948"/>
                <a:gd name="connsiteY96" fmla="*/ 5813705 h 6183814"/>
                <a:gd name="connsiteX97" fmla="*/ 2303103 w 3765948"/>
                <a:gd name="connsiteY97" fmla="*/ 5818111 h 6183814"/>
                <a:gd name="connsiteX98" fmla="*/ 2297629 w 3765948"/>
                <a:gd name="connsiteY98" fmla="*/ 5798298 h 6183814"/>
                <a:gd name="connsiteX99" fmla="*/ 2306489 w 3765948"/>
                <a:gd name="connsiteY99" fmla="*/ 5792355 h 6183814"/>
                <a:gd name="connsiteX100" fmla="*/ 2292955 w 3765948"/>
                <a:gd name="connsiteY100" fmla="*/ 5800443 h 6183814"/>
                <a:gd name="connsiteX101" fmla="*/ 2299943 w 3765948"/>
                <a:gd name="connsiteY101" fmla="*/ 5825740 h 6183814"/>
                <a:gd name="connsiteX102" fmla="*/ 2329417 w 3765948"/>
                <a:gd name="connsiteY102" fmla="*/ 5820114 h 6183814"/>
                <a:gd name="connsiteX103" fmla="*/ 2339817 w 3765948"/>
                <a:gd name="connsiteY103" fmla="*/ 5805809 h 6183814"/>
                <a:gd name="connsiteX104" fmla="*/ 2371165 w 3765948"/>
                <a:gd name="connsiteY104" fmla="*/ 5837980 h 6183814"/>
                <a:gd name="connsiteX105" fmla="*/ 2351255 w 3765948"/>
                <a:gd name="connsiteY105" fmla="*/ 5892182 h 6183814"/>
                <a:gd name="connsiteX106" fmla="*/ 2337217 w 3765948"/>
                <a:gd name="connsiteY106" fmla="*/ 5893416 h 6183814"/>
                <a:gd name="connsiteX107" fmla="*/ 2352045 w 3765948"/>
                <a:gd name="connsiteY107" fmla="*/ 5866603 h 6183814"/>
                <a:gd name="connsiteX108" fmla="*/ 2292851 w 3765948"/>
                <a:gd name="connsiteY108" fmla="*/ 5855880 h 6183814"/>
                <a:gd name="connsiteX109" fmla="*/ 2222395 w 3765948"/>
                <a:gd name="connsiteY109" fmla="*/ 5903508 h 6183814"/>
                <a:gd name="connsiteX110" fmla="*/ 2201867 w 3765948"/>
                <a:gd name="connsiteY110" fmla="*/ 5905312 h 6183814"/>
                <a:gd name="connsiteX111" fmla="*/ 2133975 w 3765948"/>
                <a:gd name="connsiteY111" fmla="*/ 5903483 h 6183814"/>
                <a:gd name="connsiteX112" fmla="*/ 2234215 w 3765948"/>
                <a:gd name="connsiteY112" fmla="*/ 5863241 h 6183814"/>
                <a:gd name="connsiteX113" fmla="*/ 2246437 w 3765948"/>
                <a:gd name="connsiteY113" fmla="*/ 5816498 h 6183814"/>
                <a:gd name="connsiteX114" fmla="*/ 2184689 w 3765948"/>
                <a:gd name="connsiteY114" fmla="*/ 5819583 h 6183814"/>
                <a:gd name="connsiteX115" fmla="*/ 2151715 w 3765948"/>
                <a:gd name="connsiteY115" fmla="*/ 5866779 h 6183814"/>
                <a:gd name="connsiteX116" fmla="*/ 2057239 w 3765948"/>
                <a:gd name="connsiteY116" fmla="*/ 5875635 h 6183814"/>
                <a:gd name="connsiteX117" fmla="*/ 2120027 w 3765948"/>
                <a:gd name="connsiteY117" fmla="*/ 5900857 h 6183814"/>
                <a:gd name="connsiteX118" fmla="*/ 1965901 w 3765948"/>
                <a:gd name="connsiteY118" fmla="*/ 5901238 h 6183814"/>
                <a:gd name="connsiteX119" fmla="*/ 2045495 w 3765948"/>
                <a:gd name="connsiteY119" fmla="*/ 5844160 h 6183814"/>
                <a:gd name="connsiteX120" fmla="*/ 2062307 w 3765948"/>
                <a:gd name="connsiteY120" fmla="*/ 5859156 h 6183814"/>
                <a:gd name="connsiteX121" fmla="*/ 2094667 w 3765948"/>
                <a:gd name="connsiteY121" fmla="*/ 5865688 h 6183814"/>
                <a:gd name="connsiteX122" fmla="*/ 2103283 w 3765948"/>
                <a:gd name="connsiteY122" fmla="*/ 5837073 h 6183814"/>
                <a:gd name="connsiteX123" fmla="*/ 2088621 w 3765948"/>
                <a:gd name="connsiteY123" fmla="*/ 5827839 h 6183814"/>
                <a:gd name="connsiteX124" fmla="*/ 2098197 w 3765948"/>
                <a:gd name="connsiteY124" fmla="*/ 5834618 h 6183814"/>
                <a:gd name="connsiteX125" fmla="*/ 2091447 w 3765948"/>
                <a:gd name="connsiteY125" fmla="*/ 5857030 h 6183814"/>
                <a:gd name="connsiteX126" fmla="*/ 2066103 w 3765948"/>
                <a:gd name="connsiteY126" fmla="*/ 5851915 h 6183814"/>
                <a:gd name="connsiteX127" fmla="*/ 2057625 w 3765948"/>
                <a:gd name="connsiteY127" fmla="*/ 5839363 h 6183814"/>
                <a:gd name="connsiteX128" fmla="*/ 2058379 w 3765948"/>
                <a:gd name="connsiteY128" fmla="*/ 5839064 h 6183814"/>
                <a:gd name="connsiteX129" fmla="*/ 2088159 w 3765948"/>
                <a:gd name="connsiteY129" fmla="*/ 5808056 h 6183814"/>
                <a:gd name="connsiteX130" fmla="*/ 2115925 w 3765948"/>
                <a:gd name="connsiteY130" fmla="*/ 5776471 h 6183814"/>
                <a:gd name="connsiteX131" fmla="*/ 2141807 w 3765948"/>
                <a:gd name="connsiteY131" fmla="*/ 5767110 h 6183814"/>
                <a:gd name="connsiteX132" fmla="*/ 2152977 w 3765948"/>
                <a:gd name="connsiteY132" fmla="*/ 5782467 h 6183814"/>
                <a:gd name="connsiteX133" fmla="*/ 2177917 w 3765948"/>
                <a:gd name="connsiteY133" fmla="*/ 5792553 h 6183814"/>
                <a:gd name="connsiteX134" fmla="*/ 2190327 w 3765948"/>
                <a:gd name="connsiteY134" fmla="*/ 5770317 h 6183814"/>
                <a:gd name="connsiteX135" fmla="*/ 2180219 w 3765948"/>
                <a:gd name="connsiteY135" fmla="*/ 5760595 h 6183814"/>
                <a:gd name="connsiteX136" fmla="*/ 2186677 w 3765948"/>
                <a:gd name="connsiteY136" fmla="*/ 5767560 h 6183814"/>
                <a:gd name="connsiteX137" fmla="*/ 2176959 w 3765948"/>
                <a:gd name="connsiteY137" fmla="*/ 5784975 h 6183814"/>
                <a:gd name="connsiteX138" fmla="*/ 2157425 w 3765948"/>
                <a:gd name="connsiteY138" fmla="*/ 5777075 h 6183814"/>
                <a:gd name="connsiteX139" fmla="*/ 2151381 w 3765948"/>
                <a:gd name="connsiteY139" fmla="*/ 5764788 h 6183814"/>
                <a:gd name="connsiteX140" fmla="*/ 2196313 w 3765948"/>
                <a:gd name="connsiteY140" fmla="*/ 5747176 h 6183814"/>
                <a:gd name="connsiteX141" fmla="*/ 2226687 w 3765948"/>
                <a:gd name="connsiteY141" fmla="*/ 5732462 h 6183814"/>
                <a:gd name="connsiteX142" fmla="*/ 1098117 w 3765948"/>
                <a:gd name="connsiteY142" fmla="*/ 5716562 h 6183814"/>
                <a:gd name="connsiteX143" fmla="*/ 1126567 w 3765948"/>
                <a:gd name="connsiteY143" fmla="*/ 5738028 h 6183814"/>
                <a:gd name="connsiteX144" fmla="*/ 1179387 w 3765948"/>
                <a:gd name="connsiteY144" fmla="*/ 5767347 h 6183814"/>
                <a:gd name="connsiteX145" fmla="*/ 1192831 w 3765948"/>
                <a:gd name="connsiteY145" fmla="*/ 5800855 h 6183814"/>
                <a:gd name="connsiteX146" fmla="*/ 1194327 w 3765948"/>
                <a:gd name="connsiteY146" fmla="*/ 5801508 h 6183814"/>
                <a:gd name="connsiteX147" fmla="*/ 1186023 w 3765948"/>
                <a:gd name="connsiteY147" fmla="*/ 5810227 h 6183814"/>
                <a:gd name="connsiteX148" fmla="*/ 1162559 w 3765948"/>
                <a:gd name="connsiteY148" fmla="*/ 5811548 h 6183814"/>
                <a:gd name="connsiteX149" fmla="*/ 1159749 w 3765948"/>
                <a:gd name="connsiteY149" fmla="*/ 5791186 h 6183814"/>
                <a:gd name="connsiteX150" fmla="*/ 1169315 w 3765948"/>
                <a:gd name="connsiteY150" fmla="*/ 5786464 h 6183814"/>
                <a:gd name="connsiteX151" fmla="*/ 1154833 w 3765948"/>
                <a:gd name="connsiteY151" fmla="*/ 5792695 h 6183814"/>
                <a:gd name="connsiteX152" fmla="*/ 1158421 w 3765948"/>
                <a:gd name="connsiteY152" fmla="*/ 5818693 h 6183814"/>
                <a:gd name="connsiteX153" fmla="*/ 1188379 w 3765948"/>
                <a:gd name="connsiteY153" fmla="*/ 5817007 h 6183814"/>
                <a:gd name="connsiteX154" fmla="*/ 1200577 w 3765948"/>
                <a:gd name="connsiteY154" fmla="*/ 5804200 h 6183814"/>
                <a:gd name="connsiteX155" fmla="*/ 1227405 w 3765948"/>
                <a:gd name="connsiteY155" fmla="*/ 5840227 h 6183814"/>
                <a:gd name="connsiteX156" fmla="*/ 1200515 w 3765948"/>
                <a:gd name="connsiteY156" fmla="*/ 5891326 h 6183814"/>
                <a:gd name="connsiteX157" fmla="*/ 1186437 w 3765948"/>
                <a:gd name="connsiteY157" fmla="*/ 5890696 h 6183814"/>
                <a:gd name="connsiteX158" fmla="*/ 1204673 w 3765948"/>
                <a:gd name="connsiteY158" fmla="*/ 5866075 h 6183814"/>
                <a:gd name="connsiteX159" fmla="*/ 1147413 w 3765948"/>
                <a:gd name="connsiteY159" fmla="*/ 5847633 h 6183814"/>
                <a:gd name="connsiteX160" fmla="*/ 1071287 w 3765948"/>
                <a:gd name="connsiteY160" fmla="*/ 5885545 h 6183814"/>
                <a:gd name="connsiteX161" fmla="*/ 1050701 w 3765948"/>
                <a:gd name="connsiteY161" fmla="*/ 5884624 h 6183814"/>
                <a:gd name="connsiteX162" fmla="*/ 983643 w 3765948"/>
                <a:gd name="connsiteY162" fmla="*/ 5873850 h 6183814"/>
                <a:gd name="connsiteX163" fmla="*/ 1088319 w 3765948"/>
                <a:gd name="connsiteY163" fmla="*/ 5847190 h 6183814"/>
                <a:gd name="connsiteX164" fmla="*/ 1106603 w 3765948"/>
                <a:gd name="connsiteY164" fmla="*/ 5802469 h 6183814"/>
                <a:gd name="connsiteX165" fmla="*/ 1044987 w 3765948"/>
                <a:gd name="connsiteY165" fmla="*/ 5797378 h 6183814"/>
                <a:gd name="connsiteX166" fmla="*/ 1006071 w 3765948"/>
                <a:gd name="connsiteY166" fmla="*/ 5839809 h 6183814"/>
                <a:gd name="connsiteX167" fmla="*/ 911255 w 3765948"/>
                <a:gd name="connsiteY167" fmla="*/ 5836118 h 6183814"/>
                <a:gd name="connsiteX168" fmla="*/ 970163 w 3765948"/>
                <a:gd name="connsiteY168" fmla="*/ 5869406 h 6183814"/>
                <a:gd name="connsiteX169" fmla="*/ 817335 w 3765948"/>
                <a:gd name="connsiteY169" fmla="*/ 5849441 h 6183814"/>
                <a:gd name="connsiteX170" fmla="*/ 903767 w 3765948"/>
                <a:gd name="connsiteY170" fmla="*/ 5803368 h 6183814"/>
                <a:gd name="connsiteX171" fmla="*/ 918453 w 3765948"/>
                <a:gd name="connsiteY171" fmla="*/ 5820452 h 6183814"/>
                <a:gd name="connsiteX172" fmla="*/ 949667 w 3765948"/>
                <a:gd name="connsiteY172" fmla="*/ 5831198 h 6183814"/>
                <a:gd name="connsiteX173" fmla="*/ 961985 w 3765948"/>
                <a:gd name="connsiteY173" fmla="*/ 5803970 h 6183814"/>
                <a:gd name="connsiteX174" fmla="*/ 948669 w 3765948"/>
                <a:gd name="connsiteY174" fmla="*/ 5792882 h 6183814"/>
                <a:gd name="connsiteX175" fmla="*/ 957267 w 3765948"/>
                <a:gd name="connsiteY175" fmla="*/ 5800866 h 6183814"/>
                <a:gd name="connsiteX176" fmla="*/ 947619 w 3765948"/>
                <a:gd name="connsiteY176" fmla="*/ 5822191 h 6183814"/>
                <a:gd name="connsiteX177" fmla="*/ 923171 w 3765948"/>
                <a:gd name="connsiteY177" fmla="*/ 5813775 h 6183814"/>
                <a:gd name="connsiteX178" fmla="*/ 916423 w 3765948"/>
                <a:gd name="connsiteY178" fmla="*/ 5800214 h 6183814"/>
                <a:gd name="connsiteX179" fmla="*/ 917211 w 3765948"/>
                <a:gd name="connsiteY179" fmla="*/ 5800018 h 6183814"/>
                <a:gd name="connsiteX180" fmla="*/ 950825 w 3765948"/>
                <a:gd name="connsiteY180" fmla="*/ 5773211 h 6183814"/>
                <a:gd name="connsiteX181" fmla="*/ 982515 w 3765948"/>
                <a:gd name="connsiteY181" fmla="*/ 5745567 h 6183814"/>
                <a:gd name="connsiteX182" fmla="*/ 1009405 w 3765948"/>
                <a:gd name="connsiteY182" fmla="*/ 5739704 h 6183814"/>
                <a:gd name="connsiteX183" fmla="*/ 1018453 w 3765948"/>
                <a:gd name="connsiteY183" fmla="*/ 5756401 h 6183814"/>
                <a:gd name="connsiteX184" fmla="*/ 1041843 w 3765948"/>
                <a:gd name="connsiteY184" fmla="*/ 5769690 h 6183814"/>
                <a:gd name="connsiteX185" fmla="*/ 1057079 w 3765948"/>
                <a:gd name="connsiteY185" fmla="*/ 5749287 h 6183814"/>
                <a:gd name="connsiteX186" fmla="*/ 1048341 w 3765948"/>
                <a:gd name="connsiteY186" fmla="*/ 5738316 h 6183814"/>
                <a:gd name="connsiteX187" fmla="*/ 1053825 w 3765948"/>
                <a:gd name="connsiteY187" fmla="*/ 5746072 h 6183814"/>
                <a:gd name="connsiteX188" fmla="*/ 1041893 w 3765948"/>
                <a:gd name="connsiteY188" fmla="*/ 5762052 h 6183814"/>
                <a:gd name="connsiteX189" fmla="*/ 1023573 w 3765948"/>
                <a:gd name="connsiteY189" fmla="*/ 5751643 h 6183814"/>
                <a:gd name="connsiteX190" fmla="*/ 1019203 w 3765948"/>
                <a:gd name="connsiteY190" fmla="*/ 5738665 h 6183814"/>
                <a:gd name="connsiteX191" fmla="*/ 1066065 w 3765948"/>
                <a:gd name="connsiteY191" fmla="*/ 5727138 h 6183814"/>
                <a:gd name="connsiteX192" fmla="*/ 1098117 w 3765948"/>
                <a:gd name="connsiteY192" fmla="*/ 5716562 h 6183814"/>
                <a:gd name="connsiteX193" fmla="*/ 2797055 w 3765948"/>
                <a:gd name="connsiteY193" fmla="*/ 5703376 h 6183814"/>
                <a:gd name="connsiteX194" fmla="*/ 2828091 w 3765948"/>
                <a:gd name="connsiteY194" fmla="*/ 5720899 h 6183814"/>
                <a:gd name="connsiteX195" fmla="*/ 2884317 w 3765948"/>
                <a:gd name="connsiteY195" fmla="*/ 5742990 h 6183814"/>
                <a:gd name="connsiteX196" fmla="*/ 2902067 w 3765948"/>
                <a:gd name="connsiteY196" fmla="*/ 5774430 h 6183814"/>
                <a:gd name="connsiteX197" fmla="*/ 2903635 w 3765948"/>
                <a:gd name="connsiteY197" fmla="*/ 5774880 h 6183814"/>
                <a:gd name="connsiteX198" fmla="*/ 2896553 w 3765948"/>
                <a:gd name="connsiteY198" fmla="*/ 5784619 h 6183814"/>
                <a:gd name="connsiteX199" fmla="*/ 2873471 w 3765948"/>
                <a:gd name="connsiteY199" fmla="*/ 5789025 h 6183814"/>
                <a:gd name="connsiteX200" fmla="*/ 2867997 w 3765948"/>
                <a:gd name="connsiteY200" fmla="*/ 5769212 h 6183814"/>
                <a:gd name="connsiteX201" fmla="*/ 2876857 w 3765948"/>
                <a:gd name="connsiteY201" fmla="*/ 5763269 h 6183814"/>
                <a:gd name="connsiteX202" fmla="*/ 2863323 w 3765948"/>
                <a:gd name="connsiteY202" fmla="*/ 5771357 h 6183814"/>
                <a:gd name="connsiteX203" fmla="*/ 2870311 w 3765948"/>
                <a:gd name="connsiteY203" fmla="*/ 5796654 h 6183814"/>
                <a:gd name="connsiteX204" fmla="*/ 2899785 w 3765948"/>
                <a:gd name="connsiteY204" fmla="*/ 5791028 h 6183814"/>
                <a:gd name="connsiteX205" fmla="*/ 2910185 w 3765948"/>
                <a:gd name="connsiteY205" fmla="*/ 5776723 h 6183814"/>
                <a:gd name="connsiteX206" fmla="*/ 2941533 w 3765948"/>
                <a:gd name="connsiteY206" fmla="*/ 5808894 h 6183814"/>
                <a:gd name="connsiteX207" fmla="*/ 2921623 w 3765948"/>
                <a:gd name="connsiteY207" fmla="*/ 5863096 h 6183814"/>
                <a:gd name="connsiteX208" fmla="*/ 2907585 w 3765948"/>
                <a:gd name="connsiteY208" fmla="*/ 5864330 h 6183814"/>
                <a:gd name="connsiteX209" fmla="*/ 2922413 w 3765948"/>
                <a:gd name="connsiteY209" fmla="*/ 5837517 h 6183814"/>
                <a:gd name="connsiteX210" fmla="*/ 2863219 w 3765948"/>
                <a:gd name="connsiteY210" fmla="*/ 5826794 h 6183814"/>
                <a:gd name="connsiteX211" fmla="*/ 2792763 w 3765948"/>
                <a:gd name="connsiteY211" fmla="*/ 5874422 h 6183814"/>
                <a:gd name="connsiteX212" fmla="*/ 2772235 w 3765948"/>
                <a:gd name="connsiteY212" fmla="*/ 5876226 h 6183814"/>
                <a:gd name="connsiteX213" fmla="*/ 2704343 w 3765948"/>
                <a:gd name="connsiteY213" fmla="*/ 5874397 h 6183814"/>
                <a:gd name="connsiteX214" fmla="*/ 2804583 w 3765948"/>
                <a:gd name="connsiteY214" fmla="*/ 5834155 h 6183814"/>
                <a:gd name="connsiteX215" fmla="*/ 2816805 w 3765948"/>
                <a:gd name="connsiteY215" fmla="*/ 5787412 h 6183814"/>
                <a:gd name="connsiteX216" fmla="*/ 2755057 w 3765948"/>
                <a:gd name="connsiteY216" fmla="*/ 5790497 h 6183814"/>
                <a:gd name="connsiteX217" fmla="*/ 2722083 w 3765948"/>
                <a:gd name="connsiteY217" fmla="*/ 5837693 h 6183814"/>
                <a:gd name="connsiteX218" fmla="*/ 2627607 w 3765948"/>
                <a:gd name="connsiteY218" fmla="*/ 5846549 h 6183814"/>
                <a:gd name="connsiteX219" fmla="*/ 2690395 w 3765948"/>
                <a:gd name="connsiteY219" fmla="*/ 5871771 h 6183814"/>
                <a:gd name="connsiteX220" fmla="*/ 2536269 w 3765948"/>
                <a:gd name="connsiteY220" fmla="*/ 5872152 h 6183814"/>
                <a:gd name="connsiteX221" fmla="*/ 2615863 w 3765948"/>
                <a:gd name="connsiteY221" fmla="*/ 5815074 h 6183814"/>
                <a:gd name="connsiteX222" fmla="*/ 2632675 w 3765948"/>
                <a:gd name="connsiteY222" fmla="*/ 5830070 h 6183814"/>
                <a:gd name="connsiteX223" fmla="*/ 2665035 w 3765948"/>
                <a:gd name="connsiteY223" fmla="*/ 5836602 h 6183814"/>
                <a:gd name="connsiteX224" fmla="*/ 2673651 w 3765948"/>
                <a:gd name="connsiteY224" fmla="*/ 5807987 h 6183814"/>
                <a:gd name="connsiteX225" fmla="*/ 2658989 w 3765948"/>
                <a:gd name="connsiteY225" fmla="*/ 5798753 h 6183814"/>
                <a:gd name="connsiteX226" fmla="*/ 2668565 w 3765948"/>
                <a:gd name="connsiteY226" fmla="*/ 5805532 h 6183814"/>
                <a:gd name="connsiteX227" fmla="*/ 2661815 w 3765948"/>
                <a:gd name="connsiteY227" fmla="*/ 5827944 h 6183814"/>
                <a:gd name="connsiteX228" fmla="*/ 2636471 w 3765948"/>
                <a:gd name="connsiteY228" fmla="*/ 5822829 h 6183814"/>
                <a:gd name="connsiteX229" fmla="*/ 2627993 w 3765948"/>
                <a:gd name="connsiteY229" fmla="*/ 5810277 h 6183814"/>
                <a:gd name="connsiteX230" fmla="*/ 2628747 w 3765948"/>
                <a:gd name="connsiteY230" fmla="*/ 5809978 h 6183814"/>
                <a:gd name="connsiteX231" fmla="*/ 2658527 w 3765948"/>
                <a:gd name="connsiteY231" fmla="*/ 5778970 h 6183814"/>
                <a:gd name="connsiteX232" fmla="*/ 2686293 w 3765948"/>
                <a:gd name="connsiteY232" fmla="*/ 5747385 h 6183814"/>
                <a:gd name="connsiteX233" fmla="*/ 2712175 w 3765948"/>
                <a:gd name="connsiteY233" fmla="*/ 5738024 h 6183814"/>
                <a:gd name="connsiteX234" fmla="*/ 2723345 w 3765948"/>
                <a:gd name="connsiteY234" fmla="*/ 5753381 h 6183814"/>
                <a:gd name="connsiteX235" fmla="*/ 2748285 w 3765948"/>
                <a:gd name="connsiteY235" fmla="*/ 5763467 h 6183814"/>
                <a:gd name="connsiteX236" fmla="*/ 2760695 w 3765948"/>
                <a:gd name="connsiteY236" fmla="*/ 5741231 h 6183814"/>
                <a:gd name="connsiteX237" fmla="*/ 2750587 w 3765948"/>
                <a:gd name="connsiteY237" fmla="*/ 5731509 h 6183814"/>
                <a:gd name="connsiteX238" fmla="*/ 2757045 w 3765948"/>
                <a:gd name="connsiteY238" fmla="*/ 5738474 h 6183814"/>
                <a:gd name="connsiteX239" fmla="*/ 2747327 w 3765948"/>
                <a:gd name="connsiteY239" fmla="*/ 5755889 h 6183814"/>
                <a:gd name="connsiteX240" fmla="*/ 2727793 w 3765948"/>
                <a:gd name="connsiteY240" fmla="*/ 5747989 h 6183814"/>
                <a:gd name="connsiteX241" fmla="*/ 2721749 w 3765948"/>
                <a:gd name="connsiteY241" fmla="*/ 5735702 h 6183814"/>
                <a:gd name="connsiteX242" fmla="*/ 2766681 w 3765948"/>
                <a:gd name="connsiteY242" fmla="*/ 5718090 h 6183814"/>
                <a:gd name="connsiteX243" fmla="*/ 2797055 w 3765948"/>
                <a:gd name="connsiteY243" fmla="*/ 5703376 h 6183814"/>
                <a:gd name="connsiteX244" fmla="*/ 3370851 w 3765948"/>
                <a:gd name="connsiteY244" fmla="*/ 5693792 h 6183814"/>
                <a:gd name="connsiteX245" fmla="*/ 3380031 w 3765948"/>
                <a:gd name="connsiteY245" fmla="*/ 5702341 h 6183814"/>
                <a:gd name="connsiteX246" fmla="*/ 3373769 w 3765948"/>
                <a:gd name="connsiteY246" fmla="*/ 5739541 h 6183814"/>
                <a:gd name="connsiteX247" fmla="*/ 3234929 w 3765948"/>
                <a:gd name="connsiteY247" fmla="*/ 5782800 h 6183814"/>
                <a:gd name="connsiteX248" fmla="*/ 3308259 w 3765948"/>
                <a:gd name="connsiteY248" fmla="*/ 5749156 h 6183814"/>
                <a:gd name="connsiteX249" fmla="*/ 3331033 w 3765948"/>
                <a:gd name="connsiteY249" fmla="*/ 5709875 h 6183814"/>
                <a:gd name="connsiteX250" fmla="*/ 3353547 w 3765948"/>
                <a:gd name="connsiteY250" fmla="*/ 5694663 h 6183814"/>
                <a:gd name="connsiteX251" fmla="*/ 3370851 w 3765948"/>
                <a:gd name="connsiteY251" fmla="*/ 5693792 h 6183814"/>
                <a:gd name="connsiteX252" fmla="*/ 472901 w 3765948"/>
                <a:gd name="connsiteY252" fmla="*/ 5661425 h 6183814"/>
                <a:gd name="connsiteX253" fmla="*/ 503073 w 3765948"/>
                <a:gd name="connsiteY253" fmla="*/ 5669640 h 6183814"/>
                <a:gd name="connsiteX254" fmla="*/ 536011 w 3765948"/>
                <a:gd name="connsiteY254" fmla="*/ 5662275 h 6183814"/>
                <a:gd name="connsiteX255" fmla="*/ 562207 w 3765948"/>
                <a:gd name="connsiteY255" fmla="*/ 5686440 h 6183814"/>
                <a:gd name="connsiteX256" fmla="*/ 611879 w 3765948"/>
                <a:gd name="connsiteY256" fmla="*/ 5720822 h 6183814"/>
                <a:gd name="connsiteX257" fmla="*/ 621957 w 3765948"/>
                <a:gd name="connsiteY257" fmla="*/ 5755492 h 6183814"/>
                <a:gd name="connsiteX258" fmla="*/ 623381 w 3765948"/>
                <a:gd name="connsiteY258" fmla="*/ 5756288 h 6183814"/>
                <a:gd name="connsiteX259" fmla="*/ 614257 w 3765948"/>
                <a:gd name="connsiteY259" fmla="*/ 5764147 h 6183814"/>
                <a:gd name="connsiteX260" fmla="*/ 590777 w 3765948"/>
                <a:gd name="connsiteY260" fmla="*/ 5763149 h 6183814"/>
                <a:gd name="connsiteX261" fmla="*/ 589987 w 3765948"/>
                <a:gd name="connsiteY261" fmla="*/ 5742609 h 6183814"/>
                <a:gd name="connsiteX262" fmla="*/ 599971 w 3765948"/>
                <a:gd name="connsiteY262" fmla="*/ 5738853 h 6183814"/>
                <a:gd name="connsiteX263" fmla="*/ 584947 w 3765948"/>
                <a:gd name="connsiteY263" fmla="*/ 5743626 h 6183814"/>
                <a:gd name="connsiteX264" fmla="*/ 585955 w 3765948"/>
                <a:gd name="connsiteY264" fmla="*/ 5769851 h 6183814"/>
                <a:gd name="connsiteX265" fmla="*/ 615933 w 3765948"/>
                <a:gd name="connsiteY265" fmla="*/ 5771126 h 6183814"/>
                <a:gd name="connsiteX266" fmla="*/ 629333 w 3765948"/>
                <a:gd name="connsiteY266" fmla="*/ 5759583 h 6183814"/>
                <a:gd name="connsiteX267" fmla="*/ 652481 w 3765948"/>
                <a:gd name="connsiteY267" fmla="*/ 5798079 h 6183814"/>
                <a:gd name="connsiteX268" fmla="*/ 620685 w 3765948"/>
                <a:gd name="connsiteY268" fmla="*/ 5846279 h 6183814"/>
                <a:gd name="connsiteX269" fmla="*/ 606739 w 3765948"/>
                <a:gd name="connsiteY269" fmla="*/ 5844265 h 6183814"/>
                <a:gd name="connsiteX270" fmla="*/ 627313 w 3765948"/>
                <a:gd name="connsiteY270" fmla="*/ 5821561 h 6183814"/>
                <a:gd name="connsiteX271" fmla="*/ 572149 w 3765948"/>
                <a:gd name="connsiteY271" fmla="*/ 5797566 h 6183814"/>
                <a:gd name="connsiteX272" fmla="*/ 492657 w 3765948"/>
                <a:gd name="connsiteY272" fmla="*/ 5827791 h 6183814"/>
                <a:gd name="connsiteX273" fmla="*/ 472261 w 3765948"/>
                <a:gd name="connsiteY273" fmla="*/ 5824846 h 6183814"/>
                <a:gd name="connsiteX274" fmla="*/ 406591 w 3765948"/>
                <a:gd name="connsiteY274" fmla="*/ 5807515 h 6183814"/>
                <a:gd name="connsiteX275" fmla="*/ 513385 w 3765948"/>
                <a:gd name="connsiteY275" fmla="*/ 5791301 h 6183814"/>
                <a:gd name="connsiteX276" fmla="*/ 535987 w 3765948"/>
                <a:gd name="connsiteY276" fmla="*/ 5748600 h 6183814"/>
                <a:gd name="connsiteX277" fmla="*/ 475173 w 3765948"/>
                <a:gd name="connsiteY277" fmla="*/ 5737460 h 6183814"/>
                <a:gd name="connsiteX278" fmla="*/ 432267 w 3765948"/>
                <a:gd name="connsiteY278" fmla="*/ 5775850 h 6183814"/>
                <a:gd name="connsiteX279" fmla="*/ 338275 w 3765948"/>
                <a:gd name="connsiteY279" fmla="*/ 5762832 h 6183814"/>
                <a:gd name="connsiteX280" fmla="*/ 393617 w 3765948"/>
                <a:gd name="connsiteY280" fmla="*/ 5801764 h 6183814"/>
                <a:gd name="connsiteX281" fmla="*/ 243501 w 3765948"/>
                <a:gd name="connsiteY281" fmla="*/ 5766835 h 6183814"/>
                <a:gd name="connsiteX282" fmla="*/ 334051 w 3765948"/>
                <a:gd name="connsiteY282" fmla="*/ 5729504 h 6183814"/>
                <a:gd name="connsiteX283" fmla="*/ 346983 w 3765948"/>
                <a:gd name="connsiteY283" fmla="*/ 5747952 h 6183814"/>
                <a:gd name="connsiteX284" fmla="*/ 376985 w 3765948"/>
                <a:gd name="connsiteY284" fmla="*/ 5761722 h 6183814"/>
                <a:gd name="connsiteX285" fmla="*/ 391927 w 3765948"/>
                <a:gd name="connsiteY285" fmla="*/ 5735841 h 6183814"/>
                <a:gd name="connsiteX286" fmla="*/ 379769 w 3765948"/>
                <a:gd name="connsiteY286" fmla="*/ 5723494 h 6183814"/>
                <a:gd name="connsiteX287" fmla="*/ 387537 w 3765948"/>
                <a:gd name="connsiteY287" fmla="*/ 5732286 h 6183814"/>
                <a:gd name="connsiteX288" fmla="*/ 375835 w 3765948"/>
                <a:gd name="connsiteY288" fmla="*/ 5752557 h 6183814"/>
                <a:gd name="connsiteX289" fmla="*/ 352335 w 3765948"/>
                <a:gd name="connsiteY289" fmla="*/ 5741772 h 6183814"/>
                <a:gd name="connsiteX290" fmla="*/ 346957 w 3765948"/>
                <a:gd name="connsiteY290" fmla="*/ 5727613 h 6183814"/>
                <a:gd name="connsiteX291" fmla="*/ 347761 w 3765948"/>
                <a:gd name="connsiteY291" fmla="*/ 5727495 h 6183814"/>
                <a:gd name="connsiteX292" fmla="*/ 383851 w 3765948"/>
                <a:gd name="connsiteY292" fmla="*/ 5704132 h 6183814"/>
                <a:gd name="connsiteX293" fmla="*/ 418113 w 3765948"/>
                <a:gd name="connsiteY293" fmla="*/ 5679746 h 6183814"/>
                <a:gd name="connsiteX294" fmla="*/ 445449 w 3765948"/>
                <a:gd name="connsiteY294" fmla="*/ 5676560 h 6183814"/>
                <a:gd name="connsiteX295" fmla="*/ 452807 w 3765948"/>
                <a:gd name="connsiteY295" fmla="*/ 5694068 h 6183814"/>
                <a:gd name="connsiteX296" fmla="*/ 474775 w 3765948"/>
                <a:gd name="connsiteY296" fmla="*/ 5709598 h 6183814"/>
                <a:gd name="connsiteX297" fmla="*/ 491947 w 3765948"/>
                <a:gd name="connsiteY297" fmla="*/ 5690796 h 6183814"/>
                <a:gd name="connsiteX298" fmla="*/ 484333 w 3765948"/>
                <a:gd name="connsiteY298" fmla="*/ 5679017 h 6183814"/>
                <a:gd name="connsiteX299" fmla="*/ 489025 w 3765948"/>
                <a:gd name="connsiteY299" fmla="*/ 5687276 h 6183814"/>
                <a:gd name="connsiteX300" fmla="*/ 475577 w 3765948"/>
                <a:gd name="connsiteY300" fmla="*/ 5702002 h 6183814"/>
                <a:gd name="connsiteX301" fmla="*/ 458371 w 3765948"/>
                <a:gd name="connsiteY301" fmla="*/ 5689838 h 6183814"/>
                <a:gd name="connsiteX302" fmla="*/ 455301 w 3765948"/>
                <a:gd name="connsiteY302" fmla="*/ 5676493 h 6183814"/>
                <a:gd name="connsiteX303" fmla="*/ 472901 w 3765948"/>
                <a:gd name="connsiteY303" fmla="*/ 5661425 h 6183814"/>
                <a:gd name="connsiteX304" fmla="*/ 3357521 w 3765948"/>
                <a:gd name="connsiteY304" fmla="*/ 5614958 h 6183814"/>
                <a:gd name="connsiteX305" fmla="*/ 3390151 w 3765948"/>
                <a:gd name="connsiteY305" fmla="*/ 5629291 h 6183814"/>
                <a:gd name="connsiteX306" fmla="*/ 3448305 w 3765948"/>
                <a:gd name="connsiteY306" fmla="*/ 5645653 h 6183814"/>
                <a:gd name="connsiteX307" fmla="*/ 3469109 w 3765948"/>
                <a:gd name="connsiteY307" fmla="*/ 5675161 h 6183814"/>
                <a:gd name="connsiteX308" fmla="*/ 3470715 w 3765948"/>
                <a:gd name="connsiteY308" fmla="*/ 5675452 h 6183814"/>
                <a:gd name="connsiteX309" fmla="*/ 3464641 w 3765948"/>
                <a:gd name="connsiteY309" fmla="*/ 5685850 h 6183814"/>
                <a:gd name="connsiteX310" fmla="*/ 3442113 w 3765948"/>
                <a:gd name="connsiteY310" fmla="*/ 5692541 h 6183814"/>
                <a:gd name="connsiteX311" fmla="*/ 3434687 w 3765948"/>
                <a:gd name="connsiteY311" fmla="*/ 5673374 h 6183814"/>
                <a:gd name="connsiteX312" fmla="*/ 3442909 w 3765948"/>
                <a:gd name="connsiteY312" fmla="*/ 5666576 h 6183814"/>
                <a:gd name="connsiteX313" fmla="*/ 3430251 w 3765948"/>
                <a:gd name="connsiteY313" fmla="*/ 5675976 h 6183814"/>
                <a:gd name="connsiteX314" fmla="*/ 3439733 w 3765948"/>
                <a:gd name="connsiteY314" fmla="*/ 5700447 h 6183814"/>
                <a:gd name="connsiteX315" fmla="*/ 3468495 w 3765948"/>
                <a:gd name="connsiteY315" fmla="*/ 5691904 h 6183814"/>
                <a:gd name="connsiteX316" fmla="*/ 3477415 w 3765948"/>
                <a:gd name="connsiteY316" fmla="*/ 5676632 h 6183814"/>
                <a:gd name="connsiteX317" fmla="*/ 3511821 w 3765948"/>
                <a:gd name="connsiteY317" fmla="*/ 5705508 h 6183814"/>
                <a:gd name="connsiteX318" fmla="*/ 3497429 w 3765948"/>
                <a:gd name="connsiteY318" fmla="*/ 5761428 h 6183814"/>
                <a:gd name="connsiteX319" fmla="*/ 3483585 w 3765948"/>
                <a:gd name="connsiteY319" fmla="*/ 5764059 h 6183814"/>
                <a:gd name="connsiteX320" fmla="*/ 3495657 w 3765948"/>
                <a:gd name="connsiteY320" fmla="*/ 5735898 h 6183814"/>
                <a:gd name="connsiteX321" fmla="*/ 3435689 w 3765948"/>
                <a:gd name="connsiteY321" fmla="*/ 5731145 h 6183814"/>
                <a:gd name="connsiteX322" fmla="*/ 3370345 w 3765948"/>
                <a:gd name="connsiteY322" fmla="*/ 5785576 h 6183814"/>
                <a:gd name="connsiteX323" fmla="*/ 3350101 w 3765948"/>
                <a:gd name="connsiteY323" fmla="*/ 5789423 h 6183814"/>
                <a:gd name="connsiteX324" fmla="*/ 3282365 w 3765948"/>
                <a:gd name="connsiteY324" fmla="*/ 5794389 h 6183814"/>
                <a:gd name="connsiteX325" fmla="*/ 3378081 w 3765948"/>
                <a:gd name="connsiteY325" fmla="*/ 5744329 h 6183814"/>
                <a:gd name="connsiteX326" fmla="*/ 3385571 w 3765948"/>
                <a:gd name="connsiteY326" fmla="*/ 5696599 h 6183814"/>
                <a:gd name="connsiteX327" fmla="*/ 3324439 w 3765948"/>
                <a:gd name="connsiteY327" fmla="*/ 5705840 h 6183814"/>
                <a:gd name="connsiteX328" fmla="*/ 3296347 w 3765948"/>
                <a:gd name="connsiteY328" fmla="*/ 5756095 h 6183814"/>
                <a:gd name="connsiteX329" fmla="*/ 3203231 w 3765948"/>
                <a:gd name="connsiteY329" fmla="*/ 5774349 h 6183814"/>
                <a:gd name="connsiteX330" fmla="*/ 3268225 w 3765948"/>
                <a:gd name="connsiteY330" fmla="*/ 5793169 h 6183814"/>
                <a:gd name="connsiteX331" fmla="*/ 3114909 w 3765948"/>
                <a:gd name="connsiteY331" fmla="*/ 5808952 h 6183814"/>
                <a:gd name="connsiteX332" fmla="*/ 3188399 w 3765948"/>
                <a:gd name="connsiteY332" fmla="*/ 5744205 h 6183814"/>
                <a:gd name="connsiteX333" fmla="*/ 3206627 w 3765948"/>
                <a:gd name="connsiteY333" fmla="*/ 5757446 h 6183814"/>
                <a:gd name="connsiteX334" fmla="*/ 3239475 w 3765948"/>
                <a:gd name="connsiteY334" fmla="*/ 5760711 h 6183814"/>
                <a:gd name="connsiteX335" fmla="*/ 3245191 w 3765948"/>
                <a:gd name="connsiteY335" fmla="*/ 5731378 h 6183814"/>
                <a:gd name="connsiteX336" fmla="*/ 3229677 w 3765948"/>
                <a:gd name="connsiteY336" fmla="*/ 5723656 h 6183814"/>
                <a:gd name="connsiteX337" fmla="*/ 3239883 w 3765948"/>
                <a:gd name="connsiteY337" fmla="*/ 5729444 h 6183814"/>
                <a:gd name="connsiteX338" fmla="*/ 3235409 w 3765948"/>
                <a:gd name="connsiteY338" fmla="*/ 5752418 h 6183814"/>
                <a:gd name="connsiteX339" fmla="*/ 3209679 w 3765948"/>
                <a:gd name="connsiteY339" fmla="*/ 5749861 h 6183814"/>
                <a:gd name="connsiteX340" fmla="*/ 3199989 w 3765948"/>
                <a:gd name="connsiteY340" fmla="*/ 5738220 h 6183814"/>
                <a:gd name="connsiteX341" fmla="*/ 3200711 w 3765948"/>
                <a:gd name="connsiteY341" fmla="*/ 5737847 h 6183814"/>
                <a:gd name="connsiteX342" fmla="*/ 3227243 w 3765948"/>
                <a:gd name="connsiteY342" fmla="*/ 5704018 h 6183814"/>
                <a:gd name="connsiteX343" fmla="*/ 3251713 w 3765948"/>
                <a:gd name="connsiteY343" fmla="*/ 5669816 h 6183814"/>
                <a:gd name="connsiteX344" fmla="*/ 3276527 w 3765948"/>
                <a:gd name="connsiteY344" fmla="*/ 5657915 h 6183814"/>
                <a:gd name="connsiteX345" fmla="*/ 3289179 w 3765948"/>
                <a:gd name="connsiteY345" fmla="*/ 5672079 h 6183814"/>
                <a:gd name="connsiteX346" fmla="*/ 3315001 w 3765948"/>
                <a:gd name="connsiteY346" fmla="*/ 5679622 h 6183814"/>
                <a:gd name="connsiteX347" fmla="*/ 3325127 w 3765948"/>
                <a:gd name="connsiteY347" fmla="*/ 5656258 h 6183814"/>
                <a:gd name="connsiteX348" fmla="*/ 3314097 w 3765948"/>
                <a:gd name="connsiteY348" fmla="*/ 5647594 h 6183814"/>
                <a:gd name="connsiteX349" fmla="*/ 3321219 w 3765948"/>
                <a:gd name="connsiteY349" fmla="*/ 5653878 h 6183814"/>
                <a:gd name="connsiteX350" fmla="*/ 3313289 w 3765948"/>
                <a:gd name="connsiteY350" fmla="*/ 5672178 h 6183814"/>
                <a:gd name="connsiteX351" fmla="*/ 3293065 w 3765948"/>
                <a:gd name="connsiteY351" fmla="*/ 5666270 h 6183814"/>
                <a:gd name="connsiteX352" fmla="*/ 3285823 w 3765948"/>
                <a:gd name="connsiteY352" fmla="*/ 5654648 h 6183814"/>
                <a:gd name="connsiteX353" fmla="*/ 3328769 w 3765948"/>
                <a:gd name="connsiteY353" fmla="*/ 5632633 h 6183814"/>
                <a:gd name="connsiteX354" fmla="*/ 3357521 w 3765948"/>
                <a:gd name="connsiteY354" fmla="*/ 5614958 h 6183814"/>
                <a:gd name="connsiteX355" fmla="*/ 243939 w 3765948"/>
                <a:gd name="connsiteY355" fmla="*/ 5294983 h 6183814"/>
                <a:gd name="connsiteX356" fmla="*/ 506441 w 3765948"/>
                <a:gd name="connsiteY356" fmla="*/ 5589538 h 6183814"/>
                <a:gd name="connsiteX357" fmla="*/ 243939 w 3765948"/>
                <a:gd name="connsiteY357" fmla="*/ 5294983 h 6183814"/>
                <a:gd name="connsiteX358" fmla="*/ 2115049 w 3765948"/>
                <a:gd name="connsiteY358" fmla="*/ 5176226 h 6183814"/>
                <a:gd name="connsiteX359" fmla="*/ 2205799 w 3765948"/>
                <a:gd name="connsiteY359" fmla="*/ 5266976 h 6183814"/>
                <a:gd name="connsiteX360" fmla="*/ 2115049 w 3765948"/>
                <a:gd name="connsiteY360" fmla="*/ 5357727 h 6183814"/>
                <a:gd name="connsiteX361" fmla="*/ 2024299 w 3765948"/>
                <a:gd name="connsiteY361" fmla="*/ 5266976 h 6183814"/>
                <a:gd name="connsiteX362" fmla="*/ 2115049 w 3765948"/>
                <a:gd name="connsiteY362" fmla="*/ 5176226 h 6183814"/>
                <a:gd name="connsiteX363" fmla="*/ 1827629 w 3765948"/>
                <a:gd name="connsiteY363" fmla="*/ 5166251 h 6183814"/>
                <a:gd name="connsiteX364" fmla="*/ 1918379 w 3765948"/>
                <a:gd name="connsiteY364" fmla="*/ 5257001 h 6183814"/>
                <a:gd name="connsiteX365" fmla="*/ 1827629 w 3765948"/>
                <a:gd name="connsiteY365" fmla="*/ 5347751 h 6183814"/>
                <a:gd name="connsiteX366" fmla="*/ 1736879 w 3765948"/>
                <a:gd name="connsiteY366" fmla="*/ 5257001 h 6183814"/>
                <a:gd name="connsiteX367" fmla="*/ 1827629 w 3765948"/>
                <a:gd name="connsiteY367" fmla="*/ 5166251 h 6183814"/>
                <a:gd name="connsiteX368" fmla="*/ 2381281 w 3765948"/>
                <a:gd name="connsiteY368" fmla="*/ 5166251 h 6183814"/>
                <a:gd name="connsiteX369" fmla="*/ 2472031 w 3765948"/>
                <a:gd name="connsiteY369" fmla="*/ 5257001 h 6183814"/>
                <a:gd name="connsiteX370" fmla="*/ 2381281 w 3765948"/>
                <a:gd name="connsiteY370" fmla="*/ 5347751 h 6183814"/>
                <a:gd name="connsiteX371" fmla="*/ 2290531 w 3765948"/>
                <a:gd name="connsiteY371" fmla="*/ 5257001 h 6183814"/>
                <a:gd name="connsiteX372" fmla="*/ 2381281 w 3765948"/>
                <a:gd name="connsiteY372" fmla="*/ 5166251 h 6183814"/>
                <a:gd name="connsiteX373" fmla="*/ 2380447 w 3765948"/>
                <a:gd name="connsiteY373" fmla="*/ 5108022 h 6183814"/>
                <a:gd name="connsiteX374" fmla="*/ 2245857 w 3765948"/>
                <a:gd name="connsiteY374" fmla="*/ 5191556 h 6183814"/>
                <a:gd name="connsiteX375" fmla="*/ 2117279 w 3765948"/>
                <a:gd name="connsiteY375" fmla="*/ 5116942 h 6183814"/>
                <a:gd name="connsiteX376" fmla="*/ 1973747 w 3765948"/>
                <a:gd name="connsiteY376" fmla="*/ 5220748 h 6183814"/>
                <a:gd name="connsiteX377" fmla="*/ 1828411 w 3765948"/>
                <a:gd name="connsiteY377" fmla="*/ 5108022 h 6183814"/>
                <a:gd name="connsiteX378" fmla="*/ 1674829 w 3765948"/>
                <a:gd name="connsiteY378" fmla="*/ 5261605 h 6183814"/>
                <a:gd name="connsiteX379" fmla="*/ 1828411 w 3765948"/>
                <a:gd name="connsiteY379" fmla="*/ 5415187 h 6183814"/>
                <a:gd name="connsiteX380" fmla="*/ 1971945 w 3765948"/>
                <a:gd name="connsiteY380" fmla="*/ 5311382 h 6183814"/>
                <a:gd name="connsiteX381" fmla="*/ 2117279 w 3765948"/>
                <a:gd name="connsiteY381" fmla="*/ 5424107 h 6183814"/>
                <a:gd name="connsiteX382" fmla="*/ 2251871 w 3765948"/>
                <a:gd name="connsiteY382" fmla="*/ 5340574 h 6183814"/>
                <a:gd name="connsiteX383" fmla="*/ 2380447 w 3765948"/>
                <a:gd name="connsiteY383" fmla="*/ 5415187 h 6183814"/>
                <a:gd name="connsiteX384" fmla="*/ 2534031 w 3765948"/>
                <a:gd name="connsiteY384" fmla="*/ 5261605 h 6183814"/>
                <a:gd name="connsiteX385" fmla="*/ 2380447 w 3765948"/>
                <a:gd name="connsiteY385" fmla="*/ 5108022 h 6183814"/>
                <a:gd name="connsiteX386" fmla="*/ 2377135 w 3765948"/>
                <a:gd name="connsiteY386" fmla="*/ 5081049 h 6183814"/>
                <a:gd name="connsiteX387" fmla="*/ 2557155 w 3765948"/>
                <a:gd name="connsiteY387" fmla="*/ 5261069 h 6183814"/>
                <a:gd name="connsiteX388" fmla="*/ 2377135 w 3765948"/>
                <a:gd name="connsiteY388" fmla="*/ 5441091 h 6183814"/>
                <a:gd name="connsiteX389" fmla="*/ 2250241 w 3765948"/>
                <a:gd name="connsiteY389" fmla="*/ 5388631 h 6183814"/>
                <a:gd name="connsiteX390" fmla="*/ 2117011 w 3765948"/>
                <a:gd name="connsiteY390" fmla="*/ 5450163 h 6183814"/>
                <a:gd name="connsiteX391" fmla="*/ 1968505 w 3765948"/>
                <a:gd name="connsiteY391" fmla="*/ 5365975 h 6183814"/>
                <a:gd name="connsiteX392" fmla="*/ 1826043 w 3765948"/>
                <a:gd name="connsiteY392" fmla="*/ 5441199 h 6183814"/>
                <a:gd name="connsiteX393" fmla="*/ 1646023 w 3765948"/>
                <a:gd name="connsiteY393" fmla="*/ 5261178 h 6183814"/>
                <a:gd name="connsiteX394" fmla="*/ 1826043 w 3765948"/>
                <a:gd name="connsiteY394" fmla="*/ 5081158 h 6183814"/>
                <a:gd name="connsiteX395" fmla="*/ 1974549 w 3765948"/>
                <a:gd name="connsiteY395" fmla="*/ 5165348 h 6183814"/>
                <a:gd name="connsiteX396" fmla="*/ 2117011 w 3765948"/>
                <a:gd name="connsiteY396" fmla="*/ 5090123 h 6183814"/>
                <a:gd name="connsiteX397" fmla="*/ 2243905 w 3765948"/>
                <a:gd name="connsiteY397" fmla="*/ 5142581 h 6183814"/>
                <a:gd name="connsiteX398" fmla="*/ 2377135 w 3765948"/>
                <a:gd name="connsiteY398" fmla="*/ 5081049 h 6183814"/>
                <a:gd name="connsiteX399" fmla="*/ 232699 w 3765948"/>
                <a:gd name="connsiteY399" fmla="*/ 4795901 h 6183814"/>
                <a:gd name="connsiteX400" fmla="*/ 790415 w 3765948"/>
                <a:gd name="connsiteY400" fmla="*/ 5544125 h 6183814"/>
                <a:gd name="connsiteX401" fmla="*/ 232699 w 3765948"/>
                <a:gd name="connsiteY401" fmla="*/ 4795901 h 6183814"/>
                <a:gd name="connsiteX402" fmla="*/ 163767 w 3765948"/>
                <a:gd name="connsiteY402" fmla="*/ 4263708 h 6183814"/>
                <a:gd name="connsiteX403" fmla="*/ 615495 w 3765948"/>
                <a:gd name="connsiteY403" fmla="*/ 5116814 h 6183814"/>
                <a:gd name="connsiteX404" fmla="*/ 163767 w 3765948"/>
                <a:gd name="connsiteY404" fmla="*/ 4263708 h 6183814"/>
                <a:gd name="connsiteX405" fmla="*/ 2211103 w 3765948"/>
                <a:gd name="connsiteY405" fmla="*/ 4064560 h 6183814"/>
                <a:gd name="connsiteX406" fmla="*/ 2534119 w 3765948"/>
                <a:gd name="connsiteY406" fmla="*/ 4083230 h 6183814"/>
                <a:gd name="connsiteX407" fmla="*/ 2764389 w 3765948"/>
                <a:gd name="connsiteY407" fmla="*/ 4176142 h 6183814"/>
                <a:gd name="connsiteX408" fmla="*/ 2685059 w 3765948"/>
                <a:gd name="connsiteY408" fmla="*/ 4163797 h 6183814"/>
                <a:gd name="connsiteX409" fmla="*/ 2800505 w 3765948"/>
                <a:gd name="connsiteY409" fmla="*/ 4261845 h 6183814"/>
                <a:gd name="connsiteX410" fmla="*/ 2579441 w 3765948"/>
                <a:gd name="connsiteY410" fmla="*/ 4192062 h 6183814"/>
                <a:gd name="connsiteX411" fmla="*/ 2670475 w 3765948"/>
                <a:gd name="connsiteY411" fmla="*/ 4251366 h 6183814"/>
                <a:gd name="connsiteX412" fmla="*/ 2594855 w 3765948"/>
                <a:gd name="connsiteY412" fmla="*/ 4242074 h 6183814"/>
                <a:gd name="connsiteX413" fmla="*/ 2660613 w 3765948"/>
                <a:gd name="connsiteY413" fmla="*/ 4286815 h 6183814"/>
                <a:gd name="connsiteX414" fmla="*/ 2640119 w 3765948"/>
                <a:gd name="connsiteY414" fmla="*/ 4285519 h 6183814"/>
                <a:gd name="connsiteX415" fmla="*/ 2691739 w 3765948"/>
                <a:gd name="connsiteY415" fmla="*/ 4324857 h 6183814"/>
                <a:gd name="connsiteX416" fmla="*/ 2560283 w 3765948"/>
                <a:gd name="connsiteY416" fmla="*/ 4300760 h 6183814"/>
                <a:gd name="connsiteX417" fmla="*/ 2632041 w 3765948"/>
                <a:gd name="connsiteY417" fmla="*/ 4337990 h 6183814"/>
                <a:gd name="connsiteX418" fmla="*/ 2624823 w 3765948"/>
                <a:gd name="connsiteY418" fmla="*/ 4366280 h 6183814"/>
                <a:gd name="connsiteX419" fmla="*/ 2211031 w 3765948"/>
                <a:gd name="connsiteY419" fmla="*/ 4302906 h 6183814"/>
                <a:gd name="connsiteX420" fmla="*/ 2490219 w 3765948"/>
                <a:gd name="connsiteY420" fmla="*/ 4765842 h 6183814"/>
                <a:gd name="connsiteX421" fmla="*/ 2279965 w 3765948"/>
                <a:gd name="connsiteY421" fmla="*/ 4928963 h 6183814"/>
                <a:gd name="connsiteX422" fmla="*/ 771099 w 3765948"/>
                <a:gd name="connsiteY422" fmla="*/ 4711778 h 6183814"/>
                <a:gd name="connsiteX423" fmla="*/ 873003 w 3765948"/>
                <a:gd name="connsiteY423" fmla="*/ 4680459 h 6183814"/>
                <a:gd name="connsiteX424" fmla="*/ 918923 w 3765948"/>
                <a:gd name="connsiteY424" fmla="*/ 4665327 h 6183814"/>
                <a:gd name="connsiteX425" fmla="*/ 970839 w 3765948"/>
                <a:gd name="connsiteY425" fmla="*/ 4642683 h 6183814"/>
                <a:gd name="connsiteX426" fmla="*/ 784111 w 3765948"/>
                <a:gd name="connsiteY426" fmla="*/ 4641581 h 6183814"/>
                <a:gd name="connsiteX427" fmla="*/ 856521 w 3765948"/>
                <a:gd name="connsiteY427" fmla="*/ 4620234 h 6183814"/>
                <a:gd name="connsiteX428" fmla="*/ 898369 w 3765948"/>
                <a:gd name="connsiteY428" fmla="*/ 4598645 h 6183814"/>
                <a:gd name="connsiteX429" fmla="*/ 972355 w 3765948"/>
                <a:gd name="connsiteY429" fmla="*/ 4559924 h 6183814"/>
                <a:gd name="connsiteX430" fmla="*/ 870955 w 3765948"/>
                <a:gd name="connsiteY430" fmla="*/ 4563656 h 6183814"/>
                <a:gd name="connsiteX431" fmla="*/ 980789 w 3765948"/>
                <a:gd name="connsiteY431" fmla="*/ 4510857 h 6183814"/>
                <a:gd name="connsiteX432" fmla="*/ 819335 w 3765948"/>
                <a:gd name="connsiteY432" fmla="*/ 4524317 h 6183814"/>
                <a:gd name="connsiteX433" fmla="*/ 659663 w 3765948"/>
                <a:gd name="connsiteY433" fmla="*/ 4554800 h 6183814"/>
                <a:gd name="connsiteX434" fmla="*/ 777279 w 3765948"/>
                <a:gd name="connsiteY434" fmla="*/ 4511512 h 6183814"/>
                <a:gd name="connsiteX435" fmla="*/ 785923 w 3765948"/>
                <a:gd name="connsiteY435" fmla="*/ 4496840 h 6183814"/>
                <a:gd name="connsiteX436" fmla="*/ 839413 w 3765948"/>
                <a:gd name="connsiteY436" fmla="*/ 4456823 h 6183814"/>
                <a:gd name="connsiteX437" fmla="*/ 775289 w 3765948"/>
                <a:gd name="connsiteY437" fmla="*/ 4460094 h 6183814"/>
                <a:gd name="connsiteX438" fmla="*/ 811287 w 3765948"/>
                <a:gd name="connsiteY438" fmla="*/ 4415025 h 6183814"/>
                <a:gd name="connsiteX439" fmla="*/ 2040547 w 3765948"/>
                <a:gd name="connsiteY439" fmla="*/ 4489397 h 6183814"/>
                <a:gd name="connsiteX440" fmla="*/ 1891123 w 3765948"/>
                <a:gd name="connsiteY440" fmla="*/ 4326071 h 6183814"/>
                <a:gd name="connsiteX441" fmla="*/ 1943931 w 3765948"/>
                <a:gd name="connsiteY441" fmla="*/ 4117482 h 6183814"/>
                <a:gd name="connsiteX442" fmla="*/ 2211103 w 3765948"/>
                <a:gd name="connsiteY442" fmla="*/ 4064560 h 6183814"/>
                <a:gd name="connsiteX443" fmla="*/ 2858157 w 3765948"/>
                <a:gd name="connsiteY443" fmla="*/ 3478558 h 6183814"/>
                <a:gd name="connsiteX444" fmla="*/ 2906295 w 3765948"/>
                <a:gd name="connsiteY444" fmla="*/ 3478937 h 6183814"/>
                <a:gd name="connsiteX445" fmla="*/ 2947901 w 3765948"/>
                <a:gd name="connsiteY445" fmla="*/ 3501400 h 6183814"/>
                <a:gd name="connsiteX446" fmla="*/ 3369761 w 3765948"/>
                <a:gd name="connsiteY446" fmla="*/ 4916143 h 6183814"/>
                <a:gd name="connsiteX447" fmla="*/ 3322337 w 3765948"/>
                <a:gd name="connsiteY447" fmla="*/ 4877707 h 6183814"/>
                <a:gd name="connsiteX448" fmla="*/ 3290387 w 3765948"/>
                <a:gd name="connsiteY448" fmla="*/ 4827637 h 6183814"/>
                <a:gd name="connsiteX449" fmla="*/ 3274495 w 3765948"/>
                <a:gd name="connsiteY449" fmla="*/ 4962839 h 6183814"/>
                <a:gd name="connsiteX450" fmla="*/ 3261203 w 3765948"/>
                <a:gd name="connsiteY450" fmla="*/ 4803984 h 6183814"/>
                <a:gd name="connsiteX451" fmla="*/ 3241509 w 3765948"/>
                <a:gd name="connsiteY451" fmla="*/ 4902861 h 6183814"/>
                <a:gd name="connsiteX452" fmla="*/ 3223115 w 3765948"/>
                <a:gd name="connsiteY452" fmla="*/ 4854710 h 6183814"/>
                <a:gd name="connsiteX453" fmla="*/ 3187099 w 3765948"/>
                <a:gd name="connsiteY453" fmla="*/ 4925250 h 6183814"/>
                <a:gd name="connsiteX454" fmla="*/ 3180877 w 3765948"/>
                <a:gd name="connsiteY454" fmla="*/ 4865809 h 6183814"/>
                <a:gd name="connsiteX455" fmla="*/ 3158451 w 3765948"/>
                <a:gd name="connsiteY455" fmla="*/ 4874833 h 6183814"/>
                <a:gd name="connsiteX456" fmla="*/ 3129303 w 3765948"/>
                <a:gd name="connsiteY456" fmla="*/ 4787746 h 6183814"/>
                <a:gd name="connsiteX457" fmla="*/ 3124391 w 3765948"/>
                <a:gd name="connsiteY457" fmla="*/ 4868384 h 6183814"/>
                <a:gd name="connsiteX458" fmla="*/ 3095055 w 3765948"/>
                <a:gd name="connsiteY458" fmla="*/ 4811363 h 6183814"/>
                <a:gd name="connsiteX459" fmla="*/ 3066299 w 3765948"/>
                <a:gd name="connsiteY459" fmla="*/ 4951250 h 6183814"/>
                <a:gd name="connsiteX460" fmla="*/ 2647095 w 3765948"/>
                <a:gd name="connsiteY460" fmla="*/ 3753229 h 6183814"/>
                <a:gd name="connsiteX461" fmla="*/ 2858157 w 3765948"/>
                <a:gd name="connsiteY461" fmla="*/ 3478558 h 6183814"/>
                <a:gd name="connsiteX462" fmla="*/ 1646797 w 3765948"/>
                <a:gd name="connsiteY462" fmla="*/ 3440513 h 6183814"/>
                <a:gd name="connsiteX463" fmla="*/ 1964545 w 3765948"/>
                <a:gd name="connsiteY463" fmla="*/ 3458160 h 6183814"/>
                <a:gd name="connsiteX464" fmla="*/ 2190947 w 3765948"/>
                <a:gd name="connsiteY464" fmla="*/ 3547966 h 6183814"/>
                <a:gd name="connsiteX465" fmla="*/ 2112919 w 3765948"/>
                <a:gd name="connsiteY465" fmla="*/ 3536104 h 6183814"/>
                <a:gd name="connsiteX466" fmla="*/ 2226351 w 3765948"/>
                <a:gd name="connsiteY466" fmla="*/ 3631059 h 6183814"/>
                <a:gd name="connsiteX467" fmla="*/ 2008975 w 3765948"/>
                <a:gd name="connsiteY467" fmla="*/ 3563678 h 6183814"/>
                <a:gd name="connsiteX468" fmla="*/ 2098447 w 3765948"/>
                <a:gd name="connsiteY468" fmla="*/ 3621080 h 6183814"/>
                <a:gd name="connsiteX469" fmla="*/ 2024067 w 3765948"/>
                <a:gd name="connsiteY469" fmla="*/ 3612175 h 6183814"/>
                <a:gd name="connsiteX470" fmla="*/ 2088695 w 3765948"/>
                <a:gd name="connsiteY470" fmla="*/ 3655486 h 6183814"/>
                <a:gd name="connsiteX471" fmla="*/ 2068535 w 3765948"/>
                <a:gd name="connsiteY471" fmla="*/ 3654258 h 6183814"/>
                <a:gd name="connsiteX472" fmla="*/ 2119261 w 3765948"/>
                <a:gd name="connsiteY472" fmla="*/ 3692347 h 6183814"/>
                <a:gd name="connsiteX473" fmla="*/ 1989971 w 3765948"/>
                <a:gd name="connsiteY473" fmla="*/ 3669159 h 6183814"/>
                <a:gd name="connsiteX474" fmla="*/ 2060511 w 3765948"/>
                <a:gd name="connsiteY474" fmla="*/ 3705175 h 6183814"/>
                <a:gd name="connsiteX475" fmla="*/ 2053371 w 3765948"/>
                <a:gd name="connsiteY475" fmla="*/ 3732630 h 6183814"/>
                <a:gd name="connsiteX476" fmla="*/ 1646383 w 3765948"/>
                <a:gd name="connsiteY476" fmla="*/ 3671744 h 6183814"/>
                <a:gd name="connsiteX477" fmla="*/ 1920371 w 3765948"/>
                <a:gd name="connsiteY477" fmla="*/ 4120460 h 6183814"/>
                <a:gd name="connsiteX478" fmla="*/ 1713295 w 3765948"/>
                <a:gd name="connsiteY478" fmla="*/ 4279015 h 6183814"/>
                <a:gd name="connsiteX479" fmla="*/ 254329 w 3765948"/>
                <a:gd name="connsiteY479" fmla="*/ 4074016 h 6183814"/>
                <a:gd name="connsiteX480" fmla="*/ 250629 w 3765948"/>
                <a:gd name="connsiteY480" fmla="*/ 4063972 h 6183814"/>
                <a:gd name="connsiteX481" fmla="*/ 329519 w 3765948"/>
                <a:gd name="connsiteY481" fmla="*/ 4039958 h 6183814"/>
                <a:gd name="connsiteX482" fmla="*/ 374715 w 3765948"/>
                <a:gd name="connsiteY482" fmla="*/ 4025211 h 6183814"/>
                <a:gd name="connsiteX483" fmla="*/ 425821 w 3765948"/>
                <a:gd name="connsiteY483" fmla="*/ 4003168 h 6183814"/>
                <a:gd name="connsiteX484" fmla="*/ 242123 w 3765948"/>
                <a:gd name="connsiteY484" fmla="*/ 4002369 h 6183814"/>
                <a:gd name="connsiteX485" fmla="*/ 313391 w 3765948"/>
                <a:gd name="connsiteY485" fmla="*/ 3981554 h 6183814"/>
                <a:gd name="connsiteX486" fmla="*/ 354591 w 3765948"/>
                <a:gd name="connsiteY486" fmla="*/ 3960549 h 6183814"/>
                <a:gd name="connsiteX487" fmla="*/ 427431 w 3765948"/>
                <a:gd name="connsiteY487" fmla="*/ 3922877 h 6183814"/>
                <a:gd name="connsiteX488" fmla="*/ 327671 w 3765948"/>
                <a:gd name="connsiteY488" fmla="*/ 3926644 h 6183814"/>
                <a:gd name="connsiteX489" fmla="*/ 435799 w 3765948"/>
                <a:gd name="connsiteY489" fmla="*/ 3875263 h 6183814"/>
                <a:gd name="connsiteX490" fmla="*/ 276947 w 3765948"/>
                <a:gd name="connsiteY490" fmla="*/ 3888554 h 6183814"/>
                <a:gd name="connsiteX491" fmla="*/ 215519 w 3765948"/>
                <a:gd name="connsiteY491" fmla="*/ 3900205 h 6183814"/>
                <a:gd name="connsiteX492" fmla="*/ 216661 w 3765948"/>
                <a:gd name="connsiteY492" fmla="*/ 3883085 h 6183814"/>
                <a:gd name="connsiteX493" fmla="*/ 235591 w 3765948"/>
                <a:gd name="connsiteY493" fmla="*/ 3876191 h 6183814"/>
                <a:gd name="connsiteX494" fmla="*/ 244115 w 3765948"/>
                <a:gd name="connsiteY494" fmla="*/ 3861945 h 6183814"/>
                <a:gd name="connsiteX495" fmla="*/ 296795 w 3765948"/>
                <a:gd name="connsiteY495" fmla="*/ 3823046 h 6183814"/>
                <a:gd name="connsiteX496" fmla="*/ 233707 w 3765948"/>
                <a:gd name="connsiteY496" fmla="*/ 3826312 h 6183814"/>
                <a:gd name="connsiteX497" fmla="*/ 269187 w 3765948"/>
                <a:gd name="connsiteY497" fmla="*/ 3782536 h 6183814"/>
                <a:gd name="connsiteX498" fmla="*/ 1478395 w 3765948"/>
                <a:gd name="connsiteY498" fmla="*/ 3852915 h 6183814"/>
                <a:gd name="connsiteX499" fmla="*/ 1331631 w 3765948"/>
                <a:gd name="connsiteY499" fmla="*/ 3694680 h 6183814"/>
                <a:gd name="connsiteX500" fmla="*/ 1383883 w 3765948"/>
                <a:gd name="connsiteY500" fmla="*/ 3492241 h 6183814"/>
                <a:gd name="connsiteX501" fmla="*/ 1646797 w 3765948"/>
                <a:gd name="connsiteY501" fmla="*/ 3440513 h 6183814"/>
                <a:gd name="connsiteX502" fmla="*/ 948205 w 3765948"/>
                <a:gd name="connsiteY502" fmla="*/ 791891 h 6183814"/>
                <a:gd name="connsiteX503" fmla="*/ 986753 w 3765948"/>
                <a:gd name="connsiteY503" fmla="*/ 800538 h 6183814"/>
                <a:gd name="connsiteX504" fmla="*/ 3014421 w 3765948"/>
                <a:gd name="connsiteY504" fmla="*/ 1269733 h 6183814"/>
                <a:gd name="connsiteX505" fmla="*/ 3086441 w 3765948"/>
                <a:gd name="connsiteY505" fmla="*/ 1381589 h 6183814"/>
                <a:gd name="connsiteX506" fmla="*/ 988301 w 3765948"/>
                <a:gd name="connsiteY506" fmla="*/ 890264 h 6183814"/>
                <a:gd name="connsiteX507" fmla="*/ 948205 w 3765948"/>
                <a:gd name="connsiteY507" fmla="*/ 791891 h 6183814"/>
                <a:gd name="connsiteX508" fmla="*/ 851413 w 3765948"/>
                <a:gd name="connsiteY508" fmla="*/ 0 h 6183814"/>
                <a:gd name="connsiteX509" fmla="*/ 800457 w 3765948"/>
                <a:gd name="connsiteY509" fmla="*/ 375138 h 6183814"/>
                <a:gd name="connsiteX510" fmla="*/ 0 w 3765948"/>
                <a:gd name="connsiteY510" fmla="*/ 5877624 h 6183814"/>
                <a:gd name="connsiteX511" fmla="*/ 3645119 w 3765948"/>
                <a:gd name="connsiteY511" fmla="*/ 5873169 h 6183814"/>
                <a:gd name="connsiteX512" fmla="*/ 3526761 w 3765948"/>
                <a:gd name="connsiteY512" fmla="*/ 1735015 h 6183814"/>
                <a:gd name="connsiteX513" fmla="*/ 3247111 w 3765948"/>
                <a:gd name="connsiteY513" fmla="*/ 716889 h 6183814"/>
                <a:gd name="connsiteX514" fmla="*/ 851413 w 3765948"/>
                <a:gd name="connsiteY514" fmla="*/ 0 h 6183814"/>
                <a:gd name="connsiteX0" fmla="*/ 1645645 w 3765948"/>
                <a:gd name="connsiteY0" fmla="*/ 5817518 h 6140491"/>
                <a:gd name="connsiteX1" fmla="*/ 1670305 w 3765948"/>
                <a:gd name="connsiteY1" fmla="*/ 5829861 h 6140491"/>
                <a:gd name="connsiteX2" fmla="*/ 1657417 w 3765948"/>
                <a:gd name="connsiteY2" fmla="*/ 5865315 h 6140491"/>
                <a:gd name="connsiteX3" fmla="*/ 1513041 w 3765948"/>
                <a:gd name="connsiteY3" fmla="*/ 5882743 h 6140491"/>
                <a:gd name="connsiteX4" fmla="*/ 1591247 w 3765948"/>
                <a:gd name="connsiteY4" fmla="*/ 5862920 h 6140491"/>
                <a:gd name="connsiteX5" fmla="*/ 1620751 w 3765948"/>
                <a:gd name="connsiteY5" fmla="*/ 5828407 h 6140491"/>
                <a:gd name="connsiteX6" fmla="*/ 1645645 w 3765948"/>
                <a:gd name="connsiteY6" fmla="*/ 5817518 h 6140491"/>
                <a:gd name="connsiteX7" fmla="*/ 2214767 w 3765948"/>
                <a:gd name="connsiteY7" fmla="*/ 5811371 h 6140491"/>
                <a:gd name="connsiteX8" fmla="*/ 2240351 w 3765948"/>
                <a:gd name="connsiteY8" fmla="*/ 5821657 h 6140491"/>
                <a:gd name="connsiteX9" fmla="*/ 2230403 w 3765948"/>
                <a:gd name="connsiteY9" fmla="*/ 5858046 h 6140491"/>
                <a:gd name="connsiteX10" fmla="*/ 2087935 w 3765948"/>
                <a:gd name="connsiteY10" fmla="*/ 5887211 h 6140491"/>
                <a:gd name="connsiteX11" fmla="*/ 2164261 w 3765948"/>
                <a:gd name="connsiteY11" fmla="*/ 5861065 h 6140491"/>
                <a:gd name="connsiteX12" fmla="*/ 2190845 w 3765948"/>
                <a:gd name="connsiteY12" fmla="*/ 5824257 h 6140491"/>
                <a:gd name="connsiteX13" fmla="*/ 2214767 w 3765948"/>
                <a:gd name="connsiteY13" fmla="*/ 5811371 h 6140491"/>
                <a:gd name="connsiteX14" fmla="*/ 3560865 w 3765948"/>
                <a:gd name="connsiteY14" fmla="*/ 5803952 h 6140491"/>
                <a:gd name="connsiteX15" fmla="*/ 1820629 w 3765948"/>
                <a:gd name="connsiteY15" fmla="*/ 6074940 h 6140491"/>
                <a:gd name="connsiteX16" fmla="*/ 87293 w 3765948"/>
                <a:gd name="connsiteY16" fmla="*/ 5812046 h 6140491"/>
                <a:gd name="connsiteX17" fmla="*/ 1808269 w 3765948"/>
                <a:gd name="connsiteY17" fmla="*/ 5961645 h 6140491"/>
                <a:gd name="connsiteX18" fmla="*/ 3560865 w 3765948"/>
                <a:gd name="connsiteY18" fmla="*/ 5803952 h 6140491"/>
                <a:gd name="connsiteX19" fmla="*/ 1075885 w 3765948"/>
                <a:gd name="connsiteY19" fmla="*/ 5793207 h 6140491"/>
                <a:gd name="connsiteX20" fmla="*/ 1099889 w 3765948"/>
                <a:gd name="connsiteY20" fmla="*/ 5806781 h 6140491"/>
                <a:gd name="connsiteX21" fmla="*/ 1085225 w 3765948"/>
                <a:gd name="connsiteY21" fmla="*/ 5841538 h 6140491"/>
                <a:gd name="connsiteX22" fmla="*/ 940153 w 3765948"/>
                <a:gd name="connsiteY22" fmla="*/ 5851644 h 6140491"/>
                <a:gd name="connsiteX23" fmla="*/ 1019261 w 3765948"/>
                <a:gd name="connsiteY23" fmla="*/ 5835801 h 6140491"/>
                <a:gd name="connsiteX24" fmla="*/ 1050473 w 3765948"/>
                <a:gd name="connsiteY24" fmla="*/ 5802824 h 6140491"/>
                <a:gd name="connsiteX25" fmla="*/ 1075885 w 3765948"/>
                <a:gd name="connsiteY25" fmla="*/ 5793207 h 6140491"/>
                <a:gd name="connsiteX26" fmla="*/ 2785135 w 3765948"/>
                <a:gd name="connsiteY26" fmla="*/ 5782285 h 6140491"/>
                <a:gd name="connsiteX27" fmla="*/ 2810719 w 3765948"/>
                <a:gd name="connsiteY27" fmla="*/ 5792571 h 6140491"/>
                <a:gd name="connsiteX28" fmla="*/ 2800771 w 3765948"/>
                <a:gd name="connsiteY28" fmla="*/ 5828960 h 6140491"/>
                <a:gd name="connsiteX29" fmla="*/ 2658303 w 3765948"/>
                <a:gd name="connsiteY29" fmla="*/ 5858125 h 6140491"/>
                <a:gd name="connsiteX30" fmla="*/ 2734629 w 3765948"/>
                <a:gd name="connsiteY30" fmla="*/ 5831979 h 6140491"/>
                <a:gd name="connsiteX31" fmla="*/ 2761213 w 3765948"/>
                <a:gd name="connsiteY31" fmla="*/ 5795171 h 6140491"/>
                <a:gd name="connsiteX32" fmla="*/ 2785135 w 3765948"/>
                <a:gd name="connsiteY32" fmla="*/ 5782285 h 6140491"/>
                <a:gd name="connsiteX33" fmla="*/ 1663975 w 3765948"/>
                <a:gd name="connsiteY33" fmla="*/ 5739848 h 6140491"/>
                <a:gd name="connsiteX34" fmla="*/ 1693473 w 3765948"/>
                <a:gd name="connsiteY34" fmla="*/ 5759848 h 6140491"/>
                <a:gd name="connsiteX35" fmla="*/ 1747707 w 3765948"/>
                <a:gd name="connsiteY35" fmla="*/ 5786459 h 6140491"/>
                <a:gd name="connsiteX36" fmla="*/ 1762829 w 3765948"/>
                <a:gd name="connsiteY36" fmla="*/ 5819245 h 6140491"/>
                <a:gd name="connsiteX37" fmla="*/ 1764355 w 3765948"/>
                <a:gd name="connsiteY37" fmla="*/ 5819821 h 6140491"/>
                <a:gd name="connsiteX38" fmla="*/ 1756501 w 3765948"/>
                <a:gd name="connsiteY38" fmla="*/ 5828949 h 6140491"/>
                <a:gd name="connsiteX39" fmla="*/ 1733135 w 3765948"/>
                <a:gd name="connsiteY39" fmla="*/ 5831454 h 6140491"/>
                <a:gd name="connsiteX40" fmla="*/ 1729299 w 3765948"/>
                <a:gd name="connsiteY40" fmla="*/ 5811260 h 6140491"/>
                <a:gd name="connsiteX41" fmla="*/ 1738615 w 3765948"/>
                <a:gd name="connsiteY41" fmla="*/ 5806061 h 6140491"/>
                <a:gd name="connsiteX42" fmla="*/ 1724465 w 3765948"/>
                <a:gd name="connsiteY42" fmla="*/ 5813016 h 6140491"/>
                <a:gd name="connsiteX43" fmla="*/ 1729363 w 3765948"/>
                <a:gd name="connsiteY43" fmla="*/ 5838799 h 6140491"/>
                <a:gd name="connsiteX44" fmla="*/ 1759197 w 3765948"/>
                <a:gd name="connsiteY44" fmla="*/ 5835601 h 6140491"/>
                <a:gd name="connsiteX45" fmla="*/ 1770733 w 3765948"/>
                <a:gd name="connsiteY45" fmla="*/ 5822193 h 6140491"/>
                <a:gd name="connsiteX46" fmla="*/ 1799347 w 3765948"/>
                <a:gd name="connsiteY46" fmla="*/ 5856818 h 6140491"/>
                <a:gd name="connsiteX47" fmla="*/ 1775075 w 3765948"/>
                <a:gd name="connsiteY47" fmla="*/ 5909211 h 6140491"/>
                <a:gd name="connsiteX48" fmla="*/ 1760983 w 3765948"/>
                <a:gd name="connsiteY48" fmla="*/ 5909294 h 6140491"/>
                <a:gd name="connsiteX49" fmla="*/ 1777951 w 3765948"/>
                <a:gd name="connsiteY49" fmla="*/ 5883782 h 6140491"/>
                <a:gd name="connsiteX50" fmla="*/ 1719833 w 3765948"/>
                <a:gd name="connsiteY50" fmla="*/ 5868259 h 6140491"/>
                <a:gd name="connsiteX51" fmla="*/ 1645721 w 3765948"/>
                <a:gd name="connsiteY51" fmla="*/ 5909971 h 6140491"/>
                <a:gd name="connsiteX52" fmla="*/ 1625113 w 3765948"/>
                <a:gd name="connsiteY52" fmla="*/ 5910092 h 6140491"/>
                <a:gd name="connsiteX53" fmla="*/ 1557597 w 3765948"/>
                <a:gd name="connsiteY53" fmla="*/ 5902722 h 6140491"/>
                <a:gd name="connsiteX54" fmla="*/ 1660791 w 3765948"/>
                <a:gd name="connsiteY54" fmla="*/ 5870804 h 6140491"/>
                <a:gd name="connsiteX55" fmla="*/ 1676791 w 3765948"/>
                <a:gd name="connsiteY55" fmla="*/ 5825216 h 6140491"/>
                <a:gd name="connsiteX56" fmla="*/ 1614997 w 3765948"/>
                <a:gd name="connsiteY56" fmla="*/ 5823246 h 6140491"/>
                <a:gd name="connsiteX57" fmla="*/ 1578277 w 3765948"/>
                <a:gd name="connsiteY57" fmla="*/ 5867590 h 6140491"/>
                <a:gd name="connsiteX58" fmla="*/ 1483395 w 3765948"/>
                <a:gd name="connsiteY58" fmla="*/ 5868697 h 6140491"/>
                <a:gd name="connsiteX59" fmla="*/ 1543911 w 3765948"/>
                <a:gd name="connsiteY59" fmla="*/ 5898965 h 6140491"/>
                <a:gd name="connsiteX60" fmla="*/ 1390269 w 3765948"/>
                <a:gd name="connsiteY60" fmla="*/ 5886751 h 6140491"/>
                <a:gd name="connsiteX61" fmla="*/ 1474261 w 3765948"/>
                <a:gd name="connsiteY61" fmla="*/ 5836368 h 6140491"/>
                <a:gd name="connsiteX62" fmla="*/ 1489791 w 3765948"/>
                <a:gd name="connsiteY62" fmla="*/ 5852687 h 6140491"/>
                <a:gd name="connsiteX63" fmla="*/ 1521509 w 3765948"/>
                <a:gd name="connsiteY63" fmla="*/ 5861841 h 6140491"/>
                <a:gd name="connsiteX64" fmla="*/ 1532435 w 3765948"/>
                <a:gd name="connsiteY64" fmla="*/ 5834026 h 6140491"/>
                <a:gd name="connsiteX65" fmla="*/ 1518575 w 3765948"/>
                <a:gd name="connsiteY65" fmla="*/ 5823624 h 6140491"/>
                <a:gd name="connsiteX66" fmla="*/ 1527567 w 3765948"/>
                <a:gd name="connsiteY66" fmla="*/ 5831164 h 6140491"/>
                <a:gd name="connsiteX67" fmla="*/ 1519009 w 3765948"/>
                <a:gd name="connsiteY67" fmla="*/ 5852949 h 6140491"/>
                <a:gd name="connsiteX68" fmla="*/ 1494167 w 3765948"/>
                <a:gd name="connsiteY68" fmla="*/ 5845780 h 6140491"/>
                <a:gd name="connsiteX69" fmla="*/ 1486741 w 3765948"/>
                <a:gd name="connsiteY69" fmla="*/ 5832578 h 6140491"/>
                <a:gd name="connsiteX70" fmla="*/ 1487519 w 3765948"/>
                <a:gd name="connsiteY70" fmla="*/ 5832342 h 6140491"/>
                <a:gd name="connsiteX71" fmla="*/ 1519733 w 3765948"/>
                <a:gd name="connsiteY71" fmla="*/ 5803870 h 6140491"/>
                <a:gd name="connsiteX72" fmla="*/ 1549987 w 3765948"/>
                <a:gd name="connsiteY72" fmla="*/ 5774660 h 6140491"/>
                <a:gd name="connsiteX73" fmla="*/ 1576545 w 3765948"/>
                <a:gd name="connsiteY73" fmla="*/ 5767444 h 6140491"/>
                <a:gd name="connsiteX74" fmla="*/ 1586425 w 3765948"/>
                <a:gd name="connsiteY74" fmla="*/ 5783663 h 6140491"/>
                <a:gd name="connsiteX75" fmla="*/ 1610457 w 3765948"/>
                <a:gd name="connsiteY75" fmla="*/ 5795753 h 6140491"/>
                <a:gd name="connsiteX76" fmla="*/ 1624643 w 3765948"/>
                <a:gd name="connsiteY76" fmla="*/ 5774606 h 6140491"/>
                <a:gd name="connsiteX77" fmla="*/ 1615361 w 3765948"/>
                <a:gd name="connsiteY77" fmla="*/ 5764090 h 6140491"/>
                <a:gd name="connsiteX78" fmla="*/ 1621231 w 3765948"/>
                <a:gd name="connsiteY78" fmla="*/ 5771559 h 6140491"/>
                <a:gd name="connsiteX79" fmla="*/ 1610121 w 3765948"/>
                <a:gd name="connsiteY79" fmla="*/ 5788122 h 6140491"/>
                <a:gd name="connsiteX80" fmla="*/ 1591299 w 3765948"/>
                <a:gd name="connsiteY80" fmla="*/ 5778652 h 6140491"/>
                <a:gd name="connsiteX81" fmla="*/ 1586279 w 3765948"/>
                <a:gd name="connsiteY81" fmla="*/ 5765912 h 6140491"/>
                <a:gd name="connsiteX82" fmla="*/ 1632499 w 3765948"/>
                <a:gd name="connsiteY82" fmla="*/ 5752030 h 6140491"/>
                <a:gd name="connsiteX83" fmla="*/ 1663975 w 3765948"/>
                <a:gd name="connsiteY83" fmla="*/ 5739848 h 6140491"/>
                <a:gd name="connsiteX84" fmla="*/ 506333 w 3765948"/>
                <a:gd name="connsiteY84" fmla="*/ 5736355 h 6140491"/>
                <a:gd name="connsiteX85" fmla="*/ 528881 w 3765948"/>
                <a:gd name="connsiteY85" fmla="*/ 5752229 h 6140491"/>
                <a:gd name="connsiteX86" fmla="*/ 510863 w 3765948"/>
                <a:gd name="connsiteY86" fmla="*/ 5785371 h 6140491"/>
                <a:gd name="connsiteX87" fmla="*/ 365503 w 3765948"/>
                <a:gd name="connsiteY87" fmla="*/ 5781131 h 6140491"/>
                <a:gd name="connsiteX88" fmla="*/ 445787 w 3765948"/>
                <a:gd name="connsiteY88" fmla="*/ 5773161 h 6140491"/>
                <a:gd name="connsiteX89" fmla="*/ 480095 w 3765948"/>
                <a:gd name="connsiteY89" fmla="*/ 5743420 h 6140491"/>
                <a:gd name="connsiteX90" fmla="*/ 506333 w 3765948"/>
                <a:gd name="connsiteY90" fmla="*/ 5736355 h 6140491"/>
                <a:gd name="connsiteX91" fmla="*/ 2226687 w 3765948"/>
                <a:gd name="connsiteY91" fmla="*/ 5732462 h 6140491"/>
                <a:gd name="connsiteX92" fmla="*/ 2257723 w 3765948"/>
                <a:gd name="connsiteY92" fmla="*/ 5749985 h 6140491"/>
                <a:gd name="connsiteX93" fmla="*/ 2313949 w 3765948"/>
                <a:gd name="connsiteY93" fmla="*/ 5772076 h 6140491"/>
                <a:gd name="connsiteX94" fmla="*/ 2331699 w 3765948"/>
                <a:gd name="connsiteY94" fmla="*/ 5803516 h 6140491"/>
                <a:gd name="connsiteX95" fmla="*/ 2333267 w 3765948"/>
                <a:gd name="connsiteY95" fmla="*/ 5803966 h 6140491"/>
                <a:gd name="connsiteX96" fmla="*/ 2326185 w 3765948"/>
                <a:gd name="connsiteY96" fmla="*/ 5813705 h 6140491"/>
                <a:gd name="connsiteX97" fmla="*/ 2303103 w 3765948"/>
                <a:gd name="connsiteY97" fmla="*/ 5818111 h 6140491"/>
                <a:gd name="connsiteX98" fmla="*/ 2297629 w 3765948"/>
                <a:gd name="connsiteY98" fmla="*/ 5798298 h 6140491"/>
                <a:gd name="connsiteX99" fmla="*/ 2306489 w 3765948"/>
                <a:gd name="connsiteY99" fmla="*/ 5792355 h 6140491"/>
                <a:gd name="connsiteX100" fmla="*/ 2292955 w 3765948"/>
                <a:gd name="connsiteY100" fmla="*/ 5800443 h 6140491"/>
                <a:gd name="connsiteX101" fmla="*/ 2299943 w 3765948"/>
                <a:gd name="connsiteY101" fmla="*/ 5825740 h 6140491"/>
                <a:gd name="connsiteX102" fmla="*/ 2329417 w 3765948"/>
                <a:gd name="connsiteY102" fmla="*/ 5820114 h 6140491"/>
                <a:gd name="connsiteX103" fmla="*/ 2339817 w 3765948"/>
                <a:gd name="connsiteY103" fmla="*/ 5805809 h 6140491"/>
                <a:gd name="connsiteX104" fmla="*/ 2371165 w 3765948"/>
                <a:gd name="connsiteY104" fmla="*/ 5837980 h 6140491"/>
                <a:gd name="connsiteX105" fmla="*/ 2351255 w 3765948"/>
                <a:gd name="connsiteY105" fmla="*/ 5892182 h 6140491"/>
                <a:gd name="connsiteX106" fmla="*/ 2337217 w 3765948"/>
                <a:gd name="connsiteY106" fmla="*/ 5893416 h 6140491"/>
                <a:gd name="connsiteX107" fmla="*/ 2352045 w 3765948"/>
                <a:gd name="connsiteY107" fmla="*/ 5866603 h 6140491"/>
                <a:gd name="connsiteX108" fmla="*/ 2292851 w 3765948"/>
                <a:gd name="connsiteY108" fmla="*/ 5855880 h 6140491"/>
                <a:gd name="connsiteX109" fmla="*/ 2222395 w 3765948"/>
                <a:gd name="connsiteY109" fmla="*/ 5903508 h 6140491"/>
                <a:gd name="connsiteX110" fmla="*/ 2201867 w 3765948"/>
                <a:gd name="connsiteY110" fmla="*/ 5905312 h 6140491"/>
                <a:gd name="connsiteX111" fmla="*/ 2133975 w 3765948"/>
                <a:gd name="connsiteY111" fmla="*/ 5903483 h 6140491"/>
                <a:gd name="connsiteX112" fmla="*/ 2234215 w 3765948"/>
                <a:gd name="connsiteY112" fmla="*/ 5863241 h 6140491"/>
                <a:gd name="connsiteX113" fmla="*/ 2246437 w 3765948"/>
                <a:gd name="connsiteY113" fmla="*/ 5816498 h 6140491"/>
                <a:gd name="connsiteX114" fmla="*/ 2184689 w 3765948"/>
                <a:gd name="connsiteY114" fmla="*/ 5819583 h 6140491"/>
                <a:gd name="connsiteX115" fmla="*/ 2151715 w 3765948"/>
                <a:gd name="connsiteY115" fmla="*/ 5866779 h 6140491"/>
                <a:gd name="connsiteX116" fmla="*/ 2057239 w 3765948"/>
                <a:gd name="connsiteY116" fmla="*/ 5875635 h 6140491"/>
                <a:gd name="connsiteX117" fmla="*/ 2120027 w 3765948"/>
                <a:gd name="connsiteY117" fmla="*/ 5900857 h 6140491"/>
                <a:gd name="connsiteX118" fmla="*/ 1965901 w 3765948"/>
                <a:gd name="connsiteY118" fmla="*/ 5901238 h 6140491"/>
                <a:gd name="connsiteX119" fmla="*/ 2045495 w 3765948"/>
                <a:gd name="connsiteY119" fmla="*/ 5844160 h 6140491"/>
                <a:gd name="connsiteX120" fmla="*/ 2062307 w 3765948"/>
                <a:gd name="connsiteY120" fmla="*/ 5859156 h 6140491"/>
                <a:gd name="connsiteX121" fmla="*/ 2094667 w 3765948"/>
                <a:gd name="connsiteY121" fmla="*/ 5865688 h 6140491"/>
                <a:gd name="connsiteX122" fmla="*/ 2103283 w 3765948"/>
                <a:gd name="connsiteY122" fmla="*/ 5837073 h 6140491"/>
                <a:gd name="connsiteX123" fmla="*/ 2088621 w 3765948"/>
                <a:gd name="connsiteY123" fmla="*/ 5827839 h 6140491"/>
                <a:gd name="connsiteX124" fmla="*/ 2098197 w 3765948"/>
                <a:gd name="connsiteY124" fmla="*/ 5834618 h 6140491"/>
                <a:gd name="connsiteX125" fmla="*/ 2091447 w 3765948"/>
                <a:gd name="connsiteY125" fmla="*/ 5857030 h 6140491"/>
                <a:gd name="connsiteX126" fmla="*/ 2066103 w 3765948"/>
                <a:gd name="connsiteY126" fmla="*/ 5851915 h 6140491"/>
                <a:gd name="connsiteX127" fmla="*/ 2057625 w 3765948"/>
                <a:gd name="connsiteY127" fmla="*/ 5839363 h 6140491"/>
                <a:gd name="connsiteX128" fmla="*/ 2058379 w 3765948"/>
                <a:gd name="connsiteY128" fmla="*/ 5839064 h 6140491"/>
                <a:gd name="connsiteX129" fmla="*/ 2088159 w 3765948"/>
                <a:gd name="connsiteY129" fmla="*/ 5808056 h 6140491"/>
                <a:gd name="connsiteX130" fmla="*/ 2115925 w 3765948"/>
                <a:gd name="connsiteY130" fmla="*/ 5776471 h 6140491"/>
                <a:gd name="connsiteX131" fmla="*/ 2141807 w 3765948"/>
                <a:gd name="connsiteY131" fmla="*/ 5767110 h 6140491"/>
                <a:gd name="connsiteX132" fmla="*/ 2152977 w 3765948"/>
                <a:gd name="connsiteY132" fmla="*/ 5782467 h 6140491"/>
                <a:gd name="connsiteX133" fmla="*/ 2177917 w 3765948"/>
                <a:gd name="connsiteY133" fmla="*/ 5792553 h 6140491"/>
                <a:gd name="connsiteX134" fmla="*/ 2190327 w 3765948"/>
                <a:gd name="connsiteY134" fmla="*/ 5770317 h 6140491"/>
                <a:gd name="connsiteX135" fmla="*/ 2180219 w 3765948"/>
                <a:gd name="connsiteY135" fmla="*/ 5760595 h 6140491"/>
                <a:gd name="connsiteX136" fmla="*/ 2186677 w 3765948"/>
                <a:gd name="connsiteY136" fmla="*/ 5767560 h 6140491"/>
                <a:gd name="connsiteX137" fmla="*/ 2176959 w 3765948"/>
                <a:gd name="connsiteY137" fmla="*/ 5784975 h 6140491"/>
                <a:gd name="connsiteX138" fmla="*/ 2157425 w 3765948"/>
                <a:gd name="connsiteY138" fmla="*/ 5777075 h 6140491"/>
                <a:gd name="connsiteX139" fmla="*/ 2151381 w 3765948"/>
                <a:gd name="connsiteY139" fmla="*/ 5764788 h 6140491"/>
                <a:gd name="connsiteX140" fmla="*/ 2196313 w 3765948"/>
                <a:gd name="connsiteY140" fmla="*/ 5747176 h 6140491"/>
                <a:gd name="connsiteX141" fmla="*/ 2226687 w 3765948"/>
                <a:gd name="connsiteY141" fmla="*/ 5732462 h 6140491"/>
                <a:gd name="connsiteX142" fmla="*/ 1098117 w 3765948"/>
                <a:gd name="connsiteY142" fmla="*/ 5716562 h 6140491"/>
                <a:gd name="connsiteX143" fmla="*/ 1126567 w 3765948"/>
                <a:gd name="connsiteY143" fmla="*/ 5738028 h 6140491"/>
                <a:gd name="connsiteX144" fmla="*/ 1179387 w 3765948"/>
                <a:gd name="connsiteY144" fmla="*/ 5767347 h 6140491"/>
                <a:gd name="connsiteX145" fmla="*/ 1192831 w 3765948"/>
                <a:gd name="connsiteY145" fmla="*/ 5800855 h 6140491"/>
                <a:gd name="connsiteX146" fmla="*/ 1194327 w 3765948"/>
                <a:gd name="connsiteY146" fmla="*/ 5801508 h 6140491"/>
                <a:gd name="connsiteX147" fmla="*/ 1186023 w 3765948"/>
                <a:gd name="connsiteY147" fmla="*/ 5810227 h 6140491"/>
                <a:gd name="connsiteX148" fmla="*/ 1162559 w 3765948"/>
                <a:gd name="connsiteY148" fmla="*/ 5811548 h 6140491"/>
                <a:gd name="connsiteX149" fmla="*/ 1159749 w 3765948"/>
                <a:gd name="connsiteY149" fmla="*/ 5791186 h 6140491"/>
                <a:gd name="connsiteX150" fmla="*/ 1169315 w 3765948"/>
                <a:gd name="connsiteY150" fmla="*/ 5786464 h 6140491"/>
                <a:gd name="connsiteX151" fmla="*/ 1154833 w 3765948"/>
                <a:gd name="connsiteY151" fmla="*/ 5792695 h 6140491"/>
                <a:gd name="connsiteX152" fmla="*/ 1158421 w 3765948"/>
                <a:gd name="connsiteY152" fmla="*/ 5818693 h 6140491"/>
                <a:gd name="connsiteX153" fmla="*/ 1188379 w 3765948"/>
                <a:gd name="connsiteY153" fmla="*/ 5817007 h 6140491"/>
                <a:gd name="connsiteX154" fmla="*/ 1200577 w 3765948"/>
                <a:gd name="connsiteY154" fmla="*/ 5804200 h 6140491"/>
                <a:gd name="connsiteX155" fmla="*/ 1227405 w 3765948"/>
                <a:gd name="connsiteY155" fmla="*/ 5840227 h 6140491"/>
                <a:gd name="connsiteX156" fmla="*/ 1200515 w 3765948"/>
                <a:gd name="connsiteY156" fmla="*/ 5891326 h 6140491"/>
                <a:gd name="connsiteX157" fmla="*/ 1186437 w 3765948"/>
                <a:gd name="connsiteY157" fmla="*/ 5890696 h 6140491"/>
                <a:gd name="connsiteX158" fmla="*/ 1204673 w 3765948"/>
                <a:gd name="connsiteY158" fmla="*/ 5866075 h 6140491"/>
                <a:gd name="connsiteX159" fmla="*/ 1147413 w 3765948"/>
                <a:gd name="connsiteY159" fmla="*/ 5847633 h 6140491"/>
                <a:gd name="connsiteX160" fmla="*/ 1071287 w 3765948"/>
                <a:gd name="connsiteY160" fmla="*/ 5885545 h 6140491"/>
                <a:gd name="connsiteX161" fmla="*/ 1050701 w 3765948"/>
                <a:gd name="connsiteY161" fmla="*/ 5884624 h 6140491"/>
                <a:gd name="connsiteX162" fmla="*/ 983643 w 3765948"/>
                <a:gd name="connsiteY162" fmla="*/ 5873850 h 6140491"/>
                <a:gd name="connsiteX163" fmla="*/ 1088319 w 3765948"/>
                <a:gd name="connsiteY163" fmla="*/ 5847190 h 6140491"/>
                <a:gd name="connsiteX164" fmla="*/ 1106603 w 3765948"/>
                <a:gd name="connsiteY164" fmla="*/ 5802469 h 6140491"/>
                <a:gd name="connsiteX165" fmla="*/ 1044987 w 3765948"/>
                <a:gd name="connsiteY165" fmla="*/ 5797378 h 6140491"/>
                <a:gd name="connsiteX166" fmla="*/ 1006071 w 3765948"/>
                <a:gd name="connsiteY166" fmla="*/ 5839809 h 6140491"/>
                <a:gd name="connsiteX167" fmla="*/ 911255 w 3765948"/>
                <a:gd name="connsiteY167" fmla="*/ 5836118 h 6140491"/>
                <a:gd name="connsiteX168" fmla="*/ 970163 w 3765948"/>
                <a:gd name="connsiteY168" fmla="*/ 5869406 h 6140491"/>
                <a:gd name="connsiteX169" fmla="*/ 817335 w 3765948"/>
                <a:gd name="connsiteY169" fmla="*/ 5849441 h 6140491"/>
                <a:gd name="connsiteX170" fmla="*/ 903767 w 3765948"/>
                <a:gd name="connsiteY170" fmla="*/ 5803368 h 6140491"/>
                <a:gd name="connsiteX171" fmla="*/ 918453 w 3765948"/>
                <a:gd name="connsiteY171" fmla="*/ 5820452 h 6140491"/>
                <a:gd name="connsiteX172" fmla="*/ 949667 w 3765948"/>
                <a:gd name="connsiteY172" fmla="*/ 5831198 h 6140491"/>
                <a:gd name="connsiteX173" fmla="*/ 961985 w 3765948"/>
                <a:gd name="connsiteY173" fmla="*/ 5803970 h 6140491"/>
                <a:gd name="connsiteX174" fmla="*/ 948669 w 3765948"/>
                <a:gd name="connsiteY174" fmla="*/ 5792882 h 6140491"/>
                <a:gd name="connsiteX175" fmla="*/ 957267 w 3765948"/>
                <a:gd name="connsiteY175" fmla="*/ 5800866 h 6140491"/>
                <a:gd name="connsiteX176" fmla="*/ 947619 w 3765948"/>
                <a:gd name="connsiteY176" fmla="*/ 5822191 h 6140491"/>
                <a:gd name="connsiteX177" fmla="*/ 923171 w 3765948"/>
                <a:gd name="connsiteY177" fmla="*/ 5813775 h 6140491"/>
                <a:gd name="connsiteX178" fmla="*/ 916423 w 3765948"/>
                <a:gd name="connsiteY178" fmla="*/ 5800214 h 6140491"/>
                <a:gd name="connsiteX179" fmla="*/ 917211 w 3765948"/>
                <a:gd name="connsiteY179" fmla="*/ 5800018 h 6140491"/>
                <a:gd name="connsiteX180" fmla="*/ 950825 w 3765948"/>
                <a:gd name="connsiteY180" fmla="*/ 5773211 h 6140491"/>
                <a:gd name="connsiteX181" fmla="*/ 982515 w 3765948"/>
                <a:gd name="connsiteY181" fmla="*/ 5745567 h 6140491"/>
                <a:gd name="connsiteX182" fmla="*/ 1009405 w 3765948"/>
                <a:gd name="connsiteY182" fmla="*/ 5739704 h 6140491"/>
                <a:gd name="connsiteX183" fmla="*/ 1018453 w 3765948"/>
                <a:gd name="connsiteY183" fmla="*/ 5756401 h 6140491"/>
                <a:gd name="connsiteX184" fmla="*/ 1041843 w 3765948"/>
                <a:gd name="connsiteY184" fmla="*/ 5769690 h 6140491"/>
                <a:gd name="connsiteX185" fmla="*/ 1057079 w 3765948"/>
                <a:gd name="connsiteY185" fmla="*/ 5749287 h 6140491"/>
                <a:gd name="connsiteX186" fmla="*/ 1048341 w 3765948"/>
                <a:gd name="connsiteY186" fmla="*/ 5738316 h 6140491"/>
                <a:gd name="connsiteX187" fmla="*/ 1053825 w 3765948"/>
                <a:gd name="connsiteY187" fmla="*/ 5746072 h 6140491"/>
                <a:gd name="connsiteX188" fmla="*/ 1041893 w 3765948"/>
                <a:gd name="connsiteY188" fmla="*/ 5762052 h 6140491"/>
                <a:gd name="connsiteX189" fmla="*/ 1023573 w 3765948"/>
                <a:gd name="connsiteY189" fmla="*/ 5751643 h 6140491"/>
                <a:gd name="connsiteX190" fmla="*/ 1019203 w 3765948"/>
                <a:gd name="connsiteY190" fmla="*/ 5738665 h 6140491"/>
                <a:gd name="connsiteX191" fmla="*/ 1066065 w 3765948"/>
                <a:gd name="connsiteY191" fmla="*/ 5727138 h 6140491"/>
                <a:gd name="connsiteX192" fmla="*/ 1098117 w 3765948"/>
                <a:gd name="connsiteY192" fmla="*/ 5716562 h 6140491"/>
                <a:gd name="connsiteX193" fmla="*/ 2797055 w 3765948"/>
                <a:gd name="connsiteY193" fmla="*/ 5703376 h 6140491"/>
                <a:gd name="connsiteX194" fmla="*/ 2828091 w 3765948"/>
                <a:gd name="connsiteY194" fmla="*/ 5720899 h 6140491"/>
                <a:gd name="connsiteX195" fmla="*/ 2884317 w 3765948"/>
                <a:gd name="connsiteY195" fmla="*/ 5742990 h 6140491"/>
                <a:gd name="connsiteX196" fmla="*/ 2902067 w 3765948"/>
                <a:gd name="connsiteY196" fmla="*/ 5774430 h 6140491"/>
                <a:gd name="connsiteX197" fmla="*/ 2903635 w 3765948"/>
                <a:gd name="connsiteY197" fmla="*/ 5774880 h 6140491"/>
                <a:gd name="connsiteX198" fmla="*/ 2896553 w 3765948"/>
                <a:gd name="connsiteY198" fmla="*/ 5784619 h 6140491"/>
                <a:gd name="connsiteX199" fmla="*/ 2873471 w 3765948"/>
                <a:gd name="connsiteY199" fmla="*/ 5789025 h 6140491"/>
                <a:gd name="connsiteX200" fmla="*/ 2867997 w 3765948"/>
                <a:gd name="connsiteY200" fmla="*/ 5769212 h 6140491"/>
                <a:gd name="connsiteX201" fmla="*/ 2876857 w 3765948"/>
                <a:gd name="connsiteY201" fmla="*/ 5763269 h 6140491"/>
                <a:gd name="connsiteX202" fmla="*/ 2863323 w 3765948"/>
                <a:gd name="connsiteY202" fmla="*/ 5771357 h 6140491"/>
                <a:gd name="connsiteX203" fmla="*/ 2870311 w 3765948"/>
                <a:gd name="connsiteY203" fmla="*/ 5796654 h 6140491"/>
                <a:gd name="connsiteX204" fmla="*/ 2899785 w 3765948"/>
                <a:gd name="connsiteY204" fmla="*/ 5791028 h 6140491"/>
                <a:gd name="connsiteX205" fmla="*/ 2910185 w 3765948"/>
                <a:gd name="connsiteY205" fmla="*/ 5776723 h 6140491"/>
                <a:gd name="connsiteX206" fmla="*/ 2941533 w 3765948"/>
                <a:gd name="connsiteY206" fmla="*/ 5808894 h 6140491"/>
                <a:gd name="connsiteX207" fmla="*/ 2921623 w 3765948"/>
                <a:gd name="connsiteY207" fmla="*/ 5863096 h 6140491"/>
                <a:gd name="connsiteX208" fmla="*/ 2907585 w 3765948"/>
                <a:gd name="connsiteY208" fmla="*/ 5864330 h 6140491"/>
                <a:gd name="connsiteX209" fmla="*/ 2922413 w 3765948"/>
                <a:gd name="connsiteY209" fmla="*/ 5837517 h 6140491"/>
                <a:gd name="connsiteX210" fmla="*/ 2863219 w 3765948"/>
                <a:gd name="connsiteY210" fmla="*/ 5826794 h 6140491"/>
                <a:gd name="connsiteX211" fmla="*/ 2792763 w 3765948"/>
                <a:gd name="connsiteY211" fmla="*/ 5874422 h 6140491"/>
                <a:gd name="connsiteX212" fmla="*/ 2772235 w 3765948"/>
                <a:gd name="connsiteY212" fmla="*/ 5876226 h 6140491"/>
                <a:gd name="connsiteX213" fmla="*/ 2704343 w 3765948"/>
                <a:gd name="connsiteY213" fmla="*/ 5874397 h 6140491"/>
                <a:gd name="connsiteX214" fmla="*/ 2804583 w 3765948"/>
                <a:gd name="connsiteY214" fmla="*/ 5834155 h 6140491"/>
                <a:gd name="connsiteX215" fmla="*/ 2816805 w 3765948"/>
                <a:gd name="connsiteY215" fmla="*/ 5787412 h 6140491"/>
                <a:gd name="connsiteX216" fmla="*/ 2755057 w 3765948"/>
                <a:gd name="connsiteY216" fmla="*/ 5790497 h 6140491"/>
                <a:gd name="connsiteX217" fmla="*/ 2722083 w 3765948"/>
                <a:gd name="connsiteY217" fmla="*/ 5837693 h 6140491"/>
                <a:gd name="connsiteX218" fmla="*/ 2627607 w 3765948"/>
                <a:gd name="connsiteY218" fmla="*/ 5846549 h 6140491"/>
                <a:gd name="connsiteX219" fmla="*/ 2690395 w 3765948"/>
                <a:gd name="connsiteY219" fmla="*/ 5871771 h 6140491"/>
                <a:gd name="connsiteX220" fmla="*/ 2536269 w 3765948"/>
                <a:gd name="connsiteY220" fmla="*/ 5872152 h 6140491"/>
                <a:gd name="connsiteX221" fmla="*/ 2615863 w 3765948"/>
                <a:gd name="connsiteY221" fmla="*/ 5815074 h 6140491"/>
                <a:gd name="connsiteX222" fmla="*/ 2632675 w 3765948"/>
                <a:gd name="connsiteY222" fmla="*/ 5830070 h 6140491"/>
                <a:gd name="connsiteX223" fmla="*/ 2665035 w 3765948"/>
                <a:gd name="connsiteY223" fmla="*/ 5836602 h 6140491"/>
                <a:gd name="connsiteX224" fmla="*/ 2673651 w 3765948"/>
                <a:gd name="connsiteY224" fmla="*/ 5807987 h 6140491"/>
                <a:gd name="connsiteX225" fmla="*/ 2658989 w 3765948"/>
                <a:gd name="connsiteY225" fmla="*/ 5798753 h 6140491"/>
                <a:gd name="connsiteX226" fmla="*/ 2668565 w 3765948"/>
                <a:gd name="connsiteY226" fmla="*/ 5805532 h 6140491"/>
                <a:gd name="connsiteX227" fmla="*/ 2661815 w 3765948"/>
                <a:gd name="connsiteY227" fmla="*/ 5827944 h 6140491"/>
                <a:gd name="connsiteX228" fmla="*/ 2636471 w 3765948"/>
                <a:gd name="connsiteY228" fmla="*/ 5822829 h 6140491"/>
                <a:gd name="connsiteX229" fmla="*/ 2627993 w 3765948"/>
                <a:gd name="connsiteY229" fmla="*/ 5810277 h 6140491"/>
                <a:gd name="connsiteX230" fmla="*/ 2628747 w 3765948"/>
                <a:gd name="connsiteY230" fmla="*/ 5809978 h 6140491"/>
                <a:gd name="connsiteX231" fmla="*/ 2658527 w 3765948"/>
                <a:gd name="connsiteY231" fmla="*/ 5778970 h 6140491"/>
                <a:gd name="connsiteX232" fmla="*/ 2686293 w 3765948"/>
                <a:gd name="connsiteY232" fmla="*/ 5747385 h 6140491"/>
                <a:gd name="connsiteX233" fmla="*/ 2712175 w 3765948"/>
                <a:gd name="connsiteY233" fmla="*/ 5738024 h 6140491"/>
                <a:gd name="connsiteX234" fmla="*/ 2723345 w 3765948"/>
                <a:gd name="connsiteY234" fmla="*/ 5753381 h 6140491"/>
                <a:gd name="connsiteX235" fmla="*/ 2748285 w 3765948"/>
                <a:gd name="connsiteY235" fmla="*/ 5763467 h 6140491"/>
                <a:gd name="connsiteX236" fmla="*/ 2760695 w 3765948"/>
                <a:gd name="connsiteY236" fmla="*/ 5741231 h 6140491"/>
                <a:gd name="connsiteX237" fmla="*/ 2750587 w 3765948"/>
                <a:gd name="connsiteY237" fmla="*/ 5731509 h 6140491"/>
                <a:gd name="connsiteX238" fmla="*/ 2757045 w 3765948"/>
                <a:gd name="connsiteY238" fmla="*/ 5738474 h 6140491"/>
                <a:gd name="connsiteX239" fmla="*/ 2747327 w 3765948"/>
                <a:gd name="connsiteY239" fmla="*/ 5755889 h 6140491"/>
                <a:gd name="connsiteX240" fmla="*/ 2727793 w 3765948"/>
                <a:gd name="connsiteY240" fmla="*/ 5747989 h 6140491"/>
                <a:gd name="connsiteX241" fmla="*/ 2721749 w 3765948"/>
                <a:gd name="connsiteY241" fmla="*/ 5735702 h 6140491"/>
                <a:gd name="connsiteX242" fmla="*/ 2766681 w 3765948"/>
                <a:gd name="connsiteY242" fmla="*/ 5718090 h 6140491"/>
                <a:gd name="connsiteX243" fmla="*/ 2797055 w 3765948"/>
                <a:gd name="connsiteY243" fmla="*/ 5703376 h 6140491"/>
                <a:gd name="connsiteX244" fmla="*/ 3370851 w 3765948"/>
                <a:gd name="connsiteY244" fmla="*/ 5693792 h 6140491"/>
                <a:gd name="connsiteX245" fmla="*/ 3380031 w 3765948"/>
                <a:gd name="connsiteY245" fmla="*/ 5702341 h 6140491"/>
                <a:gd name="connsiteX246" fmla="*/ 3373769 w 3765948"/>
                <a:gd name="connsiteY246" fmla="*/ 5739541 h 6140491"/>
                <a:gd name="connsiteX247" fmla="*/ 3234929 w 3765948"/>
                <a:gd name="connsiteY247" fmla="*/ 5782800 h 6140491"/>
                <a:gd name="connsiteX248" fmla="*/ 3308259 w 3765948"/>
                <a:gd name="connsiteY248" fmla="*/ 5749156 h 6140491"/>
                <a:gd name="connsiteX249" fmla="*/ 3331033 w 3765948"/>
                <a:gd name="connsiteY249" fmla="*/ 5709875 h 6140491"/>
                <a:gd name="connsiteX250" fmla="*/ 3353547 w 3765948"/>
                <a:gd name="connsiteY250" fmla="*/ 5694663 h 6140491"/>
                <a:gd name="connsiteX251" fmla="*/ 3370851 w 3765948"/>
                <a:gd name="connsiteY251" fmla="*/ 5693792 h 6140491"/>
                <a:gd name="connsiteX252" fmla="*/ 472901 w 3765948"/>
                <a:gd name="connsiteY252" fmla="*/ 5661425 h 6140491"/>
                <a:gd name="connsiteX253" fmla="*/ 503073 w 3765948"/>
                <a:gd name="connsiteY253" fmla="*/ 5669640 h 6140491"/>
                <a:gd name="connsiteX254" fmla="*/ 536011 w 3765948"/>
                <a:gd name="connsiteY254" fmla="*/ 5662275 h 6140491"/>
                <a:gd name="connsiteX255" fmla="*/ 562207 w 3765948"/>
                <a:gd name="connsiteY255" fmla="*/ 5686440 h 6140491"/>
                <a:gd name="connsiteX256" fmla="*/ 611879 w 3765948"/>
                <a:gd name="connsiteY256" fmla="*/ 5720822 h 6140491"/>
                <a:gd name="connsiteX257" fmla="*/ 621957 w 3765948"/>
                <a:gd name="connsiteY257" fmla="*/ 5755492 h 6140491"/>
                <a:gd name="connsiteX258" fmla="*/ 623381 w 3765948"/>
                <a:gd name="connsiteY258" fmla="*/ 5756288 h 6140491"/>
                <a:gd name="connsiteX259" fmla="*/ 614257 w 3765948"/>
                <a:gd name="connsiteY259" fmla="*/ 5764147 h 6140491"/>
                <a:gd name="connsiteX260" fmla="*/ 590777 w 3765948"/>
                <a:gd name="connsiteY260" fmla="*/ 5763149 h 6140491"/>
                <a:gd name="connsiteX261" fmla="*/ 589987 w 3765948"/>
                <a:gd name="connsiteY261" fmla="*/ 5742609 h 6140491"/>
                <a:gd name="connsiteX262" fmla="*/ 599971 w 3765948"/>
                <a:gd name="connsiteY262" fmla="*/ 5738853 h 6140491"/>
                <a:gd name="connsiteX263" fmla="*/ 584947 w 3765948"/>
                <a:gd name="connsiteY263" fmla="*/ 5743626 h 6140491"/>
                <a:gd name="connsiteX264" fmla="*/ 585955 w 3765948"/>
                <a:gd name="connsiteY264" fmla="*/ 5769851 h 6140491"/>
                <a:gd name="connsiteX265" fmla="*/ 615933 w 3765948"/>
                <a:gd name="connsiteY265" fmla="*/ 5771126 h 6140491"/>
                <a:gd name="connsiteX266" fmla="*/ 629333 w 3765948"/>
                <a:gd name="connsiteY266" fmla="*/ 5759583 h 6140491"/>
                <a:gd name="connsiteX267" fmla="*/ 652481 w 3765948"/>
                <a:gd name="connsiteY267" fmla="*/ 5798079 h 6140491"/>
                <a:gd name="connsiteX268" fmla="*/ 620685 w 3765948"/>
                <a:gd name="connsiteY268" fmla="*/ 5846279 h 6140491"/>
                <a:gd name="connsiteX269" fmla="*/ 606739 w 3765948"/>
                <a:gd name="connsiteY269" fmla="*/ 5844265 h 6140491"/>
                <a:gd name="connsiteX270" fmla="*/ 627313 w 3765948"/>
                <a:gd name="connsiteY270" fmla="*/ 5821561 h 6140491"/>
                <a:gd name="connsiteX271" fmla="*/ 572149 w 3765948"/>
                <a:gd name="connsiteY271" fmla="*/ 5797566 h 6140491"/>
                <a:gd name="connsiteX272" fmla="*/ 492657 w 3765948"/>
                <a:gd name="connsiteY272" fmla="*/ 5827791 h 6140491"/>
                <a:gd name="connsiteX273" fmla="*/ 472261 w 3765948"/>
                <a:gd name="connsiteY273" fmla="*/ 5824846 h 6140491"/>
                <a:gd name="connsiteX274" fmla="*/ 406591 w 3765948"/>
                <a:gd name="connsiteY274" fmla="*/ 5807515 h 6140491"/>
                <a:gd name="connsiteX275" fmla="*/ 513385 w 3765948"/>
                <a:gd name="connsiteY275" fmla="*/ 5791301 h 6140491"/>
                <a:gd name="connsiteX276" fmla="*/ 535987 w 3765948"/>
                <a:gd name="connsiteY276" fmla="*/ 5748600 h 6140491"/>
                <a:gd name="connsiteX277" fmla="*/ 475173 w 3765948"/>
                <a:gd name="connsiteY277" fmla="*/ 5737460 h 6140491"/>
                <a:gd name="connsiteX278" fmla="*/ 432267 w 3765948"/>
                <a:gd name="connsiteY278" fmla="*/ 5775850 h 6140491"/>
                <a:gd name="connsiteX279" fmla="*/ 338275 w 3765948"/>
                <a:gd name="connsiteY279" fmla="*/ 5762832 h 6140491"/>
                <a:gd name="connsiteX280" fmla="*/ 393617 w 3765948"/>
                <a:gd name="connsiteY280" fmla="*/ 5801764 h 6140491"/>
                <a:gd name="connsiteX281" fmla="*/ 243501 w 3765948"/>
                <a:gd name="connsiteY281" fmla="*/ 5766835 h 6140491"/>
                <a:gd name="connsiteX282" fmla="*/ 334051 w 3765948"/>
                <a:gd name="connsiteY282" fmla="*/ 5729504 h 6140491"/>
                <a:gd name="connsiteX283" fmla="*/ 346983 w 3765948"/>
                <a:gd name="connsiteY283" fmla="*/ 5747952 h 6140491"/>
                <a:gd name="connsiteX284" fmla="*/ 376985 w 3765948"/>
                <a:gd name="connsiteY284" fmla="*/ 5761722 h 6140491"/>
                <a:gd name="connsiteX285" fmla="*/ 391927 w 3765948"/>
                <a:gd name="connsiteY285" fmla="*/ 5735841 h 6140491"/>
                <a:gd name="connsiteX286" fmla="*/ 379769 w 3765948"/>
                <a:gd name="connsiteY286" fmla="*/ 5723494 h 6140491"/>
                <a:gd name="connsiteX287" fmla="*/ 387537 w 3765948"/>
                <a:gd name="connsiteY287" fmla="*/ 5732286 h 6140491"/>
                <a:gd name="connsiteX288" fmla="*/ 375835 w 3765948"/>
                <a:gd name="connsiteY288" fmla="*/ 5752557 h 6140491"/>
                <a:gd name="connsiteX289" fmla="*/ 352335 w 3765948"/>
                <a:gd name="connsiteY289" fmla="*/ 5741772 h 6140491"/>
                <a:gd name="connsiteX290" fmla="*/ 346957 w 3765948"/>
                <a:gd name="connsiteY290" fmla="*/ 5727613 h 6140491"/>
                <a:gd name="connsiteX291" fmla="*/ 347761 w 3765948"/>
                <a:gd name="connsiteY291" fmla="*/ 5727495 h 6140491"/>
                <a:gd name="connsiteX292" fmla="*/ 383851 w 3765948"/>
                <a:gd name="connsiteY292" fmla="*/ 5704132 h 6140491"/>
                <a:gd name="connsiteX293" fmla="*/ 418113 w 3765948"/>
                <a:gd name="connsiteY293" fmla="*/ 5679746 h 6140491"/>
                <a:gd name="connsiteX294" fmla="*/ 445449 w 3765948"/>
                <a:gd name="connsiteY294" fmla="*/ 5676560 h 6140491"/>
                <a:gd name="connsiteX295" fmla="*/ 452807 w 3765948"/>
                <a:gd name="connsiteY295" fmla="*/ 5694068 h 6140491"/>
                <a:gd name="connsiteX296" fmla="*/ 474775 w 3765948"/>
                <a:gd name="connsiteY296" fmla="*/ 5709598 h 6140491"/>
                <a:gd name="connsiteX297" fmla="*/ 491947 w 3765948"/>
                <a:gd name="connsiteY297" fmla="*/ 5690796 h 6140491"/>
                <a:gd name="connsiteX298" fmla="*/ 484333 w 3765948"/>
                <a:gd name="connsiteY298" fmla="*/ 5679017 h 6140491"/>
                <a:gd name="connsiteX299" fmla="*/ 489025 w 3765948"/>
                <a:gd name="connsiteY299" fmla="*/ 5687276 h 6140491"/>
                <a:gd name="connsiteX300" fmla="*/ 475577 w 3765948"/>
                <a:gd name="connsiteY300" fmla="*/ 5702002 h 6140491"/>
                <a:gd name="connsiteX301" fmla="*/ 458371 w 3765948"/>
                <a:gd name="connsiteY301" fmla="*/ 5689838 h 6140491"/>
                <a:gd name="connsiteX302" fmla="*/ 455301 w 3765948"/>
                <a:gd name="connsiteY302" fmla="*/ 5676493 h 6140491"/>
                <a:gd name="connsiteX303" fmla="*/ 472901 w 3765948"/>
                <a:gd name="connsiteY303" fmla="*/ 5661425 h 6140491"/>
                <a:gd name="connsiteX304" fmla="*/ 3357521 w 3765948"/>
                <a:gd name="connsiteY304" fmla="*/ 5614958 h 6140491"/>
                <a:gd name="connsiteX305" fmla="*/ 3390151 w 3765948"/>
                <a:gd name="connsiteY305" fmla="*/ 5629291 h 6140491"/>
                <a:gd name="connsiteX306" fmla="*/ 3448305 w 3765948"/>
                <a:gd name="connsiteY306" fmla="*/ 5645653 h 6140491"/>
                <a:gd name="connsiteX307" fmla="*/ 3469109 w 3765948"/>
                <a:gd name="connsiteY307" fmla="*/ 5675161 h 6140491"/>
                <a:gd name="connsiteX308" fmla="*/ 3470715 w 3765948"/>
                <a:gd name="connsiteY308" fmla="*/ 5675452 h 6140491"/>
                <a:gd name="connsiteX309" fmla="*/ 3464641 w 3765948"/>
                <a:gd name="connsiteY309" fmla="*/ 5685850 h 6140491"/>
                <a:gd name="connsiteX310" fmla="*/ 3442113 w 3765948"/>
                <a:gd name="connsiteY310" fmla="*/ 5692541 h 6140491"/>
                <a:gd name="connsiteX311" fmla="*/ 3434687 w 3765948"/>
                <a:gd name="connsiteY311" fmla="*/ 5673374 h 6140491"/>
                <a:gd name="connsiteX312" fmla="*/ 3442909 w 3765948"/>
                <a:gd name="connsiteY312" fmla="*/ 5666576 h 6140491"/>
                <a:gd name="connsiteX313" fmla="*/ 3430251 w 3765948"/>
                <a:gd name="connsiteY313" fmla="*/ 5675976 h 6140491"/>
                <a:gd name="connsiteX314" fmla="*/ 3439733 w 3765948"/>
                <a:gd name="connsiteY314" fmla="*/ 5700447 h 6140491"/>
                <a:gd name="connsiteX315" fmla="*/ 3468495 w 3765948"/>
                <a:gd name="connsiteY315" fmla="*/ 5691904 h 6140491"/>
                <a:gd name="connsiteX316" fmla="*/ 3477415 w 3765948"/>
                <a:gd name="connsiteY316" fmla="*/ 5676632 h 6140491"/>
                <a:gd name="connsiteX317" fmla="*/ 3511821 w 3765948"/>
                <a:gd name="connsiteY317" fmla="*/ 5705508 h 6140491"/>
                <a:gd name="connsiteX318" fmla="*/ 3497429 w 3765948"/>
                <a:gd name="connsiteY318" fmla="*/ 5761428 h 6140491"/>
                <a:gd name="connsiteX319" fmla="*/ 3483585 w 3765948"/>
                <a:gd name="connsiteY319" fmla="*/ 5764059 h 6140491"/>
                <a:gd name="connsiteX320" fmla="*/ 3495657 w 3765948"/>
                <a:gd name="connsiteY320" fmla="*/ 5735898 h 6140491"/>
                <a:gd name="connsiteX321" fmla="*/ 3435689 w 3765948"/>
                <a:gd name="connsiteY321" fmla="*/ 5731145 h 6140491"/>
                <a:gd name="connsiteX322" fmla="*/ 3370345 w 3765948"/>
                <a:gd name="connsiteY322" fmla="*/ 5785576 h 6140491"/>
                <a:gd name="connsiteX323" fmla="*/ 3350101 w 3765948"/>
                <a:gd name="connsiteY323" fmla="*/ 5789423 h 6140491"/>
                <a:gd name="connsiteX324" fmla="*/ 3282365 w 3765948"/>
                <a:gd name="connsiteY324" fmla="*/ 5794389 h 6140491"/>
                <a:gd name="connsiteX325" fmla="*/ 3378081 w 3765948"/>
                <a:gd name="connsiteY325" fmla="*/ 5744329 h 6140491"/>
                <a:gd name="connsiteX326" fmla="*/ 3385571 w 3765948"/>
                <a:gd name="connsiteY326" fmla="*/ 5696599 h 6140491"/>
                <a:gd name="connsiteX327" fmla="*/ 3324439 w 3765948"/>
                <a:gd name="connsiteY327" fmla="*/ 5705840 h 6140491"/>
                <a:gd name="connsiteX328" fmla="*/ 3296347 w 3765948"/>
                <a:gd name="connsiteY328" fmla="*/ 5756095 h 6140491"/>
                <a:gd name="connsiteX329" fmla="*/ 3203231 w 3765948"/>
                <a:gd name="connsiteY329" fmla="*/ 5774349 h 6140491"/>
                <a:gd name="connsiteX330" fmla="*/ 3268225 w 3765948"/>
                <a:gd name="connsiteY330" fmla="*/ 5793169 h 6140491"/>
                <a:gd name="connsiteX331" fmla="*/ 3114909 w 3765948"/>
                <a:gd name="connsiteY331" fmla="*/ 5808952 h 6140491"/>
                <a:gd name="connsiteX332" fmla="*/ 3188399 w 3765948"/>
                <a:gd name="connsiteY332" fmla="*/ 5744205 h 6140491"/>
                <a:gd name="connsiteX333" fmla="*/ 3206627 w 3765948"/>
                <a:gd name="connsiteY333" fmla="*/ 5757446 h 6140491"/>
                <a:gd name="connsiteX334" fmla="*/ 3239475 w 3765948"/>
                <a:gd name="connsiteY334" fmla="*/ 5760711 h 6140491"/>
                <a:gd name="connsiteX335" fmla="*/ 3245191 w 3765948"/>
                <a:gd name="connsiteY335" fmla="*/ 5731378 h 6140491"/>
                <a:gd name="connsiteX336" fmla="*/ 3229677 w 3765948"/>
                <a:gd name="connsiteY336" fmla="*/ 5723656 h 6140491"/>
                <a:gd name="connsiteX337" fmla="*/ 3239883 w 3765948"/>
                <a:gd name="connsiteY337" fmla="*/ 5729444 h 6140491"/>
                <a:gd name="connsiteX338" fmla="*/ 3235409 w 3765948"/>
                <a:gd name="connsiteY338" fmla="*/ 5752418 h 6140491"/>
                <a:gd name="connsiteX339" fmla="*/ 3209679 w 3765948"/>
                <a:gd name="connsiteY339" fmla="*/ 5749861 h 6140491"/>
                <a:gd name="connsiteX340" fmla="*/ 3199989 w 3765948"/>
                <a:gd name="connsiteY340" fmla="*/ 5738220 h 6140491"/>
                <a:gd name="connsiteX341" fmla="*/ 3200711 w 3765948"/>
                <a:gd name="connsiteY341" fmla="*/ 5737847 h 6140491"/>
                <a:gd name="connsiteX342" fmla="*/ 3227243 w 3765948"/>
                <a:gd name="connsiteY342" fmla="*/ 5704018 h 6140491"/>
                <a:gd name="connsiteX343" fmla="*/ 3251713 w 3765948"/>
                <a:gd name="connsiteY343" fmla="*/ 5669816 h 6140491"/>
                <a:gd name="connsiteX344" fmla="*/ 3276527 w 3765948"/>
                <a:gd name="connsiteY344" fmla="*/ 5657915 h 6140491"/>
                <a:gd name="connsiteX345" fmla="*/ 3289179 w 3765948"/>
                <a:gd name="connsiteY345" fmla="*/ 5672079 h 6140491"/>
                <a:gd name="connsiteX346" fmla="*/ 3315001 w 3765948"/>
                <a:gd name="connsiteY346" fmla="*/ 5679622 h 6140491"/>
                <a:gd name="connsiteX347" fmla="*/ 3325127 w 3765948"/>
                <a:gd name="connsiteY347" fmla="*/ 5656258 h 6140491"/>
                <a:gd name="connsiteX348" fmla="*/ 3314097 w 3765948"/>
                <a:gd name="connsiteY348" fmla="*/ 5647594 h 6140491"/>
                <a:gd name="connsiteX349" fmla="*/ 3321219 w 3765948"/>
                <a:gd name="connsiteY349" fmla="*/ 5653878 h 6140491"/>
                <a:gd name="connsiteX350" fmla="*/ 3313289 w 3765948"/>
                <a:gd name="connsiteY350" fmla="*/ 5672178 h 6140491"/>
                <a:gd name="connsiteX351" fmla="*/ 3293065 w 3765948"/>
                <a:gd name="connsiteY351" fmla="*/ 5666270 h 6140491"/>
                <a:gd name="connsiteX352" fmla="*/ 3285823 w 3765948"/>
                <a:gd name="connsiteY352" fmla="*/ 5654648 h 6140491"/>
                <a:gd name="connsiteX353" fmla="*/ 3328769 w 3765948"/>
                <a:gd name="connsiteY353" fmla="*/ 5632633 h 6140491"/>
                <a:gd name="connsiteX354" fmla="*/ 3357521 w 3765948"/>
                <a:gd name="connsiteY354" fmla="*/ 5614958 h 6140491"/>
                <a:gd name="connsiteX355" fmla="*/ 243939 w 3765948"/>
                <a:gd name="connsiteY355" fmla="*/ 5294983 h 6140491"/>
                <a:gd name="connsiteX356" fmla="*/ 506441 w 3765948"/>
                <a:gd name="connsiteY356" fmla="*/ 5589538 h 6140491"/>
                <a:gd name="connsiteX357" fmla="*/ 243939 w 3765948"/>
                <a:gd name="connsiteY357" fmla="*/ 5294983 h 6140491"/>
                <a:gd name="connsiteX358" fmla="*/ 2115049 w 3765948"/>
                <a:gd name="connsiteY358" fmla="*/ 5176226 h 6140491"/>
                <a:gd name="connsiteX359" fmla="*/ 2205799 w 3765948"/>
                <a:gd name="connsiteY359" fmla="*/ 5266976 h 6140491"/>
                <a:gd name="connsiteX360" fmla="*/ 2115049 w 3765948"/>
                <a:gd name="connsiteY360" fmla="*/ 5357727 h 6140491"/>
                <a:gd name="connsiteX361" fmla="*/ 2024299 w 3765948"/>
                <a:gd name="connsiteY361" fmla="*/ 5266976 h 6140491"/>
                <a:gd name="connsiteX362" fmla="*/ 2115049 w 3765948"/>
                <a:gd name="connsiteY362" fmla="*/ 5176226 h 6140491"/>
                <a:gd name="connsiteX363" fmla="*/ 1827629 w 3765948"/>
                <a:gd name="connsiteY363" fmla="*/ 5166251 h 6140491"/>
                <a:gd name="connsiteX364" fmla="*/ 1918379 w 3765948"/>
                <a:gd name="connsiteY364" fmla="*/ 5257001 h 6140491"/>
                <a:gd name="connsiteX365" fmla="*/ 1827629 w 3765948"/>
                <a:gd name="connsiteY365" fmla="*/ 5347751 h 6140491"/>
                <a:gd name="connsiteX366" fmla="*/ 1736879 w 3765948"/>
                <a:gd name="connsiteY366" fmla="*/ 5257001 h 6140491"/>
                <a:gd name="connsiteX367" fmla="*/ 1827629 w 3765948"/>
                <a:gd name="connsiteY367" fmla="*/ 5166251 h 6140491"/>
                <a:gd name="connsiteX368" fmla="*/ 2381281 w 3765948"/>
                <a:gd name="connsiteY368" fmla="*/ 5166251 h 6140491"/>
                <a:gd name="connsiteX369" fmla="*/ 2472031 w 3765948"/>
                <a:gd name="connsiteY369" fmla="*/ 5257001 h 6140491"/>
                <a:gd name="connsiteX370" fmla="*/ 2381281 w 3765948"/>
                <a:gd name="connsiteY370" fmla="*/ 5347751 h 6140491"/>
                <a:gd name="connsiteX371" fmla="*/ 2290531 w 3765948"/>
                <a:gd name="connsiteY371" fmla="*/ 5257001 h 6140491"/>
                <a:gd name="connsiteX372" fmla="*/ 2381281 w 3765948"/>
                <a:gd name="connsiteY372" fmla="*/ 5166251 h 6140491"/>
                <a:gd name="connsiteX373" fmla="*/ 2380447 w 3765948"/>
                <a:gd name="connsiteY373" fmla="*/ 5108022 h 6140491"/>
                <a:gd name="connsiteX374" fmla="*/ 2245857 w 3765948"/>
                <a:gd name="connsiteY374" fmla="*/ 5191556 h 6140491"/>
                <a:gd name="connsiteX375" fmla="*/ 2117279 w 3765948"/>
                <a:gd name="connsiteY375" fmla="*/ 5116942 h 6140491"/>
                <a:gd name="connsiteX376" fmla="*/ 1973747 w 3765948"/>
                <a:gd name="connsiteY376" fmla="*/ 5220748 h 6140491"/>
                <a:gd name="connsiteX377" fmla="*/ 1828411 w 3765948"/>
                <a:gd name="connsiteY377" fmla="*/ 5108022 h 6140491"/>
                <a:gd name="connsiteX378" fmla="*/ 1674829 w 3765948"/>
                <a:gd name="connsiteY378" fmla="*/ 5261605 h 6140491"/>
                <a:gd name="connsiteX379" fmla="*/ 1828411 w 3765948"/>
                <a:gd name="connsiteY379" fmla="*/ 5415187 h 6140491"/>
                <a:gd name="connsiteX380" fmla="*/ 1971945 w 3765948"/>
                <a:gd name="connsiteY380" fmla="*/ 5311382 h 6140491"/>
                <a:gd name="connsiteX381" fmla="*/ 2117279 w 3765948"/>
                <a:gd name="connsiteY381" fmla="*/ 5424107 h 6140491"/>
                <a:gd name="connsiteX382" fmla="*/ 2251871 w 3765948"/>
                <a:gd name="connsiteY382" fmla="*/ 5340574 h 6140491"/>
                <a:gd name="connsiteX383" fmla="*/ 2380447 w 3765948"/>
                <a:gd name="connsiteY383" fmla="*/ 5415187 h 6140491"/>
                <a:gd name="connsiteX384" fmla="*/ 2534031 w 3765948"/>
                <a:gd name="connsiteY384" fmla="*/ 5261605 h 6140491"/>
                <a:gd name="connsiteX385" fmla="*/ 2380447 w 3765948"/>
                <a:gd name="connsiteY385" fmla="*/ 5108022 h 6140491"/>
                <a:gd name="connsiteX386" fmla="*/ 2377135 w 3765948"/>
                <a:gd name="connsiteY386" fmla="*/ 5081049 h 6140491"/>
                <a:gd name="connsiteX387" fmla="*/ 2557155 w 3765948"/>
                <a:gd name="connsiteY387" fmla="*/ 5261069 h 6140491"/>
                <a:gd name="connsiteX388" fmla="*/ 2377135 w 3765948"/>
                <a:gd name="connsiteY388" fmla="*/ 5441091 h 6140491"/>
                <a:gd name="connsiteX389" fmla="*/ 2250241 w 3765948"/>
                <a:gd name="connsiteY389" fmla="*/ 5388631 h 6140491"/>
                <a:gd name="connsiteX390" fmla="*/ 2117011 w 3765948"/>
                <a:gd name="connsiteY390" fmla="*/ 5450163 h 6140491"/>
                <a:gd name="connsiteX391" fmla="*/ 1968505 w 3765948"/>
                <a:gd name="connsiteY391" fmla="*/ 5365975 h 6140491"/>
                <a:gd name="connsiteX392" fmla="*/ 1826043 w 3765948"/>
                <a:gd name="connsiteY392" fmla="*/ 5441199 h 6140491"/>
                <a:gd name="connsiteX393" fmla="*/ 1646023 w 3765948"/>
                <a:gd name="connsiteY393" fmla="*/ 5261178 h 6140491"/>
                <a:gd name="connsiteX394" fmla="*/ 1826043 w 3765948"/>
                <a:gd name="connsiteY394" fmla="*/ 5081158 h 6140491"/>
                <a:gd name="connsiteX395" fmla="*/ 1974549 w 3765948"/>
                <a:gd name="connsiteY395" fmla="*/ 5165348 h 6140491"/>
                <a:gd name="connsiteX396" fmla="*/ 2117011 w 3765948"/>
                <a:gd name="connsiteY396" fmla="*/ 5090123 h 6140491"/>
                <a:gd name="connsiteX397" fmla="*/ 2243905 w 3765948"/>
                <a:gd name="connsiteY397" fmla="*/ 5142581 h 6140491"/>
                <a:gd name="connsiteX398" fmla="*/ 2377135 w 3765948"/>
                <a:gd name="connsiteY398" fmla="*/ 5081049 h 6140491"/>
                <a:gd name="connsiteX399" fmla="*/ 232699 w 3765948"/>
                <a:gd name="connsiteY399" fmla="*/ 4795901 h 6140491"/>
                <a:gd name="connsiteX400" fmla="*/ 790415 w 3765948"/>
                <a:gd name="connsiteY400" fmla="*/ 5544125 h 6140491"/>
                <a:gd name="connsiteX401" fmla="*/ 232699 w 3765948"/>
                <a:gd name="connsiteY401" fmla="*/ 4795901 h 6140491"/>
                <a:gd name="connsiteX402" fmla="*/ 163767 w 3765948"/>
                <a:gd name="connsiteY402" fmla="*/ 4263708 h 6140491"/>
                <a:gd name="connsiteX403" fmla="*/ 615495 w 3765948"/>
                <a:gd name="connsiteY403" fmla="*/ 5116814 h 6140491"/>
                <a:gd name="connsiteX404" fmla="*/ 163767 w 3765948"/>
                <a:gd name="connsiteY404" fmla="*/ 4263708 h 6140491"/>
                <a:gd name="connsiteX405" fmla="*/ 2211103 w 3765948"/>
                <a:gd name="connsiteY405" fmla="*/ 4064560 h 6140491"/>
                <a:gd name="connsiteX406" fmla="*/ 2534119 w 3765948"/>
                <a:gd name="connsiteY406" fmla="*/ 4083230 h 6140491"/>
                <a:gd name="connsiteX407" fmla="*/ 2764389 w 3765948"/>
                <a:gd name="connsiteY407" fmla="*/ 4176142 h 6140491"/>
                <a:gd name="connsiteX408" fmla="*/ 2685059 w 3765948"/>
                <a:gd name="connsiteY408" fmla="*/ 4163797 h 6140491"/>
                <a:gd name="connsiteX409" fmla="*/ 2800505 w 3765948"/>
                <a:gd name="connsiteY409" fmla="*/ 4261845 h 6140491"/>
                <a:gd name="connsiteX410" fmla="*/ 2579441 w 3765948"/>
                <a:gd name="connsiteY410" fmla="*/ 4192062 h 6140491"/>
                <a:gd name="connsiteX411" fmla="*/ 2670475 w 3765948"/>
                <a:gd name="connsiteY411" fmla="*/ 4251366 h 6140491"/>
                <a:gd name="connsiteX412" fmla="*/ 2594855 w 3765948"/>
                <a:gd name="connsiteY412" fmla="*/ 4242074 h 6140491"/>
                <a:gd name="connsiteX413" fmla="*/ 2660613 w 3765948"/>
                <a:gd name="connsiteY413" fmla="*/ 4286815 h 6140491"/>
                <a:gd name="connsiteX414" fmla="*/ 2640119 w 3765948"/>
                <a:gd name="connsiteY414" fmla="*/ 4285519 h 6140491"/>
                <a:gd name="connsiteX415" fmla="*/ 2691739 w 3765948"/>
                <a:gd name="connsiteY415" fmla="*/ 4324857 h 6140491"/>
                <a:gd name="connsiteX416" fmla="*/ 2560283 w 3765948"/>
                <a:gd name="connsiteY416" fmla="*/ 4300760 h 6140491"/>
                <a:gd name="connsiteX417" fmla="*/ 2632041 w 3765948"/>
                <a:gd name="connsiteY417" fmla="*/ 4337990 h 6140491"/>
                <a:gd name="connsiteX418" fmla="*/ 2624823 w 3765948"/>
                <a:gd name="connsiteY418" fmla="*/ 4366280 h 6140491"/>
                <a:gd name="connsiteX419" fmla="*/ 2211031 w 3765948"/>
                <a:gd name="connsiteY419" fmla="*/ 4302906 h 6140491"/>
                <a:gd name="connsiteX420" fmla="*/ 2490219 w 3765948"/>
                <a:gd name="connsiteY420" fmla="*/ 4765842 h 6140491"/>
                <a:gd name="connsiteX421" fmla="*/ 2279965 w 3765948"/>
                <a:gd name="connsiteY421" fmla="*/ 4928963 h 6140491"/>
                <a:gd name="connsiteX422" fmla="*/ 771099 w 3765948"/>
                <a:gd name="connsiteY422" fmla="*/ 4711778 h 6140491"/>
                <a:gd name="connsiteX423" fmla="*/ 873003 w 3765948"/>
                <a:gd name="connsiteY423" fmla="*/ 4680459 h 6140491"/>
                <a:gd name="connsiteX424" fmla="*/ 918923 w 3765948"/>
                <a:gd name="connsiteY424" fmla="*/ 4665327 h 6140491"/>
                <a:gd name="connsiteX425" fmla="*/ 970839 w 3765948"/>
                <a:gd name="connsiteY425" fmla="*/ 4642683 h 6140491"/>
                <a:gd name="connsiteX426" fmla="*/ 784111 w 3765948"/>
                <a:gd name="connsiteY426" fmla="*/ 4641581 h 6140491"/>
                <a:gd name="connsiteX427" fmla="*/ 856521 w 3765948"/>
                <a:gd name="connsiteY427" fmla="*/ 4620234 h 6140491"/>
                <a:gd name="connsiteX428" fmla="*/ 898369 w 3765948"/>
                <a:gd name="connsiteY428" fmla="*/ 4598645 h 6140491"/>
                <a:gd name="connsiteX429" fmla="*/ 972355 w 3765948"/>
                <a:gd name="connsiteY429" fmla="*/ 4559924 h 6140491"/>
                <a:gd name="connsiteX430" fmla="*/ 870955 w 3765948"/>
                <a:gd name="connsiteY430" fmla="*/ 4563656 h 6140491"/>
                <a:gd name="connsiteX431" fmla="*/ 980789 w 3765948"/>
                <a:gd name="connsiteY431" fmla="*/ 4510857 h 6140491"/>
                <a:gd name="connsiteX432" fmla="*/ 819335 w 3765948"/>
                <a:gd name="connsiteY432" fmla="*/ 4524317 h 6140491"/>
                <a:gd name="connsiteX433" fmla="*/ 659663 w 3765948"/>
                <a:gd name="connsiteY433" fmla="*/ 4554800 h 6140491"/>
                <a:gd name="connsiteX434" fmla="*/ 777279 w 3765948"/>
                <a:gd name="connsiteY434" fmla="*/ 4511512 h 6140491"/>
                <a:gd name="connsiteX435" fmla="*/ 785923 w 3765948"/>
                <a:gd name="connsiteY435" fmla="*/ 4496840 h 6140491"/>
                <a:gd name="connsiteX436" fmla="*/ 839413 w 3765948"/>
                <a:gd name="connsiteY436" fmla="*/ 4456823 h 6140491"/>
                <a:gd name="connsiteX437" fmla="*/ 775289 w 3765948"/>
                <a:gd name="connsiteY437" fmla="*/ 4460094 h 6140491"/>
                <a:gd name="connsiteX438" fmla="*/ 811287 w 3765948"/>
                <a:gd name="connsiteY438" fmla="*/ 4415025 h 6140491"/>
                <a:gd name="connsiteX439" fmla="*/ 2040547 w 3765948"/>
                <a:gd name="connsiteY439" fmla="*/ 4489397 h 6140491"/>
                <a:gd name="connsiteX440" fmla="*/ 1891123 w 3765948"/>
                <a:gd name="connsiteY440" fmla="*/ 4326071 h 6140491"/>
                <a:gd name="connsiteX441" fmla="*/ 1943931 w 3765948"/>
                <a:gd name="connsiteY441" fmla="*/ 4117482 h 6140491"/>
                <a:gd name="connsiteX442" fmla="*/ 2211103 w 3765948"/>
                <a:gd name="connsiteY442" fmla="*/ 4064560 h 6140491"/>
                <a:gd name="connsiteX443" fmla="*/ 2858157 w 3765948"/>
                <a:gd name="connsiteY443" fmla="*/ 3478558 h 6140491"/>
                <a:gd name="connsiteX444" fmla="*/ 2906295 w 3765948"/>
                <a:gd name="connsiteY444" fmla="*/ 3478937 h 6140491"/>
                <a:gd name="connsiteX445" fmla="*/ 2947901 w 3765948"/>
                <a:gd name="connsiteY445" fmla="*/ 3501400 h 6140491"/>
                <a:gd name="connsiteX446" fmla="*/ 3369761 w 3765948"/>
                <a:gd name="connsiteY446" fmla="*/ 4916143 h 6140491"/>
                <a:gd name="connsiteX447" fmla="*/ 3322337 w 3765948"/>
                <a:gd name="connsiteY447" fmla="*/ 4877707 h 6140491"/>
                <a:gd name="connsiteX448" fmla="*/ 3290387 w 3765948"/>
                <a:gd name="connsiteY448" fmla="*/ 4827637 h 6140491"/>
                <a:gd name="connsiteX449" fmla="*/ 3274495 w 3765948"/>
                <a:gd name="connsiteY449" fmla="*/ 4962839 h 6140491"/>
                <a:gd name="connsiteX450" fmla="*/ 3261203 w 3765948"/>
                <a:gd name="connsiteY450" fmla="*/ 4803984 h 6140491"/>
                <a:gd name="connsiteX451" fmla="*/ 3241509 w 3765948"/>
                <a:gd name="connsiteY451" fmla="*/ 4902861 h 6140491"/>
                <a:gd name="connsiteX452" fmla="*/ 3223115 w 3765948"/>
                <a:gd name="connsiteY452" fmla="*/ 4854710 h 6140491"/>
                <a:gd name="connsiteX453" fmla="*/ 3187099 w 3765948"/>
                <a:gd name="connsiteY453" fmla="*/ 4925250 h 6140491"/>
                <a:gd name="connsiteX454" fmla="*/ 3180877 w 3765948"/>
                <a:gd name="connsiteY454" fmla="*/ 4865809 h 6140491"/>
                <a:gd name="connsiteX455" fmla="*/ 3158451 w 3765948"/>
                <a:gd name="connsiteY455" fmla="*/ 4874833 h 6140491"/>
                <a:gd name="connsiteX456" fmla="*/ 3129303 w 3765948"/>
                <a:gd name="connsiteY456" fmla="*/ 4787746 h 6140491"/>
                <a:gd name="connsiteX457" fmla="*/ 3124391 w 3765948"/>
                <a:gd name="connsiteY457" fmla="*/ 4868384 h 6140491"/>
                <a:gd name="connsiteX458" fmla="*/ 3095055 w 3765948"/>
                <a:gd name="connsiteY458" fmla="*/ 4811363 h 6140491"/>
                <a:gd name="connsiteX459" fmla="*/ 3066299 w 3765948"/>
                <a:gd name="connsiteY459" fmla="*/ 4951250 h 6140491"/>
                <a:gd name="connsiteX460" fmla="*/ 2647095 w 3765948"/>
                <a:gd name="connsiteY460" fmla="*/ 3753229 h 6140491"/>
                <a:gd name="connsiteX461" fmla="*/ 2858157 w 3765948"/>
                <a:gd name="connsiteY461" fmla="*/ 3478558 h 6140491"/>
                <a:gd name="connsiteX462" fmla="*/ 1646797 w 3765948"/>
                <a:gd name="connsiteY462" fmla="*/ 3440513 h 6140491"/>
                <a:gd name="connsiteX463" fmla="*/ 1964545 w 3765948"/>
                <a:gd name="connsiteY463" fmla="*/ 3458160 h 6140491"/>
                <a:gd name="connsiteX464" fmla="*/ 2190947 w 3765948"/>
                <a:gd name="connsiteY464" fmla="*/ 3547966 h 6140491"/>
                <a:gd name="connsiteX465" fmla="*/ 2112919 w 3765948"/>
                <a:gd name="connsiteY465" fmla="*/ 3536104 h 6140491"/>
                <a:gd name="connsiteX466" fmla="*/ 2226351 w 3765948"/>
                <a:gd name="connsiteY466" fmla="*/ 3631059 h 6140491"/>
                <a:gd name="connsiteX467" fmla="*/ 2008975 w 3765948"/>
                <a:gd name="connsiteY467" fmla="*/ 3563678 h 6140491"/>
                <a:gd name="connsiteX468" fmla="*/ 2098447 w 3765948"/>
                <a:gd name="connsiteY468" fmla="*/ 3621080 h 6140491"/>
                <a:gd name="connsiteX469" fmla="*/ 2024067 w 3765948"/>
                <a:gd name="connsiteY469" fmla="*/ 3612175 h 6140491"/>
                <a:gd name="connsiteX470" fmla="*/ 2088695 w 3765948"/>
                <a:gd name="connsiteY470" fmla="*/ 3655486 h 6140491"/>
                <a:gd name="connsiteX471" fmla="*/ 2068535 w 3765948"/>
                <a:gd name="connsiteY471" fmla="*/ 3654258 h 6140491"/>
                <a:gd name="connsiteX472" fmla="*/ 2119261 w 3765948"/>
                <a:gd name="connsiteY472" fmla="*/ 3692347 h 6140491"/>
                <a:gd name="connsiteX473" fmla="*/ 1989971 w 3765948"/>
                <a:gd name="connsiteY473" fmla="*/ 3669159 h 6140491"/>
                <a:gd name="connsiteX474" fmla="*/ 2060511 w 3765948"/>
                <a:gd name="connsiteY474" fmla="*/ 3705175 h 6140491"/>
                <a:gd name="connsiteX475" fmla="*/ 2053371 w 3765948"/>
                <a:gd name="connsiteY475" fmla="*/ 3732630 h 6140491"/>
                <a:gd name="connsiteX476" fmla="*/ 1646383 w 3765948"/>
                <a:gd name="connsiteY476" fmla="*/ 3671744 h 6140491"/>
                <a:gd name="connsiteX477" fmla="*/ 1920371 w 3765948"/>
                <a:gd name="connsiteY477" fmla="*/ 4120460 h 6140491"/>
                <a:gd name="connsiteX478" fmla="*/ 1713295 w 3765948"/>
                <a:gd name="connsiteY478" fmla="*/ 4279015 h 6140491"/>
                <a:gd name="connsiteX479" fmla="*/ 254329 w 3765948"/>
                <a:gd name="connsiteY479" fmla="*/ 4074016 h 6140491"/>
                <a:gd name="connsiteX480" fmla="*/ 250629 w 3765948"/>
                <a:gd name="connsiteY480" fmla="*/ 4063972 h 6140491"/>
                <a:gd name="connsiteX481" fmla="*/ 329519 w 3765948"/>
                <a:gd name="connsiteY481" fmla="*/ 4039958 h 6140491"/>
                <a:gd name="connsiteX482" fmla="*/ 374715 w 3765948"/>
                <a:gd name="connsiteY482" fmla="*/ 4025211 h 6140491"/>
                <a:gd name="connsiteX483" fmla="*/ 425821 w 3765948"/>
                <a:gd name="connsiteY483" fmla="*/ 4003168 h 6140491"/>
                <a:gd name="connsiteX484" fmla="*/ 242123 w 3765948"/>
                <a:gd name="connsiteY484" fmla="*/ 4002369 h 6140491"/>
                <a:gd name="connsiteX485" fmla="*/ 313391 w 3765948"/>
                <a:gd name="connsiteY485" fmla="*/ 3981554 h 6140491"/>
                <a:gd name="connsiteX486" fmla="*/ 354591 w 3765948"/>
                <a:gd name="connsiteY486" fmla="*/ 3960549 h 6140491"/>
                <a:gd name="connsiteX487" fmla="*/ 427431 w 3765948"/>
                <a:gd name="connsiteY487" fmla="*/ 3922877 h 6140491"/>
                <a:gd name="connsiteX488" fmla="*/ 327671 w 3765948"/>
                <a:gd name="connsiteY488" fmla="*/ 3926644 h 6140491"/>
                <a:gd name="connsiteX489" fmla="*/ 435799 w 3765948"/>
                <a:gd name="connsiteY489" fmla="*/ 3875263 h 6140491"/>
                <a:gd name="connsiteX490" fmla="*/ 276947 w 3765948"/>
                <a:gd name="connsiteY490" fmla="*/ 3888554 h 6140491"/>
                <a:gd name="connsiteX491" fmla="*/ 215519 w 3765948"/>
                <a:gd name="connsiteY491" fmla="*/ 3900205 h 6140491"/>
                <a:gd name="connsiteX492" fmla="*/ 216661 w 3765948"/>
                <a:gd name="connsiteY492" fmla="*/ 3883085 h 6140491"/>
                <a:gd name="connsiteX493" fmla="*/ 235591 w 3765948"/>
                <a:gd name="connsiteY493" fmla="*/ 3876191 h 6140491"/>
                <a:gd name="connsiteX494" fmla="*/ 244115 w 3765948"/>
                <a:gd name="connsiteY494" fmla="*/ 3861945 h 6140491"/>
                <a:gd name="connsiteX495" fmla="*/ 296795 w 3765948"/>
                <a:gd name="connsiteY495" fmla="*/ 3823046 h 6140491"/>
                <a:gd name="connsiteX496" fmla="*/ 233707 w 3765948"/>
                <a:gd name="connsiteY496" fmla="*/ 3826312 h 6140491"/>
                <a:gd name="connsiteX497" fmla="*/ 269187 w 3765948"/>
                <a:gd name="connsiteY497" fmla="*/ 3782536 h 6140491"/>
                <a:gd name="connsiteX498" fmla="*/ 1478395 w 3765948"/>
                <a:gd name="connsiteY498" fmla="*/ 3852915 h 6140491"/>
                <a:gd name="connsiteX499" fmla="*/ 1331631 w 3765948"/>
                <a:gd name="connsiteY499" fmla="*/ 3694680 h 6140491"/>
                <a:gd name="connsiteX500" fmla="*/ 1383883 w 3765948"/>
                <a:gd name="connsiteY500" fmla="*/ 3492241 h 6140491"/>
                <a:gd name="connsiteX501" fmla="*/ 1646797 w 3765948"/>
                <a:gd name="connsiteY501" fmla="*/ 3440513 h 6140491"/>
                <a:gd name="connsiteX502" fmla="*/ 948205 w 3765948"/>
                <a:gd name="connsiteY502" fmla="*/ 791891 h 6140491"/>
                <a:gd name="connsiteX503" fmla="*/ 986753 w 3765948"/>
                <a:gd name="connsiteY503" fmla="*/ 800538 h 6140491"/>
                <a:gd name="connsiteX504" fmla="*/ 3014421 w 3765948"/>
                <a:gd name="connsiteY504" fmla="*/ 1269733 h 6140491"/>
                <a:gd name="connsiteX505" fmla="*/ 3086441 w 3765948"/>
                <a:gd name="connsiteY505" fmla="*/ 1381589 h 6140491"/>
                <a:gd name="connsiteX506" fmla="*/ 988301 w 3765948"/>
                <a:gd name="connsiteY506" fmla="*/ 890264 h 6140491"/>
                <a:gd name="connsiteX507" fmla="*/ 948205 w 3765948"/>
                <a:gd name="connsiteY507" fmla="*/ 791891 h 6140491"/>
                <a:gd name="connsiteX508" fmla="*/ 851413 w 3765948"/>
                <a:gd name="connsiteY508" fmla="*/ 0 h 6140491"/>
                <a:gd name="connsiteX509" fmla="*/ 800457 w 3765948"/>
                <a:gd name="connsiteY509" fmla="*/ 375138 h 6140491"/>
                <a:gd name="connsiteX510" fmla="*/ 0 w 3765948"/>
                <a:gd name="connsiteY510" fmla="*/ 5877624 h 6140491"/>
                <a:gd name="connsiteX511" fmla="*/ 3645119 w 3765948"/>
                <a:gd name="connsiteY511" fmla="*/ 5873169 h 6140491"/>
                <a:gd name="connsiteX512" fmla="*/ 3526761 w 3765948"/>
                <a:gd name="connsiteY512" fmla="*/ 1735015 h 6140491"/>
                <a:gd name="connsiteX513" fmla="*/ 3247111 w 3765948"/>
                <a:gd name="connsiteY513" fmla="*/ 716889 h 6140491"/>
                <a:gd name="connsiteX514" fmla="*/ 851413 w 3765948"/>
                <a:gd name="connsiteY514" fmla="*/ 0 h 6140491"/>
                <a:gd name="connsiteX0" fmla="*/ 1645645 w 3765948"/>
                <a:gd name="connsiteY0" fmla="*/ 5817518 h 6129756"/>
                <a:gd name="connsiteX1" fmla="*/ 1670305 w 3765948"/>
                <a:gd name="connsiteY1" fmla="*/ 5829861 h 6129756"/>
                <a:gd name="connsiteX2" fmla="*/ 1657417 w 3765948"/>
                <a:gd name="connsiteY2" fmla="*/ 5865315 h 6129756"/>
                <a:gd name="connsiteX3" fmla="*/ 1513041 w 3765948"/>
                <a:gd name="connsiteY3" fmla="*/ 5882743 h 6129756"/>
                <a:gd name="connsiteX4" fmla="*/ 1591247 w 3765948"/>
                <a:gd name="connsiteY4" fmla="*/ 5862920 h 6129756"/>
                <a:gd name="connsiteX5" fmla="*/ 1620751 w 3765948"/>
                <a:gd name="connsiteY5" fmla="*/ 5828407 h 6129756"/>
                <a:gd name="connsiteX6" fmla="*/ 1645645 w 3765948"/>
                <a:gd name="connsiteY6" fmla="*/ 5817518 h 6129756"/>
                <a:gd name="connsiteX7" fmla="*/ 2214767 w 3765948"/>
                <a:gd name="connsiteY7" fmla="*/ 5811371 h 6129756"/>
                <a:gd name="connsiteX8" fmla="*/ 2240351 w 3765948"/>
                <a:gd name="connsiteY8" fmla="*/ 5821657 h 6129756"/>
                <a:gd name="connsiteX9" fmla="*/ 2230403 w 3765948"/>
                <a:gd name="connsiteY9" fmla="*/ 5858046 h 6129756"/>
                <a:gd name="connsiteX10" fmla="*/ 2087935 w 3765948"/>
                <a:gd name="connsiteY10" fmla="*/ 5887211 h 6129756"/>
                <a:gd name="connsiteX11" fmla="*/ 2164261 w 3765948"/>
                <a:gd name="connsiteY11" fmla="*/ 5861065 h 6129756"/>
                <a:gd name="connsiteX12" fmla="*/ 2190845 w 3765948"/>
                <a:gd name="connsiteY12" fmla="*/ 5824257 h 6129756"/>
                <a:gd name="connsiteX13" fmla="*/ 2214767 w 3765948"/>
                <a:gd name="connsiteY13" fmla="*/ 5811371 h 6129756"/>
                <a:gd name="connsiteX14" fmla="*/ 3560865 w 3765948"/>
                <a:gd name="connsiteY14" fmla="*/ 5803952 h 6129756"/>
                <a:gd name="connsiteX15" fmla="*/ 1820629 w 3765948"/>
                <a:gd name="connsiteY15" fmla="*/ 6074940 h 6129756"/>
                <a:gd name="connsiteX16" fmla="*/ 87293 w 3765948"/>
                <a:gd name="connsiteY16" fmla="*/ 5812046 h 6129756"/>
                <a:gd name="connsiteX17" fmla="*/ 1808269 w 3765948"/>
                <a:gd name="connsiteY17" fmla="*/ 5961645 h 6129756"/>
                <a:gd name="connsiteX18" fmla="*/ 3560865 w 3765948"/>
                <a:gd name="connsiteY18" fmla="*/ 5803952 h 6129756"/>
                <a:gd name="connsiteX19" fmla="*/ 1075885 w 3765948"/>
                <a:gd name="connsiteY19" fmla="*/ 5793207 h 6129756"/>
                <a:gd name="connsiteX20" fmla="*/ 1099889 w 3765948"/>
                <a:gd name="connsiteY20" fmla="*/ 5806781 h 6129756"/>
                <a:gd name="connsiteX21" fmla="*/ 1085225 w 3765948"/>
                <a:gd name="connsiteY21" fmla="*/ 5841538 h 6129756"/>
                <a:gd name="connsiteX22" fmla="*/ 940153 w 3765948"/>
                <a:gd name="connsiteY22" fmla="*/ 5851644 h 6129756"/>
                <a:gd name="connsiteX23" fmla="*/ 1019261 w 3765948"/>
                <a:gd name="connsiteY23" fmla="*/ 5835801 h 6129756"/>
                <a:gd name="connsiteX24" fmla="*/ 1050473 w 3765948"/>
                <a:gd name="connsiteY24" fmla="*/ 5802824 h 6129756"/>
                <a:gd name="connsiteX25" fmla="*/ 1075885 w 3765948"/>
                <a:gd name="connsiteY25" fmla="*/ 5793207 h 6129756"/>
                <a:gd name="connsiteX26" fmla="*/ 2785135 w 3765948"/>
                <a:gd name="connsiteY26" fmla="*/ 5782285 h 6129756"/>
                <a:gd name="connsiteX27" fmla="*/ 2810719 w 3765948"/>
                <a:gd name="connsiteY27" fmla="*/ 5792571 h 6129756"/>
                <a:gd name="connsiteX28" fmla="*/ 2800771 w 3765948"/>
                <a:gd name="connsiteY28" fmla="*/ 5828960 h 6129756"/>
                <a:gd name="connsiteX29" fmla="*/ 2658303 w 3765948"/>
                <a:gd name="connsiteY29" fmla="*/ 5858125 h 6129756"/>
                <a:gd name="connsiteX30" fmla="*/ 2734629 w 3765948"/>
                <a:gd name="connsiteY30" fmla="*/ 5831979 h 6129756"/>
                <a:gd name="connsiteX31" fmla="*/ 2761213 w 3765948"/>
                <a:gd name="connsiteY31" fmla="*/ 5795171 h 6129756"/>
                <a:gd name="connsiteX32" fmla="*/ 2785135 w 3765948"/>
                <a:gd name="connsiteY32" fmla="*/ 5782285 h 6129756"/>
                <a:gd name="connsiteX33" fmla="*/ 1663975 w 3765948"/>
                <a:gd name="connsiteY33" fmla="*/ 5739848 h 6129756"/>
                <a:gd name="connsiteX34" fmla="*/ 1693473 w 3765948"/>
                <a:gd name="connsiteY34" fmla="*/ 5759848 h 6129756"/>
                <a:gd name="connsiteX35" fmla="*/ 1747707 w 3765948"/>
                <a:gd name="connsiteY35" fmla="*/ 5786459 h 6129756"/>
                <a:gd name="connsiteX36" fmla="*/ 1762829 w 3765948"/>
                <a:gd name="connsiteY36" fmla="*/ 5819245 h 6129756"/>
                <a:gd name="connsiteX37" fmla="*/ 1764355 w 3765948"/>
                <a:gd name="connsiteY37" fmla="*/ 5819821 h 6129756"/>
                <a:gd name="connsiteX38" fmla="*/ 1756501 w 3765948"/>
                <a:gd name="connsiteY38" fmla="*/ 5828949 h 6129756"/>
                <a:gd name="connsiteX39" fmla="*/ 1733135 w 3765948"/>
                <a:gd name="connsiteY39" fmla="*/ 5831454 h 6129756"/>
                <a:gd name="connsiteX40" fmla="*/ 1729299 w 3765948"/>
                <a:gd name="connsiteY40" fmla="*/ 5811260 h 6129756"/>
                <a:gd name="connsiteX41" fmla="*/ 1738615 w 3765948"/>
                <a:gd name="connsiteY41" fmla="*/ 5806061 h 6129756"/>
                <a:gd name="connsiteX42" fmla="*/ 1724465 w 3765948"/>
                <a:gd name="connsiteY42" fmla="*/ 5813016 h 6129756"/>
                <a:gd name="connsiteX43" fmla="*/ 1729363 w 3765948"/>
                <a:gd name="connsiteY43" fmla="*/ 5838799 h 6129756"/>
                <a:gd name="connsiteX44" fmla="*/ 1759197 w 3765948"/>
                <a:gd name="connsiteY44" fmla="*/ 5835601 h 6129756"/>
                <a:gd name="connsiteX45" fmla="*/ 1770733 w 3765948"/>
                <a:gd name="connsiteY45" fmla="*/ 5822193 h 6129756"/>
                <a:gd name="connsiteX46" fmla="*/ 1799347 w 3765948"/>
                <a:gd name="connsiteY46" fmla="*/ 5856818 h 6129756"/>
                <a:gd name="connsiteX47" fmla="*/ 1775075 w 3765948"/>
                <a:gd name="connsiteY47" fmla="*/ 5909211 h 6129756"/>
                <a:gd name="connsiteX48" fmla="*/ 1760983 w 3765948"/>
                <a:gd name="connsiteY48" fmla="*/ 5909294 h 6129756"/>
                <a:gd name="connsiteX49" fmla="*/ 1777951 w 3765948"/>
                <a:gd name="connsiteY49" fmla="*/ 5883782 h 6129756"/>
                <a:gd name="connsiteX50" fmla="*/ 1719833 w 3765948"/>
                <a:gd name="connsiteY50" fmla="*/ 5868259 h 6129756"/>
                <a:gd name="connsiteX51" fmla="*/ 1645721 w 3765948"/>
                <a:gd name="connsiteY51" fmla="*/ 5909971 h 6129756"/>
                <a:gd name="connsiteX52" fmla="*/ 1625113 w 3765948"/>
                <a:gd name="connsiteY52" fmla="*/ 5910092 h 6129756"/>
                <a:gd name="connsiteX53" fmla="*/ 1557597 w 3765948"/>
                <a:gd name="connsiteY53" fmla="*/ 5902722 h 6129756"/>
                <a:gd name="connsiteX54" fmla="*/ 1660791 w 3765948"/>
                <a:gd name="connsiteY54" fmla="*/ 5870804 h 6129756"/>
                <a:gd name="connsiteX55" fmla="*/ 1676791 w 3765948"/>
                <a:gd name="connsiteY55" fmla="*/ 5825216 h 6129756"/>
                <a:gd name="connsiteX56" fmla="*/ 1614997 w 3765948"/>
                <a:gd name="connsiteY56" fmla="*/ 5823246 h 6129756"/>
                <a:gd name="connsiteX57" fmla="*/ 1578277 w 3765948"/>
                <a:gd name="connsiteY57" fmla="*/ 5867590 h 6129756"/>
                <a:gd name="connsiteX58" fmla="*/ 1483395 w 3765948"/>
                <a:gd name="connsiteY58" fmla="*/ 5868697 h 6129756"/>
                <a:gd name="connsiteX59" fmla="*/ 1543911 w 3765948"/>
                <a:gd name="connsiteY59" fmla="*/ 5898965 h 6129756"/>
                <a:gd name="connsiteX60" fmla="*/ 1390269 w 3765948"/>
                <a:gd name="connsiteY60" fmla="*/ 5886751 h 6129756"/>
                <a:gd name="connsiteX61" fmla="*/ 1474261 w 3765948"/>
                <a:gd name="connsiteY61" fmla="*/ 5836368 h 6129756"/>
                <a:gd name="connsiteX62" fmla="*/ 1489791 w 3765948"/>
                <a:gd name="connsiteY62" fmla="*/ 5852687 h 6129756"/>
                <a:gd name="connsiteX63" fmla="*/ 1521509 w 3765948"/>
                <a:gd name="connsiteY63" fmla="*/ 5861841 h 6129756"/>
                <a:gd name="connsiteX64" fmla="*/ 1532435 w 3765948"/>
                <a:gd name="connsiteY64" fmla="*/ 5834026 h 6129756"/>
                <a:gd name="connsiteX65" fmla="*/ 1518575 w 3765948"/>
                <a:gd name="connsiteY65" fmla="*/ 5823624 h 6129756"/>
                <a:gd name="connsiteX66" fmla="*/ 1527567 w 3765948"/>
                <a:gd name="connsiteY66" fmla="*/ 5831164 h 6129756"/>
                <a:gd name="connsiteX67" fmla="*/ 1519009 w 3765948"/>
                <a:gd name="connsiteY67" fmla="*/ 5852949 h 6129756"/>
                <a:gd name="connsiteX68" fmla="*/ 1494167 w 3765948"/>
                <a:gd name="connsiteY68" fmla="*/ 5845780 h 6129756"/>
                <a:gd name="connsiteX69" fmla="*/ 1486741 w 3765948"/>
                <a:gd name="connsiteY69" fmla="*/ 5832578 h 6129756"/>
                <a:gd name="connsiteX70" fmla="*/ 1487519 w 3765948"/>
                <a:gd name="connsiteY70" fmla="*/ 5832342 h 6129756"/>
                <a:gd name="connsiteX71" fmla="*/ 1519733 w 3765948"/>
                <a:gd name="connsiteY71" fmla="*/ 5803870 h 6129756"/>
                <a:gd name="connsiteX72" fmla="*/ 1549987 w 3765948"/>
                <a:gd name="connsiteY72" fmla="*/ 5774660 h 6129756"/>
                <a:gd name="connsiteX73" fmla="*/ 1576545 w 3765948"/>
                <a:gd name="connsiteY73" fmla="*/ 5767444 h 6129756"/>
                <a:gd name="connsiteX74" fmla="*/ 1586425 w 3765948"/>
                <a:gd name="connsiteY74" fmla="*/ 5783663 h 6129756"/>
                <a:gd name="connsiteX75" fmla="*/ 1610457 w 3765948"/>
                <a:gd name="connsiteY75" fmla="*/ 5795753 h 6129756"/>
                <a:gd name="connsiteX76" fmla="*/ 1624643 w 3765948"/>
                <a:gd name="connsiteY76" fmla="*/ 5774606 h 6129756"/>
                <a:gd name="connsiteX77" fmla="*/ 1615361 w 3765948"/>
                <a:gd name="connsiteY77" fmla="*/ 5764090 h 6129756"/>
                <a:gd name="connsiteX78" fmla="*/ 1621231 w 3765948"/>
                <a:gd name="connsiteY78" fmla="*/ 5771559 h 6129756"/>
                <a:gd name="connsiteX79" fmla="*/ 1610121 w 3765948"/>
                <a:gd name="connsiteY79" fmla="*/ 5788122 h 6129756"/>
                <a:gd name="connsiteX80" fmla="*/ 1591299 w 3765948"/>
                <a:gd name="connsiteY80" fmla="*/ 5778652 h 6129756"/>
                <a:gd name="connsiteX81" fmla="*/ 1586279 w 3765948"/>
                <a:gd name="connsiteY81" fmla="*/ 5765912 h 6129756"/>
                <a:gd name="connsiteX82" fmla="*/ 1632499 w 3765948"/>
                <a:gd name="connsiteY82" fmla="*/ 5752030 h 6129756"/>
                <a:gd name="connsiteX83" fmla="*/ 1663975 w 3765948"/>
                <a:gd name="connsiteY83" fmla="*/ 5739848 h 6129756"/>
                <a:gd name="connsiteX84" fmla="*/ 506333 w 3765948"/>
                <a:gd name="connsiteY84" fmla="*/ 5736355 h 6129756"/>
                <a:gd name="connsiteX85" fmla="*/ 528881 w 3765948"/>
                <a:gd name="connsiteY85" fmla="*/ 5752229 h 6129756"/>
                <a:gd name="connsiteX86" fmla="*/ 510863 w 3765948"/>
                <a:gd name="connsiteY86" fmla="*/ 5785371 h 6129756"/>
                <a:gd name="connsiteX87" fmla="*/ 365503 w 3765948"/>
                <a:gd name="connsiteY87" fmla="*/ 5781131 h 6129756"/>
                <a:gd name="connsiteX88" fmla="*/ 445787 w 3765948"/>
                <a:gd name="connsiteY88" fmla="*/ 5773161 h 6129756"/>
                <a:gd name="connsiteX89" fmla="*/ 480095 w 3765948"/>
                <a:gd name="connsiteY89" fmla="*/ 5743420 h 6129756"/>
                <a:gd name="connsiteX90" fmla="*/ 506333 w 3765948"/>
                <a:gd name="connsiteY90" fmla="*/ 5736355 h 6129756"/>
                <a:gd name="connsiteX91" fmla="*/ 2226687 w 3765948"/>
                <a:gd name="connsiteY91" fmla="*/ 5732462 h 6129756"/>
                <a:gd name="connsiteX92" fmla="*/ 2257723 w 3765948"/>
                <a:gd name="connsiteY92" fmla="*/ 5749985 h 6129756"/>
                <a:gd name="connsiteX93" fmla="*/ 2313949 w 3765948"/>
                <a:gd name="connsiteY93" fmla="*/ 5772076 h 6129756"/>
                <a:gd name="connsiteX94" fmla="*/ 2331699 w 3765948"/>
                <a:gd name="connsiteY94" fmla="*/ 5803516 h 6129756"/>
                <a:gd name="connsiteX95" fmla="*/ 2333267 w 3765948"/>
                <a:gd name="connsiteY95" fmla="*/ 5803966 h 6129756"/>
                <a:gd name="connsiteX96" fmla="*/ 2326185 w 3765948"/>
                <a:gd name="connsiteY96" fmla="*/ 5813705 h 6129756"/>
                <a:gd name="connsiteX97" fmla="*/ 2303103 w 3765948"/>
                <a:gd name="connsiteY97" fmla="*/ 5818111 h 6129756"/>
                <a:gd name="connsiteX98" fmla="*/ 2297629 w 3765948"/>
                <a:gd name="connsiteY98" fmla="*/ 5798298 h 6129756"/>
                <a:gd name="connsiteX99" fmla="*/ 2306489 w 3765948"/>
                <a:gd name="connsiteY99" fmla="*/ 5792355 h 6129756"/>
                <a:gd name="connsiteX100" fmla="*/ 2292955 w 3765948"/>
                <a:gd name="connsiteY100" fmla="*/ 5800443 h 6129756"/>
                <a:gd name="connsiteX101" fmla="*/ 2299943 w 3765948"/>
                <a:gd name="connsiteY101" fmla="*/ 5825740 h 6129756"/>
                <a:gd name="connsiteX102" fmla="*/ 2329417 w 3765948"/>
                <a:gd name="connsiteY102" fmla="*/ 5820114 h 6129756"/>
                <a:gd name="connsiteX103" fmla="*/ 2339817 w 3765948"/>
                <a:gd name="connsiteY103" fmla="*/ 5805809 h 6129756"/>
                <a:gd name="connsiteX104" fmla="*/ 2371165 w 3765948"/>
                <a:gd name="connsiteY104" fmla="*/ 5837980 h 6129756"/>
                <a:gd name="connsiteX105" fmla="*/ 2351255 w 3765948"/>
                <a:gd name="connsiteY105" fmla="*/ 5892182 h 6129756"/>
                <a:gd name="connsiteX106" fmla="*/ 2337217 w 3765948"/>
                <a:gd name="connsiteY106" fmla="*/ 5893416 h 6129756"/>
                <a:gd name="connsiteX107" fmla="*/ 2352045 w 3765948"/>
                <a:gd name="connsiteY107" fmla="*/ 5866603 h 6129756"/>
                <a:gd name="connsiteX108" fmla="*/ 2292851 w 3765948"/>
                <a:gd name="connsiteY108" fmla="*/ 5855880 h 6129756"/>
                <a:gd name="connsiteX109" fmla="*/ 2222395 w 3765948"/>
                <a:gd name="connsiteY109" fmla="*/ 5903508 h 6129756"/>
                <a:gd name="connsiteX110" fmla="*/ 2201867 w 3765948"/>
                <a:gd name="connsiteY110" fmla="*/ 5905312 h 6129756"/>
                <a:gd name="connsiteX111" fmla="*/ 2133975 w 3765948"/>
                <a:gd name="connsiteY111" fmla="*/ 5903483 h 6129756"/>
                <a:gd name="connsiteX112" fmla="*/ 2234215 w 3765948"/>
                <a:gd name="connsiteY112" fmla="*/ 5863241 h 6129756"/>
                <a:gd name="connsiteX113" fmla="*/ 2246437 w 3765948"/>
                <a:gd name="connsiteY113" fmla="*/ 5816498 h 6129756"/>
                <a:gd name="connsiteX114" fmla="*/ 2184689 w 3765948"/>
                <a:gd name="connsiteY114" fmla="*/ 5819583 h 6129756"/>
                <a:gd name="connsiteX115" fmla="*/ 2151715 w 3765948"/>
                <a:gd name="connsiteY115" fmla="*/ 5866779 h 6129756"/>
                <a:gd name="connsiteX116" fmla="*/ 2057239 w 3765948"/>
                <a:gd name="connsiteY116" fmla="*/ 5875635 h 6129756"/>
                <a:gd name="connsiteX117" fmla="*/ 2120027 w 3765948"/>
                <a:gd name="connsiteY117" fmla="*/ 5900857 h 6129756"/>
                <a:gd name="connsiteX118" fmla="*/ 1965901 w 3765948"/>
                <a:gd name="connsiteY118" fmla="*/ 5901238 h 6129756"/>
                <a:gd name="connsiteX119" fmla="*/ 2045495 w 3765948"/>
                <a:gd name="connsiteY119" fmla="*/ 5844160 h 6129756"/>
                <a:gd name="connsiteX120" fmla="*/ 2062307 w 3765948"/>
                <a:gd name="connsiteY120" fmla="*/ 5859156 h 6129756"/>
                <a:gd name="connsiteX121" fmla="*/ 2094667 w 3765948"/>
                <a:gd name="connsiteY121" fmla="*/ 5865688 h 6129756"/>
                <a:gd name="connsiteX122" fmla="*/ 2103283 w 3765948"/>
                <a:gd name="connsiteY122" fmla="*/ 5837073 h 6129756"/>
                <a:gd name="connsiteX123" fmla="*/ 2088621 w 3765948"/>
                <a:gd name="connsiteY123" fmla="*/ 5827839 h 6129756"/>
                <a:gd name="connsiteX124" fmla="*/ 2098197 w 3765948"/>
                <a:gd name="connsiteY124" fmla="*/ 5834618 h 6129756"/>
                <a:gd name="connsiteX125" fmla="*/ 2091447 w 3765948"/>
                <a:gd name="connsiteY125" fmla="*/ 5857030 h 6129756"/>
                <a:gd name="connsiteX126" fmla="*/ 2066103 w 3765948"/>
                <a:gd name="connsiteY126" fmla="*/ 5851915 h 6129756"/>
                <a:gd name="connsiteX127" fmla="*/ 2057625 w 3765948"/>
                <a:gd name="connsiteY127" fmla="*/ 5839363 h 6129756"/>
                <a:gd name="connsiteX128" fmla="*/ 2058379 w 3765948"/>
                <a:gd name="connsiteY128" fmla="*/ 5839064 h 6129756"/>
                <a:gd name="connsiteX129" fmla="*/ 2088159 w 3765948"/>
                <a:gd name="connsiteY129" fmla="*/ 5808056 h 6129756"/>
                <a:gd name="connsiteX130" fmla="*/ 2115925 w 3765948"/>
                <a:gd name="connsiteY130" fmla="*/ 5776471 h 6129756"/>
                <a:gd name="connsiteX131" fmla="*/ 2141807 w 3765948"/>
                <a:gd name="connsiteY131" fmla="*/ 5767110 h 6129756"/>
                <a:gd name="connsiteX132" fmla="*/ 2152977 w 3765948"/>
                <a:gd name="connsiteY132" fmla="*/ 5782467 h 6129756"/>
                <a:gd name="connsiteX133" fmla="*/ 2177917 w 3765948"/>
                <a:gd name="connsiteY133" fmla="*/ 5792553 h 6129756"/>
                <a:gd name="connsiteX134" fmla="*/ 2190327 w 3765948"/>
                <a:gd name="connsiteY134" fmla="*/ 5770317 h 6129756"/>
                <a:gd name="connsiteX135" fmla="*/ 2180219 w 3765948"/>
                <a:gd name="connsiteY135" fmla="*/ 5760595 h 6129756"/>
                <a:gd name="connsiteX136" fmla="*/ 2186677 w 3765948"/>
                <a:gd name="connsiteY136" fmla="*/ 5767560 h 6129756"/>
                <a:gd name="connsiteX137" fmla="*/ 2176959 w 3765948"/>
                <a:gd name="connsiteY137" fmla="*/ 5784975 h 6129756"/>
                <a:gd name="connsiteX138" fmla="*/ 2157425 w 3765948"/>
                <a:gd name="connsiteY138" fmla="*/ 5777075 h 6129756"/>
                <a:gd name="connsiteX139" fmla="*/ 2151381 w 3765948"/>
                <a:gd name="connsiteY139" fmla="*/ 5764788 h 6129756"/>
                <a:gd name="connsiteX140" fmla="*/ 2196313 w 3765948"/>
                <a:gd name="connsiteY140" fmla="*/ 5747176 h 6129756"/>
                <a:gd name="connsiteX141" fmla="*/ 2226687 w 3765948"/>
                <a:gd name="connsiteY141" fmla="*/ 5732462 h 6129756"/>
                <a:gd name="connsiteX142" fmla="*/ 1098117 w 3765948"/>
                <a:gd name="connsiteY142" fmla="*/ 5716562 h 6129756"/>
                <a:gd name="connsiteX143" fmla="*/ 1126567 w 3765948"/>
                <a:gd name="connsiteY143" fmla="*/ 5738028 h 6129756"/>
                <a:gd name="connsiteX144" fmla="*/ 1179387 w 3765948"/>
                <a:gd name="connsiteY144" fmla="*/ 5767347 h 6129756"/>
                <a:gd name="connsiteX145" fmla="*/ 1192831 w 3765948"/>
                <a:gd name="connsiteY145" fmla="*/ 5800855 h 6129756"/>
                <a:gd name="connsiteX146" fmla="*/ 1194327 w 3765948"/>
                <a:gd name="connsiteY146" fmla="*/ 5801508 h 6129756"/>
                <a:gd name="connsiteX147" fmla="*/ 1186023 w 3765948"/>
                <a:gd name="connsiteY147" fmla="*/ 5810227 h 6129756"/>
                <a:gd name="connsiteX148" fmla="*/ 1162559 w 3765948"/>
                <a:gd name="connsiteY148" fmla="*/ 5811548 h 6129756"/>
                <a:gd name="connsiteX149" fmla="*/ 1159749 w 3765948"/>
                <a:gd name="connsiteY149" fmla="*/ 5791186 h 6129756"/>
                <a:gd name="connsiteX150" fmla="*/ 1169315 w 3765948"/>
                <a:gd name="connsiteY150" fmla="*/ 5786464 h 6129756"/>
                <a:gd name="connsiteX151" fmla="*/ 1154833 w 3765948"/>
                <a:gd name="connsiteY151" fmla="*/ 5792695 h 6129756"/>
                <a:gd name="connsiteX152" fmla="*/ 1158421 w 3765948"/>
                <a:gd name="connsiteY152" fmla="*/ 5818693 h 6129756"/>
                <a:gd name="connsiteX153" fmla="*/ 1188379 w 3765948"/>
                <a:gd name="connsiteY153" fmla="*/ 5817007 h 6129756"/>
                <a:gd name="connsiteX154" fmla="*/ 1200577 w 3765948"/>
                <a:gd name="connsiteY154" fmla="*/ 5804200 h 6129756"/>
                <a:gd name="connsiteX155" fmla="*/ 1227405 w 3765948"/>
                <a:gd name="connsiteY155" fmla="*/ 5840227 h 6129756"/>
                <a:gd name="connsiteX156" fmla="*/ 1200515 w 3765948"/>
                <a:gd name="connsiteY156" fmla="*/ 5891326 h 6129756"/>
                <a:gd name="connsiteX157" fmla="*/ 1186437 w 3765948"/>
                <a:gd name="connsiteY157" fmla="*/ 5890696 h 6129756"/>
                <a:gd name="connsiteX158" fmla="*/ 1204673 w 3765948"/>
                <a:gd name="connsiteY158" fmla="*/ 5866075 h 6129756"/>
                <a:gd name="connsiteX159" fmla="*/ 1147413 w 3765948"/>
                <a:gd name="connsiteY159" fmla="*/ 5847633 h 6129756"/>
                <a:gd name="connsiteX160" fmla="*/ 1071287 w 3765948"/>
                <a:gd name="connsiteY160" fmla="*/ 5885545 h 6129756"/>
                <a:gd name="connsiteX161" fmla="*/ 1050701 w 3765948"/>
                <a:gd name="connsiteY161" fmla="*/ 5884624 h 6129756"/>
                <a:gd name="connsiteX162" fmla="*/ 983643 w 3765948"/>
                <a:gd name="connsiteY162" fmla="*/ 5873850 h 6129756"/>
                <a:gd name="connsiteX163" fmla="*/ 1088319 w 3765948"/>
                <a:gd name="connsiteY163" fmla="*/ 5847190 h 6129756"/>
                <a:gd name="connsiteX164" fmla="*/ 1106603 w 3765948"/>
                <a:gd name="connsiteY164" fmla="*/ 5802469 h 6129756"/>
                <a:gd name="connsiteX165" fmla="*/ 1044987 w 3765948"/>
                <a:gd name="connsiteY165" fmla="*/ 5797378 h 6129756"/>
                <a:gd name="connsiteX166" fmla="*/ 1006071 w 3765948"/>
                <a:gd name="connsiteY166" fmla="*/ 5839809 h 6129756"/>
                <a:gd name="connsiteX167" fmla="*/ 911255 w 3765948"/>
                <a:gd name="connsiteY167" fmla="*/ 5836118 h 6129756"/>
                <a:gd name="connsiteX168" fmla="*/ 970163 w 3765948"/>
                <a:gd name="connsiteY168" fmla="*/ 5869406 h 6129756"/>
                <a:gd name="connsiteX169" fmla="*/ 817335 w 3765948"/>
                <a:gd name="connsiteY169" fmla="*/ 5849441 h 6129756"/>
                <a:gd name="connsiteX170" fmla="*/ 903767 w 3765948"/>
                <a:gd name="connsiteY170" fmla="*/ 5803368 h 6129756"/>
                <a:gd name="connsiteX171" fmla="*/ 918453 w 3765948"/>
                <a:gd name="connsiteY171" fmla="*/ 5820452 h 6129756"/>
                <a:gd name="connsiteX172" fmla="*/ 949667 w 3765948"/>
                <a:gd name="connsiteY172" fmla="*/ 5831198 h 6129756"/>
                <a:gd name="connsiteX173" fmla="*/ 961985 w 3765948"/>
                <a:gd name="connsiteY173" fmla="*/ 5803970 h 6129756"/>
                <a:gd name="connsiteX174" fmla="*/ 948669 w 3765948"/>
                <a:gd name="connsiteY174" fmla="*/ 5792882 h 6129756"/>
                <a:gd name="connsiteX175" fmla="*/ 957267 w 3765948"/>
                <a:gd name="connsiteY175" fmla="*/ 5800866 h 6129756"/>
                <a:gd name="connsiteX176" fmla="*/ 947619 w 3765948"/>
                <a:gd name="connsiteY176" fmla="*/ 5822191 h 6129756"/>
                <a:gd name="connsiteX177" fmla="*/ 923171 w 3765948"/>
                <a:gd name="connsiteY177" fmla="*/ 5813775 h 6129756"/>
                <a:gd name="connsiteX178" fmla="*/ 916423 w 3765948"/>
                <a:gd name="connsiteY178" fmla="*/ 5800214 h 6129756"/>
                <a:gd name="connsiteX179" fmla="*/ 917211 w 3765948"/>
                <a:gd name="connsiteY179" fmla="*/ 5800018 h 6129756"/>
                <a:gd name="connsiteX180" fmla="*/ 950825 w 3765948"/>
                <a:gd name="connsiteY180" fmla="*/ 5773211 h 6129756"/>
                <a:gd name="connsiteX181" fmla="*/ 982515 w 3765948"/>
                <a:gd name="connsiteY181" fmla="*/ 5745567 h 6129756"/>
                <a:gd name="connsiteX182" fmla="*/ 1009405 w 3765948"/>
                <a:gd name="connsiteY182" fmla="*/ 5739704 h 6129756"/>
                <a:gd name="connsiteX183" fmla="*/ 1018453 w 3765948"/>
                <a:gd name="connsiteY183" fmla="*/ 5756401 h 6129756"/>
                <a:gd name="connsiteX184" fmla="*/ 1041843 w 3765948"/>
                <a:gd name="connsiteY184" fmla="*/ 5769690 h 6129756"/>
                <a:gd name="connsiteX185" fmla="*/ 1057079 w 3765948"/>
                <a:gd name="connsiteY185" fmla="*/ 5749287 h 6129756"/>
                <a:gd name="connsiteX186" fmla="*/ 1048341 w 3765948"/>
                <a:gd name="connsiteY186" fmla="*/ 5738316 h 6129756"/>
                <a:gd name="connsiteX187" fmla="*/ 1053825 w 3765948"/>
                <a:gd name="connsiteY187" fmla="*/ 5746072 h 6129756"/>
                <a:gd name="connsiteX188" fmla="*/ 1041893 w 3765948"/>
                <a:gd name="connsiteY188" fmla="*/ 5762052 h 6129756"/>
                <a:gd name="connsiteX189" fmla="*/ 1023573 w 3765948"/>
                <a:gd name="connsiteY189" fmla="*/ 5751643 h 6129756"/>
                <a:gd name="connsiteX190" fmla="*/ 1019203 w 3765948"/>
                <a:gd name="connsiteY190" fmla="*/ 5738665 h 6129756"/>
                <a:gd name="connsiteX191" fmla="*/ 1066065 w 3765948"/>
                <a:gd name="connsiteY191" fmla="*/ 5727138 h 6129756"/>
                <a:gd name="connsiteX192" fmla="*/ 1098117 w 3765948"/>
                <a:gd name="connsiteY192" fmla="*/ 5716562 h 6129756"/>
                <a:gd name="connsiteX193" fmla="*/ 2797055 w 3765948"/>
                <a:gd name="connsiteY193" fmla="*/ 5703376 h 6129756"/>
                <a:gd name="connsiteX194" fmla="*/ 2828091 w 3765948"/>
                <a:gd name="connsiteY194" fmla="*/ 5720899 h 6129756"/>
                <a:gd name="connsiteX195" fmla="*/ 2884317 w 3765948"/>
                <a:gd name="connsiteY195" fmla="*/ 5742990 h 6129756"/>
                <a:gd name="connsiteX196" fmla="*/ 2902067 w 3765948"/>
                <a:gd name="connsiteY196" fmla="*/ 5774430 h 6129756"/>
                <a:gd name="connsiteX197" fmla="*/ 2903635 w 3765948"/>
                <a:gd name="connsiteY197" fmla="*/ 5774880 h 6129756"/>
                <a:gd name="connsiteX198" fmla="*/ 2896553 w 3765948"/>
                <a:gd name="connsiteY198" fmla="*/ 5784619 h 6129756"/>
                <a:gd name="connsiteX199" fmla="*/ 2873471 w 3765948"/>
                <a:gd name="connsiteY199" fmla="*/ 5789025 h 6129756"/>
                <a:gd name="connsiteX200" fmla="*/ 2867997 w 3765948"/>
                <a:gd name="connsiteY200" fmla="*/ 5769212 h 6129756"/>
                <a:gd name="connsiteX201" fmla="*/ 2876857 w 3765948"/>
                <a:gd name="connsiteY201" fmla="*/ 5763269 h 6129756"/>
                <a:gd name="connsiteX202" fmla="*/ 2863323 w 3765948"/>
                <a:gd name="connsiteY202" fmla="*/ 5771357 h 6129756"/>
                <a:gd name="connsiteX203" fmla="*/ 2870311 w 3765948"/>
                <a:gd name="connsiteY203" fmla="*/ 5796654 h 6129756"/>
                <a:gd name="connsiteX204" fmla="*/ 2899785 w 3765948"/>
                <a:gd name="connsiteY204" fmla="*/ 5791028 h 6129756"/>
                <a:gd name="connsiteX205" fmla="*/ 2910185 w 3765948"/>
                <a:gd name="connsiteY205" fmla="*/ 5776723 h 6129756"/>
                <a:gd name="connsiteX206" fmla="*/ 2941533 w 3765948"/>
                <a:gd name="connsiteY206" fmla="*/ 5808894 h 6129756"/>
                <a:gd name="connsiteX207" fmla="*/ 2921623 w 3765948"/>
                <a:gd name="connsiteY207" fmla="*/ 5863096 h 6129756"/>
                <a:gd name="connsiteX208" fmla="*/ 2907585 w 3765948"/>
                <a:gd name="connsiteY208" fmla="*/ 5864330 h 6129756"/>
                <a:gd name="connsiteX209" fmla="*/ 2922413 w 3765948"/>
                <a:gd name="connsiteY209" fmla="*/ 5837517 h 6129756"/>
                <a:gd name="connsiteX210" fmla="*/ 2863219 w 3765948"/>
                <a:gd name="connsiteY210" fmla="*/ 5826794 h 6129756"/>
                <a:gd name="connsiteX211" fmla="*/ 2792763 w 3765948"/>
                <a:gd name="connsiteY211" fmla="*/ 5874422 h 6129756"/>
                <a:gd name="connsiteX212" fmla="*/ 2772235 w 3765948"/>
                <a:gd name="connsiteY212" fmla="*/ 5876226 h 6129756"/>
                <a:gd name="connsiteX213" fmla="*/ 2704343 w 3765948"/>
                <a:gd name="connsiteY213" fmla="*/ 5874397 h 6129756"/>
                <a:gd name="connsiteX214" fmla="*/ 2804583 w 3765948"/>
                <a:gd name="connsiteY214" fmla="*/ 5834155 h 6129756"/>
                <a:gd name="connsiteX215" fmla="*/ 2816805 w 3765948"/>
                <a:gd name="connsiteY215" fmla="*/ 5787412 h 6129756"/>
                <a:gd name="connsiteX216" fmla="*/ 2755057 w 3765948"/>
                <a:gd name="connsiteY216" fmla="*/ 5790497 h 6129756"/>
                <a:gd name="connsiteX217" fmla="*/ 2722083 w 3765948"/>
                <a:gd name="connsiteY217" fmla="*/ 5837693 h 6129756"/>
                <a:gd name="connsiteX218" fmla="*/ 2627607 w 3765948"/>
                <a:gd name="connsiteY218" fmla="*/ 5846549 h 6129756"/>
                <a:gd name="connsiteX219" fmla="*/ 2690395 w 3765948"/>
                <a:gd name="connsiteY219" fmla="*/ 5871771 h 6129756"/>
                <a:gd name="connsiteX220" fmla="*/ 2536269 w 3765948"/>
                <a:gd name="connsiteY220" fmla="*/ 5872152 h 6129756"/>
                <a:gd name="connsiteX221" fmla="*/ 2615863 w 3765948"/>
                <a:gd name="connsiteY221" fmla="*/ 5815074 h 6129756"/>
                <a:gd name="connsiteX222" fmla="*/ 2632675 w 3765948"/>
                <a:gd name="connsiteY222" fmla="*/ 5830070 h 6129756"/>
                <a:gd name="connsiteX223" fmla="*/ 2665035 w 3765948"/>
                <a:gd name="connsiteY223" fmla="*/ 5836602 h 6129756"/>
                <a:gd name="connsiteX224" fmla="*/ 2673651 w 3765948"/>
                <a:gd name="connsiteY224" fmla="*/ 5807987 h 6129756"/>
                <a:gd name="connsiteX225" fmla="*/ 2658989 w 3765948"/>
                <a:gd name="connsiteY225" fmla="*/ 5798753 h 6129756"/>
                <a:gd name="connsiteX226" fmla="*/ 2668565 w 3765948"/>
                <a:gd name="connsiteY226" fmla="*/ 5805532 h 6129756"/>
                <a:gd name="connsiteX227" fmla="*/ 2661815 w 3765948"/>
                <a:gd name="connsiteY227" fmla="*/ 5827944 h 6129756"/>
                <a:gd name="connsiteX228" fmla="*/ 2636471 w 3765948"/>
                <a:gd name="connsiteY228" fmla="*/ 5822829 h 6129756"/>
                <a:gd name="connsiteX229" fmla="*/ 2627993 w 3765948"/>
                <a:gd name="connsiteY229" fmla="*/ 5810277 h 6129756"/>
                <a:gd name="connsiteX230" fmla="*/ 2628747 w 3765948"/>
                <a:gd name="connsiteY230" fmla="*/ 5809978 h 6129756"/>
                <a:gd name="connsiteX231" fmla="*/ 2658527 w 3765948"/>
                <a:gd name="connsiteY231" fmla="*/ 5778970 h 6129756"/>
                <a:gd name="connsiteX232" fmla="*/ 2686293 w 3765948"/>
                <a:gd name="connsiteY232" fmla="*/ 5747385 h 6129756"/>
                <a:gd name="connsiteX233" fmla="*/ 2712175 w 3765948"/>
                <a:gd name="connsiteY233" fmla="*/ 5738024 h 6129756"/>
                <a:gd name="connsiteX234" fmla="*/ 2723345 w 3765948"/>
                <a:gd name="connsiteY234" fmla="*/ 5753381 h 6129756"/>
                <a:gd name="connsiteX235" fmla="*/ 2748285 w 3765948"/>
                <a:gd name="connsiteY235" fmla="*/ 5763467 h 6129756"/>
                <a:gd name="connsiteX236" fmla="*/ 2760695 w 3765948"/>
                <a:gd name="connsiteY236" fmla="*/ 5741231 h 6129756"/>
                <a:gd name="connsiteX237" fmla="*/ 2750587 w 3765948"/>
                <a:gd name="connsiteY237" fmla="*/ 5731509 h 6129756"/>
                <a:gd name="connsiteX238" fmla="*/ 2757045 w 3765948"/>
                <a:gd name="connsiteY238" fmla="*/ 5738474 h 6129756"/>
                <a:gd name="connsiteX239" fmla="*/ 2747327 w 3765948"/>
                <a:gd name="connsiteY239" fmla="*/ 5755889 h 6129756"/>
                <a:gd name="connsiteX240" fmla="*/ 2727793 w 3765948"/>
                <a:gd name="connsiteY240" fmla="*/ 5747989 h 6129756"/>
                <a:gd name="connsiteX241" fmla="*/ 2721749 w 3765948"/>
                <a:gd name="connsiteY241" fmla="*/ 5735702 h 6129756"/>
                <a:gd name="connsiteX242" fmla="*/ 2766681 w 3765948"/>
                <a:gd name="connsiteY242" fmla="*/ 5718090 h 6129756"/>
                <a:gd name="connsiteX243" fmla="*/ 2797055 w 3765948"/>
                <a:gd name="connsiteY243" fmla="*/ 5703376 h 6129756"/>
                <a:gd name="connsiteX244" fmla="*/ 3370851 w 3765948"/>
                <a:gd name="connsiteY244" fmla="*/ 5693792 h 6129756"/>
                <a:gd name="connsiteX245" fmla="*/ 3380031 w 3765948"/>
                <a:gd name="connsiteY245" fmla="*/ 5702341 h 6129756"/>
                <a:gd name="connsiteX246" fmla="*/ 3373769 w 3765948"/>
                <a:gd name="connsiteY246" fmla="*/ 5739541 h 6129756"/>
                <a:gd name="connsiteX247" fmla="*/ 3234929 w 3765948"/>
                <a:gd name="connsiteY247" fmla="*/ 5782800 h 6129756"/>
                <a:gd name="connsiteX248" fmla="*/ 3308259 w 3765948"/>
                <a:gd name="connsiteY248" fmla="*/ 5749156 h 6129756"/>
                <a:gd name="connsiteX249" fmla="*/ 3331033 w 3765948"/>
                <a:gd name="connsiteY249" fmla="*/ 5709875 h 6129756"/>
                <a:gd name="connsiteX250" fmla="*/ 3353547 w 3765948"/>
                <a:gd name="connsiteY250" fmla="*/ 5694663 h 6129756"/>
                <a:gd name="connsiteX251" fmla="*/ 3370851 w 3765948"/>
                <a:gd name="connsiteY251" fmla="*/ 5693792 h 6129756"/>
                <a:gd name="connsiteX252" fmla="*/ 472901 w 3765948"/>
                <a:gd name="connsiteY252" fmla="*/ 5661425 h 6129756"/>
                <a:gd name="connsiteX253" fmla="*/ 503073 w 3765948"/>
                <a:gd name="connsiteY253" fmla="*/ 5669640 h 6129756"/>
                <a:gd name="connsiteX254" fmla="*/ 536011 w 3765948"/>
                <a:gd name="connsiteY254" fmla="*/ 5662275 h 6129756"/>
                <a:gd name="connsiteX255" fmla="*/ 562207 w 3765948"/>
                <a:gd name="connsiteY255" fmla="*/ 5686440 h 6129756"/>
                <a:gd name="connsiteX256" fmla="*/ 611879 w 3765948"/>
                <a:gd name="connsiteY256" fmla="*/ 5720822 h 6129756"/>
                <a:gd name="connsiteX257" fmla="*/ 621957 w 3765948"/>
                <a:gd name="connsiteY257" fmla="*/ 5755492 h 6129756"/>
                <a:gd name="connsiteX258" fmla="*/ 623381 w 3765948"/>
                <a:gd name="connsiteY258" fmla="*/ 5756288 h 6129756"/>
                <a:gd name="connsiteX259" fmla="*/ 614257 w 3765948"/>
                <a:gd name="connsiteY259" fmla="*/ 5764147 h 6129756"/>
                <a:gd name="connsiteX260" fmla="*/ 590777 w 3765948"/>
                <a:gd name="connsiteY260" fmla="*/ 5763149 h 6129756"/>
                <a:gd name="connsiteX261" fmla="*/ 589987 w 3765948"/>
                <a:gd name="connsiteY261" fmla="*/ 5742609 h 6129756"/>
                <a:gd name="connsiteX262" fmla="*/ 599971 w 3765948"/>
                <a:gd name="connsiteY262" fmla="*/ 5738853 h 6129756"/>
                <a:gd name="connsiteX263" fmla="*/ 584947 w 3765948"/>
                <a:gd name="connsiteY263" fmla="*/ 5743626 h 6129756"/>
                <a:gd name="connsiteX264" fmla="*/ 585955 w 3765948"/>
                <a:gd name="connsiteY264" fmla="*/ 5769851 h 6129756"/>
                <a:gd name="connsiteX265" fmla="*/ 615933 w 3765948"/>
                <a:gd name="connsiteY265" fmla="*/ 5771126 h 6129756"/>
                <a:gd name="connsiteX266" fmla="*/ 629333 w 3765948"/>
                <a:gd name="connsiteY266" fmla="*/ 5759583 h 6129756"/>
                <a:gd name="connsiteX267" fmla="*/ 652481 w 3765948"/>
                <a:gd name="connsiteY267" fmla="*/ 5798079 h 6129756"/>
                <a:gd name="connsiteX268" fmla="*/ 620685 w 3765948"/>
                <a:gd name="connsiteY268" fmla="*/ 5846279 h 6129756"/>
                <a:gd name="connsiteX269" fmla="*/ 606739 w 3765948"/>
                <a:gd name="connsiteY269" fmla="*/ 5844265 h 6129756"/>
                <a:gd name="connsiteX270" fmla="*/ 627313 w 3765948"/>
                <a:gd name="connsiteY270" fmla="*/ 5821561 h 6129756"/>
                <a:gd name="connsiteX271" fmla="*/ 572149 w 3765948"/>
                <a:gd name="connsiteY271" fmla="*/ 5797566 h 6129756"/>
                <a:gd name="connsiteX272" fmla="*/ 492657 w 3765948"/>
                <a:gd name="connsiteY272" fmla="*/ 5827791 h 6129756"/>
                <a:gd name="connsiteX273" fmla="*/ 472261 w 3765948"/>
                <a:gd name="connsiteY273" fmla="*/ 5824846 h 6129756"/>
                <a:gd name="connsiteX274" fmla="*/ 406591 w 3765948"/>
                <a:gd name="connsiteY274" fmla="*/ 5807515 h 6129756"/>
                <a:gd name="connsiteX275" fmla="*/ 513385 w 3765948"/>
                <a:gd name="connsiteY275" fmla="*/ 5791301 h 6129756"/>
                <a:gd name="connsiteX276" fmla="*/ 535987 w 3765948"/>
                <a:gd name="connsiteY276" fmla="*/ 5748600 h 6129756"/>
                <a:gd name="connsiteX277" fmla="*/ 475173 w 3765948"/>
                <a:gd name="connsiteY277" fmla="*/ 5737460 h 6129756"/>
                <a:gd name="connsiteX278" fmla="*/ 432267 w 3765948"/>
                <a:gd name="connsiteY278" fmla="*/ 5775850 h 6129756"/>
                <a:gd name="connsiteX279" fmla="*/ 338275 w 3765948"/>
                <a:gd name="connsiteY279" fmla="*/ 5762832 h 6129756"/>
                <a:gd name="connsiteX280" fmla="*/ 393617 w 3765948"/>
                <a:gd name="connsiteY280" fmla="*/ 5801764 h 6129756"/>
                <a:gd name="connsiteX281" fmla="*/ 243501 w 3765948"/>
                <a:gd name="connsiteY281" fmla="*/ 5766835 h 6129756"/>
                <a:gd name="connsiteX282" fmla="*/ 334051 w 3765948"/>
                <a:gd name="connsiteY282" fmla="*/ 5729504 h 6129756"/>
                <a:gd name="connsiteX283" fmla="*/ 346983 w 3765948"/>
                <a:gd name="connsiteY283" fmla="*/ 5747952 h 6129756"/>
                <a:gd name="connsiteX284" fmla="*/ 376985 w 3765948"/>
                <a:gd name="connsiteY284" fmla="*/ 5761722 h 6129756"/>
                <a:gd name="connsiteX285" fmla="*/ 391927 w 3765948"/>
                <a:gd name="connsiteY285" fmla="*/ 5735841 h 6129756"/>
                <a:gd name="connsiteX286" fmla="*/ 379769 w 3765948"/>
                <a:gd name="connsiteY286" fmla="*/ 5723494 h 6129756"/>
                <a:gd name="connsiteX287" fmla="*/ 387537 w 3765948"/>
                <a:gd name="connsiteY287" fmla="*/ 5732286 h 6129756"/>
                <a:gd name="connsiteX288" fmla="*/ 375835 w 3765948"/>
                <a:gd name="connsiteY288" fmla="*/ 5752557 h 6129756"/>
                <a:gd name="connsiteX289" fmla="*/ 352335 w 3765948"/>
                <a:gd name="connsiteY289" fmla="*/ 5741772 h 6129756"/>
                <a:gd name="connsiteX290" fmla="*/ 346957 w 3765948"/>
                <a:gd name="connsiteY290" fmla="*/ 5727613 h 6129756"/>
                <a:gd name="connsiteX291" fmla="*/ 347761 w 3765948"/>
                <a:gd name="connsiteY291" fmla="*/ 5727495 h 6129756"/>
                <a:gd name="connsiteX292" fmla="*/ 383851 w 3765948"/>
                <a:gd name="connsiteY292" fmla="*/ 5704132 h 6129756"/>
                <a:gd name="connsiteX293" fmla="*/ 418113 w 3765948"/>
                <a:gd name="connsiteY293" fmla="*/ 5679746 h 6129756"/>
                <a:gd name="connsiteX294" fmla="*/ 445449 w 3765948"/>
                <a:gd name="connsiteY294" fmla="*/ 5676560 h 6129756"/>
                <a:gd name="connsiteX295" fmla="*/ 452807 w 3765948"/>
                <a:gd name="connsiteY295" fmla="*/ 5694068 h 6129756"/>
                <a:gd name="connsiteX296" fmla="*/ 474775 w 3765948"/>
                <a:gd name="connsiteY296" fmla="*/ 5709598 h 6129756"/>
                <a:gd name="connsiteX297" fmla="*/ 491947 w 3765948"/>
                <a:gd name="connsiteY297" fmla="*/ 5690796 h 6129756"/>
                <a:gd name="connsiteX298" fmla="*/ 484333 w 3765948"/>
                <a:gd name="connsiteY298" fmla="*/ 5679017 h 6129756"/>
                <a:gd name="connsiteX299" fmla="*/ 489025 w 3765948"/>
                <a:gd name="connsiteY299" fmla="*/ 5687276 h 6129756"/>
                <a:gd name="connsiteX300" fmla="*/ 475577 w 3765948"/>
                <a:gd name="connsiteY300" fmla="*/ 5702002 h 6129756"/>
                <a:gd name="connsiteX301" fmla="*/ 458371 w 3765948"/>
                <a:gd name="connsiteY301" fmla="*/ 5689838 h 6129756"/>
                <a:gd name="connsiteX302" fmla="*/ 455301 w 3765948"/>
                <a:gd name="connsiteY302" fmla="*/ 5676493 h 6129756"/>
                <a:gd name="connsiteX303" fmla="*/ 472901 w 3765948"/>
                <a:gd name="connsiteY303" fmla="*/ 5661425 h 6129756"/>
                <a:gd name="connsiteX304" fmla="*/ 3357521 w 3765948"/>
                <a:gd name="connsiteY304" fmla="*/ 5614958 h 6129756"/>
                <a:gd name="connsiteX305" fmla="*/ 3390151 w 3765948"/>
                <a:gd name="connsiteY305" fmla="*/ 5629291 h 6129756"/>
                <a:gd name="connsiteX306" fmla="*/ 3448305 w 3765948"/>
                <a:gd name="connsiteY306" fmla="*/ 5645653 h 6129756"/>
                <a:gd name="connsiteX307" fmla="*/ 3469109 w 3765948"/>
                <a:gd name="connsiteY307" fmla="*/ 5675161 h 6129756"/>
                <a:gd name="connsiteX308" fmla="*/ 3470715 w 3765948"/>
                <a:gd name="connsiteY308" fmla="*/ 5675452 h 6129756"/>
                <a:gd name="connsiteX309" fmla="*/ 3464641 w 3765948"/>
                <a:gd name="connsiteY309" fmla="*/ 5685850 h 6129756"/>
                <a:gd name="connsiteX310" fmla="*/ 3442113 w 3765948"/>
                <a:gd name="connsiteY310" fmla="*/ 5692541 h 6129756"/>
                <a:gd name="connsiteX311" fmla="*/ 3434687 w 3765948"/>
                <a:gd name="connsiteY311" fmla="*/ 5673374 h 6129756"/>
                <a:gd name="connsiteX312" fmla="*/ 3442909 w 3765948"/>
                <a:gd name="connsiteY312" fmla="*/ 5666576 h 6129756"/>
                <a:gd name="connsiteX313" fmla="*/ 3430251 w 3765948"/>
                <a:gd name="connsiteY313" fmla="*/ 5675976 h 6129756"/>
                <a:gd name="connsiteX314" fmla="*/ 3439733 w 3765948"/>
                <a:gd name="connsiteY314" fmla="*/ 5700447 h 6129756"/>
                <a:gd name="connsiteX315" fmla="*/ 3468495 w 3765948"/>
                <a:gd name="connsiteY315" fmla="*/ 5691904 h 6129756"/>
                <a:gd name="connsiteX316" fmla="*/ 3477415 w 3765948"/>
                <a:gd name="connsiteY316" fmla="*/ 5676632 h 6129756"/>
                <a:gd name="connsiteX317" fmla="*/ 3511821 w 3765948"/>
                <a:gd name="connsiteY317" fmla="*/ 5705508 h 6129756"/>
                <a:gd name="connsiteX318" fmla="*/ 3497429 w 3765948"/>
                <a:gd name="connsiteY318" fmla="*/ 5761428 h 6129756"/>
                <a:gd name="connsiteX319" fmla="*/ 3483585 w 3765948"/>
                <a:gd name="connsiteY319" fmla="*/ 5764059 h 6129756"/>
                <a:gd name="connsiteX320" fmla="*/ 3495657 w 3765948"/>
                <a:gd name="connsiteY320" fmla="*/ 5735898 h 6129756"/>
                <a:gd name="connsiteX321" fmla="*/ 3435689 w 3765948"/>
                <a:gd name="connsiteY321" fmla="*/ 5731145 h 6129756"/>
                <a:gd name="connsiteX322" fmla="*/ 3370345 w 3765948"/>
                <a:gd name="connsiteY322" fmla="*/ 5785576 h 6129756"/>
                <a:gd name="connsiteX323" fmla="*/ 3350101 w 3765948"/>
                <a:gd name="connsiteY323" fmla="*/ 5789423 h 6129756"/>
                <a:gd name="connsiteX324" fmla="*/ 3282365 w 3765948"/>
                <a:gd name="connsiteY324" fmla="*/ 5794389 h 6129756"/>
                <a:gd name="connsiteX325" fmla="*/ 3378081 w 3765948"/>
                <a:gd name="connsiteY325" fmla="*/ 5744329 h 6129756"/>
                <a:gd name="connsiteX326" fmla="*/ 3385571 w 3765948"/>
                <a:gd name="connsiteY326" fmla="*/ 5696599 h 6129756"/>
                <a:gd name="connsiteX327" fmla="*/ 3324439 w 3765948"/>
                <a:gd name="connsiteY327" fmla="*/ 5705840 h 6129756"/>
                <a:gd name="connsiteX328" fmla="*/ 3296347 w 3765948"/>
                <a:gd name="connsiteY328" fmla="*/ 5756095 h 6129756"/>
                <a:gd name="connsiteX329" fmla="*/ 3203231 w 3765948"/>
                <a:gd name="connsiteY329" fmla="*/ 5774349 h 6129756"/>
                <a:gd name="connsiteX330" fmla="*/ 3268225 w 3765948"/>
                <a:gd name="connsiteY330" fmla="*/ 5793169 h 6129756"/>
                <a:gd name="connsiteX331" fmla="*/ 3114909 w 3765948"/>
                <a:gd name="connsiteY331" fmla="*/ 5808952 h 6129756"/>
                <a:gd name="connsiteX332" fmla="*/ 3188399 w 3765948"/>
                <a:gd name="connsiteY332" fmla="*/ 5744205 h 6129756"/>
                <a:gd name="connsiteX333" fmla="*/ 3206627 w 3765948"/>
                <a:gd name="connsiteY333" fmla="*/ 5757446 h 6129756"/>
                <a:gd name="connsiteX334" fmla="*/ 3239475 w 3765948"/>
                <a:gd name="connsiteY334" fmla="*/ 5760711 h 6129756"/>
                <a:gd name="connsiteX335" fmla="*/ 3245191 w 3765948"/>
                <a:gd name="connsiteY335" fmla="*/ 5731378 h 6129756"/>
                <a:gd name="connsiteX336" fmla="*/ 3229677 w 3765948"/>
                <a:gd name="connsiteY336" fmla="*/ 5723656 h 6129756"/>
                <a:gd name="connsiteX337" fmla="*/ 3239883 w 3765948"/>
                <a:gd name="connsiteY337" fmla="*/ 5729444 h 6129756"/>
                <a:gd name="connsiteX338" fmla="*/ 3235409 w 3765948"/>
                <a:gd name="connsiteY338" fmla="*/ 5752418 h 6129756"/>
                <a:gd name="connsiteX339" fmla="*/ 3209679 w 3765948"/>
                <a:gd name="connsiteY339" fmla="*/ 5749861 h 6129756"/>
                <a:gd name="connsiteX340" fmla="*/ 3199989 w 3765948"/>
                <a:gd name="connsiteY340" fmla="*/ 5738220 h 6129756"/>
                <a:gd name="connsiteX341" fmla="*/ 3200711 w 3765948"/>
                <a:gd name="connsiteY341" fmla="*/ 5737847 h 6129756"/>
                <a:gd name="connsiteX342" fmla="*/ 3227243 w 3765948"/>
                <a:gd name="connsiteY342" fmla="*/ 5704018 h 6129756"/>
                <a:gd name="connsiteX343" fmla="*/ 3251713 w 3765948"/>
                <a:gd name="connsiteY343" fmla="*/ 5669816 h 6129756"/>
                <a:gd name="connsiteX344" fmla="*/ 3276527 w 3765948"/>
                <a:gd name="connsiteY344" fmla="*/ 5657915 h 6129756"/>
                <a:gd name="connsiteX345" fmla="*/ 3289179 w 3765948"/>
                <a:gd name="connsiteY345" fmla="*/ 5672079 h 6129756"/>
                <a:gd name="connsiteX346" fmla="*/ 3315001 w 3765948"/>
                <a:gd name="connsiteY346" fmla="*/ 5679622 h 6129756"/>
                <a:gd name="connsiteX347" fmla="*/ 3325127 w 3765948"/>
                <a:gd name="connsiteY347" fmla="*/ 5656258 h 6129756"/>
                <a:gd name="connsiteX348" fmla="*/ 3314097 w 3765948"/>
                <a:gd name="connsiteY348" fmla="*/ 5647594 h 6129756"/>
                <a:gd name="connsiteX349" fmla="*/ 3321219 w 3765948"/>
                <a:gd name="connsiteY349" fmla="*/ 5653878 h 6129756"/>
                <a:gd name="connsiteX350" fmla="*/ 3313289 w 3765948"/>
                <a:gd name="connsiteY350" fmla="*/ 5672178 h 6129756"/>
                <a:gd name="connsiteX351" fmla="*/ 3293065 w 3765948"/>
                <a:gd name="connsiteY351" fmla="*/ 5666270 h 6129756"/>
                <a:gd name="connsiteX352" fmla="*/ 3285823 w 3765948"/>
                <a:gd name="connsiteY352" fmla="*/ 5654648 h 6129756"/>
                <a:gd name="connsiteX353" fmla="*/ 3328769 w 3765948"/>
                <a:gd name="connsiteY353" fmla="*/ 5632633 h 6129756"/>
                <a:gd name="connsiteX354" fmla="*/ 3357521 w 3765948"/>
                <a:gd name="connsiteY354" fmla="*/ 5614958 h 6129756"/>
                <a:gd name="connsiteX355" fmla="*/ 243939 w 3765948"/>
                <a:gd name="connsiteY355" fmla="*/ 5294983 h 6129756"/>
                <a:gd name="connsiteX356" fmla="*/ 506441 w 3765948"/>
                <a:gd name="connsiteY356" fmla="*/ 5589538 h 6129756"/>
                <a:gd name="connsiteX357" fmla="*/ 243939 w 3765948"/>
                <a:gd name="connsiteY357" fmla="*/ 5294983 h 6129756"/>
                <a:gd name="connsiteX358" fmla="*/ 2115049 w 3765948"/>
                <a:gd name="connsiteY358" fmla="*/ 5176226 h 6129756"/>
                <a:gd name="connsiteX359" fmla="*/ 2205799 w 3765948"/>
                <a:gd name="connsiteY359" fmla="*/ 5266976 h 6129756"/>
                <a:gd name="connsiteX360" fmla="*/ 2115049 w 3765948"/>
                <a:gd name="connsiteY360" fmla="*/ 5357727 h 6129756"/>
                <a:gd name="connsiteX361" fmla="*/ 2024299 w 3765948"/>
                <a:gd name="connsiteY361" fmla="*/ 5266976 h 6129756"/>
                <a:gd name="connsiteX362" fmla="*/ 2115049 w 3765948"/>
                <a:gd name="connsiteY362" fmla="*/ 5176226 h 6129756"/>
                <a:gd name="connsiteX363" fmla="*/ 1827629 w 3765948"/>
                <a:gd name="connsiteY363" fmla="*/ 5166251 h 6129756"/>
                <a:gd name="connsiteX364" fmla="*/ 1918379 w 3765948"/>
                <a:gd name="connsiteY364" fmla="*/ 5257001 h 6129756"/>
                <a:gd name="connsiteX365" fmla="*/ 1827629 w 3765948"/>
                <a:gd name="connsiteY365" fmla="*/ 5347751 h 6129756"/>
                <a:gd name="connsiteX366" fmla="*/ 1736879 w 3765948"/>
                <a:gd name="connsiteY366" fmla="*/ 5257001 h 6129756"/>
                <a:gd name="connsiteX367" fmla="*/ 1827629 w 3765948"/>
                <a:gd name="connsiteY367" fmla="*/ 5166251 h 6129756"/>
                <a:gd name="connsiteX368" fmla="*/ 2381281 w 3765948"/>
                <a:gd name="connsiteY368" fmla="*/ 5166251 h 6129756"/>
                <a:gd name="connsiteX369" fmla="*/ 2472031 w 3765948"/>
                <a:gd name="connsiteY369" fmla="*/ 5257001 h 6129756"/>
                <a:gd name="connsiteX370" fmla="*/ 2381281 w 3765948"/>
                <a:gd name="connsiteY370" fmla="*/ 5347751 h 6129756"/>
                <a:gd name="connsiteX371" fmla="*/ 2290531 w 3765948"/>
                <a:gd name="connsiteY371" fmla="*/ 5257001 h 6129756"/>
                <a:gd name="connsiteX372" fmla="*/ 2381281 w 3765948"/>
                <a:gd name="connsiteY372" fmla="*/ 5166251 h 6129756"/>
                <a:gd name="connsiteX373" fmla="*/ 2380447 w 3765948"/>
                <a:gd name="connsiteY373" fmla="*/ 5108022 h 6129756"/>
                <a:gd name="connsiteX374" fmla="*/ 2245857 w 3765948"/>
                <a:gd name="connsiteY374" fmla="*/ 5191556 h 6129756"/>
                <a:gd name="connsiteX375" fmla="*/ 2117279 w 3765948"/>
                <a:gd name="connsiteY375" fmla="*/ 5116942 h 6129756"/>
                <a:gd name="connsiteX376" fmla="*/ 1973747 w 3765948"/>
                <a:gd name="connsiteY376" fmla="*/ 5220748 h 6129756"/>
                <a:gd name="connsiteX377" fmla="*/ 1828411 w 3765948"/>
                <a:gd name="connsiteY377" fmla="*/ 5108022 h 6129756"/>
                <a:gd name="connsiteX378" fmla="*/ 1674829 w 3765948"/>
                <a:gd name="connsiteY378" fmla="*/ 5261605 h 6129756"/>
                <a:gd name="connsiteX379" fmla="*/ 1828411 w 3765948"/>
                <a:gd name="connsiteY379" fmla="*/ 5415187 h 6129756"/>
                <a:gd name="connsiteX380" fmla="*/ 1971945 w 3765948"/>
                <a:gd name="connsiteY380" fmla="*/ 5311382 h 6129756"/>
                <a:gd name="connsiteX381" fmla="*/ 2117279 w 3765948"/>
                <a:gd name="connsiteY381" fmla="*/ 5424107 h 6129756"/>
                <a:gd name="connsiteX382" fmla="*/ 2251871 w 3765948"/>
                <a:gd name="connsiteY382" fmla="*/ 5340574 h 6129756"/>
                <a:gd name="connsiteX383" fmla="*/ 2380447 w 3765948"/>
                <a:gd name="connsiteY383" fmla="*/ 5415187 h 6129756"/>
                <a:gd name="connsiteX384" fmla="*/ 2534031 w 3765948"/>
                <a:gd name="connsiteY384" fmla="*/ 5261605 h 6129756"/>
                <a:gd name="connsiteX385" fmla="*/ 2380447 w 3765948"/>
                <a:gd name="connsiteY385" fmla="*/ 5108022 h 6129756"/>
                <a:gd name="connsiteX386" fmla="*/ 2377135 w 3765948"/>
                <a:gd name="connsiteY386" fmla="*/ 5081049 h 6129756"/>
                <a:gd name="connsiteX387" fmla="*/ 2557155 w 3765948"/>
                <a:gd name="connsiteY387" fmla="*/ 5261069 h 6129756"/>
                <a:gd name="connsiteX388" fmla="*/ 2377135 w 3765948"/>
                <a:gd name="connsiteY388" fmla="*/ 5441091 h 6129756"/>
                <a:gd name="connsiteX389" fmla="*/ 2250241 w 3765948"/>
                <a:gd name="connsiteY389" fmla="*/ 5388631 h 6129756"/>
                <a:gd name="connsiteX390" fmla="*/ 2117011 w 3765948"/>
                <a:gd name="connsiteY390" fmla="*/ 5450163 h 6129756"/>
                <a:gd name="connsiteX391" fmla="*/ 1968505 w 3765948"/>
                <a:gd name="connsiteY391" fmla="*/ 5365975 h 6129756"/>
                <a:gd name="connsiteX392" fmla="*/ 1826043 w 3765948"/>
                <a:gd name="connsiteY392" fmla="*/ 5441199 h 6129756"/>
                <a:gd name="connsiteX393" fmla="*/ 1646023 w 3765948"/>
                <a:gd name="connsiteY393" fmla="*/ 5261178 h 6129756"/>
                <a:gd name="connsiteX394" fmla="*/ 1826043 w 3765948"/>
                <a:gd name="connsiteY394" fmla="*/ 5081158 h 6129756"/>
                <a:gd name="connsiteX395" fmla="*/ 1974549 w 3765948"/>
                <a:gd name="connsiteY395" fmla="*/ 5165348 h 6129756"/>
                <a:gd name="connsiteX396" fmla="*/ 2117011 w 3765948"/>
                <a:gd name="connsiteY396" fmla="*/ 5090123 h 6129756"/>
                <a:gd name="connsiteX397" fmla="*/ 2243905 w 3765948"/>
                <a:gd name="connsiteY397" fmla="*/ 5142581 h 6129756"/>
                <a:gd name="connsiteX398" fmla="*/ 2377135 w 3765948"/>
                <a:gd name="connsiteY398" fmla="*/ 5081049 h 6129756"/>
                <a:gd name="connsiteX399" fmla="*/ 232699 w 3765948"/>
                <a:gd name="connsiteY399" fmla="*/ 4795901 h 6129756"/>
                <a:gd name="connsiteX400" fmla="*/ 790415 w 3765948"/>
                <a:gd name="connsiteY400" fmla="*/ 5544125 h 6129756"/>
                <a:gd name="connsiteX401" fmla="*/ 232699 w 3765948"/>
                <a:gd name="connsiteY401" fmla="*/ 4795901 h 6129756"/>
                <a:gd name="connsiteX402" fmla="*/ 163767 w 3765948"/>
                <a:gd name="connsiteY402" fmla="*/ 4263708 h 6129756"/>
                <a:gd name="connsiteX403" fmla="*/ 615495 w 3765948"/>
                <a:gd name="connsiteY403" fmla="*/ 5116814 h 6129756"/>
                <a:gd name="connsiteX404" fmla="*/ 163767 w 3765948"/>
                <a:gd name="connsiteY404" fmla="*/ 4263708 h 6129756"/>
                <a:gd name="connsiteX405" fmla="*/ 2211103 w 3765948"/>
                <a:gd name="connsiteY405" fmla="*/ 4064560 h 6129756"/>
                <a:gd name="connsiteX406" fmla="*/ 2534119 w 3765948"/>
                <a:gd name="connsiteY406" fmla="*/ 4083230 h 6129756"/>
                <a:gd name="connsiteX407" fmla="*/ 2764389 w 3765948"/>
                <a:gd name="connsiteY407" fmla="*/ 4176142 h 6129756"/>
                <a:gd name="connsiteX408" fmla="*/ 2685059 w 3765948"/>
                <a:gd name="connsiteY408" fmla="*/ 4163797 h 6129756"/>
                <a:gd name="connsiteX409" fmla="*/ 2800505 w 3765948"/>
                <a:gd name="connsiteY409" fmla="*/ 4261845 h 6129756"/>
                <a:gd name="connsiteX410" fmla="*/ 2579441 w 3765948"/>
                <a:gd name="connsiteY410" fmla="*/ 4192062 h 6129756"/>
                <a:gd name="connsiteX411" fmla="*/ 2670475 w 3765948"/>
                <a:gd name="connsiteY411" fmla="*/ 4251366 h 6129756"/>
                <a:gd name="connsiteX412" fmla="*/ 2594855 w 3765948"/>
                <a:gd name="connsiteY412" fmla="*/ 4242074 h 6129756"/>
                <a:gd name="connsiteX413" fmla="*/ 2660613 w 3765948"/>
                <a:gd name="connsiteY413" fmla="*/ 4286815 h 6129756"/>
                <a:gd name="connsiteX414" fmla="*/ 2640119 w 3765948"/>
                <a:gd name="connsiteY414" fmla="*/ 4285519 h 6129756"/>
                <a:gd name="connsiteX415" fmla="*/ 2691739 w 3765948"/>
                <a:gd name="connsiteY415" fmla="*/ 4324857 h 6129756"/>
                <a:gd name="connsiteX416" fmla="*/ 2560283 w 3765948"/>
                <a:gd name="connsiteY416" fmla="*/ 4300760 h 6129756"/>
                <a:gd name="connsiteX417" fmla="*/ 2632041 w 3765948"/>
                <a:gd name="connsiteY417" fmla="*/ 4337990 h 6129756"/>
                <a:gd name="connsiteX418" fmla="*/ 2624823 w 3765948"/>
                <a:gd name="connsiteY418" fmla="*/ 4366280 h 6129756"/>
                <a:gd name="connsiteX419" fmla="*/ 2211031 w 3765948"/>
                <a:gd name="connsiteY419" fmla="*/ 4302906 h 6129756"/>
                <a:gd name="connsiteX420" fmla="*/ 2490219 w 3765948"/>
                <a:gd name="connsiteY420" fmla="*/ 4765842 h 6129756"/>
                <a:gd name="connsiteX421" fmla="*/ 2279965 w 3765948"/>
                <a:gd name="connsiteY421" fmla="*/ 4928963 h 6129756"/>
                <a:gd name="connsiteX422" fmla="*/ 771099 w 3765948"/>
                <a:gd name="connsiteY422" fmla="*/ 4711778 h 6129756"/>
                <a:gd name="connsiteX423" fmla="*/ 873003 w 3765948"/>
                <a:gd name="connsiteY423" fmla="*/ 4680459 h 6129756"/>
                <a:gd name="connsiteX424" fmla="*/ 918923 w 3765948"/>
                <a:gd name="connsiteY424" fmla="*/ 4665327 h 6129756"/>
                <a:gd name="connsiteX425" fmla="*/ 970839 w 3765948"/>
                <a:gd name="connsiteY425" fmla="*/ 4642683 h 6129756"/>
                <a:gd name="connsiteX426" fmla="*/ 784111 w 3765948"/>
                <a:gd name="connsiteY426" fmla="*/ 4641581 h 6129756"/>
                <a:gd name="connsiteX427" fmla="*/ 856521 w 3765948"/>
                <a:gd name="connsiteY427" fmla="*/ 4620234 h 6129756"/>
                <a:gd name="connsiteX428" fmla="*/ 898369 w 3765948"/>
                <a:gd name="connsiteY428" fmla="*/ 4598645 h 6129756"/>
                <a:gd name="connsiteX429" fmla="*/ 972355 w 3765948"/>
                <a:gd name="connsiteY429" fmla="*/ 4559924 h 6129756"/>
                <a:gd name="connsiteX430" fmla="*/ 870955 w 3765948"/>
                <a:gd name="connsiteY430" fmla="*/ 4563656 h 6129756"/>
                <a:gd name="connsiteX431" fmla="*/ 980789 w 3765948"/>
                <a:gd name="connsiteY431" fmla="*/ 4510857 h 6129756"/>
                <a:gd name="connsiteX432" fmla="*/ 819335 w 3765948"/>
                <a:gd name="connsiteY432" fmla="*/ 4524317 h 6129756"/>
                <a:gd name="connsiteX433" fmla="*/ 659663 w 3765948"/>
                <a:gd name="connsiteY433" fmla="*/ 4554800 h 6129756"/>
                <a:gd name="connsiteX434" fmla="*/ 777279 w 3765948"/>
                <a:gd name="connsiteY434" fmla="*/ 4511512 h 6129756"/>
                <a:gd name="connsiteX435" fmla="*/ 785923 w 3765948"/>
                <a:gd name="connsiteY435" fmla="*/ 4496840 h 6129756"/>
                <a:gd name="connsiteX436" fmla="*/ 839413 w 3765948"/>
                <a:gd name="connsiteY436" fmla="*/ 4456823 h 6129756"/>
                <a:gd name="connsiteX437" fmla="*/ 775289 w 3765948"/>
                <a:gd name="connsiteY437" fmla="*/ 4460094 h 6129756"/>
                <a:gd name="connsiteX438" fmla="*/ 811287 w 3765948"/>
                <a:gd name="connsiteY438" fmla="*/ 4415025 h 6129756"/>
                <a:gd name="connsiteX439" fmla="*/ 2040547 w 3765948"/>
                <a:gd name="connsiteY439" fmla="*/ 4489397 h 6129756"/>
                <a:gd name="connsiteX440" fmla="*/ 1891123 w 3765948"/>
                <a:gd name="connsiteY440" fmla="*/ 4326071 h 6129756"/>
                <a:gd name="connsiteX441" fmla="*/ 1943931 w 3765948"/>
                <a:gd name="connsiteY441" fmla="*/ 4117482 h 6129756"/>
                <a:gd name="connsiteX442" fmla="*/ 2211103 w 3765948"/>
                <a:gd name="connsiteY442" fmla="*/ 4064560 h 6129756"/>
                <a:gd name="connsiteX443" fmla="*/ 2858157 w 3765948"/>
                <a:gd name="connsiteY443" fmla="*/ 3478558 h 6129756"/>
                <a:gd name="connsiteX444" fmla="*/ 2906295 w 3765948"/>
                <a:gd name="connsiteY444" fmla="*/ 3478937 h 6129756"/>
                <a:gd name="connsiteX445" fmla="*/ 2947901 w 3765948"/>
                <a:gd name="connsiteY445" fmla="*/ 3501400 h 6129756"/>
                <a:gd name="connsiteX446" fmla="*/ 3369761 w 3765948"/>
                <a:gd name="connsiteY446" fmla="*/ 4916143 h 6129756"/>
                <a:gd name="connsiteX447" fmla="*/ 3322337 w 3765948"/>
                <a:gd name="connsiteY447" fmla="*/ 4877707 h 6129756"/>
                <a:gd name="connsiteX448" fmla="*/ 3290387 w 3765948"/>
                <a:gd name="connsiteY448" fmla="*/ 4827637 h 6129756"/>
                <a:gd name="connsiteX449" fmla="*/ 3274495 w 3765948"/>
                <a:gd name="connsiteY449" fmla="*/ 4962839 h 6129756"/>
                <a:gd name="connsiteX450" fmla="*/ 3261203 w 3765948"/>
                <a:gd name="connsiteY450" fmla="*/ 4803984 h 6129756"/>
                <a:gd name="connsiteX451" fmla="*/ 3241509 w 3765948"/>
                <a:gd name="connsiteY451" fmla="*/ 4902861 h 6129756"/>
                <a:gd name="connsiteX452" fmla="*/ 3223115 w 3765948"/>
                <a:gd name="connsiteY452" fmla="*/ 4854710 h 6129756"/>
                <a:gd name="connsiteX453" fmla="*/ 3187099 w 3765948"/>
                <a:gd name="connsiteY453" fmla="*/ 4925250 h 6129756"/>
                <a:gd name="connsiteX454" fmla="*/ 3180877 w 3765948"/>
                <a:gd name="connsiteY454" fmla="*/ 4865809 h 6129756"/>
                <a:gd name="connsiteX455" fmla="*/ 3158451 w 3765948"/>
                <a:gd name="connsiteY455" fmla="*/ 4874833 h 6129756"/>
                <a:gd name="connsiteX456" fmla="*/ 3129303 w 3765948"/>
                <a:gd name="connsiteY456" fmla="*/ 4787746 h 6129756"/>
                <a:gd name="connsiteX457" fmla="*/ 3124391 w 3765948"/>
                <a:gd name="connsiteY457" fmla="*/ 4868384 h 6129756"/>
                <a:gd name="connsiteX458" fmla="*/ 3095055 w 3765948"/>
                <a:gd name="connsiteY458" fmla="*/ 4811363 h 6129756"/>
                <a:gd name="connsiteX459" fmla="*/ 3066299 w 3765948"/>
                <a:gd name="connsiteY459" fmla="*/ 4951250 h 6129756"/>
                <a:gd name="connsiteX460" fmla="*/ 2647095 w 3765948"/>
                <a:gd name="connsiteY460" fmla="*/ 3753229 h 6129756"/>
                <a:gd name="connsiteX461" fmla="*/ 2858157 w 3765948"/>
                <a:gd name="connsiteY461" fmla="*/ 3478558 h 6129756"/>
                <a:gd name="connsiteX462" fmla="*/ 1646797 w 3765948"/>
                <a:gd name="connsiteY462" fmla="*/ 3440513 h 6129756"/>
                <a:gd name="connsiteX463" fmla="*/ 1964545 w 3765948"/>
                <a:gd name="connsiteY463" fmla="*/ 3458160 h 6129756"/>
                <a:gd name="connsiteX464" fmla="*/ 2190947 w 3765948"/>
                <a:gd name="connsiteY464" fmla="*/ 3547966 h 6129756"/>
                <a:gd name="connsiteX465" fmla="*/ 2112919 w 3765948"/>
                <a:gd name="connsiteY465" fmla="*/ 3536104 h 6129756"/>
                <a:gd name="connsiteX466" fmla="*/ 2226351 w 3765948"/>
                <a:gd name="connsiteY466" fmla="*/ 3631059 h 6129756"/>
                <a:gd name="connsiteX467" fmla="*/ 2008975 w 3765948"/>
                <a:gd name="connsiteY467" fmla="*/ 3563678 h 6129756"/>
                <a:gd name="connsiteX468" fmla="*/ 2098447 w 3765948"/>
                <a:gd name="connsiteY468" fmla="*/ 3621080 h 6129756"/>
                <a:gd name="connsiteX469" fmla="*/ 2024067 w 3765948"/>
                <a:gd name="connsiteY469" fmla="*/ 3612175 h 6129756"/>
                <a:gd name="connsiteX470" fmla="*/ 2088695 w 3765948"/>
                <a:gd name="connsiteY470" fmla="*/ 3655486 h 6129756"/>
                <a:gd name="connsiteX471" fmla="*/ 2068535 w 3765948"/>
                <a:gd name="connsiteY471" fmla="*/ 3654258 h 6129756"/>
                <a:gd name="connsiteX472" fmla="*/ 2119261 w 3765948"/>
                <a:gd name="connsiteY472" fmla="*/ 3692347 h 6129756"/>
                <a:gd name="connsiteX473" fmla="*/ 1989971 w 3765948"/>
                <a:gd name="connsiteY473" fmla="*/ 3669159 h 6129756"/>
                <a:gd name="connsiteX474" fmla="*/ 2060511 w 3765948"/>
                <a:gd name="connsiteY474" fmla="*/ 3705175 h 6129756"/>
                <a:gd name="connsiteX475" fmla="*/ 2053371 w 3765948"/>
                <a:gd name="connsiteY475" fmla="*/ 3732630 h 6129756"/>
                <a:gd name="connsiteX476" fmla="*/ 1646383 w 3765948"/>
                <a:gd name="connsiteY476" fmla="*/ 3671744 h 6129756"/>
                <a:gd name="connsiteX477" fmla="*/ 1920371 w 3765948"/>
                <a:gd name="connsiteY477" fmla="*/ 4120460 h 6129756"/>
                <a:gd name="connsiteX478" fmla="*/ 1713295 w 3765948"/>
                <a:gd name="connsiteY478" fmla="*/ 4279015 h 6129756"/>
                <a:gd name="connsiteX479" fmla="*/ 254329 w 3765948"/>
                <a:gd name="connsiteY479" fmla="*/ 4074016 h 6129756"/>
                <a:gd name="connsiteX480" fmla="*/ 250629 w 3765948"/>
                <a:gd name="connsiteY480" fmla="*/ 4063972 h 6129756"/>
                <a:gd name="connsiteX481" fmla="*/ 329519 w 3765948"/>
                <a:gd name="connsiteY481" fmla="*/ 4039958 h 6129756"/>
                <a:gd name="connsiteX482" fmla="*/ 374715 w 3765948"/>
                <a:gd name="connsiteY482" fmla="*/ 4025211 h 6129756"/>
                <a:gd name="connsiteX483" fmla="*/ 425821 w 3765948"/>
                <a:gd name="connsiteY483" fmla="*/ 4003168 h 6129756"/>
                <a:gd name="connsiteX484" fmla="*/ 242123 w 3765948"/>
                <a:gd name="connsiteY484" fmla="*/ 4002369 h 6129756"/>
                <a:gd name="connsiteX485" fmla="*/ 313391 w 3765948"/>
                <a:gd name="connsiteY485" fmla="*/ 3981554 h 6129756"/>
                <a:gd name="connsiteX486" fmla="*/ 354591 w 3765948"/>
                <a:gd name="connsiteY486" fmla="*/ 3960549 h 6129756"/>
                <a:gd name="connsiteX487" fmla="*/ 427431 w 3765948"/>
                <a:gd name="connsiteY487" fmla="*/ 3922877 h 6129756"/>
                <a:gd name="connsiteX488" fmla="*/ 327671 w 3765948"/>
                <a:gd name="connsiteY488" fmla="*/ 3926644 h 6129756"/>
                <a:gd name="connsiteX489" fmla="*/ 435799 w 3765948"/>
                <a:gd name="connsiteY489" fmla="*/ 3875263 h 6129756"/>
                <a:gd name="connsiteX490" fmla="*/ 276947 w 3765948"/>
                <a:gd name="connsiteY490" fmla="*/ 3888554 h 6129756"/>
                <a:gd name="connsiteX491" fmla="*/ 215519 w 3765948"/>
                <a:gd name="connsiteY491" fmla="*/ 3900205 h 6129756"/>
                <a:gd name="connsiteX492" fmla="*/ 216661 w 3765948"/>
                <a:gd name="connsiteY492" fmla="*/ 3883085 h 6129756"/>
                <a:gd name="connsiteX493" fmla="*/ 235591 w 3765948"/>
                <a:gd name="connsiteY493" fmla="*/ 3876191 h 6129756"/>
                <a:gd name="connsiteX494" fmla="*/ 244115 w 3765948"/>
                <a:gd name="connsiteY494" fmla="*/ 3861945 h 6129756"/>
                <a:gd name="connsiteX495" fmla="*/ 296795 w 3765948"/>
                <a:gd name="connsiteY495" fmla="*/ 3823046 h 6129756"/>
                <a:gd name="connsiteX496" fmla="*/ 233707 w 3765948"/>
                <a:gd name="connsiteY496" fmla="*/ 3826312 h 6129756"/>
                <a:gd name="connsiteX497" fmla="*/ 269187 w 3765948"/>
                <a:gd name="connsiteY497" fmla="*/ 3782536 h 6129756"/>
                <a:gd name="connsiteX498" fmla="*/ 1478395 w 3765948"/>
                <a:gd name="connsiteY498" fmla="*/ 3852915 h 6129756"/>
                <a:gd name="connsiteX499" fmla="*/ 1331631 w 3765948"/>
                <a:gd name="connsiteY499" fmla="*/ 3694680 h 6129756"/>
                <a:gd name="connsiteX500" fmla="*/ 1383883 w 3765948"/>
                <a:gd name="connsiteY500" fmla="*/ 3492241 h 6129756"/>
                <a:gd name="connsiteX501" fmla="*/ 1646797 w 3765948"/>
                <a:gd name="connsiteY501" fmla="*/ 3440513 h 6129756"/>
                <a:gd name="connsiteX502" fmla="*/ 948205 w 3765948"/>
                <a:gd name="connsiteY502" fmla="*/ 791891 h 6129756"/>
                <a:gd name="connsiteX503" fmla="*/ 986753 w 3765948"/>
                <a:gd name="connsiteY503" fmla="*/ 800538 h 6129756"/>
                <a:gd name="connsiteX504" fmla="*/ 3014421 w 3765948"/>
                <a:gd name="connsiteY504" fmla="*/ 1269733 h 6129756"/>
                <a:gd name="connsiteX505" fmla="*/ 3086441 w 3765948"/>
                <a:gd name="connsiteY505" fmla="*/ 1381589 h 6129756"/>
                <a:gd name="connsiteX506" fmla="*/ 988301 w 3765948"/>
                <a:gd name="connsiteY506" fmla="*/ 890264 h 6129756"/>
                <a:gd name="connsiteX507" fmla="*/ 948205 w 3765948"/>
                <a:gd name="connsiteY507" fmla="*/ 791891 h 6129756"/>
                <a:gd name="connsiteX508" fmla="*/ 851413 w 3765948"/>
                <a:gd name="connsiteY508" fmla="*/ 0 h 6129756"/>
                <a:gd name="connsiteX509" fmla="*/ 800457 w 3765948"/>
                <a:gd name="connsiteY509" fmla="*/ 375138 h 6129756"/>
                <a:gd name="connsiteX510" fmla="*/ 0 w 3765948"/>
                <a:gd name="connsiteY510" fmla="*/ 5877624 h 6129756"/>
                <a:gd name="connsiteX511" fmla="*/ 3645119 w 3765948"/>
                <a:gd name="connsiteY511" fmla="*/ 5873169 h 6129756"/>
                <a:gd name="connsiteX512" fmla="*/ 3526761 w 3765948"/>
                <a:gd name="connsiteY512" fmla="*/ 1735015 h 6129756"/>
                <a:gd name="connsiteX513" fmla="*/ 3247111 w 3765948"/>
                <a:gd name="connsiteY513" fmla="*/ 716889 h 6129756"/>
                <a:gd name="connsiteX514" fmla="*/ 851413 w 3765948"/>
                <a:gd name="connsiteY514" fmla="*/ 0 h 6129756"/>
                <a:gd name="connsiteX0" fmla="*/ 1645645 w 3765948"/>
                <a:gd name="connsiteY0" fmla="*/ 5817518 h 6129756"/>
                <a:gd name="connsiteX1" fmla="*/ 1670305 w 3765948"/>
                <a:gd name="connsiteY1" fmla="*/ 5829861 h 6129756"/>
                <a:gd name="connsiteX2" fmla="*/ 1657417 w 3765948"/>
                <a:gd name="connsiteY2" fmla="*/ 5865315 h 6129756"/>
                <a:gd name="connsiteX3" fmla="*/ 1513041 w 3765948"/>
                <a:gd name="connsiteY3" fmla="*/ 5882743 h 6129756"/>
                <a:gd name="connsiteX4" fmla="*/ 1591247 w 3765948"/>
                <a:gd name="connsiteY4" fmla="*/ 5862920 h 6129756"/>
                <a:gd name="connsiteX5" fmla="*/ 1620751 w 3765948"/>
                <a:gd name="connsiteY5" fmla="*/ 5828407 h 6129756"/>
                <a:gd name="connsiteX6" fmla="*/ 1645645 w 3765948"/>
                <a:gd name="connsiteY6" fmla="*/ 5817518 h 6129756"/>
                <a:gd name="connsiteX7" fmla="*/ 2214767 w 3765948"/>
                <a:gd name="connsiteY7" fmla="*/ 5811371 h 6129756"/>
                <a:gd name="connsiteX8" fmla="*/ 2240351 w 3765948"/>
                <a:gd name="connsiteY8" fmla="*/ 5821657 h 6129756"/>
                <a:gd name="connsiteX9" fmla="*/ 2230403 w 3765948"/>
                <a:gd name="connsiteY9" fmla="*/ 5858046 h 6129756"/>
                <a:gd name="connsiteX10" fmla="*/ 2087935 w 3765948"/>
                <a:gd name="connsiteY10" fmla="*/ 5887211 h 6129756"/>
                <a:gd name="connsiteX11" fmla="*/ 2164261 w 3765948"/>
                <a:gd name="connsiteY11" fmla="*/ 5861065 h 6129756"/>
                <a:gd name="connsiteX12" fmla="*/ 2190845 w 3765948"/>
                <a:gd name="connsiteY12" fmla="*/ 5824257 h 6129756"/>
                <a:gd name="connsiteX13" fmla="*/ 2214767 w 3765948"/>
                <a:gd name="connsiteY13" fmla="*/ 5811371 h 6129756"/>
                <a:gd name="connsiteX14" fmla="*/ 3560865 w 3765948"/>
                <a:gd name="connsiteY14" fmla="*/ 5803952 h 6129756"/>
                <a:gd name="connsiteX15" fmla="*/ 1820629 w 3765948"/>
                <a:gd name="connsiteY15" fmla="*/ 6074940 h 6129756"/>
                <a:gd name="connsiteX16" fmla="*/ 87293 w 3765948"/>
                <a:gd name="connsiteY16" fmla="*/ 5812046 h 6129756"/>
                <a:gd name="connsiteX17" fmla="*/ 1808269 w 3765948"/>
                <a:gd name="connsiteY17" fmla="*/ 5961645 h 6129756"/>
                <a:gd name="connsiteX18" fmla="*/ 3560865 w 3765948"/>
                <a:gd name="connsiteY18" fmla="*/ 5803952 h 6129756"/>
                <a:gd name="connsiteX19" fmla="*/ 1075885 w 3765948"/>
                <a:gd name="connsiteY19" fmla="*/ 5793207 h 6129756"/>
                <a:gd name="connsiteX20" fmla="*/ 1099889 w 3765948"/>
                <a:gd name="connsiteY20" fmla="*/ 5806781 h 6129756"/>
                <a:gd name="connsiteX21" fmla="*/ 1085225 w 3765948"/>
                <a:gd name="connsiteY21" fmla="*/ 5841538 h 6129756"/>
                <a:gd name="connsiteX22" fmla="*/ 940153 w 3765948"/>
                <a:gd name="connsiteY22" fmla="*/ 5851644 h 6129756"/>
                <a:gd name="connsiteX23" fmla="*/ 1019261 w 3765948"/>
                <a:gd name="connsiteY23" fmla="*/ 5835801 h 6129756"/>
                <a:gd name="connsiteX24" fmla="*/ 1050473 w 3765948"/>
                <a:gd name="connsiteY24" fmla="*/ 5802824 h 6129756"/>
                <a:gd name="connsiteX25" fmla="*/ 1075885 w 3765948"/>
                <a:gd name="connsiteY25" fmla="*/ 5793207 h 6129756"/>
                <a:gd name="connsiteX26" fmla="*/ 2785135 w 3765948"/>
                <a:gd name="connsiteY26" fmla="*/ 5782285 h 6129756"/>
                <a:gd name="connsiteX27" fmla="*/ 2810719 w 3765948"/>
                <a:gd name="connsiteY27" fmla="*/ 5792571 h 6129756"/>
                <a:gd name="connsiteX28" fmla="*/ 2800771 w 3765948"/>
                <a:gd name="connsiteY28" fmla="*/ 5828960 h 6129756"/>
                <a:gd name="connsiteX29" fmla="*/ 2658303 w 3765948"/>
                <a:gd name="connsiteY29" fmla="*/ 5858125 h 6129756"/>
                <a:gd name="connsiteX30" fmla="*/ 2734629 w 3765948"/>
                <a:gd name="connsiteY30" fmla="*/ 5831979 h 6129756"/>
                <a:gd name="connsiteX31" fmla="*/ 2761213 w 3765948"/>
                <a:gd name="connsiteY31" fmla="*/ 5795171 h 6129756"/>
                <a:gd name="connsiteX32" fmla="*/ 2785135 w 3765948"/>
                <a:gd name="connsiteY32" fmla="*/ 5782285 h 6129756"/>
                <a:gd name="connsiteX33" fmla="*/ 1663975 w 3765948"/>
                <a:gd name="connsiteY33" fmla="*/ 5739848 h 6129756"/>
                <a:gd name="connsiteX34" fmla="*/ 1693473 w 3765948"/>
                <a:gd name="connsiteY34" fmla="*/ 5759848 h 6129756"/>
                <a:gd name="connsiteX35" fmla="*/ 1747707 w 3765948"/>
                <a:gd name="connsiteY35" fmla="*/ 5786459 h 6129756"/>
                <a:gd name="connsiteX36" fmla="*/ 1762829 w 3765948"/>
                <a:gd name="connsiteY36" fmla="*/ 5819245 h 6129756"/>
                <a:gd name="connsiteX37" fmla="*/ 1764355 w 3765948"/>
                <a:gd name="connsiteY37" fmla="*/ 5819821 h 6129756"/>
                <a:gd name="connsiteX38" fmla="*/ 1756501 w 3765948"/>
                <a:gd name="connsiteY38" fmla="*/ 5828949 h 6129756"/>
                <a:gd name="connsiteX39" fmla="*/ 1733135 w 3765948"/>
                <a:gd name="connsiteY39" fmla="*/ 5831454 h 6129756"/>
                <a:gd name="connsiteX40" fmla="*/ 1729299 w 3765948"/>
                <a:gd name="connsiteY40" fmla="*/ 5811260 h 6129756"/>
                <a:gd name="connsiteX41" fmla="*/ 1738615 w 3765948"/>
                <a:gd name="connsiteY41" fmla="*/ 5806061 h 6129756"/>
                <a:gd name="connsiteX42" fmla="*/ 1724465 w 3765948"/>
                <a:gd name="connsiteY42" fmla="*/ 5813016 h 6129756"/>
                <a:gd name="connsiteX43" fmla="*/ 1729363 w 3765948"/>
                <a:gd name="connsiteY43" fmla="*/ 5838799 h 6129756"/>
                <a:gd name="connsiteX44" fmla="*/ 1759197 w 3765948"/>
                <a:gd name="connsiteY44" fmla="*/ 5835601 h 6129756"/>
                <a:gd name="connsiteX45" fmla="*/ 1770733 w 3765948"/>
                <a:gd name="connsiteY45" fmla="*/ 5822193 h 6129756"/>
                <a:gd name="connsiteX46" fmla="*/ 1799347 w 3765948"/>
                <a:gd name="connsiteY46" fmla="*/ 5856818 h 6129756"/>
                <a:gd name="connsiteX47" fmla="*/ 1775075 w 3765948"/>
                <a:gd name="connsiteY47" fmla="*/ 5909211 h 6129756"/>
                <a:gd name="connsiteX48" fmla="*/ 1760983 w 3765948"/>
                <a:gd name="connsiteY48" fmla="*/ 5909294 h 6129756"/>
                <a:gd name="connsiteX49" fmla="*/ 1777951 w 3765948"/>
                <a:gd name="connsiteY49" fmla="*/ 5883782 h 6129756"/>
                <a:gd name="connsiteX50" fmla="*/ 1719833 w 3765948"/>
                <a:gd name="connsiteY50" fmla="*/ 5868259 h 6129756"/>
                <a:gd name="connsiteX51" fmla="*/ 1645721 w 3765948"/>
                <a:gd name="connsiteY51" fmla="*/ 5909971 h 6129756"/>
                <a:gd name="connsiteX52" fmla="*/ 1625113 w 3765948"/>
                <a:gd name="connsiteY52" fmla="*/ 5910092 h 6129756"/>
                <a:gd name="connsiteX53" fmla="*/ 1557597 w 3765948"/>
                <a:gd name="connsiteY53" fmla="*/ 5902722 h 6129756"/>
                <a:gd name="connsiteX54" fmla="*/ 1660791 w 3765948"/>
                <a:gd name="connsiteY54" fmla="*/ 5870804 h 6129756"/>
                <a:gd name="connsiteX55" fmla="*/ 1676791 w 3765948"/>
                <a:gd name="connsiteY55" fmla="*/ 5825216 h 6129756"/>
                <a:gd name="connsiteX56" fmla="*/ 1614997 w 3765948"/>
                <a:gd name="connsiteY56" fmla="*/ 5823246 h 6129756"/>
                <a:gd name="connsiteX57" fmla="*/ 1578277 w 3765948"/>
                <a:gd name="connsiteY57" fmla="*/ 5867590 h 6129756"/>
                <a:gd name="connsiteX58" fmla="*/ 1483395 w 3765948"/>
                <a:gd name="connsiteY58" fmla="*/ 5868697 h 6129756"/>
                <a:gd name="connsiteX59" fmla="*/ 1543911 w 3765948"/>
                <a:gd name="connsiteY59" fmla="*/ 5898965 h 6129756"/>
                <a:gd name="connsiteX60" fmla="*/ 1390269 w 3765948"/>
                <a:gd name="connsiteY60" fmla="*/ 5886751 h 6129756"/>
                <a:gd name="connsiteX61" fmla="*/ 1474261 w 3765948"/>
                <a:gd name="connsiteY61" fmla="*/ 5836368 h 6129756"/>
                <a:gd name="connsiteX62" fmla="*/ 1489791 w 3765948"/>
                <a:gd name="connsiteY62" fmla="*/ 5852687 h 6129756"/>
                <a:gd name="connsiteX63" fmla="*/ 1521509 w 3765948"/>
                <a:gd name="connsiteY63" fmla="*/ 5861841 h 6129756"/>
                <a:gd name="connsiteX64" fmla="*/ 1532435 w 3765948"/>
                <a:gd name="connsiteY64" fmla="*/ 5834026 h 6129756"/>
                <a:gd name="connsiteX65" fmla="*/ 1518575 w 3765948"/>
                <a:gd name="connsiteY65" fmla="*/ 5823624 h 6129756"/>
                <a:gd name="connsiteX66" fmla="*/ 1527567 w 3765948"/>
                <a:gd name="connsiteY66" fmla="*/ 5831164 h 6129756"/>
                <a:gd name="connsiteX67" fmla="*/ 1519009 w 3765948"/>
                <a:gd name="connsiteY67" fmla="*/ 5852949 h 6129756"/>
                <a:gd name="connsiteX68" fmla="*/ 1494167 w 3765948"/>
                <a:gd name="connsiteY68" fmla="*/ 5845780 h 6129756"/>
                <a:gd name="connsiteX69" fmla="*/ 1486741 w 3765948"/>
                <a:gd name="connsiteY69" fmla="*/ 5832578 h 6129756"/>
                <a:gd name="connsiteX70" fmla="*/ 1487519 w 3765948"/>
                <a:gd name="connsiteY70" fmla="*/ 5832342 h 6129756"/>
                <a:gd name="connsiteX71" fmla="*/ 1519733 w 3765948"/>
                <a:gd name="connsiteY71" fmla="*/ 5803870 h 6129756"/>
                <a:gd name="connsiteX72" fmla="*/ 1549987 w 3765948"/>
                <a:gd name="connsiteY72" fmla="*/ 5774660 h 6129756"/>
                <a:gd name="connsiteX73" fmla="*/ 1576545 w 3765948"/>
                <a:gd name="connsiteY73" fmla="*/ 5767444 h 6129756"/>
                <a:gd name="connsiteX74" fmla="*/ 1586425 w 3765948"/>
                <a:gd name="connsiteY74" fmla="*/ 5783663 h 6129756"/>
                <a:gd name="connsiteX75" fmla="*/ 1610457 w 3765948"/>
                <a:gd name="connsiteY75" fmla="*/ 5795753 h 6129756"/>
                <a:gd name="connsiteX76" fmla="*/ 1624643 w 3765948"/>
                <a:gd name="connsiteY76" fmla="*/ 5774606 h 6129756"/>
                <a:gd name="connsiteX77" fmla="*/ 1615361 w 3765948"/>
                <a:gd name="connsiteY77" fmla="*/ 5764090 h 6129756"/>
                <a:gd name="connsiteX78" fmla="*/ 1621231 w 3765948"/>
                <a:gd name="connsiteY78" fmla="*/ 5771559 h 6129756"/>
                <a:gd name="connsiteX79" fmla="*/ 1610121 w 3765948"/>
                <a:gd name="connsiteY79" fmla="*/ 5788122 h 6129756"/>
                <a:gd name="connsiteX80" fmla="*/ 1591299 w 3765948"/>
                <a:gd name="connsiteY80" fmla="*/ 5778652 h 6129756"/>
                <a:gd name="connsiteX81" fmla="*/ 1586279 w 3765948"/>
                <a:gd name="connsiteY81" fmla="*/ 5765912 h 6129756"/>
                <a:gd name="connsiteX82" fmla="*/ 1632499 w 3765948"/>
                <a:gd name="connsiteY82" fmla="*/ 5752030 h 6129756"/>
                <a:gd name="connsiteX83" fmla="*/ 1663975 w 3765948"/>
                <a:gd name="connsiteY83" fmla="*/ 5739848 h 6129756"/>
                <a:gd name="connsiteX84" fmla="*/ 506333 w 3765948"/>
                <a:gd name="connsiteY84" fmla="*/ 5736355 h 6129756"/>
                <a:gd name="connsiteX85" fmla="*/ 528881 w 3765948"/>
                <a:gd name="connsiteY85" fmla="*/ 5752229 h 6129756"/>
                <a:gd name="connsiteX86" fmla="*/ 510863 w 3765948"/>
                <a:gd name="connsiteY86" fmla="*/ 5785371 h 6129756"/>
                <a:gd name="connsiteX87" fmla="*/ 365503 w 3765948"/>
                <a:gd name="connsiteY87" fmla="*/ 5781131 h 6129756"/>
                <a:gd name="connsiteX88" fmla="*/ 445787 w 3765948"/>
                <a:gd name="connsiteY88" fmla="*/ 5773161 h 6129756"/>
                <a:gd name="connsiteX89" fmla="*/ 480095 w 3765948"/>
                <a:gd name="connsiteY89" fmla="*/ 5743420 h 6129756"/>
                <a:gd name="connsiteX90" fmla="*/ 506333 w 3765948"/>
                <a:gd name="connsiteY90" fmla="*/ 5736355 h 6129756"/>
                <a:gd name="connsiteX91" fmla="*/ 2226687 w 3765948"/>
                <a:gd name="connsiteY91" fmla="*/ 5732462 h 6129756"/>
                <a:gd name="connsiteX92" fmla="*/ 2257723 w 3765948"/>
                <a:gd name="connsiteY92" fmla="*/ 5749985 h 6129756"/>
                <a:gd name="connsiteX93" fmla="*/ 2313949 w 3765948"/>
                <a:gd name="connsiteY93" fmla="*/ 5772076 h 6129756"/>
                <a:gd name="connsiteX94" fmla="*/ 2331699 w 3765948"/>
                <a:gd name="connsiteY94" fmla="*/ 5803516 h 6129756"/>
                <a:gd name="connsiteX95" fmla="*/ 2333267 w 3765948"/>
                <a:gd name="connsiteY95" fmla="*/ 5803966 h 6129756"/>
                <a:gd name="connsiteX96" fmla="*/ 2326185 w 3765948"/>
                <a:gd name="connsiteY96" fmla="*/ 5813705 h 6129756"/>
                <a:gd name="connsiteX97" fmla="*/ 2303103 w 3765948"/>
                <a:gd name="connsiteY97" fmla="*/ 5818111 h 6129756"/>
                <a:gd name="connsiteX98" fmla="*/ 2297629 w 3765948"/>
                <a:gd name="connsiteY98" fmla="*/ 5798298 h 6129756"/>
                <a:gd name="connsiteX99" fmla="*/ 2306489 w 3765948"/>
                <a:gd name="connsiteY99" fmla="*/ 5792355 h 6129756"/>
                <a:gd name="connsiteX100" fmla="*/ 2292955 w 3765948"/>
                <a:gd name="connsiteY100" fmla="*/ 5800443 h 6129756"/>
                <a:gd name="connsiteX101" fmla="*/ 2299943 w 3765948"/>
                <a:gd name="connsiteY101" fmla="*/ 5825740 h 6129756"/>
                <a:gd name="connsiteX102" fmla="*/ 2329417 w 3765948"/>
                <a:gd name="connsiteY102" fmla="*/ 5820114 h 6129756"/>
                <a:gd name="connsiteX103" fmla="*/ 2339817 w 3765948"/>
                <a:gd name="connsiteY103" fmla="*/ 5805809 h 6129756"/>
                <a:gd name="connsiteX104" fmla="*/ 2371165 w 3765948"/>
                <a:gd name="connsiteY104" fmla="*/ 5837980 h 6129756"/>
                <a:gd name="connsiteX105" fmla="*/ 2351255 w 3765948"/>
                <a:gd name="connsiteY105" fmla="*/ 5892182 h 6129756"/>
                <a:gd name="connsiteX106" fmla="*/ 2337217 w 3765948"/>
                <a:gd name="connsiteY106" fmla="*/ 5893416 h 6129756"/>
                <a:gd name="connsiteX107" fmla="*/ 2352045 w 3765948"/>
                <a:gd name="connsiteY107" fmla="*/ 5866603 h 6129756"/>
                <a:gd name="connsiteX108" fmla="*/ 2292851 w 3765948"/>
                <a:gd name="connsiteY108" fmla="*/ 5855880 h 6129756"/>
                <a:gd name="connsiteX109" fmla="*/ 2222395 w 3765948"/>
                <a:gd name="connsiteY109" fmla="*/ 5903508 h 6129756"/>
                <a:gd name="connsiteX110" fmla="*/ 2201867 w 3765948"/>
                <a:gd name="connsiteY110" fmla="*/ 5905312 h 6129756"/>
                <a:gd name="connsiteX111" fmla="*/ 2133975 w 3765948"/>
                <a:gd name="connsiteY111" fmla="*/ 5903483 h 6129756"/>
                <a:gd name="connsiteX112" fmla="*/ 2234215 w 3765948"/>
                <a:gd name="connsiteY112" fmla="*/ 5863241 h 6129756"/>
                <a:gd name="connsiteX113" fmla="*/ 2246437 w 3765948"/>
                <a:gd name="connsiteY113" fmla="*/ 5816498 h 6129756"/>
                <a:gd name="connsiteX114" fmla="*/ 2184689 w 3765948"/>
                <a:gd name="connsiteY114" fmla="*/ 5819583 h 6129756"/>
                <a:gd name="connsiteX115" fmla="*/ 2151715 w 3765948"/>
                <a:gd name="connsiteY115" fmla="*/ 5866779 h 6129756"/>
                <a:gd name="connsiteX116" fmla="*/ 2057239 w 3765948"/>
                <a:gd name="connsiteY116" fmla="*/ 5875635 h 6129756"/>
                <a:gd name="connsiteX117" fmla="*/ 2120027 w 3765948"/>
                <a:gd name="connsiteY117" fmla="*/ 5900857 h 6129756"/>
                <a:gd name="connsiteX118" fmla="*/ 1965901 w 3765948"/>
                <a:gd name="connsiteY118" fmla="*/ 5901238 h 6129756"/>
                <a:gd name="connsiteX119" fmla="*/ 2045495 w 3765948"/>
                <a:gd name="connsiteY119" fmla="*/ 5844160 h 6129756"/>
                <a:gd name="connsiteX120" fmla="*/ 2062307 w 3765948"/>
                <a:gd name="connsiteY120" fmla="*/ 5859156 h 6129756"/>
                <a:gd name="connsiteX121" fmla="*/ 2094667 w 3765948"/>
                <a:gd name="connsiteY121" fmla="*/ 5865688 h 6129756"/>
                <a:gd name="connsiteX122" fmla="*/ 2103283 w 3765948"/>
                <a:gd name="connsiteY122" fmla="*/ 5837073 h 6129756"/>
                <a:gd name="connsiteX123" fmla="*/ 2088621 w 3765948"/>
                <a:gd name="connsiteY123" fmla="*/ 5827839 h 6129756"/>
                <a:gd name="connsiteX124" fmla="*/ 2098197 w 3765948"/>
                <a:gd name="connsiteY124" fmla="*/ 5834618 h 6129756"/>
                <a:gd name="connsiteX125" fmla="*/ 2091447 w 3765948"/>
                <a:gd name="connsiteY125" fmla="*/ 5857030 h 6129756"/>
                <a:gd name="connsiteX126" fmla="*/ 2066103 w 3765948"/>
                <a:gd name="connsiteY126" fmla="*/ 5851915 h 6129756"/>
                <a:gd name="connsiteX127" fmla="*/ 2057625 w 3765948"/>
                <a:gd name="connsiteY127" fmla="*/ 5839363 h 6129756"/>
                <a:gd name="connsiteX128" fmla="*/ 2058379 w 3765948"/>
                <a:gd name="connsiteY128" fmla="*/ 5839064 h 6129756"/>
                <a:gd name="connsiteX129" fmla="*/ 2088159 w 3765948"/>
                <a:gd name="connsiteY129" fmla="*/ 5808056 h 6129756"/>
                <a:gd name="connsiteX130" fmla="*/ 2115925 w 3765948"/>
                <a:gd name="connsiteY130" fmla="*/ 5776471 h 6129756"/>
                <a:gd name="connsiteX131" fmla="*/ 2141807 w 3765948"/>
                <a:gd name="connsiteY131" fmla="*/ 5767110 h 6129756"/>
                <a:gd name="connsiteX132" fmla="*/ 2152977 w 3765948"/>
                <a:gd name="connsiteY132" fmla="*/ 5782467 h 6129756"/>
                <a:gd name="connsiteX133" fmla="*/ 2177917 w 3765948"/>
                <a:gd name="connsiteY133" fmla="*/ 5792553 h 6129756"/>
                <a:gd name="connsiteX134" fmla="*/ 2190327 w 3765948"/>
                <a:gd name="connsiteY134" fmla="*/ 5770317 h 6129756"/>
                <a:gd name="connsiteX135" fmla="*/ 2180219 w 3765948"/>
                <a:gd name="connsiteY135" fmla="*/ 5760595 h 6129756"/>
                <a:gd name="connsiteX136" fmla="*/ 2186677 w 3765948"/>
                <a:gd name="connsiteY136" fmla="*/ 5767560 h 6129756"/>
                <a:gd name="connsiteX137" fmla="*/ 2176959 w 3765948"/>
                <a:gd name="connsiteY137" fmla="*/ 5784975 h 6129756"/>
                <a:gd name="connsiteX138" fmla="*/ 2157425 w 3765948"/>
                <a:gd name="connsiteY138" fmla="*/ 5777075 h 6129756"/>
                <a:gd name="connsiteX139" fmla="*/ 2151381 w 3765948"/>
                <a:gd name="connsiteY139" fmla="*/ 5764788 h 6129756"/>
                <a:gd name="connsiteX140" fmla="*/ 2196313 w 3765948"/>
                <a:gd name="connsiteY140" fmla="*/ 5747176 h 6129756"/>
                <a:gd name="connsiteX141" fmla="*/ 2226687 w 3765948"/>
                <a:gd name="connsiteY141" fmla="*/ 5732462 h 6129756"/>
                <a:gd name="connsiteX142" fmla="*/ 1098117 w 3765948"/>
                <a:gd name="connsiteY142" fmla="*/ 5716562 h 6129756"/>
                <a:gd name="connsiteX143" fmla="*/ 1126567 w 3765948"/>
                <a:gd name="connsiteY143" fmla="*/ 5738028 h 6129756"/>
                <a:gd name="connsiteX144" fmla="*/ 1179387 w 3765948"/>
                <a:gd name="connsiteY144" fmla="*/ 5767347 h 6129756"/>
                <a:gd name="connsiteX145" fmla="*/ 1192831 w 3765948"/>
                <a:gd name="connsiteY145" fmla="*/ 5800855 h 6129756"/>
                <a:gd name="connsiteX146" fmla="*/ 1194327 w 3765948"/>
                <a:gd name="connsiteY146" fmla="*/ 5801508 h 6129756"/>
                <a:gd name="connsiteX147" fmla="*/ 1186023 w 3765948"/>
                <a:gd name="connsiteY147" fmla="*/ 5810227 h 6129756"/>
                <a:gd name="connsiteX148" fmla="*/ 1162559 w 3765948"/>
                <a:gd name="connsiteY148" fmla="*/ 5811548 h 6129756"/>
                <a:gd name="connsiteX149" fmla="*/ 1159749 w 3765948"/>
                <a:gd name="connsiteY149" fmla="*/ 5791186 h 6129756"/>
                <a:gd name="connsiteX150" fmla="*/ 1169315 w 3765948"/>
                <a:gd name="connsiteY150" fmla="*/ 5786464 h 6129756"/>
                <a:gd name="connsiteX151" fmla="*/ 1154833 w 3765948"/>
                <a:gd name="connsiteY151" fmla="*/ 5792695 h 6129756"/>
                <a:gd name="connsiteX152" fmla="*/ 1158421 w 3765948"/>
                <a:gd name="connsiteY152" fmla="*/ 5818693 h 6129756"/>
                <a:gd name="connsiteX153" fmla="*/ 1188379 w 3765948"/>
                <a:gd name="connsiteY153" fmla="*/ 5817007 h 6129756"/>
                <a:gd name="connsiteX154" fmla="*/ 1200577 w 3765948"/>
                <a:gd name="connsiteY154" fmla="*/ 5804200 h 6129756"/>
                <a:gd name="connsiteX155" fmla="*/ 1227405 w 3765948"/>
                <a:gd name="connsiteY155" fmla="*/ 5840227 h 6129756"/>
                <a:gd name="connsiteX156" fmla="*/ 1200515 w 3765948"/>
                <a:gd name="connsiteY156" fmla="*/ 5891326 h 6129756"/>
                <a:gd name="connsiteX157" fmla="*/ 1186437 w 3765948"/>
                <a:gd name="connsiteY157" fmla="*/ 5890696 h 6129756"/>
                <a:gd name="connsiteX158" fmla="*/ 1204673 w 3765948"/>
                <a:gd name="connsiteY158" fmla="*/ 5866075 h 6129756"/>
                <a:gd name="connsiteX159" fmla="*/ 1147413 w 3765948"/>
                <a:gd name="connsiteY159" fmla="*/ 5847633 h 6129756"/>
                <a:gd name="connsiteX160" fmla="*/ 1071287 w 3765948"/>
                <a:gd name="connsiteY160" fmla="*/ 5885545 h 6129756"/>
                <a:gd name="connsiteX161" fmla="*/ 1050701 w 3765948"/>
                <a:gd name="connsiteY161" fmla="*/ 5884624 h 6129756"/>
                <a:gd name="connsiteX162" fmla="*/ 983643 w 3765948"/>
                <a:gd name="connsiteY162" fmla="*/ 5873850 h 6129756"/>
                <a:gd name="connsiteX163" fmla="*/ 1088319 w 3765948"/>
                <a:gd name="connsiteY163" fmla="*/ 5847190 h 6129756"/>
                <a:gd name="connsiteX164" fmla="*/ 1106603 w 3765948"/>
                <a:gd name="connsiteY164" fmla="*/ 5802469 h 6129756"/>
                <a:gd name="connsiteX165" fmla="*/ 1044987 w 3765948"/>
                <a:gd name="connsiteY165" fmla="*/ 5797378 h 6129756"/>
                <a:gd name="connsiteX166" fmla="*/ 1006071 w 3765948"/>
                <a:gd name="connsiteY166" fmla="*/ 5839809 h 6129756"/>
                <a:gd name="connsiteX167" fmla="*/ 911255 w 3765948"/>
                <a:gd name="connsiteY167" fmla="*/ 5836118 h 6129756"/>
                <a:gd name="connsiteX168" fmla="*/ 970163 w 3765948"/>
                <a:gd name="connsiteY168" fmla="*/ 5869406 h 6129756"/>
                <a:gd name="connsiteX169" fmla="*/ 817335 w 3765948"/>
                <a:gd name="connsiteY169" fmla="*/ 5849441 h 6129756"/>
                <a:gd name="connsiteX170" fmla="*/ 903767 w 3765948"/>
                <a:gd name="connsiteY170" fmla="*/ 5803368 h 6129756"/>
                <a:gd name="connsiteX171" fmla="*/ 918453 w 3765948"/>
                <a:gd name="connsiteY171" fmla="*/ 5820452 h 6129756"/>
                <a:gd name="connsiteX172" fmla="*/ 949667 w 3765948"/>
                <a:gd name="connsiteY172" fmla="*/ 5831198 h 6129756"/>
                <a:gd name="connsiteX173" fmla="*/ 961985 w 3765948"/>
                <a:gd name="connsiteY173" fmla="*/ 5803970 h 6129756"/>
                <a:gd name="connsiteX174" fmla="*/ 948669 w 3765948"/>
                <a:gd name="connsiteY174" fmla="*/ 5792882 h 6129756"/>
                <a:gd name="connsiteX175" fmla="*/ 957267 w 3765948"/>
                <a:gd name="connsiteY175" fmla="*/ 5800866 h 6129756"/>
                <a:gd name="connsiteX176" fmla="*/ 947619 w 3765948"/>
                <a:gd name="connsiteY176" fmla="*/ 5822191 h 6129756"/>
                <a:gd name="connsiteX177" fmla="*/ 923171 w 3765948"/>
                <a:gd name="connsiteY177" fmla="*/ 5813775 h 6129756"/>
                <a:gd name="connsiteX178" fmla="*/ 916423 w 3765948"/>
                <a:gd name="connsiteY178" fmla="*/ 5800214 h 6129756"/>
                <a:gd name="connsiteX179" fmla="*/ 917211 w 3765948"/>
                <a:gd name="connsiteY179" fmla="*/ 5800018 h 6129756"/>
                <a:gd name="connsiteX180" fmla="*/ 950825 w 3765948"/>
                <a:gd name="connsiteY180" fmla="*/ 5773211 h 6129756"/>
                <a:gd name="connsiteX181" fmla="*/ 982515 w 3765948"/>
                <a:gd name="connsiteY181" fmla="*/ 5745567 h 6129756"/>
                <a:gd name="connsiteX182" fmla="*/ 1009405 w 3765948"/>
                <a:gd name="connsiteY182" fmla="*/ 5739704 h 6129756"/>
                <a:gd name="connsiteX183" fmla="*/ 1018453 w 3765948"/>
                <a:gd name="connsiteY183" fmla="*/ 5756401 h 6129756"/>
                <a:gd name="connsiteX184" fmla="*/ 1041843 w 3765948"/>
                <a:gd name="connsiteY184" fmla="*/ 5769690 h 6129756"/>
                <a:gd name="connsiteX185" fmla="*/ 1057079 w 3765948"/>
                <a:gd name="connsiteY185" fmla="*/ 5749287 h 6129756"/>
                <a:gd name="connsiteX186" fmla="*/ 1048341 w 3765948"/>
                <a:gd name="connsiteY186" fmla="*/ 5738316 h 6129756"/>
                <a:gd name="connsiteX187" fmla="*/ 1053825 w 3765948"/>
                <a:gd name="connsiteY187" fmla="*/ 5746072 h 6129756"/>
                <a:gd name="connsiteX188" fmla="*/ 1041893 w 3765948"/>
                <a:gd name="connsiteY188" fmla="*/ 5762052 h 6129756"/>
                <a:gd name="connsiteX189" fmla="*/ 1023573 w 3765948"/>
                <a:gd name="connsiteY189" fmla="*/ 5751643 h 6129756"/>
                <a:gd name="connsiteX190" fmla="*/ 1019203 w 3765948"/>
                <a:gd name="connsiteY190" fmla="*/ 5738665 h 6129756"/>
                <a:gd name="connsiteX191" fmla="*/ 1066065 w 3765948"/>
                <a:gd name="connsiteY191" fmla="*/ 5727138 h 6129756"/>
                <a:gd name="connsiteX192" fmla="*/ 1098117 w 3765948"/>
                <a:gd name="connsiteY192" fmla="*/ 5716562 h 6129756"/>
                <a:gd name="connsiteX193" fmla="*/ 2797055 w 3765948"/>
                <a:gd name="connsiteY193" fmla="*/ 5703376 h 6129756"/>
                <a:gd name="connsiteX194" fmla="*/ 2828091 w 3765948"/>
                <a:gd name="connsiteY194" fmla="*/ 5720899 h 6129756"/>
                <a:gd name="connsiteX195" fmla="*/ 2884317 w 3765948"/>
                <a:gd name="connsiteY195" fmla="*/ 5742990 h 6129756"/>
                <a:gd name="connsiteX196" fmla="*/ 2902067 w 3765948"/>
                <a:gd name="connsiteY196" fmla="*/ 5774430 h 6129756"/>
                <a:gd name="connsiteX197" fmla="*/ 2903635 w 3765948"/>
                <a:gd name="connsiteY197" fmla="*/ 5774880 h 6129756"/>
                <a:gd name="connsiteX198" fmla="*/ 2896553 w 3765948"/>
                <a:gd name="connsiteY198" fmla="*/ 5784619 h 6129756"/>
                <a:gd name="connsiteX199" fmla="*/ 2873471 w 3765948"/>
                <a:gd name="connsiteY199" fmla="*/ 5789025 h 6129756"/>
                <a:gd name="connsiteX200" fmla="*/ 2867997 w 3765948"/>
                <a:gd name="connsiteY200" fmla="*/ 5769212 h 6129756"/>
                <a:gd name="connsiteX201" fmla="*/ 2876857 w 3765948"/>
                <a:gd name="connsiteY201" fmla="*/ 5763269 h 6129756"/>
                <a:gd name="connsiteX202" fmla="*/ 2863323 w 3765948"/>
                <a:gd name="connsiteY202" fmla="*/ 5771357 h 6129756"/>
                <a:gd name="connsiteX203" fmla="*/ 2870311 w 3765948"/>
                <a:gd name="connsiteY203" fmla="*/ 5796654 h 6129756"/>
                <a:gd name="connsiteX204" fmla="*/ 2899785 w 3765948"/>
                <a:gd name="connsiteY204" fmla="*/ 5791028 h 6129756"/>
                <a:gd name="connsiteX205" fmla="*/ 2910185 w 3765948"/>
                <a:gd name="connsiteY205" fmla="*/ 5776723 h 6129756"/>
                <a:gd name="connsiteX206" fmla="*/ 2941533 w 3765948"/>
                <a:gd name="connsiteY206" fmla="*/ 5808894 h 6129756"/>
                <a:gd name="connsiteX207" fmla="*/ 2921623 w 3765948"/>
                <a:gd name="connsiteY207" fmla="*/ 5863096 h 6129756"/>
                <a:gd name="connsiteX208" fmla="*/ 2907585 w 3765948"/>
                <a:gd name="connsiteY208" fmla="*/ 5864330 h 6129756"/>
                <a:gd name="connsiteX209" fmla="*/ 2922413 w 3765948"/>
                <a:gd name="connsiteY209" fmla="*/ 5837517 h 6129756"/>
                <a:gd name="connsiteX210" fmla="*/ 2863219 w 3765948"/>
                <a:gd name="connsiteY210" fmla="*/ 5826794 h 6129756"/>
                <a:gd name="connsiteX211" fmla="*/ 2792763 w 3765948"/>
                <a:gd name="connsiteY211" fmla="*/ 5874422 h 6129756"/>
                <a:gd name="connsiteX212" fmla="*/ 2772235 w 3765948"/>
                <a:gd name="connsiteY212" fmla="*/ 5876226 h 6129756"/>
                <a:gd name="connsiteX213" fmla="*/ 2704343 w 3765948"/>
                <a:gd name="connsiteY213" fmla="*/ 5874397 h 6129756"/>
                <a:gd name="connsiteX214" fmla="*/ 2804583 w 3765948"/>
                <a:gd name="connsiteY214" fmla="*/ 5834155 h 6129756"/>
                <a:gd name="connsiteX215" fmla="*/ 2816805 w 3765948"/>
                <a:gd name="connsiteY215" fmla="*/ 5787412 h 6129756"/>
                <a:gd name="connsiteX216" fmla="*/ 2755057 w 3765948"/>
                <a:gd name="connsiteY216" fmla="*/ 5790497 h 6129756"/>
                <a:gd name="connsiteX217" fmla="*/ 2722083 w 3765948"/>
                <a:gd name="connsiteY217" fmla="*/ 5837693 h 6129756"/>
                <a:gd name="connsiteX218" fmla="*/ 2627607 w 3765948"/>
                <a:gd name="connsiteY218" fmla="*/ 5846549 h 6129756"/>
                <a:gd name="connsiteX219" fmla="*/ 2690395 w 3765948"/>
                <a:gd name="connsiteY219" fmla="*/ 5871771 h 6129756"/>
                <a:gd name="connsiteX220" fmla="*/ 2536269 w 3765948"/>
                <a:gd name="connsiteY220" fmla="*/ 5872152 h 6129756"/>
                <a:gd name="connsiteX221" fmla="*/ 2615863 w 3765948"/>
                <a:gd name="connsiteY221" fmla="*/ 5815074 h 6129756"/>
                <a:gd name="connsiteX222" fmla="*/ 2632675 w 3765948"/>
                <a:gd name="connsiteY222" fmla="*/ 5830070 h 6129756"/>
                <a:gd name="connsiteX223" fmla="*/ 2665035 w 3765948"/>
                <a:gd name="connsiteY223" fmla="*/ 5836602 h 6129756"/>
                <a:gd name="connsiteX224" fmla="*/ 2673651 w 3765948"/>
                <a:gd name="connsiteY224" fmla="*/ 5807987 h 6129756"/>
                <a:gd name="connsiteX225" fmla="*/ 2658989 w 3765948"/>
                <a:gd name="connsiteY225" fmla="*/ 5798753 h 6129756"/>
                <a:gd name="connsiteX226" fmla="*/ 2668565 w 3765948"/>
                <a:gd name="connsiteY226" fmla="*/ 5805532 h 6129756"/>
                <a:gd name="connsiteX227" fmla="*/ 2661815 w 3765948"/>
                <a:gd name="connsiteY227" fmla="*/ 5827944 h 6129756"/>
                <a:gd name="connsiteX228" fmla="*/ 2636471 w 3765948"/>
                <a:gd name="connsiteY228" fmla="*/ 5822829 h 6129756"/>
                <a:gd name="connsiteX229" fmla="*/ 2627993 w 3765948"/>
                <a:gd name="connsiteY229" fmla="*/ 5810277 h 6129756"/>
                <a:gd name="connsiteX230" fmla="*/ 2628747 w 3765948"/>
                <a:gd name="connsiteY230" fmla="*/ 5809978 h 6129756"/>
                <a:gd name="connsiteX231" fmla="*/ 2658527 w 3765948"/>
                <a:gd name="connsiteY231" fmla="*/ 5778970 h 6129756"/>
                <a:gd name="connsiteX232" fmla="*/ 2686293 w 3765948"/>
                <a:gd name="connsiteY232" fmla="*/ 5747385 h 6129756"/>
                <a:gd name="connsiteX233" fmla="*/ 2712175 w 3765948"/>
                <a:gd name="connsiteY233" fmla="*/ 5738024 h 6129756"/>
                <a:gd name="connsiteX234" fmla="*/ 2723345 w 3765948"/>
                <a:gd name="connsiteY234" fmla="*/ 5753381 h 6129756"/>
                <a:gd name="connsiteX235" fmla="*/ 2748285 w 3765948"/>
                <a:gd name="connsiteY235" fmla="*/ 5763467 h 6129756"/>
                <a:gd name="connsiteX236" fmla="*/ 2760695 w 3765948"/>
                <a:gd name="connsiteY236" fmla="*/ 5741231 h 6129756"/>
                <a:gd name="connsiteX237" fmla="*/ 2750587 w 3765948"/>
                <a:gd name="connsiteY237" fmla="*/ 5731509 h 6129756"/>
                <a:gd name="connsiteX238" fmla="*/ 2757045 w 3765948"/>
                <a:gd name="connsiteY238" fmla="*/ 5738474 h 6129756"/>
                <a:gd name="connsiteX239" fmla="*/ 2747327 w 3765948"/>
                <a:gd name="connsiteY239" fmla="*/ 5755889 h 6129756"/>
                <a:gd name="connsiteX240" fmla="*/ 2727793 w 3765948"/>
                <a:gd name="connsiteY240" fmla="*/ 5747989 h 6129756"/>
                <a:gd name="connsiteX241" fmla="*/ 2721749 w 3765948"/>
                <a:gd name="connsiteY241" fmla="*/ 5735702 h 6129756"/>
                <a:gd name="connsiteX242" fmla="*/ 2766681 w 3765948"/>
                <a:gd name="connsiteY242" fmla="*/ 5718090 h 6129756"/>
                <a:gd name="connsiteX243" fmla="*/ 2797055 w 3765948"/>
                <a:gd name="connsiteY243" fmla="*/ 5703376 h 6129756"/>
                <a:gd name="connsiteX244" fmla="*/ 3370851 w 3765948"/>
                <a:gd name="connsiteY244" fmla="*/ 5693792 h 6129756"/>
                <a:gd name="connsiteX245" fmla="*/ 3380031 w 3765948"/>
                <a:gd name="connsiteY245" fmla="*/ 5702341 h 6129756"/>
                <a:gd name="connsiteX246" fmla="*/ 3373769 w 3765948"/>
                <a:gd name="connsiteY246" fmla="*/ 5739541 h 6129756"/>
                <a:gd name="connsiteX247" fmla="*/ 3234929 w 3765948"/>
                <a:gd name="connsiteY247" fmla="*/ 5782800 h 6129756"/>
                <a:gd name="connsiteX248" fmla="*/ 3308259 w 3765948"/>
                <a:gd name="connsiteY248" fmla="*/ 5749156 h 6129756"/>
                <a:gd name="connsiteX249" fmla="*/ 3331033 w 3765948"/>
                <a:gd name="connsiteY249" fmla="*/ 5709875 h 6129756"/>
                <a:gd name="connsiteX250" fmla="*/ 3353547 w 3765948"/>
                <a:gd name="connsiteY250" fmla="*/ 5694663 h 6129756"/>
                <a:gd name="connsiteX251" fmla="*/ 3370851 w 3765948"/>
                <a:gd name="connsiteY251" fmla="*/ 5693792 h 6129756"/>
                <a:gd name="connsiteX252" fmla="*/ 472901 w 3765948"/>
                <a:gd name="connsiteY252" fmla="*/ 5661425 h 6129756"/>
                <a:gd name="connsiteX253" fmla="*/ 503073 w 3765948"/>
                <a:gd name="connsiteY253" fmla="*/ 5669640 h 6129756"/>
                <a:gd name="connsiteX254" fmla="*/ 536011 w 3765948"/>
                <a:gd name="connsiteY254" fmla="*/ 5662275 h 6129756"/>
                <a:gd name="connsiteX255" fmla="*/ 562207 w 3765948"/>
                <a:gd name="connsiteY255" fmla="*/ 5686440 h 6129756"/>
                <a:gd name="connsiteX256" fmla="*/ 611879 w 3765948"/>
                <a:gd name="connsiteY256" fmla="*/ 5720822 h 6129756"/>
                <a:gd name="connsiteX257" fmla="*/ 621957 w 3765948"/>
                <a:gd name="connsiteY257" fmla="*/ 5755492 h 6129756"/>
                <a:gd name="connsiteX258" fmla="*/ 623381 w 3765948"/>
                <a:gd name="connsiteY258" fmla="*/ 5756288 h 6129756"/>
                <a:gd name="connsiteX259" fmla="*/ 614257 w 3765948"/>
                <a:gd name="connsiteY259" fmla="*/ 5764147 h 6129756"/>
                <a:gd name="connsiteX260" fmla="*/ 590777 w 3765948"/>
                <a:gd name="connsiteY260" fmla="*/ 5763149 h 6129756"/>
                <a:gd name="connsiteX261" fmla="*/ 589987 w 3765948"/>
                <a:gd name="connsiteY261" fmla="*/ 5742609 h 6129756"/>
                <a:gd name="connsiteX262" fmla="*/ 599971 w 3765948"/>
                <a:gd name="connsiteY262" fmla="*/ 5738853 h 6129756"/>
                <a:gd name="connsiteX263" fmla="*/ 584947 w 3765948"/>
                <a:gd name="connsiteY263" fmla="*/ 5743626 h 6129756"/>
                <a:gd name="connsiteX264" fmla="*/ 585955 w 3765948"/>
                <a:gd name="connsiteY264" fmla="*/ 5769851 h 6129756"/>
                <a:gd name="connsiteX265" fmla="*/ 615933 w 3765948"/>
                <a:gd name="connsiteY265" fmla="*/ 5771126 h 6129756"/>
                <a:gd name="connsiteX266" fmla="*/ 629333 w 3765948"/>
                <a:gd name="connsiteY266" fmla="*/ 5759583 h 6129756"/>
                <a:gd name="connsiteX267" fmla="*/ 652481 w 3765948"/>
                <a:gd name="connsiteY267" fmla="*/ 5798079 h 6129756"/>
                <a:gd name="connsiteX268" fmla="*/ 620685 w 3765948"/>
                <a:gd name="connsiteY268" fmla="*/ 5846279 h 6129756"/>
                <a:gd name="connsiteX269" fmla="*/ 606739 w 3765948"/>
                <a:gd name="connsiteY269" fmla="*/ 5844265 h 6129756"/>
                <a:gd name="connsiteX270" fmla="*/ 627313 w 3765948"/>
                <a:gd name="connsiteY270" fmla="*/ 5821561 h 6129756"/>
                <a:gd name="connsiteX271" fmla="*/ 572149 w 3765948"/>
                <a:gd name="connsiteY271" fmla="*/ 5797566 h 6129756"/>
                <a:gd name="connsiteX272" fmla="*/ 492657 w 3765948"/>
                <a:gd name="connsiteY272" fmla="*/ 5827791 h 6129756"/>
                <a:gd name="connsiteX273" fmla="*/ 472261 w 3765948"/>
                <a:gd name="connsiteY273" fmla="*/ 5824846 h 6129756"/>
                <a:gd name="connsiteX274" fmla="*/ 406591 w 3765948"/>
                <a:gd name="connsiteY274" fmla="*/ 5807515 h 6129756"/>
                <a:gd name="connsiteX275" fmla="*/ 513385 w 3765948"/>
                <a:gd name="connsiteY275" fmla="*/ 5791301 h 6129756"/>
                <a:gd name="connsiteX276" fmla="*/ 535987 w 3765948"/>
                <a:gd name="connsiteY276" fmla="*/ 5748600 h 6129756"/>
                <a:gd name="connsiteX277" fmla="*/ 475173 w 3765948"/>
                <a:gd name="connsiteY277" fmla="*/ 5737460 h 6129756"/>
                <a:gd name="connsiteX278" fmla="*/ 432267 w 3765948"/>
                <a:gd name="connsiteY278" fmla="*/ 5775850 h 6129756"/>
                <a:gd name="connsiteX279" fmla="*/ 338275 w 3765948"/>
                <a:gd name="connsiteY279" fmla="*/ 5762832 h 6129756"/>
                <a:gd name="connsiteX280" fmla="*/ 393617 w 3765948"/>
                <a:gd name="connsiteY280" fmla="*/ 5801764 h 6129756"/>
                <a:gd name="connsiteX281" fmla="*/ 243501 w 3765948"/>
                <a:gd name="connsiteY281" fmla="*/ 5766835 h 6129756"/>
                <a:gd name="connsiteX282" fmla="*/ 334051 w 3765948"/>
                <a:gd name="connsiteY282" fmla="*/ 5729504 h 6129756"/>
                <a:gd name="connsiteX283" fmla="*/ 346983 w 3765948"/>
                <a:gd name="connsiteY283" fmla="*/ 5747952 h 6129756"/>
                <a:gd name="connsiteX284" fmla="*/ 376985 w 3765948"/>
                <a:gd name="connsiteY284" fmla="*/ 5761722 h 6129756"/>
                <a:gd name="connsiteX285" fmla="*/ 391927 w 3765948"/>
                <a:gd name="connsiteY285" fmla="*/ 5735841 h 6129756"/>
                <a:gd name="connsiteX286" fmla="*/ 379769 w 3765948"/>
                <a:gd name="connsiteY286" fmla="*/ 5723494 h 6129756"/>
                <a:gd name="connsiteX287" fmla="*/ 387537 w 3765948"/>
                <a:gd name="connsiteY287" fmla="*/ 5732286 h 6129756"/>
                <a:gd name="connsiteX288" fmla="*/ 375835 w 3765948"/>
                <a:gd name="connsiteY288" fmla="*/ 5752557 h 6129756"/>
                <a:gd name="connsiteX289" fmla="*/ 352335 w 3765948"/>
                <a:gd name="connsiteY289" fmla="*/ 5741772 h 6129756"/>
                <a:gd name="connsiteX290" fmla="*/ 346957 w 3765948"/>
                <a:gd name="connsiteY290" fmla="*/ 5727613 h 6129756"/>
                <a:gd name="connsiteX291" fmla="*/ 347761 w 3765948"/>
                <a:gd name="connsiteY291" fmla="*/ 5727495 h 6129756"/>
                <a:gd name="connsiteX292" fmla="*/ 383851 w 3765948"/>
                <a:gd name="connsiteY292" fmla="*/ 5704132 h 6129756"/>
                <a:gd name="connsiteX293" fmla="*/ 418113 w 3765948"/>
                <a:gd name="connsiteY293" fmla="*/ 5679746 h 6129756"/>
                <a:gd name="connsiteX294" fmla="*/ 445449 w 3765948"/>
                <a:gd name="connsiteY294" fmla="*/ 5676560 h 6129756"/>
                <a:gd name="connsiteX295" fmla="*/ 452807 w 3765948"/>
                <a:gd name="connsiteY295" fmla="*/ 5694068 h 6129756"/>
                <a:gd name="connsiteX296" fmla="*/ 474775 w 3765948"/>
                <a:gd name="connsiteY296" fmla="*/ 5709598 h 6129756"/>
                <a:gd name="connsiteX297" fmla="*/ 491947 w 3765948"/>
                <a:gd name="connsiteY297" fmla="*/ 5690796 h 6129756"/>
                <a:gd name="connsiteX298" fmla="*/ 484333 w 3765948"/>
                <a:gd name="connsiteY298" fmla="*/ 5679017 h 6129756"/>
                <a:gd name="connsiteX299" fmla="*/ 489025 w 3765948"/>
                <a:gd name="connsiteY299" fmla="*/ 5687276 h 6129756"/>
                <a:gd name="connsiteX300" fmla="*/ 475577 w 3765948"/>
                <a:gd name="connsiteY300" fmla="*/ 5702002 h 6129756"/>
                <a:gd name="connsiteX301" fmla="*/ 458371 w 3765948"/>
                <a:gd name="connsiteY301" fmla="*/ 5689838 h 6129756"/>
                <a:gd name="connsiteX302" fmla="*/ 455301 w 3765948"/>
                <a:gd name="connsiteY302" fmla="*/ 5676493 h 6129756"/>
                <a:gd name="connsiteX303" fmla="*/ 472901 w 3765948"/>
                <a:gd name="connsiteY303" fmla="*/ 5661425 h 6129756"/>
                <a:gd name="connsiteX304" fmla="*/ 3357521 w 3765948"/>
                <a:gd name="connsiteY304" fmla="*/ 5614958 h 6129756"/>
                <a:gd name="connsiteX305" fmla="*/ 3390151 w 3765948"/>
                <a:gd name="connsiteY305" fmla="*/ 5629291 h 6129756"/>
                <a:gd name="connsiteX306" fmla="*/ 3448305 w 3765948"/>
                <a:gd name="connsiteY306" fmla="*/ 5645653 h 6129756"/>
                <a:gd name="connsiteX307" fmla="*/ 3469109 w 3765948"/>
                <a:gd name="connsiteY307" fmla="*/ 5675161 h 6129756"/>
                <a:gd name="connsiteX308" fmla="*/ 3470715 w 3765948"/>
                <a:gd name="connsiteY308" fmla="*/ 5675452 h 6129756"/>
                <a:gd name="connsiteX309" fmla="*/ 3464641 w 3765948"/>
                <a:gd name="connsiteY309" fmla="*/ 5685850 h 6129756"/>
                <a:gd name="connsiteX310" fmla="*/ 3442113 w 3765948"/>
                <a:gd name="connsiteY310" fmla="*/ 5692541 h 6129756"/>
                <a:gd name="connsiteX311" fmla="*/ 3434687 w 3765948"/>
                <a:gd name="connsiteY311" fmla="*/ 5673374 h 6129756"/>
                <a:gd name="connsiteX312" fmla="*/ 3442909 w 3765948"/>
                <a:gd name="connsiteY312" fmla="*/ 5666576 h 6129756"/>
                <a:gd name="connsiteX313" fmla="*/ 3430251 w 3765948"/>
                <a:gd name="connsiteY313" fmla="*/ 5675976 h 6129756"/>
                <a:gd name="connsiteX314" fmla="*/ 3439733 w 3765948"/>
                <a:gd name="connsiteY314" fmla="*/ 5700447 h 6129756"/>
                <a:gd name="connsiteX315" fmla="*/ 3468495 w 3765948"/>
                <a:gd name="connsiteY315" fmla="*/ 5691904 h 6129756"/>
                <a:gd name="connsiteX316" fmla="*/ 3477415 w 3765948"/>
                <a:gd name="connsiteY316" fmla="*/ 5676632 h 6129756"/>
                <a:gd name="connsiteX317" fmla="*/ 3511821 w 3765948"/>
                <a:gd name="connsiteY317" fmla="*/ 5705508 h 6129756"/>
                <a:gd name="connsiteX318" fmla="*/ 3497429 w 3765948"/>
                <a:gd name="connsiteY318" fmla="*/ 5761428 h 6129756"/>
                <a:gd name="connsiteX319" fmla="*/ 3483585 w 3765948"/>
                <a:gd name="connsiteY319" fmla="*/ 5764059 h 6129756"/>
                <a:gd name="connsiteX320" fmla="*/ 3495657 w 3765948"/>
                <a:gd name="connsiteY320" fmla="*/ 5735898 h 6129756"/>
                <a:gd name="connsiteX321" fmla="*/ 3435689 w 3765948"/>
                <a:gd name="connsiteY321" fmla="*/ 5731145 h 6129756"/>
                <a:gd name="connsiteX322" fmla="*/ 3370345 w 3765948"/>
                <a:gd name="connsiteY322" fmla="*/ 5785576 h 6129756"/>
                <a:gd name="connsiteX323" fmla="*/ 3350101 w 3765948"/>
                <a:gd name="connsiteY323" fmla="*/ 5789423 h 6129756"/>
                <a:gd name="connsiteX324" fmla="*/ 3282365 w 3765948"/>
                <a:gd name="connsiteY324" fmla="*/ 5794389 h 6129756"/>
                <a:gd name="connsiteX325" fmla="*/ 3378081 w 3765948"/>
                <a:gd name="connsiteY325" fmla="*/ 5744329 h 6129756"/>
                <a:gd name="connsiteX326" fmla="*/ 3385571 w 3765948"/>
                <a:gd name="connsiteY326" fmla="*/ 5696599 h 6129756"/>
                <a:gd name="connsiteX327" fmla="*/ 3324439 w 3765948"/>
                <a:gd name="connsiteY327" fmla="*/ 5705840 h 6129756"/>
                <a:gd name="connsiteX328" fmla="*/ 3296347 w 3765948"/>
                <a:gd name="connsiteY328" fmla="*/ 5756095 h 6129756"/>
                <a:gd name="connsiteX329" fmla="*/ 3203231 w 3765948"/>
                <a:gd name="connsiteY329" fmla="*/ 5774349 h 6129756"/>
                <a:gd name="connsiteX330" fmla="*/ 3268225 w 3765948"/>
                <a:gd name="connsiteY330" fmla="*/ 5793169 h 6129756"/>
                <a:gd name="connsiteX331" fmla="*/ 3114909 w 3765948"/>
                <a:gd name="connsiteY331" fmla="*/ 5808952 h 6129756"/>
                <a:gd name="connsiteX332" fmla="*/ 3188399 w 3765948"/>
                <a:gd name="connsiteY332" fmla="*/ 5744205 h 6129756"/>
                <a:gd name="connsiteX333" fmla="*/ 3206627 w 3765948"/>
                <a:gd name="connsiteY333" fmla="*/ 5757446 h 6129756"/>
                <a:gd name="connsiteX334" fmla="*/ 3239475 w 3765948"/>
                <a:gd name="connsiteY334" fmla="*/ 5760711 h 6129756"/>
                <a:gd name="connsiteX335" fmla="*/ 3245191 w 3765948"/>
                <a:gd name="connsiteY335" fmla="*/ 5731378 h 6129756"/>
                <a:gd name="connsiteX336" fmla="*/ 3229677 w 3765948"/>
                <a:gd name="connsiteY336" fmla="*/ 5723656 h 6129756"/>
                <a:gd name="connsiteX337" fmla="*/ 3239883 w 3765948"/>
                <a:gd name="connsiteY337" fmla="*/ 5729444 h 6129756"/>
                <a:gd name="connsiteX338" fmla="*/ 3235409 w 3765948"/>
                <a:gd name="connsiteY338" fmla="*/ 5752418 h 6129756"/>
                <a:gd name="connsiteX339" fmla="*/ 3209679 w 3765948"/>
                <a:gd name="connsiteY339" fmla="*/ 5749861 h 6129756"/>
                <a:gd name="connsiteX340" fmla="*/ 3199989 w 3765948"/>
                <a:gd name="connsiteY340" fmla="*/ 5738220 h 6129756"/>
                <a:gd name="connsiteX341" fmla="*/ 3200711 w 3765948"/>
                <a:gd name="connsiteY341" fmla="*/ 5737847 h 6129756"/>
                <a:gd name="connsiteX342" fmla="*/ 3227243 w 3765948"/>
                <a:gd name="connsiteY342" fmla="*/ 5704018 h 6129756"/>
                <a:gd name="connsiteX343" fmla="*/ 3251713 w 3765948"/>
                <a:gd name="connsiteY343" fmla="*/ 5669816 h 6129756"/>
                <a:gd name="connsiteX344" fmla="*/ 3276527 w 3765948"/>
                <a:gd name="connsiteY344" fmla="*/ 5657915 h 6129756"/>
                <a:gd name="connsiteX345" fmla="*/ 3289179 w 3765948"/>
                <a:gd name="connsiteY345" fmla="*/ 5672079 h 6129756"/>
                <a:gd name="connsiteX346" fmla="*/ 3315001 w 3765948"/>
                <a:gd name="connsiteY346" fmla="*/ 5679622 h 6129756"/>
                <a:gd name="connsiteX347" fmla="*/ 3325127 w 3765948"/>
                <a:gd name="connsiteY347" fmla="*/ 5656258 h 6129756"/>
                <a:gd name="connsiteX348" fmla="*/ 3314097 w 3765948"/>
                <a:gd name="connsiteY348" fmla="*/ 5647594 h 6129756"/>
                <a:gd name="connsiteX349" fmla="*/ 3321219 w 3765948"/>
                <a:gd name="connsiteY349" fmla="*/ 5653878 h 6129756"/>
                <a:gd name="connsiteX350" fmla="*/ 3313289 w 3765948"/>
                <a:gd name="connsiteY350" fmla="*/ 5672178 h 6129756"/>
                <a:gd name="connsiteX351" fmla="*/ 3293065 w 3765948"/>
                <a:gd name="connsiteY351" fmla="*/ 5666270 h 6129756"/>
                <a:gd name="connsiteX352" fmla="*/ 3285823 w 3765948"/>
                <a:gd name="connsiteY352" fmla="*/ 5654648 h 6129756"/>
                <a:gd name="connsiteX353" fmla="*/ 3328769 w 3765948"/>
                <a:gd name="connsiteY353" fmla="*/ 5632633 h 6129756"/>
                <a:gd name="connsiteX354" fmla="*/ 3357521 w 3765948"/>
                <a:gd name="connsiteY354" fmla="*/ 5614958 h 6129756"/>
                <a:gd name="connsiteX355" fmla="*/ 243939 w 3765948"/>
                <a:gd name="connsiteY355" fmla="*/ 5294983 h 6129756"/>
                <a:gd name="connsiteX356" fmla="*/ 506441 w 3765948"/>
                <a:gd name="connsiteY356" fmla="*/ 5589538 h 6129756"/>
                <a:gd name="connsiteX357" fmla="*/ 243939 w 3765948"/>
                <a:gd name="connsiteY357" fmla="*/ 5294983 h 6129756"/>
                <a:gd name="connsiteX358" fmla="*/ 2115049 w 3765948"/>
                <a:gd name="connsiteY358" fmla="*/ 5176226 h 6129756"/>
                <a:gd name="connsiteX359" fmla="*/ 2205799 w 3765948"/>
                <a:gd name="connsiteY359" fmla="*/ 5266976 h 6129756"/>
                <a:gd name="connsiteX360" fmla="*/ 2115049 w 3765948"/>
                <a:gd name="connsiteY360" fmla="*/ 5357727 h 6129756"/>
                <a:gd name="connsiteX361" fmla="*/ 2024299 w 3765948"/>
                <a:gd name="connsiteY361" fmla="*/ 5266976 h 6129756"/>
                <a:gd name="connsiteX362" fmla="*/ 2115049 w 3765948"/>
                <a:gd name="connsiteY362" fmla="*/ 5176226 h 6129756"/>
                <a:gd name="connsiteX363" fmla="*/ 1827629 w 3765948"/>
                <a:gd name="connsiteY363" fmla="*/ 5166251 h 6129756"/>
                <a:gd name="connsiteX364" fmla="*/ 1918379 w 3765948"/>
                <a:gd name="connsiteY364" fmla="*/ 5257001 h 6129756"/>
                <a:gd name="connsiteX365" fmla="*/ 1827629 w 3765948"/>
                <a:gd name="connsiteY365" fmla="*/ 5347751 h 6129756"/>
                <a:gd name="connsiteX366" fmla="*/ 1736879 w 3765948"/>
                <a:gd name="connsiteY366" fmla="*/ 5257001 h 6129756"/>
                <a:gd name="connsiteX367" fmla="*/ 1827629 w 3765948"/>
                <a:gd name="connsiteY367" fmla="*/ 5166251 h 6129756"/>
                <a:gd name="connsiteX368" fmla="*/ 2381281 w 3765948"/>
                <a:gd name="connsiteY368" fmla="*/ 5166251 h 6129756"/>
                <a:gd name="connsiteX369" fmla="*/ 2472031 w 3765948"/>
                <a:gd name="connsiteY369" fmla="*/ 5257001 h 6129756"/>
                <a:gd name="connsiteX370" fmla="*/ 2381281 w 3765948"/>
                <a:gd name="connsiteY370" fmla="*/ 5347751 h 6129756"/>
                <a:gd name="connsiteX371" fmla="*/ 2290531 w 3765948"/>
                <a:gd name="connsiteY371" fmla="*/ 5257001 h 6129756"/>
                <a:gd name="connsiteX372" fmla="*/ 2381281 w 3765948"/>
                <a:gd name="connsiteY372" fmla="*/ 5166251 h 6129756"/>
                <a:gd name="connsiteX373" fmla="*/ 2380447 w 3765948"/>
                <a:gd name="connsiteY373" fmla="*/ 5108022 h 6129756"/>
                <a:gd name="connsiteX374" fmla="*/ 2245857 w 3765948"/>
                <a:gd name="connsiteY374" fmla="*/ 5191556 h 6129756"/>
                <a:gd name="connsiteX375" fmla="*/ 2117279 w 3765948"/>
                <a:gd name="connsiteY375" fmla="*/ 5116942 h 6129756"/>
                <a:gd name="connsiteX376" fmla="*/ 1973747 w 3765948"/>
                <a:gd name="connsiteY376" fmla="*/ 5220748 h 6129756"/>
                <a:gd name="connsiteX377" fmla="*/ 1828411 w 3765948"/>
                <a:gd name="connsiteY377" fmla="*/ 5108022 h 6129756"/>
                <a:gd name="connsiteX378" fmla="*/ 1674829 w 3765948"/>
                <a:gd name="connsiteY378" fmla="*/ 5261605 h 6129756"/>
                <a:gd name="connsiteX379" fmla="*/ 1828411 w 3765948"/>
                <a:gd name="connsiteY379" fmla="*/ 5415187 h 6129756"/>
                <a:gd name="connsiteX380" fmla="*/ 1971945 w 3765948"/>
                <a:gd name="connsiteY380" fmla="*/ 5311382 h 6129756"/>
                <a:gd name="connsiteX381" fmla="*/ 2117279 w 3765948"/>
                <a:gd name="connsiteY381" fmla="*/ 5424107 h 6129756"/>
                <a:gd name="connsiteX382" fmla="*/ 2251871 w 3765948"/>
                <a:gd name="connsiteY382" fmla="*/ 5340574 h 6129756"/>
                <a:gd name="connsiteX383" fmla="*/ 2380447 w 3765948"/>
                <a:gd name="connsiteY383" fmla="*/ 5415187 h 6129756"/>
                <a:gd name="connsiteX384" fmla="*/ 2534031 w 3765948"/>
                <a:gd name="connsiteY384" fmla="*/ 5261605 h 6129756"/>
                <a:gd name="connsiteX385" fmla="*/ 2380447 w 3765948"/>
                <a:gd name="connsiteY385" fmla="*/ 5108022 h 6129756"/>
                <a:gd name="connsiteX386" fmla="*/ 2377135 w 3765948"/>
                <a:gd name="connsiteY386" fmla="*/ 5081049 h 6129756"/>
                <a:gd name="connsiteX387" fmla="*/ 2557155 w 3765948"/>
                <a:gd name="connsiteY387" fmla="*/ 5261069 h 6129756"/>
                <a:gd name="connsiteX388" fmla="*/ 2377135 w 3765948"/>
                <a:gd name="connsiteY388" fmla="*/ 5441091 h 6129756"/>
                <a:gd name="connsiteX389" fmla="*/ 2250241 w 3765948"/>
                <a:gd name="connsiteY389" fmla="*/ 5388631 h 6129756"/>
                <a:gd name="connsiteX390" fmla="*/ 2117011 w 3765948"/>
                <a:gd name="connsiteY390" fmla="*/ 5450163 h 6129756"/>
                <a:gd name="connsiteX391" fmla="*/ 1968505 w 3765948"/>
                <a:gd name="connsiteY391" fmla="*/ 5365975 h 6129756"/>
                <a:gd name="connsiteX392" fmla="*/ 1826043 w 3765948"/>
                <a:gd name="connsiteY392" fmla="*/ 5441199 h 6129756"/>
                <a:gd name="connsiteX393" fmla="*/ 1646023 w 3765948"/>
                <a:gd name="connsiteY393" fmla="*/ 5261178 h 6129756"/>
                <a:gd name="connsiteX394" fmla="*/ 1826043 w 3765948"/>
                <a:gd name="connsiteY394" fmla="*/ 5081158 h 6129756"/>
                <a:gd name="connsiteX395" fmla="*/ 1974549 w 3765948"/>
                <a:gd name="connsiteY395" fmla="*/ 5165348 h 6129756"/>
                <a:gd name="connsiteX396" fmla="*/ 2117011 w 3765948"/>
                <a:gd name="connsiteY396" fmla="*/ 5090123 h 6129756"/>
                <a:gd name="connsiteX397" fmla="*/ 2243905 w 3765948"/>
                <a:gd name="connsiteY397" fmla="*/ 5142581 h 6129756"/>
                <a:gd name="connsiteX398" fmla="*/ 2377135 w 3765948"/>
                <a:gd name="connsiteY398" fmla="*/ 5081049 h 6129756"/>
                <a:gd name="connsiteX399" fmla="*/ 232699 w 3765948"/>
                <a:gd name="connsiteY399" fmla="*/ 4795901 h 6129756"/>
                <a:gd name="connsiteX400" fmla="*/ 790415 w 3765948"/>
                <a:gd name="connsiteY400" fmla="*/ 5544125 h 6129756"/>
                <a:gd name="connsiteX401" fmla="*/ 232699 w 3765948"/>
                <a:gd name="connsiteY401" fmla="*/ 4795901 h 6129756"/>
                <a:gd name="connsiteX402" fmla="*/ 163767 w 3765948"/>
                <a:gd name="connsiteY402" fmla="*/ 4263708 h 6129756"/>
                <a:gd name="connsiteX403" fmla="*/ 615495 w 3765948"/>
                <a:gd name="connsiteY403" fmla="*/ 5116814 h 6129756"/>
                <a:gd name="connsiteX404" fmla="*/ 163767 w 3765948"/>
                <a:gd name="connsiteY404" fmla="*/ 4263708 h 6129756"/>
                <a:gd name="connsiteX405" fmla="*/ 2211103 w 3765948"/>
                <a:gd name="connsiteY405" fmla="*/ 4064560 h 6129756"/>
                <a:gd name="connsiteX406" fmla="*/ 2534119 w 3765948"/>
                <a:gd name="connsiteY406" fmla="*/ 4083230 h 6129756"/>
                <a:gd name="connsiteX407" fmla="*/ 2764389 w 3765948"/>
                <a:gd name="connsiteY407" fmla="*/ 4176142 h 6129756"/>
                <a:gd name="connsiteX408" fmla="*/ 2685059 w 3765948"/>
                <a:gd name="connsiteY408" fmla="*/ 4163797 h 6129756"/>
                <a:gd name="connsiteX409" fmla="*/ 2800505 w 3765948"/>
                <a:gd name="connsiteY409" fmla="*/ 4261845 h 6129756"/>
                <a:gd name="connsiteX410" fmla="*/ 2579441 w 3765948"/>
                <a:gd name="connsiteY410" fmla="*/ 4192062 h 6129756"/>
                <a:gd name="connsiteX411" fmla="*/ 2670475 w 3765948"/>
                <a:gd name="connsiteY411" fmla="*/ 4251366 h 6129756"/>
                <a:gd name="connsiteX412" fmla="*/ 2594855 w 3765948"/>
                <a:gd name="connsiteY412" fmla="*/ 4242074 h 6129756"/>
                <a:gd name="connsiteX413" fmla="*/ 2660613 w 3765948"/>
                <a:gd name="connsiteY413" fmla="*/ 4286815 h 6129756"/>
                <a:gd name="connsiteX414" fmla="*/ 2640119 w 3765948"/>
                <a:gd name="connsiteY414" fmla="*/ 4285519 h 6129756"/>
                <a:gd name="connsiteX415" fmla="*/ 2691739 w 3765948"/>
                <a:gd name="connsiteY415" fmla="*/ 4324857 h 6129756"/>
                <a:gd name="connsiteX416" fmla="*/ 2560283 w 3765948"/>
                <a:gd name="connsiteY416" fmla="*/ 4300760 h 6129756"/>
                <a:gd name="connsiteX417" fmla="*/ 2632041 w 3765948"/>
                <a:gd name="connsiteY417" fmla="*/ 4337990 h 6129756"/>
                <a:gd name="connsiteX418" fmla="*/ 2624823 w 3765948"/>
                <a:gd name="connsiteY418" fmla="*/ 4366280 h 6129756"/>
                <a:gd name="connsiteX419" fmla="*/ 2211031 w 3765948"/>
                <a:gd name="connsiteY419" fmla="*/ 4302906 h 6129756"/>
                <a:gd name="connsiteX420" fmla="*/ 2490219 w 3765948"/>
                <a:gd name="connsiteY420" fmla="*/ 4765842 h 6129756"/>
                <a:gd name="connsiteX421" fmla="*/ 2279965 w 3765948"/>
                <a:gd name="connsiteY421" fmla="*/ 4928963 h 6129756"/>
                <a:gd name="connsiteX422" fmla="*/ 771099 w 3765948"/>
                <a:gd name="connsiteY422" fmla="*/ 4711778 h 6129756"/>
                <a:gd name="connsiteX423" fmla="*/ 873003 w 3765948"/>
                <a:gd name="connsiteY423" fmla="*/ 4680459 h 6129756"/>
                <a:gd name="connsiteX424" fmla="*/ 918923 w 3765948"/>
                <a:gd name="connsiteY424" fmla="*/ 4665327 h 6129756"/>
                <a:gd name="connsiteX425" fmla="*/ 970839 w 3765948"/>
                <a:gd name="connsiteY425" fmla="*/ 4642683 h 6129756"/>
                <a:gd name="connsiteX426" fmla="*/ 784111 w 3765948"/>
                <a:gd name="connsiteY426" fmla="*/ 4641581 h 6129756"/>
                <a:gd name="connsiteX427" fmla="*/ 856521 w 3765948"/>
                <a:gd name="connsiteY427" fmla="*/ 4620234 h 6129756"/>
                <a:gd name="connsiteX428" fmla="*/ 898369 w 3765948"/>
                <a:gd name="connsiteY428" fmla="*/ 4598645 h 6129756"/>
                <a:gd name="connsiteX429" fmla="*/ 972355 w 3765948"/>
                <a:gd name="connsiteY429" fmla="*/ 4559924 h 6129756"/>
                <a:gd name="connsiteX430" fmla="*/ 870955 w 3765948"/>
                <a:gd name="connsiteY430" fmla="*/ 4563656 h 6129756"/>
                <a:gd name="connsiteX431" fmla="*/ 980789 w 3765948"/>
                <a:gd name="connsiteY431" fmla="*/ 4510857 h 6129756"/>
                <a:gd name="connsiteX432" fmla="*/ 819335 w 3765948"/>
                <a:gd name="connsiteY432" fmla="*/ 4524317 h 6129756"/>
                <a:gd name="connsiteX433" fmla="*/ 659663 w 3765948"/>
                <a:gd name="connsiteY433" fmla="*/ 4554800 h 6129756"/>
                <a:gd name="connsiteX434" fmla="*/ 777279 w 3765948"/>
                <a:gd name="connsiteY434" fmla="*/ 4511512 h 6129756"/>
                <a:gd name="connsiteX435" fmla="*/ 785923 w 3765948"/>
                <a:gd name="connsiteY435" fmla="*/ 4496840 h 6129756"/>
                <a:gd name="connsiteX436" fmla="*/ 839413 w 3765948"/>
                <a:gd name="connsiteY436" fmla="*/ 4456823 h 6129756"/>
                <a:gd name="connsiteX437" fmla="*/ 775289 w 3765948"/>
                <a:gd name="connsiteY437" fmla="*/ 4460094 h 6129756"/>
                <a:gd name="connsiteX438" fmla="*/ 811287 w 3765948"/>
                <a:gd name="connsiteY438" fmla="*/ 4415025 h 6129756"/>
                <a:gd name="connsiteX439" fmla="*/ 2040547 w 3765948"/>
                <a:gd name="connsiteY439" fmla="*/ 4489397 h 6129756"/>
                <a:gd name="connsiteX440" fmla="*/ 1891123 w 3765948"/>
                <a:gd name="connsiteY440" fmla="*/ 4326071 h 6129756"/>
                <a:gd name="connsiteX441" fmla="*/ 1943931 w 3765948"/>
                <a:gd name="connsiteY441" fmla="*/ 4117482 h 6129756"/>
                <a:gd name="connsiteX442" fmla="*/ 2211103 w 3765948"/>
                <a:gd name="connsiteY442" fmla="*/ 4064560 h 6129756"/>
                <a:gd name="connsiteX443" fmla="*/ 2858157 w 3765948"/>
                <a:gd name="connsiteY443" fmla="*/ 3478558 h 6129756"/>
                <a:gd name="connsiteX444" fmla="*/ 2906295 w 3765948"/>
                <a:gd name="connsiteY444" fmla="*/ 3478937 h 6129756"/>
                <a:gd name="connsiteX445" fmla="*/ 2947901 w 3765948"/>
                <a:gd name="connsiteY445" fmla="*/ 3501400 h 6129756"/>
                <a:gd name="connsiteX446" fmla="*/ 3369761 w 3765948"/>
                <a:gd name="connsiteY446" fmla="*/ 4916143 h 6129756"/>
                <a:gd name="connsiteX447" fmla="*/ 3322337 w 3765948"/>
                <a:gd name="connsiteY447" fmla="*/ 4877707 h 6129756"/>
                <a:gd name="connsiteX448" fmla="*/ 3290387 w 3765948"/>
                <a:gd name="connsiteY448" fmla="*/ 4827637 h 6129756"/>
                <a:gd name="connsiteX449" fmla="*/ 3274495 w 3765948"/>
                <a:gd name="connsiteY449" fmla="*/ 4962839 h 6129756"/>
                <a:gd name="connsiteX450" fmla="*/ 3261203 w 3765948"/>
                <a:gd name="connsiteY450" fmla="*/ 4803984 h 6129756"/>
                <a:gd name="connsiteX451" fmla="*/ 3241509 w 3765948"/>
                <a:gd name="connsiteY451" fmla="*/ 4902861 h 6129756"/>
                <a:gd name="connsiteX452" fmla="*/ 3223115 w 3765948"/>
                <a:gd name="connsiteY452" fmla="*/ 4854710 h 6129756"/>
                <a:gd name="connsiteX453" fmla="*/ 3187099 w 3765948"/>
                <a:gd name="connsiteY453" fmla="*/ 4925250 h 6129756"/>
                <a:gd name="connsiteX454" fmla="*/ 3180877 w 3765948"/>
                <a:gd name="connsiteY454" fmla="*/ 4865809 h 6129756"/>
                <a:gd name="connsiteX455" fmla="*/ 3158451 w 3765948"/>
                <a:gd name="connsiteY455" fmla="*/ 4874833 h 6129756"/>
                <a:gd name="connsiteX456" fmla="*/ 3129303 w 3765948"/>
                <a:gd name="connsiteY456" fmla="*/ 4787746 h 6129756"/>
                <a:gd name="connsiteX457" fmla="*/ 3124391 w 3765948"/>
                <a:gd name="connsiteY457" fmla="*/ 4868384 h 6129756"/>
                <a:gd name="connsiteX458" fmla="*/ 3095055 w 3765948"/>
                <a:gd name="connsiteY458" fmla="*/ 4811363 h 6129756"/>
                <a:gd name="connsiteX459" fmla="*/ 3066299 w 3765948"/>
                <a:gd name="connsiteY459" fmla="*/ 4951250 h 6129756"/>
                <a:gd name="connsiteX460" fmla="*/ 2647095 w 3765948"/>
                <a:gd name="connsiteY460" fmla="*/ 3753229 h 6129756"/>
                <a:gd name="connsiteX461" fmla="*/ 2858157 w 3765948"/>
                <a:gd name="connsiteY461" fmla="*/ 3478558 h 6129756"/>
                <a:gd name="connsiteX462" fmla="*/ 1646797 w 3765948"/>
                <a:gd name="connsiteY462" fmla="*/ 3440513 h 6129756"/>
                <a:gd name="connsiteX463" fmla="*/ 1964545 w 3765948"/>
                <a:gd name="connsiteY463" fmla="*/ 3458160 h 6129756"/>
                <a:gd name="connsiteX464" fmla="*/ 2190947 w 3765948"/>
                <a:gd name="connsiteY464" fmla="*/ 3547966 h 6129756"/>
                <a:gd name="connsiteX465" fmla="*/ 2112919 w 3765948"/>
                <a:gd name="connsiteY465" fmla="*/ 3536104 h 6129756"/>
                <a:gd name="connsiteX466" fmla="*/ 2226351 w 3765948"/>
                <a:gd name="connsiteY466" fmla="*/ 3631059 h 6129756"/>
                <a:gd name="connsiteX467" fmla="*/ 2008975 w 3765948"/>
                <a:gd name="connsiteY467" fmla="*/ 3563678 h 6129756"/>
                <a:gd name="connsiteX468" fmla="*/ 2098447 w 3765948"/>
                <a:gd name="connsiteY468" fmla="*/ 3621080 h 6129756"/>
                <a:gd name="connsiteX469" fmla="*/ 2024067 w 3765948"/>
                <a:gd name="connsiteY469" fmla="*/ 3612175 h 6129756"/>
                <a:gd name="connsiteX470" fmla="*/ 2088695 w 3765948"/>
                <a:gd name="connsiteY470" fmla="*/ 3655486 h 6129756"/>
                <a:gd name="connsiteX471" fmla="*/ 2068535 w 3765948"/>
                <a:gd name="connsiteY471" fmla="*/ 3654258 h 6129756"/>
                <a:gd name="connsiteX472" fmla="*/ 2119261 w 3765948"/>
                <a:gd name="connsiteY472" fmla="*/ 3692347 h 6129756"/>
                <a:gd name="connsiteX473" fmla="*/ 1989971 w 3765948"/>
                <a:gd name="connsiteY473" fmla="*/ 3669159 h 6129756"/>
                <a:gd name="connsiteX474" fmla="*/ 2060511 w 3765948"/>
                <a:gd name="connsiteY474" fmla="*/ 3705175 h 6129756"/>
                <a:gd name="connsiteX475" fmla="*/ 2053371 w 3765948"/>
                <a:gd name="connsiteY475" fmla="*/ 3732630 h 6129756"/>
                <a:gd name="connsiteX476" fmla="*/ 1646383 w 3765948"/>
                <a:gd name="connsiteY476" fmla="*/ 3671744 h 6129756"/>
                <a:gd name="connsiteX477" fmla="*/ 1920371 w 3765948"/>
                <a:gd name="connsiteY477" fmla="*/ 4120460 h 6129756"/>
                <a:gd name="connsiteX478" fmla="*/ 1713295 w 3765948"/>
                <a:gd name="connsiteY478" fmla="*/ 4279015 h 6129756"/>
                <a:gd name="connsiteX479" fmla="*/ 254329 w 3765948"/>
                <a:gd name="connsiteY479" fmla="*/ 4074016 h 6129756"/>
                <a:gd name="connsiteX480" fmla="*/ 250629 w 3765948"/>
                <a:gd name="connsiteY480" fmla="*/ 4063972 h 6129756"/>
                <a:gd name="connsiteX481" fmla="*/ 329519 w 3765948"/>
                <a:gd name="connsiteY481" fmla="*/ 4039958 h 6129756"/>
                <a:gd name="connsiteX482" fmla="*/ 374715 w 3765948"/>
                <a:gd name="connsiteY482" fmla="*/ 4025211 h 6129756"/>
                <a:gd name="connsiteX483" fmla="*/ 425821 w 3765948"/>
                <a:gd name="connsiteY483" fmla="*/ 4003168 h 6129756"/>
                <a:gd name="connsiteX484" fmla="*/ 242123 w 3765948"/>
                <a:gd name="connsiteY484" fmla="*/ 4002369 h 6129756"/>
                <a:gd name="connsiteX485" fmla="*/ 313391 w 3765948"/>
                <a:gd name="connsiteY485" fmla="*/ 3981554 h 6129756"/>
                <a:gd name="connsiteX486" fmla="*/ 354591 w 3765948"/>
                <a:gd name="connsiteY486" fmla="*/ 3960549 h 6129756"/>
                <a:gd name="connsiteX487" fmla="*/ 427431 w 3765948"/>
                <a:gd name="connsiteY487" fmla="*/ 3922877 h 6129756"/>
                <a:gd name="connsiteX488" fmla="*/ 327671 w 3765948"/>
                <a:gd name="connsiteY488" fmla="*/ 3926644 h 6129756"/>
                <a:gd name="connsiteX489" fmla="*/ 435799 w 3765948"/>
                <a:gd name="connsiteY489" fmla="*/ 3875263 h 6129756"/>
                <a:gd name="connsiteX490" fmla="*/ 276947 w 3765948"/>
                <a:gd name="connsiteY490" fmla="*/ 3888554 h 6129756"/>
                <a:gd name="connsiteX491" fmla="*/ 215519 w 3765948"/>
                <a:gd name="connsiteY491" fmla="*/ 3900205 h 6129756"/>
                <a:gd name="connsiteX492" fmla="*/ 216661 w 3765948"/>
                <a:gd name="connsiteY492" fmla="*/ 3883085 h 6129756"/>
                <a:gd name="connsiteX493" fmla="*/ 235591 w 3765948"/>
                <a:gd name="connsiteY493" fmla="*/ 3876191 h 6129756"/>
                <a:gd name="connsiteX494" fmla="*/ 244115 w 3765948"/>
                <a:gd name="connsiteY494" fmla="*/ 3861945 h 6129756"/>
                <a:gd name="connsiteX495" fmla="*/ 296795 w 3765948"/>
                <a:gd name="connsiteY495" fmla="*/ 3823046 h 6129756"/>
                <a:gd name="connsiteX496" fmla="*/ 233707 w 3765948"/>
                <a:gd name="connsiteY496" fmla="*/ 3826312 h 6129756"/>
                <a:gd name="connsiteX497" fmla="*/ 269187 w 3765948"/>
                <a:gd name="connsiteY497" fmla="*/ 3782536 h 6129756"/>
                <a:gd name="connsiteX498" fmla="*/ 1478395 w 3765948"/>
                <a:gd name="connsiteY498" fmla="*/ 3852915 h 6129756"/>
                <a:gd name="connsiteX499" fmla="*/ 1331631 w 3765948"/>
                <a:gd name="connsiteY499" fmla="*/ 3694680 h 6129756"/>
                <a:gd name="connsiteX500" fmla="*/ 1383883 w 3765948"/>
                <a:gd name="connsiteY500" fmla="*/ 3492241 h 6129756"/>
                <a:gd name="connsiteX501" fmla="*/ 1646797 w 3765948"/>
                <a:gd name="connsiteY501" fmla="*/ 3440513 h 6129756"/>
                <a:gd name="connsiteX502" fmla="*/ 948205 w 3765948"/>
                <a:gd name="connsiteY502" fmla="*/ 791891 h 6129756"/>
                <a:gd name="connsiteX503" fmla="*/ 986753 w 3765948"/>
                <a:gd name="connsiteY503" fmla="*/ 800538 h 6129756"/>
                <a:gd name="connsiteX504" fmla="*/ 3014421 w 3765948"/>
                <a:gd name="connsiteY504" fmla="*/ 1269733 h 6129756"/>
                <a:gd name="connsiteX505" fmla="*/ 3086441 w 3765948"/>
                <a:gd name="connsiteY505" fmla="*/ 1381589 h 6129756"/>
                <a:gd name="connsiteX506" fmla="*/ 988301 w 3765948"/>
                <a:gd name="connsiteY506" fmla="*/ 890264 h 6129756"/>
                <a:gd name="connsiteX507" fmla="*/ 948205 w 3765948"/>
                <a:gd name="connsiteY507" fmla="*/ 791891 h 6129756"/>
                <a:gd name="connsiteX508" fmla="*/ 851413 w 3765948"/>
                <a:gd name="connsiteY508" fmla="*/ 0 h 6129756"/>
                <a:gd name="connsiteX509" fmla="*/ 800457 w 3765948"/>
                <a:gd name="connsiteY509" fmla="*/ 375138 h 6129756"/>
                <a:gd name="connsiteX510" fmla="*/ 0 w 3765948"/>
                <a:gd name="connsiteY510" fmla="*/ 5877624 h 6129756"/>
                <a:gd name="connsiteX511" fmla="*/ 3645119 w 3765948"/>
                <a:gd name="connsiteY511" fmla="*/ 5873169 h 6129756"/>
                <a:gd name="connsiteX512" fmla="*/ 3526761 w 3765948"/>
                <a:gd name="connsiteY512" fmla="*/ 1735015 h 6129756"/>
                <a:gd name="connsiteX513" fmla="*/ 3247111 w 3765948"/>
                <a:gd name="connsiteY513" fmla="*/ 716889 h 6129756"/>
                <a:gd name="connsiteX514" fmla="*/ 851413 w 3765948"/>
                <a:gd name="connsiteY514" fmla="*/ 0 h 6129756"/>
                <a:gd name="connsiteX0" fmla="*/ 1645645 w 3765948"/>
                <a:gd name="connsiteY0" fmla="*/ 5817518 h 6129756"/>
                <a:gd name="connsiteX1" fmla="*/ 1670305 w 3765948"/>
                <a:gd name="connsiteY1" fmla="*/ 5829861 h 6129756"/>
                <a:gd name="connsiteX2" fmla="*/ 1657417 w 3765948"/>
                <a:gd name="connsiteY2" fmla="*/ 5865315 h 6129756"/>
                <a:gd name="connsiteX3" fmla="*/ 1513041 w 3765948"/>
                <a:gd name="connsiteY3" fmla="*/ 5882743 h 6129756"/>
                <a:gd name="connsiteX4" fmla="*/ 1591247 w 3765948"/>
                <a:gd name="connsiteY4" fmla="*/ 5862920 h 6129756"/>
                <a:gd name="connsiteX5" fmla="*/ 1620751 w 3765948"/>
                <a:gd name="connsiteY5" fmla="*/ 5828407 h 6129756"/>
                <a:gd name="connsiteX6" fmla="*/ 1645645 w 3765948"/>
                <a:gd name="connsiteY6" fmla="*/ 5817518 h 6129756"/>
                <a:gd name="connsiteX7" fmla="*/ 2214767 w 3765948"/>
                <a:gd name="connsiteY7" fmla="*/ 5811371 h 6129756"/>
                <a:gd name="connsiteX8" fmla="*/ 2240351 w 3765948"/>
                <a:gd name="connsiteY8" fmla="*/ 5821657 h 6129756"/>
                <a:gd name="connsiteX9" fmla="*/ 2230403 w 3765948"/>
                <a:gd name="connsiteY9" fmla="*/ 5858046 h 6129756"/>
                <a:gd name="connsiteX10" fmla="*/ 2087935 w 3765948"/>
                <a:gd name="connsiteY10" fmla="*/ 5887211 h 6129756"/>
                <a:gd name="connsiteX11" fmla="*/ 2164261 w 3765948"/>
                <a:gd name="connsiteY11" fmla="*/ 5861065 h 6129756"/>
                <a:gd name="connsiteX12" fmla="*/ 2190845 w 3765948"/>
                <a:gd name="connsiteY12" fmla="*/ 5824257 h 6129756"/>
                <a:gd name="connsiteX13" fmla="*/ 2214767 w 3765948"/>
                <a:gd name="connsiteY13" fmla="*/ 5811371 h 6129756"/>
                <a:gd name="connsiteX14" fmla="*/ 3560865 w 3765948"/>
                <a:gd name="connsiteY14" fmla="*/ 5803952 h 6129756"/>
                <a:gd name="connsiteX15" fmla="*/ 1820629 w 3765948"/>
                <a:gd name="connsiteY15" fmla="*/ 6074940 h 6129756"/>
                <a:gd name="connsiteX16" fmla="*/ 87293 w 3765948"/>
                <a:gd name="connsiteY16" fmla="*/ 5812046 h 6129756"/>
                <a:gd name="connsiteX17" fmla="*/ 1808269 w 3765948"/>
                <a:gd name="connsiteY17" fmla="*/ 5961645 h 6129756"/>
                <a:gd name="connsiteX18" fmla="*/ 3560865 w 3765948"/>
                <a:gd name="connsiteY18" fmla="*/ 5803952 h 6129756"/>
                <a:gd name="connsiteX19" fmla="*/ 1075885 w 3765948"/>
                <a:gd name="connsiteY19" fmla="*/ 5793207 h 6129756"/>
                <a:gd name="connsiteX20" fmla="*/ 1099889 w 3765948"/>
                <a:gd name="connsiteY20" fmla="*/ 5806781 h 6129756"/>
                <a:gd name="connsiteX21" fmla="*/ 1085225 w 3765948"/>
                <a:gd name="connsiteY21" fmla="*/ 5841538 h 6129756"/>
                <a:gd name="connsiteX22" fmla="*/ 940153 w 3765948"/>
                <a:gd name="connsiteY22" fmla="*/ 5851644 h 6129756"/>
                <a:gd name="connsiteX23" fmla="*/ 1019261 w 3765948"/>
                <a:gd name="connsiteY23" fmla="*/ 5835801 h 6129756"/>
                <a:gd name="connsiteX24" fmla="*/ 1050473 w 3765948"/>
                <a:gd name="connsiteY24" fmla="*/ 5802824 h 6129756"/>
                <a:gd name="connsiteX25" fmla="*/ 1075885 w 3765948"/>
                <a:gd name="connsiteY25" fmla="*/ 5793207 h 6129756"/>
                <a:gd name="connsiteX26" fmla="*/ 2785135 w 3765948"/>
                <a:gd name="connsiteY26" fmla="*/ 5782285 h 6129756"/>
                <a:gd name="connsiteX27" fmla="*/ 2810719 w 3765948"/>
                <a:gd name="connsiteY27" fmla="*/ 5792571 h 6129756"/>
                <a:gd name="connsiteX28" fmla="*/ 2800771 w 3765948"/>
                <a:gd name="connsiteY28" fmla="*/ 5828960 h 6129756"/>
                <a:gd name="connsiteX29" fmla="*/ 2658303 w 3765948"/>
                <a:gd name="connsiteY29" fmla="*/ 5858125 h 6129756"/>
                <a:gd name="connsiteX30" fmla="*/ 2734629 w 3765948"/>
                <a:gd name="connsiteY30" fmla="*/ 5831979 h 6129756"/>
                <a:gd name="connsiteX31" fmla="*/ 2761213 w 3765948"/>
                <a:gd name="connsiteY31" fmla="*/ 5795171 h 6129756"/>
                <a:gd name="connsiteX32" fmla="*/ 2785135 w 3765948"/>
                <a:gd name="connsiteY32" fmla="*/ 5782285 h 6129756"/>
                <a:gd name="connsiteX33" fmla="*/ 1663975 w 3765948"/>
                <a:gd name="connsiteY33" fmla="*/ 5739848 h 6129756"/>
                <a:gd name="connsiteX34" fmla="*/ 1693473 w 3765948"/>
                <a:gd name="connsiteY34" fmla="*/ 5759848 h 6129756"/>
                <a:gd name="connsiteX35" fmla="*/ 1747707 w 3765948"/>
                <a:gd name="connsiteY35" fmla="*/ 5786459 h 6129756"/>
                <a:gd name="connsiteX36" fmla="*/ 1762829 w 3765948"/>
                <a:gd name="connsiteY36" fmla="*/ 5819245 h 6129756"/>
                <a:gd name="connsiteX37" fmla="*/ 1764355 w 3765948"/>
                <a:gd name="connsiteY37" fmla="*/ 5819821 h 6129756"/>
                <a:gd name="connsiteX38" fmla="*/ 1756501 w 3765948"/>
                <a:gd name="connsiteY38" fmla="*/ 5828949 h 6129756"/>
                <a:gd name="connsiteX39" fmla="*/ 1733135 w 3765948"/>
                <a:gd name="connsiteY39" fmla="*/ 5831454 h 6129756"/>
                <a:gd name="connsiteX40" fmla="*/ 1729299 w 3765948"/>
                <a:gd name="connsiteY40" fmla="*/ 5811260 h 6129756"/>
                <a:gd name="connsiteX41" fmla="*/ 1738615 w 3765948"/>
                <a:gd name="connsiteY41" fmla="*/ 5806061 h 6129756"/>
                <a:gd name="connsiteX42" fmla="*/ 1724465 w 3765948"/>
                <a:gd name="connsiteY42" fmla="*/ 5813016 h 6129756"/>
                <a:gd name="connsiteX43" fmla="*/ 1729363 w 3765948"/>
                <a:gd name="connsiteY43" fmla="*/ 5838799 h 6129756"/>
                <a:gd name="connsiteX44" fmla="*/ 1759197 w 3765948"/>
                <a:gd name="connsiteY44" fmla="*/ 5835601 h 6129756"/>
                <a:gd name="connsiteX45" fmla="*/ 1770733 w 3765948"/>
                <a:gd name="connsiteY45" fmla="*/ 5822193 h 6129756"/>
                <a:gd name="connsiteX46" fmla="*/ 1799347 w 3765948"/>
                <a:gd name="connsiteY46" fmla="*/ 5856818 h 6129756"/>
                <a:gd name="connsiteX47" fmla="*/ 1775075 w 3765948"/>
                <a:gd name="connsiteY47" fmla="*/ 5909211 h 6129756"/>
                <a:gd name="connsiteX48" fmla="*/ 1760983 w 3765948"/>
                <a:gd name="connsiteY48" fmla="*/ 5909294 h 6129756"/>
                <a:gd name="connsiteX49" fmla="*/ 1777951 w 3765948"/>
                <a:gd name="connsiteY49" fmla="*/ 5883782 h 6129756"/>
                <a:gd name="connsiteX50" fmla="*/ 1719833 w 3765948"/>
                <a:gd name="connsiteY50" fmla="*/ 5868259 h 6129756"/>
                <a:gd name="connsiteX51" fmla="*/ 1645721 w 3765948"/>
                <a:gd name="connsiteY51" fmla="*/ 5909971 h 6129756"/>
                <a:gd name="connsiteX52" fmla="*/ 1625113 w 3765948"/>
                <a:gd name="connsiteY52" fmla="*/ 5910092 h 6129756"/>
                <a:gd name="connsiteX53" fmla="*/ 1557597 w 3765948"/>
                <a:gd name="connsiteY53" fmla="*/ 5902722 h 6129756"/>
                <a:gd name="connsiteX54" fmla="*/ 1660791 w 3765948"/>
                <a:gd name="connsiteY54" fmla="*/ 5870804 h 6129756"/>
                <a:gd name="connsiteX55" fmla="*/ 1676791 w 3765948"/>
                <a:gd name="connsiteY55" fmla="*/ 5825216 h 6129756"/>
                <a:gd name="connsiteX56" fmla="*/ 1614997 w 3765948"/>
                <a:gd name="connsiteY56" fmla="*/ 5823246 h 6129756"/>
                <a:gd name="connsiteX57" fmla="*/ 1578277 w 3765948"/>
                <a:gd name="connsiteY57" fmla="*/ 5867590 h 6129756"/>
                <a:gd name="connsiteX58" fmla="*/ 1483395 w 3765948"/>
                <a:gd name="connsiteY58" fmla="*/ 5868697 h 6129756"/>
                <a:gd name="connsiteX59" fmla="*/ 1543911 w 3765948"/>
                <a:gd name="connsiteY59" fmla="*/ 5898965 h 6129756"/>
                <a:gd name="connsiteX60" fmla="*/ 1390269 w 3765948"/>
                <a:gd name="connsiteY60" fmla="*/ 5886751 h 6129756"/>
                <a:gd name="connsiteX61" fmla="*/ 1474261 w 3765948"/>
                <a:gd name="connsiteY61" fmla="*/ 5836368 h 6129756"/>
                <a:gd name="connsiteX62" fmla="*/ 1489791 w 3765948"/>
                <a:gd name="connsiteY62" fmla="*/ 5852687 h 6129756"/>
                <a:gd name="connsiteX63" fmla="*/ 1521509 w 3765948"/>
                <a:gd name="connsiteY63" fmla="*/ 5861841 h 6129756"/>
                <a:gd name="connsiteX64" fmla="*/ 1532435 w 3765948"/>
                <a:gd name="connsiteY64" fmla="*/ 5834026 h 6129756"/>
                <a:gd name="connsiteX65" fmla="*/ 1518575 w 3765948"/>
                <a:gd name="connsiteY65" fmla="*/ 5823624 h 6129756"/>
                <a:gd name="connsiteX66" fmla="*/ 1527567 w 3765948"/>
                <a:gd name="connsiteY66" fmla="*/ 5831164 h 6129756"/>
                <a:gd name="connsiteX67" fmla="*/ 1519009 w 3765948"/>
                <a:gd name="connsiteY67" fmla="*/ 5852949 h 6129756"/>
                <a:gd name="connsiteX68" fmla="*/ 1494167 w 3765948"/>
                <a:gd name="connsiteY68" fmla="*/ 5845780 h 6129756"/>
                <a:gd name="connsiteX69" fmla="*/ 1486741 w 3765948"/>
                <a:gd name="connsiteY69" fmla="*/ 5832578 h 6129756"/>
                <a:gd name="connsiteX70" fmla="*/ 1487519 w 3765948"/>
                <a:gd name="connsiteY70" fmla="*/ 5832342 h 6129756"/>
                <a:gd name="connsiteX71" fmla="*/ 1519733 w 3765948"/>
                <a:gd name="connsiteY71" fmla="*/ 5803870 h 6129756"/>
                <a:gd name="connsiteX72" fmla="*/ 1549987 w 3765948"/>
                <a:gd name="connsiteY72" fmla="*/ 5774660 h 6129756"/>
                <a:gd name="connsiteX73" fmla="*/ 1576545 w 3765948"/>
                <a:gd name="connsiteY73" fmla="*/ 5767444 h 6129756"/>
                <a:gd name="connsiteX74" fmla="*/ 1586425 w 3765948"/>
                <a:gd name="connsiteY74" fmla="*/ 5783663 h 6129756"/>
                <a:gd name="connsiteX75" fmla="*/ 1610457 w 3765948"/>
                <a:gd name="connsiteY75" fmla="*/ 5795753 h 6129756"/>
                <a:gd name="connsiteX76" fmla="*/ 1624643 w 3765948"/>
                <a:gd name="connsiteY76" fmla="*/ 5774606 h 6129756"/>
                <a:gd name="connsiteX77" fmla="*/ 1615361 w 3765948"/>
                <a:gd name="connsiteY77" fmla="*/ 5764090 h 6129756"/>
                <a:gd name="connsiteX78" fmla="*/ 1621231 w 3765948"/>
                <a:gd name="connsiteY78" fmla="*/ 5771559 h 6129756"/>
                <a:gd name="connsiteX79" fmla="*/ 1610121 w 3765948"/>
                <a:gd name="connsiteY79" fmla="*/ 5788122 h 6129756"/>
                <a:gd name="connsiteX80" fmla="*/ 1591299 w 3765948"/>
                <a:gd name="connsiteY80" fmla="*/ 5778652 h 6129756"/>
                <a:gd name="connsiteX81" fmla="*/ 1586279 w 3765948"/>
                <a:gd name="connsiteY81" fmla="*/ 5765912 h 6129756"/>
                <a:gd name="connsiteX82" fmla="*/ 1632499 w 3765948"/>
                <a:gd name="connsiteY82" fmla="*/ 5752030 h 6129756"/>
                <a:gd name="connsiteX83" fmla="*/ 1663975 w 3765948"/>
                <a:gd name="connsiteY83" fmla="*/ 5739848 h 6129756"/>
                <a:gd name="connsiteX84" fmla="*/ 506333 w 3765948"/>
                <a:gd name="connsiteY84" fmla="*/ 5736355 h 6129756"/>
                <a:gd name="connsiteX85" fmla="*/ 528881 w 3765948"/>
                <a:gd name="connsiteY85" fmla="*/ 5752229 h 6129756"/>
                <a:gd name="connsiteX86" fmla="*/ 510863 w 3765948"/>
                <a:gd name="connsiteY86" fmla="*/ 5785371 h 6129756"/>
                <a:gd name="connsiteX87" fmla="*/ 365503 w 3765948"/>
                <a:gd name="connsiteY87" fmla="*/ 5781131 h 6129756"/>
                <a:gd name="connsiteX88" fmla="*/ 445787 w 3765948"/>
                <a:gd name="connsiteY88" fmla="*/ 5773161 h 6129756"/>
                <a:gd name="connsiteX89" fmla="*/ 480095 w 3765948"/>
                <a:gd name="connsiteY89" fmla="*/ 5743420 h 6129756"/>
                <a:gd name="connsiteX90" fmla="*/ 506333 w 3765948"/>
                <a:gd name="connsiteY90" fmla="*/ 5736355 h 6129756"/>
                <a:gd name="connsiteX91" fmla="*/ 2226687 w 3765948"/>
                <a:gd name="connsiteY91" fmla="*/ 5732462 h 6129756"/>
                <a:gd name="connsiteX92" fmla="*/ 2257723 w 3765948"/>
                <a:gd name="connsiteY92" fmla="*/ 5749985 h 6129756"/>
                <a:gd name="connsiteX93" fmla="*/ 2313949 w 3765948"/>
                <a:gd name="connsiteY93" fmla="*/ 5772076 h 6129756"/>
                <a:gd name="connsiteX94" fmla="*/ 2331699 w 3765948"/>
                <a:gd name="connsiteY94" fmla="*/ 5803516 h 6129756"/>
                <a:gd name="connsiteX95" fmla="*/ 2333267 w 3765948"/>
                <a:gd name="connsiteY95" fmla="*/ 5803966 h 6129756"/>
                <a:gd name="connsiteX96" fmla="*/ 2326185 w 3765948"/>
                <a:gd name="connsiteY96" fmla="*/ 5813705 h 6129756"/>
                <a:gd name="connsiteX97" fmla="*/ 2303103 w 3765948"/>
                <a:gd name="connsiteY97" fmla="*/ 5818111 h 6129756"/>
                <a:gd name="connsiteX98" fmla="*/ 2297629 w 3765948"/>
                <a:gd name="connsiteY98" fmla="*/ 5798298 h 6129756"/>
                <a:gd name="connsiteX99" fmla="*/ 2306489 w 3765948"/>
                <a:gd name="connsiteY99" fmla="*/ 5792355 h 6129756"/>
                <a:gd name="connsiteX100" fmla="*/ 2292955 w 3765948"/>
                <a:gd name="connsiteY100" fmla="*/ 5800443 h 6129756"/>
                <a:gd name="connsiteX101" fmla="*/ 2299943 w 3765948"/>
                <a:gd name="connsiteY101" fmla="*/ 5825740 h 6129756"/>
                <a:gd name="connsiteX102" fmla="*/ 2329417 w 3765948"/>
                <a:gd name="connsiteY102" fmla="*/ 5820114 h 6129756"/>
                <a:gd name="connsiteX103" fmla="*/ 2339817 w 3765948"/>
                <a:gd name="connsiteY103" fmla="*/ 5805809 h 6129756"/>
                <a:gd name="connsiteX104" fmla="*/ 2371165 w 3765948"/>
                <a:gd name="connsiteY104" fmla="*/ 5837980 h 6129756"/>
                <a:gd name="connsiteX105" fmla="*/ 2351255 w 3765948"/>
                <a:gd name="connsiteY105" fmla="*/ 5892182 h 6129756"/>
                <a:gd name="connsiteX106" fmla="*/ 2337217 w 3765948"/>
                <a:gd name="connsiteY106" fmla="*/ 5893416 h 6129756"/>
                <a:gd name="connsiteX107" fmla="*/ 2352045 w 3765948"/>
                <a:gd name="connsiteY107" fmla="*/ 5866603 h 6129756"/>
                <a:gd name="connsiteX108" fmla="*/ 2292851 w 3765948"/>
                <a:gd name="connsiteY108" fmla="*/ 5855880 h 6129756"/>
                <a:gd name="connsiteX109" fmla="*/ 2222395 w 3765948"/>
                <a:gd name="connsiteY109" fmla="*/ 5903508 h 6129756"/>
                <a:gd name="connsiteX110" fmla="*/ 2201867 w 3765948"/>
                <a:gd name="connsiteY110" fmla="*/ 5905312 h 6129756"/>
                <a:gd name="connsiteX111" fmla="*/ 2133975 w 3765948"/>
                <a:gd name="connsiteY111" fmla="*/ 5903483 h 6129756"/>
                <a:gd name="connsiteX112" fmla="*/ 2234215 w 3765948"/>
                <a:gd name="connsiteY112" fmla="*/ 5863241 h 6129756"/>
                <a:gd name="connsiteX113" fmla="*/ 2246437 w 3765948"/>
                <a:gd name="connsiteY113" fmla="*/ 5816498 h 6129756"/>
                <a:gd name="connsiteX114" fmla="*/ 2184689 w 3765948"/>
                <a:gd name="connsiteY114" fmla="*/ 5819583 h 6129756"/>
                <a:gd name="connsiteX115" fmla="*/ 2151715 w 3765948"/>
                <a:gd name="connsiteY115" fmla="*/ 5866779 h 6129756"/>
                <a:gd name="connsiteX116" fmla="*/ 2057239 w 3765948"/>
                <a:gd name="connsiteY116" fmla="*/ 5875635 h 6129756"/>
                <a:gd name="connsiteX117" fmla="*/ 2120027 w 3765948"/>
                <a:gd name="connsiteY117" fmla="*/ 5900857 h 6129756"/>
                <a:gd name="connsiteX118" fmla="*/ 1965901 w 3765948"/>
                <a:gd name="connsiteY118" fmla="*/ 5901238 h 6129756"/>
                <a:gd name="connsiteX119" fmla="*/ 2045495 w 3765948"/>
                <a:gd name="connsiteY119" fmla="*/ 5844160 h 6129756"/>
                <a:gd name="connsiteX120" fmla="*/ 2062307 w 3765948"/>
                <a:gd name="connsiteY120" fmla="*/ 5859156 h 6129756"/>
                <a:gd name="connsiteX121" fmla="*/ 2094667 w 3765948"/>
                <a:gd name="connsiteY121" fmla="*/ 5865688 h 6129756"/>
                <a:gd name="connsiteX122" fmla="*/ 2103283 w 3765948"/>
                <a:gd name="connsiteY122" fmla="*/ 5837073 h 6129756"/>
                <a:gd name="connsiteX123" fmla="*/ 2088621 w 3765948"/>
                <a:gd name="connsiteY123" fmla="*/ 5827839 h 6129756"/>
                <a:gd name="connsiteX124" fmla="*/ 2098197 w 3765948"/>
                <a:gd name="connsiteY124" fmla="*/ 5834618 h 6129756"/>
                <a:gd name="connsiteX125" fmla="*/ 2091447 w 3765948"/>
                <a:gd name="connsiteY125" fmla="*/ 5857030 h 6129756"/>
                <a:gd name="connsiteX126" fmla="*/ 2066103 w 3765948"/>
                <a:gd name="connsiteY126" fmla="*/ 5851915 h 6129756"/>
                <a:gd name="connsiteX127" fmla="*/ 2057625 w 3765948"/>
                <a:gd name="connsiteY127" fmla="*/ 5839363 h 6129756"/>
                <a:gd name="connsiteX128" fmla="*/ 2058379 w 3765948"/>
                <a:gd name="connsiteY128" fmla="*/ 5839064 h 6129756"/>
                <a:gd name="connsiteX129" fmla="*/ 2088159 w 3765948"/>
                <a:gd name="connsiteY129" fmla="*/ 5808056 h 6129756"/>
                <a:gd name="connsiteX130" fmla="*/ 2115925 w 3765948"/>
                <a:gd name="connsiteY130" fmla="*/ 5776471 h 6129756"/>
                <a:gd name="connsiteX131" fmla="*/ 2141807 w 3765948"/>
                <a:gd name="connsiteY131" fmla="*/ 5767110 h 6129756"/>
                <a:gd name="connsiteX132" fmla="*/ 2152977 w 3765948"/>
                <a:gd name="connsiteY132" fmla="*/ 5782467 h 6129756"/>
                <a:gd name="connsiteX133" fmla="*/ 2177917 w 3765948"/>
                <a:gd name="connsiteY133" fmla="*/ 5792553 h 6129756"/>
                <a:gd name="connsiteX134" fmla="*/ 2190327 w 3765948"/>
                <a:gd name="connsiteY134" fmla="*/ 5770317 h 6129756"/>
                <a:gd name="connsiteX135" fmla="*/ 2180219 w 3765948"/>
                <a:gd name="connsiteY135" fmla="*/ 5760595 h 6129756"/>
                <a:gd name="connsiteX136" fmla="*/ 2186677 w 3765948"/>
                <a:gd name="connsiteY136" fmla="*/ 5767560 h 6129756"/>
                <a:gd name="connsiteX137" fmla="*/ 2176959 w 3765948"/>
                <a:gd name="connsiteY137" fmla="*/ 5784975 h 6129756"/>
                <a:gd name="connsiteX138" fmla="*/ 2157425 w 3765948"/>
                <a:gd name="connsiteY138" fmla="*/ 5777075 h 6129756"/>
                <a:gd name="connsiteX139" fmla="*/ 2151381 w 3765948"/>
                <a:gd name="connsiteY139" fmla="*/ 5764788 h 6129756"/>
                <a:gd name="connsiteX140" fmla="*/ 2196313 w 3765948"/>
                <a:gd name="connsiteY140" fmla="*/ 5747176 h 6129756"/>
                <a:gd name="connsiteX141" fmla="*/ 2226687 w 3765948"/>
                <a:gd name="connsiteY141" fmla="*/ 5732462 h 6129756"/>
                <a:gd name="connsiteX142" fmla="*/ 1098117 w 3765948"/>
                <a:gd name="connsiteY142" fmla="*/ 5716562 h 6129756"/>
                <a:gd name="connsiteX143" fmla="*/ 1126567 w 3765948"/>
                <a:gd name="connsiteY143" fmla="*/ 5738028 h 6129756"/>
                <a:gd name="connsiteX144" fmla="*/ 1179387 w 3765948"/>
                <a:gd name="connsiteY144" fmla="*/ 5767347 h 6129756"/>
                <a:gd name="connsiteX145" fmla="*/ 1192831 w 3765948"/>
                <a:gd name="connsiteY145" fmla="*/ 5800855 h 6129756"/>
                <a:gd name="connsiteX146" fmla="*/ 1194327 w 3765948"/>
                <a:gd name="connsiteY146" fmla="*/ 5801508 h 6129756"/>
                <a:gd name="connsiteX147" fmla="*/ 1186023 w 3765948"/>
                <a:gd name="connsiteY147" fmla="*/ 5810227 h 6129756"/>
                <a:gd name="connsiteX148" fmla="*/ 1162559 w 3765948"/>
                <a:gd name="connsiteY148" fmla="*/ 5811548 h 6129756"/>
                <a:gd name="connsiteX149" fmla="*/ 1159749 w 3765948"/>
                <a:gd name="connsiteY149" fmla="*/ 5791186 h 6129756"/>
                <a:gd name="connsiteX150" fmla="*/ 1169315 w 3765948"/>
                <a:gd name="connsiteY150" fmla="*/ 5786464 h 6129756"/>
                <a:gd name="connsiteX151" fmla="*/ 1154833 w 3765948"/>
                <a:gd name="connsiteY151" fmla="*/ 5792695 h 6129756"/>
                <a:gd name="connsiteX152" fmla="*/ 1158421 w 3765948"/>
                <a:gd name="connsiteY152" fmla="*/ 5818693 h 6129756"/>
                <a:gd name="connsiteX153" fmla="*/ 1188379 w 3765948"/>
                <a:gd name="connsiteY153" fmla="*/ 5817007 h 6129756"/>
                <a:gd name="connsiteX154" fmla="*/ 1200577 w 3765948"/>
                <a:gd name="connsiteY154" fmla="*/ 5804200 h 6129756"/>
                <a:gd name="connsiteX155" fmla="*/ 1227405 w 3765948"/>
                <a:gd name="connsiteY155" fmla="*/ 5840227 h 6129756"/>
                <a:gd name="connsiteX156" fmla="*/ 1200515 w 3765948"/>
                <a:gd name="connsiteY156" fmla="*/ 5891326 h 6129756"/>
                <a:gd name="connsiteX157" fmla="*/ 1186437 w 3765948"/>
                <a:gd name="connsiteY157" fmla="*/ 5890696 h 6129756"/>
                <a:gd name="connsiteX158" fmla="*/ 1204673 w 3765948"/>
                <a:gd name="connsiteY158" fmla="*/ 5866075 h 6129756"/>
                <a:gd name="connsiteX159" fmla="*/ 1147413 w 3765948"/>
                <a:gd name="connsiteY159" fmla="*/ 5847633 h 6129756"/>
                <a:gd name="connsiteX160" fmla="*/ 1071287 w 3765948"/>
                <a:gd name="connsiteY160" fmla="*/ 5885545 h 6129756"/>
                <a:gd name="connsiteX161" fmla="*/ 1050701 w 3765948"/>
                <a:gd name="connsiteY161" fmla="*/ 5884624 h 6129756"/>
                <a:gd name="connsiteX162" fmla="*/ 983643 w 3765948"/>
                <a:gd name="connsiteY162" fmla="*/ 5873850 h 6129756"/>
                <a:gd name="connsiteX163" fmla="*/ 1088319 w 3765948"/>
                <a:gd name="connsiteY163" fmla="*/ 5847190 h 6129756"/>
                <a:gd name="connsiteX164" fmla="*/ 1106603 w 3765948"/>
                <a:gd name="connsiteY164" fmla="*/ 5802469 h 6129756"/>
                <a:gd name="connsiteX165" fmla="*/ 1044987 w 3765948"/>
                <a:gd name="connsiteY165" fmla="*/ 5797378 h 6129756"/>
                <a:gd name="connsiteX166" fmla="*/ 1006071 w 3765948"/>
                <a:gd name="connsiteY166" fmla="*/ 5839809 h 6129756"/>
                <a:gd name="connsiteX167" fmla="*/ 911255 w 3765948"/>
                <a:gd name="connsiteY167" fmla="*/ 5836118 h 6129756"/>
                <a:gd name="connsiteX168" fmla="*/ 970163 w 3765948"/>
                <a:gd name="connsiteY168" fmla="*/ 5869406 h 6129756"/>
                <a:gd name="connsiteX169" fmla="*/ 817335 w 3765948"/>
                <a:gd name="connsiteY169" fmla="*/ 5849441 h 6129756"/>
                <a:gd name="connsiteX170" fmla="*/ 903767 w 3765948"/>
                <a:gd name="connsiteY170" fmla="*/ 5803368 h 6129756"/>
                <a:gd name="connsiteX171" fmla="*/ 918453 w 3765948"/>
                <a:gd name="connsiteY171" fmla="*/ 5820452 h 6129756"/>
                <a:gd name="connsiteX172" fmla="*/ 949667 w 3765948"/>
                <a:gd name="connsiteY172" fmla="*/ 5831198 h 6129756"/>
                <a:gd name="connsiteX173" fmla="*/ 961985 w 3765948"/>
                <a:gd name="connsiteY173" fmla="*/ 5803970 h 6129756"/>
                <a:gd name="connsiteX174" fmla="*/ 948669 w 3765948"/>
                <a:gd name="connsiteY174" fmla="*/ 5792882 h 6129756"/>
                <a:gd name="connsiteX175" fmla="*/ 957267 w 3765948"/>
                <a:gd name="connsiteY175" fmla="*/ 5800866 h 6129756"/>
                <a:gd name="connsiteX176" fmla="*/ 947619 w 3765948"/>
                <a:gd name="connsiteY176" fmla="*/ 5822191 h 6129756"/>
                <a:gd name="connsiteX177" fmla="*/ 923171 w 3765948"/>
                <a:gd name="connsiteY177" fmla="*/ 5813775 h 6129756"/>
                <a:gd name="connsiteX178" fmla="*/ 916423 w 3765948"/>
                <a:gd name="connsiteY178" fmla="*/ 5800214 h 6129756"/>
                <a:gd name="connsiteX179" fmla="*/ 917211 w 3765948"/>
                <a:gd name="connsiteY179" fmla="*/ 5800018 h 6129756"/>
                <a:gd name="connsiteX180" fmla="*/ 950825 w 3765948"/>
                <a:gd name="connsiteY180" fmla="*/ 5773211 h 6129756"/>
                <a:gd name="connsiteX181" fmla="*/ 982515 w 3765948"/>
                <a:gd name="connsiteY181" fmla="*/ 5745567 h 6129756"/>
                <a:gd name="connsiteX182" fmla="*/ 1009405 w 3765948"/>
                <a:gd name="connsiteY182" fmla="*/ 5739704 h 6129756"/>
                <a:gd name="connsiteX183" fmla="*/ 1018453 w 3765948"/>
                <a:gd name="connsiteY183" fmla="*/ 5756401 h 6129756"/>
                <a:gd name="connsiteX184" fmla="*/ 1041843 w 3765948"/>
                <a:gd name="connsiteY184" fmla="*/ 5769690 h 6129756"/>
                <a:gd name="connsiteX185" fmla="*/ 1057079 w 3765948"/>
                <a:gd name="connsiteY185" fmla="*/ 5749287 h 6129756"/>
                <a:gd name="connsiteX186" fmla="*/ 1048341 w 3765948"/>
                <a:gd name="connsiteY186" fmla="*/ 5738316 h 6129756"/>
                <a:gd name="connsiteX187" fmla="*/ 1053825 w 3765948"/>
                <a:gd name="connsiteY187" fmla="*/ 5746072 h 6129756"/>
                <a:gd name="connsiteX188" fmla="*/ 1041893 w 3765948"/>
                <a:gd name="connsiteY188" fmla="*/ 5762052 h 6129756"/>
                <a:gd name="connsiteX189" fmla="*/ 1023573 w 3765948"/>
                <a:gd name="connsiteY189" fmla="*/ 5751643 h 6129756"/>
                <a:gd name="connsiteX190" fmla="*/ 1019203 w 3765948"/>
                <a:gd name="connsiteY190" fmla="*/ 5738665 h 6129756"/>
                <a:gd name="connsiteX191" fmla="*/ 1066065 w 3765948"/>
                <a:gd name="connsiteY191" fmla="*/ 5727138 h 6129756"/>
                <a:gd name="connsiteX192" fmla="*/ 1098117 w 3765948"/>
                <a:gd name="connsiteY192" fmla="*/ 5716562 h 6129756"/>
                <a:gd name="connsiteX193" fmla="*/ 2797055 w 3765948"/>
                <a:gd name="connsiteY193" fmla="*/ 5703376 h 6129756"/>
                <a:gd name="connsiteX194" fmla="*/ 2828091 w 3765948"/>
                <a:gd name="connsiteY194" fmla="*/ 5720899 h 6129756"/>
                <a:gd name="connsiteX195" fmla="*/ 2884317 w 3765948"/>
                <a:gd name="connsiteY195" fmla="*/ 5742990 h 6129756"/>
                <a:gd name="connsiteX196" fmla="*/ 2902067 w 3765948"/>
                <a:gd name="connsiteY196" fmla="*/ 5774430 h 6129756"/>
                <a:gd name="connsiteX197" fmla="*/ 2903635 w 3765948"/>
                <a:gd name="connsiteY197" fmla="*/ 5774880 h 6129756"/>
                <a:gd name="connsiteX198" fmla="*/ 2896553 w 3765948"/>
                <a:gd name="connsiteY198" fmla="*/ 5784619 h 6129756"/>
                <a:gd name="connsiteX199" fmla="*/ 2873471 w 3765948"/>
                <a:gd name="connsiteY199" fmla="*/ 5789025 h 6129756"/>
                <a:gd name="connsiteX200" fmla="*/ 2867997 w 3765948"/>
                <a:gd name="connsiteY200" fmla="*/ 5769212 h 6129756"/>
                <a:gd name="connsiteX201" fmla="*/ 2876857 w 3765948"/>
                <a:gd name="connsiteY201" fmla="*/ 5763269 h 6129756"/>
                <a:gd name="connsiteX202" fmla="*/ 2863323 w 3765948"/>
                <a:gd name="connsiteY202" fmla="*/ 5771357 h 6129756"/>
                <a:gd name="connsiteX203" fmla="*/ 2870311 w 3765948"/>
                <a:gd name="connsiteY203" fmla="*/ 5796654 h 6129756"/>
                <a:gd name="connsiteX204" fmla="*/ 2899785 w 3765948"/>
                <a:gd name="connsiteY204" fmla="*/ 5791028 h 6129756"/>
                <a:gd name="connsiteX205" fmla="*/ 2910185 w 3765948"/>
                <a:gd name="connsiteY205" fmla="*/ 5776723 h 6129756"/>
                <a:gd name="connsiteX206" fmla="*/ 2941533 w 3765948"/>
                <a:gd name="connsiteY206" fmla="*/ 5808894 h 6129756"/>
                <a:gd name="connsiteX207" fmla="*/ 2921623 w 3765948"/>
                <a:gd name="connsiteY207" fmla="*/ 5863096 h 6129756"/>
                <a:gd name="connsiteX208" fmla="*/ 2907585 w 3765948"/>
                <a:gd name="connsiteY208" fmla="*/ 5864330 h 6129756"/>
                <a:gd name="connsiteX209" fmla="*/ 2922413 w 3765948"/>
                <a:gd name="connsiteY209" fmla="*/ 5837517 h 6129756"/>
                <a:gd name="connsiteX210" fmla="*/ 2863219 w 3765948"/>
                <a:gd name="connsiteY210" fmla="*/ 5826794 h 6129756"/>
                <a:gd name="connsiteX211" fmla="*/ 2792763 w 3765948"/>
                <a:gd name="connsiteY211" fmla="*/ 5874422 h 6129756"/>
                <a:gd name="connsiteX212" fmla="*/ 2772235 w 3765948"/>
                <a:gd name="connsiteY212" fmla="*/ 5876226 h 6129756"/>
                <a:gd name="connsiteX213" fmla="*/ 2704343 w 3765948"/>
                <a:gd name="connsiteY213" fmla="*/ 5874397 h 6129756"/>
                <a:gd name="connsiteX214" fmla="*/ 2804583 w 3765948"/>
                <a:gd name="connsiteY214" fmla="*/ 5834155 h 6129756"/>
                <a:gd name="connsiteX215" fmla="*/ 2816805 w 3765948"/>
                <a:gd name="connsiteY215" fmla="*/ 5787412 h 6129756"/>
                <a:gd name="connsiteX216" fmla="*/ 2755057 w 3765948"/>
                <a:gd name="connsiteY216" fmla="*/ 5790497 h 6129756"/>
                <a:gd name="connsiteX217" fmla="*/ 2722083 w 3765948"/>
                <a:gd name="connsiteY217" fmla="*/ 5837693 h 6129756"/>
                <a:gd name="connsiteX218" fmla="*/ 2627607 w 3765948"/>
                <a:gd name="connsiteY218" fmla="*/ 5846549 h 6129756"/>
                <a:gd name="connsiteX219" fmla="*/ 2690395 w 3765948"/>
                <a:gd name="connsiteY219" fmla="*/ 5871771 h 6129756"/>
                <a:gd name="connsiteX220" fmla="*/ 2536269 w 3765948"/>
                <a:gd name="connsiteY220" fmla="*/ 5872152 h 6129756"/>
                <a:gd name="connsiteX221" fmla="*/ 2615863 w 3765948"/>
                <a:gd name="connsiteY221" fmla="*/ 5815074 h 6129756"/>
                <a:gd name="connsiteX222" fmla="*/ 2632675 w 3765948"/>
                <a:gd name="connsiteY222" fmla="*/ 5830070 h 6129756"/>
                <a:gd name="connsiteX223" fmla="*/ 2665035 w 3765948"/>
                <a:gd name="connsiteY223" fmla="*/ 5836602 h 6129756"/>
                <a:gd name="connsiteX224" fmla="*/ 2673651 w 3765948"/>
                <a:gd name="connsiteY224" fmla="*/ 5807987 h 6129756"/>
                <a:gd name="connsiteX225" fmla="*/ 2658989 w 3765948"/>
                <a:gd name="connsiteY225" fmla="*/ 5798753 h 6129756"/>
                <a:gd name="connsiteX226" fmla="*/ 2668565 w 3765948"/>
                <a:gd name="connsiteY226" fmla="*/ 5805532 h 6129756"/>
                <a:gd name="connsiteX227" fmla="*/ 2661815 w 3765948"/>
                <a:gd name="connsiteY227" fmla="*/ 5827944 h 6129756"/>
                <a:gd name="connsiteX228" fmla="*/ 2636471 w 3765948"/>
                <a:gd name="connsiteY228" fmla="*/ 5822829 h 6129756"/>
                <a:gd name="connsiteX229" fmla="*/ 2627993 w 3765948"/>
                <a:gd name="connsiteY229" fmla="*/ 5810277 h 6129756"/>
                <a:gd name="connsiteX230" fmla="*/ 2628747 w 3765948"/>
                <a:gd name="connsiteY230" fmla="*/ 5809978 h 6129756"/>
                <a:gd name="connsiteX231" fmla="*/ 2658527 w 3765948"/>
                <a:gd name="connsiteY231" fmla="*/ 5778970 h 6129756"/>
                <a:gd name="connsiteX232" fmla="*/ 2686293 w 3765948"/>
                <a:gd name="connsiteY232" fmla="*/ 5747385 h 6129756"/>
                <a:gd name="connsiteX233" fmla="*/ 2712175 w 3765948"/>
                <a:gd name="connsiteY233" fmla="*/ 5738024 h 6129756"/>
                <a:gd name="connsiteX234" fmla="*/ 2723345 w 3765948"/>
                <a:gd name="connsiteY234" fmla="*/ 5753381 h 6129756"/>
                <a:gd name="connsiteX235" fmla="*/ 2748285 w 3765948"/>
                <a:gd name="connsiteY235" fmla="*/ 5763467 h 6129756"/>
                <a:gd name="connsiteX236" fmla="*/ 2760695 w 3765948"/>
                <a:gd name="connsiteY236" fmla="*/ 5741231 h 6129756"/>
                <a:gd name="connsiteX237" fmla="*/ 2750587 w 3765948"/>
                <a:gd name="connsiteY237" fmla="*/ 5731509 h 6129756"/>
                <a:gd name="connsiteX238" fmla="*/ 2757045 w 3765948"/>
                <a:gd name="connsiteY238" fmla="*/ 5738474 h 6129756"/>
                <a:gd name="connsiteX239" fmla="*/ 2747327 w 3765948"/>
                <a:gd name="connsiteY239" fmla="*/ 5755889 h 6129756"/>
                <a:gd name="connsiteX240" fmla="*/ 2727793 w 3765948"/>
                <a:gd name="connsiteY240" fmla="*/ 5747989 h 6129756"/>
                <a:gd name="connsiteX241" fmla="*/ 2721749 w 3765948"/>
                <a:gd name="connsiteY241" fmla="*/ 5735702 h 6129756"/>
                <a:gd name="connsiteX242" fmla="*/ 2766681 w 3765948"/>
                <a:gd name="connsiteY242" fmla="*/ 5718090 h 6129756"/>
                <a:gd name="connsiteX243" fmla="*/ 2797055 w 3765948"/>
                <a:gd name="connsiteY243" fmla="*/ 5703376 h 6129756"/>
                <a:gd name="connsiteX244" fmla="*/ 3370851 w 3765948"/>
                <a:gd name="connsiteY244" fmla="*/ 5693792 h 6129756"/>
                <a:gd name="connsiteX245" fmla="*/ 3380031 w 3765948"/>
                <a:gd name="connsiteY245" fmla="*/ 5702341 h 6129756"/>
                <a:gd name="connsiteX246" fmla="*/ 3373769 w 3765948"/>
                <a:gd name="connsiteY246" fmla="*/ 5739541 h 6129756"/>
                <a:gd name="connsiteX247" fmla="*/ 3234929 w 3765948"/>
                <a:gd name="connsiteY247" fmla="*/ 5782800 h 6129756"/>
                <a:gd name="connsiteX248" fmla="*/ 3308259 w 3765948"/>
                <a:gd name="connsiteY248" fmla="*/ 5749156 h 6129756"/>
                <a:gd name="connsiteX249" fmla="*/ 3331033 w 3765948"/>
                <a:gd name="connsiteY249" fmla="*/ 5709875 h 6129756"/>
                <a:gd name="connsiteX250" fmla="*/ 3353547 w 3765948"/>
                <a:gd name="connsiteY250" fmla="*/ 5694663 h 6129756"/>
                <a:gd name="connsiteX251" fmla="*/ 3370851 w 3765948"/>
                <a:gd name="connsiteY251" fmla="*/ 5693792 h 6129756"/>
                <a:gd name="connsiteX252" fmla="*/ 472901 w 3765948"/>
                <a:gd name="connsiteY252" fmla="*/ 5661425 h 6129756"/>
                <a:gd name="connsiteX253" fmla="*/ 503073 w 3765948"/>
                <a:gd name="connsiteY253" fmla="*/ 5669640 h 6129756"/>
                <a:gd name="connsiteX254" fmla="*/ 536011 w 3765948"/>
                <a:gd name="connsiteY254" fmla="*/ 5662275 h 6129756"/>
                <a:gd name="connsiteX255" fmla="*/ 562207 w 3765948"/>
                <a:gd name="connsiteY255" fmla="*/ 5686440 h 6129756"/>
                <a:gd name="connsiteX256" fmla="*/ 611879 w 3765948"/>
                <a:gd name="connsiteY256" fmla="*/ 5720822 h 6129756"/>
                <a:gd name="connsiteX257" fmla="*/ 621957 w 3765948"/>
                <a:gd name="connsiteY257" fmla="*/ 5755492 h 6129756"/>
                <a:gd name="connsiteX258" fmla="*/ 623381 w 3765948"/>
                <a:gd name="connsiteY258" fmla="*/ 5756288 h 6129756"/>
                <a:gd name="connsiteX259" fmla="*/ 614257 w 3765948"/>
                <a:gd name="connsiteY259" fmla="*/ 5764147 h 6129756"/>
                <a:gd name="connsiteX260" fmla="*/ 590777 w 3765948"/>
                <a:gd name="connsiteY260" fmla="*/ 5763149 h 6129756"/>
                <a:gd name="connsiteX261" fmla="*/ 589987 w 3765948"/>
                <a:gd name="connsiteY261" fmla="*/ 5742609 h 6129756"/>
                <a:gd name="connsiteX262" fmla="*/ 599971 w 3765948"/>
                <a:gd name="connsiteY262" fmla="*/ 5738853 h 6129756"/>
                <a:gd name="connsiteX263" fmla="*/ 584947 w 3765948"/>
                <a:gd name="connsiteY263" fmla="*/ 5743626 h 6129756"/>
                <a:gd name="connsiteX264" fmla="*/ 585955 w 3765948"/>
                <a:gd name="connsiteY264" fmla="*/ 5769851 h 6129756"/>
                <a:gd name="connsiteX265" fmla="*/ 615933 w 3765948"/>
                <a:gd name="connsiteY265" fmla="*/ 5771126 h 6129756"/>
                <a:gd name="connsiteX266" fmla="*/ 629333 w 3765948"/>
                <a:gd name="connsiteY266" fmla="*/ 5759583 h 6129756"/>
                <a:gd name="connsiteX267" fmla="*/ 652481 w 3765948"/>
                <a:gd name="connsiteY267" fmla="*/ 5798079 h 6129756"/>
                <a:gd name="connsiteX268" fmla="*/ 620685 w 3765948"/>
                <a:gd name="connsiteY268" fmla="*/ 5846279 h 6129756"/>
                <a:gd name="connsiteX269" fmla="*/ 606739 w 3765948"/>
                <a:gd name="connsiteY269" fmla="*/ 5844265 h 6129756"/>
                <a:gd name="connsiteX270" fmla="*/ 627313 w 3765948"/>
                <a:gd name="connsiteY270" fmla="*/ 5821561 h 6129756"/>
                <a:gd name="connsiteX271" fmla="*/ 572149 w 3765948"/>
                <a:gd name="connsiteY271" fmla="*/ 5797566 h 6129756"/>
                <a:gd name="connsiteX272" fmla="*/ 492657 w 3765948"/>
                <a:gd name="connsiteY272" fmla="*/ 5827791 h 6129756"/>
                <a:gd name="connsiteX273" fmla="*/ 472261 w 3765948"/>
                <a:gd name="connsiteY273" fmla="*/ 5824846 h 6129756"/>
                <a:gd name="connsiteX274" fmla="*/ 406591 w 3765948"/>
                <a:gd name="connsiteY274" fmla="*/ 5807515 h 6129756"/>
                <a:gd name="connsiteX275" fmla="*/ 513385 w 3765948"/>
                <a:gd name="connsiteY275" fmla="*/ 5791301 h 6129756"/>
                <a:gd name="connsiteX276" fmla="*/ 535987 w 3765948"/>
                <a:gd name="connsiteY276" fmla="*/ 5748600 h 6129756"/>
                <a:gd name="connsiteX277" fmla="*/ 475173 w 3765948"/>
                <a:gd name="connsiteY277" fmla="*/ 5737460 h 6129756"/>
                <a:gd name="connsiteX278" fmla="*/ 432267 w 3765948"/>
                <a:gd name="connsiteY278" fmla="*/ 5775850 h 6129756"/>
                <a:gd name="connsiteX279" fmla="*/ 338275 w 3765948"/>
                <a:gd name="connsiteY279" fmla="*/ 5762832 h 6129756"/>
                <a:gd name="connsiteX280" fmla="*/ 393617 w 3765948"/>
                <a:gd name="connsiteY280" fmla="*/ 5801764 h 6129756"/>
                <a:gd name="connsiteX281" fmla="*/ 243501 w 3765948"/>
                <a:gd name="connsiteY281" fmla="*/ 5766835 h 6129756"/>
                <a:gd name="connsiteX282" fmla="*/ 334051 w 3765948"/>
                <a:gd name="connsiteY282" fmla="*/ 5729504 h 6129756"/>
                <a:gd name="connsiteX283" fmla="*/ 346983 w 3765948"/>
                <a:gd name="connsiteY283" fmla="*/ 5747952 h 6129756"/>
                <a:gd name="connsiteX284" fmla="*/ 376985 w 3765948"/>
                <a:gd name="connsiteY284" fmla="*/ 5761722 h 6129756"/>
                <a:gd name="connsiteX285" fmla="*/ 391927 w 3765948"/>
                <a:gd name="connsiteY285" fmla="*/ 5735841 h 6129756"/>
                <a:gd name="connsiteX286" fmla="*/ 379769 w 3765948"/>
                <a:gd name="connsiteY286" fmla="*/ 5723494 h 6129756"/>
                <a:gd name="connsiteX287" fmla="*/ 387537 w 3765948"/>
                <a:gd name="connsiteY287" fmla="*/ 5732286 h 6129756"/>
                <a:gd name="connsiteX288" fmla="*/ 375835 w 3765948"/>
                <a:gd name="connsiteY288" fmla="*/ 5752557 h 6129756"/>
                <a:gd name="connsiteX289" fmla="*/ 352335 w 3765948"/>
                <a:gd name="connsiteY289" fmla="*/ 5741772 h 6129756"/>
                <a:gd name="connsiteX290" fmla="*/ 346957 w 3765948"/>
                <a:gd name="connsiteY290" fmla="*/ 5727613 h 6129756"/>
                <a:gd name="connsiteX291" fmla="*/ 347761 w 3765948"/>
                <a:gd name="connsiteY291" fmla="*/ 5727495 h 6129756"/>
                <a:gd name="connsiteX292" fmla="*/ 383851 w 3765948"/>
                <a:gd name="connsiteY292" fmla="*/ 5704132 h 6129756"/>
                <a:gd name="connsiteX293" fmla="*/ 418113 w 3765948"/>
                <a:gd name="connsiteY293" fmla="*/ 5679746 h 6129756"/>
                <a:gd name="connsiteX294" fmla="*/ 445449 w 3765948"/>
                <a:gd name="connsiteY294" fmla="*/ 5676560 h 6129756"/>
                <a:gd name="connsiteX295" fmla="*/ 452807 w 3765948"/>
                <a:gd name="connsiteY295" fmla="*/ 5694068 h 6129756"/>
                <a:gd name="connsiteX296" fmla="*/ 474775 w 3765948"/>
                <a:gd name="connsiteY296" fmla="*/ 5709598 h 6129756"/>
                <a:gd name="connsiteX297" fmla="*/ 491947 w 3765948"/>
                <a:gd name="connsiteY297" fmla="*/ 5690796 h 6129756"/>
                <a:gd name="connsiteX298" fmla="*/ 484333 w 3765948"/>
                <a:gd name="connsiteY298" fmla="*/ 5679017 h 6129756"/>
                <a:gd name="connsiteX299" fmla="*/ 489025 w 3765948"/>
                <a:gd name="connsiteY299" fmla="*/ 5687276 h 6129756"/>
                <a:gd name="connsiteX300" fmla="*/ 475577 w 3765948"/>
                <a:gd name="connsiteY300" fmla="*/ 5702002 h 6129756"/>
                <a:gd name="connsiteX301" fmla="*/ 458371 w 3765948"/>
                <a:gd name="connsiteY301" fmla="*/ 5689838 h 6129756"/>
                <a:gd name="connsiteX302" fmla="*/ 455301 w 3765948"/>
                <a:gd name="connsiteY302" fmla="*/ 5676493 h 6129756"/>
                <a:gd name="connsiteX303" fmla="*/ 472901 w 3765948"/>
                <a:gd name="connsiteY303" fmla="*/ 5661425 h 6129756"/>
                <a:gd name="connsiteX304" fmla="*/ 3357521 w 3765948"/>
                <a:gd name="connsiteY304" fmla="*/ 5614958 h 6129756"/>
                <a:gd name="connsiteX305" fmla="*/ 3390151 w 3765948"/>
                <a:gd name="connsiteY305" fmla="*/ 5629291 h 6129756"/>
                <a:gd name="connsiteX306" fmla="*/ 3448305 w 3765948"/>
                <a:gd name="connsiteY306" fmla="*/ 5645653 h 6129756"/>
                <a:gd name="connsiteX307" fmla="*/ 3469109 w 3765948"/>
                <a:gd name="connsiteY307" fmla="*/ 5675161 h 6129756"/>
                <a:gd name="connsiteX308" fmla="*/ 3470715 w 3765948"/>
                <a:gd name="connsiteY308" fmla="*/ 5675452 h 6129756"/>
                <a:gd name="connsiteX309" fmla="*/ 3464641 w 3765948"/>
                <a:gd name="connsiteY309" fmla="*/ 5685850 h 6129756"/>
                <a:gd name="connsiteX310" fmla="*/ 3442113 w 3765948"/>
                <a:gd name="connsiteY310" fmla="*/ 5692541 h 6129756"/>
                <a:gd name="connsiteX311" fmla="*/ 3434687 w 3765948"/>
                <a:gd name="connsiteY311" fmla="*/ 5673374 h 6129756"/>
                <a:gd name="connsiteX312" fmla="*/ 3442909 w 3765948"/>
                <a:gd name="connsiteY312" fmla="*/ 5666576 h 6129756"/>
                <a:gd name="connsiteX313" fmla="*/ 3430251 w 3765948"/>
                <a:gd name="connsiteY313" fmla="*/ 5675976 h 6129756"/>
                <a:gd name="connsiteX314" fmla="*/ 3439733 w 3765948"/>
                <a:gd name="connsiteY314" fmla="*/ 5700447 h 6129756"/>
                <a:gd name="connsiteX315" fmla="*/ 3468495 w 3765948"/>
                <a:gd name="connsiteY315" fmla="*/ 5691904 h 6129756"/>
                <a:gd name="connsiteX316" fmla="*/ 3477415 w 3765948"/>
                <a:gd name="connsiteY316" fmla="*/ 5676632 h 6129756"/>
                <a:gd name="connsiteX317" fmla="*/ 3511821 w 3765948"/>
                <a:gd name="connsiteY317" fmla="*/ 5705508 h 6129756"/>
                <a:gd name="connsiteX318" fmla="*/ 3497429 w 3765948"/>
                <a:gd name="connsiteY318" fmla="*/ 5761428 h 6129756"/>
                <a:gd name="connsiteX319" fmla="*/ 3483585 w 3765948"/>
                <a:gd name="connsiteY319" fmla="*/ 5764059 h 6129756"/>
                <a:gd name="connsiteX320" fmla="*/ 3495657 w 3765948"/>
                <a:gd name="connsiteY320" fmla="*/ 5735898 h 6129756"/>
                <a:gd name="connsiteX321" fmla="*/ 3435689 w 3765948"/>
                <a:gd name="connsiteY321" fmla="*/ 5731145 h 6129756"/>
                <a:gd name="connsiteX322" fmla="*/ 3370345 w 3765948"/>
                <a:gd name="connsiteY322" fmla="*/ 5785576 h 6129756"/>
                <a:gd name="connsiteX323" fmla="*/ 3350101 w 3765948"/>
                <a:gd name="connsiteY323" fmla="*/ 5789423 h 6129756"/>
                <a:gd name="connsiteX324" fmla="*/ 3282365 w 3765948"/>
                <a:gd name="connsiteY324" fmla="*/ 5794389 h 6129756"/>
                <a:gd name="connsiteX325" fmla="*/ 3378081 w 3765948"/>
                <a:gd name="connsiteY325" fmla="*/ 5744329 h 6129756"/>
                <a:gd name="connsiteX326" fmla="*/ 3385571 w 3765948"/>
                <a:gd name="connsiteY326" fmla="*/ 5696599 h 6129756"/>
                <a:gd name="connsiteX327" fmla="*/ 3324439 w 3765948"/>
                <a:gd name="connsiteY327" fmla="*/ 5705840 h 6129756"/>
                <a:gd name="connsiteX328" fmla="*/ 3296347 w 3765948"/>
                <a:gd name="connsiteY328" fmla="*/ 5756095 h 6129756"/>
                <a:gd name="connsiteX329" fmla="*/ 3203231 w 3765948"/>
                <a:gd name="connsiteY329" fmla="*/ 5774349 h 6129756"/>
                <a:gd name="connsiteX330" fmla="*/ 3268225 w 3765948"/>
                <a:gd name="connsiteY330" fmla="*/ 5793169 h 6129756"/>
                <a:gd name="connsiteX331" fmla="*/ 3114909 w 3765948"/>
                <a:gd name="connsiteY331" fmla="*/ 5808952 h 6129756"/>
                <a:gd name="connsiteX332" fmla="*/ 3188399 w 3765948"/>
                <a:gd name="connsiteY332" fmla="*/ 5744205 h 6129756"/>
                <a:gd name="connsiteX333" fmla="*/ 3206627 w 3765948"/>
                <a:gd name="connsiteY333" fmla="*/ 5757446 h 6129756"/>
                <a:gd name="connsiteX334" fmla="*/ 3239475 w 3765948"/>
                <a:gd name="connsiteY334" fmla="*/ 5760711 h 6129756"/>
                <a:gd name="connsiteX335" fmla="*/ 3245191 w 3765948"/>
                <a:gd name="connsiteY335" fmla="*/ 5731378 h 6129756"/>
                <a:gd name="connsiteX336" fmla="*/ 3229677 w 3765948"/>
                <a:gd name="connsiteY336" fmla="*/ 5723656 h 6129756"/>
                <a:gd name="connsiteX337" fmla="*/ 3239883 w 3765948"/>
                <a:gd name="connsiteY337" fmla="*/ 5729444 h 6129756"/>
                <a:gd name="connsiteX338" fmla="*/ 3235409 w 3765948"/>
                <a:gd name="connsiteY338" fmla="*/ 5752418 h 6129756"/>
                <a:gd name="connsiteX339" fmla="*/ 3209679 w 3765948"/>
                <a:gd name="connsiteY339" fmla="*/ 5749861 h 6129756"/>
                <a:gd name="connsiteX340" fmla="*/ 3199989 w 3765948"/>
                <a:gd name="connsiteY340" fmla="*/ 5738220 h 6129756"/>
                <a:gd name="connsiteX341" fmla="*/ 3200711 w 3765948"/>
                <a:gd name="connsiteY341" fmla="*/ 5737847 h 6129756"/>
                <a:gd name="connsiteX342" fmla="*/ 3227243 w 3765948"/>
                <a:gd name="connsiteY342" fmla="*/ 5704018 h 6129756"/>
                <a:gd name="connsiteX343" fmla="*/ 3251713 w 3765948"/>
                <a:gd name="connsiteY343" fmla="*/ 5669816 h 6129756"/>
                <a:gd name="connsiteX344" fmla="*/ 3276527 w 3765948"/>
                <a:gd name="connsiteY344" fmla="*/ 5657915 h 6129756"/>
                <a:gd name="connsiteX345" fmla="*/ 3289179 w 3765948"/>
                <a:gd name="connsiteY345" fmla="*/ 5672079 h 6129756"/>
                <a:gd name="connsiteX346" fmla="*/ 3315001 w 3765948"/>
                <a:gd name="connsiteY346" fmla="*/ 5679622 h 6129756"/>
                <a:gd name="connsiteX347" fmla="*/ 3325127 w 3765948"/>
                <a:gd name="connsiteY347" fmla="*/ 5656258 h 6129756"/>
                <a:gd name="connsiteX348" fmla="*/ 3314097 w 3765948"/>
                <a:gd name="connsiteY348" fmla="*/ 5647594 h 6129756"/>
                <a:gd name="connsiteX349" fmla="*/ 3321219 w 3765948"/>
                <a:gd name="connsiteY349" fmla="*/ 5653878 h 6129756"/>
                <a:gd name="connsiteX350" fmla="*/ 3313289 w 3765948"/>
                <a:gd name="connsiteY350" fmla="*/ 5672178 h 6129756"/>
                <a:gd name="connsiteX351" fmla="*/ 3293065 w 3765948"/>
                <a:gd name="connsiteY351" fmla="*/ 5666270 h 6129756"/>
                <a:gd name="connsiteX352" fmla="*/ 3285823 w 3765948"/>
                <a:gd name="connsiteY352" fmla="*/ 5654648 h 6129756"/>
                <a:gd name="connsiteX353" fmla="*/ 3328769 w 3765948"/>
                <a:gd name="connsiteY353" fmla="*/ 5632633 h 6129756"/>
                <a:gd name="connsiteX354" fmla="*/ 3357521 w 3765948"/>
                <a:gd name="connsiteY354" fmla="*/ 5614958 h 6129756"/>
                <a:gd name="connsiteX355" fmla="*/ 243939 w 3765948"/>
                <a:gd name="connsiteY355" fmla="*/ 5294983 h 6129756"/>
                <a:gd name="connsiteX356" fmla="*/ 506441 w 3765948"/>
                <a:gd name="connsiteY356" fmla="*/ 5589538 h 6129756"/>
                <a:gd name="connsiteX357" fmla="*/ 243939 w 3765948"/>
                <a:gd name="connsiteY357" fmla="*/ 5294983 h 6129756"/>
                <a:gd name="connsiteX358" fmla="*/ 2115049 w 3765948"/>
                <a:gd name="connsiteY358" fmla="*/ 5176226 h 6129756"/>
                <a:gd name="connsiteX359" fmla="*/ 2205799 w 3765948"/>
                <a:gd name="connsiteY359" fmla="*/ 5266976 h 6129756"/>
                <a:gd name="connsiteX360" fmla="*/ 2115049 w 3765948"/>
                <a:gd name="connsiteY360" fmla="*/ 5357727 h 6129756"/>
                <a:gd name="connsiteX361" fmla="*/ 2024299 w 3765948"/>
                <a:gd name="connsiteY361" fmla="*/ 5266976 h 6129756"/>
                <a:gd name="connsiteX362" fmla="*/ 2115049 w 3765948"/>
                <a:gd name="connsiteY362" fmla="*/ 5176226 h 6129756"/>
                <a:gd name="connsiteX363" fmla="*/ 1827629 w 3765948"/>
                <a:gd name="connsiteY363" fmla="*/ 5166251 h 6129756"/>
                <a:gd name="connsiteX364" fmla="*/ 1918379 w 3765948"/>
                <a:gd name="connsiteY364" fmla="*/ 5257001 h 6129756"/>
                <a:gd name="connsiteX365" fmla="*/ 1827629 w 3765948"/>
                <a:gd name="connsiteY365" fmla="*/ 5347751 h 6129756"/>
                <a:gd name="connsiteX366" fmla="*/ 1736879 w 3765948"/>
                <a:gd name="connsiteY366" fmla="*/ 5257001 h 6129756"/>
                <a:gd name="connsiteX367" fmla="*/ 1827629 w 3765948"/>
                <a:gd name="connsiteY367" fmla="*/ 5166251 h 6129756"/>
                <a:gd name="connsiteX368" fmla="*/ 2381281 w 3765948"/>
                <a:gd name="connsiteY368" fmla="*/ 5166251 h 6129756"/>
                <a:gd name="connsiteX369" fmla="*/ 2472031 w 3765948"/>
                <a:gd name="connsiteY369" fmla="*/ 5257001 h 6129756"/>
                <a:gd name="connsiteX370" fmla="*/ 2381281 w 3765948"/>
                <a:gd name="connsiteY370" fmla="*/ 5347751 h 6129756"/>
                <a:gd name="connsiteX371" fmla="*/ 2290531 w 3765948"/>
                <a:gd name="connsiteY371" fmla="*/ 5257001 h 6129756"/>
                <a:gd name="connsiteX372" fmla="*/ 2381281 w 3765948"/>
                <a:gd name="connsiteY372" fmla="*/ 5166251 h 6129756"/>
                <a:gd name="connsiteX373" fmla="*/ 2380447 w 3765948"/>
                <a:gd name="connsiteY373" fmla="*/ 5108022 h 6129756"/>
                <a:gd name="connsiteX374" fmla="*/ 2245857 w 3765948"/>
                <a:gd name="connsiteY374" fmla="*/ 5191556 h 6129756"/>
                <a:gd name="connsiteX375" fmla="*/ 2117279 w 3765948"/>
                <a:gd name="connsiteY375" fmla="*/ 5116942 h 6129756"/>
                <a:gd name="connsiteX376" fmla="*/ 1973747 w 3765948"/>
                <a:gd name="connsiteY376" fmla="*/ 5220748 h 6129756"/>
                <a:gd name="connsiteX377" fmla="*/ 1828411 w 3765948"/>
                <a:gd name="connsiteY377" fmla="*/ 5108022 h 6129756"/>
                <a:gd name="connsiteX378" fmla="*/ 1674829 w 3765948"/>
                <a:gd name="connsiteY378" fmla="*/ 5261605 h 6129756"/>
                <a:gd name="connsiteX379" fmla="*/ 1828411 w 3765948"/>
                <a:gd name="connsiteY379" fmla="*/ 5415187 h 6129756"/>
                <a:gd name="connsiteX380" fmla="*/ 1971945 w 3765948"/>
                <a:gd name="connsiteY380" fmla="*/ 5311382 h 6129756"/>
                <a:gd name="connsiteX381" fmla="*/ 2117279 w 3765948"/>
                <a:gd name="connsiteY381" fmla="*/ 5424107 h 6129756"/>
                <a:gd name="connsiteX382" fmla="*/ 2251871 w 3765948"/>
                <a:gd name="connsiteY382" fmla="*/ 5340574 h 6129756"/>
                <a:gd name="connsiteX383" fmla="*/ 2380447 w 3765948"/>
                <a:gd name="connsiteY383" fmla="*/ 5415187 h 6129756"/>
                <a:gd name="connsiteX384" fmla="*/ 2534031 w 3765948"/>
                <a:gd name="connsiteY384" fmla="*/ 5261605 h 6129756"/>
                <a:gd name="connsiteX385" fmla="*/ 2380447 w 3765948"/>
                <a:gd name="connsiteY385" fmla="*/ 5108022 h 6129756"/>
                <a:gd name="connsiteX386" fmla="*/ 2377135 w 3765948"/>
                <a:gd name="connsiteY386" fmla="*/ 5081049 h 6129756"/>
                <a:gd name="connsiteX387" fmla="*/ 2557155 w 3765948"/>
                <a:gd name="connsiteY387" fmla="*/ 5261069 h 6129756"/>
                <a:gd name="connsiteX388" fmla="*/ 2377135 w 3765948"/>
                <a:gd name="connsiteY388" fmla="*/ 5441091 h 6129756"/>
                <a:gd name="connsiteX389" fmla="*/ 2250241 w 3765948"/>
                <a:gd name="connsiteY389" fmla="*/ 5388631 h 6129756"/>
                <a:gd name="connsiteX390" fmla="*/ 2117011 w 3765948"/>
                <a:gd name="connsiteY390" fmla="*/ 5450163 h 6129756"/>
                <a:gd name="connsiteX391" fmla="*/ 1968505 w 3765948"/>
                <a:gd name="connsiteY391" fmla="*/ 5365975 h 6129756"/>
                <a:gd name="connsiteX392" fmla="*/ 1826043 w 3765948"/>
                <a:gd name="connsiteY392" fmla="*/ 5441199 h 6129756"/>
                <a:gd name="connsiteX393" fmla="*/ 1646023 w 3765948"/>
                <a:gd name="connsiteY393" fmla="*/ 5261178 h 6129756"/>
                <a:gd name="connsiteX394" fmla="*/ 1826043 w 3765948"/>
                <a:gd name="connsiteY394" fmla="*/ 5081158 h 6129756"/>
                <a:gd name="connsiteX395" fmla="*/ 1974549 w 3765948"/>
                <a:gd name="connsiteY395" fmla="*/ 5165348 h 6129756"/>
                <a:gd name="connsiteX396" fmla="*/ 2117011 w 3765948"/>
                <a:gd name="connsiteY396" fmla="*/ 5090123 h 6129756"/>
                <a:gd name="connsiteX397" fmla="*/ 2243905 w 3765948"/>
                <a:gd name="connsiteY397" fmla="*/ 5142581 h 6129756"/>
                <a:gd name="connsiteX398" fmla="*/ 2377135 w 3765948"/>
                <a:gd name="connsiteY398" fmla="*/ 5081049 h 6129756"/>
                <a:gd name="connsiteX399" fmla="*/ 232699 w 3765948"/>
                <a:gd name="connsiteY399" fmla="*/ 4795901 h 6129756"/>
                <a:gd name="connsiteX400" fmla="*/ 790415 w 3765948"/>
                <a:gd name="connsiteY400" fmla="*/ 5544125 h 6129756"/>
                <a:gd name="connsiteX401" fmla="*/ 232699 w 3765948"/>
                <a:gd name="connsiteY401" fmla="*/ 4795901 h 6129756"/>
                <a:gd name="connsiteX402" fmla="*/ 163767 w 3765948"/>
                <a:gd name="connsiteY402" fmla="*/ 4263708 h 6129756"/>
                <a:gd name="connsiteX403" fmla="*/ 615495 w 3765948"/>
                <a:gd name="connsiteY403" fmla="*/ 5116814 h 6129756"/>
                <a:gd name="connsiteX404" fmla="*/ 163767 w 3765948"/>
                <a:gd name="connsiteY404" fmla="*/ 4263708 h 6129756"/>
                <a:gd name="connsiteX405" fmla="*/ 2211103 w 3765948"/>
                <a:gd name="connsiteY405" fmla="*/ 4064560 h 6129756"/>
                <a:gd name="connsiteX406" fmla="*/ 2534119 w 3765948"/>
                <a:gd name="connsiteY406" fmla="*/ 4083230 h 6129756"/>
                <a:gd name="connsiteX407" fmla="*/ 2764389 w 3765948"/>
                <a:gd name="connsiteY407" fmla="*/ 4176142 h 6129756"/>
                <a:gd name="connsiteX408" fmla="*/ 2685059 w 3765948"/>
                <a:gd name="connsiteY408" fmla="*/ 4163797 h 6129756"/>
                <a:gd name="connsiteX409" fmla="*/ 2800505 w 3765948"/>
                <a:gd name="connsiteY409" fmla="*/ 4261845 h 6129756"/>
                <a:gd name="connsiteX410" fmla="*/ 2579441 w 3765948"/>
                <a:gd name="connsiteY410" fmla="*/ 4192062 h 6129756"/>
                <a:gd name="connsiteX411" fmla="*/ 2670475 w 3765948"/>
                <a:gd name="connsiteY411" fmla="*/ 4251366 h 6129756"/>
                <a:gd name="connsiteX412" fmla="*/ 2594855 w 3765948"/>
                <a:gd name="connsiteY412" fmla="*/ 4242074 h 6129756"/>
                <a:gd name="connsiteX413" fmla="*/ 2660613 w 3765948"/>
                <a:gd name="connsiteY413" fmla="*/ 4286815 h 6129756"/>
                <a:gd name="connsiteX414" fmla="*/ 2640119 w 3765948"/>
                <a:gd name="connsiteY414" fmla="*/ 4285519 h 6129756"/>
                <a:gd name="connsiteX415" fmla="*/ 2691739 w 3765948"/>
                <a:gd name="connsiteY415" fmla="*/ 4324857 h 6129756"/>
                <a:gd name="connsiteX416" fmla="*/ 2560283 w 3765948"/>
                <a:gd name="connsiteY416" fmla="*/ 4300760 h 6129756"/>
                <a:gd name="connsiteX417" fmla="*/ 2632041 w 3765948"/>
                <a:gd name="connsiteY417" fmla="*/ 4337990 h 6129756"/>
                <a:gd name="connsiteX418" fmla="*/ 2624823 w 3765948"/>
                <a:gd name="connsiteY418" fmla="*/ 4366280 h 6129756"/>
                <a:gd name="connsiteX419" fmla="*/ 2211031 w 3765948"/>
                <a:gd name="connsiteY419" fmla="*/ 4302906 h 6129756"/>
                <a:gd name="connsiteX420" fmla="*/ 2490219 w 3765948"/>
                <a:gd name="connsiteY420" fmla="*/ 4765842 h 6129756"/>
                <a:gd name="connsiteX421" fmla="*/ 2279965 w 3765948"/>
                <a:gd name="connsiteY421" fmla="*/ 4928963 h 6129756"/>
                <a:gd name="connsiteX422" fmla="*/ 771099 w 3765948"/>
                <a:gd name="connsiteY422" fmla="*/ 4711778 h 6129756"/>
                <a:gd name="connsiteX423" fmla="*/ 873003 w 3765948"/>
                <a:gd name="connsiteY423" fmla="*/ 4680459 h 6129756"/>
                <a:gd name="connsiteX424" fmla="*/ 918923 w 3765948"/>
                <a:gd name="connsiteY424" fmla="*/ 4665327 h 6129756"/>
                <a:gd name="connsiteX425" fmla="*/ 970839 w 3765948"/>
                <a:gd name="connsiteY425" fmla="*/ 4642683 h 6129756"/>
                <a:gd name="connsiteX426" fmla="*/ 784111 w 3765948"/>
                <a:gd name="connsiteY426" fmla="*/ 4641581 h 6129756"/>
                <a:gd name="connsiteX427" fmla="*/ 856521 w 3765948"/>
                <a:gd name="connsiteY427" fmla="*/ 4620234 h 6129756"/>
                <a:gd name="connsiteX428" fmla="*/ 898369 w 3765948"/>
                <a:gd name="connsiteY428" fmla="*/ 4598645 h 6129756"/>
                <a:gd name="connsiteX429" fmla="*/ 972355 w 3765948"/>
                <a:gd name="connsiteY429" fmla="*/ 4559924 h 6129756"/>
                <a:gd name="connsiteX430" fmla="*/ 870955 w 3765948"/>
                <a:gd name="connsiteY430" fmla="*/ 4563656 h 6129756"/>
                <a:gd name="connsiteX431" fmla="*/ 980789 w 3765948"/>
                <a:gd name="connsiteY431" fmla="*/ 4510857 h 6129756"/>
                <a:gd name="connsiteX432" fmla="*/ 819335 w 3765948"/>
                <a:gd name="connsiteY432" fmla="*/ 4524317 h 6129756"/>
                <a:gd name="connsiteX433" fmla="*/ 659663 w 3765948"/>
                <a:gd name="connsiteY433" fmla="*/ 4554800 h 6129756"/>
                <a:gd name="connsiteX434" fmla="*/ 777279 w 3765948"/>
                <a:gd name="connsiteY434" fmla="*/ 4511512 h 6129756"/>
                <a:gd name="connsiteX435" fmla="*/ 785923 w 3765948"/>
                <a:gd name="connsiteY435" fmla="*/ 4496840 h 6129756"/>
                <a:gd name="connsiteX436" fmla="*/ 839413 w 3765948"/>
                <a:gd name="connsiteY436" fmla="*/ 4456823 h 6129756"/>
                <a:gd name="connsiteX437" fmla="*/ 775289 w 3765948"/>
                <a:gd name="connsiteY437" fmla="*/ 4460094 h 6129756"/>
                <a:gd name="connsiteX438" fmla="*/ 811287 w 3765948"/>
                <a:gd name="connsiteY438" fmla="*/ 4415025 h 6129756"/>
                <a:gd name="connsiteX439" fmla="*/ 2040547 w 3765948"/>
                <a:gd name="connsiteY439" fmla="*/ 4489397 h 6129756"/>
                <a:gd name="connsiteX440" fmla="*/ 1891123 w 3765948"/>
                <a:gd name="connsiteY440" fmla="*/ 4326071 h 6129756"/>
                <a:gd name="connsiteX441" fmla="*/ 1943931 w 3765948"/>
                <a:gd name="connsiteY441" fmla="*/ 4117482 h 6129756"/>
                <a:gd name="connsiteX442" fmla="*/ 2211103 w 3765948"/>
                <a:gd name="connsiteY442" fmla="*/ 4064560 h 6129756"/>
                <a:gd name="connsiteX443" fmla="*/ 2858157 w 3765948"/>
                <a:gd name="connsiteY443" fmla="*/ 3478558 h 6129756"/>
                <a:gd name="connsiteX444" fmla="*/ 2906295 w 3765948"/>
                <a:gd name="connsiteY444" fmla="*/ 3478937 h 6129756"/>
                <a:gd name="connsiteX445" fmla="*/ 2947901 w 3765948"/>
                <a:gd name="connsiteY445" fmla="*/ 3501400 h 6129756"/>
                <a:gd name="connsiteX446" fmla="*/ 3369761 w 3765948"/>
                <a:gd name="connsiteY446" fmla="*/ 4916143 h 6129756"/>
                <a:gd name="connsiteX447" fmla="*/ 3322337 w 3765948"/>
                <a:gd name="connsiteY447" fmla="*/ 4877707 h 6129756"/>
                <a:gd name="connsiteX448" fmla="*/ 3290387 w 3765948"/>
                <a:gd name="connsiteY448" fmla="*/ 4827637 h 6129756"/>
                <a:gd name="connsiteX449" fmla="*/ 3274495 w 3765948"/>
                <a:gd name="connsiteY449" fmla="*/ 4962839 h 6129756"/>
                <a:gd name="connsiteX450" fmla="*/ 3261203 w 3765948"/>
                <a:gd name="connsiteY450" fmla="*/ 4803984 h 6129756"/>
                <a:gd name="connsiteX451" fmla="*/ 3241509 w 3765948"/>
                <a:gd name="connsiteY451" fmla="*/ 4902861 h 6129756"/>
                <a:gd name="connsiteX452" fmla="*/ 3223115 w 3765948"/>
                <a:gd name="connsiteY452" fmla="*/ 4854710 h 6129756"/>
                <a:gd name="connsiteX453" fmla="*/ 3187099 w 3765948"/>
                <a:gd name="connsiteY453" fmla="*/ 4925250 h 6129756"/>
                <a:gd name="connsiteX454" fmla="*/ 3180877 w 3765948"/>
                <a:gd name="connsiteY454" fmla="*/ 4865809 h 6129756"/>
                <a:gd name="connsiteX455" fmla="*/ 3158451 w 3765948"/>
                <a:gd name="connsiteY455" fmla="*/ 4874833 h 6129756"/>
                <a:gd name="connsiteX456" fmla="*/ 3129303 w 3765948"/>
                <a:gd name="connsiteY456" fmla="*/ 4787746 h 6129756"/>
                <a:gd name="connsiteX457" fmla="*/ 3124391 w 3765948"/>
                <a:gd name="connsiteY457" fmla="*/ 4868384 h 6129756"/>
                <a:gd name="connsiteX458" fmla="*/ 3095055 w 3765948"/>
                <a:gd name="connsiteY458" fmla="*/ 4811363 h 6129756"/>
                <a:gd name="connsiteX459" fmla="*/ 3066299 w 3765948"/>
                <a:gd name="connsiteY459" fmla="*/ 4951250 h 6129756"/>
                <a:gd name="connsiteX460" fmla="*/ 2647095 w 3765948"/>
                <a:gd name="connsiteY460" fmla="*/ 3753229 h 6129756"/>
                <a:gd name="connsiteX461" fmla="*/ 2858157 w 3765948"/>
                <a:gd name="connsiteY461" fmla="*/ 3478558 h 6129756"/>
                <a:gd name="connsiteX462" fmla="*/ 1646797 w 3765948"/>
                <a:gd name="connsiteY462" fmla="*/ 3440513 h 6129756"/>
                <a:gd name="connsiteX463" fmla="*/ 1964545 w 3765948"/>
                <a:gd name="connsiteY463" fmla="*/ 3458160 h 6129756"/>
                <a:gd name="connsiteX464" fmla="*/ 2190947 w 3765948"/>
                <a:gd name="connsiteY464" fmla="*/ 3547966 h 6129756"/>
                <a:gd name="connsiteX465" fmla="*/ 2112919 w 3765948"/>
                <a:gd name="connsiteY465" fmla="*/ 3536104 h 6129756"/>
                <a:gd name="connsiteX466" fmla="*/ 2226351 w 3765948"/>
                <a:gd name="connsiteY466" fmla="*/ 3631059 h 6129756"/>
                <a:gd name="connsiteX467" fmla="*/ 2008975 w 3765948"/>
                <a:gd name="connsiteY467" fmla="*/ 3563678 h 6129756"/>
                <a:gd name="connsiteX468" fmla="*/ 2098447 w 3765948"/>
                <a:gd name="connsiteY468" fmla="*/ 3621080 h 6129756"/>
                <a:gd name="connsiteX469" fmla="*/ 2024067 w 3765948"/>
                <a:gd name="connsiteY469" fmla="*/ 3612175 h 6129756"/>
                <a:gd name="connsiteX470" fmla="*/ 2088695 w 3765948"/>
                <a:gd name="connsiteY470" fmla="*/ 3655486 h 6129756"/>
                <a:gd name="connsiteX471" fmla="*/ 2068535 w 3765948"/>
                <a:gd name="connsiteY471" fmla="*/ 3654258 h 6129756"/>
                <a:gd name="connsiteX472" fmla="*/ 2119261 w 3765948"/>
                <a:gd name="connsiteY472" fmla="*/ 3692347 h 6129756"/>
                <a:gd name="connsiteX473" fmla="*/ 1989971 w 3765948"/>
                <a:gd name="connsiteY473" fmla="*/ 3669159 h 6129756"/>
                <a:gd name="connsiteX474" fmla="*/ 2060511 w 3765948"/>
                <a:gd name="connsiteY474" fmla="*/ 3705175 h 6129756"/>
                <a:gd name="connsiteX475" fmla="*/ 2053371 w 3765948"/>
                <a:gd name="connsiteY475" fmla="*/ 3732630 h 6129756"/>
                <a:gd name="connsiteX476" fmla="*/ 1646383 w 3765948"/>
                <a:gd name="connsiteY476" fmla="*/ 3671744 h 6129756"/>
                <a:gd name="connsiteX477" fmla="*/ 1920371 w 3765948"/>
                <a:gd name="connsiteY477" fmla="*/ 4120460 h 6129756"/>
                <a:gd name="connsiteX478" fmla="*/ 1713295 w 3765948"/>
                <a:gd name="connsiteY478" fmla="*/ 4279015 h 6129756"/>
                <a:gd name="connsiteX479" fmla="*/ 254329 w 3765948"/>
                <a:gd name="connsiteY479" fmla="*/ 4074016 h 6129756"/>
                <a:gd name="connsiteX480" fmla="*/ 250629 w 3765948"/>
                <a:gd name="connsiteY480" fmla="*/ 4063972 h 6129756"/>
                <a:gd name="connsiteX481" fmla="*/ 329519 w 3765948"/>
                <a:gd name="connsiteY481" fmla="*/ 4039958 h 6129756"/>
                <a:gd name="connsiteX482" fmla="*/ 374715 w 3765948"/>
                <a:gd name="connsiteY482" fmla="*/ 4025211 h 6129756"/>
                <a:gd name="connsiteX483" fmla="*/ 425821 w 3765948"/>
                <a:gd name="connsiteY483" fmla="*/ 4003168 h 6129756"/>
                <a:gd name="connsiteX484" fmla="*/ 242123 w 3765948"/>
                <a:gd name="connsiteY484" fmla="*/ 4002369 h 6129756"/>
                <a:gd name="connsiteX485" fmla="*/ 313391 w 3765948"/>
                <a:gd name="connsiteY485" fmla="*/ 3981554 h 6129756"/>
                <a:gd name="connsiteX486" fmla="*/ 354591 w 3765948"/>
                <a:gd name="connsiteY486" fmla="*/ 3960549 h 6129756"/>
                <a:gd name="connsiteX487" fmla="*/ 427431 w 3765948"/>
                <a:gd name="connsiteY487" fmla="*/ 3922877 h 6129756"/>
                <a:gd name="connsiteX488" fmla="*/ 327671 w 3765948"/>
                <a:gd name="connsiteY488" fmla="*/ 3926644 h 6129756"/>
                <a:gd name="connsiteX489" fmla="*/ 435799 w 3765948"/>
                <a:gd name="connsiteY489" fmla="*/ 3875263 h 6129756"/>
                <a:gd name="connsiteX490" fmla="*/ 276947 w 3765948"/>
                <a:gd name="connsiteY490" fmla="*/ 3888554 h 6129756"/>
                <a:gd name="connsiteX491" fmla="*/ 215519 w 3765948"/>
                <a:gd name="connsiteY491" fmla="*/ 3900205 h 6129756"/>
                <a:gd name="connsiteX492" fmla="*/ 216661 w 3765948"/>
                <a:gd name="connsiteY492" fmla="*/ 3883085 h 6129756"/>
                <a:gd name="connsiteX493" fmla="*/ 235591 w 3765948"/>
                <a:gd name="connsiteY493" fmla="*/ 3876191 h 6129756"/>
                <a:gd name="connsiteX494" fmla="*/ 244115 w 3765948"/>
                <a:gd name="connsiteY494" fmla="*/ 3861945 h 6129756"/>
                <a:gd name="connsiteX495" fmla="*/ 296795 w 3765948"/>
                <a:gd name="connsiteY495" fmla="*/ 3823046 h 6129756"/>
                <a:gd name="connsiteX496" fmla="*/ 233707 w 3765948"/>
                <a:gd name="connsiteY496" fmla="*/ 3826312 h 6129756"/>
                <a:gd name="connsiteX497" fmla="*/ 269187 w 3765948"/>
                <a:gd name="connsiteY497" fmla="*/ 3782536 h 6129756"/>
                <a:gd name="connsiteX498" fmla="*/ 1478395 w 3765948"/>
                <a:gd name="connsiteY498" fmla="*/ 3852915 h 6129756"/>
                <a:gd name="connsiteX499" fmla="*/ 1331631 w 3765948"/>
                <a:gd name="connsiteY499" fmla="*/ 3694680 h 6129756"/>
                <a:gd name="connsiteX500" fmla="*/ 1383883 w 3765948"/>
                <a:gd name="connsiteY500" fmla="*/ 3492241 h 6129756"/>
                <a:gd name="connsiteX501" fmla="*/ 1646797 w 3765948"/>
                <a:gd name="connsiteY501" fmla="*/ 3440513 h 6129756"/>
                <a:gd name="connsiteX502" fmla="*/ 948205 w 3765948"/>
                <a:gd name="connsiteY502" fmla="*/ 791891 h 6129756"/>
                <a:gd name="connsiteX503" fmla="*/ 986753 w 3765948"/>
                <a:gd name="connsiteY503" fmla="*/ 800538 h 6129756"/>
                <a:gd name="connsiteX504" fmla="*/ 3014421 w 3765948"/>
                <a:gd name="connsiteY504" fmla="*/ 1269733 h 6129756"/>
                <a:gd name="connsiteX505" fmla="*/ 3086441 w 3765948"/>
                <a:gd name="connsiteY505" fmla="*/ 1381589 h 6129756"/>
                <a:gd name="connsiteX506" fmla="*/ 988301 w 3765948"/>
                <a:gd name="connsiteY506" fmla="*/ 890264 h 6129756"/>
                <a:gd name="connsiteX507" fmla="*/ 948205 w 3765948"/>
                <a:gd name="connsiteY507" fmla="*/ 791891 h 6129756"/>
                <a:gd name="connsiteX508" fmla="*/ 851413 w 3765948"/>
                <a:gd name="connsiteY508" fmla="*/ 0 h 6129756"/>
                <a:gd name="connsiteX509" fmla="*/ 800457 w 3765948"/>
                <a:gd name="connsiteY509" fmla="*/ 375138 h 6129756"/>
                <a:gd name="connsiteX510" fmla="*/ 0 w 3765948"/>
                <a:gd name="connsiteY510" fmla="*/ 5877624 h 6129756"/>
                <a:gd name="connsiteX511" fmla="*/ 3645119 w 3765948"/>
                <a:gd name="connsiteY511" fmla="*/ 5873169 h 6129756"/>
                <a:gd name="connsiteX512" fmla="*/ 3526761 w 3765948"/>
                <a:gd name="connsiteY512" fmla="*/ 1735015 h 6129756"/>
                <a:gd name="connsiteX513" fmla="*/ 3247111 w 3765948"/>
                <a:gd name="connsiteY513" fmla="*/ 716889 h 6129756"/>
                <a:gd name="connsiteX514" fmla="*/ 851413 w 3765948"/>
                <a:gd name="connsiteY514" fmla="*/ 0 h 6129756"/>
                <a:gd name="connsiteX0" fmla="*/ 1645645 w 3765948"/>
                <a:gd name="connsiteY0" fmla="*/ 5817518 h 6129756"/>
                <a:gd name="connsiteX1" fmla="*/ 1670305 w 3765948"/>
                <a:gd name="connsiteY1" fmla="*/ 5829861 h 6129756"/>
                <a:gd name="connsiteX2" fmla="*/ 1657417 w 3765948"/>
                <a:gd name="connsiteY2" fmla="*/ 5865315 h 6129756"/>
                <a:gd name="connsiteX3" fmla="*/ 1513041 w 3765948"/>
                <a:gd name="connsiteY3" fmla="*/ 5882743 h 6129756"/>
                <a:gd name="connsiteX4" fmla="*/ 1591247 w 3765948"/>
                <a:gd name="connsiteY4" fmla="*/ 5862920 h 6129756"/>
                <a:gd name="connsiteX5" fmla="*/ 1620751 w 3765948"/>
                <a:gd name="connsiteY5" fmla="*/ 5828407 h 6129756"/>
                <a:gd name="connsiteX6" fmla="*/ 1645645 w 3765948"/>
                <a:gd name="connsiteY6" fmla="*/ 5817518 h 6129756"/>
                <a:gd name="connsiteX7" fmla="*/ 2214767 w 3765948"/>
                <a:gd name="connsiteY7" fmla="*/ 5811371 h 6129756"/>
                <a:gd name="connsiteX8" fmla="*/ 2240351 w 3765948"/>
                <a:gd name="connsiteY8" fmla="*/ 5821657 h 6129756"/>
                <a:gd name="connsiteX9" fmla="*/ 2230403 w 3765948"/>
                <a:gd name="connsiteY9" fmla="*/ 5858046 h 6129756"/>
                <a:gd name="connsiteX10" fmla="*/ 2087935 w 3765948"/>
                <a:gd name="connsiteY10" fmla="*/ 5887211 h 6129756"/>
                <a:gd name="connsiteX11" fmla="*/ 2164261 w 3765948"/>
                <a:gd name="connsiteY11" fmla="*/ 5861065 h 6129756"/>
                <a:gd name="connsiteX12" fmla="*/ 2190845 w 3765948"/>
                <a:gd name="connsiteY12" fmla="*/ 5824257 h 6129756"/>
                <a:gd name="connsiteX13" fmla="*/ 2214767 w 3765948"/>
                <a:gd name="connsiteY13" fmla="*/ 5811371 h 6129756"/>
                <a:gd name="connsiteX14" fmla="*/ 3560865 w 3765948"/>
                <a:gd name="connsiteY14" fmla="*/ 5803952 h 6129756"/>
                <a:gd name="connsiteX15" fmla="*/ 1820629 w 3765948"/>
                <a:gd name="connsiteY15" fmla="*/ 6074940 h 6129756"/>
                <a:gd name="connsiteX16" fmla="*/ 87293 w 3765948"/>
                <a:gd name="connsiteY16" fmla="*/ 5812046 h 6129756"/>
                <a:gd name="connsiteX17" fmla="*/ 1808269 w 3765948"/>
                <a:gd name="connsiteY17" fmla="*/ 5961645 h 6129756"/>
                <a:gd name="connsiteX18" fmla="*/ 3560865 w 3765948"/>
                <a:gd name="connsiteY18" fmla="*/ 5803952 h 6129756"/>
                <a:gd name="connsiteX19" fmla="*/ 1075885 w 3765948"/>
                <a:gd name="connsiteY19" fmla="*/ 5793207 h 6129756"/>
                <a:gd name="connsiteX20" fmla="*/ 1099889 w 3765948"/>
                <a:gd name="connsiteY20" fmla="*/ 5806781 h 6129756"/>
                <a:gd name="connsiteX21" fmla="*/ 1085225 w 3765948"/>
                <a:gd name="connsiteY21" fmla="*/ 5841538 h 6129756"/>
                <a:gd name="connsiteX22" fmla="*/ 940153 w 3765948"/>
                <a:gd name="connsiteY22" fmla="*/ 5851644 h 6129756"/>
                <a:gd name="connsiteX23" fmla="*/ 1019261 w 3765948"/>
                <a:gd name="connsiteY23" fmla="*/ 5835801 h 6129756"/>
                <a:gd name="connsiteX24" fmla="*/ 1050473 w 3765948"/>
                <a:gd name="connsiteY24" fmla="*/ 5802824 h 6129756"/>
                <a:gd name="connsiteX25" fmla="*/ 1075885 w 3765948"/>
                <a:gd name="connsiteY25" fmla="*/ 5793207 h 6129756"/>
                <a:gd name="connsiteX26" fmla="*/ 2785135 w 3765948"/>
                <a:gd name="connsiteY26" fmla="*/ 5782285 h 6129756"/>
                <a:gd name="connsiteX27" fmla="*/ 2810719 w 3765948"/>
                <a:gd name="connsiteY27" fmla="*/ 5792571 h 6129756"/>
                <a:gd name="connsiteX28" fmla="*/ 2800771 w 3765948"/>
                <a:gd name="connsiteY28" fmla="*/ 5828960 h 6129756"/>
                <a:gd name="connsiteX29" fmla="*/ 2658303 w 3765948"/>
                <a:gd name="connsiteY29" fmla="*/ 5858125 h 6129756"/>
                <a:gd name="connsiteX30" fmla="*/ 2734629 w 3765948"/>
                <a:gd name="connsiteY30" fmla="*/ 5831979 h 6129756"/>
                <a:gd name="connsiteX31" fmla="*/ 2761213 w 3765948"/>
                <a:gd name="connsiteY31" fmla="*/ 5795171 h 6129756"/>
                <a:gd name="connsiteX32" fmla="*/ 2785135 w 3765948"/>
                <a:gd name="connsiteY32" fmla="*/ 5782285 h 6129756"/>
                <a:gd name="connsiteX33" fmla="*/ 1663975 w 3765948"/>
                <a:gd name="connsiteY33" fmla="*/ 5739848 h 6129756"/>
                <a:gd name="connsiteX34" fmla="*/ 1693473 w 3765948"/>
                <a:gd name="connsiteY34" fmla="*/ 5759848 h 6129756"/>
                <a:gd name="connsiteX35" fmla="*/ 1747707 w 3765948"/>
                <a:gd name="connsiteY35" fmla="*/ 5786459 h 6129756"/>
                <a:gd name="connsiteX36" fmla="*/ 1762829 w 3765948"/>
                <a:gd name="connsiteY36" fmla="*/ 5819245 h 6129756"/>
                <a:gd name="connsiteX37" fmla="*/ 1764355 w 3765948"/>
                <a:gd name="connsiteY37" fmla="*/ 5819821 h 6129756"/>
                <a:gd name="connsiteX38" fmla="*/ 1756501 w 3765948"/>
                <a:gd name="connsiteY38" fmla="*/ 5828949 h 6129756"/>
                <a:gd name="connsiteX39" fmla="*/ 1733135 w 3765948"/>
                <a:gd name="connsiteY39" fmla="*/ 5831454 h 6129756"/>
                <a:gd name="connsiteX40" fmla="*/ 1729299 w 3765948"/>
                <a:gd name="connsiteY40" fmla="*/ 5811260 h 6129756"/>
                <a:gd name="connsiteX41" fmla="*/ 1738615 w 3765948"/>
                <a:gd name="connsiteY41" fmla="*/ 5806061 h 6129756"/>
                <a:gd name="connsiteX42" fmla="*/ 1724465 w 3765948"/>
                <a:gd name="connsiteY42" fmla="*/ 5813016 h 6129756"/>
                <a:gd name="connsiteX43" fmla="*/ 1729363 w 3765948"/>
                <a:gd name="connsiteY43" fmla="*/ 5838799 h 6129756"/>
                <a:gd name="connsiteX44" fmla="*/ 1759197 w 3765948"/>
                <a:gd name="connsiteY44" fmla="*/ 5835601 h 6129756"/>
                <a:gd name="connsiteX45" fmla="*/ 1770733 w 3765948"/>
                <a:gd name="connsiteY45" fmla="*/ 5822193 h 6129756"/>
                <a:gd name="connsiteX46" fmla="*/ 1799347 w 3765948"/>
                <a:gd name="connsiteY46" fmla="*/ 5856818 h 6129756"/>
                <a:gd name="connsiteX47" fmla="*/ 1775075 w 3765948"/>
                <a:gd name="connsiteY47" fmla="*/ 5909211 h 6129756"/>
                <a:gd name="connsiteX48" fmla="*/ 1760983 w 3765948"/>
                <a:gd name="connsiteY48" fmla="*/ 5909294 h 6129756"/>
                <a:gd name="connsiteX49" fmla="*/ 1777951 w 3765948"/>
                <a:gd name="connsiteY49" fmla="*/ 5883782 h 6129756"/>
                <a:gd name="connsiteX50" fmla="*/ 1719833 w 3765948"/>
                <a:gd name="connsiteY50" fmla="*/ 5868259 h 6129756"/>
                <a:gd name="connsiteX51" fmla="*/ 1645721 w 3765948"/>
                <a:gd name="connsiteY51" fmla="*/ 5909971 h 6129756"/>
                <a:gd name="connsiteX52" fmla="*/ 1625113 w 3765948"/>
                <a:gd name="connsiteY52" fmla="*/ 5910092 h 6129756"/>
                <a:gd name="connsiteX53" fmla="*/ 1557597 w 3765948"/>
                <a:gd name="connsiteY53" fmla="*/ 5902722 h 6129756"/>
                <a:gd name="connsiteX54" fmla="*/ 1660791 w 3765948"/>
                <a:gd name="connsiteY54" fmla="*/ 5870804 h 6129756"/>
                <a:gd name="connsiteX55" fmla="*/ 1676791 w 3765948"/>
                <a:gd name="connsiteY55" fmla="*/ 5825216 h 6129756"/>
                <a:gd name="connsiteX56" fmla="*/ 1614997 w 3765948"/>
                <a:gd name="connsiteY56" fmla="*/ 5823246 h 6129756"/>
                <a:gd name="connsiteX57" fmla="*/ 1578277 w 3765948"/>
                <a:gd name="connsiteY57" fmla="*/ 5867590 h 6129756"/>
                <a:gd name="connsiteX58" fmla="*/ 1483395 w 3765948"/>
                <a:gd name="connsiteY58" fmla="*/ 5868697 h 6129756"/>
                <a:gd name="connsiteX59" fmla="*/ 1543911 w 3765948"/>
                <a:gd name="connsiteY59" fmla="*/ 5898965 h 6129756"/>
                <a:gd name="connsiteX60" fmla="*/ 1390269 w 3765948"/>
                <a:gd name="connsiteY60" fmla="*/ 5886751 h 6129756"/>
                <a:gd name="connsiteX61" fmla="*/ 1474261 w 3765948"/>
                <a:gd name="connsiteY61" fmla="*/ 5836368 h 6129756"/>
                <a:gd name="connsiteX62" fmla="*/ 1489791 w 3765948"/>
                <a:gd name="connsiteY62" fmla="*/ 5852687 h 6129756"/>
                <a:gd name="connsiteX63" fmla="*/ 1521509 w 3765948"/>
                <a:gd name="connsiteY63" fmla="*/ 5861841 h 6129756"/>
                <a:gd name="connsiteX64" fmla="*/ 1532435 w 3765948"/>
                <a:gd name="connsiteY64" fmla="*/ 5834026 h 6129756"/>
                <a:gd name="connsiteX65" fmla="*/ 1518575 w 3765948"/>
                <a:gd name="connsiteY65" fmla="*/ 5823624 h 6129756"/>
                <a:gd name="connsiteX66" fmla="*/ 1527567 w 3765948"/>
                <a:gd name="connsiteY66" fmla="*/ 5831164 h 6129756"/>
                <a:gd name="connsiteX67" fmla="*/ 1519009 w 3765948"/>
                <a:gd name="connsiteY67" fmla="*/ 5852949 h 6129756"/>
                <a:gd name="connsiteX68" fmla="*/ 1494167 w 3765948"/>
                <a:gd name="connsiteY68" fmla="*/ 5845780 h 6129756"/>
                <a:gd name="connsiteX69" fmla="*/ 1486741 w 3765948"/>
                <a:gd name="connsiteY69" fmla="*/ 5832578 h 6129756"/>
                <a:gd name="connsiteX70" fmla="*/ 1487519 w 3765948"/>
                <a:gd name="connsiteY70" fmla="*/ 5832342 h 6129756"/>
                <a:gd name="connsiteX71" fmla="*/ 1519733 w 3765948"/>
                <a:gd name="connsiteY71" fmla="*/ 5803870 h 6129756"/>
                <a:gd name="connsiteX72" fmla="*/ 1549987 w 3765948"/>
                <a:gd name="connsiteY72" fmla="*/ 5774660 h 6129756"/>
                <a:gd name="connsiteX73" fmla="*/ 1576545 w 3765948"/>
                <a:gd name="connsiteY73" fmla="*/ 5767444 h 6129756"/>
                <a:gd name="connsiteX74" fmla="*/ 1586425 w 3765948"/>
                <a:gd name="connsiteY74" fmla="*/ 5783663 h 6129756"/>
                <a:gd name="connsiteX75" fmla="*/ 1610457 w 3765948"/>
                <a:gd name="connsiteY75" fmla="*/ 5795753 h 6129756"/>
                <a:gd name="connsiteX76" fmla="*/ 1624643 w 3765948"/>
                <a:gd name="connsiteY76" fmla="*/ 5774606 h 6129756"/>
                <a:gd name="connsiteX77" fmla="*/ 1615361 w 3765948"/>
                <a:gd name="connsiteY77" fmla="*/ 5764090 h 6129756"/>
                <a:gd name="connsiteX78" fmla="*/ 1621231 w 3765948"/>
                <a:gd name="connsiteY78" fmla="*/ 5771559 h 6129756"/>
                <a:gd name="connsiteX79" fmla="*/ 1610121 w 3765948"/>
                <a:gd name="connsiteY79" fmla="*/ 5788122 h 6129756"/>
                <a:gd name="connsiteX80" fmla="*/ 1591299 w 3765948"/>
                <a:gd name="connsiteY80" fmla="*/ 5778652 h 6129756"/>
                <a:gd name="connsiteX81" fmla="*/ 1586279 w 3765948"/>
                <a:gd name="connsiteY81" fmla="*/ 5765912 h 6129756"/>
                <a:gd name="connsiteX82" fmla="*/ 1632499 w 3765948"/>
                <a:gd name="connsiteY82" fmla="*/ 5752030 h 6129756"/>
                <a:gd name="connsiteX83" fmla="*/ 1663975 w 3765948"/>
                <a:gd name="connsiteY83" fmla="*/ 5739848 h 6129756"/>
                <a:gd name="connsiteX84" fmla="*/ 506333 w 3765948"/>
                <a:gd name="connsiteY84" fmla="*/ 5736355 h 6129756"/>
                <a:gd name="connsiteX85" fmla="*/ 528881 w 3765948"/>
                <a:gd name="connsiteY85" fmla="*/ 5752229 h 6129756"/>
                <a:gd name="connsiteX86" fmla="*/ 510863 w 3765948"/>
                <a:gd name="connsiteY86" fmla="*/ 5785371 h 6129756"/>
                <a:gd name="connsiteX87" fmla="*/ 365503 w 3765948"/>
                <a:gd name="connsiteY87" fmla="*/ 5781131 h 6129756"/>
                <a:gd name="connsiteX88" fmla="*/ 445787 w 3765948"/>
                <a:gd name="connsiteY88" fmla="*/ 5773161 h 6129756"/>
                <a:gd name="connsiteX89" fmla="*/ 480095 w 3765948"/>
                <a:gd name="connsiteY89" fmla="*/ 5743420 h 6129756"/>
                <a:gd name="connsiteX90" fmla="*/ 506333 w 3765948"/>
                <a:gd name="connsiteY90" fmla="*/ 5736355 h 6129756"/>
                <a:gd name="connsiteX91" fmla="*/ 2226687 w 3765948"/>
                <a:gd name="connsiteY91" fmla="*/ 5732462 h 6129756"/>
                <a:gd name="connsiteX92" fmla="*/ 2257723 w 3765948"/>
                <a:gd name="connsiteY92" fmla="*/ 5749985 h 6129756"/>
                <a:gd name="connsiteX93" fmla="*/ 2313949 w 3765948"/>
                <a:gd name="connsiteY93" fmla="*/ 5772076 h 6129756"/>
                <a:gd name="connsiteX94" fmla="*/ 2331699 w 3765948"/>
                <a:gd name="connsiteY94" fmla="*/ 5803516 h 6129756"/>
                <a:gd name="connsiteX95" fmla="*/ 2333267 w 3765948"/>
                <a:gd name="connsiteY95" fmla="*/ 5803966 h 6129756"/>
                <a:gd name="connsiteX96" fmla="*/ 2326185 w 3765948"/>
                <a:gd name="connsiteY96" fmla="*/ 5813705 h 6129756"/>
                <a:gd name="connsiteX97" fmla="*/ 2303103 w 3765948"/>
                <a:gd name="connsiteY97" fmla="*/ 5818111 h 6129756"/>
                <a:gd name="connsiteX98" fmla="*/ 2297629 w 3765948"/>
                <a:gd name="connsiteY98" fmla="*/ 5798298 h 6129756"/>
                <a:gd name="connsiteX99" fmla="*/ 2306489 w 3765948"/>
                <a:gd name="connsiteY99" fmla="*/ 5792355 h 6129756"/>
                <a:gd name="connsiteX100" fmla="*/ 2292955 w 3765948"/>
                <a:gd name="connsiteY100" fmla="*/ 5800443 h 6129756"/>
                <a:gd name="connsiteX101" fmla="*/ 2299943 w 3765948"/>
                <a:gd name="connsiteY101" fmla="*/ 5825740 h 6129756"/>
                <a:gd name="connsiteX102" fmla="*/ 2329417 w 3765948"/>
                <a:gd name="connsiteY102" fmla="*/ 5820114 h 6129756"/>
                <a:gd name="connsiteX103" fmla="*/ 2339817 w 3765948"/>
                <a:gd name="connsiteY103" fmla="*/ 5805809 h 6129756"/>
                <a:gd name="connsiteX104" fmla="*/ 2371165 w 3765948"/>
                <a:gd name="connsiteY104" fmla="*/ 5837980 h 6129756"/>
                <a:gd name="connsiteX105" fmla="*/ 2351255 w 3765948"/>
                <a:gd name="connsiteY105" fmla="*/ 5892182 h 6129756"/>
                <a:gd name="connsiteX106" fmla="*/ 2337217 w 3765948"/>
                <a:gd name="connsiteY106" fmla="*/ 5893416 h 6129756"/>
                <a:gd name="connsiteX107" fmla="*/ 2352045 w 3765948"/>
                <a:gd name="connsiteY107" fmla="*/ 5866603 h 6129756"/>
                <a:gd name="connsiteX108" fmla="*/ 2292851 w 3765948"/>
                <a:gd name="connsiteY108" fmla="*/ 5855880 h 6129756"/>
                <a:gd name="connsiteX109" fmla="*/ 2222395 w 3765948"/>
                <a:gd name="connsiteY109" fmla="*/ 5903508 h 6129756"/>
                <a:gd name="connsiteX110" fmla="*/ 2201867 w 3765948"/>
                <a:gd name="connsiteY110" fmla="*/ 5905312 h 6129756"/>
                <a:gd name="connsiteX111" fmla="*/ 2133975 w 3765948"/>
                <a:gd name="connsiteY111" fmla="*/ 5903483 h 6129756"/>
                <a:gd name="connsiteX112" fmla="*/ 2234215 w 3765948"/>
                <a:gd name="connsiteY112" fmla="*/ 5863241 h 6129756"/>
                <a:gd name="connsiteX113" fmla="*/ 2246437 w 3765948"/>
                <a:gd name="connsiteY113" fmla="*/ 5816498 h 6129756"/>
                <a:gd name="connsiteX114" fmla="*/ 2184689 w 3765948"/>
                <a:gd name="connsiteY114" fmla="*/ 5819583 h 6129756"/>
                <a:gd name="connsiteX115" fmla="*/ 2151715 w 3765948"/>
                <a:gd name="connsiteY115" fmla="*/ 5866779 h 6129756"/>
                <a:gd name="connsiteX116" fmla="*/ 2057239 w 3765948"/>
                <a:gd name="connsiteY116" fmla="*/ 5875635 h 6129756"/>
                <a:gd name="connsiteX117" fmla="*/ 2120027 w 3765948"/>
                <a:gd name="connsiteY117" fmla="*/ 5900857 h 6129756"/>
                <a:gd name="connsiteX118" fmla="*/ 1965901 w 3765948"/>
                <a:gd name="connsiteY118" fmla="*/ 5901238 h 6129756"/>
                <a:gd name="connsiteX119" fmla="*/ 2045495 w 3765948"/>
                <a:gd name="connsiteY119" fmla="*/ 5844160 h 6129756"/>
                <a:gd name="connsiteX120" fmla="*/ 2062307 w 3765948"/>
                <a:gd name="connsiteY120" fmla="*/ 5859156 h 6129756"/>
                <a:gd name="connsiteX121" fmla="*/ 2094667 w 3765948"/>
                <a:gd name="connsiteY121" fmla="*/ 5865688 h 6129756"/>
                <a:gd name="connsiteX122" fmla="*/ 2103283 w 3765948"/>
                <a:gd name="connsiteY122" fmla="*/ 5837073 h 6129756"/>
                <a:gd name="connsiteX123" fmla="*/ 2088621 w 3765948"/>
                <a:gd name="connsiteY123" fmla="*/ 5827839 h 6129756"/>
                <a:gd name="connsiteX124" fmla="*/ 2098197 w 3765948"/>
                <a:gd name="connsiteY124" fmla="*/ 5834618 h 6129756"/>
                <a:gd name="connsiteX125" fmla="*/ 2091447 w 3765948"/>
                <a:gd name="connsiteY125" fmla="*/ 5857030 h 6129756"/>
                <a:gd name="connsiteX126" fmla="*/ 2066103 w 3765948"/>
                <a:gd name="connsiteY126" fmla="*/ 5851915 h 6129756"/>
                <a:gd name="connsiteX127" fmla="*/ 2057625 w 3765948"/>
                <a:gd name="connsiteY127" fmla="*/ 5839363 h 6129756"/>
                <a:gd name="connsiteX128" fmla="*/ 2058379 w 3765948"/>
                <a:gd name="connsiteY128" fmla="*/ 5839064 h 6129756"/>
                <a:gd name="connsiteX129" fmla="*/ 2088159 w 3765948"/>
                <a:gd name="connsiteY129" fmla="*/ 5808056 h 6129756"/>
                <a:gd name="connsiteX130" fmla="*/ 2115925 w 3765948"/>
                <a:gd name="connsiteY130" fmla="*/ 5776471 h 6129756"/>
                <a:gd name="connsiteX131" fmla="*/ 2141807 w 3765948"/>
                <a:gd name="connsiteY131" fmla="*/ 5767110 h 6129756"/>
                <a:gd name="connsiteX132" fmla="*/ 2152977 w 3765948"/>
                <a:gd name="connsiteY132" fmla="*/ 5782467 h 6129756"/>
                <a:gd name="connsiteX133" fmla="*/ 2177917 w 3765948"/>
                <a:gd name="connsiteY133" fmla="*/ 5792553 h 6129756"/>
                <a:gd name="connsiteX134" fmla="*/ 2190327 w 3765948"/>
                <a:gd name="connsiteY134" fmla="*/ 5770317 h 6129756"/>
                <a:gd name="connsiteX135" fmla="*/ 2180219 w 3765948"/>
                <a:gd name="connsiteY135" fmla="*/ 5760595 h 6129756"/>
                <a:gd name="connsiteX136" fmla="*/ 2186677 w 3765948"/>
                <a:gd name="connsiteY136" fmla="*/ 5767560 h 6129756"/>
                <a:gd name="connsiteX137" fmla="*/ 2176959 w 3765948"/>
                <a:gd name="connsiteY137" fmla="*/ 5784975 h 6129756"/>
                <a:gd name="connsiteX138" fmla="*/ 2157425 w 3765948"/>
                <a:gd name="connsiteY138" fmla="*/ 5777075 h 6129756"/>
                <a:gd name="connsiteX139" fmla="*/ 2151381 w 3765948"/>
                <a:gd name="connsiteY139" fmla="*/ 5764788 h 6129756"/>
                <a:gd name="connsiteX140" fmla="*/ 2196313 w 3765948"/>
                <a:gd name="connsiteY140" fmla="*/ 5747176 h 6129756"/>
                <a:gd name="connsiteX141" fmla="*/ 2226687 w 3765948"/>
                <a:gd name="connsiteY141" fmla="*/ 5732462 h 6129756"/>
                <a:gd name="connsiteX142" fmla="*/ 1098117 w 3765948"/>
                <a:gd name="connsiteY142" fmla="*/ 5716562 h 6129756"/>
                <a:gd name="connsiteX143" fmla="*/ 1126567 w 3765948"/>
                <a:gd name="connsiteY143" fmla="*/ 5738028 h 6129756"/>
                <a:gd name="connsiteX144" fmla="*/ 1179387 w 3765948"/>
                <a:gd name="connsiteY144" fmla="*/ 5767347 h 6129756"/>
                <a:gd name="connsiteX145" fmla="*/ 1192831 w 3765948"/>
                <a:gd name="connsiteY145" fmla="*/ 5800855 h 6129756"/>
                <a:gd name="connsiteX146" fmla="*/ 1194327 w 3765948"/>
                <a:gd name="connsiteY146" fmla="*/ 5801508 h 6129756"/>
                <a:gd name="connsiteX147" fmla="*/ 1186023 w 3765948"/>
                <a:gd name="connsiteY147" fmla="*/ 5810227 h 6129756"/>
                <a:gd name="connsiteX148" fmla="*/ 1162559 w 3765948"/>
                <a:gd name="connsiteY148" fmla="*/ 5811548 h 6129756"/>
                <a:gd name="connsiteX149" fmla="*/ 1159749 w 3765948"/>
                <a:gd name="connsiteY149" fmla="*/ 5791186 h 6129756"/>
                <a:gd name="connsiteX150" fmla="*/ 1169315 w 3765948"/>
                <a:gd name="connsiteY150" fmla="*/ 5786464 h 6129756"/>
                <a:gd name="connsiteX151" fmla="*/ 1154833 w 3765948"/>
                <a:gd name="connsiteY151" fmla="*/ 5792695 h 6129756"/>
                <a:gd name="connsiteX152" fmla="*/ 1158421 w 3765948"/>
                <a:gd name="connsiteY152" fmla="*/ 5818693 h 6129756"/>
                <a:gd name="connsiteX153" fmla="*/ 1188379 w 3765948"/>
                <a:gd name="connsiteY153" fmla="*/ 5817007 h 6129756"/>
                <a:gd name="connsiteX154" fmla="*/ 1200577 w 3765948"/>
                <a:gd name="connsiteY154" fmla="*/ 5804200 h 6129756"/>
                <a:gd name="connsiteX155" fmla="*/ 1227405 w 3765948"/>
                <a:gd name="connsiteY155" fmla="*/ 5840227 h 6129756"/>
                <a:gd name="connsiteX156" fmla="*/ 1200515 w 3765948"/>
                <a:gd name="connsiteY156" fmla="*/ 5891326 h 6129756"/>
                <a:gd name="connsiteX157" fmla="*/ 1186437 w 3765948"/>
                <a:gd name="connsiteY157" fmla="*/ 5890696 h 6129756"/>
                <a:gd name="connsiteX158" fmla="*/ 1204673 w 3765948"/>
                <a:gd name="connsiteY158" fmla="*/ 5866075 h 6129756"/>
                <a:gd name="connsiteX159" fmla="*/ 1147413 w 3765948"/>
                <a:gd name="connsiteY159" fmla="*/ 5847633 h 6129756"/>
                <a:gd name="connsiteX160" fmla="*/ 1071287 w 3765948"/>
                <a:gd name="connsiteY160" fmla="*/ 5885545 h 6129756"/>
                <a:gd name="connsiteX161" fmla="*/ 1050701 w 3765948"/>
                <a:gd name="connsiteY161" fmla="*/ 5884624 h 6129756"/>
                <a:gd name="connsiteX162" fmla="*/ 983643 w 3765948"/>
                <a:gd name="connsiteY162" fmla="*/ 5873850 h 6129756"/>
                <a:gd name="connsiteX163" fmla="*/ 1088319 w 3765948"/>
                <a:gd name="connsiteY163" fmla="*/ 5847190 h 6129756"/>
                <a:gd name="connsiteX164" fmla="*/ 1106603 w 3765948"/>
                <a:gd name="connsiteY164" fmla="*/ 5802469 h 6129756"/>
                <a:gd name="connsiteX165" fmla="*/ 1044987 w 3765948"/>
                <a:gd name="connsiteY165" fmla="*/ 5797378 h 6129756"/>
                <a:gd name="connsiteX166" fmla="*/ 1006071 w 3765948"/>
                <a:gd name="connsiteY166" fmla="*/ 5839809 h 6129756"/>
                <a:gd name="connsiteX167" fmla="*/ 911255 w 3765948"/>
                <a:gd name="connsiteY167" fmla="*/ 5836118 h 6129756"/>
                <a:gd name="connsiteX168" fmla="*/ 970163 w 3765948"/>
                <a:gd name="connsiteY168" fmla="*/ 5869406 h 6129756"/>
                <a:gd name="connsiteX169" fmla="*/ 817335 w 3765948"/>
                <a:gd name="connsiteY169" fmla="*/ 5849441 h 6129756"/>
                <a:gd name="connsiteX170" fmla="*/ 903767 w 3765948"/>
                <a:gd name="connsiteY170" fmla="*/ 5803368 h 6129756"/>
                <a:gd name="connsiteX171" fmla="*/ 918453 w 3765948"/>
                <a:gd name="connsiteY171" fmla="*/ 5820452 h 6129756"/>
                <a:gd name="connsiteX172" fmla="*/ 949667 w 3765948"/>
                <a:gd name="connsiteY172" fmla="*/ 5831198 h 6129756"/>
                <a:gd name="connsiteX173" fmla="*/ 961985 w 3765948"/>
                <a:gd name="connsiteY173" fmla="*/ 5803970 h 6129756"/>
                <a:gd name="connsiteX174" fmla="*/ 948669 w 3765948"/>
                <a:gd name="connsiteY174" fmla="*/ 5792882 h 6129756"/>
                <a:gd name="connsiteX175" fmla="*/ 957267 w 3765948"/>
                <a:gd name="connsiteY175" fmla="*/ 5800866 h 6129756"/>
                <a:gd name="connsiteX176" fmla="*/ 947619 w 3765948"/>
                <a:gd name="connsiteY176" fmla="*/ 5822191 h 6129756"/>
                <a:gd name="connsiteX177" fmla="*/ 923171 w 3765948"/>
                <a:gd name="connsiteY177" fmla="*/ 5813775 h 6129756"/>
                <a:gd name="connsiteX178" fmla="*/ 916423 w 3765948"/>
                <a:gd name="connsiteY178" fmla="*/ 5800214 h 6129756"/>
                <a:gd name="connsiteX179" fmla="*/ 917211 w 3765948"/>
                <a:gd name="connsiteY179" fmla="*/ 5800018 h 6129756"/>
                <a:gd name="connsiteX180" fmla="*/ 950825 w 3765948"/>
                <a:gd name="connsiteY180" fmla="*/ 5773211 h 6129756"/>
                <a:gd name="connsiteX181" fmla="*/ 982515 w 3765948"/>
                <a:gd name="connsiteY181" fmla="*/ 5745567 h 6129756"/>
                <a:gd name="connsiteX182" fmla="*/ 1009405 w 3765948"/>
                <a:gd name="connsiteY182" fmla="*/ 5739704 h 6129756"/>
                <a:gd name="connsiteX183" fmla="*/ 1018453 w 3765948"/>
                <a:gd name="connsiteY183" fmla="*/ 5756401 h 6129756"/>
                <a:gd name="connsiteX184" fmla="*/ 1041843 w 3765948"/>
                <a:gd name="connsiteY184" fmla="*/ 5769690 h 6129756"/>
                <a:gd name="connsiteX185" fmla="*/ 1057079 w 3765948"/>
                <a:gd name="connsiteY185" fmla="*/ 5749287 h 6129756"/>
                <a:gd name="connsiteX186" fmla="*/ 1048341 w 3765948"/>
                <a:gd name="connsiteY186" fmla="*/ 5738316 h 6129756"/>
                <a:gd name="connsiteX187" fmla="*/ 1053825 w 3765948"/>
                <a:gd name="connsiteY187" fmla="*/ 5746072 h 6129756"/>
                <a:gd name="connsiteX188" fmla="*/ 1041893 w 3765948"/>
                <a:gd name="connsiteY188" fmla="*/ 5762052 h 6129756"/>
                <a:gd name="connsiteX189" fmla="*/ 1023573 w 3765948"/>
                <a:gd name="connsiteY189" fmla="*/ 5751643 h 6129756"/>
                <a:gd name="connsiteX190" fmla="*/ 1019203 w 3765948"/>
                <a:gd name="connsiteY190" fmla="*/ 5738665 h 6129756"/>
                <a:gd name="connsiteX191" fmla="*/ 1066065 w 3765948"/>
                <a:gd name="connsiteY191" fmla="*/ 5727138 h 6129756"/>
                <a:gd name="connsiteX192" fmla="*/ 1098117 w 3765948"/>
                <a:gd name="connsiteY192" fmla="*/ 5716562 h 6129756"/>
                <a:gd name="connsiteX193" fmla="*/ 2797055 w 3765948"/>
                <a:gd name="connsiteY193" fmla="*/ 5703376 h 6129756"/>
                <a:gd name="connsiteX194" fmla="*/ 2828091 w 3765948"/>
                <a:gd name="connsiteY194" fmla="*/ 5720899 h 6129756"/>
                <a:gd name="connsiteX195" fmla="*/ 2884317 w 3765948"/>
                <a:gd name="connsiteY195" fmla="*/ 5742990 h 6129756"/>
                <a:gd name="connsiteX196" fmla="*/ 2902067 w 3765948"/>
                <a:gd name="connsiteY196" fmla="*/ 5774430 h 6129756"/>
                <a:gd name="connsiteX197" fmla="*/ 2903635 w 3765948"/>
                <a:gd name="connsiteY197" fmla="*/ 5774880 h 6129756"/>
                <a:gd name="connsiteX198" fmla="*/ 2896553 w 3765948"/>
                <a:gd name="connsiteY198" fmla="*/ 5784619 h 6129756"/>
                <a:gd name="connsiteX199" fmla="*/ 2873471 w 3765948"/>
                <a:gd name="connsiteY199" fmla="*/ 5789025 h 6129756"/>
                <a:gd name="connsiteX200" fmla="*/ 2867997 w 3765948"/>
                <a:gd name="connsiteY200" fmla="*/ 5769212 h 6129756"/>
                <a:gd name="connsiteX201" fmla="*/ 2876857 w 3765948"/>
                <a:gd name="connsiteY201" fmla="*/ 5763269 h 6129756"/>
                <a:gd name="connsiteX202" fmla="*/ 2863323 w 3765948"/>
                <a:gd name="connsiteY202" fmla="*/ 5771357 h 6129756"/>
                <a:gd name="connsiteX203" fmla="*/ 2870311 w 3765948"/>
                <a:gd name="connsiteY203" fmla="*/ 5796654 h 6129756"/>
                <a:gd name="connsiteX204" fmla="*/ 2899785 w 3765948"/>
                <a:gd name="connsiteY204" fmla="*/ 5791028 h 6129756"/>
                <a:gd name="connsiteX205" fmla="*/ 2910185 w 3765948"/>
                <a:gd name="connsiteY205" fmla="*/ 5776723 h 6129756"/>
                <a:gd name="connsiteX206" fmla="*/ 2941533 w 3765948"/>
                <a:gd name="connsiteY206" fmla="*/ 5808894 h 6129756"/>
                <a:gd name="connsiteX207" fmla="*/ 2921623 w 3765948"/>
                <a:gd name="connsiteY207" fmla="*/ 5863096 h 6129756"/>
                <a:gd name="connsiteX208" fmla="*/ 2907585 w 3765948"/>
                <a:gd name="connsiteY208" fmla="*/ 5864330 h 6129756"/>
                <a:gd name="connsiteX209" fmla="*/ 2922413 w 3765948"/>
                <a:gd name="connsiteY209" fmla="*/ 5837517 h 6129756"/>
                <a:gd name="connsiteX210" fmla="*/ 2863219 w 3765948"/>
                <a:gd name="connsiteY210" fmla="*/ 5826794 h 6129756"/>
                <a:gd name="connsiteX211" fmla="*/ 2792763 w 3765948"/>
                <a:gd name="connsiteY211" fmla="*/ 5874422 h 6129756"/>
                <a:gd name="connsiteX212" fmla="*/ 2772235 w 3765948"/>
                <a:gd name="connsiteY212" fmla="*/ 5876226 h 6129756"/>
                <a:gd name="connsiteX213" fmla="*/ 2704343 w 3765948"/>
                <a:gd name="connsiteY213" fmla="*/ 5874397 h 6129756"/>
                <a:gd name="connsiteX214" fmla="*/ 2804583 w 3765948"/>
                <a:gd name="connsiteY214" fmla="*/ 5834155 h 6129756"/>
                <a:gd name="connsiteX215" fmla="*/ 2816805 w 3765948"/>
                <a:gd name="connsiteY215" fmla="*/ 5787412 h 6129756"/>
                <a:gd name="connsiteX216" fmla="*/ 2755057 w 3765948"/>
                <a:gd name="connsiteY216" fmla="*/ 5790497 h 6129756"/>
                <a:gd name="connsiteX217" fmla="*/ 2722083 w 3765948"/>
                <a:gd name="connsiteY217" fmla="*/ 5837693 h 6129756"/>
                <a:gd name="connsiteX218" fmla="*/ 2627607 w 3765948"/>
                <a:gd name="connsiteY218" fmla="*/ 5846549 h 6129756"/>
                <a:gd name="connsiteX219" fmla="*/ 2690395 w 3765948"/>
                <a:gd name="connsiteY219" fmla="*/ 5871771 h 6129756"/>
                <a:gd name="connsiteX220" fmla="*/ 2536269 w 3765948"/>
                <a:gd name="connsiteY220" fmla="*/ 5872152 h 6129756"/>
                <a:gd name="connsiteX221" fmla="*/ 2615863 w 3765948"/>
                <a:gd name="connsiteY221" fmla="*/ 5815074 h 6129756"/>
                <a:gd name="connsiteX222" fmla="*/ 2632675 w 3765948"/>
                <a:gd name="connsiteY222" fmla="*/ 5830070 h 6129756"/>
                <a:gd name="connsiteX223" fmla="*/ 2665035 w 3765948"/>
                <a:gd name="connsiteY223" fmla="*/ 5836602 h 6129756"/>
                <a:gd name="connsiteX224" fmla="*/ 2673651 w 3765948"/>
                <a:gd name="connsiteY224" fmla="*/ 5807987 h 6129756"/>
                <a:gd name="connsiteX225" fmla="*/ 2658989 w 3765948"/>
                <a:gd name="connsiteY225" fmla="*/ 5798753 h 6129756"/>
                <a:gd name="connsiteX226" fmla="*/ 2668565 w 3765948"/>
                <a:gd name="connsiteY226" fmla="*/ 5805532 h 6129756"/>
                <a:gd name="connsiteX227" fmla="*/ 2661815 w 3765948"/>
                <a:gd name="connsiteY227" fmla="*/ 5827944 h 6129756"/>
                <a:gd name="connsiteX228" fmla="*/ 2636471 w 3765948"/>
                <a:gd name="connsiteY228" fmla="*/ 5822829 h 6129756"/>
                <a:gd name="connsiteX229" fmla="*/ 2627993 w 3765948"/>
                <a:gd name="connsiteY229" fmla="*/ 5810277 h 6129756"/>
                <a:gd name="connsiteX230" fmla="*/ 2628747 w 3765948"/>
                <a:gd name="connsiteY230" fmla="*/ 5809978 h 6129756"/>
                <a:gd name="connsiteX231" fmla="*/ 2658527 w 3765948"/>
                <a:gd name="connsiteY231" fmla="*/ 5778970 h 6129756"/>
                <a:gd name="connsiteX232" fmla="*/ 2686293 w 3765948"/>
                <a:gd name="connsiteY232" fmla="*/ 5747385 h 6129756"/>
                <a:gd name="connsiteX233" fmla="*/ 2712175 w 3765948"/>
                <a:gd name="connsiteY233" fmla="*/ 5738024 h 6129756"/>
                <a:gd name="connsiteX234" fmla="*/ 2723345 w 3765948"/>
                <a:gd name="connsiteY234" fmla="*/ 5753381 h 6129756"/>
                <a:gd name="connsiteX235" fmla="*/ 2748285 w 3765948"/>
                <a:gd name="connsiteY235" fmla="*/ 5763467 h 6129756"/>
                <a:gd name="connsiteX236" fmla="*/ 2760695 w 3765948"/>
                <a:gd name="connsiteY236" fmla="*/ 5741231 h 6129756"/>
                <a:gd name="connsiteX237" fmla="*/ 2750587 w 3765948"/>
                <a:gd name="connsiteY237" fmla="*/ 5731509 h 6129756"/>
                <a:gd name="connsiteX238" fmla="*/ 2757045 w 3765948"/>
                <a:gd name="connsiteY238" fmla="*/ 5738474 h 6129756"/>
                <a:gd name="connsiteX239" fmla="*/ 2747327 w 3765948"/>
                <a:gd name="connsiteY239" fmla="*/ 5755889 h 6129756"/>
                <a:gd name="connsiteX240" fmla="*/ 2727793 w 3765948"/>
                <a:gd name="connsiteY240" fmla="*/ 5747989 h 6129756"/>
                <a:gd name="connsiteX241" fmla="*/ 2721749 w 3765948"/>
                <a:gd name="connsiteY241" fmla="*/ 5735702 h 6129756"/>
                <a:gd name="connsiteX242" fmla="*/ 2766681 w 3765948"/>
                <a:gd name="connsiteY242" fmla="*/ 5718090 h 6129756"/>
                <a:gd name="connsiteX243" fmla="*/ 2797055 w 3765948"/>
                <a:gd name="connsiteY243" fmla="*/ 5703376 h 6129756"/>
                <a:gd name="connsiteX244" fmla="*/ 3370851 w 3765948"/>
                <a:gd name="connsiteY244" fmla="*/ 5693792 h 6129756"/>
                <a:gd name="connsiteX245" fmla="*/ 3380031 w 3765948"/>
                <a:gd name="connsiteY245" fmla="*/ 5702341 h 6129756"/>
                <a:gd name="connsiteX246" fmla="*/ 3373769 w 3765948"/>
                <a:gd name="connsiteY246" fmla="*/ 5739541 h 6129756"/>
                <a:gd name="connsiteX247" fmla="*/ 3234929 w 3765948"/>
                <a:gd name="connsiteY247" fmla="*/ 5782800 h 6129756"/>
                <a:gd name="connsiteX248" fmla="*/ 3308259 w 3765948"/>
                <a:gd name="connsiteY248" fmla="*/ 5749156 h 6129756"/>
                <a:gd name="connsiteX249" fmla="*/ 3331033 w 3765948"/>
                <a:gd name="connsiteY249" fmla="*/ 5709875 h 6129756"/>
                <a:gd name="connsiteX250" fmla="*/ 3353547 w 3765948"/>
                <a:gd name="connsiteY250" fmla="*/ 5694663 h 6129756"/>
                <a:gd name="connsiteX251" fmla="*/ 3370851 w 3765948"/>
                <a:gd name="connsiteY251" fmla="*/ 5693792 h 6129756"/>
                <a:gd name="connsiteX252" fmla="*/ 472901 w 3765948"/>
                <a:gd name="connsiteY252" fmla="*/ 5661425 h 6129756"/>
                <a:gd name="connsiteX253" fmla="*/ 503073 w 3765948"/>
                <a:gd name="connsiteY253" fmla="*/ 5669640 h 6129756"/>
                <a:gd name="connsiteX254" fmla="*/ 536011 w 3765948"/>
                <a:gd name="connsiteY254" fmla="*/ 5662275 h 6129756"/>
                <a:gd name="connsiteX255" fmla="*/ 562207 w 3765948"/>
                <a:gd name="connsiteY255" fmla="*/ 5686440 h 6129756"/>
                <a:gd name="connsiteX256" fmla="*/ 611879 w 3765948"/>
                <a:gd name="connsiteY256" fmla="*/ 5720822 h 6129756"/>
                <a:gd name="connsiteX257" fmla="*/ 621957 w 3765948"/>
                <a:gd name="connsiteY257" fmla="*/ 5755492 h 6129756"/>
                <a:gd name="connsiteX258" fmla="*/ 623381 w 3765948"/>
                <a:gd name="connsiteY258" fmla="*/ 5756288 h 6129756"/>
                <a:gd name="connsiteX259" fmla="*/ 614257 w 3765948"/>
                <a:gd name="connsiteY259" fmla="*/ 5764147 h 6129756"/>
                <a:gd name="connsiteX260" fmla="*/ 590777 w 3765948"/>
                <a:gd name="connsiteY260" fmla="*/ 5763149 h 6129756"/>
                <a:gd name="connsiteX261" fmla="*/ 589987 w 3765948"/>
                <a:gd name="connsiteY261" fmla="*/ 5742609 h 6129756"/>
                <a:gd name="connsiteX262" fmla="*/ 599971 w 3765948"/>
                <a:gd name="connsiteY262" fmla="*/ 5738853 h 6129756"/>
                <a:gd name="connsiteX263" fmla="*/ 584947 w 3765948"/>
                <a:gd name="connsiteY263" fmla="*/ 5743626 h 6129756"/>
                <a:gd name="connsiteX264" fmla="*/ 585955 w 3765948"/>
                <a:gd name="connsiteY264" fmla="*/ 5769851 h 6129756"/>
                <a:gd name="connsiteX265" fmla="*/ 615933 w 3765948"/>
                <a:gd name="connsiteY265" fmla="*/ 5771126 h 6129756"/>
                <a:gd name="connsiteX266" fmla="*/ 629333 w 3765948"/>
                <a:gd name="connsiteY266" fmla="*/ 5759583 h 6129756"/>
                <a:gd name="connsiteX267" fmla="*/ 652481 w 3765948"/>
                <a:gd name="connsiteY267" fmla="*/ 5798079 h 6129756"/>
                <a:gd name="connsiteX268" fmla="*/ 620685 w 3765948"/>
                <a:gd name="connsiteY268" fmla="*/ 5846279 h 6129756"/>
                <a:gd name="connsiteX269" fmla="*/ 606739 w 3765948"/>
                <a:gd name="connsiteY269" fmla="*/ 5844265 h 6129756"/>
                <a:gd name="connsiteX270" fmla="*/ 627313 w 3765948"/>
                <a:gd name="connsiteY270" fmla="*/ 5821561 h 6129756"/>
                <a:gd name="connsiteX271" fmla="*/ 572149 w 3765948"/>
                <a:gd name="connsiteY271" fmla="*/ 5797566 h 6129756"/>
                <a:gd name="connsiteX272" fmla="*/ 492657 w 3765948"/>
                <a:gd name="connsiteY272" fmla="*/ 5827791 h 6129756"/>
                <a:gd name="connsiteX273" fmla="*/ 472261 w 3765948"/>
                <a:gd name="connsiteY273" fmla="*/ 5824846 h 6129756"/>
                <a:gd name="connsiteX274" fmla="*/ 406591 w 3765948"/>
                <a:gd name="connsiteY274" fmla="*/ 5807515 h 6129756"/>
                <a:gd name="connsiteX275" fmla="*/ 513385 w 3765948"/>
                <a:gd name="connsiteY275" fmla="*/ 5791301 h 6129756"/>
                <a:gd name="connsiteX276" fmla="*/ 535987 w 3765948"/>
                <a:gd name="connsiteY276" fmla="*/ 5748600 h 6129756"/>
                <a:gd name="connsiteX277" fmla="*/ 475173 w 3765948"/>
                <a:gd name="connsiteY277" fmla="*/ 5737460 h 6129756"/>
                <a:gd name="connsiteX278" fmla="*/ 432267 w 3765948"/>
                <a:gd name="connsiteY278" fmla="*/ 5775850 h 6129756"/>
                <a:gd name="connsiteX279" fmla="*/ 338275 w 3765948"/>
                <a:gd name="connsiteY279" fmla="*/ 5762832 h 6129756"/>
                <a:gd name="connsiteX280" fmla="*/ 393617 w 3765948"/>
                <a:gd name="connsiteY280" fmla="*/ 5801764 h 6129756"/>
                <a:gd name="connsiteX281" fmla="*/ 243501 w 3765948"/>
                <a:gd name="connsiteY281" fmla="*/ 5766835 h 6129756"/>
                <a:gd name="connsiteX282" fmla="*/ 334051 w 3765948"/>
                <a:gd name="connsiteY282" fmla="*/ 5729504 h 6129756"/>
                <a:gd name="connsiteX283" fmla="*/ 346983 w 3765948"/>
                <a:gd name="connsiteY283" fmla="*/ 5747952 h 6129756"/>
                <a:gd name="connsiteX284" fmla="*/ 376985 w 3765948"/>
                <a:gd name="connsiteY284" fmla="*/ 5761722 h 6129756"/>
                <a:gd name="connsiteX285" fmla="*/ 391927 w 3765948"/>
                <a:gd name="connsiteY285" fmla="*/ 5735841 h 6129756"/>
                <a:gd name="connsiteX286" fmla="*/ 379769 w 3765948"/>
                <a:gd name="connsiteY286" fmla="*/ 5723494 h 6129756"/>
                <a:gd name="connsiteX287" fmla="*/ 387537 w 3765948"/>
                <a:gd name="connsiteY287" fmla="*/ 5732286 h 6129756"/>
                <a:gd name="connsiteX288" fmla="*/ 375835 w 3765948"/>
                <a:gd name="connsiteY288" fmla="*/ 5752557 h 6129756"/>
                <a:gd name="connsiteX289" fmla="*/ 352335 w 3765948"/>
                <a:gd name="connsiteY289" fmla="*/ 5741772 h 6129756"/>
                <a:gd name="connsiteX290" fmla="*/ 346957 w 3765948"/>
                <a:gd name="connsiteY290" fmla="*/ 5727613 h 6129756"/>
                <a:gd name="connsiteX291" fmla="*/ 347761 w 3765948"/>
                <a:gd name="connsiteY291" fmla="*/ 5727495 h 6129756"/>
                <a:gd name="connsiteX292" fmla="*/ 383851 w 3765948"/>
                <a:gd name="connsiteY292" fmla="*/ 5704132 h 6129756"/>
                <a:gd name="connsiteX293" fmla="*/ 418113 w 3765948"/>
                <a:gd name="connsiteY293" fmla="*/ 5679746 h 6129756"/>
                <a:gd name="connsiteX294" fmla="*/ 445449 w 3765948"/>
                <a:gd name="connsiteY294" fmla="*/ 5676560 h 6129756"/>
                <a:gd name="connsiteX295" fmla="*/ 452807 w 3765948"/>
                <a:gd name="connsiteY295" fmla="*/ 5694068 h 6129756"/>
                <a:gd name="connsiteX296" fmla="*/ 474775 w 3765948"/>
                <a:gd name="connsiteY296" fmla="*/ 5709598 h 6129756"/>
                <a:gd name="connsiteX297" fmla="*/ 491947 w 3765948"/>
                <a:gd name="connsiteY297" fmla="*/ 5690796 h 6129756"/>
                <a:gd name="connsiteX298" fmla="*/ 484333 w 3765948"/>
                <a:gd name="connsiteY298" fmla="*/ 5679017 h 6129756"/>
                <a:gd name="connsiteX299" fmla="*/ 489025 w 3765948"/>
                <a:gd name="connsiteY299" fmla="*/ 5687276 h 6129756"/>
                <a:gd name="connsiteX300" fmla="*/ 475577 w 3765948"/>
                <a:gd name="connsiteY300" fmla="*/ 5702002 h 6129756"/>
                <a:gd name="connsiteX301" fmla="*/ 458371 w 3765948"/>
                <a:gd name="connsiteY301" fmla="*/ 5689838 h 6129756"/>
                <a:gd name="connsiteX302" fmla="*/ 455301 w 3765948"/>
                <a:gd name="connsiteY302" fmla="*/ 5676493 h 6129756"/>
                <a:gd name="connsiteX303" fmla="*/ 472901 w 3765948"/>
                <a:gd name="connsiteY303" fmla="*/ 5661425 h 6129756"/>
                <a:gd name="connsiteX304" fmla="*/ 3357521 w 3765948"/>
                <a:gd name="connsiteY304" fmla="*/ 5614958 h 6129756"/>
                <a:gd name="connsiteX305" fmla="*/ 3390151 w 3765948"/>
                <a:gd name="connsiteY305" fmla="*/ 5629291 h 6129756"/>
                <a:gd name="connsiteX306" fmla="*/ 3448305 w 3765948"/>
                <a:gd name="connsiteY306" fmla="*/ 5645653 h 6129756"/>
                <a:gd name="connsiteX307" fmla="*/ 3469109 w 3765948"/>
                <a:gd name="connsiteY307" fmla="*/ 5675161 h 6129756"/>
                <a:gd name="connsiteX308" fmla="*/ 3470715 w 3765948"/>
                <a:gd name="connsiteY308" fmla="*/ 5675452 h 6129756"/>
                <a:gd name="connsiteX309" fmla="*/ 3464641 w 3765948"/>
                <a:gd name="connsiteY309" fmla="*/ 5685850 h 6129756"/>
                <a:gd name="connsiteX310" fmla="*/ 3442113 w 3765948"/>
                <a:gd name="connsiteY310" fmla="*/ 5692541 h 6129756"/>
                <a:gd name="connsiteX311" fmla="*/ 3434687 w 3765948"/>
                <a:gd name="connsiteY311" fmla="*/ 5673374 h 6129756"/>
                <a:gd name="connsiteX312" fmla="*/ 3442909 w 3765948"/>
                <a:gd name="connsiteY312" fmla="*/ 5666576 h 6129756"/>
                <a:gd name="connsiteX313" fmla="*/ 3430251 w 3765948"/>
                <a:gd name="connsiteY313" fmla="*/ 5675976 h 6129756"/>
                <a:gd name="connsiteX314" fmla="*/ 3439733 w 3765948"/>
                <a:gd name="connsiteY314" fmla="*/ 5700447 h 6129756"/>
                <a:gd name="connsiteX315" fmla="*/ 3468495 w 3765948"/>
                <a:gd name="connsiteY315" fmla="*/ 5691904 h 6129756"/>
                <a:gd name="connsiteX316" fmla="*/ 3477415 w 3765948"/>
                <a:gd name="connsiteY316" fmla="*/ 5676632 h 6129756"/>
                <a:gd name="connsiteX317" fmla="*/ 3511821 w 3765948"/>
                <a:gd name="connsiteY317" fmla="*/ 5705508 h 6129756"/>
                <a:gd name="connsiteX318" fmla="*/ 3497429 w 3765948"/>
                <a:gd name="connsiteY318" fmla="*/ 5761428 h 6129756"/>
                <a:gd name="connsiteX319" fmla="*/ 3483585 w 3765948"/>
                <a:gd name="connsiteY319" fmla="*/ 5764059 h 6129756"/>
                <a:gd name="connsiteX320" fmla="*/ 3495657 w 3765948"/>
                <a:gd name="connsiteY320" fmla="*/ 5735898 h 6129756"/>
                <a:gd name="connsiteX321" fmla="*/ 3435689 w 3765948"/>
                <a:gd name="connsiteY321" fmla="*/ 5731145 h 6129756"/>
                <a:gd name="connsiteX322" fmla="*/ 3370345 w 3765948"/>
                <a:gd name="connsiteY322" fmla="*/ 5785576 h 6129756"/>
                <a:gd name="connsiteX323" fmla="*/ 3350101 w 3765948"/>
                <a:gd name="connsiteY323" fmla="*/ 5789423 h 6129756"/>
                <a:gd name="connsiteX324" fmla="*/ 3282365 w 3765948"/>
                <a:gd name="connsiteY324" fmla="*/ 5794389 h 6129756"/>
                <a:gd name="connsiteX325" fmla="*/ 3378081 w 3765948"/>
                <a:gd name="connsiteY325" fmla="*/ 5744329 h 6129756"/>
                <a:gd name="connsiteX326" fmla="*/ 3385571 w 3765948"/>
                <a:gd name="connsiteY326" fmla="*/ 5696599 h 6129756"/>
                <a:gd name="connsiteX327" fmla="*/ 3324439 w 3765948"/>
                <a:gd name="connsiteY327" fmla="*/ 5705840 h 6129756"/>
                <a:gd name="connsiteX328" fmla="*/ 3296347 w 3765948"/>
                <a:gd name="connsiteY328" fmla="*/ 5756095 h 6129756"/>
                <a:gd name="connsiteX329" fmla="*/ 3203231 w 3765948"/>
                <a:gd name="connsiteY329" fmla="*/ 5774349 h 6129756"/>
                <a:gd name="connsiteX330" fmla="*/ 3268225 w 3765948"/>
                <a:gd name="connsiteY330" fmla="*/ 5793169 h 6129756"/>
                <a:gd name="connsiteX331" fmla="*/ 3114909 w 3765948"/>
                <a:gd name="connsiteY331" fmla="*/ 5808952 h 6129756"/>
                <a:gd name="connsiteX332" fmla="*/ 3188399 w 3765948"/>
                <a:gd name="connsiteY332" fmla="*/ 5744205 h 6129756"/>
                <a:gd name="connsiteX333" fmla="*/ 3206627 w 3765948"/>
                <a:gd name="connsiteY333" fmla="*/ 5757446 h 6129756"/>
                <a:gd name="connsiteX334" fmla="*/ 3239475 w 3765948"/>
                <a:gd name="connsiteY334" fmla="*/ 5760711 h 6129756"/>
                <a:gd name="connsiteX335" fmla="*/ 3245191 w 3765948"/>
                <a:gd name="connsiteY335" fmla="*/ 5731378 h 6129756"/>
                <a:gd name="connsiteX336" fmla="*/ 3229677 w 3765948"/>
                <a:gd name="connsiteY336" fmla="*/ 5723656 h 6129756"/>
                <a:gd name="connsiteX337" fmla="*/ 3239883 w 3765948"/>
                <a:gd name="connsiteY337" fmla="*/ 5729444 h 6129756"/>
                <a:gd name="connsiteX338" fmla="*/ 3235409 w 3765948"/>
                <a:gd name="connsiteY338" fmla="*/ 5752418 h 6129756"/>
                <a:gd name="connsiteX339" fmla="*/ 3209679 w 3765948"/>
                <a:gd name="connsiteY339" fmla="*/ 5749861 h 6129756"/>
                <a:gd name="connsiteX340" fmla="*/ 3199989 w 3765948"/>
                <a:gd name="connsiteY340" fmla="*/ 5738220 h 6129756"/>
                <a:gd name="connsiteX341" fmla="*/ 3200711 w 3765948"/>
                <a:gd name="connsiteY341" fmla="*/ 5737847 h 6129756"/>
                <a:gd name="connsiteX342" fmla="*/ 3227243 w 3765948"/>
                <a:gd name="connsiteY342" fmla="*/ 5704018 h 6129756"/>
                <a:gd name="connsiteX343" fmla="*/ 3251713 w 3765948"/>
                <a:gd name="connsiteY343" fmla="*/ 5669816 h 6129756"/>
                <a:gd name="connsiteX344" fmla="*/ 3276527 w 3765948"/>
                <a:gd name="connsiteY344" fmla="*/ 5657915 h 6129756"/>
                <a:gd name="connsiteX345" fmla="*/ 3289179 w 3765948"/>
                <a:gd name="connsiteY345" fmla="*/ 5672079 h 6129756"/>
                <a:gd name="connsiteX346" fmla="*/ 3315001 w 3765948"/>
                <a:gd name="connsiteY346" fmla="*/ 5679622 h 6129756"/>
                <a:gd name="connsiteX347" fmla="*/ 3325127 w 3765948"/>
                <a:gd name="connsiteY347" fmla="*/ 5656258 h 6129756"/>
                <a:gd name="connsiteX348" fmla="*/ 3314097 w 3765948"/>
                <a:gd name="connsiteY348" fmla="*/ 5647594 h 6129756"/>
                <a:gd name="connsiteX349" fmla="*/ 3321219 w 3765948"/>
                <a:gd name="connsiteY349" fmla="*/ 5653878 h 6129756"/>
                <a:gd name="connsiteX350" fmla="*/ 3313289 w 3765948"/>
                <a:gd name="connsiteY350" fmla="*/ 5672178 h 6129756"/>
                <a:gd name="connsiteX351" fmla="*/ 3293065 w 3765948"/>
                <a:gd name="connsiteY351" fmla="*/ 5666270 h 6129756"/>
                <a:gd name="connsiteX352" fmla="*/ 3285823 w 3765948"/>
                <a:gd name="connsiteY352" fmla="*/ 5654648 h 6129756"/>
                <a:gd name="connsiteX353" fmla="*/ 3328769 w 3765948"/>
                <a:gd name="connsiteY353" fmla="*/ 5632633 h 6129756"/>
                <a:gd name="connsiteX354" fmla="*/ 3357521 w 3765948"/>
                <a:gd name="connsiteY354" fmla="*/ 5614958 h 6129756"/>
                <a:gd name="connsiteX355" fmla="*/ 243939 w 3765948"/>
                <a:gd name="connsiteY355" fmla="*/ 5294983 h 6129756"/>
                <a:gd name="connsiteX356" fmla="*/ 506441 w 3765948"/>
                <a:gd name="connsiteY356" fmla="*/ 5589538 h 6129756"/>
                <a:gd name="connsiteX357" fmla="*/ 243939 w 3765948"/>
                <a:gd name="connsiteY357" fmla="*/ 5294983 h 6129756"/>
                <a:gd name="connsiteX358" fmla="*/ 2115049 w 3765948"/>
                <a:gd name="connsiteY358" fmla="*/ 5176226 h 6129756"/>
                <a:gd name="connsiteX359" fmla="*/ 2205799 w 3765948"/>
                <a:gd name="connsiteY359" fmla="*/ 5266976 h 6129756"/>
                <a:gd name="connsiteX360" fmla="*/ 2115049 w 3765948"/>
                <a:gd name="connsiteY360" fmla="*/ 5357727 h 6129756"/>
                <a:gd name="connsiteX361" fmla="*/ 2024299 w 3765948"/>
                <a:gd name="connsiteY361" fmla="*/ 5266976 h 6129756"/>
                <a:gd name="connsiteX362" fmla="*/ 2115049 w 3765948"/>
                <a:gd name="connsiteY362" fmla="*/ 5176226 h 6129756"/>
                <a:gd name="connsiteX363" fmla="*/ 1827629 w 3765948"/>
                <a:gd name="connsiteY363" fmla="*/ 5166251 h 6129756"/>
                <a:gd name="connsiteX364" fmla="*/ 1918379 w 3765948"/>
                <a:gd name="connsiteY364" fmla="*/ 5257001 h 6129756"/>
                <a:gd name="connsiteX365" fmla="*/ 1827629 w 3765948"/>
                <a:gd name="connsiteY365" fmla="*/ 5347751 h 6129756"/>
                <a:gd name="connsiteX366" fmla="*/ 1736879 w 3765948"/>
                <a:gd name="connsiteY366" fmla="*/ 5257001 h 6129756"/>
                <a:gd name="connsiteX367" fmla="*/ 1827629 w 3765948"/>
                <a:gd name="connsiteY367" fmla="*/ 5166251 h 6129756"/>
                <a:gd name="connsiteX368" fmla="*/ 2381281 w 3765948"/>
                <a:gd name="connsiteY368" fmla="*/ 5166251 h 6129756"/>
                <a:gd name="connsiteX369" fmla="*/ 2472031 w 3765948"/>
                <a:gd name="connsiteY369" fmla="*/ 5257001 h 6129756"/>
                <a:gd name="connsiteX370" fmla="*/ 2381281 w 3765948"/>
                <a:gd name="connsiteY370" fmla="*/ 5347751 h 6129756"/>
                <a:gd name="connsiteX371" fmla="*/ 2290531 w 3765948"/>
                <a:gd name="connsiteY371" fmla="*/ 5257001 h 6129756"/>
                <a:gd name="connsiteX372" fmla="*/ 2381281 w 3765948"/>
                <a:gd name="connsiteY372" fmla="*/ 5166251 h 6129756"/>
                <a:gd name="connsiteX373" fmla="*/ 2380447 w 3765948"/>
                <a:gd name="connsiteY373" fmla="*/ 5108022 h 6129756"/>
                <a:gd name="connsiteX374" fmla="*/ 2245857 w 3765948"/>
                <a:gd name="connsiteY374" fmla="*/ 5191556 h 6129756"/>
                <a:gd name="connsiteX375" fmla="*/ 2117279 w 3765948"/>
                <a:gd name="connsiteY375" fmla="*/ 5116942 h 6129756"/>
                <a:gd name="connsiteX376" fmla="*/ 1973747 w 3765948"/>
                <a:gd name="connsiteY376" fmla="*/ 5220748 h 6129756"/>
                <a:gd name="connsiteX377" fmla="*/ 1828411 w 3765948"/>
                <a:gd name="connsiteY377" fmla="*/ 5108022 h 6129756"/>
                <a:gd name="connsiteX378" fmla="*/ 1674829 w 3765948"/>
                <a:gd name="connsiteY378" fmla="*/ 5261605 h 6129756"/>
                <a:gd name="connsiteX379" fmla="*/ 1828411 w 3765948"/>
                <a:gd name="connsiteY379" fmla="*/ 5415187 h 6129756"/>
                <a:gd name="connsiteX380" fmla="*/ 1971945 w 3765948"/>
                <a:gd name="connsiteY380" fmla="*/ 5311382 h 6129756"/>
                <a:gd name="connsiteX381" fmla="*/ 2117279 w 3765948"/>
                <a:gd name="connsiteY381" fmla="*/ 5424107 h 6129756"/>
                <a:gd name="connsiteX382" fmla="*/ 2251871 w 3765948"/>
                <a:gd name="connsiteY382" fmla="*/ 5340574 h 6129756"/>
                <a:gd name="connsiteX383" fmla="*/ 2380447 w 3765948"/>
                <a:gd name="connsiteY383" fmla="*/ 5415187 h 6129756"/>
                <a:gd name="connsiteX384" fmla="*/ 2534031 w 3765948"/>
                <a:gd name="connsiteY384" fmla="*/ 5261605 h 6129756"/>
                <a:gd name="connsiteX385" fmla="*/ 2380447 w 3765948"/>
                <a:gd name="connsiteY385" fmla="*/ 5108022 h 6129756"/>
                <a:gd name="connsiteX386" fmla="*/ 2377135 w 3765948"/>
                <a:gd name="connsiteY386" fmla="*/ 5081049 h 6129756"/>
                <a:gd name="connsiteX387" fmla="*/ 2557155 w 3765948"/>
                <a:gd name="connsiteY387" fmla="*/ 5261069 h 6129756"/>
                <a:gd name="connsiteX388" fmla="*/ 2377135 w 3765948"/>
                <a:gd name="connsiteY388" fmla="*/ 5441091 h 6129756"/>
                <a:gd name="connsiteX389" fmla="*/ 2250241 w 3765948"/>
                <a:gd name="connsiteY389" fmla="*/ 5388631 h 6129756"/>
                <a:gd name="connsiteX390" fmla="*/ 2117011 w 3765948"/>
                <a:gd name="connsiteY390" fmla="*/ 5450163 h 6129756"/>
                <a:gd name="connsiteX391" fmla="*/ 1968505 w 3765948"/>
                <a:gd name="connsiteY391" fmla="*/ 5365975 h 6129756"/>
                <a:gd name="connsiteX392" fmla="*/ 1826043 w 3765948"/>
                <a:gd name="connsiteY392" fmla="*/ 5441199 h 6129756"/>
                <a:gd name="connsiteX393" fmla="*/ 1646023 w 3765948"/>
                <a:gd name="connsiteY393" fmla="*/ 5261178 h 6129756"/>
                <a:gd name="connsiteX394" fmla="*/ 1826043 w 3765948"/>
                <a:gd name="connsiteY394" fmla="*/ 5081158 h 6129756"/>
                <a:gd name="connsiteX395" fmla="*/ 1974549 w 3765948"/>
                <a:gd name="connsiteY395" fmla="*/ 5165348 h 6129756"/>
                <a:gd name="connsiteX396" fmla="*/ 2117011 w 3765948"/>
                <a:gd name="connsiteY396" fmla="*/ 5090123 h 6129756"/>
                <a:gd name="connsiteX397" fmla="*/ 2243905 w 3765948"/>
                <a:gd name="connsiteY397" fmla="*/ 5142581 h 6129756"/>
                <a:gd name="connsiteX398" fmla="*/ 2377135 w 3765948"/>
                <a:gd name="connsiteY398" fmla="*/ 5081049 h 6129756"/>
                <a:gd name="connsiteX399" fmla="*/ 232699 w 3765948"/>
                <a:gd name="connsiteY399" fmla="*/ 4795901 h 6129756"/>
                <a:gd name="connsiteX400" fmla="*/ 790415 w 3765948"/>
                <a:gd name="connsiteY400" fmla="*/ 5544125 h 6129756"/>
                <a:gd name="connsiteX401" fmla="*/ 232699 w 3765948"/>
                <a:gd name="connsiteY401" fmla="*/ 4795901 h 6129756"/>
                <a:gd name="connsiteX402" fmla="*/ 163767 w 3765948"/>
                <a:gd name="connsiteY402" fmla="*/ 4263708 h 6129756"/>
                <a:gd name="connsiteX403" fmla="*/ 615495 w 3765948"/>
                <a:gd name="connsiteY403" fmla="*/ 5116814 h 6129756"/>
                <a:gd name="connsiteX404" fmla="*/ 163767 w 3765948"/>
                <a:gd name="connsiteY404" fmla="*/ 4263708 h 6129756"/>
                <a:gd name="connsiteX405" fmla="*/ 2211103 w 3765948"/>
                <a:gd name="connsiteY405" fmla="*/ 4064560 h 6129756"/>
                <a:gd name="connsiteX406" fmla="*/ 2534119 w 3765948"/>
                <a:gd name="connsiteY406" fmla="*/ 4083230 h 6129756"/>
                <a:gd name="connsiteX407" fmla="*/ 2764389 w 3765948"/>
                <a:gd name="connsiteY407" fmla="*/ 4176142 h 6129756"/>
                <a:gd name="connsiteX408" fmla="*/ 2685059 w 3765948"/>
                <a:gd name="connsiteY408" fmla="*/ 4163797 h 6129756"/>
                <a:gd name="connsiteX409" fmla="*/ 2800505 w 3765948"/>
                <a:gd name="connsiteY409" fmla="*/ 4261845 h 6129756"/>
                <a:gd name="connsiteX410" fmla="*/ 2579441 w 3765948"/>
                <a:gd name="connsiteY410" fmla="*/ 4192062 h 6129756"/>
                <a:gd name="connsiteX411" fmla="*/ 2670475 w 3765948"/>
                <a:gd name="connsiteY411" fmla="*/ 4251366 h 6129756"/>
                <a:gd name="connsiteX412" fmla="*/ 2594855 w 3765948"/>
                <a:gd name="connsiteY412" fmla="*/ 4242074 h 6129756"/>
                <a:gd name="connsiteX413" fmla="*/ 2660613 w 3765948"/>
                <a:gd name="connsiteY413" fmla="*/ 4286815 h 6129756"/>
                <a:gd name="connsiteX414" fmla="*/ 2640119 w 3765948"/>
                <a:gd name="connsiteY414" fmla="*/ 4285519 h 6129756"/>
                <a:gd name="connsiteX415" fmla="*/ 2691739 w 3765948"/>
                <a:gd name="connsiteY415" fmla="*/ 4324857 h 6129756"/>
                <a:gd name="connsiteX416" fmla="*/ 2560283 w 3765948"/>
                <a:gd name="connsiteY416" fmla="*/ 4300760 h 6129756"/>
                <a:gd name="connsiteX417" fmla="*/ 2632041 w 3765948"/>
                <a:gd name="connsiteY417" fmla="*/ 4337990 h 6129756"/>
                <a:gd name="connsiteX418" fmla="*/ 2624823 w 3765948"/>
                <a:gd name="connsiteY418" fmla="*/ 4366280 h 6129756"/>
                <a:gd name="connsiteX419" fmla="*/ 2211031 w 3765948"/>
                <a:gd name="connsiteY419" fmla="*/ 4302906 h 6129756"/>
                <a:gd name="connsiteX420" fmla="*/ 2490219 w 3765948"/>
                <a:gd name="connsiteY420" fmla="*/ 4765842 h 6129756"/>
                <a:gd name="connsiteX421" fmla="*/ 2279965 w 3765948"/>
                <a:gd name="connsiteY421" fmla="*/ 4928963 h 6129756"/>
                <a:gd name="connsiteX422" fmla="*/ 771099 w 3765948"/>
                <a:gd name="connsiteY422" fmla="*/ 4711778 h 6129756"/>
                <a:gd name="connsiteX423" fmla="*/ 873003 w 3765948"/>
                <a:gd name="connsiteY423" fmla="*/ 4680459 h 6129756"/>
                <a:gd name="connsiteX424" fmla="*/ 918923 w 3765948"/>
                <a:gd name="connsiteY424" fmla="*/ 4665327 h 6129756"/>
                <a:gd name="connsiteX425" fmla="*/ 970839 w 3765948"/>
                <a:gd name="connsiteY425" fmla="*/ 4642683 h 6129756"/>
                <a:gd name="connsiteX426" fmla="*/ 784111 w 3765948"/>
                <a:gd name="connsiteY426" fmla="*/ 4641581 h 6129756"/>
                <a:gd name="connsiteX427" fmla="*/ 856521 w 3765948"/>
                <a:gd name="connsiteY427" fmla="*/ 4620234 h 6129756"/>
                <a:gd name="connsiteX428" fmla="*/ 898369 w 3765948"/>
                <a:gd name="connsiteY428" fmla="*/ 4598645 h 6129756"/>
                <a:gd name="connsiteX429" fmla="*/ 972355 w 3765948"/>
                <a:gd name="connsiteY429" fmla="*/ 4559924 h 6129756"/>
                <a:gd name="connsiteX430" fmla="*/ 870955 w 3765948"/>
                <a:gd name="connsiteY430" fmla="*/ 4563656 h 6129756"/>
                <a:gd name="connsiteX431" fmla="*/ 980789 w 3765948"/>
                <a:gd name="connsiteY431" fmla="*/ 4510857 h 6129756"/>
                <a:gd name="connsiteX432" fmla="*/ 819335 w 3765948"/>
                <a:gd name="connsiteY432" fmla="*/ 4524317 h 6129756"/>
                <a:gd name="connsiteX433" fmla="*/ 659663 w 3765948"/>
                <a:gd name="connsiteY433" fmla="*/ 4554800 h 6129756"/>
                <a:gd name="connsiteX434" fmla="*/ 777279 w 3765948"/>
                <a:gd name="connsiteY434" fmla="*/ 4511512 h 6129756"/>
                <a:gd name="connsiteX435" fmla="*/ 785923 w 3765948"/>
                <a:gd name="connsiteY435" fmla="*/ 4496840 h 6129756"/>
                <a:gd name="connsiteX436" fmla="*/ 839413 w 3765948"/>
                <a:gd name="connsiteY436" fmla="*/ 4456823 h 6129756"/>
                <a:gd name="connsiteX437" fmla="*/ 775289 w 3765948"/>
                <a:gd name="connsiteY437" fmla="*/ 4460094 h 6129756"/>
                <a:gd name="connsiteX438" fmla="*/ 811287 w 3765948"/>
                <a:gd name="connsiteY438" fmla="*/ 4415025 h 6129756"/>
                <a:gd name="connsiteX439" fmla="*/ 2040547 w 3765948"/>
                <a:gd name="connsiteY439" fmla="*/ 4489397 h 6129756"/>
                <a:gd name="connsiteX440" fmla="*/ 1891123 w 3765948"/>
                <a:gd name="connsiteY440" fmla="*/ 4326071 h 6129756"/>
                <a:gd name="connsiteX441" fmla="*/ 1943931 w 3765948"/>
                <a:gd name="connsiteY441" fmla="*/ 4117482 h 6129756"/>
                <a:gd name="connsiteX442" fmla="*/ 2211103 w 3765948"/>
                <a:gd name="connsiteY442" fmla="*/ 4064560 h 6129756"/>
                <a:gd name="connsiteX443" fmla="*/ 2858157 w 3765948"/>
                <a:gd name="connsiteY443" fmla="*/ 3478558 h 6129756"/>
                <a:gd name="connsiteX444" fmla="*/ 2906295 w 3765948"/>
                <a:gd name="connsiteY444" fmla="*/ 3478937 h 6129756"/>
                <a:gd name="connsiteX445" fmla="*/ 2947901 w 3765948"/>
                <a:gd name="connsiteY445" fmla="*/ 3501400 h 6129756"/>
                <a:gd name="connsiteX446" fmla="*/ 3369761 w 3765948"/>
                <a:gd name="connsiteY446" fmla="*/ 4916143 h 6129756"/>
                <a:gd name="connsiteX447" fmla="*/ 3322337 w 3765948"/>
                <a:gd name="connsiteY447" fmla="*/ 4877707 h 6129756"/>
                <a:gd name="connsiteX448" fmla="*/ 3290387 w 3765948"/>
                <a:gd name="connsiteY448" fmla="*/ 4827637 h 6129756"/>
                <a:gd name="connsiteX449" fmla="*/ 3274495 w 3765948"/>
                <a:gd name="connsiteY449" fmla="*/ 4962839 h 6129756"/>
                <a:gd name="connsiteX450" fmla="*/ 3261203 w 3765948"/>
                <a:gd name="connsiteY450" fmla="*/ 4803984 h 6129756"/>
                <a:gd name="connsiteX451" fmla="*/ 3241509 w 3765948"/>
                <a:gd name="connsiteY451" fmla="*/ 4902861 h 6129756"/>
                <a:gd name="connsiteX452" fmla="*/ 3223115 w 3765948"/>
                <a:gd name="connsiteY452" fmla="*/ 4854710 h 6129756"/>
                <a:gd name="connsiteX453" fmla="*/ 3187099 w 3765948"/>
                <a:gd name="connsiteY453" fmla="*/ 4925250 h 6129756"/>
                <a:gd name="connsiteX454" fmla="*/ 3180877 w 3765948"/>
                <a:gd name="connsiteY454" fmla="*/ 4865809 h 6129756"/>
                <a:gd name="connsiteX455" fmla="*/ 3158451 w 3765948"/>
                <a:gd name="connsiteY455" fmla="*/ 4874833 h 6129756"/>
                <a:gd name="connsiteX456" fmla="*/ 3129303 w 3765948"/>
                <a:gd name="connsiteY456" fmla="*/ 4787746 h 6129756"/>
                <a:gd name="connsiteX457" fmla="*/ 3124391 w 3765948"/>
                <a:gd name="connsiteY457" fmla="*/ 4868384 h 6129756"/>
                <a:gd name="connsiteX458" fmla="*/ 3095055 w 3765948"/>
                <a:gd name="connsiteY458" fmla="*/ 4811363 h 6129756"/>
                <a:gd name="connsiteX459" fmla="*/ 3066299 w 3765948"/>
                <a:gd name="connsiteY459" fmla="*/ 4951250 h 6129756"/>
                <a:gd name="connsiteX460" fmla="*/ 2647095 w 3765948"/>
                <a:gd name="connsiteY460" fmla="*/ 3753229 h 6129756"/>
                <a:gd name="connsiteX461" fmla="*/ 2858157 w 3765948"/>
                <a:gd name="connsiteY461" fmla="*/ 3478558 h 6129756"/>
                <a:gd name="connsiteX462" fmla="*/ 1646797 w 3765948"/>
                <a:gd name="connsiteY462" fmla="*/ 3440513 h 6129756"/>
                <a:gd name="connsiteX463" fmla="*/ 1964545 w 3765948"/>
                <a:gd name="connsiteY463" fmla="*/ 3458160 h 6129756"/>
                <a:gd name="connsiteX464" fmla="*/ 2190947 w 3765948"/>
                <a:gd name="connsiteY464" fmla="*/ 3547966 h 6129756"/>
                <a:gd name="connsiteX465" fmla="*/ 2112919 w 3765948"/>
                <a:gd name="connsiteY465" fmla="*/ 3536104 h 6129756"/>
                <a:gd name="connsiteX466" fmla="*/ 2226351 w 3765948"/>
                <a:gd name="connsiteY466" fmla="*/ 3631059 h 6129756"/>
                <a:gd name="connsiteX467" fmla="*/ 2008975 w 3765948"/>
                <a:gd name="connsiteY467" fmla="*/ 3563678 h 6129756"/>
                <a:gd name="connsiteX468" fmla="*/ 2098447 w 3765948"/>
                <a:gd name="connsiteY468" fmla="*/ 3621080 h 6129756"/>
                <a:gd name="connsiteX469" fmla="*/ 2024067 w 3765948"/>
                <a:gd name="connsiteY469" fmla="*/ 3612175 h 6129756"/>
                <a:gd name="connsiteX470" fmla="*/ 2088695 w 3765948"/>
                <a:gd name="connsiteY470" fmla="*/ 3655486 h 6129756"/>
                <a:gd name="connsiteX471" fmla="*/ 2068535 w 3765948"/>
                <a:gd name="connsiteY471" fmla="*/ 3654258 h 6129756"/>
                <a:gd name="connsiteX472" fmla="*/ 2119261 w 3765948"/>
                <a:gd name="connsiteY472" fmla="*/ 3692347 h 6129756"/>
                <a:gd name="connsiteX473" fmla="*/ 1989971 w 3765948"/>
                <a:gd name="connsiteY473" fmla="*/ 3669159 h 6129756"/>
                <a:gd name="connsiteX474" fmla="*/ 2060511 w 3765948"/>
                <a:gd name="connsiteY474" fmla="*/ 3705175 h 6129756"/>
                <a:gd name="connsiteX475" fmla="*/ 2053371 w 3765948"/>
                <a:gd name="connsiteY475" fmla="*/ 3732630 h 6129756"/>
                <a:gd name="connsiteX476" fmla="*/ 1646383 w 3765948"/>
                <a:gd name="connsiteY476" fmla="*/ 3671744 h 6129756"/>
                <a:gd name="connsiteX477" fmla="*/ 1920371 w 3765948"/>
                <a:gd name="connsiteY477" fmla="*/ 4120460 h 6129756"/>
                <a:gd name="connsiteX478" fmla="*/ 1713295 w 3765948"/>
                <a:gd name="connsiteY478" fmla="*/ 4279015 h 6129756"/>
                <a:gd name="connsiteX479" fmla="*/ 254329 w 3765948"/>
                <a:gd name="connsiteY479" fmla="*/ 4074016 h 6129756"/>
                <a:gd name="connsiteX480" fmla="*/ 250629 w 3765948"/>
                <a:gd name="connsiteY480" fmla="*/ 4063972 h 6129756"/>
                <a:gd name="connsiteX481" fmla="*/ 329519 w 3765948"/>
                <a:gd name="connsiteY481" fmla="*/ 4039958 h 6129756"/>
                <a:gd name="connsiteX482" fmla="*/ 374715 w 3765948"/>
                <a:gd name="connsiteY482" fmla="*/ 4025211 h 6129756"/>
                <a:gd name="connsiteX483" fmla="*/ 425821 w 3765948"/>
                <a:gd name="connsiteY483" fmla="*/ 4003168 h 6129756"/>
                <a:gd name="connsiteX484" fmla="*/ 242123 w 3765948"/>
                <a:gd name="connsiteY484" fmla="*/ 4002369 h 6129756"/>
                <a:gd name="connsiteX485" fmla="*/ 313391 w 3765948"/>
                <a:gd name="connsiteY485" fmla="*/ 3981554 h 6129756"/>
                <a:gd name="connsiteX486" fmla="*/ 354591 w 3765948"/>
                <a:gd name="connsiteY486" fmla="*/ 3960549 h 6129756"/>
                <a:gd name="connsiteX487" fmla="*/ 427431 w 3765948"/>
                <a:gd name="connsiteY487" fmla="*/ 3922877 h 6129756"/>
                <a:gd name="connsiteX488" fmla="*/ 327671 w 3765948"/>
                <a:gd name="connsiteY488" fmla="*/ 3926644 h 6129756"/>
                <a:gd name="connsiteX489" fmla="*/ 435799 w 3765948"/>
                <a:gd name="connsiteY489" fmla="*/ 3875263 h 6129756"/>
                <a:gd name="connsiteX490" fmla="*/ 276947 w 3765948"/>
                <a:gd name="connsiteY490" fmla="*/ 3888554 h 6129756"/>
                <a:gd name="connsiteX491" fmla="*/ 215519 w 3765948"/>
                <a:gd name="connsiteY491" fmla="*/ 3900205 h 6129756"/>
                <a:gd name="connsiteX492" fmla="*/ 216661 w 3765948"/>
                <a:gd name="connsiteY492" fmla="*/ 3883085 h 6129756"/>
                <a:gd name="connsiteX493" fmla="*/ 235591 w 3765948"/>
                <a:gd name="connsiteY493" fmla="*/ 3876191 h 6129756"/>
                <a:gd name="connsiteX494" fmla="*/ 244115 w 3765948"/>
                <a:gd name="connsiteY494" fmla="*/ 3861945 h 6129756"/>
                <a:gd name="connsiteX495" fmla="*/ 296795 w 3765948"/>
                <a:gd name="connsiteY495" fmla="*/ 3823046 h 6129756"/>
                <a:gd name="connsiteX496" fmla="*/ 233707 w 3765948"/>
                <a:gd name="connsiteY496" fmla="*/ 3826312 h 6129756"/>
                <a:gd name="connsiteX497" fmla="*/ 269187 w 3765948"/>
                <a:gd name="connsiteY497" fmla="*/ 3782536 h 6129756"/>
                <a:gd name="connsiteX498" fmla="*/ 1478395 w 3765948"/>
                <a:gd name="connsiteY498" fmla="*/ 3852915 h 6129756"/>
                <a:gd name="connsiteX499" fmla="*/ 1331631 w 3765948"/>
                <a:gd name="connsiteY499" fmla="*/ 3694680 h 6129756"/>
                <a:gd name="connsiteX500" fmla="*/ 1383883 w 3765948"/>
                <a:gd name="connsiteY500" fmla="*/ 3492241 h 6129756"/>
                <a:gd name="connsiteX501" fmla="*/ 1646797 w 3765948"/>
                <a:gd name="connsiteY501" fmla="*/ 3440513 h 6129756"/>
                <a:gd name="connsiteX502" fmla="*/ 948205 w 3765948"/>
                <a:gd name="connsiteY502" fmla="*/ 791891 h 6129756"/>
                <a:gd name="connsiteX503" fmla="*/ 986753 w 3765948"/>
                <a:gd name="connsiteY503" fmla="*/ 800538 h 6129756"/>
                <a:gd name="connsiteX504" fmla="*/ 3014421 w 3765948"/>
                <a:gd name="connsiteY504" fmla="*/ 1269733 h 6129756"/>
                <a:gd name="connsiteX505" fmla="*/ 3086441 w 3765948"/>
                <a:gd name="connsiteY505" fmla="*/ 1381589 h 6129756"/>
                <a:gd name="connsiteX506" fmla="*/ 988301 w 3765948"/>
                <a:gd name="connsiteY506" fmla="*/ 890264 h 6129756"/>
                <a:gd name="connsiteX507" fmla="*/ 948205 w 3765948"/>
                <a:gd name="connsiteY507" fmla="*/ 791891 h 6129756"/>
                <a:gd name="connsiteX508" fmla="*/ 851413 w 3765948"/>
                <a:gd name="connsiteY508" fmla="*/ 0 h 6129756"/>
                <a:gd name="connsiteX509" fmla="*/ 800457 w 3765948"/>
                <a:gd name="connsiteY509" fmla="*/ 375138 h 6129756"/>
                <a:gd name="connsiteX510" fmla="*/ 0 w 3765948"/>
                <a:gd name="connsiteY510" fmla="*/ 5877624 h 6129756"/>
                <a:gd name="connsiteX511" fmla="*/ 3645119 w 3765948"/>
                <a:gd name="connsiteY511" fmla="*/ 5873169 h 6129756"/>
                <a:gd name="connsiteX512" fmla="*/ 3526761 w 3765948"/>
                <a:gd name="connsiteY512" fmla="*/ 1735015 h 6129756"/>
                <a:gd name="connsiteX513" fmla="*/ 3247111 w 3765948"/>
                <a:gd name="connsiteY513" fmla="*/ 716889 h 6129756"/>
                <a:gd name="connsiteX514" fmla="*/ 851413 w 3765948"/>
                <a:gd name="connsiteY514" fmla="*/ 0 h 6129756"/>
                <a:gd name="connsiteX0" fmla="*/ 1645645 w 3765948"/>
                <a:gd name="connsiteY0" fmla="*/ 5817518 h 6129756"/>
                <a:gd name="connsiteX1" fmla="*/ 1670305 w 3765948"/>
                <a:gd name="connsiteY1" fmla="*/ 5829861 h 6129756"/>
                <a:gd name="connsiteX2" fmla="*/ 1657417 w 3765948"/>
                <a:gd name="connsiteY2" fmla="*/ 5865315 h 6129756"/>
                <a:gd name="connsiteX3" fmla="*/ 1513041 w 3765948"/>
                <a:gd name="connsiteY3" fmla="*/ 5882743 h 6129756"/>
                <a:gd name="connsiteX4" fmla="*/ 1591247 w 3765948"/>
                <a:gd name="connsiteY4" fmla="*/ 5862920 h 6129756"/>
                <a:gd name="connsiteX5" fmla="*/ 1620751 w 3765948"/>
                <a:gd name="connsiteY5" fmla="*/ 5828407 h 6129756"/>
                <a:gd name="connsiteX6" fmla="*/ 1645645 w 3765948"/>
                <a:gd name="connsiteY6" fmla="*/ 5817518 h 6129756"/>
                <a:gd name="connsiteX7" fmla="*/ 2214767 w 3765948"/>
                <a:gd name="connsiteY7" fmla="*/ 5811371 h 6129756"/>
                <a:gd name="connsiteX8" fmla="*/ 2240351 w 3765948"/>
                <a:gd name="connsiteY8" fmla="*/ 5821657 h 6129756"/>
                <a:gd name="connsiteX9" fmla="*/ 2230403 w 3765948"/>
                <a:gd name="connsiteY9" fmla="*/ 5858046 h 6129756"/>
                <a:gd name="connsiteX10" fmla="*/ 2087935 w 3765948"/>
                <a:gd name="connsiteY10" fmla="*/ 5887211 h 6129756"/>
                <a:gd name="connsiteX11" fmla="*/ 2164261 w 3765948"/>
                <a:gd name="connsiteY11" fmla="*/ 5861065 h 6129756"/>
                <a:gd name="connsiteX12" fmla="*/ 2190845 w 3765948"/>
                <a:gd name="connsiteY12" fmla="*/ 5824257 h 6129756"/>
                <a:gd name="connsiteX13" fmla="*/ 2214767 w 3765948"/>
                <a:gd name="connsiteY13" fmla="*/ 5811371 h 6129756"/>
                <a:gd name="connsiteX14" fmla="*/ 3560865 w 3765948"/>
                <a:gd name="connsiteY14" fmla="*/ 5803952 h 6129756"/>
                <a:gd name="connsiteX15" fmla="*/ 1820629 w 3765948"/>
                <a:gd name="connsiteY15" fmla="*/ 6074940 h 6129756"/>
                <a:gd name="connsiteX16" fmla="*/ 87293 w 3765948"/>
                <a:gd name="connsiteY16" fmla="*/ 5812046 h 6129756"/>
                <a:gd name="connsiteX17" fmla="*/ 1808269 w 3765948"/>
                <a:gd name="connsiteY17" fmla="*/ 5961645 h 6129756"/>
                <a:gd name="connsiteX18" fmla="*/ 3560865 w 3765948"/>
                <a:gd name="connsiteY18" fmla="*/ 5803952 h 6129756"/>
                <a:gd name="connsiteX19" fmla="*/ 1075885 w 3765948"/>
                <a:gd name="connsiteY19" fmla="*/ 5793207 h 6129756"/>
                <a:gd name="connsiteX20" fmla="*/ 1099889 w 3765948"/>
                <a:gd name="connsiteY20" fmla="*/ 5806781 h 6129756"/>
                <a:gd name="connsiteX21" fmla="*/ 1085225 w 3765948"/>
                <a:gd name="connsiteY21" fmla="*/ 5841538 h 6129756"/>
                <a:gd name="connsiteX22" fmla="*/ 940153 w 3765948"/>
                <a:gd name="connsiteY22" fmla="*/ 5851644 h 6129756"/>
                <a:gd name="connsiteX23" fmla="*/ 1019261 w 3765948"/>
                <a:gd name="connsiteY23" fmla="*/ 5835801 h 6129756"/>
                <a:gd name="connsiteX24" fmla="*/ 1050473 w 3765948"/>
                <a:gd name="connsiteY24" fmla="*/ 5802824 h 6129756"/>
                <a:gd name="connsiteX25" fmla="*/ 1075885 w 3765948"/>
                <a:gd name="connsiteY25" fmla="*/ 5793207 h 6129756"/>
                <a:gd name="connsiteX26" fmla="*/ 2785135 w 3765948"/>
                <a:gd name="connsiteY26" fmla="*/ 5782285 h 6129756"/>
                <a:gd name="connsiteX27" fmla="*/ 2810719 w 3765948"/>
                <a:gd name="connsiteY27" fmla="*/ 5792571 h 6129756"/>
                <a:gd name="connsiteX28" fmla="*/ 2800771 w 3765948"/>
                <a:gd name="connsiteY28" fmla="*/ 5828960 h 6129756"/>
                <a:gd name="connsiteX29" fmla="*/ 2658303 w 3765948"/>
                <a:gd name="connsiteY29" fmla="*/ 5858125 h 6129756"/>
                <a:gd name="connsiteX30" fmla="*/ 2734629 w 3765948"/>
                <a:gd name="connsiteY30" fmla="*/ 5831979 h 6129756"/>
                <a:gd name="connsiteX31" fmla="*/ 2761213 w 3765948"/>
                <a:gd name="connsiteY31" fmla="*/ 5795171 h 6129756"/>
                <a:gd name="connsiteX32" fmla="*/ 2785135 w 3765948"/>
                <a:gd name="connsiteY32" fmla="*/ 5782285 h 6129756"/>
                <a:gd name="connsiteX33" fmla="*/ 1663975 w 3765948"/>
                <a:gd name="connsiteY33" fmla="*/ 5739848 h 6129756"/>
                <a:gd name="connsiteX34" fmla="*/ 1693473 w 3765948"/>
                <a:gd name="connsiteY34" fmla="*/ 5759848 h 6129756"/>
                <a:gd name="connsiteX35" fmla="*/ 1747707 w 3765948"/>
                <a:gd name="connsiteY35" fmla="*/ 5786459 h 6129756"/>
                <a:gd name="connsiteX36" fmla="*/ 1762829 w 3765948"/>
                <a:gd name="connsiteY36" fmla="*/ 5819245 h 6129756"/>
                <a:gd name="connsiteX37" fmla="*/ 1764355 w 3765948"/>
                <a:gd name="connsiteY37" fmla="*/ 5819821 h 6129756"/>
                <a:gd name="connsiteX38" fmla="*/ 1756501 w 3765948"/>
                <a:gd name="connsiteY38" fmla="*/ 5828949 h 6129756"/>
                <a:gd name="connsiteX39" fmla="*/ 1733135 w 3765948"/>
                <a:gd name="connsiteY39" fmla="*/ 5831454 h 6129756"/>
                <a:gd name="connsiteX40" fmla="*/ 1729299 w 3765948"/>
                <a:gd name="connsiteY40" fmla="*/ 5811260 h 6129756"/>
                <a:gd name="connsiteX41" fmla="*/ 1738615 w 3765948"/>
                <a:gd name="connsiteY41" fmla="*/ 5806061 h 6129756"/>
                <a:gd name="connsiteX42" fmla="*/ 1724465 w 3765948"/>
                <a:gd name="connsiteY42" fmla="*/ 5813016 h 6129756"/>
                <a:gd name="connsiteX43" fmla="*/ 1729363 w 3765948"/>
                <a:gd name="connsiteY43" fmla="*/ 5838799 h 6129756"/>
                <a:gd name="connsiteX44" fmla="*/ 1759197 w 3765948"/>
                <a:gd name="connsiteY44" fmla="*/ 5835601 h 6129756"/>
                <a:gd name="connsiteX45" fmla="*/ 1770733 w 3765948"/>
                <a:gd name="connsiteY45" fmla="*/ 5822193 h 6129756"/>
                <a:gd name="connsiteX46" fmla="*/ 1799347 w 3765948"/>
                <a:gd name="connsiteY46" fmla="*/ 5856818 h 6129756"/>
                <a:gd name="connsiteX47" fmla="*/ 1775075 w 3765948"/>
                <a:gd name="connsiteY47" fmla="*/ 5909211 h 6129756"/>
                <a:gd name="connsiteX48" fmla="*/ 1760983 w 3765948"/>
                <a:gd name="connsiteY48" fmla="*/ 5909294 h 6129756"/>
                <a:gd name="connsiteX49" fmla="*/ 1777951 w 3765948"/>
                <a:gd name="connsiteY49" fmla="*/ 5883782 h 6129756"/>
                <a:gd name="connsiteX50" fmla="*/ 1719833 w 3765948"/>
                <a:gd name="connsiteY50" fmla="*/ 5868259 h 6129756"/>
                <a:gd name="connsiteX51" fmla="*/ 1645721 w 3765948"/>
                <a:gd name="connsiteY51" fmla="*/ 5909971 h 6129756"/>
                <a:gd name="connsiteX52" fmla="*/ 1625113 w 3765948"/>
                <a:gd name="connsiteY52" fmla="*/ 5910092 h 6129756"/>
                <a:gd name="connsiteX53" fmla="*/ 1557597 w 3765948"/>
                <a:gd name="connsiteY53" fmla="*/ 5902722 h 6129756"/>
                <a:gd name="connsiteX54" fmla="*/ 1660791 w 3765948"/>
                <a:gd name="connsiteY54" fmla="*/ 5870804 h 6129756"/>
                <a:gd name="connsiteX55" fmla="*/ 1676791 w 3765948"/>
                <a:gd name="connsiteY55" fmla="*/ 5825216 h 6129756"/>
                <a:gd name="connsiteX56" fmla="*/ 1614997 w 3765948"/>
                <a:gd name="connsiteY56" fmla="*/ 5823246 h 6129756"/>
                <a:gd name="connsiteX57" fmla="*/ 1578277 w 3765948"/>
                <a:gd name="connsiteY57" fmla="*/ 5867590 h 6129756"/>
                <a:gd name="connsiteX58" fmla="*/ 1483395 w 3765948"/>
                <a:gd name="connsiteY58" fmla="*/ 5868697 h 6129756"/>
                <a:gd name="connsiteX59" fmla="*/ 1543911 w 3765948"/>
                <a:gd name="connsiteY59" fmla="*/ 5898965 h 6129756"/>
                <a:gd name="connsiteX60" fmla="*/ 1390269 w 3765948"/>
                <a:gd name="connsiteY60" fmla="*/ 5886751 h 6129756"/>
                <a:gd name="connsiteX61" fmla="*/ 1474261 w 3765948"/>
                <a:gd name="connsiteY61" fmla="*/ 5836368 h 6129756"/>
                <a:gd name="connsiteX62" fmla="*/ 1489791 w 3765948"/>
                <a:gd name="connsiteY62" fmla="*/ 5852687 h 6129756"/>
                <a:gd name="connsiteX63" fmla="*/ 1521509 w 3765948"/>
                <a:gd name="connsiteY63" fmla="*/ 5861841 h 6129756"/>
                <a:gd name="connsiteX64" fmla="*/ 1532435 w 3765948"/>
                <a:gd name="connsiteY64" fmla="*/ 5834026 h 6129756"/>
                <a:gd name="connsiteX65" fmla="*/ 1518575 w 3765948"/>
                <a:gd name="connsiteY65" fmla="*/ 5823624 h 6129756"/>
                <a:gd name="connsiteX66" fmla="*/ 1527567 w 3765948"/>
                <a:gd name="connsiteY66" fmla="*/ 5831164 h 6129756"/>
                <a:gd name="connsiteX67" fmla="*/ 1519009 w 3765948"/>
                <a:gd name="connsiteY67" fmla="*/ 5852949 h 6129756"/>
                <a:gd name="connsiteX68" fmla="*/ 1494167 w 3765948"/>
                <a:gd name="connsiteY68" fmla="*/ 5845780 h 6129756"/>
                <a:gd name="connsiteX69" fmla="*/ 1486741 w 3765948"/>
                <a:gd name="connsiteY69" fmla="*/ 5832578 h 6129756"/>
                <a:gd name="connsiteX70" fmla="*/ 1487519 w 3765948"/>
                <a:gd name="connsiteY70" fmla="*/ 5832342 h 6129756"/>
                <a:gd name="connsiteX71" fmla="*/ 1519733 w 3765948"/>
                <a:gd name="connsiteY71" fmla="*/ 5803870 h 6129756"/>
                <a:gd name="connsiteX72" fmla="*/ 1549987 w 3765948"/>
                <a:gd name="connsiteY72" fmla="*/ 5774660 h 6129756"/>
                <a:gd name="connsiteX73" fmla="*/ 1576545 w 3765948"/>
                <a:gd name="connsiteY73" fmla="*/ 5767444 h 6129756"/>
                <a:gd name="connsiteX74" fmla="*/ 1586425 w 3765948"/>
                <a:gd name="connsiteY74" fmla="*/ 5783663 h 6129756"/>
                <a:gd name="connsiteX75" fmla="*/ 1610457 w 3765948"/>
                <a:gd name="connsiteY75" fmla="*/ 5795753 h 6129756"/>
                <a:gd name="connsiteX76" fmla="*/ 1624643 w 3765948"/>
                <a:gd name="connsiteY76" fmla="*/ 5774606 h 6129756"/>
                <a:gd name="connsiteX77" fmla="*/ 1615361 w 3765948"/>
                <a:gd name="connsiteY77" fmla="*/ 5764090 h 6129756"/>
                <a:gd name="connsiteX78" fmla="*/ 1621231 w 3765948"/>
                <a:gd name="connsiteY78" fmla="*/ 5771559 h 6129756"/>
                <a:gd name="connsiteX79" fmla="*/ 1610121 w 3765948"/>
                <a:gd name="connsiteY79" fmla="*/ 5788122 h 6129756"/>
                <a:gd name="connsiteX80" fmla="*/ 1591299 w 3765948"/>
                <a:gd name="connsiteY80" fmla="*/ 5778652 h 6129756"/>
                <a:gd name="connsiteX81" fmla="*/ 1586279 w 3765948"/>
                <a:gd name="connsiteY81" fmla="*/ 5765912 h 6129756"/>
                <a:gd name="connsiteX82" fmla="*/ 1632499 w 3765948"/>
                <a:gd name="connsiteY82" fmla="*/ 5752030 h 6129756"/>
                <a:gd name="connsiteX83" fmla="*/ 1663975 w 3765948"/>
                <a:gd name="connsiteY83" fmla="*/ 5739848 h 6129756"/>
                <a:gd name="connsiteX84" fmla="*/ 506333 w 3765948"/>
                <a:gd name="connsiteY84" fmla="*/ 5736355 h 6129756"/>
                <a:gd name="connsiteX85" fmla="*/ 528881 w 3765948"/>
                <a:gd name="connsiteY85" fmla="*/ 5752229 h 6129756"/>
                <a:gd name="connsiteX86" fmla="*/ 510863 w 3765948"/>
                <a:gd name="connsiteY86" fmla="*/ 5785371 h 6129756"/>
                <a:gd name="connsiteX87" fmla="*/ 365503 w 3765948"/>
                <a:gd name="connsiteY87" fmla="*/ 5781131 h 6129756"/>
                <a:gd name="connsiteX88" fmla="*/ 445787 w 3765948"/>
                <a:gd name="connsiteY88" fmla="*/ 5773161 h 6129756"/>
                <a:gd name="connsiteX89" fmla="*/ 480095 w 3765948"/>
                <a:gd name="connsiteY89" fmla="*/ 5743420 h 6129756"/>
                <a:gd name="connsiteX90" fmla="*/ 506333 w 3765948"/>
                <a:gd name="connsiteY90" fmla="*/ 5736355 h 6129756"/>
                <a:gd name="connsiteX91" fmla="*/ 2226687 w 3765948"/>
                <a:gd name="connsiteY91" fmla="*/ 5732462 h 6129756"/>
                <a:gd name="connsiteX92" fmla="*/ 2257723 w 3765948"/>
                <a:gd name="connsiteY92" fmla="*/ 5749985 h 6129756"/>
                <a:gd name="connsiteX93" fmla="*/ 2313949 w 3765948"/>
                <a:gd name="connsiteY93" fmla="*/ 5772076 h 6129756"/>
                <a:gd name="connsiteX94" fmla="*/ 2331699 w 3765948"/>
                <a:gd name="connsiteY94" fmla="*/ 5803516 h 6129756"/>
                <a:gd name="connsiteX95" fmla="*/ 2333267 w 3765948"/>
                <a:gd name="connsiteY95" fmla="*/ 5803966 h 6129756"/>
                <a:gd name="connsiteX96" fmla="*/ 2326185 w 3765948"/>
                <a:gd name="connsiteY96" fmla="*/ 5813705 h 6129756"/>
                <a:gd name="connsiteX97" fmla="*/ 2303103 w 3765948"/>
                <a:gd name="connsiteY97" fmla="*/ 5818111 h 6129756"/>
                <a:gd name="connsiteX98" fmla="*/ 2297629 w 3765948"/>
                <a:gd name="connsiteY98" fmla="*/ 5798298 h 6129756"/>
                <a:gd name="connsiteX99" fmla="*/ 2306489 w 3765948"/>
                <a:gd name="connsiteY99" fmla="*/ 5792355 h 6129756"/>
                <a:gd name="connsiteX100" fmla="*/ 2292955 w 3765948"/>
                <a:gd name="connsiteY100" fmla="*/ 5800443 h 6129756"/>
                <a:gd name="connsiteX101" fmla="*/ 2299943 w 3765948"/>
                <a:gd name="connsiteY101" fmla="*/ 5825740 h 6129756"/>
                <a:gd name="connsiteX102" fmla="*/ 2329417 w 3765948"/>
                <a:gd name="connsiteY102" fmla="*/ 5820114 h 6129756"/>
                <a:gd name="connsiteX103" fmla="*/ 2339817 w 3765948"/>
                <a:gd name="connsiteY103" fmla="*/ 5805809 h 6129756"/>
                <a:gd name="connsiteX104" fmla="*/ 2371165 w 3765948"/>
                <a:gd name="connsiteY104" fmla="*/ 5837980 h 6129756"/>
                <a:gd name="connsiteX105" fmla="*/ 2351255 w 3765948"/>
                <a:gd name="connsiteY105" fmla="*/ 5892182 h 6129756"/>
                <a:gd name="connsiteX106" fmla="*/ 2337217 w 3765948"/>
                <a:gd name="connsiteY106" fmla="*/ 5893416 h 6129756"/>
                <a:gd name="connsiteX107" fmla="*/ 2352045 w 3765948"/>
                <a:gd name="connsiteY107" fmla="*/ 5866603 h 6129756"/>
                <a:gd name="connsiteX108" fmla="*/ 2292851 w 3765948"/>
                <a:gd name="connsiteY108" fmla="*/ 5855880 h 6129756"/>
                <a:gd name="connsiteX109" fmla="*/ 2222395 w 3765948"/>
                <a:gd name="connsiteY109" fmla="*/ 5903508 h 6129756"/>
                <a:gd name="connsiteX110" fmla="*/ 2201867 w 3765948"/>
                <a:gd name="connsiteY110" fmla="*/ 5905312 h 6129756"/>
                <a:gd name="connsiteX111" fmla="*/ 2133975 w 3765948"/>
                <a:gd name="connsiteY111" fmla="*/ 5903483 h 6129756"/>
                <a:gd name="connsiteX112" fmla="*/ 2234215 w 3765948"/>
                <a:gd name="connsiteY112" fmla="*/ 5863241 h 6129756"/>
                <a:gd name="connsiteX113" fmla="*/ 2246437 w 3765948"/>
                <a:gd name="connsiteY113" fmla="*/ 5816498 h 6129756"/>
                <a:gd name="connsiteX114" fmla="*/ 2184689 w 3765948"/>
                <a:gd name="connsiteY114" fmla="*/ 5819583 h 6129756"/>
                <a:gd name="connsiteX115" fmla="*/ 2151715 w 3765948"/>
                <a:gd name="connsiteY115" fmla="*/ 5866779 h 6129756"/>
                <a:gd name="connsiteX116" fmla="*/ 2057239 w 3765948"/>
                <a:gd name="connsiteY116" fmla="*/ 5875635 h 6129756"/>
                <a:gd name="connsiteX117" fmla="*/ 2120027 w 3765948"/>
                <a:gd name="connsiteY117" fmla="*/ 5900857 h 6129756"/>
                <a:gd name="connsiteX118" fmla="*/ 1965901 w 3765948"/>
                <a:gd name="connsiteY118" fmla="*/ 5901238 h 6129756"/>
                <a:gd name="connsiteX119" fmla="*/ 2045495 w 3765948"/>
                <a:gd name="connsiteY119" fmla="*/ 5844160 h 6129756"/>
                <a:gd name="connsiteX120" fmla="*/ 2062307 w 3765948"/>
                <a:gd name="connsiteY120" fmla="*/ 5859156 h 6129756"/>
                <a:gd name="connsiteX121" fmla="*/ 2094667 w 3765948"/>
                <a:gd name="connsiteY121" fmla="*/ 5865688 h 6129756"/>
                <a:gd name="connsiteX122" fmla="*/ 2103283 w 3765948"/>
                <a:gd name="connsiteY122" fmla="*/ 5837073 h 6129756"/>
                <a:gd name="connsiteX123" fmla="*/ 2088621 w 3765948"/>
                <a:gd name="connsiteY123" fmla="*/ 5827839 h 6129756"/>
                <a:gd name="connsiteX124" fmla="*/ 2098197 w 3765948"/>
                <a:gd name="connsiteY124" fmla="*/ 5834618 h 6129756"/>
                <a:gd name="connsiteX125" fmla="*/ 2091447 w 3765948"/>
                <a:gd name="connsiteY125" fmla="*/ 5857030 h 6129756"/>
                <a:gd name="connsiteX126" fmla="*/ 2066103 w 3765948"/>
                <a:gd name="connsiteY126" fmla="*/ 5851915 h 6129756"/>
                <a:gd name="connsiteX127" fmla="*/ 2057625 w 3765948"/>
                <a:gd name="connsiteY127" fmla="*/ 5839363 h 6129756"/>
                <a:gd name="connsiteX128" fmla="*/ 2058379 w 3765948"/>
                <a:gd name="connsiteY128" fmla="*/ 5839064 h 6129756"/>
                <a:gd name="connsiteX129" fmla="*/ 2088159 w 3765948"/>
                <a:gd name="connsiteY129" fmla="*/ 5808056 h 6129756"/>
                <a:gd name="connsiteX130" fmla="*/ 2115925 w 3765948"/>
                <a:gd name="connsiteY130" fmla="*/ 5776471 h 6129756"/>
                <a:gd name="connsiteX131" fmla="*/ 2141807 w 3765948"/>
                <a:gd name="connsiteY131" fmla="*/ 5767110 h 6129756"/>
                <a:gd name="connsiteX132" fmla="*/ 2152977 w 3765948"/>
                <a:gd name="connsiteY132" fmla="*/ 5782467 h 6129756"/>
                <a:gd name="connsiteX133" fmla="*/ 2177917 w 3765948"/>
                <a:gd name="connsiteY133" fmla="*/ 5792553 h 6129756"/>
                <a:gd name="connsiteX134" fmla="*/ 2190327 w 3765948"/>
                <a:gd name="connsiteY134" fmla="*/ 5770317 h 6129756"/>
                <a:gd name="connsiteX135" fmla="*/ 2180219 w 3765948"/>
                <a:gd name="connsiteY135" fmla="*/ 5760595 h 6129756"/>
                <a:gd name="connsiteX136" fmla="*/ 2186677 w 3765948"/>
                <a:gd name="connsiteY136" fmla="*/ 5767560 h 6129756"/>
                <a:gd name="connsiteX137" fmla="*/ 2176959 w 3765948"/>
                <a:gd name="connsiteY137" fmla="*/ 5784975 h 6129756"/>
                <a:gd name="connsiteX138" fmla="*/ 2157425 w 3765948"/>
                <a:gd name="connsiteY138" fmla="*/ 5777075 h 6129756"/>
                <a:gd name="connsiteX139" fmla="*/ 2151381 w 3765948"/>
                <a:gd name="connsiteY139" fmla="*/ 5764788 h 6129756"/>
                <a:gd name="connsiteX140" fmla="*/ 2196313 w 3765948"/>
                <a:gd name="connsiteY140" fmla="*/ 5747176 h 6129756"/>
                <a:gd name="connsiteX141" fmla="*/ 2226687 w 3765948"/>
                <a:gd name="connsiteY141" fmla="*/ 5732462 h 6129756"/>
                <a:gd name="connsiteX142" fmla="*/ 1098117 w 3765948"/>
                <a:gd name="connsiteY142" fmla="*/ 5716562 h 6129756"/>
                <a:gd name="connsiteX143" fmla="*/ 1126567 w 3765948"/>
                <a:gd name="connsiteY143" fmla="*/ 5738028 h 6129756"/>
                <a:gd name="connsiteX144" fmla="*/ 1179387 w 3765948"/>
                <a:gd name="connsiteY144" fmla="*/ 5767347 h 6129756"/>
                <a:gd name="connsiteX145" fmla="*/ 1192831 w 3765948"/>
                <a:gd name="connsiteY145" fmla="*/ 5800855 h 6129756"/>
                <a:gd name="connsiteX146" fmla="*/ 1194327 w 3765948"/>
                <a:gd name="connsiteY146" fmla="*/ 5801508 h 6129756"/>
                <a:gd name="connsiteX147" fmla="*/ 1186023 w 3765948"/>
                <a:gd name="connsiteY147" fmla="*/ 5810227 h 6129756"/>
                <a:gd name="connsiteX148" fmla="*/ 1162559 w 3765948"/>
                <a:gd name="connsiteY148" fmla="*/ 5811548 h 6129756"/>
                <a:gd name="connsiteX149" fmla="*/ 1159749 w 3765948"/>
                <a:gd name="connsiteY149" fmla="*/ 5791186 h 6129756"/>
                <a:gd name="connsiteX150" fmla="*/ 1169315 w 3765948"/>
                <a:gd name="connsiteY150" fmla="*/ 5786464 h 6129756"/>
                <a:gd name="connsiteX151" fmla="*/ 1154833 w 3765948"/>
                <a:gd name="connsiteY151" fmla="*/ 5792695 h 6129756"/>
                <a:gd name="connsiteX152" fmla="*/ 1158421 w 3765948"/>
                <a:gd name="connsiteY152" fmla="*/ 5818693 h 6129756"/>
                <a:gd name="connsiteX153" fmla="*/ 1188379 w 3765948"/>
                <a:gd name="connsiteY153" fmla="*/ 5817007 h 6129756"/>
                <a:gd name="connsiteX154" fmla="*/ 1200577 w 3765948"/>
                <a:gd name="connsiteY154" fmla="*/ 5804200 h 6129756"/>
                <a:gd name="connsiteX155" fmla="*/ 1227405 w 3765948"/>
                <a:gd name="connsiteY155" fmla="*/ 5840227 h 6129756"/>
                <a:gd name="connsiteX156" fmla="*/ 1200515 w 3765948"/>
                <a:gd name="connsiteY156" fmla="*/ 5891326 h 6129756"/>
                <a:gd name="connsiteX157" fmla="*/ 1186437 w 3765948"/>
                <a:gd name="connsiteY157" fmla="*/ 5890696 h 6129756"/>
                <a:gd name="connsiteX158" fmla="*/ 1204673 w 3765948"/>
                <a:gd name="connsiteY158" fmla="*/ 5866075 h 6129756"/>
                <a:gd name="connsiteX159" fmla="*/ 1147413 w 3765948"/>
                <a:gd name="connsiteY159" fmla="*/ 5847633 h 6129756"/>
                <a:gd name="connsiteX160" fmla="*/ 1071287 w 3765948"/>
                <a:gd name="connsiteY160" fmla="*/ 5885545 h 6129756"/>
                <a:gd name="connsiteX161" fmla="*/ 1050701 w 3765948"/>
                <a:gd name="connsiteY161" fmla="*/ 5884624 h 6129756"/>
                <a:gd name="connsiteX162" fmla="*/ 983643 w 3765948"/>
                <a:gd name="connsiteY162" fmla="*/ 5873850 h 6129756"/>
                <a:gd name="connsiteX163" fmla="*/ 1088319 w 3765948"/>
                <a:gd name="connsiteY163" fmla="*/ 5847190 h 6129756"/>
                <a:gd name="connsiteX164" fmla="*/ 1106603 w 3765948"/>
                <a:gd name="connsiteY164" fmla="*/ 5802469 h 6129756"/>
                <a:gd name="connsiteX165" fmla="*/ 1044987 w 3765948"/>
                <a:gd name="connsiteY165" fmla="*/ 5797378 h 6129756"/>
                <a:gd name="connsiteX166" fmla="*/ 1006071 w 3765948"/>
                <a:gd name="connsiteY166" fmla="*/ 5839809 h 6129756"/>
                <a:gd name="connsiteX167" fmla="*/ 911255 w 3765948"/>
                <a:gd name="connsiteY167" fmla="*/ 5836118 h 6129756"/>
                <a:gd name="connsiteX168" fmla="*/ 970163 w 3765948"/>
                <a:gd name="connsiteY168" fmla="*/ 5869406 h 6129756"/>
                <a:gd name="connsiteX169" fmla="*/ 817335 w 3765948"/>
                <a:gd name="connsiteY169" fmla="*/ 5849441 h 6129756"/>
                <a:gd name="connsiteX170" fmla="*/ 903767 w 3765948"/>
                <a:gd name="connsiteY170" fmla="*/ 5803368 h 6129756"/>
                <a:gd name="connsiteX171" fmla="*/ 918453 w 3765948"/>
                <a:gd name="connsiteY171" fmla="*/ 5820452 h 6129756"/>
                <a:gd name="connsiteX172" fmla="*/ 949667 w 3765948"/>
                <a:gd name="connsiteY172" fmla="*/ 5831198 h 6129756"/>
                <a:gd name="connsiteX173" fmla="*/ 961985 w 3765948"/>
                <a:gd name="connsiteY173" fmla="*/ 5803970 h 6129756"/>
                <a:gd name="connsiteX174" fmla="*/ 948669 w 3765948"/>
                <a:gd name="connsiteY174" fmla="*/ 5792882 h 6129756"/>
                <a:gd name="connsiteX175" fmla="*/ 957267 w 3765948"/>
                <a:gd name="connsiteY175" fmla="*/ 5800866 h 6129756"/>
                <a:gd name="connsiteX176" fmla="*/ 947619 w 3765948"/>
                <a:gd name="connsiteY176" fmla="*/ 5822191 h 6129756"/>
                <a:gd name="connsiteX177" fmla="*/ 923171 w 3765948"/>
                <a:gd name="connsiteY177" fmla="*/ 5813775 h 6129756"/>
                <a:gd name="connsiteX178" fmla="*/ 916423 w 3765948"/>
                <a:gd name="connsiteY178" fmla="*/ 5800214 h 6129756"/>
                <a:gd name="connsiteX179" fmla="*/ 917211 w 3765948"/>
                <a:gd name="connsiteY179" fmla="*/ 5800018 h 6129756"/>
                <a:gd name="connsiteX180" fmla="*/ 950825 w 3765948"/>
                <a:gd name="connsiteY180" fmla="*/ 5773211 h 6129756"/>
                <a:gd name="connsiteX181" fmla="*/ 982515 w 3765948"/>
                <a:gd name="connsiteY181" fmla="*/ 5745567 h 6129756"/>
                <a:gd name="connsiteX182" fmla="*/ 1009405 w 3765948"/>
                <a:gd name="connsiteY182" fmla="*/ 5739704 h 6129756"/>
                <a:gd name="connsiteX183" fmla="*/ 1018453 w 3765948"/>
                <a:gd name="connsiteY183" fmla="*/ 5756401 h 6129756"/>
                <a:gd name="connsiteX184" fmla="*/ 1041843 w 3765948"/>
                <a:gd name="connsiteY184" fmla="*/ 5769690 h 6129756"/>
                <a:gd name="connsiteX185" fmla="*/ 1057079 w 3765948"/>
                <a:gd name="connsiteY185" fmla="*/ 5749287 h 6129756"/>
                <a:gd name="connsiteX186" fmla="*/ 1048341 w 3765948"/>
                <a:gd name="connsiteY186" fmla="*/ 5738316 h 6129756"/>
                <a:gd name="connsiteX187" fmla="*/ 1053825 w 3765948"/>
                <a:gd name="connsiteY187" fmla="*/ 5746072 h 6129756"/>
                <a:gd name="connsiteX188" fmla="*/ 1041893 w 3765948"/>
                <a:gd name="connsiteY188" fmla="*/ 5762052 h 6129756"/>
                <a:gd name="connsiteX189" fmla="*/ 1023573 w 3765948"/>
                <a:gd name="connsiteY189" fmla="*/ 5751643 h 6129756"/>
                <a:gd name="connsiteX190" fmla="*/ 1019203 w 3765948"/>
                <a:gd name="connsiteY190" fmla="*/ 5738665 h 6129756"/>
                <a:gd name="connsiteX191" fmla="*/ 1066065 w 3765948"/>
                <a:gd name="connsiteY191" fmla="*/ 5727138 h 6129756"/>
                <a:gd name="connsiteX192" fmla="*/ 1098117 w 3765948"/>
                <a:gd name="connsiteY192" fmla="*/ 5716562 h 6129756"/>
                <a:gd name="connsiteX193" fmla="*/ 2797055 w 3765948"/>
                <a:gd name="connsiteY193" fmla="*/ 5703376 h 6129756"/>
                <a:gd name="connsiteX194" fmla="*/ 2828091 w 3765948"/>
                <a:gd name="connsiteY194" fmla="*/ 5720899 h 6129756"/>
                <a:gd name="connsiteX195" fmla="*/ 2884317 w 3765948"/>
                <a:gd name="connsiteY195" fmla="*/ 5742990 h 6129756"/>
                <a:gd name="connsiteX196" fmla="*/ 2902067 w 3765948"/>
                <a:gd name="connsiteY196" fmla="*/ 5774430 h 6129756"/>
                <a:gd name="connsiteX197" fmla="*/ 2903635 w 3765948"/>
                <a:gd name="connsiteY197" fmla="*/ 5774880 h 6129756"/>
                <a:gd name="connsiteX198" fmla="*/ 2896553 w 3765948"/>
                <a:gd name="connsiteY198" fmla="*/ 5784619 h 6129756"/>
                <a:gd name="connsiteX199" fmla="*/ 2873471 w 3765948"/>
                <a:gd name="connsiteY199" fmla="*/ 5789025 h 6129756"/>
                <a:gd name="connsiteX200" fmla="*/ 2867997 w 3765948"/>
                <a:gd name="connsiteY200" fmla="*/ 5769212 h 6129756"/>
                <a:gd name="connsiteX201" fmla="*/ 2876857 w 3765948"/>
                <a:gd name="connsiteY201" fmla="*/ 5763269 h 6129756"/>
                <a:gd name="connsiteX202" fmla="*/ 2863323 w 3765948"/>
                <a:gd name="connsiteY202" fmla="*/ 5771357 h 6129756"/>
                <a:gd name="connsiteX203" fmla="*/ 2870311 w 3765948"/>
                <a:gd name="connsiteY203" fmla="*/ 5796654 h 6129756"/>
                <a:gd name="connsiteX204" fmla="*/ 2899785 w 3765948"/>
                <a:gd name="connsiteY204" fmla="*/ 5791028 h 6129756"/>
                <a:gd name="connsiteX205" fmla="*/ 2910185 w 3765948"/>
                <a:gd name="connsiteY205" fmla="*/ 5776723 h 6129756"/>
                <a:gd name="connsiteX206" fmla="*/ 2941533 w 3765948"/>
                <a:gd name="connsiteY206" fmla="*/ 5808894 h 6129756"/>
                <a:gd name="connsiteX207" fmla="*/ 2921623 w 3765948"/>
                <a:gd name="connsiteY207" fmla="*/ 5863096 h 6129756"/>
                <a:gd name="connsiteX208" fmla="*/ 2907585 w 3765948"/>
                <a:gd name="connsiteY208" fmla="*/ 5864330 h 6129756"/>
                <a:gd name="connsiteX209" fmla="*/ 2922413 w 3765948"/>
                <a:gd name="connsiteY209" fmla="*/ 5837517 h 6129756"/>
                <a:gd name="connsiteX210" fmla="*/ 2863219 w 3765948"/>
                <a:gd name="connsiteY210" fmla="*/ 5826794 h 6129756"/>
                <a:gd name="connsiteX211" fmla="*/ 2792763 w 3765948"/>
                <a:gd name="connsiteY211" fmla="*/ 5874422 h 6129756"/>
                <a:gd name="connsiteX212" fmla="*/ 2772235 w 3765948"/>
                <a:gd name="connsiteY212" fmla="*/ 5876226 h 6129756"/>
                <a:gd name="connsiteX213" fmla="*/ 2704343 w 3765948"/>
                <a:gd name="connsiteY213" fmla="*/ 5874397 h 6129756"/>
                <a:gd name="connsiteX214" fmla="*/ 2804583 w 3765948"/>
                <a:gd name="connsiteY214" fmla="*/ 5834155 h 6129756"/>
                <a:gd name="connsiteX215" fmla="*/ 2816805 w 3765948"/>
                <a:gd name="connsiteY215" fmla="*/ 5787412 h 6129756"/>
                <a:gd name="connsiteX216" fmla="*/ 2755057 w 3765948"/>
                <a:gd name="connsiteY216" fmla="*/ 5790497 h 6129756"/>
                <a:gd name="connsiteX217" fmla="*/ 2722083 w 3765948"/>
                <a:gd name="connsiteY217" fmla="*/ 5837693 h 6129756"/>
                <a:gd name="connsiteX218" fmla="*/ 2627607 w 3765948"/>
                <a:gd name="connsiteY218" fmla="*/ 5846549 h 6129756"/>
                <a:gd name="connsiteX219" fmla="*/ 2690395 w 3765948"/>
                <a:gd name="connsiteY219" fmla="*/ 5871771 h 6129756"/>
                <a:gd name="connsiteX220" fmla="*/ 2536269 w 3765948"/>
                <a:gd name="connsiteY220" fmla="*/ 5872152 h 6129756"/>
                <a:gd name="connsiteX221" fmla="*/ 2615863 w 3765948"/>
                <a:gd name="connsiteY221" fmla="*/ 5815074 h 6129756"/>
                <a:gd name="connsiteX222" fmla="*/ 2632675 w 3765948"/>
                <a:gd name="connsiteY222" fmla="*/ 5830070 h 6129756"/>
                <a:gd name="connsiteX223" fmla="*/ 2665035 w 3765948"/>
                <a:gd name="connsiteY223" fmla="*/ 5836602 h 6129756"/>
                <a:gd name="connsiteX224" fmla="*/ 2673651 w 3765948"/>
                <a:gd name="connsiteY224" fmla="*/ 5807987 h 6129756"/>
                <a:gd name="connsiteX225" fmla="*/ 2658989 w 3765948"/>
                <a:gd name="connsiteY225" fmla="*/ 5798753 h 6129756"/>
                <a:gd name="connsiteX226" fmla="*/ 2668565 w 3765948"/>
                <a:gd name="connsiteY226" fmla="*/ 5805532 h 6129756"/>
                <a:gd name="connsiteX227" fmla="*/ 2661815 w 3765948"/>
                <a:gd name="connsiteY227" fmla="*/ 5827944 h 6129756"/>
                <a:gd name="connsiteX228" fmla="*/ 2636471 w 3765948"/>
                <a:gd name="connsiteY228" fmla="*/ 5822829 h 6129756"/>
                <a:gd name="connsiteX229" fmla="*/ 2627993 w 3765948"/>
                <a:gd name="connsiteY229" fmla="*/ 5810277 h 6129756"/>
                <a:gd name="connsiteX230" fmla="*/ 2628747 w 3765948"/>
                <a:gd name="connsiteY230" fmla="*/ 5809978 h 6129756"/>
                <a:gd name="connsiteX231" fmla="*/ 2658527 w 3765948"/>
                <a:gd name="connsiteY231" fmla="*/ 5778970 h 6129756"/>
                <a:gd name="connsiteX232" fmla="*/ 2686293 w 3765948"/>
                <a:gd name="connsiteY232" fmla="*/ 5747385 h 6129756"/>
                <a:gd name="connsiteX233" fmla="*/ 2712175 w 3765948"/>
                <a:gd name="connsiteY233" fmla="*/ 5738024 h 6129756"/>
                <a:gd name="connsiteX234" fmla="*/ 2723345 w 3765948"/>
                <a:gd name="connsiteY234" fmla="*/ 5753381 h 6129756"/>
                <a:gd name="connsiteX235" fmla="*/ 2748285 w 3765948"/>
                <a:gd name="connsiteY235" fmla="*/ 5763467 h 6129756"/>
                <a:gd name="connsiteX236" fmla="*/ 2760695 w 3765948"/>
                <a:gd name="connsiteY236" fmla="*/ 5741231 h 6129756"/>
                <a:gd name="connsiteX237" fmla="*/ 2750587 w 3765948"/>
                <a:gd name="connsiteY237" fmla="*/ 5731509 h 6129756"/>
                <a:gd name="connsiteX238" fmla="*/ 2757045 w 3765948"/>
                <a:gd name="connsiteY238" fmla="*/ 5738474 h 6129756"/>
                <a:gd name="connsiteX239" fmla="*/ 2747327 w 3765948"/>
                <a:gd name="connsiteY239" fmla="*/ 5755889 h 6129756"/>
                <a:gd name="connsiteX240" fmla="*/ 2727793 w 3765948"/>
                <a:gd name="connsiteY240" fmla="*/ 5747989 h 6129756"/>
                <a:gd name="connsiteX241" fmla="*/ 2721749 w 3765948"/>
                <a:gd name="connsiteY241" fmla="*/ 5735702 h 6129756"/>
                <a:gd name="connsiteX242" fmla="*/ 2766681 w 3765948"/>
                <a:gd name="connsiteY242" fmla="*/ 5718090 h 6129756"/>
                <a:gd name="connsiteX243" fmla="*/ 2797055 w 3765948"/>
                <a:gd name="connsiteY243" fmla="*/ 5703376 h 6129756"/>
                <a:gd name="connsiteX244" fmla="*/ 3370851 w 3765948"/>
                <a:gd name="connsiteY244" fmla="*/ 5693792 h 6129756"/>
                <a:gd name="connsiteX245" fmla="*/ 3380031 w 3765948"/>
                <a:gd name="connsiteY245" fmla="*/ 5702341 h 6129756"/>
                <a:gd name="connsiteX246" fmla="*/ 3373769 w 3765948"/>
                <a:gd name="connsiteY246" fmla="*/ 5739541 h 6129756"/>
                <a:gd name="connsiteX247" fmla="*/ 3234929 w 3765948"/>
                <a:gd name="connsiteY247" fmla="*/ 5782800 h 6129756"/>
                <a:gd name="connsiteX248" fmla="*/ 3308259 w 3765948"/>
                <a:gd name="connsiteY248" fmla="*/ 5749156 h 6129756"/>
                <a:gd name="connsiteX249" fmla="*/ 3331033 w 3765948"/>
                <a:gd name="connsiteY249" fmla="*/ 5709875 h 6129756"/>
                <a:gd name="connsiteX250" fmla="*/ 3353547 w 3765948"/>
                <a:gd name="connsiteY250" fmla="*/ 5694663 h 6129756"/>
                <a:gd name="connsiteX251" fmla="*/ 3370851 w 3765948"/>
                <a:gd name="connsiteY251" fmla="*/ 5693792 h 6129756"/>
                <a:gd name="connsiteX252" fmla="*/ 472901 w 3765948"/>
                <a:gd name="connsiteY252" fmla="*/ 5661425 h 6129756"/>
                <a:gd name="connsiteX253" fmla="*/ 503073 w 3765948"/>
                <a:gd name="connsiteY253" fmla="*/ 5669640 h 6129756"/>
                <a:gd name="connsiteX254" fmla="*/ 536011 w 3765948"/>
                <a:gd name="connsiteY254" fmla="*/ 5662275 h 6129756"/>
                <a:gd name="connsiteX255" fmla="*/ 562207 w 3765948"/>
                <a:gd name="connsiteY255" fmla="*/ 5686440 h 6129756"/>
                <a:gd name="connsiteX256" fmla="*/ 611879 w 3765948"/>
                <a:gd name="connsiteY256" fmla="*/ 5720822 h 6129756"/>
                <a:gd name="connsiteX257" fmla="*/ 621957 w 3765948"/>
                <a:gd name="connsiteY257" fmla="*/ 5755492 h 6129756"/>
                <a:gd name="connsiteX258" fmla="*/ 623381 w 3765948"/>
                <a:gd name="connsiteY258" fmla="*/ 5756288 h 6129756"/>
                <a:gd name="connsiteX259" fmla="*/ 614257 w 3765948"/>
                <a:gd name="connsiteY259" fmla="*/ 5764147 h 6129756"/>
                <a:gd name="connsiteX260" fmla="*/ 590777 w 3765948"/>
                <a:gd name="connsiteY260" fmla="*/ 5763149 h 6129756"/>
                <a:gd name="connsiteX261" fmla="*/ 589987 w 3765948"/>
                <a:gd name="connsiteY261" fmla="*/ 5742609 h 6129756"/>
                <a:gd name="connsiteX262" fmla="*/ 599971 w 3765948"/>
                <a:gd name="connsiteY262" fmla="*/ 5738853 h 6129756"/>
                <a:gd name="connsiteX263" fmla="*/ 584947 w 3765948"/>
                <a:gd name="connsiteY263" fmla="*/ 5743626 h 6129756"/>
                <a:gd name="connsiteX264" fmla="*/ 585955 w 3765948"/>
                <a:gd name="connsiteY264" fmla="*/ 5769851 h 6129756"/>
                <a:gd name="connsiteX265" fmla="*/ 615933 w 3765948"/>
                <a:gd name="connsiteY265" fmla="*/ 5771126 h 6129756"/>
                <a:gd name="connsiteX266" fmla="*/ 629333 w 3765948"/>
                <a:gd name="connsiteY266" fmla="*/ 5759583 h 6129756"/>
                <a:gd name="connsiteX267" fmla="*/ 652481 w 3765948"/>
                <a:gd name="connsiteY267" fmla="*/ 5798079 h 6129756"/>
                <a:gd name="connsiteX268" fmla="*/ 620685 w 3765948"/>
                <a:gd name="connsiteY268" fmla="*/ 5846279 h 6129756"/>
                <a:gd name="connsiteX269" fmla="*/ 606739 w 3765948"/>
                <a:gd name="connsiteY269" fmla="*/ 5844265 h 6129756"/>
                <a:gd name="connsiteX270" fmla="*/ 627313 w 3765948"/>
                <a:gd name="connsiteY270" fmla="*/ 5821561 h 6129756"/>
                <a:gd name="connsiteX271" fmla="*/ 572149 w 3765948"/>
                <a:gd name="connsiteY271" fmla="*/ 5797566 h 6129756"/>
                <a:gd name="connsiteX272" fmla="*/ 492657 w 3765948"/>
                <a:gd name="connsiteY272" fmla="*/ 5827791 h 6129756"/>
                <a:gd name="connsiteX273" fmla="*/ 472261 w 3765948"/>
                <a:gd name="connsiteY273" fmla="*/ 5824846 h 6129756"/>
                <a:gd name="connsiteX274" fmla="*/ 406591 w 3765948"/>
                <a:gd name="connsiteY274" fmla="*/ 5807515 h 6129756"/>
                <a:gd name="connsiteX275" fmla="*/ 513385 w 3765948"/>
                <a:gd name="connsiteY275" fmla="*/ 5791301 h 6129756"/>
                <a:gd name="connsiteX276" fmla="*/ 535987 w 3765948"/>
                <a:gd name="connsiteY276" fmla="*/ 5748600 h 6129756"/>
                <a:gd name="connsiteX277" fmla="*/ 475173 w 3765948"/>
                <a:gd name="connsiteY277" fmla="*/ 5737460 h 6129756"/>
                <a:gd name="connsiteX278" fmla="*/ 432267 w 3765948"/>
                <a:gd name="connsiteY278" fmla="*/ 5775850 h 6129756"/>
                <a:gd name="connsiteX279" fmla="*/ 338275 w 3765948"/>
                <a:gd name="connsiteY279" fmla="*/ 5762832 h 6129756"/>
                <a:gd name="connsiteX280" fmla="*/ 393617 w 3765948"/>
                <a:gd name="connsiteY280" fmla="*/ 5801764 h 6129756"/>
                <a:gd name="connsiteX281" fmla="*/ 243501 w 3765948"/>
                <a:gd name="connsiteY281" fmla="*/ 5766835 h 6129756"/>
                <a:gd name="connsiteX282" fmla="*/ 334051 w 3765948"/>
                <a:gd name="connsiteY282" fmla="*/ 5729504 h 6129756"/>
                <a:gd name="connsiteX283" fmla="*/ 346983 w 3765948"/>
                <a:gd name="connsiteY283" fmla="*/ 5747952 h 6129756"/>
                <a:gd name="connsiteX284" fmla="*/ 376985 w 3765948"/>
                <a:gd name="connsiteY284" fmla="*/ 5761722 h 6129756"/>
                <a:gd name="connsiteX285" fmla="*/ 391927 w 3765948"/>
                <a:gd name="connsiteY285" fmla="*/ 5735841 h 6129756"/>
                <a:gd name="connsiteX286" fmla="*/ 379769 w 3765948"/>
                <a:gd name="connsiteY286" fmla="*/ 5723494 h 6129756"/>
                <a:gd name="connsiteX287" fmla="*/ 387537 w 3765948"/>
                <a:gd name="connsiteY287" fmla="*/ 5732286 h 6129756"/>
                <a:gd name="connsiteX288" fmla="*/ 375835 w 3765948"/>
                <a:gd name="connsiteY288" fmla="*/ 5752557 h 6129756"/>
                <a:gd name="connsiteX289" fmla="*/ 352335 w 3765948"/>
                <a:gd name="connsiteY289" fmla="*/ 5741772 h 6129756"/>
                <a:gd name="connsiteX290" fmla="*/ 346957 w 3765948"/>
                <a:gd name="connsiteY290" fmla="*/ 5727613 h 6129756"/>
                <a:gd name="connsiteX291" fmla="*/ 347761 w 3765948"/>
                <a:gd name="connsiteY291" fmla="*/ 5727495 h 6129756"/>
                <a:gd name="connsiteX292" fmla="*/ 383851 w 3765948"/>
                <a:gd name="connsiteY292" fmla="*/ 5704132 h 6129756"/>
                <a:gd name="connsiteX293" fmla="*/ 418113 w 3765948"/>
                <a:gd name="connsiteY293" fmla="*/ 5679746 h 6129756"/>
                <a:gd name="connsiteX294" fmla="*/ 445449 w 3765948"/>
                <a:gd name="connsiteY294" fmla="*/ 5676560 h 6129756"/>
                <a:gd name="connsiteX295" fmla="*/ 452807 w 3765948"/>
                <a:gd name="connsiteY295" fmla="*/ 5694068 h 6129756"/>
                <a:gd name="connsiteX296" fmla="*/ 474775 w 3765948"/>
                <a:gd name="connsiteY296" fmla="*/ 5709598 h 6129756"/>
                <a:gd name="connsiteX297" fmla="*/ 491947 w 3765948"/>
                <a:gd name="connsiteY297" fmla="*/ 5690796 h 6129756"/>
                <a:gd name="connsiteX298" fmla="*/ 484333 w 3765948"/>
                <a:gd name="connsiteY298" fmla="*/ 5679017 h 6129756"/>
                <a:gd name="connsiteX299" fmla="*/ 489025 w 3765948"/>
                <a:gd name="connsiteY299" fmla="*/ 5687276 h 6129756"/>
                <a:gd name="connsiteX300" fmla="*/ 475577 w 3765948"/>
                <a:gd name="connsiteY300" fmla="*/ 5702002 h 6129756"/>
                <a:gd name="connsiteX301" fmla="*/ 458371 w 3765948"/>
                <a:gd name="connsiteY301" fmla="*/ 5689838 h 6129756"/>
                <a:gd name="connsiteX302" fmla="*/ 455301 w 3765948"/>
                <a:gd name="connsiteY302" fmla="*/ 5676493 h 6129756"/>
                <a:gd name="connsiteX303" fmla="*/ 472901 w 3765948"/>
                <a:gd name="connsiteY303" fmla="*/ 5661425 h 6129756"/>
                <a:gd name="connsiteX304" fmla="*/ 3357521 w 3765948"/>
                <a:gd name="connsiteY304" fmla="*/ 5614958 h 6129756"/>
                <a:gd name="connsiteX305" fmla="*/ 3390151 w 3765948"/>
                <a:gd name="connsiteY305" fmla="*/ 5629291 h 6129756"/>
                <a:gd name="connsiteX306" fmla="*/ 3448305 w 3765948"/>
                <a:gd name="connsiteY306" fmla="*/ 5645653 h 6129756"/>
                <a:gd name="connsiteX307" fmla="*/ 3469109 w 3765948"/>
                <a:gd name="connsiteY307" fmla="*/ 5675161 h 6129756"/>
                <a:gd name="connsiteX308" fmla="*/ 3470715 w 3765948"/>
                <a:gd name="connsiteY308" fmla="*/ 5675452 h 6129756"/>
                <a:gd name="connsiteX309" fmla="*/ 3464641 w 3765948"/>
                <a:gd name="connsiteY309" fmla="*/ 5685850 h 6129756"/>
                <a:gd name="connsiteX310" fmla="*/ 3442113 w 3765948"/>
                <a:gd name="connsiteY310" fmla="*/ 5692541 h 6129756"/>
                <a:gd name="connsiteX311" fmla="*/ 3434687 w 3765948"/>
                <a:gd name="connsiteY311" fmla="*/ 5673374 h 6129756"/>
                <a:gd name="connsiteX312" fmla="*/ 3442909 w 3765948"/>
                <a:gd name="connsiteY312" fmla="*/ 5666576 h 6129756"/>
                <a:gd name="connsiteX313" fmla="*/ 3430251 w 3765948"/>
                <a:gd name="connsiteY313" fmla="*/ 5675976 h 6129756"/>
                <a:gd name="connsiteX314" fmla="*/ 3439733 w 3765948"/>
                <a:gd name="connsiteY314" fmla="*/ 5700447 h 6129756"/>
                <a:gd name="connsiteX315" fmla="*/ 3468495 w 3765948"/>
                <a:gd name="connsiteY315" fmla="*/ 5691904 h 6129756"/>
                <a:gd name="connsiteX316" fmla="*/ 3477415 w 3765948"/>
                <a:gd name="connsiteY316" fmla="*/ 5676632 h 6129756"/>
                <a:gd name="connsiteX317" fmla="*/ 3511821 w 3765948"/>
                <a:gd name="connsiteY317" fmla="*/ 5705508 h 6129756"/>
                <a:gd name="connsiteX318" fmla="*/ 3497429 w 3765948"/>
                <a:gd name="connsiteY318" fmla="*/ 5761428 h 6129756"/>
                <a:gd name="connsiteX319" fmla="*/ 3483585 w 3765948"/>
                <a:gd name="connsiteY319" fmla="*/ 5764059 h 6129756"/>
                <a:gd name="connsiteX320" fmla="*/ 3495657 w 3765948"/>
                <a:gd name="connsiteY320" fmla="*/ 5735898 h 6129756"/>
                <a:gd name="connsiteX321" fmla="*/ 3435689 w 3765948"/>
                <a:gd name="connsiteY321" fmla="*/ 5731145 h 6129756"/>
                <a:gd name="connsiteX322" fmla="*/ 3370345 w 3765948"/>
                <a:gd name="connsiteY322" fmla="*/ 5785576 h 6129756"/>
                <a:gd name="connsiteX323" fmla="*/ 3350101 w 3765948"/>
                <a:gd name="connsiteY323" fmla="*/ 5789423 h 6129756"/>
                <a:gd name="connsiteX324" fmla="*/ 3282365 w 3765948"/>
                <a:gd name="connsiteY324" fmla="*/ 5794389 h 6129756"/>
                <a:gd name="connsiteX325" fmla="*/ 3378081 w 3765948"/>
                <a:gd name="connsiteY325" fmla="*/ 5744329 h 6129756"/>
                <a:gd name="connsiteX326" fmla="*/ 3385571 w 3765948"/>
                <a:gd name="connsiteY326" fmla="*/ 5696599 h 6129756"/>
                <a:gd name="connsiteX327" fmla="*/ 3324439 w 3765948"/>
                <a:gd name="connsiteY327" fmla="*/ 5705840 h 6129756"/>
                <a:gd name="connsiteX328" fmla="*/ 3296347 w 3765948"/>
                <a:gd name="connsiteY328" fmla="*/ 5756095 h 6129756"/>
                <a:gd name="connsiteX329" fmla="*/ 3203231 w 3765948"/>
                <a:gd name="connsiteY329" fmla="*/ 5774349 h 6129756"/>
                <a:gd name="connsiteX330" fmla="*/ 3268225 w 3765948"/>
                <a:gd name="connsiteY330" fmla="*/ 5793169 h 6129756"/>
                <a:gd name="connsiteX331" fmla="*/ 3114909 w 3765948"/>
                <a:gd name="connsiteY331" fmla="*/ 5808952 h 6129756"/>
                <a:gd name="connsiteX332" fmla="*/ 3188399 w 3765948"/>
                <a:gd name="connsiteY332" fmla="*/ 5744205 h 6129756"/>
                <a:gd name="connsiteX333" fmla="*/ 3206627 w 3765948"/>
                <a:gd name="connsiteY333" fmla="*/ 5757446 h 6129756"/>
                <a:gd name="connsiteX334" fmla="*/ 3239475 w 3765948"/>
                <a:gd name="connsiteY334" fmla="*/ 5760711 h 6129756"/>
                <a:gd name="connsiteX335" fmla="*/ 3245191 w 3765948"/>
                <a:gd name="connsiteY335" fmla="*/ 5731378 h 6129756"/>
                <a:gd name="connsiteX336" fmla="*/ 3229677 w 3765948"/>
                <a:gd name="connsiteY336" fmla="*/ 5723656 h 6129756"/>
                <a:gd name="connsiteX337" fmla="*/ 3239883 w 3765948"/>
                <a:gd name="connsiteY337" fmla="*/ 5729444 h 6129756"/>
                <a:gd name="connsiteX338" fmla="*/ 3235409 w 3765948"/>
                <a:gd name="connsiteY338" fmla="*/ 5752418 h 6129756"/>
                <a:gd name="connsiteX339" fmla="*/ 3209679 w 3765948"/>
                <a:gd name="connsiteY339" fmla="*/ 5749861 h 6129756"/>
                <a:gd name="connsiteX340" fmla="*/ 3199989 w 3765948"/>
                <a:gd name="connsiteY340" fmla="*/ 5738220 h 6129756"/>
                <a:gd name="connsiteX341" fmla="*/ 3200711 w 3765948"/>
                <a:gd name="connsiteY341" fmla="*/ 5737847 h 6129756"/>
                <a:gd name="connsiteX342" fmla="*/ 3227243 w 3765948"/>
                <a:gd name="connsiteY342" fmla="*/ 5704018 h 6129756"/>
                <a:gd name="connsiteX343" fmla="*/ 3251713 w 3765948"/>
                <a:gd name="connsiteY343" fmla="*/ 5669816 h 6129756"/>
                <a:gd name="connsiteX344" fmla="*/ 3276527 w 3765948"/>
                <a:gd name="connsiteY344" fmla="*/ 5657915 h 6129756"/>
                <a:gd name="connsiteX345" fmla="*/ 3289179 w 3765948"/>
                <a:gd name="connsiteY345" fmla="*/ 5672079 h 6129756"/>
                <a:gd name="connsiteX346" fmla="*/ 3315001 w 3765948"/>
                <a:gd name="connsiteY346" fmla="*/ 5679622 h 6129756"/>
                <a:gd name="connsiteX347" fmla="*/ 3325127 w 3765948"/>
                <a:gd name="connsiteY347" fmla="*/ 5656258 h 6129756"/>
                <a:gd name="connsiteX348" fmla="*/ 3314097 w 3765948"/>
                <a:gd name="connsiteY348" fmla="*/ 5647594 h 6129756"/>
                <a:gd name="connsiteX349" fmla="*/ 3321219 w 3765948"/>
                <a:gd name="connsiteY349" fmla="*/ 5653878 h 6129756"/>
                <a:gd name="connsiteX350" fmla="*/ 3313289 w 3765948"/>
                <a:gd name="connsiteY350" fmla="*/ 5672178 h 6129756"/>
                <a:gd name="connsiteX351" fmla="*/ 3293065 w 3765948"/>
                <a:gd name="connsiteY351" fmla="*/ 5666270 h 6129756"/>
                <a:gd name="connsiteX352" fmla="*/ 3285823 w 3765948"/>
                <a:gd name="connsiteY352" fmla="*/ 5654648 h 6129756"/>
                <a:gd name="connsiteX353" fmla="*/ 3328769 w 3765948"/>
                <a:gd name="connsiteY353" fmla="*/ 5632633 h 6129756"/>
                <a:gd name="connsiteX354" fmla="*/ 3357521 w 3765948"/>
                <a:gd name="connsiteY354" fmla="*/ 5614958 h 6129756"/>
                <a:gd name="connsiteX355" fmla="*/ 243939 w 3765948"/>
                <a:gd name="connsiteY355" fmla="*/ 5294983 h 6129756"/>
                <a:gd name="connsiteX356" fmla="*/ 506441 w 3765948"/>
                <a:gd name="connsiteY356" fmla="*/ 5589538 h 6129756"/>
                <a:gd name="connsiteX357" fmla="*/ 243939 w 3765948"/>
                <a:gd name="connsiteY357" fmla="*/ 5294983 h 6129756"/>
                <a:gd name="connsiteX358" fmla="*/ 2115049 w 3765948"/>
                <a:gd name="connsiteY358" fmla="*/ 5176226 h 6129756"/>
                <a:gd name="connsiteX359" fmla="*/ 2205799 w 3765948"/>
                <a:gd name="connsiteY359" fmla="*/ 5266976 h 6129756"/>
                <a:gd name="connsiteX360" fmla="*/ 2115049 w 3765948"/>
                <a:gd name="connsiteY360" fmla="*/ 5357727 h 6129756"/>
                <a:gd name="connsiteX361" fmla="*/ 2024299 w 3765948"/>
                <a:gd name="connsiteY361" fmla="*/ 5266976 h 6129756"/>
                <a:gd name="connsiteX362" fmla="*/ 2115049 w 3765948"/>
                <a:gd name="connsiteY362" fmla="*/ 5176226 h 6129756"/>
                <a:gd name="connsiteX363" fmla="*/ 1827629 w 3765948"/>
                <a:gd name="connsiteY363" fmla="*/ 5166251 h 6129756"/>
                <a:gd name="connsiteX364" fmla="*/ 1918379 w 3765948"/>
                <a:gd name="connsiteY364" fmla="*/ 5257001 h 6129756"/>
                <a:gd name="connsiteX365" fmla="*/ 1827629 w 3765948"/>
                <a:gd name="connsiteY365" fmla="*/ 5347751 h 6129756"/>
                <a:gd name="connsiteX366" fmla="*/ 1736879 w 3765948"/>
                <a:gd name="connsiteY366" fmla="*/ 5257001 h 6129756"/>
                <a:gd name="connsiteX367" fmla="*/ 1827629 w 3765948"/>
                <a:gd name="connsiteY367" fmla="*/ 5166251 h 6129756"/>
                <a:gd name="connsiteX368" fmla="*/ 2381281 w 3765948"/>
                <a:gd name="connsiteY368" fmla="*/ 5166251 h 6129756"/>
                <a:gd name="connsiteX369" fmla="*/ 2472031 w 3765948"/>
                <a:gd name="connsiteY369" fmla="*/ 5257001 h 6129756"/>
                <a:gd name="connsiteX370" fmla="*/ 2381281 w 3765948"/>
                <a:gd name="connsiteY370" fmla="*/ 5347751 h 6129756"/>
                <a:gd name="connsiteX371" fmla="*/ 2290531 w 3765948"/>
                <a:gd name="connsiteY371" fmla="*/ 5257001 h 6129756"/>
                <a:gd name="connsiteX372" fmla="*/ 2381281 w 3765948"/>
                <a:gd name="connsiteY372" fmla="*/ 5166251 h 6129756"/>
                <a:gd name="connsiteX373" fmla="*/ 2380447 w 3765948"/>
                <a:gd name="connsiteY373" fmla="*/ 5108022 h 6129756"/>
                <a:gd name="connsiteX374" fmla="*/ 2245857 w 3765948"/>
                <a:gd name="connsiteY374" fmla="*/ 5191556 h 6129756"/>
                <a:gd name="connsiteX375" fmla="*/ 2117279 w 3765948"/>
                <a:gd name="connsiteY375" fmla="*/ 5116942 h 6129756"/>
                <a:gd name="connsiteX376" fmla="*/ 1973747 w 3765948"/>
                <a:gd name="connsiteY376" fmla="*/ 5220748 h 6129756"/>
                <a:gd name="connsiteX377" fmla="*/ 1828411 w 3765948"/>
                <a:gd name="connsiteY377" fmla="*/ 5108022 h 6129756"/>
                <a:gd name="connsiteX378" fmla="*/ 1674829 w 3765948"/>
                <a:gd name="connsiteY378" fmla="*/ 5261605 h 6129756"/>
                <a:gd name="connsiteX379" fmla="*/ 1828411 w 3765948"/>
                <a:gd name="connsiteY379" fmla="*/ 5415187 h 6129756"/>
                <a:gd name="connsiteX380" fmla="*/ 1971945 w 3765948"/>
                <a:gd name="connsiteY380" fmla="*/ 5311382 h 6129756"/>
                <a:gd name="connsiteX381" fmla="*/ 2117279 w 3765948"/>
                <a:gd name="connsiteY381" fmla="*/ 5424107 h 6129756"/>
                <a:gd name="connsiteX382" fmla="*/ 2251871 w 3765948"/>
                <a:gd name="connsiteY382" fmla="*/ 5340574 h 6129756"/>
                <a:gd name="connsiteX383" fmla="*/ 2380447 w 3765948"/>
                <a:gd name="connsiteY383" fmla="*/ 5415187 h 6129756"/>
                <a:gd name="connsiteX384" fmla="*/ 2534031 w 3765948"/>
                <a:gd name="connsiteY384" fmla="*/ 5261605 h 6129756"/>
                <a:gd name="connsiteX385" fmla="*/ 2380447 w 3765948"/>
                <a:gd name="connsiteY385" fmla="*/ 5108022 h 6129756"/>
                <a:gd name="connsiteX386" fmla="*/ 2377135 w 3765948"/>
                <a:gd name="connsiteY386" fmla="*/ 5081049 h 6129756"/>
                <a:gd name="connsiteX387" fmla="*/ 2557155 w 3765948"/>
                <a:gd name="connsiteY387" fmla="*/ 5261069 h 6129756"/>
                <a:gd name="connsiteX388" fmla="*/ 2377135 w 3765948"/>
                <a:gd name="connsiteY388" fmla="*/ 5441091 h 6129756"/>
                <a:gd name="connsiteX389" fmla="*/ 2250241 w 3765948"/>
                <a:gd name="connsiteY389" fmla="*/ 5388631 h 6129756"/>
                <a:gd name="connsiteX390" fmla="*/ 2117011 w 3765948"/>
                <a:gd name="connsiteY390" fmla="*/ 5450163 h 6129756"/>
                <a:gd name="connsiteX391" fmla="*/ 1968505 w 3765948"/>
                <a:gd name="connsiteY391" fmla="*/ 5365975 h 6129756"/>
                <a:gd name="connsiteX392" fmla="*/ 1826043 w 3765948"/>
                <a:gd name="connsiteY392" fmla="*/ 5441199 h 6129756"/>
                <a:gd name="connsiteX393" fmla="*/ 1646023 w 3765948"/>
                <a:gd name="connsiteY393" fmla="*/ 5261178 h 6129756"/>
                <a:gd name="connsiteX394" fmla="*/ 1826043 w 3765948"/>
                <a:gd name="connsiteY394" fmla="*/ 5081158 h 6129756"/>
                <a:gd name="connsiteX395" fmla="*/ 1974549 w 3765948"/>
                <a:gd name="connsiteY395" fmla="*/ 5165348 h 6129756"/>
                <a:gd name="connsiteX396" fmla="*/ 2117011 w 3765948"/>
                <a:gd name="connsiteY396" fmla="*/ 5090123 h 6129756"/>
                <a:gd name="connsiteX397" fmla="*/ 2243905 w 3765948"/>
                <a:gd name="connsiteY397" fmla="*/ 5142581 h 6129756"/>
                <a:gd name="connsiteX398" fmla="*/ 2377135 w 3765948"/>
                <a:gd name="connsiteY398" fmla="*/ 5081049 h 6129756"/>
                <a:gd name="connsiteX399" fmla="*/ 232699 w 3765948"/>
                <a:gd name="connsiteY399" fmla="*/ 4795901 h 6129756"/>
                <a:gd name="connsiteX400" fmla="*/ 790415 w 3765948"/>
                <a:gd name="connsiteY400" fmla="*/ 5544125 h 6129756"/>
                <a:gd name="connsiteX401" fmla="*/ 232699 w 3765948"/>
                <a:gd name="connsiteY401" fmla="*/ 4795901 h 6129756"/>
                <a:gd name="connsiteX402" fmla="*/ 163767 w 3765948"/>
                <a:gd name="connsiteY402" fmla="*/ 4263708 h 6129756"/>
                <a:gd name="connsiteX403" fmla="*/ 615495 w 3765948"/>
                <a:gd name="connsiteY403" fmla="*/ 5116814 h 6129756"/>
                <a:gd name="connsiteX404" fmla="*/ 163767 w 3765948"/>
                <a:gd name="connsiteY404" fmla="*/ 4263708 h 6129756"/>
                <a:gd name="connsiteX405" fmla="*/ 2211103 w 3765948"/>
                <a:gd name="connsiteY405" fmla="*/ 4064560 h 6129756"/>
                <a:gd name="connsiteX406" fmla="*/ 2534119 w 3765948"/>
                <a:gd name="connsiteY406" fmla="*/ 4083230 h 6129756"/>
                <a:gd name="connsiteX407" fmla="*/ 2764389 w 3765948"/>
                <a:gd name="connsiteY407" fmla="*/ 4176142 h 6129756"/>
                <a:gd name="connsiteX408" fmla="*/ 2685059 w 3765948"/>
                <a:gd name="connsiteY408" fmla="*/ 4163797 h 6129756"/>
                <a:gd name="connsiteX409" fmla="*/ 2800505 w 3765948"/>
                <a:gd name="connsiteY409" fmla="*/ 4261845 h 6129756"/>
                <a:gd name="connsiteX410" fmla="*/ 2579441 w 3765948"/>
                <a:gd name="connsiteY410" fmla="*/ 4192062 h 6129756"/>
                <a:gd name="connsiteX411" fmla="*/ 2670475 w 3765948"/>
                <a:gd name="connsiteY411" fmla="*/ 4251366 h 6129756"/>
                <a:gd name="connsiteX412" fmla="*/ 2594855 w 3765948"/>
                <a:gd name="connsiteY412" fmla="*/ 4242074 h 6129756"/>
                <a:gd name="connsiteX413" fmla="*/ 2660613 w 3765948"/>
                <a:gd name="connsiteY413" fmla="*/ 4286815 h 6129756"/>
                <a:gd name="connsiteX414" fmla="*/ 2640119 w 3765948"/>
                <a:gd name="connsiteY414" fmla="*/ 4285519 h 6129756"/>
                <a:gd name="connsiteX415" fmla="*/ 2691739 w 3765948"/>
                <a:gd name="connsiteY415" fmla="*/ 4324857 h 6129756"/>
                <a:gd name="connsiteX416" fmla="*/ 2560283 w 3765948"/>
                <a:gd name="connsiteY416" fmla="*/ 4300760 h 6129756"/>
                <a:gd name="connsiteX417" fmla="*/ 2632041 w 3765948"/>
                <a:gd name="connsiteY417" fmla="*/ 4337990 h 6129756"/>
                <a:gd name="connsiteX418" fmla="*/ 2624823 w 3765948"/>
                <a:gd name="connsiteY418" fmla="*/ 4366280 h 6129756"/>
                <a:gd name="connsiteX419" fmla="*/ 2211031 w 3765948"/>
                <a:gd name="connsiteY419" fmla="*/ 4302906 h 6129756"/>
                <a:gd name="connsiteX420" fmla="*/ 2490219 w 3765948"/>
                <a:gd name="connsiteY420" fmla="*/ 4765842 h 6129756"/>
                <a:gd name="connsiteX421" fmla="*/ 2279965 w 3765948"/>
                <a:gd name="connsiteY421" fmla="*/ 4928963 h 6129756"/>
                <a:gd name="connsiteX422" fmla="*/ 771099 w 3765948"/>
                <a:gd name="connsiteY422" fmla="*/ 4711778 h 6129756"/>
                <a:gd name="connsiteX423" fmla="*/ 873003 w 3765948"/>
                <a:gd name="connsiteY423" fmla="*/ 4680459 h 6129756"/>
                <a:gd name="connsiteX424" fmla="*/ 918923 w 3765948"/>
                <a:gd name="connsiteY424" fmla="*/ 4665327 h 6129756"/>
                <a:gd name="connsiteX425" fmla="*/ 970839 w 3765948"/>
                <a:gd name="connsiteY425" fmla="*/ 4642683 h 6129756"/>
                <a:gd name="connsiteX426" fmla="*/ 784111 w 3765948"/>
                <a:gd name="connsiteY426" fmla="*/ 4641581 h 6129756"/>
                <a:gd name="connsiteX427" fmla="*/ 856521 w 3765948"/>
                <a:gd name="connsiteY427" fmla="*/ 4620234 h 6129756"/>
                <a:gd name="connsiteX428" fmla="*/ 898369 w 3765948"/>
                <a:gd name="connsiteY428" fmla="*/ 4598645 h 6129756"/>
                <a:gd name="connsiteX429" fmla="*/ 972355 w 3765948"/>
                <a:gd name="connsiteY429" fmla="*/ 4559924 h 6129756"/>
                <a:gd name="connsiteX430" fmla="*/ 870955 w 3765948"/>
                <a:gd name="connsiteY430" fmla="*/ 4563656 h 6129756"/>
                <a:gd name="connsiteX431" fmla="*/ 980789 w 3765948"/>
                <a:gd name="connsiteY431" fmla="*/ 4510857 h 6129756"/>
                <a:gd name="connsiteX432" fmla="*/ 819335 w 3765948"/>
                <a:gd name="connsiteY432" fmla="*/ 4524317 h 6129756"/>
                <a:gd name="connsiteX433" fmla="*/ 659663 w 3765948"/>
                <a:gd name="connsiteY433" fmla="*/ 4554800 h 6129756"/>
                <a:gd name="connsiteX434" fmla="*/ 777279 w 3765948"/>
                <a:gd name="connsiteY434" fmla="*/ 4511512 h 6129756"/>
                <a:gd name="connsiteX435" fmla="*/ 785923 w 3765948"/>
                <a:gd name="connsiteY435" fmla="*/ 4496840 h 6129756"/>
                <a:gd name="connsiteX436" fmla="*/ 839413 w 3765948"/>
                <a:gd name="connsiteY436" fmla="*/ 4456823 h 6129756"/>
                <a:gd name="connsiteX437" fmla="*/ 775289 w 3765948"/>
                <a:gd name="connsiteY437" fmla="*/ 4460094 h 6129756"/>
                <a:gd name="connsiteX438" fmla="*/ 811287 w 3765948"/>
                <a:gd name="connsiteY438" fmla="*/ 4415025 h 6129756"/>
                <a:gd name="connsiteX439" fmla="*/ 2040547 w 3765948"/>
                <a:gd name="connsiteY439" fmla="*/ 4489397 h 6129756"/>
                <a:gd name="connsiteX440" fmla="*/ 1891123 w 3765948"/>
                <a:gd name="connsiteY440" fmla="*/ 4326071 h 6129756"/>
                <a:gd name="connsiteX441" fmla="*/ 1943931 w 3765948"/>
                <a:gd name="connsiteY441" fmla="*/ 4117482 h 6129756"/>
                <a:gd name="connsiteX442" fmla="*/ 2211103 w 3765948"/>
                <a:gd name="connsiteY442" fmla="*/ 4064560 h 6129756"/>
                <a:gd name="connsiteX443" fmla="*/ 2858157 w 3765948"/>
                <a:gd name="connsiteY443" fmla="*/ 3478558 h 6129756"/>
                <a:gd name="connsiteX444" fmla="*/ 2906295 w 3765948"/>
                <a:gd name="connsiteY444" fmla="*/ 3478937 h 6129756"/>
                <a:gd name="connsiteX445" fmla="*/ 2947901 w 3765948"/>
                <a:gd name="connsiteY445" fmla="*/ 3501400 h 6129756"/>
                <a:gd name="connsiteX446" fmla="*/ 3369761 w 3765948"/>
                <a:gd name="connsiteY446" fmla="*/ 4916143 h 6129756"/>
                <a:gd name="connsiteX447" fmla="*/ 3322337 w 3765948"/>
                <a:gd name="connsiteY447" fmla="*/ 4877707 h 6129756"/>
                <a:gd name="connsiteX448" fmla="*/ 3290387 w 3765948"/>
                <a:gd name="connsiteY448" fmla="*/ 4827637 h 6129756"/>
                <a:gd name="connsiteX449" fmla="*/ 3274495 w 3765948"/>
                <a:gd name="connsiteY449" fmla="*/ 4962839 h 6129756"/>
                <a:gd name="connsiteX450" fmla="*/ 3261203 w 3765948"/>
                <a:gd name="connsiteY450" fmla="*/ 4803984 h 6129756"/>
                <a:gd name="connsiteX451" fmla="*/ 3241509 w 3765948"/>
                <a:gd name="connsiteY451" fmla="*/ 4902861 h 6129756"/>
                <a:gd name="connsiteX452" fmla="*/ 3223115 w 3765948"/>
                <a:gd name="connsiteY452" fmla="*/ 4854710 h 6129756"/>
                <a:gd name="connsiteX453" fmla="*/ 3187099 w 3765948"/>
                <a:gd name="connsiteY453" fmla="*/ 4925250 h 6129756"/>
                <a:gd name="connsiteX454" fmla="*/ 3180877 w 3765948"/>
                <a:gd name="connsiteY454" fmla="*/ 4865809 h 6129756"/>
                <a:gd name="connsiteX455" fmla="*/ 3158451 w 3765948"/>
                <a:gd name="connsiteY455" fmla="*/ 4874833 h 6129756"/>
                <a:gd name="connsiteX456" fmla="*/ 3129303 w 3765948"/>
                <a:gd name="connsiteY456" fmla="*/ 4787746 h 6129756"/>
                <a:gd name="connsiteX457" fmla="*/ 3124391 w 3765948"/>
                <a:gd name="connsiteY457" fmla="*/ 4868384 h 6129756"/>
                <a:gd name="connsiteX458" fmla="*/ 3095055 w 3765948"/>
                <a:gd name="connsiteY458" fmla="*/ 4811363 h 6129756"/>
                <a:gd name="connsiteX459" fmla="*/ 3066299 w 3765948"/>
                <a:gd name="connsiteY459" fmla="*/ 4951250 h 6129756"/>
                <a:gd name="connsiteX460" fmla="*/ 2647095 w 3765948"/>
                <a:gd name="connsiteY460" fmla="*/ 3753229 h 6129756"/>
                <a:gd name="connsiteX461" fmla="*/ 2858157 w 3765948"/>
                <a:gd name="connsiteY461" fmla="*/ 3478558 h 6129756"/>
                <a:gd name="connsiteX462" fmla="*/ 1646797 w 3765948"/>
                <a:gd name="connsiteY462" fmla="*/ 3440513 h 6129756"/>
                <a:gd name="connsiteX463" fmla="*/ 1964545 w 3765948"/>
                <a:gd name="connsiteY463" fmla="*/ 3458160 h 6129756"/>
                <a:gd name="connsiteX464" fmla="*/ 2190947 w 3765948"/>
                <a:gd name="connsiteY464" fmla="*/ 3547966 h 6129756"/>
                <a:gd name="connsiteX465" fmla="*/ 2112919 w 3765948"/>
                <a:gd name="connsiteY465" fmla="*/ 3536104 h 6129756"/>
                <a:gd name="connsiteX466" fmla="*/ 2226351 w 3765948"/>
                <a:gd name="connsiteY466" fmla="*/ 3631059 h 6129756"/>
                <a:gd name="connsiteX467" fmla="*/ 2008975 w 3765948"/>
                <a:gd name="connsiteY467" fmla="*/ 3563678 h 6129756"/>
                <a:gd name="connsiteX468" fmla="*/ 2098447 w 3765948"/>
                <a:gd name="connsiteY468" fmla="*/ 3621080 h 6129756"/>
                <a:gd name="connsiteX469" fmla="*/ 2024067 w 3765948"/>
                <a:gd name="connsiteY469" fmla="*/ 3612175 h 6129756"/>
                <a:gd name="connsiteX470" fmla="*/ 2088695 w 3765948"/>
                <a:gd name="connsiteY470" fmla="*/ 3655486 h 6129756"/>
                <a:gd name="connsiteX471" fmla="*/ 2068535 w 3765948"/>
                <a:gd name="connsiteY471" fmla="*/ 3654258 h 6129756"/>
                <a:gd name="connsiteX472" fmla="*/ 2119261 w 3765948"/>
                <a:gd name="connsiteY472" fmla="*/ 3692347 h 6129756"/>
                <a:gd name="connsiteX473" fmla="*/ 1989971 w 3765948"/>
                <a:gd name="connsiteY473" fmla="*/ 3669159 h 6129756"/>
                <a:gd name="connsiteX474" fmla="*/ 2060511 w 3765948"/>
                <a:gd name="connsiteY474" fmla="*/ 3705175 h 6129756"/>
                <a:gd name="connsiteX475" fmla="*/ 2053371 w 3765948"/>
                <a:gd name="connsiteY475" fmla="*/ 3732630 h 6129756"/>
                <a:gd name="connsiteX476" fmla="*/ 1646383 w 3765948"/>
                <a:gd name="connsiteY476" fmla="*/ 3671744 h 6129756"/>
                <a:gd name="connsiteX477" fmla="*/ 1920371 w 3765948"/>
                <a:gd name="connsiteY477" fmla="*/ 4120460 h 6129756"/>
                <a:gd name="connsiteX478" fmla="*/ 1713295 w 3765948"/>
                <a:gd name="connsiteY478" fmla="*/ 4279015 h 6129756"/>
                <a:gd name="connsiteX479" fmla="*/ 254329 w 3765948"/>
                <a:gd name="connsiteY479" fmla="*/ 4074016 h 6129756"/>
                <a:gd name="connsiteX480" fmla="*/ 250629 w 3765948"/>
                <a:gd name="connsiteY480" fmla="*/ 4063972 h 6129756"/>
                <a:gd name="connsiteX481" fmla="*/ 329519 w 3765948"/>
                <a:gd name="connsiteY481" fmla="*/ 4039958 h 6129756"/>
                <a:gd name="connsiteX482" fmla="*/ 374715 w 3765948"/>
                <a:gd name="connsiteY482" fmla="*/ 4025211 h 6129756"/>
                <a:gd name="connsiteX483" fmla="*/ 425821 w 3765948"/>
                <a:gd name="connsiteY483" fmla="*/ 4003168 h 6129756"/>
                <a:gd name="connsiteX484" fmla="*/ 242123 w 3765948"/>
                <a:gd name="connsiteY484" fmla="*/ 4002369 h 6129756"/>
                <a:gd name="connsiteX485" fmla="*/ 313391 w 3765948"/>
                <a:gd name="connsiteY485" fmla="*/ 3981554 h 6129756"/>
                <a:gd name="connsiteX486" fmla="*/ 354591 w 3765948"/>
                <a:gd name="connsiteY486" fmla="*/ 3960549 h 6129756"/>
                <a:gd name="connsiteX487" fmla="*/ 427431 w 3765948"/>
                <a:gd name="connsiteY487" fmla="*/ 3922877 h 6129756"/>
                <a:gd name="connsiteX488" fmla="*/ 327671 w 3765948"/>
                <a:gd name="connsiteY488" fmla="*/ 3926644 h 6129756"/>
                <a:gd name="connsiteX489" fmla="*/ 435799 w 3765948"/>
                <a:gd name="connsiteY489" fmla="*/ 3875263 h 6129756"/>
                <a:gd name="connsiteX490" fmla="*/ 276947 w 3765948"/>
                <a:gd name="connsiteY490" fmla="*/ 3888554 h 6129756"/>
                <a:gd name="connsiteX491" fmla="*/ 215519 w 3765948"/>
                <a:gd name="connsiteY491" fmla="*/ 3900205 h 6129756"/>
                <a:gd name="connsiteX492" fmla="*/ 216661 w 3765948"/>
                <a:gd name="connsiteY492" fmla="*/ 3883085 h 6129756"/>
                <a:gd name="connsiteX493" fmla="*/ 235591 w 3765948"/>
                <a:gd name="connsiteY493" fmla="*/ 3876191 h 6129756"/>
                <a:gd name="connsiteX494" fmla="*/ 244115 w 3765948"/>
                <a:gd name="connsiteY494" fmla="*/ 3861945 h 6129756"/>
                <a:gd name="connsiteX495" fmla="*/ 296795 w 3765948"/>
                <a:gd name="connsiteY495" fmla="*/ 3823046 h 6129756"/>
                <a:gd name="connsiteX496" fmla="*/ 233707 w 3765948"/>
                <a:gd name="connsiteY496" fmla="*/ 3826312 h 6129756"/>
                <a:gd name="connsiteX497" fmla="*/ 269187 w 3765948"/>
                <a:gd name="connsiteY497" fmla="*/ 3782536 h 6129756"/>
                <a:gd name="connsiteX498" fmla="*/ 1478395 w 3765948"/>
                <a:gd name="connsiteY498" fmla="*/ 3852915 h 6129756"/>
                <a:gd name="connsiteX499" fmla="*/ 1331631 w 3765948"/>
                <a:gd name="connsiteY499" fmla="*/ 3694680 h 6129756"/>
                <a:gd name="connsiteX500" fmla="*/ 1383883 w 3765948"/>
                <a:gd name="connsiteY500" fmla="*/ 3492241 h 6129756"/>
                <a:gd name="connsiteX501" fmla="*/ 1646797 w 3765948"/>
                <a:gd name="connsiteY501" fmla="*/ 3440513 h 6129756"/>
                <a:gd name="connsiteX502" fmla="*/ 948205 w 3765948"/>
                <a:gd name="connsiteY502" fmla="*/ 791891 h 6129756"/>
                <a:gd name="connsiteX503" fmla="*/ 986753 w 3765948"/>
                <a:gd name="connsiteY503" fmla="*/ 800538 h 6129756"/>
                <a:gd name="connsiteX504" fmla="*/ 3014421 w 3765948"/>
                <a:gd name="connsiteY504" fmla="*/ 1269733 h 6129756"/>
                <a:gd name="connsiteX505" fmla="*/ 3086441 w 3765948"/>
                <a:gd name="connsiteY505" fmla="*/ 1381589 h 6129756"/>
                <a:gd name="connsiteX506" fmla="*/ 988301 w 3765948"/>
                <a:gd name="connsiteY506" fmla="*/ 890264 h 6129756"/>
                <a:gd name="connsiteX507" fmla="*/ 948205 w 3765948"/>
                <a:gd name="connsiteY507" fmla="*/ 791891 h 6129756"/>
                <a:gd name="connsiteX508" fmla="*/ 851413 w 3765948"/>
                <a:gd name="connsiteY508" fmla="*/ 0 h 6129756"/>
                <a:gd name="connsiteX509" fmla="*/ 800457 w 3765948"/>
                <a:gd name="connsiteY509" fmla="*/ 375138 h 6129756"/>
                <a:gd name="connsiteX510" fmla="*/ 0 w 3765948"/>
                <a:gd name="connsiteY510" fmla="*/ 5877624 h 6129756"/>
                <a:gd name="connsiteX511" fmla="*/ 3645119 w 3765948"/>
                <a:gd name="connsiteY511" fmla="*/ 5873169 h 6129756"/>
                <a:gd name="connsiteX512" fmla="*/ 3526761 w 3765948"/>
                <a:gd name="connsiteY512" fmla="*/ 1735015 h 6129756"/>
                <a:gd name="connsiteX513" fmla="*/ 3247111 w 3765948"/>
                <a:gd name="connsiteY513" fmla="*/ 716889 h 6129756"/>
                <a:gd name="connsiteX514" fmla="*/ 851413 w 3765948"/>
                <a:gd name="connsiteY514" fmla="*/ 0 h 612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</a:cxnLst>
              <a:rect l="l" t="t" r="r" b="b"/>
              <a:pathLst>
                <a:path w="3765948" h="6129756">
                  <a:moveTo>
                    <a:pt x="1645645" y="5817518"/>
                  </a:moveTo>
                  <a:cubicBezTo>
                    <a:pt x="1658985" y="5815911"/>
                    <a:pt x="1669891" y="5821077"/>
                    <a:pt x="1670305" y="5829861"/>
                  </a:cubicBezTo>
                  <a:cubicBezTo>
                    <a:pt x="1698291" y="5830520"/>
                    <a:pt x="1701419" y="5865876"/>
                    <a:pt x="1657417" y="5865315"/>
                  </a:cubicBezTo>
                  <a:cubicBezTo>
                    <a:pt x="1598401" y="5921711"/>
                    <a:pt x="1528735" y="5892431"/>
                    <a:pt x="1513041" y="5882743"/>
                  </a:cubicBezTo>
                  <a:cubicBezTo>
                    <a:pt x="1561795" y="5899269"/>
                    <a:pt x="1592127" y="5874888"/>
                    <a:pt x="1591247" y="5862920"/>
                  </a:cubicBezTo>
                  <a:cubicBezTo>
                    <a:pt x="1569147" y="5845736"/>
                    <a:pt x="1586229" y="5821098"/>
                    <a:pt x="1620751" y="5828407"/>
                  </a:cubicBezTo>
                  <a:cubicBezTo>
                    <a:pt x="1628763" y="5821885"/>
                    <a:pt x="1637643" y="5818483"/>
                    <a:pt x="1645645" y="5817518"/>
                  </a:cubicBezTo>
                  <a:close/>
                  <a:moveTo>
                    <a:pt x="2214767" y="5811371"/>
                  </a:moveTo>
                  <a:cubicBezTo>
                    <a:pt x="2227929" y="5808679"/>
                    <a:pt x="2239221" y="5812936"/>
                    <a:pt x="2240351" y="5821657"/>
                  </a:cubicBezTo>
                  <a:cubicBezTo>
                    <a:pt x="2268297" y="5820027"/>
                    <a:pt x="2274305" y="5855010"/>
                    <a:pt x="2230403" y="5858046"/>
                  </a:cubicBezTo>
                  <a:cubicBezTo>
                    <a:pt x="2176193" y="5919075"/>
                    <a:pt x="2104367" y="5895585"/>
                    <a:pt x="2087935" y="5887211"/>
                  </a:cubicBezTo>
                  <a:cubicBezTo>
                    <a:pt x="2137877" y="5899699"/>
                    <a:pt x="2166115" y="5872922"/>
                    <a:pt x="2164261" y="5861065"/>
                  </a:cubicBezTo>
                  <a:cubicBezTo>
                    <a:pt x="2140829" y="5845745"/>
                    <a:pt x="2155841" y="5819793"/>
                    <a:pt x="2190845" y="5824257"/>
                  </a:cubicBezTo>
                  <a:cubicBezTo>
                    <a:pt x="2198297" y="5817102"/>
                    <a:pt x="2206869" y="5812985"/>
                    <a:pt x="2214767" y="5811371"/>
                  </a:cubicBezTo>
                  <a:close/>
                  <a:moveTo>
                    <a:pt x="3560865" y="5803952"/>
                  </a:moveTo>
                  <a:cubicBezTo>
                    <a:pt x="3440789" y="5957526"/>
                    <a:pt x="2707311" y="6074940"/>
                    <a:pt x="1820629" y="6074940"/>
                  </a:cubicBezTo>
                  <a:cubicBezTo>
                    <a:pt x="949751" y="6074940"/>
                    <a:pt x="226661" y="5961673"/>
                    <a:pt x="87293" y="5812046"/>
                  </a:cubicBezTo>
                  <a:cubicBezTo>
                    <a:pt x="444279" y="5902101"/>
                    <a:pt x="1081567" y="5961645"/>
                    <a:pt x="1808269" y="5961645"/>
                  </a:cubicBezTo>
                  <a:cubicBezTo>
                    <a:pt x="2556927" y="5961645"/>
                    <a:pt x="3210683" y="5898449"/>
                    <a:pt x="3560865" y="5803952"/>
                  </a:cubicBezTo>
                  <a:close/>
                  <a:moveTo>
                    <a:pt x="1075885" y="5793207"/>
                  </a:moveTo>
                  <a:cubicBezTo>
                    <a:pt x="1089289" y="5792276"/>
                    <a:pt x="1099919" y="5797987"/>
                    <a:pt x="1099889" y="5806781"/>
                  </a:cubicBezTo>
                  <a:cubicBezTo>
                    <a:pt x="1127805" y="5808854"/>
                    <a:pt x="1129143" y="5844323"/>
                    <a:pt x="1085225" y="5841538"/>
                  </a:cubicBezTo>
                  <a:cubicBezTo>
                    <a:pt x="1023435" y="5894878"/>
                    <a:pt x="955337" y="5862113"/>
                    <a:pt x="940153" y="5851644"/>
                  </a:cubicBezTo>
                  <a:cubicBezTo>
                    <a:pt x="988009" y="5870614"/>
                    <a:pt x="1019535" y="5847798"/>
                    <a:pt x="1019261" y="5835801"/>
                  </a:cubicBezTo>
                  <a:cubicBezTo>
                    <a:pt x="998057" y="5817522"/>
                    <a:pt x="1016363" y="5793778"/>
                    <a:pt x="1050473" y="5802824"/>
                  </a:cubicBezTo>
                  <a:cubicBezTo>
                    <a:pt x="1058805" y="5796715"/>
                    <a:pt x="1067843" y="5793765"/>
                    <a:pt x="1075885" y="5793207"/>
                  </a:cubicBezTo>
                  <a:close/>
                  <a:moveTo>
                    <a:pt x="2785135" y="5782285"/>
                  </a:moveTo>
                  <a:cubicBezTo>
                    <a:pt x="2798297" y="5779593"/>
                    <a:pt x="2809589" y="5783850"/>
                    <a:pt x="2810719" y="5792571"/>
                  </a:cubicBezTo>
                  <a:cubicBezTo>
                    <a:pt x="2838665" y="5790941"/>
                    <a:pt x="2844673" y="5825924"/>
                    <a:pt x="2800771" y="5828960"/>
                  </a:cubicBezTo>
                  <a:cubicBezTo>
                    <a:pt x="2746561" y="5889989"/>
                    <a:pt x="2674735" y="5866499"/>
                    <a:pt x="2658303" y="5858125"/>
                  </a:cubicBezTo>
                  <a:cubicBezTo>
                    <a:pt x="2708245" y="5870613"/>
                    <a:pt x="2736483" y="5843836"/>
                    <a:pt x="2734629" y="5831979"/>
                  </a:cubicBezTo>
                  <a:cubicBezTo>
                    <a:pt x="2711197" y="5816659"/>
                    <a:pt x="2726209" y="5790707"/>
                    <a:pt x="2761213" y="5795171"/>
                  </a:cubicBezTo>
                  <a:cubicBezTo>
                    <a:pt x="2768665" y="5788016"/>
                    <a:pt x="2777237" y="5783899"/>
                    <a:pt x="2785135" y="5782285"/>
                  </a:cubicBezTo>
                  <a:close/>
                  <a:moveTo>
                    <a:pt x="1663975" y="5739848"/>
                  </a:moveTo>
                  <a:cubicBezTo>
                    <a:pt x="1675627" y="5739712"/>
                    <a:pt x="1686949" y="5744940"/>
                    <a:pt x="1693473" y="5759848"/>
                  </a:cubicBezTo>
                  <a:cubicBezTo>
                    <a:pt x="1722171" y="5750567"/>
                    <a:pt x="1745553" y="5769234"/>
                    <a:pt x="1747707" y="5786459"/>
                  </a:cubicBezTo>
                  <a:cubicBezTo>
                    <a:pt x="1764215" y="5795969"/>
                    <a:pt x="1766379" y="5807043"/>
                    <a:pt x="1762829" y="5819245"/>
                  </a:cubicBezTo>
                  <a:lnTo>
                    <a:pt x="1764355" y="5819821"/>
                  </a:lnTo>
                  <a:lnTo>
                    <a:pt x="1756501" y="5828949"/>
                  </a:lnTo>
                  <a:cubicBezTo>
                    <a:pt x="1751109" y="5835217"/>
                    <a:pt x="1740647" y="5836339"/>
                    <a:pt x="1733135" y="5831454"/>
                  </a:cubicBezTo>
                  <a:cubicBezTo>
                    <a:pt x="1725623" y="5826570"/>
                    <a:pt x="1723905" y="5817528"/>
                    <a:pt x="1729299" y="5811260"/>
                  </a:cubicBezTo>
                  <a:cubicBezTo>
                    <a:pt x="1731657" y="5808518"/>
                    <a:pt x="1734987" y="5806761"/>
                    <a:pt x="1738615" y="5806061"/>
                  </a:cubicBezTo>
                  <a:cubicBezTo>
                    <a:pt x="1733123" y="5806585"/>
                    <a:pt x="1727961" y="5808954"/>
                    <a:pt x="1724465" y="5813016"/>
                  </a:cubicBezTo>
                  <a:cubicBezTo>
                    <a:pt x="1717579" y="5821019"/>
                    <a:pt x="1719773" y="5832563"/>
                    <a:pt x="1729363" y="5838799"/>
                  </a:cubicBezTo>
                  <a:cubicBezTo>
                    <a:pt x="1738955" y="5845036"/>
                    <a:pt x="1752311" y="5843604"/>
                    <a:pt x="1759197" y="5835601"/>
                  </a:cubicBezTo>
                  <a:lnTo>
                    <a:pt x="1770733" y="5822193"/>
                  </a:lnTo>
                  <a:cubicBezTo>
                    <a:pt x="1807159" y="5814797"/>
                    <a:pt x="1810883" y="5844219"/>
                    <a:pt x="1799347" y="5856818"/>
                  </a:cubicBezTo>
                  <a:cubicBezTo>
                    <a:pt x="1817237" y="5874645"/>
                    <a:pt x="1808075" y="5908939"/>
                    <a:pt x="1775075" y="5909211"/>
                  </a:cubicBezTo>
                  <a:lnTo>
                    <a:pt x="1760983" y="5909294"/>
                  </a:lnTo>
                  <a:cubicBezTo>
                    <a:pt x="1734589" y="5899659"/>
                    <a:pt x="1742555" y="5856278"/>
                    <a:pt x="1777951" y="5883782"/>
                  </a:cubicBezTo>
                  <a:cubicBezTo>
                    <a:pt x="1779205" y="5870767"/>
                    <a:pt x="1748693" y="5848845"/>
                    <a:pt x="1719833" y="5868259"/>
                  </a:cubicBezTo>
                  <a:cubicBezTo>
                    <a:pt x="1691789" y="5887123"/>
                    <a:pt x="1680925" y="5902575"/>
                    <a:pt x="1645721" y="5909971"/>
                  </a:cubicBezTo>
                  <a:lnTo>
                    <a:pt x="1625113" y="5910092"/>
                  </a:lnTo>
                  <a:cubicBezTo>
                    <a:pt x="1603229" y="5912013"/>
                    <a:pt x="1580353" y="5908413"/>
                    <a:pt x="1557597" y="5902722"/>
                  </a:cubicBezTo>
                  <a:cubicBezTo>
                    <a:pt x="1589101" y="5909215"/>
                    <a:pt x="1626153" y="5904955"/>
                    <a:pt x="1660791" y="5870804"/>
                  </a:cubicBezTo>
                  <a:cubicBezTo>
                    <a:pt x="1715663" y="5871615"/>
                    <a:pt x="1711691" y="5826120"/>
                    <a:pt x="1676791" y="5825216"/>
                  </a:cubicBezTo>
                  <a:cubicBezTo>
                    <a:pt x="1675939" y="5807132"/>
                    <a:pt x="1641607" y="5800912"/>
                    <a:pt x="1614997" y="5823246"/>
                  </a:cubicBezTo>
                  <a:cubicBezTo>
                    <a:pt x="1571933" y="5813772"/>
                    <a:pt x="1550683" y="5845437"/>
                    <a:pt x="1578277" y="5867590"/>
                  </a:cubicBezTo>
                  <a:cubicBezTo>
                    <a:pt x="1579397" y="5882990"/>
                    <a:pt x="1544223" y="5890058"/>
                    <a:pt x="1483395" y="5868697"/>
                  </a:cubicBezTo>
                  <a:cubicBezTo>
                    <a:pt x="1492363" y="5874417"/>
                    <a:pt x="1514897" y="5890523"/>
                    <a:pt x="1543911" y="5898965"/>
                  </a:cubicBezTo>
                  <a:cubicBezTo>
                    <a:pt x="1483709" y="5882530"/>
                    <a:pt x="1425791" y="5856679"/>
                    <a:pt x="1390269" y="5886751"/>
                  </a:cubicBezTo>
                  <a:cubicBezTo>
                    <a:pt x="1409153" y="5841900"/>
                    <a:pt x="1455841" y="5833386"/>
                    <a:pt x="1474261" y="5836368"/>
                  </a:cubicBezTo>
                  <a:lnTo>
                    <a:pt x="1489791" y="5852687"/>
                  </a:lnTo>
                  <a:cubicBezTo>
                    <a:pt x="1495533" y="5862896"/>
                    <a:pt x="1509733" y="5866994"/>
                    <a:pt x="1521509" y="5861841"/>
                  </a:cubicBezTo>
                  <a:cubicBezTo>
                    <a:pt x="1533285" y="5856688"/>
                    <a:pt x="1538177" y="5844235"/>
                    <a:pt x="1532435" y="5834026"/>
                  </a:cubicBezTo>
                  <a:cubicBezTo>
                    <a:pt x="1529521" y="5828845"/>
                    <a:pt x="1524429" y="5825237"/>
                    <a:pt x="1518575" y="5823624"/>
                  </a:cubicBezTo>
                  <a:cubicBezTo>
                    <a:pt x="1522365" y="5825084"/>
                    <a:pt x="1525599" y="5827666"/>
                    <a:pt x="1527567" y="5831164"/>
                  </a:cubicBezTo>
                  <a:cubicBezTo>
                    <a:pt x="1532063" y="5839159"/>
                    <a:pt x="1528231" y="5848913"/>
                    <a:pt x="1519009" y="5852949"/>
                  </a:cubicBezTo>
                  <a:cubicBezTo>
                    <a:pt x="1509785" y="5856985"/>
                    <a:pt x="1498663" y="5853776"/>
                    <a:pt x="1494167" y="5845780"/>
                  </a:cubicBezTo>
                  <a:lnTo>
                    <a:pt x="1486741" y="5832578"/>
                  </a:lnTo>
                  <a:lnTo>
                    <a:pt x="1487519" y="5832342"/>
                  </a:lnTo>
                  <a:cubicBezTo>
                    <a:pt x="1480781" y="5819542"/>
                    <a:pt x="1490179" y="5802570"/>
                    <a:pt x="1519733" y="5803870"/>
                  </a:cubicBezTo>
                  <a:cubicBezTo>
                    <a:pt x="1506629" y="5791952"/>
                    <a:pt x="1517037" y="5769617"/>
                    <a:pt x="1549987" y="5774660"/>
                  </a:cubicBezTo>
                  <a:cubicBezTo>
                    <a:pt x="1549079" y="5769394"/>
                    <a:pt x="1558511" y="5759410"/>
                    <a:pt x="1576545" y="5767444"/>
                  </a:cubicBezTo>
                  <a:lnTo>
                    <a:pt x="1586425" y="5783663"/>
                  </a:lnTo>
                  <a:cubicBezTo>
                    <a:pt x="1589145" y="5792841"/>
                    <a:pt x="1599905" y="5798254"/>
                    <a:pt x="1610457" y="5795753"/>
                  </a:cubicBezTo>
                  <a:cubicBezTo>
                    <a:pt x="1621011" y="5793252"/>
                    <a:pt x="1627361" y="5783784"/>
                    <a:pt x="1624643" y="5774606"/>
                  </a:cubicBezTo>
                  <a:cubicBezTo>
                    <a:pt x="1623261" y="5769947"/>
                    <a:pt x="1619811" y="5766259"/>
                    <a:pt x="1615361" y="5764090"/>
                  </a:cubicBezTo>
                  <a:cubicBezTo>
                    <a:pt x="1618163" y="5765834"/>
                    <a:pt x="1620299" y="5768414"/>
                    <a:pt x="1621231" y="5771559"/>
                  </a:cubicBezTo>
                  <a:cubicBezTo>
                    <a:pt x="1623361" y="5778747"/>
                    <a:pt x="1618387" y="5786163"/>
                    <a:pt x="1610121" y="5788122"/>
                  </a:cubicBezTo>
                  <a:cubicBezTo>
                    <a:pt x="1601855" y="5790081"/>
                    <a:pt x="1593429" y="5785841"/>
                    <a:pt x="1591299" y="5778652"/>
                  </a:cubicBezTo>
                  <a:lnTo>
                    <a:pt x="1586279" y="5765912"/>
                  </a:lnTo>
                  <a:cubicBezTo>
                    <a:pt x="1587301" y="5749253"/>
                    <a:pt x="1610279" y="5740484"/>
                    <a:pt x="1632499" y="5752030"/>
                  </a:cubicBezTo>
                  <a:cubicBezTo>
                    <a:pt x="1640341" y="5745482"/>
                    <a:pt x="1652323" y="5739983"/>
                    <a:pt x="1663975" y="5739848"/>
                  </a:cubicBezTo>
                  <a:close/>
                  <a:moveTo>
                    <a:pt x="506333" y="5736355"/>
                  </a:moveTo>
                  <a:cubicBezTo>
                    <a:pt x="519763" y="5736750"/>
                    <a:pt x="529779" y="5743481"/>
                    <a:pt x="528881" y="5752229"/>
                  </a:cubicBezTo>
                  <a:cubicBezTo>
                    <a:pt x="556459" y="5757042"/>
                    <a:pt x="554293" y="5792471"/>
                    <a:pt x="510863" y="5785371"/>
                  </a:cubicBezTo>
                  <a:cubicBezTo>
                    <a:pt x="444117" y="5832362"/>
                    <a:pt x="379581" y="5793046"/>
                    <a:pt x="365503" y="5781131"/>
                  </a:cubicBezTo>
                  <a:cubicBezTo>
                    <a:pt x="411257" y="5804725"/>
                    <a:pt x="444877" y="5785127"/>
                    <a:pt x="445787" y="5773161"/>
                  </a:cubicBezTo>
                  <a:cubicBezTo>
                    <a:pt x="426489" y="5752881"/>
                    <a:pt x="447045" y="5731057"/>
                    <a:pt x="480095" y="5743420"/>
                  </a:cubicBezTo>
                  <a:cubicBezTo>
                    <a:pt x="488989" y="5738163"/>
                    <a:pt x="498275" y="5736118"/>
                    <a:pt x="506333" y="5736355"/>
                  </a:cubicBezTo>
                  <a:close/>
                  <a:moveTo>
                    <a:pt x="2226687" y="5732462"/>
                  </a:moveTo>
                  <a:cubicBezTo>
                    <a:pt x="2238289" y="5731375"/>
                    <a:pt x="2250001" y="5735660"/>
                    <a:pt x="2257723" y="5749985"/>
                  </a:cubicBezTo>
                  <a:cubicBezTo>
                    <a:pt x="2285567" y="5738390"/>
                    <a:pt x="2310395" y="5755084"/>
                    <a:pt x="2313949" y="5772076"/>
                  </a:cubicBezTo>
                  <a:cubicBezTo>
                    <a:pt x="2331179" y="5780205"/>
                    <a:pt x="2334239" y="5791065"/>
                    <a:pt x="2331699" y="5803516"/>
                  </a:cubicBezTo>
                  <a:lnTo>
                    <a:pt x="2333267" y="5803966"/>
                  </a:lnTo>
                  <a:lnTo>
                    <a:pt x="2326185" y="5813705"/>
                  </a:lnTo>
                  <a:cubicBezTo>
                    <a:pt x="2321323" y="5820393"/>
                    <a:pt x="2310987" y="5822366"/>
                    <a:pt x="2303103" y="5818111"/>
                  </a:cubicBezTo>
                  <a:cubicBezTo>
                    <a:pt x="2295217" y="5813857"/>
                    <a:pt x="2292765" y="5804986"/>
                    <a:pt x="2297629" y="5798298"/>
                  </a:cubicBezTo>
                  <a:cubicBezTo>
                    <a:pt x="2299755" y="5795373"/>
                    <a:pt x="2302929" y="5793350"/>
                    <a:pt x="2306489" y="5792355"/>
                  </a:cubicBezTo>
                  <a:cubicBezTo>
                    <a:pt x="2301057" y="5793326"/>
                    <a:pt x="2296107" y="5796109"/>
                    <a:pt x="2292955" y="5800443"/>
                  </a:cubicBezTo>
                  <a:cubicBezTo>
                    <a:pt x="2286747" y="5808982"/>
                    <a:pt x="2289875" y="5820308"/>
                    <a:pt x="2299943" y="5825740"/>
                  </a:cubicBezTo>
                  <a:cubicBezTo>
                    <a:pt x="2310013" y="5831172"/>
                    <a:pt x="2323207" y="5828653"/>
                    <a:pt x="2329417" y="5820114"/>
                  </a:cubicBezTo>
                  <a:lnTo>
                    <a:pt x="2339817" y="5805809"/>
                  </a:lnTo>
                  <a:cubicBezTo>
                    <a:pt x="2375517" y="5795462"/>
                    <a:pt x="2381633" y="5824480"/>
                    <a:pt x="2371165" y="5837980"/>
                  </a:cubicBezTo>
                  <a:cubicBezTo>
                    <a:pt x="2390453" y="5854286"/>
                    <a:pt x="2384123" y="5889214"/>
                    <a:pt x="2351255" y="5892182"/>
                  </a:cubicBezTo>
                  <a:lnTo>
                    <a:pt x="2337217" y="5893416"/>
                  </a:lnTo>
                  <a:cubicBezTo>
                    <a:pt x="2310125" y="5885969"/>
                    <a:pt x="2314519" y="5842083"/>
                    <a:pt x="2352045" y="5866603"/>
                  </a:cubicBezTo>
                  <a:cubicBezTo>
                    <a:pt x="2352229" y="5853529"/>
                    <a:pt x="2320029" y="5834173"/>
                    <a:pt x="2292851" y="5855880"/>
                  </a:cubicBezTo>
                  <a:cubicBezTo>
                    <a:pt x="2266443" y="5876972"/>
                    <a:pt x="2256877" y="5893260"/>
                    <a:pt x="2222395" y="5903508"/>
                  </a:cubicBezTo>
                  <a:lnTo>
                    <a:pt x="2201867" y="5905312"/>
                  </a:lnTo>
                  <a:cubicBezTo>
                    <a:pt x="2180213" y="5909015"/>
                    <a:pt x="2157119" y="5907296"/>
                    <a:pt x="2133975" y="5903483"/>
                  </a:cubicBezTo>
                  <a:cubicBezTo>
                    <a:pt x="2165903" y="5907380"/>
                    <a:pt x="2202483" y="5900107"/>
                    <a:pt x="2234215" y="5863241"/>
                  </a:cubicBezTo>
                  <a:cubicBezTo>
                    <a:pt x="2288969" y="5859565"/>
                    <a:pt x="2281293" y="5814547"/>
                    <a:pt x="2246437" y="5816498"/>
                  </a:cubicBezTo>
                  <a:cubicBezTo>
                    <a:pt x="2244109" y="5798543"/>
                    <a:pt x="2209383" y="5795149"/>
                    <a:pt x="2184689" y="5819583"/>
                  </a:cubicBezTo>
                  <a:cubicBezTo>
                    <a:pt x="2140995" y="5813659"/>
                    <a:pt x="2122403" y="5846955"/>
                    <a:pt x="2151715" y="5866779"/>
                  </a:cubicBezTo>
                  <a:cubicBezTo>
                    <a:pt x="2154089" y="5882036"/>
                    <a:pt x="2119609" y="5891954"/>
                    <a:pt x="2057239" y="5875635"/>
                  </a:cubicBezTo>
                  <a:cubicBezTo>
                    <a:pt x="2066645" y="5880604"/>
                    <a:pt x="2090421" y="5894814"/>
                    <a:pt x="2120027" y="5900857"/>
                  </a:cubicBezTo>
                  <a:cubicBezTo>
                    <a:pt x="2058683" y="5889396"/>
                    <a:pt x="1998847" y="5868364"/>
                    <a:pt x="1965901" y="5901238"/>
                  </a:cubicBezTo>
                  <a:cubicBezTo>
                    <a:pt x="1981057" y="5854994"/>
                    <a:pt x="2026893" y="5842694"/>
                    <a:pt x="2045495" y="5844160"/>
                  </a:cubicBezTo>
                  <a:lnTo>
                    <a:pt x="2062307" y="5859156"/>
                  </a:lnTo>
                  <a:cubicBezTo>
                    <a:pt x="2068863" y="5868862"/>
                    <a:pt x="2083351" y="5871786"/>
                    <a:pt x="2094667" y="5865688"/>
                  </a:cubicBezTo>
                  <a:cubicBezTo>
                    <a:pt x="2105981" y="5859590"/>
                    <a:pt x="2109839" y="5846779"/>
                    <a:pt x="2103283" y="5837073"/>
                  </a:cubicBezTo>
                  <a:cubicBezTo>
                    <a:pt x="2099957" y="5832147"/>
                    <a:pt x="2094585" y="5828968"/>
                    <a:pt x="2088621" y="5827839"/>
                  </a:cubicBezTo>
                  <a:cubicBezTo>
                    <a:pt x="2092517" y="5828984"/>
                    <a:pt x="2095951" y="5831293"/>
                    <a:pt x="2098197" y="5834618"/>
                  </a:cubicBezTo>
                  <a:cubicBezTo>
                    <a:pt x="2103331" y="5842220"/>
                    <a:pt x="2100311" y="5852254"/>
                    <a:pt x="2091447" y="5857030"/>
                  </a:cubicBezTo>
                  <a:cubicBezTo>
                    <a:pt x="2082585" y="5861806"/>
                    <a:pt x="2071239" y="5859516"/>
                    <a:pt x="2066103" y="5851915"/>
                  </a:cubicBezTo>
                  <a:lnTo>
                    <a:pt x="2057625" y="5839363"/>
                  </a:lnTo>
                  <a:lnTo>
                    <a:pt x="2058379" y="5839064"/>
                  </a:lnTo>
                  <a:cubicBezTo>
                    <a:pt x="2050619" y="5826858"/>
                    <a:pt x="2058599" y="5809175"/>
                    <a:pt x="2088159" y="5808056"/>
                  </a:cubicBezTo>
                  <a:cubicBezTo>
                    <a:pt x="2074127" y="5797248"/>
                    <a:pt x="2082675" y="5774138"/>
                    <a:pt x="2115925" y="5776471"/>
                  </a:cubicBezTo>
                  <a:cubicBezTo>
                    <a:pt x="2114591" y="5771297"/>
                    <a:pt x="2123175" y="5760576"/>
                    <a:pt x="2141807" y="5767110"/>
                  </a:cubicBezTo>
                  <a:lnTo>
                    <a:pt x="2152977" y="5782467"/>
                  </a:lnTo>
                  <a:cubicBezTo>
                    <a:pt x="2156439" y="5791392"/>
                    <a:pt x="2167605" y="5795908"/>
                    <a:pt x="2177917" y="5792553"/>
                  </a:cubicBezTo>
                  <a:cubicBezTo>
                    <a:pt x="2188231" y="5789198"/>
                    <a:pt x="2193787" y="5779243"/>
                    <a:pt x="2190327" y="5770317"/>
                  </a:cubicBezTo>
                  <a:cubicBezTo>
                    <a:pt x="2188571" y="5765788"/>
                    <a:pt x="2184829" y="5762393"/>
                    <a:pt x="2180219" y="5760595"/>
                  </a:cubicBezTo>
                  <a:cubicBezTo>
                    <a:pt x="2183153" y="5762105"/>
                    <a:pt x="2185493" y="5764502"/>
                    <a:pt x="2186677" y="5767560"/>
                  </a:cubicBezTo>
                  <a:cubicBezTo>
                    <a:pt x="2189389" y="5774550"/>
                    <a:pt x="2185037" y="5782347"/>
                    <a:pt x="2176959" y="5784975"/>
                  </a:cubicBezTo>
                  <a:cubicBezTo>
                    <a:pt x="2168881" y="5787603"/>
                    <a:pt x="2160135" y="5784066"/>
                    <a:pt x="2157425" y="5777075"/>
                  </a:cubicBezTo>
                  <a:lnTo>
                    <a:pt x="2151381" y="5764788"/>
                  </a:lnTo>
                  <a:cubicBezTo>
                    <a:pt x="2151039" y="5748100"/>
                    <a:pt x="2173225" y="5737484"/>
                    <a:pt x="2196313" y="5747176"/>
                  </a:cubicBezTo>
                  <a:cubicBezTo>
                    <a:pt x="2203593" y="5740009"/>
                    <a:pt x="2215085" y="5733549"/>
                    <a:pt x="2226687" y="5732462"/>
                  </a:cubicBezTo>
                  <a:close/>
                  <a:moveTo>
                    <a:pt x="1098117" y="5716562"/>
                  </a:moveTo>
                  <a:cubicBezTo>
                    <a:pt x="1109761" y="5717016"/>
                    <a:pt x="1120805" y="5722810"/>
                    <a:pt x="1126567" y="5738028"/>
                  </a:cubicBezTo>
                  <a:cubicBezTo>
                    <a:pt x="1155699" y="5730210"/>
                    <a:pt x="1178107" y="5750035"/>
                    <a:pt x="1179387" y="5767347"/>
                  </a:cubicBezTo>
                  <a:cubicBezTo>
                    <a:pt x="1195393" y="5777679"/>
                    <a:pt x="1196993" y="5788848"/>
                    <a:pt x="1192831" y="5800855"/>
                  </a:cubicBezTo>
                  <a:lnTo>
                    <a:pt x="1194327" y="5801508"/>
                  </a:lnTo>
                  <a:lnTo>
                    <a:pt x="1186023" y="5810227"/>
                  </a:lnTo>
                  <a:cubicBezTo>
                    <a:pt x="1180319" y="5816215"/>
                    <a:pt x="1169813" y="5816806"/>
                    <a:pt x="1162559" y="5811548"/>
                  </a:cubicBezTo>
                  <a:cubicBezTo>
                    <a:pt x="1155303" y="5806290"/>
                    <a:pt x="1154045" y="5797173"/>
                    <a:pt x="1159749" y="5791186"/>
                  </a:cubicBezTo>
                  <a:cubicBezTo>
                    <a:pt x="1162243" y="5788567"/>
                    <a:pt x="1165657" y="5786980"/>
                    <a:pt x="1169315" y="5786464"/>
                  </a:cubicBezTo>
                  <a:cubicBezTo>
                    <a:pt x="1163803" y="5786710"/>
                    <a:pt x="1158529" y="5788815"/>
                    <a:pt x="1154833" y="5792695"/>
                  </a:cubicBezTo>
                  <a:cubicBezTo>
                    <a:pt x="1147551" y="5800340"/>
                    <a:pt x="1149157" y="5811980"/>
                    <a:pt x="1158421" y="5818693"/>
                  </a:cubicBezTo>
                  <a:cubicBezTo>
                    <a:pt x="1167685" y="5825407"/>
                    <a:pt x="1181097" y="5824651"/>
                    <a:pt x="1188379" y="5817007"/>
                  </a:cubicBezTo>
                  <a:lnTo>
                    <a:pt x="1200577" y="5804200"/>
                  </a:lnTo>
                  <a:cubicBezTo>
                    <a:pt x="1237331" y="5798654"/>
                    <a:pt x="1239561" y="5828227"/>
                    <a:pt x="1227405" y="5840227"/>
                  </a:cubicBezTo>
                  <a:cubicBezTo>
                    <a:pt x="1244371" y="5858935"/>
                    <a:pt x="1233487" y="5892722"/>
                    <a:pt x="1200515" y="5891326"/>
                  </a:cubicBezTo>
                  <a:lnTo>
                    <a:pt x="1186437" y="5890696"/>
                  </a:lnTo>
                  <a:cubicBezTo>
                    <a:pt x="1160563" y="5879739"/>
                    <a:pt x="1170711" y="5836817"/>
                    <a:pt x="1204673" y="5866075"/>
                  </a:cubicBezTo>
                  <a:cubicBezTo>
                    <a:pt x="1206581" y="5853140"/>
                    <a:pt x="1177217" y="5829703"/>
                    <a:pt x="1147413" y="5847633"/>
                  </a:cubicBezTo>
                  <a:cubicBezTo>
                    <a:pt x="1118451" y="5865055"/>
                    <a:pt x="1106819" y="5879938"/>
                    <a:pt x="1071287" y="5885545"/>
                  </a:cubicBezTo>
                  <a:lnTo>
                    <a:pt x="1050701" y="5884624"/>
                  </a:lnTo>
                  <a:cubicBezTo>
                    <a:pt x="1028747" y="5885437"/>
                    <a:pt x="1006081" y="5880684"/>
                    <a:pt x="983643" y="5873850"/>
                  </a:cubicBezTo>
                  <a:cubicBezTo>
                    <a:pt x="1014777" y="5881928"/>
                    <a:pt x="1051997" y="5879546"/>
                    <a:pt x="1088319" y="5847190"/>
                  </a:cubicBezTo>
                  <a:cubicBezTo>
                    <a:pt x="1143079" y="5850774"/>
                    <a:pt x="1141411" y="5805136"/>
                    <a:pt x="1106603" y="5802469"/>
                  </a:cubicBezTo>
                  <a:cubicBezTo>
                    <a:pt x="1106665" y="5784365"/>
                    <a:pt x="1072691" y="5776417"/>
                    <a:pt x="1044987" y="5797378"/>
                  </a:cubicBezTo>
                  <a:cubicBezTo>
                    <a:pt x="1002457" y="5785739"/>
                    <a:pt x="979633" y="5816290"/>
                    <a:pt x="1006071" y="5839809"/>
                  </a:cubicBezTo>
                  <a:cubicBezTo>
                    <a:pt x="1006413" y="5855246"/>
                    <a:pt x="970925" y="5860526"/>
                    <a:pt x="911255" y="5836118"/>
                  </a:cubicBezTo>
                  <a:cubicBezTo>
                    <a:pt x="919921" y="5842284"/>
                    <a:pt x="941615" y="5859508"/>
                    <a:pt x="970163" y="5869406"/>
                  </a:cubicBezTo>
                  <a:cubicBezTo>
                    <a:pt x="910869" y="5849949"/>
                    <a:pt x="854333" y="5821203"/>
                    <a:pt x="817335" y="5849441"/>
                  </a:cubicBezTo>
                  <a:cubicBezTo>
                    <a:pt x="838463" y="5805602"/>
                    <a:pt x="885521" y="5799459"/>
                    <a:pt x="903767" y="5803368"/>
                  </a:cubicBezTo>
                  <a:lnTo>
                    <a:pt x="918453" y="5820452"/>
                  </a:lnTo>
                  <a:cubicBezTo>
                    <a:pt x="923671" y="5830938"/>
                    <a:pt x="937645" y="5835749"/>
                    <a:pt x="949667" y="5831198"/>
                  </a:cubicBezTo>
                  <a:cubicBezTo>
                    <a:pt x="961689" y="5826646"/>
                    <a:pt x="967203" y="5814456"/>
                    <a:pt x="961985" y="5803970"/>
                  </a:cubicBezTo>
                  <a:cubicBezTo>
                    <a:pt x="959337" y="5798648"/>
                    <a:pt x="954433" y="5794788"/>
                    <a:pt x="948669" y="5792882"/>
                  </a:cubicBezTo>
                  <a:cubicBezTo>
                    <a:pt x="952379" y="5794531"/>
                    <a:pt x="955479" y="5797273"/>
                    <a:pt x="957267" y="5800866"/>
                  </a:cubicBezTo>
                  <a:cubicBezTo>
                    <a:pt x="961355" y="5809079"/>
                    <a:pt x="957035" y="5818626"/>
                    <a:pt x="947619" y="5822191"/>
                  </a:cubicBezTo>
                  <a:cubicBezTo>
                    <a:pt x="938203" y="5825756"/>
                    <a:pt x="927259" y="5821987"/>
                    <a:pt x="923171" y="5813775"/>
                  </a:cubicBezTo>
                  <a:lnTo>
                    <a:pt x="916423" y="5800214"/>
                  </a:lnTo>
                  <a:lnTo>
                    <a:pt x="917211" y="5800018"/>
                  </a:lnTo>
                  <a:cubicBezTo>
                    <a:pt x="911129" y="5786894"/>
                    <a:pt x="921373" y="5770419"/>
                    <a:pt x="950825" y="5773211"/>
                  </a:cubicBezTo>
                  <a:cubicBezTo>
                    <a:pt x="938339" y="5760646"/>
                    <a:pt x="949863" y="5738866"/>
                    <a:pt x="982515" y="5745567"/>
                  </a:cubicBezTo>
                  <a:cubicBezTo>
                    <a:pt x="981875" y="5740262"/>
                    <a:pt x="991799" y="5730768"/>
                    <a:pt x="1009405" y="5739704"/>
                  </a:cubicBezTo>
                  <a:lnTo>
                    <a:pt x="1018453" y="5756401"/>
                  </a:lnTo>
                  <a:cubicBezTo>
                    <a:pt x="1020705" y="5765705"/>
                    <a:pt x="1031177" y="5771655"/>
                    <a:pt x="1041843" y="5769690"/>
                  </a:cubicBezTo>
                  <a:cubicBezTo>
                    <a:pt x="1052509" y="5767726"/>
                    <a:pt x="1059331" y="5758591"/>
                    <a:pt x="1057079" y="5749287"/>
                  </a:cubicBezTo>
                  <a:cubicBezTo>
                    <a:pt x="1055935" y="5744565"/>
                    <a:pt x="1052675" y="5740707"/>
                    <a:pt x="1048341" y="5738316"/>
                  </a:cubicBezTo>
                  <a:cubicBezTo>
                    <a:pt x="1051051" y="5740200"/>
                    <a:pt x="1053053" y="5742884"/>
                    <a:pt x="1053825" y="5746072"/>
                  </a:cubicBezTo>
                  <a:cubicBezTo>
                    <a:pt x="1055589" y="5753359"/>
                    <a:pt x="1050247" y="5760514"/>
                    <a:pt x="1041893" y="5762052"/>
                  </a:cubicBezTo>
                  <a:cubicBezTo>
                    <a:pt x="1033539" y="5763591"/>
                    <a:pt x="1025337" y="5758930"/>
                    <a:pt x="1023573" y="5751643"/>
                  </a:cubicBezTo>
                  <a:lnTo>
                    <a:pt x="1019203" y="5738665"/>
                  </a:lnTo>
                  <a:cubicBezTo>
                    <a:pt x="1021067" y="5722079"/>
                    <a:pt x="1044459" y="5714484"/>
                    <a:pt x="1066065" y="5727138"/>
                  </a:cubicBezTo>
                  <a:cubicBezTo>
                    <a:pt x="1074229" y="5720995"/>
                    <a:pt x="1086473" y="5716108"/>
                    <a:pt x="1098117" y="5716562"/>
                  </a:cubicBezTo>
                  <a:close/>
                  <a:moveTo>
                    <a:pt x="2797055" y="5703376"/>
                  </a:moveTo>
                  <a:cubicBezTo>
                    <a:pt x="2808657" y="5702289"/>
                    <a:pt x="2820369" y="5706574"/>
                    <a:pt x="2828091" y="5720899"/>
                  </a:cubicBezTo>
                  <a:cubicBezTo>
                    <a:pt x="2855935" y="5709304"/>
                    <a:pt x="2880763" y="5725998"/>
                    <a:pt x="2884317" y="5742990"/>
                  </a:cubicBezTo>
                  <a:cubicBezTo>
                    <a:pt x="2901547" y="5751119"/>
                    <a:pt x="2904607" y="5761979"/>
                    <a:pt x="2902067" y="5774430"/>
                  </a:cubicBezTo>
                  <a:lnTo>
                    <a:pt x="2903635" y="5774880"/>
                  </a:lnTo>
                  <a:lnTo>
                    <a:pt x="2896553" y="5784619"/>
                  </a:lnTo>
                  <a:cubicBezTo>
                    <a:pt x="2891691" y="5791307"/>
                    <a:pt x="2881355" y="5793280"/>
                    <a:pt x="2873471" y="5789025"/>
                  </a:cubicBezTo>
                  <a:cubicBezTo>
                    <a:pt x="2865585" y="5784771"/>
                    <a:pt x="2863133" y="5775900"/>
                    <a:pt x="2867997" y="5769212"/>
                  </a:cubicBezTo>
                  <a:cubicBezTo>
                    <a:pt x="2870123" y="5766287"/>
                    <a:pt x="2873297" y="5764264"/>
                    <a:pt x="2876857" y="5763269"/>
                  </a:cubicBezTo>
                  <a:cubicBezTo>
                    <a:pt x="2871425" y="5764240"/>
                    <a:pt x="2866475" y="5767023"/>
                    <a:pt x="2863323" y="5771357"/>
                  </a:cubicBezTo>
                  <a:cubicBezTo>
                    <a:pt x="2857115" y="5779896"/>
                    <a:pt x="2860243" y="5791222"/>
                    <a:pt x="2870311" y="5796654"/>
                  </a:cubicBezTo>
                  <a:cubicBezTo>
                    <a:pt x="2880381" y="5802086"/>
                    <a:pt x="2893575" y="5799567"/>
                    <a:pt x="2899785" y="5791028"/>
                  </a:cubicBezTo>
                  <a:lnTo>
                    <a:pt x="2910185" y="5776723"/>
                  </a:lnTo>
                  <a:cubicBezTo>
                    <a:pt x="2945885" y="5766376"/>
                    <a:pt x="2952001" y="5795394"/>
                    <a:pt x="2941533" y="5808894"/>
                  </a:cubicBezTo>
                  <a:cubicBezTo>
                    <a:pt x="2960821" y="5825200"/>
                    <a:pt x="2954491" y="5860128"/>
                    <a:pt x="2921623" y="5863096"/>
                  </a:cubicBezTo>
                  <a:lnTo>
                    <a:pt x="2907585" y="5864330"/>
                  </a:lnTo>
                  <a:cubicBezTo>
                    <a:pt x="2880493" y="5856883"/>
                    <a:pt x="2884887" y="5812997"/>
                    <a:pt x="2922413" y="5837517"/>
                  </a:cubicBezTo>
                  <a:cubicBezTo>
                    <a:pt x="2922597" y="5824443"/>
                    <a:pt x="2890397" y="5805087"/>
                    <a:pt x="2863219" y="5826794"/>
                  </a:cubicBezTo>
                  <a:cubicBezTo>
                    <a:pt x="2836811" y="5847886"/>
                    <a:pt x="2827245" y="5864174"/>
                    <a:pt x="2792763" y="5874422"/>
                  </a:cubicBezTo>
                  <a:lnTo>
                    <a:pt x="2772235" y="5876226"/>
                  </a:lnTo>
                  <a:cubicBezTo>
                    <a:pt x="2750581" y="5879929"/>
                    <a:pt x="2727487" y="5878210"/>
                    <a:pt x="2704343" y="5874397"/>
                  </a:cubicBezTo>
                  <a:cubicBezTo>
                    <a:pt x="2736271" y="5878294"/>
                    <a:pt x="2772851" y="5871021"/>
                    <a:pt x="2804583" y="5834155"/>
                  </a:cubicBezTo>
                  <a:cubicBezTo>
                    <a:pt x="2859337" y="5830479"/>
                    <a:pt x="2851661" y="5785461"/>
                    <a:pt x="2816805" y="5787412"/>
                  </a:cubicBezTo>
                  <a:cubicBezTo>
                    <a:pt x="2814477" y="5769457"/>
                    <a:pt x="2779751" y="5766063"/>
                    <a:pt x="2755057" y="5790497"/>
                  </a:cubicBezTo>
                  <a:cubicBezTo>
                    <a:pt x="2711363" y="5784573"/>
                    <a:pt x="2692771" y="5817869"/>
                    <a:pt x="2722083" y="5837693"/>
                  </a:cubicBezTo>
                  <a:cubicBezTo>
                    <a:pt x="2724457" y="5852950"/>
                    <a:pt x="2689977" y="5862868"/>
                    <a:pt x="2627607" y="5846549"/>
                  </a:cubicBezTo>
                  <a:cubicBezTo>
                    <a:pt x="2637013" y="5851518"/>
                    <a:pt x="2660789" y="5865728"/>
                    <a:pt x="2690395" y="5871771"/>
                  </a:cubicBezTo>
                  <a:cubicBezTo>
                    <a:pt x="2629051" y="5860310"/>
                    <a:pt x="2569215" y="5839278"/>
                    <a:pt x="2536269" y="5872152"/>
                  </a:cubicBezTo>
                  <a:cubicBezTo>
                    <a:pt x="2551425" y="5825908"/>
                    <a:pt x="2597261" y="5813608"/>
                    <a:pt x="2615863" y="5815074"/>
                  </a:cubicBezTo>
                  <a:lnTo>
                    <a:pt x="2632675" y="5830070"/>
                  </a:lnTo>
                  <a:cubicBezTo>
                    <a:pt x="2639231" y="5839776"/>
                    <a:pt x="2653719" y="5842700"/>
                    <a:pt x="2665035" y="5836602"/>
                  </a:cubicBezTo>
                  <a:cubicBezTo>
                    <a:pt x="2676349" y="5830504"/>
                    <a:pt x="2680207" y="5817693"/>
                    <a:pt x="2673651" y="5807987"/>
                  </a:cubicBezTo>
                  <a:cubicBezTo>
                    <a:pt x="2670325" y="5803061"/>
                    <a:pt x="2664953" y="5799882"/>
                    <a:pt x="2658989" y="5798753"/>
                  </a:cubicBezTo>
                  <a:cubicBezTo>
                    <a:pt x="2662885" y="5799898"/>
                    <a:pt x="2666319" y="5802207"/>
                    <a:pt x="2668565" y="5805532"/>
                  </a:cubicBezTo>
                  <a:cubicBezTo>
                    <a:pt x="2673699" y="5813134"/>
                    <a:pt x="2670679" y="5823168"/>
                    <a:pt x="2661815" y="5827944"/>
                  </a:cubicBezTo>
                  <a:cubicBezTo>
                    <a:pt x="2652953" y="5832720"/>
                    <a:pt x="2641607" y="5830430"/>
                    <a:pt x="2636471" y="5822829"/>
                  </a:cubicBezTo>
                  <a:lnTo>
                    <a:pt x="2627993" y="5810277"/>
                  </a:lnTo>
                  <a:lnTo>
                    <a:pt x="2628747" y="5809978"/>
                  </a:lnTo>
                  <a:cubicBezTo>
                    <a:pt x="2620987" y="5797772"/>
                    <a:pt x="2628967" y="5780089"/>
                    <a:pt x="2658527" y="5778970"/>
                  </a:cubicBezTo>
                  <a:cubicBezTo>
                    <a:pt x="2644495" y="5768162"/>
                    <a:pt x="2653043" y="5745052"/>
                    <a:pt x="2686293" y="5747385"/>
                  </a:cubicBezTo>
                  <a:cubicBezTo>
                    <a:pt x="2684959" y="5742211"/>
                    <a:pt x="2693543" y="5731490"/>
                    <a:pt x="2712175" y="5738024"/>
                  </a:cubicBezTo>
                  <a:lnTo>
                    <a:pt x="2723345" y="5753381"/>
                  </a:lnTo>
                  <a:cubicBezTo>
                    <a:pt x="2726807" y="5762306"/>
                    <a:pt x="2737973" y="5766822"/>
                    <a:pt x="2748285" y="5763467"/>
                  </a:cubicBezTo>
                  <a:cubicBezTo>
                    <a:pt x="2758599" y="5760112"/>
                    <a:pt x="2764155" y="5750157"/>
                    <a:pt x="2760695" y="5741231"/>
                  </a:cubicBezTo>
                  <a:cubicBezTo>
                    <a:pt x="2758939" y="5736702"/>
                    <a:pt x="2755197" y="5733307"/>
                    <a:pt x="2750587" y="5731509"/>
                  </a:cubicBezTo>
                  <a:cubicBezTo>
                    <a:pt x="2753521" y="5733019"/>
                    <a:pt x="2755861" y="5735416"/>
                    <a:pt x="2757045" y="5738474"/>
                  </a:cubicBezTo>
                  <a:cubicBezTo>
                    <a:pt x="2759757" y="5745464"/>
                    <a:pt x="2755405" y="5753261"/>
                    <a:pt x="2747327" y="5755889"/>
                  </a:cubicBezTo>
                  <a:cubicBezTo>
                    <a:pt x="2739249" y="5758517"/>
                    <a:pt x="2730503" y="5754980"/>
                    <a:pt x="2727793" y="5747989"/>
                  </a:cubicBezTo>
                  <a:lnTo>
                    <a:pt x="2721749" y="5735702"/>
                  </a:lnTo>
                  <a:cubicBezTo>
                    <a:pt x="2721407" y="5719014"/>
                    <a:pt x="2743593" y="5708398"/>
                    <a:pt x="2766681" y="5718090"/>
                  </a:cubicBezTo>
                  <a:cubicBezTo>
                    <a:pt x="2773961" y="5710923"/>
                    <a:pt x="2785453" y="5704463"/>
                    <a:pt x="2797055" y="5703376"/>
                  </a:cubicBezTo>
                  <a:close/>
                  <a:moveTo>
                    <a:pt x="3370851" y="5693792"/>
                  </a:moveTo>
                  <a:cubicBezTo>
                    <a:pt x="3375619" y="5695141"/>
                    <a:pt x="3379033" y="5698059"/>
                    <a:pt x="3380031" y="5702341"/>
                  </a:cubicBezTo>
                  <a:cubicBezTo>
                    <a:pt x="3407675" y="5697926"/>
                    <a:pt x="3417147" y="5732133"/>
                    <a:pt x="3373769" y="5739541"/>
                  </a:cubicBezTo>
                  <a:cubicBezTo>
                    <a:pt x="3325931" y="5805682"/>
                    <a:pt x="3252117" y="5789489"/>
                    <a:pt x="3234929" y="5782800"/>
                  </a:cubicBezTo>
                  <a:cubicBezTo>
                    <a:pt x="3285869" y="5790234"/>
                    <a:pt x="3311289" y="5760768"/>
                    <a:pt x="3308259" y="5749156"/>
                  </a:cubicBezTo>
                  <a:cubicBezTo>
                    <a:pt x="3283415" y="5736254"/>
                    <a:pt x="3295757" y="5708932"/>
                    <a:pt x="3331033" y="5709875"/>
                  </a:cubicBezTo>
                  <a:cubicBezTo>
                    <a:pt x="3337733" y="5702011"/>
                    <a:pt x="3345849" y="5697059"/>
                    <a:pt x="3353547" y="5694663"/>
                  </a:cubicBezTo>
                  <a:cubicBezTo>
                    <a:pt x="3359959" y="5692666"/>
                    <a:pt x="3366083" y="5692444"/>
                    <a:pt x="3370851" y="5693792"/>
                  </a:cubicBezTo>
                  <a:close/>
                  <a:moveTo>
                    <a:pt x="472901" y="5661425"/>
                  </a:moveTo>
                  <a:cubicBezTo>
                    <a:pt x="481875" y="5659912"/>
                    <a:pt x="492947" y="5662279"/>
                    <a:pt x="503073" y="5669640"/>
                  </a:cubicBezTo>
                  <a:cubicBezTo>
                    <a:pt x="511801" y="5664332"/>
                    <a:pt x="524467" y="5660675"/>
                    <a:pt x="536011" y="5662275"/>
                  </a:cubicBezTo>
                  <a:cubicBezTo>
                    <a:pt x="547553" y="5663874"/>
                    <a:pt x="557973" y="5670728"/>
                    <a:pt x="562207" y="5686440"/>
                  </a:cubicBezTo>
                  <a:cubicBezTo>
                    <a:pt x="591967" y="5681530"/>
                    <a:pt x="612311" y="5703468"/>
                    <a:pt x="611879" y="5720822"/>
                  </a:cubicBezTo>
                  <a:cubicBezTo>
                    <a:pt x="626789" y="5732681"/>
                    <a:pt x="627281" y="5743953"/>
                    <a:pt x="621957" y="5755492"/>
                  </a:cubicBezTo>
                  <a:lnTo>
                    <a:pt x="623381" y="5756288"/>
                  </a:lnTo>
                  <a:lnTo>
                    <a:pt x="614257" y="5764147"/>
                  </a:lnTo>
                  <a:cubicBezTo>
                    <a:pt x="607991" y="5769544"/>
                    <a:pt x="597479" y="5769097"/>
                    <a:pt x="590777" y="5763149"/>
                  </a:cubicBezTo>
                  <a:cubicBezTo>
                    <a:pt x="584075" y="5757201"/>
                    <a:pt x="583721" y="5748005"/>
                    <a:pt x="589987" y="5742609"/>
                  </a:cubicBezTo>
                  <a:cubicBezTo>
                    <a:pt x="592727" y="5740248"/>
                    <a:pt x="596281" y="5739006"/>
                    <a:pt x="599971" y="5738853"/>
                  </a:cubicBezTo>
                  <a:cubicBezTo>
                    <a:pt x="594463" y="5738554"/>
                    <a:pt x="589007" y="5740129"/>
                    <a:pt x="584947" y="5743626"/>
                  </a:cubicBezTo>
                  <a:cubicBezTo>
                    <a:pt x="576947" y="5750516"/>
                    <a:pt x="577399" y="5762258"/>
                    <a:pt x="585955" y="5769851"/>
                  </a:cubicBezTo>
                  <a:cubicBezTo>
                    <a:pt x="594511" y="5777445"/>
                    <a:pt x="607933" y="5778016"/>
                    <a:pt x="615933" y="5771126"/>
                  </a:cubicBezTo>
                  <a:lnTo>
                    <a:pt x="629333" y="5759583"/>
                  </a:lnTo>
                  <a:cubicBezTo>
                    <a:pt x="666455" y="5757687"/>
                    <a:pt x="665761" y="5787335"/>
                    <a:pt x="652481" y="5798079"/>
                  </a:cubicBezTo>
                  <a:cubicBezTo>
                    <a:pt x="667521" y="5818368"/>
                    <a:pt x="653359" y="5850918"/>
                    <a:pt x="620685" y="5846279"/>
                  </a:cubicBezTo>
                  <a:lnTo>
                    <a:pt x="606739" y="5844265"/>
                  </a:lnTo>
                  <a:cubicBezTo>
                    <a:pt x="582071" y="5830812"/>
                    <a:pt x="596399" y="5789098"/>
                    <a:pt x="627313" y="5821561"/>
                  </a:cubicBezTo>
                  <a:cubicBezTo>
                    <a:pt x="630487" y="5808877"/>
                    <a:pt x="603575" y="5782661"/>
                    <a:pt x="572149" y="5797566"/>
                  </a:cubicBezTo>
                  <a:cubicBezTo>
                    <a:pt x="541611" y="5812049"/>
                    <a:pt x="528569" y="5825713"/>
                    <a:pt x="492657" y="5827791"/>
                  </a:cubicBezTo>
                  <a:lnTo>
                    <a:pt x="472261" y="5824846"/>
                  </a:lnTo>
                  <a:cubicBezTo>
                    <a:pt x="450335" y="5823490"/>
                    <a:pt x="428249" y="5816527"/>
                    <a:pt x="406591" y="5807515"/>
                  </a:cubicBezTo>
                  <a:cubicBezTo>
                    <a:pt x="436779" y="5818621"/>
                    <a:pt x="474051" y="5819920"/>
                    <a:pt x="513385" y="5791301"/>
                  </a:cubicBezTo>
                  <a:cubicBezTo>
                    <a:pt x="567525" y="5800264"/>
                    <a:pt x="570363" y="5754684"/>
                    <a:pt x="535987" y="5748600"/>
                  </a:cubicBezTo>
                  <a:cubicBezTo>
                    <a:pt x="537835" y="5730590"/>
                    <a:pt x="504809" y="5719332"/>
                    <a:pt x="475173" y="5737460"/>
                  </a:cubicBezTo>
                  <a:cubicBezTo>
                    <a:pt x="433999" y="5721687"/>
                    <a:pt x="408275" y="5749839"/>
                    <a:pt x="432267" y="5775850"/>
                  </a:cubicBezTo>
                  <a:cubicBezTo>
                    <a:pt x="431083" y="5791245"/>
                    <a:pt x="395249" y="5793003"/>
                    <a:pt x="338275" y="5762832"/>
                  </a:cubicBezTo>
                  <a:cubicBezTo>
                    <a:pt x="346293" y="5769823"/>
                    <a:pt x="366181" y="5789101"/>
                    <a:pt x="393617" y="5801764"/>
                  </a:cubicBezTo>
                  <a:cubicBezTo>
                    <a:pt x="336529" y="5776558"/>
                    <a:pt x="283101" y="5742380"/>
                    <a:pt x="243501" y="5766835"/>
                  </a:cubicBezTo>
                  <a:cubicBezTo>
                    <a:pt x="268845" y="5725291"/>
                    <a:pt x="316279" y="5723816"/>
                    <a:pt x="334051" y="5729504"/>
                  </a:cubicBezTo>
                  <a:lnTo>
                    <a:pt x="346983" y="5747952"/>
                  </a:lnTo>
                  <a:cubicBezTo>
                    <a:pt x="351141" y="5758901"/>
                    <a:pt x="364573" y="5765066"/>
                    <a:pt x="376985" y="5761722"/>
                  </a:cubicBezTo>
                  <a:cubicBezTo>
                    <a:pt x="389397" y="5758377"/>
                    <a:pt x="396085" y="5746790"/>
                    <a:pt x="391927" y="5735841"/>
                  </a:cubicBezTo>
                  <a:cubicBezTo>
                    <a:pt x="389817" y="5730284"/>
                    <a:pt x="385317" y="5725959"/>
                    <a:pt x="379769" y="5723494"/>
                  </a:cubicBezTo>
                  <a:cubicBezTo>
                    <a:pt x="383299" y="5725501"/>
                    <a:pt x="386113" y="5728535"/>
                    <a:pt x="387537" y="5732286"/>
                  </a:cubicBezTo>
                  <a:cubicBezTo>
                    <a:pt x="390795" y="5740862"/>
                    <a:pt x="385555" y="5749937"/>
                    <a:pt x="375835" y="5752557"/>
                  </a:cubicBezTo>
                  <a:cubicBezTo>
                    <a:pt x="366115" y="5755176"/>
                    <a:pt x="355593" y="5750348"/>
                    <a:pt x="352335" y="5741772"/>
                  </a:cubicBezTo>
                  <a:lnTo>
                    <a:pt x="346957" y="5727613"/>
                  </a:lnTo>
                  <a:lnTo>
                    <a:pt x="347761" y="5727495"/>
                  </a:lnTo>
                  <a:cubicBezTo>
                    <a:pt x="343001" y="5713835"/>
                    <a:pt x="354819" y="5698450"/>
                    <a:pt x="383851" y="5704132"/>
                  </a:cubicBezTo>
                  <a:cubicBezTo>
                    <a:pt x="372665" y="5690397"/>
                    <a:pt x="386281" y="5669859"/>
                    <a:pt x="418113" y="5679746"/>
                  </a:cubicBezTo>
                  <a:cubicBezTo>
                    <a:pt x="417999" y="5674403"/>
                    <a:pt x="428809" y="5665933"/>
                    <a:pt x="445449" y="5676560"/>
                  </a:cubicBezTo>
                  <a:lnTo>
                    <a:pt x="452807" y="5694068"/>
                  </a:lnTo>
                  <a:cubicBezTo>
                    <a:pt x="454131" y="5703548"/>
                    <a:pt x="463967" y="5710502"/>
                    <a:pt x="474775" y="5709598"/>
                  </a:cubicBezTo>
                  <a:cubicBezTo>
                    <a:pt x="485581" y="5708695"/>
                    <a:pt x="493271" y="5700277"/>
                    <a:pt x="491947" y="5690796"/>
                  </a:cubicBezTo>
                  <a:cubicBezTo>
                    <a:pt x="491275" y="5685984"/>
                    <a:pt x="488409" y="5681823"/>
                    <a:pt x="484333" y="5679017"/>
                  </a:cubicBezTo>
                  <a:cubicBezTo>
                    <a:pt x="486843" y="5681158"/>
                    <a:pt x="488573" y="5684028"/>
                    <a:pt x="489025" y="5687276"/>
                  </a:cubicBezTo>
                  <a:cubicBezTo>
                    <a:pt x="490063" y="5694701"/>
                    <a:pt x="484041" y="5701294"/>
                    <a:pt x="475577" y="5702002"/>
                  </a:cubicBezTo>
                  <a:cubicBezTo>
                    <a:pt x="467111" y="5702710"/>
                    <a:pt x="459409" y="5697264"/>
                    <a:pt x="458371" y="5689838"/>
                  </a:cubicBezTo>
                  <a:lnTo>
                    <a:pt x="455301" y="5676493"/>
                  </a:lnTo>
                  <a:cubicBezTo>
                    <a:pt x="457047" y="5668332"/>
                    <a:pt x="463925" y="5662938"/>
                    <a:pt x="472901" y="5661425"/>
                  </a:cubicBezTo>
                  <a:close/>
                  <a:moveTo>
                    <a:pt x="3357521" y="5614958"/>
                  </a:moveTo>
                  <a:cubicBezTo>
                    <a:pt x="3368957" y="5612717"/>
                    <a:pt x="3381039" y="5615810"/>
                    <a:pt x="3390151" y="5629291"/>
                  </a:cubicBezTo>
                  <a:cubicBezTo>
                    <a:pt x="3416697" y="5614972"/>
                    <a:pt x="3443071" y="5629101"/>
                    <a:pt x="3448305" y="5645653"/>
                  </a:cubicBezTo>
                  <a:cubicBezTo>
                    <a:pt x="3466261" y="5652019"/>
                    <a:pt x="3470391" y="5662519"/>
                    <a:pt x="3469109" y="5675161"/>
                  </a:cubicBezTo>
                  <a:lnTo>
                    <a:pt x="3470715" y="5675452"/>
                  </a:lnTo>
                  <a:lnTo>
                    <a:pt x="3464641" y="5685850"/>
                  </a:lnTo>
                  <a:cubicBezTo>
                    <a:pt x="3460471" y="5692991"/>
                    <a:pt x="3450385" y="5695986"/>
                    <a:pt x="3442113" y="5692541"/>
                  </a:cubicBezTo>
                  <a:cubicBezTo>
                    <a:pt x="3433841" y="5689096"/>
                    <a:pt x="3430517" y="5680515"/>
                    <a:pt x="3434687" y="5673374"/>
                  </a:cubicBezTo>
                  <a:cubicBezTo>
                    <a:pt x="3436511" y="5670251"/>
                    <a:pt x="3439467" y="5667921"/>
                    <a:pt x="3442909" y="5666576"/>
                  </a:cubicBezTo>
                  <a:cubicBezTo>
                    <a:pt x="3437601" y="5668085"/>
                    <a:pt x="3432953" y="5671348"/>
                    <a:pt x="3430251" y="5675976"/>
                  </a:cubicBezTo>
                  <a:cubicBezTo>
                    <a:pt x="3424927" y="5685092"/>
                    <a:pt x="3429171" y="5696049"/>
                    <a:pt x="3439733" y="5700447"/>
                  </a:cubicBezTo>
                  <a:cubicBezTo>
                    <a:pt x="3450293" y="5704846"/>
                    <a:pt x="3463171" y="5701021"/>
                    <a:pt x="3468495" y="5691904"/>
                  </a:cubicBezTo>
                  <a:lnTo>
                    <a:pt x="3477415" y="5676632"/>
                  </a:lnTo>
                  <a:cubicBezTo>
                    <a:pt x="3511903" y="5662768"/>
                    <a:pt x="3520887" y="5691030"/>
                    <a:pt x="3511821" y="5705508"/>
                  </a:cubicBezTo>
                  <a:cubicBezTo>
                    <a:pt x="3532641" y="5719805"/>
                    <a:pt x="3529835" y="5755190"/>
                    <a:pt x="3497429" y="5761428"/>
                  </a:cubicBezTo>
                  <a:lnTo>
                    <a:pt x="3483585" y="5764059"/>
                  </a:lnTo>
                  <a:cubicBezTo>
                    <a:pt x="3455883" y="5759358"/>
                    <a:pt x="3455869" y="5715252"/>
                    <a:pt x="3495657" y="5735898"/>
                  </a:cubicBezTo>
                  <a:cubicBezTo>
                    <a:pt x="3494535" y="5722872"/>
                    <a:pt x="3460561" y="5706831"/>
                    <a:pt x="3435689" y="5731145"/>
                  </a:cubicBezTo>
                  <a:cubicBezTo>
                    <a:pt x="3411521" y="5754771"/>
                    <a:pt x="3403629" y="5771934"/>
                    <a:pt x="3370345" y="5785576"/>
                  </a:cubicBezTo>
                  <a:lnTo>
                    <a:pt x="3350101" y="5789423"/>
                  </a:lnTo>
                  <a:cubicBezTo>
                    <a:pt x="3328925" y="5795272"/>
                    <a:pt x="3305775" y="5795869"/>
                    <a:pt x="3282365" y="5794389"/>
                  </a:cubicBezTo>
                  <a:cubicBezTo>
                    <a:pt x="3314523" y="5795075"/>
                    <a:pt x="3350193" y="5784183"/>
                    <a:pt x="3378081" y="5744329"/>
                  </a:cubicBezTo>
                  <a:cubicBezTo>
                    <a:pt x="3432195" y="5735200"/>
                    <a:pt x="3420057" y="5691174"/>
                    <a:pt x="3385571" y="5696599"/>
                  </a:cubicBezTo>
                  <a:cubicBezTo>
                    <a:pt x="3381461" y="5678967"/>
                    <a:pt x="3346569" y="5679061"/>
                    <a:pt x="3324439" y="5705840"/>
                  </a:cubicBezTo>
                  <a:cubicBezTo>
                    <a:pt x="3280373" y="5704312"/>
                    <a:pt x="3265201" y="5739300"/>
                    <a:pt x="3296347" y="5756095"/>
                  </a:cubicBezTo>
                  <a:cubicBezTo>
                    <a:pt x="3300235" y="5771039"/>
                    <a:pt x="3266919" y="5784353"/>
                    <a:pt x="3203231" y="5774349"/>
                  </a:cubicBezTo>
                  <a:cubicBezTo>
                    <a:pt x="3213085" y="5778353"/>
                    <a:pt x="3238163" y="5790115"/>
                    <a:pt x="3268225" y="5793169"/>
                  </a:cubicBezTo>
                  <a:cubicBezTo>
                    <a:pt x="3206043" y="5787897"/>
                    <a:pt x="3144405" y="5772950"/>
                    <a:pt x="3114909" y="5808952"/>
                  </a:cubicBezTo>
                  <a:cubicBezTo>
                    <a:pt x="3125367" y="5761425"/>
                    <a:pt x="3169743" y="5744605"/>
                    <a:pt x="3188399" y="5744205"/>
                  </a:cubicBezTo>
                  <a:lnTo>
                    <a:pt x="3206627" y="5757446"/>
                  </a:lnTo>
                  <a:cubicBezTo>
                    <a:pt x="3214119" y="5766448"/>
                    <a:pt x="3228827" y="5767909"/>
                    <a:pt x="3239475" y="5760711"/>
                  </a:cubicBezTo>
                  <a:cubicBezTo>
                    <a:pt x="3250125" y="5753513"/>
                    <a:pt x="3252683" y="5740380"/>
                    <a:pt x="3245191" y="5731378"/>
                  </a:cubicBezTo>
                  <a:cubicBezTo>
                    <a:pt x="3241387" y="5726809"/>
                    <a:pt x="3235725" y="5724183"/>
                    <a:pt x="3229677" y="5723656"/>
                  </a:cubicBezTo>
                  <a:cubicBezTo>
                    <a:pt x="3233669" y="5724406"/>
                    <a:pt x="3237317" y="5726360"/>
                    <a:pt x="3239883" y="5729444"/>
                  </a:cubicBezTo>
                  <a:cubicBezTo>
                    <a:pt x="3245753" y="5736494"/>
                    <a:pt x="3243749" y="5746780"/>
                    <a:pt x="3235409" y="5752418"/>
                  </a:cubicBezTo>
                  <a:cubicBezTo>
                    <a:pt x="3227067" y="5758056"/>
                    <a:pt x="3215549" y="5756911"/>
                    <a:pt x="3209679" y="5749861"/>
                  </a:cubicBezTo>
                  <a:lnTo>
                    <a:pt x="3199989" y="5738220"/>
                  </a:lnTo>
                  <a:lnTo>
                    <a:pt x="3200711" y="5737847"/>
                  </a:lnTo>
                  <a:cubicBezTo>
                    <a:pt x="3191769" y="5726478"/>
                    <a:pt x="3197941" y="5708086"/>
                    <a:pt x="3227243" y="5704018"/>
                  </a:cubicBezTo>
                  <a:cubicBezTo>
                    <a:pt x="3212199" y="5694667"/>
                    <a:pt x="3218395" y="5670818"/>
                    <a:pt x="3251713" y="5669816"/>
                  </a:cubicBezTo>
                  <a:cubicBezTo>
                    <a:pt x="3249867" y="5664801"/>
                    <a:pt x="3257337" y="5653276"/>
                    <a:pt x="3276527" y="5657915"/>
                  </a:cubicBezTo>
                  <a:lnTo>
                    <a:pt x="3289179" y="5672079"/>
                  </a:lnTo>
                  <a:cubicBezTo>
                    <a:pt x="3293513" y="5680613"/>
                    <a:pt x="3305075" y="5683991"/>
                    <a:pt x="3315001" y="5679622"/>
                  </a:cubicBezTo>
                  <a:cubicBezTo>
                    <a:pt x="3324927" y="5675253"/>
                    <a:pt x="3329461" y="5664792"/>
                    <a:pt x="3325127" y="5656258"/>
                  </a:cubicBezTo>
                  <a:cubicBezTo>
                    <a:pt x="3322925" y="5651926"/>
                    <a:pt x="3318865" y="5648923"/>
                    <a:pt x="3314097" y="5647594"/>
                  </a:cubicBezTo>
                  <a:cubicBezTo>
                    <a:pt x="3317167" y="5648803"/>
                    <a:pt x="3319735" y="5650954"/>
                    <a:pt x="3321219" y="5653878"/>
                  </a:cubicBezTo>
                  <a:cubicBezTo>
                    <a:pt x="3324615" y="5660563"/>
                    <a:pt x="3321065" y="5668756"/>
                    <a:pt x="3313289" y="5672178"/>
                  </a:cubicBezTo>
                  <a:cubicBezTo>
                    <a:pt x="3305515" y="5675599"/>
                    <a:pt x="3296459" y="5672954"/>
                    <a:pt x="3293065" y="5666270"/>
                  </a:cubicBezTo>
                  <a:lnTo>
                    <a:pt x="3285823" y="5654648"/>
                  </a:lnTo>
                  <a:cubicBezTo>
                    <a:pt x="3283815" y="5638078"/>
                    <a:pt x="3304829" y="5625298"/>
                    <a:pt x="3328769" y="5632633"/>
                  </a:cubicBezTo>
                  <a:cubicBezTo>
                    <a:pt x="3335297" y="5624775"/>
                    <a:pt x="3346085" y="5617199"/>
                    <a:pt x="3357521" y="5614958"/>
                  </a:cubicBezTo>
                  <a:close/>
                  <a:moveTo>
                    <a:pt x="243939" y="5294983"/>
                  </a:moveTo>
                  <a:cubicBezTo>
                    <a:pt x="302561" y="5411578"/>
                    <a:pt x="343077" y="5488723"/>
                    <a:pt x="506441" y="5589538"/>
                  </a:cubicBezTo>
                  <a:cubicBezTo>
                    <a:pt x="352129" y="5513269"/>
                    <a:pt x="285749" y="5412454"/>
                    <a:pt x="243939" y="5294983"/>
                  </a:cubicBezTo>
                  <a:close/>
                  <a:moveTo>
                    <a:pt x="2115049" y="5176226"/>
                  </a:moveTo>
                  <a:cubicBezTo>
                    <a:pt x="2165169" y="5176226"/>
                    <a:pt x="2205799" y="5216856"/>
                    <a:pt x="2205799" y="5266976"/>
                  </a:cubicBezTo>
                  <a:cubicBezTo>
                    <a:pt x="2205799" y="5317096"/>
                    <a:pt x="2165169" y="5357727"/>
                    <a:pt x="2115049" y="5357727"/>
                  </a:cubicBezTo>
                  <a:cubicBezTo>
                    <a:pt x="2064929" y="5357727"/>
                    <a:pt x="2024299" y="5317096"/>
                    <a:pt x="2024299" y="5266976"/>
                  </a:cubicBezTo>
                  <a:cubicBezTo>
                    <a:pt x="2024299" y="5216856"/>
                    <a:pt x="2064929" y="5176226"/>
                    <a:pt x="2115049" y="5176226"/>
                  </a:cubicBezTo>
                  <a:close/>
                  <a:moveTo>
                    <a:pt x="1827629" y="5166251"/>
                  </a:moveTo>
                  <a:cubicBezTo>
                    <a:pt x="1877749" y="5166251"/>
                    <a:pt x="1918379" y="5206881"/>
                    <a:pt x="1918379" y="5257001"/>
                  </a:cubicBezTo>
                  <a:cubicBezTo>
                    <a:pt x="1918379" y="5307121"/>
                    <a:pt x="1877749" y="5347751"/>
                    <a:pt x="1827629" y="5347751"/>
                  </a:cubicBezTo>
                  <a:cubicBezTo>
                    <a:pt x="1777509" y="5347751"/>
                    <a:pt x="1736879" y="5307121"/>
                    <a:pt x="1736879" y="5257001"/>
                  </a:cubicBezTo>
                  <a:cubicBezTo>
                    <a:pt x="1736879" y="5206881"/>
                    <a:pt x="1777509" y="5166251"/>
                    <a:pt x="1827629" y="5166251"/>
                  </a:cubicBezTo>
                  <a:close/>
                  <a:moveTo>
                    <a:pt x="2381281" y="5166251"/>
                  </a:moveTo>
                  <a:cubicBezTo>
                    <a:pt x="2431401" y="5166251"/>
                    <a:pt x="2472031" y="5206881"/>
                    <a:pt x="2472031" y="5257001"/>
                  </a:cubicBezTo>
                  <a:cubicBezTo>
                    <a:pt x="2472031" y="5307121"/>
                    <a:pt x="2431401" y="5347751"/>
                    <a:pt x="2381281" y="5347751"/>
                  </a:cubicBezTo>
                  <a:cubicBezTo>
                    <a:pt x="2331161" y="5347751"/>
                    <a:pt x="2290531" y="5307121"/>
                    <a:pt x="2290531" y="5257001"/>
                  </a:cubicBezTo>
                  <a:cubicBezTo>
                    <a:pt x="2290531" y="5206881"/>
                    <a:pt x="2331161" y="5166251"/>
                    <a:pt x="2381281" y="5166251"/>
                  </a:cubicBezTo>
                  <a:close/>
                  <a:moveTo>
                    <a:pt x="2380447" y="5108022"/>
                  </a:moveTo>
                  <a:cubicBezTo>
                    <a:pt x="2321211" y="5108022"/>
                    <a:pt x="2269805" y="5141560"/>
                    <a:pt x="2245857" y="5191556"/>
                  </a:cubicBezTo>
                  <a:cubicBezTo>
                    <a:pt x="2221139" y="5146220"/>
                    <a:pt x="2172629" y="5116942"/>
                    <a:pt x="2117279" y="5116942"/>
                  </a:cubicBezTo>
                  <a:cubicBezTo>
                    <a:pt x="2050089" y="5116942"/>
                    <a:pt x="1992975" y="5160090"/>
                    <a:pt x="1973747" y="5220748"/>
                  </a:cubicBezTo>
                  <a:cubicBezTo>
                    <a:pt x="1958173" y="5155408"/>
                    <a:pt x="1898827" y="5108022"/>
                    <a:pt x="1828411" y="5108022"/>
                  </a:cubicBezTo>
                  <a:cubicBezTo>
                    <a:pt x="1743591" y="5108022"/>
                    <a:pt x="1674829" y="5176783"/>
                    <a:pt x="1674829" y="5261605"/>
                  </a:cubicBezTo>
                  <a:cubicBezTo>
                    <a:pt x="1674829" y="5346427"/>
                    <a:pt x="1743591" y="5415187"/>
                    <a:pt x="1828411" y="5415187"/>
                  </a:cubicBezTo>
                  <a:cubicBezTo>
                    <a:pt x="1895605" y="5415187"/>
                    <a:pt x="1952717" y="5372039"/>
                    <a:pt x="1971945" y="5311382"/>
                  </a:cubicBezTo>
                  <a:cubicBezTo>
                    <a:pt x="1987519" y="5376723"/>
                    <a:pt x="2046867" y="5424107"/>
                    <a:pt x="2117279" y="5424107"/>
                  </a:cubicBezTo>
                  <a:cubicBezTo>
                    <a:pt x="2176519" y="5424107"/>
                    <a:pt x="2227923" y="5390571"/>
                    <a:pt x="2251871" y="5340574"/>
                  </a:cubicBezTo>
                  <a:cubicBezTo>
                    <a:pt x="2276589" y="5385911"/>
                    <a:pt x="2325099" y="5415187"/>
                    <a:pt x="2380447" y="5415187"/>
                  </a:cubicBezTo>
                  <a:cubicBezTo>
                    <a:pt x="2465271" y="5415187"/>
                    <a:pt x="2534031" y="5346427"/>
                    <a:pt x="2534031" y="5261605"/>
                  </a:cubicBezTo>
                  <a:cubicBezTo>
                    <a:pt x="2534031" y="5176783"/>
                    <a:pt x="2465271" y="5108022"/>
                    <a:pt x="2380447" y="5108022"/>
                  </a:cubicBezTo>
                  <a:close/>
                  <a:moveTo>
                    <a:pt x="2377135" y="5081049"/>
                  </a:moveTo>
                  <a:cubicBezTo>
                    <a:pt x="2476557" y="5081049"/>
                    <a:pt x="2557155" y="5161647"/>
                    <a:pt x="2557155" y="5261069"/>
                  </a:cubicBezTo>
                  <a:cubicBezTo>
                    <a:pt x="2557155" y="5360491"/>
                    <a:pt x="2476557" y="5441091"/>
                    <a:pt x="2377135" y="5441091"/>
                  </a:cubicBezTo>
                  <a:cubicBezTo>
                    <a:pt x="2327593" y="5441091"/>
                    <a:pt x="2282727" y="5421079"/>
                    <a:pt x="2250241" y="5388631"/>
                  </a:cubicBezTo>
                  <a:cubicBezTo>
                    <a:pt x="2218557" y="5426827"/>
                    <a:pt x="2170509" y="5450163"/>
                    <a:pt x="2117011" y="5450163"/>
                  </a:cubicBezTo>
                  <a:cubicBezTo>
                    <a:pt x="2053571" y="5450163"/>
                    <a:pt x="1997797" y="5417347"/>
                    <a:pt x="1968505" y="5365975"/>
                  </a:cubicBezTo>
                  <a:cubicBezTo>
                    <a:pt x="1938287" y="5412339"/>
                    <a:pt x="1885535" y="5441199"/>
                    <a:pt x="1826043" y="5441199"/>
                  </a:cubicBezTo>
                  <a:cubicBezTo>
                    <a:pt x="1726621" y="5441199"/>
                    <a:pt x="1646023" y="5360599"/>
                    <a:pt x="1646023" y="5261178"/>
                  </a:cubicBezTo>
                  <a:cubicBezTo>
                    <a:pt x="1646023" y="5161756"/>
                    <a:pt x="1726621" y="5081158"/>
                    <a:pt x="1826043" y="5081158"/>
                  </a:cubicBezTo>
                  <a:cubicBezTo>
                    <a:pt x="1889483" y="5081158"/>
                    <a:pt x="1945257" y="5113973"/>
                    <a:pt x="1974549" y="5165348"/>
                  </a:cubicBezTo>
                  <a:cubicBezTo>
                    <a:pt x="2004767" y="5118981"/>
                    <a:pt x="2057519" y="5090123"/>
                    <a:pt x="2117011" y="5090123"/>
                  </a:cubicBezTo>
                  <a:cubicBezTo>
                    <a:pt x="2166553" y="5090123"/>
                    <a:pt x="2211419" y="5110135"/>
                    <a:pt x="2243905" y="5142581"/>
                  </a:cubicBezTo>
                  <a:cubicBezTo>
                    <a:pt x="2275589" y="5104385"/>
                    <a:pt x="2323637" y="5081049"/>
                    <a:pt x="2377135" y="5081049"/>
                  </a:cubicBezTo>
                  <a:close/>
                  <a:moveTo>
                    <a:pt x="232699" y="4795901"/>
                  </a:moveTo>
                  <a:cubicBezTo>
                    <a:pt x="346757" y="5082726"/>
                    <a:pt x="426303" y="5272862"/>
                    <a:pt x="790415" y="5544125"/>
                  </a:cubicBezTo>
                  <a:cubicBezTo>
                    <a:pt x="442565" y="5332567"/>
                    <a:pt x="306967" y="5081321"/>
                    <a:pt x="232699" y="4795901"/>
                  </a:cubicBezTo>
                  <a:close/>
                  <a:moveTo>
                    <a:pt x="163767" y="4263708"/>
                  </a:moveTo>
                  <a:cubicBezTo>
                    <a:pt x="234979" y="4574957"/>
                    <a:pt x="286207" y="4781906"/>
                    <a:pt x="615495" y="5116814"/>
                  </a:cubicBezTo>
                  <a:cubicBezTo>
                    <a:pt x="293383" y="4845512"/>
                    <a:pt x="194525" y="4567225"/>
                    <a:pt x="163767" y="4263708"/>
                  </a:cubicBezTo>
                  <a:close/>
                  <a:moveTo>
                    <a:pt x="2211103" y="4064560"/>
                  </a:moveTo>
                  <a:cubicBezTo>
                    <a:pt x="2317527" y="4058868"/>
                    <a:pt x="2433259" y="4065108"/>
                    <a:pt x="2534119" y="4083230"/>
                  </a:cubicBezTo>
                  <a:cubicBezTo>
                    <a:pt x="2735835" y="4119475"/>
                    <a:pt x="2687631" y="4145171"/>
                    <a:pt x="2764389" y="4176142"/>
                  </a:cubicBezTo>
                  <a:lnTo>
                    <a:pt x="2685059" y="4163797"/>
                  </a:lnTo>
                  <a:lnTo>
                    <a:pt x="2800505" y="4261845"/>
                  </a:lnTo>
                  <a:lnTo>
                    <a:pt x="2579441" y="4192062"/>
                  </a:lnTo>
                  <a:lnTo>
                    <a:pt x="2670475" y="4251366"/>
                  </a:lnTo>
                  <a:lnTo>
                    <a:pt x="2594855" y="4242074"/>
                  </a:lnTo>
                  <a:lnTo>
                    <a:pt x="2660613" y="4286815"/>
                  </a:lnTo>
                  <a:lnTo>
                    <a:pt x="2640119" y="4285519"/>
                  </a:lnTo>
                  <a:lnTo>
                    <a:pt x="2691739" y="4324857"/>
                  </a:lnTo>
                  <a:lnTo>
                    <a:pt x="2560283" y="4300760"/>
                  </a:lnTo>
                  <a:lnTo>
                    <a:pt x="2632041" y="4337990"/>
                  </a:lnTo>
                  <a:lnTo>
                    <a:pt x="2624823" y="4366280"/>
                  </a:lnTo>
                  <a:cubicBezTo>
                    <a:pt x="2497111" y="4313110"/>
                    <a:pt x="2374891" y="4280016"/>
                    <a:pt x="2211031" y="4302906"/>
                  </a:cubicBezTo>
                  <a:cubicBezTo>
                    <a:pt x="2332517" y="4437034"/>
                    <a:pt x="2501199" y="4600638"/>
                    <a:pt x="2490219" y="4765842"/>
                  </a:cubicBezTo>
                  <a:cubicBezTo>
                    <a:pt x="2420133" y="4820216"/>
                    <a:pt x="2350463" y="4943380"/>
                    <a:pt x="2279965" y="4928963"/>
                  </a:cubicBezTo>
                  <a:cubicBezTo>
                    <a:pt x="1790134" y="4751579"/>
                    <a:pt x="1313424" y="4692308"/>
                    <a:pt x="771099" y="4711778"/>
                  </a:cubicBezTo>
                  <a:lnTo>
                    <a:pt x="873003" y="4680459"/>
                  </a:lnTo>
                  <a:lnTo>
                    <a:pt x="918923" y="4665327"/>
                  </a:lnTo>
                  <a:lnTo>
                    <a:pt x="970839" y="4642683"/>
                  </a:lnTo>
                  <a:lnTo>
                    <a:pt x="784111" y="4641581"/>
                  </a:lnTo>
                  <a:lnTo>
                    <a:pt x="856521" y="4620234"/>
                  </a:lnTo>
                  <a:lnTo>
                    <a:pt x="898369" y="4598645"/>
                  </a:lnTo>
                  <a:lnTo>
                    <a:pt x="972355" y="4559924"/>
                  </a:lnTo>
                  <a:lnTo>
                    <a:pt x="870955" y="4563656"/>
                  </a:lnTo>
                  <a:lnTo>
                    <a:pt x="980789" y="4510857"/>
                  </a:lnTo>
                  <a:lnTo>
                    <a:pt x="819335" y="4524317"/>
                  </a:lnTo>
                  <a:lnTo>
                    <a:pt x="659663" y="4554800"/>
                  </a:lnTo>
                  <a:lnTo>
                    <a:pt x="777279" y="4511512"/>
                  </a:lnTo>
                  <a:lnTo>
                    <a:pt x="785923" y="4496840"/>
                  </a:lnTo>
                  <a:lnTo>
                    <a:pt x="839413" y="4456823"/>
                  </a:lnTo>
                  <a:lnTo>
                    <a:pt x="775289" y="4460094"/>
                  </a:lnTo>
                  <a:lnTo>
                    <a:pt x="811287" y="4415025"/>
                  </a:lnTo>
                  <a:cubicBezTo>
                    <a:pt x="1202775" y="4362569"/>
                    <a:pt x="1584907" y="4317975"/>
                    <a:pt x="2040547" y="4489397"/>
                  </a:cubicBezTo>
                  <a:lnTo>
                    <a:pt x="1891123" y="4326071"/>
                  </a:lnTo>
                  <a:lnTo>
                    <a:pt x="1943931" y="4117482"/>
                  </a:lnTo>
                  <a:cubicBezTo>
                    <a:pt x="2007561" y="4087876"/>
                    <a:pt x="2104679" y="4070252"/>
                    <a:pt x="2211103" y="4064560"/>
                  </a:cubicBezTo>
                  <a:close/>
                  <a:moveTo>
                    <a:pt x="2858157" y="3478558"/>
                  </a:moveTo>
                  <a:cubicBezTo>
                    <a:pt x="2875425" y="3476002"/>
                    <a:pt x="2891753" y="3475981"/>
                    <a:pt x="2906295" y="3478937"/>
                  </a:cubicBezTo>
                  <a:cubicBezTo>
                    <a:pt x="2922915" y="3482316"/>
                    <a:pt x="2937205" y="3489583"/>
                    <a:pt x="2947901" y="3501400"/>
                  </a:cubicBezTo>
                  <a:cubicBezTo>
                    <a:pt x="3215653" y="3816118"/>
                    <a:pt x="3383847" y="4391643"/>
                    <a:pt x="3369761" y="4916143"/>
                  </a:cubicBezTo>
                  <a:lnTo>
                    <a:pt x="3322337" y="4877707"/>
                  </a:lnTo>
                  <a:lnTo>
                    <a:pt x="3290387" y="4827637"/>
                  </a:lnTo>
                  <a:lnTo>
                    <a:pt x="3274495" y="4962839"/>
                  </a:lnTo>
                  <a:lnTo>
                    <a:pt x="3261203" y="4803984"/>
                  </a:lnTo>
                  <a:lnTo>
                    <a:pt x="3241509" y="4902861"/>
                  </a:lnTo>
                  <a:lnTo>
                    <a:pt x="3223115" y="4854710"/>
                  </a:lnTo>
                  <a:lnTo>
                    <a:pt x="3187099" y="4925250"/>
                  </a:lnTo>
                  <a:lnTo>
                    <a:pt x="3180877" y="4865809"/>
                  </a:lnTo>
                  <a:lnTo>
                    <a:pt x="3158451" y="4874833"/>
                  </a:lnTo>
                  <a:lnTo>
                    <a:pt x="3129303" y="4787746"/>
                  </a:lnTo>
                  <a:lnTo>
                    <a:pt x="3124391" y="4868384"/>
                  </a:lnTo>
                  <a:lnTo>
                    <a:pt x="3095055" y="4811363"/>
                  </a:lnTo>
                  <a:lnTo>
                    <a:pt x="3066299" y="4951250"/>
                  </a:lnTo>
                  <a:cubicBezTo>
                    <a:pt x="3061083" y="4444350"/>
                    <a:pt x="2982919" y="4165426"/>
                    <a:pt x="2647095" y="3753229"/>
                  </a:cubicBezTo>
                  <a:cubicBezTo>
                    <a:pt x="2570339" y="3638576"/>
                    <a:pt x="2737285" y="3496454"/>
                    <a:pt x="2858157" y="3478558"/>
                  </a:cubicBezTo>
                  <a:close/>
                  <a:moveTo>
                    <a:pt x="1646797" y="3440513"/>
                  </a:moveTo>
                  <a:cubicBezTo>
                    <a:pt x="1751503" y="3434838"/>
                    <a:pt x="1865347" y="3440725"/>
                    <a:pt x="1964545" y="3458160"/>
                  </a:cubicBezTo>
                  <a:cubicBezTo>
                    <a:pt x="2162939" y="3493032"/>
                    <a:pt x="2115479" y="3518031"/>
                    <a:pt x="2190947" y="3547966"/>
                  </a:cubicBezTo>
                  <a:lnTo>
                    <a:pt x="2112919" y="3536104"/>
                  </a:lnTo>
                  <a:lnTo>
                    <a:pt x="2226351" y="3631059"/>
                  </a:lnTo>
                  <a:lnTo>
                    <a:pt x="2008975" y="3563678"/>
                  </a:lnTo>
                  <a:lnTo>
                    <a:pt x="2098447" y="3621080"/>
                  </a:lnTo>
                  <a:lnTo>
                    <a:pt x="2024067" y="3612175"/>
                  </a:lnTo>
                  <a:lnTo>
                    <a:pt x="2088695" y="3655486"/>
                  </a:lnTo>
                  <a:lnTo>
                    <a:pt x="2068535" y="3654258"/>
                  </a:lnTo>
                  <a:lnTo>
                    <a:pt x="2119261" y="3692347"/>
                  </a:lnTo>
                  <a:lnTo>
                    <a:pt x="1989971" y="3669159"/>
                  </a:lnTo>
                  <a:lnTo>
                    <a:pt x="2060511" y="3705175"/>
                  </a:lnTo>
                  <a:lnTo>
                    <a:pt x="2053371" y="3732630"/>
                  </a:lnTo>
                  <a:cubicBezTo>
                    <a:pt x="1927807" y="3681231"/>
                    <a:pt x="1807617" y="3649301"/>
                    <a:pt x="1646383" y="3671744"/>
                  </a:cubicBezTo>
                  <a:cubicBezTo>
                    <a:pt x="1765703" y="3801694"/>
                    <a:pt x="1931411" y="3960171"/>
                    <a:pt x="1920371" y="4120460"/>
                  </a:cubicBezTo>
                  <a:cubicBezTo>
                    <a:pt x="1851347" y="4173312"/>
                    <a:pt x="1782631" y="4292900"/>
                    <a:pt x="1713295" y="4279015"/>
                  </a:cubicBezTo>
                  <a:cubicBezTo>
                    <a:pt x="1226973" y="4118818"/>
                    <a:pt x="740651" y="4063608"/>
                    <a:pt x="254329" y="4074016"/>
                  </a:cubicBezTo>
                  <a:lnTo>
                    <a:pt x="250629" y="4063972"/>
                  </a:lnTo>
                  <a:lnTo>
                    <a:pt x="329519" y="4039958"/>
                  </a:lnTo>
                  <a:lnTo>
                    <a:pt x="374715" y="4025211"/>
                  </a:lnTo>
                  <a:lnTo>
                    <a:pt x="425821" y="4003168"/>
                  </a:lnTo>
                  <a:lnTo>
                    <a:pt x="242123" y="4002369"/>
                  </a:lnTo>
                  <a:lnTo>
                    <a:pt x="313391" y="3981554"/>
                  </a:lnTo>
                  <a:lnTo>
                    <a:pt x="354591" y="3960549"/>
                  </a:lnTo>
                  <a:lnTo>
                    <a:pt x="427431" y="3922877"/>
                  </a:lnTo>
                  <a:lnTo>
                    <a:pt x="327671" y="3926644"/>
                  </a:lnTo>
                  <a:lnTo>
                    <a:pt x="435799" y="3875263"/>
                  </a:lnTo>
                  <a:lnTo>
                    <a:pt x="276947" y="3888554"/>
                  </a:lnTo>
                  <a:lnTo>
                    <a:pt x="215519" y="3900205"/>
                  </a:lnTo>
                  <a:cubicBezTo>
                    <a:pt x="215899" y="3894498"/>
                    <a:pt x="216279" y="3888792"/>
                    <a:pt x="216661" y="3883085"/>
                  </a:cubicBezTo>
                  <a:lnTo>
                    <a:pt x="235591" y="3876191"/>
                  </a:lnTo>
                  <a:lnTo>
                    <a:pt x="244115" y="3861945"/>
                  </a:lnTo>
                  <a:lnTo>
                    <a:pt x="296795" y="3823046"/>
                  </a:lnTo>
                  <a:lnTo>
                    <a:pt x="233707" y="3826312"/>
                  </a:lnTo>
                  <a:lnTo>
                    <a:pt x="269187" y="3782536"/>
                  </a:lnTo>
                  <a:cubicBezTo>
                    <a:pt x="654399" y="3731081"/>
                    <a:pt x="1030395" y="3687267"/>
                    <a:pt x="1478395" y="3852915"/>
                  </a:cubicBezTo>
                  <a:lnTo>
                    <a:pt x="1331631" y="3694680"/>
                  </a:lnTo>
                  <a:lnTo>
                    <a:pt x="1383883" y="3492241"/>
                  </a:lnTo>
                  <a:cubicBezTo>
                    <a:pt x="1446523" y="3463427"/>
                    <a:pt x="1542091" y="3446189"/>
                    <a:pt x="1646797" y="3440513"/>
                  </a:cubicBezTo>
                  <a:close/>
                  <a:moveTo>
                    <a:pt x="948205" y="791891"/>
                  </a:moveTo>
                  <a:cubicBezTo>
                    <a:pt x="958985" y="792719"/>
                    <a:pt x="971805" y="795443"/>
                    <a:pt x="986753" y="800538"/>
                  </a:cubicBezTo>
                  <a:lnTo>
                    <a:pt x="3014421" y="1269733"/>
                  </a:lnTo>
                  <a:cubicBezTo>
                    <a:pt x="3158549" y="1286921"/>
                    <a:pt x="3204393" y="1404595"/>
                    <a:pt x="3086441" y="1381589"/>
                  </a:cubicBezTo>
                  <a:lnTo>
                    <a:pt x="988301" y="890264"/>
                  </a:lnTo>
                  <a:cubicBezTo>
                    <a:pt x="897077" y="873173"/>
                    <a:pt x="872741" y="786090"/>
                    <a:pt x="948205" y="791891"/>
                  </a:cubicBezTo>
                  <a:close/>
                  <a:moveTo>
                    <a:pt x="851413" y="0"/>
                  </a:moveTo>
                  <a:lnTo>
                    <a:pt x="800457" y="375138"/>
                  </a:lnTo>
                  <a:cubicBezTo>
                    <a:pt x="-524479" y="2102338"/>
                    <a:pt x="382192" y="4384886"/>
                    <a:pt x="0" y="5877624"/>
                  </a:cubicBezTo>
                  <a:cubicBezTo>
                    <a:pt x="537542" y="6115892"/>
                    <a:pt x="2645155" y="6301339"/>
                    <a:pt x="3645119" y="5873169"/>
                  </a:cubicBezTo>
                  <a:cubicBezTo>
                    <a:pt x="3888895" y="4493784"/>
                    <a:pt x="3719405" y="3114400"/>
                    <a:pt x="3526761" y="1735015"/>
                  </a:cubicBezTo>
                  <a:cubicBezTo>
                    <a:pt x="3371761" y="1317380"/>
                    <a:pt x="3402111" y="1134524"/>
                    <a:pt x="3247111" y="716889"/>
                  </a:cubicBezTo>
                  <a:cubicBezTo>
                    <a:pt x="2510329" y="556185"/>
                    <a:pt x="1588195" y="160704"/>
                    <a:pt x="85141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梯形 411"/>
            <p:cNvSpPr/>
            <p:nvPr/>
          </p:nvSpPr>
          <p:spPr>
            <a:xfrm flipH="1">
              <a:off x="34966211" y="13980325"/>
              <a:ext cx="5995891" cy="5270216"/>
            </a:xfrm>
            <a:custGeom>
              <a:avLst/>
              <a:gdLst/>
              <a:ahLst/>
              <a:cxnLst/>
              <a:rect l="l" t="t" r="r" b="b"/>
              <a:pathLst>
                <a:path w="5593472" h="4916501">
                  <a:moveTo>
                    <a:pt x="3528188" y="4099983"/>
                  </a:moveTo>
                  <a:cubicBezTo>
                    <a:pt x="3572964" y="4094831"/>
                    <a:pt x="3613440" y="4126955"/>
                    <a:pt x="3618592" y="4171731"/>
                  </a:cubicBezTo>
                  <a:cubicBezTo>
                    <a:pt x="3619284" y="4177751"/>
                    <a:pt x="3619304" y="4183691"/>
                    <a:pt x="3618658" y="4189473"/>
                  </a:cubicBezTo>
                  <a:cubicBezTo>
                    <a:pt x="3618676" y="4188431"/>
                    <a:pt x="3618576" y="4187395"/>
                    <a:pt x="3618458" y="4186357"/>
                  </a:cubicBezTo>
                  <a:cubicBezTo>
                    <a:pt x="3613306" y="4141581"/>
                    <a:pt x="3572830" y="4109457"/>
                    <a:pt x="3528054" y="4114609"/>
                  </a:cubicBezTo>
                  <a:cubicBezTo>
                    <a:pt x="3489294" y="4119069"/>
                    <a:pt x="3460016" y="4149993"/>
                    <a:pt x="3456238" y="4187273"/>
                  </a:cubicBezTo>
                  <a:cubicBezTo>
                    <a:pt x="3452784" y="4143751"/>
                    <a:pt x="3484448" y="4105015"/>
                    <a:pt x="3528188" y="4099983"/>
                  </a:cubicBezTo>
                  <a:close/>
                  <a:moveTo>
                    <a:pt x="3008138" y="4099365"/>
                  </a:moveTo>
                  <a:cubicBezTo>
                    <a:pt x="3053160" y="4097227"/>
                    <a:pt x="3091390" y="4131991"/>
                    <a:pt x="3093528" y="4177013"/>
                  </a:cubicBezTo>
                  <a:cubicBezTo>
                    <a:pt x="3093816" y="4183065"/>
                    <a:pt x="3093436" y="4188993"/>
                    <a:pt x="3092404" y="4194719"/>
                  </a:cubicBezTo>
                  <a:cubicBezTo>
                    <a:pt x="3092492" y="4193681"/>
                    <a:pt x="3092464" y="4192641"/>
                    <a:pt x="3092414" y="4191597"/>
                  </a:cubicBezTo>
                  <a:cubicBezTo>
                    <a:pt x="3090276" y="4146575"/>
                    <a:pt x="3052044" y="4111811"/>
                    <a:pt x="3007022" y="4113949"/>
                  </a:cubicBezTo>
                  <a:cubicBezTo>
                    <a:pt x="2968052" y="4115799"/>
                    <a:pt x="2936766" y="4144693"/>
                    <a:pt x="2930498" y="4181635"/>
                  </a:cubicBezTo>
                  <a:cubicBezTo>
                    <a:pt x="2929968" y="4137981"/>
                    <a:pt x="2964160" y="4101453"/>
                    <a:pt x="3008138" y="4099365"/>
                  </a:cubicBezTo>
                  <a:close/>
                  <a:moveTo>
                    <a:pt x="3524844" y="4043229"/>
                  </a:moveTo>
                  <a:cubicBezTo>
                    <a:pt x="3606248" y="4033863"/>
                    <a:pt x="3679832" y="4092263"/>
                    <a:pt x="3689198" y="4173667"/>
                  </a:cubicBezTo>
                  <a:cubicBezTo>
                    <a:pt x="3690458" y="4184609"/>
                    <a:pt x="3690492" y="4195409"/>
                    <a:pt x="3689318" y="4205921"/>
                  </a:cubicBezTo>
                  <a:cubicBezTo>
                    <a:pt x="3689352" y="4204027"/>
                    <a:pt x="3689170" y="4202145"/>
                    <a:pt x="3688954" y="4200257"/>
                  </a:cubicBezTo>
                  <a:cubicBezTo>
                    <a:pt x="3679588" y="4118853"/>
                    <a:pt x="3606004" y="4060453"/>
                    <a:pt x="3524600" y="4069819"/>
                  </a:cubicBezTo>
                  <a:cubicBezTo>
                    <a:pt x="3454136" y="4077925"/>
                    <a:pt x="3400908" y="4134149"/>
                    <a:pt x="3394040" y="4201921"/>
                  </a:cubicBezTo>
                  <a:cubicBezTo>
                    <a:pt x="3387760" y="4122801"/>
                    <a:pt x="3445326" y="4052377"/>
                    <a:pt x="3524844" y="4043229"/>
                  </a:cubicBezTo>
                  <a:close/>
                  <a:moveTo>
                    <a:pt x="3008606" y="4042515"/>
                  </a:moveTo>
                  <a:cubicBezTo>
                    <a:pt x="3090456" y="4038627"/>
                    <a:pt x="3159960" y="4101829"/>
                    <a:pt x="3163846" y="4183679"/>
                  </a:cubicBezTo>
                  <a:cubicBezTo>
                    <a:pt x="3164368" y="4194679"/>
                    <a:pt x="3163680" y="4205457"/>
                    <a:pt x="3161802" y="4215867"/>
                  </a:cubicBezTo>
                  <a:cubicBezTo>
                    <a:pt x="3161964" y="4213981"/>
                    <a:pt x="3161910" y="4212089"/>
                    <a:pt x="3161820" y="4210191"/>
                  </a:cubicBezTo>
                  <a:cubicBezTo>
                    <a:pt x="3157932" y="4128343"/>
                    <a:pt x="3088430" y="4065141"/>
                    <a:pt x="3006580" y="4069027"/>
                  </a:cubicBezTo>
                  <a:cubicBezTo>
                    <a:pt x="2935730" y="4072393"/>
                    <a:pt x="2878854" y="4124921"/>
                    <a:pt x="2867458" y="4192079"/>
                  </a:cubicBezTo>
                  <a:cubicBezTo>
                    <a:pt x="2866496" y="4112717"/>
                    <a:pt x="2928654" y="4046311"/>
                    <a:pt x="3008606" y="4042515"/>
                  </a:cubicBezTo>
                  <a:close/>
                  <a:moveTo>
                    <a:pt x="3565734" y="3968551"/>
                  </a:moveTo>
                  <a:cubicBezTo>
                    <a:pt x="3665294" y="3977265"/>
                    <a:pt x="3748368" y="4054911"/>
                    <a:pt x="3760234" y="4158065"/>
                  </a:cubicBezTo>
                  <a:cubicBezTo>
                    <a:pt x="3762058" y="4173909"/>
                    <a:pt x="3762108" y="4189551"/>
                    <a:pt x="3760406" y="4204773"/>
                  </a:cubicBezTo>
                  <a:cubicBezTo>
                    <a:pt x="3760456" y="4202033"/>
                    <a:pt x="3760194" y="4199305"/>
                    <a:pt x="3759880" y="4196573"/>
                  </a:cubicBezTo>
                  <a:cubicBezTo>
                    <a:pt x="3746318" y="4078681"/>
                    <a:pt x="3639752" y="3994107"/>
                    <a:pt x="3521862" y="4007671"/>
                  </a:cubicBezTo>
                  <a:cubicBezTo>
                    <a:pt x="3419816" y="4019411"/>
                    <a:pt x="3342732" y="4100833"/>
                    <a:pt x="3332786" y="4198981"/>
                  </a:cubicBezTo>
                  <a:cubicBezTo>
                    <a:pt x="3323690" y="4084399"/>
                    <a:pt x="3407058" y="3982413"/>
                    <a:pt x="3522216" y="3969163"/>
                  </a:cubicBezTo>
                  <a:cubicBezTo>
                    <a:pt x="3536952" y="3967467"/>
                    <a:pt x="3551512" y="3967305"/>
                    <a:pt x="3565734" y="3968551"/>
                  </a:cubicBezTo>
                  <a:close/>
                  <a:moveTo>
                    <a:pt x="3010950" y="3968439"/>
                  </a:moveTo>
                  <a:cubicBezTo>
                    <a:pt x="3129484" y="3962811"/>
                    <a:pt x="3230140" y="4054339"/>
                    <a:pt x="3235768" y="4172873"/>
                  </a:cubicBezTo>
                  <a:cubicBezTo>
                    <a:pt x="3236524" y="4188805"/>
                    <a:pt x="3235526" y="4204413"/>
                    <a:pt x="3232808" y="4219487"/>
                  </a:cubicBezTo>
                  <a:cubicBezTo>
                    <a:pt x="3233042" y="4216757"/>
                    <a:pt x="3232964" y="4214019"/>
                    <a:pt x="3232834" y="4211271"/>
                  </a:cubicBezTo>
                  <a:cubicBezTo>
                    <a:pt x="3227204" y="4092735"/>
                    <a:pt x="3126550" y="4001207"/>
                    <a:pt x="3008014" y="4006837"/>
                  </a:cubicBezTo>
                  <a:cubicBezTo>
                    <a:pt x="2905410" y="4011709"/>
                    <a:pt x="2823042" y="4087781"/>
                    <a:pt x="2806540" y="4185041"/>
                  </a:cubicBezTo>
                  <a:cubicBezTo>
                    <a:pt x="2805144" y="4070107"/>
                    <a:pt x="2895162" y="3973937"/>
                    <a:pt x="3010950" y="3968439"/>
                  </a:cubicBezTo>
                  <a:close/>
                  <a:moveTo>
                    <a:pt x="3749220" y="3837533"/>
                  </a:moveTo>
                  <a:cubicBezTo>
                    <a:pt x="3759548" y="3838359"/>
                    <a:pt x="3769892" y="3841181"/>
                    <a:pt x="3779702" y="3846175"/>
                  </a:cubicBezTo>
                  <a:cubicBezTo>
                    <a:pt x="3819868" y="3866625"/>
                    <a:pt x="3835850" y="3915765"/>
                    <a:pt x="3815400" y="3955931"/>
                  </a:cubicBezTo>
                  <a:cubicBezTo>
                    <a:pt x="3812650" y="3961329"/>
                    <a:pt x="3809384" y="3966291"/>
                    <a:pt x="3805650" y="3970753"/>
                  </a:cubicBezTo>
                  <a:cubicBezTo>
                    <a:pt x="3806242" y="3969895"/>
                    <a:pt x="3806732" y="3968977"/>
                    <a:pt x="3807206" y="3968047"/>
                  </a:cubicBezTo>
                  <a:cubicBezTo>
                    <a:pt x="3827656" y="3927881"/>
                    <a:pt x="3811672" y="3878741"/>
                    <a:pt x="3771508" y="3858291"/>
                  </a:cubicBezTo>
                  <a:cubicBezTo>
                    <a:pt x="3736740" y="3840589"/>
                    <a:pt x="3695248" y="3850183"/>
                    <a:pt x="3671500" y="3879165"/>
                  </a:cubicBezTo>
                  <a:cubicBezTo>
                    <a:pt x="3687378" y="3850529"/>
                    <a:pt x="3718232" y="3835055"/>
                    <a:pt x="3749220" y="3837533"/>
                  </a:cubicBezTo>
                  <a:close/>
                  <a:moveTo>
                    <a:pt x="3288870" y="3836953"/>
                  </a:moveTo>
                  <a:cubicBezTo>
                    <a:pt x="3333460" y="3830381"/>
                    <a:pt x="3374938" y="3861199"/>
                    <a:pt x="3381510" y="3905791"/>
                  </a:cubicBezTo>
                  <a:cubicBezTo>
                    <a:pt x="3382394" y="3911783"/>
                    <a:pt x="3382602" y="3917721"/>
                    <a:pt x="3382140" y="3923521"/>
                  </a:cubicBezTo>
                  <a:cubicBezTo>
                    <a:pt x="3382126" y="3922479"/>
                    <a:pt x="3381994" y="3921447"/>
                    <a:pt x="3381842" y="3920413"/>
                  </a:cubicBezTo>
                  <a:cubicBezTo>
                    <a:pt x="3375268" y="3875823"/>
                    <a:pt x="3333792" y="3845003"/>
                    <a:pt x="3289200" y="3851577"/>
                  </a:cubicBezTo>
                  <a:cubicBezTo>
                    <a:pt x="3250604" y="3857265"/>
                    <a:pt x="3222324" y="3889107"/>
                    <a:pt x="3219734" y="3926487"/>
                  </a:cubicBezTo>
                  <a:cubicBezTo>
                    <a:pt x="3214896" y="3883099"/>
                    <a:pt x="3245314" y="3843375"/>
                    <a:pt x="3288870" y="3836953"/>
                  </a:cubicBezTo>
                  <a:close/>
                  <a:moveTo>
                    <a:pt x="1832544" y="3819201"/>
                  </a:moveTo>
                  <a:cubicBezTo>
                    <a:pt x="1861482" y="3815837"/>
                    <a:pt x="1891718" y="3823269"/>
                    <a:pt x="1916706" y="3842359"/>
                  </a:cubicBezTo>
                  <a:cubicBezTo>
                    <a:pt x="1967868" y="3881449"/>
                    <a:pt x="1977656" y="3954611"/>
                    <a:pt x="1938566" y="4005773"/>
                  </a:cubicBezTo>
                  <a:cubicBezTo>
                    <a:pt x="1933312" y="4012649"/>
                    <a:pt x="1927444" y="4018779"/>
                    <a:pt x="1921048" y="4024085"/>
                  </a:cubicBezTo>
                  <a:cubicBezTo>
                    <a:pt x="1922100" y="4023033"/>
                    <a:pt x="1923024" y="4021869"/>
                    <a:pt x="1923930" y="4020683"/>
                  </a:cubicBezTo>
                  <a:cubicBezTo>
                    <a:pt x="1963018" y="3969521"/>
                    <a:pt x="1953232" y="3896359"/>
                    <a:pt x="1902070" y="3857271"/>
                  </a:cubicBezTo>
                  <a:cubicBezTo>
                    <a:pt x="1857784" y="3823435"/>
                    <a:pt x="1797014" y="3826221"/>
                    <a:pt x="1756174" y="3860819"/>
                  </a:cubicBezTo>
                  <a:cubicBezTo>
                    <a:pt x="1775968" y="3836725"/>
                    <a:pt x="1803608" y="3822565"/>
                    <a:pt x="1832544" y="3819201"/>
                  </a:cubicBezTo>
                  <a:close/>
                  <a:moveTo>
                    <a:pt x="3752862" y="3781313"/>
                  </a:moveTo>
                  <a:cubicBezTo>
                    <a:pt x="3771640" y="3782817"/>
                    <a:pt x="3790446" y="3787945"/>
                    <a:pt x="3808278" y="3797025"/>
                  </a:cubicBezTo>
                  <a:cubicBezTo>
                    <a:pt x="3881300" y="3834205"/>
                    <a:pt x="3910356" y="3923539"/>
                    <a:pt x="3873176" y="3996561"/>
                  </a:cubicBezTo>
                  <a:cubicBezTo>
                    <a:pt x="3868180" y="4006377"/>
                    <a:pt x="3862240" y="4015397"/>
                    <a:pt x="3855452" y="4023509"/>
                  </a:cubicBezTo>
                  <a:cubicBezTo>
                    <a:pt x="3856528" y="4021951"/>
                    <a:pt x="3857416" y="4020281"/>
                    <a:pt x="3858278" y="4018587"/>
                  </a:cubicBezTo>
                  <a:cubicBezTo>
                    <a:pt x="3895458" y="3945565"/>
                    <a:pt x="3866402" y="3856231"/>
                    <a:pt x="3793380" y="3819051"/>
                  </a:cubicBezTo>
                  <a:cubicBezTo>
                    <a:pt x="3730172" y="3786869"/>
                    <a:pt x="3654742" y="3804315"/>
                    <a:pt x="3611566" y="3857003"/>
                  </a:cubicBezTo>
                  <a:cubicBezTo>
                    <a:pt x="3640432" y="3804945"/>
                    <a:pt x="3696526" y="3776807"/>
                    <a:pt x="3752862" y="3781313"/>
                  </a:cubicBezTo>
                  <a:close/>
                  <a:moveTo>
                    <a:pt x="3283722" y="3780335"/>
                  </a:moveTo>
                  <a:cubicBezTo>
                    <a:pt x="3364788" y="3768385"/>
                    <a:pt x="3440194" y="3824413"/>
                    <a:pt x="3452142" y="3905479"/>
                  </a:cubicBezTo>
                  <a:cubicBezTo>
                    <a:pt x="3453750" y="3916375"/>
                    <a:pt x="3454128" y="3927169"/>
                    <a:pt x="3453288" y="3937713"/>
                  </a:cubicBezTo>
                  <a:cubicBezTo>
                    <a:pt x="3453262" y="3935819"/>
                    <a:pt x="3453022" y="3933943"/>
                    <a:pt x="3452744" y="3932063"/>
                  </a:cubicBezTo>
                  <a:cubicBezTo>
                    <a:pt x="3440794" y="3850999"/>
                    <a:pt x="3365390" y="3794969"/>
                    <a:pt x="3284324" y="3806919"/>
                  </a:cubicBezTo>
                  <a:cubicBezTo>
                    <a:pt x="3214154" y="3817263"/>
                    <a:pt x="3162742" y="3875149"/>
                    <a:pt x="3158034" y="3943105"/>
                  </a:cubicBezTo>
                  <a:cubicBezTo>
                    <a:pt x="3149238" y="3864225"/>
                    <a:pt x="3204536" y="3792007"/>
                    <a:pt x="3283722" y="3780335"/>
                  </a:cubicBezTo>
                  <a:close/>
                  <a:moveTo>
                    <a:pt x="1856234" y="3737685"/>
                  </a:moveTo>
                  <a:cubicBezTo>
                    <a:pt x="1896018" y="3740531"/>
                    <a:pt x="1935456" y="3754641"/>
                    <a:pt x="1969528" y="3780671"/>
                  </a:cubicBezTo>
                  <a:cubicBezTo>
                    <a:pt x="2062540" y="3851735"/>
                    <a:pt x="2080334" y="3984743"/>
                    <a:pt x="2009270" y="4077757"/>
                  </a:cubicBezTo>
                  <a:cubicBezTo>
                    <a:pt x="1999718" y="4090257"/>
                    <a:pt x="1989048" y="4101399"/>
                    <a:pt x="1977420" y="4111047"/>
                  </a:cubicBezTo>
                  <a:cubicBezTo>
                    <a:pt x="1979332" y="4109135"/>
                    <a:pt x="1981012" y="4107019"/>
                    <a:pt x="1982660" y="4104863"/>
                  </a:cubicBezTo>
                  <a:cubicBezTo>
                    <a:pt x="2053724" y="4011851"/>
                    <a:pt x="2035930" y="3878841"/>
                    <a:pt x="1942918" y="3807777"/>
                  </a:cubicBezTo>
                  <a:cubicBezTo>
                    <a:pt x="1862406" y="3746265"/>
                    <a:pt x="1751926" y="3751329"/>
                    <a:pt x="1677680" y="3814227"/>
                  </a:cubicBezTo>
                  <a:cubicBezTo>
                    <a:pt x="1722662" y="3759475"/>
                    <a:pt x="1789928" y="3732939"/>
                    <a:pt x="1856234" y="3737685"/>
                  </a:cubicBezTo>
                  <a:close/>
                  <a:moveTo>
                    <a:pt x="3766764" y="3711091"/>
                  </a:moveTo>
                  <a:cubicBezTo>
                    <a:pt x="3793958" y="3713267"/>
                    <a:pt x="3821192" y="3720695"/>
                    <a:pt x="3847016" y="3733843"/>
                  </a:cubicBezTo>
                  <a:cubicBezTo>
                    <a:pt x="3952766" y="3787687"/>
                    <a:pt x="3994846" y="3917063"/>
                    <a:pt x="3941002" y="4022813"/>
                  </a:cubicBezTo>
                  <a:cubicBezTo>
                    <a:pt x="3933766" y="4037027"/>
                    <a:pt x="3925166" y="4050089"/>
                    <a:pt x="3915336" y="4061837"/>
                  </a:cubicBezTo>
                  <a:cubicBezTo>
                    <a:pt x="3916892" y="4059581"/>
                    <a:pt x="3918180" y="4057163"/>
                    <a:pt x="3919428" y="4054711"/>
                  </a:cubicBezTo>
                  <a:cubicBezTo>
                    <a:pt x="3973272" y="3948961"/>
                    <a:pt x="3931192" y="3819585"/>
                    <a:pt x="3825442" y="3765741"/>
                  </a:cubicBezTo>
                  <a:cubicBezTo>
                    <a:pt x="3733904" y="3719135"/>
                    <a:pt x="3624664" y="3744399"/>
                    <a:pt x="3562140" y="3820705"/>
                  </a:cubicBezTo>
                  <a:cubicBezTo>
                    <a:pt x="3603942" y="3745311"/>
                    <a:pt x="3685178" y="3704563"/>
                    <a:pt x="3766764" y="3711091"/>
                  </a:cubicBezTo>
                  <a:close/>
                  <a:moveTo>
                    <a:pt x="3322218" y="3704393"/>
                  </a:moveTo>
                  <a:cubicBezTo>
                    <a:pt x="3422004" y="3709937"/>
                    <a:pt x="3507504" y="3784901"/>
                    <a:pt x="3522646" y="3887627"/>
                  </a:cubicBezTo>
                  <a:cubicBezTo>
                    <a:pt x="3524972" y="3903405"/>
                    <a:pt x="3525520" y="3919035"/>
                    <a:pt x="3524304" y="3934305"/>
                  </a:cubicBezTo>
                  <a:cubicBezTo>
                    <a:pt x="3524268" y="3931565"/>
                    <a:pt x="3523920" y="3928847"/>
                    <a:pt x="3523518" y="3926125"/>
                  </a:cubicBezTo>
                  <a:cubicBezTo>
                    <a:pt x="3506212" y="3808725"/>
                    <a:pt x="3397012" y="3727583"/>
                    <a:pt x="3279612" y="3744889"/>
                  </a:cubicBezTo>
                  <a:cubicBezTo>
                    <a:pt x="3177990" y="3759869"/>
                    <a:pt x="3103536" y="3843701"/>
                    <a:pt x="3096716" y="3942115"/>
                  </a:cubicBezTo>
                  <a:cubicBezTo>
                    <a:pt x="3083980" y="3827881"/>
                    <a:pt x="3164062" y="3723295"/>
                    <a:pt x="3278740" y="3706389"/>
                  </a:cubicBezTo>
                  <a:cubicBezTo>
                    <a:pt x="3293416" y="3704225"/>
                    <a:pt x="3307962" y="3703601"/>
                    <a:pt x="3322218" y="3704393"/>
                  </a:cubicBezTo>
                  <a:close/>
                  <a:moveTo>
                    <a:pt x="1876174" y="3639635"/>
                  </a:moveTo>
                  <a:cubicBezTo>
                    <a:pt x="1933788" y="3643757"/>
                    <a:pt x="1990902" y="3664189"/>
                    <a:pt x="2040244" y="3701887"/>
                  </a:cubicBezTo>
                  <a:cubicBezTo>
                    <a:pt x="2174946" y="3804801"/>
                    <a:pt x="2200714" y="3997425"/>
                    <a:pt x="2097800" y="4132127"/>
                  </a:cubicBezTo>
                  <a:cubicBezTo>
                    <a:pt x="2083968" y="4150231"/>
                    <a:pt x="2068516" y="4166367"/>
                    <a:pt x="2051676" y="4180339"/>
                  </a:cubicBezTo>
                  <a:cubicBezTo>
                    <a:pt x="2054444" y="4177569"/>
                    <a:pt x="2056878" y="4174505"/>
                    <a:pt x="2059264" y="4171381"/>
                  </a:cubicBezTo>
                  <a:cubicBezTo>
                    <a:pt x="2162178" y="4036681"/>
                    <a:pt x="2136410" y="3844057"/>
                    <a:pt x="2001708" y="3741141"/>
                  </a:cubicBezTo>
                  <a:cubicBezTo>
                    <a:pt x="1885112" y="3652059"/>
                    <a:pt x="1725114" y="3659393"/>
                    <a:pt x="1617592" y="3750485"/>
                  </a:cubicBezTo>
                  <a:cubicBezTo>
                    <a:pt x="1682734" y="3671191"/>
                    <a:pt x="1780150" y="3632763"/>
                    <a:pt x="1876174" y="3639635"/>
                  </a:cubicBezTo>
                  <a:close/>
                  <a:moveTo>
                    <a:pt x="5336578" y="3617237"/>
                  </a:moveTo>
                  <a:cubicBezTo>
                    <a:pt x="5253790" y="3747413"/>
                    <a:pt x="5187274" y="3861313"/>
                    <a:pt x="5210240" y="4056565"/>
                  </a:cubicBezTo>
                  <a:cubicBezTo>
                    <a:pt x="5062744" y="4122621"/>
                    <a:pt x="4903048" y="4152073"/>
                    <a:pt x="4767754" y="4327949"/>
                  </a:cubicBezTo>
                  <a:cubicBezTo>
                    <a:pt x="4847696" y="4197117"/>
                    <a:pt x="5000852" y="4062217"/>
                    <a:pt x="5154008" y="4033069"/>
                  </a:cubicBezTo>
                  <a:cubicBezTo>
                    <a:pt x="5166056" y="3874121"/>
                    <a:pt x="5218776" y="3727377"/>
                    <a:pt x="5336578" y="3617237"/>
                  </a:cubicBezTo>
                  <a:close/>
                  <a:moveTo>
                    <a:pt x="394810" y="3578829"/>
                  </a:moveTo>
                  <a:cubicBezTo>
                    <a:pt x="528102" y="3706211"/>
                    <a:pt x="590230" y="3873283"/>
                    <a:pt x="607610" y="4053109"/>
                  </a:cubicBezTo>
                  <a:cubicBezTo>
                    <a:pt x="778014" y="4089913"/>
                    <a:pt x="951100" y="4246159"/>
                    <a:pt x="1042980" y="4395953"/>
                  </a:cubicBezTo>
                  <a:cubicBezTo>
                    <a:pt x="888640" y="4193879"/>
                    <a:pt x="710984" y="4156563"/>
                    <a:pt x="545914" y="4078215"/>
                  </a:cubicBezTo>
                  <a:cubicBezTo>
                    <a:pt x="566400" y="3858279"/>
                    <a:pt x="489824" y="3727949"/>
                    <a:pt x="394810" y="3578829"/>
                  </a:cubicBezTo>
                  <a:close/>
                  <a:moveTo>
                    <a:pt x="1860930" y="3365093"/>
                  </a:moveTo>
                  <a:cubicBezTo>
                    <a:pt x="1881188" y="3362737"/>
                    <a:pt x="1902354" y="3367941"/>
                    <a:pt x="1919846" y="3381305"/>
                  </a:cubicBezTo>
                  <a:cubicBezTo>
                    <a:pt x="1955662" y="3408669"/>
                    <a:pt x="1962514" y="3459885"/>
                    <a:pt x="1935150" y="3495701"/>
                  </a:cubicBezTo>
                  <a:cubicBezTo>
                    <a:pt x="1931472" y="3500515"/>
                    <a:pt x="1927364" y="3504805"/>
                    <a:pt x="1922886" y="3508521"/>
                  </a:cubicBezTo>
                  <a:cubicBezTo>
                    <a:pt x="1923622" y="3507785"/>
                    <a:pt x="1924270" y="3506969"/>
                    <a:pt x="1924904" y="3506139"/>
                  </a:cubicBezTo>
                  <a:cubicBezTo>
                    <a:pt x="1952268" y="3470323"/>
                    <a:pt x="1945416" y="3419107"/>
                    <a:pt x="1909600" y="3391743"/>
                  </a:cubicBezTo>
                  <a:cubicBezTo>
                    <a:pt x="1878598" y="3368057"/>
                    <a:pt x="1836056" y="3370007"/>
                    <a:pt x="1807468" y="3394227"/>
                  </a:cubicBezTo>
                  <a:cubicBezTo>
                    <a:pt x="1821324" y="3377361"/>
                    <a:pt x="1840672" y="3367447"/>
                    <a:pt x="1860930" y="3365093"/>
                  </a:cubicBezTo>
                  <a:close/>
                  <a:moveTo>
                    <a:pt x="5159018" y="3320213"/>
                  </a:moveTo>
                  <a:cubicBezTo>
                    <a:pt x="5051284" y="3489609"/>
                    <a:pt x="4964724" y="3637833"/>
                    <a:pt x="4994610" y="3891925"/>
                  </a:cubicBezTo>
                  <a:cubicBezTo>
                    <a:pt x="4802670" y="3977885"/>
                    <a:pt x="4594850" y="4016209"/>
                    <a:pt x="4418788" y="4245085"/>
                  </a:cubicBezTo>
                  <a:cubicBezTo>
                    <a:pt x="4522820" y="4074829"/>
                    <a:pt x="4722126" y="3899277"/>
                    <a:pt x="4921434" y="3861349"/>
                  </a:cubicBezTo>
                  <a:cubicBezTo>
                    <a:pt x="4937112" y="3654501"/>
                    <a:pt x="5005720" y="3463537"/>
                    <a:pt x="5159018" y="3320213"/>
                  </a:cubicBezTo>
                  <a:close/>
                  <a:moveTo>
                    <a:pt x="1849712" y="3308645"/>
                  </a:moveTo>
                  <a:cubicBezTo>
                    <a:pt x="1886540" y="3304363"/>
                    <a:pt x="1925022" y="3313821"/>
                    <a:pt x="1956824" y="3338119"/>
                  </a:cubicBezTo>
                  <a:cubicBezTo>
                    <a:pt x="2021936" y="3387867"/>
                    <a:pt x="2034392" y="3480979"/>
                    <a:pt x="1984646" y="3546093"/>
                  </a:cubicBezTo>
                  <a:cubicBezTo>
                    <a:pt x="1977960" y="3554843"/>
                    <a:pt x="1970490" y="3562645"/>
                    <a:pt x="1962350" y="3569397"/>
                  </a:cubicBezTo>
                  <a:cubicBezTo>
                    <a:pt x="1963688" y="3568059"/>
                    <a:pt x="1964864" y="3566577"/>
                    <a:pt x="1966018" y="3565069"/>
                  </a:cubicBezTo>
                  <a:cubicBezTo>
                    <a:pt x="2015764" y="3499955"/>
                    <a:pt x="2003308" y="3406843"/>
                    <a:pt x="1938196" y="3357095"/>
                  </a:cubicBezTo>
                  <a:cubicBezTo>
                    <a:pt x="1881834" y="3314033"/>
                    <a:pt x="1804494" y="3317579"/>
                    <a:pt x="1752518" y="3361611"/>
                  </a:cubicBezTo>
                  <a:cubicBezTo>
                    <a:pt x="1777708" y="3330947"/>
                    <a:pt x="1812884" y="3312925"/>
                    <a:pt x="1849712" y="3308645"/>
                  </a:cubicBezTo>
                  <a:close/>
                  <a:moveTo>
                    <a:pt x="1354848" y="3304301"/>
                  </a:moveTo>
                  <a:cubicBezTo>
                    <a:pt x="1383952" y="3305579"/>
                    <a:pt x="1412624" y="3317725"/>
                    <a:pt x="1434258" y="3340545"/>
                  </a:cubicBezTo>
                  <a:cubicBezTo>
                    <a:pt x="1478556" y="3387269"/>
                    <a:pt x="1476588" y="3461057"/>
                    <a:pt x="1429864" y="3505355"/>
                  </a:cubicBezTo>
                  <a:cubicBezTo>
                    <a:pt x="1423584" y="3511309"/>
                    <a:pt x="1416814" y="3516427"/>
                    <a:pt x="1409656" y="3520649"/>
                  </a:cubicBezTo>
                  <a:cubicBezTo>
                    <a:pt x="1410862" y="3519779"/>
                    <a:pt x="1411960" y="3518777"/>
                    <a:pt x="1413042" y="3517749"/>
                  </a:cubicBezTo>
                  <a:cubicBezTo>
                    <a:pt x="1459768" y="3473451"/>
                    <a:pt x="1461734" y="3399663"/>
                    <a:pt x="1417438" y="3352939"/>
                  </a:cubicBezTo>
                  <a:cubicBezTo>
                    <a:pt x="1379094" y="3312493"/>
                    <a:pt x="1318654" y="3305583"/>
                    <a:pt x="1272834" y="3333249"/>
                  </a:cubicBezTo>
                  <a:cubicBezTo>
                    <a:pt x="1296206" y="3312609"/>
                    <a:pt x="1325744" y="3303021"/>
                    <a:pt x="1354848" y="3304301"/>
                  </a:cubicBezTo>
                  <a:close/>
                  <a:moveTo>
                    <a:pt x="1891472" y="3239387"/>
                  </a:moveTo>
                  <a:cubicBezTo>
                    <a:pt x="1931804" y="3242273"/>
                    <a:pt x="1971786" y="3256577"/>
                    <a:pt x="2006328" y="3282967"/>
                  </a:cubicBezTo>
                  <a:cubicBezTo>
                    <a:pt x="2100626" y="3355011"/>
                    <a:pt x="2118664" y="3489857"/>
                    <a:pt x="2046620" y="3584153"/>
                  </a:cubicBezTo>
                  <a:cubicBezTo>
                    <a:pt x="2036938" y="3596827"/>
                    <a:pt x="2026120" y="3608123"/>
                    <a:pt x="2014332" y="3617905"/>
                  </a:cubicBezTo>
                  <a:cubicBezTo>
                    <a:pt x="2016268" y="3615967"/>
                    <a:pt x="2017972" y="3613821"/>
                    <a:pt x="2019644" y="3611635"/>
                  </a:cubicBezTo>
                  <a:cubicBezTo>
                    <a:pt x="2091688" y="3517339"/>
                    <a:pt x="2073648" y="3382493"/>
                    <a:pt x="1979352" y="3310447"/>
                  </a:cubicBezTo>
                  <a:cubicBezTo>
                    <a:pt x="1897730" y="3248087"/>
                    <a:pt x="1785724" y="3253221"/>
                    <a:pt x="1710454" y="3316987"/>
                  </a:cubicBezTo>
                  <a:cubicBezTo>
                    <a:pt x="1756056" y="3261479"/>
                    <a:pt x="1824252" y="3234577"/>
                    <a:pt x="1891472" y="3239387"/>
                  </a:cubicBezTo>
                  <a:close/>
                  <a:moveTo>
                    <a:pt x="584372" y="3238627"/>
                  </a:moveTo>
                  <a:cubicBezTo>
                    <a:pt x="757830" y="3404393"/>
                    <a:pt x="838678" y="3621811"/>
                    <a:pt x="861296" y="3855821"/>
                  </a:cubicBezTo>
                  <a:cubicBezTo>
                    <a:pt x="1083048" y="3903721"/>
                    <a:pt x="1308292" y="4107045"/>
                    <a:pt x="1427858" y="4301979"/>
                  </a:cubicBezTo>
                  <a:cubicBezTo>
                    <a:pt x="1227010" y="4039013"/>
                    <a:pt x="995820" y="3990455"/>
                    <a:pt x="781010" y="3888497"/>
                  </a:cubicBezTo>
                  <a:cubicBezTo>
                    <a:pt x="807668" y="3602287"/>
                    <a:pt x="708016" y="3432683"/>
                    <a:pt x="584372" y="3238627"/>
                  </a:cubicBezTo>
                  <a:close/>
                  <a:moveTo>
                    <a:pt x="1351848" y="3222145"/>
                  </a:moveTo>
                  <a:cubicBezTo>
                    <a:pt x="1404760" y="3224471"/>
                    <a:pt x="1456880" y="3246549"/>
                    <a:pt x="1496214" y="3288037"/>
                  </a:cubicBezTo>
                  <a:cubicBezTo>
                    <a:pt x="1576748" y="3372983"/>
                    <a:pt x="1573170" y="3507129"/>
                    <a:pt x="1488224" y="3587663"/>
                  </a:cubicBezTo>
                  <a:cubicBezTo>
                    <a:pt x="1476808" y="3598487"/>
                    <a:pt x="1464502" y="3607791"/>
                    <a:pt x="1451488" y="3615467"/>
                  </a:cubicBezTo>
                  <a:cubicBezTo>
                    <a:pt x="1453678" y="3613883"/>
                    <a:pt x="1455674" y="3612061"/>
                    <a:pt x="1457644" y="3610195"/>
                  </a:cubicBezTo>
                  <a:cubicBezTo>
                    <a:pt x="1542590" y="3529661"/>
                    <a:pt x="1546166" y="3395515"/>
                    <a:pt x="1465634" y="3310569"/>
                  </a:cubicBezTo>
                  <a:cubicBezTo>
                    <a:pt x="1395924" y="3237039"/>
                    <a:pt x="1286044" y="3224477"/>
                    <a:pt x="1202744" y="3274773"/>
                  </a:cubicBezTo>
                  <a:cubicBezTo>
                    <a:pt x="1245236" y="3237249"/>
                    <a:pt x="1298936" y="3219821"/>
                    <a:pt x="1351848" y="3222145"/>
                  </a:cubicBezTo>
                  <a:close/>
                  <a:moveTo>
                    <a:pt x="1369484" y="3126073"/>
                  </a:moveTo>
                  <a:cubicBezTo>
                    <a:pt x="1446112" y="3129439"/>
                    <a:pt x="1521594" y="3161413"/>
                    <a:pt x="1578556" y="3221497"/>
                  </a:cubicBezTo>
                  <a:cubicBezTo>
                    <a:pt x="1695184" y="3344515"/>
                    <a:pt x="1690004" y="3538787"/>
                    <a:pt x="1566986" y="3655415"/>
                  </a:cubicBezTo>
                  <a:cubicBezTo>
                    <a:pt x="1550452" y="3671089"/>
                    <a:pt x="1532630" y="3684565"/>
                    <a:pt x="1513784" y="3695681"/>
                  </a:cubicBezTo>
                  <a:cubicBezTo>
                    <a:pt x="1516956" y="3693387"/>
                    <a:pt x="1519846" y="3690749"/>
                    <a:pt x="1522700" y="3688045"/>
                  </a:cubicBezTo>
                  <a:cubicBezTo>
                    <a:pt x="1645718" y="3571417"/>
                    <a:pt x="1650898" y="3377145"/>
                    <a:pt x="1534270" y="3254127"/>
                  </a:cubicBezTo>
                  <a:cubicBezTo>
                    <a:pt x="1433316" y="3147643"/>
                    <a:pt x="1274188" y="3129449"/>
                    <a:pt x="1153554" y="3202289"/>
                  </a:cubicBezTo>
                  <a:cubicBezTo>
                    <a:pt x="1215088" y="3147945"/>
                    <a:pt x="1292858" y="3122705"/>
                    <a:pt x="1369484" y="3126073"/>
                  </a:cubicBezTo>
                  <a:close/>
                  <a:moveTo>
                    <a:pt x="1439928" y="2854403"/>
                  </a:moveTo>
                  <a:cubicBezTo>
                    <a:pt x="1459980" y="2858113"/>
                    <a:pt x="1478680" y="2869315"/>
                    <a:pt x="1491464" y="2887235"/>
                  </a:cubicBezTo>
                  <a:cubicBezTo>
                    <a:pt x="1517644" y="2923925"/>
                    <a:pt x="1509120" y="2974891"/>
                    <a:pt x="1472430" y="3001069"/>
                  </a:cubicBezTo>
                  <a:cubicBezTo>
                    <a:pt x="1467498" y="3004589"/>
                    <a:pt x="1462308" y="3007479"/>
                    <a:pt x="1456936" y="3009713"/>
                  </a:cubicBezTo>
                  <a:cubicBezTo>
                    <a:pt x="1457856" y="3009225"/>
                    <a:pt x="1458714" y="3008637"/>
                    <a:pt x="1459566" y="3008031"/>
                  </a:cubicBezTo>
                  <a:cubicBezTo>
                    <a:pt x="1496256" y="2981853"/>
                    <a:pt x="1504778" y="2930887"/>
                    <a:pt x="1478600" y="2894195"/>
                  </a:cubicBezTo>
                  <a:cubicBezTo>
                    <a:pt x="1455942" y="2862435"/>
                    <a:pt x="1414710" y="2851781"/>
                    <a:pt x="1380258" y="2866517"/>
                  </a:cubicBezTo>
                  <a:cubicBezTo>
                    <a:pt x="1398464" y="2854473"/>
                    <a:pt x="1419874" y="2850693"/>
                    <a:pt x="1439928" y="2854403"/>
                  </a:cubicBezTo>
                  <a:close/>
                  <a:moveTo>
                    <a:pt x="4991808" y="2817727"/>
                  </a:moveTo>
                  <a:cubicBezTo>
                    <a:pt x="4827104" y="3076701"/>
                    <a:pt x="4694772" y="3303309"/>
                    <a:pt x="4740464" y="3691757"/>
                  </a:cubicBezTo>
                  <a:cubicBezTo>
                    <a:pt x="4447026" y="3823173"/>
                    <a:pt x="4129314" y="3881761"/>
                    <a:pt x="3860152" y="4231665"/>
                  </a:cubicBezTo>
                  <a:cubicBezTo>
                    <a:pt x="4019194" y="3971377"/>
                    <a:pt x="4323892" y="3702997"/>
                    <a:pt x="4628592" y="3645013"/>
                  </a:cubicBezTo>
                  <a:cubicBezTo>
                    <a:pt x="4652560" y="3328789"/>
                    <a:pt x="4757446" y="3036845"/>
                    <a:pt x="4991808" y="2817727"/>
                  </a:cubicBezTo>
                  <a:close/>
                  <a:moveTo>
                    <a:pt x="1445816" y="2797154"/>
                  </a:moveTo>
                  <a:cubicBezTo>
                    <a:pt x="1482274" y="2803899"/>
                    <a:pt x="1516268" y="2824263"/>
                    <a:pt x="1539512" y="2856841"/>
                  </a:cubicBezTo>
                  <a:cubicBezTo>
                    <a:pt x="1587104" y="2923547"/>
                    <a:pt x="1571610" y="3016203"/>
                    <a:pt x="1504906" y="3063793"/>
                  </a:cubicBezTo>
                  <a:cubicBezTo>
                    <a:pt x="1495940" y="3070191"/>
                    <a:pt x="1486506" y="3075447"/>
                    <a:pt x="1476740" y="3079507"/>
                  </a:cubicBezTo>
                  <a:cubicBezTo>
                    <a:pt x="1478412" y="3078621"/>
                    <a:pt x="1479972" y="3077551"/>
                    <a:pt x="1481518" y="3076449"/>
                  </a:cubicBezTo>
                  <a:cubicBezTo>
                    <a:pt x="1548224" y="3028857"/>
                    <a:pt x="1563718" y="2936201"/>
                    <a:pt x="1516126" y="2869497"/>
                  </a:cubicBezTo>
                  <a:cubicBezTo>
                    <a:pt x="1474930" y="2811757"/>
                    <a:pt x="1399970" y="2792387"/>
                    <a:pt x="1337340" y="2819176"/>
                  </a:cubicBezTo>
                  <a:cubicBezTo>
                    <a:pt x="1370438" y="2797283"/>
                    <a:pt x="1409360" y="2790409"/>
                    <a:pt x="1445816" y="2797154"/>
                  </a:cubicBezTo>
                  <a:close/>
                  <a:moveTo>
                    <a:pt x="1018676" y="2777806"/>
                  </a:moveTo>
                  <a:cubicBezTo>
                    <a:pt x="1054542" y="2772738"/>
                    <a:pt x="1091734" y="2788491"/>
                    <a:pt x="1112454" y="2821067"/>
                  </a:cubicBezTo>
                  <a:cubicBezTo>
                    <a:pt x="1140734" y="2865533"/>
                    <a:pt x="1127614" y="2924505"/>
                    <a:pt x="1083148" y="2952787"/>
                  </a:cubicBezTo>
                  <a:cubicBezTo>
                    <a:pt x="1077172" y="2956587"/>
                    <a:pt x="1070934" y="2959641"/>
                    <a:pt x="1064522" y="2961913"/>
                  </a:cubicBezTo>
                  <a:cubicBezTo>
                    <a:pt x="1065626" y="2961401"/>
                    <a:pt x="1066666" y="2960769"/>
                    <a:pt x="1067696" y="2960113"/>
                  </a:cubicBezTo>
                  <a:cubicBezTo>
                    <a:pt x="1112162" y="2931831"/>
                    <a:pt x="1125282" y="2872859"/>
                    <a:pt x="1097002" y="2828393"/>
                  </a:cubicBezTo>
                  <a:cubicBezTo>
                    <a:pt x="1072522" y="2789904"/>
                    <a:pt x="1025046" y="2774900"/>
                    <a:pt x="983908" y="2789961"/>
                  </a:cubicBezTo>
                  <a:cubicBezTo>
                    <a:pt x="994910" y="2783497"/>
                    <a:pt x="1006720" y="2779495"/>
                    <a:pt x="1018676" y="2777806"/>
                  </a:cubicBezTo>
                  <a:close/>
                  <a:moveTo>
                    <a:pt x="1427284" y="2728662"/>
                  </a:moveTo>
                  <a:cubicBezTo>
                    <a:pt x="1494574" y="2728388"/>
                    <a:pt x="1560976" y="2759722"/>
                    <a:pt x="1603054" y="2818698"/>
                  </a:cubicBezTo>
                  <a:cubicBezTo>
                    <a:pt x="1671978" y="2915299"/>
                    <a:pt x="1649538" y="3049483"/>
                    <a:pt x="1552938" y="3118407"/>
                  </a:cubicBezTo>
                  <a:cubicBezTo>
                    <a:pt x="1539954" y="3127669"/>
                    <a:pt x="1526292" y="3135283"/>
                    <a:pt x="1512146" y="3141163"/>
                  </a:cubicBezTo>
                  <a:cubicBezTo>
                    <a:pt x="1514568" y="3139879"/>
                    <a:pt x="1516828" y="3138331"/>
                    <a:pt x="1519068" y="3136733"/>
                  </a:cubicBezTo>
                  <a:cubicBezTo>
                    <a:pt x="1615670" y="3067809"/>
                    <a:pt x="1638108" y="2933625"/>
                    <a:pt x="1569186" y="2837025"/>
                  </a:cubicBezTo>
                  <a:cubicBezTo>
                    <a:pt x="1509526" y="2753406"/>
                    <a:pt x="1400968" y="2725355"/>
                    <a:pt x="1310268" y="2764151"/>
                  </a:cubicBezTo>
                  <a:cubicBezTo>
                    <a:pt x="1346218" y="2740371"/>
                    <a:pt x="1386910" y="2728827"/>
                    <a:pt x="1427284" y="2728662"/>
                  </a:cubicBezTo>
                  <a:close/>
                  <a:moveTo>
                    <a:pt x="999950" y="2709922"/>
                  </a:moveTo>
                  <a:cubicBezTo>
                    <a:pt x="1065158" y="2700710"/>
                    <a:pt x="1132774" y="2729348"/>
                    <a:pt x="1170440" y="2788572"/>
                  </a:cubicBezTo>
                  <a:cubicBezTo>
                    <a:pt x="1221854" y="2869411"/>
                    <a:pt x="1198002" y="2976623"/>
                    <a:pt x="1117162" y="3028037"/>
                  </a:cubicBezTo>
                  <a:cubicBezTo>
                    <a:pt x="1106298" y="3034947"/>
                    <a:pt x="1094956" y="3040499"/>
                    <a:pt x="1083300" y="3044631"/>
                  </a:cubicBezTo>
                  <a:cubicBezTo>
                    <a:pt x="1085308" y="3043701"/>
                    <a:pt x="1087198" y="3042549"/>
                    <a:pt x="1089072" y="3041357"/>
                  </a:cubicBezTo>
                  <a:cubicBezTo>
                    <a:pt x="1169910" y="2989943"/>
                    <a:pt x="1193762" y="2882731"/>
                    <a:pt x="1142348" y="2801891"/>
                  </a:cubicBezTo>
                  <a:cubicBezTo>
                    <a:pt x="1097844" y="2731917"/>
                    <a:pt x="1011532" y="2704640"/>
                    <a:pt x="936744" y="2732020"/>
                  </a:cubicBezTo>
                  <a:cubicBezTo>
                    <a:pt x="956746" y="2720269"/>
                    <a:pt x="978214" y="2712993"/>
                    <a:pt x="999950" y="2709922"/>
                  </a:cubicBezTo>
                  <a:close/>
                  <a:moveTo>
                    <a:pt x="757306" y="2663254"/>
                  </a:moveTo>
                  <a:cubicBezTo>
                    <a:pt x="1022488" y="2916673"/>
                    <a:pt x="1146090" y="3249061"/>
                    <a:pt x="1180668" y="3606813"/>
                  </a:cubicBezTo>
                  <a:cubicBezTo>
                    <a:pt x="1519680" y="3680037"/>
                    <a:pt x="1864032" y="3990885"/>
                    <a:pt x="2046820" y="4288893"/>
                  </a:cubicBezTo>
                  <a:cubicBezTo>
                    <a:pt x="1739768" y="3886875"/>
                    <a:pt x="1386326" y="3812641"/>
                    <a:pt x="1057926" y="3656767"/>
                  </a:cubicBezTo>
                  <a:cubicBezTo>
                    <a:pt x="1098682" y="3219213"/>
                    <a:pt x="946334" y="2959921"/>
                    <a:pt x="757306" y="2663254"/>
                  </a:cubicBezTo>
                  <a:close/>
                  <a:moveTo>
                    <a:pt x="1047388" y="2631940"/>
                  </a:moveTo>
                  <a:cubicBezTo>
                    <a:pt x="1125966" y="2635805"/>
                    <a:pt x="1201540" y="2676519"/>
                    <a:pt x="1246998" y="2747991"/>
                  </a:cubicBezTo>
                  <a:cubicBezTo>
                    <a:pt x="1321458" y="2865063"/>
                    <a:pt x="1286914" y="3020327"/>
                    <a:pt x="1169842" y="3094785"/>
                  </a:cubicBezTo>
                  <a:cubicBezTo>
                    <a:pt x="1154108" y="3104793"/>
                    <a:pt x="1137684" y="3112831"/>
                    <a:pt x="1120804" y="3118815"/>
                  </a:cubicBezTo>
                  <a:cubicBezTo>
                    <a:pt x="1123712" y="3117469"/>
                    <a:pt x="1126446" y="3115801"/>
                    <a:pt x="1129160" y="3114075"/>
                  </a:cubicBezTo>
                  <a:cubicBezTo>
                    <a:pt x="1246232" y="3039617"/>
                    <a:pt x="1280776" y="2884351"/>
                    <a:pt x="1206316" y="2767280"/>
                  </a:cubicBezTo>
                  <a:cubicBezTo>
                    <a:pt x="1141866" y="2665944"/>
                    <a:pt x="1016870" y="2626442"/>
                    <a:pt x="908562" y="2666094"/>
                  </a:cubicBezTo>
                  <a:cubicBezTo>
                    <a:pt x="952014" y="2640567"/>
                    <a:pt x="1000240" y="2629621"/>
                    <a:pt x="1047388" y="2631940"/>
                  </a:cubicBezTo>
                  <a:close/>
                  <a:moveTo>
                    <a:pt x="3935262" y="2343972"/>
                  </a:moveTo>
                  <a:cubicBezTo>
                    <a:pt x="4017462" y="2432370"/>
                    <a:pt x="4051046" y="2560877"/>
                    <a:pt x="4013570" y="2684816"/>
                  </a:cubicBezTo>
                  <a:cubicBezTo>
                    <a:pt x="3962224" y="2854629"/>
                    <a:pt x="3795082" y="2957665"/>
                    <a:pt x="3624894" y="2932325"/>
                  </a:cubicBezTo>
                  <a:lnTo>
                    <a:pt x="3703494" y="2783326"/>
                  </a:lnTo>
                  <a:cubicBezTo>
                    <a:pt x="3779276" y="2772751"/>
                    <a:pt x="3845498" y="2719229"/>
                    <a:pt x="3869110" y="2641135"/>
                  </a:cubicBezTo>
                  <a:cubicBezTo>
                    <a:pt x="3884606" y="2589891"/>
                    <a:pt x="3878966" y="2537290"/>
                    <a:pt x="3856672" y="2492954"/>
                  </a:cubicBezTo>
                  <a:close/>
                  <a:moveTo>
                    <a:pt x="4023336" y="2177012"/>
                  </a:moveTo>
                  <a:cubicBezTo>
                    <a:pt x="4195910" y="2302932"/>
                    <a:pt x="4277732" y="2528656"/>
                    <a:pt x="4212340" y="2744918"/>
                  </a:cubicBezTo>
                  <a:cubicBezTo>
                    <a:pt x="4128964" y="3020657"/>
                    <a:pt x="3837844" y="3176597"/>
                    <a:pt x="3562108" y="3093221"/>
                  </a:cubicBezTo>
                  <a:cubicBezTo>
                    <a:pt x="3555784" y="3091309"/>
                    <a:pt x="3549522" y="3089289"/>
                    <a:pt x="3543530" y="3086565"/>
                  </a:cubicBezTo>
                  <a:lnTo>
                    <a:pt x="3571644" y="3033273"/>
                  </a:lnTo>
                  <a:lnTo>
                    <a:pt x="3579276" y="3036445"/>
                  </a:lnTo>
                  <a:cubicBezTo>
                    <a:pt x="3823656" y="3110337"/>
                    <a:pt x="4081668" y="2972133"/>
                    <a:pt x="4155562" y="2727750"/>
                  </a:cubicBezTo>
                  <a:cubicBezTo>
                    <a:pt x="4212582" y="2539174"/>
                    <a:pt x="4143310" y="2342481"/>
                    <a:pt x="3995624" y="2229546"/>
                  </a:cubicBezTo>
                  <a:close/>
                  <a:moveTo>
                    <a:pt x="4108362" y="2015834"/>
                  </a:moveTo>
                  <a:cubicBezTo>
                    <a:pt x="4371836" y="2178772"/>
                    <a:pt x="4503534" y="2503950"/>
                    <a:pt x="4409594" y="2814626"/>
                  </a:cubicBezTo>
                  <a:cubicBezTo>
                    <a:pt x="4297336" y="3185885"/>
                    <a:pt x="3905368" y="3395845"/>
                    <a:pt x="3534108" y="3283589"/>
                  </a:cubicBezTo>
                  <a:cubicBezTo>
                    <a:pt x="3506850" y="3275345"/>
                    <a:pt x="3480462" y="3265597"/>
                    <a:pt x="3455212" y="3253985"/>
                  </a:cubicBezTo>
                  <a:lnTo>
                    <a:pt x="3492464" y="3183369"/>
                  </a:lnTo>
                  <a:cubicBezTo>
                    <a:pt x="3513300" y="3192525"/>
                    <a:pt x="3534934" y="3200405"/>
                    <a:pt x="3557224" y="3207141"/>
                  </a:cubicBezTo>
                  <a:cubicBezTo>
                    <a:pt x="3886264" y="3306637"/>
                    <a:pt x="4233656" y="3120553"/>
                    <a:pt x="4333150" y="2791511"/>
                  </a:cubicBezTo>
                  <a:cubicBezTo>
                    <a:pt x="4415826" y="2518083"/>
                    <a:pt x="4301300" y="2231980"/>
                    <a:pt x="4071068" y="2086528"/>
                  </a:cubicBezTo>
                  <a:close/>
                  <a:moveTo>
                    <a:pt x="4964496" y="1166591"/>
                  </a:moveTo>
                  <a:lnTo>
                    <a:pt x="5001784" y="1330870"/>
                  </a:lnTo>
                  <a:cubicBezTo>
                    <a:pt x="4951128" y="1388217"/>
                    <a:pt x="4935680" y="1471951"/>
                    <a:pt x="4968572" y="1546611"/>
                  </a:cubicBezTo>
                  <a:cubicBezTo>
                    <a:pt x="4990156" y="1595603"/>
                    <a:pt x="5028672" y="1631871"/>
                    <a:pt x="5074452" y="1651025"/>
                  </a:cubicBezTo>
                  <a:lnTo>
                    <a:pt x="5111736" y="1815287"/>
                  </a:lnTo>
                  <a:cubicBezTo>
                    <a:pt x="4991796" y="1801664"/>
                    <a:pt x="4882668" y="1725949"/>
                    <a:pt x="4830464" y="1607458"/>
                  </a:cubicBezTo>
                  <a:cubicBezTo>
                    <a:pt x="4758940" y="1445111"/>
                    <a:pt x="4818790" y="1258106"/>
                    <a:pt x="4964496" y="1166591"/>
                  </a:cubicBezTo>
                  <a:close/>
                  <a:moveTo>
                    <a:pt x="4925898" y="996531"/>
                  </a:moveTo>
                  <a:lnTo>
                    <a:pt x="4939234" y="1055291"/>
                  </a:lnTo>
                  <a:lnTo>
                    <a:pt x="4931374" y="1057848"/>
                  </a:lnTo>
                  <a:cubicBezTo>
                    <a:pt x="4697736" y="1160782"/>
                    <a:pt x="4591780" y="1433627"/>
                    <a:pt x="4694714" y="1667265"/>
                  </a:cubicBezTo>
                  <a:cubicBezTo>
                    <a:pt x="4774142" y="1847552"/>
                    <a:pt x="4954744" y="1951813"/>
                    <a:pt x="5140372" y="1941448"/>
                  </a:cubicBezTo>
                  <a:lnTo>
                    <a:pt x="5153518" y="1999371"/>
                  </a:lnTo>
                  <a:cubicBezTo>
                    <a:pt x="4940544" y="2016073"/>
                    <a:pt x="4731522" y="1897936"/>
                    <a:pt x="4640432" y="1691180"/>
                  </a:cubicBezTo>
                  <a:cubicBezTo>
                    <a:pt x="4524290" y="1427563"/>
                    <a:pt x="4643844" y="1119708"/>
                    <a:pt x="4907460" y="1003567"/>
                  </a:cubicBezTo>
                  <a:cubicBezTo>
                    <a:pt x="4913506" y="1000904"/>
                    <a:pt x="4919576" y="998363"/>
                    <a:pt x="4925898" y="996531"/>
                  </a:cubicBezTo>
                  <a:close/>
                  <a:moveTo>
                    <a:pt x="892878" y="993860"/>
                  </a:moveTo>
                  <a:cubicBezTo>
                    <a:pt x="1036436" y="1077603"/>
                    <a:pt x="1131904" y="1233579"/>
                    <a:pt x="1131904" y="1411852"/>
                  </a:cubicBezTo>
                  <a:cubicBezTo>
                    <a:pt x="1131904" y="1656107"/>
                    <a:pt x="952688" y="1858504"/>
                    <a:pt x="718302" y="1892927"/>
                  </a:cubicBezTo>
                  <a:lnTo>
                    <a:pt x="762512" y="1665243"/>
                  </a:lnTo>
                  <a:lnTo>
                    <a:pt x="848672" y="1221521"/>
                  </a:lnTo>
                  <a:close/>
                  <a:moveTo>
                    <a:pt x="4884000" y="811939"/>
                  </a:moveTo>
                  <a:lnTo>
                    <a:pt x="4901670" y="889797"/>
                  </a:lnTo>
                  <a:cubicBezTo>
                    <a:pt x="4879892" y="896406"/>
                    <a:pt x="4858340" y="904504"/>
                    <a:pt x="4837030" y="913892"/>
                  </a:cubicBezTo>
                  <a:cubicBezTo>
                    <a:pt x="4522454" y="1052485"/>
                    <a:pt x="4379792" y="1419849"/>
                    <a:pt x="4518384" y="1734425"/>
                  </a:cubicBezTo>
                  <a:cubicBezTo>
                    <a:pt x="4633552" y="1995834"/>
                    <a:pt x="4906698" y="2138530"/>
                    <a:pt x="5176164" y="2099135"/>
                  </a:cubicBezTo>
                  <a:lnTo>
                    <a:pt x="5193854" y="2177081"/>
                  </a:lnTo>
                  <a:cubicBezTo>
                    <a:pt x="4887770" y="2224832"/>
                    <a:pt x="4576156" y="2063644"/>
                    <a:pt x="4445298" y="1766624"/>
                  </a:cubicBezTo>
                  <a:cubicBezTo>
                    <a:pt x="4288924" y="1411685"/>
                    <a:pt x="4449892" y="997183"/>
                    <a:pt x="4804832" y="840807"/>
                  </a:cubicBezTo>
                  <a:cubicBezTo>
                    <a:pt x="4830892" y="829326"/>
                    <a:pt x="4857272" y="819556"/>
                    <a:pt x="4884000" y="811939"/>
                  </a:cubicBezTo>
                  <a:close/>
                  <a:moveTo>
                    <a:pt x="942418" y="738727"/>
                  </a:moveTo>
                  <a:cubicBezTo>
                    <a:pt x="1220030" y="835906"/>
                    <a:pt x="1417812" y="1100782"/>
                    <a:pt x="1417812" y="1411852"/>
                  </a:cubicBezTo>
                  <a:cubicBezTo>
                    <a:pt x="1417812" y="1808470"/>
                    <a:pt x="1096288" y="2129993"/>
                    <a:pt x="699672" y="2129993"/>
                  </a:cubicBezTo>
                  <a:cubicBezTo>
                    <a:pt x="690576" y="2129993"/>
                    <a:pt x="681518" y="2129824"/>
                    <a:pt x="672536" y="2128623"/>
                  </a:cubicBezTo>
                  <a:lnTo>
                    <a:pt x="688350" y="2047185"/>
                  </a:lnTo>
                  <a:lnTo>
                    <a:pt x="699672" y="2048326"/>
                  </a:lnTo>
                  <a:cubicBezTo>
                    <a:pt x="1051186" y="2048326"/>
                    <a:pt x="1336144" y="1763367"/>
                    <a:pt x="1336144" y="1411852"/>
                  </a:cubicBezTo>
                  <a:cubicBezTo>
                    <a:pt x="1336144" y="1140605"/>
                    <a:pt x="1166468" y="908989"/>
                    <a:pt x="926830" y="819005"/>
                  </a:cubicBezTo>
                  <a:close/>
                  <a:moveTo>
                    <a:pt x="990244" y="492428"/>
                  </a:moveTo>
                  <a:cubicBezTo>
                    <a:pt x="1402404" y="602171"/>
                    <a:pt x="1705552" y="978240"/>
                    <a:pt x="1705552" y="1425114"/>
                  </a:cubicBezTo>
                  <a:cubicBezTo>
                    <a:pt x="1705552" y="1959129"/>
                    <a:pt x="1272648" y="2392034"/>
                    <a:pt x="738632" y="2392034"/>
                  </a:cubicBezTo>
                  <a:cubicBezTo>
                    <a:pt x="699424" y="2392034"/>
                    <a:pt x="660762" y="2389700"/>
                    <a:pt x="622858" y="2384461"/>
                  </a:cubicBezTo>
                  <a:lnTo>
                    <a:pt x="643812" y="2276553"/>
                  </a:lnTo>
                  <a:cubicBezTo>
                    <a:pt x="674922" y="2280315"/>
                    <a:pt x="706572" y="2282076"/>
                    <a:pt x="738632" y="2282076"/>
                  </a:cubicBezTo>
                  <a:cubicBezTo>
                    <a:pt x="1211920" y="2282076"/>
                    <a:pt x="1595594" y="1898401"/>
                    <a:pt x="1595594" y="1425114"/>
                  </a:cubicBezTo>
                  <a:cubicBezTo>
                    <a:pt x="1595594" y="1031817"/>
                    <a:pt x="1330650" y="700401"/>
                    <a:pt x="969266" y="600457"/>
                  </a:cubicBezTo>
                  <a:close/>
                  <a:moveTo>
                    <a:pt x="4013456" y="466734"/>
                  </a:moveTo>
                  <a:cubicBezTo>
                    <a:pt x="3682838" y="1105352"/>
                    <a:pt x="3279614" y="1624061"/>
                    <a:pt x="2566748" y="1916265"/>
                  </a:cubicBezTo>
                  <a:cubicBezTo>
                    <a:pt x="3349934" y="1490922"/>
                    <a:pt x="3618222" y="1084103"/>
                    <a:pt x="4013456" y="466734"/>
                  </a:cubicBezTo>
                  <a:close/>
                  <a:moveTo>
                    <a:pt x="3235034" y="422495"/>
                  </a:moveTo>
                  <a:cubicBezTo>
                    <a:pt x="3193416" y="491172"/>
                    <a:pt x="3131080" y="525497"/>
                    <a:pt x="3069962" y="526819"/>
                  </a:cubicBezTo>
                  <a:cubicBezTo>
                    <a:pt x="3008846" y="528140"/>
                    <a:pt x="2948948" y="496461"/>
                    <a:pt x="2912214" y="433131"/>
                  </a:cubicBezTo>
                  <a:cubicBezTo>
                    <a:pt x="3039632" y="557159"/>
                    <a:pt x="3155812" y="495368"/>
                    <a:pt x="3235034" y="422495"/>
                  </a:cubicBezTo>
                  <a:close/>
                  <a:moveTo>
                    <a:pt x="4237196" y="416129"/>
                  </a:moveTo>
                  <a:cubicBezTo>
                    <a:pt x="3994240" y="1423020"/>
                    <a:pt x="3608516" y="2287143"/>
                    <a:pt x="2711832" y="2940873"/>
                  </a:cubicBezTo>
                  <a:cubicBezTo>
                    <a:pt x="3661114" y="2076747"/>
                    <a:pt x="3896556" y="1415506"/>
                    <a:pt x="4237196" y="416129"/>
                  </a:cubicBezTo>
                  <a:close/>
                  <a:moveTo>
                    <a:pt x="1974834" y="397018"/>
                  </a:moveTo>
                  <a:cubicBezTo>
                    <a:pt x="2076802" y="542693"/>
                    <a:pt x="2202490" y="503724"/>
                    <a:pt x="2293946" y="446958"/>
                  </a:cubicBezTo>
                  <a:cubicBezTo>
                    <a:pt x="2240214" y="506637"/>
                    <a:pt x="2172558" y="528694"/>
                    <a:pt x="2112272" y="518560"/>
                  </a:cubicBezTo>
                  <a:cubicBezTo>
                    <a:pt x="2051986" y="508427"/>
                    <a:pt x="1999074" y="466101"/>
                    <a:pt x="1974834" y="397018"/>
                  </a:cubicBezTo>
                  <a:close/>
                  <a:moveTo>
                    <a:pt x="2436616" y="397018"/>
                  </a:moveTo>
                  <a:cubicBezTo>
                    <a:pt x="2538584" y="542693"/>
                    <a:pt x="2664272" y="503724"/>
                    <a:pt x="2755728" y="446958"/>
                  </a:cubicBezTo>
                  <a:cubicBezTo>
                    <a:pt x="2701994" y="506637"/>
                    <a:pt x="2634340" y="528694"/>
                    <a:pt x="2574054" y="518560"/>
                  </a:cubicBezTo>
                  <a:cubicBezTo>
                    <a:pt x="2513768" y="508426"/>
                    <a:pt x="2460856" y="466101"/>
                    <a:pt x="2436616" y="397018"/>
                  </a:cubicBezTo>
                  <a:close/>
                  <a:moveTo>
                    <a:pt x="4505560" y="396459"/>
                  </a:moveTo>
                  <a:cubicBezTo>
                    <a:pt x="4111352" y="2030187"/>
                    <a:pt x="3485496" y="3432269"/>
                    <a:pt x="2030584" y="4492973"/>
                  </a:cubicBezTo>
                  <a:cubicBezTo>
                    <a:pt x="3570840" y="3090893"/>
                    <a:pt x="3952856" y="2017995"/>
                    <a:pt x="4505560" y="396459"/>
                  </a:cubicBezTo>
                  <a:close/>
                  <a:moveTo>
                    <a:pt x="3660728" y="391610"/>
                  </a:moveTo>
                  <a:cubicBezTo>
                    <a:pt x="3629434" y="465563"/>
                    <a:pt x="3572690" y="508507"/>
                    <a:pt x="3512400" y="518616"/>
                  </a:cubicBezTo>
                  <a:cubicBezTo>
                    <a:pt x="3452110" y="528724"/>
                    <a:pt x="3388276" y="506002"/>
                    <a:pt x="3342804" y="448622"/>
                  </a:cubicBezTo>
                  <a:cubicBezTo>
                    <a:pt x="3486756" y="553008"/>
                    <a:pt x="3592826" y="475130"/>
                    <a:pt x="3660728" y="391610"/>
                  </a:cubicBezTo>
                  <a:close/>
                  <a:moveTo>
                    <a:pt x="3202802" y="374817"/>
                  </a:moveTo>
                  <a:cubicBezTo>
                    <a:pt x="3168790" y="430940"/>
                    <a:pt x="3117848" y="458991"/>
                    <a:pt x="3067902" y="460070"/>
                  </a:cubicBezTo>
                  <a:cubicBezTo>
                    <a:pt x="3017956" y="461152"/>
                    <a:pt x="2969008" y="435263"/>
                    <a:pt x="2938986" y="383509"/>
                  </a:cubicBezTo>
                  <a:cubicBezTo>
                    <a:pt x="3043116" y="484867"/>
                    <a:pt x="3138060" y="434370"/>
                    <a:pt x="3202802" y="374817"/>
                  </a:cubicBezTo>
                  <a:close/>
                  <a:moveTo>
                    <a:pt x="2010416" y="353281"/>
                  </a:moveTo>
                  <a:cubicBezTo>
                    <a:pt x="2093748" y="472327"/>
                    <a:pt x="2196460" y="440482"/>
                    <a:pt x="2271200" y="394092"/>
                  </a:cubicBezTo>
                  <a:cubicBezTo>
                    <a:pt x="2227290" y="442863"/>
                    <a:pt x="2172000" y="460888"/>
                    <a:pt x="2122734" y="452605"/>
                  </a:cubicBezTo>
                  <a:cubicBezTo>
                    <a:pt x="2073468" y="444325"/>
                    <a:pt x="2030226" y="409737"/>
                    <a:pt x="2010416" y="353281"/>
                  </a:cubicBezTo>
                  <a:close/>
                  <a:moveTo>
                    <a:pt x="2472198" y="353281"/>
                  </a:moveTo>
                  <a:cubicBezTo>
                    <a:pt x="2555530" y="472328"/>
                    <a:pt x="2658242" y="440482"/>
                    <a:pt x="2732982" y="394092"/>
                  </a:cubicBezTo>
                  <a:cubicBezTo>
                    <a:pt x="2689072" y="442863"/>
                    <a:pt x="2633782" y="460887"/>
                    <a:pt x="2584516" y="452606"/>
                  </a:cubicBezTo>
                  <a:cubicBezTo>
                    <a:pt x="2535250" y="444325"/>
                    <a:pt x="2492008" y="409737"/>
                    <a:pt x="2472198" y="353281"/>
                  </a:cubicBezTo>
                  <a:close/>
                  <a:moveTo>
                    <a:pt x="3621966" y="349070"/>
                  </a:moveTo>
                  <a:cubicBezTo>
                    <a:pt x="3596392" y="409506"/>
                    <a:pt x="3550018" y="444600"/>
                    <a:pt x="3500748" y="452862"/>
                  </a:cubicBezTo>
                  <a:cubicBezTo>
                    <a:pt x="3451480" y="461123"/>
                    <a:pt x="3399312" y="442553"/>
                    <a:pt x="3362152" y="395662"/>
                  </a:cubicBezTo>
                  <a:cubicBezTo>
                    <a:pt x="3479792" y="480967"/>
                    <a:pt x="3566474" y="417325"/>
                    <a:pt x="3621966" y="349070"/>
                  </a:cubicBezTo>
                  <a:close/>
                  <a:moveTo>
                    <a:pt x="3145086" y="341379"/>
                  </a:moveTo>
                  <a:cubicBezTo>
                    <a:pt x="3125524" y="373660"/>
                    <a:pt x="3096222" y="389796"/>
                    <a:pt x="3067494" y="390417"/>
                  </a:cubicBezTo>
                  <a:cubicBezTo>
                    <a:pt x="3038764" y="391037"/>
                    <a:pt x="3010610" y="376147"/>
                    <a:pt x="2993342" y="346377"/>
                  </a:cubicBezTo>
                  <a:cubicBezTo>
                    <a:pt x="3053236" y="404678"/>
                    <a:pt x="3107846" y="375633"/>
                    <a:pt x="3145086" y="341379"/>
                  </a:cubicBezTo>
                  <a:close/>
                  <a:moveTo>
                    <a:pt x="1509598" y="333844"/>
                  </a:moveTo>
                  <a:cubicBezTo>
                    <a:pt x="1591882" y="491477"/>
                    <a:pt x="1721550" y="469083"/>
                    <a:pt x="1819578" y="424615"/>
                  </a:cubicBezTo>
                  <a:cubicBezTo>
                    <a:pt x="1758584" y="476846"/>
                    <a:pt x="1688644" y="489974"/>
                    <a:pt x="1630174" y="472134"/>
                  </a:cubicBezTo>
                  <a:cubicBezTo>
                    <a:pt x="1571704" y="454290"/>
                    <a:pt x="1524706" y="405482"/>
                    <a:pt x="1509598" y="333844"/>
                  </a:cubicBezTo>
                  <a:close/>
                  <a:moveTo>
                    <a:pt x="2070758" y="326973"/>
                  </a:moveTo>
                  <a:cubicBezTo>
                    <a:pt x="2118690" y="395448"/>
                    <a:pt x="2177768" y="377131"/>
                    <a:pt x="2220758" y="350448"/>
                  </a:cubicBezTo>
                  <a:cubicBezTo>
                    <a:pt x="2195502" y="378500"/>
                    <a:pt x="2163700" y="388869"/>
                    <a:pt x="2135362" y="384105"/>
                  </a:cubicBezTo>
                  <a:cubicBezTo>
                    <a:pt x="2107024" y="379341"/>
                    <a:pt x="2082154" y="359446"/>
                    <a:pt x="2070758" y="326973"/>
                  </a:cubicBezTo>
                  <a:close/>
                  <a:moveTo>
                    <a:pt x="2532540" y="326973"/>
                  </a:moveTo>
                  <a:cubicBezTo>
                    <a:pt x="2580472" y="395447"/>
                    <a:pt x="2639552" y="377131"/>
                    <a:pt x="2682540" y="350448"/>
                  </a:cubicBezTo>
                  <a:cubicBezTo>
                    <a:pt x="2657284" y="378500"/>
                    <a:pt x="2625482" y="388869"/>
                    <a:pt x="2597144" y="384105"/>
                  </a:cubicBezTo>
                  <a:cubicBezTo>
                    <a:pt x="2568806" y="379340"/>
                    <a:pt x="2543934" y="359446"/>
                    <a:pt x="2532540" y="326973"/>
                  </a:cubicBezTo>
                  <a:close/>
                  <a:moveTo>
                    <a:pt x="3560038" y="324292"/>
                  </a:moveTo>
                  <a:cubicBezTo>
                    <a:pt x="3545326" y="359053"/>
                    <a:pt x="3518654" y="379239"/>
                    <a:pt x="3490314" y="383991"/>
                  </a:cubicBezTo>
                  <a:cubicBezTo>
                    <a:pt x="3461974" y="388743"/>
                    <a:pt x="3431970" y="378062"/>
                    <a:pt x="3410594" y="351090"/>
                  </a:cubicBezTo>
                  <a:cubicBezTo>
                    <a:pt x="3478260" y="400158"/>
                    <a:pt x="3528120" y="363551"/>
                    <a:pt x="3560038" y="324292"/>
                  </a:cubicBezTo>
                  <a:close/>
                  <a:moveTo>
                    <a:pt x="4061418" y="320798"/>
                  </a:moveTo>
                  <a:cubicBezTo>
                    <a:pt x="4039194" y="397964"/>
                    <a:pt x="3987994" y="447388"/>
                    <a:pt x="3929348" y="464636"/>
                  </a:cubicBezTo>
                  <a:cubicBezTo>
                    <a:pt x="3870698" y="481885"/>
                    <a:pt x="3804606" y="466960"/>
                    <a:pt x="3752596" y="415432"/>
                  </a:cubicBezTo>
                  <a:cubicBezTo>
                    <a:pt x="3908002" y="501850"/>
                    <a:pt x="4003994" y="411841"/>
                    <a:pt x="4061418" y="320798"/>
                  </a:cubicBezTo>
                  <a:close/>
                  <a:moveTo>
                    <a:pt x="1550536" y="295073"/>
                  </a:moveTo>
                  <a:cubicBezTo>
                    <a:pt x="1617782" y="423893"/>
                    <a:pt x="1723748" y="405592"/>
                    <a:pt x="1803858" y="369251"/>
                  </a:cubicBezTo>
                  <a:cubicBezTo>
                    <a:pt x="1754012" y="411938"/>
                    <a:pt x="1696854" y="422665"/>
                    <a:pt x="1649072" y="408084"/>
                  </a:cubicBezTo>
                  <a:cubicBezTo>
                    <a:pt x="1601290" y="393504"/>
                    <a:pt x="1562880" y="353617"/>
                    <a:pt x="1550536" y="295073"/>
                  </a:cubicBezTo>
                  <a:close/>
                  <a:moveTo>
                    <a:pt x="4017844" y="283201"/>
                  </a:moveTo>
                  <a:cubicBezTo>
                    <a:pt x="3999684" y="346261"/>
                    <a:pt x="3957842" y="386652"/>
                    <a:pt x="3909914" y="400747"/>
                  </a:cubicBezTo>
                  <a:cubicBezTo>
                    <a:pt x="3861988" y="414844"/>
                    <a:pt x="3807974" y="402649"/>
                    <a:pt x="3765470" y="360539"/>
                  </a:cubicBezTo>
                  <a:cubicBezTo>
                    <a:pt x="3892470" y="431159"/>
                    <a:pt x="3970916" y="357604"/>
                    <a:pt x="4017844" y="283201"/>
                  </a:cubicBezTo>
                  <a:close/>
                  <a:moveTo>
                    <a:pt x="1613774" y="276785"/>
                  </a:moveTo>
                  <a:cubicBezTo>
                    <a:pt x="1652452" y="350882"/>
                    <a:pt x="1713404" y="340356"/>
                    <a:pt x="1759480" y="319453"/>
                  </a:cubicBezTo>
                  <a:cubicBezTo>
                    <a:pt x="1730810" y="344006"/>
                    <a:pt x="1697934" y="350176"/>
                    <a:pt x="1670450" y="341790"/>
                  </a:cubicBezTo>
                  <a:cubicBezTo>
                    <a:pt x="1642966" y="333402"/>
                    <a:pt x="1620874" y="310460"/>
                    <a:pt x="1613774" y="276785"/>
                  </a:cubicBezTo>
                  <a:close/>
                  <a:moveTo>
                    <a:pt x="3953396" y="266009"/>
                  </a:moveTo>
                  <a:cubicBezTo>
                    <a:pt x="3942950" y="302281"/>
                    <a:pt x="3918884" y="325513"/>
                    <a:pt x="3891316" y="333621"/>
                  </a:cubicBezTo>
                  <a:cubicBezTo>
                    <a:pt x="3863748" y="341728"/>
                    <a:pt x="3832680" y="334713"/>
                    <a:pt x="3808232" y="310492"/>
                  </a:cubicBezTo>
                  <a:cubicBezTo>
                    <a:pt x="3881282" y="351113"/>
                    <a:pt x="3926404" y="308803"/>
                    <a:pt x="3953396" y="266009"/>
                  </a:cubicBezTo>
                  <a:close/>
                  <a:moveTo>
                    <a:pt x="4462702" y="209488"/>
                  </a:moveTo>
                  <a:cubicBezTo>
                    <a:pt x="4440478" y="286655"/>
                    <a:pt x="4389278" y="336079"/>
                    <a:pt x="4330632" y="353328"/>
                  </a:cubicBezTo>
                  <a:cubicBezTo>
                    <a:pt x="4271984" y="370576"/>
                    <a:pt x="4205890" y="355652"/>
                    <a:pt x="4153880" y="304124"/>
                  </a:cubicBezTo>
                  <a:cubicBezTo>
                    <a:pt x="4309286" y="390541"/>
                    <a:pt x="4405278" y="300531"/>
                    <a:pt x="4462702" y="209488"/>
                  </a:cubicBezTo>
                  <a:close/>
                  <a:moveTo>
                    <a:pt x="1121032" y="200827"/>
                  </a:moveTo>
                  <a:cubicBezTo>
                    <a:pt x="1170520" y="371619"/>
                    <a:pt x="1302058" y="375308"/>
                    <a:pt x="1406940" y="351102"/>
                  </a:cubicBezTo>
                  <a:cubicBezTo>
                    <a:pt x="1336824" y="390242"/>
                    <a:pt x="1265668" y="389280"/>
                    <a:pt x="1211880" y="360229"/>
                  </a:cubicBezTo>
                  <a:cubicBezTo>
                    <a:pt x="1158094" y="331177"/>
                    <a:pt x="1121674" y="274038"/>
                    <a:pt x="1121032" y="200827"/>
                  </a:cubicBezTo>
                  <a:close/>
                  <a:moveTo>
                    <a:pt x="4419128" y="171892"/>
                  </a:moveTo>
                  <a:cubicBezTo>
                    <a:pt x="4400968" y="234953"/>
                    <a:pt x="4359126" y="275343"/>
                    <a:pt x="4311198" y="289439"/>
                  </a:cubicBezTo>
                  <a:cubicBezTo>
                    <a:pt x="4263272" y="303534"/>
                    <a:pt x="4209258" y="291340"/>
                    <a:pt x="4166754" y="249230"/>
                  </a:cubicBezTo>
                  <a:cubicBezTo>
                    <a:pt x="4293754" y="319849"/>
                    <a:pt x="4372200" y="246294"/>
                    <a:pt x="4419128" y="171892"/>
                  </a:cubicBezTo>
                  <a:close/>
                  <a:moveTo>
                    <a:pt x="1168828" y="170918"/>
                  </a:moveTo>
                  <a:cubicBezTo>
                    <a:pt x="1209270" y="310491"/>
                    <a:pt x="1316766" y="313505"/>
                    <a:pt x="1402478" y="293723"/>
                  </a:cubicBezTo>
                  <a:cubicBezTo>
                    <a:pt x="1345178" y="325709"/>
                    <a:pt x="1287028" y="324922"/>
                    <a:pt x="1243070" y="301180"/>
                  </a:cubicBezTo>
                  <a:cubicBezTo>
                    <a:pt x="1199116" y="277440"/>
                    <a:pt x="1169354" y="230745"/>
                    <a:pt x="1168828" y="170918"/>
                  </a:cubicBezTo>
                  <a:close/>
                  <a:moveTo>
                    <a:pt x="1234432" y="165496"/>
                  </a:moveTo>
                  <a:cubicBezTo>
                    <a:pt x="1257694" y="245778"/>
                    <a:pt x="1319526" y="247512"/>
                    <a:pt x="1368826" y="236133"/>
                  </a:cubicBezTo>
                  <a:cubicBezTo>
                    <a:pt x="1335866" y="254532"/>
                    <a:pt x="1302420" y="254079"/>
                    <a:pt x="1277136" y="240424"/>
                  </a:cubicBezTo>
                  <a:cubicBezTo>
                    <a:pt x="1251852" y="226767"/>
                    <a:pt x="1234736" y="199908"/>
                    <a:pt x="1234432" y="165496"/>
                  </a:cubicBezTo>
                  <a:close/>
                  <a:moveTo>
                    <a:pt x="4354680" y="154700"/>
                  </a:moveTo>
                  <a:cubicBezTo>
                    <a:pt x="4344234" y="190971"/>
                    <a:pt x="4320168" y="214203"/>
                    <a:pt x="4292600" y="222312"/>
                  </a:cubicBezTo>
                  <a:cubicBezTo>
                    <a:pt x="4265032" y="230420"/>
                    <a:pt x="4233964" y="223404"/>
                    <a:pt x="4209516" y="199183"/>
                  </a:cubicBezTo>
                  <a:cubicBezTo>
                    <a:pt x="4282566" y="239804"/>
                    <a:pt x="4327688" y="197494"/>
                    <a:pt x="4354680" y="154700"/>
                  </a:cubicBezTo>
                  <a:close/>
                  <a:moveTo>
                    <a:pt x="1000524" y="0"/>
                  </a:moveTo>
                  <a:lnTo>
                    <a:pt x="0" y="4916501"/>
                  </a:lnTo>
                  <a:lnTo>
                    <a:pt x="5593472" y="4916501"/>
                  </a:lnTo>
                  <a:cubicBezTo>
                    <a:pt x="5538260" y="3045753"/>
                    <a:pt x="5078100" y="525840"/>
                    <a:pt x="4605444" y="66450"/>
                  </a:cubicBezTo>
                  <a:cubicBezTo>
                    <a:pt x="3379092" y="415003"/>
                    <a:pt x="1510186" y="355782"/>
                    <a:pt x="100052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任意多边形 27"/>
            <p:cNvSpPr/>
            <p:nvPr/>
          </p:nvSpPr>
          <p:spPr>
            <a:xfrm flipH="1">
              <a:off x="37177002" y="18755039"/>
              <a:ext cx="5266263" cy="10934952"/>
            </a:xfrm>
            <a:custGeom>
              <a:avLst/>
              <a:gdLst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253982 w 4912813"/>
                <a:gd name="connsiteY299" fmla="*/ 9228608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253982 w 4912813"/>
                <a:gd name="connsiteY299" fmla="*/ 9228608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253982 w 4912813"/>
                <a:gd name="connsiteY299" fmla="*/ 9228608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353735 w 4912813"/>
                <a:gd name="connsiteY299" fmla="*/ 9228608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353735 w 4912813"/>
                <a:gd name="connsiteY299" fmla="*/ 9278484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</a:cxnLst>
              <a:rect l="l" t="t" r="r" b="b"/>
              <a:pathLst>
                <a:path w="4912813" h="10201043">
                  <a:moveTo>
                    <a:pt x="1560344" y="8909198"/>
                  </a:moveTo>
                  <a:cubicBezTo>
                    <a:pt x="2245810" y="9098992"/>
                    <a:pt x="2988702" y="9271236"/>
                    <a:pt x="3663368" y="9339606"/>
                  </a:cubicBezTo>
                  <a:cubicBezTo>
                    <a:pt x="3380360" y="9439562"/>
                    <a:pt x="2307764" y="9206232"/>
                    <a:pt x="1560344" y="8909198"/>
                  </a:cubicBezTo>
                  <a:close/>
                  <a:moveTo>
                    <a:pt x="3064084" y="7579380"/>
                  </a:moveTo>
                  <a:cubicBezTo>
                    <a:pt x="3108758" y="7585362"/>
                    <a:pt x="3140126" y="7626426"/>
                    <a:pt x="3134144" y="7671100"/>
                  </a:cubicBezTo>
                  <a:cubicBezTo>
                    <a:pt x="3133342" y="7677102"/>
                    <a:pt x="3131904" y="7682868"/>
                    <a:pt x="3129860" y="7688316"/>
                  </a:cubicBezTo>
                  <a:cubicBezTo>
                    <a:pt x="3130134" y="7687312"/>
                    <a:pt x="3130292" y="7686282"/>
                    <a:pt x="3130430" y="7685246"/>
                  </a:cubicBezTo>
                  <a:cubicBezTo>
                    <a:pt x="3136410" y="7640572"/>
                    <a:pt x="3105042" y="7599508"/>
                    <a:pt x="3060370" y="7593528"/>
                  </a:cubicBezTo>
                  <a:cubicBezTo>
                    <a:pt x="3021700" y="7588348"/>
                    <a:pt x="2985734" y="7611158"/>
                    <a:pt x="2972934" y="7646372"/>
                  </a:cubicBezTo>
                  <a:cubicBezTo>
                    <a:pt x="2980252" y="7603332"/>
                    <a:pt x="3020446" y="7573538"/>
                    <a:pt x="3064084" y="7579380"/>
                  </a:cubicBezTo>
                  <a:close/>
                  <a:moveTo>
                    <a:pt x="3074754" y="7523536"/>
                  </a:moveTo>
                  <a:cubicBezTo>
                    <a:pt x="3155970" y="7534410"/>
                    <a:pt x="3212996" y="7609066"/>
                    <a:pt x="3202122" y="7690282"/>
                  </a:cubicBezTo>
                  <a:cubicBezTo>
                    <a:pt x="3200664" y="7701198"/>
                    <a:pt x="3198048" y="7711676"/>
                    <a:pt x="3194332" y="7721580"/>
                  </a:cubicBezTo>
                  <a:cubicBezTo>
                    <a:pt x="3194830" y="7719754"/>
                    <a:pt x="3195118" y="7717882"/>
                    <a:pt x="3195368" y="7716002"/>
                  </a:cubicBezTo>
                  <a:cubicBezTo>
                    <a:pt x="3206242" y="7634784"/>
                    <a:pt x="3149218" y="7560130"/>
                    <a:pt x="3067998" y="7549256"/>
                  </a:cubicBezTo>
                  <a:cubicBezTo>
                    <a:pt x="2997698" y="7539846"/>
                    <a:pt x="2932314" y="7581306"/>
                    <a:pt x="2909046" y="7645328"/>
                  </a:cubicBezTo>
                  <a:cubicBezTo>
                    <a:pt x="2922346" y="7567082"/>
                    <a:pt x="2995418" y="7512918"/>
                    <a:pt x="3074754" y="7523536"/>
                  </a:cubicBezTo>
                  <a:close/>
                  <a:moveTo>
                    <a:pt x="2561990" y="7494030"/>
                  </a:moveTo>
                  <a:cubicBezTo>
                    <a:pt x="2606664" y="7500010"/>
                    <a:pt x="2638034" y="7541076"/>
                    <a:pt x="2632050" y="7585750"/>
                  </a:cubicBezTo>
                  <a:cubicBezTo>
                    <a:pt x="2631246" y="7591752"/>
                    <a:pt x="2629810" y="7597518"/>
                    <a:pt x="2627766" y="7602966"/>
                  </a:cubicBezTo>
                  <a:cubicBezTo>
                    <a:pt x="2628040" y="7601960"/>
                    <a:pt x="2628196" y="7600932"/>
                    <a:pt x="2628336" y="7599894"/>
                  </a:cubicBezTo>
                  <a:cubicBezTo>
                    <a:pt x="2634316" y="7555222"/>
                    <a:pt x="2602948" y="7514156"/>
                    <a:pt x="2558276" y="7508178"/>
                  </a:cubicBezTo>
                  <a:cubicBezTo>
                    <a:pt x="2519606" y="7503000"/>
                    <a:pt x="2483640" y="7525808"/>
                    <a:pt x="2470840" y="7561022"/>
                  </a:cubicBezTo>
                  <a:cubicBezTo>
                    <a:pt x="2478158" y="7517980"/>
                    <a:pt x="2518352" y="7488186"/>
                    <a:pt x="2561990" y="7494030"/>
                  </a:cubicBezTo>
                  <a:close/>
                  <a:moveTo>
                    <a:pt x="3047852" y="7449602"/>
                  </a:moveTo>
                  <a:cubicBezTo>
                    <a:pt x="3061778" y="7448708"/>
                    <a:pt x="3075998" y="7449166"/>
                    <a:pt x="3090360" y="7451086"/>
                  </a:cubicBezTo>
                  <a:cubicBezTo>
                    <a:pt x="3207978" y="7466834"/>
                    <a:pt x="3290562" y="7574948"/>
                    <a:pt x="3274816" y="7692568"/>
                  </a:cubicBezTo>
                  <a:cubicBezTo>
                    <a:pt x="3272700" y="7708376"/>
                    <a:pt x="3268916" y="7723550"/>
                    <a:pt x="3263534" y="7737894"/>
                  </a:cubicBezTo>
                  <a:cubicBezTo>
                    <a:pt x="3264254" y="7735250"/>
                    <a:pt x="3264672" y="7732540"/>
                    <a:pt x="3265034" y="7729812"/>
                  </a:cubicBezTo>
                  <a:cubicBezTo>
                    <a:pt x="3280782" y="7612196"/>
                    <a:pt x="3198198" y="7504080"/>
                    <a:pt x="3080580" y="7488334"/>
                  </a:cubicBezTo>
                  <a:cubicBezTo>
                    <a:pt x="2978766" y="7474702"/>
                    <a:pt x="2884078" y="7534748"/>
                    <a:pt x="2850378" y="7627464"/>
                  </a:cubicBezTo>
                  <a:cubicBezTo>
                    <a:pt x="2867236" y="7528312"/>
                    <a:pt x="2950364" y="7455862"/>
                    <a:pt x="3047852" y="7449602"/>
                  </a:cubicBezTo>
                  <a:close/>
                  <a:moveTo>
                    <a:pt x="2572660" y="7438186"/>
                  </a:moveTo>
                  <a:cubicBezTo>
                    <a:pt x="2653876" y="7449062"/>
                    <a:pt x="2710904" y="7523716"/>
                    <a:pt x="2700028" y="7604932"/>
                  </a:cubicBezTo>
                  <a:cubicBezTo>
                    <a:pt x="2698568" y="7615848"/>
                    <a:pt x="2695954" y="7626328"/>
                    <a:pt x="2692238" y="7636230"/>
                  </a:cubicBezTo>
                  <a:cubicBezTo>
                    <a:pt x="2692736" y="7634404"/>
                    <a:pt x="2693022" y="7632532"/>
                    <a:pt x="2693274" y="7630650"/>
                  </a:cubicBezTo>
                  <a:cubicBezTo>
                    <a:pt x="2704148" y="7549434"/>
                    <a:pt x="2647122" y="7474780"/>
                    <a:pt x="2565906" y="7463908"/>
                  </a:cubicBezTo>
                  <a:cubicBezTo>
                    <a:pt x="2495604" y="7454496"/>
                    <a:pt x="2430218" y="7495956"/>
                    <a:pt x="2406950" y="7559978"/>
                  </a:cubicBezTo>
                  <a:cubicBezTo>
                    <a:pt x="2420252" y="7481732"/>
                    <a:pt x="2493324" y="7427568"/>
                    <a:pt x="2572660" y="7438186"/>
                  </a:cubicBezTo>
                  <a:close/>
                  <a:moveTo>
                    <a:pt x="2055972" y="7371900"/>
                  </a:moveTo>
                  <a:cubicBezTo>
                    <a:pt x="2100646" y="7377880"/>
                    <a:pt x="2132014" y="7418944"/>
                    <a:pt x="2126032" y="7463616"/>
                  </a:cubicBezTo>
                  <a:cubicBezTo>
                    <a:pt x="2125228" y="7469622"/>
                    <a:pt x="2123792" y="7475384"/>
                    <a:pt x="2121748" y="7480834"/>
                  </a:cubicBezTo>
                  <a:cubicBezTo>
                    <a:pt x="2122024" y="7479830"/>
                    <a:pt x="2122180" y="7478798"/>
                    <a:pt x="2122318" y="7477764"/>
                  </a:cubicBezTo>
                  <a:cubicBezTo>
                    <a:pt x="2128298" y="7433090"/>
                    <a:pt x="2096930" y="7392026"/>
                    <a:pt x="2052258" y="7386046"/>
                  </a:cubicBezTo>
                  <a:cubicBezTo>
                    <a:pt x="2013588" y="7380868"/>
                    <a:pt x="1977622" y="7403676"/>
                    <a:pt x="1964822" y="7438890"/>
                  </a:cubicBezTo>
                  <a:cubicBezTo>
                    <a:pt x="1972140" y="7395848"/>
                    <a:pt x="2012334" y="7366054"/>
                    <a:pt x="2055972" y="7371900"/>
                  </a:cubicBezTo>
                  <a:close/>
                  <a:moveTo>
                    <a:pt x="2545758" y="7364252"/>
                  </a:moveTo>
                  <a:cubicBezTo>
                    <a:pt x="2559684" y="7363358"/>
                    <a:pt x="2573904" y="7363816"/>
                    <a:pt x="2588266" y="7365738"/>
                  </a:cubicBezTo>
                  <a:cubicBezTo>
                    <a:pt x="2705886" y="7381484"/>
                    <a:pt x="2788468" y="7489600"/>
                    <a:pt x="2772722" y="7607216"/>
                  </a:cubicBezTo>
                  <a:cubicBezTo>
                    <a:pt x="2770608" y="7623024"/>
                    <a:pt x="2766822" y="7638200"/>
                    <a:pt x="2761440" y="7652544"/>
                  </a:cubicBezTo>
                  <a:cubicBezTo>
                    <a:pt x="2762160" y="7649898"/>
                    <a:pt x="2762576" y="7647190"/>
                    <a:pt x="2762940" y="7644464"/>
                  </a:cubicBezTo>
                  <a:cubicBezTo>
                    <a:pt x="2778688" y="7526844"/>
                    <a:pt x="2696104" y="7418730"/>
                    <a:pt x="2578484" y="7402984"/>
                  </a:cubicBezTo>
                  <a:cubicBezTo>
                    <a:pt x="2476672" y="7389354"/>
                    <a:pt x="2381984" y="7449398"/>
                    <a:pt x="2348286" y="7542114"/>
                  </a:cubicBezTo>
                  <a:cubicBezTo>
                    <a:pt x="2365144" y="7442960"/>
                    <a:pt x="2448270" y="7370510"/>
                    <a:pt x="2545758" y="7364252"/>
                  </a:cubicBezTo>
                  <a:close/>
                  <a:moveTo>
                    <a:pt x="2066642" y="7316056"/>
                  </a:moveTo>
                  <a:cubicBezTo>
                    <a:pt x="2147858" y="7326930"/>
                    <a:pt x="2204884" y="7401584"/>
                    <a:pt x="2194010" y="7482798"/>
                  </a:cubicBezTo>
                  <a:cubicBezTo>
                    <a:pt x="2192552" y="7493716"/>
                    <a:pt x="2189936" y="7504196"/>
                    <a:pt x="2186220" y="7514096"/>
                  </a:cubicBezTo>
                  <a:cubicBezTo>
                    <a:pt x="2186718" y="7512270"/>
                    <a:pt x="2187004" y="7510402"/>
                    <a:pt x="2187256" y="7508520"/>
                  </a:cubicBezTo>
                  <a:cubicBezTo>
                    <a:pt x="2198130" y="7427300"/>
                    <a:pt x="2141106" y="7352648"/>
                    <a:pt x="2059886" y="7341776"/>
                  </a:cubicBezTo>
                  <a:cubicBezTo>
                    <a:pt x="1989586" y="7332364"/>
                    <a:pt x="1924202" y="7373822"/>
                    <a:pt x="1900932" y="7437846"/>
                  </a:cubicBezTo>
                  <a:cubicBezTo>
                    <a:pt x="1914234" y="7359600"/>
                    <a:pt x="1987306" y="7305434"/>
                    <a:pt x="2066642" y="7316056"/>
                  </a:cubicBezTo>
                  <a:close/>
                  <a:moveTo>
                    <a:pt x="2842682" y="7281568"/>
                  </a:moveTo>
                  <a:cubicBezTo>
                    <a:pt x="2881760" y="7281566"/>
                    <a:pt x="2913442" y="7313250"/>
                    <a:pt x="2913442" y="7352332"/>
                  </a:cubicBezTo>
                  <a:cubicBezTo>
                    <a:pt x="2913442" y="7357584"/>
                    <a:pt x="2912870" y="7362702"/>
                    <a:pt x="2911742" y="7367620"/>
                  </a:cubicBezTo>
                  <a:cubicBezTo>
                    <a:pt x="2911862" y="7366724"/>
                    <a:pt x="2911876" y="7365822"/>
                    <a:pt x="2911878" y="7364916"/>
                  </a:cubicBezTo>
                  <a:cubicBezTo>
                    <a:pt x="2911876" y="7325836"/>
                    <a:pt x="2880194" y="7294154"/>
                    <a:pt x="2841116" y="7294154"/>
                  </a:cubicBezTo>
                  <a:cubicBezTo>
                    <a:pt x="2807288" y="7294152"/>
                    <a:pt x="2779000" y="7317892"/>
                    <a:pt x="2772052" y="7349628"/>
                  </a:cubicBezTo>
                  <a:cubicBezTo>
                    <a:pt x="2773390" y="7311798"/>
                    <a:pt x="2804504" y="7281568"/>
                    <a:pt x="2842682" y="7281568"/>
                  </a:cubicBezTo>
                  <a:close/>
                  <a:moveTo>
                    <a:pt x="1548526" y="7278848"/>
                  </a:moveTo>
                  <a:cubicBezTo>
                    <a:pt x="1587734" y="7284096"/>
                    <a:pt x="1615264" y="7320134"/>
                    <a:pt x="1610014" y="7359346"/>
                  </a:cubicBezTo>
                  <a:cubicBezTo>
                    <a:pt x="1609310" y="7364616"/>
                    <a:pt x="1608048" y="7369674"/>
                    <a:pt x="1606254" y="7374452"/>
                  </a:cubicBezTo>
                  <a:cubicBezTo>
                    <a:pt x="1606494" y="7373572"/>
                    <a:pt x="1606632" y="7372670"/>
                    <a:pt x="1606754" y="7371762"/>
                  </a:cubicBezTo>
                  <a:cubicBezTo>
                    <a:pt x="1612004" y="7332552"/>
                    <a:pt x="1584474" y="7296512"/>
                    <a:pt x="1545266" y="7291264"/>
                  </a:cubicBezTo>
                  <a:cubicBezTo>
                    <a:pt x="1511326" y="7286720"/>
                    <a:pt x="1479762" y="7306736"/>
                    <a:pt x="1468528" y="7337642"/>
                  </a:cubicBezTo>
                  <a:cubicBezTo>
                    <a:pt x="1474950" y="7299866"/>
                    <a:pt x="1510226" y="7273720"/>
                    <a:pt x="1548526" y="7278848"/>
                  </a:cubicBezTo>
                  <a:close/>
                  <a:moveTo>
                    <a:pt x="2039740" y="7242118"/>
                  </a:moveTo>
                  <a:cubicBezTo>
                    <a:pt x="2053668" y="7241224"/>
                    <a:pt x="2067886" y="7241684"/>
                    <a:pt x="2082248" y="7243606"/>
                  </a:cubicBezTo>
                  <a:cubicBezTo>
                    <a:pt x="2199866" y="7259350"/>
                    <a:pt x="2282450" y="7367468"/>
                    <a:pt x="2266706" y="7485086"/>
                  </a:cubicBezTo>
                  <a:cubicBezTo>
                    <a:pt x="2264588" y="7500894"/>
                    <a:pt x="2260804" y="7516070"/>
                    <a:pt x="2255422" y="7530410"/>
                  </a:cubicBezTo>
                  <a:cubicBezTo>
                    <a:pt x="2256142" y="7527768"/>
                    <a:pt x="2256558" y="7525060"/>
                    <a:pt x="2256922" y="7522332"/>
                  </a:cubicBezTo>
                  <a:cubicBezTo>
                    <a:pt x="2272670" y="7404714"/>
                    <a:pt x="2190086" y="7296598"/>
                    <a:pt x="2072468" y="7280850"/>
                  </a:cubicBezTo>
                  <a:cubicBezTo>
                    <a:pt x="1970654" y="7267222"/>
                    <a:pt x="1875966" y="7327264"/>
                    <a:pt x="1842266" y="7419980"/>
                  </a:cubicBezTo>
                  <a:cubicBezTo>
                    <a:pt x="1859124" y="7320828"/>
                    <a:pt x="1942252" y="7248378"/>
                    <a:pt x="2039740" y="7242118"/>
                  </a:cubicBezTo>
                  <a:close/>
                  <a:moveTo>
                    <a:pt x="2845424" y="7232348"/>
                  </a:moveTo>
                  <a:cubicBezTo>
                    <a:pt x="2916472" y="7232348"/>
                    <a:pt x="2974070" y="7289944"/>
                    <a:pt x="2974070" y="7360996"/>
                  </a:cubicBezTo>
                  <a:cubicBezTo>
                    <a:pt x="2974072" y="7370544"/>
                    <a:pt x="2973032" y="7379852"/>
                    <a:pt x="2970976" y="7388790"/>
                  </a:cubicBezTo>
                  <a:cubicBezTo>
                    <a:pt x="2971194" y="7387162"/>
                    <a:pt x="2971224" y="7385524"/>
                    <a:pt x="2971226" y="7383874"/>
                  </a:cubicBezTo>
                  <a:cubicBezTo>
                    <a:pt x="2971224" y="7312826"/>
                    <a:pt x="2913628" y="7255230"/>
                    <a:pt x="2842580" y="7255228"/>
                  </a:cubicBezTo>
                  <a:cubicBezTo>
                    <a:pt x="2781078" y="7255228"/>
                    <a:pt x="2729656" y="7298384"/>
                    <a:pt x="2717024" y="7356082"/>
                  </a:cubicBezTo>
                  <a:cubicBezTo>
                    <a:pt x="2719454" y="7287306"/>
                    <a:pt x="2776020" y="7232350"/>
                    <a:pt x="2845424" y="7232348"/>
                  </a:cubicBezTo>
                  <a:close/>
                  <a:moveTo>
                    <a:pt x="1557890" y="7229836"/>
                  </a:moveTo>
                  <a:cubicBezTo>
                    <a:pt x="1629172" y="7239380"/>
                    <a:pt x="1679220" y="7304898"/>
                    <a:pt x="1669676" y="7376180"/>
                  </a:cubicBezTo>
                  <a:cubicBezTo>
                    <a:pt x="1668394" y="7385762"/>
                    <a:pt x="1666100" y="7394958"/>
                    <a:pt x="1662840" y="7403650"/>
                  </a:cubicBezTo>
                  <a:cubicBezTo>
                    <a:pt x="1663276" y="7402048"/>
                    <a:pt x="1663528" y="7400406"/>
                    <a:pt x="1663748" y="7398752"/>
                  </a:cubicBezTo>
                  <a:cubicBezTo>
                    <a:pt x="1673294" y="7327470"/>
                    <a:pt x="1623244" y="7261952"/>
                    <a:pt x="1551962" y="7252410"/>
                  </a:cubicBezTo>
                  <a:cubicBezTo>
                    <a:pt x="1490264" y="7244148"/>
                    <a:pt x="1432876" y="7280538"/>
                    <a:pt x="1412454" y="7336724"/>
                  </a:cubicBezTo>
                  <a:cubicBezTo>
                    <a:pt x="1424132" y="7268054"/>
                    <a:pt x="1488262" y="7220516"/>
                    <a:pt x="1557890" y="7229836"/>
                  </a:cubicBezTo>
                  <a:close/>
                  <a:moveTo>
                    <a:pt x="2362710" y="7208352"/>
                  </a:moveTo>
                  <a:cubicBezTo>
                    <a:pt x="2393992" y="7212114"/>
                    <a:pt x="2416302" y="7240522"/>
                    <a:pt x="2412544" y="7271802"/>
                  </a:cubicBezTo>
                  <a:cubicBezTo>
                    <a:pt x="2412036" y="7276006"/>
                    <a:pt x="2411086" y="7280050"/>
                    <a:pt x="2409708" y="7283876"/>
                  </a:cubicBezTo>
                  <a:cubicBezTo>
                    <a:pt x="2409892" y="7283172"/>
                    <a:pt x="2409990" y="7282452"/>
                    <a:pt x="2410078" y="7281724"/>
                  </a:cubicBezTo>
                  <a:cubicBezTo>
                    <a:pt x="2413838" y="7250444"/>
                    <a:pt x="2391530" y="7222036"/>
                    <a:pt x="2360246" y="7218276"/>
                  </a:cubicBezTo>
                  <a:cubicBezTo>
                    <a:pt x="2333168" y="7215020"/>
                    <a:pt x="2308244" y="7231298"/>
                    <a:pt x="2299630" y="7256034"/>
                  </a:cubicBezTo>
                  <a:cubicBezTo>
                    <a:pt x="2304338" y="7225880"/>
                    <a:pt x="2332154" y="7204680"/>
                    <a:pt x="2362710" y="7208352"/>
                  </a:cubicBezTo>
                  <a:close/>
                  <a:moveTo>
                    <a:pt x="2369642" y="7169220"/>
                  </a:moveTo>
                  <a:cubicBezTo>
                    <a:pt x="2426512" y="7176054"/>
                    <a:pt x="2467074" y="7227700"/>
                    <a:pt x="2460236" y="7284572"/>
                  </a:cubicBezTo>
                  <a:cubicBezTo>
                    <a:pt x="2459320" y="7292216"/>
                    <a:pt x="2457590" y="7299564"/>
                    <a:pt x="2455086" y="7306522"/>
                  </a:cubicBezTo>
                  <a:cubicBezTo>
                    <a:pt x="2455418" y="7305240"/>
                    <a:pt x="2455598" y="7303932"/>
                    <a:pt x="2455758" y="7302612"/>
                  </a:cubicBezTo>
                  <a:cubicBezTo>
                    <a:pt x="2462594" y="7245742"/>
                    <a:pt x="2422036" y="7194098"/>
                    <a:pt x="2365162" y="7187260"/>
                  </a:cubicBezTo>
                  <a:cubicBezTo>
                    <a:pt x="2315934" y="7181342"/>
                    <a:pt x="2270622" y="7210936"/>
                    <a:pt x="2254962" y="7255906"/>
                  </a:cubicBezTo>
                  <a:cubicBezTo>
                    <a:pt x="2263522" y="7201088"/>
                    <a:pt x="2314090" y="7162540"/>
                    <a:pt x="2369642" y="7169220"/>
                  </a:cubicBezTo>
                  <a:close/>
                  <a:moveTo>
                    <a:pt x="2850500" y="7168290"/>
                  </a:moveTo>
                  <a:cubicBezTo>
                    <a:pt x="2953394" y="7168290"/>
                    <a:pt x="3036806" y="7251702"/>
                    <a:pt x="3036806" y="7354596"/>
                  </a:cubicBezTo>
                  <a:cubicBezTo>
                    <a:pt x="3036808" y="7368426"/>
                    <a:pt x="3035300" y="7381900"/>
                    <a:pt x="3032326" y="7394844"/>
                  </a:cubicBezTo>
                  <a:cubicBezTo>
                    <a:pt x="3032640" y="7392492"/>
                    <a:pt x="3032686" y="7390114"/>
                    <a:pt x="3032686" y="7387730"/>
                  </a:cubicBezTo>
                  <a:cubicBezTo>
                    <a:pt x="3032686" y="7284834"/>
                    <a:pt x="2949272" y="7201424"/>
                    <a:pt x="2846378" y="7201424"/>
                  </a:cubicBezTo>
                  <a:cubicBezTo>
                    <a:pt x="2757314" y="7201422"/>
                    <a:pt x="2682846" y="7263920"/>
                    <a:pt x="2664552" y="7347480"/>
                  </a:cubicBezTo>
                  <a:cubicBezTo>
                    <a:pt x="2668072" y="7247876"/>
                    <a:pt x="2749990" y="7168288"/>
                    <a:pt x="2850500" y="7168290"/>
                  </a:cubicBezTo>
                  <a:close/>
                  <a:moveTo>
                    <a:pt x="1534278" y="7164946"/>
                  </a:moveTo>
                  <a:cubicBezTo>
                    <a:pt x="1546504" y="7164162"/>
                    <a:pt x="1558982" y="7164560"/>
                    <a:pt x="1571586" y="7166250"/>
                  </a:cubicBezTo>
                  <a:cubicBezTo>
                    <a:pt x="1674816" y="7180070"/>
                    <a:pt x="1747296" y="7274958"/>
                    <a:pt x="1733476" y="7378186"/>
                  </a:cubicBezTo>
                  <a:cubicBezTo>
                    <a:pt x="1731618" y="7392062"/>
                    <a:pt x="1728298" y="7405378"/>
                    <a:pt x="1723576" y="7417968"/>
                  </a:cubicBezTo>
                  <a:cubicBezTo>
                    <a:pt x="1724210" y="7415644"/>
                    <a:pt x="1724572" y="7413270"/>
                    <a:pt x="1724892" y="7410876"/>
                  </a:cubicBezTo>
                  <a:cubicBezTo>
                    <a:pt x="1738712" y="7307648"/>
                    <a:pt x="1666232" y="7212760"/>
                    <a:pt x="1563002" y="7198940"/>
                  </a:cubicBezTo>
                  <a:cubicBezTo>
                    <a:pt x="1473646" y="7186976"/>
                    <a:pt x="1390542" y="7239676"/>
                    <a:pt x="1360966" y="7321048"/>
                  </a:cubicBezTo>
                  <a:cubicBezTo>
                    <a:pt x="1375760" y="7234026"/>
                    <a:pt x="1448718" y="7170440"/>
                    <a:pt x="1534278" y="7164946"/>
                  </a:cubicBezTo>
                  <a:close/>
                  <a:moveTo>
                    <a:pt x="2379868" y="7118430"/>
                  </a:moveTo>
                  <a:cubicBezTo>
                    <a:pt x="2462230" y="7128334"/>
                    <a:pt x="2520970" y="7203126"/>
                    <a:pt x="2511068" y="7285484"/>
                  </a:cubicBezTo>
                  <a:cubicBezTo>
                    <a:pt x="2509740" y="7296556"/>
                    <a:pt x="2507236" y="7307200"/>
                    <a:pt x="2503610" y="7317274"/>
                  </a:cubicBezTo>
                  <a:cubicBezTo>
                    <a:pt x="2504088" y="7315420"/>
                    <a:pt x="2504354" y="7313522"/>
                    <a:pt x="2504582" y="7311612"/>
                  </a:cubicBezTo>
                  <a:cubicBezTo>
                    <a:pt x="2514482" y="7229252"/>
                    <a:pt x="2455742" y="7154460"/>
                    <a:pt x="2373382" y="7144558"/>
                  </a:cubicBezTo>
                  <a:cubicBezTo>
                    <a:pt x="2302090" y="7135988"/>
                    <a:pt x="2236470" y="7178848"/>
                    <a:pt x="2213786" y="7243968"/>
                  </a:cubicBezTo>
                  <a:cubicBezTo>
                    <a:pt x="2226188" y="7164584"/>
                    <a:pt x="2299418" y="7108762"/>
                    <a:pt x="2379868" y="7118430"/>
                  </a:cubicBezTo>
                  <a:close/>
                  <a:moveTo>
                    <a:pt x="1884114" y="7102248"/>
                  </a:moveTo>
                  <a:cubicBezTo>
                    <a:pt x="1918632" y="7100150"/>
                    <a:pt x="1948316" y="7126436"/>
                    <a:pt x="1950412" y="7160956"/>
                  </a:cubicBezTo>
                  <a:cubicBezTo>
                    <a:pt x="1950694" y="7165594"/>
                    <a:pt x="1950462" y="7170148"/>
                    <a:pt x="1949728" y="7174550"/>
                  </a:cubicBezTo>
                  <a:cubicBezTo>
                    <a:pt x="1949786" y="7173752"/>
                    <a:pt x="1949754" y="7172956"/>
                    <a:pt x="1949704" y="7172154"/>
                  </a:cubicBezTo>
                  <a:cubicBezTo>
                    <a:pt x="1947608" y="7137636"/>
                    <a:pt x="1917926" y="7111352"/>
                    <a:pt x="1883406" y="7113448"/>
                  </a:cubicBezTo>
                  <a:cubicBezTo>
                    <a:pt x="1853526" y="7115262"/>
                    <a:pt x="1829816" y="7137744"/>
                    <a:pt x="1825380" y="7166150"/>
                  </a:cubicBezTo>
                  <a:cubicBezTo>
                    <a:pt x="1824532" y="7132662"/>
                    <a:pt x="1850394" y="7104292"/>
                    <a:pt x="1884114" y="7102248"/>
                  </a:cubicBezTo>
                  <a:close/>
                  <a:moveTo>
                    <a:pt x="1883898" y="7058624"/>
                  </a:moveTo>
                  <a:cubicBezTo>
                    <a:pt x="1946654" y="7054816"/>
                    <a:pt x="2000616" y="7102602"/>
                    <a:pt x="2004426" y="7165356"/>
                  </a:cubicBezTo>
                  <a:cubicBezTo>
                    <a:pt x="2004938" y="7173792"/>
                    <a:pt x="2004520" y="7182068"/>
                    <a:pt x="2003184" y="7190072"/>
                  </a:cubicBezTo>
                  <a:cubicBezTo>
                    <a:pt x="2003290" y="7188624"/>
                    <a:pt x="2003228" y="7187172"/>
                    <a:pt x="2003140" y="7185720"/>
                  </a:cubicBezTo>
                  <a:cubicBezTo>
                    <a:pt x="1999330" y="7122962"/>
                    <a:pt x="1945368" y="7075176"/>
                    <a:pt x="1882612" y="7078988"/>
                  </a:cubicBezTo>
                  <a:cubicBezTo>
                    <a:pt x="1828290" y="7082286"/>
                    <a:pt x="1785186" y="7123160"/>
                    <a:pt x="1777122" y="7174802"/>
                  </a:cubicBezTo>
                  <a:cubicBezTo>
                    <a:pt x="1775582" y="7113924"/>
                    <a:pt x="1822596" y="7062348"/>
                    <a:pt x="1883898" y="7058624"/>
                  </a:cubicBezTo>
                  <a:close/>
                  <a:moveTo>
                    <a:pt x="1884946" y="7001770"/>
                  </a:moveTo>
                  <a:cubicBezTo>
                    <a:pt x="1975832" y="6996254"/>
                    <a:pt x="2053978" y="7065456"/>
                    <a:pt x="2059496" y="7156340"/>
                  </a:cubicBezTo>
                  <a:cubicBezTo>
                    <a:pt x="2060238" y="7168556"/>
                    <a:pt x="2059630" y="7180540"/>
                    <a:pt x="2057698" y="7192134"/>
                  </a:cubicBezTo>
                  <a:cubicBezTo>
                    <a:pt x="2057850" y="7190036"/>
                    <a:pt x="2057762" y="7187934"/>
                    <a:pt x="2057636" y="7185828"/>
                  </a:cubicBezTo>
                  <a:cubicBezTo>
                    <a:pt x="2052116" y="7094946"/>
                    <a:pt x="1973968" y="7025740"/>
                    <a:pt x="1883084" y="7031258"/>
                  </a:cubicBezTo>
                  <a:cubicBezTo>
                    <a:pt x="1804414" y="7036034"/>
                    <a:pt x="1741990" y="7095230"/>
                    <a:pt x="1730314" y="7170016"/>
                  </a:cubicBezTo>
                  <a:cubicBezTo>
                    <a:pt x="1728080" y="7081852"/>
                    <a:pt x="1796170" y="7007162"/>
                    <a:pt x="1884946" y="7001770"/>
                  </a:cubicBezTo>
                  <a:close/>
                  <a:moveTo>
                    <a:pt x="844748" y="6718618"/>
                  </a:moveTo>
                  <a:cubicBezTo>
                    <a:pt x="909786" y="6784390"/>
                    <a:pt x="966600" y="6893626"/>
                    <a:pt x="961478" y="6987542"/>
                  </a:cubicBezTo>
                  <a:cubicBezTo>
                    <a:pt x="1052818" y="7017626"/>
                    <a:pt x="1131120" y="7069762"/>
                    <a:pt x="1178552" y="7154706"/>
                  </a:cubicBezTo>
                  <a:cubicBezTo>
                    <a:pt x="1114314" y="7087364"/>
                    <a:pt x="1057246" y="7031908"/>
                    <a:pt x="939572" y="7017070"/>
                  </a:cubicBezTo>
                  <a:cubicBezTo>
                    <a:pt x="922256" y="6921122"/>
                    <a:pt x="928146" y="6823332"/>
                    <a:pt x="844748" y="6718618"/>
                  </a:cubicBezTo>
                  <a:close/>
                  <a:moveTo>
                    <a:pt x="943836" y="6526260"/>
                  </a:moveTo>
                  <a:cubicBezTo>
                    <a:pt x="1028472" y="6611850"/>
                    <a:pt x="1102404" y="6754004"/>
                    <a:pt x="1095742" y="6876220"/>
                  </a:cubicBezTo>
                  <a:cubicBezTo>
                    <a:pt x="1214604" y="6915368"/>
                    <a:pt x="1316500" y="6983214"/>
                    <a:pt x="1378226" y="7093756"/>
                  </a:cubicBezTo>
                  <a:cubicBezTo>
                    <a:pt x="1294630" y="7006120"/>
                    <a:pt x="1220366" y="6933954"/>
                    <a:pt x="1067234" y="6914644"/>
                  </a:cubicBezTo>
                  <a:cubicBezTo>
                    <a:pt x="1044700" y="6789784"/>
                    <a:pt x="1052364" y="6662526"/>
                    <a:pt x="943836" y="6526260"/>
                  </a:cubicBezTo>
                  <a:close/>
                  <a:moveTo>
                    <a:pt x="1032626" y="6201048"/>
                  </a:moveTo>
                  <a:cubicBezTo>
                    <a:pt x="1162018" y="6331898"/>
                    <a:pt x="1275044" y="6549222"/>
                    <a:pt x="1264858" y="6736064"/>
                  </a:cubicBezTo>
                  <a:cubicBezTo>
                    <a:pt x="1446576" y="6795914"/>
                    <a:pt x="1602352" y="6899636"/>
                    <a:pt x="1696720" y="7068630"/>
                  </a:cubicBezTo>
                  <a:cubicBezTo>
                    <a:pt x="1568918" y="6934654"/>
                    <a:pt x="1455384" y="6824326"/>
                    <a:pt x="1221276" y="6794806"/>
                  </a:cubicBezTo>
                  <a:cubicBezTo>
                    <a:pt x="1186828" y="6603922"/>
                    <a:pt x="1198546" y="6409372"/>
                    <a:pt x="1032626" y="6201048"/>
                  </a:cubicBezTo>
                  <a:close/>
                  <a:moveTo>
                    <a:pt x="1521324" y="5921808"/>
                  </a:moveTo>
                  <a:cubicBezTo>
                    <a:pt x="1568880" y="5925872"/>
                    <a:pt x="1604134" y="5967720"/>
                    <a:pt x="1600072" y="6015276"/>
                  </a:cubicBezTo>
                  <a:lnTo>
                    <a:pt x="1585192" y="6189348"/>
                  </a:lnTo>
                  <a:cubicBezTo>
                    <a:pt x="1581128" y="6236904"/>
                    <a:pt x="1539282" y="6272164"/>
                    <a:pt x="1491726" y="6268096"/>
                  </a:cubicBezTo>
                  <a:cubicBezTo>
                    <a:pt x="1444166" y="6264032"/>
                    <a:pt x="1408912" y="6222186"/>
                    <a:pt x="1412976" y="6174628"/>
                  </a:cubicBezTo>
                  <a:lnTo>
                    <a:pt x="1427856" y="6000556"/>
                  </a:lnTo>
                  <a:cubicBezTo>
                    <a:pt x="1431920" y="5953000"/>
                    <a:pt x="1473766" y="5917744"/>
                    <a:pt x="1521324" y="5921808"/>
                  </a:cubicBezTo>
                  <a:close/>
                  <a:moveTo>
                    <a:pt x="1849336" y="5904412"/>
                  </a:moveTo>
                  <a:cubicBezTo>
                    <a:pt x="1897062" y="5903820"/>
                    <a:pt x="1936234" y="5942032"/>
                    <a:pt x="1936826" y="5989758"/>
                  </a:cubicBezTo>
                  <a:lnTo>
                    <a:pt x="1938992" y="6164448"/>
                  </a:lnTo>
                  <a:cubicBezTo>
                    <a:pt x="1939584" y="6212176"/>
                    <a:pt x="1901374" y="6251346"/>
                    <a:pt x="1853648" y="6251936"/>
                  </a:cubicBezTo>
                  <a:cubicBezTo>
                    <a:pt x="1805920" y="6252528"/>
                    <a:pt x="1766752" y="6214318"/>
                    <a:pt x="1766160" y="6166592"/>
                  </a:cubicBezTo>
                  <a:cubicBezTo>
                    <a:pt x="1765440" y="6108362"/>
                    <a:pt x="1764716" y="6050130"/>
                    <a:pt x="1763996" y="5991900"/>
                  </a:cubicBezTo>
                  <a:cubicBezTo>
                    <a:pt x="1763404" y="5944172"/>
                    <a:pt x="1801610" y="5905004"/>
                    <a:pt x="1849336" y="5904412"/>
                  </a:cubicBezTo>
                  <a:close/>
                  <a:moveTo>
                    <a:pt x="2158200" y="5904074"/>
                  </a:moveTo>
                  <a:cubicBezTo>
                    <a:pt x="2205566" y="5898206"/>
                    <a:pt x="2248724" y="5931844"/>
                    <a:pt x="2254594" y="5979212"/>
                  </a:cubicBezTo>
                  <a:lnTo>
                    <a:pt x="2276078" y="6152592"/>
                  </a:lnTo>
                  <a:cubicBezTo>
                    <a:pt x="2281948" y="6199960"/>
                    <a:pt x="2248306" y="6243120"/>
                    <a:pt x="2200942" y="6248986"/>
                  </a:cubicBezTo>
                  <a:cubicBezTo>
                    <a:pt x="2153572" y="6254856"/>
                    <a:pt x="2110416" y="6221218"/>
                    <a:pt x="2104546" y="6173848"/>
                  </a:cubicBezTo>
                  <a:lnTo>
                    <a:pt x="2083062" y="6000468"/>
                  </a:lnTo>
                  <a:cubicBezTo>
                    <a:pt x="2077190" y="5953100"/>
                    <a:pt x="2110830" y="5909944"/>
                    <a:pt x="2158200" y="5904074"/>
                  </a:cubicBezTo>
                  <a:close/>
                  <a:moveTo>
                    <a:pt x="2510236" y="5833022"/>
                  </a:moveTo>
                  <a:cubicBezTo>
                    <a:pt x="2557498" y="5826360"/>
                    <a:pt x="2601210" y="5859274"/>
                    <a:pt x="2607872" y="5906538"/>
                  </a:cubicBezTo>
                  <a:lnTo>
                    <a:pt x="2632252" y="6079534"/>
                  </a:lnTo>
                  <a:cubicBezTo>
                    <a:pt x="2638912" y="6126796"/>
                    <a:pt x="2605998" y="6170510"/>
                    <a:pt x="2558736" y="6177170"/>
                  </a:cubicBezTo>
                  <a:cubicBezTo>
                    <a:pt x="2511470" y="6183830"/>
                    <a:pt x="2467760" y="6150918"/>
                    <a:pt x="2461098" y="6103654"/>
                  </a:cubicBezTo>
                  <a:lnTo>
                    <a:pt x="2436720" y="5930656"/>
                  </a:lnTo>
                  <a:cubicBezTo>
                    <a:pt x="2430056" y="5883394"/>
                    <a:pt x="2462970" y="5839680"/>
                    <a:pt x="2510236" y="5833022"/>
                  </a:cubicBezTo>
                  <a:close/>
                  <a:moveTo>
                    <a:pt x="2864986" y="5763658"/>
                  </a:moveTo>
                  <a:cubicBezTo>
                    <a:pt x="2912538" y="5759566"/>
                    <a:pt x="2954408" y="5794796"/>
                    <a:pt x="2958502" y="5842350"/>
                  </a:cubicBezTo>
                  <a:lnTo>
                    <a:pt x="2973486" y="6016412"/>
                  </a:lnTo>
                  <a:cubicBezTo>
                    <a:pt x="2977578" y="6063968"/>
                    <a:pt x="2942346" y="6105834"/>
                    <a:pt x="2894792" y="6109928"/>
                  </a:cubicBezTo>
                  <a:cubicBezTo>
                    <a:pt x="2847238" y="6114024"/>
                    <a:pt x="2805370" y="6078790"/>
                    <a:pt x="2801278" y="6031236"/>
                  </a:cubicBezTo>
                  <a:lnTo>
                    <a:pt x="2786292" y="5857174"/>
                  </a:lnTo>
                  <a:cubicBezTo>
                    <a:pt x="2782202" y="5809620"/>
                    <a:pt x="2817432" y="5767752"/>
                    <a:pt x="2864986" y="5763658"/>
                  </a:cubicBezTo>
                  <a:close/>
                  <a:moveTo>
                    <a:pt x="3220818" y="5707100"/>
                  </a:moveTo>
                  <a:cubicBezTo>
                    <a:pt x="3268548" y="5707170"/>
                    <a:pt x="3307184" y="5745916"/>
                    <a:pt x="3307116" y="5793646"/>
                  </a:cubicBezTo>
                  <a:cubicBezTo>
                    <a:pt x="3307032" y="5851882"/>
                    <a:pt x="3306944" y="5910118"/>
                    <a:pt x="3306860" y="5968352"/>
                  </a:cubicBezTo>
                  <a:cubicBezTo>
                    <a:pt x="3306792" y="6016082"/>
                    <a:pt x="3268046" y="6054718"/>
                    <a:pt x="3220316" y="6054650"/>
                  </a:cubicBezTo>
                  <a:cubicBezTo>
                    <a:pt x="3172586" y="6054580"/>
                    <a:pt x="3133950" y="6015836"/>
                    <a:pt x="3134020" y="5968106"/>
                  </a:cubicBezTo>
                  <a:lnTo>
                    <a:pt x="3134272" y="5793396"/>
                  </a:lnTo>
                  <a:cubicBezTo>
                    <a:pt x="3134340" y="5745666"/>
                    <a:pt x="3173088" y="5707030"/>
                    <a:pt x="3220818" y="5707100"/>
                  </a:cubicBezTo>
                  <a:close/>
                  <a:moveTo>
                    <a:pt x="3485556" y="5241448"/>
                  </a:moveTo>
                  <a:lnTo>
                    <a:pt x="3438144" y="5521782"/>
                  </a:lnTo>
                  <a:cubicBezTo>
                    <a:pt x="2823018" y="5705530"/>
                    <a:pt x="2094220" y="5851760"/>
                    <a:pt x="1469142" y="5867074"/>
                  </a:cubicBezTo>
                  <a:lnTo>
                    <a:pt x="1476518" y="5716988"/>
                  </a:lnTo>
                  <a:cubicBezTo>
                    <a:pt x="2205386" y="5623572"/>
                    <a:pt x="2871756" y="5520914"/>
                    <a:pt x="3485556" y="5241448"/>
                  </a:cubicBezTo>
                  <a:close/>
                  <a:moveTo>
                    <a:pt x="2428022" y="5138668"/>
                  </a:moveTo>
                  <a:lnTo>
                    <a:pt x="2346172" y="5344730"/>
                  </a:lnTo>
                  <a:cubicBezTo>
                    <a:pt x="2067008" y="5390306"/>
                    <a:pt x="1790042" y="5419156"/>
                    <a:pt x="1530900" y="5425504"/>
                  </a:cubicBezTo>
                  <a:lnTo>
                    <a:pt x="1538276" y="5275418"/>
                  </a:lnTo>
                  <a:cubicBezTo>
                    <a:pt x="1845798" y="5236004"/>
                    <a:pt x="2142196" y="5194944"/>
                    <a:pt x="2428022" y="5138668"/>
                  </a:cubicBezTo>
                  <a:close/>
                  <a:moveTo>
                    <a:pt x="2133022" y="5028170"/>
                  </a:moveTo>
                  <a:cubicBezTo>
                    <a:pt x="2171552" y="5025446"/>
                    <a:pt x="2209526" y="5042940"/>
                    <a:pt x="2232250" y="5075134"/>
                  </a:cubicBezTo>
                  <a:lnTo>
                    <a:pt x="2168700" y="5093818"/>
                  </a:lnTo>
                  <a:cubicBezTo>
                    <a:pt x="2154318" y="5084012"/>
                    <a:pt x="2135420" y="5082280"/>
                    <a:pt x="2118380" y="5089970"/>
                  </a:cubicBezTo>
                  <a:cubicBezTo>
                    <a:pt x="2107206" y="5095014"/>
                    <a:pt x="2098542" y="5103334"/>
                    <a:pt x="2093848" y="5113750"/>
                  </a:cubicBezTo>
                  <a:lnTo>
                    <a:pt x="2029868" y="5129370"/>
                  </a:lnTo>
                  <a:cubicBezTo>
                    <a:pt x="2033106" y="5090636"/>
                    <a:pt x="2056888" y="5054972"/>
                    <a:pt x="2094854" y="5037838"/>
                  </a:cubicBezTo>
                  <a:cubicBezTo>
                    <a:pt x="2107276" y="5032232"/>
                    <a:pt x="2120180" y="5029078"/>
                    <a:pt x="2133022" y="5028170"/>
                  </a:cubicBezTo>
                  <a:close/>
                  <a:moveTo>
                    <a:pt x="2132604" y="4926770"/>
                  </a:moveTo>
                  <a:cubicBezTo>
                    <a:pt x="2212768" y="4924820"/>
                    <a:pt x="2290096" y="4970058"/>
                    <a:pt x="2325280" y="5047636"/>
                  </a:cubicBezTo>
                  <a:cubicBezTo>
                    <a:pt x="2305824" y="5053816"/>
                    <a:pt x="2286366" y="5059836"/>
                    <a:pt x="2266672" y="5065012"/>
                  </a:cubicBezTo>
                  <a:cubicBezTo>
                    <a:pt x="2231528" y="4996664"/>
                    <a:pt x="2148492" y="4967418"/>
                    <a:pt x="2077526" y="4999444"/>
                  </a:cubicBezTo>
                  <a:cubicBezTo>
                    <a:pt x="2021526" y="5024716"/>
                    <a:pt x="1989164" y="5080864"/>
                    <a:pt x="1991690" y="5138692"/>
                  </a:cubicBezTo>
                  <a:cubicBezTo>
                    <a:pt x="1972604" y="5144090"/>
                    <a:pt x="1953146" y="5148396"/>
                    <a:pt x="1933476" y="5152414"/>
                  </a:cubicBezTo>
                  <a:cubicBezTo>
                    <a:pt x="1924346" y="5067122"/>
                    <a:pt x="1970420" y="4982246"/>
                    <a:pt x="2052954" y="4944998"/>
                  </a:cubicBezTo>
                  <a:cubicBezTo>
                    <a:pt x="2078848" y="4933312"/>
                    <a:pt x="2105884" y="4927418"/>
                    <a:pt x="2132604" y="4926770"/>
                  </a:cubicBezTo>
                  <a:close/>
                  <a:moveTo>
                    <a:pt x="3547314" y="4799878"/>
                  </a:moveTo>
                  <a:lnTo>
                    <a:pt x="3499902" y="5080212"/>
                  </a:lnTo>
                  <a:cubicBezTo>
                    <a:pt x="3191536" y="5172326"/>
                    <a:pt x="2854602" y="5255012"/>
                    <a:pt x="2516482" y="5316460"/>
                  </a:cubicBezTo>
                  <a:lnTo>
                    <a:pt x="2598168" y="5104516"/>
                  </a:lnTo>
                  <a:cubicBezTo>
                    <a:pt x="2928204" y="5032796"/>
                    <a:pt x="3244170" y="4937900"/>
                    <a:pt x="3547314" y="4799878"/>
                  </a:cubicBezTo>
                  <a:close/>
                  <a:moveTo>
                    <a:pt x="3030070" y="4785452"/>
                  </a:moveTo>
                  <a:cubicBezTo>
                    <a:pt x="3089452" y="4779322"/>
                    <a:pt x="3148988" y="4804454"/>
                    <a:pt x="3185696" y="4853054"/>
                  </a:cubicBezTo>
                  <a:lnTo>
                    <a:pt x="3088456" y="4885086"/>
                  </a:lnTo>
                  <a:cubicBezTo>
                    <a:pt x="3065750" y="4870654"/>
                    <a:pt x="3036472" y="4868922"/>
                    <a:pt x="3010532" y="4881652"/>
                  </a:cubicBezTo>
                  <a:cubicBezTo>
                    <a:pt x="2993522" y="4889998"/>
                    <a:pt x="2980550" y="4903284"/>
                    <a:pt x="2973818" y="4919606"/>
                  </a:cubicBezTo>
                  <a:lnTo>
                    <a:pt x="2875762" y="4946928"/>
                  </a:lnTo>
                  <a:cubicBezTo>
                    <a:pt x="2878836" y="4886928"/>
                    <a:pt x="2913794" y="4830650"/>
                    <a:pt x="2971588" y="4802290"/>
                  </a:cubicBezTo>
                  <a:cubicBezTo>
                    <a:pt x="2990498" y="4793012"/>
                    <a:pt x="3010276" y="4787494"/>
                    <a:pt x="3030070" y="4785452"/>
                  </a:cubicBezTo>
                  <a:close/>
                  <a:moveTo>
                    <a:pt x="2126754" y="4770514"/>
                  </a:moveTo>
                  <a:cubicBezTo>
                    <a:pt x="2256476" y="4767428"/>
                    <a:pt x="2381584" y="4840796"/>
                    <a:pt x="2438318" y="4966510"/>
                  </a:cubicBezTo>
                  <a:cubicBezTo>
                    <a:pt x="2444154" y="4979442"/>
                    <a:pt x="2449096" y="4992550"/>
                    <a:pt x="2451636" y="5006236"/>
                  </a:cubicBezTo>
                  <a:lnTo>
                    <a:pt x="2360366" y="5036142"/>
                  </a:lnTo>
                  <a:lnTo>
                    <a:pt x="2350334" y="5006216"/>
                  </a:lnTo>
                  <a:cubicBezTo>
                    <a:pt x="2296618" y="4887190"/>
                    <a:pt x="2156586" y="4834246"/>
                    <a:pt x="2037562" y="4887960"/>
                  </a:cubicBezTo>
                  <a:cubicBezTo>
                    <a:pt x="1932492" y="4935378"/>
                    <a:pt x="1878916" y="5050058"/>
                    <a:pt x="1905018" y="5158108"/>
                  </a:cubicBezTo>
                  <a:cubicBezTo>
                    <a:pt x="1873878" y="5164806"/>
                    <a:pt x="1842184" y="5170794"/>
                    <a:pt x="1809830" y="5176038"/>
                  </a:cubicBezTo>
                  <a:cubicBezTo>
                    <a:pt x="1775920" y="5025110"/>
                    <a:pt x="1851334" y="4866100"/>
                    <a:pt x="1997856" y="4799976"/>
                  </a:cubicBezTo>
                  <a:cubicBezTo>
                    <a:pt x="2039760" y="4781066"/>
                    <a:pt x="2083514" y="4771542"/>
                    <a:pt x="2126754" y="4770514"/>
                  </a:cubicBezTo>
                  <a:close/>
                  <a:moveTo>
                    <a:pt x="3024372" y="4628830"/>
                  </a:moveTo>
                  <a:cubicBezTo>
                    <a:pt x="3148108" y="4621822"/>
                    <a:pt x="3269820" y="4687850"/>
                    <a:pt x="3328038" y="4805940"/>
                  </a:cubicBezTo>
                  <a:cubicBezTo>
                    <a:pt x="3298290" y="4816458"/>
                    <a:pt x="3268534" y="4826726"/>
                    <a:pt x="3238368" y="4835704"/>
                  </a:cubicBezTo>
                  <a:cubicBezTo>
                    <a:pt x="3180670" y="4731872"/>
                    <a:pt x="3050938" y="4690832"/>
                    <a:pt x="2942906" y="4743842"/>
                  </a:cubicBezTo>
                  <a:cubicBezTo>
                    <a:pt x="2857660" y="4785674"/>
                    <a:pt x="2810466" y="4874024"/>
                    <a:pt x="2817250" y="4963230"/>
                  </a:cubicBezTo>
                  <a:cubicBezTo>
                    <a:pt x="2788036" y="4972520"/>
                    <a:pt x="2758192" y="4980142"/>
                    <a:pt x="2728004" y="4987330"/>
                  </a:cubicBezTo>
                  <a:cubicBezTo>
                    <a:pt x="2709650" y="4856026"/>
                    <a:pt x="2776594" y="4722614"/>
                    <a:pt x="2902236" y="4660960"/>
                  </a:cubicBezTo>
                  <a:cubicBezTo>
                    <a:pt x="2941656" y="4641618"/>
                    <a:pt x="2983126" y="4631166"/>
                    <a:pt x="3024372" y="4628830"/>
                  </a:cubicBezTo>
                  <a:close/>
                  <a:moveTo>
                    <a:pt x="3007542" y="4387740"/>
                  </a:moveTo>
                  <a:cubicBezTo>
                    <a:pt x="3207782" y="4376506"/>
                    <a:pt x="3404706" y="4483606"/>
                    <a:pt x="3498614" y="4674980"/>
                  </a:cubicBezTo>
                  <a:cubicBezTo>
                    <a:pt x="3508274" y="4694668"/>
                    <a:pt x="3516560" y="4714670"/>
                    <a:pt x="3521166" y="4735688"/>
                  </a:cubicBezTo>
                  <a:lnTo>
                    <a:pt x="3381664" y="4786434"/>
                  </a:lnTo>
                  <a:lnTo>
                    <a:pt x="3364676" y="4740704"/>
                  </a:lnTo>
                  <a:cubicBezTo>
                    <a:pt x="3275764" y="4559512"/>
                    <a:pt x="3056804" y="4484706"/>
                    <a:pt x="2875616" y="4573616"/>
                  </a:cubicBezTo>
                  <a:cubicBezTo>
                    <a:pt x="2715668" y="4652102"/>
                    <a:pt x="2638620" y="4831930"/>
                    <a:pt x="2684328" y="4997544"/>
                  </a:cubicBezTo>
                  <a:cubicBezTo>
                    <a:pt x="2636558" y="5009444"/>
                    <a:pt x="2587894" y="5020272"/>
                    <a:pt x="2538176" y="5029988"/>
                  </a:cubicBezTo>
                  <a:cubicBezTo>
                    <a:pt x="2478268" y="4798524"/>
                    <a:pt x="2586840" y="4549128"/>
                    <a:pt x="2809890" y="4439678"/>
                  </a:cubicBezTo>
                  <a:cubicBezTo>
                    <a:pt x="2873680" y="4408376"/>
                    <a:pt x="2940796" y="4391484"/>
                    <a:pt x="3007542" y="4387740"/>
                  </a:cubicBezTo>
                  <a:close/>
                  <a:moveTo>
                    <a:pt x="3629998" y="1118952"/>
                  </a:moveTo>
                  <a:cubicBezTo>
                    <a:pt x="3809402" y="1838210"/>
                    <a:pt x="3638768" y="2510464"/>
                    <a:pt x="3334628" y="3221862"/>
                  </a:cubicBezTo>
                  <a:cubicBezTo>
                    <a:pt x="3585754" y="2481118"/>
                    <a:pt x="3746784" y="1987498"/>
                    <a:pt x="3629998" y="1118952"/>
                  </a:cubicBezTo>
                  <a:close/>
                  <a:moveTo>
                    <a:pt x="3262464" y="924864"/>
                  </a:moveTo>
                  <a:cubicBezTo>
                    <a:pt x="3290512" y="930736"/>
                    <a:pt x="3209662" y="1430216"/>
                    <a:pt x="3081888" y="2040482"/>
                  </a:cubicBezTo>
                  <a:cubicBezTo>
                    <a:pt x="2954114" y="2650750"/>
                    <a:pt x="2827796" y="3140708"/>
                    <a:pt x="2799750" y="3134836"/>
                  </a:cubicBezTo>
                  <a:cubicBezTo>
                    <a:pt x="2771704" y="3128966"/>
                    <a:pt x="2852552" y="2629486"/>
                    <a:pt x="2980328" y="2019218"/>
                  </a:cubicBezTo>
                  <a:cubicBezTo>
                    <a:pt x="3108102" y="1408950"/>
                    <a:pt x="3234420" y="918992"/>
                    <a:pt x="3262464" y="924864"/>
                  </a:cubicBezTo>
                  <a:close/>
                  <a:moveTo>
                    <a:pt x="2750934" y="904340"/>
                  </a:moveTo>
                  <a:cubicBezTo>
                    <a:pt x="2360950" y="1657396"/>
                    <a:pt x="2336790" y="2173152"/>
                    <a:pt x="2308770" y="2950774"/>
                  </a:cubicBezTo>
                  <a:cubicBezTo>
                    <a:pt x="2281004" y="2179658"/>
                    <a:pt x="2356170" y="1496044"/>
                    <a:pt x="2750934" y="904340"/>
                  </a:cubicBezTo>
                  <a:close/>
                  <a:moveTo>
                    <a:pt x="4178732" y="735316"/>
                  </a:moveTo>
                  <a:cubicBezTo>
                    <a:pt x="4432040" y="3917746"/>
                    <a:pt x="3733628" y="5756568"/>
                    <a:pt x="3613712" y="8397822"/>
                  </a:cubicBezTo>
                  <a:cubicBezTo>
                    <a:pt x="2757368" y="7721524"/>
                    <a:pt x="632064" y="7773016"/>
                    <a:pt x="260912" y="7432622"/>
                  </a:cubicBezTo>
                  <a:lnTo>
                    <a:pt x="565712" y="7026222"/>
                  </a:lnTo>
                  <a:cubicBezTo>
                    <a:pt x="959326" y="7414306"/>
                    <a:pt x="3032448" y="7690424"/>
                    <a:pt x="3332756" y="7873234"/>
                  </a:cubicBezTo>
                  <a:cubicBezTo>
                    <a:pt x="3266406" y="5369520"/>
                    <a:pt x="4245084" y="3948156"/>
                    <a:pt x="4178732" y="735316"/>
                  </a:cubicBezTo>
                  <a:close/>
                  <a:moveTo>
                    <a:pt x="3101928" y="464"/>
                  </a:moveTo>
                  <a:cubicBezTo>
                    <a:pt x="2452564" y="10872"/>
                    <a:pt x="1791772" y="196176"/>
                    <a:pt x="1760148" y="515616"/>
                  </a:cubicBezTo>
                  <a:cubicBezTo>
                    <a:pt x="1530832" y="3234752"/>
                    <a:pt x="2344876" y="5131608"/>
                    <a:pt x="0" y="7329616"/>
                  </a:cubicBezTo>
                  <a:cubicBezTo>
                    <a:pt x="155692" y="8053216"/>
                    <a:pt x="609330" y="8513468"/>
                    <a:pt x="1203572" y="8805560"/>
                  </a:cubicBezTo>
                  <a:cubicBezTo>
                    <a:pt x="1336753" y="8857907"/>
                    <a:pt x="1364641" y="9098675"/>
                    <a:pt x="1353735" y="9278484"/>
                  </a:cubicBezTo>
                  <a:cubicBezTo>
                    <a:pt x="1342829" y="9458293"/>
                    <a:pt x="1211566" y="9861044"/>
                    <a:pt x="1427130" y="9862520"/>
                  </a:cubicBezTo>
                  <a:lnTo>
                    <a:pt x="3967192" y="10145334"/>
                  </a:lnTo>
                  <a:cubicBezTo>
                    <a:pt x="4236526" y="10198836"/>
                    <a:pt x="4455398" y="10282674"/>
                    <a:pt x="4523726" y="10012810"/>
                  </a:cubicBezTo>
                  <a:cubicBezTo>
                    <a:pt x="4578200" y="9881492"/>
                    <a:pt x="4520528" y="9646589"/>
                    <a:pt x="4421494" y="9351885"/>
                  </a:cubicBezTo>
                  <a:cubicBezTo>
                    <a:pt x="4738666" y="9360501"/>
                    <a:pt x="4607840" y="9324392"/>
                    <a:pt x="4877788" y="9325920"/>
                  </a:cubicBezTo>
                  <a:cubicBezTo>
                    <a:pt x="5068050" y="6362368"/>
                    <a:pt x="4423428" y="3458456"/>
                    <a:pt x="4375152" y="534664"/>
                  </a:cubicBezTo>
                  <a:cubicBezTo>
                    <a:pt x="4389232" y="154536"/>
                    <a:pt x="3751292" y="-9948"/>
                    <a:pt x="3101928" y="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任意多边形 28"/>
            <p:cNvSpPr/>
            <p:nvPr/>
          </p:nvSpPr>
          <p:spPr>
            <a:xfrm flipH="1">
              <a:off x="31842158" y="18678311"/>
              <a:ext cx="5914034" cy="11051263"/>
            </a:xfrm>
            <a:custGeom>
              <a:avLst/>
              <a:gdLst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412408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412408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12408 w 5517109"/>
                <a:gd name="connsiteY157" fmla="*/ 689825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12408 w 5517109"/>
                <a:gd name="connsiteY157" fmla="*/ 689825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12408 w 5517109"/>
                <a:gd name="connsiteY157" fmla="*/ 689825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12408 w 5517109"/>
                <a:gd name="connsiteY157" fmla="*/ 689825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12408 w 5517109"/>
                <a:gd name="connsiteY157" fmla="*/ 689825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64959 w 5517109"/>
                <a:gd name="connsiteY157" fmla="*/ 688774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64959 w 5517109"/>
                <a:gd name="connsiteY161" fmla="*/ 688774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</a:cxnLst>
              <a:rect l="l" t="t" r="r" b="b"/>
              <a:pathLst>
                <a:path w="5517109" h="10309548">
                  <a:moveTo>
                    <a:pt x="3542494" y="9270972"/>
                  </a:moveTo>
                  <a:cubicBezTo>
                    <a:pt x="3305974" y="9455752"/>
                    <a:pt x="2214866" y="9575694"/>
                    <a:pt x="1411784" y="9531812"/>
                  </a:cubicBezTo>
                  <a:cubicBezTo>
                    <a:pt x="2122020" y="9493728"/>
                    <a:pt x="2881118" y="9420740"/>
                    <a:pt x="3542494" y="9270972"/>
                  </a:cubicBezTo>
                  <a:close/>
                  <a:moveTo>
                    <a:pt x="2307252" y="8138652"/>
                  </a:moveTo>
                  <a:cubicBezTo>
                    <a:pt x="2345308" y="8143808"/>
                    <a:pt x="2378444" y="8171090"/>
                    <a:pt x="2389152" y="8210478"/>
                  </a:cubicBezTo>
                  <a:cubicBezTo>
                    <a:pt x="2389922" y="8213304"/>
                    <a:pt x="2390558" y="8216134"/>
                    <a:pt x="2391008" y="8218972"/>
                  </a:cubicBezTo>
                  <a:cubicBezTo>
                    <a:pt x="2373608" y="8171516"/>
                    <a:pt x="2322456" y="8144492"/>
                    <a:pt x="2272764" y="8158002"/>
                  </a:cubicBezTo>
                  <a:cubicBezTo>
                    <a:pt x="2223072" y="8171514"/>
                    <a:pt x="2192648" y="8220720"/>
                    <a:pt x="2201674" y="8270454"/>
                  </a:cubicBezTo>
                  <a:lnTo>
                    <a:pt x="2198972" y="8262190"/>
                  </a:lnTo>
                  <a:cubicBezTo>
                    <a:pt x="2184692" y="8209672"/>
                    <a:pt x="2215690" y="8155522"/>
                    <a:pt x="2268206" y="8141244"/>
                  </a:cubicBezTo>
                  <a:cubicBezTo>
                    <a:pt x="2281336" y="8137674"/>
                    <a:pt x="2294568" y="8136934"/>
                    <a:pt x="2307252" y="8138652"/>
                  </a:cubicBezTo>
                  <a:close/>
                  <a:moveTo>
                    <a:pt x="2742190" y="8137436"/>
                  </a:moveTo>
                  <a:cubicBezTo>
                    <a:pt x="2741230" y="8140376"/>
                    <a:pt x="2741410" y="8143310"/>
                    <a:pt x="2741700" y="8146254"/>
                  </a:cubicBezTo>
                  <a:lnTo>
                    <a:pt x="2740986" y="8137850"/>
                  </a:lnTo>
                  <a:lnTo>
                    <a:pt x="2742190" y="8137436"/>
                  </a:lnTo>
                  <a:close/>
                  <a:moveTo>
                    <a:pt x="2781652" y="8123828"/>
                  </a:moveTo>
                  <a:cubicBezTo>
                    <a:pt x="2780318" y="8125516"/>
                    <a:pt x="2780420" y="8127180"/>
                    <a:pt x="2780584" y="8128854"/>
                  </a:cubicBezTo>
                  <a:lnTo>
                    <a:pt x="2780200" y="8124328"/>
                  </a:lnTo>
                  <a:lnTo>
                    <a:pt x="2781652" y="8123828"/>
                  </a:lnTo>
                  <a:close/>
                  <a:moveTo>
                    <a:pt x="2935074" y="8110082"/>
                  </a:moveTo>
                  <a:cubicBezTo>
                    <a:pt x="2936048" y="8112712"/>
                    <a:pt x="2936386" y="8115424"/>
                    <a:pt x="2936626" y="8118124"/>
                  </a:cubicBezTo>
                  <a:cubicBezTo>
                    <a:pt x="2936384" y="8116718"/>
                    <a:pt x="2936000" y="8115342"/>
                    <a:pt x="2935592" y="8113968"/>
                  </a:cubicBezTo>
                  <a:lnTo>
                    <a:pt x="2933704" y="8110198"/>
                  </a:lnTo>
                  <a:lnTo>
                    <a:pt x="2935074" y="8110082"/>
                  </a:lnTo>
                  <a:close/>
                  <a:moveTo>
                    <a:pt x="2982530" y="8106014"/>
                  </a:moveTo>
                  <a:cubicBezTo>
                    <a:pt x="2983020" y="8107248"/>
                    <a:pt x="2983148" y="8108520"/>
                    <a:pt x="2983260" y="8109790"/>
                  </a:cubicBezTo>
                  <a:lnTo>
                    <a:pt x="2982324" y="8106032"/>
                  </a:lnTo>
                  <a:lnTo>
                    <a:pt x="2982530" y="8106014"/>
                  </a:lnTo>
                  <a:close/>
                  <a:moveTo>
                    <a:pt x="2314126" y="8071846"/>
                  </a:moveTo>
                  <a:cubicBezTo>
                    <a:pt x="2376150" y="8080250"/>
                    <a:pt x="2430158" y="8124716"/>
                    <a:pt x="2447614" y="8188914"/>
                  </a:cubicBezTo>
                  <a:cubicBezTo>
                    <a:pt x="2448866" y="8193518"/>
                    <a:pt x="2449904" y="8198132"/>
                    <a:pt x="2450638" y="8202760"/>
                  </a:cubicBezTo>
                  <a:cubicBezTo>
                    <a:pt x="2422278" y="8125410"/>
                    <a:pt x="2338904" y="8081364"/>
                    <a:pt x="2257912" y="8103386"/>
                  </a:cubicBezTo>
                  <a:cubicBezTo>
                    <a:pt x="2176922" y="8125408"/>
                    <a:pt x="2127332" y="8205608"/>
                    <a:pt x="2142046" y="8286668"/>
                  </a:cubicBezTo>
                  <a:lnTo>
                    <a:pt x="2137642" y="8273198"/>
                  </a:lnTo>
                  <a:cubicBezTo>
                    <a:pt x="2114368" y="8187600"/>
                    <a:pt x="2164890" y="8099344"/>
                    <a:pt x="2250486" y="8076070"/>
                  </a:cubicBezTo>
                  <a:cubicBezTo>
                    <a:pt x="2271884" y="8070252"/>
                    <a:pt x="2293450" y="8069046"/>
                    <a:pt x="2314126" y="8071846"/>
                  </a:cubicBezTo>
                  <a:close/>
                  <a:moveTo>
                    <a:pt x="3264642" y="8032154"/>
                  </a:moveTo>
                  <a:cubicBezTo>
                    <a:pt x="3264984" y="8033016"/>
                    <a:pt x="3265074" y="8033904"/>
                    <a:pt x="3265152" y="8034792"/>
                  </a:cubicBezTo>
                  <a:lnTo>
                    <a:pt x="3264510" y="8032212"/>
                  </a:lnTo>
                  <a:lnTo>
                    <a:pt x="3264642" y="8032154"/>
                  </a:lnTo>
                  <a:close/>
                  <a:moveTo>
                    <a:pt x="3309108" y="8012590"/>
                  </a:moveTo>
                  <a:cubicBezTo>
                    <a:pt x="3310756" y="8017130"/>
                    <a:pt x="3311370" y="8021804"/>
                    <a:pt x="3311784" y="8026458"/>
                  </a:cubicBezTo>
                  <a:cubicBezTo>
                    <a:pt x="3311432" y="8024424"/>
                    <a:pt x="3310878" y="8022430"/>
                    <a:pt x="3310286" y="8020438"/>
                  </a:cubicBezTo>
                  <a:lnTo>
                    <a:pt x="3306852" y="8013582"/>
                  </a:lnTo>
                  <a:lnTo>
                    <a:pt x="3309108" y="8012590"/>
                  </a:lnTo>
                  <a:close/>
                  <a:moveTo>
                    <a:pt x="2277436" y="8005756"/>
                  </a:moveTo>
                  <a:cubicBezTo>
                    <a:pt x="2379830" y="7999230"/>
                    <a:pt x="2476130" y="8065212"/>
                    <a:pt x="2504100" y="8168078"/>
                  </a:cubicBezTo>
                  <a:cubicBezTo>
                    <a:pt x="2505820" y="8174402"/>
                    <a:pt x="2507246" y="8180738"/>
                    <a:pt x="2508254" y="8187094"/>
                  </a:cubicBezTo>
                  <a:cubicBezTo>
                    <a:pt x="2469304" y="8080862"/>
                    <a:pt x="2354798" y="8020366"/>
                    <a:pt x="2243562" y="8050612"/>
                  </a:cubicBezTo>
                  <a:cubicBezTo>
                    <a:pt x="2132328" y="8080856"/>
                    <a:pt x="2064222" y="8191006"/>
                    <a:pt x="2084428" y="8302334"/>
                  </a:cubicBezTo>
                  <a:lnTo>
                    <a:pt x="2078380" y="8283834"/>
                  </a:lnTo>
                  <a:cubicBezTo>
                    <a:pt x="2046416" y="8166274"/>
                    <a:pt x="2115804" y="8045060"/>
                    <a:pt x="2233362" y="8013096"/>
                  </a:cubicBezTo>
                  <a:cubicBezTo>
                    <a:pt x="2248056" y="8009100"/>
                    <a:pt x="2262810" y="8006688"/>
                    <a:pt x="2277436" y="8005756"/>
                  </a:cubicBezTo>
                  <a:close/>
                  <a:moveTo>
                    <a:pt x="2811774" y="7981640"/>
                  </a:moveTo>
                  <a:cubicBezTo>
                    <a:pt x="2870788" y="7970560"/>
                    <a:pt x="2927856" y="8010736"/>
                    <a:pt x="2939242" y="8071376"/>
                  </a:cubicBezTo>
                  <a:cubicBezTo>
                    <a:pt x="2939854" y="8074638"/>
                    <a:pt x="2940322" y="8077894"/>
                    <a:pt x="2940584" y="8081140"/>
                  </a:cubicBezTo>
                  <a:cubicBezTo>
                    <a:pt x="2925344" y="8025912"/>
                    <a:pt x="2871246" y="7990508"/>
                    <a:pt x="2815408" y="8000990"/>
                  </a:cubicBezTo>
                  <a:cubicBezTo>
                    <a:pt x="2759570" y="8011474"/>
                    <a:pt x="2721998" y="8064090"/>
                    <a:pt x="2727828" y="8121086"/>
                  </a:cubicBezTo>
                  <a:lnTo>
                    <a:pt x="2725536" y="8111498"/>
                  </a:lnTo>
                  <a:cubicBezTo>
                    <a:pt x="2714150" y="8050858"/>
                    <a:pt x="2752760" y="7992720"/>
                    <a:pt x="2811774" y="7981640"/>
                  </a:cubicBezTo>
                  <a:close/>
                  <a:moveTo>
                    <a:pt x="2833428" y="7903432"/>
                  </a:moveTo>
                  <a:cubicBezTo>
                    <a:pt x="2915920" y="7905218"/>
                    <a:pt x="2989166" y="7966164"/>
                    <a:pt x="3005402" y="8052644"/>
                  </a:cubicBezTo>
                  <a:cubicBezTo>
                    <a:pt x="3006400" y="8057962"/>
                    <a:pt x="3007164" y="8063268"/>
                    <a:pt x="3007588" y="8068560"/>
                  </a:cubicBezTo>
                  <a:cubicBezTo>
                    <a:pt x="2982750" y="7978546"/>
                    <a:pt x="2894578" y="7920838"/>
                    <a:pt x="2803568" y="7937926"/>
                  </a:cubicBezTo>
                  <a:cubicBezTo>
                    <a:pt x="2712558" y="7955012"/>
                    <a:pt x="2651320" y="8040772"/>
                    <a:pt x="2660822" y="8133666"/>
                  </a:cubicBezTo>
                  <a:lnTo>
                    <a:pt x="2657086" y="8118040"/>
                  </a:lnTo>
                  <a:cubicBezTo>
                    <a:pt x="2638530" y="8019206"/>
                    <a:pt x="2701462" y="7924444"/>
                    <a:pt x="2797646" y="7906386"/>
                  </a:cubicBezTo>
                  <a:cubicBezTo>
                    <a:pt x="2809668" y="7904128"/>
                    <a:pt x="2821642" y="7903176"/>
                    <a:pt x="2833428" y="7903432"/>
                  </a:cubicBezTo>
                  <a:close/>
                  <a:moveTo>
                    <a:pt x="2420240" y="7834526"/>
                  </a:moveTo>
                  <a:cubicBezTo>
                    <a:pt x="2453348" y="7839010"/>
                    <a:pt x="2482180" y="7862748"/>
                    <a:pt x="2491498" y="7897018"/>
                  </a:cubicBezTo>
                  <a:cubicBezTo>
                    <a:pt x="2492166" y="7899476"/>
                    <a:pt x="2492720" y="7901938"/>
                    <a:pt x="2493112" y="7904408"/>
                  </a:cubicBezTo>
                  <a:cubicBezTo>
                    <a:pt x="2477972" y="7863118"/>
                    <a:pt x="2433466" y="7839606"/>
                    <a:pt x="2390232" y="7851362"/>
                  </a:cubicBezTo>
                  <a:cubicBezTo>
                    <a:pt x="2347000" y="7863116"/>
                    <a:pt x="2320528" y="7905928"/>
                    <a:pt x="2328382" y="7949200"/>
                  </a:cubicBezTo>
                  <a:lnTo>
                    <a:pt x="2326030" y="7942008"/>
                  </a:lnTo>
                  <a:cubicBezTo>
                    <a:pt x="2313606" y="7896316"/>
                    <a:pt x="2340576" y="7849204"/>
                    <a:pt x="2386268" y="7836780"/>
                  </a:cubicBezTo>
                  <a:cubicBezTo>
                    <a:pt x="2397692" y="7833674"/>
                    <a:pt x="2409202" y="7833030"/>
                    <a:pt x="2420240" y="7834526"/>
                  </a:cubicBezTo>
                  <a:close/>
                  <a:moveTo>
                    <a:pt x="2833134" y="7829614"/>
                  </a:moveTo>
                  <a:cubicBezTo>
                    <a:pt x="2946434" y="7832070"/>
                    <a:pt x="3047030" y="7915772"/>
                    <a:pt x="3069330" y="8034546"/>
                  </a:cubicBezTo>
                  <a:cubicBezTo>
                    <a:pt x="3070700" y="8041850"/>
                    <a:pt x="3071748" y="8049136"/>
                    <a:pt x="3072332" y="8056406"/>
                  </a:cubicBezTo>
                  <a:cubicBezTo>
                    <a:pt x="3038218" y="7932778"/>
                    <a:pt x="2917120" y="7853522"/>
                    <a:pt x="2792126" y="7876990"/>
                  </a:cubicBezTo>
                  <a:cubicBezTo>
                    <a:pt x="2667132" y="7900458"/>
                    <a:pt x="2583028" y="8018238"/>
                    <a:pt x="2596078" y="8145820"/>
                  </a:cubicBezTo>
                  <a:lnTo>
                    <a:pt x="2590948" y="8124362"/>
                  </a:lnTo>
                  <a:cubicBezTo>
                    <a:pt x="2565462" y="7988620"/>
                    <a:pt x="2651892" y="7858474"/>
                    <a:pt x="2783992" y="7833672"/>
                  </a:cubicBezTo>
                  <a:cubicBezTo>
                    <a:pt x="2800504" y="7830572"/>
                    <a:pt x="2816950" y="7829264"/>
                    <a:pt x="2833134" y="7829614"/>
                  </a:cubicBezTo>
                  <a:close/>
                  <a:moveTo>
                    <a:pt x="3434932" y="7819060"/>
                  </a:moveTo>
                  <a:cubicBezTo>
                    <a:pt x="3505412" y="7805828"/>
                    <a:pt x="3573272" y="7852234"/>
                    <a:pt x="3586506" y="7922714"/>
                  </a:cubicBezTo>
                  <a:cubicBezTo>
                    <a:pt x="3587218" y="7926506"/>
                    <a:pt x="3587756" y="7930290"/>
                    <a:pt x="3588048" y="7934066"/>
                  </a:cubicBezTo>
                  <a:cubicBezTo>
                    <a:pt x="3570186" y="7869904"/>
                    <a:pt x="3505842" y="7829030"/>
                    <a:pt x="3439156" y="7841550"/>
                  </a:cubicBezTo>
                  <a:cubicBezTo>
                    <a:pt x="3372468" y="7854072"/>
                    <a:pt x="3327332" y="7915500"/>
                    <a:pt x="3333958" y="7981772"/>
                  </a:cubicBezTo>
                  <a:lnTo>
                    <a:pt x="3331278" y="7970632"/>
                  </a:lnTo>
                  <a:cubicBezTo>
                    <a:pt x="3318046" y="7900152"/>
                    <a:pt x="3364454" y="7832292"/>
                    <a:pt x="3434932" y="7819060"/>
                  </a:cubicBezTo>
                  <a:close/>
                  <a:moveTo>
                    <a:pt x="2426220" y="7776400"/>
                  </a:moveTo>
                  <a:cubicBezTo>
                    <a:pt x="2480184" y="7783712"/>
                    <a:pt x="2527174" y="7822400"/>
                    <a:pt x="2542360" y="7878256"/>
                  </a:cubicBezTo>
                  <a:cubicBezTo>
                    <a:pt x="2543450" y="7882262"/>
                    <a:pt x="2544354" y="7886276"/>
                    <a:pt x="2544992" y="7890302"/>
                  </a:cubicBezTo>
                  <a:cubicBezTo>
                    <a:pt x="2520318" y="7823004"/>
                    <a:pt x="2447778" y="7784680"/>
                    <a:pt x="2377312" y="7803842"/>
                  </a:cubicBezTo>
                  <a:cubicBezTo>
                    <a:pt x="2306846" y="7823002"/>
                    <a:pt x="2263700" y="7892780"/>
                    <a:pt x="2276502" y="7963306"/>
                  </a:cubicBezTo>
                  <a:lnTo>
                    <a:pt x="2272670" y="7951586"/>
                  </a:lnTo>
                  <a:cubicBezTo>
                    <a:pt x="2252420" y="7877112"/>
                    <a:pt x="2296378" y="7800324"/>
                    <a:pt x="2370850" y="7780074"/>
                  </a:cubicBezTo>
                  <a:cubicBezTo>
                    <a:pt x="2389468" y="7775012"/>
                    <a:pt x="2408232" y="7773962"/>
                    <a:pt x="2426220" y="7776400"/>
                  </a:cubicBezTo>
                  <a:close/>
                  <a:moveTo>
                    <a:pt x="3461222" y="7727950"/>
                  </a:moveTo>
                  <a:cubicBezTo>
                    <a:pt x="3559644" y="7729550"/>
                    <a:pt x="3646686" y="7800024"/>
                    <a:pt x="3665556" y="7900538"/>
                  </a:cubicBezTo>
                  <a:cubicBezTo>
                    <a:pt x="3666716" y="7906718"/>
                    <a:pt x="3667596" y="7912886"/>
                    <a:pt x="3668072" y="7919042"/>
                  </a:cubicBezTo>
                  <a:cubicBezTo>
                    <a:pt x="3638958" y="7814468"/>
                    <a:pt x="3534086" y="7747846"/>
                    <a:pt x="3425394" y="7768254"/>
                  </a:cubicBezTo>
                  <a:cubicBezTo>
                    <a:pt x="3316702" y="7788660"/>
                    <a:pt x="3243136" y="7888782"/>
                    <a:pt x="3253934" y="7996796"/>
                  </a:cubicBezTo>
                  <a:lnTo>
                    <a:pt x="3249568" y="7978640"/>
                  </a:lnTo>
                  <a:cubicBezTo>
                    <a:pt x="3228000" y="7863768"/>
                    <a:pt x="3303640" y="7753162"/>
                    <a:pt x="3418510" y="7731594"/>
                  </a:cubicBezTo>
                  <a:cubicBezTo>
                    <a:pt x="3432870" y="7728898"/>
                    <a:pt x="3447162" y="7727722"/>
                    <a:pt x="3461222" y="7727950"/>
                  </a:cubicBezTo>
                  <a:close/>
                  <a:moveTo>
                    <a:pt x="2394298" y="7718898"/>
                  </a:moveTo>
                  <a:cubicBezTo>
                    <a:pt x="2483386" y="7713222"/>
                    <a:pt x="2567172" y="7770630"/>
                    <a:pt x="2591506" y="7860128"/>
                  </a:cubicBezTo>
                  <a:cubicBezTo>
                    <a:pt x="2593004" y="7865630"/>
                    <a:pt x="2594244" y="7871142"/>
                    <a:pt x="2595120" y="7876672"/>
                  </a:cubicBezTo>
                  <a:cubicBezTo>
                    <a:pt x="2561232" y="7784244"/>
                    <a:pt x="2461606" y="7731610"/>
                    <a:pt x="2364826" y="7757926"/>
                  </a:cubicBezTo>
                  <a:cubicBezTo>
                    <a:pt x="2268048" y="7784240"/>
                    <a:pt x="2208792" y="7880076"/>
                    <a:pt x="2226372" y="7976936"/>
                  </a:cubicBezTo>
                  <a:lnTo>
                    <a:pt x="2221110" y="7960840"/>
                  </a:lnTo>
                  <a:cubicBezTo>
                    <a:pt x="2193298" y="7858558"/>
                    <a:pt x="2253670" y="7753096"/>
                    <a:pt x="2355952" y="7725284"/>
                  </a:cubicBezTo>
                  <a:cubicBezTo>
                    <a:pt x="2368738" y="7721808"/>
                    <a:pt x="2381572" y="7719710"/>
                    <a:pt x="2394298" y="7718898"/>
                  </a:cubicBezTo>
                  <a:close/>
                  <a:moveTo>
                    <a:pt x="3461304" y="7642076"/>
                  </a:moveTo>
                  <a:cubicBezTo>
                    <a:pt x="3596476" y="7644274"/>
                    <a:pt x="3716020" y="7741066"/>
                    <a:pt x="3741938" y="7879112"/>
                  </a:cubicBezTo>
                  <a:cubicBezTo>
                    <a:pt x="3743532" y="7887600"/>
                    <a:pt x="3744740" y="7896070"/>
                    <a:pt x="3745394" y="7904524"/>
                  </a:cubicBezTo>
                  <a:cubicBezTo>
                    <a:pt x="3705408" y="7760900"/>
                    <a:pt x="3561376" y="7669402"/>
                    <a:pt x="3412096" y="7697430"/>
                  </a:cubicBezTo>
                  <a:cubicBezTo>
                    <a:pt x="3262818" y="7725456"/>
                    <a:pt x="3161780" y="7862966"/>
                    <a:pt x="3176612" y="8011312"/>
                  </a:cubicBezTo>
                  <a:lnTo>
                    <a:pt x="3170614" y="7986378"/>
                  </a:lnTo>
                  <a:cubicBezTo>
                    <a:pt x="3140994" y="7828610"/>
                    <a:pt x="3244876" y="7676704"/>
                    <a:pt x="3402644" y="7647082"/>
                  </a:cubicBezTo>
                  <a:cubicBezTo>
                    <a:pt x="3422364" y="7643380"/>
                    <a:pt x="3441994" y="7641764"/>
                    <a:pt x="3461304" y="7642076"/>
                  </a:cubicBezTo>
                  <a:close/>
                  <a:moveTo>
                    <a:pt x="3045880" y="7618964"/>
                  </a:moveTo>
                  <a:cubicBezTo>
                    <a:pt x="3088562" y="7624746"/>
                    <a:pt x="3125728" y="7655348"/>
                    <a:pt x="3137740" y="7699526"/>
                  </a:cubicBezTo>
                  <a:cubicBezTo>
                    <a:pt x="3138602" y="7702694"/>
                    <a:pt x="3139318" y="7705868"/>
                    <a:pt x="3139822" y="7709054"/>
                  </a:cubicBezTo>
                  <a:cubicBezTo>
                    <a:pt x="3120306" y="7655824"/>
                    <a:pt x="3062932" y="7625514"/>
                    <a:pt x="3007196" y="7640668"/>
                  </a:cubicBezTo>
                  <a:cubicBezTo>
                    <a:pt x="2951462" y="7655822"/>
                    <a:pt x="2917338" y="7711014"/>
                    <a:pt x="2927462" y="7766796"/>
                  </a:cubicBezTo>
                  <a:lnTo>
                    <a:pt x="2924432" y="7757526"/>
                  </a:lnTo>
                  <a:cubicBezTo>
                    <a:pt x="2908416" y="7698622"/>
                    <a:pt x="2943182" y="7637888"/>
                    <a:pt x="3002086" y="7621870"/>
                  </a:cubicBezTo>
                  <a:cubicBezTo>
                    <a:pt x="3016812" y="7617866"/>
                    <a:pt x="3031652" y="7617036"/>
                    <a:pt x="3045880" y="7618964"/>
                  </a:cubicBezTo>
                  <a:close/>
                  <a:moveTo>
                    <a:pt x="3018204" y="7542776"/>
                  </a:moveTo>
                  <a:cubicBezTo>
                    <a:pt x="3101824" y="7537448"/>
                    <a:pt x="3180468" y="7591332"/>
                    <a:pt x="3203310" y="7675338"/>
                  </a:cubicBezTo>
                  <a:cubicBezTo>
                    <a:pt x="3204716" y="7680504"/>
                    <a:pt x="3205880" y="7685678"/>
                    <a:pt x="3206702" y="7690868"/>
                  </a:cubicBezTo>
                  <a:cubicBezTo>
                    <a:pt x="3174894" y="7604112"/>
                    <a:pt x="3081380" y="7554708"/>
                    <a:pt x="2990540" y="7579408"/>
                  </a:cubicBezTo>
                  <a:cubicBezTo>
                    <a:pt x="2899700" y="7604108"/>
                    <a:pt x="2844080" y="7694062"/>
                    <a:pt x="2860582" y="7784980"/>
                  </a:cubicBezTo>
                  <a:lnTo>
                    <a:pt x="2855642" y="7769872"/>
                  </a:lnTo>
                  <a:cubicBezTo>
                    <a:pt x="2829538" y="7673866"/>
                    <a:pt x="2886204" y="7574876"/>
                    <a:pt x="2982210" y="7548770"/>
                  </a:cubicBezTo>
                  <a:cubicBezTo>
                    <a:pt x="2994210" y="7545508"/>
                    <a:pt x="3006258" y="7543538"/>
                    <a:pt x="3018204" y="7542776"/>
                  </a:cubicBezTo>
                  <a:close/>
                  <a:moveTo>
                    <a:pt x="3012438" y="7469906"/>
                  </a:moveTo>
                  <a:cubicBezTo>
                    <a:pt x="3127284" y="7462586"/>
                    <a:pt x="3235296" y="7536594"/>
                    <a:pt x="3266666" y="7651968"/>
                  </a:cubicBezTo>
                  <a:cubicBezTo>
                    <a:pt x="3268596" y="7659062"/>
                    <a:pt x="3270196" y="7666168"/>
                    <a:pt x="3271326" y="7673296"/>
                  </a:cubicBezTo>
                  <a:cubicBezTo>
                    <a:pt x="3227638" y="7554146"/>
                    <a:pt x="3099208" y="7486294"/>
                    <a:pt x="2974444" y="7520216"/>
                  </a:cubicBezTo>
                  <a:cubicBezTo>
                    <a:pt x="2849684" y="7554140"/>
                    <a:pt x="2773294" y="7677684"/>
                    <a:pt x="2795958" y="7802552"/>
                  </a:cubicBezTo>
                  <a:lnTo>
                    <a:pt x="2789174" y="7781802"/>
                  </a:lnTo>
                  <a:cubicBezTo>
                    <a:pt x="2753322" y="7649946"/>
                    <a:pt x="2831148" y="7513992"/>
                    <a:pt x="2963004" y="7478138"/>
                  </a:cubicBezTo>
                  <a:cubicBezTo>
                    <a:pt x="2979486" y="7473656"/>
                    <a:pt x="2996032" y="7470952"/>
                    <a:pt x="3012438" y="7469906"/>
                  </a:cubicBezTo>
                  <a:close/>
                  <a:moveTo>
                    <a:pt x="4390902" y="7213920"/>
                  </a:moveTo>
                  <a:cubicBezTo>
                    <a:pt x="4316976" y="7330164"/>
                    <a:pt x="4257578" y="7431874"/>
                    <a:pt x="4278086" y="7606232"/>
                  </a:cubicBezTo>
                  <a:cubicBezTo>
                    <a:pt x="4146376" y="7665218"/>
                    <a:pt x="4003768" y="7691516"/>
                    <a:pt x="3882954" y="7848572"/>
                  </a:cubicBezTo>
                  <a:cubicBezTo>
                    <a:pt x="3954340" y="7731742"/>
                    <a:pt x="4091106" y="7611280"/>
                    <a:pt x="4227872" y="7585250"/>
                  </a:cubicBezTo>
                  <a:cubicBezTo>
                    <a:pt x="4238630" y="7443312"/>
                    <a:pt x="4285708" y="7312272"/>
                    <a:pt x="4390902" y="7213920"/>
                  </a:cubicBezTo>
                  <a:close/>
                  <a:moveTo>
                    <a:pt x="4164252" y="6861132"/>
                  </a:moveTo>
                  <a:cubicBezTo>
                    <a:pt x="4019412" y="6973490"/>
                    <a:pt x="4000480" y="7164218"/>
                    <a:pt x="4027168" y="7391114"/>
                  </a:cubicBezTo>
                  <a:cubicBezTo>
                    <a:pt x="3849830" y="7408501"/>
                    <a:pt x="3504820" y="7385366"/>
                    <a:pt x="3347600" y="7589752"/>
                  </a:cubicBezTo>
                  <a:cubicBezTo>
                    <a:pt x="3428624" y="7402088"/>
                    <a:pt x="3709814" y="7299395"/>
                    <a:pt x="3893732" y="7324902"/>
                  </a:cubicBezTo>
                  <a:cubicBezTo>
                    <a:pt x="3907732" y="7140192"/>
                    <a:pt x="3988452" y="6921024"/>
                    <a:pt x="4164252" y="6861132"/>
                  </a:cubicBezTo>
                  <a:close/>
                  <a:moveTo>
                    <a:pt x="3464959" y="6887744"/>
                  </a:moveTo>
                  <a:cubicBezTo>
                    <a:pt x="3499564" y="6703174"/>
                    <a:pt x="3591782" y="6490733"/>
                    <a:pt x="3950856" y="6475104"/>
                  </a:cubicBezTo>
                  <a:cubicBezTo>
                    <a:pt x="3596507" y="6622669"/>
                    <a:pt x="3557419" y="6857570"/>
                    <a:pt x="3611929" y="7056728"/>
                  </a:cubicBezTo>
                  <a:cubicBezTo>
                    <a:pt x="3373077" y="7007018"/>
                    <a:pt x="2879046" y="6921838"/>
                    <a:pt x="2734236" y="7330280"/>
                  </a:cubicBezTo>
                  <a:cubicBezTo>
                    <a:pt x="2865237" y="6947447"/>
                    <a:pt x="3248757" y="6835860"/>
                    <a:pt x="3464959" y="6887744"/>
                  </a:cubicBezTo>
                  <a:close/>
                  <a:moveTo>
                    <a:pt x="1825232" y="5146424"/>
                  </a:moveTo>
                  <a:cubicBezTo>
                    <a:pt x="1858586" y="5151066"/>
                    <a:pt x="1887560" y="5175100"/>
                    <a:pt x="1896824" y="5209680"/>
                  </a:cubicBezTo>
                  <a:lnTo>
                    <a:pt x="1942044" y="5378432"/>
                  </a:lnTo>
                  <a:cubicBezTo>
                    <a:pt x="1954396" y="5424534"/>
                    <a:pt x="1927038" y="5471924"/>
                    <a:pt x="1880934" y="5484276"/>
                  </a:cubicBezTo>
                  <a:cubicBezTo>
                    <a:pt x="1834830" y="5496632"/>
                    <a:pt x="1787440" y="5469272"/>
                    <a:pt x="1775088" y="5423166"/>
                  </a:cubicBezTo>
                  <a:lnTo>
                    <a:pt x="1729870" y="5254414"/>
                  </a:lnTo>
                  <a:cubicBezTo>
                    <a:pt x="1717518" y="5208308"/>
                    <a:pt x="1744878" y="5160922"/>
                    <a:pt x="1790980" y="5148568"/>
                  </a:cubicBezTo>
                  <a:cubicBezTo>
                    <a:pt x="1802506" y="5145482"/>
                    <a:pt x="1814110" y="5144874"/>
                    <a:pt x="1825232" y="5146424"/>
                  </a:cubicBezTo>
                  <a:close/>
                  <a:moveTo>
                    <a:pt x="2127396" y="5015162"/>
                  </a:moveTo>
                  <a:cubicBezTo>
                    <a:pt x="2161050" y="5016534"/>
                    <a:pt x="2192224" y="5037628"/>
                    <a:pt x="2204818" y="5071136"/>
                  </a:cubicBezTo>
                  <a:lnTo>
                    <a:pt x="2266278" y="5234676"/>
                  </a:lnTo>
                  <a:cubicBezTo>
                    <a:pt x="2283068" y="5279358"/>
                    <a:pt x="2260460" y="5329186"/>
                    <a:pt x="2215780" y="5345976"/>
                  </a:cubicBezTo>
                  <a:cubicBezTo>
                    <a:pt x="2171100" y="5362766"/>
                    <a:pt x="2121270" y="5340158"/>
                    <a:pt x="2104480" y="5295480"/>
                  </a:cubicBezTo>
                  <a:lnTo>
                    <a:pt x="2043022" y="5131938"/>
                  </a:lnTo>
                  <a:cubicBezTo>
                    <a:pt x="2026232" y="5087262"/>
                    <a:pt x="2048840" y="5037430"/>
                    <a:pt x="2093520" y="5020640"/>
                  </a:cubicBezTo>
                  <a:cubicBezTo>
                    <a:pt x="2104690" y="5016444"/>
                    <a:pt x="2116182" y="5014706"/>
                    <a:pt x="2127396" y="5015162"/>
                  </a:cubicBezTo>
                  <a:close/>
                  <a:moveTo>
                    <a:pt x="2416914" y="4906074"/>
                  </a:moveTo>
                  <a:cubicBezTo>
                    <a:pt x="2450510" y="4903712"/>
                    <a:pt x="2483832" y="4921226"/>
                    <a:pt x="2500054" y="4953136"/>
                  </a:cubicBezTo>
                  <a:lnTo>
                    <a:pt x="2579232" y="5108872"/>
                  </a:lnTo>
                  <a:cubicBezTo>
                    <a:pt x="2600864" y="5151420"/>
                    <a:pt x="2583910" y="5203444"/>
                    <a:pt x="2541362" y="5225076"/>
                  </a:cubicBezTo>
                  <a:cubicBezTo>
                    <a:pt x="2498816" y="5246708"/>
                    <a:pt x="2446790" y="5229750"/>
                    <a:pt x="2425158" y="5187204"/>
                  </a:cubicBezTo>
                  <a:lnTo>
                    <a:pt x="2345980" y="5031470"/>
                  </a:lnTo>
                  <a:cubicBezTo>
                    <a:pt x="2324350" y="4988922"/>
                    <a:pt x="2341302" y="4936896"/>
                    <a:pt x="2383848" y="4915266"/>
                  </a:cubicBezTo>
                  <a:cubicBezTo>
                    <a:pt x="2394488" y="4909858"/>
                    <a:pt x="2405716" y="4906862"/>
                    <a:pt x="2416914" y="4906074"/>
                  </a:cubicBezTo>
                  <a:close/>
                  <a:moveTo>
                    <a:pt x="2723634" y="4718964"/>
                  </a:moveTo>
                  <a:cubicBezTo>
                    <a:pt x="2757184" y="4716042"/>
                    <a:pt x="2790794" y="4732996"/>
                    <a:pt x="2807546" y="4764632"/>
                  </a:cubicBezTo>
                  <a:lnTo>
                    <a:pt x="2889318" y="4919022"/>
                  </a:lnTo>
                  <a:cubicBezTo>
                    <a:pt x="2911658" y="4961202"/>
                    <a:pt x="2895574" y="5013504"/>
                    <a:pt x="2853396" y="5035842"/>
                  </a:cubicBezTo>
                  <a:cubicBezTo>
                    <a:pt x="2811216" y="5058182"/>
                    <a:pt x="2758914" y="5042098"/>
                    <a:pt x="2736574" y="4999918"/>
                  </a:cubicBezTo>
                  <a:lnTo>
                    <a:pt x="2654806" y="4845530"/>
                  </a:lnTo>
                  <a:cubicBezTo>
                    <a:pt x="2632466" y="4803350"/>
                    <a:pt x="2648548" y="4751046"/>
                    <a:pt x="2690728" y="4728708"/>
                  </a:cubicBezTo>
                  <a:cubicBezTo>
                    <a:pt x="2701272" y="4723122"/>
                    <a:pt x="2712450" y="4719940"/>
                    <a:pt x="2723634" y="4718964"/>
                  </a:cubicBezTo>
                  <a:close/>
                  <a:moveTo>
                    <a:pt x="3034118" y="4534868"/>
                  </a:moveTo>
                  <a:cubicBezTo>
                    <a:pt x="3067778" y="4533762"/>
                    <a:pt x="3100418" y="4552512"/>
                    <a:pt x="3115440" y="4585008"/>
                  </a:cubicBezTo>
                  <a:lnTo>
                    <a:pt x="3188734" y="4743596"/>
                  </a:lnTo>
                  <a:cubicBezTo>
                    <a:pt x="3208760" y="4786924"/>
                    <a:pt x="3189870" y="4838278"/>
                    <a:pt x="3146544" y="4858302"/>
                  </a:cubicBezTo>
                  <a:cubicBezTo>
                    <a:pt x="3103218" y="4878328"/>
                    <a:pt x="3051862" y="4859438"/>
                    <a:pt x="3031838" y="4816110"/>
                  </a:cubicBezTo>
                  <a:lnTo>
                    <a:pt x="2958540" y="4657522"/>
                  </a:lnTo>
                  <a:cubicBezTo>
                    <a:pt x="2938516" y="4614194"/>
                    <a:pt x="2957408" y="4562840"/>
                    <a:pt x="3000732" y="4542816"/>
                  </a:cubicBezTo>
                  <a:cubicBezTo>
                    <a:pt x="3011566" y="4537810"/>
                    <a:pt x="3022898" y="4535238"/>
                    <a:pt x="3034118" y="4534868"/>
                  </a:cubicBezTo>
                  <a:close/>
                  <a:moveTo>
                    <a:pt x="3350060" y="4363592"/>
                  </a:moveTo>
                  <a:cubicBezTo>
                    <a:pt x="3383690" y="4365426"/>
                    <a:pt x="3414570" y="4386950"/>
                    <a:pt x="3426700" y="4420632"/>
                  </a:cubicBezTo>
                  <a:lnTo>
                    <a:pt x="3485888" y="4585008"/>
                  </a:lnTo>
                  <a:cubicBezTo>
                    <a:pt x="3502058" y="4629914"/>
                    <a:pt x="3478762" y="4679424"/>
                    <a:pt x="3433852" y="4695594"/>
                  </a:cubicBezTo>
                  <a:cubicBezTo>
                    <a:pt x="3388944" y="4711766"/>
                    <a:pt x="3339434" y="4688468"/>
                    <a:pt x="3323262" y="4643562"/>
                  </a:cubicBezTo>
                  <a:lnTo>
                    <a:pt x="3264078" y="4479188"/>
                  </a:lnTo>
                  <a:cubicBezTo>
                    <a:pt x="3247908" y="4434280"/>
                    <a:pt x="3271204" y="4384766"/>
                    <a:pt x="3316110" y="4368598"/>
                  </a:cubicBezTo>
                  <a:cubicBezTo>
                    <a:pt x="3327334" y="4364554"/>
                    <a:pt x="3338852" y="4362978"/>
                    <a:pt x="3350060" y="4363592"/>
                  </a:cubicBezTo>
                  <a:close/>
                  <a:moveTo>
                    <a:pt x="2355874" y="4066812"/>
                  </a:moveTo>
                  <a:lnTo>
                    <a:pt x="2431756" y="4242702"/>
                  </a:lnTo>
                  <a:cubicBezTo>
                    <a:pt x="2141852" y="4399564"/>
                    <a:pt x="1845270" y="4537130"/>
                    <a:pt x="1561988" y="4638392"/>
                  </a:cubicBezTo>
                  <a:lnTo>
                    <a:pt x="1521950" y="4493560"/>
                  </a:lnTo>
                  <a:cubicBezTo>
                    <a:pt x="1813352" y="4354128"/>
                    <a:pt x="2092724" y="4216788"/>
                    <a:pt x="2355874" y="4066812"/>
                  </a:cubicBezTo>
                  <a:close/>
                  <a:moveTo>
                    <a:pt x="2117768" y="3970492"/>
                  </a:moveTo>
                  <a:cubicBezTo>
                    <a:pt x="2160148" y="3975052"/>
                    <a:pt x="2200740" y="3993870"/>
                    <a:pt x="2231848" y="4025424"/>
                  </a:cubicBezTo>
                  <a:lnTo>
                    <a:pt x="2131228" y="4073980"/>
                  </a:lnTo>
                  <a:cubicBezTo>
                    <a:pt x="2104598" y="4061612"/>
                    <a:pt x="2072676" y="4063926"/>
                    <a:pt x="2046432" y="4081406"/>
                  </a:cubicBezTo>
                  <a:cubicBezTo>
                    <a:pt x="2029222" y="4092868"/>
                    <a:pt x="2017090" y="4109094"/>
                    <a:pt x="2012140" y="4127718"/>
                  </a:cubicBezTo>
                  <a:lnTo>
                    <a:pt x="1909962" y="4171294"/>
                  </a:lnTo>
                  <a:cubicBezTo>
                    <a:pt x="1904710" y="4105944"/>
                    <a:pt x="1934484" y="4040060"/>
                    <a:pt x="1992956" y="4001116"/>
                  </a:cubicBezTo>
                  <a:cubicBezTo>
                    <a:pt x="2031218" y="3975632"/>
                    <a:pt x="2075388" y="3965932"/>
                    <a:pt x="2117768" y="3970492"/>
                  </a:cubicBezTo>
                  <a:close/>
                  <a:moveTo>
                    <a:pt x="3352484" y="3853836"/>
                  </a:moveTo>
                  <a:lnTo>
                    <a:pt x="3395328" y="4134904"/>
                  </a:lnTo>
                  <a:cubicBezTo>
                    <a:pt x="2868796" y="4502200"/>
                    <a:pt x="2222558" y="4869496"/>
                    <a:pt x="1633778" y="5079964"/>
                  </a:cubicBezTo>
                  <a:lnTo>
                    <a:pt x="1593740" y="4935130"/>
                  </a:lnTo>
                  <a:cubicBezTo>
                    <a:pt x="2256600" y="4617962"/>
                    <a:pt x="2857212" y="4311610"/>
                    <a:pt x="3352484" y="3853836"/>
                  </a:cubicBezTo>
                  <a:close/>
                  <a:moveTo>
                    <a:pt x="2092058" y="3799816"/>
                  </a:moveTo>
                  <a:cubicBezTo>
                    <a:pt x="2203460" y="3800464"/>
                    <a:pt x="2312550" y="3854574"/>
                    <a:pt x="2379106" y="3954102"/>
                  </a:cubicBezTo>
                  <a:cubicBezTo>
                    <a:pt x="2348428" y="3969732"/>
                    <a:pt x="2317702" y="3985096"/>
                    <a:pt x="2286352" y="3999122"/>
                  </a:cubicBezTo>
                  <a:cubicBezTo>
                    <a:pt x="2209084" y="3895040"/>
                    <a:pt x="2062866" y="3869186"/>
                    <a:pt x="1953568" y="3941984"/>
                  </a:cubicBezTo>
                  <a:cubicBezTo>
                    <a:pt x="1867324" y="3999428"/>
                    <a:pt x="1828898" y="4101758"/>
                    <a:pt x="1848992" y="4197296"/>
                  </a:cubicBezTo>
                  <a:cubicBezTo>
                    <a:pt x="1818714" y="4211524"/>
                    <a:pt x="1787516" y="4224036"/>
                    <a:pt x="1755886" y="4236130"/>
                  </a:cubicBezTo>
                  <a:cubicBezTo>
                    <a:pt x="1717254" y="4096702"/>
                    <a:pt x="1770604" y="3942794"/>
                    <a:pt x="1897718" y="3858130"/>
                  </a:cubicBezTo>
                  <a:cubicBezTo>
                    <a:pt x="1957540" y="3818286"/>
                    <a:pt x="2025214" y="3799428"/>
                    <a:pt x="2092058" y="3799816"/>
                  </a:cubicBezTo>
                  <a:close/>
                  <a:moveTo>
                    <a:pt x="2080684" y="3537700"/>
                  </a:moveTo>
                  <a:cubicBezTo>
                    <a:pt x="2260966" y="3538886"/>
                    <a:pt x="2437460" y="3626688"/>
                    <a:pt x="2544922" y="3788034"/>
                  </a:cubicBezTo>
                  <a:cubicBezTo>
                    <a:pt x="2558188" y="3807950"/>
                    <a:pt x="2570014" y="3828406"/>
                    <a:pt x="2578002" y="3850486"/>
                  </a:cubicBezTo>
                  <a:lnTo>
                    <a:pt x="2434336" y="3925330"/>
                  </a:lnTo>
                  <a:lnTo>
                    <a:pt x="2409416" y="3878286"/>
                  </a:lnTo>
                  <a:cubicBezTo>
                    <a:pt x="2287322" y="3694974"/>
                    <a:pt x="2039742" y="3645348"/>
                    <a:pt x="1856430" y="3767442"/>
                  </a:cubicBezTo>
                  <a:cubicBezTo>
                    <a:pt x="1694612" y="3875222"/>
                    <a:pt x="1636966" y="4080786"/>
                    <a:pt x="1710094" y="4253424"/>
                  </a:cubicBezTo>
                  <a:cubicBezTo>
                    <a:pt x="1660114" y="4273128"/>
                    <a:pt x="1609014" y="4291802"/>
                    <a:pt x="1556616" y="4309420"/>
                  </a:cubicBezTo>
                  <a:cubicBezTo>
                    <a:pt x="1458710" y="4067574"/>
                    <a:pt x="1540514" y="3782238"/>
                    <a:pt x="1766176" y="3631936"/>
                  </a:cubicBezTo>
                  <a:cubicBezTo>
                    <a:pt x="1862982" y="3567458"/>
                    <a:pt x="1972514" y="3536988"/>
                    <a:pt x="2080684" y="3537700"/>
                  </a:cubicBezTo>
                  <a:close/>
                  <a:moveTo>
                    <a:pt x="2963790" y="3499368"/>
                  </a:moveTo>
                  <a:cubicBezTo>
                    <a:pt x="2990452" y="3496640"/>
                    <a:pt x="3017876" y="3502914"/>
                    <a:pt x="3041128" y="3518260"/>
                  </a:cubicBezTo>
                  <a:lnTo>
                    <a:pt x="2985582" y="3561262"/>
                  </a:lnTo>
                  <a:cubicBezTo>
                    <a:pt x="2967588" y="3557132"/>
                    <a:pt x="2948256" y="3562724"/>
                    <a:pt x="2934396" y="3576902"/>
                  </a:cubicBezTo>
                  <a:cubicBezTo>
                    <a:pt x="2925308" y="3586198"/>
                    <a:pt x="2919966" y="3597764"/>
                    <a:pt x="2919352" y="3609864"/>
                  </a:cubicBezTo>
                  <a:lnTo>
                    <a:pt x="2862198" y="3650008"/>
                  </a:lnTo>
                  <a:cubicBezTo>
                    <a:pt x="2850434" y="3610498"/>
                    <a:pt x="2860144" y="3566090"/>
                    <a:pt x="2891022" y="3534502"/>
                  </a:cubicBezTo>
                  <a:cubicBezTo>
                    <a:pt x="2911228" y="3513832"/>
                    <a:pt x="2937128" y="3502098"/>
                    <a:pt x="2963790" y="3499368"/>
                  </a:cubicBezTo>
                  <a:close/>
                  <a:moveTo>
                    <a:pt x="3280694" y="3412266"/>
                  </a:moveTo>
                  <a:lnTo>
                    <a:pt x="3323540" y="3693334"/>
                  </a:lnTo>
                  <a:cubicBezTo>
                    <a:pt x="3088476" y="3857308"/>
                    <a:pt x="2829556" y="4021282"/>
                    <a:pt x="2561322" y="4169134"/>
                  </a:cubicBezTo>
                  <a:lnTo>
                    <a:pt x="2483512" y="3993730"/>
                  </a:lnTo>
                  <a:cubicBezTo>
                    <a:pt x="2771206" y="3823706"/>
                    <a:pt x="3038542" y="3636084"/>
                    <a:pt x="3280694" y="3412266"/>
                  </a:cubicBezTo>
                  <a:close/>
                  <a:moveTo>
                    <a:pt x="2967314" y="3393246"/>
                  </a:moveTo>
                  <a:cubicBezTo>
                    <a:pt x="3023150" y="3392556"/>
                    <a:pt x="3079244" y="3413144"/>
                    <a:pt x="3122388" y="3455164"/>
                  </a:cubicBezTo>
                  <a:cubicBezTo>
                    <a:pt x="3105560" y="3468784"/>
                    <a:pt x="3088668" y="3482246"/>
                    <a:pt x="3071216" y="3494966"/>
                  </a:cubicBezTo>
                  <a:cubicBezTo>
                    <a:pt x="3010102" y="3441038"/>
                    <a:pt x="2916794" y="3444230"/>
                    <a:pt x="2859076" y="3503274"/>
                  </a:cubicBezTo>
                  <a:cubicBezTo>
                    <a:pt x="2813530" y="3549866"/>
                    <a:pt x="2803258" y="3617824"/>
                    <a:pt x="2828092" y="3673962"/>
                  </a:cubicBezTo>
                  <a:cubicBezTo>
                    <a:pt x="2811328" y="3686666"/>
                    <a:pt x="2793772" y="3698436"/>
                    <a:pt x="2775898" y="3710004"/>
                  </a:cubicBezTo>
                  <a:cubicBezTo>
                    <a:pt x="2733932" y="3629292"/>
                    <a:pt x="2746648" y="3527664"/>
                    <a:pt x="2813776" y="3458992"/>
                  </a:cubicBezTo>
                  <a:cubicBezTo>
                    <a:pt x="2855896" y="3415904"/>
                    <a:pt x="2911478" y="3393936"/>
                    <a:pt x="2967314" y="3393246"/>
                  </a:cubicBezTo>
                  <a:close/>
                  <a:moveTo>
                    <a:pt x="2951836" y="3230788"/>
                  </a:moveTo>
                  <a:cubicBezTo>
                    <a:pt x="3042202" y="3229760"/>
                    <a:pt x="3132960" y="3263208"/>
                    <a:pt x="3202690" y="3331370"/>
                  </a:cubicBezTo>
                  <a:cubicBezTo>
                    <a:pt x="3213450" y="3341888"/>
                    <a:pt x="3223394" y="3352926"/>
                    <a:pt x="3231190" y="3365464"/>
                  </a:cubicBezTo>
                  <a:lnTo>
                    <a:pt x="3152600" y="3430256"/>
                  </a:lnTo>
                  <a:lnTo>
                    <a:pt x="3131130" y="3404576"/>
                  </a:lnTo>
                  <a:cubicBezTo>
                    <a:pt x="3032100" y="3307770"/>
                    <a:pt x="2873344" y="3309576"/>
                    <a:pt x="2776540" y="3408606"/>
                  </a:cubicBezTo>
                  <a:cubicBezTo>
                    <a:pt x="2691084" y="3496026"/>
                    <a:pt x="2682472" y="3629986"/>
                    <a:pt x="2749990" y="3726620"/>
                  </a:cubicBezTo>
                  <a:cubicBezTo>
                    <a:pt x="2721824" y="3745264"/>
                    <a:pt x="2692832" y="3763422"/>
                    <a:pt x="2662904" y="3781100"/>
                  </a:cubicBezTo>
                  <a:cubicBezTo>
                    <a:pt x="2571108" y="3645134"/>
                    <a:pt x="2584164" y="3458956"/>
                    <a:pt x="2703334" y="3337046"/>
                  </a:cubicBezTo>
                  <a:cubicBezTo>
                    <a:pt x="2771496" y="3267316"/>
                    <a:pt x="2861470" y="3231816"/>
                    <a:pt x="2951836" y="3230788"/>
                  </a:cubicBezTo>
                  <a:close/>
                  <a:moveTo>
                    <a:pt x="1308896" y="1188306"/>
                  </a:moveTo>
                  <a:cubicBezTo>
                    <a:pt x="1325260" y="2036194"/>
                    <a:pt x="1549996" y="2501040"/>
                    <a:pt x="1896224" y="3197894"/>
                  </a:cubicBezTo>
                  <a:cubicBezTo>
                    <a:pt x="1504064" y="2533364"/>
                    <a:pt x="1244108" y="1896652"/>
                    <a:pt x="1308896" y="1188306"/>
                  </a:cubicBezTo>
                  <a:close/>
                  <a:moveTo>
                    <a:pt x="1768294" y="962392"/>
                  </a:moveTo>
                  <a:cubicBezTo>
                    <a:pt x="1795746" y="954178"/>
                    <a:pt x="1962892" y="1431754"/>
                    <a:pt x="2141628" y="2029086"/>
                  </a:cubicBezTo>
                  <a:cubicBezTo>
                    <a:pt x="2320364" y="2626418"/>
                    <a:pt x="2443004" y="3117310"/>
                    <a:pt x="2415552" y="3125524"/>
                  </a:cubicBezTo>
                  <a:cubicBezTo>
                    <a:pt x="2388102" y="3133738"/>
                    <a:pt x="2220954" y="2656164"/>
                    <a:pt x="2042220" y="2058830"/>
                  </a:cubicBezTo>
                  <a:cubicBezTo>
                    <a:pt x="1863484" y="1461498"/>
                    <a:pt x="1740844" y="970606"/>
                    <a:pt x="1768294" y="962392"/>
                  </a:cubicBezTo>
                  <a:close/>
                  <a:moveTo>
                    <a:pt x="2265800" y="835916"/>
                  </a:moveTo>
                  <a:cubicBezTo>
                    <a:pt x="2650788" y="1661716"/>
                    <a:pt x="2896914" y="2426774"/>
                    <a:pt x="2795472" y="3197892"/>
                  </a:cubicBezTo>
                  <a:cubicBezTo>
                    <a:pt x="2817340" y="2253638"/>
                    <a:pt x="2600600" y="1687190"/>
                    <a:pt x="2265800" y="835916"/>
                  </a:cubicBezTo>
                  <a:close/>
                  <a:moveTo>
                    <a:pt x="834098" y="459800"/>
                  </a:moveTo>
                  <a:cubicBezTo>
                    <a:pt x="1084990" y="3243432"/>
                    <a:pt x="1709102" y="5672500"/>
                    <a:pt x="1978654" y="8418812"/>
                  </a:cubicBezTo>
                  <a:cubicBezTo>
                    <a:pt x="2278962" y="8236000"/>
                    <a:pt x="4352086" y="7959884"/>
                    <a:pt x="4745699" y="7571800"/>
                  </a:cubicBezTo>
                  <a:lnTo>
                    <a:pt x="5050499" y="7978200"/>
                  </a:lnTo>
                  <a:cubicBezTo>
                    <a:pt x="4679346" y="8318596"/>
                    <a:pt x="2554042" y="8267104"/>
                    <a:pt x="1697698" y="8943400"/>
                  </a:cubicBezTo>
                  <a:cubicBezTo>
                    <a:pt x="1559122" y="6078212"/>
                    <a:pt x="935354" y="3362312"/>
                    <a:pt x="834098" y="459800"/>
                  </a:cubicBezTo>
                  <a:close/>
                  <a:moveTo>
                    <a:pt x="1664562" y="8"/>
                  </a:moveTo>
                  <a:cubicBezTo>
                    <a:pt x="932258" y="1864"/>
                    <a:pt x="-19616" y="77596"/>
                    <a:pt x="308" y="498756"/>
                  </a:cubicBezTo>
                  <a:cubicBezTo>
                    <a:pt x="308" y="3272352"/>
                    <a:pt x="776930" y="6305688"/>
                    <a:pt x="776930" y="9079280"/>
                  </a:cubicBezTo>
                  <a:cubicBezTo>
                    <a:pt x="892198" y="9337920"/>
                    <a:pt x="1041106" y="9510638"/>
                    <a:pt x="1211856" y="9619062"/>
                  </a:cubicBezTo>
                  <a:lnTo>
                    <a:pt x="1245224" y="9720044"/>
                  </a:lnTo>
                  <a:cubicBezTo>
                    <a:pt x="1343876" y="9915616"/>
                    <a:pt x="1329638" y="10348256"/>
                    <a:pt x="1541176" y="10306762"/>
                  </a:cubicBezTo>
                  <a:lnTo>
                    <a:pt x="4086668" y="10077934"/>
                  </a:lnTo>
                  <a:cubicBezTo>
                    <a:pt x="4361264" y="10076712"/>
                    <a:pt x="4686504" y="10185940"/>
                    <a:pt x="4605652" y="9837204"/>
                  </a:cubicBezTo>
                  <a:cubicBezTo>
                    <a:pt x="4528508" y="9504460"/>
                    <a:pt x="3988880" y="9531424"/>
                    <a:pt x="3900036" y="9152908"/>
                  </a:cubicBezTo>
                  <a:cubicBezTo>
                    <a:pt x="4551744" y="9027608"/>
                    <a:pt x="5215349" y="9070474"/>
                    <a:pt x="5272407" y="8668068"/>
                  </a:cubicBezTo>
                  <a:cubicBezTo>
                    <a:pt x="6093999" y="8190432"/>
                    <a:pt x="4620018" y="7810256"/>
                    <a:pt x="4175854" y="6432112"/>
                  </a:cubicBezTo>
                  <a:cubicBezTo>
                    <a:pt x="3731694" y="5053968"/>
                    <a:pt x="2975478" y="1736996"/>
                    <a:pt x="2607430" y="399204"/>
                  </a:cubicBezTo>
                  <a:cubicBezTo>
                    <a:pt x="2492662" y="115188"/>
                    <a:pt x="2103946" y="-1104"/>
                    <a:pt x="1664562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任意多边形 29"/>
            <p:cNvSpPr/>
            <p:nvPr/>
          </p:nvSpPr>
          <p:spPr>
            <a:xfrm rot="240683" flipH="1">
              <a:off x="32988243" y="29653070"/>
              <a:ext cx="3036302" cy="863558"/>
            </a:xfrm>
            <a:custGeom>
              <a:avLst/>
              <a:gdLst/>
              <a:ahLst/>
              <a:cxnLst/>
              <a:rect l="l" t="t" r="r" b="b"/>
              <a:pathLst>
                <a:path w="2391508" h="865384">
                  <a:moveTo>
                    <a:pt x="182870" y="372673"/>
                  </a:moveTo>
                  <a:lnTo>
                    <a:pt x="186105" y="613826"/>
                  </a:lnTo>
                  <a:lnTo>
                    <a:pt x="1928553" y="760109"/>
                  </a:lnTo>
                  <a:lnTo>
                    <a:pt x="2055067" y="536088"/>
                  </a:lnTo>
                  <a:close/>
                  <a:moveTo>
                    <a:pt x="2391508" y="0"/>
                  </a:moveTo>
                  <a:lnTo>
                    <a:pt x="1992923" y="865384"/>
                  </a:lnTo>
                  <a:lnTo>
                    <a:pt x="70338" y="683109"/>
                  </a:lnTo>
                  <a:lnTo>
                    <a:pt x="0" y="426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任意多边形 30"/>
            <p:cNvSpPr/>
            <p:nvPr/>
          </p:nvSpPr>
          <p:spPr>
            <a:xfrm flipH="1">
              <a:off x="37830055" y="29442745"/>
              <a:ext cx="3042185" cy="948708"/>
            </a:xfrm>
            <a:custGeom>
              <a:avLst/>
              <a:gdLst>
                <a:gd name="connsiteX0" fmla="*/ 178479 w 2376339"/>
                <a:gd name="connsiteY0" fmla="*/ 271546 h 976182"/>
                <a:gd name="connsiteX1" fmla="*/ 208624 w 2376339"/>
                <a:gd name="connsiteY1" fmla="*/ 776064 h 976182"/>
                <a:gd name="connsiteX2" fmla="*/ 1756070 w 2376339"/>
                <a:gd name="connsiteY2" fmla="*/ 854350 h 976182"/>
                <a:gd name="connsiteX3" fmla="*/ 2067569 w 2376339"/>
                <a:gd name="connsiteY3" fmla="*/ 584696 h 976182"/>
                <a:gd name="connsiteX4" fmla="*/ 178479 w 2376339"/>
                <a:gd name="connsiteY4" fmla="*/ 271546 h 976182"/>
                <a:gd name="connsiteX5" fmla="*/ 0 w 2376339"/>
                <a:gd name="connsiteY5" fmla="*/ 0 h 976182"/>
                <a:gd name="connsiteX6" fmla="*/ 2376339 w 2376339"/>
                <a:gd name="connsiteY6" fmla="*/ 454026 h 976182"/>
                <a:gd name="connsiteX7" fmla="*/ 1899139 w 2376339"/>
                <a:gd name="connsiteY7" fmla="*/ 976182 h 976182"/>
                <a:gd name="connsiteX8" fmla="*/ 70339 w 2376339"/>
                <a:gd name="connsiteY8" fmla="*/ 897032 h 976182"/>
                <a:gd name="connsiteX9" fmla="*/ 0 w 2376339"/>
                <a:gd name="connsiteY9" fmla="*/ 0 h 976182"/>
                <a:gd name="connsiteX0" fmla="*/ 178479 w 2376339"/>
                <a:gd name="connsiteY0" fmla="*/ 211624 h 916260"/>
                <a:gd name="connsiteX1" fmla="*/ 208624 w 2376339"/>
                <a:gd name="connsiteY1" fmla="*/ 716142 h 916260"/>
                <a:gd name="connsiteX2" fmla="*/ 1756070 w 2376339"/>
                <a:gd name="connsiteY2" fmla="*/ 794428 h 916260"/>
                <a:gd name="connsiteX3" fmla="*/ 2067569 w 2376339"/>
                <a:gd name="connsiteY3" fmla="*/ 524774 h 916260"/>
                <a:gd name="connsiteX4" fmla="*/ 178479 w 2376339"/>
                <a:gd name="connsiteY4" fmla="*/ 211624 h 916260"/>
                <a:gd name="connsiteX5" fmla="*/ 0 w 2376339"/>
                <a:gd name="connsiteY5" fmla="*/ 0 h 916260"/>
                <a:gd name="connsiteX6" fmla="*/ 2376339 w 2376339"/>
                <a:gd name="connsiteY6" fmla="*/ 394104 h 916260"/>
                <a:gd name="connsiteX7" fmla="*/ 1899139 w 2376339"/>
                <a:gd name="connsiteY7" fmla="*/ 916260 h 916260"/>
                <a:gd name="connsiteX8" fmla="*/ 70339 w 2376339"/>
                <a:gd name="connsiteY8" fmla="*/ 837110 h 916260"/>
                <a:gd name="connsiteX9" fmla="*/ 0 w 2376339"/>
                <a:gd name="connsiteY9" fmla="*/ 0 h 916260"/>
                <a:gd name="connsiteX0" fmla="*/ 178479 w 2376339"/>
                <a:gd name="connsiteY0" fmla="*/ 211624 h 916260"/>
                <a:gd name="connsiteX1" fmla="*/ 208624 w 2376339"/>
                <a:gd name="connsiteY1" fmla="*/ 716142 h 916260"/>
                <a:gd name="connsiteX2" fmla="*/ 1756070 w 2376339"/>
                <a:gd name="connsiteY2" fmla="*/ 794428 h 916260"/>
                <a:gd name="connsiteX3" fmla="*/ 2067569 w 2376339"/>
                <a:gd name="connsiteY3" fmla="*/ 524774 h 916260"/>
                <a:gd name="connsiteX4" fmla="*/ 178479 w 2376339"/>
                <a:gd name="connsiteY4" fmla="*/ 211624 h 916260"/>
                <a:gd name="connsiteX5" fmla="*/ 0 w 2376339"/>
                <a:gd name="connsiteY5" fmla="*/ 0 h 916260"/>
                <a:gd name="connsiteX6" fmla="*/ 2376339 w 2376339"/>
                <a:gd name="connsiteY6" fmla="*/ 310213 h 916260"/>
                <a:gd name="connsiteX7" fmla="*/ 1899139 w 2376339"/>
                <a:gd name="connsiteY7" fmla="*/ 916260 h 916260"/>
                <a:gd name="connsiteX8" fmla="*/ 70339 w 2376339"/>
                <a:gd name="connsiteY8" fmla="*/ 837110 h 916260"/>
                <a:gd name="connsiteX9" fmla="*/ 0 w 2376339"/>
                <a:gd name="connsiteY9" fmla="*/ 0 h 91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6339" h="916260">
                  <a:moveTo>
                    <a:pt x="178479" y="211624"/>
                  </a:moveTo>
                  <a:lnTo>
                    <a:pt x="208624" y="716142"/>
                  </a:lnTo>
                  <a:lnTo>
                    <a:pt x="1756070" y="794428"/>
                  </a:lnTo>
                  <a:lnTo>
                    <a:pt x="2067569" y="524774"/>
                  </a:lnTo>
                  <a:lnTo>
                    <a:pt x="178479" y="211624"/>
                  </a:lnTo>
                  <a:close/>
                  <a:moveTo>
                    <a:pt x="0" y="0"/>
                  </a:moveTo>
                  <a:lnTo>
                    <a:pt x="2376339" y="310213"/>
                  </a:lnTo>
                  <a:lnTo>
                    <a:pt x="1899139" y="916260"/>
                  </a:lnTo>
                  <a:lnTo>
                    <a:pt x="70339" y="8371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椭圆 81"/>
            <p:cNvSpPr/>
            <p:nvPr/>
          </p:nvSpPr>
          <p:spPr>
            <a:xfrm rot="20694639" flipH="1">
              <a:off x="35447874" y="4991792"/>
              <a:ext cx="343691" cy="347899"/>
            </a:xfrm>
            <a:custGeom>
              <a:avLst/>
              <a:gdLst/>
              <a:ahLst/>
              <a:cxnLst/>
              <a:rect l="l" t="t" r="r" b="b"/>
              <a:pathLst>
                <a:path w="222754" h="222754">
                  <a:moveTo>
                    <a:pt x="111377" y="0"/>
                  </a:moveTo>
                  <a:cubicBezTo>
                    <a:pt x="172889" y="0"/>
                    <a:pt x="222754" y="49865"/>
                    <a:pt x="222754" y="111377"/>
                  </a:cubicBezTo>
                  <a:cubicBezTo>
                    <a:pt x="222754" y="172889"/>
                    <a:pt x="172889" y="222754"/>
                    <a:pt x="111377" y="222754"/>
                  </a:cubicBezTo>
                  <a:cubicBezTo>
                    <a:pt x="69342" y="222754"/>
                    <a:pt x="32746" y="199468"/>
                    <a:pt x="15209" y="164307"/>
                  </a:cubicBezTo>
                  <a:lnTo>
                    <a:pt x="60596" y="141613"/>
                  </a:lnTo>
                  <a:lnTo>
                    <a:pt x="5326" y="137757"/>
                  </a:lnTo>
                  <a:cubicBezTo>
                    <a:pt x="1133" y="129656"/>
                    <a:pt x="0" y="120649"/>
                    <a:pt x="0" y="111377"/>
                  </a:cubicBezTo>
                  <a:cubicBezTo>
                    <a:pt x="0" y="49865"/>
                    <a:pt x="49865" y="0"/>
                    <a:pt x="11137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任意多边形 32"/>
            <p:cNvSpPr/>
            <p:nvPr/>
          </p:nvSpPr>
          <p:spPr>
            <a:xfrm rot="20694639" flipH="1">
              <a:off x="34876001" y="4837861"/>
              <a:ext cx="2023430" cy="567665"/>
            </a:xfrm>
            <a:custGeom>
              <a:avLst/>
              <a:gdLst>
                <a:gd name="connsiteX0" fmla="*/ 1099841 w 1736986"/>
                <a:gd name="connsiteY0" fmla="*/ 99670 h 554667"/>
                <a:gd name="connsiteX1" fmla="*/ 459033 w 1736986"/>
                <a:gd name="connsiteY1" fmla="*/ 256783 h 554667"/>
                <a:gd name="connsiteX2" fmla="*/ 1597564 w 1736986"/>
                <a:gd name="connsiteY2" fmla="*/ 330212 h 554667"/>
                <a:gd name="connsiteX3" fmla="*/ 1516252 w 1736986"/>
                <a:gd name="connsiteY3" fmla="*/ 236101 h 554667"/>
                <a:gd name="connsiteX4" fmla="*/ 1099841 w 1736986"/>
                <a:gd name="connsiteY4" fmla="*/ 99670 h 554667"/>
                <a:gd name="connsiteX5" fmla="*/ 0 w 1736986"/>
                <a:gd name="connsiteY5" fmla="*/ 174229 h 554667"/>
                <a:gd name="connsiteX6" fmla="*/ 479234 w 1736986"/>
                <a:gd name="connsiteY6" fmla="*/ 178264 h 554667"/>
                <a:gd name="connsiteX7" fmla="*/ 1151887 w 1736986"/>
                <a:gd name="connsiteY7" fmla="*/ 15 h 554667"/>
                <a:gd name="connsiteX8" fmla="*/ 1736986 w 1736986"/>
                <a:gd name="connsiteY8" fmla="*/ 394558 h 554667"/>
                <a:gd name="connsiteX9" fmla="*/ 0 w 1736986"/>
                <a:gd name="connsiteY9" fmla="*/ 174229 h 554667"/>
                <a:gd name="connsiteX0" fmla="*/ 1099841 w 1736986"/>
                <a:gd name="connsiteY0" fmla="*/ 99670 h 470336"/>
                <a:gd name="connsiteX1" fmla="*/ 459033 w 1736986"/>
                <a:gd name="connsiteY1" fmla="*/ 256783 h 470336"/>
                <a:gd name="connsiteX2" fmla="*/ 1597564 w 1736986"/>
                <a:gd name="connsiteY2" fmla="*/ 330212 h 470336"/>
                <a:gd name="connsiteX3" fmla="*/ 1516252 w 1736986"/>
                <a:gd name="connsiteY3" fmla="*/ 236101 h 470336"/>
                <a:gd name="connsiteX4" fmla="*/ 1099841 w 1736986"/>
                <a:gd name="connsiteY4" fmla="*/ 99670 h 470336"/>
                <a:gd name="connsiteX5" fmla="*/ 0 w 1736986"/>
                <a:gd name="connsiteY5" fmla="*/ 174229 h 470336"/>
                <a:gd name="connsiteX6" fmla="*/ 479234 w 1736986"/>
                <a:gd name="connsiteY6" fmla="*/ 178264 h 470336"/>
                <a:gd name="connsiteX7" fmla="*/ 1151887 w 1736986"/>
                <a:gd name="connsiteY7" fmla="*/ 15 h 470336"/>
                <a:gd name="connsiteX8" fmla="*/ 1736986 w 1736986"/>
                <a:gd name="connsiteY8" fmla="*/ 394558 h 470336"/>
                <a:gd name="connsiteX9" fmla="*/ 0 w 1736986"/>
                <a:gd name="connsiteY9" fmla="*/ 174229 h 470336"/>
                <a:gd name="connsiteX0" fmla="*/ 1099841 w 1736986"/>
                <a:gd name="connsiteY0" fmla="*/ 99670 h 462128"/>
                <a:gd name="connsiteX1" fmla="*/ 459033 w 1736986"/>
                <a:gd name="connsiteY1" fmla="*/ 256783 h 462128"/>
                <a:gd name="connsiteX2" fmla="*/ 1597564 w 1736986"/>
                <a:gd name="connsiteY2" fmla="*/ 330212 h 462128"/>
                <a:gd name="connsiteX3" fmla="*/ 1516252 w 1736986"/>
                <a:gd name="connsiteY3" fmla="*/ 236101 h 462128"/>
                <a:gd name="connsiteX4" fmla="*/ 1099841 w 1736986"/>
                <a:gd name="connsiteY4" fmla="*/ 99670 h 462128"/>
                <a:gd name="connsiteX5" fmla="*/ 0 w 1736986"/>
                <a:gd name="connsiteY5" fmla="*/ 174229 h 462128"/>
                <a:gd name="connsiteX6" fmla="*/ 479234 w 1736986"/>
                <a:gd name="connsiteY6" fmla="*/ 178264 h 462128"/>
                <a:gd name="connsiteX7" fmla="*/ 1151887 w 1736986"/>
                <a:gd name="connsiteY7" fmla="*/ 15 h 462128"/>
                <a:gd name="connsiteX8" fmla="*/ 1736986 w 1736986"/>
                <a:gd name="connsiteY8" fmla="*/ 394558 h 462128"/>
                <a:gd name="connsiteX9" fmla="*/ 0 w 1736986"/>
                <a:gd name="connsiteY9" fmla="*/ 174229 h 462128"/>
                <a:gd name="connsiteX0" fmla="*/ 1099841 w 1736986"/>
                <a:gd name="connsiteY0" fmla="*/ 99670 h 507990"/>
                <a:gd name="connsiteX1" fmla="*/ 459033 w 1736986"/>
                <a:gd name="connsiteY1" fmla="*/ 256783 h 507990"/>
                <a:gd name="connsiteX2" fmla="*/ 1597564 w 1736986"/>
                <a:gd name="connsiteY2" fmla="*/ 330212 h 507990"/>
                <a:gd name="connsiteX3" fmla="*/ 1516252 w 1736986"/>
                <a:gd name="connsiteY3" fmla="*/ 236101 h 507990"/>
                <a:gd name="connsiteX4" fmla="*/ 1099841 w 1736986"/>
                <a:gd name="connsiteY4" fmla="*/ 99670 h 507990"/>
                <a:gd name="connsiteX5" fmla="*/ 0 w 1736986"/>
                <a:gd name="connsiteY5" fmla="*/ 174229 h 507990"/>
                <a:gd name="connsiteX6" fmla="*/ 479234 w 1736986"/>
                <a:gd name="connsiteY6" fmla="*/ 178264 h 507990"/>
                <a:gd name="connsiteX7" fmla="*/ 1151887 w 1736986"/>
                <a:gd name="connsiteY7" fmla="*/ 15 h 507990"/>
                <a:gd name="connsiteX8" fmla="*/ 1736986 w 1736986"/>
                <a:gd name="connsiteY8" fmla="*/ 394558 h 507990"/>
                <a:gd name="connsiteX9" fmla="*/ 0 w 1736986"/>
                <a:gd name="connsiteY9" fmla="*/ 174229 h 507990"/>
                <a:gd name="connsiteX0" fmla="*/ 1099841 w 1736986"/>
                <a:gd name="connsiteY0" fmla="*/ 99670 h 490989"/>
                <a:gd name="connsiteX1" fmla="*/ 459033 w 1736986"/>
                <a:gd name="connsiteY1" fmla="*/ 256783 h 490989"/>
                <a:gd name="connsiteX2" fmla="*/ 1597564 w 1736986"/>
                <a:gd name="connsiteY2" fmla="*/ 330212 h 490989"/>
                <a:gd name="connsiteX3" fmla="*/ 1516252 w 1736986"/>
                <a:gd name="connsiteY3" fmla="*/ 236101 h 490989"/>
                <a:gd name="connsiteX4" fmla="*/ 1099841 w 1736986"/>
                <a:gd name="connsiteY4" fmla="*/ 99670 h 490989"/>
                <a:gd name="connsiteX5" fmla="*/ 0 w 1736986"/>
                <a:gd name="connsiteY5" fmla="*/ 174229 h 490989"/>
                <a:gd name="connsiteX6" fmla="*/ 479234 w 1736986"/>
                <a:gd name="connsiteY6" fmla="*/ 178264 h 490989"/>
                <a:gd name="connsiteX7" fmla="*/ 1151887 w 1736986"/>
                <a:gd name="connsiteY7" fmla="*/ 15 h 490989"/>
                <a:gd name="connsiteX8" fmla="*/ 1736986 w 1736986"/>
                <a:gd name="connsiteY8" fmla="*/ 394558 h 490989"/>
                <a:gd name="connsiteX9" fmla="*/ 0 w 1736986"/>
                <a:gd name="connsiteY9" fmla="*/ 174229 h 490989"/>
                <a:gd name="connsiteX0" fmla="*/ 1099841 w 1736986"/>
                <a:gd name="connsiteY0" fmla="*/ 99670 h 481769"/>
                <a:gd name="connsiteX1" fmla="*/ 459033 w 1736986"/>
                <a:gd name="connsiteY1" fmla="*/ 256783 h 481769"/>
                <a:gd name="connsiteX2" fmla="*/ 1597564 w 1736986"/>
                <a:gd name="connsiteY2" fmla="*/ 330212 h 481769"/>
                <a:gd name="connsiteX3" fmla="*/ 1516252 w 1736986"/>
                <a:gd name="connsiteY3" fmla="*/ 236101 h 481769"/>
                <a:gd name="connsiteX4" fmla="*/ 1099841 w 1736986"/>
                <a:gd name="connsiteY4" fmla="*/ 99670 h 481769"/>
                <a:gd name="connsiteX5" fmla="*/ 0 w 1736986"/>
                <a:gd name="connsiteY5" fmla="*/ 174229 h 481769"/>
                <a:gd name="connsiteX6" fmla="*/ 479234 w 1736986"/>
                <a:gd name="connsiteY6" fmla="*/ 178264 h 481769"/>
                <a:gd name="connsiteX7" fmla="*/ 1151887 w 1736986"/>
                <a:gd name="connsiteY7" fmla="*/ 15 h 481769"/>
                <a:gd name="connsiteX8" fmla="*/ 1736986 w 1736986"/>
                <a:gd name="connsiteY8" fmla="*/ 394558 h 481769"/>
                <a:gd name="connsiteX9" fmla="*/ 0 w 1736986"/>
                <a:gd name="connsiteY9" fmla="*/ 174229 h 481769"/>
                <a:gd name="connsiteX0" fmla="*/ 1099841 w 1736986"/>
                <a:gd name="connsiteY0" fmla="*/ 99670 h 521116"/>
                <a:gd name="connsiteX1" fmla="*/ 459033 w 1736986"/>
                <a:gd name="connsiteY1" fmla="*/ 256783 h 521116"/>
                <a:gd name="connsiteX2" fmla="*/ 1597564 w 1736986"/>
                <a:gd name="connsiteY2" fmla="*/ 330212 h 521116"/>
                <a:gd name="connsiteX3" fmla="*/ 1516252 w 1736986"/>
                <a:gd name="connsiteY3" fmla="*/ 236101 h 521116"/>
                <a:gd name="connsiteX4" fmla="*/ 1099841 w 1736986"/>
                <a:gd name="connsiteY4" fmla="*/ 99670 h 521116"/>
                <a:gd name="connsiteX5" fmla="*/ 0 w 1736986"/>
                <a:gd name="connsiteY5" fmla="*/ 174229 h 521116"/>
                <a:gd name="connsiteX6" fmla="*/ 479234 w 1736986"/>
                <a:gd name="connsiteY6" fmla="*/ 178264 h 521116"/>
                <a:gd name="connsiteX7" fmla="*/ 1151887 w 1736986"/>
                <a:gd name="connsiteY7" fmla="*/ 15 h 521116"/>
                <a:gd name="connsiteX8" fmla="*/ 1736986 w 1736986"/>
                <a:gd name="connsiteY8" fmla="*/ 394558 h 521116"/>
                <a:gd name="connsiteX9" fmla="*/ 0 w 1736986"/>
                <a:gd name="connsiteY9" fmla="*/ 174229 h 521116"/>
                <a:gd name="connsiteX0" fmla="*/ 1099841 w 1736986"/>
                <a:gd name="connsiteY0" fmla="*/ 131111 h 552557"/>
                <a:gd name="connsiteX1" fmla="*/ 459033 w 1736986"/>
                <a:gd name="connsiteY1" fmla="*/ 288224 h 552557"/>
                <a:gd name="connsiteX2" fmla="*/ 1597564 w 1736986"/>
                <a:gd name="connsiteY2" fmla="*/ 361653 h 552557"/>
                <a:gd name="connsiteX3" fmla="*/ 1516252 w 1736986"/>
                <a:gd name="connsiteY3" fmla="*/ 267542 h 552557"/>
                <a:gd name="connsiteX4" fmla="*/ 1099841 w 1736986"/>
                <a:gd name="connsiteY4" fmla="*/ 131111 h 552557"/>
                <a:gd name="connsiteX5" fmla="*/ 0 w 1736986"/>
                <a:gd name="connsiteY5" fmla="*/ 205670 h 552557"/>
                <a:gd name="connsiteX6" fmla="*/ 479234 w 1736986"/>
                <a:gd name="connsiteY6" fmla="*/ 209705 h 552557"/>
                <a:gd name="connsiteX7" fmla="*/ 1151350 w 1736986"/>
                <a:gd name="connsiteY7" fmla="*/ 12 h 552557"/>
                <a:gd name="connsiteX8" fmla="*/ 1736986 w 1736986"/>
                <a:gd name="connsiteY8" fmla="*/ 425999 h 552557"/>
                <a:gd name="connsiteX9" fmla="*/ 0 w 1736986"/>
                <a:gd name="connsiteY9" fmla="*/ 205670 h 552557"/>
                <a:gd name="connsiteX0" fmla="*/ 1099841 w 1736986"/>
                <a:gd name="connsiteY0" fmla="*/ 104220 h 525666"/>
                <a:gd name="connsiteX1" fmla="*/ 459033 w 1736986"/>
                <a:gd name="connsiteY1" fmla="*/ 261333 h 525666"/>
                <a:gd name="connsiteX2" fmla="*/ 1597564 w 1736986"/>
                <a:gd name="connsiteY2" fmla="*/ 334762 h 525666"/>
                <a:gd name="connsiteX3" fmla="*/ 1516252 w 1736986"/>
                <a:gd name="connsiteY3" fmla="*/ 240651 h 525666"/>
                <a:gd name="connsiteX4" fmla="*/ 1099841 w 1736986"/>
                <a:gd name="connsiteY4" fmla="*/ 104220 h 525666"/>
                <a:gd name="connsiteX5" fmla="*/ 0 w 1736986"/>
                <a:gd name="connsiteY5" fmla="*/ 178779 h 525666"/>
                <a:gd name="connsiteX6" fmla="*/ 479234 w 1736986"/>
                <a:gd name="connsiteY6" fmla="*/ 182814 h 525666"/>
                <a:gd name="connsiteX7" fmla="*/ 1194689 w 1736986"/>
                <a:gd name="connsiteY7" fmla="*/ 15 h 525666"/>
                <a:gd name="connsiteX8" fmla="*/ 1736986 w 1736986"/>
                <a:gd name="connsiteY8" fmla="*/ 399108 h 525666"/>
                <a:gd name="connsiteX9" fmla="*/ 0 w 1736986"/>
                <a:gd name="connsiteY9" fmla="*/ 178779 h 525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36986" h="525666">
                  <a:moveTo>
                    <a:pt x="1099841" y="104220"/>
                  </a:moveTo>
                  <a:cubicBezTo>
                    <a:pt x="857923" y="131645"/>
                    <a:pt x="615604" y="275945"/>
                    <a:pt x="459033" y="261333"/>
                  </a:cubicBezTo>
                  <a:cubicBezTo>
                    <a:pt x="805817" y="518799"/>
                    <a:pt x="1428486" y="330626"/>
                    <a:pt x="1597564" y="334762"/>
                  </a:cubicBezTo>
                  <a:lnTo>
                    <a:pt x="1516252" y="240651"/>
                  </a:lnTo>
                  <a:cubicBezTo>
                    <a:pt x="1389998" y="113385"/>
                    <a:pt x="1244992" y="87765"/>
                    <a:pt x="1099841" y="104220"/>
                  </a:cubicBezTo>
                  <a:close/>
                  <a:moveTo>
                    <a:pt x="0" y="178779"/>
                  </a:moveTo>
                  <a:cubicBezTo>
                    <a:pt x="136297" y="294534"/>
                    <a:pt x="305822" y="202894"/>
                    <a:pt x="479234" y="182814"/>
                  </a:cubicBezTo>
                  <a:cubicBezTo>
                    <a:pt x="683622" y="121041"/>
                    <a:pt x="960447" y="2933"/>
                    <a:pt x="1194689" y="15"/>
                  </a:cubicBezTo>
                  <a:cubicBezTo>
                    <a:pt x="1435854" y="-1820"/>
                    <a:pt x="1659604" y="176229"/>
                    <a:pt x="1736986" y="399108"/>
                  </a:cubicBezTo>
                  <a:cubicBezTo>
                    <a:pt x="1332194" y="428616"/>
                    <a:pt x="902959" y="774591"/>
                    <a:pt x="0" y="1787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任意多边形 33"/>
            <p:cNvSpPr/>
            <p:nvPr/>
          </p:nvSpPr>
          <p:spPr>
            <a:xfrm rot="641781" flipH="1">
              <a:off x="35275961" y="6431650"/>
              <a:ext cx="702169" cy="385414"/>
            </a:xfrm>
            <a:custGeom>
              <a:avLst/>
              <a:gdLst>
                <a:gd name="connsiteX0" fmla="*/ 524435 w 524435"/>
                <a:gd name="connsiteY0" fmla="*/ 47065 h 114300"/>
                <a:gd name="connsiteX1" fmla="*/ 0 w 524435"/>
                <a:gd name="connsiteY1" fmla="*/ 0 h 114300"/>
                <a:gd name="connsiteX2" fmla="*/ 396688 w 524435"/>
                <a:gd name="connsiteY2" fmla="*/ 114300 h 114300"/>
                <a:gd name="connsiteX3" fmla="*/ 524435 w 524435"/>
                <a:gd name="connsiteY3" fmla="*/ 4706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435" h="114300">
                  <a:moveTo>
                    <a:pt x="524435" y="47065"/>
                  </a:moveTo>
                  <a:lnTo>
                    <a:pt x="0" y="0"/>
                  </a:lnTo>
                  <a:lnTo>
                    <a:pt x="396688" y="114300"/>
                  </a:lnTo>
                  <a:lnTo>
                    <a:pt x="524435" y="470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任意多边形 34"/>
            <p:cNvSpPr/>
            <p:nvPr/>
          </p:nvSpPr>
          <p:spPr>
            <a:xfrm>
              <a:off x="34782813" y="2393388"/>
              <a:ext cx="6424001" cy="6276217"/>
            </a:xfrm>
            <a:custGeom>
              <a:avLst/>
              <a:gdLst/>
              <a:ahLst/>
              <a:cxnLst/>
              <a:rect l="l" t="t" r="r" b="b"/>
              <a:pathLst>
                <a:path w="5992849" h="5702217">
                  <a:moveTo>
                    <a:pt x="2830045" y="2972606"/>
                  </a:moveTo>
                  <a:cubicBezTo>
                    <a:pt x="2809417" y="3162018"/>
                    <a:pt x="2715649" y="3227657"/>
                    <a:pt x="2559993" y="3256724"/>
                  </a:cubicBezTo>
                  <a:cubicBezTo>
                    <a:pt x="2701583" y="3146078"/>
                    <a:pt x="2772847" y="3128261"/>
                    <a:pt x="2830045" y="2972606"/>
                  </a:cubicBezTo>
                  <a:close/>
                  <a:moveTo>
                    <a:pt x="2932905" y="2821430"/>
                  </a:moveTo>
                  <a:cubicBezTo>
                    <a:pt x="2694005" y="3049823"/>
                    <a:pt x="2573765" y="3086600"/>
                    <a:pt x="2477257" y="3407900"/>
                  </a:cubicBezTo>
                  <a:cubicBezTo>
                    <a:pt x="2512063" y="3016921"/>
                    <a:pt x="2670275" y="2881431"/>
                    <a:pt x="2932905" y="2821430"/>
                  </a:cubicBezTo>
                  <a:close/>
                  <a:moveTo>
                    <a:pt x="2936793" y="2578400"/>
                  </a:moveTo>
                  <a:lnTo>
                    <a:pt x="3037277" y="2638690"/>
                  </a:lnTo>
                  <a:cubicBezTo>
                    <a:pt x="3087517" y="2956888"/>
                    <a:pt x="2976337" y="3393829"/>
                    <a:pt x="2863537" y="3538504"/>
                  </a:cubicBezTo>
                  <a:cubicBezTo>
                    <a:pt x="2750735" y="3683179"/>
                    <a:pt x="2470571" y="3617054"/>
                    <a:pt x="2360471" y="3506738"/>
                  </a:cubicBezTo>
                  <a:cubicBezTo>
                    <a:pt x="2551821" y="3606303"/>
                    <a:pt x="2718861" y="3620619"/>
                    <a:pt x="2814915" y="3465896"/>
                  </a:cubicBezTo>
                  <a:cubicBezTo>
                    <a:pt x="2910969" y="3311173"/>
                    <a:pt x="3032413" y="2943058"/>
                    <a:pt x="2936793" y="2578400"/>
                  </a:cubicBezTo>
                  <a:close/>
                  <a:moveTo>
                    <a:pt x="4678689" y="2482028"/>
                  </a:moveTo>
                  <a:lnTo>
                    <a:pt x="4717793" y="3154609"/>
                  </a:lnTo>
                  <a:cubicBezTo>
                    <a:pt x="4713945" y="3327509"/>
                    <a:pt x="4662665" y="3548393"/>
                    <a:pt x="4590945" y="3768554"/>
                  </a:cubicBezTo>
                  <a:cubicBezTo>
                    <a:pt x="4900133" y="3513568"/>
                    <a:pt x="4798825" y="3016626"/>
                    <a:pt x="4678689" y="2482028"/>
                  </a:cubicBezTo>
                  <a:close/>
                  <a:moveTo>
                    <a:pt x="4355093" y="2093914"/>
                  </a:moveTo>
                  <a:cubicBezTo>
                    <a:pt x="4431229" y="2706820"/>
                    <a:pt x="4326677" y="3246130"/>
                    <a:pt x="4098161" y="3905941"/>
                  </a:cubicBezTo>
                  <a:cubicBezTo>
                    <a:pt x="4397741" y="3361130"/>
                    <a:pt x="4588437" y="2571920"/>
                    <a:pt x="4355093" y="2093914"/>
                  </a:cubicBezTo>
                  <a:close/>
                  <a:moveTo>
                    <a:pt x="4068501" y="1973622"/>
                  </a:moveTo>
                  <a:cubicBezTo>
                    <a:pt x="3966289" y="2425084"/>
                    <a:pt x="3780613" y="2802251"/>
                    <a:pt x="3497313" y="3251911"/>
                  </a:cubicBezTo>
                  <a:cubicBezTo>
                    <a:pt x="3793125" y="2893607"/>
                    <a:pt x="4085869" y="2346087"/>
                    <a:pt x="4068501" y="1973622"/>
                  </a:cubicBezTo>
                  <a:close/>
                  <a:moveTo>
                    <a:pt x="3910733" y="1690745"/>
                  </a:moveTo>
                  <a:cubicBezTo>
                    <a:pt x="3786689" y="2007675"/>
                    <a:pt x="3578401" y="2211309"/>
                    <a:pt x="3265433" y="2416319"/>
                  </a:cubicBezTo>
                  <a:cubicBezTo>
                    <a:pt x="3587941" y="2295679"/>
                    <a:pt x="3914529" y="2014219"/>
                    <a:pt x="3910733" y="1690745"/>
                  </a:cubicBezTo>
                  <a:close/>
                  <a:moveTo>
                    <a:pt x="3729977" y="1396393"/>
                  </a:moveTo>
                  <a:cubicBezTo>
                    <a:pt x="3114129" y="1481827"/>
                    <a:pt x="2367413" y="1800629"/>
                    <a:pt x="2123641" y="2273402"/>
                  </a:cubicBezTo>
                  <a:cubicBezTo>
                    <a:pt x="2569525" y="1846042"/>
                    <a:pt x="3064401" y="1607536"/>
                    <a:pt x="3729977" y="1396393"/>
                  </a:cubicBezTo>
                  <a:close/>
                  <a:moveTo>
                    <a:pt x="4537465" y="1362010"/>
                  </a:moveTo>
                  <a:cubicBezTo>
                    <a:pt x="4524265" y="1375447"/>
                    <a:pt x="4508613" y="1385398"/>
                    <a:pt x="4492321" y="1394044"/>
                  </a:cubicBezTo>
                  <a:cubicBezTo>
                    <a:pt x="4483485" y="1433094"/>
                    <a:pt x="4466733" y="1470654"/>
                    <a:pt x="4443641" y="1505895"/>
                  </a:cubicBezTo>
                  <a:cubicBezTo>
                    <a:pt x="4411641" y="1554723"/>
                    <a:pt x="4370697" y="1594162"/>
                    <a:pt x="4323917" y="1622726"/>
                  </a:cubicBezTo>
                  <a:cubicBezTo>
                    <a:pt x="4429341" y="1747173"/>
                    <a:pt x="4518565" y="1886554"/>
                    <a:pt x="4586933" y="2042383"/>
                  </a:cubicBezTo>
                  <a:cubicBezTo>
                    <a:pt x="4542137" y="1806755"/>
                    <a:pt x="4515065" y="1574263"/>
                    <a:pt x="4537465" y="1362010"/>
                  </a:cubicBezTo>
                  <a:close/>
                  <a:moveTo>
                    <a:pt x="867973" y="1253099"/>
                  </a:moveTo>
                  <a:cubicBezTo>
                    <a:pt x="836733" y="1357758"/>
                    <a:pt x="524465" y="1921448"/>
                    <a:pt x="521213" y="2013520"/>
                  </a:cubicBezTo>
                  <a:cubicBezTo>
                    <a:pt x="1025913" y="1949003"/>
                    <a:pt x="1518533" y="1794534"/>
                    <a:pt x="1775709" y="1701218"/>
                  </a:cubicBezTo>
                  <a:cubicBezTo>
                    <a:pt x="1697593" y="1924167"/>
                    <a:pt x="877057" y="2177947"/>
                    <a:pt x="461449" y="2220186"/>
                  </a:cubicBezTo>
                  <a:cubicBezTo>
                    <a:pt x="428309" y="2555135"/>
                    <a:pt x="279221" y="2827709"/>
                    <a:pt x="232209" y="3155289"/>
                  </a:cubicBezTo>
                  <a:lnTo>
                    <a:pt x="437813" y="3259799"/>
                  </a:lnTo>
                  <a:lnTo>
                    <a:pt x="414685" y="3516208"/>
                  </a:lnTo>
                  <a:lnTo>
                    <a:pt x="533865" y="3630666"/>
                  </a:lnTo>
                  <a:cubicBezTo>
                    <a:pt x="534705" y="3683297"/>
                    <a:pt x="535549" y="3735929"/>
                    <a:pt x="536389" y="3788560"/>
                  </a:cubicBezTo>
                  <a:lnTo>
                    <a:pt x="693769" y="3919491"/>
                  </a:lnTo>
                  <a:cubicBezTo>
                    <a:pt x="705669" y="4090979"/>
                    <a:pt x="627797" y="4282841"/>
                    <a:pt x="729465" y="4433955"/>
                  </a:cubicBezTo>
                  <a:cubicBezTo>
                    <a:pt x="831125" y="4585071"/>
                    <a:pt x="1414797" y="4482786"/>
                    <a:pt x="1644721" y="4672609"/>
                  </a:cubicBezTo>
                  <a:cubicBezTo>
                    <a:pt x="1874645" y="4862433"/>
                    <a:pt x="1802825" y="5463833"/>
                    <a:pt x="2109013" y="5572892"/>
                  </a:cubicBezTo>
                  <a:cubicBezTo>
                    <a:pt x="2415201" y="5681951"/>
                    <a:pt x="3269409" y="5475581"/>
                    <a:pt x="3481853" y="5326963"/>
                  </a:cubicBezTo>
                  <a:cubicBezTo>
                    <a:pt x="3586721" y="5259024"/>
                    <a:pt x="3515333" y="4954529"/>
                    <a:pt x="3383677" y="4681166"/>
                  </a:cubicBezTo>
                  <a:cubicBezTo>
                    <a:pt x="3313657" y="4555719"/>
                    <a:pt x="3398017" y="4795792"/>
                    <a:pt x="3158833" y="4651974"/>
                  </a:cubicBezTo>
                  <a:cubicBezTo>
                    <a:pt x="2919653" y="4508158"/>
                    <a:pt x="2756573" y="4079453"/>
                    <a:pt x="2755425" y="3737579"/>
                  </a:cubicBezTo>
                  <a:cubicBezTo>
                    <a:pt x="3125817" y="3599270"/>
                    <a:pt x="3315457" y="2921816"/>
                    <a:pt x="3118313" y="2573836"/>
                  </a:cubicBezTo>
                  <a:cubicBezTo>
                    <a:pt x="2921169" y="2225856"/>
                    <a:pt x="2495005" y="2506073"/>
                    <a:pt x="2197853" y="3088530"/>
                  </a:cubicBezTo>
                  <a:cubicBezTo>
                    <a:pt x="1611589" y="2561604"/>
                    <a:pt x="2472601" y="1522429"/>
                    <a:pt x="1557289" y="1422620"/>
                  </a:cubicBezTo>
                  <a:cubicBezTo>
                    <a:pt x="1252897" y="1400044"/>
                    <a:pt x="1023825" y="1299023"/>
                    <a:pt x="867973" y="1253099"/>
                  </a:cubicBezTo>
                  <a:close/>
                  <a:moveTo>
                    <a:pt x="2365657" y="846670"/>
                  </a:moveTo>
                  <a:cubicBezTo>
                    <a:pt x="2035737" y="849601"/>
                    <a:pt x="1725913" y="916590"/>
                    <a:pt x="1511549" y="1074014"/>
                  </a:cubicBezTo>
                  <a:cubicBezTo>
                    <a:pt x="2101053" y="889794"/>
                    <a:pt x="2650361" y="896494"/>
                    <a:pt x="3340349" y="1003676"/>
                  </a:cubicBezTo>
                  <a:cubicBezTo>
                    <a:pt x="3045597" y="904867"/>
                    <a:pt x="2695577" y="843739"/>
                    <a:pt x="2365657" y="846670"/>
                  </a:cubicBezTo>
                  <a:close/>
                  <a:moveTo>
                    <a:pt x="3629029" y="806622"/>
                  </a:moveTo>
                  <a:cubicBezTo>
                    <a:pt x="3622301" y="817304"/>
                    <a:pt x="3787333" y="933359"/>
                    <a:pt x="3997641" y="1065837"/>
                  </a:cubicBezTo>
                  <a:cubicBezTo>
                    <a:pt x="4207953" y="1198315"/>
                    <a:pt x="4383893" y="1297049"/>
                    <a:pt x="4390625" y="1286367"/>
                  </a:cubicBezTo>
                  <a:cubicBezTo>
                    <a:pt x="4397353" y="1275683"/>
                    <a:pt x="4232321" y="1159630"/>
                    <a:pt x="4022009" y="1027152"/>
                  </a:cubicBezTo>
                  <a:cubicBezTo>
                    <a:pt x="3811701" y="894675"/>
                    <a:pt x="3635757" y="795940"/>
                    <a:pt x="3629029" y="806622"/>
                  </a:cubicBezTo>
                  <a:close/>
                  <a:moveTo>
                    <a:pt x="3834585" y="577070"/>
                  </a:moveTo>
                  <a:cubicBezTo>
                    <a:pt x="3827853" y="587752"/>
                    <a:pt x="3992889" y="703806"/>
                    <a:pt x="4203197" y="836284"/>
                  </a:cubicBezTo>
                  <a:cubicBezTo>
                    <a:pt x="4413505" y="968762"/>
                    <a:pt x="4589449" y="1067496"/>
                    <a:pt x="4596177" y="1056814"/>
                  </a:cubicBezTo>
                  <a:cubicBezTo>
                    <a:pt x="4602905" y="1046131"/>
                    <a:pt x="4437873" y="930078"/>
                    <a:pt x="4227565" y="797600"/>
                  </a:cubicBezTo>
                  <a:cubicBezTo>
                    <a:pt x="4017257" y="665121"/>
                    <a:pt x="3841313" y="566387"/>
                    <a:pt x="3834585" y="577070"/>
                  </a:cubicBezTo>
                  <a:close/>
                  <a:moveTo>
                    <a:pt x="3963069" y="346256"/>
                  </a:moveTo>
                  <a:cubicBezTo>
                    <a:pt x="3956381" y="356967"/>
                    <a:pt x="4121889" y="472344"/>
                    <a:pt x="4332737" y="603961"/>
                  </a:cubicBezTo>
                  <a:cubicBezTo>
                    <a:pt x="4543585" y="735578"/>
                    <a:pt x="4719933" y="833591"/>
                    <a:pt x="4726617" y="822881"/>
                  </a:cubicBezTo>
                  <a:cubicBezTo>
                    <a:pt x="4733305" y="812171"/>
                    <a:pt x="4567797" y="696793"/>
                    <a:pt x="4356949" y="565177"/>
                  </a:cubicBezTo>
                  <a:cubicBezTo>
                    <a:pt x="4146097" y="433561"/>
                    <a:pt x="3969753" y="335547"/>
                    <a:pt x="3963069" y="346256"/>
                  </a:cubicBezTo>
                  <a:close/>
                  <a:moveTo>
                    <a:pt x="4169157" y="39"/>
                  </a:moveTo>
                  <a:cubicBezTo>
                    <a:pt x="4245437" y="-1032"/>
                    <a:pt x="4322845" y="19879"/>
                    <a:pt x="4391457" y="64840"/>
                  </a:cubicBezTo>
                  <a:lnTo>
                    <a:pt x="4788485" y="325015"/>
                  </a:lnTo>
                  <a:cubicBezTo>
                    <a:pt x="4971445" y="444912"/>
                    <a:pt x="5022569" y="690428"/>
                    <a:pt x="4902673" y="873391"/>
                  </a:cubicBezTo>
                  <a:cubicBezTo>
                    <a:pt x="4885857" y="899051"/>
                    <a:pt x="4866569" y="922119"/>
                    <a:pt x="4844753" y="941880"/>
                  </a:cubicBezTo>
                  <a:cubicBezTo>
                    <a:pt x="4838861" y="970178"/>
                    <a:pt x="4829065" y="997841"/>
                    <a:pt x="4814557" y="1023881"/>
                  </a:cubicBezTo>
                  <a:cubicBezTo>
                    <a:pt x="5540793" y="2129592"/>
                    <a:pt x="5962509" y="3746854"/>
                    <a:pt x="5992849" y="5028642"/>
                  </a:cubicBezTo>
                  <a:lnTo>
                    <a:pt x="5333093" y="4820298"/>
                  </a:lnTo>
                  <a:cubicBezTo>
                    <a:pt x="5303513" y="3437587"/>
                    <a:pt x="5369593" y="2256808"/>
                    <a:pt x="4674157" y="1248570"/>
                  </a:cubicBezTo>
                  <a:cubicBezTo>
                    <a:pt x="4690297" y="2007834"/>
                    <a:pt x="5442841" y="3323261"/>
                    <a:pt x="5124745" y="4160541"/>
                  </a:cubicBezTo>
                  <a:lnTo>
                    <a:pt x="4542989" y="3904173"/>
                  </a:lnTo>
                  <a:cubicBezTo>
                    <a:pt x="4427693" y="4227139"/>
                    <a:pt x="4278877" y="4526090"/>
                    <a:pt x="4185921" y="4643683"/>
                  </a:cubicBezTo>
                  <a:cubicBezTo>
                    <a:pt x="4070997" y="4774052"/>
                    <a:pt x="3828709" y="4725466"/>
                    <a:pt x="3764229" y="4704226"/>
                  </a:cubicBezTo>
                  <a:cubicBezTo>
                    <a:pt x="3686369" y="4718670"/>
                    <a:pt x="3579597" y="4617115"/>
                    <a:pt x="3531417" y="4676821"/>
                  </a:cubicBezTo>
                  <a:cubicBezTo>
                    <a:pt x="3493453" y="4794087"/>
                    <a:pt x="3822609" y="5308513"/>
                    <a:pt x="3564349" y="5472825"/>
                  </a:cubicBezTo>
                  <a:cubicBezTo>
                    <a:pt x="3306093" y="5637136"/>
                    <a:pt x="2318501" y="5771939"/>
                    <a:pt x="1981873" y="5662681"/>
                  </a:cubicBezTo>
                  <a:cubicBezTo>
                    <a:pt x="1645249" y="5553423"/>
                    <a:pt x="1784589" y="4997227"/>
                    <a:pt x="1544593" y="4817275"/>
                  </a:cubicBezTo>
                  <a:cubicBezTo>
                    <a:pt x="1304597" y="4637324"/>
                    <a:pt x="652141" y="4735635"/>
                    <a:pt x="541893" y="4582969"/>
                  </a:cubicBezTo>
                  <a:cubicBezTo>
                    <a:pt x="431637" y="4430302"/>
                    <a:pt x="518853" y="4234608"/>
                    <a:pt x="507337" y="4060426"/>
                  </a:cubicBezTo>
                  <a:lnTo>
                    <a:pt x="335733" y="3928774"/>
                  </a:lnTo>
                  <a:cubicBezTo>
                    <a:pt x="335285" y="3875291"/>
                    <a:pt x="334833" y="3821807"/>
                    <a:pt x="334385" y="3768324"/>
                  </a:cubicBezTo>
                  <a:lnTo>
                    <a:pt x="204569" y="3653077"/>
                  </a:lnTo>
                  <a:lnTo>
                    <a:pt x="232269" y="3392271"/>
                  </a:lnTo>
                  <a:cubicBezTo>
                    <a:pt x="157341" y="3357482"/>
                    <a:pt x="63549" y="3490013"/>
                    <a:pt x="7481" y="3287902"/>
                  </a:cubicBezTo>
                  <a:cubicBezTo>
                    <a:pt x="-48587" y="3085791"/>
                    <a:pt x="227577" y="2677201"/>
                    <a:pt x="267921" y="2337418"/>
                  </a:cubicBezTo>
                  <a:cubicBezTo>
                    <a:pt x="267621" y="2337584"/>
                    <a:pt x="267365" y="2337804"/>
                    <a:pt x="267117" y="2338022"/>
                  </a:cubicBezTo>
                  <a:lnTo>
                    <a:pt x="268853" y="2331801"/>
                  </a:lnTo>
                  <a:cubicBezTo>
                    <a:pt x="325485" y="2141586"/>
                    <a:pt x="618169" y="1344461"/>
                    <a:pt x="882585" y="1055531"/>
                  </a:cubicBezTo>
                  <a:cubicBezTo>
                    <a:pt x="1147005" y="766601"/>
                    <a:pt x="1456221" y="658302"/>
                    <a:pt x="1855357" y="598221"/>
                  </a:cubicBezTo>
                  <a:cubicBezTo>
                    <a:pt x="2254497" y="538140"/>
                    <a:pt x="2945633" y="589017"/>
                    <a:pt x="3303405" y="877062"/>
                  </a:cubicBezTo>
                  <a:cubicBezTo>
                    <a:pt x="3312229" y="836058"/>
                    <a:pt x="3359813" y="848520"/>
                    <a:pt x="3384049" y="811534"/>
                  </a:cubicBezTo>
                  <a:lnTo>
                    <a:pt x="3384049" y="811535"/>
                  </a:lnTo>
                  <a:cubicBezTo>
                    <a:pt x="3419701" y="757132"/>
                    <a:pt x="3466457" y="714386"/>
                    <a:pt x="3520237" y="685849"/>
                  </a:cubicBezTo>
                  <a:cubicBezTo>
                    <a:pt x="3529073" y="646800"/>
                    <a:pt x="3545821" y="609240"/>
                    <a:pt x="3568917" y="573999"/>
                  </a:cubicBezTo>
                  <a:lnTo>
                    <a:pt x="3568917" y="574000"/>
                  </a:lnTo>
                  <a:cubicBezTo>
                    <a:pt x="3601749" y="523900"/>
                    <a:pt x="3643997" y="483683"/>
                    <a:pt x="3692413" y="455140"/>
                  </a:cubicBezTo>
                  <a:cubicBezTo>
                    <a:pt x="3701665" y="425224"/>
                    <a:pt x="3715765" y="396483"/>
                    <a:pt x="3733681" y="369141"/>
                  </a:cubicBezTo>
                  <a:lnTo>
                    <a:pt x="3733681" y="369142"/>
                  </a:lnTo>
                  <a:cubicBezTo>
                    <a:pt x="3750497" y="343481"/>
                    <a:pt x="3769785" y="320412"/>
                    <a:pt x="3791605" y="300651"/>
                  </a:cubicBezTo>
                  <a:cubicBezTo>
                    <a:pt x="3800433" y="258249"/>
                    <a:pt x="3818021" y="217274"/>
                    <a:pt x="3843085" y="179031"/>
                  </a:cubicBezTo>
                  <a:cubicBezTo>
                    <a:pt x="3918017" y="64680"/>
                    <a:pt x="4042021" y="1827"/>
                    <a:pt x="4169157" y="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36" name="任意多边形 35"/>
            <p:cNvSpPr/>
            <p:nvPr/>
          </p:nvSpPr>
          <p:spPr>
            <a:xfrm rot="20711111" flipV="1">
              <a:off x="38379573" y="9349824"/>
              <a:ext cx="590693" cy="214558"/>
            </a:xfrm>
            <a:custGeom>
              <a:avLst/>
              <a:gdLst/>
              <a:ahLst/>
              <a:cxnLst/>
              <a:rect l="l" t="t" r="r" b="b"/>
              <a:pathLst>
                <a:path w="2391680" h="1146854">
                  <a:moveTo>
                    <a:pt x="912300" y="502954"/>
                  </a:moveTo>
                  <a:cubicBezTo>
                    <a:pt x="958314" y="506617"/>
                    <a:pt x="1010035" y="525964"/>
                    <a:pt x="1057710" y="566035"/>
                  </a:cubicBezTo>
                  <a:cubicBezTo>
                    <a:pt x="1252877" y="506700"/>
                    <a:pt x="1357617" y="662450"/>
                    <a:pt x="1236291" y="782352"/>
                  </a:cubicBezTo>
                  <a:cubicBezTo>
                    <a:pt x="1234728" y="861052"/>
                    <a:pt x="1415112" y="1010718"/>
                    <a:pt x="1688939" y="886281"/>
                  </a:cubicBezTo>
                  <a:cubicBezTo>
                    <a:pt x="1602058" y="954954"/>
                    <a:pt x="1212415" y="1169877"/>
                    <a:pt x="858862" y="819985"/>
                  </a:cubicBezTo>
                  <a:cubicBezTo>
                    <a:pt x="607568" y="838254"/>
                    <a:pt x="615221" y="605589"/>
                    <a:pt x="774956" y="591993"/>
                  </a:cubicBezTo>
                  <a:cubicBezTo>
                    <a:pt x="774778" y="534308"/>
                    <a:pt x="835611" y="496848"/>
                    <a:pt x="912300" y="502954"/>
                  </a:cubicBezTo>
                  <a:close/>
                  <a:moveTo>
                    <a:pt x="785092" y="192"/>
                  </a:moveTo>
                  <a:cubicBezTo>
                    <a:pt x="851718" y="-2785"/>
                    <a:pt x="921779" y="29270"/>
                    <a:pt x="968486" y="69566"/>
                  </a:cubicBezTo>
                  <a:cubicBezTo>
                    <a:pt x="1092115" y="-13442"/>
                    <a:pt x="1225962" y="36380"/>
                    <a:pt x="1236629" y="145181"/>
                  </a:cubicBezTo>
                  <a:lnTo>
                    <a:pt x="1211627" y="230311"/>
                  </a:lnTo>
                  <a:cubicBezTo>
                    <a:pt x="1201535" y="278111"/>
                    <a:pt x="1154604" y="308681"/>
                    <a:pt x="1106803" y="298589"/>
                  </a:cubicBezTo>
                  <a:cubicBezTo>
                    <a:pt x="1059002" y="288497"/>
                    <a:pt x="1028433" y="241566"/>
                    <a:pt x="1038525" y="193765"/>
                  </a:cubicBezTo>
                  <a:cubicBezTo>
                    <a:pt x="1042939" y="172856"/>
                    <a:pt x="1054403" y="155244"/>
                    <a:pt x="1069904" y="142890"/>
                  </a:cubicBezTo>
                  <a:cubicBezTo>
                    <a:pt x="1045107" y="158573"/>
                    <a:pt x="1026451" y="183882"/>
                    <a:pt x="1019911" y="214857"/>
                  </a:cubicBezTo>
                  <a:cubicBezTo>
                    <a:pt x="1007026" y="275888"/>
                    <a:pt x="1046056" y="335808"/>
                    <a:pt x="1107086" y="348693"/>
                  </a:cubicBezTo>
                  <a:cubicBezTo>
                    <a:pt x="1168116" y="361578"/>
                    <a:pt x="1228037" y="322548"/>
                    <a:pt x="1240922" y="261518"/>
                  </a:cubicBezTo>
                  <a:lnTo>
                    <a:pt x="1292689" y="151991"/>
                  </a:lnTo>
                  <a:cubicBezTo>
                    <a:pt x="1393429" y="93378"/>
                    <a:pt x="1450211" y="155654"/>
                    <a:pt x="1446548" y="190455"/>
                  </a:cubicBezTo>
                  <a:cubicBezTo>
                    <a:pt x="1633376" y="146495"/>
                    <a:pt x="1699316" y="289364"/>
                    <a:pt x="1627882" y="371789"/>
                  </a:cubicBezTo>
                  <a:cubicBezTo>
                    <a:pt x="1796393" y="353472"/>
                    <a:pt x="1855006" y="461540"/>
                    <a:pt x="1820205" y="547628"/>
                  </a:cubicBezTo>
                  <a:lnTo>
                    <a:pt x="1824715" y="548917"/>
                  </a:lnTo>
                  <a:lnTo>
                    <a:pt x="1786105" y="637871"/>
                  </a:lnTo>
                  <a:cubicBezTo>
                    <a:pt x="1762721" y="691743"/>
                    <a:pt x="1700093" y="716460"/>
                    <a:pt x="1646220" y="693077"/>
                  </a:cubicBezTo>
                  <a:cubicBezTo>
                    <a:pt x="1592347" y="669693"/>
                    <a:pt x="1567631" y="607065"/>
                    <a:pt x="1591014" y="553192"/>
                  </a:cubicBezTo>
                  <a:cubicBezTo>
                    <a:pt x="1601243" y="529627"/>
                    <a:pt x="1618980" y="511640"/>
                    <a:pt x="1640210" y="500819"/>
                  </a:cubicBezTo>
                  <a:cubicBezTo>
                    <a:pt x="1607231" y="513326"/>
                    <a:pt x="1579170" y="538647"/>
                    <a:pt x="1564018" y="573558"/>
                  </a:cubicBezTo>
                  <a:lnTo>
                    <a:pt x="1564017" y="573558"/>
                  </a:lnTo>
                  <a:cubicBezTo>
                    <a:pt x="1534163" y="642341"/>
                    <a:pt x="1565720" y="722303"/>
                    <a:pt x="1634503" y="752158"/>
                  </a:cubicBezTo>
                  <a:cubicBezTo>
                    <a:pt x="1703286" y="782013"/>
                    <a:pt x="1783247" y="750455"/>
                    <a:pt x="1813103" y="681672"/>
                  </a:cubicBezTo>
                  <a:lnTo>
                    <a:pt x="1897134" y="569608"/>
                  </a:lnTo>
                  <a:cubicBezTo>
                    <a:pt x="2001538" y="543965"/>
                    <a:pt x="2270791" y="584261"/>
                    <a:pt x="2391680" y="871830"/>
                  </a:cubicBezTo>
                  <a:cubicBezTo>
                    <a:pt x="2179987" y="686598"/>
                    <a:pt x="1856498" y="875162"/>
                    <a:pt x="1517223" y="1002793"/>
                  </a:cubicBezTo>
                  <a:cubicBezTo>
                    <a:pt x="1680580" y="937866"/>
                    <a:pt x="1804700" y="824883"/>
                    <a:pt x="1854291" y="784433"/>
                  </a:cubicBezTo>
                  <a:cubicBezTo>
                    <a:pt x="1512866" y="944544"/>
                    <a:pt x="1309815" y="909907"/>
                    <a:pt x="1311764" y="808644"/>
                  </a:cubicBezTo>
                  <a:cubicBezTo>
                    <a:pt x="1463041" y="654367"/>
                    <a:pt x="1332444" y="453964"/>
                    <a:pt x="1089097" y="530311"/>
                  </a:cubicBezTo>
                  <a:cubicBezTo>
                    <a:pt x="930579" y="392819"/>
                    <a:pt x="736185" y="444953"/>
                    <a:pt x="736542" y="563711"/>
                  </a:cubicBezTo>
                  <a:cubicBezTo>
                    <a:pt x="537374" y="581204"/>
                    <a:pt x="527831" y="880572"/>
                    <a:pt x="841161" y="857065"/>
                  </a:cubicBezTo>
                  <a:cubicBezTo>
                    <a:pt x="1048986" y="1069307"/>
                    <a:pt x="1261952" y="1084928"/>
                    <a:pt x="1440098" y="1031945"/>
                  </a:cubicBezTo>
                  <a:cubicBezTo>
                    <a:pt x="1311705" y="1076774"/>
                    <a:pt x="1182021" y="1107948"/>
                    <a:pt x="1056406" y="1102619"/>
                  </a:cubicBezTo>
                  <a:lnTo>
                    <a:pt x="938615" y="1108660"/>
                  </a:lnTo>
                  <a:cubicBezTo>
                    <a:pt x="735302" y="1071880"/>
                    <a:pt x="668742" y="974253"/>
                    <a:pt x="503030" y="859969"/>
                  </a:cubicBezTo>
                  <a:cubicBezTo>
                    <a:pt x="332494" y="742357"/>
                    <a:pt x="164477" y="896092"/>
                    <a:pt x="175398" y="980940"/>
                  </a:cubicBezTo>
                  <a:cubicBezTo>
                    <a:pt x="369721" y="789017"/>
                    <a:pt x="427785" y="1070575"/>
                    <a:pt x="279742" y="1142448"/>
                  </a:cubicBezTo>
                  <a:lnTo>
                    <a:pt x="199192" y="1146579"/>
                  </a:lnTo>
                  <a:cubicBezTo>
                    <a:pt x="10532" y="1155737"/>
                    <a:pt x="-51745" y="934107"/>
                    <a:pt x="45333" y="811386"/>
                  </a:cubicBezTo>
                  <a:cubicBezTo>
                    <a:pt x="-24231" y="732669"/>
                    <a:pt x="-11463" y="538687"/>
                    <a:pt x="198836" y="575062"/>
                  </a:cubicBezTo>
                  <a:lnTo>
                    <a:pt x="268634" y="659071"/>
                  </a:lnTo>
                  <a:cubicBezTo>
                    <a:pt x="310298" y="709218"/>
                    <a:pt x="387041" y="714171"/>
                    <a:pt x="440045" y="670133"/>
                  </a:cubicBezTo>
                  <a:cubicBezTo>
                    <a:pt x="493049" y="626095"/>
                    <a:pt x="502242" y="549743"/>
                    <a:pt x="460578" y="499596"/>
                  </a:cubicBezTo>
                  <a:cubicBezTo>
                    <a:pt x="439431" y="474144"/>
                    <a:pt x="409248" y="460335"/>
                    <a:pt x="377713" y="458722"/>
                  </a:cubicBezTo>
                  <a:cubicBezTo>
                    <a:pt x="398645" y="462108"/>
                    <a:pt x="418177" y="472515"/>
                    <a:pt x="432451" y="489696"/>
                  </a:cubicBezTo>
                  <a:cubicBezTo>
                    <a:pt x="465084" y="528972"/>
                    <a:pt x="457884" y="588773"/>
                    <a:pt x="416369" y="623265"/>
                  </a:cubicBezTo>
                  <a:cubicBezTo>
                    <a:pt x="374856" y="657756"/>
                    <a:pt x="314748" y="653878"/>
                    <a:pt x="282115" y="614601"/>
                  </a:cubicBezTo>
                  <a:lnTo>
                    <a:pt x="234592" y="557403"/>
                  </a:lnTo>
                  <a:lnTo>
                    <a:pt x="243152" y="553123"/>
                  </a:lnTo>
                  <a:cubicBezTo>
                    <a:pt x="219340" y="474362"/>
                    <a:pt x="228499" y="401096"/>
                    <a:pt x="320082" y="333324"/>
                  </a:cubicBezTo>
                  <a:cubicBezTo>
                    <a:pt x="327408" y="219761"/>
                    <a:pt x="455623" y="89714"/>
                    <a:pt x="622304" y="141000"/>
                  </a:cubicBezTo>
                  <a:cubicBezTo>
                    <a:pt x="655274" y="41175"/>
                    <a:pt x="718466" y="3169"/>
                    <a:pt x="785092" y="1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7" name="任意多边形 36"/>
            <p:cNvSpPr/>
            <p:nvPr/>
          </p:nvSpPr>
          <p:spPr>
            <a:xfrm rot="19727196">
              <a:off x="28878765" y="8404701"/>
              <a:ext cx="1655752" cy="3186011"/>
            </a:xfrm>
            <a:custGeom>
              <a:avLst/>
              <a:gdLst>
                <a:gd name="connsiteX0" fmla="*/ 516831 w 1554125"/>
                <a:gd name="connsiteY0" fmla="*/ 1634537 h 2941159"/>
                <a:gd name="connsiteX1" fmla="*/ 621957 w 1554125"/>
                <a:gd name="connsiteY1" fmla="*/ 1766214 h 2941159"/>
                <a:gd name="connsiteX2" fmla="*/ 679202 w 1554125"/>
                <a:gd name="connsiteY2" fmla="*/ 1651528 h 2941159"/>
                <a:gd name="connsiteX3" fmla="*/ 516831 w 1554125"/>
                <a:gd name="connsiteY3" fmla="*/ 1634537 h 2941159"/>
                <a:gd name="connsiteX4" fmla="*/ 451602 w 1554125"/>
                <a:gd name="connsiteY4" fmla="*/ 1604214 h 2941159"/>
                <a:gd name="connsiteX5" fmla="*/ 713766 w 1554125"/>
                <a:gd name="connsiteY5" fmla="*/ 1652000 h 2941159"/>
                <a:gd name="connsiteX6" fmla="*/ 451602 w 1554125"/>
                <a:gd name="connsiteY6" fmla="*/ 1604214 h 2941159"/>
                <a:gd name="connsiteX7" fmla="*/ 300658 w 1554125"/>
                <a:gd name="connsiteY7" fmla="*/ 1591240 h 2941159"/>
                <a:gd name="connsiteX8" fmla="*/ 135613 w 1554125"/>
                <a:gd name="connsiteY8" fmla="*/ 1638430 h 2941159"/>
                <a:gd name="connsiteX9" fmla="*/ 262546 w 1554125"/>
                <a:gd name="connsiteY9" fmla="*/ 1742908 h 2941159"/>
                <a:gd name="connsiteX10" fmla="*/ 300658 w 1554125"/>
                <a:gd name="connsiteY10" fmla="*/ 1591240 h 2941159"/>
                <a:gd name="connsiteX11" fmla="*/ 367724 w 1554125"/>
                <a:gd name="connsiteY11" fmla="*/ 1588648 h 2941159"/>
                <a:gd name="connsiteX12" fmla="*/ 89611 w 1554125"/>
                <a:gd name="connsiteY12" fmla="*/ 1639213 h 2941159"/>
                <a:gd name="connsiteX13" fmla="*/ 367724 w 1554125"/>
                <a:gd name="connsiteY13" fmla="*/ 1588648 h 2941159"/>
                <a:gd name="connsiteX14" fmla="*/ 323529 w 1554125"/>
                <a:gd name="connsiteY14" fmla="*/ 1322021 h 2941159"/>
                <a:gd name="connsiteX15" fmla="*/ 461500 w 1554125"/>
                <a:gd name="connsiteY15" fmla="*/ 1347722 h 2941159"/>
                <a:gd name="connsiteX16" fmla="*/ 396573 w 1554125"/>
                <a:gd name="connsiteY16" fmla="*/ 1512747 h 2941159"/>
                <a:gd name="connsiteX17" fmla="*/ 218021 w 1554125"/>
                <a:gd name="connsiteY17" fmla="*/ 1336900 h 2941159"/>
                <a:gd name="connsiteX18" fmla="*/ 323529 w 1554125"/>
                <a:gd name="connsiteY18" fmla="*/ 1322021 h 2941159"/>
                <a:gd name="connsiteX19" fmla="*/ 254983 w 1554125"/>
                <a:gd name="connsiteY19" fmla="*/ 1296857 h 2941159"/>
                <a:gd name="connsiteX20" fmla="*/ 174833 w 1554125"/>
                <a:gd name="connsiteY20" fmla="*/ 1335456 h 2941159"/>
                <a:gd name="connsiteX21" fmla="*/ 408558 w 1554125"/>
                <a:gd name="connsiteY21" fmla="*/ 1548679 h 2941159"/>
                <a:gd name="connsiteX22" fmla="*/ 720192 w 1554125"/>
                <a:gd name="connsiteY22" fmla="*/ 1614286 h 2941159"/>
                <a:gd name="connsiteX23" fmla="*/ 757096 w 1554125"/>
                <a:gd name="connsiteY23" fmla="*/ 1569181 h 2941159"/>
                <a:gd name="connsiteX24" fmla="*/ 728393 w 1554125"/>
                <a:gd name="connsiteY24" fmla="*/ 1634788 h 2941159"/>
                <a:gd name="connsiteX25" fmla="*/ 1040027 w 1554125"/>
                <a:gd name="connsiteY25" fmla="*/ 1848012 h 2941159"/>
                <a:gd name="connsiteX26" fmla="*/ 792311 w 1554125"/>
                <a:gd name="connsiteY26" fmla="*/ 1668796 h 2941159"/>
                <a:gd name="connsiteX27" fmla="*/ 783434 w 1554125"/>
                <a:gd name="connsiteY27" fmla="*/ 1528979 h 2941159"/>
                <a:gd name="connsiteX28" fmla="*/ 683336 w 1554125"/>
                <a:gd name="connsiteY28" fmla="*/ 1588495 h 2941159"/>
                <a:gd name="connsiteX29" fmla="*/ 445268 w 1554125"/>
                <a:gd name="connsiteY29" fmla="*/ 1534389 h 2941159"/>
                <a:gd name="connsiteX30" fmla="*/ 518312 w 1554125"/>
                <a:gd name="connsiteY30" fmla="*/ 1355838 h 2941159"/>
                <a:gd name="connsiteX31" fmla="*/ 1081020 w 1554125"/>
                <a:gd name="connsiteY31" fmla="*/ 1385596 h 2941159"/>
                <a:gd name="connsiteX32" fmla="*/ 1347561 w 1554125"/>
                <a:gd name="connsiteY32" fmla="*/ 1683994 h 2941159"/>
                <a:gd name="connsiteX33" fmla="*/ 1101534 w 1554125"/>
                <a:gd name="connsiteY33" fmla="*/ 1351858 h 2941159"/>
                <a:gd name="connsiteX34" fmla="*/ 474165 w 1554125"/>
                <a:gd name="connsiteY34" fmla="*/ 1314954 h 2941159"/>
                <a:gd name="connsiteX35" fmla="*/ 254983 w 1554125"/>
                <a:gd name="connsiteY35" fmla="*/ 1296857 h 2941159"/>
                <a:gd name="connsiteX36" fmla="*/ 855018 w 1554125"/>
                <a:gd name="connsiteY36" fmla="*/ 476 h 2941159"/>
                <a:gd name="connsiteX37" fmla="*/ 926692 w 1554125"/>
                <a:gd name="connsiteY37" fmla="*/ 47011 h 2941159"/>
                <a:gd name="connsiteX38" fmla="*/ 1468859 w 1554125"/>
                <a:gd name="connsiteY38" fmla="*/ 1325552 h 2941159"/>
                <a:gd name="connsiteX39" fmla="*/ 1468859 w 1554125"/>
                <a:gd name="connsiteY39" fmla="*/ 2676922 h 2941159"/>
                <a:gd name="connsiteX40" fmla="*/ 659708 w 1554125"/>
                <a:gd name="connsiteY40" fmla="*/ 2668778 h 2941159"/>
                <a:gd name="connsiteX41" fmla="*/ 15707 w 1554125"/>
                <a:gd name="connsiteY41" fmla="*/ 1282446 h 2941159"/>
                <a:gd name="connsiteX42" fmla="*/ 198409 w 1554125"/>
                <a:gd name="connsiteY42" fmla="*/ 1107067 h 2941159"/>
                <a:gd name="connsiteX43" fmla="*/ 295514 w 1554125"/>
                <a:gd name="connsiteY43" fmla="*/ 1268908 h 2941159"/>
                <a:gd name="connsiteX44" fmla="*/ 246961 w 1554125"/>
                <a:gd name="connsiteY44" fmla="*/ 1082791 h 2941159"/>
                <a:gd name="connsiteX45" fmla="*/ 522091 w 1554125"/>
                <a:gd name="connsiteY45" fmla="*/ 953319 h 2941159"/>
                <a:gd name="connsiteX46" fmla="*/ 659655 w 1554125"/>
                <a:gd name="connsiteY46" fmla="*/ 1220356 h 2941159"/>
                <a:gd name="connsiteX47" fmla="*/ 424986 w 1554125"/>
                <a:gd name="connsiteY47" fmla="*/ 208851 h 2941159"/>
                <a:gd name="connsiteX48" fmla="*/ 651563 w 1554125"/>
                <a:gd name="connsiteY48" fmla="*/ 168391 h 2941159"/>
                <a:gd name="connsiteX49" fmla="*/ 991429 w 1554125"/>
                <a:gd name="connsiteY49" fmla="*/ 1187988 h 2941159"/>
                <a:gd name="connsiteX50" fmla="*/ 692023 w 1554125"/>
                <a:gd name="connsiteY50" fmla="*/ 136023 h 2941159"/>
                <a:gd name="connsiteX51" fmla="*/ 823194 w 1554125"/>
                <a:gd name="connsiteY51" fmla="*/ 1466 h 2941159"/>
                <a:gd name="connsiteX52" fmla="*/ 855018 w 1554125"/>
                <a:gd name="connsiteY52" fmla="*/ 476 h 2941159"/>
                <a:gd name="connsiteX0" fmla="*/ 510680 w 1556529"/>
                <a:gd name="connsiteY0" fmla="*/ 1634537 h 3003131"/>
                <a:gd name="connsiteX1" fmla="*/ 615806 w 1556529"/>
                <a:gd name="connsiteY1" fmla="*/ 1766214 h 3003131"/>
                <a:gd name="connsiteX2" fmla="*/ 673051 w 1556529"/>
                <a:gd name="connsiteY2" fmla="*/ 1651528 h 3003131"/>
                <a:gd name="connsiteX3" fmla="*/ 510680 w 1556529"/>
                <a:gd name="connsiteY3" fmla="*/ 1634537 h 3003131"/>
                <a:gd name="connsiteX4" fmla="*/ 445451 w 1556529"/>
                <a:gd name="connsiteY4" fmla="*/ 1604214 h 3003131"/>
                <a:gd name="connsiteX5" fmla="*/ 707615 w 1556529"/>
                <a:gd name="connsiteY5" fmla="*/ 1652000 h 3003131"/>
                <a:gd name="connsiteX6" fmla="*/ 445451 w 1556529"/>
                <a:gd name="connsiteY6" fmla="*/ 1604214 h 3003131"/>
                <a:gd name="connsiteX7" fmla="*/ 294507 w 1556529"/>
                <a:gd name="connsiteY7" fmla="*/ 1591240 h 3003131"/>
                <a:gd name="connsiteX8" fmla="*/ 129462 w 1556529"/>
                <a:gd name="connsiteY8" fmla="*/ 1638430 h 3003131"/>
                <a:gd name="connsiteX9" fmla="*/ 256395 w 1556529"/>
                <a:gd name="connsiteY9" fmla="*/ 1742908 h 3003131"/>
                <a:gd name="connsiteX10" fmla="*/ 294507 w 1556529"/>
                <a:gd name="connsiteY10" fmla="*/ 1591240 h 3003131"/>
                <a:gd name="connsiteX11" fmla="*/ 361573 w 1556529"/>
                <a:gd name="connsiteY11" fmla="*/ 1588648 h 3003131"/>
                <a:gd name="connsiteX12" fmla="*/ 83460 w 1556529"/>
                <a:gd name="connsiteY12" fmla="*/ 1639213 h 3003131"/>
                <a:gd name="connsiteX13" fmla="*/ 361573 w 1556529"/>
                <a:gd name="connsiteY13" fmla="*/ 1588648 h 3003131"/>
                <a:gd name="connsiteX14" fmla="*/ 317378 w 1556529"/>
                <a:gd name="connsiteY14" fmla="*/ 1322021 h 3003131"/>
                <a:gd name="connsiteX15" fmla="*/ 455349 w 1556529"/>
                <a:gd name="connsiteY15" fmla="*/ 1347722 h 3003131"/>
                <a:gd name="connsiteX16" fmla="*/ 390422 w 1556529"/>
                <a:gd name="connsiteY16" fmla="*/ 1512747 h 3003131"/>
                <a:gd name="connsiteX17" fmla="*/ 211870 w 1556529"/>
                <a:gd name="connsiteY17" fmla="*/ 1336900 h 3003131"/>
                <a:gd name="connsiteX18" fmla="*/ 317378 w 1556529"/>
                <a:gd name="connsiteY18" fmla="*/ 1322021 h 3003131"/>
                <a:gd name="connsiteX19" fmla="*/ 248832 w 1556529"/>
                <a:gd name="connsiteY19" fmla="*/ 1296857 h 3003131"/>
                <a:gd name="connsiteX20" fmla="*/ 168682 w 1556529"/>
                <a:gd name="connsiteY20" fmla="*/ 1335456 h 3003131"/>
                <a:gd name="connsiteX21" fmla="*/ 402407 w 1556529"/>
                <a:gd name="connsiteY21" fmla="*/ 1548679 h 3003131"/>
                <a:gd name="connsiteX22" fmla="*/ 714041 w 1556529"/>
                <a:gd name="connsiteY22" fmla="*/ 1614286 h 3003131"/>
                <a:gd name="connsiteX23" fmla="*/ 750945 w 1556529"/>
                <a:gd name="connsiteY23" fmla="*/ 1569181 h 3003131"/>
                <a:gd name="connsiteX24" fmla="*/ 722242 w 1556529"/>
                <a:gd name="connsiteY24" fmla="*/ 1634788 h 3003131"/>
                <a:gd name="connsiteX25" fmla="*/ 1033876 w 1556529"/>
                <a:gd name="connsiteY25" fmla="*/ 1848012 h 3003131"/>
                <a:gd name="connsiteX26" fmla="*/ 786160 w 1556529"/>
                <a:gd name="connsiteY26" fmla="*/ 1668796 h 3003131"/>
                <a:gd name="connsiteX27" fmla="*/ 777283 w 1556529"/>
                <a:gd name="connsiteY27" fmla="*/ 1528979 h 3003131"/>
                <a:gd name="connsiteX28" fmla="*/ 677185 w 1556529"/>
                <a:gd name="connsiteY28" fmla="*/ 1588495 h 3003131"/>
                <a:gd name="connsiteX29" fmla="*/ 439117 w 1556529"/>
                <a:gd name="connsiteY29" fmla="*/ 1534389 h 3003131"/>
                <a:gd name="connsiteX30" fmla="*/ 512161 w 1556529"/>
                <a:gd name="connsiteY30" fmla="*/ 1355838 h 3003131"/>
                <a:gd name="connsiteX31" fmla="*/ 1074869 w 1556529"/>
                <a:gd name="connsiteY31" fmla="*/ 1385596 h 3003131"/>
                <a:gd name="connsiteX32" fmla="*/ 1341410 w 1556529"/>
                <a:gd name="connsiteY32" fmla="*/ 1683994 h 3003131"/>
                <a:gd name="connsiteX33" fmla="*/ 1095383 w 1556529"/>
                <a:gd name="connsiteY33" fmla="*/ 1351858 h 3003131"/>
                <a:gd name="connsiteX34" fmla="*/ 468014 w 1556529"/>
                <a:gd name="connsiteY34" fmla="*/ 1314954 h 3003131"/>
                <a:gd name="connsiteX35" fmla="*/ 248832 w 1556529"/>
                <a:gd name="connsiteY35" fmla="*/ 1296857 h 3003131"/>
                <a:gd name="connsiteX36" fmla="*/ 848867 w 1556529"/>
                <a:gd name="connsiteY36" fmla="*/ 476 h 3003131"/>
                <a:gd name="connsiteX37" fmla="*/ 920541 w 1556529"/>
                <a:gd name="connsiteY37" fmla="*/ 47011 h 3003131"/>
                <a:gd name="connsiteX38" fmla="*/ 1462708 w 1556529"/>
                <a:gd name="connsiteY38" fmla="*/ 1325552 h 3003131"/>
                <a:gd name="connsiteX39" fmla="*/ 1462708 w 1556529"/>
                <a:gd name="connsiteY39" fmla="*/ 2676922 h 3003131"/>
                <a:gd name="connsiteX40" fmla="*/ 528866 w 1556529"/>
                <a:gd name="connsiteY40" fmla="*/ 2757843 h 3003131"/>
                <a:gd name="connsiteX41" fmla="*/ 9556 w 1556529"/>
                <a:gd name="connsiteY41" fmla="*/ 1282446 h 3003131"/>
                <a:gd name="connsiteX42" fmla="*/ 192258 w 1556529"/>
                <a:gd name="connsiteY42" fmla="*/ 1107067 h 3003131"/>
                <a:gd name="connsiteX43" fmla="*/ 289363 w 1556529"/>
                <a:gd name="connsiteY43" fmla="*/ 1268908 h 3003131"/>
                <a:gd name="connsiteX44" fmla="*/ 240810 w 1556529"/>
                <a:gd name="connsiteY44" fmla="*/ 1082791 h 3003131"/>
                <a:gd name="connsiteX45" fmla="*/ 515940 w 1556529"/>
                <a:gd name="connsiteY45" fmla="*/ 953319 h 3003131"/>
                <a:gd name="connsiteX46" fmla="*/ 653504 w 1556529"/>
                <a:gd name="connsiteY46" fmla="*/ 1220356 h 3003131"/>
                <a:gd name="connsiteX47" fmla="*/ 418835 w 1556529"/>
                <a:gd name="connsiteY47" fmla="*/ 208851 h 3003131"/>
                <a:gd name="connsiteX48" fmla="*/ 645412 w 1556529"/>
                <a:gd name="connsiteY48" fmla="*/ 168391 h 3003131"/>
                <a:gd name="connsiteX49" fmla="*/ 985278 w 1556529"/>
                <a:gd name="connsiteY49" fmla="*/ 1187988 h 3003131"/>
                <a:gd name="connsiteX50" fmla="*/ 685872 w 1556529"/>
                <a:gd name="connsiteY50" fmla="*/ 136023 h 3003131"/>
                <a:gd name="connsiteX51" fmla="*/ 817043 w 1556529"/>
                <a:gd name="connsiteY51" fmla="*/ 1466 h 3003131"/>
                <a:gd name="connsiteX52" fmla="*/ 848867 w 1556529"/>
                <a:gd name="connsiteY52" fmla="*/ 476 h 3003131"/>
                <a:gd name="connsiteX0" fmla="*/ 559308 w 1605157"/>
                <a:gd name="connsiteY0" fmla="*/ 1634537 h 2857995"/>
                <a:gd name="connsiteX1" fmla="*/ 664434 w 1605157"/>
                <a:gd name="connsiteY1" fmla="*/ 1766214 h 2857995"/>
                <a:gd name="connsiteX2" fmla="*/ 721679 w 1605157"/>
                <a:gd name="connsiteY2" fmla="*/ 1651528 h 2857995"/>
                <a:gd name="connsiteX3" fmla="*/ 559308 w 1605157"/>
                <a:gd name="connsiteY3" fmla="*/ 1634537 h 2857995"/>
                <a:gd name="connsiteX4" fmla="*/ 494079 w 1605157"/>
                <a:gd name="connsiteY4" fmla="*/ 1604214 h 2857995"/>
                <a:gd name="connsiteX5" fmla="*/ 756243 w 1605157"/>
                <a:gd name="connsiteY5" fmla="*/ 1652000 h 2857995"/>
                <a:gd name="connsiteX6" fmla="*/ 494079 w 1605157"/>
                <a:gd name="connsiteY6" fmla="*/ 1604214 h 2857995"/>
                <a:gd name="connsiteX7" fmla="*/ 343135 w 1605157"/>
                <a:gd name="connsiteY7" fmla="*/ 1591240 h 2857995"/>
                <a:gd name="connsiteX8" fmla="*/ 178090 w 1605157"/>
                <a:gd name="connsiteY8" fmla="*/ 1638430 h 2857995"/>
                <a:gd name="connsiteX9" fmla="*/ 305023 w 1605157"/>
                <a:gd name="connsiteY9" fmla="*/ 1742908 h 2857995"/>
                <a:gd name="connsiteX10" fmla="*/ 343135 w 1605157"/>
                <a:gd name="connsiteY10" fmla="*/ 1591240 h 2857995"/>
                <a:gd name="connsiteX11" fmla="*/ 410201 w 1605157"/>
                <a:gd name="connsiteY11" fmla="*/ 1588648 h 2857995"/>
                <a:gd name="connsiteX12" fmla="*/ 132088 w 1605157"/>
                <a:gd name="connsiteY12" fmla="*/ 1639213 h 2857995"/>
                <a:gd name="connsiteX13" fmla="*/ 410201 w 1605157"/>
                <a:gd name="connsiteY13" fmla="*/ 1588648 h 2857995"/>
                <a:gd name="connsiteX14" fmla="*/ 366006 w 1605157"/>
                <a:gd name="connsiteY14" fmla="*/ 1322021 h 2857995"/>
                <a:gd name="connsiteX15" fmla="*/ 503977 w 1605157"/>
                <a:gd name="connsiteY15" fmla="*/ 1347722 h 2857995"/>
                <a:gd name="connsiteX16" fmla="*/ 439050 w 1605157"/>
                <a:gd name="connsiteY16" fmla="*/ 1512747 h 2857995"/>
                <a:gd name="connsiteX17" fmla="*/ 260498 w 1605157"/>
                <a:gd name="connsiteY17" fmla="*/ 1336900 h 2857995"/>
                <a:gd name="connsiteX18" fmla="*/ 366006 w 1605157"/>
                <a:gd name="connsiteY18" fmla="*/ 1322021 h 2857995"/>
                <a:gd name="connsiteX19" fmla="*/ 297460 w 1605157"/>
                <a:gd name="connsiteY19" fmla="*/ 1296857 h 2857995"/>
                <a:gd name="connsiteX20" fmla="*/ 217310 w 1605157"/>
                <a:gd name="connsiteY20" fmla="*/ 1335456 h 2857995"/>
                <a:gd name="connsiteX21" fmla="*/ 451035 w 1605157"/>
                <a:gd name="connsiteY21" fmla="*/ 1548679 h 2857995"/>
                <a:gd name="connsiteX22" fmla="*/ 762669 w 1605157"/>
                <a:gd name="connsiteY22" fmla="*/ 1614286 h 2857995"/>
                <a:gd name="connsiteX23" fmla="*/ 799573 w 1605157"/>
                <a:gd name="connsiteY23" fmla="*/ 1569181 h 2857995"/>
                <a:gd name="connsiteX24" fmla="*/ 770870 w 1605157"/>
                <a:gd name="connsiteY24" fmla="*/ 1634788 h 2857995"/>
                <a:gd name="connsiteX25" fmla="*/ 1082504 w 1605157"/>
                <a:gd name="connsiteY25" fmla="*/ 1848012 h 2857995"/>
                <a:gd name="connsiteX26" fmla="*/ 834788 w 1605157"/>
                <a:gd name="connsiteY26" fmla="*/ 1668796 h 2857995"/>
                <a:gd name="connsiteX27" fmla="*/ 825911 w 1605157"/>
                <a:gd name="connsiteY27" fmla="*/ 1528979 h 2857995"/>
                <a:gd name="connsiteX28" fmla="*/ 725813 w 1605157"/>
                <a:gd name="connsiteY28" fmla="*/ 1588495 h 2857995"/>
                <a:gd name="connsiteX29" fmla="*/ 487745 w 1605157"/>
                <a:gd name="connsiteY29" fmla="*/ 1534389 h 2857995"/>
                <a:gd name="connsiteX30" fmla="*/ 560789 w 1605157"/>
                <a:gd name="connsiteY30" fmla="*/ 1355838 h 2857995"/>
                <a:gd name="connsiteX31" fmla="*/ 1123497 w 1605157"/>
                <a:gd name="connsiteY31" fmla="*/ 1385596 h 2857995"/>
                <a:gd name="connsiteX32" fmla="*/ 1390038 w 1605157"/>
                <a:gd name="connsiteY32" fmla="*/ 1683994 h 2857995"/>
                <a:gd name="connsiteX33" fmla="*/ 1144011 w 1605157"/>
                <a:gd name="connsiteY33" fmla="*/ 1351858 h 2857995"/>
                <a:gd name="connsiteX34" fmla="*/ 516642 w 1605157"/>
                <a:gd name="connsiteY34" fmla="*/ 1314954 h 2857995"/>
                <a:gd name="connsiteX35" fmla="*/ 297460 w 1605157"/>
                <a:gd name="connsiteY35" fmla="*/ 1296857 h 2857995"/>
                <a:gd name="connsiteX36" fmla="*/ 897495 w 1605157"/>
                <a:gd name="connsiteY36" fmla="*/ 476 h 2857995"/>
                <a:gd name="connsiteX37" fmla="*/ 969169 w 1605157"/>
                <a:gd name="connsiteY37" fmla="*/ 47011 h 2857995"/>
                <a:gd name="connsiteX38" fmla="*/ 1511336 w 1605157"/>
                <a:gd name="connsiteY38" fmla="*/ 1325552 h 2857995"/>
                <a:gd name="connsiteX39" fmla="*/ 1511336 w 1605157"/>
                <a:gd name="connsiteY39" fmla="*/ 2676922 h 2857995"/>
                <a:gd name="connsiteX40" fmla="*/ 577494 w 1605157"/>
                <a:gd name="connsiteY40" fmla="*/ 2757843 h 2857995"/>
                <a:gd name="connsiteX41" fmla="*/ 41682 w 1605157"/>
                <a:gd name="connsiteY41" fmla="*/ 1872695 h 2857995"/>
                <a:gd name="connsiteX42" fmla="*/ 58184 w 1605157"/>
                <a:gd name="connsiteY42" fmla="*/ 1282446 h 2857995"/>
                <a:gd name="connsiteX43" fmla="*/ 240886 w 1605157"/>
                <a:gd name="connsiteY43" fmla="*/ 1107067 h 2857995"/>
                <a:gd name="connsiteX44" fmla="*/ 337991 w 1605157"/>
                <a:gd name="connsiteY44" fmla="*/ 1268908 h 2857995"/>
                <a:gd name="connsiteX45" fmla="*/ 289438 w 1605157"/>
                <a:gd name="connsiteY45" fmla="*/ 1082791 h 2857995"/>
                <a:gd name="connsiteX46" fmla="*/ 564568 w 1605157"/>
                <a:gd name="connsiteY46" fmla="*/ 953319 h 2857995"/>
                <a:gd name="connsiteX47" fmla="*/ 702132 w 1605157"/>
                <a:gd name="connsiteY47" fmla="*/ 1220356 h 2857995"/>
                <a:gd name="connsiteX48" fmla="*/ 467463 w 1605157"/>
                <a:gd name="connsiteY48" fmla="*/ 208851 h 2857995"/>
                <a:gd name="connsiteX49" fmla="*/ 694040 w 1605157"/>
                <a:gd name="connsiteY49" fmla="*/ 168391 h 2857995"/>
                <a:gd name="connsiteX50" fmla="*/ 1033906 w 1605157"/>
                <a:gd name="connsiteY50" fmla="*/ 1187988 h 2857995"/>
                <a:gd name="connsiteX51" fmla="*/ 734500 w 1605157"/>
                <a:gd name="connsiteY51" fmla="*/ 136023 h 2857995"/>
                <a:gd name="connsiteX52" fmla="*/ 865671 w 1605157"/>
                <a:gd name="connsiteY52" fmla="*/ 1466 h 2857995"/>
                <a:gd name="connsiteX53" fmla="*/ 897495 w 1605157"/>
                <a:gd name="connsiteY53" fmla="*/ 476 h 2857995"/>
                <a:gd name="connsiteX0" fmla="*/ 516014 w 1561863"/>
                <a:gd name="connsiteY0" fmla="*/ 1634537 h 2859987"/>
                <a:gd name="connsiteX1" fmla="*/ 621140 w 1561863"/>
                <a:gd name="connsiteY1" fmla="*/ 1766214 h 2859987"/>
                <a:gd name="connsiteX2" fmla="*/ 678385 w 1561863"/>
                <a:gd name="connsiteY2" fmla="*/ 1651528 h 2859987"/>
                <a:gd name="connsiteX3" fmla="*/ 516014 w 1561863"/>
                <a:gd name="connsiteY3" fmla="*/ 1634537 h 2859987"/>
                <a:gd name="connsiteX4" fmla="*/ 450785 w 1561863"/>
                <a:gd name="connsiteY4" fmla="*/ 1604214 h 2859987"/>
                <a:gd name="connsiteX5" fmla="*/ 712949 w 1561863"/>
                <a:gd name="connsiteY5" fmla="*/ 1652000 h 2859987"/>
                <a:gd name="connsiteX6" fmla="*/ 450785 w 1561863"/>
                <a:gd name="connsiteY6" fmla="*/ 1604214 h 2859987"/>
                <a:gd name="connsiteX7" fmla="*/ 299841 w 1561863"/>
                <a:gd name="connsiteY7" fmla="*/ 1591240 h 2859987"/>
                <a:gd name="connsiteX8" fmla="*/ 134796 w 1561863"/>
                <a:gd name="connsiteY8" fmla="*/ 1638430 h 2859987"/>
                <a:gd name="connsiteX9" fmla="*/ 261729 w 1561863"/>
                <a:gd name="connsiteY9" fmla="*/ 1742908 h 2859987"/>
                <a:gd name="connsiteX10" fmla="*/ 299841 w 1561863"/>
                <a:gd name="connsiteY10" fmla="*/ 1591240 h 2859987"/>
                <a:gd name="connsiteX11" fmla="*/ 366907 w 1561863"/>
                <a:gd name="connsiteY11" fmla="*/ 1588648 h 2859987"/>
                <a:gd name="connsiteX12" fmla="*/ 88794 w 1561863"/>
                <a:gd name="connsiteY12" fmla="*/ 1639213 h 2859987"/>
                <a:gd name="connsiteX13" fmla="*/ 366907 w 1561863"/>
                <a:gd name="connsiteY13" fmla="*/ 1588648 h 2859987"/>
                <a:gd name="connsiteX14" fmla="*/ 322712 w 1561863"/>
                <a:gd name="connsiteY14" fmla="*/ 1322021 h 2859987"/>
                <a:gd name="connsiteX15" fmla="*/ 460683 w 1561863"/>
                <a:gd name="connsiteY15" fmla="*/ 1347722 h 2859987"/>
                <a:gd name="connsiteX16" fmla="*/ 395756 w 1561863"/>
                <a:gd name="connsiteY16" fmla="*/ 1512747 h 2859987"/>
                <a:gd name="connsiteX17" fmla="*/ 217204 w 1561863"/>
                <a:gd name="connsiteY17" fmla="*/ 1336900 h 2859987"/>
                <a:gd name="connsiteX18" fmla="*/ 322712 w 1561863"/>
                <a:gd name="connsiteY18" fmla="*/ 1322021 h 2859987"/>
                <a:gd name="connsiteX19" fmla="*/ 254166 w 1561863"/>
                <a:gd name="connsiteY19" fmla="*/ 1296857 h 2859987"/>
                <a:gd name="connsiteX20" fmla="*/ 174016 w 1561863"/>
                <a:gd name="connsiteY20" fmla="*/ 1335456 h 2859987"/>
                <a:gd name="connsiteX21" fmla="*/ 407741 w 1561863"/>
                <a:gd name="connsiteY21" fmla="*/ 1548679 h 2859987"/>
                <a:gd name="connsiteX22" fmla="*/ 719375 w 1561863"/>
                <a:gd name="connsiteY22" fmla="*/ 1614286 h 2859987"/>
                <a:gd name="connsiteX23" fmla="*/ 756279 w 1561863"/>
                <a:gd name="connsiteY23" fmla="*/ 1569181 h 2859987"/>
                <a:gd name="connsiteX24" fmla="*/ 727576 w 1561863"/>
                <a:gd name="connsiteY24" fmla="*/ 1634788 h 2859987"/>
                <a:gd name="connsiteX25" fmla="*/ 1039210 w 1561863"/>
                <a:gd name="connsiteY25" fmla="*/ 1848012 h 2859987"/>
                <a:gd name="connsiteX26" fmla="*/ 791494 w 1561863"/>
                <a:gd name="connsiteY26" fmla="*/ 1668796 h 2859987"/>
                <a:gd name="connsiteX27" fmla="*/ 782617 w 1561863"/>
                <a:gd name="connsiteY27" fmla="*/ 1528979 h 2859987"/>
                <a:gd name="connsiteX28" fmla="*/ 682519 w 1561863"/>
                <a:gd name="connsiteY28" fmla="*/ 1588495 h 2859987"/>
                <a:gd name="connsiteX29" fmla="*/ 444451 w 1561863"/>
                <a:gd name="connsiteY29" fmla="*/ 1534389 h 2859987"/>
                <a:gd name="connsiteX30" fmla="*/ 517495 w 1561863"/>
                <a:gd name="connsiteY30" fmla="*/ 1355838 h 2859987"/>
                <a:gd name="connsiteX31" fmla="*/ 1080203 w 1561863"/>
                <a:gd name="connsiteY31" fmla="*/ 1385596 h 2859987"/>
                <a:gd name="connsiteX32" fmla="*/ 1346744 w 1561863"/>
                <a:gd name="connsiteY32" fmla="*/ 1683994 h 2859987"/>
                <a:gd name="connsiteX33" fmla="*/ 1100717 w 1561863"/>
                <a:gd name="connsiteY33" fmla="*/ 1351858 h 2859987"/>
                <a:gd name="connsiteX34" fmla="*/ 473348 w 1561863"/>
                <a:gd name="connsiteY34" fmla="*/ 1314954 h 2859987"/>
                <a:gd name="connsiteX35" fmla="*/ 254166 w 1561863"/>
                <a:gd name="connsiteY35" fmla="*/ 1296857 h 2859987"/>
                <a:gd name="connsiteX36" fmla="*/ 854201 w 1561863"/>
                <a:gd name="connsiteY36" fmla="*/ 476 h 2859987"/>
                <a:gd name="connsiteX37" fmla="*/ 925875 w 1561863"/>
                <a:gd name="connsiteY37" fmla="*/ 47011 h 2859987"/>
                <a:gd name="connsiteX38" fmla="*/ 1468042 w 1561863"/>
                <a:gd name="connsiteY38" fmla="*/ 1325552 h 2859987"/>
                <a:gd name="connsiteX39" fmla="*/ 1468042 w 1561863"/>
                <a:gd name="connsiteY39" fmla="*/ 2676922 h 2859987"/>
                <a:gd name="connsiteX40" fmla="*/ 534200 w 1561863"/>
                <a:gd name="connsiteY40" fmla="*/ 2757843 h 2859987"/>
                <a:gd name="connsiteX41" fmla="*/ 69640 w 1561863"/>
                <a:gd name="connsiteY41" fmla="*/ 1843007 h 2859987"/>
                <a:gd name="connsiteX42" fmla="*/ 14890 w 1561863"/>
                <a:gd name="connsiteY42" fmla="*/ 1282446 h 2859987"/>
                <a:gd name="connsiteX43" fmla="*/ 197592 w 1561863"/>
                <a:gd name="connsiteY43" fmla="*/ 1107067 h 2859987"/>
                <a:gd name="connsiteX44" fmla="*/ 294697 w 1561863"/>
                <a:gd name="connsiteY44" fmla="*/ 1268908 h 2859987"/>
                <a:gd name="connsiteX45" fmla="*/ 246144 w 1561863"/>
                <a:gd name="connsiteY45" fmla="*/ 1082791 h 2859987"/>
                <a:gd name="connsiteX46" fmla="*/ 521274 w 1561863"/>
                <a:gd name="connsiteY46" fmla="*/ 953319 h 2859987"/>
                <a:gd name="connsiteX47" fmla="*/ 658838 w 1561863"/>
                <a:gd name="connsiteY47" fmla="*/ 1220356 h 2859987"/>
                <a:gd name="connsiteX48" fmla="*/ 424169 w 1561863"/>
                <a:gd name="connsiteY48" fmla="*/ 208851 h 2859987"/>
                <a:gd name="connsiteX49" fmla="*/ 650746 w 1561863"/>
                <a:gd name="connsiteY49" fmla="*/ 168391 h 2859987"/>
                <a:gd name="connsiteX50" fmla="*/ 990612 w 1561863"/>
                <a:gd name="connsiteY50" fmla="*/ 1187988 h 2859987"/>
                <a:gd name="connsiteX51" fmla="*/ 691206 w 1561863"/>
                <a:gd name="connsiteY51" fmla="*/ 136023 h 2859987"/>
                <a:gd name="connsiteX52" fmla="*/ 822377 w 1561863"/>
                <a:gd name="connsiteY52" fmla="*/ 1466 h 2859987"/>
                <a:gd name="connsiteX53" fmla="*/ 854201 w 1561863"/>
                <a:gd name="connsiteY53" fmla="*/ 476 h 2859987"/>
                <a:gd name="connsiteX0" fmla="*/ 524338 w 1570187"/>
                <a:gd name="connsiteY0" fmla="*/ 1634537 h 2859987"/>
                <a:gd name="connsiteX1" fmla="*/ 629464 w 1570187"/>
                <a:gd name="connsiteY1" fmla="*/ 1766214 h 2859987"/>
                <a:gd name="connsiteX2" fmla="*/ 686709 w 1570187"/>
                <a:gd name="connsiteY2" fmla="*/ 1651528 h 2859987"/>
                <a:gd name="connsiteX3" fmla="*/ 524338 w 1570187"/>
                <a:gd name="connsiteY3" fmla="*/ 1634537 h 2859987"/>
                <a:gd name="connsiteX4" fmla="*/ 459109 w 1570187"/>
                <a:gd name="connsiteY4" fmla="*/ 1604214 h 2859987"/>
                <a:gd name="connsiteX5" fmla="*/ 721273 w 1570187"/>
                <a:gd name="connsiteY5" fmla="*/ 1652000 h 2859987"/>
                <a:gd name="connsiteX6" fmla="*/ 459109 w 1570187"/>
                <a:gd name="connsiteY6" fmla="*/ 1604214 h 2859987"/>
                <a:gd name="connsiteX7" fmla="*/ 308165 w 1570187"/>
                <a:gd name="connsiteY7" fmla="*/ 1591240 h 2859987"/>
                <a:gd name="connsiteX8" fmla="*/ 143120 w 1570187"/>
                <a:gd name="connsiteY8" fmla="*/ 1638430 h 2859987"/>
                <a:gd name="connsiteX9" fmla="*/ 270053 w 1570187"/>
                <a:gd name="connsiteY9" fmla="*/ 1742908 h 2859987"/>
                <a:gd name="connsiteX10" fmla="*/ 308165 w 1570187"/>
                <a:gd name="connsiteY10" fmla="*/ 1591240 h 2859987"/>
                <a:gd name="connsiteX11" fmla="*/ 375231 w 1570187"/>
                <a:gd name="connsiteY11" fmla="*/ 1588648 h 2859987"/>
                <a:gd name="connsiteX12" fmla="*/ 97118 w 1570187"/>
                <a:gd name="connsiteY12" fmla="*/ 1639213 h 2859987"/>
                <a:gd name="connsiteX13" fmla="*/ 375231 w 1570187"/>
                <a:gd name="connsiteY13" fmla="*/ 1588648 h 2859987"/>
                <a:gd name="connsiteX14" fmla="*/ 331036 w 1570187"/>
                <a:gd name="connsiteY14" fmla="*/ 1322021 h 2859987"/>
                <a:gd name="connsiteX15" fmla="*/ 469007 w 1570187"/>
                <a:gd name="connsiteY15" fmla="*/ 1347722 h 2859987"/>
                <a:gd name="connsiteX16" fmla="*/ 404080 w 1570187"/>
                <a:gd name="connsiteY16" fmla="*/ 1512747 h 2859987"/>
                <a:gd name="connsiteX17" fmla="*/ 225528 w 1570187"/>
                <a:gd name="connsiteY17" fmla="*/ 1336900 h 2859987"/>
                <a:gd name="connsiteX18" fmla="*/ 331036 w 1570187"/>
                <a:gd name="connsiteY18" fmla="*/ 1322021 h 2859987"/>
                <a:gd name="connsiteX19" fmla="*/ 262490 w 1570187"/>
                <a:gd name="connsiteY19" fmla="*/ 1296857 h 2859987"/>
                <a:gd name="connsiteX20" fmla="*/ 182340 w 1570187"/>
                <a:gd name="connsiteY20" fmla="*/ 1335456 h 2859987"/>
                <a:gd name="connsiteX21" fmla="*/ 416065 w 1570187"/>
                <a:gd name="connsiteY21" fmla="*/ 1548679 h 2859987"/>
                <a:gd name="connsiteX22" fmla="*/ 727699 w 1570187"/>
                <a:gd name="connsiteY22" fmla="*/ 1614286 h 2859987"/>
                <a:gd name="connsiteX23" fmla="*/ 764603 w 1570187"/>
                <a:gd name="connsiteY23" fmla="*/ 1569181 h 2859987"/>
                <a:gd name="connsiteX24" fmla="*/ 735900 w 1570187"/>
                <a:gd name="connsiteY24" fmla="*/ 1634788 h 2859987"/>
                <a:gd name="connsiteX25" fmla="*/ 1047534 w 1570187"/>
                <a:gd name="connsiteY25" fmla="*/ 1848012 h 2859987"/>
                <a:gd name="connsiteX26" fmla="*/ 799818 w 1570187"/>
                <a:gd name="connsiteY26" fmla="*/ 1668796 h 2859987"/>
                <a:gd name="connsiteX27" fmla="*/ 790941 w 1570187"/>
                <a:gd name="connsiteY27" fmla="*/ 1528979 h 2859987"/>
                <a:gd name="connsiteX28" fmla="*/ 690843 w 1570187"/>
                <a:gd name="connsiteY28" fmla="*/ 1588495 h 2859987"/>
                <a:gd name="connsiteX29" fmla="*/ 452775 w 1570187"/>
                <a:gd name="connsiteY29" fmla="*/ 1534389 h 2859987"/>
                <a:gd name="connsiteX30" fmla="*/ 525819 w 1570187"/>
                <a:gd name="connsiteY30" fmla="*/ 1355838 h 2859987"/>
                <a:gd name="connsiteX31" fmla="*/ 1088527 w 1570187"/>
                <a:gd name="connsiteY31" fmla="*/ 1385596 h 2859987"/>
                <a:gd name="connsiteX32" fmla="*/ 1355068 w 1570187"/>
                <a:gd name="connsiteY32" fmla="*/ 1683994 h 2859987"/>
                <a:gd name="connsiteX33" fmla="*/ 1109041 w 1570187"/>
                <a:gd name="connsiteY33" fmla="*/ 1351858 h 2859987"/>
                <a:gd name="connsiteX34" fmla="*/ 481672 w 1570187"/>
                <a:gd name="connsiteY34" fmla="*/ 1314954 h 2859987"/>
                <a:gd name="connsiteX35" fmla="*/ 262490 w 1570187"/>
                <a:gd name="connsiteY35" fmla="*/ 1296857 h 2859987"/>
                <a:gd name="connsiteX36" fmla="*/ 862525 w 1570187"/>
                <a:gd name="connsiteY36" fmla="*/ 476 h 2859987"/>
                <a:gd name="connsiteX37" fmla="*/ 934199 w 1570187"/>
                <a:gd name="connsiteY37" fmla="*/ 47011 h 2859987"/>
                <a:gd name="connsiteX38" fmla="*/ 1476366 w 1570187"/>
                <a:gd name="connsiteY38" fmla="*/ 1325552 h 2859987"/>
                <a:gd name="connsiteX39" fmla="*/ 1476366 w 1570187"/>
                <a:gd name="connsiteY39" fmla="*/ 2676922 h 2859987"/>
                <a:gd name="connsiteX40" fmla="*/ 542524 w 1570187"/>
                <a:gd name="connsiteY40" fmla="*/ 2757843 h 2859987"/>
                <a:gd name="connsiteX41" fmla="*/ 60151 w 1570187"/>
                <a:gd name="connsiteY41" fmla="*/ 1843007 h 2859987"/>
                <a:gd name="connsiteX42" fmla="*/ 23214 w 1570187"/>
                <a:gd name="connsiteY42" fmla="*/ 1282446 h 2859987"/>
                <a:gd name="connsiteX43" fmla="*/ 205916 w 1570187"/>
                <a:gd name="connsiteY43" fmla="*/ 1107067 h 2859987"/>
                <a:gd name="connsiteX44" fmla="*/ 303021 w 1570187"/>
                <a:gd name="connsiteY44" fmla="*/ 1268908 h 2859987"/>
                <a:gd name="connsiteX45" fmla="*/ 254468 w 1570187"/>
                <a:gd name="connsiteY45" fmla="*/ 1082791 h 2859987"/>
                <a:gd name="connsiteX46" fmla="*/ 529598 w 1570187"/>
                <a:gd name="connsiteY46" fmla="*/ 953319 h 2859987"/>
                <a:gd name="connsiteX47" fmla="*/ 667162 w 1570187"/>
                <a:gd name="connsiteY47" fmla="*/ 1220356 h 2859987"/>
                <a:gd name="connsiteX48" fmla="*/ 432493 w 1570187"/>
                <a:gd name="connsiteY48" fmla="*/ 208851 h 2859987"/>
                <a:gd name="connsiteX49" fmla="*/ 659070 w 1570187"/>
                <a:gd name="connsiteY49" fmla="*/ 168391 h 2859987"/>
                <a:gd name="connsiteX50" fmla="*/ 998936 w 1570187"/>
                <a:gd name="connsiteY50" fmla="*/ 1187988 h 2859987"/>
                <a:gd name="connsiteX51" fmla="*/ 699530 w 1570187"/>
                <a:gd name="connsiteY51" fmla="*/ 136023 h 2859987"/>
                <a:gd name="connsiteX52" fmla="*/ 830701 w 1570187"/>
                <a:gd name="connsiteY52" fmla="*/ 1466 h 2859987"/>
                <a:gd name="connsiteX53" fmla="*/ 862525 w 1570187"/>
                <a:gd name="connsiteY53" fmla="*/ 476 h 2859987"/>
                <a:gd name="connsiteX0" fmla="*/ 524338 w 1570187"/>
                <a:gd name="connsiteY0" fmla="*/ 1634537 h 2859987"/>
                <a:gd name="connsiteX1" fmla="*/ 629464 w 1570187"/>
                <a:gd name="connsiteY1" fmla="*/ 1766214 h 2859987"/>
                <a:gd name="connsiteX2" fmla="*/ 686709 w 1570187"/>
                <a:gd name="connsiteY2" fmla="*/ 1651528 h 2859987"/>
                <a:gd name="connsiteX3" fmla="*/ 524338 w 1570187"/>
                <a:gd name="connsiteY3" fmla="*/ 1634537 h 2859987"/>
                <a:gd name="connsiteX4" fmla="*/ 459109 w 1570187"/>
                <a:gd name="connsiteY4" fmla="*/ 1604214 h 2859987"/>
                <a:gd name="connsiteX5" fmla="*/ 721273 w 1570187"/>
                <a:gd name="connsiteY5" fmla="*/ 1652000 h 2859987"/>
                <a:gd name="connsiteX6" fmla="*/ 459109 w 1570187"/>
                <a:gd name="connsiteY6" fmla="*/ 1604214 h 2859987"/>
                <a:gd name="connsiteX7" fmla="*/ 308165 w 1570187"/>
                <a:gd name="connsiteY7" fmla="*/ 1591240 h 2859987"/>
                <a:gd name="connsiteX8" fmla="*/ 143120 w 1570187"/>
                <a:gd name="connsiteY8" fmla="*/ 1638430 h 2859987"/>
                <a:gd name="connsiteX9" fmla="*/ 270053 w 1570187"/>
                <a:gd name="connsiteY9" fmla="*/ 1742908 h 2859987"/>
                <a:gd name="connsiteX10" fmla="*/ 308165 w 1570187"/>
                <a:gd name="connsiteY10" fmla="*/ 1591240 h 2859987"/>
                <a:gd name="connsiteX11" fmla="*/ 375231 w 1570187"/>
                <a:gd name="connsiteY11" fmla="*/ 1588648 h 2859987"/>
                <a:gd name="connsiteX12" fmla="*/ 97118 w 1570187"/>
                <a:gd name="connsiteY12" fmla="*/ 1639213 h 2859987"/>
                <a:gd name="connsiteX13" fmla="*/ 375231 w 1570187"/>
                <a:gd name="connsiteY13" fmla="*/ 1588648 h 2859987"/>
                <a:gd name="connsiteX14" fmla="*/ 331036 w 1570187"/>
                <a:gd name="connsiteY14" fmla="*/ 1322021 h 2859987"/>
                <a:gd name="connsiteX15" fmla="*/ 469007 w 1570187"/>
                <a:gd name="connsiteY15" fmla="*/ 1347722 h 2859987"/>
                <a:gd name="connsiteX16" fmla="*/ 404080 w 1570187"/>
                <a:gd name="connsiteY16" fmla="*/ 1512747 h 2859987"/>
                <a:gd name="connsiteX17" fmla="*/ 225528 w 1570187"/>
                <a:gd name="connsiteY17" fmla="*/ 1336900 h 2859987"/>
                <a:gd name="connsiteX18" fmla="*/ 331036 w 1570187"/>
                <a:gd name="connsiteY18" fmla="*/ 1322021 h 2859987"/>
                <a:gd name="connsiteX19" fmla="*/ 262490 w 1570187"/>
                <a:gd name="connsiteY19" fmla="*/ 1296857 h 2859987"/>
                <a:gd name="connsiteX20" fmla="*/ 182340 w 1570187"/>
                <a:gd name="connsiteY20" fmla="*/ 1335456 h 2859987"/>
                <a:gd name="connsiteX21" fmla="*/ 416065 w 1570187"/>
                <a:gd name="connsiteY21" fmla="*/ 1548679 h 2859987"/>
                <a:gd name="connsiteX22" fmla="*/ 727699 w 1570187"/>
                <a:gd name="connsiteY22" fmla="*/ 1614286 h 2859987"/>
                <a:gd name="connsiteX23" fmla="*/ 764603 w 1570187"/>
                <a:gd name="connsiteY23" fmla="*/ 1569181 h 2859987"/>
                <a:gd name="connsiteX24" fmla="*/ 735900 w 1570187"/>
                <a:gd name="connsiteY24" fmla="*/ 1634788 h 2859987"/>
                <a:gd name="connsiteX25" fmla="*/ 1047534 w 1570187"/>
                <a:gd name="connsiteY25" fmla="*/ 1848012 h 2859987"/>
                <a:gd name="connsiteX26" fmla="*/ 799818 w 1570187"/>
                <a:gd name="connsiteY26" fmla="*/ 1668796 h 2859987"/>
                <a:gd name="connsiteX27" fmla="*/ 790941 w 1570187"/>
                <a:gd name="connsiteY27" fmla="*/ 1528979 h 2859987"/>
                <a:gd name="connsiteX28" fmla="*/ 690843 w 1570187"/>
                <a:gd name="connsiteY28" fmla="*/ 1588495 h 2859987"/>
                <a:gd name="connsiteX29" fmla="*/ 452775 w 1570187"/>
                <a:gd name="connsiteY29" fmla="*/ 1534389 h 2859987"/>
                <a:gd name="connsiteX30" fmla="*/ 525819 w 1570187"/>
                <a:gd name="connsiteY30" fmla="*/ 1355838 h 2859987"/>
                <a:gd name="connsiteX31" fmla="*/ 1088527 w 1570187"/>
                <a:gd name="connsiteY31" fmla="*/ 1385596 h 2859987"/>
                <a:gd name="connsiteX32" fmla="*/ 1355068 w 1570187"/>
                <a:gd name="connsiteY32" fmla="*/ 1683994 h 2859987"/>
                <a:gd name="connsiteX33" fmla="*/ 1109041 w 1570187"/>
                <a:gd name="connsiteY33" fmla="*/ 1351858 h 2859987"/>
                <a:gd name="connsiteX34" fmla="*/ 481672 w 1570187"/>
                <a:gd name="connsiteY34" fmla="*/ 1314954 h 2859987"/>
                <a:gd name="connsiteX35" fmla="*/ 262490 w 1570187"/>
                <a:gd name="connsiteY35" fmla="*/ 1296857 h 2859987"/>
                <a:gd name="connsiteX36" fmla="*/ 862525 w 1570187"/>
                <a:gd name="connsiteY36" fmla="*/ 476 h 2859987"/>
                <a:gd name="connsiteX37" fmla="*/ 934199 w 1570187"/>
                <a:gd name="connsiteY37" fmla="*/ 47011 h 2859987"/>
                <a:gd name="connsiteX38" fmla="*/ 1476366 w 1570187"/>
                <a:gd name="connsiteY38" fmla="*/ 1325552 h 2859987"/>
                <a:gd name="connsiteX39" fmla="*/ 1476366 w 1570187"/>
                <a:gd name="connsiteY39" fmla="*/ 2676922 h 2859987"/>
                <a:gd name="connsiteX40" fmla="*/ 542524 w 1570187"/>
                <a:gd name="connsiteY40" fmla="*/ 2757843 h 2859987"/>
                <a:gd name="connsiteX41" fmla="*/ 60151 w 1570187"/>
                <a:gd name="connsiteY41" fmla="*/ 1843007 h 2859987"/>
                <a:gd name="connsiteX42" fmla="*/ 23214 w 1570187"/>
                <a:gd name="connsiteY42" fmla="*/ 1282446 h 2859987"/>
                <a:gd name="connsiteX43" fmla="*/ 205916 w 1570187"/>
                <a:gd name="connsiteY43" fmla="*/ 1107067 h 2859987"/>
                <a:gd name="connsiteX44" fmla="*/ 303021 w 1570187"/>
                <a:gd name="connsiteY44" fmla="*/ 1268908 h 2859987"/>
                <a:gd name="connsiteX45" fmla="*/ 254468 w 1570187"/>
                <a:gd name="connsiteY45" fmla="*/ 1082791 h 2859987"/>
                <a:gd name="connsiteX46" fmla="*/ 529598 w 1570187"/>
                <a:gd name="connsiteY46" fmla="*/ 953319 h 2859987"/>
                <a:gd name="connsiteX47" fmla="*/ 667162 w 1570187"/>
                <a:gd name="connsiteY47" fmla="*/ 1220356 h 2859987"/>
                <a:gd name="connsiteX48" fmla="*/ 432493 w 1570187"/>
                <a:gd name="connsiteY48" fmla="*/ 208851 h 2859987"/>
                <a:gd name="connsiteX49" fmla="*/ 659070 w 1570187"/>
                <a:gd name="connsiteY49" fmla="*/ 168391 h 2859987"/>
                <a:gd name="connsiteX50" fmla="*/ 998936 w 1570187"/>
                <a:gd name="connsiteY50" fmla="*/ 1187988 h 2859987"/>
                <a:gd name="connsiteX51" fmla="*/ 699530 w 1570187"/>
                <a:gd name="connsiteY51" fmla="*/ 136023 h 2859987"/>
                <a:gd name="connsiteX52" fmla="*/ 830701 w 1570187"/>
                <a:gd name="connsiteY52" fmla="*/ 1466 h 2859987"/>
                <a:gd name="connsiteX53" fmla="*/ 862525 w 1570187"/>
                <a:gd name="connsiteY53" fmla="*/ 476 h 2859987"/>
                <a:gd name="connsiteX0" fmla="*/ 511497 w 1557346"/>
                <a:gd name="connsiteY0" fmla="*/ 1634537 h 2859987"/>
                <a:gd name="connsiteX1" fmla="*/ 616623 w 1557346"/>
                <a:gd name="connsiteY1" fmla="*/ 1766214 h 2859987"/>
                <a:gd name="connsiteX2" fmla="*/ 673868 w 1557346"/>
                <a:gd name="connsiteY2" fmla="*/ 1651528 h 2859987"/>
                <a:gd name="connsiteX3" fmla="*/ 511497 w 1557346"/>
                <a:gd name="connsiteY3" fmla="*/ 1634537 h 2859987"/>
                <a:gd name="connsiteX4" fmla="*/ 446268 w 1557346"/>
                <a:gd name="connsiteY4" fmla="*/ 1604214 h 2859987"/>
                <a:gd name="connsiteX5" fmla="*/ 708432 w 1557346"/>
                <a:gd name="connsiteY5" fmla="*/ 1652000 h 2859987"/>
                <a:gd name="connsiteX6" fmla="*/ 446268 w 1557346"/>
                <a:gd name="connsiteY6" fmla="*/ 1604214 h 2859987"/>
                <a:gd name="connsiteX7" fmla="*/ 295324 w 1557346"/>
                <a:gd name="connsiteY7" fmla="*/ 1591240 h 2859987"/>
                <a:gd name="connsiteX8" fmla="*/ 130279 w 1557346"/>
                <a:gd name="connsiteY8" fmla="*/ 1638430 h 2859987"/>
                <a:gd name="connsiteX9" fmla="*/ 257212 w 1557346"/>
                <a:gd name="connsiteY9" fmla="*/ 1742908 h 2859987"/>
                <a:gd name="connsiteX10" fmla="*/ 295324 w 1557346"/>
                <a:gd name="connsiteY10" fmla="*/ 1591240 h 2859987"/>
                <a:gd name="connsiteX11" fmla="*/ 362390 w 1557346"/>
                <a:gd name="connsiteY11" fmla="*/ 1588648 h 2859987"/>
                <a:gd name="connsiteX12" fmla="*/ 84277 w 1557346"/>
                <a:gd name="connsiteY12" fmla="*/ 1639213 h 2859987"/>
                <a:gd name="connsiteX13" fmla="*/ 362390 w 1557346"/>
                <a:gd name="connsiteY13" fmla="*/ 1588648 h 2859987"/>
                <a:gd name="connsiteX14" fmla="*/ 318195 w 1557346"/>
                <a:gd name="connsiteY14" fmla="*/ 1322021 h 2859987"/>
                <a:gd name="connsiteX15" fmla="*/ 456166 w 1557346"/>
                <a:gd name="connsiteY15" fmla="*/ 1347722 h 2859987"/>
                <a:gd name="connsiteX16" fmla="*/ 391239 w 1557346"/>
                <a:gd name="connsiteY16" fmla="*/ 1512747 h 2859987"/>
                <a:gd name="connsiteX17" fmla="*/ 212687 w 1557346"/>
                <a:gd name="connsiteY17" fmla="*/ 1336900 h 2859987"/>
                <a:gd name="connsiteX18" fmla="*/ 318195 w 1557346"/>
                <a:gd name="connsiteY18" fmla="*/ 1322021 h 2859987"/>
                <a:gd name="connsiteX19" fmla="*/ 249649 w 1557346"/>
                <a:gd name="connsiteY19" fmla="*/ 1296857 h 2859987"/>
                <a:gd name="connsiteX20" fmla="*/ 169499 w 1557346"/>
                <a:gd name="connsiteY20" fmla="*/ 1335456 h 2859987"/>
                <a:gd name="connsiteX21" fmla="*/ 403224 w 1557346"/>
                <a:gd name="connsiteY21" fmla="*/ 1548679 h 2859987"/>
                <a:gd name="connsiteX22" fmla="*/ 714858 w 1557346"/>
                <a:gd name="connsiteY22" fmla="*/ 1614286 h 2859987"/>
                <a:gd name="connsiteX23" fmla="*/ 751762 w 1557346"/>
                <a:gd name="connsiteY23" fmla="*/ 1569181 h 2859987"/>
                <a:gd name="connsiteX24" fmla="*/ 723059 w 1557346"/>
                <a:gd name="connsiteY24" fmla="*/ 1634788 h 2859987"/>
                <a:gd name="connsiteX25" fmla="*/ 1034693 w 1557346"/>
                <a:gd name="connsiteY25" fmla="*/ 1848012 h 2859987"/>
                <a:gd name="connsiteX26" fmla="*/ 786977 w 1557346"/>
                <a:gd name="connsiteY26" fmla="*/ 1668796 h 2859987"/>
                <a:gd name="connsiteX27" fmla="*/ 778100 w 1557346"/>
                <a:gd name="connsiteY27" fmla="*/ 1528979 h 2859987"/>
                <a:gd name="connsiteX28" fmla="*/ 678002 w 1557346"/>
                <a:gd name="connsiteY28" fmla="*/ 1588495 h 2859987"/>
                <a:gd name="connsiteX29" fmla="*/ 439934 w 1557346"/>
                <a:gd name="connsiteY29" fmla="*/ 1534389 h 2859987"/>
                <a:gd name="connsiteX30" fmla="*/ 512978 w 1557346"/>
                <a:gd name="connsiteY30" fmla="*/ 1355838 h 2859987"/>
                <a:gd name="connsiteX31" fmla="*/ 1075686 w 1557346"/>
                <a:gd name="connsiteY31" fmla="*/ 1385596 h 2859987"/>
                <a:gd name="connsiteX32" fmla="*/ 1342227 w 1557346"/>
                <a:gd name="connsiteY32" fmla="*/ 1683994 h 2859987"/>
                <a:gd name="connsiteX33" fmla="*/ 1096200 w 1557346"/>
                <a:gd name="connsiteY33" fmla="*/ 1351858 h 2859987"/>
                <a:gd name="connsiteX34" fmla="*/ 468831 w 1557346"/>
                <a:gd name="connsiteY34" fmla="*/ 1314954 h 2859987"/>
                <a:gd name="connsiteX35" fmla="*/ 249649 w 1557346"/>
                <a:gd name="connsiteY35" fmla="*/ 1296857 h 2859987"/>
                <a:gd name="connsiteX36" fmla="*/ 849684 w 1557346"/>
                <a:gd name="connsiteY36" fmla="*/ 476 h 2859987"/>
                <a:gd name="connsiteX37" fmla="*/ 921358 w 1557346"/>
                <a:gd name="connsiteY37" fmla="*/ 47011 h 2859987"/>
                <a:gd name="connsiteX38" fmla="*/ 1463525 w 1557346"/>
                <a:gd name="connsiteY38" fmla="*/ 1325552 h 2859987"/>
                <a:gd name="connsiteX39" fmla="*/ 1463525 w 1557346"/>
                <a:gd name="connsiteY39" fmla="*/ 2676922 h 2859987"/>
                <a:gd name="connsiteX40" fmla="*/ 529683 w 1557346"/>
                <a:gd name="connsiteY40" fmla="*/ 2757843 h 2859987"/>
                <a:gd name="connsiteX41" fmla="*/ 47310 w 1557346"/>
                <a:gd name="connsiteY41" fmla="*/ 1843007 h 2859987"/>
                <a:gd name="connsiteX42" fmla="*/ 10373 w 1557346"/>
                <a:gd name="connsiteY42" fmla="*/ 1282446 h 2859987"/>
                <a:gd name="connsiteX43" fmla="*/ 193075 w 1557346"/>
                <a:gd name="connsiteY43" fmla="*/ 1107067 h 2859987"/>
                <a:gd name="connsiteX44" fmla="*/ 290180 w 1557346"/>
                <a:gd name="connsiteY44" fmla="*/ 1268908 h 2859987"/>
                <a:gd name="connsiteX45" fmla="*/ 241627 w 1557346"/>
                <a:gd name="connsiteY45" fmla="*/ 1082791 h 2859987"/>
                <a:gd name="connsiteX46" fmla="*/ 516757 w 1557346"/>
                <a:gd name="connsiteY46" fmla="*/ 953319 h 2859987"/>
                <a:gd name="connsiteX47" fmla="*/ 654321 w 1557346"/>
                <a:gd name="connsiteY47" fmla="*/ 1220356 h 2859987"/>
                <a:gd name="connsiteX48" fmla="*/ 419652 w 1557346"/>
                <a:gd name="connsiteY48" fmla="*/ 208851 h 2859987"/>
                <a:gd name="connsiteX49" fmla="*/ 646229 w 1557346"/>
                <a:gd name="connsiteY49" fmla="*/ 168391 h 2859987"/>
                <a:gd name="connsiteX50" fmla="*/ 986095 w 1557346"/>
                <a:gd name="connsiteY50" fmla="*/ 1187988 h 2859987"/>
                <a:gd name="connsiteX51" fmla="*/ 686689 w 1557346"/>
                <a:gd name="connsiteY51" fmla="*/ 136023 h 2859987"/>
                <a:gd name="connsiteX52" fmla="*/ 817860 w 1557346"/>
                <a:gd name="connsiteY52" fmla="*/ 1466 h 2859987"/>
                <a:gd name="connsiteX53" fmla="*/ 849684 w 1557346"/>
                <a:gd name="connsiteY53" fmla="*/ 476 h 2859987"/>
                <a:gd name="connsiteX0" fmla="*/ 531517 w 1577366"/>
                <a:gd name="connsiteY0" fmla="*/ 1634537 h 2859987"/>
                <a:gd name="connsiteX1" fmla="*/ 636643 w 1577366"/>
                <a:gd name="connsiteY1" fmla="*/ 1766214 h 2859987"/>
                <a:gd name="connsiteX2" fmla="*/ 693888 w 1577366"/>
                <a:gd name="connsiteY2" fmla="*/ 1651528 h 2859987"/>
                <a:gd name="connsiteX3" fmla="*/ 531517 w 1577366"/>
                <a:gd name="connsiteY3" fmla="*/ 1634537 h 2859987"/>
                <a:gd name="connsiteX4" fmla="*/ 466288 w 1577366"/>
                <a:gd name="connsiteY4" fmla="*/ 1604214 h 2859987"/>
                <a:gd name="connsiteX5" fmla="*/ 728452 w 1577366"/>
                <a:gd name="connsiteY5" fmla="*/ 1652000 h 2859987"/>
                <a:gd name="connsiteX6" fmla="*/ 466288 w 1577366"/>
                <a:gd name="connsiteY6" fmla="*/ 1604214 h 2859987"/>
                <a:gd name="connsiteX7" fmla="*/ 315344 w 1577366"/>
                <a:gd name="connsiteY7" fmla="*/ 1591240 h 2859987"/>
                <a:gd name="connsiteX8" fmla="*/ 150299 w 1577366"/>
                <a:gd name="connsiteY8" fmla="*/ 1638430 h 2859987"/>
                <a:gd name="connsiteX9" fmla="*/ 277232 w 1577366"/>
                <a:gd name="connsiteY9" fmla="*/ 1742908 h 2859987"/>
                <a:gd name="connsiteX10" fmla="*/ 315344 w 1577366"/>
                <a:gd name="connsiteY10" fmla="*/ 1591240 h 2859987"/>
                <a:gd name="connsiteX11" fmla="*/ 382410 w 1577366"/>
                <a:gd name="connsiteY11" fmla="*/ 1588648 h 2859987"/>
                <a:gd name="connsiteX12" fmla="*/ 104297 w 1577366"/>
                <a:gd name="connsiteY12" fmla="*/ 1639213 h 2859987"/>
                <a:gd name="connsiteX13" fmla="*/ 382410 w 1577366"/>
                <a:gd name="connsiteY13" fmla="*/ 1588648 h 2859987"/>
                <a:gd name="connsiteX14" fmla="*/ 338215 w 1577366"/>
                <a:gd name="connsiteY14" fmla="*/ 1322021 h 2859987"/>
                <a:gd name="connsiteX15" fmla="*/ 476186 w 1577366"/>
                <a:gd name="connsiteY15" fmla="*/ 1347722 h 2859987"/>
                <a:gd name="connsiteX16" fmla="*/ 411259 w 1577366"/>
                <a:gd name="connsiteY16" fmla="*/ 1512747 h 2859987"/>
                <a:gd name="connsiteX17" fmla="*/ 232707 w 1577366"/>
                <a:gd name="connsiteY17" fmla="*/ 1336900 h 2859987"/>
                <a:gd name="connsiteX18" fmla="*/ 338215 w 1577366"/>
                <a:gd name="connsiteY18" fmla="*/ 1322021 h 2859987"/>
                <a:gd name="connsiteX19" fmla="*/ 269669 w 1577366"/>
                <a:gd name="connsiteY19" fmla="*/ 1296857 h 2859987"/>
                <a:gd name="connsiteX20" fmla="*/ 189519 w 1577366"/>
                <a:gd name="connsiteY20" fmla="*/ 1335456 h 2859987"/>
                <a:gd name="connsiteX21" fmla="*/ 423244 w 1577366"/>
                <a:gd name="connsiteY21" fmla="*/ 1548679 h 2859987"/>
                <a:gd name="connsiteX22" fmla="*/ 734878 w 1577366"/>
                <a:gd name="connsiteY22" fmla="*/ 1614286 h 2859987"/>
                <a:gd name="connsiteX23" fmla="*/ 771782 w 1577366"/>
                <a:gd name="connsiteY23" fmla="*/ 1569181 h 2859987"/>
                <a:gd name="connsiteX24" fmla="*/ 743079 w 1577366"/>
                <a:gd name="connsiteY24" fmla="*/ 1634788 h 2859987"/>
                <a:gd name="connsiteX25" fmla="*/ 1054713 w 1577366"/>
                <a:gd name="connsiteY25" fmla="*/ 1848012 h 2859987"/>
                <a:gd name="connsiteX26" fmla="*/ 806997 w 1577366"/>
                <a:gd name="connsiteY26" fmla="*/ 1668796 h 2859987"/>
                <a:gd name="connsiteX27" fmla="*/ 798120 w 1577366"/>
                <a:gd name="connsiteY27" fmla="*/ 1528979 h 2859987"/>
                <a:gd name="connsiteX28" fmla="*/ 698022 w 1577366"/>
                <a:gd name="connsiteY28" fmla="*/ 1588495 h 2859987"/>
                <a:gd name="connsiteX29" fmla="*/ 459954 w 1577366"/>
                <a:gd name="connsiteY29" fmla="*/ 1534389 h 2859987"/>
                <a:gd name="connsiteX30" fmla="*/ 532998 w 1577366"/>
                <a:gd name="connsiteY30" fmla="*/ 1355838 h 2859987"/>
                <a:gd name="connsiteX31" fmla="*/ 1095706 w 1577366"/>
                <a:gd name="connsiteY31" fmla="*/ 1385596 h 2859987"/>
                <a:gd name="connsiteX32" fmla="*/ 1362247 w 1577366"/>
                <a:gd name="connsiteY32" fmla="*/ 1683994 h 2859987"/>
                <a:gd name="connsiteX33" fmla="*/ 1116220 w 1577366"/>
                <a:gd name="connsiteY33" fmla="*/ 1351858 h 2859987"/>
                <a:gd name="connsiteX34" fmla="*/ 488851 w 1577366"/>
                <a:gd name="connsiteY34" fmla="*/ 1314954 h 2859987"/>
                <a:gd name="connsiteX35" fmla="*/ 269669 w 1577366"/>
                <a:gd name="connsiteY35" fmla="*/ 1296857 h 2859987"/>
                <a:gd name="connsiteX36" fmla="*/ 869704 w 1577366"/>
                <a:gd name="connsiteY36" fmla="*/ 476 h 2859987"/>
                <a:gd name="connsiteX37" fmla="*/ 941378 w 1577366"/>
                <a:gd name="connsiteY37" fmla="*/ 47011 h 2859987"/>
                <a:gd name="connsiteX38" fmla="*/ 1483545 w 1577366"/>
                <a:gd name="connsiteY38" fmla="*/ 1325552 h 2859987"/>
                <a:gd name="connsiteX39" fmla="*/ 1483545 w 1577366"/>
                <a:gd name="connsiteY39" fmla="*/ 2676922 h 2859987"/>
                <a:gd name="connsiteX40" fmla="*/ 549703 w 1577366"/>
                <a:gd name="connsiteY40" fmla="*/ 2757843 h 2859987"/>
                <a:gd name="connsiteX41" fmla="*/ 67330 w 1577366"/>
                <a:gd name="connsiteY41" fmla="*/ 1843007 h 2859987"/>
                <a:gd name="connsiteX42" fmla="*/ 705 w 1577366"/>
                <a:gd name="connsiteY42" fmla="*/ 1306197 h 2859987"/>
                <a:gd name="connsiteX43" fmla="*/ 213095 w 1577366"/>
                <a:gd name="connsiteY43" fmla="*/ 1107067 h 2859987"/>
                <a:gd name="connsiteX44" fmla="*/ 310200 w 1577366"/>
                <a:gd name="connsiteY44" fmla="*/ 1268908 h 2859987"/>
                <a:gd name="connsiteX45" fmla="*/ 261647 w 1577366"/>
                <a:gd name="connsiteY45" fmla="*/ 1082791 h 2859987"/>
                <a:gd name="connsiteX46" fmla="*/ 536777 w 1577366"/>
                <a:gd name="connsiteY46" fmla="*/ 953319 h 2859987"/>
                <a:gd name="connsiteX47" fmla="*/ 674341 w 1577366"/>
                <a:gd name="connsiteY47" fmla="*/ 1220356 h 2859987"/>
                <a:gd name="connsiteX48" fmla="*/ 439672 w 1577366"/>
                <a:gd name="connsiteY48" fmla="*/ 208851 h 2859987"/>
                <a:gd name="connsiteX49" fmla="*/ 666249 w 1577366"/>
                <a:gd name="connsiteY49" fmla="*/ 168391 h 2859987"/>
                <a:gd name="connsiteX50" fmla="*/ 1006115 w 1577366"/>
                <a:gd name="connsiteY50" fmla="*/ 1187988 h 2859987"/>
                <a:gd name="connsiteX51" fmla="*/ 706709 w 1577366"/>
                <a:gd name="connsiteY51" fmla="*/ 136023 h 2859987"/>
                <a:gd name="connsiteX52" fmla="*/ 837880 w 1577366"/>
                <a:gd name="connsiteY52" fmla="*/ 1466 h 2859987"/>
                <a:gd name="connsiteX53" fmla="*/ 869704 w 1577366"/>
                <a:gd name="connsiteY53" fmla="*/ 476 h 2859987"/>
                <a:gd name="connsiteX0" fmla="*/ 531517 w 1577366"/>
                <a:gd name="connsiteY0" fmla="*/ 1634537 h 2859987"/>
                <a:gd name="connsiteX1" fmla="*/ 636643 w 1577366"/>
                <a:gd name="connsiteY1" fmla="*/ 1766214 h 2859987"/>
                <a:gd name="connsiteX2" fmla="*/ 693888 w 1577366"/>
                <a:gd name="connsiteY2" fmla="*/ 1651528 h 2859987"/>
                <a:gd name="connsiteX3" fmla="*/ 531517 w 1577366"/>
                <a:gd name="connsiteY3" fmla="*/ 1634537 h 2859987"/>
                <a:gd name="connsiteX4" fmla="*/ 466288 w 1577366"/>
                <a:gd name="connsiteY4" fmla="*/ 1604214 h 2859987"/>
                <a:gd name="connsiteX5" fmla="*/ 728452 w 1577366"/>
                <a:gd name="connsiteY5" fmla="*/ 1652000 h 2859987"/>
                <a:gd name="connsiteX6" fmla="*/ 466288 w 1577366"/>
                <a:gd name="connsiteY6" fmla="*/ 1604214 h 2859987"/>
                <a:gd name="connsiteX7" fmla="*/ 315344 w 1577366"/>
                <a:gd name="connsiteY7" fmla="*/ 1591240 h 2859987"/>
                <a:gd name="connsiteX8" fmla="*/ 150299 w 1577366"/>
                <a:gd name="connsiteY8" fmla="*/ 1638430 h 2859987"/>
                <a:gd name="connsiteX9" fmla="*/ 277232 w 1577366"/>
                <a:gd name="connsiteY9" fmla="*/ 1742908 h 2859987"/>
                <a:gd name="connsiteX10" fmla="*/ 315344 w 1577366"/>
                <a:gd name="connsiteY10" fmla="*/ 1591240 h 2859987"/>
                <a:gd name="connsiteX11" fmla="*/ 382410 w 1577366"/>
                <a:gd name="connsiteY11" fmla="*/ 1588648 h 2859987"/>
                <a:gd name="connsiteX12" fmla="*/ 104297 w 1577366"/>
                <a:gd name="connsiteY12" fmla="*/ 1639213 h 2859987"/>
                <a:gd name="connsiteX13" fmla="*/ 382410 w 1577366"/>
                <a:gd name="connsiteY13" fmla="*/ 1588648 h 2859987"/>
                <a:gd name="connsiteX14" fmla="*/ 338215 w 1577366"/>
                <a:gd name="connsiteY14" fmla="*/ 1322021 h 2859987"/>
                <a:gd name="connsiteX15" fmla="*/ 476186 w 1577366"/>
                <a:gd name="connsiteY15" fmla="*/ 1347722 h 2859987"/>
                <a:gd name="connsiteX16" fmla="*/ 411259 w 1577366"/>
                <a:gd name="connsiteY16" fmla="*/ 1512747 h 2859987"/>
                <a:gd name="connsiteX17" fmla="*/ 232707 w 1577366"/>
                <a:gd name="connsiteY17" fmla="*/ 1336900 h 2859987"/>
                <a:gd name="connsiteX18" fmla="*/ 338215 w 1577366"/>
                <a:gd name="connsiteY18" fmla="*/ 1322021 h 2859987"/>
                <a:gd name="connsiteX19" fmla="*/ 269669 w 1577366"/>
                <a:gd name="connsiteY19" fmla="*/ 1296857 h 2859987"/>
                <a:gd name="connsiteX20" fmla="*/ 189519 w 1577366"/>
                <a:gd name="connsiteY20" fmla="*/ 1335456 h 2859987"/>
                <a:gd name="connsiteX21" fmla="*/ 423244 w 1577366"/>
                <a:gd name="connsiteY21" fmla="*/ 1548679 h 2859987"/>
                <a:gd name="connsiteX22" fmla="*/ 734878 w 1577366"/>
                <a:gd name="connsiteY22" fmla="*/ 1614286 h 2859987"/>
                <a:gd name="connsiteX23" fmla="*/ 771782 w 1577366"/>
                <a:gd name="connsiteY23" fmla="*/ 1569181 h 2859987"/>
                <a:gd name="connsiteX24" fmla="*/ 743079 w 1577366"/>
                <a:gd name="connsiteY24" fmla="*/ 1634788 h 2859987"/>
                <a:gd name="connsiteX25" fmla="*/ 1054713 w 1577366"/>
                <a:gd name="connsiteY25" fmla="*/ 1848012 h 2859987"/>
                <a:gd name="connsiteX26" fmla="*/ 806997 w 1577366"/>
                <a:gd name="connsiteY26" fmla="*/ 1668796 h 2859987"/>
                <a:gd name="connsiteX27" fmla="*/ 798120 w 1577366"/>
                <a:gd name="connsiteY27" fmla="*/ 1528979 h 2859987"/>
                <a:gd name="connsiteX28" fmla="*/ 698022 w 1577366"/>
                <a:gd name="connsiteY28" fmla="*/ 1588495 h 2859987"/>
                <a:gd name="connsiteX29" fmla="*/ 459954 w 1577366"/>
                <a:gd name="connsiteY29" fmla="*/ 1534389 h 2859987"/>
                <a:gd name="connsiteX30" fmla="*/ 532998 w 1577366"/>
                <a:gd name="connsiteY30" fmla="*/ 1355838 h 2859987"/>
                <a:gd name="connsiteX31" fmla="*/ 1095706 w 1577366"/>
                <a:gd name="connsiteY31" fmla="*/ 1385596 h 2859987"/>
                <a:gd name="connsiteX32" fmla="*/ 1362247 w 1577366"/>
                <a:gd name="connsiteY32" fmla="*/ 1683994 h 2859987"/>
                <a:gd name="connsiteX33" fmla="*/ 1116220 w 1577366"/>
                <a:gd name="connsiteY33" fmla="*/ 1351858 h 2859987"/>
                <a:gd name="connsiteX34" fmla="*/ 488851 w 1577366"/>
                <a:gd name="connsiteY34" fmla="*/ 1314954 h 2859987"/>
                <a:gd name="connsiteX35" fmla="*/ 269669 w 1577366"/>
                <a:gd name="connsiteY35" fmla="*/ 1296857 h 2859987"/>
                <a:gd name="connsiteX36" fmla="*/ 869704 w 1577366"/>
                <a:gd name="connsiteY36" fmla="*/ 476 h 2859987"/>
                <a:gd name="connsiteX37" fmla="*/ 941378 w 1577366"/>
                <a:gd name="connsiteY37" fmla="*/ 47011 h 2859987"/>
                <a:gd name="connsiteX38" fmla="*/ 1483545 w 1577366"/>
                <a:gd name="connsiteY38" fmla="*/ 1325552 h 2859987"/>
                <a:gd name="connsiteX39" fmla="*/ 1483545 w 1577366"/>
                <a:gd name="connsiteY39" fmla="*/ 2676922 h 2859987"/>
                <a:gd name="connsiteX40" fmla="*/ 549703 w 1577366"/>
                <a:gd name="connsiteY40" fmla="*/ 2757843 h 2859987"/>
                <a:gd name="connsiteX41" fmla="*/ 67330 w 1577366"/>
                <a:gd name="connsiteY41" fmla="*/ 1843007 h 2859987"/>
                <a:gd name="connsiteX42" fmla="*/ 705 w 1577366"/>
                <a:gd name="connsiteY42" fmla="*/ 1306197 h 2859987"/>
                <a:gd name="connsiteX43" fmla="*/ 213095 w 1577366"/>
                <a:gd name="connsiteY43" fmla="*/ 1107067 h 2859987"/>
                <a:gd name="connsiteX44" fmla="*/ 310200 w 1577366"/>
                <a:gd name="connsiteY44" fmla="*/ 1268908 h 2859987"/>
                <a:gd name="connsiteX45" fmla="*/ 261647 w 1577366"/>
                <a:gd name="connsiteY45" fmla="*/ 1082791 h 2859987"/>
                <a:gd name="connsiteX46" fmla="*/ 536777 w 1577366"/>
                <a:gd name="connsiteY46" fmla="*/ 953319 h 2859987"/>
                <a:gd name="connsiteX47" fmla="*/ 674341 w 1577366"/>
                <a:gd name="connsiteY47" fmla="*/ 1220356 h 2859987"/>
                <a:gd name="connsiteX48" fmla="*/ 439672 w 1577366"/>
                <a:gd name="connsiteY48" fmla="*/ 208851 h 2859987"/>
                <a:gd name="connsiteX49" fmla="*/ 666249 w 1577366"/>
                <a:gd name="connsiteY49" fmla="*/ 168391 h 2859987"/>
                <a:gd name="connsiteX50" fmla="*/ 1006115 w 1577366"/>
                <a:gd name="connsiteY50" fmla="*/ 1187988 h 2859987"/>
                <a:gd name="connsiteX51" fmla="*/ 706709 w 1577366"/>
                <a:gd name="connsiteY51" fmla="*/ 136023 h 2859987"/>
                <a:gd name="connsiteX52" fmla="*/ 837880 w 1577366"/>
                <a:gd name="connsiteY52" fmla="*/ 1466 h 2859987"/>
                <a:gd name="connsiteX53" fmla="*/ 869704 w 1577366"/>
                <a:gd name="connsiteY53" fmla="*/ 476 h 2859987"/>
                <a:gd name="connsiteX0" fmla="*/ 548349 w 1594198"/>
                <a:gd name="connsiteY0" fmla="*/ 1634537 h 2859987"/>
                <a:gd name="connsiteX1" fmla="*/ 653475 w 1594198"/>
                <a:gd name="connsiteY1" fmla="*/ 1766214 h 2859987"/>
                <a:gd name="connsiteX2" fmla="*/ 710720 w 1594198"/>
                <a:gd name="connsiteY2" fmla="*/ 1651528 h 2859987"/>
                <a:gd name="connsiteX3" fmla="*/ 548349 w 1594198"/>
                <a:gd name="connsiteY3" fmla="*/ 1634537 h 2859987"/>
                <a:gd name="connsiteX4" fmla="*/ 483120 w 1594198"/>
                <a:gd name="connsiteY4" fmla="*/ 1604214 h 2859987"/>
                <a:gd name="connsiteX5" fmla="*/ 745284 w 1594198"/>
                <a:gd name="connsiteY5" fmla="*/ 1652000 h 2859987"/>
                <a:gd name="connsiteX6" fmla="*/ 483120 w 1594198"/>
                <a:gd name="connsiteY6" fmla="*/ 1604214 h 2859987"/>
                <a:gd name="connsiteX7" fmla="*/ 332176 w 1594198"/>
                <a:gd name="connsiteY7" fmla="*/ 1591240 h 2859987"/>
                <a:gd name="connsiteX8" fmla="*/ 167131 w 1594198"/>
                <a:gd name="connsiteY8" fmla="*/ 1638430 h 2859987"/>
                <a:gd name="connsiteX9" fmla="*/ 294064 w 1594198"/>
                <a:gd name="connsiteY9" fmla="*/ 1742908 h 2859987"/>
                <a:gd name="connsiteX10" fmla="*/ 332176 w 1594198"/>
                <a:gd name="connsiteY10" fmla="*/ 1591240 h 2859987"/>
                <a:gd name="connsiteX11" fmla="*/ 399242 w 1594198"/>
                <a:gd name="connsiteY11" fmla="*/ 1588648 h 2859987"/>
                <a:gd name="connsiteX12" fmla="*/ 121129 w 1594198"/>
                <a:gd name="connsiteY12" fmla="*/ 1639213 h 2859987"/>
                <a:gd name="connsiteX13" fmla="*/ 399242 w 1594198"/>
                <a:gd name="connsiteY13" fmla="*/ 1588648 h 2859987"/>
                <a:gd name="connsiteX14" fmla="*/ 355047 w 1594198"/>
                <a:gd name="connsiteY14" fmla="*/ 1322021 h 2859987"/>
                <a:gd name="connsiteX15" fmla="*/ 493018 w 1594198"/>
                <a:gd name="connsiteY15" fmla="*/ 1347722 h 2859987"/>
                <a:gd name="connsiteX16" fmla="*/ 428091 w 1594198"/>
                <a:gd name="connsiteY16" fmla="*/ 1512747 h 2859987"/>
                <a:gd name="connsiteX17" fmla="*/ 249539 w 1594198"/>
                <a:gd name="connsiteY17" fmla="*/ 1336900 h 2859987"/>
                <a:gd name="connsiteX18" fmla="*/ 355047 w 1594198"/>
                <a:gd name="connsiteY18" fmla="*/ 1322021 h 2859987"/>
                <a:gd name="connsiteX19" fmla="*/ 286501 w 1594198"/>
                <a:gd name="connsiteY19" fmla="*/ 1296857 h 2859987"/>
                <a:gd name="connsiteX20" fmla="*/ 206351 w 1594198"/>
                <a:gd name="connsiteY20" fmla="*/ 1335456 h 2859987"/>
                <a:gd name="connsiteX21" fmla="*/ 440076 w 1594198"/>
                <a:gd name="connsiteY21" fmla="*/ 1548679 h 2859987"/>
                <a:gd name="connsiteX22" fmla="*/ 751710 w 1594198"/>
                <a:gd name="connsiteY22" fmla="*/ 1614286 h 2859987"/>
                <a:gd name="connsiteX23" fmla="*/ 788614 w 1594198"/>
                <a:gd name="connsiteY23" fmla="*/ 1569181 h 2859987"/>
                <a:gd name="connsiteX24" fmla="*/ 759911 w 1594198"/>
                <a:gd name="connsiteY24" fmla="*/ 1634788 h 2859987"/>
                <a:gd name="connsiteX25" fmla="*/ 1071545 w 1594198"/>
                <a:gd name="connsiteY25" fmla="*/ 1848012 h 2859987"/>
                <a:gd name="connsiteX26" fmla="*/ 823829 w 1594198"/>
                <a:gd name="connsiteY26" fmla="*/ 1668796 h 2859987"/>
                <a:gd name="connsiteX27" fmla="*/ 814952 w 1594198"/>
                <a:gd name="connsiteY27" fmla="*/ 1528979 h 2859987"/>
                <a:gd name="connsiteX28" fmla="*/ 714854 w 1594198"/>
                <a:gd name="connsiteY28" fmla="*/ 1588495 h 2859987"/>
                <a:gd name="connsiteX29" fmla="*/ 476786 w 1594198"/>
                <a:gd name="connsiteY29" fmla="*/ 1534389 h 2859987"/>
                <a:gd name="connsiteX30" fmla="*/ 549830 w 1594198"/>
                <a:gd name="connsiteY30" fmla="*/ 1355838 h 2859987"/>
                <a:gd name="connsiteX31" fmla="*/ 1112538 w 1594198"/>
                <a:gd name="connsiteY31" fmla="*/ 1385596 h 2859987"/>
                <a:gd name="connsiteX32" fmla="*/ 1379079 w 1594198"/>
                <a:gd name="connsiteY32" fmla="*/ 1683994 h 2859987"/>
                <a:gd name="connsiteX33" fmla="*/ 1133052 w 1594198"/>
                <a:gd name="connsiteY33" fmla="*/ 1351858 h 2859987"/>
                <a:gd name="connsiteX34" fmla="*/ 505683 w 1594198"/>
                <a:gd name="connsiteY34" fmla="*/ 1314954 h 2859987"/>
                <a:gd name="connsiteX35" fmla="*/ 286501 w 1594198"/>
                <a:gd name="connsiteY35" fmla="*/ 1296857 h 2859987"/>
                <a:gd name="connsiteX36" fmla="*/ 886536 w 1594198"/>
                <a:gd name="connsiteY36" fmla="*/ 476 h 2859987"/>
                <a:gd name="connsiteX37" fmla="*/ 958210 w 1594198"/>
                <a:gd name="connsiteY37" fmla="*/ 47011 h 2859987"/>
                <a:gd name="connsiteX38" fmla="*/ 1500377 w 1594198"/>
                <a:gd name="connsiteY38" fmla="*/ 1325552 h 2859987"/>
                <a:gd name="connsiteX39" fmla="*/ 1500377 w 1594198"/>
                <a:gd name="connsiteY39" fmla="*/ 2676922 h 2859987"/>
                <a:gd name="connsiteX40" fmla="*/ 566535 w 1594198"/>
                <a:gd name="connsiteY40" fmla="*/ 2757843 h 2859987"/>
                <a:gd name="connsiteX41" fmla="*/ 84162 w 1594198"/>
                <a:gd name="connsiteY41" fmla="*/ 1843007 h 2859987"/>
                <a:gd name="connsiteX42" fmla="*/ 17537 w 1594198"/>
                <a:gd name="connsiteY42" fmla="*/ 1306197 h 2859987"/>
                <a:gd name="connsiteX43" fmla="*/ 229927 w 1594198"/>
                <a:gd name="connsiteY43" fmla="*/ 1107067 h 2859987"/>
                <a:gd name="connsiteX44" fmla="*/ 327032 w 1594198"/>
                <a:gd name="connsiteY44" fmla="*/ 1268908 h 2859987"/>
                <a:gd name="connsiteX45" fmla="*/ 278479 w 1594198"/>
                <a:gd name="connsiteY45" fmla="*/ 1082791 h 2859987"/>
                <a:gd name="connsiteX46" fmla="*/ 553609 w 1594198"/>
                <a:gd name="connsiteY46" fmla="*/ 953319 h 2859987"/>
                <a:gd name="connsiteX47" fmla="*/ 691173 w 1594198"/>
                <a:gd name="connsiteY47" fmla="*/ 1220356 h 2859987"/>
                <a:gd name="connsiteX48" fmla="*/ 456504 w 1594198"/>
                <a:gd name="connsiteY48" fmla="*/ 208851 h 2859987"/>
                <a:gd name="connsiteX49" fmla="*/ 683081 w 1594198"/>
                <a:gd name="connsiteY49" fmla="*/ 168391 h 2859987"/>
                <a:gd name="connsiteX50" fmla="*/ 1022947 w 1594198"/>
                <a:gd name="connsiteY50" fmla="*/ 1187988 h 2859987"/>
                <a:gd name="connsiteX51" fmla="*/ 723541 w 1594198"/>
                <a:gd name="connsiteY51" fmla="*/ 136023 h 2859987"/>
                <a:gd name="connsiteX52" fmla="*/ 854712 w 1594198"/>
                <a:gd name="connsiteY52" fmla="*/ 1466 h 2859987"/>
                <a:gd name="connsiteX53" fmla="*/ 886536 w 1594198"/>
                <a:gd name="connsiteY53" fmla="*/ 476 h 2859987"/>
                <a:gd name="connsiteX0" fmla="*/ 531518 w 1577367"/>
                <a:gd name="connsiteY0" fmla="*/ 1634537 h 2859987"/>
                <a:gd name="connsiteX1" fmla="*/ 636644 w 1577367"/>
                <a:gd name="connsiteY1" fmla="*/ 1766214 h 2859987"/>
                <a:gd name="connsiteX2" fmla="*/ 693889 w 1577367"/>
                <a:gd name="connsiteY2" fmla="*/ 1651528 h 2859987"/>
                <a:gd name="connsiteX3" fmla="*/ 531518 w 1577367"/>
                <a:gd name="connsiteY3" fmla="*/ 1634537 h 2859987"/>
                <a:gd name="connsiteX4" fmla="*/ 466289 w 1577367"/>
                <a:gd name="connsiteY4" fmla="*/ 1604214 h 2859987"/>
                <a:gd name="connsiteX5" fmla="*/ 728453 w 1577367"/>
                <a:gd name="connsiteY5" fmla="*/ 1652000 h 2859987"/>
                <a:gd name="connsiteX6" fmla="*/ 466289 w 1577367"/>
                <a:gd name="connsiteY6" fmla="*/ 1604214 h 2859987"/>
                <a:gd name="connsiteX7" fmla="*/ 315345 w 1577367"/>
                <a:gd name="connsiteY7" fmla="*/ 1591240 h 2859987"/>
                <a:gd name="connsiteX8" fmla="*/ 150300 w 1577367"/>
                <a:gd name="connsiteY8" fmla="*/ 1638430 h 2859987"/>
                <a:gd name="connsiteX9" fmla="*/ 277233 w 1577367"/>
                <a:gd name="connsiteY9" fmla="*/ 1742908 h 2859987"/>
                <a:gd name="connsiteX10" fmla="*/ 315345 w 1577367"/>
                <a:gd name="connsiteY10" fmla="*/ 1591240 h 2859987"/>
                <a:gd name="connsiteX11" fmla="*/ 382411 w 1577367"/>
                <a:gd name="connsiteY11" fmla="*/ 1588648 h 2859987"/>
                <a:gd name="connsiteX12" fmla="*/ 104298 w 1577367"/>
                <a:gd name="connsiteY12" fmla="*/ 1639213 h 2859987"/>
                <a:gd name="connsiteX13" fmla="*/ 382411 w 1577367"/>
                <a:gd name="connsiteY13" fmla="*/ 1588648 h 2859987"/>
                <a:gd name="connsiteX14" fmla="*/ 338216 w 1577367"/>
                <a:gd name="connsiteY14" fmla="*/ 1322021 h 2859987"/>
                <a:gd name="connsiteX15" fmla="*/ 476187 w 1577367"/>
                <a:gd name="connsiteY15" fmla="*/ 1347722 h 2859987"/>
                <a:gd name="connsiteX16" fmla="*/ 411260 w 1577367"/>
                <a:gd name="connsiteY16" fmla="*/ 1512747 h 2859987"/>
                <a:gd name="connsiteX17" fmla="*/ 232708 w 1577367"/>
                <a:gd name="connsiteY17" fmla="*/ 1336900 h 2859987"/>
                <a:gd name="connsiteX18" fmla="*/ 338216 w 1577367"/>
                <a:gd name="connsiteY18" fmla="*/ 1322021 h 2859987"/>
                <a:gd name="connsiteX19" fmla="*/ 269670 w 1577367"/>
                <a:gd name="connsiteY19" fmla="*/ 1296857 h 2859987"/>
                <a:gd name="connsiteX20" fmla="*/ 189520 w 1577367"/>
                <a:gd name="connsiteY20" fmla="*/ 1335456 h 2859987"/>
                <a:gd name="connsiteX21" fmla="*/ 423245 w 1577367"/>
                <a:gd name="connsiteY21" fmla="*/ 1548679 h 2859987"/>
                <a:gd name="connsiteX22" fmla="*/ 734879 w 1577367"/>
                <a:gd name="connsiteY22" fmla="*/ 1614286 h 2859987"/>
                <a:gd name="connsiteX23" fmla="*/ 771783 w 1577367"/>
                <a:gd name="connsiteY23" fmla="*/ 1569181 h 2859987"/>
                <a:gd name="connsiteX24" fmla="*/ 743080 w 1577367"/>
                <a:gd name="connsiteY24" fmla="*/ 1634788 h 2859987"/>
                <a:gd name="connsiteX25" fmla="*/ 1054714 w 1577367"/>
                <a:gd name="connsiteY25" fmla="*/ 1848012 h 2859987"/>
                <a:gd name="connsiteX26" fmla="*/ 806998 w 1577367"/>
                <a:gd name="connsiteY26" fmla="*/ 1668796 h 2859987"/>
                <a:gd name="connsiteX27" fmla="*/ 798121 w 1577367"/>
                <a:gd name="connsiteY27" fmla="*/ 1528979 h 2859987"/>
                <a:gd name="connsiteX28" fmla="*/ 698023 w 1577367"/>
                <a:gd name="connsiteY28" fmla="*/ 1588495 h 2859987"/>
                <a:gd name="connsiteX29" fmla="*/ 459955 w 1577367"/>
                <a:gd name="connsiteY29" fmla="*/ 1534389 h 2859987"/>
                <a:gd name="connsiteX30" fmla="*/ 532999 w 1577367"/>
                <a:gd name="connsiteY30" fmla="*/ 1355838 h 2859987"/>
                <a:gd name="connsiteX31" fmla="*/ 1095707 w 1577367"/>
                <a:gd name="connsiteY31" fmla="*/ 1385596 h 2859987"/>
                <a:gd name="connsiteX32" fmla="*/ 1362248 w 1577367"/>
                <a:gd name="connsiteY32" fmla="*/ 1683994 h 2859987"/>
                <a:gd name="connsiteX33" fmla="*/ 1116221 w 1577367"/>
                <a:gd name="connsiteY33" fmla="*/ 1351858 h 2859987"/>
                <a:gd name="connsiteX34" fmla="*/ 488852 w 1577367"/>
                <a:gd name="connsiteY34" fmla="*/ 1314954 h 2859987"/>
                <a:gd name="connsiteX35" fmla="*/ 269670 w 1577367"/>
                <a:gd name="connsiteY35" fmla="*/ 1296857 h 2859987"/>
                <a:gd name="connsiteX36" fmla="*/ 869705 w 1577367"/>
                <a:gd name="connsiteY36" fmla="*/ 476 h 2859987"/>
                <a:gd name="connsiteX37" fmla="*/ 941379 w 1577367"/>
                <a:gd name="connsiteY37" fmla="*/ 47011 h 2859987"/>
                <a:gd name="connsiteX38" fmla="*/ 1483546 w 1577367"/>
                <a:gd name="connsiteY38" fmla="*/ 1325552 h 2859987"/>
                <a:gd name="connsiteX39" fmla="*/ 1483546 w 1577367"/>
                <a:gd name="connsiteY39" fmla="*/ 2676922 h 2859987"/>
                <a:gd name="connsiteX40" fmla="*/ 549704 w 1577367"/>
                <a:gd name="connsiteY40" fmla="*/ 2757843 h 2859987"/>
                <a:gd name="connsiteX41" fmla="*/ 67331 w 1577367"/>
                <a:gd name="connsiteY41" fmla="*/ 1843007 h 2859987"/>
                <a:gd name="connsiteX42" fmla="*/ 706 w 1577367"/>
                <a:gd name="connsiteY42" fmla="*/ 1306197 h 2859987"/>
                <a:gd name="connsiteX43" fmla="*/ 213096 w 1577367"/>
                <a:gd name="connsiteY43" fmla="*/ 1107067 h 2859987"/>
                <a:gd name="connsiteX44" fmla="*/ 310201 w 1577367"/>
                <a:gd name="connsiteY44" fmla="*/ 1268908 h 2859987"/>
                <a:gd name="connsiteX45" fmla="*/ 261648 w 1577367"/>
                <a:gd name="connsiteY45" fmla="*/ 1082791 h 2859987"/>
                <a:gd name="connsiteX46" fmla="*/ 536778 w 1577367"/>
                <a:gd name="connsiteY46" fmla="*/ 953319 h 2859987"/>
                <a:gd name="connsiteX47" fmla="*/ 674342 w 1577367"/>
                <a:gd name="connsiteY47" fmla="*/ 1220356 h 2859987"/>
                <a:gd name="connsiteX48" fmla="*/ 439673 w 1577367"/>
                <a:gd name="connsiteY48" fmla="*/ 208851 h 2859987"/>
                <a:gd name="connsiteX49" fmla="*/ 666250 w 1577367"/>
                <a:gd name="connsiteY49" fmla="*/ 168391 h 2859987"/>
                <a:gd name="connsiteX50" fmla="*/ 1006116 w 1577367"/>
                <a:gd name="connsiteY50" fmla="*/ 1187988 h 2859987"/>
                <a:gd name="connsiteX51" fmla="*/ 706710 w 1577367"/>
                <a:gd name="connsiteY51" fmla="*/ 136023 h 2859987"/>
                <a:gd name="connsiteX52" fmla="*/ 837881 w 1577367"/>
                <a:gd name="connsiteY52" fmla="*/ 1466 h 2859987"/>
                <a:gd name="connsiteX53" fmla="*/ 869705 w 1577367"/>
                <a:gd name="connsiteY53" fmla="*/ 476 h 2859987"/>
                <a:gd name="connsiteX0" fmla="*/ 531518 w 1577367"/>
                <a:gd name="connsiteY0" fmla="*/ 1634537 h 2859987"/>
                <a:gd name="connsiteX1" fmla="*/ 636644 w 1577367"/>
                <a:gd name="connsiteY1" fmla="*/ 1766214 h 2859987"/>
                <a:gd name="connsiteX2" fmla="*/ 693889 w 1577367"/>
                <a:gd name="connsiteY2" fmla="*/ 1651528 h 2859987"/>
                <a:gd name="connsiteX3" fmla="*/ 531518 w 1577367"/>
                <a:gd name="connsiteY3" fmla="*/ 1634537 h 2859987"/>
                <a:gd name="connsiteX4" fmla="*/ 466289 w 1577367"/>
                <a:gd name="connsiteY4" fmla="*/ 1604214 h 2859987"/>
                <a:gd name="connsiteX5" fmla="*/ 728453 w 1577367"/>
                <a:gd name="connsiteY5" fmla="*/ 1652000 h 2859987"/>
                <a:gd name="connsiteX6" fmla="*/ 466289 w 1577367"/>
                <a:gd name="connsiteY6" fmla="*/ 1604214 h 2859987"/>
                <a:gd name="connsiteX7" fmla="*/ 315345 w 1577367"/>
                <a:gd name="connsiteY7" fmla="*/ 1591240 h 2859987"/>
                <a:gd name="connsiteX8" fmla="*/ 150300 w 1577367"/>
                <a:gd name="connsiteY8" fmla="*/ 1638430 h 2859987"/>
                <a:gd name="connsiteX9" fmla="*/ 277233 w 1577367"/>
                <a:gd name="connsiteY9" fmla="*/ 1742908 h 2859987"/>
                <a:gd name="connsiteX10" fmla="*/ 315345 w 1577367"/>
                <a:gd name="connsiteY10" fmla="*/ 1591240 h 2859987"/>
                <a:gd name="connsiteX11" fmla="*/ 382411 w 1577367"/>
                <a:gd name="connsiteY11" fmla="*/ 1588648 h 2859987"/>
                <a:gd name="connsiteX12" fmla="*/ 104298 w 1577367"/>
                <a:gd name="connsiteY12" fmla="*/ 1639213 h 2859987"/>
                <a:gd name="connsiteX13" fmla="*/ 382411 w 1577367"/>
                <a:gd name="connsiteY13" fmla="*/ 1588648 h 2859987"/>
                <a:gd name="connsiteX14" fmla="*/ 338216 w 1577367"/>
                <a:gd name="connsiteY14" fmla="*/ 1322021 h 2859987"/>
                <a:gd name="connsiteX15" fmla="*/ 476187 w 1577367"/>
                <a:gd name="connsiteY15" fmla="*/ 1347722 h 2859987"/>
                <a:gd name="connsiteX16" fmla="*/ 411260 w 1577367"/>
                <a:gd name="connsiteY16" fmla="*/ 1512747 h 2859987"/>
                <a:gd name="connsiteX17" fmla="*/ 232708 w 1577367"/>
                <a:gd name="connsiteY17" fmla="*/ 1336900 h 2859987"/>
                <a:gd name="connsiteX18" fmla="*/ 338216 w 1577367"/>
                <a:gd name="connsiteY18" fmla="*/ 1322021 h 2859987"/>
                <a:gd name="connsiteX19" fmla="*/ 269670 w 1577367"/>
                <a:gd name="connsiteY19" fmla="*/ 1296857 h 2859987"/>
                <a:gd name="connsiteX20" fmla="*/ 189520 w 1577367"/>
                <a:gd name="connsiteY20" fmla="*/ 1335456 h 2859987"/>
                <a:gd name="connsiteX21" fmla="*/ 423245 w 1577367"/>
                <a:gd name="connsiteY21" fmla="*/ 1548679 h 2859987"/>
                <a:gd name="connsiteX22" fmla="*/ 734879 w 1577367"/>
                <a:gd name="connsiteY22" fmla="*/ 1614286 h 2859987"/>
                <a:gd name="connsiteX23" fmla="*/ 771783 w 1577367"/>
                <a:gd name="connsiteY23" fmla="*/ 1569181 h 2859987"/>
                <a:gd name="connsiteX24" fmla="*/ 743080 w 1577367"/>
                <a:gd name="connsiteY24" fmla="*/ 1634788 h 2859987"/>
                <a:gd name="connsiteX25" fmla="*/ 1054714 w 1577367"/>
                <a:gd name="connsiteY25" fmla="*/ 1848012 h 2859987"/>
                <a:gd name="connsiteX26" fmla="*/ 806998 w 1577367"/>
                <a:gd name="connsiteY26" fmla="*/ 1668796 h 2859987"/>
                <a:gd name="connsiteX27" fmla="*/ 798121 w 1577367"/>
                <a:gd name="connsiteY27" fmla="*/ 1528979 h 2859987"/>
                <a:gd name="connsiteX28" fmla="*/ 698023 w 1577367"/>
                <a:gd name="connsiteY28" fmla="*/ 1588495 h 2859987"/>
                <a:gd name="connsiteX29" fmla="*/ 459955 w 1577367"/>
                <a:gd name="connsiteY29" fmla="*/ 1534389 h 2859987"/>
                <a:gd name="connsiteX30" fmla="*/ 532999 w 1577367"/>
                <a:gd name="connsiteY30" fmla="*/ 1355838 h 2859987"/>
                <a:gd name="connsiteX31" fmla="*/ 1095707 w 1577367"/>
                <a:gd name="connsiteY31" fmla="*/ 1385596 h 2859987"/>
                <a:gd name="connsiteX32" fmla="*/ 1362248 w 1577367"/>
                <a:gd name="connsiteY32" fmla="*/ 1683994 h 2859987"/>
                <a:gd name="connsiteX33" fmla="*/ 1116221 w 1577367"/>
                <a:gd name="connsiteY33" fmla="*/ 1351858 h 2859987"/>
                <a:gd name="connsiteX34" fmla="*/ 488852 w 1577367"/>
                <a:gd name="connsiteY34" fmla="*/ 1314954 h 2859987"/>
                <a:gd name="connsiteX35" fmla="*/ 269670 w 1577367"/>
                <a:gd name="connsiteY35" fmla="*/ 1296857 h 2859987"/>
                <a:gd name="connsiteX36" fmla="*/ 869705 w 1577367"/>
                <a:gd name="connsiteY36" fmla="*/ 476 h 2859987"/>
                <a:gd name="connsiteX37" fmla="*/ 941379 w 1577367"/>
                <a:gd name="connsiteY37" fmla="*/ 47011 h 2859987"/>
                <a:gd name="connsiteX38" fmla="*/ 1483546 w 1577367"/>
                <a:gd name="connsiteY38" fmla="*/ 1325552 h 2859987"/>
                <a:gd name="connsiteX39" fmla="*/ 1483546 w 1577367"/>
                <a:gd name="connsiteY39" fmla="*/ 2676922 h 2859987"/>
                <a:gd name="connsiteX40" fmla="*/ 549704 w 1577367"/>
                <a:gd name="connsiteY40" fmla="*/ 2757843 h 2859987"/>
                <a:gd name="connsiteX41" fmla="*/ 67331 w 1577367"/>
                <a:gd name="connsiteY41" fmla="*/ 1843007 h 2859987"/>
                <a:gd name="connsiteX42" fmla="*/ 706 w 1577367"/>
                <a:gd name="connsiteY42" fmla="*/ 1306197 h 2859987"/>
                <a:gd name="connsiteX43" fmla="*/ 213096 w 1577367"/>
                <a:gd name="connsiteY43" fmla="*/ 1107067 h 2859987"/>
                <a:gd name="connsiteX44" fmla="*/ 310201 w 1577367"/>
                <a:gd name="connsiteY44" fmla="*/ 1268908 h 2859987"/>
                <a:gd name="connsiteX45" fmla="*/ 261648 w 1577367"/>
                <a:gd name="connsiteY45" fmla="*/ 1082791 h 2859987"/>
                <a:gd name="connsiteX46" fmla="*/ 536778 w 1577367"/>
                <a:gd name="connsiteY46" fmla="*/ 953319 h 2859987"/>
                <a:gd name="connsiteX47" fmla="*/ 674342 w 1577367"/>
                <a:gd name="connsiteY47" fmla="*/ 1220356 h 2859987"/>
                <a:gd name="connsiteX48" fmla="*/ 439673 w 1577367"/>
                <a:gd name="connsiteY48" fmla="*/ 208851 h 2859987"/>
                <a:gd name="connsiteX49" fmla="*/ 666250 w 1577367"/>
                <a:gd name="connsiteY49" fmla="*/ 168391 h 2859987"/>
                <a:gd name="connsiteX50" fmla="*/ 1006116 w 1577367"/>
                <a:gd name="connsiteY50" fmla="*/ 1187988 h 2859987"/>
                <a:gd name="connsiteX51" fmla="*/ 706710 w 1577367"/>
                <a:gd name="connsiteY51" fmla="*/ 136023 h 2859987"/>
                <a:gd name="connsiteX52" fmla="*/ 837881 w 1577367"/>
                <a:gd name="connsiteY52" fmla="*/ 1466 h 2859987"/>
                <a:gd name="connsiteX53" fmla="*/ 869705 w 1577367"/>
                <a:gd name="connsiteY53" fmla="*/ 476 h 2859987"/>
                <a:gd name="connsiteX0" fmla="*/ 531518 w 1577367"/>
                <a:gd name="connsiteY0" fmla="*/ 1634537 h 2859987"/>
                <a:gd name="connsiteX1" fmla="*/ 636644 w 1577367"/>
                <a:gd name="connsiteY1" fmla="*/ 1766214 h 2859987"/>
                <a:gd name="connsiteX2" fmla="*/ 693889 w 1577367"/>
                <a:gd name="connsiteY2" fmla="*/ 1651528 h 2859987"/>
                <a:gd name="connsiteX3" fmla="*/ 531518 w 1577367"/>
                <a:gd name="connsiteY3" fmla="*/ 1634537 h 2859987"/>
                <a:gd name="connsiteX4" fmla="*/ 466289 w 1577367"/>
                <a:gd name="connsiteY4" fmla="*/ 1604214 h 2859987"/>
                <a:gd name="connsiteX5" fmla="*/ 728453 w 1577367"/>
                <a:gd name="connsiteY5" fmla="*/ 1652000 h 2859987"/>
                <a:gd name="connsiteX6" fmla="*/ 466289 w 1577367"/>
                <a:gd name="connsiteY6" fmla="*/ 1604214 h 2859987"/>
                <a:gd name="connsiteX7" fmla="*/ 315345 w 1577367"/>
                <a:gd name="connsiteY7" fmla="*/ 1591240 h 2859987"/>
                <a:gd name="connsiteX8" fmla="*/ 150300 w 1577367"/>
                <a:gd name="connsiteY8" fmla="*/ 1638430 h 2859987"/>
                <a:gd name="connsiteX9" fmla="*/ 277233 w 1577367"/>
                <a:gd name="connsiteY9" fmla="*/ 1742908 h 2859987"/>
                <a:gd name="connsiteX10" fmla="*/ 315345 w 1577367"/>
                <a:gd name="connsiteY10" fmla="*/ 1591240 h 2859987"/>
                <a:gd name="connsiteX11" fmla="*/ 382411 w 1577367"/>
                <a:gd name="connsiteY11" fmla="*/ 1588648 h 2859987"/>
                <a:gd name="connsiteX12" fmla="*/ 104298 w 1577367"/>
                <a:gd name="connsiteY12" fmla="*/ 1639213 h 2859987"/>
                <a:gd name="connsiteX13" fmla="*/ 382411 w 1577367"/>
                <a:gd name="connsiteY13" fmla="*/ 1588648 h 2859987"/>
                <a:gd name="connsiteX14" fmla="*/ 338216 w 1577367"/>
                <a:gd name="connsiteY14" fmla="*/ 1322021 h 2859987"/>
                <a:gd name="connsiteX15" fmla="*/ 476187 w 1577367"/>
                <a:gd name="connsiteY15" fmla="*/ 1347722 h 2859987"/>
                <a:gd name="connsiteX16" fmla="*/ 411260 w 1577367"/>
                <a:gd name="connsiteY16" fmla="*/ 1512747 h 2859987"/>
                <a:gd name="connsiteX17" fmla="*/ 232708 w 1577367"/>
                <a:gd name="connsiteY17" fmla="*/ 1336900 h 2859987"/>
                <a:gd name="connsiteX18" fmla="*/ 338216 w 1577367"/>
                <a:gd name="connsiteY18" fmla="*/ 1322021 h 2859987"/>
                <a:gd name="connsiteX19" fmla="*/ 269670 w 1577367"/>
                <a:gd name="connsiteY19" fmla="*/ 1296857 h 2859987"/>
                <a:gd name="connsiteX20" fmla="*/ 189520 w 1577367"/>
                <a:gd name="connsiteY20" fmla="*/ 1335456 h 2859987"/>
                <a:gd name="connsiteX21" fmla="*/ 423245 w 1577367"/>
                <a:gd name="connsiteY21" fmla="*/ 1548679 h 2859987"/>
                <a:gd name="connsiteX22" fmla="*/ 734879 w 1577367"/>
                <a:gd name="connsiteY22" fmla="*/ 1614286 h 2859987"/>
                <a:gd name="connsiteX23" fmla="*/ 771783 w 1577367"/>
                <a:gd name="connsiteY23" fmla="*/ 1569181 h 2859987"/>
                <a:gd name="connsiteX24" fmla="*/ 743080 w 1577367"/>
                <a:gd name="connsiteY24" fmla="*/ 1634788 h 2859987"/>
                <a:gd name="connsiteX25" fmla="*/ 1054714 w 1577367"/>
                <a:gd name="connsiteY25" fmla="*/ 1848012 h 2859987"/>
                <a:gd name="connsiteX26" fmla="*/ 806998 w 1577367"/>
                <a:gd name="connsiteY26" fmla="*/ 1668796 h 2859987"/>
                <a:gd name="connsiteX27" fmla="*/ 798121 w 1577367"/>
                <a:gd name="connsiteY27" fmla="*/ 1528979 h 2859987"/>
                <a:gd name="connsiteX28" fmla="*/ 698023 w 1577367"/>
                <a:gd name="connsiteY28" fmla="*/ 1588495 h 2859987"/>
                <a:gd name="connsiteX29" fmla="*/ 459955 w 1577367"/>
                <a:gd name="connsiteY29" fmla="*/ 1534389 h 2859987"/>
                <a:gd name="connsiteX30" fmla="*/ 532999 w 1577367"/>
                <a:gd name="connsiteY30" fmla="*/ 1355838 h 2859987"/>
                <a:gd name="connsiteX31" fmla="*/ 1095707 w 1577367"/>
                <a:gd name="connsiteY31" fmla="*/ 1385596 h 2859987"/>
                <a:gd name="connsiteX32" fmla="*/ 1362248 w 1577367"/>
                <a:gd name="connsiteY32" fmla="*/ 1683994 h 2859987"/>
                <a:gd name="connsiteX33" fmla="*/ 1116221 w 1577367"/>
                <a:gd name="connsiteY33" fmla="*/ 1351858 h 2859987"/>
                <a:gd name="connsiteX34" fmla="*/ 488852 w 1577367"/>
                <a:gd name="connsiteY34" fmla="*/ 1314954 h 2859987"/>
                <a:gd name="connsiteX35" fmla="*/ 269670 w 1577367"/>
                <a:gd name="connsiteY35" fmla="*/ 1296857 h 2859987"/>
                <a:gd name="connsiteX36" fmla="*/ 869705 w 1577367"/>
                <a:gd name="connsiteY36" fmla="*/ 476 h 2859987"/>
                <a:gd name="connsiteX37" fmla="*/ 941379 w 1577367"/>
                <a:gd name="connsiteY37" fmla="*/ 47011 h 2859987"/>
                <a:gd name="connsiteX38" fmla="*/ 1483546 w 1577367"/>
                <a:gd name="connsiteY38" fmla="*/ 1325552 h 2859987"/>
                <a:gd name="connsiteX39" fmla="*/ 1483546 w 1577367"/>
                <a:gd name="connsiteY39" fmla="*/ 2676922 h 2859987"/>
                <a:gd name="connsiteX40" fmla="*/ 549704 w 1577367"/>
                <a:gd name="connsiteY40" fmla="*/ 2757843 h 2859987"/>
                <a:gd name="connsiteX41" fmla="*/ 67331 w 1577367"/>
                <a:gd name="connsiteY41" fmla="*/ 1843007 h 2859987"/>
                <a:gd name="connsiteX42" fmla="*/ 706 w 1577367"/>
                <a:gd name="connsiteY42" fmla="*/ 1306197 h 2859987"/>
                <a:gd name="connsiteX43" fmla="*/ 213096 w 1577367"/>
                <a:gd name="connsiteY43" fmla="*/ 1107067 h 2859987"/>
                <a:gd name="connsiteX44" fmla="*/ 310201 w 1577367"/>
                <a:gd name="connsiteY44" fmla="*/ 1268908 h 2859987"/>
                <a:gd name="connsiteX45" fmla="*/ 261648 w 1577367"/>
                <a:gd name="connsiteY45" fmla="*/ 1082791 h 2859987"/>
                <a:gd name="connsiteX46" fmla="*/ 536778 w 1577367"/>
                <a:gd name="connsiteY46" fmla="*/ 953319 h 2859987"/>
                <a:gd name="connsiteX47" fmla="*/ 674342 w 1577367"/>
                <a:gd name="connsiteY47" fmla="*/ 1220356 h 2859987"/>
                <a:gd name="connsiteX48" fmla="*/ 439673 w 1577367"/>
                <a:gd name="connsiteY48" fmla="*/ 208851 h 2859987"/>
                <a:gd name="connsiteX49" fmla="*/ 666250 w 1577367"/>
                <a:gd name="connsiteY49" fmla="*/ 168391 h 2859987"/>
                <a:gd name="connsiteX50" fmla="*/ 1006116 w 1577367"/>
                <a:gd name="connsiteY50" fmla="*/ 1187988 h 2859987"/>
                <a:gd name="connsiteX51" fmla="*/ 706710 w 1577367"/>
                <a:gd name="connsiteY51" fmla="*/ 136023 h 2859987"/>
                <a:gd name="connsiteX52" fmla="*/ 837881 w 1577367"/>
                <a:gd name="connsiteY52" fmla="*/ 1466 h 2859987"/>
                <a:gd name="connsiteX53" fmla="*/ 869705 w 1577367"/>
                <a:gd name="connsiteY53" fmla="*/ 476 h 2859987"/>
                <a:gd name="connsiteX0" fmla="*/ 531263 w 1577112"/>
                <a:gd name="connsiteY0" fmla="*/ 1634537 h 2846625"/>
                <a:gd name="connsiteX1" fmla="*/ 636389 w 1577112"/>
                <a:gd name="connsiteY1" fmla="*/ 1766214 h 2846625"/>
                <a:gd name="connsiteX2" fmla="*/ 693634 w 1577112"/>
                <a:gd name="connsiteY2" fmla="*/ 1651528 h 2846625"/>
                <a:gd name="connsiteX3" fmla="*/ 531263 w 1577112"/>
                <a:gd name="connsiteY3" fmla="*/ 1634537 h 2846625"/>
                <a:gd name="connsiteX4" fmla="*/ 466034 w 1577112"/>
                <a:gd name="connsiteY4" fmla="*/ 1604214 h 2846625"/>
                <a:gd name="connsiteX5" fmla="*/ 728198 w 1577112"/>
                <a:gd name="connsiteY5" fmla="*/ 1652000 h 2846625"/>
                <a:gd name="connsiteX6" fmla="*/ 466034 w 1577112"/>
                <a:gd name="connsiteY6" fmla="*/ 1604214 h 2846625"/>
                <a:gd name="connsiteX7" fmla="*/ 315090 w 1577112"/>
                <a:gd name="connsiteY7" fmla="*/ 1591240 h 2846625"/>
                <a:gd name="connsiteX8" fmla="*/ 150045 w 1577112"/>
                <a:gd name="connsiteY8" fmla="*/ 1638430 h 2846625"/>
                <a:gd name="connsiteX9" fmla="*/ 276978 w 1577112"/>
                <a:gd name="connsiteY9" fmla="*/ 1742908 h 2846625"/>
                <a:gd name="connsiteX10" fmla="*/ 315090 w 1577112"/>
                <a:gd name="connsiteY10" fmla="*/ 1591240 h 2846625"/>
                <a:gd name="connsiteX11" fmla="*/ 382156 w 1577112"/>
                <a:gd name="connsiteY11" fmla="*/ 1588648 h 2846625"/>
                <a:gd name="connsiteX12" fmla="*/ 104043 w 1577112"/>
                <a:gd name="connsiteY12" fmla="*/ 1639213 h 2846625"/>
                <a:gd name="connsiteX13" fmla="*/ 382156 w 1577112"/>
                <a:gd name="connsiteY13" fmla="*/ 1588648 h 2846625"/>
                <a:gd name="connsiteX14" fmla="*/ 337961 w 1577112"/>
                <a:gd name="connsiteY14" fmla="*/ 1322021 h 2846625"/>
                <a:gd name="connsiteX15" fmla="*/ 475932 w 1577112"/>
                <a:gd name="connsiteY15" fmla="*/ 1347722 h 2846625"/>
                <a:gd name="connsiteX16" fmla="*/ 411005 w 1577112"/>
                <a:gd name="connsiteY16" fmla="*/ 1512747 h 2846625"/>
                <a:gd name="connsiteX17" fmla="*/ 232453 w 1577112"/>
                <a:gd name="connsiteY17" fmla="*/ 1336900 h 2846625"/>
                <a:gd name="connsiteX18" fmla="*/ 337961 w 1577112"/>
                <a:gd name="connsiteY18" fmla="*/ 1322021 h 2846625"/>
                <a:gd name="connsiteX19" fmla="*/ 269415 w 1577112"/>
                <a:gd name="connsiteY19" fmla="*/ 1296857 h 2846625"/>
                <a:gd name="connsiteX20" fmla="*/ 189265 w 1577112"/>
                <a:gd name="connsiteY20" fmla="*/ 1335456 h 2846625"/>
                <a:gd name="connsiteX21" fmla="*/ 422990 w 1577112"/>
                <a:gd name="connsiteY21" fmla="*/ 1548679 h 2846625"/>
                <a:gd name="connsiteX22" fmla="*/ 734624 w 1577112"/>
                <a:gd name="connsiteY22" fmla="*/ 1614286 h 2846625"/>
                <a:gd name="connsiteX23" fmla="*/ 771528 w 1577112"/>
                <a:gd name="connsiteY23" fmla="*/ 1569181 h 2846625"/>
                <a:gd name="connsiteX24" fmla="*/ 742825 w 1577112"/>
                <a:gd name="connsiteY24" fmla="*/ 1634788 h 2846625"/>
                <a:gd name="connsiteX25" fmla="*/ 1054459 w 1577112"/>
                <a:gd name="connsiteY25" fmla="*/ 1848012 h 2846625"/>
                <a:gd name="connsiteX26" fmla="*/ 806743 w 1577112"/>
                <a:gd name="connsiteY26" fmla="*/ 1668796 h 2846625"/>
                <a:gd name="connsiteX27" fmla="*/ 797866 w 1577112"/>
                <a:gd name="connsiteY27" fmla="*/ 1528979 h 2846625"/>
                <a:gd name="connsiteX28" fmla="*/ 697768 w 1577112"/>
                <a:gd name="connsiteY28" fmla="*/ 1588495 h 2846625"/>
                <a:gd name="connsiteX29" fmla="*/ 459700 w 1577112"/>
                <a:gd name="connsiteY29" fmla="*/ 1534389 h 2846625"/>
                <a:gd name="connsiteX30" fmla="*/ 532744 w 1577112"/>
                <a:gd name="connsiteY30" fmla="*/ 1355838 h 2846625"/>
                <a:gd name="connsiteX31" fmla="*/ 1095452 w 1577112"/>
                <a:gd name="connsiteY31" fmla="*/ 1385596 h 2846625"/>
                <a:gd name="connsiteX32" fmla="*/ 1361993 w 1577112"/>
                <a:gd name="connsiteY32" fmla="*/ 1683994 h 2846625"/>
                <a:gd name="connsiteX33" fmla="*/ 1115966 w 1577112"/>
                <a:gd name="connsiteY33" fmla="*/ 1351858 h 2846625"/>
                <a:gd name="connsiteX34" fmla="*/ 488597 w 1577112"/>
                <a:gd name="connsiteY34" fmla="*/ 1314954 h 2846625"/>
                <a:gd name="connsiteX35" fmla="*/ 269415 w 1577112"/>
                <a:gd name="connsiteY35" fmla="*/ 1296857 h 2846625"/>
                <a:gd name="connsiteX36" fmla="*/ 869450 w 1577112"/>
                <a:gd name="connsiteY36" fmla="*/ 476 h 2846625"/>
                <a:gd name="connsiteX37" fmla="*/ 941124 w 1577112"/>
                <a:gd name="connsiteY37" fmla="*/ 47011 h 2846625"/>
                <a:gd name="connsiteX38" fmla="*/ 1483291 w 1577112"/>
                <a:gd name="connsiteY38" fmla="*/ 1325552 h 2846625"/>
                <a:gd name="connsiteX39" fmla="*/ 1483291 w 1577112"/>
                <a:gd name="connsiteY39" fmla="*/ 2676922 h 2846625"/>
                <a:gd name="connsiteX40" fmla="*/ 549449 w 1577112"/>
                <a:gd name="connsiteY40" fmla="*/ 2757843 h 2846625"/>
                <a:gd name="connsiteX41" fmla="*/ 150203 w 1577112"/>
                <a:gd name="connsiteY41" fmla="*/ 2044888 h 2846625"/>
                <a:gd name="connsiteX42" fmla="*/ 451 w 1577112"/>
                <a:gd name="connsiteY42" fmla="*/ 1306197 h 2846625"/>
                <a:gd name="connsiteX43" fmla="*/ 212841 w 1577112"/>
                <a:gd name="connsiteY43" fmla="*/ 1107067 h 2846625"/>
                <a:gd name="connsiteX44" fmla="*/ 309946 w 1577112"/>
                <a:gd name="connsiteY44" fmla="*/ 1268908 h 2846625"/>
                <a:gd name="connsiteX45" fmla="*/ 261393 w 1577112"/>
                <a:gd name="connsiteY45" fmla="*/ 1082791 h 2846625"/>
                <a:gd name="connsiteX46" fmla="*/ 536523 w 1577112"/>
                <a:gd name="connsiteY46" fmla="*/ 953319 h 2846625"/>
                <a:gd name="connsiteX47" fmla="*/ 674087 w 1577112"/>
                <a:gd name="connsiteY47" fmla="*/ 1220356 h 2846625"/>
                <a:gd name="connsiteX48" fmla="*/ 439418 w 1577112"/>
                <a:gd name="connsiteY48" fmla="*/ 208851 h 2846625"/>
                <a:gd name="connsiteX49" fmla="*/ 665995 w 1577112"/>
                <a:gd name="connsiteY49" fmla="*/ 168391 h 2846625"/>
                <a:gd name="connsiteX50" fmla="*/ 1005861 w 1577112"/>
                <a:gd name="connsiteY50" fmla="*/ 1187988 h 2846625"/>
                <a:gd name="connsiteX51" fmla="*/ 706455 w 1577112"/>
                <a:gd name="connsiteY51" fmla="*/ 136023 h 2846625"/>
                <a:gd name="connsiteX52" fmla="*/ 837626 w 1577112"/>
                <a:gd name="connsiteY52" fmla="*/ 1466 h 2846625"/>
                <a:gd name="connsiteX53" fmla="*/ 869450 w 1577112"/>
                <a:gd name="connsiteY53" fmla="*/ 476 h 2846625"/>
                <a:gd name="connsiteX0" fmla="*/ 532166 w 1578015"/>
                <a:gd name="connsiteY0" fmla="*/ 1634537 h 2846625"/>
                <a:gd name="connsiteX1" fmla="*/ 637292 w 1578015"/>
                <a:gd name="connsiteY1" fmla="*/ 1766214 h 2846625"/>
                <a:gd name="connsiteX2" fmla="*/ 694537 w 1578015"/>
                <a:gd name="connsiteY2" fmla="*/ 1651528 h 2846625"/>
                <a:gd name="connsiteX3" fmla="*/ 532166 w 1578015"/>
                <a:gd name="connsiteY3" fmla="*/ 1634537 h 2846625"/>
                <a:gd name="connsiteX4" fmla="*/ 466937 w 1578015"/>
                <a:gd name="connsiteY4" fmla="*/ 1604214 h 2846625"/>
                <a:gd name="connsiteX5" fmla="*/ 729101 w 1578015"/>
                <a:gd name="connsiteY5" fmla="*/ 1652000 h 2846625"/>
                <a:gd name="connsiteX6" fmla="*/ 466937 w 1578015"/>
                <a:gd name="connsiteY6" fmla="*/ 1604214 h 2846625"/>
                <a:gd name="connsiteX7" fmla="*/ 315993 w 1578015"/>
                <a:gd name="connsiteY7" fmla="*/ 1591240 h 2846625"/>
                <a:gd name="connsiteX8" fmla="*/ 150948 w 1578015"/>
                <a:gd name="connsiteY8" fmla="*/ 1638430 h 2846625"/>
                <a:gd name="connsiteX9" fmla="*/ 277881 w 1578015"/>
                <a:gd name="connsiteY9" fmla="*/ 1742908 h 2846625"/>
                <a:gd name="connsiteX10" fmla="*/ 315993 w 1578015"/>
                <a:gd name="connsiteY10" fmla="*/ 1591240 h 2846625"/>
                <a:gd name="connsiteX11" fmla="*/ 383059 w 1578015"/>
                <a:gd name="connsiteY11" fmla="*/ 1588648 h 2846625"/>
                <a:gd name="connsiteX12" fmla="*/ 104946 w 1578015"/>
                <a:gd name="connsiteY12" fmla="*/ 1639213 h 2846625"/>
                <a:gd name="connsiteX13" fmla="*/ 383059 w 1578015"/>
                <a:gd name="connsiteY13" fmla="*/ 1588648 h 2846625"/>
                <a:gd name="connsiteX14" fmla="*/ 338864 w 1578015"/>
                <a:gd name="connsiteY14" fmla="*/ 1322021 h 2846625"/>
                <a:gd name="connsiteX15" fmla="*/ 476835 w 1578015"/>
                <a:gd name="connsiteY15" fmla="*/ 1347722 h 2846625"/>
                <a:gd name="connsiteX16" fmla="*/ 411908 w 1578015"/>
                <a:gd name="connsiteY16" fmla="*/ 1512747 h 2846625"/>
                <a:gd name="connsiteX17" fmla="*/ 233356 w 1578015"/>
                <a:gd name="connsiteY17" fmla="*/ 1336900 h 2846625"/>
                <a:gd name="connsiteX18" fmla="*/ 338864 w 1578015"/>
                <a:gd name="connsiteY18" fmla="*/ 1322021 h 2846625"/>
                <a:gd name="connsiteX19" fmla="*/ 270318 w 1578015"/>
                <a:gd name="connsiteY19" fmla="*/ 1296857 h 2846625"/>
                <a:gd name="connsiteX20" fmla="*/ 190168 w 1578015"/>
                <a:gd name="connsiteY20" fmla="*/ 1335456 h 2846625"/>
                <a:gd name="connsiteX21" fmla="*/ 423893 w 1578015"/>
                <a:gd name="connsiteY21" fmla="*/ 1548679 h 2846625"/>
                <a:gd name="connsiteX22" fmla="*/ 735527 w 1578015"/>
                <a:gd name="connsiteY22" fmla="*/ 1614286 h 2846625"/>
                <a:gd name="connsiteX23" fmla="*/ 772431 w 1578015"/>
                <a:gd name="connsiteY23" fmla="*/ 1569181 h 2846625"/>
                <a:gd name="connsiteX24" fmla="*/ 743728 w 1578015"/>
                <a:gd name="connsiteY24" fmla="*/ 1634788 h 2846625"/>
                <a:gd name="connsiteX25" fmla="*/ 1055362 w 1578015"/>
                <a:gd name="connsiteY25" fmla="*/ 1848012 h 2846625"/>
                <a:gd name="connsiteX26" fmla="*/ 807646 w 1578015"/>
                <a:gd name="connsiteY26" fmla="*/ 1668796 h 2846625"/>
                <a:gd name="connsiteX27" fmla="*/ 798769 w 1578015"/>
                <a:gd name="connsiteY27" fmla="*/ 1528979 h 2846625"/>
                <a:gd name="connsiteX28" fmla="*/ 698671 w 1578015"/>
                <a:gd name="connsiteY28" fmla="*/ 1588495 h 2846625"/>
                <a:gd name="connsiteX29" fmla="*/ 460603 w 1578015"/>
                <a:gd name="connsiteY29" fmla="*/ 1534389 h 2846625"/>
                <a:gd name="connsiteX30" fmla="*/ 533647 w 1578015"/>
                <a:gd name="connsiteY30" fmla="*/ 1355838 h 2846625"/>
                <a:gd name="connsiteX31" fmla="*/ 1096355 w 1578015"/>
                <a:gd name="connsiteY31" fmla="*/ 1385596 h 2846625"/>
                <a:gd name="connsiteX32" fmla="*/ 1362896 w 1578015"/>
                <a:gd name="connsiteY32" fmla="*/ 1683994 h 2846625"/>
                <a:gd name="connsiteX33" fmla="*/ 1116869 w 1578015"/>
                <a:gd name="connsiteY33" fmla="*/ 1351858 h 2846625"/>
                <a:gd name="connsiteX34" fmla="*/ 489500 w 1578015"/>
                <a:gd name="connsiteY34" fmla="*/ 1314954 h 2846625"/>
                <a:gd name="connsiteX35" fmla="*/ 270318 w 1578015"/>
                <a:gd name="connsiteY35" fmla="*/ 1296857 h 2846625"/>
                <a:gd name="connsiteX36" fmla="*/ 870353 w 1578015"/>
                <a:gd name="connsiteY36" fmla="*/ 476 h 2846625"/>
                <a:gd name="connsiteX37" fmla="*/ 942027 w 1578015"/>
                <a:gd name="connsiteY37" fmla="*/ 47011 h 2846625"/>
                <a:gd name="connsiteX38" fmla="*/ 1484194 w 1578015"/>
                <a:gd name="connsiteY38" fmla="*/ 1325552 h 2846625"/>
                <a:gd name="connsiteX39" fmla="*/ 1484194 w 1578015"/>
                <a:gd name="connsiteY39" fmla="*/ 2676922 h 2846625"/>
                <a:gd name="connsiteX40" fmla="*/ 550352 w 1578015"/>
                <a:gd name="connsiteY40" fmla="*/ 2757843 h 2846625"/>
                <a:gd name="connsiteX41" fmla="*/ 151106 w 1578015"/>
                <a:gd name="connsiteY41" fmla="*/ 2044888 h 2846625"/>
                <a:gd name="connsiteX42" fmla="*/ 1354 w 1578015"/>
                <a:gd name="connsiteY42" fmla="*/ 1306197 h 2846625"/>
                <a:gd name="connsiteX43" fmla="*/ 213744 w 1578015"/>
                <a:gd name="connsiteY43" fmla="*/ 1107067 h 2846625"/>
                <a:gd name="connsiteX44" fmla="*/ 310849 w 1578015"/>
                <a:gd name="connsiteY44" fmla="*/ 1268908 h 2846625"/>
                <a:gd name="connsiteX45" fmla="*/ 262296 w 1578015"/>
                <a:gd name="connsiteY45" fmla="*/ 1082791 h 2846625"/>
                <a:gd name="connsiteX46" fmla="*/ 537426 w 1578015"/>
                <a:gd name="connsiteY46" fmla="*/ 953319 h 2846625"/>
                <a:gd name="connsiteX47" fmla="*/ 674990 w 1578015"/>
                <a:gd name="connsiteY47" fmla="*/ 1220356 h 2846625"/>
                <a:gd name="connsiteX48" fmla="*/ 440321 w 1578015"/>
                <a:gd name="connsiteY48" fmla="*/ 208851 h 2846625"/>
                <a:gd name="connsiteX49" fmla="*/ 666898 w 1578015"/>
                <a:gd name="connsiteY49" fmla="*/ 168391 h 2846625"/>
                <a:gd name="connsiteX50" fmla="*/ 1006764 w 1578015"/>
                <a:gd name="connsiteY50" fmla="*/ 1187988 h 2846625"/>
                <a:gd name="connsiteX51" fmla="*/ 707358 w 1578015"/>
                <a:gd name="connsiteY51" fmla="*/ 136023 h 2846625"/>
                <a:gd name="connsiteX52" fmla="*/ 838529 w 1578015"/>
                <a:gd name="connsiteY52" fmla="*/ 1466 h 2846625"/>
                <a:gd name="connsiteX53" fmla="*/ 870353 w 1578015"/>
                <a:gd name="connsiteY53" fmla="*/ 476 h 2846625"/>
                <a:gd name="connsiteX0" fmla="*/ 533488 w 1579337"/>
                <a:gd name="connsiteY0" fmla="*/ 1634537 h 2846625"/>
                <a:gd name="connsiteX1" fmla="*/ 638614 w 1579337"/>
                <a:gd name="connsiteY1" fmla="*/ 1766214 h 2846625"/>
                <a:gd name="connsiteX2" fmla="*/ 695859 w 1579337"/>
                <a:gd name="connsiteY2" fmla="*/ 1651528 h 2846625"/>
                <a:gd name="connsiteX3" fmla="*/ 533488 w 1579337"/>
                <a:gd name="connsiteY3" fmla="*/ 1634537 h 2846625"/>
                <a:gd name="connsiteX4" fmla="*/ 468259 w 1579337"/>
                <a:gd name="connsiteY4" fmla="*/ 1604214 h 2846625"/>
                <a:gd name="connsiteX5" fmla="*/ 730423 w 1579337"/>
                <a:gd name="connsiteY5" fmla="*/ 1652000 h 2846625"/>
                <a:gd name="connsiteX6" fmla="*/ 468259 w 1579337"/>
                <a:gd name="connsiteY6" fmla="*/ 1604214 h 2846625"/>
                <a:gd name="connsiteX7" fmla="*/ 317315 w 1579337"/>
                <a:gd name="connsiteY7" fmla="*/ 1591240 h 2846625"/>
                <a:gd name="connsiteX8" fmla="*/ 152270 w 1579337"/>
                <a:gd name="connsiteY8" fmla="*/ 1638430 h 2846625"/>
                <a:gd name="connsiteX9" fmla="*/ 279203 w 1579337"/>
                <a:gd name="connsiteY9" fmla="*/ 1742908 h 2846625"/>
                <a:gd name="connsiteX10" fmla="*/ 317315 w 1579337"/>
                <a:gd name="connsiteY10" fmla="*/ 1591240 h 2846625"/>
                <a:gd name="connsiteX11" fmla="*/ 384381 w 1579337"/>
                <a:gd name="connsiteY11" fmla="*/ 1588648 h 2846625"/>
                <a:gd name="connsiteX12" fmla="*/ 106268 w 1579337"/>
                <a:gd name="connsiteY12" fmla="*/ 1639213 h 2846625"/>
                <a:gd name="connsiteX13" fmla="*/ 384381 w 1579337"/>
                <a:gd name="connsiteY13" fmla="*/ 1588648 h 2846625"/>
                <a:gd name="connsiteX14" fmla="*/ 340186 w 1579337"/>
                <a:gd name="connsiteY14" fmla="*/ 1322021 h 2846625"/>
                <a:gd name="connsiteX15" fmla="*/ 478157 w 1579337"/>
                <a:gd name="connsiteY15" fmla="*/ 1347722 h 2846625"/>
                <a:gd name="connsiteX16" fmla="*/ 413230 w 1579337"/>
                <a:gd name="connsiteY16" fmla="*/ 1512747 h 2846625"/>
                <a:gd name="connsiteX17" fmla="*/ 234678 w 1579337"/>
                <a:gd name="connsiteY17" fmla="*/ 1336900 h 2846625"/>
                <a:gd name="connsiteX18" fmla="*/ 340186 w 1579337"/>
                <a:gd name="connsiteY18" fmla="*/ 1322021 h 2846625"/>
                <a:gd name="connsiteX19" fmla="*/ 271640 w 1579337"/>
                <a:gd name="connsiteY19" fmla="*/ 1296857 h 2846625"/>
                <a:gd name="connsiteX20" fmla="*/ 191490 w 1579337"/>
                <a:gd name="connsiteY20" fmla="*/ 1335456 h 2846625"/>
                <a:gd name="connsiteX21" fmla="*/ 425215 w 1579337"/>
                <a:gd name="connsiteY21" fmla="*/ 1548679 h 2846625"/>
                <a:gd name="connsiteX22" fmla="*/ 736849 w 1579337"/>
                <a:gd name="connsiteY22" fmla="*/ 1614286 h 2846625"/>
                <a:gd name="connsiteX23" fmla="*/ 773753 w 1579337"/>
                <a:gd name="connsiteY23" fmla="*/ 1569181 h 2846625"/>
                <a:gd name="connsiteX24" fmla="*/ 745050 w 1579337"/>
                <a:gd name="connsiteY24" fmla="*/ 1634788 h 2846625"/>
                <a:gd name="connsiteX25" fmla="*/ 1056684 w 1579337"/>
                <a:gd name="connsiteY25" fmla="*/ 1848012 h 2846625"/>
                <a:gd name="connsiteX26" fmla="*/ 808968 w 1579337"/>
                <a:gd name="connsiteY26" fmla="*/ 1668796 h 2846625"/>
                <a:gd name="connsiteX27" fmla="*/ 800091 w 1579337"/>
                <a:gd name="connsiteY27" fmla="*/ 1528979 h 2846625"/>
                <a:gd name="connsiteX28" fmla="*/ 699993 w 1579337"/>
                <a:gd name="connsiteY28" fmla="*/ 1588495 h 2846625"/>
                <a:gd name="connsiteX29" fmla="*/ 461925 w 1579337"/>
                <a:gd name="connsiteY29" fmla="*/ 1534389 h 2846625"/>
                <a:gd name="connsiteX30" fmla="*/ 534969 w 1579337"/>
                <a:gd name="connsiteY30" fmla="*/ 1355838 h 2846625"/>
                <a:gd name="connsiteX31" fmla="*/ 1097677 w 1579337"/>
                <a:gd name="connsiteY31" fmla="*/ 1385596 h 2846625"/>
                <a:gd name="connsiteX32" fmla="*/ 1364218 w 1579337"/>
                <a:gd name="connsiteY32" fmla="*/ 1683994 h 2846625"/>
                <a:gd name="connsiteX33" fmla="*/ 1118191 w 1579337"/>
                <a:gd name="connsiteY33" fmla="*/ 1351858 h 2846625"/>
                <a:gd name="connsiteX34" fmla="*/ 490822 w 1579337"/>
                <a:gd name="connsiteY34" fmla="*/ 1314954 h 2846625"/>
                <a:gd name="connsiteX35" fmla="*/ 271640 w 1579337"/>
                <a:gd name="connsiteY35" fmla="*/ 1296857 h 2846625"/>
                <a:gd name="connsiteX36" fmla="*/ 871675 w 1579337"/>
                <a:gd name="connsiteY36" fmla="*/ 476 h 2846625"/>
                <a:gd name="connsiteX37" fmla="*/ 943349 w 1579337"/>
                <a:gd name="connsiteY37" fmla="*/ 47011 h 2846625"/>
                <a:gd name="connsiteX38" fmla="*/ 1485516 w 1579337"/>
                <a:gd name="connsiteY38" fmla="*/ 1325552 h 2846625"/>
                <a:gd name="connsiteX39" fmla="*/ 1485516 w 1579337"/>
                <a:gd name="connsiteY39" fmla="*/ 2676922 h 2846625"/>
                <a:gd name="connsiteX40" fmla="*/ 551674 w 1579337"/>
                <a:gd name="connsiteY40" fmla="*/ 2757843 h 2846625"/>
                <a:gd name="connsiteX41" fmla="*/ 152428 w 1579337"/>
                <a:gd name="connsiteY41" fmla="*/ 2044888 h 2846625"/>
                <a:gd name="connsiteX42" fmla="*/ 2676 w 1579337"/>
                <a:gd name="connsiteY42" fmla="*/ 1306197 h 2846625"/>
                <a:gd name="connsiteX43" fmla="*/ 215066 w 1579337"/>
                <a:gd name="connsiteY43" fmla="*/ 1107067 h 2846625"/>
                <a:gd name="connsiteX44" fmla="*/ 312171 w 1579337"/>
                <a:gd name="connsiteY44" fmla="*/ 1268908 h 2846625"/>
                <a:gd name="connsiteX45" fmla="*/ 263618 w 1579337"/>
                <a:gd name="connsiteY45" fmla="*/ 1082791 h 2846625"/>
                <a:gd name="connsiteX46" fmla="*/ 538748 w 1579337"/>
                <a:gd name="connsiteY46" fmla="*/ 953319 h 2846625"/>
                <a:gd name="connsiteX47" fmla="*/ 676312 w 1579337"/>
                <a:gd name="connsiteY47" fmla="*/ 1220356 h 2846625"/>
                <a:gd name="connsiteX48" fmla="*/ 441643 w 1579337"/>
                <a:gd name="connsiteY48" fmla="*/ 208851 h 2846625"/>
                <a:gd name="connsiteX49" fmla="*/ 668220 w 1579337"/>
                <a:gd name="connsiteY49" fmla="*/ 168391 h 2846625"/>
                <a:gd name="connsiteX50" fmla="*/ 1008086 w 1579337"/>
                <a:gd name="connsiteY50" fmla="*/ 1187988 h 2846625"/>
                <a:gd name="connsiteX51" fmla="*/ 708680 w 1579337"/>
                <a:gd name="connsiteY51" fmla="*/ 136023 h 2846625"/>
                <a:gd name="connsiteX52" fmla="*/ 839851 w 1579337"/>
                <a:gd name="connsiteY52" fmla="*/ 1466 h 2846625"/>
                <a:gd name="connsiteX53" fmla="*/ 871675 w 1579337"/>
                <a:gd name="connsiteY53" fmla="*/ 476 h 2846625"/>
                <a:gd name="connsiteX0" fmla="*/ 533488 w 1569671"/>
                <a:gd name="connsiteY0" fmla="*/ 1634537 h 2822950"/>
                <a:gd name="connsiteX1" fmla="*/ 638614 w 1569671"/>
                <a:gd name="connsiteY1" fmla="*/ 1766214 h 2822950"/>
                <a:gd name="connsiteX2" fmla="*/ 695859 w 1569671"/>
                <a:gd name="connsiteY2" fmla="*/ 1651528 h 2822950"/>
                <a:gd name="connsiteX3" fmla="*/ 533488 w 1569671"/>
                <a:gd name="connsiteY3" fmla="*/ 1634537 h 2822950"/>
                <a:gd name="connsiteX4" fmla="*/ 468259 w 1569671"/>
                <a:gd name="connsiteY4" fmla="*/ 1604214 h 2822950"/>
                <a:gd name="connsiteX5" fmla="*/ 730423 w 1569671"/>
                <a:gd name="connsiteY5" fmla="*/ 1652000 h 2822950"/>
                <a:gd name="connsiteX6" fmla="*/ 468259 w 1569671"/>
                <a:gd name="connsiteY6" fmla="*/ 1604214 h 2822950"/>
                <a:gd name="connsiteX7" fmla="*/ 317315 w 1569671"/>
                <a:gd name="connsiteY7" fmla="*/ 1591240 h 2822950"/>
                <a:gd name="connsiteX8" fmla="*/ 152270 w 1569671"/>
                <a:gd name="connsiteY8" fmla="*/ 1638430 h 2822950"/>
                <a:gd name="connsiteX9" fmla="*/ 279203 w 1569671"/>
                <a:gd name="connsiteY9" fmla="*/ 1742908 h 2822950"/>
                <a:gd name="connsiteX10" fmla="*/ 317315 w 1569671"/>
                <a:gd name="connsiteY10" fmla="*/ 1591240 h 2822950"/>
                <a:gd name="connsiteX11" fmla="*/ 384381 w 1569671"/>
                <a:gd name="connsiteY11" fmla="*/ 1588648 h 2822950"/>
                <a:gd name="connsiteX12" fmla="*/ 106268 w 1569671"/>
                <a:gd name="connsiteY12" fmla="*/ 1639213 h 2822950"/>
                <a:gd name="connsiteX13" fmla="*/ 384381 w 1569671"/>
                <a:gd name="connsiteY13" fmla="*/ 1588648 h 2822950"/>
                <a:gd name="connsiteX14" fmla="*/ 340186 w 1569671"/>
                <a:gd name="connsiteY14" fmla="*/ 1322021 h 2822950"/>
                <a:gd name="connsiteX15" fmla="*/ 478157 w 1569671"/>
                <a:gd name="connsiteY15" fmla="*/ 1347722 h 2822950"/>
                <a:gd name="connsiteX16" fmla="*/ 413230 w 1569671"/>
                <a:gd name="connsiteY16" fmla="*/ 1512747 h 2822950"/>
                <a:gd name="connsiteX17" fmla="*/ 234678 w 1569671"/>
                <a:gd name="connsiteY17" fmla="*/ 1336900 h 2822950"/>
                <a:gd name="connsiteX18" fmla="*/ 340186 w 1569671"/>
                <a:gd name="connsiteY18" fmla="*/ 1322021 h 2822950"/>
                <a:gd name="connsiteX19" fmla="*/ 271640 w 1569671"/>
                <a:gd name="connsiteY19" fmla="*/ 1296857 h 2822950"/>
                <a:gd name="connsiteX20" fmla="*/ 191490 w 1569671"/>
                <a:gd name="connsiteY20" fmla="*/ 1335456 h 2822950"/>
                <a:gd name="connsiteX21" fmla="*/ 425215 w 1569671"/>
                <a:gd name="connsiteY21" fmla="*/ 1548679 h 2822950"/>
                <a:gd name="connsiteX22" fmla="*/ 736849 w 1569671"/>
                <a:gd name="connsiteY22" fmla="*/ 1614286 h 2822950"/>
                <a:gd name="connsiteX23" fmla="*/ 773753 w 1569671"/>
                <a:gd name="connsiteY23" fmla="*/ 1569181 h 2822950"/>
                <a:gd name="connsiteX24" fmla="*/ 745050 w 1569671"/>
                <a:gd name="connsiteY24" fmla="*/ 1634788 h 2822950"/>
                <a:gd name="connsiteX25" fmla="*/ 1056684 w 1569671"/>
                <a:gd name="connsiteY25" fmla="*/ 1848012 h 2822950"/>
                <a:gd name="connsiteX26" fmla="*/ 808968 w 1569671"/>
                <a:gd name="connsiteY26" fmla="*/ 1668796 h 2822950"/>
                <a:gd name="connsiteX27" fmla="*/ 800091 w 1569671"/>
                <a:gd name="connsiteY27" fmla="*/ 1528979 h 2822950"/>
                <a:gd name="connsiteX28" fmla="*/ 699993 w 1569671"/>
                <a:gd name="connsiteY28" fmla="*/ 1588495 h 2822950"/>
                <a:gd name="connsiteX29" fmla="*/ 461925 w 1569671"/>
                <a:gd name="connsiteY29" fmla="*/ 1534389 h 2822950"/>
                <a:gd name="connsiteX30" fmla="*/ 534969 w 1569671"/>
                <a:gd name="connsiteY30" fmla="*/ 1355838 h 2822950"/>
                <a:gd name="connsiteX31" fmla="*/ 1097677 w 1569671"/>
                <a:gd name="connsiteY31" fmla="*/ 1385596 h 2822950"/>
                <a:gd name="connsiteX32" fmla="*/ 1364218 w 1569671"/>
                <a:gd name="connsiteY32" fmla="*/ 1683994 h 2822950"/>
                <a:gd name="connsiteX33" fmla="*/ 1118191 w 1569671"/>
                <a:gd name="connsiteY33" fmla="*/ 1351858 h 2822950"/>
                <a:gd name="connsiteX34" fmla="*/ 490822 w 1569671"/>
                <a:gd name="connsiteY34" fmla="*/ 1314954 h 2822950"/>
                <a:gd name="connsiteX35" fmla="*/ 271640 w 1569671"/>
                <a:gd name="connsiteY35" fmla="*/ 1296857 h 2822950"/>
                <a:gd name="connsiteX36" fmla="*/ 871675 w 1569671"/>
                <a:gd name="connsiteY36" fmla="*/ 476 h 2822950"/>
                <a:gd name="connsiteX37" fmla="*/ 943349 w 1569671"/>
                <a:gd name="connsiteY37" fmla="*/ 47011 h 2822950"/>
                <a:gd name="connsiteX38" fmla="*/ 1485516 w 1569671"/>
                <a:gd name="connsiteY38" fmla="*/ 1325552 h 2822950"/>
                <a:gd name="connsiteX39" fmla="*/ 1485516 w 1569671"/>
                <a:gd name="connsiteY39" fmla="*/ 2676922 h 2822950"/>
                <a:gd name="connsiteX40" fmla="*/ 692754 w 1569671"/>
                <a:gd name="connsiteY40" fmla="*/ 2781158 h 2822950"/>
                <a:gd name="connsiteX41" fmla="*/ 551674 w 1569671"/>
                <a:gd name="connsiteY41" fmla="*/ 2757843 h 2822950"/>
                <a:gd name="connsiteX42" fmla="*/ 152428 w 1569671"/>
                <a:gd name="connsiteY42" fmla="*/ 2044888 h 2822950"/>
                <a:gd name="connsiteX43" fmla="*/ 2676 w 1569671"/>
                <a:gd name="connsiteY43" fmla="*/ 1306197 h 2822950"/>
                <a:gd name="connsiteX44" fmla="*/ 215066 w 1569671"/>
                <a:gd name="connsiteY44" fmla="*/ 1107067 h 2822950"/>
                <a:gd name="connsiteX45" fmla="*/ 312171 w 1569671"/>
                <a:gd name="connsiteY45" fmla="*/ 1268908 h 2822950"/>
                <a:gd name="connsiteX46" fmla="*/ 263618 w 1569671"/>
                <a:gd name="connsiteY46" fmla="*/ 1082791 h 2822950"/>
                <a:gd name="connsiteX47" fmla="*/ 538748 w 1569671"/>
                <a:gd name="connsiteY47" fmla="*/ 953319 h 2822950"/>
                <a:gd name="connsiteX48" fmla="*/ 676312 w 1569671"/>
                <a:gd name="connsiteY48" fmla="*/ 1220356 h 2822950"/>
                <a:gd name="connsiteX49" fmla="*/ 441643 w 1569671"/>
                <a:gd name="connsiteY49" fmla="*/ 208851 h 2822950"/>
                <a:gd name="connsiteX50" fmla="*/ 668220 w 1569671"/>
                <a:gd name="connsiteY50" fmla="*/ 168391 h 2822950"/>
                <a:gd name="connsiteX51" fmla="*/ 1008086 w 1569671"/>
                <a:gd name="connsiteY51" fmla="*/ 1187988 h 2822950"/>
                <a:gd name="connsiteX52" fmla="*/ 708680 w 1569671"/>
                <a:gd name="connsiteY52" fmla="*/ 136023 h 2822950"/>
                <a:gd name="connsiteX53" fmla="*/ 839851 w 1569671"/>
                <a:gd name="connsiteY53" fmla="*/ 1466 h 2822950"/>
                <a:gd name="connsiteX54" fmla="*/ 871675 w 1569671"/>
                <a:gd name="connsiteY54" fmla="*/ 476 h 2822950"/>
                <a:gd name="connsiteX0" fmla="*/ 533488 w 1569671"/>
                <a:gd name="connsiteY0" fmla="*/ 1634537 h 2898348"/>
                <a:gd name="connsiteX1" fmla="*/ 638614 w 1569671"/>
                <a:gd name="connsiteY1" fmla="*/ 1766214 h 2898348"/>
                <a:gd name="connsiteX2" fmla="*/ 695859 w 1569671"/>
                <a:gd name="connsiteY2" fmla="*/ 1651528 h 2898348"/>
                <a:gd name="connsiteX3" fmla="*/ 533488 w 1569671"/>
                <a:gd name="connsiteY3" fmla="*/ 1634537 h 2898348"/>
                <a:gd name="connsiteX4" fmla="*/ 468259 w 1569671"/>
                <a:gd name="connsiteY4" fmla="*/ 1604214 h 2898348"/>
                <a:gd name="connsiteX5" fmla="*/ 730423 w 1569671"/>
                <a:gd name="connsiteY5" fmla="*/ 1652000 h 2898348"/>
                <a:gd name="connsiteX6" fmla="*/ 468259 w 1569671"/>
                <a:gd name="connsiteY6" fmla="*/ 1604214 h 2898348"/>
                <a:gd name="connsiteX7" fmla="*/ 317315 w 1569671"/>
                <a:gd name="connsiteY7" fmla="*/ 1591240 h 2898348"/>
                <a:gd name="connsiteX8" fmla="*/ 152270 w 1569671"/>
                <a:gd name="connsiteY8" fmla="*/ 1638430 h 2898348"/>
                <a:gd name="connsiteX9" fmla="*/ 279203 w 1569671"/>
                <a:gd name="connsiteY9" fmla="*/ 1742908 h 2898348"/>
                <a:gd name="connsiteX10" fmla="*/ 317315 w 1569671"/>
                <a:gd name="connsiteY10" fmla="*/ 1591240 h 2898348"/>
                <a:gd name="connsiteX11" fmla="*/ 384381 w 1569671"/>
                <a:gd name="connsiteY11" fmla="*/ 1588648 h 2898348"/>
                <a:gd name="connsiteX12" fmla="*/ 106268 w 1569671"/>
                <a:gd name="connsiteY12" fmla="*/ 1639213 h 2898348"/>
                <a:gd name="connsiteX13" fmla="*/ 384381 w 1569671"/>
                <a:gd name="connsiteY13" fmla="*/ 1588648 h 2898348"/>
                <a:gd name="connsiteX14" fmla="*/ 340186 w 1569671"/>
                <a:gd name="connsiteY14" fmla="*/ 1322021 h 2898348"/>
                <a:gd name="connsiteX15" fmla="*/ 478157 w 1569671"/>
                <a:gd name="connsiteY15" fmla="*/ 1347722 h 2898348"/>
                <a:gd name="connsiteX16" fmla="*/ 413230 w 1569671"/>
                <a:gd name="connsiteY16" fmla="*/ 1512747 h 2898348"/>
                <a:gd name="connsiteX17" fmla="*/ 234678 w 1569671"/>
                <a:gd name="connsiteY17" fmla="*/ 1336900 h 2898348"/>
                <a:gd name="connsiteX18" fmla="*/ 340186 w 1569671"/>
                <a:gd name="connsiteY18" fmla="*/ 1322021 h 2898348"/>
                <a:gd name="connsiteX19" fmla="*/ 271640 w 1569671"/>
                <a:gd name="connsiteY19" fmla="*/ 1296857 h 2898348"/>
                <a:gd name="connsiteX20" fmla="*/ 191490 w 1569671"/>
                <a:gd name="connsiteY20" fmla="*/ 1335456 h 2898348"/>
                <a:gd name="connsiteX21" fmla="*/ 425215 w 1569671"/>
                <a:gd name="connsiteY21" fmla="*/ 1548679 h 2898348"/>
                <a:gd name="connsiteX22" fmla="*/ 736849 w 1569671"/>
                <a:gd name="connsiteY22" fmla="*/ 1614286 h 2898348"/>
                <a:gd name="connsiteX23" fmla="*/ 773753 w 1569671"/>
                <a:gd name="connsiteY23" fmla="*/ 1569181 h 2898348"/>
                <a:gd name="connsiteX24" fmla="*/ 745050 w 1569671"/>
                <a:gd name="connsiteY24" fmla="*/ 1634788 h 2898348"/>
                <a:gd name="connsiteX25" fmla="*/ 1056684 w 1569671"/>
                <a:gd name="connsiteY25" fmla="*/ 1848012 h 2898348"/>
                <a:gd name="connsiteX26" fmla="*/ 808968 w 1569671"/>
                <a:gd name="connsiteY26" fmla="*/ 1668796 h 2898348"/>
                <a:gd name="connsiteX27" fmla="*/ 800091 w 1569671"/>
                <a:gd name="connsiteY27" fmla="*/ 1528979 h 2898348"/>
                <a:gd name="connsiteX28" fmla="*/ 699993 w 1569671"/>
                <a:gd name="connsiteY28" fmla="*/ 1588495 h 2898348"/>
                <a:gd name="connsiteX29" fmla="*/ 461925 w 1569671"/>
                <a:gd name="connsiteY29" fmla="*/ 1534389 h 2898348"/>
                <a:gd name="connsiteX30" fmla="*/ 534969 w 1569671"/>
                <a:gd name="connsiteY30" fmla="*/ 1355838 h 2898348"/>
                <a:gd name="connsiteX31" fmla="*/ 1097677 w 1569671"/>
                <a:gd name="connsiteY31" fmla="*/ 1385596 h 2898348"/>
                <a:gd name="connsiteX32" fmla="*/ 1364218 w 1569671"/>
                <a:gd name="connsiteY32" fmla="*/ 1683994 h 2898348"/>
                <a:gd name="connsiteX33" fmla="*/ 1118191 w 1569671"/>
                <a:gd name="connsiteY33" fmla="*/ 1351858 h 2898348"/>
                <a:gd name="connsiteX34" fmla="*/ 490822 w 1569671"/>
                <a:gd name="connsiteY34" fmla="*/ 1314954 h 2898348"/>
                <a:gd name="connsiteX35" fmla="*/ 271640 w 1569671"/>
                <a:gd name="connsiteY35" fmla="*/ 1296857 h 2898348"/>
                <a:gd name="connsiteX36" fmla="*/ 871675 w 1569671"/>
                <a:gd name="connsiteY36" fmla="*/ 476 h 2898348"/>
                <a:gd name="connsiteX37" fmla="*/ 943349 w 1569671"/>
                <a:gd name="connsiteY37" fmla="*/ 47011 h 2898348"/>
                <a:gd name="connsiteX38" fmla="*/ 1485516 w 1569671"/>
                <a:gd name="connsiteY38" fmla="*/ 1325552 h 2898348"/>
                <a:gd name="connsiteX39" fmla="*/ 1485516 w 1569671"/>
                <a:gd name="connsiteY39" fmla="*/ 2676922 h 2898348"/>
                <a:gd name="connsiteX40" fmla="*/ 692754 w 1569671"/>
                <a:gd name="connsiteY40" fmla="*/ 2781158 h 2898348"/>
                <a:gd name="connsiteX41" fmla="*/ 551674 w 1569671"/>
                <a:gd name="connsiteY41" fmla="*/ 2757843 h 2898348"/>
                <a:gd name="connsiteX42" fmla="*/ 152428 w 1569671"/>
                <a:gd name="connsiteY42" fmla="*/ 2044888 h 2898348"/>
                <a:gd name="connsiteX43" fmla="*/ 2676 w 1569671"/>
                <a:gd name="connsiteY43" fmla="*/ 1306197 h 2898348"/>
                <a:gd name="connsiteX44" fmla="*/ 215066 w 1569671"/>
                <a:gd name="connsiteY44" fmla="*/ 1107067 h 2898348"/>
                <a:gd name="connsiteX45" fmla="*/ 312171 w 1569671"/>
                <a:gd name="connsiteY45" fmla="*/ 1268908 h 2898348"/>
                <a:gd name="connsiteX46" fmla="*/ 263618 w 1569671"/>
                <a:gd name="connsiteY46" fmla="*/ 1082791 h 2898348"/>
                <a:gd name="connsiteX47" fmla="*/ 538748 w 1569671"/>
                <a:gd name="connsiteY47" fmla="*/ 953319 h 2898348"/>
                <a:gd name="connsiteX48" fmla="*/ 676312 w 1569671"/>
                <a:gd name="connsiteY48" fmla="*/ 1220356 h 2898348"/>
                <a:gd name="connsiteX49" fmla="*/ 441643 w 1569671"/>
                <a:gd name="connsiteY49" fmla="*/ 208851 h 2898348"/>
                <a:gd name="connsiteX50" fmla="*/ 668220 w 1569671"/>
                <a:gd name="connsiteY50" fmla="*/ 168391 h 2898348"/>
                <a:gd name="connsiteX51" fmla="*/ 1008086 w 1569671"/>
                <a:gd name="connsiteY51" fmla="*/ 1187988 h 2898348"/>
                <a:gd name="connsiteX52" fmla="*/ 708680 w 1569671"/>
                <a:gd name="connsiteY52" fmla="*/ 136023 h 2898348"/>
                <a:gd name="connsiteX53" fmla="*/ 839851 w 1569671"/>
                <a:gd name="connsiteY53" fmla="*/ 1466 h 2898348"/>
                <a:gd name="connsiteX54" fmla="*/ 871675 w 1569671"/>
                <a:gd name="connsiteY54" fmla="*/ 476 h 2898348"/>
                <a:gd name="connsiteX0" fmla="*/ 533488 w 1579337"/>
                <a:gd name="connsiteY0" fmla="*/ 1634537 h 2846625"/>
                <a:gd name="connsiteX1" fmla="*/ 638614 w 1579337"/>
                <a:gd name="connsiteY1" fmla="*/ 1766214 h 2846625"/>
                <a:gd name="connsiteX2" fmla="*/ 695859 w 1579337"/>
                <a:gd name="connsiteY2" fmla="*/ 1651528 h 2846625"/>
                <a:gd name="connsiteX3" fmla="*/ 533488 w 1579337"/>
                <a:gd name="connsiteY3" fmla="*/ 1634537 h 2846625"/>
                <a:gd name="connsiteX4" fmla="*/ 468259 w 1579337"/>
                <a:gd name="connsiteY4" fmla="*/ 1604214 h 2846625"/>
                <a:gd name="connsiteX5" fmla="*/ 730423 w 1579337"/>
                <a:gd name="connsiteY5" fmla="*/ 1652000 h 2846625"/>
                <a:gd name="connsiteX6" fmla="*/ 468259 w 1579337"/>
                <a:gd name="connsiteY6" fmla="*/ 1604214 h 2846625"/>
                <a:gd name="connsiteX7" fmla="*/ 317315 w 1579337"/>
                <a:gd name="connsiteY7" fmla="*/ 1591240 h 2846625"/>
                <a:gd name="connsiteX8" fmla="*/ 152270 w 1579337"/>
                <a:gd name="connsiteY8" fmla="*/ 1638430 h 2846625"/>
                <a:gd name="connsiteX9" fmla="*/ 279203 w 1579337"/>
                <a:gd name="connsiteY9" fmla="*/ 1742908 h 2846625"/>
                <a:gd name="connsiteX10" fmla="*/ 317315 w 1579337"/>
                <a:gd name="connsiteY10" fmla="*/ 1591240 h 2846625"/>
                <a:gd name="connsiteX11" fmla="*/ 384381 w 1579337"/>
                <a:gd name="connsiteY11" fmla="*/ 1588648 h 2846625"/>
                <a:gd name="connsiteX12" fmla="*/ 106268 w 1579337"/>
                <a:gd name="connsiteY12" fmla="*/ 1639213 h 2846625"/>
                <a:gd name="connsiteX13" fmla="*/ 384381 w 1579337"/>
                <a:gd name="connsiteY13" fmla="*/ 1588648 h 2846625"/>
                <a:gd name="connsiteX14" fmla="*/ 340186 w 1579337"/>
                <a:gd name="connsiteY14" fmla="*/ 1322021 h 2846625"/>
                <a:gd name="connsiteX15" fmla="*/ 478157 w 1579337"/>
                <a:gd name="connsiteY15" fmla="*/ 1347722 h 2846625"/>
                <a:gd name="connsiteX16" fmla="*/ 413230 w 1579337"/>
                <a:gd name="connsiteY16" fmla="*/ 1512747 h 2846625"/>
                <a:gd name="connsiteX17" fmla="*/ 234678 w 1579337"/>
                <a:gd name="connsiteY17" fmla="*/ 1336900 h 2846625"/>
                <a:gd name="connsiteX18" fmla="*/ 340186 w 1579337"/>
                <a:gd name="connsiteY18" fmla="*/ 1322021 h 2846625"/>
                <a:gd name="connsiteX19" fmla="*/ 271640 w 1579337"/>
                <a:gd name="connsiteY19" fmla="*/ 1296857 h 2846625"/>
                <a:gd name="connsiteX20" fmla="*/ 191490 w 1579337"/>
                <a:gd name="connsiteY20" fmla="*/ 1335456 h 2846625"/>
                <a:gd name="connsiteX21" fmla="*/ 425215 w 1579337"/>
                <a:gd name="connsiteY21" fmla="*/ 1548679 h 2846625"/>
                <a:gd name="connsiteX22" fmla="*/ 736849 w 1579337"/>
                <a:gd name="connsiteY22" fmla="*/ 1614286 h 2846625"/>
                <a:gd name="connsiteX23" fmla="*/ 773753 w 1579337"/>
                <a:gd name="connsiteY23" fmla="*/ 1569181 h 2846625"/>
                <a:gd name="connsiteX24" fmla="*/ 745050 w 1579337"/>
                <a:gd name="connsiteY24" fmla="*/ 1634788 h 2846625"/>
                <a:gd name="connsiteX25" fmla="*/ 1056684 w 1579337"/>
                <a:gd name="connsiteY25" fmla="*/ 1848012 h 2846625"/>
                <a:gd name="connsiteX26" fmla="*/ 808968 w 1579337"/>
                <a:gd name="connsiteY26" fmla="*/ 1668796 h 2846625"/>
                <a:gd name="connsiteX27" fmla="*/ 800091 w 1579337"/>
                <a:gd name="connsiteY27" fmla="*/ 1528979 h 2846625"/>
                <a:gd name="connsiteX28" fmla="*/ 699993 w 1579337"/>
                <a:gd name="connsiteY28" fmla="*/ 1588495 h 2846625"/>
                <a:gd name="connsiteX29" fmla="*/ 461925 w 1579337"/>
                <a:gd name="connsiteY29" fmla="*/ 1534389 h 2846625"/>
                <a:gd name="connsiteX30" fmla="*/ 534969 w 1579337"/>
                <a:gd name="connsiteY30" fmla="*/ 1355838 h 2846625"/>
                <a:gd name="connsiteX31" fmla="*/ 1097677 w 1579337"/>
                <a:gd name="connsiteY31" fmla="*/ 1385596 h 2846625"/>
                <a:gd name="connsiteX32" fmla="*/ 1364218 w 1579337"/>
                <a:gd name="connsiteY32" fmla="*/ 1683994 h 2846625"/>
                <a:gd name="connsiteX33" fmla="*/ 1118191 w 1579337"/>
                <a:gd name="connsiteY33" fmla="*/ 1351858 h 2846625"/>
                <a:gd name="connsiteX34" fmla="*/ 490822 w 1579337"/>
                <a:gd name="connsiteY34" fmla="*/ 1314954 h 2846625"/>
                <a:gd name="connsiteX35" fmla="*/ 271640 w 1579337"/>
                <a:gd name="connsiteY35" fmla="*/ 1296857 h 2846625"/>
                <a:gd name="connsiteX36" fmla="*/ 871675 w 1579337"/>
                <a:gd name="connsiteY36" fmla="*/ 476 h 2846625"/>
                <a:gd name="connsiteX37" fmla="*/ 943349 w 1579337"/>
                <a:gd name="connsiteY37" fmla="*/ 47011 h 2846625"/>
                <a:gd name="connsiteX38" fmla="*/ 1485516 w 1579337"/>
                <a:gd name="connsiteY38" fmla="*/ 1325552 h 2846625"/>
                <a:gd name="connsiteX39" fmla="*/ 1485516 w 1579337"/>
                <a:gd name="connsiteY39" fmla="*/ 2676922 h 2846625"/>
                <a:gd name="connsiteX40" fmla="*/ 551674 w 1579337"/>
                <a:gd name="connsiteY40" fmla="*/ 2757843 h 2846625"/>
                <a:gd name="connsiteX41" fmla="*/ 152428 w 1579337"/>
                <a:gd name="connsiteY41" fmla="*/ 2044888 h 2846625"/>
                <a:gd name="connsiteX42" fmla="*/ 2676 w 1579337"/>
                <a:gd name="connsiteY42" fmla="*/ 1306197 h 2846625"/>
                <a:gd name="connsiteX43" fmla="*/ 215066 w 1579337"/>
                <a:gd name="connsiteY43" fmla="*/ 1107067 h 2846625"/>
                <a:gd name="connsiteX44" fmla="*/ 312171 w 1579337"/>
                <a:gd name="connsiteY44" fmla="*/ 1268908 h 2846625"/>
                <a:gd name="connsiteX45" fmla="*/ 263618 w 1579337"/>
                <a:gd name="connsiteY45" fmla="*/ 1082791 h 2846625"/>
                <a:gd name="connsiteX46" fmla="*/ 538748 w 1579337"/>
                <a:gd name="connsiteY46" fmla="*/ 953319 h 2846625"/>
                <a:gd name="connsiteX47" fmla="*/ 676312 w 1579337"/>
                <a:gd name="connsiteY47" fmla="*/ 1220356 h 2846625"/>
                <a:gd name="connsiteX48" fmla="*/ 441643 w 1579337"/>
                <a:gd name="connsiteY48" fmla="*/ 208851 h 2846625"/>
                <a:gd name="connsiteX49" fmla="*/ 668220 w 1579337"/>
                <a:gd name="connsiteY49" fmla="*/ 168391 h 2846625"/>
                <a:gd name="connsiteX50" fmla="*/ 1008086 w 1579337"/>
                <a:gd name="connsiteY50" fmla="*/ 1187988 h 2846625"/>
                <a:gd name="connsiteX51" fmla="*/ 708680 w 1579337"/>
                <a:gd name="connsiteY51" fmla="*/ 136023 h 2846625"/>
                <a:gd name="connsiteX52" fmla="*/ 839851 w 1579337"/>
                <a:gd name="connsiteY52" fmla="*/ 1466 h 2846625"/>
                <a:gd name="connsiteX53" fmla="*/ 871675 w 1579337"/>
                <a:gd name="connsiteY53" fmla="*/ 476 h 2846625"/>
                <a:gd name="connsiteX0" fmla="*/ 532090 w 1571810"/>
                <a:gd name="connsiteY0" fmla="*/ 1634537 h 2843147"/>
                <a:gd name="connsiteX1" fmla="*/ 637216 w 1571810"/>
                <a:gd name="connsiteY1" fmla="*/ 1766214 h 2843147"/>
                <a:gd name="connsiteX2" fmla="*/ 694461 w 1571810"/>
                <a:gd name="connsiteY2" fmla="*/ 1651528 h 2843147"/>
                <a:gd name="connsiteX3" fmla="*/ 532090 w 1571810"/>
                <a:gd name="connsiteY3" fmla="*/ 1634537 h 2843147"/>
                <a:gd name="connsiteX4" fmla="*/ 466861 w 1571810"/>
                <a:gd name="connsiteY4" fmla="*/ 1604214 h 2843147"/>
                <a:gd name="connsiteX5" fmla="*/ 729025 w 1571810"/>
                <a:gd name="connsiteY5" fmla="*/ 1652000 h 2843147"/>
                <a:gd name="connsiteX6" fmla="*/ 466861 w 1571810"/>
                <a:gd name="connsiteY6" fmla="*/ 1604214 h 2843147"/>
                <a:gd name="connsiteX7" fmla="*/ 315917 w 1571810"/>
                <a:gd name="connsiteY7" fmla="*/ 1591240 h 2843147"/>
                <a:gd name="connsiteX8" fmla="*/ 150872 w 1571810"/>
                <a:gd name="connsiteY8" fmla="*/ 1638430 h 2843147"/>
                <a:gd name="connsiteX9" fmla="*/ 277805 w 1571810"/>
                <a:gd name="connsiteY9" fmla="*/ 1742908 h 2843147"/>
                <a:gd name="connsiteX10" fmla="*/ 315917 w 1571810"/>
                <a:gd name="connsiteY10" fmla="*/ 1591240 h 2843147"/>
                <a:gd name="connsiteX11" fmla="*/ 382983 w 1571810"/>
                <a:gd name="connsiteY11" fmla="*/ 1588648 h 2843147"/>
                <a:gd name="connsiteX12" fmla="*/ 104870 w 1571810"/>
                <a:gd name="connsiteY12" fmla="*/ 1639213 h 2843147"/>
                <a:gd name="connsiteX13" fmla="*/ 382983 w 1571810"/>
                <a:gd name="connsiteY13" fmla="*/ 1588648 h 2843147"/>
                <a:gd name="connsiteX14" fmla="*/ 338788 w 1571810"/>
                <a:gd name="connsiteY14" fmla="*/ 1322021 h 2843147"/>
                <a:gd name="connsiteX15" fmla="*/ 476759 w 1571810"/>
                <a:gd name="connsiteY15" fmla="*/ 1347722 h 2843147"/>
                <a:gd name="connsiteX16" fmla="*/ 411832 w 1571810"/>
                <a:gd name="connsiteY16" fmla="*/ 1512747 h 2843147"/>
                <a:gd name="connsiteX17" fmla="*/ 233280 w 1571810"/>
                <a:gd name="connsiteY17" fmla="*/ 1336900 h 2843147"/>
                <a:gd name="connsiteX18" fmla="*/ 338788 w 1571810"/>
                <a:gd name="connsiteY18" fmla="*/ 1322021 h 2843147"/>
                <a:gd name="connsiteX19" fmla="*/ 270242 w 1571810"/>
                <a:gd name="connsiteY19" fmla="*/ 1296857 h 2843147"/>
                <a:gd name="connsiteX20" fmla="*/ 190092 w 1571810"/>
                <a:gd name="connsiteY20" fmla="*/ 1335456 h 2843147"/>
                <a:gd name="connsiteX21" fmla="*/ 423817 w 1571810"/>
                <a:gd name="connsiteY21" fmla="*/ 1548679 h 2843147"/>
                <a:gd name="connsiteX22" fmla="*/ 735451 w 1571810"/>
                <a:gd name="connsiteY22" fmla="*/ 1614286 h 2843147"/>
                <a:gd name="connsiteX23" fmla="*/ 772355 w 1571810"/>
                <a:gd name="connsiteY23" fmla="*/ 1569181 h 2843147"/>
                <a:gd name="connsiteX24" fmla="*/ 743652 w 1571810"/>
                <a:gd name="connsiteY24" fmla="*/ 1634788 h 2843147"/>
                <a:gd name="connsiteX25" fmla="*/ 1055286 w 1571810"/>
                <a:gd name="connsiteY25" fmla="*/ 1848012 h 2843147"/>
                <a:gd name="connsiteX26" fmla="*/ 807570 w 1571810"/>
                <a:gd name="connsiteY26" fmla="*/ 1668796 h 2843147"/>
                <a:gd name="connsiteX27" fmla="*/ 798693 w 1571810"/>
                <a:gd name="connsiteY27" fmla="*/ 1528979 h 2843147"/>
                <a:gd name="connsiteX28" fmla="*/ 698595 w 1571810"/>
                <a:gd name="connsiteY28" fmla="*/ 1588495 h 2843147"/>
                <a:gd name="connsiteX29" fmla="*/ 460527 w 1571810"/>
                <a:gd name="connsiteY29" fmla="*/ 1534389 h 2843147"/>
                <a:gd name="connsiteX30" fmla="*/ 533571 w 1571810"/>
                <a:gd name="connsiteY30" fmla="*/ 1355838 h 2843147"/>
                <a:gd name="connsiteX31" fmla="*/ 1096279 w 1571810"/>
                <a:gd name="connsiteY31" fmla="*/ 1385596 h 2843147"/>
                <a:gd name="connsiteX32" fmla="*/ 1362820 w 1571810"/>
                <a:gd name="connsiteY32" fmla="*/ 1683994 h 2843147"/>
                <a:gd name="connsiteX33" fmla="*/ 1116793 w 1571810"/>
                <a:gd name="connsiteY33" fmla="*/ 1351858 h 2843147"/>
                <a:gd name="connsiteX34" fmla="*/ 489424 w 1571810"/>
                <a:gd name="connsiteY34" fmla="*/ 1314954 h 2843147"/>
                <a:gd name="connsiteX35" fmla="*/ 270242 w 1571810"/>
                <a:gd name="connsiteY35" fmla="*/ 1296857 h 2843147"/>
                <a:gd name="connsiteX36" fmla="*/ 870277 w 1571810"/>
                <a:gd name="connsiteY36" fmla="*/ 476 h 2843147"/>
                <a:gd name="connsiteX37" fmla="*/ 941951 w 1571810"/>
                <a:gd name="connsiteY37" fmla="*/ 47011 h 2843147"/>
                <a:gd name="connsiteX38" fmla="*/ 1484118 w 1571810"/>
                <a:gd name="connsiteY38" fmla="*/ 1325552 h 2843147"/>
                <a:gd name="connsiteX39" fmla="*/ 1484118 w 1571810"/>
                <a:gd name="connsiteY39" fmla="*/ 2676922 h 2843147"/>
                <a:gd name="connsiteX40" fmla="*/ 639340 w 1571810"/>
                <a:gd name="connsiteY40" fmla="*/ 2751905 h 2843147"/>
                <a:gd name="connsiteX41" fmla="*/ 151030 w 1571810"/>
                <a:gd name="connsiteY41" fmla="*/ 2044888 h 2843147"/>
                <a:gd name="connsiteX42" fmla="*/ 1278 w 1571810"/>
                <a:gd name="connsiteY42" fmla="*/ 1306197 h 2843147"/>
                <a:gd name="connsiteX43" fmla="*/ 213668 w 1571810"/>
                <a:gd name="connsiteY43" fmla="*/ 1107067 h 2843147"/>
                <a:gd name="connsiteX44" fmla="*/ 310773 w 1571810"/>
                <a:gd name="connsiteY44" fmla="*/ 1268908 h 2843147"/>
                <a:gd name="connsiteX45" fmla="*/ 262220 w 1571810"/>
                <a:gd name="connsiteY45" fmla="*/ 1082791 h 2843147"/>
                <a:gd name="connsiteX46" fmla="*/ 537350 w 1571810"/>
                <a:gd name="connsiteY46" fmla="*/ 953319 h 2843147"/>
                <a:gd name="connsiteX47" fmla="*/ 674914 w 1571810"/>
                <a:gd name="connsiteY47" fmla="*/ 1220356 h 2843147"/>
                <a:gd name="connsiteX48" fmla="*/ 440245 w 1571810"/>
                <a:gd name="connsiteY48" fmla="*/ 208851 h 2843147"/>
                <a:gd name="connsiteX49" fmla="*/ 666822 w 1571810"/>
                <a:gd name="connsiteY49" fmla="*/ 168391 h 2843147"/>
                <a:gd name="connsiteX50" fmla="*/ 1006688 w 1571810"/>
                <a:gd name="connsiteY50" fmla="*/ 1187988 h 2843147"/>
                <a:gd name="connsiteX51" fmla="*/ 707282 w 1571810"/>
                <a:gd name="connsiteY51" fmla="*/ 136023 h 2843147"/>
                <a:gd name="connsiteX52" fmla="*/ 838453 w 1571810"/>
                <a:gd name="connsiteY52" fmla="*/ 1466 h 2843147"/>
                <a:gd name="connsiteX53" fmla="*/ 870277 w 1571810"/>
                <a:gd name="connsiteY53" fmla="*/ 476 h 2843147"/>
                <a:gd name="connsiteX0" fmla="*/ 532090 w 1571810"/>
                <a:gd name="connsiteY0" fmla="*/ 1634537 h 2874015"/>
                <a:gd name="connsiteX1" fmla="*/ 637216 w 1571810"/>
                <a:gd name="connsiteY1" fmla="*/ 1766214 h 2874015"/>
                <a:gd name="connsiteX2" fmla="*/ 694461 w 1571810"/>
                <a:gd name="connsiteY2" fmla="*/ 1651528 h 2874015"/>
                <a:gd name="connsiteX3" fmla="*/ 532090 w 1571810"/>
                <a:gd name="connsiteY3" fmla="*/ 1634537 h 2874015"/>
                <a:gd name="connsiteX4" fmla="*/ 466861 w 1571810"/>
                <a:gd name="connsiteY4" fmla="*/ 1604214 h 2874015"/>
                <a:gd name="connsiteX5" fmla="*/ 729025 w 1571810"/>
                <a:gd name="connsiteY5" fmla="*/ 1652000 h 2874015"/>
                <a:gd name="connsiteX6" fmla="*/ 466861 w 1571810"/>
                <a:gd name="connsiteY6" fmla="*/ 1604214 h 2874015"/>
                <a:gd name="connsiteX7" fmla="*/ 315917 w 1571810"/>
                <a:gd name="connsiteY7" fmla="*/ 1591240 h 2874015"/>
                <a:gd name="connsiteX8" fmla="*/ 150872 w 1571810"/>
                <a:gd name="connsiteY8" fmla="*/ 1638430 h 2874015"/>
                <a:gd name="connsiteX9" fmla="*/ 277805 w 1571810"/>
                <a:gd name="connsiteY9" fmla="*/ 1742908 h 2874015"/>
                <a:gd name="connsiteX10" fmla="*/ 315917 w 1571810"/>
                <a:gd name="connsiteY10" fmla="*/ 1591240 h 2874015"/>
                <a:gd name="connsiteX11" fmla="*/ 382983 w 1571810"/>
                <a:gd name="connsiteY11" fmla="*/ 1588648 h 2874015"/>
                <a:gd name="connsiteX12" fmla="*/ 104870 w 1571810"/>
                <a:gd name="connsiteY12" fmla="*/ 1639213 h 2874015"/>
                <a:gd name="connsiteX13" fmla="*/ 382983 w 1571810"/>
                <a:gd name="connsiteY13" fmla="*/ 1588648 h 2874015"/>
                <a:gd name="connsiteX14" fmla="*/ 338788 w 1571810"/>
                <a:gd name="connsiteY14" fmla="*/ 1322021 h 2874015"/>
                <a:gd name="connsiteX15" fmla="*/ 476759 w 1571810"/>
                <a:gd name="connsiteY15" fmla="*/ 1347722 h 2874015"/>
                <a:gd name="connsiteX16" fmla="*/ 411832 w 1571810"/>
                <a:gd name="connsiteY16" fmla="*/ 1512747 h 2874015"/>
                <a:gd name="connsiteX17" fmla="*/ 233280 w 1571810"/>
                <a:gd name="connsiteY17" fmla="*/ 1336900 h 2874015"/>
                <a:gd name="connsiteX18" fmla="*/ 338788 w 1571810"/>
                <a:gd name="connsiteY18" fmla="*/ 1322021 h 2874015"/>
                <a:gd name="connsiteX19" fmla="*/ 270242 w 1571810"/>
                <a:gd name="connsiteY19" fmla="*/ 1296857 h 2874015"/>
                <a:gd name="connsiteX20" fmla="*/ 190092 w 1571810"/>
                <a:gd name="connsiteY20" fmla="*/ 1335456 h 2874015"/>
                <a:gd name="connsiteX21" fmla="*/ 423817 w 1571810"/>
                <a:gd name="connsiteY21" fmla="*/ 1548679 h 2874015"/>
                <a:gd name="connsiteX22" fmla="*/ 735451 w 1571810"/>
                <a:gd name="connsiteY22" fmla="*/ 1614286 h 2874015"/>
                <a:gd name="connsiteX23" fmla="*/ 772355 w 1571810"/>
                <a:gd name="connsiteY23" fmla="*/ 1569181 h 2874015"/>
                <a:gd name="connsiteX24" fmla="*/ 743652 w 1571810"/>
                <a:gd name="connsiteY24" fmla="*/ 1634788 h 2874015"/>
                <a:gd name="connsiteX25" fmla="*/ 1055286 w 1571810"/>
                <a:gd name="connsiteY25" fmla="*/ 1848012 h 2874015"/>
                <a:gd name="connsiteX26" fmla="*/ 807570 w 1571810"/>
                <a:gd name="connsiteY26" fmla="*/ 1668796 h 2874015"/>
                <a:gd name="connsiteX27" fmla="*/ 798693 w 1571810"/>
                <a:gd name="connsiteY27" fmla="*/ 1528979 h 2874015"/>
                <a:gd name="connsiteX28" fmla="*/ 698595 w 1571810"/>
                <a:gd name="connsiteY28" fmla="*/ 1588495 h 2874015"/>
                <a:gd name="connsiteX29" fmla="*/ 460527 w 1571810"/>
                <a:gd name="connsiteY29" fmla="*/ 1534389 h 2874015"/>
                <a:gd name="connsiteX30" fmla="*/ 533571 w 1571810"/>
                <a:gd name="connsiteY30" fmla="*/ 1355838 h 2874015"/>
                <a:gd name="connsiteX31" fmla="*/ 1096279 w 1571810"/>
                <a:gd name="connsiteY31" fmla="*/ 1385596 h 2874015"/>
                <a:gd name="connsiteX32" fmla="*/ 1362820 w 1571810"/>
                <a:gd name="connsiteY32" fmla="*/ 1683994 h 2874015"/>
                <a:gd name="connsiteX33" fmla="*/ 1116793 w 1571810"/>
                <a:gd name="connsiteY33" fmla="*/ 1351858 h 2874015"/>
                <a:gd name="connsiteX34" fmla="*/ 489424 w 1571810"/>
                <a:gd name="connsiteY34" fmla="*/ 1314954 h 2874015"/>
                <a:gd name="connsiteX35" fmla="*/ 270242 w 1571810"/>
                <a:gd name="connsiteY35" fmla="*/ 1296857 h 2874015"/>
                <a:gd name="connsiteX36" fmla="*/ 870277 w 1571810"/>
                <a:gd name="connsiteY36" fmla="*/ 476 h 2874015"/>
                <a:gd name="connsiteX37" fmla="*/ 941951 w 1571810"/>
                <a:gd name="connsiteY37" fmla="*/ 47011 h 2874015"/>
                <a:gd name="connsiteX38" fmla="*/ 1484118 w 1571810"/>
                <a:gd name="connsiteY38" fmla="*/ 1325552 h 2874015"/>
                <a:gd name="connsiteX39" fmla="*/ 1484118 w 1571810"/>
                <a:gd name="connsiteY39" fmla="*/ 2676922 h 2874015"/>
                <a:gd name="connsiteX40" fmla="*/ 639340 w 1571810"/>
                <a:gd name="connsiteY40" fmla="*/ 2751905 h 2874015"/>
                <a:gd name="connsiteX41" fmla="*/ 151030 w 1571810"/>
                <a:gd name="connsiteY41" fmla="*/ 2044888 h 2874015"/>
                <a:gd name="connsiteX42" fmla="*/ 1278 w 1571810"/>
                <a:gd name="connsiteY42" fmla="*/ 1306197 h 2874015"/>
                <a:gd name="connsiteX43" fmla="*/ 213668 w 1571810"/>
                <a:gd name="connsiteY43" fmla="*/ 1107067 h 2874015"/>
                <a:gd name="connsiteX44" fmla="*/ 310773 w 1571810"/>
                <a:gd name="connsiteY44" fmla="*/ 1268908 h 2874015"/>
                <a:gd name="connsiteX45" fmla="*/ 262220 w 1571810"/>
                <a:gd name="connsiteY45" fmla="*/ 1082791 h 2874015"/>
                <a:gd name="connsiteX46" fmla="*/ 537350 w 1571810"/>
                <a:gd name="connsiteY46" fmla="*/ 953319 h 2874015"/>
                <a:gd name="connsiteX47" fmla="*/ 674914 w 1571810"/>
                <a:gd name="connsiteY47" fmla="*/ 1220356 h 2874015"/>
                <a:gd name="connsiteX48" fmla="*/ 440245 w 1571810"/>
                <a:gd name="connsiteY48" fmla="*/ 208851 h 2874015"/>
                <a:gd name="connsiteX49" fmla="*/ 666822 w 1571810"/>
                <a:gd name="connsiteY49" fmla="*/ 168391 h 2874015"/>
                <a:gd name="connsiteX50" fmla="*/ 1006688 w 1571810"/>
                <a:gd name="connsiteY50" fmla="*/ 1187988 h 2874015"/>
                <a:gd name="connsiteX51" fmla="*/ 707282 w 1571810"/>
                <a:gd name="connsiteY51" fmla="*/ 136023 h 2874015"/>
                <a:gd name="connsiteX52" fmla="*/ 838453 w 1571810"/>
                <a:gd name="connsiteY52" fmla="*/ 1466 h 2874015"/>
                <a:gd name="connsiteX53" fmla="*/ 870277 w 1571810"/>
                <a:gd name="connsiteY53" fmla="*/ 476 h 2874015"/>
                <a:gd name="connsiteX0" fmla="*/ 535218 w 1574938"/>
                <a:gd name="connsiteY0" fmla="*/ 1634537 h 2874015"/>
                <a:gd name="connsiteX1" fmla="*/ 640344 w 1574938"/>
                <a:gd name="connsiteY1" fmla="*/ 1766214 h 2874015"/>
                <a:gd name="connsiteX2" fmla="*/ 697589 w 1574938"/>
                <a:gd name="connsiteY2" fmla="*/ 1651528 h 2874015"/>
                <a:gd name="connsiteX3" fmla="*/ 535218 w 1574938"/>
                <a:gd name="connsiteY3" fmla="*/ 1634537 h 2874015"/>
                <a:gd name="connsiteX4" fmla="*/ 469989 w 1574938"/>
                <a:gd name="connsiteY4" fmla="*/ 1604214 h 2874015"/>
                <a:gd name="connsiteX5" fmla="*/ 732153 w 1574938"/>
                <a:gd name="connsiteY5" fmla="*/ 1652000 h 2874015"/>
                <a:gd name="connsiteX6" fmla="*/ 469989 w 1574938"/>
                <a:gd name="connsiteY6" fmla="*/ 1604214 h 2874015"/>
                <a:gd name="connsiteX7" fmla="*/ 319045 w 1574938"/>
                <a:gd name="connsiteY7" fmla="*/ 1591240 h 2874015"/>
                <a:gd name="connsiteX8" fmla="*/ 154000 w 1574938"/>
                <a:gd name="connsiteY8" fmla="*/ 1638430 h 2874015"/>
                <a:gd name="connsiteX9" fmla="*/ 280933 w 1574938"/>
                <a:gd name="connsiteY9" fmla="*/ 1742908 h 2874015"/>
                <a:gd name="connsiteX10" fmla="*/ 319045 w 1574938"/>
                <a:gd name="connsiteY10" fmla="*/ 1591240 h 2874015"/>
                <a:gd name="connsiteX11" fmla="*/ 386111 w 1574938"/>
                <a:gd name="connsiteY11" fmla="*/ 1588648 h 2874015"/>
                <a:gd name="connsiteX12" fmla="*/ 107998 w 1574938"/>
                <a:gd name="connsiteY12" fmla="*/ 1639213 h 2874015"/>
                <a:gd name="connsiteX13" fmla="*/ 386111 w 1574938"/>
                <a:gd name="connsiteY13" fmla="*/ 1588648 h 2874015"/>
                <a:gd name="connsiteX14" fmla="*/ 341916 w 1574938"/>
                <a:gd name="connsiteY14" fmla="*/ 1322021 h 2874015"/>
                <a:gd name="connsiteX15" fmla="*/ 479887 w 1574938"/>
                <a:gd name="connsiteY15" fmla="*/ 1347722 h 2874015"/>
                <a:gd name="connsiteX16" fmla="*/ 414960 w 1574938"/>
                <a:gd name="connsiteY16" fmla="*/ 1512747 h 2874015"/>
                <a:gd name="connsiteX17" fmla="*/ 236408 w 1574938"/>
                <a:gd name="connsiteY17" fmla="*/ 1336900 h 2874015"/>
                <a:gd name="connsiteX18" fmla="*/ 341916 w 1574938"/>
                <a:gd name="connsiteY18" fmla="*/ 1322021 h 2874015"/>
                <a:gd name="connsiteX19" fmla="*/ 273370 w 1574938"/>
                <a:gd name="connsiteY19" fmla="*/ 1296857 h 2874015"/>
                <a:gd name="connsiteX20" fmla="*/ 193220 w 1574938"/>
                <a:gd name="connsiteY20" fmla="*/ 1335456 h 2874015"/>
                <a:gd name="connsiteX21" fmla="*/ 426945 w 1574938"/>
                <a:gd name="connsiteY21" fmla="*/ 1548679 h 2874015"/>
                <a:gd name="connsiteX22" fmla="*/ 738579 w 1574938"/>
                <a:gd name="connsiteY22" fmla="*/ 1614286 h 2874015"/>
                <a:gd name="connsiteX23" fmla="*/ 775483 w 1574938"/>
                <a:gd name="connsiteY23" fmla="*/ 1569181 h 2874015"/>
                <a:gd name="connsiteX24" fmla="*/ 746780 w 1574938"/>
                <a:gd name="connsiteY24" fmla="*/ 1634788 h 2874015"/>
                <a:gd name="connsiteX25" fmla="*/ 1058414 w 1574938"/>
                <a:gd name="connsiteY25" fmla="*/ 1848012 h 2874015"/>
                <a:gd name="connsiteX26" fmla="*/ 810698 w 1574938"/>
                <a:gd name="connsiteY26" fmla="*/ 1668796 h 2874015"/>
                <a:gd name="connsiteX27" fmla="*/ 801821 w 1574938"/>
                <a:gd name="connsiteY27" fmla="*/ 1528979 h 2874015"/>
                <a:gd name="connsiteX28" fmla="*/ 701723 w 1574938"/>
                <a:gd name="connsiteY28" fmla="*/ 1588495 h 2874015"/>
                <a:gd name="connsiteX29" fmla="*/ 463655 w 1574938"/>
                <a:gd name="connsiteY29" fmla="*/ 1534389 h 2874015"/>
                <a:gd name="connsiteX30" fmla="*/ 536699 w 1574938"/>
                <a:gd name="connsiteY30" fmla="*/ 1355838 h 2874015"/>
                <a:gd name="connsiteX31" fmla="*/ 1099407 w 1574938"/>
                <a:gd name="connsiteY31" fmla="*/ 1385596 h 2874015"/>
                <a:gd name="connsiteX32" fmla="*/ 1365948 w 1574938"/>
                <a:gd name="connsiteY32" fmla="*/ 1683994 h 2874015"/>
                <a:gd name="connsiteX33" fmla="*/ 1119921 w 1574938"/>
                <a:gd name="connsiteY33" fmla="*/ 1351858 h 2874015"/>
                <a:gd name="connsiteX34" fmla="*/ 492552 w 1574938"/>
                <a:gd name="connsiteY34" fmla="*/ 1314954 h 2874015"/>
                <a:gd name="connsiteX35" fmla="*/ 273370 w 1574938"/>
                <a:gd name="connsiteY35" fmla="*/ 1296857 h 2874015"/>
                <a:gd name="connsiteX36" fmla="*/ 873405 w 1574938"/>
                <a:gd name="connsiteY36" fmla="*/ 476 h 2874015"/>
                <a:gd name="connsiteX37" fmla="*/ 945079 w 1574938"/>
                <a:gd name="connsiteY37" fmla="*/ 47011 h 2874015"/>
                <a:gd name="connsiteX38" fmla="*/ 1487246 w 1574938"/>
                <a:gd name="connsiteY38" fmla="*/ 1325552 h 2874015"/>
                <a:gd name="connsiteX39" fmla="*/ 1487246 w 1574938"/>
                <a:gd name="connsiteY39" fmla="*/ 2676922 h 2874015"/>
                <a:gd name="connsiteX40" fmla="*/ 642468 w 1574938"/>
                <a:gd name="connsiteY40" fmla="*/ 2751905 h 2874015"/>
                <a:gd name="connsiteX41" fmla="*/ 154158 w 1574938"/>
                <a:gd name="connsiteY41" fmla="*/ 2044888 h 2874015"/>
                <a:gd name="connsiteX42" fmla="*/ 4406 w 1574938"/>
                <a:gd name="connsiteY42" fmla="*/ 1306197 h 2874015"/>
                <a:gd name="connsiteX43" fmla="*/ 216796 w 1574938"/>
                <a:gd name="connsiteY43" fmla="*/ 1107067 h 2874015"/>
                <a:gd name="connsiteX44" fmla="*/ 313901 w 1574938"/>
                <a:gd name="connsiteY44" fmla="*/ 1268908 h 2874015"/>
                <a:gd name="connsiteX45" fmla="*/ 265348 w 1574938"/>
                <a:gd name="connsiteY45" fmla="*/ 1082791 h 2874015"/>
                <a:gd name="connsiteX46" fmla="*/ 540478 w 1574938"/>
                <a:gd name="connsiteY46" fmla="*/ 953319 h 2874015"/>
                <a:gd name="connsiteX47" fmla="*/ 678042 w 1574938"/>
                <a:gd name="connsiteY47" fmla="*/ 1220356 h 2874015"/>
                <a:gd name="connsiteX48" fmla="*/ 443373 w 1574938"/>
                <a:gd name="connsiteY48" fmla="*/ 208851 h 2874015"/>
                <a:gd name="connsiteX49" fmla="*/ 669950 w 1574938"/>
                <a:gd name="connsiteY49" fmla="*/ 168391 h 2874015"/>
                <a:gd name="connsiteX50" fmla="*/ 1009816 w 1574938"/>
                <a:gd name="connsiteY50" fmla="*/ 1187988 h 2874015"/>
                <a:gd name="connsiteX51" fmla="*/ 710410 w 1574938"/>
                <a:gd name="connsiteY51" fmla="*/ 136023 h 2874015"/>
                <a:gd name="connsiteX52" fmla="*/ 841581 w 1574938"/>
                <a:gd name="connsiteY52" fmla="*/ 1466 h 2874015"/>
                <a:gd name="connsiteX53" fmla="*/ 873405 w 1574938"/>
                <a:gd name="connsiteY53" fmla="*/ 476 h 2874015"/>
                <a:gd name="connsiteX0" fmla="*/ 535218 w 1574938"/>
                <a:gd name="connsiteY0" fmla="*/ 1634537 h 2874015"/>
                <a:gd name="connsiteX1" fmla="*/ 640344 w 1574938"/>
                <a:gd name="connsiteY1" fmla="*/ 1766214 h 2874015"/>
                <a:gd name="connsiteX2" fmla="*/ 697589 w 1574938"/>
                <a:gd name="connsiteY2" fmla="*/ 1651528 h 2874015"/>
                <a:gd name="connsiteX3" fmla="*/ 535218 w 1574938"/>
                <a:gd name="connsiteY3" fmla="*/ 1634537 h 2874015"/>
                <a:gd name="connsiteX4" fmla="*/ 469989 w 1574938"/>
                <a:gd name="connsiteY4" fmla="*/ 1604214 h 2874015"/>
                <a:gd name="connsiteX5" fmla="*/ 732153 w 1574938"/>
                <a:gd name="connsiteY5" fmla="*/ 1652000 h 2874015"/>
                <a:gd name="connsiteX6" fmla="*/ 469989 w 1574938"/>
                <a:gd name="connsiteY6" fmla="*/ 1604214 h 2874015"/>
                <a:gd name="connsiteX7" fmla="*/ 319045 w 1574938"/>
                <a:gd name="connsiteY7" fmla="*/ 1591240 h 2874015"/>
                <a:gd name="connsiteX8" fmla="*/ 154000 w 1574938"/>
                <a:gd name="connsiteY8" fmla="*/ 1638430 h 2874015"/>
                <a:gd name="connsiteX9" fmla="*/ 280933 w 1574938"/>
                <a:gd name="connsiteY9" fmla="*/ 1742908 h 2874015"/>
                <a:gd name="connsiteX10" fmla="*/ 319045 w 1574938"/>
                <a:gd name="connsiteY10" fmla="*/ 1591240 h 2874015"/>
                <a:gd name="connsiteX11" fmla="*/ 386111 w 1574938"/>
                <a:gd name="connsiteY11" fmla="*/ 1588648 h 2874015"/>
                <a:gd name="connsiteX12" fmla="*/ 107998 w 1574938"/>
                <a:gd name="connsiteY12" fmla="*/ 1639213 h 2874015"/>
                <a:gd name="connsiteX13" fmla="*/ 386111 w 1574938"/>
                <a:gd name="connsiteY13" fmla="*/ 1588648 h 2874015"/>
                <a:gd name="connsiteX14" fmla="*/ 341916 w 1574938"/>
                <a:gd name="connsiteY14" fmla="*/ 1322021 h 2874015"/>
                <a:gd name="connsiteX15" fmla="*/ 479887 w 1574938"/>
                <a:gd name="connsiteY15" fmla="*/ 1347722 h 2874015"/>
                <a:gd name="connsiteX16" fmla="*/ 414960 w 1574938"/>
                <a:gd name="connsiteY16" fmla="*/ 1512747 h 2874015"/>
                <a:gd name="connsiteX17" fmla="*/ 236408 w 1574938"/>
                <a:gd name="connsiteY17" fmla="*/ 1336900 h 2874015"/>
                <a:gd name="connsiteX18" fmla="*/ 341916 w 1574938"/>
                <a:gd name="connsiteY18" fmla="*/ 1322021 h 2874015"/>
                <a:gd name="connsiteX19" fmla="*/ 273370 w 1574938"/>
                <a:gd name="connsiteY19" fmla="*/ 1296857 h 2874015"/>
                <a:gd name="connsiteX20" fmla="*/ 193220 w 1574938"/>
                <a:gd name="connsiteY20" fmla="*/ 1335456 h 2874015"/>
                <a:gd name="connsiteX21" fmla="*/ 426945 w 1574938"/>
                <a:gd name="connsiteY21" fmla="*/ 1548679 h 2874015"/>
                <a:gd name="connsiteX22" fmla="*/ 738579 w 1574938"/>
                <a:gd name="connsiteY22" fmla="*/ 1614286 h 2874015"/>
                <a:gd name="connsiteX23" fmla="*/ 775483 w 1574938"/>
                <a:gd name="connsiteY23" fmla="*/ 1569181 h 2874015"/>
                <a:gd name="connsiteX24" fmla="*/ 746780 w 1574938"/>
                <a:gd name="connsiteY24" fmla="*/ 1634788 h 2874015"/>
                <a:gd name="connsiteX25" fmla="*/ 1058414 w 1574938"/>
                <a:gd name="connsiteY25" fmla="*/ 1848012 h 2874015"/>
                <a:gd name="connsiteX26" fmla="*/ 810698 w 1574938"/>
                <a:gd name="connsiteY26" fmla="*/ 1668796 h 2874015"/>
                <a:gd name="connsiteX27" fmla="*/ 801821 w 1574938"/>
                <a:gd name="connsiteY27" fmla="*/ 1528979 h 2874015"/>
                <a:gd name="connsiteX28" fmla="*/ 701723 w 1574938"/>
                <a:gd name="connsiteY28" fmla="*/ 1588495 h 2874015"/>
                <a:gd name="connsiteX29" fmla="*/ 463655 w 1574938"/>
                <a:gd name="connsiteY29" fmla="*/ 1534389 h 2874015"/>
                <a:gd name="connsiteX30" fmla="*/ 536699 w 1574938"/>
                <a:gd name="connsiteY30" fmla="*/ 1355838 h 2874015"/>
                <a:gd name="connsiteX31" fmla="*/ 1099407 w 1574938"/>
                <a:gd name="connsiteY31" fmla="*/ 1385596 h 2874015"/>
                <a:gd name="connsiteX32" fmla="*/ 1365948 w 1574938"/>
                <a:gd name="connsiteY32" fmla="*/ 1683994 h 2874015"/>
                <a:gd name="connsiteX33" fmla="*/ 1119921 w 1574938"/>
                <a:gd name="connsiteY33" fmla="*/ 1351858 h 2874015"/>
                <a:gd name="connsiteX34" fmla="*/ 492552 w 1574938"/>
                <a:gd name="connsiteY34" fmla="*/ 1314954 h 2874015"/>
                <a:gd name="connsiteX35" fmla="*/ 273370 w 1574938"/>
                <a:gd name="connsiteY35" fmla="*/ 1296857 h 2874015"/>
                <a:gd name="connsiteX36" fmla="*/ 873405 w 1574938"/>
                <a:gd name="connsiteY36" fmla="*/ 476 h 2874015"/>
                <a:gd name="connsiteX37" fmla="*/ 945079 w 1574938"/>
                <a:gd name="connsiteY37" fmla="*/ 47011 h 2874015"/>
                <a:gd name="connsiteX38" fmla="*/ 1487246 w 1574938"/>
                <a:gd name="connsiteY38" fmla="*/ 1325552 h 2874015"/>
                <a:gd name="connsiteX39" fmla="*/ 1487246 w 1574938"/>
                <a:gd name="connsiteY39" fmla="*/ 2676922 h 2874015"/>
                <a:gd name="connsiteX40" fmla="*/ 642468 w 1574938"/>
                <a:gd name="connsiteY40" fmla="*/ 2751905 h 2874015"/>
                <a:gd name="connsiteX41" fmla="*/ 154158 w 1574938"/>
                <a:gd name="connsiteY41" fmla="*/ 2044888 h 2874015"/>
                <a:gd name="connsiteX42" fmla="*/ 4406 w 1574938"/>
                <a:gd name="connsiteY42" fmla="*/ 1306197 h 2874015"/>
                <a:gd name="connsiteX43" fmla="*/ 216796 w 1574938"/>
                <a:gd name="connsiteY43" fmla="*/ 1107067 h 2874015"/>
                <a:gd name="connsiteX44" fmla="*/ 313901 w 1574938"/>
                <a:gd name="connsiteY44" fmla="*/ 1268908 h 2874015"/>
                <a:gd name="connsiteX45" fmla="*/ 265348 w 1574938"/>
                <a:gd name="connsiteY45" fmla="*/ 1082791 h 2874015"/>
                <a:gd name="connsiteX46" fmla="*/ 540478 w 1574938"/>
                <a:gd name="connsiteY46" fmla="*/ 953319 h 2874015"/>
                <a:gd name="connsiteX47" fmla="*/ 678042 w 1574938"/>
                <a:gd name="connsiteY47" fmla="*/ 1220356 h 2874015"/>
                <a:gd name="connsiteX48" fmla="*/ 443373 w 1574938"/>
                <a:gd name="connsiteY48" fmla="*/ 208851 h 2874015"/>
                <a:gd name="connsiteX49" fmla="*/ 669950 w 1574938"/>
                <a:gd name="connsiteY49" fmla="*/ 168391 h 2874015"/>
                <a:gd name="connsiteX50" fmla="*/ 1009816 w 1574938"/>
                <a:gd name="connsiteY50" fmla="*/ 1187988 h 2874015"/>
                <a:gd name="connsiteX51" fmla="*/ 710410 w 1574938"/>
                <a:gd name="connsiteY51" fmla="*/ 136023 h 2874015"/>
                <a:gd name="connsiteX52" fmla="*/ 841581 w 1574938"/>
                <a:gd name="connsiteY52" fmla="*/ 1466 h 2874015"/>
                <a:gd name="connsiteX53" fmla="*/ 873405 w 1574938"/>
                <a:gd name="connsiteY53" fmla="*/ 476 h 2874015"/>
                <a:gd name="connsiteX0" fmla="*/ 535218 w 1574938"/>
                <a:gd name="connsiteY0" fmla="*/ 1634537 h 2874015"/>
                <a:gd name="connsiteX1" fmla="*/ 640344 w 1574938"/>
                <a:gd name="connsiteY1" fmla="*/ 1766214 h 2874015"/>
                <a:gd name="connsiteX2" fmla="*/ 697589 w 1574938"/>
                <a:gd name="connsiteY2" fmla="*/ 1651528 h 2874015"/>
                <a:gd name="connsiteX3" fmla="*/ 535218 w 1574938"/>
                <a:gd name="connsiteY3" fmla="*/ 1634537 h 2874015"/>
                <a:gd name="connsiteX4" fmla="*/ 469989 w 1574938"/>
                <a:gd name="connsiteY4" fmla="*/ 1604214 h 2874015"/>
                <a:gd name="connsiteX5" fmla="*/ 732153 w 1574938"/>
                <a:gd name="connsiteY5" fmla="*/ 1652000 h 2874015"/>
                <a:gd name="connsiteX6" fmla="*/ 469989 w 1574938"/>
                <a:gd name="connsiteY6" fmla="*/ 1604214 h 2874015"/>
                <a:gd name="connsiteX7" fmla="*/ 319045 w 1574938"/>
                <a:gd name="connsiteY7" fmla="*/ 1591240 h 2874015"/>
                <a:gd name="connsiteX8" fmla="*/ 154000 w 1574938"/>
                <a:gd name="connsiteY8" fmla="*/ 1638430 h 2874015"/>
                <a:gd name="connsiteX9" fmla="*/ 280933 w 1574938"/>
                <a:gd name="connsiteY9" fmla="*/ 1742908 h 2874015"/>
                <a:gd name="connsiteX10" fmla="*/ 319045 w 1574938"/>
                <a:gd name="connsiteY10" fmla="*/ 1591240 h 2874015"/>
                <a:gd name="connsiteX11" fmla="*/ 386111 w 1574938"/>
                <a:gd name="connsiteY11" fmla="*/ 1588648 h 2874015"/>
                <a:gd name="connsiteX12" fmla="*/ 107998 w 1574938"/>
                <a:gd name="connsiteY12" fmla="*/ 1639213 h 2874015"/>
                <a:gd name="connsiteX13" fmla="*/ 386111 w 1574938"/>
                <a:gd name="connsiteY13" fmla="*/ 1588648 h 2874015"/>
                <a:gd name="connsiteX14" fmla="*/ 341916 w 1574938"/>
                <a:gd name="connsiteY14" fmla="*/ 1322021 h 2874015"/>
                <a:gd name="connsiteX15" fmla="*/ 479887 w 1574938"/>
                <a:gd name="connsiteY15" fmla="*/ 1347722 h 2874015"/>
                <a:gd name="connsiteX16" fmla="*/ 414960 w 1574938"/>
                <a:gd name="connsiteY16" fmla="*/ 1512747 h 2874015"/>
                <a:gd name="connsiteX17" fmla="*/ 236408 w 1574938"/>
                <a:gd name="connsiteY17" fmla="*/ 1336900 h 2874015"/>
                <a:gd name="connsiteX18" fmla="*/ 341916 w 1574938"/>
                <a:gd name="connsiteY18" fmla="*/ 1322021 h 2874015"/>
                <a:gd name="connsiteX19" fmla="*/ 273370 w 1574938"/>
                <a:gd name="connsiteY19" fmla="*/ 1296857 h 2874015"/>
                <a:gd name="connsiteX20" fmla="*/ 193220 w 1574938"/>
                <a:gd name="connsiteY20" fmla="*/ 1335456 h 2874015"/>
                <a:gd name="connsiteX21" fmla="*/ 426945 w 1574938"/>
                <a:gd name="connsiteY21" fmla="*/ 1548679 h 2874015"/>
                <a:gd name="connsiteX22" fmla="*/ 738579 w 1574938"/>
                <a:gd name="connsiteY22" fmla="*/ 1614286 h 2874015"/>
                <a:gd name="connsiteX23" fmla="*/ 775483 w 1574938"/>
                <a:gd name="connsiteY23" fmla="*/ 1569181 h 2874015"/>
                <a:gd name="connsiteX24" fmla="*/ 746780 w 1574938"/>
                <a:gd name="connsiteY24" fmla="*/ 1634788 h 2874015"/>
                <a:gd name="connsiteX25" fmla="*/ 1058414 w 1574938"/>
                <a:gd name="connsiteY25" fmla="*/ 1848012 h 2874015"/>
                <a:gd name="connsiteX26" fmla="*/ 810698 w 1574938"/>
                <a:gd name="connsiteY26" fmla="*/ 1668796 h 2874015"/>
                <a:gd name="connsiteX27" fmla="*/ 801821 w 1574938"/>
                <a:gd name="connsiteY27" fmla="*/ 1528979 h 2874015"/>
                <a:gd name="connsiteX28" fmla="*/ 701723 w 1574938"/>
                <a:gd name="connsiteY28" fmla="*/ 1588495 h 2874015"/>
                <a:gd name="connsiteX29" fmla="*/ 463655 w 1574938"/>
                <a:gd name="connsiteY29" fmla="*/ 1534389 h 2874015"/>
                <a:gd name="connsiteX30" fmla="*/ 536699 w 1574938"/>
                <a:gd name="connsiteY30" fmla="*/ 1355838 h 2874015"/>
                <a:gd name="connsiteX31" fmla="*/ 1099407 w 1574938"/>
                <a:gd name="connsiteY31" fmla="*/ 1385596 h 2874015"/>
                <a:gd name="connsiteX32" fmla="*/ 1365948 w 1574938"/>
                <a:gd name="connsiteY32" fmla="*/ 1683994 h 2874015"/>
                <a:gd name="connsiteX33" fmla="*/ 1119921 w 1574938"/>
                <a:gd name="connsiteY33" fmla="*/ 1351858 h 2874015"/>
                <a:gd name="connsiteX34" fmla="*/ 492552 w 1574938"/>
                <a:gd name="connsiteY34" fmla="*/ 1314954 h 2874015"/>
                <a:gd name="connsiteX35" fmla="*/ 273370 w 1574938"/>
                <a:gd name="connsiteY35" fmla="*/ 1296857 h 2874015"/>
                <a:gd name="connsiteX36" fmla="*/ 873405 w 1574938"/>
                <a:gd name="connsiteY36" fmla="*/ 476 h 2874015"/>
                <a:gd name="connsiteX37" fmla="*/ 945079 w 1574938"/>
                <a:gd name="connsiteY37" fmla="*/ 47011 h 2874015"/>
                <a:gd name="connsiteX38" fmla="*/ 1487246 w 1574938"/>
                <a:gd name="connsiteY38" fmla="*/ 1325552 h 2874015"/>
                <a:gd name="connsiteX39" fmla="*/ 1487246 w 1574938"/>
                <a:gd name="connsiteY39" fmla="*/ 2676922 h 2874015"/>
                <a:gd name="connsiteX40" fmla="*/ 642468 w 1574938"/>
                <a:gd name="connsiteY40" fmla="*/ 2751905 h 2874015"/>
                <a:gd name="connsiteX41" fmla="*/ 154158 w 1574938"/>
                <a:gd name="connsiteY41" fmla="*/ 2044888 h 2874015"/>
                <a:gd name="connsiteX42" fmla="*/ 4406 w 1574938"/>
                <a:gd name="connsiteY42" fmla="*/ 1306197 h 2874015"/>
                <a:gd name="connsiteX43" fmla="*/ 216796 w 1574938"/>
                <a:gd name="connsiteY43" fmla="*/ 1107067 h 2874015"/>
                <a:gd name="connsiteX44" fmla="*/ 313901 w 1574938"/>
                <a:gd name="connsiteY44" fmla="*/ 1268908 h 2874015"/>
                <a:gd name="connsiteX45" fmla="*/ 265348 w 1574938"/>
                <a:gd name="connsiteY45" fmla="*/ 1082791 h 2874015"/>
                <a:gd name="connsiteX46" fmla="*/ 540478 w 1574938"/>
                <a:gd name="connsiteY46" fmla="*/ 953319 h 2874015"/>
                <a:gd name="connsiteX47" fmla="*/ 678042 w 1574938"/>
                <a:gd name="connsiteY47" fmla="*/ 1220356 h 2874015"/>
                <a:gd name="connsiteX48" fmla="*/ 443373 w 1574938"/>
                <a:gd name="connsiteY48" fmla="*/ 208851 h 2874015"/>
                <a:gd name="connsiteX49" fmla="*/ 669950 w 1574938"/>
                <a:gd name="connsiteY49" fmla="*/ 168391 h 2874015"/>
                <a:gd name="connsiteX50" fmla="*/ 1009816 w 1574938"/>
                <a:gd name="connsiteY50" fmla="*/ 1187988 h 2874015"/>
                <a:gd name="connsiteX51" fmla="*/ 710410 w 1574938"/>
                <a:gd name="connsiteY51" fmla="*/ 136023 h 2874015"/>
                <a:gd name="connsiteX52" fmla="*/ 841581 w 1574938"/>
                <a:gd name="connsiteY52" fmla="*/ 1466 h 2874015"/>
                <a:gd name="connsiteX53" fmla="*/ 873405 w 1574938"/>
                <a:gd name="connsiteY53" fmla="*/ 476 h 2874015"/>
                <a:gd name="connsiteX0" fmla="*/ 535218 w 1574938"/>
                <a:gd name="connsiteY0" fmla="*/ 1634537 h 2941529"/>
                <a:gd name="connsiteX1" fmla="*/ 640344 w 1574938"/>
                <a:gd name="connsiteY1" fmla="*/ 1766214 h 2941529"/>
                <a:gd name="connsiteX2" fmla="*/ 697589 w 1574938"/>
                <a:gd name="connsiteY2" fmla="*/ 1651528 h 2941529"/>
                <a:gd name="connsiteX3" fmla="*/ 535218 w 1574938"/>
                <a:gd name="connsiteY3" fmla="*/ 1634537 h 2941529"/>
                <a:gd name="connsiteX4" fmla="*/ 469989 w 1574938"/>
                <a:gd name="connsiteY4" fmla="*/ 1604214 h 2941529"/>
                <a:gd name="connsiteX5" fmla="*/ 732153 w 1574938"/>
                <a:gd name="connsiteY5" fmla="*/ 1652000 h 2941529"/>
                <a:gd name="connsiteX6" fmla="*/ 469989 w 1574938"/>
                <a:gd name="connsiteY6" fmla="*/ 1604214 h 2941529"/>
                <a:gd name="connsiteX7" fmla="*/ 319045 w 1574938"/>
                <a:gd name="connsiteY7" fmla="*/ 1591240 h 2941529"/>
                <a:gd name="connsiteX8" fmla="*/ 154000 w 1574938"/>
                <a:gd name="connsiteY8" fmla="*/ 1638430 h 2941529"/>
                <a:gd name="connsiteX9" fmla="*/ 280933 w 1574938"/>
                <a:gd name="connsiteY9" fmla="*/ 1742908 h 2941529"/>
                <a:gd name="connsiteX10" fmla="*/ 319045 w 1574938"/>
                <a:gd name="connsiteY10" fmla="*/ 1591240 h 2941529"/>
                <a:gd name="connsiteX11" fmla="*/ 386111 w 1574938"/>
                <a:gd name="connsiteY11" fmla="*/ 1588648 h 2941529"/>
                <a:gd name="connsiteX12" fmla="*/ 107998 w 1574938"/>
                <a:gd name="connsiteY12" fmla="*/ 1639213 h 2941529"/>
                <a:gd name="connsiteX13" fmla="*/ 386111 w 1574938"/>
                <a:gd name="connsiteY13" fmla="*/ 1588648 h 2941529"/>
                <a:gd name="connsiteX14" fmla="*/ 341916 w 1574938"/>
                <a:gd name="connsiteY14" fmla="*/ 1322021 h 2941529"/>
                <a:gd name="connsiteX15" fmla="*/ 479887 w 1574938"/>
                <a:gd name="connsiteY15" fmla="*/ 1347722 h 2941529"/>
                <a:gd name="connsiteX16" fmla="*/ 414960 w 1574938"/>
                <a:gd name="connsiteY16" fmla="*/ 1512747 h 2941529"/>
                <a:gd name="connsiteX17" fmla="*/ 236408 w 1574938"/>
                <a:gd name="connsiteY17" fmla="*/ 1336900 h 2941529"/>
                <a:gd name="connsiteX18" fmla="*/ 341916 w 1574938"/>
                <a:gd name="connsiteY18" fmla="*/ 1322021 h 2941529"/>
                <a:gd name="connsiteX19" fmla="*/ 273370 w 1574938"/>
                <a:gd name="connsiteY19" fmla="*/ 1296857 h 2941529"/>
                <a:gd name="connsiteX20" fmla="*/ 193220 w 1574938"/>
                <a:gd name="connsiteY20" fmla="*/ 1335456 h 2941529"/>
                <a:gd name="connsiteX21" fmla="*/ 426945 w 1574938"/>
                <a:gd name="connsiteY21" fmla="*/ 1548679 h 2941529"/>
                <a:gd name="connsiteX22" fmla="*/ 738579 w 1574938"/>
                <a:gd name="connsiteY22" fmla="*/ 1614286 h 2941529"/>
                <a:gd name="connsiteX23" fmla="*/ 775483 w 1574938"/>
                <a:gd name="connsiteY23" fmla="*/ 1569181 h 2941529"/>
                <a:gd name="connsiteX24" fmla="*/ 746780 w 1574938"/>
                <a:gd name="connsiteY24" fmla="*/ 1634788 h 2941529"/>
                <a:gd name="connsiteX25" fmla="*/ 1058414 w 1574938"/>
                <a:gd name="connsiteY25" fmla="*/ 1848012 h 2941529"/>
                <a:gd name="connsiteX26" fmla="*/ 810698 w 1574938"/>
                <a:gd name="connsiteY26" fmla="*/ 1668796 h 2941529"/>
                <a:gd name="connsiteX27" fmla="*/ 801821 w 1574938"/>
                <a:gd name="connsiteY27" fmla="*/ 1528979 h 2941529"/>
                <a:gd name="connsiteX28" fmla="*/ 701723 w 1574938"/>
                <a:gd name="connsiteY28" fmla="*/ 1588495 h 2941529"/>
                <a:gd name="connsiteX29" fmla="*/ 463655 w 1574938"/>
                <a:gd name="connsiteY29" fmla="*/ 1534389 h 2941529"/>
                <a:gd name="connsiteX30" fmla="*/ 536699 w 1574938"/>
                <a:gd name="connsiteY30" fmla="*/ 1355838 h 2941529"/>
                <a:gd name="connsiteX31" fmla="*/ 1099407 w 1574938"/>
                <a:gd name="connsiteY31" fmla="*/ 1385596 h 2941529"/>
                <a:gd name="connsiteX32" fmla="*/ 1365948 w 1574938"/>
                <a:gd name="connsiteY32" fmla="*/ 1683994 h 2941529"/>
                <a:gd name="connsiteX33" fmla="*/ 1119921 w 1574938"/>
                <a:gd name="connsiteY33" fmla="*/ 1351858 h 2941529"/>
                <a:gd name="connsiteX34" fmla="*/ 492552 w 1574938"/>
                <a:gd name="connsiteY34" fmla="*/ 1314954 h 2941529"/>
                <a:gd name="connsiteX35" fmla="*/ 273370 w 1574938"/>
                <a:gd name="connsiteY35" fmla="*/ 1296857 h 2941529"/>
                <a:gd name="connsiteX36" fmla="*/ 873405 w 1574938"/>
                <a:gd name="connsiteY36" fmla="*/ 476 h 2941529"/>
                <a:gd name="connsiteX37" fmla="*/ 945079 w 1574938"/>
                <a:gd name="connsiteY37" fmla="*/ 47011 h 2941529"/>
                <a:gd name="connsiteX38" fmla="*/ 1487246 w 1574938"/>
                <a:gd name="connsiteY38" fmla="*/ 1325552 h 2941529"/>
                <a:gd name="connsiteX39" fmla="*/ 1487246 w 1574938"/>
                <a:gd name="connsiteY39" fmla="*/ 2676922 h 2941529"/>
                <a:gd name="connsiteX40" fmla="*/ 642468 w 1574938"/>
                <a:gd name="connsiteY40" fmla="*/ 2751905 h 2941529"/>
                <a:gd name="connsiteX41" fmla="*/ 154158 w 1574938"/>
                <a:gd name="connsiteY41" fmla="*/ 2044888 h 2941529"/>
                <a:gd name="connsiteX42" fmla="*/ 4406 w 1574938"/>
                <a:gd name="connsiteY42" fmla="*/ 1306197 h 2941529"/>
                <a:gd name="connsiteX43" fmla="*/ 216796 w 1574938"/>
                <a:gd name="connsiteY43" fmla="*/ 1107067 h 2941529"/>
                <a:gd name="connsiteX44" fmla="*/ 313901 w 1574938"/>
                <a:gd name="connsiteY44" fmla="*/ 1268908 h 2941529"/>
                <a:gd name="connsiteX45" fmla="*/ 265348 w 1574938"/>
                <a:gd name="connsiteY45" fmla="*/ 1082791 h 2941529"/>
                <a:gd name="connsiteX46" fmla="*/ 540478 w 1574938"/>
                <a:gd name="connsiteY46" fmla="*/ 953319 h 2941529"/>
                <a:gd name="connsiteX47" fmla="*/ 678042 w 1574938"/>
                <a:gd name="connsiteY47" fmla="*/ 1220356 h 2941529"/>
                <a:gd name="connsiteX48" fmla="*/ 443373 w 1574938"/>
                <a:gd name="connsiteY48" fmla="*/ 208851 h 2941529"/>
                <a:gd name="connsiteX49" fmla="*/ 669950 w 1574938"/>
                <a:gd name="connsiteY49" fmla="*/ 168391 h 2941529"/>
                <a:gd name="connsiteX50" fmla="*/ 1009816 w 1574938"/>
                <a:gd name="connsiteY50" fmla="*/ 1187988 h 2941529"/>
                <a:gd name="connsiteX51" fmla="*/ 710410 w 1574938"/>
                <a:gd name="connsiteY51" fmla="*/ 136023 h 2941529"/>
                <a:gd name="connsiteX52" fmla="*/ 841581 w 1574938"/>
                <a:gd name="connsiteY52" fmla="*/ 1466 h 2941529"/>
                <a:gd name="connsiteX53" fmla="*/ 873405 w 1574938"/>
                <a:gd name="connsiteY53" fmla="*/ 476 h 2941529"/>
                <a:gd name="connsiteX0" fmla="*/ 535218 w 1544625"/>
                <a:gd name="connsiteY0" fmla="*/ 1634537 h 2972179"/>
                <a:gd name="connsiteX1" fmla="*/ 640344 w 1544625"/>
                <a:gd name="connsiteY1" fmla="*/ 1766214 h 2972179"/>
                <a:gd name="connsiteX2" fmla="*/ 697589 w 1544625"/>
                <a:gd name="connsiteY2" fmla="*/ 1651528 h 2972179"/>
                <a:gd name="connsiteX3" fmla="*/ 535218 w 1544625"/>
                <a:gd name="connsiteY3" fmla="*/ 1634537 h 2972179"/>
                <a:gd name="connsiteX4" fmla="*/ 469989 w 1544625"/>
                <a:gd name="connsiteY4" fmla="*/ 1604214 h 2972179"/>
                <a:gd name="connsiteX5" fmla="*/ 732153 w 1544625"/>
                <a:gd name="connsiteY5" fmla="*/ 1652000 h 2972179"/>
                <a:gd name="connsiteX6" fmla="*/ 469989 w 1544625"/>
                <a:gd name="connsiteY6" fmla="*/ 1604214 h 2972179"/>
                <a:gd name="connsiteX7" fmla="*/ 319045 w 1544625"/>
                <a:gd name="connsiteY7" fmla="*/ 1591240 h 2972179"/>
                <a:gd name="connsiteX8" fmla="*/ 154000 w 1544625"/>
                <a:gd name="connsiteY8" fmla="*/ 1638430 h 2972179"/>
                <a:gd name="connsiteX9" fmla="*/ 280933 w 1544625"/>
                <a:gd name="connsiteY9" fmla="*/ 1742908 h 2972179"/>
                <a:gd name="connsiteX10" fmla="*/ 319045 w 1544625"/>
                <a:gd name="connsiteY10" fmla="*/ 1591240 h 2972179"/>
                <a:gd name="connsiteX11" fmla="*/ 386111 w 1544625"/>
                <a:gd name="connsiteY11" fmla="*/ 1588648 h 2972179"/>
                <a:gd name="connsiteX12" fmla="*/ 107998 w 1544625"/>
                <a:gd name="connsiteY12" fmla="*/ 1639213 h 2972179"/>
                <a:gd name="connsiteX13" fmla="*/ 386111 w 1544625"/>
                <a:gd name="connsiteY13" fmla="*/ 1588648 h 2972179"/>
                <a:gd name="connsiteX14" fmla="*/ 341916 w 1544625"/>
                <a:gd name="connsiteY14" fmla="*/ 1322021 h 2972179"/>
                <a:gd name="connsiteX15" fmla="*/ 479887 w 1544625"/>
                <a:gd name="connsiteY15" fmla="*/ 1347722 h 2972179"/>
                <a:gd name="connsiteX16" fmla="*/ 414960 w 1544625"/>
                <a:gd name="connsiteY16" fmla="*/ 1512747 h 2972179"/>
                <a:gd name="connsiteX17" fmla="*/ 236408 w 1544625"/>
                <a:gd name="connsiteY17" fmla="*/ 1336900 h 2972179"/>
                <a:gd name="connsiteX18" fmla="*/ 341916 w 1544625"/>
                <a:gd name="connsiteY18" fmla="*/ 1322021 h 2972179"/>
                <a:gd name="connsiteX19" fmla="*/ 273370 w 1544625"/>
                <a:gd name="connsiteY19" fmla="*/ 1296857 h 2972179"/>
                <a:gd name="connsiteX20" fmla="*/ 193220 w 1544625"/>
                <a:gd name="connsiteY20" fmla="*/ 1335456 h 2972179"/>
                <a:gd name="connsiteX21" fmla="*/ 426945 w 1544625"/>
                <a:gd name="connsiteY21" fmla="*/ 1548679 h 2972179"/>
                <a:gd name="connsiteX22" fmla="*/ 738579 w 1544625"/>
                <a:gd name="connsiteY22" fmla="*/ 1614286 h 2972179"/>
                <a:gd name="connsiteX23" fmla="*/ 775483 w 1544625"/>
                <a:gd name="connsiteY23" fmla="*/ 1569181 h 2972179"/>
                <a:gd name="connsiteX24" fmla="*/ 746780 w 1544625"/>
                <a:gd name="connsiteY24" fmla="*/ 1634788 h 2972179"/>
                <a:gd name="connsiteX25" fmla="*/ 1058414 w 1544625"/>
                <a:gd name="connsiteY25" fmla="*/ 1848012 h 2972179"/>
                <a:gd name="connsiteX26" fmla="*/ 810698 w 1544625"/>
                <a:gd name="connsiteY26" fmla="*/ 1668796 h 2972179"/>
                <a:gd name="connsiteX27" fmla="*/ 801821 w 1544625"/>
                <a:gd name="connsiteY27" fmla="*/ 1528979 h 2972179"/>
                <a:gd name="connsiteX28" fmla="*/ 701723 w 1544625"/>
                <a:gd name="connsiteY28" fmla="*/ 1588495 h 2972179"/>
                <a:gd name="connsiteX29" fmla="*/ 463655 w 1544625"/>
                <a:gd name="connsiteY29" fmla="*/ 1534389 h 2972179"/>
                <a:gd name="connsiteX30" fmla="*/ 536699 w 1544625"/>
                <a:gd name="connsiteY30" fmla="*/ 1355838 h 2972179"/>
                <a:gd name="connsiteX31" fmla="*/ 1099407 w 1544625"/>
                <a:gd name="connsiteY31" fmla="*/ 1385596 h 2972179"/>
                <a:gd name="connsiteX32" fmla="*/ 1365948 w 1544625"/>
                <a:gd name="connsiteY32" fmla="*/ 1683994 h 2972179"/>
                <a:gd name="connsiteX33" fmla="*/ 1119921 w 1544625"/>
                <a:gd name="connsiteY33" fmla="*/ 1351858 h 2972179"/>
                <a:gd name="connsiteX34" fmla="*/ 492552 w 1544625"/>
                <a:gd name="connsiteY34" fmla="*/ 1314954 h 2972179"/>
                <a:gd name="connsiteX35" fmla="*/ 273370 w 1544625"/>
                <a:gd name="connsiteY35" fmla="*/ 1296857 h 2972179"/>
                <a:gd name="connsiteX36" fmla="*/ 873405 w 1544625"/>
                <a:gd name="connsiteY36" fmla="*/ 476 h 2972179"/>
                <a:gd name="connsiteX37" fmla="*/ 945079 w 1544625"/>
                <a:gd name="connsiteY37" fmla="*/ 47011 h 2972179"/>
                <a:gd name="connsiteX38" fmla="*/ 1487246 w 1544625"/>
                <a:gd name="connsiteY38" fmla="*/ 1325552 h 2972179"/>
                <a:gd name="connsiteX39" fmla="*/ 1487246 w 1544625"/>
                <a:gd name="connsiteY39" fmla="*/ 2676922 h 2972179"/>
                <a:gd name="connsiteX40" fmla="*/ 642468 w 1544625"/>
                <a:gd name="connsiteY40" fmla="*/ 2751905 h 2972179"/>
                <a:gd name="connsiteX41" fmla="*/ 154158 w 1544625"/>
                <a:gd name="connsiteY41" fmla="*/ 2044888 h 2972179"/>
                <a:gd name="connsiteX42" fmla="*/ 4406 w 1544625"/>
                <a:gd name="connsiteY42" fmla="*/ 1306197 h 2972179"/>
                <a:gd name="connsiteX43" fmla="*/ 216796 w 1544625"/>
                <a:gd name="connsiteY43" fmla="*/ 1107067 h 2972179"/>
                <a:gd name="connsiteX44" fmla="*/ 313901 w 1544625"/>
                <a:gd name="connsiteY44" fmla="*/ 1268908 h 2972179"/>
                <a:gd name="connsiteX45" fmla="*/ 265348 w 1544625"/>
                <a:gd name="connsiteY45" fmla="*/ 1082791 h 2972179"/>
                <a:gd name="connsiteX46" fmla="*/ 540478 w 1544625"/>
                <a:gd name="connsiteY46" fmla="*/ 953319 h 2972179"/>
                <a:gd name="connsiteX47" fmla="*/ 678042 w 1544625"/>
                <a:gd name="connsiteY47" fmla="*/ 1220356 h 2972179"/>
                <a:gd name="connsiteX48" fmla="*/ 443373 w 1544625"/>
                <a:gd name="connsiteY48" fmla="*/ 208851 h 2972179"/>
                <a:gd name="connsiteX49" fmla="*/ 669950 w 1544625"/>
                <a:gd name="connsiteY49" fmla="*/ 168391 h 2972179"/>
                <a:gd name="connsiteX50" fmla="*/ 1009816 w 1544625"/>
                <a:gd name="connsiteY50" fmla="*/ 1187988 h 2972179"/>
                <a:gd name="connsiteX51" fmla="*/ 710410 w 1544625"/>
                <a:gd name="connsiteY51" fmla="*/ 136023 h 2972179"/>
                <a:gd name="connsiteX52" fmla="*/ 841581 w 1544625"/>
                <a:gd name="connsiteY52" fmla="*/ 1466 h 2972179"/>
                <a:gd name="connsiteX53" fmla="*/ 873405 w 1544625"/>
                <a:gd name="connsiteY53" fmla="*/ 476 h 2972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44625" h="2972179">
                  <a:moveTo>
                    <a:pt x="535218" y="1634537"/>
                  </a:moveTo>
                  <a:cubicBezTo>
                    <a:pt x="551482" y="1674832"/>
                    <a:pt x="602650" y="1758066"/>
                    <a:pt x="640344" y="1766214"/>
                  </a:cubicBezTo>
                  <a:cubicBezTo>
                    <a:pt x="678038" y="1774362"/>
                    <a:pt x="697000" y="1707852"/>
                    <a:pt x="697589" y="1651528"/>
                  </a:cubicBezTo>
                  <a:lnTo>
                    <a:pt x="535218" y="1634537"/>
                  </a:lnTo>
                  <a:close/>
                  <a:moveTo>
                    <a:pt x="469989" y="1604214"/>
                  </a:moveTo>
                  <a:cubicBezTo>
                    <a:pt x="592599" y="1953962"/>
                    <a:pt x="746200" y="1820552"/>
                    <a:pt x="732153" y="1652000"/>
                  </a:cubicBezTo>
                  <a:cubicBezTo>
                    <a:pt x="652590" y="1962329"/>
                    <a:pt x="552665" y="1713516"/>
                    <a:pt x="469989" y="1604214"/>
                  </a:cubicBezTo>
                  <a:close/>
                  <a:moveTo>
                    <a:pt x="319045" y="1591240"/>
                  </a:moveTo>
                  <a:lnTo>
                    <a:pt x="154000" y="1638430"/>
                  </a:lnTo>
                  <a:cubicBezTo>
                    <a:pt x="180481" y="1674255"/>
                    <a:pt x="221367" y="1770463"/>
                    <a:pt x="280933" y="1742908"/>
                  </a:cubicBezTo>
                  <a:cubicBezTo>
                    <a:pt x="340499" y="1715354"/>
                    <a:pt x="326967" y="1644821"/>
                    <a:pt x="319045" y="1591240"/>
                  </a:cubicBezTo>
                  <a:close/>
                  <a:moveTo>
                    <a:pt x="386111" y="1588648"/>
                  </a:moveTo>
                  <a:cubicBezTo>
                    <a:pt x="290599" y="1946823"/>
                    <a:pt x="193332" y="1745857"/>
                    <a:pt x="107998" y="1639213"/>
                  </a:cubicBezTo>
                  <a:cubicBezTo>
                    <a:pt x="262505" y="1988961"/>
                    <a:pt x="400158" y="1757200"/>
                    <a:pt x="386111" y="1588648"/>
                  </a:cubicBezTo>
                  <a:close/>
                  <a:moveTo>
                    <a:pt x="341916" y="1322021"/>
                  </a:moveTo>
                  <a:cubicBezTo>
                    <a:pt x="389935" y="1325854"/>
                    <a:pt x="443365" y="1336450"/>
                    <a:pt x="479887" y="1347722"/>
                  </a:cubicBezTo>
                  <a:lnTo>
                    <a:pt x="414960" y="1512747"/>
                  </a:lnTo>
                  <a:cubicBezTo>
                    <a:pt x="339211" y="1462247"/>
                    <a:pt x="190417" y="1387400"/>
                    <a:pt x="236408" y="1336900"/>
                  </a:cubicBezTo>
                  <a:cubicBezTo>
                    <a:pt x="251288" y="1321119"/>
                    <a:pt x="293896" y="1318188"/>
                    <a:pt x="341916" y="1322021"/>
                  </a:cubicBezTo>
                  <a:close/>
                  <a:moveTo>
                    <a:pt x="273370" y="1296857"/>
                  </a:moveTo>
                  <a:cubicBezTo>
                    <a:pt x="233814" y="1297359"/>
                    <a:pt x="203245" y="1306516"/>
                    <a:pt x="193220" y="1335456"/>
                  </a:cubicBezTo>
                  <a:cubicBezTo>
                    <a:pt x="166487" y="1412629"/>
                    <a:pt x="325773" y="1513284"/>
                    <a:pt x="426945" y="1548679"/>
                  </a:cubicBezTo>
                  <a:cubicBezTo>
                    <a:pt x="528117" y="1584074"/>
                    <a:pt x="637406" y="1627586"/>
                    <a:pt x="738579" y="1614286"/>
                  </a:cubicBezTo>
                  <a:lnTo>
                    <a:pt x="775483" y="1569181"/>
                  </a:lnTo>
                  <a:lnTo>
                    <a:pt x="746780" y="1634788"/>
                  </a:lnTo>
                  <a:cubicBezTo>
                    <a:pt x="796551" y="1716684"/>
                    <a:pt x="930188" y="1825633"/>
                    <a:pt x="1058414" y="1848012"/>
                  </a:cubicBezTo>
                  <a:cubicBezTo>
                    <a:pt x="943833" y="1798463"/>
                    <a:pt x="853463" y="1721968"/>
                    <a:pt x="810698" y="1668796"/>
                  </a:cubicBezTo>
                  <a:cubicBezTo>
                    <a:pt x="767933" y="1615624"/>
                    <a:pt x="796411" y="1551073"/>
                    <a:pt x="801821" y="1528979"/>
                  </a:cubicBezTo>
                  <a:cubicBezTo>
                    <a:pt x="780178" y="1528528"/>
                    <a:pt x="750869" y="1590298"/>
                    <a:pt x="701723" y="1588495"/>
                  </a:cubicBezTo>
                  <a:cubicBezTo>
                    <a:pt x="639050" y="1592102"/>
                    <a:pt x="515958" y="1554679"/>
                    <a:pt x="463655" y="1534389"/>
                  </a:cubicBezTo>
                  <a:cubicBezTo>
                    <a:pt x="487101" y="1505983"/>
                    <a:pt x="506490" y="1415806"/>
                    <a:pt x="536699" y="1355838"/>
                  </a:cubicBezTo>
                  <a:cubicBezTo>
                    <a:pt x="623720" y="1344566"/>
                    <a:pt x="961199" y="1330903"/>
                    <a:pt x="1099407" y="1385596"/>
                  </a:cubicBezTo>
                  <a:cubicBezTo>
                    <a:pt x="1237615" y="1440289"/>
                    <a:pt x="1287922" y="1571002"/>
                    <a:pt x="1365948" y="1683994"/>
                  </a:cubicBezTo>
                  <a:cubicBezTo>
                    <a:pt x="1310993" y="1559755"/>
                    <a:pt x="1220831" y="1429087"/>
                    <a:pt x="1119921" y="1351858"/>
                  </a:cubicBezTo>
                  <a:cubicBezTo>
                    <a:pt x="1019011" y="1274629"/>
                    <a:pt x="701675" y="1327255"/>
                    <a:pt x="492552" y="1314954"/>
                  </a:cubicBezTo>
                  <a:cubicBezTo>
                    <a:pt x="430191" y="1319225"/>
                    <a:pt x="339298" y="1296020"/>
                    <a:pt x="273370" y="1296857"/>
                  </a:cubicBezTo>
                  <a:close/>
                  <a:moveTo>
                    <a:pt x="873405" y="476"/>
                  </a:moveTo>
                  <a:cubicBezTo>
                    <a:pt x="904250" y="3156"/>
                    <a:pt x="931152" y="17299"/>
                    <a:pt x="945079" y="47011"/>
                  </a:cubicBezTo>
                  <a:cubicBezTo>
                    <a:pt x="1125801" y="473191"/>
                    <a:pt x="1396885" y="887234"/>
                    <a:pt x="1487246" y="1325552"/>
                  </a:cubicBezTo>
                  <a:cubicBezTo>
                    <a:pt x="1577607" y="1763870"/>
                    <a:pt x="1548529" y="2339805"/>
                    <a:pt x="1487246" y="2676922"/>
                  </a:cubicBezTo>
                  <a:cubicBezTo>
                    <a:pt x="1425963" y="3014039"/>
                    <a:pt x="890723" y="3093460"/>
                    <a:pt x="642468" y="2751905"/>
                  </a:cubicBezTo>
                  <a:cubicBezTo>
                    <a:pt x="394213" y="2410350"/>
                    <a:pt x="319878" y="2345216"/>
                    <a:pt x="154158" y="2044888"/>
                  </a:cubicBezTo>
                  <a:cubicBezTo>
                    <a:pt x="-11562" y="1744560"/>
                    <a:pt x="-6034" y="1462501"/>
                    <a:pt x="4406" y="1306197"/>
                  </a:cubicBezTo>
                  <a:cubicBezTo>
                    <a:pt x="14846" y="1149894"/>
                    <a:pt x="120606" y="1104755"/>
                    <a:pt x="216796" y="1107067"/>
                  </a:cubicBezTo>
                  <a:lnTo>
                    <a:pt x="313901" y="1268908"/>
                  </a:lnTo>
                  <a:lnTo>
                    <a:pt x="265348" y="1082791"/>
                  </a:lnTo>
                  <a:cubicBezTo>
                    <a:pt x="242324" y="956191"/>
                    <a:pt x="476582" y="843496"/>
                    <a:pt x="540478" y="953319"/>
                  </a:cubicBezTo>
                  <a:cubicBezTo>
                    <a:pt x="586333" y="1042331"/>
                    <a:pt x="628711" y="1107007"/>
                    <a:pt x="678042" y="1220356"/>
                  </a:cubicBezTo>
                  <a:cubicBezTo>
                    <a:pt x="576069" y="871313"/>
                    <a:pt x="450344" y="350076"/>
                    <a:pt x="443373" y="208851"/>
                  </a:cubicBezTo>
                  <a:cubicBezTo>
                    <a:pt x="436402" y="67626"/>
                    <a:pt x="631328" y="67065"/>
                    <a:pt x="669950" y="168391"/>
                  </a:cubicBezTo>
                  <a:lnTo>
                    <a:pt x="1009816" y="1187988"/>
                  </a:lnTo>
                  <a:lnTo>
                    <a:pt x="710410" y="136023"/>
                  </a:lnTo>
                  <a:cubicBezTo>
                    <a:pt x="692667" y="71349"/>
                    <a:pt x="769426" y="11480"/>
                    <a:pt x="841581" y="1466"/>
                  </a:cubicBezTo>
                  <a:cubicBezTo>
                    <a:pt x="852404" y="-37"/>
                    <a:pt x="863124" y="-417"/>
                    <a:pt x="873405" y="4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任意多边形 37"/>
            <p:cNvSpPr/>
            <p:nvPr/>
          </p:nvSpPr>
          <p:spPr>
            <a:xfrm>
              <a:off x="29914266" y="10087031"/>
              <a:ext cx="5317032" cy="4479618"/>
            </a:xfrm>
            <a:custGeom>
              <a:avLst/>
              <a:gdLst>
                <a:gd name="connsiteX0" fmla="*/ 149352 w 5826599"/>
                <a:gd name="connsiteY0" fmla="*/ 3438945 h 4908930"/>
                <a:gd name="connsiteX1" fmla="*/ 237547 w 5826599"/>
                <a:gd name="connsiteY1" fmla="*/ 3578513 h 4908930"/>
                <a:gd name="connsiteX2" fmla="*/ 341404 w 5826599"/>
                <a:gd name="connsiteY2" fmla="*/ 3722951 h 4908930"/>
                <a:gd name="connsiteX3" fmla="*/ 249264 w 5826599"/>
                <a:gd name="connsiteY3" fmla="*/ 3572783 h 4908930"/>
                <a:gd name="connsiteX4" fmla="*/ 149352 w 5826599"/>
                <a:gd name="connsiteY4" fmla="*/ 3438945 h 4908930"/>
                <a:gd name="connsiteX5" fmla="*/ 2105916 w 5826599"/>
                <a:gd name="connsiteY5" fmla="*/ 3365935 h 4908930"/>
                <a:gd name="connsiteX6" fmla="*/ 2099722 w 5826599"/>
                <a:gd name="connsiteY6" fmla="*/ 3366471 h 4908930"/>
                <a:gd name="connsiteX7" fmla="*/ 3102692 w 5826599"/>
                <a:gd name="connsiteY7" fmla="*/ 3777833 h 4908930"/>
                <a:gd name="connsiteX8" fmla="*/ 4124572 w 5826599"/>
                <a:gd name="connsiteY8" fmla="*/ 4139671 h 4908930"/>
                <a:gd name="connsiteX9" fmla="*/ 3121604 w 5826599"/>
                <a:gd name="connsiteY9" fmla="*/ 3728309 h 4908930"/>
                <a:gd name="connsiteX10" fmla="*/ 2105916 w 5826599"/>
                <a:gd name="connsiteY10" fmla="*/ 3365935 h 4908930"/>
                <a:gd name="connsiteX11" fmla="*/ 283123 w 5826599"/>
                <a:gd name="connsiteY11" fmla="*/ 3178282 h 4908930"/>
                <a:gd name="connsiteX12" fmla="*/ 459513 w 5826599"/>
                <a:gd name="connsiteY12" fmla="*/ 3457419 h 4908930"/>
                <a:gd name="connsiteX13" fmla="*/ 667225 w 5826599"/>
                <a:gd name="connsiteY13" fmla="*/ 3746296 h 4908930"/>
                <a:gd name="connsiteX14" fmla="*/ 482946 w 5826599"/>
                <a:gd name="connsiteY14" fmla="*/ 3445959 h 4908930"/>
                <a:gd name="connsiteX15" fmla="*/ 283123 w 5826599"/>
                <a:gd name="connsiteY15" fmla="*/ 3178282 h 4908930"/>
                <a:gd name="connsiteX16" fmla="*/ 404975 w 5826599"/>
                <a:gd name="connsiteY16" fmla="*/ 2847439 h 4908930"/>
                <a:gd name="connsiteX17" fmla="*/ 698959 w 5826599"/>
                <a:gd name="connsiteY17" fmla="*/ 3312667 h 4908930"/>
                <a:gd name="connsiteX18" fmla="*/ 1045148 w 5826599"/>
                <a:gd name="connsiteY18" fmla="*/ 3794128 h 4908930"/>
                <a:gd name="connsiteX19" fmla="*/ 738014 w 5826599"/>
                <a:gd name="connsiteY19" fmla="*/ 3293567 h 4908930"/>
                <a:gd name="connsiteX20" fmla="*/ 404975 w 5826599"/>
                <a:gd name="connsiteY20" fmla="*/ 2847439 h 4908930"/>
                <a:gd name="connsiteX21" fmla="*/ 1504010 w 5826599"/>
                <a:gd name="connsiteY21" fmla="*/ 2847027 h 4908930"/>
                <a:gd name="connsiteX22" fmla="*/ 1420659 w 5826599"/>
                <a:gd name="connsiteY22" fmla="*/ 3102699 h 4908930"/>
                <a:gd name="connsiteX23" fmla="*/ 1504010 w 5826599"/>
                <a:gd name="connsiteY23" fmla="*/ 2847027 h 4908930"/>
                <a:gd name="connsiteX24" fmla="*/ 1602370 w 5826599"/>
                <a:gd name="connsiteY24" fmla="*/ 2837632 h 4908930"/>
                <a:gd name="connsiteX25" fmla="*/ 1496669 w 5826599"/>
                <a:gd name="connsiteY25" fmla="*/ 3161864 h 4908930"/>
                <a:gd name="connsiteX26" fmla="*/ 1602370 w 5826599"/>
                <a:gd name="connsiteY26" fmla="*/ 2837632 h 4908930"/>
                <a:gd name="connsiteX27" fmla="*/ 1696496 w 5826599"/>
                <a:gd name="connsiteY27" fmla="*/ 2809900 h 4908930"/>
                <a:gd name="connsiteX28" fmla="*/ 1556204 w 5826599"/>
                <a:gd name="connsiteY28" fmla="*/ 3240238 h 4908930"/>
                <a:gd name="connsiteX29" fmla="*/ 1696496 w 5826599"/>
                <a:gd name="connsiteY29" fmla="*/ 2809900 h 4908930"/>
                <a:gd name="connsiteX30" fmla="*/ 1758262 w 5826599"/>
                <a:gd name="connsiteY30" fmla="*/ 2730294 h 4908930"/>
                <a:gd name="connsiteX31" fmla="*/ 1561393 w 5826599"/>
                <a:gd name="connsiteY31" fmla="*/ 3334179 h 4908930"/>
                <a:gd name="connsiteX32" fmla="*/ 1758262 w 5826599"/>
                <a:gd name="connsiteY32" fmla="*/ 2730294 h 4908930"/>
                <a:gd name="connsiteX33" fmla="*/ 2321420 w 5826599"/>
                <a:gd name="connsiteY33" fmla="*/ 2682586 h 4908930"/>
                <a:gd name="connsiteX34" fmla="*/ 2314600 w 5826599"/>
                <a:gd name="connsiteY34" fmla="*/ 2684213 h 4908930"/>
                <a:gd name="connsiteX35" fmla="*/ 3290882 w 5826599"/>
                <a:gd name="connsiteY35" fmla="*/ 3156488 h 4908930"/>
                <a:gd name="connsiteX36" fmla="*/ 4300284 w 5826599"/>
                <a:gd name="connsiteY36" fmla="*/ 3553071 h 4908930"/>
                <a:gd name="connsiteX37" fmla="*/ 3324002 w 5826599"/>
                <a:gd name="connsiteY37" fmla="*/ 3080796 h 4908930"/>
                <a:gd name="connsiteX38" fmla="*/ 2321420 w 5826599"/>
                <a:gd name="connsiteY38" fmla="*/ 2682586 h 4908930"/>
                <a:gd name="connsiteX39" fmla="*/ 523569 w 5826599"/>
                <a:gd name="connsiteY39" fmla="*/ 2528089 h 4908930"/>
                <a:gd name="connsiteX40" fmla="*/ 1030350 w 5826599"/>
                <a:gd name="connsiteY40" fmla="*/ 3330065 h 4908930"/>
                <a:gd name="connsiteX41" fmla="*/ 1627121 w 5826599"/>
                <a:gd name="connsiteY41" fmla="*/ 4160026 h 4908930"/>
                <a:gd name="connsiteX42" fmla="*/ 1097675 w 5826599"/>
                <a:gd name="connsiteY42" fmla="*/ 3297141 h 4908930"/>
                <a:gd name="connsiteX43" fmla="*/ 523569 w 5826599"/>
                <a:gd name="connsiteY43" fmla="*/ 2528089 h 4908930"/>
                <a:gd name="connsiteX44" fmla="*/ 1568078 w 5826599"/>
                <a:gd name="connsiteY44" fmla="*/ 2487529 h 4908930"/>
                <a:gd name="connsiteX45" fmla="*/ 1293764 w 5826599"/>
                <a:gd name="connsiteY45" fmla="*/ 2847562 h 4908930"/>
                <a:gd name="connsiteX46" fmla="*/ 1568078 w 5826599"/>
                <a:gd name="connsiteY46" fmla="*/ 2487529 h 4908930"/>
                <a:gd name="connsiteX47" fmla="*/ 1470072 w 5826599"/>
                <a:gd name="connsiteY47" fmla="*/ 2482680 h 4908930"/>
                <a:gd name="connsiteX48" fmla="*/ 1263394 w 5826599"/>
                <a:gd name="connsiteY48" fmla="*/ 2753943 h 4908930"/>
                <a:gd name="connsiteX49" fmla="*/ 1470072 w 5826599"/>
                <a:gd name="connsiteY49" fmla="*/ 2482680 h 4908930"/>
                <a:gd name="connsiteX50" fmla="*/ 1374113 w 5826599"/>
                <a:gd name="connsiteY50" fmla="*/ 2459125 h 4908930"/>
                <a:gd name="connsiteX51" fmla="*/ 1211137 w 5826599"/>
                <a:gd name="connsiteY51" fmla="*/ 2673028 h 4908930"/>
                <a:gd name="connsiteX52" fmla="*/ 1374113 w 5826599"/>
                <a:gd name="connsiteY52" fmla="*/ 2459125 h 4908930"/>
                <a:gd name="connsiteX53" fmla="*/ 629741 w 5826599"/>
                <a:gd name="connsiteY53" fmla="*/ 2325120 h 4908930"/>
                <a:gd name="connsiteX54" fmla="*/ 1320415 w 5826599"/>
                <a:gd name="connsiteY54" fmla="*/ 3309454 h 4908930"/>
                <a:gd name="connsiteX55" fmla="*/ 2139902 w 5826599"/>
                <a:gd name="connsiteY55" fmla="*/ 4324239 h 4908930"/>
                <a:gd name="connsiteX56" fmla="*/ 1419686 w 5826599"/>
                <a:gd name="connsiteY56" fmla="*/ 3264293 h 4908930"/>
                <a:gd name="connsiteX57" fmla="*/ 1278139 w 5826599"/>
                <a:gd name="connsiteY57" fmla="*/ 2934466 h 4908930"/>
                <a:gd name="connsiteX58" fmla="*/ 1652635 w 5826599"/>
                <a:gd name="connsiteY58" fmla="*/ 2432734 h 4908930"/>
                <a:gd name="connsiteX59" fmla="*/ 1277025 w 5826599"/>
                <a:gd name="connsiteY59" fmla="*/ 2932687 h 4908930"/>
                <a:gd name="connsiteX60" fmla="*/ 629741 w 5826599"/>
                <a:gd name="connsiteY60" fmla="*/ 2325120 h 4908930"/>
                <a:gd name="connsiteX61" fmla="*/ 1785330 w 5826599"/>
                <a:gd name="connsiteY61" fmla="*/ 2270963 h 4908930"/>
                <a:gd name="connsiteX62" fmla="*/ 1701979 w 5826599"/>
                <a:gd name="connsiteY62" fmla="*/ 2526635 h 4908930"/>
                <a:gd name="connsiteX63" fmla="*/ 1785330 w 5826599"/>
                <a:gd name="connsiteY63" fmla="*/ 2270963 h 4908930"/>
                <a:gd name="connsiteX64" fmla="*/ 1883690 w 5826599"/>
                <a:gd name="connsiteY64" fmla="*/ 2261568 h 4908930"/>
                <a:gd name="connsiteX65" fmla="*/ 1777989 w 5826599"/>
                <a:gd name="connsiteY65" fmla="*/ 2585800 h 4908930"/>
                <a:gd name="connsiteX66" fmla="*/ 1883690 w 5826599"/>
                <a:gd name="connsiteY66" fmla="*/ 2261568 h 4908930"/>
                <a:gd name="connsiteX67" fmla="*/ 1977816 w 5826599"/>
                <a:gd name="connsiteY67" fmla="*/ 2233836 h 4908930"/>
                <a:gd name="connsiteX68" fmla="*/ 1837524 w 5826599"/>
                <a:gd name="connsiteY68" fmla="*/ 2664174 h 4908930"/>
                <a:gd name="connsiteX69" fmla="*/ 1977816 w 5826599"/>
                <a:gd name="connsiteY69" fmla="*/ 2233836 h 4908930"/>
                <a:gd name="connsiteX70" fmla="*/ 2039582 w 5826599"/>
                <a:gd name="connsiteY70" fmla="*/ 2154230 h 4908930"/>
                <a:gd name="connsiteX71" fmla="*/ 1842713 w 5826599"/>
                <a:gd name="connsiteY71" fmla="*/ 2758115 h 4908930"/>
                <a:gd name="connsiteX72" fmla="*/ 2039582 w 5826599"/>
                <a:gd name="connsiteY72" fmla="*/ 2154230 h 4908930"/>
                <a:gd name="connsiteX73" fmla="*/ 1369875 w 5826599"/>
                <a:gd name="connsiteY73" fmla="*/ 2081317 h 4908930"/>
                <a:gd name="connsiteX74" fmla="*/ 1113685 w 5826599"/>
                <a:gd name="connsiteY74" fmla="*/ 2454464 h 4908930"/>
                <a:gd name="connsiteX75" fmla="*/ 1369875 w 5826599"/>
                <a:gd name="connsiteY75" fmla="*/ 2081317 h 4908930"/>
                <a:gd name="connsiteX76" fmla="*/ 1271749 w 5826599"/>
                <a:gd name="connsiteY76" fmla="*/ 2081317 h 4908930"/>
                <a:gd name="connsiteX77" fmla="*/ 1078726 w 5826599"/>
                <a:gd name="connsiteY77" fmla="*/ 2362460 h 4908930"/>
                <a:gd name="connsiteX78" fmla="*/ 1271749 w 5826599"/>
                <a:gd name="connsiteY78" fmla="*/ 2081317 h 4908930"/>
                <a:gd name="connsiteX79" fmla="*/ 1174743 w 5826599"/>
                <a:gd name="connsiteY79" fmla="*/ 2062532 h 4908930"/>
                <a:gd name="connsiteX80" fmla="*/ 1022535 w 5826599"/>
                <a:gd name="connsiteY80" fmla="*/ 2284226 h 4908930"/>
                <a:gd name="connsiteX81" fmla="*/ 1174743 w 5826599"/>
                <a:gd name="connsiteY81" fmla="*/ 2062532 h 4908930"/>
                <a:gd name="connsiteX82" fmla="*/ 1451621 w 5826599"/>
                <a:gd name="connsiteY82" fmla="*/ 2022411 h 4908930"/>
                <a:gd name="connsiteX83" fmla="*/ 1092114 w 5826599"/>
                <a:gd name="connsiteY83" fmla="*/ 2546042 h 4908930"/>
                <a:gd name="connsiteX84" fmla="*/ 1451621 w 5826599"/>
                <a:gd name="connsiteY84" fmla="*/ 2022411 h 4908930"/>
                <a:gd name="connsiteX85" fmla="*/ 2868660 w 5826599"/>
                <a:gd name="connsiteY85" fmla="*/ 2017699 h 4908930"/>
                <a:gd name="connsiteX86" fmla="*/ 3770440 w 5826599"/>
                <a:gd name="connsiteY86" fmla="*/ 2619329 h 4908930"/>
                <a:gd name="connsiteX87" fmla="*/ 4700554 w 5826599"/>
                <a:gd name="connsiteY87" fmla="*/ 3176154 h 4908930"/>
                <a:gd name="connsiteX88" fmla="*/ 3798774 w 5826599"/>
                <a:gd name="connsiteY88" fmla="*/ 2574524 h 4908930"/>
                <a:gd name="connsiteX89" fmla="*/ 2868660 w 5826599"/>
                <a:gd name="connsiteY89" fmla="*/ 2017699 h 4908930"/>
                <a:gd name="connsiteX90" fmla="*/ 1615977 w 5826599"/>
                <a:gd name="connsiteY90" fmla="*/ 1849739 h 4908930"/>
                <a:gd name="connsiteX91" fmla="*/ 1509006 w 5826599"/>
                <a:gd name="connsiteY91" fmla="*/ 2096462 h 4908930"/>
                <a:gd name="connsiteX92" fmla="*/ 1615977 w 5826599"/>
                <a:gd name="connsiteY92" fmla="*/ 1849739 h 4908930"/>
                <a:gd name="connsiteX93" fmla="*/ 1714785 w 5826599"/>
                <a:gd name="connsiteY93" fmla="*/ 1849613 h 4908930"/>
                <a:gd name="connsiteX94" fmla="*/ 1579129 w 5826599"/>
                <a:gd name="connsiteY94" fmla="*/ 2162498 h 4908930"/>
                <a:gd name="connsiteX95" fmla="*/ 1714785 w 5826599"/>
                <a:gd name="connsiteY95" fmla="*/ 1849613 h 4908930"/>
                <a:gd name="connsiteX96" fmla="*/ 1811097 w 5826599"/>
                <a:gd name="connsiteY96" fmla="*/ 1830835 h 4908930"/>
                <a:gd name="connsiteX97" fmla="*/ 1631049 w 5826599"/>
                <a:gd name="connsiteY97" fmla="*/ 2246112 h 4908930"/>
                <a:gd name="connsiteX98" fmla="*/ 1811097 w 5826599"/>
                <a:gd name="connsiteY98" fmla="*/ 1830835 h 4908930"/>
                <a:gd name="connsiteX99" fmla="*/ 1880060 w 5826599"/>
                <a:gd name="connsiteY99" fmla="*/ 1757375 h 4908930"/>
                <a:gd name="connsiteX100" fmla="*/ 1627401 w 5826599"/>
                <a:gd name="connsiteY100" fmla="*/ 2340125 h 4908930"/>
                <a:gd name="connsiteX101" fmla="*/ 1880060 w 5826599"/>
                <a:gd name="connsiteY101" fmla="*/ 1757375 h 4908930"/>
                <a:gd name="connsiteX102" fmla="*/ 2874942 w 5826599"/>
                <a:gd name="connsiteY102" fmla="*/ 1156283 h 4908930"/>
                <a:gd name="connsiteX103" fmla="*/ 1745389 w 5826599"/>
                <a:gd name="connsiteY103" fmla="*/ 1568659 h 4908930"/>
                <a:gd name="connsiteX104" fmla="*/ 553083 w 5826599"/>
                <a:gd name="connsiteY104" fmla="*/ 2097577 h 4908930"/>
                <a:gd name="connsiteX105" fmla="*/ 1763318 w 5826599"/>
                <a:gd name="connsiteY105" fmla="*/ 1676236 h 4908930"/>
                <a:gd name="connsiteX106" fmla="*/ 2874942 w 5826599"/>
                <a:gd name="connsiteY106" fmla="*/ 1156283 h 4908930"/>
                <a:gd name="connsiteX107" fmla="*/ 2706368 w 5826599"/>
                <a:gd name="connsiteY107" fmla="*/ 1001197 h 4908930"/>
                <a:gd name="connsiteX108" fmla="*/ 1800554 w 5826599"/>
                <a:gd name="connsiteY108" fmla="*/ 1283143 h 4908930"/>
                <a:gd name="connsiteX109" fmla="*/ 844418 w 5826599"/>
                <a:gd name="connsiteY109" fmla="*/ 1644770 h 4908930"/>
                <a:gd name="connsiteX110" fmla="*/ 1814932 w 5826599"/>
                <a:gd name="connsiteY110" fmla="*/ 1356695 h 4908930"/>
                <a:gd name="connsiteX111" fmla="*/ 2706368 w 5826599"/>
                <a:gd name="connsiteY111" fmla="*/ 1001197 h 4908930"/>
                <a:gd name="connsiteX112" fmla="*/ 2428594 w 5826599"/>
                <a:gd name="connsiteY112" fmla="*/ 803990 h 4908930"/>
                <a:gd name="connsiteX113" fmla="*/ 1903130 w 5826599"/>
                <a:gd name="connsiteY113" fmla="*/ 967547 h 4908930"/>
                <a:gd name="connsiteX114" fmla="*/ 1348474 w 5826599"/>
                <a:gd name="connsiteY114" fmla="*/ 1177328 h 4908930"/>
                <a:gd name="connsiteX115" fmla="*/ 1911471 w 5826599"/>
                <a:gd name="connsiteY115" fmla="*/ 1010215 h 4908930"/>
                <a:gd name="connsiteX116" fmla="*/ 2428594 w 5826599"/>
                <a:gd name="connsiteY116" fmla="*/ 803990 h 4908930"/>
                <a:gd name="connsiteX117" fmla="*/ 2140562 w 5826599"/>
                <a:gd name="connsiteY117" fmla="*/ 600661 h 4908930"/>
                <a:gd name="connsiteX118" fmla="*/ 1825284 w 5826599"/>
                <a:gd name="connsiteY118" fmla="*/ 698795 h 4908930"/>
                <a:gd name="connsiteX119" fmla="*/ 1492490 w 5826599"/>
                <a:gd name="connsiteY119" fmla="*/ 824663 h 4908930"/>
                <a:gd name="connsiteX120" fmla="*/ 1830288 w 5826599"/>
                <a:gd name="connsiteY120" fmla="*/ 724396 h 4908930"/>
                <a:gd name="connsiteX121" fmla="*/ 2140562 w 5826599"/>
                <a:gd name="connsiteY121" fmla="*/ 600661 h 4908930"/>
                <a:gd name="connsiteX122" fmla="*/ 1923404 w 5826599"/>
                <a:gd name="connsiteY122" fmla="*/ 403984 h 4908930"/>
                <a:gd name="connsiteX123" fmla="*/ 1765765 w 5826599"/>
                <a:gd name="connsiteY123" fmla="*/ 453051 h 4908930"/>
                <a:gd name="connsiteX124" fmla="*/ 1599368 w 5826599"/>
                <a:gd name="connsiteY124" fmla="*/ 515986 h 4908930"/>
                <a:gd name="connsiteX125" fmla="*/ 1768267 w 5826599"/>
                <a:gd name="connsiteY125" fmla="*/ 465852 h 4908930"/>
                <a:gd name="connsiteX126" fmla="*/ 1923404 w 5826599"/>
                <a:gd name="connsiteY126" fmla="*/ 403984 h 4908930"/>
                <a:gd name="connsiteX127" fmla="*/ 1596515 w 5826599"/>
                <a:gd name="connsiteY127" fmla="*/ 211262 h 4908930"/>
                <a:gd name="connsiteX128" fmla="*/ 1247194 w 5826599"/>
                <a:gd name="connsiteY128" fmla="*/ 1156484 h 4908930"/>
                <a:gd name="connsiteX129" fmla="*/ 672154 w 5826599"/>
                <a:gd name="connsiteY129" fmla="*/ 1660230 h 4908930"/>
                <a:gd name="connsiteX130" fmla="*/ 373891 w 5826599"/>
                <a:gd name="connsiteY130" fmla="*/ 2194174 h 4908930"/>
                <a:gd name="connsiteX131" fmla="*/ 722548 w 5826599"/>
                <a:gd name="connsiteY131" fmla="*/ 1694413 h 4908930"/>
                <a:gd name="connsiteX132" fmla="*/ 1302042 w 5826599"/>
                <a:gd name="connsiteY132" fmla="*/ 1194885 h 4908930"/>
                <a:gd name="connsiteX133" fmla="*/ 1596515 w 5826599"/>
                <a:gd name="connsiteY133" fmla="*/ 211262 h 4908930"/>
                <a:gd name="connsiteX134" fmla="*/ 1607078 w 5826599"/>
                <a:gd name="connsiteY134" fmla="*/ 0 h 4908930"/>
                <a:gd name="connsiteX135" fmla="*/ 3359426 w 5826599"/>
                <a:gd name="connsiteY135" fmla="*/ 1502012 h 4908930"/>
                <a:gd name="connsiteX136" fmla="*/ 3498574 w 5826599"/>
                <a:gd name="connsiteY136" fmla="*/ 1720673 h 4908930"/>
                <a:gd name="connsiteX137" fmla="*/ 5287618 w 5826599"/>
                <a:gd name="connsiteY137" fmla="*/ 2992882 h 4908930"/>
                <a:gd name="connsiteX138" fmla="*/ 5744818 w 5826599"/>
                <a:gd name="connsiteY138" fmla="*/ 4424117 h 4908930"/>
                <a:gd name="connsiteX139" fmla="*/ 3856382 w 5826599"/>
                <a:gd name="connsiteY139" fmla="*/ 4742169 h 4908930"/>
                <a:gd name="connsiteX140" fmla="*/ 2027582 w 5826599"/>
                <a:gd name="connsiteY140" fmla="*/ 4384360 h 4908930"/>
                <a:gd name="connsiteX141" fmla="*/ 59634 w 5826599"/>
                <a:gd name="connsiteY141" fmla="*/ 3807891 h 4908930"/>
                <a:gd name="connsiteX142" fmla="*/ 318052 w 5826599"/>
                <a:gd name="connsiteY142" fmla="*/ 2297142 h 4908930"/>
                <a:gd name="connsiteX143" fmla="*/ 0 w 5826599"/>
                <a:gd name="connsiteY143" fmla="*/ 1998968 h 4908930"/>
                <a:gd name="connsiteX144" fmla="*/ 1607078 w 5826599"/>
                <a:gd name="connsiteY144" fmla="*/ 0 h 4908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5826599" h="4908930">
                  <a:moveTo>
                    <a:pt x="149352" y="3438945"/>
                  </a:moveTo>
                  <a:cubicBezTo>
                    <a:pt x="199461" y="3466858"/>
                    <a:pt x="238552" y="3547955"/>
                    <a:pt x="237547" y="3578513"/>
                  </a:cubicBezTo>
                  <a:cubicBezTo>
                    <a:pt x="284325" y="3603307"/>
                    <a:pt x="321434" y="3662341"/>
                    <a:pt x="341404" y="3722951"/>
                  </a:cubicBezTo>
                  <a:cubicBezTo>
                    <a:pt x="325361" y="3658917"/>
                    <a:pt x="299580" y="3598497"/>
                    <a:pt x="249264" y="3572783"/>
                  </a:cubicBezTo>
                  <a:cubicBezTo>
                    <a:pt x="231476" y="3510952"/>
                    <a:pt x="185511" y="3452652"/>
                    <a:pt x="149352" y="3438945"/>
                  </a:cubicBezTo>
                  <a:close/>
                  <a:moveTo>
                    <a:pt x="2105916" y="3365935"/>
                  </a:moveTo>
                  <a:cubicBezTo>
                    <a:pt x="2102142" y="3365448"/>
                    <a:pt x="2100048" y="3365616"/>
                    <a:pt x="2099722" y="3366471"/>
                  </a:cubicBezTo>
                  <a:cubicBezTo>
                    <a:pt x="2094500" y="3380147"/>
                    <a:pt x="2543544" y="3564320"/>
                    <a:pt x="3102692" y="3777833"/>
                  </a:cubicBezTo>
                  <a:cubicBezTo>
                    <a:pt x="3661840" y="3991347"/>
                    <a:pt x="4119350" y="4153347"/>
                    <a:pt x="4124572" y="4139671"/>
                  </a:cubicBezTo>
                  <a:cubicBezTo>
                    <a:pt x="4129794" y="4125995"/>
                    <a:pt x="3680750" y="3941822"/>
                    <a:pt x="3121604" y="3728309"/>
                  </a:cubicBezTo>
                  <a:cubicBezTo>
                    <a:pt x="2597402" y="3528141"/>
                    <a:pt x="2162530" y="3373246"/>
                    <a:pt x="2105916" y="3365935"/>
                  </a:cubicBezTo>
                  <a:close/>
                  <a:moveTo>
                    <a:pt x="283123" y="3178282"/>
                  </a:moveTo>
                  <a:cubicBezTo>
                    <a:pt x="383341" y="3234108"/>
                    <a:pt x="461523" y="3396305"/>
                    <a:pt x="459513" y="3457419"/>
                  </a:cubicBezTo>
                  <a:cubicBezTo>
                    <a:pt x="553069" y="3507008"/>
                    <a:pt x="627285" y="3625074"/>
                    <a:pt x="667225" y="3746296"/>
                  </a:cubicBezTo>
                  <a:cubicBezTo>
                    <a:pt x="635142" y="3618228"/>
                    <a:pt x="583579" y="3497389"/>
                    <a:pt x="482946" y="3445959"/>
                  </a:cubicBezTo>
                  <a:cubicBezTo>
                    <a:pt x="447370" y="3322297"/>
                    <a:pt x="355439" y="3205698"/>
                    <a:pt x="283123" y="3178282"/>
                  </a:cubicBezTo>
                  <a:close/>
                  <a:moveTo>
                    <a:pt x="404975" y="2847439"/>
                  </a:moveTo>
                  <a:cubicBezTo>
                    <a:pt x="572006" y="2940481"/>
                    <a:pt x="702310" y="3210809"/>
                    <a:pt x="698959" y="3312667"/>
                  </a:cubicBezTo>
                  <a:cubicBezTo>
                    <a:pt x="854887" y="3395315"/>
                    <a:pt x="978579" y="3592092"/>
                    <a:pt x="1045148" y="3794128"/>
                  </a:cubicBezTo>
                  <a:cubicBezTo>
                    <a:pt x="991673" y="3580681"/>
                    <a:pt x="905736" y="3379283"/>
                    <a:pt x="738014" y="3293567"/>
                  </a:cubicBezTo>
                  <a:cubicBezTo>
                    <a:pt x="678721" y="3087463"/>
                    <a:pt x="525503" y="2893131"/>
                    <a:pt x="404975" y="2847439"/>
                  </a:cubicBezTo>
                  <a:close/>
                  <a:moveTo>
                    <a:pt x="1504010" y="2847027"/>
                  </a:moveTo>
                  <a:cubicBezTo>
                    <a:pt x="1529210" y="2963784"/>
                    <a:pt x="1486795" y="3038371"/>
                    <a:pt x="1420659" y="3102699"/>
                  </a:cubicBezTo>
                  <a:cubicBezTo>
                    <a:pt x="1540284" y="3020888"/>
                    <a:pt x="1540404" y="2943239"/>
                    <a:pt x="1504010" y="2847027"/>
                  </a:cubicBezTo>
                  <a:close/>
                  <a:moveTo>
                    <a:pt x="1602370" y="2837632"/>
                  </a:moveTo>
                  <a:cubicBezTo>
                    <a:pt x="1634328" y="2985698"/>
                    <a:pt x="1580539" y="3080286"/>
                    <a:pt x="1496669" y="3161864"/>
                  </a:cubicBezTo>
                  <a:cubicBezTo>
                    <a:pt x="1648373" y="3058114"/>
                    <a:pt x="1648524" y="2959644"/>
                    <a:pt x="1602370" y="2837632"/>
                  </a:cubicBezTo>
                  <a:close/>
                  <a:moveTo>
                    <a:pt x="1696496" y="2809900"/>
                  </a:moveTo>
                  <a:cubicBezTo>
                    <a:pt x="1738912" y="3006422"/>
                    <a:pt x="1667521" y="3131963"/>
                    <a:pt x="1556204" y="3240238"/>
                  </a:cubicBezTo>
                  <a:cubicBezTo>
                    <a:pt x="1757552" y="3102536"/>
                    <a:pt x="1757754" y="2971841"/>
                    <a:pt x="1696496" y="2809900"/>
                  </a:cubicBezTo>
                  <a:close/>
                  <a:moveTo>
                    <a:pt x="1758262" y="2730294"/>
                  </a:moveTo>
                  <a:cubicBezTo>
                    <a:pt x="1817784" y="3006068"/>
                    <a:pt x="1717602" y="3182239"/>
                    <a:pt x="1561393" y="3334179"/>
                  </a:cubicBezTo>
                  <a:cubicBezTo>
                    <a:pt x="1843941" y="3140944"/>
                    <a:pt x="1844225" y="2957542"/>
                    <a:pt x="1758262" y="2730294"/>
                  </a:cubicBezTo>
                  <a:close/>
                  <a:moveTo>
                    <a:pt x="2321420" y="2682586"/>
                  </a:moveTo>
                  <a:lnTo>
                    <a:pt x="2314600" y="2684213"/>
                  </a:lnTo>
                  <a:cubicBezTo>
                    <a:pt x="2305454" y="2705114"/>
                    <a:pt x="2742550" y="2916559"/>
                    <a:pt x="3290882" y="3156488"/>
                  </a:cubicBezTo>
                  <a:cubicBezTo>
                    <a:pt x="3839214" y="3396416"/>
                    <a:pt x="4291138" y="3573973"/>
                    <a:pt x="4300284" y="3553071"/>
                  </a:cubicBezTo>
                  <a:cubicBezTo>
                    <a:pt x="4309430" y="3532170"/>
                    <a:pt x="3872334" y="3320725"/>
                    <a:pt x="3324002" y="3080796"/>
                  </a:cubicBezTo>
                  <a:cubicBezTo>
                    <a:pt x="2809940" y="2855864"/>
                    <a:pt x="2380614" y="2685749"/>
                    <a:pt x="2321420" y="2682586"/>
                  </a:cubicBezTo>
                  <a:close/>
                  <a:moveTo>
                    <a:pt x="523569" y="2528089"/>
                  </a:moveTo>
                  <a:cubicBezTo>
                    <a:pt x="811502" y="2688478"/>
                    <a:pt x="1036125" y="3154480"/>
                    <a:pt x="1030350" y="3330065"/>
                  </a:cubicBezTo>
                  <a:cubicBezTo>
                    <a:pt x="1299142" y="3472538"/>
                    <a:pt x="1512367" y="3811749"/>
                    <a:pt x="1627121" y="4160026"/>
                  </a:cubicBezTo>
                  <a:cubicBezTo>
                    <a:pt x="1534941" y="3792080"/>
                    <a:pt x="1386799" y="3444901"/>
                    <a:pt x="1097675" y="3297141"/>
                  </a:cubicBezTo>
                  <a:cubicBezTo>
                    <a:pt x="995462" y="2941853"/>
                    <a:pt x="731340" y="2606854"/>
                    <a:pt x="523569" y="2528089"/>
                  </a:cubicBezTo>
                  <a:close/>
                  <a:moveTo>
                    <a:pt x="1568078" y="2487529"/>
                  </a:moveTo>
                  <a:cubicBezTo>
                    <a:pt x="1543338" y="2687047"/>
                    <a:pt x="1434552" y="2782036"/>
                    <a:pt x="1293764" y="2847562"/>
                  </a:cubicBezTo>
                  <a:cubicBezTo>
                    <a:pt x="1529252" y="2783933"/>
                    <a:pt x="1572527" y="2660611"/>
                    <a:pt x="1568078" y="2487529"/>
                  </a:cubicBezTo>
                  <a:close/>
                  <a:moveTo>
                    <a:pt x="1470072" y="2482680"/>
                  </a:moveTo>
                  <a:cubicBezTo>
                    <a:pt x="1451432" y="2633005"/>
                    <a:pt x="1369469" y="2704574"/>
                    <a:pt x="1263394" y="2753943"/>
                  </a:cubicBezTo>
                  <a:cubicBezTo>
                    <a:pt x="1440819" y="2706003"/>
                    <a:pt x="1473424" y="2613087"/>
                    <a:pt x="1470072" y="2482680"/>
                  </a:cubicBezTo>
                  <a:close/>
                  <a:moveTo>
                    <a:pt x="1374113" y="2459125"/>
                  </a:moveTo>
                  <a:cubicBezTo>
                    <a:pt x="1359414" y="2577663"/>
                    <a:pt x="1294782" y="2634098"/>
                    <a:pt x="1211137" y="2673028"/>
                  </a:cubicBezTo>
                  <a:cubicBezTo>
                    <a:pt x="1351045" y="2635226"/>
                    <a:pt x="1376755" y="2561957"/>
                    <a:pt x="1374113" y="2459125"/>
                  </a:cubicBezTo>
                  <a:close/>
                  <a:moveTo>
                    <a:pt x="629741" y="2325120"/>
                  </a:moveTo>
                  <a:cubicBezTo>
                    <a:pt x="1038069" y="2511922"/>
                    <a:pt x="1338242" y="3087651"/>
                    <a:pt x="1320415" y="3309454"/>
                  </a:cubicBezTo>
                  <a:cubicBezTo>
                    <a:pt x="1701992" y="3474688"/>
                    <a:pt x="1992492" y="3891091"/>
                    <a:pt x="2139902" y="4324239"/>
                  </a:cubicBezTo>
                  <a:cubicBezTo>
                    <a:pt x="2026242" y="3865062"/>
                    <a:pt x="1830422" y="3435101"/>
                    <a:pt x="1419686" y="3264293"/>
                  </a:cubicBezTo>
                  <a:cubicBezTo>
                    <a:pt x="1386522" y="3150374"/>
                    <a:pt x="1337757" y="3038728"/>
                    <a:pt x="1278139" y="2934466"/>
                  </a:cubicBezTo>
                  <a:cubicBezTo>
                    <a:pt x="1599453" y="2844930"/>
                    <a:pt x="1658811" y="2672996"/>
                    <a:pt x="1652635" y="2432734"/>
                  </a:cubicBezTo>
                  <a:cubicBezTo>
                    <a:pt x="1618487" y="2708127"/>
                    <a:pt x="1470229" y="2841604"/>
                    <a:pt x="1277025" y="2932687"/>
                  </a:cubicBezTo>
                  <a:cubicBezTo>
                    <a:pt x="1106694" y="2631682"/>
                    <a:pt x="849597" y="2390460"/>
                    <a:pt x="629741" y="2325120"/>
                  </a:cubicBezTo>
                  <a:close/>
                  <a:moveTo>
                    <a:pt x="1785330" y="2270963"/>
                  </a:moveTo>
                  <a:cubicBezTo>
                    <a:pt x="1810530" y="2387720"/>
                    <a:pt x="1768115" y="2462307"/>
                    <a:pt x="1701979" y="2526635"/>
                  </a:cubicBezTo>
                  <a:cubicBezTo>
                    <a:pt x="1821604" y="2444824"/>
                    <a:pt x="1821724" y="2367175"/>
                    <a:pt x="1785330" y="2270963"/>
                  </a:cubicBezTo>
                  <a:close/>
                  <a:moveTo>
                    <a:pt x="1883690" y="2261568"/>
                  </a:moveTo>
                  <a:cubicBezTo>
                    <a:pt x="1915648" y="2409634"/>
                    <a:pt x="1861859" y="2504222"/>
                    <a:pt x="1777989" y="2585800"/>
                  </a:cubicBezTo>
                  <a:cubicBezTo>
                    <a:pt x="1929693" y="2482050"/>
                    <a:pt x="1929844" y="2383580"/>
                    <a:pt x="1883690" y="2261568"/>
                  </a:cubicBezTo>
                  <a:close/>
                  <a:moveTo>
                    <a:pt x="1977816" y="2233836"/>
                  </a:moveTo>
                  <a:cubicBezTo>
                    <a:pt x="2020232" y="2430358"/>
                    <a:pt x="1948841" y="2555899"/>
                    <a:pt x="1837524" y="2664174"/>
                  </a:cubicBezTo>
                  <a:cubicBezTo>
                    <a:pt x="2038872" y="2526472"/>
                    <a:pt x="2039074" y="2395777"/>
                    <a:pt x="1977816" y="2233836"/>
                  </a:cubicBezTo>
                  <a:close/>
                  <a:moveTo>
                    <a:pt x="2039582" y="2154230"/>
                  </a:moveTo>
                  <a:cubicBezTo>
                    <a:pt x="2099104" y="2430004"/>
                    <a:pt x="1998922" y="2606175"/>
                    <a:pt x="1842713" y="2758115"/>
                  </a:cubicBezTo>
                  <a:cubicBezTo>
                    <a:pt x="2125262" y="2564880"/>
                    <a:pt x="2125544" y="2381478"/>
                    <a:pt x="2039582" y="2154230"/>
                  </a:cubicBezTo>
                  <a:close/>
                  <a:moveTo>
                    <a:pt x="1369875" y="2081317"/>
                  </a:moveTo>
                  <a:cubicBezTo>
                    <a:pt x="1355023" y="2281814"/>
                    <a:pt x="1251063" y="2382062"/>
                    <a:pt x="1113685" y="2454464"/>
                  </a:cubicBezTo>
                  <a:cubicBezTo>
                    <a:pt x="1345741" y="2379278"/>
                    <a:pt x="1382870" y="2253968"/>
                    <a:pt x="1369875" y="2081317"/>
                  </a:cubicBezTo>
                  <a:close/>
                  <a:moveTo>
                    <a:pt x="1271749" y="2081317"/>
                  </a:moveTo>
                  <a:cubicBezTo>
                    <a:pt x="1260559" y="2232379"/>
                    <a:pt x="1182232" y="2307910"/>
                    <a:pt x="1078726" y="2362460"/>
                  </a:cubicBezTo>
                  <a:cubicBezTo>
                    <a:pt x="1253566" y="2305812"/>
                    <a:pt x="1281540" y="2211399"/>
                    <a:pt x="1271749" y="2081317"/>
                  </a:cubicBezTo>
                  <a:close/>
                  <a:moveTo>
                    <a:pt x="1174743" y="2062532"/>
                  </a:moveTo>
                  <a:cubicBezTo>
                    <a:pt x="1165919" y="2181651"/>
                    <a:pt x="1104154" y="2241211"/>
                    <a:pt x="1022535" y="2284226"/>
                  </a:cubicBezTo>
                  <a:cubicBezTo>
                    <a:pt x="1160404" y="2239557"/>
                    <a:pt x="1182463" y="2165107"/>
                    <a:pt x="1174743" y="2062532"/>
                  </a:cubicBezTo>
                  <a:close/>
                  <a:moveTo>
                    <a:pt x="1451621" y="2022411"/>
                  </a:moveTo>
                  <a:cubicBezTo>
                    <a:pt x="1430780" y="2303765"/>
                    <a:pt x="1284894" y="2444442"/>
                    <a:pt x="1092114" y="2546042"/>
                  </a:cubicBezTo>
                  <a:cubicBezTo>
                    <a:pt x="1417754" y="2440535"/>
                    <a:pt x="1469857" y="2264689"/>
                    <a:pt x="1451621" y="2022411"/>
                  </a:cubicBezTo>
                  <a:close/>
                  <a:moveTo>
                    <a:pt x="2868660" y="2017699"/>
                  </a:moveTo>
                  <a:cubicBezTo>
                    <a:pt x="2860834" y="2030072"/>
                    <a:pt x="3264576" y="2299431"/>
                    <a:pt x="3770440" y="2619329"/>
                  </a:cubicBezTo>
                  <a:cubicBezTo>
                    <a:pt x="4276304" y="2939228"/>
                    <a:pt x="4692730" y="3188527"/>
                    <a:pt x="4700554" y="3176154"/>
                  </a:cubicBezTo>
                  <a:cubicBezTo>
                    <a:pt x="4708378" y="3163782"/>
                    <a:pt x="4304638" y="2894423"/>
                    <a:pt x="3798774" y="2574524"/>
                  </a:cubicBezTo>
                  <a:cubicBezTo>
                    <a:pt x="3292910" y="2254626"/>
                    <a:pt x="2876484" y="2005327"/>
                    <a:pt x="2868660" y="2017699"/>
                  </a:cubicBezTo>
                  <a:close/>
                  <a:moveTo>
                    <a:pt x="1615977" y="1849739"/>
                  </a:moveTo>
                  <a:cubicBezTo>
                    <a:pt x="1630111" y="1968345"/>
                    <a:pt x="1580885" y="2038624"/>
                    <a:pt x="1509006" y="2096462"/>
                  </a:cubicBezTo>
                  <a:cubicBezTo>
                    <a:pt x="1635779" y="2026236"/>
                    <a:pt x="1643183" y="1948941"/>
                    <a:pt x="1615977" y="1849739"/>
                  </a:cubicBezTo>
                  <a:close/>
                  <a:moveTo>
                    <a:pt x="1714785" y="1849613"/>
                  </a:moveTo>
                  <a:cubicBezTo>
                    <a:pt x="1732709" y="2000025"/>
                    <a:pt x="1670284" y="2089149"/>
                    <a:pt x="1579129" y="2162498"/>
                  </a:cubicBezTo>
                  <a:cubicBezTo>
                    <a:pt x="1739898" y="2073439"/>
                    <a:pt x="1749288" y="1975417"/>
                    <a:pt x="1714785" y="1849613"/>
                  </a:cubicBezTo>
                  <a:close/>
                  <a:moveTo>
                    <a:pt x="1811097" y="1830835"/>
                  </a:moveTo>
                  <a:cubicBezTo>
                    <a:pt x="1834888" y="2030469"/>
                    <a:pt x="1752033" y="2148759"/>
                    <a:pt x="1631049" y="2246112"/>
                  </a:cubicBezTo>
                  <a:cubicBezTo>
                    <a:pt x="1844428" y="2127908"/>
                    <a:pt x="1856891" y="1997809"/>
                    <a:pt x="1811097" y="1830835"/>
                  </a:cubicBezTo>
                  <a:close/>
                  <a:moveTo>
                    <a:pt x="1880060" y="1757375"/>
                  </a:moveTo>
                  <a:cubicBezTo>
                    <a:pt x="1913445" y="2037517"/>
                    <a:pt x="1797176" y="2203512"/>
                    <a:pt x="1627401" y="2340125"/>
                  </a:cubicBezTo>
                  <a:cubicBezTo>
                    <a:pt x="1926833" y="2174252"/>
                    <a:pt x="1944322" y="1991686"/>
                    <a:pt x="1880060" y="1757375"/>
                  </a:cubicBezTo>
                  <a:close/>
                  <a:moveTo>
                    <a:pt x="2874942" y="1156283"/>
                  </a:moveTo>
                  <a:cubicBezTo>
                    <a:pt x="2588822" y="1502350"/>
                    <a:pt x="1955020" y="1643285"/>
                    <a:pt x="1745389" y="1568659"/>
                  </a:cubicBezTo>
                  <a:cubicBezTo>
                    <a:pt x="1487026" y="1894468"/>
                    <a:pt x="1009624" y="2067297"/>
                    <a:pt x="553083" y="2097577"/>
                  </a:cubicBezTo>
                  <a:cubicBezTo>
                    <a:pt x="1026031" y="2106633"/>
                    <a:pt x="1492024" y="2028768"/>
                    <a:pt x="1763318" y="1676236"/>
                  </a:cubicBezTo>
                  <a:cubicBezTo>
                    <a:pt x="2224256" y="1666328"/>
                    <a:pt x="2713010" y="1419998"/>
                    <a:pt x="2874942" y="1156283"/>
                  </a:cubicBezTo>
                  <a:close/>
                  <a:moveTo>
                    <a:pt x="2706368" y="1001197"/>
                  </a:moveTo>
                  <a:cubicBezTo>
                    <a:pt x="2476922" y="1237807"/>
                    <a:pt x="1968662" y="1334166"/>
                    <a:pt x="1800554" y="1283143"/>
                  </a:cubicBezTo>
                  <a:cubicBezTo>
                    <a:pt x="1593368" y="1505902"/>
                    <a:pt x="1210528" y="1624067"/>
                    <a:pt x="844418" y="1644770"/>
                  </a:cubicBezTo>
                  <a:cubicBezTo>
                    <a:pt x="1223685" y="1650962"/>
                    <a:pt x="1597376" y="1597725"/>
                    <a:pt x="1814932" y="1356695"/>
                  </a:cubicBezTo>
                  <a:cubicBezTo>
                    <a:pt x="2184568" y="1349920"/>
                    <a:pt x="2576512" y="1181502"/>
                    <a:pt x="2706368" y="1001197"/>
                  </a:cubicBezTo>
                  <a:close/>
                  <a:moveTo>
                    <a:pt x="2428594" y="803990"/>
                  </a:moveTo>
                  <a:cubicBezTo>
                    <a:pt x="2295492" y="941248"/>
                    <a:pt x="2000650" y="997146"/>
                    <a:pt x="1903130" y="967547"/>
                  </a:cubicBezTo>
                  <a:cubicBezTo>
                    <a:pt x="1782941" y="1096771"/>
                    <a:pt x="1560855" y="1165318"/>
                    <a:pt x="1348474" y="1177328"/>
                  </a:cubicBezTo>
                  <a:cubicBezTo>
                    <a:pt x="1568488" y="1180920"/>
                    <a:pt x="1785266" y="1150037"/>
                    <a:pt x="1911471" y="1010215"/>
                  </a:cubicBezTo>
                  <a:cubicBezTo>
                    <a:pt x="2125898" y="1006285"/>
                    <a:pt x="2353264" y="908585"/>
                    <a:pt x="2428594" y="803990"/>
                  </a:cubicBezTo>
                  <a:close/>
                  <a:moveTo>
                    <a:pt x="2140562" y="600661"/>
                  </a:moveTo>
                  <a:cubicBezTo>
                    <a:pt x="2060700" y="683016"/>
                    <a:pt x="1883795" y="716554"/>
                    <a:pt x="1825284" y="698795"/>
                  </a:cubicBezTo>
                  <a:cubicBezTo>
                    <a:pt x="1753170" y="776329"/>
                    <a:pt x="1619919" y="817458"/>
                    <a:pt x="1492490" y="824663"/>
                  </a:cubicBezTo>
                  <a:cubicBezTo>
                    <a:pt x="1624498" y="826819"/>
                    <a:pt x="1754565" y="808289"/>
                    <a:pt x="1830288" y="724396"/>
                  </a:cubicBezTo>
                  <a:cubicBezTo>
                    <a:pt x="1958944" y="722038"/>
                    <a:pt x="2095364" y="663418"/>
                    <a:pt x="2140562" y="600661"/>
                  </a:cubicBezTo>
                  <a:close/>
                  <a:moveTo>
                    <a:pt x="1923404" y="403984"/>
                  </a:moveTo>
                  <a:cubicBezTo>
                    <a:pt x="1883473" y="445161"/>
                    <a:pt x="1795021" y="461931"/>
                    <a:pt x="1765765" y="453051"/>
                  </a:cubicBezTo>
                  <a:cubicBezTo>
                    <a:pt x="1729708" y="491818"/>
                    <a:pt x="1663082" y="512383"/>
                    <a:pt x="1599368" y="515986"/>
                  </a:cubicBezTo>
                  <a:cubicBezTo>
                    <a:pt x="1665372" y="517063"/>
                    <a:pt x="1730406" y="507798"/>
                    <a:pt x="1768267" y="465852"/>
                  </a:cubicBezTo>
                  <a:cubicBezTo>
                    <a:pt x="1832595" y="464673"/>
                    <a:pt x="1900805" y="435363"/>
                    <a:pt x="1923404" y="403984"/>
                  </a:cubicBezTo>
                  <a:close/>
                  <a:moveTo>
                    <a:pt x="1596515" y="211262"/>
                  </a:moveTo>
                  <a:cubicBezTo>
                    <a:pt x="1587374" y="204862"/>
                    <a:pt x="1401254" y="914989"/>
                    <a:pt x="1247194" y="1156484"/>
                  </a:cubicBezTo>
                  <a:cubicBezTo>
                    <a:pt x="1093134" y="1397979"/>
                    <a:pt x="817704" y="1487282"/>
                    <a:pt x="672154" y="1660230"/>
                  </a:cubicBezTo>
                  <a:cubicBezTo>
                    <a:pt x="526603" y="1833178"/>
                    <a:pt x="365492" y="2188477"/>
                    <a:pt x="373891" y="2194174"/>
                  </a:cubicBezTo>
                  <a:cubicBezTo>
                    <a:pt x="382290" y="2199871"/>
                    <a:pt x="567856" y="1860961"/>
                    <a:pt x="722548" y="1694413"/>
                  </a:cubicBezTo>
                  <a:cubicBezTo>
                    <a:pt x="877240" y="1527865"/>
                    <a:pt x="1156381" y="1442077"/>
                    <a:pt x="1302042" y="1194885"/>
                  </a:cubicBezTo>
                  <a:cubicBezTo>
                    <a:pt x="1447703" y="947693"/>
                    <a:pt x="1605656" y="217662"/>
                    <a:pt x="1596515" y="211262"/>
                  </a:cubicBezTo>
                  <a:close/>
                  <a:moveTo>
                    <a:pt x="1607078" y="0"/>
                  </a:moveTo>
                  <a:lnTo>
                    <a:pt x="3359426" y="1502012"/>
                  </a:lnTo>
                  <a:lnTo>
                    <a:pt x="3498574" y="1720673"/>
                  </a:lnTo>
                  <a:lnTo>
                    <a:pt x="5287618" y="2992882"/>
                  </a:lnTo>
                  <a:cubicBezTo>
                    <a:pt x="5758070" y="3350690"/>
                    <a:pt x="5950226" y="4046430"/>
                    <a:pt x="5744818" y="4424117"/>
                  </a:cubicBezTo>
                  <a:cubicBezTo>
                    <a:pt x="5539408" y="4801804"/>
                    <a:pt x="5141842" y="5113230"/>
                    <a:pt x="3856382" y="4742169"/>
                  </a:cubicBezTo>
                  <a:cubicBezTo>
                    <a:pt x="3266660" y="4424116"/>
                    <a:pt x="2492031" y="4482178"/>
                    <a:pt x="2027582" y="4384360"/>
                  </a:cubicBezTo>
                  <a:lnTo>
                    <a:pt x="59634" y="3807891"/>
                  </a:lnTo>
                  <a:cubicBezTo>
                    <a:pt x="-50627" y="3480570"/>
                    <a:pt x="225249" y="2506162"/>
                    <a:pt x="318052" y="2297142"/>
                  </a:cubicBezTo>
                  <a:lnTo>
                    <a:pt x="0" y="1998968"/>
                  </a:lnTo>
                  <a:cubicBezTo>
                    <a:pt x="163467" y="1564740"/>
                    <a:pt x="1047174" y="82826"/>
                    <a:pt x="160707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任意多边形 38"/>
            <p:cNvSpPr/>
            <p:nvPr/>
          </p:nvSpPr>
          <p:spPr>
            <a:xfrm rot="5400000" flipH="1">
              <a:off x="32874489" y="10230450"/>
              <a:ext cx="5109547" cy="3562853"/>
            </a:xfrm>
            <a:custGeom>
              <a:avLst/>
              <a:gdLst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4406 w 5000180"/>
                <a:gd name="connsiteY99" fmla="*/ 3504092 h 3756440"/>
                <a:gd name="connsiteX100" fmla="*/ 1763931 w 5000180"/>
                <a:gd name="connsiteY100" fmla="*/ 3533464 h 3756440"/>
                <a:gd name="connsiteX101" fmla="*/ 1894264 w 5000180"/>
                <a:gd name="connsiteY101" fmla="*/ 3453666 h 3756440"/>
                <a:gd name="connsiteX102" fmla="*/ 1895320 w 5000180"/>
                <a:gd name="connsiteY102" fmla="*/ 3417131 h 3756440"/>
                <a:gd name="connsiteX103" fmla="*/ 2088538 w 5000180"/>
                <a:gd name="connsiteY103" fmla="*/ 3331014 h 3756440"/>
                <a:gd name="connsiteX104" fmla="*/ 2179499 w 5000180"/>
                <a:gd name="connsiteY104" fmla="*/ 3271239 h 3756440"/>
                <a:gd name="connsiteX105" fmla="*/ 2187346 w 5000180"/>
                <a:gd name="connsiteY105" fmla="*/ 3223147 h 3756440"/>
                <a:gd name="connsiteX106" fmla="*/ 2263854 w 5000180"/>
                <a:gd name="connsiteY106" fmla="*/ 3172325 h 3756440"/>
                <a:gd name="connsiteX107" fmla="*/ 2252771 w 5000180"/>
                <a:gd name="connsiteY107" fmla="*/ 3223087 h 3756440"/>
                <a:gd name="connsiteX108" fmla="*/ 2605620 w 5000180"/>
                <a:gd name="connsiteY108" fmla="*/ 2979480 h 3756440"/>
                <a:gd name="connsiteX109" fmla="*/ 2664957 w 5000180"/>
                <a:gd name="connsiteY109" fmla="*/ 2905883 h 3756440"/>
                <a:gd name="connsiteX110" fmla="*/ 3168907 w 5000180"/>
                <a:gd name="connsiteY110" fmla="*/ 2571124 h 3756440"/>
                <a:gd name="connsiteX111" fmla="*/ 3361024 w 5000180"/>
                <a:gd name="connsiteY111" fmla="*/ 2415031 h 3756440"/>
                <a:gd name="connsiteX112" fmla="*/ 3426358 w 5000180"/>
                <a:gd name="connsiteY112" fmla="*/ 2364307 h 3756440"/>
                <a:gd name="connsiteX113" fmla="*/ 3423602 w 5000180"/>
                <a:gd name="connsiteY113" fmla="*/ 2364186 h 3756440"/>
                <a:gd name="connsiteX114" fmla="*/ 3490331 w 5000180"/>
                <a:gd name="connsiteY114" fmla="*/ 2309970 h 3756440"/>
                <a:gd name="connsiteX115" fmla="*/ 3495126 w 5000180"/>
                <a:gd name="connsiteY115" fmla="*/ 2310343 h 3756440"/>
                <a:gd name="connsiteX116" fmla="*/ 3558268 w 5000180"/>
                <a:gd name="connsiteY116" fmla="*/ 2260797 h 3756440"/>
                <a:gd name="connsiteX117" fmla="*/ 3551669 w 5000180"/>
                <a:gd name="connsiteY117" fmla="*/ 2260133 h 3756440"/>
                <a:gd name="connsiteX118" fmla="*/ 3731303 w 5000180"/>
                <a:gd name="connsiteY118" fmla="*/ 2114182 h 3756440"/>
                <a:gd name="connsiteX119" fmla="*/ 3735918 w 5000180"/>
                <a:gd name="connsiteY119" fmla="*/ 2115189 h 3756440"/>
                <a:gd name="connsiteX120" fmla="*/ 3819284 w 5000180"/>
                <a:gd name="connsiteY120" fmla="*/ 2046733 h 3756440"/>
                <a:gd name="connsiteX121" fmla="*/ 3815418 w 5000180"/>
                <a:gd name="connsiteY121" fmla="*/ 2045840 h 3756440"/>
                <a:gd name="connsiteX122" fmla="*/ 3899796 w 5000180"/>
                <a:gd name="connsiteY122" fmla="*/ 1977282 h 3756440"/>
                <a:gd name="connsiteX123" fmla="*/ 3901184 w 5000180"/>
                <a:gd name="connsiteY123" fmla="*/ 1977640 h 3756440"/>
                <a:gd name="connsiteX124" fmla="*/ 3932479 w 5000180"/>
                <a:gd name="connsiteY124" fmla="*/ 1950728 h 3756440"/>
                <a:gd name="connsiteX125" fmla="*/ 4166642 w 5000180"/>
                <a:gd name="connsiteY125" fmla="*/ 1760472 h 3756440"/>
                <a:gd name="connsiteX126" fmla="*/ 4151212 w 5000180"/>
                <a:gd name="connsiteY126" fmla="*/ 1759813 h 3756440"/>
                <a:gd name="connsiteX127" fmla="*/ 4773675 w 5000180"/>
                <a:gd name="connsiteY127" fmla="*/ 1117852 h 3756440"/>
                <a:gd name="connsiteX128" fmla="*/ 4997010 w 5000180"/>
                <a:gd name="connsiteY12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4406 w 5000180"/>
                <a:gd name="connsiteY99" fmla="*/ 3504092 h 3756440"/>
                <a:gd name="connsiteX100" fmla="*/ 1763931 w 5000180"/>
                <a:gd name="connsiteY100" fmla="*/ 3533464 h 3756440"/>
                <a:gd name="connsiteX101" fmla="*/ 1894264 w 5000180"/>
                <a:gd name="connsiteY101" fmla="*/ 3453666 h 3756440"/>
                <a:gd name="connsiteX102" fmla="*/ 2088538 w 5000180"/>
                <a:gd name="connsiteY102" fmla="*/ 3331014 h 3756440"/>
                <a:gd name="connsiteX103" fmla="*/ 2179499 w 5000180"/>
                <a:gd name="connsiteY103" fmla="*/ 3271239 h 3756440"/>
                <a:gd name="connsiteX104" fmla="*/ 2187346 w 5000180"/>
                <a:gd name="connsiteY104" fmla="*/ 3223147 h 3756440"/>
                <a:gd name="connsiteX105" fmla="*/ 2263854 w 5000180"/>
                <a:gd name="connsiteY105" fmla="*/ 3172325 h 3756440"/>
                <a:gd name="connsiteX106" fmla="*/ 2252771 w 5000180"/>
                <a:gd name="connsiteY106" fmla="*/ 3223087 h 3756440"/>
                <a:gd name="connsiteX107" fmla="*/ 2605620 w 5000180"/>
                <a:gd name="connsiteY107" fmla="*/ 2979480 h 3756440"/>
                <a:gd name="connsiteX108" fmla="*/ 2664957 w 5000180"/>
                <a:gd name="connsiteY108" fmla="*/ 2905883 h 3756440"/>
                <a:gd name="connsiteX109" fmla="*/ 3168907 w 5000180"/>
                <a:gd name="connsiteY109" fmla="*/ 2571124 h 3756440"/>
                <a:gd name="connsiteX110" fmla="*/ 3361024 w 5000180"/>
                <a:gd name="connsiteY110" fmla="*/ 2415031 h 3756440"/>
                <a:gd name="connsiteX111" fmla="*/ 3426358 w 5000180"/>
                <a:gd name="connsiteY111" fmla="*/ 2364307 h 3756440"/>
                <a:gd name="connsiteX112" fmla="*/ 3423602 w 5000180"/>
                <a:gd name="connsiteY112" fmla="*/ 2364186 h 3756440"/>
                <a:gd name="connsiteX113" fmla="*/ 3490331 w 5000180"/>
                <a:gd name="connsiteY113" fmla="*/ 2309970 h 3756440"/>
                <a:gd name="connsiteX114" fmla="*/ 3495126 w 5000180"/>
                <a:gd name="connsiteY114" fmla="*/ 2310343 h 3756440"/>
                <a:gd name="connsiteX115" fmla="*/ 3558268 w 5000180"/>
                <a:gd name="connsiteY115" fmla="*/ 2260797 h 3756440"/>
                <a:gd name="connsiteX116" fmla="*/ 3551669 w 5000180"/>
                <a:gd name="connsiteY116" fmla="*/ 2260133 h 3756440"/>
                <a:gd name="connsiteX117" fmla="*/ 3731303 w 5000180"/>
                <a:gd name="connsiteY117" fmla="*/ 2114182 h 3756440"/>
                <a:gd name="connsiteX118" fmla="*/ 3735918 w 5000180"/>
                <a:gd name="connsiteY118" fmla="*/ 2115189 h 3756440"/>
                <a:gd name="connsiteX119" fmla="*/ 3819284 w 5000180"/>
                <a:gd name="connsiteY119" fmla="*/ 2046733 h 3756440"/>
                <a:gd name="connsiteX120" fmla="*/ 3815418 w 5000180"/>
                <a:gd name="connsiteY120" fmla="*/ 2045840 h 3756440"/>
                <a:gd name="connsiteX121" fmla="*/ 3899796 w 5000180"/>
                <a:gd name="connsiteY121" fmla="*/ 1977282 h 3756440"/>
                <a:gd name="connsiteX122" fmla="*/ 3901184 w 5000180"/>
                <a:gd name="connsiteY122" fmla="*/ 1977640 h 3756440"/>
                <a:gd name="connsiteX123" fmla="*/ 3932479 w 5000180"/>
                <a:gd name="connsiteY123" fmla="*/ 1950728 h 3756440"/>
                <a:gd name="connsiteX124" fmla="*/ 4166642 w 5000180"/>
                <a:gd name="connsiteY124" fmla="*/ 1760472 h 3756440"/>
                <a:gd name="connsiteX125" fmla="*/ 4151212 w 5000180"/>
                <a:gd name="connsiteY125" fmla="*/ 1759813 h 3756440"/>
                <a:gd name="connsiteX126" fmla="*/ 4773675 w 5000180"/>
                <a:gd name="connsiteY126" fmla="*/ 1117852 h 3756440"/>
                <a:gd name="connsiteX127" fmla="*/ 4997010 w 5000180"/>
                <a:gd name="connsiteY12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3931 w 5000180"/>
                <a:gd name="connsiteY99" fmla="*/ 3533464 h 3756440"/>
                <a:gd name="connsiteX100" fmla="*/ 1894264 w 5000180"/>
                <a:gd name="connsiteY100" fmla="*/ 3453666 h 3756440"/>
                <a:gd name="connsiteX101" fmla="*/ 2088538 w 5000180"/>
                <a:gd name="connsiteY101" fmla="*/ 3331014 h 3756440"/>
                <a:gd name="connsiteX102" fmla="*/ 2179499 w 5000180"/>
                <a:gd name="connsiteY102" fmla="*/ 3271239 h 3756440"/>
                <a:gd name="connsiteX103" fmla="*/ 2187346 w 5000180"/>
                <a:gd name="connsiteY103" fmla="*/ 3223147 h 3756440"/>
                <a:gd name="connsiteX104" fmla="*/ 2263854 w 5000180"/>
                <a:gd name="connsiteY104" fmla="*/ 3172325 h 3756440"/>
                <a:gd name="connsiteX105" fmla="*/ 2252771 w 5000180"/>
                <a:gd name="connsiteY105" fmla="*/ 3223087 h 3756440"/>
                <a:gd name="connsiteX106" fmla="*/ 2605620 w 5000180"/>
                <a:gd name="connsiteY106" fmla="*/ 2979480 h 3756440"/>
                <a:gd name="connsiteX107" fmla="*/ 2664957 w 5000180"/>
                <a:gd name="connsiteY107" fmla="*/ 2905883 h 3756440"/>
                <a:gd name="connsiteX108" fmla="*/ 3168907 w 5000180"/>
                <a:gd name="connsiteY108" fmla="*/ 2571124 h 3756440"/>
                <a:gd name="connsiteX109" fmla="*/ 3361024 w 5000180"/>
                <a:gd name="connsiteY109" fmla="*/ 2415031 h 3756440"/>
                <a:gd name="connsiteX110" fmla="*/ 3426358 w 5000180"/>
                <a:gd name="connsiteY110" fmla="*/ 2364307 h 3756440"/>
                <a:gd name="connsiteX111" fmla="*/ 3423602 w 5000180"/>
                <a:gd name="connsiteY111" fmla="*/ 2364186 h 3756440"/>
                <a:gd name="connsiteX112" fmla="*/ 3490331 w 5000180"/>
                <a:gd name="connsiteY112" fmla="*/ 2309970 h 3756440"/>
                <a:gd name="connsiteX113" fmla="*/ 3495126 w 5000180"/>
                <a:gd name="connsiteY113" fmla="*/ 2310343 h 3756440"/>
                <a:gd name="connsiteX114" fmla="*/ 3558268 w 5000180"/>
                <a:gd name="connsiteY114" fmla="*/ 2260797 h 3756440"/>
                <a:gd name="connsiteX115" fmla="*/ 3551669 w 5000180"/>
                <a:gd name="connsiteY115" fmla="*/ 2260133 h 3756440"/>
                <a:gd name="connsiteX116" fmla="*/ 3731303 w 5000180"/>
                <a:gd name="connsiteY116" fmla="*/ 2114182 h 3756440"/>
                <a:gd name="connsiteX117" fmla="*/ 3735918 w 5000180"/>
                <a:gd name="connsiteY117" fmla="*/ 2115189 h 3756440"/>
                <a:gd name="connsiteX118" fmla="*/ 3819284 w 5000180"/>
                <a:gd name="connsiteY118" fmla="*/ 2046733 h 3756440"/>
                <a:gd name="connsiteX119" fmla="*/ 3815418 w 5000180"/>
                <a:gd name="connsiteY119" fmla="*/ 2045840 h 3756440"/>
                <a:gd name="connsiteX120" fmla="*/ 3899796 w 5000180"/>
                <a:gd name="connsiteY120" fmla="*/ 1977282 h 3756440"/>
                <a:gd name="connsiteX121" fmla="*/ 3901184 w 5000180"/>
                <a:gd name="connsiteY121" fmla="*/ 1977640 h 3756440"/>
                <a:gd name="connsiteX122" fmla="*/ 3932479 w 5000180"/>
                <a:gd name="connsiteY122" fmla="*/ 1950728 h 3756440"/>
                <a:gd name="connsiteX123" fmla="*/ 4166642 w 5000180"/>
                <a:gd name="connsiteY123" fmla="*/ 1760472 h 3756440"/>
                <a:gd name="connsiteX124" fmla="*/ 4151212 w 5000180"/>
                <a:gd name="connsiteY124" fmla="*/ 1759813 h 3756440"/>
                <a:gd name="connsiteX125" fmla="*/ 4773675 w 5000180"/>
                <a:gd name="connsiteY125" fmla="*/ 1117852 h 3756440"/>
                <a:gd name="connsiteX126" fmla="*/ 4997010 w 5000180"/>
                <a:gd name="connsiteY126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763931 w 5000180"/>
                <a:gd name="connsiteY98" fmla="*/ 3533464 h 3756440"/>
                <a:gd name="connsiteX99" fmla="*/ 1894264 w 5000180"/>
                <a:gd name="connsiteY99" fmla="*/ 3453666 h 3756440"/>
                <a:gd name="connsiteX100" fmla="*/ 2088538 w 5000180"/>
                <a:gd name="connsiteY100" fmla="*/ 3331014 h 3756440"/>
                <a:gd name="connsiteX101" fmla="*/ 2179499 w 5000180"/>
                <a:gd name="connsiteY101" fmla="*/ 3271239 h 3756440"/>
                <a:gd name="connsiteX102" fmla="*/ 2187346 w 5000180"/>
                <a:gd name="connsiteY102" fmla="*/ 3223147 h 3756440"/>
                <a:gd name="connsiteX103" fmla="*/ 2263854 w 5000180"/>
                <a:gd name="connsiteY103" fmla="*/ 3172325 h 3756440"/>
                <a:gd name="connsiteX104" fmla="*/ 2252771 w 5000180"/>
                <a:gd name="connsiteY104" fmla="*/ 3223087 h 3756440"/>
                <a:gd name="connsiteX105" fmla="*/ 2605620 w 5000180"/>
                <a:gd name="connsiteY105" fmla="*/ 2979480 h 3756440"/>
                <a:gd name="connsiteX106" fmla="*/ 2664957 w 5000180"/>
                <a:gd name="connsiteY106" fmla="*/ 2905883 h 3756440"/>
                <a:gd name="connsiteX107" fmla="*/ 3168907 w 5000180"/>
                <a:gd name="connsiteY107" fmla="*/ 2571124 h 3756440"/>
                <a:gd name="connsiteX108" fmla="*/ 3361024 w 5000180"/>
                <a:gd name="connsiteY108" fmla="*/ 2415031 h 3756440"/>
                <a:gd name="connsiteX109" fmla="*/ 3426358 w 5000180"/>
                <a:gd name="connsiteY109" fmla="*/ 2364307 h 3756440"/>
                <a:gd name="connsiteX110" fmla="*/ 3423602 w 5000180"/>
                <a:gd name="connsiteY110" fmla="*/ 2364186 h 3756440"/>
                <a:gd name="connsiteX111" fmla="*/ 3490331 w 5000180"/>
                <a:gd name="connsiteY111" fmla="*/ 2309970 h 3756440"/>
                <a:gd name="connsiteX112" fmla="*/ 3495126 w 5000180"/>
                <a:gd name="connsiteY112" fmla="*/ 2310343 h 3756440"/>
                <a:gd name="connsiteX113" fmla="*/ 3558268 w 5000180"/>
                <a:gd name="connsiteY113" fmla="*/ 2260797 h 3756440"/>
                <a:gd name="connsiteX114" fmla="*/ 3551669 w 5000180"/>
                <a:gd name="connsiteY114" fmla="*/ 2260133 h 3756440"/>
                <a:gd name="connsiteX115" fmla="*/ 3731303 w 5000180"/>
                <a:gd name="connsiteY115" fmla="*/ 2114182 h 3756440"/>
                <a:gd name="connsiteX116" fmla="*/ 3735918 w 5000180"/>
                <a:gd name="connsiteY116" fmla="*/ 2115189 h 3756440"/>
                <a:gd name="connsiteX117" fmla="*/ 3819284 w 5000180"/>
                <a:gd name="connsiteY117" fmla="*/ 2046733 h 3756440"/>
                <a:gd name="connsiteX118" fmla="*/ 3815418 w 5000180"/>
                <a:gd name="connsiteY118" fmla="*/ 2045840 h 3756440"/>
                <a:gd name="connsiteX119" fmla="*/ 3899796 w 5000180"/>
                <a:gd name="connsiteY119" fmla="*/ 1977282 h 3756440"/>
                <a:gd name="connsiteX120" fmla="*/ 3901184 w 5000180"/>
                <a:gd name="connsiteY120" fmla="*/ 1977640 h 3756440"/>
                <a:gd name="connsiteX121" fmla="*/ 3932479 w 5000180"/>
                <a:gd name="connsiteY121" fmla="*/ 1950728 h 3756440"/>
                <a:gd name="connsiteX122" fmla="*/ 4166642 w 5000180"/>
                <a:gd name="connsiteY122" fmla="*/ 1760472 h 3756440"/>
                <a:gd name="connsiteX123" fmla="*/ 4151212 w 5000180"/>
                <a:gd name="connsiteY123" fmla="*/ 1759813 h 3756440"/>
                <a:gd name="connsiteX124" fmla="*/ 4773675 w 5000180"/>
                <a:gd name="connsiteY124" fmla="*/ 1117852 h 3756440"/>
                <a:gd name="connsiteX125" fmla="*/ 4997010 w 5000180"/>
                <a:gd name="connsiteY125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894264 w 5000180"/>
                <a:gd name="connsiteY98" fmla="*/ 3453666 h 3756440"/>
                <a:gd name="connsiteX99" fmla="*/ 2088538 w 5000180"/>
                <a:gd name="connsiteY99" fmla="*/ 3331014 h 3756440"/>
                <a:gd name="connsiteX100" fmla="*/ 2179499 w 5000180"/>
                <a:gd name="connsiteY100" fmla="*/ 3271239 h 3756440"/>
                <a:gd name="connsiteX101" fmla="*/ 2187346 w 5000180"/>
                <a:gd name="connsiteY101" fmla="*/ 3223147 h 3756440"/>
                <a:gd name="connsiteX102" fmla="*/ 2263854 w 5000180"/>
                <a:gd name="connsiteY102" fmla="*/ 3172325 h 3756440"/>
                <a:gd name="connsiteX103" fmla="*/ 2252771 w 5000180"/>
                <a:gd name="connsiteY103" fmla="*/ 3223087 h 3756440"/>
                <a:gd name="connsiteX104" fmla="*/ 2605620 w 5000180"/>
                <a:gd name="connsiteY104" fmla="*/ 2979480 h 3756440"/>
                <a:gd name="connsiteX105" fmla="*/ 2664957 w 5000180"/>
                <a:gd name="connsiteY105" fmla="*/ 2905883 h 3756440"/>
                <a:gd name="connsiteX106" fmla="*/ 3168907 w 5000180"/>
                <a:gd name="connsiteY106" fmla="*/ 2571124 h 3756440"/>
                <a:gd name="connsiteX107" fmla="*/ 3361024 w 5000180"/>
                <a:gd name="connsiteY107" fmla="*/ 2415031 h 3756440"/>
                <a:gd name="connsiteX108" fmla="*/ 3426358 w 5000180"/>
                <a:gd name="connsiteY108" fmla="*/ 2364307 h 3756440"/>
                <a:gd name="connsiteX109" fmla="*/ 3423602 w 5000180"/>
                <a:gd name="connsiteY109" fmla="*/ 2364186 h 3756440"/>
                <a:gd name="connsiteX110" fmla="*/ 3490331 w 5000180"/>
                <a:gd name="connsiteY110" fmla="*/ 2309970 h 3756440"/>
                <a:gd name="connsiteX111" fmla="*/ 3495126 w 5000180"/>
                <a:gd name="connsiteY111" fmla="*/ 2310343 h 3756440"/>
                <a:gd name="connsiteX112" fmla="*/ 3558268 w 5000180"/>
                <a:gd name="connsiteY112" fmla="*/ 2260797 h 3756440"/>
                <a:gd name="connsiteX113" fmla="*/ 3551669 w 5000180"/>
                <a:gd name="connsiteY113" fmla="*/ 2260133 h 3756440"/>
                <a:gd name="connsiteX114" fmla="*/ 3731303 w 5000180"/>
                <a:gd name="connsiteY114" fmla="*/ 2114182 h 3756440"/>
                <a:gd name="connsiteX115" fmla="*/ 3735918 w 5000180"/>
                <a:gd name="connsiteY115" fmla="*/ 2115189 h 3756440"/>
                <a:gd name="connsiteX116" fmla="*/ 3819284 w 5000180"/>
                <a:gd name="connsiteY116" fmla="*/ 2046733 h 3756440"/>
                <a:gd name="connsiteX117" fmla="*/ 3815418 w 5000180"/>
                <a:gd name="connsiteY117" fmla="*/ 2045840 h 3756440"/>
                <a:gd name="connsiteX118" fmla="*/ 3899796 w 5000180"/>
                <a:gd name="connsiteY118" fmla="*/ 1977282 h 3756440"/>
                <a:gd name="connsiteX119" fmla="*/ 3901184 w 5000180"/>
                <a:gd name="connsiteY119" fmla="*/ 1977640 h 3756440"/>
                <a:gd name="connsiteX120" fmla="*/ 3932479 w 5000180"/>
                <a:gd name="connsiteY120" fmla="*/ 1950728 h 3756440"/>
                <a:gd name="connsiteX121" fmla="*/ 4166642 w 5000180"/>
                <a:gd name="connsiteY121" fmla="*/ 1760472 h 3756440"/>
                <a:gd name="connsiteX122" fmla="*/ 4151212 w 5000180"/>
                <a:gd name="connsiteY122" fmla="*/ 1759813 h 3756440"/>
                <a:gd name="connsiteX123" fmla="*/ 4773675 w 5000180"/>
                <a:gd name="connsiteY123" fmla="*/ 1117852 h 3756440"/>
                <a:gd name="connsiteX124" fmla="*/ 4997010 w 5000180"/>
                <a:gd name="connsiteY124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088538 w 5000180"/>
                <a:gd name="connsiteY98" fmla="*/ 3331014 h 3756440"/>
                <a:gd name="connsiteX99" fmla="*/ 2179499 w 5000180"/>
                <a:gd name="connsiteY99" fmla="*/ 3271239 h 3756440"/>
                <a:gd name="connsiteX100" fmla="*/ 2187346 w 5000180"/>
                <a:gd name="connsiteY100" fmla="*/ 3223147 h 3756440"/>
                <a:gd name="connsiteX101" fmla="*/ 2263854 w 5000180"/>
                <a:gd name="connsiteY101" fmla="*/ 3172325 h 3756440"/>
                <a:gd name="connsiteX102" fmla="*/ 2252771 w 5000180"/>
                <a:gd name="connsiteY102" fmla="*/ 3223087 h 3756440"/>
                <a:gd name="connsiteX103" fmla="*/ 2605620 w 5000180"/>
                <a:gd name="connsiteY103" fmla="*/ 2979480 h 3756440"/>
                <a:gd name="connsiteX104" fmla="*/ 2664957 w 5000180"/>
                <a:gd name="connsiteY104" fmla="*/ 2905883 h 3756440"/>
                <a:gd name="connsiteX105" fmla="*/ 3168907 w 5000180"/>
                <a:gd name="connsiteY105" fmla="*/ 2571124 h 3756440"/>
                <a:gd name="connsiteX106" fmla="*/ 3361024 w 5000180"/>
                <a:gd name="connsiteY106" fmla="*/ 2415031 h 3756440"/>
                <a:gd name="connsiteX107" fmla="*/ 3426358 w 5000180"/>
                <a:gd name="connsiteY107" fmla="*/ 2364307 h 3756440"/>
                <a:gd name="connsiteX108" fmla="*/ 3423602 w 5000180"/>
                <a:gd name="connsiteY108" fmla="*/ 2364186 h 3756440"/>
                <a:gd name="connsiteX109" fmla="*/ 3490331 w 5000180"/>
                <a:gd name="connsiteY109" fmla="*/ 2309970 h 3756440"/>
                <a:gd name="connsiteX110" fmla="*/ 3495126 w 5000180"/>
                <a:gd name="connsiteY110" fmla="*/ 2310343 h 3756440"/>
                <a:gd name="connsiteX111" fmla="*/ 3558268 w 5000180"/>
                <a:gd name="connsiteY111" fmla="*/ 2260797 h 3756440"/>
                <a:gd name="connsiteX112" fmla="*/ 3551669 w 5000180"/>
                <a:gd name="connsiteY112" fmla="*/ 2260133 h 3756440"/>
                <a:gd name="connsiteX113" fmla="*/ 3731303 w 5000180"/>
                <a:gd name="connsiteY113" fmla="*/ 2114182 h 3756440"/>
                <a:gd name="connsiteX114" fmla="*/ 3735918 w 5000180"/>
                <a:gd name="connsiteY114" fmla="*/ 2115189 h 3756440"/>
                <a:gd name="connsiteX115" fmla="*/ 3819284 w 5000180"/>
                <a:gd name="connsiteY115" fmla="*/ 2046733 h 3756440"/>
                <a:gd name="connsiteX116" fmla="*/ 3815418 w 5000180"/>
                <a:gd name="connsiteY116" fmla="*/ 2045840 h 3756440"/>
                <a:gd name="connsiteX117" fmla="*/ 3899796 w 5000180"/>
                <a:gd name="connsiteY117" fmla="*/ 1977282 h 3756440"/>
                <a:gd name="connsiteX118" fmla="*/ 3901184 w 5000180"/>
                <a:gd name="connsiteY118" fmla="*/ 1977640 h 3756440"/>
                <a:gd name="connsiteX119" fmla="*/ 3932479 w 5000180"/>
                <a:gd name="connsiteY119" fmla="*/ 1950728 h 3756440"/>
                <a:gd name="connsiteX120" fmla="*/ 4166642 w 5000180"/>
                <a:gd name="connsiteY120" fmla="*/ 1760472 h 3756440"/>
                <a:gd name="connsiteX121" fmla="*/ 4151212 w 5000180"/>
                <a:gd name="connsiteY121" fmla="*/ 1759813 h 3756440"/>
                <a:gd name="connsiteX122" fmla="*/ 4773675 w 5000180"/>
                <a:gd name="connsiteY122" fmla="*/ 1117852 h 3756440"/>
                <a:gd name="connsiteX123" fmla="*/ 4997010 w 5000180"/>
                <a:gd name="connsiteY123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187346 w 5000180"/>
                <a:gd name="connsiteY99" fmla="*/ 3223147 h 3756440"/>
                <a:gd name="connsiteX100" fmla="*/ 2263854 w 5000180"/>
                <a:gd name="connsiteY100" fmla="*/ 3172325 h 3756440"/>
                <a:gd name="connsiteX101" fmla="*/ 2252771 w 5000180"/>
                <a:gd name="connsiteY101" fmla="*/ 3223087 h 3756440"/>
                <a:gd name="connsiteX102" fmla="*/ 2605620 w 5000180"/>
                <a:gd name="connsiteY102" fmla="*/ 2979480 h 3756440"/>
                <a:gd name="connsiteX103" fmla="*/ 2664957 w 5000180"/>
                <a:gd name="connsiteY103" fmla="*/ 2905883 h 3756440"/>
                <a:gd name="connsiteX104" fmla="*/ 3168907 w 5000180"/>
                <a:gd name="connsiteY104" fmla="*/ 2571124 h 3756440"/>
                <a:gd name="connsiteX105" fmla="*/ 3361024 w 5000180"/>
                <a:gd name="connsiteY105" fmla="*/ 2415031 h 3756440"/>
                <a:gd name="connsiteX106" fmla="*/ 3426358 w 5000180"/>
                <a:gd name="connsiteY106" fmla="*/ 2364307 h 3756440"/>
                <a:gd name="connsiteX107" fmla="*/ 3423602 w 5000180"/>
                <a:gd name="connsiteY107" fmla="*/ 2364186 h 3756440"/>
                <a:gd name="connsiteX108" fmla="*/ 3490331 w 5000180"/>
                <a:gd name="connsiteY108" fmla="*/ 2309970 h 3756440"/>
                <a:gd name="connsiteX109" fmla="*/ 3495126 w 5000180"/>
                <a:gd name="connsiteY109" fmla="*/ 2310343 h 3756440"/>
                <a:gd name="connsiteX110" fmla="*/ 3558268 w 5000180"/>
                <a:gd name="connsiteY110" fmla="*/ 2260797 h 3756440"/>
                <a:gd name="connsiteX111" fmla="*/ 3551669 w 5000180"/>
                <a:gd name="connsiteY111" fmla="*/ 2260133 h 3756440"/>
                <a:gd name="connsiteX112" fmla="*/ 3731303 w 5000180"/>
                <a:gd name="connsiteY112" fmla="*/ 2114182 h 3756440"/>
                <a:gd name="connsiteX113" fmla="*/ 3735918 w 5000180"/>
                <a:gd name="connsiteY113" fmla="*/ 2115189 h 3756440"/>
                <a:gd name="connsiteX114" fmla="*/ 3819284 w 5000180"/>
                <a:gd name="connsiteY114" fmla="*/ 2046733 h 3756440"/>
                <a:gd name="connsiteX115" fmla="*/ 3815418 w 5000180"/>
                <a:gd name="connsiteY115" fmla="*/ 2045840 h 3756440"/>
                <a:gd name="connsiteX116" fmla="*/ 3899796 w 5000180"/>
                <a:gd name="connsiteY116" fmla="*/ 1977282 h 3756440"/>
                <a:gd name="connsiteX117" fmla="*/ 3901184 w 5000180"/>
                <a:gd name="connsiteY117" fmla="*/ 1977640 h 3756440"/>
                <a:gd name="connsiteX118" fmla="*/ 3932479 w 5000180"/>
                <a:gd name="connsiteY118" fmla="*/ 1950728 h 3756440"/>
                <a:gd name="connsiteX119" fmla="*/ 4166642 w 5000180"/>
                <a:gd name="connsiteY119" fmla="*/ 1760472 h 3756440"/>
                <a:gd name="connsiteX120" fmla="*/ 4151212 w 5000180"/>
                <a:gd name="connsiteY120" fmla="*/ 1759813 h 3756440"/>
                <a:gd name="connsiteX121" fmla="*/ 4773675 w 5000180"/>
                <a:gd name="connsiteY121" fmla="*/ 1117852 h 3756440"/>
                <a:gd name="connsiteX122" fmla="*/ 4997010 w 5000180"/>
                <a:gd name="connsiteY122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187346 w 5000180"/>
                <a:gd name="connsiteY99" fmla="*/ 3223147 h 3756440"/>
                <a:gd name="connsiteX100" fmla="*/ 2252771 w 5000180"/>
                <a:gd name="connsiteY100" fmla="*/ 3223087 h 3756440"/>
                <a:gd name="connsiteX101" fmla="*/ 2605620 w 5000180"/>
                <a:gd name="connsiteY101" fmla="*/ 2979480 h 3756440"/>
                <a:gd name="connsiteX102" fmla="*/ 2664957 w 5000180"/>
                <a:gd name="connsiteY102" fmla="*/ 2905883 h 3756440"/>
                <a:gd name="connsiteX103" fmla="*/ 3168907 w 5000180"/>
                <a:gd name="connsiteY103" fmla="*/ 2571124 h 3756440"/>
                <a:gd name="connsiteX104" fmla="*/ 3361024 w 5000180"/>
                <a:gd name="connsiteY104" fmla="*/ 2415031 h 3756440"/>
                <a:gd name="connsiteX105" fmla="*/ 3426358 w 5000180"/>
                <a:gd name="connsiteY105" fmla="*/ 2364307 h 3756440"/>
                <a:gd name="connsiteX106" fmla="*/ 3423602 w 5000180"/>
                <a:gd name="connsiteY106" fmla="*/ 2364186 h 3756440"/>
                <a:gd name="connsiteX107" fmla="*/ 3490331 w 5000180"/>
                <a:gd name="connsiteY107" fmla="*/ 2309970 h 3756440"/>
                <a:gd name="connsiteX108" fmla="*/ 3495126 w 5000180"/>
                <a:gd name="connsiteY108" fmla="*/ 2310343 h 3756440"/>
                <a:gd name="connsiteX109" fmla="*/ 3558268 w 5000180"/>
                <a:gd name="connsiteY109" fmla="*/ 2260797 h 3756440"/>
                <a:gd name="connsiteX110" fmla="*/ 3551669 w 5000180"/>
                <a:gd name="connsiteY110" fmla="*/ 2260133 h 3756440"/>
                <a:gd name="connsiteX111" fmla="*/ 3731303 w 5000180"/>
                <a:gd name="connsiteY111" fmla="*/ 2114182 h 3756440"/>
                <a:gd name="connsiteX112" fmla="*/ 3735918 w 5000180"/>
                <a:gd name="connsiteY112" fmla="*/ 2115189 h 3756440"/>
                <a:gd name="connsiteX113" fmla="*/ 3819284 w 5000180"/>
                <a:gd name="connsiteY113" fmla="*/ 2046733 h 3756440"/>
                <a:gd name="connsiteX114" fmla="*/ 3815418 w 5000180"/>
                <a:gd name="connsiteY114" fmla="*/ 2045840 h 3756440"/>
                <a:gd name="connsiteX115" fmla="*/ 3899796 w 5000180"/>
                <a:gd name="connsiteY115" fmla="*/ 1977282 h 3756440"/>
                <a:gd name="connsiteX116" fmla="*/ 3901184 w 5000180"/>
                <a:gd name="connsiteY116" fmla="*/ 1977640 h 3756440"/>
                <a:gd name="connsiteX117" fmla="*/ 3932479 w 5000180"/>
                <a:gd name="connsiteY117" fmla="*/ 1950728 h 3756440"/>
                <a:gd name="connsiteX118" fmla="*/ 4166642 w 5000180"/>
                <a:gd name="connsiteY118" fmla="*/ 1760472 h 3756440"/>
                <a:gd name="connsiteX119" fmla="*/ 4151212 w 5000180"/>
                <a:gd name="connsiteY119" fmla="*/ 1759813 h 3756440"/>
                <a:gd name="connsiteX120" fmla="*/ 4773675 w 5000180"/>
                <a:gd name="connsiteY120" fmla="*/ 1117852 h 3756440"/>
                <a:gd name="connsiteX121" fmla="*/ 4997010 w 5000180"/>
                <a:gd name="connsiteY121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252771 w 5000180"/>
                <a:gd name="connsiteY99" fmla="*/ 3223087 h 3756440"/>
                <a:gd name="connsiteX100" fmla="*/ 2605620 w 5000180"/>
                <a:gd name="connsiteY100" fmla="*/ 2979480 h 3756440"/>
                <a:gd name="connsiteX101" fmla="*/ 2664957 w 5000180"/>
                <a:gd name="connsiteY101" fmla="*/ 2905883 h 3756440"/>
                <a:gd name="connsiteX102" fmla="*/ 3168907 w 5000180"/>
                <a:gd name="connsiteY102" fmla="*/ 2571124 h 3756440"/>
                <a:gd name="connsiteX103" fmla="*/ 3361024 w 5000180"/>
                <a:gd name="connsiteY103" fmla="*/ 2415031 h 3756440"/>
                <a:gd name="connsiteX104" fmla="*/ 3426358 w 5000180"/>
                <a:gd name="connsiteY104" fmla="*/ 2364307 h 3756440"/>
                <a:gd name="connsiteX105" fmla="*/ 3423602 w 5000180"/>
                <a:gd name="connsiteY105" fmla="*/ 2364186 h 3756440"/>
                <a:gd name="connsiteX106" fmla="*/ 3490331 w 5000180"/>
                <a:gd name="connsiteY106" fmla="*/ 2309970 h 3756440"/>
                <a:gd name="connsiteX107" fmla="*/ 3495126 w 5000180"/>
                <a:gd name="connsiteY107" fmla="*/ 2310343 h 3756440"/>
                <a:gd name="connsiteX108" fmla="*/ 3558268 w 5000180"/>
                <a:gd name="connsiteY108" fmla="*/ 2260797 h 3756440"/>
                <a:gd name="connsiteX109" fmla="*/ 3551669 w 5000180"/>
                <a:gd name="connsiteY109" fmla="*/ 2260133 h 3756440"/>
                <a:gd name="connsiteX110" fmla="*/ 3731303 w 5000180"/>
                <a:gd name="connsiteY110" fmla="*/ 2114182 h 3756440"/>
                <a:gd name="connsiteX111" fmla="*/ 3735918 w 5000180"/>
                <a:gd name="connsiteY111" fmla="*/ 2115189 h 3756440"/>
                <a:gd name="connsiteX112" fmla="*/ 3819284 w 5000180"/>
                <a:gd name="connsiteY112" fmla="*/ 2046733 h 3756440"/>
                <a:gd name="connsiteX113" fmla="*/ 3815418 w 5000180"/>
                <a:gd name="connsiteY113" fmla="*/ 2045840 h 3756440"/>
                <a:gd name="connsiteX114" fmla="*/ 3899796 w 5000180"/>
                <a:gd name="connsiteY114" fmla="*/ 1977282 h 3756440"/>
                <a:gd name="connsiteX115" fmla="*/ 3901184 w 5000180"/>
                <a:gd name="connsiteY115" fmla="*/ 1977640 h 3756440"/>
                <a:gd name="connsiteX116" fmla="*/ 3932479 w 5000180"/>
                <a:gd name="connsiteY116" fmla="*/ 1950728 h 3756440"/>
                <a:gd name="connsiteX117" fmla="*/ 4166642 w 5000180"/>
                <a:gd name="connsiteY117" fmla="*/ 1760472 h 3756440"/>
                <a:gd name="connsiteX118" fmla="*/ 4151212 w 5000180"/>
                <a:gd name="connsiteY118" fmla="*/ 1759813 h 3756440"/>
                <a:gd name="connsiteX119" fmla="*/ 4773675 w 5000180"/>
                <a:gd name="connsiteY119" fmla="*/ 1117852 h 3756440"/>
                <a:gd name="connsiteX120" fmla="*/ 4997010 w 5000180"/>
                <a:gd name="connsiteY120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605620 w 5000180"/>
                <a:gd name="connsiteY99" fmla="*/ 2979480 h 3756440"/>
                <a:gd name="connsiteX100" fmla="*/ 2664957 w 5000180"/>
                <a:gd name="connsiteY100" fmla="*/ 2905883 h 3756440"/>
                <a:gd name="connsiteX101" fmla="*/ 3168907 w 5000180"/>
                <a:gd name="connsiteY101" fmla="*/ 2571124 h 3756440"/>
                <a:gd name="connsiteX102" fmla="*/ 3361024 w 5000180"/>
                <a:gd name="connsiteY102" fmla="*/ 2415031 h 3756440"/>
                <a:gd name="connsiteX103" fmla="*/ 3426358 w 5000180"/>
                <a:gd name="connsiteY103" fmla="*/ 2364307 h 3756440"/>
                <a:gd name="connsiteX104" fmla="*/ 3423602 w 5000180"/>
                <a:gd name="connsiteY104" fmla="*/ 2364186 h 3756440"/>
                <a:gd name="connsiteX105" fmla="*/ 3490331 w 5000180"/>
                <a:gd name="connsiteY105" fmla="*/ 2309970 h 3756440"/>
                <a:gd name="connsiteX106" fmla="*/ 3495126 w 5000180"/>
                <a:gd name="connsiteY106" fmla="*/ 2310343 h 3756440"/>
                <a:gd name="connsiteX107" fmla="*/ 3558268 w 5000180"/>
                <a:gd name="connsiteY107" fmla="*/ 2260797 h 3756440"/>
                <a:gd name="connsiteX108" fmla="*/ 3551669 w 5000180"/>
                <a:gd name="connsiteY108" fmla="*/ 2260133 h 3756440"/>
                <a:gd name="connsiteX109" fmla="*/ 3731303 w 5000180"/>
                <a:gd name="connsiteY109" fmla="*/ 2114182 h 3756440"/>
                <a:gd name="connsiteX110" fmla="*/ 3735918 w 5000180"/>
                <a:gd name="connsiteY110" fmla="*/ 2115189 h 3756440"/>
                <a:gd name="connsiteX111" fmla="*/ 3819284 w 5000180"/>
                <a:gd name="connsiteY111" fmla="*/ 2046733 h 3756440"/>
                <a:gd name="connsiteX112" fmla="*/ 3815418 w 5000180"/>
                <a:gd name="connsiteY112" fmla="*/ 2045840 h 3756440"/>
                <a:gd name="connsiteX113" fmla="*/ 3899796 w 5000180"/>
                <a:gd name="connsiteY113" fmla="*/ 1977282 h 3756440"/>
                <a:gd name="connsiteX114" fmla="*/ 3901184 w 5000180"/>
                <a:gd name="connsiteY114" fmla="*/ 1977640 h 3756440"/>
                <a:gd name="connsiteX115" fmla="*/ 3932479 w 5000180"/>
                <a:gd name="connsiteY115" fmla="*/ 1950728 h 3756440"/>
                <a:gd name="connsiteX116" fmla="*/ 4166642 w 5000180"/>
                <a:gd name="connsiteY116" fmla="*/ 1760472 h 3756440"/>
                <a:gd name="connsiteX117" fmla="*/ 4151212 w 5000180"/>
                <a:gd name="connsiteY117" fmla="*/ 1759813 h 3756440"/>
                <a:gd name="connsiteX118" fmla="*/ 4773675 w 5000180"/>
                <a:gd name="connsiteY118" fmla="*/ 1117852 h 3756440"/>
                <a:gd name="connsiteX119" fmla="*/ 4997010 w 5000180"/>
                <a:gd name="connsiteY119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664957 w 5000180"/>
                <a:gd name="connsiteY99" fmla="*/ 2905883 h 3756440"/>
                <a:gd name="connsiteX100" fmla="*/ 3168907 w 5000180"/>
                <a:gd name="connsiteY100" fmla="*/ 2571124 h 3756440"/>
                <a:gd name="connsiteX101" fmla="*/ 3361024 w 5000180"/>
                <a:gd name="connsiteY101" fmla="*/ 2415031 h 3756440"/>
                <a:gd name="connsiteX102" fmla="*/ 3426358 w 5000180"/>
                <a:gd name="connsiteY102" fmla="*/ 2364307 h 3756440"/>
                <a:gd name="connsiteX103" fmla="*/ 3423602 w 5000180"/>
                <a:gd name="connsiteY103" fmla="*/ 2364186 h 3756440"/>
                <a:gd name="connsiteX104" fmla="*/ 3490331 w 5000180"/>
                <a:gd name="connsiteY104" fmla="*/ 2309970 h 3756440"/>
                <a:gd name="connsiteX105" fmla="*/ 3495126 w 5000180"/>
                <a:gd name="connsiteY105" fmla="*/ 2310343 h 3756440"/>
                <a:gd name="connsiteX106" fmla="*/ 3558268 w 5000180"/>
                <a:gd name="connsiteY106" fmla="*/ 2260797 h 3756440"/>
                <a:gd name="connsiteX107" fmla="*/ 3551669 w 5000180"/>
                <a:gd name="connsiteY107" fmla="*/ 2260133 h 3756440"/>
                <a:gd name="connsiteX108" fmla="*/ 3731303 w 5000180"/>
                <a:gd name="connsiteY108" fmla="*/ 2114182 h 3756440"/>
                <a:gd name="connsiteX109" fmla="*/ 3735918 w 5000180"/>
                <a:gd name="connsiteY109" fmla="*/ 2115189 h 3756440"/>
                <a:gd name="connsiteX110" fmla="*/ 3819284 w 5000180"/>
                <a:gd name="connsiteY110" fmla="*/ 2046733 h 3756440"/>
                <a:gd name="connsiteX111" fmla="*/ 3815418 w 5000180"/>
                <a:gd name="connsiteY111" fmla="*/ 2045840 h 3756440"/>
                <a:gd name="connsiteX112" fmla="*/ 3899796 w 5000180"/>
                <a:gd name="connsiteY112" fmla="*/ 1977282 h 3756440"/>
                <a:gd name="connsiteX113" fmla="*/ 3901184 w 5000180"/>
                <a:gd name="connsiteY113" fmla="*/ 1977640 h 3756440"/>
                <a:gd name="connsiteX114" fmla="*/ 3932479 w 5000180"/>
                <a:gd name="connsiteY114" fmla="*/ 1950728 h 3756440"/>
                <a:gd name="connsiteX115" fmla="*/ 4166642 w 5000180"/>
                <a:gd name="connsiteY115" fmla="*/ 1760472 h 3756440"/>
                <a:gd name="connsiteX116" fmla="*/ 4151212 w 5000180"/>
                <a:gd name="connsiteY116" fmla="*/ 1759813 h 3756440"/>
                <a:gd name="connsiteX117" fmla="*/ 4773675 w 5000180"/>
                <a:gd name="connsiteY117" fmla="*/ 1117852 h 3756440"/>
                <a:gd name="connsiteX118" fmla="*/ 4997010 w 5000180"/>
                <a:gd name="connsiteY11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361024 w 5000180"/>
                <a:gd name="connsiteY100" fmla="*/ 2415031 h 3756440"/>
                <a:gd name="connsiteX101" fmla="*/ 3426358 w 5000180"/>
                <a:gd name="connsiteY101" fmla="*/ 2364307 h 3756440"/>
                <a:gd name="connsiteX102" fmla="*/ 3423602 w 5000180"/>
                <a:gd name="connsiteY102" fmla="*/ 2364186 h 3756440"/>
                <a:gd name="connsiteX103" fmla="*/ 3490331 w 5000180"/>
                <a:gd name="connsiteY103" fmla="*/ 2309970 h 3756440"/>
                <a:gd name="connsiteX104" fmla="*/ 3495126 w 5000180"/>
                <a:gd name="connsiteY104" fmla="*/ 2310343 h 3756440"/>
                <a:gd name="connsiteX105" fmla="*/ 3558268 w 5000180"/>
                <a:gd name="connsiteY105" fmla="*/ 2260797 h 3756440"/>
                <a:gd name="connsiteX106" fmla="*/ 3551669 w 5000180"/>
                <a:gd name="connsiteY106" fmla="*/ 2260133 h 3756440"/>
                <a:gd name="connsiteX107" fmla="*/ 3731303 w 5000180"/>
                <a:gd name="connsiteY107" fmla="*/ 2114182 h 3756440"/>
                <a:gd name="connsiteX108" fmla="*/ 3735918 w 5000180"/>
                <a:gd name="connsiteY108" fmla="*/ 2115189 h 3756440"/>
                <a:gd name="connsiteX109" fmla="*/ 3819284 w 5000180"/>
                <a:gd name="connsiteY109" fmla="*/ 2046733 h 3756440"/>
                <a:gd name="connsiteX110" fmla="*/ 3815418 w 5000180"/>
                <a:gd name="connsiteY110" fmla="*/ 2045840 h 3756440"/>
                <a:gd name="connsiteX111" fmla="*/ 3899796 w 5000180"/>
                <a:gd name="connsiteY111" fmla="*/ 1977282 h 3756440"/>
                <a:gd name="connsiteX112" fmla="*/ 3901184 w 5000180"/>
                <a:gd name="connsiteY112" fmla="*/ 1977640 h 3756440"/>
                <a:gd name="connsiteX113" fmla="*/ 3932479 w 5000180"/>
                <a:gd name="connsiteY113" fmla="*/ 1950728 h 3756440"/>
                <a:gd name="connsiteX114" fmla="*/ 4166642 w 5000180"/>
                <a:gd name="connsiteY114" fmla="*/ 1760472 h 3756440"/>
                <a:gd name="connsiteX115" fmla="*/ 4151212 w 5000180"/>
                <a:gd name="connsiteY115" fmla="*/ 1759813 h 3756440"/>
                <a:gd name="connsiteX116" fmla="*/ 4773675 w 5000180"/>
                <a:gd name="connsiteY116" fmla="*/ 1117852 h 3756440"/>
                <a:gd name="connsiteX117" fmla="*/ 4997010 w 5000180"/>
                <a:gd name="connsiteY11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361024 w 5000180"/>
                <a:gd name="connsiteY100" fmla="*/ 2415031 h 3756440"/>
                <a:gd name="connsiteX101" fmla="*/ 3426358 w 5000180"/>
                <a:gd name="connsiteY101" fmla="*/ 2364307 h 3756440"/>
                <a:gd name="connsiteX102" fmla="*/ 3490331 w 5000180"/>
                <a:gd name="connsiteY102" fmla="*/ 2309970 h 3756440"/>
                <a:gd name="connsiteX103" fmla="*/ 3495126 w 5000180"/>
                <a:gd name="connsiteY103" fmla="*/ 2310343 h 3756440"/>
                <a:gd name="connsiteX104" fmla="*/ 3558268 w 5000180"/>
                <a:gd name="connsiteY104" fmla="*/ 2260797 h 3756440"/>
                <a:gd name="connsiteX105" fmla="*/ 3551669 w 5000180"/>
                <a:gd name="connsiteY105" fmla="*/ 2260133 h 3756440"/>
                <a:gd name="connsiteX106" fmla="*/ 3731303 w 5000180"/>
                <a:gd name="connsiteY106" fmla="*/ 2114182 h 3756440"/>
                <a:gd name="connsiteX107" fmla="*/ 3735918 w 5000180"/>
                <a:gd name="connsiteY107" fmla="*/ 2115189 h 3756440"/>
                <a:gd name="connsiteX108" fmla="*/ 3819284 w 5000180"/>
                <a:gd name="connsiteY108" fmla="*/ 2046733 h 3756440"/>
                <a:gd name="connsiteX109" fmla="*/ 3815418 w 5000180"/>
                <a:gd name="connsiteY109" fmla="*/ 2045840 h 3756440"/>
                <a:gd name="connsiteX110" fmla="*/ 3899796 w 5000180"/>
                <a:gd name="connsiteY110" fmla="*/ 1977282 h 3756440"/>
                <a:gd name="connsiteX111" fmla="*/ 3901184 w 5000180"/>
                <a:gd name="connsiteY111" fmla="*/ 1977640 h 3756440"/>
                <a:gd name="connsiteX112" fmla="*/ 3932479 w 5000180"/>
                <a:gd name="connsiteY112" fmla="*/ 1950728 h 3756440"/>
                <a:gd name="connsiteX113" fmla="*/ 4166642 w 5000180"/>
                <a:gd name="connsiteY113" fmla="*/ 1760472 h 3756440"/>
                <a:gd name="connsiteX114" fmla="*/ 4151212 w 5000180"/>
                <a:gd name="connsiteY114" fmla="*/ 1759813 h 3756440"/>
                <a:gd name="connsiteX115" fmla="*/ 4773675 w 5000180"/>
                <a:gd name="connsiteY115" fmla="*/ 1117852 h 3756440"/>
                <a:gd name="connsiteX116" fmla="*/ 4997010 w 5000180"/>
                <a:gd name="connsiteY116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26358 w 5000180"/>
                <a:gd name="connsiteY100" fmla="*/ 2364307 h 3756440"/>
                <a:gd name="connsiteX101" fmla="*/ 3490331 w 5000180"/>
                <a:gd name="connsiteY101" fmla="*/ 2309970 h 3756440"/>
                <a:gd name="connsiteX102" fmla="*/ 3495126 w 5000180"/>
                <a:gd name="connsiteY102" fmla="*/ 2310343 h 3756440"/>
                <a:gd name="connsiteX103" fmla="*/ 3558268 w 5000180"/>
                <a:gd name="connsiteY103" fmla="*/ 2260797 h 3756440"/>
                <a:gd name="connsiteX104" fmla="*/ 3551669 w 5000180"/>
                <a:gd name="connsiteY104" fmla="*/ 2260133 h 3756440"/>
                <a:gd name="connsiteX105" fmla="*/ 3731303 w 5000180"/>
                <a:gd name="connsiteY105" fmla="*/ 2114182 h 3756440"/>
                <a:gd name="connsiteX106" fmla="*/ 3735918 w 5000180"/>
                <a:gd name="connsiteY106" fmla="*/ 2115189 h 3756440"/>
                <a:gd name="connsiteX107" fmla="*/ 3819284 w 5000180"/>
                <a:gd name="connsiteY107" fmla="*/ 2046733 h 3756440"/>
                <a:gd name="connsiteX108" fmla="*/ 3815418 w 5000180"/>
                <a:gd name="connsiteY108" fmla="*/ 2045840 h 3756440"/>
                <a:gd name="connsiteX109" fmla="*/ 3899796 w 5000180"/>
                <a:gd name="connsiteY109" fmla="*/ 1977282 h 3756440"/>
                <a:gd name="connsiteX110" fmla="*/ 3901184 w 5000180"/>
                <a:gd name="connsiteY110" fmla="*/ 1977640 h 3756440"/>
                <a:gd name="connsiteX111" fmla="*/ 3932479 w 5000180"/>
                <a:gd name="connsiteY111" fmla="*/ 1950728 h 3756440"/>
                <a:gd name="connsiteX112" fmla="*/ 4166642 w 5000180"/>
                <a:gd name="connsiteY112" fmla="*/ 1760472 h 3756440"/>
                <a:gd name="connsiteX113" fmla="*/ 4151212 w 5000180"/>
                <a:gd name="connsiteY113" fmla="*/ 1759813 h 3756440"/>
                <a:gd name="connsiteX114" fmla="*/ 4773675 w 5000180"/>
                <a:gd name="connsiteY114" fmla="*/ 1117852 h 3756440"/>
                <a:gd name="connsiteX115" fmla="*/ 4997010 w 5000180"/>
                <a:gd name="connsiteY115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90331 w 5000180"/>
                <a:gd name="connsiteY100" fmla="*/ 2309970 h 3756440"/>
                <a:gd name="connsiteX101" fmla="*/ 3495126 w 5000180"/>
                <a:gd name="connsiteY101" fmla="*/ 2310343 h 3756440"/>
                <a:gd name="connsiteX102" fmla="*/ 3558268 w 5000180"/>
                <a:gd name="connsiteY102" fmla="*/ 2260797 h 3756440"/>
                <a:gd name="connsiteX103" fmla="*/ 3551669 w 5000180"/>
                <a:gd name="connsiteY103" fmla="*/ 2260133 h 3756440"/>
                <a:gd name="connsiteX104" fmla="*/ 3731303 w 5000180"/>
                <a:gd name="connsiteY104" fmla="*/ 2114182 h 3756440"/>
                <a:gd name="connsiteX105" fmla="*/ 3735918 w 5000180"/>
                <a:gd name="connsiteY105" fmla="*/ 2115189 h 3756440"/>
                <a:gd name="connsiteX106" fmla="*/ 3819284 w 5000180"/>
                <a:gd name="connsiteY106" fmla="*/ 2046733 h 3756440"/>
                <a:gd name="connsiteX107" fmla="*/ 3815418 w 5000180"/>
                <a:gd name="connsiteY107" fmla="*/ 2045840 h 3756440"/>
                <a:gd name="connsiteX108" fmla="*/ 3899796 w 5000180"/>
                <a:gd name="connsiteY108" fmla="*/ 1977282 h 3756440"/>
                <a:gd name="connsiteX109" fmla="*/ 3901184 w 5000180"/>
                <a:gd name="connsiteY109" fmla="*/ 1977640 h 3756440"/>
                <a:gd name="connsiteX110" fmla="*/ 3932479 w 5000180"/>
                <a:gd name="connsiteY110" fmla="*/ 1950728 h 3756440"/>
                <a:gd name="connsiteX111" fmla="*/ 4166642 w 5000180"/>
                <a:gd name="connsiteY111" fmla="*/ 1760472 h 3756440"/>
                <a:gd name="connsiteX112" fmla="*/ 4151212 w 5000180"/>
                <a:gd name="connsiteY112" fmla="*/ 1759813 h 3756440"/>
                <a:gd name="connsiteX113" fmla="*/ 4773675 w 5000180"/>
                <a:gd name="connsiteY113" fmla="*/ 1117852 h 3756440"/>
                <a:gd name="connsiteX114" fmla="*/ 4997010 w 5000180"/>
                <a:gd name="connsiteY114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90331 w 5000180"/>
                <a:gd name="connsiteY100" fmla="*/ 2309970 h 3756440"/>
                <a:gd name="connsiteX101" fmla="*/ 3558268 w 5000180"/>
                <a:gd name="connsiteY101" fmla="*/ 2260797 h 3756440"/>
                <a:gd name="connsiteX102" fmla="*/ 3551669 w 5000180"/>
                <a:gd name="connsiteY102" fmla="*/ 2260133 h 3756440"/>
                <a:gd name="connsiteX103" fmla="*/ 3731303 w 5000180"/>
                <a:gd name="connsiteY103" fmla="*/ 2114182 h 3756440"/>
                <a:gd name="connsiteX104" fmla="*/ 3735918 w 5000180"/>
                <a:gd name="connsiteY104" fmla="*/ 2115189 h 3756440"/>
                <a:gd name="connsiteX105" fmla="*/ 3819284 w 5000180"/>
                <a:gd name="connsiteY105" fmla="*/ 2046733 h 3756440"/>
                <a:gd name="connsiteX106" fmla="*/ 3815418 w 5000180"/>
                <a:gd name="connsiteY106" fmla="*/ 2045840 h 3756440"/>
                <a:gd name="connsiteX107" fmla="*/ 3899796 w 5000180"/>
                <a:gd name="connsiteY107" fmla="*/ 1977282 h 3756440"/>
                <a:gd name="connsiteX108" fmla="*/ 3901184 w 5000180"/>
                <a:gd name="connsiteY108" fmla="*/ 1977640 h 3756440"/>
                <a:gd name="connsiteX109" fmla="*/ 3932479 w 5000180"/>
                <a:gd name="connsiteY109" fmla="*/ 1950728 h 3756440"/>
                <a:gd name="connsiteX110" fmla="*/ 4166642 w 5000180"/>
                <a:gd name="connsiteY110" fmla="*/ 1760472 h 3756440"/>
                <a:gd name="connsiteX111" fmla="*/ 4151212 w 5000180"/>
                <a:gd name="connsiteY111" fmla="*/ 1759813 h 3756440"/>
                <a:gd name="connsiteX112" fmla="*/ 4773675 w 5000180"/>
                <a:gd name="connsiteY112" fmla="*/ 1117852 h 3756440"/>
                <a:gd name="connsiteX113" fmla="*/ 4997010 w 5000180"/>
                <a:gd name="connsiteY113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551669 w 5000180"/>
                <a:gd name="connsiteY101" fmla="*/ 2260133 h 3756440"/>
                <a:gd name="connsiteX102" fmla="*/ 3731303 w 5000180"/>
                <a:gd name="connsiteY102" fmla="*/ 2114182 h 3756440"/>
                <a:gd name="connsiteX103" fmla="*/ 3735918 w 5000180"/>
                <a:gd name="connsiteY103" fmla="*/ 2115189 h 3756440"/>
                <a:gd name="connsiteX104" fmla="*/ 3819284 w 5000180"/>
                <a:gd name="connsiteY104" fmla="*/ 2046733 h 3756440"/>
                <a:gd name="connsiteX105" fmla="*/ 3815418 w 5000180"/>
                <a:gd name="connsiteY105" fmla="*/ 2045840 h 3756440"/>
                <a:gd name="connsiteX106" fmla="*/ 3899796 w 5000180"/>
                <a:gd name="connsiteY106" fmla="*/ 1977282 h 3756440"/>
                <a:gd name="connsiteX107" fmla="*/ 3901184 w 5000180"/>
                <a:gd name="connsiteY107" fmla="*/ 1977640 h 3756440"/>
                <a:gd name="connsiteX108" fmla="*/ 3932479 w 5000180"/>
                <a:gd name="connsiteY108" fmla="*/ 1950728 h 3756440"/>
                <a:gd name="connsiteX109" fmla="*/ 4166642 w 5000180"/>
                <a:gd name="connsiteY109" fmla="*/ 1760472 h 3756440"/>
                <a:gd name="connsiteX110" fmla="*/ 4151212 w 5000180"/>
                <a:gd name="connsiteY110" fmla="*/ 1759813 h 3756440"/>
                <a:gd name="connsiteX111" fmla="*/ 4773675 w 5000180"/>
                <a:gd name="connsiteY111" fmla="*/ 1117852 h 3756440"/>
                <a:gd name="connsiteX112" fmla="*/ 4997010 w 5000180"/>
                <a:gd name="connsiteY112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731303 w 5000180"/>
                <a:gd name="connsiteY101" fmla="*/ 2114182 h 3756440"/>
                <a:gd name="connsiteX102" fmla="*/ 3735918 w 5000180"/>
                <a:gd name="connsiteY102" fmla="*/ 2115189 h 3756440"/>
                <a:gd name="connsiteX103" fmla="*/ 3819284 w 5000180"/>
                <a:gd name="connsiteY103" fmla="*/ 2046733 h 3756440"/>
                <a:gd name="connsiteX104" fmla="*/ 3815418 w 5000180"/>
                <a:gd name="connsiteY104" fmla="*/ 2045840 h 3756440"/>
                <a:gd name="connsiteX105" fmla="*/ 3899796 w 5000180"/>
                <a:gd name="connsiteY105" fmla="*/ 1977282 h 3756440"/>
                <a:gd name="connsiteX106" fmla="*/ 3901184 w 5000180"/>
                <a:gd name="connsiteY106" fmla="*/ 1977640 h 3756440"/>
                <a:gd name="connsiteX107" fmla="*/ 3932479 w 5000180"/>
                <a:gd name="connsiteY107" fmla="*/ 1950728 h 3756440"/>
                <a:gd name="connsiteX108" fmla="*/ 4166642 w 5000180"/>
                <a:gd name="connsiteY108" fmla="*/ 1760472 h 3756440"/>
                <a:gd name="connsiteX109" fmla="*/ 4151212 w 5000180"/>
                <a:gd name="connsiteY109" fmla="*/ 1759813 h 3756440"/>
                <a:gd name="connsiteX110" fmla="*/ 4773675 w 5000180"/>
                <a:gd name="connsiteY110" fmla="*/ 1117852 h 3756440"/>
                <a:gd name="connsiteX111" fmla="*/ 4997010 w 5000180"/>
                <a:gd name="connsiteY111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731303 w 5000180"/>
                <a:gd name="connsiteY101" fmla="*/ 2114182 h 3756440"/>
                <a:gd name="connsiteX102" fmla="*/ 3819284 w 5000180"/>
                <a:gd name="connsiteY102" fmla="*/ 2046733 h 3756440"/>
                <a:gd name="connsiteX103" fmla="*/ 3815418 w 5000180"/>
                <a:gd name="connsiteY103" fmla="*/ 2045840 h 3756440"/>
                <a:gd name="connsiteX104" fmla="*/ 3899796 w 5000180"/>
                <a:gd name="connsiteY104" fmla="*/ 1977282 h 3756440"/>
                <a:gd name="connsiteX105" fmla="*/ 3901184 w 5000180"/>
                <a:gd name="connsiteY105" fmla="*/ 1977640 h 3756440"/>
                <a:gd name="connsiteX106" fmla="*/ 3932479 w 5000180"/>
                <a:gd name="connsiteY106" fmla="*/ 1950728 h 3756440"/>
                <a:gd name="connsiteX107" fmla="*/ 4166642 w 5000180"/>
                <a:gd name="connsiteY107" fmla="*/ 1760472 h 3756440"/>
                <a:gd name="connsiteX108" fmla="*/ 4151212 w 5000180"/>
                <a:gd name="connsiteY108" fmla="*/ 1759813 h 3756440"/>
                <a:gd name="connsiteX109" fmla="*/ 4773675 w 5000180"/>
                <a:gd name="connsiteY109" fmla="*/ 1117852 h 3756440"/>
                <a:gd name="connsiteX110" fmla="*/ 4997010 w 5000180"/>
                <a:gd name="connsiteY110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731303 w 5000180"/>
                <a:gd name="connsiteY100" fmla="*/ 2114182 h 3756440"/>
                <a:gd name="connsiteX101" fmla="*/ 3819284 w 5000180"/>
                <a:gd name="connsiteY101" fmla="*/ 2046733 h 3756440"/>
                <a:gd name="connsiteX102" fmla="*/ 3815418 w 5000180"/>
                <a:gd name="connsiteY102" fmla="*/ 2045840 h 3756440"/>
                <a:gd name="connsiteX103" fmla="*/ 3899796 w 5000180"/>
                <a:gd name="connsiteY103" fmla="*/ 1977282 h 3756440"/>
                <a:gd name="connsiteX104" fmla="*/ 3901184 w 5000180"/>
                <a:gd name="connsiteY104" fmla="*/ 1977640 h 3756440"/>
                <a:gd name="connsiteX105" fmla="*/ 3932479 w 5000180"/>
                <a:gd name="connsiteY105" fmla="*/ 1950728 h 3756440"/>
                <a:gd name="connsiteX106" fmla="*/ 4166642 w 5000180"/>
                <a:gd name="connsiteY106" fmla="*/ 1760472 h 3756440"/>
                <a:gd name="connsiteX107" fmla="*/ 4151212 w 5000180"/>
                <a:gd name="connsiteY107" fmla="*/ 1759813 h 3756440"/>
                <a:gd name="connsiteX108" fmla="*/ 4773675 w 5000180"/>
                <a:gd name="connsiteY108" fmla="*/ 1117852 h 3756440"/>
                <a:gd name="connsiteX109" fmla="*/ 4997010 w 5000180"/>
                <a:gd name="connsiteY109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2179499 w 5000180"/>
                <a:gd name="connsiteY97" fmla="*/ 3271239 h 3756440"/>
                <a:gd name="connsiteX98" fmla="*/ 3168907 w 5000180"/>
                <a:gd name="connsiteY98" fmla="*/ 2571124 h 3756440"/>
                <a:gd name="connsiteX99" fmla="*/ 3731303 w 5000180"/>
                <a:gd name="connsiteY99" fmla="*/ 2114182 h 3756440"/>
                <a:gd name="connsiteX100" fmla="*/ 3819284 w 5000180"/>
                <a:gd name="connsiteY100" fmla="*/ 2046733 h 3756440"/>
                <a:gd name="connsiteX101" fmla="*/ 3815418 w 5000180"/>
                <a:gd name="connsiteY101" fmla="*/ 2045840 h 3756440"/>
                <a:gd name="connsiteX102" fmla="*/ 3899796 w 5000180"/>
                <a:gd name="connsiteY102" fmla="*/ 1977282 h 3756440"/>
                <a:gd name="connsiteX103" fmla="*/ 3901184 w 5000180"/>
                <a:gd name="connsiteY103" fmla="*/ 1977640 h 3756440"/>
                <a:gd name="connsiteX104" fmla="*/ 3932479 w 5000180"/>
                <a:gd name="connsiteY104" fmla="*/ 1950728 h 3756440"/>
                <a:gd name="connsiteX105" fmla="*/ 4166642 w 5000180"/>
                <a:gd name="connsiteY105" fmla="*/ 1760472 h 3756440"/>
                <a:gd name="connsiteX106" fmla="*/ 4151212 w 5000180"/>
                <a:gd name="connsiteY106" fmla="*/ 1759813 h 3756440"/>
                <a:gd name="connsiteX107" fmla="*/ 4773675 w 5000180"/>
                <a:gd name="connsiteY107" fmla="*/ 1117852 h 3756440"/>
                <a:gd name="connsiteX108" fmla="*/ 4997010 w 5000180"/>
                <a:gd name="connsiteY10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3168907 w 5000180"/>
                <a:gd name="connsiteY97" fmla="*/ 2571124 h 3756440"/>
                <a:gd name="connsiteX98" fmla="*/ 3731303 w 5000180"/>
                <a:gd name="connsiteY98" fmla="*/ 2114182 h 3756440"/>
                <a:gd name="connsiteX99" fmla="*/ 3819284 w 5000180"/>
                <a:gd name="connsiteY99" fmla="*/ 2046733 h 3756440"/>
                <a:gd name="connsiteX100" fmla="*/ 3815418 w 5000180"/>
                <a:gd name="connsiteY100" fmla="*/ 2045840 h 3756440"/>
                <a:gd name="connsiteX101" fmla="*/ 3899796 w 5000180"/>
                <a:gd name="connsiteY101" fmla="*/ 1977282 h 3756440"/>
                <a:gd name="connsiteX102" fmla="*/ 3901184 w 5000180"/>
                <a:gd name="connsiteY102" fmla="*/ 1977640 h 3756440"/>
                <a:gd name="connsiteX103" fmla="*/ 3932479 w 5000180"/>
                <a:gd name="connsiteY103" fmla="*/ 1950728 h 3756440"/>
                <a:gd name="connsiteX104" fmla="*/ 4166642 w 5000180"/>
                <a:gd name="connsiteY104" fmla="*/ 1760472 h 3756440"/>
                <a:gd name="connsiteX105" fmla="*/ 4151212 w 5000180"/>
                <a:gd name="connsiteY105" fmla="*/ 1759813 h 3756440"/>
                <a:gd name="connsiteX106" fmla="*/ 4773675 w 5000180"/>
                <a:gd name="connsiteY106" fmla="*/ 1117852 h 3756440"/>
                <a:gd name="connsiteX107" fmla="*/ 4997010 w 5000180"/>
                <a:gd name="connsiteY10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3168907 w 5000180"/>
                <a:gd name="connsiteY97" fmla="*/ 2571124 h 3756440"/>
                <a:gd name="connsiteX98" fmla="*/ 3731303 w 5000180"/>
                <a:gd name="connsiteY98" fmla="*/ 2114182 h 3756440"/>
                <a:gd name="connsiteX99" fmla="*/ 3819284 w 5000180"/>
                <a:gd name="connsiteY99" fmla="*/ 2046733 h 3756440"/>
                <a:gd name="connsiteX100" fmla="*/ 3815418 w 5000180"/>
                <a:gd name="connsiteY100" fmla="*/ 2045840 h 3756440"/>
                <a:gd name="connsiteX101" fmla="*/ 3899796 w 5000180"/>
                <a:gd name="connsiteY101" fmla="*/ 1977282 h 3756440"/>
                <a:gd name="connsiteX102" fmla="*/ 3901184 w 5000180"/>
                <a:gd name="connsiteY102" fmla="*/ 1977640 h 3756440"/>
                <a:gd name="connsiteX103" fmla="*/ 3932479 w 5000180"/>
                <a:gd name="connsiteY103" fmla="*/ 1950728 h 3756440"/>
                <a:gd name="connsiteX104" fmla="*/ 4166642 w 5000180"/>
                <a:gd name="connsiteY104" fmla="*/ 1760472 h 3756440"/>
                <a:gd name="connsiteX105" fmla="*/ 4151212 w 5000180"/>
                <a:gd name="connsiteY105" fmla="*/ 1759813 h 3756440"/>
                <a:gd name="connsiteX106" fmla="*/ 4773675 w 5000180"/>
                <a:gd name="connsiteY106" fmla="*/ 1117852 h 3756440"/>
                <a:gd name="connsiteX107" fmla="*/ 4997010 w 5000180"/>
                <a:gd name="connsiteY107" fmla="*/ 613971 h 3756440"/>
                <a:gd name="connsiteX0" fmla="*/ 1428239 w 4856229"/>
                <a:gd name="connsiteY0" fmla="*/ 1555089 h 3780314"/>
                <a:gd name="connsiteX1" fmla="*/ 1381637 w 4856229"/>
                <a:gd name="connsiteY1" fmla="*/ 1444198 h 3780314"/>
                <a:gd name="connsiteX2" fmla="*/ 1166439 w 4856229"/>
                <a:gd name="connsiteY2" fmla="*/ 1388252 h 3780314"/>
                <a:gd name="connsiteX3" fmla="*/ 838057 w 4856229"/>
                <a:gd name="connsiteY3" fmla="*/ 1642677 h 3780314"/>
                <a:gd name="connsiteX4" fmla="*/ 912187 w 4856229"/>
                <a:gd name="connsiteY4" fmla="*/ 2168910 h 3780314"/>
                <a:gd name="connsiteX5" fmla="*/ 1037067 w 4856229"/>
                <a:gd name="connsiteY5" fmla="*/ 2045363 h 3780314"/>
                <a:gd name="connsiteX6" fmla="*/ 887737 w 4856229"/>
                <a:gd name="connsiteY6" fmla="*/ 1678723 h 3780314"/>
                <a:gd name="connsiteX7" fmla="*/ 1325905 w 4856229"/>
                <a:gd name="connsiteY7" fmla="*/ 1644510 h 3780314"/>
                <a:gd name="connsiteX8" fmla="*/ 1428239 w 4856229"/>
                <a:gd name="connsiteY8" fmla="*/ 1555089 h 3780314"/>
                <a:gd name="connsiteX9" fmla="*/ 1481088 w 4856229"/>
                <a:gd name="connsiteY9" fmla="*/ 1557689 h 3780314"/>
                <a:gd name="connsiteX10" fmla="*/ 1264867 w 4856229"/>
                <a:gd name="connsiteY10" fmla="*/ 1690720 h 3780314"/>
                <a:gd name="connsiteX11" fmla="*/ 943176 w 4856229"/>
                <a:gd name="connsiteY11" fmla="*/ 1676466 h 3780314"/>
                <a:gd name="connsiteX12" fmla="*/ 1033870 w 4856229"/>
                <a:gd name="connsiteY12" fmla="*/ 1980701 h 3780314"/>
                <a:gd name="connsiteX13" fmla="*/ 931036 w 4856229"/>
                <a:gd name="connsiteY13" fmla="*/ 2212117 h 3780314"/>
                <a:gd name="connsiteX14" fmla="*/ 839921 w 4856229"/>
                <a:gd name="connsiteY14" fmla="*/ 1537110 h 3780314"/>
                <a:gd name="connsiteX15" fmla="*/ 1216654 w 4856229"/>
                <a:gd name="connsiteY15" fmla="*/ 1326528 h 3780314"/>
                <a:gd name="connsiteX16" fmla="*/ 1448236 w 4856229"/>
                <a:gd name="connsiteY16" fmla="*/ 1437558 h 3780314"/>
                <a:gd name="connsiteX17" fmla="*/ 1481088 w 4856229"/>
                <a:gd name="connsiteY17" fmla="*/ 1557689 h 3780314"/>
                <a:gd name="connsiteX18" fmla="*/ 2119433 w 4856229"/>
                <a:gd name="connsiteY18" fmla="*/ 1866283 h 3780314"/>
                <a:gd name="connsiteX19" fmla="*/ 2022100 w 4856229"/>
                <a:gd name="connsiteY19" fmla="*/ 1732603 h 3780314"/>
                <a:gd name="connsiteX20" fmla="*/ 1891317 w 4856229"/>
                <a:gd name="connsiteY20" fmla="*/ 1710515 h 3780314"/>
                <a:gd name="connsiteX21" fmla="*/ 1845576 w 4856229"/>
                <a:gd name="connsiteY21" fmla="*/ 1773872 h 3780314"/>
                <a:gd name="connsiteX22" fmla="*/ 1759708 w 4856229"/>
                <a:gd name="connsiteY22" fmla="*/ 2157834 h 3780314"/>
                <a:gd name="connsiteX23" fmla="*/ 1370841 w 4856229"/>
                <a:gd name="connsiteY23" fmla="*/ 1966281 h 3780314"/>
                <a:gd name="connsiteX24" fmla="*/ 1208252 w 4856229"/>
                <a:gd name="connsiteY24" fmla="*/ 2106994 h 3780314"/>
                <a:gd name="connsiteX25" fmla="*/ 1780751 w 4856229"/>
                <a:gd name="connsiteY25" fmla="*/ 2213188 h 3780314"/>
                <a:gd name="connsiteX26" fmla="*/ 2119433 w 4856229"/>
                <a:gd name="connsiteY26" fmla="*/ 1866283 h 3780314"/>
                <a:gd name="connsiteX27" fmla="*/ 2154788 w 4856229"/>
                <a:gd name="connsiteY27" fmla="*/ 1871825 h 3780314"/>
                <a:gd name="connsiteX28" fmla="*/ 1718629 w 4856229"/>
                <a:gd name="connsiteY28" fmla="*/ 2282398 h 3780314"/>
                <a:gd name="connsiteX29" fmla="*/ 1148712 w 4856229"/>
                <a:gd name="connsiteY29" fmla="*/ 2060310 h 3780314"/>
                <a:gd name="connsiteX30" fmla="*/ 1449334 w 4856229"/>
                <a:gd name="connsiteY30" fmla="*/ 1939272 h 3780314"/>
                <a:gd name="connsiteX31" fmla="*/ 1712098 w 4856229"/>
                <a:gd name="connsiteY31" fmla="*/ 2113074 h 3780314"/>
                <a:gd name="connsiteX32" fmla="*/ 1811336 w 4856229"/>
                <a:gd name="connsiteY32" fmla="*/ 1811170 h 3780314"/>
                <a:gd name="connsiteX33" fmla="*/ 1928513 w 4856229"/>
                <a:gd name="connsiteY33" fmla="*/ 1643164 h 3780314"/>
                <a:gd name="connsiteX34" fmla="*/ 2031561 w 4856229"/>
                <a:gd name="connsiteY34" fmla="*/ 1667943 h 3780314"/>
                <a:gd name="connsiteX35" fmla="*/ 2154788 w 4856229"/>
                <a:gd name="connsiteY35" fmla="*/ 1871825 h 3780314"/>
                <a:gd name="connsiteX36" fmla="*/ 2524625 w 4856229"/>
                <a:gd name="connsiteY36" fmla="*/ 1164047 h 3780314"/>
                <a:gd name="connsiteX37" fmla="*/ 2224987 w 4856229"/>
                <a:gd name="connsiteY37" fmla="*/ 962011 h 3780314"/>
                <a:gd name="connsiteX38" fmla="*/ 2127404 w 4856229"/>
                <a:gd name="connsiteY38" fmla="*/ 970785 h 3780314"/>
                <a:gd name="connsiteX39" fmla="*/ 1997626 w 4856229"/>
                <a:gd name="connsiteY39" fmla="*/ 1005626 h 3780314"/>
                <a:gd name="connsiteX40" fmla="*/ 1713982 w 4856229"/>
                <a:gd name="connsiteY40" fmla="*/ 1433841 h 3780314"/>
                <a:gd name="connsiteX41" fmla="*/ 1885136 w 4856229"/>
                <a:gd name="connsiteY41" fmla="*/ 1412951 h 3780314"/>
                <a:gd name="connsiteX42" fmla="*/ 2010977 w 4856229"/>
                <a:gd name="connsiteY42" fmla="*/ 1059926 h 3780314"/>
                <a:gd name="connsiteX43" fmla="*/ 2354960 w 4856229"/>
                <a:gd name="connsiteY43" fmla="*/ 1280056 h 3780314"/>
                <a:gd name="connsiteX44" fmla="*/ 2524625 w 4856229"/>
                <a:gd name="connsiteY44" fmla="*/ 1164047 h 3780314"/>
                <a:gd name="connsiteX45" fmla="*/ 2574740 w 4856229"/>
                <a:gd name="connsiteY45" fmla="*/ 1195073 h 3780314"/>
                <a:gd name="connsiteX46" fmla="*/ 2277322 w 4856229"/>
                <a:gd name="connsiteY46" fmla="*/ 1278472 h 3780314"/>
                <a:gd name="connsiteX47" fmla="*/ 2050077 w 4856229"/>
                <a:gd name="connsiteY47" fmla="*/ 1087925 h 3780314"/>
                <a:gd name="connsiteX48" fmla="*/ 1921243 w 4856229"/>
                <a:gd name="connsiteY48" fmla="*/ 1362269 h 3780314"/>
                <a:gd name="connsiteX49" fmla="*/ 1696980 w 4856229"/>
                <a:gd name="connsiteY49" fmla="*/ 1474770 h 3780314"/>
                <a:gd name="connsiteX50" fmla="*/ 2063737 w 4856229"/>
                <a:gd name="connsiteY50" fmla="*/ 927715 h 3780314"/>
                <a:gd name="connsiteX51" fmla="*/ 2137350 w 4856229"/>
                <a:gd name="connsiteY51" fmla="*/ 916402 h 3780314"/>
                <a:gd name="connsiteX52" fmla="*/ 2574740 w 4856229"/>
                <a:gd name="connsiteY52" fmla="*/ 1195073 h 3780314"/>
                <a:gd name="connsiteX53" fmla="*/ 3205219 w 4856229"/>
                <a:gd name="connsiteY53" fmla="*/ 1462299 h 3780314"/>
                <a:gd name="connsiteX54" fmla="*/ 3107887 w 4856229"/>
                <a:gd name="connsiteY54" fmla="*/ 1328617 h 3780314"/>
                <a:gd name="connsiteX55" fmla="*/ 2977104 w 4856229"/>
                <a:gd name="connsiteY55" fmla="*/ 1306532 h 3780314"/>
                <a:gd name="connsiteX56" fmla="*/ 2931363 w 4856229"/>
                <a:gd name="connsiteY56" fmla="*/ 1369888 h 3780314"/>
                <a:gd name="connsiteX57" fmla="*/ 2845494 w 4856229"/>
                <a:gd name="connsiteY57" fmla="*/ 1753850 h 3780314"/>
                <a:gd name="connsiteX58" fmla="*/ 2456628 w 4856229"/>
                <a:gd name="connsiteY58" fmla="*/ 1562297 h 3780314"/>
                <a:gd name="connsiteX59" fmla="*/ 2294038 w 4856229"/>
                <a:gd name="connsiteY59" fmla="*/ 1703010 h 3780314"/>
                <a:gd name="connsiteX60" fmla="*/ 2866537 w 4856229"/>
                <a:gd name="connsiteY60" fmla="*/ 1809202 h 3780314"/>
                <a:gd name="connsiteX61" fmla="*/ 3205219 w 4856229"/>
                <a:gd name="connsiteY61" fmla="*/ 1462299 h 3780314"/>
                <a:gd name="connsiteX62" fmla="*/ 3240575 w 4856229"/>
                <a:gd name="connsiteY62" fmla="*/ 1467839 h 3780314"/>
                <a:gd name="connsiteX63" fmla="*/ 2804415 w 4856229"/>
                <a:gd name="connsiteY63" fmla="*/ 1878412 h 3780314"/>
                <a:gd name="connsiteX64" fmla="*/ 2234497 w 4856229"/>
                <a:gd name="connsiteY64" fmla="*/ 1656326 h 3780314"/>
                <a:gd name="connsiteX65" fmla="*/ 2535120 w 4856229"/>
                <a:gd name="connsiteY65" fmla="*/ 1535286 h 3780314"/>
                <a:gd name="connsiteX66" fmla="*/ 2797885 w 4856229"/>
                <a:gd name="connsiteY66" fmla="*/ 1709088 h 3780314"/>
                <a:gd name="connsiteX67" fmla="*/ 2897122 w 4856229"/>
                <a:gd name="connsiteY67" fmla="*/ 1407186 h 3780314"/>
                <a:gd name="connsiteX68" fmla="*/ 3014299 w 4856229"/>
                <a:gd name="connsiteY68" fmla="*/ 1239178 h 3780314"/>
                <a:gd name="connsiteX69" fmla="*/ 3117348 w 4856229"/>
                <a:gd name="connsiteY69" fmla="*/ 1263957 h 3780314"/>
                <a:gd name="connsiteX70" fmla="*/ 3240575 w 4856229"/>
                <a:gd name="connsiteY70" fmla="*/ 1467839 h 3780314"/>
                <a:gd name="connsiteX71" fmla="*/ 3200724 w 4856229"/>
                <a:gd name="connsiteY71" fmla="*/ 2314433 h 3780314"/>
                <a:gd name="connsiteX72" fmla="*/ 3095175 w 4856229"/>
                <a:gd name="connsiteY72" fmla="*/ 2377967 h 3780314"/>
                <a:gd name="connsiteX73" fmla="*/ 2125921 w 4856229"/>
                <a:gd name="connsiteY73" fmla="*/ 3158255 h 3780314"/>
                <a:gd name="connsiteX74" fmla="*/ 2050097 w 4856229"/>
                <a:gd name="connsiteY74" fmla="*/ 3195569 h 3780314"/>
                <a:gd name="connsiteX75" fmla="*/ 3089280 w 4856229"/>
                <a:gd name="connsiteY75" fmla="*/ 2318035 h 3780314"/>
                <a:gd name="connsiteX76" fmla="*/ 3200724 w 4856229"/>
                <a:gd name="connsiteY76" fmla="*/ 2314433 h 3780314"/>
                <a:gd name="connsiteX77" fmla="*/ 3473662 w 4856229"/>
                <a:gd name="connsiteY77" fmla="*/ 2102874 h 3780314"/>
                <a:gd name="connsiteX78" fmla="*/ 3271112 w 4856229"/>
                <a:gd name="connsiteY78" fmla="*/ 2259876 h 3780314"/>
                <a:gd name="connsiteX79" fmla="*/ 3092654 w 4856229"/>
                <a:gd name="connsiteY79" fmla="*/ 2262427 h 3780314"/>
                <a:gd name="connsiteX80" fmla="*/ 1958482 w 4856229"/>
                <a:gd name="connsiteY80" fmla="*/ 3240653 h 3780314"/>
                <a:gd name="connsiteX81" fmla="*/ 1753950 w 4856229"/>
                <a:gd name="connsiteY81" fmla="*/ 3341308 h 3780314"/>
                <a:gd name="connsiteX82" fmla="*/ 3075235 w 4856229"/>
                <a:gd name="connsiteY82" fmla="*/ 2085322 h 3780314"/>
                <a:gd name="connsiteX83" fmla="*/ 3473662 w 4856229"/>
                <a:gd name="connsiteY83" fmla="*/ 2102874 h 3780314"/>
                <a:gd name="connsiteX84" fmla="*/ 3652588 w 4856229"/>
                <a:gd name="connsiteY84" fmla="*/ 1964186 h 3780314"/>
                <a:gd name="connsiteX85" fmla="*/ 3562357 w 4856229"/>
                <a:gd name="connsiteY85" fmla="*/ 2034126 h 3780314"/>
                <a:gd name="connsiteX86" fmla="*/ 3079460 w 4856229"/>
                <a:gd name="connsiteY86" fmla="*/ 2005909 h 3780314"/>
                <a:gd name="connsiteX87" fmla="*/ 1622261 w 4856229"/>
                <a:gd name="connsiteY87" fmla="*/ 3406115 h 3780314"/>
                <a:gd name="connsiteX88" fmla="*/ 1525916 w 4856229"/>
                <a:gd name="connsiteY88" fmla="*/ 3453528 h 3780314"/>
                <a:gd name="connsiteX89" fmla="*/ 3070858 w 4856229"/>
                <a:gd name="connsiteY89" fmla="*/ 1918455 h 3780314"/>
                <a:gd name="connsiteX90" fmla="*/ 3652588 w 4856229"/>
                <a:gd name="connsiteY90" fmla="*/ 1964186 h 3780314"/>
                <a:gd name="connsiteX91" fmla="*/ 4853059 w 4856229"/>
                <a:gd name="connsiteY91" fmla="*/ 627469 h 3780314"/>
                <a:gd name="connsiteX92" fmla="*/ 4092584 w 4856229"/>
                <a:gd name="connsiteY92" fmla="*/ 52363 h 3780314"/>
                <a:gd name="connsiteX93" fmla="*/ 3537758 w 4856229"/>
                <a:gd name="connsiteY93" fmla="*/ 24214 h 3780314"/>
                <a:gd name="connsiteX94" fmla="*/ 2876732 w 4856229"/>
                <a:gd name="connsiteY94" fmla="*/ 219184 h 3780314"/>
                <a:gd name="connsiteX95" fmla="*/ 66752 w 4856229"/>
                <a:gd name="connsiteY95" fmla="*/ 2092329 h 3780314"/>
                <a:gd name="connsiteX96" fmla="*/ 1528274 w 4856229"/>
                <a:gd name="connsiteY96" fmla="*/ 3600268 h 3780314"/>
                <a:gd name="connsiteX97" fmla="*/ 3024956 w 4856229"/>
                <a:gd name="connsiteY97" fmla="*/ 2584622 h 3780314"/>
                <a:gd name="connsiteX98" fmla="*/ 3587352 w 4856229"/>
                <a:gd name="connsiteY98" fmla="*/ 2127680 h 3780314"/>
                <a:gd name="connsiteX99" fmla="*/ 3675333 w 4856229"/>
                <a:gd name="connsiteY99" fmla="*/ 2060231 h 3780314"/>
                <a:gd name="connsiteX100" fmla="*/ 3671467 w 4856229"/>
                <a:gd name="connsiteY100" fmla="*/ 2059338 h 3780314"/>
                <a:gd name="connsiteX101" fmla="*/ 3755845 w 4856229"/>
                <a:gd name="connsiteY101" fmla="*/ 1990780 h 3780314"/>
                <a:gd name="connsiteX102" fmla="*/ 3757233 w 4856229"/>
                <a:gd name="connsiteY102" fmla="*/ 1991138 h 3780314"/>
                <a:gd name="connsiteX103" fmla="*/ 3788528 w 4856229"/>
                <a:gd name="connsiteY103" fmla="*/ 1964226 h 3780314"/>
                <a:gd name="connsiteX104" fmla="*/ 4022691 w 4856229"/>
                <a:gd name="connsiteY104" fmla="*/ 1773970 h 3780314"/>
                <a:gd name="connsiteX105" fmla="*/ 4007261 w 4856229"/>
                <a:gd name="connsiteY105" fmla="*/ 1773311 h 3780314"/>
                <a:gd name="connsiteX106" fmla="*/ 4629724 w 4856229"/>
                <a:gd name="connsiteY106" fmla="*/ 1131350 h 3780314"/>
                <a:gd name="connsiteX107" fmla="*/ 4853059 w 4856229"/>
                <a:gd name="connsiteY107" fmla="*/ 627469 h 3780314"/>
                <a:gd name="connsiteX0" fmla="*/ 1428239 w 4854894"/>
                <a:gd name="connsiteY0" fmla="*/ 1573233 h 3798458"/>
                <a:gd name="connsiteX1" fmla="*/ 1381637 w 4854894"/>
                <a:gd name="connsiteY1" fmla="*/ 1462342 h 3798458"/>
                <a:gd name="connsiteX2" fmla="*/ 1166439 w 4854894"/>
                <a:gd name="connsiteY2" fmla="*/ 1406396 h 3798458"/>
                <a:gd name="connsiteX3" fmla="*/ 838057 w 4854894"/>
                <a:gd name="connsiteY3" fmla="*/ 1660821 h 3798458"/>
                <a:gd name="connsiteX4" fmla="*/ 912187 w 4854894"/>
                <a:gd name="connsiteY4" fmla="*/ 2187054 h 3798458"/>
                <a:gd name="connsiteX5" fmla="*/ 1037067 w 4854894"/>
                <a:gd name="connsiteY5" fmla="*/ 2063507 h 3798458"/>
                <a:gd name="connsiteX6" fmla="*/ 887737 w 4854894"/>
                <a:gd name="connsiteY6" fmla="*/ 1696867 h 3798458"/>
                <a:gd name="connsiteX7" fmla="*/ 1325905 w 4854894"/>
                <a:gd name="connsiteY7" fmla="*/ 1662654 h 3798458"/>
                <a:gd name="connsiteX8" fmla="*/ 1428239 w 4854894"/>
                <a:gd name="connsiteY8" fmla="*/ 1573233 h 3798458"/>
                <a:gd name="connsiteX9" fmla="*/ 1481088 w 4854894"/>
                <a:gd name="connsiteY9" fmla="*/ 1575833 h 3798458"/>
                <a:gd name="connsiteX10" fmla="*/ 1264867 w 4854894"/>
                <a:gd name="connsiteY10" fmla="*/ 1708864 h 3798458"/>
                <a:gd name="connsiteX11" fmla="*/ 943176 w 4854894"/>
                <a:gd name="connsiteY11" fmla="*/ 1694610 h 3798458"/>
                <a:gd name="connsiteX12" fmla="*/ 1033870 w 4854894"/>
                <a:gd name="connsiteY12" fmla="*/ 1998845 h 3798458"/>
                <a:gd name="connsiteX13" fmla="*/ 931036 w 4854894"/>
                <a:gd name="connsiteY13" fmla="*/ 2230261 h 3798458"/>
                <a:gd name="connsiteX14" fmla="*/ 839921 w 4854894"/>
                <a:gd name="connsiteY14" fmla="*/ 1555254 h 3798458"/>
                <a:gd name="connsiteX15" fmla="*/ 1216654 w 4854894"/>
                <a:gd name="connsiteY15" fmla="*/ 1344672 h 3798458"/>
                <a:gd name="connsiteX16" fmla="*/ 1448236 w 4854894"/>
                <a:gd name="connsiteY16" fmla="*/ 1455702 h 3798458"/>
                <a:gd name="connsiteX17" fmla="*/ 1481088 w 4854894"/>
                <a:gd name="connsiteY17" fmla="*/ 1575833 h 3798458"/>
                <a:gd name="connsiteX18" fmla="*/ 2119433 w 4854894"/>
                <a:gd name="connsiteY18" fmla="*/ 1884427 h 3798458"/>
                <a:gd name="connsiteX19" fmla="*/ 2022100 w 4854894"/>
                <a:gd name="connsiteY19" fmla="*/ 1750747 h 3798458"/>
                <a:gd name="connsiteX20" fmla="*/ 1891317 w 4854894"/>
                <a:gd name="connsiteY20" fmla="*/ 1728659 h 3798458"/>
                <a:gd name="connsiteX21" fmla="*/ 1845576 w 4854894"/>
                <a:gd name="connsiteY21" fmla="*/ 1792016 h 3798458"/>
                <a:gd name="connsiteX22" fmla="*/ 1759708 w 4854894"/>
                <a:gd name="connsiteY22" fmla="*/ 2175978 h 3798458"/>
                <a:gd name="connsiteX23" fmla="*/ 1370841 w 4854894"/>
                <a:gd name="connsiteY23" fmla="*/ 1984425 h 3798458"/>
                <a:gd name="connsiteX24" fmla="*/ 1208252 w 4854894"/>
                <a:gd name="connsiteY24" fmla="*/ 2125138 h 3798458"/>
                <a:gd name="connsiteX25" fmla="*/ 1780751 w 4854894"/>
                <a:gd name="connsiteY25" fmla="*/ 2231332 h 3798458"/>
                <a:gd name="connsiteX26" fmla="*/ 2119433 w 4854894"/>
                <a:gd name="connsiteY26" fmla="*/ 1884427 h 3798458"/>
                <a:gd name="connsiteX27" fmla="*/ 2154788 w 4854894"/>
                <a:gd name="connsiteY27" fmla="*/ 1889969 h 3798458"/>
                <a:gd name="connsiteX28" fmla="*/ 1718629 w 4854894"/>
                <a:gd name="connsiteY28" fmla="*/ 2300542 h 3798458"/>
                <a:gd name="connsiteX29" fmla="*/ 1148712 w 4854894"/>
                <a:gd name="connsiteY29" fmla="*/ 2078454 h 3798458"/>
                <a:gd name="connsiteX30" fmla="*/ 1449334 w 4854894"/>
                <a:gd name="connsiteY30" fmla="*/ 1957416 h 3798458"/>
                <a:gd name="connsiteX31" fmla="*/ 1712098 w 4854894"/>
                <a:gd name="connsiteY31" fmla="*/ 2131218 h 3798458"/>
                <a:gd name="connsiteX32" fmla="*/ 1811336 w 4854894"/>
                <a:gd name="connsiteY32" fmla="*/ 1829314 h 3798458"/>
                <a:gd name="connsiteX33" fmla="*/ 1928513 w 4854894"/>
                <a:gd name="connsiteY33" fmla="*/ 1661308 h 3798458"/>
                <a:gd name="connsiteX34" fmla="*/ 2031561 w 4854894"/>
                <a:gd name="connsiteY34" fmla="*/ 1686087 h 3798458"/>
                <a:gd name="connsiteX35" fmla="*/ 2154788 w 4854894"/>
                <a:gd name="connsiteY35" fmla="*/ 1889969 h 3798458"/>
                <a:gd name="connsiteX36" fmla="*/ 2524625 w 4854894"/>
                <a:gd name="connsiteY36" fmla="*/ 1182191 h 3798458"/>
                <a:gd name="connsiteX37" fmla="*/ 2224987 w 4854894"/>
                <a:gd name="connsiteY37" fmla="*/ 980155 h 3798458"/>
                <a:gd name="connsiteX38" fmla="*/ 2127404 w 4854894"/>
                <a:gd name="connsiteY38" fmla="*/ 988929 h 3798458"/>
                <a:gd name="connsiteX39" fmla="*/ 1997626 w 4854894"/>
                <a:gd name="connsiteY39" fmla="*/ 1023770 h 3798458"/>
                <a:gd name="connsiteX40" fmla="*/ 1713982 w 4854894"/>
                <a:gd name="connsiteY40" fmla="*/ 1451985 h 3798458"/>
                <a:gd name="connsiteX41" fmla="*/ 1885136 w 4854894"/>
                <a:gd name="connsiteY41" fmla="*/ 1431095 h 3798458"/>
                <a:gd name="connsiteX42" fmla="*/ 2010977 w 4854894"/>
                <a:gd name="connsiteY42" fmla="*/ 1078070 h 3798458"/>
                <a:gd name="connsiteX43" fmla="*/ 2354960 w 4854894"/>
                <a:gd name="connsiteY43" fmla="*/ 1298200 h 3798458"/>
                <a:gd name="connsiteX44" fmla="*/ 2524625 w 4854894"/>
                <a:gd name="connsiteY44" fmla="*/ 1182191 h 3798458"/>
                <a:gd name="connsiteX45" fmla="*/ 2574740 w 4854894"/>
                <a:gd name="connsiteY45" fmla="*/ 1213217 h 3798458"/>
                <a:gd name="connsiteX46" fmla="*/ 2277322 w 4854894"/>
                <a:gd name="connsiteY46" fmla="*/ 1296616 h 3798458"/>
                <a:gd name="connsiteX47" fmla="*/ 2050077 w 4854894"/>
                <a:gd name="connsiteY47" fmla="*/ 1106069 h 3798458"/>
                <a:gd name="connsiteX48" fmla="*/ 1921243 w 4854894"/>
                <a:gd name="connsiteY48" fmla="*/ 1380413 h 3798458"/>
                <a:gd name="connsiteX49" fmla="*/ 1696980 w 4854894"/>
                <a:gd name="connsiteY49" fmla="*/ 1492914 h 3798458"/>
                <a:gd name="connsiteX50" fmla="*/ 2063737 w 4854894"/>
                <a:gd name="connsiteY50" fmla="*/ 945859 h 3798458"/>
                <a:gd name="connsiteX51" fmla="*/ 2137350 w 4854894"/>
                <a:gd name="connsiteY51" fmla="*/ 934546 h 3798458"/>
                <a:gd name="connsiteX52" fmla="*/ 2574740 w 4854894"/>
                <a:gd name="connsiteY52" fmla="*/ 1213217 h 3798458"/>
                <a:gd name="connsiteX53" fmla="*/ 3205219 w 4854894"/>
                <a:gd name="connsiteY53" fmla="*/ 1480443 h 3798458"/>
                <a:gd name="connsiteX54" fmla="*/ 3107887 w 4854894"/>
                <a:gd name="connsiteY54" fmla="*/ 1346761 h 3798458"/>
                <a:gd name="connsiteX55" fmla="*/ 2977104 w 4854894"/>
                <a:gd name="connsiteY55" fmla="*/ 1324676 h 3798458"/>
                <a:gd name="connsiteX56" fmla="*/ 2931363 w 4854894"/>
                <a:gd name="connsiteY56" fmla="*/ 1388032 h 3798458"/>
                <a:gd name="connsiteX57" fmla="*/ 2845494 w 4854894"/>
                <a:gd name="connsiteY57" fmla="*/ 1771994 h 3798458"/>
                <a:gd name="connsiteX58" fmla="*/ 2456628 w 4854894"/>
                <a:gd name="connsiteY58" fmla="*/ 1580441 h 3798458"/>
                <a:gd name="connsiteX59" fmla="*/ 2294038 w 4854894"/>
                <a:gd name="connsiteY59" fmla="*/ 1721154 h 3798458"/>
                <a:gd name="connsiteX60" fmla="*/ 2866537 w 4854894"/>
                <a:gd name="connsiteY60" fmla="*/ 1827346 h 3798458"/>
                <a:gd name="connsiteX61" fmla="*/ 3205219 w 4854894"/>
                <a:gd name="connsiteY61" fmla="*/ 1480443 h 3798458"/>
                <a:gd name="connsiteX62" fmla="*/ 3240575 w 4854894"/>
                <a:gd name="connsiteY62" fmla="*/ 1485983 h 3798458"/>
                <a:gd name="connsiteX63" fmla="*/ 2804415 w 4854894"/>
                <a:gd name="connsiteY63" fmla="*/ 1896556 h 3798458"/>
                <a:gd name="connsiteX64" fmla="*/ 2234497 w 4854894"/>
                <a:gd name="connsiteY64" fmla="*/ 1674470 h 3798458"/>
                <a:gd name="connsiteX65" fmla="*/ 2535120 w 4854894"/>
                <a:gd name="connsiteY65" fmla="*/ 1553430 h 3798458"/>
                <a:gd name="connsiteX66" fmla="*/ 2797885 w 4854894"/>
                <a:gd name="connsiteY66" fmla="*/ 1727232 h 3798458"/>
                <a:gd name="connsiteX67" fmla="*/ 2897122 w 4854894"/>
                <a:gd name="connsiteY67" fmla="*/ 1425330 h 3798458"/>
                <a:gd name="connsiteX68" fmla="*/ 3014299 w 4854894"/>
                <a:gd name="connsiteY68" fmla="*/ 1257322 h 3798458"/>
                <a:gd name="connsiteX69" fmla="*/ 3117348 w 4854894"/>
                <a:gd name="connsiteY69" fmla="*/ 1282101 h 3798458"/>
                <a:gd name="connsiteX70" fmla="*/ 3240575 w 4854894"/>
                <a:gd name="connsiteY70" fmla="*/ 1485983 h 3798458"/>
                <a:gd name="connsiteX71" fmla="*/ 3200724 w 4854894"/>
                <a:gd name="connsiteY71" fmla="*/ 2332577 h 3798458"/>
                <a:gd name="connsiteX72" fmla="*/ 3095175 w 4854894"/>
                <a:gd name="connsiteY72" fmla="*/ 2396111 h 3798458"/>
                <a:gd name="connsiteX73" fmla="*/ 2125921 w 4854894"/>
                <a:gd name="connsiteY73" fmla="*/ 3176399 h 3798458"/>
                <a:gd name="connsiteX74" fmla="*/ 2050097 w 4854894"/>
                <a:gd name="connsiteY74" fmla="*/ 3213713 h 3798458"/>
                <a:gd name="connsiteX75" fmla="*/ 3089280 w 4854894"/>
                <a:gd name="connsiteY75" fmla="*/ 2336179 h 3798458"/>
                <a:gd name="connsiteX76" fmla="*/ 3200724 w 4854894"/>
                <a:gd name="connsiteY76" fmla="*/ 2332577 h 3798458"/>
                <a:gd name="connsiteX77" fmla="*/ 3473662 w 4854894"/>
                <a:gd name="connsiteY77" fmla="*/ 2121018 h 3798458"/>
                <a:gd name="connsiteX78" fmla="*/ 3271112 w 4854894"/>
                <a:gd name="connsiteY78" fmla="*/ 2278020 h 3798458"/>
                <a:gd name="connsiteX79" fmla="*/ 3092654 w 4854894"/>
                <a:gd name="connsiteY79" fmla="*/ 2280571 h 3798458"/>
                <a:gd name="connsiteX80" fmla="*/ 1958482 w 4854894"/>
                <a:gd name="connsiteY80" fmla="*/ 3258797 h 3798458"/>
                <a:gd name="connsiteX81" fmla="*/ 1753950 w 4854894"/>
                <a:gd name="connsiteY81" fmla="*/ 3359452 h 3798458"/>
                <a:gd name="connsiteX82" fmla="*/ 3075235 w 4854894"/>
                <a:gd name="connsiteY82" fmla="*/ 2103466 h 3798458"/>
                <a:gd name="connsiteX83" fmla="*/ 3473662 w 4854894"/>
                <a:gd name="connsiteY83" fmla="*/ 2121018 h 3798458"/>
                <a:gd name="connsiteX84" fmla="*/ 3652588 w 4854894"/>
                <a:gd name="connsiteY84" fmla="*/ 1982330 h 3798458"/>
                <a:gd name="connsiteX85" fmla="*/ 3562357 w 4854894"/>
                <a:gd name="connsiteY85" fmla="*/ 2052270 h 3798458"/>
                <a:gd name="connsiteX86" fmla="*/ 3079460 w 4854894"/>
                <a:gd name="connsiteY86" fmla="*/ 2024053 h 3798458"/>
                <a:gd name="connsiteX87" fmla="*/ 1622261 w 4854894"/>
                <a:gd name="connsiteY87" fmla="*/ 3424259 h 3798458"/>
                <a:gd name="connsiteX88" fmla="*/ 1525916 w 4854894"/>
                <a:gd name="connsiteY88" fmla="*/ 3471672 h 3798458"/>
                <a:gd name="connsiteX89" fmla="*/ 3070858 w 4854894"/>
                <a:gd name="connsiteY89" fmla="*/ 1936599 h 3798458"/>
                <a:gd name="connsiteX90" fmla="*/ 3652588 w 4854894"/>
                <a:gd name="connsiteY90" fmla="*/ 1982330 h 3798458"/>
                <a:gd name="connsiteX91" fmla="*/ 4853059 w 4854894"/>
                <a:gd name="connsiteY91" fmla="*/ 645613 h 3798458"/>
                <a:gd name="connsiteX92" fmla="*/ 4092584 w 4854894"/>
                <a:gd name="connsiteY92" fmla="*/ 70507 h 3798458"/>
                <a:gd name="connsiteX93" fmla="*/ 2876732 w 4854894"/>
                <a:gd name="connsiteY93" fmla="*/ 237328 h 3798458"/>
                <a:gd name="connsiteX94" fmla="*/ 66752 w 4854894"/>
                <a:gd name="connsiteY94" fmla="*/ 2110473 h 3798458"/>
                <a:gd name="connsiteX95" fmla="*/ 1528274 w 4854894"/>
                <a:gd name="connsiteY95" fmla="*/ 3618412 h 3798458"/>
                <a:gd name="connsiteX96" fmla="*/ 3024956 w 4854894"/>
                <a:gd name="connsiteY96" fmla="*/ 2602766 h 3798458"/>
                <a:gd name="connsiteX97" fmla="*/ 3587352 w 4854894"/>
                <a:gd name="connsiteY97" fmla="*/ 2145824 h 3798458"/>
                <a:gd name="connsiteX98" fmla="*/ 3675333 w 4854894"/>
                <a:gd name="connsiteY98" fmla="*/ 2078375 h 3798458"/>
                <a:gd name="connsiteX99" fmla="*/ 3671467 w 4854894"/>
                <a:gd name="connsiteY99" fmla="*/ 2077482 h 3798458"/>
                <a:gd name="connsiteX100" fmla="*/ 3755845 w 4854894"/>
                <a:gd name="connsiteY100" fmla="*/ 2008924 h 3798458"/>
                <a:gd name="connsiteX101" fmla="*/ 3757233 w 4854894"/>
                <a:gd name="connsiteY101" fmla="*/ 2009282 h 3798458"/>
                <a:gd name="connsiteX102" fmla="*/ 3788528 w 4854894"/>
                <a:gd name="connsiteY102" fmla="*/ 1982370 h 3798458"/>
                <a:gd name="connsiteX103" fmla="*/ 4022691 w 4854894"/>
                <a:gd name="connsiteY103" fmla="*/ 1792114 h 3798458"/>
                <a:gd name="connsiteX104" fmla="*/ 4007261 w 4854894"/>
                <a:gd name="connsiteY104" fmla="*/ 1791455 h 3798458"/>
                <a:gd name="connsiteX105" fmla="*/ 4629724 w 4854894"/>
                <a:gd name="connsiteY105" fmla="*/ 1149494 h 3798458"/>
                <a:gd name="connsiteX106" fmla="*/ 4853059 w 4854894"/>
                <a:gd name="connsiteY106" fmla="*/ 645613 h 3798458"/>
                <a:gd name="connsiteX0" fmla="*/ 1428239 w 4855395"/>
                <a:gd name="connsiteY0" fmla="*/ 1749936 h 3975161"/>
                <a:gd name="connsiteX1" fmla="*/ 1381637 w 4855395"/>
                <a:gd name="connsiteY1" fmla="*/ 1639045 h 3975161"/>
                <a:gd name="connsiteX2" fmla="*/ 1166439 w 4855395"/>
                <a:gd name="connsiteY2" fmla="*/ 1583099 h 3975161"/>
                <a:gd name="connsiteX3" fmla="*/ 838057 w 4855395"/>
                <a:gd name="connsiteY3" fmla="*/ 1837524 h 3975161"/>
                <a:gd name="connsiteX4" fmla="*/ 912187 w 4855395"/>
                <a:gd name="connsiteY4" fmla="*/ 2363757 h 3975161"/>
                <a:gd name="connsiteX5" fmla="*/ 1037067 w 4855395"/>
                <a:gd name="connsiteY5" fmla="*/ 2240210 h 3975161"/>
                <a:gd name="connsiteX6" fmla="*/ 887737 w 4855395"/>
                <a:gd name="connsiteY6" fmla="*/ 1873570 h 3975161"/>
                <a:gd name="connsiteX7" fmla="*/ 1325905 w 4855395"/>
                <a:gd name="connsiteY7" fmla="*/ 1839357 h 3975161"/>
                <a:gd name="connsiteX8" fmla="*/ 1428239 w 4855395"/>
                <a:gd name="connsiteY8" fmla="*/ 1749936 h 3975161"/>
                <a:gd name="connsiteX9" fmla="*/ 1481088 w 4855395"/>
                <a:gd name="connsiteY9" fmla="*/ 1752536 h 3975161"/>
                <a:gd name="connsiteX10" fmla="*/ 1264867 w 4855395"/>
                <a:gd name="connsiteY10" fmla="*/ 1885567 h 3975161"/>
                <a:gd name="connsiteX11" fmla="*/ 943176 w 4855395"/>
                <a:gd name="connsiteY11" fmla="*/ 1871313 h 3975161"/>
                <a:gd name="connsiteX12" fmla="*/ 1033870 w 4855395"/>
                <a:gd name="connsiteY12" fmla="*/ 2175548 h 3975161"/>
                <a:gd name="connsiteX13" fmla="*/ 931036 w 4855395"/>
                <a:gd name="connsiteY13" fmla="*/ 2406964 h 3975161"/>
                <a:gd name="connsiteX14" fmla="*/ 839921 w 4855395"/>
                <a:gd name="connsiteY14" fmla="*/ 1731957 h 3975161"/>
                <a:gd name="connsiteX15" fmla="*/ 1216654 w 4855395"/>
                <a:gd name="connsiteY15" fmla="*/ 1521375 h 3975161"/>
                <a:gd name="connsiteX16" fmla="*/ 1448236 w 4855395"/>
                <a:gd name="connsiteY16" fmla="*/ 1632405 h 3975161"/>
                <a:gd name="connsiteX17" fmla="*/ 1481088 w 4855395"/>
                <a:gd name="connsiteY17" fmla="*/ 1752536 h 3975161"/>
                <a:gd name="connsiteX18" fmla="*/ 2119433 w 4855395"/>
                <a:gd name="connsiteY18" fmla="*/ 2061130 h 3975161"/>
                <a:gd name="connsiteX19" fmla="*/ 2022100 w 4855395"/>
                <a:gd name="connsiteY19" fmla="*/ 1927450 h 3975161"/>
                <a:gd name="connsiteX20" fmla="*/ 1891317 w 4855395"/>
                <a:gd name="connsiteY20" fmla="*/ 1905362 h 3975161"/>
                <a:gd name="connsiteX21" fmla="*/ 1845576 w 4855395"/>
                <a:gd name="connsiteY21" fmla="*/ 1968719 h 3975161"/>
                <a:gd name="connsiteX22" fmla="*/ 1759708 w 4855395"/>
                <a:gd name="connsiteY22" fmla="*/ 2352681 h 3975161"/>
                <a:gd name="connsiteX23" fmla="*/ 1370841 w 4855395"/>
                <a:gd name="connsiteY23" fmla="*/ 2161128 h 3975161"/>
                <a:gd name="connsiteX24" fmla="*/ 1208252 w 4855395"/>
                <a:gd name="connsiteY24" fmla="*/ 2301841 h 3975161"/>
                <a:gd name="connsiteX25" fmla="*/ 1780751 w 4855395"/>
                <a:gd name="connsiteY25" fmla="*/ 2408035 h 3975161"/>
                <a:gd name="connsiteX26" fmla="*/ 2119433 w 4855395"/>
                <a:gd name="connsiteY26" fmla="*/ 2061130 h 3975161"/>
                <a:gd name="connsiteX27" fmla="*/ 2154788 w 4855395"/>
                <a:gd name="connsiteY27" fmla="*/ 2066672 h 3975161"/>
                <a:gd name="connsiteX28" fmla="*/ 1718629 w 4855395"/>
                <a:gd name="connsiteY28" fmla="*/ 2477245 h 3975161"/>
                <a:gd name="connsiteX29" fmla="*/ 1148712 w 4855395"/>
                <a:gd name="connsiteY29" fmla="*/ 2255157 h 3975161"/>
                <a:gd name="connsiteX30" fmla="*/ 1449334 w 4855395"/>
                <a:gd name="connsiteY30" fmla="*/ 2134119 h 3975161"/>
                <a:gd name="connsiteX31" fmla="*/ 1712098 w 4855395"/>
                <a:gd name="connsiteY31" fmla="*/ 2307921 h 3975161"/>
                <a:gd name="connsiteX32" fmla="*/ 1811336 w 4855395"/>
                <a:gd name="connsiteY32" fmla="*/ 2006017 h 3975161"/>
                <a:gd name="connsiteX33" fmla="*/ 1928513 w 4855395"/>
                <a:gd name="connsiteY33" fmla="*/ 1838011 h 3975161"/>
                <a:gd name="connsiteX34" fmla="*/ 2031561 w 4855395"/>
                <a:gd name="connsiteY34" fmla="*/ 1862790 h 3975161"/>
                <a:gd name="connsiteX35" fmla="*/ 2154788 w 4855395"/>
                <a:gd name="connsiteY35" fmla="*/ 2066672 h 3975161"/>
                <a:gd name="connsiteX36" fmla="*/ 2524625 w 4855395"/>
                <a:gd name="connsiteY36" fmla="*/ 1358894 h 3975161"/>
                <a:gd name="connsiteX37" fmla="*/ 2224987 w 4855395"/>
                <a:gd name="connsiteY37" fmla="*/ 1156858 h 3975161"/>
                <a:gd name="connsiteX38" fmla="*/ 2127404 w 4855395"/>
                <a:gd name="connsiteY38" fmla="*/ 1165632 h 3975161"/>
                <a:gd name="connsiteX39" fmla="*/ 1997626 w 4855395"/>
                <a:gd name="connsiteY39" fmla="*/ 1200473 h 3975161"/>
                <a:gd name="connsiteX40" fmla="*/ 1713982 w 4855395"/>
                <a:gd name="connsiteY40" fmla="*/ 1628688 h 3975161"/>
                <a:gd name="connsiteX41" fmla="*/ 1885136 w 4855395"/>
                <a:gd name="connsiteY41" fmla="*/ 1607798 h 3975161"/>
                <a:gd name="connsiteX42" fmla="*/ 2010977 w 4855395"/>
                <a:gd name="connsiteY42" fmla="*/ 1254773 h 3975161"/>
                <a:gd name="connsiteX43" fmla="*/ 2354960 w 4855395"/>
                <a:gd name="connsiteY43" fmla="*/ 1474903 h 3975161"/>
                <a:gd name="connsiteX44" fmla="*/ 2524625 w 4855395"/>
                <a:gd name="connsiteY44" fmla="*/ 1358894 h 3975161"/>
                <a:gd name="connsiteX45" fmla="*/ 2574740 w 4855395"/>
                <a:gd name="connsiteY45" fmla="*/ 1389920 h 3975161"/>
                <a:gd name="connsiteX46" fmla="*/ 2277322 w 4855395"/>
                <a:gd name="connsiteY46" fmla="*/ 1473319 h 3975161"/>
                <a:gd name="connsiteX47" fmla="*/ 2050077 w 4855395"/>
                <a:gd name="connsiteY47" fmla="*/ 1282772 h 3975161"/>
                <a:gd name="connsiteX48" fmla="*/ 1921243 w 4855395"/>
                <a:gd name="connsiteY48" fmla="*/ 1557116 h 3975161"/>
                <a:gd name="connsiteX49" fmla="*/ 1696980 w 4855395"/>
                <a:gd name="connsiteY49" fmla="*/ 1669617 h 3975161"/>
                <a:gd name="connsiteX50" fmla="*/ 2063737 w 4855395"/>
                <a:gd name="connsiteY50" fmla="*/ 1122562 h 3975161"/>
                <a:gd name="connsiteX51" fmla="*/ 2137350 w 4855395"/>
                <a:gd name="connsiteY51" fmla="*/ 1111249 h 3975161"/>
                <a:gd name="connsiteX52" fmla="*/ 2574740 w 4855395"/>
                <a:gd name="connsiteY52" fmla="*/ 1389920 h 3975161"/>
                <a:gd name="connsiteX53" fmla="*/ 3205219 w 4855395"/>
                <a:gd name="connsiteY53" fmla="*/ 1657146 h 3975161"/>
                <a:gd name="connsiteX54" fmla="*/ 3107887 w 4855395"/>
                <a:gd name="connsiteY54" fmla="*/ 1523464 h 3975161"/>
                <a:gd name="connsiteX55" fmla="*/ 2977104 w 4855395"/>
                <a:gd name="connsiteY55" fmla="*/ 1501379 h 3975161"/>
                <a:gd name="connsiteX56" fmla="*/ 2931363 w 4855395"/>
                <a:gd name="connsiteY56" fmla="*/ 1564735 h 3975161"/>
                <a:gd name="connsiteX57" fmla="*/ 2845494 w 4855395"/>
                <a:gd name="connsiteY57" fmla="*/ 1948697 h 3975161"/>
                <a:gd name="connsiteX58" fmla="*/ 2456628 w 4855395"/>
                <a:gd name="connsiteY58" fmla="*/ 1757144 h 3975161"/>
                <a:gd name="connsiteX59" fmla="*/ 2294038 w 4855395"/>
                <a:gd name="connsiteY59" fmla="*/ 1897857 h 3975161"/>
                <a:gd name="connsiteX60" fmla="*/ 2866537 w 4855395"/>
                <a:gd name="connsiteY60" fmla="*/ 2004049 h 3975161"/>
                <a:gd name="connsiteX61" fmla="*/ 3205219 w 4855395"/>
                <a:gd name="connsiteY61" fmla="*/ 1657146 h 3975161"/>
                <a:gd name="connsiteX62" fmla="*/ 3240575 w 4855395"/>
                <a:gd name="connsiteY62" fmla="*/ 1662686 h 3975161"/>
                <a:gd name="connsiteX63" fmla="*/ 2804415 w 4855395"/>
                <a:gd name="connsiteY63" fmla="*/ 2073259 h 3975161"/>
                <a:gd name="connsiteX64" fmla="*/ 2234497 w 4855395"/>
                <a:gd name="connsiteY64" fmla="*/ 1851173 h 3975161"/>
                <a:gd name="connsiteX65" fmla="*/ 2535120 w 4855395"/>
                <a:gd name="connsiteY65" fmla="*/ 1730133 h 3975161"/>
                <a:gd name="connsiteX66" fmla="*/ 2797885 w 4855395"/>
                <a:gd name="connsiteY66" fmla="*/ 1903935 h 3975161"/>
                <a:gd name="connsiteX67" fmla="*/ 2897122 w 4855395"/>
                <a:gd name="connsiteY67" fmla="*/ 1602033 h 3975161"/>
                <a:gd name="connsiteX68" fmla="*/ 3014299 w 4855395"/>
                <a:gd name="connsiteY68" fmla="*/ 1434025 h 3975161"/>
                <a:gd name="connsiteX69" fmla="*/ 3117348 w 4855395"/>
                <a:gd name="connsiteY69" fmla="*/ 1458804 h 3975161"/>
                <a:gd name="connsiteX70" fmla="*/ 3240575 w 4855395"/>
                <a:gd name="connsiteY70" fmla="*/ 1662686 h 3975161"/>
                <a:gd name="connsiteX71" fmla="*/ 3200724 w 4855395"/>
                <a:gd name="connsiteY71" fmla="*/ 2509280 h 3975161"/>
                <a:gd name="connsiteX72" fmla="*/ 3095175 w 4855395"/>
                <a:gd name="connsiteY72" fmla="*/ 2572814 h 3975161"/>
                <a:gd name="connsiteX73" fmla="*/ 2125921 w 4855395"/>
                <a:gd name="connsiteY73" fmla="*/ 3353102 h 3975161"/>
                <a:gd name="connsiteX74" fmla="*/ 2050097 w 4855395"/>
                <a:gd name="connsiteY74" fmla="*/ 3390416 h 3975161"/>
                <a:gd name="connsiteX75" fmla="*/ 3089280 w 4855395"/>
                <a:gd name="connsiteY75" fmla="*/ 2512882 h 3975161"/>
                <a:gd name="connsiteX76" fmla="*/ 3200724 w 4855395"/>
                <a:gd name="connsiteY76" fmla="*/ 2509280 h 3975161"/>
                <a:gd name="connsiteX77" fmla="*/ 3473662 w 4855395"/>
                <a:gd name="connsiteY77" fmla="*/ 2297721 h 3975161"/>
                <a:gd name="connsiteX78" fmla="*/ 3271112 w 4855395"/>
                <a:gd name="connsiteY78" fmla="*/ 2454723 h 3975161"/>
                <a:gd name="connsiteX79" fmla="*/ 3092654 w 4855395"/>
                <a:gd name="connsiteY79" fmla="*/ 2457274 h 3975161"/>
                <a:gd name="connsiteX80" fmla="*/ 1958482 w 4855395"/>
                <a:gd name="connsiteY80" fmla="*/ 3435500 h 3975161"/>
                <a:gd name="connsiteX81" fmla="*/ 1753950 w 4855395"/>
                <a:gd name="connsiteY81" fmla="*/ 3536155 h 3975161"/>
                <a:gd name="connsiteX82" fmla="*/ 3075235 w 4855395"/>
                <a:gd name="connsiteY82" fmla="*/ 2280169 h 3975161"/>
                <a:gd name="connsiteX83" fmla="*/ 3473662 w 4855395"/>
                <a:gd name="connsiteY83" fmla="*/ 2297721 h 3975161"/>
                <a:gd name="connsiteX84" fmla="*/ 3652588 w 4855395"/>
                <a:gd name="connsiteY84" fmla="*/ 2159033 h 3975161"/>
                <a:gd name="connsiteX85" fmla="*/ 3562357 w 4855395"/>
                <a:gd name="connsiteY85" fmla="*/ 2228973 h 3975161"/>
                <a:gd name="connsiteX86" fmla="*/ 3079460 w 4855395"/>
                <a:gd name="connsiteY86" fmla="*/ 2200756 h 3975161"/>
                <a:gd name="connsiteX87" fmla="*/ 1622261 w 4855395"/>
                <a:gd name="connsiteY87" fmla="*/ 3600962 h 3975161"/>
                <a:gd name="connsiteX88" fmla="*/ 1525916 w 4855395"/>
                <a:gd name="connsiteY88" fmla="*/ 3648375 h 3975161"/>
                <a:gd name="connsiteX89" fmla="*/ 3070858 w 4855395"/>
                <a:gd name="connsiteY89" fmla="*/ 2113302 h 3975161"/>
                <a:gd name="connsiteX90" fmla="*/ 3652588 w 4855395"/>
                <a:gd name="connsiteY90" fmla="*/ 2159033 h 3975161"/>
                <a:gd name="connsiteX91" fmla="*/ 4853059 w 4855395"/>
                <a:gd name="connsiteY91" fmla="*/ 822316 h 3975161"/>
                <a:gd name="connsiteX92" fmla="*/ 4199462 w 4855395"/>
                <a:gd name="connsiteY92" fmla="*/ 21579 h 3975161"/>
                <a:gd name="connsiteX93" fmla="*/ 2876732 w 4855395"/>
                <a:gd name="connsiteY93" fmla="*/ 414031 h 3975161"/>
                <a:gd name="connsiteX94" fmla="*/ 66752 w 4855395"/>
                <a:gd name="connsiteY94" fmla="*/ 2287176 h 3975161"/>
                <a:gd name="connsiteX95" fmla="*/ 1528274 w 4855395"/>
                <a:gd name="connsiteY95" fmla="*/ 3795115 h 3975161"/>
                <a:gd name="connsiteX96" fmla="*/ 3024956 w 4855395"/>
                <a:gd name="connsiteY96" fmla="*/ 2779469 h 3975161"/>
                <a:gd name="connsiteX97" fmla="*/ 3587352 w 4855395"/>
                <a:gd name="connsiteY97" fmla="*/ 2322527 h 3975161"/>
                <a:gd name="connsiteX98" fmla="*/ 3675333 w 4855395"/>
                <a:gd name="connsiteY98" fmla="*/ 2255078 h 3975161"/>
                <a:gd name="connsiteX99" fmla="*/ 3671467 w 4855395"/>
                <a:gd name="connsiteY99" fmla="*/ 2254185 h 3975161"/>
                <a:gd name="connsiteX100" fmla="*/ 3755845 w 4855395"/>
                <a:gd name="connsiteY100" fmla="*/ 2185627 h 3975161"/>
                <a:gd name="connsiteX101" fmla="*/ 3757233 w 4855395"/>
                <a:gd name="connsiteY101" fmla="*/ 2185985 h 3975161"/>
                <a:gd name="connsiteX102" fmla="*/ 3788528 w 4855395"/>
                <a:gd name="connsiteY102" fmla="*/ 2159073 h 3975161"/>
                <a:gd name="connsiteX103" fmla="*/ 4022691 w 4855395"/>
                <a:gd name="connsiteY103" fmla="*/ 1968817 h 3975161"/>
                <a:gd name="connsiteX104" fmla="*/ 4007261 w 4855395"/>
                <a:gd name="connsiteY104" fmla="*/ 1968158 h 3975161"/>
                <a:gd name="connsiteX105" fmla="*/ 4629724 w 4855395"/>
                <a:gd name="connsiteY105" fmla="*/ 1326197 h 3975161"/>
                <a:gd name="connsiteX106" fmla="*/ 4853059 w 4855395"/>
                <a:gd name="connsiteY106" fmla="*/ 822316 h 3975161"/>
                <a:gd name="connsiteX0" fmla="*/ 1428239 w 4855910"/>
                <a:gd name="connsiteY0" fmla="*/ 1838447 h 4063672"/>
                <a:gd name="connsiteX1" fmla="*/ 1381637 w 4855910"/>
                <a:gd name="connsiteY1" fmla="*/ 1727556 h 4063672"/>
                <a:gd name="connsiteX2" fmla="*/ 1166439 w 4855910"/>
                <a:gd name="connsiteY2" fmla="*/ 1671610 h 4063672"/>
                <a:gd name="connsiteX3" fmla="*/ 838057 w 4855910"/>
                <a:gd name="connsiteY3" fmla="*/ 1926035 h 4063672"/>
                <a:gd name="connsiteX4" fmla="*/ 912187 w 4855910"/>
                <a:gd name="connsiteY4" fmla="*/ 2452268 h 4063672"/>
                <a:gd name="connsiteX5" fmla="*/ 1037067 w 4855910"/>
                <a:gd name="connsiteY5" fmla="*/ 2328721 h 4063672"/>
                <a:gd name="connsiteX6" fmla="*/ 887737 w 4855910"/>
                <a:gd name="connsiteY6" fmla="*/ 1962081 h 4063672"/>
                <a:gd name="connsiteX7" fmla="*/ 1325905 w 4855910"/>
                <a:gd name="connsiteY7" fmla="*/ 1927868 h 4063672"/>
                <a:gd name="connsiteX8" fmla="*/ 1428239 w 4855910"/>
                <a:gd name="connsiteY8" fmla="*/ 1838447 h 4063672"/>
                <a:gd name="connsiteX9" fmla="*/ 1481088 w 4855910"/>
                <a:gd name="connsiteY9" fmla="*/ 1841047 h 4063672"/>
                <a:gd name="connsiteX10" fmla="*/ 1264867 w 4855910"/>
                <a:gd name="connsiteY10" fmla="*/ 1974078 h 4063672"/>
                <a:gd name="connsiteX11" fmla="*/ 943176 w 4855910"/>
                <a:gd name="connsiteY11" fmla="*/ 1959824 h 4063672"/>
                <a:gd name="connsiteX12" fmla="*/ 1033870 w 4855910"/>
                <a:gd name="connsiteY12" fmla="*/ 2264059 h 4063672"/>
                <a:gd name="connsiteX13" fmla="*/ 931036 w 4855910"/>
                <a:gd name="connsiteY13" fmla="*/ 2495475 h 4063672"/>
                <a:gd name="connsiteX14" fmla="*/ 839921 w 4855910"/>
                <a:gd name="connsiteY14" fmla="*/ 1820468 h 4063672"/>
                <a:gd name="connsiteX15" fmla="*/ 1216654 w 4855910"/>
                <a:gd name="connsiteY15" fmla="*/ 1609886 h 4063672"/>
                <a:gd name="connsiteX16" fmla="*/ 1448236 w 4855910"/>
                <a:gd name="connsiteY16" fmla="*/ 1720916 h 4063672"/>
                <a:gd name="connsiteX17" fmla="*/ 1481088 w 4855910"/>
                <a:gd name="connsiteY17" fmla="*/ 1841047 h 4063672"/>
                <a:gd name="connsiteX18" fmla="*/ 2119433 w 4855910"/>
                <a:gd name="connsiteY18" fmla="*/ 2149641 h 4063672"/>
                <a:gd name="connsiteX19" fmla="*/ 2022100 w 4855910"/>
                <a:gd name="connsiteY19" fmla="*/ 2015961 h 4063672"/>
                <a:gd name="connsiteX20" fmla="*/ 1891317 w 4855910"/>
                <a:gd name="connsiteY20" fmla="*/ 1993873 h 4063672"/>
                <a:gd name="connsiteX21" fmla="*/ 1845576 w 4855910"/>
                <a:gd name="connsiteY21" fmla="*/ 2057230 h 4063672"/>
                <a:gd name="connsiteX22" fmla="*/ 1759708 w 4855910"/>
                <a:gd name="connsiteY22" fmla="*/ 2441192 h 4063672"/>
                <a:gd name="connsiteX23" fmla="*/ 1370841 w 4855910"/>
                <a:gd name="connsiteY23" fmla="*/ 2249639 h 4063672"/>
                <a:gd name="connsiteX24" fmla="*/ 1208252 w 4855910"/>
                <a:gd name="connsiteY24" fmla="*/ 2390352 h 4063672"/>
                <a:gd name="connsiteX25" fmla="*/ 1780751 w 4855910"/>
                <a:gd name="connsiteY25" fmla="*/ 2496546 h 4063672"/>
                <a:gd name="connsiteX26" fmla="*/ 2119433 w 4855910"/>
                <a:gd name="connsiteY26" fmla="*/ 2149641 h 4063672"/>
                <a:gd name="connsiteX27" fmla="*/ 2154788 w 4855910"/>
                <a:gd name="connsiteY27" fmla="*/ 2155183 h 4063672"/>
                <a:gd name="connsiteX28" fmla="*/ 1718629 w 4855910"/>
                <a:gd name="connsiteY28" fmla="*/ 2565756 h 4063672"/>
                <a:gd name="connsiteX29" fmla="*/ 1148712 w 4855910"/>
                <a:gd name="connsiteY29" fmla="*/ 2343668 h 4063672"/>
                <a:gd name="connsiteX30" fmla="*/ 1449334 w 4855910"/>
                <a:gd name="connsiteY30" fmla="*/ 2222630 h 4063672"/>
                <a:gd name="connsiteX31" fmla="*/ 1712098 w 4855910"/>
                <a:gd name="connsiteY31" fmla="*/ 2396432 h 4063672"/>
                <a:gd name="connsiteX32" fmla="*/ 1811336 w 4855910"/>
                <a:gd name="connsiteY32" fmla="*/ 2094528 h 4063672"/>
                <a:gd name="connsiteX33" fmla="*/ 1928513 w 4855910"/>
                <a:gd name="connsiteY33" fmla="*/ 1926522 h 4063672"/>
                <a:gd name="connsiteX34" fmla="*/ 2031561 w 4855910"/>
                <a:gd name="connsiteY34" fmla="*/ 1951301 h 4063672"/>
                <a:gd name="connsiteX35" fmla="*/ 2154788 w 4855910"/>
                <a:gd name="connsiteY35" fmla="*/ 2155183 h 4063672"/>
                <a:gd name="connsiteX36" fmla="*/ 2524625 w 4855910"/>
                <a:gd name="connsiteY36" fmla="*/ 1447405 h 4063672"/>
                <a:gd name="connsiteX37" fmla="*/ 2224987 w 4855910"/>
                <a:gd name="connsiteY37" fmla="*/ 1245369 h 4063672"/>
                <a:gd name="connsiteX38" fmla="*/ 2127404 w 4855910"/>
                <a:gd name="connsiteY38" fmla="*/ 1254143 h 4063672"/>
                <a:gd name="connsiteX39" fmla="*/ 1997626 w 4855910"/>
                <a:gd name="connsiteY39" fmla="*/ 1288984 h 4063672"/>
                <a:gd name="connsiteX40" fmla="*/ 1713982 w 4855910"/>
                <a:gd name="connsiteY40" fmla="*/ 1717199 h 4063672"/>
                <a:gd name="connsiteX41" fmla="*/ 1885136 w 4855910"/>
                <a:gd name="connsiteY41" fmla="*/ 1696309 h 4063672"/>
                <a:gd name="connsiteX42" fmla="*/ 2010977 w 4855910"/>
                <a:gd name="connsiteY42" fmla="*/ 1343284 h 4063672"/>
                <a:gd name="connsiteX43" fmla="*/ 2354960 w 4855910"/>
                <a:gd name="connsiteY43" fmla="*/ 1563414 h 4063672"/>
                <a:gd name="connsiteX44" fmla="*/ 2524625 w 4855910"/>
                <a:gd name="connsiteY44" fmla="*/ 1447405 h 4063672"/>
                <a:gd name="connsiteX45" fmla="*/ 2574740 w 4855910"/>
                <a:gd name="connsiteY45" fmla="*/ 1478431 h 4063672"/>
                <a:gd name="connsiteX46" fmla="*/ 2277322 w 4855910"/>
                <a:gd name="connsiteY46" fmla="*/ 1561830 h 4063672"/>
                <a:gd name="connsiteX47" fmla="*/ 2050077 w 4855910"/>
                <a:gd name="connsiteY47" fmla="*/ 1371283 h 4063672"/>
                <a:gd name="connsiteX48" fmla="*/ 1921243 w 4855910"/>
                <a:gd name="connsiteY48" fmla="*/ 1645627 h 4063672"/>
                <a:gd name="connsiteX49" fmla="*/ 1696980 w 4855910"/>
                <a:gd name="connsiteY49" fmla="*/ 1758128 h 4063672"/>
                <a:gd name="connsiteX50" fmla="*/ 2063737 w 4855910"/>
                <a:gd name="connsiteY50" fmla="*/ 1211073 h 4063672"/>
                <a:gd name="connsiteX51" fmla="*/ 2137350 w 4855910"/>
                <a:gd name="connsiteY51" fmla="*/ 1199760 h 4063672"/>
                <a:gd name="connsiteX52" fmla="*/ 2574740 w 4855910"/>
                <a:gd name="connsiteY52" fmla="*/ 1478431 h 4063672"/>
                <a:gd name="connsiteX53" fmla="*/ 3205219 w 4855910"/>
                <a:gd name="connsiteY53" fmla="*/ 1745657 h 4063672"/>
                <a:gd name="connsiteX54" fmla="*/ 3107887 w 4855910"/>
                <a:gd name="connsiteY54" fmla="*/ 1611975 h 4063672"/>
                <a:gd name="connsiteX55" fmla="*/ 2977104 w 4855910"/>
                <a:gd name="connsiteY55" fmla="*/ 1589890 h 4063672"/>
                <a:gd name="connsiteX56" fmla="*/ 2931363 w 4855910"/>
                <a:gd name="connsiteY56" fmla="*/ 1653246 h 4063672"/>
                <a:gd name="connsiteX57" fmla="*/ 2845494 w 4855910"/>
                <a:gd name="connsiteY57" fmla="*/ 2037208 h 4063672"/>
                <a:gd name="connsiteX58" fmla="*/ 2456628 w 4855910"/>
                <a:gd name="connsiteY58" fmla="*/ 1845655 h 4063672"/>
                <a:gd name="connsiteX59" fmla="*/ 2294038 w 4855910"/>
                <a:gd name="connsiteY59" fmla="*/ 1986368 h 4063672"/>
                <a:gd name="connsiteX60" fmla="*/ 2866537 w 4855910"/>
                <a:gd name="connsiteY60" fmla="*/ 2092560 h 4063672"/>
                <a:gd name="connsiteX61" fmla="*/ 3205219 w 4855910"/>
                <a:gd name="connsiteY61" fmla="*/ 1745657 h 4063672"/>
                <a:gd name="connsiteX62" fmla="*/ 3240575 w 4855910"/>
                <a:gd name="connsiteY62" fmla="*/ 1751197 h 4063672"/>
                <a:gd name="connsiteX63" fmla="*/ 2804415 w 4855910"/>
                <a:gd name="connsiteY63" fmla="*/ 2161770 h 4063672"/>
                <a:gd name="connsiteX64" fmla="*/ 2234497 w 4855910"/>
                <a:gd name="connsiteY64" fmla="*/ 1939684 h 4063672"/>
                <a:gd name="connsiteX65" fmla="*/ 2535120 w 4855910"/>
                <a:gd name="connsiteY65" fmla="*/ 1818644 h 4063672"/>
                <a:gd name="connsiteX66" fmla="*/ 2797885 w 4855910"/>
                <a:gd name="connsiteY66" fmla="*/ 1992446 h 4063672"/>
                <a:gd name="connsiteX67" fmla="*/ 2897122 w 4855910"/>
                <a:gd name="connsiteY67" fmla="*/ 1690544 h 4063672"/>
                <a:gd name="connsiteX68" fmla="*/ 3014299 w 4855910"/>
                <a:gd name="connsiteY68" fmla="*/ 1522536 h 4063672"/>
                <a:gd name="connsiteX69" fmla="*/ 3117348 w 4855910"/>
                <a:gd name="connsiteY69" fmla="*/ 1547315 h 4063672"/>
                <a:gd name="connsiteX70" fmla="*/ 3240575 w 4855910"/>
                <a:gd name="connsiteY70" fmla="*/ 1751197 h 4063672"/>
                <a:gd name="connsiteX71" fmla="*/ 3200724 w 4855910"/>
                <a:gd name="connsiteY71" fmla="*/ 2597791 h 4063672"/>
                <a:gd name="connsiteX72" fmla="*/ 3095175 w 4855910"/>
                <a:gd name="connsiteY72" fmla="*/ 2661325 h 4063672"/>
                <a:gd name="connsiteX73" fmla="*/ 2125921 w 4855910"/>
                <a:gd name="connsiteY73" fmla="*/ 3441613 h 4063672"/>
                <a:gd name="connsiteX74" fmla="*/ 2050097 w 4855910"/>
                <a:gd name="connsiteY74" fmla="*/ 3478927 h 4063672"/>
                <a:gd name="connsiteX75" fmla="*/ 3089280 w 4855910"/>
                <a:gd name="connsiteY75" fmla="*/ 2601393 h 4063672"/>
                <a:gd name="connsiteX76" fmla="*/ 3200724 w 4855910"/>
                <a:gd name="connsiteY76" fmla="*/ 2597791 h 4063672"/>
                <a:gd name="connsiteX77" fmla="*/ 3473662 w 4855910"/>
                <a:gd name="connsiteY77" fmla="*/ 2386232 h 4063672"/>
                <a:gd name="connsiteX78" fmla="*/ 3271112 w 4855910"/>
                <a:gd name="connsiteY78" fmla="*/ 2543234 h 4063672"/>
                <a:gd name="connsiteX79" fmla="*/ 3092654 w 4855910"/>
                <a:gd name="connsiteY79" fmla="*/ 2545785 h 4063672"/>
                <a:gd name="connsiteX80" fmla="*/ 1958482 w 4855910"/>
                <a:gd name="connsiteY80" fmla="*/ 3524011 h 4063672"/>
                <a:gd name="connsiteX81" fmla="*/ 1753950 w 4855910"/>
                <a:gd name="connsiteY81" fmla="*/ 3624666 h 4063672"/>
                <a:gd name="connsiteX82" fmla="*/ 3075235 w 4855910"/>
                <a:gd name="connsiteY82" fmla="*/ 2368680 h 4063672"/>
                <a:gd name="connsiteX83" fmla="*/ 3473662 w 4855910"/>
                <a:gd name="connsiteY83" fmla="*/ 2386232 h 4063672"/>
                <a:gd name="connsiteX84" fmla="*/ 3652588 w 4855910"/>
                <a:gd name="connsiteY84" fmla="*/ 2247544 h 4063672"/>
                <a:gd name="connsiteX85" fmla="*/ 3562357 w 4855910"/>
                <a:gd name="connsiteY85" fmla="*/ 2317484 h 4063672"/>
                <a:gd name="connsiteX86" fmla="*/ 3079460 w 4855910"/>
                <a:gd name="connsiteY86" fmla="*/ 2289267 h 4063672"/>
                <a:gd name="connsiteX87" fmla="*/ 1622261 w 4855910"/>
                <a:gd name="connsiteY87" fmla="*/ 3689473 h 4063672"/>
                <a:gd name="connsiteX88" fmla="*/ 1525916 w 4855910"/>
                <a:gd name="connsiteY88" fmla="*/ 3736886 h 4063672"/>
                <a:gd name="connsiteX89" fmla="*/ 3070858 w 4855910"/>
                <a:gd name="connsiteY89" fmla="*/ 2201813 h 4063672"/>
                <a:gd name="connsiteX90" fmla="*/ 3652588 w 4855910"/>
                <a:gd name="connsiteY90" fmla="*/ 2247544 h 4063672"/>
                <a:gd name="connsiteX91" fmla="*/ 4853059 w 4855910"/>
                <a:gd name="connsiteY91" fmla="*/ 910827 h 4063672"/>
                <a:gd name="connsiteX92" fmla="*/ 4270714 w 4855910"/>
                <a:gd name="connsiteY92" fmla="*/ 15087 h 4063672"/>
                <a:gd name="connsiteX93" fmla="*/ 2876732 w 4855910"/>
                <a:gd name="connsiteY93" fmla="*/ 502542 h 4063672"/>
                <a:gd name="connsiteX94" fmla="*/ 66752 w 4855910"/>
                <a:gd name="connsiteY94" fmla="*/ 2375687 h 4063672"/>
                <a:gd name="connsiteX95" fmla="*/ 1528274 w 4855910"/>
                <a:gd name="connsiteY95" fmla="*/ 3883626 h 4063672"/>
                <a:gd name="connsiteX96" fmla="*/ 3024956 w 4855910"/>
                <a:gd name="connsiteY96" fmla="*/ 2867980 h 4063672"/>
                <a:gd name="connsiteX97" fmla="*/ 3587352 w 4855910"/>
                <a:gd name="connsiteY97" fmla="*/ 2411038 h 4063672"/>
                <a:gd name="connsiteX98" fmla="*/ 3675333 w 4855910"/>
                <a:gd name="connsiteY98" fmla="*/ 2343589 h 4063672"/>
                <a:gd name="connsiteX99" fmla="*/ 3671467 w 4855910"/>
                <a:gd name="connsiteY99" fmla="*/ 2342696 h 4063672"/>
                <a:gd name="connsiteX100" fmla="*/ 3755845 w 4855910"/>
                <a:gd name="connsiteY100" fmla="*/ 2274138 h 4063672"/>
                <a:gd name="connsiteX101" fmla="*/ 3757233 w 4855910"/>
                <a:gd name="connsiteY101" fmla="*/ 2274496 h 4063672"/>
                <a:gd name="connsiteX102" fmla="*/ 3788528 w 4855910"/>
                <a:gd name="connsiteY102" fmla="*/ 2247584 h 4063672"/>
                <a:gd name="connsiteX103" fmla="*/ 4022691 w 4855910"/>
                <a:gd name="connsiteY103" fmla="*/ 2057328 h 4063672"/>
                <a:gd name="connsiteX104" fmla="*/ 4007261 w 4855910"/>
                <a:gd name="connsiteY104" fmla="*/ 2056669 h 4063672"/>
                <a:gd name="connsiteX105" fmla="*/ 4629724 w 4855910"/>
                <a:gd name="connsiteY105" fmla="*/ 1414708 h 4063672"/>
                <a:gd name="connsiteX106" fmla="*/ 4853059 w 4855910"/>
                <a:gd name="connsiteY106" fmla="*/ 910827 h 4063672"/>
                <a:gd name="connsiteX0" fmla="*/ 1420368 w 4847940"/>
                <a:gd name="connsiteY0" fmla="*/ 1831184 h 4035307"/>
                <a:gd name="connsiteX1" fmla="*/ 1373766 w 4847940"/>
                <a:gd name="connsiteY1" fmla="*/ 1720293 h 4035307"/>
                <a:gd name="connsiteX2" fmla="*/ 1158568 w 4847940"/>
                <a:gd name="connsiteY2" fmla="*/ 1664347 h 4035307"/>
                <a:gd name="connsiteX3" fmla="*/ 830186 w 4847940"/>
                <a:gd name="connsiteY3" fmla="*/ 1918772 h 4035307"/>
                <a:gd name="connsiteX4" fmla="*/ 904316 w 4847940"/>
                <a:gd name="connsiteY4" fmla="*/ 2445005 h 4035307"/>
                <a:gd name="connsiteX5" fmla="*/ 1029196 w 4847940"/>
                <a:gd name="connsiteY5" fmla="*/ 2321458 h 4035307"/>
                <a:gd name="connsiteX6" fmla="*/ 879866 w 4847940"/>
                <a:gd name="connsiteY6" fmla="*/ 1954818 h 4035307"/>
                <a:gd name="connsiteX7" fmla="*/ 1318034 w 4847940"/>
                <a:gd name="connsiteY7" fmla="*/ 1920605 h 4035307"/>
                <a:gd name="connsiteX8" fmla="*/ 1420368 w 4847940"/>
                <a:gd name="connsiteY8" fmla="*/ 1831184 h 4035307"/>
                <a:gd name="connsiteX9" fmla="*/ 1473217 w 4847940"/>
                <a:gd name="connsiteY9" fmla="*/ 1833784 h 4035307"/>
                <a:gd name="connsiteX10" fmla="*/ 1256996 w 4847940"/>
                <a:gd name="connsiteY10" fmla="*/ 1966815 h 4035307"/>
                <a:gd name="connsiteX11" fmla="*/ 935305 w 4847940"/>
                <a:gd name="connsiteY11" fmla="*/ 1952561 h 4035307"/>
                <a:gd name="connsiteX12" fmla="*/ 1025999 w 4847940"/>
                <a:gd name="connsiteY12" fmla="*/ 2256796 h 4035307"/>
                <a:gd name="connsiteX13" fmla="*/ 923165 w 4847940"/>
                <a:gd name="connsiteY13" fmla="*/ 2488212 h 4035307"/>
                <a:gd name="connsiteX14" fmla="*/ 832050 w 4847940"/>
                <a:gd name="connsiteY14" fmla="*/ 1813205 h 4035307"/>
                <a:gd name="connsiteX15" fmla="*/ 1208783 w 4847940"/>
                <a:gd name="connsiteY15" fmla="*/ 1602623 h 4035307"/>
                <a:gd name="connsiteX16" fmla="*/ 1440365 w 4847940"/>
                <a:gd name="connsiteY16" fmla="*/ 1713653 h 4035307"/>
                <a:gd name="connsiteX17" fmla="*/ 1473217 w 4847940"/>
                <a:gd name="connsiteY17" fmla="*/ 1833784 h 4035307"/>
                <a:gd name="connsiteX18" fmla="*/ 2111562 w 4847940"/>
                <a:gd name="connsiteY18" fmla="*/ 2142378 h 4035307"/>
                <a:gd name="connsiteX19" fmla="*/ 2014229 w 4847940"/>
                <a:gd name="connsiteY19" fmla="*/ 2008698 h 4035307"/>
                <a:gd name="connsiteX20" fmla="*/ 1883446 w 4847940"/>
                <a:gd name="connsiteY20" fmla="*/ 1986610 h 4035307"/>
                <a:gd name="connsiteX21" fmla="*/ 1837705 w 4847940"/>
                <a:gd name="connsiteY21" fmla="*/ 2049967 h 4035307"/>
                <a:gd name="connsiteX22" fmla="*/ 1751837 w 4847940"/>
                <a:gd name="connsiteY22" fmla="*/ 2433929 h 4035307"/>
                <a:gd name="connsiteX23" fmla="*/ 1362970 w 4847940"/>
                <a:gd name="connsiteY23" fmla="*/ 2242376 h 4035307"/>
                <a:gd name="connsiteX24" fmla="*/ 1200381 w 4847940"/>
                <a:gd name="connsiteY24" fmla="*/ 2383089 h 4035307"/>
                <a:gd name="connsiteX25" fmla="*/ 1772880 w 4847940"/>
                <a:gd name="connsiteY25" fmla="*/ 2489283 h 4035307"/>
                <a:gd name="connsiteX26" fmla="*/ 2111562 w 4847940"/>
                <a:gd name="connsiteY26" fmla="*/ 2142378 h 4035307"/>
                <a:gd name="connsiteX27" fmla="*/ 2146917 w 4847940"/>
                <a:gd name="connsiteY27" fmla="*/ 2147920 h 4035307"/>
                <a:gd name="connsiteX28" fmla="*/ 1710758 w 4847940"/>
                <a:gd name="connsiteY28" fmla="*/ 2558493 h 4035307"/>
                <a:gd name="connsiteX29" fmla="*/ 1140841 w 4847940"/>
                <a:gd name="connsiteY29" fmla="*/ 2336405 h 4035307"/>
                <a:gd name="connsiteX30" fmla="*/ 1441463 w 4847940"/>
                <a:gd name="connsiteY30" fmla="*/ 2215367 h 4035307"/>
                <a:gd name="connsiteX31" fmla="*/ 1704227 w 4847940"/>
                <a:gd name="connsiteY31" fmla="*/ 2389169 h 4035307"/>
                <a:gd name="connsiteX32" fmla="*/ 1803465 w 4847940"/>
                <a:gd name="connsiteY32" fmla="*/ 2087265 h 4035307"/>
                <a:gd name="connsiteX33" fmla="*/ 1920642 w 4847940"/>
                <a:gd name="connsiteY33" fmla="*/ 1919259 h 4035307"/>
                <a:gd name="connsiteX34" fmla="*/ 2023690 w 4847940"/>
                <a:gd name="connsiteY34" fmla="*/ 1944038 h 4035307"/>
                <a:gd name="connsiteX35" fmla="*/ 2146917 w 4847940"/>
                <a:gd name="connsiteY35" fmla="*/ 2147920 h 4035307"/>
                <a:gd name="connsiteX36" fmla="*/ 2516754 w 4847940"/>
                <a:gd name="connsiteY36" fmla="*/ 1440142 h 4035307"/>
                <a:gd name="connsiteX37" fmla="*/ 2217116 w 4847940"/>
                <a:gd name="connsiteY37" fmla="*/ 1238106 h 4035307"/>
                <a:gd name="connsiteX38" fmla="*/ 2119533 w 4847940"/>
                <a:gd name="connsiteY38" fmla="*/ 1246880 h 4035307"/>
                <a:gd name="connsiteX39" fmla="*/ 1989755 w 4847940"/>
                <a:gd name="connsiteY39" fmla="*/ 1281721 h 4035307"/>
                <a:gd name="connsiteX40" fmla="*/ 1706111 w 4847940"/>
                <a:gd name="connsiteY40" fmla="*/ 1709936 h 4035307"/>
                <a:gd name="connsiteX41" fmla="*/ 1877265 w 4847940"/>
                <a:gd name="connsiteY41" fmla="*/ 1689046 h 4035307"/>
                <a:gd name="connsiteX42" fmla="*/ 2003106 w 4847940"/>
                <a:gd name="connsiteY42" fmla="*/ 1336021 h 4035307"/>
                <a:gd name="connsiteX43" fmla="*/ 2347089 w 4847940"/>
                <a:gd name="connsiteY43" fmla="*/ 1556151 h 4035307"/>
                <a:gd name="connsiteX44" fmla="*/ 2516754 w 4847940"/>
                <a:gd name="connsiteY44" fmla="*/ 1440142 h 4035307"/>
                <a:gd name="connsiteX45" fmla="*/ 2566869 w 4847940"/>
                <a:gd name="connsiteY45" fmla="*/ 1471168 h 4035307"/>
                <a:gd name="connsiteX46" fmla="*/ 2269451 w 4847940"/>
                <a:gd name="connsiteY46" fmla="*/ 1554567 h 4035307"/>
                <a:gd name="connsiteX47" fmla="*/ 2042206 w 4847940"/>
                <a:gd name="connsiteY47" fmla="*/ 1364020 h 4035307"/>
                <a:gd name="connsiteX48" fmla="*/ 1913372 w 4847940"/>
                <a:gd name="connsiteY48" fmla="*/ 1638364 h 4035307"/>
                <a:gd name="connsiteX49" fmla="*/ 1689109 w 4847940"/>
                <a:gd name="connsiteY49" fmla="*/ 1750865 h 4035307"/>
                <a:gd name="connsiteX50" fmla="*/ 2055866 w 4847940"/>
                <a:gd name="connsiteY50" fmla="*/ 1203810 h 4035307"/>
                <a:gd name="connsiteX51" fmla="*/ 2129479 w 4847940"/>
                <a:gd name="connsiteY51" fmla="*/ 1192497 h 4035307"/>
                <a:gd name="connsiteX52" fmla="*/ 2566869 w 4847940"/>
                <a:gd name="connsiteY52" fmla="*/ 1471168 h 4035307"/>
                <a:gd name="connsiteX53" fmla="*/ 3197348 w 4847940"/>
                <a:gd name="connsiteY53" fmla="*/ 1738394 h 4035307"/>
                <a:gd name="connsiteX54" fmla="*/ 3100016 w 4847940"/>
                <a:gd name="connsiteY54" fmla="*/ 1604712 h 4035307"/>
                <a:gd name="connsiteX55" fmla="*/ 2969233 w 4847940"/>
                <a:gd name="connsiteY55" fmla="*/ 1582627 h 4035307"/>
                <a:gd name="connsiteX56" fmla="*/ 2923492 w 4847940"/>
                <a:gd name="connsiteY56" fmla="*/ 1645983 h 4035307"/>
                <a:gd name="connsiteX57" fmla="*/ 2837623 w 4847940"/>
                <a:gd name="connsiteY57" fmla="*/ 2029945 h 4035307"/>
                <a:gd name="connsiteX58" fmla="*/ 2448757 w 4847940"/>
                <a:gd name="connsiteY58" fmla="*/ 1838392 h 4035307"/>
                <a:gd name="connsiteX59" fmla="*/ 2286167 w 4847940"/>
                <a:gd name="connsiteY59" fmla="*/ 1979105 h 4035307"/>
                <a:gd name="connsiteX60" fmla="*/ 2858666 w 4847940"/>
                <a:gd name="connsiteY60" fmla="*/ 2085297 h 4035307"/>
                <a:gd name="connsiteX61" fmla="*/ 3197348 w 4847940"/>
                <a:gd name="connsiteY61" fmla="*/ 1738394 h 4035307"/>
                <a:gd name="connsiteX62" fmla="*/ 3232704 w 4847940"/>
                <a:gd name="connsiteY62" fmla="*/ 1743934 h 4035307"/>
                <a:gd name="connsiteX63" fmla="*/ 2796544 w 4847940"/>
                <a:gd name="connsiteY63" fmla="*/ 2154507 h 4035307"/>
                <a:gd name="connsiteX64" fmla="*/ 2226626 w 4847940"/>
                <a:gd name="connsiteY64" fmla="*/ 1932421 h 4035307"/>
                <a:gd name="connsiteX65" fmla="*/ 2527249 w 4847940"/>
                <a:gd name="connsiteY65" fmla="*/ 1811381 h 4035307"/>
                <a:gd name="connsiteX66" fmla="*/ 2790014 w 4847940"/>
                <a:gd name="connsiteY66" fmla="*/ 1985183 h 4035307"/>
                <a:gd name="connsiteX67" fmla="*/ 2889251 w 4847940"/>
                <a:gd name="connsiteY67" fmla="*/ 1683281 h 4035307"/>
                <a:gd name="connsiteX68" fmla="*/ 3006428 w 4847940"/>
                <a:gd name="connsiteY68" fmla="*/ 1515273 h 4035307"/>
                <a:gd name="connsiteX69" fmla="*/ 3109477 w 4847940"/>
                <a:gd name="connsiteY69" fmla="*/ 1540052 h 4035307"/>
                <a:gd name="connsiteX70" fmla="*/ 3232704 w 4847940"/>
                <a:gd name="connsiteY70" fmla="*/ 1743934 h 4035307"/>
                <a:gd name="connsiteX71" fmla="*/ 3192853 w 4847940"/>
                <a:gd name="connsiteY71" fmla="*/ 2590528 h 4035307"/>
                <a:gd name="connsiteX72" fmla="*/ 3087304 w 4847940"/>
                <a:gd name="connsiteY72" fmla="*/ 2654062 h 4035307"/>
                <a:gd name="connsiteX73" fmla="*/ 2118050 w 4847940"/>
                <a:gd name="connsiteY73" fmla="*/ 3434350 h 4035307"/>
                <a:gd name="connsiteX74" fmla="*/ 2042226 w 4847940"/>
                <a:gd name="connsiteY74" fmla="*/ 3471664 h 4035307"/>
                <a:gd name="connsiteX75" fmla="*/ 3081409 w 4847940"/>
                <a:gd name="connsiteY75" fmla="*/ 2594130 h 4035307"/>
                <a:gd name="connsiteX76" fmla="*/ 3192853 w 4847940"/>
                <a:gd name="connsiteY76" fmla="*/ 2590528 h 4035307"/>
                <a:gd name="connsiteX77" fmla="*/ 3465791 w 4847940"/>
                <a:gd name="connsiteY77" fmla="*/ 2378969 h 4035307"/>
                <a:gd name="connsiteX78" fmla="*/ 3263241 w 4847940"/>
                <a:gd name="connsiteY78" fmla="*/ 2535971 h 4035307"/>
                <a:gd name="connsiteX79" fmla="*/ 3084783 w 4847940"/>
                <a:gd name="connsiteY79" fmla="*/ 2538522 h 4035307"/>
                <a:gd name="connsiteX80" fmla="*/ 1950611 w 4847940"/>
                <a:gd name="connsiteY80" fmla="*/ 3516748 h 4035307"/>
                <a:gd name="connsiteX81" fmla="*/ 1746079 w 4847940"/>
                <a:gd name="connsiteY81" fmla="*/ 3617403 h 4035307"/>
                <a:gd name="connsiteX82" fmla="*/ 3067364 w 4847940"/>
                <a:gd name="connsiteY82" fmla="*/ 2361417 h 4035307"/>
                <a:gd name="connsiteX83" fmla="*/ 3465791 w 4847940"/>
                <a:gd name="connsiteY83" fmla="*/ 2378969 h 4035307"/>
                <a:gd name="connsiteX84" fmla="*/ 3644717 w 4847940"/>
                <a:gd name="connsiteY84" fmla="*/ 2240281 h 4035307"/>
                <a:gd name="connsiteX85" fmla="*/ 3554486 w 4847940"/>
                <a:gd name="connsiteY85" fmla="*/ 2310221 h 4035307"/>
                <a:gd name="connsiteX86" fmla="*/ 3071589 w 4847940"/>
                <a:gd name="connsiteY86" fmla="*/ 2282004 h 4035307"/>
                <a:gd name="connsiteX87" fmla="*/ 1614390 w 4847940"/>
                <a:gd name="connsiteY87" fmla="*/ 3682210 h 4035307"/>
                <a:gd name="connsiteX88" fmla="*/ 1518045 w 4847940"/>
                <a:gd name="connsiteY88" fmla="*/ 3729623 h 4035307"/>
                <a:gd name="connsiteX89" fmla="*/ 3062987 w 4847940"/>
                <a:gd name="connsiteY89" fmla="*/ 2194550 h 4035307"/>
                <a:gd name="connsiteX90" fmla="*/ 3644717 w 4847940"/>
                <a:gd name="connsiteY90" fmla="*/ 2240281 h 4035307"/>
                <a:gd name="connsiteX91" fmla="*/ 4845188 w 4847940"/>
                <a:gd name="connsiteY91" fmla="*/ 903564 h 4035307"/>
                <a:gd name="connsiteX92" fmla="*/ 4262843 w 4847940"/>
                <a:gd name="connsiteY92" fmla="*/ 7824 h 4035307"/>
                <a:gd name="connsiteX93" fmla="*/ 2940112 w 4847940"/>
                <a:gd name="connsiteY93" fmla="*/ 578406 h 4035307"/>
                <a:gd name="connsiteX94" fmla="*/ 58881 w 4847940"/>
                <a:gd name="connsiteY94" fmla="*/ 2368424 h 4035307"/>
                <a:gd name="connsiteX95" fmla="*/ 1520403 w 4847940"/>
                <a:gd name="connsiteY95" fmla="*/ 3876363 h 4035307"/>
                <a:gd name="connsiteX96" fmla="*/ 3017085 w 4847940"/>
                <a:gd name="connsiteY96" fmla="*/ 2860717 h 4035307"/>
                <a:gd name="connsiteX97" fmla="*/ 3579481 w 4847940"/>
                <a:gd name="connsiteY97" fmla="*/ 2403775 h 4035307"/>
                <a:gd name="connsiteX98" fmla="*/ 3667462 w 4847940"/>
                <a:gd name="connsiteY98" fmla="*/ 2336326 h 4035307"/>
                <a:gd name="connsiteX99" fmla="*/ 3663596 w 4847940"/>
                <a:gd name="connsiteY99" fmla="*/ 2335433 h 4035307"/>
                <a:gd name="connsiteX100" fmla="*/ 3747974 w 4847940"/>
                <a:gd name="connsiteY100" fmla="*/ 2266875 h 4035307"/>
                <a:gd name="connsiteX101" fmla="*/ 3749362 w 4847940"/>
                <a:gd name="connsiteY101" fmla="*/ 2267233 h 4035307"/>
                <a:gd name="connsiteX102" fmla="*/ 3780657 w 4847940"/>
                <a:gd name="connsiteY102" fmla="*/ 2240321 h 4035307"/>
                <a:gd name="connsiteX103" fmla="*/ 4014820 w 4847940"/>
                <a:gd name="connsiteY103" fmla="*/ 2050065 h 4035307"/>
                <a:gd name="connsiteX104" fmla="*/ 3999390 w 4847940"/>
                <a:gd name="connsiteY104" fmla="*/ 2049406 h 4035307"/>
                <a:gd name="connsiteX105" fmla="*/ 4621853 w 4847940"/>
                <a:gd name="connsiteY105" fmla="*/ 1407445 h 4035307"/>
                <a:gd name="connsiteX106" fmla="*/ 4845188 w 4847940"/>
                <a:gd name="connsiteY106" fmla="*/ 903564 h 4035307"/>
                <a:gd name="connsiteX0" fmla="*/ 1420368 w 4845188"/>
                <a:gd name="connsiteY0" fmla="*/ 1326234 h 3530357"/>
                <a:gd name="connsiteX1" fmla="*/ 1373766 w 4845188"/>
                <a:gd name="connsiteY1" fmla="*/ 1215343 h 3530357"/>
                <a:gd name="connsiteX2" fmla="*/ 1158568 w 4845188"/>
                <a:gd name="connsiteY2" fmla="*/ 1159397 h 3530357"/>
                <a:gd name="connsiteX3" fmla="*/ 830186 w 4845188"/>
                <a:gd name="connsiteY3" fmla="*/ 1413822 h 3530357"/>
                <a:gd name="connsiteX4" fmla="*/ 904316 w 4845188"/>
                <a:gd name="connsiteY4" fmla="*/ 1940055 h 3530357"/>
                <a:gd name="connsiteX5" fmla="*/ 1029196 w 4845188"/>
                <a:gd name="connsiteY5" fmla="*/ 1816508 h 3530357"/>
                <a:gd name="connsiteX6" fmla="*/ 879866 w 4845188"/>
                <a:gd name="connsiteY6" fmla="*/ 1449868 h 3530357"/>
                <a:gd name="connsiteX7" fmla="*/ 1318034 w 4845188"/>
                <a:gd name="connsiteY7" fmla="*/ 1415655 h 3530357"/>
                <a:gd name="connsiteX8" fmla="*/ 1420368 w 4845188"/>
                <a:gd name="connsiteY8" fmla="*/ 1326234 h 3530357"/>
                <a:gd name="connsiteX9" fmla="*/ 1473217 w 4845188"/>
                <a:gd name="connsiteY9" fmla="*/ 1328834 h 3530357"/>
                <a:gd name="connsiteX10" fmla="*/ 1256996 w 4845188"/>
                <a:gd name="connsiteY10" fmla="*/ 1461865 h 3530357"/>
                <a:gd name="connsiteX11" fmla="*/ 935305 w 4845188"/>
                <a:gd name="connsiteY11" fmla="*/ 1447611 h 3530357"/>
                <a:gd name="connsiteX12" fmla="*/ 1025999 w 4845188"/>
                <a:gd name="connsiteY12" fmla="*/ 1751846 h 3530357"/>
                <a:gd name="connsiteX13" fmla="*/ 923165 w 4845188"/>
                <a:gd name="connsiteY13" fmla="*/ 1983262 h 3530357"/>
                <a:gd name="connsiteX14" fmla="*/ 832050 w 4845188"/>
                <a:gd name="connsiteY14" fmla="*/ 1308255 h 3530357"/>
                <a:gd name="connsiteX15" fmla="*/ 1208783 w 4845188"/>
                <a:gd name="connsiteY15" fmla="*/ 1097673 h 3530357"/>
                <a:gd name="connsiteX16" fmla="*/ 1440365 w 4845188"/>
                <a:gd name="connsiteY16" fmla="*/ 1208703 h 3530357"/>
                <a:gd name="connsiteX17" fmla="*/ 1473217 w 4845188"/>
                <a:gd name="connsiteY17" fmla="*/ 1328834 h 3530357"/>
                <a:gd name="connsiteX18" fmla="*/ 2111562 w 4845188"/>
                <a:gd name="connsiteY18" fmla="*/ 1637428 h 3530357"/>
                <a:gd name="connsiteX19" fmla="*/ 2014229 w 4845188"/>
                <a:gd name="connsiteY19" fmla="*/ 1503748 h 3530357"/>
                <a:gd name="connsiteX20" fmla="*/ 1883446 w 4845188"/>
                <a:gd name="connsiteY20" fmla="*/ 1481660 h 3530357"/>
                <a:gd name="connsiteX21" fmla="*/ 1837705 w 4845188"/>
                <a:gd name="connsiteY21" fmla="*/ 1545017 h 3530357"/>
                <a:gd name="connsiteX22" fmla="*/ 1751837 w 4845188"/>
                <a:gd name="connsiteY22" fmla="*/ 1928979 h 3530357"/>
                <a:gd name="connsiteX23" fmla="*/ 1362970 w 4845188"/>
                <a:gd name="connsiteY23" fmla="*/ 1737426 h 3530357"/>
                <a:gd name="connsiteX24" fmla="*/ 1200381 w 4845188"/>
                <a:gd name="connsiteY24" fmla="*/ 1878139 h 3530357"/>
                <a:gd name="connsiteX25" fmla="*/ 1772880 w 4845188"/>
                <a:gd name="connsiteY25" fmla="*/ 1984333 h 3530357"/>
                <a:gd name="connsiteX26" fmla="*/ 2111562 w 4845188"/>
                <a:gd name="connsiteY26" fmla="*/ 1637428 h 3530357"/>
                <a:gd name="connsiteX27" fmla="*/ 2146917 w 4845188"/>
                <a:gd name="connsiteY27" fmla="*/ 1642970 h 3530357"/>
                <a:gd name="connsiteX28" fmla="*/ 1710758 w 4845188"/>
                <a:gd name="connsiteY28" fmla="*/ 2053543 h 3530357"/>
                <a:gd name="connsiteX29" fmla="*/ 1140841 w 4845188"/>
                <a:gd name="connsiteY29" fmla="*/ 1831455 h 3530357"/>
                <a:gd name="connsiteX30" fmla="*/ 1441463 w 4845188"/>
                <a:gd name="connsiteY30" fmla="*/ 1710417 h 3530357"/>
                <a:gd name="connsiteX31" fmla="*/ 1704227 w 4845188"/>
                <a:gd name="connsiteY31" fmla="*/ 1884219 h 3530357"/>
                <a:gd name="connsiteX32" fmla="*/ 1803465 w 4845188"/>
                <a:gd name="connsiteY32" fmla="*/ 1582315 h 3530357"/>
                <a:gd name="connsiteX33" fmla="*/ 1920642 w 4845188"/>
                <a:gd name="connsiteY33" fmla="*/ 1414309 h 3530357"/>
                <a:gd name="connsiteX34" fmla="*/ 2023690 w 4845188"/>
                <a:gd name="connsiteY34" fmla="*/ 1439088 h 3530357"/>
                <a:gd name="connsiteX35" fmla="*/ 2146917 w 4845188"/>
                <a:gd name="connsiteY35" fmla="*/ 1642970 h 3530357"/>
                <a:gd name="connsiteX36" fmla="*/ 2516754 w 4845188"/>
                <a:gd name="connsiteY36" fmla="*/ 935192 h 3530357"/>
                <a:gd name="connsiteX37" fmla="*/ 2217116 w 4845188"/>
                <a:gd name="connsiteY37" fmla="*/ 733156 h 3530357"/>
                <a:gd name="connsiteX38" fmla="*/ 2119533 w 4845188"/>
                <a:gd name="connsiteY38" fmla="*/ 741930 h 3530357"/>
                <a:gd name="connsiteX39" fmla="*/ 1989755 w 4845188"/>
                <a:gd name="connsiteY39" fmla="*/ 776771 h 3530357"/>
                <a:gd name="connsiteX40" fmla="*/ 1706111 w 4845188"/>
                <a:gd name="connsiteY40" fmla="*/ 1204986 h 3530357"/>
                <a:gd name="connsiteX41" fmla="*/ 1877265 w 4845188"/>
                <a:gd name="connsiteY41" fmla="*/ 1184096 h 3530357"/>
                <a:gd name="connsiteX42" fmla="*/ 2003106 w 4845188"/>
                <a:gd name="connsiteY42" fmla="*/ 831071 h 3530357"/>
                <a:gd name="connsiteX43" fmla="*/ 2347089 w 4845188"/>
                <a:gd name="connsiteY43" fmla="*/ 1051201 h 3530357"/>
                <a:gd name="connsiteX44" fmla="*/ 2516754 w 4845188"/>
                <a:gd name="connsiteY44" fmla="*/ 935192 h 3530357"/>
                <a:gd name="connsiteX45" fmla="*/ 2566869 w 4845188"/>
                <a:gd name="connsiteY45" fmla="*/ 966218 h 3530357"/>
                <a:gd name="connsiteX46" fmla="*/ 2269451 w 4845188"/>
                <a:gd name="connsiteY46" fmla="*/ 1049617 h 3530357"/>
                <a:gd name="connsiteX47" fmla="*/ 2042206 w 4845188"/>
                <a:gd name="connsiteY47" fmla="*/ 859070 h 3530357"/>
                <a:gd name="connsiteX48" fmla="*/ 1913372 w 4845188"/>
                <a:gd name="connsiteY48" fmla="*/ 1133414 h 3530357"/>
                <a:gd name="connsiteX49" fmla="*/ 1689109 w 4845188"/>
                <a:gd name="connsiteY49" fmla="*/ 1245915 h 3530357"/>
                <a:gd name="connsiteX50" fmla="*/ 2055866 w 4845188"/>
                <a:gd name="connsiteY50" fmla="*/ 698860 h 3530357"/>
                <a:gd name="connsiteX51" fmla="*/ 2129479 w 4845188"/>
                <a:gd name="connsiteY51" fmla="*/ 687547 h 3530357"/>
                <a:gd name="connsiteX52" fmla="*/ 2566869 w 4845188"/>
                <a:gd name="connsiteY52" fmla="*/ 966218 h 3530357"/>
                <a:gd name="connsiteX53" fmla="*/ 3197348 w 4845188"/>
                <a:gd name="connsiteY53" fmla="*/ 1233444 h 3530357"/>
                <a:gd name="connsiteX54" fmla="*/ 3100016 w 4845188"/>
                <a:gd name="connsiteY54" fmla="*/ 1099762 h 3530357"/>
                <a:gd name="connsiteX55" fmla="*/ 2969233 w 4845188"/>
                <a:gd name="connsiteY55" fmla="*/ 1077677 h 3530357"/>
                <a:gd name="connsiteX56" fmla="*/ 2923492 w 4845188"/>
                <a:gd name="connsiteY56" fmla="*/ 1141033 h 3530357"/>
                <a:gd name="connsiteX57" fmla="*/ 2837623 w 4845188"/>
                <a:gd name="connsiteY57" fmla="*/ 1524995 h 3530357"/>
                <a:gd name="connsiteX58" fmla="*/ 2448757 w 4845188"/>
                <a:gd name="connsiteY58" fmla="*/ 1333442 h 3530357"/>
                <a:gd name="connsiteX59" fmla="*/ 2286167 w 4845188"/>
                <a:gd name="connsiteY59" fmla="*/ 1474155 h 3530357"/>
                <a:gd name="connsiteX60" fmla="*/ 2858666 w 4845188"/>
                <a:gd name="connsiteY60" fmla="*/ 1580347 h 3530357"/>
                <a:gd name="connsiteX61" fmla="*/ 3197348 w 4845188"/>
                <a:gd name="connsiteY61" fmla="*/ 1233444 h 3530357"/>
                <a:gd name="connsiteX62" fmla="*/ 3232704 w 4845188"/>
                <a:gd name="connsiteY62" fmla="*/ 1238984 h 3530357"/>
                <a:gd name="connsiteX63" fmla="*/ 2796544 w 4845188"/>
                <a:gd name="connsiteY63" fmla="*/ 1649557 h 3530357"/>
                <a:gd name="connsiteX64" fmla="*/ 2226626 w 4845188"/>
                <a:gd name="connsiteY64" fmla="*/ 1427471 h 3530357"/>
                <a:gd name="connsiteX65" fmla="*/ 2527249 w 4845188"/>
                <a:gd name="connsiteY65" fmla="*/ 1306431 h 3530357"/>
                <a:gd name="connsiteX66" fmla="*/ 2790014 w 4845188"/>
                <a:gd name="connsiteY66" fmla="*/ 1480233 h 3530357"/>
                <a:gd name="connsiteX67" fmla="*/ 2889251 w 4845188"/>
                <a:gd name="connsiteY67" fmla="*/ 1178331 h 3530357"/>
                <a:gd name="connsiteX68" fmla="*/ 3006428 w 4845188"/>
                <a:gd name="connsiteY68" fmla="*/ 1010323 h 3530357"/>
                <a:gd name="connsiteX69" fmla="*/ 3109477 w 4845188"/>
                <a:gd name="connsiteY69" fmla="*/ 1035102 h 3530357"/>
                <a:gd name="connsiteX70" fmla="*/ 3232704 w 4845188"/>
                <a:gd name="connsiteY70" fmla="*/ 1238984 h 3530357"/>
                <a:gd name="connsiteX71" fmla="*/ 3192853 w 4845188"/>
                <a:gd name="connsiteY71" fmla="*/ 2085578 h 3530357"/>
                <a:gd name="connsiteX72" fmla="*/ 3087304 w 4845188"/>
                <a:gd name="connsiteY72" fmla="*/ 2149112 h 3530357"/>
                <a:gd name="connsiteX73" fmla="*/ 2118050 w 4845188"/>
                <a:gd name="connsiteY73" fmla="*/ 2929400 h 3530357"/>
                <a:gd name="connsiteX74" fmla="*/ 2042226 w 4845188"/>
                <a:gd name="connsiteY74" fmla="*/ 2966714 h 3530357"/>
                <a:gd name="connsiteX75" fmla="*/ 3081409 w 4845188"/>
                <a:gd name="connsiteY75" fmla="*/ 2089180 h 3530357"/>
                <a:gd name="connsiteX76" fmla="*/ 3192853 w 4845188"/>
                <a:gd name="connsiteY76" fmla="*/ 2085578 h 3530357"/>
                <a:gd name="connsiteX77" fmla="*/ 3465791 w 4845188"/>
                <a:gd name="connsiteY77" fmla="*/ 1874019 h 3530357"/>
                <a:gd name="connsiteX78" fmla="*/ 3263241 w 4845188"/>
                <a:gd name="connsiteY78" fmla="*/ 2031021 h 3530357"/>
                <a:gd name="connsiteX79" fmla="*/ 3084783 w 4845188"/>
                <a:gd name="connsiteY79" fmla="*/ 2033572 h 3530357"/>
                <a:gd name="connsiteX80" fmla="*/ 1950611 w 4845188"/>
                <a:gd name="connsiteY80" fmla="*/ 3011798 h 3530357"/>
                <a:gd name="connsiteX81" fmla="*/ 1746079 w 4845188"/>
                <a:gd name="connsiteY81" fmla="*/ 3112453 h 3530357"/>
                <a:gd name="connsiteX82" fmla="*/ 3067364 w 4845188"/>
                <a:gd name="connsiteY82" fmla="*/ 1856467 h 3530357"/>
                <a:gd name="connsiteX83" fmla="*/ 3465791 w 4845188"/>
                <a:gd name="connsiteY83" fmla="*/ 1874019 h 3530357"/>
                <a:gd name="connsiteX84" fmla="*/ 3644717 w 4845188"/>
                <a:gd name="connsiteY84" fmla="*/ 1735331 h 3530357"/>
                <a:gd name="connsiteX85" fmla="*/ 3554486 w 4845188"/>
                <a:gd name="connsiteY85" fmla="*/ 1805271 h 3530357"/>
                <a:gd name="connsiteX86" fmla="*/ 3071589 w 4845188"/>
                <a:gd name="connsiteY86" fmla="*/ 1777054 h 3530357"/>
                <a:gd name="connsiteX87" fmla="*/ 1614390 w 4845188"/>
                <a:gd name="connsiteY87" fmla="*/ 3177260 h 3530357"/>
                <a:gd name="connsiteX88" fmla="*/ 1518045 w 4845188"/>
                <a:gd name="connsiteY88" fmla="*/ 3224673 h 3530357"/>
                <a:gd name="connsiteX89" fmla="*/ 3062987 w 4845188"/>
                <a:gd name="connsiteY89" fmla="*/ 1689600 h 3530357"/>
                <a:gd name="connsiteX90" fmla="*/ 3644717 w 4845188"/>
                <a:gd name="connsiteY90" fmla="*/ 1735331 h 3530357"/>
                <a:gd name="connsiteX91" fmla="*/ 4845188 w 4845188"/>
                <a:gd name="connsiteY91" fmla="*/ 398614 h 3530357"/>
                <a:gd name="connsiteX92" fmla="*/ 2940112 w 4845188"/>
                <a:gd name="connsiteY92" fmla="*/ 73456 h 3530357"/>
                <a:gd name="connsiteX93" fmla="*/ 58881 w 4845188"/>
                <a:gd name="connsiteY93" fmla="*/ 1863474 h 3530357"/>
                <a:gd name="connsiteX94" fmla="*/ 1520403 w 4845188"/>
                <a:gd name="connsiteY94" fmla="*/ 3371413 h 3530357"/>
                <a:gd name="connsiteX95" fmla="*/ 3017085 w 4845188"/>
                <a:gd name="connsiteY95" fmla="*/ 2355767 h 3530357"/>
                <a:gd name="connsiteX96" fmla="*/ 3579481 w 4845188"/>
                <a:gd name="connsiteY96" fmla="*/ 1898825 h 3530357"/>
                <a:gd name="connsiteX97" fmla="*/ 3667462 w 4845188"/>
                <a:gd name="connsiteY97" fmla="*/ 1831376 h 3530357"/>
                <a:gd name="connsiteX98" fmla="*/ 3663596 w 4845188"/>
                <a:gd name="connsiteY98" fmla="*/ 1830483 h 3530357"/>
                <a:gd name="connsiteX99" fmla="*/ 3747974 w 4845188"/>
                <a:gd name="connsiteY99" fmla="*/ 1761925 h 3530357"/>
                <a:gd name="connsiteX100" fmla="*/ 3749362 w 4845188"/>
                <a:gd name="connsiteY100" fmla="*/ 1762283 h 3530357"/>
                <a:gd name="connsiteX101" fmla="*/ 3780657 w 4845188"/>
                <a:gd name="connsiteY101" fmla="*/ 1735371 h 3530357"/>
                <a:gd name="connsiteX102" fmla="*/ 4014820 w 4845188"/>
                <a:gd name="connsiteY102" fmla="*/ 1545115 h 3530357"/>
                <a:gd name="connsiteX103" fmla="*/ 3999390 w 4845188"/>
                <a:gd name="connsiteY103" fmla="*/ 1544456 h 3530357"/>
                <a:gd name="connsiteX104" fmla="*/ 4621853 w 4845188"/>
                <a:gd name="connsiteY104" fmla="*/ 902495 h 3530357"/>
                <a:gd name="connsiteX105" fmla="*/ 4845188 w 4845188"/>
                <a:gd name="connsiteY105" fmla="*/ 398614 h 3530357"/>
                <a:gd name="connsiteX0" fmla="*/ 1433618 w 4858438"/>
                <a:gd name="connsiteY0" fmla="*/ 1186021 h 3388255"/>
                <a:gd name="connsiteX1" fmla="*/ 1387016 w 4858438"/>
                <a:gd name="connsiteY1" fmla="*/ 1075130 h 3388255"/>
                <a:gd name="connsiteX2" fmla="*/ 1171818 w 4858438"/>
                <a:gd name="connsiteY2" fmla="*/ 1019184 h 3388255"/>
                <a:gd name="connsiteX3" fmla="*/ 843436 w 4858438"/>
                <a:gd name="connsiteY3" fmla="*/ 1273609 h 3388255"/>
                <a:gd name="connsiteX4" fmla="*/ 917566 w 4858438"/>
                <a:gd name="connsiteY4" fmla="*/ 1799842 h 3388255"/>
                <a:gd name="connsiteX5" fmla="*/ 1042446 w 4858438"/>
                <a:gd name="connsiteY5" fmla="*/ 1676295 h 3388255"/>
                <a:gd name="connsiteX6" fmla="*/ 893116 w 4858438"/>
                <a:gd name="connsiteY6" fmla="*/ 1309655 h 3388255"/>
                <a:gd name="connsiteX7" fmla="*/ 1331284 w 4858438"/>
                <a:gd name="connsiteY7" fmla="*/ 1275442 h 3388255"/>
                <a:gd name="connsiteX8" fmla="*/ 1433618 w 4858438"/>
                <a:gd name="connsiteY8" fmla="*/ 1186021 h 3388255"/>
                <a:gd name="connsiteX9" fmla="*/ 1486467 w 4858438"/>
                <a:gd name="connsiteY9" fmla="*/ 1188621 h 3388255"/>
                <a:gd name="connsiteX10" fmla="*/ 1270246 w 4858438"/>
                <a:gd name="connsiteY10" fmla="*/ 1321652 h 3388255"/>
                <a:gd name="connsiteX11" fmla="*/ 948555 w 4858438"/>
                <a:gd name="connsiteY11" fmla="*/ 1307398 h 3388255"/>
                <a:gd name="connsiteX12" fmla="*/ 1039249 w 4858438"/>
                <a:gd name="connsiteY12" fmla="*/ 1611633 h 3388255"/>
                <a:gd name="connsiteX13" fmla="*/ 936415 w 4858438"/>
                <a:gd name="connsiteY13" fmla="*/ 1843049 h 3388255"/>
                <a:gd name="connsiteX14" fmla="*/ 845300 w 4858438"/>
                <a:gd name="connsiteY14" fmla="*/ 1168042 h 3388255"/>
                <a:gd name="connsiteX15" fmla="*/ 1222033 w 4858438"/>
                <a:gd name="connsiteY15" fmla="*/ 957460 h 3388255"/>
                <a:gd name="connsiteX16" fmla="*/ 1453615 w 4858438"/>
                <a:gd name="connsiteY16" fmla="*/ 1068490 h 3388255"/>
                <a:gd name="connsiteX17" fmla="*/ 1486467 w 4858438"/>
                <a:gd name="connsiteY17" fmla="*/ 1188621 h 3388255"/>
                <a:gd name="connsiteX18" fmla="*/ 2124812 w 4858438"/>
                <a:gd name="connsiteY18" fmla="*/ 1497215 h 3388255"/>
                <a:gd name="connsiteX19" fmla="*/ 2027479 w 4858438"/>
                <a:gd name="connsiteY19" fmla="*/ 1363535 h 3388255"/>
                <a:gd name="connsiteX20" fmla="*/ 1896696 w 4858438"/>
                <a:gd name="connsiteY20" fmla="*/ 1341447 h 3388255"/>
                <a:gd name="connsiteX21" fmla="*/ 1850955 w 4858438"/>
                <a:gd name="connsiteY21" fmla="*/ 1404804 h 3388255"/>
                <a:gd name="connsiteX22" fmla="*/ 1765087 w 4858438"/>
                <a:gd name="connsiteY22" fmla="*/ 1788766 h 3388255"/>
                <a:gd name="connsiteX23" fmla="*/ 1376220 w 4858438"/>
                <a:gd name="connsiteY23" fmla="*/ 1597213 h 3388255"/>
                <a:gd name="connsiteX24" fmla="*/ 1213631 w 4858438"/>
                <a:gd name="connsiteY24" fmla="*/ 1737926 h 3388255"/>
                <a:gd name="connsiteX25" fmla="*/ 1786130 w 4858438"/>
                <a:gd name="connsiteY25" fmla="*/ 1844120 h 3388255"/>
                <a:gd name="connsiteX26" fmla="*/ 2124812 w 4858438"/>
                <a:gd name="connsiteY26" fmla="*/ 1497215 h 3388255"/>
                <a:gd name="connsiteX27" fmla="*/ 2160167 w 4858438"/>
                <a:gd name="connsiteY27" fmla="*/ 1502757 h 3388255"/>
                <a:gd name="connsiteX28" fmla="*/ 1724008 w 4858438"/>
                <a:gd name="connsiteY28" fmla="*/ 1913330 h 3388255"/>
                <a:gd name="connsiteX29" fmla="*/ 1154091 w 4858438"/>
                <a:gd name="connsiteY29" fmla="*/ 1691242 h 3388255"/>
                <a:gd name="connsiteX30" fmla="*/ 1454713 w 4858438"/>
                <a:gd name="connsiteY30" fmla="*/ 1570204 h 3388255"/>
                <a:gd name="connsiteX31" fmla="*/ 1717477 w 4858438"/>
                <a:gd name="connsiteY31" fmla="*/ 1744006 h 3388255"/>
                <a:gd name="connsiteX32" fmla="*/ 1816715 w 4858438"/>
                <a:gd name="connsiteY32" fmla="*/ 1442102 h 3388255"/>
                <a:gd name="connsiteX33" fmla="*/ 1933892 w 4858438"/>
                <a:gd name="connsiteY33" fmla="*/ 1274096 h 3388255"/>
                <a:gd name="connsiteX34" fmla="*/ 2036940 w 4858438"/>
                <a:gd name="connsiteY34" fmla="*/ 1298875 h 3388255"/>
                <a:gd name="connsiteX35" fmla="*/ 2160167 w 4858438"/>
                <a:gd name="connsiteY35" fmla="*/ 1502757 h 3388255"/>
                <a:gd name="connsiteX36" fmla="*/ 2530004 w 4858438"/>
                <a:gd name="connsiteY36" fmla="*/ 794979 h 3388255"/>
                <a:gd name="connsiteX37" fmla="*/ 2230366 w 4858438"/>
                <a:gd name="connsiteY37" fmla="*/ 592943 h 3388255"/>
                <a:gd name="connsiteX38" fmla="*/ 2132783 w 4858438"/>
                <a:gd name="connsiteY38" fmla="*/ 601717 h 3388255"/>
                <a:gd name="connsiteX39" fmla="*/ 2003005 w 4858438"/>
                <a:gd name="connsiteY39" fmla="*/ 636558 h 3388255"/>
                <a:gd name="connsiteX40" fmla="*/ 1719361 w 4858438"/>
                <a:gd name="connsiteY40" fmla="*/ 1064773 h 3388255"/>
                <a:gd name="connsiteX41" fmla="*/ 1890515 w 4858438"/>
                <a:gd name="connsiteY41" fmla="*/ 1043883 h 3388255"/>
                <a:gd name="connsiteX42" fmla="*/ 2016356 w 4858438"/>
                <a:gd name="connsiteY42" fmla="*/ 690858 h 3388255"/>
                <a:gd name="connsiteX43" fmla="*/ 2360339 w 4858438"/>
                <a:gd name="connsiteY43" fmla="*/ 910988 h 3388255"/>
                <a:gd name="connsiteX44" fmla="*/ 2530004 w 4858438"/>
                <a:gd name="connsiteY44" fmla="*/ 794979 h 3388255"/>
                <a:gd name="connsiteX45" fmla="*/ 2580119 w 4858438"/>
                <a:gd name="connsiteY45" fmla="*/ 826005 h 3388255"/>
                <a:gd name="connsiteX46" fmla="*/ 2282701 w 4858438"/>
                <a:gd name="connsiteY46" fmla="*/ 909404 h 3388255"/>
                <a:gd name="connsiteX47" fmla="*/ 2055456 w 4858438"/>
                <a:gd name="connsiteY47" fmla="*/ 718857 h 3388255"/>
                <a:gd name="connsiteX48" fmla="*/ 1926622 w 4858438"/>
                <a:gd name="connsiteY48" fmla="*/ 993201 h 3388255"/>
                <a:gd name="connsiteX49" fmla="*/ 1702359 w 4858438"/>
                <a:gd name="connsiteY49" fmla="*/ 1105702 h 3388255"/>
                <a:gd name="connsiteX50" fmla="*/ 2069116 w 4858438"/>
                <a:gd name="connsiteY50" fmla="*/ 558647 h 3388255"/>
                <a:gd name="connsiteX51" fmla="*/ 2142729 w 4858438"/>
                <a:gd name="connsiteY51" fmla="*/ 547334 h 3388255"/>
                <a:gd name="connsiteX52" fmla="*/ 2580119 w 4858438"/>
                <a:gd name="connsiteY52" fmla="*/ 826005 h 3388255"/>
                <a:gd name="connsiteX53" fmla="*/ 3210598 w 4858438"/>
                <a:gd name="connsiteY53" fmla="*/ 1093231 h 3388255"/>
                <a:gd name="connsiteX54" fmla="*/ 3113266 w 4858438"/>
                <a:gd name="connsiteY54" fmla="*/ 959549 h 3388255"/>
                <a:gd name="connsiteX55" fmla="*/ 2982483 w 4858438"/>
                <a:gd name="connsiteY55" fmla="*/ 937464 h 3388255"/>
                <a:gd name="connsiteX56" fmla="*/ 2936742 w 4858438"/>
                <a:gd name="connsiteY56" fmla="*/ 1000820 h 3388255"/>
                <a:gd name="connsiteX57" fmla="*/ 2850873 w 4858438"/>
                <a:gd name="connsiteY57" fmla="*/ 1384782 h 3388255"/>
                <a:gd name="connsiteX58" fmla="*/ 2462007 w 4858438"/>
                <a:gd name="connsiteY58" fmla="*/ 1193229 h 3388255"/>
                <a:gd name="connsiteX59" fmla="*/ 2299417 w 4858438"/>
                <a:gd name="connsiteY59" fmla="*/ 1333942 h 3388255"/>
                <a:gd name="connsiteX60" fmla="*/ 2871916 w 4858438"/>
                <a:gd name="connsiteY60" fmla="*/ 1440134 h 3388255"/>
                <a:gd name="connsiteX61" fmla="*/ 3210598 w 4858438"/>
                <a:gd name="connsiteY61" fmla="*/ 1093231 h 3388255"/>
                <a:gd name="connsiteX62" fmla="*/ 3245954 w 4858438"/>
                <a:gd name="connsiteY62" fmla="*/ 1098771 h 3388255"/>
                <a:gd name="connsiteX63" fmla="*/ 2809794 w 4858438"/>
                <a:gd name="connsiteY63" fmla="*/ 1509344 h 3388255"/>
                <a:gd name="connsiteX64" fmla="*/ 2239876 w 4858438"/>
                <a:gd name="connsiteY64" fmla="*/ 1287258 h 3388255"/>
                <a:gd name="connsiteX65" fmla="*/ 2540499 w 4858438"/>
                <a:gd name="connsiteY65" fmla="*/ 1166218 h 3388255"/>
                <a:gd name="connsiteX66" fmla="*/ 2803264 w 4858438"/>
                <a:gd name="connsiteY66" fmla="*/ 1340020 h 3388255"/>
                <a:gd name="connsiteX67" fmla="*/ 2902501 w 4858438"/>
                <a:gd name="connsiteY67" fmla="*/ 1038118 h 3388255"/>
                <a:gd name="connsiteX68" fmla="*/ 3019678 w 4858438"/>
                <a:gd name="connsiteY68" fmla="*/ 870110 h 3388255"/>
                <a:gd name="connsiteX69" fmla="*/ 3122727 w 4858438"/>
                <a:gd name="connsiteY69" fmla="*/ 894889 h 3388255"/>
                <a:gd name="connsiteX70" fmla="*/ 3245954 w 4858438"/>
                <a:gd name="connsiteY70" fmla="*/ 1098771 h 3388255"/>
                <a:gd name="connsiteX71" fmla="*/ 3206103 w 4858438"/>
                <a:gd name="connsiteY71" fmla="*/ 1945365 h 3388255"/>
                <a:gd name="connsiteX72" fmla="*/ 3100554 w 4858438"/>
                <a:gd name="connsiteY72" fmla="*/ 2008899 h 3388255"/>
                <a:gd name="connsiteX73" fmla="*/ 2131300 w 4858438"/>
                <a:gd name="connsiteY73" fmla="*/ 2789187 h 3388255"/>
                <a:gd name="connsiteX74" fmla="*/ 2055476 w 4858438"/>
                <a:gd name="connsiteY74" fmla="*/ 2826501 h 3388255"/>
                <a:gd name="connsiteX75" fmla="*/ 3094659 w 4858438"/>
                <a:gd name="connsiteY75" fmla="*/ 1948967 h 3388255"/>
                <a:gd name="connsiteX76" fmla="*/ 3206103 w 4858438"/>
                <a:gd name="connsiteY76" fmla="*/ 1945365 h 3388255"/>
                <a:gd name="connsiteX77" fmla="*/ 3479041 w 4858438"/>
                <a:gd name="connsiteY77" fmla="*/ 1733806 h 3388255"/>
                <a:gd name="connsiteX78" fmla="*/ 3276491 w 4858438"/>
                <a:gd name="connsiteY78" fmla="*/ 1890808 h 3388255"/>
                <a:gd name="connsiteX79" fmla="*/ 3098033 w 4858438"/>
                <a:gd name="connsiteY79" fmla="*/ 1893359 h 3388255"/>
                <a:gd name="connsiteX80" fmla="*/ 1963861 w 4858438"/>
                <a:gd name="connsiteY80" fmla="*/ 2871585 h 3388255"/>
                <a:gd name="connsiteX81" fmla="*/ 1759329 w 4858438"/>
                <a:gd name="connsiteY81" fmla="*/ 2972240 h 3388255"/>
                <a:gd name="connsiteX82" fmla="*/ 3080614 w 4858438"/>
                <a:gd name="connsiteY82" fmla="*/ 1716254 h 3388255"/>
                <a:gd name="connsiteX83" fmla="*/ 3479041 w 4858438"/>
                <a:gd name="connsiteY83" fmla="*/ 1733806 h 3388255"/>
                <a:gd name="connsiteX84" fmla="*/ 3657967 w 4858438"/>
                <a:gd name="connsiteY84" fmla="*/ 1595118 h 3388255"/>
                <a:gd name="connsiteX85" fmla="*/ 3567736 w 4858438"/>
                <a:gd name="connsiteY85" fmla="*/ 1665058 h 3388255"/>
                <a:gd name="connsiteX86" fmla="*/ 3084839 w 4858438"/>
                <a:gd name="connsiteY86" fmla="*/ 1636841 h 3388255"/>
                <a:gd name="connsiteX87" fmla="*/ 1627640 w 4858438"/>
                <a:gd name="connsiteY87" fmla="*/ 3037047 h 3388255"/>
                <a:gd name="connsiteX88" fmla="*/ 1531295 w 4858438"/>
                <a:gd name="connsiteY88" fmla="*/ 3084460 h 3388255"/>
                <a:gd name="connsiteX89" fmla="*/ 3076237 w 4858438"/>
                <a:gd name="connsiteY89" fmla="*/ 1549387 h 3388255"/>
                <a:gd name="connsiteX90" fmla="*/ 3657967 w 4858438"/>
                <a:gd name="connsiteY90" fmla="*/ 1595118 h 3388255"/>
                <a:gd name="connsiteX91" fmla="*/ 4858438 w 4858438"/>
                <a:gd name="connsiteY91" fmla="*/ 258401 h 3388255"/>
                <a:gd name="connsiteX92" fmla="*/ 3178993 w 4858438"/>
                <a:gd name="connsiteY92" fmla="*/ 99498 h 3388255"/>
                <a:gd name="connsiteX93" fmla="*/ 72131 w 4858438"/>
                <a:gd name="connsiteY93" fmla="*/ 1723261 h 3388255"/>
                <a:gd name="connsiteX94" fmla="*/ 1533653 w 4858438"/>
                <a:gd name="connsiteY94" fmla="*/ 3231200 h 3388255"/>
                <a:gd name="connsiteX95" fmla="*/ 3030335 w 4858438"/>
                <a:gd name="connsiteY95" fmla="*/ 2215554 h 3388255"/>
                <a:gd name="connsiteX96" fmla="*/ 3592731 w 4858438"/>
                <a:gd name="connsiteY96" fmla="*/ 1758612 h 3388255"/>
                <a:gd name="connsiteX97" fmla="*/ 3680712 w 4858438"/>
                <a:gd name="connsiteY97" fmla="*/ 1691163 h 3388255"/>
                <a:gd name="connsiteX98" fmla="*/ 3676846 w 4858438"/>
                <a:gd name="connsiteY98" fmla="*/ 1690270 h 3388255"/>
                <a:gd name="connsiteX99" fmla="*/ 3761224 w 4858438"/>
                <a:gd name="connsiteY99" fmla="*/ 1621712 h 3388255"/>
                <a:gd name="connsiteX100" fmla="*/ 3762612 w 4858438"/>
                <a:gd name="connsiteY100" fmla="*/ 1622070 h 3388255"/>
                <a:gd name="connsiteX101" fmla="*/ 3793907 w 4858438"/>
                <a:gd name="connsiteY101" fmla="*/ 1595158 h 3388255"/>
                <a:gd name="connsiteX102" fmla="*/ 4028070 w 4858438"/>
                <a:gd name="connsiteY102" fmla="*/ 1404902 h 3388255"/>
                <a:gd name="connsiteX103" fmla="*/ 4012640 w 4858438"/>
                <a:gd name="connsiteY103" fmla="*/ 1404243 h 3388255"/>
                <a:gd name="connsiteX104" fmla="*/ 4635103 w 4858438"/>
                <a:gd name="connsiteY104" fmla="*/ 762282 h 3388255"/>
                <a:gd name="connsiteX105" fmla="*/ 4858438 w 4858438"/>
                <a:gd name="connsiteY105" fmla="*/ 258401 h 3388255"/>
                <a:gd name="connsiteX0" fmla="*/ 1433618 w 4858438"/>
                <a:gd name="connsiteY0" fmla="*/ 1244255 h 3447294"/>
                <a:gd name="connsiteX1" fmla="*/ 1387016 w 4858438"/>
                <a:gd name="connsiteY1" fmla="*/ 1133364 h 3447294"/>
                <a:gd name="connsiteX2" fmla="*/ 1171818 w 4858438"/>
                <a:gd name="connsiteY2" fmla="*/ 1077418 h 3447294"/>
                <a:gd name="connsiteX3" fmla="*/ 843436 w 4858438"/>
                <a:gd name="connsiteY3" fmla="*/ 1331843 h 3447294"/>
                <a:gd name="connsiteX4" fmla="*/ 917566 w 4858438"/>
                <a:gd name="connsiteY4" fmla="*/ 1858076 h 3447294"/>
                <a:gd name="connsiteX5" fmla="*/ 1042446 w 4858438"/>
                <a:gd name="connsiteY5" fmla="*/ 1734529 h 3447294"/>
                <a:gd name="connsiteX6" fmla="*/ 893116 w 4858438"/>
                <a:gd name="connsiteY6" fmla="*/ 1367889 h 3447294"/>
                <a:gd name="connsiteX7" fmla="*/ 1331284 w 4858438"/>
                <a:gd name="connsiteY7" fmla="*/ 1333676 h 3447294"/>
                <a:gd name="connsiteX8" fmla="*/ 1433618 w 4858438"/>
                <a:gd name="connsiteY8" fmla="*/ 1244255 h 3447294"/>
                <a:gd name="connsiteX9" fmla="*/ 1486467 w 4858438"/>
                <a:gd name="connsiteY9" fmla="*/ 1246855 h 3447294"/>
                <a:gd name="connsiteX10" fmla="*/ 1270246 w 4858438"/>
                <a:gd name="connsiteY10" fmla="*/ 1379886 h 3447294"/>
                <a:gd name="connsiteX11" fmla="*/ 948555 w 4858438"/>
                <a:gd name="connsiteY11" fmla="*/ 1365632 h 3447294"/>
                <a:gd name="connsiteX12" fmla="*/ 1039249 w 4858438"/>
                <a:gd name="connsiteY12" fmla="*/ 1669867 h 3447294"/>
                <a:gd name="connsiteX13" fmla="*/ 936415 w 4858438"/>
                <a:gd name="connsiteY13" fmla="*/ 1901283 h 3447294"/>
                <a:gd name="connsiteX14" fmla="*/ 845300 w 4858438"/>
                <a:gd name="connsiteY14" fmla="*/ 1226276 h 3447294"/>
                <a:gd name="connsiteX15" fmla="*/ 1222033 w 4858438"/>
                <a:gd name="connsiteY15" fmla="*/ 1015694 h 3447294"/>
                <a:gd name="connsiteX16" fmla="*/ 1453615 w 4858438"/>
                <a:gd name="connsiteY16" fmla="*/ 1126724 h 3447294"/>
                <a:gd name="connsiteX17" fmla="*/ 1486467 w 4858438"/>
                <a:gd name="connsiteY17" fmla="*/ 1246855 h 3447294"/>
                <a:gd name="connsiteX18" fmla="*/ 2124812 w 4858438"/>
                <a:gd name="connsiteY18" fmla="*/ 1555449 h 3447294"/>
                <a:gd name="connsiteX19" fmla="*/ 2027479 w 4858438"/>
                <a:gd name="connsiteY19" fmla="*/ 1421769 h 3447294"/>
                <a:gd name="connsiteX20" fmla="*/ 1896696 w 4858438"/>
                <a:gd name="connsiteY20" fmla="*/ 1399681 h 3447294"/>
                <a:gd name="connsiteX21" fmla="*/ 1850955 w 4858438"/>
                <a:gd name="connsiteY21" fmla="*/ 1463038 h 3447294"/>
                <a:gd name="connsiteX22" fmla="*/ 1765087 w 4858438"/>
                <a:gd name="connsiteY22" fmla="*/ 1847000 h 3447294"/>
                <a:gd name="connsiteX23" fmla="*/ 1376220 w 4858438"/>
                <a:gd name="connsiteY23" fmla="*/ 1655447 h 3447294"/>
                <a:gd name="connsiteX24" fmla="*/ 1213631 w 4858438"/>
                <a:gd name="connsiteY24" fmla="*/ 1796160 h 3447294"/>
                <a:gd name="connsiteX25" fmla="*/ 1786130 w 4858438"/>
                <a:gd name="connsiteY25" fmla="*/ 1902354 h 3447294"/>
                <a:gd name="connsiteX26" fmla="*/ 2124812 w 4858438"/>
                <a:gd name="connsiteY26" fmla="*/ 1555449 h 3447294"/>
                <a:gd name="connsiteX27" fmla="*/ 2160167 w 4858438"/>
                <a:gd name="connsiteY27" fmla="*/ 1560991 h 3447294"/>
                <a:gd name="connsiteX28" fmla="*/ 1724008 w 4858438"/>
                <a:gd name="connsiteY28" fmla="*/ 1971564 h 3447294"/>
                <a:gd name="connsiteX29" fmla="*/ 1154091 w 4858438"/>
                <a:gd name="connsiteY29" fmla="*/ 1749476 h 3447294"/>
                <a:gd name="connsiteX30" fmla="*/ 1454713 w 4858438"/>
                <a:gd name="connsiteY30" fmla="*/ 1628438 h 3447294"/>
                <a:gd name="connsiteX31" fmla="*/ 1717477 w 4858438"/>
                <a:gd name="connsiteY31" fmla="*/ 1802240 h 3447294"/>
                <a:gd name="connsiteX32" fmla="*/ 1816715 w 4858438"/>
                <a:gd name="connsiteY32" fmla="*/ 1500336 h 3447294"/>
                <a:gd name="connsiteX33" fmla="*/ 1933892 w 4858438"/>
                <a:gd name="connsiteY33" fmla="*/ 1332330 h 3447294"/>
                <a:gd name="connsiteX34" fmla="*/ 2036940 w 4858438"/>
                <a:gd name="connsiteY34" fmla="*/ 1357109 h 3447294"/>
                <a:gd name="connsiteX35" fmla="*/ 2160167 w 4858438"/>
                <a:gd name="connsiteY35" fmla="*/ 1560991 h 3447294"/>
                <a:gd name="connsiteX36" fmla="*/ 2530004 w 4858438"/>
                <a:gd name="connsiteY36" fmla="*/ 853213 h 3447294"/>
                <a:gd name="connsiteX37" fmla="*/ 2230366 w 4858438"/>
                <a:gd name="connsiteY37" fmla="*/ 651177 h 3447294"/>
                <a:gd name="connsiteX38" fmla="*/ 2132783 w 4858438"/>
                <a:gd name="connsiteY38" fmla="*/ 659951 h 3447294"/>
                <a:gd name="connsiteX39" fmla="*/ 2003005 w 4858438"/>
                <a:gd name="connsiteY39" fmla="*/ 694792 h 3447294"/>
                <a:gd name="connsiteX40" fmla="*/ 1719361 w 4858438"/>
                <a:gd name="connsiteY40" fmla="*/ 1123007 h 3447294"/>
                <a:gd name="connsiteX41" fmla="*/ 1890515 w 4858438"/>
                <a:gd name="connsiteY41" fmla="*/ 1102117 h 3447294"/>
                <a:gd name="connsiteX42" fmla="*/ 2016356 w 4858438"/>
                <a:gd name="connsiteY42" fmla="*/ 749092 h 3447294"/>
                <a:gd name="connsiteX43" fmla="*/ 2360339 w 4858438"/>
                <a:gd name="connsiteY43" fmla="*/ 969222 h 3447294"/>
                <a:gd name="connsiteX44" fmla="*/ 2530004 w 4858438"/>
                <a:gd name="connsiteY44" fmla="*/ 853213 h 3447294"/>
                <a:gd name="connsiteX45" fmla="*/ 2580119 w 4858438"/>
                <a:gd name="connsiteY45" fmla="*/ 884239 h 3447294"/>
                <a:gd name="connsiteX46" fmla="*/ 2282701 w 4858438"/>
                <a:gd name="connsiteY46" fmla="*/ 967638 h 3447294"/>
                <a:gd name="connsiteX47" fmla="*/ 2055456 w 4858438"/>
                <a:gd name="connsiteY47" fmla="*/ 777091 h 3447294"/>
                <a:gd name="connsiteX48" fmla="*/ 1926622 w 4858438"/>
                <a:gd name="connsiteY48" fmla="*/ 1051435 h 3447294"/>
                <a:gd name="connsiteX49" fmla="*/ 1702359 w 4858438"/>
                <a:gd name="connsiteY49" fmla="*/ 1163936 h 3447294"/>
                <a:gd name="connsiteX50" fmla="*/ 2069116 w 4858438"/>
                <a:gd name="connsiteY50" fmla="*/ 616881 h 3447294"/>
                <a:gd name="connsiteX51" fmla="*/ 2142729 w 4858438"/>
                <a:gd name="connsiteY51" fmla="*/ 605568 h 3447294"/>
                <a:gd name="connsiteX52" fmla="*/ 2580119 w 4858438"/>
                <a:gd name="connsiteY52" fmla="*/ 884239 h 3447294"/>
                <a:gd name="connsiteX53" fmla="*/ 3210598 w 4858438"/>
                <a:gd name="connsiteY53" fmla="*/ 1151465 h 3447294"/>
                <a:gd name="connsiteX54" fmla="*/ 3113266 w 4858438"/>
                <a:gd name="connsiteY54" fmla="*/ 1017783 h 3447294"/>
                <a:gd name="connsiteX55" fmla="*/ 2982483 w 4858438"/>
                <a:gd name="connsiteY55" fmla="*/ 995698 h 3447294"/>
                <a:gd name="connsiteX56" fmla="*/ 2936742 w 4858438"/>
                <a:gd name="connsiteY56" fmla="*/ 1059054 h 3447294"/>
                <a:gd name="connsiteX57" fmla="*/ 2850873 w 4858438"/>
                <a:gd name="connsiteY57" fmla="*/ 1443016 h 3447294"/>
                <a:gd name="connsiteX58" fmla="*/ 2462007 w 4858438"/>
                <a:gd name="connsiteY58" fmla="*/ 1251463 h 3447294"/>
                <a:gd name="connsiteX59" fmla="*/ 2299417 w 4858438"/>
                <a:gd name="connsiteY59" fmla="*/ 1392176 h 3447294"/>
                <a:gd name="connsiteX60" fmla="*/ 2871916 w 4858438"/>
                <a:gd name="connsiteY60" fmla="*/ 1498368 h 3447294"/>
                <a:gd name="connsiteX61" fmla="*/ 3210598 w 4858438"/>
                <a:gd name="connsiteY61" fmla="*/ 1151465 h 3447294"/>
                <a:gd name="connsiteX62" fmla="*/ 3245954 w 4858438"/>
                <a:gd name="connsiteY62" fmla="*/ 1157005 h 3447294"/>
                <a:gd name="connsiteX63" fmla="*/ 2809794 w 4858438"/>
                <a:gd name="connsiteY63" fmla="*/ 1567578 h 3447294"/>
                <a:gd name="connsiteX64" fmla="*/ 2239876 w 4858438"/>
                <a:gd name="connsiteY64" fmla="*/ 1345492 h 3447294"/>
                <a:gd name="connsiteX65" fmla="*/ 2540499 w 4858438"/>
                <a:gd name="connsiteY65" fmla="*/ 1224452 h 3447294"/>
                <a:gd name="connsiteX66" fmla="*/ 2803264 w 4858438"/>
                <a:gd name="connsiteY66" fmla="*/ 1398254 h 3447294"/>
                <a:gd name="connsiteX67" fmla="*/ 2902501 w 4858438"/>
                <a:gd name="connsiteY67" fmla="*/ 1096352 h 3447294"/>
                <a:gd name="connsiteX68" fmla="*/ 3019678 w 4858438"/>
                <a:gd name="connsiteY68" fmla="*/ 928344 h 3447294"/>
                <a:gd name="connsiteX69" fmla="*/ 3122727 w 4858438"/>
                <a:gd name="connsiteY69" fmla="*/ 953123 h 3447294"/>
                <a:gd name="connsiteX70" fmla="*/ 3245954 w 4858438"/>
                <a:gd name="connsiteY70" fmla="*/ 1157005 h 3447294"/>
                <a:gd name="connsiteX71" fmla="*/ 3206103 w 4858438"/>
                <a:gd name="connsiteY71" fmla="*/ 2003599 h 3447294"/>
                <a:gd name="connsiteX72" fmla="*/ 3100554 w 4858438"/>
                <a:gd name="connsiteY72" fmla="*/ 2067133 h 3447294"/>
                <a:gd name="connsiteX73" fmla="*/ 2131300 w 4858438"/>
                <a:gd name="connsiteY73" fmla="*/ 2847421 h 3447294"/>
                <a:gd name="connsiteX74" fmla="*/ 2055476 w 4858438"/>
                <a:gd name="connsiteY74" fmla="*/ 2884735 h 3447294"/>
                <a:gd name="connsiteX75" fmla="*/ 3094659 w 4858438"/>
                <a:gd name="connsiteY75" fmla="*/ 2007201 h 3447294"/>
                <a:gd name="connsiteX76" fmla="*/ 3206103 w 4858438"/>
                <a:gd name="connsiteY76" fmla="*/ 2003599 h 3447294"/>
                <a:gd name="connsiteX77" fmla="*/ 3479041 w 4858438"/>
                <a:gd name="connsiteY77" fmla="*/ 1792040 h 3447294"/>
                <a:gd name="connsiteX78" fmla="*/ 3276491 w 4858438"/>
                <a:gd name="connsiteY78" fmla="*/ 1949042 h 3447294"/>
                <a:gd name="connsiteX79" fmla="*/ 3098033 w 4858438"/>
                <a:gd name="connsiteY79" fmla="*/ 1951593 h 3447294"/>
                <a:gd name="connsiteX80" fmla="*/ 1963861 w 4858438"/>
                <a:gd name="connsiteY80" fmla="*/ 2929819 h 3447294"/>
                <a:gd name="connsiteX81" fmla="*/ 1759329 w 4858438"/>
                <a:gd name="connsiteY81" fmla="*/ 3030474 h 3447294"/>
                <a:gd name="connsiteX82" fmla="*/ 3080614 w 4858438"/>
                <a:gd name="connsiteY82" fmla="*/ 1774488 h 3447294"/>
                <a:gd name="connsiteX83" fmla="*/ 3479041 w 4858438"/>
                <a:gd name="connsiteY83" fmla="*/ 1792040 h 3447294"/>
                <a:gd name="connsiteX84" fmla="*/ 3657967 w 4858438"/>
                <a:gd name="connsiteY84" fmla="*/ 1653352 h 3447294"/>
                <a:gd name="connsiteX85" fmla="*/ 3567736 w 4858438"/>
                <a:gd name="connsiteY85" fmla="*/ 1723292 h 3447294"/>
                <a:gd name="connsiteX86" fmla="*/ 3084839 w 4858438"/>
                <a:gd name="connsiteY86" fmla="*/ 1695075 h 3447294"/>
                <a:gd name="connsiteX87" fmla="*/ 1627640 w 4858438"/>
                <a:gd name="connsiteY87" fmla="*/ 3095281 h 3447294"/>
                <a:gd name="connsiteX88" fmla="*/ 1531295 w 4858438"/>
                <a:gd name="connsiteY88" fmla="*/ 3142694 h 3447294"/>
                <a:gd name="connsiteX89" fmla="*/ 3076237 w 4858438"/>
                <a:gd name="connsiteY89" fmla="*/ 1607621 h 3447294"/>
                <a:gd name="connsiteX90" fmla="*/ 3657967 w 4858438"/>
                <a:gd name="connsiteY90" fmla="*/ 1653352 h 3447294"/>
                <a:gd name="connsiteX91" fmla="*/ 4858438 w 4858438"/>
                <a:gd name="connsiteY91" fmla="*/ 316635 h 3447294"/>
                <a:gd name="connsiteX92" fmla="*/ 3178993 w 4858438"/>
                <a:gd name="connsiteY92" fmla="*/ 86480 h 3447294"/>
                <a:gd name="connsiteX93" fmla="*/ 72131 w 4858438"/>
                <a:gd name="connsiteY93" fmla="*/ 1781495 h 3447294"/>
                <a:gd name="connsiteX94" fmla="*/ 1533653 w 4858438"/>
                <a:gd name="connsiteY94" fmla="*/ 3289434 h 3447294"/>
                <a:gd name="connsiteX95" fmla="*/ 3030335 w 4858438"/>
                <a:gd name="connsiteY95" fmla="*/ 2273788 h 3447294"/>
                <a:gd name="connsiteX96" fmla="*/ 3592731 w 4858438"/>
                <a:gd name="connsiteY96" fmla="*/ 1816846 h 3447294"/>
                <a:gd name="connsiteX97" fmla="*/ 3680712 w 4858438"/>
                <a:gd name="connsiteY97" fmla="*/ 1749397 h 3447294"/>
                <a:gd name="connsiteX98" fmla="*/ 3676846 w 4858438"/>
                <a:gd name="connsiteY98" fmla="*/ 1748504 h 3447294"/>
                <a:gd name="connsiteX99" fmla="*/ 3761224 w 4858438"/>
                <a:gd name="connsiteY99" fmla="*/ 1679946 h 3447294"/>
                <a:gd name="connsiteX100" fmla="*/ 3762612 w 4858438"/>
                <a:gd name="connsiteY100" fmla="*/ 1680304 h 3447294"/>
                <a:gd name="connsiteX101" fmla="*/ 3793907 w 4858438"/>
                <a:gd name="connsiteY101" fmla="*/ 1653392 h 3447294"/>
                <a:gd name="connsiteX102" fmla="*/ 4028070 w 4858438"/>
                <a:gd name="connsiteY102" fmla="*/ 1463136 h 3447294"/>
                <a:gd name="connsiteX103" fmla="*/ 4012640 w 4858438"/>
                <a:gd name="connsiteY103" fmla="*/ 1462477 h 3447294"/>
                <a:gd name="connsiteX104" fmla="*/ 4635103 w 4858438"/>
                <a:gd name="connsiteY104" fmla="*/ 820516 h 3447294"/>
                <a:gd name="connsiteX105" fmla="*/ 4858438 w 4858438"/>
                <a:gd name="connsiteY105" fmla="*/ 316635 h 3447294"/>
                <a:gd name="connsiteX0" fmla="*/ 1433618 w 4858438"/>
                <a:gd name="connsiteY0" fmla="*/ 1430391 h 3633430"/>
                <a:gd name="connsiteX1" fmla="*/ 1387016 w 4858438"/>
                <a:gd name="connsiteY1" fmla="*/ 1319500 h 3633430"/>
                <a:gd name="connsiteX2" fmla="*/ 1171818 w 4858438"/>
                <a:gd name="connsiteY2" fmla="*/ 1263554 h 3633430"/>
                <a:gd name="connsiteX3" fmla="*/ 843436 w 4858438"/>
                <a:gd name="connsiteY3" fmla="*/ 1517979 h 3633430"/>
                <a:gd name="connsiteX4" fmla="*/ 917566 w 4858438"/>
                <a:gd name="connsiteY4" fmla="*/ 2044212 h 3633430"/>
                <a:gd name="connsiteX5" fmla="*/ 1042446 w 4858438"/>
                <a:gd name="connsiteY5" fmla="*/ 1920665 h 3633430"/>
                <a:gd name="connsiteX6" fmla="*/ 893116 w 4858438"/>
                <a:gd name="connsiteY6" fmla="*/ 1554025 h 3633430"/>
                <a:gd name="connsiteX7" fmla="*/ 1331284 w 4858438"/>
                <a:gd name="connsiteY7" fmla="*/ 1519812 h 3633430"/>
                <a:gd name="connsiteX8" fmla="*/ 1433618 w 4858438"/>
                <a:gd name="connsiteY8" fmla="*/ 1430391 h 3633430"/>
                <a:gd name="connsiteX9" fmla="*/ 1486467 w 4858438"/>
                <a:gd name="connsiteY9" fmla="*/ 1432991 h 3633430"/>
                <a:gd name="connsiteX10" fmla="*/ 1270246 w 4858438"/>
                <a:gd name="connsiteY10" fmla="*/ 1566022 h 3633430"/>
                <a:gd name="connsiteX11" fmla="*/ 948555 w 4858438"/>
                <a:gd name="connsiteY11" fmla="*/ 1551768 h 3633430"/>
                <a:gd name="connsiteX12" fmla="*/ 1039249 w 4858438"/>
                <a:gd name="connsiteY12" fmla="*/ 1856003 h 3633430"/>
                <a:gd name="connsiteX13" fmla="*/ 936415 w 4858438"/>
                <a:gd name="connsiteY13" fmla="*/ 2087419 h 3633430"/>
                <a:gd name="connsiteX14" fmla="*/ 845300 w 4858438"/>
                <a:gd name="connsiteY14" fmla="*/ 1412412 h 3633430"/>
                <a:gd name="connsiteX15" fmla="*/ 1222033 w 4858438"/>
                <a:gd name="connsiteY15" fmla="*/ 1201830 h 3633430"/>
                <a:gd name="connsiteX16" fmla="*/ 1453615 w 4858438"/>
                <a:gd name="connsiteY16" fmla="*/ 1312860 h 3633430"/>
                <a:gd name="connsiteX17" fmla="*/ 1486467 w 4858438"/>
                <a:gd name="connsiteY17" fmla="*/ 1432991 h 3633430"/>
                <a:gd name="connsiteX18" fmla="*/ 2124812 w 4858438"/>
                <a:gd name="connsiteY18" fmla="*/ 1741585 h 3633430"/>
                <a:gd name="connsiteX19" fmla="*/ 2027479 w 4858438"/>
                <a:gd name="connsiteY19" fmla="*/ 1607905 h 3633430"/>
                <a:gd name="connsiteX20" fmla="*/ 1896696 w 4858438"/>
                <a:gd name="connsiteY20" fmla="*/ 1585817 h 3633430"/>
                <a:gd name="connsiteX21" fmla="*/ 1850955 w 4858438"/>
                <a:gd name="connsiteY21" fmla="*/ 1649174 h 3633430"/>
                <a:gd name="connsiteX22" fmla="*/ 1765087 w 4858438"/>
                <a:gd name="connsiteY22" fmla="*/ 2033136 h 3633430"/>
                <a:gd name="connsiteX23" fmla="*/ 1376220 w 4858438"/>
                <a:gd name="connsiteY23" fmla="*/ 1841583 h 3633430"/>
                <a:gd name="connsiteX24" fmla="*/ 1213631 w 4858438"/>
                <a:gd name="connsiteY24" fmla="*/ 1982296 h 3633430"/>
                <a:gd name="connsiteX25" fmla="*/ 1786130 w 4858438"/>
                <a:gd name="connsiteY25" fmla="*/ 2088490 h 3633430"/>
                <a:gd name="connsiteX26" fmla="*/ 2124812 w 4858438"/>
                <a:gd name="connsiteY26" fmla="*/ 1741585 h 3633430"/>
                <a:gd name="connsiteX27" fmla="*/ 2160167 w 4858438"/>
                <a:gd name="connsiteY27" fmla="*/ 1747127 h 3633430"/>
                <a:gd name="connsiteX28" fmla="*/ 1724008 w 4858438"/>
                <a:gd name="connsiteY28" fmla="*/ 2157700 h 3633430"/>
                <a:gd name="connsiteX29" fmla="*/ 1154091 w 4858438"/>
                <a:gd name="connsiteY29" fmla="*/ 1935612 h 3633430"/>
                <a:gd name="connsiteX30" fmla="*/ 1454713 w 4858438"/>
                <a:gd name="connsiteY30" fmla="*/ 1814574 h 3633430"/>
                <a:gd name="connsiteX31" fmla="*/ 1717477 w 4858438"/>
                <a:gd name="connsiteY31" fmla="*/ 1988376 h 3633430"/>
                <a:gd name="connsiteX32" fmla="*/ 1816715 w 4858438"/>
                <a:gd name="connsiteY32" fmla="*/ 1686472 h 3633430"/>
                <a:gd name="connsiteX33" fmla="*/ 1933892 w 4858438"/>
                <a:gd name="connsiteY33" fmla="*/ 1518466 h 3633430"/>
                <a:gd name="connsiteX34" fmla="*/ 2036940 w 4858438"/>
                <a:gd name="connsiteY34" fmla="*/ 1543245 h 3633430"/>
                <a:gd name="connsiteX35" fmla="*/ 2160167 w 4858438"/>
                <a:gd name="connsiteY35" fmla="*/ 1747127 h 3633430"/>
                <a:gd name="connsiteX36" fmla="*/ 2530004 w 4858438"/>
                <a:gd name="connsiteY36" fmla="*/ 1039349 h 3633430"/>
                <a:gd name="connsiteX37" fmla="*/ 2230366 w 4858438"/>
                <a:gd name="connsiteY37" fmla="*/ 837313 h 3633430"/>
                <a:gd name="connsiteX38" fmla="*/ 2132783 w 4858438"/>
                <a:gd name="connsiteY38" fmla="*/ 846087 h 3633430"/>
                <a:gd name="connsiteX39" fmla="*/ 2003005 w 4858438"/>
                <a:gd name="connsiteY39" fmla="*/ 880928 h 3633430"/>
                <a:gd name="connsiteX40" fmla="*/ 1719361 w 4858438"/>
                <a:gd name="connsiteY40" fmla="*/ 1309143 h 3633430"/>
                <a:gd name="connsiteX41" fmla="*/ 1890515 w 4858438"/>
                <a:gd name="connsiteY41" fmla="*/ 1288253 h 3633430"/>
                <a:gd name="connsiteX42" fmla="*/ 2016356 w 4858438"/>
                <a:gd name="connsiteY42" fmla="*/ 935228 h 3633430"/>
                <a:gd name="connsiteX43" fmla="*/ 2360339 w 4858438"/>
                <a:gd name="connsiteY43" fmla="*/ 1155358 h 3633430"/>
                <a:gd name="connsiteX44" fmla="*/ 2530004 w 4858438"/>
                <a:gd name="connsiteY44" fmla="*/ 1039349 h 3633430"/>
                <a:gd name="connsiteX45" fmla="*/ 2580119 w 4858438"/>
                <a:gd name="connsiteY45" fmla="*/ 1070375 h 3633430"/>
                <a:gd name="connsiteX46" fmla="*/ 2282701 w 4858438"/>
                <a:gd name="connsiteY46" fmla="*/ 1153774 h 3633430"/>
                <a:gd name="connsiteX47" fmla="*/ 2055456 w 4858438"/>
                <a:gd name="connsiteY47" fmla="*/ 963227 h 3633430"/>
                <a:gd name="connsiteX48" fmla="*/ 1926622 w 4858438"/>
                <a:gd name="connsiteY48" fmla="*/ 1237571 h 3633430"/>
                <a:gd name="connsiteX49" fmla="*/ 1702359 w 4858438"/>
                <a:gd name="connsiteY49" fmla="*/ 1350072 h 3633430"/>
                <a:gd name="connsiteX50" fmla="*/ 2069116 w 4858438"/>
                <a:gd name="connsiteY50" fmla="*/ 803017 h 3633430"/>
                <a:gd name="connsiteX51" fmla="*/ 2142729 w 4858438"/>
                <a:gd name="connsiteY51" fmla="*/ 791704 h 3633430"/>
                <a:gd name="connsiteX52" fmla="*/ 2580119 w 4858438"/>
                <a:gd name="connsiteY52" fmla="*/ 1070375 h 3633430"/>
                <a:gd name="connsiteX53" fmla="*/ 3210598 w 4858438"/>
                <a:gd name="connsiteY53" fmla="*/ 1337601 h 3633430"/>
                <a:gd name="connsiteX54" fmla="*/ 3113266 w 4858438"/>
                <a:gd name="connsiteY54" fmla="*/ 1203919 h 3633430"/>
                <a:gd name="connsiteX55" fmla="*/ 2982483 w 4858438"/>
                <a:gd name="connsiteY55" fmla="*/ 1181834 h 3633430"/>
                <a:gd name="connsiteX56" fmla="*/ 2936742 w 4858438"/>
                <a:gd name="connsiteY56" fmla="*/ 1245190 h 3633430"/>
                <a:gd name="connsiteX57" fmla="*/ 2850873 w 4858438"/>
                <a:gd name="connsiteY57" fmla="*/ 1629152 h 3633430"/>
                <a:gd name="connsiteX58" fmla="*/ 2462007 w 4858438"/>
                <a:gd name="connsiteY58" fmla="*/ 1437599 h 3633430"/>
                <a:gd name="connsiteX59" fmla="*/ 2299417 w 4858438"/>
                <a:gd name="connsiteY59" fmla="*/ 1578312 h 3633430"/>
                <a:gd name="connsiteX60" fmla="*/ 2871916 w 4858438"/>
                <a:gd name="connsiteY60" fmla="*/ 1684504 h 3633430"/>
                <a:gd name="connsiteX61" fmla="*/ 3210598 w 4858438"/>
                <a:gd name="connsiteY61" fmla="*/ 1337601 h 3633430"/>
                <a:gd name="connsiteX62" fmla="*/ 3245954 w 4858438"/>
                <a:gd name="connsiteY62" fmla="*/ 1343141 h 3633430"/>
                <a:gd name="connsiteX63" fmla="*/ 2809794 w 4858438"/>
                <a:gd name="connsiteY63" fmla="*/ 1753714 h 3633430"/>
                <a:gd name="connsiteX64" fmla="*/ 2239876 w 4858438"/>
                <a:gd name="connsiteY64" fmla="*/ 1531628 h 3633430"/>
                <a:gd name="connsiteX65" fmla="*/ 2540499 w 4858438"/>
                <a:gd name="connsiteY65" fmla="*/ 1410588 h 3633430"/>
                <a:gd name="connsiteX66" fmla="*/ 2803264 w 4858438"/>
                <a:gd name="connsiteY66" fmla="*/ 1584390 h 3633430"/>
                <a:gd name="connsiteX67" fmla="*/ 2902501 w 4858438"/>
                <a:gd name="connsiteY67" fmla="*/ 1282488 h 3633430"/>
                <a:gd name="connsiteX68" fmla="*/ 3019678 w 4858438"/>
                <a:gd name="connsiteY68" fmla="*/ 1114480 h 3633430"/>
                <a:gd name="connsiteX69" fmla="*/ 3122727 w 4858438"/>
                <a:gd name="connsiteY69" fmla="*/ 1139259 h 3633430"/>
                <a:gd name="connsiteX70" fmla="*/ 3245954 w 4858438"/>
                <a:gd name="connsiteY70" fmla="*/ 1343141 h 3633430"/>
                <a:gd name="connsiteX71" fmla="*/ 3206103 w 4858438"/>
                <a:gd name="connsiteY71" fmla="*/ 2189735 h 3633430"/>
                <a:gd name="connsiteX72" fmla="*/ 3100554 w 4858438"/>
                <a:gd name="connsiteY72" fmla="*/ 2253269 h 3633430"/>
                <a:gd name="connsiteX73" fmla="*/ 2131300 w 4858438"/>
                <a:gd name="connsiteY73" fmla="*/ 3033557 h 3633430"/>
                <a:gd name="connsiteX74" fmla="*/ 2055476 w 4858438"/>
                <a:gd name="connsiteY74" fmla="*/ 3070871 h 3633430"/>
                <a:gd name="connsiteX75" fmla="*/ 3094659 w 4858438"/>
                <a:gd name="connsiteY75" fmla="*/ 2193337 h 3633430"/>
                <a:gd name="connsiteX76" fmla="*/ 3206103 w 4858438"/>
                <a:gd name="connsiteY76" fmla="*/ 2189735 h 3633430"/>
                <a:gd name="connsiteX77" fmla="*/ 3479041 w 4858438"/>
                <a:gd name="connsiteY77" fmla="*/ 1978176 h 3633430"/>
                <a:gd name="connsiteX78" fmla="*/ 3276491 w 4858438"/>
                <a:gd name="connsiteY78" fmla="*/ 2135178 h 3633430"/>
                <a:gd name="connsiteX79" fmla="*/ 3098033 w 4858438"/>
                <a:gd name="connsiteY79" fmla="*/ 2137729 h 3633430"/>
                <a:gd name="connsiteX80" fmla="*/ 1963861 w 4858438"/>
                <a:gd name="connsiteY80" fmla="*/ 3115955 h 3633430"/>
                <a:gd name="connsiteX81" fmla="*/ 1759329 w 4858438"/>
                <a:gd name="connsiteY81" fmla="*/ 3216610 h 3633430"/>
                <a:gd name="connsiteX82" fmla="*/ 3080614 w 4858438"/>
                <a:gd name="connsiteY82" fmla="*/ 1960624 h 3633430"/>
                <a:gd name="connsiteX83" fmla="*/ 3479041 w 4858438"/>
                <a:gd name="connsiteY83" fmla="*/ 1978176 h 3633430"/>
                <a:gd name="connsiteX84" fmla="*/ 3657967 w 4858438"/>
                <a:gd name="connsiteY84" fmla="*/ 1839488 h 3633430"/>
                <a:gd name="connsiteX85" fmla="*/ 3567736 w 4858438"/>
                <a:gd name="connsiteY85" fmla="*/ 1909428 h 3633430"/>
                <a:gd name="connsiteX86" fmla="*/ 3084839 w 4858438"/>
                <a:gd name="connsiteY86" fmla="*/ 1881211 h 3633430"/>
                <a:gd name="connsiteX87" fmla="*/ 1627640 w 4858438"/>
                <a:gd name="connsiteY87" fmla="*/ 3281417 h 3633430"/>
                <a:gd name="connsiteX88" fmla="*/ 1531295 w 4858438"/>
                <a:gd name="connsiteY88" fmla="*/ 3328830 h 3633430"/>
                <a:gd name="connsiteX89" fmla="*/ 3076237 w 4858438"/>
                <a:gd name="connsiteY89" fmla="*/ 1793757 h 3633430"/>
                <a:gd name="connsiteX90" fmla="*/ 3657967 w 4858438"/>
                <a:gd name="connsiteY90" fmla="*/ 1839488 h 3633430"/>
                <a:gd name="connsiteX91" fmla="*/ 4858438 w 4858438"/>
                <a:gd name="connsiteY91" fmla="*/ 502771 h 3633430"/>
                <a:gd name="connsiteX92" fmla="*/ 3178993 w 4858438"/>
                <a:gd name="connsiteY92" fmla="*/ 272616 h 3633430"/>
                <a:gd name="connsiteX93" fmla="*/ 72131 w 4858438"/>
                <a:gd name="connsiteY93" fmla="*/ 1967631 h 3633430"/>
                <a:gd name="connsiteX94" fmla="*/ 1533653 w 4858438"/>
                <a:gd name="connsiteY94" fmla="*/ 3475570 h 3633430"/>
                <a:gd name="connsiteX95" fmla="*/ 3030335 w 4858438"/>
                <a:gd name="connsiteY95" fmla="*/ 2459924 h 3633430"/>
                <a:gd name="connsiteX96" fmla="*/ 3592731 w 4858438"/>
                <a:gd name="connsiteY96" fmla="*/ 2002982 h 3633430"/>
                <a:gd name="connsiteX97" fmla="*/ 3680712 w 4858438"/>
                <a:gd name="connsiteY97" fmla="*/ 1935533 h 3633430"/>
                <a:gd name="connsiteX98" fmla="*/ 3676846 w 4858438"/>
                <a:gd name="connsiteY98" fmla="*/ 1934640 h 3633430"/>
                <a:gd name="connsiteX99" fmla="*/ 3761224 w 4858438"/>
                <a:gd name="connsiteY99" fmla="*/ 1866082 h 3633430"/>
                <a:gd name="connsiteX100" fmla="*/ 3762612 w 4858438"/>
                <a:gd name="connsiteY100" fmla="*/ 1866440 h 3633430"/>
                <a:gd name="connsiteX101" fmla="*/ 3793907 w 4858438"/>
                <a:gd name="connsiteY101" fmla="*/ 1839528 h 3633430"/>
                <a:gd name="connsiteX102" fmla="*/ 4028070 w 4858438"/>
                <a:gd name="connsiteY102" fmla="*/ 1649272 h 3633430"/>
                <a:gd name="connsiteX103" fmla="*/ 4012640 w 4858438"/>
                <a:gd name="connsiteY103" fmla="*/ 1648613 h 3633430"/>
                <a:gd name="connsiteX104" fmla="*/ 4635103 w 4858438"/>
                <a:gd name="connsiteY104" fmla="*/ 1006652 h 3633430"/>
                <a:gd name="connsiteX105" fmla="*/ 4858438 w 4858438"/>
                <a:gd name="connsiteY105" fmla="*/ 502771 h 3633430"/>
                <a:gd name="connsiteX0" fmla="*/ 1433618 w 4858438"/>
                <a:gd name="connsiteY0" fmla="*/ 1367754 h 3570793"/>
                <a:gd name="connsiteX1" fmla="*/ 1387016 w 4858438"/>
                <a:gd name="connsiteY1" fmla="*/ 1256863 h 3570793"/>
                <a:gd name="connsiteX2" fmla="*/ 1171818 w 4858438"/>
                <a:gd name="connsiteY2" fmla="*/ 1200917 h 3570793"/>
                <a:gd name="connsiteX3" fmla="*/ 843436 w 4858438"/>
                <a:gd name="connsiteY3" fmla="*/ 1455342 h 3570793"/>
                <a:gd name="connsiteX4" fmla="*/ 917566 w 4858438"/>
                <a:gd name="connsiteY4" fmla="*/ 1981575 h 3570793"/>
                <a:gd name="connsiteX5" fmla="*/ 1042446 w 4858438"/>
                <a:gd name="connsiteY5" fmla="*/ 1858028 h 3570793"/>
                <a:gd name="connsiteX6" fmla="*/ 893116 w 4858438"/>
                <a:gd name="connsiteY6" fmla="*/ 1491388 h 3570793"/>
                <a:gd name="connsiteX7" fmla="*/ 1331284 w 4858438"/>
                <a:gd name="connsiteY7" fmla="*/ 1457175 h 3570793"/>
                <a:gd name="connsiteX8" fmla="*/ 1433618 w 4858438"/>
                <a:gd name="connsiteY8" fmla="*/ 1367754 h 3570793"/>
                <a:gd name="connsiteX9" fmla="*/ 1486467 w 4858438"/>
                <a:gd name="connsiteY9" fmla="*/ 1370354 h 3570793"/>
                <a:gd name="connsiteX10" fmla="*/ 1270246 w 4858438"/>
                <a:gd name="connsiteY10" fmla="*/ 1503385 h 3570793"/>
                <a:gd name="connsiteX11" fmla="*/ 948555 w 4858438"/>
                <a:gd name="connsiteY11" fmla="*/ 1489131 h 3570793"/>
                <a:gd name="connsiteX12" fmla="*/ 1039249 w 4858438"/>
                <a:gd name="connsiteY12" fmla="*/ 1793366 h 3570793"/>
                <a:gd name="connsiteX13" fmla="*/ 936415 w 4858438"/>
                <a:gd name="connsiteY13" fmla="*/ 2024782 h 3570793"/>
                <a:gd name="connsiteX14" fmla="*/ 845300 w 4858438"/>
                <a:gd name="connsiteY14" fmla="*/ 1349775 h 3570793"/>
                <a:gd name="connsiteX15" fmla="*/ 1222033 w 4858438"/>
                <a:gd name="connsiteY15" fmla="*/ 1139193 h 3570793"/>
                <a:gd name="connsiteX16" fmla="*/ 1453615 w 4858438"/>
                <a:gd name="connsiteY16" fmla="*/ 1250223 h 3570793"/>
                <a:gd name="connsiteX17" fmla="*/ 1486467 w 4858438"/>
                <a:gd name="connsiteY17" fmla="*/ 1370354 h 3570793"/>
                <a:gd name="connsiteX18" fmla="*/ 2124812 w 4858438"/>
                <a:gd name="connsiteY18" fmla="*/ 1678948 h 3570793"/>
                <a:gd name="connsiteX19" fmla="*/ 2027479 w 4858438"/>
                <a:gd name="connsiteY19" fmla="*/ 1545268 h 3570793"/>
                <a:gd name="connsiteX20" fmla="*/ 1896696 w 4858438"/>
                <a:gd name="connsiteY20" fmla="*/ 1523180 h 3570793"/>
                <a:gd name="connsiteX21" fmla="*/ 1850955 w 4858438"/>
                <a:gd name="connsiteY21" fmla="*/ 1586537 h 3570793"/>
                <a:gd name="connsiteX22" fmla="*/ 1765087 w 4858438"/>
                <a:gd name="connsiteY22" fmla="*/ 1970499 h 3570793"/>
                <a:gd name="connsiteX23" fmla="*/ 1376220 w 4858438"/>
                <a:gd name="connsiteY23" fmla="*/ 1778946 h 3570793"/>
                <a:gd name="connsiteX24" fmla="*/ 1213631 w 4858438"/>
                <a:gd name="connsiteY24" fmla="*/ 1919659 h 3570793"/>
                <a:gd name="connsiteX25" fmla="*/ 1786130 w 4858438"/>
                <a:gd name="connsiteY25" fmla="*/ 2025853 h 3570793"/>
                <a:gd name="connsiteX26" fmla="*/ 2124812 w 4858438"/>
                <a:gd name="connsiteY26" fmla="*/ 1678948 h 3570793"/>
                <a:gd name="connsiteX27" fmla="*/ 2160167 w 4858438"/>
                <a:gd name="connsiteY27" fmla="*/ 1684490 h 3570793"/>
                <a:gd name="connsiteX28" fmla="*/ 1724008 w 4858438"/>
                <a:gd name="connsiteY28" fmla="*/ 2095063 h 3570793"/>
                <a:gd name="connsiteX29" fmla="*/ 1154091 w 4858438"/>
                <a:gd name="connsiteY29" fmla="*/ 1872975 h 3570793"/>
                <a:gd name="connsiteX30" fmla="*/ 1454713 w 4858438"/>
                <a:gd name="connsiteY30" fmla="*/ 1751937 h 3570793"/>
                <a:gd name="connsiteX31" fmla="*/ 1717477 w 4858438"/>
                <a:gd name="connsiteY31" fmla="*/ 1925739 h 3570793"/>
                <a:gd name="connsiteX32" fmla="*/ 1816715 w 4858438"/>
                <a:gd name="connsiteY32" fmla="*/ 1623835 h 3570793"/>
                <a:gd name="connsiteX33" fmla="*/ 1933892 w 4858438"/>
                <a:gd name="connsiteY33" fmla="*/ 1455829 h 3570793"/>
                <a:gd name="connsiteX34" fmla="*/ 2036940 w 4858438"/>
                <a:gd name="connsiteY34" fmla="*/ 1480608 h 3570793"/>
                <a:gd name="connsiteX35" fmla="*/ 2160167 w 4858438"/>
                <a:gd name="connsiteY35" fmla="*/ 1684490 h 3570793"/>
                <a:gd name="connsiteX36" fmla="*/ 2530004 w 4858438"/>
                <a:gd name="connsiteY36" fmla="*/ 976712 h 3570793"/>
                <a:gd name="connsiteX37" fmla="*/ 2230366 w 4858438"/>
                <a:gd name="connsiteY37" fmla="*/ 774676 h 3570793"/>
                <a:gd name="connsiteX38" fmla="*/ 2132783 w 4858438"/>
                <a:gd name="connsiteY38" fmla="*/ 783450 h 3570793"/>
                <a:gd name="connsiteX39" fmla="*/ 2003005 w 4858438"/>
                <a:gd name="connsiteY39" fmla="*/ 818291 h 3570793"/>
                <a:gd name="connsiteX40" fmla="*/ 1719361 w 4858438"/>
                <a:gd name="connsiteY40" fmla="*/ 1246506 h 3570793"/>
                <a:gd name="connsiteX41" fmla="*/ 1890515 w 4858438"/>
                <a:gd name="connsiteY41" fmla="*/ 1225616 h 3570793"/>
                <a:gd name="connsiteX42" fmla="*/ 2016356 w 4858438"/>
                <a:gd name="connsiteY42" fmla="*/ 872591 h 3570793"/>
                <a:gd name="connsiteX43" fmla="*/ 2360339 w 4858438"/>
                <a:gd name="connsiteY43" fmla="*/ 1092721 h 3570793"/>
                <a:gd name="connsiteX44" fmla="*/ 2530004 w 4858438"/>
                <a:gd name="connsiteY44" fmla="*/ 976712 h 3570793"/>
                <a:gd name="connsiteX45" fmla="*/ 2580119 w 4858438"/>
                <a:gd name="connsiteY45" fmla="*/ 1007738 h 3570793"/>
                <a:gd name="connsiteX46" fmla="*/ 2282701 w 4858438"/>
                <a:gd name="connsiteY46" fmla="*/ 1091137 h 3570793"/>
                <a:gd name="connsiteX47" fmla="*/ 2055456 w 4858438"/>
                <a:gd name="connsiteY47" fmla="*/ 900590 h 3570793"/>
                <a:gd name="connsiteX48" fmla="*/ 1926622 w 4858438"/>
                <a:gd name="connsiteY48" fmla="*/ 1174934 h 3570793"/>
                <a:gd name="connsiteX49" fmla="*/ 1702359 w 4858438"/>
                <a:gd name="connsiteY49" fmla="*/ 1287435 h 3570793"/>
                <a:gd name="connsiteX50" fmla="*/ 2069116 w 4858438"/>
                <a:gd name="connsiteY50" fmla="*/ 740380 h 3570793"/>
                <a:gd name="connsiteX51" fmla="*/ 2142729 w 4858438"/>
                <a:gd name="connsiteY51" fmla="*/ 729067 h 3570793"/>
                <a:gd name="connsiteX52" fmla="*/ 2580119 w 4858438"/>
                <a:gd name="connsiteY52" fmla="*/ 1007738 h 3570793"/>
                <a:gd name="connsiteX53" fmla="*/ 3210598 w 4858438"/>
                <a:gd name="connsiteY53" fmla="*/ 1274964 h 3570793"/>
                <a:gd name="connsiteX54" fmla="*/ 3113266 w 4858438"/>
                <a:gd name="connsiteY54" fmla="*/ 1141282 h 3570793"/>
                <a:gd name="connsiteX55" fmla="*/ 2982483 w 4858438"/>
                <a:gd name="connsiteY55" fmla="*/ 1119197 h 3570793"/>
                <a:gd name="connsiteX56" fmla="*/ 2936742 w 4858438"/>
                <a:gd name="connsiteY56" fmla="*/ 1182553 h 3570793"/>
                <a:gd name="connsiteX57" fmla="*/ 2850873 w 4858438"/>
                <a:gd name="connsiteY57" fmla="*/ 1566515 h 3570793"/>
                <a:gd name="connsiteX58" fmla="*/ 2462007 w 4858438"/>
                <a:gd name="connsiteY58" fmla="*/ 1374962 h 3570793"/>
                <a:gd name="connsiteX59" fmla="*/ 2299417 w 4858438"/>
                <a:gd name="connsiteY59" fmla="*/ 1515675 h 3570793"/>
                <a:gd name="connsiteX60" fmla="*/ 2871916 w 4858438"/>
                <a:gd name="connsiteY60" fmla="*/ 1621867 h 3570793"/>
                <a:gd name="connsiteX61" fmla="*/ 3210598 w 4858438"/>
                <a:gd name="connsiteY61" fmla="*/ 1274964 h 3570793"/>
                <a:gd name="connsiteX62" fmla="*/ 3245954 w 4858438"/>
                <a:gd name="connsiteY62" fmla="*/ 1280504 h 3570793"/>
                <a:gd name="connsiteX63" fmla="*/ 2809794 w 4858438"/>
                <a:gd name="connsiteY63" fmla="*/ 1691077 h 3570793"/>
                <a:gd name="connsiteX64" fmla="*/ 2239876 w 4858438"/>
                <a:gd name="connsiteY64" fmla="*/ 1468991 h 3570793"/>
                <a:gd name="connsiteX65" fmla="*/ 2540499 w 4858438"/>
                <a:gd name="connsiteY65" fmla="*/ 1347951 h 3570793"/>
                <a:gd name="connsiteX66" fmla="*/ 2803264 w 4858438"/>
                <a:gd name="connsiteY66" fmla="*/ 1521753 h 3570793"/>
                <a:gd name="connsiteX67" fmla="*/ 2902501 w 4858438"/>
                <a:gd name="connsiteY67" fmla="*/ 1219851 h 3570793"/>
                <a:gd name="connsiteX68" fmla="*/ 3019678 w 4858438"/>
                <a:gd name="connsiteY68" fmla="*/ 1051843 h 3570793"/>
                <a:gd name="connsiteX69" fmla="*/ 3122727 w 4858438"/>
                <a:gd name="connsiteY69" fmla="*/ 1076622 h 3570793"/>
                <a:gd name="connsiteX70" fmla="*/ 3245954 w 4858438"/>
                <a:gd name="connsiteY70" fmla="*/ 1280504 h 3570793"/>
                <a:gd name="connsiteX71" fmla="*/ 3206103 w 4858438"/>
                <a:gd name="connsiteY71" fmla="*/ 2127098 h 3570793"/>
                <a:gd name="connsiteX72" fmla="*/ 3100554 w 4858438"/>
                <a:gd name="connsiteY72" fmla="*/ 2190632 h 3570793"/>
                <a:gd name="connsiteX73" fmla="*/ 2131300 w 4858438"/>
                <a:gd name="connsiteY73" fmla="*/ 2970920 h 3570793"/>
                <a:gd name="connsiteX74" fmla="*/ 2055476 w 4858438"/>
                <a:gd name="connsiteY74" fmla="*/ 3008234 h 3570793"/>
                <a:gd name="connsiteX75" fmla="*/ 3094659 w 4858438"/>
                <a:gd name="connsiteY75" fmla="*/ 2130700 h 3570793"/>
                <a:gd name="connsiteX76" fmla="*/ 3206103 w 4858438"/>
                <a:gd name="connsiteY76" fmla="*/ 2127098 h 3570793"/>
                <a:gd name="connsiteX77" fmla="*/ 3479041 w 4858438"/>
                <a:gd name="connsiteY77" fmla="*/ 1915539 h 3570793"/>
                <a:gd name="connsiteX78" fmla="*/ 3276491 w 4858438"/>
                <a:gd name="connsiteY78" fmla="*/ 2072541 h 3570793"/>
                <a:gd name="connsiteX79" fmla="*/ 3098033 w 4858438"/>
                <a:gd name="connsiteY79" fmla="*/ 2075092 h 3570793"/>
                <a:gd name="connsiteX80" fmla="*/ 1963861 w 4858438"/>
                <a:gd name="connsiteY80" fmla="*/ 3053318 h 3570793"/>
                <a:gd name="connsiteX81" fmla="*/ 1759329 w 4858438"/>
                <a:gd name="connsiteY81" fmla="*/ 3153973 h 3570793"/>
                <a:gd name="connsiteX82" fmla="*/ 3080614 w 4858438"/>
                <a:gd name="connsiteY82" fmla="*/ 1897987 h 3570793"/>
                <a:gd name="connsiteX83" fmla="*/ 3479041 w 4858438"/>
                <a:gd name="connsiteY83" fmla="*/ 1915539 h 3570793"/>
                <a:gd name="connsiteX84" fmla="*/ 3657967 w 4858438"/>
                <a:gd name="connsiteY84" fmla="*/ 1776851 h 3570793"/>
                <a:gd name="connsiteX85" fmla="*/ 3567736 w 4858438"/>
                <a:gd name="connsiteY85" fmla="*/ 1846791 h 3570793"/>
                <a:gd name="connsiteX86" fmla="*/ 3084839 w 4858438"/>
                <a:gd name="connsiteY86" fmla="*/ 1818574 h 3570793"/>
                <a:gd name="connsiteX87" fmla="*/ 1627640 w 4858438"/>
                <a:gd name="connsiteY87" fmla="*/ 3218780 h 3570793"/>
                <a:gd name="connsiteX88" fmla="*/ 1531295 w 4858438"/>
                <a:gd name="connsiteY88" fmla="*/ 3266193 h 3570793"/>
                <a:gd name="connsiteX89" fmla="*/ 3076237 w 4858438"/>
                <a:gd name="connsiteY89" fmla="*/ 1731120 h 3570793"/>
                <a:gd name="connsiteX90" fmla="*/ 3657967 w 4858438"/>
                <a:gd name="connsiteY90" fmla="*/ 1776851 h 3570793"/>
                <a:gd name="connsiteX91" fmla="*/ 4858438 w 4858438"/>
                <a:gd name="connsiteY91" fmla="*/ 440134 h 3570793"/>
                <a:gd name="connsiteX92" fmla="*/ 3178993 w 4858438"/>
                <a:gd name="connsiteY92" fmla="*/ 209979 h 3570793"/>
                <a:gd name="connsiteX93" fmla="*/ 72131 w 4858438"/>
                <a:gd name="connsiteY93" fmla="*/ 1904994 h 3570793"/>
                <a:gd name="connsiteX94" fmla="*/ 1533653 w 4858438"/>
                <a:gd name="connsiteY94" fmla="*/ 3412933 h 3570793"/>
                <a:gd name="connsiteX95" fmla="*/ 3030335 w 4858438"/>
                <a:gd name="connsiteY95" fmla="*/ 2397287 h 3570793"/>
                <a:gd name="connsiteX96" fmla="*/ 3592731 w 4858438"/>
                <a:gd name="connsiteY96" fmla="*/ 1940345 h 3570793"/>
                <a:gd name="connsiteX97" fmla="*/ 3680712 w 4858438"/>
                <a:gd name="connsiteY97" fmla="*/ 1872896 h 3570793"/>
                <a:gd name="connsiteX98" fmla="*/ 3676846 w 4858438"/>
                <a:gd name="connsiteY98" fmla="*/ 1872003 h 3570793"/>
                <a:gd name="connsiteX99" fmla="*/ 3761224 w 4858438"/>
                <a:gd name="connsiteY99" fmla="*/ 1803445 h 3570793"/>
                <a:gd name="connsiteX100" fmla="*/ 3762612 w 4858438"/>
                <a:gd name="connsiteY100" fmla="*/ 1803803 h 3570793"/>
                <a:gd name="connsiteX101" fmla="*/ 3793907 w 4858438"/>
                <a:gd name="connsiteY101" fmla="*/ 1776891 h 3570793"/>
                <a:gd name="connsiteX102" fmla="*/ 4028070 w 4858438"/>
                <a:gd name="connsiteY102" fmla="*/ 1586635 h 3570793"/>
                <a:gd name="connsiteX103" fmla="*/ 4012640 w 4858438"/>
                <a:gd name="connsiteY103" fmla="*/ 1585976 h 3570793"/>
                <a:gd name="connsiteX104" fmla="*/ 4635103 w 4858438"/>
                <a:gd name="connsiteY104" fmla="*/ 944015 h 3570793"/>
                <a:gd name="connsiteX105" fmla="*/ 4858438 w 4858438"/>
                <a:gd name="connsiteY105" fmla="*/ 440134 h 3570793"/>
                <a:gd name="connsiteX0" fmla="*/ 1433618 w 4916798"/>
                <a:gd name="connsiteY0" fmla="*/ 1508829 h 3711868"/>
                <a:gd name="connsiteX1" fmla="*/ 1387016 w 4916798"/>
                <a:gd name="connsiteY1" fmla="*/ 1397938 h 3711868"/>
                <a:gd name="connsiteX2" fmla="*/ 1171818 w 4916798"/>
                <a:gd name="connsiteY2" fmla="*/ 1341992 h 3711868"/>
                <a:gd name="connsiteX3" fmla="*/ 843436 w 4916798"/>
                <a:gd name="connsiteY3" fmla="*/ 1596417 h 3711868"/>
                <a:gd name="connsiteX4" fmla="*/ 917566 w 4916798"/>
                <a:gd name="connsiteY4" fmla="*/ 2122650 h 3711868"/>
                <a:gd name="connsiteX5" fmla="*/ 1042446 w 4916798"/>
                <a:gd name="connsiteY5" fmla="*/ 1999103 h 3711868"/>
                <a:gd name="connsiteX6" fmla="*/ 893116 w 4916798"/>
                <a:gd name="connsiteY6" fmla="*/ 1632463 h 3711868"/>
                <a:gd name="connsiteX7" fmla="*/ 1331284 w 4916798"/>
                <a:gd name="connsiteY7" fmla="*/ 1598250 h 3711868"/>
                <a:gd name="connsiteX8" fmla="*/ 1433618 w 4916798"/>
                <a:gd name="connsiteY8" fmla="*/ 1508829 h 3711868"/>
                <a:gd name="connsiteX9" fmla="*/ 1486467 w 4916798"/>
                <a:gd name="connsiteY9" fmla="*/ 1511429 h 3711868"/>
                <a:gd name="connsiteX10" fmla="*/ 1270246 w 4916798"/>
                <a:gd name="connsiteY10" fmla="*/ 1644460 h 3711868"/>
                <a:gd name="connsiteX11" fmla="*/ 948555 w 4916798"/>
                <a:gd name="connsiteY11" fmla="*/ 1630206 h 3711868"/>
                <a:gd name="connsiteX12" fmla="*/ 1039249 w 4916798"/>
                <a:gd name="connsiteY12" fmla="*/ 1934441 h 3711868"/>
                <a:gd name="connsiteX13" fmla="*/ 936415 w 4916798"/>
                <a:gd name="connsiteY13" fmla="*/ 2165857 h 3711868"/>
                <a:gd name="connsiteX14" fmla="*/ 845300 w 4916798"/>
                <a:gd name="connsiteY14" fmla="*/ 1490850 h 3711868"/>
                <a:gd name="connsiteX15" fmla="*/ 1222033 w 4916798"/>
                <a:gd name="connsiteY15" fmla="*/ 1280268 h 3711868"/>
                <a:gd name="connsiteX16" fmla="*/ 1453615 w 4916798"/>
                <a:gd name="connsiteY16" fmla="*/ 1391298 h 3711868"/>
                <a:gd name="connsiteX17" fmla="*/ 1486467 w 4916798"/>
                <a:gd name="connsiteY17" fmla="*/ 1511429 h 3711868"/>
                <a:gd name="connsiteX18" fmla="*/ 2124812 w 4916798"/>
                <a:gd name="connsiteY18" fmla="*/ 1820023 h 3711868"/>
                <a:gd name="connsiteX19" fmla="*/ 2027479 w 4916798"/>
                <a:gd name="connsiteY19" fmla="*/ 1686343 h 3711868"/>
                <a:gd name="connsiteX20" fmla="*/ 1896696 w 4916798"/>
                <a:gd name="connsiteY20" fmla="*/ 1664255 h 3711868"/>
                <a:gd name="connsiteX21" fmla="*/ 1850955 w 4916798"/>
                <a:gd name="connsiteY21" fmla="*/ 1727612 h 3711868"/>
                <a:gd name="connsiteX22" fmla="*/ 1765087 w 4916798"/>
                <a:gd name="connsiteY22" fmla="*/ 2111574 h 3711868"/>
                <a:gd name="connsiteX23" fmla="*/ 1376220 w 4916798"/>
                <a:gd name="connsiteY23" fmla="*/ 1920021 h 3711868"/>
                <a:gd name="connsiteX24" fmla="*/ 1213631 w 4916798"/>
                <a:gd name="connsiteY24" fmla="*/ 2060734 h 3711868"/>
                <a:gd name="connsiteX25" fmla="*/ 1786130 w 4916798"/>
                <a:gd name="connsiteY25" fmla="*/ 2166928 h 3711868"/>
                <a:gd name="connsiteX26" fmla="*/ 2124812 w 4916798"/>
                <a:gd name="connsiteY26" fmla="*/ 1820023 h 3711868"/>
                <a:gd name="connsiteX27" fmla="*/ 2160167 w 4916798"/>
                <a:gd name="connsiteY27" fmla="*/ 1825565 h 3711868"/>
                <a:gd name="connsiteX28" fmla="*/ 1724008 w 4916798"/>
                <a:gd name="connsiteY28" fmla="*/ 2236138 h 3711868"/>
                <a:gd name="connsiteX29" fmla="*/ 1154091 w 4916798"/>
                <a:gd name="connsiteY29" fmla="*/ 2014050 h 3711868"/>
                <a:gd name="connsiteX30" fmla="*/ 1454713 w 4916798"/>
                <a:gd name="connsiteY30" fmla="*/ 1893012 h 3711868"/>
                <a:gd name="connsiteX31" fmla="*/ 1717477 w 4916798"/>
                <a:gd name="connsiteY31" fmla="*/ 2066814 h 3711868"/>
                <a:gd name="connsiteX32" fmla="*/ 1816715 w 4916798"/>
                <a:gd name="connsiteY32" fmla="*/ 1764910 h 3711868"/>
                <a:gd name="connsiteX33" fmla="*/ 1933892 w 4916798"/>
                <a:gd name="connsiteY33" fmla="*/ 1596904 h 3711868"/>
                <a:gd name="connsiteX34" fmla="*/ 2036940 w 4916798"/>
                <a:gd name="connsiteY34" fmla="*/ 1621683 h 3711868"/>
                <a:gd name="connsiteX35" fmla="*/ 2160167 w 4916798"/>
                <a:gd name="connsiteY35" fmla="*/ 1825565 h 3711868"/>
                <a:gd name="connsiteX36" fmla="*/ 2530004 w 4916798"/>
                <a:gd name="connsiteY36" fmla="*/ 1117787 h 3711868"/>
                <a:gd name="connsiteX37" fmla="*/ 2230366 w 4916798"/>
                <a:gd name="connsiteY37" fmla="*/ 915751 h 3711868"/>
                <a:gd name="connsiteX38" fmla="*/ 2132783 w 4916798"/>
                <a:gd name="connsiteY38" fmla="*/ 924525 h 3711868"/>
                <a:gd name="connsiteX39" fmla="*/ 2003005 w 4916798"/>
                <a:gd name="connsiteY39" fmla="*/ 959366 h 3711868"/>
                <a:gd name="connsiteX40" fmla="*/ 1719361 w 4916798"/>
                <a:gd name="connsiteY40" fmla="*/ 1387581 h 3711868"/>
                <a:gd name="connsiteX41" fmla="*/ 1890515 w 4916798"/>
                <a:gd name="connsiteY41" fmla="*/ 1366691 h 3711868"/>
                <a:gd name="connsiteX42" fmla="*/ 2016356 w 4916798"/>
                <a:gd name="connsiteY42" fmla="*/ 1013666 h 3711868"/>
                <a:gd name="connsiteX43" fmla="*/ 2360339 w 4916798"/>
                <a:gd name="connsiteY43" fmla="*/ 1233796 h 3711868"/>
                <a:gd name="connsiteX44" fmla="*/ 2530004 w 4916798"/>
                <a:gd name="connsiteY44" fmla="*/ 1117787 h 3711868"/>
                <a:gd name="connsiteX45" fmla="*/ 2580119 w 4916798"/>
                <a:gd name="connsiteY45" fmla="*/ 1148813 h 3711868"/>
                <a:gd name="connsiteX46" fmla="*/ 2282701 w 4916798"/>
                <a:gd name="connsiteY46" fmla="*/ 1232212 h 3711868"/>
                <a:gd name="connsiteX47" fmla="*/ 2055456 w 4916798"/>
                <a:gd name="connsiteY47" fmla="*/ 1041665 h 3711868"/>
                <a:gd name="connsiteX48" fmla="*/ 1926622 w 4916798"/>
                <a:gd name="connsiteY48" fmla="*/ 1316009 h 3711868"/>
                <a:gd name="connsiteX49" fmla="*/ 1702359 w 4916798"/>
                <a:gd name="connsiteY49" fmla="*/ 1428510 h 3711868"/>
                <a:gd name="connsiteX50" fmla="*/ 2069116 w 4916798"/>
                <a:gd name="connsiteY50" fmla="*/ 881455 h 3711868"/>
                <a:gd name="connsiteX51" fmla="*/ 2142729 w 4916798"/>
                <a:gd name="connsiteY51" fmla="*/ 870142 h 3711868"/>
                <a:gd name="connsiteX52" fmla="*/ 2580119 w 4916798"/>
                <a:gd name="connsiteY52" fmla="*/ 1148813 h 3711868"/>
                <a:gd name="connsiteX53" fmla="*/ 3210598 w 4916798"/>
                <a:gd name="connsiteY53" fmla="*/ 1416039 h 3711868"/>
                <a:gd name="connsiteX54" fmla="*/ 3113266 w 4916798"/>
                <a:gd name="connsiteY54" fmla="*/ 1282357 h 3711868"/>
                <a:gd name="connsiteX55" fmla="*/ 2982483 w 4916798"/>
                <a:gd name="connsiteY55" fmla="*/ 1260272 h 3711868"/>
                <a:gd name="connsiteX56" fmla="*/ 2936742 w 4916798"/>
                <a:gd name="connsiteY56" fmla="*/ 1323628 h 3711868"/>
                <a:gd name="connsiteX57" fmla="*/ 2850873 w 4916798"/>
                <a:gd name="connsiteY57" fmla="*/ 1707590 h 3711868"/>
                <a:gd name="connsiteX58" fmla="*/ 2462007 w 4916798"/>
                <a:gd name="connsiteY58" fmla="*/ 1516037 h 3711868"/>
                <a:gd name="connsiteX59" fmla="*/ 2299417 w 4916798"/>
                <a:gd name="connsiteY59" fmla="*/ 1656750 h 3711868"/>
                <a:gd name="connsiteX60" fmla="*/ 2871916 w 4916798"/>
                <a:gd name="connsiteY60" fmla="*/ 1762942 h 3711868"/>
                <a:gd name="connsiteX61" fmla="*/ 3210598 w 4916798"/>
                <a:gd name="connsiteY61" fmla="*/ 1416039 h 3711868"/>
                <a:gd name="connsiteX62" fmla="*/ 3245954 w 4916798"/>
                <a:gd name="connsiteY62" fmla="*/ 1421579 h 3711868"/>
                <a:gd name="connsiteX63" fmla="*/ 2809794 w 4916798"/>
                <a:gd name="connsiteY63" fmla="*/ 1832152 h 3711868"/>
                <a:gd name="connsiteX64" fmla="*/ 2239876 w 4916798"/>
                <a:gd name="connsiteY64" fmla="*/ 1610066 h 3711868"/>
                <a:gd name="connsiteX65" fmla="*/ 2540499 w 4916798"/>
                <a:gd name="connsiteY65" fmla="*/ 1489026 h 3711868"/>
                <a:gd name="connsiteX66" fmla="*/ 2803264 w 4916798"/>
                <a:gd name="connsiteY66" fmla="*/ 1662828 h 3711868"/>
                <a:gd name="connsiteX67" fmla="*/ 2902501 w 4916798"/>
                <a:gd name="connsiteY67" fmla="*/ 1360926 h 3711868"/>
                <a:gd name="connsiteX68" fmla="*/ 3019678 w 4916798"/>
                <a:gd name="connsiteY68" fmla="*/ 1192918 h 3711868"/>
                <a:gd name="connsiteX69" fmla="*/ 3122727 w 4916798"/>
                <a:gd name="connsiteY69" fmla="*/ 1217697 h 3711868"/>
                <a:gd name="connsiteX70" fmla="*/ 3245954 w 4916798"/>
                <a:gd name="connsiteY70" fmla="*/ 1421579 h 3711868"/>
                <a:gd name="connsiteX71" fmla="*/ 3206103 w 4916798"/>
                <a:gd name="connsiteY71" fmla="*/ 2268173 h 3711868"/>
                <a:gd name="connsiteX72" fmla="*/ 3100554 w 4916798"/>
                <a:gd name="connsiteY72" fmla="*/ 2331707 h 3711868"/>
                <a:gd name="connsiteX73" fmla="*/ 2131300 w 4916798"/>
                <a:gd name="connsiteY73" fmla="*/ 3111995 h 3711868"/>
                <a:gd name="connsiteX74" fmla="*/ 2055476 w 4916798"/>
                <a:gd name="connsiteY74" fmla="*/ 3149309 h 3711868"/>
                <a:gd name="connsiteX75" fmla="*/ 3094659 w 4916798"/>
                <a:gd name="connsiteY75" fmla="*/ 2271775 h 3711868"/>
                <a:gd name="connsiteX76" fmla="*/ 3206103 w 4916798"/>
                <a:gd name="connsiteY76" fmla="*/ 2268173 h 3711868"/>
                <a:gd name="connsiteX77" fmla="*/ 3479041 w 4916798"/>
                <a:gd name="connsiteY77" fmla="*/ 2056614 h 3711868"/>
                <a:gd name="connsiteX78" fmla="*/ 3276491 w 4916798"/>
                <a:gd name="connsiteY78" fmla="*/ 2213616 h 3711868"/>
                <a:gd name="connsiteX79" fmla="*/ 3098033 w 4916798"/>
                <a:gd name="connsiteY79" fmla="*/ 2216167 h 3711868"/>
                <a:gd name="connsiteX80" fmla="*/ 1963861 w 4916798"/>
                <a:gd name="connsiteY80" fmla="*/ 3194393 h 3711868"/>
                <a:gd name="connsiteX81" fmla="*/ 1759329 w 4916798"/>
                <a:gd name="connsiteY81" fmla="*/ 3295048 h 3711868"/>
                <a:gd name="connsiteX82" fmla="*/ 3080614 w 4916798"/>
                <a:gd name="connsiteY82" fmla="*/ 2039062 h 3711868"/>
                <a:gd name="connsiteX83" fmla="*/ 3479041 w 4916798"/>
                <a:gd name="connsiteY83" fmla="*/ 2056614 h 3711868"/>
                <a:gd name="connsiteX84" fmla="*/ 3657967 w 4916798"/>
                <a:gd name="connsiteY84" fmla="*/ 1917926 h 3711868"/>
                <a:gd name="connsiteX85" fmla="*/ 3567736 w 4916798"/>
                <a:gd name="connsiteY85" fmla="*/ 1987866 h 3711868"/>
                <a:gd name="connsiteX86" fmla="*/ 3084839 w 4916798"/>
                <a:gd name="connsiteY86" fmla="*/ 1959649 h 3711868"/>
                <a:gd name="connsiteX87" fmla="*/ 1627640 w 4916798"/>
                <a:gd name="connsiteY87" fmla="*/ 3359855 h 3711868"/>
                <a:gd name="connsiteX88" fmla="*/ 1531295 w 4916798"/>
                <a:gd name="connsiteY88" fmla="*/ 3407268 h 3711868"/>
                <a:gd name="connsiteX89" fmla="*/ 3076237 w 4916798"/>
                <a:gd name="connsiteY89" fmla="*/ 1872195 h 3711868"/>
                <a:gd name="connsiteX90" fmla="*/ 3657967 w 4916798"/>
                <a:gd name="connsiteY90" fmla="*/ 1917926 h 3711868"/>
                <a:gd name="connsiteX91" fmla="*/ 4858438 w 4916798"/>
                <a:gd name="connsiteY91" fmla="*/ 581209 h 3711868"/>
                <a:gd name="connsiteX92" fmla="*/ 3178993 w 4916798"/>
                <a:gd name="connsiteY92" fmla="*/ 351054 h 3711868"/>
                <a:gd name="connsiteX93" fmla="*/ 72131 w 4916798"/>
                <a:gd name="connsiteY93" fmla="*/ 2046069 h 3711868"/>
                <a:gd name="connsiteX94" fmla="*/ 1533653 w 4916798"/>
                <a:gd name="connsiteY94" fmla="*/ 3554008 h 3711868"/>
                <a:gd name="connsiteX95" fmla="*/ 3030335 w 4916798"/>
                <a:gd name="connsiteY95" fmla="*/ 2538362 h 3711868"/>
                <a:gd name="connsiteX96" fmla="*/ 3592731 w 4916798"/>
                <a:gd name="connsiteY96" fmla="*/ 2081420 h 3711868"/>
                <a:gd name="connsiteX97" fmla="*/ 3680712 w 4916798"/>
                <a:gd name="connsiteY97" fmla="*/ 2013971 h 3711868"/>
                <a:gd name="connsiteX98" fmla="*/ 3676846 w 4916798"/>
                <a:gd name="connsiteY98" fmla="*/ 2013078 h 3711868"/>
                <a:gd name="connsiteX99" fmla="*/ 3761224 w 4916798"/>
                <a:gd name="connsiteY99" fmla="*/ 1944520 h 3711868"/>
                <a:gd name="connsiteX100" fmla="*/ 3762612 w 4916798"/>
                <a:gd name="connsiteY100" fmla="*/ 1944878 h 3711868"/>
                <a:gd name="connsiteX101" fmla="*/ 3793907 w 4916798"/>
                <a:gd name="connsiteY101" fmla="*/ 1917966 h 3711868"/>
                <a:gd name="connsiteX102" fmla="*/ 4028070 w 4916798"/>
                <a:gd name="connsiteY102" fmla="*/ 1727710 h 3711868"/>
                <a:gd name="connsiteX103" fmla="*/ 4012640 w 4916798"/>
                <a:gd name="connsiteY103" fmla="*/ 1727051 h 3711868"/>
                <a:gd name="connsiteX104" fmla="*/ 4635103 w 4916798"/>
                <a:gd name="connsiteY104" fmla="*/ 1085090 h 3711868"/>
                <a:gd name="connsiteX105" fmla="*/ 4858438 w 4916798"/>
                <a:gd name="connsiteY105" fmla="*/ 581209 h 3711868"/>
                <a:gd name="connsiteX0" fmla="*/ 1433618 w 4858438"/>
                <a:gd name="connsiteY0" fmla="*/ 1553070 h 3756109"/>
                <a:gd name="connsiteX1" fmla="*/ 1387016 w 4858438"/>
                <a:gd name="connsiteY1" fmla="*/ 1442179 h 3756109"/>
                <a:gd name="connsiteX2" fmla="*/ 1171818 w 4858438"/>
                <a:gd name="connsiteY2" fmla="*/ 1386233 h 3756109"/>
                <a:gd name="connsiteX3" fmla="*/ 843436 w 4858438"/>
                <a:gd name="connsiteY3" fmla="*/ 1640658 h 3756109"/>
                <a:gd name="connsiteX4" fmla="*/ 917566 w 4858438"/>
                <a:gd name="connsiteY4" fmla="*/ 2166891 h 3756109"/>
                <a:gd name="connsiteX5" fmla="*/ 1042446 w 4858438"/>
                <a:gd name="connsiteY5" fmla="*/ 2043344 h 3756109"/>
                <a:gd name="connsiteX6" fmla="*/ 893116 w 4858438"/>
                <a:gd name="connsiteY6" fmla="*/ 1676704 h 3756109"/>
                <a:gd name="connsiteX7" fmla="*/ 1331284 w 4858438"/>
                <a:gd name="connsiteY7" fmla="*/ 1642491 h 3756109"/>
                <a:gd name="connsiteX8" fmla="*/ 1433618 w 4858438"/>
                <a:gd name="connsiteY8" fmla="*/ 1553070 h 3756109"/>
                <a:gd name="connsiteX9" fmla="*/ 1486467 w 4858438"/>
                <a:gd name="connsiteY9" fmla="*/ 1555670 h 3756109"/>
                <a:gd name="connsiteX10" fmla="*/ 1270246 w 4858438"/>
                <a:gd name="connsiteY10" fmla="*/ 1688701 h 3756109"/>
                <a:gd name="connsiteX11" fmla="*/ 948555 w 4858438"/>
                <a:gd name="connsiteY11" fmla="*/ 1674447 h 3756109"/>
                <a:gd name="connsiteX12" fmla="*/ 1039249 w 4858438"/>
                <a:gd name="connsiteY12" fmla="*/ 1978682 h 3756109"/>
                <a:gd name="connsiteX13" fmla="*/ 936415 w 4858438"/>
                <a:gd name="connsiteY13" fmla="*/ 2210098 h 3756109"/>
                <a:gd name="connsiteX14" fmla="*/ 845300 w 4858438"/>
                <a:gd name="connsiteY14" fmla="*/ 1535091 h 3756109"/>
                <a:gd name="connsiteX15" fmla="*/ 1222033 w 4858438"/>
                <a:gd name="connsiteY15" fmla="*/ 1324509 h 3756109"/>
                <a:gd name="connsiteX16" fmla="*/ 1453615 w 4858438"/>
                <a:gd name="connsiteY16" fmla="*/ 1435539 h 3756109"/>
                <a:gd name="connsiteX17" fmla="*/ 1486467 w 4858438"/>
                <a:gd name="connsiteY17" fmla="*/ 1555670 h 3756109"/>
                <a:gd name="connsiteX18" fmla="*/ 2124812 w 4858438"/>
                <a:gd name="connsiteY18" fmla="*/ 1864264 h 3756109"/>
                <a:gd name="connsiteX19" fmla="*/ 2027479 w 4858438"/>
                <a:gd name="connsiteY19" fmla="*/ 1730584 h 3756109"/>
                <a:gd name="connsiteX20" fmla="*/ 1896696 w 4858438"/>
                <a:gd name="connsiteY20" fmla="*/ 1708496 h 3756109"/>
                <a:gd name="connsiteX21" fmla="*/ 1850955 w 4858438"/>
                <a:gd name="connsiteY21" fmla="*/ 1771853 h 3756109"/>
                <a:gd name="connsiteX22" fmla="*/ 1765087 w 4858438"/>
                <a:gd name="connsiteY22" fmla="*/ 2155815 h 3756109"/>
                <a:gd name="connsiteX23" fmla="*/ 1376220 w 4858438"/>
                <a:gd name="connsiteY23" fmla="*/ 1964262 h 3756109"/>
                <a:gd name="connsiteX24" fmla="*/ 1213631 w 4858438"/>
                <a:gd name="connsiteY24" fmla="*/ 2104975 h 3756109"/>
                <a:gd name="connsiteX25" fmla="*/ 1786130 w 4858438"/>
                <a:gd name="connsiteY25" fmla="*/ 2211169 h 3756109"/>
                <a:gd name="connsiteX26" fmla="*/ 2124812 w 4858438"/>
                <a:gd name="connsiteY26" fmla="*/ 1864264 h 3756109"/>
                <a:gd name="connsiteX27" fmla="*/ 2160167 w 4858438"/>
                <a:gd name="connsiteY27" fmla="*/ 1869806 h 3756109"/>
                <a:gd name="connsiteX28" fmla="*/ 1724008 w 4858438"/>
                <a:gd name="connsiteY28" fmla="*/ 2280379 h 3756109"/>
                <a:gd name="connsiteX29" fmla="*/ 1154091 w 4858438"/>
                <a:gd name="connsiteY29" fmla="*/ 2058291 h 3756109"/>
                <a:gd name="connsiteX30" fmla="*/ 1454713 w 4858438"/>
                <a:gd name="connsiteY30" fmla="*/ 1937253 h 3756109"/>
                <a:gd name="connsiteX31" fmla="*/ 1717477 w 4858438"/>
                <a:gd name="connsiteY31" fmla="*/ 2111055 h 3756109"/>
                <a:gd name="connsiteX32" fmla="*/ 1816715 w 4858438"/>
                <a:gd name="connsiteY32" fmla="*/ 1809151 h 3756109"/>
                <a:gd name="connsiteX33" fmla="*/ 1933892 w 4858438"/>
                <a:gd name="connsiteY33" fmla="*/ 1641145 h 3756109"/>
                <a:gd name="connsiteX34" fmla="*/ 2036940 w 4858438"/>
                <a:gd name="connsiteY34" fmla="*/ 1665924 h 3756109"/>
                <a:gd name="connsiteX35" fmla="*/ 2160167 w 4858438"/>
                <a:gd name="connsiteY35" fmla="*/ 1869806 h 3756109"/>
                <a:gd name="connsiteX36" fmla="*/ 2530004 w 4858438"/>
                <a:gd name="connsiteY36" fmla="*/ 1162028 h 3756109"/>
                <a:gd name="connsiteX37" fmla="*/ 2230366 w 4858438"/>
                <a:gd name="connsiteY37" fmla="*/ 959992 h 3756109"/>
                <a:gd name="connsiteX38" fmla="*/ 2132783 w 4858438"/>
                <a:gd name="connsiteY38" fmla="*/ 968766 h 3756109"/>
                <a:gd name="connsiteX39" fmla="*/ 2003005 w 4858438"/>
                <a:gd name="connsiteY39" fmla="*/ 1003607 h 3756109"/>
                <a:gd name="connsiteX40" fmla="*/ 1719361 w 4858438"/>
                <a:gd name="connsiteY40" fmla="*/ 1431822 h 3756109"/>
                <a:gd name="connsiteX41" fmla="*/ 1890515 w 4858438"/>
                <a:gd name="connsiteY41" fmla="*/ 1410932 h 3756109"/>
                <a:gd name="connsiteX42" fmla="*/ 2016356 w 4858438"/>
                <a:gd name="connsiteY42" fmla="*/ 1057907 h 3756109"/>
                <a:gd name="connsiteX43" fmla="*/ 2360339 w 4858438"/>
                <a:gd name="connsiteY43" fmla="*/ 1278037 h 3756109"/>
                <a:gd name="connsiteX44" fmla="*/ 2530004 w 4858438"/>
                <a:gd name="connsiteY44" fmla="*/ 1162028 h 3756109"/>
                <a:gd name="connsiteX45" fmla="*/ 2580119 w 4858438"/>
                <a:gd name="connsiteY45" fmla="*/ 1193054 h 3756109"/>
                <a:gd name="connsiteX46" fmla="*/ 2282701 w 4858438"/>
                <a:gd name="connsiteY46" fmla="*/ 1276453 h 3756109"/>
                <a:gd name="connsiteX47" fmla="*/ 2055456 w 4858438"/>
                <a:gd name="connsiteY47" fmla="*/ 1085906 h 3756109"/>
                <a:gd name="connsiteX48" fmla="*/ 1926622 w 4858438"/>
                <a:gd name="connsiteY48" fmla="*/ 1360250 h 3756109"/>
                <a:gd name="connsiteX49" fmla="*/ 1702359 w 4858438"/>
                <a:gd name="connsiteY49" fmla="*/ 1472751 h 3756109"/>
                <a:gd name="connsiteX50" fmla="*/ 2069116 w 4858438"/>
                <a:gd name="connsiteY50" fmla="*/ 925696 h 3756109"/>
                <a:gd name="connsiteX51" fmla="*/ 2142729 w 4858438"/>
                <a:gd name="connsiteY51" fmla="*/ 914383 h 3756109"/>
                <a:gd name="connsiteX52" fmla="*/ 2580119 w 4858438"/>
                <a:gd name="connsiteY52" fmla="*/ 1193054 h 3756109"/>
                <a:gd name="connsiteX53" fmla="*/ 3210598 w 4858438"/>
                <a:gd name="connsiteY53" fmla="*/ 1460280 h 3756109"/>
                <a:gd name="connsiteX54" fmla="*/ 3113266 w 4858438"/>
                <a:gd name="connsiteY54" fmla="*/ 1326598 h 3756109"/>
                <a:gd name="connsiteX55" fmla="*/ 2982483 w 4858438"/>
                <a:gd name="connsiteY55" fmla="*/ 1304513 h 3756109"/>
                <a:gd name="connsiteX56" fmla="*/ 2936742 w 4858438"/>
                <a:gd name="connsiteY56" fmla="*/ 1367869 h 3756109"/>
                <a:gd name="connsiteX57" fmla="*/ 2850873 w 4858438"/>
                <a:gd name="connsiteY57" fmla="*/ 1751831 h 3756109"/>
                <a:gd name="connsiteX58" fmla="*/ 2462007 w 4858438"/>
                <a:gd name="connsiteY58" fmla="*/ 1560278 h 3756109"/>
                <a:gd name="connsiteX59" fmla="*/ 2299417 w 4858438"/>
                <a:gd name="connsiteY59" fmla="*/ 1700991 h 3756109"/>
                <a:gd name="connsiteX60" fmla="*/ 2871916 w 4858438"/>
                <a:gd name="connsiteY60" fmla="*/ 1807183 h 3756109"/>
                <a:gd name="connsiteX61" fmla="*/ 3210598 w 4858438"/>
                <a:gd name="connsiteY61" fmla="*/ 1460280 h 3756109"/>
                <a:gd name="connsiteX62" fmla="*/ 3245954 w 4858438"/>
                <a:gd name="connsiteY62" fmla="*/ 1465820 h 3756109"/>
                <a:gd name="connsiteX63" fmla="*/ 2809794 w 4858438"/>
                <a:gd name="connsiteY63" fmla="*/ 1876393 h 3756109"/>
                <a:gd name="connsiteX64" fmla="*/ 2239876 w 4858438"/>
                <a:gd name="connsiteY64" fmla="*/ 1654307 h 3756109"/>
                <a:gd name="connsiteX65" fmla="*/ 2540499 w 4858438"/>
                <a:gd name="connsiteY65" fmla="*/ 1533267 h 3756109"/>
                <a:gd name="connsiteX66" fmla="*/ 2803264 w 4858438"/>
                <a:gd name="connsiteY66" fmla="*/ 1707069 h 3756109"/>
                <a:gd name="connsiteX67" fmla="*/ 2902501 w 4858438"/>
                <a:gd name="connsiteY67" fmla="*/ 1405167 h 3756109"/>
                <a:gd name="connsiteX68" fmla="*/ 3019678 w 4858438"/>
                <a:gd name="connsiteY68" fmla="*/ 1237159 h 3756109"/>
                <a:gd name="connsiteX69" fmla="*/ 3122727 w 4858438"/>
                <a:gd name="connsiteY69" fmla="*/ 1261938 h 3756109"/>
                <a:gd name="connsiteX70" fmla="*/ 3245954 w 4858438"/>
                <a:gd name="connsiteY70" fmla="*/ 1465820 h 3756109"/>
                <a:gd name="connsiteX71" fmla="*/ 3206103 w 4858438"/>
                <a:gd name="connsiteY71" fmla="*/ 2312414 h 3756109"/>
                <a:gd name="connsiteX72" fmla="*/ 3100554 w 4858438"/>
                <a:gd name="connsiteY72" fmla="*/ 2375948 h 3756109"/>
                <a:gd name="connsiteX73" fmla="*/ 2131300 w 4858438"/>
                <a:gd name="connsiteY73" fmla="*/ 3156236 h 3756109"/>
                <a:gd name="connsiteX74" fmla="*/ 2055476 w 4858438"/>
                <a:gd name="connsiteY74" fmla="*/ 3193550 h 3756109"/>
                <a:gd name="connsiteX75" fmla="*/ 3094659 w 4858438"/>
                <a:gd name="connsiteY75" fmla="*/ 2316016 h 3756109"/>
                <a:gd name="connsiteX76" fmla="*/ 3206103 w 4858438"/>
                <a:gd name="connsiteY76" fmla="*/ 2312414 h 3756109"/>
                <a:gd name="connsiteX77" fmla="*/ 3479041 w 4858438"/>
                <a:gd name="connsiteY77" fmla="*/ 2100855 h 3756109"/>
                <a:gd name="connsiteX78" fmla="*/ 3276491 w 4858438"/>
                <a:gd name="connsiteY78" fmla="*/ 2257857 h 3756109"/>
                <a:gd name="connsiteX79" fmla="*/ 3098033 w 4858438"/>
                <a:gd name="connsiteY79" fmla="*/ 2260408 h 3756109"/>
                <a:gd name="connsiteX80" fmla="*/ 1963861 w 4858438"/>
                <a:gd name="connsiteY80" fmla="*/ 3238634 h 3756109"/>
                <a:gd name="connsiteX81" fmla="*/ 1759329 w 4858438"/>
                <a:gd name="connsiteY81" fmla="*/ 3339289 h 3756109"/>
                <a:gd name="connsiteX82" fmla="*/ 3080614 w 4858438"/>
                <a:gd name="connsiteY82" fmla="*/ 2083303 h 3756109"/>
                <a:gd name="connsiteX83" fmla="*/ 3479041 w 4858438"/>
                <a:gd name="connsiteY83" fmla="*/ 2100855 h 3756109"/>
                <a:gd name="connsiteX84" fmla="*/ 3657967 w 4858438"/>
                <a:gd name="connsiteY84" fmla="*/ 1962167 h 3756109"/>
                <a:gd name="connsiteX85" fmla="*/ 3567736 w 4858438"/>
                <a:gd name="connsiteY85" fmla="*/ 2032107 h 3756109"/>
                <a:gd name="connsiteX86" fmla="*/ 3084839 w 4858438"/>
                <a:gd name="connsiteY86" fmla="*/ 2003890 h 3756109"/>
                <a:gd name="connsiteX87" fmla="*/ 1627640 w 4858438"/>
                <a:gd name="connsiteY87" fmla="*/ 3404096 h 3756109"/>
                <a:gd name="connsiteX88" fmla="*/ 1531295 w 4858438"/>
                <a:gd name="connsiteY88" fmla="*/ 3451509 h 3756109"/>
                <a:gd name="connsiteX89" fmla="*/ 3076237 w 4858438"/>
                <a:gd name="connsiteY89" fmla="*/ 1916436 h 3756109"/>
                <a:gd name="connsiteX90" fmla="*/ 3657967 w 4858438"/>
                <a:gd name="connsiteY90" fmla="*/ 1962167 h 3756109"/>
                <a:gd name="connsiteX91" fmla="*/ 4858438 w 4858438"/>
                <a:gd name="connsiteY91" fmla="*/ 625450 h 3756109"/>
                <a:gd name="connsiteX92" fmla="*/ 3178993 w 4858438"/>
                <a:gd name="connsiteY92" fmla="*/ 395295 h 3756109"/>
                <a:gd name="connsiteX93" fmla="*/ 72131 w 4858438"/>
                <a:gd name="connsiteY93" fmla="*/ 2090310 h 3756109"/>
                <a:gd name="connsiteX94" fmla="*/ 1533653 w 4858438"/>
                <a:gd name="connsiteY94" fmla="*/ 3598249 h 3756109"/>
                <a:gd name="connsiteX95" fmla="*/ 3030335 w 4858438"/>
                <a:gd name="connsiteY95" fmla="*/ 2582603 h 3756109"/>
                <a:gd name="connsiteX96" fmla="*/ 3592731 w 4858438"/>
                <a:gd name="connsiteY96" fmla="*/ 2125661 h 3756109"/>
                <a:gd name="connsiteX97" fmla="*/ 3680712 w 4858438"/>
                <a:gd name="connsiteY97" fmla="*/ 2058212 h 3756109"/>
                <a:gd name="connsiteX98" fmla="*/ 3676846 w 4858438"/>
                <a:gd name="connsiteY98" fmla="*/ 2057319 h 3756109"/>
                <a:gd name="connsiteX99" fmla="*/ 3761224 w 4858438"/>
                <a:gd name="connsiteY99" fmla="*/ 1988761 h 3756109"/>
                <a:gd name="connsiteX100" fmla="*/ 3762612 w 4858438"/>
                <a:gd name="connsiteY100" fmla="*/ 1989119 h 3756109"/>
                <a:gd name="connsiteX101" fmla="*/ 3793907 w 4858438"/>
                <a:gd name="connsiteY101" fmla="*/ 1962207 h 3756109"/>
                <a:gd name="connsiteX102" fmla="*/ 4028070 w 4858438"/>
                <a:gd name="connsiteY102" fmla="*/ 1771951 h 3756109"/>
                <a:gd name="connsiteX103" fmla="*/ 4012640 w 4858438"/>
                <a:gd name="connsiteY103" fmla="*/ 1771292 h 3756109"/>
                <a:gd name="connsiteX104" fmla="*/ 4635103 w 4858438"/>
                <a:gd name="connsiteY104" fmla="*/ 1129331 h 3756109"/>
                <a:gd name="connsiteX105" fmla="*/ 4858438 w 4858438"/>
                <a:gd name="connsiteY105" fmla="*/ 625450 h 3756109"/>
                <a:gd name="connsiteX0" fmla="*/ 1433618 w 4635103"/>
                <a:gd name="connsiteY0" fmla="*/ 1182399 h 3385438"/>
                <a:gd name="connsiteX1" fmla="*/ 1387016 w 4635103"/>
                <a:gd name="connsiteY1" fmla="*/ 1071508 h 3385438"/>
                <a:gd name="connsiteX2" fmla="*/ 1171818 w 4635103"/>
                <a:gd name="connsiteY2" fmla="*/ 1015562 h 3385438"/>
                <a:gd name="connsiteX3" fmla="*/ 843436 w 4635103"/>
                <a:gd name="connsiteY3" fmla="*/ 1269987 h 3385438"/>
                <a:gd name="connsiteX4" fmla="*/ 917566 w 4635103"/>
                <a:gd name="connsiteY4" fmla="*/ 1796220 h 3385438"/>
                <a:gd name="connsiteX5" fmla="*/ 1042446 w 4635103"/>
                <a:gd name="connsiteY5" fmla="*/ 1672673 h 3385438"/>
                <a:gd name="connsiteX6" fmla="*/ 893116 w 4635103"/>
                <a:gd name="connsiteY6" fmla="*/ 1306033 h 3385438"/>
                <a:gd name="connsiteX7" fmla="*/ 1331284 w 4635103"/>
                <a:gd name="connsiteY7" fmla="*/ 1271820 h 3385438"/>
                <a:gd name="connsiteX8" fmla="*/ 1433618 w 4635103"/>
                <a:gd name="connsiteY8" fmla="*/ 1182399 h 3385438"/>
                <a:gd name="connsiteX9" fmla="*/ 1486467 w 4635103"/>
                <a:gd name="connsiteY9" fmla="*/ 1184999 h 3385438"/>
                <a:gd name="connsiteX10" fmla="*/ 1270246 w 4635103"/>
                <a:gd name="connsiteY10" fmla="*/ 1318030 h 3385438"/>
                <a:gd name="connsiteX11" fmla="*/ 948555 w 4635103"/>
                <a:gd name="connsiteY11" fmla="*/ 1303776 h 3385438"/>
                <a:gd name="connsiteX12" fmla="*/ 1039249 w 4635103"/>
                <a:gd name="connsiteY12" fmla="*/ 1608011 h 3385438"/>
                <a:gd name="connsiteX13" fmla="*/ 936415 w 4635103"/>
                <a:gd name="connsiteY13" fmla="*/ 1839427 h 3385438"/>
                <a:gd name="connsiteX14" fmla="*/ 845300 w 4635103"/>
                <a:gd name="connsiteY14" fmla="*/ 1164420 h 3385438"/>
                <a:gd name="connsiteX15" fmla="*/ 1222033 w 4635103"/>
                <a:gd name="connsiteY15" fmla="*/ 953838 h 3385438"/>
                <a:gd name="connsiteX16" fmla="*/ 1453615 w 4635103"/>
                <a:gd name="connsiteY16" fmla="*/ 1064868 h 3385438"/>
                <a:gd name="connsiteX17" fmla="*/ 1486467 w 4635103"/>
                <a:gd name="connsiteY17" fmla="*/ 1184999 h 3385438"/>
                <a:gd name="connsiteX18" fmla="*/ 2124812 w 4635103"/>
                <a:gd name="connsiteY18" fmla="*/ 1493593 h 3385438"/>
                <a:gd name="connsiteX19" fmla="*/ 2027479 w 4635103"/>
                <a:gd name="connsiteY19" fmla="*/ 1359913 h 3385438"/>
                <a:gd name="connsiteX20" fmla="*/ 1896696 w 4635103"/>
                <a:gd name="connsiteY20" fmla="*/ 1337825 h 3385438"/>
                <a:gd name="connsiteX21" fmla="*/ 1850955 w 4635103"/>
                <a:gd name="connsiteY21" fmla="*/ 1401182 h 3385438"/>
                <a:gd name="connsiteX22" fmla="*/ 1765087 w 4635103"/>
                <a:gd name="connsiteY22" fmla="*/ 1785144 h 3385438"/>
                <a:gd name="connsiteX23" fmla="*/ 1376220 w 4635103"/>
                <a:gd name="connsiteY23" fmla="*/ 1593591 h 3385438"/>
                <a:gd name="connsiteX24" fmla="*/ 1213631 w 4635103"/>
                <a:gd name="connsiteY24" fmla="*/ 1734304 h 3385438"/>
                <a:gd name="connsiteX25" fmla="*/ 1786130 w 4635103"/>
                <a:gd name="connsiteY25" fmla="*/ 1840498 h 3385438"/>
                <a:gd name="connsiteX26" fmla="*/ 2124812 w 4635103"/>
                <a:gd name="connsiteY26" fmla="*/ 1493593 h 3385438"/>
                <a:gd name="connsiteX27" fmla="*/ 2160167 w 4635103"/>
                <a:gd name="connsiteY27" fmla="*/ 1499135 h 3385438"/>
                <a:gd name="connsiteX28" fmla="*/ 1724008 w 4635103"/>
                <a:gd name="connsiteY28" fmla="*/ 1909708 h 3385438"/>
                <a:gd name="connsiteX29" fmla="*/ 1154091 w 4635103"/>
                <a:gd name="connsiteY29" fmla="*/ 1687620 h 3385438"/>
                <a:gd name="connsiteX30" fmla="*/ 1454713 w 4635103"/>
                <a:gd name="connsiteY30" fmla="*/ 1566582 h 3385438"/>
                <a:gd name="connsiteX31" fmla="*/ 1717477 w 4635103"/>
                <a:gd name="connsiteY31" fmla="*/ 1740384 h 3385438"/>
                <a:gd name="connsiteX32" fmla="*/ 1816715 w 4635103"/>
                <a:gd name="connsiteY32" fmla="*/ 1438480 h 3385438"/>
                <a:gd name="connsiteX33" fmla="*/ 1933892 w 4635103"/>
                <a:gd name="connsiteY33" fmla="*/ 1270474 h 3385438"/>
                <a:gd name="connsiteX34" fmla="*/ 2036940 w 4635103"/>
                <a:gd name="connsiteY34" fmla="*/ 1295253 h 3385438"/>
                <a:gd name="connsiteX35" fmla="*/ 2160167 w 4635103"/>
                <a:gd name="connsiteY35" fmla="*/ 1499135 h 3385438"/>
                <a:gd name="connsiteX36" fmla="*/ 2530004 w 4635103"/>
                <a:gd name="connsiteY36" fmla="*/ 791357 h 3385438"/>
                <a:gd name="connsiteX37" fmla="*/ 2230366 w 4635103"/>
                <a:gd name="connsiteY37" fmla="*/ 589321 h 3385438"/>
                <a:gd name="connsiteX38" fmla="*/ 2132783 w 4635103"/>
                <a:gd name="connsiteY38" fmla="*/ 598095 h 3385438"/>
                <a:gd name="connsiteX39" fmla="*/ 2003005 w 4635103"/>
                <a:gd name="connsiteY39" fmla="*/ 632936 h 3385438"/>
                <a:gd name="connsiteX40" fmla="*/ 1719361 w 4635103"/>
                <a:gd name="connsiteY40" fmla="*/ 1061151 h 3385438"/>
                <a:gd name="connsiteX41" fmla="*/ 1890515 w 4635103"/>
                <a:gd name="connsiteY41" fmla="*/ 1040261 h 3385438"/>
                <a:gd name="connsiteX42" fmla="*/ 2016356 w 4635103"/>
                <a:gd name="connsiteY42" fmla="*/ 687236 h 3385438"/>
                <a:gd name="connsiteX43" fmla="*/ 2360339 w 4635103"/>
                <a:gd name="connsiteY43" fmla="*/ 907366 h 3385438"/>
                <a:gd name="connsiteX44" fmla="*/ 2530004 w 4635103"/>
                <a:gd name="connsiteY44" fmla="*/ 791357 h 3385438"/>
                <a:gd name="connsiteX45" fmla="*/ 2580119 w 4635103"/>
                <a:gd name="connsiteY45" fmla="*/ 822383 h 3385438"/>
                <a:gd name="connsiteX46" fmla="*/ 2282701 w 4635103"/>
                <a:gd name="connsiteY46" fmla="*/ 905782 h 3385438"/>
                <a:gd name="connsiteX47" fmla="*/ 2055456 w 4635103"/>
                <a:gd name="connsiteY47" fmla="*/ 715235 h 3385438"/>
                <a:gd name="connsiteX48" fmla="*/ 1926622 w 4635103"/>
                <a:gd name="connsiteY48" fmla="*/ 989579 h 3385438"/>
                <a:gd name="connsiteX49" fmla="*/ 1702359 w 4635103"/>
                <a:gd name="connsiteY49" fmla="*/ 1102080 h 3385438"/>
                <a:gd name="connsiteX50" fmla="*/ 2069116 w 4635103"/>
                <a:gd name="connsiteY50" fmla="*/ 555025 h 3385438"/>
                <a:gd name="connsiteX51" fmla="*/ 2142729 w 4635103"/>
                <a:gd name="connsiteY51" fmla="*/ 543712 h 3385438"/>
                <a:gd name="connsiteX52" fmla="*/ 2580119 w 4635103"/>
                <a:gd name="connsiteY52" fmla="*/ 822383 h 3385438"/>
                <a:gd name="connsiteX53" fmla="*/ 3210598 w 4635103"/>
                <a:gd name="connsiteY53" fmla="*/ 1089609 h 3385438"/>
                <a:gd name="connsiteX54" fmla="*/ 3113266 w 4635103"/>
                <a:gd name="connsiteY54" fmla="*/ 955927 h 3385438"/>
                <a:gd name="connsiteX55" fmla="*/ 2982483 w 4635103"/>
                <a:gd name="connsiteY55" fmla="*/ 933842 h 3385438"/>
                <a:gd name="connsiteX56" fmla="*/ 2936742 w 4635103"/>
                <a:gd name="connsiteY56" fmla="*/ 997198 h 3385438"/>
                <a:gd name="connsiteX57" fmla="*/ 2850873 w 4635103"/>
                <a:gd name="connsiteY57" fmla="*/ 1381160 h 3385438"/>
                <a:gd name="connsiteX58" fmla="*/ 2462007 w 4635103"/>
                <a:gd name="connsiteY58" fmla="*/ 1189607 h 3385438"/>
                <a:gd name="connsiteX59" fmla="*/ 2299417 w 4635103"/>
                <a:gd name="connsiteY59" fmla="*/ 1330320 h 3385438"/>
                <a:gd name="connsiteX60" fmla="*/ 2871916 w 4635103"/>
                <a:gd name="connsiteY60" fmla="*/ 1436512 h 3385438"/>
                <a:gd name="connsiteX61" fmla="*/ 3210598 w 4635103"/>
                <a:gd name="connsiteY61" fmla="*/ 1089609 h 3385438"/>
                <a:gd name="connsiteX62" fmla="*/ 3245954 w 4635103"/>
                <a:gd name="connsiteY62" fmla="*/ 1095149 h 3385438"/>
                <a:gd name="connsiteX63" fmla="*/ 2809794 w 4635103"/>
                <a:gd name="connsiteY63" fmla="*/ 1505722 h 3385438"/>
                <a:gd name="connsiteX64" fmla="*/ 2239876 w 4635103"/>
                <a:gd name="connsiteY64" fmla="*/ 1283636 h 3385438"/>
                <a:gd name="connsiteX65" fmla="*/ 2540499 w 4635103"/>
                <a:gd name="connsiteY65" fmla="*/ 1162596 h 3385438"/>
                <a:gd name="connsiteX66" fmla="*/ 2803264 w 4635103"/>
                <a:gd name="connsiteY66" fmla="*/ 1336398 h 3385438"/>
                <a:gd name="connsiteX67" fmla="*/ 2902501 w 4635103"/>
                <a:gd name="connsiteY67" fmla="*/ 1034496 h 3385438"/>
                <a:gd name="connsiteX68" fmla="*/ 3019678 w 4635103"/>
                <a:gd name="connsiteY68" fmla="*/ 866488 h 3385438"/>
                <a:gd name="connsiteX69" fmla="*/ 3122727 w 4635103"/>
                <a:gd name="connsiteY69" fmla="*/ 891267 h 3385438"/>
                <a:gd name="connsiteX70" fmla="*/ 3245954 w 4635103"/>
                <a:gd name="connsiteY70" fmla="*/ 1095149 h 3385438"/>
                <a:gd name="connsiteX71" fmla="*/ 3206103 w 4635103"/>
                <a:gd name="connsiteY71" fmla="*/ 1941743 h 3385438"/>
                <a:gd name="connsiteX72" fmla="*/ 3100554 w 4635103"/>
                <a:gd name="connsiteY72" fmla="*/ 2005277 h 3385438"/>
                <a:gd name="connsiteX73" fmla="*/ 2131300 w 4635103"/>
                <a:gd name="connsiteY73" fmla="*/ 2785565 h 3385438"/>
                <a:gd name="connsiteX74" fmla="*/ 2055476 w 4635103"/>
                <a:gd name="connsiteY74" fmla="*/ 2822879 h 3385438"/>
                <a:gd name="connsiteX75" fmla="*/ 3094659 w 4635103"/>
                <a:gd name="connsiteY75" fmla="*/ 1945345 h 3385438"/>
                <a:gd name="connsiteX76" fmla="*/ 3206103 w 4635103"/>
                <a:gd name="connsiteY76" fmla="*/ 1941743 h 3385438"/>
                <a:gd name="connsiteX77" fmla="*/ 3479041 w 4635103"/>
                <a:gd name="connsiteY77" fmla="*/ 1730184 h 3385438"/>
                <a:gd name="connsiteX78" fmla="*/ 3276491 w 4635103"/>
                <a:gd name="connsiteY78" fmla="*/ 1887186 h 3385438"/>
                <a:gd name="connsiteX79" fmla="*/ 3098033 w 4635103"/>
                <a:gd name="connsiteY79" fmla="*/ 1889737 h 3385438"/>
                <a:gd name="connsiteX80" fmla="*/ 1963861 w 4635103"/>
                <a:gd name="connsiteY80" fmla="*/ 2867963 h 3385438"/>
                <a:gd name="connsiteX81" fmla="*/ 1759329 w 4635103"/>
                <a:gd name="connsiteY81" fmla="*/ 2968618 h 3385438"/>
                <a:gd name="connsiteX82" fmla="*/ 3080614 w 4635103"/>
                <a:gd name="connsiteY82" fmla="*/ 1712632 h 3385438"/>
                <a:gd name="connsiteX83" fmla="*/ 3479041 w 4635103"/>
                <a:gd name="connsiteY83" fmla="*/ 1730184 h 3385438"/>
                <a:gd name="connsiteX84" fmla="*/ 3657967 w 4635103"/>
                <a:gd name="connsiteY84" fmla="*/ 1591496 h 3385438"/>
                <a:gd name="connsiteX85" fmla="*/ 3567736 w 4635103"/>
                <a:gd name="connsiteY85" fmla="*/ 1661436 h 3385438"/>
                <a:gd name="connsiteX86" fmla="*/ 3084839 w 4635103"/>
                <a:gd name="connsiteY86" fmla="*/ 1633219 h 3385438"/>
                <a:gd name="connsiteX87" fmla="*/ 1627640 w 4635103"/>
                <a:gd name="connsiteY87" fmla="*/ 3033425 h 3385438"/>
                <a:gd name="connsiteX88" fmla="*/ 1531295 w 4635103"/>
                <a:gd name="connsiteY88" fmla="*/ 3080838 h 3385438"/>
                <a:gd name="connsiteX89" fmla="*/ 3076237 w 4635103"/>
                <a:gd name="connsiteY89" fmla="*/ 1545765 h 3385438"/>
                <a:gd name="connsiteX90" fmla="*/ 3657967 w 4635103"/>
                <a:gd name="connsiteY90" fmla="*/ 1591496 h 3385438"/>
                <a:gd name="connsiteX91" fmla="*/ 4635103 w 4635103"/>
                <a:gd name="connsiteY91" fmla="*/ 758660 h 3385438"/>
                <a:gd name="connsiteX92" fmla="*/ 3178993 w 4635103"/>
                <a:gd name="connsiteY92" fmla="*/ 24624 h 3385438"/>
                <a:gd name="connsiteX93" fmla="*/ 72131 w 4635103"/>
                <a:gd name="connsiteY93" fmla="*/ 1719639 h 3385438"/>
                <a:gd name="connsiteX94" fmla="*/ 1533653 w 4635103"/>
                <a:gd name="connsiteY94" fmla="*/ 3227578 h 3385438"/>
                <a:gd name="connsiteX95" fmla="*/ 3030335 w 4635103"/>
                <a:gd name="connsiteY95" fmla="*/ 2211932 h 3385438"/>
                <a:gd name="connsiteX96" fmla="*/ 3592731 w 4635103"/>
                <a:gd name="connsiteY96" fmla="*/ 1754990 h 3385438"/>
                <a:gd name="connsiteX97" fmla="*/ 3680712 w 4635103"/>
                <a:gd name="connsiteY97" fmla="*/ 1687541 h 3385438"/>
                <a:gd name="connsiteX98" fmla="*/ 3676846 w 4635103"/>
                <a:gd name="connsiteY98" fmla="*/ 1686648 h 3385438"/>
                <a:gd name="connsiteX99" fmla="*/ 3761224 w 4635103"/>
                <a:gd name="connsiteY99" fmla="*/ 1618090 h 3385438"/>
                <a:gd name="connsiteX100" fmla="*/ 3762612 w 4635103"/>
                <a:gd name="connsiteY100" fmla="*/ 1618448 h 3385438"/>
                <a:gd name="connsiteX101" fmla="*/ 3793907 w 4635103"/>
                <a:gd name="connsiteY101" fmla="*/ 1591536 h 3385438"/>
                <a:gd name="connsiteX102" fmla="*/ 4028070 w 4635103"/>
                <a:gd name="connsiteY102" fmla="*/ 1401280 h 3385438"/>
                <a:gd name="connsiteX103" fmla="*/ 4012640 w 4635103"/>
                <a:gd name="connsiteY103" fmla="*/ 1400621 h 3385438"/>
                <a:gd name="connsiteX104" fmla="*/ 4635103 w 4635103"/>
                <a:gd name="connsiteY104" fmla="*/ 758660 h 3385438"/>
                <a:gd name="connsiteX0" fmla="*/ 1433618 w 4766895"/>
                <a:gd name="connsiteY0" fmla="*/ 1198049 h 3401088"/>
                <a:gd name="connsiteX1" fmla="*/ 1387016 w 4766895"/>
                <a:gd name="connsiteY1" fmla="*/ 1087158 h 3401088"/>
                <a:gd name="connsiteX2" fmla="*/ 1171818 w 4766895"/>
                <a:gd name="connsiteY2" fmla="*/ 1031212 h 3401088"/>
                <a:gd name="connsiteX3" fmla="*/ 843436 w 4766895"/>
                <a:gd name="connsiteY3" fmla="*/ 1285637 h 3401088"/>
                <a:gd name="connsiteX4" fmla="*/ 917566 w 4766895"/>
                <a:gd name="connsiteY4" fmla="*/ 1811870 h 3401088"/>
                <a:gd name="connsiteX5" fmla="*/ 1042446 w 4766895"/>
                <a:gd name="connsiteY5" fmla="*/ 1688323 h 3401088"/>
                <a:gd name="connsiteX6" fmla="*/ 893116 w 4766895"/>
                <a:gd name="connsiteY6" fmla="*/ 1321683 h 3401088"/>
                <a:gd name="connsiteX7" fmla="*/ 1331284 w 4766895"/>
                <a:gd name="connsiteY7" fmla="*/ 1287470 h 3401088"/>
                <a:gd name="connsiteX8" fmla="*/ 1433618 w 4766895"/>
                <a:gd name="connsiteY8" fmla="*/ 1198049 h 3401088"/>
                <a:gd name="connsiteX9" fmla="*/ 1486467 w 4766895"/>
                <a:gd name="connsiteY9" fmla="*/ 1200649 h 3401088"/>
                <a:gd name="connsiteX10" fmla="*/ 1270246 w 4766895"/>
                <a:gd name="connsiteY10" fmla="*/ 1333680 h 3401088"/>
                <a:gd name="connsiteX11" fmla="*/ 948555 w 4766895"/>
                <a:gd name="connsiteY11" fmla="*/ 1319426 h 3401088"/>
                <a:gd name="connsiteX12" fmla="*/ 1039249 w 4766895"/>
                <a:gd name="connsiteY12" fmla="*/ 1623661 h 3401088"/>
                <a:gd name="connsiteX13" fmla="*/ 936415 w 4766895"/>
                <a:gd name="connsiteY13" fmla="*/ 1855077 h 3401088"/>
                <a:gd name="connsiteX14" fmla="*/ 845300 w 4766895"/>
                <a:gd name="connsiteY14" fmla="*/ 1180070 h 3401088"/>
                <a:gd name="connsiteX15" fmla="*/ 1222033 w 4766895"/>
                <a:gd name="connsiteY15" fmla="*/ 969488 h 3401088"/>
                <a:gd name="connsiteX16" fmla="*/ 1453615 w 4766895"/>
                <a:gd name="connsiteY16" fmla="*/ 1080518 h 3401088"/>
                <a:gd name="connsiteX17" fmla="*/ 1486467 w 4766895"/>
                <a:gd name="connsiteY17" fmla="*/ 1200649 h 3401088"/>
                <a:gd name="connsiteX18" fmla="*/ 2124812 w 4766895"/>
                <a:gd name="connsiteY18" fmla="*/ 1509243 h 3401088"/>
                <a:gd name="connsiteX19" fmla="*/ 2027479 w 4766895"/>
                <a:gd name="connsiteY19" fmla="*/ 1375563 h 3401088"/>
                <a:gd name="connsiteX20" fmla="*/ 1896696 w 4766895"/>
                <a:gd name="connsiteY20" fmla="*/ 1353475 h 3401088"/>
                <a:gd name="connsiteX21" fmla="*/ 1850955 w 4766895"/>
                <a:gd name="connsiteY21" fmla="*/ 1416832 h 3401088"/>
                <a:gd name="connsiteX22" fmla="*/ 1765087 w 4766895"/>
                <a:gd name="connsiteY22" fmla="*/ 1800794 h 3401088"/>
                <a:gd name="connsiteX23" fmla="*/ 1376220 w 4766895"/>
                <a:gd name="connsiteY23" fmla="*/ 1609241 h 3401088"/>
                <a:gd name="connsiteX24" fmla="*/ 1213631 w 4766895"/>
                <a:gd name="connsiteY24" fmla="*/ 1749954 h 3401088"/>
                <a:gd name="connsiteX25" fmla="*/ 1786130 w 4766895"/>
                <a:gd name="connsiteY25" fmla="*/ 1856148 h 3401088"/>
                <a:gd name="connsiteX26" fmla="*/ 2124812 w 4766895"/>
                <a:gd name="connsiteY26" fmla="*/ 1509243 h 3401088"/>
                <a:gd name="connsiteX27" fmla="*/ 2160167 w 4766895"/>
                <a:gd name="connsiteY27" fmla="*/ 1514785 h 3401088"/>
                <a:gd name="connsiteX28" fmla="*/ 1724008 w 4766895"/>
                <a:gd name="connsiteY28" fmla="*/ 1925358 h 3401088"/>
                <a:gd name="connsiteX29" fmla="*/ 1154091 w 4766895"/>
                <a:gd name="connsiteY29" fmla="*/ 1703270 h 3401088"/>
                <a:gd name="connsiteX30" fmla="*/ 1454713 w 4766895"/>
                <a:gd name="connsiteY30" fmla="*/ 1582232 h 3401088"/>
                <a:gd name="connsiteX31" fmla="*/ 1717477 w 4766895"/>
                <a:gd name="connsiteY31" fmla="*/ 1756034 h 3401088"/>
                <a:gd name="connsiteX32" fmla="*/ 1816715 w 4766895"/>
                <a:gd name="connsiteY32" fmla="*/ 1454130 h 3401088"/>
                <a:gd name="connsiteX33" fmla="*/ 1933892 w 4766895"/>
                <a:gd name="connsiteY33" fmla="*/ 1286124 h 3401088"/>
                <a:gd name="connsiteX34" fmla="*/ 2036940 w 4766895"/>
                <a:gd name="connsiteY34" fmla="*/ 1310903 h 3401088"/>
                <a:gd name="connsiteX35" fmla="*/ 2160167 w 4766895"/>
                <a:gd name="connsiteY35" fmla="*/ 1514785 h 3401088"/>
                <a:gd name="connsiteX36" fmla="*/ 2530004 w 4766895"/>
                <a:gd name="connsiteY36" fmla="*/ 807007 h 3401088"/>
                <a:gd name="connsiteX37" fmla="*/ 2230366 w 4766895"/>
                <a:gd name="connsiteY37" fmla="*/ 604971 h 3401088"/>
                <a:gd name="connsiteX38" fmla="*/ 2132783 w 4766895"/>
                <a:gd name="connsiteY38" fmla="*/ 613745 h 3401088"/>
                <a:gd name="connsiteX39" fmla="*/ 2003005 w 4766895"/>
                <a:gd name="connsiteY39" fmla="*/ 648586 h 3401088"/>
                <a:gd name="connsiteX40" fmla="*/ 1719361 w 4766895"/>
                <a:gd name="connsiteY40" fmla="*/ 1076801 h 3401088"/>
                <a:gd name="connsiteX41" fmla="*/ 1890515 w 4766895"/>
                <a:gd name="connsiteY41" fmla="*/ 1055911 h 3401088"/>
                <a:gd name="connsiteX42" fmla="*/ 2016356 w 4766895"/>
                <a:gd name="connsiteY42" fmla="*/ 702886 h 3401088"/>
                <a:gd name="connsiteX43" fmla="*/ 2360339 w 4766895"/>
                <a:gd name="connsiteY43" fmla="*/ 923016 h 3401088"/>
                <a:gd name="connsiteX44" fmla="*/ 2530004 w 4766895"/>
                <a:gd name="connsiteY44" fmla="*/ 807007 h 3401088"/>
                <a:gd name="connsiteX45" fmla="*/ 2580119 w 4766895"/>
                <a:gd name="connsiteY45" fmla="*/ 838033 h 3401088"/>
                <a:gd name="connsiteX46" fmla="*/ 2282701 w 4766895"/>
                <a:gd name="connsiteY46" fmla="*/ 921432 h 3401088"/>
                <a:gd name="connsiteX47" fmla="*/ 2055456 w 4766895"/>
                <a:gd name="connsiteY47" fmla="*/ 730885 h 3401088"/>
                <a:gd name="connsiteX48" fmla="*/ 1926622 w 4766895"/>
                <a:gd name="connsiteY48" fmla="*/ 1005229 h 3401088"/>
                <a:gd name="connsiteX49" fmla="*/ 1702359 w 4766895"/>
                <a:gd name="connsiteY49" fmla="*/ 1117730 h 3401088"/>
                <a:gd name="connsiteX50" fmla="*/ 2069116 w 4766895"/>
                <a:gd name="connsiteY50" fmla="*/ 570675 h 3401088"/>
                <a:gd name="connsiteX51" fmla="*/ 2142729 w 4766895"/>
                <a:gd name="connsiteY51" fmla="*/ 559362 h 3401088"/>
                <a:gd name="connsiteX52" fmla="*/ 2580119 w 4766895"/>
                <a:gd name="connsiteY52" fmla="*/ 838033 h 3401088"/>
                <a:gd name="connsiteX53" fmla="*/ 3210598 w 4766895"/>
                <a:gd name="connsiteY53" fmla="*/ 1105259 h 3401088"/>
                <a:gd name="connsiteX54" fmla="*/ 3113266 w 4766895"/>
                <a:gd name="connsiteY54" fmla="*/ 971577 h 3401088"/>
                <a:gd name="connsiteX55" fmla="*/ 2982483 w 4766895"/>
                <a:gd name="connsiteY55" fmla="*/ 949492 h 3401088"/>
                <a:gd name="connsiteX56" fmla="*/ 2936742 w 4766895"/>
                <a:gd name="connsiteY56" fmla="*/ 1012848 h 3401088"/>
                <a:gd name="connsiteX57" fmla="*/ 2850873 w 4766895"/>
                <a:gd name="connsiteY57" fmla="*/ 1396810 h 3401088"/>
                <a:gd name="connsiteX58" fmla="*/ 2462007 w 4766895"/>
                <a:gd name="connsiteY58" fmla="*/ 1205257 h 3401088"/>
                <a:gd name="connsiteX59" fmla="*/ 2299417 w 4766895"/>
                <a:gd name="connsiteY59" fmla="*/ 1345970 h 3401088"/>
                <a:gd name="connsiteX60" fmla="*/ 2871916 w 4766895"/>
                <a:gd name="connsiteY60" fmla="*/ 1452162 h 3401088"/>
                <a:gd name="connsiteX61" fmla="*/ 3210598 w 4766895"/>
                <a:gd name="connsiteY61" fmla="*/ 1105259 h 3401088"/>
                <a:gd name="connsiteX62" fmla="*/ 3245954 w 4766895"/>
                <a:gd name="connsiteY62" fmla="*/ 1110799 h 3401088"/>
                <a:gd name="connsiteX63" fmla="*/ 2809794 w 4766895"/>
                <a:gd name="connsiteY63" fmla="*/ 1521372 h 3401088"/>
                <a:gd name="connsiteX64" fmla="*/ 2239876 w 4766895"/>
                <a:gd name="connsiteY64" fmla="*/ 1299286 h 3401088"/>
                <a:gd name="connsiteX65" fmla="*/ 2540499 w 4766895"/>
                <a:gd name="connsiteY65" fmla="*/ 1178246 h 3401088"/>
                <a:gd name="connsiteX66" fmla="*/ 2803264 w 4766895"/>
                <a:gd name="connsiteY66" fmla="*/ 1352048 h 3401088"/>
                <a:gd name="connsiteX67" fmla="*/ 2902501 w 4766895"/>
                <a:gd name="connsiteY67" fmla="*/ 1050146 h 3401088"/>
                <a:gd name="connsiteX68" fmla="*/ 3019678 w 4766895"/>
                <a:gd name="connsiteY68" fmla="*/ 882138 h 3401088"/>
                <a:gd name="connsiteX69" fmla="*/ 3122727 w 4766895"/>
                <a:gd name="connsiteY69" fmla="*/ 906917 h 3401088"/>
                <a:gd name="connsiteX70" fmla="*/ 3245954 w 4766895"/>
                <a:gd name="connsiteY70" fmla="*/ 1110799 h 3401088"/>
                <a:gd name="connsiteX71" fmla="*/ 3206103 w 4766895"/>
                <a:gd name="connsiteY71" fmla="*/ 1957393 h 3401088"/>
                <a:gd name="connsiteX72" fmla="*/ 3100554 w 4766895"/>
                <a:gd name="connsiteY72" fmla="*/ 2020927 h 3401088"/>
                <a:gd name="connsiteX73" fmla="*/ 2131300 w 4766895"/>
                <a:gd name="connsiteY73" fmla="*/ 2801215 h 3401088"/>
                <a:gd name="connsiteX74" fmla="*/ 2055476 w 4766895"/>
                <a:gd name="connsiteY74" fmla="*/ 2838529 h 3401088"/>
                <a:gd name="connsiteX75" fmla="*/ 3094659 w 4766895"/>
                <a:gd name="connsiteY75" fmla="*/ 1960995 h 3401088"/>
                <a:gd name="connsiteX76" fmla="*/ 3206103 w 4766895"/>
                <a:gd name="connsiteY76" fmla="*/ 1957393 h 3401088"/>
                <a:gd name="connsiteX77" fmla="*/ 3479041 w 4766895"/>
                <a:gd name="connsiteY77" fmla="*/ 1745834 h 3401088"/>
                <a:gd name="connsiteX78" fmla="*/ 3276491 w 4766895"/>
                <a:gd name="connsiteY78" fmla="*/ 1902836 h 3401088"/>
                <a:gd name="connsiteX79" fmla="*/ 3098033 w 4766895"/>
                <a:gd name="connsiteY79" fmla="*/ 1905387 h 3401088"/>
                <a:gd name="connsiteX80" fmla="*/ 1963861 w 4766895"/>
                <a:gd name="connsiteY80" fmla="*/ 2883613 h 3401088"/>
                <a:gd name="connsiteX81" fmla="*/ 1759329 w 4766895"/>
                <a:gd name="connsiteY81" fmla="*/ 2984268 h 3401088"/>
                <a:gd name="connsiteX82" fmla="*/ 3080614 w 4766895"/>
                <a:gd name="connsiteY82" fmla="*/ 1728282 h 3401088"/>
                <a:gd name="connsiteX83" fmla="*/ 3479041 w 4766895"/>
                <a:gd name="connsiteY83" fmla="*/ 1745834 h 3401088"/>
                <a:gd name="connsiteX84" fmla="*/ 3657967 w 4766895"/>
                <a:gd name="connsiteY84" fmla="*/ 1607146 h 3401088"/>
                <a:gd name="connsiteX85" fmla="*/ 3567736 w 4766895"/>
                <a:gd name="connsiteY85" fmla="*/ 1677086 h 3401088"/>
                <a:gd name="connsiteX86" fmla="*/ 3084839 w 4766895"/>
                <a:gd name="connsiteY86" fmla="*/ 1648869 h 3401088"/>
                <a:gd name="connsiteX87" fmla="*/ 1627640 w 4766895"/>
                <a:gd name="connsiteY87" fmla="*/ 3049075 h 3401088"/>
                <a:gd name="connsiteX88" fmla="*/ 1531295 w 4766895"/>
                <a:gd name="connsiteY88" fmla="*/ 3096488 h 3401088"/>
                <a:gd name="connsiteX89" fmla="*/ 3076237 w 4766895"/>
                <a:gd name="connsiteY89" fmla="*/ 1561415 h 3401088"/>
                <a:gd name="connsiteX90" fmla="*/ 3657967 w 4766895"/>
                <a:gd name="connsiteY90" fmla="*/ 1607146 h 3401088"/>
                <a:gd name="connsiteX91" fmla="*/ 4635103 w 4766895"/>
                <a:gd name="connsiteY91" fmla="*/ 774310 h 3401088"/>
                <a:gd name="connsiteX92" fmla="*/ 3178993 w 4766895"/>
                <a:gd name="connsiteY92" fmla="*/ 40274 h 3401088"/>
                <a:gd name="connsiteX93" fmla="*/ 72131 w 4766895"/>
                <a:gd name="connsiteY93" fmla="*/ 1735289 h 3401088"/>
                <a:gd name="connsiteX94" fmla="*/ 1533653 w 4766895"/>
                <a:gd name="connsiteY94" fmla="*/ 3243228 h 3401088"/>
                <a:gd name="connsiteX95" fmla="*/ 3030335 w 4766895"/>
                <a:gd name="connsiteY95" fmla="*/ 2227582 h 3401088"/>
                <a:gd name="connsiteX96" fmla="*/ 3592731 w 4766895"/>
                <a:gd name="connsiteY96" fmla="*/ 1770640 h 3401088"/>
                <a:gd name="connsiteX97" fmla="*/ 3680712 w 4766895"/>
                <a:gd name="connsiteY97" fmla="*/ 1703191 h 3401088"/>
                <a:gd name="connsiteX98" fmla="*/ 3676846 w 4766895"/>
                <a:gd name="connsiteY98" fmla="*/ 1702298 h 3401088"/>
                <a:gd name="connsiteX99" fmla="*/ 3761224 w 4766895"/>
                <a:gd name="connsiteY99" fmla="*/ 1633740 h 3401088"/>
                <a:gd name="connsiteX100" fmla="*/ 3762612 w 4766895"/>
                <a:gd name="connsiteY100" fmla="*/ 1634098 h 3401088"/>
                <a:gd name="connsiteX101" fmla="*/ 3793907 w 4766895"/>
                <a:gd name="connsiteY101" fmla="*/ 1607186 h 3401088"/>
                <a:gd name="connsiteX102" fmla="*/ 4028070 w 4766895"/>
                <a:gd name="connsiteY102" fmla="*/ 1416930 h 3401088"/>
                <a:gd name="connsiteX103" fmla="*/ 4012640 w 4766895"/>
                <a:gd name="connsiteY103" fmla="*/ 1416271 h 3401088"/>
                <a:gd name="connsiteX104" fmla="*/ 4635103 w 4766895"/>
                <a:gd name="connsiteY104" fmla="*/ 774310 h 3401088"/>
                <a:gd name="connsiteX0" fmla="*/ 1433618 w 4820733"/>
                <a:gd name="connsiteY0" fmla="*/ 1325009 h 3528048"/>
                <a:gd name="connsiteX1" fmla="*/ 1387016 w 4820733"/>
                <a:gd name="connsiteY1" fmla="*/ 1214118 h 3528048"/>
                <a:gd name="connsiteX2" fmla="*/ 1171818 w 4820733"/>
                <a:gd name="connsiteY2" fmla="*/ 1158172 h 3528048"/>
                <a:gd name="connsiteX3" fmla="*/ 843436 w 4820733"/>
                <a:gd name="connsiteY3" fmla="*/ 1412597 h 3528048"/>
                <a:gd name="connsiteX4" fmla="*/ 917566 w 4820733"/>
                <a:gd name="connsiteY4" fmla="*/ 1938830 h 3528048"/>
                <a:gd name="connsiteX5" fmla="*/ 1042446 w 4820733"/>
                <a:gd name="connsiteY5" fmla="*/ 1815283 h 3528048"/>
                <a:gd name="connsiteX6" fmla="*/ 893116 w 4820733"/>
                <a:gd name="connsiteY6" fmla="*/ 1448643 h 3528048"/>
                <a:gd name="connsiteX7" fmla="*/ 1331284 w 4820733"/>
                <a:gd name="connsiteY7" fmla="*/ 1414430 h 3528048"/>
                <a:gd name="connsiteX8" fmla="*/ 1433618 w 4820733"/>
                <a:gd name="connsiteY8" fmla="*/ 1325009 h 3528048"/>
                <a:gd name="connsiteX9" fmla="*/ 1486467 w 4820733"/>
                <a:gd name="connsiteY9" fmla="*/ 1327609 h 3528048"/>
                <a:gd name="connsiteX10" fmla="*/ 1270246 w 4820733"/>
                <a:gd name="connsiteY10" fmla="*/ 1460640 h 3528048"/>
                <a:gd name="connsiteX11" fmla="*/ 948555 w 4820733"/>
                <a:gd name="connsiteY11" fmla="*/ 1446386 h 3528048"/>
                <a:gd name="connsiteX12" fmla="*/ 1039249 w 4820733"/>
                <a:gd name="connsiteY12" fmla="*/ 1750621 h 3528048"/>
                <a:gd name="connsiteX13" fmla="*/ 936415 w 4820733"/>
                <a:gd name="connsiteY13" fmla="*/ 1982037 h 3528048"/>
                <a:gd name="connsiteX14" fmla="*/ 845300 w 4820733"/>
                <a:gd name="connsiteY14" fmla="*/ 1307030 h 3528048"/>
                <a:gd name="connsiteX15" fmla="*/ 1222033 w 4820733"/>
                <a:gd name="connsiteY15" fmla="*/ 1096448 h 3528048"/>
                <a:gd name="connsiteX16" fmla="*/ 1453615 w 4820733"/>
                <a:gd name="connsiteY16" fmla="*/ 1207478 h 3528048"/>
                <a:gd name="connsiteX17" fmla="*/ 1486467 w 4820733"/>
                <a:gd name="connsiteY17" fmla="*/ 1327609 h 3528048"/>
                <a:gd name="connsiteX18" fmla="*/ 2124812 w 4820733"/>
                <a:gd name="connsiteY18" fmla="*/ 1636203 h 3528048"/>
                <a:gd name="connsiteX19" fmla="*/ 2027479 w 4820733"/>
                <a:gd name="connsiteY19" fmla="*/ 1502523 h 3528048"/>
                <a:gd name="connsiteX20" fmla="*/ 1896696 w 4820733"/>
                <a:gd name="connsiteY20" fmla="*/ 1480435 h 3528048"/>
                <a:gd name="connsiteX21" fmla="*/ 1850955 w 4820733"/>
                <a:gd name="connsiteY21" fmla="*/ 1543792 h 3528048"/>
                <a:gd name="connsiteX22" fmla="*/ 1765087 w 4820733"/>
                <a:gd name="connsiteY22" fmla="*/ 1927754 h 3528048"/>
                <a:gd name="connsiteX23" fmla="*/ 1376220 w 4820733"/>
                <a:gd name="connsiteY23" fmla="*/ 1736201 h 3528048"/>
                <a:gd name="connsiteX24" fmla="*/ 1213631 w 4820733"/>
                <a:gd name="connsiteY24" fmla="*/ 1876914 h 3528048"/>
                <a:gd name="connsiteX25" fmla="*/ 1786130 w 4820733"/>
                <a:gd name="connsiteY25" fmla="*/ 1983108 h 3528048"/>
                <a:gd name="connsiteX26" fmla="*/ 2124812 w 4820733"/>
                <a:gd name="connsiteY26" fmla="*/ 1636203 h 3528048"/>
                <a:gd name="connsiteX27" fmla="*/ 2160167 w 4820733"/>
                <a:gd name="connsiteY27" fmla="*/ 1641745 h 3528048"/>
                <a:gd name="connsiteX28" fmla="*/ 1724008 w 4820733"/>
                <a:gd name="connsiteY28" fmla="*/ 2052318 h 3528048"/>
                <a:gd name="connsiteX29" fmla="*/ 1154091 w 4820733"/>
                <a:gd name="connsiteY29" fmla="*/ 1830230 h 3528048"/>
                <a:gd name="connsiteX30" fmla="*/ 1454713 w 4820733"/>
                <a:gd name="connsiteY30" fmla="*/ 1709192 h 3528048"/>
                <a:gd name="connsiteX31" fmla="*/ 1717477 w 4820733"/>
                <a:gd name="connsiteY31" fmla="*/ 1882994 h 3528048"/>
                <a:gd name="connsiteX32" fmla="*/ 1816715 w 4820733"/>
                <a:gd name="connsiteY32" fmla="*/ 1581090 h 3528048"/>
                <a:gd name="connsiteX33" fmla="*/ 1933892 w 4820733"/>
                <a:gd name="connsiteY33" fmla="*/ 1413084 h 3528048"/>
                <a:gd name="connsiteX34" fmla="*/ 2036940 w 4820733"/>
                <a:gd name="connsiteY34" fmla="*/ 1437863 h 3528048"/>
                <a:gd name="connsiteX35" fmla="*/ 2160167 w 4820733"/>
                <a:gd name="connsiteY35" fmla="*/ 1641745 h 3528048"/>
                <a:gd name="connsiteX36" fmla="*/ 2530004 w 4820733"/>
                <a:gd name="connsiteY36" fmla="*/ 933967 h 3528048"/>
                <a:gd name="connsiteX37" fmla="*/ 2230366 w 4820733"/>
                <a:gd name="connsiteY37" fmla="*/ 731931 h 3528048"/>
                <a:gd name="connsiteX38" fmla="*/ 2132783 w 4820733"/>
                <a:gd name="connsiteY38" fmla="*/ 740705 h 3528048"/>
                <a:gd name="connsiteX39" fmla="*/ 2003005 w 4820733"/>
                <a:gd name="connsiteY39" fmla="*/ 775546 h 3528048"/>
                <a:gd name="connsiteX40" fmla="*/ 1719361 w 4820733"/>
                <a:gd name="connsiteY40" fmla="*/ 1203761 h 3528048"/>
                <a:gd name="connsiteX41" fmla="*/ 1890515 w 4820733"/>
                <a:gd name="connsiteY41" fmla="*/ 1182871 h 3528048"/>
                <a:gd name="connsiteX42" fmla="*/ 2016356 w 4820733"/>
                <a:gd name="connsiteY42" fmla="*/ 829846 h 3528048"/>
                <a:gd name="connsiteX43" fmla="*/ 2360339 w 4820733"/>
                <a:gd name="connsiteY43" fmla="*/ 1049976 h 3528048"/>
                <a:gd name="connsiteX44" fmla="*/ 2530004 w 4820733"/>
                <a:gd name="connsiteY44" fmla="*/ 933967 h 3528048"/>
                <a:gd name="connsiteX45" fmla="*/ 2580119 w 4820733"/>
                <a:gd name="connsiteY45" fmla="*/ 964993 h 3528048"/>
                <a:gd name="connsiteX46" fmla="*/ 2282701 w 4820733"/>
                <a:gd name="connsiteY46" fmla="*/ 1048392 h 3528048"/>
                <a:gd name="connsiteX47" fmla="*/ 2055456 w 4820733"/>
                <a:gd name="connsiteY47" fmla="*/ 857845 h 3528048"/>
                <a:gd name="connsiteX48" fmla="*/ 1926622 w 4820733"/>
                <a:gd name="connsiteY48" fmla="*/ 1132189 h 3528048"/>
                <a:gd name="connsiteX49" fmla="*/ 1702359 w 4820733"/>
                <a:gd name="connsiteY49" fmla="*/ 1244690 h 3528048"/>
                <a:gd name="connsiteX50" fmla="*/ 2069116 w 4820733"/>
                <a:gd name="connsiteY50" fmla="*/ 697635 h 3528048"/>
                <a:gd name="connsiteX51" fmla="*/ 2142729 w 4820733"/>
                <a:gd name="connsiteY51" fmla="*/ 686322 h 3528048"/>
                <a:gd name="connsiteX52" fmla="*/ 2580119 w 4820733"/>
                <a:gd name="connsiteY52" fmla="*/ 964993 h 3528048"/>
                <a:gd name="connsiteX53" fmla="*/ 3210598 w 4820733"/>
                <a:gd name="connsiteY53" fmla="*/ 1232219 h 3528048"/>
                <a:gd name="connsiteX54" fmla="*/ 3113266 w 4820733"/>
                <a:gd name="connsiteY54" fmla="*/ 1098537 h 3528048"/>
                <a:gd name="connsiteX55" fmla="*/ 2982483 w 4820733"/>
                <a:gd name="connsiteY55" fmla="*/ 1076452 h 3528048"/>
                <a:gd name="connsiteX56" fmla="*/ 2936742 w 4820733"/>
                <a:gd name="connsiteY56" fmla="*/ 1139808 h 3528048"/>
                <a:gd name="connsiteX57" fmla="*/ 2850873 w 4820733"/>
                <a:gd name="connsiteY57" fmla="*/ 1523770 h 3528048"/>
                <a:gd name="connsiteX58" fmla="*/ 2462007 w 4820733"/>
                <a:gd name="connsiteY58" fmla="*/ 1332217 h 3528048"/>
                <a:gd name="connsiteX59" fmla="*/ 2299417 w 4820733"/>
                <a:gd name="connsiteY59" fmla="*/ 1472930 h 3528048"/>
                <a:gd name="connsiteX60" fmla="*/ 2871916 w 4820733"/>
                <a:gd name="connsiteY60" fmla="*/ 1579122 h 3528048"/>
                <a:gd name="connsiteX61" fmla="*/ 3210598 w 4820733"/>
                <a:gd name="connsiteY61" fmla="*/ 1232219 h 3528048"/>
                <a:gd name="connsiteX62" fmla="*/ 3245954 w 4820733"/>
                <a:gd name="connsiteY62" fmla="*/ 1237759 h 3528048"/>
                <a:gd name="connsiteX63" fmla="*/ 2809794 w 4820733"/>
                <a:gd name="connsiteY63" fmla="*/ 1648332 h 3528048"/>
                <a:gd name="connsiteX64" fmla="*/ 2239876 w 4820733"/>
                <a:gd name="connsiteY64" fmla="*/ 1426246 h 3528048"/>
                <a:gd name="connsiteX65" fmla="*/ 2540499 w 4820733"/>
                <a:gd name="connsiteY65" fmla="*/ 1305206 h 3528048"/>
                <a:gd name="connsiteX66" fmla="*/ 2803264 w 4820733"/>
                <a:gd name="connsiteY66" fmla="*/ 1479008 h 3528048"/>
                <a:gd name="connsiteX67" fmla="*/ 2902501 w 4820733"/>
                <a:gd name="connsiteY67" fmla="*/ 1177106 h 3528048"/>
                <a:gd name="connsiteX68" fmla="*/ 3019678 w 4820733"/>
                <a:gd name="connsiteY68" fmla="*/ 1009098 h 3528048"/>
                <a:gd name="connsiteX69" fmla="*/ 3122727 w 4820733"/>
                <a:gd name="connsiteY69" fmla="*/ 1033877 h 3528048"/>
                <a:gd name="connsiteX70" fmla="*/ 3245954 w 4820733"/>
                <a:gd name="connsiteY70" fmla="*/ 1237759 h 3528048"/>
                <a:gd name="connsiteX71" fmla="*/ 3206103 w 4820733"/>
                <a:gd name="connsiteY71" fmla="*/ 2084353 h 3528048"/>
                <a:gd name="connsiteX72" fmla="*/ 3100554 w 4820733"/>
                <a:gd name="connsiteY72" fmla="*/ 2147887 h 3528048"/>
                <a:gd name="connsiteX73" fmla="*/ 2131300 w 4820733"/>
                <a:gd name="connsiteY73" fmla="*/ 2928175 h 3528048"/>
                <a:gd name="connsiteX74" fmla="*/ 2055476 w 4820733"/>
                <a:gd name="connsiteY74" fmla="*/ 2965489 h 3528048"/>
                <a:gd name="connsiteX75" fmla="*/ 3094659 w 4820733"/>
                <a:gd name="connsiteY75" fmla="*/ 2087955 h 3528048"/>
                <a:gd name="connsiteX76" fmla="*/ 3206103 w 4820733"/>
                <a:gd name="connsiteY76" fmla="*/ 2084353 h 3528048"/>
                <a:gd name="connsiteX77" fmla="*/ 3479041 w 4820733"/>
                <a:gd name="connsiteY77" fmla="*/ 1872794 h 3528048"/>
                <a:gd name="connsiteX78" fmla="*/ 3276491 w 4820733"/>
                <a:gd name="connsiteY78" fmla="*/ 2029796 h 3528048"/>
                <a:gd name="connsiteX79" fmla="*/ 3098033 w 4820733"/>
                <a:gd name="connsiteY79" fmla="*/ 2032347 h 3528048"/>
                <a:gd name="connsiteX80" fmla="*/ 1963861 w 4820733"/>
                <a:gd name="connsiteY80" fmla="*/ 3010573 h 3528048"/>
                <a:gd name="connsiteX81" fmla="*/ 1759329 w 4820733"/>
                <a:gd name="connsiteY81" fmla="*/ 3111228 h 3528048"/>
                <a:gd name="connsiteX82" fmla="*/ 3080614 w 4820733"/>
                <a:gd name="connsiteY82" fmla="*/ 1855242 h 3528048"/>
                <a:gd name="connsiteX83" fmla="*/ 3479041 w 4820733"/>
                <a:gd name="connsiteY83" fmla="*/ 1872794 h 3528048"/>
                <a:gd name="connsiteX84" fmla="*/ 3657967 w 4820733"/>
                <a:gd name="connsiteY84" fmla="*/ 1734106 h 3528048"/>
                <a:gd name="connsiteX85" fmla="*/ 3567736 w 4820733"/>
                <a:gd name="connsiteY85" fmla="*/ 1804046 h 3528048"/>
                <a:gd name="connsiteX86" fmla="*/ 3084839 w 4820733"/>
                <a:gd name="connsiteY86" fmla="*/ 1775829 h 3528048"/>
                <a:gd name="connsiteX87" fmla="*/ 1627640 w 4820733"/>
                <a:gd name="connsiteY87" fmla="*/ 3176035 h 3528048"/>
                <a:gd name="connsiteX88" fmla="*/ 1531295 w 4820733"/>
                <a:gd name="connsiteY88" fmla="*/ 3223448 h 3528048"/>
                <a:gd name="connsiteX89" fmla="*/ 3076237 w 4820733"/>
                <a:gd name="connsiteY89" fmla="*/ 1688375 h 3528048"/>
                <a:gd name="connsiteX90" fmla="*/ 3657967 w 4820733"/>
                <a:gd name="connsiteY90" fmla="*/ 1734106 h 3528048"/>
                <a:gd name="connsiteX91" fmla="*/ 4635103 w 4820733"/>
                <a:gd name="connsiteY91" fmla="*/ 901270 h 3528048"/>
                <a:gd name="connsiteX92" fmla="*/ 3178993 w 4820733"/>
                <a:gd name="connsiteY92" fmla="*/ 167234 h 3528048"/>
                <a:gd name="connsiteX93" fmla="*/ 72131 w 4820733"/>
                <a:gd name="connsiteY93" fmla="*/ 1862249 h 3528048"/>
                <a:gd name="connsiteX94" fmla="*/ 1533653 w 4820733"/>
                <a:gd name="connsiteY94" fmla="*/ 3370188 h 3528048"/>
                <a:gd name="connsiteX95" fmla="*/ 3030335 w 4820733"/>
                <a:gd name="connsiteY95" fmla="*/ 2354542 h 3528048"/>
                <a:gd name="connsiteX96" fmla="*/ 3592731 w 4820733"/>
                <a:gd name="connsiteY96" fmla="*/ 1897600 h 3528048"/>
                <a:gd name="connsiteX97" fmla="*/ 3680712 w 4820733"/>
                <a:gd name="connsiteY97" fmla="*/ 1830151 h 3528048"/>
                <a:gd name="connsiteX98" fmla="*/ 3676846 w 4820733"/>
                <a:gd name="connsiteY98" fmla="*/ 1829258 h 3528048"/>
                <a:gd name="connsiteX99" fmla="*/ 3761224 w 4820733"/>
                <a:gd name="connsiteY99" fmla="*/ 1760700 h 3528048"/>
                <a:gd name="connsiteX100" fmla="*/ 3762612 w 4820733"/>
                <a:gd name="connsiteY100" fmla="*/ 1761058 h 3528048"/>
                <a:gd name="connsiteX101" fmla="*/ 3793907 w 4820733"/>
                <a:gd name="connsiteY101" fmla="*/ 1734146 h 3528048"/>
                <a:gd name="connsiteX102" fmla="*/ 4028070 w 4820733"/>
                <a:gd name="connsiteY102" fmla="*/ 1543890 h 3528048"/>
                <a:gd name="connsiteX103" fmla="*/ 4012640 w 4820733"/>
                <a:gd name="connsiteY103" fmla="*/ 1543231 h 3528048"/>
                <a:gd name="connsiteX104" fmla="*/ 4635103 w 4820733"/>
                <a:gd name="connsiteY104" fmla="*/ 901270 h 3528048"/>
                <a:gd name="connsiteX0" fmla="*/ 1433618 w 4772214"/>
                <a:gd name="connsiteY0" fmla="*/ 1349978 h 3553017"/>
                <a:gd name="connsiteX1" fmla="*/ 1387016 w 4772214"/>
                <a:gd name="connsiteY1" fmla="*/ 1239087 h 3553017"/>
                <a:gd name="connsiteX2" fmla="*/ 1171818 w 4772214"/>
                <a:gd name="connsiteY2" fmla="*/ 1183141 h 3553017"/>
                <a:gd name="connsiteX3" fmla="*/ 843436 w 4772214"/>
                <a:gd name="connsiteY3" fmla="*/ 1437566 h 3553017"/>
                <a:gd name="connsiteX4" fmla="*/ 917566 w 4772214"/>
                <a:gd name="connsiteY4" fmla="*/ 1963799 h 3553017"/>
                <a:gd name="connsiteX5" fmla="*/ 1042446 w 4772214"/>
                <a:gd name="connsiteY5" fmla="*/ 1840252 h 3553017"/>
                <a:gd name="connsiteX6" fmla="*/ 893116 w 4772214"/>
                <a:gd name="connsiteY6" fmla="*/ 1473612 h 3553017"/>
                <a:gd name="connsiteX7" fmla="*/ 1331284 w 4772214"/>
                <a:gd name="connsiteY7" fmla="*/ 1439399 h 3553017"/>
                <a:gd name="connsiteX8" fmla="*/ 1433618 w 4772214"/>
                <a:gd name="connsiteY8" fmla="*/ 1349978 h 3553017"/>
                <a:gd name="connsiteX9" fmla="*/ 1486467 w 4772214"/>
                <a:gd name="connsiteY9" fmla="*/ 1352578 h 3553017"/>
                <a:gd name="connsiteX10" fmla="*/ 1270246 w 4772214"/>
                <a:gd name="connsiteY10" fmla="*/ 1485609 h 3553017"/>
                <a:gd name="connsiteX11" fmla="*/ 948555 w 4772214"/>
                <a:gd name="connsiteY11" fmla="*/ 1471355 h 3553017"/>
                <a:gd name="connsiteX12" fmla="*/ 1039249 w 4772214"/>
                <a:gd name="connsiteY12" fmla="*/ 1775590 h 3553017"/>
                <a:gd name="connsiteX13" fmla="*/ 936415 w 4772214"/>
                <a:gd name="connsiteY13" fmla="*/ 2007006 h 3553017"/>
                <a:gd name="connsiteX14" fmla="*/ 845300 w 4772214"/>
                <a:gd name="connsiteY14" fmla="*/ 1331999 h 3553017"/>
                <a:gd name="connsiteX15" fmla="*/ 1222033 w 4772214"/>
                <a:gd name="connsiteY15" fmla="*/ 1121417 h 3553017"/>
                <a:gd name="connsiteX16" fmla="*/ 1453615 w 4772214"/>
                <a:gd name="connsiteY16" fmla="*/ 1232447 h 3553017"/>
                <a:gd name="connsiteX17" fmla="*/ 1486467 w 4772214"/>
                <a:gd name="connsiteY17" fmla="*/ 1352578 h 3553017"/>
                <a:gd name="connsiteX18" fmla="*/ 2124812 w 4772214"/>
                <a:gd name="connsiteY18" fmla="*/ 1661172 h 3553017"/>
                <a:gd name="connsiteX19" fmla="*/ 2027479 w 4772214"/>
                <a:gd name="connsiteY19" fmla="*/ 1527492 h 3553017"/>
                <a:gd name="connsiteX20" fmla="*/ 1896696 w 4772214"/>
                <a:gd name="connsiteY20" fmla="*/ 1505404 h 3553017"/>
                <a:gd name="connsiteX21" fmla="*/ 1850955 w 4772214"/>
                <a:gd name="connsiteY21" fmla="*/ 1568761 h 3553017"/>
                <a:gd name="connsiteX22" fmla="*/ 1765087 w 4772214"/>
                <a:gd name="connsiteY22" fmla="*/ 1952723 h 3553017"/>
                <a:gd name="connsiteX23" fmla="*/ 1376220 w 4772214"/>
                <a:gd name="connsiteY23" fmla="*/ 1761170 h 3553017"/>
                <a:gd name="connsiteX24" fmla="*/ 1213631 w 4772214"/>
                <a:gd name="connsiteY24" fmla="*/ 1901883 h 3553017"/>
                <a:gd name="connsiteX25" fmla="*/ 1786130 w 4772214"/>
                <a:gd name="connsiteY25" fmla="*/ 2008077 h 3553017"/>
                <a:gd name="connsiteX26" fmla="*/ 2124812 w 4772214"/>
                <a:gd name="connsiteY26" fmla="*/ 1661172 h 3553017"/>
                <a:gd name="connsiteX27" fmla="*/ 2160167 w 4772214"/>
                <a:gd name="connsiteY27" fmla="*/ 1666714 h 3553017"/>
                <a:gd name="connsiteX28" fmla="*/ 1724008 w 4772214"/>
                <a:gd name="connsiteY28" fmla="*/ 2077287 h 3553017"/>
                <a:gd name="connsiteX29" fmla="*/ 1154091 w 4772214"/>
                <a:gd name="connsiteY29" fmla="*/ 1855199 h 3553017"/>
                <a:gd name="connsiteX30" fmla="*/ 1454713 w 4772214"/>
                <a:gd name="connsiteY30" fmla="*/ 1734161 h 3553017"/>
                <a:gd name="connsiteX31" fmla="*/ 1717477 w 4772214"/>
                <a:gd name="connsiteY31" fmla="*/ 1907963 h 3553017"/>
                <a:gd name="connsiteX32" fmla="*/ 1816715 w 4772214"/>
                <a:gd name="connsiteY32" fmla="*/ 1606059 h 3553017"/>
                <a:gd name="connsiteX33" fmla="*/ 1933892 w 4772214"/>
                <a:gd name="connsiteY33" fmla="*/ 1438053 h 3553017"/>
                <a:gd name="connsiteX34" fmla="*/ 2036940 w 4772214"/>
                <a:gd name="connsiteY34" fmla="*/ 1462832 h 3553017"/>
                <a:gd name="connsiteX35" fmla="*/ 2160167 w 4772214"/>
                <a:gd name="connsiteY35" fmla="*/ 1666714 h 3553017"/>
                <a:gd name="connsiteX36" fmla="*/ 2530004 w 4772214"/>
                <a:gd name="connsiteY36" fmla="*/ 958936 h 3553017"/>
                <a:gd name="connsiteX37" fmla="*/ 2230366 w 4772214"/>
                <a:gd name="connsiteY37" fmla="*/ 756900 h 3553017"/>
                <a:gd name="connsiteX38" fmla="*/ 2132783 w 4772214"/>
                <a:gd name="connsiteY38" fmla="*/ 765674 h 3553017"/>
                <a:gd name="connsiteX39" fmla="*/ 2003005 w 4772214"/>
                <a:gd name="connsiteY39" fmla="*/ 800515 h 3553017"/>
                <a:gd name="connsiteX40" fmla="*/ 1719361 w 4772214"/>
                <a:gd name="connsiteY40" fmla="*/ 1228730 h 3553017"/>
                <a:gd name="connsiteX41" fmla="*/ 1890515 w 4772214"/>
                <a:gd name="connsiteY41" fmla="*/ 1207840 h 3553017"/>
                <a:gd name="connsiteX42" fmla="*/ 2016356 w 4772214"/>
                <a:gd name="connsiteY42" fmla="*/ 854815 h 3553017"/>
                <a:gd name="connsiteX43" fmla="*/ 2360339 w 4772214"/>
                <a:gd name="connsiteY43" fmla="*/ 1074945 h 3553017"/>
                <a:gd name="connsiteX44" fmla="*/ 2530004 w 4772214"/>
                <a:gd name="connsiteY44" fmla="*/ 958936 h 3553017"/>
                <a:gd name="connsiteX45" fmla="*/ 2580119 w 4772214"/>
                <a:gd name="connsiteY45" fmla="*/ 989962 h 3553017"/>
                <a:gd name="connsiteX46" fmla="*/ 2282701 w 4772214"/>
                <a:gd name="connsiteY46" fmla="*/ 1073361 h 3553017"/>
                <a:gd name="connsiteX47" fmla="*/ 2055456 w 4772214"/>
                <a:gd name="connsiteY47" fmla="*/ 882814 h 3553017"/>
                <a:gd name="connsiteX48" fmla="*/ 1926622 w 4772214"/>
                <a:gd name="connsiteY48" fmla="*/ 1157158 h 3553017"/>
                <a:gd name="connsiteX49" fmla="*/ 1702359 w 4772214"/>
                <a:gd name="connsiteY49" fmla="*/ 1269659 h 3553017"/>
                <a:gd name="connsiteX50" fmla="*/ 2069116 w 4772214"/>
                <a:gd name="connsiteY50" fmla="*/ 722604 h 3553017"/>
                <a:gd name="connsiteX51" fmla="*/ 2142729 w 4772214"/>
                <a:gd name="connsiteY51" fmla="*/ 711291 h 3553017"/>
                <a:gd name="connsiteX52" fmla="*/ 2580119 w 4772214"/>
                <a:gd name="connsiteY52" fmla="*/ 989962 h 3553017"/>
                <a:gd name="connsiteX53" fmla="*/ 3210598 w 4772214"/>
                <a:gd name="connsiteY53" fmla="*/ 1257188 h 3553017"/>
                <a:gd name="connsiteX54" fmla="*/ 3113266 w 4772214"/>
                <a:gd name="connsiteY54" fmla="*/ 1123506 h 3553017"/>
                <a:gd name="connsiteX55" fmla="*/ 2982483 w 4772214"/>
                <a:gd name="connsiteY55" fmla="*/ 1101421 h 3553017"/>
                <a:gd name="connsiteX56" fmla="*/ 2936742 w 4772214"/>
                <a:gd name="connsiteY56" fmla="*/ 1164777 h 3553017"/>
                <a:gd name="connsiteX57" fmla="*/ 2850873 w 4772214"/>
                <a:gd name="connsiteY57" fmla="*/ 1548739 h 3553017"/>
                <a:gd name="connsiteX58" fmla="*/ 2462007 w 4772214"/>
                <a:gd name="connsiteY58" fmla="*/ 1357186 h 3553017"/>
                <a:gd name="connsiteX59" fmla="*/ 2299417 w 4772214"/>
                <a:gd name="connsiteY59" fmla="*/ 1497899 h 3553017"/>
                <a:gd name="connsiteX60" fmla="*/ 2871916 w 4772214"/>
                <a:gd name="connsiteY60" fmla="*/ 1604091 h 3553017"/>
                <a:gd name="connsiteX61" fmla="*/ 3210598 w 4772214"/>
                <a:gd name="connsiteY61" fmla="*/ 1257188 h 3553017"/>
                <a:gd name="connsiteX62" fmla="*/ 3245954 w 4772214"/>
                <a:gd name="connsiteY62" fmla="*/ 1262728 h 3553017"/>
                <a:gd name="connsiteX63" fmla="*/ 2809794 w 4772214"/>
                <a:gd name="connsiteY63" fmla="*/ 1673301 h 3553017"/>
                <a:gd name="connsiteX64" fmla="*/ 2239876 w 4772214"/>
                <a:gd name="connsiteY64" fmla="*/ 1451215 h 3553017"/>
                <a:gd name="connsiteX65" fmla="*/ 2540499 w 4772214"/>
                <a:gd name="connsiteY65" fmla="*/ 1330175 h 3553017"/>
                <a:gd name="connsiteX66" fmla="*/ 2803264 w 4772214"/>
                <a:gd name="connsiteY66" fmla="*/ 1503977 h 3553017"/>
                <a:gd name="connsiteX67" fmla="*/ 2902501 w 4772214"/>
                <a:gd name="connsiteY67" fmla="*/ 1202075 h 3553017"/>
                <a:gd name="connsiteX68" fmla="*/ 3019678 w 4772214"/>
                <a:gd name="connsiteY68" fmla="*/ 1034067 h 3553017"/>
                <a:gd name="connsiteX69" fmla="*/ 3122727 w 4772214"/>
                <a:gd name="connsiteY69" fmla="*/ 1058846 h 3553017"/>
                <a:gd name="connsiteX70" fmla="*/ 3245954 w 4772214"/>
                <a:gd name="connsiteY70" fmla="*/ 1262728 h 3553017"/>
                <a:gd name="connsiteX71" fmla="*/ 3206103 w 4772214"/>
                <a:gd name="connsiteY71" fmla="*/ 2109322 h 3553017"/>
                <a:gd name="connsiteX72" fmla="*/ 3100554 w 4772214"/>
                <a:gd name="connsiteY72" fmla="*/ 2172856 h 3553017"/>
                <a:gd name="connsiteX73" fmla="*/ 2131300 w 4772214"/>
                <a:gd name="connsiteY73" fmla="*/ 2953144 h 3553017"/>
                <a:gd name="connsiteX74" fmla="*/ 2055476 w 4772214"/>
                <a:gd name="connsiteY74" fmla="*/ 2990458 h 3553017"/>
                <a:gd name="connsiteX75" fmla="*/ 3094659 w 4772214"/>
                <a:gd name="connsiteY75" fmla="*/ 2112924 h 3553017"/>
                <a:gd name="connsiteX76" fmla="*/ 3206103 w 4772214"/>
                <a:gd name="connsiteY76" fmla="*/ 2109322 h 3553017"/>
                <a:gd name="connsiteX77" fmla="*/ 3479041 w 4772214"/>
                <a:gd name="connsiteY77" fmla="*/ 1897763 h 3553017"/>
                <a:gd name="connsiteX78" fmla="*/ 3276491 w 4772214"/>
                <a:gd name="connsiteY78" fmla="*/ 2054765 h 3553017"/>
                <a:gd name="connsiteX79" fmla="*/ 3098033 w 4772214"/>
                <a:gd name="connsiteY79" fmla="*/ 2057316 h 3553017"/>
                <a:gd name="connsiteX80" fmla="*/ 1963861 w 4772214"/>
                <a:gd name="connsiteY80" fmla="*/ 3035542 h 3553017"/>
                <a:gd name="connsiteX81" fmla="*/ 1759329 w 4772214"/>
                <a:gd name="connsiteY81" fmla="*/ 3136197 h 3553017"/>
                <a:gd name="connsiteX82" fmla="*/ 3080614 w 4772214"/>
                <a:gd name="connsiteY82" fmla="*/ 1880211 h 3553017"/>
                <a:gd name="connsiteX83" fmla="*/ 3479041 w 4772214"/>
                <a:gd name="connsiteY83" fmla="*/ 1897763 h 3553017"/>
                <a:gd name="connsiteX84" fmla="*/ 3657967 w 4772214"/>
                <a:gd name="connsiteY84" fmla="*/ 1759075 h 3553017"/>
                <a:gd name="connsiteX85" fmla="*/ 3567736 w 4772214"/>
                <a:gd name="connsiteY85" fmla="*/ 1829015 h 3553017"/>
                <a:gd name="connsiteX86" fmla="*/ 3084839 w 4772214"/>
                <a:gd name="connsiteY86" fmla="*/ 1800798 h 3553017"/>
                <a:gd name="connsiteX87" fmla="*/ 1627640 w 4772214"/>
                <a:gd name="connsiteY87" fmla="*/ 3201004 h 3553017"/>
                <a:gd name="connsiteX88" fmla="*/ 1531295 w 4772214"/>
                <a:gd name="connsiteY88" fmla="*/ 3248417 h 3553017"/>
                <a:gd name="connsiteX89" fmla="*/ 3076237 w 4772214"/>
                <a:gd name="connsiteY89" fmla="*/ 1713344 h 3553017"/>
                <a:gd name="connsiteX90" fmla="*/ 3657967 w 4772214"/>
                <a:gd name="connsiteY90" fmla="*/ 1759075 h 3553017"/>
                <a:gd name="connsiteX91" fmla="*/ 4635103 w 4772214"/>
                <a:gd name="connsiteY91" fmla="*/ 926239 h 3553017"/>
                <a:gd name="connsiteX92" fmla="*/ 3178993 w 4772214"/>
                <a:gd name="connsiteY92" fmla="*/ 192203 h 3553017"/>
                <a:gd name="connsiteX93" fmla="*/ 72131 w 4772214"/>
                <a:gd name="connsiteY93" fmla="*/ 1887218 h 3553017"/>
                <a:gd name="connsiteX94" fmla="*/ 1533653 w 4772214"/>
                <a:gd name="connsiteY94" fmla="*/ 3395157 h 3553017"/>
                <a:gd name="connsiteX95" fmla="*/ 3030335 w 4772214"/>
                <a:gd name="connsiteY95" fmla="*/ 2379511 h 3553017"/>
                <a:gd name="connsiteX96" fmla="*/ 3592731 w 4772214"/>
                <a:gd name="connsiteY96" fmla="*/ 1922569 h 3553017"/>
                <a:gd name="connsiteX97" fmla="*/ 3680712 w 4772214"/>
                <a:gd name="connsiteY97" fmla="*/ 1855120 h 3553017"/>
                <a:gd name="connsiteX98" fmla="*/ 3676846 w 4772214"/>
                <a:gd name="connsiteY98" fmla="*/ 1854227 h 3553017"/>
                <a:gd name="connsiteX99" fmla="*/ 3761224 w 4772214"/>
                <a:gd name="connsiteY99" fmla="*/ 1785669 h 3553017"/>
                <a:gd name="connsiteX100" fmla="*/ 3762612 w 4772214"/>
                <a:gd name="connsiteY100" fmla="*/ 1786027 h 3553017"/>
                <a:gd name="connsiteX101" fmla="*/ 3793907 w 4772214"/>
                <a:gd name="connsiteY101" fmla="*/ 1759115 h 3553017"/>
                <a:gd name="connsiteX102" fmla="*/ 4028070 w 4772214"/>
                <a:gd name="connsiteY102" fmla="*/ 1568859 h 3553017"/>
                <a:gd name="connsiteX103" fmla="*/ 4012640 w 4772214"/>
                <a:gd name="connsiteY103" fmla="*/ 1568200 h 3553017"/>
                <a:gd name="connsiteX104" fmla="*/ 4635103 w 4772214"/>
                <a:gd name="connsiteY104" fmla="*/ 926239 h 3553017"/>
                <a:gd name="connsiteX0" fmla="*/ 1433618 w 4689550"/>
                <a:gd name="connsiteY0" fmla="*/ 1341861 h 3544900"/>
                <a:gd name="connsiteX1" fmla="*/ 1387016 w 4689550"/>
                <a:gd name="connsiteY1" fmla="*/ 1230970 h 3544900"/>
                <a:gd name="connsiteX2" fmla="*/ 1171818 w 4689550"/>
                <a:gd name="connsiteY2" fmla="*/ 1175024 h 3544900"/>
                <a:gd name="connsiteX3" fmla="*/ 843436 w 4689550"/>
                <a:gd name="connsiteY3" fmla="*/ 1429449 h 3544900"/>
                <a:gd name="connsiteX4" fmla="*/ 917566 w 4689550"/>
                <a:gd name="connsiteY4" fmla="*/ 1955682 h 3544900"/>
                <a:gd name="connsiteX5" fmla="*/ 1042446 w 4689550"/>
                <a:gd name="connsiteY5" fmla="*/ 1832135 h 3544900"/>
                <a:gd name="connsiteX6" fmla="*/ 893116 w 4689550"/>
                <a:gd name="connsiteY6" fmla="*/ 1465495 h 3544900"/>
                <a:gd name="connsiteX7" fmla="*/ 1331284 w 4689550"/>
                <a:gd name="connsiteY7" fmla="*/ 1431282 h 3544900"/>
                <a:gd name="connsiteX8" fmla="*/ 1433618 w 4689550"/>
                <a:gd name="connsiteY8" fmla="*/ 1341861 h 3544900"/>
                <a:gd name="connsiteX9" fmla="*/ 1486467 w 4689550"/>
                <a:gd name="connsiteY9" fmla="*/ 1344461 h 3544900"/>
                <a:gd name="connsiteX10" fmla="*/ 1270246 w 4689550"/>
                <a:gd name="connsiteY10" fmla="*/ 1477492 h 3544900"/>
                <a:gd name="connsiteX11" fmla="*/ 948555 w 4689550"/>
                <a:gd name="connsiteY11" fmla="*/ 1463238 h 3544900"/>
                <a:gd name="connsiteX12" fmla="*/ 1039249 w 4689550"/>
                <a:gd name="connsiteY12" fmla="*/ 1767473 h 3544900"/>
                <a:gd name="connsiteX13" fmla="*/ 936415 w 4689550"/>
                <a:gd name="connsiteY13" fmla="*/ 1998889 h 3544900"/>
                <a:gd name="connsiteX14" fmla="*/ 845300 w 4689550"/>
                <a:gd name="connsiteY14" fmla="*/ 1323882 h 3544900"/>
                <a:gd name="connsiteX15" fmla="*/ 1222033 w 4689550"/>
                <a:gd name="connsiteY15" fmla="*/ 1113300 h 3544900"/>
                <a:gd name="connsiteX16" fmla="*/ 1453615 w 4689550"/>
                <a:gd name="connsiteY16" fmla="*/ 1224330 h 3544900"/>
                <a:gd name="connsiteX17" fmla="*/ 1486467 w 4689550"/>
                <a:gd name="connsiteY17" fmla="*/ 1344461 h 3544900"/>
                <a:gd name="connsiteX18" fmla="*/ 2124812 w 4689550"/>
                <a:gd name="connsiteY18" fmla="*/ 1653055 h 3544900"/>
                <a:gd name="connsiteX19" fmla="*/ 2027479 w 4689550"/>
                <a:gd name="connsiteY19" fmla="*/ 1519375 h 3544900"/>
                <a:gd name="connsiteX20" fmla="*/ 1896696 w 4689550"/>
                <a:gd name="connsiteY20" fmla="*/ 1497287 h 3544900"/>
                <a:gd name="connsiteX21" fmla="*/ 1850955 w 4689550"/>
                <a:gd name="connsiteY21" fmla="*/ 1560644 h 3544900"/>
                <a:gd name="connsiteX22" fmla="*/ 1765087 w 4689550"/>
                <a:gd name="connsiteY22" fmla="*/ 1944606 h 3544900"/>
                <a:gd name="connsiteX23" fmla="*/ 1376220 w 4689550"/>
                <a:gd name="connsiteY23" fmla="*/ 1753053 h 3544900"/>
                <a:gd name="connsiteX24" fmla="*/ 1213631 w 4689550"/>
                <a:gd name="connsiteY24" fmla="*/ 1893766 h 3544900"/>
                <a:gd name="connsiteX25" fmla="*/ 1786130 w 4689550"/>
                <a:gd name="connsiteY25" fmla="*/ 1999960 h 3544900"/>
                <a:gd name="connsiteX26" fmla="*/ 2124812 w 4689550"/>
                <a:gd name="connsiteY26" fmla="*/ 1653055 h 3544900"/>
                <a:gd name="connsiteX27" fmla="*/ 2160167 w 4689550"/>
                <a:gd name="connsiteY27" fmla="*/ 1658597 h 3544900"/>
                <a:gd name="connsiteX28" fmla="*/ 1724008 w 4689550"/>
                <a:gd name="connsiteY28" fmla="*/ 2069170 h 3544900"/>
                <a:gd name="connsiteX29" fmla="*/ 1154091 w 4689550"/>
                <a:gd name="connsiteY29" fmla="*/ 1847082 h 3544900"/>
                <a:gd name="connsiteX30" fmla="*/ 1454713 w 4689550"/>
                <a:gd name="connsiteY30" fmla="*/ 1726044 h 3544900"/>
                <a:gd name="connsiteX31" fmla="*/ 1717477 w 4689550"/>
                <a:gd name="connsiteY31" fmla="*/ 1899846 h 3544900"/>
                <a:gd name="connsiteX32" fmla="*/ 1816715 w 4689550"/>
                <a:gd name="connsiteY32" fmla="*/ 1597942 h 3544900"/>
                <a:gd name="connsiteX33" fmla="*/ 1933892 w 4689550"/>
                <a:gd name="connsiteY33" fmla="*/ 1429936 h 3544900"/>
                <a:gd name="connsiteX34" fmla="*/ 2036940 w 4689550"/>
                <a:gd name="connsiteY34" fmla="*/ 1454715 h 3544900"/>
                <a:gd name="connsiteX35" fmla="*/ 2160167 w 4689550"/>
                <a:gd name="connsiteY35" fmla="*/ 1658597 h 3544900"/>
                <a:gd name="connsiteX36" fmla="*/ 2530004 w 4689550"/>
                <a:gd name="connsiteY36" fmla="*/ 950819 h 3544900"/>
                <a:gd name="connsiteX37" fmla="*/ 2230366 w 4689550"/>
                <a:gd name="connsiteY37" fmla="*/ 748783 h 3544900"/>
                <a:gd name="connsiteX38" fmla="*/ 2132783 w 4689550"/>
                <a:gd name="connsiteY38" fmla="*/ 757557 h 3544900"/>
                <a:gd name="connsiteX39" fmla="*/ 2003005 w 4689550"/>
                <a:gd name="connsiteY39" fmla="*/ 792398 h 3544900"/>
                <a:gd name="connsiteX40" fmla="*/ 1719361 w 4689550"/>
                <a:gd name="connsiteY40" fmla="*/ 1220613 h 3544900"/>
                <a:gd name="connsiteX41" fmla="*/ 1890515 w 4689550"/>
                <a:gd name="connsiteY41" fmla="*/ 1199723 h 3544900"/>
                <a:gd name="connsiteX42" fmla="*/ 2016356 w 4689550"/>
                <a:gd name="connsiteY42" fmla="*/ 846698 h 3544900"/>
                <a:gd name="connsiteX43" fmla="*/ 2360339 w 4689550"/>
                <a:gd name="connsiteY43" fmla="*/ 1066828 h 3544900"/>
                <a:gd name="connsiteX44" fmla="*/ 2530004 w 4689550"/>
                <a:gd name="connsiteY44" fmla="*/ 950819 h 3544900"/>
                <a:gd name="connsiteX45" fmla="*/ 2580119 w 4689550"/>
                <a:gd name="connsiteY45" fmla="*/ 981845 h 3544900"/>
                <a:gd name="connsiteX46" fmla="*/ 2282701 w 4689550"/>
                <a:gd name="connsiteY46" fmla="*/ 1065244 h 3544900"/>
                <a:gd name="connsiteX47" fmla="*/ 2055456 w 4689550"/>
                <a:gd name="connsiteY47" fmla="*/ 874697 h 3544900"/>
                <a:gd name="connsiteX48" fmla="*/ 1926622 w 4689550"/>
                <a:gd name="connsiteY48" fmla="*/ 1149041 h 3544900"/>
                <a:gd name="connsiteX49" fmla="*/ 1702359 w 4689550"/>
                <a:gd name="connsiteY49" fmla="*/ 1261542 h 3544900"/>
                <a:gd name="connsiteX50" fmla="*/ 2069116 w 4689550"/>
                <a:gd name="connsiteY50" fmla="*/ 714487 h 3544900"/>
                <a:gd name="connsiteX51" fmla="*/ 2142729 w 4689550"/>
                <a:gd name="connsiteY51" fmla="*/ 703174 h 3544900"/>
                <a:gd name="connsiteX52" fmla="*/ 2580119 w 4689550"/>
                <a:gd name="connsiteY52" fmla="*/ 981845 h 3544900"/>
                <a:gd name="connsiteX53" fmla="*/ 3210598 w 4689550"/>
                <a:gd name="connsiteY53" fmla="*/ 1249071 h 3544900"/>
                <a:gd name="connsiteX54" fmla="*/ 3113266 w 4689550"/>
                <a:gd name="connsiteY54" fmla="*/ 1115389 h 3544900"/>
                <a:gd name="connsiteX55" fmla="*/ 2982483 w 4689550"/>
                <a:gd name="connsiteY55" fmla="*/ 1093304 h 3544900"/>
                <a:gd name="connsiteX56" fmla="*/ 2936742 w 4689550"/>
                <a:gd name="connsiteY56" fmla="*/ 1156660 h 3544900"/>
                <a:gd name="connsiteX57" fmla="*/ 2850873 w 4689550"/>
                <a:gd name="connsiteY57" fmla="*/ 1540622 h 3544900"/>
                <a:gd name="connsiteX58" fmla="*/ 2462007 w 4689550"/>
                <a:gd name="connsiteY58" fmla="*/ 1349069 h 3544900"/>
                <a:gd name="connsiteX59" fmla="*/ 2299417 w 4689550"/>
                <a:gd name="connsiteY59" fmla="*/ 1489782 h 3544900"/>
                <a:gd name="connsiteX60" fmla="*/ 2871916 w 4689550"/>
                <a:gd name="connsiteY60" fmla="*/ 1595974 h 3544900"/>
                <a:gd name="connsiteX61" fmla="*/ 3210598 w 4689550"/>
                <a:gd name="connsiteY61" fmla="*/ 1249071 h 3544900"/>
                <a:gd name="connsiteX62" fmla="*/ 3245954 w 4689550"/>
                <a:gd name="connsiteY62" fmla="*/ 1254611 h 3544900"/>
                <a:gd name="connsiteX63" fmla="*/ 2809794 w 4689550"/>
                <a:gd name="connsiteY63" fmla="*/ 1665184 h 3544900"/>
                <a:gd name="connsiteX64" fmla="*/ 2239876 w 4689550"/>
                <a:gd name="connsiteY64" fmla="*/ 1443098 h 3544900"/>
                <a:gd name="connsiteX65" fmla="*/ 2540499 w 4689550"/>
                <a:gd name="connsiteY65" fmla="*/ 1322058 h 3544900"/>
                <a:gd name="connsiteX66" fmla="*/ 2803264 w 4689550"/>
                <a:gd name="connsiteY66" fmla="*/ 1495860 h 3544900"/>
                <a:gd name="connsiteX67" fmla="*/ 2902501 w 4689550"/>
                <a:gd name="connsiteY67" fmla="*/ 1193958 h 3544900"/>
                <a:gd name="connsiteX68" fmla="*/ 3019678 w 4689550"/>
                <a:gd name="connsiteY68" fmla="*/ 1025950 h 3544900"/>
                <a:gd name="connsiteX69" fmla="*/ 3122727 w 4689550"/>
                <a:gd name="connsiteY69" fmla="*/ 1050729 h 3544900"/>
                <a:gd name="connsiteX70" fmla="*/ 3245954 w 4689550"/>
                <a:gd name="connsiteY70" fmla="*/ 1254611 h 3544900"/>
                <a:gd name="connsiteX71" fmla="*/ 3206103 w 4689550"/>
                <a:gd name="connsiteY71" fmla="*/ 2101205 h 3544900"/>
                <a:gd name="connsiteX72" fmla="*/ 3100554 w 4689550"/>
                <a:gd name="connsiteY72" fmla="*/ 2164739 h 3544900"/>
                <a:gd name="connsiteX73" fmla="*/ 2131300 w 4689550"/>
                <a:gd name="connsiteY73" fmla="*/ 2945027 h 3544900"/>
                <a:gd name="connsiteX74" fmla="*/ 2055476 w 4689550"/>
                <a:gd name="connsiteY74" fmla="*/ 2982341 h 3544900"/>
                <a:gd name="connsiteX75" fmla="*/ 3094659 w 4689550"/>
                <a:gd name="connsiteY75" fmla="*/ 2104807 h 3544900"/>
                <a:gd name="connsiteX76" fmla="*/ 3206103 w 4689550"/>
                <a:gd name="connsiteY76" fmla="*/ 2101205 h 3544900"/>
                <a:gd name="connsiteX77" fmla="*/ 3479041 w 4689550"/>
                <a:gd name="connsiteY77" fmla="*/ 1889646 h 3544900"/>
                <a:gd name="connsiteX78" fmla="*/ 3276491 w 4689550"/>
                <a:gd name="connsiteY78" fmla="*/ 2046648 h 3544900"/>
                <a:gd name="connsiteX79" fmla="*/ 3098033 w 4689550"/>
                <a:gd name="connsiteY79" fmla="*/ 2049199 h 3544900"/>
                <a:gd name="connsiteX80" fmla="*/ 1963861 w 4689550"/>
                <a:gd name="connsiteY80" fmla="*/ 3027425 h 3544900"/>
                <a:gd name="connsiteX81" fmla="*/ 1759329 w 4689550"/>
                <a:gd name="connsiteY81" fmla="*/ 3128080 h 3544900"/>
                <a:gd name="connsiteX82" fmla="*/ 3080614 w 4689550"/>
                <a:gd name="connsiteY82" fmla="*/ 1872094 h 3544900"/>
                <a:gd name="connsiteX83" fmla="*/ 3479041 w 4689550"/>
                <a:gd name="connsiteY83" fmla="*/ 1889646 h 3544900"/>
                <a:gd name="connsiteX84" fmla="*/ 3657967 w 4689550"/>
                <a:gd name="connsiteY84" fmla="*/ 1750958 h 3544900"/>
                <a:gd name="connsiteX85" fmla="*/ 3567736 w 4689550"/>
                <a:gd name="connsiteY85" fmla="*/ 1820898 h 3544900"/>
                <a:gd name="connsiteX86" fmla="*/ 3084839 w 4689550"/>
                <a:gd name="connsiteY86" fmla="*/ 1792681 h 3544900"/>
                <a:gd name="connsiteX87" fmla="*/ 1627640 w 4689550"/>
                <a:gd name="connsiteY87" fmla="*/ 3192887 h 3544900"/>
                <a:gd name="connsiteX88" fmla="*/ 1531295 w 4689550"/>
                <a:gd name="connsiteY88" fmla="*/ 3240300 h 3544900"/>
                <a:gd name="connsiteX89" fmla="*/ 3076237 w 4689550"/>
                <a:gd name="connsiteY89" fmla="*/ 1705227 h 3544900"/>
                <a:gd name="connsiteX90" fmla="*/ 3657967 w 4689550"/>
                <a:gd name="connsiteY90" fmla="*/ 1750958 h 3544900"/>
                <a:gd name="connsiteX91" fmla="*/ 4635103 w 4689550"/>
                <a:gd name="connsiteY91" fmla="*/ 918122 h 3544900"/>
                <a:gd name="connsiteX92" fmla="*/ 3178993 w 4689550"/>
                <a:gd name="connsiteY92" fmla="*/ 184086 h 3544900"/>
                <a:gd name="connsiteX93" fmla="*/ 72131 w 4689550"/>
                <a:gd name="connsiteY93" fmla="*/ 1879101 h 3544900"/>
                <a:gd name="connsiteX94" fmla="*/ 1533653 w 4689550"/>
                <a:gd name="connsiteY94" fmla="*/ 3387040 h 3544900"/>
                <a:gd name="connsiteX95" fmla="*/ 3030335 w 4689550"/>
                <a:gd name="connsiteY95" fmla="*/ 2371394 h 3544900"/>
                <a:gd name="connsiteX96" fmla="*/ 3592731 w 4689550"/>
                <a:gd name="connsiteY96" fmla="*/ 1914452 h 3544900"/>
                <a:gd name="connsiteX97" fmla="*/ 3680712 w 4689550"/>
                <a:gd name="connsiteY97" fmla="*/ 1847003 h 3544900"/>
                <a:gd name="connsiteX98" fmla="*/ 3676846 w 4689550"/>
                <a:gd name="connsiteY98" fmla="*/ 1846110 h 3544900"/>
                <a:gd name="connsiteX99" fmla="*/ 3761224 w 4689550"/>
                <a:gd name="connsiteY99" fmla="*/ 1777552 h 3544900"/>
                <a:gd name="connsiteX100" fmla="*/ 3762612 w 4689550"/>
                <a:gd name="connsiteY100" fmla="*/ 1777910 h 3544900"/>
                <a:gd name="connsiteX101" fmla="*/ 3793907 w 4689550"/>
                <a:gd name="connsiteY101" fmla="*/ 1750998 h 3544900"/>
                <a:gd name="connsiteX102" fmla="*/ 4028070 w 4689550"/>
                <a:gd name="connsiteY102" fmla="*/ 1560742 h 3544900"/>
                <a:gd name="connsiteX103" fmla="*/ 4012640 w 4689550"/>
                <a:gd name="connsiteY103" fmla="*/ 1560083 h 3544900"/>
                <a:gd name="connsiteX104" fmla="*/ 4635103 w 4689550"/>
                <a:gd name="connsiteY104" fmla="*/ 918122 h 3544900"/>
                <a:gd name="connsiteX0" fmla="*/ 1432203 w 4687072"/>
                <a:gd name="connsiteY0" fmla="*/ 1382659 h 3586238"/>
                <a:gd name="connsiteX1" fmla="*/ 1385601 w 4687072"/>
                <a:gd name="connsiteY1" fmla="*/ 1271768 h 3586238"/>
                <a:gd name="connsiteX2" fmla="*/ 1170403 w 4687072"/>
                <a:gd name="connsiteY2" fmla="*/ 1215822 h 3586238"/>
                <a:gd name="connsiteX3" fmla="*/ 842021 w 4687072"/>
                <a:gd name="connsiteY3" fmla="*/ 1470247 h 3586238"/>
                <a:gd name="connsiteX4" fmla="*/ 916151 w 4687072"/>
                <a:gd name="connsiteY4" fmla="*/ 1996480 h 3586238"/>
                <a:gd name="connsiteX5" fmla="*/ 1041031 w 4687072"/>
                <a:gd name="connsiteY5" fmla="*/ 1872933 h 3586238"/>
                <a:gd name="connsiteX6" fmla="*/ 891701 w 4687072"/>
                <a:gd name="connsiteY6" fmla="*/ 1506293 h 3586238"/>
                <a:gd name="connsiteX7" fmla="*/ 1329869 w 4687072"/>
                <a:gd name="connsiteY7" fmla="*/ 1472080 h 3586238"/>
                <a:gd name="connsiteX8" fmla="*/ 1432203 w 4687072"/>
                <a:gd name="connsiteY8" fmla="*/ 1382659 h 3586238"/>
                <a:gd name="connsiteX9" fmla="*/ 1485052 w 4687072"/>
                <a:gd name="connsiteY9" fmla="*/ 1385259 h 3586238"/>
                <a:gd name="connsiteX10" fmla="*/ 1268831 w 4687072"/>
                <a:gd name="connsiteY10" fmla="*/ 1518290 h 3586238"/>
                <a:gd name="connsiteX11" fmla="*/ 947140 w 4687072"/>
                <a:gd name="connsiteY11" fmla="*/ 1504036 h 3586238"/>
                <a:gd name="connsiteX12" fmla="*/ 1037834 w 4687072"/>
                <a:gd name="connsiteY12" fmla="*/ 1808271 h 3586238"/>
                <a:gd name="connsiteX13" fmla="*/ 935000 w 4687072"/>
                <a:gd name="connsiteY13" fmla="*/ 2039687 h 3586238"/>
                <a:gd name="connsiteX14" fmla="*/ 843885 w 4687072"/>
                <a:gd name="connsiteY14" fmla="*/ 1364680 h 3586238"/>
                <a:gd name="connsiteX15" fmla="*/ 1220618 w 4687072"/>
                <a:gd name="connsiteY15" fmla="*/ 1154098 h 3586238"/>
                <a:gd name="connsiteX16" fmla="*/ 1452200 w 4687072"/>
                <a:gd name="connsiteY16" fmla="*/ 1265128 h 3586238"/>
                <a:gd name="connsiteX17" fmla="*/ 1485052 w 4687072"/>
                <a:gd name="connsiteY17" fmla="*/ 1385259 h 3586238"/>
                <a:gd name="connsiteX18" fmla="*/ 2123397 w 4687072"/>
                <a:gd name="connsiteY18" fmla="*/ 1693853 h 3586238"/>
                <a:gd name="connsiteX19" fmla="*/ 2026064 w 4687072"/>
                <a:gd name="connsiteY19" fmla="*/ 1560173 h 3586238"/>
                <a:gd name="connsiteX20" fmla="*/ 1895281 w 4687072"/>
                <a:gd name="connsiteY20" fmla="*/ 1538085 h 3586238"/>
                <a:gd name="connsiteX21" fmla="*/ 1849540 w 4687072"/>
                <a:gd name="connsiteY21" fmla="*/ 1601442 h 3586238"/>
                <a:gd name="connsiteX22" fmla="*/ 1763672 w 4687072"/>
                <a:gd name="connsiteY22" fmla="*/ 1985404 h 3586238"/>
                <a:gd name="connsiteX23" fmla="*/ 1374805 w 4687072"/>
                <a:gd name="connsiteY23" fmla="*/ 1793851 h 3586238"/>
                <a:gd name="connsiteX24" fmla="*/ 1212216 w 4687072"/>
                <a:gd name="connsiteY24" fmla="*/ 1934564 h 3586238"/>
                <a:gd name="connsiteX25" fmla="*/ 1784715 w 4687072"/>
                <a:gd name="connsiteY25" fmla="*/ 2040758 h 3586238"/>
                <a:gd name="connsiteX26" fmla="*/ 2123397 w 4687072"/>
                <a:gd name="connsiteY26" fmla="*/ 1693853 h 3586238"/>
                <a:gd name="connsiteX27" fmla="*/ 2158752 w 4687072"/>
                <a:gd name="connsiteY27" fmla="*/ 1699395 h 3586238"/>
                <a:gd name="connsiteX28" fmla="*/ 1722593 w 4687072"/>
                <a:gd name="connsiteY28" fmla="*/ 2109968 h 3586238"/>
                <a:gd name="connsiteX29" fmla="*/ 1152676 w 4687072"/>
                <a:gd name="connsiteY29" fmla="*/ 1887880 h 3586238"/>
                <a:gd name="connsiteX30" fmla="*/ 1453298 w 4687072"/>
                <a:gd name="connsiteY30" fmla="*/ 1766842 h 3586238"/>
                <a:gd name="connsiteX31" fmla="*/ 1716062 w 4687072"/>
                <a:gd name="connsiteY31" fmla="*/ 1940644 h 3586238"/>
                <a:gd name="connsiteX32" fmla="*/ 1815300 w 4687072"/>
                <a:gd name="connsiteY32" fmla="*/ 1638740 h 3586238"/>
                <a:gd name="connsiteX33" fmla="*/ 1932477 w 4687072"/>
                <a:gd name="connsiteY33" fmla="*/ 1470734 h 3586238"/>
                <a:gd name="connsiteX34" fmla="*/ 2035525 w 4687072"/>
                <a:gd name="connsiteY34" fmla="*/ 1495513 h 3586238"/>
                <a:gd name="connsiteX35" fmla="*/ 2158752 w 4687072"/>
                <a:gd name="connsiteY35" fmla="*/ 1699395 h 3586238"/>
                <a:gd name="connsiteX36" fmla="*/ 2528589 w 4687072"/>
                <a:gd name="connsiteY36" fmla="*/ 991617 h 3586238"/>
                <a:gd name="connsiteX37" fmla="*/ 2228951 w 4687072"/>
                <a:gd name="connsiteY37" fmla="*/ 789581 h 3586238"/>
                <a:gd name="connsiteX38" fmla="*/ 2131368 w 4687072"/>
                <a:gd name="connsiteY38" fmla="*/ 798355 h 3586238"/>
                <a:gd name="connsiteX39" fmla="*/ 2001590 w 4687072"/>
                <a:gd name="connsiteY39" fmla="*/ 833196 h 3586238"/>
                <a:gd name="connsiteX40" fmla="*/ 1717946 w 4687072"/>
                <a:gd name="connsiteY40" fmla="*/ 1261411 h 3586238"/>
                <a:gd name="connsiteX41" fmla="*/ 1889100 w 4687072"/>
                <a:gd name="connsiteY41" fmla="*/ 1240521 h 3586238"/>
                <a:gd name="connsiteX42" fmla="*/ 2014941 w 4687072"/>
                <a:gd name="connsiteY42" fmla="*/ 887496 h 3586238"/>
                <a:gd name="connsiteX43" fmla="*/ 2358924 w 4687072"/>
                <a:gd name="connsiteY43" fmla="*/ 1107626 h 3586238"/>
                <a:gd name="connsiteX44" fmla="*/ 2528589 w 4687072"/>
                <a:gd name="connsiteY44" fmla="*/ 991617 h 3586238"/>
                <a:gd name="connsiteX45" fmla="*/ 2578704 w 4687072"/>
                <a:gd name="connsiteY45" fmla="*/ 1022643 h 3586238"/>
                <a:gd name="connsiteX46" fmla="*/ 2281286 w 4687072"/>
                <a:gd name="connsiteY46" fmla="*/ 1106042 h 3586238"/>
                <a:gd name="connsiteX47" fmla="*/ 2054041 w 4687072"/>
                <a:gd name="connsiteY47" fmla="*/ 915495 h 3586238"/>
                <a:gd name="connsiteX48" fmla="*/ 1925207 w 4687072"/>
                <a:gd name="connsiteY48" fmla="*/ 1189839 h 3586238"/>
                <a:gd name="connsiteX49" fmla="*/ 1700944 w 4687072"/>
                <a:gd name="connsiteY49" fmla="*/ 1302340 h 3586238"/>
                <a:gd name="connsiteX50" fmla="*/ 2067701 w 4687072"/>
                <a:gd name="connsiteY50" fmla="*/ 755285 h 3586238"/>
                <a:gd name="connsiteX51" fmla="*/ 2141314 w 4687072"/>
                <a:gd name="connsiteY51" fmla="*/ 743972 h 3586238"/>
                <a:gd name="connsiteX52" fmla="*/ 2578704 w 4687072"/>
                <a:gd name="connsiteY52" fmla="*/ 1022643 h 3586238"/>
                <a:gd name="connsiteX53" fmla="*/ 3209183 w 4687072"/>
                <a:gd name="connsiteY53" fmla="*/ 1289869 h 3586238"/>
                <a:gd name="connsiteX54" fmla="*/ 3111851 w 4687072"/>
                <a:gd name="connsiteY54" fmla="*/ 1156187 h 3586238"/>
                <a:gd name="connsiteX55" fmla="*/ 2981068 w 4687072"/>
                <a:gd name="connsiteY55" fmla="*/ 1134102 h 3586238"/>
                <a:gd name="connsiteX56" fmla="*/ 2935327 w 4687072"/>
                <a:gd name="connsiteY56" fmla="*/ 1197458 h 3586238"/>
                <a:gd name="connsiteX57" fmla="*/ 2849458 w 4687072"/>
                <a:gd name="connsiteY57" fmla="*/ 1581420 h 3586238"/>
                <a:gd name="connsiteX58" fmla="*/ 2460592 w 4687072"/>
                <a:gd name="connsiteY58" fmla="*/ 1389867 h 3586238"/>
                <a:gd name="connsiteX59" fmla="*/ 2298002 w 4687072"/>
                <a:gd name="connsiteY59" fmla="*/ 1530580 h 3586238"/>
                <a:gd name="connsiteX60" fmla="*/ 2870501 w 4687072"/>
                <a:gd name="connsiteY60" fmla="*/ 1636772 h 3586238"/>
                <a:gd name="connsiteX61" fmla="*/ 3209183 w 4687072"/>
                <a:gd name="connsiteY61" fmla="*/ 1289869 h 3586238"/>
                <a:gd name="connsiteX62" fmla="*/ 3244539 w 4687072"/>
                <a:gd name="connsiteY62" fmla="*/ 1295409 h 3586238"/>
                <a:gd name="connsiteX63" fmla="*/ 2808379 w 4687072"/>
                <a:gd name="connsiteY63" fmla="*/ 1705982 h 3586238"/>
                <a:gd name="connsiteX64" fmla="*/ 2238461 w 4687072"/>
                <a:gd name="connsiteY64" fmla="*/ 1483896 h 3586238"/>
                <a:gd name="connsiteX65" fmla="*/ 2539084 w 4687072"/>
                <a:gd name="connsiteY65" fmla="*/ 1362856 h 3586238"/>
                <a:gd name="connsiteX66" fmla="*/ 2801849 w 4687072"/>
                <a:gd name="connsiteY66" fmla="*/ 1536658 h 3586238"/>
                <a:gd name="connsiteX67" fmla="*/ 2901086 w 4687072"/>
                <a:gd name="connsiteY67" fmla="*/ 1234756 h 3586238"/>
                <a:gd name="connsiteX68" fmla="*/ 3018263 w 4687072"/>
                <a:gd name="connsiteY68" fmla="*/ 1066748 h 3586238"/>
                <a:gd name="connsiteX69" fmla="*/ 3121312 w 4687072"/>
                <a:gd name="connsiteY69" fmla="*/ 1091527 h 3586238"/>
                <a:gd name="connsiteX70" fmla="*/ 3244539 w 4687072"/>
                <a:gd name="connsiteY70" fmla="*/ 1295409 h 3586238"/>
                <a:gd name="connsiteX71" fmla="*/ 3204688 w 4687072"/>
                <a:gd name="connsiteY71" fmla="*/ 2142003 h 3586238"/>
                <a:gd name="connsiteX72" fmla="*/ 3099139 w 4687072"/>
                <a:gd name="connsiteY72" fmla="*/ 2205537 h 3586238"/>
                <a:gd name="connsiteX73" fmla="*/ 2129885 w 4687072"/>
                <a:gd name="connsiteY73" fmla="*/ 2985825 h 3586238"/>
                <a:gd name="connsiteX74" fmla="*/ 2054061 w 4687072"/>
                <a:gd name="connsiteY74" fmla="*/ 3023139 h 3586238"/>
                <a:gd name="connsiteX75" fmla="*/ 3093244 w 4687072"/>
                <a:gd name="connsiteY75" fmla="*/ 2145605 h 3586238"/>
                <a:gd name="connsiteX76" fmla="*/ 3204688 w 4687072"/>
                <a:gd name="connsiteY76" fmla="*/ 2142003 h 3586238"/>
                <a:gd name="connsiteX77" fmla="*/ 3477626 w 4687072"/>
                <a:gd name="connsiteY77" fmla="*/ 1930444 h 3586238"/>
                <a:gd name="connsiteX78" fmla="*/ 3275076 w 4687072"/>
                <a:gd name="connsiteY78" fmla="*/ 2087446 h 3586238"/>
                <a:gd name="connsiteX79" fmla="*/ 3096618 w 4687072"/>
                <a:gd name="connsiteY79" fmla="*/ 2089997 h 3586238"/>
                <a:gd name="connsiteX80" fmla="*/ 1962446 w 4687072"/>
                <a:gd name="connsiteY80" fmla="*/ 3068223 h 3586238"/>
                <a:gd name="connsiteX81" fmla="*/ 1757914 w 4687072"/>
                <a:gd name="connsiteY81" fmla="*/ 3168878 h 3586238"/>
                <a:gd name="connsiteX82" fmla="*/ 3079199 w 4687072"/>
                <a:gd name="connsiteY82" fmla="*/ 1912892 h 3586238"/>
                <a:gd name="connsiteX83" fmla="*/ 3477626 w 4687072"/>
                <a:gd name="connsiteY83" fmla="*/ 1930444 h 3586238"/>
                <a:gd name="connsiteX84" fmla="*/ 3656552 w 4687072"/>
                <a:gd name="connsiteY84" fmla="*/ 1791756 h 3586238"/>
                <a:gd name="connsiteX85" fmla="*/ 3566321 w 4687072"/>
                <a:gd name="connsiteY85" fmla="*/ 1861696 h 3586238"/>
                <a:gd name="connsiteX86" fmla="*/ 3083424 w 4687072"/>
                <a:gd name="connsiteY86" fmla="*/ 1833479 h 3586238"/>
                <a:gd name="connsiteX87" fmla="*/ 1626225 w 4687072"/>
                <a:gd name="connsiteY87" fmla="*/ 3233685 h 3586238"/>
                <a:gd name="connsiteX88" fmla="*/ 1529880 w 4687072"/>
                <a:gd name="connsiteY88" fmla="*/ 3281098 h 3586238"/>
                <a:gd name="connsiteX89" fmla="*/ 3074822 w 4687072"/>
                <a:gd name="connsiteY89" fmla="*/ 1746025 h 3586238"/>
                <a:gd name="connsiteX90" fmla="*/ 3656552 w 4687072"/>
                <a:gd name="connsiteY90" fmla="*/ 1791756 h 3586238"/>
                <a:gd name="connsiteX91" fmla="*/ 4633688 w 4687072"/>
                <a:gd name="connsiteY91" fmla="*/ 958920 h 3586238"/>
                <a:gd name="connsiteX92" fmla="*/ 3153827 w 4687072"/>
                <a:gd name="connsiteY92" fmla="*/ 177383 h 3586238"/>
                <a:gd name="connsiteX93" fmla="*/ 70716 w 4687072"/>
                <a:gd name="connsiteY93" fmla="*/ 1919899 h 3586238"/>
                <a:gd name="connsiteX94" fmla="*/ 1532238 w 4687072"/>
                <a:gd name="connsiteY94" fmla="*/ 3427838 h 3586238"/>
                <a:gd name="connsiteX95" fmla="*/ 3028920 w 4687072"/>
                <a:gd name="connsiteY95" fmla="*/ 2412192 h 3586238"/>
                <a:gd name="connsiteX96" fmla="*/ 3591316 w 4687072"/>
                <a:gd name="connsiteY96" fmla="*/ 1955250 h 3586238"/>
                <a:gd name="connsiteX97" fmla="*/ 3679297 w 4687072"/>
                <a:gd name="connsiteY97" fmla="*/ 1887801 h 3586238"/>
                <a:gd name="connsiteX98" fmla="*/ 3675431 w 4687072"/>
                <a:gd name="connsiteY98" fmla="*/ 1886908 h 3586238"/>
                <a:gd name="connsiteX99" fmla="*/ 3759809 w 4687072"/>
                <a:gd name="connsiteY99" fmla="*/ 1818350 h 3586238"/>
                <a:gd name="connsiteX100" fmla="*/ 3761197 w 4687072"/>
                <a:gd name="connsiteY100" fmla="*/ 1818708 h 3586238"/>
                <a:gd name="connsiteX101" fmla="*/ 3792492 w 4687072"/>
                <a:gd name="connsiteY101" fmla="*/ 1791796 h 3586238"/>
                <a:gd name="connsiteX102" fmla="*/ 4026655 w 4687072"/>
                <a:gd name="connsiteY102" fmla="*/ 1601540 h 3586238"/>
                <a:gd name="connsiteX103" fmla="*/ 4011225 w 4687072"/>
                <a:gd name="connsiteY103" fmla="*/ 1600881 h 3586238"/>
                <a:gd name="connsiteX104" fmla="*/ 4633688 w 4687072"/>
                <a:gd name="connsiteY104" fmla="*/ 958920 h 3586238"/>
                <a:gd name="connsiteX0" fmla="*/ 1432203 w 4691338"/>
                <a:gd name="connsiteY0" fmla="*/ 1320562 h 3524141"/>
                <a:gd name="connsiteX1" fmla="*/ 1385601 w 4691338"/>
                <a:gd name="connsiteY1" fmla="*/ 1209671 h 3524141"/>
                <a:gd name="connsiteX2" fmla="*/ 1170403 w 4691338"/>
                <a:gd name="connsiteY2" fmla="*/ 1153725 h 3524141"/>
                <a:gd name="connsiteX3" fmla="*/ 842021 w 4691338"/>
                <a:gd name="connsiteY3" fmla="*/ 1408150 h 3524141"/>
                <a:gd name="connsiteX4" fmla="*/ 916151 w 4691338"/>
                <a:gd name="connsiteY4" fmla="*/ 1934383 h 3524141"/>
                <a:gd name="connsiteX5" fmla="*/ 1041031 w 4691338"/>
                <a:gd name="connsiteY5" fmla="*/ 1810836 h 3524141"/>
                <a:gd name="connsiteX6" fmla="*/ 891701 w 4691338"/>
                <a:gd name="connsiteY6" fmla="*/ 1444196 h 3524141"/>
                <a:gd name="connsiteX7" fmla="*/ 1329869 w 4691338"/>
                <a:gd name="connsiteY7" fmla="*/ 1409983 h 3524141"/>
                <a:gd name="connsiteX8" fmla="*/ 1432203 w 4691338"/>
                <a:gd name="connsiteY8" fmla="*/ 1320562 h 3524141"/>
                <a:gd name="connsiteX9" fmla="*/ 1485052 w 4691338"/>
                <a:gd name="connsiteY9" fmla="*/ 1323162 h 3524141"/>
                <a:gd name="connsiteX10" fmla="*/ 1268831 w 4691338"/>
                <a:gd name="connsiteY10" fmla="*/ 1456193 h 3524141"/>
                <a:gd name="connsiteX11" fmla="*/ 947140 w 4691338"/>
                <a:gd name="connsiteY11" fmla="*/ 1441939 h 3524141"/>
                <a:gd name="connsiteX12" fmla="*/ 1037834 w 4691338"/>
                <a:gd name="connsiteY12" fmla="*/ 1746174 h 3524141"/>
                <a:gd name="connsiteX13" fmla="*/ 935000 w 4691338"/>
                <a:gd name="connsiteY13" fmla="*/ 1977590 h 3524141"/>
                <a:gd name="connsiteX14" fmla="*/ 843885 w 4691338"/>
                <a:gd name="connsiteY14" fmla="*/ 1302583 h 3524141"/>
                <a:gd name="connsiteX15" fmla="*/ 1220618 w 4691338"/>
                <a:gd name="connsiteY15" fmla="*/ 1092001 h 3524141"/>
                <a:gd name="connsiteX16" fmla="*/ 1452200 w 4691338"/>
                <a:gd name="connsiteY16" fmla="*/ 1203031 h 3524141"/>
                <a:gd name="connsiteX17" fmla="*/ 1485052 w 4691338"/>
                <a:gd name="connsiteY17" fmla="*/ 1323162 h 3524141"/>
                <a:gd name="connsiteX18" fmla="*/ 2123397 w 4691338"/>
                <a:gd name="connsiteY18" fmla="*/ 1631756 h 3524141"/>
                <a:gd name="connsiteX19" fmla="*/ 2026064 w 4691338"/>
                <a:gd name="connsiteY19" fmla="*/ 1498076 h 3524141"/>
                <a:gd name="connsiteX20" fmla="*/ 1895281 w 4691338"/>
                <a:gd name="connsiteY20" fmla="*/ 1475988 h 3524141"/>
                <a:gd name="connsiteX21" fmla="*/ 1849540 w 4691338"/>
                <a:gd name="connsiteY21" fmla="*/ 1539345 h 3524141"/>
                <a:gd name="connsiteX22" fmla="*/ 1763672 w 4691338"/>
                <a:gd name="connsiteY22" fmla="*/ 1923307 h 3524141"/>
                <a:gd name="connsiteX23" fmla="*/ 1374805 w 4691338"/>
                <a:gd name="connsiteY23" fmla="*/ 1731754 h 3524141"/>
                <a:gd name="connsiteX24" fmla="*/ 1212216 w 4691338"/>
                <a:gd name="connsiteY24" fmla="*/ 1872467 h 3524141"/>
                <a:gd name="connsiteX25" fmla="*/ 1784715 w 4691338"/>
                <a:gd name="connsiteY25" fmla="*/ 1978661 h 3524141"/>
                <a:gd name="connsiteX26" fmla="*/ 2123397 w 4691338"/>
                <a:gd name="connsiteY26" fmla="*/ 1631756 h 3524141"/>
                <a:gd name="connsiteX27" fmla="*/ 2158752 w 4691338"/>
                <a:gd name="connsiteY27" fmla="*/ 1637298 h 3524141"/>
                <a:gd name="connsiteX28" fmla="*/ 1722593 w 4691338"/>
                <a:gd name="connsiteY28" fmla="*/ 2047871 h 3524141"/>
                <a:gd name="connsiteX29" fmla="*/ 1152676 w 4691338"/>
                <a:gd name="connsiteY29" fmla="*/ 1825783 h 3524141"/>
                <a:gd name="connsiteX30" fmla="*/ 1453298 w 4691338"/>
                <a:gd name="connsiteY30" fmla="*/ 1704745 h 3524141"/>
                <a:gd name="connsiteX31" fmla="*/ 1716062 w 4691338"/>
                <a:gd name="connsiteY31" fmla="*/ 1878547 h 3524141"/>
                <a:gd name="connsiteX32" fmla="*/ 1815300 w 4691338"/>
                <a:gd name="connsiteY32" fmla="*/ 1576643 h 3524141"/>
                <a:gd name="connsiteX33" fmla="*/ 1932477 w 4691338"/>
                <a:gd name="connsiteY33" fmla="*/ 1408637 h 3524141"/>
                <a:gd name="connsiteX34" fmla="*/ 2035525 w 4691338"/>
                <a:gd name="connsiteY34" fmla="*/ 1433416 h 3524141"/>
                <a:gd name="connsiteX35" fmla="*/ 2158752 w 4691338"/>
                <a:gd name="connsiteY35" fmla="*/ 1637298 h 3524141"/>
                <a:gd name="connsiteX36" fmla="*/ 2528589 w 4691338"/>
                <a:gd name="connsiteY36" fmla="*/ 929520 h 3524141"/>
                <a:gd name="connsiteX37" fmla="*/ 2228951 w 4691338"/>
                <a:gd name="connsiteY37" fmla="*/ 727484 h 3524141"/>
                <a:gd name="connsiteX38" fmla="*/ 2131368 w 4691338"/>
                <a:gd name="connsiteY38" fmla="*/ 736258 h 3524141"/>
                <a:gd name="connsiteX39" fmla="*/ 2001590 w 4691338"/>
                <a:gd name="connsiteY39" fmla="*/ 771099 h 3524141"/>
                <a:gd name="connsiteX40" fmla="*/ 1717946 w 4691338"/>
                <a:gd name="connsiteY40" fmla="*/ 1199314 h 3524141"/>
                <a:gd name="connsiteX41" fmla="*/ 1889100 w 4691338"/>
                <a:gd name="connsiteY41" fmla="*/ 1178424 h 3524141"/>
                <a:gd name="connsiteX42" fmla="*/ 2014941 w 4691338"/>
                <a:gd name="connsiteY42" fmla="*/ 825399 h 3524141"/>
                <a:gd name="connsiteX43" fmla="*/ 2358924 w 4691338"/>
                <a:gd name="connsiteY43" fmla="*/ 1045529 h 3524141"/>
                <a:gd name="connsiteX44" fmla="*/ 2528589 w 4691338"/>
                <a:gd name="connsiteY44" fmla="*/ 929520 h 3524141"/>
                <a:gd name="connsiteX45" fmla="*/ 2578704 w 4691338"/>
                <a:gd name="connsiteY45" fmla="*/ 960546 h 3524141"/>
                <a:gd name="connsiteX46" fmla="*/ 2281286 w 4691338"/>
                <a:gd name="connsiteY46" fmla="*/ 1043945 h 3524141"/>
                <a:gd name="connsiteX47" fmla="*/ 2054041 w 4691338"/>
                <a:gd name="connsiteY47" fmla="*/ 853398 h 3524141"/>
                <a:gd name="connsiteX48" fmla="*/ 1925207 w 4691338"/>
                <a:gd name="connsiteY48" fmla="*/ 1127742 h 3524141"/>
                <a:gd name="connsiteX49" fmla="*/ 1700944 w 4691338"/>
                <a:gd name="connsiteY49" fmla="*/ 1240243 h 3524141"/>
                <a:gd name="connsiteX50" fmla="*/ 2067701 w 4691338"/>
                <a:gd name="connsiteY50" fmla="*/ 693188 h 3524141"/>
                <a:gd name="connsiteX51" fmla="*/ 2141314 w 4691338"/>
                <a:gd name="connsiteY51" fmla="*/ 681875 h 3524141"/>
                <a:gd name="connsiteX52" fmla="*/ 2578704 w 4691338"/>
                <a:gd name="connsiteY52" fmla="*/ 960546 h 3524141"/>
                <a:gd name="connsiteX53" fmla="*/ 3209183 w 4691338"/>
                <a:gd name="connsiteY53" fmla="*/ 1227772 h 3524141"/>
                <a:gd name="connsiteX54" fmla="*/ 3111851 w 4691338"/>
                <a:gd name="connsiteY54" fmla="*/ 1094090 h 3524141"/>
                <a:gd name="connsiteX55" fmla="*/ 2981068 w 4691338"/>
                <a:gd name="connsiteY55" fmla="*/ 1072005 h 3524141"/>
                <a:gd name="connsiteX56" fmla="*/ 2935327 w 4691338"/>
                <a:gd name="connsiteY56" fmla="*/ 1135361 h 3524141"/>
                <a:gd name="connsiteX57" fmla="*/ 2849458 w 4691338"/>
                <a:gd name="connsiteY57" fmla="*/ 1519323 h 3524141"/>
                <a:gd name="connsiteX58" fmla="*/ 2460592 w 4691338"/>
                <a:gd name="connsiteY58" fmla="*/ 1327770 h 3524141"/>
                <a:gd name="connsiteX59" fmla="*/ 2298002 w 4691338"/>
                <a:gd name="connsiteY59" fmla="*/ 1468483 h 3524141"/>
                <a:gd name="connsiteX60" fmla="*/ 2870501 w 4691338"/>
                <a:gd name="connsiteY60" fmla="*/ 1574675 h 3524141"/>
                <a:gd name="connsiteX61" fmla="*/ 3209183 w 4691338"/>
                <a:gd name="connsiteY61" fmla="*/ 1227772 h 3524141"/>
                <a:gd name="connsiteX62" fmla="*/ 3244539 w 4691338"/>
                <a:gd name="connsiteY62" fmla="*/ 1233312 h 3524141"/>
                <a:gd name="connsiteX63" fmla="*/ 2808379 w 4691338"/>
                <a:gd name="connsiteY63" fmla="*/ 1643885 h 3524141"/>
                <a:gd name="connsiteX64" fmla="*/ 2238461 w 4691338"/>
                <a:gd name="connsiteY64" fmla="*/ 1421799 h 3524141"/>
                <a:gd name="connsiteX65" fmla="*/ 2539084 w 4691338"/>
                <a:gd name="connsiteY65" fmla="*/ 1300759 h 3524141"/>
                <a:gd name="connsiteX66" fmla="*/ 2801849 w 4691338"/>
                <a:gd name="connsiteY66" fmla="*/ 1474561 h 3524141"/>
                <a:gd name="connsiteX67" fmla="*/ 2901086 w 4691338"/>
                <a:gd name="connsiteY67" fmla="*/ 1172659 h 3524141"/>
                <a:gd name="connsiteX68" fmla="*/ 3018263 w 4691338"/>
                <a:gd name="connsiteY68" fmla="*/ 1004651 h 3524141"/>
                <a:gd name="connsiteX69" fmla="*/ 3121312 w 4691338"/>
                <a:gd name="connsiteY69" fmla="*/ 1029430 h 3524141"/>
                <a:gd name="connsiteX70" fmla="*/ 3244539 w 4691338"/>
                <a:gd name="connsiteY70" fmla="*/ 1233312 h 3524141"/>
                <a:gd name="connsiteX71" fmla="*/ 3204688 w 4691338"/>
                <a:gd name="connsiteY71" fmla="*/ 2079906 h 3524141"/>
                <a:gd name="connsiteX72" fmla="*/ 3099139 w 4691338"/>
                <a:gd name="connsiteY72" fmla="*/ 2143440 h 3524141"/>
                <a:gd name="connsiteX73" fmla="*/ 2129885 w 4691338"/>
                <a:gd name="connsiteY73" fmla="*/ 2923728 h 3524141"/>
                <a:gd name="connsiteX74" fmla="*/ 2054061 w 4691338"/>
                <a:gd name="connsiteY74" fmla="*/ 2961042 h 3524141"/>
                <a:gd name="connsiteX75" fmla="*/ 3093244 w 4691338"/>
                <a:gd name="connsiteY75" fmla="*/ 2083508 h 3524141"/>
                <a:gd name="connsiteX76" fmla="*/ 3204688 w 4691338"/>
                <a:gd name="connsiteY76" fmla="*/ 2079906 h 3524141"/>
                <a:gd name="connsiteX77" fmla="*/ 3477626 w 4691338"/>
                <a:gd name="connsiteY77" fmla="*/ 1868347 h 3524141"/>
                <a:gd name="connsiteX78" fmla="*/ 3275076 w 4691338"/>
                <a:gd name="connsiteY78" fmla="*/ 2025349 h 3524141"/>
                <a:gd name="connsiteX79" fmla="*/ 3096618 w 4691338"/>
                <a:gd name="connsiteY79" fmla="*/ 2027900 h 3524141"/>
                <a:gd name="connsiteX80" fmla="*/ 1962446 w 4691338"/>
                <a:gd name="connsiteY80" fmla="*/ 3006126 h 3524141"/>
                <a:gd name="connsiteX81" fmla="*/ 1757914 w 4691338"/>
                <a:gd name="connsiteY81" fmla="*/ 3106781 h 3524141"/>
                <a:gd name="connsiteX82" fmla="*/ 3079199 w 4691338"/>
                <a:gd name="connsiteY82" fmla="*/ 1850795 h 3524141"/>
                <a:gd name="connsiteX83" fmla="*/ 3477626 w 4691338"/>
                <a:gd name="connsiteY83" fmla="*/ 1868347 h 3524141"/>
                <a:gd name="connsiteX84" fmla="*/ 3656552 w 4691338"/>
                <a:gd name="connsiteY84" fmla="*/ 1729659 h 3524141"/>
                <a:gd name="connsiteX85" fmla="*/ 3566321 w 4691338"/>
                <a:gd name="connsiteY85" fmla="*/ 1799599 h 3524141"/>
                <a:gd name="connsiteX86" fmla="*/ 3083424 w 4691338"/>
                <a:gd name="connsiteY86" fmla="*/ 1771382 h 3524141"/>
                <a:gd name="connsiteX87" fmla="*/ 1626225 w 4691338"/>
                <a:gd name="connsiteY87" fmla="*/ 3171588 h 3524141"/>
                <a:gd name="connsiteX88" fmla="*/ 1529880 w 4691338"/>
                <a:gd name="connsiteY88" fmla="*/ 3219001 h 3524141"/>
                <a:gd name="connsiteX89" fmla="*/ 3074822 w 4691338"/>
                <a:gd name="connsiteY89" fmla="*/ 1683928 h 3524141"/>
                <a:gd name="connsiteX90" fmla="*/ 3656552 w 4691338"/>
                <a:gd name="connsiteY90" fmla="*/ 1729659 h 3524141"/>
                <a:gd name="connsiteX91" fmla="*/ 4633688 w 4691338"/>
                <a:gd name="connsiteY91" fmla="*/ 896823 h 3524141"/>
                <a:gd name="connsiteX92" fmla="*/ 3153827 w 4691338"/>
                <a:gd name="connsiteY92" fmla="*/ 115286 h 3524141"/>
                <a:gd name="connsiteX93" fmla="*/ 70716 w 4691338"/>
                <a:gd name="connsiteY93" fmla="*/ 1857802 h 3524141"/>
                <a:gd name="connsiteX94" fmla="*/ 1532238 w 4691338"/>
                <a:gd name="connsiteY94" fmla="*/ 3365741 h 3524141"/>
                <a:gd name="connsiteX95" fmla="*/ 3028920 w 4691338"/>
                <a:gd name="connsiteY95" fmla="*/ 2350095 h 3524141"/>
                <a:gd name="connsiteX96" fmla="*/ 3591316 w 4691338"/>
                <a:gd name="connsiteY96" fmla="*/ 1893153 h 3524141"/>
                <a:gd name="connsiteX97" fmla="*/ 3679297 w 4691338"/>
                <a:gd name="connsiteY97" fmla="*/ 1825704 h 3524141"/>
                <a:gd name="connsiteX98" fmla="*/ 3675431 w 4691338"/>
                <a:gd name="connsiteY98" fmla="*/ 1824811 h 3524141"/>
                <a:gd name="connsiteX99" fmla="*/ 3759809 w 4691338"/>
                <a:gd name="connsiteY99" fmla="*/ 1756253 h 3524141"/>
                <a:gd name="connsiteX100" fmla="*/ 3761197 w 4691338"/>
                <a:gd name="connsiteY100" fmla="*/ 1756611 h 3524141"/>
                <a:gd name="connsiteX101" fmla="*/ 3792492 w 4691338"/>
                <a:gd name="connsiteY101" fmla="*/ 1729699 h 3524141"/>
                <a:gd name="connsiteX102" fmla="*/ 4026655 w 4691338"/>
                <a:gd name="connsiteY102" fmla="*/ 1539443 h 3524141"/>
                <a:gd name="connsiteX103" fmla="*/ 4011225 w 4691338"/>
                <a:gd name="connsiteY103" fmla="*/ 1538784 h 3524141"/>
                <a:gd name="connsiteX104" fmla="*/ 4633688 w 4691338"/>
                <a:gd name="connsiteY104" fmla="*/ 896823 h 3524141"/>
                <a:gd name="connsiteX0" fmla="*/ 1925044 w 5184179"/>
                <a:gd name="connsiteY0" fmla="*/ 1320562 h 3536689"/>
                <a:gd name="connsiteX1" fmla="*/ 1878442 w 5184179"/>
                <a:gd name="connsiteY1" fmla="*/ 1209671 h 3536689"/>
                <a:gd name="connsiteX2" fmla="*/ 1663244 w 5184179"/>
                <a:gd name="connsiteY2" fmla="*/ 1153725 h 3536689"/>
                <a:gd name="connsiteX3" fmla="*/ 1334862 w 5184179"/>
                <a:gd name="connsiteY3" fmla="*/ 1408150 h 3536689"/>
                <a:gd name="connsiteX4" fmla="*/ 1408992 w 5184179"/>
                <a:gd name="connsiteY4" fmla="*/ 1934383 h 3536689"/>
                <a:gd name="connsiteX5" fmla="*/ 1533872 w 5184179"/>
                <a:gd name="connsiteY5" fmla="*/ 1810836 h 3536689"/>
                <a:gd name="connsiteX6" fmla="*/ 1384542 w 5184179"/>
                <a:gd name="connsiteY6" fmla="*/ 1444196 h 3536689"/>
                <a:gd name="connsiteX7" fmla="*/ 1822710 w 5184179"/>
                <a:gd name="connsiteY7" fmla="*/ 1409983 h 3536689"/>
                <a:gd name="connsiteX8" fmla="*/ 1925044 w 5184179"/>
                <a:gd name="connsiteY8" fmla="*/ 1320562 h 3536689"/>
                <a:gd name="connsiteX9" fmla="*/ 1977893 w 5184179"/>
                <a:gd name="connsiteY9" fmla="*/ 1323162 h 3536689"/>
                <a:gd name="connsiteX10" fmla="*/ 1761672 w 5184179"/>
                <a:gd name="connsiteY10" fmla="*/ 1456193 h 3536689"/>
                <a:gd name="connsiteX11" fmla="*/ 1439981 w 5184179"/>
                <a:gd name="connsiteY11" fmla="*/ 1441939 h 3536689"/>
                <a:gd name="connsiteX12" fmla="*/ 1530675 w 5184179"/>
                <a:gd name="connsiteY12" fmla="*/ 1746174 h 3536689"/>
                <a:gd name="connsiteX13" fmla="*/ 1427841 w 5184179"/>
                <a:gd name="connsiteY13" fmla="*/ 1977590 h 3536689"/>
                <a:gd name="connsiteX14" fmla="*/ 1336726 w 5184179"/>
                <a:gd name="connsiteY14" fmla="*/ 1302583 h 3536689"/>
                <a:gd name="connsiteX15" fmla="*/ 1713459 w 5184179"/>
                <a:gd name="connsiteY15" fmla="*/ 1092001 h 3536689"/>
                <a:gd name="connsiteX16" fmla="*/ 1945041 w 5184179"/>
                <a:gd name="connsiteY16" fmla="*/ 1203031 h 3536689"/>
                <a:gd name="connsiteX17" fmla="*/ 1977893 w 5184179"/>
                <a:gd name="connsiteY17" fmla="*/ 1323162 h 3536689"/>
                <a:gd name="connsiteX18" fmla="*/ 2616238 w 5184179"/>
                <a:gd name="connsiteY18" fmla="*/ 1631756 h 3536689"/>
                <a:gd name="connsiteX19" fmla="*/ 2518905 w 5184179"/>
                <a:gd name="connsiteY19" fmla="*/ 1498076 h 3536689"/>
                <a:gd name="connsiteX20" fmla="*/ 2388122 w 5184179"/>
                <a:gd name="connsiteY20" fmla="*/ 1475988 h 3536689"/>
                <a:gd name="connsiteX21" fmla="*/ 2342381 w 5184179"/>
                <a:gd name="connsiteY21" fmla="*/ 1539345 h 3536689"/>
                <a:gd name="connsiteX22" fmla="*/ 2256513 w 5184179"/>
                <a:gd name="connsiteY22" fmla="*/ 1923307 h 3536689"/>
                <a:gd name="connsiteX23" fmla="*/ 1867646 w 5184179"/>
                <a:gd name="connsiteY23" fmla="*/ 1731754 h 3536689"/>
                <a:gd name="connsiteX24" fmla="*/ 1705057 w 5184179"/>
                <a:gd name="connsiteY24" fmla="*/ 1872467 h 3536689"/>
                <a:gd name="connsiteX25" fmla="*/ 2277556 w 5184179"/>
                <a:gd name="connsiteY25" fmla="*/ 1978661 h 3536689"/>
                <a:gd name="connsiteX26" fmla="*/ 2616238 w 5184179"/>
                <a:gd name="connsiteY26" fmla="*/ 1631756 h 3536689"/>
                <a:gd name="connsiteX27" fmla="*/ 2651593 w 5184179"/>
                <a:gd name="connsiteY27" fmla="*/ 1637298 h 3536689"/>
                <a:gd name="connsiteX28" fmla="*/ 2215434 w 5184179"/>
                <a:gd name="connsiteY28" fmla="*/ 2047871 h 3536689"/>
                <a:gd name="connsiteX29" fmla="*/ 1645517 w 5184179"/>
                <a:gd name="connsiteY29" fmla="*/ 1825783 h 3536689"/>
                <a:gd name="connsiteX30" fmla="*/ 1946139 w 5184179"/>
                <a:gd name="connsiteY30" fmla="*/ 1704745 h 3536689"/>
                <a:gd name="connsiteX31" fmla="*/ 2208903 w 5184179"/>
                <a:gd name="connsiteY31" fmla="*/ 1878547 h 3536689"/>
                <a:gd name="connsiteX32" fmla="*/ 2308141 w 5184179"/>
                <a:gd name="connsiteY32" fmla="*/ 1576643 h 3536689"/>
                <a:gd name="connsiteX33" fmla="*/ 2425318 w 5184179"/>
                <a:gd name="connsiteY33" fmla="*/ 1408637 h 3536689"/>
                <a:gd name="connsiteX34" fmla="*/ 2528366 w 5184179"/>
                <a:gd name="connsiteY34" fmla="*/ 1433416 h 3536689"/>
                <a:gd name="connsiteX35" fmla="*/ 2651593 w 5184179"/>
                <a:gd name="connsiteY35" fmla="*/ 1637298 h 3536689"/>
                <a:gd name="connsiteX36" fmla="*/ 3021430 w 5184179"/>
                <a:gd name="connsiteY36" fmla="*/ 929520 h 3536689"/>
                <a:gd name="connsiteX37" fmla="*/ 2721792 w 5184179"/>
                <a:gd name="connsiteY37" fmla="*/ 727484 h 3536689"/>
                <a:gd name="connsiteX38" fmla="*/ 2624209 w 5184179"/>
                <a:gd name="connsiteY38" fmla="*/ 736258 h 3536689"/>
                <a:gd name="connsiteX39" fmla="*/ 2494431 w 5184179"/>
                <a:gd name="connsiteY39" fmla="*/ 771099 h 3536689"/>
                <a:gd name="connsiteX40" fmla="*/ 2210787 w 5184179"/>
                <a:gd name="connsiteY40" fmla="*/ 1199314 h 3536689"/>
                <a:gd name="connsiteX41" fmla="*/ 2381941 w 5184179"/>
                <a:gd name="connsiteY41" fmla="*/ 1178424 h 3536689"/>
                <a:gd name="connsiteX42" fmla="*/ 2507782 w 5184179"/>
                <a:gd name="connsiteY42" fmla="*/ 825399 h 3536689"/>
                <a:gd name="connsiteX43" fmla="*/ 2851765 w 5184179"/>
                <a:gd name="connsiteY43" fmla="*/ 1045529 h 3536689"/>
                <a:gd name="connsiteX44" fmla="*/ 3021430 w 5184179"/>
                <a:gd name="connsiteY44" fmla="*/ 929520 h 3536689"/>
                <a:gd name="connsiteX45" fmla="*/ 3071545 w 5184179"/>
                <a:gd name="connsiteY45" fmla="*/ 960546 h 3536689"/>
                <a:gd name="connsiteX46" fmla="*/ 2774127 w 5184179"/>
                <a:gd name="connsiteY46" fmla="*/ 1043945 h 3536689"/>
                <a:gd name="connsiteX47" fmla="*/ 2546882 w 5184179"/>
                <a:gd name="connsiteY47" fmla="*/ 853398 h 3536689"/>
                <a:gd name="connsiteX48" fmla="*/ 2418048 w 5184179"/>
                <a:gd name="connsiteY48" fmla="*/ 1127742 h 3536689"/>
                <a:gd name="connsiteX49" fmla="*/ 2193785 w 5184179"/>
                <a:gd name="connsiteY49" fmla="*/ 1240243 h 3536689"/>
                <a:gd name="connsiteX50" fmla="*/ 2560542 w 5184179"/>
                <a:gd name="connsiteY50" fmla="*/ 693188 h 3536689"/>
                <a:gd name="connsiteX51" fmla="*/ 2634155 w 5184179"/>
                <a:gd name="connsiteY51" fmla="*/ 681875 h 3536689"/>
                <a:gd name="connsiteX52" fmla="*/ 3071545 w 5184179"/>
                <a:gd name="connsiteY52" fmla="*/ 960546 h 3536689"/>
                <a:gd name="connsiteX53" fmla="*/ 3702024 w 5184179"/>
                <a:gd name="connsiteY53" fmla="*/ 1227772 h 3536689"/>
                <a:gd name="connsiteX54" fmla="*/ 3604692 w 5184179"/>
                <a:gd name="connsiteY54" fmla="*/ 1094090 h 3536689"/>
                <a:gd name="connsiteX55" fmla="*/ 3473909 w 5184179"/>
                <a:gd name="connsiteY55" fmla="*/ 1072005 h 3536689"/>
                <a:gd name="connsiteX56" fmla="*/ 3428168 w 5184179"/>
                <a:gd name="connsiteY56" fmla="*/ 1135361 h 3536689"/>
                <a:gd name="connsiteX57" fmla="*/ 3342299 w 5184179"/>
                <a:gd name="connsiteY57" fmla="*/ 1519323 h 3536689"/>
                <a:gd name="connsiteX58" fmla="*/ 2953433 w 5184179"/>
                <a:gd name="connsiteY58" fmla="*/ 1327770 h 3536689"/>
                <a:gd name="connsiteX59" fmla="*/ 2790843 w 5184179"/>
                <a:gd name="connsiteY59" fmla="*/ 1468483 h 3536689"/>
                <a:gd name="connsiteX60" fmla="*/ 3363342 w 5184179"/>
                <a:gd name="connsiteY60" fmla="*/ 1574675 h 3536689"/>
                <a:gd name="connsiteX61" fmla="*/ 3702024 w 5184179"/>
                <a:gd name="connsiteY61" fmla="*/ 1227772 h 3536689"/>
                <a:gd name="connsiteX62" fmla="*/ 3737380 w 5184179"/>
                <a:gd name="connsiteY62" fmla="*/ 1233312 h 3536689"/>
                <a:gd name="connsiteX63" fmla="*/ 3301220 w 5184179"/>
                <a:gd name="connsiteY63" fmla="*/ 1643885 h 3536689"/>
                <a:gd name="connsiteX64" fmla="*/ 2731302 w 5184179"/>
                <a:gd name="connsiteY64" fmla="*/ 1421799 h 3536689"/>
                <a:gd name="connsiteX65" fmla="*/ 3031925 w 5184179"/>
                <a:gd name="connsiteY65" fmla="*/ 1300759 h 3536689"/>
                <a:gd name="connsiteX66" fmla="*/ 3294690 w 5184179"/>
                <a:gd name="connsiteY66" fmla="*/ 1474561 h 3536689"/>
                <a:gd name="connsiteX67" fmla="*/ 3393927 w 5184179"/>
                <a:gd name="connsiteY67" fmla="*/ 1172659 h 3536689"/>
                <a:gd name="connsiteX68" fmla="*/ 3511104 w 5184179"/>
                <a:gd name="connsiteY68" fmla="*/ 1004651 h 3536689"/>
                <a:gd name="connsiteX69" fmla="*/ 3614153 w 5184179"/>
                <a:gd name="connsiteY69" fmla="*/ 1029430 h 3536689"/>
                <a:gd name="connsiteX70" fmla="*/ 3737380 w 5184179"/>
                <a:gd name="connsiteY70" fmla="*/ 1233312 h 3536689"/>
                <a:gd name="connsiteX71" fmla="*/ 3697529 w 5184179"/>
                <a:gd name="connsiteY71" fmla="*/ 2079906 h 3536689"/>
                <a:gd name="connsiteX72" fmla="*/ 3591980 w 5184179"/>
                <a:gd name="connsiteY72" fmla="*/ 2143440 h 3536689"/>
                <a:gd name="connsiteX73" fmla="*/ 2622726 w 5184179"/>
                <a:gd name="connsiteY73" fmla="*/ 2923728 h 3536689"/>
                <a:gd name="connsiteX74" fmla="*/ 2546902 w 5184179"/>
                <a:gd name="connsiteY74" fmla="*/ 2961042 h 3536689"/>
                <a:gd name="connsiteX75" fmla="*/ 3586085 w 5184179"/>
                <a:gd name="connsiteY75" fmla="*/ 2083508 h 3536689"/>
                <a:gd name="connsiteX76" fmla="*/ 3697529 w 5184179"/>
                <a:gd name="connsiteY76" fmla="*/ 2079906 h 3536689"/>
                <a:gd name="connsiteX77" fmla="*/ 3970467 w 5184179"/>
                <a:gd name="connsiteY77" fmla="*/ 1868347 h 3536689"/>
                <a:gd name="connsiteX78" fmla="*/ 3767917 w 5184179"/>
                <a:gd name="connsiteY78" fmla="*/ 2025349 h 3536689"/>
                <a:gd name="connsiteX79" fmla="*/ 3589459 w 5184179"/>
                <a:gd name="connsiteY79" fmla="*/ 2027900 h 3536689"/>
                <a:gd name="connsiteX80" fmla="*/ 2455287 w 5184179"/>
                <a:gd name="connsiteY80" fmla="*/ 3006126 h 3536689"/>
                <a:gd name="connsiteX81" fmla="*/ 2250755 w 5184179"/>
                <a:gd name="connsiteY81" fmla="*/ 3106781 h 3536689"/>
                <a:gd name="connsiteX82" fmla="*/ 3572040 w 5184179"/>
                <a:gd name="connsiteY82" fmla="*/ 1850795 h 3536689"/>
                <a:gd name="connsiteX83" fmla="*/ 3970467 w 5184179"/>
                <a:gd name="connsiteY83" fmla="*/ 1868347 h 3536689"/>
                <a:gd name="connsiteX84" fmla="*/ 4149393 w 5184179"/>
                <a:gd name="connsiteY84" fmla="*/ 1729659 h 3536689"/>
                <a:gd name="connsiteX85" fmla="*/ 4059162 w 5184179"/>
                <a:gd name="connsiteY85" fmla="*/ 1799599 h 3536689"/>
                <a:gd name="connsiteX86" fmla="*/ 3576265 w 5184179"/>
                <a:gd name="connsiteY86" fmla="*/ 1771382 h 3536689"/>
                <a:gd name="connsiteX87" fmla="*/ 2119066 w 5184179"/>
                <a:gd name="connsiteY87" fmla="*/ 3171588 h 3536689"/>
                <a:gd name="connsiteX88" fmla="*/ 2022721 w 5184179"/>
                <a:gd name="connsiteY88" fmla="*/ 3219001 h 3536689"/>
                <a:gd name="connsiteX89" fmla="*/ 3567663 w 5184179"/>
                <a:gd name="connsiteY89" fmla="*/ 1683928 h 3536689"/>
                <a:gd name="connsiteX90" fmla="*/ 4149393 w 5184179"/>
                <a:gd name="connsiteY90" fmla="*/ 1729659 h 3536689"/>
                <a:gd name="connsiteX91" fmla="*/ 5126529 w 5184179"/>
                <a:gd name="connsiteY91" fmla="*/ 896823 h 3536689"/>
                <a:gd name="connsiteX92" fmla="*/ 3646668 w 5184179"/>
                <a:gd name="connsiteY92" fmla="*/ 115286 h 3536689"/>
                <a:gd name="connsiteX93" fmla="*/ 43526 w 5184179"/>
                <a:gd name="connsiteY93" fmla="*/ 2017377 h 3536689"/>
                <a:gd name="connsiteX94" fmla="*/ 2025079 w 5184179"/>
                <a:gd name="connsiteY94" fmla="*/ 3365741 h 3536689"/>
                <a:gd name="connsiteX95" fmla="*/ 3521761 w 5184179"/>
                <a:gd name="connsiteY95" fmla="*/ 2350095 h 3536689"/>
                <a:gd name="connsiteX96" fmla="*/ 4084157 w 5184179"/>
                <a:gd name="connsiteY96" fmla="*/ 1893153 h 3536689"/>
                <a:gd name="connsiteX97" fmla="*/ 4172138 w 5184179"/>
                <a:gd name="connsiteY97" fmla="*/ 1825704 h 3536689"/>
                <a:gd name="connsiteX98" fmla="*/ 4168272 w 5184179"/>
                <a:gd name="connsiteY98" fmla="*/ 1824811 h 3536689"/>
                <a:gd name="connsiteX99" fmla="*/ 4252650 w 5184179"/>
                <a:gd name="connsiteY99" fmla="*/ 1756253 h 3536689"/>
                <a:gd name="connsiteX100" fmla="*/ 4254038 w 5184179"/>
                <a:gd name="connsiteY100" fmla="*/ 1756611 h 3536689"/>
                <a:gd name="connsiteX101" fmla="*/ 4285333 w 5184179"/>
                <a:gd name="connsiteY101" fmla="*/ 1729699 h 3536689"/>
                <a:gd name="connsiteX102" fmla="*/ 4519496 w 5184179"/>
                <a:gd name="connsiteY102" fmla="*/ 1539443 h 3536689"/>
                <a:gd name="connsiteX103" fmla="*/ 4504066 w 5184179"/>
                <a:gd name="connsiteY103" fmla="*/ 1538784 h 3536689"/>
                <a:gd name="connsiteX104" fmla="*/ 5126529 w 5184179"/>
                <a:gd name="connsiteY104" fmla="*/ 896823 h 3536689"/>
                <a:gd name="connsiteX0" fmla="*/ 1969589 w 5228724"/>
                <a:gd name="connsiteY0" fmla="*/ 1320562 h 3835674"/>
                <a:gd name="connsiteX1" fmla="*/ 1922987 w 5228724"/>
                <a:gd name="connsiteY1" fmla="*/ 1209671 h 3835674"/>
                <a:gd name="connsiteX2" fmla="*/ 1707789 w 5228724"/>
                <a:gd name="connsiteY2" fmla="*/ 1153725 h 3835674"/>
                <a:gd name="connsiteX3" fmla="*/ 1379407 w 5228724"/>
                <a:gd name="connsiteY3" fmla="*/ 1408150 h 3835674"/>
                <a:gd name="connsiteX4" fmla="*/ 1453537 w 5228724"/>
                <a:gd name="connsiteY4" fmla="*/ 1934383 h 3835674"/>
                <a:gd name="connsiteX5" fmla="*/ 1578417 w 5228724"/>
                <a:gd name="connsiteY5" fmla="*/ 1810836 h 3835674"/>
                <a:gd name="connsiteX6" fmla="*/ 1429087 w 5228724"/>
                <a:gd name="connsiteY6" fmla="*/ 1444196 h 3835674"/>
                <a:gd name="connsiteX7" fmla="*/ 1867255 w 5228724"/>
                <a:gd name="connsiteY7" fmla="*/ 1409983 h 3835674"/>
                <a:gd name="connsiteX8" fmla="*/ 1969589 w 5228724"/>
                <a:gd name="connsiteY8" fmla="*/ 1320562 h 3835674"/>
                <a:gd name="connsiteX9" fmla="*/ 2022438 w 5228724"/>
                <a:gd name="connsiteY9" fmla="*/ 1323162 h 3835674"/>
                <a:gd name="connsiteX10" fmla="*/ 1806217 w 5228724"/>
                <a:gd name="connsiteY10" fmla="*/ 1456193 h 3835674"/>
                <a:gd name="connsiteX11" fmla="*/ 1484526 w 5228724"/>
                <a:gd name="connsiteY11" fmla="*/ 1441939 h 3835674"/>
                <a:gd name="connsiteX12" fmla="*/ 1575220 w 5228724"/>
                <a:gd name="connsiteY12" fmla="*/ 1746174 h 3835674"/>
                <a:gd name="connsiteX13" fmla="*/ 1472386 w 5228724"/>
                <a:gd name="connsiteY13" fmla="*/ 1977590 h 3835674"/>
                <a:gd name="connsiteX14" fmla="*/ 1381271 w 5228724"/>
                <a:gd name="connsiteY14" fmla="*/ 1302583 h 3835674"/>
                <a:gd name="connsiteX15" fmla="*/ 1758004 w 5228724"/>
                <a:gd name="connsiteY15" fmla="*/ 1092001 h 3835674"/>
                <a:gd name="connsiteX16" fmla="*/ 1989586 w 5228724"/>
                <a:gd name="connsiteY16" fmla="*/ 1203031 h 3835674"/>
                <a:gd name="connsiteX17" fmla="*/ 2022438 w 5228724"/>
                <a:gd name="connsiteY17" fmla="*/ 1323162 h 3835674"/>
                <a:gd name="connsiteX18" fmla="*/ 2660783 w 5228724"/>
                <a:gd name="connsiteY18" fmla="*/ 1631756 h 3835674"/>
                <a:gd name="connsiteX19" fmla="*/ 2563450 w 5228724"/>
                <a:gd name="connsiteY19" fmla="*/ 1498076 h 3835674"/>
                <a:gd name="connsiteX20" fmla="*/ 2432667 w 5228724"/>
                <a:gd name="connsiteY20" fmla="*/ 1475988 h 3835674"/>
                <a:gd name="connsiteX21" fmla="*/ 2386926 w 5228724"/>
                <a:gd name="connsiteY21" fmla="*/ 1539345 h 3835674"/>
                <a:gd name="connsiteX22" fmla="*/ 2301058 w 5228724"/>
                <a:gd name="connsiteY22" fmla="*/ 1923307 h 3835674"/>
                <a:gd name="connsiteX23" fmla="*/ 1912191 w 5228724"/>
                <a:gd name="connsiteY23" fmla="*/ 1731754 h 3835674"/>
                <a:gd name="connsiteX24" fmla="*/ 1749602 w 5228724"/>
                <a:gd name="connsiteY24" fmla="*/ 1872467 h 3835674"/>
                <a:gd name="connsiteX25" fmla="*/ 2322101 w 5228724"/>
                <a:gd name="connsiteY25" fmla="*/ 1978661 h 3835674"/>
                <a:gd name="connsiteX26" fmla="*/ 2660783 w 5228724"/>
                <a:gd name="connsiteY26" fmla="*/ 1631756 h 3835674"/>
                <a:gd name="connsiteX27" fmla="*/ 2696138 w 5228724"/>
                <a:gd name="connsiteY27" fmla="*/ 1637298 h 3835674"/>
                <a:gd name="connsiteX28" fmla="*/ 2259979 w 5228724"/>
                <a:gd name="connsiteY28" fmla="*/ 2047871 h 3835674"/>
                <a:gd name="connsiteX29" fmla="*/ 1690062 w 5228724"/>
                <a:gd name="connsiteY29" fmla="*/ 1825783 h 3835674"/>
                <a:gd name="connsiteX30" fmla="*/ 1990684 w 5228724"/>
                <a:gd name="connsiteY30" fmla="*/ 1704745 h 3835674"/>
                <a:gd name="connsiteX31" fmla="*/ 2253448 w 5228724"/>
                <a:gd name="connsiteY31" fmla="*/ 1878547 h 3835674"/>
                <a:gd name="connsiteX32" fmla="*/ 2352686 w 5228724"/>
                <a:gd name="connsiteY32" fmla="*/ 1576643 h 3835674"/>
                <a:gd name="connsiteX33" fmla="*/ 2469863 w 5228724"/>
                <a:gd name="connsiteY33" fmla="*/ 1408637 h 3835674"/>
                <a:gd name="connsiteX34" fmla="*/ 2572911 w 5228724"/>
                <a:gd name="connsiteY34" fmla="*/ 1433416 h 3835674"/>
                <a:gd name="connsiteX35" fmla="*/ 2696138 w 5228724"/>
                <a:gd name="connsiteY35" fmla="*/ 1637298 h 3835674"/>
                <a:gd name="connsiteX36" fmla="*/ 3065975 w 5228724"/>
                <a:gd name="connsiteY36" fmla="*/ 929520 h 3835674"/>
                <a:gd name="connsiteX37" fmla="*/ 2766337 w 5228724"/>
                <a:gd name="connsiteY37" fmla="*/ 727484 h 3835674"/>
                <a:gd name="connsiteX38" fmla="*/ 2668754 w 5228724"/>
                <a:gd name="connsiteY38" fmla="*/ 736258 h 3835674"/>
                <a:gd name="connsiteX39" fmla="*/ 2538976 w 5228724"/>
                <a:gd name="connsiteY39" fmla="*/ 771099 h 3835674"/>
                <a:gd name="connsiteX40" fmla="*/ 2255332 w 5228724"/>
                <a:gd name="connsiteY40" fmla="*/ 1199314 h 3835674"/>
                <a:gd name="connsiteX41" fmla="*/ 2426486 w 5228724"/>
                <a:gd name="connsiteY41" fmla="*/ 1178424 h 3835674"/>
                <a:gd name="connsiteX42" fmla="*/ 2552327 w 5228724"/>
                <a:gd name="connsiteY42" fmla="*/ 825399 h 3835674"/>
                <a:gd name="connsiteX43" fmla="*/ 2896310 w 5228724"/>
                <a:gd name="connsiteY43" fmla="*/ 1045529 h 3835674"/>
                <a:gd name="connsiteX44" fmla="*/ 3065975 w 5228724"/>
                <a:gd name="connsiteY44" fmla="*/ 929520 h 3835674"/>
                <a:gd name="connsiteX45" fmla="*/ 3116090 w 5228724"/>
                <a:gd name="connsiteY45" fmla="*/ 960546 h 3835674"/>
                <a:gd name="connsiteX46" fmla="*/ 2818672 w 5228724"/>
                <a:gd name="connsiteY46" fmla="*/ 1043945 h 3835674"/>
                <a:gd name="connsiteX47" fmla="*/ 2591427 w 5228724"/>
                <a:gd name="connsiteY47" fmla="*/ 853398 h 3835674"/>
                <a:gd name="connsiteX48" fmla="*/ 2462593 w 5228724"/>
                <a:gd name="connsiteY48" fmla="*/ 1127742 h 3835674"/>
                <a:gd name="connsiteX49" fmla="*/ 2238330 w 5228724"/>
                <a:gd name="connsiteY49" fmla="*/ 1240243 h 3835674"/>
                <a:gd name="connsiteX50" fmla="*/ 2605087 w 5228724"/>
                <a:gd name="connsiteY50" fmla="*/ 693188 h 3835674"/>
                <a:gd name="connsiteX51" fmla="*/ 2678700 w 5228724"/>
                <a:gd name="connsiteY51" fmla="*/ 681875 h 3835674"/>
                <a:gd name="connsiteX52" fmla="*/ 3116090 w 5228724"/>
                <a:gd name="connsiteY52" fmla="*/ 960546 h 3835674"/>
                <a:gd name="connsiteX53" fmla="*/ 3746569 w 5228724"/>
                <a:gd name="connsiteY53" fmla="*/ 1227772 h 3835674"/>
                <a:gd name="connsiteX54" fmla="*/ 3649237 w 5228724"/>
                <a:gd name="connsiteY54" fmla="*/ 1094090 h 3835674"/>
                <a:gd name="connsiteX55" fmla="*/ 3518454 w 5228724"/>
                <a:gd name="connsiteY55" fmla="*/ 1072005 h 3835674"/>
                <a:gd name="connsiteX56" fmla="*/ 3472713 w 5228724"/>
                <a:gd name="connsiteY56" fmla="*/ 1135361 h 3835674"/>
                <a:gd name="connsiteX57" fmla="*/ 3386844 w 5228724"/>
                <a:gd name="connsiteY57" fmla="*/ 1519323 h 3835674"/>
                <a:gd name="connsiteX58" fmla="*/ 2997978 w 5228724"/>
                <a:gd name="connsiteY58" fmla="*/ 1327770 h 3835674"/>
                <a:gd name="connsiteX59" fmla="*/ 2835388 w 5228724"/>
                <a:gd name="connsiteY59" fmla="*/ 1468483 h 3835674"/>
                <a:gd name="connsiteX60" fmla="*/ 3407887 w 5228724"/>
                <a:gd name="connsiteY60" fmla="*/ 1574675 h 3835674"/>
                <a:gd name="connsiteX61" fmla="*/ 3746569 w 5228724"/>
                <a:gd name="connsiteY61" fmla="*/ 1227772 h 3835674"/>
                <a:gd name="connsiteX62" fmla="*/ 3781925 w 5228724"/>
                <a:gd name="connsiteY62" fmla="*/ 1233312 h 3835674"/>
                <a:gd name="connsiteX63" fmla="*/ 3345765 w 5228724"/>
                <a:gd name="connsiteY63" fmla="*/ 1643885 h 3835674"/>
                <a:gd name="connsiteX64" fmla="*/ 2775847 w 5228724"/>
                <a:gd name="connsiteY64" fmla="*/ 1421799 h 3835674"/>
                <a:gd name="connsiteX65" fmla="*/ 3076470 w 5228724"/>
                <a:gd name="connsiteY65" fmla="*/ 1300759 h 3835674"/>
                <a:gd name="connsiteX66" fmla="*/ 3339235 w 5228724"/>
                <a:gd name="connsiteY66" fmla="*/ 1474561 h 3835674"/>
                <a:gd name="connsiteX67" fmla="*/ 3438472 w 5228724"/>
                <a:gd name="connsiteY67" fmla="*/ 1172659 h 3835674"/>
                <a:gd name="connsiteX68" fmla="*/ 3555649 w 5228724"/>
                <a:gd name="connsiteY68" fmla="*/ 1004651 h 3835674"/>
                <a:gd name="connsiteX69" fmla="*/ 3658698 w 5228724"/>
                <a:gd name="connsiteY69" fmla="*/ 1029430 h 3835674"/>
                <a:gd name="connsiteX70" fmla="*/ 3781925 w 5228724"/>
                <a:gd name="connsiteY70" fmla="*/ 1233312 h 3835674"/>
                <a:gd name="connsiteX71" fmla="*/ 3742074 w 5228724"/>
                <a:gd name="connsiteY71" fmla="*/ 2079906 h 3835674"/>
                <a:gd name="connsiteX72" fmla="*/ 3636525 w 5228724"/>
                <a:gd name="connsiteY72" fmla="*/ 2143440 h 3835674"/>
                <a:gd name="connsiteX73" fmla="*/ 2667271 w 5228724"/>
                <a:gd name="connsiteY73" fmla="*/ 2923728 h 3835674"/>
                <a:gd name="connsiteX74" fmla="*/ 2591447 w 5228724"/>
                <a:gd name="connsiteY74" fmla="*/ 2961042 h 3835674"/>
                <a:gd name="connsiteX75" fmla="*/ 3630630 w 5228724"/>
                <a:gd name="connsiteY75" fmla="*/ 2083508 h 3835674"/>
                <a:gd name="connsiteX76" fmla="*/ 3742074 w 5228724"/>
                <a:gd name="connsiteY76" fmla="*/ 2079906 h 3835674"/>
                <a:gd name="connsiteX77" fmla="*/ 4015012 w 5228724"/>
                <a:gd name="connsiteY77" fmla="*/ 1868347 h 3835674"/>
                <a:gd name="connsiteX78" fmla="*/ 3812462 w 5228724"/>
                <a:gd name="connsiteY78" fmla="*/ 2025349 h 3835674"/>
                <a:gd name="connsiteX79" fmla="*/ 3634004 w 5228724"/>
                <a:gd name="connsiteY79" fmla="*/ 2027900 h 3835674"/>
                <a:gd name="connsiteX80" fmla="*/ 2499832 w 5228724"/>
                <a:gd name="connsiteY80" fmla="*/ 3006126 h 3835674"/>
                <a:gd name="connsiteX81" fmla="*/ 2295300 w 5228724"/>
                <a:gd name="connsiteY81" fmla="*/ 3106781 h 3835674"/>
                <a:gd name="connsiteX82" fmla="*/ 3616585 w 5228724"/>
                <a:gd name="connsiteY82" fmla="*/ 1850795 h 3835674"/>
                <a:gd name="connsiteX83" fmla="*/ 4015012 w 5228724"/>
                <a:gd name="connsiteY83" fmla="*/ 1868347 h 3835674"/>
                <a:gd name="connsiteX84" fmla="*/ 4193938 w 5228724"/>
                <a:gd name="connsiteY84" fmla="*/ 1729659 h 3835674"/>
                <a:gd name="connsiteX85" fmla="*/ 4103707 w 5228724"/>
                <a:gd name="connsiteY85" fmla="*/ 1799599 h 3835674"/>
                <a:gd name="connsiteX86" fmla="*/ 3620810 w 5228724"/>
                <a:gd name="connsiteY86" fmla="*/ 1771382 h 3835674"/>
                <a:gd name="connsiteX87" fmla="*/ 2163611 w 5228724"/>
                <a:gd name="connsiteY87" fmla="*/ 3171588 h 3835674"/>
                <a:gd name="connsiteX88" fmla="*/ 2067266 w 5228724"/>
                <a:gd name="connsiteY88" fmla="*/ 3219001 h 3835674"/>
                <a:gd name="connsiteX89" fmla="*/ 3612208 w 5228724"/>
                <a:gd name="connsiteY89" fmla="*/ 1683928 h 3835674"/>
                <a:gd name="connsiteX90" fmla="*/ 4193938 w 5228724"/>
                <a:gd name="connsiteY90" fmla="*/ 1729659 h 3835674"/>
                <a:gd name="connsiteX91" fmla="*/ 5171074 w 5228724"/>
                <a:gd name="connsiteY91" fmla="*/ 896823 h 3835674"/>
                <a:gd name="connsiteX92" fmla="*/ 3691213 w 5228724"/>
                <a:gd name="connsiteY92" fmla="*/ 115286 h 3835674"/>
                <a:gd name="connsiteX93" fmla="*/ 88071 w 5228724"/>
                <a:gd name="connsiteY93" fmla="*/ 2017377 h 3835674"/>
                <a:gd name="connsiteX94" fmla="*/ 1646343 w 5228724"/>
                <a:gd name="connsiteY94" fmla="*/ 3684892 h 3835674"/>
                <a:gd name="connsiteX95" fmla="*/ 3566306 w 5228724"/>
                <a:gd name="connsiteY95" fmla="*/ 2350095 h 3835674"/>
                <a:gd name="connsiteX96" fmla="*/ 4128702 w 5228724"/>
                <a:gd name="connsiteY96" fmla="*/ 1893153 h 3835674"/>
                <a:gd name="connsiteX97" fmla="*/ 4216683 w 5228724"/>
                <a:gd name="connsiteY97" fmla="*/ 1825704 h 3835674"/>
                <a:gd name="connsiteX98" fmla="*/ 4212817 w 5228724"/>
                <a:gd name="connsiteY98" fmla="*/ 1824811 h 3835674"/>
                <a:gd name="connsiteX99" fmla="*/ 4297195 w 5228724"/>
                <a:gd name="connsiteY99" fmla="*/ 1756253 h 3835674"/>
                <a:gd name="connsiteX100" fmla="*/ 4298583 w 5228724"/>
                <a:gd name="connsiteY100" fmla="*/ 1756611 h 3835674"/>
                <a:gd name="connsiteX101" fmla="*/ 4329878 w 5228724"/>
                <a:gd name="connsiteY101" fmla="*/ 1729699 h 3835674"/>
                <a:gd name="connsiteX102" fmla="*/ 4564041 w 5228724"/>
                <a:gd name="connsiteY102" fmla="*/ 1539443 h 3835674"/>
                <a:gd name="connsiteX103" fmla="*/ 4548611 w 5228724"/>
                <a:gd name="connsiteY103" fmla="*/ 1538784 h 3835674"/>
                <a:gd name="connsiteX104" fmla="*/ 5171074 w 5228724"/>
                <a:gd name="connsiteY104" fmla="*/ 896823 h 3835674"/>
                <a:gd name="connsiteX0" fmla="*/ 1984157 w 5243292"/>
                <a:gd name="connsiteY0" fmla="*/ 1320562 h 3743159"/>
                <a:gd name="connsiteX1" fmla="*/ 1937555 w 5243292"/>
                <a:gd name="connsiteY1" fmla="*/ 1209671 h 3743159"/>
                <a:gd name="connsiteX2" fmla="*/ 1722357 w 5243292"/>
                <a:gd name="connsiteY2" fmla="*/ 1153725 h 3743159"/>
                <a:gd name="connsiteX3" fmla="*/ 1393975 w 5243292"/>
                <a:gd name="connsiteY3" fmla="*/ 1408150 h 3743159"/>
                <a:gd name="connsiteX4" fmla="*/ 1468105 w 5243292"/>
                <a:gd name="connsiteY4" fmla="*/ 1934383 h 3743159"/>
                <a:gd name="connsiteX5" fmla="*/ 1592985 w 5243292"/>
                <a:gd name="connsiteY5" fmla="*/ 1810836 h 3743159"/>
                <a:gd name="connsiteX6" fmla="*/ 1443655 w 5243292"/>
                <a:gd name="connsiteY6" fmla="*/ 1444196 h 3743159"/>
                <a:gd name="connsiteX7" fmla="*/ 1881823 w 5243292"/>
                <a:gd name="connsiteY7" fmla="*/ 1409983 h 3743159"/>
                <a:gd name="connsiteX8" fmla="*/ 1984157 w 5243292"/>
                <a:gd name="connsiteY8" fmla="*/ 1320562 h 3743159"/>
                <a:gd name="connsiteX9" fmla="*/ 2037006 w 5243292"/>
                <a:gd name="connsiteY9" fmla="*/ 1323162 h 3743159"/>
                <a:gd name="connsiteX10" fmla="*/ 1820785 w 5243292"/>
                <a:gd name="connsiteY10" fmla="*/ 1456193 h 3743159"/>
                <a:gd name="connsiteX11" fmla="*/ 1499094 w 5243292"/>
                <a:gd name="connsiteY11" fmla="*/ 1441939 h 3743159"/>
                <a:gd name="connsiteX12" fmla="*/ 1589788 w 5243292"/>
                <a:gd name="connsiteY12" fmla="*/ 1746174 h 3743159"/>
                <a:gd name="connsiteX13" fmla="*/ 1486954 w 5243292"/>
                <a:gd name="connsiteY13" fmla="*/ 1977590 h 3743159"/>
                <a:gd name="connsiteX14" fmla="*/ 1395839 w 5243292"/>
                <a:gd name="connsiteY14" fmla="*/ 1302583 h 3743159"/>
                <a:gd name="connsiteX15" fmla="*/ 1772572 w 5243292"/>
                <a:gd name="connsiteY15" fmla="*/ 1092001 h 3743159"/>
                <a:gd name="connsiteX16" fmla="*/ 2004154 w 5243292"/>
                <a:gd name="connsiteY16" fmla="*/ 1203031 h 3743159"/>
                <a:gd name="connsiteX17" fmla="*/ 2037006 w 5243292"/>
                <a:gd name="connsiteY17" fmla="*/ 1323162 h 3743159"/>
                <a:gd name="connsiteX18" fmla="*/ 2675351 w 5243292"/>
                <a:gd name="connsiteY18" fmla="*/ 1631756 h 3743159"/>
                <a:gd name="connsiteX19" fmla="*/ 2578018 w 5243292"/>
                <a:gd name="connsiteY19" fmla="*/ 1498076 h 3743159"/>
                <a:gd name="connsiteX20" fmla="*/ 2447235 w 5243292"/>
                <a:gd name="connsiteY20" fmla="*/ 1475988 h 3743159"/>
                <a:gd name="connsiteX21" fmla="*/ 2401494 w 5243292"/>
                <a:gd name="connsiteY21" fmla="*/ 1539345 h 3743159"/>
                <a:gd name="connsiteX22" fmla="*/ 2315626 w 5243292"/>
                <a:gd name="connsiteY22" fmla="*/ 1923307 h 3743159"/>
                <a:gd name="connsiteX23" fmla="*/ 1926759 w 5243292"/>
                <a:gd name="connsiteY23" fmla="*/ 1731754 h 3743159"/>
                <a:gd name="connsiteX24" fmla="*/ 1764170 w 5243292"/>
                <a:gd name="connsiteY24" fmla="*/ 1872467 h 3743159"/>
                <a:gd name="connsiteX25" fmla="*/ 2336669 w 5243292"/>
                <a:gd name="connsiteY25" fmla="*/ 1978661 h 3743159"/>
                <a:gd name="connsiteX26" fmla="*/ 2675351 w 5243292"/>
                <a:gd name="connsiteY26" fmla="*/ 1631756 h 3743159"/>
                <a:gd name="connsiteX27" fmla="*/ 2710706 w 5243292"/>
                <a:gd name="connsiteY27" fmla="*/ 1637298 h 3743159"/>
                <a:gd name="connsiteX28" fmla="*/ 2274547 w 5243292"/>
                <a:gd name="connsiteY28" fmla="*/ 2047871 h 3743159"/>
                <a:gd name="connsiteX29" fmla="*/ 1704630 w 5243292"/>
                <a:gd name="connsiteY29" fmla="*/ 1825783 h 3743159"/>
                <a:gd name="connsiteX30" fmla="*/ 2005252 w 5243292"/>
                <a:gd name="connsiteY30" fmla="*/ 1704745 h 3743159"/>
                <a:gd name="connsiteX31" fmla="*/ 2268016 w 5243292"/>
                <a:gd name="connsiteY31" fmla="*/ 1878547 h 3743159"/>
                <a:gd name="connsiteX32" fmla="*/ 2367254 w 5243292"/>
                <a:gd name="connsiteY32" fmla="*/ 1576643 h 3743159"/>
                <a:gd name="connsiteX33" fmla="*/ 2484431 w 5243292"/>
                <a:gd name="connsiteY33" fmla="*/ 1408637 h 3743159"/>
                <a:gd name="connsiteX34" fmla="*/ 2587479 w 5243292"/>
                <a:gd name="connsiteY34" fmla="*/ 1433416 h 3743159"/>
                <a:gd name="connsiteX35" fmla="*/ 2710706 w 5243292"/>
                <a:gd name="connsiteY35" fmla="*/ 1637298 h 3743159"/>
                <a:gd name="connsiteX36" fmla="*/ 3080543 w 5243292"/>
                <a:gd name="connsiteY36" fmla="*/ 929520 h 3743159"/>
                <a:gd name="connsiteX37" fmla="*/ 2780905 w 5243292"/>
                <a:gd name="connsiteY37" fmla="*/ 727484 h 3743159"/>
                <a:gd name="connsiteX38" fmla="*/ 2683322 w 5243292"/>
                <a:gd name="connsiteY38" fmla="*/ 736258 h 3743159"/>
                <a:gd name="connsiteX39" fmla="*/ 2553544 w 5243292"/>
                <a:gd name="connsiteY39" fmla="*/ 771099 h 3743159"/>
                <a:gd name="connsiteX40" fmla="*/ 2269900 w 5243292"/>
                <a:gd name="connsiteY40" fmla="*/ 1199314 h 3743159"/>
                <a:gd name="connsiteX41" fmla="*/ 2441054 w 5243292"/>
                <a:gd name="connsiteY41" fmla="*/ 1178424 h 3743159"/>
                <a:gd name="connsiteX42" fmla="*/ 2566895 w 5243292"/>
                <a:gd name="connsiteY42" fmla="*/ 825399 h 3743159"/>
                <a:gd name="connsiteX43" fmla="*/ 2910878 w 5243292"/>
                <a:gd name="connsiteY43" fmla="*/ 1045529 h 3743159"/>
                <a:gd name="connsiteX44" fmla="*/ 3080543 w 5243292"/>
                <a:gd name="connsiteY44" fmla="*/ 929520 h 3743159"/>
                <a:gd name="connsiteX45" fmla="*/ 3130658 w 5243292"/>
                <a:gd name="connsiteY45" fmla="*/ 960546 h 3743159"/>
                <a:gd name="connsiteX46" fmla="*/ 2833240 w 5243292"/>
                <a:gd name="connsiteY46" fmla="*/ 1043945 h 3743159"/>
                <a:gd name="connsiteX47" fmla="*/ 2605995 w 5243292"/>
                <a:gd name="connsiteY47" fmla="*/ 853398 h 3743159"/>
                <a:gd name="connsiteX48" fmla="*/ 2477161 w 5243292"/>
                <a:gd name="connsiteY48" fmla="*/ 1127742 h 3743159"/>
                <a:gd name="connsiteX49" fmla="*/ 2252898 w 5243292"/>
                <a:gd name="connsiteY49" fmla="*/ 1240243 h 3743159"/>
                <a:gd name="connsiteX50" fmla="*/ 2619655 w 5243292"/>
                <a:gd name="connsiteY50" fmla="*/ 693188 h 3743159"/>
                <a:gd name="connsiteX51" fmla="*/ 2693268 w 5243292"/>
                <a:gd name="connsiteY51" fmla="*/ 681875 h 3743159"/>
                <a:gd name="connsiteX52" fmla="*/ 3130658 w 5243292"/>
                <a:gd name="connsiteY52" fmla="*/ 960546 h 3743159"/>
                <a:gd name="connsiteX53" fmla="*/ 3761137 w 5243292"/>
                <a:gd name="connsiteY53" fmla="*/ 1227772 h 3743159"/>
                <a:gd name="connsiteX54" fmla="*/ 3663805 w 5243292"/>
                <a:gd name="connsiteY54" fmla="*/ 1094090 h 3743159"/>
                <a:gd name="connsiteX55" fmla="*/ 3533022 w 5243292"/>
                <a:gd name="connsiteY55" fmla="*/ 1072005 h 3743159"/>
                <a:gd name="connsiteX56" fmla="*/ 3487281 w 5243292"/>
                <a:gd name="connsiteY56" fmla="*/ 1135361 h 3743159"/>
                <a:gd name="connsiteX57" fmla="*/ 3401412 w 5243292"/>
                <a:gd name="connsiteY57" fmla="*/ 1519323 h 3743159"/>
                <a:gd name="connsiteX58" fmla="*/ 3012546 w 5243292"/>
                <a:gd name="connsiteY58" fmla="*/ 1327770 h 3743159"/>
                <a:gd name="connsiteX59" fmla="*/ 2849956 w 5243292"/>
                <a:gd name="connsiteY59" fmla="*/ 1468483 h 3743159"/>
                <a:gd name="connsiteX60" fmla="*/ 3422455 w 5243292"/>
                <a:gd name="connsiteY60" fmla="*/ 1574675 h 3743159"/>
                <a:gd name="connsiteX61" fmla="*/ 3761137 w 5243292"/>
                <a:gd name="connsiteY61" fmla="*/ 1227772 h 3743159"/>
                <a:gd name="connsiteX62" fmla="*/ 3796493 w 5243292"/>
                <a:gd name="connsiteY62" fmla="*/ 1233312 h 3743159"/>
                <a:gd name="connsiteX63" fmla="*/ 3360333 w 5243292"/>
                <a:gd name="connsiteY63" fmla="*/ 1643885 h 3743159"/>
                <a:gd name="connsiteX64" fmla="*/ 2790415 w 5243292"/>
                <a:gd name="connsiteY64" fmla="*/ 1421799 h 3743159"/>
                <a:gd name="connsiteX65" fmla="*/ 3091038 w 5243292"/>
                <a:gd name="connsiteY65" fmla="*/ 1300759 h 3743159"/>
                <a:gd name="connsiteX66" fmla="*/ 3353803 w 5243292"/>
                <a:gd name="connsiteY66" fmla="*/ 1474561 h 3743159"/>
                <a:gd name="connsiteX67" fmla="*/ 3453040 w 5243292"/>
                <a:gd name="connsiteY67" fmla="*/ 1172659 h 3743159"/>
                <a:gd name="connsiteX68" fmla="*/ 3570217 w 5243292"/>
                <a:gd name="connsiteY68" fmla="*/ 1004651 h 3743159"/>
                <a:gd name="connsiteX69" fmla="*/ 3673266 w 5243292"/>
                <a:gd name="connsiteY69" fmla="*/ 1029430 h 3743159"/>
                <a:gd name="connsiteX70" fmla="*/ 3796493 w 5243292"/>
                <a:gd name="connsiteY70" fmla="*/ 1233312 h 3743159"/>
                <a:gd name="connsiteX71" fmla="*/ 3756642 w 5243292"/>
                <a:gd name="connsiteY71" fmla="*/ 2079906 h 3743159"/>
                <a:gd name="connsiteX72" fmla="*/ 3651093 w 5243292"/>
                <a:gd name="connsiteY72" fmla="*/ 2143440 h 3743159"/>
                <a:gd name="connsiteX73" fmla="*/ 2681839 w 5243292"/>
                <a:gd name="connsiteY73" fmla="*/ 2923728 h 3743159"/>
                <a:gd name="connsiteX74" fmla="*/ 2606015 w 5243292"/>
                <a:gd name="connsiteY74" fmla="*/ 2961042 h 3743159"/>
                <a:gd name="connsiteX75" fmla="*/ 3645198 w 5243292"/>
                <a:gd name="connsiteY75" fmla="*/ 2083508 h 3743159"/>
                <a:gd name="connsiteX76" fmla="*/ 3756642 w 5243292"/>
                <a:gd name="connsiteY76" fmla="*/ 2079906 h 3743159"/>
                <a:gd name="connsiteX77" fmla="*/ 4029580 w 5243292"/>
                <a:gd name="connsiteY77" fmla="*/ 1868347 h 3743159"/>
                <a:gd name="connsiteX78" fmla="*/ 3827030 w 5243292"/>
                <a:gd name="connsiteY78" fmla="*/ 2025349 h 3743159"/>
                <a:gd name="connsiteX79" fmla="*/ 3648572 w 5243292"/>
                <a:gd name="connsiteY79" fmla="*/ 2027900 h 3743159"/>
                <a:gd name="connsiteX80" fmla="*/ 2514400 w 5243292"/>
                <a:gd name="connsiteY80" fmla="*/ 3006126 h 3743159"/>
                <a:gd name="connsiteX81" fmla="*/ 2309868 w 5243292"/>
                <a:gd name="connsiteY81" fmla="*/ 3106781 h 3743159"/>
                <a:gd name="connsiteX82" fmla="*/ 3631153 w 5243292"/>
                <a:gd name="connsiteY82" fmla="*/ 1850795 h 3743159"/>
                <a:gd name="connsiteX83" fmla="*/ 4029580 w 5243292"/>
                <a:gd name="connsiteY83" fmla="*/ 1868347 h 3743159"/>
                <a:gd name="connsiteX84" fmla="*/ 4208506 w 5243292"/>
                <a:gd name="connsiteY84" fmla="*/ 1729659 h 3743159"/>
                <a:gd name="connsiteX85" fmla="*/ 4118275 w 5243292"/>
                <a:gd name="connsiteY85" fmla="*/ 1799599 h 3743159"/>
                <a:gd name="connsiteX86" fmla="*/ 3635378 w 5243292"/>
                <a:gd name="connsiteY86" fmla="*/ 1771382 h 3743159"/>
                <a:gd name="connsiteX87" fmla="*/ 2178179 w 5243292"/>
                <a:gd name="connsiteY87" fmla="*/ 3171588 h 3743159"/>
                <a:gd name="connsiteX88" fmla="*/ 2081834 w 5243292"/>
                <a:gd name="connsiteY88" fmla="*/ 3219001 h 3743159"/>
                <a:gd name="connsiteX89" fmla="*/ 3626776 w 5243292"/>
                <a:gd name="connsiteY89" fmla="*/ 1683928 h 3743159"/>
                <a:gd name="connsiteX90" fmla="*/ 4208506 w 5243292"/>
                <a:gd name="connsiteY90" fmla="*/ 1729659 h 3743159"/>
                <a:gd name="connsiteX91" fmla="*/ 5185642 w 5243292"/>
                <a:gd name="connsiteY91" fmla="*/ 896823 h 3743159"/>
                <a:gd name="connsiteX92" fmla="*/ 3705781 w 5243292"/>
                <a:gd name="connsiteY92" fmla="*/ 115286 h 3743159"/>
                <a:gd name="connsiteX93" fmla="*/ 102639 w 5243292"/>
                <a:gd name="connsiteY93" fmla="*/ 2017377 h 3743159"/>
                <a:gd name="connsiteX94" fmla="*/ 1564162 w 5243292"/>
                <a:gd name="connsiteY94" fmla="*/ 3586692 h 3743159"/>
                <a:gd name="connsiteX95" fmla="*/ 3580874 w 5243292"/>
                <a:gd name="connsiteY95" fmla="*/ 2350095 h 3743159"/>
                <a:gd name="connsiteX96" fmla="*/ 4143270 w 5243292"/>
                <a:gd name="connsiteY96" fmla="*/ 1893153 h 3743159"/>
                <a:gd name="connsiteX97" fmla="*/ 4231251 w 5243292"/>
                <a:gd name="connsiteY97" fmla="*/ 1825704 h 3743159"/>
                <a:gd name="connsiteX98" fmla="*/ 4227385 w 5243292"/>
                <a:gd name="connsiteY98" fmla="*/ 1824811 h 3743159"/>
                <a:gd name="connsiteX99" fmla="*/ 4311763 w 5243292"/>
                <a:gd name="connsiteY99" fmla="*/ 1756253 h 3743159"/>
                <a:gd name="connsiteX100" fmla="*/ 4313151 w 5243292"/>
                <a:gd name="connsiteY100" fmla="*/ 1756611 h 3743159"/>
                <a:gd name="connsiteX101" fmla="*/ 4344446 w 5243292"/>
                <a:gd name="connsiteY101" fmla="*/ 1729699 h 3743159"/>
                <a:gd name="connsiteX102" fmla="*/ 4578609 w 5243292"/>
                <a:gd name="connsiteY102" fmla="*/ 1539443 h 3743159"/>
                <a:gd name="connsiteX103" fmla="*/ 4563179 w 5243292"/>
                <a:gd name="connsiteY103" fmla="*/ 1538784 h 3743159"/>
                <a:gd name="connsiteX104" fmla="*/ 5185642 w 5243292"/>
                <a:gd name="connsiteY104" fmla="*/ 896823 h 3743159"/>
                <a:gd name="connsiteX0" fmla="*/ 1980326 w 5239461"/>
                <a:gd name="connsiteY0" fmla="*/ 1320562 h 3777802"/>
                <a:gd name="connsiteX1" fmla="*/ 1933724 w 5239461"/>
                <a:gd name="connsiteY1" fmla="*/ 1209671 h 3777802"/>
                <a:gd name="connsiteX2" fmla="*/ 1718526 w 5239461"/>
                <a:gd name="connsiteY2" fmla="*/ 1153725 h 3777802"/>
                <a:gd name="connsiteX3" fmla="*/ 1390144 w 5239461"/>
                <a:gd name="connsiteY3" fmla="*/ 1408150 h 3777802"/>
                <a:gd name="connsiteX4" fmla="*/ 1464274 w 5239461"/>
                <a:gd name="connsiteY4" fmla="*/ 1934383 h 3777802"/>
                <a:gd name="connsiteX5" fmla="*/ 1589154 w 5239461"/>
                <a:gd name="connsiteY5" fmla="*/ 1810836 h 3777802"/>
                <a:gd name="connsiteX6" fmla="*/ 1439824 w 5239461"/>
                <a:gd name="connsiteY6" fmla="*/ 1444196 h 3777802"/>
                <a:gd name="connsiteX7" fmla="*/ 1877992 w 5239461"/>
                <a:gd name="connsiteY7" fmla="*/ 1409983 h 3777802"/>
                <a:gd name="connsiteX8" fmla="*/ 1980326 w 5239461"/>
                <a:gd name="connsiteY8" fmla="*/ 1320562 h 3777802"/>
                <a:gd name="connsiteX9" fmla="*/ 2033175 w 5239461"/>
                <a:gd name="connsiteY9" fmla="*/ 1323162 h 3777802"/>
                <a:gd name="connsiteX10" fmla="*/ 1816954 w 5239461"/>
                <a:gd name="connsiteY10" fmla="*/ 1456193 h 3777802"/>
                <a:gd name="connsiteX11" fmla="*/ 1495263 w 5239461"/>
                <a:gd name="connsiteY11" fmla="*/ 1441939 h 3777802"/>
                <a:gd name="connsiteX12" fmla="*/ 1585957 w 5239461"/>
                <a:gd name="connsiteY12" fmla="*/ 1746174 h 3777802"/>
                <a:gd name="connsiteX13" fmla="*/ 1483123 w 5239461"/>
                <a:gd name="connsiteY13" fmla="*/ 1977590 h 3777802"/>
                <a:gd name="connsiteX14" fmla="*/ 1392008 w 5239461"/>
                <a:gd name="connsiteY14" fmla="*/ 1302583 h 3777802"/>
                <a:gd name="connsiteX15" fmla="*/ 1768741 w 5239461"/>
                <a:gd name="connsiteY15" fmla="*/ 1092001 h 3777802"/>
                <a:gd name="connsiteX16" fmla="*/ 2000323 w 5239461"/>
                <a:gd name="connsiteY16" fmla="*/ 1203031 h 3777802"/>
                <a:gd name="connsiteX17" fmla="*/ 2033175 w 5239461"/>
                <a:gd name="connsiteY17" fmla="*/ 1323162 h 3777802"/>
                <a:gd name="connsiteX18" fmla="*/ 2671520 w 5239461"/>
                <a:gd name="connsiteY18" fmla="*/ 1631756 h 3777802"/>
                <a:gd name="connsiteX19" fmla="*/ 2574187 w 5239461"/>
                <a:gd name="connsiteY19" fmla="*/ 1498076 h 3777802"/>
                <a:gd name="connsiteX20" fmla="*/ 2443404 w 5239461"/>
                <a:gd name="connsiteY20" fmla="*/ 1475988 h 3777802"/>
                <a:gd name="connsiteX21" fmla="*/ 2397663 w 5239461"/>
                <a:gd name="connsiteY21" fmla="*/ 1539345 h 3777802"/>
                <a:gd name="connsiteX22" fmla="*/ 2311795 w 5239461"/>
                <a:gd name="connsiteY22" fmla="*/ 1923307 h 3777802"/>
                <a:gd name="connsiteX23" fmla="*/ 1922928 w 5239461"/>
                <a:gd name="connsiteY23" fmla="*/ 1731754 h 3777802"/>
                <a:gd name="connsiteX24" fmla="*/ 1760339 w 5239461"/>
                <a:gd name="connsiteY24" fmla="*/ 1872467 h 3777802"/>
                <a:gd name="connsiteX25" fmla="*/ 2332838 w 5239461"/>
                <a:gd name="connsiteY25" fmla="*/ 1978661 h 3777802"/>
                <a:gd name="connsiteX26" fmla="*/ 2671520 w 5239461"/>
                <a:gd name="connsiteY26" fmla="*/ 1631756 h 3777802"/>
                <a:gd name="connsiteX27" fmla="*/ 2706875 w 5239461"/>
                <a:gd name="connsiteY27" fmla="*/ 1637298 h 3777802"/>
                <a:gd name="connsiteX28" fmla="*/ 2270716 w 5239461"/>
                <a:gd name="connsiteY28" fmla="*/ 2047871 h 3777802"/>
                <a:gd name="connsiteX29" fmla="*/ 1700799 w 5239461"/>
                <a:gd name="connsiteY29" fmla="*/ 1825783 h 3777802"/>
                <a:gd name="connsiteX30" fmla="*/ 2001421 w 5239461"/>
                <a:gd name="connsiteY30" fmla="*/ 1704745 h 3777802"/>
                <a:gd name="connsiteX31" fmla="*/ 2264185 w 5239461"/>
                <a:gd name="connsiteY31" fmla="*/ 1878547 h 3777802"/>
                <a:gd name="connsiteX32" fmla="*/ 2363423 w 5239461"/>
                <a:gd name="connsiteY32" fmla="*/ 1576643 h 3777802"/>
                <a:gd name="connsiteX33" fmla="*/ 2480600 w 5239461"/>
                <a:gd name="connsiteY33" fmla="*/ 1408637 h 3777802"/>
                <a:gd name="connsiteX34" fmla="*/ 2583648 w 5239461"/>
                <a:gd name="connsiteY34" fmla="*/ 1433416 h 3777802"/>
                <a:gd name="connsiteX35" fmla="*/ 2706875 w 5239461"/>
                <a:gd name="connsiteY35" fmla="*/ 1637298 h 3777802"/>
                <a:gd name="connsiteX36" fmla="*/ 3076712 w 5239461"/>
                <a:gd name="connsiteY36" fmla="*/ 929520 h 3777802"/>
                <a:gd name="connsiteX37" fmla="*/ 2777074 w 5239461"/>
                <a:gd name="connsiteY37" fmla="*/ 727484 h 3777802"/>
                <a:gd name="connsiteX38" fmla="*/ 2679491 w 5239461"/>
                <a:gd name="connsiteY38" fmla="*/ 736258 h 3777802"/>
                <a:gd name="connsiteX39" fmla="*/ 2549713 w 5239461"/>
                <a:gd name="connsiteY39" fmla="*/ 771099 h 3777802"/>
                <a:gd name="connsiteX40" fmla="*/ 2266069 w 5239461"/>
                <a:gd name="connsiteY40" fmla="*/ 1199314 h 3777802"/>
                <a:gd name="connsiteX41" fmla="*/ 2437223 w 5239461"/>
                <a:gd name="connsiteY41" fmla="*/ 1178424 h 3777802"/>
                <a:gd name="connsiteX42" fmla="*/ 2563064 w 5239461"/>
                <a:gd name="connsiteY42" fmla="*/ 825399 h 3777802"/>
                <a:gd name="connsiteX43" fmla="*/ 2907047 w 5239461"/>
                <a:gd name="connsiteY43" fmla="*/ 1045529 h 3777802"/>
                <a:gd name="connsiteX44" fmla="*/ 3076712 w 5239461"/>
                <a:gd name="connsiteY44" fmla="*/ 929520 h 3777802"/>
                <a:gd name="connsiteX45" fmla="*/ 3126827 w 5239461"/>
                <a:gd name="connsiteY45" fmla="*/ 960546 h 3777802"/>
                <a:gd name="connsiteX46" fmla="*/ 2829409 w 5239461"/>
                <a:gd name="connsiteY46" fmla="*/ 1043945 h 3777802"/>
                <a:gd name="connsiteX47" fmla="*/ 2602164 w 5239461"/>
                <a:gd name="connsiteY47" fmla="*/ 853398 h 3777802"/>
                <a:gd name="connsiteX48" fmla="*/ 2473330 w 5239461"/>
                <a:gd name="connsiteY48" fmla="*/ 1127742 h 3777802"/>
                <a:gd name="connsiteX49" fmla="*/ 2249067 w 5239461"/>
                <a:gd name="connsiteY49" fmla="*/ 1240243 h 3777802"/>
                <a:gd name="connsiteX50" fmla="*/ 2615824 w 5239461"/>
                <a:gd name="connsiteY50" fmla="*/ 693188 h 3777802"/>
                <a:gd name="connsiteX51" fmla="*/ 2689437 w 5239461"/>
                <a:gd name="connsiteY51" fmla="*/ 681875 h 3777802"/>
                <a:gd name="connsiteX52" fmla="*/ 3126827 w 5239461"/>
                <a:gd name="connsiteY52" fmla="*/ 960546 h 3777802"/>
                <a:gd name="connsiteX53" fmla="*/ 3757306 w 5239461"/>
                <a:gd name="connsiteY53" fmla="*/ 1227772 h 3777802"/>
                <a:gd name="connsiteX54" fmla="*/ 3659974 w 5239461"/>
                <a:gd name="connsiteY54" fmla="*/ 1094090 h 3777802"/>
                <a:gd name="connsiteX55" fmla="*/ 3529191 w 5239461"/>
                <a:gd name="connsiteY55" fmla="*/ 1072005 h 3777802"/>
                <a:gd name="connsiteX56" fmla="*/ 3483450 w 5239461"/>
                <a:gd name="connsiteY56" fmla="*/ 1135361 h 3777802"/>
                <a:gd name="connsiteX57" fmla="*/ 3397581 w 5239461"/>
                <a:gd name="connsiteY57" fmla="*/ 1519323 h 3777802"/>
                <a:gd name="connsiteX58" fmla="*/ 3008715 w 5239461"/>
                <a:gd name="connsiteY58" fmla="*/ 1327770 h 3777802"/>
                <a:gd name="connsiteX59" fmla="*/ 2846125 w 5239461"/>
                <a:gd name="connsiteY59" fmla="*/ 1468483 h 3777802"/>
                <a:gd name="connsiteX60" fmla="*/ 3418624 w 5239461"/>
                <a:gd name="connsiteY60" fmla="*/ 1574675 h 3777802"/>
                <a:gd name="connsiteX61" fmla="*/ 3757306 w 5239461"/>
                <a:gd name="connsiteY61" fmla="*/ 1227772 h 3777802"/>
                <a:gd name="connsiteX62" fmla="*/ 3792662 w 5239461"/>
                <a:gd name="connsiteY62" fmla="*/ 1233312 h 3777802"/>
                <a:gd name="connsiteX63" fmla="*/ 3356502 w 5239461"/>
                <a:gd name="connsiteY63" fmla="*/ 1643885 h 3777802"/>
                <a:gd name="connsiteX64" fmla="*/ 2786584 w 5239461"/>
                <a:gd name="connsiteY64" fmla="*/ 1421799 h 3777802"/>
                <a:gd name="connsiteX65" fmla="*/ 3087207 w 5239461"/>
                <a:gd name="connsiteY65" fmla="*/ 1300759 h 3777802"/>
                <a:gd name="connsiteX66" fmla="*/ 3349972 w 5239461"/>
                <a:gd name="connsiteY66" fmla="*/ 1474561 h 3777802"/>
                <a:gd name="connsiteX67" fmla="*/ 3449209 w 5239461"/>
                <a:gd name="connsiteY67" fmla="*/ 1172659 h 3777802"/>
                <a:gd name="connsiteX68" fmla="*/ 3566386 w 5239461"/>
                <a:gd name="connsiteY68" fmla="*/ 1004651 h 3777802"/>
                <a:gd name="connsiteX69" fmla="*/ 3669435 w 5239461"/>
                <a:gd name="connsiteY69" fmla="*/ 1029430 h 3777802"/>
                <a:gd name="connsiteX70" fmla="*/ 3792662 w 5239461"/>
                <a:gd name="connsiteY70" fmla="*/ 1233312 h 3777802"/>
                <a:gd name="connsiteX71" fmla="*/ 3752811 w 5239461"/>
                <a:gd name="connsiteY71" fmla="*/ 2079906 h 3777802"/>
                <a:gd name="connsiteX72" fmla="*/ 3647262 w 5239461"/>
                <a:gd name="connsiteY72" fmla="*/ 2143440 h 3777802"/>
                <a:gd name="connsiteX73" fmla="*/ 2678008 w 5239461"/>
                <a:gd name="connsiteY73" fmla="*/ 2923728 h 3777802"/>
                <a:gd name="connsiteX74" fmla="*/ 2602184 w 5239461"/>
                <a:gd name="connsiteY74" fmla="*/ 2961042 h 3777802"/>
                <a:gd name="connsiteX75" fmla="*/ 3641367 w 5239461"/>
                <a:gd name="connsiteY75" fmla="*/ 2083508 h 3777802"/>
                <a:gd name="connsiteX76" fmla="*/ 3752811 w 5239461"/>
                <a:gd name="connsiteY76" fmla="*/ 2079906 h 3777802"/>
                <a:gd name="connsiteX77" fmla="*/ 4025749 w 5239461"/>
                <a:gd name="connsiteY77" fmla="*/ 1868347 h 3777802"/>
                <a:gd name="connsiteX78" fmla="*/ 3823199 w 5239461"/>
                <a:gd name="connsiteY78" fmla="*/ 2025349 h 3777802"/>
                <a:gd name="connsiteX79" fmla="*/ 3644741 w 5239461"/>
                <a:gd name="connsiteY79" fmla="*/ 2027900 h 3777802"/>
                <a:gd name="connsiteX80" fmla="*/ 2510569 w 5239461"/>
                <a:gd name="connsiteY80" fmla="*/ 3006126 h 3777802"/>
                <a:gd name="connsiteX81" fmla="*/ 2306037 w 5239461"/>
                <a:gd name="connsiteY81" fmla="*/ 3106781 h 3777802"/>
                <a:gd name="connsiteX82" fmla="*/ 3627322 w 5239461"/>
                <a:gd name="connsiteY82" fmla="*/ 1850795 h 3777802"/>
                <a:gd name="connsiteX83" fmla="*/ 4025749 w 5239461"/>
                <a:gd name="connsiteY83" fmla="*/ 1868347 h 3777802"/>
                <a:gd name="connsiteX84" fmla="*/ 4204675 w 5239461"/>
                <a:gd name="connsiteY84" fmla="*/ 1729659 h 3777802"/>
                <a:gd name="connsiteX85" fmla="*/ 4114444 w 5239461"/>
                <a:gd name="connsiteY85" fmla="*/ 1799599 h 3777802"/>
                <a:gd name="connsiteX86" fmla="*/ 3631547 w 5239461"/>
                <a:gd name="connsiteY86" fmla="*/ 1771382 h 3777802"/>
                <a:gd name="connsiteX87" fmla="*/ 2174348 w 5239461"/>
                <a:gd name="connsiteY87" fmla="*/ 3171588 h 3777802"/>
                <a:gd name="connsiteX88" fmla="*/ 2078003 w 5239461"/>
                <a:gd name="connsiteY88" fmla="*/ 3219001 h 3777802"/>
                <a:gd name="connsiteX89" fmla="*/ 3622945 w 5239461"/>
                <a:gd name="connsiteY89" fmla="*/ 1683928 h 3777802"/>
                <a:gd name="connsiteX90" fmla="*/ 4204675 w 5239461"/>
                <a:gd name="connsiteY90" fmla="*/ 1729659 h 3777802"/>
                <a:gd name="connsiteX91" fmla="*/ 5181811 w 5239461"/>
                <a:gd name="connsiteY91" fmla="*/ 896823 h 3777802"/>
                <a:gd name="connsiteX92" fmla="*/ 3701950 w 5239461"/>
                <a:gd name="connsiteY92" fmla="*/ 115286 h 3777802"/>
                <a:gd name="connsiteX93" fmla="*/ 98808 w 5239461"/>
                <a:gd name="connsiteY93" fmla="*/ 2017377 h 3777802"/>
                <a:gd name="connsiteX94" fmla="*/ 1584518 w 5239461"/>
                <a:gd name="connsiteY94" fmla="*/ 3623516 h 3777802"/>
                <a:gd name="connsiteX95" fmla="*/ 3577043 w 5239461"/>
                <a:gd name="connsiteY95" fmla="*/ 2350095 h 3777802"/>
                <a:gd name="connsiteX96" fmla="*/ 4139439 w 5239461"/>
                <a:gd name="connsiteY96" fmla="*/ 1893153 h 3777802"/>
                <a:gd name="connsiteX97" fmla="*/ 4227420 w 5239461"/>
                <a:gd name="connsiteY97" fmla="*/ 1825704 h 3777802"/>
                <a:gd name="connsiteX98" fmla="*/ 4223554 w 5239461"/>
                <a:gd name="connsiteY98" fmla="*/ 1824811 h 3777802"/>
                <a:gd name="connsiteX99" fmla="*/ 4307932 w 5239461"/>
                <a:gd name="connsiteY99" fmla="*/ 1756253 h 3777802"/>
                <a:gd name="connsiteX100" fmla="*/ 4309320 w 5239461"/>
                <a:gd name="connsiteY100" fmla="*/ 1756611 h 3777802"/>
                <a:gd name="connsiteX101" fmla="*/ 4340615 w 5239461"/>
                <a:gd name="connsiteY101" fmla="*/ 1729699 h 3777802"/>
                <a:gd name="connsiteX102" fmla="*/ 4574778 w 5239461"/>
                <a:gd name="connsiteY102" fmla="*/ 1539443 h 3777802"/>
                <a:gd name="connsiteX103" fmla="*/ 4559348 w 5239461"/>
                <a:gd name="connsiteY103" fmla="*/ 1538784 h 3777802"/>
                <a:gd name="connsiteX104" fmla="*/ 5181811 w 5239461"/>
                <a:gd name="connsiteY104" fmla="*/ 896823 h 3777802"/>
                <a:gd name="connsiteX0" fmla="*/ 2099489 w 5358624"/>
                <a:gd name="connsiteY0" fmla="*/ 1320562 h 3792546"/>
                <a:gd name="connsiteX1" fmla="*/ 2052887 w 5358624"/>
                <a:gd name="connsiteY1" fmla="*/ 1209671 h 3792546"/>
                <a:gd name="connsiteX2" fmla="*/ 1837689 w 5358624"/>
                <a:gd name="connsiteY2" fmla="*/ 1153725 h 3792546"/>
                <a:gd name="connsiteX3" fmla="*/ 1509307 w 5358624"/>
                <a:gd name="connsiteY3" fmla="*/ 1408150 h 3792546"/>
                <a:gd name="connsiteX4" fmla="*/ 1583437 w 5358624"/>
                <a:gd name="connsiteY4" fmla="*/ 1934383 h 3792546"/>
                <a:gd name="connsiteX5" fmla="*/ 1708317 w 5358624"/>
                <a:gd name="connsiteY5" fmla="*/ 1810836 h 3792546"/>
                <a:gd name="connsiteX6" fmla="*/ 1558987 w 5358624"/>
                <a:gd name="connsiteY6" fmla="*/ 1444196 h 3792546"/>
                <a:gd name="connsiteX7" fmla="*/ 1997155 w 5358624"/>
                <a:gd name="connsiteY7" fmla="*/ 1409983 h 3792546"/>
                <a:gd name="connsiteX8" fmla="*/ 2099489 w 5358624"/>
                <a:gd name="connsiteY8" fmla="*/ 1320562 h 3792546"/>
                <a:gd name="connsiteX9" fmla="*/ 2152338 w 5358624"/>
                <a:gd name="connsiteY9" fmla="*/ 1323162 h 3792546"/>
                <a:gd name="connsiteX10" fmla="*/ 1936117 w 5358624"/>
                <a:gd name="connsiteY10" fmla="*/ 1456193 h 3792546"/>
                <a:gd name="connsiteX11" fmla="*/ 1614426 w 5358624"/>
                <a:gd name="connsiteY11" fmla="*/ 1441939 h 3792546"/>
                <a:gd name="connsiteX12" fmla="*/ 1705120 w 5358624"/>
                <a:gd name="connsiteY12" fmla="*/ 1746174 h 3792546"/>
                <a:gd name="connsiteX13" fmla="*/ 1602286 w 5358624"/>
                <a:gd name="connsiteY13" fmla="*/ 1977590 h 3792546"/>
                <a:gd name="connsiteX14" fmla="*/ 1511171 w 5358624"/>
                <a:gd name="connsiteY14" fmla="*/ 1302583 h 3792546"/>
                <a:gd name="connsiteX15" fmla="*/ 1887904 w 5358624"/>
                <a:gd name="connsiteY15" fmla="*/ 1092001 h 3792546"/>
                <a:gd name="connsiteX16" fmla="*/ 2119486 w 5358624"/>
                <a:gd name="connsiteY16" fmla="*/ 1203031 h 3792546"/>
                <a:gd name="connsiteX17" fmla="*/ 2152338 w 5358624"/>
                <a:gd name="connsiteY17" fmla="*/ 1323162 h 3792546"/>
                <a:gd name="connsiteX18" fmla="*/ 2790683 w 5358624"/>
                <a:gd name="connsiteY18" fmla="*/ 1631756 h 3792546"/>
                <a:gd name="connsiteX19" fmla="*/ 2693350 w 5358624"/>
                <a:gd name="connsiteY19" fmla="*/ 1498076 h 3792546"/>
                <a:gd name="connsiteX20" fmla="*/ 2562567 w 5358624"/>
                <a:gd name="connsiteY20" fmla="*/ 1475988 h 3792546"/>
                <a:gd name="connsiteX21" fmla="*/ 2516826 w 5358624"/>
                <a:gd name="connsiteY21" fmla="*/ 1539345 h 3792546"/>
                <a:gd name="connsiteX22" fmla="*/ 2430958 w 5358624"/>
                <a:gd name="connsiteY22" fmla="*/ 1923307 h 3792546"/>
                <a:gd name="connsiteX23" fmla="*/ 2042091 w 5358624"/>
                <a:gd name="connsiteY23" fmla="*/ 1731754 h 3792546"/>
                <a:gd name="connsiteX24" fmla="*/ 1879502 w 5358624"/>
                <a:gd name="connsiteY24" fmla="*/ 1872467 h 3792546"/>
                <a:gd name="connsiteX25" fmla="*/ 2452001 w 5358624"/>
                <a:gd name="connsiteY25" fmla="*/ 1978661 h 3792546"/>
                <a:gd name="connsiteX26" fmla="*/ 2790683 w 5358624"/>
                <a:gd name="connsiteY26" fmla="*/ 1631756 h 3792546"/>
                <a:gd name="connsiteX27" fmla="*/ 2826038 w 5358624"/>
                <a:gd name="connsiteY27" fmla="*/ 1637298 h 3792546"/>
                <a:gd name="connsiteX28" fmla="*/ 2389879 w 5358624"/>
                <a:gd name="connsiteY28" fmla="*/ 2047871 h 3792546"/>
                <a:gd name="connsiteX29" fmla="*/ 1819962 w 5358624"/>
                <a:gd name="connsiteY29" fmla="*/ 1825783 h 3792546"/>
                <a:gd name="connsiteX30" fmla="*/ 2120584 w 5358624"/>
                <a:gd name="connsiteY30" fmla="*/ 1704745 h 3792546"/>
                <a:gd name="connsiteX31" fmla="*/ 2383348 w 5358624"/>
                <a:gd name="connsiteY31" fmla="*/ 1878547 h 3792546"/>
                <a:gd name="connsiteX32" fmla="*/ 2482586 w 5358624"/>
                <a:gd name="connsiteY32" fmla="*/ 1576643 h 3792546"/>
                <a:gd name="connsiteX33" fmla="*/ 2599763 w 5358624"/>
                <a:gd name="connsiteY33" fmla="*/ 1408637 h 3792546"/>
                <a:gd name="connsiteX34" fmla="*/ 2702811 w 5358624"/>
                <a:gd name="connsiteY34" fmla="*/ 1433416 h 3792546"/>
                <a:gd name="connsiteX35" fmla="*/ 2826038 w 5358624"/>
                <a:gd name="connsiteY35" fmla="*/ 1637298 h 3792546"/>
                <a:gd name="connsiteX36" fmla="*/ 3195875 w 5358624"/>
                <a:gd name="connsiteY36" fmla="*/ 929520 h 3792546"/>
                <a:gd name="connsiteX37" fmla="*/ 2896237 w 5358624"/>
                <a:gd name="connsiteY37" fmla="*/ 727484 h 3792546"/>
                <a:gd name="connsiteX38" fmla="*/ 2798654 w 5358624"/>
                <a:gd name="connsiteY38" fmla="*/ 736258 h 3792546"/>
                <a:gd name="connsiteX39" fmla="*/ 2668876 w 5358624"/>
                <a:gd name="connsiteY39" fmla="*/ 771099 h 3792546"/>
                <a:gd name="connsiteX40" fmla="*/ 2385232 w 5358624"/>
                <a:gd name="connsiteY40" fmla="*/ 1199314 h 3792546"/>
                <a:gd name="connsiteX41" fmla="*/ 2556386 w 5358624"/>
                <a:gd name="connsiteY41" fmla="*/ 1178424 h 3792546"/>
                <a:gd name="connsiteX42" fmla="*/ 2682227 w 5358624"/>
                <a:gd name="connsiteY42" fmla="*/ 825399 h 3792546"/>
                <a:gd name="connsiteX43" fmla="*/ 3026210 w 5358624"/>
                <a:gd name="connsiteY43" fmla="*/ 1045529 h 3792546"/>
                <a:gd name="connsiteX44" fmla="*/ 3195875 w 5358624"/>
                <a:gd name="connsiteY44" fmla="*/ 929520 h 3792546"/>
                <a:gd name="connsiteX45" fmla="*/ 3245990 w 5358624"/>
                <a:gd name="connsiteY45" fmla="*/ 960546 h 3792546"/>
                <a:gd name="connsiteX46" fmla="*/ 2948572 w 5358624"/>
                <a:gd name="connsiteY46" fmla="*/ 1043945 h 3792546"/>
                <a:gd name="connsiteX47" fmla="*/ 2721327 w 5358624"/>
                <a:gd name="connsiteY47" fmla="*/ 853398 h 3792546"/>
                <a:gd name="connsiteX48" fmla="*/ 2592493 w 5358624"/>
                <a:gd name="connsiteY48" fmla="*/ 1127742 h 3792546"/>
                <a:gd name="connsiteX49" fmla="*/ 2368230 w 5358624"/>
                <a:gd name="connsiteY49" fmla="*/ 1240243 h 3792546"/>
                <a:gd name="connsiteX50" fmla="*/ 2734987 w 5358624"/>
                <a:gd name="connsiteY50" fmla="*/ 693188 h 3792546"/>
                <a:gd name="connsiteX51" fmla="*/ 2808600 w 5358624"/>
                <a:gd name="connsiteY51" fmla="*/ 681875 h 3792546"/>
                <a:gd name="connsiteX52" fmla="*/ 3245990 w 5358624"/>
                <a:gd name="connsiteY52" fmla="*/ 960546 h 3792546"/>
                <a:gd name="connsiteX53" fmla="*/ 3876469 w 5358624"/>
                <a:gd name="connsiteY53" fmla="*/ 1227772 h 3792546"/>
                <a:gd name="connsiteX54" fmla="*/ 3779137 w 5358624"/>
                <a:gd name="connsiteY54" fmla="*/ 1094090 h 3792546"/>
                <a:gd name="connsiteX55" fmla="*/ 3648354 w 5358624"/>
                <a:gd name="connsiteY55" fmla="*/ 1072005 h 3792546"/>
                <a:gd name="connsiteX56" fmla="*/ 3602613 w 5358624"/>
                <a:gd name="connsiteY56" fmla="*/ 1135361 h 3792546"/>
                <a:gd name="connsiteX57" fmla="*/ 3516744 w 5358624"/>
                <a:gd name="connsiteY57" fmla="*/ 1519323 h 3792546"/>
                <a:gd name="connsiteX58" fmla="*/ 3127878 w 5358624"/>
                <a:gd name="connsiteY58" fmla="*/ 1327770 h 3792546"/>
                <a:gd name="connsiteX59" fmla="*/ 2965288 w 5358624"/>
                <a:gd name="connsiteY59" fmla="*/ 1468483 h 3792546"/>
                <a:gd name="connsiteX60" fmla="*/ 3537787 w 5358624"/>
                <a:gd name="connsiteY60" fmla="*/ 1574675 h 3792546"/>
                <a:gd name="connsiteX61" fmla="*/ 3876469 w 5358624"/>
                <a:gd name="connsiteY61" fmla="*/ 1227772 h 3792546"/>
                <a:gd name="connsiteX62" fmla="*/ 3911825 w 5358624"/>
                <a:gd name="connsiteY62" fmla="*/ 1233312 h 3792546"/>
                <a:gd name="connsiteX63" fmla="*/ 3475665 w 5358624"/>
                <a:gd name="connsiteY63" fmla="*/ 1643885 h 3792546"/>
                <a:gd name="connsiteX64" fmla="*/ 2905747 w 5358624"/>
                <a:gd name="connsiteY64" fmla="*/ 1421799 h 3792546"/>
                <a:gd name="connsiteX65" fmla="*/ 3206370 w 5358624"/>
                <a:gd name="connsiteY65" fmla="*/ 1300759 h 3792546"/>
                <a:gd name="connsiteX66" fmla="*/ 3469135 w 5358624"/>
                <a:gd name="connsiteY66" fmla="*/ 1474561 h 3792546"/>
                <a:gd name="connsiteX67" fmla="*/ 3568372 w 5358624"/>
                <a:gd name="connsiteY67" fmla="*/ 1172659 h 3792546"/>
                <a:gd name="connsiteX68" fmla="*/ 3685549 w 5358624"/>
                <a:gd name="connsiteY68" fmla="*/ 1004651 h 3792546"/>
                <a:gd name="connsiteX69" fmla="*/ 3788598 w 5358624"/>
                <a:gd name="connsiteY69" fmla="*/ 1029430 h 3792546"/>
                <a:gd name="connsiteX70" fmla="*/ 3911825 w 5358624"/>
                <a:gd name="connsiteY70" fmla="*/ 1233312 h 3792546"/>
                <a:gd name="connsiteX71" fmla="*/ 3871974 w 5358624"/>
                <a:gd name="connsiteY71" fmla="*/ 2079906 h 3792546"/>
                <a:gd name="connsiteX72" fmla="*/ 3766425 w 5358624"/>
                <a:gd name="connsiteY72" fmla="*/ 2143440 h 3792546"/>
                <a:gd name="connsiteX73" fmla="*/ 2797171 w 5358624"/>
                <a:gd name="connsiteY73" fmla="*/ 2923728 h 3792546"/>
                <a:gd name="connsiteX74" fmla="*/ 2721347 w 5358624"/>
                <a:gd name="connsiteY74" fmla="*/ 2961042 h 3792546"/>
                <a:gd name="connsiteX75" fmla="*/ 3760530 w 5358624"/>
                <a:gd name="connsiteY75" fmla="*/ 2083508 h 3792546"/>
                <a:gd name="connsiteX76" fmla="*/ 3871974 w 5358624"/>
                <a:gd name="connsiteY76" fmla="*/ 2079906 h 3792546"/>
                <a:gd name="connsiteX77" fmla="*/ 4144912 w 5358624"/>
                <a:gd name="connsiteY77" fmla="*/ 1868347 h 3792546"/>
                <a:gd name="connsiteX78" fmla="*/ 3942362 w 5358624"/>
                <a:gd name="connsiteY78" fmla="*/ 2025349 h 3792546"/>
                <a:gd name="connsiteX79" fmla="*/ 3763904 w 5358624"/>
                <a:gd name="connsiteY79" fmla="*/ 2027900 h 3792546"/>
                <a:gd name="connsiteX80" fmla="*/ 2629732 w 5358624"/>
                <a:gd name="connsiteY80" fmla="*/ 3006126 h 3792546"/>
                <a:gd name="connsiteX81" fmla="*/ 2425200 w 5358624"/>
                <a:gd name="connsiteY81" fmla="*/ 3106781 h 3792546"/>
                <a:gd name="connsiteX82" fmla="*/ 3746485 w 5358624"/>
                <a:gd name="connsiteY82" fmla="*/ 1850795 h 3792546"/>
                <a:gd name="connsiteX83" fmla="*/ 4144912 w 5358624"/>
                <a:gd name="connsiteY83" fmla="*/ 1868347 h 3792546"/>
                <a:gd name="connsiteX84" fmla="*/ 4323838 w 5358624"/>
                <a:gd name="connsiteY84" fmla="*/ 1729659 h 3792546"/>
                <a:gd name="connsiteX85" fmla="*/ 4233607 w 5358624"/>
                <a:gd name="connsiteY85" fmla="*/ 1799599 h 3792546"/>
                <a:gd name="connsiteX86" fmla="*/ 3750710 w 5358624"/>
                <a:gd name="connsiteY86" fmla="*/ 1771382 h 3792546"/>
                <a:gd name="connsiteX87" fmla="*/ 2293511 w 5358624"/>
                <a:gd name="connsiteY87" fmla="*/ 3171588 h 3792546"/>
                <a:gd name="connsiteX88" fmla="*/ 2197166 w 5358624"/>
                <a:gd name="connsiteY88" fmla="*/ 3219001 h 3792546"/>
                <a:gd name="connsiteX89" fmla="*/ 3742108 w 5358624"/>
                <a:gd name="connsiteY89" fmla="*/ 1683928 h 3792546"/>
                <a:gd name="connsiteX90" fmla="*/ 4323838 w 5358624"/>
                <a:gd name="connsiteY90" fmla="*/ 1729659 h 3792546"/>
                <a:gd name="connsiteX91" fmla="*/ 5300974 w 5358624"/>
                <a:gd name="connsiteY91" fmla="*/ 896823 h 3792546"/>
                <a:gd name="connsiteX92" fmla="*/ 3821113 w 5358624"/>
                <a:gd name="connsiteY92" fmla="*/ 115286 h 3792546"/>
                <a:gd name="connsiteX93" fmla="*/ 217971 w 5358624"/>
                <a:gd name="connsiteY93" fmla="*/ 2017377 h 3792546"/>
                <a:gd name="connsiteX94" fmla="*/ 1703681 w 5358624"/>
                <a:gd name="connsiteY94" fmla="*/ 3623516 h 3792546"/>
                <a:gd name="connsiteX95" fmla="*/ 3696206 w 5358624"/>
                <a:gd name="connsiteY95" fmla="*/ 2350095 h 3792546"/>
                <a:gd name="connsiteX96" fmla="*/ 4258602 w 5358624"/>
                <a:gd name="connsiteY96" fmla="*/ 1893153 h 3792546"/>
                <a:gd name="connsiteX97" fmla="*/ 4346583 w 5358624"/>
                <a:gd name="connsiteY97" fmla="*/ 1825704 h 3792546"/>
                <a:gd name="connsiteX98" fmla="*/ 4342717 w 5358624"/>
                <a:gd name="connsiteY98" fmla="*/ 1824811 h 3792546"/>
                <a:gd name="connsiteX99" fmla="*/ 4427095 w 5358624"/>
                <a:gd name="connsiteY99" fmla="*/ 1756253 h 3792546"/>
                <a:gd name="connsiteX100" fmla="*/ 4428483 w 5358624"/>
                <a:gd name="connsiteY100" fmla="*/ 1756611 h 3792546"/>
                <a:gd name="connsiteX101" fmla="*/ 4459778 w 5358624"/>
                <a:gd name="connsiteY101" fmla="*/ 1729699 h 3792546"/>
                <a:gd name="connsiteX102" fmla="*/ 4693941 w 5358624"/>
                <a:gd name="connsiteY102" fmla="*/ 1539443 h 3792546"/>
                <a:gd name="connsiteX103" fmla="*/ 4678511 w 5358624"/>
                <a:gd name="connsiteY103" fmla="*/ 1538784 h 3792546"/>
                <a:gd name="connsiteX104" fmla="*/ 5300974 w 5358624"/>
                <a:gd name="connsiteY104" fmla="*/ 896823 h 37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358624" h="3792546">
                  <a:moveTo>
                    <a:pt x="2099489" y="1320562"/>
                  </a:moveTo>
                  <a:cubicBezTo>
                    <a:pt x="2099824" y="1282371"/>
                    <a:pt x="2075335" y="1240602"/>
                    <a:pt x="2052887" y="1209671"/>
                  </a:cubicBezTo>
                  <a:cubicBezTo>
                    <a:pt x="2023559" y="1172809"/>
                    <a:pt x="1940056" y="1137402"/>
                    <a:pt x="1837689" y="1153725"/>
                  </a:cubicBezTo>
                  <a:cubicBezTo>
                    <a:pt x="1735321" y="1170047"/>
                    <a:pt x="1614092" y="1238096"/>
                    <a:pt x="1509307" y="1408150"/>
                  </a:cubicBezTo>
                  <a:cubicBezTo>
                    <a:pt x="1299738" y="1748255"/>
                    <a:pt x="1400357" y="1964345"/>
                    <a:pt x="1583437" y="1934383"/>
                  </a:cubicBezTo>
                  <a:cubicBezTo>
                    <a:pt x="1709574" y="1912985"/>
                    <a:pt x="1743469" y="1871176"/>
                    <a:pt x="1708317" y="1810836"/>
                  </a:cubicBezTo>
                  <a:cubicBezTo>
                    <a:pt x="1592534" y="1963347"/>
                    <a:pt x="1300139" y="1870666"/>
                    <a:pt x="1558987" y="1444196"/>
                  </a:cubicBezTo>
                  <a:cubicBezTo>
                    <a:pt x="1817836" y="1017727"/>
                    <a:pt x="2167081" y="1277547"/>
                    <a:pt x="1997155" y="1409983"/>
                  </a:cubicBezTo>
                  <a:cubicBezTo>
                    <a:pt x="2073996" y="1393366"/>
                    <a:pt x="2099153" y="1358753"/>
                    <a:pt x="2099489" y="1320562"/>
                  </a:cubicBezTo>
                  <a:close/>
                  <a:moveTo>
                    <a:pt x="2152338" y="1323162"/>
                  </a:moveTo>
                  <a:cubicBezTo>
                    <a:pt x="2143396" y="1392779"/>
                    <a:pt x="2082452" y="1455916"/>
                    <a:pt x="1936117" y="1456193"/>
                  </a:cubicBezTo>
                  <a:cubicBezTo>
                    <a:pt x="2088363" y="1200893"/>
                    <a:pt x="1804134" y="1192657"/>
                    <a:pt x="1614426" y="1441939"/>
                  </a:cubicBezTo>
                  <a:cubicBezTo>
                    <a:pt x="1424723" y="1691221"/>
                    <a:pt x="1534140" y="1971393"/>
                    <a:pt x="1705120" y="1746174"/>
                  </a:cubicBezTo>
                  <a:cubicBezTo>
                    <a:pt x="1789233" y="1804447"/>
                    <a:pt x="1775838" y="1970504"/>
                    <a:pt x="1602286" y="1977590"/>
                  </a:cubicBezTo>
                  <a:cubicBezTo>
                    <a:pt x="1331923" y="2021836"/>
                    <a:pt x="1231019" y="1622524"/>
                    <a:pt x="1511171" y="1302583"/>
                  </a:cubicBezTo>
                  <a:cubicBezTo>
                    <a:pt x="1651249" y="1142610"/>
                    <a:pt x="1781674" y="1090508"/>
                    <a:pt x="1887904" y="1092001"/>
                  </a:cubicBezTo>
                  <a:cubicBezTo>
                    <a:pt x="1994137" y="1093498"/>
                    <a:pt x="2076175" y="1148598"/>
                    <a:pt x="2119486" y="1203031"/>
                  </a:cubicBezTo>
                  <a:cubicBezTo>
                    <a:pt x="2144349" y="1237289"/>
                    <a:pt x="2157704" y="1281391"/>
                    <a:pt x="2152338" y="1323162"/>
                  </a:cubicBezTo>
                  <a:close/>
                  <a:moveTo>
                    <a:pt x="2790683" y="1631756"/>
                  </a:moveTo>
                  <a:cubicBezTo>
                    <a:pt x="2792250" y="1571522"/>
                    <a:pt x="2757672" y="1523141"/>
                    <a:pt x="2693350" y="1498076"/>
                  </a:cubicBezTo>
                  <a:cubicBezTo>
                    <a:pt x="2634045" y="1475367"/>
                    <a:pt x="2591219" y="1468557"/>
                    <a:pt x="2562567" y="1475988"/>
                  </a:cubicBezTo>
                  <a:cubicBezTo>
                    <a:pt x="2533916" y="1483420"/>
                    <a:pt x="2519438" y="1505090"/>
                    <a:pt x="2516826" y="1539345"/>
                  </a:cubicBezTo>
                  <a:cubicBezTo>
                    <a:pt x="2702408" y="1469102"/>
                    <a:pt x="2895218" y="1694235"/>
                    <a:pt x="2430958" y="1923307"/>
                  </a:cubicBezTo>
                  <a:cubicBezTo>
                    <a:pt x="1966697" y="2152381"/>
                    <a:pt x="1822491" y="1757855"/>
                    <a:pt x="2042091" y="1731754"/>
                  </a:cubicBezTo>
                  <a:cubicBezTo>
                    <a:pt x="1893441" y="1682457"/>
                    <a:pt x="1877393" y="1797775"/>
                    <a:pt x="1879502" y="1872467"/>
                  </a:cubicBezTo>
                  <a:cubicBezTo>
                    <a:pt x="1886353" y="1964073"/>
                    <a:pt x="2079114" y="2159764"/>
                    <a:pt x="2452001" y="1978661"/>
                  </a:cubicBezTo>
                  <a:cubicBezTo>
                    <a:pt x="2685055" y="1865471"/>
                    <a:pt x="2788070" y="1732148"/>
                    <a:pt x="2790683" y="1631756"/>
                  </a:cubicBezTo>
                  <a:close/>
                  <a:moveTo>
                    <a:pt x="2826038" y="1637298"/>
                  </a:moveTo>
                  <a:cubicBezTo>
                    <a:pt x="2808269" y="1786116"/>
                    <a:pt x="2652822" y="1967485"/>
                    <a:pt x="2389879" y="2047871"/>
                  </a:cubicBezTo>
                  <a:cubicBezTo>
                    <a:pt x="1969171" y="2176491"/>
                    <a:pt x="1830078" y="1961059"/>
                    <a:pt x="1819962" y="1825783"/>
                  </a:cubicBezTo>
                  <a:cubicBezTo>
                    <a:pt x="1816847" y="1715482"/>
                    <a:pt x="1923089" y="1587359"/>
                    <a:pt x="2120584" y="1704745"/>
                  </a:cubicBezTo>
                  <a:cubicBezTo>
                    <a:pt x="1844946" y="1843237"/>
                    <a:pt x="2079627" y="1993129"/>
                    <a:pt x="2383348" y="1878547"/>
                  </a:cubicBezTo>
                  <a:cubicBezTo>
                    <a:pt x="2687068" y="1763962"/>
                    <a:pt x="2756642" y="1472913"/>
                    <a:pt x="2482586" y="1576643"/>
                  </a:cubicBezTo>
                  <a:cubicBezTo>
                    <a:pt x="2454672" y="1508097"/>
                    <a:pt x="2507968" y="1416064"/>
                    <a:pt x="2599763" y="1408637"/>
                  </a:cubicBezTo>
                  <a:cubicBezTo>
                    <a:pt x="2630362" y="1406162"/>
                    <a:pt x="2665237" y="1413086"/>
                    <a:pt x="2702811" y="1433416"/>
                  </a:cubicBezTo>
                  <a:cubicBezTo>
                    <a:pt x="2797797" y="1470431"/>
                    <a:pt x="2836700" y="1548004"/>
                    <a:pt x="2826038" y="1637298"/>
                  </a:cubicBezTo>
                  <a:close/>
                  <a:moveTo>
                    <a:pt x="3195875" y="929520"/>
                  </a:moveTo>
                  <a:cubicBezTo>
                    <a:pt x="3199141" y="862901"/>
                    <a:pt x="3106862" y="727686"/>
                    <a:pt x="2896237" y="727484"/>
                  </a:cubicBezTo>
                  <a:cubicBezTo>
                    <a:pt x="2866148" y="727456"/>
                    <a:pt x="2833641" y="730183"/>
                    <a:pt x="2798654" y="736258"/>
                  </a:cubicBezTo>
                  <a:cubicBezTo>
                    <a:pt x="2758671" y="743202"/>
                    <a:pt x="2715445" y="754520"/>
                    <a:pt x="2668876" y="771099"/>
                  </a:cubicBezTo>
                  <a:cubicBezTo>
                    <a:pt x="2296339" y="903726"/>
                    <a:pt x="2231439" y="1118849"/>
                    <a:pt x="2385232" y="1199314"/>
                  </a:cubicBezTo>
                  <a:cubicBezTo>
                    <a:pt x="2491676" y="1254198"/>
                    <a:pt x="2543451" y="1242445"/>
                    <a:pt x="2556386" y="1178424"/>
                  </a:cubicBezTo>
                  <a:cubicBezTo>
                    <a:pt x="2373307" y="1225690"/>
                    <a:pt x="2217980" y="993908"/>
                    <a:pt x="2682227" y="825399"/>
                  </a:cubicBezTo>
                  <a:cubicBezTo>
                    <a:pt x="3146471" y="656889"/>
                    <a:pt x="3236181" y="1043325"/>
                    <a:pt x="3026210" y="1045529"/>
                  </a:cubicBezTo>
                  <a:cubicBezTo>
                    <a:pt x="3160504" y="1107133"/>
                    <a:pt x="3189121" y="1000113"/>
                    <a:pt x="3195875" y="929520"/>
                  </a:cubicBezTo>
                  <a:close/>
                  <a:moveTo>
                    <a:pt x="3245990" y="960546"/>
                  </a:moveTo>
                  <a:cubicBezTo>
                    <a:pt x="3236017" y="1064794"/>
                    <a:pt x="3120921" y="1174684"/>
                    <a:pt x="2948572" y="1043945"/>
                  </a:cubicBezTo>
                  <a:cubicBezTo>
                    <a:pt x="3224493" y="941554"/>
                    <a:pt x="3020909" y="776396"/>
                    <a:pt x="2721327" y="853398"/>
                  </a:cubicBezTo>
                  <a:cubicBezTo>
                    <a:pt x="2421743" y="930397"/>
                    <a:pt x="2322132" y="1197540"/>
                    <a:pt x="2592493" y="1127742"/>
                  </a:cubicBezTo>
                  <a:cubicBezTo>
                    <a:pt x="2616867" y="1217648"/>
                    <a:pt x="2500326" y="1332185"/>
                    <a:pt x="2368230" y="1240243"/>
                  </a:cubicBezTo>
                  <a:cubicBezTo>
                    <a:pt x="2141119" y="1121417"/>
                    <a:pt x="2323534" y="771487"/>
                    <a:pt x="2734987" y="693188"/>
                  </a:cubicBezTo>
                  <a:cubicBezTo>
                    <a:pt x="2760702" y="688294"/>
                    <a:pt x="2785225" y="684553"/>
                    <a:pt x="2808600" y="681875"/>
                  </a:cubicBezTo>
                  <a:cubicBezTo>
                    <a:pt x="3159234" y="641689"/>
                    <a:pt x="3251894" y="840085"/>
                    <a:pt x="3245990" y="960546"/>
                  </a:cubicBezTo>
                  <a:close/>
                  <a:moveTo>
                    <a:pt x="3876469" y="1227772"/>
                  </a:moveTo>
                  <a:cubicBezTo>
                    <a:pt x="3878036" y="1167536"/>
                    <a:pt x="3843458" y="1119155"/>
                    <a:pt x="3779137" y="1094090"/>
                  </a:cubicBezTo>
                  <a:cubicBezTo>
                    <a:pt x="3719831" y="1071383"/>
                    <a:pt x="3677006" y="1064573"/>
                    <a:pt x="3648354" y="1072005"/>
                  </a:cubicBezTo>
                  <a:cubicBezTo>
                    <a:pt x="3619702" y="1079434"/>
                    <a:pt x="3605222" y="1101106"/>
                    <a:pt x="3602613" y="1135361"/>
                  </a:cubicBezTo>
                  <a:cubicBezTo>
                    <a:pt x="3788194" y="1065116"/>
                    <a:pt x="3981005" y="1290249"/>
                    <a:pt x="3516744" y="1519323"/>
                  </a:cubicBezTo>
                  <a:cubicBezTo>
                    <a:pt x="3052483" y="1748396"/>
                    <a:pt x="2908276" y="1353869"/>
                    <a:pt x="3127878" y="1327770"/>
                  </a:cubicBezTo>
                  <a:cubicBezTo>
                    <a:pt x="2979227" y="1278473"/>
                    <a:pt x="2963179" y="1393789"/>
                    <a:pt x="2965288" y="1468483"/>
                  </a:cubicBezTo>
                  <a:cubicBezTo>
                    <a:pt x="2972139" y="1560087"/>
                    <a:pt x="3164900" y="1755780"/>
                    <a:pt x="3537787" y="1574675"/>
                  </a:cubicBezTo>
                  <a:cubicBezTo>
                    <a:pt x="3770841" y="1461485"/>
                    <a:pt x="3873856" y="1328164"/>
                    <a:pt x="3876469" y="1227772"/>
                  </a:cubicBezTo>
                  <a:close/>
                  <a:moveTo>
                    <a:pt x="3911825" y="1233312"/>
                  </a:moveTo>
                  <a:cubicBezTo>
                    <a:pt x="3894055" y="1382132"/>
                    <a:pt x="3738607" y="1563499"/>
                    <a:pt x="3475665" y="1643885"/>
                  </a:cubicBezTo>
                  <a:cubicBezTo>
                    <a:pt x="3054958" y="1772505"/>
                    <a:pt x="2915864" y="1557075"/>
                    <a:pt x="2905747" y="1421799"/>
                  </a:cubicBezTo>
                  <a:cubicBezTo>
                    <a:pt x="2902634" y="1311496"/>
                    <a:pt x="3008875" y="1183375"/>
                    <a:pt x="3206370" y="1300759"/>
                  </a:cubicBezTo>
                  <a:cubicBezTo>
                    <a:pt x="2930732" y="1439253"/>
                    <a:pt x="3165412" y="1589145"/>
                    <a:pt x="3469135" y="1474561"/>
                  </a:cubicBezTo>
                  <a:cubicBezTo>
                    <a:pt x="3772854" y="1359978"/>
                    <a:pt x="3842427" y="1068929"/>
                    <a:pt x="3568372" y="1172659"/>
                  </a:cubicBezTo>
                  <a:cubicBezTo>
                    <a:pt x="3540459" y="1104113"/>
                    <a:pt x="3593752" y="1012078"/>
                    <a:pt x="3685549" y="1004651"/>
                  </a:cubicBezTo>
                  <a:cubicBezTo>
                    <a:pt x="3716149" y="1002178"/>
                    <a:pt x="3751026" y="1009102"/>
                    <a:pt x="3788598" y="1029430"/>
                  </a:cubicBezTo>
                  <a:cubicBezTo>
                    <a:pt x="3883585" y="1066445"/>
                    <a:pt x="3922487" y="1144020"/>
                    <a:pt x="3911825" y="1233312"/>
                  </a:cubicBezTo>
                  <a:close/>
                  <a:moveTo>
                    <a:pt x="3871974" y="2079906"/>
                  </a:moveTo>
                  <a:lnTo>
                    <a:pt x="3766425" y="2143440"/>
                  </a:lnTo>
                  <a:cubicBezTo>
                    <a:pt x="3285186" y="2184672"/>
                    <a:pt x="2904666" y="2508643"/>
                    <a:pt x="2797171" y="2923728"/>
                  </a:cubicBezTo>
                  <a:lnTo>
                    <a:pt x="2721347" y="2961042"/>
                  </a:lnTo>
                  <a:cubicBezTo>
                    <a:pt x="2817126" y="2497271"/>
                    <a:pt x="3231287" y="2128855"/>
                    <a:pt x="3760530" y="2083508"/>
                  </a:cubicBezTo>
                  <a:lnTo>
                    <a:pt x="3871974" y="2079906"/>
                  </a:lnTo>
                  <a:close/>
                  <a:moveTo>
                    <a:pt x="4144912" y="1868347"/>
                  </a:moveTo>
                  <a:lnTo>
                    <a:pt x="3942362" y="2025349"/>
                  </a:lnTo>
                  <a:cubicBezTo>
                    <a:pt x="3883732" y="2021594"/>
                    <a:pt x="3824117" y="2022740"/>
                    <a:pt x="3763904" y="2027900"/>
                  </a:cubicBezTo>
                  <a:cubicBezTo>
                    <a:pt x="3179264" y="2077994"/>
                    <a:pt x="2723742" y="2490553"/>
                    <a:pt x="2629732" y="3006126"/>
                  </a:cubicBezTo>
                  <a:lnTo>
                    <a:pt x="2425200" y="3106781"/>
                  </a:lnTo>
                  <a:cubicBezTo>
                    <a:pt x="2474833" y="2454060"/>
                    <a:pt x="3025226" y="1912593"/>
                    <a:pt x="3746485" y="1850795"/>
                  </a:cubicBezTo>
                  <a:cubicBezTo>
                    <a:pt x="3882932" y="1839105"/>
                    <a:pt x="4016714" y="1845332"/>
                    <a:pt x="4144912" y="1868347"/>
                  </a:cubicBezTo>
                  <a:close/>
                  <a:moveTo>
                    <a:pt x="4323838" y="1729659"/>
                  </a:moveTo>
                  <a:lnTo>
                    <a:pt x="4233607" y="1799599"/>
                  </a:lnTo>
                  <a:cubicBezTo>
                    <a:pt x="4079151" y="1767001"/>
                    <a:pt x="3916719" y="1757157"/>
                    <a:pt x="3750710" y="1771382"/>
                  </a:cubicBezTo>
                  <a:cubicBezTo>
                    <a:pt x="2949904" y="1840003"/>
                    <a:pt x="2340211" y="2445115"/>
                    <a:pt x="2293511" y="3171588"/>
                  </a:cubicBezTo>
                  <a:lnTo>
                    <a:pt x="2197166" y="3219001"/>
                  </a:lnTo>
                  <a:cubicBezTo>
                    <a:pt x="2219677" y="2426691"/>
                    <a:pt x="2875064" y="1758221"/>
                    <a:pt x="3742108" y="1683928"/>
                  </a:cubicBezTo>
                  <a:cubicBezTo>
                    <a:pt x="3943269" y="1666692"/>
                    <a:pt x="4139465" y="1682838"/>
                    <a:pt x="4323838" y="1729659"/>
                  </a:cubicBezTo>
                  <a:close/>
                  <a:moveTo>
                    <a:pt x="5300974" y="896823"/>
                  </a:moveTo>
                  <a:cubicBezTo>
                    <a:pt x="5589545" y="394356"/>
                    <a:pt x="4747862" y="-270508"/>
                    <a:pt x="3821113" y="115286"/>
                  </a:cubicBezTo>
                  <a:cubicBezTo>
                    <a:pt x="2502478" y="596082"/>
                    <a:pt x="652870" y="1490799"/>
                    <a:pt x="217971" y="2017377"/>
                  </a:cubicBezTo>
                  <a:cubicBezTo>
                    <a:pt x="-437278" y="2810757"/>
                    <a:pt x="479969" y="4293031"/>
                    <a:pt x="1703681" y="3623516"/>
                  </a:cubicBezTo>
                  <a:cubicBezTo>
                    <a:pt x="2134769" y="3440991"/>
                    <a:pt x="3353026" y="2595526"/>
                    <a:pt x="3696206" y="2350095"/>
                  </a:cubicBezTo>
                  <a:lnTo>
                    <a:pt x="4258602" y="1893153"/>
                  </a:lnTo>
                  <a:cubicBezTo>
                    <a:pt x="4302105" y="1857476"/>
                    <a:pt x="4332564" y="1837094"/>
                    <a:pt x="4346583" y="1825704"/>
                  </a:cubicBezTo>
                  <a:lnTo>
                    <a:pt x="4342717" y="1824811"/>
                  </a:lnTo>
                  <a:lnTo>
                    <a:pt x="4427095" y="1756253"/>
                  </a:lnTo>
                  <a:cubicBezTo>
                    <a:pt x="4427571" y="1756329"/>
                    <a:pt x="4428027" y="1756470"/>
                    <a:pt x="4428483" y="1756611"/>
                  </a:cubicBezTo>
                  <a:lnTo>
                    <a:pt x="4459778" y="1729699"/>
                  </a:lnTo>
                  <a:lnTo>
                    <a:pt x="4693941" y="1539443"/>
                  </a:lnTo>
                  <a:lnTo>
                    <a:pt x="4678511" y="1538784"/>
                  </a:lnTo>
                  <a:cubicBezTo>
                    <a:pt x="4958137" y="1289022"/>
                    <a:pt x="5012403" y="1399290"/>
                    <a:pt x="5300974" y="8968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任意多边形 39"/>
            <p:cNvSpPr/>
            <p:nvPr/>
          </p:nvSpPr>
          <p:spPr>
            <a:xfrm rot="10800000" flipV="1">
              <a:off x="38290145" y="9060707"/>
              <a:ext cx="5109549" cy="3703935"/>
            </a:xfrm>
            <a:custGeom>
              <a:avLst/>
              <a:gdLst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4406 w 5000180"/>
                <a:gd name="connsiteY99" fmla="*/ 3504092 h 3756440"/>
                <a:gd name="connsiteX100" fmla="*/ 1763931 w 5000180"/>
                <a:gd name="connsiteY100" fmla="*/ 3533464 h 3756440"/>
                <a:gd name="connsiteX101" fmla="*/ 1894264 w 5000180"/>
                <a:gd name="connsiteY101" fmla="*/ 3453666 h 3756440"/>
                <a:gd name="connsiteX102" fmla="*/ 1895320 w 5000180"/>
                <a:gd name="connsiteY102" fmla="*/ 3417131 h 3756440"/>
                <a:gd name="connsiteX103" fmla="*/ 2088538 w 5000180"/>
                <a:gd name="connsiteY103" fmla="*/ 3331014 h 3756440"/>
                <a:gd name="connsiteX104" fmla="*/ 2179499 w 5000180"/>
                <a:gd name="connsiteY104" fmla="*/ 3271239 h 3756440"/>
                <a:gd name="connsiteX105" fmla="*/ 2187346 w 5000180"/>
                <a:gd name="connsiteY105" fmla="*/ 3223147 h 3756440"/>
                <a:gd name="connsiteX106" fmla="*/ 2263854 w 5000180"/>
                <a:gd name="connsiteY106" fmla="*/ 3172325 h 3756440"/>
                <a:gd name="connsiteX107" fmla="*/ 2252771 w 5000180"/>
                <a:gd name="connsiteY107" fmla="*/ 3223087 h 3756440"/>
                <a:gd name="connsiteX108" fmla="*/ 2605620 w 5000180"/>
                <a:gd name="connsiteY108" fmla="*/ 2979480 h 3756440"/>
                <a:gd name="connsiteX109" fmla="*/ 2664957 w 5000180"/>
                <a:gd name="connsiteY109" fmla="*/ 2905883 h 3756440"/>
                <a:gd name="connsiteX110" fmla="*/ 3168907 w 5000180"/>
                <a:gd name="connsiteY110" fmla="*/ 2571124 h 3756440"/>
                <a:gd name="connsiteX111" fmla="*/ 3361024 w 5000180"/>
                <a:gd name="connsiteY111" fmla="*/ 2415031 h 3756440"/>
                <a:gd name="connsiteX112" fmla="*/ 3426358 w 5000180"/>
                <a:gd name="connsiteY112" fmla="*/ 2364307 h 3756440"/>
                <a:gd name="connsiteX113" fmla="*/ 3423602 w 5000180"/>
                <a:gd name="connsiteY113" fmla="*/ 2364186 h 3756440"/>
                <a:gd name="connsiteX114" fmla="*/ 3490331 w 5000180"/>
                <a:gd name="connsiteY114" fmla="*/ 2309970 h 3756440"/>
                <a:gd name="connsiteX115" fmla="*/ 3495126 w 5000180"/>
                <a:gd name="connsiteY115" fmla="*/ 2310343 h 3756440"/>
                <a:gd name="connsiteX116" fmla="*/ 3558268 w 5000180"/>
                <a:gd name="connsiteY116" fmla="*/ 2260797 h 3756440"/>
                <a:gd name="connsiteX117" fmla="*/ 3551669 w 5000180"/>
                <a:gd name="connsiteY117" fmla="*/ 2260133 h 3756440"/>
                <a:gd name="connsiteX118" fmla="*/ 3731303 w 5000180"/>
                <a:gd name="connsiteY118" fmla="*/ 2114182 h 3756440"/>
                <a:gd name="connsiteX119" fmla="*/ 3735918 w 5000180"/>
                <a:gd name="connsiteY119" fmla="*/ 2115189 h 3756440"/>
                <a:gd name="connsiteX120" fmla="*/ 3819284 w 5000180"/>
                <a:gd name="connsiteY120" fmla="*/ 2046733 h 3756440"/>
                <a:gd name="connsiteX121" fmla="*/ 3815418 w 5000180"/>
                <a:gd name="connsiteY121" fmla="*/ 2045840 h 3756440"/>
                <a:gd name="connsiteX122" fmla="*/ 3899796 w 5000180"/>
                <a:gd name="connsiteY122" fmla="*/ 1977282 h 3756440"/>
                <a:gd name="connsiteX123" fmla="*/ 3901184 w 5000180"/>
                <a:gd name="connsiteY123" fmla="*/ 1977640 h 3756440"/>
                <a:gd name="connsiteX124" fmla="*/ 3932479 w 5000180"/>
                <a:gd name="connsiteY124" fmla="*/ 1950728 h 3756440"/>
                <a:gd name="connsiteX125" fmla="*/ 4166642 w 5000180"/>
                <a:gd name="connsiteY125" fmla="*/ 1760472 h 3756440"/>
                <a:gd name="connsiteX126" fmla="*/ 4151212 w 5000180"/>
                <a:gd name="connsiteY126" fmla="*/ 1759813 h 3756440"/>
                <a:gd name="connsiteX127" fmla="*/ 4773675 w 5000180"/>
                <a:gd name="connsiteY127" fmla="*/ 1117852 h 3756440"/>
                <a:gd name="connsiteX128" fmla="*/ 4997010 w 5000180"/>
                <a:gd name="connsiteY12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4406 w 5000180"/>
                <a:gd name="connsiteY99" fmla="*/ 3504092 h 3756440"/>
                <a:gd name="connsiteX100" fmla="*/ 1763931 w 5000180"/>
                <a:gd name="connsiteY100" fmla="*/ 3533464 h 3756440"/>
                <a:gd name="connsiteX101" fmla="*/ 1894264 w 5000180"/>
                <a:gd name="connsiteY101" fmla="*/ 3453666 h 3756440"/>
                <a:gd name="connsiteX102" fmla="*/ 2088538 w 5000180"/>
                <a:gd name="connsiteY102" fmla="*/ 3331014 h 3756440"/>
                <a:gd name="connsiteX103" fmla="*/ 2179499 w 5000180"/>
                <a:gd name="connsiteY103" fmla="*/ 3271239 h 3756440"/>
                <a:gd name="connsiteX104" fmla="*/ 2187346 w 5000180"/>
                <a:gd name="connsiteY104" fmla="*/ 3223147 h 3756440"/>
                <a:gd name="connsiteX105" fmla="*/ 2263854 w 5000180"/>
                <a:gd name="connsiteY105" fmla="*/ 3172325 h 3756440"/>
                <a:gd name="connsiteX106" fmla="*/ 2252771 w 5000180"/>
                <a:gd name="connsiteY106" fmla="*/ 3223087 h 3756440"/>
                <a:gd name="connsiteX107" fmla="*/ 2605620 w 5000180"/>
                <a:gd name="connsiteY107" fmla="*/ 2979480 h 3756440"/>
                <a:gd name="connsiteX108" fmla="*/ 2664957 w 5000180"/>
                <a:gd name="connsiteY108" fmla="*/ 2905883 h 3756440"/>
                <a:gd name="connsiteX109" fmla="*/ 3168907 w 5000180"/>
                <a:gd name="connsiteY109" fmla="*/ 2571124 h 3756440"/>
                <a:gd name="connsiteX110" fmla="*/ 3361024 w 5000180"/>
                <a:gd name="connsiteY110" fmla="*/ 2415031 h 3756440"/>
                <a:gd name="connsiteX111" fmla="*/ 3426358 w 5000180"/>
                <a:gd name="connsiteY111" fmla="*/ 2364307 h 3756440"/>
                <a:gd name="connsiteX112" fmla="*/ 3423602 w 5000180"/>
                <a:gd name="connsiteY112" fmla="*/ 2364186 h 3756440"/>
                <a:gd name="connsiteX113" fmla="*/ 3490331 w 5000180"/>
                <a:gd name="connsiteY113" fmla="*/ 2309970 h 3756440"/>
                <a:gd name="connsiteX114" fmla="*/ 3495126 w 5000180"/>
                <a:gd name="connsiteY114" fmla="*/ 2310343 h 3756440"/>
                <a:gd name="connsiteX115" fmla="*/ 3558268 w 5000180"/>
                <a:gd name="connsiteY115" fmla="*/ 2260797 h 3756440"/>
                <a:gd name="connsiteX116" fmla="*/ 3551669 w 5000180"/>
                <a:gd name="connsiteY116" fmla="*/ 2260133 h 3756440"/>
                <a:gd name="connsiteX117" fmla="*/ 3731303 w 5000180"/>
                <a:gd name="connsiteY117" fmla="*/ 2114182 h 3756440"/>
                <a:gd name="connsiteX118" fmla="*/ 3735918 w 5000180"/>
                <a:gd name="connsiteY118" fmla="*/ 2115189 h 3756440"/>
                <a:gd name="connsiteX119" fmla="*/ 3819284 w 5000180"/>
                <a:gd name="connsiteY119" fmla="*/ 2046733 h 3756440"/>
                <a:gd name="connsiteX120" fmla="*/ 3815418 w 5000180"/>
                <a:gd name="connsiteY120" fmla="*/ 2045840 h 3756440"/>
                <a:gd name="connsiteX121" fmla="*/ 3899796 w 5000180"/>
                <a:gd name="connsiteY121" fmla="*/ 1977282 h 3756440"/>
                <a:gd name="connsiteX122" fmla="*/ 3901184 w 5000180"/>
                <a:gd name="connsiteY122" fmla="*/ 1977640 h 3756440"/>
                <a:gd name="connsiteX123" fmla="*/ 3932479 w 5000180"/>
                <a:gd name="connsiteY123" fmla="*/ 1950728 h 3756440"/>
                <a:gd name="connsiteX124" fmla="*/ 4166642 w 5000180"/>
                <a:gd name="connsiteY124" fmla="*/ 1760472 h 3756440"/>
                <a:gd name="connsiteX125" fmla="*/ 4151212 w 5000180"/>
                <a:gd name="connsiteY125" fmla="*/ 1759813 h 3756440"/>
                <a:gd name="connsiteX126" fmla="*/ 4773675 w 5000180"/>
                <a:gd name="connsiteY126" fmla="*/ 1117852 h 3756440"/>
                <a:gd name="connsiteX127" fmla="*/ 4997010 w 5000180"/>
                <a:gd name="connsiteY12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3931 w 5000180"/>
                <a:gd name="connsiteY99" fmla="*/ 3533464 h 3756440"/>
                <a:gd name="connsiteX100" fmla="*/ 1894264 w 5000180"/>
                <a:gd name="connsiteY100" fmla="*/ 3453666 h 3756440"/>
                <a:gd name="connsiteX101" fmla="*/ 2088538 w 5000180"/>
                <a:gd name="connsiteY101" fmla="*/ 3331014 h 3756440"/>
                <a:gd name="connsiteX102" fmla="*/ 2179499 w 5000180"/>
                <a:gd name="connsiteY102" fmla="*/ 3271239 h 3756440"/>
                <a:gd name="connsiteX103" fmla="*/ 2187346 w 5000180"/>
                <a:gd name="connsiteY103" fmla="*/ 3223147 h 3756440"/>
                <a:gd name="connsiteX104" fmla="*/ 2263854 w 5000180"/>
                <a:gd name="connsiteY104" fmla="*/ 3172325 h 3756440"/>
                <a:gd name="connsiteX105" fmla="*/ 2252771 w 5000180"/>
                <a:gd name="connsiteY105" fmla="*/ 3223087 h 3756440"/>
                <a:gd name="connsiteX106" fmla="*/ 2605620 w 5000180"/>
                <a:gd name="connsiteY106" fmla="*/ 2979480 h 3756440"/>
                <a:gd name="connsiteX107" fmla="*/ 2664957 w 5000180"/>
                <a:gd name="connsiteY107" fmla="*/ 2905883 h 3756440"/>
                <a:gd name="connsiteX108" fmla="*/ 3168907 w 5000180"/>
                <a:gd name="connsiteY108" fmla="*/ 2571124 h 3756440"/>
                <a:gd name="connsiteX109" fmla="*/ 3361024 w 5000180"/>
                <a:gd name="connsiteY109" fmla="*/ 2415031 h 3756440"/>
                <a:gd name="connsiteX110" fmla="*/ 3426358 w 5000180"/>
                <a:gd name="connsiteY110" fmla="*/ 2364307 h 3756440"/>
                <a:gd name="connsiteX111" fmla="*/ 3423602 w 5000180"/>
                <a:gd name="connsiteY111" fmla="*/ 2364186 h 3756440"/>
                <a:gd name="connsiteX112" fmla="*/ 3490331 w 5000180"/>
                <a:gd name="connsiteY112" fmla="*/ 2309970 h 3756440"/>
                <a:gd name="connsiteX113" fmla="*/ 3495126 w 5000180"/>
                <a:gd name="connsiteY113" fmla="*/ 2310343 h 3756440"/>
                <a:gd name="connsiteX114" fmla="*/ 3558268 w 5000180"/>
                <a:gd name="connsiteY114" fmla="*/ 2260797 h 3756440"/>
                <a:gd name="connsiteX115" fmla="*/ 3551669 w 5000180"/>
                <a:gd name="connsiteY115" fmla="*/ 2260133 h 3756440"/>
                <a:gd name="connsiteX116" fmla="*/ 3731303 w 5000180"/>
                <a:gd name="connsiteY116" fmla="*/ 2114182 h 3756440"/>
                <a:gd name="connsiteX117" fmla="*/ 3735918 w 5000180"/>
                <a:gd name="connsiteY117" fmla="*/ 2115189 h 3756440"/>
                <a:gd name="connsiteX118" fmla="*/ 3819284 w 5000180"/>
                <a:gd name="connsiteY118" fmla="*/ 2046733 h 3756440"/>
                <a:gd name="connsiteX119" fmla="*/ 3815418 w 5000180"/>
                <a:gd name="connsiteY119" fmla="*/ 2045840 h 3756440"/>
                <a:gd name="connsiteX120" fmla="*/ 3899796 w 5000180"/>
                <a:gd name="connsiteY120" fmla="*/ 1977282 h 3756440"/>
                <a:gd name="connsiteX121" fmla="*/ 3901184 w 5000180"/>
                <a:gd name="connsiteY121" fmla="*/ 1977640 h 3756440"/>
                <a:gd name="connsiteX122" fmla="*/ 3932479 w 5000180"/>
                <a:gd name="connsiteY122" fmla="*/ 1950728 h 3756440"/>
                <a:gd name="connsiteX123" fmla="*/ 4166642 w 5000180"/>
                <a:gd name="connsiteY123" fmla="*/ 1760472 h 3756440"/>
                <a:gd name="connsiteX124" fmla="*/ 4151212 w 5000180"/>
                <a:gd name="connsiteY124" fmla="*/ 1759813 h 3756440"/>
                <a:gd name="connsiteX125" fmla="*/ 4773675 w 5000180"/>
                <a:gd name="connsiteY125" fmla="*/ 1117852 h 3756440"/>
                <a:gd name="connsiteX126" fmla="*/ 4997010 w 5000180"/>
                <a:gd name="connsiteY126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763931 w 5000180"/>
                <a:gd name="connsiteY98" fmla="*/ 3533464 h 3756440"/>
                <a:gd name="connsiteX99" fmla="*/ 1894264 w 5000180"/>
                <a:gd name="connsiteY99" fmla="*/ 3453666 h 3756440"/>
                <a:gd name="connsiteX100" fmla="*/ 2088538 w 5000180"/>
                <a:gd name="connsiteY100" fmla="*/ 3331014 h 3756440"/>
                <a:gd name="connsiteX101" fmla="*/ 2179499 w 5000180"/>
                <a:gd name="connsiteY101" fmla="*/ 3271239 h 3756440"/>
                <a:gd name="connsiteX102" fmla="*/ 2187346 w 5000180"/>
                <a:gd name="connsiteY102" fmla="*/ 3223147 h 3756440"/>
                <a:gd name="connsiteX103" fmla="*/ 2263854 w 5000180"/>
                <a:gd name="connsiteY103" fmla="*/ 3172325 h 3756440"/>
                <a:gd name="connsiteX104" fmla="*/ 2252771 w 5000180"/>
                <a:gd name="connsiteY104" fmla="*/ 3223087 h 3756440"/>
                <a:gd name="connsiteX105" fmla="*/ 2605620 w 5000180"/>
                <a:gd name="connsiteY105" fmla="*/ 2979480 h 3756440"/>
                <a:gd name="connsiteX106" fmla="*/ 2664957 w 5000180"/>
                <a:gd name="connsiteY106" fmla="*/ 2905883 h 3756440"/>
                <a:gd name="connsiteX107" fmla="*/ 3168907 w 5000180"/>
                <a:gd name="connsiteY107" fmla="*/ 2571124 h 3756440"/>
                <a:gd name="connsiteX108" fmla="*/ 3361024 w 5000180"/>
                <a:gd name="connsiteY108" fmla="*/ 2415031 h 3756440"/>
                <a:gd name="connsiteX109" fmla="*/ 3426358 w 5000180"/>
                <a:gd name="connsiteY109" fmla="*/ 2364307 h 3756440"/>
                <a:gd name="connsiteX110" fmla="*/ 3423602 w 5000180"/>
                <a:gd name="connsiteY110" fmla="*/ 2364186 h 3756440"/>
                <a:gd name="connsiteX111" fmla="*/ 3490331 w 5000180"/>
                <a:gd name="connsiteY111" fmla="*/ 2309970 h 3756440"/>
                <a:gd name="connsiteX112" fmla="*/ 3495126 w 5000180"/>
                <a:gd name="connsiteY112" fmla="*/ 2310343 h 3756440"/>
                <a:gd name="connsiteX113" fmla="*/ 3558268 w 5000180"/>
                <a:gd name="connsiteY113" fmla="*/ 2260797 h 3756440"/>
                <a:gd name="connsiteX114" fmla="*/ 3551669 w 5000180"/>
                <a:gd name="connsiteY114" fmla="*/ 2260133 h 3756440"/>
                <a:gd name="connsiteX115" fmla="*/ 3731303 w 5000180"/>
                <a:gd name="connsiteY115" fmla="*/ 2114182 h 3756440"/>
                <a:gd name="connsiteX116" fmla="*/ 3735918 w 5000180"/>
                <a:gd name="connsiteY116" fmla="*/ 2115189 h 3756440"/>
                <a:gd name="connsiteX117" fmla="*/ 3819284 w 5000180"/>
                <a:gd name="connsiteY117" fmla="*/ 2046733 h 3756440"/>
                <a:gd name="connsiteX118" fmla="*/ 3815418 w 5000180"/>
                <a:gd name="connsiteY118" fmla="*/ 2045840 h 3756440"/>
                <a:gd name="connsiteX119" fmla="*/ 3899796 w 5000180"/>
                <a:gd name="connsiteY119" fmla="*/ 1977282 h 3756440"/>
                <a:gd name="connsiteX120" fmla="*/ 3901184 w 5000180"/>
                <a:gd name="connsiteY120" fmla="*/ 1977640 h 3756440"/>
                <a:gd name="connsiteX121" fmla="*/ 3932479 w 5000180"/>
                <a:gd name="connsiteY121" fmla="*/ 1950728 h 3756440"/>
                <a:gd name="connsiteX122" fmla="*/ 4166642 w 5000180"/>
                <a:gd name="connsiteY122" fmla="*/ 1760472 h 3756440"/>
                <a:gd name="connsiteX123" fmla="*/ 4151212 w 5000180"/>
                <a:gd name="connsiteY123" fmla="*/ 1759813 h 3756440"/>
                <a:gd name="connsiteX124" fmla="*/ 4773675 w 5000180"/>
                <a:gd name="connsiteY124" fmla="*/ 1117852 h 3756440"/>
                <a:gd name="connsiteX125" fmla="*/ 4997010 w 5000180"/>
                <a:gd name="connsiteY125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894264 w 5000180"/>
                <a:gd name="connsiteY98" fmla="*/ 3453666 h 3756440"/>
                <a:gd name="connsiteX99" fmla="*/ 2088538 w 5000180"/>
                <a:gd name="connsiteY99" fmla="*/ 3331014 h 3756440"/>
                <a:gd name="connsiteX100" fmla="*/ 2179499 w 5000180"/>
                <a:gd name="connsiteY100" fmla="*/ 3271239 h 3756440"/>
                <a:gd name="connsiteX101" fmla="*/ 2187346 w 5000180"/>
                <a:gd name="connsiteY101" fmla="*/ 3223147 h 3756440"/>
                <a:gd name="connsiteX102" fmla="*/ 2263854 w 5000180"/>
                <a:gd name="connsiteY102" fmla="*/ 3172325 h 3756440"/>
                <a:gd name="connsiteX103" fmla="*/ 2252771 w 5000180"/>
                <a:gd name="connsiteY103" fmla="*/ 3223087 h 3756440"/>
                <a:gd name="connsiteX104" fmla="*/ 2605620 w 5000180"/>
                <a:gd name="connsiteY104" fmla="*/ 2979480 h 3756440"/>
                <a:gd name="connsiteX105" fmla="*/ 2664957 w 5000180"/>
                <a:gd name="connsiteY105" fmla="*/ 2905883 h 3756440"/>
                <a:gd name="connsiteX106" fmla="*/ 3168907 w 5000180"/>
                <a:gd name="connsiteY106" fmla="*/ 2571124 h 3756440"/>
                <a:gd name="connsiteX107" fmla="*/ 3361024 w 5000180"/>
                <a:gd name="connsiteY107" fmla="*/ 2415031 h 3756440"/>
                <a:gd name="connsiteX108" fmla="*/ 3426358 w 5000180"/>
                <a:gd name="connsiteY108" fmla="*/ 2364307 h 3756440"/>
                <a:gd name="connsiteX109" fmla="*/ 3423602 w 5000180"/>
                <a:gd name="connsiteY109" fmla="*/ 2364186 h 3756440"/>
                <a:gd name="connsiteX110" fmla="*/ 3490331 w 5000180"/>
                <a:gd name="connsiteY110" fmla="*/ 2309970 h 3756440"/>
                <a:gd name="connsiteX111" fmla="*/ 3495126 w 5000180"/>
                <a:gd name="connsiteY111" fmla="*/ 2310343 h 3756440"/>
                <a:gd name="connsiteX112" fmla="*/ 3558268 w 5000180"/>
                <a:gd name="connsiteY112" fmla="*/ 2260797 h 3756440"/>
                <a:gd name="connsiteX113" fmla="*/ 3551669 w 5000180"/>
                <a:gd name="connsiteY113" fmla="*/ 2260133 h 3756440"/>
                <a:gd name="connsiteX114" fmla="*/ 3731303 w 5000180"/>
                <a:gd name="connsiteY114" fmla="*/ 2114182 h 3756440"/>
                <a:gd name="connsiteX115" fmla="*/ 3735918 w 5000180"/>
                <a:gd name="connsiteY115" fmla="*/ 2115189 h 3756440"/>
                <a:gd name="connsiteX116" fmla="*/ 3819284 w 5000180"/>
                <a:gd name="connsiteY116" fmla="*/ 2046733 h 3756440"/>
                <a:gd name="connsiteX117" fmla="*/ 3815418 w 5000180"/>
                <a:gd name="connsiteY117" fmla="*/ 2045840 h 3756440"/>
                <a:gd name="connsiteX118" fmla="*/ 3899796 w 5000180"/>
                <a:gd name="connsiteY118" fmla="*/ 1977282 h 3756440"/>
                <a:gd name="connsiteX119" fmla="*/ 3901184 w 5000180"/>
                <a:gd name="connsiteY119" fmla="*/ 1977640 h 3756440"/>
                <a:gd name="connsiteX120" fmla="*/ 3932479 w 5000180"/>
                <a:gd name="connsiteY120" fmla="*/ 1950728 h 3756440"/>
                <a:gd name="connsiteX121" fmla="*/ 4166642 w 5000180"/>
                <a:gd name="connsiteY121" fmla="*/ 1760472 h 3756440"/>
                <a:gd name="connsiteX122" fmla="*/ 4151212 w 5000180"/>
                <a:gd name="connsiteY122" fmla="*/ 1759813 h 3756440"/>
                <a:gd name="connsiteX123" fmla="*/ 4773675 w 5000180"/>
                <a:gd name="connsiteY123" fmla="*/ 1117852 h 3756440"/>
                <a:gd name="connsiteX124" fmla="*/ 4997010 w 5000180"/>
                <a:gd name="connsiteY124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088538 w 5000180"/>
                <a:gd name="connsiteY98" fmla="*/ 3331014 h 3756440"/>
                <a:gd name="connsiteX99" fmla="*/ 2179499 w 5000180"/>
                <a:gd name="connsiteY99" fmla="*/ 3271239 h 3756440"/>
                <a:gd name="connsiteX100" fmla="*/ 2187346 w 5000180"/>
                <a:gd name="connsiteY100" fmla="*/ 3223147 h 3756440"/>
                <a:gd name="connsiteX101" fmla="*/ 2263854 w 5000180"/>
                <a:gd name="connsiteY101" fmla="*/ 3172325 h 3756440"/>
                <a:gd name="connsiteX102" fmla="*/ 2252771 w 5000180"/>
                <a:gd name="connsiteY102" fmla="*/ 3223087 h 3756440"/>
                <a:gd name="connsiteX103" fmla="*/ 2605620 w 5000180"/>
                <a:gd name="connsiteY103" fmla="*/ 2979480 h 3756440"/>
                <a:gd name="connsiteX104" fmla="*/ 2664957 w 5000180"/>
                <a:gd name="connsiteY104" fmla="*/ 2905883 h 3756440"/>
                <a:gd name="connsiteX105" fmla="*/ 3168907 w 5000180"/>
                <a:gd name="connsiteY105" fmla="*/ 2571124 h 3756440"/>
                <a:gd name="connsiteX106" fmla="*/ 3361024 w 5000180"/>
                <a:gd name="connsiteY106" fmla="*/ 2415031 h 3756440"/>
                <a:gd name="connsiteX107" fmla="*/ 3426358 w 5000180"/>
                <a:gd name="connsiteY107" fmla="*/ 2364307 h 3756440"/>
                <a:gd name="connsiteX108" fmla="*/ 3423602 w 5000180"/>
                <a:gd name="connsiteY108" fmla="*/ 2364186 h 3756440"/>
                <a:gd name="connsiteX109" fmla="*/ 3490331 w 5000180"/>
                <a:gd name="connsiteY109" fmla="*/ 2309970 h 3756440"/>
                <a:gd name="connsiteX110" fmla="*/ 3495126 w 5000180"/>
                <a:gd name="connsiteY110" fmla="*/ 2310343 h 3756440"/>
                <a:gd name="connsiteX111" fmla="*/ 3558268 w 5000180"/>
                <a:gd name="connsiteY111" fmla="*/ 2260797 h 3756440"/>
                <a:gd name="connsiteX112" fmla="*/ 3551669 w 5000180"/>
                <a:gd name="connsiteY112" fmla="*/ 2260133 h 3756440"/>
                <a:gd name="connsiteX113" fmla="*/ 3731303 w 5000180"/>
                <a:gd name="connsiteY113" fmla="*/ 2114182 h 3756440"/>
                <a:gd name="connsiteX114" fmla="*/ 3735918 w 5000180"/>
                <a:gd name="connsiteY114" fmla="*/ 2115189 h 3756440"/>
                <a:gd name="connsiteX115" fmla="*/ 3819284 w 5000180"/>
                <a:gd name="connsiteY115" fmla="*/ 2046733 h 3756440"/>
                <a:gd name="connsiteX116" fmla="*/ 3815418 w 5000180"/>
                <a:gd name="connsiteY116" fmla="*/ 2045840 h 3756440"/>
                <a:gd name="connsiteX117" fmla="*/ 3899796 w 5000180"/>
                <a:gd name="connsiteY117" fmla="*/ 1977282 h 3756440"/>
                <a:gd name="connsiteX118" fmla="*/ 3901184 w 5000180"/>
                <a:gd name="connsiteY118" fmla="*/ 1977640 h 3756440"/>
                <a:gd name="connsiteX119" fmla="*/ 3932479 w 5000180"/>
                <a:gd name="connsiteY119" fmla="*/ 1950728 h 3756440"/>
                <a:gd name="connsiteX120" fmla="*/ 4166642 w 5000180"/>
                <a:gd name="connsiteY120" fmla="*/ 1760472 h 3756440"/>
                <a:gd name="connsiteX121" fmla="*/ 4151212 w 5000180"/>
                <a:gd name="connsiteY121" fmla="*/ 1759813 h 3756440"/>
                <a:gd name="connsiteX122" fmla="*/ 4773675 w 5000180"/>
                <a:gd name="connsiteY122" fmla="*/ 1117852 h 3756440"/>
                <a:gd name="connsiteX123" fmla="*/ 4997010 w 5000180"/>
                <a:gd name="connsiteY123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187346 w 5000180"/>
                <a:gd name="connsiteY99" fmla="*/ 3223147 h 3756440"/>
                <a:gd name="connsiteX100" fmla="*/ 2263854 w 5000180"/>
                <a:gd name="connsiteY100" fmla="*/ 3172325 h 3756440"/>
                <a:gd name="connsiteX101" fmla="*/ 2252771 w 5000180"/>
                <a:gd name="connsiteY101" fmla="*/ 3223087 h 3756440"/>
                <a:gd name="connsiteX102" fmla="*/ 2605620 w 5000180"/>
                <a:gd name="connsiteY102" fmla="*/ 2979480 h 3756440"/>
                <a:gd name="connsiteX103" fmla="*/ 2664957 w 5000180"/>
                <a:gd name="connsiteY103" fmla="*/ 2905883 h 3756440"/>
                <a:gd name="connsiteX104" fmla="*/ 3168907 w 5000180"/>
                <a:gd name="connsiteY104" fmla="*/ 2571124 h 3756440"/>
                <a:gd name="connsiteX105" fmla="*/ 3361024 w 5000180"/>
                <a:gd name="connsiteY105" fmla="*/ 2415031 h 3756440"/>
                <a:gd name="connsiteX106" fmla="*/ 3426358 w 5000180"/>
                <a:gd name="connsiteY106" fmla="*/ 2364307 h 3756440"/>
                <a:gd name="connsiteX107" fmla="*/ 3423602 w 5000180"/>
                <a:gd name="connsiteY107" fmla="*/ 2364186 h 3756440"/>
                <a:gd name="connsiteX108" fmla="*/ 3490331 w 5000180"/>
                <a:gd name="connsiteY108" fmla="*/ 2309970 h 3756440"/>
                <a:gd name="connsiteX109" fmla="*/ 3495126 w 5000180"/>
                <a:gd name="connsiteY109" fmla="*/ 2310343 h 3756440"/>
                <a:gd name="connsiteX110" fmla="*/ 3558268 w 5000180"/>
                <a:gd name="connsiteY110" fmla="*/ 2260797 h 3756440"/>
                <a:gd name="connsiteX111" fmla="*/ 3551669 w 5000180"/>
                <a:gd name="connsiteY111" fmla="*/ 2260133 h 3756440"/>
                <a:gd name="connsiteX112" fmla="*/ 3731303 w 5000180"/>
                <a:gd name="connsiteY112" fmla="*/ 2114182 h 3756440"/>
                <a:gd name="connsiteX113" fmla="*/ 3735918 w 5000180"/>
                <a:gd name="connsiteY113" fmla="*/ 2115189 h 3756440"/>
                <a:gd name="connsiteX114" fmla="*/ 3819284 w 5000180"/>
                <a:gd name="connsiteY114" fmla="*/ 2046733 h 3756440"/>
                <a:gd name="connsiteX115" fmla="*/ 3815418 w 5000180"/>
                <a:gd name="connsiteY115" fmla="*/ 2045840 h 3756440"/>
                <a:gd name="connsiteX116" fmla="*/ 3899796 w 5000180"/>
                <a:gd name="connsiteY116" fmla="*/ 1977282 h 3756440"/>
                <a:gd name="connsiteX117" fmla="*/ 3901184 w 5000180"/>
                <a:gd name="connsiteY117" fmla="*/ 1977640 h 3756440"/>
                <a:gd name="connsiteX118" fmla="*/ 3932479 w 5000180"/>
                <a:gd name="connsiteY118" fmla="*/ 1950728 h 3756440"/>
                <a:gd name="connsiteX119" fmla="*/ 4166642 w 5000180"/>
                <a:gd name="connsiteY119" fmla="*/ 1760472 h 3756440"/>
                <a:gd name="connsiteX120" fmla="*/ 4151212 w 5000180"/>
                <a:gd name="connsiteY120" fmla="*/ 1759813 h 3756440"/>
                <a:gd name="connsiteX121" fmla="*/ 4773675 w 5000180"/>
                <a:gd name="connsiteY121" fmla="*/ 1117852 h 3756440"/>
                <a:gd name="connsiteX122" fmla="*/ 4997010 w 5000180"/>
                <a:gd name="connsiteY122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187346 w 5000180"/>
                <a:gd name="connsiteY99" fmla="*/ 3223147 h 3756440"/>
                <a:gd name="connsiteX100" fmla="*/ 2252771 w 5000180"/>
                <a:gd name="connsiteY100" fmla="*/ 3223087 h 3756440"/>
                <a:gd name="connsiteX101" fmla="*/ 2605620 w 5000180"/>
                <a:gd name="connsiteY101" fmla="*/ 2979480 h 3756440"/>
                <a:gd name="connsiteX102" fmla="*/ 2664957 w 5000180"/>
                <a:gd name="connsiteY102" fmla="*/ 2905883 h 3756440"/>
                <a:gd name="connsiteX103" fmla="*/ 3168907 w 5000180"/>
                <a:gd name="connsiteY103" fmla="*/ 2571124 h 3756440"/>
                <a:gd name="connsiteX104" fmla="*/ 3361024 w 5000180"/>
                <a:gd name="connsiteY104" fmla="*/ 2415031 h 3756440"/>
                <a:gd name="connsiteX105" fmla="*/ 3426358 w 5000180"/>
                <a:gd name="connsiteY105" fmla="*/ 2364307 h 3756440"/>
                <a:gd name="connsiteX106" fmla="*/ 3423602 w 5000180"/>
                <a:gd name="connsiteY106" fmla="*/ 2364186 h 3756440"/>
                <a:gd name="connsiteX107" fmla="*/ 3490331 w 5000180"/>
                <a:gd name="connsiteY107" fmla="*/ 2309970 h 3756440"/>
                <a:gd name="connsiteX108" fmla="*/ 3495126 w 5000180"/>
                <a:gd name="connsiteY108" fmla="*/ 2310343 h 3756440"/>
                <a:gd name="connsiteX109" fmla="*/ 3558268 w 5000180"/>
                <a:gd name="connsiteY109" fmla="*/ 2260797 h 3756440"/>
                <a:gd name="connsiteX110" fmla="*/ 3551669 w 5000180"/>
                <a:gd name="connsiteY110" fmla="*/ 2260133 h 3756440"/>
                <a:gd name="connsiteX111" fmla="*/ 3731303 w 5000180"/>
                <a:gd name="connsiteY111" fmla="*/ 2114182 h 3756440"/>
                <a:gd name="connsiteX112" fmla="*/ 3735918 w 5000180"/>
                <a:gd name="connsiteY112" fmla="*/ 2115189 h 3756440"/>
                <a:gd name="connsiteX113" fmla="*/ 3819284 w 5000180"/>
                <a:gd name="connsiteY113" fmla="*/ 2046733 h 3756440"/>
                <a:gd name="connsiteX114" fmla="*/ 3815418 w 5000180"/>
                <a:gd name="connsiteY114" fmla="*/ 2045840 h 3756440"/>
                <a:gd name="connsiteX115" fmla="*/ 3899796 w 5000180"/>
                <a:gd name="connsiteY115" fmla="*/ 1977282 h 3756440"/>
                <a:gd name="connsiteX116" fmla="*/ 3901184 w 5000180"/>
                <a:gd name="connsiteY116" fmla="*/ 1977640 h 3756440"/>
                <a:gd name="connsiteX117" fmla="*/ 3932479 w 5000180"/>
                <a:gd name="connsiteY117" fmla="*/ 1950728 h 3756440"/>
                <a:gd name="connsiteX118" fmla="*/ 4166642 w 5000180"/>
                <a:gd name="connsiteY118" fmla="*/ 1760472 h 3756440"/>
                <a:gd name="connsiteX119" fmla="*/ 4151212 w 5000180"/>
                <a:gd name="connsiteY119" fmla="*/ 1759813 h 3756440"/>
                <a:gd name="connsiteX120" fmla="*/ 4773675 w 5000180"/>
                <a:gd name="connsiteY120" fmla="*/ 1117852 h 3756440"/>
                <a:gd name="connsiteX121" fmla="*/ 4997010 w 5000180"/>
                <a:gd name="connsiteY121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252771 w 5000180"/>
                <a:gd name="connsiteY99" fmla="*/ 3223087 h 3756440"/>
                <a:gd name="connsiteX100" fmla="*/ 2605620 w 5000180"/>
                <a:gd name="connsiteY100" fmla="*/ 2979480 h 3756440"/>
                <a:gd name="connsiteX101" fmla="*/ 2664957 w 5000180"/>
                <a:gd name="connsiteY101" fmla="*/ 2905883 h 3756440"/>
                <a:gd name="connsiteX102" fmla="*/ 3168907 w 5000180"/>
                <a:gd name="connsiteY102" fmla="*/ 2571124 h 3756440"/>
                <a:gd name="connsiteX103" fmla="*/ 3361024 w 5000180"/>
                <a:gd name="connsiteY103" fmla="*/ 2415031 h 3756440"/>
                <a:gd name="connsiteX104" fmla="*/ 3426358 w 5000180"/>
                <a:gd name="connsiteY104" fmla="*/ 2364307 h 3756440"/>
                <a:gd name="connsiteX105" fmla="*/ 3423602 w 5000180"/>
                <a:gd name="connsiteY105" fmla="*/ 2364186 h 3756440"/>
                <a:gd name="connsiteX106" fmla="*/ 3490331 w 5000180"/>
                <a:gd name="connsiteY106" fmla="*/ 2309970 h 3756440"/>
                <a:gd name="connsiteX107" fmla="*/ 3495126 w 5000180"/>
                <a:gd name="connsiteY107" fmla="*/ 2310343 h 3756440"/>
                <a:gd name="connsiteX108" fmla="*/ 3558268 w 5000180"/>
                <a:gd name="connsiteY108" fmla="*/ 2260797 h 3756440"/>
                <a:gd name="connsiteX109" fmla="*/ 3551669 w 5000180"/>
                <a:gd name="connsiteY109" fmla="*/ 2260133 h 3756440"/>
                <a:gd name="connsiteX110" fmla="*/ 3731303 w 5000180"/>
                <a:gd name="connsiteY110" fmla="*/ 2114182 h 3756440"/>
                <a:gd name="connsiteX111" fmla="*/ 3735918 w 5000180"/>
                <a:gd name="connsiteY111" fmla="*/ 2115189 h 3756440"/>
                <a:gd name="connsiteX112" fmla="*/ 3819284 w 5000180"/>
                <a:gd name="connsiteY112" fmla="*/ 2046733 h 3756440"/>
                <a:gd name="connsiteX113" fmla="*/ 3815418 w 5000180"/>
                <a:gd name="connsiteY113" fmla="*/ 2045840 h 3756440"/>
                <a:gd name="connsiteX114" fmla="*/ 3899796 w 5000180"/>
                <a:gd name="connsiteY114" fmla="*/ 1977282 h 3756440"/>
                <a:gd name="connsiteX115" fmla="*/ 3901184 w 5000180"/>
                <a:gd name="connsiteY115" fmla="*/ 1977640 h 3756440"/>
                <a:gd name="connsiteX116" fmla="*/ 3932479 w 5000180"/>
                <a:gd name="connsiteY116" fmla="*/ 1950728 h 3756440"/>
                <a:gd name="connsiteX117" fmla="*/ 4166642 w 5000180"/>
                <a:gd name="connsiteY117" fmla="*/ 1760472 h 3756440"/>
                <a:gd name="connsiteX118" fmla="*/ 4151212 w 5000180"/>
                <a:gd name="connsiteY118" fmla="*/ 1759813 h 3756440"/>
                <a:gd name="connsiteX119" fmla="*/ 4773675 w 5000180"/>
                <a:gd name="connsiteY119" fmla="*/ 1117852 h 3756440"/>
                <a:gd name="connsiteX120" fmla="*/ 4997010 w 5000180"/>
                <a:gd name="connsiteY120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605620 w 5000180"/>
                <a:gd name="connsiteY99" fmla="*/ 2979480 h 3756440"/>
                <a:gd name="connsiteX100" fmla="*/ 2664957 w 5000180"/>
                <a:gd name="connsiteY100" fmla="*/ 2905883 h 3756440"/>
                <a:gd name="connsiteX101" fmla="*/ 3168907 w 5000180"/>
                <a:gd name="connsiteY101" fmla="*/ 2571124 h 3756440"/>
                <a:gd name="connsiteX102" fmla="*/ 3361024 w 5000180"/>
                <a:gd name="connsiteY102" fmla="*/ 2415031 h 3756440"/>
                <a:gd name="connsiteX103" fmla="*/ 3426358 w 5000180"/>
                <a:gd name="connsiteY103" fmla="*/ 2364307 h 3756440"/>
                <a:gd name="connsiteX104" fmla="*/ 3423602 w 5000180"/>
                <a:gd name="connsiteY104" fmla="*/ 2364186 h 3756440"/>
                <a:gd name="connsiteX105" fmla="*/ 3490331 w 5000180"/>
                <a:gd name="connsiteY105" fmla="*/ 2309970 h 3756440"/>
                <a:gd name="connsiteX106" fmla="*/ 3495126 w 5000180"/>
                <a:gd name="connsiteY106" fmla="*/ 2310343 h 3756440"/>
                <a:gd name="connsiteX107" fmla="*/ 3558268 w 5000180"/>
                <a:gd name="connsiteY107" fmla="*/ 2260797 h 3756440"/>
                <a:gd name="connsiteX108" fmla="*/ 3551669 w 5000180"/>
                <a:gd name="connsiteY108" fmla="*/ 2260133 h 3756440"/>
                <a:gd name="connsiteX109" fmla="*/ 3731303 w 5000180"/>
                <a:gd name="connsiteY109" fmla="*/ 2114182 h 3756440"/>
                <a:gd name="connsiteX110" fmla="*/ 3735918 w 5000180"/>
                <a:gd name="connsiteY110" fmla="*/ 2115189 h 3756440"/>
                <a:gd name="connsiteX111" fmla="*/ 3819284 w 5000180"/>
                <a:gd name="connsiteY111" fmla="*/ 2046733 h 3756440"/>
                <a:gd name="connsiteX112" fmla="*/ 3815418 w 5000180"/>
                <a:gd name="connsiteY112" fmla="*/ 2045840 h 3756440"/>
                <a:gd name="connsiteX113" fmla="*/ 3899796 w 5000180"/>
                <a:gd name="connsiteY113" fmla="*/ 1977282 h 3756440"/>
                <a:gd name="connsiteX114" fmla="*/ 3901184 w 5000180"/>
                <a:gd name="connsiteY114" fmla="*/ 1977640 h 3756440"/>
                <a:gd name="connsiteX115" fmla="*/ 3932479 w 5000180"/>
                <a:gd name="connsiteY115" fmla="*/ 1950728 h 3756440"/>
                <a:gd name="connsiteX116" fmla="*/ 4166642 w 5000180"/>
                <a:gd name="connsiteY116" fmla="*/ 1760472 h 3756440"/>
                <a:gd name="connsiteX117" fmla="*/ 4151212 w 5000180"/>
                <a:gd name="connsiteY117" fmla="*/ 1759813 h 3756440"/>
                <a:gd name="connsiteX118" fmla="*/ 4773675 w 5000180"/>
                <a:gd name="connsiteY118" fmla="*/ 1117852 h 3756440"/>
                <a:gd name="connsiteX119" fmla="*/ 4997010 w 5000180"/>
                <a:gd name="connsiteY119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664957 w 5000180"/>
                <a:gd name="connsiteY99" fmla="*/ 2905883 h 3756440"/>
                <a:gd name="connsiteX100" fmla="*/ 3168907 w 5000180"/>
                <a:gd name="connsiteY100" fmla="*/ 2571124 h 3756440"/>
                <a:gd name="connsiteX101" fmla="*/ 3361024 w 5000180"/>
                <a:gd name="connsiteY101" fmla="*/ 2415031 h 3756440"/>
                <a:gd name="connsiteX102" fmla="*/ 3426358 w 5000180"/>
                <a:gd name="connsiteY102" fmla="*/ 2364307 h 3756440"/>
                <a:gd name="connsiteX103" fmla="*/ 3423602 w 5000180"/>
                <a:gd name="connsiteY103" fmla="*/ 2364186 h 3756440"/>
                <a:gd name="connsiteX104" fmla="*/ 3490331 w 5000180"/>
                <a:gd name="connsiteY104" fmla="*/ 2309970 h 3756440"/>
                <a:gd name="connsiteX105" fmla="*/ 3495126 w 5000180"/>
                <a:gd name="connsiteY105" fmla="*/ 2310343 h 3756440"/>
                <a:gd name="connsiteX106" fmla="*/ 3558268 w 5000180"/>
                <a:gd name="connsiteY106" fmla="*/ 2260797 h 3756440"/>
                <a:gd name="connsiteX107" fmla="*/ 3551669 w 5000180"/>
                <a:gd name="connsiteY107" fmla="*/ 2260133 h 3756440"/>
                <a:gd name="connsiteX108" fmla="*/ 3731303 w 5000180"/>
                <a:gd name="connsiteY108" fmla="*/ 2114182 h 3756440"/>
                <a:gd name="connsiteX109" fmla="*/ 3735918 w 5000180"/>
                <a:gd name="connsiteY109" fmla="*/ 2115189 h 3756440"/>
                <a:gd name="connsiteX110" fmla="*/ 3819284 w 5000180"/>
                <a:gd name="connsiteY110" fmla="*/ 2046733 h 3756440"/>
                <a:gd name="connsiteX111" fmla="*/ 3815418 w 5000180"/>
                <a:gd name="connsiteY111" fmla="*/ 2045840 h 3756440"/>
                <a:gd name="connsiteX112" fmla="*/ 3899796 w 5000180"/>
                <a:gd name="connsiteY112" fmla="*/ 1977282 h 3756440"/>
                <a:gd name="connsiteX113" fmla="*/ 3901184 w 5000180"/>
                <a:gd name="connsiteY113" fmla="*/ 1977640 h 3756440"/>
                <a:gd name="connsiteX114" fmla="*/ 3932479 w 5000180"/>
                <a:gd name="connsiteY114" fmla="*/ 1950728 h 3756440"/>
                <a:gd name="connsiteX115" fmla="*/ 4166642 w 5000180"/>
                <a:gd name="connsiteY115" fmla="*/ 1760472 h 3756440"/>
                <a:gd name="connsiteX116" fmla="*/ 4151212 w 5000180"/>
                <a:gd name="connsiteY116" fmla="*/ 1759813 h 3756440"/>
                <a:gd name="connsiteX117" fmla="*/ 4773675 w 5000180"/>
                <a:gd name="connsiteY117" fmla="*/ 1117852 h 3756440"/>
                <a:gd name="connsiteX118" fmla="*/ 4997010 w 5000180"/>
                <a:gd name="connsiteY11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361024 w 5000180"/>
                <a:gd name="connsiteY100" fmla="*/ 2415031 h 3756440"/>
                <a:gd name="connsiteX101" fmla="*/ 3426358 w 5000180"/>
                <a:gd name="connsiteY101" fmla="*/ 2364307 h 3756440"/>
                <a:gd name="connsiteX102" fmla="*/ 3423602 w 5000180"/>
                <a:gd name="connsiteY102" fmla="*/ 2364186 h 3756440"/>
                <a:gd name="connsiteX103" fmla="*/ 3490331 w 5000180"/>
                <a:gd name="connsiteY103" fmla="*/ 2309970 h 3756440"/>
                <a:gd name="connsiteX104" fmla="*/ 3495126 w 5000180"/>
                <a:gd name="connsiteY104" fmla="*/ 2310343 h 3756440"/>
                <a:gd name="connsiteX105" fmla="*/ 3558268 w 5000180"/>
                <a:gd name="connsiteY105" fmla="*/ 2260797 h 3756440"/>
                <a:gd name="connsiteX106" fmla="*/ 3551669 w 5000180"/>
                <a:gd name="connsiteY106" fmla="*/ 2260133 h 3756440"/>
                <a:gd name="connsiteX107" fmla="*/ 3731303 w 5000180"/>
                <a:gd name="connsiteY107" fmla="*/ 2114182 h 3756440"/>
                <a:gd name="connsiteX108" fmla="*/ 3735918 w 5000180"/>
                <a:gd name="connsiteY108" fmla="*/ 2115189 h 3756440"/>
                <a:gd name="connsiteX109" fmla="*/ 3819284 w 5000180"/>
                <a:gd name="connsiteY109" fmla="*/ 2046733 h 3756440"/>
                <a:gd name="connsiteX110" fmla="*/ 3815418 w 5000180"/>
                <a:gd name="connsiteY110" fmla="*/ 2045840 h 3756440"/>
                <a:gd name="connsiteX111" fmla="*/ 3899796 w 5000180"/>
                <a:gd name="connsiteY111" fmla="*/ 1977282 h 3756440"/>
                <a:gd name="connsiteX112" fmla="*/ 3901184 w 5000180"/>
                <a:gd name="connsiteY112" fmla="*/ 1977640 h 3756440"/>
                <a:gd name="connsiteX113" fmla="*/ 3932479 w 5000180"/>
                <a:gd name="connsiteY113" fmla="*/ 1950728 h 3756440"/>
                <a:gd name="connsiteX114" fmla="*/ 4166642 w 5000180"/>
                <a:gd name="connsiteY114" fmla="*/ 1760472 h 3756440"/>
                <a:gd name="connsiteX115" fmla="*/ 4151212 w 5000180"/>
                <a:gd name="connsiteY115" fmla="*/ 1759813 h 3756440"/>
                <a:gd name="connsiteX116" fmla="*/ 4773675 w 5000180"/>
                <a:gd name="connsiteY116" fmla="*/ 1117852 h 3756440"/>
                <a:gd name="connsiteX117" fmla="*/ 4997010 w 5000180"/>
                <a:gd name="connsiteY11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361024 w 5000180"/>
                <a:gd name="connsiteY100" fmla="*/ 2415031 h 3756440"/>
                <a:gd name="connsiteX101" fmla="*/ 3426358 w 5000180"/>
                <a:gd name="connsiteY101" fmla="*/ 2364307 h 3756440"/>
                <a:gd name="connsiteX102" fmla="*/ 3490331 w 5000180"/>
                <a:gd name="connsiteY102" fmla="*/ 2309970 h 3756440"/>
                <a:gd name="connsiteX103" fmla="*/ 3495126 w 5000180"/>
                <a:gd name="connsiteY103" fmla="*/ 2310343 h 3756440"/>
                <a:gd name="connsiteX104" fmla="*/ 3558268 w 5000180"/>
                <a:gd name="connsiteY104" fmla="*/ 2260797 h 3756440"/>
                <a:gd name="connsiteX105" fmla="*/ 3551669 w 5000180"/>
                <a:gd name="connsiteY105" fmla="*/ 2260133 h 3756440"/>
                <a:gd name="connsiteX106" fmla="*/ 3731303 w 5000180"/>
                <a:gd name="connsiteY106" fmla="*/ 2114182 h 3756440"/>
                <a:gd name="connsiteX107" fmla="*/ 3735918 w 5000180"/>
                <a:gd name="connsiteY107" fmla="*/ 2115189 h 3756440"/>
                <a:gd name="connsiteX108" fmla="*/ 3819284 w 5000180"/>
                <a:gd name="connsiteY108" fmla="*/ 2046733 h 3756440"/>
                <a:gd name="connsiteX109" fmla="*/ 3815418 w 5000180"/>
                <a:gd name="connsiteY109" fmla="*/ 2045840 h 3756440"/>
                <a:gd name="connsiteX110" fmla="*/ 3899796 w 5000180"/>
                <a:gd name="connsiteY110" fmla="*/ 1977282 h 3756440"/>
                <a:gd name="connsiteX111" fmla="*/ 3901184 w 5000180"/>
                <a:gd name="connsiteY111" fmla="*/ 1977640 h 3756440"/>
                <a:gd name="connsiteX112" fmla="*/ 3932479 w 5000180"/>
                <a:gd name="connsiteY112" fmla="*/ 1950728 h 3756440"/>
                <a:gd name="connsiteX113" fmla="*/ 4166642 w 5000180"/>
                <a:gd name="connsiteY113" fmla="*/ 1760472 h 3756440"/>
                <a:gd name="connsiteX114" fmla="*/ 4151212 w 5000180"/>
                <a:gd name="connsiteY114" fmla="*/ 1759813 h 3756440"/>
                <a:gd name="connsiteX115" fmla="*/ 4773675 w 5000180"/>
                <a:gd name="connsiteY115" fmla="*/ 1117852 h 3756440"/>
                <a:gd name="connsiteX116" fmla="*/ 4997010 w 5000180"/>
                <a:gd name="connsiteY116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26358 w 5000180"/>
                <a:gd name="connsiteY100" fmla="*/ 2364307 h 3756440"/>
                <a:gd name="connsiteX101" fmla="*/ 3490331 w 5000180"/>
                <a:gd name="connsiteY101" fmla="*/ 2309970 h 3756440"/>
                <a:gd name="connsiteX102" fmla="*/ 3495126 w 5000180"/>
                <a:gd name="connsiteY102" fmla="*/ 2310343 h 3756440"/>
                <a:gd name="connsiteX103" fmla="*/ 3558268 w 5000180"/>
                <a:gd name="connsiteY103" fmla="*/ 2260797 h 3756440"/>
                <a:gd name="connsiteX104" fmla="*/ 3551669 w 5000180"/>
                <a:gd name="connsiteY104" fmla="*/ 2260133 h 3756440"/>
                <a:gd name="connsiteX105" fmla="*/ 3731303 w 5000180"/>
                <a:gd name="connsiteY105" fmla="*/ 2114182 h 3756440"/>
                <a:gd name="connsiteX106" fmla="*/ 3735918 w 5000180"/>
                <a:gd name="connsiteY106" fmla="*/ 2115189 h 3756440"/>
                <a:gd name="connsiteX107" fmla="*/ 3819284 w 5000180"/>
                <a:gd name="connsiteY107" fmla="*/ 2046733 h 3756440"/>
                <a:gd name="connsiteX108" fmla="*/ 3815418 w 5000180"/>
                <a:gd name="connsiteY108" fmla="*/ 2045840 h 3756440"/>
                <a:gd name="connsiteX109" fmla="*/ 3899796 w 5000180"/>
                <a:gd name="connsiteY109" fmla="*/ 1977282 h 3756440"/>
                <a:gd name="connsiteX110" fmla="*/ 3901184 w 5000180"/>
                <a:gd name="connsiteY110" fmla="*/ 1977640 h 3756440"/>
                <a:gd name="connsiteX111" fmla="*/ 3932479 w 5000180"/>
                <a:gd name="connsiteY111" fmla="*/ 1950728 h 3756440"/>
                <a:gd name="connsiteX112" fmla="*/ 4166642 w 5000180"/>
                <a:gd name="connsiteY112" fmla="*/ 1760472 h 3756440"/>
                <a:gd name="connsiteX113" fmla="*/ 4151212 w 5000180"/>
                <a:gd name="connsiteY113" fmla="*/ 1759813 h 3756440"/>
                <a:gd name="connsiteX114" fmla="*/ 4773675 w 5000180"/>
                <a:gd name="connsiteY114" fmla="*/ 1117852 h 3756440"/>
                <a:gd name="connsiteX115" fmla="*/ 4997010 w 5000180"/>
                <a:gd name="connsiteY115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90331 w 5000180"/>
                <a:gd name="connsiteY100" fmla="*/ 2309970 h 3756440"/>
                <a:gd name="connsiteX101" fmla="*/ 3495126 w 5000180"/>
                <a:gd name="connsiteY101" fmla="*/ 2310343 h 3756440"/>
                <a:gd name="connsiteX102" fmla="*/ 3558268 w 5000180"/>
                <a:gd name="connsiteY102" fmla="*/ 2260797 h 3756440"/>
                <a:gd name="connsiteX103" fmla="*/ 3551669 w 5000180"/>
                <a:gd name="connsiteY103" fmla="*/ 2260133 h 3756440"/>
                <a:gd name="connsiteX104" fmla="*/ 3731303 w 5000180"/>
                <a:gd name="connsiteY104" fmla="*/ 2114182 h 3756440"/>
                <a:gd name="connsiteX105" fmla="*/ 3735918 w 5000180"/>
                <a:gd name="connsiteY105" fmla="*/ 2115189 h 3756440"/>
                <a:gd name="connsiteX106" fmla="*/ 3819284 w 5000180"/>
                <a:gd name="connsiteY106" fmla="*/ 2046733 h 3756440"/>
                <a:gd name="connsiteX107" fmla="*/ 3815418 w 5000180"/>
                <a:gd name="connsiteY107" fmla="*/ 2045840 h 3756440"/>
                <a:gd name="connsiteX108" fmla="*/ 3899796 w 5000180"/>
                <a:gd name="connsiteY108" fmla="*/ 1977282 h 3756440"/>
                <a:gd name="connsiteX109" fmla="*/ 3901184 w 5000180"/>
                <a:gd name="connsiteY109" fmla="*/ 1977640 h 3756440"/>
                <a:gd name="connsiteX110" fmla="*/ 3932479 w 5000180"/>
                <a:gd name="connsiteY110" fmla="*/ 1950728 h 3756440"/>
                <a:gd name="connsiteX111" fmla="*/ 4166642 w 5000180"/>
                <a:gd name="connsiteY111" fmla="*/ 1760472 h 3756440"/>
                <a:gd name="connsiteX112" fmla="*/ 4151212 w 5000180"/>
                <a:gd name="connsiteY112" fmla="*/ 1759813 h 3756440"/>
                <a:gd name="connsiteX113" fmla="*/ 4773675 w 5000180"/>
                <a:gd name="connsiteY113" fmla="*/ 1117852 h 3756440"/>
                <a:gd name="connsiteX114" fmla="*/ 4997010 w 5000180"/>
                <a:gd name="connsiteY114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90331 w 5000180"/>
                <a:gd name="connsiteY100" fmla="*/ 2309970 h 3756440"/>
                <a:gd name="connsiteX101" fmla="*/ 3558268 w 5000180"/>
                <a:gd name="connsiteY101" fmla="*/ 2260797 h 3756440"/>
                <a:gd name="connsiteX102" fmla="*/ 3551669 w 5000180"/>
                <a:gd name="connsiteY102" fmla="*/ 2260133 h 3756440"/>
                <a:gd name="connsiteX103" fmla="*/ 3731303 w 5000180"/>
                <a:gd name="connsiteY103" fmla="*/ 2114182 h 3756440"/>
                <a:gd name="connsiteX104" fmla="*/ 3735918 w 5000180"/>
                <a:gd name="connsiteY104" fmla="*/ 2115189 h 3756440"/>
                <a:gd name="connsiteX105" fmla="*/ 3819284 w 5000180"/>
                <a:gd name="connsiteY105" fmla="*/ 2046733 h 3756440"/>
                <a:gd name="connsiteX106" fmla="*/ 3815418 w 5000180"/>
                <a:gd name="connsiteY106" fmla="*/ 2045840 h 3756440"/>
                <a:gd name="connsiteX107" fmla="*/ 3899796 w 5000180"/>
                <a:gd name="connsiteY107" fmla="*/ 1977282 h 3756440"/>
                <a:gd name="connsiteX108" fmla="*/ 3901184 w 5000180"/>
                <a:gd name="connsiteY108" fmla="*/ 1977640 h 3756440"/>
                <a:gd name="connsiteX109" fmla="*/ 3932479 w 5000180"/>
                <a:gd name="connsiteY109" fmla="*/ 1950728 h 3756440"/>
                <a:gd name="connsiteX110" fmla="*/ 4166642 w 5000180"/>
                <a:gd name="connsiteY110" fmla="*/ 1760472 h 3756440"/>
                <a:gd name="connsiteX111" fmla="*/ 4151212 w 5000180"/>
                <a:gd name="connsiteY111" fmla="*/ 1759813 h 3756440"/>
                <a:gd name="connsiteX112" fmla="*/ 4773675 w 5000180"/>
                <a:gd name="connsiteY112" fmla="*/ 1117852 h 3756440"/>
                <a:gd name="connsiteX113" fmla="*/ 4997010 w 5000180"/>
                <a:gd name="connsiteY113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551669 w 5000180"/>
                <a:gd name="connsiteY101" fmla="*/ 2260133 h 3756440"/>
                <a:gd name="connsiteX102" fmla="*/ 3731303 w 5000180"/>
                <a:gd name="connsiteY102" fmla="*/ 2114182 h 3756440"/>
                <a:gd name="connsiteX103" fmla="*/ 3735918 w 5000180"/>
                <a:gd name="connsiteY103" fmla="*/ 2115189 h 3756440"/>
                <a:gd name="connsiteX104" fmla="*/ 3819284 w 5000180"/>
                <a:gd name="connsiteY104" fmla="*/ 2046733 h 3756440"/>
                <a:gd name="connsiteX105" fmla="*/ 3815418 w 5000180"/>
                <a:gd name="connsiteY105" fmla="*/ 2045840 h 3756440"/>
                <a:gd name="connsiteX106" fmla="*/ 3899796 w 5000180"/>
                <a:gd name="connsiteY106" fmla="*/ 1977282 h 3756440"/>
                <a:gd name="connsiteX107" fmla="*/ 3901184 w 5000180"/>
                <a:gd name="connsiteY107" fmla="*/ 1977640 h 3756440"/>
                <a:gd name="connsiteX108" fmla="*/ 3932479 w 5000180"/>
                <a:gd name="connsiteY108" fmla="*/ 1950728 h 3756440"/>
                <a:gd name="connsiteX109" fmla="*/ 4166642 w 5000180"/>
                <a:gd name="connsiteY109" fmla="*/ 1760472 h 3756440"/>
                <a:gd name="connsiteX110" fmla="*/ 4151212 w 5000180"/>
                <a:gd name="connsiteY110" fmla="*/ 1759813 h 3756440"/>
                <a:gd name="connsiteX111" fmla="*/ 4773675 w 5000180"/>
                <a:gd name="connsiteY111" fmla="*/ 1117852 h 3756440"/>
                <a:gd name="connsiteX112" fmla="*/ 4997010 w 5000180"/>
                <a:gd name="connsiteY112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731303 w 5000180"/>
                <a:gd name="connsiteY101" fmla="*/ 2114182 h 3756440"/>
                <a:gd name="connsiteX102" fmla="*/ 3735918 w 5000180"/>
                <a:gd name="connsiteY102" fmla="*/ 2115189 h 3756440"/>
                <a:gd name="connsiteX103" fmla="*/ 3819284 w 5000180"/>
                <a:gd name="connsiteY103" fmla="*/ 2046733 h 3756440"/>
                <a:gd name="connsiteX104" fmla="*/ 3815418 w 5000180"/>
                <a:gd name="connsiteY104" fmla="*/ 2045840 h 3756440"/>
                <a:gd name="connsiteX105" fmla="*/ 3899796 w 5000180"/>
                <a:gd name="connsiteY105" fmla="*/ 1977282 h 3756440"/>
                <a:gd name="connsiteX106" fmla="*/ 3901184 w 5000180"/>
                <a:gd name="connsiteY106" fmla="*/ 1977640 h 3756440"/>
                <a:gd name="connsiteX107" fmla="*/ 3932479 w 5000180"/>
                <a:gd name="connsiteY107" fmla="*/ 1950728 h 3756440"/>
                <a:gd name="connsiteX108" fmla="*/ 4166642 w 5000180"/>
                <a:gd name="connsiteY108" fmla="*/ 1760472 h 3756440"/>
                <a:gd name="connsiteX109" fmla="*/ 4151212 w 5000180"/>
                <a:gd name="connsiteY109" fmla="*/ 1759813 h 3756440"/>
                <a:gd name="connsiteX110" fmla="*/ 4773675 w 5000180"/>
                <a:gd name="connsiteY110" fmla="*/ 1117852 h 3756440"/>
                <a:gd name="connsiteX111" fmla="*/ 4997010 w 5000180"/>
                <a:gd name="connsiteY111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731303 w 5000180"/>
                <a:gd name="connsiteY101" fmla="*/ 2114182 h 3756440"/>
                <a:gd name="connsiteX102" fmla="*/ 3819284 w 5000180"/>
                <a:gd name="connsiteY102" fmla="*/ 2046733 h 3756440"/>
                <a:gd name="connsiteX103" fmla="*/ 3815418 w 5000180"/>
                <a:gd name="connsiteY103" fmla="*/ 2045840 h 3756440"/>
                <a:gd name="connsiteX104" fmla="*/ 3899796 w 5000180"/>
                <a:gd name="connsiteY104" fmla="*/ 1977282 h 3756440"/>
                <a:gd name="connsiteX105" fmla="*/ 3901184 w 5000180"/>
                <a:gd name="connsiteY105" fmla="*/ 1977640 h 3756440"/>
                <a:gd name="connsiteX106" fmla="*/ 3932479 w 5000180"/>
                <a:gd name="connsiteY106" fmla="*/ 1950728 h 3756440"/>
                <a:gd name="connsiteX107" fmla="*/ 4166642 w 5000180"/>
                <a:gd name="connsiteY107" fmla="*/ 1760472 h 3756440"/>
                <a:gd name="connsiteX108" fmla="*/ 4151212 w 5000180"/>
                <a:gd name="connsiteY108" fmla="*/ 1759813 h 3756440"/>
                <a:gd name="connsiteX109" fmla="*/ 4773675 w 5000180"/>
                <a:gd name="connsiteY109" fmla="*/ 1117852 h 3756440"/>
                <a:gd name="connsiteX110" fmla="*/ 4997010 w 5000180"/>
                <a:gd name="connsiteY110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731303 w 5000180"/>
                <a:gd name="connsiteY100" fmla="*/ 2114182 h 3756440"/>
                <a:gd name="connsiteX101" fmla="*/ 3819284 w 5000180"/>
                <a:gd name="connsiteY101" fmla="*/ 2046733 h 3756440"/>
                <a:gd name="connsiteX102" fmla="*/ 3815418 w 5000180"/>
                <a:gd name="connsiteY102" fmla="*/ 2045840 h 3756440"/>
                <a:gd name="connsiteX103" fmla="*/ 3899796 w 5000180"/>
                <a:gd name="connsiteY103" fmla="*/ 1977282 h 3756440"/>
                <a:gd name="connsiteX104" fmla="*/ 3901184 w 5000180"/>
                <a:gd name="connsiteY104" fmla="*/ 1977640 h 3756440"/>
                <a:gd name="connsiteX105" fmla="*/ 3932479 w 5000180"/>
                <a:gd name="connsiteY105" fmla="*/ 1950728 h 3756440"/>
                <a:gd name="connsiteX106" fmla="*/ 4166642 w 5000180"/>
                <a:gd name="connsiteY106" fmla="*/ 1760472 h 3756440"/>
                <a:gd name="connsiteX107" fmla="*/ 4151212 w 5000180"/>
                <a:gd name="connsiteY107" fmla="*/ 1759813 h 3756440"/>
                <a:gd name="connsiteX108" fmla="*/ 4773675 w 5000180"/>
                <a:gd name="connsiteY108" fmla="*/ 1117852 h 3756440"/>
                <a:gd name="connsiteX109" fmla="*/ 4997010 w 5000180"/>
                <a:gd name="connsiteY109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2179499 w 5000180"/>
                <a:gd name="connsiteY97" fmla="*/ 3271239 h 3756440"/>
                <a:gd name="connsiteX98" fmla="*/ 3168907 w 5000180"/>
                <a:gd name="connsiteY98" fmla="*/ 2571124 h 3756440"/>
                <a:gd name="connsiteX99" fmla="*/ 3731303 w 5000180"/>
                <a:gd name="connsiteY99" fmla="*/ 2114182 h 3756440"/>
                <a:gd name="connsiteX100" fmla="*/ 3819284 w 5000180"/>
                <a:gd name="connsiteY100" fmla="*/ 2046733 h 3756440"/>
                <a:gd name="connsiteX101" fmla="*/ 3815418 w 5000180"/>
                <a:gd name="connsiteY101" fmla="*/ 2045840 h 3756440"/>
                <a:gd name="connsiteX102" fmla="*/ 3899796 w 5000180"/>
                <a:gd name="connsiteY102" fmla="*/ 1977282 h 3756440"/>
                <a:gd name="connsiteX103" fmla="*/ 3901184 w 5000180"/>
                <a:gd name="connsiteY103" fmla="*/ 1977640 h 3756440"/>
                <a:gd name="connsiteX104" fmla="*/ 3932479 w 5000180"/>
                <a:gd name="connsiteY104" fmla="*/ 1950728 h 3756440"/>
                <a:gd name="connsiteX105" fmla="*/ 4166642 w 5000180"/>
                <a:gd name="connsiteY105" fmla="*/ 1760472 h 3756440"/>
                <a:gd name="connsiteX106" fmla="*/ 4151212 w 5000180"/>
                <a:gd name="connsiteY106" fmla="*/ 1759813 h 3756440"/>
                <a:gd name="connsiteX107" fmla="*/ 4773675 w 5000180"/>
                <a:gd name="connsiteY107" fmla="*/ 1117852 h 3756440"/>
                <a:gd name="connsiteX108" fmla="*/ 4997010 w 5000180"/>
                <a:gd name="connsiteY10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3168907 w 5000180"/>
                <a:gd name="connsiteY97" fmla="*/ 2571124 h 3756440"/>
                <a:gd name="connsiteX98" fmla="*/ 3731303 w 5000180"/>
                <a:gd name="connsiteY98" fmla="*/ 2114182 h 3756440"/>
                <a:gd name="connsiteX99" fmla="*/ 3819284 w 5000180"/>
                <a:gd name="connsiteY99" fmla="*/ 2046733 h 3756440"/>
                <a:gd name="connsiteX100" fmla="*/ 3815418 w 5000180"/>
                <a:gd name="connsiteY100" fmla="*/ 2045840 h 3756440"/>
                <a:gd name="connsiteX101" fmla="*/ 3899796 w 5000180"/>
                <a:gd name="connsiteY101" fmla="*/ 1977282 h 3756440"/>
                <a:gd name="connsiteX102" fmla="*/ 3901184 w 5000180"/>
                <a:gd name="connsiteY102" fmla="*/ 1977640 h 3756440"/>
                <a:gd name="connsiteX103" fmla="*/ 3932479 w 5000180"/>
                <a:gd name="connsiteY103" fmla="*/ 1950728 h 3756440"/>
                <a:gd name="connsiteX104" fmla="*/ 4166642 w 5000180"/>
                <a:gd name="connsiteY104" fmla="*/ 1760472 h 3756440"/>
                <a:gd name="connsiteX105" fmla="*/ 4151212 w 5000180"/>
                <a:gd name="connsiteY105" fmla="*/ 1759813 h 3756440"/>
                <a:gd name="connsiteX106" fmla="*/ 4773675 w 5000180"/>
                <a:gd name="connsiteY106" fmla="*/ 1117852 h 3756440"/>
                <a:gd name="connsiteX107" fmla="*/ 4997010 w 5000180"/>
                <a:gd name="connsiteY10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3168907 w 5000180"/>
                <a:gd name="connsiteY97" fmla="*/ 2571124 h 3756440"/>
                <a:gd name="connsiteX98" fmla="*/ 3731303 w 5000180"/>
                <a:gd name="connsiteY98" fmla="*/ 2114182 h 3756440"/>
                <a:gd name="connsiteX99" fmla="*/ 3819284 w 5000180"/>
                <a:gd name="connsiteY99" fmla="*/ 2046733 h 3756440"/>
                <a:gd name="connsiteX100" fmla="*/ 3815418 w 5000180"/>
                <a:gd name="connsiteY100" fmla="*/ 2045840 h 3756440"/>
                <a:gd name="connsiteX101" fmla="*/ 3899796 w 5000180"/>
                <a:gd name="connsiteY101" fmla="*/ 1977282 h 3756440"/>
                <a:gd name="connsiteX102" fmla="*/ 3901184 w 5000180"/>
                <a:gd name="connsiteY102" fmla="*/ 1977640 h 3756440"/>
                <a:gd name="connsiteX103" fmla="*/ 3932479 w 5000180"/>
                <a:gd name="connsiteY103" fmla="*/ 1950728 h 3756440"/>
                <a:gd name="connsiteX104" fmla="*/ 4166642 w 5000180"/>
                <a:gd name="connsiteY104" fmla="*/ 1760472 h 3756440"/>
                <a:gd name="connsiteX105" fmla="*/ 4151212 w 5000180"/>
                <a:gd name="connsiteY105" fmla="*/ 1759813 h 3756440"/>
                <a:gd name="connsiteX106" fmla="*/ 4773675 w 5000180"/>
                <a:gd name="connsiteY106" fmla="*/ 1117852 h 3756440"/>
                <a:gd name="connsiteX107" fmla="*/ 4997010 w 5000180"/>
                <a:gd name="connsiteY107" fmla="*/ 613971 h 3756440"/>
                <a:gd name="connsiteX0" fmla="*/ 1428239 w 4856229"/>
                <a:gd name="connsiteY0" fmla="*/ 1555089 h 3780314"/>
                <a:gd name="connsiteX1" fmla="*/ 1381637 w 4856229"/>
                <a:gd name="connsiteY1" fmla="*/ 1444198 h 3780314"/>
                <a:gd name="connsiteX2" fmla="*/ 1166439 w 4856229"/>
                <a:gd name="connsiteY2" fmla="*/ 1388252 h 3780314"/>
                <a:gd name="connsiteX3" fmla="*/ 838057 w 4856229"/>
                <a:gd name="connsiteY3" fmla="*/ 1642677 h 3780314"/>
                <a:gd name="connsiteX4" fmla="*/ 912187 w 4856229"/>
                <a:gd name="connsiteY4" fmla="*/ 2168910 h 3780314"/>
                <a:gd name="connsiteX5" fmla="*/ 1037067 w 4856229"/>
                <a:gd name="connsiteY5" fmla="*/ 2045363 h 3780314"/>
                <a:gd name="connsiteX6" fmla="*/ 887737 w 4856229"/>
                <a:gd name="connsiteY6" fmla="*/ 1678723 h 3780314"/>
                <a:gd name="connsiteX7" fmla="*/ 1325905 w 4856229"/>
                <a:gd name="connsiteY7" fmla="*/ 1644510 h 3780314"/>
                <a:gd name="connsiteX8" fmla="*/ 1428239 w 4856229"/>
                <a:gd name="connsiteY8" fmla="*/ 1555089 h 3780314"/>
                <a:gd name="connsiteX9" fmla="*/ 1481088 w 4856229"/>
                <a:gd name="connsiteY9" fmla="*/ 1557689 h 3780314"/>
                <a:gd name="connsiteX10" fmla="*/ 1264867 w 4856229"/>
                <a:gd name="connsiteY10" fmla="*/ 1690720 h 3780314"/>
                <a:gd name="connsiteX11" fmla="*/ 943176 w 4856229"/>
                <a:gd name="connsiteY11" fmla="*/ 1676466 h 3780314"/>
                <a:gd name="connsiteX12" fmla="*/ 1033870 w 4856229"/>
                <a:gd name="connsiteY12" fmla="*/ 1980701 h 3780314"/>
                <a:gd name="connsiteX13" fmla="*/ 931036 w 4856229"/>
                <a:gd name="connsiteY13" fmla="*/ 2212117 h 3780314"/>
                <a:gd name="connsiteX14" fmla="*/ 839921 w 4856229"/>
                <a:gd name="connsiteY14" fmla="*/ 1537110 h 3780314"/>
                <a:gd name="connsiteX15" fmla="*/ 1216654 w 4856229"/>
                <a:gd name="connsiteY15" fmla="*/ 1326528 h 3780314"/>
                <a:gd name="connsiteX16" fmla="*/ 1448236 w 4856229"/>
                <a:gd name="connsiteY16" fmla="*/ 1437558 h 3780314"/>
                <a:gd name="connsiteX17" fmla="*/ 1481088 w 4856229"/>
                <a:gd name="connsiteY17" fmla="*/ 1557689 h 3780314"/>
                <a:gd name="connsiteX18" fmla="*/ 2119433 w 4856229"/>
                <a:gd name="connsiteY18" fmla="*/ 1866283 h 3780314"/>
                <a:gd name="connsiteX19" fmla="*/ 2022100 w 4856229"/>
                <a:gd name="connsiteY19" fmla="*/ 1732603 h 3780314"/>
                <a:gd name="connsiteX20" fmla="*/ 1891317 w 4856229"/>
                <a:gd name="connsiteY20" fmla="*/ 1710515 h 3780314"/>
                <a:gd name="connsiteX21" fmla="*/ 1845576 w 4856229"/>
                <a:gd name="connsiteY21" fmla="*/ 1773872 h 3780314"/>
                <a:gd name="connsiteX22" fmla="*/ 1759708 w 4856229"/>
                <a:gd name="connsiteY22" fmla="*/ 2157834 h 3780314"/>
                <a:gd name="connsiteX23" fmla="*/ 1370841 w 4856229"/>
                <a:gd name="connsiteY23" fmla="*/ 1966281 h 3780314"/>
                <a:gd name="connsiteX24" fmla="*/ 1208252 w 4856229"/>
                <a:gd name="connsiteY24" fmla="*/ 2106994 h 3780314"/>
                <a:gd name="connsiteX25" fmla="*/ 1780751 w 4856229"/>
                <a:gd name="connsiteY25" fmla="*/ 2213188 h 3780314"/>
                <a:gd name="connsiteX26" fmla="*/ 2119433 w 4856229"/>
                <a:gd name="connsiteY26" fmla="*/ 1866283 h 3780314"/>
                <a:gd name="connsiteX27" fmla="*/ 2154788 w 4856229"/>
                <a:gd name="connsiteY27" fmla="*/ 1871825 h 3780314"/>
                <a:gd name="connsiteX28" fmla="*/ 1718629 w 4856229"/>
                <a:gd name="connsiteY28" fmla="*/ 2282398 h 3780314"/>
                <a:gd name="connsiteX29" fmla="*/ 1148712 w 4856229"/>
                <a:gd name="connsiteY29" fmla="*/ 2060310 h 3780314"/>
                <a:gd name="connsiteX30" fmla="*/ 1449334 w 4856229"/>
                <a:gd name="connsiteY30" fmla="*/ 1939272 h 3780314"/>
                <a:gd name="connsiteX31" fmla="*/ 1712098 w 4856229"/>
                <a:gd name="connsiteY31" fmla="*/ 2113074 h 3780314"/>
                <a:gd name="connsiteX32" fmla="*/ 1811336 w 4856229"/>
                <a:gd name="connsiteY32" fmla="*/ 1811170 h 3780314"/>
                <a:gd name="connsiteX33" fmla="*/ 1928513 w 4856229"/>
                <a:gd name="connsiteY33" fmla="*/ 1643164 h 3780314"/>
                <a:gd name="connsiteX34" fmla="*/ 2031561 w 4856229"/>
                <a:gd name="connsiteY34" fmla="*/ 1667943 h 3780314"/>
                <a:gd name="connsiteX35" fmla="*/ 2154788 w 4856229"/>
                <a:gd name="connsiteY35" fmla="*/ 1871825 h 3780314"/>
                <a:gd name="connsiteX36" fmla="*/ 2524625 w 4856229"/>
                <a:gd name="connsiteY36" fmla="*/ 1164047 h 3780314"/>
                <a:gd name="connsiteX37" fmla="*/ 2224987 w 4856229"/>
                <a:gd name="connsiteY37" fmla="*/ 962011 h 3780314"/>
                <a:gd name="connsiteX38" fmla="*/ 2127404 w 4856229"/>
                <a:gd name="connsiteY38" fmla="*/ 970785 h 3780314"/>
                <a:gd name="connsiteX39" fmla="*/ 1997626 w 4856229"/>
                <a:gd name="connsiteY39" fmla="*/ 1005626 h 3780314"/>
                <a:gd name="connsiteX40" fmla="*/ 1713982 w 4856229"/>
                <a:gd name="connsiteY40" fmla="*/ 1433841 h 3780314"/>
                <a:gd name="connsiteX41" fmla="*/ 1885136 w 4856229"/>
                <a:gd name="connsiteY41" fmla="*/ 1412951 h 3780314"/>
                <a:gd name="connsiteX42" fmla="*/ 2010977 w 4856229"/>
                <a:gd name="connsiteY42" fmla="*/ 1059926 h 3780314"/>
                <a:gd name="connsiteX43" fmla="*/ 2354960 w 4856229"/>
                <a:gd name="connsiteY43" fmla="*/ 1280056 h 3780314"/>
                <a:gd name="connsiteX44" fmla="*/ 2524625 w 4856229"/>
                <a:gd name="connsiteY44" fmla="*/ 1164047 h 3780314"/>
                <a:gd name="connsiteX45" fmla="*/ 2574740 w 4856229"/>
                <a:gd name="connsiteY45" fmla="*/ 1195073 h 3780314"/>
                <a:gd name="connsiteX46" fmla="*/ 2277322 w 4856229"/>
                <a:gd name="connsiteY46" fmla="*/ 1278472 h 3780314"/>
                <a:gd name="connsiteX47" fmla="*/ 2050077 w 4856229"/>
                <a:gd name="connsiteY47" fmla="*/ 1087925 h 3780314"/>
                <a:gd name="connsiteX48" fmla="*/ 1921243 w 4856229"/>
                <a:gd name="connsiteY48" fmla="*/ 1362269 h 3780314"/>
                <a:gd name="connsiteX49" fmla="*/ 1696980 w 4856229"/>
                <a:gd name="connsiteY49" fmla="*/ 1474770 h 3780314"/>
                <a:gd name="connsiteX50" fmla="*/ 2063737 w 4856229"/>
                <a:gd name="connsiteY50" fmla="*/ 927715 h 3780314"/>
                <a:gd name="connsiteX51" fmla="*/ 2137350 w 4856229"/>
                <a:gd name="connsiteY51" fmla="*/ 916402 h 3780314"/>
                <a:gd name="connsiteX52" fmla="*/ 2574740 w 4856229"/>
                <a:gd name="connsiteY52" fmla="*/ 1195073 h 3780314"/>
                <a:gd name="connsiteX53" fmla="*/ 3205219 w 4856229"/>
                <a:gd name="connsiteY53" fmla="*/ 1462299 h 3780314"/>
                <a:gd name="connsiteX54" fmla="*/ 3107887 w 4856229"/>
                <a:gd name="connsiteY54" fmla="*/ 1328617 h 3780314"/>
                <a:gd name="connsiteX55" fmla="*/ 2977104 w 4856229"/>
                <a:gd name="connsiteY55" fmla="*/ 1306532 h 3780314"/>
                <a:gd name="connsiteX56" fmla="*/ 2931363 w 4856229"/>
                <a:gd name="connsiteY56" fmla="*/ 1369888 h 3780314"/>
                <a:gd name="connsiteX57" fmla="*/ 2845494 w 4856229"/>
                <a:gd name="connsiteY57" fmla="*/ 1753850 h 3780314"/>
                <a:gd name="connsiteX58" fmla="*/ 2456628 w 4856229"/>
                <a:gd name="connsiteY58" fmla="*/ 1562297 h 3780314"/>
                <a:gd name="connsiteX59" fmla="*/ 2294038 w 4856229"/>
                <a:gd name="connsiteY59" fmla="*/ 1703010 h 3780314"/>
                <a:gd name="connsiteX60" fmla="*/ 2866537 w 4856229"/>
                <a:gd name="connsiteY60" fmla="*/ 1809202 h 3780314"/>
                <a:gd name="connsiteX61" fmla="*/ 3205219 w 4856229"/>
                <a:gd name="connsiteY61" fmla="*/ 1462299 h 3780314"/>
                <a:gd name="connsiteX62" fmla="*/ 3240575 w 4856229"/>
                <a:gd name="connsiteY62" fmla="*/ 1467839 h 3780314"/>
                <a:gd name="connsiteX63" fmla="*/ 2804415 w 4856229"/>
                <a:gd name="connsiteY63" fmla="*/ 1878412 h 3780314"/>
                <a:gd name="connsiteX64" fmla="*/ 2234497 w 4856229"/>
                <a:gd name="connsiteY64" fmla="*/ 1656326 h 3780314"/>
                <a:gd name="connsiteX65" fmla="*/ 2535120 w 4856229"/>
                <a:gd name="connsiteY65" fmla="*/ 1535286 h 3780314"/>
                <a:gd name="connsiteX66" fmla="*/ 2797885 w 4856229"/>
                <a:gd name="connsiteY66" fmla="*/ 1709088 h 3780314"/>
                <a:gd name="connsiteX67" fmla="*/ 2897122 w 4856229"/>
                <a:gd name="connsiteY67" fmla="*/ 1407186 h 3780314"/>
                <a:gd name="connsiteX68" fmla="*/ 3014299 w 4856229"/>
                <a:gd name="connsiteY68" fmla="*/ 1239178 h 3780314"/>
                <a:gd name="connsiteX69" fmla="*/ 3117348 w 4856229"/>
                <a:gd name="connsiteY69" fmla="*/ 1263957 h 3780314"/>
                <a:gd name="connsiteX70" fmla="*/ 3240575 w 4856229"/>
                <a:gd name="connsiteY70" fmla="*/ 1467839 h 3780314"/>
                <a:gd name="connsiteX71" fmla="*/ 3200724 w 4856229"/>
                <a:gd name="connsiteY71" fmla="*/ 2314433 h 3780314"/>
                <a:gd name="connsiteX72" fmla="*/ 3095175 w 4856229"/>
                <a:gd name="connsiteY72" fmla="*/ 2377967 h 3780314"/>
                <a:gd name="connsiteX73" fmla="*/ 2125921 w 4856229"/>
                <a:gd name="connsiteY73" fmla="*/ 3158255 h 3780314"/>
                <a:gd name="connsiteX74" fmla="*/ 2050097 w 4856229"/>
                <a:gd name="connsiteY74" fmla="*/ 3195569 h 3780314"/>
                <a:gd name="connsiteX75" fmla="*/ 3089280 w 4856229"/>
                <a:gd name="connsiteY75" fmla="*/ 2318035 h 3780314"/>
                <a:gd name="connsiteX76" fmla="*/ 3200724 w 4856229"/>
                <a:gd name="connsiteY76" fmla="*/ 2314433 h 3780314"/>
                <a:gd name="connsiteX77" fmla="*/ 3473662 w 4856229"/>
                <a:gd name="connsiteY77" fmla="*/ 2102874 h 3780314"/>
                <a:gd name="connsiteX78" fmla="*/ 3271112 w 4856229"/>
                <a:gd name="connsiteY78" fmla="*/ 2259876 h 3780314"/>
                <a:gd name="connsiteX79" fmla="*/ 3092654 w 4856229"/>
                <a:gd name="connsiteY79" fmla="*/ 2262427 h 3780314"/>
                <a:gd name="connsiteX80" fmla="*/ 1958482 w 4856229"/>
                <a:gd name="connsiteY80" fmla="*/ 3240653 h 3780314"/>
                <a:gd name="connsiteX81" fmla="*/ 1753950 w 4856229"/>
                <a:gd name="connsiteY81" fmla="*/ 3341308 h 3780314"/>
                <a:gd name="connsiteX82" fmla="*/ 3075235 w 4856229"/>
                <a:gd name="connsiteY82" fmla="*/ 2085322 h 3780314"/>
                <a:gd name="connsiteX83" fmla="*/ 3473662 w 4856229"/>
                <a:gd name="connsiteY83" fmla="*/ 2102874 h 3780314"/>
                <a:gd name="connsiteX84" fmla="*/ 3652588 w 4856229"/>
                <a:gd name="connsiteY84" fmla="*/ 1964186 h 3780314"/>
                <a:gd name="connsiteX85" fmla="*/ 3562357 w 4856229"/>
                <a:gd name="connsiteY85" fmla="*/ 2034126 h 3780314"/>
                <a:gd name="connsiteX86" fmla="*/ 3079460 w 4856229"/>
                <a:gd name="connsiteY86" fmla="*/ 2005909 h 3780314"/>
                <a:gd name="connsiteX87" fmla="*/ 1622261 w 4856229"/>
                <a:gd name="connsiteY87" fmla="*/ 3406115 h 3780314"/>
                <a:gd name="connsiteX88" fmla="*/ 1525916 w 4856229"/>
                <a:gd name="connsiteY88" fmla="*/ 3453528 h 3780314"/>
                <a:gd name="connsiteX89" fmla="*/ 3070858 w 4856229"/>
                <a:gd name="connsiteY89" fmla="*/ 1918455 h 3780314"/>
                <a:gd name="connsiteX90" fmla="*/ 3652588 w 4856229"/>
                <a:gd name="connsiteY90" fmla="*/ 1964186 h 3780314"/>
                <a:gd name="connsiteX91" fmla="*/ 4853059 w 4856229"/>
                <a:gd name="connsiteY91" fmla="*/ 627469 h 3780314"/>
                <a:gd name="connsiteX92" fmla="*/ 4092584 w 4856229"/>
                <a:gd name="connsiteY92" fmla="*/ 52363 h 3780314"/>
                <a:gd name="connsiteX93" fmla="*/ 3537758 w 4856229"/>
                <a:gd name="connsiteY93" fmla="*/ 24214 h 3780314"/>
                <a:gd name="connsiteX94" fmla="*/ 2876732 w 4856229"/>
                <a:gd name="connsiteY94" fmla="*/ 219184 h 3780314"/>
                <a:gd name="connsiteX95" fmla="*/ 66752 w 4856229"/>
                <a:gd name="connsiteY95" fmla="*/ 2092329 h 3780314"/>
                <a:gd name="connsiteX96" fmla="*/ 1528274 w 4856229"/>
                <a:gd name="connsiteY96" fmla="*/ 3600268 h 3780314"/>
                <a:gd name="connsiteX97" fmla="*/ 3024956 w 4856229"/>
                <a:gd name="connsiteY97" fmla="*/ 2584622 h 3780314"/>
                <a:gd name="connsiteX98" fmla="*/ 3587352 w 4856229"/>
                <a:gd name="connsiteY98" fmla="*/ 2127680 h 3780314"/>
                <a:gd name="connsiteX99" fmla="*/ 3675333 w 4856229"/>
                <a:gd name="connsiteY99" fmla="*/ 2060231 h 3780314"/>
                <a:gd name="connsiteX100" fmla="*/ 3671467 w 4856229"/>
                <a:gd name="connsiteY100" fmla="*/ 2059338 h 3780314"/>
                <a:gd name="connsiteX101" fmla="*/ 3755845 w 4856229"/>
                <a:gd name="connsiteY101" fmla="*/ 1990780 h 3780314"/>
                <a:gd name="connsiteX102" fmla="*/ 3757233 w 4856229"/>
                <a:gd name="connsiteY102" fmla="*/ 1991138 h 3780314"/>
                <a:gd name="connsiteX103" fmla="*/ 3788528 w 4856229"/>
                <a:gd name="connsiteY103" fmla="*/ 1964226 h 3780314"/>
                <a:gd name="connsiteX104" fmla="*/ 4022691 w 4856229"/>
                <a:gd name="connsiteY104" fmla="*/ 1773970 h 3780314"/>
                <a:gd name="connsiteX105" fmla="*/ 4007261 w 4856229"/>
                <a:gd name="connsiteY105" fmla="*/ 1773311 h 3780314"/>
                <a:gd name="connsiteX106" fmla="*/ 4629724 w 4856229"/>
                <a:gd name="connsiteY106" fmla="*/ 1131350 h 3780314"/>
                <a:gd name="connsiteX107" fmla="*/ 4853059 w 4856229"/>
                <a:gd name="connsiteY107" fmla="*/ 627469 h 3780314"/>
                <a:gd name="connsiteX0" fmla="*/ 1428239 w 4854894"/>
                <a:gd name="connsiteY0" fmla="*/ 1573233 h 3798458"/>
                <a:gd name="connsiteX1" fmla="*/ 1381637 w 4854894"/>
                <a:gd name="connsiteY1" fmla="*/ 1462342 h 3798458"/>
                <a:gd name="connsiteX2" fmla="*/ 1166439 w 4854894"/>
                <a:gd name="connsiteY2" fmla="*/ 1406396 h 3798458"/>
                <a:gd name="connsiteX3" fmla="*/ 838057 w 4854894"/>
                <a:gd name="connsiteY3" fmla="*/ 1660821 h 3798458"/>
                <a:gd name="connsiteX4" fmla="*/ 912187 w 4854894"/>
                <a:gd name="connsiteY4" fmla="*/ 2187054 h 3798458"/>
                <a:gd name="connsiteX5" fmla="*/ 1037067 w 4854894"/>
                <a:gd name="connsiteY5" fmla="*/ 2063507 h 3798458"/>
                <a:gd name="connsiteX6" fmla="*/ 887737 w 4854894"/>
                <a:gd name="connsiteY6" fmla="*/ 1696867 h 3798458"/>
                <a:gd name="connsiteX7" fmla="*/ 1325905 w 4854894"/>
                <a:gd name="connsiteY7" fmla="*/ 1662654 h 3798458"/>
                <a:gd name="connsiteX8" fmla="*/ 1428239 w 4854894"/>
                <a:gd name="connsiteY8" fmla="*/ 1573233 h 3798458"/>
                <a:gd name="connsiteX9" fmla="*/ 1481088 w 4854894"/>
                <a:gd name="connsiteY9" fmla="*/ 1575833 h 3798458"/>
                <a:gd name="connsiteX10" fmla="*/ 1264867 w 4854894"/>
                <a:gd name="connsiteY10" fmla="*/ 1708864 h 3798458"/>
                <a:gd name="connsiteX11" fmla="*/ 943176 w 4854894"/>
                <a:gd name="connsiteY11" fmla="*/ 1694610 h 3798458"/>
                <a:gd name="connsiteX12" fmla="*/ 1033870 w 4854894"/>
                <a:gd name="connsiteY12" fmla="*/ 1998845 h 3798458"/>
                <a:gd name="connsiteX13" fmla="*/ 931036 w 4854894"/>
                <a:gd name="connsiteY13" fmla="*/ 2230261 h 3798458"/>
                <a:gd name="connsiteX14" fmla="*/ 839921 w 4854894"/>
                <a:gd name="connsiteY14" fmla="*/ 1555254 h 3798458"/>
                <a:gd name="connsiteX15" fmla="*/ 1216654 w 4854894"/>
                <a:gd name="connsiteY15" fmla="*/ 1344672 h 3798458"/>
                <a:gd name="connsiteX16" fmla="*/ 1448236 w 4854894"/>
                <a:gd name="connsiteY16" fmla="*/ 1455702 h 3798458"/>
                <a:gd name="connsiteX17" fmla="*/ 1481088 w 4854894"/>
                <a:gd name="connsiteY17" fmla="*/ 1575833 h 3798458"/>
                <a:gd name="connsiteX18" fmla="*/ 2119433 w 4854894"/>
                <a:gd name="connsiteY18" fmla="*/ 1884427 h 3798458"/>
                <a:gd name="connsiteX19" fmla="*/ 2022100 w 4854894"/>
                <a:gd name="connsiteY19" fmla="*/ 1750747 h 3798458"/>
                <a:gd name="connsiteX20" fmla="*/ 1891317 w 4854894"/>
                <a:gd name="connsiteY20" fmla="*/ 1728659 h 3798458"/>
                <a:gd name="connsiteX21" fmla="*/ 1845576 w 4854894"/>
                <a:gd name="connsiteY21" fmla="*/ 1792016 h 3798458"/>
                <a:gd name="connsiteX22" fmla="*/ 1759708 w 4854894"/>
                <a:gd name="connsiteY22" fmla="*/ 2175978 h 3798458"/>
                <a:gd name="connsiteX23" fmla="*/ 1370841 w 4854894"/>
                <a:gd name="connsiteY23" fmla="*/ 1984425 h 3798458"/>
                <a:gd name="connsiteX24" fmla="*/ 1208252 w 4854894"/>
                <a:gd name="connsiteY24" fmla="*/ 2125138 h 3798458"/>
                <a:gd name="connsiteX25" fmla="*/ 1780751 w 4854894"/>
                <a:gd name="connsiteY25" fmla="*/ 2231332 h 3798458"/>
                <a:gd name="connsiteX26" fmla="*/ 2119433 w 4854894"/>
                <a:gd name="connsiteY26" fmla="*/ 1884427 h 3798458"/>
                <a:gd name="connsiteX27" fmla="*/ 2154788 w 4854894"/>
                <a:gd name="connsiteY27" fmla="*/ 1889969 h 3798458"/>
                <a:gd name="connsiteX28" fmla="*/ 1718629 w 4854894"/>
                <a:gd name="connsiteY28" fmla="*/ 2300542 h 3798458"/>
                <a:gd name="connsiteX29" fmla="*/ 1148712 w 4854894"/>
                <a:gd name="connsiteY29" fmla="*/ 2078454 h 3798458"/>
                <a:gd name="connsiteX30" fmla="*/ 1449334 w 4854894"/>
                <a:gd name="connsiteY30" fmla="*/ 1957416 h 3798458"/>
                <a:gd name="connsiteX31" fmla="*/ 1712098 w 4854894"/>
                <a:gd name="connsiteY31" fmla="*/ 2131218 h 3798458"/>
                <a:gd name="connsiteX32" fmla="*/ 1811336 w 4854894"/>
                <a:gd name="connsiteY32" fmla="*/ 1829314 h 3798458"/>
                <a:gd name="connsiteX33" fmla="*/ 1928513 w 4854894"/>
                <a:gd name="connsiteY33" fmla="*/ 1661308 h 3798458"/>
                <a:gd name="connsiteX34" fmla="*/ 2031561 w 4854894"/>
                <a:gd name="connsiteY34" fmla="*/ 1686087 h 3798458"/>
                <a:gd name="connsiteX35" fmla="*/ 2154788 w 4854894"/>
                <a:gd name="connsiteY35" fmla="*/ 1889969 h 3798458"/>
                <a:gd name="connsiteX36" fmla="*/ 2524625 w 4854894"/>
                <a:gd name="connsiteY36" fmla="*/ 1182191 h 3798458"/>
                <a:gd name="connsiteX37" fmla="*/ 2224987 w 4854894"/>
                <a:gd name="connsiteY37" fmla="*/ 980155 h 3798458"/>
                <a:gd name="connsiteX38" fmla="*/ 2127404 w 4854894"/>
                <a:gd name="connsiteY38" fmla="*/ 988929 h 3798458"/>
                <a:gd name="connsiteX39" fmla="*/ 1997626 w 4854894"/>
                <a:gd name="connsiteY39" fmla="*/ 1023770 h 3798458"/>
                <a:gd name="connsiteX40" fmla="*/ 1713982 w 4854894"/>
                <a:gd name="connsiteY40" fmla="*/ 1451985 h 3798458"/>
                <a:gd name="connsiteX41" fmla="*/ 1885136 w 4854894"/>
                <a:gd name="connsiteY41" fmla="*/ 1431095 h 3798458"/>
                <a:gd name="connsiteX42" fmla="*/ 2010977 w 4854894"/>
                <a:gd name="connsiteY42" fmla="*/ 1078070 h 3798458"/>
                <a:gd name="connsiteX43" fmla="*/ 2354960 w 4854894"/>
                <a:gd name="connsiteY43" fmla="*/ 1298200 h 3798458"/>
                <a:gd name="connsiteX44" fmla="*/ 2524625 w 4854894"/>
                <a:gd name="connsiteY44" fmla="*/ 1182191 h 3798458"/>
                <a:gd name="connsiteX45" fmla="*/ 2574740 w 4854894"/>
                <a:gd name="connsiteY45" fmla="*/ 1213217 h 3798458"/>
                <a:gd name="connsiteX46" fmla="*/ 2277322 w 4854894"/>
                <a:gd name="connsiteY46" fmla="*/ 1296616 h 3798458"/>
                <a:gd name="connsiteX47" fmla="*/ 2050077 w 4854894"/>
                <a:gd name="connsiteY47" fmla="*/ 1106069 h 3798458"/>
                <a:gd name="connsiteX48" fmla="*/ 1921243 w 4854894"/>
                <a:gd name="connsiteY48" fmla="*/ 1380413 h 3798458"/>
                <a:gd name="connsiteX49" fmla="*/ 1696980 w 4854894"/>
                <a:gd name="connsiteY49" fmla="*/ 1492914 h 3798458"/>
                <a:gd name="connsiteX50" fmla="*/ 2063737 w 4854894"/>
                <a:gd name="connsiteY50" fmla="*/ 945859 h 3798458"/>
                <a:gd name="connsiteX51" fmla="*/ 2137350 w 4854894"/>
                <a:gd name="connsiteY51" fmla="*/ 934546 h 3798458"/>
                <a:gd name="connsiteX52" fmla="*/ 2574740 w 4854894"/>
                <a:gd name="connsiteY52" fmla="*/ 1213217 h 3798458"/>
                <a:gd name="connsiteX53" fmla="*/ 3205219 w 4854894"/>
                <a:gd name="connsiteY53" fmla="*/ 1480443 h 3798458"/>
                <a:gd name="connsiteX54" fmla="*/ 3107887 w 4854894"/>
                <a:gd name="connsiteY54" fmla="*/ 1346761 h 3798458"/>
                <a:gd name="connsiteX55" fmla="*/ 2977104 w 4854894"/>
                <a:gd name="connsiteY55" fmla="*/ 1324676 h 3798458"/>
                <a:gd name="connsiteX56" fmla="*/ 2931363 w 4854894"/>
                <a:gd name="connsiteY56" fmla="*/ 1388032 h 3798458"/>
                <a:gd name="connsiteX57" fmla="*/ 2845494 w 4854894"/>
                <a:gd name="connsiteY57" fmla="*/ 1771994 h 3798458"/>
                <a:gd name="connsiteX58" fmla="*/ 2456628 w 4854894"/>
                <a:gd name="connsiteY58" fmla="*/ 1580441 h 3798458"/>
                <a:gd name="connsiteX59" fmla="*/ 2294038 w 4854894"/>
                <a:gd name="connsiteY59" fmla="*/ 1721154 h 3798458"/>
                <a:gd name="connsiteX60" fmla="*/ 2866537 w 4854894"/>
                <a:gd name="connsiteY60" fmla="*/ 1827346 h 3798458"/>
                <a:gd name="connsiteX61" fmla="*/ 3205219 w 4854894"/>
                <a:gd name="connsiteY61" fmla="*/ 1480443 h 3798458"/>
                <a:gd name="connsiteX62" fmla="*/ 3240575 w 4854894"/>
                <a:gd name="connsiteY62" fmla="*/ 1485983 h 3798458"/>
                <a:gd name="connsiteX63" fmla="*/ 2804415 w 4854894"/>
                <a:gd name="connsiteY63" fmla="*/ 1896556 h 3798458"/>
                <a:gd name="connsiteX64" fmla="*/ 2234497 w 4854894"/>
                <a:gd name="connsiteY64" fmla="*/ 1674470 h 3798458"/>
                <a:gd name="connsiteX65" fmla="*/ 2535120 w 4854894"/>
                <a:gd name="connsiteY65" fmla="*/ 1553430 h 3798458"/>
                <a:gd name="connsiteX66" fmla="*/ 2797885 w 4854894"/>
                <a:gd name="connsiteY66" fmla="*/ 1727232 h 3798458"/>
                <a:gd name="connsiteX67" fmla="*/ 2897122 w 4854894"/>
                <a:gd name="connsiteY67" fmla="*/ 1425330 h 3798458"/>
                <a:gd name="connsiteX68" fmla="*/ 3014299 w 4854894"/>
                <a:gd name="connsiteY68" fmla="*/ 1257322 h 3798458"/>
                <a:gd name="connsiteX69" fmla="*/ 3117348 w 4854894"/>
                <a:gd name="connsiteY69" fmla="*/ 1282101 h 3798458"/>
                <a:gd name="connsiteX70" fmla="*/ 3240575 w 4854894"/>
                <a:gd name="connsiteY70" fmla="*/ 1485983 h 3798458"/>
                <a:gd name="connsiteX71" fmla="*/ 3200724 w 4854894"/>
                <a:gd name="connsiteY71" fmla="*/ 2332577 h 3798458"/>
                <a:gd name="connsiteX72" fmla="*/ 3095175 w 4854894"/>
                <a:gd name="connsiteY72" fmla="*/ 2396111 h 3798458"/>
                <a:gd name="connsiteX73" fmla="*/ 2125921 w 4854894"/>
                <a:gd name="connsiteY73" fmla="*/ 3176399 h 3798458"/>
                <a:gd name="connsiteX74" fmla="*/ 2050097 w 4854894"/>
                <a:gd name="connsiteY74" fmla="*/ 3213713 h 3798458"/>
                <a:gd name="connsiteX75" fmla="*/ 3089280 w 4854894"/>
                <a:gd name="connsiteY75" fmla="*/ 2336179 h 3798458"/>
                <a:gd name="connsiteX76" fmla="*/ 3200724 w 4854894"/>
                <a:gd name="connsiteY76" fmla="*/ 2332577 h 3798458"/>
                <a:gd name="connsiteX77" fmla="*/ 3473662 w 4854894"/>
                <a:gd name="connsiteY77" fmla="*/ 2121018 h 3798458"/>
                <a:gd name="connsiteX78" fmla="*/ 3271112 w 4854894"/>
                <a:gd name="connsiteY78" fmla="*/ 2278020 h 3798458"/>
                <a:gd name="connsiteX79" fmla="*/ 3092654 w 4854894"/>
                <a:gd name="connsiteY79" fmla="*/ 2280571 h 3798458"/>
                <a:gd name="connsiteX80" fmla="*/ 1958482 w 4854894"/>
                <a:gd name="connsiteY80" fmla="*/ 3258797 h 3798458"/>
                <a:gd name="connsiteX81" fmla="*/ 1753950 w 4854894"/>
                <a:gd name="connsiteY81" fmla="*/ 3359452 h 3798458"/>
                <a:gd name="connsiteX82" fmla="*/ 3075235 w 4854894"/>
                <a:gd name="connsiteY82" fmla="*/ 2103466 h 3798458"/>
                <a:gd name="connsiteX83" fmla="*/ 3473662 w 4854894"/>
                <a:gd name="connsiteY83" fmla="*/ 2121018 h 3798458"/>
                <a:gd name="connsiteX84" fmla="*/ 3652588 w 4854894"/>
                <a:gd name="connsiteY84" fmla="*/ 1982330 h 3798458"/>
                <a:gd name="connsiteX85" fmla="*/ 3562357 w 4854894"/>
                <a:gd name="connsiteY85" fmla="*/ 2052270 h 3798458"/>
                <a:gd name="connsiteX86" fmla="*/ 3079460 w 4854894"/>
                <a:gd name="connsiteY86" fmla="*/ 2024053 h 3798458"/>
                <a:gd name="connsiteX87" fmla="*/ 1622261 w 4854894"/>
                <a:gd name="connsiteY87" fmla="*/ 3424259 h 3798458"/>
                <a:gd name="connsiteX88" fmla="*/ 1525916 w 4854894"/>
                <a:gd name="connsiteY88" fmla="*/ 3471672 h 3798458"/>
                <a:gd name="connsiteX89" fmla="*/ 3070858 w 4854894"/>
                <a:gd name="connsiteY89" fmla="*/ 1936599 h 3798458"/>
                <a:gd name="connsiteX90" fmla="*/ 3652588 w 4854894"/>
                <a:gd name="connsiteY90" fmla="*/ 1982330 h 3798458"/>
                <a:gd name="connsiteX91" fmla="*/ 4853059 w 4854894"/>
                <a:gd name="connsiteY91" fmla="*/ 645613 h 3798458"/>
                <a:gd name="connsiteX92" fmla="*/ 4092584 w 4854894"/>
                <a:gd name="connsiteY92" fmla="*/ 70507 h 3798458"/>
                <a:gd name="connsiteX93" fmla="*/ 2876732 w 4854894"/>
                <a:gd name="connsiteY93" fmla="*/ 237328 h 3798458"/>
                <a:gd name="connsiteX94" fmla="*/ 66752 w 4854894"/>
                <a:gd name="connsiteY94" fmla="*/ 2110473 h 3798458"/>
                <a:gd name="connsiteX95" fmla="*/ 1528274 w 4854894"/>
                <a:gd name="connsiteY95" fmla="*/ 3618412 h 3798458"/>
                <a:gd name="connsiteX96" fmla="*/ 3024956 w 4854894"/>
                <a:gd name="connsiteY96" fmla="*/ 2602766 h 3798458"/>
                <a:gd name="connsiteX97" fmla="*/ 3587352 w 4854894"/>
                <a:gd name="connsiteY97" fmla="*/ 2145824 h 3798458"/>
                <a:gd name="connsiteX98" fmla="*/ 3675333 w 4854894"/>
                <a:gd name="connsiteY98" fmla="*/ 2078375 h 3798458"/>
                <a:gd name="connsiteX99" fmla="*/ 3671467 w 4854894"/>
                <a:gd name="connsiteY99" fmla="*/ 2077482 h 3798458"/>
                <a:gd name="connsiteX100" fmla="*/ 3755845 w 4854894"/>
                <a:gd name="connsiteY100" fmla="*/ 2008924 h 3798458"/>
                <a:gd name="connsiteX101" fmla="*/ 3757233 w 4854894"/>
                <a:gd name="connsiteY101" fmla="*/ 2009282 h 3798458"/>
                <a:gd name="connsiteX102" fmla="*/ 3788528 w 4854894"/>
                <a:gd name="connsiteY102" fmla="*/ 1982370 h 3798458"/>
                <a:gd name="connsiteX103" fmla="*/ 4022691 w 4854894"/>
                <a:gd name="connsiteY103" fmla="*/ 1792114 h 3798458"/>
                <a:gd name="connsiteX104" fmla="*/ 4007261 w 4854894"/>
                <a:gd name="connsiteY104" fmla="*/ 1791455 h 3798458"/>
                <a:gd name="connsiteX105" fmla="*/ 4629724 w 4854894"/>
                <a:gd name="connsiteY105" fmla="*/ 1149494 h 3798458"/>
                <a:gd name="connsiteX106" fmla="*/ 4853059 w 4854894"/>
                <a:gd name="connsiteY106" fmla="*/ 645613 h 3798458"/>
                <a:gd name="connsiteX0" fmla="*/ 1428239 w 4855395"/>
                <a:gd name="connsiteY0" fmla="*/ 1749936 h 3975161"/>
                <a:gd name="connsiteX1" fmla="*/ 1381637 w 4855395"/>
                <a:gd name="connsiteY1" fmla="*/ 1639045 h 3975161"/>
                <a:gd name="connsiteX2" fmla="*/ 1166439 w 4855395"/>
                <a:gd name="connsiteY2" fmla="*/ 1583099 h 3975161"/>
                <a:gd name="connsiteX3" fmla="*/ 838057 w 4855395"/>
                <a:gd name="connsiteY3" fmla="*/ 1837524 h 3975161"/>
                <a:gd name="connsiteX4" fmla="*/ 912187 w 4855395"/>
                <a:gd name="connsiteY4" fmla="*/ 2363757 h 3975161"/>
                <a:gd name="connsiteX5" fmla="*/ 1037067 w 4855395"/>
                <a:gd name="connsiteY5" fmla="*/ 2240210 h 3975161"/>
                <a:gd name="connsiteX6" fmla="*/ 887737 w 4855395"/>
                <a:gd name="connsiteY6" fmla="*/ 1873570 h 3975161"/>
                <a:gd name="connsiteX7" fmla="*/ 1325905 w 4855395"/>
                <a:gd name="connsiteY7" fmla="*/ 1839357 h 3975161"/>
                <a:gd name="connsiteX8" fmla="*/ 1428239 w 4855395"/>
                <a:gd name="connsiteY8" fmla="*/ 1749936 h 3975161"/>
                <a:gd name="connsiteX9" fmla="*/ 1481088 w 4855395"/>
                <a:gd name="connsiteY9" fmla="*/ 1752536 h 3975161"/>
                <a:gd name="connsiteX10" fmla="*/ 1264867 w 4855395"/>
                <a:gd name="connsiteY10" fmla="*/ 1885567 h 3975161"/>
                <a:gd name="connsiteX11" fmla="*/ 943176 w 4855395"/>
                <a:gd name="connsiteY11" fmla="*/ 1871313 h 3975161"/>
                <a:gd name="connsiteX12" fmla="*/ 1033870 w 4855395"/>
                <a:gd name="connsiteY12" fmla="*/ 2175548 h 3975161"/>
                <a:gd name="connsiteX13" fmla="*/ 931036 w 4855395"/>
                <a:gd name="connsiteY13" fmla="*/ 2406964 h 3975161"/>
                <a:gd name="connsiteX14" fmla="*/ 839921 w 4855395"/>
                <a:gd name="connsiteY14" fmla="*/ 1731957 h 3975161"/>
                <a:gd name="connsiteX15" fmla="*/ 1216654 w 4855395"/>
                <a:gd name="connsiteY15" fmla="*/ 1521375 h 3975161"/>
                <a:gd name="connsiteX16" fmla="*/ 1448236 w 4855395"/>
                <a:gd name="connsiteY16" fmla="*/ 1632405 h 3975161"/>
                <a:gd name="connsiteX17" fmla="*/ 1481088 w 4855395"/>
                <a:gd name="connsiteY17" fmla="*/ 1752536 h 3975161"/>
                <a:gd name="connsiteX18" fmla="*/ 2119433 w 4855395"/>
                <a:gd name="connsiteY18" fmla="*/ 2061130 h 3975161"/>
                <a:gd name="connsiteX19" fmla="*/ 2022100 w 4855395"/>
                <a:gd name="connsiteY19" fmla="*/ 1927450 h 3975161"/>
                <a:gd name="connsiteX20" fmla="*/ 1891317 w 4855395"/>
                <a:gd name="connsiteY20" fmla="*/ 1905362 h 3975161"/>
                <a:gd name="connsiteX21" fmla="*/ 1845576 w 4855395"/>
                <a:gd name="connsiteY21" fmla="*/ 1968719 h 3975161"/>
                <a:gd name="connsiteX22" fmla="*/ 1759708 w 4855395"/>
                <a:gd name="connsiteY22" fmla="*/ 2352681 h 3975161"/>
                <a:gd name="connsiteX23" fmla="*/ 1370841 w 4855395"/>
                <a:gd name="connsiteY23" fmla="*/ 2161128 h 3975161"/>
                <a:gd name="connsiteX24" fmla="*/ 1208252 w 4855395"/>
                <a:gd name="connsiteY24" fmla="*/ 2301841 h 3975161"/>
                <a:gd name="connsiteX25" fmla="*/ 1780751 w 4855395"/>
                <a:gd name="connsiteY25" fmla="*/ 2408035 h 3975161"/>
                <a:gd name="connsiteX26" fmla="*/ 2119433 w 4855395"/>
                <a:gd name="connsiteY26" fmla="*/ 2061130 h 3975161"/>
                <a:gd name="connsiteX27" fmla="*/ 2154788 w 4855395"/>
                <a:gd name="connsiteY27" fmla="*/ 2066672 h 3975161"/>
                <a:gd name="connsiteX28" fmla="*/ 1718629 w 4855395"/>
                <a:gd name="connsiteY28" fmla="*/ 2477245 h 3975161"/>
                <a:gd name="connsiteX29" fmla="*/ 1148712 w 4855395"/>
                <a:gd name="connsiteY29" fmla="*/ 2255157 h 3975161"/>
                <a:gd name="connsiteX30" fmla="*/ 1449334 w 4855395"/>
                <a:gd name="connsiteY30" fmla="*/ 2134119 h 3975161"/>
                <a:gd name="connsiteX31" fmla="*/ 1712098 w 4855395"/>
                <a:gd name="connsiteY31" fmla="*/ 2307921 h 3975161"/>
                <a:gd name="connsiteX32" fmla="*/ 1811336 w 4855395"/>
                <a:gd name="connsiteY32" fmla="*/ 2006017 h 3975161"/>
                <a:gd name="connsiteX33" fmla="*/ 1928513 w 4855395"/>
                <a:gd name="connsiteY33" fmla="*/ 1838011 h 3975161"/>
                <a:gd name="connsiteX34" fmla="*/ 2031561 w 4855395"/>
                <a:gd name="connsiteY34" fmla="*/ 1862790 h 3975161"/>
                <a:gd name="connsiteX35" fmla="*/ 2154788 w 4855395"/>
                <a:gd name="connsiteY35" fmla="*/ 2066672 h 3975161"/>
                <a:gd name="connsiteX36" fmla="*/ 2524625 w 4855395"/>
                <a:gd name="connsiteY36" fmla="*/ 1358894 h 3975161"/>
                <a:gd name="connsiteX37" fmla="*/ 2224987 w 4855395"/>
                <a:gd name="connsiteY37" fmla="*/ 1156858 h 3975161"/>
                <a:gd name="connsiteX38" fmla="*/ 2127404 w 4855395"/>
                <a:gd name="connsiteY38" fmla="*/ 1165632 h 3975161"/>
                <a:gd name="connsiteX39" fmla="*/ 1997626 w 4855395"/>
                <a:gd name="connsiteY39" fmla="*/ 1200473 h 3975161"/>
                <a:gd name="connsiteX40" fmla="*/ 1713982 w 4855395"/>
                <a:gd name="connsiteY40" fmla="*/ 1628688 h 3975161"/>
                <a:gd name="connsiteX41" fmla="*/ 1885136 w 4855395"/>
                <a:gd name="connsiteY41" fmla="*/ 1607798 h 3975161"/>
                <a:gd name="connsiteX42" fmla="*/ 2010977 w 4855395"/>
                <a:gd name="connsiteY42" fmla="*/ 1254773 h 3975161"/>
                <a:gd name="connsiteX43" fmla="*/ 2354960 w 4855395"/>
                <a:gd name="connsiteY43" fmla="*/ 1474903 h 3975161"/>
                <a:gd name="connsiteX44" fmla="*/ 2524625 w 4855395"/>
                <a:gd name="connsiteY44" fmla="*/ 1358894 h 3975161"/>
                <a:gd name="connsiteX45" fmla="*/ 2574740 w 4855395"/>
                <a:gd name="connsiteY45" fmla="*/ 1389920 h 3975161"/>
                <a:gd name="connsiteX46" fmla="*/ 2277322 w 4855395"/>
                <a:gd name="connsiteY46" fmla="*/ 1473319 h 3975161"/>
                <a:gd name="connsiteX47" fmla="*/ 2050077 w 4855395"/>
                <a:gd name="connsiteY47" fmla="*/ 1282772 h 3975161"/>
                <a:gd name="connsiteX48" fmla="*/ 1921243 w 4855395"/>
                <a:gd name="connsiteY48" fmla="*/ 1557116 h 3975161"/>
                <a:gd name="connsiteX49" fmla="*/ 1696980 w 4855395"/>
                <a:gd name="connsiteY49" fmla="*/ 1669617 h 3975161"/>
                <a:gd name="connsiteX50" fmla="*/ 2063737 w 4855395"/>
                <a:gd name="connsiteY50" fmla="*/ 1122562 h 3975161"/>
                <a:gd name="connsiteX51" fmla="*/ 2137350 w 4855395"/>
                <a:gd name="connsiteY51" fmla="*/ 1111249 h 3975161"/>
                <a:gd name="connsiteX52" fmla="*/ 2574740 w 4855395"/>
                <a:gd name="connsiteY52" fmla="*/ 1389920 h 3975161"/>
                <a:gd name="connsiteX53" fmla="*/ 3205219 w 4855395"/>
                <a:gd name="connsiteY53" fmla="*/ 1657146 h 3975161"/>
                <a:gd name="connsiteX54" fmla="*/ 3107887 w 4855395"/>
                <a:gd name="connsiteY54" fmla="*/ 1523464 h 3975161"/>
                <a:gd name="connsiteX55" fmla="*/ 2977104 w 4855395"/>
                <a:gd name="connsiteY55" fmla="*/ 1501379 h 3975161"/>
                <a:gd name="connsiteX56" fmla="*/ 2931363 w 4855395"/>
                <a:gd name="connsiteY56" fmla="*/ 1564735 h 3975161"/>
                <a:gd name="connsiteX57" fmla="*/ 2845494 w 4855395"/>
                <a:gd name="connsiteY57" fmla="*/ 1948697 h 3975161"/>
                <a:gd name="connsiteX58" fmla="*/ 2456628 w 4855395"/>
                <a:gd name="connsiteY58" fmla="*/ 1757144 h 3975161"/>
                <a:gd name="connsiteX59" fmla="*/ 2294038 w 4855395"/>
                <a:gd name="connsiteY59" fmla="*/ 1897857 h 3975161"/>
                <a:gd name="connsiteX60" fmla="*/ 2866537 w 4855395"/>
                <a:gd name="connsiteY60" fmla="*/ 2004049 h 3975161"/>
                <a:gd name="connsiteX61" fmla="*/ 3205219 w 4855395"/>
                <a:gd name="connsiteY61" fmla="*/ 1657146 h 3975161"/>
                <a:gd name="connsiteX62" fmla="*/ 3240575 w 4855395"/>
                <a:gd name="connsiteY62" fmla="*/ 1662686 h 3975161"/>
                <a:gd name="connsiteX63" fmla="*/ 2804415 w 4855395"/>
                <a:gd name="connsiteY63" fmla="*/ 2073259 h 3975161"/>
                <a:gd name="connsiteX64" fmla="*/ 2234497 w 4855395"/>
                <a:gd name="connsiteY64" fmla="*/ 1851173 h 3975161"/>
                <a:gd name="connsiteX65" fmla="*/ 2535120 w 4855395"/>
                <a:gd name="connsiteY65" fmla="*/ 1730133 h 3975161"/>
                <a:gd name="connsiteX66" fmla="*/ 2797885 w 4855395"/>
                <a:gd name="connsiteY66" fmla="*/ 1903935 h 3975161"/>
                <a:gd name="connsiteX67" fmla="*/ 2897122 w 4855395"/>
                <a:gd name="connsiteY67" fmla="*/ 1602033 h 3975161"/>
                <a:gd name="connsiteX68" fmla="*/ 3014299 w 4855395"/>
                <a:gd name="connsiteY68" fmla="*/ 1434025 h 3975161"/>
                <a:gd name="connsiteX69" fmla="*/ 3117348 w 4855395"/>
                <a:gd name="connsiteY69" fmla="*/ 1458804 h 3975161"/>
                <a:gd name="connsiteX70" fmla="*/ 3240575 w 4855395"/>
                <a:gd name="connsiteY70" fmla="*/ 1662686 h 3975161"/>
                <a:gd name="connsiteX71" fmla="*/ 3200724 w 4855395"/>
                <a:gd name="connsiteY71" fmla="*/ 2509280 h 3975161"/>
                <a:gd name="connsiteX72" fmla="*/ 3095175 w 4855395"/>
                <a:gd name="connsiteY72" fmla="*/ 2572814 h 3975161"/>
                <a:gd name="connsiteX73" fmla="*/ 2125921 w 4855395"/>
                <a:gd name="connsiteY73" fmla="*/ 3353102 h 3975161"/>
                <a:gd name="connsiteX74" fmla="*/ 2050097 w 4855395"/>
                <a:gd name="connsiteY74" fmla="*/ 3390416 h 3975161"/>
                <a:gd name="connsiteX75" fmla="*/ 3089280 w 4855395"/>
                <a:gd name="connsiteY75" fmla="*/ 2512882 h 3975161"/>
                <a:gd name="connsiteX76" fmla="*/ 3200724 w 4855395"/>
                <a:gd name="connsiteY76" fmla="*/ 2509280 h 3975161"/>
                <a:gd name="connsiteX77" fmla="*/ 3473662 w 4855395"/>
                <a:gd name="connsiteY77" fmla="*/ 2297721 h 3975161"/>
                <a:gd name="connsiteX78" fmla="*/ 3271112 w 4855395"/>
                <a:gd name="connsiteY78" fmla="*/ 2454723 h 3975161"/>
                <a:gd name="connsiteX79" fmla="*/ 3092654 w 4855395"/>
                <a:gd name="connsiteY79" fmla="*/ 2457274 h 3975161"/>
                <a:gd name="connsiteX80" fmla="*/ 1958482 w 4855395"/>
                <a:gd name="connsiteY80" fmla="*/ 3435500 h 3975161"/>
                <a:gd name="connsiteX81" fmla="*/ 1753950 w 4855395"/>
                <a:gd name="connsiteY81" fmla="*/ 3536155 h 3975161"/>
                <a:gd name="connsiteX82" fmla="*/ 3075235 w 4855395"/>
                <a:gd name="connsiteY82" fmla="*/ 2280169 h 3975161"/>
                <a:gd name="connsiteX83" fmla="*/ 3473662 w 4855395"/>
                <a:gd name="connsiteY83" fmla="*/ 2297721 h 3975161"/>
                <a:gd name="connsiteX84" fmla="*/ 3652588 w 4855395"/>
                <a:gd name="connsiteY84" fmla="*/ 2159033 h 3975161"/>
                <a:gd name="connsiteX85" fmla="*/ 3562357 w 4855395"/>
                <a:gd name="connsiteY85" fmla="*/ 2228973 h 3975161"/>
                <a:gd name="connsiteX86" fmla="*/ 3079460 w 4855395"/>
                <a:gd name="connsiteY86" fmla="*/ 2200756 h 3975161"/>
                <a:gd name="connsiteX87" fmla="*/ 1622261 w 4855395"/>
                <a:gd name="connsiteY87" fmla="*/ 3600962 h 3975161"/>
                <a:gd name="connsiteX88" fmla="*/ 1525916 w 4855395"/>
                <a:gd name="connsiteY88" fmla="*/ 3648375 h 3975161"/>
                <a:gd name="connsiteX89" fmla="*/ 3070858 w 4855395"/>
                <a:gd name="connsiteY89" fmla="*/ 2113302 h 3975161"/>
                <a:gd name="connsiteX90" fmla="*/ 3652588 w 4855395"/>
                <a:gd name="connsiteY90" fmla="*/ 2159033 h 3975161"/>
                <a:gd name="connsiteX91" fmla="*/ 4853059 w 4855395"/>
                <a:gd name="connsiteY91" fmla="*/ 822316 h 3975161"/>
                <a:gd name="connsiteX92" fmla="*/ 4199462 w 4855395"/>
                <a:gd name="connsiteY92" fmla="*/ 21579 h 3975161"/>
                <a:gd name="connsiteX93" fmla="*/ 2876732 w 4855395"/>
                <a:gd name="connsiteY93" fmla="*/ 414031 h 3975161"/>
                <a:gd name="connsiteX94" fmla="*/ 66752 w 4855395"/>
                <a:gd name="connsiteY94" fmla="*/ 2287176 h 3975161"/>
                <a:gd name="connsiteX95" fmla="*/ 1528274 w 4855395"/>
                <a:gd name="connsiteY95" fmla="*/ 3795115 h 3975161"/>
                <a:gd name="connsiteX96" fmla="*/ 3024956 w 4855395"/>
                <a:gd name="connsiteY96" fmla="*/ 2779469 h 3975161"/>
                <a:gd name="connsiteX97" fmla="*/ 3587352 w 4855395"/>
                <a:gd name="connsiteY97" fmla="*/ 2322527 h 3975161"/>
                <a:gd name="connsiteX98" fmla="*/ 3675333 w 4855395"/>
                <a:gd name="connsiteY98" fmla="*/ 2255078 h 3975161"/>
                <a:gd name="connsiteX99" fmla="*/ 3671467 w 4855395"/>
                <a:gd name="connsiteY99" fmla="*/ 2254185 h 3975161"/>
                <a:gd name="connsiteX100" fmla="*/ 3755845 w 4855395"/>
                <a:gd name="connsiteY100" fmla="*/ 2185627 h 3975161"/>
                <a:gd name="connsiteX101" fmla="*/ 3757233 w 4855395"/>
                <a:gd name="connsiteY101" fmla="*/ 2185985 h 3975161"/>
                <a:gd name="connsiteX102" fmla="*/ 3788528 w 4855395"/>
                <a:gd name="connsiteY102" fmla="*/ 2159073 h 3975161"/>
                <a:gd name="connsiteX103" fmla="*/ 4022691 w 4855395"/>
                <a:gd name="connsiteY103" fmla="*/ 1968817 h 3975161"/>
                <a:gd name="connsiteX104" fmla="*/ 4007261 w 4855395"/>
                <a:gd name="connsiteY104" fmla="*/ 1968158 h 3975161"/>
                <a:gd name="connsiteX105" fmla="*/ 4629724 w 4855395"/>
                <a:gd name="connsiteY105" fmla="*/ 1326197 h 3975161"/>
                <a:gd name="connsiteX106" fmla="*/ 4853059 w 4855395"/>
                <a:gd name="connsiteY106" fmla="*/ 822316 h 3975161"/>
                <a:gd name="connsiteX0" fmla="*/ 1428239 w 4855910"/>
                <a:gd name="connsiteY0" fmla="*/ 1838447 h 4063672"/>
                <a:gd name="connsiteX1" fmla="*/ 1381637 w 4855910"/>
                <a:gd name="connsiteY1" fmla="*/ 1727556 h 4063672"/>
                <a:gd name="connsiteX2" fmla="*/ 1166439 w 4855910"/>
                <a:gd name="connsiteY2" fmla="*/ 1671610 h 4063672"/>
                <a:gd name="connsiteX3" fmla="*/ 838057 w 4855910"/>
                <a:gd name="connsiteY3" fmla="*/ 1926035 h 4063672"/>
                <a:gd name="connsiteX4" fmla="*/ 912187 w 4855910"/>
                <a:gd name="connsiteY4" fmla="*/ 2452268 h 4063672"/>
                <a:gd name="connsiteX5" fmla="*/ 1037067 w 4855910"/>
                <a:gd name="connsiteY5" fmla="*/ 2328721 h 4063672"/>
                <a:gd name="connsiteX6" fmla="*/ 887737 w 4855910"/>
                <a:gd name="connsiteY6" fmla="*/ 1962081 h 4063672"/>
                <a:gd name="connsiteX7" fmla="*/ 1325905 w 4855910"/>
                <a:gd name="connsiteY7" fmla="*/ 1927868 h 4063672"/>
                <a:gd name="connsiteX8" fmla="*/ 1428239 w 4855910"/>
                <a:gd name="connsiteY8" fmla="*/ 1838447 h 4063672"/>
                <a:gd name="connsiteX9" fmla="*/ 1481088 w 4855910"/>
                <a:gd name="connsiteY9" fmla="*/ 1841047 h 4063672"/>
                <a:gd name="connsiteX10" fmla="*/ 1264867 w 4855910"/>
                <a:gd name="connsiteY10" fmla="*/ 1974078 h 4063672"/>
                <a:gd name="connsiteX11" fmla="*/ 943176 w 4855910"/>
                <a:gd name="connsiteY11" fmla="*/ 1959824 h 4063672"/>
                <a:gd name="connsiteX12" fmla="*/ 1033870 w 4855910"/>
                <a:gd name="connsiteY12" fmla="*/ 2264059 h 4063672"/>
                <a:gd name="connsiteX13" fmla="*/ 931036 w 4855910"/>
                <a:gd name="connsiteY13" fmla="*/ 2495475 h 4063672"/>
                <a:gd name="connsiteX14" fmla="*/ 839921 w 4855910"/>
                <a:gd name="connsiteY14" fmla="*/ 1820468 h 4063672"/>
                <a:gd name="connsiteX15" fmla="*/ 1216654 w 4855910"/>
                <a:gd name="connsiteY15" fmla="*/ 1609886 h 4063672"/>
                <a:gd name="connsiteX16" fmla="*/ 1448236 w 4855910"/>
                <a:gd name="connsiteY16" fmla="*/ 1720916 h 4063672"/>
                <a:gd name="connsiteX17" fmla="*/ 1481088 w 4855910"/>
                <a:gd name="connsiteY17" fmla="*/ 1841047 h 4063672"/>
                <a:gd name="connsiteX18" fmla="*/ 2119433 w 4855910"/>
                <a:gd name="connsiteY18" fmla="*/ 2149641 h 4063672"/>
                <a:gd name="connsiteX19" fmla="*/ 2022100 w 4855910"/>
                <a:gd name="connsiteY19" fmla="*/ 2015961 h 4063672"/>
                <a:gd name="connsiteX20" fmla="*/ 1891317 w 4855910"/>
                <a:gd name="connsiteY20" fmla="*/ 1993873 h 4063672"/>
                <a:gd name="connsiteX21" fmla="*/ 1845576 w 4855910"/>
                <a:gd name="connsiteY21" fmla="*/ 2057230 h 4063672"/>
                <a:gd name="connsiteX22" fmla="*/ 1759708 w 4855910"/>
                <a:gd name="connsiteY22" fmla="*/ 2441192 h 4063672"/>
                <a:gd name="connsiteX23" fmla="*/ 1370841 w 4855910"/>
                <a:gd name="connsiteY23" fmla="*/ 2249639 h 4063672"/>
                <a:gd name="connsiteX24" fmla="*/ 1208252 w 4855910"/>
                <a:gd name="connsiteY24" fmla="*/ 2390352 h 4063672"/>
                <a:gd name="connsiteX25" fmla="*/ 1780751 w 4855910"/>
                <a:gd name="connsiteY25" fmla="*/ 2496546 h 4063672"/>
                <a:gd name="connsiteX26" fmla="*/ 2119433 w 4855910"/>
                <a:gd name="connsiteY26" fmla="*/ 2149641 h 4063672"/>
                <a:gd name="connsiteX27" fmla="*/ 2154788 w 4855910"/>
                <a:gd name="connsiteY27" fmla="*/ 2155183 h 4063672"/>
                <a:gd name="connsiteX28" fmla="*/ 1718629 w 4855910"/>
                <a:gd name="connsiteY28" fmla="*/ 2565756 h 4063672"/>
                <a:gd name="connsiteX29" fmla="*/ 1148712 w 4855910"/>
                <a:gd name="connsiteY29" fmla="*/ 2343668 h 4063672"/>
                <a:gd name="connsiteX30" fmla="*/ 1449334 w 4855910"/>
                <a:gd name="connsiteY30" fmla="*/ 2222630 h 4063672"/>
                <a:gd name="connsiteX31" fmla="*/ 1712098 w 4855910"/>
                <a:gd name="connsiteY31" fmla="*/ 2396432 h 4063672"/>
                <a:gd name="connsiteX32" fmla="*/ 1811336 w 4855910"/>
                <a:gd name="connsiteY32" fmla="*/ 2094528 h 4063672"/>
                <a:gd name="connsiteX33" fmla="*/ 1928513 w 4855910"/>
                <a:gd name="connsiteY33" fmla="*/ 1926522 h 4063672"/>
                <a:gd name="connsiteX34" fmla="*/ 2031561 w 4855910"/>
                <a:gd name="connsiteY34" fmla="*/ 1951301 h 4063672"/>
                <a:gd name="connsiteX35" fmla="*/ 2154788 w 4855910"/>
                <a:gd name="connsiteY35" fmla="*/ 2155183 h 4063672"/>
                <a:gd name="connsiteX36" fmla="*/ 2524625 w 4855910"/>
                <a:gd name="connsiteY36" fmla="*/ 1447405 h 4063672"/>
                <a:gd name="connsiteX37" fmla="*/ 2224987 w 4855910"/>
                <a:gd name="connsiteY37" fmla="*/ 1245369 h 4063672"/>
                <a:gd name="connsiteX38" fmla="*/ 2127404 w 4855910"/>
                <a:gd name="connsiteY38" fmla="*/ 1254143 h 4063672"/>
                <a:gd name="connsiteX39" fmla="*/ 1997626 w 4855910"/>
                <a:gd name="connsiteY39" fmla="*/ 1288984 h 4063672"/>
                <a:gd name="connsiteX40" fmla="*/ 1713982 w 4855910"/>
                <a:gd name="connsiteY40" fmla="*/ 1717199 h 4063672"/>
                <a:gd name="connsiteX41" fmla="*/ 1885136 w 4855910"/>
                <a:gd name="connsiteY41" fmla="*/ 1696309 h 4063672"/>
                <a:gd name="connsiteX42" fmla="*/ 2010977 w 4855910"/>
                <a:gd name="connsiteY42" fmla="*/ 1343284 h 4063672"/>
                <a:gd name="connsiteX43" fmla="*/ 2354960 w 4855910"/>
                <a:gd name="connsiteY43" fmla="*/ 1563414 h 4063672"/>
                <a:gd name="connsiteX44" fmla="*/ 2524625 w 4855910"/>
                <a:gd name="connsiteY44" fmla="*/ 1447405 h 4063672"/>
                <a:gd name="connsiteX45" fmla="*/ 2574740 w 4855910"/>
                <a:gd name="connsiteY45" fmla="*/ 1478431 h 4063672"/>
                <a:gd name="connsiteX46" fmla="*/ 2277322 w 4855910"/>
                <a:gd name="connsiteY46" fmla="*/ 1561830 h 4063672"/>
                <a:gd name="connsiteX47" fmla="*/ 2050077 w 4855910"/>
                <a:gd name="connsiteY47" fmla="*/ 1371283 h 4063672"/>
                <a:gd name="connsiteX48" fmla="*/ 1921243 w 4855910"/>
                <a:gd name="connsiteY48" fmla="*/ 1645627 h 4063672"/>
                <a:gd name="connsiteX49" fmla="*/ 1696980 w 4855910"/>
                <a:gd name="connsiteY49" fmla="*/ 1758128 h 4063672"/>
                <a:gd name="connsiteX50" fmla="*/ 2063737 w 4855910"/>
                <a:gd name="connsiteY50" fmla="*/ 1211073 h 4063672"/>
                <a:gd name="connsiteX51" fmla="*/ 2137350 w 4855910"/>
                <a:gd name="connsiteY51" fmla="*/ 1199760 h 4063672"/>
                <a:gd name="connsiteX52" fmla="*/ 2574740 w 4855910"/>
                <a:gd name="connsiteY52" fmla="*/ 1478431 h 4063672"/>
                <a:gd name="connsiteX53" fmla="*/ 3205219 w 4855910"/>
                <a:gd name="connsiteY53" fmla="*/ 1745657 h 4063672"/>
                <a:gd name="connsiteX54" fmla="*/ 3107887 w 4855910"/>
                <a:gd name="connsiteY54" fmla="*/ 1611975 h 4063672"/>
                <a:gd name="connsiteX55" fmla="*/ 2977104 w 4855910"/>
                <a:gd name="connsiteY55" fmla="*/ 1589890 h 4063672"/>
                <a:gd name="connsiteX56" fmla="*/ 2931363 w 4855910"/>
                <a:gd name="connsiteY56" fmla="*/ 1653246 h 4063672"/>
                <a:gd name="connsiteX57" fmla="*/ 2845494 w 4855910"/>
                <a:gd name="connsiteY57" fmla="*/ 2037208 h 4063672"/>
                <a:gd name="connsiteX58" fmla="*/ 2456628 w 4855910"/>
                <a:gd name="connsiteY58" fmla="*/ 1845655 h 4063672"/>
                <a:gd name="connsiteX59" fmla="*/ 2294038 w 4855910"/>
                <a:gd name="connsiteY59" fmla="*/ 1986368 h 4063672"/>
                <a:gd name="connsiteX60" fmla="*/ 2866537 w 4855910"/>
                <a:gd name="connsiteY60" fmla="*/ 2092560 h 4063672"/>
                <a:gd name="connsiteX61" fmla="*/ 3205219 w 4855910"/>
                <a:gd name="connsiteY61" fmla="*/ 1745657 h 4063672"/>
                <a:gd name="connsiteX62" fmla="*/ 3240575 w 4855910"/>
                <a:gd name="connsiteY62" fmla="*/ 1751197 h 4063672"/>
                <a:gd name="connsiteX63" fmla="*/ 2804415 w 4855910"/>
                <a:gd name="connsiteY63" fmla="*/ 2161770 h 4063672"/>
                <a:gd name="connsiteX64" fmla="*/ 2234497 w 4855910"/>
                <a:gd name="connsiteY64" fmla="*/ 1939684 h 4063672"/>
                <a:gd name="connsiteX65" fmla="*/ 2535120 w 4855910"/>
                <a:gd name="connsiteY65" fmla="*/ 1818644 h 4063672"/>
                <a:gd name="connsiteX66" fmla="*/ 2797885 w 4855910"/>
                <a:gd name="connsiteY66" fmla="*/ 1992446 h 4063672"/>
                <a:gd name="connsiteX67" fmla="*/ 2897122 w 4855910"/>
                <a:gd name="connsiteY67" fmla="*/ 1690544 h 4063672"/>
                <a:gd name="connsiteX68" fmla="*/ 3014299 w 4855910"/>
                <a:gd name="connsiteY68" fmla="*/ 1522536 h 4063672"/>
                <a:gd name="connsiteX69" fmla="*/ 3117348 w 4855910"/>
                <a:gd name="connsiteY69" fmla="*/ 1547315 h 4063672"/>
                <a:gd name="connsiteX70" fmla="*/ 3240575 w 4855910"/>
                <a:gd name="connsiteY70" fmla="*/ 1751197 h 4063672"/>
                <a:gd name="connsiteX71" fmla="*/ 3200724 w 4855910"/>
                <a:gd name="connsiteY71" fmla="*/ 2597791 h 4063672"/>
                <a:gd name="connsiteX72" fmla="*/ 3095175 w 4855910"/>
                <a:gd name="connsiteY72" fmla="*/ 2661325 h 4063672"/>
                <a:gd name="connsiteX73" fmla="*/ 2125921 w 4855910"/>
                <a:gd name="connsiteY73" fmla="*/ 3441613 h 4063672"/>
                <a:gd name="connsiteX74" fmla="*/ 2050097 w 4855910"/>
                <a:gd name="connsiteY74" fmla="*/ 3478927 h 4063672"/>
                <a:gd name="connsiteX75" fmla="*/ 3089280 w 4855910"/>
                <a:gd name="connsiteY75" fmla="*/ 2601393 h 4063672"/>
                <a:gd name="connsiteX76" fmla="*/ 3200724 w 4855910"/>
                <a:gd name="connsiteY76" fmla="*/ 2597791 h 4063672"/>
                <a:gd name="connsiteX77" fmla="*/ 3473662 w 4855910"/>
                <a:gd name="connsiteY77" fmla="*/ 2386232 h 4063672"/>
                <a:gd name="connsiteX78" fmla="*/ 3271112 w 4855910"/>
                <a:gd name="connsiteY78" fmla="*/ 2543234 h 4063672"/>
                <a:gd name="connsiteX79" fmla="*/ 3092654 w 4855910"/>
                <a:gd name="connsiteY79" fmla="*/ 2545785 h 4063672"/>
                <a:gd name="connsiteX80" fmla="*/ 1958482 w 4855910"/>
                <a:gd name="connsiteY80" fmla="*/ 3524011 h 4063672"/>
                <a:gd name="connsiteX81" fmla="*/ 1753950 w 4855910"/>
                <a:gd name="connsiteY81" fmla="*/ 3624666 h 4063672"/>
                <a:gd name="connsiteX82" fmla="*/ 3075235 w 4855910"/>
                <a:gd name="connsiteY82" fmla="*/ 2368680 h 4063672"/>
                <a:gd name="connsiteX83" fmla="*/ 3473662 w 4855910"/>
                <a:gd name="connsiteY83" fmla="*/ 2386232 h 4063672"/>
                <a:gd name="connsiteX84" fmla="*/ 3652588 w 4855910"/>
                <a:gd name="connsiteY84" fmla="*/ 2247544 h 4063672"/>
                <a:gd name="connsiteX85" fmla="*/ 3562357 w 4855910"/>
                <a:gd name="connsiteY85" fmla="*/ 2317484 h 4063672"/>
                <a:gd name="connsiteX86" fmla="*/ 3079460 w 4855910"/>
                <a:gd name="connsiteY86" fmla="*/ 2289267 h 4063672"/>
                <a:gd name="connsiteX87" fmla="*/ 1622261 w 4855910"/>
                <a:gd name="connsiteY87" fmla="*/ 3689473 h 4063672"/>
                <a:gd name="connsiteX88" fmla="*/ 1525916 w 4855910"/>
                <a:gd name="connsiteY88" fmla="*/ 3736886 h 4063672"/>
                <a:gd name="connsiteX89" fmla="*/ 3070858 w 4855910"/>
                <a:gd name="connsiteY89" fmla="*/ 2201813 h 4063672"/>
                <a:gd name="connsiteX90" fmla="*/ 3652588 w 4855910"/>
                <a:gd name="connsiteY90" fmla="*/ 2247544 h 4063672"/>
                <a:gd name="connsiteX91" fmla="*/ 4853059 w 4855910"/>
                <a:gd name="connsiteY91" fmla="*/ 910827 h 4063672"/>
                <a:gd name="connsiteX92" fmla="*/ 4270714 w 4855910"/>
                <a:gd name="connsiteY92" fmla="*/ 15087 h 4063672"/>
                <a:gd name="connsiteX93" fmla="*/ 2876732 w 4855910"/>
                <a:gd name="connsiteY93" fmla="*/ 502542 h 4063672"/>
                <a:gd name="connsiteX94" fmla="*/ 66752 w 4855910"/>
                <a:gd name="connsiteY94" fmla="*/ 2375687 h 4063672"/>
                <a:gd name="connsiteX95" fmla="*/ 1528274 w 4855910"/>
                <a:gd name="connsiteY95" fmla="*/ 3883626 h 4063672"/>
                <a:gd name="connsiteX96" fmla="*/ 3024956 w 4855910"/>
                <a:gd name="connsiteY96" fmla="*/ 2867980 h 4063672"/>
                <a:gd name="connsiteX97" fmla="*/ 3587352 w 4855910"/>
                <a:gd name="connsiteY97" fmla="*/ 2411038 h 4063672"/>
                <a:gd name="connsiteX98" fmla="*/ 3675333 w 4855910"/>
                <a:gd name="connsiteY98" fmla="*/ 2343589 h 4063672"/>
                <a:gd name="connsiteX99" fmla="*/ 3671467 w 4855910"/>
                <a:gd name="connsiteY99" fmla="*/ 2342696 h 4063672"/>
                <a:gd name="connsiteX100" fmla="*/ 3755845 w 4855910"/>
                <a:gd name="connsiteY100" fmla="*/ 2274138 h 4063672"/>
                <a:gd name="connsiteX101" fmla="*/ 3757233 w 4855910"/>
                <a:gd name="connsiteY101" fmla="*/ 2274496 h 4063672"/>
                <a:gd name="connsiteX102" fmla="*/ 3788528 w 4855910"/>
                <a:gd name="connsiteY102" fmla="*/ 2247584 h 4063672"/>
                <a:gd name="connsiteX103" fmla="*/ 4022691 w 4855910"/>
                <a:gd name="connsiteY103" fmla="*/ 2057328 h 4063672"/>
                <a:gd name="connsiteX104" fmla="*/ 4007261 w 4855910"/>
                <a:gd name="connsiteY104" fmla="*/ 2056669 h 4063672"/>
                <a:gd name="connsiteX105" fmla="*/ 4629724 w 4855910"/>
                <a:gd name="connsiteY105" fmla="*/ 1414708 h 4063672"/>
                <a:gd name="connsiteX106" fmla="*/ 4853059 w 4855910"/>
                <a:gd name="connsiteY106" fmla="*/ 910827 h 4063672"/>
                <a:gd name="connsiteX0" fmla="*/ 1420368 w 4847940"/>
                <a:gd name="connsiteY0" fmla="*/ 1831184 h 4035307"/>
                <a:gd name="connsiteX1" fmla="*/ 1373766 w 4847940"/>
                <a:gd name="connsiteY1" fmla="*/ 1720293 h 4035307"/>
                <a:gd name="connsiteX2" fmla="*/ 1158568 w 4847940"/>
                <a:gd name="connsiteY2" fmla="*/ 1664347 h 4035307"/>
                <a:gd name="connsiteX3" fmla="*/ 830186 w 4847940"/>
                <a:gd name="connsiteY3" fmla="*/ 1918772 h 4035307"/>
                <a:gd name="connsiteX4" fmla="*/ 904316 w 4847940"/>
                <a:gd name="connsiteY4" fmla="*/ 2445005 h 4035307"/>
                <a:gd name="connsiteX5" fmla="*/ 1029196 w 4847940"/>
                <a:gd name="connsiteY5" fmla="*/ 2321458 h 4035307"/>
                <a:gd name="connsiteX6" fmla="*/ 879866 w 4847940"/>
                <a:gd name="connsiteY6" fmla="*/ 1954818 h 4035307"/>
                <a:gd name="connsiteX7" fmla="*/ 1318034 w 4847940"/>
                <a:gd name="connsiteY7" fmla="*/ 1920605 h 4035307"/>
                <a:gd name="connsiteX8" fmla="*/ 1420368 w 4847940"/>
                <a:gd name="connsiteY8" fmla="*/ 1831184 h 4035307"/>
                <a:gd name="connsiteX9" fmla="*/ 1473217 w 4847940"/>
                <a:gd name="connsiteY9" fmla="*/ 1833784 h 4035307"/>
                <a:gd name="connsiteX10" fmla="*/ 1256996 w 4847940"/>
                <a:gd name="connsiteY10" fmla="*/ 1966815 h 4035307"/>
                <a:gd name="connsiteX11" fmla="*/ 935305 w 4847940"/>
                <a:gd name="connsiteY11" fmla="*/ 1952561 h 4035307"/>
                <a:gd name="connsiteX12" fmla="*/ 1025999 w 4847940"/>
                <a:gd name="connsiteY12" fmla="*/ 2256796 h 4035307"/>
                <a:gd name="connsiteX13" fmla="*/ 923165 w 4847940"/>
                <a:gd name="connsiteY13" fmla="*/ 2488212 h 4035307"/>
                <a:gd name="connsiteX14" fmla="*/ 832050 w 4847940"/>
                <a:gd name="connsiteY14" fmla="*/ 1813205 h 4035307"/>
                <a:gd name="connsiteX15" fmla="*/ 1208783 w 4847940"/>
                <a:gd name="connsiteY15" fmla="*/ 1602623 h 4035307"/>
                <a:gd name="connsiteX16" fmla="*/ 1440365 w 4847940"/>
                <a:gd name="connsiteY16" fmla="*/ 1713653 h 4035307"/>
                <a:gd name="connsiteX17" fmla="*/ 1473217 w 4847940"/>
                <a:gd name="connsiteY17" fmla="*/ 1833784 h 4035307"/>
                <a:gd name="connsiteX18" fmla="*/ 2111562 w 4847940"/>
                <a:gd name="connsiteY18" fmla="*/ 2142378 h 4035307"/>
                <a:gd name="connsiteX19" fmla="*/ 2014229 w 4847940"/>
                <a:gd name="connsiteY19" fmla="*/ 2008698 h 4035307"/>
                <a:gd name="connsiteX20" fmla="*/ 1883446 w 4847940"/>
                <a:gd name="connsiteY20" fmla="*/ 1986610 h 4035307"/>
                <a:gd name="connsiteX21" fmla="*/ 1837705 w 4847940"/>
                <a:gd name="connsiteY21" fmla="*/ 2049967 h 4035307"/>
                <a:gd name="connsiteX22" fmla="*/ 1751837 w 4847940"/>
                <a:gd name="connsiteY22" fmla="*/ 2433929 h 4035307"/>
                <a:gd name="connsiteX23" fmla="*/ 1362970 w 4847940"/>
                <a:gd name="connsiteY23" fmla="*/ 2242376 h 4035307"/>
                <a:gd name="connsiteX24" fmla="*/ 1200381 w 4847940"/>
                <a:gd name="connsiteY24" fmla="*/ 2383089 h 4035307"/>
                <a:gd name="connsiteX25" fmla="*/ 1772880 w 4847940"/>
                <a:gd name="connsiteY25" fmla="*/ 2489283 h 4035307"/>
                <a:gd name="connsiteX26" fmla="*/ 2111562 w 4847940"/>
                <a:gd name="connsiteY26" fmla="*/ 2142378 h 4035307"/>
                <a:gd name="connsiteX27" fmla="*/ 2146917 w 4847940"/>
                <a:gd name="connsiteY27" fmla="*/ 2147920 h 4035307"/>
                <a:gd name="connsiteX28" fmla="*/ 1710758 w 4847940"/>
                <a:gd name="connsiteY28" fmla="*/ 2558493 h 4035307"/>
                <a:gd name="connsiteX29" fmla="*/ 1140841 w 4847940"/>
                <a:gd name="connsiteY29" fmla="*/ 2336405 h 4035307"/>
                <a:gd name="connsiteX30" fmla="*/ 1441463 w 4847940"/>
                <a:gd name="connsiteY30" fmla="*/ 2215367 h 4035307"/>
                <a:gd name="connsiteX31" fmla="*/ 1704227 w 4847940"/>
                <a:gd name="connsiteY31" fmla="*/ 2389169 h 4035307"/>
                <a:gd name="connsiteX32" fmla="*/ 1803465 w 4847940"/>
                <a:gd name="connsiteY32" fmla="*/ 2087265 h 4035307"/>
                <a:gd name="connsiteX33" fmla="*/ 1920642 w 4847940"/>
                <a:gd name="connsiteY33" fmla="*/ 1919259 h 4035307"/>
                <a:gd name="connsiteX34" fmla="*/ 2023690 w 4847940"/>
                <a:gd name="connsiteY34" fmla="*/ 1944038 h 4035307"/>
                <a:gd name="connsiteX35" fmla="*/ 2146917 w 4847940"/>
                <a:gd name="connsiteY35" fmla="*/ 2147920 h 4035307"/>
                <a:gd name="connsiteX36" fmla="*/ 2516754 w 4847940"/>
                <a:gd name="connsiteY36" fmla="*/ 1440142 h 4035307"/>
                <a:gd name="connsiteX37" fmla="*/ 2217116 w 4847940"/>
                <a:gd name="connsiteY37" fmla="*/ 1238106 h 4035307"/>
                <a:gd name="connsiteX38" fmla="*/ 2119533 w 4847940"/>
                <a:gd name="connsiteY38" fmla="*/ 1246880 h 4035307"/>
                <a:gd name="connsiteX39" fmla="*/ 1989755 w 4847940"/>
                <a:gd name="connsiteY39" fmla="*/ 1281721 h 4035307"/>
                <a:gd name="connsiteX40" fmla="*/ 1706111 w 4847940"/>
                <a:gd name="connsiteY40" fmla="*/ 1709936 h 4035307"/>
                <a:gd name="connsiteX41" fmla="*/ 1877265 w 4847940"/>
                <a:gd name="connsiteY41" fmla="*/ 1689046 h 4035307"/>
                <a:gd name="connsiteX42" fmla="*/ 2003106 w 4847940"/>
                <a:gd name="connsiteY42" fmla="*/ 1336021 h 4035307"/>
                <a:gd name="connsiteX43" fmla="*/ 2347089 w 4847940"/>
                <a:gd name="connsiteY43" fmla="*/ 1556151 h 4035307"/>
                <a:gd name="connsiteX44" fmla="*/ 2516754 w 4847940"/>
                <a:gd name="connsiteY44" fmla="*/ 1440142 h 4035307"/>
                <a:gd name="connsiteX45" fmla="*/ 2566869 w 4847940"/>
                <a:gd name="connsiteY45" fmla="*/ 1471168 h 4035307"/>
                <a:gd name="connsiteX46" fmla="*/ 2269451 w 4847940"/>
                <a:gd name="connsiteY46" fmla="*/ 1554567 h 4035307"/>
                <a:gd name="connsiteX47" fmla="*/ 2042206 w 4847940"/>
                <a:gd name="connsiteY47" fmla="*/ 1364020 h 4035307"/>
                <a:gd name="connsiteX48" fmla="*/ 1913372 w 4847940"/>
                <a:gd name="connsiteY48" fmla="*/ 1638364 h 4035307"/>
                <a:gd name="connsiteX49" fmla="*/ 1689109 w 4847940"/>
                <a:gd name="connsiteY49" fmla="*/ 1750865 h 4035307"/>
                <a:gd name="connsiteX50" fmla="*/ 2055866 w 4847940"/>
                <a:gd name="connsiteY50" fmla="*/ 1203810 h 4035307"/>
                <a:gd name="connsiteX51" fmla="*/ 2129479 w 4847940"/>
                <a:gd name="connsiteY51" fmla="*/ 1192497 h 4035307"/>
                <a:gd name="connsiteX52" fmla="*/ 2566869 w 4847940"/>
                <a:gd name="connsiteY52" fmla="*/ 1471168 h 4035307"/>
                <a:gd name="connsiteX53" fmla="*/ 3197348 w 4847940"/>
                <a:gd name="connsiteY53" fmla="*/ 1738394 h 4035307"/>
                <a:gd name="connsiteX54" fmla="*/ 3100016 w 4847940"/>
                <a:gd name="connsiteY54" fmla="*/ 1604712 h 4035307"/>
                <a:gd name="connsiteX55" fmla="*/ 2969233 w 4847940"/>
                <a:gd name="connsiteY55" fmla="*/ 1582627 h 4035307"/>
                <a:gd name="connsiteX56" fmla="*/ 2923492 w 4847940"/>
                <a:gd name="connsiteY56" fmla="*/ 1645983 h 4035307"/>
                <a:gd name="connsiteX57" fmla="*/ 2837623 w 4847940"/>
                <a:gd name="connsiteY57" fmla="*/ 2029945 h 4035307"/>
                <a:gd name="connsiteX58" fmla="*/ 2448757 w 4847940"/>
                <a:gd name="connsiteY58" fmla="*/ 1838392 h 4035307"/>
                <a:gd name="connsiteX59" fmla="*/ 2286167 w 4847940"/>
                <a:gd name="connsiteY59" fmla="*/ 1979105 h 4035307"/>
                <a:gd name="connsiteX60" fmla="*/ 2858666 w 4847940"/>
                <a:gd name="connsiteY60" fmla="*/ 2085297 h 4035307"/>
                <a:gd name="connsiteX61" fmla="*/ 3197348 w 4847940"/>
                <a:gd name="connsiteY61" fmla="*/ 1738394 h 4035307"/>
                <a:gd name="connsiteX62" fmla="*/ 3232704 w 4847940"/>
                <a:gd name="connsiteY62" fmla="*/ 1743934 h 4035307"/>
                <a:gd name="connsiteX63" fmla="*/ 2796544 w 4847940"/>
                <a:gd name="connsiteY63" fmla="*/ 2154507 h 4035307"/>
                <a:gd name="connsiteX64" fmla="*/ 2226626 w 4847940"/>
                <a:gd name="connsiteY64" fmla="*/ 1932421 h 4035307"/>
                <a:gd name="connsiteX65" fmla="*/ 2527249 w 4847940"/>
                <a:gd name="connsiteY65" fmla="*/ 1811381 h 4035307"/>
                <a:gd name="connsiteX66" fmla="*/ 2790014 w 4847940"/>
                <a:gd name="connsiteY66" fmla="*/ 1985183 h 4035307"/>
                <a:gd name="connsiteX67" fmla="*/ 2889251 w 4847940"/>
                <a:gd name="connsiteY67" fmla="*/ 1683281 h 4035307"/>
                <a:gd name="connsiteX68" fmla="*/ 3006428 w 4847940"/>
                <a:gd name="connsiteY68" fmla="*/ 1515273 h 4035307"/>
                <a:gd name="connsiteX69" fmla="*/ 3109477 w 4847940"/>
                <a:gd name="connsiteY69" fmla="*/ 1540052 h 4035307"/>
                <a:gd name="connsiteX70" fmla="*/ 3232704 w 4847940"/>
                <a:gd name="connsiteY70" fmla="*/ 1743934 h 4035307"/>
                <a:gd name="connsiteX71" fmla="*/ 3192853 w 4847940"/>
                <a:gd name="connsiteY71" fmla="*/ 2590528 h 4035307"/>
                <a:gd name="connsiteX72" fmla="*/ 3087304 w 4847940"/>
                <a:gd name="connsiteY72" fmla="*/ 2654062 h 4035307"/>
                <a:gd name="connsiteX73" fmla="*/ 2118050 w 4847940"/>
                <a:gd name="connsiteY73" fmla="*/ 3434350 h 4035307"/>
                <a:gd name="connsiteX74" fmla="*/ 2042226 w 4847940"/>
                <a:gd name="connsiteY74" fmla="*/ 3471664 h 4035307"/>
                <a:gd name="connsiteX75" fmla="*/ 3081409 w 4847940"/>
                <a:gd name="connsiteY75" fmla="*/ 2594130 h 4035307"/>
                <a:gd name="connsiteX76" fmla="*/ 3192853 w 4847940"/>
                <a:gd name="connsiteY76" fmla="*/ 2590528 h 4035307"/>
                <a:gd name="connsiteX77" fmla="*/ 3465791 w 4847940"/>
                <a:gd name="connsiteY77" fmla="*/ 2378969 h 4035307"/>
                <a:gd name="connsiteX78" fmla="*/ 3263241 w 4847940"/>
                <a:gd name="connsiteY78" fmla="*/ 2535971 h 4035307"/>
                <a:gd name="connsiteX79" fmla="*/ 3084783 w 4847940"/>
                <a:gd name="connsiteY79" fmla="*/ 2538522 h 4035307"/>
                <a:gd name="connsiteX80" fmla="*/ 1950611 w 4847940"/>
                <a:gd name="connsiteY80" fmla="*/ 3516748 h 4035307"/>
                <a:gd name="connsiteX81" fmla="*/ 1746079 w 4847940"/>
                <a:gd name="connsiteY81" fmla="*/ 3617403 h 4035307"/>
                <a:gd name="connsiteX82" fmla="*/ 3067364 w 4847940"/>
                <a:gd name="connsiteY82" fmla="*/ 2361417 h 4035307"/>
                <a:gd name="connsiteX83" fmla="*/ 3465791 w 4847940"/>
                <a:gd name="connsiteY83" fmla="*/ 2378969 h 4035307"/>
                <a:gd name="connsiteX84" fmla="*/ 3644717 w 4847940"/>
                <a:gd name="connsiteY84" fmla="*/ 2240281 h 4035307"/>
                <a:gd name="connsiteX85" fmla="*/ 3554486 w 4847940"/>
                <a:gd name="connsiteY85" fmla="*/ 2310221 h 4035307"/>
                <a:gd name="connsiteX86" fmla="*/ 3071589 w 4847940"/>
                <a:gd name="connsiteY86" fmla="*/ 2282004 h 4035307"/>
                <a:gd name="connsiteX87" fmla="*/ 1614390 w 4847940"/>
                <a:gd name="connsiteY87" fmla="*/ 3682210 h 4035307"/>
                <a:gd name="connsiteX88" fmla="*/ 1518045 w 4847940"/>
                <a:gd name="connsiteY88" fmla="*/ 3729623 h 4035307"/>
                <a:gd name="connsiteX89" fmla="*/ 3062987 w 4847940"/>
                <a:gd name="connsiteY89" fmla="*/ 2194550 h 4035307"/>
                <a:gd name="connsiteX90" fmla="*/ 3644717 w 4847940"/>
                <a:gd name="connsiteY90" fmla="*/ 2240281 h 4035307"/>
                <a:gd name="connsiteX91" fmla="*/ 4845188 w 4847940"/>
                <a:gd name="connsiteY91" fmla="*/ 903564 h 4035307"/>
                <a:gd name="connsiteX92" fmla="*/ 4262843 w 4847940"/>
                <a:gd name="connsiteY92" fmla="*/ 7824 h 4035307"/>
                <a:gd name="connsiteX93" fmla="*/ 2940112 w 4847940"/>
                <a:gd name="connsiteY93" fmla="*/ 578406 h 4035307"/>
                <a:gd name="connsiteX94" fmla="*/ 58881 w 4847940"/>
                <a:gd name="connsiteY94" fmla="*/ 2368424 h 4035307"/>
                <a:gd name="connsiteX95" fmla="*/ 1520403 w 4847940"/>
                <a:gd name="connsiteY95" fmla="*/ 3876363 h 4035307"/>
                <a:gd name="connsiteX96" fmla="*/ 3017085 w 4847940"/>
                <a:gd name="connsiteY96" fmla="*/ 2860717 h 4035307"/>
                <a:gd name="connsiteX97" fmla="*/ 3579481 w 4847940"/>
                <a:gd name="connsiteY97" fmla="*/ 2403775 h 4035307"/>
                <a:gd name="connsiteX98" fmla="*/ 3667462 w 4847940"/>
                <a:gd name="connsiteY98" fmla="*/ 2336326 h 4035307"/>
                <a:gd name="connsiteX99" fmla="*/ 3663596 w 4847940"/>
                <a:gd name="connsiteY99" fmla="*/ 2335433 h 4035307"/>
                <a:gd name="connsiteX100" fmla="*/ 3747974 w 4847940"/>
                <a:gd name="connsiteY100" fmla="*/ 2266875 h 4035307"/>
                <a:gd name="connsiteX101" fmla="*/ 3749362 w 4847940"/>
                <a:gd name="connsiteY101" fmla="*/ 2267233 h 4035307"/>
                <a:gd name="connsiteX102" fmla="*/ 3780657 w 4847940"/>
                <a:gd name="connsiteY102" fmla="*/ 2240321 h 4035307"/>
                <a:gd name="connsiteX103" fmla="*/ 4014820 w 4847940"/>
                <a:gd name="connsiteY103" fmla="*/ 2050065 h 4035307"/>
                <a:gd name="connsiteX104" fmla="*/ 3999390 w 4847940"/>
                <a:gd name="connsiteY104" fmla="*/ 2049406 h 4035307"/>
                <a:gd name="connsiteX105" fmla="*/ 4621853 w 4847940"/>
                <a:gd name="connsiteY105" fmla="*/ 1407445 h 4035307"/>
                <a:gd name="connsiteX106" fmla="*/ 4845188 w 4847940"/>
                <a:gd name="connsiteY106" fmla="*/ 903564 h 4035307"/>
                <a:gd name="connsiteX0" fmla="*/ 1420368 w 4845188"/>
                <a:gd name="connsiteY0" fmla="*/ 1326234 h 3530357"/>
                <a:gd name="connsiteX1" fmla="*/ 1373766 w 4845188"/>
                <a:gd name="connsiteY1" fmla="*/ 1215343 h 3530357"/>
                <a:gd name="connsiteX2" fmla="*/ 1158568 w 4845188"/>
                <a:gd name="connsiteY2" fmla="*/ 1159397 h 3530357"/>
                <a:gd name="connsiteX3" fmla="*/ 830186 w 4845188"/>
                <a:gd name="connsiteY3" fmla="*/ 1413822 h 3530357"/>
                <a:gd name="connsiteX4" fmla="*/ 904316 w 4845188"/>
                <a:gd name="connsiteY4" fmla="*/ 1940055 h 3530357"/>
                <a:gd name="connsiteX5" fmla="*/ 1029196 w 4845188"/>
                <a:gd name="connsiteY5" fmla="*/ 1816508 h 3530357"/>
                <a:gd name="connsiteX6" fmla="*/ 879866 w 4845188"/>
                <a:gd name="connsiteY6" fmla="*/ 1449868 h 3530357"/>
                <a:gd name="connsiteX7" fmla="*/ 1318034 w 4845188"/>
                <a:gd name="connsiteY7" fmla="*/ 1415655 h 3530357"/>
                <a:gd name="connsiteX8" fmla="*/ 1420368 w 4845188"/>
                <a:gd name="connsiteY8" fmla="*/ 1326234 h 3530357"/>
                <a:gd name="connsiteX9" fmla="*/ 1473217 w 4845188"/>
                <a:gd name="connsiteY9" fmla="*/ 1328834 h 3530357"/>
                <a:gd name="connsiteX10" fmla="*/ 1256996 w 4845188"/>
                <a:gd name="connsiteY10" fmla="*/ 1461865 h 3530357"/>
                <a:gd name="connsiteX11" fmla="*/ 935305 w 4845188"/>
                <a:gd name="connsiteY11" fmla="*/ 1447611 h 3530357"/>
                <a:gd name="connsiteX12" fmla="*/ 1025999 w 4845188"/>
                <a:gd name="connsiteY12" fmla="*/ 1751846 h 3530357"/>
                <a:gd name="connsiteX13" fmla="*/ 923165 w 4845188"/>
                <a:gd name="connsiteY13" fmla="*/ 1983262 h 3530357"/>
                <a:gd name="connsiteX14" fmla="*/ 832050 w 4845188"/>
                <a:gd name="connsiteY14" fmla="*/ 1308255 h 3530357"/>
                <a:gd name="connsiteX15" fmla="*/ 1208783 w 4845188"/>
                <a:gd name="connsiteY15" fmla="*/ 1097673 h 3530357"/>
                <a:gd name="connsiteX16" fmla="*/ 1440365 w 4845188"/>
                <a:gd name="connsiteY16" fmla="*/ 1208703 h 3530357"/>
                <a:gd name="connsiteX17" fmla="*/ 1473217 w 4845188"/>
                <a:gd name="connsiteY17" fmla="*/ 1328834 h 3530357"/>
                <a:gd name="connsiteX18" fmla="*/ 2111562 w 4845188"/>
                <a:gd name="connsiteY18" fmla="*/ 1637428 h 3530357"/>
                <a:gd name="connsiteX19" fmla="*/ 2014229 w 4845188"/>
                <a:gd name="connsiteY19" fmla="*/ 1503748 h 3530357"/>
                <a:gd name="connsiteX20" fmla="*/ 1883446 w 4845188"/>
                <a:gd name="connsiteY20" fmla="*/ 1481660 h 3530357"/>
                <a:gd name="connsiteX21" fmla="*/ 1837705 w 4845188"/>
                <a:gd name="connsiteY21" fmla="*/ 1545017 h 3530357"/>
                <a:gd name="connsiteX22" fmla="*/ 1751837 w 4845188"/>
                <a:gd name="connsiteY22" fmla="*/ 1928979 h 3530357"/>
                <a:gd name="connsiteX23" fmla="*/ 1362970 w 4845188"/>
                <a:gd name="connsiteY23" fmla="*/ 1737426 h 3530357"/>
                <a:gd name="connsiteX24" fmla="*/ 1200381 w 4845188"/>
                <a:gd name="connsiteY24" fmla="*/ 1878139 h 3530357"/>
                <a:gd name="connsiteX25" fmla="*/ 1772880 w 4845188"/>
                <a:gd name="connsiteY25" fmla="*/ 1984333 h 3530357"/>
                <a:gd name="connsiteX26" fmla="*/ 2111562 w 4845188"/>
                <a:gd name="connsiteY26" fmla="*/ 1637428 h 3530357"/>
                <a:gd name="connsiteX27" fmla="*/ 2146917 w 4845188"/>
                <a:gd name="connsiteY27" fmla="*/ 1642970 h 3530357"/>
                <a:gd name="connsiteX28" fmla="*/ 1710758 w 4845188"/>
                <a:gd name="connsiteY28" fmla="*/ 2053543 h 3530357"/>
                <a:gd name="connsiteX29" fmla="*/ 1140841 w 4845188"/>
                <a:gd name="connsiteY29" fmla="*/ 1831455 h 3530357"/>
                <a:gd name="connsiteX30" fmla="*/ 1441463 w 4845188"/>
                <a:gd name="connsiteY30" fmla="*/ 1710417 h 3530357"/>
                <a:gd name="connsiteX31" fmla="*/ 1704227 w 4845188"/>
                <a:gd name="connsiteY31" fmla="*/ 1884219 h 3530357"/>
                <a:gd name="connsiteX32" fmla="*/ 1803465 w 4845188"/>
                <a:gd name="connsiteY32" fmla="*/ 1582315 h 3530357"/>
                <a:gd name="connsiteX33" fmla="*/ 1920642 w 4845188"/>
                <a:gd name="connsiteY33" fmla="*/ 1414309 h 3530357"/>
                <a:gd name="connsiteX34" fmla="*/ 2023690 w 4845188"/>
                <a:gd name="connsiteY34" fmla="*/ 1439088 h 3530357"/>
                <a:gd name="connsiteX35" fmla="*/ 2146917 w 4845188"/>
                <a:gd name="connsiteY35" fmla="*/ 1642970 h 3530357"/>
                <a:gd name="connsiteX36" fmla="*/ 2516754 w 4845188"/>
                <a:gd name="connsiteY36" fmla="*/ 935192 h 3530357"/>
                <a:gd name="connsiteX37" fmla="*/ 2217116 w 4845188"/>
                <a:gd name="connsiteY37" fmla="*/ 733156 h 3530357"/>
                <a:gd name="connsiteX38" fmla="*/ 2119533 w 4845188"/>
                <a:gd name="connsiteY38" fmla="*/ 741930 h 3530357"/>
                <a:gd name="connsiteX39" fmla="*/ 1989755 w 4845188"/>
                <a:gd name="connsiteY39" fmla="*/ 776771 h 3530357"/>
                <a:gd name="connsiteX40" fmla="*/ 1706111 w 4845188"/>
                <a:gd name="connsiteY40" fmla="*/ 1204986 h 3530357"/>
                <a:gd name="connsiteX41" fmla="*/ 1877265 w 4845188"/>
                <a:gd name="connsiteY41" fmla="*/ 1184096 h 3530357"/>
                <a:gd name="connsiteX42" fmla="*/ 2003106 w 4845188"/>
                <a:gd name="connsiteY42" fmla="*/ 831071 h 3530357"/>
                <a:gd name="connsiteX43" fmla="*/ 2347089 w 4845188"/>
                <a:gd name="connsiteY43" fmla="*/ 1051201 h 3530357"/>
                <a:gd name="connsiteX44" fmla="*/ 2516754 w 4845188"/>
                <a:gd name="connsiteY44" fmla="*/ 935192 h 3530357"/>
                <a:gd name="connsiteX45" fmla="*/ 2566869 w 4845188"/>
                <a:gd name="connsiteY45" fmla="*/ 966218 h 3530357"/>
                <a:gd name="connsiteX46" fmla="*/ 2269451 w 4845188"/>
                <a:gd name="connsiteY46" fmla="*/ 1049617 h 3530357"/>
                <a:gd name="connsiteX47" fmla="*/ 2042206 w 4845188"/>
                <a:gd name="connsiteY47" fmla="*/ 859070 h 3530357"/>
                <a:gd name="connsiteX48" fmla="*/ 1913372 w 4845188"/>
                <a:gd name="connsiteY48" fmla="*/ 1133414 h 3530357"/>
                <a:gd name="connsiteX49" fmla="*/ 1689109 w 4845188"/>
                <a:gd name="connsiteY49" fmla="*/ 1245915 h 3530357"/>
                <a:gd name="connsiteX50" fmla="*/ 2055866 w 4845188"/>
                <a:gd name="connsiteY50" fmla="*/ 698860 h 3530357"/>
                <a:gd name="connsiteX51" fmla="*/ 2129479 w 4845188"/>
                <a:gd name="connsiteY51" fmla="*/ 687547 h 3530357"/>
                <a:gd name="connsiteX52" fmla="*/ 2566869 w 4845188"/>
                <a:gd name="connsiteY52" fmla="*/ 966218 h 3530357"/>
                <a:gd name="connsiteX53" fmla="*/ 3197348 w 4845188"/>
                <a:gd name="connsiteY53" fmla="*/ 1233444 h 3530357"/>
                <a:gd name="connsiteX54" fmla="*/ 3100016 w 4845188"/>
                <a:gd name="connsiteY54" fmla="*/ 1099762 h 3530357"/>
                <a:gd name="connsiteX55" fmla="*/ 2969233 w 4845188"/>
                <a:gd name="connsiteY55" fmla="*/ 1077677 h 3530357"/>
                <a:gd name="connsiteX56" fmla="*/ 2923492 w 4845188"/>
                <a:gd name="connsiteY56" fmla="*/ 1141033 h 3530357"/>
                <a:gd name="connsiteX57" fmla="*/ 2837623 w 4845188"/>
                <a:gd name="connsiteY57" fmla="*/ 1524995 h 3530357"/>
                <a:gd name="connsiteX58" fmla="*/ 2448757 w 4845188"/>
                <a:gd name="connsiteY58" fmla="*/ 1333442 h 3530357"/>
                <a:gd name="connsiteX59" fmla="*/ 2286167 w 4845188"/>
                <a:gd name="connsiteY59" fmla="*/ 1474155 h 3530357"/>
                <a:gd name="connsiteX60" fmla="*/ 2858666 w 4845188"/>
                <a:gd name="connsiteY60" fmla="*/ 1580347 h 3530357"/>
                <a:gd name="connsiteX61" fmla="*/ 3197348 w 4845188"/>
                <a:gd name="connsiteY61" fmla="*/ 1233444 h 3530357"/>
                <a:gd name="connsiteX62" fmla="*/ 3232704 w 4845188"/>
                <a:gd name="connsiteY62" fmla="*/ 1238984 h 3530357"/>
                <a:gd name="connsiteX63" fmla="*/ 2796544 w 4845188"/>
                <a:gd name="connsiteY63" fmla="*/ 1649557 h 3530357"/>
                <a:gd name="connsiteX64" fmla="*/ 2226626 w 4845188"/>
                <a:gd name="connsiteY64" fmla="*/ 1427471 h 3530357"/>
                <a:gd name="connsiteX65" fmla="*/ 2527249 w 4845188"/>
                <a:gd name="connsiteY65" fmla="*/ 1306431 h 3530357"/>
                <a:gd name="connsiteX66" fmla="*/ 2790014 w 4845188"/>
                <a:gd name="connsiteY66" fmla="*/ 1480233 h 3530357"/>
                <a:gd name="connsiteX67" fmla="*/ 2889251 w 4845188"/>
                <a:gd name="connsiteY67" fmla="*/ 1178331 h 3530357"/>
                <a:gd name="connsiteX68" fmla="*/ 3006428 w 4845188"/>
                <a:gd name="connsiteY68" fmla="*/ 1010323 h 3530357"/>
                <a:gd name="connsiteX69" fmla="*/ 3109477 w 4845188"/>
                <a:gd name="connsiteY69" fmla="*/ 1035102 h 3530357"/>
                <a:gd name="connsiteX70" fmla="*/ 3232704 w 4845188"/>
                <a:gd name="connsiteY70" fmla="*/ 1238984 h 3530357"/>
                <a:gd name="connsiteX71" fmla="*/ 3192853 w 4845188"/>
                <a:gd name="connsiteY71" fmla="*/ 2085578 h 3530357"/>
                <a:gd name="connsiteX72" fmla="*/ 3087304 w 4845188"/>
                <a:gd name="connsiteY72" fmla="*/ 2149112 h 3530357"/>
                <a:gd name="connsiteX73" fmla="*/ 2118050 w 4845188"/>
                <a:gd name="connsiteY73" fmla="*/ 2929400 h 3530357"/>
                <a:gd name="connsiteX74" fmla="*/ 2042226 w 4845188"/>
                <a:gd name="connsiteY74" fmla="*/ 2966714 h 3530357"/>
                <a:gd name="connsiteX75" fmla="*/ 3081409 w 4845188"/>
                <a:gd name="connsiteY75" fmla="*/ 2089180 h 3530357"/>
                <a:gd name="connsiteX76" fmla="*/ 3192853 w 4845188"/>
                <a:gd name="connsiteY76" fmla="*/ 2085578 h 3530357"/>
                <a:gd name="connsiteX77" fmla="*/ 3465791 w 4845188"/>
                <a:gd name="connsiteY77" fmla="*/ 1874019 h 3530357"/>
                <a:gd name="connsiteX78" fmla="*/ 3263241 w 4845188"/>
                <a:gd name="connsiteY78" fmla="*/ 2031021 h 3530357"/>
                <a:gd name="connsiteX79" fmla="*/ 3084783 w 4845188"/>
                <a:gd name="connsiteY79" fmla="*/ 2033572 h 3530357"/>
                <a:gd name="connsiteX80" fmla="*/ 1950611 w 4845188"/>
                <a:gd name="connsiteY80" fmla="*/ 3011798 h 3530357"/>
                <a:gd name="connsiteX81" fmla="*/ 1746079 w 4845188"/>
                <a:gd name="connsiteY81" fmla="*/ 3112453 h 3530357"/>
                <a:gd name="connsiteX82" fmla="*/ 3067364 w 4845188"/>
                <a:gd name="connsiteY82" fmla="*/ 1856467 h 3530357"/>
                <a:gd name="connsiteX83" fmla="*/ 3465791 w 4845188"/>
                <a:gd name="connsiteY83" fmla="*/ 1874019 h 3530357"/>
                <a:gd name="connsiteX84" fmla="*/ 3644717 w 4845188"/>
                <a:gd name="connsiteY84" fmla="*/ 1735331 h 3530357"/>
                <a:gd name="connsiteX85" fmla="*/ 3554486 w 4845188"/>
                <a:gd name="connsiteY85" fmla="*/ 1805271 h 3530357"/>
                <a:gd name="connsiteX86" fmla="*/ 3071589 w 4845188"/>
                <a:gd name="connsiteY86" fmla="*/ 1777054 h 3530357"/>
                <a:gd name="connsiteX87" fmla="*/ 1614390 w 4845188"/>
                <a:gd name="connsiteY87" fmla="*/ 3177260 h 3530357"/>
                <a:gd name="connsiteX88" fmla="*/ 1518045 w 4845188"/>
                <a:gd name="connsiteY88" fmla="*/ 3224673 h 3530357"/>
                <a:gd name="connsiteX89" fmla="*/ 3062987 w 4845188"/>
                <a:gd name="connsiteY89" fmla="*/ 1689600 h 3530357"/>
                <a:gd name="connsiteX90" fmla="*/ 3644717 w 4845188"/>
                <a:gd name="connsiteY90" fmla="*/ 1735331 h 3530357"/>
                <a:gd name="connsiteX91" fmla="*/ 4845188 w 4845188"/>
                <a:gd name="connsiteY91" fmla="*/ 398614 h 3530357"/>
                <a:gd name="connsiteX92" fmla="*/ 2940112 w 4845188"/>
                <a:gd name="connsiteY92" fmla="*/ 73456 h 3530357"/>
                <a:gd name="connsiteX93" fmla="*/ 58881 w 4845188"/>
                <a:gd name="connsiteY93" fmla="*/ 1863474 h 3530357"/>
                <a:gd name="connsiteX94" fmla="*/ 1520403 w 4845188"/>
                <a:gd name="connsiteY94" fmla="*/ 3371413 h 3530357"/>
                <a:gd name="connsiteX95" fmla="*/ 3017085 w 4845188"/>
                <a:gd name="connsiteY95" fmla="*/ 2355767 h 3530357"/>
                <a:gd name="connsiteX96" fmla="*/ 3579481 w 4845188"/>
                <a:gd name="connsiteY96" fmla="*/ 1898825 h 3530357"/>
                <a:gd name="connsiteX97" fmla="*/ 3667462 w 4845188"/>
                <a:gd name="connsiteY97" fmla="*/ 1831376 h 3530357"/>
                <a:gd name="connsiteX98" fmla="*/ 3663596 w 4845188"/>
                <a:gd name="connsiteY98" fmla="*/ 1830483 h 3530357"/>
                <a:gd name="connsiteX99" fmla="*/ 3747974 w 4845188"/>
                <a:gd name="connsiteY99" fmla="*/ 1761925 h 3530357"/>
                <a:gd name="connsiteX100" fmla="*/ 3749362 w 4845188"/>
                <a:gd name="connsiteY100" fmla="*/ 1762283 h 3530357"/>
                <a:gd name="connsiteX101" fmla="*/ 3780657 w 4845188"/>
                <a:gd name="connsiteY101" fmla="*/ 1735371 h 3530357"/>
                <a:gd name="connsiteX102" fmla="*/ 4014820 w 4845188"/>
                <a:gd name="connsiteY102" fmla="*/ 1545115 h 3530357"/>
                <a:gd name="connsiteX103" fmla="*/ 3999390 w 4845188"/>
                <a:gd name="connsiteY103" fmla="*/ 1544456 h 3530357"/>
                <a:gd name="connsiteX104" fmla="*/ 4621853 w 4845188"/>
                <a:gd name="connsiteY104" fmla="*/ 902495 h 3530357"/>
                <a:gd name="connsiteX105" fmla="*/ 4845188 w 4845188"/>
                <a:gd name="connsiteY105" fmla="*/ 398614 h 3530357"/>
                <a:gd name="connsiteX0" fmla="*/ 1433618 w 4858438"/>
                <a:gd name="connsiteY0" fmla="*/ 1186021 h 3388255"/>
                <a:gd name="connsiteX1" fmla="*/ 1387016 w 4858438"/>
                <a:gd name="connsiteY1" fmla="*/ 1075130 h 3388255"/>
                <a:gd name="connsiteX2" fmla="*/ 1171818 w 4858438"/>
                <a:gd name="connsiteY2" fmla="*/ 1019184 h 3388255"/>
                <a:gd name="connsiteX3" fmla="*/ 843436 w 4858438"/>
                <a:gd name="connsiteY3" fmla="*/ 1273609 h 3388255"/>
                <a:gd name="connsiteX4" fmla="*/ 917566 w 4858438"/>
                <a:gd name="connsiteY4" fmla="*/ 1799842 h 3388255"/>
                <a:gd name="connsiteX5" fmla="*/ 1042446 w 4858438"/>
                <a:gd name="connsiteY5" fmla="*/ 1676295 h 3388255"/>
                <a:gd name="connsiteX6" fmla="*/ 893116 w 4858438"/>
                <a:gd name="connsiteY6" fmla="*/ 1309655 h 3388255"/>
                <a:gd name="connsiteX7" fmla="*/ 1331284 w 4858438"/>
                <a:gd name="connsiteY7" fmla="*/ 1275442 h 3388255"/>
                <a:gd name="connsiteX8" fmla="*/ 1433618 w 4858438"/>
                <a:gd name="connsiteY8" fmla="*/ 1186021 h 3388255"/>
                <a:gd name="connsiteX9" fmla="*/ 1486467 w 4858438"/>
                <a:gd name="connsiteY9" fmla="*/ 1188621 h 3388255"/>
                <a:gd name="connsiteX10" fmla="*/ 1270246 w 4858438"/>
                <a:gd name="connsiteY10" fmla="*/ 1321652 h 3388255"/>
                <a:gd name="connsiteX11" fmla="*/ 948555 w 4858438"/>
                <a:gd name="connsiteY11" fmla="*/ 1307398 h 3388255"/>
                <a:gd name="connsiteX12" fmla="*/ 1039249 w 4858438"/>
                <a:gd name="connsiteY12" fmla="*/ 1611633 h 3388255"/>
                <a:gd name="connsiteX13" fmla="*/ 936415 w 4858438"/>
                <a:gd name="connsiteY13" fmla="*/ 1843049 h 3388255"/>
                <a:gd name="connsiteX14" fmla="*/ 845300 w 4858438"/>
                <a:gd name="connsiteY14" fmla="*/ 1168042 h 3388255"/>
                <a:gd name="connsiteX15" fmla="*/ 1222033 w 4858438"/>
                <a:gd name="connsiteY15" fmla="*/ 957460 h 3388255"/>
                <a:gd name="connsiteX16" fmla="*/ 1453615 w 4858438"/>
                <a:gd name="connsiteY16" fmla="*/ 1068490 h 3388255"/>
                <a:gd name="connsiteX17" fmla="*/ 1486467 w 4858438"/>
                <a:gd name="connsiteY17" fmla="*/ 1188621 h 3388255"/>
                <a:gd name="connsiteX18" fmla="*/ 2124812 w 4858438"/>
                <a:gd name="connsiteY18" fmla="*/ 1497215 h 3388255"/>
                <a:gd name="connsiteX19" fmla="*/ 2027479 w 4858438"/>
                <a:gd name="connsiteY19" fmla="*/ 1363535 h 3388255"/>
                <a:gd name="connsiteX20" fmla="*/ 1896696 w 4858438"/>
                <a:gd name="connsiteY20" fmla="*/ 1341447 h 3388255"/>
                <a:gd name="connsiteX21" fmla="*/ 1850955 w 4858438"/>
                <a:gd name="connsiteY21" fmla="*/ 1404804 h 3388255"/>
                <a:gd name="connsiteX22" fmla="*/ 1765087 w 4858438"/>
                <a:gd name="connsiteY22" fmla="*/ 1788766 h 3388255"/>
                <a:gd name="connsiteX23" fmla="*/ 1376220 w 4858438"/>
                <a:gd name="connsiteY23" fmla="*/ 1597213 h 3388255"/>
                <a:gd name="connsiteX24" fmla="*/ 1213631 w 4858438"/>
                <a:gd name="connsiteY24" fmla="*/ 1737926 h 3388255"/>
                <a:gd name="connsiteX25" fmla="*/ 1786130 w 4858438"/>
                <a:gd name="connsiteY25" fmla="*/ 1844120 h 3388255"/>
                <a:gd name="connsiteX26" fmla="*/ 2124812 w 4858438"/>
                <a:gd name="connsiteY26" fmla="*/ 1497215 h 3388255"/>
                <a:gd name="connsiteX27" fmla="*/ 2160167 w 4858438"/>
                <a:gd name="connsiteY27" fmla="*/ 1502757 h 3388255"/>
                <a:gd name="connsiteX28" fmla="*/ 1724008 w 4858438"/>
                <a:gd name="connsiteY28" fmla="*/ 1913330 h 3388255"/>
                <a:gd name="connsiteX29" fmla="*/ 1154091 w 4858438"/>
                <a:gd name="connsiteY29" fmla="*/ 1691242 h 3388255"/>
                <a:gd name="connsiteX30" fmla="*/ 1454713 w 4858438"/>
                <a:gd name="connsiteY30" fmla="*/ 1570204 h 3388255"/>
                <a:gd name="connsiteX31" fmla="*/ 1717477 w 4858438"/>
                <a:gd name="connsiteY31" fmla="*/ 1744006 h 3388255"/>
                <a:gd name="connsiteX32" fmla="*/ 1816715 w 4858438"/>
                <a:gd name="connsiteY32" fmla="*/ 1442102 h 3388255"/>
                <a:gd name="connsiteX33" fmla="*/ 1933892 w 4858438"/>
                <a:gd name="connsiteY33" fmla="*/ 1274096 h 3388255"/>
                <a:gd name="connsiteX34" fmla="*/ 2036940 w 4858438"/>
                <a:gd name="connsiteY34" fmla="*/ 1298875 h 3388255"/>
                <a:gd name="connsiteX35" fmla="*/ 2160167 w 4858438"/>
                <a:gd name="connsiteY35" fmla="*/ 1502757 h 3388255"/>
                <a:gd name="connsiteX36" fmla="*/ 2530004 w 4858438"/>
                <a:gd name="connsiteY36" fmla="*/ 794979 h 3388255"/>
                <a:gd name="connsiteX37" fmla="*/ 2230366 w 4858438"/>
                <a:gd name="connsiteY37" fmla="*/ 592943 h 3388255"/>
                <a:gd name="connsiteX38" fmla="*/ 2132783 w 4858438"/>
                <a:gd name="connsiteY38" fmla="*/ 601717 h 3388255"/>
                <a:gd name="connsiteX39" fmla="*/ 2003005 w 4858438"/>
                <a:gd name="connsiteY39" fmla="*/ 636558 h 3388255"/>
                <a:gd name="connsiteX40" fmla="*/ 1719361 w 4858438"/>
                <a:gd name="connsiteY40" fmla="*/ 1064773 h 3388255"/>
                <a:gd name="connsiteX41" fmla="*/ 1890515 w 4858438"/>
                <a:gd name="connsiteY41" fmla="*/ 1043883 h 3388255"/>
                <a:gd name="connsiteX42" fmla="*/ 2016356 w 4858438"/>
                <a:gd name="connsiteY42" fmla="*/ 690858 h 3388255"/>
                <a:gd name="connsiteX43" fmla="*/ 2360339 w 4858438"/>
                <a:gd name="connsiteY43" fmla="*/ 910988 h 3388255"/>
                <a:gd name="connsiteX44" fmla="*/ 2530004 w 4858438"/>
                <a:gd name="connsiteY44" fmla="*/ 794979 h 3388255"/>
                <a:gd name="connsiteX45" fmla="*/ 2580119 w 4858438"/>
                <a:gd name="connsiteY45" fmla="*/ 826005 h 3388255"/>
                <a:gd name="connsiteX46" fmla="*/ 2282701 w 4858438"/>
                <a:gd name="connsiteY46" fmla="*/ 909404 h 3388255"/>
                <a:gd name="connsiteX47" fmla="*/ 2055456 w 4858438"/>
                <a:gd name="connsiteY47" fmla="*/ 718857 h 3388255"/>
                <a:gd name="connsiteX48" fmla="*/ 1926622 w 4858438"/>
                <a:gd name="connsiteY48" fmla="*/ 993201 h 3388255"/>
                <a:gd name="connsiteX49" fmla="*/ 1702359 w 4858438"/>
                <a:gd name="connsiteY49" fmla="*/ 1105702 h 3388255"/>
                <a:gd name="connsiteX50" fmla="*/ 2069116 w 4858438"/>
                <a:gd name="connsiteY50" fmla="*/ 558647 h 3388255"/>
                <a:gd name="connsiteX51" fmla="*/ 2142729 w 4858438"/>
                <a:gd name="connsiteY51" fmla="*/ 547334 h 3388255"/>
                <a:gd name="connsiteX52" fmla="*/ 2580119 w 4858438"/>
                <a:gd name="connsiteY52" fmla="*/ 826005 h 3388255"/>
                <a:gd name="connsiteX53" fmla="*/ 3210598 w 4858438"/>
                <a:gd name="connsiteY53" fmla="*/ 1093231 h 3388255"/>
                <a:gd name="connsiteX54" fmla="*/ 3113266 w 4858438"/>
                <a:gd name="connsiteY54" fmla="*/ 959549 h 3388255"/>
                <a:gd name="connsiteX55" fmla="*/ 2982483 w 4858438"/>
                <a:gd name="connsiteY55" fmla="*/ 937464 h 3388255"/>
                <a:gd name="connsiteX56" fmla="*/ 2936742 w 4858438"/>
                <a:gd name="connsiteY56" fmla="*/ 1000820 h 3388255"/>
                <a:gd name="connsiteX57" fmla="*/ 2850873 w 4858438"/>
                <a:gd name="connsiteY57" fmla="*/ 1384782 h 3388255"/>
                <a:gd name="connsiteX58" fmla="*/ 2462007 w 4858438"/>
                <a:gd name="connsiteY58" fmla="*/ 1193229 h 3388255"/>
                <a:gd name="connsiteX59" fmla="*/ 2299417 w 4858438"/>
                <a:gd name="connsiteY59" fmla="*/ 1333942 h 3388255"/>
                <a:gd name="connsiteX60" fmla="*/ 2871916 w 4858438"/>
                <a:gd name="connsiteY60" fmla="*/ 1440134 h 3388255"/>
                <a:gd name="connsiteX61" fmla="*/ 3210598 w 4858438"/>
                <a:gd name="connsiteY61" fmla="*/ 1093231 h 3388255"/>
                <a:gd name="connsiteX62" fmla="*/ 3245954 w 4858438"/>
                <a:gd name="connsiteY62" fmla="*/ 1098771 h 3388255"/>
                <a:gd name="connsiteX63" fmla="*/ 2809794 w 4858438"/>
                <a:gd name="connsiteY63" fmla="*/ 1509344 h 3388255"/>
                <a:gd name="connsiteX64" fmla="*/ 2239876 w 4858438"/>
                <a:gd name="connsiteY64" fmla="*/ 1287258 h 3388255"/>
                <a:gd name="connsiteX65" fmla="*/ 2540499 w 4858438"/>
                <a:gd name="connsiteY65" fmla="*/ 1166218 h 3388255"/>
                <a:gd name="connsiteX66" fmla="*/ 2803264 w 4858438"/>
                <a:gd name="connsiteY66" fmla="*/ 1340020 h 3388255"/>
                <a:gd name="connsiteX67" fmla="*/ 2902501 w 4858438"/>
                <a:gd name="connsiteY67" fmla="*/ 1038118 h 3388255"/>
                <a:gd name="connsiteX68" fmla="*/ 3019678 w 4858438"/>
                <a:gd name="connsiteY68" fmla="*/ 870110 h 3388255"/>
                <a:gd name="connsiteX69" fmla="*/ 3122727 w 4858438"/>
                <a:gd name="connsiteY69" fmla="*/ 894889 h 3388255"/>
                <a:gd name="connsiteX70" fmla="*/ 3245954 w 4858438"/>
                <a:gd name="connsiteY70" fmla="*/ 1098771 h 3388255"/>
                <a:gd name="connsiteX71" fmla="*/ 3206103 w 4858438"/>
                <a:gd name="connsiteY71" fmla="*/ 1945365 h 3388255"/>
                <a:gd name="connsiteX72" fmla="*/ 3100554 w 4858438"/>
                <a:gd name="connsiteY72" fmla="*/ 2008899 h 3388255"/>
                <a:gd name="connsiteX73" fmla="*/ 2131300 w 4858438"/>
                <a:gd name="connsiteY73" fmla="*/ 2789187 h 3388255"/>
                <a:gd name="connsiteX74" fmla="*/ 2055476 w 4858438"/>
                <a:gd name="connsiteY74" fmla="*/ 2826501 h 3388255"/>
                <a:gd name="connsiteX75" fmla="*/ 3094659 w 4858438"/>
                <a:gd name="connsiteY75" fmla="*/ 1948967 h 3388255"/>
                <a:gd name="connsiteX76" fmla="*/ 3206103 w 4858438"/>
                <a:gd name="connsiteY76" fmla="*/ 1945365 h 3388255"/>
                <a:gd name="connsiteX77" fmla="*/ 3479041 w 4858438"/>
                <a:gd name="connsiteY77" fmla="*/ 1733806 h 3388255"/>
                <a:gd name="connsiteX78" fmla="*/ 3276491 w 4858438"/>
                <a:gd name="connsiteY78" fmla="*/ 1890808 h 3388255"/>
                <a:gd name="connsiteX79" fmla="*/ 3098033 w 4858438"/>
                <a:gd name="connsiteY79" fmla="*/ 1893359 h 3388255"/>
                <a:gd name="connsiteX80" fmla="*/ 1963861 w 4858438"/>
                <a:gd name="connsiteY80" fmla="*/ 2871585 h 3388255"/>
                <a:gd name="connsiteX81" fmla="*/ 1759329 w 4858438"/>
                <a:gd name="connsiteY81" fmla="*/ 2972240 h 3388255"/>
                <a:gd name="connsiteX82" fmla="*/ 3080614 w 4858438"/>
                <a:gd name="connsiteY82" fmla="*/ 1716254 h 3388255"/>
                <a:gd name="connsiteX83" fmla="*/ 3479041 w 4858438"/>
                <a:gd name="connsiteY83" fmla="*/ 1733806 h 3388255"/>
                <a:gd name="connsiteX84" fmla="*/ 3657967 w 4858438"/>
                <a:gd name="connsiteY84" fmla="*/ 1595118 h 3388255"/>
                <a:gd name="connsiteX85" fmla="*/ 3567736 w 4858438"/>
                <a:gd name="connsiteY85" fmla="*/ 1665058 h 3388255"/>
                <a:gd name="connsiteX86" fmla="*/ 3084839 w 4858438"/>
                <a:gd name="connsiteY86" fmla="*/ 1636841 h 3388255"/>
                <a:gd name="connsiteX87" fmla="*/ 1627640 w 4858438"/>
                <a:gd name="connsiteY87" fmla="*/ 3037047 h 3388255"/>
                <a:gd name="connsiteX88" fmla="*/ 1531295 w 4858438"/>
                <a:gd name="connsiteY88" fmla="*/ 3084460 h 3388255"/>
                <a:gd name="connsiteX89" fmla="*/ 3076237 w 4858438"/>
                <a:gd name="connsiteY89" fmla="*/ 1549387 h 3388255"/>
                <a:gd name="connsiteX90" fmla="*/ 3657967 w 4858438"/>
                <a:gd name="connsiteY90" fmla="*/ 1595118 h 3388255"/>
                <a:gd name="connsiteX91" fmla="*/ 4858438 w 4858438"/>
                <a:gd name="connsiteY91" fmla="*/ 258401 h 3388255"/>
                <a:gd name="connsiteX92" fmla="*/ 3178993 w 4858438"/>
                <a:gd name="connsiteY92" fmla="*/ 99498 h 3388255"/>
                <a:gd name="connsiteX93" fmla="*/ 72131 w 4858438"/>
                <a:gd name="connsiteY93" fmla="*/ 1723261 h 3388255"/>
                <a:gd name="connsiteX94" fmla="*/ 1533653 w 4858438"/>
                <a:gd name="connsiteY94" fmla="*/ 3231200 h 3388255"/>
                <a:gd name="connsiteX95" fmla="*/ 3030335 w 4858438"/>
                <a:gd name="connsiteY95" fmla="*/ 2215554 h 3388255"/>
                <a:gd name="connsiteX96" fmla="*/ 3592731 w 4858438"/>
                <a:gd name="connsiteY96" fmla="*/ 1758612 h 3388255"/>
                <a:gd name="connsiteX97" fmla="*/ 3680712 w 4858438"/>
                <a:gd name="connsiteY97" fmla="*/ 1691163 h 3388255"/>
                <a:gd name="connsiteX98" fmla="*/ 3676846 w 4858438"/>
                <a:gd name="connsiteY98" fmla="*/ 1690270 h 3388255"/>
                <a:gd name="connsiteX99" fmla="*/ 3761224 w 4858438"/>
                <a:gd name="connsiteY99" fmla="*/ 1621712 h 3388255"/>
                <a:gd name="connsiteX100" fmla="*/ 3762612 w 4858438"/>
                <a:gd name="connsiteY100" fmla="*/ 1622070 h 3388255"/>
                <a:gd name="connsiteX101" fmla="*/ 3793907 w 4858438"/>
                <a:gd name="connsiteY101" fmla="*/ 1595158 h 3388255"/>
                <a:gd name="connsiteX102" fmla="*/ 4028070 w 4858438"/>
                <a:gd name="connsiteY102" fmla="*/ 1404902 h 3388255"/>
                <a:gd name="connsiteX103" fmla="*/ 4012640 w 4858438"/>
                <a:gd name="connsiteY103" fmla="*/ 1404243 h 3388255"/>
                <a:gd name="connsiteX104" fmla="*/ 4635103 w 4858438"/>
                <a:gd name="connsiteY104" fmla="*/ 762282 h 3388255"/>
                <a:gd name="connsiteX105" fmla="*/ 4858438 w 4858438"/>
                <a:gd name="connsiteY105" fmla="*/ 258401 h 3388255"/>
                <a:gd name="connsiteX0" fmla="*/ 1433618 w 4858438"/>
                <a:gd name="connsiteY0" fmla="*/ 1244255 h 3447294"/>
                <a:gd name="connsiteX1" fmla="*/ 1387016 w 4858438"/>
                <a:gd name="connsiteY1" fmla="*/ 1133364 h 3447294"/>
                <a:gd name="connsiteX2" fmla="*/ 1171818 w 4858438"/>
                <a:gd name="connsiteY2" fmla="*/ 1077418 h 3447294"/>
                <a:gd name="connsiteX3" fmla="*/ 843436 w 4858438"/>
                <a:gd name="connsiteY3" fmla="*/ 1331843 h 3447294"/>
                <a:gd name="connsiteX4" fmla="*/ 917566 w 4858438"/>
                <a:gd name="connsiteY4" fmla="*/ 1858076 h 3447294"/>
                <a:gd name="connsiteX5" fmla="*/ 1042446 w 4858438"/>
                <a:gd name="connsiteY5" fmla="*/ 1734529 h 3447294"/>
                <a:gd name="connsiteX6" fmla="*/ 893116 w 4858438"/>
                <a:gd name="connsiteY6" fmla="*/ 1367889 h 3447294"/>
                <a:gd name="connsiteX7" fmla="*/ 1331284 w 4858438"/>
                <a:gd name="connsiteY7" fmla="*/ 1333676 h 3447294"/>
                <a:gd name="connsiteX8" fmla="*/ 1433618 w 4858438"/>
                <a:gd name="connsiteY8" fmla="*/ 1244255 h 3447294"/>
                <a:gd name="connsiteX9" fmla="*/ 1486467 w 4858438"/>
                <a:gd name="connsiteY9" fmla="*/ 1246855 h 3447294"/>
                <a:gd name="connsiteX10" fmla="*/ 1270246 w 4858438"/>
                <a:gd name="connsiteY10" fmla="*/ 1379886 h 3447294"/>
                <a:gd name="connsiteX11" fmla="*/ 948555 w 4858438"/>
                <a:gd name="connsiteY11" fmla="*/ 1365632 h 3447294"/>
                <a:gd name="connsiteX12" fmla="*/ 1039249 w 4858438"/>
                <a:gd name="connsiteY12" fmla="*/ 1669867 h 3447294"/>
                <a:gd name="connsiteX13" fmla="*/ 936415 w 4858438"/>
                <a:gd name="connsiteY13" fmla="*/ 1901283 h 3447294"/>
                <a:gd name="connsiteX14" fmla="*/ 845300 w 4858438"/>
                <a:gd name="connsiteY14" fmla="*/ 1226276 h 3447294"/>
                <a:gd name="connsiteX15" fmla="*/ 1222033 w 4858438"/>
                <a:gd name="connsiteY15" fmla="*/ 1015694 h 3447294"/>
                <a:gd name="connsiteX16" fmla="*/ 1453615 w 4858438"/>
                <a:gd name="connsiteY16" fmla="*/ 1126724 h 3447294"/>
                <a:gd name="connsiteX17" fmla="*/ 1486467 w 4858438"/>
                <a:gd name="connsiteY17" fmla="*/ 1246855 h 3447294"/>
                <a:gd name="connsiteX18" fmla="*/ 2124812 w 4858438"/>
                <a:gd name="connsiteY18" fmla="*/ 1555449 h 3447294"/>
                <a:gd name="connsiteX19" fmla="*/ 2027479 w 4858438"/>
                <a:gd name="connsiteY19" fmla="*/ 1421769 h 3447294"/>
                <a:gd name="connsiteX20" fmla="*/ 1896696 w 4858438"/>
                <a:gd name="connsiteY20" fmla="*/ 1399681 h 3447294"/>
                <a:gd name="connsiteX21" fmla="*/ 1850955 w 4858438"/>
                <a:gd name="connsiteY21" fmla="*/ 1463038 h 3447294"/>
                <a:gd name="connsiteX22" fmla="*/ 1765087 w 4858438"/>
                <a:gd name="connsiteY22" fmla="*/ 1847000 h 3447294"/>
                <a:gd name="connsiteX23" fmla="*/ 1376220 w 4858438"/>
                <a:gd name="connsiteY23" fmla="*/ 1655447 h 3447294"/>
                <a:gd name="connsiteX24" fmla="*/ 1213631 w 4858438"/>
                <a:gd name="connsiteY24" fmla="*/ 1796160 h 3447294"/>
                <a:gd name="connsiteX25" fmla="*/ 1786130 w 4858438"/>
                <a:gd name="connsiteY25" fmla="*/ 1902354 h 3447294"/>
                <a:gd name="connsiteX26" fmla="*/ 2124812 w 4858438"/>
                <a:gd name="connsiteY26" fmla="*/ 1555449 h 3447294"/>
                <a:gd name="connsiteX27" fmla="*/ 2160167 w 4858438"/>
                <a:gd name="connsiteY27" fmla="*/ 1560991 h 3447294"/>
                <a:gd name="connsiteX28" fmla="*/ 1724008 w 4858438"/>
                <a:gd name="connsiteY28" fmla="*/ 1971564 h 3447294"/>
                <a:gd name="connsiteX29" fmla="*/ 1154091 w 4858438"/>
                <a:gd name="connsiteY29" fmla="*/ 1749476 h 3447294"/>
                <a:gd name="connsiteX30" fmla="*/ 1454713 w 4858438"/>
                <a:gd name="connsiteY30" fmla="*/ 1628438 h 3447294"/>
                <a:gd name="connsiteX31" fmla="*/ 1717477 w 4858438"/>
                <a:gd name="connsiteY31" fmla="*/ 1802240 h 3447294"/>
                <a:gd name="connsiteX32" fmla="*/ 1816715 w 4858438"/>
                <a:gd name="connsiteY32" fmla="*/ 1500336 h 3447294"/>
                <a:gd name="connsiteX33" fmla="*/ 1933892 w 4858438"/>
                <a:gd name="connsiteY33" fmla="*/ 1332330 h 3447294"/>
                <a:gd name="connsiteX34" fmla="*/ 2036940 w 4858438"/>
                <a:gd name="connsiteY34" fmla="*/ 1357109 h 3447294"/>
                <a:gd name="connsiteX35" fmla="*/ 2160167 w 4858438"/>
                <a:gd name="connsiteY35" fmla="*/ 1560991 h 3447294"/>
                <a:gd name="connsiteX36" fmla="*/ 2530004 w 4858438"/>
                <a:gd name="connsiteY36" fmla="*/ 853213 h 3447294"/>
                <a:gd name="connsiteX37" fmla="*/ 2230366 w 4858438"/>
                <a:gd name="connsiteY37" fmla="*/ 651177 h 3447294"/>
                <a:gd name="connsiteX38" fmla="*/ 2132783 w 4858438"/>
                <a:gd name="connsiteY38" fmla="*/ 659951 h 3447294"/>
                <a:gd name="connsiteX39" fmla="*/ 2003005 w 4858438"/>
                <a:gd name="connsiteY39" fmla="*/ 694792 h 3447294"/>
                <a:gd name="connsiteX40" fmla="*/ 1719361 w 4858438"/>
                <a:gd name="connsiteY40" fmla="*/ 1123007 h 3447294"/>
                <a:gd name="connsiteX41" fmla="*/ 1890515 w 4858438"/>
                <a:gd name="connsiteY41" fmla="*/ 1102117 h 3447294"/>
                <a:gd name="connsiteX42" fmla="*/ 2016356 w 4858438"/>
                <a:gd name="connsiteY42" fmla="*/ 749092 h 3447294"/>
                <a:gd name="connsiteX43" fmla="*/ 2360339 w 4858438"/>
                <a:gd name="connsiteY43" fmla="*/ 969222 h 3447294"/>
                <a:gd name="connsiteX44" fmla="*/ 2530004 w 4858438"/>
                <a:gd name="connsiteY44" fmla="*/ 853213 h 3447294"/>
                <a:gd name="connsiteX45" fmla="*/ 2580119 w 4858438"/>
                <a:gd name="connsiteY45" fmla="*/ 884239 h 3447294"/>
                <a:gd name="connsiteX46" fmla="*/ 2282701 w 4858438"/>
                <a:gd name="connsiteY46" fmla="*/ 967638 h 3447294"/>
                <a:gd name="connsiteX47" fmla="*/ 2055456 w 4858438"/>
                <a:gd name="connsiteY47" fmla="*/ 777091 h 3447294"/>
                <a:gd name="connsiteX48" fmla="*/ 1926622 w 4858438"/>
                <a:gd name="connsiteY48" fmla="*/ 1051435 h 3447294"/>
                <a:gd name="connsiteX49" fmla="*/ 1702359 w 4858438"/>
                <a:gd name="connsiteY49" fmla="*/ 1163936 h 3447294"/>
                <a:gd name="connsiteX50" fmla="*/ 2069116 w 4858438"/>
                <a:gd name="connsiteY50" fmla="*/ 616881 h 3447294"/>
                <a:gd name="connsiteX51" fmla="*/ 2142729 w 4858438"/>
                <a:gd name="connsiteY51" fmla="*/ 605568 h 3447294"/>
                <a:gd name="connsiteX52" fmla="*/ 2580119 w 4858438"/>
                <a:gd name="connsiteY52" fmla="*/ 884239 h 3447294"/>
                <a:gd name="connsiteX53" fmla="*/ 3210598 w 4858438"/>
                <a:gd name="connsiteY53" fmla="*/ 1151465 h 3447294"/>
                <a:gd name="connsiteX54" fmla="*/ 3113266 w 4858438"/>
                <a:gd name="connsiteY54" fmla="*/ 1017783 h 3447294"/>
                <a:gd name="connsiteX55" fmla="*/ 2982483 w 4858438"/>
                <a:gd name="connsiteY55" fmla="*/ 995698 h 3447294"/>
                <a:gd name="connsiteX56" fmla="*/ 2936742 w 4858438"/>
                <a:gd name="connsiteY56" fmla="*/ 1059054 h 3447294"/>
                <a:gd name="connsiteX57" fmla="*/ 2850873 w 4858438"/>
                <a:gd name="connsiteY57" fmla="*/ 1443016 h 3447294"/>
                <a:gd name="connsiteX58" fmla="*/ 2462007 w 4858438"/>
                <a:gd name="connsiteY58" fmla="*/ 1251463 h 3447294"/>
                <a:gd name="connsiteX59" fmla="*/ 2299417 w 4858438"/>
                <a:gd name="connsiteY59" fmla="*/ 1392176 h 3447294"/>
                <a:gd name="connsiteX60" fmla="*/ 2871916 w 4858438"/>
                <a:gd name="connsiteY60" fmla="*/ 1498368 h 3447294"/>
                <a:gd name="connsiteX61" fmla="*/ 3210598 w 4858438"/>
                <a:gd name="connsiteY61" fmla="*/ 1151465 h 3447294"/>
                <a:gd name="connsiteX62" fmla="*/ 3245954 w 4858438"/>
                <a:gd name="connsiteY62" fmla="*/ 1157005 h 3447294"/>
                <a:gd name="connsiteX63" fmla="*/ 2809794 w 4858438"/>
                <a:gd name="connsiteY63" fmla="*/ 1567578 h 3447294"/>
                <a:gd name="connsiteX64" fmla="*/ 2239876 w 4858438"/>
                <a:gd name="connsiteY64" fmla="*/ 1345492 h 3447294"/>
                <a:gd name="connsiteX65" fmla="*/ 2540499 w 4858438"/>
                <a:gd name="connsiteY65" fmla="*/ 1224452 h 3447294"/>
                <a:gd name="connsiteX66" fmla="*/ 2803264 w 4858438"/>
                <a:gd name="connsiteY66" fmla="*/ 1398254 h 3447294"/>
                <a:gd name="connsiteX67" fmla="*/ 2902501 w 4858438"/>
                <a:gd name="connsiteY67" fmla="*/ 1096352 h 3447294"/>
                <a:gd name="connsiteX68" fmla="*/ 3019678 w 4858438"/>
                <a:gd name="connsiteY68" fmla="*/ 928344 h 3447294"/>
                <a:gd name="connsiteX69" fmla="*/ 3122727 w 4858438"/>
                <a:gd name="connsiteY69" fmla="*/ 953123 h 3447294"/>
                <a:gd name="connsiteX70" fmla="*/ 3245954 w 4858438"/>
                <a:gd name="connsiteY70" fmla="*/ 1157005 h 3447294"/>
                <a:gd name="connsiteX71" fmla="*/ 3206103 w 4858438"/>
                <a:gd name="connsiteY71" fmla="*/ 2003599 h 3447294"/>
                <a:gd name="connsiteX72" fmla="*/ 3100554 w 4858438"/>
                <a:gd name="connsiteY72" fmla="*/ 2067133 h 3447294"/>
                <a:gd name="connsiteX73" fmla="*/ 2131300 w 4858438"/>
                <a:gd name="connsiteY73" fmla="*/ 2847421 h 3447294"/>
                <a:gd name="connsiteX74" fmla="*/ 2055476 w 4858438"/>
                <a:gd name="connsiteY74" fmla="*/ 2884735 h 3447294"/>
                <a:gd name="connsiteX75" fmla="*/ 3094659 w 4858438"/>
                <a:gd name="connsiteY75" fmla="*/ 2007201 h 3447294"/>
                <a:gd name="connsiteX76" fmla="*/ 3206103 w 4858438"/>
                <a:gd name="connsiteY76" fmla="*/ 2003599 h 3447294"/>
                <a:gd name="connsiteX77" fmla="*/ 3479041 w 4858438"/>
                <a:gd name="connsiteY77" fmla="*/ 1792040 h 3447294"/>
                <a:gd name="connsiteX78" fmla="*/ 3276491 w 4858438"/>
                <a:gd name="connsiteY78" fmla="*/ 1949042 h 3447294"/>
                <a:gd name="connsiteX79" fmla="*/ 3098033 w 4858438"/>
                <a:gd name="connsiteY79" fmla="*/ 1951593 h 3447294"/>
                <a:gd name="connsiteX80" fmla="*/ 1963861 w 4858438"/>
                <a:gd name="connsiteY80" fmla="*/ 2929819 h 3447294"/>
                <a:gd name="connsiteX81" fmla="*/ 1759329 w 4858438"/>
                <a:gd name="connsiteY81" fmla="*/ 3030474 h 3447294"/>
                <a:gd name="connsiteX82" fmla="*/ 3080614 w 4858438"/>
                <a:gd name="connsiteY82" fmla="*/ 1774488 h 3447294"/>
                <a:gd name="connsiteX83" fmla="*/ 3479041 w 4858438"/>
                <a:gd name="connsiteY83" fmla="*/ 1792040 h 3447294"/>
                <a:gd name="connsiteX84" fmla="*/ 3657967 w 4858438"/>
                <a:gd name="connsiteY84" fmla="*/ 1653352 h 3447294"/>
                <a:gd name="connsiteX85" fmla="*/ 3567736 w 4858438"/>
                <a:gd name="connsiteY85" fmla="*/ 1723292 h 3447294"/>
                <a:gd name="connsiteX86" fmla="*/ 3084839 w 4858438"/>
                <a:gd name="connsiteY86" fmla="*/ 1695075 h 3447294"/>
                <a:gd name="connsiteX87" fmla="*/ 1627640 w 4858438"/>
                <a:gd name="connsiteY87" fmla="*/ 3095281 h 3447294"/>
                <a:gd name="connsiteX88" fmla="*/ 1531295 w 4858438"/>
                <a:gd name="connsiteY88" fmla="*/ 3142694 h 3447294"/>
                <a:gd name="connsiteX89" fmla="*/ 3076237 w 4858438"/>
                <a:gd name="connsiteY89" fmla="*/ 1607621 h 3447294"/>
                <a:gd name="connsiteX90" fmla="*/ 3657967 w 4858438"/>
                <a:gd name="connsiteY90" fmla="*/ 1653352 h 3447294"/>
                <a:gd name="connsiteX91" fmla="*/ 4858438 w 4858438"/>
                <a:gd name="connsiteY91" fmla="*/ 316635 h 3447294"/>
                <a:gd name="connsiteX92" fmla="*/ 3178993 w 4858438"/>
                <a:gd name="connsiteY92" fmla="*/ 86480 h 3447294"/>
                <a:gd name="connsiteX93" fmla="*/ 72131 w 4858438"/>
                <a:gd name="connsiteY93" fmla="*/ 1781495 h 3447294"/>
                <a:gd name="connsiteX94" fmla="*/ 1533653 w 4858438"/>
                <a:gd name="connsiteY94" fmla="*/ 3289434 h 3447294"/>
                <a:gd name="connsiteX95" fmla="*/ 3030335 w 4858438"/>
                <a:gd name="connsiteY95" fmla="*/ 2273788 h 3447294"/>
                <a:gd name="connsiteX96" fmla="*/ 3592731 w 4858438"/>
                <a:gd name="connsiteY96" fmla="*/ 1816846 h 3447294"/>
                <a:gd name="connsiteX97" fmla="*/ 3680712 w 4858438"/>
                <a:gd name="connsiteY97" fmla="*/ 1749397 h 3447294"/>
                <a:gd name="connsiteX98" fmla="*/ 3676846 w 4858438"/>
                <a:gd name="connsiteY98" fmla="*/ 1748504 h 3447294"/>
                <a:gd name="connsiteX99" fmla="*/ 3761224 w 4858438"/>
                <a:gd name="connsiteY99" fmla="*/ 1679946 h 3447294"/>
                <a:gd name="connsiteX100" fmla="*/ 3762612 w 4858438"/>
                <a:gd name="connsiteY100" fmla="*/ 1680304 h 3447294"/>
                <a:gd name="connsiteX101" fmla="*/ 3793907 w 4858438"/>
                <a:gd name="connsiteY101" fmla="*/ 1653392 h 3447294"/>
                <a:gd name="connsiteX102" fmla="*/ 4028070 w 4858438"/>
                <a:gd name="connsiteY102" fmla="*/ 1463136 h 3447294"/>
                <a:gd name="connsiteX103" fmla="*/ 4012640 w 4858438"/>
                <a:gd name="connsiteY103" fmla="*/ 1462477 h 3447294"/>
                <a:gd name="connsiteX104" fmla="*/ 4635103 w 4858438"/>
                <a:gd name="connsiteY104" fmla="*/ 820516 h 3447294"/>
                <a:gd name="connsiteX105" fmla="*/ 4858438 w 4858438"/>
                <a:gd name="connsiteY105" fmla="*/ 316635 h 3447294"/>
                <a:gd name="connsiteX0" fmla="*/ 1433618 w 4858438"/>
                <a:gd name="connsiteY0" fmla="*/ 1430391 h 3633430"/>
                <a:gd name="connsiteX1" fmla="*/ 1387016 w 4858438"/>
                <a:gd name="connsiteY1" fmla="*/ 1319500 h 3633430"/>
                <a:gd name="connsiteX2" fmla="*/ 1171818 w 4858438"/>
                <a:gd name="connsiteY2" fmla="*/ 1263554 h 3633430"/>
                <a:gd name="connsiteX3" fmla="*/ 843436 w 4858438"/>
                <a:gd name="connsiteY3" fmla="*/ 1517979 h 3633430"/>
                <a:gd name="connsiteX4" fmla="*/ 917566 w 4858438"/>
                <a:gd name="connsiteY4" fmla="*/ 2044212 h 3633430"/>
                <a:gd name="connsiteX5" fmla="*/ 1042446 w 4858438"/>
                <a:gd name="connsiteY5" fmla="*/ 1920665 h 3633430"/>
                <a:gd name="connsiteX6" fmla="*/ 893116 w 4858438"/>
                <a:gd name="connsiteY6" fmla="*/ 1554025 h 3633430"/>
                <a:gd name="connsiteX7" fmla="*/ 1331284 w 4858438"/>
                <a:gd name="connsiteY7" fmla="*/ 1519812 h 3633430"/>
                <a:gd name="connsiteX8" fmla="*/ 1433618 w 4858438"/>
                <a:gd name="connsiteY8" fmla="*/ 1430391 h 3633430"/>
                <a:gd name="connsiteX9" fmla="*/ 1486467 w 4858438"/>
                <a:gd name="connsiteY9" fmla="*/ 1432991 h 3633430"/>
                <a:gd name="connsiteX10" fmla="*/ 1270246 w 4858438"/>
                <a:gd name="connsiteY10" fmla="*/ 1566022 h 3633430"/>
                <a:gd name="connsiteX11" fmla="*/ 948555 w 4858438"/>
                <a:gd name="connsiteY11" fmla="*/ 1551768 h 3633430"/>
                <a:gd name="connsiteX12" fmla="*/ 1039249 w 4858438"/>
                <a:gd name="connsiteY12" fmla="*/ 1856003 h 3633430"/>
                <a:gd name="connsiteX13" fmla="*/ 936415 w 4858438"/>
                <a:gd name="connsiteY13" fmla="*/ 2087419 h 3633430"/>
                <a:gd name="connsiteX14" fmla="*/ 845300 w 4858438"/>
                <a:gd name="connsiteY14" fmla="*/ 1412412 h 3633430"/>
                <a:gd name="connsiteX15" fmla="*/ 1222033 w 4858438"/>
                <a:gd name="connsiteY15" fmla="*/ 1201830 h 3633430"/>
                <a:gd name="connsiteX16" fmla="*/ 1453615 w 4858438"/>
                <a:gd name="connsiteY16" fmla="*/ 1312860 h 3633430"/>
                <a:gd name="connsiteX17" fmla="*/ 1486467 w 4858438"/>
                <a:gd name="connsiteY17" fmla="*/ 1432991 h 3633430"/>
                <a:gd name="connsiteX18" fmla="*/ 2124812 w 4858438"/>
                <a:gd name="connsiteY18" fmla="*/ 1741585 h 3633430"/>
                <a:gd name="connsiteX19" fmla="*/ 2027479 w 4858438"/>
                <a:gd name="connsiteY19" fmla="*/ 1607905 h 3633430"/>
                <a:gd name="connsiteX20" fmla="*/ 1896696 w 4858438"/>
                <a:gd name="connsiteY20" fmla="*/ 1585817 h 3633430"/>
                <a:gd name="connsiteX21" fmla="*/ 1850955 w 4858438"/>
                <a:gd name="connsiteY21" fmla="*/ 1649174 h 3633430"/>
                <a:gd name="connsiteX22" fmla="*/ 1765087 w 4858438"/>
                <a:gd name="connsiteY22" fmla="*/ 2033136 h 3633430"/>
                <a:gd name="connsiteX23" fmla="*/ 1376220 w 4858438"/>
                <a:gd name="connsiteY23" fmla="*/ 1841583 h 3633430"/>
                <a:gd name="connsiteX24" fmla="*/ 1213631 w 4858438"/>
                <a:gd name="connsiteY24" fmla="*/ 1982296 h 3633430"/>
                <a:gd name="connsiteX25" fmla="*/ 1786130 w 4858438"/>
                <a:gd name="connsiteY25" fmla="*/ 2088490 h 3633430"/>
                <a:gd name="connsiteX26" fmla="*/ 2124812 w 4858438"/>
                <a:gd name="connsiteY26" fmla="*/ 1741585 h 3633430"/>
                <a:gd name="connsiteX27" fmla="*/ 2160167 w 4858438"/>
                <a:gd name="connsiteY27" fmla="*/ 1747127 h 3633430"/>
                <a:gd name="connsiteX28" fmla="*/ 1724008 w 4858438"/>
                <a:gd name="connsiteY28" fmla="*/ 2157700 h 3633430"/>
                <a:gd name="connsiteX29" fmla="*/ 1154091 w 4858438"/>
                <a:gd name="connsiteY29" fmla="*/ 1935612 h 3633430"/>
                <a:gd name="connsiteX30" fmla="*/ 1454713 w 4858438"/>
                <a:gd name="connsiteY30" fmla="*/ 1814574 h 3633430"/>
                <a:gd name="connsiteX31" fmla="*/ 1717477 w 4858438"/>
                <a:gd name="connsiteY31" fmla="*/ 1988376 h 3633430"/>
                <a:gd name="connsiteX32" fmla="*/ 1816715 w 4858438"/>
                <a:gd name="connsiteY32" fmla="*/ 1686472 h 3633430"/>
                <a:gd name="connsiteX33" fmla="*/ 1933892 w 4858438"/>
                <a:gd name="connsiteY33" fmla="*/ 1518466 h 3633430"/>
                <a:gd name="connsiteX34" fmla="*/ 2036940 w 4858438"/>
                <a:gd name="connsiteY34" fmla="*/ 1543245 h 3633430"/>
                <a:gd name="connsiteX35" fmla="*/ 2160167 w 4858438"/>
                <a:gd name="connsiteY35" fmla="*/ 1747127 h 3633430"/>
                <a:gd name="connsiteX36" fmla="*/ 2530004 w 4858438"/>
                <a:gd name="connsiteY36" fmla="*/ 1039349 h 3633430"/>
                <a:gd name="connsiteX37" fmla="*/ 2230366 w 4858438"/>
                <a:gd name="connsiteY37" fmla="*/ 837313 h 3633430"/>
                <a:gd name="connsiteX38" fmla="*/ 2132783 w 4858438"/>
                <a:gd name="connsiteY38" fmla="*/ 846087 h 3633430"/>
                <a:gd name="connsiteX39" fmla="*/ 2003005 w 4858438"/>
                <a:gd name="connsiteY39" fmla="*/ 880928 h 3633430"/>
                <a:gd name="connsiteX40" fmla="*/ 1719361 w 4858438"/>
                <a:gd name="connsiteY40" fmla="*/ 1309143 h 3633430"/>
                <a:gd name="connsiteX41" fmla="*/ 1890515 w 4858438"/>
                <a:gd name="connsiteY41" fmla="*/ 1288253 h 3633430"/>
                <a:gd name="connsiteX42" fmla="*/ 2016356 w 4858438"/>
                <a:gd name="connsiteY42" fmla="*/ 935228 h 3633430"/>
                <a:gd name="connsiteX43" fmla="*/ 2360339 w 4858438"/>
                <a:gd name="connsiteY43" fmla="*/ 1155358 h 3633430"/>
                <a:gd name="connsiteX44" fmla="*/ 2530004 w 4858438"/>
                <a:gd name="connsiteY44" fmla="*/ 1039349 h 3633430"/>
                <a:gd name="connsiteX45" fmla="*/ 2580119 w 4858438"/>
                <a:gd name="connsiteY45" fmla="*/ 1070375 h 3633430"/>
                <a:gd name="connsiteX46" fmla="*/ 2282701 w 4858438"/>
                <a:gd name="connsiteY46" fmla="*/ 1153774 h 3633430"/>
                <a:gd name="connsiteX47" fmla="*/ 2055456 w 4858438"/>
                <a:gd name="connsiteY47" fmla="*/ 963227 h 3633430"/>
                <a:gd name="connsiteX48" fmla="*/ 1926622 w 4858438"/>
                <a:gd name="connsiteY48" fmla="*/ 1237571 h 3633430"/>
                <a:gd name="connsiteX49" fmla="*/ 1702359 w 4858438"/>
                <a:gd name="connsiteY49" fmla="*/ 1350072 h 3633430"/>
                <a:gd name="connsiteX50" fmla="*/ 2069116 w 4858438"/>
                <a:gd name="connsiteY50" fmla="*/ 803017 h 3633430"/>
                <a:gd name="connsiteX51" fmla="*/ 2142729 w 4858438"/>
                <a:gd name="connsiteY51" fmla="*/ 791704 h 3633430"/>
                <a:gd name="connsiteX52" fmla="*/ 2580119 w 4858438"/>
                <a:gd name="connsiteY52" fmla="*/ 1070375 h 3633430"/>
                <a:gd name="connsiteX53" fmla="*/ 3210598 w 4858438"/>
                <a:gd name="connsiteY53" fmla="*/ 1337601 h 3633430"/>
                <a:gd name="connsiteX54" fmla="*/ 3113266 w 4858438"/>
                <a:gd name="connsiteY54" fmla="*/ 1203919 h 3633430"/>
                <a:gd name="connsiteX55" fmla="*/ 2982483 w 4858438"/>
                <a:gd name="connsiteY55" fmla="*/ 1181834 h 3633430"/>
                <a:gd name="connsiteX56" fmla="*/ 2936742 w 4858438"/>
                <a:gd name="connsiteY56" fmla="*/ 1245190 h 3633430"/>
                <a:gd name="connsiteX57" fmla="*/ 2850873 w 4858438"/>
                <a:gd name="connsiteY57" fmla="*/ 1629152 h 3633430"/>
                <a:gd name="connsiteX58" fmla="*/ 2462007 w 4858438"/>
                <a:gd name="connsiteY58" fmla="*/ 1437599 h 3633430"/>
                <a:gd name="connsiteX59" fmla="*/ 2299417 w 4858438"/>
                <a:gd name="connsiteY59" fmla="*/ 1578312 h 3633430"/>
                <a:gd name="connsiteX60" fmla="*/ 2871916 w 4858438"/>
                <a:gd name="connsiteY60" fmla="*/ 1684504 h 3633430"/>
                <a:gd name="connsiteX61" fmla="*/ 3210598 w 4858438"/>
                <a:gd name="connsiteY61" fmla="*/ 1337601 h 3633430"/>
                <a:gd name="connsiteX62" fmla="*/ 3245954 w 4858438"/>
                <a:gd name="connsiteY62" fmla="*/ 1343141 h 3633430"/>
                <a:gd name="connsiteX63" fmla="*/ 2809794 w 4858438"/>
                <a:gd name="connsiteY63" fmla="*/ 1753714 h 3633430"/>
                <a:gd name="connsiteX64" fmla="*/ 2239876 w 4858438"/>
                <a:gd name="connsiteY64" fmla="*/ 1531628 h 3633430"/>
                <a:gd name="connsiteX65" fmla="*/ 2540499 w 4858438"/>
                <a:gd name="connsiteY65" fmla="*/ 1410588 h 3633430"/>
                <a:gd name="connsiteX66" fmla="*/ 2803264 w 4858438"/>
                <a:gd name="connsiteY66" fmla="*/ 1584390 h 3633430"/>
                <a:gd name="connsiteX67" fmla="*/ 2902501 w 4858438"/>
                <a:gd name="connsiteY67" fmla="*/ 1282488 h 3633430"/>
                <a:gd name="connsiteX68" fmla="*/ 3019678 w 4858438"/>
                <a:gd name="connsiteY68" fmla="*/ 1114480 h 3633430"/>
                <a:gd name="connsiteX69" fmla="*/ 3122727 w 4858438"/>
                <a:gd name="connsiteY69" fmla="*/ 1139259 h 3633430"/>
                <a:gd name="connsiteX70" fmla="*/ 3245954 w 4858438"/>
                <a:gd name="connsiteY70" fmla="*/ 1343141 h 3633430"/>
                <a:gd name="connsiteX71" fmla="*/ 3206103 w 4858438"/>
                <a:gd name="connsiteY71" fmla="*/ 2189735 h 3633430"/>
                <a:gd name="connsiteX72" fmla="*/ 3100554 w 4858438"/>
                <a:gd name="connsiteY72" fmla="*/ 2253269 h 3633430"/>
                <a:gd name="connsiteX73" fmla="*/ 2131300 w 4858438"/>
                <a:gd name="connsiteY73" fmla="*/ 3033557 h 3633430"/>
                <a:gd name="connsiteX74" fmla="*/ 2055476 w 4858438"/>
                <a:gd name="connsiteY74" fmla="*/ 3070871 h 3633430"/>
                <a:gd name="connsiteX75" fmla="*/ 3094659 w 4858438"/>
                <a:gd name="connsiteY75" fmla="*/ 2193337 h 3633430"/>
                <a:gd name="connsiteX76" fmla="*/ 3206103 w 4858438"/>
                <a:gd name="connsiteY76" fmla="*/ 2189735 h 3633430"/>
                <a:gd name="connsiteX77" fmla="*/ 3479041 w 4858438"/>
                <a:gd name="connsiteY77" fmla="*/ 1978176 h 3633430"/>
                <a:gd name="connsiteX78" fmla="*/ 3276491 w 4858438"/>
                <a:gd name="connsiteY78" fmla="*/ 2135178 h 3633430"/>
                <a:gd name="connsiteX79" fmla="*/ 3098033 w 4858438"/>
                <a:gd name="connsiteY79" fmla="*/ 2137729 h 3633430"/>
                <a:gd name="connsiteX80" fmla="*/ 1963861 w 4858438"/>
                <a:gd name="connsiteY80" fmla="*/ 3115955 h 3633430"/>
                <a:gd name="connsiteX81" fmla="*/ 1759329 w 4858438"/>
                <a:gd name="connsiteY81" fmla="*/ 3216610 h 3633430"/>
                <a:gd name="connsiteX82" fmla="*/ 3080614 w 4858438"/>
                <a:gd name="connsiteY82" fmla="*/ 1960624 h 3633430"/>
                <a:gd name="connsiteX83" fmla="*/ 3479041 w 4858438"/>
                <a:gd name="connsiteY83" fmla="*/ 1978176 h 3633430"/>
                <a:gd name="connsiteX84" fmla="*/ 3657967 w 4858438"/>
                <a:gd name="connsiteY84" fmla="*/ 1839488 h 3633430"/>
                <a:gd name="connsiteX85" fmla="*/ 3567736 w 4858438"/>
                <a:gd name="connsiteY85" fmla="*/ 1909428 h 3633430"/>
                <a:gd name="connsiteX86" fmla="*/ 3084839 w 4858438"/>
                <a:gd name="connsiteY86" fmla="*/ 1881211 h 3633430"/>
                <a:gd name="connsiteX87" fmla="*/ 1627640 w 4858438"/>
                <a:gd name="connsiteY87" fmla="*/ 3281417 h 3633430"/>
                <a:gd name="connsiteX88" fmla="*/ 1531295 w 4858438"/>
                <a:gd name="connsiteY88" fmla="*/ 3328830 h 3633430"/>
                <a:gd name="connsiteX89" fmla="*/ 3076237 w 4858438"/>
                <a:gd name="connsiteY89" fmla="*/ 1793757 h 3633430"/>
                <a:gd name="connsiteX90" fmla="*/ 3657967 w 4858438"/>
                <a:gd name="connsiteY90" fmla="*/ 1839488 h 3633430"/>
                <a:gd name="connsiteX91" fmla="*/ 4858438 w 4858438"/>
                <a:gd name="connsiteY91" fmla="*/ 502771 h 3633430"/>
                <a:gd name="connsiteX92" fmla="*/ 3178993 w 4858438"/>
                <a:gd name="connsiteY92" fmla="*/ 272616 h 3633430"/>
                <a:gd name="connsiteX93" fmla="*/ 72131 w 4858438"/>
                <a:gd name="connsiteY93" fmla="*/ 1967631 h 3633430"/>
                <a:gd name="connsiteX94" fmla="*/ 1533653 w 4858438"/>
                <a:gd name="connsiteY94" fmla="*/ 3475570 h 3633430"/>
                <a:gd name="connsiteX95" fmla="*/ 3030335 w 4858438"/>
                <a:gd name="connsiteY95" fmla="*/ 2459924 h 3633430"/>
                <a:gd name="connsiteX96" fmla="*/ 3592731 w 4858438"/>
                <a:gd name="connsiteY96" fmla="*/ 2002982 h 3633430"/>
                <a:gd name="connsiteX97" fmla="*/ 3680712 w 4858438"/>
                <a:gd name="connsiteY97" fmla="*/ 1935533 h 3633430"/>
                <a:gd name="connsiteX98" fmla="*/ 3676846 w 4858438"/>
                <a:gd name="connsiteY98" fmla="*/ 1934640 h 3633430"/>
                <a:gd name="connsiteX99" fmla="*/ 3761224 w 4858438"/>
                <a:gd name="connsiteY99" fmla="*/ 1866082 h 3633430"/>
                <a:gd name="connsiteX100" fmla="*/ 3762612 w 4858438"/>
                <a:gd name="connsiteY100" fmla="*/ 1866440 h 3633430"/>
                <a:gd name="connsiteX101" fmla="*/ 3793907 w 4858438"/>
                <a:gd name="connsiteY101" fmla="*/ 1839528 h 3633430"/>
                <a:gd name="connsiteX102" fmla="*/ 4028070 w 4858438"/>
                <a:gd name="connsiteY102" fmla="*/ 1649272 h 3633430"/>
                <a:gd name="connsiteX103" fmla="*/ 4012640 w 4858438"/>
                <a:gd name="connsiteY103" fmla="*/ 1648613 h 3633430"/>
                <a:gd name="connsiteX104" fmla="*/ 4635103 w 4858438"/>
                <a:gd name="connsiteY104" fmla="*/ 1006652 h 3633430"/>
                <a:gd name="connsiteX105" fmla="*/ 4858438 w 4858438"/>
                <a:gd name="connsiteY105" fmla="*/ 502771 h 3633430"/>
                <a:gd name="connsiteX0" fmla="*/ 1433618 w 4858438"/>
                <a:gd name="connsiteY0" fmla="*/ 1367754 h 3570793"/>
                <a:gd name="connsiteX1" fmla="*/ 1387016 w 4858438"/>
                <a:gd name="connsiteY1" fmla="*/ 1256863 h 3570793"/>
                <a:gd name="connsiteX2" fmla="*/ 1171818 w 4858438"/>
                <a:gd name="connsiteY2" fmla="*/ 1200917 h 3570793"/>
                <a:gd name="connsiteX3" fmla="*/ 843436 w 4858438"/>
                <a:gd name="connsiteY3" fmla="*/ 1455342 h 3570793"/>
                <a:gd name="connsiteX4" fmla="*/ 917566 w 4858438"/>
                <a:gd name="connsiteY4" fmla="*/ 1981575 h 3570793"/>
                <a:gd name="connsiteX5" fmla="*/ 1042446 w 4858438"/>
                <a:gd name="connsiteY5" fmla="*/ 1858028 h 3570793"/>
                <a:gd name="connsiteX6" fmla="*/ 893116 w 4858438"/>
                <a:gd name="connsiteY6" fmla="*/ 1491388 h 3570793"/>
                <a:gd name="connsiteX7" fmla="*/ 1331284 w 4858438"/>
                <a:gd name="connsiteY7" fmla="*/ 1457175 h 3570793"/>
                <a:gd name="connsiteX8" fmla="*/ 1433618 w 4858438"/>
                <a:gd name="connsiteY8" fmla="*/ 1367754 h 3570793"/>
                <a:gd name="connsiteX9" fmla="*/ 1486467 w 4858438"/>
                <a:gd name="connsiteY9" fmla="*/ 1370354 h 3570793"/>
                <a:gd name="connsiteX10" fmla="*/ 1270246 w 4858438"/>
                <a:gd name="connsiteY10" fmla="*/ 1503385 h 3570793"/>
                <a:gd name="connsiteX11" fmla="*/ 948555 w 4858438"/>
                <a:gd name="connsiteY11" fmla="*/ 1489131 h 3570793"/>
                <a:gd name="connsiteX12" fmla="*/ 1039249 w 4858438"/>
                <a:gd name="connsiteY12" fmla="*/ 1793366 h 3570793"/>
                <a:gd name="connsiteX13" fmla="*/ 936415 w 4858438"/>
                <a:gd name="connsiteY13" fmla="*/ 2024782 h 3570793"/>
                <a:gd name="connsiteX14" fmla="*/ 845300 w 4858438"/>
                <a:gd name="connsiteY14" fmla="*/ 1349775 h 3570793"/>
                <a:gd name="connsiteX15" fmla="*/ 1222033 w 4858438"/>
                <a:gd name="connsiteY15" fmla="*/ 1139193 h 3570793"/>
                <a:gd name="connsiteX16" fmla="*/ 1453615 w 4858438"/>
                <a:gd name="connsiteY16" fmla="*/ 1250223 h 3570793"/>
                <a:gd name="connsiteX17" fmla="*/ 1486467 w 4858438"/>
                <a:gd name="connsiteY17" fmla="*/ 1370354 h 3570793"/>
                <a:gd name="connsiteX18" fmla="*/ 2124812 w 4858438"/>
                <a:gd name="connsiteY18" fmla="*/ 1678948 h 3570793"/>
                <a:gd name="connsiteX19" fmla="*/ 2027479 w 4858438"/>
                <a:gd name="connsiteY19" fmla="*/ 1545268 h 3570793"/>
                <a:gd name="connsiteX20" fmla="*/ 1896696 w 4858438"/>
                <a:gd name="connsiteY20" fmla="*/ 1523180 h 3570793"/>
                <a:gd name="connsiteX21" fmla="*/ 1850955 w 4858438"/>
                <a:gd name="connsiteY21" fmla="*/ 1586537 h 3570793"/>
                <a:gd name="connsiteX22" fmla="*/ 1765087 w 4858438"/>
                <a:gd name="connsiteY22" fmla="*/ 1970499 h 3570793"/>
                <a:gd name="connsiteX23" fmla="*/ 1376220 w 4858438"/>
                <a:gd name="connsiteY23" fmla="*/ 1778946 h 3570793"/>
                <a:gd name="connsiteX24" fmla="*/ 1213631 w 4858438"/>
                <a:gd name="connsiteY24" fmla="*/ 1919659 h 3570793"/>
                <a:gd name="connsiteX25" fmla="*/ 1786130 w 4858438"/>
                <a:gd name="connsiteY25" fmla="*/ 2025853 h 3570793"/>
                <a:gd name="connsiteX26" fmla="*/ 2124812 w 4858438"/>
                <a:gd name="connsiteY26" fmla="*/ 1678948 h 3570793"/>
                <a:gd name="connsiteX27" fmla="*/ 2160167 w 4858438"/>
                <a:gd name="connsiteY27" fmla="*/ 1684490 h 3570793"/>
                <a:gd name="connsiteX28" fmla="*/ 1724008 w 4858438"/>
                <a:gd name="connsiteY28" fmla="*/ 2095063 h 3570793"/>
                <a:gd name="connsiteX29" fmla="*/ 1154091 w 4858438"/>
                <a:gd name="connsiteY29" fmla="*/ 1872975 h 3570793"/>
                <a:gd name="connsiteX30" fmla="*/ 1454713 w 4858438"/>
                <a:gd name="connsiteY30" fmla="*/ 1751937 h 3570793"/>
                <a:gd name="connsiteX31" fmla="*/ 1717477 w 4858438"/>
                <a:gd name="connsiteY31" fmla="*/ 1925739 h 3570793"/>
                <a:gd name="connsiteX32" fmla="*/ 1816715 w 4858438"/>
                <a:gd name="connsiteY32" fmla="*/ 1623835 h 3570793"/>
                <a:gd name="connsiteX33" fmla="*/ 1933892 w 4858438"/>
                <a:gd name="connsiteY33" fmla="*/ 1455829 h 3570793"/>
                <a:gd name="connsiteX34" fmla="*/ 2036940 w 4858438"/>
                <a:gd name="connsiteY34" fmla="*/ 1480608 h 3570793"/>
                <a:gd name="connsiteX35" fmla="*/ 2160167 w 4858438"/>
                <a:gd name="connsiteY35" fmla="*/ 1684490 h 3570793"/>
                <a:gd name="connsiteX36" fmla="*/ 2530004 w 4858438"/>
                <a:gd name="connsiteY36" fmla="*/ 976712 h 3570793"/>
                <a:gd name="connsiteX37" fmla="*/ 2230366 w 4858438"/>
                <a:gd name="connsiteY37" fmla="*/ 774676 h 3570793"/>
                <a:gd name="connsiteX38" fmla="*/ 2132783 w 4858438"/>
                <a:gd name="connsiteY38" fmla="*/ 783450 h 3570793"/>
                <a:gd name="connsiteX39" fmla="*/ 2003005 w 4858438"/>
                <a:gd name="connsiteY39" fmla="*/ 818291 h 3570793"/>
                <a:gd name="connsiteX40" fmla="*/ 1719361 w 4858438"/>
                <a:gd name="connsiteY40" fmla="*/ 1246506 h 3570793"/>
                <a:gd name="connsiteX41" fmla="*/ 1890515 w 4858438"/>
                <a:gd name="connsiteY41" fmla="*/ 1225616 h 3570793"/>
                <a:gd name="connsiteX42" fmla="*/ 2016356 w 4858438"/>
                <a:gd name="connsiteY42" fmla="*/ 872591 h 3570793"/>
                <a:gd name="connsiteX43" fmla="*/ 2360339 w 4858438"/>
                <a:gd name="connsiteY43" fmla="*/ 1092721 h 3570793"/>
                <a:gd name="connsiteX44" fmla="*/ 2530004 w 4858438"/>
                <a:gd name="connsiteY44" fmla="*/ 976712 h 3570793"/>
                <a:gd name="connsiteX45" fmla="*/ 2580119 w 4858438"/>
                <a:gd name="connsiteY45" fmla="*/ 1007738 h 3570793"/>
                <a:gd name="connsiteX46" fmla="*/ 2282701 w 4858438"/>
                <a:gd name="connsiteY46" fmla="*/ 1091137 h 3570793"/>
                <a:gd name="connsiteX47" fmla="*/ 2055456 w 4858438"/>
                <a:gd name="connsiteY47" fmla="*/ 900590 h 3570793"/>
                <a:gd name="connsiteX48" fmla="*/ 1926622 w 4858438"/>
                <a:gd name="connsiteY48" fmla="*/ 1174934 h 3570793"/>
                <a:gd name="connsiteX49" fmla="*/ 1702359 w 4858438"/>
                <a:gd name="connsiteY49" fmla="*/ 1287435 h 3570793"/>
                <a:gd name="connsiteX50" fmla="*/ 2069116 w 4858438"/>
                <a:gd name="connsiteY50" fmla="*/ 740380 h 3570793"/>
                <a:gd name="connsiteX51" fmla="*/ 2142729 w 4858438"/>
                <a:gd name="connsiteY51" fmla="*/ 729067 h 3570793"/>
                <a:gd name="connsiteX52" fmla="*/ 2580119 w 4858438"/>
                <a:gd name="connsiteY52" fmla="*/ 1007738 h 3570793"/>
                <a:gd name="connsiteX53" fmla="*/ 3210598 w 4858438"/>
                <a:gd name="connsiteY53" fmla="*/ 1274964 h 3570793"/>
                <a:gd name="connsiteX54" fmla="*/ 3113266 w 4858438"/>
                <a:gd name="connsiteY54" fmla="*/ 1141282 h 3570793"/>
                <a:gd name="connsiteX55" fmla="*/ 2982483 w 4858438"/>
                <a:gd name="connsiteY55" fmla="*/ 1119197 h 3570793"/>
                <a:gd name="connsiteX56" fmla="*/ 2936742 w 4858438"/>
                <a:gd name="connsiteY56" fmla="*/ 1182553 h 3570793"/>
                <a:gd name="connsiteX57" fmla="*/ 2850873 w 4858438"/>
                <a:gd name="connsiteY57" fmla="*/ 1566515 h 3570793"/>
                <a:gd name="connsiteX58" fmla="*/ 2462007 w 4858438"/>
                <a:gd name="connsiteY58" fmla="*/ 1374962 h 3570793"/>
                <a:gd name="connsiteX59" fmla="*/ 2299417 w 4858438"/>
                <a:gd name="connsiteY59" fmla="*/ 1515675 h 3570793"/>
                <a:gd name="connsiteX60" fmla="*/ 2871916 w 4858438"/>
                <a:gd name="connsiteY60" fmla="*/ 1621867 h 3570793"/>
                <a:gd name="connsiteX61" fmla="*/ 3210598 w 4858438"/>
                <a:gd name="connsiteY61" fmla="*/ 1274964 h 3570793"/>
                <a:gd name="connsiteX62" fmla="*/ 3245954 w 4858438"/>
                <a:gd name="connsiteY62" fmla="*/ 1280504 h 3570793"/>
                <a:gd name="connsiteX63" fmla="*/ 2809794 w 4858438"/>
                <a:gd name="connsiteY63" fmla="*/ 1691077 h 3570793"/>
                <a:gd name="connsiteX64" fmla="*/ 2239876 w 4858438"/>
                <a:gd name="connsiteY64" fmla="*/ 1468991 h 3570793"/>
                <a:gd name="connsiteX65" fmla="*/ 2540499 w 4858438"/>
                <a:gd name="connsiteY65" fmla="*/ 1347951 h 3570793"/>
                <a:gd name="connsiteX66" fmla="*/ 2803264 w 4858438"/>
                <a:gd name="connsiteY66" fmla="*/ 1521753 h 3570793"/>
                <a:gd name="connsiteX67" fmla="*/ 2902501 w 4858438"/>
                <a:gd name="connsiteY67" fmla="*/ 1219851 h 3570793"/>
                <a:gd name="connsiteX68" fmla="*/ 3019678 w 4858438"/>
                <a:gd name="connsiteY68" fmla="*/ 1051843 h 3570793"/>
                <a:gd name="connsiteX69" fmla="*/ 3122727 w 4858438"/>
                <a:gd name="connsiteY69" fmla="*/ 1076622 h 3570793"/>
                <a:gd name="connsiteX70" fmla="*/ 3245954 w 4858438"/>
                <a:gd name="connsiteY70" fmla="*/ 1280504 h 3570793"/>
                <a:gd name="connsiteX71" fmla="*/ 3206103 w 4858438"/>
                <a:gd name="connsiteY71" fmla="*/ 2127098 h 3570793"/>
                <a:gd name="connsiteX72" fmla="*/ 3100554 w 4858438"/>
                <a:gd name="connsiteY72" fmla="*/ 2190632 h 3570793"/>
                <a:gd name="connsiteX73" fmla="*/ 2131300 w 4858438"/>
                <a:gd name="connsiteY73" fmla="*/ 2970920 h 3570793"/>
                <a:gd name="connsiteX74" fmla="*/ 2055476 w 4858438"/>
                <a:gd name="connsiteY74" fmla="*/ 3008234 h 3570793"/>
                <a:gd name="connsiteX75" fmla="*/ 3094659 w 4858438"/>
                <a:gd name="connsiteY75" fmla="*/ 2130700 h 3570793"/>
                <a:gd name="connsiteX76" fmla="*/ 3206103 w 4858438"/>
                <a:gd name="connsiteY76" fmla="*/ 2127098 h 3570793"/>
                <a:gd name="connsiteX77" fmla="*/ 3479041 w 4858438"/>
                <a:gd name="connsiteY77" fmla="*/ 1915539 h 3570793"/>
                <a:gd name="connsiteX78" fmla="*/ 3276491 w 4858438"/>
                <a:gd name="connsiteY78" fmla="*/ 2072541 h 3570793"/>
                <a:gd name="connsiteX79" fmla="*/ 3098033 w 4858438"/>
                <a:gd name="connsiteY79" fmla="*/ 2075092 h 3570793"/>
                <a:gd name="connsiteX80" fmla="*/ 1963861 w 4858438"/>
                <a:gd name="connsiteY80" fmla="*/ 3053318 h 3570793"/>
                <a:gd name="connsiteX81" fmla="*/ 1759329 w 4858438"/>
                <a:gd name="connsiteY81" fmla="*/ 3153973 h 3570793"/>
                <a:gd name="connsiteX82" fmla="*/ 3080614 w 4858438"/>
                <a:gd name="connsiteY82" fmla="*/ 1897987 h 3570793"/>
                <a:gd name="connsiteX83" fmla="*/ 3479041 w 4858438"/>
                <a:gd name="connsiteY83" fmla="*/ 1915539 h 3570793"/>
                <a:gd name="connsiteX84" fmla="*/ 3657967 w 4858438"/>
                <a:gd name="connsiteY84" fmla="*/ 1776851 h 3570793"/>
                <a:gd name="connsiteX85" fmla="*/ 3567736 w 4858438"/>
                <a:gd name="connsiteY85" fmla="*/ 1846791 h 3570793"/>
                <a:gd name="connsiteX86" fmla="*/ 3084839 w 4858438"/>
                <a:gd name="connsiteY86" fmla="*/ 1818574 h 3570793"/>
                <a:gd name="connsiteX87" fmla="*/ 1627640 w 4858438"/>
                <a:gd name="connsiteY87" fmla="*/ 3218780 h 3570793"/>
                <a:gd name="connsiteX88" fmla="*/ 1531295 w 4858438"/>
                <a:gd name="connsiteY88" fmla="*/ 3266193 h 3570793"/>
                <a:gd name="connsiteX89" fmla="*/ 3076237 w 4858438"/>
                <a:gd name="connsiteY89" fmla="*/ 1731120 h 3570793"/>
                <a:gd name="connsiteX90" fmla="*/ 3657967 w 4858438"/>
                <a:gd name="connsiteY90" fmla="*/ 1776851 h 3570793"/>
                <a:gd name="connsiteX91" fmla="*/ 4858438 w 4858438"/>
                <a:gd name="connsiteY91" fmla="*/ 440134 h 3570793"/>
                <a:gd name="connsiteX92" fmla="*/ 3178993 w 4858438"/>
                <a:gd name="connsiteY92" fmla="*/ 209979 h 3570793"/>
                <a:gd name="connsiteX93" fmla="*/ 72131 w 4858438"/>
                <a:gd name="connsiteY93" fmla="*/ 1904994 h 3570793"/>
                <a:gd name="connsiteX94" fmla="*/ 1533653 w 4858438"/>
                <a:gd name="connsiteY94" fmla="*/ 3412933 h 3570793"/>
                <a:gd name="connsiteX95" fmla="*/ 3030335 w 4858438"/>
                <a:gd name="connsiteY95" fmla="*/ 2397287 h 3570793"/>
                <a:gd name="connsiteX96" fmla="*/ 3592731 w 4858438"/>
                <a:gd name="connsiteY96" fmla="*/ 1940345 h 3570793"/>
                <a:gd name="connsiteX97" fmla="*/ 3680712 w 4858438"/>
                <a:gd name="connsiteY97" fmla="*/ 1872896 h 3570793"/>
                <a:gd name="connsiteX98" fmla="*/ 3676846 w 4858438"/>
                <a:gd name="connsiteY98" fmla="*/ 1872003 h 3570793"/>
                <a:gd name="connsiteX99" fmla="*/ 3761224 w 4858438"/>
                <a:gd name="connsiteY99" fmla="*/ 1803445 h 3570793"/>
                <a:gd name="connsiteX100" fmla="*/ 3762612 w 4858438"/>
                <a:gd name="connsiteY100" fmla="*/ 1803803 h 3570793"/>
                <a:gd name="connsiteX101" fmla="*/ 3793907 w 4858438"/>
                <a:gd name="connsiteY101" fmla="*/ 1776891 h 3570793"/>
                <a:gd name="connsiteX102" fmla="*/ 4028070 w 4858438"/>
                <a:gd name="connsiteY102" fmla="*/ 1586635 h 3570793"/>
                <a:gd name="connsiteX103" fmla="*/ 4012640 w 4858438"/>
                <a:gd name="connsiteY103" fmla="*/ 1585976 h 3570793"/>
                <a:gd name="connsiteX104" fmla="*/ 4635103 w 4858438"/>
                <a:gd name="connsiteY104" fmla="*/ 944015 h 3570793"/>
                <a:gd name="connsiteX105" fmla="*/ 4858438 w 4858438"/>
                <a:gd name="connsiteY105" fmla="*/ 440134 h 3570793"/>
                <a:gd name="connsiteX0" fmla="*/ 1433618 w 4916798"/>
                <a:gd name="connsiteY0" fmla="*/ 1508829 h 3711868"/>
                <a:gd name="connsiteX1" fmla="*/ 1387016 w 4916798"/>
                <a:gd name="connsiteY1" fmla="*/ 1397938 h 3711868"/>
                <a:gd name="connsiteX2" fmla="*/ 1171818 w 4916798"/>
                <a:gd name="connsiteY2" fmla="*/ 1341992 h 3711868"/>
                <a:gd name="connsiteX3" fmla="*/ 843436 w 4916798"/>
                <a:gd name="connsiteY3" fmla="*/ 1596417 h 3711868"/>
                <a:gd name="connsiteX4" fmla="*/ 917566 w 4916798"/>
                <a:gd name="connsiteY4" fmla="*/ 2122650 h 3711868"/>
                <a:gd name="connsiteX5" fmla="*/ 1042446 w 4916798"/>
                <a:gd name="connsiteY5" fmla="*/ 1999103 h 3711868"/>
                <a:gd name="connsiteX6" fmla="*/ 893116 w 4916798"/>
                <a:gd name="connsiteY6" fmla="*/ 1632463 h 3711868"/>
                <a:gd name="connsiteX7" fmla="*/ 1331284 w 4916798"/>
                <a:gd name="connsiteY7" fmla="*/ 1598250 h 3711868"/>
                <a:gd name="connsiteX8" fmla="*/ 1433618 w 4916798"/>
                <a:gd name="connsiteY8" fmla="*/ 1508829 h 3711868"/>
                <a:gd name="connsiteX9" fmla="*/ 1486467 w 4916798"/>
                <a:gd name="connsiteY9" fmla="*/ 1511429 h 3711868"/>
                <a:gd name="connsiteX10" fmla="*/ 1270246 w 4916798"/>
                <a:gd name="connsiteY10" fmla="*/ 1644460 h 3711868"/>
                <a:gd name="connsiteX11" fmla="*/ 948555 w 4916798"/>
                <a:gd name="connsiteY11" fmla="*/ 1630206 h 3711868"/>
                <a:gd name="connsiteX12" fmla="*/ 1039249 w 4916798"/>
                <a:gd name="connsiteY12" fmla="*/ 1934441 h 3711868"/>
                <a:gd name="connsiteX13" fmla="*/ 936415 w 4916798"/>
                <a:gd name="connsiteY13" fmla="*/ 2165857 h 3711868"/>
                <a:gd name="connsiteX14" fmla="*/ 845300 w 4916798"/>
                <a:gd name="connsiteY14" fmla="*/ 1490850 h 3711868"/>
                <a:gd name="connsiteX15" fmla="*/ 1222033 w 4916798"/>
                <a:gd name="connsiteY15" fmla="*/ 1280268 h 3711868"/>
                <a:gd name="connsiteX16" fmla="*/ 1453615 w 4916798"/>
                <a:gd name="connsiteY16" fmla="*/ 1391298 h 3711868"/>
                <a:gd name="connsiteX17" fmla="*/ 1486467 w 4916798"/>
                <a:gd name="connsiteY17" fmla="*/ 1511429 h 3711868"/>
                <a:gd name="connsiteX18" fmla="*/ 2124812 w 4916798"/>
                <a:gd name="connsiteY18" fmla="*/ 1820023 h 3711868"/>
                <a:gd name="connsiteX19" fmla="*/ 2027479 w 4916798"/>
                <a:gd name="connsiteY19" fmla="*/ 1686343 h 3711868"/>
                <a:gd name="connsiteX20" fmla="*/ 1896696 w 4916798"/>
                <a:gd name="connsiteY20" fmla="*/ 1664255 h 3711868"/>
                <a:gd name="connsiteX21" fmla="*/ 1850955 w 4916798"/>
                <a:gd name="connsiteY21" fmla="*/ 1727612 h 3711868"/>
                <a:gd name="connsiteX22" fmla="*/ 1765087 w 4916798"/>
                <a:gd name="connsiteY22" fmla="*/ 2111574 h 3711868"/>
                <a:gd name="connsiteX23" fmla="*/ 1376220 w 4916798"/>
                <a:gd name="connsiteY23" fmla="*/ 1920021 h 3711868"/>
                <a:gd name="connsiteX24" fmla="*/ 1213631 w 4916798"/>
                <a:gd name="connsiteY24" fmla="*/ 2060734 h 3711868"/>
                <a:gd name="connsiteX25" fmla="*/ 1786130 w 4916798"/>
                <a:gd name="connsiteY25" fmla="*/ 2166928 h 3711868"/>
                <a:gd name="connsiteX26" fmla="*/ 2124812 w 4916798"/>
                <a:gd name="connsiteY26" fmla="*/ 1820023 h 3711868"/>
                <a:gd name="connsiteX27" fmla="*/ 2160167 w 4916798"/>
                <a:gd name="connsiteY27" fmla="*/ 1825565 h 3711868"/>
                <a:gd name="connsiteX28" fmla="*/ 1724008 w 4916798"/>
                <a:gd name="connsiteY28" fmla="*/ 2236138 h 3711868"/>
                <a:gd name="connsiteX29" fmla="*/ 1154091 w 4916798"/>
                <a:gd name="connsiteY29" fmla="*/ 2014050 h 3711868"/>
                <a:gd name="connsiteX30" fmla="*/ 1454713 w 4916798"/>
                <a:gd name="connsiteY30" fmla="*/ 1893012 h 3711868"/>
                <a:gd name="connsiteX31" fmla="*/ 1717477 w 4916798"/>
                <a:gd name="connsiteY31" fmla="*/ 2066814 h 3711868"/>
                <a:gd name="connsiteX32" fmla="*/ 1816715 w 4916798"/>
                <a:gd name="connsiteY32" fmla="*/ 1764910 h 3711868"/>
                <a:gd name="connsiteX33" fmla="*/ 1933892 w 4916798"/>
                <a:gd name="connsiteY33" fmla="*/ 1596904 h 3711868"/>
                <a:gd name="connsiteX34" fmla="*/ 2036940 w 4916798"/>
                <a:gd name="connsiteY34" fmla="*/ 1621683 h 3711868"/>
                <a:gd name="connsiteX35" fmla="*/ 2160167 w 4916798"/>
                <a:gd name="connsiteY35" fmla="*/ 1825565 h 3711868"/>
                <a:gd name="connsiteX36" fmla="*/ 2530004 w 4916798"/>
                <a:gd name="connsiteY36" fmla="*/ 1117787 h 3711868"/>
                <a:gd name="connsiteX37" fmla="*/ 2230366 w 4916798"/>
                <a:gd name="connsiteY37" fmla="*/ 915751 h 3711868"/>
                <a:gd name="connsiteX38" fmla="*/ 2132783 w 4916798"/>
                <a:gd name="connsiteY38" fmla="*/ 924525 h 3711868"/>
                <a:gd name="connsiteX39" fmla="*/ 2003005 w 4916798"/>
                <a:gd name="connsiteY39" fmla="*/ 959366 h 3711868"/>
                <a:gd name="connsiteX40" fmla="*/ 1719361 w 4916798"/>
                <a:gd name="connsiteY40" fmla="*/ 1387581 h 3711868"/>
                <a:gd name="connsiteX41" fmla="*/ 1890515 w 4916798"/>
                <a:gd name="connsiteY41" fmla="*/ 1366691 h 3711868"/>
                <a:gd name="connsiteX42" fmla="*/ 2016356 w 4916798"/>
                <a:gd name="connsiteY42" fmla="*/ 1013666 h 3711868"/>
                <a:gd name="connsiteX43" fmla="*/ 2360339 w 4916798"/>
                <a:gd name="connsiteY43" fmla="*/ 1233796 h 3711868"/>
                <a:gd name="connsiteX44" fmla="*/ 2530004 w 4916798"/>
                <a:gd name="connsiteY44" fmla="*/ 1117787 h 3711868"/>
                <a:gd name="connsiteX45" fmla="*/ 2580119 w 4916798"/>
                <a:gd name="connsiteY45" fmla="*/ 1148813 h 3711868"/>
                <a:gd name="connsiteX46" fmla="*/ 2282701 w 4916798"/>
                <a:gd name="connsiteY46" fmla="*/ 1232212 h 3711868"/>
                <a:gd name="connsiteX47" fmla="*/ 2055456 w 4916798"/>
                <a:gd name="connsiteY47" fmla="*/ 1041665 h 3711868"/>
                <a:gd name="connsiteX48" fmla="*/ 1926622 w 4916798"/>
                <a:gd name="connsiteY48" fmla="*/ 1316009 h 3711868"/>
                <a:gd name="connsiteX49" fmla="*/ 1702359 w 4916798"/>
                <a:gd name="connsiteY49" fmla="*/ 1428510 h 3711868"/>
                <a:gd name="connsiteX50" fmla="*/ 2069116 w 4916798"/>
                <a:gd name="connsiteY50" fmla="*/ 881455 h 3711868"/>
                <a:gd name="connsiteX51" fmla="*/ 2142729 w 4916798"/>
                <a:gd name="connsiteY51" fmla="*/ 870142 h 3711868"/>
                <a:gd name="connsiteX52" fmla="*/ 2580119 w 4916798"/>
                <a:gd name="connsiteY52" fmla="*/ 1148813 h 3711868"/>
                <a:gd name="connsiteX53" fmla="*/ 3210598 w 4916798"/>
                <a:gd name="connsiteY53" fmla="*/ 1416039 h 3711868"/>
                <a:gd name="connsiteX54" fmla="*/ 3113266 w 4916798"/>
                <a:gd name="connsiteY54" fmla="*/ 1282357 h 3711868"/>
                <a:gd name="connsiteX55" fmla="*/ 2982483 w 4916798"/>
                <a:gd name="connsiteY55" fmla="*/ 1260272 h 3711868"/>
                <a:gd name="connsiteX56" fmla="*/ 2936742 w 4916798"/>
                <a:gd name="connsiteY56" fmla="*/ 1323628 h 3711868"/>
                <a:gd name="connsiteX57" fmla="*/ 2850873 w 4916798"/>
                <a:gd name="connsiteY57" fmla="*/ 1707590 h 3711868"/>
                <a:gd name="connsiteX58" fmla="*/ 2462007 w 4916798"/>
                <a:gd name="connsiteY58" fmla="*/ 1516037 h 3711868"/>
                <a:gd name="connsiteX59" fmla="*/ 2299417 w 4916798"/>
                <a:gd name="connsiteY59" fmla="*/ 1656750 h 3711868"/>
                <a:gd name="connsiteX60" fmla="*/ 2871916 w 4916798"/>
                <a:gd name="connsiteY60" fmla="*/ 1762942 h 3711868"/>
                <a:gd name="connsiteX61" fmla="*/ 3210598 w 4916798"/>
                <a:gd name="connsiteY61" fmla="*/ 1416039 h 3711868"/>
                <a:gd name="connsiteX62" fmla="*/ 3245954 w 4916798"/>
                <a:gd name="connsiteY62" fmla="*/ 1421579 h 3711868"/>
                <a:gd name="connsiteX63" fmla="*/ 2809794 w 4916798"/>
                <a:gd name="connsiteY63" fmla="*/ 1832152 h 3711868"/>
                <a:gd name="connsiteX64" fmla="*/ 2239876 w 4916798"/>
                <a:gd name="connsiteY64" fmla="*/ 1610066 h 3711868"/>
                <a:gd name="connsiteX65" fmla="*/ 2540499 w 4916798"/>
                <a:gd name="connsiteY65" fmla="*/ 1489026 h 3711868"/>
                <a:gd name="connsiteX66" fmla="*/ 2803264 w 4916798"/>
                <a:gd name="connsiteY66" fmla="*/ 1662828 h 3711868"/>
                <a:gd name="connsiteX67" fmla="*/ 2902501 w 4916798"/>
                <a:gd name="connsiteY67" fmla="*/ 1360926 h 3711868"/>
                <a:gd name="connsiteX68" fmla="*/ 3019678 w 4916798"/>
                <a:gd name="connsiteY68" fmla="*/ 1192918 h 3711868"/>
                <a:gd name="connsiteX69" fmla="*/ 3122727 w 4916798"/>
                <a:gd name="connsiteY69" fmla="*/ 1217697 h 3711868"/>
                <a:gd name="connsiteX70" fmla="*/ 3245954 w 4916798"/>
                <a:gd name="connsiteY70" fmla="*/ 1421579 h 3711868"/>
                <a:gd name="connsiteX71" fmla="*/ 3206103 w 4916798"/>
                <a:gd name="connsiteY71" fmla="*/ 2268173 h 3711868"/>
                <a:gd name="connsiteX72" fmla="*/ 3100554 w 4916798"/>
                <a:gd name="connsiteY72" fmla="*/ 2331707 h 3711868"/>
                <a:gd name="connsiteX73" fmla="*/ 2131300 w 4916798"/>
                <a:gd name="connsiteY73" fmla="*/ 3111995 h 3711868"/>
                <a:gd name="connsiteX74" fmla="*/ 2055476 w 4916798"/>
                <a:gd name="connsiteY74" fmla="*/ 3149309 h 3711868"/>
                <a:gd name="connsiteX75" fmla="*/ 3094659 w 4916798"/>
                <a:gd name="connsiteY75" fmla="*/ 2271775 h 3711868"/>
                <a:gd name="connsiteX76" fmla="*/ 3206103 w 4916798"/>
                <a:gd name="connsiteY76" fmla="*/ 2268173 h 3711868"/>
                <a:gd name="connsiteX77" fmla="*/ 3479041 w 4916798"/>
                <a:gd name="connsiteY77" fmla="*/ 2056614 h 3711868"/>
                <a:gd name="connsiteX78" fmla="*/ 3276491 w 4916798"/>
                <a:gd name="connsiteY78" fmla="*/ 2213616 h 3711868"/>
                <a:gd name="connsiteX79" fmla="*/ 3098033 w 4916798"/>
                <a:gd name="connsiteY79" fmla="*/ 2216167 h 3711868"/>
                <a:gd name="connsiteX80" fmla="*/ 1963861 w 4916798"/>
                <a:gd name="connsiteY80" fmla="*/ 3194393 h 3711868"/>
                <a:gd name="connsiteX81" fmla="*/ 1759329 w 4916798"/>
                <a:gd name="connsiteY81" fmla="*/ 3295048 h 3711868"/>
                <a:gd name="connsiteX82" fmla="*/ 3080614 w 4916798"/>
                <a:gd name="connsiteY82" fmla="*/ 2039062 h 3711868"/>
                <a:gd name="connsiteX83" fmla="*/ 3479041 w 4916798"/>
                <a:gd name="connsiteY83" fmla="*/ 2056614 h 3711868"/>
                <a:gd name="connsiteX84" fmla="*/ 3657967 w 4916798"/>
                <a:gd name="connsiteY84" fmla="*/ 1917926 h 3711868"/>
                <a:gd name="connsiteX85" fmla="*/ 3567736 w 4916798"/>
                <a:gd name="connsiteY85" fmla="*/ 1987866 h 3711868"/>
                <a:gd name="connsiteX86" fmla="*/ 3084839 w 4916798"/>
                <a:gd name="connsiteY86" fmla="*/ 1959649 h 3711868"/>
                <a:gd name="connsiteX87" fmla="*/ 1627640 w 4916798"/>
                <a:gd name="connsiteY87" fmla="*/ 3359855 h 3711868"/>
                <a:gd name="connsiteX88" fmla="*/ 1531295 w 4916798"/>
                <a:gd name="connsiteY88" fmla="*/ 3407268 h 3711868"/>
                <a:gd name="connsiteX89" fmla="*/ 3076237 w 4916798"/>
                <a:gd name="connsiteY89" fmla="*/ 1872195 h 3711868"/>
                <a:gd name="connsiteX90" fmla="*/ 3657967 w 4916798"/>
                <a:gd name="connsiteY90" fmla="*/ 1917926 h 3711868"/>
                <a:gd name="connsiteX91" fmla="*/ 4858438 w 4916798"/>
                <a:gd name="connsiteY91" fmla="*/ 581209 h 3711868"/>
                <a:gd name="connsiteX92" fmla="*/ 3178993 w 4916798"/>
                <a:gd name="connsiteY92" fmla="*/ 351054 h 3711868"/>
                <a:gd name="connsiteX93" fmla="*/ 72131 w 4916798"/>
                <a:gd name="connsiteY93" fmla="*/ 2046069 h 3711868"/>
                <a:gd name="connsiteX94" fmla="*/ 1533653 w 4916798"/>
                <a:gd name="connsiteY94" fmla="*/ 3554008 h 3711868"/>
                <a:gd name="connsiteX95" fmla="*/ 3030335 w 4916798"/>
                <a:gd name="connsiteY95" fmla="*/ 2538362 h 3711868"/>
                <a:gd name="connsiteX96" fmla="*/ 3592731 w 4916798"/>
                <a:gd name="connsiteY96" fmla="*/ 2081420 h 3711868"/>
                <a:gd name="connsiteX97" fmla="*/ 3680712 w 4916798"/>
                <a:gd name="connsiteY97" fmla="*/ 2013971 h 3711868"/>
                <a:gd name="connsiteX98" fmla="*/ 3676846 w 4916798"/>
                <a:gd name="connsiteY98" fmla="*/ 2013078 h 3711868"/>
                <a:gd name="connsiteX99" fmla="*/ 3761224 w 4916798"/>
                <a:gd name="connsiteY99" fmla="*/ 1944520 h 3711868"/>
                <a:gd name="connsiteX100" fmla="*/ 3762612 w 4916798"/>
                <a:gd name="connsiteY100" fmla="*/ 1944878 h 3711868"/>
                <a:gd name="connsiteX101" fmla="*/ 3793907 w 4916798"/>
                <a:gd name="connsiteY101" fmla="*/ 1917966 h 3711868"/>
                <a:gd name="connsiteX102" fmla="*/ 4028070 w 4916798"/>
                <a:gd name="connsiteY102" fmla="*/ 1727710 h 3711868"/>
                <a:gd name="connsiteX103" fmla="*/ 4012640 w 4916798"/>
                <a:gd name="connsiteY103" fmla="*/ 1727051 h 3711868"/>
                <a:gd name="connsiteX104" fmla="*/ 4635103 w 4916798"/>
                <a:gd name="connsiteY104" fmla="*/ 1085090 h 3711868"/>
                <a:gd name="connsiteX105" fmla="*/ 4858438 w 4916798"/>
                <a:gd name="connsiteY105" fmla="*/ 581209 h 3711868"/>
                <a:gd name="connsiteX0" fmla="*/ 1433618 w 4858438"/>
                <a:gd name="connsiteY0" fmla="*/ 1553070 h 3756109"/>
                <a:gd name="connsiteX1" fmla="*/ 1387016 w 4858438"/>
                <a:gd name="connsiteY1" fmla="*/ 1442179 h 3756109"/>
                <a:gd name="connsiteX2" fmla="*/ 1171818 w 4858438"/>
                <a:gd name="connsiteY2" fmla="*/ 1386233 h 3756109"/>
                <a:gd name="connsiteX3" fmla="*/ 843436 w 4858438"/>
                <a:gd name="connsiteY3" fmla="*/ 1640658 h 3756109"/>
                <a:gd name="connsiteX4" fmla="*/ 917566 w 4858438"/>
                <a:gd name="connsiteY4" fmla="*/ 2166891 h 3756109"/>
                <a:gd name="connsiteX5" fmla="*/ 1042446 w 4858438"/>
                <a:gd name="connsiteY5" fmla="*/ 2043344 h 3756109"/>
                <a:gd name="connsiteX6" fmla="*/ 893116 w 4858438"/>
                <a:gd name="connsiteY6" fmla="*/ 1676704 h 3756109"/>
                <a:gd name="connsiteX7" fmla="*/ 1331284 w 4858438"/>
                <a:gd name="connsiteY7" fmla="*/ 1642491 h 3756109"/>
                <a:gd name="connsiteX8" fmla="*/ 1433618 w 4858438"/>
                <a:gd name="connsiteY8" fmla="*/ 1553070 h 3756109"/>
                <a:gd name="connsiteX9" fmla="*/ 1486467 w 4858438"/>
                <a:gd name="connsiteY9" fmla="*/ 1555670 h 3756109"/>
                <a:gd name="connsiteX10" fmla="*/ 1270246 w 4858438"/>
                <a:gd name="connsiteY10" fmla="*/ 1688701 h 3756109"/>
                <a:gd name="connsiteX11" fmla="*/ 948555 w 4858438"/>
                <a:gd name="connsiteY11" fmla="*/ 1674447 h 3756109"/>
                <a:gd name="connsiteX12" fmla="*/ 1039249 w 4858438"/>
                <a:gd name="connsiteY12" fmla="*/ 1978682 h 3756109"/>
                <a:gd name="connsiteX13" fmla="*/ 936415 w 4858438"/>
                <a:gd name="connsiteY13" fmla="*/ 2210098 h 3756109"/>
                <a:gd name="connsiteX14" fmla="*/ 845300 w 4858438"/>
                <a:gd name="connsiteY14" fmla="*/ 1535091 h 3756109"/>
                <a:gd name="connsiteX15" fmla="*/ 1222033 w 4858438"/>
                <a:gd name="connsiteY15" fmla="*/ 1324509 h 3756109"/>
                <a:gd name="connsiteX16" fmla="*/ 1453615 w 4858438"/>
                <a:gd name="connsiteY16" fmla="*/ 1435539 h 3756109"/>
                <a:gd name="connsiteX17" fmla="*/ 1486467 w 4858438"/>
                <a:gd name="connsiteY17" fmla="*/ 1555670 h 3756109"/>
                <a:gd name="connsiteX18" fmla="*/ 2124812 w 4858438"/>
                <a:gd name="connsiteY18" fmla="*/ 1864264 h 3756109"/>
                <a:gd name="connsiteX19" fmla="*/ 2027479 w 4858438"/>
                <a:gd name="connsiteY19" fmla="*/ 1730584 h 3756109"/>
                <a:gd name="connsiteX20" fmla="*/ 1896696 w 4858438"/>
                <a:gd name="connsiteY20" fmla="*/ 1708496 h 3756109"/>
                <a:gd name="connsiteX21" fmla="*/ 1850955 w 4858438"/>
                <a:gd name="connsiteY21" fmla="*/ 1771853 h 3756109"/>
                <a:gd name="connsiteX22" fmla="*/ 1765087 w 4858438"/>
                <a:gd name="connsiteY22" fmla="*/ 2155815 h 3756109"/>
                <a:gd name="connsiteX23" fmla="*/ 1376220 w 4858438"/>
                <a:gd name="connsiteY23" fmla="*/ 1964262 h 3756109"/>
                <a:gd name="connsiteX24" fmla="*/ 1213631 w 4858438"/>
                <a:gd name="connsiteY24" fmla="*/ 2104975 h 3756109"/>
                <a:gd name="connsiteX25" fmla="*/ 1786130 w 4858438"/>
                <a:gd name="connsiteY25" fmla="*/ 2211169 h 3756109"/>
                <a:gd name="connsiteX26" fmla="*/ 2124812 w 4858438"/>
                <a:gd name="connsiteY26" fmla="*/ 1864264 h 3756109"/>
                <a:gd name="connsiteX27" fmla="*/ 2160167 w 4858438"/>
                <a:gd name="connsiteY27" fmla="*/ 1869806 h 3756109"/>
                <a:gd name="connsiteX28" fmla="*/ 1724008 w 4858438"/>
                <a:gd name="connsiteY28" fmla="*/ 2280379 h 3756109"/>
                <a:gd name="connsiteX29" fmla="*/ 1154091 w 4858438"/>
                <a:gd name="connsiteY29" fmla="*/ 2058291 h 3756109"/>
                <a:gd name="connsiteX30" fmla="*/ 1454713 w 4858438"/>
                <a:gd name="connsiteY30" fmla="*/ 1937253 h 3756109"/>
                <a:gd name="connsiteX31" fmla="*/ 1717477 w 4858438"/>
                <a:gd name="connsiteY31" fmla="*/ 2111055 h 3756109"/>
                <a:gd name="connsiteX32" fmla="*/ 1816715 w 4858438"/>
                <a:gd name="connsiteY32" fmla="*/ 1809151 h 3756109"/>
                <a:gd name="connsiteX33" fmla="*/ 1933892 w 4858438"/>
                <a:gd name="connsiteY33" fmla="*/ 1641145 h 3756109"/>
                <a:gd name="connsiteX34" fmla="*/ 2036940 w 4858438"/>
                <a:gd name="connsiteY34" fmla="*/ 1665924 h 3756109"/>
                <a:gd name="connsiteX35" fmla="*/ 2160167 w 4858438"/>
                <a:gd name="connsiteY35" fmla="*/ 1869806 h 3756109"/>
                <a:gd name="connsiteX36" fmla="*/ 2530004 w 4858438"/>
                <a:gd name="connsiteY36" fmla="*/ 1162028 h 3756109"/>
                <a:gd name="connsiteX37" fmla="*/ 2230366 w 4858438"/>
                <a:gd name="connsiteY37" fmla="*/ 959992 h 3756109"/>
                <a:gd name="connsiteX38" fmla="*/ 2132783 w 4858438"/>
                <a:gd name="connsiteY38" fmla="*/ 968766 h 3756109"/>
                <a:gd name="connsiteX39" fmla="*/ 2003005 w 4858438"/>
                <a:gd name="connsiteY39" fmla="*/ 1003607 h 3756109"/>
                <a:gd name="connsiteX40" fmla="*/ 1719361 w 4858438"/>
                <a:gd name="connsiteY40" fmla="*/ 1431822 h 3756109"/>
                <a:gd name="connsiteX41" fmla="*/ 1890515 w 4858438"/>
                <a:gd name="connsiteY41" fmla="*/ 1410932 h 3756109"/>
                <a:gd name="connsiteX42" fmla="*/ 2016356 w 4858438"/>
                <a:gd name="connsiteY42" fmla="*/ 1057907 h 3756109"/>
                <a:gd name="connsiteX43" fmla="*/ 2360339 w 4858438"/>
                <a:gd name="connsiteY43" fmla="*/ 1278037 h 3756109"/>
                <a:gd name="connsiteX44" fmla="*/ 2530004 w 4858438"/>
                <a:gd name="connsiteY44" fmla="*/ 1162028 h 3756109"/>
                <a:gd name="connsiteX45" fmla="*/ 2580119 w 4858438"/>
                <a:gd name="connsiteY45" fmla="*/ 1193054 h 3756109"/>
                <a:gd name="connsiteX46" fmla="*/ 2282701 w 4858438"/>
                <a:gd name="connsiteY46" fmla="*/ 1276453 h 3756109"/>
                <a:gd name="connsiteX47" fmla="*/ 2055456 w 4858438"/>
                <a:gd name="connsiteY47" fmla="*/ 1085906 h 3756109"/>
                <a:gd name="connsiteX48" fmla="*/ 1926622 w 4858438"/>
                <a:gd name="connsiteY48" fmla="*/ 1360250 h 3756109"/>
                <a:gd name="connsiteX49" fmla="*/ 1702359 w 4858438"/>
                <a:gd name="connsiteY49" fmla="*/ 1472751 h 3756109"/>
                <a:gd name="connsiteX50" fmla="*/ 2069116 w 4858438"/>
                <a:gd name="connsiteY50" fmla="*/ 925696 h 3756109"/>
                <a:gd name="connsiteX51" fmla="*/ 2142729 w 4858438"/>
                <a:gd name="connsiteY51" fmla="*/ 914383 h 3756109"/>
                <a:gd name="connsiteX52" fmla="*/ 2580119 w 4858438"/>
                <a:gd name="connsiteY52" fmla="*/ 1193054 h 3756109"/>
                <a:gd name="connsiteX53" fmla="*/ 3210598 w 4858438"/>
                <a:gd name="connsiteY53" fmla="*/ 1460280 h 3756109"/>
                <a:gd name="connsiteX54" fmla="*/ 3113266 w 4858438"/>
                <a:gd name="connsiteY54" fmla="*/ 1326598 h 3756109"/>
                <a:gd name="connsiteX55" fmla="*/ 2982483 w 4858438"/>
                <a:gd name="connsiteY55" fmla="*/ 1304513 h 3756109"/>
                <a:gd name="connsiteX56" fmla="*/ 2936742 w 4858438"/>
                <a:gd name="connsiteY56" fmla="*/ 1367869 h 3756109"/>
                <a:gd name="connsiteX57" fmla="*/ 2850873 w 4858438"/>
                <a:gd name="connsiteY57" fmla="*/ 1751831 h 3756109"/>
                <a:gd name="connsiteX58" fmla="*/ 2462007 w 4858438"/>
                <a:gd name="connsiteY58" fmla="*/ 1560278 h 3756109"/>
                <a:gd name="connsiteX59" fmla="*/ 2299417 w 4858438"/>
                <a:gd name="connsiteY59" fmla="*/ 1700991 h 3756109"/>
                <a:gd name="connsiteX60" fmla="*/ 2871916 w 4858438"/>
                <a:gd name="connsiteY60" fmla="*/ 1807183 h 3756109"/>
                <a:gd name="connsiteX61" fmla="*/ 3210598 w 4858438"/>
                <a:gd name="connsiteY61" fmla="*/ 1460280 h 3756109"/>
                <a:gd name="connsiteX62" fmla="*/ 3245954 w 4858438"/>
                <a:gd name="connsiteY62" fmla="*/ 1465820 h 3756109"/>
                <a:gd name="connsiteX63" fmla="*/ 2809794 w 4858438"/>
                <a:gd name="connsiteY63" fmla="*/ 1876393 h 3756109"/>
                <a:gd name="connsiteX64" fmla="*/ 2239876 w 4858438"/>
                <a:gd name="connsiteY64" fmla="*/ 1654307 h 3756109"/>
                <a:gd name="connsiteX65" fmla="*/ 2540499 w 4858438"/>
                <a:gd name="connsiteY65" fmla="*/ 1533267 h 3756109"/>
                <a:gd name="connsiteX66" fmla="*/ 2803264 w 4858438"/>
                <a:gd name="connsiteY66" fmla="*/ 1707069 h 3756109"/>
                <a:gd name="connsiteX67" fmla="*/ 2902501 w 4858438"/>
                <a:gd name="connsiteY67" fmla="*/ 1405167 h 3756109"/>
                <a:gd name="connsiteX68" fmla="*/ 3019678 w 4858438"/>
                <a:gd name="connsiteY68" fmla="*/ 1237159 h 3756109"/>
                <a:gd name="connsiteX69" fmla="*/ 3122727 w 4858438"/>
                <a:gd name="connsiteY69" fmla="*/ 1261938 h 3756109"/>
                <a:gd name="connsiteX70" fmla="*/ 3245954 w 4858438"/>
                <a:gd name="connsiteY70" fmla="*/ 1465820 h 3756109"/>
                <a:gd name="connsiteX71" fmla="*/ 3206103 w 4858438"/>
                <a:gd name="connsiteY71" fmla="*/ 2312414 h 3756109"/>
                <a:gd name="connsiteX72" fmla="*/ 3100554 w 4858438"/>
                <a:gd name="connsiteY72" fmla="*/ 2375948 h 3756109"/>
                <a:gd name="connsiteX73" fmla="*/ 2131300 w 4858438"/>
                <a:gd name="connsiteY73" fmla="*/ 3156236 h 3756109"/>
                <a:gd name="connsiteX74" fmla="*/ 2055476 w 4858438"/>
                <a:gd name="connsiteY74" fmla="*/ 3193550 h 3756109"/>
                <a:gd name="connsiteX75" fmla="*/ 3094659 w 4858438"/>
                <a:gd name="connsiteY75" fmla="*/ 2316016 h 3756109"/>
                <a:gd name="connsiteX76" fmla="*/ 3206103 w 4858438"/>
                <a:gd name="connsiteY76" fmla="*/ 2312414 h 3756109"/>
                <a:gd name="connsiteX77" fmla="*/ 3479041 w 4858438"/>
                <a:gd name="connsiteY77" fmla="*/ 2100855 h 3756109"/>
                <a:gd name="connsiteX78" fmla="*/ 3276491 w 4858438"/>
                <a:gd name="connsiteY78" fmla="*/ 2257857 h 3756109"/>
                <a:gd name="connsiteX79" fmla="*/ 3098033 w 4858438"/>
                <a:gd name="connsiteY79" fmla="*/ 2260408 h 3756109"/>
                <a:gd name="connsiteX80" fmla="*/ 1963861 w 4858438"/>
                <a:gd name="connsiteY80" fmla="*/ 3238634 h 3756109"/>
                <a:gd name="connsiteX81" fmla="*/ 1759329 w 4858438"/>
                <a:gd name="connsiteY81" fmla="*/ 3339289 h 3756109"/>
                <a:gd name="connsiteX82" fmla="*/ 3080614 w 4858438"/>
                <a:gd name="connsiteY82" fmla="*/ 2083303 h 3756109"/>
                <a:gd name="connsiteX83" fmla="*/ 3479041 w 4858438"/>
                <a:gd name="connsiteY83" fmla="*/ 2100855 h 3756109"/>
                <a:gd name="connsiteX84" fmla="*/ 3657967 w 4858438"/>
                <a:gd name="connsiteY84" fmla="*/ 1962167 h 3756109"/>
                <a:gd name="connsiteX85" fmla="*/ 3567736 w 4858438"/>
                <a:gd name="connsiteY85" fmla="*/ 2032107 h 3756109"/>
                <a:gd name="connsiteX86" fmla="*/ 3084839 w 4858438"/>
                <a:gd name="connsiteY86" fmla="*/ 2003890 h 3756109"/>
                <a:gd name="connsiteX87" fmla="*/ 1627640 w 4858438"/>
                <a:gd name="connsiteY87" fmla="*/ 3404096 h 3756109"/>
                <a:gd name="connsiteX88" fmla="*/ 1531295 w 4858438"/>
                <a:gd name="connsiteY88" fmla="*/ 3451509 h 3756109"/>
                <a:gd name="connsiteX89" fmla="*/ 3076237 w 4858438"/>
                <a:gd name="connsiteY89" fmla="*/ 1916436 h 3756109"/>
                <a:gd name="connsiteX90" fmla="*/ 3657967 w 4858438"/>
                <a:gd name="connsiteY90" fmla="*/ 1962167 h 3756109"/>
                <a:gd name="connsiteX91" fmla="*/ 4858438 w 4858438"/>
                <a:gd name="connsiteY91" fmla="*/ 625450 h 3756109"/>
                <a:gd name="connsiteX92" fmla="*/ 3178993 w 4858438"/>
                <a:gd name="connsiteY92" fmla="*/ 395295 h 3756109"/>
                <a:gd name="connsiteX93" fmla="*/ 72131 w 4858438"/>
                <a:gd name="connsiteY93" fmla="*/ 2090310 h 3756109"/>
                <a:gd name="connsiteX94" fmla="*/ 1533653 w 4858438"/>
                <a:gd name="connsiteY94" fmla="*/ 3598249 h 3756109"/>
                <a:gd name="connsiteX95" fmla="*/ 3030335 w 4858438"/>
                <a:gd name="connsiteY95" fmla="*/ 2582603 h 3756109"/>
                <a:gd name="connsiteX96" fmla="*/ 3592731 w 4858438"/>
                <a:gd name="connsiteY96" fmla="*/ 2125661 h 3756109"/>
                <a:gd name="connsiteX97" fmla="*/ 3680712 w 4858438"/>
                <a:gd name="connsiteY97" fmla="*/ 2058212 h 3756109"/>
                <a:gd name="connsiteX98" fmla="*/ 3676846 w 4858438"/>
                <a:gd name="connsiteY98" fmla="*/ 2057319 h 3756109"/>
                <a:gd name="connsiteX99" fmla="*/ 3761224 w 4858438"/>
                <a:gd name="connsiteY99" fmla="*/ 1988761 h 3756109"/>
                <a:gd name="connsiteX100" fmla="*/ 3762612 w 4858438"/>
                <a:gd name="connsiteY100" fmla="*/ 1989119 h 3756109"/>
                <a:gd name="connsiteX101" fmla="*/ 3793907 w 4858438"/>
                <a:gd name="connsiteY101" fmla="*/ 1962207 h 3756109"/>
                <a:gd name="connsiteX102" fmla="*/ 4028070 w 4858438"/>
                <a:gd name="connsiteY102" fmla="*/ 1771951 h 3756109"/>
                <a:gd name="connsiteX103" fmla="*/ 4012640 w 4858438"/>
                <a:gd name="connsiteY103" fmla="*/ 1771292 h 3756109"/>
                <a:gd name="connsiteX104" fmla="*/ 4635103 w 4858438"/>
                <a:gd name="connsiteY104" fmla="*/ 1129331 h 3756109"/>
                <a:gd name="connsiteX105" fmla="*/ 4858438 w 4858438"/>
                <a:gd name="connsiteY105" fmla="*/ 625450 h 3756109"/>
                <a:gd name="connsiteX0" fmla="*/ 1433618 w 4635103"/>
                <a:gd name="connsiteY0" fmla="*/ 1182399 h 3385438"/>
                <a:gd name="connsiteX1" fmla="*/ 1387016 w 4635103"/>
                <a:gd name="connsiteY1" fmla="*/ 1071508 h 3385438"/>
                <a:gd name="connsiteX2" fmla="*/ 1171818 w 4635103"/>
                <a:gd name="connsiteY2" fmla="*/ 1015562 h 3385438"/>
                <a:gd name="connsiteX3" fmla="*/ 843436 w 4635103"/>
                <a:gd name="connsiteY3" fmla="*/ 1269987 h 3385438"/>
                <a:gd name="connsiteX4" fmla="*/ 917566 w 4635103"/>
                <a:gd name="connsiteY4" fmla="*/ 1796220 h 3385438"/>
                <a:gd name="connsiteX5" fmla="*/ 1042446 w 4635103"/>
                <a:gd name="connsiteY5" fmla="*/ 1672673 h 3385438"/>
                <a:gd name="connsiteX6" fmla="*/ 893116 w 4635103"/>
                <a:gd name="connsiteY6" fmla="*/ 1306033 h 3385438"/>
                <a:gd name="connsiteX7" fmla="*/ 1331284 w 4635103"/>
                <a:gd name="connsiteY7" fmla="*/ 1271820 h 3385438"/>
                <a:gd name="connsiteX8" fmla="*/ 1433618 w 4635103"/>
                <a:gd name="connsiteY8" fmla="*/ 1182399 h 3385438"/>
                <a:gd name="connsiteX9" fmla="*/ 1486467 w 4635103"/>
                <a:gd name="connsiteY9" fmla="*/ 1184999 h 3385438"/>
                <a:gd name="connsiteX10" fmla="*/ 1270246 w 4635103"/>
                <a:gd name="connsiteY10" fmla="*/ 1318030 h 3385438"/>
                <a:gd name="connsiteX11" fmla="*/ 948555 w 4635103"/>
                <a:gd name="connsiteY11" fmla="*/ 1303776 h 3385438"/>
                <a:gd name="connsiteX12" fmla="*/ 1039249 w 4635103"/>
                <a:gd name="connsiteY12" fmla="*/ 1608011 h 3385438"/>
                <a:gd name="connsiteX13" fmla="*/ 936415 w 4635103"/>
                <a:gd name="connsiteY13" fmla="*/ 1839427 h 3385438"/>
                <a:gd name="connsiteX14" fmla="*/ 845300 w 4635103"/>
                <a:gd name="connsiteY14" fmla="*/ 1164420 h 3385438"/>
                <a:gd name="connsiteX15" fmla="*/ 1222033 w 4635103"/>
                <a:gd name="connsiteY15" fmla="*/ 953838 h 3385438"/>
                <a:gd name="connsiteX16" fmla="*/ 1453615 w 4635103"/>
                <a:gd name="connsiteY16" fmla="*/ 1064868 h 3385438"/>
                <a:gd name="connsiteX17" fmla="*/ 1486467 w 4635103"/>
                <a:gd name="connsiteY17" fmla="*/ 1184999 h 3385438"/>
                <a:gd name="connsiteX18" fmla="*/ 2124812 w 4635103"/>
                <a:gd name="connsiteY18" fmla="*/ 1493593 h 3385438"/>
                <a:gd name="connsiteX19" fmla="*/ 2027479 w 4635103"/>
                <a:gd name="connsiteY19" fmla="*/ 1359913 h 3385438"/>
                <a:gd name="connsiteX20" fmla="*/ 1896696 w 4635103"/>
                <a:gd name="connsiteY20" fmla="*/ 1337825 h 3385438"/>
                <a:gd name="connsiteX21" fmla="*/ 1850955 w 4635103"/>
                <a:gd name="connsiteY21" fmla="*/ 1401182 h 3385438"/>
                <a:gd name="connsiteX22" fmla="*/ 1765087 w 4635103"/>
                <a:gd name="connsiteY22" fmla="*/ 1785144 h 3385438"/>
                <a:gd name="connsiteX23" fmla="*/ 1376220 w 4635103"/>
                <a:gd name="connsiteY23" fmla="*/ 1593591 h 3385438"/>
                <a:gd name="connsiteX24" fmla="*/ 1213631 w 4635103"/>
                <a:gd name="connsiteY24" fmla="*/ 1734304 h 3385438"/>
                <a:gd name="connsiteX25" fmla="*/ 1786130 w 4635103"/>
                <a:gd name="connsiteY25" fmla="*/ 1840498 h 3385438"/>
                <a:gd name="connsiteX26" fmla="*/ 2124812 w 4635103"/>
                <a:gd name="connsiteY26" fmla="*/ 1493593 h 3385438"/>
                <a:gd name="connsiteX27" fmla="*/ 2160167 w 4635103"/>
                <a:gd name="connsiteY27" fmla="*/ 1499135 h 3385438"/>
                <a:gd name="connsiteX28" fmla="*/ 1724008 w 4635103"/>
                <a:gd name="connsiteY28" fmla="*/ 1909708 h 3385438"/>
                <a:gd name="connsiteX29" fmla="*/ 1154091 w 4635103"/>
                <a:gd name="connsiteY29" fmla="*/ 1687620 h 3385438"/>
                <a:gd name="connsiteX30" fmla="*/ 1454713 w 4635103"/>
                <a:gd name="connsiteY30" fmla="*/ 1566582 h 3385438"/>
                <a:gd name="connsiteX31" fmla="*/ 1717477 w 4635103"/>
                <a:gd name="connsiteY31" fmla="*/ 1740384 h 3385438"/>
                <a:gd name="connsiteX32" fmla="*/ 1816715 w 4635103"/>
                <a:gd name="connsiteY32" fmla="*/ 1438480 h 3385438"/>
                <a:gd name="connsiteX33" fmla="*/ 1933892 w 4635103"/>
                <a:gd name="connsiteY33" fmla="*/ 1270474 h 3385438"/>
                <a:gd name="connsiteX34" fmla="*/ 2036940 w 4635103"/>
                <a:gd name="connsiteY34" fmla="*/ 1295253 h 3385438"/>
                <a:gd name="connsiteX35" fmla="*/ 2160167 w 4635103"/>
                <a:gd name="connsiteY35" fmla="*/ 1499135 h 3385438"/>
                <a:gd name="connsiteX36" fmla="*/ 2530004 w 4635103"/>
                <a:gd name="connsiteY36" fmla="*/ 791357 h 3385438"/>
                <a:gd name="connsiteX37" fmla="*/ 2230366 w 4635103"/>
                <a:gd name="connsiteY37" fmla="*/ 589321 h 3385438"/>
                <a:gd name="connsiteX38" fmla="*/ 2132783 w 4635103"/>
                <a:gd name="connsiteY38" fmla="*/ 598095 h 3385438"/>
                <a:gd name="connsiteX39" fmla="*/ 2003005 w 4635103"/>
                <a:gd name="connsiteY39" fmla="*/ 632936 h 3385438"/>
                <a:gd name="connsiteX40" fmla="*/ 1719361 w 4635103"/>
                <a:gd name="connsiteY40" fmla="*/ 1061151 h 3385438"/>
                <a:gd name="connsiteX41" fmla="*/ 1890515 w 4635103"/>
                <a:gd name="connsiteY41" fmla="*/ 1040261 h 3385438"/>
                <a:gd name="connsiteX42" fmla="*/ 2016356 w 4635103"/>
                <a:gd name="connsiteY42" fmla="*/ 687236 h 3385438"/>
                <a:gd name="connsiteX43" fmla="*/ 2360339 w 4635103"/>
                <a:gd name="connsiteY43" fmla="*/ 907366 h 3385438"/>
                <a:gd name="connsiteX44" fmla="*/ 2530004 w 4635103"/>
                <a:gd name="connsiteY44" fmla="*/ 791357 h 3385438"/>
                <a:gd name="connsiteX45" fmla="*/ 2580119 w 4635103"/>
                <a:gd name="connsiteY45" fmla="*/ 822383 h 3385438"/>
                <a:gd name="connsiteX46" fmla="*/ 2282701 w 4635103"/>
                <a:gd name="connsiteY46" fmla="*/ 905782 h 3385438"/>
                <a:gd name="connsiteX47" fmla="*/ 2055456 w 4635103"/>
                <a:gd name="connsiteY47" fmla="*/ 715235 h 3385438"/>
                <a:gd name="connsiteX48" fmla="*/ 1926622 w 4635103"/>
                <a:gd name="connsiteY48" fmla="*/ 989579 h 3385438"/>
                <a:gd name="connsiteX49" fmla="*/ 1702359 w 4635103"/>
                <a:gd name="connsiteY49" fmla="*/ 1102080 h 3385438"/>
                <a:gd name="connsiteX50" fmla="*/ 2069116 w 4635103"/>
                <a:gd name="connsiteY50" fmla="*/ 555025 h 3385438"/>
                <a:gd name="connsiteX51" fmla="*/ 2142729 w 4635103"/>
                <a:gd name="connsiteY51" fmla="*/ 543712 h 3385438"/>
                <a:gd name="connsiteX52" fmla="*/ 2580119 w 4635103"/>
                <a:gd name="connsiteY52" fmla="*/ 822383 h 3385438"/>
                <a:gd name="connsiteX53" fmla="*/ 3210598 w 4635103"/>
                <a:gd name="connsiteY53" fmla="*/ 1089609 h 3385438"/>
                <a:gd name="connsiteX54" fmla="*/ 3113266 w 4635103"/>
                <a:gd name="connsiteY54" fmla="*/ 955927 h 3385438"/>
                <a:gd name="connsiteX55" fmla="*/ 2982483 w 4635103"/>
                <a:gd name="connsiteY55" fmla="*/ 933842 h 3385438"/>
                <a:gd name="connsiteX56" fmla="*/ 2936742 w 4635103"/>
                <a:gd name="connsiteY56" fmla="*/ 997198 h 3385438"/>
                <a:gd name="connsiteX57" fmla="*/ 2850873 w 4635103"/>
                <a:gd name="connsiteY57" fmla="*/ 1381160 h 3385438"/>
                <a:gd name="connsiteX58" fmla="*/ 2462007 w 4635103"/>
                <a:gd name="connsiteY58" fmla="*/ 1189607 h 3385438"/>
                <a:gd name="connsiteX59" fmla="*/ 2299417 w 4635103"/>
                <a:gd name="connsiteY59" fmla="*/ 1330320 h 3385438"/>
                <a:gd name="connsiteX60" fmla="*/ 2871916 w 4635103"/>
                <a:gd name="connsiteY60" fmla="*/ 1436512 h 3385438"/>
                <a:gd name="connsiteX61" fmla="*/ 3210598 w 4635103"/>
                <a:gd name="connsiteY61" fmla="*/ 1089609 h 3385438"/>
                <a:gd name="connsiteX62" fmla="*/ 3245954 w 4635103"/>
                <a:gd name="connsiteY62" fmla="*/ 1095149 h 3385438"/>
                <a:gd name="connsiteX63" fmla="*/ 2809794 w 4635103"/>
                <a:gd name="connsiteY63" fmla="*/ 1505722 h 3385438"/>
                <a:gd name="connsiteX64" fmla="*/ 2239876 w 4635103"/>
                <a:gd name="connsiteY64" fmla="*/ 1283636 h 3385438"/>
                <a:gd name="connsiteX65" fmla="*/ 2540499 w 4635103"/>
                <a:gd name="connsiteY65" fmla="*/ 1162596 h 3385438"/>
                <a:gd name="connsiteX66" fmla="*/ 2803264 w 4635103"/>
                <a:gd name="connsiteY66" fmla="*/ 1336398 h 3385438"/>
                <a:gd name="connsiteX67" fmla="*/ 2902501 w 4635103"/>
                <a:gd name="connsiteY67" fmla="*/ 1034496 h 3385438"/>
                <a:gd name="connsiteX68" fmla="*/ 3019678 w 4635103"/>
                <a:gd name="connsiteY68" fmla="*/ 866488 h 3385438"/>
                <a:gd name="connsiteX69" fmla="*/ 3122727 w 4635103"/>
                <a:gd name="connsiteY69" fmla="*/ 891267 h 3385438"/>
                <a:gd name="connsiteX70" fmla="*/ 3245954 w 4635103"/>
                <a:gd name="connsiteY70" fmla="*/ 1095149 h 3385438"/>
                <a:gd name="connsiteX71" fmla="*/ 3206103 w 4635103"/>
                <a:gd name="connsiteY71" fmla="*/ 1941743 h 3385438"/>
                <a:gd name="connsiteX72" fmla="*/ 3100554 w 4635103"/>
                <a:gd name="connsiteY72" fmla="*/ 2005277 h 3385438"/>
                <a:gd name="connsiteX73" fmla="*/ 2131300 w 4635103"/>
                <a:gd name="connsiteY73" fmla="*/ 2785565 h 3385438"/>
                <a:gd name="connsiteX74" fmla="*/ 2055476 w 4635103"/>
                <a:gd name="connsiteY74" fmla="*/ 2822879 h 3385438"/>
                <a:gd name="connsiteX75" fmla="*/ 3094659 w 4635103"/>
                <a:gd name="connsiteY75" fmla="*/ 1945345 h 3385438"/>
                <a:gd name="connsiteX76" fmla="*/ 3206103 w 4635103"/>
                <a:gd name="connsiteY76" fmla="*/ 1941743 h 3385438"/>
                <a:gd name="connsiteX77" fmla="*/ 3479041 w 4635103"/>
                <a:gd name="connsiteY77" fmla="*/ 1730184 h 3385438"/>
                <a:gd name="connsiteX78" fmla="*/ 3276491 w 4635103"/>
                <a:gd name="connsiteY78" fmla="*/ 1887186 h 3385438"/>
                <a:gd name="connsiteX79" fmla="*/ 3098033 w 4635103"/>
                <a:gd name="connsiteY79" fmla="*/ 1889737 h 3385438"/>
                <a:gd name="connsiteX80" fmla="*/ 1963861 w 4635103"/>
                <a:gd name="connsiteY80" fmla="*/ 2867963 h 3385438"/>
                <a:gd name="connsiteX81" fmla="*/ 1759329 w 4635103"/>
                <a:gd name="connsiteY81" fmla="*/ 2968618 h 3385438"/>
                <a:gd name="connsiteX82" fmla="*/ 3080614 w 4635103"/>
                <a:gd name="connsiteY82" fmla="*/ 1712632 h 3385438"/>
                <a:gd name="connsiteX83" fmla="*/ 3479041 w 4635103"/>
                <a:gd name="connsiteY83" fmla="*/ 1730184 h 3385438"/>
                <a:gd name="connsiteX84" fmla="*/ 3657967 w 4635103"/>
                <a:gd name="connsiteY84" fmla="*/ 1591496 h 3385438"/>
                <a:gd name="connsiteX85" fmla="*/ 3567736 w 4635103"/>
                <a:gd name="connsiteY85" fmla="*/ 1661436 h 3385438"/>
                <a:gd name="connsiteX86" fmla="*/ 3084839 w 4635103"/>
                <a:gd name="connsiteY86" fmla="*/ 1633219 h 3385438"/>
                <a:gd name="connsiteX87" fmla="*/ 1627640 w 4635103"/>
                <a:gd name="connsiteY87" fmla="*/ 3033425 h 3385438"/>
                <a:gd name="connsiteX88" fmla="*/ 1531295 w 4635103"/>
                <a:gd name="connsiteY88" fmla="*/ 3080838 h 3385438"/>
                <a:gd name="connsiteX89" fmla="*/ 3076237 w 4635103"/>
                <a:gd name="connsiteY89" fmla="*/ 1545765 h 3385438"/>
                <a:gd name="connsiteX90" fmla="*/ 3657967 w 4635103"/>
                <a:gd name="connsiteY90" fmla="*/ 1591496 h 3385438"/>
                <a:gd name="connsiteX91" fmla="*/ 4635103 w 4635103"/>
                <a:gd name="connsiteY91" fmla="*/ 758660 h 3385438"/>
                <a:gd name="connsiteX92" fmla="*/ 3178993 w 4635103"/>
                <a:gd name="connsiteY92" fmla="*/ 24624 h 3385438"/>
                <a:gd name="connsiteX93" fmla="*/ 72131 w 4635103"/>
                <a:gd name="connsiteY93" fmla="*/ 1719639 h 3385438"/>
                <a:gd name="connsiteX94" fmla="*/ 1533653 w 4635103"/>
                <a:gd name="connsiteY94" fmla="*/ 3227578 h 3385438"/>
                <a:gd name="connsiteX95" fmla="*/ 3030335 w 4635103"/>
                <a:gd name="connsiteY95" fmla="*/ 2211932 h 3385438"/>
                <a:gd name="connsiteX96" fmla="*/ 3592731 w 4635103"/>
                <a:gd name="connsiteY96" fmla="*/ 1754990 h 3385438"/>
                <a:gd name="connsiteX97" fmla="*/ 3680712 w 4635103"/>
                <a:gd name="connsiteY97" fmla="*/ 1687541 h 3385438"/>
                <a:gd name="connsiteX98" fmla="*/ 3676846 w 4635103"/>
                <a:gd name="connsiteY98" fmla="*/ 1686648 h 3385438"/>
                <a:gd name="connsiteX99" fmla="*/ 3761224 w 4635103"/>
                <a:gd name="connsiteY99" fmla="*/ 1618090 h 3385438"/>
                <a:gd name="connsiteX100" fmla="*/ 3762612 w 4635103"/>
                <a:gd name="connsiteY100" fmla="*/ 1618448 h 3385438"/>
                <a:gd name="connsiteX101" fmla="*/ 3793907 w 4635103"/>
                <a:gd name="connsiteY101" fmla="*/ 1591536 h 3385438"/>
                <a:gd name="connsiteX102" fmla="*/ 4028070 w 4635103"/>
                <a:gd name="connsiteY102" fmla="*/ 1401280 h 3385438"/>
                <a:gd name="connsiteX103" fmla="*/ 4012640 w 4635103"/>
                <a:gd name="connsiteY103" fmla="*/ 1400621 h 3385438"/>
                <a:gd name="connsiteX104" fmla="*/ 4635103 w 4635103"/>
                <a:gd name="connsiteY104" fmla="*/ 758660 h 3385438"/>
                <a:gd name="connsiteX0" fmla="*/ 1433618 w 4766895"/>
                <a:gd name="connsiteY0" fmla="*/ 1198049 h 3401088"/>
                <a:gd name="connsiteX1" fmla="*/ 1387016 w 4766895"/>
                <a:gd name="connsiteY1" fmla="*/ 1087158 h 3401088"/>
                <a:gd name="connsiteX2" fmla="*/ 1171818 w 4766895"/>
                <a:gd name="connsiteY2" fmla="*/ 1031212 h 3401088"/>
                <a:gd name="connsiteX3" fmla="*/ 843436 w 4766895"/>
                <a:gd name="connsiteY3" fmla="*/ 1285637 h 3401088"/>
                <a:gd name="connsiteX4" fmla="*/ 917566 w 4766895"/>
                <a:gd name="connsiteY4" fmla="*/ 1811870 h 3401088"/>
                <a:gd name="connsiteX5" fmla="*/ 1042446 w 4766895"/>
                <a:gd name="connsiteY5" fmla="*/ 1688323 h 3401088"/>
                <a:gd name="connsiteX6" fmla="*/ 893116 w 4766895"/>
                <a:gd name="connsiteY6" fmla="*/ 1321683 h 3401088"/>
                <a:gd name="connsiteX7" fmla="*/ 1331284 w 4766895"/>
                <a:gd name="connsiteY7" fmla="*/ 1287470 h 3401088"/>
                <a:gd name="connsiteX8" fmla="*/ 1433618 w 4766895"/>
                <a:gd name="connsiteY8" fmla="*/ 1198049 h 3401088"/>
                <a:gd name="connsiteX9" fmla="*/ 1486467 w 4766895"/>
                <a:gd name="connsiteY9" fmla="*/ 1200649 h 3401088"/>
                <a:gd name="connsiteX10" fmla="*/ 1270246 w 4766895"/>
                <a:gd name="connsiteY10" fmla="*/ 1333680 h 3401088"/>
                <a:gd name="connsiteX11" fmla="*/ 948555 w 4766895"/>
                <a:gd name="connsiteY11" fmla="*/ 1319426 h 3401088"/>
                <a:gd name="connsiteX12" fmla="*/ 1039249 w 4766895"/>
                <a:gd name="connsiteY12" fmla="*/ 1623661 h 3401088"/>
                <a:gd name="connsiteX13" fmla="*/ 936415 w 4766895"/>
                <a:gd name="connsiteY13" fmla="*/ 1855077 h 3401088"/>
                <a:gd name="connsiteX14" fmla="*/ 845300 w 4766895"/>
                <a:gd name="connsiteY14" fmla="*/ 1180070 h 3401088"/>
                <a:gd name="connsiteX15" fmla="*/ 1222033 w 4766895"/>
                <a:gd name="connsiteY15" fmla="*/ 969488 h 3401088"/>
                <a:gd name="connsiteX16" fmla="*/ 1453615 w 4766895"/>
                <a:gd name="connsiteY16" fmla="*/ 1080518 h 3401088"/>
                <a:gd name="connsiteX17" fmla="*/ 1486467 w 4766895"/>
                <a:gd name="connsiteY17" fmla="*/ 1200649 h 3401088"/>
                <a:gd name="connsiteX18" fmla="*/ 2124812 w 4766895"/>
                <a:gd name="connsiteY18" fmla="*/ 1509243 h 3401088"/>
                <a:gd name="connsiteX19" fmla="*/ 2027479 w 4766895"/>
                <a:gd name="connsiteY19" fmla="*/ 1375563 h 3401088"/>
                <a:gd name="connsiteX20" fmla="*/ 1896696 w 4766895"/>
                <a:gd name="connsiteY20" fmla="*/ 1353475 h 3401088"/>
                <a:gd name="connsiteX21" fmla="*/ 1850955 w 4766895"/>
                <a:gd name="connsiteY21" fmla="*/ 1416832 h 3401088"/>
                <a:gd name="connsiteX22" fmla="*/ 1765087 w 4766895"/>
                <a:gd name="connsiteY22" fmla="*/ 1800794 h 3401088"/>
                <a:gd name="connsiteX23" fmla="*/ 1376220 w 4766895"/>
                <a:gd name="connsiteY23" fmla="*/ 1609241 h 3401088"/>
                <a:gd name="connsiteX24" fmla="*/ 1213631 w 4766895"/>
                <a:gd name="connsiteY24" fmla="*/ 1749954 h 3401088"/>
                <a:gd name="connsiteX25" fmla="*/ 1786130 w 4766895"/>
                <a:gd name="connsiteY25" fmla="*/ 1856148 h 3401088"/>
                <a:gd name="connsiteX26" fmla="*/ 2124812 w 4766895"/>
                <a:gd name="connsiteY26" fmla="*/ 1509243 h 3401088"/>
                <a:gd name="connsiteX27" fmla="*/ 2160167 w 4766895"/>
                <a:gd name="connsiteY27" fmla="*/ 1514785 h 3401088"/>
                <a:gd name="connsiteX28" fmla="*/ 1724008 w 4766895"/>
                <a:gd name="connsiteY28" fmla="*/ 1925358 h 3401088"/>
                <a:gd name="connsiteX29" fmla="*/ 1154091 w 4766895"/>
                <a:gd name="connsiteY29" fmla="*/ 1703270 h 3401088"/>
                <a:gd name="connsiteX30" fmla="*/ 1454713 w 4766895"/>
                <a:gd name="connsiteY30" fmla="*/ 1582232 h 3401088"/>
                <a:gd name="connsiteX31" fmla="*/ 1717477 w 4766895"/>
                <a:gd name="connsiteY31" fmla="*/ 1756034 h 3401088"/>
                <a:gd name="connsiteX32" fmla="*/ 1816715 w 4766895"/>
                <a:gd name="connsiteY32" fmla="*/ 1454130 h 3401088"/>
                <a:gd name="connsiteX33" fmla="*/ 1933892 w 4766895"/>
                <a:gd name="connsiteY33" fmla="*/ 1286124 h 3401088"/>
                <a:gd name="connsiteX34" fmla="*/ 2036940 w 4766895"/>
                <a:gd name="connsiteY34" fmla="*/ 1310903 h 3401088"/>
                <a:gd name="connsiteX35" fmla="*/ 2160167 w 4766895"/>
                <a:gd name="connsiteY35" fmla="*/ 1514785 h 3401088"/>
                <a:gd name="connsiteX36" fmla="*/ 2530004 w 4766895"/>
                <a:gd name="connsiteY36" fmla="*/ 807007 h 3401088"/>
                <a:gd name="connsiteX37" fmla="*/ 2230366 w 4766895"/>
                <a:gd name="connsiteY37" fmla="*/ 604971 h 3401088"/>
                <a:gd name="connsiteX38" fmla="*/ 2132783 w 4766895"/>
                <a:gd name="connsiteY38" fmla="*/ 613745 h 3401088"/>
                <a:gd name="connsiteX39" fmla="*/ 2003005 w 4766895"/>
                <a:gd name="connsiteY39" fmla="*/ 648586 h 3401088"/>
                <a:gd name="connsiteX40" fmla="*/ 1719361 w 4766895"/>
                <a:gd name="connsiteY40" fmla="*/ 1076801 h 3401088"/>
                <a:gd name="connsiteX41" fmla="*/ 1890515 w 4766895"/>
                <a:gd name="connsiteY41" fmla="*/ 1055911 h 3401088"/>
                <a:gd name="connsiteX42" fmla="*/ 2016356 w 4766895"/>
                <a:gd name="connsiteY42" fmla="*/ 702886 h 3401088"/>
                <a:gd name="connsiteX43" fmla="*/ 2360339 w 4766895"/>
                <a:gd name="connsiteY43" fmla="*/ 923016 h 3401088"/>
                <a:gd name="connsiteX44" fmla="*/ 2530004 w 4766895"/>
                <a:gd name="connsiteY44" fmla="*/ 807007 h 3401088"/>
                <a:gd name="connsiteX45" fmla="*/ 2580119 w 4766895"/>
                <a:gd name="connsiteY45" fmla="*/ 838033 h 3401088"/>
                <a:gd name="connsiteX46" fmla="*/ 2282701 w 4766895"/>
                <a:gd name="connsiteY46" fmla="*/ 921432 h 3401088"/>
                <a:gd name="connsiteX47" fmla="*/ 2055456 w 4766895"/>
                <a:gd name="connsiteY47" fmla="*/ 730885 h 3401088"/>
                <a:gd name="connsiteX48" fmla="*/ 1926622 w 4766895"/>
                <a:gd name="connsiteY48" fmla="*/ 1005229 h 3401088"/>
                <a:gd name="connsiteX49" fmla="*/ 1702359 w 4766895"/>
                <a:gd name="connsiteY49" fmla="*/ 1117730 h 3401088"/>
                <a:gd name="connsiteX50" fmla="*/ 2069116 w 4766895"/>
                <a:gd name="connsiteY50" fmla="*/ 570675 h 3401088"/>
                <a:gd name="connsiteX51" fmla="*/ 2142729 w 4766895"/>
                <a:gd name="connsiteY51" fmla="*/ 559362 h 3401088"/>
                <a:gd name="connsiteX52" fmla="*/ 2580119 w 4766895"/>
                <a:gd name="connsiteY52" fmla="*/ 838033 h 3401088"/>
                <a:gd name="connsiteX53" fmla="*/ 3210598 w 4766895"/>
                <a:gd name="connsiteY53" fmla="*/ 1105259 h 3401088"/>
                <a:gd name="connsiteX54" fmla="*/ 3113266 w 4766895"/>
                <a:gd name="connsiteY54" fmla="*/ 971577 h 3401088"/>
                <a:gd name="connsiteX55" fmla="*/ 2982483 w 4766895"/>
                <a:gd name="connsiteY55" fmla="*/ 949492 h 3401088"/>
                <a:gd name="connsiteX56" fmla="*/ 2936742 w 4766895"/>
                <a:gd name="connsiteY56" fmla="*/ 1012848 h 3401088"/>
                <a:gd name="connsiteX57" fmla="*/ 2850873 w 4766895"/>
                <a:gd name="connsiteY57" fmla="*/ 1396810 h 3401088"/>
                <a:gd name="connsiteX58" fmla="*/ 2462007 w 4766895"/>
                <a:gd name="connsiteY58" fmla="*/ 1205257 h 3401088"/>
                <a:gd name="connsiteX59" fmla="*/ 2299417 w 4766895"/>
                <a:gd name="connsiteY59" fmla="*/ 1345970 h 3401088"/>
                <a:gd name="connsiteX60" fmla="*/ 2871916 w 4766895"/>
                <a:gd name="connsiteY60" fmla="*/ 1452162 h 3401088"/>
                <a:gd name="connsiteX61" fmla="*/ 3210598 w 4766895"/>
                <a:gd name="connsiteY61" fmla="*/ 1105259 h 3401088"/>
                <a:gd name="connsiteX62" fmla="*/ 3245954 w 4766895"/>
                <a:gd name="connsiteY62" fmla="*/ 1110799 h 3401088"/>
                <a:gd name="connsiteX63" fmla="*/ 2809794 w 4766895"/>
                <a:gd name="connsiteY63" fmla="*/ 1521372 h 3401088"/>
                <a:gd name="connsiteX64" fmla="*/ 2239876 w 4766895"/>
                <a:gd name="connsiteY64" fmla="*/ 1299286 h 3401088"/>
                <a:gd name="connsiteX65" fmla="*/ 2540499 w 4766895"/>
                <a:gd name="connsiteY65" fmla="*/ 1178246 h 3401088"/>
                <a:gd name="connsiteX66" fmla="*/ 2803264 w 4766895"/>
                <a:gd name="connsiteY66" fmla="*/ 1352048 h 3401088"/>
                <a:gd name="connsiteX67" fmla="*/ 2902501 w 4766895"/>
                <a:gd name="connsiteY67" fmla="*/ 1050146 h 3401088"/>
                <a:gd name="connsiteX68" fmla="*/ 3019678 w 4766895"/>
                <a:gd name="connsiteY68" fmla="*/ 882138 h 3401088"/>
                <a:gd name="connsiteX69" fmla="*/ 3122727 w 4766895"/>
                <a:gd name="connsiteY69" fmla="*/ 906917 h 3401088"/>
                <a:gd name="connsiteX70" fmla="*/ 3245954 w 4766895"/>
                <a:gd name="connsiteY70" fmla="*/ 1110799 h 3401088"/>
                <a:gd name="connsiteX71" fmla="*/ 3206103 w 4766895"/>
                <a:gd name="connsiteY71" fmla="*/ 1957393 h 3401088"/>
                <a:gd name="connsiteX72" fmla="*/ 3100554 w 4766895"/>
                <a:gd name="connsiteY72" fmla="*/ 2020927 h 3401088"/>
                <a:gd name="connsiteX73" fmla="*/ 2131300 w 4766895"/>
                <a:gd name="connsiteY73" fmla="*/ 2801215 h 3401088"/>
                <a:gd name="connsiteX74" fmla="*/ 2055476 w 4766895"/>
                <a:gd name="connsiteY74" fmla="*/ 2838529 h 3401088"/>
                <a:gd name="connsiteX75" fmla="*/ 3094659 w 4766895"/>
                <a:gd name="connsiteY75" fmla="*/ 1960995 h 3401088"/>
                <a:gd name="connsiteX76" fmla="*/ 3206103 w 4766895"/>
                <a:gd name="connsiteY76" fmla="*/ 1957393 h 3401088"/>
                <a:gd name="connsiteX77" fmla="*/ 3479041 w 4766895"/>
                <a:gd name="connsiteY77" fmla="*/ 1745834 h 3401088"/>
                <a:gd name="connsiteX78" fmla="*/ 3276491 w 4766895"/>
                <a:gd name="connsiteY78" fmla="*/ 1902836 h 3401088"/>
                <a:gd name="connsiteX79" fmla="*/ 3098033 w 4766895"/>
                <a:gd name="connsiteY79" fmla="*/ 1905387 h 3401088"/>
                <a:gd name="connsiteX80" fmla="*/ 1963861 w 4766895"/>
                <a:gd name="connsiteY80" fmla="*/ 2883613 h 3401088"/>
                <a:gd name="connsiteX81" fmla="*/ 1759329 w 4766895"/>
                <a:gd name="connsiteY81" fmla="*/ 2984268 h 3401088"/>
                <a:gd name="connsiteX82" fmla="*/ 3080614 w 4766895"/>
                <a:gd name="connsiteY82" fmla="*/ 1728282 h 3401088"/>
                <a:gd name="connsiteX83" fmla="*/ 3479041 w 4766895"/>
                <a:gd name="connsiteY83" fmla="*/ 1745834 h 3401088"/>
                <a:gd name="connsiteX84" fmla="*/ 3657967 w 4766895"/>
                <a:gd name="connsiteY84" fmla="*/ 1607146 h 3401088"/>
                <a:gd name="connsiteX85" fmla="*/ 3567736 w 4766895"/>
                <a:gd name="connsiteY85" fmla="*/ 1677086 h 3401088"/>
                <a:gd name="connsiteX86" fmla="*/ 3084839 w 4766895"/>
                <a:gd name="connsiteY86" fmla="*/ 1648869 h 3401088"/>
                <a:gd name="connsiteX87" fmla="*/ 1627640 w 4766895"/>
                <a:gd name="connsiteY87" fmla="*/ 3049075 h 3401088"/>
                <a:gd name="connsiteX88" fmla="*/ 1531295 w 4766895"/>
                <a:gd name="connsiteY88" fmla="*/ 3096488 h 3401088"/>
                <a:gd name="connsiteX89" fmla="*/ 3076237 w 4766895"/>
                <a:gd name="connsiteY89" fmla="*/ 1561415 h 3401088"/>
                <a:gd name="connsiteX90" fmla="*/ 3657967 w 4766895"/>
                <a:gd name="connsiteY90" fmla="*/ 1607146 h 3401088"/>
                <a:gd name="connsiteX91" fmla="*/ 4635103 w 4766895"/>
                <a:gd name="connsiteY91" fmla="*/ 774310 h 3401088"/>
                <a:gd name="connsiteX92" fmla="*/ 3178993 w 4766895"/>
                <a:gd name="connsiteY92" fmla="*/ 40274 h 3401088"/>
                <a:gd name="connsiteX93" fmla="*/ 72131 w 4766895"/>
                <a:gd name="connsiteY93" fmla="*/ 1735289 h 3401088"/>
                <a:gd name="connsiteX94" fmla="*/ 1533653 w 4766895"/>
                <a:gd name="connsiteY94" fmla="*/ 3243228 h 3401088"/>
                <a:gd name="connsiteX95" fmla="*/ 3030335 w 4766895"/>
                <a:gd name="connsiteY95" fmla="*/ 2227582 h 3401088"/>
                <a:gd name="connsiteX96" fmla="*/ 3592731 w 4766895"/>
                <a:gd name="connsiteY96" fmla="*/ 1770640 h 3401088"/>
                <a:gd name="connsiteX97" fmla="*/ 3680712 w 4766895"/>
                <a:gd name="connsiteY97" fmla="*/ 1703191 h 3401088"/>
                <a:gd name="connsiteX98" fmla="*/ 3676846 w 4766895"/>
                <a:gd name="connsiteY98" fmla="*/ 1702298 h 3401088"/>
                <a:gd name="connsiteX99" fmla="*/ 3761224 w 4766895"/>
                <a:gd name="connsiteY99" fmla="*/ 1633740 h 3401088"/>
                <a:gd name="connsiteX100" fmla="*/ 3762612 w 4766895"/>
                <a:gd name="connsiteY100" fmla="*/ 1634098 h 3401088"/>
                <a:gd name="connsiteX101" fmla="*/ 3793907 w 4766895"/>
                <a:gd name="connsiteY101" fmla="*/ 1607186 h 3401088"/>
                <a:gd name="connsiteX102" fmla="*/ 4028070 w 4766895"/>
                <a:gd name="connsiteY102" fmla="*/ 1416930 h 3401088"/>
                <a:gd name="connsiteX103" fmla="*/ 4012640 w 4766895"/>
                <a:gd name="connsiteY103" fmla="*/ 1416271 h 3401088"/>
                <a:gd name="connsiteX104" fmla="*/ 4635103 w 4766895"/>
                <a:gd name="connsiteY104" fmla="*/ 774310 h 3401088"/>
                <a:gd name="connsiteX0" fmla="*/ 1433618 w 4820733"/>
                <a:gd name="connsiteY0" fmla="*/ 1325009 h 3528048"/>
                <a:gd name="connsiteX1" fmla="*/ 1387016 w 4820733"/>
                <a:gd name="connsiteY1" fmla="*/ 1214118 h 3528048"/>
                <a:gd name="connsiteX2" fmla="*/ 1171818 w 4820733"/>
                <a:gd name="connsiteY2" fmla="*/ 1158172 h 3528048"/>
                <a:gd name="connsiteX3" fmla="*/ 843436 w 4820733"/>
                <a:gd name="connsiteY3" fmla="*/ 1412597 h 3528048"/>
                <a:gd name="connsiteX4" fmla="*/ 917566 w 4820733"/>
                <a:gd name="connsiteY4" fmla="*/ 1938830 h 3528048"/>
                <a:gd name="connsiteX5" fmla="*/ 1042446 w 4820733"/>
                <a:gd name="connsiteY5" fmla="*/ 1815283 h 3528048"/>
                <a:gd name="connsiteX6" fmla="*/ 893116 w 4820733"/>
                <a:gd name="connsiteY6" fmla="*/ 1448643 h 3528048"/>
                <a:gd name="connsiteX7" fmla="*/ 1331284 w 4820733"/>
                <a:gd name="connsiteY7" fmla="*/ 1414430 h 3528048"/>
                <a:gd name="connsiteX8" fmla="*/ 1433618 w 4820733"/>
                <a:gd name="connsiteY8" fmla="*/ 1325009 h 3528048"/>
                <a:gd name="connsiteX9" fmla="*/ 1486467 w 4820733"/>
                <a:gd name="connsiteY9" fmla="*/ 1327609 h 3528048"/>
                <a:gd name="connsiteX10" fmla="*/ 1270246 w 4820733"/>
                <a:gd name="connsiteY10" fmla="*/ 1460640 h 3528048"/>
                <a:gd name="connsiteX11" fmla="*/ 948555 w 4820733"/>
                <a:gd name="connsiteY11" fmla="*/ 1446386 h 3528048"/>
                <a:gd name="connsiteX12" fmla="*/ 1039249 w 4820733"/>
                <a:gd name="connsiteY12" fmla="*/ 1750621 h 3528048"/>
                <a:gd name="connsiteX13" fmla="*/ 936415 w 4820733"/>
                <a:gd name="connsiteY13" fmla="*/ 1982037 h 3528048"/>
                <a:gd name="connsiteX14" fmla="*/ 845300 w 4820733"/>
                <a:gd name="connsiteY14" fmla="*/ 1307030 h 3528048"/>
                <a:gd name="connsiteX15" fmla="*/ 1222033 w 4820733"/>
                <a:gd name="connsiteY15" fmla="*/ 1096448 h 3528048"/>
                <a:gd name="connsiteX16" fmla="*/ 1453615 w 4820733"/>
                <a:gd name="connsiteY16" fmla="*/ 1207478 h 3528048"/>
                <a:gd name="connsiteX17" fmla="*/ 1486467 w 4820733"/>
                <a:gd name="connsiteY17" fmla="*/ 1327609 h 3528048"/>
                <a:gd name="connsiteX18" fmla="*/ 2124812 w 4820733"/>
                <a:gd name="connsiteY18" fmla="*/ 1636203 h 3528048"/>
                <a:gd name="connsiteX19" fmla="*/ 2027479 w 4820733"/>
                <a:gd name="connsiteY19" fmla="*/ 1502523 h 3528048"/>
                <a:gd name="connsiteX20" fmla="*/ 1896696 w 4820733"/>
                <a:gd name="connsiteY20" fmla="*/ 1480435 h 3528048"/>
                <a:gd name="connsiteX21" fmla="*/ 1850955 w 4820733"/>
                <a:gd name="connsiteY21" fmla="*/ 1543792 h 3528048"/>
                <a:gd name="connsiteX22" fmla="*/ 1765087 w 4820733"/>
                <a:gd name="connsiteY22" fmla="*/ 1927754 h 3528048"/>
                <a:gd name="connsiteX23" fmla="*/ 1376220 w 4820733"/>
                <a:gd name="connsiteY23" fmla="*/ 1736201 h 3528048"/>
                <a:gd name="connsiteX24" fmla="*/ 1213631 w 4820733"/>
                <a:gd name="connsiteY24" fmla="*/ 1876914 h 3528048"/>
                <a:gd name="connsiteX25" fmla="*/ 1786130 w 4820733"/>
                <a:gd name="connsiteY25" fmla="*/ 1983108 h 3528048"/>
                <a:gd name="connsiteX26" fmla="*/ 2124812 w 4820733"/>
                <a:gd name="connsiteY26" fmla="*/ 1636203 h 3528048"/>
                <a:gd name="connsiteX27" fmla="*/ 2160167 w 4820733"/>
                <a:gd name="connsiteY27" fmla="*/ 1641745 h 3528048"/>
                <a:gd name="connsiteX28" fmla="*/ 1724008 w 4820733"/>
                <a:gd name="connsiteY28" fmla="*/ 2052318 h 3528048"/>
                <a:gd name="connsiteX29" fmla="*/ 1154091 w 4820733"/>
                <a:gd name="connsiteY29" fmla="*/ 1830230 h 3528048"/>
                <a:gd name="connsiteX30" fmla="*/ 1454713 w 4820733"/>
                <a:gd name="connsiteY30" fmla="*/ 1709192 h 3528048"/>
                <a:gd name="connsiteX31" fmla="*/ 1717477 w 4820733"/>
                <a:gd name="connsiteY31" fmla="*/ 1882994 h 3528048"/>
                <a:gd name="connsiteX32" fmla="*/ 1816715 w 4820733"/>
                <a:gd name="connsiteY32" fmla="*/ 1581090 h 3528048"/>
                <a:gd name="connsiteX33" fmla="*/ 1933892 w 4820733"/>
                <a:gd name="connsiteY33" fmla="*/ 1413084 h 3528048"/>
                <a:gd name="connsiteX34" fmla="*/ 2036940 w 4820733"/>
                <a:gd name="connsiteY34" fmla="*/ 1437863 h 3528048"/>
                <a:gd name="connsiteX35" fmla="*/ 2160167 w 4820733"/>
                <a:gd name="connsiteY35" fmla="*/ 1641745 h 3528048"/>
                <a:gd name="connsiteX36" fmla="*/ 2530004 w 4820733"/>
                <a:gd name="connsiteY36" fmla="*/ 933967 h 3528048"/>
                <a:gd name="connsiteX37" fmla="*/ 2230366 w 4820733"/>
                <a:gd name="connsiteY37" fmla="*/ 731931 h 3528048"/>
                <a:gd name="connsiteX38" fmla="*/ 2132783 w 4820733"/>
                <a:gd name="connsiteY38" fmla="*/ 740705 h 3528048"/>
                <a:gd name="connsiteX39" fmla="*/ 2003005 w 4820733"/>
                <a:gd name="connsiteY39" fmla="*/ 775546 h 3528048"/>
                <a:gd name="connsiteX40" fmla="*/ 1719361 w 4820733"/>
                <a:gd name="connsiteY40" fmla="*/ 1203761 h 3528048"/>
                <a:gd name="connsiteX41" fmla="*/ 1890515 w 4820733"/>
                <a:gd name="connsiteY41" fmla="*/ 1182871 h 3528048"/>
                <a:gd name="connsiteX42" fmla="*/ 2016356 w 4820733"/>
                <a:gd name="connsiteY42" fmla="*/ 829846 h 3528048"/>
                <a:gd name="connsiteX43" fmla="*/ 2360339 w 4820733"/>
                <a:gd name="connsiteY43" fmla="*/ 1049976 h 3528048"/>
                <a:gd name="connsiteX44" fmla="*/ 2530004 w 4820733"/>
                <a:gd name="connsiteY44" fmla="*/ 933967 h 3528048"/>
                <a:gd name="connsiteX45" fmla="*/ 2580119 w 4820733"/>
                <a:gd name="connsiteY45" fmla="*/ 964993 h 3528048"/>
                <a:gd name="connsiteX46" fmla="*/ 2282701 w 4820733"/>
                <a:gd name="connsiteY46" fmla="*/ 1048392 h 3528048"/>
                <a:gd name="connsiteX47" fmla="*/ 2055456 w 4820733"/>
                <a:gd name="connsiteY47" fmla="*/ 857845 h 3528048"/>
                <a:gd name="connsiteX48" fmla="*/ 1926622 w 4820733"/>
                <a:gd name="connsiteY48" fmla="*/ 1132189 h 3528048"/>
                <a:gd name="connsiteX49" fmla="*/ 1702359 w 4820733"/>
                <a:gd name="connsiteY49" fmla="*/ 1244690 h 3528048"/>
                <a:gd name="connsiteX50" fmla="*/ 2069116 w 4820733"/>
                <a:gd name="connsiteY50" fmla="*/ 697635 h 3528048"/>
                <a:gd name="connsiteX51" fmla="*/ 2142729 w 4820733"/>
                <a:gd name="connsiteY51" fmla="*/ 686322 h 3528048"/>
                <a:gd name="connsiteX52" fmla="*/ 2580119 w 4820733"/>
                <a:gd name="connsiteY52" fmla="*/ 964993 h 3528048"/>
                <a:gd name="connsiteX53" fmla="*/ 3210598 w 4820733"/>
                <a:gd name="connsiteY53" fmla="*/ 1232219 h 3528048"/>
                <a:gd name="connsiteX54" fmla="*/ 3113266 w 4820733"/>
                <a:gd name="connsiteY54" fmla="*/ 1098537 h 3528048"/>
                <a:gd name="connsiteX55" fmla="*/ 2982483 w 4820733"/>
                <a:gd name="connsiteY55" fmla="*/ 1076452 h 3528048"/>
                <a:gd name="connsiteX56" fmla="*/ 2936742 w 4820733"/>
                <a:gd name="connsiteY56" fmla="*/ 1139808 h 3528048"/>
                <a:gd name="connsiteX57" fmla="*/ 2850873 w 4820733"/>
                <a:gd name="connsiteY57" fmla="*/ 1523770 h 3528048"/>
                <a:gd name="connsiteX58" fmla="*/ 2462007 w 4820733"/>
                <a:gd name="connsiteY58" fmla="*/ 1332217 h 3528048"/>
                <a:gd name="connsiteX59" fmla="*/ 2299417 w 4820733"/>
                <a:gd name="connsiteY59" fmla="*/ 1472930 h 3528048"/>
                <a:gd name="connsiteX60" fmla="*/ 2871916 w 4820733"/>
                <a:gd name="connsiteY60" fmla="*/ 1579122 h 3528048"/>
                <a:gd name="connsiteX61" fmla="*/ 3210598 w 4820733"/>
                <a:gd name="connsiteY61" fmla="*/ 1232219 h 3528048"/>
                <a:gd name="connsiteX62" fmla="*/ 3245954 w 4820733"/>
                <a:gd name="connsiteY62" fmla="*/ 1237759 h 3528048"/>
                <a:gd name="connsiteX63" fmla="*/ 2809794 w 4820733"/>
                <a:gd name="connsiteY63" fmla="*/ 1648332 h 3528048"/>
                <a:gd name="connsiteX64" fmla="*/ 2239876 w 4820733"/>
                <a:gd name="connsiteY64" fmla="*/ 1426246 h 3528048"/>
                <a:gd name="connsiteX65" fmla="*/ 2540499 w 4820733"/>
                <a:gd name="connsiteY65" fmla="*/ 1305206 h 3528048"/>
                <a:gd name="connsiteX66" fmla="*/ 2803264 w 4820733"/>
                <a:gd name="connsiteY66" fmla="*/ 1479008 h 3528048"/>
                <a:gd name="connsiteX67" fmla="*/ 2902501 w 4820733"/>
                <a:gd name="connsiteY67" fmla="*/ 1177106 h 3528048"/>
                <a:gd name="connsiteX68" fmla="*/ 3019678 w 4820733"/>
                <a:gd name="connsiteY68" fmla="*/ 1009098 h 3528048"/>
                <a:gd name="connsiteX69" fmla="*/ 3122727 w 4820733"/>
                <a:gd name="connsiteY69" fmla="*/ 1033877 h 3528048"/>
                <a:gd name="connsiteX70" fmla="*/ 3245954 w 4820733"/>
                <a:gd name="connsiteY70" fmla="*/ 1237759 h 3528048"/>
                <a:gd name="connsiteX71" fmla="*/ 3206103 w 4820733"/>
                <a:gd name="connsiteY71" fmla="*/ 2084353 h 3528048"/>
                <a:gd name="connsiteX72" fmla="*/ 3100554 w 4820733"/>
                <a:gd name="connsiteY72" fmla="*/ 2147887 h 3528048"/>
                <a:gd name="connsiteX73" fmla="*/ 2131300 w 4820733"/>
                <a:gd name="connsiteY73" fmla="*/ 2928175 h 3528048"/>
                <a:gd name="connsiteX74" fmla="*/ 2055476 w 4820733"/>
                <a:gd name="connsiteY74" fmla="*/ 2965489 h 3528048"/>
                <a:gd name="connsiteX75" fmla="*/ 3094659 w 4820733"/>
                <a:gd name="connsiteY75" fmla="*/ 2087955 h 3528048"/>
                <a:gd name="connsiteX76" fmla="*/ 3206103 w 4820733"/>
                <a:gd name="connsiteY76" fmla="*/ 2084353 h 3528048"/>
                <a:gd name="connsiteX77" fmla="*/ 3479041 w 4820733"/>
                <a:gd name="connsiteY77" fmla="*/ 1872794 h 3528048"/>
                <a:gd name="connsiteX78" fmla="*/ 3276491 w 4820733"/>
                <a:gd name="connsiteY78" fmla="*/ 2029796 h 3528048"/>
                <a:gd name="connsiteX79" fmla="*/ 3098033 w 4820733"/>
                <a:gd name="connsiteY79" fmla="*/ 2032347 h 3528048"/>
                <a:gd name="connsiteX80" fmla="*/ 1963861 w 4820733"/>
                <a:gd name="connsiteY80" fmla="*/ 3010573 h 3528048"/>
                <a:gd name="connsiteX81" fmla="*/ 1759329 w 4820733"/>
                <a:gd name="connsiteY81" fmla="*/ 3111228 h 3528048"/>
                <a:gd name="connsiteX82" fmla="*/ 3080614 w 4820733"/>
                <a:gd name="connsiteY82" fmla="*/ 1855242 h 3528048"/>
                <a:gd name="connsiteX83" fmla="*/ 3479041 w 4820733"/>
                <a:gd name="connsiteY83" fmla="*/ 1872794 h 3528048"/>
                <a:gd name="connsiteX84" fmla="*/ 3657967 w 4820733"/>
                <a:gd name="connsiteY84" fmla="*/ 1734106 h 3528048"/>
                <a:gd name="connsiteX85" fmla="*/ 3567736 w 4820733"/>
                <a:gd name="connsiteY85" fmla="*/ 1804046 h 3528048"/>
                <a:gd name="connsiteX86" fmla="*/ 3084839 w 4820733"/>
                <a:gd name="connsiteY86" fmla="*/ 1775829 h 3528048"/>
                <a:gd name="connsiteX87" fmla="*/ 1627640 w 4820733"/>
                <a:gd name="connsiteY87" fmla="*/ 3176035 h 3528048"/>
                <a:gd name="connsiteX88" fmla="*/ 1531295 w 4820733"/>
                <a:gd name="connsiteY88" fmla="*/ 3223448 h 3528048"/>
                <a:gd name="connsiteX89" fmla="*/ 3076237 w 4820733"/>
                <a:gd name="connsiteY89" fmla="*/ 1688375 h 3528048"/>
                <a:gd name="connsiteX90" fmla="*/ 3657967 w 4820733"/>
                <a:gd name="connsiteY90" fmla="*/ 1734106 h 3528048"/>
                <a:gd name="connsiteX91" fmla="*/ 4635103 w 4820733"/>
                <a:gd name="connsiteY91" fmla="*/ 901270 h 3528048"/>
                <a:gd name="connsiteX92" fmla="*/ 3178993 w 4820733"/>
                <a:gd name="connsiteY92" fmla="*/ 167234 h 3528048"/>
                <a:gd name="connsiteX93" fmla="*/ 72131 w 4820733"/>
                <a:gd name="connsiteY93" fmla="*/ 1862249 h 3528048"/>
                <a:gd name="connsiteX94" fmla="*/ 1533653 w 4820733"/>
                <a:gd name="connsiteY94" fmla="*/ 3370188 h 3528048"/>
                <a:gd name="connsiteX95" fmla="*/ 3030335 w 4820733"/>
                <a:gd name="connsiteY95" fmla="*/ 2354542 h 3528048"/>
                <a:gd name="connsiteX96" fmla="*/ 3592731 w 4820733"/>
                <a:gd name="connsiteY96" fmla="*/ 1897600 h 3528048"/>
                <a:gd name="connsiteX97" fmla="*/ 3680712 w 4820733"/>
                <a:gd name="connsiteY97" fmla="*/ 1830151 h 3528048"/>
                <a:gd name="connsiteX98" fmla="*/ 3676846 w 4820733"/>
                <a:gd name="connsiteY98" fmla="*/ 1829258 h 3528048"/>
                <a:gd name="connsiteX99" fmla="*/ 3761224 w 4820733"/>
                <a:gd name="connsiteY99" fmla="*/ 1760700 h 3528048"/>
                <a:gd name="connsiteX100" fmla="*/ 3762612 w 4820733"/>
                <a:gd name="connsiteY100" fmla="*/ 1761058 h 3528048"/>
                <a:gd name="connsiteX101" fmla="*/ 3793907 w 4820733"/>
                <a:gd name="connsiteY101" fmla="*/ 1734146 h 3528048"/>
                <a:gd name="connsiteX102" fmla="*/ 4028070 w 4820733"/>
                <a:gd name="connsiteY102" fmla="*/ 1543890 h 3528048"/>
                <a:gd name="connsiteX103" fmla="*/ 4012640 w 4820733"/>
                <a:gd name="connsiteY103" fmla="*/ 1543231 h 3528048"/>
                <a:gd name="connsiteX104" fmla="*/ 4635103 w 4820733"/>
                <a:gd name="connsiteY104" fmla="*/ 901270 h 3528048"/>
                <a:gd name="connsiteX0" fmla="*/ 1433618 w 4772214"/>
                <a:gd name="connsiteY0" fmla="*/ 1349978 h 3553017"/>
                <a:gd name="connsiteX1" fmla="*/ 1387016 w 4772214"/>
                <a:gd name="connsiteY1" fmla="*/ 1239087 h 3553017"/>
                <a:gd name="connsiteX2" fmla="*/ 1171818 w 4772214"/>
                <a:gd name="connsiteY2" fmla="*/ 1183141 h 3553017"/>
                <a:gd name="connsiteX3" fmla="*/ 843436 w 4772214"/>
                <a:gd name="connsiteY3" fmla="*/ 1437566 h 3553017"/>
                <a:gd name="connsiteX4" fmla="*/ 917566 w 4772214"/>
                <a:gd name="connsiteY4" fmla="*/ 1963799 h 3553017"/>
                <a:gd name="connsiteX5" fmla="*/ 1042446 w 4772214"/>
                <a:gd name="connsiteY5" fmla="*/ 1840252 h 3553017"/>
                <a:gd name="connsiteX6" fmla="*/ 893116 w 4772214"/>
                <a:gd name="connsiteY6" fmla="*/ 1473612 h 3553017"/>
                <a:gd name="connsiteX7" fmla="*/ 1331284 w 4772214"/>
                <a:gd name="connsiteY7" fmla="*/ 1439399 h 3553017"/>
                <a:gd name="connsiteX8" fmla="*/ 1433618 w 4772214"/>
                <a:gd name="connsiteY8" fmla="*/ 1349978 h 3553017"/>
                <a:gd name="connsiteX9" fmla="*/ 1486467 w 4772214"/>
                <a:gd name="connsiteY9" fmla="*/ 1352578 h 3553017"/>
                <a:gd name="connsiteX10" fmla="*/ 1270246 w 4772214"/>
                <a:gd name="connsiteY10" fmla="*/ 1485609 h 3553017"/>
                <a:gd name="connsiteX11" fmla="*/ 948555 w 4772214"/>
                <a:gd name="connsiteY11" fmla="*/ 1471355 h 3553017"/>
                <a:gd name="connsiteX12" fmla="*/ 1039249 w 4772214"/>
                <a:gd name="connsiteY12" fmla="*/ 1775590 h 3553017"/>
                <a:gd name="connsiteX13" fmla="*/ 936415 w 4772214"/>
                <a:gd name="connsiteY13" fmla="*/ 2007006 h 3553017"/>
                <a:gd name="connsiteX14" fmla="*/ 845300 w 4772214"/>
                <a:gd name="connsiteY14" fmla="*/ 1331999 h 3553017"/>
                <a:gd name="connsiteX15" fmla="*/ 1222033 w 4772214"/>
                <a:gd name="connsiteY15" fmla="*/ 1121417 h 3553017"/>
                <a:gd name="connsiteX16" fmla="*/ 1453615 w 4772214"/>
                <a:gd name="connsiteY16" fmla="*/ 1232447 h 3553017"/>
                <a:gd name="connsiteX17" fmla="*/ 1486467 w 4772214"/>
                <a:gd name="connsiteY17" fmla="*/ 1352578 h 3553017"/>
                <a:gd name="connsiteX18" fmla="*/ 2124812 w 4772214"/>
                <a:gd name="connsiteY18" fmla="*/ 1661172 h 3553017"/>
                <a:gd name="connsiteX19" fmla="*/ 2027479 w 4772214"/>
                <a:gd name="connsiteY19" fmla="*/ 1527492 h 3553017"/>
                <a:gd name="connsiteX20" fmla="*/ 1896696 w 4772214"/>
                <a:gd name="connsiteY20" fmla="*/ 1505404 h 3553017"/>
                <a:gd name="connsiteX21" fmla="*/ 1850955 w 4772214"/>
                <a:gd name="connsiteY21" fmla="*/ 1568761 h 3553017"/>
                <a:gd name="connsiteX22" fmla="*/ 1765087 w 4772214"/>
                <a:gd name="connsiteY22" fmla="*/ 1952723 h 3553017"/>
                <a:gd name="connsiteX23" fmla="*/ 1376220 w 4772214"/>
                <a:gd name="connsiteY23" fmla="*/ 1761170 h 3553017"/>
                <a:gd name="connsiteX24" fmla="*/ 1213631 w 4772214"/>
                <a:gd name="connsiteY24" fmla="*/ 1901883 h 3553017"/>
                <a:gd name="connsiteX25" fmla="*/ 1786130 w 4772214"/>
                <a:gd name="connsiteY25" fmla="*/ 2008077 h 3553017"/>
                <a:gd name="connsiteX26" fmla="*/ 2124812 w 4772214"/>
                <a:gd name="connsiteY26" fmla="*/ 1661172 h 3553017"/>
                <a:gd name="connsiteX27" fmla="*/ 2160167 w 4772214"/>
                <a:gd name="connsiteY27" fmla="*/ 1666714 h 3553017"/>
                <a:gd name="connsiteX28" fmla="*/ 1724008 w 4772214"/>
                <a:gd name="connsiteY28" fmla="*/ 2077287 h 3553017"/>
                <a:gd name="connsiteX29" fmla="*/ 1154091 w 4772214"/>
                <a:gd name="connsiteY29" fmla="*/ 1855199 h 3553017"/>
                <a:gd name="connsiteX30" fmla="*/ 1454713 w 4772214"/>
                <a:gd name="connsiteY30" fmla="*/ 1734161 h 3553017"/>
                <a:gd name="connsiteX31" fmla="*/ 1717477 w 4772214"/>
                <a:gd name="connsiteY31" fmla="*/ 1907963 h 3553017"/>
                <a:gd name="connsiteX32" fmla="*/ 1816715 w 4772214"/>
                <a:gd name="connsiteY32" fmla="*/ 1606059 h 3553017"/>
                <a:gd name="connsiteX33" fmla="*/ 1933892 w 4772214"/>
                <a:gd name="connsiteY33" fmla="*/ 1438053 h 3553017"/>
                <a:gd name="connsiteX34" fmla="*/ 2036940 w 4772214"/>
                <a:gd name="connsiteY34" fmla="*/ 1462832 h 3553017"/>
                <a:gd name="connsiteX35" fmla="*/ 2160167 w 4772214"/>
                <a:gd name="connsiteY35" fmla="*/ 1666714 h 3553017"/>
                <a:gd name="connsiteX36" fmla="*/ 2530004 w 4772214"/>
                <a:gd name="connsiteY36" fmla="*/ 958936 h 3553017"/>
                <a:gd name="connsiteX37" fmla="*/ 2230366 w 4772214"/>
                <a:gd name="connsiteY37" fmla="*/ 756900 h 3553017"/>
                <a:gd name="connsiteX38" fmla="*/ 2132783 w 4772214"/>
                <a:gd name="connsiteY38" fmla="*/ 765674 h 3553017"/>
                <a:gd name="connsiteX39" fmla="*/ 2003005 w 4772214"/>
                <a:gd name="connsiteY39" fmla="*/ 800515 h 3553017"/>
                <a:gd name="connsiteX40" fmla="*/ 1719361 w 4772214"/>
                <a:gd name="connsiteY40" fmla="*/ 1228730 h 3553017"/>
                <a:gd name="connsiteX41" fmla="*/ 1890515 w 4772214"/>
                <a:gd name="connsiteY41" fmla="*/ 1207840 h 3553017"/>
                <a:gd name="connsiteX42" fmla="*/ 2016356 w 4772214"/>
                <a:gd name="connsiteY42" fmla="*/ 854815 h 3553017"/>
                <a:gd name="connsiteX43" fmla="*/ 2360339 w 4772214"/>
                <a:gd name="connsiteY43" fmla="*/ 1074945 h 3553017"/>
                <a:gd name="connsiteX44" fmla="*/ 2530004 w 4772214"/>
                <a:gd name="connsiteY44" fmla="*/ 958936 h 3553017"/>
                <a:gd name="connsiteX45" fmla="*/ 2580119 w 4772214"/>
                <a:gd name="connsiteY45" fmla="*/ 989962 h 3553017"/>
                <a:gd name="connsiteX46" fmla="*/ 2282701 w 4772214"/>
                <a:gd name="connsiteY46" fmla="*/ 1073361 h 3553017"/>
                <a:gd name="connsiteX47" fmla="*/ 2055456 w 4772214"/>
                <a:gd name="connsiteY47" fmla="*/ 882814 h 3553017"/>
                <a:gd name="connsiteX48" fmla="*/ 1926622 w 4772214"/>
                <a:gd name="connsiteY48" fmla="*/ 1157158 h 3553017"/>
                <a:gd name="connsiteX49" fmla="*/ 1702359 w 4772214"/>
                <a:gd name="connsiteY49" fmla="*/ 1269659 h 3553017"/>
                <a:gd name="connsiteX50" fmla="*/ 2069116 w 4772214"/>
                <a:gd name="connsiteY50" fmla="*/ 722604 h 3553017"/>
                <a:gd name="connsiteX51" fmla="*/ 2142729 w 4772214"/>
                <a:gd name="connsiteY51" fmla="*/ 711291 h 3553017"/>
                <a:gd name="connsiteX52" fmla="*/ 2580119 w 4772214"/>
                <a:gd name="connsiteY52" fmla="*/ 989962 h 3553017"/>
                <a:gd name="connsiteX53" fmla="*/ 3210598 w 4772214"/>
                <a:gd name="connsiteY53" fmla="*/ 1257188 h 3553017"/>
                <a:gd name="connsiteX54" fmla="*/ 3113266 w 4772214"/>
                <a:gd name="connsiteY54" fmla="*/ 1123506 h 3553017"/>
                <a:gd name="connsiteX55" fmla="*/ 2982483 w 4772214"/>
                <a:gd name="connsiteY55" fmla="*/ 1101421 h 3553017"/>
                <a:gd name="connsiteX56" fmla="*/ 2936742 w 4772214"/>
                <a:gd name="connsiteY56" fmla="*/ 1164777 h 3553017"/>
                <a:gd name="connsiteX57" fmla="*/ 2850873 w 4772214"/>
                <a:gd name="connsiteY57" fmla="*/ 1548739 h 3553017"/>
                <a:gd name="connsiteX58" fmla="*/ 2462007 w 4772214"/>
                <a:gd name="connsiteY58" fmla="*/ 1357186 h 3553017"/>
                <a:gd name="connsiteX59" fmla="*/ 2299417 w 4772214"/>
                <a:gd name="connsiteY59" fmla="*/ 1497899 h 3553017"/>
                <a:gd name="connsiteX60" fmla="*/ 2871916 w 4772214"/>
                <a:gd name="connsiteY60" fmla="*/ 1604091 h 3553017"/>
                <a:gd name="connsiteX61" fmla="*/ 3210598 w 4772214"/>
                <a:gd name="connsiteY61" fmla="*/ 1257188 h 3553017"/>
                <a:gd name="connsiteX62" fmla="*/ 3245954 w 4772214"/>
                <a:gd name="connsiteY62" fmla="*/ 1262728 h 3553017"/>
                <a:gd name="connsiteX63" fmla="*/ 2809794 w 4772214"/>
                <a:gd name="connsiteY63" fmla="*/ 1673301 h 3553017"/>
                <a:gd name="connsiteX64" fmla="*/ 2239876 w 4772214"/>
                <a:gd name="connsiteY64" fmla="*/ 1451215 h 3553017"/>
                <a:gd name="connsiteX65" fmla="*/ 2540499 w 4772214"/>
                <a:gd name="connsiteY65" fmla="*/ 1330175 h 3553017"/>
                <a:gd name="connsiteX66" fmla="*/ 2803264 w 4772214"/>
                <a:gd name="connsiteY66" fmla="*/ 1503977 h 3553017"/>
                <a:gd name="connsiteX67" fmla="*/ 2902501 w 4772214"/>
                <a:gd name="connsiteY67" fmla="*/ 1202075 h 3553017"/>
                <a:gd name="connsiteX68" fmla="*/ 3019678 w 4772214"/>
                <a:gd name="connsiteY68" fmla="*/ 1034067 h 3553017"/>
                <a:gd name="connsiteX69" fmla="*/ 3122727 w 4772214"/>
                <a:gd name="connsiteY69" fmla="*/ 1058846 h 3553017"/>
                <a:gd name="connsiteX70" fmla="*/ 3245954 w 4772214"/>
                <a:gd name="connsiteY70" fmla="*/ 1262728 h 3553017"/>
                <a:gd name="connsiteX71" fmla="*/ 3206103 w 4772214"/>
                <a:gd name="connsiteY71" fmla="*/ 2109322 h 3553017"/>
                <a:gd name="connsiteX72" fmla="*/ 3100554 w 4772214"/>
                <a:gd name="connsiteY72" fmla="*/ 2172856 h 3553017"/>
                <a:gd name="connsiteX73" fmla="*/ 2131300 w 4772214"/>
                <a:gd name="connsiteY73" fmla="*/ 2953144 h 3553017"/>
                <a:gd name="connsiteX74" fmla="*/ 2055476 w 4772214"/>
                <a:gd name="connsiteY74" fmla="*/ 2990458 h 3553017"/>
                <a:gd name="connsiteX75" fmla="*/ 3094659 w 4772214"/>
                <a:gd name="connsiteY75" fmla="*/ 2112924 h 3553017"/>
                <a:gd name="connsiteX76" fmla="*/ 3206103 w 4772214"/>
                <a:gd name="connsiteY76" fmla="*/ 2109322 h 3553017"/>
                <a:gd name="connsiteX77" fmla="*/ 3479041 w 4772214"/>
                <a:gd name="connsiteY77" fmla="*/ 1897763 h 3553017"/>
                <a:gd name="connsiteX78" fmla="*/ 3276491 w 4772214"/>
                <a:gd name="connsiteY78" fmla="*/ 2054765 h 3553017"/>
                <a:gd name="connsiteX79" fmla="*/ 3098033 w 4772214"/>
                <a:gd name="connsiteY79" fmla="*/ 2057316 h 3553017"/>
                <a:gd name="connsiteX80" fmla="*/ 1963861 w 4772214"/>
                <a:gd name="connsiteY80" fmla="*/ 3035542 h 3553017"/>
                <a:gd name="connsiteX81" fmla="*/ 1759329 w 4772214"/>
                <a:gd name="connsiteY81" fmla="*/ 3136197 h 3553017"/>
                <a:gd name="connsiteX82" fmla="*/ 3080614 w 4772214"/>
                <a:gd name="connsiteY82" fmla="*/ 1880211 h 3553017"/>
                <a:gd name="connsiteX83" fmla="*/ 3479041 w 4772214"/>
                <a:gd name="connsiteY83" fmla="*/ 1897763 h 3553017"/>
                <a:gd name="connsiteX84" fmla="*/ 3657967 w 4772214"/>
                <a:gd name="connsiteY84" fmla="*/ 1759075 h 3553017"/>
                <a:gd name="connsiteX85" fmla="*/ 3567736 w 4772214"/>
                <a:gd name="connsiteY85" fmla="*/ 1829015 h 3553017"/>
                <a:gd name="connsiteX86" fmla="*/ 3084839 w 4772214"/>
                <a:gd name="connsiteY86" fmla="*/ 1800798 h 3553017"/>
                <a:gd name="connsiteX87" fmla="*/ 1627640 w 4772214"/>
                <a:gd name="connsiteY87" fmla="*/ 3201004 h 3553017"/>
                <a:gd name="connsiteX88" fmla="*/ 1531295 w 4772214"/>
                <a:gd name="connsiteY88" fmla="*/ 3248417 h 3553017"/>
                <a:gd name="connsiteX89" fmla="*/ 3076237 w 4772214"/>
                <a:gd name="connsiteY89" fmla="*/ 1713344 h 3553017"/>
                <a:gd name="connsiteX90" fmla="*/ 3657967 w 4772214"/>
                <a:gd name="connsiteY90" fmla="*/ 1759075 h 3553017"/>
                <a:gd name="connsiteX91" fmla="*/ 4635103 w 4772214"/>
                <a:gd name="connsiteY91" fmla="*/ 926239 h 3553017"/>
                <a:gd name="connsiteX92" fmla="*/ 3178993 w 4772214"/>
                <a:gd name="connsiteY92" fmla="*/ 192203 h 3553017"/>
                <a:gd name="connsiteX93" fmla="*/ 72131 w 4772214"/>
                <a:gd name="connsiteY93" fmla="*/ 1887218 h 3553017"/>
                <a:gd name="connsiteX94" fmla="*/ 1533653 w 4772214"/>
                <a:gd name="connsiteY94" fmla="*/ 3395157 h 3553017"/>
                <a:gd name="connsiteX95" fmla="*/ 3030335 w 4772214"/>
                <a:gd name="connsiteY95" fmla="*/ 2379511 h 3553017"/>
                <a:gd name="connsiteX96" fmla="*/ 3592731 w 4772214"/>
                <a:gd name="connsiteY96" fmla="*/ 1922569 h 3553017"/>
                <a:gd name="connsiteX97" fmla="*/ 3680712 w 4772214"/>
                <a:gd name="connsiteY97" fmla="*/ 1855120 h 3553017"/>
                <a:gd name="connsiteX98" fmla="*/ 3676846 w 4772214"/>
                <a:gd name="connsiteY98" fmla="*/ 1854227 h 3553017"/>
                <a:gd name="connsiteX99" fmla="*/ 3761224 w 4772214"/>
                <a:gd name="connsiteY99" fmla="*/ 1785669 h 3553017"/>
                <a:gd name="connsiteX100" fmla="*/ 3762612 w 4772214"/>
                <a:gd name="connsiteY100" fmla="*/ 1786027 h 3553017"/>
                <a:gd name="connsiteX101" fmla="*/ 3793907 w 4772214"/>
                <a:gd name="connsiteY101" fmla="*/ 1759115 h 3553017"/>
                <a:gd name="connsiteX102" fmla="*/ 4028070 w 4772214"/>
                <a:gd name="connsiteY102" fmla="*/ 1568859 h 3553017"/>
                <a:gd name="connsiteX103" fmla="*/ 4012640 w 4772214"/>
                <a:gd name="connsiteY103" fmla="*/ 1568200 h 3553017"/>
                <a:gd name="connsiteX104" fmla="*/ 4635103 w 4772214"/>
                <a:gd name="connsiteY104" fmla="*/ 926239 h 3553017"/>
                <a:gd name="connsiteX0" fmla="*/ 1433618 w 4689550"/>
                <a:gd name="connsiteY0" fmla="*/ 1341861 h 3544900"/>
                <a:gd name="connsiteX1" fmla="*/ 1387016 w 4689550"/>
                <a:gd name="connsiteY1" fmla="*/ 1230970 h 3544900"/>
                <a:gd name="connsiteX2" fmla="*/ 1171818 w 4689550"/>
                <a:gd name="connsiteY2" fmla="*/ 1175024 h 3544900"/>
                <a:gd name="connsiteX3" fmla="*/ 843436 w 4689550"/>
                <a:gd name="connsiteY3" fmla="*/ 1429449 h 3544900"/>
                <a:gd name="connsiteX4" fmla="*/ 917566 w 4689550"/>
                <a:gd name="connsiteY4" fmla="*/ 1955682 h 3544900"/>
                <a:gd name="connsiteX5" fmla="*/ 1042446 w 4689550"/>
                <a:gd name="connsiteY5" fmla="*/ 1832135 h 3544900"/>
                <a:gd name="connsiteX6" fmla="*/ 893116 w 4689550"/>
                <a:gd name="connsiteY6" fmla="*/ 1465495 h 3544900"/>
                <a:gd name="connsiteX7" fmla="*/ 1331284 w 4689550"/>
                <a:gd name="connsiteY7" fmla="*/ 1431282 h 3544900"/>
                <a:gd name="connsiteX8" fmla="*/ 1433618 w 4689550"/>
                <a:gd name="connsiteY8" fmla="*/ 1341861 h 3544900"/>
                <a:gd name="connsiteX9" fmla="*/ 1486467 w 4689550"/>
                <a:gd name="connsiteY9" fmla="*/ 1344461 h 3544900"/>
                <a:gd name="connsiteX10" fmla="*/ 1270246 w 4689550"/>
                <a:gd name="connsiteY10" fmla="*/ 1477492 h 3544900"/>
                <a:gd name="connsiteX11" fmla="*/ 948555 w 4689550"/>
                <a:gd name="connsiteY11" fmla="*/ 1463238 h 3544900"/>
                <a:gd name="connsiteX12" fmla="*/ 1039249 w 4689550"/>
                <a:gd name="connsiteY12" fmla="*/ 1767473 h 3544900"/>
                <a:gd name="connsiteX13" fmla="*/ 936415 w 4689550"/>
                <a:gd name="connsiteY13" fmla="*/ 1998889 h 3544900"/>
                <a:gd name="connsiteX14" fmla="*/ 845300 w 4689550"/>
                <a:gd name="connsiteY14" fmla="*/ 1323882 h 3544900"/>
                <a:gd name="connsiteX15" fmla="*/ 1222033 w 4689550"/>
                <a:gd name="connsiteY15" fmla="*/ 1113300 h 3544900"/>
                <a:gd name="connsiteX16" fmla="*/ 1453615 w 4689550"/>
                <a:gd name="connsiteY16" fmla="*/ 1224330 h 3544900"/>
                <a:gd name="connsiteX17" fmla="*/ 1486467 w 4689550"/>
                <a:gd name="connsiteY17" fmla="*/ 1344461 h 3544900"/>
                <a:gd name="connsiteX18" fmla="*/ 2124812 w 4689550"/>
                <a:gd name="connsiteY18" fmla="*/ 1653055 h 3544900"/>
                <a:gd name="connsiteX19" fmla="*/ 2027479 w 4689550"/>
                <a:gd name="connsiteY19" fmla="*/ 1519375 h 3544900"/>
                <a:gd name="connsiteX20" fmla="*/ 1896696 w 4689550"/>
                <a:gd name="connsiteY20" fmla="*/ 1497287 h 3544900"/>
                <a:gd name="connsiteX21" fmla="*/ 1850955 w 4689550"/>
                <a:gd name="connsiteY21" fmla="*/ 1560644 h 3544900"/>
                <a:gd name="connsiteX22" fmla="*/ 1765087 w 4689550"/>
                <a:gd name="connsiteY22" fmla="*/ 1944606 h 3544900"/>
                <a:gd name="connsiteX23" fmla="*/ 1376220 w 4689550"/>
                <a:gd name="connsiteY23" fmla="*/ 1753053 h 3544900"/>
                <a:gd name="connsiteX24" fmla="*/ 1213631 w 4689550"/>
                <a:gd name="connsiteY24" fmla="*/ 1893766 h 3544900"/>
                <a:gd name="connsiteX25" fmla="*/ 1786130 w 4689550"/>
                <a:gd name="connsiteY25" fmla="*/ 1999960 h 3544900"/>
                <a:gd name="connsiteX26" fmla="*/ 2124812 w 4689550"/>
                <a:gd name="connsiteY26" fmla="*/ 1653055 h 3544900"/>
                <a:gd name="connsiteX27" fmla="*/ 2160167 w 4689550"/>
                <a:gd name="connsiteY27" fmla="*/ 1658597 h 3544900"/>
                <a:gd name="connsiteX28" fmla="*/ 1724008 w 4689550"/>
                <a:gd name="connsiteY28" fmla="*/ 2069170 h 3544900"/>
                <a:gd name="connsiteX29" fmla="*/ 1154091 w 4689550"/>
                <a:gd name="connsiteY29" fmla="*/ 1847082 h 3544900"/>
                <a:gd name="connsiteX30" fmla="*/ 1454713 w 4689550"/>
                <a:gd name="connsiteY30" fmla="*/ 1726044 h 3544900"/>
                <a:gd name="connsiteX31" fmla="*/ 1717477 w 4689550"/>
                <a:gd name="connsiteY31" fmla="*/ 1899846 h 3544900"/>
                <a:gd name="connsiteX32" fmla="*/ 1816715 w 4689550"/>
                <a:gd name="connsiteY32" fmla="*/ 1597942 h 3544900"/>
                <a:gd name="connsiteX33" fmla="*/ 1933892 w 4689550"/>
                <a:gd name="connsiteY33" fmla="*/ 1429936 h 3544900"/>
                <a:gd name="connsiteX34" fmla="*/ 2036940 w 4689550"/>
                <a:gd name="connsiteY34" fmla="*/ 1454715 h 3544900"/>
                <a:gd name="connsiteX35" fmla="*/ 2160167 w 4689550"/>
                <a:gd name="connsiteY35" fmla="*/ 1658597 h 3544900"/>
                <a:gd name="connsiteX36" fmla="*/ 2530004 w 4689550"/>
                <a:gd name="connsiteY36" fmla="*/ 950819 h 3544900"/>
                <a:gd name="connsiteX37" fmla="*/ 2230366 w 4689550"/>
                <a:gd name="connsiteY37" fmla="*/ 748783 h 3544900"/>
                <a:gd name="connsiteX38" fmla="*/ 2132783 w 4689550"/>
                <a:gd name="connsiteY38" fmla="*/ 757557 h 3544900"/>
                <a:gd name="connsiteX39" fmla="*/ 2003005 w 4689550"/>
                <a:gd name="connsiteY39" fmla="*/ 792398 h 3544900"/>
                <a:gd name="connsiteX40" fmla="*/ 1719361 w 4689550"/>
                <a:gd name="connsiteY40" fmla="*/ 1220613 h 3544900"/>
                <a:gd name="connsiteX41" fmla="*/ 1890515 w 4689550"/>
                <a:gd name="connsiteY41" fmla="*/ 1199723 h 3544900"/>
                <a:gd name="connsiteX42" fmla="*/ 2016356 w 4689550"/>
                <a:gd name="connsiteY42" fmla="*/ 846698 h 3544900"/>
                <a:gd name="connsiteX43" fmla="*/ 2360339 w 4689550"/>
                <a:gd name="connsiteY43" fmla="*/ 1066828 h 3544900"/>
                <a:gd name="connsiteX44" fmla="*/ 2530004 w 4689550"/>
                <a:gd name="connsiteY44" fmla="*/ 950819 h 3544900"/>
                <a:gd name="connsiteX45" fmla="*/ 2580119 w 4689550"/>
                <a:gd name="connsiteY45" fmla="*/ 981845 h 3544900"/>
                <a:gd name="connsiteX46" fmla="*/ 2282701 w 4689550"/>
                <a:gd name="connsiteY46" fmla="*/ 1065244 h 3544900"/>
                <a:gd name="connsiteX47" fmla="*/ 2055456 w 4689550"/>
                <a:gd name="connsiteY47" fmla="*/ 874697 h 3544900"/>
                <a:gd name="connsiteX48" fmla="*/ 1926622 w 4689550"/>
                <a:gd name="connsiteY48" fmla="*/ 1149041 h 3544900"/>
                <a:gd name="connsiteX49" fmla="*/ 1702359 w 4689550"/>
                <a:gd name="connsiteY49" fmla="*/ 1261542 h 3544900"/>
                <a:gd name="connsiteX50" fmla="*/ 2069116 w 4689550"/>
                <a:gd name="connsiteY50" fmla="*/ 714487 h 3544900"/>
                <a:gd name="connsiteX51" fmla="*/ 2142729 w 4689550"/>
                <a:gd name="connsiteY51" fmla="*/ 703174 h 3544900"/>
                <a:gd name="connsiteX52" fmla="*/ 2580119 w 4689550"/>
                <a:gd name="connsiteY52" fmla="*/ 981845 h 3544900"/>
                <a:gd name="connsiteX53" fmla="*/ 3210598 w 4689550"/>
                <a:gd name="connsiteY53" fmla="*/ 1249071 h 3544900"/>
                <a:gd name="connsiteX54" fmla="*/ 3113266 w 4689550"/>
                <a:gd name="connsiteY54" fmla="*/ 1115389 h 3544900"/>
                <a:gd name="connsiteX55" fmla="*/ 2982483 w 4689550"/>
                <a:gd name="connsiteY55" fmla="*/ 1093304 h 3544900"/>
                <a:gd name="connsiteX56" fmla="*/ 2936742 w 4689550"/>
                <a:gd name="connsiteY56" fmla="*/ 1156660 h 3544900"/>
                <a:gd name="connsiteX57" fmla="*/ 2850873 w 4689550"/>
                <a:gd name="connsiteY57" fmla="*/ 1540622 h 3544900"/>
                <a:gd name="connsiteX58" fmla="*/ 2462007 w 4689550"/>
                <a:gd name="connsiteY58" fmla="*/ 1349069 h 3544900"/>
                <a:gd name="connsiteX59" fmla="*/ 2299417 w 4689550"/>
                <a:gd name="connsiteY59" fmla="*/ 1489782 h 3544900"/>
                <a:gd name="connsiteX60" fmla="*/ 2871916 w 4689550"/>
                <a:gd name="connsiteY60" fmla="*/ 1595974 h 3544900"/>
                <a:gd name="connsiteX61" fmla="*/ 3210598 w 4689550"/>
                <a:gd name="connsiteY61" fmla="*/ 1249071 h 3544900"/>
                <a:gd name="connsiteX62" fmla="*/ 3245954 w 4689550"/>
                <a:gd name="connsiteY62" fmla="*/ 1254611 h 3544900"/>
                <a:gd name="connsiteX63" fmla="*/ 2809794 w 4689550"/>
                <a:gd name="connsiteY63" fmla="*/ 1665184 h 3544900"/>
                <a:gd name="connsiteX64" fmla="*/ 2239876 w 4689550"/>
                <a:gd name="connsiteY64" fmla="*/ 1443098 h 3544900"/>
                <a:gd name="connsiteX65" fmla="*/ 2540499 w 4689550"/>
                <a:gd name="connsiteY65" fmla="*/ 1322058 h 3544900"/>
                <a:gd name="connsiteX66" fmla="*/ 2803264 w 4689550"/>
                <a:gd name="connsiteY66" fmla="*/ 1495860 h 3544900"/>
                <a:gd name="connsiteX67" fmla="*/ 2902501 w 4689550"/>
                <a:gd name="connsiteY67" fmla="*/ 1193958 h 3544900"/>
                <a:gd name="connsiteX68" fmla="*/ 3019678 w 4689550"/>
                <a:gd name="connsiteY68" fmla="*/ 1025950 h 3544900"/>
                <a:gd name="connsiteX69" fmla="*/ 3122727 w 4689550"/>
                <a:gd name="connsiteY69" fmla="*/ 1050729 h 3544900"/>
                <a:gd name="connsiteX70" fmla="*/ 3245954 w 4689550"/>
                <a:gd name="connsiteY70" fmla="*/ 1254611 h 3544900"/>
                <a:gd name="connsiteX71" fmla="*/ 3206103 w 4689550"/>
                <a:gd name="connsiteY71" fmla="*/ 2101205 h 3544900"/>
                <a:gd name="connsiteX72" fmla="*/ 3100554 w 4689550"/>
                <a:gd name="connsiteY72" fmla="*/ 2164739 h 3544900"/>
                <a:gd name="connsiteX73" fmla="*/ 2131300 w 4689550"/>
                <a:gd name="connsiteY73" fmla="*/ 2945027 h 3544900"/>
                <a:gd name="connsiteX74" fmla="*/ 2055476 w 4689550"/>
                <a:gd name="connsiteY74" fmla="*/ 2982341 h 3544900"/>
                <a:gd name="connsiteX75" fmla="*/ 3094659 w 4689550"/>
                <a:gd name="connsiteY75" fmla="*/ 2104807 h 3544900"/>
                <a:gd name="connsiteX76" fmla="*/ 3206103 w 4689550"/>
                <a:gd name="connsiteY76" fmla="*/ 2101205 h 3544900"/>
                <a:gd name="connsiteX77" fmla="*/ 3479041 w 4689550"/>
                <a:gd name="connsiteY77" fmla="*/ 1889646 h 3544900"/>
                <a:gd name="connsiteX78" fmla="*/ 3276491 w 4689550"/>
                <a:gd name="connsiteY78" fmla="*/ 2046648 h 3544900"/>
                <a:gd name="connsiteX79" fmla="*/ 3098033 w 4689550"/>
                <a:gd name="connsiteY79" fmla="*/ 2049199 h 3544900"/>
                <a:gd name="connsiteX80" fmla="*/ 1963861 w 4689550"/>
                <a:gd name="connsiteY80" fmla="*/ 3027425 h 3544900"/>
                <a:gd name="connsiteX81" fmla="*/ 1759329 w 4689550"/>
                <a:gd name="connsiteY81" fmla="*/ 3128080 h 3544900"/>
                <a:gd name="connsiteX82" fmla="*/ 3080614 w 4689550"/>
                <a:gd name="connsiteY82" fmla="*/ 1872094 h 3544900"/>
                <a:gd name="connsiteX83" fmla="*/ 3479041 w 4689550"/>
                <a:gd name="connsiteY83" fmla="*/ 1889646 h 3544900"/>
                <a:gd name="connsiteX84" fmla="*/ 3657967 w 4689550"/>
                <a:gd name="connsiteY84" fmla="*/ 1750958 h 3544900"/>
                <a:gd name="connsiteX85" fmla="*/ 3567736 w 4689550"/>
                <a:gd name="connsiteY85" fmla="*/ 1820898 h 3544900"/>
                <a:gd name="connsiteX86" fmla="*/ 3084839 w 4689550"/>
                <a:gd name="connsiteY86" fmla="*/ 1792681 h 3544900"/>
                <a:gd name="connsiteX87" fmla="*/ 1627640 w 4689550"/>
                <a:gd name="connsiteY87" fmla="*/ 3192887 h 3544900"/>
                <a:gd name="connsiteX88" fmla="*/ 1531295 w 4689550"/>
                <a:gd name="connsiteY88" fmla="*/ 3240300 h 3544900"/>
                <a:gd name="connsiteX89" fmla="*/ 3076237 w 4689550"/>
                <a:gd name="connsiteY89" fmla="*/ 1705227 h 3544900"/>
                <a:gd name="connsiteX90" fmla="*/ 3657967 w 4689550"/>
                <a:gd name="connsiteY90" fmla="*/ 1750958 h 3544900"/>
                <a:gd name="connsiteX91" fmla="*/ 4635103 w 4689550"/>
                <a:gd name="connsiteY91" fmla="*/ 918122 h 3544900"/>
                <a:gd name="connsiteX92" fmla="*/ 3178993 w 4689550"/>
                <a:gd name="connsiteY92" fmla="*/ 184086 h 3544900"/>
                <a:gd name="connsiteX93" fmla="*/ 72131 w 4689550"/>
                <a:gd name="connsiteY93" fmla="*/ 1879101 h 3544900"/>
                <a:gd name="connsiteX94" fmla="*/ 1533653 w 4689550"/>
                <a:gd name="connsiteY94" fmla="*/ 3387040 h 3544900"/>
                <a:gd name="connsiteX95" fmla="*/ 3030335 w 4689550"/>
                <a:gd name="connsiteY95" fmla="*/ 2371394 h 3544900"/>
                <a:gd name="connsiteX96" fmla="*/ 3592731 w 4689550"/>
                <a:gd name="connsiteY96" fmla="*/ 1914452 h 3544900"/>
                <a:gd name="connsiteX97" fmla="*/ 3680712 w 4689550"/>
                <a:gd name="connsiteY97" fmla="*/ 1847003 h 3544900"/>
                <a:gd name="connsiteX98" fmla="*/ 3676846 w 4689550"/>
                <a:gd name="connsiteY98" fmla="*/ 1846110 h 3544900"/>
                <a:gd name="connsiteX99" fmla="*/ 3761224 w 4689550"/>
                <a:gd name="connsiteY99" fmla="*/ 1777552 h 3544900"/>
                <a:gd name="connsiteX100" fmla="*/ 3762612 w 4689550"/>
                <a:gd name="connsiteY100" fmla="*/ 1777910 h 3544900"/>
                <a:gd name="connsiteX101" fmla="*/ 3793907 w 4689550"/>
                <a:gd name="connsiteY101" fmla="*/ 1750998 h 3544900"/>
                <a:gd name="connsiteX102" fmla="*/ 4028070 w 4689550"/>
                <a:gd name="connsiteY102" fmla="*/ 1560742 h 3544900"/>
                <a:gd name="connsiteX103" fmla="*/ 4012640 w 4689550"/>
                <a:gd name="connsiteY103" fmla="*/ 1560083 h 3544900"/>
                <a:gd name="connsiteX104" fmla="*/ 4635103 w 4689550"/>
                <a:gd name="connsiteY104" fmla="*/ 918122 h 3544900"/>
                <a:gd name="connsiteX0" fmla="*/ 1432203 w 4687072"/>
                <a:gd name="connsiteY0" fmla="*/ 1382659 h 3586238"/>
                <a:gd name="connsiteX1" fmla="*/ 1385601 w 4687072"/>
                <a:gd name="connsiteY1" fmla="*/ 1271768 h 3586238"/>
                <a:gd name="connsiteX2" fmla="*/ 1170403 w 4687072"/>
                <a:gd name="connsiteY2" fmla="*/ 1215822 h 3586238"/>
                <a:gd name="connsiteX3" fmla="*/ 842021 w 4687072"/>
                <a:gd name="connsiteY3" fmla="*/ 1470247 h 3586238"/>
                <a:gd name="connsiteX4" fmla="*/ 916151 w 4687072"/>
                <a:gd name="connsiteY4" fmla="*/ 1996480 h 3586238"/>
                <a:gd name="connsiteX5" fmla="*/ 1041031 w 4687072"/>
                <a:gd name="connsiteY5" fmla="*/ 1872933 h 3586238"/>
                <a:gd name="connsiteX6" fmla="*/ 891701 w 4687072"/>
                <a:gd name="connsiteY6" fmla="*/ 1506293 h 3586238"/>
                <a:gd name="connsiteX7" fmla="*/ 1329869 w 4687072"/>
                <a:gd name="connsiteY7" fmla="*/ 1472080 h 3586238"/>
                <a:gd name="connsiteX8" fmla="*/ 1432203 w 4687072"/>
                <a:gd name="connsiteY8" fmla="*/ 1382659 h 3586238"/>
                <a:gd name="connsiteX9" fmla="*/ 1485052 w 4687072"/>
                <a:gd name="connsiteY9" fmla="*/ 1385259 h 3586238"/>
                <a:gd name="connsiteX10" fmla="*/ 1268831 w 4687072"/>
                <a:gd name="connsiteY10" fmla="*/ 1518290 h 3586238"/>
                <a:gd name="connsiteX11" fmla="*/ 947140 w 4687072"/>
                <a:gd name="connsiteY11" fmla="*/ 1504036 h 3586238"/>
                <a:gd name="connsiteX12" fmla="*/ 1037834 w 4687072"/>
                <a:gd name="connsiteY12" fmla="*/ 1808271 h 3586238"/>
                <a:gd name="connsiteX13" fmla="*/ 935000 w 4687072"/>
                <a:gd name="connsiteY13" fmla="*/ 2039687 h 3586238"/>
                <a:gd name="connsiteX14" fmla="*/ 843885 w 4687072"/>
                <a:gd name="connsiteY14" fmla="*/ 1364680 h 3586238"/>
                <a:gd name="connsiteX15" fmla="*/ 1220618 w 4687072"/>
                <a:gd name="connsiteY15" fmla="*/ 1154098 h 3586238"/>
                <a:gd name="connsiteX16" fmla="*/ 1452200 w 4687072"/>
                <a:gd name="connsiteY16" fmla="*/ 1265128 h 3586238"/>
                <a:gd name="connsiteX17" fmla="*/ 1485052 w 4687072"/>
                <a:gd name="connsiteY17" fmla="*/ 1385259 h 3586238"/>
                <a:gd name="connsiteX18" fmla="*/ 2123397 w 4687072"/>
                <a:gd name="connsiteY18" fmla="*/ 1693853 h 3586238"/>
                <a:gd name="connsiteX19" fmla="*/ 2026064 w 4687072"/>
                <a:gd name="connsiteY19" fmla="*/ 1560173 h 3586238"/>
                <a:gd name="connsiteX20" fmla="*/ 1895281 w 4687072"/>
                <a:gd name="connsiteY20" fmla="*/ 1538085 h 3586238"/>
                <a:gd name="connsiteX21" fmla="*/ 1849540 w 4687072"/>
                <a:gd name="connsiteY21" fmla="*/ 1601442 h 3586238"/>
                <a:gd name="connsiteX22" fmla="*/ 1763672 w 4687072"/>
                <a:gd name="connsiteY22" fmla="*/ 1985404 h 3586238"/>
                <a:gd name="connsiteX23" fmla="*/ 1374805 w 4687072"/>
                <a:gd name="connsiteY23" fmla="*/ 1793851 h 3586238"/>
                <a:gd name="connsiteX24" fmla="*/ 1212216 w 4687072"/>
                <a:gd name="connsiteY24" fmla="*/ 1934564 h 3586238"/>
                <a:gd name="connsiteX25" fmla="*/ 1784715 w 4687072"/>
                <a:gd name="connsiteY25" fmla="*/ 2040758 h 3586238"/>
                <a:gd name="connsiteX26" fmla="*/ 2123397 w 4687072"/>
                <a:gd name="connsiteY26" fmla="*/ 1693853 h 3586238"/>
                <a:gd name="connsiteX27" fmla="*/ 2158752 w 4687072"/>
                <a:gd name="connsiteY27" fmla="*/ 1699395 h 3586238"/>
                <a:gd name="connsiteX28" fmla="*/ 1722593 w 4687072"/>
                <a:gd name="connsiteY28" fmla="*/ 2109968 h 3586238"/>
                <a:gd name="connsiteX29" fmla="*/ 1152676 w 4687072"/>
                <a:gd name="connsiteY29" fmla="*/ 1887880 h 3586238"/>
                <a:gd name="connsiteX30" fmla="*/ 1453298 w 4687072"/>
                <a:gd name="connsiteY30" fmla="*/ 1766842 h 3586238"/>
                <a:gd name="connsiteX31" fmla="*/ 1716062 w 4687072"/>
                <a:gd name="connsiteY31" fmla="*/ 1940644 h 3586238"/>
                <a:gd name="connsiteX32" fmla="*/ 1815300 w 4687072"/>
                <a:gd name="connsiteY32" fmla="*/ 1638740 h 3586238"/>
                <a:gd name="connsiteX33" fmla="*/ 1932477 w 4687072"/>
                <a:gd name="connsiteY33" fmla="*/ 1470734 h 3586238"/>
                <a:gd name="connsiteX34" fmla="*/ 2035525 w 4687072"/>
                <a:gd name="connsiteY34" fmla="*/ 1495513 h 3586238"/>
                <a:gd name="connsiteX35" fmla="*/ 2158752 w 4687072"/>
                <a:gd name="connsiteY35" fmla="*/ 1699395 h 3586238"/>
                <a:gd name="connsiteX36" fmla="*/ 2528589 w 4687072"/>
                <a:gd name="connsiteY36" fmla="*/ 991617 h 3586238"/>
                <a:gd name="connsiteX37" fmla="*/ 2228951 w 4687072"/>
                <a:gd name="connsiteY37" fmla="*/ 789581 h 3586238"/>
                <a:gd name="connsiteX38" fmla="*/ 2131368 w 4687072"/>
                <a:gd name="connsiteY38" fmla="*/ 798355 h 3586238"/>
                <a:gd name="connsiteX39" fmla="*/ 2001590 w 4687072"/>
                <a:gd name="connsiteY39" fmla="*/ 833196 h 3586238"/>
                <a:gd name="connsiteX40" fmla="*/ 1717946 w 4687072"/>
                <a:gd name="connsiteY40" fmla="*/ 1261411 h 3586238"/>
                <a:gd name="connsiteX41" fmla="*/ 1889100 w 4687072"/>
                <a:gd name="connsiteY41" fmla="*/ 1240521 h 3586238"/>
                <a:gd name="connsiteX42" fmla="*/ 2014941 w 4687072"/>
                <a:gd name="connsiteY42" fmla="*/ 887496 h 3586238"/>
                <a:gd name="connsiteX43" fmla="*/ 2358924 w 4687072"/>
                <a:gd name="connsiteY43" fmla="*/ 1107626 h 3586238"/>
                <a:gd name="connsiteX44" fmla="*/ 2528589 w 4687072"/>
                <a:gd name="connsiteY44" fmla="*/ 991617 h 3586238"/>
                <a:gd name="connsiteX45" fmla="*/ 2578704 w 4687072"/>
                <a:gd name="connsiteY45" fmla="*/ 1022643 h 3586238"/>
                <a:gd name="connsiteX46" fmla="*/ 2281286 w 4687072"/>
                <a:gd name="connsiteY46" fmla="*/ 1106042 h 3586238"/>
                <a:gd name="connsiteX47" fmla="*/ 2054041 w 4687072"/>
                <a:gd name="connsiteY47" fmla="*/ 915495 h 3586238"/>
                <a:gd name="connsiteX48" fmla="*/ 1925207 w 4687072"/>
                <a:gd name="connsiteY48" fmla="*/ 1189839 h 3586238"/>
                <a:gd name="connsiteX49" fmla="*/ 1700944 w 4687072"/>
                <a:gd name="connsiteY49" fmla="*/ 1302340 h 3586238"/>
                <a:gd name="connsiteX50" fmla="*/ 2067701 w 4687072"/>
                <a:gd name="connsiteY50" fmla="*/ 755285 h 3586238"/>
                <a:gd name="connsiteX51" fmla="*/ 2141314 w 4687072"/>
                <a:gd name="connsiteY51" fmla="*/ 743972 h 3586238"/>
                <a:gd name="connsiteX52" fmla="*/ 2578704 w 4687072"/>
                <a:gd name="connsiteY52" fmla="*/ 1022643 h 3586238"/>
                <a:gd name="connsiteX53" fmla="*/ 3209183 w 4687072"/>
                <a:gd name="connsiteY53" fmla="*/ 1289869 h 3586238"/>
                <a:gd name="connsiteX54" fmla="*/ 3111851 w 4687072"/>
                <a:gd name="connsiteY54" fmla="*/ 1156187 h 3586238"/>
                <a:gd name="connsiteX55" fmla="*/ 2981068 w 4687072"/>
                <a:gd name="connsiteY55" fmla="*/ 1134102 h 3586238"/>
                <a:gd name="connsiteX56" fmla="*/ 2935327 w 4687072"/>
                <a:gd name="connsiteY56" fmla="*/ 1197458 h 3586238"/>
                <a:gd name="connsiteX57" fmla="*/ 2849458 w 4687072"/>
                <a:gd name="connsiteY57" fmla="*/ 1581420 h 3586238"/>
                <a:gd name="connsiteX58" fmla="*/ 2460592 w 4687072"/>
                <a:gd name="connsiteY58" fmla="*/ 1389867 h 3586238"/>
                <a:gd name="connsiteX59" fmla="*/ 2298002 w 4687072"/>
                <a:gd name="connsiteY59" fmla="*/ 1530580 h 3586238"/>
                <a:gd name="connsiteX60" fmla="*/ 2870501 w 4687072"/>
                <a:gd name="connsiteY60" fmla="*/ 1636772 h 3586238"/>
                <a:gd name="connsiteX61" fmla="*/ 3209183 w 4687072"/>
                <a:gd name="connsiteY61" fmla="*/ 1289869 h 3586238"/>
                <a:gd name="connsiteX62" fmla="*/ 3244539 w 4687072"/>
                <a:gd name="connsiteY62" fmla="*/ 1295409 h 3586238"/>
                <a:gd name="connsiteX63" fmla="*/ 2808379 w 4687072"/>
                <a:gd name="connsiteY63" fmla="*/ 1705982 h 3586238"/>
                <a:gd name="connsiteX64" fmla="*/ 2238461 w 4687072"/>
                <a:gd name="connsiteY64" fmla="*/ 1483896 h 3586238"/>
                <a:gd name="connsiteX65" fmla="*/ 2539084 w 4687072"/>
                <a:gd name="connsiteY65" fmla="*/ 1362856 h 3586238"/>
                <a:gd name="connsiteX66" fmla="*/ 2801849 w 4687072"/>
                <a:gd name="connsiteY66" fmla="*/ 1536658 h 3586238"/>
                <a:gd name="connsiteX67" fmla="*/ 2901086 w 4687072"/>
                <a:gd name="connsiteY67" fmla="*/ 1234756 h 3586238"/>
                <a:gd name="connsiteX68" fmla="*/ 3018263 w 4687072"/>
                <a:gd name="connsiteY68" fmla="*/ 1066748 h 3586238"/>
                <a:gd name="connsiteX69" fmla="*/ 3121312 w 4687072"/>
                <a:gd name="connsiteY69" fmla="*/ 1091527 h 3586238"/>
                <a:gd name="connsiteX70" fmla="*/ 3244539 w 4687072"/>
                <a:gd name="connsiteY70" fmla="*/ 1295409 h 3586238"/>
                <a:gd name="connsiteX71" fmla="*/ 3204688 w 4687072"/>
                <a:gd name="connsiteY71" fmla="*/ 2142003 h 3586238"/>
                <a:gd name="connsiteX72" fmla="*/ 3099139 w 4687072"/>
                <a:gd name="connsiteY72" fmla="*/ 2205537 h 3586238"/>
                <a:gd name="connsiteX73" fmla="*/ 2129885 w 4687072"/>
                <a:gd name="connsiteY73" fmla="*/ 2985825 h 3586238"/>
                <a:gd name="connsiteX74" fmla="*/ 2054061 w 4687072"/>
                <a:gd name="connsiteY74" fmla="*/ 3023139 h 3586238"/>
                <a:gd name="connsiteX75" fmla="*/ 3093244 w 4687072"/>
                <a:gd name="connsiteY75" fmla="*/ 2145605 h 3586238"/>
                <a:gd name="connsiteX76" fmla="*/ 3204688 w 4687072"/>
                <a:gd name="connsiteY76" fmla="*/ 2142003 h 3586238"/>
                <a:gd name="connsiteX77" fmla="*/ 3477626 w 4687072"/>
                <a:gd name="connsiteY77" fmla="*/ 1930444 h 3586238"/>
                <a:gd name="connsiteX78" fmla="*/ 3275076 w 4687072"/>
                <a:gd name="connsiteY78" fmla="*/ 2087446 h 3586238"/>
                <a:gd name="connsiteX79" fmla="*/ 3096618 w 4687072"/>
                <a:gd name="connsiteY79" fmla="*/ 2089997 h 3586238"/>
                <a:gd name="connsiteX80" fmla="*/ 1962446 w 4687072"/>
                <a:gd name="connsiteY80" fmla="*/ 3068223 h 3586238"/>
                <a:gd name="connsiteX81" fmla="*/ 1757914 w 4687072"/>
                <a:gd name="connsiteY81" fmla="*/ 3168878 h 3586238"/>
                <a:gd name="connsiteX82" fmla="*/ 3079199 w 4687072"/>
                <a:gd name="connsiteY82" fmla="*/ 1912892 h 3586238"/>
                <a:gd name="connsiteX83" fmla="*/ 3477626 w 4687072"/>
                <a:gd name="connsiteY83" fmla="*/ 1930444 h 3586238"/>
                <a:gd name="connsiteX84" fmla="*/ 3656552 w 4687072"/>
                <a:gd name="connsiteY84" fmla="*/ 1791756 h 3586238"/>
                <a:gd name="connsiteX85" fmla="*/ 3566321 w 4687072"/>
                <a:gd name="connsiteY85" fmla="*/ 1861696 h 3586238"/>
                <a:gd name="connsiteX86" fmla="*/ 3083424 w 4687072"/>
                <a:gd name="connsiteY86" fmla="*/ 1833479 h 3586238"/>
                <a:gd name="connsiteX87" fmla="*/ 1626225 w 4687072"/>
                <a:gd name="connsiteY87" fmla="*/ 3233685 h 3586238"/>
                <a:gd name="connsiteX88" fmla="*/ 1529880 w 4687072"/>
                <a:gd name="connsiteY88" fmla="*/ 3281098 h 3586238"/>
                <a:gd name="connsiteX89" fmla="*/ 3074822 w 4687072"/>
                <a:gd name="connsiteY89" fmla="*/ 1746025 h 3586238"/>
                <a:gd name="connsiteX90" fmla="*/ 3656552 w 4687072"/>
                <a:gd name="connsiteY90" fmla="*/ 1791756 h 3586238"/>
                <a:gd name="connsiteX91" fmla="*/ 4633688 w 4687072"/>
                <a:gd name="connsiteY91" fmla="*/ 958920 h 3586238"/>
                <a:gd name="connsiteX92" fmla="*/ 3153827 w 4687072"/>
                <a:gd name="connsiteY92" fmla="*/ 177383 h 3586238"/>
                <a:gd name="connsiteX93" fmla="*/ 70716 w 4687072"/>
                <a:gd name="connsiteY93" fmla="*/ 1919899 h 3586238"/>
                <a:gd name="connsiteX94" fmla="*/ 1532238 w 4687072"/>
                <a:gd name="connsiteY94" fmla="*/ 3427838 h 3586238"/>
                <a:gd name="connsiteX95" fmla="*/ 3028920 w 4687072"/>
                <a:gd name="connsiteY95" fmla="*/ 2412192 h 3586238"/>
                <a:gd name="connsiteX96" fmla="*/ 3591316 w 4687072"/>
                <a:gd name="connsiteY96" fmla="*/ 1955250 h 3586238"/>
                <a:gd name="connsiteX97" fmla="*/ 3679297 w 4687072"/>
                <a:gd name="connsiteY97" fmla="*/ 1887801 h 3586238"/>
                <a:gd name="connsiteX98" fmla="*/ 3675431 w 4687072"/>
                <a:gd name="connsiteY98" fmla="*/ 1886908 h 3586238"/>
                <a:gd name="connsiteX99" fmla="*/ 3759809 w 4687072"/>
                <a:gd name="connsiteY99" fmla="*/ 1818350 h 3586238"/>
                <a:gd name="connsiteX100" fmla="*/ 3761197 w 4687072"/>
                <a:gd name="connsiteY100" fmla="*/ 1818708 h 3586238"/>
                <a:gd name="connsiteX101" fmla="*/ 3792492 w 4687072"/>
                <a:gd name="connsiteY101" fmla="*/ 1791796 h 3586238"/>
                <a:gd name="connsiteX102" fmla="*/ 4026655 w 4687072"/>
                <a:gd name="connsiteY102" fmla="*/ 1601540 h 3586238"/>
                <a:gd name="connsiteX103" fmla="*/ 4011225 w 4687072"/>
                <a:gd name="connsiteY103" fmla="*/ 1600881 h 3586238"/>
                <a:gd name="connsiteX104" fmla="*/ 4633688 w 4687072"/>
                <a:gd name="connsiteY104" fmla="*/ 958920 h 3586238"/>
                <a:gd name="connsiteX0" fmla="*/ 1432203 w 4691338"/>
                <a:gd name="connsiteY0" fmla="*/ 1320562 h 3524141"/>
                <a:gd name="connsiteX1" fmla="*/ 1385601 w 4691338"/>
                <a:gd name="connsiteY1" fmla="*/ 1209671 h 3524141"/>
                <a:gd name="connsiteX2" fmla="*/ 1170403 w 4691338"/>
                <a:gd name="connsiteY2" fmla="*/ 1153725 h 3524141"/>
                <a:gd name="connsiteX3" fmla="*/ 842021 w 4691338"/>
                <a:gd name="connsiteY3" fmla="*/ 1408150 h 3524141"/>
                <a:gd name="connsiteX4" fmla="*/ 916151 w 4691338"/>
                <a:gd name="connsiteY4" fmla="*/ 1934383 h 3524141"/>
                <a:gd name="connsiteX5" fmla="*/ 1041031 w 4691338"/>
                <a:gd name="connsiteY5" fmla="*/ 1810836 h 3524141"/>
                <a:gd name="connsiteX6" fmla="*/ 891701 w 4691338"/>
                <a:gd name="connsiteY6" fmla="*/ 1444196 h 3524141"/>
                <a:gd name="connsiteX7" fmla="*/ 1329869 w 4691338"/>
                <a:gd name="connsiteY7" fmla="*/ 1409983 h 3524141"/>
                <a:gd name="connsiteX8" fmla="*/ 1432203 w 4691338"/>
                <a:gd name="connsiteY8" fmla="*/ 1320562 h 3524141"/>
                <a:gd name="connsiteX9" fmla="*/ 1485052 w 4691338"/>
                <a:gd name="connsiteY9" fmla="*/ 1323162 h 3524141"/>
                <a:gd name="connsiteX10" fmla="*/ 1268831 w 4691338"/>
                <a:gd name="connsiteY10" fmla="*/ 1456193 h 3524141"/>
                <a:gd name="connsiteX11" fmla="*/ 947140 w 4691338"/>
                <a:gd name="connsiteY11" fmla="*/ 1441939 h 3524141"/>
                <a:gd name="connsiteX12" fmla="*/ 1037834 w 4691338"/>
                <a:gd name="connsiteY12" fmla="*/ 1746174 h 3524141"/>
                <a:gd name="connsiteX13" fmla="*/ 935000 w 4691338"/>
                <a:gd name="connsiteY13" fmla="*/ 1977590 h 3524141"/>
                <a:gd name="connsiteX14" fmla="*/ 843885 w 4691338"/>
                <a:gd name="connsiteY14" fmla="*/ 1302583 h 3524141"/>
                <a:gd name="connsiteX15" fmla="*/ 1220618 w 4691338"/>
                <a:gd name="connsiteY15" fmla="*/ 1092001 h 3524141"/>
                <a:gd name="connsiteX16" fmla="*/ 1452200 w 4691338"/>
                <a:gd name="connsiteY16" fmla="*/ 1203031 h 3524141"/>
                <a:gd name="connsiteX17" fmla="*/ 1485052 w 4691338"/>
                <a:gd name="connsiteY17" fmla="*/ 1323162 h 3524141"/>
                <a:gd name="connsiteX18" fmla="*/ 2123397 w 4691338"/>
                <a:gd name="connsiteY18" fmla="*/ 1631756 h 3524141"/>
                <a:gd name="connsiteX19" fmla="*/ 2026064 w 4691338"/>
                <a:gd name="connsiteY19" fmla="*/ 1498076 h 3524141"/>
                <a:gd name="connsiteX20" fmla="*/ 1895281 w 4691338"/>
                <a:gd name="connsiteY20" fmla="*/ 1475988 h 3524141"/>
                <a:gd name="connsiteX21" fmla="*/ 1849540 w 4691338"/>
                <a:gd name="connsiteY21" fmla="*/ 1539345 h 3524141"/>
                <a:gd name="connsiteX22" fmla="*/ 1763672 w 4691338"/>
                <a:gd name="connsiteY22" fmla="*/ 1923307 h 3524141"/>
                <a:gd name="connsiteX23" fmla="*/ 1374805 w 4691338"/>
                <a:gd name="connsiteY23" fmla="*/ 1731754 h 3524141"/>
                <a:gd name="connsiteX24" fmla="*/ 1212216 w 4691338"/>
                <a:gd name="connsiteY24" fmla="*/ 1872467 h 3524141"/>
                <a:gd name="connsiteX25" fmla="*/ 1784715 w 4691338"/>
                <a:gd name="connsiteY25" fmla="*/ 1978661 h 3524141"/>
                <a:gd name="connsiteX26" fmla="*/ 2123397 w 4691338"/>
                <a:gd name="connsiteY26" fmla="*/ 1631756 h 3524141"/>
                <a:gd name="connsiteX27" fmla="*/ 2158752 w 4691338"/>
                <a:gd name="connsiteY27" fmla="*/ 1637298 h 3524141"/>
                <a:gd name="connsiteX28" fmla="*/ 1722593 w 4691338"/>
                <a:gd name="connsiteY28" fmla="*/ 2047871 h 3524141"/>
                <a:gd name="connsiteX29" fmla="*/ 1152676 w 4691338"/>
                <a:gd name="connsiteY29" fmla="*/ 1825783 h 3524141"/>
                <a:gd name="connsiteX30" fmla="*/ 1453298 w 4691338"/>
                <a:gd name="connsiteY30" fmla="*/ 1704745 h 3524141"/>
                <a:gd name="connsiteX31" fmla="*/ 1716062 w 4691338"/>
                <a:gd name="connsiteY31" fmla="*/ 1878547 h 3524141"/>
                <a:gd name="connsiteX32" fmla="*/ 1815300 w 4691338"/>
                <a:gd name="connsiteY32" fmla="*/ 1576643 h 3524141"/>
                <a:gd name="connsiteX33" fmla="*/ 1932477 w 4691338"/>
                <a:gd name="connsiteY33" fmla="*/ 1408637 h 3524141"/>
                <a:gd name="connsiteX34" fmla="*/ 2035525 w 4691338"/>
                <a:gd name="connsiteY34" fmla="*/ 1433416 h 3524141"/>
                <a:gd name="connsiteX35" fmla="*/ 2158752 w 4691338"/>
                <a:gd name="connsiteY35" fmla="*/ 1637298 h 3524141"/>
                <a:gd name="connsiteX36" fmla="*/ 2528589 w 4691338"/>
                <a:gd name="connsiteY36" fmla="*/ 929520 h 3524141"/>
                <a:gd name="connsiteX37" fmla="*/ 2228951 w 4691338"/>
                <a:gd name="connsiteY37" fmla="*/ 727484 h 3524141"/>
                <a:gd name="connsiteX38" fmla="*/ 2131368 w 4691338"/>
                <a:gd name="connsiteY38" fmla="*/ 736258 h 3524141"/>
                <a:gd name="connsiteX39" fmla="*/ 2001590 w 4691338"/>
                <a:gd name="connsiteY39" fmla="*/ 771099 h 3524141"/>
                <a:gd name="connsiteX40" fmla="*/ 1717946 w 4691338"/>
                <a:gd name="connsiteY40" fmla="*/ 1199314 h 3524141"/>
                <a:gd name="connsiteX41" fmla="*/ 1889100 w 4691338"/>
                <a:gd name="connsiteY41" fmla="*/ 1178424 h 3524141"/>
                <a:gd name="connsiteX42" fmla="*/ 2014941 w 4691338"/>
                <a:gd name="connsiteY42" fmla="*/ 825399 h 3524141"/>
                <a:gd name="connsiteX43" fmla="*/ 2358924 w 4691338"/>
                <a:gd name="connsiteY43" fmla="*/ 1045529 h 3524141"/>
                <a:gd name="connsiteX44" fmla="*/ 2528589 w 4691338"/>
                <a:gd name="connsiteY44" fmla="*/ 929520 h 3524141"/>
                <a:gd name="connsiteX45" fmla="*/ 2578704 w 4691338"/>
                <a:gd name="connsiteY45" fmla="*/ 960546 h 3524141"/>
                <a:gd name="connsiteX46" fmla="*/ 2281286 w 4691338"/>
                <a:gd name="connsiteY46" fmla="*/ 1043945 h 3524141"/>
                <a:gd name="connsiteX47" fmla="*/ 2054041 w 4691338"/>
                <a:gd name="connsiteY47" fmla="*/ 853398 h 3524141"/>
                <a:gd name="connsiteX48" fmla="*/ 1925207 w 4691338"/>
                <a:gd name="connsiteY48" fmla="*/ 1127742 h 3524141"/>
                <a:gd name="connsiteX49" fmla="*/ 1700944 w 4691338"/>
                <a:gd name="connsiteY49" fmla="*/ 1240243 h 3524141"/>
                <a:gd name="connsiteX50" fmla="*/ 2067701 w 4691338"/>
                <a:gd name="connsiteY50" fmla="*/ 693188 h 3524141"/>
                <a:gd name="connsiteX51" fmla="*/ 2141314 w 4691338"/>
                <a:gd name="connsiteY51" fmla="*/ 681875 h 3524141"/>
                <a:gd name="connsiteX52" fmla="*/ 2578704 w 4691338"/>
                <a:gd name="connsiteY52" fmla="*/ 960546 h 3524141"/>
                <a:gd name="connsiteX53" fmla="*/ 3209183 w 4691338"/>
                <a:gd name="connsiteY53" fmla="*/ 1227772 h 3524141"/>
                <a:gd name="connsiteX54" fmla="*/ 3111851 w 4691338"/>
                <a:gd name="connsiteY54" fmla="*/ 1094090 h 3524141"/>
                <a:gd name="connsiteX55" fmla="*/ 2981068 w 4691338"/>
                <a:gd name="connsiteY55" fmla="*/ 1072005 h 3524141"/>
                <a:gd name="connsiteX56" fmla="*/ 2935327 w 4691338"/>
                <a:gd name="connsiteY56" fmla="*/ 1135361 h 3524141"/>
                <a:gd name="connsiteX57" fmla="*/ 2849458 w 4691338"/>
                <a:gd name="connsiteY57" fmla="*/ 1519323 h 3524141"/>
                <a:gd name="connsiteX58" fmla="*/ 2460592 w 4691338"/>
                <a:gd name="connsiteY58" fmla="*/ 1327770 h 3524141"/>
                <a:gd name="connsiteX59" fmla="*/ 2298002 w 4691338"/>
                <a:gd name="connsiteY59" fmla="*/ 1468483 h 3524141"/>
                <a:gd name="connsiteX60" fmla="*/ 2870501 w 4691338"/>
                <a:gd name="connsiteY60" fmla="*/ 1574675 h 3524141"/>
                <a:gd name="connsiteX61" fmla="*/ 3209183 w 4691338"/>
                <a:gd name="connsiteY61" fmla="*/ 1227772 h 3524141"/>
                <a:gd name="connsiteX62" fmla="*/ 3244539 w 4691338"/>
                <a:gd name="connsiteY62" fmla="*/ 1233312 h 3524141"/>
                <a:gd name="connsiteX63" fmla="*/ 2808379 w 4691338"/>
                <a:gd name="connsiteY63" fmla="*/ 1643885 h 3524141"/>
                <a:gd name="connsiteX64" fmla="*/ 2238461 w 4691338"/>
                <a:gd name="connsiteY64" fmla="*/ 1421799 h 3524141"/>
                <a:gd name="connsiteX65" fmla="*/ 2539084 w 4691338"/>
                <a:gd name="connsiteY65" fmla="*/ 1300759 h 3524141"/>
                <a:gd name="connsiteX66" fmla="*/ 2801849 w 4691338"/>
                <a:gd name="connsiteY66" fmla="*/ 1474561 h 3524141"/>
                <a:gd name="connsiteX67" fmla="*/ 2901086 w 4691338"/>
                <a:gd name="connsiteY67" fmla="*/ 1172659 h 3524141"/>
                <a:gd name="connsiteX68" fmla="*/ 3018263 w 4691338"/>
                <a:gd name="connsiteY68" fmla="*/ 1004651 h 3524141"/>
                <a:gd name="connsiteX69" fmla="*/ 3121312 w 4691338"/>
                <a:gd name="connsiteY69" fmla="*/ 1029430 h 3524141"/>
                <a:gd name="connsiteX70" fmla="*/ 3244539 w 4691338"/>
                <a:gd name="connsiteY70" fmla="*/ 1233312 h 3524141"/>
                <a:gd name="connsiteX71" fmla="*/ 3204688 w 4691338"/>
                <a:gd name="connsiteY71" fmla="*/ 2079906 h 3524141"/>
                <a:gd name="connsiteX72" fmla="*/ 3099139 w 4691338"/>
                <a:gd name="connsiteY72" fmla="*/ 2143440 h 3524141"/>
                <a:gd name="connsiteX73" fmla="*/ 2129885 w 4691338"/>
                <a:gd name="connsiteY73" fmla="*/ 2923728 h 3524141"/>
                <a:gd name="connsiteX74" fmla="*/ 2054061 w 4691338"/>
                <a:gd name="connsiteY74" fmla="*/ 2961042 h 3524141"/>
                <a:gd name="connsiteX75" fmla="*/ 3093244 w 4691338"/>
                <a:gd name="connsiteY75" fmla="*/ 2083508 h 3524141"/>
                <a:gd name="connsiteX76" fmla="*/ 3204688 w 4691338"/>
                <a:gd name="connsiteY76" fmla="*/ 2079906 h 3524141"/>
                <a:gd name="connsiteX77" fmla="*/ 3477626 w 4691338"/>
                <a:gd name="connsiteY77" fmla="*/ 1868347 h 3524141"/>
                <a:gd name="connsiteX78" fmla="*/ 3275076 w 4691338"/>
                <a:gd name="connsiteY78" fmla="*/ 2025349 h 3524141"/>
                <a:gd name="connsiteX79" fmla="*/ 3096618 w 4691338"/>
                <a:gd name="connsiteY79" fmla="*/ 2027900 h 3524141"/>
                <a:gd name="connsiteX80" fmla="*/ 1962446 w 4691338"/>
                <a:gd name="connsiteY80" fmla="*/ 3006126 h 3524141"/>
                <a:gd name="connsiteX81" fmla="*/ 1757914 w 4691338"/>
                <a:gd name="connsiteY81" fmla="*/ 3106781 h 3524141"/>
                <a:gd name="connsiteX82" fmla="*/ 3079199 w 4691338"/>
                <a:gd name="connsiteY82" fmla="*/ 1850795 h 3524141"/>
                <a:gd name="connsiteX83" fmla="*/ 3477626 w 4691338"/>
                <a:gd name="connsiteY83" fmla="*/ 1868347 h 3524141"/>
                <a:gd name="connsiteX84" fmla="*/ 3656552 w 4691338"/>
                <a:gd name="connsiteY84" fmla="*/ 1729659 h 3524141"/>
                <a:gd name="connsiteX85" fmla="*/ 3566321 w 4691338"/>
                <a:gd name="connsiteY85" fmla="*/ 1799599 h 3524141"/>
                <a:gd name="connsiteX86" fmla="*/ 3083424 w 4691338"/>
                <a:gd name="connsiteY86" fmla="*/ 1771382 h 3524141"/>
                <a:gd name="connsiteX87" fmla="*/ 1626225 w 4691338"/>
                <a:gd name="connsiteY87" fmla="*/ 3171588 h 3524141"/>
                <a:gd name="connsiteX88" fmla="*/ 1529880 w 4691338"/>
                <a:gd name="connsiteY88" fmla="*/ 3219001 h 3524141"/>
                <a:gd name="connsiteX89" fmla="*/ 3074822 w 4691338"/>
                <a:gd name="connsiteY89" fmla="*/ 1683928 h 3524141"/>
                <a:gd name="connsiteX90" fmla="*/ 3656552 w 4691338"/>
                <a:gd name="connsiteY90" fmla="*/ 1729659 h 3524141"/>
                <a:gd name="connsiteX91" fmla="*/ 4633688 w 4691338"/>
                <a:gd name="connsiteY91" fmla="*/ 896823 h 3524141"/>
                <a:gd name="connsiteX92" fmla="*/ 3153827 w 4691338"/>
                <a:gd name="connsiteY92" fmla="*/ 115286 h 3524141"/>
                <a:gd name="connsiteX93" fmla="*/ 70716 w 4691338"/>
                <a:gd name="connsiteY93" fmla="*/ 1857802 h 3524141"/>
                <a:gd name="connsiteX94" fmla="*/ 1532238 w 4691338"/>
                <a:gd name="connsiteY94" fmla="*/ 3365741 h 3524141"/>
                <a:gd name="connsiteX95" fmla="*/ 3028920 w 4691338"/>
                <a:gd name="connsiteY95" fmla="*/ 2350095 h 3524141"/>
                <a:gd name="connsiteX96" fmla="*/ 3591316 w 4691338"/>
                <a:gd name="connsiteY96" fmla="*/ 1893153 h 3524141"/>
                <a:gd name="connsiteX97" fmla="*/ 3679297 w 4691338"/>
                <a:gd name="connsiteY97" fmla="*/ 1825704 h 3524141"/>
                <a:gd name="connsiteX98" fmla="*/ 3675431 w 4691338"/>
                <a:gd name="connsiteY98" fmla="*/ 1824811 h 3524141"/>
                <a:gd name="connsiteX99" fmla="*/ 3759809 w 4691338"/>
                <a:gd name="connsiteY99" fmla="*/ 1756253 h 3524141"/>
                <a:gd name="connsiteX100" fmla="*/ 3761197 w 4691338"/>
                <a:gd name="connsiteY100" fmla="*/ 1756611 h 3524141"/>
                <a:gd name="connsiteX101" fmla="*/ 3792492 w 4691338"/>
                <a:gd name="connsiteY101" fmla="*/ 1729699 h 3524141"/>
                <a:gd name="connsiteX102" fmla="*/ 4026655 w 4691338"/>
                <a:gd name="connsiteY102" fmla="*/ 1539443 h 3524141"/>
                <a:gd name="connsiteX103" fmla="*/ 4011225 w 4691338"/>
                <a:gd name="connsiteY103" fmla="*/ 1538784 h 3524141"/>
                <a:gd name="connsiteX104" fmla="*/ 4633688 w 4691338"/>
                <a:gd name="connsiteY104" fmla="*/ 896823 h 3524141"/>
                <a:gd name="connsiteX0" fmla="*/ 1925044 w 5184179"/>
                <a:gd name="connsiteY0" fmla="*/ 1320562 h 3536689"/>
                <a:gd name="connsiteX1" fmla="*/ 1878442 w 5184179"/>
                <a:gd name="connsiteY1" fmla="*/ 1209671 h 3536689"/>
                <a:gd name="connsiteX2" fmla="*/ 1663244 w 5184179"/>
                <a:gd name="connsiteY2" fmla="*/ 1153725 h 3536689"/>
                <a:gd name="connsiteX3" fmla="*/ 1334862 w 5184179"/>
                <a:gd name="connsiteY3" fmla="*/ 1408150 h 3536689"/>
                <a:gd name="connsiteX4" fmla="*/ 1408992 w 5184179"/>
                <a:gd name="connsiteY4" fmla="*/ 1934383 h 3536689"/>
                <a:gd name="connsiteX5" fmla="*/ 1533872 w 5184179"/>
                <a:gd name="connsiteY5" fmla="*/ 1810836 h 3536689"/>
                <a:gd name="connsiteX6" fmla="*/ 1384542 w 5184179"/>
                <a:gd name="connsiteY6" fmla="*/ 1444196 h 3536689"/>
                <a:gd name="connsiteX7" fmla="*/ 1822710 w 5184179"/>
                <a:gd name="connsiteY7" fmla="*/ 1409983 h 3536689"/>
                <a:gd name="connsiteX8" fmla="*/ 1925044 w 5184179"/>
                <a:gd name="connsiteY8" fmla="*/ 1320562 h 3536689"/>
                <a:gd name="connsiteX9" fmla="*/ 1977893 w 5184179"/>
                <a:gd name="connsiteY9" fmla="*/ 1323162 h 3536689"/>
                <a:gd name="connsiteX10" fmla="*/ 1761672 w 5184179"/>
                <a:gd name="connsiteY10" fmla="*/ 1456193 h 3536689"/>
                <a:gd name="connsiteX11" fmla="*/ 1439981 w 5184179"/>
                <a:gd name="connsiteY11" fmla="*/ 1441939 h 3536689"/>
                <a:gd name="connsiteX12" fmla="*/ 1530675 w 5184179"/>
                <a:gd name="connsiteY12" fmla="*/ 1746174 h 3536689"/>
                <a:gd name="connsiteX13" fmla="*/ 1427841 w 5184179"/>
                <a:gd name="connsiteY13" fmla="*/ 1977590 h 3536689"/>
                <a:gd name="connsiteX14" fmla="*/ 1336726 w 5184179"/>
                <a:gd name="connsiteY14" fmla="*/ 1302583 h 3536689"/>
                <a:gd name="connsiteX15" fmla="*/ 1713459 w 5184179"/>
                <a:gd name="connsiteY15" fmla="*/ 1092001 h 3536689"/>
                <a:gd name="connsiteX16" fmla="*/ 1945041 w 5184179"/>
                <a:gd name="connsiteY16" fmla="*/ 1203031 h 3536689"/>
                <a:gd name="connsiteX17" fmla="*/ 1977893 w 5184179"/>
                <a:gd name="connsiteY17" fmla="*/ 1323162 h 3536689"/>
                <a:gd name="connsiteX18" fmla="*/ 2616238 w 5184179"/>
                <a:gd name="connsiteY18" fmla="*/ 1631756 h 3536689"/>
                <a:gd name="connsiteX19" fmla="*/ 2518905 w 5184179"/>
                <a:gd name="connsiteY19" fmla="*/ 1498076 h 3536689"/>
                <a:gd name="connsiteX20" fmla="*/ 2388122 w 5184179"/>
                <a:gd name="connsiteY20" fmla="*/ 1475988 h 3536689"/>
                <a:gd name="connsiteX21" fmla="*/ 2342381 w 5184179"/>
                <a:gd name="connsiteY21" fmla="*/ 1539345 h 3536689"/>
                <a:gd name="connsiteX22" fmla="*/ 2256513 w 5184179"/>
                <a:gd name="connsiteY22" fmla="*/ 1923307 h 3536689"/>
                <a:gd name="connsiteX23" fmla="*/ 1867646 w 5184179"/>
                <a:gd name="connsiteY23" fmla="*/ 1731754 h 3536689"/>
                <a:gd name="connsiteX24" fmla="*/ 1705057 w 5184179"/>
                <a:gd name="connsiteY24" fmla="*/ 1872467 h 3536689"/>
                <a:gd name="connsiteX25" fmla="*/ 2277556 w 5184179"/>
                <a:gd name="connsiteY25" fmla="*/ 1978661 h 3536689"/>
                <a:gd name="connsiteX26" fmla="*/ 2616238 w 5184179"/>
                <a:gd name="connsiteY26" fmla="*/ 1631756 h 3536689"/>
                <a:gd name="connsiteX27" fmla="*/ 2651593 w 5184179"/>
                <a:gd name="connsiteY27" fmla="*/ 1637298 h 3536689"/>
                <a:gd name="connsiteX28" fmla="*/ 2215434 w 5184179"/>
                <a:gd name="connsiteY28" fmla="*/ 2047871 h 3536689"/>
                <a:gd name="connsiteX29" fmla="*/ 1645517 w 5184179"/>
                <a:gd name="connsiteY29" fmla="*/ 1825783 h 3536689"/>
                <a:gd name="connsiteX30" fmla="*/ 1946139 w 5184179"/>
                <a:gd name="connsiteY30" fmla="*/ 1704745 h 3536689"/>
                <a:gd name="connsiteX31" fmla="*/ 2208903 w 5184179"/>
                <a:gd name="connsiteY31" fmla="*/ 1878547 h 3536689"/>
                <a:gd name="connsiteX32" fmla="*/ 2308141 w 5184179"/>
                <a:gd name="connsiteY32" fmla="*/ 1576643 h 3536689"/>
                <a:gd name="connsiteX33" fmla="*/ 2425318 w 5184179"/>
                <a:gd name="connsiteY33" fmla="*/ 1408637 h 3536689"/>
                <a:gd name="connsiteX34" fmla="*/ 2528366 w 5184179"/>
                <a:gd name="connsiteY34" fmla="*/ 1433416 h 3536689"/>
                <a:gd name="connsiteX35" fmla="*/ 2651593 w 5184179"/>
                <a:gd name="connsiteY35" fmla="*/ 1637298 h 3536689"/>
                <a:gd name="connsiteX36" fmla="*/ 3021430 w 5184179"/>
                <a:gd name="connsiteY36" fmla="*/ 929520 h 3536689"/>
                <a:gd name="connsiteX37" fmla="*/ 2721792 w 5184179"/>
                <a:gd name="connsiteY37" fmla="*/ 727484 h 3536689"/>
                <a:gd name="connsiteX38" fmla="*/ 2624209 w 5184179"/>
                <a:gd name="connsiteY38" fmla="*/ 736258 h 3536689"/>
                <a:gd name="connsiteX39" fmla="*/ 2494431 w 5184179"/>
                <a:gd name="connsiteY39" fmla="*/ 771099 h 3536689"/>
                <a:gd name="connsiteX40" fmla="*/ 2210787 w 5184179"/>
                <a:gd name="connsiteY40" fmla="*/ 1199314 h 3536689"/>
                <a:gd name="connsiteX41" fmla="*/ 2381941 w 5184179"/>
                <a:gd name="connsiteY41" fmla="*/ 1178424 h 3536689"/>
                <a:gd name="connsiteX42" fmla="*/ 2507782 w 5184179"/>
                <a:gd name="connsiteY42" fmla="*/ 825399 h 3536689"/>
                <a:gd name="connsiteX43" fmla="*/ 2851765 w 5184179"/>
                <a:gd name="connsiteY43" fmla="*/ 1045529 h 3536689"/>
                <a:gd name="connsiteX44" fmla="*/ 3021430 w 5184179"/>
                <a:gd name="connsiteY44" fmla="*/ 929520 h 3536689"/>
                <a:gd name="connsiteX45" fmla="*/ 3071545 w 5184179"/>
                <a:gd name="connsiteY45" fmla="*/ 960546 h 3536689"/>
                <a:gd name="connsiteX46" fmla="*/ 2774127 w 5184179"/>
                <a:gd name="connsiteY46" fmla="*/ 1043945 h 3536689"/>
                <a:gd name="connsiteX47" fmla="*/ 2546882 w 5184179"/>
                <a:gd name="connsiteY47" fmla="*/ 853398 h 3536689"/>
                <a:gd name="connsiteX48" fmla="*/ 2418048 w 5184179"/>
                <a:gd name="connsiteY48" fmla="*/ 1127742 h 3536689"/>
                <a:gd name="connsiteX49" fmla="*/ 2193785 w 5184179"/>
                <a:gd name="connsiteY49" fmla="*/ 1240243 h 3536689"/>
                <a:gd name="connsiteX50" fmla="*/ 2560542 w 5184179"/>
                <a:gd name="connsiteY50" fmla="*/ 693188 h 3536689"/>
                <a:gd name="connsiteX51" fmla="*/ 2634155 w 5184179"/>
                <a:gd name="connsiteY51" fmla="*/ 681875 h 3536689"/>
                <a:gd name="connsiteX52" fmla="*/ 3071545 w 5184179"/>
                <a:gd name="connsiteY52" fmla="*/ 960546 h 3536689"/>
                <a:gd name="connsiteX53" fmla="*/ 3702024 w 5184179"/>
                <a:gd name="connsiteY53" fmla="*/ 1227772 h 3536689"/>
                <a:gd name="connsiteX54" fmla="*/ 3604692 w 5184179"/>
                <a:gd name="connsiteY54" fmla="*/ 1094090 h 3536689"/>
                <a:gd name="connsiteX55" fmla="*/ 3473909 w 5184179"/>
                <a:gd name="connsiteY55" fmla="*/ 1072005 h 3536689"/>
                <a:gd name="connsiteX56" fmla="*/ 3428168 w 5184179"/>
                <a:gd name="connsiteY56" fmla="*/ 1135361 h 3536689"/>
                <a:gd name="connsiteX57" fmla="*/ 3342299 w 5184179"/>
                <a:gd name="connsiteY57" fmla="*/ 1519323 h 3536689"/>
                <a:gd name="connsiteX58" fmla="*/ 2953433 w 5184179"/>
                <a:gd name="connsiteY58" fmla="*/ 1327770 h 3536689"/>
                <a:gd name="connsiteX59" fmla="*/ 2790843 w 5184179"/>
                <a:gd name="connsiteY59" fmla="*/ 1468483 h 3536689"/>
                <a:gd name="connsiteX60" fmla="*/ 3363342 w 5184179"/>
                <a:gd name="connsiteY60" fmla="*/ 1574675 h 3536689"/>
                <a:gd name="connsiteX61" fmla="*/ 3702024 w 5184179"/>
                <a:gd name="connsiteY61" fmla="*/ 1227772 h 3536689"/>
                <a:gd name="connsiteX62" fmla="*/ 3737380 w 5184179"/>
                <a:gd name="connsiteY62" fmla="*/ 1233312 h 3536689"/>
                <a:gd name="connsiteX63" fmla="*/ 3301220 w 5184179"/>
                <a:gd name="connsiteY63" fmla="*/ 1643885 h 3536689"/>
                <a:gd name="connsiteX64" fmla="*/ 2731302 w 5184179"/>
                <a:gd name="connsiteY64" fmla="*/ 1421799 h 3536689"/>
                <a:gd name="connsiteX65" fmla="*/ 3031925 w 5184179"/>
                <a:gd name="connsiteY65" fmla="*/ 1300759 h 3536689"/>
                <a:gd name="connsiteX66" fmla="*/ 3294690 w 5184179"/>
                <a:gd name="connsiteY66" fmla="*/ 1474561 h 3536689"/>
                <a:gd name="connsiteX67" fmla="*/ 3393927 w 5184179"/>
                <a:gd name="connsiteY67" fmla="*/ 1172659 h 3536689"/>
                <a:gd name="connsiteX68" fmla="*/ 3511104 w 5184179"/>
                <a:gd name="connsiteY68" fmla="*/ 1004651 h 3536689"/>
                <a:gd name="connsiteX69" fmla="*/ 3614153 w 5184179"/>
                <a:gd name="connsiteY69" fmla="*/ 1029430 h 3536689"/>
                <a:gd name="connsiteX70" fmla="*/ 3737380 w 5184179"/>
                <a:gd name="connsiteY70" fmla="*/ 1233312 h 3536689"/>
                <a:gd name="connsiteX71" fmla="*/ 3697529 w 5184179"/>
                <a:gd name="connsiteY71" fmla="*/ 2079906 h 3536689"/>
                <a:gd name="connsiteX72" fmla="*/ 3591980 w 5184179"/>
                <a:gd name="connsiteY72" fmla="*/ 2143440 h 3536689"/>
                <a:gd name="connsiteX73" fmla="*/ 2622726 w 5184179"/>
                <a:gd name="connsiteY73" fmla="*/ 2923728 h 3536689"/>
                <a:gd name="connsiteX74" fmla="*/ 2546902 w 5184179"/>
                <a:gd name="connsiteY74" fmla="*/ 2961042 h 3536689"/>
                <a:gd name="connsiteX75" fmla="*/ 3586085 w 5184179"/>
                <a:gd name="connsiteY75" fmla="*/ 2083508 h 3536689"/>
                <a:gd name="connsiteX76" fmla="*/ 3697529 w 5184179"/>
                <a:gd name="connsiteY76" fmla="*/ 2079906 h 3536689"/>
                <a:gd name="connsiteX77" fmla="*/ 3970467 w 5184179"/>
                <a:gd name="connsiteY77" fmla="*/ 1868347 h 3536689"/>
                <a:gd name="connsiteX78" fmla="*/ 3767917 w 5184179"/>
                <a:gd name="connsiteY78" fmla="*/ 2025349 h 3536689"/>
                <a:gd name="connsiteX79" fmla="*/ 3589459 w 5184179"/>
                <a:gd name="connsiteY79" fmla="*/ 2027900 h 3536689"/>
                <a:gd name="connsiteX80" fmla="*/ 2455287 w 5184179"/>
                <a:gd name="connsiteY80" fmla="*/ 3006126 h 3536689"/>
                <a:gd name="connsiteX81" fmla="*/ 2250755 w 5184179"/>
                <a:gd name="connsiteY81" fmla="*/ 3106781 h 3536689"/>
                <a:gd name="connsiteX82" fmla="*/ 3572040 w 5184179"/>
                <a:gd name="connsiteY82" fmla="*/ 1850795 h 3536689"/>
                <a:gd name="connsiteX83" fmla="*/ 3970467 w 5184179"/>
                <a:gd name="connsiteY83" fmla="*/ 1868347 h 3536689"/>
                <a:gd name="connsiteX84" fmla="*/ 4149393 w 5184179"/>
                <a:gd name="connsiteY84" fmla="*/ 1729659 h 3536689"/>
                <a:gd name="connsiteX85" fmla="*/ 4059162 w 5184179"/>
                <a:gd name="connsiteY85" fmla="*/ 1799599 h 3536689"/>
                <a:gd name="connsiteX86" fmla="*/ 3576265 w 5184179"/>
                <a:gd name="connsiteY86" fmla="*/ 1771382 h 3536689"/>
                <a:gd name="connsiteX87" fmla="*/ 2119066 w 5184179"/>
                <a:gd name="connsiteY87" fmla="*/ 3171588 h 3536689"/>
                <a:gd name="connsiteX88" fmla="*/ 2022721 w 5184179"/>
                <a:gd name="connsiteY88" fmla="*/ 3219001 h 3536689"/>
                <a:gd name="connsiteX89" fmla="*/ 3567663 w 5184179"/>
                <a:gd name="connsiteY89" fmla="*/ 1683928 h 3536689"/>
                <a:gd name="connsiteX90" fmla="*/ 4149393 w 5184179"/>
                <a:gd name="connsiteY90" fmla="*/ 1729659 h 3536689"/>
                <a:gd name="connsiteX91" fmla="*/ 5126529 w 5184179"/>
                <a:gd name="connsiteY91" fmla="*/ 896823 h 3536689"/>
                <a:gd name="connsiteX92" fmla="*/ 3646668 w 5184179"/>
                <a:gd name="connsiteY92" fmla="*/ 115286 h 3536689"/>
                <a:gd name="connsiteX93" fmla="*/ 43526 w 5184179"/>
                <a:gd name="connsiteY93" fmla="*/ 2017377 h 3536689"/>
                <a:gd name="connsiteX94" fmla="*/ 2025079 w 5184179"/>
                <a:gd name="connsiteY94" fmla="*/ 3365741 h 3536689"/>
                <a:gd name="connsiteX95" fmla="*/ 3521761 w 5184179"/>
                <a:gd name="connsiteY95" fmla="*/ 2350095 h 3536689"/>
                <a:gd name="connsiteX96" fmla="*/ 4084157 w 5184179"/>
                <a:gd name="connsiteY96" fmla="*/ 1893153 h 3536689"/>
                <a:gd name="connsiteX97" fmla="*/ 4172138 w 5184179"/>
                <a:gd name="connsiteY97" fmla="*/ 1825704 h 3536689"/>
                <a:gd name="connsiteX98" fmla="*/ 4168272 w 5184179"/>
                <a:gd name="connsiteY98" fmla="*/ 1824811 h 3536689"/>
                <a:gd name="connsiteX99" fmla="*/ 4252650 w 5184179"/>
                <a:gd name="connsiteY99" fmla="*/ 1756253 h 3536689"/>
                <a:gd name="connsiteX100" fmla="*/ 4254038 w 5184179"/>
                <a:gd name="connsiteY100" fmla="*/ 1756611 h 3536689"/>
                <a:gd name="connsiteX101" fmla="*/ 4285333 w 5184179"/>
                <a:gd name="connsiteY101" fmla="*/ 1729699 h 3536689"/>
                <a:gd name="connsiteX102" fmla="*/ 4519496 w 5184179"/>
                <a:gd name="connsiteY102" fmla="*/ 1539443 h 3536689"/>
                <a:gd name="connsiteX103" fmla="*/ 4504066 w 5184179"/>
                <a:gd name="connsiteY103" fmla="*/ 1538784 h 3536689"/>
                <a:gd name="connsiteX104" fmla="*/ 5126529 w 5184179"/>
                <a:gd name="connsiteY104" fmla="*/ 896823 h 3536689"/>
                <a:gd name="connsiteX0" fmla="*/ 1969589 w 5228724"/>
                <a:gd name="connsiteY0" fmla="*/ 1320562 h 3835674"/>
                <a:gd name="connsiteX1" fmla="*/ 1922987 w 5228724"/>
                <a:gd name="connsiteY1" fmla="*/ 1209671 h 3835674"/>
                <a:gd name="connsiteX2" fmla="*/ 1707789 w 5228724"/>
                <a:gd name="connsiteY2" fmla="*/ 1153725 h 3835674"/>
                <a:gd name="connsiteX3" fmla="*/ 1379407 w 5228724"/>
                <a:gd name="connsiteY3" fmla="*/ 1408150 h 3835674"/>
                <a:gd name="connsiteX4" fmla="*/ 1453537 w 5228724"/>
                <a:gd name="connsiteY4" fmla="*/ 1934383 h 3835674"/>
                <a:gd name="connsiteX5" fmla="*/ 1578417 w 5228724"/>
                <a:gd name="connsiteY5" fmla="*/ 1810836 h 3835674"/>
                <a:gd name="connsiteX6" fmla="*/ 1429087 w 5228724"/>
                <a:gd name="connsiteY6" fmla="*/ 1444196 h 3835674"/>
                <a:gd name="connsiteX7" fmla="*/ 1867255 w 5228724"/>
                <a:gd name="connsiteY7" fmla="*/ 1409983 h 3835674"/>
                <a:gd name="connsiteX8" fmla="*/ 1969589 w 5228724"/>
                <a:gd name="connsiteY8" fmla="*/ 1320562 h 3835674"/>
                <a:gd name="connsiteX9" fmla="*/ 2022438 w 5228724"/>
                <a:gd name="connsiteY9" fmla="*/ 1323162 h 3835674"/>
                <a:gd name="connsiteX10" fmla="*/ 1806217 w 5228724"/>
                <a:gd name="connsiteY10" fmla="*/ 1456193 h 3835674"/>
                <a:gd name="connsiteX11" fmla="*/ 1484526 w 5228724"/>
                <a:gd name="connsiteY11" fmla="*/ 1441939 h 3835674"/>
                <a:gd name="connsiteX12" fmla="*/ 1575220 w 5228724"/>
                <a:gd name="connsiteY12" fmla="*/ 1746174 h 3835674"/>
                <a:gd name="connsiteX13" fmla="*/ 1472386 w 5228724"/>
                <a:gd name="connsiteY13" fmla="*/ 1977590 h 3835674"/>
                <a:gd name="connsiteX14" fmla="*/ 1381271 w 5228724"/>
                <a:gd name="connsiteY14" fmla="*/ 1302583 h 3835674"/>
                <a:gd name="connsiteX15" fmla="*/ 1758004 w 5228724"/>
                <a:gd name="connsiteY15" fmla="*/ 1092001 h 3835674"/>
                <a:gd name="connsiteX16" fmla="*/ 1989586 w 5228724"/>
                <a:gd name="connsiteY16" fmla="*/ 1203031 h 3835674"/>
                <a:gd name="connsiteX17" fmla="*/ 2022438 w 5228724"/>
                <a:gd name="connsiteY17" fmla="*/ 1323162 h 3835674"/>
                <a:gd name="connsiteX18" fmla="*/ 2660783 w 5228724"/>
                <a:gd name="connsiteY18" fmla="*/ 1631756 h 3835674"/>
                <a:gd name="connsiteX19" fmla="*/ 2563450 w 5228724"/>
                <a:gd name="connsiteY19" fmla="*/ 1498076 h 3835674"/>
                <a:gd name="connsiteX20" fmla="*/ 2432667 w 5228724"/>
                <a:gd name="connsiteY20" fmla="*/ 1475988 h 3835674"/>
                <a:gd name="connsiteX21" fmla="*/ 2386926 w 5228724"/>
                <a:gd name="connsiteY21" fmla="*/ 1539345 h 3835674"/>
                <a:gd name="connsiteX22" fmla="*/ 2301058 w 5228724"/>
                <a:gd name="connsiteY22" fmla="*/ 1923307 h 3835674"/>
                <a:gd name="connsiteX23" fmla="*/ 1912191 w 5228724"/>
                <a:gd name="connsiteY23" fmla="*/ 1731754 h 3835674"/>
                <a:gd name="connsiteX24" fmla="*/ 1749602 w 5228724"/>
                <a:gd name="connsiteY24" fmla="*/ 1872467 h 3835674"/>
                <a:gd name="connsiteX25" fmla="*/ 2322101 w 5228724"/>
                <a:gd name="connsiteY25" fmla="*/ 1978661 h 3835674"/>
                <a:gd name="connsiteX26" fmla="*/ 2660783 w 5228724"/>
                <a:gd name="connsiteY26" fmla="*/ 1631756 h 3835674"/>
                <a:gd name="connsiteX27" fmla="*/ 2696138 w 5228724"/>
                <a:gd name="connsiteY27" fmla="*/ 1637298 h 3835674"/>
                <a:gd name="connsiteX28" fmla="*/ 2259979 w 5228724"/>
                <a:gd name="connsiteY28" fmla="*/ 2047871 h 3835674"/>
                <a:gd name="connsiteX29" fmla="*/ 1690062 w 5228724"/>
                <a:gd name="connsiteY29" fmla="*/ 1825783 h 3835674"/>
                <a:gd name="connsiteX30" fmla="*/ 1990684 w 5228724"/>
                <a:gd name="connsiteY30" fmla="*/ 1704745 h 3835674"/>
                <a:gd name="connsiteX31" fmla="*/ 2253448 w 5228724"/>
                <a:gd name="connsiteY31" fmla="*/ 1878547 h 3835674"/>
                <a:gd name="connsiteX32" fmla="*/ 2352686 w 5228724"/>
                <a:gd name="connsiteY32" fmla="*/ 1576643 h 3835674"/>
                <a:gd name="connsiteX33" fmla="*/ 2469863 w 5228724"/>
                <a:gd name="connsiteY33" fmla="*/ 1408637 h 3835674"/>
                <a:gd name="connsiteX34" fmla="*/ 2572911 w 5228724"/>
                <a:gd name="connsiteY34" fmla="*/ 1433416 h 3835674"/>
                <a:gd name="connsiteX35" fmla="*/ 2696138 w 5228724"/>
                <a:gd name="connsiteY35" fmla="*/ 1637298 h 3835674"/>
                <a:gd name="connsiteX36" fmla="*/ 3065975 w 5228724"/>
                <a:gd name="connsiteY36" fmla="*/ 929520 h 3835674"/>
                <a:gd name="connsiteX37" fmla="*/ 2766337 w 5228724"/>
                <a:gd name="connsiteY37" fmla="*/ 727484 h 3835674"/>
                <a:gd name="connsiteX38" fmla="*/ 2668754 w 5228724"/>
                <a:gd name="connsiteY38" fmla="*/ 736258 h 3835674"/>
                <a:gd name="connsiteX39" fmla="*/ 2538976 w 5228724"/>
                <a:gd name="connsiteY39" fmla="*/ 771099 h 3835674"/>
                <a:gd name="connsiteX40" fmla="*/ 2255332 w 5228724"/>
                <a:gd name="connsiteY40" fmla="*/ 1199314 h 3835674"/>
                <a:gd name="connsiteX41" fmla="*/ 2426486 w 5228724"/>
                <a:gd name="connsiteY41" fmla="*/ 1178424 h 3835674"/>
                <a:gd name="connsiteX42" fmla="*/ 2552327 w 5228724"/>
                <a:gd name="connsiteY42" fmla="*/ 825399 h 3835674"/>
                <a:gd name="connsiteX43" fmla="*/ 2896310 w 5228724"/>
                <a:gd name="connsiteY43" fmla="*/ 1045529 h 3835674"/>
                <a:gd name="connsiteX44" fmla="*/ 3065975 w 5228724"/>
                <a:gd name="connsiteY44" fmla="*/ 929520 h 3835674"/>
                <a:gd name="connsiteX45" fmla="*/ 3116090 w 5228724"/>
                <a:gd name="connsiteY45" fmla="*/ 960546 h 3835674"/>
                <a:gd name="connsiteX46" fmla="*/ 2818672 w 5228724"/>
                <a:gd name="connsiteY46" fmla="*/ 1043945 h 3835674"/>
                <a:gd name="connsiteX47" fmla="*/ 2591427 w 5228724"/>
                <a:gd name="connsiteY47" fmla="*/ 853398 h 3835674"/>
                <a:gd name="connsiteX48" fmla="*/ 2462593 w 5228724"/>
                <a:gd name="connsiteY48" fmla="*/ 1127742 h 3835674"/>
                <a:gd name="connsiteX49" fmla="*/ 2238330 w 5228724"/>
                <a:gd name="connsiteY49" fmla="*/ 1240243 h 3835674"/>
                <a:gd name="connsiteX50" fmla="*/ 2605087 w 5228724"/>
                <a:gd name="connsiteY50" fmla="*/ 693188 h 3835674"/>
                <a:gd name="connsiteX51" fmla="*/ 2678700 w 5228724"/>
                <a:gd name="connsiteY51" fmla="*/ 681875 h 3835674"/>
                <a:gd name="connsiteX52" fmla="*/ 3116090 w 5228724"/>
                <a:gd name="connsiteY52" fmla="*/ 960546 h 3835674"/>
                <a:gd name="connsiteX53" fmla="*/ 3746569 w 5228724"/>
                <a:gd name="connsiteY53" fmla="*/ 1227772 h 3835674"/>
                <a:gd name="connsiteX54" fmla="*/ 3649237 w 5228724"/>
                <a:gd name="connsiteY54" fmla="*/ 1094090 h 3835674"/>
                <a:gd name="connsiteX55" fmla="*/ 3518454 w 5228724"/>
                <a:gd name="connsiteY55" fmla="*/ 1072005 h 3835674"/>
                <a:gd name="connsiteX56" fmla="*/ 3472713 w 5228724"/>
                <a:gd name="connsiteY56" fmla="*/ 1135361 h 3835674"/>
                <a:gd name="connsiteX57" fmla="*/ 3386844 w 5228724"/>
                <a:gd name="connsiteY57" fmla="*/ 1519323 h 3835674"/>
                <a:gd name="connsiteX58" fmla="*/ 2997978 w 5228724"/>
                <a:gd name="connsiteY58" fmla="*/ 1327770 h 3835674"/>
                <a:gd name="connsiteX59" fmla="*/ 2835388 w 5228724"/>
                <a:gd name="connsiteY59" fmla="*/ 1468483 h 3835674"/>
                <a:gd name="connsiteX60" fmla="*/ 3407887 w 5228724"/>
                <a:gd name="connsiteY60" fmla="*/ 1574675 h 3835674"/>
                <a:gd name="connsiteX61" fmla="*/ 3746569 w 5228724"/>
                <a:gd name="connsiteY61" fmla="*/ 1227772 h 3835674"/>
                <a:gd name="connsiteX62" fmla="*/ 3781925 w 5228724"/>
                <a:gd name="connsiteY62" fmla="*/ 1233312 h 3835674"/>
                <a:gd name="connsiteX63" fmla="*/ 3345765 w 5228724"/>
                <a:gd name="connsiteY63" fmla="*/ 1643885 h 3835674"/>
                <a:gd name="connsiteX64" fmla="*/ 2775847 w 5228724"/>
                <a:gd name="connsiteY64" fmla="*/ 1421799 h 3835674"/>
                <a:gd name="connsiteX65" fmla="*/ 3076470 w 5228724"/>
                <a:gd name="connsiteY65" fmla="*/ 1300759 h 3835674"/>
                <a:gd name="connsiteX66" fmla="*/ 3339235 w 5228724"/>
                <a:gd name="connsiteY66" fmla="*/ 1474561 h 3835674"/>
                <a:gd name="connsiteX67" fmla="*/ 3438472 w 5228724"/>
                <a:gd name="connsiteY67" fmla="*/ 1172659 h 3835674"/>
                <a:gd name="connsiteX68" fmla="*/ 3555649 w 5228724"/>
                <a:gd name="connsiteY68" fmla="*/ 1004651 h 3835674"/>
                <a:gd name="connsiteX69" fmla="*/ 3658698 w 5228724"/>
                <a:gd name="connsiteY69" fmla="*/ 1029430 h 3835674"/>
                <a:gd name="connsiteX70" fmla="*/ 3781925 w 5228724"/>
                <a:gd name="connsiteY70" fmla="*/ 1233312 h 3835674"/>
                <a:gd name="connsiteX71" fmla="*/ 3742074 w 5228724"/>
                <a:gd name="connsiteY71" fmla="*/ 2079906 h 3835674"/>
                <a:gd name="connsiteX72" fmla="*/ 3636525 w 5228724"/>
                <a:gd name="connsiteY72" fmla="*/ 2143440 h 3835674"/>
                <a:gd name="connsiteX73" fmla="*/ 2667271 w 5228724"/>
                <a:gd name="connsiteY73" fmla="*/ 2923728 h 3835674"/>
                <a:gd name="connsiteX74" fmla="*/ 2591447 w 5228724"/>
                <a:gd name="connsiteY74" fmla="*/ 2961042 h 3835674"/>
                <a:gd name="connsiteX75" fmla="*/ 3630630 w 5228724"/>
                <a:gd name="connsiteY75" fmla="*/ 2083508 h 3835674"/>
                <a:gd name="connsiteX76" fmla="*/ 3742074 w 5228724"/>
                <a:gd name="connsiteY76" fmla="*/ 2079906 h 3835674"/>
                <a:gd name="connsiteX77" fmla="*/ 4015012 w 5228724"/>
                <a:gd name="connsiteY77" fmla="*/ 1868347 h 3835674"/>
                <a:gd name="connsiteX78" fmla="*/ 3812462 w 5228724"/>
                <a:gd name="connsiteY78" fmla="*/ 2025349 h 3835674"/>
                <a:gd name="connsiteX79" fmla="*/ 3634004 w 5228724"/>
                <a:gd name="connsiteY79" fmla="*/ 2027900 h 3835674"/>
                <a:gd name="connsiteX80" fmla="*/ 2499832 w 5228724"/>
                <a:gd name="connsiteY80" fmla="*/ 3006126 h 3835674"/>
                <a:gd name="connsiteX81" fmla="*/ 2295300 w 5228724"/>
                <a:gd name="connsiteY81" fmla="*/ 3106781 h 3835674"/>
                <a:gd name="connsiteX82" fmla="*/ 3616585 w 5228724"/>
                <a:gd name="connsiteY82" fmla="*/ 1850795 h 3835674"/>
                <a:gd name="connsiteX83" fmla="*/ 4015012 w 5228724"/>
                <a:gd name="connsiteY83" fmla="*/ 1868347 h 3835674"/>
                <a:gd name="connsiteX84" fmla="*/ 4193938 w 5228724"/>
                <a:gd name="connsiteY84" fmla="*/ 1729659 h 3835674"/>
                <a:gd name="connsiteX85" fmla="*/ 4103707 w 5228724"/>
                <a:gd name="connsiteY85" fmla="*/ 1799599 h 3835674"/>
                <a:gd name="connsiteX86" fmla="*/ 3620810 w 5228724"/>
                <a:gd name="connsiteY86" fmla="*/ 1771382 h 3835674"/>
                <a:gd name="connsiteX87" fmla="*/ 2163611 w 5228724"/>
                <a:gd name="connsiteY87" fmla="*/ 3171588 h 3835674"/>
                <a:gd name="connsiteX88" fmla="*/ 2067266 w 5228724"/>
                <a:gd name="connsiteY88" fmla="*/ 3219001 h 3835674"/>
                <a:gd name="connsiteX89" fmla="*/ 3612208 w 5228724"/>
                <a:gd name="connsiteY89" fmla="*/ 1683928 h 3835674"/>
                <a:gd name="connsiteX90" fmla="*/ 4193938 w 5228724"/>
                <a:gd name="connsiteY90" fmla="*/ 1729659 h 3835674"/>
                <a:gd name="connsiteX91" fmla="*/ 5171074 w 5228724"/>
                <a:gd name="connsiteY91" fmla="*/ 896823 h 3835674"/>
                <a:gd name="connsiteX92" fmla="*/ 3691213 w 5228724"/>
                <a:gd name="connsiteY92" fmla="*/ 115286 h 3835674"/>
                <a:gd name="connsiteX93" fmla="*/ 88071 w 5228724"/>
                <a:gd name="connsiteY93" fmla="*/ 2017377 h 3835674"/>
                <a:gd name="connsiteX94" fmla="*/ 1646343 w 5228724"/>
                <a:gd name="connsiteY94" fmla="*/ 3684892 h 3835674"/>
                <a:gd name="connsiteX95" fmla="*/ 3566306 w 5228724"/>
                <a:gd name="connsiteY95" fmla="*/ 2350095 h 3835674"/>
                <a:gd name="connsiteX96" fmla="*/ 4128702 w 5228724"/>
                <a:gd name="connsiteY96" fmla="*/ 1893153 h 3835674"/>
                <a:gd name="connsiteX97" fmla="*/ 4216683 w 5228724"/>
                <a:gd name="connsiteY97" fmla="*/ 1825704 h 3835674"/>
                <a:gd name="connsiteX98" fmla="*/ 4212817 w 5228724"/>
                <a:gd name="connsiteY98" fmla="*/ 1824811 h 3835674"/>
                <a:gd name="connsiteX99" fmla="*/ 4297195 w 5228724"/>
                <a:gd name="connsiteY99" fmla="*/ 1756253 h 3835674"/>
                <a:gd name="connsiteX100" fmla="*/ 4298583 w 5228724"/>
                <a:gd name="connsiteY100" fmla="*/ 1756611 h 3835674"/>
                <a:gd name="connsiteX101" fmla="*/ 4329878 w 5228724"/>
                <a:gd name="connsiteY101" fmla="*/ 1729699 h 3835674"/>
                <a:gd name="connsiteX102" fmla="*/ 4564041 w 5228724"/>
                <a:gd name="connsiteY102" fmla="*/ 1539443 h 3835674"/>
                <a:gd name="connsiteX103" fmla="*/ 4548611 w 5228724"/>
                <a:gd name="connsiteY103" fmla="*/ 1538784 h 3835674"/>
                <a:gd name="connsiteX104" fmla="*/ 5171074 w 5228724"/>
                <a:gd name="connsiteY104" fmla="*/ 896823 h 3835674"/>
                <a:gd name="connsiteX0" fmla="*/ 1984157 w 5243292"/>
                <a:gd name="connsiteY0" fmla="*/ 1320562 h 3743159"/>
                <a:gd name="connsiteX1" fmla="*/ 1937555 w 5243292"/>
                <a:gd name="connsiteY1" fmla="*/ 1209671 h 3743159"/>
                <a:gd name="connsiteX2" fmla="*/ 1722357 w 5243292"/>
                <a:gd name="connsiteY2" fmla="*/ 1153725 h 3743159"/>
                <a:gd name="connsiteX3" fmla="*/ 1393975 w 5243292"/>
                <a:gd name="connsiteY3" fmla="*/ 1408150 h 3743159"/>
                <a:gd name="connsiteX4" fmla="*/ 1468105 w 5243292"/>
                <a:gd name="connsiteY4" fmla="*/ 1934383 h 3743159"/>
                <a:gd name="connsiteX5" fmla="*/ 1592985 w 5243292"/>
                <a:gd name="connsiteY5" fmla="*/ 1810836 h 3743159"/>
                <a:gd name="connsiteX6" fmla="*/ 1443655 w 5243292"/>
                <a:gd name="connsiteY6" fmla="*/ 1444196 h 3743159"/>
                <a:gd name="connsiteX7" fmla="*/ 1881823 w 5243292"/>
                <a:gd name="connsiteY7" fmla="*/ 1409983 h 3743159"/>
                <a:gd name="connsiteX8" fmla="*/ 1984157 w 5243292"/>
                <a:gd name="connsiteY8" fmla="*/ 1320562 h 3743159"/>
                <a:gd name="connsiteX9" fmla="*/ 2037006 w 5243292"/>
                <a:gd name="connsiteY9" fmla="*/ 1323162 h 3743159"/>
                <a:gd name="connsiteX10" fmla="*/ 1820785 w 5243292"/>
                <a:gd name="connsiteY10" fmla="*/ 1456193 h 3743159"/>
                <a:gd name="connsiteX11" fmla="*/ 1499094 w 5243292"/>
                <a:gd name="connsiteY11" fmla="*/ 1441939 h 3743159"/>
                <a:gd name="connsiteX12" fmla="*/ 1589788 w 5243292"/>
                <a:gd name="connsiteY12" fmla="*/ 1746174 h 3743159"/>
                <a:gd name="connsiteX13" fmla="*/ 1486954 w 5243292"/>
                <a:gd name="connsiteY13" fmla="*/ 1977590 h 3743159"/>
                <a:gd name="connsiteX14" fmla="*/ 1395839 w 5243292"/>
                <a:gd name="connsiteY14" fmla="*/ 1302583 h 3743159"/>
                <a:gd name="connsiteX15" fmla="*/ 1772572 w 5243292"/>
                <a:gd name="connsiteY15" fmla="*/ 1092001 h 3743159"/>
                <a:gd name="connsiteX16" fmla="*/ 2004154 w 5243292"/>
                <a:gd name="connsiteY16" fmla="*/ 1203031 h 3743159"/>
                <a:gd name="connsiteX17" fmla="*/ 2037006 w 5243292"/>
                <a:gd name="connsiteY17" fmla="*/ 1323162 h 3743159"/>
                <a:gd name="connsiteX18" fmla="*/ 2675351 w 5243292"/>
                <a:gd name="connsiteY18" fmla="*/ 1631756 h 3743159"/>
                <a:gd name="connsiteX19" fmla="*/ 2578018 w 5243292"/>
                <a:gd name="connsiteY19" fmla="*/ 1498076 h 3743159"/>
                <a:gd name="connsiteX20" fmla="*/ 2447235 w 5243292"/>
                <a:gd name="connsiteY20" fmla="*/ 1475988 h 3743159"/>
                <a:gd name="connsiteX21" fmla="*/ 2401494 w 5243292"/>
                <a:gd name="connsiteY21" fmla="*/ 1539345 h 3743159"/>
                <a:gd name="connsiteX22" fmla="*/ 2315626 w 5243292"/>
                <a:gd name="connsiteY22" fmla="*/ 1923307 h 3743159"/>
                <a:gd name="connsiteX23" fmla="*/ 1926759 w 5243292"/>
                <a:gd name="connsiteY23" fmla="*/ 1731754 h 3743159"/>
                <a:gd name="connsiteX24" fmla="*/ 1764170 w 5243292"/>
                <a:gd name="connsiteY24" fmla="*/ 1872467 h 3743159"/>
                <a:gd name="connsiteX25" fmla="*/ 2336669 w 5243292"/>
                <a:gd name="connsiteY25" fmla="*/ 1978661 h 3743159"/>
                <a:gd name="connsiteX26" fmla="*/ 2675351 w 5243292"/>
                <a:gd name="connsiteY26" fmla="*/ 1631756 h 3743159"/>
                <a:gd name="connsiteX27" fmla="*/ 2710706 w 5243292"/>
                <a:gd name="connsiteY27" fmla="*/ 1637298 h 3743159"/>
                <a:gd name="connsiteX28" fmla="*/ 2274547 w 5243292"/>
                <a:gd name="connsiteY28" fmla="*/ 2047871 h 3743159"/>
                <a:gd name="connsiteX29" fmla="*/ 1704630 w 5243292"/>
                <a:gd name="connsiteY29" fmla="*/ 1825783 h 3743159"/>
                <a:gd name="connsiteX30" fmla="*/ 2005252 w 5243292"/>
                <a:gd name="connsiteY30" fmla="*/ 1704745 h 3743159"/>
                <a:gd name="connsiteX31" fmla="*/ 2268016 w 5243292"/>
                <a:gd name="connsiteY31" fmla="*/ 1878547 h 3743159"/>
                <a:gd name="connsiteX32" fmla="*/ 2367254 w 5243292"/>
                <a:gd name="connsiteY32" fmla="*/ 1576643 h 3743159"/>
                <a:gd name="connsiteX33" fmla="*/ 2484431 w 5243292"/>
                <a:gd name="connsiteY33" fmla="*/ 1408637 h 3743159"/>
                <a:gd name="connsiteX34" fmla="*/ 2587479 w 5243292"/>
                <a:gd name="connsiteY34" fmla="*/ 1433416 h 3743159"/>
                <a:gd name="connsiteX35" fmla="*/ 2710706 w 5243292"/>
                <a:gd name="connsiteY35" fmla="*/ 1637298 h 3743159"/>
                <a:gd name="connsiteX36" fmla="*/ 3080543 w 5243292"/>
                <a:gd name="connsiteY36" fmla="*/ 929520 h 3743159"/>
                <a:gd name="connsiteX37" fmla="*/ 2780905 w 5243292"/>
                <a:gd name="connsiteY37" fmla="*/ 727484 h 3743159"/>
                <a:gd name="connsiteX38" fmla="*/ 2683322 w 5243292"/>
                <a:gd name="connsiteY38" fmla="*/ 736258 h 3743159"/>
                <a:gd name="connsiteX39" fmla="*/ 2553544 w 5243292"/>
                <a:gd name="connsiteY39" fmla="*/ 771099 h 3743159"/>
                <a:gd name="connsiteX40" fmla="*/ 2269900 w 5243292"/>
                <a:gd name="connsiteY40" fmla="*/ 1199314 h 3743159"/>
                <a:gd name="connsiteX41" fmla="*/ 2441054 w 5243292"/>
                <a:gd name="connsiteY41" fmla="*/ 1178424 h 3743159"/>
                <a:gd name="connsiteX42" fmla="*/ 2566895 w 5243292"/>
                <a:gd name="connsiteY42" fmla="*/ 825399 h 3743159"/>
                <a:gd name="connsiteX43" fmla="*/ 2910878 w 5243292"/>
                <a:gd name="connsiteY43" fmla="*/ 1045529 h 3743159"/>
                <a:gd name="connsiteX44" fmla="*/ 3080543 w 5243292"/>
                <a:gd name="connsiteY44" fmla="*/ 929520 h 3743159"/>
                <a:gd name="connsiteX45" fmla="*/ 3130658 w 5243292"/>
                <a:gd name="connsiteY45" fmla="*/ 960546 h 3743159"/>
                <a:gd name="connsiteX46" fmla="*/ 2833240 w 5243292"/>
                <a:gd name="connsiteY46" fmla="*/ 1043945 h 3743159"/>
                <a:gd name="connsiteX47" fmla="*/ 2605995 w 5243292"/>
                <a:gd name="connsiteY47" fmla="*/ 853398 h 3743159"/>
                <a:gd name="connsiteX48" fmla="*/ 2477161 w 5243292"/>
                <a:gd name="connsiteY48" fmla="*/ 1127742 h 3743159"/>
                <a:gd name="connsiteX49" fmla="*/ 2252898 w 5243292"/>
                <a:gd name="connsiteY49" fmla="*/ 1240243 h 3743159"/>
                <a:gd name="connsiteX50" fmla="*/ 2619655 w 5243292"/>
                <a:gd name="connsiteY50" fmla="*/ 693188 h 3743159"/>
                <a:gd name="connsiteX51" fmla="*/ 2693268 w 5243292"/>
                <a:gd name="connsiteY51" fmla="*/ 681875 h 3743159"/>
                <a:gd name="connsiteX52" fmla="*/ 3130658 w 5243292"/>
                <a:gd name="connsiteY52" fmla="*/ 960546 h 3743159"/>
                <a:gd name="connsiteX53" fmla="*/ 3761137 w 5243292"/>
                <a:gd name="connsiteY53" fmla="*/ 1227772 h 3743159"/>
                <a:gd name="connsiteX54" fmla="*/ 3663805 w 5243292"/>
                <a:gd name="connsiteY54" fmla="*/ 1094090 h 3743159"/>
                <a:gd name="connsiteX55" fmla="*/ 3533022 w 5243292"/>
                <a:gd name="connsiteY55" fmla="*/ 1072005 h 3743159"/>
                <a:gd name="connsiteX56" fmla="*/ 3487281 w 5243292"/>
                <a:gd name="connsiteY56" fmla="*/ 1135361 h 3743159"/>
                <a:gd name="connsiteX57" fmla="*/ 3401412 w 5243292"/>
                <a:gd name="connsiteY57" fmla="*/ 1519323 h 3743159"/>
                <a:gd name="connsiteX58" fmla="*/ 3012546 w 5243292"/>
                <a:gd name="connsiteY58" fmla="*/ 1327770 h 3743159"/>
                <a:gd name="connsiteX59" fmla="*/ 2849956 w 5243292"/>
                <a:gd name="connsiteY59" fmla="*/ 1468483 h 3743159"/>
                <a:gd name="connsiteX60" fmla="*/ 3422455 w 5243292"/>
                <a:gd name="connsiteY60" fmla="*/ 1574675 h 3743159"/>
                <a:gd name="connsiteX61" fmla="*/ 3761137 w 5243292"/>
                <a:gd name="connsiteY61" fmla="*/ 1227772 h 3743159"/>
                <a:gd name="connsiteX62" fmla="*/ 3796493 w 5243292"/>
                <a:gd name="connsiteY62" fmla="*/ 1233312 h 3743159"/>
                <a:gd name="connsiteX63" fmla="*/ 3360333 w 5243292"/>
                <a:gd name="connsiteY63" fmla="*/ 1643885 h 3743159"/>
                <a:gd name="connsiteX64" fmla="*/ 2790415 w 5243292"/>
                <a:gd name="connsiteY64" fmla="*/ 1421799 h 3743159"/>
                <a:gd name="connsiteX65" fmla="*/ 3091038 w 5243292"/>
                <a:gd name="connsiteY65" fmla="*/ 1300759 h 3743159"/>
                <a:gd name="connsiteX66" fmla="*/ 3353803 w 5243292"/>
                <a:gd name="connsiteY66" fmla="*/ 1474561 h 3743159"/>
                <a:gd name="connsiteX67" fmla="*/ 3453040 w 5243292"/>
                <a:gd name="connsiteY67" fmla="*/ 1172659 h 3743159"/>
                <a:gd name="connsiteX68" fmla="*/ 3570217 w 5243292"/>
                <a:gd name="connsiteY68" fmla="*/ 1004651 h 3743159"/>
                <a:gd name="connsiteX69" fmla="*/ 3673266 w 5243292"/>
                <a:gd name="connsiteY69" fmla="*/ 1029430 h 3743159"/>
                <a:gd name="connsiteX70" fmla="*/ 3796493 w 5243292"/>
                <a:gd name="connsiteY70" fmla="*/ 1233312 h 3743159"/>
                <a:gd name="connsiteX71" fmla="*/ 3756642 w 5243292"/>
                <a:gd name="connsiteY71" fmla="*/ 2079906 h 3743159"/>
                <a:gd name="connsiteX72" fmla="*/ 3651093 w 5243292"/>
                <a:gd name="connsiteY72" fmla="*/ 2143440 h 3743159"/>
                <a:gd name="connsiteX73" fmla="*/ 2681839 w 5243292"/>
                <a:gd name="connsiteY73" fmla="*/ 2923728 h 3743159"/>
                <a:gd name="connsiteX74" fmla="*/ 2606015 w 5243292"/>
                <a:gd name="connsiteY74" fmla="*/ 2961042 h 3743159"/>
                <a:gd name="connsiteX75" fmla="*/ 3645198 w 5243292"/>
                <a:gd name="connsiteY75" fmla="*/ 2083508 h 3743159"/>
                <a:gd name="connsiteX76" fmla="*/ 3756642 w 5243292"/>
                <a:gd name="connsiteY76" fmla="*/ 2079906 h 3743159"/>
                <a:gd name="connsiteX77" fmla="*/ 4029580 w 5243292"/>
                <a:gd name="connsiteY77" fmla="*/ 1868347 h 3743159"/>
                <a:gd name="connsiteX78" fmla="*/ 3827030 w 5243292"/>
                <a:gd name="connsiteY78" fmla="*/ 2025349 h 3743159"/>
                <a:gd name="connsiteX79" fmla="*/ 3648572 w 5243292"/>
                <a:gd name="connsiteY79" fmla="*/ 2027900 h 3743159"/>
                <a:gd name="connsiteX80" fmla="*/ 2514400 w 5243292"/>
                <a:gd name="connsiteY80" fmla="*/ 3006126 h 3743159"/>
                <a:gd name="connsiteX81" fmla="*/ 2309868 w 5243292"/>
                <a:gd name="connsiteY81" fmla="*/ 3106781 h 3743159"/>
                <a:gd name="connsiteX82" fmla="*/ 3631153 w 5243292"/>
                <a:gd name="connsiteY82" fmla="*/ 1850795 h 3743159"/>
                <a:gd name="connsiteX83" fmla="*/ 4029580 w 5243292"/>
                <a:gd name="connsiteY83" fmla="*/ 1868347 h 3743159"/>
                <a:gd name="connsiteX84" fmla="*/ 4208506 w 5243292"/>
                <a:gd name="connsiteY84" fmla="*/ 1729659 h 3743159"/>
                <a:gd name="connsiteX85" fmla="*/ 4118275 w 5243292"/>
                <a:gd name="connsiteY85" fmla="*/ 1799599 h 3743159"/>
                <a:gd name="connsiteX86" fmla="*/ 3635378 w 5243292"/>
                <a:gd name="connsiteY86" fmla="*/ 1771382 h 3743159"/>
                <a:gd name="connsiteX87" fmla="*/ 2178179 w 5243292"/>
                <a:gd name="connsiteY87" fmla="*/ 3171588 h 3743159"/>
                <a:gd name="connsiteX88" fmla="*/ 2081834 w 5243292"/>
                <a:gd name="connsiteY88" fmla="*/ 3219001 h 3743159"/>
                <a:gd name="connsiteX89" fmla="*/ 3626776 w 5243292"/>
                <a:gd name="connsiteY89" fmla="*/ 1683928 h 3743159"/>
                <a:gd name="connsiteX90" fmla="*/ 4208506 w 5243292"/>
                <a:gd name="connsiteY90" fmla="*/ 1729659 h 3743159"/>
                <a:gd name="connsiteX91" fmla="*/ 5185642 w 5243292"/>
                <a:gd name="connsiteY91" fmla="*/ 896823 h 3743159"/>
                <a:gd name="connsiteX92" fmla="*/ 3705781 w 5243292"/>
                <a:gd name="connsiteY92" fmla="*/ 115286 h 3743159"/>
                <a:gd name="connsiteX93" fmla="*/ 102639 w 5243292"/>
                <a:gd name="connsiteY93" fmla="*/ 2017377 h 3743159"/>
                <a:gd name="connsiteX94" fmla="*/ 1564162 w 5243292"/>
                <a:gd name="connsiteY94" fmla="*/ 3586692 h 3743159"/>
                <a:gd name="connsiteX95" fmla="*/ 3580874 w 5243292"/>
                <a:gd name="connsiteY95" fmla="*/ 2350095 h 3743159"/>
                <a:gd name="connsiteX96" fmla="*/ 4143270 w 5243292"/>
                <a:gd name="connsiteY96" fmla="*/ 1893153 h 3743159"/>
                <a:gd name="connsiteX97" fmla="*/ 4231251 w 5243292"/>
                <a:gd name="connsiteY97" fmla="*/ 1825704 h 3743159"/>
                <a:gd name="connsiteX98" fmla="*/ 4227385 w 5243292"/>
                <a:gd name="connsiteY98" fmla="*/ 1824811 h 3743159"/>
                <a:gd name="connsiteX99" fmla="*/ 4311763 w 5243292"/>
                <a:gd name="connsiteY99" fmla="*/ 1756253 h 3743159"/>
                <a:gd name="connsiteX100" fmla="*/ 4313151 w 5243292"/>
                <a:gd name="connsiteY100" fmla="*/ 1756611 h 3743159"/>
                <a:gd name="connsiteX101" fmla="*/ 4344446 w 5243292"/>
                <a:gd name="connsiteY101" fmla="*/ 1729699 h 3743159"/>
                <a:gd name="connsiteX102" fmla="*/ 4578609 w 5243292"/>
                <a:gd name="connsiteY102" fmla="*/ 1539443 h 3743159"/>
                <a:gd name="connsiteX103" fmla="*/ 4563179 w 5243292"/>
                <a:gd name="connsiteY103" fmla="*/ 1538784 h 3743159"/>
                <a:gd name="connsiteX104" fmla="*/ 5185642 w 5243292"/>
                <a:gd name="connsiteY104" fmla="*/ 896823 h 3743159"/>
                <a:gd name="connsiteX0" fmla="*/ 1980326 w 5239461"/>
                <a:gd name="connsiteY0" fmla="*/ 1320562 h 3777802"/>
                <a:gd name="connsiteX1" fmla="*/ 1933724 w 5239461"/>
                <a:gd name="connsiteY1" fmla="*/ 1209671 h 3777802"/>
                <a:gd name="connsiteX2" fmla="*/ 1718526 w 5239461"/>
                <a:gd name="connsiteY2" fmla="*/ 1153725 h 3777802"/>
                <a:gd name="connsiteX3" fmla="*/ 1390144 w 5239461"/>
                <a:gd name="connsiteY3" fmla="*/ 1408150 h 3777802"/>
                <a:gd name="connsiteX4" fmla="*/ 1464274 w 5239461"/>
                <a:gd name="connsiteY4" fmla="*/ 1934383 h 3777802"/>
                <a:gd name="connsiteX5" fmla="*/ 1589154 w 5239461"/>
                <a:gd name="connsiteY5" fmla="*/ 1810836 h 3777802"/>
                <a:gd name="connsiteX6" fmla="*/ 1439824 w 5239461"/>
                <a:gd name="connsiteY6" fmla="*/ 1444196 h 3777802"/>
                <a:gd name="connsiteX7" fmla="*/ 1877992 w 5239461"/>
                <a:gd name="connsiteY7" fmla="*/ 1409983 h 3777802"/>
                <a:gd name="connsiteX8" fmla="*/ 1980326 w 5239461"/>
                <a:gd name="connsiteY8" fmla="*/ 1320562 h 3777802"/>
                <a:gd name="connsiteX9" fmla="*/ 2033175 w 5239461"/>
                <a:gd name="connsiteY9" fmla="*/ 1323162 h 3777802"/>
                <a:gd name="connsiteX10" fmla="*/ 1816954 w 5239461"/>
                <a:gd name="connsiteY10" fmla="*/ 1456193 h 3777802"/>
                <a:gd name="connsiteX11" fmla="*/ 1495263 w 5239461"/>
                <a:gd name="connsiteY11" fmla="*/ 1441939 h 3777802"/>
                <a:gd name="connsiteX12" fmla="*/ 1585957 w 5239461"/>
                <a:gd name="connsiteY12" fmla="*/ 1746174 h 3777802"/>
                <a:gd name="connsiteX13" fmla="*/ 1483123 w 5239461"/>
                <a:gd name="connsiteY13" fmla="*/ 1977590 h 3777802"/>
                <a:gd name="connsiteX14" fmla="*/ 1392008 w 5239461"/>
                <a:gd name="connsiteY14" fmla="*/ 1302583 h 3777802"/>
                <a:gd name="connsiteX15" fmla="*/ 1768741 w 5239461"/>
                <a:gd name="connsiteY15" fmla="*/ 1092001 h 3777802"/>
                <a:gd name="connsiteX16" fmla="*/ 2000323 w 5239461"/>
                <a:gd name="connsiteY16" fmla="*/ 1203031 h 3777802"/>
                <a:gd name="connsiteX17" fmla="*/ 2033175 w 5239461"/>
                <a:gd name="connsiteY17" fmla="*/ 1323162 h 3777802"/>
                <a:gd name="connsiteX18" fmla="*/ 2671520 w 5239461"/>
                <a:gd name="connsiteY18" fmla="*/ 1631756 h 3777802"/>
                <a:gd name="connsiteX19" fmla="*/ 2574187 w 5239461"/>
                <a:gd name="connsiteY19" fmla="*/ 1498076 h 3777802"/>
                <a:gd name="connsiteX20" fmla="*/ 2443404 w 5239461"/>
                <a:gd name="connsiteY20" fmla="*/ 1475988 h 3777802"/>
                <a:gd name="connsiteX21" fmla="*/ 2397663 w 5239461"/>
                <a:gd name="connsiteY21" fmla="*/ 1539345 h 3777802"/>
                <a:gd name="connsiteX22" fmla="*/ 2311795 w 5239461"/>
                <a:gd name="connsiteY22" fmla="*/ 1923307 h 3777802"/>
                <a:gd name="connsiteX23" fmla="*/ 1922928 w 5239461"/>
                <a:gd name="connsiteY23" fmla="*/ 1731754 h 3777802"/>
                <a:gd name="connsiteX24" fmla="*/ 1760339 w 5239461"/>
                <a:gd name="connsiteY24" fmla="*/ 1872467 h 3777802"/>
                <a:gd name="connsiteX25" fmla="*/ 2332838 w 5239461"/>
                <a:gd name="connsiteY25" fmla="*/ 1978661 h 3777802"/>
                <a:gd name="connsiteX26" fmla="*/ 2671520 w 5239461"/>
                <a:gd name="connsiteY26" fmla="*/ 1631756 h 3777802"/>
                <a:gd name="connsiteX27" fmla="*/ 2706875 w 5239461"/>
                <a:gd name="connsiteY27" fmla="*/ 1637298 h 3777802"/>
                <a:gd name="connsiteX28" fmla="*/ 2270716 w 5239461"/>
                <a:gd name="connsiteY28" fmla="*/ 2047871 h 3777802"/>
                <a:gd name="connsiteX29" fmla="*/ 1700799 w 5239461"/>
                <a:gd name="connsiteY29" fmla="*/ 1825783 h 3777802"/>
                <a:gd name="connsiteX30" fmla="*/ 2001421 w 5239461"/>
                <a:gd name="connsiteY30" fmla="*/ 1704745 h 3777802"/>
                <a:gd name="connsiteX31" fmla="*/ 2264185 w 5239461"/>
                <a:gd name="connsiteY31" fmla="*/ 1878547 h 3777802"/>
                <a:gd name="connsiteX32" fmla="*/ 2363423 w 5239461"/>
                <a:gd name="connsiteY32" fmla="*/ 1576643 h 3777802"/>
                <a:gd name="connsiteX33" fmla="*/ 2480600 w 5239461"/>
                <a:gd name="connsiteY33" fmla="*/ 1408637 h 3777802"/>
                <a:gd name="connsiteX34" fmla="*/ 2583648 w 5239461"/>
                <a:gd name="connsiteY34" fmla="*/ 1433416 h 3777802"/>
                <a:gd name="connsiteX35" fmla="*/ 2706875 w 5239461"/>
                <a:gd name="connsiteY35" fmla="*/ 1637298 h 3777802"/>
                <a:gd name="connsiteX36" fmla="*/ 3076712 w 5239461"/>
                <a:gd name="connsiteY36" fmla="*/ 929520 h 3777802"/>
                <a:gd name="connsiteX37" fmla="*/ 2777074 w 5239461"/>
                <a:gd name="connsiteY37" fmla="*/ 727484 h 3777802"/>
                <a:gd name="connsiteX38" fmla="*/ 2679491 w 5239461"/>
                <a:gd name="connsiteY38" fmla="*/ 736258 h 3777802"/>
                <a:gd name="connsiteX39" fmla="*/ 2549713 w 5239461"/>
                <a:gd name="connsiteY39" fmla="*/ 771099 h 3777802"/>
                <a:gd name="connsiteX40" fmla="*/ 2266069 w 5239461"/>
                <a:gd name="connsiteY40" fmla="*/ 1199314 h 3777802"/>
                <a:gd name="connsiteX41" fmla="*/ 2437223 w 5239461"/>
                <a:gd name="connsiteY41" fmla="*/ 1178424 h 3777802"/>
                <a:gd name="connsiteX42" fmla="*/ 2563064 w 5239461"/>
                <a:gd name="connsiteY42" fmla="*/ 825399 h 3777802"/>
                <a:gd name="connsiteX43" fmla="*/ 2907047 w 5239461"/>
                <a:gd name="connsiteY43" fmla="*/ 1045529 h 3777802"/>
                <a:gd name="connsiteX44" fmla="*/ 3076712 w 5239461"/>
                <a:gd name="connsiteY44" fmla="*/ 929520 h 3777802"/>
                <a:gd name="connsiteX45" fmla="*/ 3126827 w 5239461"/>
                <a:gd name="connsiteY45" fmla="*/ 960546 h 3777802"/>
                <a:gd name="connsiteX46" fmla="*/ 2829409 w 5239461"/>
                <a:gd name="connsiteY46" fmla="*/ 1043945 h 3777802"/>
                <a:gd name="connsiteX47" fmla="*/ 2602164 w 5239461"/>
                <a:gd name="connsiteY47" fmla="*/ 853398 h 3777802"/>
                <a:gd name="connsiteX48" fmla="*/ 2473330 w 5239461"/>
                <a:gd name="connsiteY48" fmla="*/ 1127742 h 3777802"/>
                <a:gd name="connsiteX49" fmla="*/ 2249067 w 5239461"/>
                <a:gd name="connsiteY49" fmla="*/ 1240243 h 3777802"/>
                <a:gd name="connsiteX50" fmla="*/ 2615824 w 5239461"/>
                <a:gd name="connsiteY50" fmla="*/ 693188 h 3777802"/>
                <a:gd name="connsiteX51" fmla="*/ 2689437 w 5239461"/>
                <a:gd name="connsiteY51" fmla="*/ 681875 h 3777802"/>
                <a:gd name="connsiteX52" fmla="*/ 3126827 w 5239461"/>
                <a:gd name="connsiteY52" fmla="*/ 960546 h 3777802"/>
                <a:gd name="connsiteX53" fmla="*/ 3757306 w 5239461"/>
                <a:gd name="connsiteY53" fmla="*/ 1227772 h 3777802"/>
                <a:gd name="connsiteX54" fmla="*/ 3659974 w 5239461"/>
                <a:gd name="connsiteY54" fmla="*/ 1094090 h 3777802"/>
                <a:gd name="connsiteX55" fmla="*/ 3529191 w 5239461"/>
                <a:gd name="connsiteY55" fmla="*/ 1072005 h 3777802"/>
                <a:gd name="connsiteX56" fmla="*/ 3483450 w 5239461"/>
                <a:gd name="connsiteY56" fmla="*/ 1135361 h 3777802"/>
                <a:gd name="connsiteX57" fmla="*/ 3397581 w 5239461"/>
                <a:gd name="connsiteY57" fmla="*/ 1519323 h 3777802"/>
                <a:gd name="connsiteX58" fmla="*/ 3008715 w 5239461"/>
                <a:gd name="connsiteY58" fmla="*/ 1327770 h 3777802"/>
                <a:gd name="connsiteX59" fmla="*/ 2846125 w 5239461"/>
                <a:gd name="connsiteY59" fmla="*/ 1468483 h 3777802"/>
                <a:gd name="connsiteX60" fmla="*/ 3418624 w 5239461"/>
                <a:gd name="connsiteY60" fmla="*/ 1574675 h 3777802"/>
                <a:gd name="connsiteX61" fmla="*/ 3757306 w 5239461"/>
                <a:gd name="connsiteY61" fmla="*/ 1227772 h 3777802"/>
                <a:gd name="connsiteX62" fmla="*/ 3792662 w 5239461"/>
                <a:gd name="connsiteY62" fmla="*/ 1233312 h 3777802"/>
                <a:gd name="connsiteX63" fmla="*/ 3356502 w 5239461"/>
                <a:gd name="connsiteY63" fmla="*/ 1643885 h 3777802"/>
                <a:gd name="connsiteX64" fmla="*/ 2786584 w 5239461"/>
                <a:gd name="connsiteY64" fmla="*/ 1421799 h 3777802"/>
                <a:gd name="connsiteX65" fmla="*/ 3087207 w 5239461"/>
                <a:gd name="connsiteY65" fmla="*/ 1300759 h 3777802"/>
                <a:gd name="connsiteX66" fmla="*/ 3349972 w 5239461"/>
                <a:gd name="connsiteY66" fmla="*/ 1474561 h 3777802"/>
                <a:gd name="connsiteX67" fmla="*/ 3449209 w 5239461"/>
                <a:gd name="connsiteY67" fmla="*/ 1172659 h 3777802"/>
                <a:gd name="connsiteX68" fmla="*/ 3566386 w 5239461"/>
                <a:gd name="connsiteY68" fmla="*/ 1004651 h 3777802"/>
                <a:gd name="connsiteX69" fmla="*/ 3669435 w 5239461"/>
                <a:gd name="connsiteY69" fmla="*/ 1029430 h 3777802"/>
                <a:gd name="connsiteX70" fmla="*/ 3792662 w 5239461"/>
                <a:gd name="connsiteY70" fmla="*/ 1233312 h 3777802"/>
                <a:gd name="connsiteX71" fmla="*/ 3752811 w 5239461"/>
                <a:gd name="connsiteY71" fmla="*/ 2079906 h 3777802"/>
                <a:gd name="connsiteX72" fmla="*/ 3647262 w 5239461"/>
                <a:gd name="connsiteY72" fmla="*/ 2143440 h 3777802"/>
                <a:gd name="connsiteX73" fmla="*/ 2678008 w 5239461"/>
                <a:gd name="connsiteY73" fmla="*/ 2923728 h 3777802"/>
                <a:gd name="connsiteX74" fmla="*/ 2602184 w 5239461"/>
                <a:gd name="connsiteY74" fmla="*/ 2961042 h 3777802"/>
                <a:gd name="connsiteX75" fmla="*/ 3641367 w 5239461"/>
                <a:gd name="connsiteY75" fmla="*/ 2083508 h 3777802"/>
                <a:gd name="connsiteX76" fmla="*/ 3752811 w 5239461"/>
                <a:gd name="connsiteY76" fmla="*/ 2079906 h 3777802"/>
                <a:gd name="connsiteX77" fmla="*/ 4025749 w 5239461"/>
                <a:gd name="connsiteY77" fmla="*/ 1868347 h 3777802"/>
                <a:gd name="connsiteX78" fmla="*/ 3823199 w 5239461"/>
                <a:gd name="connsiteY78" fmla="*/ 2025349 h 3777802"/>
                <a:gd name="connsiteX79" fmla="*/ 3644741 w 5239461"/>
                <a:gd name="connsiteY79" fmla="*/ 2027900 h 3777802"/>
                <a:gd name="connsiteX80" fmla="*/ 2510569 w 5239461"/>
                <a:gd name="connsiteY80" fmla="*/ 3006126 h 3777802"/>
                <a:gd name="connsiteX81" fmla="*/ 2306037 w 5239461"/>
                <a:gd name="connsiteY81" fmla="*/ 3106781 h 3777802"/>
                <a:gd name="connsiteX82" fmla="*/ 3627322 w 5239461"/>
                <a:gd name="connsiteY82" fmla="*/ 1850795 h 3777802"/>
                <a:gd name="connsiteX83" fmla="*/ 4025749 w 5239461"/>
                <a:gd name="connsiteY83" fmla="*/ 1868347 h 3777802"/>
                <a:gd name="connsiteX84" fmla="*/ 4204675 w 5239461"/>
                <a:gd name="connsiteY84" fmla="*/ 1729659 h 3777802"/>
                <a:gd name="connsiteX85" fmla="*/ 4114444 w 5239461"/>
                <a:gd name="connsiteY85" fmla="*/ 1799599 h 3777802"/>
                <a:gd name="connsiteX86" fmla="*/ 3631547 w 5239461"/>
                <a:gd name="connsiteY86" fmla="*/ 1771382 h 3777802"/>
                <a:gd name="connsiteX87" fmla="*/ 2174348 w 5239461"/>
                <a:gd name="connsiteY87" fmla="*/ 3171588 h 3777802"/>
                <a:gd name="connsiteX88" fmla="*/ 2078003 w 5239461"/>
                <a:gd name="connsiteY88" fmla="*/ 3219001 h 3777802"/>
                <a:gd name="connsiteX89" fmla="*/ 3622945 w 5239461"/>
                <a:gd name="connsiteY89" fmla="*/ 1683928 h 3777802"/>
                <a:gd name="connsiteX90" fmla="*/ 4204675 w 5239461"/>
                <a:gd name="connsiteY90" fmla="*/ 1729659 h 3777802"/>
                <a:gd name="connsiteX91" fmla="*/ 5181811 w 5239461"/>
                <a:gd name="connsiteY91" fmla="*/ 896823 h 3777802"/>
                <a:gd name="connsiteX92" fmla="*/ 3701950 w 5239461"/>
                <a:gd name="connsiteY92" fmla="*/ 115286 h 3777802"/>
                <a:gd name="connsiteX93" fmla="*/ 98808 w 5239461"/>
                <a:gd name="connsiteY93" fmla="*/ 2017377 h 3777802"/>
                <a:gd name="connsiteX94" fmla="*/ 1584518 w 5239461"/>
                <a:gd name="connsiteY94" fmla="*/ 3623516 h 3777802"/>
                <a:gd name="connsiteX95" fmla="*/ 3577043 w 5239461"/>
                <a:gd name="connsiteY95" fmla="*/ 2350095 h 3777802"/>
                <a:gd name="connsiteX96" fmla="*/ 4139439 w 5239461"/>
                <a:gd name="connsiteY96" fmla="*/ 1893153 h 3777802"/>
                <a:gd name="connsiteX97" fmla="*/ 4227420 w 5239461"/>
                <a:gd name="connsiteY97" fmla="*/ 1825704 h 3777802"/>
                <a:gd name="connsiteX98" fmla="*/ 4223554 w 5239461"/>
                <a:gd name="connsiteY98" fmla="*/ 1824811 h 3777802"/>
                <a:gd name="connsiteX99" fmla="*/ 4307932 w 5239461"/>
                <a:gd name="connsiteY99" fmla="*/ 1756253 h 3777802"/>
                <a:gd name="connsiteX100" fmla="*/ 4309320 w 5239461"/>
                <a:gd name="connsiteY100" fmla="*/ 1756611 h 3777802"/>
                <a:gd name="connsiteX101" fmla="*/ 4340615 w 5239461"/>
                <a:gd name="connsiteY101" fmla="*/ 1729699 h 3777802"/>
                <a:gd name="connsiteX102" fmla="*/ 4574778 w 5239461"/>
                <a:gd name="connsiteY102" fmla="*/ 1539443 h 3777802"/>
                <a:gd name="connsiteX103" fmla="*/ 4559348 w 5239461"/>
                <a:gd name="connsiteY103" fmla="*/ 1538784 h 3777802"/>
                <a:gd name="connsiteX104" fmla="*/ 5181811 w 5239461"/>
                <a:gd name="connsiteY104" fmla="*/ 896823 h 3777802"/>
                <a:gd name="connsiteX0" fmla="*/ 2099489 w 5358624"/>
                <a:gd name="connsiteY0" fmla="*/ 1320562 h 3792546"/>
                <a:gd name="connsiteX1" fmla="*/ 2052887 w 5358624"/>
                <a:gd name="connsiteY1" fmla="*/ 1209671 h 3792546"/>
                <a:gd name="connsiteX2" fmla="*/ 1837689 w 5358624"/>
                <a:gd name="connsiteY2" fmla="*/ 1153725 h 3792546"/>
                <a:gd name="connsiteX3" fmla="*/ 1509307 w 5358624"/>
                <a:gd name="connsiteY3" fmla="*/ 1408150 h 3792546"/>
                <a:gd name="connsiteX4" fmla="*/ 1583437 w 5358624"/>
                <a:gd name="connsiteY4" fmla="*/ 1934383 h 3792546"/>
                <a:gd name="connsiteX5" fmla="*/ 1708317 w 5358624"/>
                <a:gd name="connsiteY5" fmla="*/ 1810836 h 3792546"/>
                <a:gd name="connsiteX6" fmla="*/ 1558987 w 5358624"/>
                <a:gd name="connsiteY6" fmla="*/ 1444196 h 3792546"/>
                <a:gd name="connsiteX7" fmla="*/ 1997155 w 5358624"/>
                <a:gd name="connsiteY7" fmla="*/ 1409983 h 3792546"/>
                <a:gd name="connsiteX8" fmla="*/ 2099489 w 5358624"/>
                <a:gd name="connsiteY8" fmla="*/ 1320562 h 3792546"/>
                <a:gd name="connsiteX9" fmla="*/ 2152338 w 5358624"/>
                <a:gd name="connsiteY9" fmla="*/ 1323162 h 3792546"/>
                <a:gd name="connsiteX10" fmla="*/ 1936117 w 5358624"/>
                <a:gd name="connsiteY10" fmla="*/ 1456193 h 3792546"/>
                <a:gd name="connsiteX11" fmla="*/ 1614426 w 5358624"/>
                <a:gd name="connsiteY11" fmla="*/ 1441939 h 3792546"/>
                <a:gd name="connsiteX12" fmla="*/ 1705120 w 5358624"/>
                <a:gd name="connsiteY12" fmla="*/ 1746174 h 3792546"/>
                <a:gd name="connsiteX13" fmla="*/ 1602286 w 5358624"/>
                <a:gd name="connsiteY13" fmla="*/ 1977590 h 3792546"/>
                <a:gd name="connsiteX14" fmla="*/ 1511171 w 5358624"/>
                <a:gd name="connsiteY14" fmla="*/ 1302583 h 3792546"/>
                <a:gd name="connsiteX15" fmla="*/ 1887904 w 5358624"/>
                <a:gd name="connsiteY15" fmla="*/ 1092001 h 3792546"/>
                <a:gd name="connsiteX16" fmla="*/ 2119486 w 5358624"/>
                <a:gd name="connsiteY16" fmla="*/ 1203031 h 3792546"/>
                <a:gd name="connsiteX17" fmla="*/ 2152338 w 5358624"/>
                <a:gd name="connsiteY17" fmla="*/ 1323162 h 3792546"/>
                <a:gd name="connsiteX18" fmla="*/ 2790683 w 5358624"/>
                <a:gd name="connsiteY18" fmla="*/ 1631756 h 3792546"/>
                <a:gd name="connsiteX19" fmla="*/ 2693350 w 5358624"/>
                <a:gd name="connsiteY19" fmla="*/ 1498076 h 3792546"/>
                <a:gd name="connsiteX20" fmla="*/ 2562567 w 5358624"/>
                <a:gd name="connsiteY20" fmla="*/ 1475988 h 3792546"/>
                <a:gd name="connsiteX21" fmla="*/ 2516826 w 5358624"/>
                <a:gd name="connsiteY21" fmla="*/ 1539345 h 3792546"/>
                <a:gd name="connsiteX22" fmla="*/ 2430958 w 5358624"/>
                <a:gd name="connsiteY22" fmla="*/ 1923307 h 3792546"/>
                <a:gd name="connsiteX23" fmla="*/ 2042091 w 5358624"/>
                <a:gd name="connsiteY23" fmla="*/ 1731754 h 3792546"/>
                <a:gd name="connsiteX24" fmla="*/ 1879502 w 5358624"/>
                <a:gd name="connsiteY24" fmla="*/ 1872467 h 3792546"/>
                <a:gd name="connsiteX25" fmla="*/ 2452001 w 5358624"/>
                <a:gd name="connsiteY25" fmla="*/ 1978661 h 3792546"/>
                <a:gd name="connsiteX26" fmla="*/ 2790683 w 5358624"/>
                <a:gd name="connsiteY26" fmla="*/ 1631756 h 3792546"/>
                <a:gd name="connsiteX27" fmla="*/ 2826038 w 5358624"/>
                <a:gd name="connsiteY27" fmla="*/ 1637298 h 3792546"/>
                <a:gd name="connsiteX28" fmla="*/ 2389879 w 5358624"/>
                <a:gd name="connsiteY28" fmla="*/ 2047871 h 3792546"/>
                <a:gd name="connsiteX29" fmla="*/ 1819962 w 5358624"/>
                <a:gd name="connsiteY29" fmla="*/ 1825783 h 3792546"/>
                <a:gd name="connsiteX30" fmla="*/ 2120584 w 5358624"/>
                <a:gd name="connsiteY30" fmla="*/ 1704745 h 3792546"/>
                <a:gd name="connsiteX31" fmla="*/ 2383348 w 5358624"/>
                <a:gd name="connsiteY31" fmla="*/ 1878547 h 3792546"/>
                <a:gd name="connsiteX32" fmla="*/ 2482586 w 5358624"/>
                <a:gd name="connsiteY32" fmla="*/ 1576643 h 3792546"/>
                <a:gd name="connsiteX33" fmla="*/ 2599763 w 5358624"/>
                <a:gd name="connsiteY33" fmla="*/ 1408637 h 3792546"/>
                <a:gd name="connsiteX34" fmla="*/ 2702811 w 5358624"/>
                <a:gd name="connsiteY34" fmla="*/ 1433416 h 3792546"/>
                <a:gd name="connsiteX35" fmla="*/ 2826038 w 5358624"/>
                <a:gd name="connsiteY35" fmla="*/ 1637298 h 3792546"/>
                <a:gd name="connsiteX36" fmla="*/ 3195875 w 5358624"/>
                <a:gd name="connsiteY36" fmla="*/ 929520 h 3792546"/>
                <a:gd name="connsiteX37" fmla="*/ 2896237 w 5358624"/>
                <a:gd name="connsiteY37" fmla="*/ 727484 h 3792546"/>
                <a:gd name="connsiteX38" fmla="*/ 2798654 w 5358624"/>
                <a:gd name="connsiteY38" fmla="*/ 736258 h 3792546"/>
                <a:gd name="connsiteX39" fmla="*/ 2668876 w 5358624"/>
                <a:gd name="connsiteY39" fmla="*/ 771099 h 3792546"/>
                <a:gd name="connsiteX40" fmla="*/ 2385232 w 5358624"/>
                <a:gd name="connsiteY40" fmla="*/ 1199314 h 3792546"/>
                <a:gd name="connsiteX41" fmla="*/ 2556386 w 5358624"/>
                <a:gd name="connsiteY41" fmla="*/ 1178424 h 3792546"/>
                <a:gd name="connsiteX42" fmla="*/ 2682227 w 5358624"/>
                <a:gd name="connsiteY42" fmla="*/ 825399 h 3792546"/>
                <a:gd name="connsiteX43" fmla="*/ 3026210 w 5358624"/>
                <a:gd name="connsiteY43" fmla="*/ 1045529 h 3792546"/>
                <a:gd name="connsiteX44" fmla="*/ 3195875 w 5358624"/>
                <a:gd name="connsiteY44" fmla="*/ 929520 h 3792546"/>
                <a:gd name="connsiteX45" fmla="*/ 3245990 w 5358624"/>
                <a:gd name="connsiteY45" fmla="*/ 960546 h 3792546"/>
                <a:gd name="connsiteX46" fmla="*/ 2948572 w 5358624"/>
                <a:gd name="connsiteY46" fmla="*/ 1043945 h 3792546"/>
                <a:gd name="connsiteX47" fmla="*/ 2721327 w 5358624"/>
                <a:gd name="connsiteY47" fmla="*/ 853398 h 3792546"/>
                <a:gd name="connsiteX48" fmla="*/ 2592493 w 5358624"/>
                <a:gd name="connsiteY48" fmla="*/ 1127742 h 3792546"/>
                <a:gd name="connsiteX49" fmla="*/ 2368230 w 5358624"/>
                <a:gd name="connsiteY49" fmla="*/ 1240243 h 3792546"/>
                <a:gd name="connsiteX50" fmla="*/ 2734987 w 5358624"/>
                <a:gd name="connsiteY50" fmla="*/ 693188 h 3792546"/>
                <a:gd name="connsiteX51" fmla="*/ 2808600 w 5358624"/>
                <a:gd name="connsiteY51" fmla="*/ 681875 h 3792546"/>
                <a:gd name="connsiteX52" fmla="*/ 3245990 w 5358624"/>
                <a:gd name="connsiteY52" fmla="*/ 960546 h 3792546"/>
                <a:gd name="connsiteX53" fmla="*/ 3876469 w 5358624"/>
                <a:gd name="connsiteY53" fmla="*/ 1227772 h 3792546"/>
                <a:gd name="connsiteX54" fmla="*/ 3779137 w 5358624"/>
                <a:gd name="connsiteY54" fmla="*/ 1094090 h 3792546"/>
                <a:gd name="connsiteX55" fmla="*/ 3648354 w 5358624"/>
                <a:gd name="connsiteY55" fmla="*/ 1072005 h 3792546"/>
                <a:gd name="connsiteX56" fmla="*/ 3602613 w 5358624"/>
                <a:gd name="connsiteY56" fmla="*/ 1135361 h 3792546"/>
                <a:gd name="connsiteX57" fmla="*/ 3516744 w 5358624"/>
                <a:gd name="connsiteY57" fmla="*/ 1519323 h 3792546"/>
                <a:gd name="connsiteX58" fmla="*/ 3127878 w 5358624"/>
                <a:gd name="connsiteY58" fmla="*/ 1327770 h 3792546"/>
                <a:gd name="connsiteX59" fmla="*/ 2965288 w 5358624"/>
                <a:gd name="connsiteY59" fmla="*/ 1468483 h 3792546"/>
                <a:gd name="connsiteX60" fmla="*/ 3537787 w 5358624"/>
                <a:gd name="connsiteY60" fmla="*/ 1574675 h 3792546"/>
                <a:gd name="connsiteX61" fmla="*/ 3876469 w 5358624"/>
                <a:gd name="connsiteY61" fmla="*/ 1227772 h 3792546"/>
                <a:gd name="connsiteX62" fmla="*/ 3911825 w 5358624"/>
                <a:gd name="connsiteY62" fmla="*/ 1233312 h 3792546"/>
                <a:gd name="connsiteX63" fmla="*/ 3475665 w 5358624"/>
                <a:gd name="connsiteY63" fmla="*/ 1643885 h 3792546"/>
                <a:gd name="connsiteX64" fmla="*/ 2905747 w 5358624"/>
                <a:gd name="connsiteY64" fmla="*/ 1421799 h 3792546"/>
                <a:gd name="connsiteX65" fmla="*/ 3206370 w 5358624"/>
                <a:gd name="connsiteY65" fmla="*/ 1300759 h 3792546"/>
                <a:gd name="connsiteX66" fmla="*/ 3469135 w 5358624"/>
                <a:gd name="connsiteY66" fmla="*/ 1474561 h 3792546"/>
                <a:gd name="connsiteX67" fmla="*/ 3568372 w 5358624"/>
                <a:gd name="connsiteY67" fmla="*/ 1172659 h 3792546"/>
                <a:gd name="connsiteX68" fmla="*/ 3685549 w 5358624"/>
                <a:gd name="connsiteY68" fmla="*/ 1004651 h 3792546"/>
                <a:gd name="connsiteX69" fmla="*/ 3788598 w 5358624"/>
                <a:gd name="connsiteY69" fmla="*/ 1029430 h 3792546"/>
                <a:gd name="connsiteX70" fmla="*/ 3911825 w 5358624"/>
                <a:gd name="connsiteY70" fmla="*/ 1233312 h 3792546"/>
                <a:gd name="connsiteX71" fmla="*/ 3871974 w 5358624"/>
                <a:gd name="connsiteY71" fmla="*/ 2079906 h 3792546"/>
                <a:gd name="connsiteX72" fmla="*/ 3766425 w 5358624"/>
                <a:gd name="connsiteY72" fmla="*/ 2143440 h 3792546"/>
                <a:gd name="connsiteX73" fmla="*/ 2797171 w 5358624"/>
                <a:gd name="connsiteY73" fmla="*/ 2923728 h 3792546"/>
                <a:gd name="connsiteX74" fmla="*/ 2721347 w 5358624"/>
                <a:gd name="connsiteY74" fmla="*/ 2961042 h 3792546"/>
                <a:gd name="connsiteX75" fmla="*/ 3760530 w 5358624"/>
                <a:gd name="connsiteY75" fmla="*/ 2083508 h 3792546"/>
                <a:gd name="connsiteX76" fmla="*/ 3871974 w 5358624"/>
                <a:gd name="connsiteY76" fmla="*/ 2079906 h 3792546"/>
                <a:gd name="connsiteX77" fmla="*/ 4144912 w 5358624"/>
                <a:gd name="connsiteY77" fmla="*/ 1868347 h 3792546"/>
                <a:gd name="connsiteX78" fmla="*/ 3942362 w 5358624"/>
                <a:gd name="connsiteY78" fmla="*/ 2025349 h 3792546"/>
                <a:gd name="connsiteX79" fmla="*/ 3763904 w 5358624"/>
                <a:gd name="connsiteY79" fmla="*/ 2027900 h 3792546"/>
                <a:gd name="connsiteX80" fmla="*/ 2629732 w 5358624"/>
                <a:gd name="connsiteY80" fmla="*/ 3006126 h 3792546"/>
                <a:gd name="connsiteX81" fmla="*/ 2425200 w 5358624"/>
                <a:gd name="connsiteY81" fmla="*/ 3106781 h 3792546"/>
                <a:gd name="connsiteX82" fmla="*/ 3746485 w 5358624"/>
                <a:gd name="connsiteY82" fmla="*/ 1850795 h 3792546"/>
                <a:gd name="connsiteX83" fmla="*/ 4144912 w 5358624"/>
                <a:gd name="connsiteY83" fmla="*/ 1868347 h 3792546"/>
                <a:gd name="connsiteX84" fmla="*/ 4323838 w 5358624"/>
                <a:gd name="connsiteY84" fmla="*/ 1729659 h 3792546"/>
                <a:gd name="connsiteX85" fmla="*/ 4233607 w 5358624"/>
                <a:gd name="connsiteY85" fmla="*/ 1799599 h 3792546"/>
                <a:gd name="connsiteX86" fmla="*/ 3750710 w 5358624"/>
                <a:gd name="connsiteY86" fmla="*/ 1771382 h 3792546"/>
                <a:gd name="connsiteX87" fmla="*/ 2293511 w 5358624"/>
                <a:gd name="connsiteY87" fmla="*/ 3171588 h 3792546"/>
                <a:gd name="connsiteX88" fmla="*/ 2197166 w 5358624"/>
                <a:gd name="connsiteY88" fmla="*/ 3219001 h 3792546"/>
                <a:gd name="connsiteX89" fmla="*/ 3742108 w 5358624"/>
                <a:gd name="connsiteY89" fmla="*/ 1683928 h 3792546"/>
                <a:gd name="connsiteX90" fmla="*/ 4323838 w 5358624"/>
                <a:gd name="connsiteY90" fmla="*/ 1729659 h 3792546"/>
                <a:gd name="connsiteX91" fmla="*/ 5300974 w 5358624"/>
                <a:gd name="connsiteY91" fmla="*/ 896823 h 3792546"/>
                <a:gd name="connsiteX92" fmla="*/ 3821113 w 5358624"/>
                <a:gd name="connsiteY92" fmla="*/ 115286 h 3792546"/>
                <a:gd name="connsiteX93" fmla="*/ 217971 w 5358624"/>
                <a:gd name="connsiteY93" fmla="*/ 2017377 h 3792546"/>
                <a:gd name="connsiteX94" fmla="*/ 1703681 w 5358624"/>
                <a:gd name="connsiteY94" fmla="*/ 3623516 h 3792546"/>
                <a:gd name="connsiteX95" fmla="*/ 3696206 w 5358624"/>
                <a:gd name="connsiteY95" fmla="*/ 2350095 h 3792546"/>
                <a:gd name="connsiteX96" fmla="*/ 4258602 w 5358624"/>
                <a:gd name="connsiteY96" fmla="*/ 1893153 h 3792546"/>
                <a:gd name="connsiteX97" fmla="*/ 4346583 w 5358624"/>
                <a:gd name="connsiteY97" fmla="*/ 1825704 h 3792546"/>
                <a:gd name="connsiteX98" fmla="*/ 4342717 w 5358624"/>
                <a:gd name="connsiteY98" fmla="*/ 1824811 h 3792546"/>
                <a:gd name="connsiteX99" fmla="*/ 4427095 w 5358624"/>
                <a:gd name="connsiteY99" fmla="*/ 1756253 h 3792546"/>
                <a:gd name="connsiteX100" fmla="*/ 4428483 w 5358624"/>
                <a:gd name="connsiteY100" fmla="*/ 1756611 h 3792546"/>
                <a:gd name="connsiteX101" fmla="*/ 4459778 w 5358624"/>
                <a:gd name="connsiteY101" fmla="*/ 1729699 h 3792546"/>
                <a:gd name="connsiteX102" fmla="*/ 4693941 w 5358624"/>
                <a:gd name="connsiteY102" fmla="*/ 1539443 h 3792546"/>
                <a:gd name="connsiteX103" fmla="*/ 4678511 w 5358624"/>
                <a:gd name="connsiteY103" fmla="*/ 1538784 h 3792546"/>
                <a:gd name="connsiteX104" fmla="*/ 5300974 w 5358624"/>
                <a:gd name="connsiteY104" fmla="*/ 896823 h 37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358624" h="3792546">
                  <a:moveTo>
                    <a:pt x="2099489" y="1320562"/>
                  </a:moveTo>
                  <a:cubicBezTo>
                    <a:pt x="2099824" y="1282371"/>
                    <a:pt x="2075335" y="1240602"/>
                    <a:pt x="2052887" y="1209671"/>
                  </a:cubicBezTo>
                  <a:cubicBezTo>
                    <a:pt x="2023559" y="1172809"/>
                    <a:pt x="1940056" y="1137402"/>
                    <a:pt x="1837689" y="1153725"/>
                  </a:cubicBezTo>
                  <a:cubicBezTo>
                    <a:pt x="1735321" y="1170047"/>
                    <a:pt x="1614092" y="1238096"/>
                    <a:pt x="1509307" y="1408150"/>
                  </a:cubicBezTo>
                  <a:cubicBezTo>
                    <a:pt x="1299738" y="1748255"/>
                    <a:pt x="1400357" y="1964345"/>
                    <a:pt x="1583437" y="1934383"/>
                  </a:cubicBezTo>
                  <a:cubicBezTo>
                    <a:pt x="1709574" y="1912985"/>
                    <a:pt x="1743469" y="1871176"/>
                    <a:pt x="1708317" y="1810836"/>
                  </a:cubicBezTo>
                  <a:cubicBezTo>
                    <a:pt x="1592534" y="1963347"/>
                    <a:pt x="1300139" y="1870666"/>
                    <a:pt x="1558987" y="1444196"/>
                  </a:cubicBezTo>
                  <a:cubicBezTo>
                    <a:pt x="1817836" y="1017727"/>
                    <a:pt x="2167081" y="1277547"/>
                    <a:pt x="1997155" y="1409983"/>
                  </a:cubicBezTo>
                  <a:cubicBezTo>
                    <a:pt x="2073996" y="1393366"/>
                    <a:pt x="2099153" y="1358753"/>
                    <a:pt x="2099489" y="1320562"/>
                  </a:cubicBezTo>
                  <a:close/>
                  <a:moveTo>
                    <a:pt x="2152338" y="1323162"/>
                  </a:moveTo>
                  <a:cubicBezTo>
                    <a:pt x="2143396" y="1392779"/>
                    <a:pt x="2082452" y="1455916"/>
                    <a:pt x="1936117" y="1456193"/>
                  </a:cubicBezTo>
                  <a:cubicBezTo>
                    <a:pt x="2088363" y="1200893"/>
                    <a:pt x="1804134" y="1192657"/>
                    <a:pt x="1614426" y="1441939"/>
                  </a:cubicBezTo>
                  <a:cubicBezTo>
                    <a:pt x="1424723" y="1691221"/>
                    <a:pt x="1534140" y="1971393"/>
                    <a:pt x="1705120" y="1746174"/>
                  </a:cubicBezTo>
                  <a:cubicBezTo>
                    <a:pt x="1789233" y="1804447"/>
                    <a:pt x="1775838" y="1970504"/>
                    <a:pt x="1602286" y="1977590"/>
                  </a:cubicBezTo>
                  <a:cubicBezTo>
                    <a:pt x="1331923" y="2021836"/>
                    <a:pt x="1231019" y="1622524"/>
                    <a:pt x="1511171" y="1302583"/>
                  </a:cubicBezTo>
                  <a:cubicBezTo>
                    <a:pt x="1651249" y="1142610"/>
                    <a:pt x="1781674" y="1090508"/>
                    <a:pt x="1887904" y="1092001"/>
                  </a:cubicBezTo>
                  <a:cubicBezTo>
                    <a:pt x="1994137" y="1093498"/>
                    <a:pt x="2076175" y="1148598"/>
                    <a:pt x="2119486" y="1203031"/>
                  </a:cubicBezTo>
                  <a:cubicBezTo>
                    <a:pt x="2144349" y="1237289"/>
                    <a:pt x="2157704" y="1281391"/>
                    <a:pt x="2152338" y="1323162"/>
                  </a:cubicBezTo>
                  <a:close/>
                  <a:moveTo>
                    <a:pt x="2790683" y="1631756"/>
                  </a:moveTo>
                  <a:cubicBezTo>
                    <a:pt x="2792250" y="1571522"/>
                    <a:pt x="2757672" y="1523141"/>
                    <a:pt x="2693350" y="1498076"/>
                  </a:cubicBezTo>
                  <a:cubicBezTo>
                    <a:pt x="2634045" y="1475367"/>
                    <a:pt x="2591219" y="1468557"/>
                    <a:pt x="2562567" y="1475988"/>
                  </a:cubicBezTo>
                  <a:cubicBezTo>
                    <a:pt x="2533916" y="1483420"/>
                    <a:pt x="2519438" y="1505090"/>
                    <a:pt x="2516826" y="1539345"/>
                  </a:cubicBezTo>
                  <a:cubicBezTo>
                    <a:pt x="2702408" y="1469102"/>
                    <a:pt x="2895218" y="1694235"/>
                    <a:pt x="2430958" y="1923307"/>
                  </a:cubicBezTo>
                  <a:cubicBezTo>
                    <a:pt x="1966697" y="2152381"/>
                    <a:pt x="1822491" y="1757855"/>
                    <a:pt x="2042091" y="1731754"/>
                  </a:cubicBezTo>
                  <a:cubicBezTo>
                    <a:pt x="1893441" y="1682457"/>
                    <a:pt x="1877393" y="1797775"/>
                    <a:pt x="1879502" y="1872467"/>
                  </a:cubicBezTo>
                  <a:cubicBezTo>
                    <a:pt x="1886353" y="1964073"/>
                    <a:pt x="2079114" y="2159764"/>
                    <a:pt x="2452001" y="1978661"/>
                  </a:cubicBezTo>
                  <a:cubicBezTo>
                    <a:pt x="2685055" y="1865471"/>
                    <a:pt x="2788070" y="1732148"/>
                    <a:pt x="2790683" y="1631756"/>
                  </a:cubicBezTo>
                  <a:close/>
                  <a:moveTo>
                    <a:pt x="2826038" y="1637298"/>
                  </a:moveTo>
                  <a:cubicBezTo>
                    <a:pt x="2808269" y="1786116"/>
                    <a:pt x="2652822" y="1967485"/>
                    <a:pt x="2389879" y="2047871"/>
                  </a:cubicBezTo>
                  <a:cubicBezTo>
                    <a:pt x="1969171" y="2176491"/>
                    <a:pt x="1830078" y="1961059"/>
                    <a:pt x="1819962" y="1825783"/>
                  </a:cubicBezTo>
                  <a:cubicBezTo>
                    <a:pt x="1816847" y="1715482"/>
                    <a:pt x="1923089" y="1587359"/>
                    <a:pt x="2120584" y="1704745"/>
                  </a:cubicBezTo>
                  <a:cubicBezTo>
                    <a:pt x="1844946" y="1843237"/>
                    <a:pt x="2079627" y="1993129"/>
                    <a:pt x="2383348" y="1878547"/>
                  </a:cubicBezTo>
                  <a:cubicBezTo>
                    <a:pt x="2687068" y="1763962"/>
                    <a:pt x="2756642" y="1472913"/>
                    <a:pt x="2482586" y="1576643"/>
                  </a:cubicBezTo>
                  <a:cubicBezTo>
                    <a:pt x="2454672" y="1508097"/>
                    <a:pt x="2507968" y="1416064"/>
                    <a:pt x="2599763" y="1408637"/>
                  </a:cubicBezTo>
                  <a:cubicBezTo>
                    <a:pt x="2630362" y="1406162"/>
                    <a:pt x="2665237" y="1413086"/>
                    <a:pt x="2702811" y="1433416"/>
                  </a:cubicBezTo>
                  <a:cubicBezTo>
                    <a:pt x="2797797" y="1470431"/>
                    <a:pt x="2836700" y="1548004"/>
                    <a:pt x="2826038" y="1637298"/>
                  </a:cubicBezTo>
                  <a:close/>
                  <a:moveTo>
                    <a:pt x="3195875" y="929520"/>
                  </a:moveTo>
                  <a:cubicBezTo>
                    <a:pt x="3199141" y="862901"/>
                    <a:pt x="3106862" y="727686"/>
                    <a:pt x="2896237" y="727484"/>
                  </a:cubicBezTo>
                  <a:cubicBezTo>
                    <a:pt x="2866148" y="727456"/>
                    <a:pt x="2833641" y="730183"/>
                    <a:pt x="2798654" y="736258"/>
                  </a:cubicBezTo>
                  <a:cubicBezTo>
                    <a:pt x="2758671" y="743202"/>
                    <a:pt x="2715445" y="754520"/>
                    <a:pt x="2668876" y="771099"/>
                  </a:cubicBezTo>
                  <a:cubicBezTo>
                    <a:pt x="2296339" y="903726"/>
                    <a:pt x="2231439" y="1118849"/>
                    <a:pt x="2385232" y="1199314"/>
                  </a:cubicBezTo>
                  <a:cubicBezTo>
                    <a:pt x="2491676" y="1254198"/>
                    <a:pt x="2543451" y="1242445"/>
                    <a:pt x="2556386" y="1178424"/>
                  </a:cubicBezTo>
                  <a:cubicBezTo>
                    <a:pt x="2373307" y="1225690"/>
                    <a:pt x="2217980" y="993908"/>
                    <a:pt x="2682227" y="825399"/>
                  </a:cubicBezTo>
                  <a:cubicBezTo>
                    <a:pt x="3146471" y="656889"/>
                    <a:pt x="3236181" y="1043325"/>
                    <a:pt x="3026210" y="1045529"/>
                  </a:cubicBezTo>
                  <a:cubicBezTo>
                    <a:pt x="3160504" y="1107133"/>
                    <a:pt x="3189121" y="1000113"/>
                    <a:pt x="3195875" y="929520"/>
                  </a:cubicBezTo>
                  <a:close/>
                  <a:moveTo>
                    <a:pt x="3245990" y="960546"/>
                  </a:moveTo>
                  <a:cubicBezTo>
                    <a:pt x="3236017" y="1064794"/>
                    <a:pt x="3120921" y="1174684"/>
                    <a:pt x="2948572" y="1043945"/>
                  </a:cubicBezTo>
                  <a:cubicBezTo>
                    <a:pt x="3224493" y="941554"/>
                    <a:pt x="3020909" y="776396"/>
                    <a:pt x="2721327" y="853398"/>
                  </a:cubicBezTo>
                  <a:cubicBezTo>
                    <a:pt x="2421743" y="930397"/>
                    <a:pt x="2322132" y="1197540"/>
                    <a:pt x="2592493" y="1127742"/>
                  </a:cubicBezTo>
                  <a:cubicBezTo>
                    <a:pt x="2616867" y="1217648"/>
                    <a:pt x="2500326" y="1332185"/>
                    <a:pt x="2368230" y="1240243"/>
                  </a:cubicBezTo>
                  <a:cubicBezTo>
                    <a:pt x="2141119" y="1121417"/>
                    <a:pt x="2323534" y="771487"/>
                    <a:pt x="2734987" y="693188"/>
                  </a:cubicBezTo>
                  <a:cubicBezTo>
                    <a:pt x="2760702" y="688294"/>
                    <a:pt x="2785225" y="684553"/>
                    <a:pt x="2808600" y="681875"/>
                  </a:cubicBezTo>
                  <a:cubicBezTo>
                    <a:pt x="3159234" y="641689"/>
                    <a:pt x="3251894" y="840085"/>
                    <a:pt x="3245990" y="960546"/>
                  </a:cubicBezTo>
                  <a:close/>
                  <a:moveTo>
                    <a:pt x="3876469" y="1227772"/>
                  </a:moveTo>
                  <a:cubicBezTo>
                    <a:pt x="3878036" y="1167536"/>
                    <a:pt x="3843458" y="1119155"/>
                    <a:pt x="3779137" y="1094090"/>
                  </a:cubicBezTo>
                  <a:cubicBezTo>
                    <a:pt x="3719831" y="1071383"/>
                    <a:pt x="3677006" y="1064573"/>
                    <a:pt x="3648354" y="1072005"/>
                  </a:cubicBezTo>
                  <a:cubicBezTo>
                    <a:pt x="3619702" y="1079434"/>
                    <a:pt x="3605222" y="1101106"/>
                    <a:pt x="3602613" y="1135361"/>
                  </a:cubicBezTo>
                  <a:cubicBezTo>
                    <a:pt x="3788194" y="1065116"/>
                    <a:pt x="3981005" y="1290249"/>
                    <a:pt x="3516744" y="1519323"/>
                  </a:cubicBezTo>
                  <a:cubicBezTo>
                    <a:pt x="3052483" y="1748396"/>
                    <a:pt x="2908276" y="1353869"/>
                    <a:pt x="3127878" y="1327770"/>
                  </a:cubicBezTo>
                  <a:cubicBezTo>
                    <a:pt x="2979227" y="1278473"/>
                    <a:pt x="2963179" y="1393789"/>
                    <a:pt x="2965288" y="1468483"/>
                  </a:cubicBezTo>
                  <a:cubicBezTo>
                    <a:pt x="2972139" y="1560087"/>
                    <a:pt x="3164900" y="1755780"/>
                    <a:pt x="3537787" y="1574675"/>
                  </a:cubicBezTo>
                  <a:cubicBezTo>
                    <a:pt x="3770841" y="1461485"/>
                    <a:pt x="3873856" y="1328164"/>
                    <a:pt x="3876469" y="1227772"/>
                  </a:cubicBezTo>
                  <a:close/>
                  <a:moveTo>
                    <a:pt x="3911825" y="1233312"/>
                  </a:moveTo>
                  <a:cubicBezTo>
                    <a:pt x="3894055" y="1382132"/>
                    <a:pt x="3738607" y="1563499"/>
                    <a:pt x="3475665" y="1643885"/>
                  </a:cubicBezTo>
                  <a:cubicBezTo>
                    <a:pt x="3054958" y="1772505"/>
                    <a:pt x="2915864" y="1557075"/>
                    <a:pt x="2905747" y="1421799"/>
                  </a:cubicBezTo>
                  <a:cubicBezTo>
                    <a:pt x="2902634" y="1311496"/>
                    <a:pt x="3008875" y="1183375"/>
                    <a:pt x="3206370" y="1300759"/>
                  </a:cubicBezTo>
                  <a:cubicBezTo>
                    <a:pt x="2930732" y="1439253"/>
                    <a:pt x="3165412" y="1589145"/>
                    <a:pt x="3469135" y="1474561"/>
                  </a:cubicBezTo>
                  <a:cubicBezTo>
                    <a:pt x="3772854" y="1359978"/>
                    <a:pt x="3842427" y="1068929"/>
                    <a:pt x="3568372" y="1172659"/>
                  </a:cubicBezTo>
                  <a:cubicBezTo>
                    <a:pt x="3540459" y="1104113"/>
                    <a:pt x="3593752" y="1012078"/>
                    <a:pt x="3685549" y="1004651"/>
                  </a:cubicBezTo>
                  <a:cubicBezTo>
                    <a:pt x="3716149" y="1002178"/>
                    <a:pt x="3751026" y="1009102"/>
                    <a:pt x="3788598" y="1029430"/>
                  </a:cubicBezTo>
                  <a:cubicBezTo>
                    <a:pt x="3883585" y="1066445"/>
                    <a:pt x="3922487" y="1144020"/>
                    <a:pt x="3911825" y="1233312"/>
                  </a:cubicBezTo>
                  <a:close/>
                  <a:moveTo>
                    <a:pt x="3871974" y="2079906"/>
                  </a:moveTo>
                  <a:lnTo>
                    <a:pt x="3766425" y="2143440"/>
                  </a:lnTo>
                  <a:cubicBezTo>
                    <a:pt x="3285186" y="2184672"/>
                    <a:pt x="2904666" y="2508643"/>
                    <a:pt x="2797171" y="2923728"/>
                  </a:cubicBezTo>
                  <a:lnTo>
                    <a:pt x="2721347" y="2961042"/>
                  </a:lnTo>
                  <a:cubicBezTo>
                    <a:pt x="2817126" y="2497271"/>
                    <a:pt x="3231287" y="2128855"/>
                    <a:pt x="3760530" y="2083508"/>
                  </a:cubicBezTo>
                  <a:lnTo>
                    <a:pt x="3871974" y="2079906"/>
                  </a:lnTo>
                  <a:close/>
                  <a:moveTo>
                    <a:pt x="4144912" y="1868347"/>
                  </a:moveTo>
                  <a:lnTo>
                    <a:pt x="3942362" y="2025349"/>
                  </a:lnTo>
                  <a:cubicBezTo>
                    <a:pt x="3883732" y="2021594"/>
                    <a:pt x="3824117" y="2022740"/>
                    <a:pt x="3763904" y="2027900"/>
                  </a:cubicBezTo>
                  <a:cubicBezTo>
                    <a:pt x="3179264" y="2077994"/>
                    <a:pt x="2723742" y="2490553"/>
                    <a:pt x="2629732" y="3006126"/>
                  </a:cubicBezTo>
                  <a:lnTo>
                    <a:pt x="2425200" y="3106781"/>
                  </a:lnTo>
                  <a:cubicBezTo>
                    <a:pt x="2474833" y="2454060"/>
                    <a:pt x="3025226" y="1912593"/>
                    <a:pt x="3746485" y="1850795"/>
                  </a:cubicBezTo>
                  <a:cubicBezTo>
                    <a:pt x="3882932" y="1839105"/>
                    <a:pt x="4016714" y="1845332"/>
                    <a:pt x="4144912" y="1868347"/>
                  </a:cubicBezTo>
                  <a:close/>
                  <a:moveTo>
                    <a:pt x="4323838" y="1729659"/>
                  </a:moveTo>
                  <a:lnTo>
                    <a:pt x="4233607" y="1799599"/>
                  </a:lnTo>
                  <a:cubicBezTo>
                    <a:pt x="4079151" y="1767001"/>
                    <a:pt x="3916719" y="1757157"/>
                    <a:pt x="3750710" y="1771382"/>
                  </a:cubicBezTo>
                  <a:cubicBezTo>
                    <a:pt x="2949904" y="1840003"/>
                    <a:pt x="2340211" y="2445115"/>
                    <a:pt x="2293511" y="3171588"/>
                  </a:cubicBezTo>
                  <a:lnTo>
                    <a:pt x="2197166" y="3219001"/>
                  </a:lnTo>
                  <a:cubicBezTo>
                    <a:pt x="2219677" y="2426691"/>
                    <a:pt x="2875064" y="1758221"/>
                    <a:pt x="3742108" y="1683928"/>
                  </a:cubicBezTo>
                  <a:cubicBezTo>
                    <a:pt x="3943269" y="1666692"/>
                    <a:pt x="4139465" y="1682838"/>
                    <a:pt x="4323838" y="1729659"/>
                  </a:cubicBezTo>
                  <a:close/>
                  <a:moveTo>
                    <a:pt x="5300974" y="896823"/>
                  </a:moveTo>
                  <a:cubicBezTo>
                    <a:pt x="5589545" y="394356"/>
                    <a:pt x="4747862" y="-270508"/>
                    <a:pt x="3821113" y="115286"/>
                  </a:cubicBezTo>
                  <a:cubicBezTo>
                    <a:pt x="2502478" y="596082"/>
                    <a:pt x="652870" y="1490799"/>
                    <a:pt x="217971" y="2017377"/>
                  </a:cubicBezTo>
                  <a:cubicBezTo>
                    <a:pt x="-437278" y="2810757"/>
                    <a:pt x="479969" y="4293031"/>
                    <a:pt x="1703681" y="3623516"/>
                  </a:cubicBezTo>
                  <a:cubicBezTo>
                    <a:pt x="2134769" y="3440991"/>
                    <a:pt x="3353026" y="2595526"/>
                    <a:pt x="3696206" y="2350095"/>
                  </a:cubicBezTo>
                  <a:lnTo>
                    <a:pt x="4258602" y="1893153"/>
                  </a:lnTo>
                  <a:cubicBezTo>
                    <a:pt x="4302105" y="1857476"/>
                    <a:pt x="4332564" y="1837094"/>
                    <a:pt x="4346583" y="1825704"/>
                  </a:cubicBezTo>
                  <a:lnTo>
                    <a:pt x="4342717" y="1824811"/>
                  </a:lnTo>
                  <a:lnTo>
                    <a:pt x="4427095" y="1756253"/>
                  </a:lnTo>
                  <a:cubicBezTo>
                    <a:pt x="4427571" y="1756329"/>
                    <a:pt x="4428027" y="1756470"/>
                    <a:pt x="4428483" y="1756611"/>
                  </a:cubicBezTo>
                  <a:lnTo>
                    <a:pt x="4459778" y="1729699"/>
                  </a:lnTo>
                  <a:lnTo>
                    <a:pt x="4693941" y="1539443"/>
                  </a:lnTo>
                  <a:lnTo>
                    <a:pt x="4678511" y="1538784"/>
                  </a:lnTo>
                  <a:cubicBezTo>
                    <a:pt x="4958137" y="1289022"/>
                    <a:pt x="5012403" y="1399290"/>
                    <a:pt x="5300974" y="8968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任意多边形 40"/>
            <p:cNvSpPr/>
            <p:nvPr/>
          </p:nvSpPr>
          <p:spPr>
            <a:xfrm rot="469186" flipH="1" flipV="1">
              <a:off x="41316220" y="16917568"/>
              <a:ext cx="1656000" cy="3186011"/>
            </a:xfrm>
            <a:custGeom>
              <a:avLst/>
              <a:gdLst>
                <a:gd name="connsiteX0" fmla="*/ 516831 w 1554125"/>
                <a:gd name="connsiteY0" fmla="*/ 1634537 h 2941159"/>
                <a:gd name="connsiteX1" fmla="*/ 621957 w 1554125"/>
                <a:gd name="connsiteY1" fmla="*/ 1766214 h 2941159"/>
                <a:gd name="connsiteX2" fmla="*/ 679202 w 1554125"/>
                <a:gd name="connsiteY2" fmla="*/ 1651528 h 2941159"/>
                <a:gd name="connsiteX3" fmla="*/ 516831 w 1554125"/>
                <a:gd name="connsiteY3" fmla="*/ 1634537 h 2941159"/>
                <a:gd name="connsiteX4" fmla="*/ 451602 w 1554125"/>
                <a:gd name="connsiteY4" fmla="*/ 1604214 h 2941159"/>
                <a:gd name="connsiteX5" fmla="*/ 713766 w 1554125"/>
                <a:gd name="connsiteY5" fmla="*/ 1652000 h 2941159"/>
                <a:gd name="connsiteX6" fmla="*/ 451602 w 1554125"/>
                <a:gd name="connsiteY6" fmla="*/ 1604214 h 2941159"/>
                <a:gd name="connsiteX7" fmla="*/ 300658 w 1554125"/>
                <a:gd name="connsiteY7" fmla="*/ 1591240 h 2941159"/>
                <a:gd name="connsiteX8" fmla="*/ 135613 w 1554125"/>
                <a:gd name="connsiteY8" fmla="*/ 1638430 h 2941159"/>
                <a:gd name="connsiteX9" fmla="*/ 262546 w 1554125"/>
                <a:gd name="connsiteY9" fmla="*/ 1742908 h 2941159"/>
                <a:gd name="connsiteX10" fmla="*/ 300658 w 1554125"/>
                <a:gd name="connsiteY10" fmla="*/ 1591240 h 2941159"/>
                <a:gd name="connsiteX11" fmla="*/ 367724 w 1554125"/>
                <a:gd name="connsiteY11" fmla="*/ 1588648 h 2941159"/>
                <a:gd name="connsiteX12" fmla="*/ 89611 w 1554125"/>
                <a:gd name="connsiteY12" fmla="*/ 1639213 h 2941159"/>
                <a:gd name="connsiteX13" fmla="*/ 367724 w 1554125"/>
                <a:gd name="connsiteY13" fmla="*/ 1588648 h 2941159"/>
                <a:gd name="connsiteX14" fmla="*/ 323529 w 1554125"/>
                <a:gd name="connsiteY14" fmla="*/ 1322021 h 2941159"/>
                <a:gd name="connsiteX15" fmla="*/ 461500 w 1554125"/>
                <a:gd name="connsiteY15" fmla="*/ 1347722 h 2941159"/>
                <a:gd name="connsiteX16" fmla="*/ 396573 w 1554125"/>
                <a:gd name="connsiteY16" fmla="*/ 1512747 h 2941159"/>
                <a:gd name="connsiteX17" fmla="*/ 218021 w 1554125"/>
                <a:gd name="connsiteY17" fmla="*/ 1336900 h 2941159"/>
                <a:gd name="connsiteX18" fmla="*/ 323529 w 1554125"/>
                <a:gd name="connsiteY18" fmla="*/ 1322021 h 2941159"/>
                <a:gd name="connsiteX19" fmla="*/ 254983 w 1554125"/>
                <a:gd name="connsiteY19" fmla="*/ 1296857 h 2941159"/>
                <a:gd name="connsiteX20" fmla="*/ 174833 w 1554125"/>
                <a:gd name="connsiteY20" fmla="*/ 1335456 h 2941159"/>
                <a:gd name="connsiteX21" fmla="*/ 408558 w 1554125"/>
                <a:gd name="connsiteY21" fmla="*/ 1548679 h 2941159"/>
                <a:gd name="connsiteX22" fmla="*/ 720192 w 1554125"/>
                <a:gd name="connsiteY22" fmla="*/ 1614286 h 2941159"/>
                <a:gd name="connsiteX23" fmla="*/ 757096 w 1554125"/>
                <a:gd name="connsiteY23" fmla="*/ 1569181 h 2941159"/>
                <a:gd name="connsiteX24" fmla="*/ 728393 w 1554125"/>
                <a:gd name="connsiteY24" fmla="*/ 1634788 h 2941159"/>
                <a:gd name="connsiteX25" fmla="*/ 1040027 w 1554125"/>
                <a:gd name="connsiteY25" fmla="*/ 1848012 h 2941159"/>
                <a:gd name="connsiteX26" fmla="*/ 792311 w 1554125"/>
                <a:gd name="connsiteY26" fmla="*/ 1668796 h 2941159"/>
                <a:gd name="connsiteX27" fmla="*/ 783434 w 1554125"/>
                <a:gd name="connsiteY27" fmla="*/ 1528979 h 2941159"/>
                <a:gd name="connsiteX28" fmla="*/ 683336 w 1554125"/>
                <a:gd name="connsiteY28" fmla="*/ 1588495 h 2941159"/>
                <a:gd name="connsiteX29" fmla="*/ 445268 w 1554125"/>
                <a:gd name="connsiteY29" fmla="*/ 1534389 h 2941159"/>
                <a:gd name="connsiteX30" fmla="*/ 518312 w 1554125"/>
                <a:gd name="connsiteY30" fmla="*/ 1355838 h 2941159"/>
                <a:gd name="connsiteX31" fmla="*/ 1081020 w 1554125"/>
                <a:gd name="connsiteY31" fmla="*/ 1385596 h 2941159"/>
                <a:gd name="connsiteX32" fmla="*/ 1347561 w 1554125"/>
                <a:gd name="connsiteY32" fmla="*/ 1683994 h 2941159"/>
                <a:gd name="connsiteX33" fmla="*/ 1101534 w 1554125"/>
                <a:gd name="connsiteY33" fmla="*/ 1351858 h 2941159"/>
                <a:gd name="connsiteX34" fmla="*/ 474165 w 1554125"/>
                <a:gd name="connsiteY34" fmla="*/ 1314954 h 2941159"/>
                <a:gd name="connsiteX35" fmla="*/ 254983 w 1554125"/>
                <a:gd name="connsiteY35" fmla="*/ 1296857 h 2941159"/>
                <a:gd name="connsiteX36" fmla="*/ 855018 w 1554125"/>
                <a:gd name="connsiteY36" fmla="*/ 476 h 2941159"/>
                <a:gd name="connsiteX37" fmla="*/ 926692 w 1554125"/>
                <a:gd name="connsiteY37" fmla="*/ 47011 h 2941159"/>
                <a:gd name="connsiteX38" fmla="*/ 1468859 w 1554125"/>
                <a:gd name="connsiteY38" fmla="*/ 1325552 h 2941159"/>
                <a:gd name="connsiteX39" fmla="*/ 1468859 w 1554125"/>
                <a:gd name="connsiteY39" fmla="*/ 2676922 h 2941159"/>
                <a:gd name="connsiteX40" fmla="*/ 659708 w 1554125"/>
                <a:gd name="connsiteY40" fmla="*/ 2668778 h 2941159"/>
                <a:gd name="connsiteX41" fmla="*/ 15707 w 1554125"/>
                <a:gd name="connsiteY41" fmla="*/ 1282446 h 2941159"/>
                <a:gd name="connsiteX42" fmla="*/ 198409 w 1554125"/>
                <a:gd name="connsiteY42" fmla="*/ 1107067 h 2941159"/>
                <a:gd name="connsiteX43" fmla="*/ 295514 w 1554125"/>
                <a:gd name="connsiteY43" fmla="*/ 1268908 h 2941159"/>
                <a:gd name="connsiteX44" fmla="*/ 246961 w 1554125"/>
                <a:gd name="connsiteY44" fmla="*/ 1082791 h 2941159"/>
                <a:gd name="connsiteX45" fmla="*/ 522091 w 1554125"/>
                <a:gd name="connsiteY45" fmla="*/ 953319 h 2941159"/>
                <a:gd name="connsiteX46" fmla="*/ 659655 w 1554125"/>
                <a:gd name="connsiteY46" fmla="*/ 1220356 h 2941159"/>
                <a:gd name="connsiteX47" fmla="*/ 424986 w 1554125"/>
                <a:gd name="connsiteY47" fmla="*/ 208851 h 2941159"/>
                <a:gd name="connsiteX48" fmla="*/ 651563 w 1554125"/>
                <a:gd name="connsiteY48" fmla="*/ 168391 h 2941159"/>
                <a:gd name="connsiteX49" fmla="*/ 991429 w 1554125"/>
                <a:gd name="connsiteY49" fmla="*/ 1187988 h 2941159"/>
                <a:gd name="connsiteX50" fmla="*/ 692023 w 1554125"/>
                <a:gd name="connsiteY50" fmla="*/ 136023 h 2941159"/>
                <a:gd name="connsiteX51" fmla="*/ 823194 w 1554125"/>
                <a:gd name="connsiteY51" fmla="*/ 1466 h 2941159"/>
                <a:gd name="connsiteX52" fmla="*/ 855018 w 1554125"/>
                <a:gd name="connsiteY52" fmla="*/ 476 h 2941159"/>
                <a:gd name="connsiteX0" fmla="*/ 510680 w 1556529"/>
                <a:gd name="connsiteY0" fmla="*/ 1634537 h 3003131"/>
                <a:gd name="connsiteX1" fmla="*/ 615806 w 1556529"/>
                <a:gd name="connsiteY1" fmla="*/ 1766214 h 3003131"/>
                <a:gd name="connsiteX2" fmla="*/ 673051 w 1556529"/>
                <a:gd name="connsiteY2" fmla="*/ 1651528 h 3003131"/>
                <a:gd name="connsiteX3" fmla="*/ 510680 w 1556529"/>
                <a:gd name="connsiteY3" fmla="*/ 1634537 h 3003131"/>
                <a:gd name="connsiteX4" fmla="*/ 445451 w 1556529"/>
                <a:gd name="connsiteY4" fmla="*/ 1604214 h 3003131"/>
                <a:gd name="connsiteX5" fmla="*/ 707615 w 1556529"/>
                <a:gd name="connsiteY5" fmla="*/ 1652000 h 3003131"/>
                <a:gd name="connsiteX6" fmla="*/ 445451 w 1556529"/>
                <a:gd name="connsiteY6" fmla="*/ 1604214 h 3003131"/>
                <a:gd name="connsiteX7" fmla="*/ 294507 w 1556529"/>
                <a:gd name="connsiteY7" fmla="*/ 1591240 h 3003131"/>
                <a:gd name="connsiteX8" fmla="*/ 129462 w 1556529"/>
                <a:gd name="connsiteY8" fmla="*/ 1638430 h 3003131"/>
                <a:gd name="connsiteX9" fmla="*/ 256395 w 1556529"/>
                <a:gd name="connsiteY9" fmla="*/ 1742908 h 3003131"/>
                <a:gd name="connsiteX10" fmla="*/ 294507 w 1556529"/>
                <a:gd name="connsiteY10" fmla="*/ 1591240 h 3003131"/>
                <a:gd name="connsiteX11" fmla="*/ 361573 w 1556529"/>
                <a:gd name="connsiteY11" fmla="*/ 1588648 h 3003131"/>
                <a:gd name="connsiteX12" fmla="*/ 83460 w 1556529"/>
                <a:gd name="connsiteY12" fmla="*/ 1639213 h 3003131"/>
                <a:gd name="connsiteX13" fmla="*/ 361573 w 1556529"/>
                <a:gd name="connsiteY13" fmla="*/ 1588648 h 3003131"/>
                <a:gd name="connsiteX14" fmla="*/ 317378 w 1556529"/>
                <a:gd name="connsiteY14" fmla="*/ 1322021 h 3003131"/>
                <a:gd name="connsiteX15" fmla="*/ 455349 w 1556529"/>
                <a:gd name="connsiteY15" fmla="*/ 1347722 h 3003131"/>
                <a:gd name="connsiteX16" fmla="*/ 390422 w 1556529"/>
                <a:gd name="connsiteY16" fmla="*/ 1512747 h 3003131"/>
                <a:gd name="connsiteX17" fmla="*/ 211870 w 1556529"/>
                <a:gd name="connsiteY17" fmla="*/ 1336900 h 3003131"/>
                <a:gd name="connsiteX18" fmla="*/ 317378 w 1556529"/>
                <a:gd name="connsiteY18" fmla="*/ 1322021 h 3003131"/>
                <a:gd name="connsiteX19" fmla="*/ 248832 w 1556529"/>
                <a:gd name="connsiteY19" fmla="*/ 1296857 h 3003131"/>
                <a:gd name="connsiteX20" fmla="*/ 168682 w 1556529"/>
                <a:gd name="connsiteY20" fmla="*/ 1335456 h 3003131"/>
                <a:gd name="connsiteX21" fmla="*/ 402407 w 1556529"/>
                <a:gd name="connsiteY21" fmla="*/ 1548679 h 3003131"/>
                <a:gd name="connsiteX22" fmla="*/ 714041 w 1556529"/>
                <a:gd name="connsiteY22" fmla="*/ 1614286 h 3003131"/>
                <a:gd name="connsiteX23" fmla="*/ 750945 w 1556529"/>
                <a:gd name="connsiteY23" fmla="*/ 1569181 h 3003131"/>
                <a:gd name="connsiteX24" fmla="*/ 722242 w 1556529"/>
                <a:gd name="connsiteY24" fmla="*/ 1634788 h 3003131"/>
                <a:gd name="connsiteX25" fmla="*/ 1033876 w 1556529"/>
                <a:gd name="connsiteY25" fmla="*/ 1848012 h 3003131"/>
                <a:gd name="connsiteX26" fmla="*/ 786160 w 1556529"/>
                <a:gd name="connsiteY26" fmla="*/ 1668796 h 3003131"/>
                <a:gd name="connsiteX27" fmla="*/ 777283 w 1556529"/>
                <a:gd name="connsiteY27" fmla="*/ 1528979 h 3003131"/>
                <a:gd name="connsiteX28" fmla="*/ 677185 w 1556529"/>
                <a:gd name="connsiteY28" fmla="*/ 1588495 h 3003131"/>
                <a:gd name="connsiteX29" fmla="*/ 439117 w 1556529"/>
                <a:gd name="connsiteY29" fmla="*/ 1534389 h 3003131"/>
                <a:gd name="connsiteX30" fmla="*/ 512161 w 1556529"/>
                <a:gd name="connsiteY30" fmla="*/ 1355838 h 3003131"/>
                <a:gd name="connsiteX31" fmla="*/ 1074869 w 1556529"/>
                <a:gd name="connsiteY31" fmla="*/ 1385596 h 3003131"/>
                <a:gd name="connsiteX32" fmla="*/ 1341410 w 1556529"/>
                <a:gd name="connsiteY32" fmla="*/ 1683994 h 3003131"/>
                <a:gd name="connsiteX33" fmla="*/ 1095383 w 1556529"/>
                <a:gd name="connsiteY33" fmla="*/ 1351858 h 3003131"/>
                <a:gd name="connsiteX34" fmla="*/ 468014 w 1556529"/>
                <a:gd name="connsiteY34" fmla="*/ 1314954 h 3003131"/>
                <a:gd name="connsiteX35" fmla="*/ 248832 w 1556529"/>
                <a:gd name="connsiteY35" fmla="*/ 1296857 h 3003131"/>
                <a:gd name="connsiteX36" fmla="*/ 848867 w 1556529"/>
                <a:gd name="connsiteY36" fmla="*/ 476 h 3003131"/>
                <a:gd name="connsiteX37" fmla="*/ 920541 w 1556529"/>
                <a:gd name="connsiteY37" fmla="*/ 47011 h 3003131"/>
                <a:gd name="connsiteX38" fmla="*/ 1462708 w 1556529"/>
                <a:gd name="connsiteY38" fmla="*/ 1325552 h 3003131"/>
                <a:gd name="connsiteX39" fmla="*/ 1462708 w 1556529"/>
                <a:gd name="connsiteY39" fmla="*/ 2676922 h 3003131"/>
                <a:gd name="connsiteX40" fmla="*/ 528866 w 1556529"/>
                <a:gd name="connsiteY40" fmla="*/ 2757843 h 3003131"/>
                <a:gd name="connsiteX41" fmla="*/ 9556 w 1556529"/>
                <a:gd name="connsiteY41" fmla="*/ 1282446 h 3003131"/>
                <a:gd name="connsiteX42" fmla="*/ 192258 w 1556529"/>
                <a:gd name="connsiteY42" fmla="*/ 1107067 h 3003131"/>
                <a:gd name="connsiteX43" fmla="*/ 289363 w 1556529"/>
                <a:gd name="connsiteY43" fmla="*/ 1268908 h 3003131"/>
                <a:gd name="connsiteX44" fmla="*/ 240810 w 1556529"/>
                <a:gd name="connsiteY44" fmla="*/ 1082791 h 3003131"/>
                <a:gd name="connsiteX45" fmla="*/ 515940 w 1556529"/>
                <a:gd name="connsiteY45" fmla="*/ 953319 h 3003131"/>
                <a:gd name="connsiteX46" fmla="*/ 653504 w 1556529"/>
                <a:gd name="connsiteY46" fmla="*/ 1220356 h 3003131"/>
                <a:gd name="connsiteX47" fmla="*/ 418835 w 1556529"/>
                <a:gd name="connsiteY47" fmla="*/ 208851 h 3003131"/>
                <a:gd name="connsiteX48" fmla="*/ 645412 w 1556529"/>
                <a:gd name="connsiteY48" fmla="*/ 168391 h 3003131"/>
                <a:gd name="connsiteX49" fmla="*/ 985278 w 1556529"/>
                <a:gd name="connsiteY49" fmla="*/ 1187988 h 3003131"/>
                <a:gd name="connsiteX50" fmla="*/ 685872 w 1556529"/>
                <a:gd name="connsiteY50" fmla="*/ 136023 h 3003131"/>
                <a:gd name="connsiteX51" fmla="*/ 817043 w 1556529"/>
                <a:gd name="connsiteY51" fmla="*/ 1466 h 3003131"/>
                <a:gd name="connsiteX52" fmla="*/ 848867 w 1556529"/>
                <a:gd name="connsiteY52" fmla="*/ 476 h 3003131"/>
                <a:gd name="connsiteX0" fmla="*/ 559308 w 1605157"/>
                <a:gd name="connsiteY0" fmla="*/ 1634537 h 2857995"/>
                <a:gd name="connsiteX1" fmla="*/ 664434 w 1605157"/>
                <a:gd name="connsiteY1" fmla="*/ 1766214 h 2857995"/>
                <a:gd name="connsiteX2" fmla="*/ 721679 w 1605157"/>
                <a:gd name="connsiteY2" fmla="*/ 1651528 h 2857995"/>
                <a:gd name="connsiteX3" fmla="*/ 559308 w 1605157"/>
                <a:gd name="connsiteY3" fmla="*/ 1634537 h 2857995"/>
                <a:gd name="connsiteX4" fmla="*/ 494079 w 1605157"/>
                <a:gd name="connsiteY4" fmla="*/ 1604214 h 2857995"/>
                <a:gd name="connsiteX5" fmla="*/ 756243 w 1605157"/>
                <a:gd name="connsiteY5" fmla="*/ 1652000 h 2857995"/>
                <a:gd name="connsiteX6" fmla="*/ 494079 w 1605157"/>
                <a:gd name="connsiteY6" fmla="*/ 1604214 h 2857995"/>
                <a:gd name="connsiteX7" fmla="*/ 343135 w 1605157"/>
                <a:gd name="connsiteY7" fmla="*/ 1591240 h 2857995"/>
                <a:gd name="connsiteX8" fmla="*/ 178090 w 1605157"/>
                <a:gd name="connsiteY8" fmla="*/ 1638430 h 2857995"/>
                <a:gd name="connsiteX9" fmla="*/ 305023 w 1605157"/>
                <a:gd name="connsiteY9" fmla="*/ 1742908 h 2857995"/>
                <a:gd name="connsiteX10" fmla="*/ 343135 w 1605157"/>
                <a:gd name="connsiteY10" fmla="*/ 1591240 h 2857995"/>
                <a:gd name="connsiteX11" fmla="*/ 410201 w 1605157"/>
                <a:gd name="connsiteY11" fmla="*/ 1588648 h 2857995"/>
                <a:gd name="connsiteX12" fmla="*/ 132088 w 1605157"/>
                <a:gd name="connsiteY12" fmla="*/ 1639213 h 2857995"/>
                <a:gd name="connsiteX13" fmla="*/ 410201 w 1605157"/>
                <a:gd name="connsiteY13" fmla="*/ 1588648 h 2857995"/>
                <a:gd name="connsiteX14" fmla="*/ 366006 w 1605157"/>
                <a:gd name="connsiteY14" fmla="*/ 1322021 h 2857995"/>
                <a:gd name="connsiteX15" fmla="*/ 503977 w 1605157"/>
                <a:gd name="connsiteY15" fmla="*/ 1347722 h 2857995"/>
                <a:gd name="connsiteX16" fmla="*/ 439050 w 1605157"/>
                <a:gd name="connsiteY16" fmla="*/ 1512747 h 2857995"/>
                <a:gd name="connsiteX17" fmla="*/ 260498 w 1605157"/>
                <a:gd name="connsiteY17" fmla="*/ 1336900 h 2857995"/>
                <a:gd name="connsiteX18" fmla="*/ 366006 w 1605157"/>
                <a:gd name="connsiteY18" fmla="*/ 1322021 h 2857995"/>
                <a:gd name="connsiteX19" fmla="*/ 297460 w 1605157"/>
                <a:gd name="connsiteY19" fmla="*/ 1296857 h 2857995"/>
                <a:gd name="connsiteX20" fmla="*/ 217310 w 1605157"/>
                <a:gd name="connsiteY20" fmla="*/ 1335456 h 2857995"/>
                <a:gd name="connsiteX21" fmla="*/ 451035 w 1605157"/>
                <a:gd name="connsiteY21" fmla="*/ 1548679 h 2857995"/>
                <a:gd name="connsiteX22" fmla="*/ 762669 w 1605157"/>
                <a:gd name="connsiteY22" fmla="*/ 1614286 h 2857995"/>
                <a:gd name="connsiteX23" fmla="*/ 799573 w 1605157"/>
                <a:gd name="connsiteY23" fmla="*/ 1569181 h 2857995"/>
                <a:gd name="connsiteX24" fmla="*/ 770870 w 1605157"/>
                <a:gd name="connsiteY24" fmla="*/ 1634788 h 2857995"/>
                <a:gd name="connsiteX25" fmla="*/ 1082504 w 1605157"/>
                <a:gd name="connsiteY25" fmla="*/ 1848012 h 2857995"/>
                <a:gd name="connsiteX26" fmla="*/ 834788 w 1605157"/>
                <a:gd name="connsiteY26" fmla="*/ 1668796 h 2857995"/>
                <a:gd name="connsiteX27" fmla="*/ 825911 w 1605157"/>
                <a:gd name="connsiteY27" fmla="*/ 1528979 h 2857995"/>
                <a:gd name="connsiteX28" fmla="*/ 725813 w 1605157"/>
                <a:gd name="connsiteY28" fmla="*/ 1588495 h 2857995"/>
                <a:gd name="connsiteX29" fmla="*/ 487745 w 1605157"/>
                <a:gd name="connsiteY29" fmla="*/ 1534389 h 2857995"/>
                <a:gd name="connsiteX30" fmla="*/ 560789 w 1605157"/>
                <a:gd name="connsiteY30" fmla="*/ 1355838 h 2857995"/>
                <a:gd name="connsiteX31" fmla="*/ 1123497 w 1605157"/>
                <a:gd name="connsiteY31" fmla="*/ 1385596 h 2857995"/>
                <a:gd name="connsiteX32" fmla="*/ 1390038 w 1605157"/>
                <a:gd name="connsiteY32" fmla="*/ 1683994 h 2857995"/>
                <a:gd name="connsiteX33" fmla="*/ 1144011 w 1605157"/>
                <a:gd name="connsiteY33" fmla="*/ 1351858 h 2857995"/>
                <a:gd name="connsiteX34" fmla="*/ 516642 w 1605157"/>
                <a:gd name="connsiteY34" fmla="*/ 1314954 h 2857995"/>
                <a:gd name="connsiteX35" fmla="*/ 297460 w 1605157"/>
                <a:gd name="connsiteY35" fmla="*/ 1296857 h 2857995"/>
                <a:gd name="connsiteX36" fmla="*/ 897495 w 1605157"/>
                <a:gd name="connsiteY36" fmla="*/ 476 h 2857995"/>
                <a:gd name="connsiteX37" fmla="*/ 969169 w 1605157"/>
                <a:gd name="connsiteY37" fmla="*/ 47011 h 2857995"/>
                <a:gd name="connsiteX38" fmla="*/ 1511336 w 1605157"/>
                <a:gd name="connsiteY38" fmla="*/ 1325552 h 2857995"/>
                <a:gd name="connsiteX39" fmla="*/ 1511336 w 1605157"/>
                <a:gd name="connsiteY39" fmla="*/ 2676922 h 2857995"/>
                <a:gd name="connsiteX40" fmla="*/ 577494 w 1605157"/>
                <a:gd name="connsiteY40" fmla="*/ 2757843 h 2857995"/>
                <a:gd name="connsiteX41" fmla="*/ 41682 w 1605157"/>
                <a:gd name="connsiteY41" fmla="*/ 1872695 h 2857995"/>
                <a:gd name="connsiteX42" fmla="*/ 58184 w 1605157"/>
                <a:gd name="connsiteY42" fmla="*/ 1282446 h 2857995"/>
                <a:gd name="connsiteX43" fmla="*/ 240886 w 1605157"/>
                <a:gd name="connsiteY43" fmla="*/ 1107067 h 2857995"/>
                <a:gd name="connsiteX44" fmla="*/ 337991 w 1605157"/>
                <a:gd name="connsiteY44" fmla="*/ 1268908 h 2857995"/>
                <a:gd name="connsiteX45" fmla="*/ 289438 w 1605157"/>
                <a:gd name="connsiteY45" fmla="*/ 1082791 h 2857995"/>
                <a:gd name="connsiteX46" fmla="*/ 564568 w 1605157"/>
                <a:gd name="connsiteY46" fmla="*/ 953319 h 2857995"/>
                <a:gd name="connsiteX47" fmla="*/ 702132 w 1605157"/>
                <a:gd name="connsiteY47" fmla="*/ 1220356 h 2857995"/>
                <a:gd name="connsiteX48" fmla="*/ 467463 w 1605157"/>
                <a:gd name="connsiteY48" fmla="*/ 208851 h 2857995"/>
                <a:gd name="connsiteX49" fmla="*/ 694040 w 1605157"/>
                <a:gd name="connsiteY49" fmla="*/ 168391 h 2857995"/>
                <a:gd name="connsiteX50" fmla="*/ 1033906 w 1605157"/>
                <a:gd name="connsiteY50" fmla="*/ 1187988 h 2857995"/>
                <a:gd name="connsiteX51" fmla="*/ 734500 w 1605157"/>
                <a:gd name="connsiteY51" fmla="*/ 136023 h 2857995"/>
                <a:gd name="connsiteX52" fmla="*/ 865671 w 1605157"/>
                <a:gd name="connsiteY52" fmla="*/ 1466 h 2857995"/>
                <a:gd name="connsiteX53" fmla="*/ 897495 w 1605157"/>
                <a:gd name="connsiteY53" fmla="*/ 476 h 2857995"/>
                <a:gd name="connsiteX0" fmla="*/ 516014 w 1561863"/>
                <a:gd name="connsiteY0" fmla="*/ 1634537 h 2859987"/>
                <a:gd name="connsiteX1" fmla="*/ 621140 w 1561863"/>
                <a:gd name="connsiteY1" fmla="*/ 1766214 h 2859987"/>
                <a:gd name="connsiteX2" fmla="*/ 678385 w 1561863"/>
                <a:gd name="connsiteY2" fmla="*/ 1651528 h 2859987"/>
                <a:gd name="connsiteX3" fmla="*/ 516014 w 1561863"/>
                <a:gd name="connsiteY3" fmla="*/ 1634537 h 2859987"/>
                <a:gd name="connsiteX4" fmla="*/ 450785 w 1561863"/>
                <a:gd name="connsiteY4" fmla="*/ 1604214 h 2859987"/>
                <a:gd name="connsiteX5" fmla="*/ 712949 w 1561863"/>
                <a:gd name="connsiteY5" fmla="*/ 1652000 h 2859987"/>
                <a:gd name="connsiteX6" fmla="*/ 450785 w 1561863"/>
                <a:gd name="connsiteY6" fmla="*/ 1604214 h 2859987"/>
                <a:gd name="connsiteX7" fmla="*/ 299841 w 1561863"/>
                <a:gd name="connsiteY7" fmla="*/ 1591240 h 2859987"/>
                <a:gd name="connsiteX8" fmla="*/ 134796 w 1561863"/>
                <a:gd name="connsiteY8" fmla="*/ 1638430 h 2859987"/>
                <a:gd name="connsiteX9" fmla="*/ 261729 w 1561863"/>
                <a:gd name="connsiteY9" fmla="*/ 1742908 h 2859987"/>
                <a:gd name="connsiteX10" fmla="*/ 299841 w 1561863"/>
                <a:gd name="connsiteY10" fmla="*/ 1591240 h 2859987"/>
                <a:gd name="connsiteX11" fmla="*/ 366907 w 1561863"/>
                <a:gd name="connsiteY11" fmla="*/ 1588648 h 2859987"/>
                <a:gd name="connsiteX12" fmla="*/ 88794 w 1561863"/>
                <a:gd name="connsiteY12" fmla="*/ 1639213 h 2859987"/>
                <a:gd name="connsiteX13" fmla="*/ 366907 w 1561863"/>
                <a:gd name="connsiteY13" fmla="*/ 1588648 h 2859987"/>
                <a:gd name="connsiteX14" fmla="*/ 322712 w 1561863"/>
                <a:gd name="connsiteY14" fmla="*/ 1322021 h 2859987"/>
                <a:gd name="connsiteX15" fmla="*/ 460683 w 1561863"/>
                <a:gd name="connsiteY15" fmla="*/ 1347722 h 2859987"/>
                <a:gd name="connsiteX16" fmla="*/ 395756 w 1561863"/>
                <a:gd name="connsiteY16" fmla="*/ 1512747 h 2859987"/>
                <a:gd name="connsiteX17" fmla="*/ 217204 w 1561863"/>
                <a:gd name="connsiteY17" fmla="*/ 1336900 h 2859987"/>
                <a:gd name="connsiteX18" fmla="*/ 322712 w 1561863"/>
                <a:gd name="connsiteY18" fmla="*/ 1322021 h 2859987"/>
                <a:gd name="connsiteX19" fmla="*/ 254166 w 1561863"/>
                <a:gd name="connsiteY19" fmla="*/ 1296857 h 2859987"/>
                <a:gd name="connsiteX20" fmla="*/ 174016 w 1561863"/>
                <a:gd name="connsiteY20" fmla="*/ 1335456 h 2859987"/>
                <a:gd name="connsiteX21" fmla="*/ 407741 w 1561863"/>
                <a:gd name="connsiteY21" fmla="*/ 1548679 h 2859987"/>
                <a:gd name="connsiteX22" fmla="*/ 719375 w 1561863"/>
                <a:gd name="connsiteY22" fmla="*/ 1614286 h 2859987"/>
                <a:gd name="connsiteX23" fmla="*/ 756279 w 1561863"/>
                <a:gd name="connsiteY23" fmla="*/ 1569181 h 2859987"/>
                <a:gd name="connsiteX24" fmla="*/ 727576 w 1561863"/>
                <a:gd name="connsiteY24" fmla="*/ 1634788 h 2859987"/>
                <a:gd name="connsiteX25" fmla="*/ 1039210 w 1561863"/>
                <a:gd name="connsiteY25" fmla="*/ 1848012 h 2859987"/>
                <a:gd name="connsiteX26" fmla="*/ 791494 w 1561863"/>
                <a:gd name="connsiteY26" fmla="*/ 1668796 h 2859987"/>
                <a:gd name="connsiteX27" fmla="*/ 782617 w 1561863"/>
                <a:gd name="connsiteY27" fmla="*/ 1528979 h 2859987"/>
                <a:gd name="connsiteX28" fmla="*/ 682519 w 1561863"/>
                <a:gd name="connsiteY28" fmla="*/ 1588495 h 2859987"/>
                <a:gd name="connsiteX29" fmla="*/ 444451 w 1561863"/>
                <a:gd name="connsiteY29" fmla="*/ 1534389 h 2859987"/>
                <a:gd name="connsiteX30" fmla="*/ 517495 w 1561863"/>
                <a:gd name="connsiteY30" fmla="*/ 1355838 h 2859987"/>
                <a:gd name="connsiteX31" fmla="*/ 1080203 w 1561863"/>
                <a:gd name="connsiteY31" fmla="*/ 1385596 h 2859987"/>
                <a:gd name="connsiteX32" fmla="*/ 1346744 w 1561863"/>
                <a:gd name="connsiteY32" fmla="*/ 1683994 h 2859987"/>
                <a:gd name="connsiteX33" fmla="*/ 1100717 w 1561863"/>
                <a:gd name="connsiteY33" fmla="*/ 1351858 h 2859987"/>
                <a:gd name="connsiteX34" fmla="*/ 473348 w 1561863"/>
                <a:gd name="connsiteY34" fmla="*/ 1314954 h 2859987"/>
                <a:gd name="connsiteX35" fmla="*/ 254166 w 1561863"/>
                <a:gd name="connsiteY35" fmla="*/ 1296857 h 2859987"/>
                <a:gd name="connsiteX36" fmla="*/ 854201 w 1561863"/>
                <a:gd name="connsiteY36" fmla="*/ 476 h 2859987"/>
                <a:gd name="connsiteX37" fmla="*/ 925875 w 1561863"/>
                <a:gd name="connsiteY37" fmla="*/ 47011 h 2859987"/>
                <a:gd name="connsiteX38" fmla="*/ 1468042 w 1561863"/>
                <a:gd name="connsiteY38" fmla="*/ 1325552 h 2859987"/>
                <a:gd name="connsiteX39" fmla="*/ 1468042 w 1561863"/>
                <a:gd name="connsiteY39" fmla="*/ 2676922 h 2859987"/>
                <a:gd name="connsiteX40" fmla="*/ 534200 w 1561863"/>
                <a:gd name="connsiteY40" fmla="*/ 2757843 h 2859987"/>
                <a:gd name="connsiteX41" fmla="*/ 69640 w 1561863"/>
                <a:gd name="connsiteY41" fmla="*/ 1843007 h 2859987"/>
                <a:gd name="connsiteX42" fmla="*/ 14890 w 1561863"/>
                <a:gd name="connsiteY42" fmla="*/ 1282446 h 2859987"/>
                <a:gd name="connsiteX43" fmla="*/ 197592 w 1561863"/>
                <a:gd name="connsiteY43" fmla="*/ 1107067 h 2859987"/>
                <a:gd name="connsiteX44" fmla="*/ 294697 w 1561863"/>
                <a:gd name="connsiteY44" fmla="*/ 1268908 h 2859987"/>
                <a:gd name="connsiteX45" fmla="*/ 246144 w 1561863"/>
                <a:gd name="connsiteY45" fmla="*/ 1082791 h 2859987"/>
                <a:gd name="connsiteX46" fmla="*/ 521274 w 1561863"/>
                <a:gd name="connsiteY46" fmla="*/ 953319 h 2859987"/>
                <a:gd name="connsiteX47" fmla="*/ 658838 w 1561863"/>
                <a:gd name="connsiteY47" fmla="*/ 1220356 h 2859987"/>
                <a:gd name="connsiteX48" fmla="*/ 424169 w 1561863"/>
                <a:gd name="connsiteY48" fmla="*/ 208851 h 2859987"/>
                <a:gd name="connsiteX49" fmla="*/ 650746 w 1561863"/>
                <a:gd name="connsiteY49" fmla="*/ 168391 h 2859987"/>
                <a:gd name="connsiteX50" fmla="*/ 990612 w 1561863"/>
                <a:gd name="connsiteY50" fmla="*/ 1187988 h 2859987"/>
                <a:gd name="connsiteX51" fmla="*/ 691206 w 1561863"/>
                <a:gd name="connsiteY51" fmla="*/ 136023 h 2859987"/>
                <a:gd name="connsiteX52" fmla="*/ 822377 w 1561863"/>
                <a:gd name="connsiteY52" fmla="*/ 1466 h 2859987"/>
                <a:gd name="connsiteX53" fmla="*/ 854201 w 1561863"/>
                <a:gd name="connsiteY53" fmla="*/ 476 h 2859987"/>
                <a:gd name="connsiteX0" fmla="*/ 524338 w 1570187"/>
                <a:gd name="connsiteY0" fmla="*/ 1634537 h 2859987"/>
                <a:gd name="connsiteX1" fmla="*/ 629464 w 1570187"/>
                <a:gd name="connsiteY1" fmla="*/ 1766214 h 2859987"/>
                <a:gd name="connsiteX2" fmla="*/ 686709 w 1570187"/>
                <a:gd name="connsiteY2" fmla="*/ 1651528 h 2859987"/>
                <a:gd name="connsiteX3" fmla="*/ 524338 w 1570187"/>
                <a:gd name="connsiteY3" fmla="*/ 1634537 h 2859987"/>
                <a:gd name="connsiteX4" fmla="*/ 459109 w 1570187"/>
                <a:gd name="connsiteY4" fmla="*/ 1604214 h 2859987"/>
                <a:gd name="connsiteX5" fmla="*/ 721273 w 1570187"/>
                <a:gd name="connsiteY5" fmla="*/ 1652000 h 2859987"/>
                <a:gd name="connsiteX6" fmla="*/ 459109 w 1570187"/>
                <a:gd name="connsiteY6" fmla="*/ 1604214 h 2859987"/>
                <a:gd name="connsiteX7" fmla="*/ 308165 w 1570187"/>
                <a:gd name="connsiteY7" fmla="*/ 1591240 h 2859987"/>
                <a:gd name="connsiteX8" fmla="*/ 143120 w 1570187"/>
                <a:gd name="connsiteY8" fmla="*/ 1638430 h 2859987"/>
                <a:gd name="connsiteX9" fmla="*/ 270053 w 1570187"/>
                <a:gd name="connsiteY9" fmla="*/ 1742908 h 2859987"/>
                <a:gd name="connsiteX10" fmla="*/ 308165 w 1570187"/>
                <a:gd name="connsiteY10" fmla="*/ 1591240 h 2859987"/>
                <a:gd name="connsiteX11" fmla="*/ 375231 w 1570187"/>
                <a:gd name="connsiteY11" fmla="*/ 1588648 h 2859987"/>
                <a:gd name="connsiteX12" fmla="*/ 97118 w 1570187"/>
                <a:gd name="connsiteY12" fmla="*/ 1639213 h 2859987"/>
                <a:gd name="connsiteX13" fmla="*/ 375231 w 1570187"/>
                <a:gd name="connsiteY13" fmla="*/ 1588648 h 2859987"/>
                <a:gd name="connsiteX14" fmla="*/ 331036 w 1570187"/>
                <a:gd name="connsiteY14" fmla="*/ 1322021 h 2859987"/>
                <a:gd name="connsiteX15" fmla="*/ 469007 w 1570187"/>
                <a:gd name="connsiteY15" fmla="*/ 1347722 h 2859987"/>
                <a:gd name="connsiteX16" fmla="*/ 404080 w 1570187"/>
                <a:gd name="connsiteY16" fmla="*/ 1512747 h 2859987"/>
                <a:gd name="connsiteX17" fmla="*/ 225528 w 1570187"/>
                <a:gd name="connsiteY17" fmla="*/ 1336900 h 2859987"/>
                <a:gd name="connsiteX18" fmla="*/ 331036 w 1570187"/>
                <a:gd name="connsiteY18" fmla="*/ 1322021 h 2859987"/>
                <a:gd name="connsiteX19" fmla="*/ 262490 w 1570187"/>
                <a:gd name="connsiteY19" fmla="*/ 1296857 h 2859987"/>
                <a:gd name="connsiteX20" fmla="*/ 182340 w 1570187"/>
                <a:gd name="connsiteY20" fmla="*/ 1335456 h 2859987"/>
                <a:gd name="connsiteX21" fmla="*/ 416065 w 1570187"/>
                <a:gd name="connsiteY21" fmla="*/ 1548679 h 2859987"/>
                <a:gd name="connsiteX22" fmla="*/ 727699 w 1570187"/>
                <a:gd name="connsiteY22" fmla="*/ 1614286 h 2859987"/>
                <a:gd name="connsiteX23" fmla="*/ 764603 w 1570187"/>
                <a:gd name="connsiteY23" fmla="*/ 1569181 h 2859987"/>
                <a:gd name="connsiteX24" fmla="*/ 735900 w 1570187"/>
                <a:gd name="connsiteY24" fmla="*/ 1634788 h 2859987"/>
                <a:gd name="connsiteX25" fmla="*/ 1047534 w 1570187"/>
                <a:gd name="connsiteY25" fmla="*/ 1848012 h 2859987"/>
                <a:gd name="connsiteX26" fmla="*/ 799818 w 1570187"/>
                <a:gd name="connsiteY26" fmla="*/ 1668796 h 2859987"/>
                <a:gd name="connsiteX27" fmla="*/ 790941 w 1570187"/>
                <a:gd name="connsiteY27" fmla="*/ 1528979 h 2859987"/>
                <a:gd name="connsiteX28" fmla="*/ 690843 w 1570187"/>
                <a:gd name="connsiteY28" fmla="*/ 1588495 h 2859987"/>
                <a:gd name="connsiteX29" fmla="*/ 452775 w 1570187"/>
                <a:gd name="connsiteY29" fmla="*/ 1534389 h 2859987"/>
                <a:gd name="connsiteX30" fmla="*/ 525819 w 1570187"/>
                <a:gd name="connsiteY30" fmla="*/ 1355838 h 2859987"/>
                <a:gd name="connsiteX31" fmla="*/ 1088527 w 1570187"/>
                <a:gd name="connsiteY31" fmla="*/ 1385596 h 2859987"/>
                <a:gd name="connsiteX32" fmla="*/ 1355068 w 1570187"/>
                <a:gd name="connsiteY32" fmla="*/ 1683994 h 2859987"/>
                <a:gd name="connsiteX33" fmla="*/ 1109041 w 1570187"/>
                <a:gd name="connsiteY33" fmla="*/ 1351858 h 2859987"/>
                <a:gd name="connsiteX34" fmla="*/ 481672 w 1570187"/>
                <a:gd name="connsiteY34" fmla="*/ 1314954 h 2859987"/>
                <a:gd name="connsiteX35" fmla="*/ 262490 w 1570187"/>
                <a:gd name="connsiteY35" fmla="*/ 1296857 h 2859987"/>
                <a:gd name="connsiteX36" fmla="*/ 862525 w 1570187"/>
                <a:gd name="connsiteY36" fmla="*/ 476 h 2859987"/>
                <a:gd name="connsiteX37" fmla="*/ 934199 w 1570187"/>
                <a:gd name="connsiteY37" fmla="*/ 47011 h 2859987"/>
                <a:gd name="connsiteX38" fmla="*/ 1476366 w 1570187"/>
                <a:gd name="connsiteY38" fmla="*/ 1325552 h 2859987"/>
                <a:gd name="connsiteX39" fmla="*/ 1476366 w 1570187"/>
                <a:gd name="connsiteY39" fmla="*/ 2676922 h 2859987"/>
                <a:gd name="connsiteX40" fmla="*/ 542524 w 1570187"/>
                <a:gd name="connsiteY40" fmla="*/ 2757843 h 2859987"/>
                <a:gd name="connsiteX41" fmla="*/ 60151 w 1570187"/>
                <a:gd name="connsiteY41" fmla="*/ 1843007 h 2859987"/>
                <a:gd name="connsiteX42" fmla="*/ 23214 w 1570187"/>
                <a:gd name="connsiteY42" fmla="*/ 1282446 h 2859987"/>
                <a:gd name="connsiteX43" fmla="*/ 205916 w 1570187"/>
                <a:gd name="connsiteY43" fmla="*/ 1107067 h 2859987"/>
                <a:gd name="connsiteX44" fmla="*/ 303021 w 1570187"/>
                <a:gd name="connsiteY44" fmla="*/ 1268908 h 2859987"/>
                <a:gd name="connsiteX45" fmla="*/ 254468 w 1570187"/>
                <a:gd name="connsiteY45" fmla="*/ 1082791 h 2859987"/>
                <a:gd name="connsiteX46" fmla="*/ 529598 w 1570187"/>
                <a:gd name="connsiteY46" fmla="*/ 953319 h 2859987"/>
                <a:gd name="connsiteX47" fmla="*/ 667162 w 1570187"/>
                <a:gd name="connsiteY47" fmla="*/ 1220356 h 2859987"/>
                <a:gd name="connsiteX48" fmla="*/ 432493 w 1570187"/>
                <a:gd name="connsiteY48" fmla="*/ 208851 h 2859987"/>
                <a:gd name="connsiteX49" fmla="*/ 659070 w 1570187"/>
                <a:gd name="connsiteY49" fmla="*/ 168391 h 2859987"/>
                <a:gd name="connsiteX50" fmla="*/ 998936 w 1570187"/>
                <a:gd name="connsiteY50" fmla="*/ 1187988 h 2859987"/>
                <a:gd name="connsiteX51" fmla="*/ 699530 w 1570187"/>
                <a:gd name="connsiteY51" fmla="*/ 136023 h 2859987"/>
                <a:gd name="connsiteX52" fmla="*/ 830701 w 1570187"/>
                <a:gd name="connsiteY52" fmla="*/ 1466 h 2859987"/>
                <a:gd name="connsiteX53" fmla="*/ 862525 w 1570187"/>
                <a:gd name="connsiteY53" fmla="*/ 476 h 2859987"/>
                <a:gd name="connsiteX0" fmla="*/ 524338 w 1570187"/>
                <a:gd name="connsiteY0" fmla="*/ 1634537 h 2859987"/>
                <a:gd name="connsiteX1" fmla="*/ 629464 w 1570187"/>
                <a:gd name="connsiteY1" fmla="*/ 1766214 h 2859987"/>
                <a:gd name="connsiteX2" fmla="*/ 686709 w 1570187"/>
                <a:gd name="connsiteY2" fmla="*/ 1651528 h 2859987"/>
                <a:gd name="connsiteX3" fmla="*/ 524338 w 1570187"/>
                <a:gd name="connsiteY3" fmla="*/ 1634537 h 2859987"/>
                <a:gd name="connsiteX4" fmla="*/ 459109 w 1570187"/>
                <a:gd name="connsiteY4" fmla="*/ 1604214 h 2859987"/>
                <a:gd name="connsiteX5" fmla="*/ 721273 w 1570187"/>
                <a:gd name="connsiteY5" fmla="*/ 1652000 h 2859987"/>
                <a:gd name="connsiteX6" fmla="*/ 459109 w 1570187"/>
                <a:gd name="connsiteY6" fmla="*/ 1604214 h 2859987"/>
                <a:gd name="connsiteX7" fmla="*/ 308165 w 1570187"/>
                <a:gd name="connsiteY7" fmla="*/ 1591240 h 2859987"/>
                <a:gd name="connsiteX8" fmla="*/ 143120 w 1570187"/>
                <a:gd name="connsiteY8" fmla="*/ 1638430 h 2859987"/>
                <a:gd name="connsiteX9" fmla="*/ 270053 w 1570187"/>
                <a:gd name="connsiteY9" fmla="*/ 1742908 h 2859987"/>
                <a:gd name="connsiteX10" fmla="*/ 308165 w 1570187"/>
                <a:gd name="connsiteY10" fmla="*/ 1591240 h 2859987"/>
                <a:gd name="connsiteX11" fmla="*/ 375231 w 1570187"/>
                <a:gd name="connsiteY11" fmla="*/ 1588648 h 2859987"/>
                <a:gd name="connsiteX12" fmla="*/ 97118 w 1570187"/>
                <a:gd name="connsiteY12" fmla="*/ 1639213 h 2859987"/>
                <a:gd name="connsiteX13" fmla="*/ 375231 w 1570187"/>
                <a:gd name="connsiteY13" fmla="*/ 1588648 h 2859987"/>
                <a:gd name="connsiteX14" fmla="*/ 331036 w 1570187"/>
                <a:gd name="connsiteY14" fmla="*/ 1322021 h 2859987"/>
                <a:gd name="connsiteX15" fmla="*/ 469007 w 1570187"/>
                <a:gd name="connsiteY15" fmla="*/ 1347722 h 2859987"/>
                <a:gd name="connsiteX16" fmla="*/ 404080 w 1570187"/>
                <a:gd name="connsiteY16" fmla="*/ 1512747 h 2859987"/>
                <a:gd name="connsiteX17" fmla="*/ 225528 w 1570187"/>
                <a:gd name="connsiteY17" fmla="*/ 1336900 h 2859987"/>
                <a:gd name="connsiteX18" fmla="*/ 331036 w 1570187"/>
                <a:gd name="connsiteY18" fmla="*/ 1322021 h 2859987"/>
                <a:gd name="connsiteX19" fmla="*/ 262490 w 1570187"/>
                <a:gd name="connsiteY19" fmla="*/ 1296857 h 2859987"/>
                <a:gd name="connsiteX20" fmla="*/ 182340 w 1570187"/>
                <a:gd name="connsiteY20" fmla="*/ 1335456 h 2859987"/>
                <a:gd name="connsiteX21" fmla="*/ 416065 w 1570187"/>
                <a:gd name="connsiteY21" fmla="*/ 1548679 h 2859987"/>
                <a:gd name="connsiteX22" fmla="*/ 727699 w 1570187"/>
                <a:gd name="connsiteY22" fmla="*/ 1614286 h 2859987"/>
                <a:gd name="connsiteX23" fmla="*/ 764603 w 1570187"/>
                <a:gd name="connsiteY23" fmla="*/ 1569181 h 2859987"/>
                <a:gd name="connsiteX24" fmla="*/ 735900 w 1570187"/>
                <a:gd name="connsiteY24" fmla="*/ 1634788 h 2859987"/>
                <a:gd name="connsiteX25" fmla="*/ 1047534 w 1570187"/>
                <a:gd name="connsiteY25" fmla="*/ 1848012 h 2859987"/>
                <a:gd name="connsiteX26" fmla="*/ 799818 w 1570187"/>
                <a:gd name="connsiteY26" fmla="*/ 1668796 h 2859987"/>
                <a:gd name="connsiteX27" fmla="*/ 790941 w 1570187"/>
                <a:gd name="connsiteY27" fmla="*/ 1528979 h 2859987"/>
                <a:gd name="connsiteX28" fmla="*/ 690843 w 1570187"/>
                <a:gd name="connsiteY28" fmla="*/ 1588495 h 2859987"/>
                <a:gd name="connsiteX29" fmla="*/ 452775 w 1570187"/>
                <a:gd name="connsiteY29" fmla="*/ 1534389 h 2859987"/>
                <a:gd name="connsiteX30" fmla="*/ 525819 w 1570187"/>
                <a:gd name="connsiteY30" fmla="*/ 1355838 h 2859987"/>
                <a:gd name="connsiteX31" fmla="*/ 1088527 w 1570187"/>
                <a:gd name="connsiteY31" fmla="*/ 1385596 h 2859987"/>
                <a:gd name="connsiteX32" fmla="*/ 1355068 w 1570187"/>
                <a:gd name="connsiteY32" fmla="*/ 1683994 h 2859987"/>
                <a:gd name="connsiteX33" fmla="*/ 1109041 w 1570187"/>
                <a:gd name="connsiteY33" fmla="*/ 1351858 h 2859987"/>
                <a:gd name="connsiteX34" fmla="*/ 481672 w 1570187"/>
                <a:gd name="connsiteY34" fmla="*/ 1314954 h 2859987"/>
                <a:gd name="connsiteX35" fmla="*/ 262490 w 1570187"/>
                <a:gd name="connsiteY35" fmla="*/ 1296857 h 2859987"/>
                <a:gd name="connsiteX36" fmla="*/ 862525 w 1570187"/>
                <a:gd name="connsiteY36" fmla="*/ 476 h 2859987"/>
                <a:gd name="connsiteX37" fmla="*/ 934199 w 1570187"/>
                <a:gd name="connsiteY37" fmla="*/ 47011 h 2859987"/>
                <a:gd name="connsiteX38" fmla="*/ 1476366 w 1570187"/>
                <a:gd name="connsiteY38" fmla="*/ 1325552 h 2859987"/>
                <a:gd name="connsiteX39" fmla="*/ 1476366 w 1570187"/>
                <a:gd name="connsiteY39" fmla="*/ 2676922 h 2859987"/>
                <a:gd name="connsiteX40" fmla="*/ 542524 w 1570187"/>
                <a:gd name="connsiteY40" fmla="*/ 2757843 h 2859987"/>
                <a:gd name="connsiteX41" fmla="*/ 60151 w 1570187"/>
                <a:gd name="connsiteY41" fmla="*/ 1843007 h 2859987"/>
                <a:gd name="connsiteX42" fmla="*/ 23214 w 1570187"/>
                <a:gd name="connsiteY42" fmla="*/ 1282446 h 2859987"/>
                <a:gd name="connsiteX43" fmla="*/ 205916 w 1570187"/>
                <a:gd name="connsiteY43" fmla="*/ 1107067 h 2859987"/>
                <a:gd name="connsiteX44" fmla="*/ 303021 w 1570187"/>
                <a:gd name="connsiteY44" fmla="*/ 1268908 h 2859987"/>
                <a:gd name="connsiteX45" fmla="*/ 254468 w 1570187"/>
                <a:gd name="connsiteY45" fmla="*/ 1082791 h 2859987"/>
                <a:gd name="connsiteX46" fmla="*/ 529598 w 1570187"/>
                <a:gd name="connsiteY46" fmla="*/ 953319 h 2859987"/>
                <a:gd name="connsiteX47" fmla="*/ 667162 w 1570187"/>
                <a:gd name="connsiteY47" fmla="*/ 1220356 h 2859987"/>
                <a:gd name="connsiteX48" fmla="*/ 432493 w 1570187"/>
                <a:gd name="connsiteY48" fmla="*/ 208851 h 2859987"/>
                <a:gd name="connsiteX49" fmla="*/ 659070 w 1570187"/>
                <a:gd name="connsiteY49" fmla="*/ 168391 h 2859987"/>
                <a:gd name="connsiteX50" fmla="*/ 998936 w 1570187"/>
                <a:gd name="connsiteY50" fmla="*/ 1187988 h 2859987"/>
                <a:gd name="connsiteX51" fmla="*/ 699530 w 1570187"/>
                <a:gd name="connsiteY51" fmla="*/ 136023 h 2859987"/>
                <a:gd name="connsiteX52" fmla="*/ 830701 w 1570187"/>
                <a:gd name="connsiteY52" fmla="*/ 1466 h 2859987"/>
                <a:gd name="connsiteX53" fmla="*/ 862525 w 1570187"/>
                <a:gd name="connsiteY53" fmla="*/ 476 h 2859987"/>
                <a:gd name="connsiteX0" fmla="*/ 511497 w 1557346"/>
                <a:gd name="connsiteY0" fmla="*/ 1634537 h 2859987"/>
                <a:gd name="connsiteX1" fmla="*/ 616623 w 1557346"/>
                <a:gd name="connsiteY1" fmla="*/ 1766214 h 2859987"/>
                <a:gd name="connsiteX2" fmla="*/ 673868 w 1557346"/>
                <a:gd name="connsiteY2" fmla="*/ 1651528 h 2859987"/>
                <a:gd name="connsiteX3" fmla="*/ 511497 w 1557346"/>
                <a:gd name="connsiteY3" fmla="*/ 1634537 h 2859987"/>
                <a:gd name="connsiteX4" fmla="*/ 446268 w 1557346"/>
                <a:gd name="connsiteY4" fmla="*/ 1604214 h 2859987"/>
                <a:gd name="connsiteX5" fmla="*/ 708432 w 1557346"/>
                <a:gd name="connsiteY5" fmla="*/ 1652000 h 2859987"/>
                <a:gd name="connsiteX6" fmla="*/ 446268 w 1557346"/>
                <a:gd name="connsiteY6" fmla="*/ 1604214 h 2859987"/>
                <a:gd name="connsiteX7" fmla="*/ 295324 w 1557346"/>
                <a:gd name="connsiteY7" fmla="*/ 1591240 h 2859987"/>
                <a:gd name="connsiteX8" fmla="*/ 130279 w 1557346"/>
                <a:gd name="connsiteY8" fmla="*/ 1638430 h 2859987"/>
                <a:gd name="connsiteX9" fmla="*/ 257212 w 1557346"/>
                <a:gd name="connsiteY9" fmla="*/ 1742908 h 2859987"/>
                <a:gd name="connsiteX10" fmla="*/ 295324 w 1557346"/>
                <a:gd name="connsiteY10" fmla="*/ 1591240 h 2859987"/>
                <a:gd name="connsiteX11" fmla="*/ 362390 w 1557346"/>
                <a:gd name="connsiteY11" fmla="*/ 1588648 h 2859987"/>
                <a:gd name="connsiteX12" fmla="*/ 84277 w 1557346"/>
                <a:gd name="connsiteY12" fmla="*/ 1639213 h 2859987"/>
                <a:gd name="connsiteX13" fmla="*/ 362390 w 1557346"/>
                <a:gd name="connsiteY13" fmla="*/ 1588648 h 2859987"/>
                <a:gd name="connsiteX14" fmla="*/ 318195 w 1557346"/>
                <a:gd name="connsiteY14" fmla="*/ 1322021 h 2859987"/>
                <a:gd name="connsiteX15" fmla="*/ 456166 w 1557346"/>
                <a:gd name="connsiteY15" fmla="*/ 1347722 h 2859987"/>
                <a:gd name="connsiteX16" fmla="*/ 391239 w 1557346"/>
                <a:gd name="connsiteY16" fmla="*/ 1512747 h 2859987"/>
                <a:gd name="connsiteX17" fmla="*/ 212687 w 1557346"/>
                <a:gd name="connsiteY17" fmla="*/ 1336900 h 2859987"/>
                <a:gd name="connsiteX18" fmla="*/ 318195 w 1557346"/>
                <a:gd name="connsiteY18" fmla="*/ 1322021 h 2859987"/>
                <a:gd name="connsiteX19" fmla="*/ 249649 w 1557346"/>
                <a:gd name="connsiteY19" fmla="*/ 1296857 h 2859987"/>
                <a:gd name="connsiteX20" fmla="*/ 169499 w 1557346"/>
                <a:gd name="connsiteY20" fmla="*/ 1335456 h 2859987"/>
                <a:gd name="connsiteX21" fmla="*/ 403224 w 1557346"/>
                <a:gd name="connsiteY21" fmla="*/ 1548679 h 2859987"/>
                <a:gd name="connsiteX22" fmla="*/ 714858 w 1557346"/>
                <a:gd name="connsiteY22" fmla="*/ 1614286 h 2859987"/>
                <a:gd name="connsiteX23" fmla="*/ 751762 w 1557346"/>
                <a:gd name="connsiteY23" fmla="*/ 1569181 h 2859987"/>
                <a:gd name="connsiteX24" fmla="*/ 723059 w 1557346"/>
                <a:gd name="connsiteY24" fmla="*/ 1634788 h 2859987"/>
                <a:gd name="connsiteX25" fmla="*/ 1034693 w 1557346"/>
                <a:gd name="connsiteY25" fmla="*/ 1848012 h 2859987"/>
                <a:gd name="connsiteX26" fmla="*/ 786977 w 1557346"/>
                <a:gd name="connsiteY26" fmla="*/ 1668796 h 2859987"/>
                <a:gd name="connsiteX27" fmla="*/ 778100 w 1557346"/>
                <a:gd name="connsiteY27" fmla="*/ 1528979 h 2859987"/>
                <a:gd name="connsiteX28" fmla="*/ 678002 w 1557346"/>
                <a:gd name="connsiteY28" fmla="*/ 1588495 h 2859987"/>
                <a:gd name="connsiteX29" fmla="*/ 439934 w 1557346"/>
                <a:gd name="connsiteY29" fmla="*/ 1534389 h 2859987"/>
                <a:gd name="connsiteX30" fmla="*/ 512978 w 1557346"/>
                <a:gd name="connsiteY30" fmla="*/ 1355838 h 2859987"/>
                <a:gd name="connsiteX31" fmla="*/ 1075686 w 1557346"/>
                <a:gd name="connsiteY31" fmla="*/ 1385596 h 2859987"/>
                <a:gd name="connsiteX32" fmla="*/ 1342227 w 1557346"/>
                <a:gd name="connsiteY32" fmla="*/ 1683994 h 2859987"/>
                <a:gd name="connsiteX33" fmla="*/ 1096200 w 1557346"/>
                <a:gd name="connsiteY33" fmla="*/ 1351858 h 2859987"/>
                <a:gd name="connsiteX34" fmla="*/ 468831 w 1557346"/>
                <a:gd name="connsiteY34" fmla="*/ 1314954 h 2859987"/>
                <a:gd name="connsiteX35" fmla="*/ 249649 w 1557346"/>
                <a:gd name="connsiteY35" fmla="*/ 1296857 h 2859987"/>
                <a:gd name="connsiteX36" fmla="*/ 849684 w 1557346"/>
                <a:gd name="connsiteY36" fmla="*/ 476 h 2859987"/>
                <a:gd name="connsiteX37" fmla="*/ 921358 w 1557346"/>
                <a:gd name="connsiteY37" fmla="*/ 47011 h 2859987"/>
                <a:gd name="connsiteX38" fmla="*/ 1463525 w 1557346"/>
                <a:gd name="connsiteY38" fmla="*/ 1325552 h 2859987"/>
                <a:gd name="connsiteX39" fmla="*/ 1463525 w 1557346"/>
                <a:gd name="connsiteY39" fmla="*/ 2676922 h 2859987"/>
                <a:gd name="connsiteX40" fmla="*/ 529683 w 1557346"/>
                <a:gd name="connsiteY40" fmla="*/ 2757843 h 2859987"/>
                <a:gd name="connsiteX41" fmla="*/ 47310 w 1557346"/>
                <a:gd name="connsiteY41" fmla="*/ 1843007 h 2859987"/>
                <a:gd name="connsiteX42" fmla="*/ 10373 w 1557346"/>
                <a:gd name="connsiteY42" fmla="*/ 1282446 h 2859987"/>
                <a:gd name="connsiteX43" fmla="*/ 193075 w 1557346"/>
                <a:gd name="connsiteY43" fmla="*/ 1107067 h 2859987"/>
                <a:gd name="connsiteX44" fmla="*/ 290180 w 1557346"/>
                <a:gd name="connsiteY44" fmla="*/ 1268908 h 2859987"/>
                <a:gd name="connsiteX45" fmla="*/ 241627 w 1557346"/>
                <a:gd name="connsiteY45" fmla="*/ 1082791 h 2859987"/>
                <a:gd name="connsiteX46" fmla="*/ 516757 w 1557346"/>
                <a:gd name="connsiteY46" fmla="*/ 953319 h 2859987"/>
                <a:gd name="connsiteX47" fmla="*/ 654321 w 1557346"/>
                <a:gd name="connsiteY47" fmla="*/ 1220356 h 2859987"/>
                <a:gd name="connsiteX48" fmla="*/ 419652 w 1557346"/>
                <a:gd name="connsiteY48" fmla="*/ 208851 h 2859987"/>
                <a:gd name="connsiteX49" fmla="*/ 646229 w 1557346"/>
                <a:gd name="connsiteY49" fmla="*/ 168391 h 2859987"/>
                <a:gd name="connsiteX50" fmla="*/ 986095 w 1557346"/>
                <a:gd name="connsiteY50" fmla="*/ 1187988 h 2859987"/>
                <a:gd name="connsiteX51" fmla="*/ 686689 w 1557346"/>
                <a:gd name="connsiteY51" fmla="*/ 136023 h 2859987"/>
                <a:gd name="connsiteX52" fmla="*/ 817860 w 1557346"/>
                <a:gd name="connsiteY52" fmla="*/ 1466 h 2859987"/>
                <a:gd name="connsiteX53" fmla="*/ 849684 w 1557346"/>
                <a:gd name="connsiteY53" fmla="*/ 476 h 2859987"/>
                <a:gd name="connsiteX0" fmla="*/ 531517 w 1577366"/>
                <a:gd name="connsiteY0" fmla="*/ 1634537 h 2859987"/>
                <a:gd name="connsiteX1" fmla="*/ 636643 w 1577366"/>
                <a:gd name="connsiteY1" fmla="*/ 1766214 h 2859987"/>
                <a:gd name="connsiteX2" fmla="*/ 693888 w 1577366"/>
                <a:gd name="connsiteY2" fmla="*/ 1651528 h 2859987"/>
                <a:gd name="connsiteX3" fmla="*/ 531517 w 1577366"/>
                <a:gd name="connsiteY3" fmla="*/ 1634537 h 2859987"/>
                <a:gd name="connsiteX4" fmla="*/ 466288 w 1577366"/>
                <a:gd name="connsiteY4" fmla="*/ 1604214 h 2859987"/>
                <a:gd name="connsiteX5" fmla="*/ 728452 w 1577366"/>
                <a:gd name="connsiteY5" fmla="*/ 1652000 h 2859987"/>
                <a:gd name="connsiteX6" fmla="*/ 466288 w 1577366"/>
                <a:gd name="connsiteY6" fmla="*/ 1604214 h 2859987"/>
                <a:gd name="connsiteX7" fmla="*/ 315344 w 1577366"/>
                <a:gd name="connsiteY7" fmla="*/ 1591240 h 2859987"/>
                <a:gd name="connsiteX8" fmla="*/ 150299 w 1577366"/>
                <a:gd name="connsiteY8" fmla="*/ 1638430 h 2859987"/>
                <a:gd name="connsiteX9" fmla="*/ 277232 w 1577366"/>
                <a:gd name="connsiteY9" fmla="*/ 1742908 h 2859987"/>
                <a:gd name="connsiteX10" fmla="*/ 315344 w 1577366"/>
                <a:gd name="connsiteY10" fmla="*/ 1591240 h 2859987"/>
                <a:gd name="connsiteX11" fmla="*/ 382410 w 1577366"/>
                <a:gd name="connsiteY11" fmla="*/ 1588648 h 2859987"/>
                <a:gd name="connsiteX12" fmla="*/ 104297 w 1577366"/>
                <a:gd name="connsiteY12" fmla="*/ 1639213 h 2859987"/>
                <a:gd name="connsiteX13" fmla="*/ 382410 w 1577366"/>
                <a:gd name="connsiteY13" fmla="*/ 1588648 h 2859987"/>
                <a:gd name="connsiteX14" fmla="*/ 338215 w 1577366"/>
                <a:gd name="connsiteY14" fmla="*/ 1322021 h 2859987"/>
                <a:gd name="connsiteX15" fmla="*/ 476186 w 1577366"/>
                <a:gd name="connsiteY15" fmla="*/ 1347722 h 2859987"/>
                <a:gd name="connsiteX16" fmla="*/ 411259 w 1577366"/>
                <a:gd name="connsiteY16" fmla="*/ 1512747 h 2859987"/>
                <a:gd name="connsiteX17" fmla="*/ 232707 w 1577366"/>
                <a:gd name="connsiteY17" fmla="*/ 1336900 h 2859987"/>
                <a:gd name="connsiteX18" fmla="*/ 338215 w 1577366"/>
                <a:gd name="connsiteY18" fmla="*/ 1322021 h 2859987"/>
                <a:gd name="connsiteX19" fmla="*/ 269669 w 1577366"/>
                <a:gd name="connsiteY19" fmla="*/ 1296857 h 2859987"/>
                <a:gd name="connsiteX20" fmla="*/ 189519 w 1577366"/>
                <a:gd name="connsiteY20" fmla="*/ 1335456 h 2859987"/>
                <a:gd name="connsiteX21" fmla="*/ 423244 w 1577366"/>
                <a:gd name="connsiteY21" fmla="*/ 1548679 h 2859987"/>
                <a:gd name="connsiteX22" fmla="*/ 734878 w 1577366"/>
                <a:gd name="connsiteY22" fmla="*/ 1614286 h 2859987"/>
                <a:gd name="connsiteX23" fmla="*/ 771782 w 1577366"/>
                <a:gd name="connsiteY23" fmla="*/ 1569181 h 2859987"/>
                <a:gd name="connsiteX24" fmla="*/ 743079 w 1577366"/>
                <a:gd name="connsiteY24" fmla="*/ 1634788 h 2859987"/>
                <a:gd name="connsiteX25" fmla="*/ 1054713 w 1577366"/>
                <a:gd name="connsiteY25" fmla="*/ 1848012 h 2859987"/>
                <a:gd name="connsiteX26" fmla="*/ 806997 w 1577366"/>
                <a:gd name="connsiteY26" fmla="*/ 1668796 h 2859987"/>
                <a:gd name="connsiteX27" fmla="*/ 798120 w 1577366"/>
                <a:gd name="connsiteY27" fmla="*/ 1528979 h 2859987"/>
                <a:gd name="connsiteX28" fmla="*/ 698022 w 1577366"/>
                <a:gd name="connsiteY28" fmla="*/ 1588495 h 2859987"/>
                <a:gd name="connsiteX29" fmla="*/ 459954 w 1577366"/>
                <a:gd name="connsiteY29" fmla="*/ 1534389 h 2859987"/>
                <a:gd name="connsiteX30" fmla="*/ 532998 w 1577366"/>
                <a:gd name="connsiteY30" fmla="*/ 1355838 h 2859987"/>
                <a:gd name="connsiteX31" fmla="*/ 1095706 w 1577366"/>
                <a:gd name="connsiteY31" fmla="*/ 1385596 h 2859987"/>
                <a:gd name="connsiteX32" fmla="*/ 1362247 w 1577366"/>
                <a:gd name="connsiteY32" fmla="*/ 1683994 h 2859987"/>
                <a:gd name="connsiteX33" fmla="*/ 1116220 w 1577366"/>
                <a:gd name="connsiteY33" fmla="*/ 1351858 h 2859987"/>
                <a:gd name="connsiteX34" fmla="*/ 488851 w 1577366"/>
                <a:gd name="connsiteY34" fmla="*/ 1314954 h 2859987"/>
                <a:gd name="connsiteX35" fmla="*/ 269669 w 1577366"/>
                <a:gd name="connsiteY35" fmla="*/ 1296857 h 2859987"/>
                <a:gd name="connsiteX36" fmla="*/ 869704 w 1577366"/>
                <a:gd name="connsiteY36" fmla="*/ 476 h 2859987"/>
                <a:gd name="connsiteX37" fmla="*/ 941378 w 1577366"/>
                <a:gd name="connsiteY37" fmla="*/ 47011 h 2859987"/>
                <a:gd name="connsiteX38" fmla="*/ 1483545 w 1577366"/>
                <a:gd name="connsiteY38" fmla="*/ 1325552 h 2859987"/>
                <a:gd name="connsiteX39" fmla="*/ 1483545 w 1577366"/>
                <a:gd name="connsiteY39" fmla="*/ 2676922 h 2859987"/>
                <a:gd name="connsiteX40" fmla="*/ 549703 w 1577366"/>
                <a:gd name="connsiteY40" fmla="*/ 2757843 h 2859987"/>
                <a:gd name="connsiteX41" fmla="*/ 67330 w 1577366"/>
                <a:gd name="connsiteY41" fmla="*/ 1843007 h 2859987"/>
                <a:gd name="connsiteX42" fmla="*/ 705 w 1577366"/>
                <a:gd name="connsiteY42" fmla="*/ 1306197 h 2859987"/>
                <a:gd name="connsiteX43" fmla="*/ 213095 w 1577366"/>
                <a:gd name="connsiteY43" fmla="*/ 1107067 h 2859987"/>
                <a:gd name="connsiteX44" fmla="*/ 310200 w 1577366"/>
                <a:gd name="connsiteY44" fmla="*/ 1268908 h 2859987"/>
                <a:gd name="connsiteX45" fmla="*/ 261647 w 1577366"/>
                <a:gd name="connsiteY45" fmla="*/ 1082791 h 2859987"/>
                <a:gd name="connsiteX46" fmla="*/ 536777 w 1577366"/>
                <a:gd name="connsiteY46" fmla="*/ 953319 h 2859987"/>
                <a:gd name="connsiteX47" fmla="*/ 674341 w 1577366"/>
                <a:gd name="connsiteY47" fmla="*/ 1220356 h 2859987"/>
                <a:gd name="connsiteX48" fmla="*/ 439672 w 1577366"/>
                <a:gd name="connsiteY48" fmla="*/ 208851 h 2859987"/>
                <a:gd name="connsiteX49" fmla="*/ 666249 w 1577366"/>
                <a:gd name="connsiteY49" fmla="*/ 168391 h 2859987"/>
                <a:gd name="connsiteX50" fmla="*/ 1006115 w 1577366"/>
                <a:gd name="connsiteY50" fmla="*/ 1187988 h 2859987"/>
                <a:gd name="connsiteX51" fmla="*/ 706709 w 1577366"/>
                <a:gd name="connsiteY51" fmla="*/ 136023 h 2859987"/>
                <a:gd name="connsiteX52" fmla="*/ 837880 w 1577366"/>
                <a:gd name="connsiteY52" fmla="*/ 1466 h 2859987"/>
                <a:gd name="connsiteX53" fmla="*/ 869704 w 1577366"/>
                <a:gd name="connsiteY53" fmla="*/ 476 h 2859987"/>
                <a:gd name="connsiteX0" fmla="*/ 531517 w 1577366"/>
                <a:gd name="connsiteY0" fmla="*/ 1634537 h 2859987"/>
                <a:gd name="connsiteX1" fmla="*/ 636643 w 1577366"/>
                <a:gd name="connsiteY1" fmla="*/ 1766214 h 2859987"/>
                <a:gd name="connsiteX2" fmla="*/ 693888 w 1577366"/>
                <a:gd name="connsiteY2" fmla="*/ 1651528 h 2859987"/>
                <a:gd name="connsiteX3" fmla="*/ 531517 w 1577366"/>
                <a:gd name="connsiteY3" fmla="*/ 1634537 h 2859987"/>
                <a:gd name="connsiteX4" fmla="*/ 466288 w 1577366"/>
                <a:gd name="connsiteY4" fmla="*/ 1604214 h 2859987"/>
                <a:gd name="connsiteX5" fmla="*/ 728452 w 1577366"/>
                <a:gd name="connsiteY5" fmla="*/ 1652000 h 2859987"/>
                <a:gd name="connsiteX6" fmla="*/ 466288 w 1577366"/>
                <a:gd name="connsiteY6" fmla="*/ 1604214 h 2859987"/>
                <a:gd name="connsiteX7" fmla="*/ 315344 w 1577366"/>
                <a:gd name="connsiteY7" fmla="*/ 1591240 h 2859987"/>
                <a:gd name="connsiteX8" fmla="*/ 150299 w 1577366"/>
                <a:gd name="connsiteY8" fmla="*/ 1638430 h 2859987"/>
                <a:gd name="connsiteX9" fmla="*/ 277232 w 1577366"/>
                <a:gd name="connsiteY9" fmla="*/ 1742908 h 2859987"/>
                <a:gd name="connsiteX10" fmla="*/ 315344 w 1577366"/>
                <a:gd name="connsiteY10" fmla="*/ 1591240 h 2859987"/>
                <a:gd name="connsiteX11" fmla="*/ 382410 w 1577366"/>
                <a:gd name="connsiteY11" fmla="*/ 1588648 h 2859987"/>
                <a:gd name="connsiteX12" fmla="*/ 104297 w 1577366"/>
                <a:gd name="connsiteY12" fmla="*/ 1639213 h 2859987"/>
                <a:gd name="connsiteX13" fmla="*/ 382410 w 1577366"/>
                <a:gd name="connsiteY13" fmla="*/ 1588648 h 2859987"/>
                <a:gd name="connsiteX14" fmla="*/ 338215 w 1577366"/>
                <a:gd name="connsiteY14" fmla="*/ 1322021 h 2859987"/>
                <a:gd name="connsiteX15" fmla="*/ 476186 w 1577366"/>
                <a:gd name="connsiteY15" fmla="*/ 1347722 h 2859987"/>
                <a:gd name="connsiteX16" fmla="*/ 411259 w 1577366"/>
                <a:gd name="connsiteY16" fmla="*/ 1512747 h 2859987"/>
                <a:gd name="connsiteX17" fmla="*/ 232707 w 1577366"/>
                <a:gd name="connsiteY17" fmla="*/ 1336900 h 2859987"/>
                <a:gd name="connsiteX18" fmla="*/ 338215 w 1577366"/>
                <a:gd name="connsiteY18" fmla="*/ 1322021 h 2859987"/>
                <a:gd name="connsiteX19" fmla="*/ 269669 w 1577366"/>
                <a:gd name="connsiteY19" fmla="*/ 1296857 h 2859987"/>
                <a:gd name="connsiteX20" fmla="*/ 189519 w 1577366"/>
                <a:gd name="connsiteY20" fmla="*/ 1335456 h 2859987"/>
                <a:gd name="connsiteX21" fmla="*/ 423244 w 1577366"/>
                <a:gd name="connsiteY21" fmla="*/ 1548679 h 2859987"/>
                <a:gd name="connsiteX22" fmla="*/ 734878 w 1577366"/>
                <a:gd name="connsiteY22" fmla="*/ 1614286 h 2859987"/>
                <a:gd name="connsiteX23" fmla="*/ 771782 w 1577366"/>
                <a:gd name="connsiteY23" fmla="*/ 1569181 h 2859987"/>
                <a:gd name="connsiteX24" fmla="*/ 743079 w 1577366"/>
                <a:gd name="connsiteY24" fmla="*/ 1634788 h 2859987"/>
                <a:gd name="connsiteX25" fmla="*/ 1054713 w 1577366"/>
                <a:gd name="connsiteY25" fmla="*/ 1848012 h 2859987"/>
                <a:gd name="connsiteX26" fmla="*/ 806997 w 1577366"/>
                <a:gd name="connsiteY26" fmla="*/ 1668796 h 2859987"/>
                <a:gd name="connsiteX27" fmla="*/ 798120 w 1577366"/>
                <a:gd name="connsiteY27" fmla="*/ 1528979 h 2859987"/>
                <a:gd name="connsiteX28" fmla="*/ 698022 w 1577366"/>
                <a:gd name="connsiteY28" fmla="*/ 1588495 h 2859987"/>
                <a:gd name="connsiteX29" fmla="*/ 459954 w 1577366"/>
                <a:gd name="connsiteY29" fmla="*/ 1534389 h 2859987"/>
                <a:gd name="connsiteX30" fmla="*/ 532998 w 1577366"/>
                <a:gd name="connsiteY30" fmla="*/ 1355838 h 2859987"/>
                <a:gd name="connsiteX31" fmla="*/ 1095706 w 1577366"/>
                <a:gd name="connsiteY31" fmla="*/ 1385596 h 2859987"/>
                <a:gd name="connsiteX32" fmla="*/ 1362247 w 1577366"/>
                <a:gd name="connsiteY32" fmla="*/ 1683994 h 2859987"/>
                <a:gd name="connsiteX33" fmla="*/ 1116220 w 1577366"/>
                <a:gd name="connsiteY33" fmla="*/ 1351858 h 2859987"/>
                <a:gd name="connsiteX34" fmla="*/ 488851 w 1577366"/>
                <a:gd name="connsiteY34" fmla="*/ 1314954 h 2859987"/>
                <a:gd name="connsiteX35" fmla="*/ 269669 w 1577366"/>
                <a:gd name="connsiteY35" fmla="*/ 1296857 h 2859987"/>
                <a:gd name="connsiteX36" fmla="*/ 869704 w 1577366"/>
                <a:gd name="connsiteY36" fmla="*/ 476 h 2859987"/>
                <a:gd name="connsiteX37" fmla="*/ 941378 w 1577366"/>
                <a:gd name="connsiteY37" fmla="*/ 47011 h 2859987"/>
                <a:gd name="connsiteX38" fmla="*/ 1483545 w 1577366"/>
                <a:gd name="connsiteY38" fmla="*/ 1325552 h 2859987"/>
                <a:gd name="connsiteX39" fmla="*/ 1483545 w 1577366"/>
                <a:gd name="connsiteY39" fmla="*/ 2676922 h 2859987"/>
                <a:gd name="connsiteX40" fmla="*/ 549703 w 1577366"/>
                <a:gd name="connsiteY40" fmla="*/ 2757843 h 2859987"/>
                <a:gd name="connsiteX41" fmla="*/ 67330 w 1577366"/>
                <a:gd name="connsiteY41" fmla="*/ 1843007 h 2859987"/>
                <a:gd name="connsiteX42" fmla="*/ 705 w 1577366"/>
                <a:gd name="connsiteY42" fmla="*/ 1306197 h 2859987"/>
                <a:gd name="connsiteX43" fmla="*/ 213095 w 1577366"/>
                <a:gd name="connsiteY43" fmla="*/ 1107067 h 2859987"/>
                <a:gd name="connsiteX44" fmla="*/ 310200 w 1577366"/>
                <a:gd name="connsiteY44" fmla="*/ 1268908 h 2859987"/>
                <a:gd name="connsiteX45" fmla="*/ 261647 w 1577366"/>
                <a:gd name="connsiteY45" fmla="*/ 1082791 h 2859987"/>
                <a:gd name="connsiteX46" fmla="*/ 536777 w 1577366"/>
                <a:gd name="connsiteY46" fmla="*/ 953319 h 2859987"/>
                <a:gd name="connsiteX47" fmla="*/ 674341 w 1577366"/>
                <a:gd name="connsiteY47" fmla="*/ 1220356 h 2859987"/>
                <a:gd name="connsiteX48" fmla="*/ 439672 w 1577366"/>
                <a:gd name="connsiteY48" fmla="*/ 208851 h 2859987"/>
                <a:gd name="connsiteX49" fmla="*/ 666249 w 1577366"/>
                <a:gd name="connsiteY49" fmla="*/ 168391 h 2859987"/>
                <a:gd name="connsiteX50" fmla="*/ 1006115 w 1577366"/>
                <a:gd name="connsiteY50" fmla="*/ 1187988 h 2859987"/>
                <a:gd name="connsiteX51" fmla="*/ 706709 w 1577366"/>
                <a:gd name="connsiteY51" fmla="*/ 136023 h 2859987"/>
                <a:gd name="connsiteX52" fmla="*/ 837880 w 1577366"/>
                <a:gd name="connsiteY52" fmla="*/ 1466 h 2859987"/>
                <a:gd name="connsiteX53" fmla="*/ 869704 w 1577366"/>
                <a:gd name="connsiteY53" fmla="*/ 476 h 2859987"/>
                <a:gd name="connsiteX0" fmla="*/ 548349 w 1594198"/>
                <a:gd name="connsiteY0" fmla="*/ 1634537 h 2859987"/>
                <a:gd name="connsiteX1" fmla="*/ 653475 w 1594198"/>
                <a:gd name="connsiteY1" fmla="*/ 1766214 h 2859987"/>
                <a:gd name="connsiteX2" fmla="*/ 710720 w 1594198"/>
                <a:gd name="connsiteY2" fmla="*/ 1651528 h 2859987"/>
                <a:gd name="connsiteX3" fmla="*/ 548349 w 1594198"/>
                <a:gd name="connsiteY3" fmla="*/ 1634537 h 2859987"/>
                <a:gd name="connsiteX4" fmla="*/ 483120 w 1594198"/>
                <a:gd name="connsiteY4" fmla="*/ 1604214 h 2859987"/>
                <a:gd name="connsiteX5" fmla="*/ 745284 w 1594198"/>
                <a:gd name="connsiteY5" fmla="*/ 1652000 h 2859987"/>
                <a:gd name="connsiteX6" fmla="*/ 483120 w 1594198"/>
                <a:gd name="connsiteY6" fmla="*/ 1604214 h 2859987"/>
                <a:gd name="connsiteX7" fmla="*/ 332176 w 1594198"/>
                <a:gd name="connsiteY7" fmla="*/ 1591240 h 2859987"/>
                <a:gd name="connsiteX8" fmla="*/ 167131 w 1594198"/>
                <a:gd name="connsiteY8" fmla="*/ 1638430 h 2859987"/>
                <a:gd name="connsiteX9" fmla="*/ 294064 w 1594198"/>
                <a:gd name="connsiteY9" fmla="*/ 1742908 h 2859987"/>
                <a:gd name="connsiteX10" fmla="*/ 332176 w 1594198"/>
                <a:gd name="connsiteY10" fmla="*/ 1591240 h 2859987"/>
                <a:gd name="connsiteX11" fmla="*/ 399242 w 1594198"/>
                <a:gd name="connsiteY11" fmla="*/ 1588648 h 2859987"/>
                <a:gd name="connsiteX12" fmla="*/ 121129 w 1594198"/>
                <a:gd name="connsiteY12" fmla="*/ 1639213 h 2859987"/>
                <a:gd name="connsiteX13" fmla="*/ 399242 w 1594198"/>
                <a:gd name="connsiteY13" fmla="*/ 1588648 h 2859987"/>
                <a:gd name="connsiteX14" fmla="*/ 355047 w 1594198"/>
                <a:gd name="connsiteY14" fmla="*/ 1322021 h 2859987"/>
                <a:gd name="connsiteX15" fmla="*/ 493018 w 1594198"/>
                <a:gd name="connsiteY15" fmla="*/ 1347722 h 2859987"/>
                <a:gd name="connsiteX16" fmla="*/ 428091 w 1594198"/>
                <a:gd name="connsiteY16" fmla="*/ 1512747 h 2859987"/>
                <a:gd name="connsiteX17" fmla="*/ 249539 w 1594198"/>
                <a:gd name="connsiteY17" fmla="*/ 1336900 h 2859987"/>
                <a:gd name="connsiteX18" fmla="*/ 355047 w 1594198"/>
                <a:gd name="connsiteY18" fmla="*/ 1322021 h 2859987"/>
                <a:gd name="connsiteX19" fmla="*/ 286501 w 1594198"/>
                <a:gd name="connsiteY19" fmla="*/ 1296857 h 2859987"/>
                <a:gd name="connsiteX20" fmla="*/ 206351 w 1594198"/>
                <a:gd name="connsiteY20" fmla="*/ 1335456 h 2859987"/>
                <a:gd name="connsiteX21" fmla="*/ 440076 w 1594198"/>
                <a:gd name="connsiteY21" fmla="*/ 1548679 h 2859987"/>
                <a:gd name="connsiteX22" fmla="*/ 751710 w 1594198"/>
                <a:gd name="connsiteY22" fmla="*/ 1614286 h 2859987"/>
                <a:gd name="connsiteX23" fmla="*/ 788614 w 1594198"/>
                <a:gd name="connsiteY23" fmla="*/ 1569181 h 2859987"/>
                <a:gd name="connsiteX24" fmla="*/ 759911 w 1594198"/>
                <a:gd name="connsiteY24" fmla="*/ 1634788 h 2859987"/>
                <a:gd name="connsiteX25" fmla="*/ 1071545 w 1594198"/>
                <a:gd name="connsiteY25" fmla="*/ 1848012 h 2859987"/>
                <a:gd name="connsiteX26" fmla="*/ 823829 w 1594198"/>
                <a:gd name="connsiteY26" fmla="*/ 1668796 h 2859987"/>
                <a:gd name="connsiteX27" fmla="*/ 814952 w 1594198"/>
                <a:gd name="connsiteY27" fmla="*/ 1528979 h 2859987"/>
                <a:gd name="connsiteX28" fmla="*/ 714854 w 1594198"/>
                <a:gd name="connsiteY28" fmla="*/ 1588495 h 2859987"/>
                <a:gd name="connsiteX29" fmla="*/ 476786 w 1594198"/>
                <a:gd name="connsiteY29" fmla="*/ 1534389 h 2859987"/>
                <a:gd name="connsiteX30" fmla="*/ 549830 w 1594198"/>
                <a:gd name="connsiteY30" fmla="*/ 1355838 h 2859987"/>
                <a:gd name="connsiteX31" fmla="*/ 1112538 w 1594198"/>
                <a:gd name="connsiteY31" fmla="*/ 1385596 h 2859987"/>
                <a:gd name="connsiteX32" fmla="*/ 1379079 w 1594198"/>
                <a:gd name="connsiteY32" fmla="*/ 1683994 h 2859987"/>
                <a:gd name="connsiteX33" fmla="*/ 1133052 w 1594198"/>
                <a:gd name="connsiteY33" fmla="*/ 1351858 h 2859987"/>
                <a:gd name="connsiteX34" fmla="*/ 505683 w 1594198"/>
                <a:gd name="connsiteY34" fmla="*/ 1314954 h 2859987"/>
                <a:gd name="connsiteX35" fmla="*/ 286501 w 1594198"/>
                <a:gd name="connsiteY35" fmla="*/ 1296857 h 2859987"/>
                <a:gd name="connsiteX36" fmla="*/ 886536 w 1594198"/>
                <a:gd name="connsiteY36" fmla="*/ 476 h 2859987"/>
                <a:gd name="connsiteX37" fmla="*/ 958210 w 1594198"/>
                <a:gd name="connsiteY37" fmla="*/ 47011 h 2859987"/>
                <a:gd name="connsiteX38" fmla="*/ 1500377 w 1594198"/>
                <a:gd name="connsiteY38" fmla="*/ 1325552 h 2859987"/>
                <a:gd name="connsiteX39" fmla="*/ 1500377 w 1594198"/>
                <a:gd name="connsiteY39" fmla="*/ 2676922 h 2859987"/>
                <a:gd name="connsiteX40" fmla="*/ 566535 w 1594198"/>
                <a:gd name="connsiteY40" fmla="*/ 2757843 h 2859987"/>
                <a:gd name="connsiteX41" fmla="*/ 84162 w 1594198"/>
                <a:gd name="connsiteY41" fmla="*/ 1843007 h 2859987"/>
                <a:gd name="connsiteX42" fmla="*/ 17537 w 1594198"/>
                <a:gd name="connsiteY42" fmla="*/ 1306197 h 2859987"/>
                <a:gd name="connsiteX43" fmla="*/ 229927 w 1594198"/>
                <a:gd name="connsiteY43" fmla="*/ 1107067 h 2859987"/>
                <a:gd name="connsiteX44" fmla="*/ 327032 w 1594198"/>
                <a:gd name="connsiteY44" fmla="*/ 1268908 h 2859987"/>
                <a:gd name="connsiteX45" fmla="*/ 278479 w 1594198"/>
                <a:gd name="connsiteY45" fmla="*/ 1082791 h 2859987"/>
                <a:gd name="connsiteX46" fmla="*/ 553609 w 1594198"/>
                <a:gd name="connsiteY46" fmla="*/ 953319 h 2859987"/>
                <a:gd name="connsiteX47" fmla="*/ 691173 w 1594198"/>
                <a:gd name="connsiteY47" fmla="*/ 1220356 h 2859987"/>
                <a:gd name="connsiteX48" fmla="*/ 456504 w 1594198"/>
                <a:gd name="connsiteY48" fmla="*/ 208851 h 2859987"/>
                <a:gd name="connsiteX49" fmla="*/ 683081 w 1594198"/>
                <a:gd name="connsiteY49" fmla="*/ 168391 h 2859987"/>
                <a:gd name="connsiteX50" fmla="*/ 1022947 w 1594198"/>
                <a:gd name="connsiteY50" fmla="*/ 1187988 h 2859987"/>
                <a:gd name="connsiteX51" fmla="*/ 723541 w 1594198"/>
                <a:gd name="connsiteY51" fmla="*/ 136023 h 2859987"/>
                <a:gd name="connsiteX52" fmla="*/ 854712 w 1594198"/>
                <a:gd name="connsiteY52" fmla="*/ 1466 h 2859987"/>
                <a:gd name="connsiteX53" fmla="*/ 886536 w 1594198"/>
                <a:gd name="connsiteY53" fmla="*/ 476 h 2859987"/>
                <a:gd name="connsiteX0" fmla="*/ 531518 w 1577367"/>
                <a:gd name="connsiteY0" fmla="*/ 1634537 h 2859987"/>
                <a:gd name="connsiteX1" fmla="*/ 636644 w 1577367"/>
                <a:gd name="connsiteY1" fmla="*/ 1766214 h 2859987"/>
                <a:gd name="connsiteX2" fmla="*/ 693889 w 1577367"/>
                <a:gd name="connsiteY2" fmla="*/ 1651528 h 2859987"/>
                <a:gd name="connsiteX3" fmla="*/ 531518 w 1577367"/>
                <a:gd name="connsiteY3" fmla="*/ 1634537 h 2859987"/>
                <a:gd name="connsiteX4" fmla="*/ 466289 w 1577367"/>
                <a:gd name="connsiteY4" fmla="*/ 1604214 h 2859987"/>
                <a:gd name="connsiteX5" fmla="*/ 728453 w 1577367"/>
                <a:gd name="connsiteY5" fmla="*/ 1652000 h 2859987"/>
                <a:gd name="connsiteX6" fmla="*/ 466289 w 1577367"/>
                <a:gd name="connsiteY6" fmla="*/ 1604214 h 2859987"/>
                <a:gd name="connsiteX7" fmla="*/ 315345 w 1577367"/>
                <a:gd name="connsiteY7" fmla="*/ 1591240 h 2859987"/>
                <a:gd name="connsiteX8" fmla="*/ 150300 w 1577367"/>
                <a:gd name="connsiteY8" fmla="*/ 1638430 h 2859987"/>
                <a:gd name="connsiteX9" fmla="*/ 277233 w 1577367"/>
                <a:gd name="connsiteY9" fmla="*/ 1742908 h 2859987"/>
                <a:gd name="connsiteX10" fmla="*/ 315345 w 1577367"/>
                <a:gd name="connsiteY10" fmla="*/ 1591240 h 2859987"/>
                <a:gd name="connsiteX11" fmla="*/ 382411 w 1577367"/>
                <a:gd name="connsiteY11" fmla="*/ 1588648 h 2859987"/>
                <a:gd name="connsiteX12" fmla="*/ 104298 w 1577367"/>
                <a:gd name="connsiteY12" fmla="*/ 1639213 h 2859987"/>
                <a:gd name="connsiteX13" fmla="*/ 382411 w 1577367"/>
                <a:gd name="connsiteY13" fmla="*/ 1588648 h 2859987"/>
                <a:gd name="connsiteX14" fmla="*/ 338216 w 1577367"/>
                <a:gd name="connsiteY14" fmla="*/ 1322021 h 2859987"/>
                <a:gd name="connsiteX15" fmla="*/ 476187 w 1577367"/>
                <a:gd name="connsiteY15" fmla="*/ 1347722 h 2859987"/>
                <a:gd name="connsiteX16" fmla="*/ 411260 w 1577367"/>
                <a:gd name="connsiteY16" fmla="*/ 1512747 h 2859987"/>
                <a:gd name="connsiteX17" fmla="*/ 232708 w 1577367"/>
                <a:gd name="connsiteY17" fmla="*/ 1336900 h 2859987"/>
                <a:gd name="connsiteX18" fmla="*/ 338216 w 1577367"/>
                <a:gd name="connsiteY18" fmla="*/ 1322021 h 2859987"/>
                <a:gd name="connsiteX19" fmla="*/ 269670 w 1577367"/>
                <a:gd name="connsiteY19" fmla="*/ 1296857 h 2859987"/>
                <a:gd name="connsiteX20" fmla="*/ 189520 w 1577367"/>
                <a:gd name="connsiteY20" fmla="*/ 1335456 h 2859987"/>
                <a:gd name="connsiteX21" fmla="*/ 423245 w 1577367"/>
                <a:gd name="connsiteY21" fmla="*/ 1548679 h 2859987"/>
                <a:gd name="connsiteX22" fmla="*/ 734879 w 1577367"/>
                <a:gd name="connsiteY22" fmla="*/ 1614286 h 2859987"/>
                <a:gd name="connsiteX23" fmla="*/ 771783 w 1577367"/>
                <a:gd name="connsiteY23" fmla="*/ 1569181 h 2859987"/>
                <a:gd name="connsiteX24" fmla="*/ 743080 w 1577367"/>
                <a:gd name="connsiteY24" fmla="*/ 1634788 h 2859987"/>
                <a:gd name="connsiteX25" fmla="*/ 1054714 w 1577367"/>
                <a:gd name="connsiteY25" fmla="*/ 1848012 h 2859987"/>
                <a:gd name="connsiteX26" fmla="*/ 806998 w 1577367"/>
                <a:gd name="connsiteY26" fmla="*/ 1668796 h 2859987"/>
                <a:gd name="connsiteX27" fmla="*/ 798121 w 1577367"/>
                <a:gd name="connsiteY27" fmla="*/ 1528979 h 2859987"/>
                <a:gd name="connsiteX28" fmla="*/ 698023 w 1577367"/>
                <a:gd name="connsiteY28" fmla="*/ 1588495 h 2859987"/>
                <a:gd name="connsiteX29" fmla="*/ 459955 w 1577367"/>
                <a:gd name="connsiteY29" fmla="*/ 1534389 h 2859987"/>
                <a:gd name="connsiteX30" fmla="*/ 532999 w 1577367"/>
                <a:gd name="connsiteY30" fmla="*/ 1355838 h 2859987"/>
                <a:gd name="connsiteX31" fmla="*/ 1095707 w 1577367"/>
                <a:gd name="connsiteY31" fmla="*/ 1385596 h 2859987"/>
                <a:gd name="connsiteX32" fmla="*/ 1362248 w 1577367"/>
                <a:gd name="connsiteY32" fmla="*/ 1683994 h 2859987"/>
                <a:gd name="connsiteX33" fmla="*/ 1116221 w 1577367"/>
                <a:gd name="connsiteY33" fmla="*/ 1351858 h 2859987"/>
                <a:gd name="connsiteX34" fmla="*/ 488852 w 1577367"/>
                <a:gd name="connsiteY34" fmla="*/ 1314954 h 2859987"/>
                <a:gd name="connsiteX35" fmla="*/ 269670 w 1577367"/>
                <a:gd name="connsiteY35" fmla="*/ 1296857 h 2859987"/>
                <a:gd name="connsiteX36" fmla="*/ 869705 w 1577367"/>
                <a:gd name="connsiteY36" fmla="*/ 476 h 2859987"/>
                <a:gd name="connsiteX37" fmla="*/ 941379 w 1577367"/>
                <a:gd name="connsiteY37" fmla="*/ 47011 h 2859987"/>
                <a:gd name="connsiteX38" fmla="*/ 1483546 w 1577367"/>
                <a:gd name="connsiteY38" fmla="*/ 1325552 h 2859987"/>
                <a:gd name="connsiteX39" fmla="*/ 1483546 w 1577367"/>
                <a:gd name="connsiteY39" fmla="*/ 2676922 h 2859987"/>
                <a:gd name="connsiteX40" fmla="*/ 549704 w 1577367"/>
                <a:gd name="connsiteY40" fmla="*/ 2757843 h 2859987"/>
                <a:gd name="connsiteX41" fmla="*/ 67331 w 1577367"/>
                <a:gd name="connsiteY41" fmla="*/ 1843007 h 2859987"/>
                <a:gd name="connsiteX42" fmla="*/ 706 w 1577367"/>
                <a:gd name="connsiteY42" fmla="*/ 1306197 h 2859987"/>
                <a:gd name="connsiteX43" fmla="*/ 213096 w 1577367"/>
                <a:gd name="connsiteY43" fmla="*/ 1107067 h 2859987"/>
                <a:gd name="connsiteX44" fmla="*/ 310201 w 1577367"/>
                <a:gd name="connsiteY44" fmla="*/ 1268908 h 2859987"/>
                <a:gd name="connsiteX45" fmla="*/ 261648 w 1577367"/>
                <a:gd name="connsiteY45" fmla="*/ 1082791 h 2859987"/>
                <a:gd name="connsiteX46" fmla="*/ 536778 w 1577367"/>
                <a:gd name="connsiteY46" fmla="*/ 953319 h 2859987"/>
                <a:gd name="connsiteX47" fmla="*/ 674342 w 1577367"/>
                <a:gd name="connsiteY47" fmla="*/ 1220356 h 2859987"/>
                <a:gd name="connsiteX48" fmla="*/ 439673 w 1577367"/>
                <a:gd name="connsiteY48" fmla="*/ 208851 h 2859987"/>
                <a:gd name="connsiteX49" fmla="*/ 666250 w 1577367"/>
                <a:gd name="connsiteY49" fmla="*/ 168391 h 2859987"/>
                <a:gd name="connsiteX50" fmla="*/ 1006116 w 1577367"/>
                <a:gd name="connsiteY50" fmla="*/ 1187988 h 2859987"/>
                <a:gd name="connsiteX51" fmla="*/ 706710 w 1577367"/>
                <a:gd name="connsiteY51" fmla="*/ 136023 h 2859987"/>
                <a:gd name="connsiteX52" fmla="*/ 837881 w 1577367"/>
                <a:gd name="connsiteY52" fmla="*/ 1466 h 2859987"/>
                <a:gd name="connsiteX53" fmla="*/ 869705 w 1577367"/>
                <a:gd name="connsiteY53" fmla="*/ 476 h 2859987"/>
                <a:gd name="connsiteX0" fmla="*/ 531518 w 1577367"/>
                <a:gd name="connsiteY0" fmla="*/ 1634537 h 2859987"/>
                <a:gd name="connsiteX1" fmla="*/ 636644 w 1577367"/>
                <a:gd name="connsiteY1" fmla="*/ 1766214 h 2859987"/>
                <a:gd name="connsiteX2" fmla="*/ 693889 w 1577367"/>
                <a:gd name="connsiteY2" fmla="*/ 1651528 h 2859987"/>
                <a:gd name="connsiteX3" fmla="*/ 531518 w 1577367"/>
                <a:gd name="connsiteY3" fmla="*/ 1634537 h 2859987"/>
                <a:gd name="connsiteX4" fmla="*/ 466289 w 1577367"/>
                <a:gd name="connsiteY4" fmla="*/ 1604214 h 2859987"/>
                <a:gd name="connsiteX5" fmla="*/ 728453 w 1577367"/>
                <a:gd name="connsiteY5" fmla="*/ 1652000 h 2859987"/>
                <a:gd name="connsiteX6" fmla="*/ 466289 w 1577367"/>
                <a:gd name="connsiteY6" fmla="*/ 1604214 h 2859987"/>
                <a:gd name="connsiteX7" fmla="*/ 315345 w 1577367"/>
                <a:gd name="connsiteY7" fmla="*/ 1591240 h 2859987"/>
                <a:gd name="connsiteX8" fmla="*/ 150300 w 1577367"/>
                <a:gd name="connsiteY8" fmla="*/ 1638430 h 2859987"/>
                <a:gd name="connsiteX9" fmla="*/ 277233 w 1577367"/>
                <a:gd name="connsiteY9" fmla="*/ 1742908 h 2859987"/>
                <a:gd name="connsiteX10" fmla="*/ 315345 w 1577367"/>
                <a:gd name="connsiteY10" fmla="*/ 1591240 h 2859987"/>
                <a:gd name="connsiteX11" fmla="*/ 382411 w 1577367"/>
                <a:gd name="connsiteY11" fmla="*/ 1588648 h 2859987"/>
                <a:gd name="connsiteX12" fmla="*/ 104298 w 1577367"/>
                <a:gd name="connsiteY12" fmla="*/ 1639213 h 2859987"/>
                <a:gd name="connsiteX13" fmla="*/ 382411 w 1577367"/>
                <a:gd name="connsiteY13" fmla="*/ 1588648 h 2859987"/>
                <a:gd name="connsiteX14" fmla="*/ 338216 w 1577367"/>
                <a:gd name="connsiteY14" fmla="*/ 1322021 h 2859987"/>
                <a:gd name="connsiteX15" fmla="*/ 476187 w 1577367"/>
                <a:gd name="connsiteY15" fmla="*/ 1347722 h 2859987"/>
                <a:gd name="connsiteX16" fmla="*/ 411260 w 1577367"/>
                <a:gd name="connsiteY16" fmla="*/ 1512747 h 2859987"/>
                <a:gd name="connsiteX17" fmla="*/ 232708 w 1577367"/>
                <a:gd name="connsiteY17" fmla="*/ 1336900 h 2859987"/>
                <a:gd name="connsiteX18" fmla="*/ 338216 w 1577367"/>
                <a:gd name="connsiteY18" fmla="*/ 1322021 h 2859987"/>
                <a:gd name="connsiteX19" fmla="*/ 269670 w 1577367"/>
                <a:gd name="connsiteY19" fmla="*/ 1296857 h 2859987"/>
                <a:gd name="connsiteX20" fmla="*/ 189520 w 1577367"/>
                <a:gd name="connsiteY20" fmla="*/ 1335456 h 2859987"/>
                <a:gd name="connsiteX21" fmla="*/ 423245 w 1577367"/>
                <a:gd name="connsiteY21" fmla="*/ 1548679 h 2859987"/>
                <a:gd name="connsiteX22" fmla="*/ 734879 w 1577367"/>
                <a:gd name="connsiteY22" fmla="*/ 1614286 h 2859987"/>
                <a:gd name="connsiteX23" fmla="*/ 771783 w 1577367"/>
                <a:gd name="connsiteY23" fmla="*/ 1569181 h 2859987"/>
                <a:gd name="connsiteX24" fmla="*/ 743080 w 1577367"/>
                <a:gd name="connsiteY24" fmla="*/ 1634788 h 2859987"/>
                <a:gd name="connsiteX25" fmla="*/ 1054714 w 1577367"/>
                <a:gd name="connsiteY25" fmla="*/ 1848012 h 2859987"/>
                <a:gd name="connsiteX26" fmla="*/ 806998 w 1577367"/>
                <a:gd name="connsiteY26" fmla="*/ 1668796 h 2859987"/>
                <a:gd name="connsiteX27" fmla="*/ 798121 w 1577367"/>
                <a:gd name="connsiteY27" fmla="*/ 1528979 h 2859987"/>
                <a:gd name="connsiteX28" fmla="*/ 698023 w 1577367"/>
                <a:gd name="connsiteY28" fmla="*/ 1588495 h 2859987"/>
                <a:gd name="connsiteX29" fmla="*/ 459955 w 1577367"/>
                <a:gd name="connsiteY29" fmla="*/ 1534389 h 2859987"/>
                <a:gd name="connsiteX30" fmla="*/ 532999 w 1577367"/>
                <a:gd name="connsiteY30" fmla="*/ 1355838 h 2859987"/>
                <a:gd name="connsiteX31" fmla="*/ 1095707 w 1577367"/>
                <a:gd name="connsiteY31" fmla="*/ 1385596 h 2859987"/>
                <a:gd name="connsiteX32" fmla="*/ 1362248 w 1577367"/>
                <a:gd name="connsiteY32" fmla="*/ 1683994 h 2859987"/>
                <a:gd name="connsiteX33" fmla="*/ 1116221 w 1577367"/>
                <a:gd name="connsiteY33" fmla="*/ 1351858 h 2859987"/>
                <a:gd name="connsiteX34" fmla="*/ 488852 w 1577367"/>
                <a:gd name="connsiteY34" fmla="*/ 1314954 h 2859987"/>
                <a:gd name="connsiteX35" fmla="*/ 269670 w 1577367"/>
                <a:gd name="connsiteY35" fmla="*/ 1296857 h 2859987"/>
                <a:gd name="connsiteX36" fmla="*/ 869705 w 1577367"/>
                <a:gd name="connsiteY36" fmla="*/ 476 h 2859987"/>
                <a:gd name="connsiteX37" fmla="*/ 941379 w 1577367"/>
                <a:gd name="connsiteY37" fmla="*/ 47011 h 2859987"/>
                <a:gd name="connsiteX38" fmla="*/ 1483546 w 1577367"/>
                <a:gd name="connsiteY38" fmla="*/ 1325552 h 2859987"/>
                <a:gd name="connsiteX39" fmla="*/ 1483546 w 1577367"/>
                <a:gd name="connsiteY39" fmla="*/ 2676922 h 2859987"/>
                <a:gd name="connsiteX40" fmla="*/ 549704 w 1577367"/>
                <a:gd name="connsiteY40" fmla="*/ 2757843 h 2859987"/>
                <a:gd name="connsiteX41" fmla="*/ 67331 w 1577367"/>
                <a:gd name="connsiteY41" fmla="*/ 1843007 h 2859987"/>
                <a:gd name="connsiteX42" fmla="*/ 706 w 1577367"/>
                <a:gd name="connsiteY42" fmla="*/ 1306197 h 2859987"/>
                <a:gd name="connsiteX43" fmla="*/ 213096 w 1577367"/>
                <a:gd name="connsiteY43" fmla="*/ 1107067 h 2859987"/>
                <a:gd name="connsiteX44" fmla="*/ 310201 w 1577367"/>
                <a:gd name="connsiteY44" fmla="*/ 1268908 h 2859987"/>
                <a:gd name="connsiteX45" fmla="*/ 261648 w 1577367"/>
                <a:gd name="connsiteY45" fmla="*/ 1082791 h 2859987"/>
                <a:gd name="connsiteX46" fmla="*/ 536778 w 1577367"/>
                <a:gd name="connsiteY46" fmla="*/ 953319 h 2859987"/>
                <a:gd name="connsiteX47" fmla="*/ 674342 w 1577367"/>
                <a:gd name="connsiteY47" fmla="*/ 1220356 h 2859987"/>
                <a:gd name="connsiteX48" fmla="*/ 439673 w 1577367"/>
                <a:gd name="connsiteY48" fmla="*/ 208851 h 2859987"/>
                <a:gd name="connsiteX49" fmla="*/ 666250 w 1577367"/>
                <a:gd name="connsiteY49" fmla="*/ 168391 h 2859987"/>
                <a:gd name="connsiteX50" fmla="*/ 1006116 w 1577367"/>
                <a:gd name="connsiteY50" fmla="*/ 1187988 h 2859987"/>
                <a:gd name="connsiteX51" fmla="*/ 706710 w 1577367"/>
                <a:gd name="connsiteY51" fmla="*/ 136023 h 2859987"/>
                <a:gd name="connsiteX52" fmla="*/ 837881 w 1577367"/>
                <a:gd name="connsiteY52" fmla="*/ 1466 h 2859987"/>
                <a:gd name="connsiteX53" fmla="*/ 869705 w 1577367"/>
                <a:gd name="connsiteY53" fmla="*/ 476 h 2859987"/>
                <a:gd name="connsiteX0" fmla="*/ 531518 w 1577367"/>
                <a:gd name="connsiteY0" fmla="*/ 1634537 h 2859987"/>
                <a:gd name="connsiteX1" fmla="*/ 636644 w 1577367"/>
                <a:gd name="connsiteY1" fmla="*/ 1766214 h 2859987"/>
                <a:gd name="connsiteX2" fmla="*/ 693889 w 1577367"/>
                <a:gd name="connsiteY2" fmla="*/ 1651528 h 2859987"/>
                <a:gd name="connsiteX3" fmla="*/ 531518 w 1577367"/>
                <a:gd name="connsiteY3" fmla="*/ 1634537 h 2859987"/>
                <a:gd name="connsiteX4" fmla="*/ 466289 w 1577367"/>
                <a:gd name="connsiteY4" fmla="*/ 1604214 h 2859987"/>
                <a:gd name="connsiteX5" fmla="*/ 728453 w 1577367"/>
                <a:gd name="connsiteY5" fmla="*/ 1652000 h 2859987"/>
                <a:gd name="connsiteX6" fmla="*/ 466289 w 1577367"/>
                <a:gd name="connsiteY6" fmla="*/ 1604214 h 2859987"/>
                <a:gd name="connsiteX7" fmla="*/ 315345 w 1577367"/>
                <a:gd name="connsiteY7" fmla="*/ 1591240 h 2859987"/>
                <a:gd name="connsiteX8" fmla="*/ 150300 w 1577367"/>
                <a:gd name="connsiteY8" fmla="*/ 1638430 h 2859987"/>
                <a:gd name="connsiteX9" fmla="*/ 277233 w 1577367"/>
                <a:gd name="connsiteY9" fmla="*/ 1742908 h 2859987"/>
                <a:gd name="connsiteX10" fmla="*/ 315345 w 1577367"/>
                <a:gd name="connsiteY10" fmla="*/ 1591240 h 2859987"/>
                <a:gd name="connsiteX11" fmla="*/ 382411 w 1577367"/>
                <a:gd name="connsiteY11" fmla="*/ 1588648 h 2859987"/>
                <a:gd name="connsiteX12" fmla="*/ 104298 w 1577367"/>
                <a:gd name="connsiteY12" fmla="*/ 1639213 h 2859987"/>
                <a:gd name="connsiteX13" fmla="*/ 382411 w 1577367"/>
                <a:gd name="connsiteY13" fmla="*/ 1588648 h 2859987"/>
                <a:gd name="connsiteX14" fmla="*/ 338216 w 1577367"/>
                <a:gd name="connsiteY14" fmla="*/ 1322021 h 2859987"/>
                <a:gd name="connsiteX15" fmla="*/ 476187 w 1577367"/>
                <a:gd name="connsiteY15" fmla="*/ 1347722 h 2859987"/>
                <a:gd name="connsiteX16" fmla="*/ 411260 w 1577367"/>
                <a:gd name="connsiteY16" fmla="*/ 1512747 h 2859987"/>
                <a:gd name="connsiteX17" fmla="*/ 232708 w 1577367"/>
                <a:gd name="connsiteY17" fmla="*/ 1336900 h 2859987"/>
                <a:gd name="connsiteX18" fmla="*/ 338216 w 1577367"/>
                <a:gd name="connsiteY18" fmla="*/ 1322021 h 2859987"/>
                <a:gd name="connsiteX19" fmla="*/ 269670 w 1577367"/>
                <a:gd name="connsiteY19" fmla="*/ 1296857 h 2859987"/>
                <a:gd name="connsiteX20" fmla="*/ 189520 w 1577367"/>
                <a:gd name="connsiteY20" fmla="*/ 1335456 h 2859987"/>
                <a:gd name="connsiteX21" fmla="*/ 423245 w 1577367"/>
                <a:gd name="connsiteY21" fmla="*/ 1548679 h 2859987"/>
                <a:gd name="connsiteX22" fmla="*/ 734879 w 1577367"/>
                <a:gd name="connsiteY22" fmla="*/ 1614286 h 2859987"/>
                <a:gd name="connsiteX23" fmla="*/ 771783 w 1577367"/>
                <a:gd name="connsiteY23" fmla="*/ 1569181 h 2859987"/>
                <a:gd name="connsiteX24" fmla="*/ 743080 w 1577367"/>
                <a:gd name="connsiteY24" fmla="*/ 1634788 h 2859987"/>
                <a:gd name="connsiteX25" fmla="*/ 1054714 w 1577367"/>
                <a:gd name="connsiteY25" fmla="*/ 1848012 h 2859987"/>
                <a:gd name="connsiteX26" fmla="*/ 806998 w 1577367"/>
                <a:gd name="connsiteY26" fmla="*/ 1668796 h 2859987"/>
                <a:gd name="connsiteX27" fmla="*/ 798121 w 1577367"/>
                <a:gd name="connsiteY27" fmla="*/ 1528979 h 2859987"/>
                <a:gd name="connsiteX28" fmla="*/ 698023 w 1577367"/>
                <a:gd name="connsiteY28" fmla="*/ 1588495 h 2859987"/>
                <a:gd name="connsiteX29" fmla="*/ 459955 w 1577367"/>
                <a:gd name="connsiteY29" fmla="*/ 1534389 h 2859987"/>
                <a:gd name="connsiteX30" fmla="*/ 532999 w 1577367"/>
                <a:gd name="connsiteY30" fmla="*/ 1355838 h 2859987"/>
                <a:gd name="connsiteX31" fmla="*/ 1095707 w 1577367"/>
                <a:gd name="connsiteY31" fmla="*/ 1385596 h 2859987"/>
                <a:gd name="connsiteX32" fmla="*/ 1362248 w 1577367"/>
                <a:gd name="connsiteY32" fmla="*/ 1683994 h 2859987"/>
                <a:gd name="connsiteX33" fmla="*/ 1116221 w 1577367"/>
                <a:gd name="connsiteY33" fmla="*/ 1351858 h 2859987"/>
                <a:gd name="connsiteX34" fmla="*/ 488852 w 1577367"/>
                <a:gd name="connsiteY34" fmla="*/ 1314954 h 2859987"/>
                <a:gd name="connsiteX35" fmla="*/ 269670 w 1577367"/>
                <a:gd name="connsiteY35" fmla="*/ 1296857 h 2859987"/>
                <a:gd name="connsiteX36" fmla="*/ 869705 w 1577367"/>
                <a:gd name="connsiteY36" fmla="*/ 476 h 2859987"/>
                <a:gd name="connsiteX37" fmla="*/ 941379 w 1577367"/>
                <a:gd name="connsiteY37" fmla="*/ 47011 h 2859987"/>
                <a:gd name="connsiteX38" fmla="*/ 1483546 w 1577367"/>
                <a:gd name="connsiteY38" fmla="*/ 1325552 h 2859987"/>
                <a:gd name="connsiteX39" fmla="*/ 1483546 w 1577367"/>
                <a:gd name="connsiteY39" fmla="*/ 2676922 h 2859987"/>
                <a:gd name="connsiteX40" fmla="*/ 549704 w 1577367"/>
                <a:gd name="connsiteY40" fmla="*/ 2757843 h 2859987"/>
                <a:gd name="connsiteX41" fmla="*/ 67331 w 1577367"/>
                <a:gd name="connsiteY41" fmla="*/ 1843007 h 2859987"/>
                <a:gd name="connsiteX42" fmla="*/ 706 w 1577367"/>
                <a:gd name="connsiteY42" fmla="*/ 1306197 h 2859987"/>
                <a:gd name="connsiteX43" fmla="*/ 213096 w 1577367"/>
                <a:gd name="connsiteY43" fmla="*/ 1107067 h 2859987"/>
                <a:gd name="connsiteX44" fmla="*/ 310201 w 1577367"/>
                <a:gd name="connsiteY44" fmla="*/ 1268908 h 2859987"/>
                <a:gd name="connsiteX45" fmla="*/ 261648 w 1577367"/>
                <a:gd name="connsiteY45" fmla="*/ 1082791 h 2859987"/>
                <a:gd name="connsiteX46" fmla="*/ 536778 w 1577367"/>
                <a:gd name="connsiteY46" fmla="*/ 953319 h 2859987"/>
                <a:gd name="connsiteX47" fmla="*/ 674342 w 1577367"/>
                <a:gd name="connsiteY47" fmla="*/ 1220356 h 2859987"/>
                <a:gd name="connsiteX48" fmla="*/ 439673 w 1577367"/>
                <a:gd name="connsiteY48" fmla="*/ 208851 h 2859987"/>
                <a:gd name="connsiteX49" fmla="*/ 666250 w 1577367"/>
                <a:gd name="connsiteY49" fmla="*/ 168391 h 2859987"/>
                <a:gd name="connsiteX50" fmla="*/ 1006116 w 1577367"/>
                <a:gd name="connsiteY50" fmla="*/ 1187988 h 2859987"/>
                <a:gd name="connsiteX51" fmla="*/ 706710 w 1577367"/>
                <a:gd name="connsiteY51" fmla="*/ 136023 h 2859987"/>
                <a:gd name="connsiteX52" fmla="*/ 837881 w 1577367"/>
                <a:gd name="connsiteY52" fmla="*/ 1466 h 2859987"/>
                <a:gd name="connsiteX53" fmla="*/ 869705 w 1577367"/>
                <a:gd name="connsiteY53" fmla="*/ 476 h 2859987"/>
                <a:gd name="connsiteX0" fmla="*/ 531263 w 1577112"/>
                <a:gd name="connsiteY0" fmla="*/ 1634537 h 2846625"/>
                <a:gd name="connsiteX1" fmla="*/ 636389 w 1577112"/>
                <a:gd name="connsiteY1" fmla="*/ 1766214 h 2846625"/>
                <a:gd name="connsiteX2" fmla="*/ 693634 w 1577112"/>
                <a:gd name="connsiteY2" fmla="*/ 1651528 h 2846625"/>
                <a:gd name="connsiteX3" fmla="*/ 531263 w 1577112"/>
                <a:gd name="connsiteY3" fmla="*/ 1634537 h 2846625"/>
                <a:gd name="connsiteX4" fmla="*/ 466034 w 1577112"/>
                <a:gd name="connsiteY4" fmla="*/ 1604214 h 2846625"/>
                <a:gd name="connsiteX5" fmla="*/ 728198 w 1577112"/>
                <a:gd name="connsiteY5" fmla="*/ 1652000 h 2846625"/>
                <a:gd name="connsiteX6" fmla="*/ 466034 w 1577112"/>
                <a:gd name="connsiteY6" fmla="*/ 1604214 h 2846625"/>
                <a:gd name="connsiteX7" fmla="*/ 315090 w 1577112"/>
                <a:gd name="connsiteY7" fmla="*/ 1591240 h 2846625"/>
                <a:gd name="connsiteX8" fmla="*/ 150045 w 1577112"/>
                <a:gd name="connsiteY8" fmla="*/ 1638430 h 2846625"/>
                <a:gd name="connsiteX9" fmla="*/ 276978 w 1577112"/>
                <a:gd name="connsiteY9" fmla="*/ 1742908 h 2846625"/>
                <a:gd name="connsiteX10" fmla="*/ 315090 w 1577112"/>
                <a:gd name="connsiteY10" fmla="*/ 1591240 h 2846625"/>
                <a:gd name="connsiteX11" fmla="*/ 382156 w 1577112"/>
                <a:gd name="connsiteY11" fmla="*/ 1588648 h 2846625"/>
                <a:gd name="connsiteX12" fmla="*/ 104043 w 1577112"/>
                <a:gd name="connsiteY12" fmla="*/ 1639213 h 2846625"/>
                <a:gd name="connsiteX13" fmla="*/ 382156 w 1577112"/>
                <a:gd name="connsiteY13" fmla="*/ 1588648 h 2846625"/>
                <a:gd name="connsiteX14" fmla="*/ 337961 w 1577112"/>
                <a:gd name="connsiteY14" fmla="*/ 1322021 h 2846625"/>
                <a:gd name="connsiteX15" fmla="*/ 475932 w 1577112"/>
                <a:gd name="connsiteY15" fmla="*/ 1347722 h 2846625"/>
                <a:gd name="connsiteX16" fmla="*/ 411005 w 1577112"/>
                <a:gd name="connsiteY16" fmla="*/ 1512747 h 2846625"/>
                <a:gd name="connsiteX17" fmla="*/ 232453 w 1577112"/>
                <a:gd name="connsiteY17" fmla="*/ 1336900 h 2846625"/>
                <a:gd name="connsiteX18" fmla="*/ 337961 w 1577112"/>
                <a:gd name="connsiteY18" fmla="*/ 1322021 h 2846625"/>
                <a:gd name="connsiteX19" fmla="*/ 269415 w 1577112"/>
                <a:gd name="connsiteY19" fmla="*/ 1296857 h 2846625"/>
                <a:gd name="connsiteX20" fmla="*/ 189265 w 1577112"/>
                <a:gd name="connsiteY20" fmla="*/ 1335456 h 2846625"/>
                <a:gd name="connsiteX21" fmla="*/ 422990 w 1577112"/>
                <a:gd name="connsiteY21" fmla="*/ 1548679 h 2846625"/>
                <a:gd name="connsiteX22" fmla="*/ 734624 w 1577112"/>
                <a:gd name="connsiteY22" fmla="*/ 1614286 h 2846625"/>
                <a:gd name="connsiteX23" fmla="*/ 771528 w 1577112"/>
                <a:gd name="connsiteY23" fmla="*/ 1569181 h 2846625"/>
                <a:gd name="connsiteX24" fmla="*/ 742825 w 1577112"/>
                <a:gd name="connsiteY24" fmla="*/ 1634788 h 2846625"/>
                <a:gd name="connsiteX25" fmla="*/ 1054459 w 1577112"/>
                <a:gd name="connsiteY25" fmla="*/ 1848012 h 2846625"/>
                <a:gd name="connsiteX26" fmla="*/ 806743 w 1577112"/>
                <a:gd name="connsiteY26" fmla="*/ 1668796 h 2846625"/>
                <a:gd name="connsiteX27" fmla="*/ 797866 w 1577112"/>
                <a:gd name="connsiteY27" fmla="*/ 1528979 h 2846625"/>
                <a:gd name="connsiteX28" fmla="*/ 697768 w 1577112"/>
                <a:gd name="connsiteY28" fmla="*/ 1588495 h 2846625"/>
                <a:gd name="connsiteX29" fmla="*/ 459700 w 1577112"/>
                <a:gd name="connsiteY29" fmla="*/ 1534389 h 2846625"/>
                <a:gd name="connsiteX30" fmla="*/ 532744 w 1577112"/>
                <a:gd name="connsiteY30" fmla="*/ 1355838 h 2846625"/>
                <a:gd name="connsiteX31" fmla="*/ 1095452 w 1577112"/>
                <a:gd name="connsiteY31" fmla="*/ 1385596 h 2846625"/>
                <a:gd name="connsiteX32" fmla="*/ 1361993 w 1577112"/>
                <a:gd name="connsiteY32" fmla="*/ 1683994 h 2846625"/>
                <a:gd name="connsiteX33" fmla="*/ 1115966 w 1577112"/>
                <a:gd name="connsiteY33" fmla="*/ 1351858 h 2846625"/>
                <a:gd name="connsiteX34" fmla="*/ 488597 w 1577112"/>
                <a:gd name="connsiteY34" fmla="*/ 1314954 h 2846625"/>
                <a:gd name="connsiteX35" fmla="*/ 269415 w 1577112"/>
                <a:gd name="connsiteY35" fmla="*/ 1296857 h 2846625"/>
                <a:gd name="connsiteX36" fmla="*/ 869450 w 1577112"/>
                <a:gd name="connsiteY36" fmla="*/ 476 h 2846625"/>
                <a:gd name="connsiteX37" fmla="*/ 941124 w 1577112"/>
                <a:gd name="connsiteY37" fmla="*/ 47011 h 2846625"/>
                <a:gd name="connsiteX38" fmla="*/ 1483291 w 1577112"/>
                <a:gd name="connsiteY38" fmla="*/ 1325552 h 2846625"/>
                <a:gd name="connsiteX39" fmla="*/ 1483291 w 1577112"/>
                <a:gd name="connsiteY39" fmla="*/ 2676922 h 2846625"/>
                <a:gd name="connsiteX40" fmla="*/ 549449 w 1577112"/>
                <a:gd name="connsiteY40" fmla="*/ 2757843 h 2846625"/>
                <a:gd name="connsiteX41" fmla="*/ 150203 w 1577112"/>
                <a:gd name="connsiteY41" fmla="*/ 2044888 h 2846625"/>
                <a:gd name="connsiteX42" fmla="*/ 451 w 1577112"/>
                <a:gd name="connsiteY42" fmla="*/ 1306197 h 2846625"/>
                <a:gd name="connsiteX43" fmla="*/ 212841 w 1577112"/>
                <a:gd name="connsiteY43" fmla="*/ 1107067 h 2846625"/>
                <a:gd name="connsiteX44" fmla="*/ 309946 w 1577112"/>
                <a:gd name="connsiteY44" fmla="*/ 1268908 h 2846625"/>
                <a:gd name="connsiteX45" fmla="*/ 261393 w 1577112"/>
                <a:gd name="connsiteY45" fmla="*/ 1082791 h 2846625"/>
                <a:gd name="connsiteX46" fmla="*/ 536523 w 1577112"/>
                <a:gd name="connsiteY46" fmla="*/ 953319 h 2846625"/>
                <a:gd name="connsiteX47" fmla="*/ 674087 w 1577112"/>
                <a:gd name="connsiteY47" fmla="*/ 1220356 h 2846625"/>
                <a:gd name="connsiteX48" fmla="*/ 439418 w 1577112"/>
                <a:gd name="connsiteY48" fmla="*/ 208851 h 2846625"/>
                <a:gd name="connsiteX49" fmla="*/ 665995 w 1577112"/>
                <a:gd name="connsiteY49" fmla="*/ 168391 h 2846625"/>
                <a:gd name="connsiteX50" fmla="*/ 1005861 w 1577112"/>
                <a:gd name="connsiteY50" fmla="*/ 1187988 h 2846625"/>
                <a:gd name="connsiteX51" fmla="*/ 706455 w 1577112"/>
                <a:gd name="connsiteY51" fmla="*/ 136023 h 2846625"/>
                <a:gd name="connsiteX52" fmla="*/ 837626 w 1577112"/>
                <a:gd name="connsiteY52" fmla="*/ 1466 h 2846625"/>
                <a:gd name="connsiteX53" fmla="*/ 869450 w 1577112"/>
                <a:gd name="connsiteY53" fmla="*/ 476 h 2846625"/>
                <a:gd name="connsiteX0" fmla="*/ 532166 w 1578015"/>
                <a:gd name="connsiteY0" fmla="*/ 1634537 h 2846625"/>
                <a:gd name="connsiteX1" fmla="*/ 637292 w 1578015"/>
                <a:gd name="connsiteY1" fmla="*/ 1766214 h 2846625"/>
                <a:gd name="connsiteX2" fmla="*/ 694537 w 1578015"/>
                <a:gd name="connsiteY2" fmla="*/ 1651528 h 2846625"/>
                <a:gd name="connsiteX3" fmla="*/ 532166 w 1578015"/>
                <a:gd name="connsiteY3" fmla="*/ 1634537 h 2846625"/>
                <a:gd name="connsiteX4" fmla="*/ 466937 w 1578015"/>
                <a:gd name="connsiteY4" fmla="*/ 1604214 h 2846625"/>
                <a:gd name="connsiteX5" fmla="*/ 729101 w 1578015"/>
                <a:gd name="connsiteY5" fmla="*/ 1652000 h 2846625"/>
                <a:gd name="connsiteX6" fmla="*/ 466937 w 1578015"/>
                <a:gd name="connsiteY6" fmla="*/ 1604214 h 2846625"/>
                <a:gd name="connsiteX7" fmla="*/ 315993 w 1578015"/>
                <a:gd name="connsiteY7" fmla="*/ 1591240 h 2846625"/>
                <a:gd name="connsiteX8" fmla="*/ 150948 w 1578015"/>
                <a:gd name="connsiteY8" fmla="*/ 1638430 h 2846625"/>
                <a:gd name="connsiteX9" fmla="*/ 277881 w 1578015"/>
                <a:gd name="connsiteY9" fmla="*/ 1742908 h 2846625"/>
                <a:gd name="connsiteX10" fmla="*/ 315993 w 1578015"/>
                <a:gd name="connsiteY10" fmla="*/ 1591240 h 2846625"/>
                <a:gd name="connsiteX11" fmla="*/ 383059 w 1578015"/>
                <a:gd name="connsiteY11" fmla="*/ 1588648 h 2846625"/>
                <a:gd name="connsiteX12" fmla="*/ 104946 w 1578015"/>
                <a:gd name="connsiteY12" fmla="*/ 1639213 h 2846625"/>
                <a:gd name="connsiteX13" fmla="*/ 383059 w 1578015"/>
                <a:gd name="connsiteY13" fmla="*/ 1588648 h 2846625"/>
                <a:gd name="connsiteX14" fmla="*/ 338864 w 1578015"/>
                <a:gd name="connsiteY14" fmla="*/ 1322021 h 2846625"/>
                <a:gd name="connsiteX15" fmla="*/ 476835 w 1578015"/>
                <a:gd name="connsiteY15" fmla="*/ 1347722 h 2846625"/>
                <a:gd name="connsiteX16" fmla="*/ 411908 w 1578015"/>
                <a:gd name="connsiteY16" fmla="*/ 1512747 h 2846625"/>
                <a:gd name="connsiteX17" fmla="*/ 233356 w 1578015"/>
                <a:gd name="connsiteY17" fmla="*/ 1336900 h 2846625"/>
                <a:gd name="connsiteX18" fmla="*/ 338864 w 1578015"/>
                <a:gd name="connsiteY18" fmla="*/ 1322021 h 2846625"/>
                <a:gd name="connsiteX19" fmla="*/ 270318 w 1578015"/>
                <a:gd name="connsiteY19" fmla="*/ 1296857 h 2846625"/>
                <a:gd name="connsiteX20" fmla="*/ 190168 w 1578015"/>
                <a:gd name="connsiteY20" fmla="*/ 1335456 h 2846625"/>
                <a:gd name="connsiteX21" fmla="*/ 423893 w 1578015"/>
                <a:gd name="connsiteY21" fmla="*/ 1548679 h 2846625"/>
                <a:gd name="connsiteX22" fmla="*/ 735527 w 1578015"/>
                <a:gd name="connsiteY22" fmla="*/ 1614286 h 2846625"/>
                <a:gd name="connsiteX23" fmla="*/ 772431 w 1578015"/>
                <a:gd name="connsiteY23" fmla="*/ 1569181 h 2846625"/>
                <a:gd name="connsiteX24" fmla="*/ 743728 w 1578015"/>
                <a:gd name="connsiteY24" fmla="*/ 1634788 h 2846625"/>
                <a:gd name="connsiteX25" fmla="*/ 1055362 w 1578015"/>
                <a:gd name="connsiteY25" fmla="*/ 1848012 h 2846625"/>
                <a:gd name="connsiteX26" fmla="*/ 807646 w 1578015"/>
                <a:gd name="connsiteY26" fmla="*/ 1668796 h 2846625"/>
                <a:gd name="connsiteX27" fmla="*/ 798769 w 1578015"/>
                <a:gd name="connsiteY27" fmla="*/ 1528979 h 2846625"/>
                <a:gd name="connsiteX28" fmla="*/ 698671 w 1578015"/>
                <a:gd name="connsiteY28" fmla="*/ 1588495 h 2846625"/>
                <a:gd name="connsiteX29" fmla="*/ 460603 w 1578015"/>
                <a:gd name="connsiteY29" fmla="*/ 1534389 h 2846625"/>
                <a:gd name="connsiteX30" fmla="*/ 533647 w 1578015"/>
                <a:gd name="connsiteY30" fmla="*/ 1355838 h 2846625"/>
                <a:gd name="connsiteX31" fmla="*/ 1096355 w 1578015"/>
                <a:gd name="connsiteY31" fmla="*/ 1385596 h 2846625"/>
                <a:gd name="connsiteX32" fmla="*/ 1362896 w 1578015"/>
                <a:gd name="connsiteY32" fmla="*/ 1683994 h 2846625"/>
                <a:gd name="connsiteX33" fmla="*/ 1116869 w 1578015"/>
                <a:gd name="connsiteY33" fmla="*/ 1351858 h 2846625"/>
                <a:gd name="connsiteX34" fmla="*/ 489500 w 1578015"/>
                <a:gd name="connsiteY34" fmla="*/ 1314954 h 2846625"/>
                <a:gd name="connsiteX35" fmla="*/ 270318 w 1578015"/>
                <a:gd name="connsiteY35" fmla="*/ 1296857 h 2846625"/>
                <a:gd name="connsiteX36" fmla="*/ 870353 w 1578015"/>
                <a:gd name="connsiteY36" fmla="*/ 476 h 2846625"/>
                <a:gd name="connsiteX37" fmla="*/ 942027 w 1578015"/>
                <a:gd name="connsiteY37" fmla="*/ 47011 h 2846625"/>
                <a:gd name="connsiteX38" fmla="*/ 1484194 w 1578015"/>
                <a:gd name="connsiteY38" fmla="*/ 1325552 h 2846625"/>
                <a:gd name="connsiteX39" fmla="*/ 1484194 w 1578015"/>
                <a:gd name="connsiteY39" fmla="*/ 2676922 h 2846625"/>
                <a:gd name="connsiteX40" fmla="*/ 550352 w 1578015"/>
                <a:gd name="connsiteY40" fmla="*/ 2757843 h 2846625"/>
                <a:gd name="connsiteX41" fmla="*/ 151106 w 1578015"/>
                <a:gd name="connsiteY41" fmla="*/ 2044888 h 2846625"/>
                <a:gd name="connsiteX42" fmla="*/ 1354 w 1578015"/>
                <a:gd name="connsiteY42" fmla="*/ 1306197 h 2846625"/>
                <a:gd name="connsiteX43" fmla="*/ 213744 w 1578015"/>
                <a:gd name="connsiteY43" fmla="*/ 1107067 h 2846625"/>
                <a:gd name="connsiteX44" fmla="*/ 310849 w 1578015"/>
                <a:gd name="connsiteY44" fmla="*/ 1268908 h 2846625"/>
                <a:gd name="connsiteX45" fmla="*/ 262296 w 1578015"/>
                <a:gd name="connsiteY45" fmla="*/ 1082791 h 2846625"/>
                <a:gd name="connsiteX46" fmla="*/ 537426 w 1578015"/>
                <a:gd name="connsiteY46" fmla="*/ 953319 h 2846625"/>
                <a:gd name="connsiteX47" fmla="*/ 674990 w 1578015"/>
                <a:gd name="connsiteY47" fmla="*/ 1220356 h 2846625"/>
                <a:gd name="connsiteX48" fmla="*/ 440321 w 1578015"/>
                <a:gd name="connsiteY48" fmla="*/ 208851 h 2846625"/>
                <a:gd name="connsiteX49" fmla="*/ 666898 w 1578015"/>
                <a:gd name="connsiteY49" fmla="*/ 168391 h 2846625"/>
                <a:gd name="connsiteX50" fmla="*/ 1006764 w 1578015"/>
                <a:gd name="connsiteY50" fmla="*/ 1187988 h 2846625"/>
                <a:gd name="connsiteX51" fmla="*/ 707358 w 1578015"/>
                <a:gd name="connsiteY51" fmla="*/ 136023 h 2846625"/>
                <a:gd name="connsiteX52" fmla="*/ 838529 w 1578015"/>
                <a:gd name="connsiteY52" fmla="*/ 1466 h 2846625"/>
                <a:gd name="connsiteX53" fmla="*/ 870353 w 1578015"/>
                <a:gd name="connsiteY53" fmla="*/ 476 h 2846625"/>
                <a:gd name="connsiteX0" fmla="*/ 533488 w 1579337"/>
                <a:gd name="connsiteY0" fmla="*/ 1634537 h 2846625"/>
                <a:gd name="connsiteX1" fmla="*/ 638614 w 1579337"/>
                <a:gd name="connsiteY1" fmla="*/ 1766214 h 2846625"/>
                <a:gd name="connsiteX2" fmla="*/ 695859 w 1579337"/>
                <a:gd name="connsiteY2" fmla="*/ 1651528 h 2846625"/>
                <a:gd name="connsiteX3" fmla="*/ 533488 w 1579337"/>
                <a:gd name="connsiteY3" fmla="*/ 1634537 h 2846625"/>
                <a:gd name="connsiteX4" fmla="*/ 468259 w 1579337"/>
                <a:gd name="connsiteY4" fmla="*/ 1604214 h 2846625"/>
                <a:gd name="connsiteX5" fmla="*/ 730423 w 1579337"/>
                <a:gd name="connsiteY5" fmla="*/ 1652000 h 2846625"/>
                <a:gd name="connsiteX6" fmla="*/ 468259 w 1579337"/>
                <a:gd name="connsiteY6" fmla="*/ 1604214 h 2846625"/>
                <a:gd name="connsiteX7" fmla="*/ 317315 w 1579337"/>
                <a:gd name="connsiteY7" fmla="*/ 1591240 h 2846625"/>
                <a:gd name="connsiteX8" fmla="*/ 152270 w 1579337"/>
                <a:gd name="connsiteY8" fmla="*/ 1638430 h 2846625"/>
                <a:gd name="connsiteX9" fmla="*/ 279203 w 1579337"/>
                <a:gd name="connsiteY9" fmla="*/ 1742908 h 2846625"/>
                <a:gd name="connsiteX10" fmla="*/ 317315 w 1579337"/>
                <a:gd name="connsiteY10" fmla="*/ 1591240 h 2846625"/>
                <a:gd name="connsiteX11" fmla="*/ 384381 w 1579337"/>
                <a:gd name="connsiteY11" fmla="*/ 1588648 h 2846625"/>
                <a:gd name="connsiteX12" fmla="*/ 106268 w 1579337"/>
                <a:gd name="connsiteY12" fmla="*/ 1639213 h 2846625"/>
                <a:gd name="connsiteX13" fmla="*/ 384381 w 1579337"/>
                <a:gd name="connsiteY13" fmla="*/ 1588648 h 2846625"/>
                <a:gd name="connsiteX14" fmla="*/ 340186 w 1579337"/>
                <a:gd name="connsiteY14" fmla="*/ 1322021 h 2846625"/>
                <a:gd name="connsiteX15" fmla="*/ 478157 w 1579337"/>
                <a:gd name="connsiteY15" fmla="*/ 1347722 h 2846625"/>
                <a:gd name="connsiteX16" fmla="*/ 413230 w 1579337"/>
                <a:gd name="connsiteY16" fmla="*/ 1512747 h 2846625"/>
                <a:gd name="connsiteX17" fmla="*/ 234678 w 1579337"/>
                <a:gd name="connsiteY17" fmla="*/ 1336900 h 2846625"/>
                <a:gd name="connsiteX18" fmla="*/ 340186 w 1579337"/>
                <a:gd name="connsiteY18" fmla="*/ 1322021 h 2846625"/>
                <a:gd name="connsiteX19" fmla="*/ 271640 w 1579337"/>
                <a:gd name="connsiteY19" fmla="*/ 1296857 h 2846625"/>
                <a:gd name="connsiteX20" fmla="*/ 191490 w 1579337"/>
                <a:gd name="connsiteY20" fmla="*/ 1335456 h 2846625"/>
                <a:gd name="connsiteX21" fmla="*/ 425215 w 1579337"/>
                <a:gd name="connsiteY21" fmla="*/ 1548679 h 2846625"/>
                <a:gd name="connsiteX22" fmla="*/ 736849 w 1579337"/>
                <a:gd name="connsiteY22" fmla="*/ 1614286 h 2846625"/>
                <a:gd name="connsiteX23" fmla="*/ 773753 w 1579337"/>
                <a:gd name="connsiteY23" fmla="*/ 1569181 h 2846625"/>
                <a:gd name="connsiteX24" fmla="*/ 745050 w 1579337"/>
                <a:gd name="connsiteY24" fmla="*/ 1634788 h 2846625"/>
                <a:gd name="connsiteX25" fmla="*/ 1056684 w 1579337"/>
                <a:gd name="connsiteY25" fmla="*/ 1848012 h 2846625"/>
                <a:gd name="connsiteX26" fmla="*/ 808968 w 1579337"/>
                <a:gd name="connsiteY26" fmla="*/ 1668796 h 2846625"/>
                <a:gd name="connsiteX27" fmla="*/ 800091 w 1579337"/>
                <a:gd name="connsiteY27" fmla="*/ 1528979 h 2846625"/>
                <a:gd name="connsiteX28" fmla="*/ 699993 w 1579337"/>
                <a:gd name="connsiteY28" fmla="*/ 1588495 h 2846625"/>
                <a:gd name="connsiteX29" fmla="*/ 461925 w 1579337"/>
                <a:gd name="connsiteY29" fmla="*/ 1534389 h 2846625"/>
                <a:gd name="connsiteX30" fmla="*/ 534969 w 1579337"/>
                <a:gd name="connsiteY30" fmla="*/ 1355838 h 2846625"/>
                <a:gd name="connsiteX31" fmla="*/ 1097677 w 1579337"/>
                <a:gd name="connsiteY31" fmla="*/ 1385596 h 2846625"/>
                <a:gd name="connsiteX32" fmla="*/ 1364218 w 1579337"/>
                <a:gd name="connsiteY32" fmla="*/ 1683994 h 2846625"/>
                <a:gd name="connsiteX33" fmla="*/ 1118191 w 1579337"/>
                <a:gd name="connsiteY33" fmla="*/ 1351858 h 2846625"/>
                <a:gd name="connsiteX34" fmla="*/ 490822 w 1579337"/>
                <a:gd name="connsiteY34" fmla="*/ 1314954 h 2846625"/>
                <a:gd name="connsiteX35" fmla="*/ 271640 w 1579337"/>
                <a:gd name="connsiteY35" fmla="*/ 1296857 h 2846625"/>
                <a:gd name="connsiteX36" fmla="*/ 871675 w 1579337"/>
                <a:gd name="connsiteY36" fmla="*/ 476 h 2846625"/>
                <a:gd name="connsiteX37" fmla="*/ 943349 w 1579337"/>
                <a:gd name="connsiteY37" fmla="*/ 47011 h 2846625"/>
                <a:gd name="connsiteX38" fmla="*/ 1485516 w 1579337"/>
                <a:gd name="connsiteY38" fmla="*/ 1325552 h 2846625"/>
                <a:gd name="connsiteX39" fmla="*/ 1485516 w 1579337"/>
                <a:gd name="connsiteY39" fmla="*/ 2676922 h 2846625"/>
                <a:gd name="connsiteX40" fmla="*/ 551674 w 1579337"/>
                <a:gd name="connsiteY40" fmla="*/ 2757843 h 2846625"/>
                <a:gd name="connsiteX41" fmla="*/ 152428 w 1579337"/>
                <a:gd name="connsiteY41" fmla="*/ 2044888 h 2846625"/>
                <a:gd name="connsiteX42" fmla="*/ 2676 w 1579337"/>
                <a:gd name="connsiteY42" fmla="*/ 1306197 h 2846625"/>
                <a:gd name="connsiteX43" fmla="*/ 215066 w 1579337"/>
                <a:gd name="connsiteY43" fmla="*/ 1107067 h 2846625"/>
                <a:gd name="connsiteX44" fmla="*/ 312171 w 1579337"/>
                <a:gd name="connsiteY44" fmla="*/ 1268908 h 2846625"/>
                <a:gd name="connsiteX45" fmla="*/ 263618 w 1579337"/>
                <a:gd name="connsiteY45" fmla="*/ 1082791 h 2846625"/>
                <a:gd name="connsiteX46" fmla="*/ 538748 w 1579337"/>
                <a:gd name="connsiteY46" fmla="*/ 953319 h 2846625"/>
                <a:gd name="connsiteX47" fmla="*/ 676312 w 1579337"/>
                <a:gd name="connsiteY47" fmla="*/ 1220356 h 2846625"/>
                <a:gd name="connsiteX48" fmla="*/ 441643 w 1579337"/>
                <a:gd name="connsiteY48" fmla="*/ 208851 h 2846625"/>
                <a:gd name="connsiteX49" fmla="*/ 668220 w 1579337"/>
                <a:gd name="connsiteY49" fmla="*/ 168391 h 2846625"/>
                <a:gd name="connsiteX50" fmla="*/ 1008086 w 1579337"/>
                <a:gd name="connsiteY50" fmla="*/ 1187988 h 2846625"/>
                <a:gd name="connsiteX51" fmla="*/ 708680 w 1579337"/>
                <a:gd name="connsiteY51" fmla="*/ 136023 h 2846625"/>
                <a:gd name="connsiteX52" fmla="*/ 839851 w 1579337"/>
                <a:gd name="connsiteY52" fmla="*/ 1466 h 2846625"/>
                <a:gd name="connsiteX53" fmla="*/ 871675 w 1579337"/>
                <a:gd name="connsiteY53" fmla="*/ 476 h 2846625"/>
                <a:gd name="connsiteX0" fmla="*/ 533488 w 1569671"/>
                <a:gd name="connsiteY0" fmla="*/ 1634537 h 2822950"/>
                <a:gd name="connsiteX1" fmla="*/ 638614 w 1569671"/>
                <a:gd name="connsiteY1" fmla="*/ 1766214 h 2822950"/>
                <a:gd name="connsiteX2" fmla="*/ 695859 w 1569671"/>
                <a:gd name="connsiteY2" fmla="*/ 1651528 h 2822950"/>
                <a:gd name="connsiteX3" fmla="*/ 533488 w 1569671"/>
                <a:gd name="connsiteY3" fmla="*/ 1634537 h 2822950"/>
                <a:gd name="connsiteX4" fmla="*/ 468259 w 1569671"/>
                <a:gd name="connsiteY4" fmla="*/ 1604214 h 2822950"/>
                <a:gd name="connsiteX5" fmla="*/ 730423 w 1569671"/>
                <a:gd name="connsiteY5" fmla="*/ 1652000 h 2822950"/>
                <a:gd name="connsiteX6" fmla="*/ 468259 w 1569671"/>
                <a:gd name="connsiteY6" fmla="*/ 1604214 h 2822950"/>
                <a:gd name="connsiteX7" fmla="*/ 317315 w 1569671"/>
                <a:gd name="connsiteY7" fmla="*/ 1591240 h 2822950"/>
                <a:gd name="connsiteX8" fmla="*/ 152270 w 1569671"/>
                <a:gd name="connsiteY8" fmla="*/ 1638430 h 2822950"/>
                <a:gd name="connsiteX9" fmla="*/ 279203 w 1569671"/>
                <a:gd name="connsiteY9" fmla="*/ 1742908 h 2822950"/>
                <a:gd name="connsiteX10" fmla="*/ 317315 w 1569671"/>
                <a:gd name="connsiteY10" fmla="*/ 1591240 h 2822950"/>
                <a:gd name="connsiteX11" fmla="*/ 384381 w 1569671"/>
                <a:gd name="connsiteY11" fmla="*/ 1588648 h 2822950"/>
                <a:gd name="connsiteX12" fmla="*/ 106268 w 1569671"/>
                <a:gd name="connsiteY12" fmla="*/ 1639213 h 2822950"/>
                <a:gd name="connsiteX13" fmla="*/ 384381 w 1569671"/>
                <a:gd name="connsiteY13" fmla="*/ 1588648 h 2822950"/>
                <a:gd name="connsiteX14" fmla="*/ 340186 w 1569671"/>
                <a:gd name="connsiteY14" fmla="*/ 1322021 h 2822950"/>
                <a:gd name="connsiteX15" fmla="*/ 478157 w 1569671"/>
                <a:gd name="connsiteY15" fmla="*/ 1347722 h 2822950"/>
                <a:gd name="connsiteX16" fmla="*/ 413230 w 1569671"/>
                <a:gd name="connsiteY16" fmla="*/ 1512747 h 2822950"/>
                <a:gd name="connsiteX17" fmla="*/ 234678 w 1569671"/>
                <a:gd name="connsiteY17" fmla="*/ 1336900 h 2822950"/>
                <a:gd name="connsiteX18" fmla="*/ 340186 w 1569671"/>
                <a:gd name="connsiteY18" fmla="*/ 1322021 h 2822950"/>
                <a:gd name="connsiteX19" fmla="*/ 271640 w 1569671"/>
                <a:gd name="connsiteY19" fmla="*/ 1296857 h 2822950"/>
                <a:gd name="connsiteX20" fmla="*/ 191490 w 1569671"/>
                <a:gd name="connsiteY20" fmla="*/ 1335456 h 2822950"/>
                <a:gd name="connsiteX21" fmla="*/ 425215 w 1569671"/>
                <a:gd name="connsiteY21" fmla="*/ 1548679 h 2822950"/>
                <a:gd name="connsiteX22" fmla="*/ 736849 w 1569671"/>
                <a:gd name="connsiteY22" fmla="*/ 1614286 h 2822950"/>
                <a:gd name="connsiteX23" fmla="*/ 773753 w 1569671"/>
                <a:gd name="connsiteY23" fmla="*/ 1569181 h 2822950"/>
                <a:gd name="connsiteX24" fmla="*/ 745050 w 1569671"/>
                <a:gd name="connsiteY24" fmla="*/ 1634788 h 2822950"/>
                <a:gd name="connsiteX25" fmla="*/ 1056684 w 1569671"/>
                <a:gd name="connsiteY25" fmla="*/ 1848012 h 2822950"/>
                <a:gd name="connsiteX26" fmla="*/ 808968 w 1569671"/>
                <a:gd name="connsiteY26" fmla="*/ 1668796 h 2822950"/>
                <a:gd name="connsiteX27" fmla="*/ 800091 w 1569671"/>
                <a:gd name="connsiteY27" fmla="*/ 1528979 h 2822950"/>
                <a:gd name="connsiteX28" fmla="*/ 699993 w 1569671"/>
                <a:gd name="connsiteY28" fmla="*/ 1588495 h 2822950"/>
                <a:gd name="connsiteX29" fmla="*/ 461925 w 1569671"/>
                <a:gd name="connsiteY29" fmla="*/ 1534389 h 2822950"/>
                <a:gd name="connsiteX30" fmla="*/ 534969 w 1569671"/>
                <a:gd name="connsiteY30" fmla="*/ 1355838 h 2822950"/>
                <a:gd name="connsiteX31" fmla="*/ 1097677 w 1569671"/>
                <a:gd name="connsiteY31" fmla="*/ 1385596 h 2822950"/>
                <a:gd name="connsiteX32" fmla="*/ 1364218 w 1569671"/>
                <a:gd name="connsiteY32" fmla="*/ 1683994 h 2822950"/>
                <a:gd name="connsiteX33" fmla="*/ 1118191 w 1569671"/>
                <a:gd name="connsiteY33" fmla="*/ 1351858 h 2822950"/>
                <a:gd name="connsiteX34" fmla="*/ 490822 w 1569671"/>
                <a:gd name="connsiteY34" fmla="*/ 1314954 h 2822950"/>
                <a:gd name="connsiteX35" fmla="*/ 271640 w 1569671"/>
                <a:gd name="connsiteY35" fmla="*/ 1296857 h 2822950"/>
                <a:gd name="connsiteX36" fmla="*/ 871675 w 1569671"/>
                <a:gd name="connsiteY36" fmla="*/ 476 h 2822950"/>
                <a:gd name="connsiteX37" fmla="*/ 943349 w 1569671"/>
                <a:gd name="connsiteY37" fmla="*/ 47011 h 2822950"/>
                <a:gd name="connsiteX38" fmla="*/ 1485516 w 1569671"/>
                <a:gd name="connsiteY38" fmla="*/ 1325552 h 2822950"/>
                <a:gd name="connsiteX39" fmla="*/ 1485516 w 1569671"/>
                <a:gd name="connsiteY39" fmla="*/ 2676922 h 2822950"/>
                <a:gd name="connsiteX40" fmla="*/ 692754 w 1569671"/>
                <a:gd name="connsiteY40" fmla="*/ 2781158 h 2822950"/>
                <a:gd name="connsiteX41" fmla="*/ 551674 w 1569671"/>
                <a:gd name="connsiteY41" fmla="*/ 2757843 h 2822950"/>
                <a:gd name="connsiteX42" fmla="*/ 152428 w 1569671"/>
                <a:gd name="connsiteY42" fmla="*/ 2044888 h 2822950"/>
                <a:gd name="connsiteX43" fmla="*/ 2676 w 1569671"/>
                <a:gd name="connsiteY43" fmla="*/ 1306197 h 2822950"/>
                <a:gd name="connsiteX44" fmla="*/ 215066 w 1569671"/>
                <a:gd name="connsiteY44" fmla="*/ 1107067 h 2822950"/>
                <a:gd name="connsiteX45" fmla="*/ 312171 w 1569671"/>
                <a:gd name="connsiteY45" fmla="*/ 1268908 h 2822950"/>
                <a:gd name="connsiteX46" fmla="*/ 263618 w 1569671"/>
                <a:gd name="connsiteY46" fmla="*/ 1082791 h 2822950"/>
                <a:gd name="connsiteX47" fmla="*/ 538748 w 1569671"/>
                <a:gd name="connsiteY47" fmla="*/ 953319 h 2822950"/>
                <a:gd name="connsiteX48" fmla="*/ 676312 w 1569671"/>
                <a:gd name="connsiteY48" fmla="*/ 1220356 h 2822950"/>
                <a:gd name="connsiteX49" fmla="*/ 441643 w 1569671"/>
                <a:gd name="connsiteY49" fmla="*/ 208851 h 2822950"/>
                <a:gd name="connsiteX50" fmla="*/ 668220 w 1569671"/>
                <a:gd name="connsiteY50" fmla="*/ 168391 h 2822950"/>
                <a:gd name="connsiteX51" fmla="*/ 1008086 w 1569671"/>
                <a:gd name="connsiteY51" fmla="*/ 1187988 h 2822950"/>
                <a:gd name="connsiteX52" fmla="*/ 708680 w 1569671"/>
                <a:gd name="connsiteY52" fmla="*/ 136023 h 2822950"/>
                <a:gd name="connsiteX53" fmla="*/ 839851 w 1569671"/>
                <a:gd name="connsiteY53" fmla="*/ 1466 h 2822950"/>
                <a:gd name="connsiteX54" fmla="*/ 871675 w 1569671"/>
                <a:gd name="connsiteY54" fmla="*/ 476 h 2822950"/>
                <a:gd name="connsiteX0" fmla="*/ 533488 w 1569671"/>
                <a:gd name="connsiteY0" fmla="*/ 1634537 h 2898348"/>
                <a:gd name="connsiteX1" fmla="*/ 638614 w 1569671"/>
                <a:gd name="connsiteY1" fmla="*/ 1766214 h 2898348"/>
                <a:gd name="connsiteX2" fmla="*/ 695859 w 1569671"/>
                <a:gd name="connsiteY2" fmla="*/ 1651528 h 2898348"/>
                <a:gd name="connsiteX3" fmla="*/ 533488 w 1569671"/>
                <a:gd name="connsiteY3" fmla="*/ 1634537 h 2898348"/>
                <a:gd name="connsiteX4" fmla="*/ 468259 w 1569671"/>
                <a:gd name="connsiteY4" fmla="*/ 1604214 h 2898348"/>
                <a:gd name="connsiteX5" fmla="*/ 730423 w 1569671"/>
                <a:gd name="connsiteY5" fmla="*/ 1652000 h 2898348"/>
                <a:gd name="connsiteX6" fmla="*/ 468259 w 1569671"/>
                <a:gd name="connsiteY6" fmla="*/ 1604214 h 2898348"/>
                <a:gd name="connsiteX7" fmla="*/ 317315 w 1569671"/>
                <a:gd name="connsiteY7" fmla="*/ 1591240 h 2898348"/>
                <a:gd name="connsiteX8" fmla="*/ 152270 w 1569671"/>
                <a:gd name="connsiteY8" fmla="*/ 1638430 h 2898348"/>
                <a:gd name="connsiteX9" fmla="*/ 279203 w 1569671"/>
                <a:gd name="connsiteY9" fmla="*/ 1742908 h 2898348"/>
                <a:gd name="connsiteX10" fmla="*/ 317315 w 1569671"/>
                <a:gd name="connsiteY10" fmla="*/ 1591240 h 2898348"/>
                <a:gd name="connsiteX11" fmla="*/ 384381 w 1569671"/>
                <a:gd name="connsiteY11" fmla="*/ 1588648 h 2898348"/>
                <a:gd name="connsiteX12" fmla="*/ 106268 w 1569671"/>
                <a:gd name="connsiteY12" fmla="*/ 1639213 h 2898348"/>
                <a:gd name="connsiteX13" fmla="*/ 384381 w 1569671"/>
                <a:gd name="connsiteY13" fmla="*/ 1588648 h 2898348"/>
                <a:gd name="connsiteX14" fmla="*/ 340186 w 1569671"/>
                <a:gd name="connsiteY14" fmla="*/ 1322021 h 2898348"/>
                <a:gd name="connsiteX15" fmla="*/ 478157 w 1569671"/>
                <a:gd name="connsiteY15" fmla="*/ 1347722 h 2898348"/>
                <a:gd name="connsiteX16" fmla="*/ 413230 w 1569671"/>
                <a:gd name="connsiteY16" fmla="*/ 1512747 h 2898348"/>
                <a:gd name="connsiteX17" fmla="*/ 234678 w 1569671"/>
                <a:gd name="connsiteY17" fmla="*/ 1336900 h 2898348"/>
                <a:gd name="connsiteX18" fmla="*/ 340186 w 1569671"/>
                <a:gd name="connsiteY18" fmla="*/ 1322021 h 2898348"/>
                <a:gd name="connsiteX19" fmla="*/ 271640 w 1569671"/>
                <a:gd name="connsiteY19" fmla="*/ 1296857 h 2898348"/>
                <a:gd name="connsiteX20" fmla="*/ 191490 w 1569671"/>
                <a:gd name="connsiteY20" fmla="*/ 1335456 h 2898348"/>
                <a:gd name="connsiteX21" fmla="*/ 425215 w 1569671"/>
                <a:gd name="connsiteY21" fmla="*/ 1548679 h 2898348"/>
                <a:gd name="connsiteX22" fmla="*/ 736849 w 1569671"/>
                <a:gd name="connsiteY22" fmla="*/ 1614286 h 2898348"/>
                <a:gd name="connsiteX23" fmla="*/ 773753 w 1569671"/>
                <a:gd name="connsiteY23" fmla="*/ 1569181 h 2898348"/>
                <a:gd name="connsiteX24" fmla="*/ 745050 w 1569671"/>
                <a:gd name="connsiteY24" fmla="*/ 1634788 h 2898348"/>
                <a:gd name="connsiteX25" fmla="*/ 1056684 w 1569671"/>
                <a:gd name="connsiteY25" fmla="*/ 1848012 h 2898348"/>
                <a:gd name="connsiteX26" fmla="*/ 808968 w 1569671"/>
                <a:gd name="connsiteY26" fmla="*/ 1668796 h 2898348"/>
                <a:gd name="connsiteX27" fmla="*/ 800091 w 1569671"/>
                <a:gd name="connsiteY27" fmla="*/ 1528979 h 2898348"/>
                <a:gd name="connsiteX28" fmla="*/ 699993 w 1569671"/>
                <a:gd name="connsiteY28" fmla="*/ 1588495 h 2898348"/>
                <a:gd name="connsiteX29" fmla="*/ 461925 w 1569671"/>
                <a:gd name="connsiteY29" fmla="*/ 1534389 h 2898348"/>
                <a:gd name="connsiteX30" fmla="*/ 534969 w 1569671"/>
                <a:gd name="connsiteY30" fmla="*/ 1355838 h 2898348"/>
                <a:gd name="connsiteX31" fmla="*/ 1097677 w 1569671"/>
                <a:gd name="connsiteY31" fmla="*/ 1385596 h 2898348"/>
                <a:gd name="connsiteX32" fmla="*/ 1364218 w 1569671"/>
                <a:gd name="connsiteY32" fmla="*/ 1683994 h 2898348"/>
                <a:gd name="connsiteX33" fmla="*/ 1118191 w 1569671"/>
                <a:gd name="connsiteY33" fmla="*/ 1351858 h 2898348"/>
                <a:gd name="connsiteX34" fmla="*/ 490822 w 1569671"/>
                <a:gd name="connsiteY34" fmla="*/ 1314954 h 2898348"/>
                <a:gd name="connsiteX35" fmla="*/ 271640 w 1569671"/>
                <a:gd name="connsiteY35" fmla="*/ 1296857 h 2898348"/>
                <a:gd name="connsiteX36" fmla="*/ 871675 w 1569671"/>
                <a:gd name="connsiteY36" fmla="*/ 476 h 2898348"/>
                <a:gd name="connsiteX37" fmla="*/ 943349 w 1569671"/>
                <a:gd name="connsiteY37" fmla="*/ 47011 h 2898348"/>
                <a:gd name="connsiteX38" fmla="*/ 1485516 w 1569671"/>
                <a:gd name="connsiteY38" fmla="*/ 1325552 h 2898348"/>
                <a:gd name="connsiteX39" fmla="*/ 1485516 w 1569671"/>
                <a:gd name="connsiteY39" fmla="*/ 2676922 h 2898348"/>
                <a:gd name="connsiteX40" fmla="*/ 692754 w 1569671"/>
                <a:gd name="connsiteY40" fmla="*/ 2781158 h 2898348"/>
                <a:gd name="connsiteX41" fmla="*/ 551674 w 1569671"/>
                <a:gd name="connsiteY41" fmla="*/ 2757843 h 2898348"/>
                <a:gd name="connsiteX42" fmla="*/ 152428 w 1569671"/>
                <a:gd name="connsiteY42" fmla="*/ 2044888 h 2898348"/>
                <a:gd name="connsiteX43" fmla="*/ 2676 w 1569671"/>
                <a:gd name="connsiteY43" fmla="*/ 1306197 h 2898348"/>
                <a:gd name="connsiteX44" fmla="*/ 215066 w 1569671"/>
                <a:gd name="connsiteY44" fmla="*/ 1107067 h 2898348"/>
                <a:gd name="connsiteX45" fmla="*/ 312171 w 1569671"/>
                <a:gd name="connsiteY45" fmla="*/ 1268908 h 2898348"/>
                <a:gd name="connsiteX46" fmla="*/ 263618 w 1569671"/>
                <a:gd name="connsiteY46" fmla="*/ 1082791 h 2898348"/>
                <a:gd name="connsiteX47" fmla="*/ 538748 w 1569671"/>
                <a:gd name="connsiteY47" fmla="*/ 953319 h 2898348"/>
                <a:gd name="connsiteX48" fmla="*/ 676312 w 1569671"/>
                <a:gd name="connsiteY48" fmla="*/ 1220356 h 2898348"/>
                <a:gd name="connsiteX49" fmla="*/ 441643 w 1569671"/>
                <a:gd name="connsiteY49" fmla="*/ 208851 h 2898348"/>
                <a:gd name="connsiteX50" fmla="*/ 668220 w 1569671"/>
                <a:gd name="connsiteY50" fmla="*/ 168391 h 2898348"/>
                <a:gd name="connsiteX51" fmla="*/ 1008086 w 1569671"/>
                <a:gd name="connsiteY51" fmla="*/ 1187988 h 2898348"/>
                <a:gd name="connsiteX52" fmla="*/ 708680 w 1569671"/>
                <a:gd name="connsiteY52" fmla="*/ 136023 h 2898348"/>
                <a:gd name="connsiteX53" fmla="*/ 839851 w 1569671"/>
                <a:gd name="connsiteY53" fmla="*/ 1466 h 2898348"/>
                <a:gd name="connsiteX54" fmla="*/ 871675 w 1569671"/>
                <a:gd name="connsiteY54" fmla="*/ 476 h 2898348"/>
                <a:gd name="connsiteX0" fmla="*/ 533488 w 1579337"/>
                <a:gd name="connsiteY0" fmla="*/ 1634537 h 2846625"/>
                <a:gd name="connsiteX1" fmla="*/ 638614 w 1579337"/>
                <a:gd name="connsiteY1" fmla="*/ 1766214 h 2846625"/>
                <a:gd name="connsiteX2" fmla="*/ 695859 w 1579337"/>
                <a:gd name="connsiteY2" fmla="*/ 1651528 h 2846625"/>
                <a:gd name="connsiteX3" fmla="*/ 533488 w 1579337"/>
                <a:gd name="connsiteY3" fmla="*/ 1634537 h 2846625"/>
                <a:gd name="connsiteX4" fmla="*/ 468259 w 1579337"/>
                <a:gd name="connsiteY4" fmla="*/ 1604214 h 2846625"/>
                <a:gd name="connsiteX5" fmla="*/ 730423 w 1579337"/>
                <a:gd name="connsiteY5" fmla="*/ 1652000 h 2846625"/>
                <a:gd name="connsiteX6" fmla="*/ 468259 w 1579337"/>
                <a:gd name="connsiteY6" fmla="*/ 1604214 h 2846625"/>
                <a:gd name="connsiteX7" fmla="*/ 317315 w 1579337"/>
                <a:gd name="connsiteY7" fmla="*/ 1591240 h 2846625"/>
                <a:gd name="connsiteX8" fmla="*/ 152270 w 1579337"/>
                <a:gd name="connsiteY8" fmla="*/ 1638430 h 2846625"/>
                <a:gd name="connsiteX9" fmla="*/ 279203 w 1579337"/>
                <a:gd name="connsiteY9" fmla="*/ 1742908 h 2846625"/>
                <a:gd name="connsiteX10" fmla="*/ 317315 w 1579337"/>
                <a:gd name="connsiteY10" fmla="*/ 1591240 h 2846625"/>
                <a:gd name="connsiteX11" fmla="*/ 384381 w 1579337"/>
                <a:gd name="connsiteY11" fmla="*/ 1588648 h 2846625"/>
                <a:gd name="connsiteX12" fmla="*/ 106268 w 1579337"/>
                <a:gd name="connsiteY12" fmla="*/ 1639213 h 2846625"/>
                <a:gd name="connsiteX13" fmla="*/ 384381 w 1579337"/>
                <a:gd name="connsiteY13" fmla="*/ 1588648 h 2846625"/>
                <a:gd name="connsiteX14" fmla="*/ 340186 w 1579337"/>
                <a:gd name="connsiteY14" fmla="*/ 1322021 h 2846625"/>
                <a:gd name="connsiteX15" fmla="*/ 478157 w 1579337"/>
                <a:gd name="connsiteY15" fmla="*/ 1347722 h 2846625"/>
                <a:gd name="connsiteX16" fmla="*/ 413230 w 1579337"/>
                <a:gd name="connsiteY16" fmla="*/ 1512747 h 2846625"/>
                <a:gd name="connsiteX17" fmla="*/ 234678 w 1579337"/>
                <a:gd name="connsiteY17" fmla="*/ 1336900 h 2846625"/>
                <a:gd name="connsiteX18" fmla="*/ 340186 w 1579337"/>
                <a:gd name="connsiteY18" fmla="*/ 1322021 h 2846625"/>
                <a:gd name="connsiteX19" fmla="*/ 271640 w 1579337"/>
                <a:gd name="connsiteY19" fmla="*/ 1296857 h 2846625"/>
                <a:gd name="connsiteX20" fmla="*/ 191490 w 1579337"/>
                <a:gd name="connsiteY20" fmla="*/ 1335456 h 2846625"/>
                <a:gd name="connsiteX21" fmla="*/ 425215 w 1579337"/>
                <a:gd name="connsiteY21" fmla="*/ 1548679 h 2846625"/>
                <a:gd name="connsiteX22" fmla="*/ 736849 w 1579337"/>
                <a:gd name="connsiteY22" fmla="*/ 1614286 h 2846625"/>
                <a:gd name="connsiteX23" fmla="*/ 773753 w 1579337"/>
                <a:gd name="connsiteY23" fmla="*/ 1569181 h 2846625"/>
                <a:gd name="connsiteX24" fmla="*/ 745050 w 1579337"/>
                <a:gd name="connsiteY24" fmla="*/ 1634788 h 2846625"/>
                <a:gd name="connsiteX25" fmla="*/ 1056684 w 1579337"/>
                <a:gd name="connsiteY25" fmla="*/ 1848012 h 2846625"/>
                <a:gd name="connsiteX26" fmla="*/ 808968 w 1579337"/>
                <a:gd name="connsiteY26" fmla="*/ 1668796 h 2846625"/>
                <a:gd name="connsiteX27" fmla="*/ 800091 w 1579337"/>
                <a:gd name="connsiteY27" fmla="*/ 1528979 h 2846625"/>
                <a:gd name="connsiteX28" fmla="*/ 699993 w 1579337"/>
                <a:gd name="connsiteY28" fmla="*/ 1588495 h 2846625"/>
                <a:gd name="connsiteX29" fmla="*/ 461925 w 1579337"/>
                <a:gd name="connsiteY29" fmla="*/ 1534389 h 2846625"/>
                <a:gd name="connsiteX30" fmla="*/ 534969 w 1579337"/>
                <a:gd name="connsiteY30" fmla="*/ 1355838 h 2846625"/>
                <a:gd name="connsiteX31" fmla="*/ 1097677 w 1579337"/>
                <a:gd name="connsiteY31" fmla="*/ 1385596 h 2846625"/>
                <a:gd name="connsiteX32" fmla="*/ 1364218 w 1579337"/>
                <a:gd name="connsiteY32" fmla="*/ 1683994 h 2846625"/>
                <a:gd name="connsiteX33" fmla="*/ 1118191 w 1579337"/>
                <a:gd name="connsiteY33" fmla="*/ 1351858 h 2846625"/>
                <a:gd name="connsiteX34" fmla="*/ 490822 w 1579337"/>
                <a:gd name="connsiteY34" fmla="*/ 1314954 h 2846625"/>
                <a:gd name="connsiteX35" fmla="*/ 271640 w 1579337"/>
                <a:gd name="connsiteY35" fmla="*/ 1296857 h 2846625"/>
                <a:gd name="connsiteX36" fmla="*/ 871675 w 1579337"/>
                <a:gd name="connsiteY36" fmla="*/ 476 h 2846625"/>
                <a:gd name="connsiteX37" fmla="*/ 943349 w 1579337"/>
                <a:gd name="connsiteY37" fmla="*/ 47011 h 2846625"/>
                <a:gd name="connsiteX38" fmla="*/ 1485516 w 1579337"/>
                <a:gd name="connsiteY38" fmla="*/ 1325552 h 2846625"/>
                <a:gd name="connsiteX39" fmla="*/ 1485516 w 1579337"/>
                <a:gd name="connsiteY39" fmla="*/ 2676922 h 2846625"/>
                <a:gd name="connsiteX40" fmla="*/ 551674 w 1579337"/>
                <a:gd name="connsiteY40" fmla="*/ 2757843 h 2846625"/>
                <a:gd name="connsiteX41" fmla="*/ 152428 w 1579337"/>
                <a:gd name="connsiteY41" fmla="*/ 2044888 h 2846625"/>
                <a:gd name="connsiteX42" fmla="*/ 2676 w 1579337"/>
                <a:gd name="connsiteY42" fmla="*/ 1306197 h 2846625"/>
                <a:gd name="connsiteX43" fmla="*/ 215066 w 1579337"/>
                <a:gd name="connsiteY43" fmla="*/ 1107067 h 2846625"/>
                <a:gd name="connsiteX44" fmla="*/ 312171 w 1579337"/>
                <a:gd name="connsiteY44" fmla="*/ 1268908 h 2846625"/>
                <a:gd name="connsiteX45" fmla="*/ 263618 w 1579337"/>
                <a:gd name="connsiteY45" fmla="*/ 1082791 h 2846625"/>
                <a:gd name="connsiteX46" fmla="*/ 538748 w 1579337"/>
                <a:gd name="connsiteY46" fmla="*/ 953319 h 2846625"/>
                <a:gd name="connsiteX47" fmla="*/ 676312 w 1579337"/>
                <a:gd name="connsiteY47" fmla="*/ 1220356 h 2846625"/>
                <a:gd name="connsiteX48" fmla="*/ 441643 w 1579337"/>
                <a:gd name="connsiteY48" fmla="*/ 208851 h 2846625"/>
                <a:gd name="connsiteX49" fmla="*/ 668220 w 1579337"/>
                <a:gd name="connsiteY49" fmla="*/ 168391 h 2846625"/>
                <a:gd name="connsiteX50" fmla="*/ 1008086 w 1579337"/>
                <a:gd name="connsiteY50" fmla="*/ 1187988 h 2846625"/>
                <a:gd name="connsiteX51" fmla="*/ 708680 w 1579337"/>
                <a:gd name="connsiteY51" fmla="*/ 136023 h 2846625"/>
                <a:gd name="connsiteX52" fmla="*/ 839851 w 1579337"/>
                <a:gd name="connsiteY52" fmla="*/ 1466 h 2846625"/>
                <a:gd name="connsiteX53" fmla="*/ 871675 w 1579337"/>
                <a:gd name="connsiteY53" fmla="*/ 476 h 2846625"/>
                <a:gd name="connsiteX0" fmla="*/ 532090 w 1571810"/>
                <a:gd name="connsiteY0" fmla="*/ 1634537 h 2843147"/>
                <a:gd name="connsiteX1" fmla="*/ 637216 w 1571810"/>
                <a:gd name="connsiteY1" fmla="*/ 1766214 h 2843147"/>
                <a:gd name="connsiteX2" fmla="*/ 694461 w 1571810"/>
                <a:gd name="connsiteY2" fmla="*/ 1651528 h 2843147"/>
                <a:gd name="connsiteX3" fmla="*/ 532090 w 1571810"/>
                <a:gd name="connsiteY3" fmla="*/ 1634537 h 2843147"/>
                <a:gd name="connsiteX4" fmla="*/ 466861 w 1571810"/>
                <a:gd name="connsiteY4" fmla="*/ 1604214 h 2843147"/>
                <a:gd name="connsiteX5" fmla="*/ 729025 w 1571810"/>
                <a:gd name="connsiteY5" fmla="*/ 1652000 h 2843147"/>
                <a:gd name="connsiteX6" fmla="*/ 466861 w 1571810"/>
                <a:gd name="connsiteY6" fmla="*/ 1604214 h 2843147"/>
                <a:gd name="connsiteX7" fmla="*/ 315917 w 1571810"/>
                <a:gd name="connsiteY7" fmla="*/ 1591240 h 2843147"/>
                <a:gd name="connsiteX8" fmla="*/ 150872 w 1571810"/>
                <a:gd name="connsiteY8" fmla="*/ 1638430 h 2843147"/>
                <a:gd name="connsiteX9" fmla="*/ 277805 w 1571810"/>
                <a:gd name="connsiteY9" fmla="*/ 1742908 h 2843147"/>
                <a:gd name="connsiteX10" fmla="*/ 315917 w 1571810"/>
                <a:gd name="connsiteY10" fmla="*/ 1591240 h 2843147"/>
                <a:gd name="connsiteX11" fmla="*/ 382983 w 1571810"/>
                <a:gd name="connsiteY11" fmla="*/ 1588648 h 2843147"/>
                <a:gd name="connsiteX12" fmla="*/ 104870 w 1571810"/>
                <a:gd name="connsiteY12" fmla="*/ 1639213 h 2843147"/>
                <a:gd name="connsiteX13" fmla="*/ 382983 w 1571810"/>
                <a:gd name="connsiteY13" fmla="*/ 1588648 h 2843147"/>
                <a:gd name="connsiteX14" fmla="*/ 338788 w 1571810"/>
                <a:gd name="connsiteY14" fmla="*/ 1322021 h 2843147"/>
                <a:gd name="connsiteX15" fmla="*/ 476759 w 1571810"/>
                <a:gd name="connsiteY15" fmla="*/ 1347722 h 2843147"/>
                <a:gd name="connsiteX16" fmla="*/ 411832 w 1571810"/>
                <a:gd name="connsiteY16" fmla="*/ 1512747 h 2843147"/>
                <a:gd name="connsiteX17" fmla="*/ 233280 w 1571810"/>
                <a:gd name="connsiteY17" fmla="*/ 1336900 h 2843147"/>
                <a:gd name="connsiteX18" fmla="*/ 338788 w 1571810"/>
                <a:gd name="connsiteY18" fmla="*/ 1322021 h 2843147"/>
                <a:gd name="connsiteX19" fmla="*/ 270242 w 1571810"/>
                <a:gd name="connsiteY19" fmla="*/ 1296857 h 2843147"/>
                <a:gd name="connsiteX20" fmla="*/ 190092 w 1571810"/>
                <a:gd name="connsiteY20" fmla="*/ 1335456 h 2843147"/>
                <a:gd name="connsiteX21" fmla="*/ 423817 w 1571810"/>
                <a:gd name="connsiteY21" fmla="*/ 1548679 h 2843147"/>
                <a:gd name="connsiteX22" fmla="*/ 735451 w 1571810"/>
                <a:gd name="connsiteY22" fmla="*/ 1614286 h 2843147"/>
                <a:gd name="connsiteX23" fmla="*/ 772355 w 1571810"/>
                <a:gd name="connsiteY23" fmla="*/ 1569181 h 2843147"/>
                <a:gd name="connsiteX24" fmla="*/ 743652 w 1571810"/>
                <a:gd name="connsiteY24" fmla="*/ 1634788 h 2843147"/>
                <a:gd name="connsiteX25" fmla="*/ 1055286 w 1571810"/>
                <a:gd name="connsiteY25" fmla="*/ 1848012 h 2843147"/>
                <a:gd name="connsiteX26" fmla="*/ 807570 w 1571810"/>
                <a:gd name="connsiteY26" fmla="*/ 1668796 h 2843147"/>
                <a:gd name="connsiteX27" fmla="*/ 798693 w 1571810"/>
                <a:gd name="connsiteY27" fmla="*/ 1528979 h 2843147"/>
                <a:gd name="connsiteX28" fmla="*/ 698595 w 1571810"/>
                <a:gd name="connsiteY28" fmla="*/ 1588495 h 2843147"/>
                <a:gd name="connsiteX29" fmla="*/ 460527 w 1571810"/>
                <a:gd name="connsiteY29" fmla="*/ 1534389 h 2843147"/>
                <a:gd name="connsiteX30" fmla="*/ 533571 w 1571810"/>
                <a:gd name="connsiteY30" fmla="*/ 1355838 h 2843147"/>
                <a:gd name="connsiteX31" fmla="*/ 1096279 w 1571810"/>
                <a:gd name="connsiteY31" fmla="*/ 1385596 h 2843147"/>
                <a:gd name="connsiteX32" fmla="*/ 1362820 w 1571810"/>
                <a:gd name="connsiteY32" fmla="*/ 1683994 h 2843147"/>
                <a:gd name="connsiteX33" fmla="*/ 1116793 w 1571810"/>
                <a:gd name="connsiteY33" fmla="*/ 1351858 h 2843147"/>
                <a:gd name="connsiteX34" fmla="*/ 489424 w 1571810"/>
                <a:gd name="connsiteY34" fmla="*/ 1314954 h 2843147"/>
                <a:gd name="connsiteX35" fmla="*/ 270242 w 1571810"/>
                <a:gd name="connsiteY35" fmla="*/ 1296857 h 2843147"/>
                <a:gd name="connsiteX36" fmla="*/ 870277 w 1571810"/>
                <a:gd name="connsiteY36" fmla="*/ 476 h 2843147"/>
                <a:gd name="connsiteX37" fmla="*/ 941951 w 1571810"/>
                <a:gd name="connsiteY37" fmla="*/ 47011 h 2843147"/>
                <a:gd name="connsiteX38" fmla="*/ 1484118 w 1571810"/>
                <a:gd name="connsiteY38" fmla="*/ 1325552 h 2843147"/>
                <a:gd name="connsiteX39" fmla="*/ 1484118 w 1571810"/>
                <a:gd name="connsiteY39" fmla="*/ 2676922 h 2843147"/>
                <a:gd name="connsiteX40" fmla="*/ 639340 w 1571810"/>
                <a:gd name="connsiteY40" fmla="*/ 2751905 h 2843147"/>
                <a:gd name="connsiteX41" fmla="*/ 151030 w 1571810"/>
                <a:gd name="connsiteY41" fmla="*/ 2044888 h 2843147"/>
                <a:gd name="connsiteX42" fmla="*/ 1278 w 1571810"/>
                <a:gd name="connsiteY42" fmla="*/ 1306197 h 2843147"/>
                <a:gd name="connsiteX43" fmla="*/ 213668 w 1571810"/>
                <a:gd name="connsiteY43" fmla="*/ 1107067 h 2843147"/>
                <a:gd name="connsiteX44" fmla="*/ 310773 w 1571810"/>
                <a:gd name="connsiteY44" fmla="*/ 1268908 h 2843147"/>
                <a:gd name="connsiteX45" fmla="*/ 262220 w 1571810"/>
                <a:gd name="connsiteY45" fmla="*/ 1082791 h 2843147"/>
                <a:gd name="connsiteX46" fmla="*/ 537350 w 1571810"/>
                <a:gd name="connsiteY46" fmla="*/ 953319 h 2843147"/>
                <a:gd name="connsiteX47" fmla="*/ 674914 w 1571810"/>
                <a:gd name="connsiteY47" fmla="*/ 1220356 h 2843147"/>
                <a:gd name="connsiteX48" fmla="*/ 440245 w 1571810"/>
                <a:gd name="connsiteY48" fmla="*/ 208851 h 2843147"/>
                <a:gd name="connsiteX49" fmla="*/ 666822 w 1571810"/>
                <a:gd name="connsiteY49" fmla="*/ 168391 h 2843147"/>
                <a:gd name="connsiteX50" fmla="*/ 1006688 w 1571810"/>
                <a:gd name="connsiteY50" fmla="*/ 1187988 h 2843147"/>
                <a:gd name="connsiteX51" fmla="*/ 707282 w 1571810"/>
                <a:gd name="connsiteY51" fmla="*/ 136023 h 2843147"/>
                <a:gd name="connsiteX52" fmla="*/ 838453 w 1571810"/>
                <a:gd name="connsiteY52" fmla="*/ 1466 h 2843147"/>
                <a:gd name="connsiteX53" fmla="*/ 870277 w 1571810"/>
                <a:gd name="connsiteY53" fmla="*/ 476 h 2843147"/>
                <a:gd name="connsiteX0" fmla="*/ 532090 w 1571810"/>
                <a:gd name="connsiteY0" fmla="*/ 1634537 h 2874015"/>
                <a:gd name="connsiteX1" fmla="*/ 637216 w 1571810"/>
                <a:gd name="connsiteY1" fmla="*/ 1766214 h 2874015"/>
                <a:gd name="connsiteX2" fmla="*/ 694461 w 1571810"/>
                <a:gd name="connsiteY2" fmla="*/ 1651528 h 2874015"/>
                <a:gd name="connsiteX3" fmla="*/ 532090 w 1571810"/>
                <a:gd name="connsiteY3" fmla="*/ 1634537 h 2874015"/>
                <a:gd name="connsiteX4" fmla="*/ 466861 w 1571810"/>
                <a:gd name="connsiteY4" fmla="*/ 1604214 h 2874015"/>
                <a:gd name="connsiteX5" fmla="*/ 729025 w 1571810"/>
                <a:gd name="connsiteY5" fmla="*/ 1652000 h 2874015"/>
                <a:gd name="connsiteX6" fmla="*/ 466861 w 1571810"/>
                <a:gd name="connsiteY6" fmla="*/ 1604214 h 2874015"/>
                <a:gd name="connsiteX7" fmla="*/ 315917 w 1571810"/>
                <a:gd name="connsiteY7" fmla="*/ 1591240 h 2874015"/>
                <a:gd name="connsiteX8" fmla="*/ 150872 w 1571810"/>
                <a:gd name="connsiteY8" fmla="*/ 1638430 h 2874015"/>
                <a:gd name="connsiteX9" fmla="*/ 277805 w 1571810"/>
                <a:gd name="connsiteY9" fmla="*/ 1742908 h 2874015"/>
                <a:gd name="connsiteX10" fmla="*/ 315917 w 1571810"/>
                <a:gd name="connsiteY10" fmla="*/ 1591240 h 2874015"/>
                <a:gd name="connsiteX11" fmla="*/ 382983 w 1571810"/>
                <a:gd name="connsiteY11" fmla="*/ 1588648 h 2874015"/>
                <a:gd name="connsiteX12" fmla="*/ 104870 w 1571810"/>
                <a:gd name="connsiteY12" fmla="*/ 1639213 h 2874015"/>
                <a:gd name="connsiteX13" fmla="*/ 382983 w 1571810"/>
                <a:gd name="connsiteY13" fmla="*/ 1588648 h 2874015"/>
                <a:gd name="connsiteX14" fmla="*/ 338788 w 1571810"/>
                <a:gd name="connsiteY14" fmla="*/ 1322021 h 2874015"/>
                <a:gd name="connsiteX15" fmla="*/ 476759 w 1571810"/>
                <a:gd name="connsiteY15" fmla="*/ 1347722 h 2874015"/>
                <a:gd name="connsiteX16" fmla="*/ 411832 w 1571810"/>
                <a:gd name="connsiteY16" fmla="*/ 1512747 h 2874015"/>
                <a:gd name="connsiteX17" fmla="*/ 233280 w 1571810"/>
                <a:gd name="connsiteY17" fmla="*/ 1336900 h 2874015"/>
                <a:gd name="connsiteX18" fmla="*/ 338788 w 1571810"/>
                <a:gd name="connsiteY18" fmla="*/ 1322021 h 2874015"/>
                <a:gd name="connsiteX19" fmla="*/ 270242 w 1571810"/>
                <a:gd name="connsiteY19" fmla="*/ 1296857 h 2874015"/>
                <a:gd name="connsiteX20" fmla="*/ 190092 w 1571810"/>
                <a:gd name="connsiteY20" fmla="*/ 1335456 h 2874015"/>
                <a:gd name="connsiteX21" fmla="*/ 423817 w 1571810"/>
                <a:gd name="connsiteY21" fmla="*/ 1548679 h 2874015"/>
                <a:gd name="connsiteX22" fmla="*/ 735451 w 1571810"/>
                <a:gd name="connsiteY22" fmla="*/ 1614286 h 2874015"/>
                <a:gd name="connsiteX23" fmla="*/ 772355 w 1571810"/>
                <a:gd name="connsiteY23" fmla="*/ 1569181 h 2874015"/>
                <a:gd name="connsiteX24" fmla="*/ 743652 w 1571810"/>
                <a:gd name="connsiteY24" fmla="*/ 1634788 h 2874015"/>
                <a:gd name="connsiteX25" fmla="*/ 1055286 w 1571810"/>
                <a:gd name="connsiteY25" fmla="*/ 1848012 h 2874015"/>
                <a:gd name="connsiteX26" fmla="*/ 807570 w 1571810"/>
                <a:gd name="connsiteY26" fmla="*/ 1668796 h 2874015"/>
                <a:gd name="connsiteX27" fmla="*/ 798693 w 1571810"/>
                <a:gd name="connsiteY27" fmla="*/ 1528979 h 2874015"/>
                <a:gd name="connsiteX28" fmla="*/ 698595 w 1571810"/>
                <a:gd name="connsiteY28" fmla="*/ 1588495 h 2874015"/>
                <a:gd name="connsiteX29" fmla="*/ 460527 w 1571810"/>
                <a:gd name="connsiteY29" fmla="*/ 1534389 h 2874015"/>
                <a:gd name="connsiteX30" fmla="*/ 533571 w 1571810"/>
                <a:gd name="connsiteY30" fmla="*/ 1355838 h 2874015"/>
                <a:gd name="connsiteX31" fmla="*/ 1096279 w 1571810"/>
                <a:gd name="connsiteY31" fmla="*/ 1385596 h 2874015"/>
                <a:gd name="connsiteX32" fmla="*/ 1362820 w 1571810"/>
                <a:gd name="connsiteY32" fmla="*/ 1683994 h 2874015"/>
                <a:gd name="connsiteX33" fmla="*/ 1116793 w 1571810"/>
                <a:gd name="connsiteY33" fmla="*/ 1351858 h 2874015"/>
                <a:gd name="connsiteX34" fmla="*/ 489424 w 1571810"/>
                <a:gd name="connsiteY34" fmla="*/ 1314954 h 2874015"/>
                <a:gd name="connsiteX35" fmla="*/ 270242 w 1571810"/>
                <a:gd name="connsiteY35" fmla="*/ 1296857 h 2874015"/>
                <a:gd name="connsiteX36" fmla="*/ 870277 w 1571810"/>
                <a:gd name="connsiteY36" fmla="*/ 476 h 2874015"/>
                <a:gd name="connsiteX37" fmla="*/ 941951 w 1571810"/>
                <a:gd name="connsiteY37" fmla="*/ 47011 h 2874015"/>
                <a:gd name="connsiteX38" fmla="*/ 1484118 w 1571810"/>
                <a:gd name="connsiteY38" fmla="*/ 1325552 h 2874015"/>
                <a:gd name="connsiteX39" fmla="*/ 1484118 w 1571810"/>
                <a:gd name="connsiteY39" fmla="*/ 2676922 h 2874015"/>
                <a:gd name="connsiteX40" fmla="*/ 639340 w 1571810"/>
                <a:gd name="connsiteY40" fmla="*/ 2751905 h 2874015"/>
                <a:gd name="connsiteX41" fmla="*/ 151030 w 1571810"/>
                <a:gd name="connsiteY41" fmla="*/ 2044888 h 2874015"/>
                <a:gd name="connsiteX42" fmla="*/ 1278 w 1571810"/>
                <a:gd name="connsiteY42" fmla="*/ 1306197 h 2874015"/>
                <a:gd name="connsiteX43" fmla="*/ 213668 w 1571810"/>
                <a:gd name="connsiteY43" fmla="*/ 1107067 h 2874015"/>
                <a:gd name="connsiteX44" fmla="*/ 310773 w 1571810"/>
                <a:gd name="connsiteY44" fmla="*/ 1268908 h 2874015"/>
                <a:gd name="connsiteX45" fmla="*/ 262220 w 1571810"/>
                <a:gd name="connsiteY45" fmla="*/ 1082791 h 2874015"/>
                <a:gd name="connsiteX46" fmla="*/ 537350 w 1571810"/>
                <a:gd name="connsiteY46" fmla="*/ 953319 h 2874015"/>
                <a:gd name="connsiteX47" fmla="*/ 674914 w 1571810"/>
                <a:gd name="connsiteY47" fmla="*/ 1220356 h 2874015"/>
                <a:gd name="connsiteX48" fmla="*/ 440245 w 1571810"/>
                <a:gd name="connsiteY48" fmla="*/ 208851 h 2874015"/>
                <a:gd name="connsiteX49" fmla="*/ 666822 w 1571810"/>
                <a:gd name="connsiteY49" fmla="*/ 168391 h 2874015"/>
                <a:gd name="connsiteX50" fmla="*/ 1006688 w 1571810"/>
                <a:gd name="connsiteY50" fmla="*/ 1187988 h 2874015"/>
                <a:gd name="connsiteX51" fmla="*/ 707282 w 1571810"/>
                <a:gd name="connsiteY51" fmla="*/ 136023 h 2874015"/>
                <a:gd name="connsiteX52" fmla="*/ 838453 w 1571810"/>
                <a:gd name="connsiteY52" fmla="*/ 1466 h 2874015"/>
                <a:gd name="connsiteX53" fmla="*/ 870277 w 1571810"/>
                <a:gd name="connsiteY53" fmla="*/ 476 h 2874015"/>
                <a:gd name="connsiteX0" fmla="*/ 535218 w 1574938"/>
                <a:gd name="connsiteY0" fmla="*/ 1634537 h 2874015"/>
                <a:gd name="connsiteX1" fmla="*/ 640344 w 1574938"/>
                <a:gd name="connsiteY1" fmla="*/ 1766214 h 2874015"/>
                <a:gd name="connsiteX2" fmla="*/ 697589 w 1574938"/>
                <a:gd name="connsiteY2" fmla="*/ 1651528 h 2874015"/>
                <a:gd name="connsiteX3" fmla="*/ 535218 w 1574938"/>
                <a:gd name="connsiteY3" fmla="*/ 1634537 h 2874015"/>
                <a:gd name="connsiteX4" fmla="*/ 469989 w 1574938"/>
                <a:gd name="connsiteY4" fmla="*/ 1604214 h 2874015"/>
                <a:gd name="connsiteX5" fmla="*/ 732153 w 1574938"/>
                <a:gd name="connsiteY5" fmla="*/ 1652000 h 2874015"/>
                <a:gd name="connsiteX6" fmla="*/ 469989 w 1574938"/>
                <a:gd name="connsiteY6" fmla="*/ 1604214 h 2874015"/>
                <a:gd name="connsiteX7" fmla="*/ 319045 w 1574938"/>
                <a:gd name="connsiteY7" fmla="*/ 1591240 h 2874015"/>
                <a:gd name="connsiteX8" fmla="*/ 154000 w 1574938"/>
                <a:gd name="connsiteY8" fmla="*/ 1638430 h 2874015"/>
                <a:gd name="connsiteX9" fmla="*/ 280933 w 1574938"/>
                <a:gd name="connsiteY9" fmla="*/ 1742908 h 2874015"/>
                <a:gd name="connsiteX10" fmla="*/ 319045 w 1574938"/>
                <a:gd name="connsiteY10" fmla="*/ 1591240 h 2874015"/>
                <a:gd name="connsiteX11" fmla="*/ 386111 w 1574938"/>
                <a:gd name="connsiteY11" fmla="*/ 1588648 h 2874015"/>
                <a:gd name="connsiteX12" fmla="*/ 107998 w 1574938"/>
                <a:gd name="connsiteY12" fmla="*/ 1639213 h 2874015"/>
                <a:gd name="connsiteX13" fmla="*/ 386111 w 1574938"/>
                <a:gd name="connsiteY13" fmla="*/ 1588648 h 2874015"/>
                <a:gd name="connsiteX14" fmla="*/ 341916 w 1574938"/>
                <a:gd name="connsiteY14" fmla="*/ 1322021 h 2874015"/>
                <a:gd name="connsiteX15" fmla="*/ 479887 w 1574938"/>
                <a:gd name="connsiteY15" fmla="*/ 1347722 h 2874015"/>
                <a:gd name="connsiteX16" fmla="*/ 414960 w 1574938"/>
                <a:gd name="connsiteY16" fmla="*/ 1512747 h 2874015"/>
                <a:gd name="connsiteX17" fmla="*/ 236408 w 1574938"/>
                <a:gd name="connsiteY17" fmla="*/ 1336900 h 2874015"/>
                <a:gd name="connsiteX18" fmla="*/ 341916 w 1574938"/>
                <a:gd name="connsiteY18" fmla="*/ 1322021 h 2874015"/>
                <a:gd name="connsiteX19" fmla="*/ 273370 w 1574938"/>
                <a:gd name="connsiteY19" fmla="*/ 1296857 h 2874015"/>
                <a:gd name="connsiteX20" fmla="*/ 193220 w 1574938"/>
                <a:gd name="connsiteY20" fmla="*/ 1335456 h 2874015"/>
                <a:gd name="connsiteX21" fmla="*/ 426945 w 1574938"/>
                <a:gd name="connsiteY21" fmla="*/ 1548679 h 2874015"/>
                <a:gd name="connsiteX22" fmla="*/ 738579 w 1574938"/>
                <a:gd name="connsiteY22" fmla="*/ 1614286 h 2874015"/>
                <a:gd name="connsiteX23" fmla="*/ 775483 w 1574938"/>
                <a:gd name="connsiteY23" fmla="*/ 1569181 h 2874015"/>
                <a:gd name="connsiteX24" fmla="*/ 746780 w 1574938"/>
                <a:gd name="connsiteY24" fmla="*/ 1634788 h 2874015"/>
                <a:gd name="connsiteX25" fmla="*/ 1058414 w 1574938"/>
                <a:gd name="connsiteY25" fmla="*/ 1848012 h 2874015"/>
                <a:gd name="connsiteX26" fmla="*/ 810698 w 1574938"/>
                <a:gd name="connsiteY26" fmla="*/ 1668796 h 2874015"/>
                <a:gd name="connsiteX27" fmla="*/ 801821 w 1574938"/>
                <a:gd name="connsiteY27" fmla="*/ 1528979 h 2874015"/>
                <a:gd name="connsiteX28" fmla="*/ 701723 w 1574938"/>
                <a:gd name="connsiteY28" fmla="*/ 1588495 h 2874015"/>
                <a:gd name="connsiteX29" fmla="*/ 463655 w 1574938"/>
                <a:gd name="connsiteY29" fmla="*/ 1534389 h 2874015"/>
                <a:gd name="connsiteX30" fmla="*/ 536699 w 1574938"/>
                <a:gd name="connsiteY30" fmla="*/ 1355838 h 2874015"/>
                <a:gd name="connsiteX31" fmla="*/ 1099407 w 1574938"/>
                <a:gd name="connsiteY31" fmla="*/ 1385596 h 2874015"/>
                <a:gd name="connsiteX32" fmla="*/ 1365948 w 1574938"/>
                <a:gd name="connsiteY32" fmla="*/ 1683994 h 2874015"/>
                <a:gd name="connsiteX33" fmla="*/ 1119921 w 1574938"/>
                <a:gd name="connsiteY33" fmla="*/ 1351858 h 2874015"/>
                <a:gd name="connsiteX34" fmla="*/ 492552 w 1574938"/>
                <a:gd name="connsiteY34" fmla="*/ 1314954 h 2874015"/>
                <a:gd name="connsiteX35" fmla="*/ 273370 w 1574938"/>
                <a:gd name="connsiteY35" fmla="*/ 1296857 h 2874015"/>
                <a:gd name="connsiteX36" fmla="*/ 873405 w 1574938"/>
                <a:gd name="connsiteY36" fmla="*/ 476 h 2874015"/>
                <a:gd name="connsiteX37" fmla="*/ 945079 w 1574938"/>
                <a:gd name="connsiteY37" fmla="*/ 47011 h 2874015"/>
                <a:gd name="connsiteX38" fmla="*/ 1487246 w 1574938"/>
                <a:gd name="connsiteY38" fmla="*/ 1325552 h 2874015"/>
                <a:gd name="connsiteX39" fmla="*/ 1487246 w 1574938"/>
                <a:gd name="connsiteY39" fmla="*/ 2676922 h 2874015"/>
                <a:gd name="connsiteX40" fmla="*/ 642468 w 1574938"/>
                <a:gd name="connsiteY40" fmla="*/ 2751905 h 2874015"/>
                <a:gd name="connsiteX41" fmla="*/ 154158 w 1574938"/>
                <a:gd name="connsiteY41" fmla="*/ 2044888 h 2874015"/>
                <a:gd name="connsiteX42" fmla="*/ 4406 w 1574938"/>
                <a:gd name="connsiteY42" fmla="*/ 1306197 h 2874015"/>
                <a:gd name="connsiteX43" fmla="*/ 216796 w 1574938"/>
                <a:gd name="connsiteY43" fmla="*/ 1107067 h 2874015"/>
                <a:gd name="connsiteX44" fmla="*/ 313901 w 1574938"/>
                <a:gd name="connsiteY44" fmla="*/ 1268908 h 2874015"/>
                <a:gd name="connsiteX45" fmla="*/ 265348 w 1574938"/>
                <a:gd name="connsiteY45" fmla="*/ 1082791 h 2874015"/>
                <a:gd name="connsiteX46" fmla="*/ 540478 w 1574938"/>
                <a:gd name="connsiteY46" fmla="*/ 953319 h 2874015"/>
                <a:gd name="connsiteX47" fmla="*/ 678042 w 1574938"/>
                <a:gd name="connsiteY47" fmla="*/ 1220356 h 2874015"/>
                <a:gd name="connsiteX48" fmla="*/ 443373 w 1574938"/>
                <a:gd name="connsiteY48" fmla="*/ 208851 h 2874015"/>
                <a:gd name="connsiteX49" fmla="*/ 669950 w 1574938"/>
                <a:gd name="connsiteY49" fmla="*/ 168391 h 2874015"/>
                <a:gd name="connsiteX50" fmla="*/ 1009816 w 1574938"/>
                <a:gd name="connsiteY50" fmla="*/ 1187988 h 2874015"/>
                <a:gd name="connsiteX51" fmla="*/ 710410 w 1574938"/>
                <a:gd name="connsiteY51" fmla="*/ 136023 h 2874015"/>
                <a:gd name="connsiteX52" fmla="*/ 841581 w 1574938"/>
                <a:gd name="connsiteY52" fmla="*/ 1466 h 2874015"/>
                <a:gd name="connsiteX53" fmla="*/ 873405 w 1574938"/>
                <a:gd name="connsiteY53" fmla="*/ 476 h 2874015"/>
                <a:gd name="connsiteX0" fmla="*/ 535218 w 1574938"/>
                <a:gd name="connsiteY0" fmla="*/ 1634537 h 2874015"/>
                <a:gd name="connsiteX1" fmla="*/ 640344 w 1574938"/>
                <a:gd name="connsiteY1" fmla="*/ 1766214 h 2874015"/>
                <a:gd name="connsiteX2" fmla="*/ 697589 w 1574938"/>
                <a:gd name="connsiteY2" fmla="*/ 1651528 h 2874015"/>
                <a:gd name="connsiteX3" fmla="*/ 535218 w 1574938"/>
                <a:gd name="connsiteY3" fmla="*/ 1634537 h 2874015"/>
                <a:gd name="connsiteX4" fmla="*/ 469989 w 1574938"/>
                <a:gd name="connsiteY4" fmla="*/ 1604214 h 2874015"/>
                <a:gd name="connsiteX5" fmla="*/ 732153 w 1574938"/>
                <a:gd name="connsiteY5" fmla="*/ 1652000 h 2874015"/>
                <a:gd name="connsiteX6" fmla="*/ 469989 w 1574938"/>
                <a:gd name="connsiteY6" fmla="*/ 1604214 h 2874015"/>
                <a:gd name="connsiteX7" fmla="*/ 319045 w 1574938"/>
                <a:gd name="connsiteY7" fmla="*/ 1591240 h 2874015"/>
                <a:gd name="connsiteX8" fmla="*/ 154000 w 1574938"/>
                <a:gd name="connsiteY8" fmla="*/ 1638430 h 2874015"/>
                <a:gd name="connsiteX9" fmla="*/ 280933 w 1574938"/>
                <a:gd name="connsiteY9" fmla="*/ 1742908 h 2874015"/>
                <a:gd name="connsiteX10" fmla="*/ 319045 w 1574938"/>
                <a:gd name="connsiteY10" fmla="*/ 1591240 h 2874015"/>
                <a:gd name="connsiteX11" fmla="*/ 386111 w 1574938"/>
                <a:gd name="connsiteY11" fmla="*/ 1588648 h 2874015"/>
                <a:gd name="connsiteX12" fmla="*/ 107998 w 1574938"/>
                <a:gd name="connsiteY12" fmla="*/ 1639213 h 2874015"/>
                <a:gd name="connsiteX13" fmla="*/ 386111 w 1574938"/>
                <a:gd name="connsiteY13" fmla="*/ 1588648 h 2874015"/>
                <a:gd name="connsiteX14" fmla="*/ 341916 w 1574938"/>
                <a:gd name="connsiteY14" fmla="*/ 1322021 h 2874015"/>
                <a:gd name="connsiteX15" fmla="*/ 479887 w 1574938"/>
                <a:gd name="connsiteY15" fmla="*/ 1347722 h 2874015"/>
                <a:gd name="connsiteX16" fmla="*/ 414960 w 1574938"/>
                <a:gd name="connsiteY16" fmla="*/ 1512747 h 2874015"/>
                <a:gd name="connsiteX17" fmla="*/ 236408 w 1574938"/>
                <a:gd name="connsiteY17" fmla="*/ 1336900 h 2874015"/>
                <a:gd name="connsiteX18" fmla="*/ 341916 w 1574938"/>
                <a:gd name="connsiteY18" fmla="*/ 1322021 h 2874015"/>
                <a:gd name="connsiteX19" fmla="*/ 273370 w 1574938"/>
                <a:gd name="connsiteY19" fmla="*/ 1296857 h 2874015"/>
                <a:gd name="connsiteX20" fmla="*/ 193220 w 1574938"/>
                <a:gd name="connsiteY20" fmla="*/ 1335456 h 2874015"/>
                <a:gd name="connsiteX21" fmla="*/ 426945 w 1574938"/>
                <a:gd name="connsiteY21" fmla="*/ 1548679 h 2874015"/>
                <a:gd name="connsiteX22" fmla="*/ 738579 w 1574938"/>
                <a:gd name="connsiteY22" fmla="*/ 1614286 h 2874015"/>
                <a:gd name="connsiteX23" fmla="*/ 775483 w 1574938"/>
                <a:gd name="connsiteY23" fmla="*/ 1569181 h 2874015"/>
                <a:gd name="connsiteX24" fmla="*/ 746780 w 1574938"/>
                <a:gd name="connsiteY24" fmla="*/ 1634788 h 2874015"/>
                <a:gd name="connsiteX25" fmla="*/ 1058414 w 1574938"/>
                <a:gd name="connsiteY25" fmla="*/ 1848012 h 2874015"/>
                <a:gd name="connsiteX26" fmla="*/ 810698 w 1574938"/>
                <a:gd name="connsiteY26" fmla="*/ 1668796 h 2874015"/>
                <a:gd name="connsiteX27" fmla="*/ 801821 w 1574938"/>
                <a:gd name="connsiteY27" fmla="*/ 1528979 h 2874015"/>
                <a:gd name="connsiteX28" fmla="*/ 701723 w 1574938"/>
                <a:gd name="connsiteY28" fmla="*/ 1588495 h 2874015"/>
                <a:gd name="connsiteX29" fmla="*/ 463655 w 1574938"/>
                <a:gd name="connsiteY29" fmla="*/ 1534389 h 2874015"/>
                <a:gd name="connsiteX30" fmla="*/ 536699 w 1574938"/>
                <a:gd name="connsiteY30" fmla="*/ 1355838 h 2874015"/>
                <a:gd name="connsiteX31" fmla="*/ 1099407 w 1574938"/>
                <a:gd name="connsiteY31" fmla="*/ 1385596 h 2874015"/>
                <a:gd name="connsiteX32" fmla="*/ 1365948 w 1574938"/>
                <a:gd name="connsiteY32" fmla="*/ 1683994 h 2874015"/>
                <a:gd name="connsiteX33" fmla="*/ 1119921 w 1574938"/>
                <a:gd name="connsiteY33" fmla="*/ 1351858 h 2874015"/>
                <a:gd name="connsiteX34" fmla="*/ 492552 w 1574938"/>
                <a:gd name="connsiteY34" fmla="*/ 1314954 h 2874015"/>
                <a:gd name="connsiteX35" fmla="*/ 273370 w 1574938"/>
                <a:gd name="connsiteY35" fmla="*/ 1296857 h 2874015"/>
                <a:gd name="connsiteX36" fmla="*/ 873405 w 1574938"/>
                <a:gd name="connsiteY36" fmla="*/ 476 h 2874015"/>
                <a:gd name="connsiteX37" fmla="*/ 945079 w 1574938"/>
                <a:gd name="connsiteY37" fmla="*/ 47011 h 2874015"/>
                <a:gd name="connsiteX38" fmla="*/ 1487246 w 1574938"/>
                <a:gd name="connsiteY38" fmla="*/ 1325552 h 2874015"/>
                <a:gd name="connsiteX39" fmla="*/ 1487246 w 1574938"/>
                <a:gd name="connsiteY39" fmla="*/ 2676922 h 2874015"/>
                <a:gd name="connsiteX40" fmla="*/ 642468 w 1574938"/>
                <a:gd name="connsiteY40" fmla="*/ 2751905 h 2874015"/>
                <a:gd name="connsiteX41" fmla="*/ 154158 w 1574938"/>
                <a:gd name="connsiteY41" fmla="*/ 2044888 h 2874015"/>
                <a:gd name="connsiteX42" fmla="*/ 4406 w 1574938"/>
                <a:gd name="connsiteY42" fmla="*/ 1306197 h 2874015"/>
                <a:gd name="connsiteX43" fmla="*/ 216796 w 1574938"/>
                <a:gd name="connsiteY43" fmla="*/ 1107067 h 2874015"/>
                <a:gd name="connsiteX44" fmla="*/ 313901 w 1574938"/>
                <a:gd name="connsiteY44" fmla="*/ 1268908 h 2874015"/>
                <a:gd name="connsiteX45" fmla="*/ 265348 w 1574938"/>
                <a:gd name="connsiteY45" fmla="*/ 1082791 h 2874015"/>
                <a:gd name="connsiteX46" fmla="*/ 540478 w 1574938"/>
                <a:gd name="connsiteY46" fmla="*/ 953319 h 2874015"/>
                <a:gd name="connsiteX47" fmla="*/ 678042 w 1574938"/>
                <a:gd name="connsiteY47" fmla="*/ 1220356 h 2874015"/>
                <a:gd name="connsiteX48" fmla="*/ 443373 w 1574938"/>
                <a:gd name="connsiteY48" fmla="*/ 208851 h 2874015"/>
                <a:gd name="connsiteX49" fmla="*/ 669950 w 1574938"/>
                <a:gd name="connsiteY49" fmla="*/ 168391 h 2874015"/>
                <a:gd name="connsiteX50" fmla="*/ 1009816 w 1574938"/>
                <a:gd name="connsiteY50" fmla="*/ 1187988 h 2874015"/>
                <a:gd name="connsiteX51" fmla="*/ 710410 w 1574938"/>
                <a:gd name="connsiteY51" fmla="*/ 136023 h 2874015"/>
                <a:gd name="connsiteX52" fmla="*/ 841581 w 1574938"/>
                <a:gd name="connsiteY52" fmla="*/ 1466 h 2874015"/>
                <a:gd name="connsiteX53" fmla="*/ 873405 w 1574938"/>
                <a:gd name="connsiteY53" fmla="*/ 476 h 2874015"/>
                <a:gd name="connsiteX0" fmla="*/ 535218 w 1574938"/>
                <a:gd name="connsiteY0" fmla="*/ 1634537 h 2874015"/>
                <a:gd name="connsiteX1" fmla="*/ 640344 w 1574938"/>
                <a:gd name="connsiteY1" fmla="*/ 1766214 h 2874015"/>
                <a:gd name="connsiteX2" fmla="*/ 697589 w 1574938"/>
                <a:gd name="connsiteY2" fmla="*/ 1651528 h 2874015"/>
                <a:gd name="connsiteX3" fmla="*/ 535218 w 1574938"/>
                <a:gd name="connsiteY3" fmla="*/ 1634537 h 2874015"/>
                <a:gd name="connsiteX4" fmla="*/ 469989 w 1574938"/>
                <a:gd name="connsiteY4" fmla="*/ 1604214 h 2874015"/>
                <a:gd name="connsiteX5" fmla="*/ 732153 w 1574938"/>
                <a:gd name="connsiteY5" fmla="*/ 1652000 h 2874015"/>
                <a:gd name="connsiteX6" fmla="*/ 469989 w 1574938"/>
                <a:gd name="connsiteY6" fmla="*/ 1604214 h 2874015"/>
                <a:gd name="connsiteX7" fmla="*/ 319045 w 1574938"/>
                <a:gd name="connsiteY7" fmla="*/ 1591240 h 2874015"/>
                <a:gd name="connsiteX8" fmla="*/ 154000 w 1574938"/>
                <a:gd name="connsiteY8" fmla="*/ 1638430 h 2874015"/>
                <a:gd name="connsiteX9" fmla="*/ 280933 w 1574938"/>
                <a:gd name="connsiteY9" fmla="*/ 1742908 h 2874015"/>
                <a:gd name="connsiteX10" fmla="*/ 319045 w 1574938"/>
                <a:gd name="connsiteY10" fmla="*/ 1591240 h 2874015"/>
                <a:gd name="connsiteX11" fmla="*/ 386111 w 1574938"/>
                <a:gd name="connsiteY11" fmla="*/ 1588648 h 2874015"/>
                <a:gd name="connsiteX12" fmla="*/ 107998 w 1574938"/>
                <a:gd name="connsiteY12" fmla="*/ 1639213 h 2874015"/>
                <a:gd name="connsiteX13" fmla="*/ 386111 w 1574938"/>
                <a:gd name="connsiteY13" fmla="*/ 1588648 h 2874015"/>
                <a:gd name="connsiteX14" fmla="*/ 341916 w 1574938"/>
                <a:gd name="connsiteY14" fmla="*/ 1322021 h 2874015"/>
                <a:gd name="connsiteX15" fmla="*/ 479887 w 1574938"/>
                <a:gd name="connsiteY15" fmla="*/ 1347722 h 2874015"/>
                <a:gd name="connsiteX16" fmla="*/ 414960 w 1574938"/>
                <a:gd name="connsiteY16" fmla="*/ 1512747 h 2874015"/>
                <a:gd name="connsiteX17" fmla="*/ 236408 w 1574938"/>
                <a:gd name="connsiteY17" fmla="*/ 1336900 h 2874015"/>
                <a:gd name="connsiteX18" fmla="*/ 341916 w 1574938"/>
                <a:gd name="connsiteY18" fmla="*/ 1322021 h 2874015"/>
                <a:gd name="connsiteX19" fmla="*/ 273370 w 1574938"/>
                <a:gd name="connsiteY19" fmla="*/ 1296857 h 2874015"/>
                <a:gd name="connsiteX20" fmla="*/ 193220 w 1574938"/>
                <a:gd name="connsiteY20" fmla="*/ 1335456 h 2874015"/>
                <a:gd name="connsiteX21" fmla="*/ 426945 w 1574938"/>
                <a:gd name="connsiteY21" fmla="*/ 1548679 h 2874015"/>
                <a:gd name="connsiteX22" fmla="*/ 738579 w 1574938"/>
                <a:gd name="connsiteY22" fmla="*/ 1614286 h 2874015"/>
                <a:gd name="connsiteX23" fmla="*/ 775483 w 1574938"/>
                <a:gd name="connsiteY23" fmla="*/ 1569181 h 2874015"/>
                <a:gd name="connsiteX24" fmla="*/ 746780 w 1574938"/>
                <a:gd name="connsiteY24" fmla="*/ 1634788 h 2874015"/>
                <a:gd name="connsiteX25" fmla="*/ 1058414 w 1574938"/>
                <a:gd name="connsiteY25" fmla="*/ 1848012 h 2874015"/>
                <a:gd name="connsiteX26" fmla="*/ 810698 w 1574938"/>
                <a:gd name="connsiteY26" fmla="*/ 1668796 h 2874015"/>
                <a:gd name="connsiteX27" fmla="*/ 801821 w 1574938"/>
                <a:gd name="connsiteY27" fmla="*/ 1528979 h 2874015"/>
                <a:gd name="connsiteX28" fmla="*/ 701723 w 1574938"/>
                <a:gd name="connsiteY28" fmla="*/ 1588495 h 2874015"/>
                <a:gd name="connsiteX29" fmla="*/ 463655 w 1574938"/>
                <a:gd name="connsiteY29" fmla="*/ 1534389 h 2874015"/>
                <a:gd name="connsiteX30" fmla="*/ 536699 w 1574938"/>
                <a:gd name="connsiteY30" fmla="*/ 1355838 h 2874015"/>
                <a:gd name="connsiteX31" fmla="*/ 1099407 w 1574938"/>
                <a:gd name="connsiteY31" fmla="*/ 1385596 h 2874015"/>
                <a:gd name="connsiteX32" fmla="*/ 1365948 w 1574938"/>
                <a:gd name="connsiteY32" fmla="*/ 1683994 h 2874015"/>
                <a:gd name="connsiteX33" fmla="*/ 1119921 w 1574938"/>
                <a:gd name="connsiteY33" fmla="*/ 1351858 h 2874015"/>
                <a:gd name="connsiteX34" fmla="*/ 492552 w 1574938"/>
                <a:gd name="connsiteY34" fmla="*/ 1314954 h 2874015"/>
                <a:gd name="connsiteX35" fmla="*/ 273370 w 1574938"/>
                <a:gd name="connsiteY35" fmla="*/ 1296857 h 2874015"/>
                <a:gd name="connsiteX36" fmla="*/ 873405 w 1574938"/>
                <a:gd name="connsiteY36" fmla="*/ 476 h 2874015"/>
                <a:gd name="connsiteX37" fmla="*/ 945079 w 1574938"/>
                <a:gd name="connsiteY37" fmla="*/ 47011 h 2874015"/>
                <a:gd name="connsiteX38" fmla="*/ 1487246 w 1574938"/>
                <a:gd name="connsiteY38" fmla="*/ 1325552 h 2874015"/>
                <a:gd name="connsiteX39" fmla="*/ 1487246 w 1574938"/>
                <a:gd name="connsiteY39" fmla="*/ 2676922 h 2874015"/>
                <a:gd name="connsiteX40" fmla="*/ 642468 w 1574938"/>
                <a:gd name="connsiteY40" fmla="*/ 2751905 h 2874015"/>
                <a:gd name="connsiteX41" fmla="*/ 154158 w 1574938"/>
                <a:gd name="connsiteY41" fmla="*/ 2044888 h 2874015"/>
                <a:gd name="connsiteX42" fmla="*/ 4406 w 1574938"/>
                <a:gd name="connsiteY42" fmla="*/ 1306197 h 2874015"/>
                <a:gd name="connsiteX43" fmla="*/ 216796 w 1574938"/>
                <a:gd name="connsiteY43" fmla="*/ 1107067 h 2874015"/>
                <a:gd name="connsiteX44" fmla="*/ 313901 w 1574938"/>
                <a:gd name="connsiteY44" fmla="*/ 1268908 h 2874015"/>
                <a:gd name="connsiteX45" fmla="*/ 265348 w 1574938"/>
                <a:gd name="connsiteY45" fmla="*/ 1082791 h 2874015"/>
                <a:gd name="connsiteX46" fmla="*/ 540478 w 1574938"/>
                <a:gd name="connsiteY46" fmla="*/ 953319 h 2874015"/>
                <a:gd name="connsiteX47" fmla="*/ 678042 w 1574938"/>
                <a:gd name="connsiteY47" fmla="*/ 1220356 h 2874015"/>
                <a:gd name="connsiteX48" fmla="*/ 443373 w 1574938"/>
                <a:gd name="connsiteY48" fmla="*/ 208851 h 2874015"/>
                <a:gd name="connsiteX49" fmla="*/ 669950 w 1574938"/>
                <a:gd name="connsiteY49" fmla="*/ 168391 h 2874015"/>
                <a:gd name="connsiteX50" fmla="*/ 1009816 w 1574938"/>
                <a:gd name="connsiteY50" fmla="*/ 1187988 h 2874015"/>
                <a:gd name="connsiteX51" fmla="*/ 710410 w 1574938"/>
                <a:gd name="connsiteY51" fmla="*/ 136023 h 2874015"/>
                <a:gd name="connsiteX52" fmla="*/ 841581 w 1574938"/>
                <a:gd name="connsiteY52" fmla="*/ 1466 h 2874015"/>
                <a:gd name="connsiteX53" fmla="*/ 873405 w 1574938"/>
                <a:gd name="connsiteY53" fmla="*/ 476 h 2874015"/>
                <a:gd name="connsiteX0" fmla="*/ 535218 w 1574938"/>
                <a:gd name="connsiteY0" fmla="*/ 1634537 h 2941529"/>
                <a:gd name="connsiteX1" fmla="*/ 640344 w 1574938"/>
                <a:gd name="connsiteY1" fmla="*/ 1766214 h 2941529"/>
                <a:gd name="connsiteX2" fmla="*/ 697589 w 1574938"/>
                <a:gd name="connsiteY2" fmla="*/ 1651528 h 2941529"/>
                <a:gd name="connsiteX3" fmla="*/ 535218 w 1574938"/>
                <a:gd name="connsiteY3" fmla="*/ 1634537 h 2941529"/>
                <a:gd name="connsiteX4" fmla="*/ 469989 w 1574938"/>
                <a:gd name="connsiteY4" fmla="*/ 1604214 h 2941529"/>
                <a:gd name="connsiteX5" fmla="*/ 732153 w 1574938"/>
                <a:gd name="connsiteY5" fmla="*/ 1652000 h 2941529"/>
                <a:gd name="connsiteX6" fmla="*/ 469989 w 1574938"/>
                <a:gd name="connsiteY6" fmla="*/ 1604214 h 2941529"/>
                <a:gd name="connsiteX7" fmla="*/ 319045 w 1574938"/>
                <a:gd name="connsiteY7" fmla="*/ 1591240 h 2941529"/>
                <a:gd name="connsiteX8" fmla="*/ 154000 w 1574938"/>
                <a:gd name="connsiteY8" fmla="*/ 1638430 h 2941529"/>
                <a:gd name="connsiteX9" fmla="*/ 280933 w 1574938"/>
                <a:gd name="connsiteY9" fmla="*/ 1742908 h 2941529"/>
                <a:gd name="connsiteX10" fmla="*/ 319045 w 1574938"/>
                <a:gd name="connsiteY10" fmla="*/ 1591240 h 2941529"/>
                <a:gd name="connsiteX11" fmla="*/ 386111 w 1574938"/>
                <a:gd name="connsiteY11" fmla="*/ 1588648 h 2941529"/>
                <a:gd name="connsiteX12" fmla="*/ 107998 w 1574938"/>
                <a:gd name="connsiteY12" fmla="*/ 1639213 h 2941529"/>
                <a:gd name="connsiteX13" fmla="*/ 386111 w 1574938"/>
                <a:gd name="connsiteY13" fmla="*/ 1588648 h 2941529"/>
                <a:gd name="connsiteX14" fmla="*/ 341916 w 1574938"/>
                <a:gd name="connsiteY14" fmla="*/ 1322021 h 2941529"/>
                <a:gd name="connsiteX15" fmla="*/ 479887 w 1574938"/>
                <a:gd name="connsiteY15" fmla="*/ 1347722 h 2941529"/>
                <a:gd name="connsiteX16" fmla="*/ 414960 w 1574938"/>
                <a:gd name="connsiteY16" fmla="*/ 1512747 h 2941529"/>
                <a:gd name="connsiteX17" fmla="*/ 236408 w 1574938"/>
                <a:gd name="connsiteY17" fmla="*/ 1336900 h 2941529"/>
                <a:gd name="connsiteX18" fmla="*/ 341916 w 1574938"/>
                <a:gd name="connsiteY18" fmla="*/ 1322021 h 2941529"/>
                <a:gd name="connsiteX19" fmla="*/ 273370 w 1574938"/>
                <a:gd name="connsiteY19" fmla="*/ 1296857 h 2941529"/>
                <a:gd name="connsiteX20" fmla="*/ 193220 w 1574938"/>
                <a:gd name="connsiteY20" fmla="*/ 1335456 h 2941529"/>
                <a:gd name="connsiteX21" fmla="*/ 426945 w 1574938"/>
                <a:gd name="connsiteY21" fmla="*/ 1548679 h 2941529"/>
                <a:gd name="connsiteX22" fmla="*/ 738579 w 1574938"/>
                <a:gd name="connsiteY22" fmla="*/ 1614286 h 2941529"/>
                <a:gd name="connsiteX23" fmla="*/ 775483 w 1574938"/>
                <a:gd name="connsiteY23" fmla="*/ 1569181 h 2941529"/>
                <a:gd name="connsiteX24" fmla="*/ 746780 w 1574938"/>
                <a:gd name="connsiteY24" fmla="*/ 1634788 h 2941529"/>
                <a:gd name="connsiteX25" fmla="*/ 1058414 w 1574938"/>
                <a:gd name="connsiteY25" fmla="*/ 1848012 h 2941529"/>
                <a:gd name="connsiteX26" fmla="*/ 810698 w 1574938"/>
                <a:gd name="connsiteY26" fmla="*/ 1668796 h 2941529"/>
                <a:gd name="connsiteX27" fmla="*/ 801821 w 1574938"/>
                <a:gd name="connsiteY27" fmla="*/ 1528979 h 2941529"/>
                <a:gd name="connsiteX28" fmla="*/ 701723 w 1574938"/>
                <a:gd name="connsiteY28" fmla="*/ 1588495 h 2941529"/>
                <a:gd name="connsiteX29" fmla="*/ 463655 w 1574938"/>
                <a:gd name="connsiteY29" fmla="*/ 1534389 h 2941529"/>
                <a:gd name="connsiteX30" fmla="*/ 536699 w 1574938"/>
                <a:gd name="connsiteY30" fmla="*/ 1355838 h 2941529"/>
                <a:gd name="connsiteX31" fmla="*/ 1099407 w 1574938"/>
                <a:gd name="connsiteY31" fmla="*/ 1385596 h 2941529"/>
                <a:gd name="connsiteX32" fmla="*/ 1365948 w 1574938"/>
                <a:gd name="connsiteY32" fmla="*/ 1683994 h 2941529"/>
                <a:gd name="connsiteX33" fmla="*/ 1119921 w 1574938"/>
                <a:gd name="connsiteY33" fmla="*/ 1351858 h 2941529"/>
                <a:gd name="connsiteX34" fmla="*/ 492552 w 1574938"/>
                <a:gd name="connsiteY34" fmla="*/ 1314954 h 2941529"/>
                <a:gd name="connsiteX35" fmla="*/ 273370 w 1574938"/>
                <a:gd name="connsiteY35" fmla="*/ 1296857 h 2941529"/>
                <a:gd name="connsiteX36" fmla="*/ 873405 w 1574938"/>
                <a:gd name="connsiteY36" fmla="*/ 476 h 2941529"/>
                <a:gd name="connsiteX37" fmla="*/ 945079 w 1574938"/>
                <a:gd name="connsiteY37" fmla="*/ 47011 h 2941529"/>
                <a:gd name="connsiteX38" fmla="*/ 1487246 w 1574938"/>
                <a:gd name="connsiteY38" fmla="*/ 1325552 h 2941529"/>
                <a:gd name="connsiteX39" fmla="*/ 1487246 w 1574938"/>
                <a:gd name="connsiteY39" fmla="*/ 2676922 h 2941529"/>
                <a:gd name="connsiteX40" fmla="*/ 642468 w 1574938"/>
                <a:gd name="connsiteY40" fmla="*/ 2751905 h 2941529"/>
                <a:gd name="connsiteX41" fmla="*/ 154158 w 1574938"/>
                <a:gd name="connsiteY41" fmla="*/ 2044888 h 2941529"/>
                <a:gd name="connsiteX42" fmla="*/ 4406 w 1574938"/>
                <a:gd name="connsiteY42" fmla="*/ 1306197 h 2941529"/>
                <a:gd name="connsiteX43" fmla="*/ 216796 w 1574938"/>
                <a:gd name="connsiteY43" fmla="*/ 1107067 h 2941529"/>
                <a:gd name="connsiteX44" fmla="*/ 313901 w 1574938"/>
                <a:gd name="connsiteY44" fmla="*/ 1268908 h 2941529"/>
                <a:gd name="connsiteX45" fmla="*/ 265348 w 1574938"/>
                <a:gd name="connsiteY45" fmla="*/ 1082791 h 2941529"/>
                <a:gd name="connsiteX46" fmla="*/ 540478 w 1574938"/>
                <a:gd name="connsiteY46" fmla="*/ 953319 h 2941529"/>
                <a:gd name="connsiteX47" fmla="*/ 678042 w 1574938"/>
                <a:gd name="connsiteY47" fmla="*/ 1220356 h 2941529"/>
                <a:gd name="connsiteX48" fmla="*/ 443373 w 1574938"/>
                <a:gd name="connsiteY48" fmla="*/ 208851 h 2941529"/>
                <a:gd name="connsiteX49" fmla="*/ 669950 w 1574938"/>
                <a:gd name="connsiteY49" fmla="*/ 168391 h 2941529"/>
                <a:gd name="connsiteX50" fmla="*/ 1009816 w 1574938"/>
                <a:gd name="connsiteY50" fmla="*/ 1187988 h 2941529"/>
                <a:gd name="connsiteX51" fmla="*/ 710410 w 1574938"/>
                <a:gd name="connsiteY51" fmla="*/ 136023 h 2941529"/>
                <a:gd name="connsiteX52" fmla="*/ 841581 w 1574938"/>
                <a:gd name="connsiteY52" fmla="*/ 1466 h 2941529"/>
                <a:gd name="connsiteX53" fmla="*/ 873405 w 1574938"/>
                <a:gd name="connsiteY53" fmla="*/ 476 h 2941529"/>
                <a:gd name="connsiteX0" fmla="*/ 535218 w 1544625"/>
                <a:gd name="connsiteY0" fmla="*/ 1634537 h 2972179"/>
                <a:gd name="connsiteX1" fmla="*/ 640344 w 1544625"/>
                <a:gd name="connsiteY1" fmla="*/ 1766214 h 2972179"/>
                <a:gd name="connsiteX2" fmla="*/ 697589 w 1544625"/>
                <a:gd name="connsiteY2" fmla="*/ 1651528 h 2972179"/>
                <a:gd name="connsiteX3" fmla="*/ 535218 w 1544625"/>
                <a:gd name="connsiteY3" fmla="*/ 1634537 h 2972179"/>
                <a:gd name="connsiteX4" fmla="*/ 469989 w 1544625"/>
                <a:gd name="connsiteY4" fmla="*/ 1604214 h 2972179"/>
                <a:gd name="connsiteX5" fmla="*/ 732153 w 1544625"/>
                <a:gd name="connsiteY5" fmla="*/ 1652000 h 2972179"/>
                <a:gd name="connsiteX6" fmla="*/ 469989 w 1544625"/>
                <a:gd name="connsiteY6" fmla="*/ 1604214 h 2972179"/>
                <a:gd name="connsiteX7" fmla="*/ 319045 w 1544625"/>
                <a:gd name="connsiteY7" fmla="*/ 1591240 h 2972179"/>
                <a:gd name="connsiteX8" fmla="*/ 154000 w 1544625"/>
                <a:gd name="connsiteY8" fmla="*/ 1638430 h 2972179"/>
                <a:gd name="connsiteX9" fmla="*/ 280933 w 1544625"/>
                <a:gd name="connsiteY9" fmla="*/ 1742908 h 2972179"/>
                <a:gd name="connsiteX10" fmla="*/ 319045 w 1544625"/>
                <a:gd name="connsiteY10" fmla="*/ 1591240 h 2972179"/>
                <a:gd name="connsiteX11" fmla="*/ 386111 w 1544625"/>
                <a:gd name="connsiteY11" fmla="*/ 1588648 h 2972179"/>
                <a:gd name="connsiteX12" fmla="*/ 107998 w 1544625"/>
                <a:gd name="connsiteY12" fmla="*/ 1639213 h 2972179"/>
                <a:gd name="connsiteX13" fmla="*/ 386111 w 1544625"/>
                <a:gd name="connsiteY13" fmla="*/ 1588648 h 2972179"/>
                <a:gd name="connsiteX14" fmla="*/ 341916 w 1544625"/>
                <a:gd name="connsiteY14" fmla="*/ 1322021 h 2972179"/>
                <a:gd name="connsiteX15" fmla="*/ 479887 w 1544625"/>
                <a:gd name="connsiteY15" fmla="*/ 1347722 h 2972179"/>
                <a:gd name="connsiteX16" fmla="*/ 414960 w 1544625"/>
                <a:gd name="connsiteY16" fmla="*/ 1512747 h 2972179"/>
                <a:gd name="connsiteX17" fmla="*/ 236408 w 1544625"/>
                <a:gd name="connsiteY17" fmla="*/ 1336900 h 2972179"/>
                <a:gd name="connsiteX18" fmla="*/ 341916 w 1544625"/>
                <a:gd name="connsiteY18" fmla="*/ 1322021 h 2972179"/>
                <a:gd name="connsiteX19" fmla="*/ 273370 w 1544625"/>
                <a:gd name="connsiteY19" fmla="*/ 1296857 h 2972179"/>
                <a:gd name="connsiteX20" fmla="*/ 193220 w 1544625"/>
                <a:gd name="connsiteY20" fmla="*/ 1335456 h 2972179"/>
                <a:gd name="connsiteX21" fmla="*/ 426945 w 1544625"/>
                <a:gd name="connsiteY21" fmla="*/ 1548679 h 2972179"/>
                <a:gd name="connsiteX22" fmla="*/ 738579 w 1544625"/>
                <a:gd name="connsiteY22" fmla="*/ 1614286 h 2972179"/>
                <a:gd name="connsiteX23" fmla="*/ 775483 w 1544625"/>
                <a:gd name="connsiteY23" fmla="*/ 1569181 h 2972179"/>
                <a:gd name="connsiteX24" fmla="*/ 746780 w 1544625"/>
                <a:gd name="connsiteY24" fmla="*/ 1634788 h 2972179"/>
                <a:gd name="connsiteX25" fmla="*/ 1058414 w 1544625"/>
                <a:gd name="connsiteY25" fmla="*/ 1848012 h 2972179"/>
                <a:gd name="connsiteX26" fmla="*/ 810698 w 1544625"/>
                <a:gd name="connsiteY26" fmla="*/ 1668796 h 2972179"/>
                <a:gd name="connsiteX27" fmla="*/ 801821 w 1544625"/>
                <a:gd name="connsiteY27" fmla="*/ 1528979 h 2972179"/>
                <a:gd name="connsiteX28" fmla="*/ 701723 w 1544625"/>
                <a:gd name="connsiteY28" fmla="*/ 1588495 h 2972179"/>
                <a:gd name="connsiteX29" fmla="*/ 463655 w 1544625"/>
                <a:gd name="connsiteY29" fmla="*/ 1534389 h 2972179"/>
                <a:gd name="connsiteX30" fmla="*/ 536699 w 1544625"/>
                <a:gd name="connsiteY30" fmla="*/ 1355838 h 2972179"/>
                <a:gd name="connsiteX31" fmla="*/ 1099407 w 1544625"/>
                <a:gd name="connsiteY31" fmla="*/ 1385596 h 2972179"/>
                <a:gd name="connsiteX32" fmla="*/ 1365948 w 1544625"/>
                <a:gd name="connsiteY32" fmla="*/ 1683994 h 2972179"/>
                <a:gd name="connsiteX33" fmla="*/ 1119921 w 1544625"/>
                <a:gd name="connsiteY33" fmla="*/ 1351858 h 2972179"/>
                <a:gd name="connsiteX34" fmla="*/ 492552 w 1544625"/>
                <a:gd name="connsiteY34" fmla="*/ 1314954 h 2972179"/>
                <a:gd name="connsiteX35" fmla="*/ 273370 w 1544625"/>
                <a:gd name="connsiteY35" fmla="*/ 1296857 h 2972179"/>
                <a:gd name="connsiteX36" fmla="*/ 873405 w 1544625"/>
                <a:gd name="connsiteY36" fmla="*/ 476 h 2972179"/>
                <a:gd name="connsiteX37" fmla="*/ 945079 w 1544625"/>
                <a:gd name="connsiteY37" fmla="*/ 47011 h 2972179"/>
                <a:gd name="connsiteX38" fmla="*/ 1487246 w 1544625"/>
                <a:gd name="connsiteY38" fmla="*/ 1325552 h 2972179"/>
                <a:gd name="connsiteX39" fmla="*/ 1487246 w 1544625"/>
                <a:gd name="connsiteY39" fmla="*/ 2676922 h 2972179"/>
                <a:gd name="connsiteX40" fmla="*/ 642468 w 1544625"/>
                <a:gd name="connsiteY40" fmla="*/ 2751905 h 2972179"/>
                <a:gd name="connsiteX41" fmla="*/ 154158 w 1544625"/>
                <a:gd name="connsiteY41" fmla="*/ 2044888 h 2972179"/>
                <a:gd name="connsiteX42" fmla="*/ 4406 w 1544625"/>
                <a:gd name="connsiteY42" fmla="*/ 1306197 h 2972179"/>
                <a:gd name="connsiteX43" fmla="*/ 216796 w 1544625"/>
                <a:gd name="connsiteY43" fmla="*/ 1107067 h 2972179"/>
                <a:gd name="connsiteX44" fmla="*/ 313901 w 1544625"/>
                <a:gd name="connsiteY44" fmla="*/ 1268908 h 2972179"/>
                <a:gd name="connsiteX45" fmla="*/ 265348 w 1544625"/>
                <a:gd name="connsiteY45" fmla="*/ 1082791 h 2972179"/>
                <a:gd name="connsiteX46" fmla="*/ 540478 w 1544625"/>
                <a:gd name="connsiteY46" fmla="*/ 953319 h 2972179"/>
                <a:gd name="connsiteX47" fmla="*/ 678042 w 1544625"/>
                <a:gd name="connsiteY47" fmla="*/ 1220356 h 2972179"/>
                <a:gd name="connsiteX48" fmla="*/ 443373 w 1544625"/>
                <a:gd name="connsiteY48" fmla="*/ 208851 h 2972179"/>
                <a:gd name="connsiteX49" fmla="*/ 669950 w 1544625"/>
                <a:gd name="connsiteY49" fmla="*/ 168391 h 2972179"/>
                <a:gd name="connsiteX50" fmla="*/ 1009816 w 1544625"/>
                <a:gd name="connsiteY50" fmla="*/ 1187988 h 2972179"/>
                <a:gd name="connsiteX51" fmla="*/ 710410 w 1544625"/>
                <a:gd name="connsiteY51" fmla="*/ 136023 h 2972179"/>
                <a:gd name="connsiteX52" fmla="*/ 841581 w 1544625"/>
                <a:gd name="connsiteY52" fmla="*/ 1466 h 2972179"/>
                <a:gd name="connsiteX53" fmla="*/ 873405 w 1544625"/>
                <a:gd name="connsiteY53" fmla="*/ 476 h 2972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44625" h="2972179">
                  <a:moveTo>
                    <a:pt x="535218" y="1634537"/>
                  </a:moveTo>
                  <a:cubicBezTo>
                    <a:pt x="551482" y="1674832"/>
                    <a:pt x="602650" y="1758066"/>
                    <a:pt x="640344" y="1766214"/>
                  </a:cubicBezTo>
                  <a:cubicBezTo>
                    <a:pt x="678038" y="1774362"/>
                    <a:pt x="697000" y="1707852"/>
                    <a:pt x="697589" y="1651528"/>
                  </a:cubicBezTo>
                  <a:lnTo>
                    <a:pt x="535218" y="1634537"/>
                  </a:lnTo>
                  <a:close/>
                  <a:moveTo>
                    <a:pt x="469989" y="1604214"/>
                  </a:moveTo>
                  <a:cubicBezTo>
                    <a:pt x="592599" y="1953962"/>
                    <a:pt x="746200" y="1820552"/>
                    <a:pt x="732153" y="1652000"/>
                  </a:cubicBezTo>
                  <a:cubicBezTo>
                    <a:pt x="652590" y="1962329"/>
                    <a:pt x="552665" y="1713516"/>
                    <a:pt x="469989" y="1604214"/>
                  </a:cubicBezTo>
                  <a:close/>
                  <a:moveTo>
                    <a:pt x="319045" y="1591240"/>
                  </a:moveTo>
                  <a:lnTo>
                    <a:pt x="154000" y="1638430"/>
                  </a:lnTo>
                  <a:cubicBezTo>
                    <a:pt x="180481" y="1674255"/>
                    <a:pt x="221367" y="1770463"/>
                    <a:pt x="280933" y="1742908"/>
                  </a:cubicBezTo>
                  <a:cubicBezTo>
                    <a:pt x="340499" y="1715354"/>
                    <a:pt x="326967" y="1644821"/>
                    <a:pt x="319045" y="1591240"/>
                  </a:cubicBezTo>
                  <a:close/>
                  <a:moveTo>
                    <a:pt x="386111" y="1588648"/>
                  </a:moveTo>
                  <a:cubicBezTo>
                    <a:pt x="290599" y="1946823"/>
                    <a:pt x="193332" y="1745857"/>
                    <a:pt x="107998" y="1639213"/>
                  </a:cubicBezTo>
                  <a:cubicBezTo>
                    <a:pt x="262505" y="1988961"/>
                    <a:pt x="400158" y="1757200"/>
                    <a:pt x="386111" y="1588648"/>
                  </a:cubicBezTo>
                  <a:close/>
                  <a:moveTo>
                    <a:pt x="341916" y="1322021"/>
                  </a:moveTo>
                  <a:cubicBezTo>
                    <a:pt x="389935" y="1325854"/>
                    <a:pt x="443365" y="1336450"/>
                    <a:pt x="479887" y="1347722"/>
                  </a:cubicBezTo>
                  <a:lnTo>
                    <a:pt x="414960" y="1512747"/>
                  </a:lnTo>
                  <a:cubicBezTo>
                    <a:pt x="339211" y="1462247"/>
                    <a:pt x="190417" y="1387400"/>
                    <a:pt x="236408" y="1336900"/>
                  </a:cubicBezTo>
                  <a:cubicBezTo>
                    <a:pt x="251288" y="1321119"/>
                    <a:pt x="293896" y="1318188"/>
                    <a:pt x="341916" y="1322021"/>
                  </a:cubicBezTo>
                  <a:close/>
                  <a:moveTo>
                    <a:pt x="273370" y="1296857"/>
                  </a:moveTo>
                  <a:cubicBezTo>
                    <a:pt x="233814" y="1297359"/>
                    <a:pt x="203245" y="1306516"/>
                    <a:pt x="193220" y="1335456"/>
                  </a:cubicBezTo>
                  <a:cubicBezTo>
                    <a:pt x="166487" y="1412629"/>
                    <a:pt x="325773" y="1513284"/>
                    <a:pt x="426945" y="1548679"/>
                  </a:cubicBezTo>
                  <a:cubicBezTo>
                    <a:pt x="528117" y="1584074"/>
                    <a:pt x="637406" y="1627586"/>
                    <a:pt x="738579" y="1614286"/>
                  </a:cubicBezTo>
                  <a:lnTo>
                    <a:pt x="775483" y="1569181"/>
                  </a:lnTo>
                  <a:lnTo>
                    <a:pt x="746780" y="1634788"/>
                  </a:lnTo>
                  <a:cubicBezTo>
                    <a:pt x="796551" y="1716684"/>
                    <a:pt x="930188" y="1825633"/>
                    <a:pt x="1058414" y="1848012"/>
                  </a:cubicBezTo>
                  <a:cubicBezTo>
                    <a:pt x="943833" y="1798463"/>
                    <a:pt x="853463" y="1721968"/>
                    <a:pt x="810698" y="1668796"/>
                  </a:cubicBezTo>
                  <a:cubicBezTo>
                    <a:pt x="767933" y="1615624"/>
                    <a:pt x="796411" y="1551073"/>
                    <a:pt x="801821" y="1528979"/>
                  </a:cubicBezTo>
                  <a:cubicBezTo>
                    <a:pt x="780178" y="1528528"/>
                    <a:pt x="750869" y="1590298"/>
                    <a:pt x="701723" y="1588495"/>
                  </a:cubicBezTo>
                  <a:cubicBezTo>
                    <a:pt x="639050" y="1592102"/>
                    <a:pt x="515958" y="1554679"/>
                    <a:pt x="463655" y="1534389"/>
                  </a:cubicBezTo>
                  <a:cubicBezTo>
                    <a:pt x="487101" y="1505983"/>
                    <a:pt x="506490" y="1415806"/>
                    <a:pt x="536699" y="1355838"/>
                  </a:cubicBezTo>
                  <a:cubicBezTo>
                    <a:pt x="623720" y="1344566"/>
                    <a:pt x="961199" y="1330903"/>
                    <a:pt x="1099407" y="1385596"/>
                  </a:cubicBezTo>
                  <a:cubicBezTo>
                    <a:pt x="1237615" y="1440289"/>
                    <a:pt x="1287922" y="1571002"/>
                    <a:pt x="1365948" y="1683994"/>
                  </a:cubicBezTo>
                  <a:cubicBezTo>
                    <a:pt x="1310993" y="1559755"/>
                    <a:pt x="1220831" y="1429087"/>
                    <a:pt x="1119921" y="1351858"/>
                  </a:cubicBezTo>
                  <a:cubicBezTo>
                    <a:pt x="1019011" y="1274629"/>
                    <a:pt x="701675" y="1327255"/>
                    <a:pt x="492552" y="1314954"/>
                  </a:cubicBezTo>
                  <a:cubicBezTo>
                    <a:pt x="430191" y="1319225"/>
                    <a:pt x="339298" y="1296020"/>
                    <a:pt x="273370" y="1296857"/>
                  </a:cubicBezTo>
                  <a:close/>
                  <a:moveTo>
                    <a:pt x="873405" y="476"/>
                  </a:moveTo>
                  <a:cubicBezTo>
                    <a:pt x="904250" y="3156"/>
                    <a:pt x="931152" y="17299"/>
                    <a:pt x="945079" y="47011"/>
                  </a:cubicBezTo>
                  <a:cubicBezTo>
                    <a:pt x="1125801" y="473191"/>
                    <a:pt x="1396885" y="887234"/>
                    <a:pt x="1487246" y="1325552"/>
                  </a:cubicBezTo>
                  <a:cubicBezTo>
                    <a:pt x="1577607" y="1763870"/>
                    <a:pt x="1548529" y="2339805"/>
                    <a:pt x="1487246" y="2676922"/>
                  </a:cubicBezTo>
                  <a:cubicBezTo>
                    <a:pt x="1425963" y="3014039"/>
                    <a:pt x="890723" y="3093460"/>
                    <a:pt x="642468" y="2751905"/>
                  </a:cubicBezTo>
                  <a:cubicBezTo>
                    <a:pt x="394213" y="2410350"/>
                    <a:pt x="319878" y="2345216"/>
                    <a:pt x="154158" y="2044888"/>
                  </a:cubicBezTo>
                  <a:cubicBezTo>
                    <a:pt x="-11562" y="1744560"/>
                    <a:pt x="-6034" y="1462501"/>
                    <a:pt x="4406" y="1306197"/>
                  </a:cubicBezTo>
                  <a:cubicBezTo>
                    <a:pt x="14846" y="1149894"/>
                    <a:pt x="120606" y="1104755"/>
                    <a:pt x="216796" y="1107067"/>
                  </a:cubicBezTo>
                  <a:lnTo>
                    <a:pt x="313901" y="1268908"/>
                  </a:lnTo>
                  <a:lnTo>
                    <a:pt x="265348" y="1082791"/>
                  </a:lnTo>
                  <a:cubicBezTo>
                    <a:pt x="242324" y="956191"/>
                    <a:pt x="476582" y="843496"/>
                    <a:pt x="540478" y="953319"/>
                  </a:cubicBezTo>
                  <a:cubicBezTo>
                    <a:pt x="586333" y="1042331"/>
                    <a:pt x="628711" y="1107007"/>
                    <a:pt x="678042" y="1220356"/>
                  </a:cubicBezTo>
                  <a:cubicBezTo>
                    <a:pt x="576069" y="871313"/>
                    <a:pt x="450344" y="350076"/>
                    <a:pt x="443373" y="208851"/>
                  </a:cubicBezTo>
                  <a:cubicBezTo>
                    <a:pt x="436402" y="67626"/>
                    <a:pt x="631328" y="67065"/>
                    <a:pt x="669950" y="168391"/>
                  </a:cubicBezTo>
                  <a:lnTo>
                    <a:pt x="1009816" y="1187988"/>
                  </a:lnTo>
                  <a:lnTo>
                    <a:pt x="710410" y="136023"/>
                  </a:lnTo>
                  <a:cubicBezTo>
                    <a:pt x="692667" y="71349"/>
                    <a:pt x="769426" y="11480"/>
                    <a:pt x="841581" y="1466"/>
                  </a:cubicBezTo>
                  <a:cubicBezTo>
                    <a:pt x="852404" y="-37"/>
                    <a:pt x="863124" y="-417"/>
                    <a:pt x="873405" y="4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" name="任意多边形 41"/>
            <p:cNvSpPr/>
            <p:nvPr/>
          </p:nvSpPr>
          <p:spPr>
            <a:xfrm rot="3552379" flipH="1" flipV="1">
              <a:off x="39648851" y="12095037"/>
              <a:ext cx="5527576" cy="4883806"/>
            </a:xfrm>
            <a:custGeom>
              <a:avLst/>
              <a:gdLst>
                <a:gd name="connsiteX0" fmla="*/ 149352 w 5826599"/>
                <a:gd name="connsiteY0" fmla="*/ 3438945 h 4908930"/>
                <a:gd name="connsiteX1" fmla="*/ 237547 w 5826599"/>
                <a:gd name="connsiteY1" fmla="*/ 3578513 h 4908930"/>
                <a:gd name="connsiteX2" fmla="*/ 341404 w 5826599"/>
                <a:gd name="connsiteY2" fmla="*/ 3722951 h 4908930"/>
                <a:gd name="connsiteX3" fmla="*/ 249264 w 5826599"/>
                <a:gd name="connsiteY3" fmla="*/ 3572783 h 4908930"/>
                <a:gd name="connsiteX4" fmla="*/ 149352 w 5826599"/>
                <a:gd name="connsiteY4" fmla="*/ 3438945 h 4908930"/>
                <a:gd name="connsiteX5" fmla="*/ 2105916 w 5826599"/>
                <a:gd name="connsiteY5" fmla="*/ 3365935 h 4908930"/>
                <a:gd name="connsiteX6" fmla="*/ 2099722 w 5826599"/>
                <a:gd name="connsiteY6" fmla="*/ 3366471 h 4908930"/>
                <a:gd name="connsiteX7" fmla="*/ 3102692 w 5826599"/>
                <a:gd name="connsiteY7" fmla="*/ 3777833 h 4908930"/>
                <a:gd name="connsiteX8" fmla="*/ 4124572 w 5826599"/>
                <a:gd name="connsiteY8" fmla="*/ 4139671 h 4908930"/>
                <a:gd name="connsiteX9" fmla="*/ 3121604 w 5826599"/>
                <a:gd name="connsiteY9" fmla="*/ 3728309 h 4908930"/>
                <a:gd name="connsiteX10" fmla="*/ 2105916 w 5826599"/>
                <a:gd name="connsiteY10" fmla="*/ 3365935 h 4908930"/>
                <a:gd name="connsiteX11" fmla="*/ 283123 w 5826599"/>
                <a:gd name="connsiteY11" fmla="*/ 3178282 h 4908930"/>
                <a:gd name="connsiteX12" fmla="*/ 459513 w 5826599"/>
                <a:gd name="connsiteY12" fmla="*/ 3457419 h 4908930"/>
                <a:gd name="connsiteX13" fmla="*/ 667225 w 5826599"/>
                <a:gd name="connsiteY13" fmla="*/ 3746296 h 4908930"/>
                <a:gd name="connsiteX14" fmla="*/ 482946 w 5826599"/>
                <a:gd name="connsiteY14" fmla="*/ 3445959 h 4908930"/>
                <a:gd name="connsiteX15" fmla="*/ 283123 w 5826599"/>
                <a:gd name="connsiteY15" fmla="*/ 3178282 h 4908930"/>
                <a:gd name="connsiteX16" fmla="*/ 404975 w 5826599"/>
                <a:gd name="connsiteY16" fmla="*/ 2847439 h 4908930"/>
                <a:gd name="connsiteX17" fmla="*/ 698959 w 5826599"/>
                <a:gd name="connsiteY17" fmla="*/ 3312667 h 4908930"/>
                <a:gd name="connsiteX18" fmla="*/ 1045148 w 5826599"/>
                <a:gd name="connsiteY18" fmla="*/ 3794128 h 4908930"/>
                <a:gd name="connsiteX19" fmla="*/ 738014 w 5826599"/>
                <a:gd name="connsiteY19" fmla="*/ 3293567 h 4908930"/>
                <a:gd name="connsiteX20" fmla="*/ 404975 w 5826599"/>
                <a:gd name="connsiteY20" fmla="*/ 2847439 h 4908930"/>
                <a:gd name="connsiteX21" fmla="*/ 1504010 w 5826599"/>
                <a:gd name="connsiteY21" fmla="*/ 2847027 h 4908930"/>
                <a:gd name="connsiteX22" fmla="*/ 1420659 w 5826599"/>
                <a:gd name="connsiteY22" fmla="*/ 3102699 h 4908930"/>
                <a:gd name="connsiteX23" fmla="*/ 1504010 w 5826599"/>
                <a:gd name="connsiteY23" fmla="*/ 2847027 h 4908930"/>
                <a:gd name="connsiteX24" fmla="*/ 1602370 w 5826599"/>
                <a:gd name="connsiteY24" fmla="*/ 2837632 h 4908930"/>
                <a:gd name="connsiteX25" fmla="*/ 1496669 w 5826599"/>
                <a:gd name="connsiteY25" fmla="*/ 3161864 h 4908930"/>
                <a:gd name="connsiteX26" fmla="*/ 1602370 w 5826599"/>
                <a:gd name="connsiteY26" fmla="*/ 2837632 h 4908930"/>
                <a:gd name="connsiteX27" fmla="*/ 1696496 w 5826599"/>
                <a:gd name="connsiteY27" fmla="*/ 2809900 h 4908930"/>
                <a:gd name="connsiteX28" fmla="*/ 1556204 w 5826599"/>
                <a:gd name="connsiteY28" fmla="*/ 3240238 h 4908930"/>
                <a:gd name="connsiteX29" fmla="*/ 1696496 w 5826599"/>
                <a:gd name="connsiteY29" fmla="*/ 2809900 h 4908930"/>
                <a:gd name="connsiteX30" fmla="*/ 1758262 w 5826599"/>
                <a:gd name="connsiteY30" fmla="*/ 2730294 h 4908930"/>
                <a:gd name="connsiteX31" fmla="*/ 1561393 w 5826599"/>
                <a:gd name="connsiteY31" fmla="*/ 3334179 h 4908930"/>
                <a:gd name="connsiteX32" fmla="*/ 1758262 w 5826599"/>
                <a:gd name="connsiteY32" fmla="*/ 2730294 h 4908930"/>
                <a:gd name="connsiteX33" fmla="*/ 2321420 w 5826599"/>
                <a:gd name="connsiteY33" fmla="*/ 2682586 h 4908930"/>
                <a:gd name="connsiteX34" fmla="*/ 2314600 w 5826599"/>
                <a:gd name="connsiteY34" fmla="*/ 2684213 h 4908930"/>
                <a:gd name="connsiteX35" fmla="*/ 3290882 w 5826599"/>
                <a:gd name="connsiteY35" fmla="*/ 3156488 h 4908930"/>
                <a:gd name="connsiteX36" fmla="*/ 4300284 w 5826599"/>
                <a:gd name="connsiteY36" fmla="*/ 3553071 h 4908930"/>
                <a:gd name="connsiteX37" fmla="*/ 3324002 w 5826599"/>
                <a:gd name="connsiteY37" fmla="*/ 3080796 h 4908930"/>
                <a:gd name="connsiteX38" fmla="*/ 2321420 w 5826599"/>
                <a:gd name="connsiteY38" fmla="*/ 2682586 h 4908930"/>
                <a:gd name="connsiteX39" fmla="*/ 523569 w 5826599"/>
                <a:gd name="connsiteY39" fmla="*/ 2528089 h 4908930"/>
                <a:gd name="connsiteX40" fmla="*/ 1030350 w 5826599"/>
                <a:gd name="connsiteY40" fmla="*/ 3330065 h 4908930"/>
                <a:gd name="connsiteX41" fmla="*/ 1627121 w 5826599"/>
                <a:gd name="connsiteY41" fmla="*/ 4160026 h 4908930"/>
                <a:gd name="connsiteX42" fmla="*/ 1097675 w 5826599"/>
                <a:gd name="connsiteY42" fmla="*/ 3297141 h 4908930"/>
                <a:gd name="connsiteX43" fmla="*/ 523569 w 5826599"/>
                <a:gd name="connsiteY43" fmla="*/ 2528089 h 4908930"/>
                <a:gd name="connsiteX44" fmla="*/ 1568078 w 5826599"/>
                <a:gd name="connsiteY44" fmla="*/ 2487529 h 4908930"/>
                <a:gd name="connsiteX45" fmla="*/ 1293764 w 5826599"/>
                <a:gd name="connsiteY45" fmla="*/ 2847562 h 4908930"/>
                <a:gd name="connsiteX46" fmla="*/ 1568078 w 5826599"/>
                <a:gd name="connsiteY46" fmla="*/ 2487529 h 4908930"/>
                <a:gd name="connsiteX47" fmla="*/ 1470072 w 5826599"/>
                <a:gd name="connsiteY47" fmla="*/ 2482680 h 4908930"/>
                <a:gd name="connsiteX48" fmla="*/ 1263394 w 5826599"/>
                <a:gd name="connsiteY48" fmla="*/ 2753943 h 4908930"/>
                <a:gd name="connsiteX49" fmla="*/ 1470072 w 5826599"/>
                <a:gd name="connsiteY49" fmla="*/ 2482680 h 4908930"/>
                <a:gd name="connsiteX50" fmla="*/ 1374113 w 5826599"/>
                <a:gd name="connsiteY50" fmla="*/ 2459125 h 4908930"/>
                <a:gd name="connsiteX51" fmla="*/ 1211137 w 5826599"/>
                <a:gd name="connsiteY51" fmla="*/ 2673028 h 4908930"/>
                <a:gd name="connsiteX52" fmla="*/ 1374113 w 5826599"/>
                <a:gd name="connsiteY52" fmla="*/ 2459125 h 4908930"/>
                <a:gd name="connsiteX53" fmla="*/ 629741 w 5826599"/>
                <a:gd name="connsiteY53" fmla="*/ 2325120 h 4908930"/>
                <a:gd name="connsiteX54" fmla="*/ 1320415 w 5826599"/>
                <a:gd name="connsiteY54" fmla="*/ 3309454 h 4908930"/>
                <a:gd name="connsiteX55" fmla="*/ 2139902 w 5826599"/>
                <a:gd name="connsiteY55" fmla="*/ 4324239 h 4908930"/>
                <a:gd name="connsiteX56" fmla="*/ 1419686 w 5826599"/>
                <a:gd name="connsiteY56" fmla="*/ 3264293 h 4908930"/>
                <a:gd name="connsiteX57" fmla="*/ 1278139 w 5826599"/>
                <a:gd name="connsiteY57" fmla="*/ 2934466 h 4908930"/>
                <a:gd name="connsiteX58" fmla="*/ 1652635 w 5826599"/>
                <a:gd name="connsiteY58" fmla="*/ 2432734 h 4908930"/>
                <a:gd name="connsiteX59" fmla="*/ 1277025 w 5826599"/>
                <a:gd name="connsiteY59" fmla="*/ 2932687 h 4908930"/>
                <a:gd name="connsiteX60" fmla="*/ 629741 w 5826599"/>
                <a:gd name="connsiteY60" fmla="*/ 2325120 h 4908930"/>
                <a:gd name="connsiteX61" fmla="*/ 1785330 w 5826599"/>
                <a:gd name="connsiteY61" fmla="*/ 2270963 h 4908930"/>
                <a:gd name="connsiteX62" fmla="*/ 1701979 w 5826599"/>
                <a:gd name="connsiteY62" fmla="*/ 2526635 h 4908930"/>
                <a:gd name="connsiteX63" fmla="*/ 1785330 w 5826599"/>
                <a:gd name="connsiteY63" fmla="*/ 2270963 h 4908930"/>
                <a:gd name="connsiteX64" fmla="*/ 1883690 w 5826599"/>
                <a:gd name="connsiteY64" fmla="*/ 2261568 h 4908930"/>
                <a:gd name="connsiteX65" fmla="*/ 1777989 w 5826599"/>
                <a:gd name="connsiteY65" fmla="*/ 2585800 h 4908930"/>
                <a:gd name="connsiteX66" fmla="*/ 1883690 w 5826599"/>
                <a:gd name="connsiteY66" fmla="*/ 2261568 h 4908930"/>
                <a:gd name="connsiteX67" fmla="*/ 1977816 w 5826599"/>
                <a:gd name="connsiteY67" fmla="*/ 2233836 h 4908930"/>
                <a:gd name="connsiteX68" fmla="*/ 1837524 w 5826599"/>
                <a:gd name="connsiteY68" fmla="*/ 2664174 h 4908930"/>
                <a:gd name="connsiteX69" fmla="*/ 1977816 w 5826599"/>
                <a:gd name="connsiteY69" fmla="*/ 2233836 h 4908930"/>
                <a:gd name="connsiteX70" fmla="*/ 2039582 w 5826599"/>
                <a:gd name="connsiteY70" fmla="*/ 2154230 h 4908930"/>
                <a:gd name="connsiteX71" fmla="*/ 1842713 w 5826599"/>
                <a:gd name="connsiteY71" fmla="*/ 2758115 h 4908930"/>
                <a:gd name="connsiteX72" fmla="*/ 2039582 w 5826599"/>
                <a:gd name="connsiteY72" fmla="*/ 2154230 h 4908930"/>
                <a:gd name="connsiteX73" fmla="*/ 1369875 w 5826599"/>
                <a:gd name="connsiteY73" fmla="*/ 2081317 h 4908930"/>
                <a:gd name="connsiteX74" fmla="*/ 1113685 w 5826599"/>
                <a:gd name="connsiteY74" fmla="*/ 2454464 h 4908930"/>
                <a:gd name="connsiteX75" fmla="*/ 1369875 w 5826599"/>
                <a:gd name="connsiteY75" fmla="*/ 2081317 h 4908930"/>
                <a:gd name="connsiteX76" fmla="*/ 1271749 w 5826599"/>
                <a:gd name="connsiteY76" fmla="*/ 2081317 h 4908930"/>
                <a:gd name="connsiteX77" fmla="*/ 1078726 w 5826599"/>
                <a:gd name="connsiteY77" fmla="*/ 2362460 h 4908930"/>
                <a:gd name="connsiteX78" fmla="*/ 1271749 w 5826599"/>
                <a:gd name="connsiteY78" fmla="*/ 2081317 h 4908930"/>
                <a:gd name="connsiteX79" fmla="*/ 1174743 w 5826599"/>
                <a:gd name="connsiteY79" fmla="*/ 2062532 h 4908930"/>
                <a:gd name="connsiteX80" fmla="*/ 1022535 w 5826599"/>
                <a:gd name="connsiteY80" fmla="*/ 2284226 h 4908930"/>
                <a:gd name="connsiteX81" fmla="*/ 1174743 w 5826599"/>
                <a:gd name="connsiteY81" fmla="*/ 2062532 h 4908930"/>
                <a:gd name="connsiteX82" fmla="*/ 1451621 w 5826599"/>
                <a:gd name="connsiteY82" fmla="*/ 2022411 h 4908930"/>
                <a:gd name="connsiteX83" fmla="*/ 1092114 w 5826599"/>
                <a:gd name="connsiteY83" fmla="*/ 2546042 h 4908930"/>
                <a:gd name="connsiteX84" fmla="*/ 1451621 w 5826599"/>
                <a:gd name="connsiteY84" fmla="*/ 2022411 h 4908930"/>
                <a:gd name="connsiteX85" fmla="*/ 2868660 w 5826599"/>
                <a:gd name="connsiteY85" fmla="*/ 2017699 h 4908930"/>
                <a:gd name="connsiteX86" fmla="*/ 3770440 w 5826599"/>
                <a:gd name="connsiteY86" fmla="*/ 2619329 h 4908930"/>
                <a:gd name="connsiteX87" fmla="*/ 4700554 w 5826599"/>
                <a:gd name="connsiteY87" fmla="*/ 3176154 h 4908930"/>
                <a:gd name="connsiteX88" fmla="*/ 3798774 w 5826599"/>
                <a:gd name="connsiteY88" fmla="*/ 2574524 h 4908930"/>
                <a:gd name="connsiteX89" fmla="*/ 2868660 w 5826599"/>
                <a:gd name="connsiteY89" fmla="*/ 2017699 h 4908930"/>
                <a:gd name="connsiteX90" fmla="*/ 1615977 w 5826599"/>
                <a:gd name="connsiteY90" fmla="*/ 1849739 h 4908930"/>
                <a:gd name="connsiteX91" fmla="*/ 1509006 w 5826599"/>
                <a:gd name="connsiteY91" fmla="*/ 2096462 h 4908930"/>
                <a:gd name="connsiteX92" fmla="*/ 1615977 w 5826599"/>
                <a:gd name="connsiteY92" fmla="*/ 1849739 h 4908930"/>
                <a:gd name="connsiteX93" fmla="*/ 1714785 w 5826599"/>
                <a:gd name="connsiteY93" fmla="*/ 1849613 h 4908930"/>
                <a:gd name="connsiteX94" fmla="*/ 1579129 w 5826599"/>
                <a:gd name="connsiteY94" fmla="*/ 2162498 h 4908930"/>
                <a:gd name="connsiteX95" fmla="*/ 1714785 w 5826599"/>
                <a:gd name="connsiteY95" fmla="*/ 1849613 h 4908930"/>
                <a:gd name="connsiteX96" fmla="*/ 1811097 w 5826599"/>
                <a:gd name="connsiteY96" fmla="*/ 1830835 h 4908930"/>
                <a:gd name="connsiteX97" fmla="*/ 1631049 w 5826599"/>
                <a:gd name="connsiteY97" fmla="*/ 2246112 h 4908930"/>
                <a:gd name="connsiteX98" fmla="*/ 1811097 w 5826599"/>
                <a:gd name="connsiteY98" fmla="*/ 1830835 h 4908930"/>
                <a:gd name="connsiteX99" fmla="*/ 1880060 w 5826599"/>
                <a:gd name="connsiteY99" fmla="*/ 1757375 h 4908930"/>
                <a:gd name="connsiteX100" fmla="*/ 1627401 w 5826599"/>
                <a:gd name="connsiteY100" fmla="*/ 2340125 h 4908930"/>
                <a:gd name="connsiteX101" fmla="*/ 1880060 w 5826599"/>
                <a:gd name="connsiteY101" fmla="*/ 1757375 h 4908930"/>
                <a:gd name="connsiteX102" fmla="*/ 2874942 w 5826599"/>
                <a:gd name="connsiteY102" fmla="*/ 1156283 h 4908930"/>
                <a:gd name="connsiteX103" fmla="*/ 1745389 w 5826599"/>
                <a:gd name="connsiteY103" fmla="*/ 1568659 h 4908930"/>
                <a:gd name="connsiteX104" fmla="*/ 553083 w 5826599"/>
                <a:gd name="connsiteY104" fmla="*/ 2097577 h 4908930"/>
                <a:gd name="connsiteX105" fmla="*/ 1763318 w 5826599"/>
                <a:gd name="connsiteY105" fmla="*/ 1676236 h 4908930"/>
                <a:gd name="connsiteX106" fmla="*/ 2874942 w 5826599"/>
                <a:gd name="connsiteY106" fmla="*/ 1156283 h 4908930"/>
                <a:gd name="connsiteX107" fmla="*/ 2706368 w 5826599"/>
                <a:gd name="connsiteY107" fmla="*/ 1001197 h 4908930"/>
                <a:gd name="connsiteX108" fmla="*/ 1800554 w 5826599"/>
                <a:gd name="connsiteY108" fmla="*/ 1283143 h 4908930"/>
                <a:gd name="connsiteX109" fmla="*/ 844418 w 5826599"/>
                <a:gd name="connsiteY109" fmla="*/ 1644770 h 4908930"/>
                <a:gd name="connsiteX110" fmla="*/ 1814932 w 5826599"/>
                <a:gd name="connsiteY110" fmla="*/ 1356695 h 4908930"/>
                <a:gd name="connsiteX111" fmla="*/ 2706368 w 5826599"/>
                <a:gd name="connsiteY111" fmla="*/ 1001197 h 4908930"/>
                <a:gd name="connsiteX112" fmla="*/ 2428594 w 5826599"/>
                <a:gd name="connsiteY112" fmla="*/ 803990 h 4908930"/>
                <a:gd name="connsiteX113" fmla="*/ 1903130 w 5826599"/>
                <a:gd name="connsiteY113" fmla="*/ 967547 h 4908930"/>
                <a:gd name="connsiteX114" fmla="*/ 1348474 w 5826599"/>
                <a:gd name="connsiteY114" fmla="*/ 1177328 h 4908930"/>
                <a:gd name="connsiteX115" fmla="*/ 1911471 w 5826599"/>
                <a:gd name="connsiteY115" fmla="*/ 1010215 h 4908930"/>
                <a:gd name="connsiteX116" fmla="*/ 2428594 w 5826599"/>
                <a:gd name="connsiteY116" fmla="*/ 803990 h 4908930"/>
                <a:gd name="connsiteX117" fmla="*/ 2140562 w 5826599"/>
                <a:gd name="connsiteY117" fmla="*/ 600661 h 4908930"/>
                <a:gd name="connsiteX118" fmla="*/ 1825284 w 5826599"/>
                <a:gd name="connsiteY118" fmla="*/ 698795 h 4908930"/>
                <a:gd name="connsiteX119" fmla="*/ 1492490 w 5826599"/>
                <a:gd name="connsiteY119" fmla="*/ 824663 h 4908930"/>
                <a:gd name="connsiteX120" fmla="*/ 1830288 w 5826599"/>
                <a:gd name="connsiteY120" fmla="*/ 724396 h 4908930"/>
                <a:gd name="connsiteX121" fmla="*/ 2140562 w 5826599"/>
                <a:gd name="connsiteY121" fmla="*/ 600661 h 4908930"/>
                <a:gd name="connsiteX122" fmla="*/ 1923404 w 5826599"/>
                <a:gd name="connsiteY122" fmla="*/ 403984 h 4908930"/>
                <a:gd name="connsiteX123" fmla="*/ 1765765 w 5826599"/>
                <a:gd name="connsiteY123" fmla="*/ 453051 h 4908930"/>
                <a:gd name="connsiteX124" fmla="*/ 1599368 w 5826599"/>
                <a:gd name="connsiteY124" fmla="*/ 515986 h 4908930"/>
                <a:gd name="connsiteX125" fmla="*/ 1768267 w 5826599"/>
                <a:gd name="connsiteY125" fmla="*/ 465852 h 4908930"/>
                <a:gd name="connsiteX126" fmla="*/ 1923404 w 5826599"/>
                <a:gd name="connsiteY126" fmla="*/ 403984 h 4908930"/>
                <a:gd name="connsiteX127" fmla="*/ 1596515 w 5826599"/>
                <a:gd name="connsiteY127" fmla="*/ 211262 h 4908930"/>
                <a:gd name="connsiteX128" fmla="*/ 1247194 w 5826599"/>
                <a:gd name="connsiteY128" fmla="*/ 1156484 h 4908930"/>
                <a:gd name="connsiteX129" fmla="*/ 672154 w 5826599"/>
                <a:gd name="connsiteY129" fmla="*/ 1660230 h 4908930"/>
                <a:gd name="connsiteX130" fmla="*/ 373891 w 5826599"/>
                <a:gd name="connsiteY130" fmla="*/ 2194174 h 4908930"/>
                <a:gd name="connsiteX131" fmla="*/ 722548 w 5826599"/>
                <a:gd name="connsiteY131" fmla="*/ 1694413 h 4908930"/>
                <a:gd name="connsiteX132" fmla="*/ 1302042 w 5826599"/>
                <a:gd name="connsiteY132" fmla="*/ 1194885 h 4908930"/>
                <a:gd name="connsiteX133" fmla="*/ 1596515 w 5826599"/>
                <a:gd name="connsiteY133" fmla="*/ 211262 h 4908930"/>
                <a:gd name="connsiteX134" fmla="*/ 1607078 w 5826599"/>
                <a:gd name="connsiteY134" fmla="*/ 0 h 4908930"/>
                <a:gd name="connsiteX135" fmla="*/ 3359426 w 5826599"/>
                <a:gd name="connsiteY135" fmla="*/ 1502012 h 4908930"/>
                <a:gd name="connsiteX136" fmla="*/ 3498574 w 5826599"/>
                <a:gd name="connsiteY136" fmla="*/ 1720673 h 4908930"/>
                <a:gd name="connsiteX137" fmla="*/ 5287618 w 5826599"/>
                <a:gd name="connsiteY137" fmla="*/ 2992882 h 4908930"/>
                <a:gd name="connsiteX138" fmla="*/ 5744818 w 5826599"/>
                <a:gd name="connsiteY138" fmla="*/ 4424117 h 4908930"/>
                <a:gd name="connsiteX139" fmla="*/ 3856382 w 5826599"/>
                <a:gd name="connsiteY139" fmla="*/ 4742169 h 4908930"/>
                <a:gd name="connsiteX140" fmla="*/ 2027582 w 5826599"/>
                <a:gd name="connsiteY140" fmla="*/ 4384360 h 4908930"/>
                <a:gd name="connsiteX141" fmla="*/ 59634 w 5826599"/>
                <a:gd name="connsiteY141" fmla="*/ 3807891 h 4908930"/>
                <a:gd name="connsiteX142" fmla="*/ 318052 w 5826599"/>
                <a:gd name="connsiteY142" fmla="*/ 2297142 h 4908930"/>
                <a:gd name="connsiteX143" fmla="*/ 0 w 5826599"/>
                <a:gd name="connsiteY143" fmla="*/ 1998968 h 4908930"/>
                <a:gd name="connsiteX144" fmla="*/ 1607078 w 5826599"/>
                <a:gd name="connsiteY144" fmla="*/ 0 h 4908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5826599" h="4908930">
                  <a:moveTo>
                    <a:pt x="149352" y="3438945"/>
                  </a:moveTo>
                  <a:cubicBezTo>
                    <a:pt x="199461" y="3466858"/>
                    <a:pt x="238552" y="3547955"/>
                    <a:pt x="237547" y="3578513"/>
                  </a:cubicBezTo>
                  <a:cubicBezTo>
                    <a:pt x="284325" y="3603307"/>
                    <a:pt x="321434" y="3662341"/>
                    <a:pt x="341404" y="3722951"/>
                  </a:cubicBezTo>
                  <a:cubicBezTo>
                    <a:pt x="325361" y="3658917"/>
                    <a:pt x="299580" y="3598497"/>
                    <a:pt x="249264" y="3572783"/>
                  </a:cubicBezTo>
                  <a:cubicBezTo>
                    <a:pt x="231476" y="3510952"/>
                    <a:pt x="185511" y="3452652"/>
                    <a:pt x="149352" y="3438945"/>
                  </a:cubicBezTo>
                  <a:close/>
                  <a:moveTo>
                    <a:pt x="2105916" y="3365935"/>
                  </a:moveTo>
                  <a:cubicBezTo>
                    <a:pt x="2102142" y="3365448"/>
                    <a:pt x="2100048" y="3365616"/>
                    <a:pt x="2099722" y="3366471"/>
                  </a:cubicBezTo>
                  <a:cubicBezTo>
                    <a:pt x="2094500" y="3380147"/>
                    <a:pt x="2543544" y="3564320"/>
                    <a:pt x="3102692" y="3777833"/>
                  </a:cubicBezTo>
                  <a:cubicBezTo>
                    <a:pt x="3661840" y="3991347"/>
                    <a:pt x="4119350" y="4153347"/>
                    <a:pt x="4124572" y="4139671"/>
                  </a:cubicBezTo>
                  <a:cubicBezTo>
                    <a:pt x="4129794" y="4125995"/>
                    <a:pt x="3680750" y="3941822"/>
                    <a:pt x="3121604" y="3728309"/>
                  </a:cubicBezTo>
                  <a:cubicBezTo>
                    <a:pt x="2597402" y="3528141"/>
                    <a:pt x="2162530" y="3373246"/>
                    <a:pt x="2105916" y="3365935"/>
                  </a:cubicBezTo>
                  <a:close/>
                  <a:moveTo>
                    <a:pt x="283123" y="3178282"/>
                  </a:moveTo>
                  <a:cubicBezTo>
                    <a:pt x="383341" y="3234108"/>
                    <a:pt x="461523" y="3396305"/>
                    <a:pt x="459513" y="3457419"/>
                  </a:cubicBezTo>
                  <a:cubicBezTo>
                    <a:pt x="553069" y="3507008"/>
                    <a:pt x="627285" y="3625074"/>
                    <a:pt x="667225" y="3746296"/>
                  </a:cubicBezTo>
                  <a:cubicBezTo>
                    <a:pt x="635142" y="3618228"/>
                    <a:pt x="583579" y="3497389"/>
                    <a:pt x="482946" y="3445959"/>
                  </a:cubicBezTo>
                  <a:cubicBezTo>
                    <a:pt x="447370" y="3322297"/>
                    <a:pt x="355439" y="3205698"/>
                    <a:pt x="283123" y="3178282"/>
                  </a:cubicBezTo>
                  <a:close/>
                  <a:moveTo>
                    <a:pt x="404975" y="2847439"/>
                  </a:moveTo>
                  <a:cubicBezTo>
                    <a:pt x="572006" y="2940481"/>
                    <a:pt x="702310" y="3210809"/>
                    <a:pt x="698959" y="3312667"/>
                  </a:cubicBezTo>
                  <a:cubicBezTo>
                    <a:pt x="854887" y="3395315"/>
                    <a:pt x="978579" y="3592092"/>
                    <a:pt x="1045148" y="3794128"/>
                  </a:cubicBezTo>
                  <a:cubicBezTo>
                    <a:pt x="991673" y="3580681"/>
                    <a:pt x="905736" y="3379283"/>
                    <a:pt x="738014" y="3293567"/>
                  </a:cubicBezTo>
                  <a:cubicBezTo>
                    <a:pt x="678721" y="3087463"/>
                    <a:pt x="525503" y="2893131"/>
                    <a:pt x="404975" y="2847439"/>
                  </a:cubicBezTo>
                  <a:close/>
                  <a:moveTo>
                    <a:pt x="1504010" y="2847027"/>
                  </a:moveTo>
                  <a:cubicBezTo>
                    <a:pt x="1529210" y="2963784"/>
                    <a:pt x="1486795" y="3038371"/>
                    <a:pt x="1420659" y="3102699"/>
                  </a:cubicBezTo>
                  <a:cubicBezTo>
                    <a:pt x="1540284" y="3020888"/>
                    <a:pt x="1540404" y="2943239"/>
                    <a:pt x="1504010" y="2847027"/>
                  </a:cubicBezTo>
                  <a:close/>
                  <a:moveTo>
                    <a:pt x="1602370" y="2837632"/>
                  </a:moveTo>
                  <a:cubicBezTo>
                    <a:pt x="1634328" y="2985698"/>
                    <a:pt x="1580539" y="3080286"/>
                    <a:pt x="1496669" y="3161864"/>
                  </a:cubicBezTo>
                  <a:cubicBezTo>
                    <a:pt x="1648373" y="3058114"/>
                    <a:pt x="1648524" y="2959644"/>
                    <a:pt x="1602370" y="2837632"/>
                  </a:cubicBezTo>
                  <a:close/>
                  <a:moveTo>
                    <a:pt x="1696496" y="2809900"/>
                  </a:moveTo>
                  <a:cubicBezTo>
                    <a:pt x="1738912" y="3006422"/>
                    <a:pt x="1667521" y="3131963"/>
                    <a:pt x="1556204" y="3240238"/>
                  </a:cubicBezTo>
                  <a:cubicBezTo>
                    <a:pt x="1757552" y="3102536"/>
                    <a:pt x="1757754" y="2971841"/>
                    <a:pt x="1696496" y="2809900"/>
                  </a:cubicBezTo>
                  <a:close/>
                  <a:moveTo>
                    <a:pt x="1758262" y="2730294"/>
                  </a:moveTo>
                  <a:cubicBezTo>
                    <a:pt x="1817784" y="3006068"/>
                    <a:pt x="1717602" y="3182239"/>
                    <a:pt x="1561393" y="3334179"/>
                  </a:cubicBezTo>
                  <a:cubicBezTo>
                    <a:pt x="1843941" y="3140944"/>
                    <a:pt x="1844225" y="2957542"/>
                    <a:pt x="1758262" y="2730294"/>
                  </a:cubicBezTo>
                  <a:close/>
                  <a:moveTo>
                    <a:pt x="2321420" y="2682586"/>
                  </a:moveTo>
                  <a:lnTo>
                    <a:pt x="2314600" y="2684213"/>
                  </a:lnTo>
                  <a:cubicBezTo>
                    <a:pt x="2305454" y="2705114"/>
                    <a:pt x="2742550" y="2916559"/>
                    <a:pt x="3290882" y="3156488"/>
                  </a:cubicBezTo>
                  <a:cubicBezTo>
                    <a:pt x="3839214" y="3396416"/>
                    <a:pt x="4291138" y="3573973"/>
                    <a:pt x="4300284" y="3553071"/>
                  </a:cubicBezTo>
                  <a:cubicBezTo>
                    <a:pt x="4309430" y="3532170"/>
                    <a:pt x="3872334" y="3320725"/>
                    <a:pt x="3324002" y="3080796"/>
                  </a:cubicBezTo>
                  <a:cubicBezTo>
                    <a:pt x="2809940" y="2855864"/>
                    <a:pt x="2380614" y="2685749"/>
                    <a:pt x="2321420" y="2682586"/>
                  </a:cubicBezTo>
                  <a:close/>
                  <a:moveTo>
                    <a:pt x="523569" y="2528089"/>
                  </a:moveTo>
                  <a:cubicBezTo>
                    <a:pt x="811502" y="2688478"/>
                    <a:pt x="1036125" y="3154480"/>
                    <a:pt x="1030350" y="3330065"/>
                  </a:cubicBezTo>
                  <a:cubicBezTo>
                    <a:pt x="1299142" y="3472538"/>
                    <a:pt x="1512367" y="3811749"/>
                    <a:pt x="1627121" y="4160026"/>
                  </a:cubicBezTo>
                  <a:cubicBezTo>
                    <a:pt x="1534941" y="3792080"/>
                    <a:pt x="1386799" y="3444901"/>
                    <a:pt x="1097675" y="3297141"/>
                  </a:cubicBezTo>
                  <a:cubicBezTo>
                    <a:pt x="995462" y="2941853"/>
                    <a:pt x="731340" y="2606854"/>
                    <a:pt x="523569" y="2528089"/>
                  </a:cubicBezTo>
                  <a:close/>
                  <a:moveTo>
                    <a:pt x="1568078" y="2487529"/>
                  </a:moveTo>
                  <a:cubicBezTo>
                    <a:pt x="1543338" y="2687047"/>
                    <a:pt x="1434552" y="2782036"/>
                    <a:pt x="1293764" y="2847562"/>
                  </a:cubicBezTo>
                  <a:cubicBezTo>
                    <a:pt x="1529252" y="2783933"/>
                    <a:pt x="1572527" y="2660611"/>
                    <a:pt x="1568078" y="2487529"/>
                  </a:cubicBezTo>
                  <a:close/>
                  <a:moveTo>
                    <a:pt x="1470072" y="2482680"/>
                  </a:moveTo>
                  <a:cubicBezTo>
                    <a:pt x="1451432" y="2633005"/>
                    <a:pt x="1369469" y="2704574"/>
                    <a:pt x="1263394" y="2753943"/>
                  </a:cubicBezTo>
                  <a:cubicBezTo>
                    <a:pt x="1440819" y="2706003"/>
                    <a:pt x="1473424" y="2613087"/>
                    <a:pt x="1470072" y="2482680"/>
                  </a:cubicBezTo>
                  <a:close/>
                  <a:moveTo>
                    <a:pt x="1374113" y="2459125"/>
                  </a:moveTo>
                  <a:cubicBezTo>
                    <a:pt x="1359414" y="2577663"/>
                    <a:pt x="1294782" y="2634098"/>
                    <a:pt x="1211137" y="2673028"/>
                  </a:cubicBezTo>
                  <a:cubicBezTo>
                    <a:pt x="1351045" y="2635226"/>
                    <a:pt x="1376755" y="2561957"/>
                    <a:pt x="1374113" y="2459125"/>
                  </a:cubicBezTo>
                  <a:close/>
                  <a:moveTo>
                    <a:pt x="629741" y="2325120"/>
                  </a:moveTo>
                  <a:cubicBezTo>
                    <a:pt x="1038069" y="2511922"/>
                    <a:pt x="1338242" y="3087651"/>
                    <a:pt x="1320415" y="3309454"/>
                  </a:cubicBezTo>
                  <a:cubicBezTo>
                    <a:pt x="1701992" y="3474688"/>
                    <a:pt x="1992492" y="3891091"/>
                    <a:pt x="2139902" y="4324239"/>
                  </a:cubicBezTo>
                  <a:cubicBezTo>
                    <a:pt x="2026242" y="3865062"/>
                    <a:pt x="1830422" y="3435101"/>
                    <a:pt x="1419686" y="3264293"/>
                  </a:cubicBezTo>
                  <a:cubicBezTo>
                    <a:pt x="1386522" y="3150374"/>
                    <a:pt x="1337757" y="3038728"/>
                    <a:pt x="1278139" y="2934466"/>
                  </a:cubicBezTo>
                  <a:cubicBezTo>
                    <a:pt x="1599453" y="2844930"/>
                    <a:pt x="1658811" y="2672996"/>
                    <a:pt x="1652635" y="2432734"/>
                  </a:cubicBezTo>
                  <a:cubicBezTo>
                    <a:pt x="1618487" y="2708127"/>
                    <a:pt x="1470229" y="2841604"/>
                    <a:pt x="1277025" y="2932687"/>
                  </a:cubicBezTo>
                  <a:cubicBezTo>
                    <a:pt x="1106694" y="2631682"/>
                    <a:pt x="849597" y="2390460"/>
                    <a:pt x="629741" y="2325120"/>
                  </a:cubicBezTo>
                  <a:close/>
                  <a:moveTo>
                    <a:pt x="1785330" y="2270963"/>
                  </a:moveTo>
                  <a:cubicBezTo>
                    <a:pt x="1810530" y="2387720"/>
                    <a:pt x="1768115" y="2462307"/>
                    <a:pt x="1701979" y="2526635"/>
                  </a:cubicBezTo>
                  <a:cubicBezTo>
                    <a:pt x="1821604" y="2444824"/>
                    <a:pt x="1821724" y="2367175"/>
                    <a:pt x="1785330" y="2270963"/>
                  </a:cubicBezTo>
                  <a:close/>
                  <a:moveTo>
                    <a:pt x="1883690" y="2261568"/>
                  </a:moveTo>
                  <a:cubicBezTo>
                    <a:pt x="1915648" y="2409634"/>
                    <a:pt x="1861859" y="2504222"/>
                    <a:pt x="1777989" y="2585800"/>
                  </a:cubicBezTo>
                  <a:cubicBezTo>
                    <a:pt x="1929693" y="2482050"/>
                    <a:pt x="1929844" y="2383580"/>
                    <a:pt x="1883690" y="2261568"/>
                  </a:cubicBezTo>
                  <a:close/>
                  <a:moveTo>
                    <a:pt x="1977816" y="2233836"/>
                  </a:moveTo>
                  <a:cubicBezTo>
                    <a:pt x="2020232" y="2430358"/>
                    <a:pt x="1948841" y="2555899"/>
                    <a:pt x="1837524" y="2664174"/>
                  </a:cubicBezTo>
                  <a:cubicBezTo>
                    <a:pt x="2038872" y="2526472"/>
                    <a:pt x="2039074" y="2395777"/>
                    <a:pt x="1977816" y="2233836"/>
                  </a:cubicBezTo>
                  <a:close/>
                  <a:moveTo>
                    <a:pt x="2039582" y="2154230"/>
                  </a:moveTo>
                  <a:cubicBezTo>
                    <a:pt x="2099104" y="2430004"/>
                    <a:pt x="1998922" y="2606175"/>
                    <a:pt x="1842713" y="2758115"/>
                  </a:cubicBezTo>
                  <a:cubicBezTo>
                    <a:pt x="2125262" y="2564880"/>
                    <a:pt x="2125544" y="2381478"/>
                    <a:pt x="2039582" y="2154230"/>
                  </a:cubicBezTo>
                  <a:close/>
                  <a:moveTo>
                    <a:pt x="1369875" y="2081317"/>
                  </a:moveTo>
                  <a:cubicBezTo>
                    <a:pt x="1355023" y="2281814"/>
                    <a:pt x="1251063" y="2382062"/>
                    <a:pt x="1113685" y="2454464"/>
                  </a:cubicBezTo>
                  <a:cubicBezTo>
                    <a:pt x="1345741" y="2379278"/>
                    <a:pt x="1382870" y="2253968"/>
                    <a:pt x="1369875" y="2081317"/>
                  </a:cubicBezTo>
                  <a:close/>
                  <a:moveTo>
                    <a:pt x="1271749" y="2081317"/>
                  </a:moveTo>
                  <a:cubicBezTo>
                    <a:pt x="1260559" y="2232379"/>
                    <a:pt x="1182232" y="2307910"/>
                    <a:pt x="1078726" y="2362460"/>
                  </a:cubicBezTo>
                  <a:cubicBezTo>
                    <a:pt x="1253566" y="2305812"/>
                    <a:pt x="1281540" y="2211399"/>
                    <a:pt x="1271749" y="2081317"/>
                  </a:cubicBezTo>
                  <a:close/>
                  <a:moveTo>
                    <a:pt x="1174743" y="2062532"/>
                  </a:moveTo>
                  <a:cubicBezTo>
                    <a:pt x="1165919" y="2181651"/>
                    <a:pt x="1104154" y="2241211"/>
                    <a:pt x="1022535" y="2284226"/>
                  </a:cubicBezTo>
                  <a:cubicBezTo>
                    <a:pt x="1160404" y="2239557"/>
                    <a:pt x="1182463" y="2165107"/>
                    <a:pt x="1174743" y="2062532"/>
                  </a:cubicBezTo>
                  <a:close/>
                  <a:moveTo>
                    <a:pt x="1451621" y="2022411"/>
                  </a:moveTo>
                  <a:cubicBezTo>
                    <a:pt x="1430780" y="2303765"/>
                    <a:pt x="1284894" y="2444442"/>
                    <a:pt x="1092114" y="2546042"/>
                  </a:cubicBezTo>
                  <a:cubicBezTo>
                    <a:pt x="1417754" y="2440535"/>
                    <a:pt x="1469857" y="2264689"/>
                    <a:pt x="1451621" y="2022411"/>
                  </a:cubicBezTo>
                  <a:close/>
                  <a:moveTo>
                    <a:pt x="2868660" y="2017699"/>
                  </a:moveTo>
                  <a:cubicBezTo>
                    <a:pt x="2860834" y="2030072"/>
                    <a:pt x="3264576" y="2299431"/>
                    <a:pt x="3770440" y="2619329"/>
                  </a:cubicBezTo>
                  <a:cubicBezTo>
                    <a:pt x="4276304" y="2939228"/>
                    <a:pt x="4692730" y="3188527"/>
                    <a:pt x="4700554" y="3176154"/>
                  </a:cubicBezTo>
                  <a:cubicBezTo>
                    <a:pt x="4708378" y="3163782"/>
                    <a:pt x="4304638" y="2894423"/>
                    <a:pt x="3798774" y="2574524"/>
                  </a:cubicBezTo>
                  <a:cubicBezTo>
                    <a:pt x="3292910" y="2254626"/>
                    <a:pt x="2876484" y="2005327"/>
                    <a:pt x="2868660" y="2017699"/>
                  </a:cubicBezTo>
                  <a:close/>
                  <a:moveTo>
                    <a:pt x="1615977" y="1849739"/>
                  </a:moveTo>
                  <a:cubicBezTo>
                    <a:pt x="1630111" y="1968345"/>
                    <a:pt x="1580885" y="2038624"/>
                    <a:pt x="1509006" y="2096462"/>
                  </a:cubicBezTo>
                  <a:cubicBezTo>
                    <a:pt x="1635779" y="2026236"/>
                    <a:pt x="1643183" y="1948941"/>
                    <a:pt x="1615977" y="1849739"/>
                  </a:cubicBezTo>
                  <a:close/>
                  <a:moveTo>
                    <a:pt x="1714785" y="1849613"/>
                  </a:moveTo>
                  <a:cubicBezTo>
                    <a:pt x="1732709" y="2000025"/>
                    <a:pt x="1670284" y="2089149"/>
                    <a:pt x="1579129" y="2162498"/>
                  </a:cubicBezTo>
                  <a:cubicBezTo>
                    <a:pt x="1739898" y="2073439"/>
                    <a:pt x="1749288" y="1975417"/>
                    <a:pt x="1714785" y="1849613"/>
                  </a:cubicBezTo>
                  <a:close/>
                  <a:moveTo>
                    <a:pt x="1811097" y="1830835"/>
                  </a:moveTo>
                  <a:cubicBezTo>
                    <a:pt x="1834888" y="2030469"/>
                    <a:pt x="1752033" y="2148759"/>
                    <a:pt x="1631049" y="2246112"/>
                  </a:cubicBezTo>
                  <a:cubicBezTo>
                    <a:pt x="1844428" y="2127908"/>
                    <a:pt x="1856891" y="1997809"/>
                    <a:pt x="1811097" y="1830835"/>
                  </a:cubicBezTo>
                  <a:close/>
                  <a:moveTo>
                    <a:pt x="1880060" y="1757375"/>
                  </a:moveTo>
                  <a:cubicBezTo>
                    <a:pt x="1913445" y="2037517"/>
                    <a:pt x="1797176" y="2203512"/>
                    <a:pt x="1627401" y="2340125"/>
                  </a:cubicBezTo>
                  <a:cubicBezTo>
                    <a:pt x="1926833" y="2174252"/>
                    <a:pt x="1944322" y="1991686"/>
                    <a:pt x="1880060" y="1757375"/>
                  </a:cubicBezTo>
                  <a:close/>
                  <a:moveTo>
                    <a:pt x="2874942" y="1156283"/>
                  </a:moveTo>
                  <a:cubicBezTo>
                    <a:pt x="2588822" y="1502350"/>
                    <a:pt x="1955020" y="1643285"/>
                    <a:pt x="1745389" y="1568659"/>
                  </a:cubicBezTo>
                  <a:cubicBezTo>
                    <a:pt x="1487026" y="1894468"/>
                    <a:pt x="1009624" y="2067297"/>
                    <a:pt x="553083" y="2097577"/>
                  </a:cubicBezTo>
                  <a:cubicBezTo>
                    <a:pt x="1026031" y="2106633"/>
                    <a:pt x="1492024" y="2028768"/>
                    <a:pt x="1763318" y="1676236"/>
                  </a:cubicBezTo>
                  <a:cubicBezTo>
                    <a:pt x="2224256" y="1666328"/>
                    <a:pt x="2713010" y="1419998"/>
                    <a:pt x="2874942" y="1156283"/>
                  </a:cubicBezTo>
                  <a:close/>
                  <a:moveTo>
                    <a:pt x="2706368" y="1001197"/>
                  </a:moveTo>
                  <a:cubicBezTo>
                    <a:pt x="2476922" y="1237807"/>
                    <a:pt x="1968662" y="1334166"/>
                    <a:pt x="1800554" y="1283143"/>
                  </a:cubicBezTo>
                  <a:cubicBezTo>
                    <a:pt x="1593368" y="1505902"/>
                    <a:pt x="1210528" y="1624067"/>
                    <a:pt x="844418" y="1644770"/>
                  </a:cubicBezTo>
                  <a:cubicBezTo>
                    <a:pt x="1223685" y="1650962"/>
                    <a:pt x="1597376" y="1597725"/>
                    <a:pt x="1814932" y="1356695"/>
                  </a:cubicBezTo>
                  <a:cubicBezTo>
                    <a:pt x="2184568" y="1349920"/>
                    <a:pt x="2576512" y="1181502"/>
                    <a:pt x="2706368" y="1001197"/>
                  </a:cubicBezTo>
                  <a:close/>
                  <a:moveTo>
                    <a:pt x="2428594" y="803990"/>
                  </a:moveTo>
                  <a:cubicBezTo>
                    <a:pt x="2295492" y="941248"/>
                    <a:pt x="2000650" y="997146"/>
                    <a:pt x="1903130" y="967547"/>
                  </a:cubicBezTo>
                  <a:cubicBezTo>
                    <a:pt x="1782941" y="1096771"/>
                    <a:pt x="1560855" y="1165318"/>
                    <a:pt x="1348474" y="1177328"/>
                  </a:cubicBezTo>
                  <a:cubicBezTo>
                    <a:pt x="1568488" y="1180920"/>
                    <a:pt x="1785266" y="1150037"/>
                    <a:pt x="1911471" y="1010215"/>
                  </a:cubicBezTo>
                  <a:cubicBezTo>
                    <a:pt x="2125898" y="1006285"/>
                    <a:pt x="2353264" y="908585"/>
                    <a:pt x="2428594" y="803990"/>
                  </a:cubicBezTo>
                  <a:close/>
                  <a:moveTo>
                    <a:pt x="2140562" y="600661"/>
                  </a:moveTo>
                  <a:cubicBezTo>
                    <a:pt x="2060700" y="683016"/>
                    <a:pt x="1883795" y="716554"/>
                    <a:pt x="1825284" y="698795"/>
                  </a:cubicBezTo>
                  <a:cubicBezTo>
                    <a:pt x="1753170" y="776329"/>
                    <a:pt x="1619919" y="817458"/>
                    <a:pt x="1492490" y="824663"/>
                  </a:cubicBezTo>
                  <a:cubicBezTo>
                    <a:pt x="1624498" y="826819"/>
                    <a:pt x="1754565" y="808289"/>
                    <a:pt x="1830288" y="724396"/>
                  </a:cubicBezTo>
                  <a:cubicBezTo>
                    <a:pt x="1958944" y="722038"/>
                    <a:pt x="2095364" y="663418"/>
                    <a:pt x="2140562" y="600661"/>
                  </a:cubicBezTo>
                  <a:close/>
                  <a:moveTo>
                    <a:pt x="1923404" y="403984"/>
                  </a:moveTo>
                  <a:cubicBezTo>
                    <a:pt x="1883473" y="445161"/>
                    <a:pt x="1795021" y="461931"/>
                    <a:pt x="1765765" y="453051"/>
                  </a:cubicBezTo>
                  <a:cubicBezTo>
                    <a:pt x="1729708" y="491818"/>
                    <a:pt x="1663082" y="512383"/>
                    <a:pt x="1599368" y="515986"/>
                  </a:cubicBezTo>
                  <a:cubicBezTo>
                    <a:pt x="1665372" y="517063"/>
                    <a:pt x="1730406" y="507798"/>
                    <a:pt x="1768267" y="465852"/>
                  </a:cubicBezTo>
                  <a:cubicBezTo>
                    <a:pt x="1832595" y="464673"/>
                    <a:pt x="1900805" y="435363"/>
                    <a:pt x="1923404" y="403984"/>
                  </a:cubicBezTo>
                  <a:close/>
                  <a:moveTo>
                    <a:pt x="1596515" y="211262"/>
                  </a:moveTo>
                  <a:cubicBezTo>
                    <a:pt x="1587374" y="204862"/>
                    <a:pt x="1401254" y="914989"/>
                    <a:pt x="1247194" y="1156484"/>
                  </a:cubicBezTo>
                  <a:cubicBezTo>
                    <a:pt x="1093134" y="1397979"/>
                    <a:pt x="817704" y="1487282"/>
                    <a:pt x="672154" y="1660230"/>
                  </a:cubicBezTo>
                  <a:cubicBezTo>
                    <a:pt x="526603" y="1833178"/>
                    <a:pt x="365492" y="2188477"/>
                    <a:pt x="373891" y="2194174"/>
                  </a:cubicBezTo>
                  <a:cubicBezTo>
                    <a:pt x="382290" y="2199871"/>
                    <a:pt x="567856" y="1860961"/>
                    <a:pt x="722548" y="1694413"/>
                  </a:cubicBezTo>
                  <a:cubicBezTo>
                    <a:pt x="877240" y="1527865"/>
                    <a:pt x="1156381" y="1442077"/>
                    <a:pt x="1302042" y="1194885"/>
                  </a:cubicBezTo>
                  <a:cubicBezTo>
                    <a:pt x="1447703" y="947693"/>
                    <a:pt x="1605656" y="217662"/>
                    <a:pt x="1596515" y="211262"/>
                  </a:cubicBezTo>
                  <a:close/>
                  <a:moveTo>
                    <a:pt x="1607078" y="0"/>
                  </a:moveTo>
                  <a:lnTo>
                    <a:pt x="3359426" y="1502012"/>
                  </a:lnTo>
                  <a:lnTo>
                    <a:pt x="3498574" y="1720673"/>
                  </a:lnTo>
                  <a:lnTo>
                    <a:pt x="5287618" y="2992882"/>
                  </a:lnTo>
                  <a:cubicBezTo>
                    <a:pt x="5758070" y="3350690"/>
                    <a:pt x="5950226" y="4046430"/>
                    <a:pt x="5744818" y="4424117"/>
                  </a:cubicBezTo>
                  <a:cubicBezTo>
                    <a:pt x="5539408" y="4801804"/>
                    <a:pt x="5141842" y="5113230"/>
                    <a:pt x="3856382" y="4742169"/>
                  </a:cubicBezTo>
                  <a:cubicBezTo>
                    <a:pt x="3266660" y="4424116"/>
                    <a:pt x="2637182" y="4424117"/>
                    <a:pt x="2027582" y="4384360"/>
                  </a:cubicBezTo>
                  <a:cubicBezTo>
                    <a:pt x="1695846" y="4339281"/>
                    <a:pt x="715617" y="4000047"/>
                    <a:pt x="59634" y="3807891"/>
                  </a:cubicBezTo>
                  <a:cubicBezTo>
                    <a:pt x="-50627" y="3480570"/>
                    <a:pt x="225249" y="2506162"/>
                    <a:pt x="318052" y="2297142"/>
                  </a:cubicBezTo>
                  <a:lnTo>
                    <a:pt x="0" y="1998968"/>
                  </a:lnTo>
                  <a:cubicBezTo>
                    <a:pt x="163467" y="1564740"/>
                    <a:pt x="1047174" y="82826"/>
                    <a:pt x="160707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6" name="文本框 75"/>
          <p:cNvSpPr txBox="1"/>
          <p:nvPr/>
        </p:nvSpPr>
        <p:spPr>
          <a:xfrm>
            <a:off x="3393048" y="2389361"/>
            <a:ext cx="2339102" cy="33239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algn="ctr">
              <a:defRPr sz="2000" b="1">
                <a:ln w="6600">
                  <a:solidFill>
                    <a:schemeClr val="accent2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accent2"/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algn="l">
              <a:lnSpc>
                <a:spcPct val="150000"/>
              </a:lnSpc>
            </a:pPr>
            <a:r>
              <a:rPr lang="zh-CN" altLang="en-US" sz="2800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监制：刘晓波</a:t>
            </a:r>
            <a:endParaRPr lang="en-US" altLang="zh-CN" sz="2800" dirty="0" smtClean="0">
              <a:ln w="6600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</a:ln>
              <a:effectLst>
                <a:outerShdw dist="38100" dir="2700000" algn="tl" rotWithShape="0">
                  <a:schemeClr val="tx1">
                    <a:lumMod val="85000"/>
                    <a:lumOff val="15000"/>
                  </a:schemeClr>
                </a:outerShdw>
              </a:effectLst>
            </a:endParaRPr>
          </a:p>
          <a:p>
            <a:pPr algn="l">
              <a:lnSpc>
                <a:spcPct val="150000"/>
              </a:lnSpc>
            </a:pPr>
            <a:r>
              <a:rPr lang="zh-CN" altLang="en-US" sz="2800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创意</a:t>
            </a:r>
            <a:r>
              <a:rPr lang="zh-CN" altLang="en-US" sz="2800" dirty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：刘志</a:t>
            </a:r>
            <a:r>
              <a:rPr lang="zh-CN" altLang="en-US" sz="2800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刚</a:t>
            </a:r>
            <a:r>
              <a:rPr lang="zh-CN" altLang="en-US" sz="2800" dirty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/>
            </a:r>
            <a:br>
              <a:rPr lang="zh-CN" altLang="en-US" sz="2800" dirty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</a:br>
            <a:r>
              <a:rPr lang="zh-CN" altLang="en-US" sz="2800" dirty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脚本：</a:t>
            </a:r>
            <a:r>
              <a:rPr lang="zh-CN" altLang="en-US" sz="2800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吴树波</a:t>
            </a:r>
            <a:endParaRPr lang="en-US" altLang="zh-CN" sz="2800" dirty="0" smtClean="0">
              <a:ln w="6600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</a:ln>
              <a:effectLst>
                <a:outerShdw dist="38100" dir="2700000" algn="tl" rotWithShape="0">
                  <a:schemeClr val="tx1">
                    <a:lumMod val="85000"/>
                    <a:lumOff val="15000"/>
                  </a:schemeClr>
                </a:outerShdw>
              </a:effectLst>
            </a:endParaRPr>
          </a:p>
          <a:p>
            <a:pPr algn="l">
              <a:lnSpc>
                <a:spcPct val="150000"/>
              </a:lnSpc>
            </a:pPr>
            <a:r>
              <a:rPr lang="zh-CN" altLang="en-US" sz="2800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美工：温   </a:t>
            </a:r>
            <a:r>
              <a:rPr lang="zh-CN" altLang="en-US" sz="900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 </a:t>
            </a:r>
            <a:r>
              <a:rPr lang="zh-CN" altLang="en-US" sz="2800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健</a:t>
            </a:r>
            <a:endParaRPr lang="en-US" altLang="zh-CN" sz="2800" dirty="0" smtClean="0">
              <a:ln w="6600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</a:ln>
              <a:effectLst>
                <a:outerShdw dist="38100" dir="2700000" algn="tl" rotWithShape="0">
                  <a:schemeClr val="tx1">
                    <a:lumMod val="85000"/>
                    <a:lumOff val="15000"/>
                  </a:schemeClr>
                </a:outerShdw>
              </a:effectLst>
            </a:endParaRPr>
          </a:p>
          <a:p>
            <a:pPr algn="l">
              <a:lnSpc>
                <a:spcPct val="150000"/>
              </a:lnSpc>
            </a:pPr>
            <a:r>
              <a:rPr lang="zh-CN" altLang="en-US" sz="2800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男声：梅</a:t>
            </a:r>
            <a:r>
              <a:rPr lang="zh-CN" altLang="en-US" sz="2800" dirty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党兵</a:t>
            </a:r>
            <a:endParaRPr lang="en-US" altLang="zh-CN" sz="2800" dirty="0" smtClean="0">
              <a:ln w="6600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</a:ln>
              <a:effectLst>
                <a:outerShdw dist="38100" dir="2700000" algn="tl" rotWithShape="0">
                  <a:schemeClr val="tx1">
                    <a:lumMod val="85000"/>
                    <a:lumOff val="15000"/>
                  </a:schemeClr>
                </a:outerShdw>
              </a:effectLst>
            </a:endParaRPr>
          </a:p>
        </p:txBody>
      </p:sp>
      <p:sp>
        <p:nvSpPr>
          <p:cNvPr id="77" name="矩形 76"/>
          <p:cNvSpPr/>
          <p:nvPr/>
        </p:nvSpPr>
        <p:spPr>
          <a:xfrm>
            <a:off x="6459851" y="2389361"/>
            <a:ext cx="2409634" cy="33239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b="1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策划：李   </a:t>
            </a:r>
            <a:r>
              <a:rPr lang="zh-CN" altLang="en-US" sz="900" b="1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2800" b="1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华</a:t>
            </a:r>
            <a:endParaRPr lang="en-US" altLang="zh-CN" sz="2800" b="1" dirty="0" smtClean="0">
              <a:ln w="6600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</a:ln>
              <a:solidFill>
                <a:srgbClr val="FFFFFF"/>
              </a:solidFill>
              <a:effectLst>
                <a:outerShdw dist="38100" dir="2700000" algn="tl" rotWithShape="0">
                  <a:schemeClr val="tx1">
                    <a:lumMod val="85000"/>
                    <a:lumOff val="15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b="1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动画</a:t>
            </a:r>
            <a:r>
              <a:rPr lang="zh-CN" altLang="en-US" sz="2800" b="1" dirty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：赵倚</a:t>
            </a:r>
            <a:r>
              <a:rPr lang="zh-CN" altLang="en-US" sz="2800" b="1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南</a:t>
            </a:r>
            <a:endParaRPr lang="en-US" altLang="zh-CN" sz="2800" b="1" dirty="0">
              <a:ln w="6600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</a:ln>
              <a:solidFill>
                <a:srgbClr val="FFFFFF"/>
              </a:solidFill>
              <a:effectLst>
                <a:outerShdw dist="38100" dir="2700000" algn="tl" rotWithShape="0">
                  <a:schemeClr val="tx1">
                    <a:lumMod val="85000"/>
                    <a:lumOff val="15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b="1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校对：郑仪菲</a:t>
            </a:r>
            <a:endParaRPr lang="en-US" altLang="zh-CN" sz="2800" b="1" dirty="0" smtClean="0">
              <a:ln w="6600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</a:ln>
              <a:solidFill>
                <a:srgbClr val="FFFFFF"/>
              </a:solidFill>
              <a:effectLst>
                <a:outerShdw dist="38100" dir="2700000" algn="tl" rotWithShape="0">
                  <a:schemeClr val="tx1">
                    <a:lumMod val="85000"/>
                    <a:lumOff val="15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b="1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助理</a:t>
            </a:r>
            <a:r>
              <a:rPr lang="zh-CN" altLang="en-US" sz="2800" b="1" dirty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：彭   </a:t>
            </a:r>
            <a:r>
              <a:rPr lang="zh-CN" altLang="en-US" sz="900" b="1" dirty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2800" b="1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蕾</a:t>
            </a:r>
            <a:endParaRPr lang="en-US" altLang="zh-CN" sz="2800" b="1" dirty="0" smtClean="0">
              <a:ln w="6600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</a:ln>
              <a:solidFill>
                <a:srgbClr val="FFFFFF"/>
              </a:solidFill>
              <a:effectLst>
                <a:outerShdw dist="38100" dir="2700000" algn="tl" rotWithShape="0">
                  <a:schemeClr val="tx1">
                    <a:lumMod val="85000"/>
                    <a:lumOff val="15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b="1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女声：李</a:t>
            </a:r>
            <a:r>
              <a:rPr lang="zh-CN" altLang="en-US" sz="2800" b="1" dirty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春雁</a:t>
            </a:r>
          </a:p>
        </p:txBody>
      </p:sp>
    </p:spTree>
    <p:extLst>
      <p:ext uri="{BB962C8B-B14F-4D97-AF65-F5344CB8AC3E}">
        <p14:creationId xmlns:p14="http://schemas.microsoft.com/office/powerpoint/2010/main" val="1385021430"/>
      </p:ext>
    </p:extLst>
  </p:cSld>
  <p:clrMapOvr>
    <a:masterClrMapping/>
  </p:clrMapOvr>
  <p:transition spd="slow" advTm="5000">
    <p:fade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9" name="Picture 5" descr="E:\小小草店铺中的素材\两页的最后加的 的幻灯片\两页的最后加的_3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365119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E:\小小草店铺中的素材\两页的最后加的 的幻灯片\两页的最后加的_2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701" y="-1"/>
            <a:ext cx="12211701" cy="68690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2939536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1">
              <a:lumMod val="75000"/>
            </a:schemeClr>
          </a:fgClr>
          <a:bgClr>
            <a:srgbClr val="FFFBF5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78642" y="-1372435"/>
            <a:ext cx="5694158" cy="9303302"/>
          </a:xfrm>
          <a:prstGeom prst="rect">
            <a:avLst/>
          </a:prstGeom>
        </p:spPr>
      </p:pic>
      <p:sp>
        <p:nvSpPr>
          <p:cNvPr id="5" name="椭圆 4"/>
          <p:cNvSpPr/>
          <p:nvPr/>
        </p:nvSpPr>
        <p:spPr>
          <a:xfrm rot="21202655">
            <a:off x="4597172" y="4289755"/>
            <a:ext cx="3000602" cy="3000602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02218" y="1947458"/>
            <a:ext cx="3017782" cy="4938188"/>
          </a:xfrm>
          <a:prstGeom prst="rect">
            <a:avLst/>
          </a:prstGeom>
        </p:spPr>
      </p:pic>
      <p:sp>
        <p:nvSpPr>
          <p:cNvPr id="76" name="等腰三角形 16"/>
          <p:cNvSpPr/>
          <p:nvPr/>
        </p:nvSpPr>
        <p:spPr>
          <a:xfrm rot="17744280">
            <a:off x="4988991" y="5408402"/>
            <a:ext cx="142552" cy="169375"/>
          </a:xfrm>
          <a:custGeom>
            <a:avLst/>
            <a:gdLst>
              <a:gd name="connsiteX0" fmla="*/ 0 w 448351"/>
              <a:gd name="connsiteY0" fmla="*/ 804383 h 804383"/>
              <a:gd name="connsiteX1" fmla="*/ 224176 w 448351"/>
              <a:gd name="connsiteY1" fmla="*/ 0 h 804383"/>
              <a:gd name="connsiteX2" fmla="*/ 448351 w 448351"/>
              <a:gd name="connsiteY2" fmla="*/ 804383 h 804383"/>
              <a:gd name="connsiteX3" fmla="*/ 0 w 448351"/>
              <a:gd name="connsiteY3" fmla="*/ 804383 h 804383"/>
              <a:gd name="connsiteX0" fmla="*/ 0 w 376234"/>
              <a:gd name="connsiteY0" fmla="*/ 804383 h 804383"/>
              <a:gd name="connsiteX1" fmla="*/ 224176 w 376234"/>
              <a:gd name="connsiteY1" fmla="*/ 0 h 804383"/>
              <a:gd name="connsiteX2" fmla="*/ 376234 w 376234"/>
              <a:gd name="connsiteY2" fmla="*/ 571934 h 804383"/>
              <a:gd name="connsiteX3" fmla="*/ 0 w 376234"/>
              <a:gd name="connsiteY3" fmla="*/ 804383 h 804383"/>
              <a:gd name="connsiteX0" fmla="*/ 0 w 330347"/>
              <a:gd name="connsiteY0" fmla="*/ 497160 h 571934"/>
              <a:gd name="connsiteX1" fmla="*/ 178289 w 330347"/>
              <a:gd name="connsiteY1" fmla="*/ 0 h 571934"/>
              <a:gd name="connsiteX2" fmla="*/ 330347 w 330347"/>
              <a:gd name="connsiteY2" fmla="*/ 571934 h 571934"/>
              <a:gd name="connsiteX3" fmla="*/ 0 w 330347"/>
              <a:gd name="connsiteY3" fmla="*/ 497160 h 571934"/>
              <a:gd name="connsiteX0" fmla="*/ 0 w 343185"/>
              <a:gd name="connsiteY0" fmla="*/ 391157 h 465931"/>
              <a:gd name="connsiteX1" fmla="*/ 343185 w 343185"/>
              <a:gd name="connsiteY1" fmla="*/ 0 h 465931"/>
              <a:gd name="connsiteX2" fmla="*/ 330347 w 343185"/>
              <a:gd name="connsiteY2" fmla="*/ 465931 h 465931"/>
              <a:gd name="connsiteX3" fmla="*/ 0 w 343185"/>
              <a:gd name="connsiteY3" fmla="*/ 391157 h 465931"/>
              <a:gd name="connsiteX0" fmla="*/ 0 w 330347"/>
              <a:gd name="connsiteY0" fmla="*/ 272199 h 346973"/>
              <a:gd name="connsiteX1" fmla="*/ 155451 w 330347"/>
              <a:gd name="connsiteY1" fmla="*/ 0 h 346973"/>
              <a:gd name="connsiteX2" fmla="*/ 330347 w 330347"/>
              <a:gd name="connsiteY2" fmla="*/ 346973 h 346973"/>
              <a:gd name="connsiteX3" fmla="*/ 0 w 330347"/>
              <a:gd name="connsiteY3" fmla="*/ 272199 h 346973"/>
              <a:gd name="connsiteX0" fmla="*/ 0 w 330347"/>
              <a:gd name="connsiteY0" fmla="*/ 272199 h 346973"/>
              <a:gd name="connsiteX1" fmla="*/ 155451 w 330347"/>
              <a:gd name="connsiteY1" fmla="*/ 0 h 346973"/>
              <a:gd name="connsiteX2" fmla="*/ 330347 w 330347"/>
              <a:gd name="connsiteY2" fmla="*/ 346973 h 346973"/>
              <a:gd name="connsiteX3" fmla="*/ 0 w 330347"/>
              <a:gd name="connsiteY3" fmla="*/ 272199 h 346973"/>
              <a:gd name="connsiteX0" fmla="*/ 0 w 205528"/>
              <a:gd name="connsiteY0" fmla="*/ 272199 h 303371"/>
              <a:gd name="connsiteX1" fmla="*/ 155451 w 205528"/>
              <a:gd name="connsiteY1" fmla="*/ 0 h 303371"/>
              <a:gd name="connsiteX2" fmla="*/ 197473 w 205528"/>
              <a:gd name="connsiteY2" fmla="*/ 303371 h 303371"/>
              <a:gd name="connsiteX3" fmla="*/ 0 w 205528"/>
              <a:gd name="connsiteY3" fmla="*/ 272199 h 303371"/>
              <a:gd name="connsiteX0" fmla="*/ 0 w 227195"/>
              <a:gd name="connsiteY0" fmla="*/ 143097 h 303371"/>
              <a:gd name="connsiteX1" fmla="*/ 177118 w 227195"/>
              <a:gd name="connsiteY1" fmla="*/ 0 h 303371"/>
              <a:gd name="connsiteX2" fmla="*/ 219140 w 227195"/>
              <a:gd name="connsiteY2" fmla="*/ 303371 h 303371"/>
              <a:gd name="connsiteX3" fmla="*/ 0 w 227195"/>
              <a:gd name="connsiteY3" fmla="*/ 143097 h 303371"/>
              <a:gd name="connsiteX0" fmla="*/ 0 w 218663"/>
              <a:gd name="connsiteY0" fmla="*/ 143097 h 301101"/>
              <a:gd name="connsiteX1" fmla="*/ 177118 w 218663"/>
              <a:gd name="connsiteY1" fmla="*/ 0 h 301101"/>
              <a:gd name="connsiteX2" fmla="*/ 178234 w 218663"/>
              <a:gd name="connsiteY2" fmla="*/ 301101 h 301101"/>
              <a:gd name="connsiteX3" fmla="*/ 0 w 218663"/>
              <a:gd name="connsiteY3" fmla="*/ 143097 h 301101"/>
              <a:gd name="connsiteX0" fmla="*/ 0 w 245028"/>
              <a:gd name="connsiteY0" fmla="*/ 143097 h 304417"/>
              <a:gd name="connsiteX1" fmla="*/ 177118 w 245028"/>
              <a:gd name="connsiteY1" fmla="*/ 0 h 304417"/>
              <a:gd name="connsiteX2" fmla="*/ 178234 w 245028"/>
              <a:gd name="connsiteY2" fmla="*/ 301101 h 304417"/>
              <a:gd name="connsiteX3" fmla="*/ 0 w 245028"/>
              <a:gd name="connsiteY3" fmla="*/ 143097 h 304417"/>
              <a:gd name="connsiteX0" fmla="*/ 0 w 182023"/>
              <a:gd name="connsiteY0" fmla="*/ 101376 h 302316"/>
              <a:gd name="connsiteX1" fmla="*/ 124622 w 182023"/>
              <a:gd name="connsiteY1" fmla="*/ 0 h 302316"/>
              <a:gd name="connsiteX2" fmla="*/ 125738 w 182023"/>
              <a:gd name="connsiteY2" fmla="*/ 301101 h 302316"/>
              <a:gd name="connsiteX3" fmla="*/ 0 w 182023"/>
              <a:gd name="connsiteY3" fmla="*/ 101376 h 302316"/>
              <a:gd name="connsiteX0" fmla="*/ 1380 w 183403"/>
              <a:gd name="connsiteY0" fmla="*/ 101376 h 302681"/>
              <a:gd name="connsiteX1" fmla="*/ 126002 w 183403"/>
              <a:gd name="connsiteY1" fmla="*/ 0 h 302681"/>
              <a:gd name="connsiteX2" fmla="*/ 127118 w 183403"/>
              <a:gd name="connsiteY2" fmla="*/ 301101 h 302681"/>
              <a:gd name="connsiteX3" fmla="*/ 1380 w 183403"/>
              <a:gd name="connsiteY3" fmla="*/ 101376 h 302681"/>
              <a:gd name="connsiteX0" fmla="*/ 1735 w 191430"/>
              <a:gd name="connsiteY0" fmla="*/ 101376 h 302795"/>
              <a:gd name="connsiteX1" fmla="*/ 126357 w 191430"/>
              <a:gd name="connsiteY1" fmla="*/ 0 h 302795"/>
              <a:gd name="connsiteX2" fmla="*/ 127473 w 191430"/>
              <a:gd name="connsiteY2" fmla="*/ 301101 h 302795"/>
              <a:gd name="connsiteX3" fmla="*/ 1735 w 191430"/>
              <a:gd name="connsiteY3" fmla="*/ 101376 h 302795"/>
              <a:gd name="connsiteX0" fmla="*/ 2323 w 200881"/>
              <a:gd name="connsiteY0" fmla="*/ 101376 h 304628"/>
              <a:gd name="connsiteX1" fmla="*/ 126945 w 200881"/>
              <a:gd name="connsiteY1" fmla="*/ 0 h 304628"/>
              <a:gd name="connsiteX2" fmla="*/ 128061 w 200881"/>
              <a:gd name="connsiteY2" fmla="*/ 301101 h 304628"/>
              <a:gd name="connsiteX3" fmla="*/ 2323 w 200881"/>
              <a:gd name="connsiteY3" fmla="*/ 101376 h 304628"/>
              <a:gd name="connsiteX0" fmla="*/ 2323 w 185463"/>
              <a:gd name="connsiteY0" fmla="*/ 124561 h 327813"/>
              <a:gd name="connsiteX1" fmla="*/ 126945 w 185463"/>
              <a:gd name="connsiteY1" fmla="*/ 23185 h 327813"/>
              <a:gd name="connsiteX2" fmla="*/ 128061 w 185463"/>
              <a:gd name="connsiteY2" fmla="*/ 324286 h 327813"/>
              <a:gd name="connsiteX3" fmla="*/ 2323 w 185463"/>
              <a:gd name="connsiteY3" fmla="*/ 124561 h 327813"/>
              <a:gd name="connsiteX0" fmla="*/ 29 w 183169"/>
              <a:gd name="connsiteY0" fmla="*/ 119468 h 322014"/>
              <a:gd name="connsiteX1" fmla="*/ 124651 w 183169"/>
              <a:gd name="connsiteY1" fmla="*/ 18092 h 322014"/>
              <a:gd name="connsiteX2" fmla="*/ 125767 w 183169"/>
              <a:gd name="connsiteY2" fmla="*/ 319193 h 322014"/>
              <a:gd name="connsiteX3" fmla="*/ 29 w 183169"/>
              <a:gd name="connsiteY3" fmla="*/ 119468 h 322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169" h="322014">
                <a:moveTo>
                  <a:pt x="29" y="119468"/>
                </a:moveTo>
                <a:cubicBezTo>
                  <a:pt x="1439" y="64909"/>
                  <a:pt x="46583" y="-42754"/>
                  <a:pt x="124651" y="18092"/>
                </a:cubicBezTo>
                <a:cubicBezTo>
                  <a:pt x="202719" y="78938"/>
                  <a:pt x="202260" y="292360"/>
                  <a:pt x="125767" y="319193"/>
                </a:cubicBezTo>
                <a:cubicBezTo>
                  <a:pt x="49274" y="346026"/>
                  <a:pt x="-1381" y="174027"/>
                  <a:pt x="29" y="119468"/>
                </a:cubicBezTo>
                <a:close/>
              </a:path>
            </a:pathLst>
          </a:custGeom>
          <a:solidFill>
            <a:srgbClr val="FDCDA1"/>
          </a:solidFill>
          <a:ln w="317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等腰三角形 16"/>
          <p:cNvSpPr/>
          <p:nvPr/>
        </p:nvSpPr>
        <p:spPr>
          <a:xfrm rot="17744280">
            <a:off x="4873057" y="5446702"/>
            <a:ext cx="337147" cy="412708"/>
          </a:xfrm>
          <a:custGeom>
            <a:avLst/>
            <a:gdLst>
              <a:gd name="connsiteX0" fmla="*/ 0 w 448351"/>
              <a:gd name="connsiteY0" fmla="*/ 804383 h 804383"/>
              <a:gd name="connsiteX1" fmla="*/ 224176 w 448351"/>
              <a:gd name="connsiteY1" fmla="*/ 0 h 804383"/>
              <a:gd name="connsiteX2" fmla="*/ 448351 w 448351"/>
              <a:gd name="connsiteY2" fmla="*/ 804383 h 804383"/>
              <a:gd name="connsiteX3" fmla="*/ 0 w 448351"/>
              <a:gd name="connsiteY3" fmla="*/ 804383 h 804383"/>
              <a:gd name="connsiteX0" fmla="*/ 0 w 376234"/>
              <a:gd name="connsiteY0" fmla="*/ 804383 h 804383"/>
              <a:gd name="connsiteX1" fmla="*/ 224176 w 376234"/>
              <a:gd name="connsiteY1" fmla="*/ 0 h 804383"/>
              <a:gd name="connsiteX2" fmla="*/ 376234 w 376234"/>
              <a:gd name="connsiteY2" fmla="*/ 571934 h 804383"/>
              <a:gd name="connsiteX3" fmla="*/ 0 w 376234"/>
              <a:gd name="connsiteY3" fmla="*/ 804383 h 804383"/>
              <a:gd name="connsiteX0" fmla="*/ 0 w 330347"/>
              <a:gd name="connsiteY0" fmla="*/ 497160 h 571934"/>
              <a:gd name="connsiteX1" fmla="*/ 178289 w 330347"/>
              <a:gd name="connsiteY1" fmla="*/ 0 h 571934"/>
              <a:gd name="connsiteX2" fmla="*/ 330347 w 330347"/>
              <a:gd name="connsiteY2" fmla="*/ 571934 h 571934"/>
              <a:gd name="connsiteX3" fmla="*/ 0 w 330347"/>
              <a:gd name="connsiteY3" fmla="*/ 497160 h 571934"/>
              <a:gd name="connsiteX0" fmla="*/ 0 w 343185"/>
              <a:gd name="connsiteY0" fmla="*/ 391157 h 465931"/>
              <a:gd name="connsiteX1" fmla="*/ 343185 w 343185"/>
              <a:gd name="connsiteY1" fmla="*/ 0 h 465931"/>
              <a:gd name="connsiteX2" fmla="*/ 330347 w 343185"/>
              <a:gd name="connsiteY2" fmla="*/ 465931 h 465931"/>
              <a:gd name="connsiteX3" fmla="*/ 0 w 343185"/>
              <a:gd name="connsiteY3" fmla="*/ 391157 h 465931"/>
              <a:gd name="connsiteX0" fmla="*/ 0 w 330347"/>
              <a:gd name="connsiteY0" fmla="*/ 272199 h 346973"/>
              <a:gd name="connsiteX1" fmla="*/ 155451 w 330347"/>
              <a:gd name="connsiteY1" fmla="*/ 0 h 346973"/>
              <a:gd name="connsiteX2" fmla="*/ 330347 w 330347"/>
              <a:gd name="connsiteY2" fmla="*/ 346973 h 346973"/>
              <a:gd name="connsiteX3" fmla="*/ 0 w 330347"/>
              <a:gd name="connsiteY3" fmla="*/ 272199 h 346973"/>
              <a:gd name="connsiteX0" fmla="*/ 0 w 330347"/>
              <a:gd name="connsiteY0" fmla="*/ 272199 h 346973"/>
              <a:gd name="connsiteX1" fmla="*/ 155451 w 330347"/>
              <a:gd name="connsiteY1" fmla="*/ 0 h 346973"/>
              <a:gd name="connsiteX2" fmla="*/ 330347 w 330347"/>
              <a:gd name="connsiteY2" fmla="*/ 346973 h 346973"/>
              <a:gd name="connsiteX3" fmla="*/ 0 w 330347"/>
              <a:gd name="connsiteY3" fmla="*/ 272199 h 346973"/>
              <a:gd name="connsiteX0" fmla="*/ 0 w 205528"/>
              <a:gd name="connsiteY0" fmla="*/ 272199 h 303371"/>
              <a:gd name="connsiteX1" fmla="*/ 155451 w 205528"/>
              <a:gd name="connsiteY1" fmla="*/ 0 h 303371"/>
              <a:gd name="connsiteX2" fmla="*/ 197473 w 205528"/>
              <a:gd name="connsiteY2" fmla="*/ 303371 h 303371"/>
              <a:gd name="connsiteX3" fmla="*/ 0 w 205528"/>
              <a:gd name="connsiteY3" fmla="*/ 272199 h 303371"/>
              <a:gd name="connsiteX0" fmla="*/ 0 w 227195"/>
              <a:gd name="connsiteY0" fmla="*/ 143097 h 303371"/>
              <a:gd name="connsiteX1" fmla="*/ 177118 w 227195"/>
              <a:gd name="connsiteY1" fmla="*/ 0 h 303371"/>
              <a:gd name="connsiteX2" fmla="*/ 219140 w 227195"/>
              <a:gd name="connsiteY2" fmla="*/ 303371 h 303371"/>
              <a:gd name="connsiteX3" fmla="*/ 0 w 227195"/>
              <a:gd name="connsiteY3" fmla="*/ 143097 h 303371"/>
              <a:gd name="connsiteX0" fmla="*/ 0 w 218663"/>
              <a:gd name="connsiteY0" fmla="*/ 143097 h 301101"/>
              <a:gd name="connsiteX1" fmla="*/ 177118 w 218663"/>
              <a:gd name="connsiteY1" fmla="*/ 0 h 301101"/>
              <a:gd name="connsiteX2" fmla="*/ 178234 w 218663"/>
              <a:gd name="connsiteY2" fmla="*/ 301101 h 301101"/>
              <a:gd name="connsiteX3" fmla="*/ 0 w 218663"/>
              <a:gd name="connsiteY3" fmla="*/ 143097 h 301101"/>
              <a:gd name="connsiteX0" fmla="*/ 0 w 245028"/>
              <a:gd name="connsiteY0" fmla="*/ 143097 h 304417"/>
              <a:gd name="connsiteX1" fmla="*/ 177118 w 245028"/>
              <a:gd name="connsiteY1" fmla="*/ 0 h 304417"/>
              <a:gd name="connsiteX2" fmla="*/ 178234 w 245028"/>
              <a:gd name="connsiteY2" fmla="*/ 301101 h 304417"/>
              <a:gd name="connsiteX3" fmla="*/ 0 w 245028"/>
              <a:gd name="connsiteY3" fmla="*/ 143097 h 304417"/>
              <a:gd name="connsiteX0" fmla="*/ 0 w 182023"/>
              <a:gd name="connsiteY0" fmla="*/ 101376 h 302316"/>
              <a:gd name="connsiteX1" fmla="*/ 124622 w 182023"/>
              <a:gd name="connsiteY1" fmla="*/ 0 h 302316"/>
              <a:gd name="connsiteX2" fmla="*/ 125738 w 182023"/>
              <a:gd name="connsiteY2" fmla="*/ 301101 h 302316"/>
              <a:gd name="connsiteX3" fmla="*/ 0 w 182023"/>
              <a:gd name="connsiteY3" fmla="*/ 101376 h 302316"/>
              <a:gd name="connsiteX0" fmla="*/ 1380 w 183403"/>
              <a:gd name="connsiteY0" fmla="*/ 101376 h 302681"/>
              <a:gd name="connsiteX1" fmla="*/ 126002 w 183403"/>
              <a:gd name="connsiteY1" fmla="*/ 0 h 302681"/>
              <a:gd name="connsiteX2" fmla="*/ 127118 w 183403"/>
              <a:gd name="connsiteY2" fmla="*/ 301101 h 302681"/>
              <a:gd name="connsiteX3" fmla="*/ 1380 w 183403"/>
              <a:gd name="connsiteY3" fmla="*/ 101376 h 302681"/>
              <a:gd name="connsiteX0" fmla="*/ 1735 w 191430"/>
              <a:gd name="connsiteY0" fmla="*/ 101376 h 302795"/>
              <a:gd name="connsiteX1" fmla="*/ 126357 w 191430"/>
              <a:gd name="connsiteY1" fmla="*/ 0 h 302795"/>
              <a:gd name="connsiteX2" fmla="*/ 127473 w 191430"/>
              <a:gd name="connsiteY2" fmla="*/ 301101 h 302795"/>
              <a:gd name="connsiteX3" fmla="*/ 1735 w 191430"/>
              <a:gd name="connsiteY3" fmla="*/ 101376 h 302795"/>
              <a:gd name="connsiteX0" fmla="*/ 2323 w 200881"/>
              <a:gd name="connsiteY0" fmla="*/ 101376 h 304628"/>
              <a:gd name="connsiteX1" fmla="*/ 126945 w 200881"/>
              <a:gd name="connsiteY1" fmla="*/ 0 h 304628"/>
              <a:gd name="connsiteX2" fmla="*/ 128061 w 200881"/>
              <a:gd name="connsiteY2" fmla="*/ 301101 h 304628"/>
              <a:gd name="connsiteX3" fmla="*/ 2323 w 200881"/>
              <a:gd name="connsiteY3" fmla="*/ 101376 h 304628"/>
              <a:gd name="connsiteX0" fmla="*/ 2323 w 185463"/>
              <a:gd name="connsiteY0" fmla="*/ 124561 h 327813"/>
              <a:gd name="connsiteX1" fmla="*/ 126945 w 185463"/>
              <a:gd name="connsiteY1" fmla="*/ 23185 h 327813"/>
              <a:gd name="connsiteX2" fmla="*/ 128061 w 185463"/>
              <a:gd name="connsiteY2" fmla="*/ 324286 h 327813"/>
              <a:gd name="connsiteX3" fmla="*/ 2323 w 185463"/>
              <a:gd name="connsiteY3" fmla="*/ 124561 h 327813"/>
              <a:gd name="connsiteX0" fmla="*/ 29 w 183169"/>
              <a:gd name="connsiteY0" fmla="*/ 119468 h 322014"/>
              <a:gd name="connsiteX1" fmla="*/ 124651 w 183169"/>
              <a:gd name="connsiteY1" fmla="*/ 18092 h 322014"/>
              <a:gd name="connsiteX2" fmla="*/ 125767 w 183169"/>
              <a:gd name="connsiteY2" fmla="*/ 319193 h 322014"/>
              <a:gd name="connsiteX3" fmla="*/ 29 w 183169"/>
              <a:gd name="connsiteY3" fmla="*/ 119468 h 322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169" h="322014">
                <a:moveTo>
                  <a:pt x="29" y="119468"/>
                </a:moveTo>
                <a:cubicBezTo>
                  <a:pt x="1439" y="64909"/>
                  <a:pt x="46583" y="-42754"/>
                  <a:pt x="124651" y="18092"/>
                </a:cubicBezTo>
                <a:cubicBezTo>
                  <a:pt x="202719" y="78938"/>
                  <a:pt x="202260" y="292360"/>
                  <a:pt x="125767" y="319193"/>
                </a:cubicBezTo>
                <a:cubicBezTo>
                  <a:pt x="49274" y="346026"/>
                  <a:pt x="-1381" y="174027"/>
                  <a:pt x="29" y="119468"/>
                </a:cubicBezTo>
                <a:close/>
              </a:path>
            </a:pathLst>
          </a:custGeom>
          <a:solidFill>
            <a:srgbClr val="FEDDBE"/>
          </a:solidFill>
          <a:ln w="317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5276850" y="-1372435"/>
            <a:ext cx="5695950" cy="9240003"/>
            <a:chOff x="-2163491" y="-1372435"/>
            <a:chExt cx="5695950" cy="9240003"/>
          </a:xfrm>
        </p:grpSpPr>
        <p:sp>
          <p:nvSpPr>
            <p:cNvPr id="166" name="圆角矩形 165"/>
            <p:cNvSpPr/>
            <p:nvPr/>
          </p:nvSpPr>
          <p:spPr>
            <a:xfrm>
              <a:off x="-2163491" y="3108776"/>
              <a:ext cx="5695950" cy="4758792"/>
            </a:xfrm>
            <a:prstGeom prst="roundRect">
              <a:avLst>
                <a:gd name="adj" fmla="val 15986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7" name="圆角矩形 166"/>
            <p:cNvSpPr/>
            <p:nvPr/>
          </p:nvSpPr>
          <p:spPr>
            <a:xfrm>
              <a:off x="-2163491" y="-5378"/>
              <a:ext cx="5695950" cy="2965939"/>
            </a:xfrm>
            <a:prstGeom prst="roundRect">
              <a:avLst>
                <a:gd name="adj" fmla="val 27996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8" name="Freeform 5"/>
            <p:cNvSpPr>
              <a:spLocks/>
            </p:cNvSpPr>
            <p:nvPr/>
          </p:nvSpPr>
          <p:spPr bwMode="auto">
            <a:xfrm>
              <a:off x="-2089343" y="-1372435"/>
              <a:ext cx="5487823" cy="5429548"/>
            </a:xfrm>
            <a:custGeom>
              <a:avLst/>
              <a:gdLst>
                <a:gd name="T0" fmla="*/ 925 w 954"/>
                <a:gd name="T1" fmla="*/ 398 h 945"/>
                <a:gd name="T2" fmla="*/ 912 w 954"/>
                <a:gd name="T3" fmla="*/ 398 h 945"/>
                <a:gd name="T4" fmla="*/ 912 w 954"/>
                <a:gd name="T5" fmla="*/ 290 h 945"/>
                <a:gd name="T6" fmla="*/ 622 w 954"/>
                <a:gd name="T7" fmla="*/ 0 h 945"/>
                <a:gd name="T8" fmla="*/ 332 w 954"/>
                <a:gd name="T9" fmla="*/ 0 h 945"/>
                <a:gd name="T10" fmla="*/ 42 w 954"/>
                <a:gd name="T11" fmla="*/ 290 h 945"/>
                <a:gd name="T12" fmla="*/ 42 w 954"/>
                <a:gd name="T13" fmla="*/ 398 h 945"/>
                <a:gd name="T14" fmla="*/ 29 w 954"/>
                <a:gd name="T15" fmla="*/ 398 h 945"/>
                <a:gd name="T16" fmla="*/ 0 w 954"/>
                <a:gd name="T17" fmla="*/ 428 h 945"/>
                <a:gd name="T18" fmla="*/ 0 w 954"/>
                <a:gd name="T19" fmla="*/ 525 h 945"/>
                <a:gd name="T20" fmla="*/ 29 w 954"/>
                <a:gd name="T21" fmla="*/ 555 h 945"/>
                <a:gd name="T22" fmla="*/ 43 w 954"/>
                <a:gd name="T23" fmla="*/ 555 h 945"/>
                <a:gd name="T24" fmla="*/ 332 w 954"/>
                <a:gd name="T25" fmla="*/ 818 h 945"/>
                <a:gd name="T26" fmla="*/ 356 w 954"/>
                <a:gd name="T27" fmla="*/ 818 h 945"/>
                <a:gd name="T28" fmla="*/ 356 w 954"/>
                <a:gd name="T29" fmla="*/ 875 h 945"/>
                <a:gd name="T30" fmla="*/ 425 w 954"/>
                <a:gd name="T31" fmla="*/ 945 h 945"/>
                <a:gd name="T32" fmla="*/ 529 w 954"/>
                <a:gd name="T33" fmla="*/ 945 h 945"/>
                <a:gd name="T34" fmla="*/ 598 w 954"/>
                <a:gd name="T35" fmla="*/ 875 h 945"/>
                <a:gd name="T36" fmla="*/ 598 w 954"/>
                <a:gd name="T37" fmla="*/ 818 h 945"/>
                <a:gd name="T38" fmla="*/ 622 w 954"/>
                <a:gd name="T39" fmla="*/ 818 h 945"/>
                <a:gd name="T40" fmla="*/ 911 w 954"/>
                <a:gd name="T41" fmla="*/ 555 h 945"/>
                <a:gd name="T42" fmla="*/ 925 w 954"/>
                <a:gd name="T43" fmla="*/ 555 h 945"/>
                <a:gd name="T44" fmla="*/ 954 w 954"/>
                <a:gd name="T45" fmla="*/ 525 h 945"/>
                <a:gd name="T46" fmla="*/ 954 w 954"/>
                <a:gd name="T47" fmla="*/ 428 h 945"/>
                <a:gd name="T48" fmla="*/ 925 w 954"/>
                <a:gd name="T49" fmla="*/ 398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54" h="945">
                  <a:moveTo>
                    <a:pt x="925" y="398"/>
                  </a:moveTo>
                  <a:cubicBezTo>
                    <a:pt x="912" y="398"/>
                    <a:pt x="912" y="398"/>
                    <a:pt x="912" y="398"/>
                  </a:cubicBezTo>
                  <a:cubicBezTo>
                    <a:pt x="912" y="290"/>
                    <a:pt x="912" y="290"/>
                    <a:pt x="912" y="290"/>
                  </a:cubicBezTo>
                  <a:cubicBezTo>
                    <a:pt x="912" y="131"/>
                    <a:pt x="782" y="0"/>
                    <a:pt x="622" y="0"/>
                  </a:cubicBezTo>
                  <a:cubicBezTo>
                    <a:pt x="332" y="0"/>
                    <a:pt x="332" y="0"/>
                    <a:pt x="332" y="0"/>
                  </a:cubicBezTo>
                  <a:cubicBezTo>
                    <a:pt x="172" y="0"/>
                    <a:pt x="42" y="131"/>
                    <a:pt x="42" y="290"/>
                  </a:cubicBezTo>
                  <a:cubicBezTo>
                    <a:pt x="42" y="398"/>
                    <a:pt x="42" y="398"/>
                    <a:pt x="42" y="398"/>
                  </a:cubicBezTo>
                  <a:cubicBezTo>
                    <a:pt x="29" y="398"/>
                    <a:pt x="29" y="398"/>
                    <a:pt x="29" y="398"/>
                  </a:cubicBezTo>
                  <a:cubicBezTo>
                    <a:pt x="13" y="398"/>
                    <a:pt x="0" y="412"/>
                    <a:pt x="0" y="428"/>
                  </a:cubicBezTo>
                  <a:cubicBezTo>
                    <a:pt x="0" y="525"/>
                    <a:pt x="0" y="525"/>
                    <a:pt x="0" y="525"/>
                  </a:cubicBezTo>
                  <a:cubicBezTo>
                    <a:pt x="0" y="542"/>
                    <a:pt x="13" y="555"/>
                    <a:pt x="29" y="555"/>
                  </a:cubicBezTo>
                  <a:cubicBezTo>
                    <a:pt x="43" y="555"/>
                    <a:pt x="43" y="555"/>
                    <a:pt x="43" y="555"/>
                  </a:cubicBezTo>
                  <a:cubicBezTo>
                    <a:pt x="57" y="702"/>
                    <a:pt x="181" y="818"/>
                    <a:pt x="332" y="818"/>
                  </a:cubicBezTo>
                  <a:cubicBezTo>
                    <a:pt x="356" y="818"/>
                    <a:pt x="356" y="818"/>
                    <a:pt x="356" y="818"/>
                  </a:cubicBezTo>
                  <a:cubicBezTo>
                    <a:pt x="356" y="875"/>
                    <a:pt x="356" y="875"/>
                    <a:pt x="356" y="875"/>
                  </a:cubicBezTo>
                  <a:cubicBezTo>
                    <a:pt x="356" y="914"/>
                    <a:pt x="387" y="945"/>
                    <a:pt x="425" y="945"/>
                  </a:cubicBezTo>
                  <a:cubicBezTo>
                    <a:pt x="529" y="945"/>
                    <a:pt x="529" y="945"/>
                    <a:pt x="529" y="945"/>
                  </a:cubicBezTo>
                  <a:cubicBezTo>
                    <a:pt x="567" y="945"/>
                    <a:pt x="598" y="914"/>
                    <a:pt x="598" y="875"/>
                  </a:cubicBezTo>
                  <a:cubicBezTo>
                    <a:pt x="598" y="818"/>
                    <a:pt x="598" y="818"/>
                    <a:pt x="598" y="818"/>
                  </a:cubicBezTo>
                  <a:cubicBezTo>
                    <a:pt x="622" y="818"/>
                    <a:pt x="622" y="818"/>
                    <a:pt x="622" y="818"/>
                  </a:cubicBezTo>
                  <a:cubicBezTo>
                    <a:pt x="773" y="818"/>
                    <a:pt x="897" y="702"/>
                    <a:pt x="911" y="555"/>
                  </a:cubicBezTo>
                  <a:cubicBezTo>
                    <a:pt x="925" y="555"/>
                    <a:pt x="925" y="555"/>
                    <a:pt x="925" y="555"/>
                  </a:cubicBezTo>
                  <a:cubicBezTo>
                    <a:pt x="941" y="555"/>
                    <a:pt x="954" y="542"/>
                    <a:pt x="954" y="525"/>
                  </a:cubicBezTo>
                  <a:cubicBezTo>
                    <a:pt x="954" y="428"/>
                    <a:pt x="954" y="428"/>
                    <a:pt x="954" y="428"/>
                  </a:cubicBezTo>
                  <a:cubicBezTo>
                    <a:pt x="954" y="412"/>
                    <a:pt x="941" y="398"/>
                    <a:pt x="925" y="398"/>
                  </a:cubicBezTo>
                  <a:close/>
                </a:path>
              </a:pathLst>
            </a:custGeom>
            <a:solidFill>
              <a:srgbClr val="FEDD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6"/>
            <p:cNvSpPr>
              <a:spLocks noEditPoints="1"/>
            </p:cNvSpPr>
            <p:nvPr/>
          </p:nvSpPr>
          <p:spPr bwMode="auto">
            <a:xfrm>
              <a:off x="-1848947" y="-1372435"/>
              <a:ext cx="5004604" cy="2935744"/>
            </a:xfrm>
            <a:custGeom>
              <a:avLst/>
              <a:gdLst>
                <a:gd name="T0" fmla="*/ 821 w 870"/>
                <a:gd name="T1" fmla="*/ 330 h 511"/>
                <a:gd name="T2" fmla="*/ 830 w 870"/>
                <a:gd name="T3" fmla="*/ 374 h 511"/>
                <a:gd name="T4" fmla="*/ 831 w 870"/>
                <a:gd name="T5" fmla="*/ 405 h 511"/>
                <a:gd name="T6" fmla="*/ 831 w 870"/>
                <a:gd name="T7" fmla="*/ 451 h 511"/>
                <a:gd name="T8" fmla="*/ 831 w 870"/>
                <a:gd name="T9" fmla="*/ 509 h 511"/>
                <a:gd name="T10" fmla="*/ 842 w 870"/>
                <a:gd name="T11" fmla="*/ 509 h 511"/>
                <a:gd name="T12" fmla="*/ 853 w 870"/>
                <a:gd name="T13" fmla="*/ 511 h 511"/>
                <a:gd name="T14" fmla="*/ 861 w 870"/>
                <a:gd name="T15" fmla="*/ 460 h 511"/>
                <a:gd name="T16" fmla="*/ 870 w 870"/>
                <a:gd name="T17" fmla="*/ 398 h 511"/>
                <a:gd name="T18" fmla="*/ 870 w 870"/>
                <a:gd name="T19" fmla="*/ 381 h 511"/>
                <a:gd name="T20" fmla="*/ 870 w 870"/>
                <a:gd name="T21" fmla="*/ 290 h 511"/>
                <a:gd name="T22" fmla="*/ 580 w 870"/>
                <a:gd name="T23" fmla="*/ 0 h 511"/>
                <a:gd name="T24" fmla="*/ 290 w 870"/>
                <a:gd name="T25" fmla="*/ 0 h 511"/>
                <a:gd name="T26" fmla="*/ 0 w 870"/>
                <a:gd name="T27" fmla="*/ 290 h 511"/>
                <a:gd name="T28" fmla="*/ 0 w 870"/>
                <a:gd name="T29" fmla="*/ 381 h 511"/>
                <a:gd name="T30" fmla="*/ 0 w 870"/>
                <a:gd name="T31" fmla="*/ 398 h 511"/>
                <a:gd name="T32" fmla="*/ 9 w 870"/>
                <a:gd name="T33" fmla="*/ 460 h 511"/>
                <a:gd name="T34" fmla="*/ 17 w 870"/>
                <a:gd name="T35" fmla="*/ 511 h 511"/>
                <a:gd name="T36" fmla="*/ 28 w 870"/>
                <a:gd name="T37" fmla="*/ 509 h 511"/>
                <a:gd name="T38" fmla="*/ 39 w 870"/>
                <a:gd name="T39" fmla="*/ 509 h 511"/>
                <a:gd name="T40" fmla="*/ 39 w 870"/>
                <a:gd name="T41" fmla="*/ 451 h 511"/>
                <a:gd name="T42" fmla="*/ 39 w 870"/>
                <a:gd name="T43" fmla="*/ 405 h 511"/>
                <a:gd name="T44" fmla="*/ 40 w 870"/>
                <a:gd name="T45" fmla="*/ 374 h 511"/>
                <a:gd name="T46" fmla="*/ 45 w 870"/>
                <a:gd name="T47" fmla="*/ 344 h 511"/>
                <a:gd name="T48" fmla="*/ 45 w 870"/>
                <a:gd name="T49" fmla="*/ 345 h 511"/>
                <a:gd name="T50" fmla="*/ 265 w 870"/>
                <a:gd name="T51" fmla="*/ 93 h 511"/>
                <a:gd name="T52" fmla="*/ 433 w 870"/>
                <a:gd name="T53" fmla="*/ 126 h 511"/>
                <a:gd name="T54" fmla="*/ 605 w 870"/>
                <a:gd name="T55" fmla="*/ 93 h 511"/>
                <a:gd name="T56" fmla="*/ 821 w 870"/>
                <a:gd name="T57" fmla="*/ 330 h 511"/>
                <a:gd name="T58" fmla="*/ 433 w 870"/>
                <a:gd name="T59" fmla="*/ 126 h 511"/>
                <a:gd name="T60" fmla="*/ 437 w 870"/>
                <a:gd name="T61" fmla="*/ 126 h 511"/>
                <a:gd name="T62" fmla="*/ 433 w 870"/>
                <a:gd name="T63" fmla="*/ 126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70" h="511">
                  <a:moveTo>
                    <a:pt x="821" y="330"/>
                  </a:moveTo>
                  <a:cubicBezTo>
                    <a:pt x="825" y="344"/>
                    <a:pt x="828" y="359"/>
                    <a:pt x="830" y="374"/>
                  </a:cubicBezTo>
                  <a:cubicBezTo>
                    <a:pt x="831" y="384"/>
                    <a:pt x="831" y="394"/>
                    <a:pt x="831" y="405"/>
                  </a:cubicBezTo>
                  <a:cubicBezTo>
                    <a:pt x="831" y="451"/>
                    <a:pt x="831" y="451"/>
                    <a:pt x="831" y="451"/>
                  </a:cubicBezTo>
                  <a:cubicBezTo>
                    <a:pt x="831" y="509"/>
                    <a:pt x="831" y="509"/>
                    <a:pt x="831" y="509"/>
                  </a:cubicBezTo>
                  <a:cubicBezTo>
                    <a:pt x="842" y="509"/>
                    <a:pt x="842" y="509"/>
                    <a:pt x="842" y="509"/>
                  </a:cubicBezTo>
                  <a:cubicBezTo>
                    <a:pt x="846" y="509"/>
                    <a:pt x="850" y="509"/>
                    <a:pt x="853" y="511"/>
                  </a:cubicBezTo>
                  <a:cubicBezTo>
                    <a:pt x="861" y="460"/>
                    <a:pt x="861" y="460"/>
                    <a:pt x="861" y="460"/>
                  </a:cubicBezTo>
                  <a:cubicBezTo>
                    <a:pt x="870" y="398"/>
                    <a:pt x="870" y="398"/>
                    <a:pt x="870" y="398"/>
                  </a:cubicBezTo>
                  <a:cubicBezTo>
                    <a:pt x="870" y="381"/>
                    <a:pt x="870" y="381"/>
                    <a:pt x="870" y="381"/>
                  </a:cubicBezTo>
                  <a:cubicBezTo>
                    <a:pt x="870" y="290"/>
                    <a:pt x="870" y="290"/>
                    <a:pt x="870" y="290"/>
                  </a:cubicBezTo>
                  <a:cubicBezTo>
                    <a:pt x="870" y="131"/>
                    <a:pt x="740" y="0"/>
                    <a:pt x="580" y="0"/>
                  </a:cubicBezTo>
                  <a:cubicBezTo>
                    <a:pt x="290" y="0"/>
                    <a:pt x="290" y="0"/>
                    <a:pt x="290" y="0"/>
                  </a:cubicBezTo>
                  <a:cubicBezTo>
                    <a:pt x="130" y="0"/>
                    <a:pt x="0" y="131"/>
                    <a:pt x="0" y="290"/>
                  </a:cubicBezTo>
                  <a:cubicBezTo>
                    <a:pt x="0" y="381"/>
                    <a:pt x="0" y="381"/>
                    <a:pt x="0" y="381"/>
                  </a:cubicBezTo>
                  <a:cubicBezTo>
                    <a:pt x="0" y="398"/>
                    <a:pt x="0" y="398"/>
                    <a:pt x="0" y="398"/>
                  </a:cubicBezTo>
                  <a:cubicBezTo>
                    <a:pt x="9" y="460"/>
                    <a:pt x="9" y="460"/>
                    <a:pt x="9" y="460"/>
                  </a:cubicBezTo>
                  <a:cubicBezTo>
                    <a:pt x="17" y="511"/>
                    <a:pt x="17" y="511"/>
                    <a:pt x="17" y="511"/>
                  </a:cubicBezTo>
                  <a:cubicBezTo>
                    <a:pt x="20" y="509"/>
                    <a:pt x="24" y="509"/>
                    <a:pt x="28" y="509"/>
                  </a:cubicBezTo>
                  <a:cubicBezTo>
                    <a:pt x="39" y="509"/>
                    <a:pt x="39" y="509"/>
                    <a:pt x="39" y="509"/>
                  </a:cubicBezTo>
                  <a:cubicBezTo>
                    <a:pt x="39" y="451"/>
                    <a:pt x="39" y="451"/>
                    <a:pt x="39" y="451"/>
                  </a:cubicBezTo>
                  <a:cubicBezTo>
                    <a:pt x="39" y="405"/>
                    <a:pt x="39" y="405"/>
                    <a:pt x="39" y="405"/>
                  </a:cubicBezTo>
                  <a:cubicBezTo>
                    <a:pt x="39" y="394"/>
                    <a:pt x="39" y="384"/>
                    <a:pt x="40" y="374"/>
                  </a:cubicBezTo>
                  <a:cubicBezTo>
                    <a:pt x="41" y="364"/>
                    <a:pt x="43" y="354"/>
                    <a:pt x="45" y="344"/>
                  </a:cubicBezTo>
                  <a:cubicBezTo>
                    <a:pt x="45" y="345"/>
                    <a:pt x="45" y="345"/>
                    <a:pt x="45" y="345"/>
                  </a:cubicBezTo>
                  <a:cubicBezTo>
                    <a:pt x="81" y="162"/>
                    <a:pt x="191" y="95"/>
                    <a:pt x="265" y="93"/>
                  </a:cubicBezTo>
                  <a:cubicBezTo>
                    <a:pt x="356" y="90"/>
                    <a:pt x="343" y="125"/>
                    <a:pt x="433" y="126"/>
                  </a:cubicBezTo>
                  <a:cubicBezTo>
                    <a:pt x="527" y="126"/>
                    <a:pt x="513" y="90"/>
                    <a:pt x="605" y="93"/>
                  </a:cubicBezTo>
                  <a:cubicBezTo>
                    <a:pt x="676" y="95"/>
                    <a:pt x="782" y="158"/>
                    <a:pt x="821" y="330"/>
                  </a:cubicBezTo>
                  <a:close/>
                  <a:moveTo>
                    <a:pt x="433" y="126"/>
                  </a:moveTo>
                  <a:cubicBezTo>
                    <a:pt x="434" y="126"/>
                    <a:pt x="436" y="126"/>
                    <a:pt x="437" y="126"/>
                  </a:cubicBezTo>
                  <a:lnTo>
                    <a:pt x="433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7"/>
            <p:cNvSpPr>
              <a:spLocks noEditPoints="1"/>
            </p:cNvSpPr>
            <p:nvPr/>
          </p:nvSpPr>
          <p:spPr bwMode="auto">
            <a:xfrm>
              <a:off x="-1848947" y="914968"/>
              <a:ext cx="5004604" cy="2413671"/>
            </a:xfrm>
            <a:custGeom>
              <a:avLst/>
              <a:gdLst>
                <a:gd name="T0" fmla="*/ 492 w 870"/>
                <a:gd name="T1" fmla="*/ 264 h 420"/>
                <a:gd name="T2" fmla="*/ 566 w 870"/>
                <a:gd name="T3" fmla="*/ 313 h 420"/>
                <a:gd name="T4" fmla="*/ 510 w 870"/>
                <a:gd name="T5" fmla="*/ 365 h 420"/>
                <a:gd name="T6" fmla="*/ 474 w 870"/>
                <a:gd name="T7" fmla="*/ 351 h 420"/>
                <a:gd name="T8" fmla="*/ 469 w 870"/>
                <a:gd name="T9" fmla="*/ 342 h 420"/>
                <a:gd name="T10" fmla="*/ 445 w 870"/>
                <a:gd name="T11" fmla="*/ 327 h 420"/>
                <a:gd name="T12" fmla="*/ 425 w 870"/>
                <a:gd name="T13" fmla="*/ 327 h 420"/>
                <a:gd name="T14" fmla="*/ 401 w 870"/>
                <a:gd name="T15" fmla="*/ 342 h 420"/>
                <a:gd name="T16" fmla="*/ 396 w 870"/>
                <a:gd name="T17" fmla="*/ 351 h 420"/>
                <a:gd name="T18" fmla="*/ 360 w 870"/>
                <a:gd name="T19" fmla="*/ 365 h 420"/>
                <a:gd name="T20" fmla="*/ 304 w 870"/>
                <a:gd name="T21" fmla="*/ 313 h 420"/>
                <a:gd name="T22" fmla="*/ 378 w 870"/>
                <a:gd name="T23" fmla="*/ 264 h 420"/>
                <a:gd name="T24" fmla="*/ 435 w 870"/>
                <a:gd name="T25" fmla="*/ 270 h 420"/>
                <a:gd name="T26" fmla="*/ 853 w 870"/>
                <a:gd name="T27" fmla="*/ 219 h 420"/>
                <a:gd name="T28" fmla="*/ 853 w 870"/>
                <a:gd name="T29" fmla="*/ 113 h 420"/>
                <a:gd name="T30" fmla="*/ 831 w 870"/>
                <a:gd name="T31" fmla="*/ 111 h 420"/>
                <a:gd name="T32" fmla="*/ 830 w 870"/>
                <a:gd name="T33" fmla="*/ 129 h 420"/>
                <a:gd name="T34" fmla="*/ 584 w 870"/>
                <a:gd name="T35" fmla="*/ 235 h 420"/>
                <a:gd name="T36" fmla="*/ 351 w 870"/>
                <a:gd name="T37" fmla="*/ 210 h 420"/>
                <a:gd name="T38" fmla="*/ 197 w 870"/>
                <a:gd name="T39" fmla="*/ 260 h 420"/>
                <a:gd name="T40" fmla="*/ 39 w 870"/>
                <a:gd name="T41" fmla="*/ 119 h 420"/>
                <a:gd name="T42" fmla="*/ 28 w 870"/>
                <a:gd name="T43" fmla="*/ 111 h 420"/>
                <a:gd name="T44" fmla="*/ 0 w 870"/>
                <a:gd name="T45" fmla="*/ 0 h 420"/>
                <a:gd name="T46" fmla="*/ 39 w 870"/>
                <a:gd name="T47" fmla="*/ 275 h 420"/>
                <a:gd name="T48" fmla="*/ 314 w 870"/>
                <a:gd name="T49" fmla="*/ 420 h 420"/>
                <a:gd name="T50" fmla="*/ 435 w 870"/>
                <a:gd name="T51" fmla="*/ 420 h 420"/>
                <a:gd name="T52" fmla="*/ 580 w 870"/>
                <a:gd name="T53" fmla="*/ 420 h 420"/>
                <a:gd name="T54" fmla="*/ 853 w 870"/>
                <a:gd name="T55" fmla="*/ 228 h 420"/>
                <a:gd name="T56" fmla="*/ 853 w 870"/>
                <a:gd name="T57" fmla="*/ 219 h 420"/>
                <a:gd name="T58" fmla="*/ 346 w 870"/>
                <a:gd name="T59" fmla="*/ 405 h 420"/>
                <a:gd name="T60" fmla="*/ 519 w 870"/>
                <a:gd name="T61" fmla="*/ 405 h 420"/>
                <a:gd name="T62" fmla="*/ 519 w 870"/>
                <a:gd name="T63" fmla="*/ 405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70" h="420">
                  <a:moveTo>
                    <a:pt x="466" y="269"/>
                  </a:moveTo>
                  <a:cubicBezTo>
                    <a:pt x="476" y="268"/>
                    <a:pt x="484" y="266"/>
                    <a:pt x="492" y="264"/>
                  </a:cubicBezTo>
                  <a:cubicBezTo>
                    <a:pt x="506" y="255"/>
                    <a:pt x="522" y="249"/>
                    <a:pt x="537" y="249"/>
                  </a:cubicBezTo>
                  <a:cubicBezTo>
                    <a:pt x="569" y="250"/>
                    <a:pt x="566" y="284"/>
                    <a:pt x="566" y="313"/>
                  </a:cubicBezTo>
                  <a:cubicBezTo>
                    <a:pt x="566" y="338"/>
                    <a:pt x="557" y="358"/>
                    <a:pt x="526" y="364"/>
                  </a:cubicBezTo>
                  <a:cubicBezTo>
                    <a:pt x="521" y="365"/>
                    <a:pt x="516" y="365"/>
                    <a:pt x="510" y="365"/>
                  </a:cubicBezTo>
                  <a:cubicBezTo>
                    <a:pt x="493" y="366"/>
                    <a:pt x="482" y="361"/>
                    <a:pt x="476" y="354"/>
                  </a:cubicBezTo>
                  <a:cubicBezTo>
                    <a:pt x="475" y="353"/>
                    <a:pt x="475" y="352"/>
                    <a:pt x="474" y="351"/>
                  </a:cubicBezTo>
                  <a:cubicBezTo>
                    <a:pt x="472" y="348"/>
                    <a:pt x="471" y="345"/>
                    <a:pt x="469" y="342"/>
                  </a:cubicBezTo>
                  <a:cubicBezTo>
                    <a:pt x="469" y="342"/>
                    <a:pt x="469" y="342"/>
                    <a:pt x="469" y="342"/>
                  </a:cubicBezTo>
                  <a:cubicBezTo>
                    <a:pt x="466" y="338"/>
                    <a:pt x="464" y="334"/>
                    <a:pt x="460" y="331"/>
                  </a:cubicBezTo>
                  <a:cubicBezTo>
                    <a:pt x="455" y="329"/>
                    <a:pt x="449" y="328"/>
                    <a:pt x="445" y="327"/>
                  </a:cubicBezTo>
                  <a:cubicBezTo>
                    <a:pt x="441" y="327"/>
                    <a:pt x="438" y="327"/>
                    <a:pt x="435" y="327"/>
                  </a:cubicBezTo>
                  <a:cubicBezTo>
                    <a:pt x="432" y="327"/>
                    <a:pt x="429" y="327"/>
                    <a:pt x="425" y="327"/>
                  </a:cubicBezTo>
                  <a:cubicBezTo>
                    <a:pt x="421" y="328"/>
                    <a:pt x="415" y="329"/>
                    <a:pt x="410" y="331"/>
                  </a:cubicBezTo>
                  <a:cubicBezTo>
                    <a:pt x="406" y="334"/>
                    <a:pt x="404" y="338"/>
                    <a:pt x="401" y="342"/>
                  </a:cubicBezTo>
                  <a:cubicBezTo>
                    <a:pt x="401" y="342"/>
                    <a:pt x="401" y="342"/>
                    <a:pt x="401" y="342"/>
                  </a:cubicBezTo>
                  <a:cubicBezTo>
                    <a:pt x="399" y="345"/>
                    <a:pt x="398" y="348"/>
                    <a:pt x="396" y="351"/>
                  </a:cubicBezTo>
                  <a:cubicBezTo>
                    <a:pt x="395" y="352"/>
                    <a:pt x="395" y="353"/>
                    <a:pt x="394" y="354"/>
                  </a:cubicBezTo>
                  <a:cubicBezTo>
                    <a:pt x="388" y="361"/>
                    <a:pt x="377" y="366"/>
                    <a:pt x="360" y="365"/>
                  </a:cubicBezTo>
                  <a:cubicBezTo>
                    <a:pt x="354" y="365"/>
                    <a:pt x="349" y="365"/>
                    <a:pt x="344" y="364"/>
                  </a:cubicBezTo>
                  <a:cubicBezTo>
                    <a:pt x="313" y="358"/>
                    <a:pt x="304" y="338"/>
                    <a:pt x="304" y="313"/>
                  </a:cubicBezTo>
                  <a:cubicBezTo>
                    <a:pt x="304" y="284"/>
                    <a:pt x="301" y="250"/>
                    <a:pt x="333" y="249"/>
                  </a:cubicBezTo>
                  <a:cubicBezTo>
                    <a:pt x="348" y="249"/>
                    <a:pt x="364" y="255"/>
                    <a:pt x="378" y="264"/>
                  </a:cubicBezTo>
                  <a:cubicBezTo>
                    <a:pt x="386" y="266"/>
                    <a:pt x="394" y="268"/>
                    <a:pt x="404" y="269"/>
                  </a:cubicBezTo>
                  <a:cubicBezTo>
                    <a:pt x="413" y="270"/>
                    <a:pt x="424" y="270"/>
                    <a:pt x="435" y="270"/>
                  </a:cubicBezTo>
                  <a:cubicBezTo>
                    <a:pt x="446" y="270"/>
                    <a:pt x="457" y="270"/>
                    <a:pt x="466" y="269"/>
                  </a:cubicBezTo>
                  <a:close/>
                  <a:moveTo>
                    <a:pt x="853" y="219"/>
                  </a:moveTo>
                  <a:cubicBezTo>
                    <a:pt x="870" y="0"/>
                    <a:pt x="870" y="0"/>
                    <a:pt x="870" y="0"/>
                  </a:cubicBezTo>
                  <a:cubicBezTo>
                    <a:pt x="853" y="113"/>
                    <a:pt x="853" y="113"/>
                    <a:pt x="853" y="113"/>
                  </a:cubicBezTo>
                  <a:cubicBezTo>
                    <a:pt x="850" y="111"/>
                    <a:pt x="846" y="111"/>
                    <a:pt x="842" y="111"/>
                  </a:cubicBezTo>
                  <a:cubicBezTo>
                    <a:pt x="831" y="111"/>
                    <a:pt x="831" y="111"/>
                    <a:pt x="831" y="111"/>
                  </a:cubicBezTo>
                  <a:cubicBezTo>
                    <a:pt x="831" y="113"/>
                    <a:pt x="831" y="116"/>
                    <a:pt x="831" y="119"/>
                  </a:cubicBezTo>
                  <a:cubicBezTo>
                    <a:pt x="830" y="129"/>
                    <a:pt x="830" y="129"/>
                    <a:pt x="830" y="129"/>
                  </a:cubicBezTo>
                  <a:cubicBezTo>
                    <a:pt x="821" y="203"/>
                    <a:pt x="754" y="260"/>
                    <a:pt x="673" y="260"/>
                  </a:cubicBezTo>
                  <a:cubicBezTo>
                    <a:pt x="640" y="260"/>
                    <a:pt x="610" y="251"/>
                    <a:pt x="584" y="235"/>
                  </a:cubicBezTo>
                  <a:cubicBezTo>
                    <a:pt x="567" y="219"/>
                    <a:pt x="544" y="210"/>
                    <a:pt x="519" y="210"/>
                  </a:cubicBezTo>
                  <a:cubicBezTo>
                    <a:pt x="351" y="210"/>
                    <a:pt x="351" y="210"/>
                    <a:pt x="351" y="210"/>
                  </a:cubicBezTo>
                  <a:cubicBezTo>
                    <a:pt x="326" y="210"/>
                    <a:pt x="303" y="219"/>
                    <a:pt x="286" y="235"/>
                  </a:cubicBezTo>
                  <a:cubicBezTo>
                    <a:pt x="260" y="251"/>
                    <a:pt x="230" y="260"/>
                    <a:pt x="197" y="260"/>
                  </a:cubicBezTo>
                  <a:cubicBezTo>
                    <a:pt x="113" y="260"/>
                    <a:pt x="44" y="198"/>
                    <a:pt x="39" y="120"/>
                  </a:cubicBezTo>
                  <a:cubicBezTo>
                    <a:pt x="39" y="119"/>
                    <a:pt x="39" y="119"/>
                    <a:pt x="39" y="119"/>
                  </a:cubicBezTo>
                  <a:cubicBezTo>
                    <a:pt x="39" y="116"/>
                    <a:pt x="39" y="113"/>
                    <a:pt x="39" y="111"/>
                  </a:cubicBezTo>
                  <a:cubicBezTo>
                    <a:pt x="28" y="111"/>
                    <a:pt x="28" y="111"/>
                    <a:pt x="28" y="111"/>
                  </a:cubicBezTo>
                  <a:cubicBezTo>
                    <a:pt x="24" y="111"/>
                    <a:pt x="20" y="111"/>
                    <a:pt x="17" y="1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" y="228"/>
                    <a:pt x="17" y="228"/>
                    <a:pt x="17" y="228"/>
                  </a:cubicBezTo>
                  <a:cubicBezTo>
                    <a:pt x="23" y="245"/>
                    <a:pt x="30" y="260"/>
                    <a:pt x="39" y="275"/>
                  </a:cubicBezTo>
                  <a:cubicBezTo>
                    <a:pt x="89" y="362"/>
                    <a:pt x="183" y="420"/>
                    <a:pt x="290" y="420"/>
                  </a:cubicBezTo>
                  <a:cubicBezTo>
                    <a:pt x="314" y="420"/>
                    <a:pt x="314" y="420"/>
                    <a:pt x="314" y="420"/>
                  </a:cubicBezTo>
                  <a:cubicBezTo>
                    <a:pt x="435" y="420"/>
                    <a:pt x="435" y="420"/>
                    <a:pt x="435" y="420"/>
                  </a:cubicBezTo>
                  <a:cubicBezTo>
                    <a:pt x="435" y="420"/>
                    <a:pt x="435" y="420"/>
                    <a:pt x="435" y="420"/>
                  </a:cubicBezTo>
                  <a:cubicBezTo>
                    <a:pt x="556" y="420"/>
                    <a:pt x="556" y="420"/>
                    <a:pt x="556" y="420"/>
                  </a:cubicBezTo>
                  <a:cubicBezTo>
                    <a:pt x="580" y="420"/>
                    <a:pt x="580" y="420"/>
                    <a:pt x="580" y="420"/>
                  </a:cubicBezTo>
                  <a:cubicBezTo>
                    <a:pt x="687" y="420"/>
                    <a:pt x="781" y="362"/>
                    <a:pt x="831" y="275"/>
                  </a:cubicBezTo>
                  <a:cubicBezTo>
                    <a:pt x="840" y="260"/>
                    <a:pt x="847" y="245"/>
                    <a:pt x="853" y="228"/>
                  </a:cubicBezTo>
                  <a:cubicBezTo>
                    <a:pt x="853" y="113"/>
                    <a:pt x="853" y="113"/>
                    <a:pt x="853" y="113"/>
                  </a:cubicBezTo>
                  <a:lnTo>
                    <a:pt x="853" y="219"/>
                  </a:lnTo>
                  <a:close/>
                  <a:moveTo>
                    <a:pt x="351" y="405"/>
                  </a:moveTo>
                  <a:cubicBezTo>
                    <a:pt x="350" y="405"/>
                    <a:pt x="348" y="405"/>
                    <a:pt x="346" y="405"/>
                  </a:cubicBezTo>
                  <a:cubicBezTo>
                    <a:pt x="348" y="405"/>
                    <a:pt x="350" y="405"/>
                    <a:pt x="351" y="405"/>
                  </a:cubicBezTo>
                  <a:close/>
                  <a:moveTo>
                    <a:pt x="519" y="405"/>
                  </a:moveTo>
                  <a:cubicBezTo>
                    <a:pt x="520" y="405"/>
                    <a:pt x="522" y="405"/>
                    <a:pt x="523" y="405"/>
                  </a:cubicBezTo>
                  <a:cubicBezTo>
                    <a:pt x="522" y="405"/>
                    <a:pt x="520" y="405"/>
                    <a:pt x="519" y="4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5"/>
            <p:cNvSpPr>
              <a:spLocks/>
            </p:cNvSpPr>
            <p:nvPr/>
          </p:nvSpPr>
          <p:spPr bwMode="auto">
            <a:xfrm>
              <a:off x="470022" y="1832843"/>
              <a:ext cx="366666" cy="179690"/>
            </a:xfrm>
            <a:custGeom>
              <a:avLst/>
              <a:gdLst>
                <a:gd name="T0" fmla="*/ 2 w 64"/>
                <a:gd name="T1" fmla="*/ 31 h 31"/>
                <a:gd name="T2" fmla="*/ 32 w 64"/>
                <a:gd name="T3" fmla="*/ 15 h 31"/>
                <a:gd name="T4" fmla="*/ 62 w 64"/>
                <a:gd name="T5" fmla="*/ 31 h 31"/>
                <a:gd name="T6" fmla="*/ 64 w 64"/>
                <a:gd name="T7" fmla="*/ 24 h 31"/>
                <a:gd name="T8" fmla="*/ 32 w 64"/>
                <a:gd name="T9" fmla="*/ 1 h 31"/>
                <a:gd name="T10" fmla="*/ 0 w 64"/>
                <a:gd name="T11" fmla="*/ 24 h 31"/>
                <a:gd name="T12" fmla="*/ 2 w 64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31">
                  <a:moveTo>
                    <a:pt x="2" y="31"/>
                  </a:moveTo>
                  <a:cubicBezTo>
                    <a:pt x="6" y="22"/>
                    <a:pt x="18" y="15"/>
                    <a:pt x="32" y="15"/>
                  </a:cubicBezTo>
                  <a:cubicBezTo>
                    <a:pt x="46" y="15"/>
                    <a:pt x="58" y="21"/>
                    <a:pt x="62" y="31"/>
                  </a:cubicBezTo>
                  <a:cubicBezTo>
                    <a:pt x="63" y="28"/>
                    <a:pt x="64" y="26"/>
                    <a:pt x="64" y="24"/>
                  </a:cubicBezTo>
                  <a:cubicBezTo>
                    <a:pt x="64" y="11"/>
                    <a:pt x="49" y="0"/>
                    <a:pt x="32" y="1"/>
                  </a:cubicBezTo>
                  <a:cubicBezTo>
                    <a:pt x="14" y="1"/>
                    <a:pt x="0" y="11"/>
                    <a:pt x="0" y="24"/>
                  </a:cubicBezTo>
                  <a:cubicBezTo>
                    <a:pt x="0" y="26"/>
                    <a:pt x="1" y="29"/>
                    <a:pt x="2" y="31"/>
                  </a:cubicBezTo>
                  <a:close/>
                </a:path>
              </a:pathLst>
            </a:custGeom>
            <a:solidFill>
              <a:srgbClr val="FEB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6"/>
            <p:cNvSpPr>
              <a:spLocks/>
            </p:cNvSpPr>
            <p:nvPr/>
          </p:nvSpPr>
          <p:spPr bwMode="auto">
            <a:xfrm>
              <a:off x="-911646" y="11233"/>
              <a:ext cx="558496" cy="201544"/>
            </a:xfrm>
            <a:custGeom>
              <a:avLst/>
              <a:gdLst>
                <a:gd name="T0" fmla="*/ 0 w 97"/>
                <a:gd name="T1" fmla="*/ 35 h 35"/>
                <a:gd name="T2" fmla="*/ 40 w 97"/>
                <a:gd name="T3" fmla="*/ 21 h 35"/>
                <a:gd name="T4" fmla="*/ 53 w 97"/>
                <a:gd name="T5" fmla="*/ 20 h 35"/>
                <a:gd name="T6" fmla="*/ 66 w 97"/>
                <a:gd name="T7" fmla="*/ 20 h 35"/>
                <a:gd name="T8" fmla="*/ 87 w 97"/>
                <a:gd name="T9" fmla="*/ 27 h 35"/>
                <a:gd name="T10" fmla="*/ 97 w 97"/>
                <a:gd name="T11" fmla="*/ 31 h 35"/>
                <a:gd name="T12" fmla="*/ 0 w 97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35">
                  <a:moveTo>
                    <a:pt x="0" y="35"/>
                  </a:moveTo>
                  <a:cubicBezTo>
                    <a:pt x="13" y="28"/>
                    <a:pt x="26" y="23"/>
                    <a:pt x="40" y="21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62" y="20"/>
                    <a:pt x="66" y="20"/>
                  </a:cubicBezTo>
                  <a:cubicBezTo>
                    <a:pt x="74" y="21"/>
                    <a:pt x="81" y="24"/>
                    <a:pt x="87" y="27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69" y="0"/>
                    <a:pt x="24" y="6"/>
                    <a:pt x="0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7"/>
            <p:cNvSpPr>
              <a:spLocks/>
            </p:cNvSpPr>
            <p:nvPr/>
          </p:nvSpPr>
          <p:spPr bwMode="auto">
            <a:xfrm>
              <a:off x="1621009" y="-61614"/>
              <a:ext cx="563352" cy="206401"/>
            </a:xfrm>
            <a:custGeom>
              <a:avLst/>
              <a:gdLst>
                <a:gd name="T0" fmla="*/ 98 w 98"/>
                <a:gd name="T1" fmla="*/ 36 h 36"/>
                <a:gd name="T2" fmla="*/ 58 w 98"/>
                <a:gd name="T3" fmla="*/ 22 h 36"/>
                <a:gd name="T4" fmla="*/ 44 w 98"/>
                <a:gd name="T5" fmla="*/ 20 h 36"/>
                <a:gd name="T6" fmla="*/ 31 w 98"/>
                <a:gd name="T7" fmla="*/ 21 h 36"/>
                <a:gd name="T8" fmla="*/ 10 w 98"/>
                <a:gd name="T9" fmla="*/ 28 h 36"/>
                <a:gd name="T10" fmla="*/ 0 w 98"/>
                <a:gd name="T11" fmla="*/ 32 h 36"/>
                <a:gd name="T12" fmla="*/ 98 w 98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36">
                  <a:moveTo>
                    <a:pt x="98" y="36"/>
                  </a:moveTo>
                  <a:cubicBezTo>
                    <a:pt x="85" y="29"/>
                    <a:pt x="71" y="24"/>
                    <a:pt x="58" y="22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35" y="20"/>
                    <a:pt x="31" y="21"/>
                  </a:cubicBezTo>
                  <a:cubicBezTo>
                    <a:pt x="23" y="22"/>
                    <a:pt x="17" y="25"/>
                    <a:pt x="10" y="2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8" y="0"/>
                    <a:pt x="74" y="7"/>
                    <a:pt x="98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3"/>
            <p:cNvSpPr>
              <a:spLocks/>
            </p:cNvSpPr>
            <p:nvPr/>
          </p:nvSpPr>
          <p:spPr bwMode="auto">
            <a:xfrm>
              <a:off x="-1057230" y="616060"/>
              <a:ext cx="987593" cy="1067246"/>
            </a:xfrm>
            <a:custGeom>
              <a:avLst/>
              <a:gdLst>
                <a:gd name="T0" fmla="*/ 125 w 189"/>
                <a:gd name="T1" fmla="*/ 89 h 169"/>
                <a:gd name="T2" fmla="*/ 89 w 189"/>
                <a:gd name="T3" fmla="*/ 64 h 169"/>
                <a:gd name="T4" fmla="*/ 156 w 189"/>
                <a:gd name="T5" fmla="*/ 82 h 169"/>
                <a:gd name="T6" fmla="*/ 53 w 189"/>
                <a:gd name="T7" fmla="*/ 69 h 169"/>
                <a:gd name="T8" fmla="*/ 185 w 189"/>
                <a:gd name="T9" fmla="*/ 76 h 169"/>
                <a:gd name="T10" fmla="*/ 6 w 189"/>
                <a:gd name="T11" fmla="*/ 85 h 169"/>
                <a:gd name="T12" fmla="*/ 80 w 189"/>
                <a:gd name="T13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69">
                  <a:moveTo>
                    <a:pt x="125" y="89"/>
                  </a:moveTo>
                  <a:cubicBezTo>
                    <a:pt x="110" y="88"/>
                    <a:pt x="84" y="82"/>
                    <a:pt x="89" y="64"/>
                  </a:cubicBezTo>
                  <a:cubicBezTo>
                    <a:pt x="93" y="38"/>
                    <a:pt x="163" y="44"/>
                    <a:pt x="156" y="82"/>
                  </a:cubicBezTo>
                  <a:cubicBezTo>
                    <a:pt x="150" y="135"/>
                    <a:pt x="46" y="116"/>
                    <a:pt x="53" y="69"/>
                  </a:cubicBezTo>
                  <a:cubicBezTo>
                    <a:pt x="60" y="0"/>
                    <a:pt x="189" y="13"/>
                    <a:pt x="185" y="76"/>
                  </a:cubicBezTo>
                  <a:cubicBezTo>
                    <a:pt x="180" y="169"/>
                    <a:pt x="0" y="138"/>
                    <a:pt x="6" y="85"/>
                  </a:cubicBezTo>
                  <a:cubicBezTo>
                    <a:pt x="9" y="44"/>
                    <a:pt x="42" y="18"/>
                    <a:pt x="80" y="0"/>
                  </a:cubicBezTo>
                </a:path>
              </a:pathLst>
            </a:custGeom>
            <a:noFill/>
            <a:ln w="11113" cap="flat">
              <a:solidFill>
                <a:srgbClr val="04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3"/>
            <p:cNvSpPr>
              <a:spLocks/>
            </p:cNvSpPr>
            <p:nvPr/>
          </p:nvSpPr>
          <p:spPr bwMode="auto">
            <a:xfrm>
              <a:off x="1396103" y="616060"/>
              <a:ext cx="987593" cy="1067246"/>
            </a:xfrm>
            <a:custGeom>
              <a:avLst/>
              <a:gdLst>
                <a:gd name="T0" fmla="*/ 125 w 189"/>
                <a:gd name="T1" fmla="*/ 89 h 169"/>
                <a:gd name="T2" fmla="*/ 89 w 189"/>
                <a:gd name="T3" fmla="*/ 64 h 169"/>
                <a:gd name="T4" fmla="*/ 156 w 189"/>
                <a:gd name="T5" fmla="*/ 82 h 169"/>
                <a:gd name="T6" fmla="*/ 53 w 189"/>
                <a:gd name="T7" fmla="*/ 69 h 169"/>
                <a:gd name="T8" fmla="*/ 185 w 189"/>
                <a:gd name="T9" fmla="*/ 76 h 169"/>
                <a:gd name="T10" fmla="*/ 6 w 189"/>
                <a:gd name="T11" fmla="*/ 85 h 169"/>
                <a:gd name="T12" fmla="*/ 80 w 189"/>
                <a:gd name="T13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69">
                  <a:moveTo>
                    <a:pt x="125" y="89"/>
                  </a:moveTo>
                  <a:cubicBezTo>
                    <a:pt x="110" y="88"/>
                    <a:pt x="84" y="82"/>
                    <a:pt x="89" y="64"/>
                  </a:cubicBezTo>
                  <a:cubicBezTo>
                    <a:pt x="93" y="38"/>
                    <a:pt x="163" y="44"/>
                    <a:pt x="156" y="82"/>
                  </a:cubicBezTo>
                  <a:cubicBezTo>
                    <a:pt x="150" y="135"/>
                    <a:pt x="46" y="116"/>
                    <a:pt x="53" y="69"/>
                  </a:cubicBezTo>
                  <a:cubicBezTo>
                    <a:pt x="60" y="0"/>
                    <a:pt x="189" y="13"/>
                    <a:pt x="185" y="76"/>
                  </a:cubicBezTo>
                  <a:cubicBezTo>
                    <a:pt x="180" y="169"/>
                    <a:pt x="0" y="138"/>
                    <a:pt x="6" y="85"/>
                  </a:cubicBezTo>
                  <a:cubicBezTo>
                    <a:pt x="9" y="44"/>
                    <a:pt x="42" y="18"/>
                    <a:pt x="80" y="0"/>
                  </a:cubicBezTo>
                </a:path>
              </a:pathLst>
            </a:custGeom>
            <a:noFill/>
            <a:ln w="11113" cap="flat">
              <a:solidFill>
                <a:srgbClr val="04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手"/>
          <p:cNvGrpSpPr/>
          <p:nvPr/>
        </p:nvGrpSpPr>
        <p:grpSpPr>
          <a:xfrm rot="13500000">
            <a:off x="3266063" y="2799077"/>
            <a:ext cx="6645058" cy="3840871"/>
            <a:chOff x="3178979" y="2799077"/>
            <a:chExt cx="6645058" cy="3840871"/>
          </a:xfrm>
        </p:grpSpPr>
        <p:grpSp>
          <p:nvGrpSpPr>
            <p:cNvPr id="108" name="组合 107"/>
            <p:cNvGrpSpPr/>
            <p:nvPr/>
          </p:nvGrpSpPr>
          <p:grpSpPr>
            <a:xfrm>
              <a:off x="3321030" y="2933379"/>
              <a:ext cx="2988636" cy="2457922"/>
              <a:chOff x="3221162" y="4692570"/>
              <a:chExt cx="1812745" cy="1490842"/>
            </a:xfrm>
          </p:grpSpPr>
          <p:sp>
            <p:nvSpPr>
              <p:cNvPr id="132" name="等腰三角形 16"/>
              <p:cNvSpPr/>
              <p:nvPr/>
            </p:nvSpPr>
            <p:spPr>
              <a:xfrm rot="17668752">
                <a:off x="3642875" y="5127327"/>
                <a:ext cx="652196" cy="798365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" fmla="*/ 0 w 376234"/>
                  <a:gd name="connsiteY0" fmla="*/ 804383 h 804383"/>
                  <a:gd name="connsiteX1" fmla="*/ 224176 w 376234"/>
                  <a:gd name="connsiteY1" fmla="*/ 0 h 804383"/>
                  <a:gd name="connsiteX2" fmla="*/ 376234 w 376234"/>
                  <a:gd name="connsiteY2" fmla="*/ 571934 h 804383"/>
                  <a:gd name="connsiteX3" fmla="*/ 0 w 376234"/>
                  <a:gd name="connsiteY3" fmla="*/ 804383 h 804383"/>
                  <a:gd name="connsiteX0" fmla="*/ 0 w 330347"/>
                  <a:gd name="connsiteY0" fmla="*/ 497160 h 571934"/>
                  <a:gd name="connsiteX1" fmla="*/ 178289 w 330347"/>
                  <a:gd name="connsiteY1" fmla="*/ 0 h 571934"/>
                  <a:gd name="connsiteX2" fmla="*/ 330347 w 330347"/>
                  <a:gd name="connsiteY2" fmla="*/ 571934 h 571934"/>
                  <a:gd name="connsiteX3" fmla="*/ 0 w 330347"/>
                  <a:gd name="connsiteY3" fmla="*/ 497160 h 571934"/>
                  <a:gd name="connsiteX0" fmla="*/ 0 w 343185"/>
                  <a:gd name="connsiteY0" fmla="*/ 391157 h 465931"/>
                  <a:gd name="connsiteX1" fmla="*/ 343185 w 343185"/>
                  <a:gd name="connsiteY1" fmla="*/ 0 h 465931"/>
                  <a:gd name="connsiteX2" fmla="*/ 330347 w 343185"/>
                  <a:gd name="connsiteY2" fmla="*/ 465931 h 465931"/>
                  <a:gd name="connsiteX3" fmla="*/ 0 w 343185"/>
                  <a:gd name="connsiteY3" fmla="*/ 391157 h 465931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205528"/>
                  <a:gd name="connsiteY0" fmla="*/ 272199 h 303371"/>
                  <a:gd name="connsiteX1" fmla="*/ 155451 w 205528"/>
                  <a:gd name="connsiteY1" fmla="*/ 0 h 303371"/>
                  <a:gd name="connsiteX2" fmla="*/ 197473 w 205528"/>
                  <a:gd name="connsiteY2" fmla="*/ 303371 h 303371"/>
                  <a:gd name="connsiteX3" fmla="*/ 0 w 205528"/>
                  <a:gd name="connsiteY3" fmla="*/ 272199 h 303371"/>
                  <a:gd name="connsiteX0" fmla="*/ 0 w 227195"/>
                  <a:gd name="connsiteY0" fmla="*/ 143097 h 303371"/>
                  <a:gd name="connsiteX1" fmla="*/ 177118 w 227195"/>
                  <a:gd name="connsiteY1" fmla="*/ 0 h 303371"/>
                  <a:gd name="connsiteX2" fmla="*/ 219140 w 227195"/>
                  <a:gd name="connsiteY2" fmla="*/ 303371 h 303371"/>
                  <a:gd name="connsiteX3" fmla="*/ 0 w 227195"/>
                  <a:gd name="connsiteY3" fmla="*/ 143097 h 303371"/>
                  <a:gd name="connsiteX0" fmla="*/ 0 w 218663"/>
                  <a:gd name="connsiteY0" fmla="*/ 143097 h 301101"/>
                  <a:gd name="connsiteX1" fmla="*/ 177118 w 218663"/>
                  <a:gd name="connsiteY1" fmla="*/ 0 h 301101"/>
                  <a:gd name="connsiteX2" fmla="*/ 178234 w 218663"/>
                  <a:gd name="connsiteY2" fmla="*/ 301101 h 301101"/>
                  <a:gd name="connsiteX3" fmla="*/ 0 w 218663"/>
                  <a:gd name="connsiteY3" fmla="*/ 143097 h 301101"/>
                  <a:gd name="connsiteX0" fmla="*/ 0 w 245028"/>
                  <a:gd name="connsiteY0" fmla="*/ 143097 h 304417"/>
                  <a:gd name="connsiteX1" fmla="*/ 177118 w 245028"/>
                  <a:gd name="connsiteY1" fmla="*/ 0 h 304417"/>
                  <a:gd name="connsiteX2" fmla="*/ 178234 w 245028"/>
                  <a:gd name="connsiteY2" fmla="*/ 301101 h 304417"/>
                  <a:gd name="connsiteX3" fmla="*/ 0 w 245028"/>
                  <a:gd name="connsiteY3" fmla="*/ 143097 h 304417"/>
                  <a:gd name="connsiteX0" fmla="*/ 0 w 182023"/>
                  <a:gd name="connsiteY0" fmla="*/ 101376 h 302316"/>
                  <a:gd name="connsiteX1" fmla="*/ 124622 w 182023"/>
                  <a:gd name="connsiteY1" fmla="*/ 0 h 302316"/>
                  <a:gd name="connsiteX2" fmla="*/ 125738 w 182023"/>
                  <a:gd name="connsiteY2" fmla="*/ 301101 h 302316"/>
                  <a:gd name="connsiteX3" fmla="*/ 0 w 182023"/>
                  <a:gd name="connsiteY3" fmla="*/ 101376 h 302316"/>
                  <a:gd name="connsiteX0" fmla="*/ 1380 w 183403"/>
                  <a:gd name="connsiteY0" fmla="*/ 101376 h 302681"/>
                  <a:gd name="connsiteX1" fmla="*/ 126002 w 183403"/>
                  <a:gd name="connsiteY1" fmla="*/ 0 h 302681"/>
                  <a:gd name="connsiteX2" fmla="*/ 127118 w 183403"/>
                  <a:gd name="connsiteY2" fmla="*/ 301101 h 302681"/>
                  <a:gd name="connsiteX3" fmla="*/ 1380 w 183403"/>
                  <a:gd name="connsiteY3" fmla="*/ 101376 h 302681"/>
                  <a:gd name="connsiteX0" fmla="*/ 1735 w 191430"/>
                  <a:gd name="connsiteY0" fmla="*/ 101376 h 302795"/>
                  <a:gd name="connsiteX1" fmla="*/ 126357 w 191430"/>
                  <a:gd name="connsiteY1" fmla="*/ 0 h 302795"/>
                  <a:gd name="connsiteX2" fmla="*/ 127473 w 191430"/>
                  <a:gd name="connsiteY2" fmla="*/ 301101 h 302795"/>
                  <a:gd name="connsiteX3" fmla="*/ 1735 w 191430"/>
                  <a:gd name="connsiteY3" fmla="*/ 101376 h 302795"/>
                  <a:gd name="connsiteX0" fmla="*/ 2323 w 200881"/>
                  <a:gd name="connsiteY0" fmla="*/ 101376 h 304628"/>
                  <a:gd name="connsiteX1" fmla="*/ 126945 w 200881"/>
                  <a:gd name="connsiteY1" fmla="*/ 0 h 304628"/>
                  <a:gd name="connsiteX2" fmla="*/ 128061 w 200881"/>
                  <a:gd name="connsiteY2" fmla="*/ 301101 h 304628"/>
                  <a:gd name="connsiteX3" fmla="*/ 2323 w 200881"/>
                  <a:gd name="connsiteY3" fmla="*/ 101376 h 304628"/>
                  <a:gd name="connsiteX0" fmla="*/ 2323 w 185463"/>
                  <a:gd name="connsiteY0" fmla="*/ 124561 h 327813"/>
                  <a:gd name="connsiteX1" fmla="*/ 126945 w 185463"/>
                  <a:gd name="connsiteY1" fmla="*/ 23185 h 327813"/>
                  <a:gd name="connsiteX2" fmla="*/ 128061 w 185463"/>
                  <a:gd name="connsiteY2" fmla="*/ 324286 h 327813"/>
                  <a:gd name="connsiteX3" fmla="*/ 2323 w 185463"/>
                  <a:gd name="connsiteY3" fmla="*/ 124561 h 327813"/>
                  <a:gd name="connsiteX0" fmla="*/ 29 w 183169"/>
                  <a:gd name="connsiteY0" fmla="*/ 119468 h 322014"/>
                  <a:gd name="connsiteX1" fmla="*/ 124651 w 183169"/>
                  <a:gd name="connsiteY1" fmla="*/ 18092 h 322014"/>
                  <a:gd name="connsiteX2" fmla="*/ 125767 w 183169"/>
                  <a:gd name="connsiteY2" fmla="*/ 319193 h 322014"/>
                  <a:gd name="connsiteX3" fmla="*/ 29 w 183169"/>
                  <a:gd name="connsiteY3" fmla="*/ 119468 h 32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EDDBE"/>
              </a:solidFill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33" name="组合 132"/>
              <p:cNvGrpSpPr/>
              <p:nvPr/>
            </p:nvGrpSpPr>
            <p:grpSpPr>
              <a:xfrm rot="17589144">
                <a:off x="3312574" y="4601158"/>
                <a:ext cx="815352" cy="998176"/>
                <a:chOff x="9453449" y="3106465"/>
                <a:chExt cx="1350170" cy="1652914"/>
              </a:xfrm>
            </p:grpSpPr>
            <p:sp>
              <p:nvSpPr>
                <p:cNvPr id="138" name="任意多边形 137"/>
                <p:cNvSpPr>
                  <a:spLocks/>
                </p:cNvSpPr>
                <p:nvPr/>
              </p:nvSpPr>
              <p:spPr bwMode="auto">
                <a:xfrm rot="9900000">
                  <a:off x="9453449" y="3700434"/>
                  <a:ext cx="1059240" cy="1058945"/>
                </a:xfrm>
                <a:custGeom>
                  <a:avLst/>
                  <a:gdLst>
                    <a:gd name="connsiteX0" fmla="*/ 1222833 w 4084184"/>
                    <a:gd name="connsiteY0" fmla="*/ 2284413 h 4083050"/>
                    <a:gd name="connsiteX1" fmla="*/ 1295742 w 4084184"/>
                    <a:gd name="connsiteY1" fmla="*/ 2315438 h 4083050"/>
                    <a:gd name="connsiteX2" fmla="*/ 1767324 w 4084184"/>
                    <a:gd name="connsiteY2" fmla="*/ 2787020 h 4083050"/>
                    <a:gd name="connsiteX3" fmla="*/ 1798349 w 4084184"/>
                    <a:gd name="connsiteY3" fmla="*/ 2861480 h 4083050"/>
                    <a:gd name="connsiteX4" fmla="*/ 1767324 w 4084184"/>
                    <a:gd name="connsiteY4" fmla="*/ 2934389 h 4083050"/>
                    <a:gd name="connsiteX5" fmla="*/ 1694415 w 4084184"/>
                    <a:gd name="connsiteY5" fmla="*/ 2963863 h 4083050"/>
                    <a:gd name="connsiteX6" fmla="*/ 1621506 w 4084184"/>
                    <a:gd name="connsiteY6" fmla="*/ 2934389 h 4083050"/>
                    <a:gd name="connsiteX7" fmla="*/ 1149924 w 4084184"/>
                    <a:gd name="connsiteY7" fmla="*/ 2461256 h 4083050"/>
                    <a:gd name="connsiteX8" fmla="*/ 1118899 w 4084184"/>
                    <a:gd name="connsiteY8" fmla="*/ 2388347 h 4083050"/>
                    <a:gd name="connsiteX9" fmla="*/ 1149924 w 4084184"/>
                    <a:gd name="connsiteY9" fmla="*/ 2315438 h 4083050"/>
                    <a:gd name="connsiteX10" fmla="*/ 1222833 w 4084184"/>
                    <a:gd name="connsiteY10" fmla="*/ 2284413 h 4083050"/>
                    <a:gd name="connsiteX11" fmla="*/ 1223018 w 4084184"/>
                    <a:gd name="connsiteY11" fmla="*/ 2098675 h 4083050"/>
                    <a:gd name="connsiteX12" fmla="*/ 1018413 w 4084184"/>
                    <a:gd name="connsiteY12" fmla="*/ 2183927 h 4083050"/>
                    <a:gd name="connsiteX13" fmla="*/ 940911 w 4084184"/>
                    <a:gd name="connsiteY13" fmla="*/ 2323430 h 4083050"/>
                    <a:gd name="connsiteX14" fmla="*/ 933161 w 4084184"/>
                    <a:gd name="connsiteY14" fmla="*/ 2388532 h 4083050"/>
                    <a:gd name="connsiteX15" fmla="*/ 1018413 w 4084184"/>
                    <a:gd name="connsiteY15" fmla="*/ 2593137 h 4083050"/>
                    <a:gd name="connsiteX16" fmla="*/ 1489624 w 4084184"/>
                    <a:gd name="connsiteY16" fmla="*/ 3065898 h 4083050"/>
                    <a:gd name="connsiteX17" fmla="*/ 1694229 w 4084184"/>
                    <a:gd name="connsiteY17" fmla="*/ 3149600 h 4083050"/>
                    <a:gd name="connsiteX18" fmla="*/ 1757781 w 4084184"/>
                    <a:gd name="connsiteY18" fmla="*/ 3143400 h 4083050"/>
                    <a:gd name="connsiteX19" fmla="*/ 1898834 w 4084184"/>
                    <a:gd name="connsiteY19" fmla="*/ 3065898 h 4083050"/>
                    <a:gd name="connsiteX20" fmla="*/ 1984086 w 4084184"/>
                    <a:gd name="connsiteY20" fmla="*/ 2861293 h 4083050"/>
                    <a:gd name="connsiteX21" fmla="*/ 1898834 w 4084184"/>
                    <a:gd name="connsiteY21" fmla="*/ 2656688 h 4083050"/>
                    <a:gd name="connsiteX22" fmla="*/ 1878684 w 4084184"/>
                    <a:gd name="connsiteY22" fmla="*/ 2634988 h 4083050"/>
                    <a:gd name="connsiteX23" fmla="*/ 1446223 w 4084184"/>
                    <a:gd name="connsiteY23" fmla="*/ 2202528 h 4083050"/>
                    <a:gd name="connsiteX24" fmla="*/ 1427623 w 4084184"/>
                    <a:gd name="connsiteY24" fmla="*/ 2183927 h 4083050"/>
                    <a:gd name="connsiteX25" fmla="*/ 1223018 w 4084184"/>
                    <a:gd name="connsiteY25" fmla="*/ 2098675 h 4083050"/>
                    <a:gd name="connsiteX26" fmla="*/ 1998238 w 4084184"/>
                    <a:gd name="connsiteY26" fmla="*/ 709216 h 4083050"/>
                    <a:gd name="connsiteX27" fmla="*/ 1874902 w 4084184"/>
                    <a:gd name="connsiteY27" fmla="*/ 760413 h 4083050"/>
                    <a:gd name="connsiteX28" fmla="*/ 1594100 w 4084184"/>
                    <a:gd name="connsiteY28" fmla="*/ 1041220 h 4083050"/>
                    <a:gd name="connsiteX29" fmla="*/ 1594100 w 4084184"/>
                    <a:gd name="connsiteY29" fmla="*/ 1700573 h 4083050"/>
                    <a:gd name="connsiteX30" fmla="*/ 2382207 w 4084184"/>
                    <a:gd name="connsiteY30" fmla="*/ 2488695 h 4083050"/>
                    <a:gd name="connsiteX31" fmla="*/ 3041549 w 4084184"/>
                    <a:gd name="connsiteY31" fmla="*/ 2488695 h 4083050"/>
                    <a:gd name="connsiteX32" fmla="*/ 3322351 w 4084184"/>
                    <a:gd name="connsiteY32" fmla="*/ 2207888 h 4083050"/>
                    <a:gd name="connsiteX33" fmla="*/ 3322351 w 4084184"/>
                    <a:gd name="connsiteY33" fmla="*/ 1962763 h 4083050"/>
                    <a:gd name="connsiteX34" fmla="*/ 3257192 w 4084184"/>
                    <a:gd name="connsiteY34" fmla="*/ 1897604 h 4083050"/>
                    <a:gd name="connsiteX35" fmla="*/ 2186732 w 4084184"/>
                    <a:gd name="connsiteY35" fmla="*/ 825572 h 4083050"/>
                    <a:gd name="connsiteX36" fmla="*/ 2121573 w 4084184"/>
                    <a:gd name="connsiteY36" fmla="*/ 760413 h 4083050"/>
                    <a:gd name="connsiteX37" fmla="*/ 1998238 w 4084184"/>
                    <a:gd name="connsiteY37" fmla="*/ 709216 h 4083050"/>
                    <a:gd name="connsiteX38" fmla="*/ 2951679 w 4084184"/>
                    <a:gd name="connsiteY38" fmla="*/ 144463 h 4083050"/>
                    <a:gd name="connsiteX39" fmla="*/ 3248257 w 4084184"/>
                    <a:gd name="connsiteY39" fmla="*/ 267051 h 4083050"/>
                    <a:gd name="connsiteX40" fmla="*/ 3816568 w 4084184"/>
                    <a:gd name="connsiteY40" fmla="*/ 834990 h 4083050"/>
                    <a:gd name="connsiteX41" fmla="*/ 3816568 w 4084184"/>
                    <a:gd name="connsiteY41" fmla="*/ 1427757 h 4083050"/>
                    <a:gd name="connsiteX42" fmla="*/ 3721850 w 4084184"/>
                    <a:gd name="connsiteY42" fmla="*/ 1522413 h 4083050"/>
                    <a:gd name="connsiteX43" fmla="*/ 3502910 w 4084184"/>
                    <a:gd name="connsiteY43" fmla="*/ 1302065 h 4083050"/>
                    <a:gd name="connsiteX44" fmla="*/ 3597629 w 4084184"/>
                    <a:gd name="connsiteY44" fmla="*/ 1207409 h 4083050"/>
                    <a:gd name="connsiteX45" fmla="*/ 3597629 w 4084184"/>
                    <a:gd name="connsiteY45" fmla="*/ 1053786 h 4083050"/>
                    <a:gd name="connsiteX46" fmla="*/ 3029318 w 4084184"/>
                    <a:gd name="connsiteY46" fmla="*/ 485847 h 4083050"/>
                    <a:gd name="connsiteX47" fmla="*/ 2951679 w 4084184"/>
                    <a:gd name="connsiteY47" fmla="*/ 454812 h 4083050"/>
                    <a:gd name="connsiteX48" fmla="*/ 2875594 w 4084184"/>
                    <a:gd name="connsiteY48" fmla="*/ 485847 h 4083050"/>
                    <a:gd name="connsiteX49" fmla="*/ 2780876 w 4084184"/>
                    <a:gd name="connsiteY49" fmla="*/ 580504 h 4083050"/>
                    <a:gd name="connsiteX50" fmla="*/ 2561936 w 4084184"/>
                    <a:gd name="connsiteY50" fmla="*/ 361708 h 4083050"/>
                    <a:gd name="connsiteX51" fmla="*/ 2655102 w 4084184"/>
                    <a:gd name="connsiteY51" fmla="*/ 267051 h 4083050"/>
                    <a:gd name="connsiteX52" fmla="*/ 2951679 w 4084184"/>
                    <a:gd name="connsiteY52" fmla="*/ 144463 h 4083050"/>
                    <a:gd name="connsiteX53" fmla="*/ 1864628 w 4084184"/>
                    <a:gd name="connsiteY53" fmla="*/ 0 h 4083050"/>
                    <a:gd name="connsiteX54" fmla="*/ 2063233 w 4084184"/>
                    <a:gd name="connsiteY54" fmla="*/ 82220 h 4083050"/>
                    <a:gd name="connsiteX55" fmla="*/ 2452683 w 4084184"/>
                    <a:gd name="connsiteY55" fmla="*/ 471599 h 4083050"/>
                    <a:gd name="connsiteX56" fmla="*/ 2671457 w 4084184"/>
                    <a:gd name="connsiteY56" fmla="*/ 690333 h 4083050"/>
                    <a:gd name="connsiteX57" fmla="*/ 3392949 w 4084184"/>
                    <a:gd name="connsiteY57" fmla="*/ 1411693 h 4083050"/>
                    <a:gd name="connsiteX58" fmla="*/ 3613275 w 4084184"/>
                    <a:gd name="connsiteY58" fmla="*/ 1630428 h 4083050"/>
                    <a:gd name="connsiteX59" fmla="*/ 4002725 w 4084184"/>
                    <a:gd name="connsiteY59" fmla="*/ 2019807 h 4083050"/>
                    <a:gd name="connsiteX60" fmla="*/ 4002725 w 4084184"/>
                    <a:gd name="connsiteY60" fmla="*/ 2416942 h 4083050"/>
                    <a:gd name="connsiteX61" fmla="*/ 2555088 w 4084184"/>
                    <a:gd name="connsiteY61" fmla="*/ 3864315 h 4083050"/>
                    <a:gd name="connsiteX62" fmla="*/ 2024443 w 4084184"/>
                    <a:gd name="connsiteY62" fmla="*/ 4083050 h 4083050"/>
                    <a:gd name="connsiteX63" fmla="*/ 1493797 w 4084184"/>
                    <a:gd name="connsiteY63" fmla="*/ 3864315 h 4083050"/>
                    <a:gd name="connsiteX64" fmla="*/ 1267265 w 4084184"/>
                    <a:gd name="connsiteY64" fmla="*/ 3637824 h 4083050"/>
                    <a:gd name="connsiteX65" fmla="*/ 444920 w 4084184"/>
                    <a:gd name="connsiteY65" fmla="*/ 2815629 h 4083050"/>
                    <a:gd name="connsiteX66" fmla="*/ 219938 w 4084184"/>
                    <a:gd name="connsiteY66" fmla="*/ 2590689 h 4083050"/>
                    <a:gd name="connsiteX67" fmla="*/ 219938 w 4084184"/>
                    <a:gd name="connsiteY67" fmla="*/ 1528041 h 4083050"/>
                    <a:gd name="connsiteX68" fmla="*/ 1666024 w 4084184"/>
                    <a:gd name="connsiteY68" fmla="*/ 82220 h 4083050"/>
                    <a:gd name="connsiteX69" fmla="*/ 1864628 w 4084184"/>
                    <a:gd name="connsiteY69" fmla="*/ 0 h 408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</a:cxnLst>
                  <a:rect l="l" t="t" r="r" b="b"/>
                  <a:pathLst>
                    <a:path w="4084184" h="4083050">
                      <a:moveTo>
                        <a:pt x="1222833" y="2284413"/>
                      </a:moveTo>
                      <a:cubicBezTo>
                        <a:pt x="1250756" y="2284413"/>
                        <a:pt x="1275576" y="2295272"/>
                        <a:pt x="1295742" y="2315438"/>
                      </a:cubicBezTo>
                      <a:lnTo>
                        <a:pt x="1767324" y="2787020"/>
                      </a:lnTo>
                      <a:cubicBezTo>
                        <a:pt x="1787490" y="2807186"/>
                        <a:pt x="1798349" y="2833558"/>
                        <a:pt x="1798349" y="2861480"/>
                      </a:cubicBezTo>
                      <a:cubicBezTo>
                        <a:pt x="1798349" y="2887852"/>
                        <a:pt x="1787490" y="2914223"/>
                        <a:pt x="1767324" y="2934389"/>
                      </a:cubicBezTo>
                      <a:cubicBezTo>
                        <a:pt x="1748709" y="2953004"/>
                        <a:pt x="1722338" y="2963863"/>
                        <a:pt x="1694415" y="2963863"/>
                      </a:cubicBezTo>
                      <a:cubicBezTo>
                        <a:pt x="1666492" y="2963863"/>
                        <a:pt x="1641672" y="2953004"/>
                        <a:pt x="1621506" y="2934389"/>
                      </a:cubicBezTo>
                      <a:cubicBezTo>
                        <a:pt x="1621506" y="2934389"/>
                        <a:pt x="1621506" y="2934389"/>
                        <a:pt x="1149924" y="2461256"/>
                      </a:cubicBezTo>
                      <a:cubicBezTo>
                        <a:pt x="1129758" y="2442641"/>
                        <a:pt x="1118899" y="2416270"/>
                        <a:pt x="1118899" y="2388347"/>
                      </a:cubicBezTo>
                      <a:cubicBezTo>
                        <a:pt x="1118899" y="2360425"/>
                        <a:pt x="1129758" y="2335605"/>
                        <a:pt x="1149924" y="2315438"/>
                      </a:cubicBezTo>
                      <a:cubicBezTo>
                        <a:pt x="1168539" y="2295272"/>
                        <a:pt x="1194911" y="2284413"/>
                        <a:pt x="1222833" y="2284413"/>
                      </a:cubicBezTo>
                      <a:close/>
                      <a:moveTo>
                        <a:pt x="1223018" y="2098675"/>
                      </a:moveTo>
                      <a:cubicBezTo>
                        <a:pt x="1145516" y="2098675"/>
                        <a:pt x="1072664" y="2129676"/>
                        <a:pt x="1018413" y="2183927"/>
                      </a:cubicBezTo>
                      <a:cubicBezTo>
                        <a:pt x="979662" y="2222678"/>
                        <a:pt x="951761" y="2270729"/>
                        <a:pt x="940911" y="2323430"/>
                      </a:cubicBezTo>
                      <a:cubicBezTo>
                        <a:pt x="936261" y="2345131"/>
                        <a:pt x="933161" y="2366832"/>
                        <a:pt x="933161" y="2388532"/>
                      </a:cubicBezTo>
                      <a:cubicBezTo>
                        <a:pt x="933161" y="2466034"/>
                        <a:pt x="962612" y="2538886"/>
                        <a:pt x="1018413" y="2593137"/>
                      </a:cubicBezTo>
                      <a:cubicBezTo>
                        <a:pt x="1018413" y="2593137"/>
                        <a:pt x="1018413" y="2593137"/>
                        <a:pt x="1489624" y="3065898"/>
                      </a:cubicBezTo>
                      <a:cubicBezTo>
                        <a:pt x="1545426" y="3120149"/>
                        <a:pt x="1616727" y="3149600"/>
                        <a:pt x="1694229" y="3149600"/>
                      </a:cubicBezTo>
                      <a:cubicBezTo>
                        <a:pt x="1715930" y="3149600"/>
                        <a:pt x="1737630" y="3148050"/>
                        <a:pt x="1757781" y="3143400"/>
                      </a:cubicBezTo>
                      <a:cubicBezTo>
                        <a:pt x="1812032" y="3131000"/>
                        <a:pt x="1860083" y="3104649"/>
                        <a:pt x="1898834" y="3065898"/>
                      </a:cubicBezTo>
                      <a:cubicBezTo>
                        <a:pt x="1954635" y="3010097"/>
                        <a:pt x="1984086" y="2937245"/>
                        <a:pt x="1984086" y="2861293"/>
                      </a:cubicBezTo>
                      <a:cubicBezTo>
                        <a:pt x="1984086" y="2783791"/>
                        <a:pt x="1954635" y="2710940"/>
                        <a:pt x="1898834" y="2656688"/>
                      </a:cubicBezTo>
                      <a:cubicBezTo>
                        <a:pt x="1898834" y="2656688"/>
                        <a:pt x="1898834" y="2656688"/>
                        <a:pt x="1878684" y="2634988"/>
                      </a:cubicBezTo>
                      <a:cubicBezTo>
                        <a:pt x="1878684" y="2634988"/>
                        <a:pt x="1878684" y="2634988"/>
                        <a:pt x="1446223" y="2202528"/>
                      </a:cubicBezTo>
                      <a:cubicBezTo>
                        <a:pt x="1446223" y="2202528"/>
                        <a:pt x="1446223" y="2202528"/>
                        <a:pt x="1427623" y="2183927"/>
                      </a:cubicBezTo>
                      <a:cubicBezTo>
                        <a:pt x="1371821" y="2129676"/>
                        <a:pt x="1300520" y="2098675"/>
                        <a:pt x="1223018" y="2098675"/>
                      </a:cubicBezTo>
                      <a:close/>
                      <a:moveTo>
                        <a:pt x="1998238" y="709216"/>
                      </a:moveTo>
                      <a:cubicBezTo>
                        <a:pt x="1953635" y="709216"/>
                        <a:pt x="1909033" y="726281"/>
                        <a:pt x="1874902" y="760413"/>
                      </a:cubicBezTo>
                      <a:cubicBezTo>
                        <a:pt x="1874902" y="760413"/>
                        <a:pt x="1874902" y="760413"/>
                        <a:pt x="1594100" y="1041220"/>
                      </a:cubicBezTo>
                      <a:cubicBezTo>
                        <a:pt x="1412587" y="1224287"/>
                        <a:pt x="1412587" y="1519057"/>
                        <a:pt x="1594100" y="1700573"/>
                      </a:cubicBezTo>
                      <a:cubicBezTo>
                        <a:pt x="1594100" y="1700573"/>
                        <a:pt x="1594100" y="1700573"/>
                        <a:pt x="2382207" y="2488695"/>
                      </a:cubicBezTo>
                      <a:cubicBezTo>
                        <a:pt x="2565271" y="2671762"/>
                        <a:pt x="2860036" y="2671762"/>
                        <a:pt x="3041549" y="2488695"/>
                      </a:cubicBezTo>
                      <a:cubicBezTo>
                        <a:pt x="3041549" y="2488695"/>
                        <a:pt x="3041549" y="2488695"/>
                        <a:pt x="3322351" y="2207888"/>
                      </a:cubicBezTo>
                      <a:cubicBezTo>
                        <a:pt x="3390612" y="2139625"/>
                        <a:pt x="3390612" y="2029474"/>
                        <a:pt x="3322351" y="1962763"/>
                      </a:cubicBezTo>
                      <a:cubicBezTo>
                        <a:pt x="3322351" y="1962763"/>
                        <a:pt x="3322351" y="1962763"/>
                        <a:pt x="3257192" y="1897604"/>
                      </a:cubicBezTo>
                      <a:cubicBezTo>
                        <a:pt x="3257192" y="1897604"/>
                        <a:pt x="3257192" y="1897604"/>
                        <a:pt x="2186732" y="825572"/>
                      </a:cubicBezTo>
                      <a:cubicBezTo>
                        <a:pt x="2186732" y="825572"/>
                        <a:pt x="2186732" y="825572"/>
                        <a:pt x="2121573" y="760413"/>
                      </a:cubicBezTo>
                      <a:cubicBezTo>
                        <a:pt x="2087443" y="726281"/>
                        <a:pt x="2042840" y="709216"/>
                        <a:pt x="1998238" y="709216"/>
                      </a:cubicBezTo>
                      <a:close/>
                      <a:moveTo>
                        <a:pt x="2951679" y="144463"/>
                      </a:moveTo>
                      <a:cubicBezTo>
                        <a:pt x="3065031" y="144463"/>
                        <a:pt x="3169066" y="187912"/>
                        <a:pt x="3248257" y="267051"/>
                      </a:cubicBezTo>
                      <a:cubicBezTo>
                        <a:pt x="3248257" y="267051"/>
                        <a:pt x="3248257" y="267051"/>
                        <a:pt x="3816568" y="834990"/>
                      </a:cubicBezTo>
                      <a:cubicBezTo>
                        <a:pt x="3981161" y="997923"/>
                        <a:pt x="3981161" y="1264823"/>
                        <a:pt x="3816568" y="1427757"/>
                      </a:cubicBezTo>
                      <a:cubicBezTo>
                        <a:pt x="3816568" y="1427757"/>
                        <a:pt x="3816568" y="1427757"/>
                        <a:pt x="3721850" y="1522413"/>
                      </a:cubicBezTo>
                      <a:cubicBezTo>
                        <a:pt x="3721850" y="1522413"/>
                        <a:pt x="3721850" y="1522413"/>
                        <a:pt x="3502910" y="1302065"/>
                      </a:cubicBezTo>
                      <a:lnTo>
                        <a:pt x="3597629" y="1207409"/>
                      </a:lnTo>
                      <a:cubicBezTo>
                        <a:pt x="3639553" y="1165512"/>
                        <a:pt x="3639553" y="1097235"/>
                        <a:pt x="3597629" y="1053786"/>
                      </a:cubicBezTo>
                      <a:cubicBezTo>
                        <a:pt x="3597629" y="1053786"/>
                        <a:pt x="3597629" y="1053786"/>
                        <a:pt x="3029318" y="485847"/>
                      </a:cubicBezTo>
                      <a:cubicBezTo>
                        <a:pt x="3009132" y="465674"/>
                        <a:pt x="2981182" y="454812"/>
                        <a:pt x="2951679" y="454812"/>
                      </a:cubicBezTo>
                      <a:cubicBezTo>
                        <a:pt x="2923730" y="454812"/>
                        <a:pt x="2895780" y="465674"/>
                        <a:pt x="2875594" y="485847"/>
                      </a:cubicBezTo>
                      <a:cubicBezTo>
                        <a:pt x="2875594" y="485847"/>
                        <a:pt x="2875594" y="485847"/>
                        <a:pt x="2780876" y="580504"/>
                      </a:cubicBezTo>
                      <a:cubicBezTo>
                        <a:pt x="2780876" y="580504"/>
                        <a:pt x="2780876" y="580504"/>
                        <a:pt x="2561936" y="361708"/>
                      </a:cubicBezTo>
                      <a:cubicBezTo>
                        <a:pt x="2561936" y="361708"/>
                        <a:pt x="2561936" y="361708"/>
                        <a:pt x="2655102" y="267051"/>
                      </a:cubicBezTo>
                      <a:cubicBezTo>
                        <a:pt x="2734293" y="187912"/>
                        <a:pt x="2839880" y="144463"/>
                        <a:pt x="2951679" y="144463"/>
                      </a:cubicBezTo>
                      <a:close/>
                      <a:moveTo>
                        <a:pt x="1864628" y="0"/>
                      </a:moveTo>
                      <a:cubicBezTo>
                        <a:pt x="1936002" y="0"/>
                        <a:pt x="2008927" y="26372"/>
                        <a:pt x="2063233" y="82220"/>
                      </a:cubicBezTo>
                      <a:cubicBezTo>
                        <a:pt x="2063233" y="82220"/>
                        <a:pt x="2063233" y="82220"/>
                        <a:pt x="2452683" y="471599"/>
                      </a:cubicBezTo>
                      <a:cubicBezTo>
                        <a:pt x="2452683" y="471599"/>
                        <a:pt x="2452683" y="471599"/>
                        <a:pt x="2671457" y="690333"/>
                      </a:cubicBezTo>
                      <a:cubicBezTo>
                        <a:pt x="2671457" y="690333"/>
                        <a:pt x="2671457" y="690333"/>
                        <a:pt x="3392949" y="1411693"/>
                      </a:cubicBezTo>
                      <a:cubicBezTo>
                        <a:pt x="3392949" y="1411693"/>
                        <a:pt x="3392949" y="1411693"/>
                        <a:pt x="3613275" y="1630428"/>
                      </a:cubicBezTo>
                      <a:lnTo>
                        <a:pt x="4002725" y="2019807"/>
                      </a:lnTo>
                      <a:cubicBezTo>
                        <a:pt x="4111337" y="2129950"/>
                        <a:pt x="4111337" y="2308351"/>
                        <a:pt x="4002725" y="2416942"/>
                      </a:cubicBezTo>
                      <a:cubicBezTo>
                        <a:pt x="4002725" y="2416942"/>
                        <a:pt x="4002725" y="2416942"/>
                        <a:pt x="2555088" y="3864315"/>
                      </a:cubicBezTo>
                      <a:cubicBezTo>
                        <a:pt x="2409238" y="4010139"/>
                        <a:pt x="2216840" y="4083050"/>
                        <a:pt x="2024443" y="4083050"/>
                      </a:cubicBezTo>
                      <a:cubicBezTo>
                        <a:pt x="1832045" y="4083050"/>
                        <a:pt x="1639647" y="4010139"/>
                        <a:pt x="1493797" y="3864315"/>
                      </a:cubicBezTo>
                      <a:cubicBezTo>
                        <a:pt x="1493797" y="3864315"/>
                        <a:pt x="1493797" y="3864315"/>
                        <a:pt x="1267265" y="3637824"/>
                      </a:cubicBezTo>
                      <a:cubicBezTo>
                        <a:pt x="1267265" y="3637824"/>
                        <a:pt x="1267265" y="3637824"/>
                        <a:pt x="444920" y="2815629"/>
                      </a:cubicBezTo>
                      <a:cubicBezTo>
                        <a:pt x="444920" y="2815629"/>
                        <a:pt x="444920" y="2815629"/>
                        <a:pt x="219938" y="2590689"/>
                      </a:cubicBezTo>
                      <a:cubicBezTo>
                        <a:pt x="-73313" y="2297491"/>
                        <a:pt x="-73313" y="1821239"/>
                        <a:pt x="219938" y="1528041"/>
                      </a:cubicBezTo>
                      <a:cubicBezTo>
                        <a:pt x="219938" y="1528041"/>
                        <a:pt x="219938" y="1528041"/>
                        <a:pt x="1666024" y="82220"/>
                      </a:cubicBezTo>
                      <a:cubicBezTo>
                        <a:pt x="1720330" y="26372"/>
                        <a:pt x="1793255" y="0"/>
                        <a:pt x="1864628" y="0"/>
                      </a:cubicBezTo>
                      <a:close/>
                    </a:path>
                  </a:pathLst>
                </a:custGeom>
                <a:solidFill>
                  <a:srgbClr val="2C3E50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" name="Freeform 6"/>
                <p:cNvSpPr>
                  <a:spLocks/>
                </p:cNvSpPr>
                <p:nvPr/>
              </p:nvSpPr>
              <p:spPr bwMode="auto">
                <a:xfrm rot="9900000">
                  <a:off x="10034113" y="3106465"/>
                  <a:ext cx="769506" cy="755919"/>
                </a:xfrm>
                <a:custGeom>
                  <a:avLst/>
                  <a:gdLst>
                    <a:gd name="T0" fmla="*/ 315 w 1913"/>
                    <a:gd name="T1" fmla="*/ 1067 h 1879"/>
                    <a:gd name="T2" fmla="*/ 146 w 1913"/>
                    <a:gd name="T3" fmla="*/ 1766 h 1879"/>
                    <a:gd name="T4" fmla="*/ 708 w 1913"/>
                    <a:gd name="T5" fmla="*/ 1699 h 1879"/>
                    <a:gd name="T6" fmla="*/ 733 w 1913"/>
                    <a:gd name="T7" fmla="*/ 1657 h 1879"/>
                    <a:gd name="T8" fmla="*/ 755 w 1913"/>
                    <a:gd name="T9" fmla="*/ 1358 h 1879"/>
                    <a:gd name="T10" fmla="*/ 765 w 1913"/>
                    <a:gd name="T11" fmla="*/ 1348 h 1879"/>
                    <a:gd name="T12" fmla="*/ 1087 w 1913"/>
                    <a:gd name="T13" fmla="*/ 1341 h 1879"/>
                    <a:gd name="T14" fmla="*/ 1102 w 1913"/>
                    <a:gd name="T15" fmla="*/ 1326 h 1879"/>
                    <a:gd name="T16" fmla="*/ 1109 w 1913"/>
                    <a:gd name="T17" fmla="*/ 1004 h 1879"/>
                    <a:gd name="T18" fmla="*/ 1119 w 1913"/>
                    <a:gd name="T19" fmla="*/ 994 h 1879"/>
                    <a:gd name="T20" fmla="*/ 1415 w 1913"/>
                    <a:gd name="T21" fmla="*/ 992 h 1879"/>
                    <a:gd name="T22" fmla="*/ 1477 w 1913"/>
                    <a:gd name="T23" fmla="*/ 966 h 1879"/>
                    <a:gd name="T24" fmla="*/ 1913 w 1913"/>
                    <a:gd name="T25" fmla="*/ 530 h 1879"/>
                    <a:gd name="T26" fmla="*/ 1382 w 1913"/>
                    <a:gd name="T27" fmla="*/ 0 h 1879"/>
                    <a:gd name="T28" fmla="*/ 315 w 1913"/>
                    <a:gd name="T29" fmla="*/ 1067 h 18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913" h="1879">
                      <a:moveTo>
                        <a:pt x="315" y="1067"/>
                      </a:moveTo>
                      <a:cubicBezTo>
                        <a:pt x="169" y="1213"/>
                        <a:pt x="0" y="1620"/>
                        <a:pt x="146" y="1766"/>
                      </a:cubicBezTo>
                      <a:cubicBezTo>
                        <a:pt x="259" y="1879"/>
                        <a:pt x="524" y="1805"/>
                        <a:pt x="708" y="1699"/>
                      </a:cubicBezTo>
                      <a:cubicBezTo>
                        <a:pt x="721" y="1691"/>
                        <a:pt x="732" y="1672"/>
                        <a:pt x="733" y="1657"/>
                      </a:cubicBezTo>
                      <a:cubicBezTo>
                        <a:pt x="740" y="1537"/>
                        <a:pt x="755" y="1358"/>
                        <a:pt x="755" y="1358"/>
                      </a:cubicBezTo>
                      <a:cubicBezTo>
                        <a:pt x="755" y="1352"/>
                        <a:pt x="759" y="1348"/>
                        <a:pt x="765" y="1348"/>
                      </a:cubicBezTo>
                      <a:cubicBezTo>
                        <a:pt x="1087" y="1341"/>
                        <a:pt x="1087" y="1341"/>
                        <a:pt x="1087" y="1341"/>
                      </a:cubicBezTo>
                      <a:cubicBezTo>
                        <a:pt x="1095" y="1341"/>
                        <a:pt x="1102" y="1334"/>
                        <a:pt x="1102" y="1326"/>
                      </a:cubicBezTo>
                      <a:cubicBezTo>
                        <a:pt x="1109" y="1004"/>
                        <a:pt x="1109" y="1004"/>
                        <a:pt x="1109" y="1004"/>
                      </a:cubicBezTo>
                      <a:cubicBezTo>
                        <a:pt x="1109" y="998"/>
                        <a:pt x="1113" y="994"/>
                        <a:pt x="1119" y="994"/>
                      </a:cubicBezTo>
                      <a:cubicBezTo>
                        <a:pt x="1119" y="994"/>
                        <a:pt x="1329" y="992"/>
                        <a:pt x="1415" y="992"/>
                      </a:cubicBezTo>
                      <a:cubicBezTo>
                        <a:pt x="1435" y="992"/>
                        <a:pt x="1463" y="980"/>
                        <a:pt x="1477" y="966"/>
                      </a:cubicBezTo>
                      <a:cubicBezTo>
                        <a:pt x="1544" y="898"/>
                        <a:pt x="1735" y="708"/>
                        <a:pt x="1913" y="530"/>
                      </a:cubicBezTo>
                      <a:cubicBezTo>
                        <a:pt x="1382" y="0"/>
                        <a:pt x="1382" y="0"/>
                        <a:pt x="1382" y="0"/>
                      </a:cubicBezTo>
                      <a:lnTo>
                        <a:pt x="315" y="1067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34" name="等腰三角形 16"/>
              <p:cNvSpPr/>
              <p:nvPr/>
            </p:nvSpPr>
            <p:spPr>
              <a:xfrm rot="17631242">
                <a:off x="4039223" y="5294857"/>
                <a:ext cx="170125" cy="283989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" fmla="*/ 0 w 376234"/>
                  <a:gd name="connsiteY0" fmla="*/ 804383 h 804383"/>
                  <a:gd name="connsiteX1" fmla="*/ 224176 w 376234"/>
                  <a:gd name="connsiteY1" fmla="*/ 0 h 804383"/>
                  <a:gd name="connsiteX2" fmla="*/ 376234 w 376234"/>
                  <a:gd name="connsiteY2" fmla="*/ 571934 h 804383"/>
                  <a:gd name="connsiteX3" fmla="*/ 0 w 376234"/>
                  <a:gd name="connsiteY3" fmla="*/ 804383 h 804383"/>
                  <a:gd name="connsiteX0" fmla="*/ 0 w 330347"/>
                  <a:gd name="connsiteY0" fmla="*/ 497160 h 571934"/>
                  <a:gd name="connsiteX1" fmla="*/ 178289 w 330347"/>
                  <a:gd name="connsiteY1" fmla="*/ 0 h 571934"/>
                  <a:gd name="connsiteX2" fmla="*/ 330347 w 330347"/>
                  <a:gd name="connsiteY2" fmla="*/ 571934 h 571934"/>
                  <a:gd name="connsiteX3" fmla="*/ 0 w 330347"/>
                  <a:gd name="connsiteY3" fmla="*/ 497160 h 571934"/>
                  <a:gd name="connsiteX0" fmla="*/ 0 w 343185"/>
                  <a:gd name="connsiteY0" fmla="*/ 391157 h 465931"/>
                  <a:gd name="connsiteX1" fmla="*/ 343185 w 343185"/>
                  <a:gd name="connsiteY1" fmla="*/ 0 h 465931"/>
                  <a:gd name="connsiteX2" fmla="*/ 330347 w 343185"/>
                  <a:gd name="connsiteY2" fmla="*/ 465931 h 465931"/>
                  <a:gd name="connsiteX3" fmla="*/ 0 w 343185"/>
                  <a:gd name="connsiteY3" fmla="*/ 391157 h 465931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205528"/>
                  <a:gd name="connsiteY0" fmla="*/ 272199 h 303371"/>
                  <a:gd name="connsiteX1" fmla="*/ 155451 w 205528"/>
                  <a:gd name="connsiteY1" fmla="*/ 0 h 303371"/>
                  <a:gd name="connsiteX2" fmla="*/ 197473 w 205528"/>
                  <a:gd name="connsiteY2" fmla="*/ 303371 h 303371"/>
                  <a:gd name="connsiteX3" fmla="*/ 0 w 205528"/>
                  <a:gd name="connsiteY3" fmla="*/ 272199 h 303371"/>
                  <a:gd name="connsiteX0" fmla="*/ 0 w 227195"/>
                  <a:gd name="connsiteY0" fmla="*/ 143097 h 303371"/>
                  <a:gd name="connsiteX1" fmla="*/ 177118 w 227195"/>
                  <a:gd name="connsiteY1" fmla="*/ 0 h 303371"/>
                  <a:gd name="connsiteX2" fmla="*/ 219140 w 227195"/>
                  <a:gd name="connsiteY2" fmla="*/ 303371 h 303371"/>
                  <a:gd name="connsiteX3" fmla="*/ 0 w 227195"/>
                  <a:gd name="connsiteY3" fmla="*/ 143097 h 303371"/>
                  <a:gd name="connsiteX0" fmla="*/ 0 w 218663"/>
                  <a:gd name="connsiteY0" fmla="*/ 143097 h 301101"/>
                  <a:gd name="connsiteX1" fmla="*/ 177118 w 218663"/>
                  <a:gd name="connsiteY1" fmla="*/ 0 h 301101"/>
                  <a:gd name="connsiteX2" fmla="*/ 178234 w 218663"/>
                  <a:gd name="connsiteY2" fmla="*/ 301101 h 301101"/>
                  <a:gd name="connsiteX3" fmla="*/ 0 w 218663"/>
                  <a:gd name="connsiteY3" fmla="*/ 143097 h 301101"/>
                  <a:gd name="connsiteX0" fmla="*/ 0 w 245028"/>
                  <a:gd name="connsiteY0" fmla="*/ 143097 h 304417"/>
                  <a:gd name="connsiteX1" fmla="*/ 177118 w 245028"/>
                  <a:gd name="connsiteY1" fmla="*/ 0 h 304417"/>
                  <a:gd name="connsiteX2" fmla="*/ 178234 w 245028"/>
                  <a:gd name="connsiteY2" fmla="*/ 301101 h 304417"/>
                  <a:gd name="connsiteX3" fmla="*/ 0 w 245028"/>
                  <a:gd name="connsiteY3" fmla="*/ 143097 h 304417"/>
                  <a:gd name="connsiteX0" fmla="*/ 0 w 182023"/>
                  <a:gd name="connsiteY0" fmla="*/ 101376 h 302316"/>
                  <a:gd name="connsiteX1" fmla="*/ 124622 w 182023"/>
                  <a:gd name="connsiteY1" fmla="*/ 0 h 302316"/>
                  <a:gd name="connsiteX2" fmla="*/ 125738 w 182023"/>
                  <a:gd name="connsiteY2" fmla="*/ 301101 h 302316"/>
                  <a:gd name="connsiteX3" fmla="*/ 0 w 182023"/>
                  <a:gd name="connsiteY3" fmla="*/ 101376 h 302316"/>
                  <a:gd name="connsiteX0" fmla="*/ 1380 w 183403"/>
                  <a:gd name="connsiteY0" fmla="*/ 101376 h 302681"/>
                  <a:gd name="connsiteX1" fmla="*/ 126002 w 183403"/>
                  <a:gd name="connsiteY1" fmla="*/ 0 h 302681"/>
                  <a:gd name="connsiteX2" fmla="*/ 127118 w 183403"/>
                  <a:gd name="connsiteY2" fmla="*/ 301101 h 302681"/>
                  <a:gd name="connsiteX3" fmla="*/ 1380 w 183403"/>
                  <a:gd name="connsiteY3" fmla="*/ 101376 h 302681"/>
                  <a:gd name="connsiteX0" fmla="*/ 1735 w 191430"/>
                  <a:gd name="connsiteY0" fmla="*/ 101376 h 302795"/>
                  <a:gd name="connsiteX1" fmla="*/ 126357 w 191430"/>
                  <a:gd name="connsiteY1" fmla="*/ 0 h 302795"/>
                  <a:gd name="connsiteX2" fmla="*/ 127473 w 191430"/>
                  <a:gd name="connsiteY2" fmla="*/ 301101 h 302795"/>
                  <a:gd name="connsiteX3" fmla="*/ 1735 w 191430"/>
                  <a:gd name="connsiteY3" fmla="*/ 101376 h 302795"/>
                  <a:gd name="connsiteX0" fmla="*/ 2323 w 200881"/>
                  <a:gd name="connsiteY0" fmla="*/ 101376 h 304628"/>
                  <a:gd name="connsiteX1" fmla="*/ 126945 w 200881"/>
                  <a:gd name="connsiteY1" fmla="*/ 0 h 304628"/>
                  <a:gd name="connsiteX2" fmla="*/ 128061 w 200881"/>
                  <a:gd name="connsiteY2" fmla="*/ 301101 h 304628"/>
                  <a:gd name="connsiteX3" fmla="*/ 2323 w 200881"/>
                  <a:gd name="connsiteY3" fmla="*/ 101376 h 304628"/>
                  <a:gd name="connsiteX0" fmla="*/ 2323 w 185463"/>
                  <a:gd name="connsiteY0" fmla="*/ 124561 h 327813"/>
                  <a:gd name="connsiteX1" fmla="*/ 126945 w 185463"/>
                  <a:gd name="connsiteY1" fmla="*/ 23185 h 327813"/>
                  <a:gd name="connsiteX2" fmla="*/ 128061 w 185463"/>
                  <a:gd name="connsiteY2" fmla="*/ 324286 h 327813"/>
                  <a:gd name="connsiteX3" fmla="*/ 2323 w 185463"/>
                  <a:gd name="connsiteY3" fmla="*/ 124561 h 327813"/>
                  <a:gd name="connsiteX0" fmla="*/ 29 w 183169"/>
                  <a:gd name="connsiteY0" fmla="*/ 119468 h 322014"/>
                  <a:gd name="connsiteX1" fmla="*/ 124651 w 183169"/>
                  <a:gd name="connsiteY1" fmla="*/ 18092 h 322014"/>
                  <a:gd name="connsiteX2" fmla="*/ 125767 w 183169"/>
                  <a:gd name="connsiteY2" fmla="*/ 319193 h 322014"/>
                  <a:gd name="connsiteX3" fmla="*/ 29 w 183169"/>
                  <a:gd name="connsiteY3" fmla="*/ 119468 h 32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DCDA1"/>
              </a:solidFill>
              <a:ln w="3175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35" name="组合 134"/>
              <p:cNvGrpSpPr/>
              <p:nvPr/>
            </p:nvGrpSpPr>
            <p:grpSpPr>
              <a:xfrm rot="19560128">
                <a:off x="4436830" y="5321045"/>
                <a:ext cx="597077" cy="862367"/>
                <a:chOff x="4913310" y="6623242"/>
                <a:chExt cx="593104" cy="856628"/>
              </a:xfrm>
            </p:grpSpPr>
            <p:sp>
              <p:nvSpPr>
                <p:cNvPr id="136" name="矩形 135"/>
                <p:cNvSpPr/>
                <p:nvPr/>
              </p:nvSpPr>
              <p:spPr>
                <a:xfrm rot="19650474">
                  <a:off x="4913310" y="6623242"/>
                  <a:ext cx="467536" cy="680326"/>
                </a:xfrm>
                <a:prstGeom prst="rect">
                  <a:avLst/>
                </a:prstGeom>
                <a:solidFill>
                  <a:srgbClr val="EBEBF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" name="矩形 136"/>
                <p:cNvSpPr/>
                <p:nvPr/>
              </p:nvSpPr>
              <p:spPr>
                <a:xfrm rot="19650474">
                  <a:off x="4978572" y="6714664"/>
                  <a:ext cx="527842" cy="765206"/>
                </a:xfrm>
                <a:prstGeom prst="rect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8" name="矩形 7"/>
            <p:cNvSpPr/>
            <p:nvPr/>
          </p:nvSpPr>
          <p:spPr>
            <a:xfrm>
              <a:off x="3178979" y="2799077"/>
              <a:ext cx="6645058" cy="384087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6012388" y="3328639"/>
            <a:ext cx="4389212" cy="4599680"/>
            <a:chOff x="-1427953" y="3328639"/>
            <a:chExt cx="4389212" cy="4599680"/>
          </a:xfrm>
        </p:grpSpPr>
        <p:grpSp>
          <p:nvGrpSpPr>
            <p:cNvPr id="174" name="组合 173"/>
            <p:cNvGrpSpPr/>
            <p:nvPr/>
          </p:nvGrpSpPr>
          <p:grpSpPr>
            <a:xfrm>
              <a:off x="-1076766" y="3328639"/>
              <a:ext cx="3513664" cy="4547582"/>
              <a:chOff x="5174079" y="4444791"/>
              <a:chExt cx="1864553" cy="2413209"/>
            </a:xfrm>
          </p:grpSpPr>
          <p:sp>
            <p:nvSpPr>
              <p:cNvPr id="183" name="Freeform 8"/>
              <p:cNvSpPr>
                <a:spLocks/>
              </p:cNvSpPr>
              <p:nvPr/>
            </p:nvSpPr>
            <p:spPr bwMode="auto">
              <a:xfrm>
                <a:off x="6107000" y="4444791"/>
                <a:ext cx="369818" cy="374973"/>
              </a:xfrm>
              <a:custGeom>
                <a:avLst/>
                <a:gdLst>
                  <a:gd name="T0" fmla="*/ 44 w 121"/>
                  <a:gd name="T1" fmla="*/ 49 h 123"/>
                  <a:gd name="T2" fmla="*/ 44 w 121"/>
                  <a:gd name="T3" fmla="*/ 49 h 123"/>
                  <a:gd name="T4" fmla="*/ 17 w 121"/>
                  <a:gd name="T5" fmla="*/ 66 h 123"/>
                  <a:gd name="T6" fmla="*/ 0 w 121"/>
                  <a:gd name="T7" fmla="*/ 76 h 123"/>
                  <a:gd name="T8" fmla="*/ 74 w 121"/>
                  <a:gd name="T9" fmla="*/ 123 h 123"/>
                  <a:gd name="T10" fmla="*/ 121 w 121"/>
                  <a:gd name="T11" fmla="*/ 57 h 123"/>
                  <a:gd name="T12" fmla="*/ 121 w 121"/>
                  <a:gd name="T13" fmla="*/ 49 h 123"/>
                  <a:gd name="T14" fmla="*/ 121 w 121"/>
                  <a:gd name="T15" fmla="*/ 49 h 123"/>
                  <a:gd name="T16" fmla="*/ 121 w 121"/>
                  <a:gd name="T17" fmla="*/ 0 h 123"/>
                  <a:gd name="T18" fmla="*/ 44 w 121"/>
                  <a:gd name="T19" fmla="*/ 4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1" h="123">
                    <a:moveTo>
                      <a:pt x="44" y="49"/>
                    </a:moveTo>
                    <a:cubicBezTo>
                      <a:pt x="44" y="49"/>
                      <a:pt x="44" y="49"/>
                      <a:pt x="44" y="49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74" y="123"/>
                      <a:pt x="74" y="123"/>
                      <a:pt x="74" y="123"/>
                    </a:cubicBezTo>
                    <a:cubicBezTo>
                      <a:pt x="101" y="113"/>
                      <a:pt x="121" y="88"/>
                      <a:pt x="121" y="57"/>
                    </a:cubicBezTo>
                    <a:cubicBezTo>
                      <a:pt x="121" y="49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49"/>
                    </a:cubicBezTo>
                    <a:cubicBezTo>
                      <a:pt x="121" y="0"/>
                      <a:pt x="121" y="0"/>
                      <a:pt x="121" y="0"/>
                    </a:cubicBezTo>
                    <a:lnTo>
                      <a:pt x="44" y="49"/>
                    </a:lnTo>
                    <a:close/>
                  </a:path>
                </a:pathLst>
              </a:custGeom>
              <a:solidFill>
                <a:srgbClr val="3F4B5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9"/>
              <p:cNvSpPr>
                <a:spLocks/>
              </p:cNvSpPr>
              <p:nvPr/>
            </p:nvSpPr>
            <p:spPr bwMode="auto">
              <a:xfrm>
                <a:off x="5738470" y="4444791"/>
                <a:ext cx="368529" cy="374973"/>
              </a:xfrm>
              <a:custGeom>
                <a:avLst/>
                <a:gdLst>
                  <a:gd name="T0" fmla="*/ 77 w 121"/>
                  <a:gd name="T1" fmla="*/ 49 h 123"/>
                  <a:gd name="T2" fmla="*/ 77 w 121"/>
                  <a:gd name="T3" fmla="*/ 49 h 123"/>
                  <a:gd name="T4" fmla="*/ 0 w 121"/>
                  <a:gd name="T5" fmla="*/ 0 h 123"/>
                  <a:gd name="T6" fmla="*/ 0 w 121"/>
                  <a:gd name="T7" fmla="*/ 49 h 123"/>
                  <a:gd name="T8" fmla="*/ 0 w 121"/>
                  <a:gd name="T9" fmla="*/ 49 h 123"/>
                  <a:gd name="T10" fmla="*/ 0 w 121"/>
                  <a:gd name="T11" fmla="*/ 57 h 123"/>
                  <a:gd name="T12" fmla="*/ 47 w 121"/>
                  <a:gd name="T13" fmla="*/ 123 h 123"/>
                  <a:gd name="T14" fmla="*/ 121 w 121"/>
                  <a:gd name="T15" fmla="*/ 76 h 123"/>
                  <a:gd name="T16" fmla="*/ 104 w 121"/>
                  <a:gd name="T17" fmla="*/ 66 h 123"/>
                  <a:gd name="T18" fmla="*/ 77 w 121"/>
                  <a:gd name="T19" fmla="*/ 4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1" h="123">
                    <a:moveTo>
                      <a:pt x="77" y="49"/>
                    </a:moveTo>
                    <a:cubicBezTo>
                      <a:pt x="77" y="49"/>
                      <a:pt x="77" y="49"/>
                      <a:pt x="77" y="4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88"/>
                      <a:pt x="20" y="113"/>
                      <a:pt x="47" y="123"/>
                    </a:cubicBezTo>
                    <a:cubicBezTo>
                      <a:pt x="121" y="76"/>
                      <a:pt x="121" y="76"/>
                      <a:pt x="121" y="76"/>
                    </a:cubicBezTo>
                    <a:cubicBezTo>
                      <a:pt x="104" y="66"/>
                      <a:pt x="104" y="66"/>
                      <a:pt x="104" y="66"/>
                    </a:cubicBezTo>
                    <a:lnTo>
                      <a:pt x="77" y="49"/>
                    </a:lnTo>
                    <a:close/>
                  </a:path>
                </a:pathLst>
              </a:custGeom>
              <a:solidFill>
                <a:srgbClr val="3F4B5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0"/>
              <p:cNvSpPr>
                <a:spLocks/>
              </p:cNvSpPr>
              <p:nvPr/>
            </p:nvSpPr>
            <p:spPr bwMode="auto">
              <a:xfrm>
                <a:off x="5174079" y="4594265"/>
                <a:ext cx="1864553" cy="1539835"/>
              </a:xfrm>
              <a:custGeom>
                <a:avLst/>
                <a:gdLst>
                  <a:gd name="T0" fmla="*/ 427 w 611"/>
                  <a:gd name="T1" fmla="*/ 0 h 505"/>
                  <a:gd name="T2" fmla="*/ 427 w 611"/>
                  <a:gd name="T3" fmla="*/ 8 h 505"/>
                  <a:gd name="T4" fmla="*/ 380 w 611"/>
                  <a:gd name="T5" fmla="*/ 74 h 505"/>
                  <a:gd name="T6" fmla="*/ 306 w 611"/>
                  <a:gd name="T7" fmla="*/ 27 h 505"/>
                  <a:gd name="T8" fmla="*/ 232 w 611"/>
                  <a:gd name="T9" fmla="*/ 74 h 505"/>
                  <a:gd name="T10" fmla="*/ 185 w 611"/>
                  <a:gd name="T11" fmla="*/ 8 h 505"/>
                  <a:gd name="T12" fmla="*/ 185 w 611"/>
                  <a:gd name="T13" fmla="*/ 0 h 505"/>
                  <a:gd name="T14" fmla="*/ 185 w 611"/>
                  <a:gd name="T15" fmla="*/ 0 h 505"/>
                  <a:gd name="T16" fmla="*/ 0 w 611"/>
                  <a:gd name="T17" fmla="*/ 165 h 505"/>
                  <a:gd name="T18" fmla="*/ 0 w 611"/>
                  <a:gd name="T19" fmla="*/ 301 h 505"/>
                  <a:gd name="T20" fmla="*/ 0 w 611"/>
                  <a:gd name="T21" fmla="*/ 505 h 505"/>
                  <a:gd name="T22" fmla="*/ 611 w 611"/>
                  <a:gd name="T23" fmla="*/ 505 h 505"/>
                  <a:gd name="T24" fmla="*/ 611 w 611"/>
                  <a:gd name="T25" fmla="*/ 301 h 505"/>
                  <a:gd name="T26" fmla="*/ 611 w 611"/>
                  <a:gd name="T27" fmla="*/ 165 h 505"/>
                  <a:gd name="T28" fmla="*/ 427 w 611"/>
                  <a:gd name="T29" fmla="*/ 0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11" h="505">
                    <a:moveTo>
                      <a:pt x="427" y="0"/>
                    </a:moveTo>
                    <a:cubicBezTo>
                      <a:pt x="427" y="8"/>
                      <a:pt x="427" y="8"/>
                      <a:pt x="427" y="8"/>
                    </a:cubicBezTo>
                    <a:cubicBezTo>
                      <a:pt x="427" y="39"/>
                      <a:pt x="407" y="64"/>
                      <a:pt x="380" y="74"/>
                    </a:cubicBezTo>
                    <a:cubicBezTo>
                      <a:pt x="306" y="27"/>
                      <a:pt x="306" y="27"/>
                      <a:pt x="306" y="27"/>
                    </a:cubicBezTo>
                    <a:cubicBezTo>
                      <a:pt x="232" y="74"/>
                      <a:pt x="232" y="74"/>
                      <a:pt x="232" y="74"/>
                    </a:cubicBezTo>
                    <a:cubicBezTo>
                      <a:pt x="205" y="64"/>
                      <a:pt x="185" y="39"/>
                      <a:pt x="185" y="8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83" y="2"/>
                      <a:pt x="0" y="75"/>
                      <a:pt x="0" y="165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505"/>
                      <a:pt x="0" y="505"/>
                      <a:pt x="0" y="505"/>
                    </a:cubicBezTo>
                    <a:cubicBezTo>
                      <a:pt x="611" y="505"/>
                      <a:pt x="611" y="505"/>
                      <a:pt x="611" y="505"/>
                    </a:cubicBezTo>
                    <a:cubicBezTo>
                      <a:pt x="611" y="301"/>
                      <a:pt x="611" y="301"/>
                      <a:pt x="611" y="301"/>
                    </a:cubicBezTo>
                    <a:cubicBezTo>
                      <a:pt x="611" y="165"/>
                      <a:pt x="611" y="165"/>
                      <a:pt x="611" y="165"/>
                    </a:cubicBezTo>
                    <a:cubicBezTo>
                      <a:pt x="611" y="76"/>
                      <a:pt x="529" y="2"/>
                      <a:pt x="427" y="0"/>
                    </a:cubicBez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1"/>
              <p:cNvSpPr>
                <a:spLocks/>
              </p:cNvSpPr>
              <p:nvPr/>
            </p:nvSpPr>
            <p:spPr bwMode="auto">
              <a:xfrm>
                <a:off x="5961391" y="4676733"/>
                <a:ext cx="296370" cy="1457367"/>
              </a:xfrm>
              <a:custGeom>
                <a:avLst/>
                <a:gdLst>
                  <a:gd name="T0" fmla="*/ 113 w 230"/>
                  <a:gd name="T1" fmla="*/ 0 h 1131"/>
                  <a:gd name="T2" fmla="*/ 12 w 230"/>
                  <a:gd name="T3" fmla="*/ 63 h 1131"/>
                  <a:gd name="T4" fmla="*/ 68 w 230"/>
                  <a:gd name="T5" fmla="*/ 120 h 1131"/>
                  <a:gd name="T6" fmla="*/ 0 w 230"/>
                  <a:gd name="T7" fmla="*/ 1131 h 1131"/>
                  <a:gd name="T8" fmla="*/ 230 w 230"/>
                  <a:gd name="T9" fmla="*/ 1131 h 1131"/>
                  <a:gd name="T10" fmla="*/ 158 w 230"/>
                  <a:gd name="T11" fmla="*/ 120 h 1131"/>
                  <a:gd name="T12" fmla="*/ 215 w 230"/>
                  <a:gd name="T13" fmla="*/ 63 h 1131"/>
                  <a:gd name="T14" fmla="*/ 113 w 230"/>
                  <a:gd name="T15" fmla="*/ 0 h 1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0" h="1131">
                    <a:moveTo>
                      <a:pt x="113" y="0"/>
                    </a:moveTo>
                    <a:lnTo>
                      <a:pt x="12" y="63"/>
                    </a:lnTo>
                    <a:lnTo>
                      <a:pt x="68" y="120"/>
                    </a:lnTo>
                    <a:lnTo>
                      <a:pt x="0" y="1131"/>
                    </a:lnTo>
                    <a:lnTo>
                      <a:pt x="230" y="1131"/>
                    </a:lnTo>
                    <a:lnTo>
                      <a:pt x="158" y="120"/>
                    </a:lnTo>
                    <a:lnTo>
                      <a:pt x="215" y="6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任意多边形 186"/>
              <p:cNvSpPr>
                <a:spLocks/>
              </p:cNvSpPr>
              <p:nvPr/>
            </p:nvSpPr>
            <p:spPr bwMode="auto">
              <a:xfrm>
                <a:off x="5174079" y="4605862"/>
                <a:ext cx="1864553" cy="2252138"/>
              </a:xfrm>
              <a:custGeom>
                <a:avLst/>
                <a:gdLst>
                  <a:gd name="connsiteX0" fmla="*/ 771086 w 1864553"/>
                  <a:gd name="connsiteY0" fmla="*/ 1528238 h 2252138"/>
                  <a:gd name="connsiteX1" fmla="*/ 774652 w 1864553"/>
                  <a:gd name="connsiteY1" fmla="*/ 1537219 h 2252138"/>
                  <a:gd name="connsiteX2" fmla="*/ 933803 w 1864553"/>
                  <a:gd name="connsiteY2" fmla="*/ 1937950 h 2252138"/>
                  <a:gd name="connsiteX3" fmla="*/ 1089489 w 1864553"/>
                  <a:gd name="connsiteY3" fmla="*/ 1543443 h 2252138"/>
                  <a:gd name="connsiteX4" fmla="*/ 1095490 w 1864553"/>
                  <a:gd name="connsiteY4" fmla="*/ 1528238 h 2252138"/>
                  <a:gd name="connsiteX5" fmla="*/ 933803 w 1864553"/>
                  <a:gd name="connsiteY5" fmla="*/ 1528238 h 2252138"/>
                  <a:gd name="connsiteX6" fmla="*/ 817077 w 1864553"/>
                  <a:gd name="connsiteY6" fmla="*/ 1528238 h 2252138"/>
                  <a:gd name="connsiteX7" fmla="*/ 451643 w 1864553"/>
                  <a:gd name="connsiteY7" fmla="*/ 0 h 2252138"/>
                  <a:gd name="connsiteX8" fmla="*/ 933803 w 1864553"/>
                  <a:gd name="connsiteY8" fmla="*/ 1214050 h 2252138"/>
                  <a:gd name="connsiteX9" fmla="*/ 1412910 w 1864553"/>
                  <a:gd name="connsiteY9" fmla="*/ 0 h 2252138"/>
                  <a:gd name="connsiteX10" fmla="*/ 1864553 w 1864553"/>
                  <a:gd name="connsiteY10" fmla="*/ 491110 h 2252138"/>
                  <a:gd name="connsiteX11" fmla="*/ 1864553 w 1864553"/>
                  <a:gd name="connsiteY11" fmla="*/ 905962 h 2252138"/>
                  <a:gd name="connsiteX12" fmla="*/ 1864553 w 1864553"/>
                  <a:gd name="connsiteY12" fmla="*/ 1168485 h 2252138"/>
                  <a:gd name="connsiteX13" fmla="*/ 1864553 w 1864553"/>
                  <a:gd name="connsiteY13" fmla="*/ 1215011 h 2252138"/>
                  <a:gd name="connsiteX14" fmla="*/ 1864553 w 1864553"/>
                  <a:gd name="connsiteY14" fmla="*/ 1236888 h 2252138"/>
                  <a:gd name="connsiteX15" fmla="*/ 1864553 w 1864553"/>
                  <a:gd name="connsiteY15" fmla="*/ 1239737 h 2252138"/>
                  <a:gd name="connsiteX16" fmla="*/ 1864553 w 1864553"/>
                  <a:gd name="connsiteY16" fmla="*/ 1266867 h 2252138"/>
                  <a:gd name="connsiteX17" fmla="*/ 1864553 w 1864553"/>
                  <a:gd name="connsiteY17" fmla="*/ 1316293 h 2252138"/>
                  <a:gd name="connsiteX18" fmla="*/ 1864553 w 1864553"/>
                  <a:gd name="connsiteY18" fmla="*/ 1322838 h 2252138"/>
                  <a:gd name="connsiteX19" fmla="*/ 1864553 w 1864553"/>
                  <a:gd name="connsiteY19" fmla="*/ 1390026 h 2252138"/>
                  <a:gd name="connsiteX20" fmla="*/ 1864553 w 1864553"/>
                  <a:gd name="connsiteY20" fmla="*/ 1418702 h 2252138"/>
                  <a:gd name="connsiteX21" fmla="*/ 1864553 w 1864553"/>
                  <a:gd name="connsiteY21" fmla="*/ 1492929 h 2252138"/>
                  <a:gd name="connsiteX22" fmla="*/ 1864553 w 1864553"/>
                  <a:gd name="connsiteY22" fmla="*/ 1528238 h 2252138"/>
                  <a:gd name="connsiteX23" fmla="*/ 1864553 w 1864553"/>
                  <a:gd name="connsiteY23" fmla="*/ 1556837 h 2252138"/>
                  <a:gd name="connsiteX24" fmla="*/ 1864553 w 1864553"/>
                  <a:gd name="connsiteY24" fmla="*/ 1629862 h 2252138"/>
                  <a:gd name="connsiteX25" fmla="*/ 1864553 w 1864553"/>
                  <a:gd name="connsiteY25" fmla="*/ 2252138 h 2252138"/>
                  <a:gd name="connsiteX26" fmla="*/ 933803 w 1864553"/>
                  <a:gd name="connsiteY26" fmla="*/ 2252138 h 2252138"/>
                  <a:gd name="connsiteX27" fmla="*/ 0 w 1864553"/>
                  <a:gd name="connsiteY27" fmla="*/ 2252138 h 2252138"/>
                  <a:gd name="connsiteX28" fmla="*/ 0 w 1864553"/>
                  <a:gd name="connsiteY28" fmla="*/ 1629862 h 2252138"/>
                  <a:gd name="connsiteX29" fmla="*/ 0 w 1864553"/>
                  <a:gd name="connsiteY29" fmla="*/ 1528580 h 2252138"/>
                  <a:gd name="connsiteX30" fmla="*/ 0 w 1864553"/>
                  <a:gd name="connsiteY30" fmla="*/ 1528238 h 2252138"/>
                  <a:gd name="connsiteX31" fmla="*/ 0 w 1864553"/>
                  <a:gd name="connsiteY31" fmla="*/ 1527023 h 2252138"/>
                  <a:gd name="connsiteX32" fmla="*/ 0 w 1864553"/>
                  <a:gd name="connsiteY32" fmla="*/ 1518515 h 2252138"/>
                  <a:gd name="connsiteX33" fmla="*/ 0 w 1864553"/>
                  <a:gd name="connsiteY33" fmla="*/ 1495423 h 2252138"/>
                  <a:gd name="connsiteX34" fmla="*/ 0 w 1864553"/>
                  <a:gd name="connsiteY34" fmla="*/ 1454846 h 2252138"/>
                  <a:gd name="connsiteX35" fmla="*/ 0 w 1864553"/>
                  <a:gd name="connsiteY35" fmla="*/ 1450454 h 2252138"/>
                  <a:gd name="connsiteX36" fmla="*/ 0 w 1864553"/>
                  <a:gd name="connsiteY36" fmla="*/ 1417486 h 2252138"/>
                  <a:gd name="connsiteX37" fmla="*/ 0 w 1864553"/>
                  <a:gd name="connsiteY37" fmla="*/ 1376315 h 2252138"/>
                  <a:gd name="connsiteX38" fmla="*/ 0 w 1864553"/>
                  <a:gd name="connsiteY38" fmla="*/ 1351944 h 2252138"/>
                  <a:gd name="connsiteX39" fmla="*/ 0 w 1864553"/>
                  <a:gd name="connsiteY39" fmla="*/ 1326029 h 2252138"/>
                  <a:gd name="connsiteX40" fmla="*/ 0 w 1864553"/>
                  <a:gd name="connsiteY40" fmla="*/ 1288035 h 2252138"/>
                  <a:gd name="connsiteX41" fmla="*/ 0 w 1864553"/>
                  <a:gd name="connsiteY41" fmla="*/ 1265715 h 2252138"/>
                  <a:gd name="connsiteX42" fmla="*/ 0 w 1864553"/>
                  <a:gd name="connsiteY42" fmla="*/ 1215011 h 2252138"/>
                  <a:gd name="connsiteX43" fmla="*/ 0 w 1864553"/>
                  <a:gd name="connsiteY43" fmla="*/ 1194463 h 2252138"/>
                  <a:gd name="connsiteX44" fmla="*/ 0 w 1864553"/>
                  <a:gd name="connsiteY44" fmla="*/ 905962 h 2252138"/>
                  <a:gd name="connsiteX45" fmla="*/ 0 w 1864553"/>
                  <a:gd name="connsiteY45" fmla="*/ 491110 h 2252138"/>
                  <a:gd name="connsiteX46" fmla="*/ 451643 w 1864553"/>
                  <a:gd name="connsiteY46" fmla="*/ 0 h 2252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864553" h="2252138">
                    <a:moveTo>
                      <a:pt x="771086" y="1528238"/>
                    </a:moveTo>
                    <a:lnTo>
                      <a:pt x="774652" y="1537219"/>
                    </a:lnTo>
                    <a:cubicBezTo>
                      <a:pt x="820797" y="1653407"/>
                      <a:pt x="873533" y="1786194"/>
                      <a:pt x="933803" y="1937950"/>
                    </a:cubicBezTo>
                    <a:cubicBezTo>
                      <a:pt x="933803" y="1937950"/>
                      <a:pt x="933803" y="1937950"/>
                      <a:pt x="1089489" y="1543443"/>
                    </a:cubicBezTo>
                    <a:lnTo>
                      <a:pt x="1095490" y="1528238"/>
                    </a:lnTo>
                    <a:lnTo>
                      <a:pt x="933803" y="1528238"/>
                    </a:lnTo>
                    <a:cubicBezTo>
                      <a:pt x="933803" y="1528238"/>
                      <a:pt x="933803" y="1528238"/>
                      <a:pt x="817077" y="1528238"/>
                    </a:cubicBezTo>
                    <a:close/>
                    <a:moveTo>
                      <a:pt x="451643" y="0"/>
                    </a:moveTo>
                    <a:cubicBezTo>
                      <a:pt x="451643" y="0"/>
                      <a:pt x="451643" y="0"/>
                      <a:pt x="933803" y="1214050"/>
                    </a:cubicBezTo>
                    <a:cubicBezTo>
                      <a:pt x="933803" y="1214050"/>
                      <a:pt x="933803" y="1214050"/>
                      <a:pt x="1412910" y="0"/>
                    </a:cubicBezTo>
                    <a:cubicBezTo>
                      <a:pt x="1669248" y="48806"/>
                      <a:pt x="1864553" y="250131"/>
                      <a:pt x="1864553" y="491110"/>
                    </a:cubicBezTo>
                    <a:cubicBezTo>
                      <a:pt x="1864553" y="491110"/>
                      <a:pt x="1864553" y="491110"/>
                      <a:pt x="1864553" y="905962"/>
                    </a:cubicBezTo>
                    <a:cubicBezTo>
                      <a:pt x="1864553" y="905962"/>
                      <a:pt x="1864553" y="905962"/>
                      <a:pt x="1864553" y="1168485"/>
                    </a:cubicBezTo>
                    <a:lnTo>
                      <a:pt x="1864553" y="1215011"/>
                    </a:lnTo>
                    <a:cubicBezTo>
                      <a:pt x="1864553" y="1215011"/>
                      <a:pt x="1864553" y="1215011"/>
                      <a:pt x="1864553" y="1236888"/>
                    </a:cubicBezTo>
                    <a:lnTo>
                      <a:pt x="1864553" y="1239737"/>
                    </a:lnTo>
                    <a:lnTo>
                      <a:pt x="1864553" y="1266867"/>
                    </a:lnTo>
                    <a:cubicBezTo>
                      <a:pt x="1864553" y="1279831"/>
                      <a:pt x="1864553" y="1296036"/>
                      <a:pt x="1864553" y="1316293"/>
                    </a:cubicBezTo>
                    <a:lnTo>
                      <a:pt x="1864553" y="1322838"/>
                    </a:lnTo>
                    <a:lnTo>
                      <a:pt x="1864553" y="1390026"/>
                    </a:lnTo>
                    <a:lnTo>
                      <a:pt x="1864553" y="1418702"/>
                    </a:lnTo>
                    <a:lnTo>
                      <a:pt x="1864553" y="1492929"/>
                    </a:lnTo>
                    <a:lnTo>
                      <a:pt x="1864553" y="1528238"/>
                    </a:lnTo>
                    <a:lnTo>
                      <a:pt x="1864553" y="1556837"/>
                    </a:lnTo>
                    <a:cubicBezTo>
                      <a:pt x="1864553" y="1579626"/>
                      <a:pt x="1864553" y="1603934"/>
                      <a:pt x="1864553" y="1629862"/>
                    </a:cubicBezTo>
                    <a:cubicBezTo>
                      <a:pt x="1864553" y="1629862"/>
                      <a:pt x="1864553" y="1629862"/>
                      <a:pt x="1864553" y="2252138"/>
                    </a:cubicBezTo>
                    <a:cubicBezTo>
                      <a:pt x="1864553" y="2252138"/>
                      <a:pt x="1864553" y="2252138"/>
                      <a:pt x="933803" y="2252138"/>
                    </a:cubicBezTo>
                    <a:cubicBezTo>
                      <a:pt x="933803" y="2252138"/>
                      <a:pt x="933803" y="2252138"/>
                      <a:pt x="0" y="2252138"/>
                    </a:cubicBezTo>
                    <a:cubicBezTo>
                      <a:pt x="0" y="2252138"/>
                      <a:pt x="0" y="2252138"/>
                      <a:pt x="0" y="1629862"/>
                    </a:cubicBezTo>
                    <a:cubicBezTo>
                      <a:pt x="0" y="1629862"/>
                      <a:pt x="0" y="1629862"/>
                      <a:pt x="0" y="1528580"/>
                    </a:cubicBezTo>
                    <a:lnTo>
                      <a:pt x="0" y="1528238"/>
                    </a:lnTo>
                    <a:lnTo>
                      <a:pt x="0" y="1527023"/>
                    </a:lnTo>
                    <a:lnTo>
                      <a:pt x="0" y="1518515"/>
                    </a:lnTo>
                    <a:lnTo>
                      <a:pt x="0" y="1495423"/>
                    </a:lnTo>
                    <a:lnTo>
                      <a:pt x="0" y="1454846"/>
                    </a:lnTo>
                    <a:lnTo>
                      <a:pt x="0" y="1450454"/>
                    </a:lnTo>
                    <a:lnTo>
                      <a:pt x="0" y="1417486"/>
                    </a:lnTo>
                    <a:lnTo>
                      <a:pt x="0" y="1376315"/>
                    </a:lnTo>
                    <a:lnTo>
                      <a:pt x="0" y="1351944"/>
                    </a:lnTo>
                    <a:lnTo>
                      <a:pt x="0" y="1326029"/>
                    </a:lnTo>
                    <a:lnTo>
                      <a:pt x="0" y="1288035"/>
                    </a:lnTo>
                    <a:lnTo>
                      <a:pt x="0" y="1265715"/>
                    </a:lnTo>
                    <a:lnTo>
                      <a:pt x="0" y="1215011"/>
                    </a:lnTo>
                    <a:lnTo>
                      <a:pt x="0" y="1194463"/>
                    </a:lnTo>
                    <a:cubicBezTo>
                      <a:pt x="0" y="1117439"/>
                      <a:pt x="0" y="1022639"/>
                      <a:pt x="0" y="905962"/>
                    </a:cubicBezTo>
                    <a:cubicBezTo>
                      <a:pt x="0" y="905962"/>
                      <a:pt x="0" y="905962"/>
                      <a:pt x="0" y="491110"/>
                    </a:cubicBezTo>
                    <a:cubicBezTo>
                      <a:pt x="0" y="250131"/>
                      <a:pt x="195305" y="48806"/>
                      <a:pt x="451643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75" name="等腰三角形 16"/>
            <p:cNvSpPr/>
            <p:nvPr/>
          </p:nvSpPr>
          <p:spPr>
            <a:xfrm rot="3061030" flipH="1">
              <a:off x="2334826" y="4707938"/>
              <a:ext cx="268633" cy="31917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76" name="组合 175"/>
            <p:cNvGrpSpPr/>
            <p:nvPr/>
          </p:nvGrpSpPr>
          <p:grpSpPr>
            <a:xfrm rot="21202655">
              <a:off x="-1427953" y="3792326"/>
              <a:ext cx="4182210" cy="4135993"/>
              <a:chOff x="5522913" y="7299324"/>
              <a:chExt cx="1149351" cy="1136650"/>
            </a:xfrm>
          </p:grpSpPr>
          <p:sp>
            <p:nvSpPr>
              <p:cNvPr id="180" name="Freeform 17"/>
              <p:cNvSpPr>
                <a:spLocks noEditPoints="1"/>
              </p:cNvSpPr>
              <p:nvPr/>
            </p:nvSpPr>
            <p:spPr bwMode="auto">
              <a:xfrm>
                <a:off x="5530851" y="7299324"/>
                <a:ext cx="1130300" cy="1136650"/>
              </a:xfrm>
              <a:custGeom>
                <a:avLst/>
                <a:gdLst>
                  <a:gd name="T0" fmla="*/ 44 w 299"/>
                  <a:gd name="T1" fmla="*/ 44 h 300"/>
                  <a:gd name="T2" fmla="*/ 150 w 299"/>
                  <a:gd name="T3" fmla="*/ 0 h 300"/>
                  <a:gd name="T4" fmla="*/ 256 w 299"/>
                  <a:gd name="T5" fmla="*/ 44 h 300"/>
                  <a:gd name="T6" fmla="*/ 299 w 299"/>
                  <a:gd name="T7" fmla="*/ 150 h 300"/>
                  <a:gd name="T8" fmla="*/ 256 w 299"/>
                  <a:gd name="T9" fmla="*/ 256 h 300"/>
                  <a:gd name="T10" fmla="*/ 150 w 299"/>
                  <a:gd name="T11" fmla="*/ 300 h 300"/>
                  <a:gd name="T12" fmla="*/ 44 w 299"/>
                  <a:gd name="T13" fmla="*/ 256 h 300"/>
                  <a:gd name="T14" fmla="*/ 0 w 299"/>
                  <a:gd name="T15" fmla="*/ 150 h 300"/>
                  <a:gd name="T16" fmla="*/ 44 w 299"/>
                  <a:gd name="T17" fmla="*/ 44 h 300"/>
                  <a:gd name="T18" fmla="*/ 36 w 299"/>
                  <a:gd name="T19" fmla="*/ 147 h 300"/>
                  <a:gd name="T20" fmla="*/ 36 w 299"/>
                  <a:gd name="T21" fmla="*/ 150 h 300"/>
                  <a:gd name="T22" fmla="*/ 131 w 299"/>
                  <a:gd name="T23" fmla="*/ 262 h 300"/>
                  <a:gd name="T24" fmla="*/ 131 w 299"/>
                  <a:gd name="T25" fmla="*/ 250 h 300"/>
                  <a:gd name="T26" fmla="*/ 36 w 299"/>
                  <a:gd name="T27" fmla="*/ 147 h 300"/>
                  <a:gd name="T28" fmla="*/ 171 w 299"/>
                  <a:gd name="T29" fmla="*/ 262 h 300"/>
                  <a:gd name="T30" fmla="*/ 264 w 299"/>
                  <a:gd name="T31" fmla="*/ 150 h 300"/>
                  <a:gd name="T32" fmla="*/ 264 w 299"/>
                  <a:gd name="T33" fmla="*/ 147 h 300"/>
                  <a:gd name="T34" fmla="*/ 171 w 299"/>
                  <a:gd name="T35" fmla="*/ 250 h 300"/>
                  <a:gd name="T36" fmla="*/ 171 w 299"/>
                  <a:gd name="T37" fmla="*/ 262 h 300"/>
                  <a:gd name="T38" fmla="*/ 231 w 299"/>
                  <a:gd name="T39" fmla="*/ 69 h 300"/>
                  <a:gd name="T40" fmla="*/ 193 w 299"/>
                  <a:gd name="T41" fmla="*/ 44 h 300"/>
                  <a:gd name="T42" fmla="*/ 150 w 299"/>
                  <a:gd name="T43" fmla="*/ 36 h 300"/>
                  <a:gd name="T44" fmla="*/ 106 w 299"/>
                  <a:gd name="T45" fmla="*/ 44 h 300"/>
                  <a:gd name="T46" fmla="*/ 69 w 299"/>
                  <a:gd name="T47" fmla="*/ 69 h 300"/>
                  <a:gd name="T48" fmla="*/ 45 w 299"/>
                  <a:gd name="T49" fmla="*/ 105 h 300"/>
                  <a:gd name="T50" fmla="*/ 255 w 299"/>
                  <a:gd name="T51" fmla="*/ 105 h 300"/>
                  <a:gd name="T52" fmla="*/ 231 w 299"/>
                  <a:gd name="T53" fmla="*/ 69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9" h="300">
                    <a:moveTo>
                      <a:pt x="44" y="44"/>
                    </a:moveTo>
                    <a:cubicBezTo>
                      <a:pt x="71" y="17"/>
                      <a:pt x="108" y="0"/>
                      <a:pt x="150" y="0"/>
                    </a:cubicBezTo>
                    <a:cubicBezTo>
                      <a:pt x="191" y="0"/>
                      <a:pt x="229" y="17"/>
                      <a:pt x="256" y="44"/>
                    </a:cubicBezTo>
                    <a:cubicBezTo>
                      <a:pt x="283" y="71"/>
                      <a:pt x="299" y="108"/>
                      <a:pt x="299" y="150"/>
                    </a:cubicBezTo>
                    <a:cubicBezTo>
                      <a:pt x="299" y="191"/>
                      <a:pt x="283" y="229"/>
                      <a:pt x="256" y="256"/>
                    </a:cubicBezTo>
                    <a:cubicBezTo>
                      <a:pt x="229" y="283"/>
                      <a:pt x="191" y="300"/>
                      <a:pt x="150" y="300"/>
                    </a:cubicBezTo>
                    <a:cubicBezTo>
                      <a:pt x="108" y="300"/>
                      <a:pt x="71" y="283"/>
                      <a:pt x="44" y="256"/>
                    </a:cubicBezTo>
                    <a:cubicBezTo>
                      <a:pt x="17" y="229"/>
                      <a:pt x="0" y="191"/>
                      <a:pt x="0" y="150"/>
                    </a:cubicBezTo>
                    <a:cubicBezTo>
                      <a:pt x="0" y="108"/>
                      <a:pt x="17" y="71"/>
                      <a:pt x="44" y="44"/>
                    </a:cubicBezTo>
                    <a:close/>
                    <a:moveTo>
                      <a:pt x="36" y="147"/>
                    </a:moveTo>
                    <a:cubicBezTo>
                      <a:pt x="36" y="148"/>
                      <a:pt x="36" y="149"/>
                      <a:pt x="36" y="150"/>
                    </a:cubicBezTo>
                    <a:cubicBezTo>
                      <a:pt x="36" y="206"/>
                      <a:pt x="77" y="253"/>
                      <a:pt x="131" y="262"/>
                    </a:cubicBezTo>
                    <a:cubicBezTo>
                      <a:pt x="131" y="250"/>
                      <a:pt x="131" y="250"/>
                      <a:pt x="131" y="250"/>
                    </a:cubicBezTo>
                    <a:cubicBezTo>
                      <a:pt x="131" y="192"/>
                      <a:pt x="90" y="156"/>
                      <a:pt x="36" y="147"/>
                    </a:cubicBezTo>
                    <a:close/>
                    <a:moveTo>
                      <a:pt x="171" y="262"/>
                    </a:moveTo>
                    <a:cubicBezTo>
                      <a:pt x="224" y="252"/>
                      <a:pt x="264" y="205"/>
                      <a:pt x="264" y="150"/>
                    </a:cubicBezTo>
                    <a:cubicBezTo>
                      <a:pt x="264" y="149"/>
                      <a:pt x="264" y="148"/>
                      <a:pt x="264" y="147"/>
                    </a:cubicBezTo>
                    <a:cubicBezTo>
                      <a:pt x="211" y="157"/>
                      <a:pt x="171" y="193"/>
                      <a:pt x="171" y="250"/>
                    </a:cubicBezTo>
                    <a:cubicBezTo>
                      <a:pt x="171" y="262"/>
                      <a:pt x="171" y="262"/>
                      <a:pt x="171" y="262"/>
                    </a:cubicBezTo>
                    <a:close/>
                    <a:moveTo>
                      <a:pt x="231" y="69"/>
                    </a:moveTo>
                    <a:cubicBezTo>
                      <a:pt x="220" y="58"/>
                      <a:pt x="207" y="50"/>
                      <a:pt x="193" y="44"/>
                    </a:cubicBezTo>
                    <a:cubicBezTo>
                      <a:pt x="180" y="39"/>
                      <a:pt x="165" y="36"/>
                      <a:pt x="150" y="36"/>
                    </a:cubicBezTo>
                    <a:cubicBezTo>
                      <a:pt x="134" y="36"/>
                      <a:pt x="119" y="39"/>
                      <a:pt x="106" y="44"/>
                    </a:cubicBezTo>
                    <a:cubicBezTo>
                      <a:pt x="92" y="50"/>
                      <a:pt x="79" y="58"/>
                      <a:pt x="69" y="69"/>
                    </a:cubicBezTo>
                    <a:cubicBezTo>
                      <a:pt x="59" y="79"/>
                      <a:pt x="50" y="91"/>
                      <a:pt x="45" y="105"/>
                    </a:cubicBezTo>
                    <a:cubicBezTo>
                      <a:pt x="255" y="105"/>
                      <a:pt x="255" y="105"/>
                      <a:pt x="255" y="105"/>
                    </a:cubicBezTo>
                    <a:cubicBezTo>
                      <a:pt x="249" y="91"/>
                      <a:pt x="241" y="79"/>
                      <a:pt x="231" y="69"/>
                    </a:cubicBez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8"/>
              <p:cNvSpPr>
                <a:spLocks/>
              </p:cNvSpPr>
              <p:nvPr/>
            </p:nvSpPr>
            <p:spPr bwMode="auto">
              <a:xfrm>
                <a:off x="5522913" y="7451725"/>
                <a:ext cx="287338" cy="828675"/>
              </a:xfrm>
              <a:custGeom>
                <a:avLst/>
                <a:gdLst>
                  <a:gd name="T0" fmla="*/ 44 w 76"/>
                  <a:gd name="T1" fmla="*/ 217 h 219"/>
                  <a:gd name="T2" fmla="*/ 12 w 76"/>
                  <a:gd name="T3" fmla="*/ 167 h 219"/>
                  <a:gd name="T4" fmla="*/ 0 w 76"/>
                  <a:gd name="T5" fmla="*/ 109 h 219"/>
                  <a:gd name="T6" fmla="*/ 12 w 76"/>
                  <a:gd name="T7" fmla="*/ 51 h 219"/>
                  <a:gd name="T8" fmla="*/ 45 w 76"/>
                  <a:gd name="T9" fmla="*/ 2 h 219"/>
                  <a:gd name="T10" fmla="*/ 47 w 76"/>
                  <a:gd name="T11" fmla="*/ 0 h 219"/>
                  <a:gd name="T12" fmla="*/ 49 w 76"/>
                  <a:gd name="T13" fmla="*/ 2 h 219"/>
                  <a:gd name="T14" fmla="*/ 74 w 76"/>
                  <a:gd name="T15" fmla="*/ 27 h 219"/>
                  <a:gd name="T16" fmla="*/ 76 w 76"/>
                  <a:gd name="T17" fmla="*/ 29 h 219"/>
                  <a:gd name="T18" fmla="*/ 74 w 76"/>
                  <a:gd name="T19" fmla="*/ 31 h 219"/>
                  <a:gd name="T20" fmla="*/ 60 w 76"/>
                  <a:gd name="T21" fmla="*/ 47 h 219"/>
                  <a:gd name="T22" fmla="*/ 50 w 76"/>
                  <a:gd name="T23" fmla="*/ 67 h 219"/>
                  <a:gd name="T24" fmla="*/ 43 w 76"/>
                  <a:gd name="T25" fmla="*/ 87 h 219"/>
                  <a:gd name="T26" fmla="*/ 41 w 76"/>
                  <a:gd name="T27" fmla="*/ 109 h 219"/>
                  <a:gd name="T28" fmla="*/ 43 w 76"/>
                  <a:gd name="T29" fmla="*/ 131 h 219"/>
                  <a:gd name="T30" fmla="*/ 50 w 76"/>
                  <a:gd name="T31" fmla="*/ 152 h 219"/>
                  <a:gd name="T32" fmla="*/ 60 w 76"/>
                  <a:gd name="T33" fmla="*/ 171 h 219"/>
                  <a:gd name="T34" fmla="*/ 73 w 76"/>
                  <a:gd name="T35" fmla="*/ 188 h 219"/>
                  <a:gd name="T36" fmla="*/ 75 w 76"/>
                  <a:gd name="T37" fmla="*/ 190 h 219"/>
                  <a:gd name="T38" fmla="*/ 73 w 76"/>
                  <a:gd name="T39" fmla="*/ 191 h 219"/>
                  <a:gd name="T40" fmla="*/ 48 w 76"/>
                  <a:gd name="T41" fmla="*/ 217 h 219"/>
                  <a:gd name="T42" fmla="*/ 46 w 76"/>
                  <a:gd name="T43" fmla="*/ 219 h 219"/>
                  <a:gd name="T44" fmla="*/ 44 w 76"/>
                  <a:gd name="T45" fmla="*/ 217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6" h="219">
                    <a:moveTo>
                      <a:pt x="44" y="217"/>
                    </a:moveTo>
                    <a:cubicBezTo>
                      <a:pt x="30" y="203"/>
                      <a:pt x="19" y="186"/>
                      <a:pt x="12" y="167"/>
                    </a:cubicBezTo>
                    <a:cubicBezTo>
                      <a:pt x="4" y="149"/>
                      <a:pt x="0" y="130"/>
                      <a:pt x="0" y="109"/>
                    </a:cubicBezTo>
                    <a:cubicBezTo>
                      <a:pt x="0" y="89"/>
                      <a:pt x="4" y="69"/>
                      <a:pt x="12" y="51"/>
                    </a:cubicBezTo>
                    <a:cubicBezTo>
                      <a:pt x="19" y="32"/>
                      <a:pt x="31" y="16"/>
                      <a:pt x="45" y="2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74" y="27"/>
                      <a:pt x="74" y="27"/>
                      <a:pt x="74" y="27"/>
                    </a:cubicBezTo>
                    <a:cubicBezTo>
                      <a:pt x="76" y="29"/>
                      <a:pt x="76" y="29"/>
                      <a:pt x="76" y="29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69" y="36"/>
                      <a:pt x="64" y="41"/>
                      <a:pt x="60" y="47"/>
                    </a:cubicBezTo>
                    <a:cubicBezTo>
                      <a:pt x="56" y="53"/>
                      <a:pt x="52" y="60"/>
                      <a:pt x="50" y="67"/>
                    </a:cubicBezTo>
                    <a:cubicBezTo>
                      <a:pt x="47" y="73"/>
                      <a:pt x="45" y="80"/>
                      <a:pt x="43" y="87"/>
                    </a:cubicBezTo>
                    <a:cubicBezTo>
                      <a:pt x="42" y="94"/>
                      <a:pt x="41" y="102"/>
                      <a:pt x="41" y="109"/>
                    </a:cubicBezTo>
                    <a:cubicBezTo>
                      <a:pt x="41" y="117"/>
                      <a:pt x="42" y="124"/>
                      <a:pt x="43" y="131"/>
                    </a:cubicBezTo>
                    <a:cubicBezTo>
                      <a:pt x="45" y="138"/>
                      <a:pt x="47" y="145"/>
                      <a:pt x="50" y="152"/>
                    </a:cubicBezTo>
                    <a:cubicBezTo>
                      <a:pt x="52" y="159"/>
                      <a:pt x="56" y="165"/>
                      <a:pt x="60" y="171"/>
                    </a:cubicBezTo>
                    <a:cubicBezTo>
                      <a:pt x="64" y="177"/>
                      <a:pt x="68" y="182"/>
                      <a:pt x="73" y="188"/>
                    </a:cubicBezTo>
                    <a:cubicBezTo>
                      <a:pt x="75" y="190"/>
                      <a:pt x="75" y="190"/>
                      <a:pt x="75" y="190"/>
                    </a:cubicBezTo>
                    <a:cubicBezTo>
                      <a:pt x="73" y="191"/>
                      <a:pt x="73" y="191"/>
                      <a:pt x="73" y="191"/>
                    </a:cubicBezTo>
                    <a:cubicBezTo>
                      <a:pt x="48" y="217"/>
                      <a:pt x="48" y="217"/>
                      <a:pt x="48" y="217"/>
                    </a:cubicBezTo>
                    <a:cubicBezTo>
                      <a:pt x="46" y="219"/>
                      <a:pt x="46" y="219"/>
                      <a:pt x="46" y="219"/>
                    </a:cubicBezTo>
                    <a:lnTo>
                      <a:pt x="44" y="217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21"/>
              <p:cNvSpPr>
                <a:spLocks/>
              </p:cNvSpPr>
              <p:nvPr/>
            </p:nvSpPr>
            <p:spPr bwMode="auto">
              <a:xfrm>
                <a:off x="6384926" y="7446963"/>
                <a:ext cx="287338" cy="830263"/>
              </a:xfrm>
              <a:custGeom>
                <a:avLst/>
                <a:gdLst>
                  <a:gd name="T0" fmla="*/ 31 w 76"/>
                  <a:gd name="T1" fmla="*/ 2 h 219"/>
                  <a:gd name="T2" fmla="*/ 64 w 76"/>
                  <a:gd name="T3" fmla="*/ 52 h 219"/>
                  <a:gd name="T4" fmla="*/ 76 w 76"/>
                  <a:gd name="T5" fmla="*/ 110 h 219"/>
                  <a:gd name="T6" fmla="*/ 64 w 76"/>
                  <a:gd name="T7" fmla="*/ 168 h 219"/>
                  <a:gd name="T8" fmla="*/ 31 w 76"/>
                  <a:gd name="T9" fmla="*/ 217 h 219"/>
                  <a:gd name="T10" fmla="*/ 29 w 76"/>
                  <a:gd name="T11" fmla="*/ 219 h 219"/>
                  <a:gd name="T12" fmla="*/ 27 w 76"/>
                  <a:gd name="T13" fmla="*/ 217 h 219"/>
                  <a:gd name="T14" fmla="*/ 2 w 76"/>
                  <a:gd name="T15" fmla="*/ 192 h 219"/>
                  <a:gd name="T16" fmla="*/ 0 w 76"/>
                  <a:gd name="T17" fmla="*/ 190 h 219"/>
                  <a:gd name="T18" fmla="*/ 2 w 76"/>
                  <a:gd name="T19" fmla="*/ 188 h 219"/>
                  <a:gd name="T20" fmla="*/ 16 w 76"/>
                  <a:gd name="T21" fmla="*/ 172 h 219"/>
                  <a:gd name="T22" fmla="*/ 26 w 76"/>
                  <a:gd name="T23" fmla="*/ 152 h 219"/>
                  <a:gd name="T24" fmla="*/ 33 w 76"/>
                  <a:gd name="T25" fmla="*/ 132 h 219"/>
                  <a:gd name="T26" fmla="*/ 35 w 76"/>
                  <a:gd name="T27" fmla="*/ 110 h 219"/>
                  <a:gd name="T28" fmla="*/ 33 w 76"/>
                  <a:gd name="T29" fmla="*/ 88 h 219"/>
                  <a:gd name="T30" fmla="*/ 26 w 76"/>
                  <a:gd name="T31" fmla="*/ 67 h 219"/>
                  <a:gd name="T32" fmla="*/ 16 w 76"/>
                  <a:gd name="T33" fmla="*/ 48 h 219"/>
                  <a:gd name="T34" fmla="*/ 2 w 76"/>
                  <a:gd name="T35" fmla="*/ 31 h 219"/>
                  <a:gd name="T36" fmla="*/ 1 w 76"/>
                  <a:gd name="T37" fmla="*/ 29 h 219"/>
                  <a:gd name="T38" fmla="*/ 2 w 76"/>
                  <a:gd name="T39" fmla="*/ 28 h 219"/>
                  <a:gd name="T40" fmla="*/ 28 w 76"/>
                  <a:gd name="T41" fmla="*/ 2 h 219"/>
                  <a:gd name="T42" fmla="*/ 30 w 76"/>
                  <a:gd name="T43" fmla="*/ 0 h 219"/>
                  <a:gd name="T44" fmla="*/ 31 w 76"/>
                  <a:gd name="T45" fmla="*/ 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6" h="219">
                    <a:moveTo>
                      <a:pt x="31" y="2"/>
                    </a:moveTo>
                    <a:cubicBezTo>
                      <a:pt x="45" y="16"/>
                      <a:pt x="57" y="33"/>
                      <a:pt x="64" y="52"/>
                    </a:cubicBezTo>
                    <a:cubicBezTo>
                      <a:pt x="72" y="70"/>
                      <a:pt x="76" y="89"/>
                      <a:pt x="76" y="110"/>
                    </a:cubicBezTo>
                    <a:cubicBezTo>
                      <a:pt x="76" y="130"/>
                      <a:pt x="72" y="150"/>
                      <a:pt x="64" y="168"/>
                    </a:cubicBezTo>
                    <a:cubicBezTo>
                      <a:pt x="57" y="187"/>
                      <a:pt x="45" y="203"/>
                      <a:pt x="31" y="217"/>
                    </a:cubicBezTo>
                    <a:cubicBezTo>
                      <a:pt x="29" y="219"/>
                      <a:pt x="29" y="219"/>
                      <a:pt x="29" y="219"/>
                    </a:cubicBezTo>
                    <a:cubicBezTo>
                      <a:pt x="27" y="217"/>
                      <a:pt x="27" y="217"/>
                      <a:pt x="27" y="217"/>
                    </a:cubicBezTo>
                    <a:cubicBezTo>
                      <a:pt x="2" y="192"/>
                      <a:pt x="2" y="192"/>
                      <a:pt x="2" y="192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7" y="183"/>
                      <a:pt x="12" y="178"/>
                      <a:pt x="16" y="172"/>
                    </a:cubicBezTo>
                    <a:cubicBezTo>
                      <a:pt x="20" y="166"/>
                      <a:pt x="23" y="159"/>
                      <a:pt x="26" y="152"/>
                    </a:cubicBezTo>
                    <a:cubicBezTo>
                      <a:pt x="29" y="146"/>
                      <a:pt x="31" y="139"/>
                      <a:pt x="33" y="132"/>
                    </a:cubicBezTo>
                    <a:cubicBezTo>
                      <a:pt x="34" y="125"/>
                      <a:pt x="35" y="117"/>
                      <a:pt x="35" y="110"/>
                    </a:cubicBezTo>
                    <a:cubicBezTo>
                      <a:pt x="35" y="102"/>
                      <a:pt x="34" y="95"/>
                      <a:pt x="33" y="88"/>
                    </a:cubicBezTo>
                    <a:cubicBezTo>
                      <a:pt x="31" y="81"/>
                      <a:pt x="29" y="74"/>
                      <a:pt x="26" y="67"/>
                    </a:cubicBezTo>
                    <a:cubicBezTo>
                      <a:pt x="23" y="60"/>
                      <a:pt x="20" y="54"/>
                      <a:pt x="16" y="48"/>
                    </a:cubicBezTo>
                    <a:cubicBezTo>
                      <a:pt x="12" y="42"/>
                      <a:pt x="8" y="37"/>
                      <a:pt x="2" y="31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30" y="0"/>
                      <a:pt x="30" y="0"/>
                      <a:pt x="30" y="0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77" name="等腰三角形 16"/>
            <p:cNvSpPr/>
            <p:nvPr/>
          </p:nvSpPr>
          <p:spPr>
            <a:xfrm rot="3061030" flipH="1">
              <a:off x="2254726" y="4764047"/>
              <a:ext cx="635338" cy="77772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108069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0"/>
    </mc:Choice>
    <mc:Fallback xmlns="">
      <p:transition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2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65241 -0.165841 E" pathEditMode="relative" ptsTypes="">
                                      <p:cBhvr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9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</p:cBhvr>
                                      <p:by x="150000" y="150000"/>
                                      <p:to x="188687" y="188395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6524 0.16574 L 3.75E-6 7.40741E-7 " pathEditMode="relative" rAng="0" ptsTypes="AA">
                                      <p:cBhvr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255" y="-8287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</p:cBhvr>
                                      <p:by x="150000" y="150000"/>
                                      <p:from x="52998" y="53080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8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8700000">
                                      <p:cBhvr>
                                        <p:cTn id="3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8" presetClass="emph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600000">
                                      <p:cBhvr>
                                        <p:cTn id="34" dur="2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 animBg="1"/>
      <p:bldP spid="17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1">
              <a:lumMod val="75000"/>
            </a:schemeClr>
          </a:fgClr>
          <a:bgClr>
            <a:srgbClr val="FFFBF5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任意多边形 104"/>
          <p:cNvSpPr>
            <a:spLocks/>
          </p:cNvSpPr>
          <p:nvPr/>
        </p:nvSpPr>
        <p:spPr bwMode="auto">
          <a:xfrm flipH="1">
            <a:off x="-4000502" y="-920714"/>
            <a:ext cx="16192502" cy="7778714"/>
          </a:xfrm>
          <a:custGeom>
            <a:avLst/>
            <a:gdLst>
              <a:gd name="connsiteX0" fmla="*/ 11146671 w 16192502"/>
              <a:gd name="connsiteY0" fmla="*/ 0 h 7778714"/>
              <a:gd name="connsiteX1" fmla="*/ 10617626 w 16192502"/>
              <a:gd name="connsiteY1" fmla="*/ 0 h 7778714"/>
              <a:gd name="connsiteX2" fmla="*/ 10971910 w 16192502"/>
              <a:gd name="connsiteY2" fmla="*/ 827112 h 7778714"/>
              <a:gd name="connsiteX3" fmla="*/ 11760388 w 16192502"/>
              <a:gd name="connsiteY3" fmla="*/ 2842516 h 7778714"/>
              <a:gd name="connsiteX4" fmla="*/ 11987670 w 16192502"/>
              <a:gd name="connsiteY4" fmla="*/ 3332878 h 7778714"/>
              <a:gd name="connsiteX5" fmla="*/ 12030504 w 16192502"/>
              <a:gd name="connsiteY5" fmla="*/ 3386603 h 7778714"/>
              <a:gd name="connsiteX6" fmla="*/ 1809750 w 16192502"/>
              <a:gd name="connsiteY6" fmla="*/ 3386603 h 7778714"/>
              <a:gd name="connsiteX7" fmla="*/ 1809750 w 16192502"/>
              <a:gd name="connsiteY7" fmla="*/ 3382519 h 7778714"/>
              <a:gd name="connsiteX8" fmla="*/ 0 w 16192502"/>
              <a:gd name="connsiteY8" fmla="*/ 3382519 h 7778714"/>
              <a:gd name="connsiteX9" fmla="*/ 0 w 16192502"/>
              <a:gd name="connsiteY9" fmla="*/ 7778714 h 7778714"/>
              <a:gd name="connsiteX10" fmla="*/ 739494 w 16192502"/>
              <a:gd name="connsiteY10" fmla="*/ 7778714 h 7778714"/>
              <a:gd name="connsiteX11" fmla="*/ 1809750 w 16192502"/>
              <a:gd name="connsiteY11" fmla="*/ 7778714 h 7778714"/>
              <a:gd name="connsiteX12" fmla="*/ 12915900 w 16192502"/>
              <a:gd name="connsiteY12" fmla="*/ 7778714 h 7778714"/>
              <a:gd name="connsiteX13" fmla="*/ 12915900 w 16192502"/>
              <a:gd name="connsiteY13" fmla="*/ 6851029 h 7778714"/>
              <a:gd name="connsiteX14" fmla="*/ 14408854 w 16192502"/>
              <a:gd name="connsiteY14" fmla="*/ 6851029 h 7778714"/>
              <a:gd name="connsiteX15" fmla="*/ 14156192 w 16192502"/>
              <a:gd name="connsiteY15" fmla="*/ 5997108 h 7778714"/>
              <a:gd name="connsiteX16" fmla="*/ 13499900 w 16192502"/>
              <a:gd name="connsiteY16" fmla="*/ 4092116 h 7778714"/>
              <a:gd name="connsiteX17" fmla="*/ 15321446 w 16192502"/>
              <a:gd name="connsiteY17" fmla="*/ 4092116 h 7778714"/>
              <a:gd name="connsiteX18" fmla="*/ 16178640 w 16192502"/>
              <a:gd name="connsiteY18" fmla="*/ 3448177 h 7778714"/>
              <a:gd name="connsiteX19" fmla="*/ 15250010 w 16192502"/>
              <a:gd name="connsiteY19" fmla="*/ 2196067 h 7778714"/>
              <a:gd name="connsiteX20" fmla="*/ 13428468 w 16192502"/>
              <a:gd name="connsiteY20" fmla="*/ 2911554 h 7778714"/>
              <a:gd name="connsiteX21" fmla="*/ 12178386 w 16192502"/>
              <a:gd name="connsiteY21" fmla="*/ 2589587 h 7778714"/>
              <a:gd name="connsiteX22" fmla="*/ 11361375 w 16192502"/>
              <a:gd name="connsiteY22" fmla="*/ 501250 h 7778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6192502" h="7778714">
                <a:moveTo>
                  <a:pt x="11146671" y="0"/>
                </a:moveTo>
                <a:lnTo>
                  <a:pt x="10617626" y="0"/>
                </a:lnTo>
                <a:lnTo>
                  <a:pt x="10971910" y="827112"/>
                </a:lnTo>
                <a:cubicBezTo>
                  <a:pt x="11251971" y="1496036"/>
                  <a:pt x="11519106" y="2169276"/>
                  <a:pt x="11760388" y="2842516"/>
                </a:cubicBezTo>
                <a:cubicBezTo>
                  <a:pt x="11846562" y="3058297"/>
                  <a:pt x="11917654" y="3220134"/>
                  <a:pt x="11987670" y="3332878"/>
                </a:cubicBezTo>
                <a:lnTo>
                  <a:pt x="12030504" y="3386603"/>
                </a:lnTo>
                <a:lnTo>
                  <a:pt x="1809750" y="3386603"/>
                </a:lnTo>
                <a:lnTo>
                  <a:pt x="1809750" y="3382519"/>
                </a:lnTo>
                <a:lnTo>
                  <a:pt x="0" y="3382519"/>
                </a:lnTo>
                <a:lnTo>
                  <a:pt x="0" y="7778714"/>
                </a:lnTo>
                <a:lnTo>
                  <a:pt x="739494" y="7778714"/>
                </a:lnTo>
                <a:lnTo>
                  <a:pt x="1809750" y="7778714"/>
                </a:lnTo>
                <a:lnTo>
                  <a:pt x="12915900" y="7778714"/>
                </a:lnTo>
                <a:lnTo>
                  <a:pt x="12915900" y="6851029"/>
                </a:lnTo>
                <a:lnTo>
                  <a:pt x="14408854" y="6851029"/>
                </a:lnTo>
                <a:lnTo>
                  <a:pt x="14156192" y="5997108"/>
                </a:lnTo>
                <a:cubicBezTo>
                  <a:pt x="13946360" y="5379998"/>
                  <a:pt x="13696340" y="4753943"/>
                  <a:pt x="13499900" y="4092116"/>
                </a:cubicBezTo>
                <a:cubicBezTo>
                  <a:pt x="13964218" y="4092116"/>
                  <a:pt x="14642832" y="4092116"/>
                  <a:pt x="15321446" y="4092116"/>
                </a:cubicBezTo>
                <a:cubicBezTo>
                  <a:pt x="15750038" y="4056337"/>
                  <a:pt x="16285786" y="4092116"/>
                  <a:pt x="16178640" y="3448177"/>
                </a:cubicBezTo>
                <a:cubicBezTo>
                  <a:pt x="16071486" y="2911554"/>
                  <a:pt x="16071486" y="2124518"/>
                  <a:pt x="15250010" y="2196067"/>
                </a:cubicBezTo>
                <a:cubicBezTo>
                  <a:pt x="14607110" y="2303384"/>
                  <a:pt x="13964218" y="2553807"/>
                  <a:pt x="13428468" y="2911554"/>
                </a:cubicBezTo>
                <a:cubicBezTo>
                  <a:pt x="12642710" y="3483945"/>
                  <a:pt x="12535554" y="3483945"/>
                  <a:pt x="12178386" y="2589587"/>
                </a:cubicBezTo>
                <a:cubicBezTo>
                  <a:pt x="11928372" y="1891984"/>
                  <a:pt x="11651571" y="1194381"/>
                  <a:pt x="11361375" y="501250"/>
                </a:cubicBezTo>
                <a:close/>
              </a:path>
            </a:pathLst>
          </a:custGeom>
          <a:solidFill>
            <a:srgbClr val="88938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grpSp>
        <p:nvGrpSpPr>
          <p:cNvPr id="42" name="组合 41"/>
          <p:cNvGrpSpPr/>
          <p:nvPr/>
        </p:nvGrpSpPr>
        <p:grpSpPr>
          <a:xfrm>
            <a:off x="9562717" y="3256336"/>
            <a:ext cx="6672092" cy="2263601"/>
            <a:chOff x="5733143" y="5529943"/>
            <a:chExt cx="3309257" cy="1122712"/>
          </a:xfrm>
        </p:grpSpPr>
        <p:sp>
          <p:nvSpPr>
            <p:cNvPr id="43" name="梯形 42"/>
            <p:cNvSpPr/>
            <p:nvPr/>
          </p:nvSpPr>
          <p:spPr>
            <a:xfrm>
              <a:off x="5733143" y="5529943"/>
              <a:ext cx="3309257" cy="1122712"/>
            </a:xfrm>
            <a:prstGeom prst="trapezoid">
              <a:avLst/>
            </a:prstGeom>
            <a:solidFill>
              <a:srgbClr val="66716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4" name="组合 43"/>
            <p:cNvGrpSpPr/>
            <p:nvPr/>
          </p:nvGrpSpPr>
          <p:grpSpPr>
            <a:xfrm>
              <a:off x="6231817" y="5819630"/>
              <a:ext cx="2311908" cy="543339"/>
              <a:chOff x="6150864" y="5837208"/>
              <a:chExt cx="2311908" cy="543339"/>
            </a:xfrm>
          </p:grpSpPr>
          <p:grpSp>
            <p:nvGrpSpPr>
              <p:cNvPr id="45" name="组合 44"/>
              <p:cNvGrpSpPr/>
              <p:nvPr/>
            </p:nvGrpSpPr>
            <p:grpSpPr>
              <a:xfrm>
                <a:off x="6150864" y="5837208"/>
                <a:ext cx="725424" cy="543339"/>
                <a:chOff x="9158287" y="4199398"/>
                <a:chExt cx="2028826" cy="934578"/>
              </a:xfrm>
            </p:grpSpPr>
            <p:sp>
              <p:nvSpPr>
                <p:cNvPr id="71" name="圆角矩形 70"/>
                <p:cNvSpPr/>
                <p:nvPr/>
              </p:nvSpPr>
              <p:spPr>
                <a:xfrm>
                  <a:off x="9158287" y="4199398"/>
                  <a:ext cx="2028826" cy="934578"/>
                </a:xfrm>
                <a:prstGeom prst="roundRect">
                  <a:avLst>
                    <a:gd name="adj" fmla="val 6662"/>
                  </a:avLst>
                </a:prstGeom>
                <a:solidFill>
                  <a:srgbClr val="8E8F9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2" name="组合 71"/>
                <p:cNvGrpSpPr/>
                <p:nvPr/>
              </p:nvGrpSpPr>
              <p:grpSpPr>
                <a:xfrm>
                  <a:off x="9239250" y="4270446"/>
                  <a:ext cx="1866900" cy="792482"/>
                  <a:chOff x="9235440" y="4288155"/>
                  <a:chExt cx="1866900" cy="792482"/>
                </a:xfrm>
              </p:grpSpPr>
              <p:sp>
                <p:nvSpPr>
                  <p:cNvPr id="73" name="圆角矩形 72"/>
                  <p:cNvSpPr/>
                  <p:nvPr/>
                </p:nvSpPr>
                <p:spPr>
                  <a:xfrm>
                    <a:off x="9235440" y="428815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" name="圆角矩形 73"/>
                  <p:cNvSpPr/>
                  <p:nvPr/>
                </p:nvSpPr>
                <p:spPr>
                  <a:xfrm>
                    <a:off x="9235440" y="445960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" name="圆角矩形 74"/>
                  <p:cNvSpPr/>
                  <p:nvPr/>
                </p:nvSpPr>
                <p:spPr>
                  <a:xfrm>
                    <a:off x="9235440" y="463105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" name="圆角矩形 75"/>
                  <p:cNvSpPr/>
                  <p:nvPr/>
                </p:nvSpPr>
                <p:spPr>
                  <a:xfrm>
                    <a:off x="9235440" y="4802506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" name="圆角矩形 76"/>
                  <p:cNvSpPr/>
                  <p:nvPr/>
                </p:nvSpPr>
                <p:spPr>
                  <a:xfrm>
                    <a:off x="9235440" y="4973957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46" name="组合 45"/>
              <p:cNvGrpSpPr/>
              <p:nvPr/>
            </p:nvGrpSpPr>
            <p:grpSpPr>
              <a:xfrm>
                <a:off x="7737348" y="5837208"/>
                <a:ext cx="725424" cy="543339"/>
                <a:chOff x="9158287" y="4199398"/>
                <a:chExt cx="2028826" cy="934578"/>
              </a:xfrm>
            </p:grpSpPr>
            <p:sp>
              <p:nvSpPr>
                <p:cNvPr id="64" name="圆角矩形 63"/>
                <p:cNvSpPr/>
                <p:nvPr/>
              </p:nvSpPr>
              <p:spPr>
                <a:xfrm>
                  <a:off x="9158287" y="4199398"/>
                  <a:ext cx="2028826" cy="934578"/>
                </a:xfrm>
                <a:prstGeom prst="roundRect">
                  <a:avLst>
                    <a:gd name="adj" fmla="val 6662"/>
                  </a:avLst>
                </a:prstGeom>
                <a:solidFill>
                  <a:srgbClr val="8E8F9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5" name="组合 64"/>
                <p:cNvGrpSpPr/>
                <p:nvPr/>
              </p:nvGrpSpPr>
              <p:grpSpPr>
                <a:xfrm>
                  <a:off x="9239250" y="4270446"/>
                  <a:ext cx="1866900" cy="792482"/>
                  <a:chOff x="9235440" y="4288155"/>
                  <a:chExt cx="1866900" cy="792482"/>
                </a:xfrm>
              </p:grpSpPr>
              <p:sp>
                <p:nvSpPr>
                  <p:cNvPr id="66" name="圆角矩形 65"/>
                  <p:cNvSpPr/>
                  <p:nvPr/>
                </p:nvSpPr>
                <p:spPr>
                  <a:xfrm>
                    <a:off x="9235440" y="428815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" name="圆角矩形 66"/>
                  <p:cNvSpPr/>
                  <p:nvPr/>
                </p:nvSpPr>
                <p:spPr>
                  <a:xfrm>
                    <a:off x="9235440" y="445960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" name="圆角矩形 67"/>
                  <p:cNvSpPr/>
                  <p:nvPr/>
                </p:nvSpPr>
                <p:spPr>
                  <a:xfrm>
                    <a:off x="9235440" y="463105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" name="圆角矩形 68"/>
                  <p:cNvSpPr/>
                  <p:nvPr/>
                </p:nvSpPr>
                <p:spPr>
                  <a:xfrm>
                    <a:off x="9235440" y="4802506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" name="圆角矩形 69"/>
                  <p:cNvSpPr/>
                  <p:nvPr/>
                </p:nvSpPr>
                <p:spPr>
                  <a:xfrm>
                    <a:off x="9235440" y="4973957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47" name="组合 46"/>
              <p:cNvGrpSpPr/>
              <p:nvPr/>
            </p:nvGrpSpPr>
            <p:grpSpPr>
              <a:xfrm>
                <a:off x="7141083" y="5837208"/>
                <a:ext cx="331470" cy="543339"/>
                <a:chOff x="7152513" y="5837208"/>
                <a:chExt cx="331470" cy="543339"/>
              </a:xfrm>
            </p:grpSpPr>
            <p:sp>
              <p:nvSpPr>
                <p:cNvPr id="49" name="圆角矩形 48"/>
                <p:cNvSpPr/>
                <p:nvPr/>
              </p:nvSpPr>
              <p:spPr>
                <a:xfrm>
                  <a:off x="7152513" y="5837208"/>
                  <a:ext cx="331470" cy="543339"/>
                </a:xfrm>
                <a:prstGeom prst="roundRect">
                  <a:avLst>
                    <a:gd name="adj" fmla="val 6662"/>
                  </a:avLst>
                </a:prstGeom>
                <a:solidFill>
                  <a:srgbClr val="8E8F9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50" name="组合 49"/>
                <p:cNvGrpSpPr/>
                <p:nvPr/>
              </p:nvGrpSpPr>
              <p:grpSpPr>
                <a:xfrm>
                  <a:off x="7165741" y="5873931"/>
                  <a:ext cx="305014" cy="465310"/>
                  <a:chOff x="7165741" y="5873931"/>
                  <a:chExt cx="305014" cy="507062"/>
                </a:xfrm>
              </p:grpSpPr>
              <p:sp>
                <p:nvSpPr>
                  <p:cNvPr id="56" name="圆角矩形 55"/>
                  <p:cNvSpPr/>
                  <p:nvPr/>
                </p:nvSpPr>
                <p:spPr>
                  <a:xfrm>
                    <a:off x="7165741" y="5873931"/>
                    <a:ext cx="305014" cy="433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7" name="圆角矩形 56"/>
                  <p:cNvSpPr/>
                  <p:nvPr/>
                </p:nvSpPr>
                <p:spPr>
                  <a:xfrm>
                    <a:off x="7165741" y="5940178"/>
                    <a:ext cx="305014" cy="433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8" name="圆角矩形 57"/>
                  <p:cNvSpPr/>
                  <p:nvPr/>
                </p:nvSpPr>
                <p:spPr>
                  <a:xfrm>
                    <a:off x="7165741" y="6072672"/>
                    <a:ext cx="305014" cy="433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9" name="圆角矩形 58"/>
                  <p:cNvSpPr/>
                  <p:nvPr/>
                </p:nvSpPr>
                <p:spPr>
                  <a:xfrm>
                    <a:off x="7165741" y="6205166"/>
                    <a:ext cx="305014" cy="433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0" name="圆角矩形 59"/>
                  <p:cNvSpPr/>
                  <p:nvPr/>
                </p:nvSpPr>
                <p:spPr>
                  <a:xfrm>
                    <a:off x="7165741" y="6006425"/>
                    <a:ext cx="305014" cy="433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" name="圆角矩形 60"/>
                  <p:cNvSpPr/>
                  <p:nvPr/>
                </p:nvSpPr>
                <p:spPr>
                  <a:xfrm>
                    <a:off x="7165741" y="6138919"/>
                    <a:ext cx="305014" cy="433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2" name="圆角矩形 61"/>
                  <p:cNvSpPr/>
                  <p:nvPr/>
                </p:nvSpPr>
                <p:spPr>
                  <a:xfrm>
                    <a:off x="7165741" y="6271413"/>
                    <a:ext cx="305014" cy="433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3" name="圆角矩形 62"/>
                  <p:cNvSpPr/>
                  <p:nvPr/>
                </p:nvSpPr>
                <p:spPr>
                  <a:xfrm>
                    <a:off x="7165741" y="6337660"/>
                    <a:ext cx="305014" cy="433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sp>
        <p:nvSpPr>
          <p:cNvPr id="26" name="椭圆 25"/>
          <p:cNvSpPr/>
          <p:nvPr/>
        </p:nvSpPr>
        <p:spPr>
          <a:xfrm>
            <a:off x="6919253" y="3217636"/>
            <a:ext cx="1818348" cy="1818348"/>
          </a:xfrm>
          <a:prstGeom prst="ellipse">
            <a:avLst/>
          </a:prstGeom>
          <a:noFill/>
          <a:ln w="19050">
            <a:solidFill>
              <a:srgbClr val="3F3F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椭圆 26"/>
          <p:cNvSpPr/>
          <p:nvPr/>
        </p:nvSpPr>
        <p:spPr>
          <a:xfrm>
            <a:off x="7094258" y="3392641"/>
            <a:ext cx="1468337" cy="1468337"/>
          </a:xfrm>
          <a:prstGeom prst="ellipse">
            <a:avLst/>
          </a:pr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8" name="任意多边形 97"/>
          <p:cNvSpPr/>
          <p:nvPr/>
        </p:nvSpPr>
        <p:spPr>
          <a:xfrm>
            <a:off x="7096732" y="3392641"/>
            <a:ext cx="1463390" cy="709627"/>
          </a:xfrm>
          <a:custGeom>
            <a:avLst/>
            <a:gdLst>
              <a:gd name="connsiteX0" fmla="*/ 731695 w 1463390"/>
              <a:gd name="connsiteY0" fmla="*/ 0 h 709627"/>
              <a:gd name="connsiteX1" fmla="*/ 1450948 w 1463390"/>
              <a:gd name="connsiteY1" fmla="*/ 586209 h 709627"/>
              <a:gd name="connsiteX2" fmla="*/ 1463390 w 1463390"/>
              <a:gd name="connsiteY2" fmla="*/ 709627 h 709627"/>
              <a:gd name="connsiteX3" fmla="*/ 0 w 1463390"/>
              <a:gd name="connsiteY3" fmla="*/ 709627 h 709627"/>
              <a:gd name="connsiteX4" fmla="*/ 12442 w 1463390"/>
              <a:gd name="connsiteY4" fmla="*/ 586209 h 709627"/>
              <a:gd name="connsiteX5" fmla="*/ 731695 w 1463390"/>
              <a:gd name="connsiteY5" fmla="*/ 0 h 709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3390" h="709627">
                <a:moveTo>
                  <a:pt x="731695" y="0"/>
                </a:moveTo>
                <a:cubicBezTo>
                  <a:pt x="1086481" y="0"/>
                  <a:pt x="1382490" y="251660"/>
                  <a:pt x="1450948" y="586209"/>
                </a:cubicBezTo>
                <a:lnTo>
                  <a:pt x="1463390" y="709627"/>
                </a:lnTo>
                <a:lnTo>
                  <a:pt x="0" y="709627"/>
                </a:lnTo>
                <a:lnTo>
                  <a:pt x="12442" y="586209"/>
                </a:lnTo>
                <a:cubicBezTo>
                  <a:pt x="80901" y="251660"/>
                  <a:pt x="376909" y="0"/>
                  <a:pt x="731695" y="0"/>
                </a:cubicBezTo>
                <a:close/>
              </a:path>
            </a:pathLst>
          </a:cu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" name="组合 4"/>
          <p:cNvGrpSpPr/>
          <p:nvPr/>
        </p:nvGrpSpPr>
        <p:grpSpPr>
          <a:xfrm rot="5400000">
            <a:off x="7248890" y="3987881"/>
            <a:ext cx="1159074" cy="240372"/>
            <a:chOff x="7561727" y="4052758"/>
            <a:chExt cx="533400" cy="110618"/>
          </a:xfrm>
        </p:grpSpPr>
        <p:sp>
          <p:nvSpPr>
            <p:cNvPr id="103" name="任意多边形 102"/>
            <p:cNvSpPr/>
            <p:nvPr/>
          </p:nvSpPr>
          <p:spPr>
            <a:xfrm>
              <a:off x="7561727" y="4105274"/>
              <a:ext cx="533400" cy="58102"/>
            </a:xfrm>
            <a:custGeom>
              <a:avLst/>
              <a:gdLst>
                <a:gd name="connsiteX0" fmla="*/ 564 w 533400"/>
                <a:gd name="connsiteY0" fmla="*/ 0 h 58102"/>
                <a:gd name="connsiteX1" fmla="*/ 532836 w 533400"/>
                <a:gd name="connsiteY1" fmla="*/ 0 h 58102"/>
                <a:gd name="connsiteX2" fmla="*/ 533400 w 533400"/>
                <a:gd name="connsiteY2" fmla="*/ 2793 h 58102"/>
                <a:gd name="connsiteX3" fmla="*/ 478091 w 533400"/>
                <a:gd name="connsiteY3" fmla="*/ 58102 h 58102"/>
                <a:gd name="connsiteX4" fmla="*/ 55309 w 533400"/>
                <a:gd name="connsiteY4" fmla="*/ 58102 h 58102"/>
                <a:gd name="connsiteX5" fmla="*/ 0 w 533400"/>
                <a:gd name="connsiteY5" fmla="*/ 2793 h 58102"/>
                <a:gd name="connsiteX6" fmla="*/ 564 w 533400"/>
                <a:gd name="connsiteY6" fmla="*/ 0 h 5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3400" h="58102">
                  <a:moveTo>
                    <a:pt x="564" y="0"/>
                  </a:moveTo>
                  <a:lnTo>
                    <a:pt x="532836" y="0"/>
                  </a:lnTo>
                  <a:lnTo>
                    <a:pt x="533400" y="2793"/>
                  </a:lnTo>
                  <a:cubicBezTo>
                    <a:pt x="533400" y="33339"/>
                    <a:pt x="508637" y="58102"/>
                    <a:pt x="478091" y="58102"/>
                  </a:cubicBezTo>
                  <a:lnTo>
                    <a:pt x="55309" y="58102"/>
                  </a:lnTo>
                  <a:cubicBezTo>
                    <a:pt x="24763" y="58102"/>
                    <a:pt x="0" y="33339"/>
                    <a:pt x="0" y="2793"/>
                  </a:cubicBezTo>
                  <a:lnTo>
                    <a:pt x="564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" name="任意多边形 101"/>
            <p:cNvSpPr/>
            <p:nvPr/>
          </p:nvSpPr>
          <p:spPr>
            <a:xfrm>
              <a:off x="7562290" y="4052758"/>
              <a:ext cx="532272" cy="52516"/>
            </a:xfrm>
            <a:custGeom>
              <a:avLst/>
              <a:gdLst>
                <a:gd name="connsiteX0" fmla="*/ 54745 w 532272"/>
                <a:gd name="connsiteY0" fmla="*/ 0 h 52516"/>
                <a:gd name="connsiteX1" fmla="*/ 477527 w 532272"/>
                <a:gd name="connsiteY1" fmla="*/ 0 h 52516"/>
                <a:gd name="connsiteX2" fmla="*/ 528490 w 532272"/>
                <a:gd name="connsiteY2" fmla="*/ 33780 h 52516"/>
                <a:gd name="connsiteX3" fmla="*/ 532272 w 532272"/>
                <a:gd name="connsiteY3" fmla="*/ 52516 h 52516"/>
                <a:gd name="connsiteX4" fmla="*/ 0 w 532272"/>
                <a:gd name="connsiteY4" fmla="*/ 52516 h 52516"/>
                <a:gd name="connsiteX5" fmla="*/ 3782 w 532272"/>
                <a:gd name="connsiteY5" fmla="*/ 33780 h 52516"/>
                <a:gd name="connsiteX6" fmla="*/ 54745 w 532272"/>
                <a:gd name="connsiteY6" fmla="*/ 0 h 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2272" h="52516">
                  <a:moveTo>
                    <a:pt x="54745" y="0"/>
                  </a:moveTo>
                  <a:lnTo>
                    <a:pt x="477527" y="0"/>
                  </a:lnTo>
                  <a:cubicBezTo>
                    <a:pt x="500436" y="0"/>
                    <a:pt x="520093" y="13929"/>
                    <a:pt x="528490" y="33780"/>
                  </a:cubicBezTo>
                  <a:lnTo>
                    <a:pt x="532272" y="52516"/>
                  </a:lnTo>
                  <a:lnTo>
                    <a:pt x="0" y="52516"/>
                  </a:lnTo>
                  <a:lnTo>
                    <a:pt x="3782" y="33780"/>
                  </a:lnTo>
                  <a:cubicBezTo>
                    <a:pt x="12179" y="13929"/>
                    <a:pt x="31836" y="0"/>
                    <a:pt x="5474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0" name="组合 9"/>
            <p:cNvGrpSpPr/>
            <p:nvPr/>
          </p:nvGrpSpPr>
          <p:grpSpPr>
            <a:xfrm>
              <a:off x="7561727" y="4052758"/>
              <a:ext cx="533400" cy="110618"/>
              <a:chOff x="7614575" y="4052758"/>
              <a:chExt cx="533400" cy="110618"/>
            </a:xfrm>
          </p:grpSpPr>
          <p:sp>
            <p:nvSpPr>
              <p:cNvPr id="159" name="任意多边形 158"/>
              <p:cNvSpPr/>
              <p:nvPr/>
            </p:nvSpPr>
            <p:spPr>
              <a:xfrm>
                <a:off x="7614575" y="4105274"/>
                <a:ext cx="533400" cy="58102"/>
              </a:xfrm>
              <a:custGeom>
                <a:avLst/>
                <a:gdLst>
                  <a:gd name="connsiteX0" fmla="*/ 564 w 533400"/>
                  <a:gd name="connsiteY0" fmla="*/ 0 h 58102"/>
                  <a:gd name="connsiteX1" fmla="*/ 532836 w 533400"/>
                  <a:gd name="connsiteY1" fmla="*/ 0 h 58102"/>
                  <a:gd name="connsiteX2" fmla="*/ 533400 w 533400"/>
                  <a:gd name="connsiteY2" fmla="*/ 2793 h 58102"/>
                  <a:gd name="connsiteX3" fmla="*/ 478091 w 533400"/>
                  <a:gd name="connsiteY3" fmla="*/ 58102 h 58102"/>
                  <a:gd name="connsiteX4" fmla="*/ 55309 w 533400"/>
                  <a:gd name="connsiteY4" fmla="*/ 58102 h 58102"/>
                  <a:gd name="connsiteX5" fmla="*/ 0 w 533400"/>
                  <a:gd name="connsiteY5" fmla="*/ 2793 h 58102"/>
                  <a:gd name="connsiteX6" fmla="*/ 564 w 533400"/>
                  <a:gd name="connsiteY6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3400" h="58102">
                    <a:moveTo>
                      <a:pt x="564" y="0"/>
                    </a:moveTo>
                    <a:lnTo>
                      <a:pt x="532836" y="0"/>
                    </a:lnTo>
                    <a:lnTo>
                      <a:pt x="533400" y="2793"/>
                    </a:lnTo>
                    <a:cubicBezTo>
                      <a:pt x="533400" y="33339"/>
                      <a:pt x="508637" y="58102"/>
                      <a:pt x="478091" y="58102"/>
                    </a:cubicBezTo>
                    <a:lnTo>
                      <a:pt x="55309" y="58102"/>
                    </a:lnTo>
                    <a:cubicBezTo>
                      <a:pt x="24763" y="58102"/>
                      <a:pt x="0" y="33339"/>
                      <a:pt x="0" y="2793"/>
                    </a:cubicBezTo>
                    <a:lnTo>
                      <a:pt x="56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0" name="任意多边形 159"/>
              <p:cNvSpPr/>
              <p:nvPr/>
            </p:nvSpPr>
            <p:spPr>
              <a:xfrm>
                <a:off x="7615139" y="4052758"/>
                <a:ext cx="532272" cy="52516"/>
              </a:xfrm>
              <a:custGeom>
                <a:avLst/>
                <a:gdLst>
                  <a:gd name="connsiteX0" fmla="*/ 54745 w 532272"/>
                  <a:gd name="connsiteY0" fmla="*/ 0 h 52516"/>
                  <a:gd name="connsiteX1" fmla="*/ 477527 w 532272"/>
                  <a:gd name="connsiteY1" fmla="*/ 0 h 52516"/>
                  <a:gd name="connsiteX2" fmla="*/ 528490 w 532272"/>
                  <a:gd name="connsiteY2" fmla="*/ 33780 h 52516"/>
                  <a:gd name="connsiteX3" fmla="*/ 532272 w 532272"/>
                  <a:gd name="connsiteY3" fmla="*/ 52516 h 52516"/>
                  <a:gd name="connsiteX4" fmla="*/ 0 w 532272"/>
                  <a:gd name="connsiteY4" fmla="*/ 52516 h 52516"/>
                  <a:gd name="connsiteX5" fmla="*/ 3782 w 532272"/>
                  <a:gd name="connsiteY5" fmla="*/ 33780 h 52516"/>
                  <a:gd name="connsiteX6" fmla="*/ 54745 w 532272"/>
                  <a:gd name="connsiteY6" fmla="*/ 0 h 52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2272" h="52516">
                    <a:moveTo>
                      <a:pt x="54745" y="0"/>
                    </a:moveTo>
                    <a:lnTo>
                      <a:pt x="477527" y="0"/>
                    </a:lnTo>
                    <a:cubicBezTo>
                      <a:pt x="500436" y="0"/>
                      <a:pt x="520093" y="13929"/>
                      <a:pt x="528490" y="33780"/>
                    </a:cubicBezTo>
                    <a:lnTo>
                      <a:pt x="532272" y="52516"/>
                    </a:lnTo>
                    <a:lnTo>
                      <a:pt x="0" y="52516"/>
                    </a:lnTo>
                    <a:lnTo>
                      <a:pt x="3782" y="33780"/>
                    </a:lnTo>
                    <a:cubicBezTo>
                      <a:pt x="12179" y="13929"/>
                      <a:pt x="31836" y="0"/>
                      <a:pt x="5474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4" name="组合 13"/>
          <p:cNvGrpSpPr/>
          <p:nvPr/>
        </p:nvGrpSpPr>
        <p:grpSpPr>
          <a:xfrm rot="190460">
            <a:off x="-1142999" y="1790700"/>
            <a:ext cx="8817578" cy="6010275"/>
            <a:chOff x="-1142999" y="1790700"/>
            <a:chExt cx="8817578" cy="6010275"/>
          </a:xfrm>
        </p:grpSpPr>
        <p:grpSp>
          <p:nvGrpSpPr>
            <p:cNvPr id="12" name="组合 11"/>
            <p:cNvGrpSpPr/>
            <p:nvPr/>
          </p:nvGrpSpPr>
          <p:grpSpPr>
            <a:xfrm>
              <a:off x="-963332" y="1983910"/>
              <a:ext cx="7040283" cy="5559956"/>
              <a:chOff x="-963332" y="1983910"/>
              <a:chExt cx="7040283" cy="5559956"/>
            </a:xfrm>
          </p:grpSpPr>
          <p:grpSp>
            <p:nvGrpSpPr>
              <p:cNvPr id="79" name="组合 78"/>
              <p:cNvGrpSpPr/>
              <p:nvPr/>
            </p:nvGrpSpPr>
            <p:grpSpPr>
              <a:xfrm>
                <a:off x="454863" y="1983910"/>
                <a:ext cx="5622088" cy="5559956"/>
                <a:chOff x="5522913" y="7299325"/>
                <a:chExt cx="1149351" cy="1136650"/>
              </a:xfrm>
            </p:grpSpPr>
            <p:sp>
              <p:nvSpPr>
                <p:cNvPr id="80" name="Freeform 17"/>
                <p:cNvSpPr>
                  <a:spLocks noEditPoints="1"/>
                </p:cNvSpPr>
                <p:nvPr/>
              </p:nvSpPr>
              <p:spPr bwMode="auto">
                <a:xfrm>
                  <a:off x="5530851" y="7299325"/>
                  <a:ext cx="1130300" cy="1136650"/>
                </a:xfrm>
                <a:custGeom>
                  <a:avLst/>
                  <a:gdLst>
                    <a:gd name="T0" fmla="*/ 44 w 299"/>
                    <a:gd name="T1" fmla="*/ 44 h 300"/>
                    <a:gd name="T2" fmla="*/ 150 w 299"/>
                    <a:gd name="T3" fmla="*/ 0 h 300"/>
                    <a:gd name="T4" fmla="*/ 256 w 299"/>
                    <a:gd name="T5" fmla="*/ 44 h 300"/>
                    <a:gd name="T6" fmla="*/ 299 w 299"/>
                    <a:gd name="T7" fmla="*/ 150 h 300"/>
                    <a:gd name="T8" fmla="*/ 256 w 299"/>
                    <a:gd name="T9" fmla="*/ 256 h 300"/>
                    <a:gd name="T10" fmla="*/ 150 w 299"/>
                    <a:gd name="T11" fmla="*/ 300 h 300"/>
                    <a:gd name="T12" fmla="*/ 44 w 299"/>
                    <a:gd name="T13" fmla="*/ 256 h 300"/>
                    <a:gd name="T14" fmla="*/ 0 w 299"/>
                    <a:gd name="T15" fmla="*/ 150 h 300"/>
                    <a:gd name="T16" fmla="*/ 44 w 299"/>
                    <a:gd name="T17" fmla="*/ 44 h 300"/>
                    <a:gd name="T18" fmla="*/ 36 w 299"/>
                    <a:gd name="T19" fmla="*/ 147 h 300"/>
                    <a:gd name="T20" fmla="*/ 36 w 299"/>
                    <a:gd name="T21" fmla="*/ 150 h 300"/>
                    <a:gd name="T22" fmla="*/ 131 w 299"/>
                    <a:gd name="T23" fmla="*/ 262 h 300"/>
                    <a:gd name="T24" fmla="*/ 131 w 299"/>
                    <a:gd name="T25" fmla="*/ 250 h 300"/>
                    <a:gd name="T26" fmla="*/ 36 w 299"/>
                    <a:gd name="T27" fmla="*/ 147 h 300"/>
                    <a:gd name="T28" fmla="*/ 171 w 299"/>
                    <a:gd name="T29" fmla="*/ 262 h 300"/>
                    <a:gd name="T30" fmla="*/ 264 w 299"/>
                    <a:gd name="T31" fmla="*/ 150 h 300"/>
                    <a:gd name="T32" fmla="*/ 264 w 299"/>
                    <a:gd name="T33" fmla="*/ 147 h 300"/>
                    <a:gd name="T34" fmla="*/ 171 w 299"/>
                    <a:gd name="T35" fmla="*/ 250 h 300"/>
                    <a:gd name="T36" fmla="*/ 171 w 299"/>
                    <a:gd name="T37" fmla="*/ 262 h 300"/>
                    <a:gd name="T38" fmla="*/ 231 w 299"/>
                    <a:gd name="T39" fmla="*/ 69 h 300"/>
                    <a:gd name="T40" fmla="*/ 193 w 299"/>
                    <a:gd name="T41" fmla="*/ 44 h 300"/>
                    <a:gd name="T42" fmla="*/ 150 w 299"/>
                    <a:gd name="T43" fmla="*/ 36 h 300"/>
                    <a:gd name="T44" fmla="*/ 106 w 299"/>
                    <a:gd name="T45" fmla="*/ 44 h 300"/>
                    <a:gd name="T46" fmla="*/ 69 w 299"/>
                    <a:gd name="T47" fmla="*/ 69 h 300"/>
                    <a:gd name="T48" fmla="*/ 45 w 299"/>
                    <a:gd name="T49" fmla="*/ 105 h 300"/>
                    <a:gd name="T50" fmla="*/ 255 w 299"/>
                    <a:gd name="T51" fmla="*/ 105 h 300"/>
                    <a:gd name="T52" fmla="*/ 231 w 299"/>
                    <a:gd name="T53" fmla="*/ 69 h 3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9" h="300">
                      <a:moveTo>
                        <a:pt x="44" y="44"/>
                      </a:moveTo>
                      <a:cubicBezTo>
                        <a:pt x="71" y="17"/>
                        <a:pt x="108" y="0"/>
                        <a:pt x="150" y="0"/>
                      </a:cubicBezTo>
                      <a:cubicBezTo>
                        <a:pt x="191" y="0"/>
                        <a:pt x="229" y="17"/>
                        <a:pt x="256" y="44"/>
                      </a:cubicBezTo>
                      <a:cubicBezTo>
                        <a:pt x="283" y="71"/>
                        <a:pt x="299" y="108"/>
                        <a:pt x="299" y="150"/>
                      </a:cubicBezTo>
                      <a:cubicBezTo>
                        <a:pt x="299" y="191"/>
                        <a:pt x="283" y="229"/>
                        <a:pt x="256" y="256"/>
                      </a:cubicBezTo>
                      <a:cubicBezTo>
                        <a:pt x="229" y="283"/>
                        <a:pt x="191" y="300"/>
                        <a:pt x="150" y="300"/>
                      </a:cubicBezTo>
                      <a:cubicBezTo>
                        <a:pt x="108" y="300"/>
                        <a:pt x="71" y="283"/>
                        <a:pt x="44" y="256"/>
                      </a:cubicBezTo>
                      <a:cubicBezTo>
                        <a:pt x="17" y="229"/>
                        <a:pt x="0" y="191"/>
                        <a:pt x="0" y="150"/>
                      </a:cubicBezTo>
                      <a:cubicBezTo>
                        <a:pt x="0" y="108"/>
                        <a:pt x="17" y="71"/>
                        <a:pt x="44" y="44"/>
                      </a:cubicBezTo>
                      <a:close/>
                      <a:moveTo>
                        <a:pt x="36" y="147"/>
                      </a:moveTo>
                      <a:cubicBezTo>
                        <a:pt x="36" y="148"/>
                        <a:pt x="36" y="149"/>
                        <a:pt x="36" y="150"/>
                      </a:cubicBezTo>
                      <a:cubicBezTo>
                        <a:pt x="36" y="206"/>
                        <a:pt x="77" y="253"/>
                        <a:pt x="131" y="262"/>
                      </a:cubicBezTo>
                      <a:cubicBezTo>
                        <a:pt x="131" y="250"/>
                        <a:pt x="131" y="250"/>
                        <a:pt x="131" y="250"/>
                      </a:cubicBezTo>
                      <a:cubicBezTo>
                        <a:pt x="131" y="192"/>
                        <a:pt x="90" y="156"/>
                        <a:pt x="36" y="147"/>
                      </a:cubicBezTo>
                      <a:close/>
                      <a:moveTo>
                        <a:pt x="171" y="262"/>
                      </a:moveTo>
                      <a:cubicBezTo>
                        <a:pt x="224" y="252"/>
                        <a:pt x="264" y="205"/>
                        <a:pt x="264" y="150"/>
                      </a:cubicBezTo>
                      <a:cubicBezTo>
                        <a:pt x="264" y="149"/>
                        <a:pt x="264" y="148"/>
                        <a:pt x="264" y="147"/>
                      </a:cubicBezTo>
                      <a:cubicBezTo>
                        <a:pt x="211" y="157"/>
                        <a:pt x="171" y="193"/>
                        <a:pt x="171" y="250"/>
                      </a:cubicBezTo>
                      <a:cubicBezTo>
                        <a:pt x="171" y="262"/>
                        <a:pt x="171" y="262"/>
                        <a:pt x="171" y="262"/>
                      </a:cubicBezTo>
                      <a:close/>
                      <a:moveTo>
                        <a:pt x="231" y="69"/>
                      </a:moveTo>
                      <a:cubicBezTo>
                        <a:pt x="220" y="58"/>
                        <a:pt x="207" y="50"/>
                        <a:pt x="193" y="44"/>
                      </a:cubicBezTo>
                      <a:cubicBezTo>
                        <a:pt x="180" y="39"/>
                        <a:pt x="165" y="36"/>
                        <a:pt x="150" y="36"/>
                      </a:cubicBezTo>
                      <a:cubicBezTo>
                        <a:pt x="134" y="36"/>
                        <a:pt x="119" y="39"/>
                        <a:pt x="106" y="44"/>
                      </a:cubicBezTo>
                      <a:cubicBezTo>
                        <a:pt x="92" y="50"/>
                        <a:pt x="79" y="58"/>
                        <a:pt x="69" y="69"/>
                      </a:cubicBezTo>
                      <a:cubicBezTo>
                        <a:pt x="59" y="79"/>
                        <a:pt x="50" y="91"/>
                        <a:pt x="45" y="105"/>
                      </a:cubicBezTo>
                      <a:cubicBezTo>
                        <a:pt x="255" y="105"/>
                        <a:pt x="255" y="105"/>
                        <a:pt x="255" y="105"/>
                      </a:cubicBezTo>
                      <a:cubicBezTo>
                        <a:pt x="249" y="91"/>
                        <a:pt x="241" y="79"/>
                        <a:pt x="231" y="69"/>
                      </a:cubicBezTo>
                      <a:close/>
                    </a:path>
                  </a:pathLst>
                </a:cu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" name="Freeform 18"/>
                <p:cNvSpPr>
                  <a:spLocks/>
                </p:cNvSpPr>
                <p:nvPr/>
              </p:nvSpPr>
              <p:spPr bwMode="auto">
                <a:xfrm>
                  <a:off x="5522913" y="7451725"/>
                  <a:ext cx="287338" cy="828675"/>
                </a:xfrm>
                <a:custGeom>
                  <a:avLst/>
                  <a:gdLst>
                    <a:gd name="T0" fmla="*/ 44 w 76"/>
                    <a:gd name="T1" fmla="*/ 217 h 219"/>
                    <a:gd name="T2" fmla="*/ 12 w 76"/>
                    <a:gd name="T3" fmla="*/ 167 h 219"/>
                    <a:gd name="T4" fmla="*/ 0 w 76"/>
                    <a:gd name="T5" fmla="*/ 109 h 219"/>
                    <a:gd name="T6" fmla="*/ 12 w 76"/>
                    <a:gd name="T7" fmla="*/ 51 h 219"/>
                    <a:gd name="T8" fmla="*/ 45 w 76"/>
                    <a:gd name="T9" fmla="*/ 2 h 219"/>
                    <a:gd name="T10" fmla="*/ 47 w 76"/>
                    <a:gd name="T11" fmla="*/ 0 h 219"/>
                    <a:gd name="T12" fmla="*/ 49 w 76"/>
                    <a:gd name="T13" fmla="*/ 2 h 219"/>
                    <a:gd name="T14" fmla="*/ 74 w 76"/>
                    <a:gd name="T15" fmla="*/ 27 h 219"/>
                    <a:gd name="T16" fmla="*/ 76 w 76"/>
                    <a:gd name="T17" fmla="*/ 29 h 219"/>
                    <a:gd name="T18" fmla="*/ 74 w 76"/>
                    <a:gd name="T19" fmla="*/ 31 h 219"/>
                    <a:gd name="T20" fmla="*/ 60 w 76"/>
                    <a:gd name="T21" fmla="*/ 47 h 219"/>
                    <a:gd name="T22" fmla="*/ 50 w 76"/>
                    <a:gd name="T23" fmla="*/ 67 h 219"/>
                    <a:gd name="T24" fmla="*/ 43 w 76"/>
                    <a:gd name="T25" fmla="*/ 87 h 219"/>
                    <a:gd name="T26" fmla="*/ 41 w 76"/>
                    <a:gd name="T27" fmla="*/ 109 h 219"/>
                    <a:gd name="T28" fmla="*/ 43 w 76"/>
                    <a:gd name="T29" fmla="*/ 131 h 219"/>
                    <a:gd name="T30" fmla="*/ 50 w 76"/>
                    <a:gd name="T31" fmla="*/ 152 h 219"/>
                    <a:gd name="T32" fmla="*/ 60 w 76"/>
                    <a:gd name="T33" fmla="*/ 171 h 219"/>
                    <a:gd name="T34" fmla="*/ 73 w 76"/>
                    <a:gd name="T35" fmla="*/ 188 h 219"/>
                    <a:gd name="T36" fmla="*/ 75 w 76"/>
                    <a:gd name="T37" fmla="*/ 190 h 219"/>
                    <a:gd name="T38" fmla="*/ 73 w 76"/>
                    <a:gd name="T39" fmla="*/ 191 h 219"/>
                    <a:gd name="T40" fmla="*/ 48 w 76"/>
                    <a:gd name="T41" fmla="*/ 217 h 219"/>
                    <a:gd name="T42" fmla="*/ 46 w 76"/>
                    <a:gd name="T43" fmla="*/ 219 h 219"/>
                    <a:gd name="T44" fmla="*/ 44 w 76"/>
                    <a:gd name="T45" fmla="*/ 217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76" h="219">
                      <a:moveTo>
                        <a:pt x="44" y="217"/>
                      </a:moveTo>
                      <a:cubicBezTo>
                        <a:pt x="30" y="203"/>
                        <a:pt x="19" y="186"/>
                        <a:pt x="12" y="167"/>
                      </a:cubicBezTo>
                      <a:cubicBezTo>
                        <a:pt x="4" y="149"/>
                        <a:pt x="0" y="130"/>
                        <a:pt x="0" y="109"/>
                      </a:cubicBezTo>
                      <a:cubicBezTo>
                        <a:pt x="0" y="89"/>
                        <a:pt x="4" y="69"/>
                        <a:pt x="12" y="51"/>
                      </a:cubicBezTo>
                      <a:cubicBezTo>
                        <a:pt x="19" y="32"/>
                        <a:pt x="31" y="16"/>
                        <a:pt x="45" y="2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74" y="27"/>
                        <a:pt x="74" y="27"/>
                        <a:pt x="74" y="27"/>
                      </a:cubicBezTo>
                      <a:cubicBezTo>
                        <a:pt x="76" y="29"/>
                        <a:pt x="76" y="29"/>
                        <a:pt x="76" y="29"/>
                      </a:cubicBezTo>
                      <a:cubicBezTo>
                        <a:pt x="74" y="31"/>
                        <a:pt x="74" y="31"/>
                        <a:pt x="74" y="31"/>
                      </a:cubicBezTo>
                      <a:cubicBezTo>
                        <a:pt x="69" y="36"/>
                        <a:pt x="64" y="41"/>
                        <a:pt x="60" y="47"/>
                      </a:cubicBezTo>
                      <a:cubicBezTo>
                        <a:pt x="56" y="53"/>
                        <a:pt x="52" y="60"/>
                        <a:pt x="50" y="67"/>
                      </a:cubicBezTo>
                      <a:cubicBezTo>
                        <a:pt x="47" y="73"/>
                        <a:pt x="45" y="80"/>
                        <a:pt x="43" y="87"/>
                      </a:cubicBezTo>
                      <a:cubicBezTo>
                        <a:pt x="42" y="94"/>
                        <a:pt x="41" y="102"/>
                        <a:pt x="41" y="109"/>
                      </a:cubicBezTo>
                      <a:cubicBezTo>
                        <a:pt x="41" y="117"/>
                        <a:pt x="42" y="124"/>
                        <a:pt x="43" y="131"/>
                      </a:cubicBezTo>
                      <a:cubicBezTo>
                        <a:pt x="45" y="138"/>
                        <a:pt x="47" y="145"/>
                        <a:pt x="50" y="152"/>
                      </a:cubicBezTo>
                      <a:cubicBezTo>
                        <a:pt x="52" y="159"/>
                        <a:pt x="56" y="165"/>
                        <a:pt x="60" y="171"/>
                      </a:cubicBezTo>
                      <a:cubicBezTo>
                        <a:pt x="64" y="177"/>
                        <a:pt x="68" y="182"/>
                        <a:pt x="73" y="188"/>
                      </a:cubicBezTo>
                      <a:cubicBezTo>
                        <a:pt x="75" y="190"/>
                        <a:pt x="75" y="190"/>
                        <a:pt x="75" y="190"/>
                      </a:cubicBezTo>
                      <a:cubicBezTo>
                        <a:pt x="73" y="191"/>
                        <a:pt x="73" y="191"/>
                        <a:pt x="73" y="191"/>
                      </a:cubicBezTo>
                      <a:cubicBezTo>
                        <a:pt x="48" y="217"/>
                        <a:pt x="48" y="217"/>
                        <a:pt x="48" y="217"/>
                      </a:cubicBezTo>
                      <a:cubicBezTo>
                        <a:pt x="46" y="219"/>
                        <a:pt x="46" y="219"/>
                        <a:pt x="46" y="219"/>
                      </a:cubicBezTo>
                      <a:lnTo>
                        <a:pt x="44" y="217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" name="Freeform 19"/>
                <p:cNvSpPr>
                  <a:spLocks/>
                </p:cNvSpPr>
                <p:nvPr/>
              </p:nvSpPr>
              <p:spPr bwMode="auto">
                <a:xfrm>
                  <a:off x="5908676" y="7727950"/>
                  <a:ext cx="385763" cy="363538"/>
                </a:xfrm>
                <a:custGeom>
                  <a:avLst/>
                  <a:gdLst>
                    <a:gd name="T0" fmla="*/ 87 w 102"/>
                    <a:gd name="T1" fmla="*/ 15 h 96"/>
                    <a:gd name="T2" fmla="*/ 15 w 102"/>
                    <a:gd name="T3" fmla="*/ 15 h 96"/>
                    <a:gd name="T4" fmla="*/ 87 w 102"/>
                    <a:gd name="T5" fmla="*/ 15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2" h="96">
                      <a:moveTo>
                        <a:pt x="87" y="15"/>
                      </a:moveTo>
                      <a:cubicBezTo>
                        <a:pt x="84" y="0"/>
                        <a:pt x="18" y="0"/>
                        <a:pt x="15" y="15"/>
                      </a:cubicBezTo>
                      <a:cubicBezTo>
                        <a:pt x="0" y="96"/>
                        <a:pt x="102" y="96"/>
                        <a:pt x="87" y="15"/>
                      </a:cubicBezTo>
                      <a:close/>
                    </a:path>
                  </a:pathLst>
                </a:custGeom>
                <a:solidFill>
                  <a:srgbClr val="ECF0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" name="Freeform 20"/>
                <p:cNvSpPr>
                  <a:spLocks/>
                </p:cNvSpPr>
                <p:nvPr/>
              </p:nvSpPr>
              <p:spPr bwMode="auto">
                <a:xfrm>
                  <a:off x="5954713" y="7761288"/>
                  <a:ext cx="293688" cy="280988"/>
                </a:xfrm>
                <a:custGeom>
                  <a:avLst/>
                  <a:gdLst>
                    <a:gd name="T0" fmla="*/ 67 w 78"/>
                    <a:gd name="T1" fmla="*/ 12 h 74"/>
                    <a:gd name="T2" fmla="*/ 11 w 78"/>
                    <a:gd name="T3" fmla="*/ 12 h 74"/>
                    <a:gd name="T4" fmla="*/ 67 w 78"/>
                    <a:gd name="T5" fmla="*/ 1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8" h="74">
                      <a:moveTo>
                        <a:pt x="67" y="12"/>
                      </a:moveTo>
                      <a:cubicBezTo>
                        <a:pt x="64" y="0"/>
                        <a:pt x="13" y="0"/>
                        <a:pt x="11" y="12"/>
                      </a:cubicBezTo>
                      <a:cubicBezTo>
                        <a:pt x="0" y="74"/>
                        <a:pt x="78" y="74"/>
                        <a:pt x="67" y="12"/>
                      </a:cubicBezTo>
                      <a:close/>
                    </a:path>
                  </a:pathLst>
                </a:custGeom>
                <a:solidFill>
                  <a:srgbClr val="C5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" name="Freeform 21"/>
                <p:cNvSpPr>
                  <a:spLocks/>
                </p:cNvSpPr>
                <p:nvPr/>
              </p:nvSpPr>
              <p:spPr bwMode="auto">
                <a:xfrm>
                  <a:off x="6384926" y="7446963"/>
                  <a:ext cx="287338" cy="830263"/>
                </a:xfrm>
                <a:custGeom>
                  <a:avLst/>
                  <a:gdLst>
                    <a:gd name="T0" fmla="*/ 31 w 76"/>
                    <a:gd name="T1" fmla="*/ 2 h 219"/>
                    <a:gd name="T2" fmla="*/ 64 w 76"/>
                    <a:gd name="T3" fmla="*/ 52 h 219"/>
                    <a:gd name="T4" fmla="*/ 76 w 76"/>
                    <a:gd name="T5" fmla="*/ 110 h 219"/>
                    <a:gd name="T6" fmla="*/ 64 w 76"/>
                    <a:gd name="T7" fmla="*/ 168 h 219"/>
                    <a:gd name="T8" fmla="*/ 31 w 76"/>
                    <a:gd name="T9" fmla="*/ 217 h 219"/>
                    <a:gd name="T10" fmla="*/ 29 w 76"/>
                    <a:gd name="T11" fmla="*/ 219 h 219"/>
                    <a:gd name="T12" fmla="*/ 27 w 76"/>
                    <a:gd name="T13" fmla="*/ 217 h 219"/>
                    <a:gd name="T14" fmla="*/ 2 w 76"/>
                    <a:gd name="T15" fmla="*/ 192 h 219"/>
                    <a:gd name="T16" fmla="*/ 0 w 76"/>
                    <a:gd name="T17" fmla="*/ 190 h 219"/>
                    <a:gd name="T18" fmla="*/ 2 w 76"/>
                    <a:gd name="T19" fmla="*/ 188 h 219"/>
                    <a:gd name="T20" fmla="*/ 16 w 76"/>
                    <a:gd name="T21" fmla="*/ 172 h 219"/>
                    <a:gd name="T22" fmla="*/ 26 w 76"/>
                    <a:gd name="T23" fmla="*/ 152 h 219"/>
                    <a:gd name="T24" fmla="*/ 33 w 76"/>
                    <a:gd name="T25" fmla="*/ 132 h 219"/>
                    <a:gd name="T26" fmla="*/ 35 w 76"/>
                    <a:gd name="T27" fmla="*/ 110 h 219"/>
                    <a:gd name="T28" fmla="*/ 33 w 76"/>
                    <a:gd name="T29" fmla="*/ 88 h 219"/>
                    <a:gd name="T30" fmla="*/ 26 w 76"/>
                    <a:gd name="T31" fmla="*/ 67 h 219"/>
                    <a:gd name="T32" fmla="*/ 16 w 76"/>
                    <a:gd name="T33" fmla="*/ 48 h 219"/>
                    <a:gd name="T34" fmla="*/ 2 w 76"/>
                    <a:gd name="T35" fmla="*/ 31 h 219"/>
                    <a:gd name="T36" fmla="*/ 1 w 76"/>
                    <a:gd name="T37" fmla="*/ 29 h 219"/>
                    <a:gd name="T38" fmla="*/ 2 w 76"/>
                    <a:gd name="T39" fmla="*/ 28 h 219"/>
                    <a:gd name="T40" fmla="*/ 28 w 76"/>
                    <a:gd name="T41" fmla="*/ 2 h 219"/>
                    <a:gd name="T42" fmla="*/ 30 w 76"/>
                    <a:gd name="T43" fmla="*/ 0 h 219"/>
                    <a:gd name="T44" fmla="*/ 31 w 76"/>
                    <a:gd name="T45" fmla="*/ 2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76" h="219">
                      <a:moveTo>
                        <a:pt x="31" y="2"/>
                      </a:moveTo>
                      <a:cubicBezTo>
                        <a:pt x="45" y="16"/>
                        <a:pt x="57" y="33"/>
                        <a:pt x="64" y="52"/>
                      </a:cubicBezTo>
                      <a:cubicBezTo>
                        <a:pt x="72" y="70"/>
                        <a:pt x="76" y="89"/>
                        <a:pt x="76" y="110"/>
                      </a:cubicBezTo>
                      <a:cubicBezTo>
                        <a:pt x="76" y="130"/>
                        <a:pt x="72" y="150"/>
                        <a:pt x="64" y="168"/>
                      </a:cubicBezTo>
                      <a:cubicBezTo>
                        <a:pt x="57" y="187"/>
                        <a:pt x="45" y="203"/>
                        <a:pt x="31" y="217"/>
                      </a:cubicBezTo>
                      <a:cubicBezTo>
                        <a:pt x="29" y="219"/>
                        <a:pt x="29" y="219"/>
                        <a:pt x="29" y="219"/>
                      </a:cubicBezTo>
                      <a:cubicBezTo>
                        <a:pt x="27" y="217"/>
                        <a:pt x="27" y="217"/>
                        <a:pt x="27" y="217"/>
                      </a:cubicBezTo>
                      <a:cubicBezTo>
                        <a:pt x="2" y="192"/>
                        <a:pt x="2" y="192"/>
                        <a:pt x="2" y="192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2" y="188"/>
                        <a:pt x="2" y="188"/>
                        <a:pt x="2" y="188"/>
                      </a:cubicBezTo>
                      <a:cubicBezTo>
                        <a:pt x="7" y="183"/>
                        <a:pt x="12" y="178"/>
                        <a:pt x="16" y="172"/>
                      </a:cubicBezTo>
                      <a:cubicBezTo>
                        <a:pt x="20" y="166"/>
                        <a:pt x="23" y="159"/>
                        <a:pt x="26" y="152"/>
                      </a:cubicBezTo>
                      <a:cubicBezTo>
                        <a:pt x="29" y="146"/>
                        <a:pt x="31" y="139"/>
                        <a:pt x="33" y="132"/>
                      </a:cubicBezTo>
                      <a:cubicBezTo>
                        <a:pt x="34" y="125"/>
                        <a:pt x="35" y="117"/>
                        <a:pt x="35" y="110"/>
                      </a:cubicBezTo>
                      <a:cubicBezTo>
                        <a:pt x="35" y="102"/>
                        <a:pt x="34" y="95"/>
                        <a:pt x="33" y="88"/>
                      </a:cubicBezTo>
                      <a:cubicBezTo>
                        <a:pt x="31" y="81"/>
                        <a:pt x="29" y="74"/>
                        <a:pt x="26" y="67"/>
                      </a:cubicBezTo>
                      <a:cubicBezTo>
                        <a:pt x="23" y="60"/>
                        <a:pt x="20" y="54"/>
                        <a:pt x="16" y="48"/>
                      </a:cubicBezTo>
                      <a:cubicBezTo>
                        <a:pt x="12" y="42"/>
                        <a:pt x="8" y="37"/>
                        <a:pt x="2" y="31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30" y="0"/>
                        <a:pt x="30" y="0"/>
                        <a:pt x="30" y="0"/>
                      </a:cubicBezTo>
                      <a:lnTo>
                        <a:pt x="31" y="2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/>
            </p:nvGrpSpPr>
            <p:grpSpPr>
              <a:xfrm>
                <a:off x="-963332" y="3807988"/>
                <a:ext cx="2267921" cy="3253269"/>
                <a:chOff x="-963332" y="3807988"/>
                <a:chExt cx="2267921" cy="3253269"/>
              </a:xfrm>
            </p:grpSpPr>
            <p:sp>
              <p:nvSpPr>
                <p:cNvPr id="78" name="等腰三角形 16"/>
                <p:cNvSpPr/>
                <p:nvPr/>
              </p:nvSpPr>
              <p:spPr>
                <a:xfrm rot="2229287" flipH="1">
                  <a:off x="-1609" y="3807988"/>
                  <a:ext cx="1306198" cy="1598939"/>
                </a:xfrm>
                <a:custGeom>
                  <a:avLst/>
                  <a:gdLst>
                    <a:gd name="connsiteX0" fmla="*/ 0 w 448351"/>
                    <a:gd name="connsiteY0" fmla="*/ 804383 h 804383"/>
                    <a:gd name="connsiteX1" fmla="*/ 224176 w 448351"/>
                    <a:gd name="connsiteY1" fmla="*/ 0 h 804383"/>
                    <a:gd name="connsiteX2" fmla="*/ 448351 w 448351"/>
                    <a:gd name="connsiteY2" fmla="*/ 804383 h 804383"/>
                    <a:gd name="connsiteX3" fmla="*/ 0 w 448351"/>
                    <a:gd name="connsiteY3" fmla="*/ 804383 h 804383"/>
                    <a:gd name="connsiteX0" fmla="*/ 0 w 376234"/>
                    <a:gd name="connsiteY0" fmla="*/ 804383 h 804383"/>
                    <a:gd name="connsiteX1" fmla="*/ 224176 w 376234"/>
                    <a:gd name="connsiteY1" fmla="*/ 0 h 804383"/>
                    <a:gd name="connsiteX2" fmla="*/ 376234 w 376234"/>
                    <a:gd name="connsiteY2" fmla="*/ 571934 h 804383"/>
                    <a:gd name="connsiteX3" fmla="*/ 0 w 376234"/>
                    <a:gd name="connsiteY3" fmla="*/ 804383 h 804383"/>
                    <a:gd name="connsiteX0" fmla="*/ 0 w 330347"/>
                    <a:gd name="connsiteY0" fmla="*/ 497160 h 571934"/>
                    <a:gd name="connsiteX1" fmla="*/ 178289 w 330347"/>
                    <a:gd name="connsiteY1" fmla="*/ 0 h 571934"/>
                    <a:gd name="connsiteX2" fmla="*/ 330347 w 330347"/>
                    <a:gd name="connsiteY2" fmla="*/ 571934 h 571934"/>
                    <a:gd name="connsiteX3" fmla="*/ 0 w 330347"/>
                    <a:gd name="connsiteY3" fmla="*/ 497160 h 571934"/>
                    <a:gd name="connsiteX0" fmla="*/ 0 w 343185"/>
                    <a:gd name="connsiteY0" fmla="*/ 391157 h 465931"/>
                    <a:gd name="connsiteX1" fmla="*/ 343185 w 343185"/>
                    <a:gd name="connsiteY1" fmla="*/ 0 h 465931"/>
                    <a:gd name="connsiteX2" fmla="*/ 330347 w 343185"/>
                    <a:gd name="connsiteY2" fmla="*/ 465931 h 465931"/>
                    <a:gd name="connsiteX3" fmla="*/ 0 w 343185"/>
                    <a:gd name="connsiteY3" fmla="*/ 391157 h 465931"/>
                    <a:gd name="connsiteX0" fmla="*/ 0 w 330347"/>
                    <a:gd name="connsiteY0" fmla="*/ 272199 h 346973"/>
                    <a:gd name="connsiteX1" fmla="*/ 155451 w 330347"/>
                    <a:gd name="connsiteY1" fmla="*/ 0 h 346973"/>
                    <a:gd name="connsiteX2" fmla="*/ 330347 w 330347"/>
                    <a:gd name="connsiteY2" fmla="*/ 346973 h 346973"/>
                    <a:gd name="connsiteX3" fmla="*/ 0 w 330347"/>
                    <a:gd name="connsiteY3" fmla="*/ 272199 h 346973"/>
                    <a:gd name="connsiteX0" fmla="*/ 0 w 330347"/>
                    <a:gd name="connsiteY0" fmla="*/ 272199 h 346973"/>
                    <a:gd name="connsiteX1" fmla="*/ 155451 w 330347"/>
                    <a:gd name="connsiteY1" fmla="*/ 0 h 346973"/>
                    <a:gd name="connsiteX2" fmla="*/ 330347 w 330347"/>
                    <a:gd name="connsiteY2" fmla="*/ 346973 h 346973"/>
                    <a:gd name="connsiteX3" fmla="*/ 0 w 330347"/>
                    <a:gd name="connsiteY3" fmla="*/ 272199 h 346973"/>
                    <a:gd name="connsiteX0" fmla="*/ 0 w 205528"/>
                    <a:gd name="connsiteY0" fmla="*/ 272199 h 303371"/>
                    <a:gd name="connsiteX1" fmla="*/ 155451 w 205528"/>
                    <a:gd name="connsiteY1" fmla="*/ 0 h 303371"/>
                    <a:gd name="connsiteX2" fmla="*/ 197473 w 205528"/>
                    <a:gd name="connsiteY2" fmla="*/ 303371 h 303371"/>
                    <a:gd name="connsiteX3" fmla="*/ 0 w 205528"/>
                    <a:gd name="connsiteY3" fmla="*/ 272199 h 303371"/>
                    <a:gd name="connsiteX0" fmla="*/ 0 w 227195"/>
                    <a:gd name="connsiteY0" fmla="*/ 143097 h 303371"/>
                    <a:gd name="connsiteX1" fmla="*/ 177118 w 227195"/>
                    <a:gd name="connsiteY1" fmla="*/ 0 h 303371"/>
                    <a:gd name="connsiteX2" fmla="*/ 219140 w 227195"/>
                    <a:gd name="connsiteY2" fmla="*/ 303371 h 303371"/>
                    <a:gd name="connsiteX3" fmla="*/ 0 w 227195"/>
                    <a:gd name="connsiteY3" fmla="*/ 143097 h 303371"/>
                    <a:gd name="connsiteX0" fmla="*/ 0 w 218663"/>
                    <a:gd name="connsiteY0" fmla="*/ 143097 h 301101"/>
                    <a:gd name="connsiteX1" fmla="*/ 177118 w 218663"/>
                    <a:gd name="connsiteY1" fmla="*/ 0 h 301101"/>
                    <a:gd name="connsiteX2" fmla="*/ 178234 w 218663"/>
                    <a:gd name="connsiteY2" fmla="*/ 301101 h 301101"/>
                    <a:gd name="connsiteX3" fmla="*/ 0 w 218663"/>
                    <a:gd name="connsiteY3" fmla="*/ 143097 h 301101"/>
                    <a:gd name="connsiteX0" fmla="*/ 0 w 245028"/>
                    <a:gd name="connsiteY0" fmla="*/ 143097 h 304417"/>
                    <a:gd name="connsiteX1" fmla="*/ 177118 w 245028"/>
                    <a:gd name="connsiteY1" fmla="*/ 0 h 304417"/>
                    <a:gd name="connsiteX2" fmla="*/ 178234 w 245028"/>
                    <a:gd name="connsiteY2" fmla="*/ 301101 h 304417"/>
                    <a:gd name="connsiteX3" fmla="*/ 0 w 245028"/>
                    <a:gd name="connsiteY3" fmla="*/ 143097 h 304417"/>
                    <a:gd name="connsiteX0" fmla="*/ 0 w 182023"/>
                    <a:gd name="connsiteY0" fmla="*/ 101376 h 302316"/>
                    <a:gd name="connsiteX1" fmla="*/ 124622 w 182023"/>
                    <a:gd name="connsiteY1" fmla="*/ 0 h 302316"/>
                    <a:gd name="connsiteX2" fmla="*/ 125738 w 182023"/>
                    <a:gd name="connsiteY2" fmla="*/ 301101 h 302316"/>
                    <a:gd name="connsiteX3" fmla="*/ 0 w 182023"/>
                    <a:gd name="connsiteY3" fmla="*/ 101376 h 302316"/>
                    <a:gd name="connsiteX0" fmla="*/ 1380 w 183403"/>
                    <a:gd name="connsiteY0" fmla="*/ 101376 h 302681"/>
                    <a:gd name="connsiteX1" fmla="*/ 126002 w 183403"/>
                    <a:gd name="connsiteY1" fmla="*/ 0 h 302681"/>
                    <a:gd name="connsiteX2" fmla="*/ 127118 w 183403"/>
                    <a:gd name="connsiteY2" fmla="*/ 301101 h 302681"/>
                    <a:gd name="connsiteX3" fmla="*/ 1380 w 183403"/>
                    <a:gd name="connsiteY3" fmla="*/ 101376 h 302681"/>
                    <a:gd name="connsiteX0" fmla="*/ 1735 w 191430"/>
                    <a:gd name="connsiteY0" fmla="*/ 101376 h 302795"/>
                    <a:gd name="connsiteX1" fmla="*/ 126357 w 191430"/>
                    <a:gd name="connsiteY1" fmla="*/ 0 h 302795"/>
                    <a:gd name="connsiteX2" fmla="*/ 127473 w 191430"/>
                    <a:gd name="connsiteY2" fmla="*/ 301101 h 302795"/>
                    <a:gd name="connsiteX3" fmla="*/ 1735 w 191430"/>
                    <a:gd name="connsiteY3" fmla="*/ 101376 h 302795"/>
                    <a:gd name="connsiteX0" fmla="*/ 2323 w 200881"/>
                    <a:gd name="connsiteY0" fmla="*/ 101376 h 304628"/>
                    <a:gd name="connsiteX1" fmla="*/ 126945 w 200881"/>
                    <a:gd name="connsiteY1" fmla="*/ 0 h 304628"/>
                    <a:gd name="connsiteX2" fmla="*/ 128061 w 200881"/>
                    <a:gd name="connsiteY2" fmla="*/ 301101 h 304628"/>
                    <a:gd name="connsiteX3" fmla="*/ 2323 w 200881"/>
                    <a:gd name="connsiteY3" fmla="*/ 101376 h 304628"/>
                    <a:gd name="connsiteX0" fmla="*/ 2323 w 185463"/>
                    <a:gd name="connsiteY0" fmla="*/ 124561 h 327813"/>
                    <a:gd name="connsiteX1" fmla="*/ 126945 w 185463"/>
                    <a:gd name="connsiteY1" fmla="*/ 23185 h 327813"/>
                    <a:gd name="connsiteX2" fmla="*/ 128061 w 185463"/>
                    <a:gd name="connsiteY2" fmla="*/ 324286 h 327813"/>
                    <a:gd name="connsiteX3" fmla="*/ 2323 w 185463"/>
                    <a:gd name="connsiteY3" fmla="*/ 124561 h 327813"/>
                    <a:gd name="connsiteX0" fmla="*/ 29 w 183169"/>
                    <a:gd name="connsiteY0" fmla="*/ 119468 h 322014"/>
                    <a:gd name="connsiteX1" fmla="*/ 124651 w 183169"/>
                    <a:gd name="connsiteY1" fmla="*/ 18092 h 322014"/>
                    <a:gd name="connsiteX2" fmla="*/ 125767 w 183169"/>
                    <a:gd name="connsiteY2" fmla="*/ 319193 h 322014"/>
                    <a:gd name="connsiteX3" fmla="*/ 29 w 183169"/>
                    <a:gd name="connsiteY3" fmla="*/ 119468 h 322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3169" h="322014">
                      <a:moveTo>
                        <a:pt x="29" y="119468"/>
                      </a:moveTo>
                      <a:cubicBezTo>
                        <a:pt x="1439" y="64909"/>
                        <a:pt x="46583" y="-42754"/>
                        <a:pt x="124651" y="18092"/>
                      </a:cubicBezTo>
                      <a:cubicBezTo>
                        <a:pt x="202719" y="78938"/>
                        <a:pt x="202260" y="292360"/>
                        <a:pt x="125767" y="319193"/>
                      </a:cubicBezTo>
                      <a:cubicBezTo>
                        <a:pt x="49274" y="346026"/>
                        <a:pt x="-1381" y="174027"/>
                        <a:pt x="29" y="119468"/>
                      </a:cubicBezTo>
                      <a:close/>
                    </a:path>
                  </a:pathLst>
                </a:custGeom>
                <a:solidFill>
                  <a:srgbClr val="FEDDBE"/>
                </a:solidFill>
                <a:ln w="317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" name="等腰三角形 16"/>
                <p:cNvSpPr/>
                <p:nvPr/>
              </p:nvSpPr>
              <p:spPr>
                <a:xfrm rot="3458375" flipH="1">
                  <a:off x="485782" y="4589695"/>
                  <a:ext cx="340720" cy="656203"/>
                </a:xfrm>
                <a:custGeom>
                  <a:avLst/>
                  <a:gdLst>
                    <a:gd name="connsiteX0" fmla="*/ 0 w 448351"/>
                    <a:gd name="connsiteY0" fmla="*/ 804383 h 804383"/>
                    <a:gd name="connsiteX1" fmla="*/ 224176 w 448351"/>
                    <a:gd name="connsiteY1" fmla="*/ 0 h 804383"/>
                    <a:gd name="connsiteX2" fmla="*/ 448351 w 448351"/>
                    <a:gd name="connsiteY2" fmla="*/ 804383 h 804383"/>
                    <a:gd name="connsiteX3" fmla="*/ 0 w 448351"/>
                    <a:gd name="connsiteY3" fmla="*/ 804383 h 804383"/>
                    <a:gd name="connsiteX0" fmla="*/ 0 w 376234"/>
                    <a:gd name="connsiteY0" fmla="*/ 804383 h 804383"/>
                    <a:gd name="connsiteX1" fmla="*/ 224176 w 376234"/>
                    <a:gd name="connsiteY1" fmla="*/ 0 h 804383"/>
                    <a:gd name="connsiteX2" fmla="*/ 376234 w 376234"/>
                    <a:gd name="connsiteY2" fmla="*/ 571934 h 804383"/>
                    <a:gd name="connsiteX3" fmla="*/ 0 w 376234"/>
                    <a:gd name="connsiteY3" fmla="*/ 804383 h 804383"/>
                    <a:gd name="connsiteX0" fmla="*/ 0 w 330347"/>
                    <a:gd name="connsiteY0" fmla="*/ 497160 h 571934"/>
                    <a:gd name="connsiteX1" fmla="*/ 178289 w 330347"/>
                    <a:gd name="connsiteY1" fmla="*/ 0 h 571934"/>
                    <a:gd name="connsiteX2" fmla="*/ 330347 w 330347"/>
                    <a:gd name="connsiteY2" fmla="*/ 571934 h 571934"/>
                    <a:gd name="connsiteX3" fmla="*/ 0 w 330347"/>
                    <a:gd name="connsiteY3" fmla="*/ 497160 h 571934"/>
                    <a:gd name="connsiteX0" fmla="*/ 0 w 343185"/>
                    <a:gd name="connsiteY0" fmla="*/ 391157 h 465931"/>
                    <a:gd name="connsiteX1" fmla="*/ 343185 w 343185"/>
                    <a:gd name="connsiteY1" fmla="*/ 0 h 465931"/>
                    <a:gd name="connsiteX2" fmla="*/ 330347 w 343185"/>
                    <a:gd name="connsiteY2" fmla="*/ 465931 h 465931"/>
                    <a:gd name="connsiteX3" fmla="*/ 0 w 343185"/>
                    <a:gd name="connsiteY3" fmla="*/ 391157 h 465931"/>
                    <a:gd name="connsiteX0" fmla="*/ 0 w 330347"/>
                    <a:gd name="connsiteY0" fmla="*/ 272199 h 346973"/>
                    <a:gd name="connsiteX1" fmla="*/ 155451 w 330347"/>
                    <a:gd name="connsiteY1" fmla="*/ 0 h 346973"/>
                    <a:gd name="connsiteX2" fmla="*/ 330347 w 330347"/>
                    <a:gd name="connsiteY2" fmla="*/ 346973 h 346973"/>
                    <a:gd name="connsiteX3" fmla="*/ 0 w 330347"/>
                    <a:gd name="connsiteY3" fmla="*/ 272199 h 346973"/>
                    <a:gd name="connsiteX0" fmla="*/ 0 w 330347"/>
                    <a:gd name="connsiteY0" fmla="*/ 272199 h 346973"/>
                    <a:gd name="connsiteX1" fmla="*/ 155451 w 330347"/>
                    <a:gd name="connsiteY1" fmla="*/ 0 h 346973"/>
                    <a:gd name="connsiteX2" fmla="*/ 330347 w 330347"/>
                    <a:gd name="connsiteY2" fmla="*/ 346973 h 346973"/>
                    <a:gd name="connsiteX3" fmla="*/ 0 w 330347"/>
                    <a:gd name="connsiteY3" fmla="*/ 272199 h 346973"/>
                    <a:gd name="connsiteX0" fmla="*/ 0 w 205528"/>
                    <a:gd name="connsiteY0" fmla="*/ 272199 h 303371"/>
                    <a:gd name="connsiteX1" fmla="*/ 155451 w 205528"/>
                    <a:gd name="connsiteY1" fmla="*/ 0 h 303371"/>
                    <a:gd name="connsiteX2" fmla="*/ 197473 w 205528"/>
                    <a:gd name="connsiteY2" fmla="*/ 303371 h 303371"/>
                    <a:gd name="connsiteX3" fmla="*/ 0 w 205528"/>
                    <a:gd name="connsiteY3" fmla="*/ 272199 h 303371"/>
                    <a:gd name="connsiteX0" fmla="*/ 0 w 227195"/>
                    <a:gd name="connsiteY0" fmla="*/ 143097 h 303371"/>
                    <a:gd name="connsiteX1" fmla="*/ 177118 w 227195"/>
                    <a:gd name="connsiteY1" fmla="*/ 0 h 303371"/>
                    <a:gd name="connsiteX2" fmla="*/ 219140 w 227195"/>
                    <a:gd name="connsiteY2" fmla="*/ 303371 h 303371"/>
                    <a:gd name="connsiteX3" fmla="*/ 0 w 227195"/>
                    <a:gd name="connsiteY3" fmla="*/ 143097 h 303371"/>
                    <a:gd name="connsiteX0" fmla="*/ 0 w 218663"/>
                    <a:gd name="connsiteY0" fmla="*/ 143097 h 301101"/>
                    <a:gd name="connsiteX1" fmla="*/ 177118 w 218663"/>
                    <a:gd name="connsiteY1" fmla="*/ 0 h 301101"/>
                    <a:gd name="connsiteX2" fmla="*/ 178234 w 218663"/>
                    <a:gd name="connsiteY2" fmla="*/ 301101 h 301101"/>
                    <a:gd name="connsiteX3" fmla="*/ 0 w 218663"/>
                    <a:gd name="connsiteY3" fmla="*/ 143097 h 301101"/>
                    <a:gd name="connsiteX0" fmla="*/ 0 w 245028"/>
                    <a:gd name="connsiteY0" fmla="*/ 143097 h 304417"/>
                    <a:gd name="connsiteX1" fmla="*/ 177118 w 245028"/>
                    <a:gd name="connsiteY1" fmla="*/ 0 h 304417"/>
                    <a:gd name="connsiteX2" fmla="*/ 178234 w 245028"/>
                    <a:gd name="connsiteY2" fmla="*/ 301101 h 304417"/>
                    <a:gd name="connsiteX3" fmla="*/ 0 w 245028"/>
                    <a:gd name="connsiteY3" fmla="*/ 143097 h 304417"/>
                    <a:gd name="connsiteX0" fmla="*/ 0 w 182023"/>
                    <a:gd name="connsiteY0" fmla="*/ 101376 h 302316"/>
                    <a:gd name="connsiteX1" fmla="*/ 124622 w 182023"/>
                    <a:gd name="connsiteY1" fmla="*/ 0 h 302316"/>
                    <a:gd name="connsiteX2" fmla="*/ 125738 w 182023"/>
                    <a:gd name="connsiteY2" fmla="*/ 301101 h 302316"/>
                    <a:gd name="connsiteX3" fmla="*/ 0 w 182023"/>
                    <a:gd name="connsiteY3" fmla="*/ 101376 h 302316"/>
                    <a:gd name="connsiteX0" fmla="*/ 1380 w 183403"/>
                    <a:gd name="connsiteY0" fmla="*/ 101376 h 302681"/>
                    <a:gd name="connsiteX1" fmla="*/ 126002 w 183403"/>
                    <a:gd name="connsiteY1" fmla="*/ 0 h 302681"/>
                    <a:gd name="connsiteX2" fmla="*/ 127118 w 183403"/>
                    <a:gd name="connsiteY2" fmla="*/ 301101 h 302681"/>
                    <a:gd name="connsiteX3" fmla="*/ 1380 w 183403"/>
                    <a:gd name="connsiteY3" fmla="*/ 101376 h 302681"/>
                    <a:gd name="connsiteX0" fmla="*/ 1735 w 191430"/>
                    <a:gd name="connsiteY0" fmla="*/ 101376 h 302795"/>
                    <a:gd name="connsiteX1" fmla="*/ 126357 w 191430"/>
                    <a:gd name="connsiteY1" fmla="*/ 0 h 302795"/>
                    <a:gd name="connsiteX2" fmla="*/ 127473 w 191430"/>
                    <a:gd name="connsiteY2" fmla="*/ 301101 h 302795"/>
                    <a:gd name="connsiteX3" fmla="*/ 1735 w 191430"/>
                    <a:gd name="connsiteY3" fmla="*/ 101376 h 302795"/>
                    <a:gd name="connsiteX0" fmla="*/ 2323 w 200881"/>
                    <a:gd name="connsiteY0" fmla="*/ 101376 h 304628"/>
                    <a:gd name="connsiteX1" fmla="*/ 126945 w 200881"/>
                    <a:gd name="connsiteY1" fmla="*/ 0 h 304628"/>
                    <a:gd name="connsiteX2" fmla="*/ 128061 w 200881"/>
                    <a:gd name="connsiteY2" fmla="*/ 301101 h 304628"/>
                    <a:gd name="connsiteX3" fmla="*/ 2323 w 200881"/>
                    <a:gd name="connsiteY3" fmla="*/ 101376 h 304628"/>
                    <a:gd name="connsiteX0" fmla="*/ 2323 w 185463"/>
                    <a:gd name="connsiteY0" fmla="*/ 124561 h 327813"/>
                    <a:gd name="connsiteX1" fmla="*/ 126945 w 185463"/>
                    <a:gd name="connsiteY1" fmla="*/ 23185 h 327813"/>
                    <a:gd name="connsiteX2" fmla="*/ 128061 w 185463"/>
                    <a:gd name="connsiteY2" fmla="*/ 324286 h 327813"/>
                    <a:gd name="connsiteX3" fmla="*/ 2323 w 185463"/>
                    <a:gd name="connsiteY3" fmla="*/ 124561 h 327813"/>
                    <a:gd name="connsiteX0" fmla="*/ 29 w 183169"/>
                    <a:gd name="connsiteY0" fmla="*/ 119468 h 322014"/>
                    <a:gd name="connsiteX1" fmla="*/ 124651 w 183169"/>
                    <a:gd name="connsiteY1" fmla="*/ 18092 h 322014"/>
                    <a:gd name="connsiteX2" fmla="*/ 125767 w 183169"/>
                    <a:gd name="connsiteY2" fmla="*/ 319193 h 322014"/>
                    <a:gd name="connsiteX3" fmla="*/ 29 w 183169"/>
                    <a:gd name="connsiteY3" fmla="*/ 119468 h 322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3169" h="322014">
                      <a:moveTo>
                        <a:pt x="29" y="119468"/>
                      </a:moveTo>
                      <a:cubicBezTo>
                        <a:pt x="1439" y="64909"/>
                        <a:pt x="46583" y="-42754"/>
                        <a:pt x="124651" y="18092"/>
                      </a:cubicBezTo>
                      <a:cubicBezTo>
                        <a:pt x="202719" y="78938"/>
                        <a:pt x="202260" y="292360"/>
                        <a:pt x="125767" y="319193"/>
                      </a:cubicBezTo>
                      <a:cubicBezTo>
                        <a:pt x="49274" y="346026"/>
                        <a:pt x="-1381" y="174027"/>
                        <a:pt x="29" y="119468"/>
                      </a:cubicBezTo>
                      <a:close/>
                    </a:path>
                  </a:pathLst>
                </a:custGeom>
                <a:solidFill>
                  <a:srgbClr val="FEDDBE"/>
                </a:solidFill>
                <a:ln w="317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88" name="组合 87"/>
                <p:cNvGrpSpPr/>
                <p:nvPr/>
              </p:nvGrpSpPr>
              <p:grpSpPr>
                <a:xfrm flipH="1">
                  <a:off x="-963332" y="4976950"/>
                  <a:ext cx="1226147" cy="2084307"/>
                  <a:chOff x="4949888" y="6623244"/>
                  <a:chExt cx="608150" cy="1033785"/>
                </a:xfrm>
              </p:grpSpPr>
              <p:sp>
                <p:nvSpPr>
                  <p:cNvPr id="89" name="矩形 88"/>
                  <p:cNvSpPr/>
                  <p:nvPr/>
                </p:nvSpPr>
                <p:spPr>
                  <a:xfrm rot="19650474">
                    <a:off x="4949888" y="6623244"/>
                    <a:ext cx="467536" cy="680326"/>
                  </a:xfrm>
                  <a:prstGeom prst="rect">
                    <a:avLst/>
                  </a:prstGeom>
                  <a:solidFill>
                    <a:srgbClr val="EBEB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0" name="矩形 89"/>
                  <p:cNvSpPr/>
                  <p:nvPr/>
                </p:nvSpPr>
                <p:spPr>
                  <a:xfrm rot="19650474">
                    <a:off x="5030196" y="6699621"/>
                    <a:ext cx="527842" cy="957408"/>
                  </a:xfrm>
                  <a:prstGeom prst="rect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zh-CN" alt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sp>
          <p:nvSpPr>
            <p:cNvPr id="13" name="矩形 12"/>
            <p:cNvSpPr/>
            <p:nvPr/>
          </p:nvSpPr>
          <p:spPr>
            <a:xfrm>
              <a:off x="-1142999" y="1790700"/>
              <a:ext cx="8817578" cy="601027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7760175" y="3659452"/>
            <a:ext cx="1567602" cy="3496408"/>
            <a:chOff x="7760175" y="3659452"/>
            <a:chExt cx="1567602" cy="3496408"/>
          </a:xfrm>
        </p:grpSpPr>
        <p:grpSp>
          <p:nvGrpSpPr>
            <p:cNvPr id="7" name="组合 6"/>
            <p:cNvGrpSpPr/>
            <p:nvPr/>
          </p:nvGrpSpPr>
          <p:grpSpPr>
            <a:xfrm>
              <a:off x="7760175" y="3659452"/>
              <a:ext cx="262598" cy="901737"/>
              <a:chOff x="8105501" y="3651400"/>
              <a:chExt cx="262598" cy="901737"/>
            </a:xfrm>
          </p:grpSpPr>
          <p:sp>
            <p:nvSpPr>
              <p:cNvPr id="104" name="圆角矩形 103"/>
              <p:cNvSpPr/>
              <p:nvPr/>
            </p:nvSpPr>
            <p:spPr>
              <a:xfrm>
                <a:off x="8105501" y="3952875"/>
                <a:ext cx="122898" cy="298788"/>
              </a:xfrm>
              <a:custGeom>
                <a:avLst/>
                <a:gdLst>
                  <a:gd name="connsiteX0" fmla="*/ 0 w 122898"/>
                  <a:gd name="connsiteY0" fmla="*/ 40651 h 298788"/>
                  <a:gd name="connsiteX1" fmla="*/ 40651 w 122898"/>
                  <a:gd name="connsiteY1" fmla="*/ 0 h 298788"/>
                  <a:gd name="connsiteX2" fmla="*/ 82247 w 122898"/>
                  <a:gd name="connsiteY2" fmla="*/ 0 h 298788"/>
                  <a:gd name="connsiteX3" fmla="*/ 122898 w 122898"/>
                  <a:gd name="connsiteY3" fmla="*/ 40651 h 298788"/>
                  <a:gd name="connsiteX4" fmla="*/ 122898 w 122898"/>
                  <a:gd name="connsiteY4" fmla="*/ 258137 h 298788"/>
                  <a:gd name="connsiteX5" fmla="*/ 82247 w 122898"/>
                  <a:gd name="connsiteY5" fmla="*/ 298788 h 298788"/>
                  <a:gd name="connsiteX6" fmla="*/ 40651 w 122898"/>
                  <a:gd name="connsiteY6" fmla="*/ 298788 h 298788"/>
                  <a:gd name="connsiteX7" fmla="*/ 0 w 122898"/>
                  <a:gd name="connsiteY7" fmla="*/ 258137 h 298788"/>
                  <a:gd name="connsiteX8" fmla="*/ 0 w 122898"/>
                  <a:gd name="connsiteY8" fmla="*/ 40651 h 298788"/>
                  <a:gd name="connsiteX0" fmla="*/ 0 w 122898"/>
                  <a:gd name="connsiteY0" fmla="*/ 104945 h 298788"/>
                  <a:gd name="connsiteX1" fmla="*/ 40651 w 122898"/>
                  <a:gd name="connsiteY1" fmla="*/ 0 h 298788"/>
                  <a:gd name="connsiteX2" fmla="*/ 82247 w 122898"/>
                  <a:gd name="connsiteY2" fmla="*/ 0 h 298788"/>
                  <a:gd name="connsiteX3" fmla="*/ 122898 w 122898"/>
                  <a:gd name="connsiteY3" fmla="*/ 40651 h 298788"/>
                  <a:gd name="connsiteX4" fmla="*/ 122898 w 122898"/>
                  <a:gd name="connsiteY4" fmla="*/ 258137 h 298788"/>
                  <a:gd name="connsiteX5" fmla="*/ 82247 w 122898"/>
                  <a:gd name="connsiteY5" fmla="*/ 298788 h 298788"/>
                  <a:gd name="connsiteX6" fmla="*/ 40651 w 122898"/>
                  <a:gd name="connsiteY6" fmla="*/ 298788 h 298788"/>
                  <a:gd name="connsiteX7" fmla="*/ 0 w 122898"/>
                  <a:gd name="connsiteY7" fmla="*/ 258137 h 298788"/>
                  <a:gd name="connsiteX8" fmla="*/ 0 w 122898"/>
                  <a:gd name="connsiteY8" fmla="*/ 104945 h 298788"/>
                  <a:gd name="connsiteX0" fmla="*/ 0 w 122898"/>
                  <a:gd name="connsiteY0" fmla="*/ 104945 h 298788"/>
                  <a:gd name="connsiteX1" fmla="*/ 40651 w 122898"/>
                  <a:gd name="connsiteY1" fmla="*/ 0 h 298788"/>
                  <a:gd name="connsiteX2" fmla="*/ 82247 w 122898"/>
                  <a:gd name="connsiteY2" fmla="*/ 0 h 298788"/>
                  <a:gd name="connsiteX3" fmla="*/ 122898 w 122898"/>
                  <a:gd name="connsiteY3" fmla="*/ 40651 h 298788"/>
                  <a:gd name="connsiteX4" fmla="*/ 122898 w 122898"/>
                  <a:gd name="connsiteY4" fmla="*/ 258137 h 298788"/>
                  <a:gd name="connsiteX5" fmla="*/ 82247 w 122898"/>
                  <a:gd name="connsiteY5" fmla="*/ 298788 h 298788"/>
                  <a:gd name="connsiteX6" fmla="*/ 40651 w 122898"/>
                  <a:gd name="connsiteY6" fmla="*/ 298788 h 298788"/>
                  <a:gd name="connsiteX7" fmla="*/ 0 w 122898"/>
                  <a:gd name="connsiteY7" fmla="*/ 200987 h 298788"/>
                  <a:gd name="connsiteX8" fmla="*/ 0 w 122898"/>
                  <a:gd name="connsiteY8" fmla="*/ 104945 h 298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898" h="298788">
                    <a:moveTo>
                      <a:pt x="0" y="104945"/>
                    </a:moveTo>
                    <a:cubicBezTo>
                      <a:pt x="0" y="82494"/>
                      <a:pt x="18200" y="0"/>
                      <a:pt x="40651" y="0"/>
                    </a:cubicBezTo>
                    <a:lnTo>
                      <a:pt x="82247" y="0"/>
                    </a:lnTo>
                    <a:cubicBezTo>
                      <a:pt x="104698" y="0"/>
                      <a:pt x="122898" y="18200"/>
                      <a:pt x="122898" y="40651"/>
                    </a:cubicBezTo>
                    <a:lnTo>
                      <a:pt x="122898" y="258137"/>
                    </a:lnTo>
                    <a:cubicBezTo>
                      <a:pt x="122898" y="280588"/>
                      <a:pt x="104698" y="298788"/>
                      <a:pt x="82247" y="298788"/>
                    </a:cubicBezTo>
                    <a:lnTo>
                      <a:pt x="40651" y="298788"/>
                    </a:lnTo>
                    <a:cubicBezTo>
                      <a:pt x="18200" y="298788"/>
                      <a:pt x="0" y="223438"/>
                      <a:pt x="0" y="200987"/>
                    </a:cubicBezTo>
                    <a:lnTo>
                      <a:pt x="0" y="104945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" name="圆角矩形 1"/>
              <p:cNvSpPr/>
              <p:nvPr/>
            </p:nvSpPr>
            <p:spPr>
              <a:xfrm>
                <a:off x="8161289" y="3651400"/>
                <a:ext cx="193475" cy="901737"/>
              </a:xfrm>
              <a:prstGeom prst="roundRect">
                <a:avLst>
                  <a:gd name="adj" fmla="val 33077"/>
                </a:avLst>
              </a:prstGeom>
              <a:solidFill>
                <a:srgbClr val="2C3E5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1" name="圆角矩形 90"/>
              <p:cNvSpPr/>
              <p:nvPr/>
            </p:nvSpPr>
            <p:spPr>
              <a:xfrm>
                <a:off x="8245201" y="3873500"/>
                <a:ext cx="122898" cy="457538"/>
              </a:xfrm>
              <a:prstGeom prst="roundRect">
                <a:avLst>
                  <a:gd name="adj" fmla="val 33077"/>
                </a:avLst>
              </a:prstGeom>
              <a:solidFill>
                <a:srgbClr val="1F2C3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9" name="手1"/>
            <p:cNvGrpSpPr/>
            <p:nvPr/>
          </p:nvGrpSpPr>
          <p:grpSpPr>
            <a:xfrm>
              <a:off x="7814215" y="3884014"/>
              <a:ext cx="1513562" cy="3271846"/>
              <a:chOff x="6847764" y="4711793"/>
              <a:chExt cx="1176965" cy="2544227"/>
            </a:xfrm>
          </p:grpSpPr>
          <p:sp>
            <p:nvSpPr>
              <p:cNvPr id="32" name="等腰三角形 16"/>
              <p:cNvSpPr/>
              <p:nvPr/>
            </p:nvSpPr>
            <p:spPr>
              <a:xfrm rot="21090">
                <a:off x="6847764" y="4711793"/>
                <a:ext cx="1075263" cy="1316248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" fmla="*/ 0 w 376234"/>
                  <a:gd name="connsiteY0" fmla="*/ 804383 h 804383"/>
                  <a:gd name="connsiteX1" fmla="*/ 224176 w 376234"/>
                  <a:gd name="connsiteY1" fmla="*/ 0 h 804383"/>
                  <a:gd name="connsiteX2" fmla="*/ 376234 w 376234"/>
                  <a:gd name="connsiteY2" fmla="*/ 571934 h 804383"/>
                  <a:gd name="connsiteX3" fmla="*/ 0 w 376234"/>
                  <a:gd name="connsiteY3" fmla="*/ 804383 h 804383"/>
                  <a:gd name="connsiteX0" fmla="*/ 0 w 330347"/>
                  <a:gd name="connsiteY0" fmla="*/ 497160 h 571934"/>
                  <a:gd name="connsiteX1" fmla="*/ 178289 w 330347"/>
                  <a:gd name="connsiteY1" fmla="*/ 0 h 571934"/>
                  <a:gd name="connsiteX2" fmla="*/ 330347 w 330347"/>
                  <a:gd name="connsiteY2" fmla="*/ 571934 h 571934"/>
                  <a:gd name="connsiteX3" fmla="*/ 0 w 330347"/>
                  <a:gd name="connsiteY3" fmla="*/ 497160 h 571934"/>
                  <a:gd name="connsiteX0" fmla="*/ 0 w 343185"/>
                  <a:gd name="connsiteY0" fmla="*/ 391157 h 465931"/>
                  <a:gd name="connsiteX1" fmla="*/ 343185 w 343185"/>
                  <a:gd name="connsiteY1" fmla="*/ 0 h 465931"/>
                  <a:gd name="connsiteX2" fmla="*/ 330347 w 343185"/>
                  <a:gd name="connsiteY2" fmla="*/ 465931 h 465931"/>
                  <a:gd name="connsiteX3" fmla="*/ 0 w 343185"/>
                  <a:gd name="connsiteY3" fmla="*/ 391157 h 465931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205528"/>
                  <a:gd name="connsiteY0" fmla="*/ 272199 h 303371"/>
                  <a:gd name="connsiteX1" fmla="*/ 155451 w 205528"/>
                  <a:gd name="connsiteY1" fmla="*/ 0 h 303371"/>
                  <a:gd name="connsiteX2" fmla="*/ 197473 w 205528"/>
                  <a:gd name="connsiteY2" fmla="*/ 303371 h 303371"/>
                  <a:gd name="connsiteX3" fmla="*/ 0 w 205528"/>
                  <a:gd name="connsiteY3" fmla="*/ 272199 h 303371"/>
                  <a:gd name="connsiteX0" fmla="*/ 0 w 227195"/>
                  <a:gd name="connsiteY0" fmla="*/ 143097 h 303371"/>
                  <a:gd name="connsiteX1" fmla="*/ 177118 w 227195"/>
                  <a:gd name="connsiteY1" fmla="*/ 0 h 303371"/>
                  <a:gd name="connsiteX2" fmla="*/ 219140 w 227195"/>
                  <a:gd name="connsiteY2" fmla="*/ 303371 h 303371"/>
                  <a:gd name="connsiteX3" fmla="*/ 0 w 227195"/>
                  <a:gd name="connsiteY3" fmla="*/ 143097 h 303371"/>
                  <a:gd name="connsiteX0" fmla="*/ 0 w 218663"/>
                  <a:gd name="connsiteY0" fmla="*/ 143097 h 301101"/>
                  <a:gd name="connsiteX1" fmla="*/ 177118 w 218663"/>
                  <a:gd name="connsiteY1" fmla="*/ 0 h 301101"/>
                  <a:gd name="connsiteX2" fmla="*/ 178234 w 218663"/>
                  <a:gd name="connsiteY2" fmla="*/ 301101 h 301101"/>
                  <a:gd name="connsiteX3" fmla="*/ 0 w 218663"/>
                  <a:gd name="connsiteY3" fmla="*/ 143097 h 301101"/>
                  <a:gd name="connsiteX0" fmla="*/ 0 w 245028"/>
                  <a:gd name="connsiteY0" fmla="*/ 143097 h 304417"/>
                  <a:gd name="connsiteX1" fmla="*/ 177118 w 245028"/>
                  <a:gd name="connsiteY1" fmla="*/ 0 h 304417"/>
                  <a:gd name="connsiteX2" fmla="*/ 178234 w 245028"/>
                  <a:gd name="connsiteY2" fmla="*/ 301101 h 304417"/>
                  <a:gd name="connsiteX3" fmla="*/ 0 w 245028"/>
                  <a:gd name="connsiteY3" fmla="*/ 143097 h 304417"/>
                  <a:gd name="connsiteX0" fmla="*/ 0 w 182023"/>
                  <a:gd name="connsiteY0" fmla="*/ 101376 h 302316"/>
                  <a:gd name="connsiteX1" fmla="*/ 124622 w 182023"/>
                  <a:gd name="connsiteY1" fmla="*/ 0 h 302316"/>
                  <a:gd name="connsiteX2" fmla="*/ 125738 w 182023"/>
                  <a:gd name="connsiteY2" fmla="*/ 301101 h 302316"/>
                  <a:gd name="connsiteX3" fmla="*/ 0 w 182023"/>
                  <a:gd name="connsiteY3" fmla="*/ 101376 h 302316"/>
                  <a:gd name="connsiteX0" fmla="*/ 1380 w 183403"/>
                  <a:gd name="connsiteY0" fmla="*/ 101376 h 302681"/>
                  <a:gd name="connsiteX1" fmla="*/ 126002 w 183403"/>
                  <a:gd name="connsiteY1" fmla="*/ 0 h 302681"/>
                  <a:gd name="connsiteX2" fmla="*/ 127118 w 183403"/>
                  <a:gd name="connsiteY2" fmla="*/ 301101 h 302681"/>
                  <a:gd name="connsiteX3" fmla="*/ 1380 w 183403"/>
                  <a:gd name="connsiteY3" fmla="*/ 101376 h 302681"/>
                  <a:gd name="connsiteX0" fmla="*/ 1735 w 191430"/>
                  <a:gd name="connsiteY0" fmla="*/ 101376 h 302795"/>
                  <a:gd name="connsiteX1" fmla="*/ 126357 w 191430"/>
                  <a:gd name="connsiteY1" fmla="*/ 0 h 302795"/>
                  <a:gd name="connsiteX2" fmla="*/ 127473 w 191430"/>
                  <a:gd name="connsiteY2" fmla="*/ 301101 h 302795"/>
                  <a:gd name="connsiteX3" fmla="*/ 1735 w 191430"/>
                  <a:gd name="connsiteY3" fmla="*/ 101376 h 302795"/>
                  <a:gd name="connsiteX0" fmla="*/ 2323 w 200881"/>
                  <a:gd name="connsiteY0" fmla="*/ 101376 h 304628"/>
                  <a:gd name="connsiteX1" fmla="*/ 126945 w 200881"/>
                  <a:gd name="connsiteY1" fmla="*/ 0 h 304628"/>
                  <a:gd name="connsiteX2" fmla="*/ 128061 w 200881"/>
                  <a:gd name="connsiteY2" fmla="*/ 301101 h 304628"/>
                  <a:gd name="connsiteX3" fmla="*/ 2323 w 200881"/>
                  <a:gd name="connsiteY3" fmla="*/ 101376 h 304628"/>
                  <a:gd name="connsiteX0" fmla="*/ 2323 w 185463"/>
                  <a:gd name="connsiteY0" fmla="*/ 124561 h 327813"/>
                  <a:gd name="connsiteX1" fmla="*/ 126945 w 185463"/>
                  <a:gd name="connsiteY1" fmla="*/ 23185 h 327813"/>
                  <a:gd name="connsiteX2" fmla="*/ 128061 w 185463"/>
                  <a:gd name="connsiteY2" fmla="*/ 324286 h 327813"/>
                  <a:gd name="connsiteX3" fmla="*/ 2323 w 185463"/>
                  <a:gd name="connsiteY3" fmla="*/ 124561 h 327813"/>
                  <a:gd name="connsiteX0" fmla="*/ 29 w 183169"/>
                  <a:gd name="connsiteY0" fmla="*/ 119468 h 322014"/>
                  <a:gd name="connsiteX1" fmla="*/ 124651 w 183169"/>
                  <a:gd name="connsiteY1" fmla="*/ 18092 h 322014"/>
                  <a:gd name="connsiteX2" fmla="*/ 125767 w 183169"/>
                  <a:gd name="connsiteY2" fmla="*/ 319193 h 322014"/>
                  <a:gd name="connsiteX3" fmla="*/ 29 w 183169"/>
                  <a:gd name="connsiteY3" fmla="*/ 119468 h 32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EDDBE"/>
              </a:solidFill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5" name="组合 34"/>
              <p:cNvGrpSpPr/>
              <p:nvPr/>
            </p:nvGrpSpPr>
            <p:grpSpPr>
              <a:xfrm rot="1912466">
                <a:off x="7078179" y="5964104"/>
                <a:ext cx="946550" cy="1291916"/>
                <a:chOff x="4898459" y="6632480"/>
                <a:chExt cx="570304" cy="778389"/>
              </a:xfrm>
            </p:grpSpPr>
            <p:sp>
              <p:nvSpPr>
                <p:cNvPr id="37" name="矩形 36"/>
                <p:cNvSpPr/>
                <p:nvPr/>
              </p:nvSpPr>
              <p:spPr>
                <a:xfrm rot="19650474">
                  <a:off x="4898459" y="6632480"/>
                  <a:ext cx="467536" cy="680326"/>
                </a:xfrm>
                <a:prstGeom prst="rect">
                  <a:avLst/>
                </a:prstGeom>
                <a:solidFill>
                  <a:srgbClr val="EBEBF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" name="矩形 37"/>
                <p:cNvSpPr/>
                <p:nvPr/>
              </p:nvSpPr>
              <p:spPr>
                <a:xfrm rot="19650474">
                  <a:off x="4940921" y="6730543"/>
                  <a:ext cx="527842" cy="680326"/>
                </a:xfrm>
                <a:prstGeom prst="rect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13" name="组合 112"/>
          <p:cNvGrpSpPr/>
          <p:nvPr/>
        </p:nvGrpSpPr>
        <p:grpSpPr>
          <a:xfrm>
            <a:off x="7760175" y="3659452"/>
            <a:ext cx="262598" cy="901737"/>
            <a:chOff x="8105501" y="3651400"/>
            <a:chExt cx="262598" cy="901737"/>
          </a:xfrm>
        </p:grpSpPr>
        <p:sp>
          <p:nvSpPr>
            <p:cNvPr id="119" name="圆角矩形 103"/>
            <p:cNvSpPr/>
            <p:nvPr/>
          </p:nvSpPr>
          <p:spPr>
            <a:xfrm>
              <a:off x="8105501" y="3952875"/>
              <a:ext cx="122898" cy="298788"/>
            </a:xfrm>
            <a:custGeom>
              <a:avLst/>
              <a:gdLst>
                <a:gd name="connsiteX0" fmla="*/ 0 w 122898"/>
                <a:gd name="connsiteY0" fmla="*/ 40651 h 298788"/>
                <a:gd name="connsiteX1" fmla="*/ 40651 w 122898"/>
                <a:gd name="connsiteY1" fmla="*/ 0 h 298788"/>
                <a:gd name="connsiteX2" fmla="*/ 82247 w 122898"/>
                <a:gd name="connsiteY2" fmla="*/ 0 h 298788"/>
                <a:gd name="connsiteX3" fmla="*/ 122898 w 122898"/>
                <a:gd name="connsiteY3" fmla="*/ 40651 h 298788"/>
                <a:gd name="connsiteX4" fmla="*/ 122898 w 122898"/>
                <a:gd name="connsiteY4" fmla="*/ 258137 h 298788"/>
                <a:gd name="connsiteX5" fmla="*/ 82247 w 122898"/>
                <a:gd name="connsiteY5" fmla="*/ 298788 h 298788"/>
                <a:gd name="connsiteX6" fmla="*/ 40651 w 122898"/>
                <a:gd name="connsiteY6" fmla="*/ 298788 h 298788"/>
                <a:gd name="connsiteX7" fmla="*/ 0 w 122898"/>
                <a:gd name="connsiteY7" fmla="*/ 258137 h 298788"/>
                <a:gd name="connsiteX8" fmla="*/ 0 w 122898"/>
                <a:gd name="connsiteY8" fmla="*/ 40651 h 298788"/>
                <a:gd name="connsiteX0" fmla="*/ 0 w 122898"/>
                <a:gd name="connsiteY0" fmla="*/ 104945 h 298788"/>
                <a:gd name="connsiteX1" fmla="*/ 40651 w 122898"/>
                <a:gd name="connsiteY1" fmla="*/ 0 h 298788"/>
                <a:gd name="connsiteX2" fmla="*/ 82247 w 122898"/>
                <a:gd name="connsiteY2" fmla="*/ 0 h 298788"/>
                <a:gd name="connsiteX3" fmla="*/ 122898 w 122898"/>
                <a:gd name="connsiteY3" fmla="*/ 40651 h 298788"/>
                <a:gd name="connsiteX4" fmla="*/ 122898 w 122898"/>
                <a:gd name="connsiteY4" fmla="*/ 258137 h 298788"/>
                <a:gd name="connsiteX5" fmla="*/ 82247 w 122898"/>
                <a:gd name="connsiteY5" fmla="*/ 298788 h 298788"/>
                <a:gd name="connsiteX6" fmla="*/ 40651 w 122898"/>
                <a:gd name="connsiteY6" fmla="*/ 298788 h 298788"/>
                <a:gd name="connsiteX7" fmla="*/ 0 w 122898"/>
                <a:gd name="connsiteY7" fmla="*/ 258137 h 298788"/>
                <a:gd name="connsiteX8" fmla="*/ 0 w 122898"/>
                <a:gd name="connsiteY8" fmla="*/ 104945 h 298788"/>
                <a:gd name="connsiteX0" fmla="*/ 0 w 122898"/>
                <a:gd name="connsiteY0" fmla="*/ 104945 h 298788"/>
                <a:gd name="connsiteX1" fmla="*/ 40651 w 122898"/>
                <a:gd name="connsiteY1" fmla="*/ 0 h 298788"/>
                <a:gd name="connsiteX2" fmla="*/ 82247 w 122898"/>
                <a:gd name="connsiteY2" fmla="*/ 0 h 298788"/>
                <a:gd name="connsiteX3" fmla="*/ 122898 w 122898"/>
                <a:gd name="connsiteY3" fmla="*/ 40651 h 298788"/>
                <a:gd name="connsiteX4" fmla="*/ 122898 w 122898"/>
                <a:gd name="connsiteY4" fmla="*/ 258137 h 298788"/>
                <a:gd name="connsiteX5" fmla="*/ 82247 w 122898"/>
                <a:gd name="connsiteY5" fmla="*/ 298788 h 298788"/>
                <a:gd name="connsiteX6" fmla="*/ 40651 w 122898"/>
                <a:gd name="connsiteY6" fmla="*/ 298788 h 298788"/>
                <a:gd name="connsiteX7" fmla="*/ 0 w 122898"/>
                <a:gd name="connsiteY7" fmla="*/ 200987 h 298788"/>
                <a:gd name="connsiteX8" fmla="*/ 0 w 122898"/>
                <a:gd name="connsiteY8" fmla="*/ 104945 h 29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898" h="298788">
                  <a:moveTo>
                    <a:pt x="0" y="104945"/>
                  </a:moveTo>
                  <a:cubicBezTo>
                    <a:pt x="0" y="82494"/>
                    <a:pt x="18200" y="0"/>
                    <a:pt x="40651" y="0"/>
                  </a:cubicBezTo>
                  <a:lnTo>
                    <a:pt x="82247" y="0"/>
                  </a:lnTo>
                  <a:cubicBezTo>
                    <a:pt x="104698" y="0"/>
                    <a:pt x="122898" y="18200"/>
                    <a:pt x="122898" y="40651"/>
                  </a:cubicBezTo>
                  <a:lnTo>
                    <a:pt x="122898" y="258137"/>
                  </a:lnTo>
                  <a:cubicBezTo>
                    <a:pt x="122898" y="280588"/>
                    <a:pt x="104698" y="298788"/>
                    <a:pt x="82247" y="298788"/>
                  </a:cubicBezTo>
                  <a:lnTo>
                    <a:pt x="40651" y="298788"/>
                  </a:lnTo>
                  <a:cubicBezTo>
                    <a:pt x="18200" y="298788"/>
                    <a:pt x="0" y="223438"/>
                    <a:pt x="0" y="200987"/>
                  </a:cubicBezTo>
                  <a:lnTo>
                    <a:pt x="0" y="104945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圆角矩形 119"/>
            <p:cNvSpPr/>
            <p:nvPr/>
          </p:nvSpPr>
          <p:spPr>
            <a:xfrm>
              <a:off x="8161289" y="3651400"/>
              <a:ext cx="193475" cy="901737"/>
            </a:xfrm>
            <a:prstGeom prst="roundRect">
              <a:avLst>
                <a:gd name="adj" fmla="val 33077"/>
              </a:avLst>
            </a:prstGeom>
            <a:solidFill>
              <a:srgbClr val="2C3E5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21" name="圆角矩形 120"/>
            <p:cNvSpPr/>
            <p:nvPr/>
          </p:nvSpPr>
          <p:spPr>
            <a:xfrm>
              <a:off x="8245201" y="3873500"/>
              <a:ext cx="122898" cy="457538"/>
            </a:xfrm>
            <a:prstGeom prst="roundRect">
              <a:avLst>
                <a:gd name="adj" fmla="val 33077"/>
              </a:avLst>
            </a:prstGeom>
            <a:solidFill>
              <a:srgbClr val="1F2C3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14" name="手1"/>
          <p:cNvGrpSpPr/>
          <p:nvPr/>
        </p:nvGrpSpPr>
        <p:grpSpPr>
          <a:xfrm>
            <a:off x="7814215" y="3884014"/>
            <a:ext cx="1513562" cy="3271846"/>
            <a:chOff x="6847764" y="4711793"/>
            <a:chExt cx="1176965" cy="2544227"/>
          </a:xfrm>
        </p:grpSpPr>
        <p:sp>
          <p:nvSpPr>
            <p:cNvPr id="115" name="等腰三角形 16"/>
            <p:cNvSpPr/>
            <p:nvPr/>
          </p:nvSpPr>
          <p:spPr>
            <a:xfrm rot="21090">
              <a:off x="6847764" y="4711793"/>
              <a:ext cx="1075263" cy="1316248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grpSp>
          <p:nvGrpSpPr>
            <p:cNvPr id="116" name="组合 115"/>
            <p:cNvGrpSpPr/>
            <p:nvPr/>
          </p:nvGrpSpPr>
          <p:grpSpPr>
            <a:xfrm rot="1912466">
              <a:off x="7078179" y="5964104"/>
              <a:ext cx="946550" cy="1291916"/>
              <a:chOff x="4898459" y="6632480"/>
              <a:chExt cx="570304" cy="778389"/>
            </a:xfrm>
          </p:grpSpPr>
          <p:sp>
            <p:nvSpPr>
              <p:cNvPr id="117" name="矩形 116"/>
              <p:cNvSpPr/>
              <p:nvPr/>
            </p:nvSpPr>
            <p:spPr>
              <a:xfrm rot="19650474">
                <a:off x="4898459" y="6632480"/>
                <a:ext cx="467536" cy="680326"/>
              </a:xfrm>
              <a:prstGeom prst="rect">
                <a:avLst/>
              </a:prstGeom>
              <a:solidFill>
                <a:srgbClr val="EBEB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8" name="矩形 117"/>
              <p:cNvSpPr/>
              <p:nvPr/>
            </p:nvSpPr>
            <p:spPr>
              <a:xfrm rot="19650474">
                <a:off x="4940921" y="6730543"/>
                <a:ext cx="527842" cy="680326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288950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advTm="0">
        <p14:flip dir="r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8" presetClass="emph" presetSubtype="0" accel="40000" decel="40000" autoRev="1" fill="hold" nodeType="withEffect">
                                  <p:stCondLst>
                                    <p:cond delay="1140"/>
                                  </p:stCondLst>
                                  <p:childTnLst>
                                    <p:animRot by="-600000">
                                      <p:cBhvr>
                                        <p:cTn id="10" dur="7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8" presetClass="emph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Rot by="5400000">
                                      <p:cBhvr>
                                        <p:cTn id="20" dur="6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8" presetClass="emph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Rot by="5400000">
                                      <p:cBhvr>
                                        <p:cTn id="22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1">
              <a:lumMod val="75000"/>
            </a:schemeClr>
          </a:fgClr>
          <a:bgClr>
            <a:srgbClr val="FFFBF5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1932422" y="625248"/>
            <a:ext cx="8110971" cy="3337152"/>
            <a:chOff x="1932422" y="663348"/>
            <a:chExt cx="8110971" cy="3337152"/>
          </a:xfrm>
        </p:grpSpPr>
        <p:grpSp>
          <p:nvGrpSpPr>
            <p:cNvPr id="8" name="组合 7"/>
            <p:cNvGrpSpPr/>
            <p:nvPr/>
          </p:nvGrpSpPr>
          <p:grpSpPr>
            <a:xfrm>
              <a:off x="1932422" y="821020"/>
              <a:ext cx="1211139" cy="2199781"/>
              <a:chOff x="-192289" y="7754260"/>
              <a:chExt cx="514853" cy="935125"/>
            </a:xfrm>
          </p:grpSpPr>
          <p:sp>
            <p:nvSpPr>
              <p:cNvPr id="7" name="矩形 6"/>
              <p:cNvSpPr/>
              <p:nvPr/>
            </p:nvSpPr>
            <p:spPr>
              <a:xfrm>
                <a:off x="-1727" y="7754260"/>
                <a:ext cx="131863" cy="408666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2" name="组合 81"/>
              <p:cNvGrpSpPr/>
              <p:nvPr/>
            </p:nvGrpSpPr>
            <p:grpSpPr>
              <a:xfrm rot="16200000">
                <a:off x="-222903" y="8143918"/>
                <a:ext cx="576081" cy="514853"/>
                <a:chOff x="9158287" y="4199398"/>
                <a:chExt cx="2028826" cy="934578"/>
              </a:xfrm>
            </p:grpSpPr>
            <p:sp>
              <p:nvSpPr>
                <p:cNvPr id="114" name="圆角矩形 113"/>
                <p:cNvSpPr/>
                <p:nvPr/>
              </p:nvSpPr>
              <p:spPr>
                <a:xfrm>
                  <a:off x="9158287" y="4199398"/>
                  <a:ext cx="2028826" cy="934578"/>
                </a:xfrm>
                <a:prstGeom prst="roundRect">
                  <a:avLst>
                    <a:gd name="adj" fmla="val 6662"/>
                  </a:avLst>
                </a:prstGeom>
                <a:solidFill>
                  <a:srgbClr val="8E8F9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15" name="组合 114"/>
                <p:cNvGrpSpPr/>
                <p:nvPr/>
              </p:nvGrpSpPr>
              <p:grpSpPr>
                <a:xfrm>
                  <a:off x="9239250" y="4270446"/>
                  <a:ext cx="1866900" cy="792482"/>
                  <a:chOff x="9235440" y="4288155"/>
                  <a:chExt cx="1866900" cy="792482"/>
                </a:xfrm>
              </p:grpSpPr>
              <p:sp>
                <p:nvSpPr>
                  <p:cNvPr id="116" name="圆角矩形 115"/>
                  <p:cNvSpPr/>
                  <p:nvPr/>
                </p:nvSpPr>
                <p:spPr>
                  <a:xfrm>
                    <a:off x="9235440" y="428815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7" name="圆角矩形 116"/>
                  <p:cNvSpPr/>
                  <p:nvPr/>
                </p:nvSpPr>
                <p:spPr>
                  <a:xfrm>
                    <a:off x="9235440" y="445960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8" name="圆角矩形 117"/>
                  <p:cNvSpPr/>
                  <p:nvPr/>
                </p:nvSpPr>
                <p:spPr>
                  <a:xfrm>
                    <a:off x="9235440" y="463105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9" name="圆角矩形 118"/>
                  <p:cNvSpPr/>
                  <p:nvPr/>
                </p:nvSpPr>
                <p:spPr>
                  <a:xfrm>
                    <a:off x="9235440" y="4802506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0" name="圆角矩形 119"/>
                  <p:cNvSpPr/>
                  <p:nvPr/>
                </p:nvSpPr>
                <p:spPr>
                  <a:xfrm>
                    <a:off x="9235440" y="4973957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17" name="组合 16"/>
            <p:cNvGrpSpPr/>
            <p:nvPr/>
          </p:nvGrpSpPr>
          <p:grpSpPr>
            <a:xfrm>
              <a:off x="5467066" y="776376"/>
              <a:ext cx="1211139" cy="2250266"/>
              <a:chOff x="760211" y="7732798"/>
              <a:chExt cx="514853" cy="956587"/>
            </a:xfrm>
          </p:grpSpPr>
          <p:sp>
            <p:nvSpPr>
              <p:cNvPr id="132" name="任意多边形 131"/>
              <p:cNvSpPr/>
              <p:nvPr/>
            </p:nvSpPr>
            <p:spPr>
              <a:xfrm>
                <a:off x="950207" y="7732798"/>
                <a:ext cx="196390" cy="408697"/>
              </a:xfrm>
              <a:custGeom>
                <a:avLst/>
                <a:gdLst>
                  <a:gd name="connsiteX0" fmla="*/ 196390 w 196390"/>
                  <a:gd name="connsiteY0" fmla="*/ 36 h 408697"/>
                  <a:gd name="connsiteX1" fmla="*/ 193836 w 196390"/>
                  <a:gd name="connsiteY1" fmla="*/ 133254 h 408697"/>
                  <a:gd name="connsiteX2" fmla="*/ 133182 w 196390"/>
                  <a:gd name="connsiteY2" fmla="*/ 190987 h 408697"/>
                  <a:gd name="connsiteX3" fmla="*/ 132429 w 196390"/>
                  <a:gd name="connsiteY3" fmla="*/ 190965 h 408697"/>
                  <a:gd name="connsiteX4" fmla="*/ 132429 w 196390"/>
                  <a:gd name="connsiteY4" fmla="*/ 408697 h 408697"/>
                  <a:gd name="connsiteX5" fmla="*/ 566 w 196390"/>
                  <a:gd name="connsiteY5" fmla="*/ 408697 h 408697"/>
                  <a:gd name="connsiteX6" fmla="*/ 566 w 196390"/>
                  <a:gd name="connsiteY6" fmla="*/ 186989 h 408697"/>
                  <a:gd name="connsiteX7" fmla="*/ 0 w 196390"/>
                  <a:gd name="connsiteY7" fmla="*/ 186972 h 408697"/>
                  <a:gd name="connsiteX8" fmla="*/ 196390 w 196390"/>
                  <a:gd name="connsiteY8" fmla="*/ 36 h 408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6390" h="408697">
                    <a:moveTo>
                      <a:pt x="196390" y="36"/>
                    </a:moveTo>
                    <a:cubicBezTo>
                      <a:pt x="195539" y="44442"/>
                      <a:pt x="194687" y="88848"/>
                      <a:pt x="193836" y="133254"/>
                    </a:cubicBezTo>
                    <a:cubicBezTo>
                      <a:pt x="161214" y="132629"/>
                      <a:pt x="134165" y="158375"/>
                      <a:pt x="133182" y="190987"/>
                    </a:cubicBezTo>
                    <a:lnTo>
                      <a:pt x="132429" y="190965"/>
                    </a:lnTo>
                    <a:lnTo>
                      <a:pt x="132429" y="408697"/>
                    </a:lnTo>
                    <a:lnTo>
                      <a:pt x="566" y="408697"/>
                    </a:lnTo>
                    <a:lnTo>
                      <a:pt x="566" y="186989"/>
                    </a:lnTo>
                    <a:lnTo>
                      <a:pt x="0" y="186972"/>
                    </a:lnTo>
                    <a:cubicBezTo>
                      <a:pt x="3184" y="81376"/>
                      <a:pt x="90763" y="-1988"/>
                      <a:pt x="196390" y="36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4" name="组合 123"/>
              <p:cNvGrpSpPr/>
              <p:nvPr/>
            </p:nvGrpSpPr>
            <p:grpSpPr>
              <a:xfrm rot="16200000">
                <a:off x="729597" y="8143918"/>
                <a:ext cx="576081" cy="514853"/>
                <a:chOff x="9158287" y="4199398"/>
                <a:chExt cx="2028826" cy="934578"/>
              </a:xfrm>
            </p:grpSpPr>
            <p:sp>
              <p:nvSpPr>
                <p:cNvPr id="125" name="圆角矩形 124"/>
                <p:cNvSpPr/>
                <p:nvPr/>
              </p:nvSpPr>
              <p:spPr>
                <a:xfrm>
                  <a:off x="9158287" y="4199398"/>
                  <a:ext cx="2028826" cy="934578"/>
                </a:xfrm>
                <a:prstGeom prst="roundRect">
                  <a:avLst>
                    <a:gd name="adj" fmla="val 6662"/>
                  </a:avLst>
                </a:prstGeom>
                <a:solidFill>
                  <a:srgbClr val="8E8F9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26" name="组合 125"/>
                <p:cNvGrpSpPr/>
                <p:nvPr/>
              </p:nvGrpSpPr>
              <p:grpSpPr>
                <a:xfrm>
                  <a:off x="9239250" y="4270446"/>
                  <a:ext cx="1866900" cy="792482"/>
                  <a:chOff x="9235440" y="4288155"/>
                  <a:chExt cx="1866900" cy="792482"/>
                </a:xfrm>
              </p:grpSpPr>
              <p:sp>
                <p:nvSpPr>
                  <p:cNvPr id="127" name="圆角矩形 126"/>
                  <p:cNvSpPr/>
                  <p:nvPr/>
                </p:nvSpPr>
                <p:spPr>
                  <a:xfrm>
                    <a:off x="9235440" y="428815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8" name="圆角矩形 127"/>
                  <p:cNvSpPr/>
                  <p:nvPr/>
                </p:nvSpPr>
                <p:spPr>
                  <a:xfrm>
                    <a:off x="9235440" y="445960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9" name="圆角矩形 128"/>
                  <p:cNvSpPr/>
                  <p:nvPr/>
                </p:nvSpPr>
                <p:spPr>
                  <a:xfrm>
                    <a:off x="9235440" y="463105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0" name="圆角矩形 129"/>
                  <p:cNvSpPr/>
                  <p:nvPr/>
                </p:nvSpPr>
                <p:spPr>
                  <a:xfrm>
                    <a:off x="9235440" y="4802506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1" name="圆角矩形 130"/>
                  <p:cNvSpPr/>
                  <p:nvPr/>
                </p:nvSpPr>
                <p:spPr>
                  <a:xfrm>
                    <a:off x="9235440" y="4973957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16" name="组合 15"/>
            <p:cNvGrpSpPr/>
            <p:nvPr/>
          </p:nvGrpSpPr>
          <p:grpSpPr>
            <a:xfrm>
              <a:off x="9001710" y="663348"/>
              <a:ext cx="1041683" cy="3337152"/>
              <a:chOff x="1538382" y="7739851"/>
              <a:chExt cx="442818" cy="1418618"/>
            </a:xfrm>
          </p:grpSpPr>
          <p:sp>
            <p:nvSpPr>
              <p:cNvPr id="137" name="任意多边形 136"/>
              <p:cNvSpPr/>
              <p:nvPr/>
            </p:nvSpPr>
            <p:spPr>
              <a:xfrm rot="1405118">
                <a:off x="1613772" y="7739851"/>
                <a:ext cx="211626" cy="616425"/>
              </a:xfrm>
              <a:custGeom>
                <a:avLst/>
                <a:gdLst>
                  <a:gd name="connsiteX0" fmla="*/ 640 w 211626"/>
                  <a:gd name="connsiteY0" fmla="*/ 0 h 616425"/>
                  <a:gd name="connsiteX1" fmla="*/ 132503 w 211626"/>
                  <a:gd name="connsiteY1" fmla="*/ 0 h 616425"/>
                  <a:gd name="connsiteX2" fmla="*/ 132503 w 211626"/>
                  <a:gd name="connsiteY2" fmla="*/ 381338 h 616425"/>
                  <a:gd name="connsiteX3" fmla="*/ 211626 w 211626"/>
                  <a:gd name="connsiteY3" fmla="*/ 564017 h 616425"/>
                  <a:gd name="connsiteX4" fmla="*/ 90625 w 211626"/>
                  <a:gd name="connsiteY4" fmla="*/ 616425 h 616425"/>
                  <a:gd name="connsiteX5" fmla="*/ 0 w 211626"/>
                  <a:gd name="connsiteY5" fmla="*/ 407190 h 616425"/>
                  <a:gd name="connsiteX6" fmla="*/ 640 w 211626"/>
                  <a:gd name="connsiteY6" fmla="*/ 406913 h 616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1626" h="616425">
                    <a:moveTo>
                      <a:pt x="640" y="0"/>
                    </a:moveTo>
                    <a:lnTo>
                      <a:pt x="132503" y="0"/>
                    </a:lnTo>
                    <a:lnTo>
                      <a:pt x="132503" y="381338"/>
                    </a:lnTo>
                    <a:lnTo>
                      <a:pt x="211626" y="564017"/>
                    </a:lnTo>
                    <a:lnTo>
                      <a:pt x="90625" y="616425"/>
                    </a:lnTo>
                    <a:lnTo>
                      <a:pt x="0" y="407190"/>
                    </a:lnTo>
                    <a:lnTo>
                      <a:pt x="640" y="406913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" name="组合 13"/>
              <p:cNvGrpSpPr/>
              <p:nvPr/>
            </p:nvGrpSpPr>
            <p:grpSpPr>
              <a:xfrm>
                <a:off x="1538382" y="8082231"/>
                <a:ext cx="442818" cy="1076238"/>
                <a:chOff x="1455832" y="7858448"/>
                <a:chExt cx="626968" cy="1523804"/>
              </a:xfrm>
            </p:grpSpPr>
            <p:sp>
              <p:nvSpPr>
                <p:cNvPr id="10" name="任意多边形 9"/>
                <p:cNvSpPr/>
                <p:nvPr/>
              </p:nvSpPr>
              <p:spPr>
                <a:xfrm>
                  <a:off x="1455832" y="7858448"/>
                  <a:ext cx="626968" cy="1523804"/>
                </a:xfrm>
                <a:custGeom>
                  <a:avLst/>
                  <a:gdLst>
                    <a:gd name="connsiteX0" fmla="*/ 127000 w 584200"/>
                    <a:gd name="connsiteY0" fmla="*/ 12700 h 1409700"/>
                    <a:gd name="connsiteX1" fmla="*/ 0 w 584200"/>
                    <a:gd name="connsiteY1" fmla="*/ 571500 h 1409700"/>
                    <a:gd name="connsiteX2" fmla="*/ 63500 w 584200"/>
                    <a:gd name="connsiteY2" fmla="*/ 1397000 h 1409700"/>
                    <a:gd name="connsiteX3" fmla="*/ 469900 w 584200"/>
                    <a:gd name="connsiteY3" fmla="*/ 1409700 h 1409700"/>
                    <a:gd name="connsiteX4" fmla="*/ 584200 w 584200"/>
                    <a:gd name="connsiteY4" fmla="*/ 749300 h 1409700"/>
                    <a:gd name="connsiteX5" fmla="*/ 546100 w 584200"/>
                    <a:gd name="connsiteY5" fmla="*/ 228600 h 1409700"/>
                    <a:gd name="connsiteX6" fmla="*/ 381000 w 584200"/>
                    <a:gd name="connsiteY6" fmla="*/ 0 h 1409700"/>
                    <a:gd name="connsiteX7" fmla="*/ 127000 w 584200"/>
                    <a:gd name="connsiteY7" fmla="*/ 12700 h 1409700"/>
                    <a:gd name="connsiteX0" fmla="*/ 104140 w 584200"/>
                    <a:gd name="connsiteY0" fmla="*/ 0 h 1419860"/>
                    <a:gd name="connsiteX1" fmla="*/ 0 w 584200"/>
                    <a:gd name="connsiteY1" fmla="*/ 581660 h 1419860"/>
                    <a:gd name="connsiteX2" fmla="*/ 63500 w 584200"/>
                    <a:gd name="connsiteY2" fmla="*/ 1407160 h 1419860"/>
                    <a:gd name="connsiteX3" fmla="*/ 469900 w 584200"/>
                    <a:gd name="connsiteY3" fmla="*/ 1419860 h 1419860"/>
                    <a:gd name="connsiteX4" fmla="*/ 584200 w 584200"/>
                    <a:gd name="connsiteY4" fmla="*/ 759460 h 1419860"/>
                    <a:gd name="connsiteX5" fmla="*/ 546100 w 584200"/>
                    <a:gd name="connsiteY5" fmla="*/ 238760 h 1419860"/>
                    <a:gd name="connsiteX6" fmla="*/ 381000 w 584200"/>
                    <a:gd name="connsiteY6" fmla="*/ 10160 h 1419860"/>
                    <a:gd name="connsiteX7" fmla="*/ 104140 w 584200"/>
                    <a:gd name="connsiteY7" fmla="*/ 0 h 1419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84200" h="1419860">
                      <a:moveTo>
                        <a:pt x="104140" y="0"/>
                      </a:moveTo>
                      <a:lnTo>
                        <a:pt x="0" y="581660"/>
                      </a:lnTo>
                      <a:lnTo>
                        <a:pt x="63500" y="1407160"/>
                      </a:lnTo>
                      <a:lnTo>
                        <a:pt x="469900" y="1419860"/>
                      </a:lnTo>
                      <a:lnTo>
                        <a:pt x="584200" y="759460"/>
                      </a:lnTo>
                      <a:lnTo>
                        <a:pt x="546100" y="238760"/>
                      </a:lnTo>
                      <a:lnTo>
                        <a:pt x="381000" y="10160"/>
                      </a:lnTo>
                      <a:lnTo>
                        <a:pt x="104140" y="0"/>
                      </a:lnTo>
                      <a:close/>
                    </a:path>
                  </a:pathLst>
                </a:custGeom>
                <a:solidFill>
                  <a:srgbClr val="8E8F9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" name="任意多边形 164"/>
                <p:cNvSpPr/>
                <p:nvPr/>
              </p:nvSpPr>
              <p:spPr>
                <a:xfrm>
                  <a:off x="1485860" y="7904459"/>
                  <a:ext cx="571837" cy="1432342"/>
                </a:xfrm>
                <a:custGeom>
                  <a:avLst/>
                  <a:gdLst>
                    <a:gd name="connsiteX0" fmla="*/ 548852 w 571837"/>
                    <a:gd name="connsiteY0" fmla="*/ 359980 h 1432342"/>
                    <a:gd name="connsiteX1" fmla="*/ 571837 w 571837"/>
                    <a:gd name="connsiteY1" fmla="*/ 674104 h 1432342"/>
                    <a:gd name="connsiteX2" fmla="*/ 438356 w 571837"/>
                    <a:gd name="connsiteY2" fmla="*/ 1432342 h 1432342"/>
                    <a:gd name="connsiteX3" fmla="*/ 360500 w 571837"/>
                    <a:gd name="connsiteY3" fmla="*/ 1429909 h 1432342"/>
                    <a:gd name="connsiteX4" fmla="*/ 488103 w 571837"/>
                    <a:gd name="connsiteY4" fmla="*/ 167935 h 1432342"/>
                    <a:gd name="connsiteX5" fmla="*/ 540065 w 571837"/>
                    <a:gd name="connsiteY5" fmla="*/ 239881 h 1432342"/>
                    <a:gd name="connsiteX6" fmla="*/ 542811 w 571837"/>
                    <a:gd name="connsiteY6" fmla="*/ 277414 h 1432342"/>
                    <a:gd name="connsiteX7" fmla="*/ 340036 w 571837"/>
                    <a:gd name="connsiteY7" fmla="*/ 1429270 h 1432342"/>
                    <a:gd name="connsiteX8" fmla="*/ 263824 w 571837"/>
                    <a:gd name="connsiteY8" fmla="*/ 1426888 h 1432342"/>
                    <a:gd name="connsiteX9" fmla="*/ 262902 w 571837"/>
                    <a:gd name="connsiteY9" fmla="*/ 1422735 h 1432342"/>
                    <a:gd name="connsiteX10" fmla="*/ 482156 w 571837"/>
                    <a:gd name="connsiteY10" fmla="*/ 177277 h 1432342"/>
                    <a:gd name="connsiteX11" fmla="*/ 410860 w 571837"/>
                    <a:gd name="connsiteY11" fmla="*/ 60983 h 1432342"/>
                    <a:gd name="connsiteX12" fmla="*/ 471607 w 571837"/>
                    <a:gd name="connsiteY12" fmla="*/ 145093 h 1432342"/>
                    <a:gd name="connsiteX13" fmla="*/ 246055 w 571837"/>
                    <a:gd name="connsiteY13" fmla="*/ 1426333 h 1432342"/>
                    <a:gd name="connsiteX14" fmla="*/ 168200 w 571837"/>
                    <a:gd name="connsiteY14" fmla="*/ 1423900 h 1432342"/>
                    <a:gd name="connsiteX15" fmla="*/ 407087 w 571837"/>
                    <a:gd name="connsiteY15" fmla="*/ 66910 h 1432342"/>
                    <a:gd name="connsiteX16" fmla="*/ 322305 w 571837"/>
                    <a:gd name="connsiteY16" fmla="*/ 7063 h 1432342"/>
                    <a:gd name="connsiteX17" fmla="*/ 373269 w 571837"/>
                    <a:gd name="connsiteY17" fmla="*/ 8933 h 1432342"/>
                    <a:gd name="connsiteX18" fmla="*/ 394969 w 571837"/>
                    <a:gd name="connsiteY18" fmla="*/ 38980 h 1432342"/>
                    <a:gd name="connsiteX19" fmla="*/ 151259 w 571837"/>
                    <a:gd name="connsiteY19" fmla="*/ 1423371 h 1432342"/>
                    <a:gd name="connsiteX20" fmla="*/ 73404 w 571837"/>
                    <a:gd name="connsiteY20" fmla="*/ 1420938 h 1432342"/>
                    <a:gd name="connsiteX21" fmla="*/ 226085 w 571837"/>
                    <a:gd name="connsiteY21" fmla="*/ 3531 h 1432342"/>
                    <a:gd name="connsiteX22" fmla="*/ 303866 w 571837"/>
                    <a:gd name="connsiteY22" fmla="*/ 6386 h 1432342"/>
                    <a:gd name="connsiteX23" fmla="*/ 54948 w 571837"/>
                    <a:gd name="connsiteY23" fmla="*/ 1420361 h 1432342"/>
                    <a:gd name="connsiteX24" fmla="*/ 52507 w 571837"/>
                    <a:gd name="connsiteY24" fmla="*/ 1420285 h 1432342"/>
                    <a:gd name="connsiteX25" fmla="*/ 29449 w 571837"/>
                    <a:gd name="connsiteY25" fmla="*/ 1120520 h 1432342"/>
                    <a:gd name="connsiteX26" fmla="*/ 129864 w 571837"/>
                    <a:gd name="connsiteY26" fmla="*/ 0 h 1432342"/>
                    <a:gd name="connsiteX27" fmla="*/ 204857 w 571837"/>
                    <a:gd name="connsiteY27" fmla="*/ 2752 h 1432342"/>
                    <a:gd name="connsiteX28" fmla="*/ 206422 w 571837"/>
                    <a:gd name="connsiteY28" fmla="*/ 9803 h 1432342"/>
                    <a:gd name="connsiteX29" fmla="*/ 36850 w 571837"/>
                    <a:gd name="connsiteY29" fmla="*/ 973050 h 1432342"/>
                    <a:gd name="connsiteX30" fmla="*/ 21005 w 571837"/>
                    <a:gd name="connsiteY30" fmla="*/ 997939 h 1432342"/>
                    <a:gd name="connsiteX31" fmla="*/ 20036 w 571837"/>
                    <a:gd name="connsiteY31" fmla="*/ 998154 h 1432342"/>
                    <a:gd name="connsiteX32" fmla="*/ 0 w 571837"/>
                    <a:gd name="connsiteY32" fmla="*/ 737692 h 1432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571837" h="1432342">
                      <a:moveTo>
                        <a:pt x="548852" y="359980"/>
                      </a:moveTo>
                      <a:lnTo>
                        <a:pt x="571837" y="674104"/>
                      </a:lnTo>
                      <a:lnTo>
                        <a:pt x="438356" y="1432342"/>
                      </a:lnTo>
                      <a:lnTo>
                        <a:pt x="360500" y="1429909"/>
                      </a:lnTo>
                      <a:close/>
                      <a:moveTo>
                        <a:pt x="488103" y="167935"/>
                      </a:moveTo>
                      <a:lnTo>
                        <a:pt x="540065" y="239881"/>
                      </a:lnTo>
                      <a:lnTo>
                        <a:pt x="542811" y="277414"/>
                      </a:lnTo>
                      <a:lnTo>
                        <a:pt x="340036" y="1429270"/>
                      </a:lnTo>
                      <a:lnTo>
                        <a:pt x="263824" y="1426888"/>
                      </a:lnTo>
                      <a:lnTo>
                        <a:pt x="262902" y="1422735"/>
                      </a:lnTo>
                      <a:lnTo>
                        <a:pt x="482156" y="177277"/>
                      </a:lnTo>
                      <a:close/>
                      <a:moveTo>
                        <a:pt x="410860" y="60983"/>
                      </a:moveTo>
                      <a:lnTo>
                        <a:pt x="471607" y="145093"/>
                      </a:lnTo>
                      <a:lnTo>
                        <a:pt x="246055" y="1426333"/>
                      </a:lnTo>
                      <a:lnTo>
                        <a:pt x="168200" y="1423900"/>
                      </a:lnTo>
                      <a:lnTo>
                        <a:pt x="407087" y="66910"/>
                      </a:lnTo>
                      <a:close/>
                      <a:moveTo>
                        <a:pt x="322305" y="7063"/>
                      </a:moveTo>
                      <a:lnTo>
                        <a:pt x="373269" y="8933"/>
                      </a:lnTo>
                      <a:lnTo>
                        <a:pt x="394969" y="38980"/>
                      </a:lnTo>
                      <a:lnTo>
                        <a:pt x="151259" y="1423371"/>
                      </a:lnTo>
                      <a:lnTo>
                        <a:pt x="73404" y="1420938"/>
                      </a:lnTo>
                      <a:close/>
                      <a:moveTo>
                        <a:pt x="226085" y="3531"/>
                      </a:moveTo>
                      <a:lnTo>
                        <a:pt x="303866" y="6386"/>
                      </a:lnTo>
                      <a:lnTo>
                        <a:pt x="54948" y="1420361"/>
                      </a:lnTo>
                      <a:lnTo>
                        <a:pt x="52507" y="1420285"/>
                      </a:lnTo>
                      <a:lnTo>
                        <a:pt x="29449" y="1120520"/>
                      </a:lnTo>
                      <a:close/>
                      <a:moveTo>
                        <a:pt x="129864" y="0"/>
                      </a:moveTo>
                      <a:lnTo>
                        <a:pt x="204857" y="2752"/>
                      </a:lnTo>
                      <a:lnTo>
                        <a:pt x="206422" y="9803"/>
                      </a:lnTo>
                      <a:lnTo>
                        <a:pt x="36850" y="973050"/>
                      </a:lnTo>
                      <a:cubicBezTo>
                        <a:pt x="35005" y="983535"/>
                        <a:pt x="29085" y="992278"/>
                        <a:pt x="21005" y="997939"/>
                      </a:cubicBezTo>
                      <a:lnTo>
                        <a:pt x="20036" y="998154"/>
                      </a:lnTo>
                      <a:lnTo>
                        <a:pt x="0" y="737692"/>
                      </a:lnTo>
                      <a:close/>
                    </a:path>
                  </a:pathLst>
                </a:custGeom>
                <a:solidFill>
                  <a:srgbClr val="3F3F4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85" name="矩形 84"/>
          <p:cNvSpPr/>
          <p:nvPr/>
        </p:nvSpPr>
        <p:spPr>
          <a:xfrm>
            <a:off x="0" y="0"/>
            <a:ext cx="12192000" cy="1081176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3" name="?"/>
          <p:cNvSpPr txBox="1"/>
          <p:nvPr/>
        </p:nvSpPr>
        <p:spPr>
          <a:xfrm rot="1194916">
            <a:off x="3224178" y="2447771"/>
            <a:ext cx="981033" cy="1186173"/>
          </a:xfrm>
          <a:custGeom>
            <a:avLst/>
            <a:gdLst/>
            <a:ahLst/>
            <a:cxnLst/>
            <a:rect l="l" t="t" r="r" b="b"/>
            <a:pathLst>
              <a:path w="1496807" h="1809798">
                <a:moveTo>
                  <a:pt x="863251" y="1403414"/>
                </a:moveTo>
                <a:lnTo>
                  <a:pt x="863251" y="1809798"/>
                </a:lnTo>
                <a:lnTo>
                  <a:pt x="451819" y="1809798"/>
                </a:lnTo>
                <a:lnTo>
                  <a:pt x="451819" y="1403414"/>
                </a:lnTo>
                <a:close/>
                <a:moveTo>
                  <a:pt x="1325679" y="51469"/>
                </a:moveTo>
                <a:cubicBezTo>
                  <a:pt x="1438081" y="108656"/>
                  <a:pt x="1494282" y="213499"/>
                  <a:pt x="1494283" y="365999"/>
                </a:cubicBezTo>
                <a:lnTo>
                  <a:pt x="1496807" y="537639"/>
                </a:lnTo>
                <a:cubicBezTo>
                  <a:pt x="1496806" y="700866"/>
                  <a:pt x="1410986" y="819500"/>
                  <a:pt x="1239346" y="893541"/>
                </a:cubicBezTo>
                <a:lnTo>
                  <a:pt x="863251" y="1052561"/>
                </a:lnTo>
                <a:lnTo>
                  <a:pt x="863251" y="1206532"/>
                </a:lnTo>
                <a:lnTo>
                  <a:pt x="454343" y="1206532"/>
                </a:lnTo>
                <a:lnTo>
                  <a:pt x="454343" y="1062657"/>
                </a:lnTo>
                <a:cubicBezTo>
                  <a:pt x="454343" y="928037"/>
                  <a:pt x="530067" y="828755"/>
                  <a:pt x="681514" y="764810"/>
                </a:cubicBezTo>
                <a:lnTo>
                  <a:pt x="1105567" y="593170"/>
                </a:lnTo>
                <a:lnTo>
                  <a:pt x="1105567" y="355902"/>
                </a:lnTo>
                <a:lnTo>
                  <a:pt x="413957" y="355902"/>
                </a:lnTo>
                <a:lnTo>
                  <a:pt x="413957" y="636080"/>
                </a:lnTo>
                <a:lnTo>
                  <a:pt x="0" y="636080"/>
                </a:lnTo>
                <a:lnTo>
                  <a:pt x="0" y="325612"/>
                </a:lnTo>
                <a:cubicBezTo>
                  <a:pt x="0" y="229696"/>
                  <a:pt x="40387" y="151448"/>
                  <a:pt x="121158" y="90869"/>
                </a:cubicBezTo>
                <a:cubicBezTo>
                  <a:pt x="201930" y="30290"/>
                  <a:pt x="310468" y="1"/>
                  <a:pt x="446771" y="0"/>
                </a:cubicBezTo>
                <a:lnTo>
                  <a:pt x="1062657" y="0"/>
                </a:lnTo>
                <a:cubicBezTo>
                  <a:pt x="1170563" y="0"/>
                  <a:pt x="1258237" y="17157"/>
                  <a:pt x="1325679" y="51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19900" dirty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0" y="0"/>
            <a:ext cx="12192000" cy="228182"/>
          </a:xfrm>
          <a:prstGeom prst="rect">
            <a:avLst/>
          </a:prstGeom>
          <a:solidFill>
            <a:srgbClr val="88938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13" name="组合 12"/>
          <p:cNvGrpSpPr/>
          <p:nvPr/>
        </p:nvGrpSpPr>
        <p:grpSpPr>
          <a:xfrm>
            <a:off x="5404485" y="3261324"/>
            <a:ext cx="1283170" cy="5274108"/>
            <a:chOff x="5404485" y="3261324"/>
            <a:chExt cx="1283170" cy="5274108"/>
          </a:xfrm>
        </p:grpSpPr>
        <p:sp>
          <p:nvSpPr>
            <p:cNvPr id="6" name="圆角矩形 5"/>
            <p:cNvSpPr/>
            <p:nvPr/>
          </p:nvSpPr>
          <p:spPr>
            <a:xfrm>
              <a:off x="5404485" y="3261324"/>
              <a:ext cx="1283170" cy="2515441"/>
            </a:xfrm>
            <a:prstGeom prst="roundRect">
              <a:avLst>
                <a:gd name="adj" fmla="val 49447"/>
              </a:avLst>
            </a:prstGeom>
            <a:solidFill>
              <a:srgbClr val="9E735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椭圆 8"/>
            <p:cNvSpPr/>
            <p:nvPr/>
          </p:nvSpPr>
          <p:spPr>
            <a:xfrm>
              <a:off x="5596049" y="4671054"/>
              <a:ext cx="885207" cy="88520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" name="组合 10"/>
            <p:cNvGrpSpPr/>
            <p:nvPr/>
          </p:nvGrpSpPr>
          <p:grpSpPr>
            <a:xfrm>
              <a:off x="5746750" y="3784600"/>
              <a:ext cx="609600" cy="546100"/>
              <a:chOff x="5746750" y="3784600"/>
              <a:chExt cx="609600" cy="546100"/>
            </a:xfrm>
          </p:grpSpPr>
          <p:sp>
            <p:nvSpPr>
              <p:cNvPr id="15" name="椭圆 14"/>
              <p:cNvSpPr/>
              <p:nvPr/>
            </p:nvSpPr>
            <p:spPr>
              <a:xfrm>
                <a:off x="6267450" y="3784600"/>
                <a:ext cx="88900" cy="8890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6" name="椭圆 105"/>
              <p:cNvSpPr/>
              <p:nvPr/>
            </p:nvSpPr>
            <p:spPr>
              <a:xfrm>
                <a:off x="6267450" y="4013200"/>
                <a:ext cx="88900" cy="8890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7" name="椭圆 106"/>
              <p:cNvSpPr/>
              <p:nvPr/>
            </p:nvSpPr>
            <p:spPr>
              <a:xfrm>
                <a:off x="6267450" y="4241800"/>
                <a:ext cx="88900" cy="8890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0" name="椭圆 109"/>
              <p:cNvSpPr/>
              <p:nvPr/>
            </p:nvSpPr>
            <p:spPr>
              <a:xfrm>
                <a:off x="5746750" y="3784600"/>
                <a:ext cx="88900" cy="8890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1" name="椭圆 110"/>
              <p:cNvSpPr/>
              <p:nvPr/>
            </p:nvSpPr>
            <p:spPr>
              <a:xfrm>
                <a:off x="5746750" y="4013200"/>
                <a:ext cx="88900" cy="8890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2" name="椭圆 111"/>
              <p:cNvSpPr/>
              <p:nvPr/>
            </p:nvSpPr>
            <p:spPr>
              <a:xfrm>
                <a:off x="5746750" y="4241800"/>
                <a:ext cx="88900" cy="8890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" name="任意多边形 18"/>
              <p:cNvSpPr/>
              <p:nvPr/>
            </p:nvSpPr>
            <p:spPr>
              <a:xfrm>
                <a:off x="5778500" y="3829050"/>
                <a:ext cx="546100" cy="469900"/>
              </a:xfrm>
              <a:custGeom>
                <a:avLst/>
                <a:gdLst>
                  <a:gd name="connsiteX0" fmla="*/ 546100 w 546100"/>
                  <a:gd name="connsiteY0" fmla="*/ 469900 h 469900"/>
                  <a:gd name="connsiteX1" fmla="*/ 19050 w 546100"/>
                  <a:gd name="connsiteY1" fmla="*/ 222250 h 469900"/>
                  <a:gd name="connsiteX2" fmla="*/ 539750 w 546100"/>
                  <a:gd name="connsiteY2" fmla="*/ 0 h 469900"/>
                  <a:gd name="connsiteX3" fmla="*/ 0 w 546100"/>
                  <a:gd name="connsiteY3" fmla="*/ 0 h 469900"/>
                  <a:gd name="connsiteX4" fmla="*/ 533400 w 546100"/>
                  <a:gd name="connsiteY4" fmla="*/ 234950 h 469900"/>
                  <a:gd name="connsiteX5" fmla="*/ 12700 w 546100"/>
                  <a:gd name="connsiteY5" fmla="*/ 469900 h 469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6100" h="469900">
                    <a:moveTo>
                      <a:pt x="546100" y="469900"/>
                    </a:moveTo>
                    <a:lnTo>
                      <a:pt x="19050" y="222250"/>
                    </a:lnTo>
                    <a:lnTo>
                      <a:pt x="539750" y="0"/>
                    </a:lnTo>
                    <a:lnTo>
                      <a:pt x="0" y="0"/>
                    </a:lnTo>
                    <a:lnTo>
                      <a:pt x="533400" y="234950"/>
                    </a:lnTo>
                    <a:lnTo>
                      <a:pt x="12700" y="469900"/>
                    </a:lnTo>
                  </a:path>
                </a:pathLst>
              </a:custGeom>
              <a:noFill/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" name="组合 3"/>
            <p:cNvGrpSpPr/>
            <p:nvPr/>
          </p:nvGrpSpPr>
          <p:grpSpPr>
            <a:xfrm>
              <a:off x="5658126" y="4671056"/>
              <a:ext cx="734672" cy="3864376"/>
              <a:chOff x="5658126" y="4671056"/>
              <a:chExt cx="734672" cy="3864376"/>
            </a:xfrm>
          </p:grpSpPr>
          <p:sp>
            <p:nvSpPr>
              <p:cNvPr id="45" name="任意多边形 44"/>
              <p:cNvSpPr/>
              <p:nvPr/>
            </p:nvSpPr>
            <p:spPr>
              <a:xfrm>
                <a:off x="5658126" y="4671056"/>
                <a:ext cx="734672" cy="3521476"/>
              </a:xfrm>
              <a:custGeom>
                <a:avLst/>
                <a:gdLst>
                  <a:gd name="connsiteX0" fmla="*/ 380526 w 734672"/>
                  <a:gd name="connsiteY0" fmla="*/ 0 h 3521476"/>
                  <a:gd name="connsiteX1" fmla="*/ 678123 w 734672"/>
                  <a:gd name="connsiteY1" fmla="*/ 114981 h 3521476"/>
                  <a:gd name="connsiteX2" fmla="*/ 734672 w 734672"/>
                  <a:gd name="connsiteY2" fmla="*/ 180282 h 3521476"/>
                  <a:gd name="connsiteX3" fmla="*/ 734672 w 734672"/>
                  <a:gd name="connsiteY3" fmla="*/ 1247083 h 3521476"/>
                  <a:gd name="connsiteX4" fmla="*/ 734672 w 734672"/>
                  <a:gd name="connsiteY4" fmla="*/ 2332228 h 3521476"/>
                  <a:gd name="connsiteX5" fmla="*/ 734672 w 734672"/>
                  <a:gd name="connsiteY5" fmla="*/ 3399028 h 3521476"/>
                  <a:gd name="connsiteX6" fmla="*/ 612225 w 734672"/>
                  <a:gd name="connsiteY6" fmla="*/ 3521476 h 3521476"/>
                  <a:gd name="connsiteX7" fmla="*/ 122448 w 734672"/>
                  <a:gd name="connsiteY7" fmla="*/ 3521476 h 3521476"/>
                  <a:gd name="connsiteX8" fmla="*/ 0 w 734672"/>
                  <a:gd name="connsiteY8" fmla="*/ 3399028 h 3521476"/>
                  <a:gd name="connsiteX9" fmla="*/ 0 w 734672"/>
                  <a:gd name="connsiteY9" fmla="*/ 2332228 h 3521476"/>
                  <a:gd name="connsiteX10" fmla="*/ 0 w 734672"/>
                  <a:gd name="connsiteY10" fmla="*/ 1292135 h 3521476"/>
                  <a:gd name="connsiteX11" fmla="*/ 0 w 734672"/>
                  <a:gd name="connsiteY11" fmla="*/ 225335 h 3521476"/>
                  <a:gd name="connsiteX12" fmla="*/ 38992 w 734672"/>
                  <a:gd name="connsiteY12" fmla="*/ 161067 h 3521476"/>
                  <a:gd name="connsiteX13" fmla="*/ 380526 w 734672"/>
                  <a:gd name="connsiteY13" fmla="*/ 0 h 3521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34672" h="3521476">
                    <a:moveTo>
                      <a:pt x="380526" y="0"/>
                    </a:moveTo>
                    <a:cubicBezTo>
                      <a:pt x="495109" y="0"/>
                      <a:pt x="599521" y="43541"/>
                      <a:pt x="678123" y="114981"/>
                    </a:cubicBezTo>
                    <a:lnTo>
                      <a:pt x="734672" y="180282"/>
                    </a:lnTo>
                    <a:lnTo>
                      <a:pt x="734672" y="1247083"/>
                    </a:lnTo>
                    <a:lnTo>
                      <a:pt x="734672" y="2332228"/>
                    </a:lnTo>
                    <a:lnTo>
                      <a:pt x="734672" y="3399028"/>
                    </a:lnTo>
                    <a:cubicBezTo>
                      <a:pt x="734672" y="3466655"/>
                      <a:pt x="679851" y="3521476"/>
                      <a:pt x="612225" y="3521476"/>
                    </a:cubicBezTo>
                    <a:lnTo>
                      <a:pt x="122448" y="3521476"/>
                    </a:lnTo>
                    <a:cubicBezTo>
                      <a:pt x="54821" y="3521476"/>
                      <a:pt x="0" y="3466655"/>
                      <a:pt x="0" y="3399028"/>
                    </a:cubicBezTo>
                    <a:lnTo>
                      <a:pt x="0" y="2332228"/>
                    </a:lnTo>
                    <a:lnTo>
                      <a:pt x="0" y="1292135"/>
                    </a:lnTo>
                    <a:lnTo>
                      <a:pt x="0" y="225335"/>
                    </a:lnTo>
                    <a:lnTo>
                      <a:pt x="38992" y="161067"/>
                    </a:lnTo>
                    <a:cubicBezTo>
                      <a:pt x="120171" y="62700"/>
                      <a:pt x="243027" y="0"/>
                      <a:pt x="380526" y="0"/>
                    </a:cubicBezTo>
                    <a:close/>
                  </a:path>
                </a:pathLst>
              </a:custGeom>
              <a:solidFill>
                <a:srgbClr val="FEDDBE"/>
              </a:solidFill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8" name="任意多边形 47"/>
              <p:cNvSpPr/>
              <p:nvPr/>
            </p:nvSpPr>
            <p:spPr>
              <a:xfrm>
                <a:off x="5658126" y="5013956"/>
                <a:ext cx="734672" cy="3521476"/>
              </a:xfrm>
              <a:custGeom>
                <a:avLst/>
                <a:gdLst>
                  <a:gd name="connsiteX0" fmla="*/ 380526 w 734672"/>
                  <a:gd name="connsiteY0" fmla="*/ 0 h 3521476"/>
                  <a:gd name="connsiteX1" fmla="*/ 678123 w 734672"/>
                  <a:gd name="connsiteY1" fmla="*/ 114981 h 3521476"/>
                  <a:gd name="connsiteX2" fmla="*/ 734672 w 734672"/>
                  <a:gd name="connsiteY2" fmla="*/ 180282 h 3521476"/>
                  <a:gd name="connsiteX3" fmla="*/ 734672 w 734672"/>
                  <a:gd name="connsiteY3" fmla="*/ 1247083 h 3521476"/>
                  <a:gd name="connsiteX4" fmla="*/ 734672 w 734672"/>
                  <a:gd name="connsiteY4" fmla="*/ 2332228 h 3521476"/>
                  <a:gd name="connsiteX5" fmla="*/ 734672 w 734672"/>
                  <a:gd name="connsiteY5" fmla="*/ 3399028 h 3521476"/>
                  <a:gd name="connsiteX6" fmla="*/ 612225 w 734672"/>
                  <a:gd name="connsiteY6" fmla="*/ 3521476 h 3521476"/>
                  <a:gd name="connsiteX7" fmla="*/ 122448 w 734672"/>
                  <a:gd name="connsiteY7" fmla="*/ 3521476 h 3521476"/>
                  <a:gd name="connsiteX8" fmla="*/ 0 w 734672"/>
                  <a:gd name="connsiteY8" fmla="*/ 3399028 h 3521476"/>
                  <a:gd name="connsiteX9" fmla="*/ 0 w 734672"/>
                  <a:gd name="connsiteY9" fmla="*/ 2332228 h 3521476"/>
                  <a:gd name="connsiteX10" fmla="*/ 0 w 734672"/>
                  <a:gd name="connsiteY10" fmla="*/ 1292135 h 3521476"/>
                  <a:gd name="connsiteX11" fmla="*/ 0 w 734672"/>
                  <a:gd name="connsiteY11" fmla="*/ 225335 h 3521476"/>
                  <a:gd name="connsiteX12" fmla="*/ 38992 w 734672"/>
                  <a:gd name="connsiteY12" fmla="*/ 161067 h 3521476"/>
                  <a:gd name="connsiteX13" fmla="*/ 380526 w 734672"/>
                  <a:gd name="connsiteY13" fmla="*/ 0 h 3521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34672" h="3521476">
                    <a:moveTo>
                      <a:pt x="380526" y="0"/>
                    </a:moveTo>
                    <a:cubicBezTo>
                      <a:pt x="495109" y="0"/>
                      <a:pt x="599521" y="43541"/>
                      <a:pt x="678123" y="114981"/>
                    </a:cubicBezTo>
                    <a:lnTo>
                      <a:pt x="734672" y="180282"/>
                    </a:lnTo>
                    <a:lnTo>
                      <a:pt x="734672" y="1247083"/>
                    </a:lnTo>
                    <a:lnTo>
                      <a:pt x="734672" y="2332228"/>
                    </a:lnTo>
                    <a:lnTo>
                      <a:pt x="734672" y="3399028"/>
                    </a:lnTo>
                    <a:cubicBezTo>
                      <a:pt x="734672" y="3466655"/>
                      <a:pt x="679851" y="3521476"/>
                      <a:pt x="612225" y="3521476"/>
                    </a:cubicBezTo>
                    <a:lnTo>
                      <a:pt x="122448" y="3521476"/>
                    </a:lnTo>
                    <a:cubicBezTo>
                      <a:pt x="54821" y="3521476"/>
                      <a:pt x="0" y="3466655"/>
                      <a:pt x="0" y="3399028"/>
                    </a:cubicBezTo>
                    <a:lnTo>
                      <a:pt x="0" y="2332228"/>
                    </a:lnTo>
                    <a:lnTo>
                      <a:pt x="0" y="1292135"/>
                    </a:lnTo>
                    <a:lnTo>
                      <a:pt x="0" y="225335"/>
                    </a:lnTo>
                    <a:lnTo>
                      <a:pt x="38992" y="161067"/>
                    </a:lnTo>
                    <a:cubicBezTo>
                      <a:pt x="120171" y="62700"/>
                      <a:pt x="243027" y="0"/>
                      <a:pt x="380526" y="0"/>
                    </a:cubicBezTo>
                    <a:close/>
                  </a:path>
                </a:pathLst>
              </a:custGeom>
              <a:solidFill>
                <a:srgbClr val="FEDDBE"/>
              </a:solidFill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80" name="?"/>
          <p:cNvSpPr txBox="1"/>
          <p:nvPr/>
        </p:nvSpPr>
        <p:spPr>
          <a:xfrm rot="1194916">
            <a:off x="10082179" y="2447770"/>
            <a:ext cx="981033" cy="1186173"/>
          </a:xfrm>
          <a:custGeom>
            <a:avLst/>
            <a:gdLst/>
            <a:ahLst/>
            <a:cxnLst/>
            <a:rect l="l" t="t" r="r" b="b"/>
            <a:pathLst>
              <a:path w="1496807" h="1809798">
                <a:moveTo>
                  <a:pt x="863251" y="1403414"/>
                </a:moveTo>
                <a:lnTo>
                  <a:pt x="863251" y="1809798"/>
                </a:lnTo>
                <a:lnTo>
                  <a:pt x="451819" y="1809798"/>
                </a:lnTo>
                <a:lnTo>
                  <a:pt x="451819" y="1403414"/>
                </a:lnTo>
                <a:close/>
                <a:moveTo>
                  <a:pt x="1325679" y="51469"/>
                </a:moveTo>
                <a:cubicBezTo>
                  <a:pt x="1438081" y="108656"/>
                  <a:pt x="1494282" y="213499"/>
                  <a:pt x="1494283" y="365999"/>
                </a:cubicBezTo>
                <a:lnTo>
                  <a:pt x="1496807" y="537639"/>
                </a:lnTo>
                <a:cubicBezTo>
                  <a:pt x="1496806" y="700866"/>
                  <a:pt x="1410986" y="819500"/>
                  <a:pt x="1239346" y="893541"/>
                </a:cubicBezTo>
                <a:lnTo>
                  <a:pt x="863251" y="1052561"/>
                </a:lnTo>
                <a:lnTo>
                  <a:pt x="863251" y="1206532"/>
                </a:lnTo>
                <a:lnTo>
                  <a:pt x="454343" y="1206532"/>
                </a:lnTo>
                <a:lnTo>
                  <a:pt x="454343" y="1062657"/>
                </a:lnTo>
                <a:cubicBezTo>
                  <a:pt x="454343" y="928037"/>
                  <a:pt x="530067" y="828755"/>
                  <a:pt x="681514" y="764810"/>
                </a:cubicBezTo>
                <a:lnTo>
                  <a:pt x="1105567" y="593170"/>
                </a:lnTo>
                <a:lnTo>
                  <a:pt x="1105567" y="355902"/>
                </a:lnTo>
                <a:lnTo>
                  <a:pt x="413957" y="355902"/>
                </a:lnTo>
                <a:lnTo>
                  <a:pt x="413957" y="636080"/>
                </a:lnTo>
                <a:lnTo>
                  <a:pt x="0" y="636080"/>
                </a:lnTo>
                <a:lnTo>
                  <a:pt x="0" y="325612"/>
                </a:lnTo>
                <a:cubicBezTo>
                  <a:pt x="0" y="229696"/>
                  <a:pt x="40387" y="151448"/>
                  <a:pt x="121158" y="90869"/>
                </a:cubicBezTo>
                <a:cubicBezTo>
                  <a:pt x="201930" y="30290"/>
                  <a:pt x="310468" y="1"/>
                  <a:pt x="446771" y="0"/>
                </a:cubicBezTo>
                <a:lnTo>
                  <a:pt x="1062657" y="0"/>
                </a:lnTo>
                <a:cubicBezTo>
                  <a:pt x="1170563" y="0"/>
                  <a:pt x="1258237" y="17157"/>
                  <a:pt x="1325679" y="51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19900" dirty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81" name="?"/>
          <p:cNvSpPr txBox="1"/>
          <p:nvPr/>
        </p:nvSpPr>
        <p:spPr>
          <a:xfrm rot="1194916">
            <a:off x="6767479" y="2447770"/>
            <a:ext cx="981033" cy="1186173"/>
          </a:xfrm>
          <a:custGeom>
            <a:avLst/>
            <a:gdLst/>
            <a:ahLst/>
            <a:cxnLst/>
            <a:rect l="l" t="t" r="r" b="b"/>
            <a:pathLst>
              <a:path w="1496807" h="1809798">
                <a:moveTo>
                  <a:pt x="863251" y="1403414"/>
                </a:moveTo>
                <a:lnTo>
                  <a:pt x="863251" y="1809798"/>
                </a:lnTo>
                <a:lnTo>
                  <a:pt x="451819" y="1809798"/>
                </a:lnTo>
                <a:lnTo>
                  <a:pt x="451819" y="1403414"/>
                </a:lnTo>
                <a:close/>
                <a:moveTo>
                  <a:pt x="1325679" y="51469"/>
                </a:moveTo>
                <a:cubicBezTo>
                  <a:pt x="1438081" y="108656"/>
                  <a:pt x="1494282" y="213499"/>
                  <a:pt x="1494283" y="365999"/>
                </a:cubicBezTo>
                <a:lnTo>
                  <a:pt x="1496807" y="537639"/>
                </a:lnTo>
                <a:cubicBezTo>
                  <a:pt x="1496806" y="700866"/>
                  <a:pt x="1410986" y="819500"/>
                  <a:pt x="1239346" y="893541"/>
                </a:cubicBezTo>
                <a:lnTo>
                  <a:pt x="863251" y="1052561"/>
                </a:lnTo>
                <a:lnTo>
                  <a:pt x="863251" y="1206532"/>
                </a:lnTo>
                <a:lnTo>
                  <a:pt x="454343" y="1206532"/>
                </a:lnTo>
                <a:lnTo>
                  <a:pt x="454343" y="1062657"/>
                </a:lnTo>
                <a:cubicBezTo>
                  <a:pt x="454343" y="928037"/>
                  <a:pt x="530067" y="828755"/>
                  <a:pt x="681514" y="764810"/>
                </a:cubicBezTo>
                <a:lnTo>
                  <a:pt x="1105567" y="593170"/>
                </a:lnTo>
                <a:lnTo>
                  <a:pt x="1105567" y="355902"/>
                </a:lnTo>
                <a:lnTo>
                  <a:pt x="413957" y="355902"/>
                </a:lnTo>
                <a:lnTo>
                  <a:pt x="413957" y="636080"/>
                </a:lnTo>
                <a:lnTo>
                  <a:pt x="0" y="636080"/>
                </a:lnTo>
                <a:lnTo>
                  <a:pt x="0" y="325612"/>
                </a:lnTo>
                <a:cubicBezTo>
                  <a:pt x="0" y="229696"/>
                  <a:pt x="40387" y="151448"/>
                  <a:pt x="121158" y="90869"/>
                </a:cubicBezTo>
                <a:cubicBezTo>
                  <a:pt x="201930" y="30290"/>
                  <a:pt x="310468" y="1"/>
                  <a:pt x="446771" y="0"/>
                </a:cubicBezTo>
                <a:lnTo>
                  <a:pt x="1062657" y="0"/>
                </a:lnTo>
                <a:cubicBezTo>
                  <a:pt x="1170563" y="0"/>
                  <a:pt x="1258237" y="17157"/>
                  <a:pt x="1325679" y="51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19900" dirty="0">
              <a:solidFill>
                <a:prstClr val="white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77842474"/>
      </p:ext>
    </p:extLst>
  </p:cSld>
  <p:clrMapOvr>
    <a:masterClrMapping/>
  </p:clrMapOvr>
  <p:transition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3.7037E-6 L -0.28438 -3.7037E-6 " pathEditMode="relative" rAng="0" ptsTypes="AA">
                                      <p:cBhvr>
                                        <p:cTn id="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674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63" presetClass="path" presetSubtype="0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28437 -3.7037E-6 L 0.27813 -3.7037E-6 " pathEditMode="relative" rAng="0" ptsTypes="AA">
                                      <p:cBhvr>
                                        <p:cTn id="8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021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35" presetClass="path" presetSubtype="0" decel="10000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0.27813 -3.7037E-6 L 3.95833E-6 -3.7037E-6 " pathEditMode="relative" rAng="0" ptsTypes="AA">
                                      <p:cBhvr>
                                        <p:cTn id="1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16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4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4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xit" presetSubtype="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3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6" presetClass="emph" presetSubtype="0" fill="hold" grpId="2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19" dur="300" fill="hold"/>
                                        <p:tgtEl>
                                          <p:spTgt spid="11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23" presetClass="entr" presetSubtype="16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4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4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0" presetClass="exit" presetSubtype="0" fill="hold" grpId="1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3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6" presetClass="emph" presetSubtype="0" fill="hold" grpId="2" nodeType="withEffect">
                                  <p:stCondLst>
                                    <p:cond delay="1300"/>
                                  </p:stCondLst>
                                  <p:childTnLst>
                                    <p:animScale>
                                      <p:cBhvr>
                                        <p:cTn id="28" dur="300" fill="hold"/>
                                        <p:tgtEl>
                                          <p:spTgt spid="8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4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4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grpId="1" nodeType="withEffect">
                                  <p:stCondLst>
                                    <p:cond delay="1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3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6" presetClass="emph" presetSubtype="0" fill="hold" grpId="2" nodeType="withEffect">
                                  <p:stCondLst>
                                    <p:cond delay="1900"/>
                                  </p:stCondLst>
                                  <p:childTnLst>
                                    <p:animScale>
                                      <p:cBhvr>
                                        <p:cTn id="37" dur="300" fill="hold"/>
                                        <p:tgtEl>
                                          <p:spTgt spid="8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64" presetClass="path" presetSubtype="0" decel="10000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Motion origin="layout" path="M -3.33333E-6 -3.7037E-6 L -3.33333E-6 -0.21389 " pathEditMode="relative" rAng="0" ptsTypes="AA">
                                      <p:cBhvr>
                                        <p:cTn id="39" dur="1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145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 animBg="1"/>
      <p:bldP spid="113" grpId="1" animBg="1"/>
      <p:bldP spid="113" grpId="2" animBg="1"/>
      <p:bldP spid="80" grpId="0" animBg="1"/>
      <p:bldP spid="80" grpId="1" animBg="1"/>
      <p:bldP spid="80" grpId="2" animBg="1"/>
      <p:bldP spid="81" grpId="0" animBg="1"/>
      <p:bldP spid="81" grpId="1" animBg="1"/>
      <p:bldP spid="81" grpId="2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1">
              <a:lumMod val="75000"/>
            </a:schemeClr>
          </a:fgClr>
          <a:bgClr>
            <a:srgbClr val="FFFBF5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任意多边形 69"/>
          <p:cNvSpPr/>
          <p:nvPr/>
        </p:nvSpPr>
        <p:spPr>
          <a:xfrm>
            <a:off x="-1395683" y="-925969"/>
            <a:ext cx="14983365" cy="7757947"/>
          </a:xfrm>
          <a:custGeom>
            <a:avLst/>
            <a:gdLst>
              <a:gd name="connsiteX0" fmla="*/ 606547 w 14983365"/>
              <a:gd name="connsiteY0" fmla="*/ 0 h 7757947"/>
              <a:gd name="connsiteX1" fmla="*/ 5859500 w 14983365"/>
              <a:gd name="connsiteY1" fmla="*/ 0 h 7757947"/>
              <a:gd name="connsiteX2" fmla="*/ 6168561 w 14983365"/>
              <a:gd name="connsiteY2" fmla="*/ 0 h 7757947"/>
              <a:gd name="connsiteX3" fmla="*/ 9123865 w 14983365"/>
              <a:gd name="connsiteY3" fmla="*/ 0 h 7757947"/>
              <a:gd name="connsiteX4" fmla="*/ 14983365 w 14983365"/>
              <a:gd name="connsiteY4" fmla="*/ 7757947 h 7757947"/>
              <a:gd name="connsiteX5" fmla="*/ 0 w 14983365"/>
              <a:gd name="connsiteY5" fmla="*/ 7757947 h 7757947"/>
              <a:gd name="connsiteX6" fmla="*/ 606547 w 14983365"/>
              <a:gd name="connsiteY6" fmla="*/ 6954882 h 7757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983365" h="7757947">
                <a:moveTo>
                  <a:pt x="606547" y="0"/>
                </a:moveTo>
                <a:lnTo>
                  <a:pt x="5859500" y="0"/>
                </a:lnTo>
                <a:lnTo>
                  <a:pt x="6168561" y="0"/>
                </a:lnTo>
                <a:lnTo>
                  <a:pt x="9123865" y="0"/>
                </a:lnTo>
                <a:lnTo>
                  <a:pt x="14983365" y="7757947"/>
                </a:lnTo>
                <a:lnTo>
                  <a:pt x="0" y="7757947"/>
                </a:lnTo>
                <a:lnTo>
                  <a:pt x="606547" y="6954882"/>
                </a:lnTo>
                <a:close/>
              </a:path>
            </a:pathLst>
          </a:custGeom>
          <a:solidFill>
            <a:srgbClr val="625C6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09" name="平行四边形 108"/>
          <p:cNvSpPr/>
          <p:nvPr/>
        </p:nvSpPr>
        <p:spPr>
          <a:xfrm flipH="1">
            <a:off x="7589314" y="-925969"/>
            <a:ext cx="6249053" cy="7745776"/>
          </a:xfrm>
          <a:prstGeom prst="parallelogram">
            <a:avLst>
              <a:gd name="adj" fmla="val 95125"/>
            </a:avLst>
          </a:prstGeom>
          <a:solidFill>
            <a:srgbClr val="3F3F4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4" name="Freeform 17"/>
          <p:cNvSpPr>
            <a:spLocks noEditPoints="1"/>
          </p:cNvSpPr>
          <p:nvPr/>
        </p:nvSpPr>
        <p:spPr bwMode="auto">
          <a:xfrm>
            <a:off x="-853683" y="2707952"/>
            <a:ext cx="13042048" cy="2632700"/>
          </a:xfrm>
          <a:custGeom>
            <a:avLst/>
            <a:gdLst>
              <a:gd name="T0" fmla="*/ 5063 w 6014"/>
              <a:gd name="T1" fmla="*/ 0 h 1214"/>
              <a:gd name="T2" fmla="*/ 6014 w 6014"/>
              <a:gd name="T3" fmla="*/ 1214 h 1214"/>
              <a:gd name="T4" fmla="*/ 4820 w 6014"/>
              <a:gd name="T5" fmla="*/ 2 h 1214"/>
              <a:gd name="T6" fmla="*/ 5716 w 6014"/>
              <a:gd name="T7" fmla="*/ 1214 h 1214"/>
              <a:gd name="T8" fmla="*/ 4820 w 6014"/>
              <a:gd name="T9" fmla="*/ 2 h 1214"/>
              <a:gd name="T10" fmla="*/ 5300 w 6014"/>
              <a:gd name="T11" fmla="*/ 1214 h 1214"/>
              <a:gd name="T12" fmla="*/ 4673 w 6014"/>
              <a:gd name="T13" fmla="*/ 5 h 1214"/>
              <a:gd name="T14" fmla="*/ 4335 w 6014"/>
              <a:gd name="T15" fmla="*/ 9 h 1214"/>
              <a:gd name="T16" fmla="*/ 5123 w 6014"/>
              <a:gd name="T17" fmla="*/ 1214 h 1214"/>
              <a:gd name="T18" fmla="*/ 4335 w 6014"/>
              <a:gd name="T19" fmla="*/ 9 h 1214"/>
              <a:gd name="T20" fmla="*/ 4711 w 6014"/>
              <a:gd name="T21" fmla="*/ 1214 h 1214"/>
              <a:gd name="T22" fmla="*/ 4191 w 6014"/>
              <a:gd name="T23" fmla="*/ 12 h 1214"/>
              <a:gd name="T24" fmla="*/ 3855 w 6014"/>
              <a:gd name="T25" fmla="*/ 16 h 1214"/>
              <a:gd name="T26" fmla="*/ 4536 w 6014"/>
              <a:gd name="T27" fmla="*/ 1214 h 1214"/>
              <a:gd name="T28" fmla="*/ 3855 w 6014"/>
              <a:gd name="T29" fmla="*/ 16 h 1214"/>
              <a:gd name="T30" fmla="*/ 4132 w 6014"/>
              <a:gd name="T31" fmla="*/ 1214 h 1214"/>
              <a:gd name="T32" fmla="*/ 3713 w 6014"/>
              <a:gd name="T33" fmla="*/ 19 h 1214"/>
              <a:gd name="T34" fmla="*/ 3379 w 6014"/>
              <a:gd name="T35" fmla="*/ 21 h 1214"/>
              <a:gd name="T36" fmla="*/ 3959 w 6014"/>
              <a:gd name="T37" fmla="*/ 1214 h 1214"/>
              <a:gd name="T38" fmla="*/ 3379 w 6014"/>
              <a:gd name="T39" fmla="*/ 21 h 1214"/>
              <a:gd name="T40" fmla="*/ 3557 w 6014"/>
              <a:gd name="T41" fmla="*/ 1214 h 1214"/>
              <a:gd name="T42" fmla="*/ 3238 w 6014"/>
              <a:gd name="T43" fmla="*/ 24 h 1214"/>
              <a:gd name="T44" fmla="*/ 2909 w 6014"/>
              <a:gd name="T45" fmla="*/ 28 h 1214"/>
              <a:gd name="T46" fmla="*/ 3389 w 6014"/>
              <a:gd name="T47" fmla="*/ 1214 h 1214"/>
              <a:gd name="T48" fmla="*/ 2909 w 6014"/>
              <a:gd name="T49" fmla="*/ 28 h 1214"/>
              <a:gd name="T50" fmla="*/ 2992 w 6014"/>
              <a:gd name="T51" fmla="*/ 1214 h 1214"/>
              <a:gd name="T52" fmla="*/ 2769 w 6014"/>
              <a:gd name="T53" fmla="*/ 31 h 1214"/>
              <a:gd name="T54" fmla="*/ 2445 w 6014"/>
              <a:gd name="T55" fmla="*/ 35 h 1214"/>
              <a:gd name="T56" fmla="*/ 2824 w 6014"/>
              <a:gd name="T57" fmla="*/ 1214 h 1214"/>
              <a:gd name="T58" fmla="*/ 2445 w 6014"/>
              <a:gd name="T59" fmla="*/ 35 h 1214"/>
              <a:gd name="T60" fmla="*/ 2431 w 6014"/>
              <a:gd name="T61" fmla="*/ 1214 h 1214"/>
              <a:gd name="T62" fmla="*/ 2306 w 6014"/>
              <a:gd name="T63" fmla="*/ 35 h 1214"/>
              <a:gd name="T64" fmla="*/ 1984 w 6014"/>
              <a:gd name="T65" fmla="*/ 40 h 1214"/>
              <a:gd name="T66" fmla="*/ 2265 w 6014"/>
              <a:gd name="T67" fmla="*/ 1214 h 1214"/>
              <a:gd name="T68" fmla="*/ 1984 w 6014"/>
              <a:gd name="T69" fmla="*/ 40 h 1214"/>
              <a:gd name="T70" fmla="*/ 1880 w 6014"/>
              <a:gd name="T71" fmla="*/ 1214 h 1214"/>
              <a:gd name="T72" fmla="*/ 1847 w 6014"/>
              <a:gd name="T73" fmla="*/ 43 h 1214"/>
              <a:gd name="T74" fmla="*/ 1530 w 6014"/>
              <a:gd name="T75" fmla="*/ 47 h 1214"/>
              <a:gd name="T76" fmla="*/ 1717 w 6014"/>
              <a:gd name="T77" fmla="*/ 1214 h 1214"/>
              <a:gd name="T78" fmla="*/ 1530 w 6014"/>
              <a:gd name="T79" fmla="*/ 47 h 1214"/>
              <a:gd name="T80" fmla="*/ 1334 w 6014"/>
              <a:gd name="T81" fmla="*/ 1214 h 1214"/>
              <a:gd name="T82" fmla="*/ 1393 w 6014"/>
              <a:gd name="T83" fmla="*/ 47 h 1214"/>
              <a:gd name="T84" fmla="*/ 1078 w 6014"/>
              <a:gd name="T85" fmla="*/ 52 h 1214"/>
              <a:gd name="T86" fmla="*/ 1173 w 6014"/>
              <a:gd name="T87" fmla="*/ 1214 h 1214"/>
              <a:gd name="T88" fmla="*/ 1078 w 6014"/>
              <a:gd name="T89" fmla="*/ 52 h 1214"/>
              <a:gd name="T90" fmla="*/ 903 w 6014"/>
              <a:gd name="T91" fmla="*/ 1214 h 1214"/>
              <a:gd name="T92" fmla="*/ 853 w 6014"/>
              <a:gd name="T93" fmla="*/ 54 h 1214"/>
              <a:gd name="T94" fmla="*/ 527 w 6014"/>
              <a:gd name="T95" fmla="*/ 1214 h 1214"/>
              <a:gd name="T96" fmla="*/ 721 w 6014"/>
              <a:gd name="T97" fmla="*/ 57 h 1214"/>
              <a:gd name="T98" fmla="*/ 527 w 6014"/>
              <a:gd name="T99" fmla="*/ 1214 h 1214"/>
              <a:gd name="T100" fmla="*/ 369 w 6014"/>
              <a:gd name="T101" fmla="*/ 1214 h 1214"/>
              <a:gd name="T102" fmla="*/ 409 w 6014"/>
              <a:gd name="T103" fmla="*/ 62 h 1214"/>
              <a:gd name="T104" fmla="*/ 189 w 6014"/>
              <a:gd name="T105" fmla="*/ 64 h 1214"/>
              <a:gd name="T106" fmla="*/ 104 w 6014"/>
              <a:gd name="T107" fmla="*/ 1214 h 1214"/>
              <a:gd name="T108" fmla="*/ 189 w 6014"/>
              <a:gd name="T109" fmla="*/ 64 h 1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014" h="1214">
                <a:moveTo>
                  <a:pt x="5163" y="0"/>
                </a:moveTo>
                <a:lnTo>
                  <a:pt x="5063" y="0"/>
                </a:lnTo>
                <a:lnTo>
                  <a:pt x="5896" y="1214"/>
                </a:lnTo>
                <a:lnTo>
                  <a:pt x="6014" y="1214"/>
                </a:lnTo>
                <a:lnTo>
                  <a:pt x="5163" y="0"/>
                </a:lnTo>
                <a:close/>
                <a:moveTo>
                  <a:pt x="4820" y="2"/>
                </a:moveTo>
                <a:lnTo>
                  <a:pt x="5596" y="1214"/>
                </a:lnTo>
                <a:lnTo>
                  <a:pt x="5716" y="1214"/>
                </a:lnTo>
                <a:lnTo>
                  <a:pt x="4917" y="2"/>
                </a:lnTo>
                <a:lnTo>
                  <a:pt x="4820" y="2"/>
                </a:lnTo>
                <a:close/>
                <a:moveTo>
                  <a:pt x="4576" y="7"/>
                </a:moveTo>
                <a:lnTo>
                  <a:pt x="5300" y="1214"/>
                </a:lnTo>
                <a:lnTo>
                  <a:pt x="5418" y="1214"/>
                </a:lnTo>
                <a:lnTo>
                  <a:pt x="4673" y="5"/>
                </a:lnTo>
                <a:lnTo>
                  <a:pt x="4576" y="7"/>
                </a:lnTo>
                <a:close/>
                <a:moveTo>
                  <a:pt x="4335" y="9"/>
                </a:moveTo>
                <a:lnTo>
                  <a:pt x="5004" y="1214"/>
                </a:lnTo>
                <a:lnTo>
                  <a:pt x="5123" y="1214"/>
                </a:lnTo>
                <a:lnTo>
                  <a:pt x="4432" y="9"/>
                </a:lnTo>
                <a:lnTo>
                  <a:pt x="4335" y="9"/>
                </a:lnTo>
                <a:close/>
                <a:moveTo>
                  <a:pt x="4094" y="12"/>
                </a:moveTo>
                <a:lnTo>
                  <a:pt x="4711" y="1214"/>
                </a:lnTo>
                <a:lnTo>
                  <a:pt x="4829" y="1214"/>
                </a:lnTo>
                <a:lnTo>
                  <a:pt x="4191" y="12"/>
                </a:lnTo>
                <a:lnTo>
                  <a:pt x="4094" y="12"/>
                </a:lnTo>
                <a:close/>
                <a:moveTo>
                  <a:pt x="3855" y="16"/>
                </a:moveTo>
                <a:lnTo>
                  <a:pt x="4420" y="1214"/>
                </a:lnTo>
                <a:lnTo>
                  <a:pt x="4536" y="1214"/>
                </a:lnTo>
                <a:lnTo>
                  <a:pt x="3949" y="14"/>
                </a:lnTo>
                <a:lnTo>
                  <a:pt x="3855" y="16"/>
                </a:lnTo>
                <a:close/>
                <a:moveTo>
                  <a:pt x="3616" y="19"/>
                </a:moveTo>
                <a:lnTo>
                  <a:pt x="4132" y="1214"/>
                </a:lnTo>
                <a:lnTo>
                  <a:pt x="4247" y="1214"/>
                </a:lnTo>
                <a:lnTo>
                  <a:pt x="3713" y="19"/>
                </a:lnTo>
                <a:lnTo>
                  <a:pt x="3616" y="19"/>
                </a:lnTo>
                <a:close/>
                <a:moveTo>
                  <a:pt x="3379" y="21"/>
                </a:moveTo>
                <a:lnTo>
                  <a:pt x="3843" y="1214"/>
                </a:lnTo>
                <a:lnTo>
                  <a:pt x="3959" y="1214"/>
                </a:lnTo>
                <a:lnTo>
                  <a:pt x="3474" y="21"/>
                </a:lnTo>
                <a:lnTo>
                  <a:pt x="3379" y="21"/>
                </a:lnTo>
                <a:close/>
                <a:moveTo>
                  <a:pt x="3145" y="26"/>
                </a:moveTo>
                <a:lnTo>
                  <a:pt x="3557" y="1214"/>
                </a:lnTo>
                <a:lnTo>
                  <a:pt x="3673" y="1214"/>
                </a:lnTo>
                <a:lnTo>
                  <a:pt x="3238" y="24"/>
                </a:lnTo>
                <a:lnTo>
                  <a:pt x="3145" y="26"/>
                </a:lnTo>
                <a:close/>
                <a:moveTo>
                  <a:pt x="2909" y="28"/>
                </a:moveTo>
                <a:lnTo>
                  <a:pt x="3273" y="1214"/>
                </a:lnTo>
                <a:lnTo>
                  <a:pt x="3389" y="1214"/>
                </a:lnTo>
                <a:lnTo>
                  <a:pt x="3003" y="26"/>
                </a:lnTo>
                <a:lnTo>
                  <a:pt x="2909" y="28"/>
                </a:lnTo>
                <a:close/>
                <a:moveTo>
                  <a:pt x="2677" y="31"/>
                </a:moveTo>
                <a:lnTo>
                  <a:pt x="2992" y="1214"/>
                </a:lnTo>
                <a:lnTo>
                  <a:pt x="3105" y="1214"/>
                </a:lnTo>
                <a:lnTo>
                  <a:pt x="2769" y="31"/>
                </a:lnTo>
                <a:lnTo>
                  <a:pt x="2677" y="31"/>
                </a:lnTo>
                <a:close/>
                <a:moveTo>
                  <a:pt x="2445" y="35"/>
                </a:moveTo>
                <a:lnTo>
                  <a:pt x="2710" y="1214"/>
                </a:lnTo>
                <a:lnTo>
                  <a:pt x="2824" y="1214"/>
                </a:lnTo>
                <a:lnTo>
                  <a:pt x="2537" y="33"/>
                </a:lnTo>
                <a:lnTo>
                  <a:pt x="2445" y="35"/>
                </a:lnTo>
                <a:close/>
                <a:moveTo>
                  <a:pt x="2213" y="38"/>
                </a:moveTo>
                <a:lnTo>
                  <a:pt x="2431" y="1214"/>
                </a:lnTo>
                <a:lnTo>
                  <a:pt x="2545" y="1214"/>
                </a:lnTo>
                <a:lnTo>
                  <a:pt x="2306" y="35"/>
                </a:lnTo>
                <a:lnTo>
                  <a:pt x="2213" y="38"/>
                </a:lnTo>
                <a:close/>
                <a:moveTo>
                  <a:pt x="1984" y="40"/>
                </a:moveTo>
                <a:lnTo>
                  <a:pt x="2154" y="1214"/>
                </a:lnTo>
                <a:lnTo>
                  <a:pt x="2265" y="1214"/>
                </a:lnTo>
                <a:lnTo>
                  <a:pt x="2076" y="40"/>
                </a:lnTo>
                <a:lnTo>
                  <a:pt x="1984" y="40"/>
                </a:lnTo>
                <a:close/>
                <a:moveTo>
                  <a:pt x="1755" y="43"/>
                </a:moveTo>
                <a:lnTo>
                  <a:pt x="1880" y="1214"/>
                </a:lnTo>
                <a:lnTo>
                  <a:pt x="1991" y="1214"/>
                </a:lnTo>
                <a:lnTo>
                  <a:pt x="1847" y="43"/>
                </a:lnTo>
                <a:lnTo>
                  <a:pt x="1755" y="43"/>
                </a:lnTo>
                <a:close/>
                <a:moveTo>
                  <a:pt x="1530" y="47"/>
                </a:moveTo>
                <a:lnTo>
                  <a:pt x="1606" y="1214"/>
                </a:lnTo>
                <a:lnTo>
                  <a:pt x="1717" y="1214"/>
                </a:lnTo>
                <a:lnTo>
                  <a:pt x="1620" y="45"/>
                </a:lnTo>
                <a:lnTo>
                  <a:pt x="1530" y="47"/>
                </a:lnTo>
                <a:close/>
                <a:moveTo>
                  <a:pt x="1303" y="50"/>
                </a:moveTo>
                <a:lnTo>
                  <a:pt x="1334" y="1214"/>
                </a:lnTo>
                <a:lnTo>
                  <a:pt x="1445" y="1214"/>
                </a:lnTo>
                <a:lnTo>
                  <a:pt x="1393" y="47"/>
                </a:lnTo>
                <a:lnTo>
                  <a:pt x="1303" y="50"/>
                </a:lnTo>
                <a:close/>
                <a:moveTo>
                  <a:pt x="1078" y="52"/>
                </a:moveTo>
                <a:lnTo>
                  <a:pt x="1064" y="1214"/>
                </a:lnTo>
                <a:lnTo>
                  <a:pt x="1173" y="1214"/>
                </a:lnTo>
                <a:lnTo>
                  <a:pt x="1168" y="52"/>
                </a:lnTo>
                <a:lnTo>
                  <a:pt x="1078" y="52"/>
                </a:lnTo>
                <a:close/>
                <a:moveTo>
                  <a:pt x="797" y="1214"/>
                </a:moveTo>
                <a:lnTo>
                  <a:pt x="903" y="1214"/>
                </a:lnTo>
                <a:lnTo>
                  <a:pt x="943" y="54"/>
                </a:lnTo>
                <a:lnTo>
                  <a:pt x="853" y="54"/>
                </a:lnTo>
                <a:lnTo>
                  <a:pt x="797" y="1214"/>
                </a:lnTo>
                <a:close/>
                <a:moveTo>
                  <a:pt x="527" y="1214"/>
                </a:moveTo>
                <a:lnTo>
                  <a:pt x="636" y="1214"/>
                </a:lnTo>
                <a:lnTo>
                  <a:pt x="721" y="57"/>
                </a:lnTo>
                <a:lnTo>
                  <a:pt x="631" y="59"/>
                </a:lnTo>
                <a:lnTo>
                  <a:pt x="527" y="1214"/>
                </a:lnTo>
                <a:close/>
                <a:moveTo>
                  <a:pt x="264" y="1214"/>
                </a:moveTo>
                <a:lnTo>
                  <a:pt x="369" y="1214"/>
                </a:lnTo>
                <a:lnTo>
                  <a:pt x="499" y="59"/>
                </a:lnTo>
                <a:lnTo>
                  <a:pt x="409" y="62"/>
                </a:lnTo>
                <a:lnTo>
                  <a:pt x="264" y="1214"/>
                </a:lnTo>
                <a:close/>
                <a:moveTo>
                  <a:pt x="189" y="64"/>
                </a:moveTo>
                <a:lnTo>
                  <a:pt x="0" y="1214"/>
                </a:lnTo>
                <a:lnTo>
                  <a:pt x="104" y="1214"/>
                </a:lnTo>
                <a:lnTo>
                  <a:pt x="276" y="64"/>
                </a:lnTo>
                <a:lnTo>
                  <a:pt x="189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24" name="夫妇"/>
          <p:cNvGrpSpPr/>
          <p:nvPr/>
        </p:nvGrpSpPr>
        <p:grpSpPr>
          <a:xfrm>
            <a:off x="3572706" y="1178069"/>
            <a:ext cx="4271820" cy="4675238"/>
            <a:chOff x="-4449763" y="6350"/>
            <a:chExt cx="3967163" cy="4341813"/>
          </a:xfrm>
        </p:grpSpPr>
        <p:sp>
          <p:nvSpPr>
            <p:cNvPr id="225" name="Freeform 90"/>
            <p:cNvSpPr>
              <a:spLocks/>
            </p:cNvSpPr>
            <p:nvPr/>
          </p:nvSpPr>
          <p:spPr bwMode="auto">
            <a:xfrm>
              <a:off x="-2513013" y="1589088"/>
              <a:ext cx="1093788" cy="1514475"/>
            </a:xfrm>
            <a:custGeom>
              <a:avLst/>
              <a:gdLst>
                <a:gd name="T0" fmla="*/ 173 w 291"/>
                <a:gd name="T1" fmla="*/ 39 h 403"/>
                <a:gd name="T2" fmla="*/ 173 w 291"/>
                <a:gd name="T3" fmla="*/ 40 h 403"/>
                <a:gd name="T4" fmla="*/ 48 w 291"/>
                <a:gd name="T5" fmla="*/ 310 h 403"/>
                <a:gd name="T6" fmla="*/ 18 w 291"/>
                <a:gd name="T7" fmla="*/ 339 h 403"/>
                <a:gd name="T8" fmla="*/ 1 w 291"/>
                <a:gd name="T9" fmla="*/ 366 h 403"/>
                <a:gd name="T10" fmla="*/ 3 w 291"/>
                <a:gd name="T11" fmla="*/ 373 h 403"/>
                <a:gd name="T12" fmla="*/ 10 w 291"/>
                <a:gd name="T13" fmla="*/ 371 h 403"/>
                <a:gd name="T14" fmla="*/ 22 w 291"/>
                <a:gd name="T15" fmla="*/ 353 h 403"/>
                <a:gd name="T16" fmla="*/ 24 w 291"/>
                <a:gd name="T17" fmla="*/ 355 h 403"/>
                <a:gd name="T18" fmla="*/ 23 w 291"/>
                <a:gd name="T19" fmla="*/ 356 h 403"/>
                <a:gd name="T20" fmla="*/ 5 w 291"/>
                <a:gd name="T21" fmla="*/ 384 h 403"/>
                <a:gd name="T22" fmla="*/ 7 w 291"/>
                <a:gd name="T23" fmla="*/ 392 h 403"/>
                <a:gd name="T24" fmla="*/ 14 w 291"/>
                <a:gd name="T25" fmla="*/ 389 h 403"/>
                <a:gd name="T26" fmla="*/ 29 w 291"/>
                <a:gd name="T27" fmla="*/ 366 h 403"/>
                <a:gd name="T28" fmla="*/ 29 w 291"/>
                <a:gd name="T29" fmla="*/ 366 h 403"/>
                <a:gd name="T30" fmla="*/ 35 w 291"/>
                <a:gd name="T31" fmla="*/ 365 h 403"/>
                <a:gd name="T32" fmla="*/ 16 w 291"/>
                <a:gd name="T33" fmla="*/ 395 h 403"/>
                <a:gd name="T34" fmla="*/ 18 w 291"/>
                <a:gd name="T35" fmla="*/ 402 h 403"/>
                <a:gd name="T36" fmla="*/ 25 w 291"/>
                <a:gd name="T37" fmla="*/ 400 h 403"/>
                <a:gd name="T38" fmla="*/ 45 w 291"/>
                <a:gd name="T39" fmla="*/ 368 h 403"/>
                <a:gd name="T40" fmla="*/ 49 w 291"/>
                <a:gd name="T41" fmla="*/ 370 h 403"/>
                <a:gd name="T42" fmla="*/ 34 w 291"/>
                <a:gd name="T43" fmla="*/ 393 h 403"/>
                <a:gd name="T44" fmla="*/ 36 w 291"/>
                <a:gd name="T45" fmla="*/ 400 h 403"/>
                <a:gd name="T46" fmla="*/ 43 w 291"/>
                <a:gd name="T47" fmla="*/ 398 h 403"/>
                <a:gd name="T48" fmla="*/ 66 w 291"/>
                <a:gd name="T49" fmla="*/ 361 h 403"/>
                <a:gd name="T50" fmla="*/ 70 w 291"/>
                <a:gd name="T51" fmla="*/ 365 h 403"/>
                <a:gd name="T52" fmla="*/ 69 w 291"/>
                <a:gd name="T53" fmla="*/ 370 h 403"/>
                <a:gd name="T54" fmla="*/ 72 w 291"/>
                <a:gd name="T55" fmla="*/ 376 h 403"/>
                <a:gd name="T56" fmla="*/ 79 w 291"/>
                <a:gd name="T57" fmla="*/ 372 h 403"/>
                <a:gd name="T58" fmla="*/ 84 w 291"/>
                <a:gd name="T59" fmla="*/ 349 h 403"/>
                <a:gd name="T60" fmla="*/ 83 w 291"/>
                <a:gd name="T61" fmla="*/ 328 h 403"/>
                <a:gd name="T62" fmla="*/ 186 w 291"/>
                <a:gd name="T63" fmla="*/ 115 h 403"/>
                <a:gd name="T64" fmla="*/ 205 w 291"/>
                <a:gd name="T65" fmla="*/ 83 h 403"/>
                <a:gd name="T66" fmla="*/ 248 w 291"/>
                <a:gd name="T67" fmla="*/ 122 h 403"/>
                <a:gd name="T68" fmla="*/ 219 w 291"/>
                <a:gd name="T69" fmla="*/ 0 h 403"/>
                <a:gd name="T70" fmla="*/ 173 w 291"/>
                <a:gd name="T71" fmla="*/ 39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1" h="403">
                  <a:moveTo>
                    <a:pt x="173" y="39"/>
                  </a:moveTo>
                  <a:cubicBezTo>
                    <a:pt x="173" y="39"/>
                    <a:pt x="173" y="39"/>
                    <a:pt x="173" y="40"/>
                  </a:cubicBezTo>
                  <a:cubicBezTo>
                    <a:pt x="48" y="310"/>
                    <a:pt x="48" y="310"/>
                    <a:pt x="48" y="310"/>
                  </a:cubicBezTo>
                  <a:cubicBezTo>
                    <a:pt x="36" y="314"/>
                    <a:pt x="26" y="327"/>
                    <a:pt x="18" y="339"/>
                  </a:cubicBezTo>
                  <a:cubicBezTo>
                    <a:pt x="16" y="342"/>
                    <a:pt x="1" y="366"/>
                    <a:pt x="1" y="366"/>
                  </a:cubicBezTo>
                  <a:cubicBezTo>
                    <a:pt x="0" y="368"/>
                    <a:pt x="0" y="371"/>
                    <a:pt x="3" y="373"/>
                  </a:cubicBezTo>
                  <a:cubicBezTo>
                    <a:pt x="5" y="374"/>
                    <a:pt x="8" y="373"/>
                    <a:pt x="10" y="371"/>
                  </a:cubicBezTo>
                  <a:cubicBezTo>
                    <a:pt x="22" y="353"/>
                    <a:pt x="22" y="353"/>
                    <a:pt x="22" y="353"/>
                  </a:cubicBezTo>
                  <a:cubicBezTo>
                    <a:pt x="22" y="353"/>
                    <a:pt x="27" y="347"/>
                    <a:pt x="24" y="355"/>
                  </a:cubicBezTo>
                  <a:cubicBezTo>
                    <a:pt x="24" y="355"/>
                    <a:pt x="23" y="356"/>
                    <a:pt x="23" y="356"/>
                  </a:cubicBezTo>
                  <a:cubicBezTo>
                    <a:pt x="5" y="384"/>
                    <a:pt x="5" y="384"/>
                    <a:pt x="5" y="384"/>
                  </a:cubicBezTo>
                  <a:cubicBezTo>
                    <a:pt x="4" y="387"/>
                    <a:pt x="4" y="390"/>
                    <a:pt x="7" y="392"/>
                  </a:cubicBezTo>
                  <a:cubicBezTo>
                    <a:pt x="9" y="393"/>
                    <a:pt x="12" y="392"/>
                    <a:pt x="14" y="389"/>
                  </a:cubicBezTo>
                  <a:cubicBezTo>
                    <a:pt x="29" y="366"/>
                    <a:pt x="29" y="366"/>
                    <a:pt x="29" y="366"/>
                  </a:cubicBezTo>
                  <a:cubicBezTo>
                    <a:pt x="29" y="366"/>
                    <a:pt x="29" y="366"/>
                    <a:pt x="29" y="366"/>
                  </a:cubicBezTo>
                  <a:cubicBezTo>
                    <a:pt x="29" y="366"/>
                    <a:pt x="39" y="352"/>
                    <a:pt x="35" y="365"/>
                  </a:cubicBezTo>
                  <a:cubicBezTo>
                    <a:pt x="16" y="395"/>
                    <a:pt x="16" y="395"/>
                    <a:pt x="16" y="395"/>
                  </a:cubicBezTo>
                  <a:cubicBezTo>
                    <a:pt x="15" y="397"/>
                    <a:pt x="15" y="400"/>
                    <a:pt x="18" y="402"/>
                  </a:cubicBezTo>
                  <a:cubicBezTo>
                    <a:pt x="20" y="403"/>
                    <a:pt x="23" y="402"/>
                    <a:pt x="25" y="400"/>
                  </a:cubicBezTo>
                  <a:cubicBezTo>
                    <a:pt x="45" y="368"/>
                    <a:pt x="45" y="368"/>
                    <a:pt x="45" y="368"/>
                  </a:cubicBezTo>
                  <a:cubicBezTo>
                    <a:pt x="47" y="366"/>
                    <a:pt x="51" y="363"/>
                    <a:pt x="49" y="370"/>
                  </a:cubicBezTo>
                  <a:cubicBezTo>
                    <a:pt x="34" y="393"/>
                    <a:pt x="34" y="393"/>
                    <a:pt x="34" y="393"/>
                  </a:cubicBezTo>
                  <a:cubicBezTo>
                    <a:pt x="33" y="396"/>
                    <a:pt x="33" y="399"/>
                    <a:pt x="36" y="400"/>
                  </a:cubicBezTo>
                  <a:cubicBezTo>
                    <a:pt x="38" y="402"/>
                    <a:pt x="41" y="401"/>
                    <a:pt x="43" y="398"/>
                  </a:cubicBezTo>
                  <a:cubicBezTo>
                    <a:pt x="66" y="361"/>
                    <a:pt x="66" y="361"/>
                    <a:pt x="66" y="361"/>
                  </a:cubicBezTo>
                  <a:cubicBezTo>
                    <a:pt x="68" y="359"/>
                    <a:pt x="71" y="357"/>
                    <a:pt x="70" y="365"/>
                  </a:cubicBezTo>
                  <a:cubicBezTo>
                    <a:pt x="69" y="370"/>
                    <a:pt x="69" y="370"/>
                    <a:pt x="69" y="370"/>
                  </a:cubicBezTo>
                  <a:cubicBezTo>
                    <a:pt x="69" y="374"/>
                    <a:pt x="69" y="376"/>
                    <a:pt x="72" y="376"/>
                  </a:cubicBezTo>
                  <a:cubicBezTo>
                    <a:pt x="75" y="377"/>
                    <a:pt x="79" y="375"/>
                    <a:pt x="79" y="372"/>
                  </a:cubicBezTo>
                  <a:cubicBezTo>
                    <a:pt x="84" y="349"/>
                    <a:pt x="84" y="349"/>
                    <a:pt x="84" y="349"/>
                  </a:cubicBezTo>
                  <a:cubicBezTo>
                    <a:pt x="85" y="341"/>
                    <a:pt x="85" y="334"/>
                    <a:pt x="83" y="328"/>
                  </a:cubicBezTo>
                  <a:cubicBezTo>
                    <a:pt x="186" y="115"/>
                    <a:pt x="186" y="115"/>
                    <a:pt x="186" y="115"/>
                  </a:cubicBezTo>
                  <a:cubicBezTo>
                    <a:pt x="205" y="83"/>
                    <a:pt x="205" y="83"/>
                    <a:pt x="205" y="83"/>
                  </a:cubicBezTo>
                  <a:cubicBezTo>
                    <a:pt x="208" y="90"/>
                    <a:pt x="248" y="122"/>
                    <a:pt x="248" y="122"/>
                  </a:cubicBezTo>
                  <a:cubicBezTo>
                    <a:pt x="248" y="122"/>
                    <a:pt x="291" y="81"/>
                    <a:pt x="219" y="0"/>
                  </a:cubicBezTo>
                  <a:cubicBezTo>
                    <a:pt x="219" y="0"/>
                    <a:pt x="184" y="6"/>
                    <a:pt x="173" y="39"/>
                  </a:cubicBezTo>
                  <a:close/>
                </a:path>
              </a:pathLst>
            </a:custGeom>
            <a:solidFill>
              <a:srgbClr val="FAC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91"/>
            <p:cNvSpPr>
              <a:spLocks/>
            </p:cNvSpPr>
            <p:nvPr/>
          </p:nvSpPr>
          <p:spPr bwMode="auto">
            <a:xfrm>
              <a:off x="-1320800" y="1622425"/>
              <a:ext cx="676275" cy="661988"/>
            </a:xfrm>
            <a:custGeom>
              <a:avLst/>
              <a:gdLst>
                <a:gd name="T0" fmla="*/ 41 w 180"/>
                <a:gd name="T1" fmla="*/ 121 h 176"/>
                <a:gd name="T2" fmla="*/ 86 w 180"/>
                <a:gd name="T3" fmla="*/ 83 h 176"/>
                <a:gd name="T4" fmla="*/ 103 w 180"/>
                <a:gd name="T5" fmla="*/ 116 h 176"/>
                <a:gd name="T6" fmla="*/ 136 w 180"/>
                <a:gd name="T7" fmla="*/ 176 h 176"/>
                <a:gd name="T8" fmla="*/ 180 w 180"/>
                <a:gd name="T9" fmla="*/ 172 h 176"/>
                <a:gd name="T10" fmla="*/ 120 w 180"/>
                <a:gd name="T11" fmla="*/ 42 h 176"/>
                <a:gd name="T12" fmla="*/ 120 w 180"/>
                <a:gd name="T13" fmla="*/ 41 h 176"/>
                <a:gd name="T14" fmla="*/ 76 w 180"/>
                <a:gd name="T15" fmla="*/ 0 h 176"/>
                <a:gd name="T16" fmla="*/ 41 w 180"/>
                <a:gd name="T17" fmla="*/ 12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0" h="176">
                  <a:moveTo>
                    <a:pt x="41" y="121"/>
                  </a:moveTo>
                  <a:cubicBezTo>
                    <a:pt x="41" y="121"/>
                    <a:pt x="82" y="90"/>
                    <a:pt x="86" y="83"/>
                  </a:cubicBezTo>
                  <a:cubicBezTo>
                    <a:pt x="103" y="116"/>
                    <a:pt x="103" y="116"/>
                    <a:pt x="103" y="116"/>
                  </a:cubicBezTo>
                  <a:cubicBezTo>
                    <a:pt x="136" y="176"/>
                    <a:pt x="136" y="176"/>
                    <a:pt x="136" y="176"/>
                  </a:cubicBezTo>
                  <a:cubicBezTo>
                    <a:pt x="180" y="172"/>
                    <a:pt x="180" y="172"/>
                    <a:pt x="180" y="17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20" y="42"/>
                    <a:pt x="120" y="42"/>
                    <a:pt x="120" y="41"/>
                  </a:cubicBezTo>
                  <a:cubicBezTo>
                    <a:pt x="111" y="7"/>
                    <a:pt x="76" y="0"/>
                    <a:pt x="76" y="0"/>
                  </a:cubicBezTo>
                  <a:cubicBezTo>
                    <a:pt x="0" y="78"/>
                    <a:pt x="41" y="121"/>
                    <a:pt x="41" y="121"/>
                  </a:cubicBezTo>
                  <a:close/>
                </a:path>
              </a:pathLst>
            </a:custGeom>
            <a:solidFill>
              <a:srgbClr val="F5C5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92"/>
            <p:cNvSpPr>
              <a:spLocks/>
            </p:cNvSpPr>
            <p:nvPr/>
          </p:nvSpPr>
          <p:spPr bwMode="auto">
            <a:xfrm>
              <a:off x="-2268538" y="522288"/>
              <a:ext cx="1785938" cy="1074738"/>
            </a:xfrm>
            <a:custGeom>
              <a:avLst/>
              <a:gdLst>
                <a:gd name="T0" fmla="*/ 250 w 475"/>
                <a:gd name="T1" fmla="*/ 264 h 286"/>
                <a:gd name="T2" fmla="*/ 475 w 475"/>
                <a:gd name="T3" fmla="*/ 286 h 286"/>
                <a:gd name="T4" fmla="*/ 443 w 475"/>
                <a:gd name="T5" fmla="*/ 143 h 286"/>
                <a:gd name="T6" fmla="*/ 414 w 475"/>
                <a:gd name="T7" fmla="*/ 0 h 286"/>
                <a:gd name="T8" fmla="*/ 61 w 475"/>
                <a:gd name="T9" fmla="*/ 0 h 286"/>
                <a:gd name="T10" fmla="*/ 32 w 475"/>
                <a:gd name="T11" fmla="*/ 143 h 286"/>
                <a:gd name="T12" fmla="*/ 0 w 475"/>
                <a:gd name="T13" fmla="*/ 286 h 286"/>
                <a:gd name="T14" fmla="*/ 225 w 475"/>
                <a:gd name="T15" fmla="*/ 264 h 286"/>
                <a:gd name="T16" fmla="*/ 225 w 475"/>
                <a:gd name="T17" fmla="*/ 265 h 286"/>
                <a:gd name="T18" fmla="*/ 250 w 475"/>
                <a:gd name="T19" fmla="*/ 265 h 286"/>
                <a:gd name="T20" fmla="*/ 250 w 475"/>
                <a:gd name="T21" fmla="*/ 26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5" h="286">
                  <a:moveTo>
                    <a:pt x="250" y="264"/>
                  </a:moveTo>
                  <a:cubicBezTo>
                    <a:pt x="326" y="265"/>
                    <a:pt x="475" y="286"/>
                    <a:pt x="475" y="286"/>
                  </a:cubicBezTo>
                  <a:cubicBezTo>
                    <a:pt x="448" y="261"/>
                    <a:pt x="449" y="198"/>
                    <a:pt x="443" y="143"/>
                  </a:cubicBezTo>
                  <a:cubicBezTo>
                    <a:pt x="437" y="89"/>
                    <a:pt x="414" y="0"/>
                    <a:pt x="414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37" y="89"/>
                    <a:pt x="32" y="143"/>
                  </a:cubicBezTo>
                  <a:cubicBezTo>
                    <a:pt x="26" y="198"/>
                    <a:pt x="27" y="261"/>
                    <a:pt x="0" y="286"/>
                  </a:cubicBezTo>
                  <a:cubicBezTo>
                    <a:pt x="0" y="286"/>
                    <a:pt x="149" y="265"/>
                    <a:pt x="225" y="264"/>
                  </a:cubicBezTo>
                  <a:cubicBezTo>
                    <a:pt x="225" y="265"/>
                    <a:pt x="225" y="265"/>
                    <a:pt x="225" y="265"/>
                  </a:cubicBezTo>
                  <a:cubicBezTo>
                    <a:pt x="229" y="264"/>
                    <a:pt x="246" y="264"/>
                    <a:pt x="250" y="265"/>
                  </a:cubicBezTo>
                  <a:lnTo>
                    <a:pt x="250" y="264"/>
                  </a:lnTo>
                  <a:close/>
                </a:path>
              </a:pathLst>
            </a:custGeom>
            <a:solidFill>
              <a:srgbClr val="6A3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93"/>
            <p:cNvSpPr>
              <a:spLocks/>
            </p:cNvSpPr>
            <p:nvPr/>
          </p:nvSpPr>
          <p:spPr bwMode="auto">
            <a:xfrm>
              <a:off x="-1598613" y="1277938"/>
              <a:ext cx="420688" cy="558800"/>
            </a:xfrm>
            <a:custGeom>
              <a:avLst/>
              <a:gdLst>
                <a:gd name="T0" fmla="*/ 104 w 112"/>
                <a:gd name="T1" fmla="*/ 1 h 149"/>
                <a:gd name="T2" fmla="*/ 104 w 112"/>
                <a:gd name="T3" fmla="*/ 62 h 149"/>
                <a:gd name="T4" fmla="*/ 112 w 112"/>
                <a:gd name="T5" fmla="*/ 75 h 149"/>
                <a:gd name="T6" fmla="*/ 104 w 112"/>
                <a:gd name="T7" fmla="*/ 121 h 149"/>
                <a:gd name="T8" fmla="*/ 58 w 112"/>
                <a:gd name="T9" fmla="*/ 149 h 149"/>
                <a:gd name="T10" fmla="*/ 9 w 112"/>
                <a:gd name="T11" fmla="*/ 120 h 149"/>
                <a:gd name="T12" fmla="*/ 0 w 112"/>
                <a:gd name="T13" fmla="*/ 75 h 149"/>
                <a:gd name="T14" fmla="*/ 13 w 112"/>
                <a:gd name="T15" fmla="*/ 61 h 149"/>
                <a:gd name="T16" fmla="*/ 14 w 112"/>
                <a:gd name="T17" fmla="*/ 0 h 149"/>
                <a:gd name="T18" fmla="*/ 104 w 112"/>
                <a:gd name="T19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49">
                  <a:moveTo>
                    <a:pt x="104" y="1"/>
                  </a:moveTo>
                  <a:cubicBezTo>
                    <a:pt x="104" y="62"/>
                    <a:pt x="104" y="62"/>
                    <a:pt x="104" y="62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04" y="121"/>
                    <a:pt x="104" y="121"/>
                    <a:pt x="104" y="121"/>
                  </a:cubicBezTo>
                  <a:cubicBezTo>
                    <a:pt x="104" y="121"/>
                    <a:pt x="98" y="149"/>
                    <a:pt x="58" y="149"/>
                  </a:cubicBezTo>
                  <a:cubicBezTo>
                    <a:pt x="36" y="149"/>
                    <a:pt x="9" y="141"/>
                    <a:pt x="9" y="120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4" y="0"/>
                    <a:pt x="14" y="0"/>
                    <a:pt x="14" y="0"/>
                  </a:cubicBezTo>
                  <a:lnTo>
                    <a:pt x="104" y="1"/>
                  </a:lnTo>
                  <a:close/>
                </a:path>
              </a:pathLst>
            </a:custGeom>
            <a:solidFill>
              <a:srgbClr val="FAC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Oval 94"/>
            <p:cNvSpPr>
              <a:spLocks noChangeArrowheads="1"/>
            </p:cNvSpPr>
            <p:nvPr/>
          </p:nvSpPr>
          <p:spPr bwMode="auto">
            <a:xfrm>
              <a:off x="-2062163" y="100013"/>
              <a:ext cx="1365250" cy="1362075"/>
            </a:xfrm>
            <a:prstGeom prst="ellipse">
              <a:avLst/>
            </a:prstGeom>
            <a:solidFill>
              <a:srgbClr val="FAC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Oval 95"/>
            <p:cNvSpPr>
              <a:spLocks noChangeArrowheads="1"/>
            </p:cNvSpPr>
            <p:nvPr/>
          </p:nvSpPr>
          <p:spPr bwMode="auto">
            <a:xfrm>
              <a:off x="-1652588" y="682625"/>
              <a:ext cx="120650" cy="1619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Oval 96"/>
            <p:cNvSpPr>
              <a:spLocks noChangeArrowheads="1"/>
            </p:cNvSpPr>
            <p:nvPr/>
          </p:nvSpPr>
          <p:spPr bwMode="auto">
            <a:xfrm>
              <a:off x="-1595438" y="712788"/>
              <a:ext cx="49213" cy="603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Oval 97"/>
            <p:cNvSpPr>
              <a:spLocks noChangeArrowheads="1"/>
            </p:cNvSpPr>
            <p:nvPr/>
          </p:nvSpPr>
          <p:spPr bwMode="auto">
            <a:xfrm>
              <a:off x="-1208088" y="682625"/>
              <a:ext cx="120650" cy="1619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Oval 98"/>
            <p:cNvSpPr>
              <a:spLocks noChangeArrowheads="1"/>
            </p:cNvSpPr>
            <p:nvPr/>
          </p:nvSpPr>
          <p:spPr bwMode="auto">
            <a:xfrm>
              <a:off x="-1152525" y="712788"/>
              <a:ext cx="49213" cy="603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Oval 102"/>
            <p:cNvSpPr>
              <a:spLocks noChangeArrowheads="1"/>
            </p:cNvSpPr>
            <p:nvPr/>
          </p:nvSpPr>
          <p:spPr bwMode="auto">
            <a:xfrm>
              <a:off x="-1027113" y="904875"/>
              <a:ext cx="165100" cy="165100"/>
            </a:xfrm>
            <a:prstGeom prst="ellipse">
              <a:avLst/>
            </a:prstGeom>
            <a:solidFill>
              <a:srgbClr val="F7B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Oval 103"/>
            <p:cNvSpPr>
              <a:spLocks noChangeArrowheads="1"/>
            </p:cNvSpPr>
            <p:nvPr/>
          </p:nvSpPr>
          <p:spPr bwMode="auto">
            <a:xfrm>
              <a:off x="-1873250" y="904875"/>
              <a:ext cx="165100" cy="165100"/>
            </a:xfrm>
            <a:prstGeom prst="ellipse">
              <a:avLst/>
            </a:prstGeom>
            <a:solidFill>
              <a:srgbClr val="F7B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04"/>
            <p:cNvSpPr>
              <a:spLocks/>
            </p:cNvSpPr>
            <p:nvPr/>
          </p:nvSpPr>
          <p:spPr bwMode="auto">
            <a:xfrm>
              <a:off x="-1730375" y="3506788"/>
              <a:ext cx="261938" cy="796925"/>
            </a:xfrm>
            <a:custGeom>
              <a:avLst/>
              <a:gdLst>
                <a:gd name="T0" fmla="*/ 28 w 70"/>
                <a:gd name="T1" fmla="*/ 190 h 212"/>
                <a:gd name="T2" fmla="*/ 9 w 70"/>
                <a:gd name="T3" fmla="*/ 0 h 212"/>
                <a:gd name="T4" fmla="*/ 70 w 70"/>
                <a:gd name="T5" fmla="*/ 0 h 212"/>
                <a:gd name="T6" fmla="*/ 70 w 70"/>
                <a:gd name="T7" fmla="*/ 198 h 212"/>
                <a:gd name="T8" fmla="*/ 70 w 70"/>
                <a:gd name="T9" fmla="*/ 198 h 212"/>
                <a:gd name="T10" fmla="*/ 39 w 70"/>
                <a:gd name="T11" fmla="*/ 212 h 212"/>
                <a:gd name="T12" fmla="*/ 0 w 70"/>
                <a:gd name="T13" fmla="*/ 199 h 212"/>
                <a:gd name="T14" fmla="*/ 28 w 70"/>
                <a:gd name="T15" fmla="*/ 19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212">
                  <a:moveTo>
                    <a:pt x="28" y="19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98"/>
                    <a:pt x="70" y="198"/>
                    <a:pt x="70" y="198"/>
                  </a:cubicBezTo>
                  <a:cubicBezTo>
                    <a:pt x="70" y="198"/>
                    <a:pt x="70" y="198"/>
                    <a:pt x="70" y="198"/>
                  </a:cubicBezTo>
                  <a:cubicBezTo>
                    <a:pt x="68" y="209"/>
                    <a:pt x="60" y="212"/>
                    <a:pt x="39" y="212"/>
                  </a:cubicBezTo>
                  <a:cubicBezTo>
                    <a:pt x="17" y="212"/>
                    <a:pt x="0" y="199"/>
                    <a:pt x="0" y="199"/>
                  </a:cubicBezTo>
                  <a:cubicBezTo>
                    <a:pt x="8" y="198"/>
                    <a:pt x="27" y="191"/>
                    <a:pt x="28" y="190"/>
                  </a:cubicBezTo>
                  <a:close/>
                </a:path>
              </a:pathLst>
            </a:custGeom>
            <a:solidFill>
              <a:srgbClr val="FAC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05"/>
            <p:cNvSpPr>
              <a:spLocks/>
            </p:cNvSpPr>
            <p:nvPr/>
          </p:nvSpPr>
          <p:spPr bwMode="auto">
            <a:xfrm>
              <a:off x="-1373188" y="3506788"/>
              <a:ext cx="258763" cy="796925"/>
            </a:xfrm>
            <a:custGeom>
              <a:avLst/>
              <a:gdLst>
                <a:gd name="T0" fmla="*/ 41 w 69"/>
                <a:gd name="T1" fmla="*/ 190 h 212"/>
                <a:gd name="T2" fmla="*/ 61 w 69"/>
                <a:gd name="T3" fmla="*/ 0 h 212"/>
                <a:gd name="T4" fmla="*/ 0 w 69"/>
                <a:gd name="T5" fmla="*/ 0 h 212"/>
                <a:gd name="T6" fmla="*/ 0 w 69"/>
                <a:gd name="T7" fmla="*/ 198 h 212"/>
                <a:gd name="T8" fmla="*/ 0 w 69"/>
                <a:gd name="T9" fmla="*/ 198 h 212"/>
                <a:gd name="T10" fmla="*/ 30 w 69"/>
                <a:gd name="T11" fmla="*/ 212 h 212"/>
                <a:gd name="T12" fmla="*/ 69 w 69"/>
                <a:gd name="T13" fmla="*/ 199 h 212"/>
                <a:gd name="T14" fmla="*/ 41 w 69"/>
                <a:gd name="T15" fmla="*/ 19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212">
                  <a:moveTo>
                    <a:pt x="41" y="19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1" y="209"/>
                    <a:pt x="10" y="212"/>
                    <a:pt x="30" y="212"/>
                  </a:cubicBezTo>
                  <a:cubicBezTo>
                    <a:pt x="53" y="212"/>
                    <a:pt x="69" y="199"/>
                    <a:pt x="69" y="199"/>
                  </a:cubicBezTo>
                  <a:cubicBezTo>
                    <a:pt x="62" y="198"/>
                    <a:pt x="43" y="191"/>
                    <a:pt x="41" y="190"/>
                  </a:cubicBezTo>
                  <a:close/>
                </a:path>
              </a:pathLst>
            </a:custGeom>
            <a:solidFill>
              <a:srgbClr val="FAC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06"/>
            <p:cNvSpPr>
              <a:spLocks/>
            </p:cNvSpPr>
            <p:nvPr/>
          </p:nvSpPr>
          <p:spPr bwMode="auto">
            <a:xfrm>
              <a:off x="-1858963" y="4235450"/>
              <a:ext cx="390525" cy="112713"/>
            </a:xfrm>
            <a:custGeom>
              <a:avLst/>
              <a:gdLst>
                <a:gd name="T0" fmla="*/ 104 w 104"/>
                <a:gd name="T1" fmla="*/ 1 h 30"/>
                <a:gd name="T2" fmla="*/ 35 w 104"/>
                <a:gd name="T3" fmla="*/ 4 h 30"/>
                <a:gd name="T4" fmla="*/ 0 w 104"/>
                <a:gd name="T5" fmla="*/ 30 h 30"/>
                <a:gd name="T6" fmla="*/ 100 w 104"/>
                <a:gd name="T7" fmla="*/ 30 h 30"/>
                <a:gd name="T8" fmla="*/ 104 w 104"/>
                <a:gd name="T9" fmla="*/ 21 h 30"/>
                <a:gd name="T10" fmla="*/ 104 w 104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30">
                  <a:moveTo>
                    <a:pt x="104" y="1"/>
                  </a:moveTo>
                  <a:cubicBezTo>
                    <a:pt x="104" y="1"/>
                    <a:pt x="89" y="27"/>
                    <a:pt x="35" y="4"/>
                  </a:cubicBezTo>
                  <a:cubicBezTo>
                    <a:pt x="35" y="4"/>
                    <a:pt x="0" y="0"/>
                    <a:pt x="0" y="30"/>
                  </a:cubicBezTo>
                  <a:cubicBezTo>
                    <a:pt x="100" y="30"/>
                    <a:pt x="100" y="30"/>
                    <a:pt x="100" y="30"/>
                  </a:cubicBezTo>
                  <a:cubicBezTo>
                    <a:pt x="100" y="30"/>
                    <a:pt x="104" y="28"/>
                    <a:pt x="104" y="21"/>
                  </a:cubicBezTo>
                  <a:cubicBezTo>
                    <a:pt x="104" y="12"/>
                    <a:pt x="104" y="1"/>
                    <a:pt x="104" y="1"/>
                  </a:cubicBezTo>
                  <a:close/>
                </a:path>
              </a:pathLst>
            </a:custGeom>
            <a:solidFill>
              <a:srgbClr val="E83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07"/>
            <p:cNvSpPr>
              <a:spLocks/>
            </p:cNvSpPr>
            <p:nvPr/>
          </p:nvSpPr>
          <p:spPr bwMode="auto">
            <a:xfrm>
              <a:off x="-1373188" y="4235450"/>
              <a:ext cx="390525" cy="112713"/>
            </a:xfrm>
            <a:custGeom>
              <a:avLst/>
              <a:gdLst>
                <a:gd name="T0" fmla="*/ 0 w 104"/>
                <a:gd name="T1" fmla="*/ 1 h 30"/>
                <a:gd name="T2" fmla="*/ 69 w 104"/>
                <a:gd name="T3" fmla="*/ 4 h 30"/>
                <a:gd name="T4" fmla="*/ 104 w 104"/>
                <a:gd name="T5" fmla="*/ 30 h 30"/>
                <a:gd name="T6" fmla="*/ 3 w 104"/>
                <a:gd name="T7" fmla="*/ 30 h 30"/>
                <a:gd name="T8" fmla="*/ 0 w 104"/>
                <a:gd name="T9" fmla="*/ 21 h 30"/>
                <a:gd name="T10" fmla="*/ 0 w 104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30">
                  <a:moveTo>
                    <a:pt x="0" y="1"/>
                  </a:moveTo>
                  <a:cubicBezTo>
                    <a:pt x="0" y="1"/>
                    <a:pt x="14" y="27"/>
                    <a:pt x="69" y="4"/>
                  </a:cubicBezTo>
                  <a:cubicBezTo>
                    <a:pt x="69" y="4"/>
                    <a:pt x="104" y="0"/>
                    <a:pt x="104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0" y="28"/>
                    <a:pt x="0" y="21"/>
                  </a:cubicBezTo>
                  <a:cubicBezTo>
                    <a:pt x="0" y="1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83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08"/>
            <p:cNvSpPr>
              <a:spLocks/>
            </p:cNvSpPr>
            <p:nvPr/>
          </p:nvSpPr>
          <p:spPr bwMode="auto">
            <a:xfrm>
              <a:off x="-2057400" y="6350"/>
              <a:ext cx="1360488" cy="700088"/>
            </a:xfrm>
            <a:custGeom>
              <a:avLst/>
              <a:gdLst>
                <a:gd name="T0" fmla="*/ 139 w 362"/>
                <a:gd name="T1" fmla="*/ 11 h 186"/>
                <a:gd name="T2" fmla="*/ 268 w 362"/>
                <a:gd name="T3" fmla="*/ 31 h 186"/>
                <a:gd name="T4" fmla="*/ 278 w 362"/>
                <a:gd name="T5" fmla="*/ 38 h 186"/>
                <a:gd name="T6" fmla="*/ 362 w 362"/>
                <a:gd name="T7" fmla="*/ 157 h 186"/>
                <a:gd name="T8" fmla="*/ 267 w 362"/>
                <a:gd name="T9" fmla="*/ 91 h 186"/>
                <a:gd name="T10" fmla="*/ 0 w 362"/>
                <a:gd name="T11" fmla="*/ 157 h 186"/>
                <a:gd name="T12" fmla="*/ 139 w 362"/>
                <a:gd name="T13" fmla="*/ 1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2" h="186">
                  <a:moveTo>
                    <a:pt x="139" y="11"/>
                  </a:moveTo>
                  <a:cubicBezTo>
                    <a:pt x="187" y="0"/>
                    <a:pt x="231" y="10"/>
                    <a:pt x="268" y="31"/>
                  </a:cubicBezTo>
                  <a:cubicBezTo>
                    <a:pt x="278" y="38"/>
                    <a:pt x="278" y="38"/>
                    <a:pt x="278" y="38"/>
                  </a:cubicBezTo>
                  <a:cubicBezTo>
                    <a:pt x="326" y="70"/>
                    <a:pt x="356" y="105"/>
                    <a:pt x="362" y="157"/>
                  </a:cubicBezTo>
                  <a:cubicBezTo>
                    <a:pt x="362" y="157"/>
                    <a:pt x="292" y="160"/>
                    <a:pt x="267" y="91"/>
                  </a:cubicBezTo>
                  <a:cubicBezTo>
                    <a:pt x="267" y="91"/>
                    <a:pt x="208" y="186"/>
                    <a:pt x="0" y="157"/>
                  </a:cubicBezTo>
                  <a:cubicBezTo>
                    <a:pt x="0" y="157"/>
                    <a:pt x="21" y="37"/>
                    <a:pt x="139" y="11"/>
                  </a:cubicBezTo>
                  <a:close/>
                </a:path>
              </a:pathLst>
            </a:custGeom>
            <a:solidFill>
              <a:srgbClr val="6A3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Line 109"/>
            <p:cNvSpPr>
              <a:spLocks noChangeShapeType="1"/>
            </p:cNvSpPr>
            <p:nvPr/>
          </p:nvSpPr>
          <p:spPr bwMode="auto">
            <a:xfrm>
              <a:off x="-1682750" y="25479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Line 110"/>
            <p:cNvSpPr>
              <a:spLocks noChangeShapeType="1"/>
            </p:cNvSpPr>
            <p:nvPr/>
          </p:nvSpPr>
          <p:spPr bwMode="auto">
            <a:xfrm>
              <a:off x="-1682750" y="25479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11"/>
            <p:cNvSpPr>
              <a:spLocks/>
            </p:cNvSpPr>
            <p:nvPr/>
          </p:nvSpPr>
          <p:spPr bwMode="auto">
            <a:xfrm>
              <a:off x="-1979613" y="1558925"/>
              <a:ext cx="1192213" cy="2052638"/>
            </a:xfrm>
            <a:custGeom>
              <a:avLst/>
              <a:gdLst>
                <a:gd name="T0" fmla="*/ 159 w 317"/>
                <a:gd name="T1" fmla="*/ 546 h 546"/>
                <a:gd name="T2" fmla="*/ 317 w 317"/>
                <a:gd name="T3" fmla="*/ 513 h 546"/>
                <a:gd name="T4" fmla="*/ 241 w 317"/>
                <a:gd name="T5" fmla="*/ 260 h 546"/>
                <a:gd name="T6" fmla="*/ 256 w 317"/>
                <a:gd name="T7" fmla="*/ 97 h 546"/>
                <a:gd name="T8" fmla="*/ 249 w 317"/>
                <a:gd name="T9" fmla="*/ 15 h 546"/>
                <a:gd name="T10" fmla="*/ 213 w 317"/>
                <a:gd name="T11" fmla="*/ 0 h 546"/>
                <a:gd name="T12" fmla="*/ 158 w 317"/>
                <a:gd name="T13" fmla="*/ 71 h 546"/>
                <a:gd name="T14" fmla="*/ 103 w 317"/>
                <a:gd name="T15" fmla="*/ 0 h 546"/>
                <a:gd name="T16" fmla="*/ 67 w 317"/>
                <a:gd name="T17" fmla="*/ 15 h 546"/>
                <a:gd name="T18" fmla="*/ 61 w 317"/>
                <a:gd name="T19" fmla="*/ 97 h 546"/>
                <a:gd name="T20" fmla="*/ 75 w 317"/>
                <a:gd name="T21" fmla="*/ 260 h 546"/>
                <a:gd name="T22" fmla="*/ 0 w 317"/>
                <a:gd name="T23" fmla="*/ 513 h 546"/>
                <a:gd name="T24" fmla="*/ 157 w 317"/>
                <a:gd name="T25" fmla="*/ 546 h 546"/>
                <a:gd name="T26" fmla="*/ 157 w 317"/>
                <a:gd name="T27" fmla="*/ 546 h 546"/>
                <a:gd name="T28" fmla="*/ 158 w 317"/>
                <a:gd name="T29" fmla="*/ 546 h 546"/>
                <a:gd name="T30" fmla="*/ 159 w 317"/>
                <a:gd name="T31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7" h="546">
                  <a:moveTo>
                    <a:pt x="159" y="546"/>
                  </a:moveTo>
                  <a:cubicBezTo>
                    <a:pt x="205" y="545"/>
                    <a:pt x="259" y="537"/>
                    <a:pt x="317" y="513"/>
                  </a:cubicBezTo>
                  <a:cubicBezTo>
                    <a:pt x="317" y="513"/>
                    <a:pt x="288" y="305"/>
                    <a:pt x="241" y="260"/>
                  </a:cubicBezTo>
                  <a:cubicBezTo>
                    <a:pt x="203" y="176"/>
                    <a:pt x="256" y="97"/>
                    <a:pt x="256" y="97"/>
                  </a:cubicBezTo>
                  <a:cubicBezTo>
                    <a:pt x="231" y="71"/>
                    <a:pt x="249" y="15"/>
                    <a:pt x="249" y="15"/>
                  </a:cubicBezTo>
                  <a:cubicBezTo>
                    <a:pt x="235" y="7"/>
                    <a:pt x="213" y="0"/>
                    <a:pt x="213" y="0"/>
                  </a:cubicBezTo>
                  <a:cubicBezTo>
                    <a:pt x="213" y="0"/>
                    <a:pt x="205" y="70"/>
                    <a:pt x="158" y="71"/>
                  </a:cubicBezTo>
                  <a:cubicBezTo>
                    <a:pt x="111" y="70"/>
                    <a:pt x="103" y="0"/>
                    <a:pt x="103" y="0"/>
                  </a:cubicBezTo>
                  <a:cubicBezTo>
                    <a:pt x="103" y="0"/>
                    <a:pt x="81" y="7"/>
                    <a:pt x="67" y="15"/>
                  </a:cubicBezTo>
                  <a:cubicBezTo>
                    <a:pt x="67" y="15"/>
                    <a:pt x="86" y="71"/>
                    <a:pt x="61" y="97"/>
                  </a:cubicBezTo>
                  <a:cubicBezTo>
                    <a:pt x="61" y="97"/>
                    <a:pt x="114" y="176"/>
                    <a:pt x="75" y="260"/>
                  </a:cubicBezTo>
                  <a:cubicBezTo>
                    <a:pt x="28" y="305"/>
                    <a:pt x="0" y="513"/>
                    <a:pt x="0" y="513"/>
                  </a:cubicBezTo>
                  <a:cubicBezTo>
                    <a:pt x="57" y="537"/>
                    <a:pt x="111" y="545"/>
                    <a:pt x="157" y="546"/>
                  </a:cubicBezTo>
                  <a:cubicBezTo>
                    <a:pt x="157" y="546"/>
                    <a:pt x="157" y="546"/>
                    <a:pt x="157" y="546"/>
                  </a:cubicBezTo>
                  <a:cubicBezTo>
                    <a:pt x="157" y="546"/>
                    <a:pt x="158" y="546"/>
                    <a:pt x="158" y="546"/>
                  </a:cubicBezTo>
                  <a:cubicBezTo>
                    <a:pt x="159" y="546"/>
                    <a:pt x="159" y="546"/>
                    <a:pt x="159" y="546"/>
                  </a:cubicBezTo>
                  <a:close/>
                </a:path>
              </a:pathLst>
            </a:custGeom>
            <a:solidFill>
              <a:srgbClr val="E83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12"/>
            <p:cNvSpPr>
              <a:spLocks/>
            </p:cNvSpPr>
            <p:nvPr/>
          </p:nvSpPr>
          <p:spPr bwMode="auto">
            <a:xfrm>
              <a:off x="-1312863" y="1558925"/>
              <a:ext cx="547688" cy="981075"/>
            </a:xfrm>
            <a:custGeom>
              <a:avLst/>
              <a:gdLst>
                <a:gd name="T0" fmla="*/ 66 w 146"/>
                <a:gd name="T1" fmla="*/ 261 h 261"/>
                <a:gd name="T2" fmla="*/ 53 w 146"/>
                <a:gd name="T3" fmla="*/ 195 h 261"/>
                <a:gd name="T4" fmla="*/ 80 w 146"/>
                <a:gd name="T5" fmla="*/ 99 h 261"/>
                <a:gd name="T6" fmla="*/ 101 w 146"/>
                <a:gd name="T7" fmla="*/ 143 h 261"/>
                <a:gd name="T8" fmla="*/ 146 w 146"/>
                <a:gd name="T9" fmla="*/ 118 h 261"/>
                <a:gd name="T10" fmla="*/ 37 w 146"/>
                <a:gd name="T11" fmla="*/ 0 h 261"/>
                <a:gd name="T12" fmla="*/ 23 w 146"/>
                <a:gd name="T13" fmla="*/ 43 h 261"/>
                <a:gd name="T14" fmla="*/ 24 w 146"/>
                <a:gd name="T15" fmla="*/ 261 h 261"/>
                <a:gd name="T16" fmla="*/ 66 w 146"/>
                <a:gd name="T17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6" h="261">
                  <a:moveTo>
                    <a:pt x="66" y="261"/>
                  </a:moveTo>
                  <a:cubicBezTo>
                    <a:pt x="55" y="237"/>
                    <a:pt x="53" y="223"/>
                    <a:pt x="53" y="195"/>
                  </a:cubicBezTo>
                  <a:cubicBezTo>
                    <a:pt x="53" y="155"/>
                    <a:pt x="80" y="99"/>
                    <a:pt x="80" y="99"/>
                  </a:cubicBezTo>
                  <a:cubicBezTo>
                    <a:pt x="85" y="109"/>
                    <a:pt x="92" y="125"/>
                    <a:pt x="101" y="143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19" y="54"/>
                    <a:pt x="121" y="20"/>
                    <a:pt x="37" y="0"/>
                  </a:cubicBezTo>
                  <a:cubicBezTo>
                    <a:pt x="37" y="0"/>
                    <a:pt x="30" y="32"/>
                    <a:pt x="23" y="43"/>
                  </a:cubicBezTo>
                  <a:cubicBezTo>
                    <a:pt x="0" y="81"/>
                    <a:pt x="10" y="180"/>
                    <a:pt x="24" y="261"/>
                  </a:cubicBezTo>
                  <a:lnTo>
                    <a:pt x="66" y="261"/>
                  </a:lnTo>
                  <a:close/>
                </a:path>
              </a:pathLst>
            </a:custGeom>
            <a:solidFill>
              <a:srgbClr val="C30D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13"/>
            <p:cNvSpPr>
              <a:spLocks/>
            </p:cNvSpPr>
            <p:nvPr/>
          </p:nvSpPr>
          <p:spPr bwMode="auto">
            <a:xfrm>
              <a:off x="-2005013" y="1558925"/>
              <a:ext cx="544513" cy="981075"/>
            </a:xfrm>
            <a:custGeom>
              <a:avLst/>
              <a:gdLst>
                <a:gd name="T0" fmla="*/ 80 w 145"/>
                <a:gd name="T1" fmla="*/ 261 h 261"/>
                <a:gd name="T2" fmla="*/ 93 w 145"/>
                <a:gd name="T3" fmla="*/ 195 h 261"/>
                <a:gd name="T4" fmla="*/ 65 w 145"/>
                <a:gd name="T5" fmla="*/ 99 h 261"/>
                <a:gd name="T6" fmla="*/ 44 w 145"/>
                <a:gd name="T7" fmla="*/ 143 h 261"/>
                <a:gd name="T8" fmla="*/ 0 w 145"/>
                <a:gd name="T9" fmla="*/ 118 h 261"/>
                <a:gd name="T10" fmla="*/ 109 w 145"/>
                <a:gd name="T11" fmla="*/ 0 h 261"/>
                <a:gd name="T12" fmla="*/ 123 w 145"/>
                <a:gd name="T13" fmla="*/ 43 h 261"/>
                <a:gd name="T14" fmla="*/ 121 w 145"/>
                <a:gd name="T15" fmla="*/ 261 h 261"/>
                <a:gd name="T16" fmla="*/ 80 w 145"/>
                <a:gd name="T17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" h="261">
                  <a:moveTo>
                    <a:pt x="80" y="261"/>
                  </a:moveTo>
                  <a:cubicBezTo>
                    <a:pt x="91" y="237"/>
                    <a:pt x="93" y="223"/>
                    <a:pt x="93" y="195"/>
                  </a:cubicBezTo>
                  <a:cubicBezTo>
                    <a:pt x="93" y="155"/>
                    <a:pt x="65" y="99"/>
                    <a:pt x="65" y="99"/>
                  </a:cubicBezTo>
                  <a:cubicBezTo>
                    <a:pt x="61" y="109"/>
                    <a:pt x="53" y="125"/>
                    <a:pt x="44" y="143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26" y="54"/>
                    <a:pt x="25" y="20"/>
                    <a:pt x="109" y="0"/>
                  </a:cubicBezTo>
                  <a:cubicBezTo>
                    <a:pt x="109" y="0"/>
                    <a:pt x="116" y="32"/>
                    <a:pt x="123" y="43"/>
                  </a:cubicBezTo>
                  <a:cubicBezTo>
                    <a:pt x="145" y="81"/>
                    <a:pt x="135" y="180"/>
                    <a:pt x="121" y="261"/>
                  </a:cubicBezTo>
                  <a:lnTo>
                    <a:pt x="80" y="261"/>
                  </a:lnTo>
                  <a:close/>
                </a:path>
              </a:pathLst>
            </a:custGeom>
            <a:solidFill>
              <a:srgbClr val="C30D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14"/>
            <p:cNvSpPr>
              <a:spLocks/>
            </p:cNvSpPr>
            <p:nvPr/>
          </p:nvSpPr>
          <p:spPr bwMode="auto">
            <a:xfrm>
              <a:off x="-1908175" y="1330325"/>
              <a:ext cx="1112838" cy="1385888"/>
            </a:xfrm>
            <a:custGeom>
              <a:avLst/>
              <a:gdLst>
                <a:gd name="T0" fmla="*/ 264 w 296"/>
                <a:gd name="T1" fmla="*/ 226 h 369"/>
                <a:gd name="T2" fmla="*/ 91 w 296"/>
                <a:gd name="T3" fmla="*/ 346 h 369"/>
                <a:gd name="T4" fmla="*/ 32 w 296"/>
                <a:gd name="T5" fmla="*/ 143 h 369"/>
                <a:gd name="T6" fmla="*/ 206 w 296"/>
                <a:gd name="T7" fmla="*/ 23 h 369"/>
                <a:gd name="T8" fmla="*/ 264 w 296"/>
                <a:gd name="T9" fmla="*/ 226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369">
                  <a:moveTo>
                    <a:pt x="264" y="226"/>
                  </a:moveTo>
                  <a:cubicBezTo>
                    <a:pt x="233" y="315"/>
                    <a:pt x="155" y="369"/>
                    <a:pt x="91" y="346"/>
                  </a:cubicBezTo>
                  <a:cubicBezTo>
                    <a:pt x="26" y="323"/>
                    <a:pt x="0" y="232"/>
                    <a:pt x="32" y="143"/>
                  </a:cubicBezTo>
                  <a:cubicBezTo>
                    <a:pt x="64" y="54"/>
                    <a:pt x="142" y="0"/>
                    <a:pt x="206" y="23"/>
                  </a:cubicBezTo>
                  <a:cubicBezTo>
                    <a:pt x="270" y="46"/>
                    <a:pt x="296" y="137"/>
                    <a:pt x="264" y="226"/>
                  </a:cubicBezTo>
                  <a:close/>
                </a:path>
              </a:pathLst>
            </a:custGeom>
            <a:solidFill>
              <a:srgbClr val="6A3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15"/>
            <p:cNvSpPr>
              <a:spLocks/>
            </p:cNvSpPr>
            <p:nvPr/>
          </p:nvSpPr>
          <p:spPr bwMode="auto">
            <a:xfrm>
              <a:off x="-1716088" y="2300288"/>
              <a:ext cx="169863" cy="112713"/>
            </a:xfrm>
            <a:custGeom>
              <a:avLst/>
              <a:gdLst>
                <a:gd name="T0" fmla="*/ 83 w 107"/>
                <a:gd name="T1" fmla="*/ 71 h 71"/>
                <a:gd name="T2" fmla="*/ 0 w 107"/>
                <a:gd name="T3" fmla="*/ 68 h 71"/>
                <a:gd name="T4" fmla="*/ 48 w 107"/>
                <a:gd name="T5" fmla="*/ 0 h 71"/>
                <a:gd name="T6" fmla="*/ 107 w 107"/>
                <a:gd name="T7" fmla="*/ 26 h 71"/>
                <a:gd name="T8" fmla="*/ 83 w 107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71">
                  <a:moveTo>
                    <a:pt x="83" y="71"/>
                  </a:moveTo>
                  <a:lnTo>
                    <a:pt x="0" y="68"/>
                  </a:lnTo>
                  <a:lnTo>
                    <a:pt x="48" y="0"/>
                  </a:lnTo>
                  <a:lnTo>
                    <a:pt x="107" y="26"/>
                  </a:lnTo>
                  <a:lnTo>
                    <a:pt x="83" y="71"/>
                  </a:lnTo>
                  <a:close/>
                </a:path>
              </a:pathLst>
            </a:custGeom>
            <a:solidFill>
              <a:srgbClr val="FAD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16"/>
            <p:cNvSpPr>
              <a:spLocks/>
            </p:cNvSpPr>
            <p:nvPr/>
          </p:nvSpPr>
          <p:spPr bwMode="auto">
            <a:xfrm>
              <a:off x="-1408113" y="2397125"/>
              <a:ext cx="120650" cy="161925"/>
            </a:xfrm>
            <a:custGeom>
              <a:avLst/>
              <a:gdLst>
                <a:gd name="T0" fmla="*/ 0 w 76"/>
                <a:gd name="T1" fmla="*/ 50 h 102"/>
                <a:gd name="T2" fmla="*/ 60 w 76"/>
                <a:gd name="T3" fmla="*/ 102 h 102"/>
                <a:gd name="T4" fmla="*/ 76 w 76"/>
                <a:gd name="T5" fmla="*/ 19 h 102"/>
                <a:gd name="T6" fmla="*/ 15 w 76"/>
                <a:gd name="T7" fmla="*/ 0 h 102"/>
                <a:gd name="T8" fmla="*/ 0 w 76"/>
                <a:gd name="T9" fmla="*/ 5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02">
                  <a:moveTo>
                    <a:pt x="0" y="50"/>
                  </a:moveTo>
                  <a:lnTo>
                    <a:pt x="60" y="102"/>
                  </a:lnTo>
                  <a:lnTo>
                    <a:pt x="76" y="19"/>
                  </a:lnTo>
                  <a:lnTo>
                    <a:pt x="15" y="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AD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17"/>
            <p:cNvSpPr>
              <a:spLocks/>
            </p:cNvSpPr>
            <p:nvPr/>
          </p:nvSpPr>
          <p:spPr bwMode="auto">
            <a:xfrm>
              <a:off x="-1693863" y="1412875"/>
              <a:ext cx="771525" cy="965200"/>
            </a:xfrm>
            <a:custGeom>
              <a:avLst/>
              <a:gdLst>
                <a:gd name="T0" fmla="*/ 191 w 205"/>
                <a:gd name="T1" fmla="*/ 109 h 257"/>
                <a:gd name="T2" fmla="*/ 191 w 205"/>
                <a:gd name="T3" fmla="*/ 109 h 257"/>
                <a:gd name="T4" fmla="*/ 146 w 205"/>
                <a:gd name="T5" fmla="*/ 14 h 257"/>
                <a:gd name="T6" fmla="*/ 49 w 205"/>
                <a:gd name="T7" fmla="*/ 58 h 257"/>
                <a:gd name="T8" fmla="*/ 49 w 205"/>
                <a:gd name="T9" fmla="*/ 58 h 257"/>
                <a:gd name="T10" fmla="*/ 42 w 205"/>
                <a:gd name="T11" fmla="*/ 62 h 257"/>
                <a:gd name="T12" fmla="*/ 45 w 205"/>
                <a:gd name="T13" fmla="*/ 69 h 257"/>
                <a:gd name="T14" fmla="*/ 46 w 205"/>
                <a:gd name="T15" fmla="*/ 69 h 257"/>
                <a:gd name="T16" fmla="*/ 75 w 205"/>
                <a:gd name="T17" fmla="*/ 144 h 257"/>
                <a:gd name="T18" fmla="*/ 74 w 205"/>
                <a:gd name="T19" fmla="*/ 147 h 257"/>
                <a:gd name="T20" fmla="*/ 4 w 205"/>
                <a:gd name="T21" fmla="*/ 195 h 257"/>
                <a:gd name="T22" fmla="*/ 140 w 205"/>
                <a:gd name="T23" fmla="*/ 244 h 257"/>
                <a:gd name="T24" fmla="*/ 116 w 205"/>
                <a:gd name="T25" fmla="*/ 163 h 257"/>
                <a:gd name="T26" fmla="*/ 117 w 205"/>
                <a:gd name="T27" fmla="*/ 159 h 257"/>
                <a:gd name="T28" fmla="*/ 187 w 205"/>
                <a:gd name="T29" fmla="*/ 120 h 257"/>
                <a:gd name="T30" fmla="*/ 187 w 205"/>
                <a:gd name="T31" fmla="*/ 120 h 257"/>
                <a:gd name="T32" fmla="*/ 195 w 205"/>
                <a:gd name="T33" fmla="*/ 117 h 257"/>
                <a:gd name="T34" fmla="*/ 191 w 205"/>
                <a:gd name="T35" fmla="*/ 109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5" h="257">
                  <a:moveTo>
                    <a:pt x="191" y="109"/>
                  </a:moveTo>
                  <a:cubicBezTo>
                    <a:pt x="191" y="109"/>
                    <a:pt x="191" y="109"/>
                    <a:pt x="191" y="109"/>
                  </a:cubicBezTo>
                  <a:cubicBezTo>
                    <a:pt x="205" y="71"/>
                    <a:pt x="184" y="28"/>
                    <a:pt x="146" y="14"/>
                  </a:cubicBezTo>
                  <a:cubicBezTo>
                    <a:pt x="106" y="0"/>
                    <a:pt x="64" y="20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6" y="57"/>
                    <a:pt x="43" y="59"/>
                    <a:pt x="42" y="62"/>
                  </a:cubicBezTo>
                  <a:cubicBezTo>
                    <a:pt x="41" y="65"/>
                    <a:pt x="42" y="68"/>
                    <a:pt x="45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1" y="98"/>
                    <a:pt x="52" y="126"/>
                    <a:pt x="75" y="144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44" y="146"/>
                    <a:pt x="15" y="165"/>
                    <a:pt x="4" y="195"/>
                  </a:cubicBezTo>
                  <a:cubicBezTo>
                    <a:pt x="0" y="206"/>
                    <a:pt x="135" y="257"/>
                    <a:pt x="140" y="244"/>
                  </a:cubicBezTo>
                  <a:cubicBezTo>
                    <a:pt x="151" y="214"/>
                    <a:pt x="140" y="181"/>
                    <a:pt x="116" y="163"/>
                  </a:cubicBezTo>
                  <a:cubicBezTo>
                    <a:pt x="117" y="159"/>
                    <a:pt x="117" y="159"/>
                    <a:pt x="117" y="159"/>
                  </a:cubicBezTo>
                  <a:cubicBezTo>
                    <a:pt x="146" y="160"/>
                    <a:pt x="173" y="145"/>
                    <a:pt x="187" y="120"/>
                  </a:cubicBezTo>
                  <a:cubicBezTo>
                    <a:pt x="187" y="120"/>
                    <a:pt x="187" y="120"/>
                    <a:pt x="187" y="120"/>
                  </a:cubicBezTo>
                  <a:cubicBezTo>
                    <a:pt x="190" y="121"/>
                    <a:pt x="194" y="120"/>
                    <a:pt x="195" y="117"/>
                  </a:cubicBezTo>
                  <a:cubicBezTo>
                    <a:pt x="196" y="114"/>
                    <a:pt x="194" y="111"/>
                    <a:pt x="191" y="109"/>
                  </a:cubicBezTo>
                  <a:close/>
                </a:path>
              </a:pathLst>
            </a:custGeom>
            <a:solidFill>
              <a:srgbClr val="FAD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118"/>
            <p:cNvSpPr>
              <a:spLocks/>
            </p:cNvSpPr>
            <p:nvPr/>
          </p:nvSpPr>
          <p:spPr bwMode="auto">
            <a:xfrm>
              <a:off x="-1738313" y="2133600"/>
              <a:ext cx="579438" cy="342900"/>
            </a:xfrm>
            <a:custGeom>
              <a:avLst/>
              <a:gdLst>
                <a:gd name="T0" fmla="*/ 18 w 154"/>
                <a:gd name="T1" fmla="*/ 0 h 91"/>
                <a:gd name="T2" fmla="*/ 150 w 154"/>
                <a:gd name="T3" fmla="*/ 48 h 91"/>
                <a:gd name="T4" fmla="*/ 148 w 154"/>
                <a:gd name="T5" fmla="*/ 77 h 91"/>
                <a:gd name="T6" fmla="*/ 89 w 154"/>
                <a:gd name="T7" fmla="*/ 91 h 91"/>
                <a:gd name="T8" fmla="*/ 41 w 154"/>
                <a:gd name="T9" fmla="*/ 74 h 91"/>
                <a:gd name="T10" fmla="*/ 0 w 154"/>
                <a:gd name="T11" fmla="*/ 28 h 91"/>
                <a:gd name="T12" fmla="*/ 18 w 154"/>
                <a:gd name="T1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91">
                  <a:moveTo>
                    <a:pt x="18" y="0"/>
                  </a:moveTo>
                  <a:cubicBezTo>
                    <a:pt x="18" y="0"/>
                    <a:pt x="69" y="45"/>
                    <a:pt x="150" y="48"/>
                  </a:cubicBezTo>
                  <a:cubicBezTo>
                    <a:pt x="150" y="48"/>
                    <a:pt x="154" y="56"/>
                    <a:pt x="148" y="77"/>
                  </a:cubicBezTo>
                  <a:cubicBezTo>
                    <a:pt x="148" y="77"/>
                    <a:pt x="99" y="65"/>
                    <a:pt x="89" y="91"/>
                  </a:cubicBezTo>
                  <a:cubicBezTo>
                    <a:pt x="89" y="91"/>
                    <a:pt x="59" y="88"/>
                    <a:pt x="41" y="74"/>
                  </a:cubicBezTo>
                  <a:cubicBezTo>
                    <a:pt x="41" y="74"/>
                    <a:pt x="46" y="44"/>
                    <a:pt x="0" y="28"/>
                  </a:cubicBezTo>
                  <a:cubicBezTo>
                    <a:pt x="0" y="28"/>
                    <a:pt x="2" y="16"/>
                    <a:pt x="18" y="0"/>
                  </a:cubicBezTo>
                  <a:close/>
                </a:path>
              </a:pathLst>
            </a:custGeom>
            <a:solidFill>
              <a:srgbClr val="EA6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19"/>
            <p:cNvSpPr>
              <a:spLocks/>
            </p:cNvSpPr>
            <p:nvPr/>
          </p:nvSpPr>
          <p:spPr bwMode="auto">
            <a:xfrm>
              <a:off x="-1268413" y="2330450"/>
              <a:ext cx="101600" cy="66675"/>
            </a:xfrm>
            <a:custGeom>
              <a:avLst/>
              <a:gdLst>
                <a:gd name="T0" fmla="*/ 26 w 27"/>
                <a:gd name="T1" fmla="*/ 0 h 18"/>
                <a:gd name="T2" fmla="*/ 1 w 27"/>
                <a:gd name="T3" fmla="*/ 3 h 18"/>
                <a:gd name="T4" fmla="*/ 0 w 27"/>
                <a:gd name="T5" fmla="*/ 18 h 18"/>
                <a:gd name="T6" fmla="*/ 25 w 27"/>
                <a:gd name="T7" fmla="*/ 18 h 18"/>
                <a:gd name="T8" fmla="*/ 26 w 2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8">
                  <a:moveTo>
                    <a:pt x="26" y="0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7" y="8"/>
                    <a:pt x="26" y="0"/>
                  </a:cubicBezTo>
                  <a:close/>
                </a:path>
              </a:pathLst>
            </a:custGeom>
            <a:solidFill>
              <a:srgbClr val="F4A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120"/>
            <p:cNvSpPr>
              <a:spLocks/>
            </p:cNvSpPr>
            <p:nvPr/>
          </p:nvSpPr>
          <p:spPr bwMode="auto">
            <a:xfrm>
              <a:off x="-1724025" y="2146300"/>
              <a:ext cx="109538" cy="112713"/>
            </a:xfrm>
            <a:custGeom>
              <a:avLst/>
              <a:gdLst>
                <a:gd name="T0" fmla="*/ 11 w 29"/>
                <a:gd name="T1" fmla="*/ 0 h 30"/>
                <a:gd name="T2" fmla="*/ 29 w 29"/>
                <a:gd name="T3" fmla="*/ 18 h 30"/>
                <a:gd name="T4" fmla="*/ 20 w 29"/>
                <a:gd name="T5" fmla="*/ 30 h 30"/>
                <a:gd name="T6" fmla="*/ 0 w 29"/>
                <a:gd name="T7" fmla="*/ 15 h 30"/>
                <a:gd name="T8" fmla="*/ 11 w 29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0">
                  <a:moveTo>
                    <a:pt x="11" y="0"/>
                  </a:moveTo>
                  <a:cubicBezTo>
                    <a:pt x="29" y="18"/>
                    <a:pt x="29" y="18"/>
                    <a:pt x="29" y="18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5" y="7"/>
                    <a:pt x="11" y="0"/>
                  </a:cubicBezTo>
                  <a:close/>
                </a:path>
              </a:pathLst>
            </a:custGeom>
            <a:solidFill>
              <a:srgbClr val="F4A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22"/>
            <p:cNvSpPr>
              <a:spLocks/>
            </p:cNvSpPr>
            <p:nvPr/>
          </p:nvSpPr>
          <p:spPr bwMode="auto">
            <a:xfrm>
              <a:off x="-1366838" y="1871663"/>
              <a:ext cx="109538" cy="107950"/>
            </a:xfrm>
            <a:custGeom>
              <a:avLst/>
              <a:gdLst>
                <a:gd name="T0" fmla="*/ 26 w 29"/>
                <a:gd name="T1" fmla="*/ 19 h 29"/>
                <a:gd name="T2" fmla="*/ 10 w 29"/>
                <a:gd name="T3" fmla="*/ 26 h 29"/>
                <a:gd name="T4" fmla="*/ 3 w 29"/>
                <a:gd name="T5" fmla="*/ 10 h 29"/>
                <a:gd name="T6" fmla="*/ 19 w 29"/>
                <a:gd name="T7" fmla="*/ 3 h 29"/>
                <a:gd name="T8" fmla="*/ 26 w 29"/>
                <a:gd name="T9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26" y="19"/>
                  </a:moveTo>
                  <a:cubicBezTo>
                    <a:pt x="24" y="25"/>
                    <a:pt x="17" y="29"/>
                    <a:pt x="10" y="26"/>
                  </a:cubicBezTo>
                  <a:cubicBezTo>
                    <a:pt x="4" y="24"/>
                    <a:pt x="0" y="17"/>
                    <a:pt x="3" y="10"/>
                  </a:cubicBezTo>
                  <a:cubicBezTo>
                    <a:pt x="5" y="4"/>
                    <a:pt x="12" y="0"/>
                    <a:pt x="19" y="3"/>
                  </a:cubicBezTo>
                  <a:cubicBezTo>
                    <a:pt x="25" y="5"/>
                    <a:pt x="29" y="12"/>
                    <a:pt x="26" y="19"/>
                  </a:cubicBezTo>
                  <a:close/>
                </a:path>
              </a:pathLst>
            </a:custGeom>
            <a:solidFill>
              <a:srgbClr val="EA6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123"/>
            <p:cNvSpPr>
              <a:spLocks/>
            </p:cNvSpPr>
            <p:nvPr/>
          </p:nvSpPr>
          <p:spPr bwMode="auto">
            <a:xfrm>
              <a:off x="-1377950" y="1912938"/>
              <a:ext cx="106363" cy="101600"/>
            </a:xfrm>
            <a:custGeom>
              <a:avLst/>
              <a:gdLst>
                <a:gd name="T0" fmla="*/ 25 w 28"/>
                <a:gd name="T1" fmla="*/ 17 h 27"/>
                <a:gd name="T2" fmla="*/ 24 w 28"/>
                <a:gd name="T3" fmla="*/ 17 h 27"/>
                <a:gd name="T4" fmla="*/ 10 w 28"/>
                <a:gd name="T5" fmla="*/ 23 h 27"/>
                <a:gd name="T6" fmla="*/ 10 w 28"/>
                <a:gd name="T7" fmla="*/ 23 h 27"/>
                <a:gd name="T8" fmla="*/ 10 w 28"/>
                <a:gd name="T9" fmla="*/ 24 h 27"/>
                <a:gd name="T10" fmla="*/ 10 w 28"/>
                <a:gd name="T11" fmla="*/ 23 h 27"/>
                <a:gd name="T12" fmla="*/ 4 w 28"/>
                <a:gd name="T13" fmla="*/ 10 h 27"/>
                <a:gd name="T14" fmla="*/ 4 w 28"/>
                <a:gd name="T15" fmla="*/ 10 h 27"/>
                <a:gd name="T16" fmla="*/ 17 w 28"/>
                <a:gd name="T17" fmla="*/ 4 h 27"/>
                <a:gd name="T18" fmla="*/ 17 w 28"/>
                <a:gd name="T19" fmla="*/ 4 h 27"/>
                <a:gd name="T20" fmla="*/ 17 w 28"/>
                <a:gd name="T21" fmla="*/ 4 h 27"/>
                <a:gd name="T22" fmla="*/ 17 w 28"/>
                <a:gd name="T23" fmla="*/ 4 h 27"/>
                <a:gd name="T24" fmla="*/ 24 w 28"/>
                <a:gd name="T25" fmla="*/ 17 h 27"/>
                <a:gd name="T26" fmla="*/ 24 w 28"/>
                <a:gd name="T27" fmla="*/ 17 h 27"/>
                <a:gd name="T28" fmla="*/ 25 w 28"/>
                <a:gd name="T29" fmla="*/ 17 h 27"/>
                <a:gd name="T30" fmla="*/ 25 w 28"/>
                <a:gd name="T31" fmla="*/ 18 h 27"/>
                <a:gd name="T32" fmla="*/ 25 w 28"/>
                <a:gd name="T33" fmla="*/ 18 h 27"/>
                <a:gd name="T34" fmla="*/ 18 w 28"/>
                <a:gd name="T35" fmla="*/ 2 h 27"/>
                <a:gd name="T36" fmla="*/ 18 w 28"/>
                <a:gd name="T37" fmla="*/ 3 h 27"/>
                <a:gd name="T38" fmla="*/ 18 w 28"/>
                <a:gd name="T39" fmla="*/ 2 h 27"/>
                <a:gd name="T40" fmla="*/ 18 w 28"/>
                <a:gd name="T41" fmla="*/ 2 h 27"/>
                <a:gd name="T42" fmla="*/ 2 w 28"/>
                <a:gd name="T43" fmla="*/ 9 h 27"/>
                <a:gd name="T44" fmla="*/ 2 w 28"/>
                <a:gd name="T45" fmla="*/ 9 h 27"/>
                <a:gd name="T46" fmla="*/ 10 w 28"/>
                <a:gd name="T47" fmla="*/ 25 h 27"/>
                <a:gd name="T48" fmla="*/ 10 w 28"/>
                <a:gd name="T49" fmla="*/ 25 h 27"/>
                <a:gd name="T50" fmla="*/ 10 w 28"/>
                <a:gd name="T51" fmla="*/ 25 h 27"/>
                <a:gd name="T52" fmla="*/ 10 w 28"/>
                <a:gd name="T53" fmla="*/ 25 h 27"/>
                <a:gd name="T54" fmla="*/ 10 w 28"/>
                <a:gd name="T55" fmla="*/ 25 h 27"/>
                <a:gd name="T56" fmla="*/ 10 w 28"/>
                <a:gd name="T57" fmla="*/ 25 h 27"/>
                <a:gd name="T58" fmla="*/ 10 w 28"/>
                <a:gd name="T59" fmla="*/ 25 h 27"/>
                <a:gd name="T60" fmla="*/ 10 w 28"/>
                <a:gd name="T61" fmla="*/ 25 h 27"/>
                <a:gd name="T62" fmla="*/ 10 w 28"/>
                <a:gd name="T63" fmla="*/ 25 h 27"/>
                <a:gd name="T64" fmla="*/ 25 w 28"/>
                <a:gd name="T65" fmla="*/ 18 h 27"/>
                <a:gd name="T66" fmla="*/ 25 w 28"/>
                <a:gd name="T67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" h="27">
                  <a:moveTo>
                    <a:pt x="25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2" y="22"/>
                    <a:pt x="16" y="25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5" y="21"/>
                    <a:pt x="2" y="15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5"/>
                    <a:pt x="12" y="2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3" y="6"/>
                    <a:pt x="26" y="12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8" y="11"/>
                    <a:pt x="24" y="4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0"/>
                    <a:pt x="5" y="3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6"/>
                    <a:pt x="3" y="23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6" y="27"/>
                    <a:pt x="23" y="24"/>
                    <a:pt x="25" y="1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C35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124"/>
            <p:cNvSpPr>
              <a:spLocks/>
            </p:cNvSpPr>
            <p:nvPr/>
          </p:nvSpPr>
          <p:spPr bwMode="auto">
            <a:xfrm>
              <a:off x="-1339850" y="1905000"/>
              <a:ext cx="57150" cy="44450"/>
            </a:xfrm>
            <a:custGeom>
              <a:avLst/>
              <a:gdLst>
                <a:gd name="T0" fmla="*/ 14 w 15"/>
                <a:gd name="T1" fmla="*/ 8 h 12"/>
                <a:gd name="T2" fmla="*/ 6 w 15"/>
                <a:gd name="T3" fmla="*/ 10 h 12"/>
                <a:gd name="T4" fmla="*/ 1 w 15"/>
                <a:gd name="T5" fmla="*/ 3 h 12"/>
                <a:gd name="T6" fmla="*/ 9 w 15"/>
                <a:gd name="T7" fmla="*/ 1 h 12"/>
                <a:gd name="T8" fmla="*/ 14 w 15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2">
                  <a:moveTo>
                    <a:pt x="14" y="8"/>
                  </a:moveTo>
                  <a:cubicBezTo>
                    <a:pt x="13" y="11"/>
                    <a:pt x="9" y="12"/>
                    <a:pt x="6" y="10"/>
                  </a:cubicBezTo>
                  <a:cubicBezTo>
                    <a:pt x="2" y="9"/>
                    <a:pt x="0" y="6"/>
                    <a:pt x="1" y="3"/>
                  </a:cubicBezTo>
                  <a:cubicBezTo>
                    <a:pt x="2" y="1"/>
                    <a:pt x="5" y="0"/>
                    <a:pt x="9" y="1"/>
                  </a:cubicBezTo>
                  <a:cubicBezTo>
                    <a:pt x="13" y="2"/>
                    <a:pt x="15" y="6"/>
                    <a:pt x="14" y="8"/>
                  </a:cubicBezTo>
                  <a:close/>
                </a:path>
              </a:pathLst>
            </a:custGeom>
            <a:solidFill>
              <a:srgbClr val="F09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25"/>
            <p:cNvSpPr>
              <a:spLocks/>
            </p:cNvSpPr>
            <p:nvPr/>
          </p:nvSpPr>
          <p:spPr bwMode="auto">
            <a:xfrm>
              <a:off x="-1189038" y="1377950"/>
              <a:ext cx="96838" cy="125413"/>
            </a:xfrm>
            <a:custGeom>
              <a:avLst/>
              <a:gdLst>
                <a:gd name="T0" fmla="*/ 23 w 26"/>
                <a:gd name="T1" fmla="*/ 31 h 33"/>
                <a:gd name="T2" fmla="*/ 13 w 26"/>
                <a:gd name="T3" fmla="*/ 30 h 33"/>
                <a:gd name="T4" fmla="*/ 2 w 26"/>
                <a:gd name="T5" fmla="*/ 19 h 33"/>
                <a:gd name="T6" fmla="*/ 2 w 26"/>
                <a:gd name="T7" fmla="*/ 11 h 33"/>
                <a:gd name="T8" fmla="*/ 11 w 26"/>
                <a:gd name="T9" fmla="*/ 2 h 33"/>
                <a:gd name="T10" fmla="*/ 18 w 26"/>
                <a:gd name="T11" fmla="*/ 3 h 33"/>
                <a:gd name="T12" fmla="*/ 24 w 26"/>
                <a:gd name="T13" fmla="*/ 10 h 33"/>
                <a:gd name="T14" fmla="*/ 24 w 26"/>
                <a:gd name="T15" fmla="*/ 15 h 33"/>
                <a:gd name="T16" fmla="*/ 18 w 26"/>
                <a:gd name="T17" fmla="*/ 20 h 33"/>
                <a:gd name="T18" fmla="*/ 15 w 26"/>
                <a:gd name="T19" fmla="*/ 20 h 33"/>
                <a:gd name="T20" fmla="*/ 10 w 26"/>
                <a:gd name="T21" fmla="*/ 15 h 33"/>
                <a:gd name="T22" fmla="*/ 10 w 26"/>
                <a:gd name="T23" fmla="*/ 15 h 33"/>
                <a:gd name="T24" fmla="*/ 10 w 26"/>
                <a:gd name="T25" fmla="*/ 15 h 33"/>
                <a:gd name="T26" fmla="*/ 10 w 26"/>
                <a:gd name="T27" fmla="*/ 12 h 33"/>
                <a:gd name="T28" fmla="*/ 14 w 26"/>
                <a:gd name="T29" fmla="*/ 9 h 33"/>
                <a:gd name="T30" fmla="*/ 14 w 26"/>
                <a:gd name="T31" fmla="*/ 9 h 33"/>
                <a:gd name="T32" fmla="*/ 14 w 26"/>
                <a:gd name="T33" fmla="*/ 9 h 33"/>
                <a:gd name="T34" fmla="*/ 16 w 26"/>
                <a:gd name="T35" fmla="*/ 9 h 33"/>
                <a:gd name="T36" fmla="*/ 19 w 26"/>
                <a:gd name="T37" fmla="*/ 12 h 33"/>
                <a:gd name="T38" fmla="*/ 19 w 26"/>
                <a:gd name="T39" fmla="*/ 14 h 33"/>
                <a:gd name="T40" fmla="*/ 17 w 26"/>
                <a:gd name="T41" fmla="*/ 16 h 33"/>
                <a:gd name="T42" fmla="*/ 17 w 26"/>
                <a:gd name="T43" fmla="*/ 17 h 33"/>
                <a:gd name="T44" fmla="*/ 20 w 26"/>
                <a:gd name="T45" fmla="*/ 14 h 33"/>
                <a:gd name="T46" fmla="*/ 20 w 26"/>
                <a:gd name="T47" fmla="*/ 12 h 33"/>
                <a:gd name="T48" fmla="*/ 17 w 26"/>
                <a:gd name="T49" fmla="*/ 8 h 33"/>
                <a:gd name="T50" fmla="*/ 14 w 26"/>
                <a:gd name="T51" fmla="*/ 8 h 33"/>
                <a:gd name="T52" fmla="*/ 14 w 26"/>
                <a:gd name="T53" fmla="*/ 8 h 33"/>
                <a:gd name="T54" fmla="*/ 9 w 26"/>
                <a:gd name="T55" fmla="*/ 12 h 33"/>
                <a:gd name="T56" fmla="*/ 9 w 26"/>
                <a:gd name="T57" fmla="*/ 16 h 33"/>
                <a:gd name="T58" fmla="*/ 9 w 26"/>
                <a:gd name="T59" fmla="*/ 16 h 33"/>
                <a:gd name="T60" fmla="*/ 9 w 26"/>
                <a:gd name="T61" fmla="*/ 16 h 33"/>
                <a:gd name="T62" fmla="*/ 14 w 26"/>
                <a:gd name="T63" fmla="*/ 21 h 33"/>
                <a:gd name="T64" fmla="*/ 19 w 26"/>
                <a:gd name="T65" fmla="*/ 21 h 33"/>
                <a:gd name="T66" fmla="*/ 25 w 26"/>
                <a:gd name="T67" fmla="*/ 15 h 33"/>
                <a:gd name="T68" fmla="*/ 26 w 26"/>
                <a:gd name="T69" fmla="*/ 10 h 33"/>
                <a:gd name="T70" fmla="*/ 18 w 26"/>
                <a:gd name="T71" fmla="*/ 1 h 33"/>
                <a:gd name="T72" fmla="*/ 11 w 26"/>
                <a:gd name="T73" fmla="*/ 1 h 33"/>
                <a:gd name="T74" fmla="*/ 1 w 26"/>
                <a:gd name="T75" fmla="*/ 10 h 33"/>
                <a:gd name="T76" fmla="*/ 1 w 26"/>
                <a:gd name="T77" fmla="*/ 19 h 33"/>
                <a:gd name="T78" fmla="*/ 12 w 26"/>
                <a:gd name="T79" fmla="*/ 32 h 33"/>
                <a:gd name="T80" fmla="*/ 23 w 26"/>
                <a:gd name="T81" fmla="*/ 32 h 33"/>
                <a:gd name="T82" fmla="*/ 23 w 26"/>
                <a:gd name="T83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" h="33">
                  <a:moveTo>
                    <a:pt x="23" y="31"/>
                  </a:moveTo>
                  <a:cubicBezTo>
                    <a:pt x="19" y="32"/>
                    <a:pt x="16" y="32"/>
                    <a:pt x="13" y="30"/>
                  </a:cubicBezTo>
                  <a:cubicBezTo>
                    <a:pt x="7" y="29"/>
                    <a:pt x="3" y="24"/>
                    <a:pt x="2" y="19"/>
                  </a:cubicBezTo>
                  <a:cubicBezTo>
                    <a:pt x="1" y="16"/>
                    <a:pt x="1" y="13"/>
                    <a:pt x="2" y="11"/>
                  </a:cubicBezTo>
                  <a:cubicBezTo>
                    <a:pt x="4" y="7"/>
                    <a:pt x="7" y="3"/>
                    <a:pt x="11" y="2"/>
                  </a:cubicBezTo>
                  <a:cubicBezTo>
                    <a:pt x="14" y="2"/>
                    <a:pt x="16" y="2"/>
                    <a:pt x="18" y="3"/>
                  </a:cubicBezTo>
                  <a:cubicBezTo>
                    <a:pt x="21" y="4"/>
                    <a:pt x="24" y="6"/>
                    <a:pt x="24" y="10"/>
                  </a:cubicBezTo>
                  <a:cubicBezTo>
                    <a:pt x="25" y="12"/>
                    <a:pt x="25" y="13"/>
                    <a:pt x="24" y="15"/>
                  </a:cubicBezTo>
                  <a:cubicBezTo>
                    <a:pt x="23" y="17"/>
                    <a:pt x="21" y="19"/>
                    <a:pt x="18" y="20"/>
                  </a:cubicBezTo>
                  <a:cubicBezTo>
                    <a:pt x="17" y="21"/>
                    <a:pt x="16" y="20"/>
                    <a:pt x="15" y="20"/>
                  </a:cubicBezTo>
                  <a:cubicBezTo>
                    <a:pt x="13" y="19"/>
                    <a:pt x="11" y="18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10" y="13"/>
                    <a:pt x="10" y="12"/>
                  </a:cubicBezTo>
                  <a:cubicBezTo>
                    <a:pt x="11" y="11"/>
                    <a:pt x="12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6" y="9"/>
                    <a:pt x="16" y="9"/>
                  </a:cubicBezTo>
                  <a:cubicBezTo>
                    <a:pt x="18" y="10"/>
                    <a:pt x="19" y="11"/>
                    <a:pt x="19" y="12"/>
                  </a:cubicBezTo>
                  <a:cubicBezTo>
                    <a:pt x="19" y="13"/>
                    <a:pt x="19" y="13"/>
                    <a:pt x="19" y="14"/>
                  </a:cubicBezTo>
                  <a:cubicBezTo>
                    <a:pt x="19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20" y="16"/>
                    <a:pt x="20" y="14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0"/>
                    <a:pt x="18" y="9"/>
                    <a:pt x="17" y="8"/>
                  </a:cubicBezTo>
                  <a:cubicBezTo>
                    <a:pt x="16" y="8"/>
                    <a:pt x="15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2" y="8"/>
                    <a:pt x="10" y="10"/>
                    <a:pt x="9" y="12"/>
                  </a:cubicBezTo>
                  <a:cubicBezTo>
                    <a:pt x="9" y="13"/>
                    <a:pt x="9" y="14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8"/>
                    <a:pt x="12" y="20"/>
                    <a:pt x="14" y="21"/>
                  </a:cubicBezTo>
                  <a:cubicBezTo>
                    <a:pt x="16" y="22"/>
                    <a:pt x="17" y="22"/>
                    <a:pt x="19" y="21"/>
                  </a:cubicBezTo>
                  <a:cubicBezTo>
                    <a:pt x="22" y="21"/>
                    <a:pt x="24" y="18"/>
                    <a:pt x="25" y="15"/>
                  </a:cubicBezTo>
                  <a:cubicBezTo>
                    <a:pt x="26" y="13"/>
                    <a:pt x="26" y="12"/>
                    <a:pt x="26" y="10"/>
                  </a:cubicBezTo>
                  <a:cubicBezTo>
                    <a:pt x="25" y="6"/>
                    <a:pt x="22" y="3"/>
                    <a:pt x="18" y="1"/>
                  </a:cubicBezTo>
                  <a:cubicBezTo>
                    <a:pt x="16" y="1"/>
                    <a:pt x="14" y="0"/>
                    <a:pt x="11" y="1"/>
                  </a:cubicBezTo>
                  <a:cubicBezTo>
                    <a:pt x="6" y="2"/>
                    <a:pt x="3" y="6"/>
                    <a:pt x="1" y="10"/>
                  </a:cubicBezTo>
                  <a:cubicBezTo>
                    <a:pt x="0" y="13"/>
                    <a:pt x="0" y="16"/>
                    <a:pt x="1" y="19"/>
                  </a:cubicBezTo>
                  <a:cubicBezTo>
                    <a:pt x="2" y="25"/>
                    <a:pt x="7" y="30"/>
                    <a:pt x="12" y="32"/>
                  </a:cubicBezTo>
                  <a:cubicBezTo>
                    <a:pt x="15" y="33"/>
                    <a:pt x="19" y="33"/>
                    <a:pt x="23" y="32"/>
                  </a:cubicBezTo>
                  <a:lnTo>
                    <a:pt x="23" y="31"/>
                  </a:lnTo>
                  <a:close/>
                </a:path>
              </a:pathLst>
            </a:custGeom>
            <a:solidFill>
              <a:srgbClr val="402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126"/>
            <p:cNvSpPr>
              <a:spLocks/>
            </p:cNvSpPr>
            <p:nvPr/>
          </p:nvSpPr>
          <p:spPr bwMode="auto">
            <a:xfrm>
              <a:off x="-1158875" y="1484313"/>
              <a:ext cx="112713" cy="71438"/>
            </a:xfrm>
            <a:custGeom>
              <a:avLst/>
              <a:gdLst>
                <a:gd name="T0" fmla="*/ 57 w 71"/>
                <a:gd name="T1" fmla="*/ 45 h 45"/>
                <a:gd name="T2" fmla="*/ 0 w 71"/>
                <a:gd name="T3" fmla="*/ 9 h 45"/>
                <a:gd name="T4" fmla="*/ 4 w 71"/>
                <a:gd name="T5" fmla="*/ 0 h 45"/>
                <a:gd name="T6" fmla="*/ 71 w 71"/>
                <a:gd name="T7" fmla="*/ 9 h 45"/>
                <a:gd name="T8" fmla="*/ 57 w 71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45">
                  <a:moveTo>
                    <a:pt x="57" y="45"/>
                  </a:moveTo>
                  <a:lnTo>
                    <a:pt x="0" y="9"/>
                  </a:lnTo>
                  <a:lnTo>
                    <a:pt x="4" y="0"/>
                  </a:lnTo>
                  <a:lnTo>
                    <a:pt x="71" y="9"/>
                  </a:lnTo>
                  <a:lnTo>
                    <a:pt x="57" y="45"/>
                  </a:lnTo>
                  <a:close/>
                </a:path>
              </a:pathLst>
            </a:custGeom>
            <a:solidFill>
              <a:srgbClr val="EA6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27"/>
            <p:cNvSpPr>
              <a:spLocks/>
            </p:cNvSpPr>
            <p:nvPr/>
          </p:nvSpPr>
          <p:spPr bwMode="auto">
            <a:xfrm>
              <a:off x="-1155700" y="1492250"/>
              <a:ext cx="87313" cy="44450"/>
            </a:xfrm>
            <a:custGeom>
              <a:avLst/>
              <a:gdLst>
                <a:gd name="T0" fmla="*/ 0 w 55"/>
                <a:gd name="T1" fmla="*/ 0 h 28"/>
                <a:gd name="T2" fmla="*/ 55 w 55"/>
                <a:gd name="T3" fmla="*/ 11 h 28"/>
                <a:gd name="T4" fmla="*/ 47 w 55"/>
                <a:gd name="T5" fmla="*/ 28 h 28"/>
                <a:gd name="T6" fmla="*/ 0 w 55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28">
                  <a:moveTo>
                    <a:pt x="0" y="0"/>
                  </a:moveTo>
                  <a:lnTo>
                    <a:pt x="55" y="11"/>
                  </a:lnTo>
                  <a:lnTo>
                    <a:pt x="47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5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28"/>
            <p:cNvSpPr>
              <a:spLocks/>
            </p:cNvSpPr>
            <p:nvPr/>
          </p:nvSpPr>
          <p:spPr bwMode="auto">
            <a:xfrm>
              <a:off x="-1265238" y="1427163"/>
              <a:ext cx="112713" cy="71438"/>
            </a:xfrm>
            <a:custGeom>
              <a:avLst/>
              <a:gdLst>
                <a:gd name="T0" fmla="*/ 0 w 71"/>
                <a:gd name="T1" fmla="*/ 36 h 45"/>
                <a:gd name="T2" fmla="*/ 67 w 71"/>
                <a:gd name="T3" fmla="*/ 45 h 45"/>
                <a:gd name="T4" fmla="*/ 71 w 71"/>
                <a:gd name="T5" fmla="*/ 36 h 45"/>
                <a:gd name="T6" fmla="*/ 15 w 71"/>
                <a:gd name="T7" fmla="*/ 0 h 45"/>
                <a:gd name="T8" fmla="*/ 0 w 71"/>
                <a:gd name="T9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45">
                  <a:moveTo>
                    <a:pt x="0" y="36"/>
                  </a:moveTo>
                  <a:lnTo>
                    <a:pt x="67" y="45"/>
                  </a:lnTo>
                  <a:lnTo>
                    <a:pt x="71" y="36"/>
                  </a:lnTo>
                  <a:lnTo>
                    <a:pt x="15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EA6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129"/>
            <p:cNvSpPr>
              <a:spLocks/>
            </p:cNvSpPr>
            <p:nvPr/>
          </p:nvSpPr>
          <p:spPr bwMode="auto">
            <a:xfrm>
              <a:off x="-1241425" y="1449388"/>
              <a:ext cx="85725" cy="42863"/>
            </a:xfrm>
            <a:custGeom>
              <a:avLst/>
              <a:gdLst>
                <a:gd name="T0" fmla="*/ 54 w 54"/>
                <a:gd name="T1" fmla="*/ 27 h 27"/>
                <a:gd name="T2" fmla="*/ 4 w 54"/>
                <a:gd name="T3" fmla="*/ 0 h 27"/>
                <a:gd name="T4" fmla="*/ 0 w 54"/>
                <a:gd name="T5" fmla="*/ 17 h 27"/>
                <a:gd name="T6" fmla="*/ 54 w 54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27">
                  <a:moveTo>
                    <a:pt x="54" y="27"/>
                  </a:moveTo>
                  <a:lnTo>
                    <a:pt x="4" y="0"/>
                  </a:lnTo>
                  <a:lnTo>
                    <a:pt x="0" y="17"/>
                  </a:lnTo>
                  <a:lnTo>
                    <a:pt x="54" y="27"/>
                  </a:lnTo>
                  <a:close/>
                </a:path>
              </a:pathLst>
            </a:custGeom>
            <a:solidFill>
              <a:srgbClr val="C35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30"/>
            <p:cNvSpPr>
              <a:spLocks/>
            </p:cNvSpPr>
            <p:nvPr/>
          </p:nvSpPr>
          <p:spPr bwMode="auto">
            <a:xfrm>
              <a:off x="-1174750" y="1473200"/>
              <a:ext cx="38100" cy="36513"/>
            </a:xfrm>
            <a:custGeom>
              <a:avLst/>
              <a:gdLst>
                <a:gd name="T0" fmla="*/ 8 w 10"/>
                <a:gd name="T1" fmla="*/ 9 h 10"/>
                <a:gd name="T2" fmla="*/ 6 w 10"/>
                <a:gd name="T3" fmla="*/ 10 h 10"/>
                <a:gd name="T4" fmla="*/ 1 w 10"/>
                <a:gd name="T5" fmla="*/ 8 h 10"/>
                <a:gd name="T6" fmla="*/ 0 w 10"/>
                <a:gd name="T7" fmla="*/ 6 h 10"/>
                <a:gd name="T8" fmla="*/ 2 w 10"/>
                <a:gd name="T9" fmla="*/ 2 h 10"/>
                <a:gd name="T10" fmla="*/ 4 w 10"/>
                <a:gd name="T11" fmla="*/ 1 h 10"/>
                <a:gd name="T12" fmla="*/ 8 w 10"/>
                <a:gd name="T13" fmla="*/ 2 h 10"/>
                <a:gd name="T14" fmla="*/ 9 w 10"/>
                <a:gd name="T15" fmla="*/ 4 h 10"/>
                <a:gd name="T16" fmla="*/ 8 w 10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8" y="9"/>
                  </a:moveTo>
                  <a:cubicBezTo>
                    <a:pt x="7" y="10"/>
                    <a:pt x="6" y="10"/>
                    <a:pt x="6" y="1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3"/>
                    <a:pt x="10" y="4"/>
                    <a:pt x="9" y="4"/>
                  </a:cubicBezTo>
                  <a:lnTo>
                    <a:pt x="8" y="9"/>
                  </a:lnTo>
                  <a:close/>
                </a:path>
              </a:pathLst>
            </a:custGeom>
            <a:solidFill>
              <a:srgbClr val="C35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131"/>
            <p:cNvSpPr>
              <a:spLocks/>
            </p:cNvSpPr>
            <p:nvPr/>
          </p:nvSpPr>
          <p:spPr bwMode="auto">
            <a:xfrm>
              <a:off x="-1169988" y="1776413"/>
              <a:ext cx="55563" cy="53975"/>
            </a:xfrm>
            <a:custGeom>
              <a:avLst/>
              <a:gdLst>
                <a:gd name="T0" fmla="*/ 15 w 15"/>
                <a:gd name="T1" fmla="*/ 6 h 14"/>
                <a:gd name="T2" fmla="*/ 15 w 15"/>
                <a:gd name="T3" fmla="*/ 5 h 14"/>
                <a:gd name="T4" fmla="*/ 12 w 15"/>
                <a:gd name="T5" fmla="*/ 6 h 14"/>
                <a:gd name="T6" fmla="*/ 10 w 15"/>
                <a:gd name="T7" fmla="*/ 4 h 14"/>
                <a:gd name="T8" fmla="*/ 12 w 15"/>
                <a:gd name="T9" fmla="*/ 2 h 14"/>
                <a:gd name="T10" fmla="*/ 12 w 15"/>
                <a:gd name="T11" fmla="*/ 2 h 14"/>
                <a:gd name="T12" fmla="*/ 10 w 15"/>
                <a:gd name="T13" fmla="*/ 4 h 14"/>
                <a:gd name="T14" fmla="*/ 8 w 15"/>
                <a:gd name="T15" fmla="*/ 3 h 14"/>
                <a:gd name="T16" fmla="*/ 8 w 15"/>
                <a:gd name="T17" fmla="*/ 3 h 14"/>
                <a:gd name="T18" fmla="*/ 8 w 15"/>
                <a:gd name="T19" fmla="*/ 0 h 14"/>
                <a:gd name="T20" fmla="*/ 7 w 15"/>
                <a:gd name="T21" fmla="*/ 0 h 14"/>
                <a:gd name="T22" fmla="*/ 7 w 15"/>
                <a:gd name="T23" fmla="*/ 3 h 14"/>
                <a:gd name="T24" fmla="*/ 5 w 15"/>
                <a:gd name="T25" fmla="*/ 3 h 14"/>
                <a:gd name="T26" fmla="*/ 2 w 15"/>
                <a:gd name="T27" fmla="*/ 1 h 14"/>
                <a:gd name="T28" fmla="*/ 2 w 15"/>
                <a:gd name="T29" fmla="*/ 1 h 14"/>
                <a:gd name="T30" fmla="*/ 4 w 15"/>
                <a:gd name="T31" fmla="*/ 4 h 14"/>
                <a:gd name="T32" fmla="*/ 1 w 15"/>
                <a:gd name="T33" fmla="*/ 6 h 14"/>
                <a:gd name="T34" fmla="*/ 5 w 15"/>
                <a:gd name="T35" fmla="*/ 13 h 14"/>
                <a:gd name="T36" fmla="*/ 12 w 15"/>
                <a:gd name="T37" fmla="*/ 10 h 14"/>
                <a:gd name="T38" fmla="*/ 12 w 15"/>
                <a:gd name="T39" fmla="*/ 7 h 14"/>
                <a:gd name="T40" fmla="*/ 15 w 15"/>
                <a:gd name="T4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4">
                  <a:moveTo>
                    <a:pt x="15" y="6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5"/>
                    <a:pt x="10" y="4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2" y="5"/>
                    <a:pt x="1" y="6"/>
                  </a:cubicBezTo>
                  <a:cubicBezTo>
                    <a:pt x="0" y="9"/>
                    <a:pt x="2" y="12"/>
                    <a:pt x="5" y="13"/>
                  </a:cubicBezTo>
                  <a:cubicBezTo>
                    <a:pt x="8" y="14"/>
                    <a:pt x="11" y="13"/>
                    <a:pt x="12" y="10"/>
                  </a:cubicBezTo>
                  <a:cubicBezTo>
                    <a:pt x="12" y="9"/>
                    <a:pt x="12" y="8"/>
                    <a:pt x="12" y="7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402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32"/>
            <p:cNvSpPr>
              <a:spLocks/>
            </p:cNvSpPr>
            <p:nvPr/>
          </p:nvSpPr>
          <p:spPr bwMode="auto">
            <a:xfrm>
              <a:off x="-1389063" y="1698625"/>
              <a:ext cx="52388" cy="52388"/>
            </a:xfrm>
            <a:custGeom>
              <a:avLst/>
              <a:gdLst>
                <a:gd name="T0" fmla="*/ 14 w 14"/>
                <a:gd name="T1" fmla="*/ 6 h 14"/>
                <a:gd name="T2" fmla="*/ 14 w 14"/>
                <a:gd name="T3" fmla="*/ 5 h 14"/>
                <a:gd name="T4" fmla="*/ 11 w 14"/>
                <a:gd name="T5" fmla="*/ 6 h 14"/>
                <a:gd name="T6" fmla="*/ 10 w 14"/>
                <a:gd name="T7" fmla="*/ 4 h 14"/>
                <a:gd name="T8" fmla="*/ 12 w 14"/>
                <a:gd name="T9" fmla="*/ 2 h 14"/>
                <a:gd name="T10" fmla="*/ 11 w 14"/>
                <a:gd name="T11" fmla="*/ 1 h 14"/>
                <a:gd name="T12" fmla="*/ 9 w 14"/>
                <a:gd name="T13" fmla="*/ 4 h 14"/>
                <a:gd name="T14" fmla="*/ 8 w 14"/>
                <a:gd name="T15" fmla="*/ 3 h 14"/>
                <a:gd name="T16" fmla="*/ 7 w 14"/>
                <a:gd name="T17" fmla="*/ 3 h 14"/>
                <a:gd name="T18" fmla="*/ 7 w 14"/>
                <a:gd name="T19" fmla="*/ 0 h 14"/>
                <a:gd name="T20" fmla="*/ 7 w 14"/>
                <a:gd name="T21" fmla="*/ 0 h 14"/>
                <a:gd name="T22" fmla="*/ 6 w 14"/>
                <a:gd name="T23" fmla="*/ 3 h 14"/>
                <a:gd name="T24" fmla="*/ 4 w 14"/>
                <a:gd name="T25" fmla="*/ 3 h 14"/>
                <a:gd name="T26" fmla="*/ 2 w 14"/>
                <a:gd name="T27" fmla="*/ 1 h 14"/>
                <a:gd name="T28" fmla="*/ 1 w 14"/>
                <a:gd name="T29" fmla="*/ 1 h 14"/>
                <a:gd name="T30" fmla="*/ 3 w 14"/>
                <a:gd name="T31" fmla="*/ 3 h 14"/>
                <a:gd name="T32" fmla="*/ 1 w 14"/>
                <a:gd name="T33" fmla="*/ 6 h 14"/>
                <a:gd name="T34" fmla="*/ 4 w 14"/>
                <a:gd name="T35" fmla="*/ 13 h 14"/>
                <a:gd name="T36" fmla="*/ 11 w 14"/>
                <a:gd name="T37" fmla="*/ 10 h 14"/>
                <a:gd name="T38" fmla="*/ 11 w 14"/>
                <a:gd name="T39" fmla="*/ 7 h 14"/>
                <a:gd name="T40" fmla="*/ 14 w 14"/>
                <a:gd name="T4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4">
                  <a:moveTo>
                    <a:pt x="14" y="6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0" y="5"/>
                    <a:pt x="10" y="4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1" y="5"/>
                    <a:pt x="1" y="6"/>
                  </a:cubicBezTo>
                  <a:cubicBezTo>
                    <a:pt x="0" y="9"/>
                    <a:pt x="1" y="12"/>
                    <a:pt x="4" y="13"/>
                  </a:cubicBezTo>
                  <a:cubicBezTo>
                    <a:pt x="7" y="14"/>
                    <a:pt x="10" y="13"/>
                    <a:pt x="11" y="10"/>
                  </a:cubicBezTo>
                  <a:cubicBezTo>
                    <a:pt x="12" y="9"/>
                    <a:pt x="12" y="8"/>
                    <a:pt x="11" y="7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402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33"/>
            <p:cNvSpPr>
              <a:spLocks/>
            </p:cNvSpPr>
            <p:nvPr/>
          </p:nvSpPr>
          <p:spPr bwMode="auto">
            <a:xfrm>
              <a:off x="-1152525" y="1795463"/>
              <a:ext cx="15875" cy="15875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4 h 4"/>
                <a:gd name="T4" fmla="*/ 0 w 4"/>
                <a:gd name="T5" fmla="*/ 1 h 4"/>
                <a:gd name="T6" fmla="*/ 3 w 4"/>
                <a:gd name="T7" fmla="*/ 0 h 4"/>
                <a:gd name="T8" fmla="*/ 4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3" y="4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34"/>
            <p:cNvSpPr>
              <a:spLocks/>
            </p:cNvSpPr>
            <p:nvPr/>
          </p:nvSpPr>
          <p:spPr bwMode="auto">
            <a:xfrm>
              <a:off x="-1373188" y="1712913"/>
              <a:ext cx="19050" cy="19050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4 h 5"/>
                <a:gd name="T4" fmla="*/ 1 w 5"/>
                <a:gd name="T5" fmla="*/ 2 h 5"/>
                <a:gd name="T6" fmla="*/ 3 w 5"/>
                <a:gd name="T7" fmla="*/ 1 h 5"/>
                <a:gd name="T8" fmla="*/ 4 w 5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4" y="4"/>
                    <a:pt x="3" y="5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4" y="1"/>
                    <a:pt x="5" y="2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35"/>
            <p:cNvSpPr>
              <a:spLocks/>
            </p:cNvSpPr>
            <p:nvPr/>
          </p:nvSpPr>
          <p:spPr bwMode="auto">
            <a:xfrm>
              <a:off x="-996950" y="1855788"/>
              <a:ext cx="17463" cy="19050"/>
            </a:xfrm>
            <a:custGeom>
              <a:avLst/>
              <a:gdLst>
                <a:gd name="T0" fmla="*/ 5 w 5"/>
                <a:gd name="T1" fmla="*/ 3 h 5"/>
                <a:gd name="T2" fmla="*/ 1 w 5"/>
                <a:gd name="T3" fmla="*/ 5 h 5"/>
                <a:gd name="T4" fmla="*/ 0 w 5"/>
                <a:gd name="T5" fmla="*/ 2 h 5"/>
                <a:gd name="T6" fmla="*/ 3 w 5"/>
                <a:gd name="T7" fmla="*/ 0 h 5"/>
                <a:gd name="T8" fmla="*/ 5 w 5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4" y="5"/>
                    <a:pt x="3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lose/>
                </a:path>
              </a:pathLst>
            </a:custGeom>
            <a:solidFill>
              <a:srgbClr val="EA6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36"/>
            <p:cNvSpPr>
              <a:spLocks/>
            </p:cNvSpPr>
            <p:nvPr/>
          </p:nvSpPr>
          <p:spPr bwMode="auto">
            <a:xfrm>
              <a:off x="-1531938" y="1663700"/>
              <a:ext cx="19050" cy="19050"/>
            </a:xfrm>
            <a:custGeom>
              <a:avLst/>
              <a:gdLst>
                <a:gd name="T0" fmla="*/ 5 w 5"/>
                <a:gd name="T1" fmla="*/ 3 h 5"/>
                <a:gd name="T2" fmla="*/ 2 w 5"/>
                <a:gd name="T3" fmla="*/ 5 h 5"/>
                <a:gd name="T4" fmla="*/ 0 w 5"/>
                <a:gd name="T5" fmla="*/ 1 h 5"/>
                <a:gd name="T6" fmla="*/ 3 w 5"/>
                <a:gd name="T7" fmla="*/ 0 h 5"/>
                <a:gd name="T8" fmla="*/ 5 w 5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4" y="4"/>
                    <a:pt x="3" y="5"/>
                    <a:pt x="2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lose/>
                </a:path>
              </a:pathLst>
            </a:custGeom>
            <a:solidFill>
              <a:srgbClr val="EA6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37"/>
            <p:cNvSpPr>
              <a:spLocks/>
            </p:cNvSpPr>
            <p:nvPr/>
          </p:nvSpPr>
          <p:spPr bwMode="auto">
            <a:xfrm>
              <a:off x="-1689100" y="1954213"/>
              <a:ext cx="525463" cy="382588"/>
            </a:xfrm>
            <a:custGeom>
              <a:avLst/>
              <a:gdLst>
                <a:gd name="T0" fmla="*/ 121 w 140"/>
                <a:gd name="T1" fmla="*/ 21 h 102"/>
                <a:gd name="T2" fmla="*/ 137 w 140"/>
                <a:gd name="T3" fmla="*/ 41 h 102"/>
                <a:gd name="T4" fmla="*/ 140 w 140"/>
                <a:gd name="T5" fmla="*/ 97 h 102"/>
                <a:gd name="T6" fmla="*/ 140 w 140"/>
                <a:gd name="T7" fmla="*/ 97 h 102"/>
                <a:gd name="T8" fmla="*/ 131 w 140"/>
                <a:gd name="T9" fmla="*/ 100 h 102"/>
                <a:gd name="T10" fmla="*/ 5 w 140"/>
                <a:gd name="T11" fmla="*/ 54 h 102"/>
                <a:gd name="T12" fmla="*/ 3 w 140"/>
                <a:gd name="T13" fmla="*/ 50 h 102"/>
                <a:gd name="T14" fmla="*/ 5 w 140"/>
                <a:gd name="T15" fmla="*/ 46 h 102"/>
                <a:gd name="T16" fmla="*/ 41 w 140"/>
                <a:gd name="T17" fmla="*/ 7 h 102"/>
                <a:gd name="T18" fmla="*/ 63 w 140"/>
                <a:gd name="T19" fmla="*/ 0 h 102"/>
                <a:gd name="T20" fmla="*/ 91 w 140"/>
                <a:gd name="T21" fmla="*/ 25 h 102"/>
                <a:gd name="T22" fmla="*/ 121 w 140"/>
                <a:gd name="T23" fmla="*/ 2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0" h="102">
                  <a:moveTo>
                    <a:pt x="121" y="21"/>
                  </a:moveTo>
                  <a:cubicBezTo>
                    <a:pt x="137" y="41"/>
                    <a:pt x="137" y="41"/>
                    <a:pt x="137" y="41"/>
                  </a:cubicBezTo>
                  <a:cubicBezTo>
                    <a:pt x="137" y="41"/>
                    <a:pt x="121" y="83"/>
                    <a:pt x="140" y="97"/>
                  </a:cubicBezTo>
                  <a:cubicBezTo>
                    <a:pt x="140" y="97"/>
                    <a:pt x="140" y="97"/>
                    <a:pt x="140" y="97"/>
                  </a:cubicBezTo>
                  <a:cubicBezTo>
                    <a:pt x="140" y="97"/>
                    <a:pt x="140" y="102"/>
                    <a:pt x="131" y="100"/>
                  </a:cubicBezTo>
                  <a:cubicBezTo>
                    <a:pt x="122" y="99"/>
                    <a:pt x="66" y="92"/>
                    <a:pt x="5" y="54"/>
                  </a:cubicBezTo>
                  <a:cubicBezTo>
                    <a:pt x="5" y="54"/>
                    <a:pt x="0" y="57"/>
                    <a:pt x="3" y="50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43" y="34"/>
                    <a:pt x="41" y="7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75" y="20"/>
                    <a:pt x="91" y="25"/>
                  </a:cubicBezTo>
                  <a:cubicBezTo>
                    <a:pt x="106" y="31"/>
                    <a:pt x="117" y="28"/>
                    <a:pt x="121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38"/>
            <p:cNvSpPr>
              <a:spLocks/>
            </p:cNvSpPr>
            <p:nvPr/>
          </p:nvSpPr>
          <p:spPr bwMode="auto">
            <a:xfrm>
              <a:off x="-1350963" y="2270125"/>
              <a:ext cx="236538" cy="349250"/>
            </a:xfrm>
            <a:custGeom>
              <a:avLst/>
              <a:gdLst>
                <a:gd name="T0" fmla="*/ 62 w 63"/>
                <a:gd name="T1" fmla="*/ 28 h 93"/>
                <a:gd name="T2" fmla="*/ 55 w 63"/>
                <a:gd name="T3" fmla="*/ 25 h 93"/>
                <a:gd name="T4" fmla="*/ 51 w 63"/>
                <a:gd name="T5" fmla="*/ 30 h 93"/>
                <a:gd name="T6" fmla="*/ 49 w 63"/>
                <a:gd name="T7" fmla="*/ 25 h 93"/>
                <a:gd name="T8" fmla="*/ 56 w 63"/>
                <a:gd name="T9" fmla="*/ 23 h 93"/>
                <a:gd name="T10" fmla="*/ 57 w 63"/>
                <a:gd name="T11" fmla="*/ 14 h 93"/>
                <a:gd name="T12" fmla="*/ 48 w 63"/>
                <a:gd name="T13" fmla="*/ 15 h 93"/>
                <a:gd name="T14" fmla="*/ 45 w 63"/>
                <a:gd name="T15" fmla="*/ 21 h 93"/>
                <a:gd name="T16" fmla="*/ 42 w 63"/>
                <a:gd name="T17" fmla="*/ 18 h 93"/>
                <a:gd name="T18" fmla="*/ 47 w 63"/>
                <a:gd name="T19" fmla="*/ 13 h 93"/>
                <a:gd name="T20" fmla="*/ 44 w 63"/>
                <a:gd name="T21" fmla="*/ 5 h 93"/>
                <a:gd name="T22" fmla="*/ 36 w 63"/>
                <a:gd name="T23" fmla="*/ 9 h 93"/>
                <a:gd name="T24" fmla="*/ 37 w 63"/>
                <a:gd name="T25" fmla="*/ 15 h 93"/>
                <a:gd name="T26" fmla="*/ 32 w 63"/>
                <a:gd name="T27" fmla="*/ 14 h 93"/>
                <a:gd name="T28" fmla="*/ 35 w 63"/>
                <a:gd name="T29" fmla="*/ 8 h 93"/>
                <a:gd name="T30" fmla="*/ 29 w 63"/>
                <a:gd name="T31" fmla="*/ 1 h 93"/>
                <a:gd name="T32" fmla="*/ 23 w 63"/>
                <a:gd name="T33" fmla="*/ 8 h 93"/>
                <a:gd name="T34" fmla="*/ 26 w 63"/>
                <a:gd name="T35" fmla="*/ 14 h 93"/>
                <a:gd name="T36" fmla="*/ 22 w 63"/>
                <a:gd name="T37" fmla="*/ 14 h 93"/>
                <a:gd name="T38" fmla="*/ 22 w 63"/>
                <a:gd name="T39" fmla="*/ 7 h 93"/>
                <a:gd name="T40" fmla="*/ 12 w 63"/>
                <a:gd name="T41" fmla="*/ 2 h 93"/>
                <a:gd name="T42" fmla="*/ 9 w 63"/>
                <a:gd name="T43" fmla="*/ 12 h 93"/>
                <a:gd name="T44" fmla="*/ 16 w 63"/>
                <a:gd name="T45" fmla="*/ 18 h 93"/>
                <a:gd name="T46" fmla="*/ 13 w 63"/>
                <a:gd name="T47" fmla="*/ 29 h 93"/>
                <a:gd name="T48" fmla="*/ 13 w 63"/>
                <a:gd name="T49" fmla="*/ 46 h 93"/>
                <a:gd name="T50" fmla="*/ 2 w 63"/>
                <a:gd name="T51" fmla="*/ 65 h 93"/>
                <a:gd name="T52" fmla="*/ 35 w 63"/>
                <a:gd name="T53" fmla="*/ 68 h 93"/>
                <a:gd name="T54" fmla="*/ 51 w 63"/>
                <a:gd name="T55" fmla="*/ 32 h 93"/>
                <a:gd name="T56" fmla="*/ 58 w 63"/>
                <a:gd name="T57" fmla="*/ 34 h 93"/>
                <a:gd name="T58" fmla="*/ 62 w 63"/>
                <a:gd name="T59" fmla="*/ 2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" h="93">
                  <a:moveTo>
                    <a:pt x="62" y="28"/>
                  </a:moveTo>
                  <a:cubicBezTo>
                    <a:pt x="61" y="25"/>
                    <a:pt x="58" y="24"/>
                    <a:pt x="55" y="25"/>
                  </a:cubicBezTo>
                  <a:cubicBezTo>
                    <a:pt x="53" y="26"/>
                    <a:pt x="51" y="28"/>
                    <a:pt x="51" y="30"/>
                  </a:cubicBezTo>
                  <a:cubicBezTo>
                    <a:pt x="50" y="28"/>
                    <a:pt x="50" y="26"/>
                    <a:pt x="49" y="25"/>
                  </a:cubicBezTo>
                  <a:cubicBezTo>
                    <a:pt x="51" y="26"/>
                    <a:pt x="54" y="25"/>
                    <a:pt x="56" y="23"/>
                  </a:cubicBezTo>
                  <a:cubicBezTo>
                    <a:pt x="59" y="20"/>
                    <a:pt x="59" y="16"/>
                    <a:pt x="57" y="14"/>
                  </a:cubicBezTo>
                  <a:cubicBezTo>
                    <a:pt x="55" y="12"/>
                    <a:pt x="50" y="12"/>
                    <a:pt x="48" y="15"/>
                  </a:cubicBezTo>
                  <a:cubicBezTo>
                    <a:pt x="46" y="16"/>
                    <a:pt x="45" y="19"/>
                    <a:pt x="45" y="21"/>
                  </a:cubicBezTo>
                  <a:cubicBezTo>
                    <a:pt x="44" y="20"/>
                    <a:pt x="43" y="19"/>
                    <a:pt x="42" y="18"/>
                  </a:cubicBezTo>
                  <a:cubicBezTo>
                    <a:pt x="44" y="17"/>
                    <a:pt x="46" y="16"/>
                    <a:pt x="47" y="13"/>
                  </a:cubicBezTo>
                  <a:cubicBezTo>
                    <a:pt x="49" y="9"/>
                    <a:pt x="47" y="6"/>
                    <a:pt x="44" y="5"/>
                  </a:cubicBezTo>
                  <a:cubicBezTo>
                    <a:pt x="41" y="3"/>
                    <a:pt x="38" y="6"/>
                    <a:pt x="36" y="9"/>
                  </a:cubicBezTo>
                  <a:cubicBezTo>
                    <a:pt x="36" y="11"/>
                    <a:pt x="36" y="13"/>
                    <a:pt x="37" y="15"/>
                  </a:cubicBezTo>
                  <a:cubicBezTo>
                    <a:pt x="35" y="14"/>
                    <a:pt x="34" y="14"/>
                    <a:pt x="32" y="14"/>
                  </a:cubicBezTo>
                  <a:cubicBezTo>
                    <a:pt x="34" y="12"/>
                    <a:pt x="35" y="10"/>
                    <a:pt x="35" y="8"/>
                  </a:cubicBezTo>
                  <a:cubicBezTo>
                    <a:pt x="35" y="4"/>
                    <a:pt x="32" y="1"/>
                    <a:pt x="29" y="1"/>
                  </a:cubicBezTo>
                  <a:cubicBezTo>
                    <a:pt x="25" y="1"/>
                    <a:pt x="23" y="5"/>
                    <a:pt x="23" y="8"/>
                  </a:cubicBezTo>
                  <a:cubicBezTo>
                    <a:pt x="23" y="11"/>
                    <a:pt x="24" y="12"/>
                    <a:pt x="26" y="14"/>
                  </a:cubicBezTo>
                  <a:cubicBezTo>
                    <a:pt x="24" y="14"/>
                    <a:pt x="23" y="14"/>
                    <a:pt x="22" y="14"/>
                  </a:cubicBezTo>
                  <a:cubicBezTo>
                    <a:pt x="23" y="12"/>
                    <a:pt x="23" y="9"/>
                    <a:pt x="22" y="7"/>
                  </a:cubicBezTo>
                  <a:cubicBezTo>
                    <a:pt x="20" y="2"/>
                    <a:pt x="16" y="0"/>
                    <a:pt x="12" y="2"/>
                  </a:cubicBezTo>
                  <a:cubicBezTo>
                    <a:pt x="8" y="3"/>
                    <a:pt x="7" y="8"/>
                    <a:pt x="9" y="12"/>
                  </a:cubicBezTo>
                  <a:cubicBezTo>
                    <a:pt x="10" y="16"/>
                    <a:pt x="13" y="18"/>
                    <a:pt x="16" y="18"/>
                  </a:cubicBezTo>
                  <a:cubicBezTo>
                    <a:pt x="13" y="21"/>
                    <a:pt x="12" y="24"/>
                    <a:pt x="13" y="29"/>
                  </a:cubicBezTo>
                  <a:cubicBezTo>
                    <a:pt x="14" y="34"/>
                    <a:pt x="17" y="36"/>
                    <a:pt x="13" y="46"/>
                  </a:cubicBezTo>
                  <a:cubicBezTo>
                    <a:pt x="13" y="46"/>
                    <a:pt x="4" y="60"/>
                    <a:pt x="2" y="65"/>
                  </a:cubicBezTo>
                  <a:cubicBezTo>
                    <a:pt x="0" y="72"/>
                    <a:pt x="19" y="93"/>
                    <a:pt x="35" y="68"/>
                  </a:cubicBezTo>
                  <a:cubicBezTo>
                    <a:pt x="47" y="52"/>
                    <a:pt x="52" y="41"/>
                    <a:pt x="51" y="32"/>
                  </a:cubicBezTo>
                  <a:cubicBezTo>
                    <a:pt x="53" y="34"/>
                    <a:pt x="56" y="35"/>
                    <a:pt x="58" y="34"/>
                  </a:cubicBezTo>
                  <a:cubicBezTo>
                    <a:pt x="61" y="33"/>
                    <a:pt x="63" y="30"/>
                    <a:pt x="62" y="28"/>
                  </a:cubicBezTo>
                  <a:close/>
                </a:path>
              </a:pathLst>
            </a:custGeom>
            <a:solidFill>
              <a:srgbClr val="FAD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139"/>
            <p:cNvSpPr>
              <a:spLocks/>
            </p:cNvSpPr>
            <p:nvPr/>
          </p:nvSpPr>
          <p:spPr bwMode="auto">
            <a:xfrm>
              <a:off x="-1776413" y="2119313"/>
              <a:ext cx="244475" cy="319088"/>
            </a:xfrm>
            <a:custGeom>
              <a:avLst/>
              <a:gdLst>
                <a:gd name="T0" fmla="*/ 8 w 65"/>
                <a:gd name="T1" fmla="*/ 8 h 85"/>
                <a:gd name="T2" fmla="*/ 15 w 65"/>
                <a:gd name="T3" fmla="*/ 10 h 85"/>
                <a:gd name="T4" fmla="*/ 16 w 65"/>
                <a:gd name="T5" fmla="*/ 17 h 85"/>
                <a:gd name="T6" fmla="*/ 20 w 65"/>
                <a:gd name="T7" fmla="*/ 14 h 85"/>
                <a:gd name="T8" fmla="*/ 16 w 65"/>
                <a:gd name="T9" fmla="*/ 8 h 85"/>
                <a:gd name="T10" fmla="*/ 21 w 65"/>
                <a:gd name="T11" fmla="*/ 1 h 85"/>
                <a:gd name="T12" fmla="*/ 27 w 65"/>
                <a:gd name="T13" fmla="*/ 7 h 85"/>
                <a:gd name="T14" fmla="*/ 25 w 65"/>
                <a:gd name="T15" fmla="*/ 13 h 85"/>
                <a:gd name="T16" fmla="*/ 30 w 65"/>
                <a:gd name="T17" fmla="*/ 13 h 85"/>
                <a:gd name="T18" fmla="*/ 29 w 65"/>
                <a:gd name="T19" fmla="*/ 6 h 85"/>
                <a:gd name="T20" fmla="*/ 37 w 65"/>
                <a:gd name="T21" fmla="*/ 1 h 85"/>
                <a:gd name="T22" fmla="*/ 40 w 65"/>
                <a:gd name="T23" fmla="*/ 10 h 85"/>
                <a:gd name="T24" fmla="*/ 36 w 65"/>
                <a:gd name="T25" fmla="*/ 14 h 85"/>
                <a:gd name="T26" fmla="*/ 40 w 65"/>
                <a:gd name="T27" fmla="*/ 16 h 85"/>
                <a:gd name="T28" fmla="*/ 42 w 65"/>
                <a:gd name="T29" fmla="*/ 10 h 85"/>
                <a:gd name="T30" fmla="*/ 51 w 65"/>
                <a:gd name="T31" fmla="*/ 9 h 85"/>
                <a:gd name="T32" fmla="*/ 50 w 65"/>
                <a:gd name="T33" fmla="*/ 18 h 85"/>
                <a:gd name="T34" fmla="*/ 45 w 65"/>
                <a:gd name="T35" fmla="*/ 20 h 85"/>
                <a:gd name="T36" fmla="*/ 47 w 65"/>
                <a:gd name="T37" fmla="*/ 23 h 85"/>
                <a:gd name="T38" fmla="*/ 52 w 65"/>
                <a:gd name="T39" fmla="*/ 17 h 85"/>
                <a:gd name="T40" fmla="*/ 63 w 65"/>
                <a:gd name="T41" fmla="*/ 20 h 85"/>
                <a:gd name="T42" fmla="*/ 59 w 65"/>
                <a:gd name="T43" fmla="*/ 30 h 85"/>
                <a:gd name="T44" fmla="*/ 50 w 65"/>
                <a:gd name="T45" fmla="*/ 30 h 85"/>
                <a:gd name="T46" fmla="*/ 45 w 65"/>
                <a:gd name="T47" fmla="*/ 40 h 85"/>
                <a:gd name="T48" fmla="*/ 34 w 65"/>
                <a:gd name="T49" fmla="*/ 53 h 85"/>
                <a:gd name="T50" fmla="*/ 31 w 65"/>
                <a:gd name="T51" fmla="*/ 75 h 85"/>
                <a:gd name="T52" fmla="*/ 3 w 65"/>
                <a:gd name="T53" fmla="*/ 56 h 85"/>
                <a:gd name="T54" fmla="*/ 13 w 65"/>
                <a:gd name="T55" fmla="*/ 18 h 85"/>
                <a:gd name="T56" fmla="*/ 7 w 65"/>
                <a:gd name="T57" fmla="*/ 16 h 85"/>
                <a:gd name="T58" fmla="*/ 8 w 65"/>
                <a:gd name="T59" fmla="*/ 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5" h="85">
                  <a:moveTo>
                    <a:pt x="8" y="8"/>
                  </a:moveTo>
                  <a:cubicBezTo>
                    <a:pt x="10" y="7"/>
                    <a:pt x="14" y="8"/>
                    <a:pt x="15" y="10"/>
                  </a:cubicBezTo>
                  <a:cubicBezTo>
                    <a:pt x="17" y="13"/>
                    <a:pt x="17" y="15"/>
                    <a:pt x="16" y="17"/>
                  </a:cubicBezTo>
                  <a:cubicBezTo>
                    <a:pt x="17" y="16"/>
                    <a:pt x="18" y="15"/>
                    <a:pt x="20" y="14"/>
                  </a:cubicBezTo>
                  <a:cubicBezTo>
                    <a:pt x="18" y="14"/>
                    <a:pt x="16" y="11"/>
                    <a:pt x="16" y="8"/>
                  </a:cubicBezTo>
                  <a:cubicBezTo>
                    <a:pt x="15" y="4"/>
                    <a:pt x="18" y="1"/>
                    <a:pt x="21" y="1"/>
                  </a:cubicBezTo>
                  <a:cubicBezTo>
                    <a:pt x="24" y="0"/>
                    <a:pt x="27" y="3"/>
                    <a:pt x="27" y="7"/>
                  </a:cubicBezTo>
                  <a:cubicBezTo>
                    <a:pt x="28" y="9"/>
                    <a:pt x="27" y="12"/>
                    <a:pt x="25" y="13"/>
                  </a:cubicBezTo>
                  <a:cubicBezTo>
                    <a:pt x="27" y="13"/>
                    <a:pt x="28" y="13"/>
                    <a:pt x="30" y="13"/>
                  </a:cubicBezTo>
                  <a:cubicBezTo>
                    <a:pt x="28" y="11"/>
                    <a:pt x="28" y="9"/>
                    <a:pt x="29" y="6"/>
                  </a:cubicBezTo>
                  <a:cubicBezTo>
                    <a:pt x="30" y="2"/>
                    <a:pt x="33" y="0"/>
                    <a:pt x="37" y="1"/>
                  </a:cubicBezTo>
                  <a:cubicBezTo>
                    <a:pt x="40" y="2"/>
                    <a:pt x="41" y="6"/>
                    <a:pt x="40" y="10"/>
                  </a:cubicBezTo>
                  <a:cubicBezTo>
                    <a:pt x="39" y="12"/>
                    <a:pt x="38" y="14"/>
                    <a:pt x="36" y="14"/>
                  </a:cubicBezTo>
                  <a:cubicBezTo>
                    <a:pt x="37" y="15"/>
                    <a:pt x="39" y="15"/>
                    <a:pt x="40" y="16"/>
                  </a:cubicBezTo>
                  <a:cubicBezTo>
                    <a:pt x="39" y="14"/>
                    <a:pt x="40" y="12"/>
                    <a:pt x="42" y="10"/>
                  </a:cubicBezTo>
                  <a:cubicBezTo>
                    <a:pt x="45" y="7"/>
                    <a:pt x="49" y="6"/>
                    <a:pt x="51" y="9"/>
                  </a:cubicBezTo>
                  <a:cubicBezTo>
                    <a:pt x="53" y="11"/>
                    <a:pt x="53" y="15"/>
                    <a:pt x="50" y="18"/>
                  </a:cubicBezTo>
                  <a:cubicBezTo>
                    <a:pt x="49" y="19"/>
                    <a:pt x="47" y="20"/>
                    <a:pt x="45" y="20"/>
                  </a:cubicBezTo>
                  <a:cubicBezTo>
                    <a:pt x="46" y="21"/>
                    <a:pt x="47" y="22"/>
                    <a:pt x="47" y="23"/>
                  </a:cubicBezTo>
                  <a:cubicBezTo>
                    <a:pt x="48" y="21"/>
                    <a:pt x="50" y="18"/>
                    <a:pt x="52" y="17"/>
                  </a:cubicBezTo>
                  <a:cubicBezTo>
                    <a:pt x="57" y="15"/>
                    <a:pt x="62" y="16"/>
                    <a:pt x="63" y="20"/>
                  </a:cubicBezTo>
                  <a:cubicBezTo>
                    <a:pt x="65" y="23"/>
                    <a:pt x="63" y="28"/>
                    <a:pt x="59" y="30"/>
                  </a:cubicBezTo>
                  <a:cubicBezTo>
                    <a:pt x="56" y="32"/>
                    <a:pt x="52" y="32"/>
                    <a:pt x="50" y="30"/>
                  </a:cubicBezTo>
                  <a:cubicBezTo>
                    <a:pt x="50" y="34"/>
                    <a:pt x="49" y="37"/>
                    <a:pt x="45" y="40"/>
                  </a:cubicBezTo>
                  <a:cubicBezTo>
                    <a:pt x="41" y="43"/>
                    <a:pt x="37" y="43"/>
                    <a:pt x="34" y="53"/>
                  </a:cubicBezTo>
                  <a:cubicBezTo>
                    <a:pt x="34" y="53"/>
                    <a:pt x="33" y="70"/>
                    <a:pt x="31" y="75"/>
                  </a:cubicBezTo>
                  <a:cubicBezTo>
                    <a:pt x="28" y="81"/>
                    <a:pt x="0" y="85"/>
                    <a:pt x="3" y="56"/>
                  </a:cubicBezTo>
                  <a:cubicBezTo>
                    <a:pt x="5" y="36"/>
                    <a:pt x="7" y="25"/>
                    <a:pt x="13" y="18"/>
                  </a:cubicBezTo>
                  <a:cubicBezTo>
                    <a:pt x="11" y="19"/>
                    <a:pt x="8" y="18"/>
                    <a:pt x="7" y="16"/>
                  </a:cubicBezTo>
                  <a:cubicBezTo>
                    <a:pt x="5" y="13"/>
                    <a:pt x="6" y="9"/>
                    <a:pt x="8" y="8"/>
                  </a:cubicBezTo>
                  <a:close/>
                </a:path>
              </a:pathLst>
            </a:custGeom>
            <a:solidFill>
              <a:srgbClr val="FAD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40"/>
            <p:cNvSpPr>
              <a:spLocks/>
            </p:cNvSpPr>
            <p:nvPr/>
          </p:nvSpPr>
          <p:spPr bwMode="auto">
            <a:xfrm>
              <a:off x="-1914525" y="1803400"/>
              <a:ext cx="1014413" cy="912813"/>
            </a:xfrm>
            <a:custGeom>
              <a:avLst/>
              <a:gdLst>
                <a:gd name="T0" fmla="*/ 247 w 270"/>
                <a:gd name="T1" fmla="*/ 145 h 243"/>
                <a:gd name="T2" fmla="*/ 93 w 270"/>
                <a:gd name="T3" fmla="*/ 221 h 243"/>
                <a:gd name="T4" fmla="*/ 23 w 270"/>
                <a:gd name="T5" fmla="*/ 65 h 243"/>
                <a:gd name="T6" fmla="*/ 247 w 270"/>
                <a:gd name="T7" fmla="*/ 14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243">
                  <a:moveTo>
                    <a:pt x="247" y="145"/>
                  </a:moveTo>
                  <a:cubicBezTo>
                    <a:pt x="224" y="209"/>
                    <a:pt x="155" y="243"/>
                    <a:pt x="93" y="221"/>
                  </a:cubicBezTo>
                  <a:cubicBezTo>
                    <a:pt x="31" y="199"/>
                    <a:pt x="0" y="129"/>
                    <a:pt x="23" y="65"/>
                  </a:cubicBezTo>
                  <a:cubicBezTo>
                    <a:pt x="46" y="0"/>
                    <a:pt x="270" y="80"/>
                    <a:pt x="247" y="145"/>
                  </a:cubicBezTo>
                  <a:close/>
                </a:path>
              </a:pathLst>
            </a:custGeom>
            <a:solidFill>
              <a:srgbClr val="EE8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41"/>
            <p:cNvSpPr>
              <a:spLocks/>
            </p:cNvSpPr>
            <p:nvPr/>
          </p:nvSpPr>
          <p:spPr bwMode="auto">
            <a:xfrm>
              <a:off x="-1497013" y="2152650"/>
              <a:ext cx="893763" cy="417513"/>
            </a:xfrm>
            <a:custGeom>
              <a:avLst/>
              <a:gdLst>
                <a:gd name="T0" fmla="*/ 213 w 238"/>
                <a:gd name="T1" fmla="*/ 0 h 111"/>
                <a:gd name="T2" fmla="*/ 204 w 238"/>
                <a:gd name="T3" fmla="*/ 29 h 111"/>
                <a:gd name="T4" fmla="*/ 84 w 238"/>
                <a:gd name="T5" fmla="*/ 35 h 111"/>
                <a:gd name="T6" fmla="*/ 63 w 238"/>
                <a:gd name="T7" fmla="*/ 31 h 111"/>
                <a:gd name="T8" fmla="*/ 40 w 238"/>
                <a:gd name="T9" fmla="*/ 32 h 111"/>
                <a:gd name="T10" fmla="*/ 35 w 238"/>
                <a:gd name="T11" fmla="*/ 39 h 111"/>
                <a:gd name="T12" fmla="*/ 41 w 238"/>
                <a:gd name="T13" fmla="*/ 43 h 111"/>
                <a:gd name="T14" fmla="*/ 45 w 238"/>
                <a:gd name="T15" fmla="*/ 43 h 111"/>
                <a:gd name="T16" fmla="*/ 49 w 238"/>
                <a:gd name="T17" fmla="*/ 47 h 111"/>
                <a:gd name="T18" fmla="*/ 9 w 238"/>
                <a:gd name="T19" fmla="*/ 65 h 111"/>
                <a:gd name="T20" fmla="*/ 6 w 238"/>
                <a:gd name="T21" fmla="*/ 71 h 111"/>
                <a:gd name="T22" fmla="*/ 12 w 238"/>
                <a:gd name="T23" fmla="*/ 74 h 111"/>
                <a:gd name="T24" fmla="*/ 38 w 238"/>
                <a:gd name="T25" fmla="*/ 62 h 111"/>
                <a:gd name="T26" fmla="*/ 38 w 238"/>
                <a:gd name="T27" fmla="*/ 67 h 111"/>
                <a:gd name="T28" fmla="*/ 4 w 238"/>
                <a:gd name="T29" fmla="*/ 82 h 111"/>
                <a:gd name="T30" fmla="*/ 1 w 238"/>
                <a:gd name="T31" fmla="*/ 89 h 111"/>
                <a:gd name="T32" fmla="*/ 8 w 238"/>
                <a:gd name="T33" fmla="*/ 91 h 111"/>
                <a:gd name="T34" fmla="*/ 40 w 238"/>
                <a:gd name="T35" fmla="*/ 77 h 111"/>
                <a:gd name="T36" fmla="*/ 39 w 238"/>
                <a:gd name="T37" fmla="*/ 83 h 111"/>
                <a:gd name="T38" fmla="*/ 39 w 238"/>
                <a:gd name="T39" fmla="*/ 83 h 111"/>
                <a:gd name="T40" fmla="*/ 13 w 238"/>
                <a:gd name="T41" fmla="*/ 94 h 111"/>
                <a:gd name="T42" fmla="*/ 10 w 238"/>
                <a:gd name="T43" fmla="*/ 101 h 111"/>
                <a:gd name="T44" fmla="*/ 17 w 238"/>
                <a:gd name="T45" fmla="*/ 103 h 111"/>
                <a:gd name="T46" fmla="*/ 47 w 238"/>
                <a:gd name="T47" fmla="*/ 90 h 111"/>
                <a:gd name="T48" fmla="*/ 49 w 238"/>
                <a:gd name="T49" fmla="*/ 90 h 111"/>
                <a:gd name="T50" fmla="*/ 51 w 238"/>
                <a:gd name="T51" fmla="*/ 92 h 111"/>
                <a:gd name="T52" fmla="*/ 31 w 238"/>
                <a:gd name="T53" fmla="*/ 101 h 111"/>
                <a:gd name="T54" fmla="*/ 28 w 238"/>
                <a:gd name="T55" fmla="*/ 108 h 111"/>
                <a:gd name="T56" fmla="*/ 35 w 238"/>
                <a:gd name="T57" fmla="*/ 110 h 111"/>
                <a:gd name="T58" fmla="*/ 63 w 238"/>
                <a:gd name="T59" fmla="*/ 98 h 111"/>
                <a:gd name="T60" fmla="*/ 97 w 238"/>
                <a:gd name="T61" fmla="*/ 73 h 111"/>
                <a:gd name="T62" fmla="*/ 211 w 238"/>
                <a:gd name="T63" fmla="*/ 62 h 111"/>
                <a:gd name="T64" fmla="*/ 211 w 238"/>
                <a:gd name="T65" fmla="*/ 62 h 111"/>
                <a:gd name="T66" fmla="*/ 236 w 238"/>
                <a:gd name="T67" fmla="*/ 53 h 111"/>
                <a:gd name="T68" fmla="*/ 213 w 238"/>
                <a:gd name="T6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8" h="111">
                  <a:moveTo>
                    <a:pt x="213" y="0"/>
                  </a:moveTo>
                  <a:cubicBezTo>
                    <a:pt x="213" y="0"/>
                    <a:pt x="209" y="27"/>
                    <a:pt x="204" y="29"/>
                  </a:cubicBezTo>
                  <a:cubicBezTo>
                    <a:pt x="172" y="35"/>
                    <a:pt x="84" y="35"/>
                    <a:pt x="84" y="35"/>
                  </a:cubicBezTo>
                  <a:cubicBezTo>
                    <a:pt x="78" y="32"/>
                    <a:pt x="71" y="31"/>
                    <a:pt x="63" y="31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7" y="33"/>
                    <a:pt x="34" y="35"/>
                    <a:pt x="35" y="39"/>
                  </a:cubicBezTo>
                  <a:cubicBezTo>
                    <a:pt x="35" y="42"/>
                    <a:pt x="36" y="42"/>
                    <a:pt x="41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53" y="43"/>
                    <a:pt x="51" y="45"/>
                    <a:pt x="49" y="47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6" y="66"/>
                    <a:pt x="4" y="69"/>
                    <a:pt x="6" y="71"/>
                  </a:cubicBezTo>
                  <a:cubicBezTo>
                    <a:pt x="7" y="74"/>
                    <a:pt x="10" y="75"/>
                    <a:pt x="12" y="74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45" y="61"/>
                    <a:pt x="41" y="65"/>
                    <a:pt x="38" y="67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2" y="83"/>
                    <a:pt x="0" y="86"/>
                    <a:pt x="1" y="89"/>
                  </a:cubicBezTo>
                  <a:cubicBezTo>
                    <a:pt x="2" y="91"/>
                    <a:pt x="6" y="92"/>
                    <a:pt x="8" y="91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53" y="75"/>
                    <a:pt x="39" y="83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0" y="96"/>
                    <a:pt x="9" y="99"/>
                    <a:pt x="10" y="101"/>
                  </a:cubicBezTo>
                  <a:cubicBezTo>
                    <a:pt x="11" y="104"/>
                    <a:pt x="14" y="105"/>
                    <a:pt x="17" y="103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48" y="90"/>
                    <a:pt x="48" y="90"/>
                    <a:pt x="49" y="90"/>
                  </a:cubicBezTo>
                  <a:cubicBezTo>
                    <a:pt x="57" y="87"/>
                    <a:pt x="51" y="92"/>
                    <a:pt x="51" y="92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28" y="102"/>
                    <a:pt x="27" y="105"/>
                    <a:pt x="28" y="108"/>
                  </a:cubicBezTo>
                  <a:cubicBezTo>
                    <a:pt x="29" y="110"/>
                    <a:pt x="32" y="111"/>
                    <a:pt x="35" y="110"/>
                  </a:cubicBezTo>
                  <a:cubicBezTo>
                    <a:pt x="35" y="110"/>
                    <a:pt x="60" y="99"/>
                    <a:pt x="63" y="98"/>
                  </a:cubicBezTo>
                  <a:cubicBezTo>
                    <a:pt x="77" y="91"/>
                    <a:pt x="91" y="84"/>
                    <a:pt x="97" y="73"/>
                  </a:cubicBezTo>
                  <a:cubicBezTo>
                    <a:pt x="211" y="62"/>
                    <a:pt x="211" y="62"/>
                    <a:pt x="211" y="62"/>
                  </a:cubicBezTo>
                  <a:cubicBezTo>
                    <a:pt x="211" y="62"/>
                    <a:pt x="211" y="62"/>
                    <a:pt x="211" y="62"/>
                  </a:cubicBezTo>
                  <a:cubicBezTo>
                    <a:pt x="226" y="61"/>
                    <a:pt x="235" y="60"/>
                    <a:pt x="236" y="53"/>
                  </a:cubicBezTo>
                  <a:cubicBezTo>
                    <a:pt x="238" y="47"/>
                    <a:pt x="213" y="0"/>
                    <a:pt x="213" y="0"/>
                  </a:cubicBezTo>
                  <a:close/>
                </a:path>
              </a:pathLst>
            </a:custGeom>
            <a:solidFill>
              <a:srgbClr val="F5C5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42"/>
            <p:cNvSpPr>
              <a:spLocks/>
            </p:cNvSpPr>
            <p:nvPr/>
          </p:nvSpPr>
          <p:spPr bwMode="auto">
            <a:xfrm>
              <a:off x="-1441450" y="146050"/>
              <a:ext cx="612775" cy="357188"/>
            </a:xfrm>
            <a:custGeom>
              <a:avLst/>
              <a:gdLst>
                <a:gd name="T0" fmla="*/ 97 w 163"/>
                <a:gd name="T1" fmla="*/ 0 h 95"/>
                <a:gd name="T2" fmla="*/ 0 w 163"/>
                <a:gd name="T3" fmla="*/ 84 h 95"/>
                <a:gd name="T4" fmla="*/ 106 w 163"/>
                <a:gd name="T5" fmla="*/ 36 h 95"/>
                <a:gd name="T6" fmla="*/ 163 w 163"/>
                <a:gd name="T7" fmla="*/ 95 h 95"/>
                <a:gd name="T8" fmla="*/ 139 w 163"/>
                <a:gd name="T9" fmla="*/ 33 h 95"/>
                <a:gd name="T10" fmla="*/ 97 w 163"/>
                <a:gd name="T1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3" h="95">
                  <a:moveTo>
                    <a:pt x="97" y="0"/>
                  </a:moveTo>
                  <a:cubicBezTo>
                    <a:pt x="97" y="0"/>
                    <a:pt x="64" y="81"/>
                    <a:pt x="0" y="84"/>
                  </a:cubicBezTo>
                  <a:cubicBezTo>
                    <a:pt x="0" y="84"/>
                    <a:pt x="79" y="76"/>
                    <a:pt x="106" y="36"/>
                  </a:cubicBezTo>
                  <a:cubicBezTo>
                    <a:pt x="106" y="36"/>
                    <a:pt x="115" y="82"/>
                    <a:pt x="163" y="95"/>
                  </a:cubicBezTo>
                  <a:cubicBezTo>
                    <a:pt x="163" y="95"/>
                    <a:pt x="127" y="56"/>
                    <a:pt x="139" y="33"/>
                  </a:cubicBezTo>
                  <a:cubicBezTo>
                    <a:pt x="139" y="33"/>
                    <a:pt x="119" y="1"/>
                    <a:pt x="97" y="0"/>
                  </a:cubicBezTo>
                  <a:close/>
                </a:path>
              </a:pathLst>
            </a:custGeom>
            <a:solidFill>
              <a:srgbClr val="844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143"/>
            <p:cNvSpPr>
              <a:spLocks/>
            </p:cNvSpPr>
            <p:nvPr/>
          </p:nvSpPr>
          <p:spPr bwMode="auto">
            <a:xfrm>
              <a:off x="-3795713" y="2641600"/>
              <a:ext cx="884238" cy="1492250"/>
            </a:xfrm>
            <a:custGeom>
              <a:avLst/>
              <a:gdLst>
                <a:gd name="T0" fmla="*/ 543 w 557"/>
                <a:gd name="T1" fmla="*/ 0 h 940"/>
                <a:gd name="T2" fmla="*/ 341 w 557"/>
                <a:gd name="T3" fmla="*/ 0 h 940"/>
                <a:gd name="T4" fmla="*/ 216 w 557"/>
                <a:gd name="T5" fmla="*/ 0 h 940"/>
                <a:gd name="T6" fmla="*/ 10 w 557"/>
                <a:gd name="T7" fmla="*/ 0 h 940"/>
                <a:gd name="T8" fmla="*/ 0 w 557"/>
                <a:gd name="T9" fmla="*/ 0 h 940"/>
                <a:gd name="T10" fmla="*/ 0 w 557"/>
                <a:gd name="T11" fmla="*/ 940 h 940"/>
                <a:gd name="T12" fmla="*/ 216 w 557"/>
                <a:gd name="T13" fmla="*/ 940 h 940"/>
                <a:gd name="T14" fmla="*/ 216 w 557"/>
                <a:gd name="T15" fmla="*/ 244 h 940"/>
                <a:gd name="T16" fmla="*/ 341 w 557"/>
                <a:gd name="T17" fmla="*/ 244 h 940"/>
                <a:gd name="T18" fmla="*/ 341 w 557"/>
                <a:gd name="T19" fmla="*/ 940 h 940"/>
                <a:gd name="T20" fmla="*/ 557 w 557"/>
                <a:gd name="T21" fmla="*/ 940 h 940"/>
                <a:gd name="T22" fmla="*/ 557 w 557"/>
                <a:gd name="T23" fmla="*/ 0 h 940"/>
                <a:gd name="T24" fmla="*/ 543 w 557"/>
                <a:gd name="T25" fmla="*/ 0 h 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7" h="940">
                  <a:moveTo>
                    <a:pt x="543" y="0"/>
                  </a:moveTo>
                  <a:lnTo>
                    <a:pt x="341" y="0"/>
                  </a:lnTo>
                  <a:lnTo>
                    <a:pt x="216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940"/>
                  </a:lnTo>
                  <a:lnTo>
                    <a:pt x="216" y="940"/>
                  </a:lnTo>
                  <a:lnTo>
                    <a:pt x="216" y="244"/>
                  </a:lnTo>
                  <a:lnTo>
                    <a:pt x="341" y="244"/>
                  </a:lnTo>
                  <a:lnTo>
                    <a:pt x="341" y="940"/>
                  </a:lnTo>
                  <a:lnTo>
                    <a:pt x="557" y="940"/>
                  </a:lnTo>
                  <a:lnTo>
                    <a:pt x="557" y="0"/>
                  </a:lnTo>
                  <a:lnTo>
                    <a:pt x="543" y="0"/>
                  </a:lnTo>
                  <a:close/>
                </a:path>
              </a:pathLst>
            </a:custGeom>
            <a:solidFill>
              <a:srgbClr val="6A3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144"/>
            <p:cNvSpPr>
              <a:spLocks/>
            </p:cNvSpPr>
            <p:nvPr/>
          </p:nvSpPr>
          <p:spPr bwMode="auto">
            <a:xfrm>
              <a:off x="-2592388" y="2574925"/>
              <a:ext cx="323850" cy="596900"/>
            </a:xfrm>
            <a:custGeom>
              <a:avLst/>
              <a:gdLst>
                <a:gd name="T0" fmla="*/ 20 w 86"/>
                <a:gd name="T1" fmla="*/ 61 h 159"/>
                <a:gd name="T2" fmla="*/ 11 w 86"/>
                <a:gd name="T3" fmla="*/ 87 h 159"/>
                <a:gd name="T4" fmla="*/ 9 w 86"/>
                <a:gd name="T5" fmla="*/ 111 h 159"/>
                <a:gd name="T6" fmla="*/ 15 w 86"/>
                <a:gd name="T7" fmla="*/ 117 h 159"/>
                <a:gd name="T8" fmla="*/ 20 w 86"/>
                <a:gd name="T9" fmla="*/ 112 h 159"/>
                <a:gd name="T10" fmla="*/ 20 w 86"/>
                <a:gd name="T11" fmla="*/ 107 h 159"/>
                <a:gd name="T12" fmla="*/ 25 w 86"/>
                <a:gd name="T13" fmla="*/ 104 h 159"/>
                <a:gd name="T14" fmla="*/ 38 w 86"/>
                <a:gd name="T15" fmla="*/ 148 h 159"/>
                <a:gd name="T16" fmla="*/ 44 w 86"/>
                <a:gd name="T17" fmla="*/ 152 h 159"/>
                <a:gd name="T18" fmla="*/ 47 w 86"/>
                <a:gd name="T19" fmla="*/ 145 h 159"/>
                <a:gd name="T20" fmla="*/ 39 w 86"/>
                <a:gd name="T21" fmla="*/ 117 h 159"/>
                <a:gd name="T22" fmla="*/ 43 w 86"/>
                <a:gd name="T23" fmla="*/ 117 h 159"/>
                <a:gd name="T24" fmla="*/ 54 w 86"/>
                <a:gd name="T25" fmla="*/ 154 h 159"/>
                <a:gd name="T26" fmla="*/ 61 w 86"/>
                <a:gd name="T27" fmla="*/ 158 h 159"/>
                <a:gd name="T28" fmla="*/ 64 w 86"/>
                <a:gd name="T29" fmla="*/ 151 h 159"/>
                <a:gd name="T30" fmla="*/ 53 w 86"/>
                <a:gd name="T31" fmla="*/ 117 h 159"/>
                <a:gd name="T32" fmla="*/ 59 w 86"/>
                <a:gd name="T33" fmla="*/ 119 h 159"/>
                <a:gd name="T34" fmla="*/ 59 w 86"/>
                <a:gd name="T35" fmla="*/ 119 h 159"/>
                <a:gd name="T36" fmla="*/ 67 w 86"/>
                <a:gd name="T37" fmla="*/ 147 h 159"/>
                <a:gd name="T38" fmla="*/ 74 w 86"/>
                <a:gd name="T39" fmla="*/ 151 h 159"/>
                <a:gd name="T40" fmla="*/ 77 w 86"/>
                <a:gd name="T41" fmla="*/ 144 h 159"/>
                <a:gd name="T42" fmla="*/ 67 w 86"/>
                <a:gd name="T43" fmla="*/ 111 h 159"/>
                <a:gd name="T44" fmla="*/ 67 w 86"/>
                <a:gd name="T45" fmla="*/ 109 h 159"/>
                <a:gd name="T46" fmla="*/ 69 w 86"/>
                <a:gd name="T47" fmla="*/ 108 h 159"/>
                <a:gd name="T48" fmla="*/ 76 w 86"/>
                <a:gd name="T49" fmla="*/ 129 h 159"/>
                <a:gd name="T50" fmla="*/ 82 w 86"/>
                <a:gd name="T51" fmla="*/ 133 h 159"/>
                <a:gd name="T52" fmla="*/ 85 w 86"/>
                <a:gd name="T53" fmla="*/ 126 h 159"/>
                <a:gd name="T54" fmla="*/ 76 w 86"/>
                <a:gd name="T55" fmla="*/ 95 h 159"/>
                <a:gd name="T56" fmla="*/ 56 w 86"/>
                <a:gd name="T57" fmla="*/ 58 h 159"/>
                <a:gd name="T58" fmla="*/ 42 w 86"/>
                <a:gd name="T59" fmla="*/ 0 h 159"/>
                <a:gd name="T60" fmla="*/ 0 w 86"/>
                <a:gd name="T61" fmla="*/ 0 h 159"/>
                <a:gd name="T62" fmla="*/ 20 w 86"/>
                <a:gd name="T63" fmla="*/ 6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6" h="159">
                  <a:moveTo>
                    <a:pt x="20" y="61"/>
                  </a:moveTo>
                  <a:cubicBezTo>
                    <a:pt x="15" y="68"/>
                    <a:pt x="12" y="76"/>
                    <a:pt x="11" y="87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9" y="114"/>
                    <a:pt x="12" y="117"/>
                    <a:pt x="15" y="117"/>
                  </a:cubicBezTo>
                  <a:cubicBezTo>
                    <a:pt x="18" y="118"/>
                    <a:pt x="19" y="116"/>
                    <a:pt x="20" y="112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1" y="99"/>
                    <a:pt x="23" y="101"/>
                    <a:pt x="25" y="104"/>
                  </a:cubicBezTo>
                  <a:cubicBezTo>
                    <a:pt x="38" y="148"/>
                    <a:pt x="38" y="148"/>
                    <a:pt x="38" y="148"/>
                  </a:cubicBezTo>
                  <a:cubicBezTo>
                    <a:pt x="38" y="151"/>
                    <a:pt x="41" y="152"/>
                    <a:pt x="44" y="152"/>
                  </a:cubicBezTo>
                  <a:cubicBezTo>
                    <a:pt x="47" y="151"/>
                    <a:pt x="48" y="148"/>
                    <a:pt x="47" y="145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38" y="110"/>
                    <a:pt x="41" y="114"/>
                    <a:pt x="43" y="117"/>
                  </a:cubicBezTo>
                  <a:cubicBezTo>
                    <a:pt x="54" y="154"/>
                    <a:pt x="54" y="154"/>
                    <a:pt x="54" y="154"/>
                  </a:cubicBezTo>
                  <a:cubicBezTo>
                    <a:pt x="55" y="157"/>
                    <a:pt x="58" y="159"/>
                    <a:pt x="61" y="158"/>
                  </a:cubicBezTo>
                  <a:cubicBezTo>
                    <a:pt x="63" y="157"/>
                    <a:pt x="65" y="154"/>
                    <a:pt x="64" y="151"/>
                  </a:cubicBezTo>
                  <a:cubicBezTo>
                    <a:pt x="53" y="117"/>
                    <a:pt x="53" y="117"/>
                    <a:pt x="53" y="117"/>
                  </a:cubicBezTo>
                  <a:cubicBezTo>
                    <a:pt x="53" y="103"/>
                    <a:pt x="59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50"/>
                    <a:pt x="71" y="152"/>
                    <a:pt x="74" y="151"/>
                  </a:cubicBezTo>
                  <a:cubicBezTo>
                    <a:pt x="76" y="150"/>
                    <a:pt x="78" y="147"/>
                    <a:pt x="77" y="144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7" y="110"/>
                    <a:pt x="67" y="110"/>
                    <a:pt x="67" y="109"/>
                  </a:cubicBezTo>
                  <a:cubicBezTo>
                    <a:pt x="65" y="100"/>
                    <a:pt x="69" y="108"/>
                    <a:pt x="69" y="108"/>
                  </a:cubicBezTo>
                  <a:cubicBezTo>
                    <a:pt x="76" y="129"/>
                    <a:pt x="76" y="129"/>
                    <a:pt x="76" y="129"/>
                  </a:cubicBezTo>
                  <a:cubicBezTo>
                    <a:pt x="77" y="132"/>
                    <a:pt x="80" y="134"/>
                    <a:pt x="82" y="133"/>
                  </a:cubicBezTo>
                  <a:cubicBezTo>
                    <a:pt x="85" y="132"/>
                    <a:pt x="86" y="129"/>
                    <a:pt x="85" y="126"/>
                  </a:cubicBezTo>
                  <a:cubicBezTo>
                    <a:pt x="85" y="126"/>
                    <a:pt x="77" y="98"/>
                    <a:pt x="76" y="95"/>
                  </a:cubicBezTo>
                  <a:cubicBezTo>
                    <a:pt x="72" y="81"/>
                    <a:pt x="66" y="66"/>
                    <a:pt x="56" y="58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22"/>
                    <a:pt x="13" y="43"/>
                    <a:pt x="20" y="61"/>
                  </a:cubicBezTo>
                  <a:close/>
                </a:path>
              </a:pathLst>
            </a:custGeom>
            <a:solidFill>
              <a:srgbClr val="E4B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145"/>
            <p:cNvSpPr>
              <a:spLocks/>
            </p:cNvSpPr>
            <p:nvPr/>
          </p:nvSpPr>
          <p:spPr bwMode="auto">
            <a:xfrm>
              <a:off x="-4449763" y="2597150"/>
              <a:ext cx="327025" cy="596900"/>
            </a:xfrm>
            <a:custGeom>
              <a:avLst/>
              <a:gdLst>
                <a:gd name="T0" fmla="*/ 67 w 87"/>
                <a:gd name="T1" fmla="*/ 61 h 159"/>
                <a:gd name="T2" fmla="*/ 76 w 87"/>
                <a:gd name="T3" fmla="*/ 87 h 159"/>
                <a:gd name="T4" fmla="*/ 77 w 87"/>
                <a:gd name="T5" fmla="*/ 111 h 159"/>
                <a:gd name="T6" fmla="*/ 71 w 87"/>
                <a:gd name="T7" fmla="*/ 117 h 159"/>
                <a:gd name="T8" fmla="*/ 66 w 87"/>
                <a:gd name="T9" fmla="*/ 112 h 159"/>
                <a:gd name="T10" fmla="*/ 66 w 87"/>
                <a:gd name="T11" fmla="*/ 107 h 159"/>
                <a:gd name="T12" fmla="*/ 62 w 87"/>
                <a:gd name="T13" fmla="*/ 104 h 159"/>
                <a:gd name="T14" fmla="*/ 49 w 87"/>
                <a:gd name="T15" fmla="*/ 148 h 159"/>
                <a:gd name="T16" fmla="*/ 42 w 87"/>
                <a:gd name="T17" fmla="*/ 152 h 159"/>
                <a:gd name="T18" fmla="*/ 39 w 87"/>
                <a:gd name="T19" fmla="*/ 145 h 159"/>
                <a:gd name="T20" fmla="*/ 47 w 87"/>
                <a:gd name="T21" fmla="*/ 117 h 159"/>
                <a:gd name="T22" fmla="*/ 43 w 87"/>
                <a:gd name="T23" fmla="*/ 117 h 159"/>
                <a:gd name="T24" fmla="*/ 32 w 87"/>
                <a:gd name="T25" fmla="*/ 154 h 159"/>
                <a:gd name="T26" fmla="*/ 26 w 87"/>
                <a:gd name="T27" fmla="*/ 158 h 159"/>
                <a:gd name="T28" fmla="*/ 22 w 87"/>
                <a:gd name="T29" fmla="*/ 151 h 159"/>
                <a:gd name="T30" fmla="*/ 33 w 87"/>
                <a:gd name="T31" fmla="*/ 117 h 159"/>
                <a:gd name="T32" fmla="*/ 27 w 87"/>
                <a:gd name="T33" fmla="*/ 119 h 159"/>
                <a:gd name="T34" fmla="*/ 27 w 87"/>
                <a:gd name="T35" fmla="*/ 119 h 159"/>
                <a:gd name="T36" fmla="*/ 19 w 87"/>
                <a:gd name="T37" fmla="*/ 147 h 159"/>
                <a:gd name="T38" fmla="*/ 13 w 87"/>
                <a:gd name="T39" fmla="*/ 151 h 159"/>
                <a:gd name="T40" fmla="*/ 9 w 87"/>
                <a:gd name="T41" fmla="*/ 144 h 159"/>
                <a:gd name="T42" fmla="*/ 19 w 87"/>
                <a:gd name="T43" fmla="*/ 111 h 159"/>
                <a:gd name="T44" fmla="*/ 20 w 87"/>
                <a:gd name="T45" fmla="*/ 109 h 159"/>
                <a:gd name="T46" fmla="*/ 17 w 87"/>
                <a:gd name="T47" fmla="*/ 108 h 159"/>
                <a:gd name="T48" fmla="*/ 10 w 87"/>
                <a:gd name="T49" fmla="*/ 129 h 159"/>
                <a:gd name="T50" fmla="*/ 4 w 87"/>
                <a:gd name="T51" fmla="*/ 133 h 159"/>
                <a:gd name="T52" fmla="*/ 1 w 87"/>
                <a:gd name="T53" fmla="*/ 126 h 159"/>
                <a:gd name="T54" fmla="*/ 10 w 87"/>
                <a:gd name="T55" fmla="*/ 95 h 159"/>
                <a:gd name="T56" fmla="*/ 30 w 87"/>
                <a:gd name="T57" fmla="*/ 58 h 159"/>
                <a:gd name="T58" fmla="*/ 44 w 87"/>
                <a:gd name="T59" fmla="*/ 0 h 159"/>
                <a:gd name="T60" fmla="*/ 87 w 87"/>
                <a:gd name="T61" fmla="*/ 0 h 159"/>
                <a:gd name="T62" fmla="*/ 67 w 87"/>
                <a:gd name="T63" fmla="*/ 6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7" h="159">
                  <a:moveTo>
                    <a:pt x="67" y="61"/>
                  </a:moveTo>
                  <a:cubicBezTo>
                    <a:pt x="71" y="68"/>
                    <a:pt x="74" y="76"/>
                    <a:pt x="76" y="87"/>
                  </a:cubicBezTo>
                  <a:cubicBezTo>
                    <a:pt x="77" y="111"/>
                    <a:pt x="77" y="111"/>
                    <a:pt x="77" y="111"/>
                  </a:cubicBezTo>
                  <a:cubicBezTo>
                    <a:pt x="77" y="114"/>
                    <a:pt x="74" y="117"/>
                    <a:pt x="71" y="117"/>
                  </a:cubicBezTo>
                  <a:cubicBezTo>
                    <a:pt x="68" y="118"/>
                    <a:pt x="67" y="116"/>
                    <a:pt x="66" y="112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5" y="99"/>
                    <a:pt x="63" y="101"/>
                    <a:pt x="62" y="104"/>
                  </a:cubicBezTo>
                  <a:cubicBezTo>
                    <a:pt x="49" y="148"/>
                    <a:pt x="49" y="148"/>
                    <a:pt x="49" y="148"/>
                  </a:cubicBezTo>
                  <a:cubicBezTo>
                    <a:pt x="48" y="151"/>
                    <a:pt x="45" y="152"/>
                    <a:pt x="42" y="152"/>
                  </a:cubicBezTo>
                  <a:cubicBezTo>
                    <a:pt x="40" y="151"/>
                    <a:pt x="38" y="148"/>
                    <a:pt x="39" y="145"/>
                  </a:cubicBezTo>
                  <a:cubicBezTo>
                    <a:pt x="47" y="117"/>
                    <a:pt x="47" y="117"/>
                    <a:pt x="47" y="117"/>
                  </a:cubicBezTo>
                  <a:cubicBezTo>
                    <a:pt x="48" y="110"/>
                    <a:pt x="45" y="114"/>
                    <a:pt x="43" y="117"/>
                  </a:cubicBezTo>
                  <a:cubicBezTo>
                    <a:pt x="32" y="154"/>
                    <a:pt x="32" y="154"/>
                    <a:pt x="32" y="154"/>
                  </a:cubicBezTo>
                  <a:cubicBezTo>
                    <a:pt x="31" y="157"/>
                    <a:pt x="28" y="159"/>
                    <a:pt x="26" y="158"/>
                  </a:cubicBezTo>
                  <a:cubicBezTo>
                    <a:pt x="23" y="157"/>
                    <a:pt x="22" y="154"/>
                    <a:pt x="22" y="151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34" y="103"/>
                    <a:pt x="27" y="119"/>
                    <a:pt x="27" y="119"/>
                  </a:cubicBezTo>
                  <a:cubicBezTo>
                    <a:pt x="27" y="119"/>
                    <a:pt x="27" y="119"/>
                    <a:pt x="27" y="119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8" y="150"/>
                    <a:pt x="15" y="152"/>
                    <a:pt x="13" y="151"/>
                  </a:cubicBezTo>
                  <a:cubicBezTo>
                    <a:pt x="10" y="150"/>
                    <a:pt x="9" y="147"/>
                    <a:pt x="9" y="144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19" y="110"/>
                    <a:pt x="19" y="110"/>
                    <a:pt x="20" y="109"/>
                  </a:cubicBezTo>
                  <a:cubicBezTo>
                    <a:pt x="21" y="100"/>
                    <a:pt x="17" y="108"/>
                    <a:pt x="17" y="108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9" y="132"/>
                    <a:pt x="7" y="134"/>
                    <a:pt x="4" y="133"/>
                  </a:cubicBezTo>
                  <a:cubicBezTo>
                    <a:pt x="1" y="132"/>
                    <a:pt x="0" y="129"/>
                    <a:pt x="1" y="126"/>
                  </a:cubicBezTo>
                  <a:cubicBezTo>
                    <a:pt x="1" y="126"/>
                    <a:pt x="9" y="98"/>
                    <a:pt x="10" y="95"/>
                  </a:cubicBezTo>
                  <a:cubicBezTo>
                    <a:pt x="14" y="81"/>
                    <a:pt x="20" y="66"/>
                    <a:pt x="30" y="58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9" y="22"/>
                    <a:pt x="73" y="43"/>
                    <a:pt x="67" y="61"/>
                  </a:cubicBezTo>
                  <a:close/>
                </a:path>
              </a:pathLst>
            </a:custGeom>
            <a:solidFill>
              <a:srgbClr val="E4B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146"/>
            <p:cNvSpPr>
              <a:spLocks/>
            </p:cNvSpPr>
            <p:nvPr/>
          </p:nvSpPr>
          <p:spPr bwMode="auto">
            <a:xfrm>
              <a:off x="-4329113" y="1487488"/>
              <a:ext cx="1951038" cy="1252538"/>
            </a:xfrm>
            <a:custGeom>
              <a:avLst/>
              <a:gdLst>
                <a:gd name="T0" fmla="*/ 464 w 519"/>
                <a:gd name="T1" fmla="*/ 333 h 333"/>
                <a:gd name="T2" fmla="*/ 519 w 519"/>
                <a:gd name="T3" fmla="*/ 319 h 333"/>
                <a:gd name="T4" fmla="*/ 262 w 519"/>
                <a:gd name="T5" fmla="*/ 0 h 333"/>
                <a:gd name="T6" fmla="*/ 0 w 519"/>
                <a:gd name="T7" fmla="*/ 319 h 333"/>
                <a:gd name="T8" fmla="*/ 55 w 519"/>
                <a:gd name="T9" fmla="*/ 333 h 333"/>
                <a:gd name="T10" fmla="*/ 140 w 519"/>
                <a:gd name="T11" fmla="*/ 142 h 333"/>
                <a:gd name="T12" fmla="*/ 142 w 519"/>
                <a:gd name="T13" fmla="*/ 333 h 333"/>
                <a:gd name="T14" fmla="*/ 378 w 519"/>
                <a:gd name="T15" fmla="*/ 333 h 333"/>
                <a:gd name="T16" fmla="*/ 379 w 519"/>
                <a:gd name="T17" fmla="*/ 142 h 333"/>
                <a:gd name="T18" fmla="*/ 464 w 519"/>
                <a:gd name="T19" fmla="*/ 33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9" h="333">
                  <a:moveTo>
                    <a:pt x="464" y="333"/>
                  </a:moveTo>
                  <a:cubicBezTo>
                    <a:pt x="519" y="319"/>
                    <a:pt x="519" y="319"/>
                    <a:pt x="519" y="319"/>
                  </a:cubicBezTo>
                  <a:cubicBezTo>
                    <a:pt x="519" y="319"/>
                    <a:pt x="471" y="0"/>
                    <a:pt x="262" y="0"/>
                  </a:cubicBezTo>
                  <a:cubicBezTo>
                    <a:pt x="53" y="0"/>
                    <a:pt x="0" y="319"/>
                    <a:pt x="0" y="319"/>
                  </a:cubicBezTo>
                  <a:cubicBezTo>
                    <a:pt x="55" y="333"/>
                    <a:pt x="55" y="333"/>
                    <a:pt x="55" y="333"/>
                  </a:cubicBezTo>
                  <a:cubicBezTo>
                    <a:pt x="55" y="333"/>
                    <a:pt x="96" y="171"/>
                    <a:pt x="140" y="142"/>
                  </a:cubicBezTo>
                  <a:cubicBezTo>
                    <a:pt x="142" y="333"/>
                    <a:pt x="142" y="333"/>
                    <a:pt x="142" y="333"/>
                  </a:cubicBezTo>
                  <a:cubicBezTo>
                    <a:pt x="378" y="333"/>
                    <a:pt x="378" y="333"/>
                    <a:pt x="378" y="333"/>
                  </a:cubicBezTo>
                  <a:cubicBezTo>
                    <a:pt x="379" y="142"/>
                    <a:pt x="379" y="142"/>
                    <a:pt x="379" y="142"/>
                  </a:cubicBezTo>
                  <a:cubicBezTo>
                    <a:pt x="423" y="171"/>
                    <a:pt x="464" y="333"/>
                    <a:pt x="464" y="333"/>
                  </a:cubicBezTo>
                  <a:close/>
                </a:path>
              </a:pathLst>
            </a:custGeom>
            <a:solidFill>
              <a:srgbClr val="B9D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147"/>
            <p:cNvSpPr>
              <a:spLocks/>
            </p:cNvSpPr>
            <p:nvPr/>
          </p:nvSpPr>
          <p:spPr bwMode="auto">
            <a:xfrm>
              <a:off x="-3529013" y="1235075"/>
              <a:ext cx="346075" cy="342900"/>
            </a:xfrm>
            <a:custGeom>
              <a:avLst/>
              <a:gdLst>
                <a:gd name="T0" fmla="*/ 0 w 92"/>
                <a:gd name="T1" fmla="*/ 0 h 91"/>
                <a:gd name="T2" fmla="*/ 0 w 92"/>
                <a:gd name="T3" fmla="*/ 56 h 91"/>
                <a:gd name="T4" fmla="*/ 46 w 92"/>
                <a:gd name="T5" fmla="*/ 91 h 91"/>
                <a:gd name="T6" fmla="*/ 92 w 92"/>
                <a:gd name="T7" fmla="*/ 55 h 91"/>
                <a:gd name="T8" fmla="*/ 92 w 92"/>
                <a:gd name="T9" fmla="*/ 0 h 91"/>
                <a:gd name="T10" fmla="*/ 0 w 92"/>
                <a:gd name="T1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91">
                  <a:moveTo>
                    <a:pt x="0" y="0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6" y="91"/>
                    <a:pt x="46" y="91"/>
                  </a:cubicBezTo>
                  <a:cubicBezTo>
                    <a:pt x="69" y="91"/>
                    <a:pt x="92" y="77"/>
                    <a:pt x="92" y="55"/>
                  </a:cubicBezTo>
                  <a:cubicBezTo>
                    <a:pt x="92" y="0"/>
                    <a:pt x="92" y="0"/>
                    <a:pt x="9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4B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148"/>
            <p:cNvSpPr>
              <a:spLocks/>
            </p:cNvSpPr>
            <p:nvPr/>
          </p:nvSpPr>
          <p:spPr bwMode="auto">
            <a:xfrm>
              <a:off x="-3355975" y="1446213"/>
              <a:ext cx="320675" cy="330200"/>
            </a:xfrm>
            <a:custGeom>
              <a:avLst/>
              <a:gdLst>
                <a:gd name="T0" fmla="*/ 0 w 85"/>
                <a:gd name="T1" fmla="*/ 35 h 88"/>
                <a:gd name="T2" fmla="*/ 32 w 85"/>
                <a:gd name="T3" fmla="*/ 88 h 88"/>
                <a:gd name="T4" fmla="*/ 47 w 85"/>
                <a:gd name="T5" fmla="*/ 0 h 88"/>
                <a:gd name="T6" fmla="*/ 0 w 85"/>
                <a:gd name="T7" fmla="*/ 3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88">
                  <a:moveTo>
                    <a:pt x="0" y="35"/>
                  </a:moveTo>
                  <a:cubicBezTo>
                    <a:pt x="0" y="35"/>
                    <a:pt x="33" y="61"/>
                    <a:pt x="32" y="88"/>
                  </a:cubicBezTo>
                  <a:cubicBezTo>
                    <a:pt x="32" y="88"/>
                    <a:pt x="85" y="38"/>
                    <a:pt x="47" y="0"/>
                  </a:cubicBezTo>
                  <a:cubicBezTo>
                    <a:pt x="47" y="0"/>
                    <a:pt x="40" y="33"/>
                    <a:pt x="0" y="35"/>
                  </a:cubicBezTo>
                  <a:close/>
                </a:path>
              </a:pathLst>
            </a:custGeom>
            <a:solidFill>
              <a:srgbClr val="97B6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149"/>
            <p:cNvSpPr>
              <a:spLocks/>
            </p:cNvSpPr>
            <p:nvPr/>
          </p:nvSpPr>
          <p:spPr bwMode="auto">
            <a:xfrm>
              <a:off x="-3671888" y="1446213"/>
              <a:ext cx="320675" cy="330200"/>
            </a:xfrm>
            <a:custGeom>
              <a:avLst/>
              <a:gdLst>
                <a:gd name="T0" fmla="*/ 85 w 85"/>
                <a:gd name="T1" fmla="*/ 35 h 88"/>
                <a:gd name="T2" fmla="*/ 53 w 85"/>
                <a:gd name="T3" fmla="*/ 88 h 88"/>
                <a:gd name="T4" fmla="*/ 38 w 85"/>
                <a:gd name="T5" fmla="*/ 0 h 88"/>
                <a:gd name="T6" fmla="*/ 85 w 85"/>
                <a:gd name="T7" fmla="*/ 3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88">
                  <a:moveTo>
                    <a:pt x="85" y="35"/>
                  </a:moveTo>
                  <a:cubicBezTo>
                    <a:pt x="85" y="35"/>
                    <a:pt x="52" y="61"/>
                    <a:pt x="53" y="88"/>
                  </a:cubicBezTo>
                  <a:cubicBezTo>
                    <a:pt x="53" y="88"/>
                    <a:pt x="0" y="38"/>
                    <a:pt x="38" y="0"/>
                  </a:cubicBezTo>
                  <a:cubicBezTo>
                    <a:pt x="38" y="0"/>
                    <a:pt x="45" y="33"/>
                    <a:pt x="85" y="35"/>
                  </a:cubicBezTo>
                  <a:close/>
                </a:path>
              </a:pathLst>
            </a:custGeom>
            <a:solidFill>
              <a:srgbClr val="97B6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Oval 150"/>
            <p:cNvSpPr>
              <a:spLocks noChangeArrowheads="1"/>
            </p:cNvSpPr>
            <p:nvPr/>
          </p:nvSpPr>
          <p:spPr bwMode="auto">
            <a:xfrm>
              <a:off x="-4051300" y="33338"/>
              <a:ext cx="1395413" cy="1390650"/>
            </a:xfrm>
            <a:prstGeom prst="ellipse">
              <a:avLst/>
            </a:prstGeom>
            <a:solidFill>
              <a:srgbClr val="E4B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Oval 151"/>
            <p:cNvSpPr>
              <a:spLocks noChangeArrowheads="1"/>
            </p:cNvSpPr>
            <p:nvPr/>
          </p:nvSpPr>
          <p:spPr bwMode="auto">
            <a:xfrm>
              <a:off x="-3200400" y="635000"/>
              <a:ext cx="115888" cy="1539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Oval 152"/>
            <p:cNvSpPr>
              <a:spLocks noChangeArrowheads="1"/>
            </p:cNvSpPr>
            <p:nvPr/>
          </p:nvSpPr>
          <p:spPr bwMode="auto">
            <a:xfrm>
              <a:off x="-3182938" y="665163"/>
              <a:ext cx="41275" cy="555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Oval 153"/>
            <p:cNvSpPr>
              <a:spLocks noChangeArrowheads="1"/>
            </p:cNvSpPr>
            <p:nvPr/>
          </p:nvSpPr>
          <p:spPr bwMode="auto">
            <a:xfrm>
              <a:off x="-3622675" y="635000"/>
              <a:ext cx="117475" cy="1539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Oval 154"/>
            <p:cNvSpPr>
              <a:spLocks noChangeArrowheads="1"/>
            </p:cNvSpPr>
            <p:nvPr/>
          </p:nvSpPr>
          <p:spPr bwMode="auto">
            <a:xfrm>
              <a:off x="-3606800" y="665163"/>
              <a:ext cx="44450" cy="555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Oval 158"/>
            <p:cNvSpPr>
              <a:spLocks noChangeArrowheads="1"/>
            </p:cNvSpPr>
            <p:nvPr/>
          </p:nvSpPr>
          <p:spPr bwMode="auto">
            <a:xfrm>
              <a:off x="-3836988" y="844550"/>
              <a:ext cx="158750" cy="158750"/>
            </a:xfrm>
            <a:prstGeom prst="ellipse">
              <a:avLst/>
            </a:prstGeom>
            <a:solidFill>
              <a:srgbClr val="DE8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Oval 159"/>
            <p:cNvSpPr>
              <a:spLocks noChangeArrowheads="1"/>
            </p:cNvSpPr>
            <p:nvPr/>
          </p:nvSpPr>
          <p:spPr bwMode="auto">
            <a:xfrm>
              <a:off x="-3028950" y="844550"/>
              <a:ext cx="158750" cy="158750"/>
            </a:xfrm>
            <a:prstGeom prst="ellipse">
              <a:avLst/>
            </a:prstGeom>
            <a:solidFill>
              <a:srgbClr val="DE8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60"/>
            <p:cNvSpPr>
              <a:spLocks/>
            </p:cNvSpPr>
            <p:nvPr/>
          </p:nvSpPr>
          <p:spPr bwMode="auto">
            <a:xfrm>
              <a:off x="-4362450" y="2638425"/>
              <a:ext cx="261938" cy="173038"/>
            </a:xfrm>
            <a:custGeom>
              <a:avLst/>
              <a:gdLst>
                <a:gd name="T0" fmla="*/ 146 w 165"/>
                <a:gd name="T1" fmla="*/ 109 h 109"/>
                <a:gd name="T2" fmla="*/ 0 w 165"/>
                <a:gd name="T3" fmla="*/ 71 h 109"/>
                <a:gd name="T4" fmla="*/ 19 w 165"/>
                <a:gd name="T5" fmla="*/ 0 h 109"/>
                <a:gd name="T6" fmla="*/ 165 w 165"/>
                <a:gd name="T7" fmla="*/ 38 h 109"/>
                <a:gd name="T8" fmla="*/ 146 w 165"/>
                <a:gd name="T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09">
                  <a:moveTo>
                    <a:pt x="146" y="109"/>
                  </a:moveTo>
                  <a:lnTo>
                    <a:pt x="0" y="71"/>
                  </a:lnTo>
                  <a:lnTo>
                    <a:pt x="19" y="0"/>
                  </a:lnTo>
                  <a:lnTo>
                    <a:pt x="165" y="38"/>
                  </a:lnTo>
                  <a:lnTo>
                    <a:pt x="146" y="109"/>
                  </a:lnTo>
                  <a:close/>
                </a:path>
              </a:pathLst>
            </a:custGeom>
            <a:solidFill>
              <a:srgbClr val="97B6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61"/>
            <p:cNvSpPr>
              <a:spLocks/>
            </p:cNvSpPr>
            <p:nvPr/>
          </p:nvSpPr>
          <p:spPr bwMode="auto">
            <a:xfrm>
              <a:off x="-2606675" y="2622550"/>
              <a:ext cx="263525" cy="173038"/>
            </a:xfrm>
            <a:custGeom>
              <a:avLst/>
              <a:gdLst>
                <a:gd name="T0" fmla="*/ 166 w 166"/>
                <a:gd name="T1" fmla="*/ 71 h 109"/>
                <a:gd name="T2" fmla="*/ 19 w 166"/>
                <a:gd name="T3" fmla="*/ 109 h 109"/>
                <a:gd name="T4" fmla="*/ 0 w 166"/>
                <a:gd name="T5" fmla="*/ 38 h 109"/>
                <a:gd name="T6" fmla="*/ 147 w 166"/>
                <a:gd name="T7" fmla="*/ 0 h 109"/>
                <a:gd name="T8" fmla="*/ 166 w 166"/>
                <a:gd name="T9" fmla="*/ 7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" h="109">
                  <a:moveTo>
                    <a:pt x="166" y="71"/>
                  </a:moveTo>
                  <a:lnTo>
                    <a:pt x="19" y="109"/>
                  </a:lnTo>
                  <a:lnTo>
                    <a:pt x="0" y="38"/>
                  </a:lnTo>
                  <a:lnTo>
                    <a:pt x="147" y="0"/>
                  </a:lnTo>
                  <a:lnTo>
                    <a:pt x="166" y="71"/>
                  </a:lnTo>
                  <a:close/>
                </a:path>
              </a:pathLst>
            </a:custGeom>
            <a:solidFill>
              <a:srgbClr val="97B6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Rectangle 162"/>
            <p:cNvSpPr>
              <a:spLocks noChangeArrowheads="1"/>
            </p:cNvSpPr>
            <p:nvPr/>
          </p:nvSpPr>
          <p:spPr bwMode="auto">
            <a:xfrm>
              <a:off x="-3795713" y="2740025"/>
              <a:ext cx="884238" cy="134938"/>
            </a:xfrm>
            <a:prstGeom prst="rect">
              <a:avLst/>
            </a:prstGeom>
            <a:solidFill>
              <a:srgbClr val="97B6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163"/>
            <p:cNvSpPr>
              <a:spLocks/>
            </p:cNvSpPr>
            <p:nvPr/>
          </p:nvSpPr>
          <p:spPr bwMode="auto">
            <a:xfrm>
              <a:off x="-3254375" y="4081463"/>
              <a:ext cx="571500" cy="266700"/>
            </a:xfrm>
            <a:custGeom>
              <a:avLst/>
              <a:gdLst>
                <a:gd name="T0" fmla="*/ 0 w 152"/>
                <a:gd name="T1" fmla="*/ 0 h 71"/>
                <a:gd name="T2" fmla="*/ 90 w 152"/>
                <a:gd name="T3" fmla="*/ 3 h 71"/>
                <a:gd name="T4" fmla="*/ 152 w 152"/>
                <a:gd name="T5" fmla="*/ 70 h 71"/>
                <a:gd name="T6" fmla="*/ 10 w 152"/>
                <a:gd name="T7" fmla="*/ 70 h 71"/>
                <a:gd name="T8" fmla="*/ 0 w 152"/>
                <a:gd name="T9" fmla="*/ 59 h 71"/>
                <a:gd name="T10" fmla="*/ 0 w 152"/>
                <a:gd name="T1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71">
                  <a:moveTo>
                    <a:pt x="0" y="0"/>
                  </a:moveTo>
                  <a:cubicBezTo>
                    <a:pt x="0" y="0"/>
                    <a:pt x="49" y="24"/>
                    <a:pt x="90" y="3"/>
                  </a:cubicBezTo>
                  <a:cubicBezTo>
                    <a:pt x="90" y="3"/>
                    <a:pt x="152" y="21"/>
                    <a:pt x="152" y="70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10" y="70"/>
                    <a:pt x="0" y="71"/>
                    <a:pt x="0" y="59"/>
                  </a:cubicBezTo>
                  <a:cubicBezTo>
                    <a:pt x="0" y="4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2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64"/>
            <p:cNvSpPr>
              <a:spLocks/>
            </p:cNvSpPr>
            <p:nvPr/>
          </p:nvSpPr>
          <p:spPr bwMode="auto">
            <a:xfrm>
              <a:off x="-4029075" y="4081463"/>
              <a:ext cx="576263" cy="266700"/>
            </a:xfrm>
            <a:custGeom>
              <a:avLst/>
              <a:gdLst>
                <a:gd name="T0" fmla="*/ 152 w 153"/>
                <a:gd name="T1" fmla="*/ 0 h 71"/>
                <a:gd name="T2" fmla="*/ 62 w 153"/>
                <a:gd name="T3" fmla="*/ 3 h 71"/>
                <a:gd name="T4" fmla="*/ 0 w 153"/>
                <a:gd name="T5" fmla="*/ 70 h 71"/>
                <a:gd name="T6" fmla="*/ 143 w 153"/>
                <a:gd name="T7" fmla="*/ 70 h 71"/>
                <a:gd name="T8" fmla="*/ 153 w 153"/>
                <a:gd name="T9" fmla="*/ 59 h 71"/>
                <a:gd name="T10" fmla="*/ 152 w 153"/>
                <a:gd name="T1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3" h="71">
                  <a:moveTo>
                    <a:pt x="152" y="0"/>
                  </a:moveTo>
                  <a:cubicBezTo>
                    <a:pt x="152" y="0"/>
                    <a:pt x="104" y="24"/>
                    <a:pt x="62" y="3"/>
                  </a:cubicBezTo>
                  <a:cubicBezTo>
                    <a:pt x="62" y="3"/>
                    <a:pt x="0" y="21"/>
                    <a:pt x="0" y="70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3" y="70"/>
                    <a:pt x="153" y="71"/>
                    <a:pt x="153" y="59"/>
                  </a:cubicBezTo>
                  <a:cubicBezTo>
                    <a:pt x="153" y="47"/>
                    <a:pt x="152" y="0"/>
                    <a:pt x="152" y="0"/>
                  </a:cubicBezTo>
                  <a:close/>
                </a:path>
              </a:pathLst>
            </a:custGeom>
            <a:solidFill>
              <a:srgbClr val="402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Oval 165"/>
            <p:cNvSpPr>
              <a:spLocks noChangeArrowheads="1"/>
            </p:cNvSpPr>
            <p:nvPr/>
          </p:nvSpPr>
          <p:spPr bwMode="auto">
            <a:xfrm>
              <a:off x="-3381375" y="1773238"/>
              <a:ext cx="60325" cy="603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Oval 166"/>
            <p:cNvSpPr>
              <a:spLocks noChangeArrowheads="1"/>
            </p:cNvSpPr>
            <p:nvPr/>
          </p:nvSpPr>
          <p:spPr bwMode="auto">
            <a:xfrm>
              <a:off x="-3381375" y="1931988"/>
              <a:ext cx="60325" cy="587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Oval 167"/>
            <p:cNvSpPr>
              <a:spLocks noChangeArrowheads="1"/>
            </p:cNvSpPr>
            <p:nvPr/>
          </p:nvSpPr>
          <p:spPr bwMode="auto">
            <a:xfrm>
              <a:off x="-3381375" y="2085975"/>
              <a:ext cx="60325" cy="603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Oval 168"/>
            <p:cNvSpPr>
              <a:spLocks noChangeArrowheads="1"/>
            </p:cNvSpPr>
            <p:nvPr/>
          </p:nvSpPr>
          <p:spPr bwMode="auto">
            <a:xfrm>
              <a:off x="-3381375" y="2239963"/>
              <a:ext cx="60325" cy="603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Oval 169"/>
            <p:cNvSpPr>
              <a:spLocks noChangeArrowheads="1"/>
            </p:cNvSpPr>
            <p:nvPr/>
          </p:nvSpPr>
          <p:spPr bwMode="auto">
            <a:xfrm>
              <a:off x="-3381375" y="2393950"/>
              <a:ext cx="60325" cy="603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Oval 170"/>
            <p:cNvSpPr>
              <a:spLocks noChangeArrowheads="1"/>
            </p:cNvSpPr>
            <p:nvPr/>
          </p:nvSpPr>
          <p:spPr bwMode="auto">
            <a:xfrm>
              <a:off x="-3381375" y="2551113"/>
              <a:ext cx="60325" cy="603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171"/>
            <p:cNvSpPr>
              <a:spLocks/>
            </p:cNvSpPr>
            <p:nvPr/>
          </p:nvSpPr>
          <p:spPr bwMode="auto">
            <a:xfrm>
              <a:off x="-4059238" y="28575"/>
              <a:ext cx="1406525" cy="722313"/>
            </a:xfrm>
            <a:custGeom>
              <a:avLst/>
              <a:gdLst>
                <a:gd name="T0" fmla="*/ 337 w 374"/>
                <a:gd name="T1" fmla="*/ 76 h 192"/>
                <a:gd name="T2" fmla="*/ 187 w 374"/>
                <a:gd name="T3" fmla="*/ 0 h 192"/>
                <a:gd name="T4" fmla="*/ 187 w 374"/>
                <a:gd name="T5" fmla="*/ 0 h 192"/>
                <a:gd name="T6" fmla="*/ 187 w 374"/>
                <a:gd name="T7" fmla="*/ 0 h 192"/>
                <a:gd name="T8" fmla="*/ 186 w 374"/>
                <a:gd name="T9" fmla="*/ 0 h 192"/>
                <a:gd name="T10" fmla="*/ 186 w 374"/>
                <a:gd name="T11" fmla="*/ 0 h 192"/>
                <a:gd name="T12" fmla="*/ 36 w 374"/>
                <a:gd name="T13" fmla="*/ 76 h 192"/>
                <a:gd name="T14" fmla="*/ 0 w 374"/>
                <a:gd name="T15" fmla="*/ 181 h 192"/>
                <a:gd name="T16" fmla="*/ 28 w 374"/>
                <a:gd name="T17" fmla="*/ 167 h 192"/>
                <a:gd name="T18" fmla="*/ 30 w 374"/>
                <a:gd name="T19" fmla="*/ 164 h 192"/>
                <a:gd name="T20" fmla="*/ 42 w 374"/>
                <a:gd name="T21" fmla="*/ 169 h 192"/>
                <a:gd name="T22" fmla="*/ 39 w 374"/>
                <a:gd name="T23" fmla="*/ 145 h 192"/>
                <a:gd name="T24" fmla="*/ 62 w 374"/>
                <a:gd name="T25" fmla="*/ 146 h 192"/>
                <a:gd name="T26" fmla="*/ 48 w 374"/>
                <a:gd name="T27" fmla="*/ 131 h 192"/>
                <a:gd name="T28" fmla="*/ 62 w 374"/>
                <a:gd name="T29" fmla="*/ 130 h 192"/>
                <a:gd name="T30" fmla="*/ 61 w 374"/>
                <a:gd name="T31" fmla="*/ 111 h 192"/>
                <a:gd name="T32" fmla="*/ 76 w 374"/>
                <a:gd name="T33" fmla="*/ 111 h 192"/>
                <a:gd name="T34" fmla="*/ 71 w 374"/>
                <a:gd name="T35" fmla="*/ 97 h 192"/>
                <a:gd name="T36" fmla="*/ 74 w 374"/>
                <a:gd name="T37" fmla="*/ 95 h 192"/>
                <a:gd name="T38" fmla="*/ 82 w 374"/>
                <a:gd name="T39" fmla="*/ 104 h 192"/>
                <a:gd name="T40" fmla="*/ 91 w 374"/>
                <a:gd name="T41" fmla="*/ 80 h 192"/>
                <a:gd name="T42" fmla="*/ 109 w 374"/>
                <a:gd name="T43" fmla="*/ 82 h 192"/>
                <a:gd name="T44" fmla="*/ 106 w 374"/>
                <a:gd name="T45" fmla="*/ 65 h 192"/>
                <a:gd name="T46" fmla="*/ 109 w 374"/>
                <a:gd name="T47" fmla="*/ 63 h 192"/>
                <a:gd name="T48" fmla="*/ 117 w 374"/>
                <a:gd name="T49" fmla="*/ 77 h 192"/>
                <a:gd name="T50" fmla="*/ 124 w 374"/>
                <a:gd name="T51" fmla="*/ 62 h 192"/>
                <a:gd name="T52" fmla="*/ 129 w 374"/>
                <a:gd name="T53" fmla="*/ 74 h 192"/>
                <a:gd name="T54" fmla="*/ 134 w 374"/>
                <a:gd name="T55" fmla="*/ 55 h 192"/>
                <a:gd name="T56" fmla="*/ 146 w 374"/>
                <a:gd name="T57" fmla="*/ 57 h 192"/>
                <a:gd name="T58" fmla="*/ 156 w 374"/>
                <a:gd name="T59" fmla="*/ 46 h 192"/>
                <a:gd name="T60" fmla="*/ 159 w 374"/>
                <a:gd name="T61" fmla="*/ 53 h 192"/>
                <a:gd name="T62" fmla="*/ 170 w 374"/>
                <a:gd name="T63" fmla="*/ 42 h 192"/>
                <a:gd name="T64" fmla="*/ 182 w 374"/>
                <a:gd name="T65" fmla="*/ 53 h 192"/>
                <a:gd name="T66" fmla="*/ 191 w 374"/>
                <a:gd name="T67" fmla="*/ 43 h 192"/>
                <a:gd name="T68" fmla="*/ 200 w 374"/>
                <a:gd name="T69" fmla="*/ 52 h 192"/>
                <a:gd name="T70" fmla="*/ 207 w 374"/>
                <a:gd name="T71" fmla="*/ 42 h 192"/>
                <a:gd name="T72" fmla="*/ 219 w 374"/>
                <a:gd name="T73" fmla="*/ 53 h 192"/>
                <a:gd name="T74" fmla="*/ 237 w 374"/>
                <a:gd name="T75" fmla="*/ 54 h 192"/>
                <a:gd name="T76" fmla="*/ 232 w 374"/>
                <a:gd name="T77" fmla="*/ 67 h 192"/>
                <a:gd name="T78" fmla="*/ 254 w 374"/>
                <a:gd name="T79" fmla="*/ 65 h 192"/>
                <a:gd name="T80" fmla="*/ 256 w 374"/>
                <a:gd name="T81" fmla="*/ 83 h 192"/>
                <a:gd name="T82" fmla="*/ 269 w 374"/>
                <a:gd name="T83" fmla="*/ 68 h 192"/>
                <a:gd name="T84" fmla="*/ 267 w 374"/>
                <a:gd name="T85" fmla="*/ 87 h 192"/>
                <a:gd name="T86" fmla="*/ 281 w 374"/>
                <a:gd name="T87" fmla="*/ 84 h 192"/>
                <a:gd name="T88" fmla="*/ 287 w 374"/>
                <a:gd name="T89" fmla="*/ 104 h 192"/>
                <a:gd name="T90" fmla="*/ 296 w 374"/>
                <a:gd name="T91" fmla="*/ 94 h 192"/>
                <a:gd name="T92" fmla="*/ 293 w 374"/>
                <a:gd name="T93" fmla="*/ 111 h 192"/>
                <a:gd name="T94" fmla="*/ 308 w 374"/>
                <a:gd name="T95" fmla="*/ 111 h 192"/>
                <a:gd name="T96" fmla="*/ 307 w 374"/>
                <a:gd name="T97" fmla="*/ 130 h 192"/>
                <a:gd name="T98" fmla="*/ 321 w 374"/>
                <a:gd name="T99" fmla="*/ 131 h 192"/>
                <a:gd name="T100" fmla="*/ 307 w 374"/>
                <a:gd name="T101" fmla="*/ 146 h 192"/>
                <a:gd name="T102" fmla="*/ 330 w 374"/>
                <a:gd name="T103" fmla="*/ 145 h 192"/>
                <a:gd name="T104" fmla="*/ 328 w 374"/>
                <a:gd name="T105" fmla="*/ 169 h 192"/>
                <a:gd name="T106" fmla="*/ 342 w 374"/>
                <a:gd name="T107" fmla="*/ 161 h 192"/>
                <a:gd name="T108" fmla="*/ 345 w 374"/>
                <a:gd name="T109" fmla="*/ 167 h 192"/>
                <a:gd name="T110" fmla="*/ 374 w 374"/>
                <a:gd name="T111" fmla="*/ 181 h 192"/>
                <a:gd name="T112" fmla="*/ 337 w 374"/>
                <a:gd name="T113" fmla="*/ 7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4" h="192">
                  <a:moveTo>
                    <a:pt x="337" y="76"/>
                  </a:moveTo>
                  <a:cubicBezTo>
                    <a:pt x="282" y="2"/>
                    <a:pt x="193" y="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0" y="0"/>
                    <a:pt x="91" y="2"/>
                    <a:pt x="36" y="76"/>
                  </a:cubicBezTo>
                  <a:cubicBezTo>
                    <a:pt x="36" y="76"/>
                    <a:pt x="2" y="120"/>
                    <a:pt x="0" y="181"/>
                  </a:cubicBezTo>
                  <a:cubicBezTo>
                    <a:pt x="0" y="181"/>
                    <a:pt x="19" y="192"/>
                    <a:pt x="28" y="167"/>
                  </a:cubicBezTo>
                  <a:cubicBezTo>
                    <a:pt x="29" y="166"/>
                    <a:pt x="29" y="165"/>
                    <a:pt x="30" y="164"/>
                  </a:cubicBezTo>
                  <a:cubicBezTo>
                    <a:pt x="33" y="166"/>
                    <a:pt x="37" y="168"/>
                    <a:pt x="42" y="169"/>
                  </a:cubicBezTo>
                  <a:cubicBezTo>
                    <a:pt x="42" y="169"/>
                    <a:pt x="33" y="157"/>
                    <a:pt x="39" y="145"/>
                  </a:cubicBezTo>
                  <a:cubicBezTo>
                    <a:pt x="39" y="145"/>
                    <a:pt x="54" y="150"/>
                    <a:pt x="62" y="146"/>
                  </a:cubicBezTo>
                  <a:cubicBezTo>
                    <a:pt x="62" y="146"/>
                    <a:pt x="48" y="140"/>
                    <a:pt x="48" y="131"/>
                  </a:cubicBezTo>
                  <a:cubicBezTo>
                    <a:pt x="48" y="131"/>
                    <a:pt x="56" y="124"/>
                    <a:pt x="62" y="130"/>
                  </a:cubicBezTo>
                  <a:cubicBezTo>
                    <a:pt x="62" y="130"/>
                    <a:pt x="67" y="121"/>
                    <a:pt x="61" y="111"/>
                  </a:cubicBezTo>
                  <a:cubicBezTo>
                    <a:pt x="61" y="111"/>
                    <a:pt x="67" y="114"/>
                    <a:pt x="76" y="111"/>
                  </a:cubicBezTo>
                  <a:cubicBezTo>
                    <a:pt x="76" y="111"/>
                    <a:pt x="71" y="103"/>
                    <a:pt x="71" y="97"/>
                  </a:cubicBezTo>
                  <a:cubicBezTo>
                    <a:pt x="72" y="97"/>
                    <a:pt x="73" y="96"/>
                    <a:pt x="74" y="95"/>
                  </a:cubicBezTo>
                  <a:cubicBezTo>
                    <a:pt x="76" y="96"/>
                    <a:pt x="81" y="99"/>
                    <a:pt x="82" y="104"/>
                  </a:cubicBezTo>
                  <a:cubicBezTo>
                    <a:pt x="82" y="104"/>
                    <a:pt x="95" y="94"/>
                    <a:pt x="91" y="80"/>
                  </a:cubicBezTo>
                  <a:cubicBezTo>
                    <a:pt x="91" y="80"/>
                    <a:pt x="101" y="83"/>
                    <a:pt x="109" y="82"/>
                  </a:cubicBezTo>
                  <a:cubicBezTo>
                    <a:pt x="109" y="82"/>
                    <a:pt x="98" y="75"/>
                    <a:pt x="106" y="65"/>
                  </a:cubicBezTo>
                  <a:cubicBezTo>
                    <a:pt x="107" y="65"/>
                    <a:pt x="108" y="64"/>
                    <a:pt x="109" y="63"/>
                  </a:cubicBezTo>
                  <a:cubicBezTo>
                    <a:pt x="111" y="65"/>
                    <a:pt x="117" y="71"/>
                    <a:pt x="117" y="77"/>
                  </a:cubicBezTo>
                  <a:cubicBezTo>
                    <a:pt x="117" y="77"/>
                    <a:pt x="123" y="70"/>
                    <a:pt x="124" y="62"/>
                  </a:cubicBezTo>
                  <a:cubicBezTo>
                    <a:pt x="128" y="67"/>
                    <a:pt x="129" y="74"/>
                    <a:pt x="129" y="74"/>
                  </a:cubicBezTo>
                  <a:cubicBezTo>
                    <a:pt x="138" y="70"/>
                    <a:pt x="134" y="55"/>
                    <a:pt x="134" y="55"/>
                  </a:cubicBezTo>
                  <a:cubicBezTo>
                    <a:pt x="137" y="61"/>
                    <a:pt x="146" y="57"/>
                    <a:pt x="146" y="57"/>
                  </a:cubicBezTo>
                  <a:cubicBezTo>
                    <a:pt x="146" y="48"/>
                    <a:pt x="156" y="46"/>
                    <a:pt x="156" y="46"/>
                  </a:cubicBezTo>
                  <a:cubicBezTo>
                    <a:pt x="163" y="51"/>
                    <a:pt x="159" y="53"/>
                    <a:pt x="159" y="53"/>
                  </a:cubicBezTo>
                  <a:cubicBezTo>
                    <a:pt x="168" y="53"/>
                    <a:pt x="170" y="42"/>
                    <a:pt x="170" y="42"/>
                  </a:cubicBezTo>
                  <a:cubicBezTo>
                    <a:pt x="175" y="53"/>
                    <a:pt x="182" y="53"/>
                    <a:pt x="182" y="53"/>
                  </a:cubicBezTo>
                  <a:cubicBezTo>
                    <a:pt x="180" y="43"/>
                    <a:pt x="191" y="43"/>
                    <a:pt x="191" y="43"/>
                  </a:cubicBezTo>
                  <a:cubicBezTo>
                    <a:pt x="198" y="45"/>
                    <a:pt x="200" y="52"/>
                    <a:pt x="200" y="52"/>
                  </a:cubicBezTo>
                  <a:cubicBezTo>
                    <a:pt x="210" y="49"/>
                    <a:pt x="207" y="42"/>
                    <a:pt x="207" y="42"/>
                  </a:cubicBezTo>
                  <a:cubicBezTo>
                    <a:pt x="218" y="44"/>
                    <a:pt x="219" y="53"/>
                    <a:pt x="219" y="53"/>
                  </a:cubicBezTo>
                  <a:cubicBezTo>
                    <a:pt x="224" y="45"/>
                    <a:pt x="237" y="54"/>
                    <a:pt x="237" y="54"/>
                  </a:cubicBezTo>
                  <a:cubicBezTo>
                    <a:pt x="240" y="65"/>
                    <a:pt x="232" y="67"/>
                    <a:pt x="232" y="67"/>
                  </a:cubicBezTo>
                  <a:cubicBezTo>
                    <a:pt x="247" y="67"/>
                    <a:pt x="254" y="65"/>
                    <a:pt x="254" y="65"/>
                  </a:cubicBezTo>
                  <a:cubicBezTo>
                    <a:pt x="248" y="75"/>
                    <a:pt x="256" y="83"/>
                    <a:pt x="256" y="83"/>
                  </a:cubicBezTo>
                  <a:cubicBezTo>
                    <a:pt x="256" y="77"/>
                    <a:pt x="269" y="68"/>
                    <a:pt x="269" y="68"/>
                  </a:cubicBezTo>
                  <a:cubicBezTo>
                    <a:pt x="274" y="75"/>
                    <a:pt x="267" y="87"/>
                    <a:pt x="267" y="87"/>
                  </a:cubicBezTo>
                  <a:cubicBezTo>
                    <a:pt x="276" y="89"/>
                    <a:pt x="281" y="84"/>
                    <a:pt x="281" y="84"/>
                  </a:cubicBezTo>
                  <a:cubicBezTo>
                    <a:pt x="277" y="98"/>
                    <a:pt x="287" y="104"/>
                    <a:pt x="287" y="104"/>
                  </a:cubicBezTo>
                  <a:cubicBezTo>
                    <a:pt x="288" y="98"/>
                    <a:pt x="296" y="94"/>
                    <a:pt x="296" y="94"/>
                  </a:cubicBezTo>
                  <a:cubicBezTo>
                    <a:pt x="301" y="99"/>
                    <a:pt x="293" y="111"/>
                    <a:pt x="293" y="111"/>
                  </a:cubicBezTo>
                  <a:cubicBezTo>
                    <a:pt x="302" y="114"/>
                    <a:pt x="308" y="111"/>
                    <a:pt x="308" y="111"/>
                  </a:cubicBezTo>
                  <a:cubicBezTo>
                    <a:pt x="302" y="121"/>
                    <a:pt x="307" y="130"/>
                    <a:pt x="307" y="130"/>
                  </a:cubicBezTo>
                  <a:cubicBezTo>
                    <a:pt x="313" y="124"/>
                    <a:pt x="321" y="131"/>
                    <a:pt x="321" y="131"/>
                  </a:cubicBezTo>
                  <a:cubicBezTo>
                    <a:pt x="321" y="140"/>
                    <a:pt x="307" y="146"/>
                    <a:pt x="307" y="146"/>
                  </a:cubicBezTo>
                  <a:cubicBezTo>
                    <a:pt x="316" y="150"/>
                    <a:pt x="330" y="145"/>
                    <a:pt x="330" y="145"/>
                  </a:cubicBezTo>
                  <a:cubicBezTo>
                    <a:pt x="336" y="157"/>
                    <a:pt x="328" y="169"/>
                    <a:pt x="328" y="169"/>
                  </a:cubicBezTo>
                  <a:cubicBezTo>
                    <a:pt x="333" y="168"/>
                    <a:pt x="338" y="165"/>
                    <a:pt x="342" y="161"/>
                  </a:cubicBezTo>
                  <a:cubicBezTo>
                    <a:pt x="343" y="163"/>
                    <a:pt x="344" y="165"/>
                    <a:pt x="345" y="167"/>
                  </a:cubicBezTo>
                  <a:cubicBezTo>
                    <a:pt x="355" y="192"/>
                    <a:pt x="374" y="181"/>
                    <a:pt x="374" y="181"/>
                  </a:cubicBezTo>
                  <a:cubicBezTo>
                    <a:pt x="371" y="120"/>
                    <a:pt x="337" y="76"/>
                    <a:pt x="337" y="76"/>
                  </a:cubicBezTo>
                  <a:close/>
                </a:path>
              </a:pathLst>
            </a:custGeom>
            <a:solidFill>
              <a:srgbClr val="402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300" name="夫妇2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Blur radius="2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572706" y="1217212"/>
            <a:ext cx="4273666" cy="4651651"/>
          </a:xfrm>
          <a:prstGeom prst="rect">
            <a:avLst/>
          </a:prstGeom>
        </p:spPr>
      </p:pic>
      <p:grpSp>
        <p:nvGrpSpPr>
          <p:cNvPr id="352" name="组合 351"/>
          <p:cNvGrpSpPr/>
          <p:nvPr/>
        </p:nvGrpSpPr>
        <p:grpSpPr>
          <a:xfrm>
            <a:off x="-2857501" y="2662863"/>
            <a:ext cx="17907001" cy="7521494"/>
            <a:chOff x="-2857501" y="748791"/>
            <a:chExt cx="17907001" cy="7521494"/>
          </a:xfrm>
        </p:grpSpPr>
        <p:sp>
          <p:nvSpPr>
            <p:cNvPr id="353" name="任意多边形 352"/>
            <p:cNvSpPr>
              <a:spLocks/>
            </p:cNvSpPr>
            <p:nvPr/>
          </p:nvSpPr>
          <p:spPr bwMode="auto">
            <a:xfrm flipH="1">
              <a:off x="-2857501" y="748791"/>
              <a:ext cx="17907001" cy="6276122"/>
            </a:xfrm>
            <a:custGeom>
              <a:avLst/>
              <a:gdLst>
                <a:gd name="connsiteX0" fmla="*/ 8984522 w 17907001"/>
                <a:gd name="connsiteY0" fmla="*/ 271431 h 6276122"/>
                <a:gd name="connsiteX1" fmla="*/ 12759491 w 17907001"/>
                <a:gd name="connsiteY1" fmla="*/ 472088 h 6276122"/>
                <a:gd name="connsiteX2" fmla="*/ 14497328 w 17907001"/>
                <a:gd name="connsiteY2" fmla="*/ 1613189 h 6276122"/>
                <a:gd name="connsiteX3" fmla="*/ 15424171 w 17907001"/>
                <a:gd name="connsiteY3" fmla="*/ 3856705 h 6276122"/>
                <a:gd name="connsiteX4" fmla="*/ 15551493 w 17907001"/>
                <a:gd name="connsiteY4" fmla="*/ 4131401 h 6276122"/>
                <a:gd name="connsiteX5" fmla="*/ 15575488 w 17907001"/>
                <a:gd name="connsiteY5" fmla="*/ 4161498 h 6276122"/>
                <a:gd name="connsiteX6" fmla="*/ 2331509 w 17907001"/>
                <a:gd name="connsiteY6" fmla="*/ 4161498 h 6276122"/>
                <a:gd name="connsiteX7" fmla="*/ 2355506 w 17907001"/>
                <a:gd name="connsiteY7" fmla="*/ 4131401 h 6276122"/>
                <a:gd name="connsiteX8" fmla="*/ 2482826 w 17907001"/>
                <a:gd name="connsiteY8" fmla="*/ 3856705 h 6276122"/>
                <a:gd name="connsiteX9" fmla="*/ 3409671 w 17907001"/>
                <a:gd name="connsiteY9" fmla="*/ 1613189 h 6276122"/>
                <a:gd name="connsiteX10" fmla="*/ 5147507 w 17907001"/>
                <a:gd name="connsiteY10" fmla="*/ 472088 h 6276122"/>
                <a:gd name="connsiteX11" fmla="*/ 8922477 w 17907001"/>
                <a:gd name="connsiteY11" fmla="*/ 271431 h 6276122"/>
                <a:gd name="connsiteX12" fmla="*/ 8953500 w 17907001"/>
                <a:gd name="connsiteY12" fmla="*/ 271910 h 6276122"/>
                <a:gd name="connsiteX13" fmla="*/ 8985644 w 17907001"/>
                <a:gd name="connsiteY13" fmla="*/ 0 h 6276122"/>
                <a:gd name="connsiteX14" fmla="*/ 8953501 w 17907001"/>
                <a:gd name="connsiteY14" fmla="*/ 496 h 6276122"/>
                <a:gd name="connsiteX15" fmla="*/ 8921357 w 17907001"/>
                <a:gd name="connsiteY15" fmla="*/ 0 h 6276122"/>
                <a:gd name="connsiteX16" fmla="*/ 5009780 w 17907001"/>
                <a:gd name="connsiteY16" fmla="*/ 207919 h 6276122"/>
                <a:gd name="connsiteX17" fmla="*/ 3209057 w 17907001"/>
                <a:gd name="connsiteY17" fmla="*/ 1390313 h 6276122"/>
                <a:gd name="connsiteX18" fmla="*/ 2248672 w 17907001"/>
                <a:gd name="connsiteY18" fmla="*/ 3715017 h 6276122"/>
                <a:gd name="connsiteX19" fmla="*/ 1548386 w 17907001"/>
                <a:gd name="connsiteY19" fmla="*/ 3895380 h 6276122"/>
                <a:gd name="connsiteX20" fmla="*/ 527977 w 17907001"/>
                <a:gd name="connsiteY20" fmla="*/ 3494571 h 6276122"/>
                <a:gd name="connsiteX21" fmla="*/ 7766 w 17907001"/>
                <a:gd name="connsiteY21" fmla="*/ 4195991 h 6276122"/>
                <a:gd name="connsiteX22" fmla="*/ 487959 w 17907001"/>
                <a:gd name="connsiteY22" fmla="*/ 4556720 h 6276122"/>
                <a:gd name="connsiteX23" fmla="*/ 1508370 w 17907001"/>
                <a:gd name="connsiteY23" fmla="*/ 4556720 h 6276122"/>
                <a:gd name="connsiteX24" fmla="*/ 1140723 w 17907001"/>
                <a:gd name="connsiteY24" fmla="*/ 5623879 h 6276122"/>
                <a:gd name="connsiteX25" fmla="*/ 999185 w 17907001"/>
                <a:gd name="connsiteY25" fmla="*/ 6102237 h 6276122"/>
                <a:gd name="connsiteX26" fmla="*/ 1066800 w 17907001"/>
                <a:gd name="connsiteY26" fmla="*/ 6102237 h 6276122"/>
                <a:gd name="connsiteX27" fmla="*/ 1066800 w 17907001"/>
                <a:gd name="connsiteY27" fmla="*/ 6276122 h 6276122"/>
                <a:gd name="connsiteX28" fmla="*/ 16897350 w 17907001"/>
                <a:gd name="connsiteY28" fmla="*/ 6276122 h 6276122"/>
                <a:gd name="connsiteX29" fmla="*/ 16897350 w 17907001"/>
                <a:gd name="connsiteY29" fmla="*/ 6102237 h 6276122"/>
                <a:gd name="connsiteX30" fmla="*/ 16907818 w 17907001"/>
                <a:gd name="connsiteY30" fmla="*/ 6102237 h 6276122"/>
                <a:gd name="connsiteX31" fmla="*/ 16897350 w 17907001"/>
                <a:gd name="connsiteY31" fmla="*/ 6066858 h 6276122"/>
                <a:gd name="connsiteX32" fmla="*/ 16897350 w 17907001"/>
                <a:gd name="connsiteY32" fmla="*/ 6045235 h 6276122"/>
                <a:gd name="connsiteX33" fmla="*/ 16890952 w 17907001"/>
                <a:gd name="connsiteY33" fmla="*/ 6045235 h 6276122"/>
                <a:gd name="connsiteX34" fmla="*/ 16766279 w 17907001"/>
                <a:gd name="connsiteY34" fmla="*/ 5623879 h 6276122"/>
                <a:gd name="connsiteX35" fmla="*/ 16398630 w 17907001"/>
                <a:gd name="connsiteY35" fmla="*/ 4556720 h 6276122"/>
                <a:gd name="connsiteX36" fmla="*/ 17419044 w 17907001"/>
                <a:gd name="connsiteY36" fmla="*/ 4556720 h 6276122"/>
                <a:gd name="connsiteX37" fmla="*/ 17899236 w 17907001"/>
                <a:gd name="connsiteY37" fmla="*/ 4195991 h 6276122"/>
                <a:gd name="connsiteX38" fmla="*/ 17379026 w 17907001"/>
                <a:gd name="connsiteY38" fmla="*/ 3494571 h 6276122"/>
                <a:gd name="connsiteX39" fmla="*/ 16358615 w 17907001"/>
                <a:gd name="connsiteY39" fmla="*/ 3895380 h 6276122"/>
                <a:gd name="connsiteX40" fmla="*/ 15658330 w 17907001"/>
                <a:gd name="connsiteY40" fmla="*/ 3715017 h 6276122"/>
                <a:gd name="connsiteX41" fmla="*/ 14697946 w 17907001"/>
                <a:gd name="connsiteY41" fmla="*/ 1390313 h 6276122"/>
                <a:gd name="connsiteX42" fmla="*/ 12897222 w 17907001"/>
                <a:gd name="connsiteY42" fmla="*/ 207919 h 6276122"/>
                <a:gd name="connsiteX43" fmla="*/ 8985644 w 17907001"/>
                <a:gd name="connsiteY43" fmla="*/ 0 h 627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7907001" h="6276122">
                  <a:moveTo>
                    <a:pt x="8984522" y="271431"/>
                  </a:moveTo>
                  <a:cubicBezTo>
                    <a:pt x="10244454" y="283516"/>
                    <a:pt x="11504384" y="356046"/>
                    <a:pt x="12759491" y="472088"/>
                  </a:cubicBezTo>
                  <a:cubicBezTo>
                    <a:pt x="13551171" y="568791"/>
                    <a:pt x="14149762" y="897584"/>
                    <a:pt x="14497328" y="1613189"/>
                  </a:cubicBezTo>
                  <a:cubicBezTo>
                    <a:pt x="14825586" y="2348136"/>
                    <a:pt x="15153844" y="3102419"/>
                    <a:pt x="15424171" y="3856705"/>
                  </a:cubicBezTo>
                  <a:cubicBezTo>
                    <a:pt x="15472445" y="3977584"/>
                    <a:pt x="15512271" y="4068244"/>
                    <a:pt x="15551493" y="4131401"/>
                  </a:cubicBezTo>
                  <a:lnTo>
                    <a:pt x="15575488" y="4161498"/>
                  </a:lnTo>
                  <a:lnTo>
                    <a:pt x="2331509" y="4161498"/>
                  </a:lnTo>
                  <a:lnTo>
                    <a:pt x="2355506" y="4131401"/>
                  </a:lnTo>
                  <a:cubicBezTo>
                    <a:pt x="2394727" y="4068244"/>
                    <a:pt x="2434552" y="3977584"/>
                    <a:pt x="2482826" y="3856705"/>
                  </a:cubicBezTo>
                  <a:cubicBezTo>
                    <a:pt x="2753154" y="3102419"/>
                    <a:pt x="3081412" y="2348136"/>
                    <a:pt x="3409671" y="1613189"/>
                  </a:cubicBezTo>
                  <a:cubicBezTo>
                    <a:pt x="3757236" y="897584"/>
                    <a:pt x="4355828" y="568791"/>
                    <a:pt x="5147507" y="472088"/>
                  </a:cubicBezTo>
                  <a:cubicBezTo>
                    <a:pt x="6402615" y="356046"/>
                    <a:pt x="7662545" y="283516"/>
                    <a:pt x="8922477" y="271431"/>
                  </a:cubicBezTo>
                  <a:lnTo>
                    <a:pt x="8953500" y="271910"/>
                  </a:lnTo>
                  <a:close/>
                  <a:moveTo>
                    <a:pt x="8985644" y="0"/>
                  </a:moveTo>
                  <a:lnTo>
                    <a:pt x="8953501" y="496"/>
                  </a:lnTo>
                  <a:lnTo>
                    <a:pt x="8921357" y="0"/>
                  </a:lnTo>
                  <a:cubicBezTo>
                    <a:pt x="7615830" y="12522"/>
                    <a:pt x="6310306" y="87677"/>
                    <a:pt x="5009780" y="207919"/>
                  </a:cubicBezTo>
                  <a:cubicBezTo>
                    <a:pt x="4189452" y="308120"/>
                    <a:pt x="3569199" y="648812"/>
                    <a:pt x="3209057" y="1390313"/>
                  </a:cubicBezTo>
                  <a:cubicBezTo>
                    <a:pt x="2868918" y="2151854"/>
                    <a:pt x="2528782" y="2933436"/>
                    <a:pt x="2248672" y="3715017"/>
                  </a:cubicBezTo>
                  <a:cubicBezTo>
                    <a:pt x="2048590" y="4216028"/>
                    <a:pt x="1988564" y="4216028"/>
                    <a:pt x="1548386" y="3895380"/>
                  </a:cubicBezTo>
                  <a:cubicBezTo>
                    <a:pt x="1248266" y="3694974"/>
                    <a:pt x="888122" y="3554689"/>
                    <a:pt x="527977" y="3494571"/>
                  </a:cubicBezTo>
                  <a:cubicBezTo>
                    <a:pt x="67794" y="3454490"/>
                    <a:pt x="67794" y="3895380"/>
                    <a:pt x="7766" y="4195991"/>
                  </a:cubicBezTo>
                  <a:cubicBezTo>
                    <a:pt x="-52255" y="4556720"/>
                    <a:pt x="247866" y="4536677"/>
                    <a:pt x="487959" y="4556720"/>
                  </a:cubicBezTo>
                  <a:cubicBezTo>
                    <a:pt x="868112" y="4556720"/>
                    <a:pt x="1248266" y="4556720"/>
                    <a:pt x="1508370" y="4556720"/>
                  </a:cubicBezTo>
                  <a:cubicBezTo>
                    <a:pt x="1398326" y="4927469"/>
                    <a:pt x="1258270" y="5278180"/>
                    <a:pt x="1140723" y="5623879"/>
                  </a:cubicBezTo>
                  <a:lnTo>
                    <a:pt x="999185" y="6102237"/>
                  </a:lnTo>
                  <a:lnTo>
                    <a:pt x="1066800" y="6102237"/>
                  </a:lnTo>
                  <a:lnTo>
                    <a:pt x="1066800" y="6276122"/>
                  </a:lnTo>
                  <a:lnTo>
                    <a:pt x="16897350" y="6276122"/>
                  </a:lnTo>
                  <a:lnTo>
                    <a:pt x="16897350" y="6102237"/>
                  </a:lnTo>
                  <a:lnTo>
                    <a:pt x="16907818" y="6102237"/>
                  </a:lnTo>
                  <a:lnTo>
                    <a:pt x="16897350" y="6066858"/>
                  </a:lnTo>
                  <a:lnTo>
                    <a:pt x="16897350" y="6045235"/>
                  </a:lnTo>
                  <a:lnTo>
                    <a:pt x="16890952" y="6045235"/>
                  </a:lnTo>
                  <a:lnTo>
                    <a:pt x="16766279" y="5623879"/>
                  </a:lnTo>
                  <a:cubicBezTo>
                    <a:pt x="16648733" y="5278180"/>
                    <a:pt x="16508674" y="4927469"/>
                    <a:pt x="16398630" y="4556720"/>
                  </a:cubicBezTo>
                  <a:cubicBezTo>
                    <a:pt x="16658736" y="4556720"/>
                    <a:pt x="17038890" y="4556720"/>
                    <a:pt x="17419044" y="4556720"/>
                  </a:cubicBezTo>
                  <a:cubicBezTo>
                    <a:pt x="17659136" y="4536677"/>
                    <a:pt x="17959258" y="4556720"/>
                    <a:pt x="17899236" y="4195991"/>
                  </a:cubicBezTo>
                  <a:cubicBezTo>
                    <a:pt x="17839208" y="3895380"/>
                    <a:pt x="17839208" y="3454490"/>
                    <a:pt x="17379026" y="3494571"/>
                  </a:cubicBezTo>
                  <a:cubicBezTo>
                    <a:pt x="17018878" y="3554689"/>
                    <a:pt x="16658736" y="3694974"/>
                    <a:pt x="16358615" y="3895380"/>
                  </a:cubicBezTo>
                  <a:cubicBezTo>
                    <a:pt x="15918441" y="4216028"/>
                    <a:pt x="15858413" y="4216028"/>
                    <a:pt x="15658330" y="3715017"/>
                  </a:cubicBezTo>
                  <a:cubicBezTo>
                    <a:pt x="15378220" y="2933436"/>
                    <a:pt x="15038084" y="2151854"/>
                    <a:pt x="14697946" y="1390313"/>
                  </a:cubicBezTo>
                  <a:cubicBezTo>
                    <a:pt x="14337803" y="648812"/>
                    <a:pt x="13717550" y="308120"/>
                    <a:pt x="12897222" y="207919"/>
                  </a:cubicBezTo>
                  <a:cubicBezTo>
                    <a:pt x="11596695" y="87677"/>
                    <a:pt x="10291175" y="12522"/>
                    <a:pt x="8985644" y="0"/>
                  </a:cubicBezTo>
                  <a:close/>
                </a:path>
              </a:pathLst>
            </a:custGeom>
            <a:solidFill>
              <a:srgbClr val="88938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54" name="任意多边形 353"/>
            <p:cNvSpPr>
              <a:spLocks/>
            </p:cNvSpPr>
            <p:nvPr/>
          </p:nvSpPr>
          <p:spPr bwMode="auto">
            <a:xfrm flipH="1">
              <a:off x="-525988" y="1025750"/>
              <a:ext cx="13243979" cy="3890067"/>
            </a:xfrm>
            <a:custGeom>
              <a:avLst/>
              <a:gdLst>
                <a:gd name="connsiteX0" fmla="*/ 5890482 w 11726030"/>
                <a:gd name="connsiteY0" fmla="*/ 0 h 3444210"/>
                <a:gd name="connsiteX1" fmla="*/ 5863016 w 11726030"/>
                <a:gd name="connsiteY1" fmla="*/ 424 h 3444210"/>
                <a:gd name="connsiteX2" fmla="*/ 5835549 w 11726030"/>
                <a:gd name="connsiteY2" fmla="*/ 0 h 3444210"/>
                <a:gd name="connsiteX3" fmla="*/ 2493244 w 11726030"/>
                <a:gd name="connsiteY3" fmla="*/ 177659 h 3444210"/>
                <a:gd name="connsiteX4" fmla="*/ 954589 w 11726030"/>
                <a:gd name="connsiteY4" fmla="*/ 1187973 h 3444210"/>
                <a:gd name="connsiteX5" fmla="*/ 133974 w 11726030"/>
                <a:gd name="connsiteY5" fmla="*/ 3174351 h 3444210"/>
                <a:gd name="connsiteX6" fmla="*/ 21246 w 11726030"/>
                <a:gd name="connsiteY6" fmla="*/ 3417563 h 3444210"/>
                <a:gd name="connsiteX7" fmla="*/ 0 w 11726030"/>
                <a:gd name="connsiteY7" fmla="*/ 3444210 h 3444210"/>
                <a:gd name="connsiteX8" fmla="*/ 11726030 w 11726030"/>
                <a:gd name="connsiteY8" fmla="*/ 3444210 h 3444210"/>
                <a:gd name="connsiteX9" fmla="*/ 11704785 w 11726030"/>
                <a:gd name="connsiteY9" fmla="*/ 3417563 h 3444210"/>
                <a:gd name="connsiteX10" fmla="*/ 11592056 w 11726030"/>
                <a:gd name="connsiteY10" fmla="*/ 3174351 h 3444210"/>
                <a:gd name="connsiteX11" fmla="*/ 10771442 w 11726030"/>
                <a:gd name="connsiteY11" fmla="*/ 1187973 h 3444210"/>
                <a:gd name="connsiteX12" fmla="*/ 9232786 w 11726030"/>
                <a:gd name="connsiteY12" fmla="*/ 177659 h 3444210"/>
                <a:gd name="connsiteX13" fmla="*/ 5890482 w 11726030"/>
                <a:gd name="connsiteY13" fmla="*/ 0 h 3444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726030" h="3444210">
                  <a:moveTo>
                    <a:pt x="5890482" y="0"/>
                  </a:moveTo>
                  <a:lnTo>
                    <a:pt x="5863016" y="424"/>
                  </a:lnTo>
                  <a:lnTo>
                    <a:pt x="5835549" y="0"/>
                  </a:lnTo>
                  <a:cubicBezTo>
                    <a:pt x="4720023" y="10700"/>
                    <a:pt x="3604499" y="74917"/>
                    <a:pt x="2493244" y="177659"/>
                  </a:cubicBezTo>
                  <a:cubicBezTo>
                    <a:pt x="1792303" y="263278"/>
                    <a:pt x="1262318" y="554387"/>
                    <a:pt x="954589" y="1187973"/>
                  </a:cubicBezTo>
                  <a:cubicBezTo>
                    <a:pt x="663953" y="1838685"/>
                    <a:pt x="373318" y="2506517"/>
                    <a:pt x="133974" y="3174351"/>
                  </a:cubicBezTo>
                  <a:cubicBezTo>
                    <a:pt x="91233" y="3281375"/>
                    <a:pt x="55972" y="3361644"/>
                    <a:pt x="21246" y="3417563"/>
                  </a:cubicBezTo>
                  <a:lnTo>
                    <a:pt x="0" y="3444210"/>
                  </a:lnTo>
                  <a:lnTo>
                    <a:pt x="11726030" y="3444210"/>
                  </a:lnTo>
                  <a:lnTo>
                    <a:pt x="11704785" y="3417563"/>
                  </a:lnTo>
                  <a:cubicBezTo>
                    <a:pt x="11670058" y="3361644"/>
                    <a:pt x="11634797" y="3281375"/>
                    <a:pt x="11592056" y="3174351"/>
                  </a:cubicBezTo>
                  <a:cubicBezTo>
                    <a:pt x="11352712" y="2506517"/>
                    <a:pt x="11062077" y="1838685"/>
                    <a:pt x="10771442" y="1187973"/>
                  </a:cubicBezTo>
                  <a:cubicBezTo>
                    <a:pt x="10463712" y="554387"/>
                    <a:pt x="9933728" y="263278"/>
                    <a:pt x="9232786" y="177659"/>
                  </a:cubicBezTo>
                  <a:cubicBezTo>
                    <a:pt x="8121532" y="74917"/>
                    <a:pt x="7006009" y="10700"/>
                    <a:pt x="5890482" y="0"/>
                  </a:cubicBez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grpSp>
          <p:nvGrpSpPr>
            <p:cNvPr id="355" name="组合 354"/>
            <p:cNvGrpSpPr/>
            <p:nvPr/>
          </p:nvGrpSpPr>
          <p:grpSpPr>
            <a:xfrm>
              <a:off x="4782008" y="5527115"/>
              <a:ext cx="2627982" cy="891580"/>
              <a:chOff x="5733143" y="5529943"/>
              <a:chExt cx="3309257" cy="1122712"/>
            </a:xfrm>
          </p:grpSpPr>
          <p:sp>
            <p:nvSpPr>
              <p:cNvPr id="372" name="梯形 371"/>
              <p:cNvSpPr/>
              <p:nvPr/>
            </p:nvSpPr>
            <p:spPr>
              <a:xfrm>
                <a:off x="5733143" y="5529943"/>
                <a:ext cx="3309257" cy="1122712"/>
              </a:xfrm>
              <a:prstGeom prst="trapezoid">
                <a:avLst/>
              </a:prstGeom>
              <a:solidFill>
                <a:srgbClr val="66716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73" name="组合 372"/>
              <p:cNvGrpSpPr/>
              <p:nvPr/>
            </p:nvGrpSpPr>
            <p:grpSpPr>
              <a:xfrm>
                <a:off x="6231817" y="5819630"/>
                <a:ext cx="2311908" cy="543339"/>
                <a:chOff x="6150864" y="5837208"/>
                <a:chExt cx="2311908" cy="543339"/>
              </a:xfrm>
            </p:grpSpPr>
            <p:grpSp>
              <p:nvGrpSpPr>
                <p:cNvPr id="374" name="组合 373"/>
                <p:cNvGrpSpPr/>
                <p:nvPr/>
              </p:nvGrpSpPr>
              <p:grpSpPr>
                <a:xfrm>
                  <a:off x="6150864" y="5837208"/>
                  <a:ext cx="725424" cy="543339"/>
                  <a:chOff x="9158287" y="4199398"/>
                  <a:chExt cx="2028826" cy="934578"/>
                </a:xfrm>
              </p:grpSpPr>
              <p:sp>
                <p:nvSpPr>
                  <p:cNvPr id="394" name="圆角矩形 393"/>
                  <p:cNvSpPr/>
                  <p:nvPr/>
                </p:nvSpPr>
                <p:spPr>
                  <a:xfrm>
                    <a:off x="9158287" y="4199398"/>
                    <a:ext cx="2028826" cy="934578"/>
                  </a:xfrm>
                  <a:prstGeom prst="roundRect">
                    <a:avLst>
                      <a:gd name="adj" fmla="val 6662"/>
                    </a:avLst>
                  </a:prstGeom>
                  <a:solidFill>
                    <a:srgbClr val="8E8F9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grpSp>
                <p:nvGrpSpPr>
                  <p:cNvPr id="395" name="组合 394"/>
                  <p:cNvGrpSpPr/>
                  <p:nvPr/>
                </p:nvGrpSpPr>
                <p:grpSpPr>
                  <a:xfrm>
                    <a:off x="9239250" y="4270446"/>
                    <a:ext cx="1866900" cy="792482"/>
                    <a:chOff x="9235440" y="4288155"/>
                    <a:chExt cx="1866900" cy="792482"/>
                  </a:xfrm>
                </p:grpSpPr>
                <p:sp>
                  <p:nvSpPr>
                    <p:cNvPr id="396" name="圆角矩形 395"/>
                    <p:cNvSpPr/>
                    <p:nvPr/>
                  </p:nvSpPr>
                  <p:spPr>
                    <a:xfrm>
                      <a:off x="9235440" y="4288155"/>
                      <a:ext cx="1866900" cy="10668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97" name="圆角矩形 396"/>
                    <p:cNvSpPr/>
                    <p:nvPr/>
                  </p:nvSpPr>
                  <p:spPr>
                    <a:xfrm>
                      <a:off x="9235440" y="4459605"/>
                      <a:ext cx="1866900" cy="10668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98" name="圆角矩形 397"/>
                    <p:cNvSpPr/>
                    <p:nvPr/>
                  </p:nvSpPr>
                  <p:spPr>
                    <a:xfrm>
                      <a:off x="9235440" y="4631055"/>
                      <a:ext cx="1866900" cy="10668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99" name="圆角矩形 398"/>
                    <p:cNvSpPr/>
                    <p:nvPr/>
                  </p:nvSpPr>
                  <p:spPr>
                    <a:xfrm>
                      <a:off x="9235440" y="4802506"/>
                      <a:ext cx="1866900" cy="10668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400" name="圆角矩形 399"/>
                    <p:cNvSpPr/>
                    <p:nvPr/>
                  </p:nvSpPr>
                  <p:spPr>
                    <a:xfrm>
                      <a:off x="9235440" y="4973957"/>
                      <a:ext cx="1866900" cy="10668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</p:grpSp>
            <p:grpSp>
              <p:nvGrpSpPr>
                <p:cNvPr id="375" name="组合 374"/>
                <p:cNvGrpSpPr/>
                <p:nvPr/>
              </p:nvGrpSpPr>
              <p:grpSpPr>
                <a:xfrm>
                  <a:off x="7737348" y="5837208"/>
                  <a:ext cx="725424" cy="543339"/>
                  <a:chOff x="9158287" y="4199398"/>
                  <a:chExt cx="2028826" cy="934578"/>
                </a:xfrm>
              </p:grpSpPr>
              <p:sp>
                <p:nvSpPr>
                  <p:cNvPr id="387" name="圆角矩形 386"/>
                  <p:cNvSpPr/>
                  <p:nvPr/>
                </p:nvSpPr>
                <p:spPr>
                  <a:xfrm>
                    <a:off x="9158287" y="4199398"/>
                    <a:ext cx="2028826" cy="934578"/>
                  </a:xfrm>
                  <a:prstGeom prst="roundRect">
                    <a:avLst>
                      <a:gd name="adj" fmla="val 6662"/>
                    </a:avLst>
                  </a:prstGeom>
                  <a:solidFill>
                    <a:srgbClr val="8E8F9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grpSp>
                <p:nvGrpSpPr>
                  <p:cNvPr id="388" name="组合 387"/>
                  <p:cNvGrpSpPr/>
                  <p:nvPr/>
                </p:nvGrpSpPr>
                <p:grpSpPr>
                  <a:xfrm>
                    <a:off x="9239250" y="4270446"/>
                    <a:ext cx="1866900" cy="792482"/>
                    <a:chOff x="9235440" y="4288155"/>
                    <a:chExt cx="1866900" cy="792482"/>
                  </a:xfrm>
                </p:grpSpPr>
                <p:sp>
                  <p:nvSpPr>
                    <p:cNvPr id="389" name="圆角矩形 388"/>
                    <p:cNvSpPr/>
                    <p:nvPr/>
                  </p:nvSpPr>
                  <p:spPr>
                    <a:xfrm>
                      <a:off x="9235440" y="4288155"/>
                      <a:ext cx="1866900" cy="10668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90" name="圆角矩形 389"/>
                    <p:cNvSpPr/>
                    <p:nvPr/>
                  </p:nvSpPr>
                  <p:spPr>
                    <a:xfrm>
                      <a:off x="9235440" y="4459605"/>
                      <a:ext cx="1866900" cy="10668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91" name="圆角矩形 390"/>
                    <p:cNvSpPr/>
                    <p:nvPr/>
                  </p:nvSpPr>
                  <p:spPr>
                    <a:xfrm>
                      <a:off x="9235440" y="4631055"/>
                      <a:ext cx="1866900" cy="10668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92" name="圆角矩形 391"/>
                    <p:cNvSpPr/>
                    <p:nvPr/>
                  </p:nvSpPr>
                  <p:spPr>
                    <a:xfrm>
                      <a:off x="9235440" y="4802506"/>
                      <a:ext cx="1866900" cy="10668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93" name="圆角矩形 392"/>
                    <p:cNvSpPr/>
                    <p:nvPr/>
                  </p:nvSpPr>
                  <p:spPr>
                    <a:xfrm>
                      <a:off x="9235440" y="4973957"/>
                      <a:ext cx="1866900" cy="10668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</p:grpSp>
            <p:grpSp>
              <p:nvGrpSpPr>
                <p:cNvPr id="376" name="组合 375"/>
                <p:cNvGrpSpPr/>
                <p:nvPr/>
              </p:nvGrpSpPr>
              <p:grpSpPr>
                <a:xfrm>
                  <a:off x="7141083" y="5837208"/>
                  <a:ext cx="331470" cy="543339"/>
                  <a:chOff x="7152513" y="5837208"/>
                  <a:chExt cx="331470" cy="543339"/>
                </a:xfrm>
              </p:grpSpPr>
              <p:sp>
                <p:nvSpPr>
                  <p:cNvPr id="377" name="圆角矩形 376"/>
                  <p:cNvSpPr/>
                  <p:nvPr/>
                </p:nvSpPr>
                <p:spPr>
                  <a:xfrm>
                    <a:off x="7152513" y="5837208"/>
                    <a:ext cx="331470" cy="543339"/>
                  </a:xfrm>
                  <a:prstGeom prst="roundRect">
                    <a:avLst>
                      <a:gd name="adj" fmla="val 6662"/>
                    </a:avLst>
                  </a:prstGeom>
                  <a:solidFill>
                    <a:srgbClr val="8E8F9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grpSp>
                <p:nvGrpSpPr>
                  <p:cNvPr id="378" name="组合 377"/>
                  <p:cNvGrpSpPr/>
                  <p:nvPr/>
                </p:nvGrpSpPr>
                <p:grpSpPr>
                  <a:xfrm>
                    <a:off x="7165741" y="5873931"/>
                    <a:ext cx="305014" cy="465310"/>
                    <a:chOff x="7165741" y="5873931"/>
                    <a:chExt cx="305014" cy="507062"/>
                  </a:xfrm>
                </p:grpSpPr>
                <p:sp>
                  <p:nvSpPr>
                    <p:cNvPr id="379" name="圆角矩形 378"/>
                    <p:cNvSpPr/>
                    <p:nvPr/>
                  </p:nvSpPr>
                  <p:spPr>
                    <a:xfrm>
                      <a:off x="7165741" y="5873931"/>
                      <a:ext cx="305014" cy="4333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80" name="圆角矩形 379"/>
                    <p:cNvSpPr/>
                    <p:nvPr/>
                  </p:nvSpPr>
                  <p:spPr>
                    <a:xfrm>
                      <a:off x="7165741" y="5940178"/>
                      <a:ext cx="305014" cy="4333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81" name="圆角矩形 380"/>
                    <p:cNvSpPr/>
                    <p:nvPr/>
                  </p:nvSpPr>
                  <p:spPr>
                    <a:xfrm>
                      <a:off x="7165741" y="6072672"/>
                      <a:ext cx="305014" cy="4333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82" name="圆角矩形 381"/>
                    <p:cNvSpPr/>
                    <p:nvPr/>
                  </p:nvSpPr>
                  <p:spPr>
                    <a:xfrm>
                      <a:off x="7165741" y="6205166"/>
                      <a:ext cx="305014" cy="4333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83" name="圆角矩形 382"/>
                    <p:cNvSpPr/>
                    <p:nvPr/>
                  </p:nvSpPr>
                  <p:spPr>
                    <a:xfrm>
                      <a:off x="7165741" y="6006425"/>
                      <a:ext cx="305014" cy="4333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84" name="圆角矩形 383"/>
                    <p:cNvSpPr/>
                    <p:nvPr/>
                  </p:nvSpPr>
                  <p:spPr>
                    <a:xfrm>
                      <a:off x="7165741" y="6138919"/>
                      <a:ext cx="305014" cy="4333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85" name="圆角矩形 384"/>
                    <p:cNvSpPr/>
                    <p:nvPr/>
                  </p:nvSpPr>
                  <p:spPr>
                    <a:xfrm>
                      <a:off x="7165741" y="6271413"/>
                      <a:ext cx="305014" cy="4333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86" name="圆角矩形 385"/>
                    <p:cNvSpPr/>
                    <p:nvPr/>
                  </p:nvSpPr>
                  <p:spPr>
                    <a:xfrm>
                      <a:off x="7165741" y="6337660"/>
                      <a:ext cx="305014" cy="4333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</p:grpSp>
          </p:grpSp>
        </p:grpSp>
        <p:sp>
          <p:nvSpPr>
            <p:cNvPr id="356" name="等腰三角形 16"/>
            <p:cNvSpPr/>
            <p:nvPr/>
          </p:nvSpPr>
          <p:spPr>
            <a:xfrm rot="2229287" flipH="1">
              <a:off x="612689" y="5768258"/>
              <a:ext cx="731720" cy="895711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57" name="等腰三角形 16"/>
            <p:cNvSpPr/>
            <p:nvPr/>
          </p:nvSpPr>
          <p:spPr>
            <a:xfrm rot="19370713">
              <a:off x="4203288" y="5768258"/>
              <a:ext cx="731720" cy="895711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grpSp>
          <p:nvGrpSpPr>
            <p:cNvPr id="358" name="组合 357"/>
            <p:cNvGrpSpPr/>
            <p:nvPr/>
          </p:nvGrpSpPr>
          <p:grpSpPr>
            <a:xfrm>
              <a:off x="964596" y="4674768"/>
              <a:ext cx="3635697" cy="3595517"/>
              <a:chOff x="5522913" y="7299325"/>
              <a:chExt cx="1149351" cy="1136650"/>
            </a:xfrm>
          </p:grpSpPr>
          <p:sp>
            <p:nvSpPr>
              <p:cNvPr id="367" name="Freeform 17"/>
              <p:cNvSpPr>
                <a:spLocks noEditPoints="1"/>
              </p:cNvSpPr>
              <p:nvPr/>
            </p:nvSpPr>
            <p:spPr bwMode="auto">
              <a:xfrm>
                <a:off x="5530851" y="7299325"/>
                <a:ext cx="1130300" cy="1136650"/>
              </a:xfrm>
              <a:custGeom>
                <a:avLst/>
                <a:gdLst>
                  <a:gd name="T0" fmla="*/ 44 w 299"/>
                  <a:gd name="T1" fmla="*/ 44 h 300"/>
                  <a:gd name="T2" fmla="*/ 150 w 299"/>
                  <a:gd name="T3" fmla="*/ 0 h 300"/>
                  <a:gd name="T4" fmla="*/ 256 w 299"/>
                  <a:gd name="T5" fmla="*/ 44 h 300"/>
                  <a:gd name="T6" fmla="*/ 299 w 299"/>
                  <a:gd name="T7" fmla="*/ 150 h 300"/>
                  <a:gd name="T8" fmla="*/ 256 w 299"/>
                  <a:gd name="T9" fmla="*/ 256 h 300"/>
                  <a:gd name="T10" fmla="*/ 150 w 299"/>
                  <a:gd name="T11" fmla="*/ 300 h 300"/>
                  <a:gd name="T12" fmla="*/ 44 w 299"/>
                  <a:gd name="T13" fmla="*/ 256 h 300"/>
                  <a:gd name="T14" fmla="*/ 0 w 299"/>
                  <a:gd name="T15" fmla="*/ 150 h 300"/>
                  <a:gd name="T16" fmla="*/ 44 w 299"/>
                  <a:gd name="T17" fmla="*/ 44 h 300"/>
                  <a:gd name="T18" fmla="*/ 36 w 299"/>
                  <a:gd name="T19" fmla="*/ 147 h 300"/>
                  <a:gd name="T20" fmla="*/ 36 w 299"/>
                  <a:gd name="T21" fmla="*/ 150 h 300"/>
                  <a:gd name="T22" fmla="*/ 131 w 299"/>
                  <a:gd name="T23" fmla="*/ 262 h 300"/>
                  <a:gd name="T24" fmla="*/ 131 w 299"/>
                  <a:gd name="T25" fmla="*/ 250 h 300"/>
                  <a:gd name="T26" fmla="*/ 36 w 299"/>
                  <a:gd name="T27" fmla="*/ 147 h 300"/>
                  <a:gd name="T28" fmla="*/ 171 w 299"/>
                  <a:gd name="T29" fmla="*/ 262 h 300"/>
                  <a:gd name="T30" fmla="*/ 264 w 299"/>
                  <a:gd name="T31" fmla="*/ 150 h 300"/>
                  <a:gd name="T32" fmla="*/ 264 w 299"/>
                  <a:gd name="T33" fmla="*/ 147 h 300"/>
                  <a:gd name="T34" fmla="*/ 171 w 299"/>
                  <a:gd name="T35" fmla="*/ 250 h 300"/>
                  <a:gd name="T36" fmla="*/ 171 w 299"/>
                  <a:gd name="T37" fmla="*/ 262 h 300"/>
                  <a:gd name="T38" fmla="*/ 231 w 299"/>
                  <a:gd name="T39" fmla="*/ 69 h 300"/>
                  <a:gd name="T40" fmla="*/ 193 w 299"/>
                  <a:gd name="T41" fmla="*/ 44 h 300"/>
                  <a:gd name="T42" fmla="*/ 150 w 299"/>
                  <a:gd name="T43" fmla="*/ 36 h 300"/>
                  <a:gd name="T44" fmla="*/ 106 w 299"/>
                  <a:gd name="T45" fmla="*/ 44 h 300"/>
                  <a:gd name="T46" fmla="*/ 69 w 299"/>
                  <a:gd name="T47" fmla="*/ 69 h 300"/>
                  <a:gd name="T48" fmla="*/ 45 w 299"/>
                  <a:gd name="T49" fmla="*/ 105 h 300"/>
                  <a:gd name="T50" fmla="*/ 255 w 299"/>
                  <a:gd name="T51" fmla="*/ 105 h 300"/>
                  <a:gd name="T52" fmla="*/ 231 w 299"/>
                  <a:gd name="T53" fmla="*/ 69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9" h="300">
                    <a:moveTo>
                      <a:pt x="44" y="44"/>
                    </a:moveTo>
                    <a:cubicBezTo>
                      <a:pt x="71" y="17"/>
                      <a:pt x="108" y="0"/>
                      <a:pt x="150" y="0"/>
                    </a:cubicBezTo>
                    <a:cubicBezTo>
                      <a:pt x="191" y="0"/>
                      <a:pt x="229" y="17"/>
                      <a:pt x="256" y="44"/>
                    </a:cubicBezTo>
                    <a:cubicBezTo>
                      <a:pt x="283" y="71"/>
                      <a:pt x="299" y="108"/>
                      <a:pt x="299" y="150"/>
                    </a:cubicBezTo>
                    <a:cubicBezTo>
                      <a:pt x="299" y="191"/>
                      <a:pt x="283" y="229"/>
                      <a:pt x="256" y="256"/>
                    </a:cubicBezTo>
                    <a:cubicBezTo>
                      <a:pt x="229" y="283"/>
                      <a:pt x="191" y="300"/>
                      <a:pt x="150" y="300"/>
                    </a:cubicBezTo>
                    <a:cubicBezTo>
                      <a:pt x="108" y="300"/>
                      <a:pt x="71" y="283"/>
                      <a:pt x="44" y="256"/>
                    </a:cubicBezTo>
                    <a:cubicBezTo>
                      <a:pt x="17" y="229"/>
                      <a:pt x="0" y="191"/>
                      <a:pt x="0" y="150"/>
                    </a:cubicBezTo>
                    <a:cubicBezTo>
                      <a:pt x="0" y="108"/>
                      <a:pt x="17" y="71"/>
                      <a:pt x="44" y="44"/>
                    </a:cubicBezTo>
                    <a:close/>
                    <a:moveTo>
                      <a:pt x="36" y="147"/>
                    </a:moveTo>
                    <a:cubicBezTo>
                      <a:pt x="36" y="148"/>
                      <a:pt x="36" y="149"/>
                      <a:pt x="36" y="150"/>
                    </a:cubicBezTo>
                    <a:cubicBezTo>
                      <a:pt x="36" y="206"/>
                      <a:pt x="77" y="253"/>
                      <a:pt x="131" y="262"/>
                    </a:cubicBezTo>
                    <a:cubicBezTo>
                      <a:pt x="131" y="250"/>
                      <a:pt x="131" y="250"/>
                      <a:pt x="131" y="250"/>
                    </a:cubicBezTo>
                    <a:cubicBezTo>
                      <a:pt x="131" y="192"/>
                      <a:pt x="90" y="156"/>
                      <a:pt x="36" y="147"/>
                    </a:cubicBezTo>
                    <a:close/>
                    <a:moveTo>
                      <a:pt x="171" y="262"/>
                    </a:moveTo>
                    <a:cubicBezTo>
                      <a:pt x="224" y="252"/>
                      <a:pt x="264" y="205"/>
                      <a:pt x="264" y="150"/>
                    </a:cubicBezTo>
                    <a:cubicBezTo>
                      <a:pt x="264" y="149"/>
                      <a:pt x="264" y="148"/>
                      <a:pt x="264" y="147"/>
                    </a:cubicBezTo>
                    <a:cubicBezTo>
                      <a:pt x="211" y="157"/>
                      <a:pt x="171" y="193"/>
                      <a:pt x="171" y="250"/>
                    </a:cubicBezTo>
                    <a:cubicBezTo>
                      <a:pt x="171" y="262"/>
                      <a:pt x="171" y="262"/>
                      <a:pt x="171" y="262"/>
                    </a:cubicBezTo>
                    <a:close/>
                    <a:moveTo>
                      <a:pt x="231" y="69"/>
                    </a:moveTo>
                    <a:cubicBezTo>
                      <a:pt x="220" y="58"/>
                      <a:pt x="207" y="50"/>
                      <a:pt x="193" y="44"/>
                    </a:cubicBezTo>
                    <a:cubicBezTo>
                      <a:pt x="180" y="39"/>
                      <a:pt x="165" y="36"/>
                      <a:pt x="150" y="36"/>
                    </a:cubicBezTo>
                    <a:cubicBezTo>
                      <a:pt x="134" y="36"/>
                      <a:pt x="119" y="39"/>
                      <a:pt x="106" y="44"/>
                    </a:cubicBezTo>
                    <a:cubicBezTo>
                      <a:pt x="92" y="50"/>
                      <a:pt x="79" y="58"/>
                      <a:pt x="69" y="69"/>
                    </a:cubicBezTo>
                    <a:cubicBezTo>
                      <a:pt x="59" y="79"/>
                      <a:pt x="50" y="91"/>
                      <a:pt x="45" y="105"/>
                    </a:cubicBezTo>
                    <a:cubicBezTo>
                      <a:pt x="255" y="105"/>
                      <a:pt x="255" y="105"/>
                      <a:pt x="255" y="105"/>
                    </a:cubicBezTo>
                    <a:cubicBezTo>
                      <a:pt x="249" y="91"/>
                      <a:pt x="241" y="79"/>
                      <a:pt x="231" y="69"/>
                    </a:cubicBez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18"/>
              <p:cNvSpPr>
                <a:spLocks/>
              </p:cNvSpPr>
              <p:nvPr/>
            </p:nvSpPr>
            <p:spPr bwMode="auto">
              <a:xfrm>
                <a:off x="5522913" y="7451725"/>
                <a:ext cx="287338" cy="828675"/>
              </a:xfrm>
              <a:custGeom>
                <a:avLst/>
                <a:gdLst>
                  <a:gd name="T0" fmla="*/ 44 w 76"/>
                  <a:gd name="T1" fmla="*/ 217 h 219"/>
                  <a:gd name="T2" fmla="*/ 12 w 76"/>
                  <a:gd name="T3" fmla="*/ 167 h 219"/>
                  <a:gd name="T4" fmla="*/ 0 w 76"/>
                  <a:gd name="T5" fmla="*/ 109 h 219"/>
                  <a:gd name="T6" fmla="*/ 12 w 76"/>
                  <a:gd name="T7" fmla="*/ 51 h 219"/>
                  <a:gd name="T8" fmla="*/ 45 w 76"/>
                  <a:gd name="T9" fmla="*/ 2 h 219"/>
                  <a:gd name="T10" fmla="*/ 47 w 76"/>
                  <a:gd name="T11" fmla="*/ 0 h 219"/>
                  <a:gd name="T12" fmla="*/ 49 w 76"/>
                  <a:gd name="T13" fmla="*/ 2 h 219"/>
                  <a:gd name="T14" fmla="*/ 74 w 76"/>
                  <a:gd name="T15" fmla="*/ 27 h 219"/>
                  <a:gd name="T16" fmla="*/ 76 w 76"/>
                  <a:gd name="T17" fmla="*/ 29 h 219"/>
                  <a:gd name="T18" fmla="*/ 74 w 76"/>
                  <a:gd name="T19" fmla="*/ 31 h 219"/>
                  <a:gd name="T20" fmla="*/ 60 w 76"/>
                  <a:gd name="T21" fmla="*/ 47 h 219"/>
                  <a:gd name="T22" fmla="*/ 50 w 76"/>
                  <a:gd name="T23" fmla="*/ 67 h 219"/>
                  <a:gd name="T24" fmla="*/ 43 w 76"/>
                  <a:gd name="T25" fmla="*/ 87 h 219"/>
                  <a:gd name="T26" fmla="*/ 41 w 76"/>
                  <a:gd name="T27" fmla="*/ 109 h 219"/>
                  <a:gd name="T28" fmla="*/ 43 w 76"/>
                  <a:gd name="T29" fmla="*/ 131 h 219"/>
                  <a:gd name="T30" fmla="*/ 50 w 76"/>
                  <a:gd name="T31" fmla="*/ 152 h 219"/>
                  <a:gd name="T32" fmla="*/ 60 w 76"/>
                  <a:gd name="T33" fmla="*/ 171 h 219"/>
                  <a:gd name="T34" fmla="*/ 73 w 76"/>
                  <a:gd name="T35" fmla="*/ 188 h 219"/>
                  <a:gd name="T36" fmla="*/ 75 w 76"/>
                  <a:gd name="T37" fmla="*/ 190 h 219"/>
                  <a:gd name="T38" fmla="*/ 73 w 76"/>
                  <a:gd name="T39" fmla="*/ 191 h 219"/>
                  <a:gd name="T40" fmla="*/ 48 w 76"/>
                  <a:gd name="T41" fmla="*/ 217 h 219"/>
                  <a:gd name="T42" fmla="*/ 46 w 76"/>
                  <a:gd name="T43" fmla="*/ 219 h 219"/>
                  <a:gd name="T44" fmla="*/ 44 w 76"/>
                  <a:gd name="T45" fmla="*/ 217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6" h="219">
                    <a:moveTo>
                      <a:pt x="44" y="217"/>
                    </a:moveTo>
                    <a:cubicBezTo>
                      <a:pt x="30" y="203"/>
                      <a:pt x="19" y="186"/>
                      <a:pt x="12" y="167"/>
                    </a:cubicBezTo>
                    <a:cubicBezTo>
                      <a:pt x="4" y="149"/>
                      <a:pt x="0" y="130"/>
                      <a:pt x="0" y="109"/>
                    </a:cubicBezTo>
                    <a:cubicBezTo>
                      <a:pt x="0" y="89"/>
                      <a:pt x="4" y="69"/>
                      <a:pt x="12" y="51"/>
                    </a:cubicBezTo>
                    <a:cubicBezTo>
                      <a:pt x="19" y="32"/>
                      <a:pt x="31" y="16"/>
                      <a:pt x="45" y="2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74" y="27"/>
                      <a:pt x="74" y="27"/>
                      <a:pt x="74" y="27"/>
                    </a:cubicBezTo>
                    <a:cubicBezTo>
                      <a:pt x="76" y="29"/>
                      <a:pt x="76" y="29"/>
                      <a:pt x="76" y="29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69" y="36"/>
                      <a:pt x="64" y="41"/>
                      <a:pt x="60" y="47"/>
                    </a:cubicBezTo>
                    <a:cubicBezTo>
                      <a:pt x="56" y="53"/>
                      <a:pt x="52" y="60"/>
                      <a:pt x="50" y="67"/>
                    </a:cubicBezTo>
                    <a:cubicBezTo>
                      <a:pt x="47" y="73"/>
                      <a:pt x="45" y="80"/>
                      <a:pt x="43" y="87"/>
                    </a:cubicBezTo>
                    <a:cubicBezTo>
                      <a:pt x="42" y="94"/>
                      <a:pt x="41" y="102"/>
                      <a:pt x="41" y="109"/>
                    </a:cubicBezTo>
                    <a:cubicBezTo>
                      <a:pt x="41" y="117"/>
                      <a:pt x="42" y="124"/>
                      <a:pt x="43" y="131"/>
                    </a:cubicBezTo>
                    <a:cubicBezTo>
                      <a:pt x="45" y="138"/>
                      <a:pt x="47" y="145"/>
                      <a:pt x="50" y="152"/>
                    </a:cubicBezTo>
                    <a:cubicBezTo>
                      <a:pt x="52" y="159"/>
                      <a:pt x="56" y="165"/>
                      <a:pt x="60" y="171"/>
                    </a:cubicBezTo>
                    <a:cubicBezTo>
                      <a:pt x="64" y="177"/>
                      <a:pt x="68" y="182"/>
                      <a:pt x="73" y="188"/>
                    </a:cubicBezTo>
                    <a:cubicBezTo>
                      <a:pt x="75" y="190"/>
                      <a:pt x="75" y="190"/>
                      <a:pt x="75" y="190"/>
                    </a:cubicBezTo>
                    <a:cubicBezTo>
                      <a:pt x="73" y="191"/>
                      <a:pt x="73" y="191"/>
                      <a:pt x="73" y="191"/>
                    </a:cubicBezTo>
                    <a:cubicBezTo>
                      <a:pt x="48" y="217"/>
                      <a:pt x="48" y="217"/>
                      <a:pt x="48" y="217"/>
                    </a:cubicBezTo>
                    <a:cubicBezTo>
                      <a:pt x="46" y="219"/>
                      <a:pt x="46" y="219"/>
                      <a:pt x="46" y="219"/>
                    </a:cubicBezTo>
                    <a:lnTo>
                      <a:pt x="44" y="217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19"/>
              <p:cNvSpPr>
                <a:spLocks/>
              </p:cNvSpPr>
              <p:nvPr/>
            </p:nvSpPr>
            <p:spPr bwMode="auto">
              <a:xfrm>
                <a:off x="5908676" y="7727950"/>
                <a:ext cx="385763" cy="363538"/>
              </a:xfrm>
              <a:custGeom>
                <a:avLst/>
                <a:gdLst>
                  <a:gd name="T0" fmla="*/ 87 w 102"/>
                  <a:gd name="T1" fmla="*/ 15 h 96"/>
                  <a:gd name="T2" fmla="*/ 15 w 102"/>
                  <a:gd name="T3" fmla="*/ 15 h 96"/>
                  <a:gd name="T4" fmla="*/ 87 w 102"/>
                  <a:gd name="T5" fmla="*/ 1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2" h="96">
                    <a:moveTo>
                      <a:pt x="87" y="15"/>
                    </a:moveTo>
                    <a:cubicBezTo>
                      <a:pt x="84" y="0"/>
                      <a:pt x="18" y="0"/>
                      <a:pt x="15" y="15"/>
                    </a:cubicBezTo>
                    <a:cubicBezTo>
                      <a:pt x="0" y="96"/>
                      <a:pt x="102" y="96"/>
                      <a:pt x="87" y="15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20"/>
              <p:cNvSpPr>
                <a:spLocks/>
              </p:cNvSpPr>
              <p:nvPr/>
            </p:nvSpPr>
            <p:spPr bwMode="auto">
              <a:xfrm>
                <a:off x="5954713" y="7761288"/>
                <a:ext cx="293688" cy="280988"/>
              </a:xfrm>
              <a:custGeom>
                <a:avLst/>
                <a:gdLst>
                  <a:gd name="T0" fmla="*/ 67 w 78"/>
                  <a:gd name="T1" fmla="*/ 12 h 74"/>
                  <a:gd name="T2" fmla="*/ 11 w 78"/>
                  <a:gd name="T3" fmla="*/ 12 h 74"/>
                  <a:gd name="T4" fmla="*/ 67 w 78"/>
                  <a:gd name="T5" fmla="*/ 1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8" h="74">
                    <a:moveTo>
                      <a:pt x="67" y="12"/>
                    </a:moveTo>
                    <a:cubicBezTo>
                      <a:pt x="64" y="0"/>
                      <a:pt x="13" y="0"/>
                      <a:pt x="11" y="12"/>
                    </a:cubicBezTo>
                    <a:cubicBezTo>
                      <a:pt x="0" y="74"/>
                      <a:pt x="78" y="74"/>
                      <a:pt x="67" y="12"/>
                    </a:cubicBezTo>
                    <a:close/>
                  </a:path>
                </a:pathLst>
              </a:custGeom>
              <a:solidFill>
                <a:srgbClr val="C5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21"/>
              <p:cNvSpPr>
                <a:spLocks/>
              </p:cNvSpPr>
              <p:nvPr/>
            </p:nvSpPr>
            <p:spPr bwMode="auto">
              <a:xfrm>
                <a:off x="6384926" y="7446963"/>
                <a:ext cx="287338" cy="830263"/>
              </a:xfrm>
              <a:custGeom>
                <a:avLst/>
                <a:gdLst>
                  <a:gd name="T0" fmla="*/ 31 w 76"/>
                  <a:gd name="T1" fmla="*/ 2 h 219"/>
                  <a:gd name="T2" fmla="*/ 64 w 76"/>
                  <a:gd name="T3" fmla="*/ 52 h 219"/>
                  <a:gd name="T4" fmla="*/ 76 w 76"/>
                  <a:gd name="T5" fmla="*/ 110 h 219"/>
                  <a:gd name="T6" fmla="*/ 64 w 76"/>
                  <a:gd name="T7" fmla="*/ 168 h 219"/>
                  <a:gd name="T8" fmla="*/ 31 w 76"/>
                  <a:gd name="T9" fmla="*/ 217 h 219"/>
                  <a:gd name="T10" fmla="*/ 29 w 76"/>
                  <a:gd name="T11" fmla="*/ 219 h 219"/>
                  <a:gd name="T12" fmla="*/ 27 w 76"/>
                  <a:gd name="T13" fmla="*/ 217 h 219"/>
                  <a:gd name="T14" fmla="*/ 2 w 76"/>
                  <a:gd name="T15" fmla="*/ 192 h 219"/>
                  <a:gd name="T16" fmla="*/ 0 w 76"/>
                  <a:gd name="T17" fmla="*/ 190 h 219"/>
                  <a:gd name="T18" fmla="*/ 2 w 76"/>
                  <a:gd name="T19" fmla="*/ 188 h 219"/>
                  <a:gd name="T20" fmla="*/ 16 w 76"/>
                  <a:gd name="T21" fmla="*/ 172 h 219"/>
                  <a:gd name="T22" fmla="*/ 26 w 76"/>
                  <a:gd name="T23" fmla="*/ 152 h 219"/>
                  <a:gd name="T24" fmla="*/ 33 w 76"/>
                  <a:gd name="T25" fmla="*/ 132 h 219"/>
                  <a:gd name="T26" fmla="*/ 35 w 76"/>
                  <a:gd name="T27" fmla="*/ 110 h 219"/>
                  <a:gd name="T28" fmla="*/ 33 w 76"/>
                  <a:gd name="T29" fmla="*/ 88 h 219"/>
                  <a:gd name="T30" fmla="*/ 26 w 76"/>
                  <a:gd name="T31" fmla="*/ 67 h 219"/>
                  <a:gd name="T32" fmla="*/ 16 w 76"/>
                  <a:gd name="T33" fmla="*/ 48 h 219"/>
                  <a:gd name="T34" fmla="*/ 2 w 76"/>
                  <a:gd name="T35" fmla="*/ 31 h 219"/>
                  <a:gd name="T36" fmla="*/ 1 w 76"/>
                  <a:gd name="T37" fmla="*/ 29 h 219"/>
                  <a:gd name="T38" fmla="*/ 2 w 76"/>
                  <a:gd name="T39" fmla="*/ 28 h 219"/>
                  <a:gd name="T40" fmla="*/ 28 w 76"/>
                  <a:gd name="T41" fmla="*/ 2 h 219"/>
                  <a:gd name="T42" fmla="*/ 30 w 76"/>
                  <a:gd name="T43" fmla="*/ 0 h 219"/>
                  <a:gd name="T44" fmla="*/ 31 w 76"/>
                  <a:gd name="T45" fmla="*/ 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6" h="219">
                    <a:moveTo>
                      <a:pt x="31" y="2"/>
                    </a:moveTo>
                    <a:cubicBezTo>
                      <a:pt x="45" y="16"/>
                      <a:pt x="57" y="33"/>
                      <a:pt x="64" y="52"/>
                    </a:cubicBezTo>
                    <a:cubicBezTo>
                      <a:pt x="72" y="70"/>
                      <a:pt x="76" y="89"/>
                      <a:pt x="76" y="110"/>
                    </a:cubicBezTo>
                    <a:cubicBezTo>
                      <a:pt x="76" y="130"/>
                      <a:pt x="72" y="150"/>
                      <a:pt x="64" y="168"/>
                    </a:cubicBezTo>
                    <a:cubicBezTo>
                      <a:pt x="57" y="187"/>
                      <a:pt x="45" y="203"/>
                      <a:pt x="31" y="217"/>
                    </a:cubicBezTo>
                    <a:cubicBezTo>
                      <a:pt x="29" y="219"/>
                      <a:pt x="29" y="219"/>
                      <a:pt x="29" y="219"/>
                    </a:cubicBezTo>
                    <a:cubicBezTo>
                      <a:pt x="27" y="217"/>
                      <a:pt x="27" y="217"/>
                      <a:pt x="27" y="217"/>
                    </a:cubicBezTo>
                    <a:cubicBezTo>
                      <a:pt x="2" y="192"/>
                      <a:pt x="2" y="192"/>
                      <a:pt x="2" y="192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7" y="183"/>
                      <a:pt x="12" y="178"/>
                      <a:pt x="16" y="172"/>
                    </a:cubicBezTo>
                    <a:cubicBezTo>
                      <a:pt x="20" y="166"/>
                      <a:pt x="23" y="159"/>
                      <a:pt x="26" y="152"/>
                    </a:cubicBezTo>
                    <a:cubicBezTo>
                      <a:pt x="29" y="146"/>
                      <a:pt x="31" y="139"/>
                      <a:pt x="33" y="132"/>
                    </a:cubicBezTo>
                    <a:cubicBezTo>
                      <a:pt x="34" y="125"/>
                      <a:pt x="35" y="117"/>
                      <a:pt x="35" y="110"/>
                    </a:cubicBezTo>
                    <a:cubicBezTo>
                      <a:pt x="35" y="102"/>
                      <a:pt x="34" y="95"/>
                      <a:pt x="33" y="88"/>
                    </a:cubicBezTo>
                    <a:cubicBezTo>
                      <a:pt x="31" y="81"/>
                      <a:pt x="29" y="74"/>
                      <a:pt x="26" y="67"/>
                    </a:cubicBezTo>
                    <a:cubicBezTo>
                      <a:pt x="23" y="60"/>
                      <a:pt x="20" y="54"/>
                      <a:pt x="16" y="48"/>
                    </a:cubicBezTo>
                    <a:cubicBezTo>
                      <a:pt x="12" y="42"/>
                      <a:pt x="8" y="37"/>
                      <a:pt x="2" y="31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30" y="0"/>
                      <a:pt x="30" y="0"/>
                      <a:pt x="30" y="0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59" name="等腰三角形 16"/>
            <p:cNvSpPr/>
            <p:nvPr/>
          </p:nvSpPr>
          <p:spPr>
            <a:xfrm rot="3458375" flipH="1">
              <a:off x="885721" y="6206163"/>
              <a:ext cx="190868" cy="36759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等腰三角形 16"/>
            <p:cNvSpPr/>
            <p:nvPr/>
          </p:nvSpPr>
          <p:spPr>
            <a:xfrm rot="18141625">
              <a:off x="4471108" y="6206163"/>
              <a:ext cx="190868" cy="36759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61" name="组合 360"/>
            <p:cNvGrpSpPr/>
            <p:nvPr/>
          </p:nvGrpSpPr>
          <p:grpSpPr>
            <a:xfrm>
              <a:off x="4805463" y="6423099"/>
              <a:ext cx="644131" cy="879152"/>
              <a:chOff x="4913312" y="6623244"/>
              <a:chExt cx="570304" cy="778389"/>
            </a:xfrm>
          </p:grpSpPr>
          <p:sp>
            <p:nvSpPr>
              <p:cNvPr id="365" name="矩形 364"/>
              <p:cNvSpPr/>
              <p:nvPr/>
            </p:nvSpPr>
            <p:spPr>
              <a:xfrm rot="19650474">
                <a:off x="4913312" y="6623244"/>
                <a:ext cx="467536" cy="680326"/>
              </a:xfrm>
              <a:prstGeom prst="rect">
                <a:avLst/>
              </a:prstGeom>
              <a:solidFill>
                <a:srgbClr val="EBEB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66" name="矩形 365"/>
              <p:cNvSpPr/>
              <p:nvPr/>
            </p:nvSpPr>
            <p:spPr>
              <a:xfrm rot="19650474">
                <a:off x="4955774" y="6721307"/>
                <a:ext cx="527842" cy="680326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62" name="组合 361"/>
            <p:cNvGrpSpPr/>
            <p:nvPr/>
          </p:nvGrpSpPr>
          <p:grpSpPr>
            <a:xfrm flipH="1">
              <a:off x="157997" y="6423099"/>
              <a:ext cx="602820" cy="879152"/>
              <a:chOff x="4949888" y="6623244"/>
              <a:chExt cx="533728" cy="778389"/>
            </a:xfrm>
          </p:grpSpPr>
          <p:sp>
            <p:nvSpPr>
              <p:cNvPr id="363" name="矩形 362"/>
              <p:cNvSpPr/>
              <p:nvPr/>
            </p:nvSpPr>
            <p:spPr>
              <a:xfrm rot="19650474">
                <a:off x="4949888" y="6623244"/>
                <a:ext cx="467536" cy="680326"/>
              </a:xfrm>
              <a:prstGeom prst="rect">
                <a:avLst/>
              </a:prstGeom>
              <a:solidFill>
                <a:srgbClr val="EBEB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64" name="矩形 363"/>
              <p:cNvSpPr/>
              <p:nvPr/>
            </p:nvSpPr>
            <p:spPr>
              <a:xfrm rot="19650474">
                <a:off x="4955774" y="6721307"/>
                <a:ext cx="527842" cy="680326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23115885"/>
      </p:ext>
    </p:extLst>
  </p:cSld>
  <p:clrMapOvr>
    <a:masterClrMapping/>
  </p:clrMapOvr>
  <p:transition spd="slow" advTm="0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4.07407E-6 L 0 -0.25069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4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xit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64" presetClass="path" presetSubtype="0" accel="10000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Motion origin="layout" path="M 0 -0.25069 L 0 -0.29791 " pathEditMode="relative" rAng="0" ptsTypes="AA">
                                      <p:cBhvr>
                                        <p:cTn id="17" dur="50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6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1">
              <a:lumMod val="75000"/>
            </a:schemeClr>
          </a:fgClr>
          <a:bgClr>
            <a:srgbClr val="FFFBF5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/>
        </p:nvGrpSpPr>
        <p:grpSpPr>
          <a:xfrm>
            <a:off x="5425646" y="2644012"/>
            <a:ext cx="1312393" cy="3756092"/>
            <a:chOff x="5425646" y="2644012"/>
            <a:chExt cx="1312393" cy="3756092"/>
          </a:xfrm>
        </p:grpSpPr>
        <p:sp>
          <p:nvSpPr>
            <p:cNvPr id="54" name="矩形 53"/>
            <p:cNvSpPr/>
            <p:nvPr/>
          </p:nvSpPr>
          <p:spPr>
            <a:xfrm>
              <a:off x="5968333" y="4050847"/>
              <a:ext cx="255003" cy="118555"/>
            </a:xfrm>
            <a:prstGeom prst="rect">
              <a:avLst/>
            </a:pr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84" name="Freeform 39"/>
            <p:cNvSpPr>
              <a:spLocks/>
            </p:cNvSpPr>
            <p:nvPr/>
          </p:nvSpPr>
          <p:spPr bwMode="auto">
            <a:xfrm>
              <a:off x="5475726" y="2801617"/>
              <a:ext cx="1226963" cy="1154787"/>
            </a:xfrm>
            <a:custGeom>
              <a:avLst/>
              <a:gdLst>
                <a:gd name="T0" fmla="*/ 164 w 350"/>
                <a:gd name="T1" fmla="*/ 6 h 329"/>
                <a:gd name="T2" fmla="*/ 116 w 350"/>
                <a:gd name="T3" fmla="*/ 15 h 329"/>
                <a:gd name="T4" fmla="*/ 12 w 350"/>
                <a:gd name="T5" fmla="*/ 17 h 329"/>
                <a:gd name="T6" fmla="*/ 38 w 350"/>
                <a:gd name="T7" fmla="*/ 44 h 329"/>
                <a:gd name="T8" fmla="*/ 0 w 350"/>
                <a:gd name="T9" fmla="*/ 49 h 329"/>
                <a:gd name="T10" fmla="*/ 34 w 350"/>
                <a:gd name="T11" fmla="*/ 73 h 329"/>
                <a:gd name="T12" fmla="*/ 2 w 350"/>
                <a:gd name="T13" fmla="*/ 175 h 329"/>
                <a:gd name="T14" fmla="*/ 183 w 350"/>
                <a:gd name="T15" fmla="*/ 323 h 329"/>
                <a:gd name="T16" fmla="*/ 345 w 350"/>
                <a:gd name="T17" fmla="*/ 154 h 329"/>
                <a:gd name="T18" fmla="*/ 164 w 350"/>
                <a:gd name="T19" fmla="*/ 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0" h="329">
                  <a:moveTo>
                    <a:pt x="164" y="6"/>
                  </a:moveTo>
                  <a:cubicBezTo>
                    <a:pt x="147" y="7"/>
                    <a:pt x="131" y="10"/>
                    <a:pt x="116" y="15"/>
                  </a:cubicBezTo>
                  <a:cubicBezTo>
                    <a:pt x="93" y="20"/>
                    <a:pt x="31" y="32"/>
                    <a:pt x="12" y="17"/>
                  </a:cubicBezTo>
                  <a:cubicBezTo>
                    <a:pt x="12" y="17"/>
                    <a:pt x="19" y="36"/>
                    <a:pt x="38" y="44"/>
                  </a:cubicBezTo>
                  <a:cubicBezTo>
                    <a:pt x="38" y="44"/>
                    <a:pt x="14" y="52"/>
                    <a:pt x="0" y="49"/>
                  </a:cubicBezTo>
                  <a:cubicBezTo>
                    <a:pt x="0" y="49"/>
                    <a:pt x="10" y="65"/>
                    <a:pt x="34" y="73"/>
                  </a:cubicBezTo>
                  <a:cubicBezTo>
                    <a:pt x="12" y="102"/>
                    <a:pt x="0" y="137"/>
                    <a:pt x="2" y="175"/>
                  </a:cubicBezTo>
                  <a:cubicBezTo>
                    <a:pt x="7" y="263"/>
                    <a:pt x="88" y="329"/>
                    <a:pt x="183" y="323"/>
                  </a:cubicBezTo>
                  <a:cubicBezTo>
                    <a:pt x="277" y="318"/>
                    <a:pt x="350" y="242"/>
                    <a:pt x="345" y="154"/>
                  </a:cubicBezTo>
                  <a:cubicBezTo>
                    <a:pt x="339" y="67"/>
                    <a:pt x="258" y="0"/>
                    <a:pt x="164" y="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42"/>
            <p:cNvSpPr>
              <a:spLocks/>
            </p:cNvSpPr>
            <p:nvPr/>
          </p:nvSpPr>
          <p:spPr bwMode="auto">
            <a:xfrm>
              <a:off x="6601055" y="3468860"/>
              <a:ext cx="136984" cy="147294"/>
            </a:xfrm>
            <a:custGeom>
              <a:avLst/>
              <a:gdLst>
                <a:gd name="T0" fmla="*/ 38 w 39"/>
                <a:gd name="T1" fmla="*/ 20 h 42"/>
                <a:gd name="T2" fmla="*/ 21 w 39"/>
                <a:gd name="T3" fmla="*/ 42 h 42"/>
                <a:gd name="T4" fmla="*/ 1 w 39"/>
                <a:gd name="T5" fmla="*/ 22 h 42"/>
                <a:gd name="T6" fmla="*/ 18 w 39"/>
                <a:gd name="T7" fmla="*/ 0 h 42"/>
                <a:gd name="T8" fmla="*/ 38 w 39"/>
                <a:gd name="T9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2">
                  <a:moveTo>
                    <a:pt x="38" y="20"/>
                  </a:moveTo>
                  <a:cubicBezTo>
                    <a:pt x="39" y="31"/>
                    <a:pt x="31" y="41"/>
                    <a:pt x="21" y="42"/>
                  </a:cubicBezTo>
                  <a:cubicBezTo>
                    <a:pt x="10" y="42"/>
                    <a:pt x="1" y="33"/>
                    <a:pt x="1" y="22"/>
                  </a:cubicBezTo>
                  <a:cubicBezTo>
                    <a:pt x="0" y="11"/>
                    <a:pt x="8" y="1"/>
                    <a:pt x="18" y="0"/>
                  </a:cubicBezTo>
                  <a:cubicBezTo>
                    <a:pt x="29" y="0"/>
                    <a:pt x="37" y="9"/>
                    <a:pt x="38" y="20"/>
                  </a:cubicBezTo>
                  <a:close/>
                </a:path>
              </a:pathLst>
            </a:custGeom>
            <a:solidFill>
              <a:srgbClr val="FFCF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4"/>
            <p:cNvSpPr>
              <a:spLocks/>
            </p:cNvSpPr>
            <p:nvPr/>
          </p:nvSpPr>
          <p:spPr bwMode="auto">
            <a:xfrm>
              <a:off x="5425646" y="3532197"/>
              <a:ext cx="136984" cy="147294"/>
            </a:xfrm>
            <a:custGeom>
              <a:avLst/>
              <a:gdLst>
                <a:gd name="T0" fmla="*/ 38 w 39"/>
                <a:gd name="T1" fmla="*/ 20 h 42"/>
                <a:gd name="T2" fmla="*/ 20 w 39"/>
                <a:gd name="T3" fmla="*/ 42 h 42"/>
                <a:gd name="T4" fmla="*/ 0 w 39"/>
                <a:gd name="T5" fmla="*/ 22 h 42"/>
                <a:gd name="T6" fmla="*/ 18 w 39"/>
                <a:gd name="T7" fmla="*/ 1 h 42"/>
                <a:gd name="T8" fmla="*/ 38 w 39"/>
                <a:gd name="T9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2">
                  <a:moveTo>
                    <a:pt x="38" y="20"/>
                  </a:moveTo>
                  <a:cubicBezTo>
                    <a:pt x="39" y="31"/>
                    <a:pt x="31" y="41"/>
                    <a:pt x="20" y="42"/>
                  </a:cubicBezTo>
                  <a:cubicBezTo>
                    <a:pt x="10" y="42"/>
                    <a:pt x="1" y="34"/>
                    <a:pt x="0" y="22"/>
                  </a:cubicBezTo>
                  <a:cubicBezTo>
                    <a:pt x="0" y="11"/>
                    <a:pt x="8" y="1"/>
                    <a:pt x="18" y="1"/>
                  </a:cubicBezTo>
                  <a:cubicBezTo>
                    <a:pt x="28" y="0"/>
                    <a:pt x="37" y="9"/>
                    <a:pt x="38" y="20"/>
                  </a:cubicBezTo>
                </a:path>
              </a:pathLst>
            </a:custGeom>
            <a:solidFill>
              <a:srgbClr val="FFCF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6"/>
            <p:cNvSpPr>
              <a:spLocks/>
            </p:cNvSpPr>
            <p:nvPr/>
          </p:nvSpPr>
          <p:spPr bwMode="auto">
            <a:xfrm>
              <a:off x="5499293" y="2917979"/>
              <a:ext cx="1193084" cy="1178354"/>
            </a:xfrm>
            <a:custGeom>
              <a:avLst/>
              <a:gdLst>
                <a:gd name="T0" fmla="*/ 326 w 340"/>
                <a:gd name="T1" fmla="*/ 158 h 336"/>
                <a:gd name="T2" fmla="*/ 174 w 340"/>
                <a:gd name="T3" fmla="*/ 329 h 336"/>
                <a:gd name="T4" fmla="*/ 3 w 340"/>
                <a:gd name="T5" fmla="*/ 177 h 336"/>
                <a:gd name="T6" fmla="*/ 155 w 340"/>
                <a:gd name="T7" fmla="*/ 5 h 336"/>
                <a:gd name="T8" fmla="*/ 326 w 340"/>
                <a:gd name="T9" fmla="*/ 15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0" h="336">
                  <a:moveTo>
                    <a:pt x="326" y="158"/>
                  </a:moveTo>
                  <a:cubicBezTo>
                    <a:pt x="340" y="233"/>
                    <a:pt x="293" y="321"/>
                    <a:pt x="174" y="329"/>
                  </a:cubicBezTo>
                  <a:cubicBezTo>
                    <a:pt x="69" y="336"/>
                    <a:pt x="0" y="270"/>
                    <a:pt x="3" y="177"/>
                  </a:cubicBezTo>
                  <a:cubicBezTo>
                    <a:pt x="6" y="87"/>
                    <a:pt x="66" y="11"/>
                    <a:pt x="155" y="5"/>
                  </a:cubicBezTo>
                  <a:cubicBezTo>
                    <a:pt x="244" y="0"/>
                    <a:pt x="311" y="69"/>
                    <a:pt x="326" y="158"/>
                  </a:cubicBezTo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62"/>
            <p:cNvSpPr>
              <a:spLocks/>
            </p:cNvSpPr>
            <p:nvPr/>
          </p:nvSpPr>
          <p:spPr bwMode="auto">
            <a:xfrm>
              <a:off x="5633331" y="2644012"/>
              <a:ext cx="816011" cy="528787"/>
            </a:xfrm>
            <a:custGeom>
              <a:avLst/>
              <a:gdLst>
                <a:gd name="T0" fmla="*/ 233 w 233"/>
                <a:gd name="T1" fmla="*/ 100 h 151"/>
                <a:gd name="T2" fmla="*/ 187 w 233"/>
                <a:gd name="T3" fmla="*/ 144 h 151"/>
                <a:gd name="T4" fmla="*/ 184 w 233"/>
                <a:gd name="T5" fmla="*/ 115 h 151"/>
                <a:gd name="T6" fmla="*/ 129 w 233"/>
                <a:gd name="T7" fmla="*/ 151 h 151"/>
                <a:gd name="T8" fmla="*/ 135 w 233"/>
                <a:gd name="T9" fmla="*/ 117 h 151"/>
                <a:gd name="T10" fmla="*/ 87 w 233"/>
                <a:gd name="T11" fmla="*/ 147 h 151"/>
                <a:gd name="T12" fmla="*/ 95 w 233"/>
                <a:gd name="T13" fmla="*/ 110 h 151"/>
                <a:gd name="T14" fmla="*/ 43 w 233"/>
                <a:gd name="T15" fmla="*/ 138 h 151"/>
                <a:gd name="T16" fmla="*/ 57 w 233"/>
                <a:gd name="T17" fmla="*/ 108 h 151"/>
                <a:gd name="T18" fmla="*/ 0 w 233"/>
                <a:gd name="T19" fmla="*/ 134 h 151"/>
                <a:gd name="T20" fmla="*/ 233 w 233"/>
                <a:gd name="T21" fmla="*/ 10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3" h="151">
                  <a:moveTo>
                    <a:pt x="233" y="100"/>
                  </a:moveTo>
                  <a:cubicBezTo>
                    <a:pt x="233" y="100"/>
                    <a:pt x="212" y="133"/>
                    <a:pt x="187" y="144"/>
                  </a:cubicBezTo>
                  <a:cubicBezTo>
                    <a:pt x="187" y="144"/>
                    <a:pt x="187" y="129"/>
                    <a:pt x="184" y="115"/>
                  </a:cubicBezTo>
                  <a:cubicBezTo>
                    <a:pt x="184" y="115"/>
                    <a:pt x="160" y="144"/>
                    <a:pt x="129" y="151"/>
                  </a:cubicBezTo>
                  <a:cubicBezTo>
                    <a:pt x="129" y="151"/>
                    <a:pt x="137" y="131"/>
                    <a:pt x="135" y="117"/>
                  </a:cubicBezTo>
                  <a:cubicBezTo>
                    <a:pt x="135" y="117"/>
                    <a:pt x="105" y="144"/>
                    <a:pt x="87" y="147"/>
                  </a:cubicBezTo>
                  <a:cubicBezTo>
                    <a:pt x="87" y="147"/>
                    <a:pt x="94" y="124"/>
                    <a:pt x="95" y="110"/>
                  </a:cubicBezTo>
                  <a:cubicBezTo>
                    <a:pt x="95" y="110"/>
                    <a:pt x="64" y="135"/>
                    <a:pt x="43" y="138"/>
                  </a:cubicBezTo>
                  <a:cubicBezTo>
                    <a:pt x="43" y="138"/>
                    <a:pt x="58" y="118"/>
                    <a:pt x="57" y="108"/>
                  </a:cubicBezTo>
                  <a:cubicBezTo>
                    <a:pt x="57" y="108"/>
                    <a:pt x="32" y="127"/>
                    <a:pt x="0" y="134"/>
                  </a:cubicBezTo>
                  <a:cubicBezTo>
                    <a:pt x="0" y="134"/>
                    <a:pt x="72" y="0"/>
                    <a:pt x="233" y="1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任意多边形 101"/>
            <p:cNvSpPr/>
            <p:nvPr/>
          </p:nvSpPr>
          <p:spPr>
            <a:xfrm>
              <a:off x="5734115" y="5204681"/>
              <a:ext cx="721224" cy="1195423"/>
            </a:xfrm>
            <a:custGeom>
              <a:avLst/>
              <a:gdLst>
                <a:gd name="connsiteX0" fmla="*/ 0 w 985060"/>
                <a:gd name="connsiteY0" fmla="*/ 0 h 1632728"/>
                <a:gd name="connsiteX1" fmla="*/ 985059 w 985060"/>
                <a:gd name="connsiteY1" fmla="*/ 0 h 1632728"/>
                <a:gd name="connsiteX2" fmla="*/ 985059 w 985060"/>
                <a:gd name="connsiteY2" fmla="*/ 249689 h 1632728"/>
                <a:gd name="connsiteX3" fmla="*/ 985060 w 985060"/>
                <a:gd name="connsiteY3" fmla="*/ 249699 h 1632728"/>
                <a:gd name="connsiteX4" fmla="*/ 985059 w 985060"/>
                <a:gd name="connsiteY4" fmla="*/ 1419598 h 1632728"/>
                <a:gd name="connsiteX5" fmla="*/ 771929 w 985060"/>
                <a:gd name="connsiteY5" fmla="*/ 1632728 h 1632728"/>
                <a:gd name="connsiteX6" fmla="*/ 771930 w 985060"/>
                <a:gd name="connsiteY6" fmla="*/ 1632727 h 1632728"/>
                <a:gd name="connsiteX7" fmla="*/ 558800 w 985060"/>
                <a:gd name="connsiteY7" fmla="*/ 1419597 h 1632728"/>
                <a:gd name="connsiteX8" fmla="*/ 558800 w 985060"/>
                <a:gd name="connsiteY8" fmla="*/ 842905 h 1632728"/>
                <a:gd name="connsiteX9" fmla="*/ 558802 w 985060"/>
                <a:gd name="connsiteY9" fmla="*/ 842895 h 1632728"/>
                <a:gd name="connsiteX10" fmla="*/ 558802 w 985060"/>
                <a:gd name="connsiteY10" fmla="*/ 293679 h 1632728"/>
                <a:gd name="connsiteX11" fmla="*/ 492531 w 985060"/>
                <a:gd name="connsiteY11" fmla="*/ 227408 h 1632728"/>
                <a:gd name="connsiteX12" fmla="*/ 426260 w 985060"/>
                <a:gd name="connsiteY12" fmla="*/ 293679 h 1632728"/>
                <a:gd name="connsiteX13" fmla="*/ 426260 w 985060"/>
                <a:gd name="connsiteY13" fmla="*/ 306811 h 1632728"/>
                <a:gd name="connsiteX14" fmla="*/ 426259 w 985060"/>
                <a:gd name="connsiteY14" fmla="*/ 1419598 h 1632728"/>
                <a:gd name="connsiteX15" fmla="*/ 213129 w 985060"/>
                <a:gd name="connsiteY15" fmla="*/ 1632728 h 1632728"/>
                <a:gd name="connsiteX16" fmla="*/ 213130 w 985060"/>
                <a:gd name="connsiteY16" fmla="*/ 1632727 h 1632728"/>
                <a:gd name="connsiteX17" fmla="*/ 0 w 985060"/>
                <a:gd name="connsiteY17" fmla="*/ 1419597 h 1632728"/>
                <a:gd name="connsiteX18" fmla="*/ 0 w 985060"/>
                <a:gd name="connsiteY18" fmla="*/ 306811 h 1632728"/>
                <a:gd name="connsiteX19" fmla="*/ 0 w 985060"/>
                <a:gd name="connsiteY19" fmla="*/ 249699 h 1632728"/>
                <a:gd name="connsiteX20" fmla="*/ 0 w 985060"/>
                <a:gd name="connsiteY20" fmla="*/ 0 h 163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5060" h="1632728">
                  <a:moveTo>
                    <a:pt x="0" y="0"/>
                  </a:moveTo>
                  <a:lnTo>
                    <a:pt x="985059" y="0"/>
                  </a:lnTo>
                  <a:lnTo>
                    <a:pt x="985059" y="249689"/>
                  </a:lnTo>
                  <a:lnTo>
                    <a:pt x="985060" y="249699"/>
                  </a:lnTo>
                  <a:cubicBezTo>
                    <a:pt x="985060" y="639665"/>
                    <a:pt x="985059" y="1029632"/>
                    <a:pt x="985059" y="1419598"/>
                  </a:cubicBezTo>
                  <a:cubicBezTo>
                    <a:pt x="985059" y="1537306"/>
                    <a:pt x="889637" y="1632728"/>
                    <a:pt x="771929" y="1632728"/>
                  </a:cubicBezTo>
                  <a:lnTo>
                    <a:pt x="771930" y="1632727"/>
                  </a:lnTo>
                  <a:cubicBezTo>
                    <a:pt x="654222" y="1632727"/>
                    <a:pt x="558800" y="1537305"/>
                    <a:pt x="558800" y="1419597"/>
                  </a:cubicBezTo>
                  <a:lnTo>
                    <a:pt x="558800" y="842905"/>
                  </a:lnTo>
                  <a:lnTo>
                    <a:pt x="558802" y="842895"/>
                  </a:lnTo>
                  <a:lnTo>
                    <a:pt x="558802" y="293679"/>
                  </a:lnTo>
                  <a:cubicBezTo>
                    <a:pt x="558802" y="257079"/>
                    <a:pt x="529131" y="227408"/>
                    <a:pt x="492531" y="227408"/>
                  </a:cubicBezTo>
                  <a:cubicBezTo>
                    <a:pt x="455931" y="227408"/>
                    <a:pt x="426260" y="257079"/>
                    <a:pt x="426260" y="293679"/>
                  </a:cubicBezTo>
                  <a:lnTo>
                    <a:pt x="426260" y="306811"/>
                  </a:lnTo>
                  <a:lnTo>
                    <a:pt x="426259" y="1419598"/>
                  </a:lnTo>
                  <a:cubicBezTo>
                    <a:pt x="426259" y="1537306"/>
                    <a:pt x="330837" y="1632728"/>
                    <a:pt x="213129" y="1632728"/>
                  </a:cubicBezTo>
                  <a:lnTo>
                    <a:pt x="213130" y="1632727"/>
                  </a:lnTo>
                  <a:cubicBezTo>
                    <a:pt x="95422" y="1632727"/>
                    <a:pt x="0" y="1537305"/>
                    <a:pt x="0" y="1419597"/>
                  </a:cubicBezTo>
                  <a:lnTo>
                    <a:pt x="0" y="306811"/>
                  </a:lnTo>
                  <a:lnTo>
                    <a:pt x="0" y="2496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" name="任意多边形 123"/>
            <p:cNvSpPr/>
            <p:nvPr/>
          </p:nvSpPr>
          <p:spPr>
            <a:xfrm>
              <a:off x="5515085" y="4117019"/>
              <a:ext cx="1161581" cy="1087663"/>
            </a:xfrm>
            <a:custGeom>
              <a:avLst/>
              <a:gdLst>
                <a:gd name="connsiteX0" fmla="*/ 518213 w 1586508"/>
                <a:gd name="connsiteY0" fmla="*/ 0 h 1485548"/>
                <a:gd name="connsiteX1" fmla="*/ 593417 w 1586508"/>
                <a:gd name="connsiteY1" fmla="*/ 0 h 1485548"/>
                <a:gd name="connsiteX2" fmla="*/ 638019 w 1586508"/>
                <a:gd name="connsiteY2" fmla="*/ 39669 h 1485548"/>
                <a:gd name="connsiteX3" fmla="*/ 793198 w 1586508"/>
                <a:gd name="connsiteY3" fmla="*/ 78213 h 1485548"/>
                <a:gd name="connsiteX4" fmla="*/ 948378 w 1586508"/>
                <a:gd name="connsiteY4" fmla="*/ 39669 h 1485548"/>
                <a:gd name="connsiteX5" fmla="*/ 992980 w 1586508"/>
                <a:gd name="connsiteY5" fmla="*/ 0 h 1485548"/>
                <a:gd name="connsiteX6" fmla="*/ 1071206 w 1586508"/>
                <a:gd name="connsiteY6" fmla="*/ 0 h 1485548"/>
                <a:gd name="connsiteX7" fmla="*/ 1108265 w 1586508"/>
                <a:gd name="connsiteY7" fmla="*/ 3493 h 1485548"/>
                <a:gd name="connsiteX8" fmla="*/ 1108289 w 1586508"/>
                <a:gd name="connsiteY8" fmla="*/ 3474 h 1485548"/>
                <a:gd name="connsiteX9" fmla="*/ 1108436 w 1586508"/>
                <a:gd name="connsiteY9" fmla="*/ 3509 h 1485548"/>
                <a:gd name="connsiteX10" fmla="*/ 1121655 w 1586508"/>
                <a:gd name="connsiteY10" fmla="*/ 4755 h 1485548"/>
                <a:gd name="connsiteX11" fmla="*/ 1157575 w 1586508"/>
                <a:gd name="connsiteY11" fmla="*/ 15179 h 1485548"/>
                <a:gd name="connsiteX12" fmla="*/ 1196326 w 1586508"/>
                <a:gd name="connsiteY12" fmla="*/ 24383 h 1485548"/>
                <a:gd name="connsiteX13" fmla="*/ 1586508 w 1586508"/>
                <a:gd name="connsiteY13" fmla="*/ 356184 h 1485548"/>
                <a:gd name="connsiteX14" fmla="*/ 1358783 w 1586508"/>
                <a:gd name="connsiteY14" fmla="*/ 534576 h 1485548"/>
                <a:gd name="connsiteX15" fmla="*/ 1321529 w 1586508"/>
                <a:gd name="connsiteY15" fmla="*/ 491060 h 1485548"/>
                <a:gd name="connsiteX16" fmla="*/ 1321529 w 1586508"/>
                <a:gd name="connsiteY16" fmla="*/ 1485548 h 1485548"/>
                <a:gd name="connsiteX17" fmla="*/ 267889 w 1586508"/>
                <a:gd name="connsiteY17" fmla="*/ 1485548 h 1485548"/>
                <a:gd name="connsiteX18" fmla="*/ 267889 w 1586508"/>
                <a:gd name="connsiteY18" fmla="*/ 487659 h 1485548"/>
                <a:gd name="connsiteX19" fmla="*/ 227725 w 1586508"/>
                <a:gd name="connsiteY19" fmla="*/ 534575 h 1485548"/>
                <a:gd name="connsiteX20" fmla="*/ 0 w 1586508"/>
                <a:gd name="connsiteY20" fmla="*/ 356183 h 1485548"/>
                <a:gd name="connsiteX21" fmla="*/ 390183 w 1586508"/>
                <a:gd name="connsiteY21" fmla="*/ 24382 h 1485548"/>
                <a:gd name="connsiteX22" fmla="*/ 444973 w 1586508"/>
                <a:gd name="connsiteY22" fmla="*/ 11369 h 1485548"/>
                <a:gd name="connsiteX23" fmla="*/ 467764 w 1586508"/>
                <a:gd name="connsiteY23" fmla="*/ 4755 h 1485548"/>
                <a:gd name="connsiteX24" fmla="*/ 476151 w 1586508"/>
                <a:gd name="connsiteY24" fmla="*/ 3964 h 1485548"/>
                <a:gd name="connsiteX25" fmla="*/ 478219 w 1586508"/>
                <a:gd name="connsiteY25" fmla="*/ 3473 h 1485548"/>
                <a:gd name="connsiteX26" fmla="*/ 478563 w 1586508"/>
                <a:gd name="connsiteY26" fmla="*/ 3737 h 148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6508" h="1485548">
                  <a:moveTo>
                    <a:pt x="518213" y="0"/>
                  </a:moveTo>
                  <a:lnTo>
                    <a:pt x="593417" y="0"/>
                  </a:lnTo>
                  <a:lnTo>
                    <a:pt x="638019" y="39669"/>
                  </a:lnTo>
                  <a:cubicBezTo>
                    <a:pt x="677733" y="63484"/>
                    <a:pt x="732597" y="78213"/>
                    <a:pt x="793198" y="78213"/>
                  </a:cubicBezTo>
                  <a:cubicBezTo>
                    <a:pt x="853800" y="78213"/>
                    <a:pt x="908664" y="63484"/>
                    <a:pt x="948378" y="39669"/>
                  </a:cubicBezTo>
                  <a:lnTo>
                    <a:pt x="992980" y="0"/>
                  </a:lnTo>
                  <a:lnTo>
                    <a:pt x="1071206" y="0"/>
                  </a:lnTo>
                  <a:lnTo>
                    <a:pt x="1108265" y="3493"/>
                  </a:lnTo>
                  <a:cubicBezTo>
                    <a:pt x="1108273" y="3487"/>
                    <a:pt x="1108281" y="3480"/>
                    <a:pt x="1108289" y="3474"/>
                  </a:cubicBezTo>
                  <a:lnTo>
                    <a:pt x="1108436" y="3509"/>
                  </a:lnTo>
                  <a:lnTo>
                    <a:pt x="1121655" y="4755"/>
                  </a:lnTo>
                  <a:lnTo>
                    <a:pt x="1157575" y="15179"/>
                  </a:lnTo>
                  <a:lnTo>
                    <a:pt x="1196326" y="24383"/>
                  </a:lnTo>
                  <a:cubicBezTo>
                    <a:pt x="1391817" y="86770"/>
                    <a:pt x="1518332" y="238493"/>
                    <a:pt x="1586508" y="356184"/>
                  </a:cubicBezTo>
                  <a:lnTo>
                    <a:pt x="1358783" y="534576"/>
                  </a:lnTo>
                  <a:lnTo>
                    <a:pt x="1321529" y="491060"/>
                  </a:lnTo>
                  <a:lnTo>
                    <a:pt x="1321529" y="1485548"/>
                  </a:lnTo>
                  <a:lnTo>
                    <a:pt x="267889" y="1485548"/>
                  </a:lnTo>
                  <a:lnTo>
                    <a:pt x="267889" y="487659"/>
                  </a:lnTo>
                  <a:lnTo>
                    <a:pt x="227725" y="534575"/>
                  </a:lnTo>
                  <a:lnTo>
                    <a:pt x="0" y="356183"/>
                  </a:lnTo>
                  <a:cubicBezTo>
                    <a:pt x="68176" y="238492"/>
                    <a:pt x="194691" y="86769"/>
                    <a:pt x="390183" y="24382"/>
                  </a:cubicBezTo>
                  <a:lnTo>
                    <a:pt x="444973" y="11369"/>
                  </a:lnTo>
                  <a:lnTo>
                    <a:pt x="467764" y="4755"/>
                  </a:lnTo>
                  <a:lnTo>
                    <a:pt x="476151" y="3964"/>
                  </a:lnTo>
                  <a:lnTo>
                    <a:pt x="478219" y="3473"/>
                  </a:lnTo>
                  <a:lnTo>
                    <a:pt x="478563" y="3737"/>
                  </a:lnTo>
                  <a:close/>
                </a:path>
              </a:pathLst>
            </a:custGeom>
            <a:solidFill>
              <a:srgbClr val="7AC4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" name="等腰三角形 16"/>
            <p:cNvSpPr/>
            <p:nvPr/>
          </p:nvSpPr>
          <p:spPr>
            <a:xfrm rot="17490210">
              <a:off x="5803789" y="4713787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等腰三角形 16"/>
            <p:cNvSpPr/>
            <p:nvPr/>
          </p:nvSpPr>
          <p:spPr>
            <a:xfrm rot="4109790" flipH="1">
              <a:off x="6304774" y="4713786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3" name="组合 22"/>
            <p:cNvGrpSpPr/>
            <p:nvPr/>
          </p:nvGrpSpPr>
          <p:grpSpPr>
            <a:xfrm>
              <a:off x="5639974" y="3267664"/>
              <a:ext cx="849726" cy="674382"/>
              <a:chOff x="5787199" y="3411055"/>
              <a:chExt cx="500063" cy="396875"/>
            </a:xfrm>
          </p:grpSpPr>
          <p:sp>
            <p:nvSpPr>
              <p:cNvPr id="335" name="Freeform 89"/>
              <p:cNvSpPr>
                <a:spLocks/>
              </p:cNvSpPr>
              <p:nvPr/>
            </p:nvSpPr>
            <p:spPr bwMode="auto">
              <a:xfrm>
                <a:off x="5891974" y="3682518"/>
                <a:ext cx="290513" cy="120650"/>
              </a:xfrm>
              <a:custGeom>
                <a:avLst/>
                <a:gdLst>
                  <a:gd name="T0" fmla="*/ 39 w 77"/>
                  <a:gd name="T1" fmla="*/ 8 h 32"/>
                  <a:gd name="T2" fmla="*/ 0 w 77"/>
                  <a:gd name="T3" fmla="*/ 0 h 32"/>
                  <a:gd name="T4" fmla="*/ 36 w 77"/>
                  <a:gd name="T5" fmla="*/ 32 h 32"/>
                  <a:gd name="T6" fmla="*/ 39 w 77"/>
                  <a:gd name="T7" fmla="*/ 32 h 32"/>
                  <a:gd name="T8" fmla="*/ 41 w 77"/>
                  <a:gd name="T9" fmla="*/ 32 h 32"/>
                  <a:gd name="T10" fmla="*/ 77 w 77"/>
                  <a:gd name="T11" fmla="*/ 0 h 32"/>
                  <a:gd name="T12" fmla="*/ 39 w 77"/>
                  <a:gd name="T1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2">
                    <a:moveTo>
                      <a:pt x="39" y="8"/>
                    </a:moveTo>
                    <a:cubicBezTo>
                      <a:pt x="16" y="8"/>
                      <a:pt x="0" y="0"/>
                      <a:pt x="0" y="0"/>
                    </a:cubicBezTo>
                    <a:cubicBezTo>
                      <a:pt x="0" y="0"/>
                      <a:pt x="10" y="32"/>
                      <a:pt x="36" y="32"/>
                    </a:cubicBezTo>
                    <a:cubicBezTo>
                      <a:pt x="37" y="32"/>
                      <a:pt x="38" y="32"/>
                      <a:pt x="39" y="32"/>
                    </a:cubicBezTo>
                    <a:cubicBezTo>
                      <a:pt x="39" y="32"/>
                      <a:pt x="40" y="32"/>
                      <a:pt x="41" y="32"/>
                    </a:cubicBezTo>
                    <a:cubicBezTo>
                      <a:pt x="67" y="32"/>
                      <a:pt x="77" y="0"/>
                      <a:pt x="77" y="0"/>
                    </a:cubicBezTo>
                    <a:cubicBezTo>
                      <a:pt x="77" y="0"/>
                      <a:pt x="61" y="8"/>
                      <a:pt x="39" y="8"/>
                    </a:cubicBezTo>
                    <a:close/>
                  </a:path>
                </a:pathLst>
              </a:custGeom>
              <a:solidFill>
                <a:srgbClr val="DB5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Oval 90"/>
              <p:cNvSpPr>
                <a:spLocks noChangeArrowheads="1"/>
              </p:cNvSpPr>
              <p:nvPr/>
            </p:nvSpPr>
            <p:spPr bwMode="auto">
              <a:xfrm>
                <a:off x="6114224" y="3501543"/>
                <a:ext cx="57150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Oval 91"/>
              <p:cNvSpPr>
                <a:spLocks noChangeArrowheads="1"/>
              </p:cNvSpPr>
              <p:nvPr/>
            </p:nvSpPr>
            <p:spPr bwMode="auto">
              <a:xfrm>
                <a:off x="6122162" y="3517418"/>
                <a:ext cx="22225" cy="301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Oval 92"/>
              <p:cNvSpPr>
                <a:spLocks noChangeArrowheads="1"/>
              </p:cNvSpPr>
              <p:nvPr/>
            </p:nvSpPr>
            <p:spPr bwMode="auto">
              <a:xfrm>
                <a:off x="5903087" y="3501543"/>
                <a:ext cx="60325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Oval 93"/>
              <p:cNvSpPr>
                <a:spLocks noChangeArrowheads="1"/>
              </p:cNvSpPr>
              <p:nvPr/>
            </p:nvSpPr>
            <p:spPr bwMode="auto">
              <a:xfrm>
                <a:off x="5911024" y="3517418"/>
                <a:ext cx="22225" cy="301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94"/>
              <p:cNvSpPr>
                <a:spLocks noEditPoints="1"/>
              </p:cNvSpPr>
              <p:nvPr/>
            </p:nvSpPr>
            <p:spPr bwMode="auto">
              <a:xfrm>
                <a:off x="5884037" y="3671405"/>
                <a:ext cx="306388" cy="136525"/>
              </a:xfrm>
              <a:custGeom>
                <a:avLst/>
                <a:gdLst>
                  <a:gd name="T0" fmla="*/ 43 w 81"/>
                  <a:gd name="T1" fmla="*/ 36 h 36"/>
                  <a:gd name="T2" fmla="*/ 41 w 81"/>
                  <a:gd name="T3" fmla="*/ 36 h 36"/>
                  <a:gd name="T4" fmla="*/ 38 w 81"/>
                  <a:gd name="T5" fmla="*/ 36 h 36"/>
                  <a:gd name="T6" fmla="*/ 38 w 81"/>
                  <a:gd name="T7" fmla="*/ 36 h 36"/>
                  <a:gd name="T8" fmla="*/ 1 w 81"/>
                  <a:gd name="T9" fmla="*/ 3 h 36"/>
                  <a:gd name="T10" fmla="*/ 0 w 81"/>
                  <a:gd name="T11" fmla="*/ 0 h 36"/>
                  <a:gd name="T12" fmla="*/ 3 w 81"/>
                  <a:gd name="T13" fmla="*/ 2 h 36"/>
                  <a:gd name="T14" fmla="*/ 41 w 81"/>
                  <a:gd name="T15" fmla="*/ 10 h 36"/>
                  <a:gd name="T16" fmla="*/ 78 w 81"/>
                  <a:gd name="T17" fmla="*/ 2 h 36"/>
                  <a:gd name="T18" fmla="*/ 81 w 81"/>
                  <a:gd name="T19" fmla="*/ 0 h 36"/>
                  <a:gd name="T20" fmla="*/ 80 w 81"/>
                  <a:gd name="T21" fmla="*/ 3 h 36"/>
                  <a:gd name="T22" fmla="*/ 43 w 81"/>
                  <a:gd name="T23" fmla="*/ 36 h 36"/>
                  <a:gd name="T24" fmla="*/ 41 w 81"/>
                  <a:gd name="T25" fmla="*/ 34 h 36"/>
                  <a:gd name="T26" fmla="*/ 43 w 81"/>
                  <a:gd name="T27" fmla="*/ 34 h 36"/>
                  <a:gd name="T28" fmla="*/ 43 w 81"/>
                  <a:gd name="T29" fmla="*/ 34 h 36"/>
                  <a:gd name="T30" fmla="*/ 77 w 81"/>
                  <a:gd name="T31" fmla="*/ 5 h 36"/>
                  <a:gd name="T32" fmla="*/ 41 w 81"/>
                  <a:gd name="T33" fmla="*/ 12 h 36"/>
                  <a:gd name="T34" fmla="*/ 5 w 81"/>
                  <a:gd name="T35" fmla="*/ 5 h 36"/>
                  <a:gd name="T36" fmla="*/ 38 w 81"/>
                  <a:gd name="T37" fmla="*/ 34 h 36"/>
                  <a:gd name="T38" fmla="*/ 38 w 81"/>
                  <a:gd name="T39" fmla="*/ 34 h 36"/>
                  <a:gd name="T40" fmla="*/ 41 w 81"/>
                  <a:gd name="T4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36">
                    <a:moveTo>
                      <a:pt x="43" y="36"/>
                    </a:moveTo>
                    <a:cubicBezTo>
                      <a:pt x="42" y="36"/>
                      <a:pt x="41" y="36"/>
                      <a:pt x="41" y="36"/>
                    </a:cubicBezTo>
                    <a:cubicBezTo>
                      <a:pt x="40" y="36"/>
                      <a:pt x="39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11" y="36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9" y="9"/>
                      <a:pt x="41" y="10"/>
                    </a:cubicBezTo>
                    <a:cubicBezTo>
                      <a:pt x="63" y="9"/>
                      <a:pt x="78" y="2"/>
                      <a:pt x="78" y="2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3"/>
                      <a:pt x="70" y="36"/>
                      <a:pt x="43" y="36"/>
                    </a:cubicBezTo>
                    <a:close/>
                    <a:moveTo>
                      <a:pt x="41" y="34"/>
                    </a:moveTo>
                    <a:cubicBezTo>
                      <a:pt x="42" y="34"/>
                      <a:pt x="42" y="34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64" y="33"/>
                      <a:pt x="74" y="13"/>
                      <a:pt x="77" y="5"/>
                    </a:cubicBezTo>
                    <a:cubicBezTo>
                      <a:pt x="71" y="8"/>
                      <a:pt x="58" y="12"/>
                      <a:pt x="41" y="12"/>
                    </a:cubicBezTo>
                    <a:cubicBezTo>
                      <a:pt x="23" y="12"/>
                      <a:pt x="10" y="8"/>
                      <a:pt x="5" y="5"/>
                    </a:cubicBezTo>
                    <a:cubicBezTo>
                      <a:pt x="8" y="13"/>
                      <a:pt x="18" y="33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9" y="34"/>
                      <a:pt x="40" y="34"/>
                      <a:pt x="41" y="34"/>
                    </a:cubicBezTo>
                    <a:close/>
                  </a:path>
                </a:pathLst>
              </a:custGeom>
              <a:solidFill>
                <a:srgbClr val="EAC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95"/>
              <p:cNvSpPr>
                <a:spLocks/>
              </p:cNvSpPr>
              <p:nvPr/>
            </p:nvSpPr>
            <p:spPr bwMode="auto">
              <a:xfrm>
                <a:off x="5891974" y="3682518"/>
                <a:ext cx="290513" cy="87313"/>
              </a:xfrm>
              <a:custGeom>
                <a:avLst/>
                <a:gdLst>
                  <a:gd name="T0" fmla="*/ 0 w 77"/>
                  <a:gd name="T1" fmla="*/ 0 h 23"/>
                  <a:gd name="T2" fmla="*/ 5 w 77"/>
                  <a:gd name="T3" fmla="*/ 10 h 23"/>
                  <a:gd name="T4" fmla="*/ 72 w 77"/>
                  <a:gd name="T5" fmla="*/ 10 h 23"/>
                  <a:gd name="T6" fmla="*/ 77 w 77"/>
                  <a:gd name="T7" fmla="*/ 0 h 23"/>
                  <a:gd name="T8" fmla="*/ 38 w 77"/>
                  <a:gd name="T9" fmla="*/ 8 h 23"/>
                  <a:gd name="T10" fmla="*/ 0 w 77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23">
                    <a:moveTo>
                      <a:pt x="0" y="0"/>
                    </a:moveTo>
                    <a:cubicBezTo>
                      <a:pt x="0" y="0"/>
                      <a:pt x="2" y="5"/>
                      <a:pt x="5" y="10"/>
                    </a:cubicBezTo>
                    <a:cubicBezTo>
                      <a:pt x="13" y="15"/>
                      <a:pt x="37" y="23"/>
                      <a:pt x="72" y="10"/>
                    </a:cubicBezTo>
                    <a:cubicBezTo>
                      <a:pt x="75" y="4"/>
                      <a:pt x="77" y="0"/>
                      <a:pt x="77" y="0"/>
                    </a:cubicBezTo>
                    <a:cubicBezTo>
                      <a:pt x="77" y="0"/>
                      <a:pt x="61" y="8"/>
                      <a:pt x="38" y="8"/>
                    </a:cubicBezTo>
                    <a:cubicBezTo>
                      <a:pt x="16" y="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96"/>
              <p:cNvSpPr>
                <a:spLocks/>
              </p:cNvSpPr>
              <p:nvPr/>
            </p:nvSpPr>
            <p:spPr bwMode="auto">
              <a:xfrm>
                <a:off x="6012624" y="3501543"/>
                <a:ext cx="46038" cy="142875"/>
              </a:xfrm>
              <a:custGeom>
                <a:avLst/>
                <a:gdLst>
                  <a:gd name="T0" fmla="*/ 6 w 12"/>
                  <a:gd name="T1" fmla="*/ 38 h 38"/>
                  <a:gd name="T2" fmla="*/ 1 w 12"/>
                  <a:gd name="T3" fmla="*/ 36 h 38"/>
                  <a:gd name="T4" fmla="*/ 0 w 12"/>
                  <a:gd name="T5" fmla="*/ 36 h 38"/>
                  <a:gd name="T6" fmla="*/ 1 w 12"/>
                  <a:gd name="T7" fmla="*/ 35 h 38"/>
                  <a:gd name="T8" fmla="*/ 6 w 12"/>
                  <a:gd name="T9" fmla="*/ 0 h 38"/>
                  <a:gd name="T10" fmla="*/ 8 w 12"/>
                  <a:gd name="T11" fmla="*/ 0 h 38"/>
                  <a:gd name="T12" fmla="*/ 3 w 12"/>
                  <a:gd name="T13" fmla="*/ 35 h 38"/>
                  <a:gd name="T14" fmla="*/ 11 w 12"/>
                  <a:gd name="T15" fmla="*/ 34 h 38"/>
                  <a:gd name="T16" fmla="*/ 12 w 12"/>
                  <a:gd name="T17" fmla="*/ 36 h 38"/>
                  <a:gd name="T18" fmla="*/ 6 w 12"/>
                  <a:gd name="T1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38">
                    <a:moveTo>
                      <a:pt x="6" y="38"/>
                    </a:moveTo>
                    <a:cubicBezTo>
                      <a:pt x="3" y="38"/>
                      <a:pt x="1" y="36"/>
                      <a:pt x="1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0" y="28"/>
                      <a:pt x="6" y="1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11" y="27"/>
                      <a:pt x="3" y="35"/>
                    </a:cubicBezTo>
                    <a:cubicBezTo>
                      <a:pt x="5" y="36"/>
                      <a:pt x="8" y="37"/>
                      <a:pt x="11" y="34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0" y="37"/>
                      <a:pt x="8" y="38"/>
                      <a:pt x="6" y="38"/>
                    </a:cubicBezTo>
                    <a:close/>
                  </a:path>
                </a:pathLst>
              </a:custGeom>
              <a:solidFill>
                <a:srgbClr val="D2A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Oval 97"/>
              <p:cNvSpPr>
                <a:spLocks noChangeArrowheads="1"/>
              </p:cNvSpPr>
              <p:nvPr/>
            </p:nvSpPr>
            <p:spPr bwMode="auto">
              <a:xfrm>
                <a:off x="5787199" y="3603143"/>
                <a:ext cx="82550" cy="82550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Oval 98"/>
              <p:cNvSpPr>
                <a:spLocks noChangeArrowheads="1"/>
              </p:cNvSpPr>
              <p:nvPr/>
            </p:nvSpPr>
            <p:spPr bwMode="auto">
              <a:xfrm>
                <a:off x="6204712" y="3603143"/>
                <a:ext cx="82550" cy="82550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99"/>
              <p:cNvSpPr>
                <a:spLocks/>
              </p:cNvSpPr>
              <p:nvPr/>
            </p:nvSpPr>
            <p:spPr bwMode="auto">
              <a:xfrm>
                <a:off x="6103112" y="3411055"/>
                <a:ext cx="82550" cy="46038"/>
              </a:xfrm>
              <a:custGeom>
                <a:avLst/>
                <a:gdLst>
                  <a:gd name="T0" fmla="*/ 20 w 22"/>
                  <a:gd name="T1" fmla="*/ 12 h 12"/>
                  <a:gd name="T2" fmla="*/ 3 w 22"/>
                  <a:gd name="T3" fmla="*/ 12 h 12"/>
                  <a:gd name="T4" fmla="*/ 0 w 22"/>
                  <a:gd name="T5" fmla="*/ 9 h 12"/>
                  <a:gd name="T6" fmla="*/ 22 w 22"/>
                  <a:gd name="T7" fmla="*/ 10 h 12"/>
                  <a:gd name="T8" fmla="*/ 20 w 2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20" y="12"/>
                    </a:moveTo>
                    <a:cubicBezTo>
                      <a:pt x="11" y="5"/>
                      <a:pt x="3" y="11"/>
                      <a:pt x="3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1" y="0"/>
                      <a:pt x="22" y="10"/>
                    </a:cubicBez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100"/>
              <p:cNvSpPr>
                <a:spLocks/>
              </p:cNvSpPr>
              <p:nvPr/>
            </p:nvSpPr>
            <p:spPr bwMode="auto">
              <a:xfrm>
                <a:off x="5884037" y="3411055"/>
                <a:ext cx="84138" cy="46038"/>
              </a:xfrm>
              <a:custGeom>
                <a:avLst/>
                <a:gdLst>
                  <a:gd name="T0" fmla="*/ 20 w 22"/>
                  <a:gd name="T1" fmla="*/ 12 h 12"/>
                  <a:gd name="T2" fmla="*/ 2 w 22"/>
                  <a:gd name="T3" fmla="*/ 12 h 12"/>
                  <a:gd name="T4" fmla="*/ 0 w 22"/>
                  <a:gd name="T5" fmla="*/ 9 h 12"/>
                  <a:gd name="T6" fmla="*/ 22 w 22"/>
                  <a:gd name="T7" fmla="*/ 10 h 12"/>
                  <a:gd name="T8" fmla="*/ 20 w 2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20" y="12"/>
                    </a:moveTo>
                    <a:cubicBezTo>
                      <a:pt x="11" y="5"/>
                      <a:pt x="3" y="11"/>
                      <a:pt x="2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1" y="0"/>
                      <a:pt x="22" y="10"/>
                    </a:cubicBez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" name="组合 2"/>
          <p:cNvGrpSpPr/>
          <p:nvPr/>
        </p:nvGrpSpPr>
        <p:grpSpPr>
          <a:xfrm>
            <a:off x="5419049" y="4365589"/>
            <a:ext cx="1353462" cy="584139"/>
            <a:chOff x="5419049" y="4365589"/>
            <a:chExt cx="1353462" cy="584139"/>
          </a:xfrm>
        </p:grpSpPr>
        <p:sp>
          <p:nvSpPr>
            <p:cNvPr id="110" name="等腰三角形 16"/>
            <p:cNvSpPr/>
            <p:nvPr/>
          </p:nvSpPr>
          <p:spPr>
            <a:xfrm rot="18810496">
              <a:off x="5733050" y="4731435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17" name="任意多边形 116"/>
            <p:cNvSpPr/>
            <p:nvPr/>
          </p:nvSpPr>
          <p:spPr>
            <a:xfrm rot="1110647">
              <a:off x="5419049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7AC4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等腰三角形 16"/>
            <p:cNvSpPr/>
            <p:nvPr/>
          </p:nvSpPr>
          <p:spPr>
            <a:xfrm rot="2789504" flipH="1">
              <a:off x="6262214" y="4731434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20" name="任意多边形 119"/>
            <p:cNvSpPr/>
            <p:nvPr/>
          </p:nvSpPr>
          <p:spPr>
            <a:xfrm rot="20489353" flipH="1">
              <a:off x="6344272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7AC4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2" name="组合 61"/>
          <p:cNvGrpSpPr/>
          <p:nvPr/>
        </p:nvGrpSpPr>
        <p:grpSpPr>
          <a:xfrm>
            <a:off x="5810971" y="4511818"/>
            <a:ext cx="566423" cy="717048"/>
            <a:chOff x="1220802" y="2784475"/>
            <a:chExt cx="2811747" cy="3559449"/>
          </a:xfrm>
        </p:grpSpPr>
        <p:sp>
          <p:nvSpPr>
            <p:cNvPr id="60" name="矩形 59"/>
            <p:cNvSpPr/>
            <p:nvPr/>
          </p:nvSpPr>
          <p:spPr>
            <a:xfrm>
              <a:off x="1220802" y="2784475"/>
              <a:ext cx="2811747" cy="3559449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027552" y="3218226"/>
              <a:ext cx="1198248" cy="1250224"/>
            </a:xfrm>
            <a:custGeom>
              <a:avLst/>
              <a:gdLst>
                <a:gd name="T0" fmla="*/ 174 w 358"/>
                <a:gd name="T1" fmla="*/ 361 h 374"/>
                <a:gd name="T2" fmla="*/ 80 w 358"/>
                <a:gd name="T3" fmla="*/ 355 h 374"/>
                <a:gd name="T4" fmla="*/ 67 w 358"/>
                <a:gd name="T5" fmla="*/ 346 h 374"/>
                <a:gd name="T6" fmla="*/ 103 w 358"/>
                <a:gd name="T7" fmla="*/ 334 h 374"/>
                <a:gd name="T8" fmla="*/ 78 w 358"/>
                <a:gd name="T9" fmla="*/ 351 h 374"/>
                <a:gd name="T10" fmla="*/ 165 w 358"/>
                <a:gd name="T11" fmla="*/ 323 h 374"/>
                <a:gd name="T12" fmla="*/ 75 w 358"/>
                <a:gd name="T13" fmla="*/ 265 h 374"/>
                <a:gd name="T14" fmla="*/ 116 w 358"/>
                <a:gd name="T15" fmla="*/ 261 h 374"/>
                <a:gd name="T16" fmla="*/ 156 w 358"/>
                <a:gd name="T17" fmla="*/ 239 h 374"/>
                <a:gd name="T18" fmla="*/ 45 w 358"/>
                <a:gd name="T19" fmla="*/ 235 h 374"/>
                <a:gd name="T20" fmla="*/ 47 w 358"/>
                <a:gd name="T21" fmla="*/ 232 h 374"/>
                <a:gd name="T22" fmla="*/ 32 w 358"/>
                <a:gd name="T23" fmla="*/ 216 h 374"/>
                <a:gd name="T24" fmla="*/ 41 w 358"/>
                <a:gd name="T25" fmla="*/ 187 h 374"/>
                <a:gd name="T26" fmla="*/ 159 w 358"/>
                <a:gd name="T27" fmla="*/ 147 h 374"/>
                <a:gd name="T28" fmla="*/ 39 w 358"/>
                <a:gd name="T29" fmla="*/ 139 h 374"/>
                <a:gd name="T30" fmla="*/ 22 w 358"/>
                <a:gd name="T31" fmla="*/ 123 h 374"/>
                <a:gd name="T32" fmla="*/ 112 w 358"/>
                <a:gd name="T33" fmla="*/ 121 h 374"/>
                <a:gd name="T34" fmla="*/ 36 w 358"/>
                <a:gd name="T35" fmla="*/ 81 h 374"/>
                <a:gd name="T36" fmla="*/ 108 w 358"/>
                <a:gd name="T37" fmla="*/ 58 h 374"/>
                <a:gd name="T38" fmla="*/ 115 w 358"/>
                <a:gd name="T39" fmla="*/ 47 h 374"/>
                <a:gd name="T40" fmla="*/ 125 w 358"/>
                <a:gd name="T41" fmla="*/ 40 h 374"/>
                <a:gd name="T42" fmla="*/ 170 w 358"/>
                <a:gd name="T43" fmla="*/ 27 h 374"/>
                <a:gd name="T44" fmla="*/ 139 w 358"/>
                <a:gd name="T45" fmla="*/ 18 h 374"/>
                <a:gd name="T46" fmla="*/ 182 w 358"/>
                <a:gd name="T47" fmla="*/ 370 h 374"/>
                <a:gd name="T48" fmla="*/ 204 w 358"/>
                <a:gd name="T49" fmla="*/ 368 h 374"/>
                <a:gd name="T50" fmla="*/ 218 w 358"/>
                <a:gd name="T51" fmla="*/ 345 h 374"/>
                <a:gd name="T52" fmla="*/ 246 w 358"/>
                <a:gd name="T53" fmla="*/ 336 h 374"/>
                <a:gd name="T54" fmla="*/ 268 w 358"/>
                <a:gd name="T55" fmla="*/ 329 h 374"/>
                <a:gd name="T56" fmla="*/ 303 w 358"/>
                <a:gd name="T57" fmla="*/ 298 h 374"/>
                <a:gd name="T58" fmla="*/ 265 w 358"/>
                <a:gd name="T59" fmla="*/ 289 h 374"/>
                <a:gd name="T60" fmla="*/ 233 w 358"/>
                <a:gd name="T61" fmla="*/ 261 h 374"/>
                <a:gd name="T62" fmla="*/ 182 w 358"/>
                <a:gd name="T63" fmla="*/ 253 h 374"/>
                <a:gd name="T64" fmla="*/ 215 w 358"/>
                <a:gd name="T65" fmla="*/ 249 h 374"/>
                <a:gd name="T66" fmla="*/ 221 w 358"/>
                <a:gd name="T67" fmla="*/ 237 h 374"/>
                <a:gd name="T68" fmla="*/ 303 w 358"/>
                <a:gd name="T69" fmla="*/ 229 h 374"/>
                <a:gd name="T70" fmla="*/ 310 w 358"/>
                <a:gd name="T71" fmla="*/ 212 h 374"/>
                <a:gd name="T72" fmla="*/ 318 w 358"/>
                <a:gd name="T73" fmla="*/ 187 h 374"/>
                <a:gd name="T74" fmla="*/ 199 w 358"/>
                <a:gd name="T75" fmla="*/ 156 h 374"/>
                <a:gd name="T76" fmla="*/ 346 w 358"/>
                <a:gd name="T77" fmla="*/ 130 h 374"/>
                <a:gd name="T78" fmla="*/ 308 w 358"/>
                <a:gd name="T79" fmla="*/ 113 h 374"/>
                <a:gd name="T80" fmla="*/ 336 w 358"/>
                <a:gd name="T81" fmla="*/ 107 h 374"/>
                <a:gd name="T82" fmla="*/ 295 w 358"/>
                <a:gd name="T83" fmla="*/ 88 h 374"/>
                <a:gd name="T84" fmla="*/ 276 w 358"/>
                <a:gd name="T85" fmla="*/ 61 h 374"/>
                <a:gd name="T86" fmla="*/ 299 w 358"/>
                <a:gd name="T87" fmla="*/ 64 h 374"/>
                <a:gd name="T88" fmla="*/ 262 w 358"/>
                <a:gd name="T89" fmla="*/ 43 h 374"/>
                <a:gd name="T90" fmla="*/ 275 w 358"/>
                <a:gd name="T91" fmla="*/ 41 h 374"/>
                <a:gd name="T92" fmla="*/ 245 w 358"/>
                <a:gd name="T93" fmla="*/ 19 h 374"/>
                <a:gd name="T94" fmla="*/ 165 w 358"/>
                <a:gd name="T95" fmla="*/ 39 h 374"/>
                <a:gd name="T96" fmla="*/ 198 w 358"/>
                <a:gd name="T97" fmla="*/ 349 h 374"/>
                <a:gd name="T98" fmla="*/ 189 w 358"/>
                <a:gd name="T99" fmla="*/ 299 h 374"/>
                <a:gd name="T100" fmla="*/ 191 w 358"/>
                <a:gd name="T101" fmla="*/ 283 h 374"/>
                <a:gd name="T102" fmla="*/ 166 w 358"/>
                <a:gd name="T103" fmla="*/ 276 h 374"/>
                <a:gd name="T104" fmla="*/ 273 w 358"/>
                <a:gd name="T105" fmla="*/ 265 h 374"/>
                <a:gd name="T106" fmla="*/ 191 w 358"/>
                <a:gd name="T107" fmla="*/ 235 h 374"/>
                <a:gd name="T108" fmla="*/ 221 w 358"/>
                <a:gd name="T109" fmla="*/ 205 h 374"/>
                <a:gd name="T110" fmla="*/ 231 w 358"/>
                <a:gd name="T111" fmla="*/ 229 h 374"/>
                <a:gd name="T112" fmla="*/ 31 w 358"/>
                <a:gd name="T113" fmla="*/ 87 h 374"/>
                <a:gd name="T114" fmla="*/ 102 w 358"/>
                <a:gd name="T115" fmla="*/ 296 h 374"/>
                <a:gd name="T116" fmla="*/ 179 w 358"/>
                <a:gd name="T117" fmla="*/ 41 h 374"/>
                <a:gd name="T118" fmla="*/ 256 w 358"/>
                <a:gd name="T119" fmla="*/ 300 h 374"/>
                <a:gd name="T120" fmla="*/ 327 w 358"/>
                <a:gd name="T121" fmla="*/ 87 h 374"/>
                <a:gd name="T122" fmla="*/ 53 w 358"/>
                <a:gd name="T123" fmla="*/ 354 h 374"/>
                <a:gd name="T124" fmla="*/ 254 w 358"/>
                <a:gd name="T125" fmla="*/ 373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8" h="374">
                  <a:moveTo>
                    <a:pt x="165" y="370"/>
                  </a:moveTo>
                  <a:cubicBezTo>
                    <a:pt x="166" y="371"/>
                    <a:pt x="166" y="371"/>
                    <a:pt x="166" y="372"/>
                  </a:cubicBezTo>
                  <a:cubicBezTo>
                    <a:pt x="165" y="372"/>
                    <a:pt x="164" y="372"/>
                    <a:pt x="163" y="372"/>
                  </a:cubicBezTo>
                  <a:cubicBezTo>
                    <a:pt x="163" y="372"/>
                    <a:pt x="163" y="372"/>
                    <a:pt x="163" y="372"/>
                  </a:cubicBezTo>
                  <a:cubicBezTo>
                    <a:pt x="148" y="371"/>
                    <a:pt x="148" y="371"/>
                    <a:pt x="148" y="371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69"/>
                    <a:pt x="148" y="369"/>
                  </a:cubicBezTo>
                  <a:cubicBezTo>
                    <a:pt x="154" y="370"/>
                    <a:pt x="159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lose/>
                  <a:moveTo>
                    <a:pt x="97" y="368"/>
                  </a:moveTo>
                  <a:cubicBezTo>
                    <a:pt x="98" y="369"/>
                    <a:pt x="100" y="370"/>
                    <a:pt x="100" y="371"/>
                  </a:cubicBezTo>
                  <a:cubicBezTo>
                    <a:pt x="94" y="371"/>
                    <a:pt x="87" y="370"/>
                    <a:pt x="81" y="369"/>
                  </a:cubicBezTo>
                  <a:cubicBezTo>
                    <a:pt x="81" y="369"/>
                    <a:pt x="81" y="369"/>
                    <a:pt x="81" y="369"/>
                  </a:cubicBezTo>
                  <a:cubicBezTo>
                    <a:pt x="83" y="367"/>
                    <a:pt x="83" y="367"/>
                    <a:pt x="83" y="367"/>
                  </a:cubicBezTo>
                  <a:cubicBezTo>
                    <a:pt x="97" y="368"/>
                    <a:pt x="97" y="368"/>
                    <a:pt x="97" y="368"/>
                  </a:cubicBezTo>
                  <a:cubicBezTo>
                    <a:pt x="97" y="368"/>
                    <a:pt x="97" y="368"/>
                    <a:pt x="97" y="368"/>
                  </a:cubicBezTo>
                  <a:close/>
                  <a:moveTo>
                    <a:pt x="140" y="368"/>
                  </a:moveTo>
                  <a:cubicBezTo>
                    <a:pt x="140" y="369"/>
                    <a:pt x="140" y="369"/>
                    <a:pt x="140" y="370"/>
                  </a:cubicBezTo>
                  <a:cubicBezTo>
                    <a:pt x="136" y="370"/>
                    <a:pt x="133" y="369"/>
                    <a:pt x="129" y="369"/>
                  </a:cubicBezTo>
                  <a:cubicBezTo>
                    <a:pt x="129" y="369"/>
                    <a:pt x="129" y="368"/>
                    <a:pt x="129" y="368"/>
                  </a:cubicBezTo>
                  <a:cubicBezTo>
                    <a:pt x="130" y="367"/>
                    <a:pt x="130" y="367"/>
                    <a:pt x="131" y="367"/>
                  </a:cubicBezTo>
                  <a:cubicBezTo>
                    <a:pt x="134" y="367"/>
                    <a:pt x="137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lose/>
                  <a:moveTo>
                    <a:pt x="148" y="366"/>
                  </a:moveTo>
                  <a:cubicBezTo>
                    <a:pt x="149" y="366"/>
                    <a:pt x="149" y="367"/>
                    <a:pt x="149" y="367"/>
                  </a:cubicBezTo>
                  <a:cubicBezTo>
                    <a:pt x="148" y="367"/>
                    <a:pt x="148" y="368"/>
                    <a:pt x="147" y="368"/>
                  </a:cubicBezTo>
                  <a:cubicBezTo>
                    <a:pt x="147" y="367"/>
                    <a:pt x="146" y="367"/>
                    <a:pt x="146" y="366"/>
                  </a:cubicBezTo>
                  <a:cubicBezTo>
                    <a:pt x="145" y="366"/>
                    <a:pt x="145" y="369"/>
                    <a:pt x="143" y="368"/>
                  </a:cubicBezTo>
                  <a:cubicBezTo>
                    <a:pt x="143" y="367"/>
                    <a:pt x="142" y="367"/>
                    <a:pt x="143" y="366"/>
                  </a:cubicBezTo>
                  <a:cubicBezTo>
                    <a:pt x="143" y="366"/>
                    <a:pt x="143" y="366"/>
                    <a:pt x="143" y="366"/>
                  </a:cubicBezTo>
                  <a:cubicBezTo>
                    <a:pt x="148" y="366"/>
                    <a:pt x="148" y="366"/>
                    <a:pt x="148" y="366"/>
                  </a:cubicBezTo>
                  <a:cubicBezTo>
                    <a:pt x="148" y="366"/>
                    <a:pt x="148" y="366"/>
                    <a:pt x="148" y="366"/>
                  </a:cubicBezTo>
                  <a:close/>
                  <a:moveTo>
                    <a:pt x="81" y="366"/>
                  </a:moveTo>
                  <a:cubicBezTo>
                    <a:pt x="81" y="366"/>
                    <a:pt x="81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6"/>
                    <a:pt x="79" y="365"/>
                    <a:pt x="80" y="365"/>
                  </a:cubicBezTo>
                  <a:cubicBezTo>
                    <a:pt x="81" y="365"/>
                    <a:pt x="81" y="365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lose/>
                  <a:moveTo>
                    <a:pt x="178" y="370"/>
                  </a:moveTo>
                  <a:cubicBezTo>
                    <a:pt x="178" y="370"/>
                    <a:pt x="178" y="371"/>
                    <a:pt x="177" y="371"/>
                  </a:cubicBezTo>
                  <a:cubicBezTo>
                    <a:pt x="177" y="371"/>
                    <a:pt x="177" y="371"/>
                    <a:pt x="177" y="371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67"/>
                    <a:pt x="177" y="364"/>
                    <a:pt x="177" y="361"/>
                  </a:cubicBezTo>
                  <a:cubicBezTo>
                    <a:pt x="177" y="361"/>
                    <a:pt x="177" y="361"/>
                    <a:pt x="177" y="361"/>
                  </a:cubicBezTo>
                  <a:cubicBezTo>
                    <a:pt x="178" y="361"/>
                    <a:pt x="178" y="361"/>
                    <a:pt x="178" y="361"/>
                  </a:cubicBezTo>
                  <a:cubicBezTo>
                    <a:pt x="178" y="370"/>
                    <a:pt x="178" y="370"/>
                    <a:pt x="178" y="370"/>
                  </a:cubicBezTo>
                  <a:cubicBezTo>
                    <a:pt x="178" y="370"/>
                    <a:pt x="178" y="370"/>
                    <a:pt x="178" y="370"/>
                  </a:cubicBezTo>
                  <a:close/>
                  <a:moveTo>
                    <a:pt x="176" y="361"/>
                  </a:moveTo>
                  <a:cubicBezTo>
                    <a:pt x="175" y="364"/>
                    <a:pt x="177" y="368"/>
                    <a:pt x="175" y="371"/>
                  </a:cubicBezTo>
                  <a:cubicBezTo>
                    <a:pt x="172" y="371"/>
                    <a:pt x="168" y="372"/>
                    <a:pt x="166" y="369"/>
                  </a:cubicBezTo>
                  <a:cubicBezTo>
                    <a:pt x="166" y="368"/>
                    <a:pt x="168" y="368"/>
                    <a:pt x="169" y="368"/>
                  </a:cubicBezTo>
                  <a:cubicBezTo>
                    <a:pt x="170" y="368"/>
                    <a:pt x="172" y="369"/>
                    <a:pt x="174" y="369"/>
                  </a:cubicBezTo>
                  <a:cubicBezTo>
                    <a:pt x="174" y="366"/>
                    <a:pt x="174" y="363"/>
                    <a:pt x="174" y="361"/>
                  </a:cubicBezTo>
                  <a:cubicBezTo>
                    <a:pt x="174" y="361"/>
                    <a:pt x="174" y="361"/>
                    <a:pt x="174" y="361"/>
                  </a:cubicBezTo>
                  <a:cubicBezTo>
                    <a:pt x="176" y="361"/>
                    <a:pt x="176" y="361"/>
                    <a:pt x="176" y="361"/>
                  </a:cubicBezTo>
                  <a:cubicBezTo>
                    <a:pt x="176" y="361"/>
                    <a:pt x="176" y="361"/>
                    <a:pt x="176" y="361"/>
                  </a:cubicBezTo>
                  <a:close/>
                  <a:moveTo>
                    <a:pt x="91" y="363"/>
                  </a:moveTo>
                  <a:cubicBezTo>
                    <a:pt x="84" y="363"/>
                    <a:pt x="76" y="363"/>
                    <a:pt x="69" y="361"/>
                  </a:cubicBezTo>
                  <a:cubicBezTo>
                    <a:pt x="69" y="361"/>
                    <a:pt x="70" y="360"/>
                    <a:pt x="71" y="360"/>
                  </a:cubicBezTo>
                  <a:cubicBezTo>
                    <a:pt x="71" y="360"/>
                    <a:pt x="71" y="360"/>
                    <a:pt x="71" y="360"/>
                  </a:cubicBezTo>
                  <a:cubicBezTo>
                    <a:pt x="88" y="360"/>
                    <a:pt x="88" y="360"/>
                    <a:pt x="88" y="360"/>
                  </a:cubicBezTo>
                  <a:cubicBezTo>
                    <a:pt x="91" y="363"/>
                    <a:pt x="91" y="363"/>
                    <a:pt x="91" y="363"/>
                  </a:cubicBezTo>
                  <a:cubicBezTo>
                    <a:pt x="91" y="363"/>
                    <a:pt x="91" y="363"/>
                    <a:pt x="91" y="363"/>
                  </a:cubicBezTo>
                  <a:close/>
                  <a:moveTo>
                    <a:pt x="70" y="356"/>
                  </a:moveTo>
                  <a:cubicBezTo>
                    <a:pt x="70" y="357"/>
                    <a:pt x="70" y="358"/>
                    <a:pt x="69" y="359"/>
                  </a:cubicBezTo>
                  <a:cubicBezTo>
                    <a:pt x="69" y="360"/>
                    <a:pt x="68" y="360"/>
                    <a:pt x="67" y="360"/>
                  </a:cubicBezTo>
                  <a:cubicBezTo>
                    <a:pt x="67" y="359"/>
                    <a:pt x="67" y="358"/>
                    <a:pt x="67" y="357"/>
                  </a:cubicBezTo>
                  <a:cubicBezTo>
                    <a:pt x="68" y="357"/>
                    <a:pt x="68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lose/>
                  <a:moveTo>
                    <a:pt x="172" y="358"/>
                  </a:moveTo>
                  <a:cubicBezTo>
                    <a:pt x="172" y="359"/>
                    <a:pt x="172" y="360"/>
                    <a:pt x="172" y="361"/>
                  </a:cubicBezTo>
                  <a:cubicBezTo>
                    <a:pt x="172" y="363"/>
                    <a:pt x="173" y="365"/>
                    <a:pt x="172" y="367"/>
                  </a:cubicBezTo>
                  <a:cubicBezTo>
                    <a:pt x="167" y="366"/>
                    <a:pt x="163" y="366"/>
                    <a:pt x="159" y="365"/>
                  </a:cubicBezTo>
                  <a:cubicBezTo>
                    <a:pt x="159" y="363"/>
                    <a:pt x="159" y="360"/>
                    <a:pt x="160" y="357"/>
                  </a:cubicBezTo>
                  <a:cubicBezTo>
                    <a:pt x="161" y="358"/>
                    <a:pt x="163" y="359"/>
                    <a:pt x="165" y="359"/>
                  </a:cubicBezTo>
                  <a:cubicBezTo>
                    <a:pt x="165" y="359"/>
                    <a:pt x="165" y="359"/>
                    <a:pt x="165" y="359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9" y="356"/>
                    <a:pt x="171" y="356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lose/>
                  <a:moveTo>
                    <a:pt x="120" y="363"/>
                  </a:moveTo>
                  <a:cubicBezTo>
                    <a:pt x="122" y="364"/>
                    <a:pt x="126" y="364"/>
                    <a:pt x="128" y="365"/>
                  </a:cubicBezTo>
                  <a:cubicBezTo>
                    <a:pt x="129" y="365"/>
                    <a:pt x="128" y="365"/>
                    <a:pt x="127" y="366"/>
                  </a:cubicBezTo>
                  <a:cubicBezTo>
                    <a:pt x="125" y="366"/>
                    <a:pt x="122" y="366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8" y="363"/>
                    <a:pt x="119" y="360"/>
                    <a:pt x="117" y="359"/>
                  </a:cubicBezTo>
                  <a:cubicBezTo>
                    <a:pt x="114" y="360"/>
                    <a:pt x="111" y="361"/>
                    <a:pt x="108" y="362"/>
                  </a:cubicBezTo>
                  <a:cubicBezTo>
                    <a:pt x="109" y="361"/>
                    <a:pt x="109" y="360"/>
                    <a:pt x="110" y="359"/>
                  </a:cubicBezTo>
                  <a:cubicBezTo>
                    <a:pt x="110" y="359"/>
                    <a:pt x="110" y="359"/>
                    <a:pt x="110" y="359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120" y="363"/>
                    <a:pt x="120" y="363"/>
                    <a:pt x="120" y="363"/>
                  </a:cubicBezTo>
                  <a:cubicBezTo>
                    <a:pt x="120" y="363"/>
                    <a:pt x="120" y="363"/>
                    <a:pt x="120" y="363"/>
                  </a:cubicBezTo>
                  <a:close/>
                  <a:moveTo>
                    <a:pt x="158" y="356"/>
                  </a:moveTo>
                  <a:cubicBezTo>
                    <a:pt x="158" y="366"/>
                    <a:pt x="158" y="366"/>
                    <a:pt x="158" y="366"/>
                  </a:cubicBezTo>
                  <a:cubicBezTo>
                    <a:pt x="158" y="366"/>
                    <a:pt x="158" y="366"/>
                    <a:pt x="158" y="366"/>
                  </a:cubicBezTo>
                  <a:cubicBezTo>
                    <a:pt x="158" y="367"/>
                    <a:pt x="158" y="368"/>
                    <a:pt x="159" y="369"/>
                  </a:cubicBezTo>
                  <a:cubicBezTo>
                    <a:pt x="159" y="369"/>
                    <a:pt x="159" y="369"/>
                    <a:pt x="159" y="369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5" y="364"/>
                    <a:pt x="155" y="359"/>
                    <a:pt x="155" y="355"/>
                  </a:cubicBezTo>
                  <a:cubicBezTo>
                    <a:pt x="156" y="354"/>
                    <a:pt x="158" y="355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lose/>
                  <a:moveTo>
                    <a:pt x="157" y="351"/>
                  </a:moveTo>
                  <a:cubicBezTo>
                    <a:pt x="156" y="352"/>
                    <a:pt x="157" y="354"/>
                    <a:pt x="156" y="354"/>
                  </a:cubicBezTo>
                  <a:cubicBezTo>
                    <a:pt x="155" y="354"/>
                    <a:pt x="155" y="353"/>
                    <a:pt x="155" y="352"/>
                  </a:cubicBezTo>
                  <a:cubicBezTo>
                    <a:pt x="155" y="352"/>
                    <a:pt x="155" y="351"/>
                    <a:pt x="156" y="351"/>
                  </a:cubicBezTo>
                  <a:cubicBezTo>
                    <a:pt x="156" y="351"/>
                    <a:pt x="156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lose/>
                  <a:moveTo>
                    <a:pt x="80" y="355"/>
                  </a:moveTo>
                  <a:cubicBezTo>
                    <a:pt x="72" y="355"/>
                    <a:pt x="64" y="354"/>
                    <a:pt x="56" y="352"/>
                  </a:cubicBezTo>
                  <a:cubicBezTo>
                    <a:pt x="56" y="352"/>
                    <a:pt x="56" y="352"/>
                    <a:pt x="56" y="352"/>
                  </a:cubicBezTo>
                  <a:cubicBezTo>
                    <a:pt x="58" y="350"/>
                    <a:pt x="58" y="350"/>
                    <a:pt x="58" y="350"/>
                  </a:cubicBezTo>
                  <a:cubicBezTo>
                    <a:pt x="78" y="352"/>
                    <a:pt x="78" y="352"/>
                    <a:pt x="78" y="352"/>
                  </a:cubicBezTo>
                  <a:cubicBezTo>
                    <a:pt x="80" y="355"/>
                    <a:pt x="80" y="355"/>
                    <a:pt x="80" y="355"/>
                  </a:cubicBezTo>
                  <a:cubicBezTo>
                    <a:pt x="80" y="355"/>
                    <a:pt x="80" y="355"/>
                    <a:pt x="80" y="355"/>
                  </a:cubicBezTo>
                  <a:close/>
                  <a:moveTo>
                    <a:pt x="107" y="359"/>
                  </a:move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6" y="360"/>
                    <a:pt x="106" y="362"/>
                    <a:pt x="105" y="362"/>
                  </a:cubicBezTo>
                  <a:cubicBezTo>
                    <a:pt x="105" y="362"/>
                    <a:pt x="105" y="361"/>
                    <a:pt x="105" y="360"/>
                  </a:cubicBezTo>
                  <a:cubicBezTo>
                    <a:pt x="104" y="356"/>
                    <a:pt x="102" y="353"/>
                    <a:pt x="102" y="350"/>
                  </a:cubicBezTo>
                  <a:cubicBezTo>
                    <a:pt x="102" y="350"/>
                    <a:pt x="102" y="350"/>
                    <a:pt x="102" y="350"/>
                  </a:cubicBezTo>
                  <a:cubicBezTo>
                    <a:pt x="103" y="349"/>
                    <a:pt x="103" y="349"/>
                    <a:pt x="103" y="349"/>
                  </a:cubicBezTo>
                  <a:cubicBezTo>
                    <a:pt x="107" y="358"/>
                    <a:pt x="107" y="358"/>
                    <a:pt x="107" y="358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lose/>
                  <a:moveTo>
                    <a:pt x="135" y="349"/>
                  </a:moveTo>
                  <a:cubicBezTo>
                    <a:pt x="134" y="353"/>
                    <a:pt x="135" y="358"/>
                    <a:pt x="134" y="363"/>
                  </a:cubicBezTo>
                  <a:cubicBezTo>
                    <a:pt x="134" y="363"/>
                    <a:pt x="134" y="363"/>
                    <a:pt x="134" y="363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1" y="359"/>
                    <a:pt x="121" y="357"/>
                    <a:pt x="121" y="354"/>
                  </a:cubicBezTo>
                  <a:cubicBezTo>
                    <a:pt x="121" y="354"/>
                    <a:pt x="121" y="354"/>
                    <a:pt x="121" y="354"/>
                  </a:cubicBezTo>
                  <a:cubicBezTo>
                    <a:pt x="134" y="348"/>
                    <a:pt x="134" y="348"/>
                    <a:pt x="134" y="348"/>
                  </a:cubicBezTo>
                  <a:cubicBezTo>
                    <a:pt x="135" y="349"/>
                    <a:pt x="135" y="349"/>
                    <a:pt x="135" y="349"/>
                  </a:cubicBezTo>
                  <a:cubicBezTo>
                    <a:pt x="135" y="349"/>
                    <a:pt x="135" y="349"/>
                    <a:pt x="135" y="349"/>
                  </a:cubicBezTo>
                  <a:close/>
                  <a:moveTo>
                    <a:pt x="57" y="348"/>
                  </a:moveTo>
                  <a:cubicBezTo>
                    <a:pt x="57" y="348"/>
                    <a:pt x="56" y="349"/>
                    <a:pt x="56" y="350"/>
                  </a:cubicBezTo>
                  <a:cubicBezTo>
                    <a:pt x="55" y="351"/>
                    <a:pt x="55" y="351"/>
                    <a:pt x="54" y="351"/>
                  </a:cubicBezTo>
                  <a:cubicBezTo>
                    <a:pt x="54" y="351"/>
                    <a:pt x="54" y="350"/>
                    <a:pt x="54" y="349"/>
                  </a:cubicBezTo>
                  <a:cubicBezTo>
                    <a:pt x="55" y="349"/>
                    <a:pt x="55" y="347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lose/>
                  <a:moveTo>
                    <a:pt x="136" y="366"/>
                  </a:moveTo>
                  <a:cubicBezTo>
                    <a:pt x="136" y="360"/>
                    <a:pt x="136" y="353"/>
                    <a:pt x="137" y="347"/>
                  </a:cubicBezTo>
                  <a:cubicBezTo>
                    <a:pt x="137" y="347"/>
                    <a:pt x="137" y="347"/>
                    <a:pt x="137" y="347"/>
                  </a:cubicBezTo>
                  <a:cubicBezTo>
                    <a:pt x="139" y="346"/>
                    <a:pt x="139" y="346"/>
                    <a:pt x="139" y="346"/>
                  </a:cubicBezTo>
                  <a:cubicBezTo>
                    <a:pt x="138" y="366"/>
                    <a:pt x="138" y="366"/>
                    <a:pt x="138" y="366"/>
                  </a:cubicBezTo>
                  <a:cubicBezTo>
                    <a:pt x="136" y="366"/>
                    <a:pt x="136" y="366"/>
                    <a:pt x="136" y="366"/>
                  </a:cubicBezTo>
                  <a:cubicBezTo>
                    <a:pt x="136" y="366"/>
                    <a:pt x="136" y="366"/>
                    <a:pt x="136" y="366"/>
                  </a:cubicBezTo>
                  <a:close/>
                  <a:moveTo>
                    <a:pt x="148" y="350"/>
                  </a:moveTo>
                  <a:cubicBezTo>
                    <a:pt x="150" y="350"/>
                    <a:pt x="152" y="349"/>
                    <a:pt x="153" y="349"/>
                  </a:cubicBezTo>
                  <a:cubicBezTo>
                    <a:pt x="154" y="354"/>
                    <a:pt x="153" y="359"/>
                    <a:pt x="153" y="364"/>
                  </a:cubicBezTo>
                  <a:cubicBezTo>
                    <a:pt x="153" y="364"/>
                    <a:pt x="153" y="364"/>
                    <a:pt x="153" y="364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48" y="365"/>
                    <a:pt x="144" y="364"/>
                    <a:pt x="140" y="363"/>
                  </a:cubicBezTo>
                  <a:cubicBezTo>
                    <a:pt x="140" y="357"/>
                    <a:pt x="140" y="351"/>
                    <a:pt x="141" y="345"/>
                  </a:cubicBezTo>
                  <a:cubicBezTo>
                    <a:pt x="142" y="344"/>
                    <a:pt x="143" y="345"/>
                    <a:pt x="144" y="346"/>
                  </a:cubicBezTo>
                  <a:cubicBezTo>
                    <a:pt x="144" y="346"/>
                    <a:pt x="144" y="346"/>
                    <a:pt x="144" y="346"/>
                  </a:cubicBezTo>
                  <a:cubicBezTo>
                    <a:pt x="148" y="350"/>
                    <a:pt x="148" y="350"/>
                    <a:pt x="148" y="350"/>
                  </a:cubicBezTo>
                  <a:cubicBezTo>
                    <a:pt x="148" y="350"/>
                    <a:pt x="148" y="350"/>
                    <a:pt x="148" y="350"/>
                  </a:cubicBezTo>
                  <a:close/>
                  <a:moveTo>
                    <a:pt x="67" y="346"/>
                  </a:moveTo>
                  <a:cubicBezTo>
                    <a:pt x="63" y="346"/>
                    <a:pt x="58" y="344"/>
                    <a:pt x="54" y="347"/>
                  </a:cubicBezTo>
                  <a:cubicBezTo>
                    <a:pt x="54" y="347"/>
                    <a:pt x="54" y="347"/>
                    <a:pt x="54" y="347"/>
                  </a:cubicBezTo>
                  <a:cubicBezTo>
                    <a:pt x="45" y="345"/>
                    <a:pt x="45" y="345"/>
                    <a:pt x="45" y="345"/>
                  </a:cubicBezTo>
                  <a:cubicBezTo>
                    <a:pt x="47" y="342"/>
                    <a:pt x="47" y="342"/>
                    <a:pt x="47" y="342"/>
                  </a:cubicBezTo>
                  <a:cubicBezTo>
                    <a:pt x="66" y="344"/>
                    <a:pt x="66" y="344"/>
                    <a:pt x="66" y="344"/>
                  </a:cubicBezTo>
                  <a:cubicBezTo>
                    <a:pt x="67" y="346"/>
                    <a:pt x="67" y="346"/>
                    <a:pt x="67" y="346"/>
                  </a:cubicBezTo>
                  <a:cubicBezTo>
                    <a:pt x="67" y="346"/>
                    <a:pt x="67" y="346"/>
                    <a:pt x="67" y="346"/>
                  </a:cubicBezTo>
                  <a:close/>
                  <a:moveTo>
                    <a:pt x="144" y="339"/>
                  </a:moveTo>
                  <a:cubicBezTo>
                    <a:pt x="144" y="341"/>
                    <a:pt x="143" y="342"/>
                    <a:pt x="142" y="343"/>
                  </a:cubicBezTo>
                  <a:cubicBezTo>
                    <a:pt x="142" y="343"/>
                    <a:pt x="142" y="343"/>
                    <a:pt x="142" y="343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09" y="358"/>
                    <a:pt x="109" y="358"/>
                    <a:pt x="108" y="358"/>
                  </a:cubicBezTo>
                  <a:cubicBezTo>
                    <a:pt x="108" y="357"/>
                    <a:pt x="108" y="356"/>
                    <a:pt x="107" y="356"/>
                  </a:cubicBezTo>
                  <a:cubicBezTo>
                    <a:pt x="107" y="356"/>
                    <a:pt x="107" y="356"/>
                    <a:pt x="107" y="356"/>
                  </a:cubicBezTo>
                  <a:cubicBezTo>
                    <a:pt x="134" y="343"/>
                    <a:pt x="134" y="343"/>
                    <a:pt x="134" y="343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lose/>
                  <a:moveTo>
                    <a:pt x="130" y="337"/>
                  </a:moveTo>
                  <a:cubicBezTo>
                    <a:pt x="124" y="342"/>
                    <a:pt x="116" y="345"/>
                    <a:pt x="109" y="348"/>
                  </a:cubicBezTo>
                  <a:cubicBezTo>
                    <a:pt x="109" y="348"/>
                    <a:pt x="109" y="348"/>
                    <a:pt x="109" y="348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49"/>
                    <a:pt x="104" y="348"/>
                    <a:pt x="104" y="347"/>
                  </a:cubicBezTo>
                  <a:cubicBezTo>
                    <a:pt x="111" y="344"/>
                    <a:pt x="118" y="342"/>
                    <a:pt x="124" y="337"/>
                  </a:cubicBezTo>
                  <a:cubicBezTo>
                    <a:pt x="127" y="337"/>
                    <a:pt x="129" y="338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lose/>
                  <a:moveTo>
                    <a:pt x="122" y="337"/>
                  </a:moveTo>
                  <a:cubicBezTo>
                    <a:pt x="117" y="341"/>
                    <a:pt x="110" y="343"/>
                    <a:pt x="104" y="346"/>
                  </a:cubicBezTo>
                  <a:cubicBezTo>
                    <a:pt x="104" y="345"/>
                    <a:pt x="104" y="344"/>
                    <a:pt x="104" y="344"/>
                  </a:cubicBezTo>
                  <a:cubicBezTo>
                    <a:pt x="108" y="341"/>
                    <a:pt x="114" y="340"/>
                    <a:pt x="118" y="337"/>
                  </a:cubicBezTo>
                  <a:cubicBezTo>
                    <a:pt x="118" y="337"/>
                    <a:pt x="118" y="337"/>
                    <a:pt x="118" y="337"/>
                  </a:cubicBezTo>
                  <a:cubicBezTo>
                    <a:pt x="122" y="337"/>
                    <a:pt x="122" y="337"/>
                    <a:pt x="122" y="337"/>
                  </a:cubicBezTo>
                  <a:cubicBezTo>
                    <a:pt x="122" y="337"/>
                    <a:pt x="122" y="337"/>
                    <a:pt x="122" y="337"/>
                  </a:cubicBezTo>
                  <a:close/>
                  <a:moveTo>
                    <a:pt x="139" y="338"/>
                  </a:moveTo>
                  <a:cubicBezTo>
                    <a:pt x="139" y="339"/>
                    <a:pt x="139" y="339"/>
                    <a:pt x="139" y="339"/>
                  </a:cubicBezTo>
                  <a:cubicBezTo>
                    <a:pt x="139" y="339"/>
                    <a:pt x="139" y="339"/>
                    <a:pt x="139" y="339"/>
                  </a:cubicBezTo>
                  <a:cubicBezTo>
                    <a:pt x="128" y="344"/>
                    <a:pt x="117" y="349"/>
                    <a:pt x="106" y="354"/>
                  </a:cubicBezTo>
                  <a:cubicBezTo>
                    <a:pt x="106" y="354"/>
                    <a:pt x="106" y="354"/>
                    <a:pt x="106" y="354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14" y="348"/>
                    <a:pt x="123" y="344"/>
                    <a:pt x="131" y="339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6" y="338"/>
                    <a:pt x="139" y="335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lose/>
                  <a:moveTo>
                    <a:pt x="116" y="336"/>
                  </a:moveTo>
                  <a:cubicBezTo>
                    <a:pt x="112" y="339"/>
                    <a:pt x="108" y="340"/>
                    <a:pt x="104" y="342"/>
                  </a:cubicBezTo>
                  <a:cubicBezTo>
                    <a:pt x="103" y="342"/>
                    <a:pt x="104" y="341"/>
                    <a:pt x="103" y="340"/>
                  </a:cubicBezTo>
                  <a:cubicBezTo>
                    <a:pt x="106" y="339"/>
                    <a:pt x="109" y="338"/>
                    <a:pt x="112" y="336"/>
                  </a:cubicBezTo>
                  <a:cubicBezTo>
                    <a:pt x="112" y="336"/>
                    <a:pt x="112" y="336"/>
                    <a:pt x="112" y="336"/>
                  </a:cubicBezTo>
                  <a:cubicBezTo>
                    <a:pt x="116" y="336"/>
                    <a:pt x="116" y="336"/>
                    <a:pt x="116" y="336"/>
                  </a:cubicBezTo>
                  <a:cubicBezTo>
                    <a:pt x="116" y="336"/>
                    <a:pt x="116" y="336"/>
                    <a:pt x="116" y="336"/>
                  </a:cubicBezTo>
                  <a:close/>
                  <a:moveTo>
                    <a:pt x="109" y="335"/>
                  </a:moveTo>
                  <a:cubicBezTo>
                    <a:pt x="107" y="337"/>
                    <a:pt x="105" y="338"/>
                    <a:pt x="103" y="339"/>
                  </a:cubicBezTo>
                  <a:cubicBezTo>
                    <a:pt x="102" y="337"/>
                    <a:pt x="105" y="337"/>
                    <a:pt x="106" y="336"/>
                  </a:cubicBezTo>
                  <a:cubicBezTo>
                    <a:pt x="107" y="334"/>
                    <a:pt x="108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lose/>
                  <a:moveTo>
                    <a:pt x="105" y="335"/>
                  </a:moveTo>
                  <a:cubicBezTo>
                    <a:pt x="103" y="336"/>
                    <a:pt x="103" y="336"/>
                    <a:pt x="103" y="336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5"/>
                    <a:pt x="104" y="334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lose/>
                  <a:moveTo>
                    <a:pt x="101" y="334"/>
                  </a:move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2" y="358"/>
                    <a:pt x="105" y="364"/>
                    <a:pt x="103" y="371"/>
                  </a:cubicBezTo>
                  <a:cubicBezTo>
                    <a:pt x="103" y="371"/>
                    <a:pt x="103" y="371"/>
                    <a:pt x="103" y="371"/>
                  </a:cubicBezTo>
                  <a:cubicBezTo>
                    <a:pt x="102" y="371"/>
                    <a:pt x="102" y="371"/>
                    <a:pt x="102" y="371"/>
                  </a:cubicBezTo>
                  <a:cubicBezTo>
                    <a:pt x="98" y="366"/>
                    <a:pt x="98" y="366"/>
                    <a:pt x="98" y="366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1" y="333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lose/>
                  <a:moveTo>
                    <a:pt x="96" y="366"/>
                  </a:moveTo>
                  <a:cubicBezTo>
                    <a:pt x="92" y="366"/>
                    <a:pt x="87" y="366"/>
                    <a:pt x="84" y="365"/>
                  </a:cubicBezTo>
                  <a:cubicBezTo>
                    <a:pt x="84" y="365"/>
                    <a:pt x="84" y="365"/>
                    <a:pt x="84" y="365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6" y="364"/>
                    <a:pt x="89" y="365"/>
                    <a:pt x="92" y="365"/>
                  </a:cubicBezTo>
                  <a:cubicBezTo>
                    <a:pt x="92" y="365"/>
                    <a:pt x="92" y="365"/>
                    <a:pt x="92" y="365"/>
                  </a:cubicBezTo>
                  <a:cubicBezTo>
                    <a:pt x="92" y="364"/>
                    <a:pt x="92" y="364"/>
                    <a:pt x="92" y="364"/>
                  </a:cubicBezTo>
                  <a:cubicBezTo>
                    <a:pt x="96" y="331"/>
                    <a:pt x="96" y="331"/>
                    <a:pt x="96" y="331"/>
                  </a:cubicBezTo>
                  <a:cubicBezTo>
                    <a:pt x="98" y="332"/>
                    <a:pt x="98" y="332"/>
                    <a:pt x="98" y="332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6" y="366"/>
                    <a:pt x="96" y="366"/>
                    <a:pt x="96" y="366"/>
                  </a:cubicBezTo>
                  <a:close/>
                  <a:moveTo>
                    <a:pt x="91" y="361"/>
                  </a:moveTo>
                  <a:cubicBezTo>
                    <a:pt x="89" y="359"/>
                    <a:pt x="89" y="359"/>
                    <a:pt x="89" y="359"/>
                  </a:cubicBezTo>
                  <a:cubicBezTo>
                    <a:pt x="92" y="330"/>
                    <a:pt x="92" y="330"/>
                    <a:pt x="92" y="330"/>
                  </a:cubicBezTo>
                  <a:cubicBezTo>
                    <a:pt x="94" y="331"/>
                    <a:pt x="94" y="331"/>
                    <a:pt x="94" y="331"/>
                  </a:cubicBezTo>
                  <a:cubicBezTo>
                    <a:pt x="91" y="361"/>
                    <a:pt x="91" y="361"/>
                    <a:pt x="91" y="361"/>
                  </a:cubicBezTo>
                  <a:cubicBezTo>
                    <a:pt x="91" y="361"/>
                    <a:pt x="91" y="361"/>
                    <a:pt x="91" y="361"/>
                  </a:cubicBezTo>
                  <a:close/>
                  <a:moveTo>
                    <a:pt x="91" y="329"/>
                  </a:moveTo>
                  <a:cubicBezTo>
                    <a:pt x="88" y="358"/>
                    <a:pt x="88" y="358"/>
                    <a:pt x="88" y="358"/>
                  </a:cubicBezTo>
                  <a:cubicBezTo>
                    <a:pt x="88" y="359"/>
                    <a:pt x="88" y="359"/>
                    <a:pt x="88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3" y="358"/>
                    <a:pt x="71" y="358"/>
                    <a:pt x="71" y="357"/>
                  </a:cubicBezTo>
                  <a:cubicBezTo>
                    <a:pt x="71" y="357"/>
                    <a:pt x="71" y="357"/>
                    <a:pt x="71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5" y="356"/>
                    <a:pt x="79" y="357"/>
                    <a:pt x="82" y="357"/>
                  </a:cubicBezTo>
                  <a:cubicBezTo>
                    <a:pt x="82" y="357"/>
                    <a:pt x="82" y="357"/>
                    <a:pt x="82" y="357"/>
                  </a:cubicBezTo>
                  <a:cubicBezTo>
                    <a:pt x="83" y="355"/>
                    <a:pt x="83" y="355"/>
                    <a:pt x="83" y="355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7" y="328"/>
                    <a:pt x="89" y="328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lose/>
                  <a:moveTo>
                    <a:pt x="82" y="353"/>
                  </a:moveTo>
                  <a:cubicBezTo>
                    <a:pt x="80" y="353"/>
                    <a:pt x="80" y="351"/>
                    <a:pt x="80" y="350"/>
                  </a:cubicBezTo>
                  <a:cubicBezTo>
                    <a:pt x="80" y="350"/>
                    <a:pt x="80" y="350"/>
                    <a:pt x="80" y="350"/>
                  </a:cubicBezTo>
                  <a:cubicBezTo>
                    <a:pt x="83" y="325"/>
                    <a:pt x="83" y="325"/>
                    <a:pt x="83" y="325"/>
                  </a:cubicBezTo>
                  <a:cubicBezTo>
                    <a:pt x="85" y="326"/>
                    <a:pt x="85" y="326"/>
                    <a:pt x="85" y="326"/>
                  </a:cubicBezTo>
                  <a:cubicBezTo>
                    <a:pt x="82" y="353"/>
                    <a:pt x="82" y="353"/>
                    <a:pt x="82" y="353"/>
                  </a:cubicBezTo>
                  <a:cubicBezTo>
                    <a:pt x="82" y="353"/>
                    <a:pt x="82" y="353"/>
                    <a:pt x="82" y="353"/>
                  </a:cubicBezTo>
                  <a:close/>
                  <a:moveTo>
                    <a:pt x="82" y="324"/>
                  </a:moveTo>
                  <a:cubicBezTo>
                    <a:pt x="80" y="333"/>
                    <a:pt x="79" y="342"/>
                    <a:pt x="78" y="351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8" y="348"/>
                    <a:pt x="58" y="348"/>
                    <a:pt x="58" y="347"/>
                  </a:cubicBezTo>
                  <a:cubicBezTo>
                    <a:pt x="62" y="346"/>
                    <a:pt x="66" y="348"/>
                    <a:pt x="70" y="348"/>
                  </a:cubicBezTo>
                  <a:cubicBezTo>
                    <a:pt x="70" y="346"/>
                    <a:pt x="70" y="344"/>
                    <a:pt x="71" y="342"/>
                  </a:cubicBezTo>
                  <a:cubicBezTo>
                    <a:pt x="71" y="342"/>
                    <a:pt x="71" y="342"/>
                    <a:pt x="71" y="342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6" y="321"/>
                    <a:pt x="79" y="322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lose/>
                  <a:moveTo>
                    <a:pt x="71" y="322"/>
                  </a:moveTo>
                  <a:cubicBezTo>
                    <a:pt x="69" y="345"/>
                    <a:pt x="69" y="345"/>
                    <a:pt x="69" y="345"/>
                  </a:cubicBezTo>
                  <a:cubicBezTo>
                    <a:pt x="67" y="342"/>
                    <a:pt x="67" y="342"/>
                    <a:pt x="67" y="342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3" y="316"/>
                    <a:pt x="71" y="320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lose/>
                  <a:moveTo>
                    <a:pt x="133" y="320"/>
                  </a:moveTo>
                  <a:cubicBezTo>
                    <a:pt x="143" y="321"/>
                    <a:pt x="154" y="323"/>
                    <a:pt x="163" y="319"/>
                  </a:cubicBezTo>
                  <a:cubicBezTo>
                    <a:pt x="163" y="319"/>
                    <a:pt x="164" y="319"/>
                    <a:pt x="164" y="318"/>
                  </a:cubicBezTo>
                  <a:cubicBezTo>
                    <a:pt x="163" y="317"/>
                    <a:pt x="161" y="318"/>
                    <a:pt x="160" y="318"/>
                  </a:cubicBezTo>
                  <a:cubicBezTo>
                    <a:pt x="149" y="321"/>
                    <a:pt x="137" y="320"/>
                    <a:pt x="127" y="315"/>
                  </a:cubicBezTo>
                  <a:cubicBezTo>
                    <a:pt x="127" y="315"/>
                    <a:pt x="128" y="315"/>
                    <a:pt x="128" y="315"/>
                  </a:cubicBezTo>
                  <a:cubicBezTo>
                    <a:pt x="141" y="316"/>
                    <a:pt x="154" y="315"/>
                    <a:pt x="166" y="314"/>
                  </a:cubicBezTo>
                  <a:cubicBezTo>
                    <a:pt x="167" y="314"/>
                    <a:pt x="168" y="314"/>
                    <a:pt x="168" y="315"/>
                  </a:cubicBezTo>
                  <a:cubicBezTo>
                    <a:pt x="168" y="315"/>
                    <a:pt x="168" y="315"/>
                    <a:pt x="168" y="315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57" y="324"/>
                    <a:pt x="144" y="329"/>
                    <a:pt x="131" y="324"/>
                  </a:cubicBezTo>
                  <a:cubicBezTo>
                    <a:pt x="127" y="323"/>
                    <a:pt x="123" y="321"/>
                    <a:pt x="120" y="319"/>
                  </a:cubicBezTo>
                  <a:cubicBezTo>
                    <a:pt x="115" y="316"/>
                    <a:pt x="109" y="313"/>
                    <a:pt x="107" y="307"/>
                  </a:cubicBezTo>
                  <a:cubicBezTo>
                    <a:pt x="116" y="311"/>
                    <a:pt x="124" y="316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lose/>
                  <a:moveTo>
                    <a:pt x="69" y="314"/>
                  </a:moveTo>
                  <a:cubicBezTo>
                    <a:pt x="65" y="341"/>
                    <a:pt x="65" y="341"/>
                    <a:pt x="65" y="341"/>
                  </a:cubicBezTo>
                  <a:cubicBezTo>
                    <a:pt x="49" y="340"/>
                    <a:pt x="49" y="340"/>
                    <a:pt x="49" y="340"/>
                  </a:cubicBezTo>
                  <a:cubicBezTo>
                    <a:pt x="54" y="303"/>
                    <a:pt x="54" y="303"/>
                    <a:pt x="54" y="303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9" y="303"/>
                    <a:pt x="64" y="308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lose/>
                  <a:moveTo>
                    <a:pt x="53" y="294"/>
                  </a:moveTo>
                  <a:cubicBezTo>
                    <a:pt x="47" y="341"/>
                    <a:pt x="47" y="341"/>
                    <a:pt x="47" y="341"/>
                  </a:cubicBezTo>
                  <a:cubicBezTo>
                    <a:pt x="47" y="341"/>
                    <a:pt x="47" y="341"/>
                    <a:pt x="47" y="341"/>
                  </a:cubicBezTo>
                  <a:cubicBezTo>
                    <a:pt x="46" y="342"/>
                    <a:pt x="45" y="341"/>
                    <a:pt x="45" y="341"/>
                  </a:cubicBezTo>
                  <a:cubicBezTo>
                    <a:pt x="45" y="341"/>
                    <a:pt x="45" y="341"/>
                    <a:pt x="45" y="341"/>
                  </a:cubicBezTo>
                  <a:cubicBezTo>
                    <a:pt x="44" y="341"/>
                    <a:pt x="44" y="341"/>
                    <a:pt x="44" y="341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4"/>
                    <a:pt x="53" y="295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lose/>
                  <a:moveTo>
                    <a:pt x="105" y="307"/>
                  </a:moveTo>
                  <a:cubicBezTo>
                    <a:pt x="110" y="314"/>
                    <a:pt x="110" y="314"/>
                    <a:pt x="110" y="314"/>
                  </a:cubicBezTo>
                  <a:cubicBezTo>
                    <a:pt x="110" y="314"/>
                    <a:pt x="110" y="314"/>
                    <a:pt x="110" y="314"/>
                  </a:cubicBezTo>
                  <a:cubicBezTo>
                    <a:pt x="124" y="328"/>
                    <a:pt x="147" y="332"/>
                    <a:pt x="165" y="323"/>
                  </a:cubicBezTo>
                  <a:cubicBezTo>
                    <a:pt x="166" y="322"/>
                    <a:pt x="167" y="322"/>
                    <a:pt x="168" y="321"/>
                  </a:cubicBezTo>
                  <a:cubicBezTo>
                    <a:pt x="169" y="322"/>
                    <a:pt x="168" y="323"/>
                    <a:pt x="168" y="324"/>
                  </a:cubicBezTo>
                  <a:cubicBezTo>
                    <a:pt x="168" y="324"/>
                    <a:pt x="168" y="324"/>
                    <a:pt x="168" y="324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56" y="330"/>
                    <a:pt x="145" y="333"/>
                    <a:pt x="133" y="333"/>
                  </a:cubicBezTo>
                  <a:cubicBezTo>
                    <a:pt x="121" y="333"/>
                    <a:pt x="112" y="329"/>
                    <a:pt x="103" y="322"/>
                  </a:cubicBezTo>
                  <a:cubicBezTo>
                    <a:pt x="103" y="322"/>
                    <a:pt x="103" y="322"/>
                    <a:pt x="103" y="322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94" y="314"/>
                    <a:pt x="89" y="304"/>
                    <a:pt x="86" y="293"/>
                  </a:cubicBezTo>
                  <a:cubicBezTo>
                    <a:pt x="92" y="297"/>
                    <a:pt x="98" y="303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lose/>
                  <a:moveTo>
                    <a:pt x="83" y="292"/>
                  </a:moveTo>
                  <a:cubicBezTo>
                    <a:pt x="88" y="305"/>
                    <a:pt x="93" y="317"/>
                    <a:pt x="104" y="327"/>
                  </a:cubicBezTo>
                  <a:cubicBezTo>
                    <a:pt x="104" y="327"/>
                    <a:pt x="104" y="327"/>
                    <a:pt x="104" y="327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2" y="329"/>
                    <a:pt x="94" y="326"/>
                    <a:pt x="90" y="319"/>
                  </a:cubicBezTo>
                  <a:cubicBezTo>
                    <a:pt x="83" y="310"/>
                    <a:pt x="79" y="298"/>
                    <a:pt x="76" y="287"/>
                  </a:cubicBezTo>
                  <a:cubicBezTo>
                    <a:pt x="76" y="287"/>
                    <a:pt x="76" y="287"/>
                    <a:pt x="76" y="287"/>
                  </a:cubicBezTo>
                  <a:cubicBezTo>
                    <a:pt x="83" y="292"/>
                    <a:pt x="83" y="292"/>
                    <a:pt x="83" y="292"/>
                  </a:cubicBezTo>
                  <a:cubicBezTo>
                    <a:pt x="83" y="292"/>
                    <a:pt x="83" y="292"/>
                    <a:pt x="83" y="292"/>
                  </a:cubicBezTo>
                  <a:close/>
                  <a:moveTo>
                    <a:pt x="74" y="285"/>
                  </a:moveTo>
                  <a:cubicBezTo>
                    <a:pt x="76" y="297"/>
                    <a:pt x="81" y="307"/>
                    <a:pt x="86" y="317"/>
                  </a:cubicBezTo>
                  <a:cubicBezTo>
                    <a:pt x="88" y="320"/>
                    <a:pt x="91" y="323"/>
                    <a:pt x="94" y="325"/>
                  </a:cubicBezTo>
                  <a:cubicBezTo>
                    <a:pt x="84" y="323"/>
                    <a:pt x="76" y="313"/>
                    <a:pt x="73" y="304"/>
                  </a:cubicBezTo>
                  <a:cubicBezTo>
                    <a:pt x="70" y="296"/>
                    <a:pt x="67" y="289"/>
                    <a:pt x="68" y="280"/>
                  </a:cubicBezTo>
                  <a:cubicBezTo>
                    <a:pt x="68" y="280"/>
                    <a:pt x="68" y="280"/>
                    <a:pt x="68" y="280"/>
                  </a:cubicBezTo>
                  <a:cubicBezTo>
                    <a:pt x="74" y="285"/>
                    <a:pt x="74" y="285"/>
                    <a:pt x="74" y="285"/>
                  </a:cubicBezTo>
                  <a:cubicBezTo>
                    <a:pt x="74" y="285"/>
                    <a:pt x="74" y="285"/>
                    <a:pt x="74" y="285"/>
                  </a:cubicBezTo>
                  <a:close/>
                  <a:moveTo>
                    <a:pt x="100" y="282"/>
                  </a:moveTo>
                  <a:cubicBezTo>
                    <a:pt x="100" y="285"/>
                    <a:pt x="101" y="287"/>
                    <a:pt x="101" y="289"/>
                  </a:cubicBezTo>
                  <a:cubicBezTo>
                    <a:pt x="98" y="290"/>
                    <a:pt x="97" y="288"/>
                    <a:pt x="95" y="286"/>
                  </a:cubicBezTo>
                  <a:cubicBezTo>
                    <a:pt x="93" y="284"/>
                    <a:pt x="91" y="282"/>
                    <a:pt x="93" y="279"/>
                  </a:cubicBezTo>
                  <a:cubicBezTo>
                    <a:pt x="95" y="279"/>
                    <a:pt x="98" y="280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lose/>
                  <a:moveTo>
                    <a:pt x="89" y="279"/>
                  </a:moveTo>
                  <a:cubicBezTo>
                    <a:pt x="93" y="289"/>
                    <a:pt x="93" y="289"/>
                    <a:pt x="93" y="289"/>
                  </a:cubicBezTo>
                  <a:cubicBezTo>
                    <a:pt x="93" y="289"/>
                    <a:pt x="93" y="289"/>
                    <a:pt x="93" y="289"/>
                  </a:cubicBezTo>
                  <a:cubicBezTo>
                    <a:pt x="93" y="290"/>
                    <a:pt x="92" y="290"/>
                    <a:pt x="91" y="290"/>
                  </a:cubicBezTo>
                  <a:cubicBezTo>
                    <a:pt x="87" y="287"/>
                    <a:pt x="83" y="283"/>
                    <a:pt x="81" y="278"/>
                  </a:cubicBezTo>
                  <a:cubicBezTo>
                    <a:pt x="81" y="277"/>
                    <a:pt x="81" y="276"/>
                    <a:pt x="82" y="276"/>
                  </a:cubicBezTo>
                  <a:cubicBezTo>
                    <a:pt x="83" y="276"/>
                    <a:pt x="88" y="276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lose/>
                  <a:moveTo>
                    <a:pt x="76" y="275"/>
                  </a:moveTo>
                  <a:cubicBezTo>
                    <a:pt x="76" y="277"/>
                    <a:pt x="81" y="278"/>
                    <a:pt x="79" y="280"/>
                  </a:cubicBezTo>
                  <a:cubicBezTo>
                    <a:pt x="77" y="280"/>
                    <a:pt x="76" y="282"/>
                    <a:pt x="75" y="281"/>
                  </a:cubicBezTo>
                  <a:cubicBezTo>
                    <a:pt x="72" y="278"/>
                    <a:pt x="69" y="275"/>
                    <a:pt x="70" y="271"/>
                  </a:cubicBezTo>
                  <a:cubicBezTo>
                    <a:pt x="71" y="270"/>
                    <a:pt x="72" y="271"/>
                    <a:pt x="73" y="271"/>
                  </a:cubicBezTo>
                  <a:cubicBezTo>
                    <a:pt x="74" y="272"/>
                    <a:pt x="75" y="273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lose/>
                  <a:moveTo>
                    <a:pt x="82" y="267"/>
                  </a:moveTo>
                  <a:cubicBezTo>
                    <a:pt x="84" y="269"/>
                    <a:pt x="87" y="271"/>
                    <a:pt x="86" y="274"/>
                  </a:cubicBezTo>
                  <a:cubicBezTo>
                    <a:pt x="84" y="275"/>
                    <a:pt x="81" y="271"/>
                    <a:pt x="80" y="274"/>
                  </a:cubicBezTo>
                  <a:cubicBezTo>
                    <a:pt x="79" y="274"/>
                    <a:pt x="78" y="273"/>
                    <a:pt x="77" y="272"/>
                  </a:cubicBezTo>
                  <a:cubicBezTo>
                    <a:pt x="76" y="269"/>
                    <a:pt x="75" y="267"/>
                    <a:pt x="75" y="265"/>
                  </a:cubicBezTo>
                  <a:cubicBezTo>
                    <a:pt x="75" y="264"/>
                    <a:pt x="75" y="265"/>
                    <a:pt x="76" y="264"/>
                  </a:cubicBezTo>
                  <a:cubicBezTo>
                    <a:pt x="78" y="265"/>
                    <a:pt x="80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lose/>
                  <a:moveTo>
                    <a:pt x="136" y="261"/>
                  </a:moveTo>
                  <a:cubicBezTo>
                    <a:pt x="137" y="262"/>
                    <a:pt x="137" y="263"/>
                    <a:pt x="137" y="263"/>
                  </a:cubicBezTo>
                  <a:cubicBezTo>
                    <a:pt x="137" y="263"/>
                    <a:pt x="137" y="263"/>
                    <a:pt x="137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0"/>
                    <a:pt x="133" y="262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lose/>
                  <a:moveTo>
                    <a:pt x="157" y="262"/>
                  </a:moveTo>
                  <a:cubicBezTo>
                    <a:pt x="157" y="263"/>
                    <a:pt x="157" y="263"/>
                    <a:pt x="157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1" y="262"/>
                    <a:pt x="151" y="261"/>
                  </a:cubicBezTo>
                  <a:cubicBezTo>
                    <a:pt x="153" y="261"/>
                    <a:pt x="155" y="261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lose/>
                  <a:moveTo>
                    <a:pt x="171" y="261"/>
                  </a:moveTo>
                  <a:cubicBezTo>
                    <a:pt x="171" y="261"/>
                    <a:pt x="170" y="262"/>
                    <a:pt x="170" y="262"/>
                  </a:cubicBezTo>
                  <a:cubicBezTo>
                    <a:pt x="169" y="262"/>
                    <a:pt x="169" y="262"/>
                    <a:pt x="169" y="261"/>
                  </a:cubicBezTo>
                  <a:cubicBezTo>
                    <a:pt x="169" y="261"/>
                    <a:pt x="169" y="260"/>
                    <a:pt x="169" y="260"/>
                  </a:cubicBezTo>
                  <a:cubicBezTo>
                    <a:pt x="170" y="260"/>
                    <a:pt x="170" y="260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2" y="262"/>
                  </a:cubicBezTo>
                  <a:cubicBezTo>
                    <a:pt x="162" y="262"/>
                    <a:pt x="161" y="262"/>
                    <a:pt x="161" y="261"/>
                  </a:cubicBezTo>
                  <a:cubicBezTo>
                    <a:pt x="161" y="261"/>
                    <a:pt x="161" y="260"/>
                    <a:pt x="162" y="260"/>
                  </a:cubicBezTo>
                  <a:cubicBezTo>
                    <a:pt x="162" y="260"/>
                    <a:pt x="163" y="260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lose/>
                  <a:moveTo>
                    <a:pt x="125" y="261"/>
                  </a:moveTo>
                  <a:cubicBezTo>
                    <a:pt x="124" y="262"/>
                    <a:pt x="123" y="262"/>
                    <a:pt x="123" y="261"/>
                  </a:cubicBezTo>
                  <a:cubicBezTo>
                    <a:pt x="123" y="261"/>
                    <a:pt x="123" y="260"/>
                    <a:pt x="124" y="260"/>
                  </a:cubicBezTo>
                  <a:cubicBezTo>
                    <a:pt x="124" y="260"/>
                    <a:pt x="126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lose/>
                  <a:moveTo>
                    <a:pt x="167" y="261"/>
                  </a:moveTo>
                  <a:cubicBezTo>
                    <a:pt x="167" y="261"/>
                    <a:pt x="167" y="262"/>
                    <a:pt x="166" y="262"/>
                  </a:cubicBezTo>
                  <a:cubicBezTo>
                    <a:pt x="166" y="262"/>
                    <a:pt x="165" y="262"/>
                    <a:pt x="165" y="261"/>
                  </a:cubicBezTo>
                  <a:cubicBezTo>
                    <a:pt x="165" y="261"/>
                    <a:pt x="165" y="260"/>
                    <a:pt x="165" y="260"/>
                  </a:cubicBezTo>
                  <a:cubicBezTo>
                    <a:pt x="166" y="260"/>
                    <a:pt x="166" y="260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lose/>
                  <a:moveTo>
                    <a:pt x="121" y="261"/>
                  </a:moveTo>
                  <a:cubicBezTo>
                    <a:pt x="121" y="261"/>
                    <a:pt x="120" y="262"/>
                    <a:pt x="120" y="262"/>
                  </a:cubicBezTo>
                  <a:cubicBezTo>
                    <a:pt x="119" y="262"/>
                    <a:pt x="118" y="262"/>
                    <a:pt x="118" y="261"/>
                  </a:cubicBezTo>
                  <a:cubicBezTo>
                    <a:pt x="118" y="260"/>
                    <a:pt x="119" y="260"/>
                    <a:pt x="119" y="260"/>
                  </a:cubicBezTo>
                  <a:cubicBezTo>
                    <a:pt x="120" y="260"/>
                    <a:pt x="121" y="260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lose/>
                  <a:moveTo>
                    <a:pt x="116" y="261"/>
                  </a:moveTo>
                  <a:cubicBezTo>
                    <a:pt x="116" y="261"/>
                    <a:pt x="116" y="261"/>
                    <a:pt x="115" y="262"/>
                  </a:cubicBezTo>
                  <a:cubicBezTo>
                    <a:pt x="115" y="262"/>
                    <a:pt x="114" y="262"/>
                    <a:pt x="114" y="261"/>
                  </a:cubicBezTo>
                  <a:cubicBezTo>
                    <a:pt x="113" y="260"/>
                    <a:pt x="114" y="260"/>
                    <a:pt x="114" y="260"/>
                  </a:cubicBezTo>
                  <a:cubicBezTo>
                    <a:pt x="115" y="260"/>
                    <a:pt x="116" y="260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lose/>
                  <a:moveTo>
                    <a:pt x="111" y="260"/>
                  </a:moveTo>
                  <a:cubicBezTo>
                    <a:pt x="112" y="261"/>
                    <a:pt x="111" y="261"/>
                    <a:pt x="111" y="262"/>
                  </a:cubicBezTo>
                  <a:cubicBezTo>
                    <a:pt x="110" y="262"/>
                    <a:pt x="109" y="262"/>
                    <a:pt x="109" y="261"/>
                  </a:cubicBezTo>
                  <a:cubicBezTo>
                    <a:pt x="109" y="260"/>
                    <a:pt x="109" y="260"/>
                    <a:pt x="110" y="260"/>
                  </a:cubicBezTo>
                  <a:cubicBezTo>
                    <a:pt x="110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lose/>
                  <a:moveTo>
                    <a:pt x="107" y="261"/>
                  </a:moveTo>
                  <a:cubicBezTo>
                    <a:pt x="107" y="261"/>
                    <a:pt x="107" y="261"/>
                    <a:pt x="106" y="262"/>
                  </a:cubicBezTo>
                  <a:cubicBezTo>
                    <a:pt x="105" y="262"/>
                    <a:pt x="105" y="262"/>
                    <a:pt x="104" y="261"/>
                  </a:cubicBezTo>
                  <a:cubicBezTo>
                    <a:pt x="104" y="260"/>
                    <a:pt x="105" y="260"/>
                    <a:pt x="105" y="260"/>
                  </a:cubicBezTo>
                  <a:cubicBezTo>
                    <a:pt x="106" y="260"/>
                    <a:pt x="107" y="260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lose/>
                  <a:moveTo>
                    <a:pt x="135" y="256"/>
                  </a:moveTo>
                  <a:cubicBezTo>
                    <a:pt x="135" y="257"/>
                    <a:pt x="136" y="258"/>
                    <a:pt x="135" y="259"/>
                  </a:cubicBezTo>
                  <a:cubicBezTo>
                    <a:pt x="135" y="259"/>
                    <a:pt x="135" y="259"/>
                    <a:pt x="135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8"/>
                    <a:pt x="131" y="256"/>
                    <a:pt x="131" y="255"/>
                  </a:cubicBezTo>
                  <a:cubicBezTo>
                    <a:pt x="133" y="253"/>
                    <a:pt x="135" y="254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lose/>
                  <a:moveTo>
                    <a:pt x="156" y="255"/>
                  </a:moveTo>
                  <a:cubicBezTo>
                    <a:pt x="156" y="259"/>
                    <a:pt x="156" y="259"/>
                    <a:pt x="156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7"/>
                    <a:pt x="151" y="255"/>
                    <a:pt x="153" y="254"/>
                  </a:cubicBezTo>
                  <a:cubicBezTo>
                    <a:pt x="154" y="254"/>
                    <a:pt x="155" y="254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lose/>
                  <a:moveTo>
                    <a:pt x="76" y="260"/>
                  </a:moveTo>
                  <a:cubicBezTo>
                    <a:pt x="76" y="261"/>
                    <a:pt x="75" y="261"/>
                    <a:pt x="74" y="261"/>
                  </a:cubicBezTo>
                  <a:cubicBezTo>
                    <a:pt x="74" y="263"/>
                    <a:pt x="75" y="265"/>
                    <a:pt x="74" y="266"/>
                  </a:cubicBezTo>
                  <a:cubicBezTo>
                    <a:pt x="70" y="266"/>
                    <a:pt x="69" y="262"/>
                    <a:pt x="68" y="259"/>
                  </a:cubicBezTo>
                  <a:cubicBezTo>
                    <a:pt x="67" y="257"/>
                    <a:pt x="66" y="256"/>
                    <a:pt x="67" y="254"/>
                  </a:cubicBezTo>
                  <a:cubicBezTo>
                    <a:pt x="67" y="253"/>
                    <a:pt x="69" y="254"/>
                    <a:pt x="70" y="254"/>
                  </a:cubicBezTo>
                  <a:cubicBezTo>
                    <a:pt x="72" y="255"/>
                    <a:pt x="74" y="257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lose/>
                  <a:moveTo>
                    <a:pt x="146" y="245"/>
                  </a:moveTo>
                  <a:cubicBezTo>
                    <a:pt x="145" y="246"/>
                    <a:pt x="147" y="246"/>
                    <a:pt x="148" y="246"/>
                  </a:cubicBezTo>
                  <a:cubicBezTo>
                    <a:pt x="148" y="247"/>
                    <a:pt x="148" y="249"/>
                    <a:pt x="146" y="249"/>
                  </a:cubicBezTo>
                  <a:cubicBezTo>
                    <a:pt x="146" y="249"/>
                    <a:pt x="145" y="249"/>
                    <a:pt x="145" y="250"/>
                  </a:cubicBezTo>
                  <a:cubicBezTo>
                    <a:pt x="145" y="254"/>
                    <a:pt x="143" y="260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0" y="261"/>
                    <a:pt x="142" y="261"/>
                    <a:pt x="143" y="260"/>
                  </a:cubicBezTo>
                  <a:cubicBezTo>
                    <a:pt x="143" y="260"/>
                    <a:pt x="143" y="260"/>
                    <a:pt x="143" y="260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2" y="248"/>
                    <a:pt x="140" y="247"/>
                    <a:pt x="139" y="246"/>
                  </a:cubicBezTo>
                  <a:cubicBezTo>
                    <a:pt x="140" y="245"/>
                    <a:pt x="141" y="246"/>
                    <a:pt x="142" y="246"/>
                  </a:cubicBezTo>
                  <a:cubicBezTo>
                    <a:pt x="142" y="245"/>
                    <a:pt x="145" y="242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lose/>
                  <a:moveTo>
                    <a:pt x="158" y="238"/>
                  </a:moveTo>
                  <a:cubicBezTo>
                    <a:pt x="158" y="239"/>
                    <a:pt x="158" y="239"/>
                    <a:pt x="157" y="239"/>
                  </a:cubicBezTo>
                  <a:cubicBezTo>
                    <a:pt x="157" y="240"/>
                    <a:pt x="156" y="239"/>
                    <a:pt x="156" y="239"/>
                  </a:cubicBezTo>
                  <a:cubicBezTo>
                    <a:pt x="156" y="238"/>
                    <a:pt x="156" y="237"/>
                    <a:pt x="157" y="237"/>
                  </a:cubicBezTo>
                  <a:cubicBezTo>
                    <a:pt x="158" y="237"/>
                    <a:pt x="158" y="237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lose/>
                  <a:moveTo>
                    <a:pt x="167" y="238"/>
                  </a:moveTo>
                  <a:cubicBezTo>
                    <a:pt x="167" y="238"/>
                    <a:pt x="167" y="239"/>
                    <a:pt x="166" y="239"/>
                  </a:cubicBezTo>
                  <a:cubicBezTo>
                    <a:pt x="165" y="240"/>
                    <a:pt x="165" y="239"/>
                    <a:pt x="165" y="238"/>
                  </a:cubicBezTo>
                  <a:cubicBezTo>
                    <a:pt x="165" y="238"/>
                    <a:pt x="165" y="237"/>
                    <a:pt x="165" y="237"/>
                  </a:cubicBezTo>
                  <a:cubicBezTo>
                    <a:pt x="166" y="236"/>
                    <a:pt x="167" y="237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lose/>
                  <a:moveTo>
                    <a:pt x="154" y="238"/>
                  </a:moveTo>
                  <a:cubicBezTo>
                    <a:pt x="154" y="239"/>
                    <a:pt x="154" y="239"/>
                    <a:pt x="153" y="239"/>
                  </a:cubicBezTo>
                  <a:cubicBezTo>
                    <a:pt x="152" y="239"/>
                    <a:pt x="152" y="239"/>
                    <a:pt x="152" y="238"/>
                  </a:cubicBezTo>
                  <a:cubicBezTo>
                    <a:pt x="152" y="238"/>
                    <a:pt x="152" y="237"/>
                    <a:pt x="153" y="237"/>
                  </a:cubicBezTo>
                  <a:cubicBezTo>
                    <a:pt x="154" y="237"/>
                    <a:pt x="154" y="237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lose/>
                  <a:moveTo>
                    <a:pt x="147" y="237"/>
                  </a:moveTo>
                  <a:cubicBezTo>
                    <a:pt x="147" y="238"/>
                    <a:pt x="147" y="239"/>
                    <a:pt x="146" y="239"/>
                  </a:cubicBezTo>
                  <a:cubicBezTo>
                    <a:pt x="146" y="239"/>
                    <a:pt x="145" y="239"/>
                    <a:pt x="145" y="238"/>
                  </a:cubicBezTo>
                  <a:cubicBezTo>
                    <a:pt x="145" y="238"/>
                    <a:pt x="145" y="237"/>
                    <a:pt x="146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lose/>
                  <a:moveTo>
                    <a:pt x="144" y="238"/>
                  </a:moveTo>
                  <a:cubicBezTo>
                    <a:pt x="144" y="238"/>
                    <a:pt x="143" y="239"/>
                    <a:pt x="143" y="239"/>
                  </a:cubicBezTo>
                  <a:cubicBezTo>
                    <a:pt x="142" y="240"/>
                    <a:pt x="141" y="239"/>
                    <a:pt x="141" y="238"/>
                  </a:cubicBezTo>
                  <a:cubicBezTo>
                    <a:pt x="141" y="238"/>
                    <a:pt x="141" y="237"/>
                    <a:pt x="142" y="237"/>
                  </a:cubicBezTo>
                  <a:cubicBezTo>
                    <a:pt x="143" y="236"/>
                    <a:pt x="143" y="237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lose/>
                  <a:moveTo>
                    <a:pt x="175" y="238"/>
                  </a:moveTo>
                  <a:cubicBezTo>
                    <a:pt x="175" y="238"/>
                    <a:pt x="175" y="239"/>
                    <a:pt x="174" y="239"/>
                  </a:cubicBezTo>
                  <a:cubicBezTo>
                    <a:pt x="174" y="239"/>
                    <a:pt x="173" y="239"/>
                    <a:pt x="173" y="238"/>
                  </a:cubicBezTo>
                  <a:cubicBezTo>
                    <a:pt x="173" y="238"/>
                    <a:pt x="173" y="237"/>
                    <a:pt x="174" y="237"/>
                  </a:cubicBezTo>
                  <a:cubicBezTo>
                    <a:pt x="174" y="237"/>
                    <a:pt x="175" y="237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lose/>
                  <a:moveTo>
                    <a:pt x="163" y="237"/>
                  </a:moveTo>
                  <a:cubicBezTo>
                    <a:pt x="164" y="238"/>
                    <a:pt x="163" y="239"/>
                    <a:pt x="163" y="239"/>
                  </a:cubicBezTo>
                  <a:cubicBezTo>
                    <a:pt x="162" y="239"/>
                    <a:pt x="161" y="239"/>
                    <a:pt x="161" y="238"/>
                  </a:cubicBezTo>
                  <a:cubicBezTo>
                    <a:pt x="161" y="237"/>
                    <a:pt x="162" y="237"/>
                    <a:pt x="162" y="237"/>
                  </a:cubicBezTo>
                  <a:cubicBezTo>
                    <a:pt x="163" y="236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lose/>
                  <a:moveTo>
                    <a:pt x="137" y="237"/>
                  </a:moveTo>
                  <a:cubicBezTo>
                    <a:pt x="137" y="238"/>
                    <a:pt x="137" y="239"/>
                    <a:pt x="136" y="239"/>
                  </a:cubicBezTo>
                  <a:cubicBezTo>
                    <a:pt x="135" y="239"/>
                    <a:pt x="135" y="239"/>
                    <a:pt x="135" y="238"/>
                  </a:cubicBezTo>
                  <a:cubicBezTo>
                    <a:pt x="134" y="237"/>
                    <a:pt x="135" y="237"/>
                    <a:pt x="136" y="237"/>
                  </a:cubicBezTo>
                  <a:cubicBezTo>
                    <a:pt x="136" y="236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lose/>
                  <a:moveTo>
                    <a:pt x="133" y="237"/>
                  </a:moveTo>
                  <a:cubicBezTo>
                    <a:pt x="133" y="238"/>
                    <a:pt x="132" y="239"/>
                    <a:pt x="132" y="239"/>
                  </a:cubicBezTo>
                  <a:cubicBezTo>
                    <a:pt x="131" y="239"/>
                    <a:pt x="131" y="239"/>
                    <a:pt x="131" y="238"/>
                  </a:cubicBezTo>
                  <a:cubicBezTo>
                    <a:pt x="130" y="237"/>
                    <a:pt x="131" y="237"/>
                    <a:pt x="131" y="236"/>
                  </a:cubicBezTo>
                  <a:cubicBezTo>
                    <a:pt x="132" y="236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lose/>
                  <a:moveTo>
                    <a:pt x="45" y="235"/>
                  </a:moveTo>
                  <a:cubicBezTo>
                    <a:pt x="48" y="235"/>
                    <a:pt x="50" y="237"/>
                    <a:pt x="51" y="239"/>
                  </a:cubicBezTo>
                  <a:cubicBezTo>
                    <a:pt x="52" y="241"/>
                    <a:pt x="52" y="244"/>
                    <a:pt x="50" y="245"/>
                  </a:cubicBezTo>
                  <a:cubicBezTo>
                    <a:pt x="50" y="246"/>
                    <a:pt x="49" y="247"/>
                    <a:pt x="48" y="246"/>
                  </a:cubicBezTo>
                  <a:cubicBezTo>
                    <a:pt x="45" y="244"/>
                    <a:pt x="43" y="241"/>
                    <a:pt x="42" y="238"/>
                  </a:cubicBezTo>
                  <a:cubicBezTo>
                    <a:pt x="42" y="237"/>
                    <a:pt x="41" y="236"/>
                    <a:pt x="41" y="235"/>
                  </a:cubicBezTo>
                  <a:cubicBezTo>
                    <a:pt x="42" y="234"/>
                    <a:pt x="44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lose/>
                  <a:moveTo>
                    <a:pt x="43" y="282"/>
                  </a:moveTo>
                  <a:cubicBezTo>
                    <a:pt x="38" y="277"/>
                    <a:pt x="38" y="277"/>
                    <a:pt x="38" y="277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36" y="271"/>
                    <a:pt x="34" y="266"/>
                    <a:pt x="32" y="263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6" y="265"/>
                    <a:pt x="38" y="268"/>
                    <a:pt x="42" y="268"/>
                  </a:cubicBezTo>
                  <a:cubicBezTo>
                    <a:pt x="42" y="268"/>
                    <a:pt x="42" y="268"/>
                    <a:pt x="42" y="268"/>
                  </a:cubicBezTo>
                  <a:cubicBezTo>
                    <a:pt x="58" y="232"/>
                    <a:pt x="58" y="232"/>
                    <a:pt x="58" y="232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43" y="282"/>
                    <a:pt x="43" y="282"/>
                    <a:pt x="43" y="282"/>
                  </a:cubicBezTo>
                  <a:cubicBezTo>
                    <a:pt x="43" y="282"/>
                    <a:pt x="43" y="282"/>
                    <a:pt x="43" y="282"/>
                  </a:cubicBezTo>
                  <a:close/>
                  <a:moveTo>
                    <a:pt x="16" y="227"/>
                  </a:moveTo>
                  <a:cubicBezTo>
                    <a:pt x="20" y="238"/>
                    <a:pt x="24" y="250"/>
                    <a:pt x="35" y="259"/>
                  </a:cubicBezTo>
                  <a:cubicBezTo>
                    <a:pt x="37" y="260"/>
                    <a:pt x="40" y="261"/>
                    <a:pt x="40" y="264"/>
                  </a:cubicBezTo>
                  <a:cubicBezTo>
                    <a:pt x="40" y="265"/>
                    <a:pt x="38" y="265"/>
                    <a:pt x="37" y="265"/>
                  </a:cubicBezTo>
                  <a:cubicBezTo>
                    <a:pt x="33" y="263"/>
                    <a:pt x="29" y="258"/>
                    <a:pt x="27" y="254"/>
                  </a:cubicBezTo>
                  <a:cubicBezTo>
                    <a:pt x="21" y="245"/>
                    <a:pt x="17" y="235"/>
                    <a:pt x="14" y="225"/>
                  </a:cubicBezTo>
                  <a:cubicBezTo>
                    <a:pt x="15" y="222"/>
                    <a:pt x="15" y="226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lose/>
                  <a:moveTo>
                    <a:pt x="31" y="224"/>
                  </a:moveTo>
                  <a:cubicBezTo>
                    <a:pt x="36" y="233"/>
                    <a:pt x="40" y="242"/>
                    <a:pt x="44" y="251"/>
                  </a:cubicBezTo>
                  <a:cubicBezTo>
                    <a:pt x="45" y="254"/>
                    <a:pt x="45" y="259"/>
                    <a:pt x="42" y="261"/>
                  </a:cubicBezTo>
                  <a:cubicBezTo>
                    <a:pt x="41" y="261"/>
                    <a:pt x="40" y="260"/>
                    <a:pt x="40" y="259"/>
                  </a:cubicBezTo>
                  <a:cubicBezTo>
                    <a:pt x="39" y="255"/>
                    <a:pt x="42" y="250"/>
                    <a:pt x="39" y="246"/>
                  </a:cubicBezTo>
                  <a:cubicBezTo>
                    <a:pt x="36" y="238"/>
                    <a:pt x="33" y="231"/>
                    <a:pt x="29" y="223"/>
                  </a:cubicBezTo>
                  <a:cubicBezTo>
                    <a:pt x="30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lose/>
                  <a:moveTo>
                    <a:pt x="19" y="223"/>
                  </a:moveTo>
                  <a:cubicBezTo>
                    <a:pt x="22" y="233"/>
                    <a:pt x="25" y="242"/>
                    <a:pt x="32" y="250"/>
                  </a:cubicBezTo>
                  <a:cubicBezTo>
                    <a:pt x="33" y="252"/>
                    <a:pt x="36" y="252"/>
                    <a:pt x="36" y="254"/>
                  </a:cubicBezTo>
                  <a:cubicBezTo>
                    <a:pt x="37" y="255"/>
                    <a:pt x="36" y="255"/>
                    <a:pt x="35" y="255"/>
                  </a:cubicBezTo>
                  <a:cubicBezTo>
                    <a:pt x="31" y="255"/>
                    <a:pt x="29" y="250"/>
                    <a:pt x="27" y="247"/>
                  </a:cubicBezTo>
                  <a:cubicBezTo>
                    <a:pt x="24" y="239"/>
                    <a:pt x="20" y="232"/>
                    <a:pt x="18" y="224"/>
                  </a:cubicBezTo>
                  <a:cubicBezTo>
                    <a:pt x="17" y="223"/>
                    <a:pt x="17" y="223"/>
                    <a:pt x="18" y="222"/>
                  </a:cubicBezTo>
                  <a:cubicBezTo>
                    <a:pt x="19" y="222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lose/>
                  <a:moveTo>
                    <a:pt x="50" y="223"/>
                  </a:moveTo>
                  <a:cubicBezTo>
                    <a:pt x="54" y="223"/>
                    <a:pt x="54" y="227"/>
                    <a:pt x="55" y="229"/>
                  </a:cubicBezTo>
                  <a:cubicBezTo>
                    <a:pt x="55" y="232"/>
                    <a:pt x="56" y="234"/>
                    <a:pt x="55" y="236"/>
                  </a:cubicBezTo>
                  <a:cubicBezTo>
                    <a:pt x="53" y="236"/>
                    <a:pt x="52" y="234"/>
                    <a:pt x="50" y="233"/>
                  </a:cubicBezTo>
                  <a:cubicBezTo>
                    <a:pt x="48" y="230"/>
                    <a:pt x="47" y="227"/>
                    <a:pt x="47" y="223"/>
                  </a:cubicBezTo>
                  <a:cubicBezTo>
                    <a:pt x="47" y="221"/>
                    <a:pt x="49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lose/>
                  <a:moveTo>
                    <a:pt x="39" y="223"/>
                  </a:moveTo>
                  <a:cubicBezTo>
                    <a:pt x="43" y="224"/>
                    <a:pt x="45" y="229"/>
                    <a:pt x="47" y="232"/>
                  </a:cubicBezTo>
                  <a:cubicBezTo>
                    <a:pt x="47" y="232"/>
                    <a:pt x="47" y="232"/>
                    <a:pt x="47" y="232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5" y="234"/>
                    <a:pt x="42" y="231"/>
                    <a:pt x="40" y="233"/>
                  </a:cubicBezTo>
                  <a:cubicBezTo>
                    <a:pt x="39" y="234"/>
                    <a:pt x="38" y="232"/>
                    <a:pt x="38" y="231"/>
                  </a:cubicBezTo>
                  <a:cubicBezTo>
                    <a:pt x="38" y="229"/>
                    <a:pt x="36" y="228"/>
                    <a:pt x="35" y="225"/>
                  </a:cubicBezTo>
                  <a:cubicBezTo>
                    <a:pt x="35" y="224"/>
                    <a:pt x="35" y="223"/>
                    <a:pt x="36" y="222"/>
                  </a:cubicBezTo>
                  <a:cubicBezTo>
                    <a:pt x="37" y="221"/>
                    <a:pt x="38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lose/>
                  <a:moveTo>
                    <a:pt x="28" y="224"/>
                  </a:moveTo>
                  <a:cubicBezTo>
                    <a:pt x="31" y="231"/>
                    <a:pt x="34" y="237"/>
                    <a:pt x="36" y="244"/>
                  </a:cubicBezTo>
                  <a:cubicBezTo>
                    <a:pt x="36" y="244"/>
                    <a:pt x="36" y="244"/>
                    <a:pt x="36" y="244"/>
                  </a:cubicBezTo>
                  <a:cubicBezTo>
                    <a:pt x="36" y="246"/>
                    <a:pt x="37" y="247"/>
                    <a:pt x="35" y="248"/>
                  </a:cubicBezTo>
                  <a:cubicBezTo>
                    <a:pt x="35" y="249"/>
                    <a:pt x="34" y="248"/>
                    <a:pt x="34" y="247"/>
                  </a:cubicBezTo>
                  <a:cubicBezTo>
                    <a:pt x="34" y="243"/>
                    <a:pt x="32" y="239"/>
                    <a:pt x="31" y="235"/>
                  </a:cubicBezTo>
                  <a:cubicBezTo>
                    <a:pt x="29" y="231"/>
                    <a:pt x="27" y="227"/>
                    <a:pt x="25" y="222"/>
                  </a:cubicBezTo>
                  <a:cubicBezTo>
                    <a:pt x="27" y="222"/>
                    <a:pt x="28" y="223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lose/>
                  <a:moveTo>
                    <a:pt x="22" y="221"/>
                  </a:moveTo>
                  <a:cubicBezTo>
                    <a:pt x="26" y="229"/>
                    <a:pt x="29" y="237"/>
                    <a:pt x="32" y="244"/>
                  </a:cubicBezTo>
                  <a:cubicBezTo>
                    <a:pt x="32" y="245"/>
                    <a:pt x="33" y="246"/>
                    <a:pt x="32" y="246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28" y="237"/>
                    <a:pt x="23" y="230"/>
                    <a:pt x="21" y="222"/>
                  </a:cubicBezTo>
                  <a:cubicBezTo>
                    <a:pt x="21" y="221"/>
                    <a:pt x="22" y="221"/>
                    <a:pt x="22" y="221"/>
                  </a:cubicBezTo>
                  <a:close/>
                  <a:moveTo>
                    <a:pt x="29" y="220"/>
                  </a:moveTo>
                  <a:cubicBezTo>
                    <a:pt x="27" y="221"/>
                    <a:pt x="27" y="218"/>
                    <a:pt x="27" y="217"/>
                  </a:cubicBezTo>
                  <a:cubicBezTo>
                    <a:pt x="26" y="217"/>
                    <a:pt x="27" y="216"/>
                    <a:pt x="27" y="216"/>
                  </a:cubicBezTo>
                  <a:cubicBezTo>
                    <a:pt x="29" y="216"/>
                    <a:pt x="28" y="218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lose/>
                  <a:moveTo>
                    <a:pt x="16" y="218"/>
                  </a:moveTo>
                  <a:cubicBezTo>
                    <a:pt x="15" y="219"/>
                    <a:pt x="16" y="219"/>
                    <a:pt x="15" y="220"/>
                  </a:cubicBezTo>
                  <a:cubicBezTo>
                    <a:pt x="14" y="220"/>
                    <a:pt x="13" y="219"/>
                    <a:pt x="13" y="218"/>
                  </a:cubicBezTo>
                  <a:cubicBezTo>
                    <a:pt x="13" y="217"/>
                    <a:pt x="12" y="217"/>
                    <a:pt x="12" y="216"/>
                  </a:cubicBezTo>
                  <a:cubicBezTo>
                    <a:pt x="14" y="216"/>
                    <a:pt x="14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lose/>
                  <a:moveTo>
                    <a:pt x="48" y="212"/>
                  </a:moveTo>
                  <a:cubicBezTo>
                    <a:pt x="49" y="215"/>
                    <a:pt x="51" y="217"/>
                    <a:pt x="51" y="221"/>
                  </a:cubicBezTo>
                  <a:cubicBezTo>
                    <a:pt x="49" y="220"/>
                    <a:pt x="48" y="218"/>
                    <a:pt x="46" y="219"/>
                  </a:cubicBezTo>
                  <a:cubicBezTo>
                    <a:pt x="44" y="220"/>
                    <a:pt x="46" y="222"/>
                    <a:pt x="44" y="221"/>
                  </a:cubicBezTo>
                  <a:cubicBezTo>
                    <a:pt x="44" y="221"/>
                    <a:pt x="44" y="221"/>
                    <a:pt x="44" y="221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5"/>
                    <a:pt x="44" y="212"/>
                    <a:pt x="46" y="209"/>
                  </a:cubicBezTo>
                  <a:cubicBezTo>
                    <a:pt x="47" y="209"/>
                    <a:pt x="48" y="211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lose/>
                  <a:moveTo>
                    <a:pt x="14" y="210"/>
                  </a:moveTo>
                  <a:cubicBezTo>
                    <a:pt x="15" y="213"/>
                    <a:pt x="21" y="214"/>
                    <a:pt x="19" y="218"/>
                  </a:cubicBezTo>
                  <a:cubicBezTo>
                    <a:pt x="19" y="218"/>
                    <a:pt x="17" y="219"/>
                    <a:pt x="17" y="218"/>
                  </a:cubicBezTo>
                  <a:cubicBezTo>
                    <a:pt x="13" y="215"/>
                    <a:pt x="12" y="211"/>
                    <a:pt x="11" y="206"/>
                  </a:cubicBezTo>
                  <a:cubicBezTo>
                    <a:pt x="12" y="207"/>
                    <a:pt x="12" y="209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lose/>
                  <a:moveTo>
                    <a:pt x="33" y="206"/>
                  </a:moveTo>
                  <a:cubicBezTo>
                    <a:pt x="33" y="210"/>
                    <a:pt x="34" y="214"/>
                    <a:pt x="35" y="218"/>
                  </a:cubicBezTo>
                  <a:cubicBezTo>
                    <a:pt x="34" y="219"/>
                    <a:pt x="33" y="217"/>
                    <a:pt x="32" y="216"/>
                  </a:cubicBezTo>
                  <a:cubicBezTo>
                    <a:pt x="32" y="212"/>
                    <a:pt x="28" y="209"/>
                    <a:pt x="30" y="204"/>
                  </a:cubicBezTo>
                  <a:cubicBezTo>
                    <a:pt x="32" y="204"/>
                    <a:pt x="33" y="205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lose/>
                  <a:moveTo>
                    <a:pt x="27" y="206"/>
                  </a:moveTo>
                  <a:cubicBezTo>
                    <a:pt x="27" y="210"/>
                    <a:pt x="28" y="215"/>
                    <a:pt x="25" y="217"/>
                  </a:cubicBezTo>
                  <a:cubicBezTo>
                    <a:pt x="24" y="217"/>
                    <a:pt x="23" y="218"/>
                    <a:pt x="22" y="217"/>
                  </a:cubicBezTo>
                  <a:cubicBezTo>
                    <a:pt x="21" y="213"/>
                    <a:pt x="24" y="211"/>
                    <a:pt x="25" y="208"/>
                  </a:cubicBezTo>
                  <a:cubicBezTo>
                    <a:pt x="25" y="206"/>
                    <a:pt x="25" y="204"/>
                    <a:pt x="26" y="203"/>
                  </a:cubicBezTo>
                  <a:cubicBezTo>
                    <a:pt x="27" y="203"/>
                    <a:pt x="26" y="205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lose/>
                  <a:moveTo>
                    <a:pt x="42" y="205"/>
                  </a:moveTo>
                  <a:cubicBezTo>
                    <a:pt x="45" y="210"/>
                    <a:pt x="40" y="213"/>
                    <a:pt x="40" y="218"/>
                  </a:cubicBezTo>
                  <a:cubicBezTo>
                    <a:pt x="40" y="218"/>
                    <a:pt x="40" y="219"/>
                    <a:pt x="39" y="219"/>
                  </a:cubicBezTo>
                  <a:cubicBezTo>
                    <a:pt x="38" y="219"/>
                    <a:pt x="37" y="218"/>
                    <a:pt x="37" y="217"/>
                  </a:cubicBezTo>
                  <a:cubicBezTo>
                    <a:pt x="36" y="215"/>
                    <a:pt x="35" y="212"/>
                    <a:pt x="36" y="208"/>
                  </a:cubicBezTo>
                  <a:cubicBezTo>
                    <a:pt x="37" y="206"/>
                    <a:pt x="36" y="203"/>
                    <a:pt x="38" y="202"/>
                  </a:cubicBezTo>
                  <a:cubicBezTo>
                    <a:pt x="40" y="201"/>
                    <a:pt x="41" y="204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lose/>
                  <a:moveTo>
                    <a:pt x="47" y="206"/>
                  </a:moveTo>
                  <a:cubicBezTo>
                    <a:pt x="47" y="207"/>
                    <a:pt x="47" y="207"/>
                    <a:pt x="47" y="207"/>
                  </a:cubicBezTo>
                  <a:cubicBezTo>
                    <a:pt x="45" y="207"/>
                    <a:pt x="45" y="205"/>
                    <a:pt x="45" y="204"/>
                  </a:cubicBezTo>
                  <a:cubicBezTo>
                    <a:pt x="45" y="203"/>
                    <a:pt x="45" y="202"/>
                    <a:pt x="45" y="201"/>
                  </a:cubicBezTo>
                  <a:cubicBezTo>
                    <a:pt x="47" y="202"/>
                    <a:pt x="46" y="205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lose/>
                  <a:moveTo>
                    <a:pt x="24" y="198"/>
                  </a:moveTo>
                  <a:cubicBezTo>
                    <a:pt x="24" y="202"/>
                    <a:pt x="24" y="207"/>
                    <a:pt x="22" y="210"/>
                  </a:cubicBezTo>
                  <a:cubicBezTo>
                    <a:pt x="22" y="211"/>
                    <a:pt x="20" y="211"/>
                    <a:pt x="20" y="211"/>
                  </a:cubicBezTo>
                  <a:cubicBezTo>
                    <a:pt x="16" y="206"/>
                    <a:pt x="21" y="202"/>
                    <a:pt x="22" y="198"/>
                  </a:cubicBezTo>
                  <a:cubicBezTo>
                    <a:pt x="22" y="198"/>
                    <a:pt x="22" y="197"/>
                    <a:pt x="23" y="197"/>
                  </a:cubicBezTo>
                  <a:cubicBezTo>
                    <a:pt x="24" y="197"/>
                    <a:pt x="23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lose/>
                  <a:moveTo>
                    <a:pt x="34" y="191"/>
                  </a:moveTo>
                  <a:cubicBezTo>
                    <a:pt x="34" y="203"/>
                    <a:pt x="34" y="203"/>
                    <a:pt x="34" y="203"/>
                  </a:cubicBezTo>
                  <a:cubicBezTo>
                    <a:pt x="34" y="203"/>
                    <a:pt x="34" y="203"/>
                    <a:pt x="34" y="203"/>
                  </a:cubicBezTo>
                  <a:cubicBezTo>
                    <a:pt x="33" y="203"/>
                    <a:pt x="33" y="204"/>
                    <a:pt x="32" y="203"/>
                  </a:cubicBezTo>
                  <a:cubicBezTo>
                    <a:pt x="32" y="203"/>
                    <a:pt x="31" y="201"/>
                    <a:pt x="30" y="201"/>
                  </a:cubicBezTo>
                  <a:cubicBezTo>
                    <a:pt x="29" y="202"/>
                    <a:pt x="29" y="202"/>
                    <a:pt x="28" y="202"/>
                  </a:cubicBezTo>
                  <a:cubicBezTo>
                    <a:pt x="27" y="200"/>
                    <a:pt x="26" y="196"/>
                    <a:pt x="28" y="194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3" y="190"/>
                    <a:pt x="34" y="190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lose/>
                  <a:moveTo>
                    <a:pt x="41" y="187"/>
                  </a:moveTo>
                  <a:cubicBezTo>
                    <a:pt x="44" y="191"/>
                    <a:pt x="44" y="195"/>
                    <a:pt x="44" y="200"/>
                  </a:cubicBezTo>
                  <a:cubicBezTo>
                    <a:pt x="43" y="200"/>
                    <a:pt x="42" y="200"/>
                    <a:pt x="42" y="200"/>
                  </a:cubicBezTo>
                  <a:cubicBezTo>
                    <a:pt x="40" y="199"/>
                    <a:pt x="40" y="196"/>
                    <a:pt x="37" y="196"/>
                  </a:cubicBezTo>
                  <a:cubicBezTo>
                    <a:pt x="37" y="197"/>
                    <a:pt x="37" y="198"/>
                    <a:pt x="36" y="197"/>
                  </a:cubicBezTo>
                  <a:cubicBezTo>
                    <a:pt x="34" y="196"/>
                    <a:pt x="36" y="195"/>
                    <a:pt x="36" y="194"/>
                  </a:cubicBezTo>
                  <a:cubicBezTo>
                    <a:pt x="36" y="194"/>
                    <a:pt x="36" y="194"/>
                    <a:pt x="36" y="194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7"/>
                    <a:pt x="40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lose/>
                  <a:moveTo>
                    <a:pt x="41" y="175"/>
                  </a:moveTo>
                  <a:cubicBezTo>
                    <a:pt x="44" y="178"/>
                    <a:pt x="42" y="181"/>
                    <a:pt x="42" y="184"/>
                  </a:cubicBezTo>
                  <a:cubicBezTo>
                    <a:pt x="41" y="185"/>
                    <a:pt x="41" y="183"/>
                    <a:pt x="40" y="184"/>
                  </a:cubicBezTo>
                  <a:cubicBezTo>
                    <a:pt x="38" y="184"/>
                    <a:pt x="38" y="186"/>
                    <a:pt x="37" y="187"/>
                  </a:cubicBezTo>
                  <a:cubicBezTo>
                    <a:pt x="35" y="188"/>
                    <a:pt x="36" y="186"/>
                    <a:pt x="35" y="186"/>
                  </a:cubicBezTo>
                  <a:cubicBezTo>
                    <a:pt x="36" y="181"/>
                    <a:pt x="36" y="175"/>
                    <a:pt x="39" y="172"/>
                  </a:cubicBezTo>
                  <a:cubicBezTo>
                    <a:pt x="41" y="171"/>
                    <a:pt x="40" y="174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lose/>
                  <a:moveTo>
                    <a:pt x="44" y="166"/>
                  </a:moveTo>
                  <a:cubicBezTo>
                    <a:pt x="32" y="178"/>
                    <a:pt x="32" y="178"/>
                    <a:pt x="32" y="178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7"/>
                    <a:pt x="31" y="187"/>
                    <a:pt x="31" y="187"/>
                  </a:cubicBezTo>
                  <a:cubicBezTo>
                    <a:pt x="29" y="189"/>
                    <a:pt x="28" y="190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89"/>
                    <a:pt x="27" y="186"/>
                    <a:pt x="25" y="185"/>
                  </a:cubicBezTo>
                  <a:cubicBezTo>
                    <a:pt x="24" y="185"/>
                    <a:pt x="23" y="188"/>
                    <a:pt x="21" y="189"/>
                  </a:cubicBezTo>
                  <a:cubicBezTo>
                    <a:pt x="22" y="193"/>
                    <a:pt x="21" y="196"/>
                    <a:pt x="20" y="200"/>
                  </a:cubicBezTo>
                  <a:cubicBezTo>
                    <a:pt x="19" y="200"/>
                    <a:pt x="18" y="200"/>
                    <a:pt x="17" y="200"/>
                  </a:cubicBezTo>
                  <a:cubicBezTo>
                    <a:pt x="15" y="199"/>
                    <a:pt x="17" y="197"/>
                    <a:pt x="18" y="195"/>
                  </a:cubicBezTo>
                  <a:cubicBezTo>
                    <a:pt x="18" y="195"/>
                    <a:pt x="19" y="194"/>
                    <a:pt x="18" y="193"/>
                  </a:cubicBezTo>
                  <a:cubicBezTo>
                    <a:pt x="18" y="192"/>
                    <a:pt x="18" y="192"/>
                    <a:pt x="17" y="192"/>
                  </a:cubicBezTo>
                  <a:cubicBezTo>
                    <a:pt x="15" y="194"/>
                    <a:pt x="14" y="196"/>
                    <a:pt x="12" y="198"/>
                  </a:cubicBezTo>
                  <a:cubicBezTo>
                    <a:pt x="12" y="202"/>
                    <a:pt x="19" y="203"/>
                    <a:pt x="16" y="207"/>
                  </a:cubicBezTo>
                  <a:cubicBezTo>
                    <a:pt x="14" y="207"/>
                    <a:pt x="13" y="206"/>
                    <a:pt x="12" y="205"/>
                  </a:cubicBezTo>
                  <a:cubicBezTo>
                    <a:pt x="11" y="204"/>
                    <a:pt x="11" y="201"/>
                    <a:pt x="10" y="201"/>
                  </a:cubicBezTo>
                  <a:cubicBezTo>
                    <a:pt x="8" y="201"/>
                    <a:pt x="7" y="204"/>
                    <a:pt x="6" y="203"/>
                  </a:cubicBezTo>
                  <a:cubicBezTo>
                    <a:pt x="5" y="200"/>
                    <a:pt x="4" y="194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4" y="166"/>
                    <a:pt x="44" y="166"/>
                    <a:pt x="44" y="166"/>
                  </a:cubicBezTo>
                  <a:cubicBezTo>
                    <a:pt x="44" y="166"/>
                    <a:pt x="44" y="166"/>
                    <a:pt x="44" y="166"/>
                  </a:cubicBezTo>
                  <a:close/>
                  <a:moveTo>
                    <a:pt x="35" y="145"/>
                  </a:moveTo>
                  <a:cubicBezTo>
                    <a:pt x="36" y="147"/>
                    <a:pt x="37" y="151"/>
                    <a:pt x="33" y="152"/>
                  </a:cubicBezTo>
                  <a:cubicBezTo>
                    <a:pt x="33" y="152"/>
                    <a:pt x="33" y="153"/>
                    <a:pt x="32" y="153"/>
                  </a:cubicBezTo>
                  <a:cubicBezTo>
                    <a:pt x="31" y="153"/>
                    <a:pt x="30" y="152"/>
                    <a:pt x="30" y="151"/>
                  </a:cubicBezTo>
                  <a:cubicBezTo>
                    <a:pt x="29" y="148"/>
                    <a:pt x="27" y="143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5" y="145"/>
                    <a:pt x="35" y="145"/>
                    <a:pt x="35" y="145"/>
                  </a:cubicBezTo>
                  <a:cubicBezTo>
                    <a:pt x="35" y="145"/>
                    <a:pt x="35" y="145"/>
                    <a:pt x="35" y="145"/>
                  </a:cubicBezTo>
                  <a:close/>
                  <a:moveTo>
                    <a:pt x="159" y="147"/>
                  </a:moveTo>
                  <a:cubicBezTo>
                    <a:pt x="172" y="152"/>
                    <a:pt x="172" y="152"/>
                    <a:pt x="172" y="152"/>
                  </a:cubicBezTo>
                  <a:cubicBezTo>
                    <a:pt x="172" y="152"/>
                    <a:pt x="172" y="152"/>
                    <a:pt x="172" y="152"/>
                  </a:cubicBezTo>
                  <a:cubicBezTo>
                    <a:pt x="168" y="154"/>
                    <a:pt x="163" y="154"/>
                    <a:pt x="159" y="156"/>
                  </a:cubicBezTo>
                  <a:cubicBezTo>
                    <a:pt x="159" y="156"/>
                    <a:pt x="159" y="156"/>
                    <a:pt x="159" y="156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8" y="158"/>
                    <a:pt x="141" y="154"/>
                    <a:pt x="144" y="150"/>
                  </a:cubicBezTo>
                  <a:cubicBezTo>
                    <a:pt x="144" y="150"/>
                    <a:pt x="144" y="150"/>
                    <a:pt x="144" y="150"/>
                  </a:cubicBezTo>
                  <a:cubicBezTo>
                    <a:pt x="137" y="139"/>
                    <a:pt x="137" y="139"/>
                    <a:pt x="137" y="139"/>
                  </a:cubicBezTo>
                  <a:cubicBezTo>
                    <a:pt x="151" y="144"/>
                    <a:pt x="151" y="144"/>
                    <a:pt x="151" y="144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7"/>
                    <a:pt x="159" y="142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lose/>
                  <a:moveTo>
                    <a:pt x="27" y="132"/>
                  </a:moveTo>
                  <a:cubicBezTo>
                    <a:pt x="26" y="142"/>
                    <a:pt x="23" y="150"/>
                    <a:pt x="22" y="160"/>
                  </a:cubicBezTo>
                  <a:cubicBezTo>
                    <a:pt x="21" y="163"/>
                    <a:pt x="20" y="167"/>
                    <a:pt x="17" y="169"/>
                  </a:cubicBezTo>
                  <a:cubicBezTo>
                    <a:pt x="16" y="170"/>
                    <a:pt x="15" y="169"/>
                    <a:pt x="15" y="169"/>
                  </a:cubicBezTo>
                  <a:cubicBezTo>
                    <a:pt x="14" y="168"/>
                    <a:pt x="14" y="167"/>
                    <a:pt x="14" y="166"/>
                  </a:cubicBezTo>
                  <a:cubicBezTo>
                    <a:pt x="17" y="161"/>
                    <a:pt x="22" y="157"/>
                    <a:pt x="22" y="151"/>
                  </a:cubicBezTo>
                  <a:cubicBezTo>
                    <a:pt x="23" y="145"/>
                    <a:pt x="25" y="138"/>
                    <a:pt x="26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lose/>
                  <a:moveTo>
                    <a:pt x="24" y="133"/>
                  </a:moveTo>
                  <a:cubicBezTo>
                    <a:pt x="21" y="142"/>
                    <a:pt x="22" y="152"/>
                    <a:pt x="16" y="159"/>
                  </a:cubicBezTo>
                  <a:cubicBezTo>
                    <a:pt x="16" y="160"/>
                    <a:pt x="15" y="159"/>
                    <a:pt x="15" y="160"/>
                  </a:cubicBezTo>
                  <a:cubicBezTo>
                    <a:pt x="15" y="157"/>
                    <a:pt x="17" y="155"/>
                    <a:pt x="18" y="152"/>
                  </a:cubicBezTo>
                  <a:cubicBezTo>
                    <a:pt x="20" y="145"/>
                    <a:pt x="21" y="138"/>
                    <a:pt x="23" y="131"/>
                  </a:cubicBezTo>
                  <a:cubicBezTo>
                    <a:pt x="23" y="131"/>
                    <a:pt x="23" y="130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33"/>
                    <a:pt x="24" y="133"/>
                    <a:pt x="24" y="133"/>
                  </a:cubicBezTo>
                  <a:cubicBezTo>
                    <a:pt x="24" y="133"/>
                    <a:pt x="24" y="133"/>
                    <a:pt x="24" y="133"/>
                  </a:cubicBezTo>
                  <a:close/>
                  <a:moveTo>
                    <a:pt x="21" y="129"/>
                  </a:moveTo>
                  <a:cubicBezTo>
                    <a:pt x="18" y="137"/>
                    <a:pt x="18" y="145"/>
                    <a:pt x="16" y="153"/>
                  </a:cubicBezTo>
                  <a:cubicBezTo>
                    <a:pt x="15" y="153"/>
                    <a:pt x="15" y="154"/>
                    <a:pt x="14" y="154"/>
                  </a:cubicBezTo>
                  <a:cubicBezTo>
                    <a:pt x="14" y="154"/>
                    <a:pt x="14" y="154"/>
                    <a:pt x="14" y="154"/>
                  </a:cubicBezTo>
                  <a:cubicBezTo>
                    <a:pt x="13" y="152"/>
                    <a:pt x="15" y="152"/>
                    <a:pt x="15" y="151"/>
                  </a:cubicBezTo>
                  <a:cubicBezTo>
                    <a:pt x="16" y="143"/>
                    <a:pt x="17" y="136"/>
                    <a:pt x="20" y="129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21" y="129"/>
                    <a:pt x="21" y="129"/>
                    <a:pt x="21" y="129"/>
                  </a:cubicBezTo>
                  <a:close/>
                  <a:moveTo>
                    <a:pt x="36" y="131"/>
                  </a:moveTo>
                  <a:cubicBezTo>
                    <a:pt x="37" y="133"/>
                    <a:pt x="37" y="137"/>
                    <a:pt x="36" y="140"/>
                  </a:cubicBezTo>
                  <a:cubicBezTo>
                    <a:pt x="35" y="140"/>
                    <a:pt x="34" y="141"/>
                    <a:pt x="34" y="140"/>
                  </a:cubicBezTo>
                  <a:cubicBezTo>
                    <a:pt x="33" y="138"/>
                    <a:pt x="29" y="136"/>
                    <a:pt x="31" y="133"/>
                  </a:cubicBezTo>
                  <a:cubicBezTo>
                    <a:pt x="32" y="131"/>
                    <a:pt x="33" y="130"/>
                    <a:pt x="34" y="128"/>
                  </a:cubicBezTo>
                  <a:cubicBezTo>
                    <a:pt x="35" y="128"/>
                    <a:pt x="35" y="130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lose/>
                  <a:moveTo>
                    <a:pt x="17" y="127"/>
                  </a:moveTo>
                  <a:cubicBezTo>
                    <a:pt x="15" y="137"/>
                    <a:pt x="12" y="146"/>
                    <a:pt x="12" y="156"/>
                  </a:cubicBezTo>
                  <a:cubicBezTo>
                    <a:pt x="13" y="159"/>
                    <a:pt x="15" y="161"/>
                    <a:pt x="15" y="164"/>
                  </a:cubicBezTo>
                  <a:cubicBezTo>
                    <a:pt x="14" y="164"/>
                    <a:pt x="13" y="164"/>
                    <a:pt x="13" y="164"/>
                  </a:cubicBezTo>
                  <a:cubicBezTo>
                    <a:pt x="10" y="160"/>
                    <a:pt x="11" y="154"/>
                    <a:pt x="11" y="149"/>
                  </a:cubicBezTo>
                  <a:cubicBezTo>
                    <a:pt x="13" y="142"/>
                    <a:pt x="14" y="135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3" y="127"/>
                  </a:moveTo>
                  <a:cubicBezTo>
                    <a:pt x="14" y="128"/>
                    <a:pt x="13" y="129"/>
                    <a:pt x="13" y="130"/>
                  </a:cubicBezTo>
                  <a:cubicBezTo>
                    <a:pt x="11" y="141"/>
                    <a:pt x="8" y="152"/>
                    <a:pt x="9" y="163"/>
                  </a:cubicBezTo>
                  <a:cubicBezTo>
                    <a:pt x="8" y="168"/>
                    <a:pt x="14" y="169"/>
                    <a:pt x="13" y="174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6" y="158"/>
                    <a:pt x="27" y="156"/>
                    <a:pt x="28" y="154"/>
                  </a:cubicBezTo>
                  <a:cubicBezTo>
                    <a:pt x="29" y="155"/>
                    <a:pt x="30" y="156"/>
                    <a:pt x="30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7" y="146"/>
                    <a:pt x="38" y="142"/>
                    <a:pt x="39" y="139"/>
                  </a:cubicBezTo>
                  <a:cubicBezTo>
                    <a:pt x="40" y="138"/>
                    <a:pt x="40" y="137"/>
                    <a:pt x="41" y="137"/>
                  </a:cubicBezTo>
                  <a:cubicBezTo>
                    <a:pt x="43" y="138"/>
                    <a:pt x="43" y="140"/>
                    <a:pt x="44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5" y="145"/>
                    <a:pt x="46" y="142"/>
                    <a:pt x="47" y="141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6"/>
                    <a:pt x="46" y="149"/>
                    <a:pt x="45" y="153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" y="191"/>
                    <a:pt x="4" y="191"/>
                    <a:pt x="4" y="191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6" y="180"/>
                    <a:pt x="10" y="178"/>
                    <a:pt x="12" y="175"/>
                  </a:cubicBezTo>
                  <a:cubicBezTo>
                    <a:pt x="11" y="175"/>
                    <a:pt x="10" y="174"/>
                    <a:pt x="9" y="173"/>
                  </a:cubicBezTo>
                  <a:cubicBezTo>
                    <a:pt x="6" y="169"/>
                    <a:pt x="6" y="164"/>
                    <a:pt x="7" y="160"/>
                  </a:cubicBezTo>
                  <a:cubicBezTo>
                    <a:pt x="7" y="148"/>
                    <a:pt x="10" y="138"/>
                    <a:pt x="13" y="128"/>
                  </a:cubicBezTo>
                  <a:cubicBezTo>
                    <a:pt x="13" y="128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lose/>
                  <a:moveTo>
                    <a:pt x="48" y="127"/>
                  </a:moveTo>
                  <a:cubicBezTo>
                    <a:pt x="49" y="130"/>
                    <a:pt x="50" y="134"/>
                    <a:pt x="48" y="137"/>
                  </a:cubicBezTo>
                  <a:cubicBezTo>
                    <a:pt x="47" y="137"/>
                    <a:pt x="46" y="138"/>
                    <a:pt x="45" y="138"/>
                  </a:cubicBezTo>
                  <a:cubicBezTo>
                    <a:pt x="44" y="137"/>
                    <a:pt x="45" y="136"/>
                    <a:pt x="44" y="135"/>
                  </a:cubicBezTo>
                  <a:cubicBezTo>
                    <a:pt x="42" y="135"/>
                    <a:pt x="41" y="136"/>
                    <a:pt x="40" y="134"/>
                  </a:cubicBezTo>
                  <a:cubicBezTo>
                    <a:pt x="40" y="130"/>
                    <a:pt x="43" y="127"/>
                    <a:pt x="47" y="126"/>
                  </a:cubicBezTo>
                  <a:cubicBezTo>
                    <a:pt x="47" y="126"/>
                    <a:pt x="48" y="126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lose/>
                  <a:moveTo>
                    <a:pt x="32" y="123"/>
                  </a:moveTo>
                  <a:cubicBezTo>
                    <a:pt x="30" y="125"/>
                    <a:pt x="30" y="128"/>
                    <a:pt x="27" y="128"/>
                  </a:cubicBezTo>
                  <a:cubicBezTo>
                    <a:pt x="27" y="127"/>
                    <a:pt x="27" y="127"/>
                    <a:pt x="28" y="126"/>
                  </a:cubicBezTo>
                  <a:cubicBezTo>
                    <a:pt x="29" y="125"/>
                    <a:pt x="30" y="123"/>
                    <a:pt x="32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54" y="120"/>
                  </a:moveTo>
                  <a:cubicBezTo>
                    <a:pt x="53" y="122"/>
                    <a:pt x="53" y="124"/>
                    <a:pt x="51" y="125"/>
                  </a:cubicBezTo>
                  <a:cubicBezTo>
                    <a:pt x="50" y="123"/>
                    <a:pt x="51" y="122"/>
                    <a:pt x="52" y="120"/>
                  </a:cubicBezTo>
                  <a:cubicBezTo>
                    <a:pt x="52" y="119"/>
                    <a:pt x="54" y="119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lose/>
                  <a:moveTo>
                    <a:pt x="50" y="113"/>
                  </a:moveTo>
                  <a:cubicBezTo>
                    <a:pt x="50" y="117"/>
                    <a:pt x="50" y="122"/>
                    <a:pt x="46" y="124"/>
                  </a:cubicBezTo>
                  <a:cubicBezTo>
                    <a:pt x="43" y="124"/>
                    <a:pt x="41" y="126"/>
                    <a:pt x="39" y="127"/>
                  </a:cubicBezTo>
                  <a:cubicBezTo>
                    <a:pt x="38" y="125"/>
                    <a:pt x="39" y="123"/>
                    <a:pt x="39" y="121"/>
                  </a:cubicBezTo>
                  <a:cubicBezTo>
                    <a:pt x="41" y="118"/>
                    <a:pt x="43" y="113"/>
                    <a:pt x="48" y="113"/>
                  </a:cubicBezTo>
                  <a:cubicBezTo>
                    <a:pt x="49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lose/>
                  <a:moveTo>
                    <a:pt x="37" y="112"/>
                  </a:moveTo>
                  <a:cubicBezTo>
                    <a:pt x="37" y="114"/>
                    <a:pt x="35" y="115"/>
                    <a:pt x="33" y="117"/>
                  </a:cubicBezTo>
                  <a:cubicBezTo>
                    <a:pt x="31" y="119"/>
                    <a:pt x="29" y="123"/>
                    <a:pt x="25" y="123"/>
                  </a:cubicBezTo>
                  <a:cubicBezTo>
                    <a:pt x="24" y="122"/>
                    <a:pt x="25" y="121"/>
                    <a:pt x="25" y="119"/>
                  </a:cubicBezTo>
                  <a:cubicBezTo>
                    <a:pt x="26" y="117"/>
                    <a:pt x="30" y="117"/>
                    <a:pt x="32" y="115"/>
                  </a:cubicBezTo>
                  <a:cubicBezTo>
                    <a:pt x="33" y="114"/>
                    <a:pt x="35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lose/>
                  <a:moveTo>
                    <a:pt x="20" y="112"/>
                  </a:moveTo>
                  <a:cubicBezTo>
                    <a:pt x="19" y="116"/>
                    <a:pt x="23" y="118"/>
                    <a:pt x="22" y="123"/>
                  </a:cubicBezTo>
                  <a:cubicBezTo>
                    <a:pt x="21" y="124"/>
                    <a:pt x="20" y="124"/>
                    <a:pt x="19" y="123"/>
                  </a:cubicBezTo>
                  <a:cubicBezTo>
                    <a:pt x="16" y="122"/>
                    <a:pt x="17" y="118"/>
                    <a:pt x="17" y="116"/>
                  </a:cubicBezTo>
                  <a:cubicBezTo>
                    <a:pt x="17" y="114"/>
                    <a:pt x="18" y="112"/>
                    <a:pt x="19" y="111"/>
                  </a:cubicBezTo>
                  <a:cubicBezTo>
                    <a:pt x="20" y="111"/>
                    <a:pt x="20" y="111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lose/>
                  <a:moveTo>
                    <a:pt x="45" y="110"/>
                  </a:moveTo>
                  <a:cubicBezTo>
                    <a:pt x="44" y="112"/>
                    <a:pt x="42" y="113"/>
                    <a:pt x="41" y="114"/>
                  </a:cubicBezTo>
                  <a:cubicBezTo>
                    <a:pt x="39" y="116"/>
                    <a:pt x="38" y="118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7" y="116"/>
                    <a:pt x="39" y="111"/>
                    <a:pt x="44" y="110"/>
                  </a:cubicBezTo>
                  <a:cubicBezTo>
                    <a:pt x="44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lose/>
                  <a:moveTo>
                    <a:pt x="60" y="105"/>
                  </a:moveTo>
                  <a:cubicBezTo>
                    <a:pt x="60" y="110"/>
                    <a:pt x="55" y="112"/>
                    <a:pt x="53" y="115"/>
                  </a:cubicBezTo>
                  <a:cubicBezTo>
                    <a:pt x="52" y="115"/>
                    <a:pt x="52" y="113"/>
                    <a:pt x="52" y="111"/>
                  </a:cubicBezTo>
                  <a:cubicBezTo>
                    <a:pt x="52" y="111"/>
                    <a:pt x="52" y="111"/>
                    <a:pt x="52" y="110"/>
                  </a:cubicBezTo>
                  <a:cubicBezTo>
                    <a:pt x="50" y="110"/>
                    <a:pt x="49" y="111"/>
                    <a:pt x="48" y="110"/>
                  </a:cubicBezTo>
                  <a:cubicBezTo>
                    <a:pt x="49" y="108"/>
                    <a:pt x="51" y="106"/>
                    <a:pt x="52" y="105"/>
                  </a:cubicBezTo>
                  <a:cubicBezTo>
                    <a:pt x="54" y="105"/>
                    <a:pt x="57" y="106"/>
                    <a:pt x="58" y="105"/>
                  </a:cubicBezTo>
                  <a:cubicBezTo>
                    <a:pt x="59" y="105"/>
                    <a:pt x="59" y="104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lose/>
                  <a:moveTo>
                    <a:pt x="53" y="102"/>
                  </a:move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1" y="104"/>
                    <a:pt x="49" y="106"/>
                    <a:pt x="47" y="106"/>
                  </a:cubicBezTo>
                  <a:cubicBezTo>
                    <a:pt x="45" y="106"/>
                    <a:pt x="44" y="107"/>
                    <a:pt x="42" y="107"/>
                  </a:cubicBezTo>
                  <a:cubicBezTo>
                    <a:pt x="42" y="105"/>
                    <a:pt x="45" y="103"/>
                    <a:pt x="46" y="102"/>
                  </a:cubicBezTo>
                  <a:cubicBezTo>
                    <a:pt x="48" y="102"/>
                    <a:pt x="50" y="101"/>
                    <a:pt x="52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lose/>
                  <a:moveTo>
                    <a:pt x="41" y="101"/>
                  </a:moveTo>
                  <a:cubicBezTo>
                    <a:pt x="39" y="105"/>
                    <a:pt x="37" y="109"/>
                    <a:pt x="32" y="111"/>
                  </a:cubicBezTo>
                  <a:cubicBezTo>
                    <a:pt x="31" y="111"/>
                    <a:pt x="30" y="111"/>
                    <a:pt x="29" y="110"/>
                  </a:cubicBezTo>
                  <a:cubicBezTo>
                    <a:pt x="29" y="109"/>
                    <a:pt x="29" y="107"/>
                    <a:pt x="30" y="106"/>
                  </a:cubicBezTo>
                  <a:cubicBezTo>
                    <a:pt x="34" y="104"/>
                    <a:pt x="38" y="103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26" y="97"/>
                  </a:moveTo>
                  <a:cubicBezTo>
                    <a:pt x="26" y="101"/>
                    <a:pt x="25" y="104"/>
                    <a:pt x="27" y="107"/>
                  </a:cubicBezTo>
                  <a:cubicBezTo>
                    <a:pt x="27" y="110"/>
                    <a:pt x="28" y="114"/>
                    <a:pt x="26" y="116"/>
                  </a:cubicBezTo>
                  <a:cubicBezTo>
                    <a:pt x="24" y="116"/>
                    <a:pt x="23" y="115"/>
                    <a:pt x="22" y="113"/>
                  </a:cubicBezTo>
                  <a:cubicBezTo>
                    <a:pt x="21" y="111"/>
                    <a:pt x="21" y="109"/>
                    <a:pt x="22" y="107"/>
                  </a:cubicBezTo>
                  <a:cubicBezTo>
                    <a:pt x="23" y="103"/>
                    <a:pt x="23" y="100"/>
                    <a:pt x="25" y="97"/>
                  </a:cubicBezTo>
                  <a:cubicBezTo>
                    <a:pt x="25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lose/>
                  <a:moveTo>
                    <a:pt x="116" y="107"/>
                  </a:moveTo>
                  <a:cubicBezTo>
                    <a:pt x="121" y="107"/>
                    <a:pt x="126" y="107"/>
                    <a:pt x="131" y="107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20" y="115"/>
                    <a:pt x="120" y="115"/>
                    <a:pt x="120" y="11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1" y="126"/>
                    <a:pt x="117" y="124"/>
                    <a:pt x="112" y="121"/>
                  </a:cubicBezTo>
                  <a:cubicBezTo>
                    <a:pt x="108" y="124"/>
                    <a:pt x="104" y="127"/>
                    <a:pt x="100" y="130"/>
                  </a:cubicBezTo>
                  <a:cubicBezTo>
                    <a:pt x="101" y="126"/>
                    <a:pt x="103" y="120"/>
                    <a:pt x="103" y="115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116" y="107"/>
                    <a:pt x="116" y="107"/>
                    <a:pt x="116" y="107"/>
                  </a:cubicBezTo>
                  <a:cubicBezTo>
                    <a:pt x="116" y="107"/>
                    <a:pt x="116" y="107"/>
                    <a:pt x="116" y="107"/>
                  </a:cubicBezTo>
                  <a:close/>
                  <a:moveTo>
                    <a:pt x="69" y="93"/>
                  </a:moveTo>
                  <a:cubicBezTo>
                    <a:pt x="67" y="95"/>
                    <a:pt x="68" y="98"/>
                    <a:pt x="65" y="100"/>
                  </a:cubicBezTo>
                  <a:cubicBezTo>
                    <a:pt x="63" y="101"/>
                    <a:pt x="63" y="103"/>
                    <a:pt x="61" y="103"/>
                  </a:cubicBezTo>
                  <a:cubicBezTo>
                    <a:pt x="59" y="103"/>
                    <a:pt x="58" y="103"/>
                    <a:pt x="57" y="102"/>
                  </a:cubicBezTo>
                  <a:cubicBezTo>
                    <a:pt x="57" y="98"/>
                    <a:pt x="60" y="94"/>
                    <a:pt x="63" y="92"/>
                  </a:cubicBezTo>
                  <a:cubicBezTo>
                    <a:pt x="65" y="92"/>
                    <a:pt x="67" y="92"/>
                    <a:pt x="69" y="92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lose/>
                  <a:moveTo>
                    <a:pt x="60" y="89"/>
                  </a:moveTo>
                  <a:cubicBezTo>
                    <a:pt x="61" y="94"/>
                    <a:pt x="55" y="94"/>
                    <a:pt x="54" y="97"/>
                  </a:cubicBezTo>
                  <a:cubicBezTo>
                    <a:pt x="53" y="98"/>
                    <a:pt x="52" y="98"/>
                    <a:pt x="51" y="98"/>
                  </a:cubicBezTo>
                  <a:cubicBezTo>
                    <a:pt x="49" y="98"/>
                    <a:pt x="48" y="100"/>
                    <a:pt x="47" y="99"/>
                  </a:cubicBezTo>
                  <a:cubicBezTo>
                    <a:pt x="49" y="94"/>
                    <a:pt x="54" y="90"/>
                    <a:pt x="59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lose/>
                  <a:moveTo>
                    <a:pt x="50" y="88"/>
                  </a:moveTo>
                  <a:cubicBezTo>
                    <a:pt x="48" y="91"/>
                    <a:pt x="46" y="93"/>
                    <a:pt x="44" y="96"/>
                  </a:cubicBezTo>
                  <a:cubicBezTo>
                    <a:pt x="42" y="98"/>
                    <a:pt x="39" y="100"/>
                    <a:pt x="36" y="99"/>
                  </a:cubicBezTo>
                  <a:cubicBezTo>
                    <a:pt x="35" y="98"/>
                    <a:pt x="35" y="97"/>
                    <a:pt x="35" y="96"/>
                  </a:cubicBezTo>
                  <a:cubicBezTo>
                    <a:pt x="37" y="93"/>
                    <a:pt x="40" y="93"/>
                    <a:pt x="43" y="91"/>
                  </a:cubicBezTo>
                  <a:cubicBezTo>
                    <a:pt x="45" y="90"/>
                    <a:pt x="47" y="89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50" y="88"/>
                    <a:pt x="50" y="88"/>
                    <a:pt x="50" y="88"/>
                  </a:cubicBezTo>
                  <a:close/>
                  <a:moveTo>
                    <a:pt x="78" y="84"/>
                  </a:moveTo>
                  <a:cubicBezTo>
                    <a:pt x="76" y="86"/>
                    <a:pt x="74" y="88"/>
                    <a:pt x="73" y="89"/>
                  </a:cubicBezTo>
                  <a:cubicBezTo>
                    <a:pt x="74" y="87"/>
                    <a:pt x="76" y="84"/>
                    <a:pt x="78" y="82"/>
                  </a:cubicBezTo>
                  <a:cubicBezTo>
                    <a:pt x="78" y="83"/>
                    <a:pt x="78" y="83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lose/>
                  <a:moveTo>
                    <a:pt x="56" y="80"/>
                  </a:moveTo>
                  <a:cubicBezTo>
                    <a:pt x="51" y="83"/>
                    <a:pt x="48" y="89"/>
                    <a:pt x="42" y="88"/>
                  </a:cubicBezTo>
                  <a:cubicBezTo>
                    <a:pt x="41" y="87"/>
                    <a:pt x="41" y="86"/>
                    <a:pt x="41" y="86"/>
                  </a:cubicBezTo>
                  <a:cubicBezTo>
                    <a:pt x="42" y="82"/>
                    <a:pt x="46" y="84"/>
                    <a:pt x="49" y="83"/>
                  </a:cubicBezTo>
                  <a:cubicBezTo>
                    <a:pt x="51" y="82"/>
                    <a:pt x="53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lose/>
                  <a:moveTo>
                    <a:pt x="64" y="80"/>
                  </a:moveTo>
                  <a:cubicBezTo>
                    <a:pt x="64" y="83"/>
                    <a:pt x="64" y="86"/>
                    <a:pt x="64" y="88"/>
                  </a:cubicBezTo>
                  <a:cubicBezTo>
                    <a:pt x="64" y="89"/>
                    <a:pt x="63" y="88"/>
                    <a:pt x="63" y="89"/>
                  </a:cubicBezTo>
                  <a:cubicBezTo>
                    <a:pt x="63" y="88"/>
                    <a:pt x="62" y="87"/>
                    <a:pt x="62" y="87"/>
                  </a:cubicBezTo>
                  <a:cubicBezTo>
                    <a:pt x="59" y="87"/>
                    <a:pt x="57" y="89"/>
                    <a:pt x="54" y="88"/>
                  </a:cubicBezTo>
                  <a:cubicBezTo>
                    <a:pt x="54" y="85"/>
                    <a:pt x="58" y="82"/>
                    <a:pt x="61" y="80"/>
                  </a:cubicBezTo>
                  <a:cubicBezTo>
                    <a:pt x="61" y="80"/>
                    <a:pt x="63" y="79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lose/>
                  <a:moveTo>
                    <a:pt x="36" y="81"/>
                  </a:moveTo>
                  <a:cubicBezTo>
                    <a:pt x="34" y="82"/>
                    <a:pt x="33" y="81"/>
                    <a:pt x="31" y="80"/>
                  </a:cubicBezTo>
                  <a:cubicBezTo>
                    <a:pt x="31" y="80"/>
                    <a:pt x="32" y="79"/>
                    <a:pt x="32" y="79"/>
                  </a:cubicBezTo>
                  <a:cubicBezTo>
                    <a:pt x="34" y="78"/>
                    <a:pt x="35" y="80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lose/>
                  <a:moveTo>
                    <a:pt x="37" y="77"/>
                  </a:moveTo>
                  <a:cubicBezTo>
                    <a:pt x="37" y="77"/>
                    <a:pt x="37" y="78"/>
                    <a:pt x="37" y="78"/>
                  </a:cubicBezTo>
                  <a:cubicBezTo>
                    <a:pt x="35" y="78"/>
                    <a:pt x="36" y="77"/>
                    <a:pt x="35" y="77"/>
                  </a:cubicBezTo>
                  <a:cubicBezTo>
                    <a:pt x="35" y="76"/>
                    <a:pt x="35" y="75"/>
                    <a:pt x="36" y="75"/>
                  </a:cubicBezTo>
                  <a:cubicBezTo>
                    <a:pt x="37" y="75"/>
                    <a:pt x="36" y="76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lose/>
                  <a:moveTo>
                    <a:pt x="76" y="73"/>
                  </a:moveTo>
                  <a:cubicBezTo>
                    <a:pt x="77" y="79"/>
                    <a:pt x="73" y="84"/>
                    <a:pt x="68" y="87"/>
                  </a:cubicBezTo>
                  <a:cubicBezTo>
                    <a:pt x="66" y="88"/>
                    <a:pt x="68" y="85"/>
                    <a:pt x="67" y="84"/>
                  </a:cubicBezTo>
                  <a:cubicBezTo>
                    <a:pt x="65" y="82"/>
                    <a:pt x="66" y="78"/>
                    <a:pt x="68" y="76"/>
                  </a:cubicBezTo>
                  <a:cubicBezTo>
                    <a:pt x="69" y="74"/>
                    <a:pt x="73" y="74"/>
                    <a:pt x="75" y="73"/>
                  </a:cubicBezTo>
                  <a:cubicBezTo>
                    <a:pt x="75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lose/>
                  <a:moveTo>
                    <a:pt x="70" y="70"/>
                  </a:move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69" y="73"/>
                    <a:pt x="65" y="73"/>
                    <a:pt x="66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4" y="74"/>
                    <a:pt x="66" y="73"/>
                    <a:pt x="67" y="71"/>
                  </a:cubicBezTo>
                  <a:cubicBezTo>
                    <a:pt x="68" y="71"/>
                    <a:pt x="69" y="69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lose/>
                  <a:moveTo>
                    <a:pt x="88" y="69"/>
                  </a:moveTo>
                  <a:cubicBezTo>
                    <a:pt x="88" y="74"/>
                    <a:pt x="84" y="77"/>
                    <a:pt x="80" y="80"/>
                  </a:cubicBezTo>
                  <a:cubicBezTo>
                    <a:pt x="80" y="80"/>
                    <a:pt x="79" y="80"/>
                    <a:pt x="78" y="80"/>
                  </a:cubicBezTo>
                  <a:cubicBezTo>
                    <a:pt x="77" y="79"/>
                    <a:pt x="78" y="78"/>
                    <a:pt x="78" y="77"/>
                  </a:cubicBezTo>
                  <a:cubicBezTo>
                    <a:pt x="79" y="73"/>
                    <a:pt x="85" y="74"/>
                    <a:pt x="86" y="69"/>
                  </a:cubicBezTo>
                  <a:cubicBezTo>
                    <a:pt x="86" y="68"/>
                    <a:pt x="88" y="68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lose/>
                  <a:moveTo>
                    <a:pt x="97" y="61"/>
                  </a:moveTo>
                  <a:cubicBezTo>
                    <a:pt x="96" y="64"/>
                    <a:pt x="98" y="67"/>
                    <a:pt x="94" y="68"/>
                  </a:cubicBezTo>
                  <a:cubicBezTo>
                    <a:pt x="93" y="68"/>
                    <a:pt x="93" y="69"/>
                    <a:pt x="91" y="69"/>
                  </a:cubicBezTo>
                  <a:cubicBezTo>
                    <a:pt x="92" y="68"/>
                    <a:pt x="91" y="67"/>
                    <a:pt x="90" y="66"/>
                  </a:cubicBezTo>
                  <a:cubicBezTo>
                    <a:pt x="89" y="66"/>
                    <a:pt x="89" y="66"/>
                    <a:pt x="88" y="65"/>
                  </a:cubicBezTo>
                  <a:cubicBezTo>
                    <a:pt x="89" y="64"/>
                    <a:pt x="90" y="65"/>
                    <a:pt x="91" y="64"/>
                  </a:cubicBezTo>
                  <a:cubicBezTo>
                    <a:pt x="93" y="63"/>
                    <a:pt x="94" y="61"/>
                    <a:pt x="96" y="61"/>
                  </a:cubicBezTo>
                  <a:cubicBezTo>
                    <a:pt x="96" y="61"/>
                    <a:pt x="96" y="61"/>
                    <a:pt x="96" y="61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7" y="61"/>
                    <a:pt x="97" y="61"/>
                    <a:pt x="97" y="61"/>
                  </a:cubicBezTo>
                  <a:close/>
                  <a:moveTo>
                    <a:pt x="84" y="62"/>
                  </a:moveTo>
                  <a:cubicBezTo>
                    <a:pt x="84" y="64"/>
                    <a:pt x="85" y="67"/>
                    <a:pt x="83" y="69"/>
                  </a:cubicBezTo>
                  <a:cubicBezTo>
                    <a:pt x="82" y="70"/>
                    <a:pt x="80" y="70"/>
                    <a:pt x="79" y="70"/>
                  </a:cubicBezTo>
                  <a:cubicBezTo>
                    <a:pt x="77" y="69"/>
                    <a:pt x="76" y="70"/>
                    <a:pt x="74" y="69"/>
                  </a:cubicBezTo>
                  <a:cubicBezTo>
                    <a:pt x="73" y="69"/>
                    <a:pt x="74" y="67"/>
                    <a:pt x="74" y="66"/>
                  </a:cubicBezTo>
                  <a:cubicBezTo>
                    <a:pt x="76" y="64"/>
                    <a:pt x="79" y="61"/>
                    <a:pt x="82" y="61"/>
                  </a:cubicBezTo>
                  <a:cubicBezTo>
                    <a:pt x="83" y="60"/>
                    <a:pt x="84" y="60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lose/>
                  <a:moveTo>
                    <a:pt x="108" y="58"/>
                  </a:moveTo>
                  <a:cubicBezTo>
                    <a:pt x="108" y="60"/>
                    <a:pt x="106" y="59"/>
                    <a:pt x="104" y="60"/>
                  </a:cubicBezTo>
                  <a:cubicBezTo>
                    <a:pt x="103" y="61"/>
                    <a:pt x="102" y="62"/>
                    <a:pt x="101" y="63"/>
                  </a:cubicBezTo>
                  <a:cubicBezTo>
                    <a:pt x="98" y="63"/>
                    <a:pt x="100" y="60"/>
                    <a:pt x="98" y="59"/>
                  </a:cubicBezTo>
                  <a:cubicBezTo>
                    <a:pt x="98" y="57"/>
                    <a:pt x="100" y="57"/>
                    <a:pt x="101" y="56"/>
                  </a:cubicBezTo>
                  <a:cubicBezTo>
                    <a:pt x="103" y="56"/>
                    <a:pt x="107" y="55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lose/>
                  <a:moveTo>
                    <a:pt x="81" y="57"/>
                  </a:moveTo>
                  <a:cubicBezTo>
                    <a:pt x="72" y="64"/>
                    <a:pt x="64" y="74"/>
                    <a:pt x="54" y="78"/>
                  </a:cubicBezTo>
                  <a:cubicBezTo>
                    <a:pt x="53" y="78"/>
                    <a:pt x="52" y="78"/>
                    <a:pt x="50" y="78"/>
                  </a:cubicBezTo>
                  <a:cubicBezTo>
                    <a:pt x="49" y="77"/>
                    <a:pt x="51" y="76"/>
                    <a:pt x="51" y="75"/>
                  </a:cubicBezTo>
                  <a:cubicBezTo>
                    <a:pt x="54" y="71"/>
                    <a:pt x="59" y="75"/>
                    <a:pt x="62" y="72"/>
                  </a:cubicBezTo>
                  <a:cubicBezTo>
                    <a:pt x="68" y="67"/>
                    <a:pt x="74" y="60"/>
                    <a:pt x="80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7"/>
                    <a:pt x="81" y="57"/>
                    <a:pt x="81" y="57"/>
                  </a:cubicBezTo>
                  <a:close/>
                  <a:moveTo>
                    <a:pt x="118" y="53"/>
                  </a:move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6" y="54"/>
                    <a:pt x="115" y="55"/>
                    <a:pt x="114" y="55"/>
                  </a:cubicBezTo>
                  <a:cubicBezTo>
                    <a:pt x="115" y="54"/>
                    <a:pt x="116" y="54"/>
                    <a:pt x="116" y="53"/>
                  </a:cubicBezTo>
                  <a:cubicBezTo>
                    <a:pt x="117" y="53"/>
                    <a:pt x="117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lose/>
                  <a:moveTo>
                    <a:pt x="96" y="53"/>
                  </a:moveTo>
                  <a:cubicBezTo>
                    <a:pt x="95" y="57"/>
                    <a:pt x="92" y="61"/>
                    <a:pt x="88" y="61"/>
                  </a:cubicBezTo>
                  <a:cubicBezTo>
                    <a:pt x="85" y="61"/>
                    <a:pt x="87" y="58"/>
                    <a:pt x="87" y="56"/>
                  </a:cubicBezTo>
                  <a:cubicBezTo>
                    <a:pt x="89" y="53"/>
                    <a:pt x="92" y="54"/>
                    <a:pt x="95" y="52"/>
                  </a:cubicBezTo>
                  <a:cubicBezTo>
                    <a:pt x="96" y="52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lose/>
                  <a:moveTo>
                    <a:pt x="80" y="52"/>
                  </a:moveTo>
                  <a:cubicBezTo>
                    <a:pt x="73" y="59"/>
                    <a:pt x="66" y="67"/>
                    <a:pt x="58" y="70"/>
                  </a:cubicBezTo>
                  <a:cubicBezTo>
                    <a:pt x="57" y="71"/>
                    <a:pt x="57" y="70"/>
                    <a:pt x="57" y="69"/>
                  </a:cubicBezTo>
                  <a:cubicBezTo>
                    <a:pt x="59" y="67"/>
                    <a:pt x="62" y="66"/>
                    <a:pt x="64" y="65"/>
                  </a:cubicBezTo>
                  <a:cubicBezTo>
                    <a:pt x="69" y="61"/>
                    <a:pt x="74" y="56"/>
                    <a:pt x="79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lose/>
                  <a:moveTo>
                    <a:pt x="89" y="51"/>
                  </a:moveTo>
                  <a:cubicBezTo>
                    <a:pt x="89" y="53"/>
                    <a:pt x="86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1"/>
                    <a:pt x="85" y="50"/>
                    <a:pt x="85" y="50"/>
                  </a:cubicBezTo>
                  <a:cubicBezTo>
                    <a:pt x="87" y="50"/>
                    <a:pt x="88" y="50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lose/>
                  <a:moveTo>
                    <a:pt x="78" y="48"/>
                  </a:move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65" y="58"/>
                    <a:pt x="71" y="53"/>
                    <a:pt x="78" y="47"/>
                  </a:cubicBezTo>
                  <a:cubicBezTo>
                    <a:pt x="78" y="47"/>
                    <a:pt x="79" y="47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lose/>
                  <a:moveTo>
                    <a:pt x="116" y="48"/>
                  </a:moveTo>
                  <a:cubicBezTo>
                    <a:pt x="116" y="50"/>
                    <a:pt x="115" y="51"/>
                    <a:pt x="114" y="52"/>
                  </a:cubicBezTo>
                  <a:cubicBezTo>
                    <a:pt x="112" y="52"/>
                    <a:pt x="110" y="55"/>
                    <a:pt x="108" y="54"/>
                  </a:cubicBezTo>
                  <a:cubicBezTo>
                    <a:pt x="105" y="54"/>
                    <a:pt x="104" y="52"/>
                    <a:pt x="102" y="52"/>
                  </a:cubicBezTo>
                  <a:cubicBezTo>
                    <a:pt x="102" y="52"/>
                    <a:pt x="101" y="51"/>
                    <a:pt x="102" y="51"/>
                  </a:cubicBezTo>
                  <a:cubicBezTo>
                    <a:pt x="106" y="49"/>
                    <a:pt x="110" y="47"/>
                    <a:pt x="115" y="47"/>
                  </a:cubicBezTo>
                  <a:cubicBezTo>
                    <a:pt x="115" y="47"/>
                    <a:pt x="115" y="47"/>
                    <a:pt x="115" y="47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6" y="48"/>
                    <a:pt x="116" y="48"/>
                    <a:pt x="116" y="48"/>
                  </a:cubicBezTo>
                  <a:close/>
                  <a:moveTo>
                    <a:pt x="76" y="46"/>
                  </a:moveTo>
                  <a:cubicBezTo>
                    <a:pt x="69" y="52"/>
                    <a:pt x="61" y="57"/>
                    <a:pt x="56" y="64"/>
                  </a:cubicBezTo>
                  <a:cubicBezTo>
                    <a:pt x="56" y="66"/>
                    <a:pt x="54" y="67"/>
                    <a:pt x="55" y="69"/>
                  </a:cubicBezTo>
                  <a:cubicBezTo>
                    <a:pt x="55" y="70"/>
                    <a:pt x="55" y="71"/>
                    <a:pt x="54" y="72"/>
                  </a:cubicBezTo>
                  <a:cubicBezTo>
                    <a:pt x="53" y="72"/>
                    <a:pt x="52" y="72"/>
                    <a:pt x="51" y="71"/>
                  </a:cubicBezTo>
                  <a:cubicBezTo>
                    <a:pt x="50" y="66"/>
                    <a:pt x="55" y="63"/>
                    <a:pt x="58" y="60"/>
                  </a:cubicBezTo>
                  <a:cubicBezTo>
                    <a:pt x="63" y="54"/>
                    <a:pt x="69" y="50"/>
                    <a:pt x="75" y="45"/>
                  </a:cubicBezTo>
                  <a:cubicBezTo>
                    <a:pt x="75" y="45"/>
                    <a:pt x="76" y="45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lose/>
                  <a:moveTo>
                    <a:pt x="130" y="48"/>
                  </a:move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26" y="49"/>
                    <a:pt x="123" y="52"/>
                    <a:pt x="118" y="51"/>
                  </a:cubicBezTo>
                  <a:cubicBezTo>
                    <a:pt x="119" y="50"/>
                    <a:pt x="120" y="49"/>
                    <a:pt x="121" y="47"/>
                  </a:cubicBezTo>
                  <a:cubicBezTo>
                    <a:pt x="120" y="47"/>
                    <a:pt x="119" y="46"/>
                    <a:pt x="119" y="45"/>
                  </a:cubicBezTo>
                  <a:cubicBezTo>
                    <a:pt x="121" y="44"/>
                    <a:pt x="124" y="44"/>
                    <a:pt x="126" y="45"/>
                  </a:cubicBezTo>
                  <a:cubicBezTo>
                    <a:pt x="128" y="45"/>
                    <a:pt x="130" y="46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lose/>
                  <a:moveTo>
                    <a:pt x="109" y="45"/>
                  </a:moveTo>
                  <a:cubicBezTo>
                    <a:pt x="105" y="45"/>
                    <a:pt x="102" y="48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100" y="46"/>
                    <a:pt x="104" y="44"/>
                    <a:pt x="108" y="42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10" y="41"/>
                    <a:pt x="110" y="44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lose/>
                  <a:moveTo>
                    <a:pt x="101" y="42"/>
                  </a:moveTo>
                  <a:cubicBezTo>
                    <a:pt x="96" y="45"/>
                    <a:pt x="91" y="49"/>
                    <a:pt x="84" y="48"/>
                  </a:cubicBezTo>
                  <a:cubicBezTo>
                    <a:pt x="83" y="47"/>
                    <a:pt x="83" y="46"/>
                    <a:pt x="83" y="44"/>
                  </a:cubicBezTo>
                  <a:cubicBezTo>
                    <a:pt x="86" y="40"/>
                    <a:pt x="91" y="43"/>
                    <a:pt x="96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101" y="42"/>
                    <a:pt x="101" y="42"/>
                    <a:pt x="101" y="42"/>
                  </a:cubicBezTo>
                  <a:close/>
                  <a:moveTo>
                    <a:pt x="142" y="42"/>
                  </a:moveTo>
                  <a:cubicBezTo>
                    <a:pt x="141" y="44"/>
                    <a:pt x="138" y="45"/>
                    <a:pt x="137" y="46"/>
                  </a:cubicBezTo>
                  <a:cubicBezTo>
                    <a:pt x="136" y="46"/>
                    <a:pt x="134" y="48"/>
                    <a:pt x="134" y="46"/>
                  </a:cubicBezTo>
                  <a:cubicBezTo>
                    <a:pt x="134" y="45"/>
                    <a:pt x="133" y="45"/>
                    <a:pt x="132" y="44"/>
                  </a:cubicBezTo>
                  <a:cubicBezTo>
                    <a:pt x="131" y="44"/>
                    <a:pt x="130" y="44"/>
                    <a:pt x="129" y="43"/>
                  </a:cubicBezTo>
                  <a:cubicBezTo>
                    <a:pt x="129" y="41"/>
                    <a:pt x="131" y="41"/>
                    <a:pt x="131" y="41"/>
                  </a:cubicBezTo>
                  <a:cubicBezTo>
                    <a:pt x="135" y="40"/>
                    <a:pt x="140" y="38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lose/>
                  <a:moveTo>
                    <a:pt x="158" y="39"/>
                  </a:moveTo>
                  <a:cubicBezTo>
                    <a:pt x="159" y="40"/>
                    <a:pt x="157" y="41"/>
                    <a:pt x="156" y="41"/>
                  </a:cubicBezTo>
                  <a:cubicBezTo>
                    <a:pt x="154" y="42"/>
                    <a:pt x="150" y="41"/>
                    <a:pt x="148" y="43"/>
                  </a:cubicBezTo>
                  <a:cubicBezTo>
                    <a:pt x="147" y="43"/>
                    <a:pt x="146" y="44"/>
                    <a:pt x="146" y="43"/>
                  </a:cubicBezTo>
                  <a:cubicBezTo>
                    <a:pt x="146" y="42"/>
                    <a:pt x="147" y="41"/>
                    <a:pt x="148" y="40"/>
                  </a:cubicBezTo>
                  <a:cubicBezTo>
                    <a:pt x="152" y="40"/>
                    <a:pt x="155" y="41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lose/>
                  <a:moveTo>
                    <a:pt x="125" y="40"/>
                  </a:moveTo>
                  <a:cubicBezTo>
                    <a:pt x="125" y="40"/>
                    <a:pt x="126" y="41"/>
                    <a:pt x="125" y="41"/>
                  </a:cubicBezTo>
                  <a:cubicBezTo>
                    <a:pt x="121" y="41"/>
                    <a:pt x="118" y="43"/>
                    <a:pt x="114" y="43"/>
                  </a:cubicBezTo>
                  <a:cubicBezTo>
                    <a:pt x="113" y="43"/>
                    <a:pt x="113" y="42"/>
                    <a:pt x="113" y="41"/>
                  </a:cubicBezTo>
                  <a:cubicBezTo>
                    <a:pt x="115" y="39"/>
                    <a:pt x="119" y="38"/>
                    <a:pt x="122" y="38"/>
                  </a:cubicBezTo>
                  <a:cubicBezTo>
                    <a:pt x="123" y="39"/>
                    <a:pt x="124" y="39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lose/>
                  <a:moveTo>
                    <a:pt x="113" y="35"/>
                  </a:moveTo>
                  <a:cubicBezTo>
                    <a:pt x="114" y="35"/>
                    <a:pt x="114" y="35"/>
                    <a:pt x="114" y="36"/>
                  </a:cubicBezTo>
                  <a:cubicBezTo>
                    <a:pt x="114" y="36"/>
                    <a:pt x="111" y="37"/>
                    <a:pt x="108" y="38"/>
                  </a:cubicBezTo>
                  <a:cubicBezTo>
                    <a:pt x="105" y="39"/>
                    <a:pt x="101" y="40"/>
                    <a:pt x="99" y="39"/>
                  </a:cubicBezTo>
                  <a:cubicBezTo>
                    <a:pt x="98" y="37"/>
                    <a:pt x="97" y="36"/>
                    <a:pt x="98" y="35"/>
                  </a:cubicBezTo>
                  <a:cubicBezTo>
                    <a:pt x="98" y="33"/>
                    <a:pt x="104" y="35"/>
                    <a:pt x="107" y="35"/>
                  </a:cubicBezTo>
                  <a:cubicBezTo>
                    <a:pt x="108" y="35"/>
                    <a:pt x="112" y="35"/>
                    <a:pt x="113" y="35"/>
                  </a:cubicBezTo>
                  <a:close/>
                  <a:moveTo>
                    <a:pt x="138" y="35"/>
                  </a:moveTo>
                  <a:cubicBezTo>
                    <a:pt x="138" y="37"/>
                    <a:pt x="137" y="36"/>
                    <a:pt x="136" y="37"/>
                  </a:cubicBezTo>
                  <a:cubicBezTo>
                    <a:pt x="134" y="37"/>
                    <a:pt x="132" y="39"/>
                    <a:pt x="129" y="38"/>
                  </a:cubicBezTo>
                  <a:cubicBezTo>
                    <a:pt x="128" y="35"/>
                    <a:pt x="124" y="38"/>
                    <a:pt x="124" y="35"/>
                  </a:cubicBezTo>
                  <a:cubicBezTo>
                    <a:pt x="126" y="34"/>
                    <a:pt x="128" y="34"/>
                    <a:pt x="130" y="33"/>
                  </a:cubicBezTo>
                  <a:cubicBezTo>
                    <a:pt x="132" y="34"/>
                    <a:pt x="135" y="34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lose/>
                  <a:moveTo>
                    <a:pt x="159" y="34"/>
                  </a:moveTo>
                  <a:cubicBezTo>
                    <a:pt x="158" y="35"/>
                    <a:pt x="157" y="35"/>
                    <a:pt x="156" y="36"/>
                  </a:cubicBezTo>
                  <a:cubicBezTo>
                    <a:pt x="153" y="37"/>
                    <a:pt x="150" y="39"/>
                    <a:pt x="146" y="38"/>
                  </a:cubicBezTo>
                  <a:cubicBezTo>
                    <a:pt x="144" y="36"/>
                    <a:pt x="148" y="36"/>
                    <a:pt x="148" y="33"/>
                  </a:cubicBezTo>
                  <a:cubicBezTo>
                    <a:pt x="150" y="31"/>
                    <a:pt x="154" y="32"/>
                    <a:pt x="157" y="32"/>
                  </a:cubicBezTo>
                  <a:cubicBezTo>
                    <a:pt x="157" y="32"/>
                    <a:pt x="158" y="33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lose/>
                  <a:moveTo>
                    <a:pt x="83" y="41"/>
                  </a:moveTo>
                  <a:cubicBezTo>
                    <a:pt x="82" y="42"/>
                    <a:pt x="81" y="43"/>
                    <a:pt x="80" y="43"/>
                  </a:cubicBezTo>
                  <a:cubicBezTo>
                    <a:pt x="79" y="43"/>
                    <a:pt x="78" y="42"/>
                    <a:pt x="77" y="41"/>
                  </a:cubicBezTo>
                  <a:cubicBezTo>
                    <a:pt x="77" y="38"/>
                    <a:pt x="79" y="36"/>
                    <a:pt x="81" y="34"/>
                  </a:cubicBezTo>
                  <a:cubicBezTo>
                    <a:pt x="83" y="33"/>
                    <a:pt x="84" y="31"/>
                    <a:pt x="86" y="31"/>
                  </a:cubicBezTo>
                  <a:cubicBezTo>
                    <a:pt x="85" y="34"/>
                    <a:pt x="83" y="37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lose/>
                  <a:moveTo>
                    <a:pt x="147" y="31"/>
                  </a:moveTo>
                  <a:cubicBezTo>
                    <a:pt x="146" y="33"/>
                    <a:pt x="143" y="34"/>
                    <a:pt x="141" y="34"/>
                  </a:cubicBezTo>
                  <a:cubicBezTo>
                    <a:pt x="140" y="33"/>
                    <a:pt x="139" y="32"/>
                    <a:pt x="137" y="32"/>
                  </a:cubicBezTo>
                  <a:cubicBezTo>
                    <a:pt x="137" y="32"/>
                    <a:pt x="137" y="32"/>
                    <a:pt x="137" y="31"/>
                  </a:cubicBezTo>
                  <a:cubicBezTo>
                    <a:pt x="139" y="30"/>
                    <a:pt x="141" y="30"/>
                    <a:pt x="143" y="30"/>
                  </a:cubicBezTo>
                  <a:cubicBezTo>
                    <a:pt x="145" y="30"/>
                    <a:pt x="146" y="30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lose/>
                  <a:moveTo>
                    <a:pt x="117" y="29"/>
                  </a:moveTo>
                  <a:cubicBezTo>
                    <a:pt x="120" y="30"/>
                    <a:pt x="124" y="30"/>
                    <a:pt x="127" y="30"/>
                  </a:cubicBezTo>
                  <a:cubicBezTo>
                    <a:pt x="126" y="31"/>
                    <a:pt x="125" y="31"/>
                    <a:pt x="125" y="32"/>
                  </a:cubicBezTo>
                  <a:cubicBezTo>
                    <a:pt x="120" y="33"/>
                    <a:pt x="115" y="34"/>
                    <a:pt x="111" y="32"/>
                  </a:cubicBezTo>
                  <a:cubicBezTo>
                    <a:pt x="110" y="32"/>
                    <a:pt x="109" y="30"/>
                    <a:pt x="110" y="29"/>
                  </a:cubicBezTo>
                  <a:cubicBezTo>
                    <a:pt x="112" y="27"/>
                    <a:pt x="115" y="28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lose/>
                  <a:moveTo>
                    <a:pt x="170" y="27"/>
                  </a:moveTo>
                  <a:cubicBezTo>
                    <a:pt x="171" y="27"/>
                    <a:pt x="171" y="28"/>
                    <a:pt x="171" y="28"/>
                  </a:cubicBezTo>
                  <a:cubicBezTo>
                    <a:pt x="168" y="30"/>
                    <a:pt x="165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1" y="33"/>
                    <a:pt x="162" y="33"/>
                    <a:pt x="162" y="32"/>
                  </a:cubicBezTo>
                  <a:cubicBezTo>
                    <a:pt x="161" y="30"/>
                    <a:pt x="159" y="30"/>
                    <a:pt x="158" y="29"/>
                  </a:cubicBezTo>
                  <a:cubicBezTo>
                    <a:pt x="158" y="27"/>
                    <a:pt x="161" y="27"/>
                    <a:pt x="162" y="26"/>
                  </a:cubicBezTo>
                  <a:cubicBezTo>
                    <a:pt x="164" y="26"/>
                    <a:pt x="167" y="26"/>
                    <a:pt x="169" y="27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70" y="27"/>
                    <a:pt x="170" y="27"/>
                    <a:pt x="170" y="27"/>
                  </a:cubicBezTo>
                  <a:cubicBezTo>
                    <a:pt x="170" y="27"/>
                    <a:pt x="170" y="27"/>
                    <a:pt x="170" y="27"/>
                  </a:cubicBezTo>
                  <a:close/>
                  <a:moveTo>
                    <a:pt x="90" y="39"/>
                  </a:moveTo>
                  <a:cubicBezTo>
                    <a:pt x="89" y="39"/>
                    <a:pt x="88" y="39"/>
                    <a:pt x="87" y="38"/>
                  </a:cubicBezTo>
                  <a:cubicBezTo>
                    <a:pt x="87" y="31"/>
                    <a:pt x="94" y="27"/>
                    <a:pt x="98" y="25"/>
                  </a:cubicBezTo>
                  <a:cubicBezTo>
                    <a:pt x="94" y="28"/>
                    <a:pt x="95" y="35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lose/>
                  <a:moveTo>
                    <a:pt x="132" y="24"/>
                  </a:moveTo>
                  <a:cubicBezTo>
                    <a:pt x="135" y="25"/>
                    <a:pt x="138" y="26"/>
                    <a:pt x="141" y="27"/>
                  </a:cubicBezTo>
                  <a:cubicBezTo>
                    <a:pt x="136" y="28"/>
                    <a:pt x="130" y="29"/>
                    <a:pt x="125" y="28"/>
                  </a:cubicBezTo>
                  <a:cubicBezTo>
                    <a:pt x="124" y="27"/>
                    <a:pt x="123" y="27"/>
                    <a:pt x="123" y="26"/>
                  </a:cubicBezTo>
                  <a:cubicBezTo>
                    <a:pt x="123" y="25"/>
                    <a:pt x="124" y="24"/>
                    <a:pt x="124" y="23"/>
                  </a:cubicBezTo>
                  <a:cubicBezTo>
                    <a:pt x="127" y="22"/>
                    <a:pt x="130" y="22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lose/>
                  <a:moveTo>
                    <a:pt x="149" y="24"/>
                  </a:moveTo>
                  <a:cubicBezTo>
                    <a:pt x="157" y="25"/>
                    <a:pt x="164" y="23"/>
                    <a:pt x="171" y="22"/>
                  </a:cubicBezTo>
                  <a:cubicBezTo>
                    <a:pt x="171" y="22"/>
                    <a:pt x="171" y="23"/>
                    <a:pt x="170" y="23"/>
                  </a:cubicBezTo>
                  <a:cubicBezTo>
                    <a:pt x="160" y="24"/>
                    <a:pt x="150" y="27"/>
                    <a:pt x="139" y="25"/>
                  </a:cubicBezTo>
                  <a:cubicBezTo>
                    <a:pt x="138" y="24"/>
                    <a:pt x="137" y="24"/>
                    <a:pt x="137" y="23"/>
                  </a:cubicBezTo>
                  <a:cubicBezTo>
                    <a:pt x="137" y="22"/>
                    <a:pt x="136" y="21"/>
                    <a:pt x="137" y="21"/>
                  </a:cubicBezTo>
                  <a:cubicBezTo>
                    <a:pt x="141" y="21"/>
                    <a:pt x="145" y="23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lose/>
                  <a:moveTo>
                    <a:pt x="113" y="19"/>
                  </a:moveTo>
                  <a:cubicBezTo>
                    <a:pt x="109" y="23"/>
                    <a:pt x="107" y="27"/>
                    <a:pt x="105" y="30"/>
                  </a:cubicBezTo>
                  <a:cubicBezTo>
                    <a:pt x="103" y="32"/>
                    <a:pt x="102" y="32"/>
                    <a:pt x="101" y="32"/>
                  </a:cubicBezTo>
                  <a:cubicBezTo>
                    <a:pt x="100" y="31"/>
                    <a:pt x="98" y="30"/>
                    <a:pt x="99" y="28"/>
                  </a:cubicBezTo>
                  <a:cubicBezTo>
                    <a:pt x="101" y="25"/>
                    <a:pt x="104" y="23"/>
                    <a:pt x="107" y="21"/>
                  </a:cubicBezTo>
                  <a:cubicBezTo>
                    <a:pt x="109" y="20"/>
                    <a:pt x="111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lose/>
                  <a:moveTo>
                    <a:pt x="172" y="18"/>
                  </a:moveTo>
                  <a:cubicBezTo>
                    <a:pt x="172" y="18"/>
                    <a:pt x="172" y="18"/>
                    <a:pt x="171" y="19"/>
                  </a:cubicBezTo>
                  <a:cubicBezTo>
                    <a:pt x="163" y="19"/>
                    <a:pt x="155" y="21"/>
                    <a:pt x="147" y="21"/>
                  </a:cubicBezTo>
                  <a:cubicBezTo>
                    <a:pt x="147" y="20"/>
                    <a:pt x="146" y="20"/>
                    <a:pt x="146" y="19"/>
                  </a:cubicBezTo>
                  <a:cubicBezTo>
                    <a:pt x="147" y="19"/>
                    <a:pt x="148" y="19"/>
                    <a:pt x="149" y="19"/>
                  </a:cubicBezTo>
                  <a:cubicBezTo>
                    <a:pt x="157" y="19"/>
                    <a:pt x="164" y="18"/>
                    <a:pt x="171" y="17"/>
                  </a:cubicBezTo>
                  <a:cubicBezTo>
                    <a:pt x="171" y="17"/>
                    <a:pt x="172" y="17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lose/>
                  <a:moveTo>
                    <a:pt x="174" y="14"/>
                  </a:moveTo>
                  <a:cubicBezTo>
                    <a:pt x="174" y="14"/>
                    <a:pt x="173" y="14"/>
                    <a:pt x="173" y="15"/>
                  </a:cubicBezTo>
                  <a:cubicBezTo>
                    <a:pt x="165" y="15"/>
                    <a:pt x="158" y="16"/>
                    <a:pt x="151" y="17"/>
                  </a:cubicBezTo>
                  <a:cubicBezTo>
                    <a:pt x="151" y="17"/>
                    <a:pt x="151" y="16"/>
                    <a:pt x="150" y="16"/>
                  </a:cubicBezTo>
                  <a:cubicBezTo>
                    <a:pt x="158" y="15"/>
                    <a:pt x="166" y="13"/>
                    <a:pt x="174" y="13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4" y="14"/>
                    <a:pt x="174" y="14"/>
                    <a:pt x="174" y="14"/>
                  </a:cubicBezTo>
                  <a:cubicBezTo>
                    <a:pt x="174" y="14"/>
                    <a:pt x="174" y="14"/>
                    <a:pt x="174" y="14"/>
                  </a:cubicBezTo>
                  <a:close/>
                  <a:moveTo>
                    <a:pt x="115" y="25"/>
                  </a:moveTo>
                  <a:cubicBezTo>
                    <a:pt x="115" y="24"/>
                    <a:pt x="114" y="23"/>
                    <a:pt x="115" y="22"/>
                  </a:cubicBezTo>
                  <a:cubicBezTo>
                    <a:pt x="118" y="17"/>
                    <a:pt x="123" y="15"/>
                    <a:pt x="128" y="13"/>
                  </a:cubicBezTo>
                  <a:cubicBezTo>
                    <a:pt x="122" y="16"/>
                    <a:pt x="124" y="27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lose/>
                  <a:moveTo>
                    <a:pt x="172" y="10"/>
                  </a:moveTo>
                  <a:cubicBezTo>
                    <a:pt x="172" y="10"/>
                    <a:pt x="172" y="11"/>
                    <a:pt x="172" y="11"/>
                  </a:cubicBezTo>
                  <a:cubicBezTo>
                    <a:pt x="162" y="11"/>
                    <a:pt x="153" y="12"/>
                    <a:pt x="145" y="17"/>
                  </a:cubicBezTo>
                  <a:cubicBezTo>
                    <a:pt x="144" y="18"/>
                    <a:pt x="142" y="19"/>
                    <a:pt x="140" y="18"/>
                  </a:cubicBezTo>
                  <a:cubicBezTo>
                    <a:pt x="140" y="18"/>
                    <a:pt x="139" y="18"/>
                    <a:pt x="139" y="18"/>
                  </a:cubicBezTo>
                  <a:cubicBezTo>
                    <a:pt x="139" y="18"/>
                    <a:pt x="139" y="18"/>
                    <a:pt x="139" y="18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43" y="14"/>
                    <a:pt x="147" y="13"/>
                    <a:pt x="152" y="12"/>
                  </a:cubicBezTo>
                  <a:cubicBezTo>
                    <a:pt x="158" y="11"/>
                    <a:pt x="165" y="9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lose/>
                  <a:moveTo>
                    <a:pt x="169" y="7"/>
                  </a:moveTo>
                  <a:cubicBezTo>
                    <a:pt x="158" y="8"/>
                    <a:pt x="147" y="9"/>
                    <a:pt x="138" y="14"/>
                  </a:cubicBezTo>
                  <a:cubicBezTo>
                    <a:pt x="134" y="16"/>
                    <a:pt x="135" y="23"/>
                    <a:pt x="129" y="21"/>
                  </a:cubicBezTo>
                  <a:cubicBezTo>
                    <a:pt x="128" y="21"/>
                    <a:pt x="128" y="19"/>
                    <a:pt x="128" y="18"/>
                  </a:cubicBezTo>
                  <a:cubicBezTo>
                    <a:pt x="129" y="14"/>
                    <a:pt x="150" y="7"/>
                    <a:pt x="169" y="5"/>
                  </a:cubicBezTo>
                  <a:cubicBezTo>
                    <a:pt x="170" y="5"/>
                    <a:pt x="170" y="7"/>
                    <a:pt x="169" y="7"/>
                  </a:cubicBezTo>
                  <a:close/>
                  <a:moveTo>
                    <a:pt x="193" y="370"/>
                  </a:moveTo>
                  <a:cubicBezTo>
                    <a:pt x="192" y="371"/>
                    <a:pt x="192" y="371"/>
                    <a:pt x="192" y="372"/>
                  </a:cubicBezTo>
                  <a:cubicBezTo>
                    <a:pt x="193" y="372"/>
                    <a:pt x="194" y="372"/>
                    <a:pt x="195" y="372"/>
                  </a:cubicBezTo>
                  <a:cubicBezTo>
                    <a:pt x="195" y="372"/>
                    <a:pt x="195" y="372"/>
                    <a:pt x="195" y="372"/>
                  </a:cubicBezTo>
                  <a:cubicBezTo>
                    <a:pt x="210" y="371"/>
                    <a:pt x="210" y="371"/>
                    <a:pt x="210" y="371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69"/>
                    <a:pt x="210" y="369"/>
                  </a:cubicBezTo>
                  <a:cubicBezTo>
                    <a:pt x="204" y="370"/>
                    <a:pt x="199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lose/>
                  <a:moveTo>
                    <a:pt x="261" y="368"/>
                  </a:moveTo>
                  <a:cubicBezTo>
                    <a:pt x="260" y="369"/>
                    <a:pt x="259" y="370"/>
                    <a:pt x="258" y="371"/>
                  </a:cubicBezTo>
                  <a:cubicBezTo>
                    <a:pt x="264" y="371"/>
                    <a:pt x="271" y="370"/>
                    <a:pt x="277" y="369"/>
                  </a:cubicBezTo>
                  <a:cubicBezTo>
                    <a:pt x="277" y="369"/>
                    <a:pt x="277" y="369"/>
                    <a:pt x="277" y="369"/>
                  </a:cubicBezTo>
                  <a:cubicBezTo>
                    <a:pt x="275" y="367"/>
                    <a:pt x="275" y="367"/>
                    <a:pt x="275" y="367"/>
                  </a:cubicBezTo>
                  <a:cubicBezTo>
                    <a:pt x="261" y="368"/>
                    <a:pt x="261" y="368"/>
                    <a:pt x="261" y="368"/>
                  </a:cubicBezTo>
                  <a:cubicBezTo>
                    <a:pt x="261" y="368"/>
                    <a:pt x="261" y="368"/>
                    <a:pt x="261" y="368"/>
                  </a:cubicBezTo>
                  <a:close/>
                  <a:moveTo>
                    <a:pt x="219" y="368"/>
                  </a:moveTo>
                  <a:cubicBezTo>
                    <a:pt x="218" y="369"/>
                    <a:pt x="218" y="369"/>
                    <a:pt x="218" y="370"/>
                  </a:cubicBezTo>
                  <a:cubicBezTo>
                    <a:pt x="222" y="370"/>
                    <a:pt x="225" y="369"/>
                    <a:pt x="229" y="369"/>
                  </a:cubicBezTo>
                  <a:cubicBezTo>
                    <a:pt x="229" y="369"/>
                    <a:pt x="229" y="368"/>
                    <a:pt x="229" y="368"/>
                  </a:cubicBezTo>
                  <a:cubicBezTo>
                    <a:pt x="228" y="367"/>
                    <a:pt x="228" y="367"/>
                    <a:pt x="228" y="367"/>
                  </a:cubicBezTo>
                  <a:cubicBezTo>
                    <a:pt x="225" y="367"/>
                    <a:pt x="221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lose/>
                  <a:moveTo>
                    <a:pt x="210" y="366"/>
                  </a:moveTo>
                  <a:cubicBezTo>
                    <a:pt x="209" y="366"/>
                    <a:pt x="209" y="367"/>
                    <a:pt x="209" y="367"/>
                  </a:cubicBezTo>
                  <a:cubicBezTo>
                    <a:pt x="210" y="367"/>
                    <a:pt x="210" y="368"/>
                    <a:pt x="211" y="368"/>
                  </a:cubicBezTo>
                  <a:cubicBezTo>
                    <a:pt x="211" y="367"/>
                    <a:pt x="212" y="367"/>
                    <a:pt x="212" y="366"/>
                  </a:cubicBezTo>
                  <a:cubicBezTo>
                    <a:pt x="214" y="366"/>
                    <a:pt x="213" y="369"/>
                    <a:pt x="215" y="368"/>
                  </a:cubicBezTo>
                  <a:cubicBezTo>
                    <a:pt x="215" y="367"/>
                    <a:pt x="216" y="367"/>
                    <a:pt x="215" y="366"/>
                  </a:cubicBezTo>
                  <a:cubicBezTo>
                    <a:pt x="215" y="366"/>
                    <a:pt x="215" y="366"/>
                    <a:pt x="215" y="366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6"/>
                  </a:cubicBezTo>
                  <a:close/>
                  <a:moveTo>
                    <a:pt x="277" y="366"/>
                  </a:moveTo>
                  <a:cubicBezTo>
                    <a:pt x="277" y="366"/>
                    <a:pt x="277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6"/>
                    <a:pt x="279" y="365"/>
                    <a:pt x="278" y="365"/>
                  </a:cubicBezTo>
                  <a:cubicBezTo>
                    <a:pt x="277" y="365"/>
                    <a:pt x="277" y="365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lose/>
                  <a:moveTo>
                    <a:pt x="180" y="370"/>
                  </a:moveTo>
                  <a:cubicBezTo>
                    <a:pt x="180" y="370"/>
                    <a:pt x="180" y="371"/>
                    <a:pt x="181" y="371"/>
                  </a:cubicBezTo>
                  <a:cubicBezTo>
                    <a:pt x="181" y="371"/>
                    <a:pt x="181" y="371"/>
                    <a:pt x="181" y="371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1" y="367"/>
                    <a:pt x="181" y="364"/>
                    <a:pt x="181" y="361"/>
                  </a:cubicBezTo>
                  <a:cubicBezTo>
                    <a:pt x="181" y="361"/>
                    <a:pt x="181" y="361"/>
                    <a:pt x="181" y="361"/>
                  </a:cubicBezTo>
                  <a:cubicBezTo>
                    <a:pt x="180" y="361"/>
                    <a:pt x="180" y="361"/>
                    <a:pt x="180" y="361"/>
                  </a:cubicBezTo>
                  <a:cubicBezTo>
                    <a:pt x="180" y="370"/>
                    <a:pt x="180" y="370"/>
                    <a:pt x="180" y="370"/>
                  </a:cubicBezTo>
                  <a:cubicBezTo>
                    <a:pt x="180" y="370"/>
                    <a:pt x="180" y="370"/>
                    <a:pt x="180" y="370"/>
                  </a:cubicBezTo>
                  <a:close/>
                  <a:moveTo>
                    <a:pt x="183" y="361"/>
                  </a:moveTo>
                  <a:cubicBezTo>
                    <a:pt x="183" y="364"/>
                    <a:pt x="182" y="368"/>
                    <a:pt x="184" y="371"/>
                  </a:cubicBezTo>
                  <a:cubicBezTo>
                    <a:pt x="186" y="371"/>
                    <a:pt x="190" y="372"/>
                    <a:pt x="192" y="369"/>
                  </a:cubicBezTo>
                  <a:cubicBezTo>
                    <a:pt x="192" y="368"/>
                    <a:pt x="190" y="368"/>
                    <a:pt x="189" y="368"/>
                  </a:cubicBezTo>
                  <a:cubicBezTo>
                    <a:pt x="188" y="368"/>
                    <a:pt x="186" y="369"/>
                    <a:pt x="184" y="369"/>
                  </a:cubicBezTo>
                  <a:cubicBezTo>
                    <a:pt x="184" y="366"/>
                    <a:pt x="184" y="363"/>
                    <a:pt x="184" y="361"/>
                  </a:cubicBezTo>
                  <a:cubicBezTo>
                    <a:pt x="184" y="361"/>
                    <a:pt x="184" y="361"/>
                    <a:pt x="184" y="361"/>
                  </a:cubicBezTo>
                  <a:cubicBezTo>
                    <a:pt x="183" y="361"/>
                    <a:pt x="183" y="361"/>
                    <a:pt x="183" y="361"/>
                  </a:cubicBezTo>
                  <a:cubicBezTo>
                    <a:pt x="183" y="361"/>
                    <a:pt x="183" y="361"/>
                    <a:pt x="183" y="361"/>
                  </a:cubicBezTo>
                  <a:close/>
                  <a:moveTo>
                    <a:pt x="267" y="363"/>
                  </a:moveTo>
                  <a:cubicBezTo>
                    <a:pt x="275" y="363"/>
                    <a:pt x="282" y="363"/>
                    <a:pt x="289" y="361"/>
                  </a:cubicBezTo>
                  <a:cubicBezTo>
                    <a:pt x="289" y="361"/>
                    <a:pt x="288" y="360"/>
                    <a:pt x="287" y="360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70" y="360"/>
                    <a:pt x="270" y="360"/>
                    <a:pt x="270" y="360"/>
                  </a:cubicBezTo>
                  <a:cubicBezTo>
                    <a:pt x="267" y="363"/>
                    <a:pt x="267" y="363"/>
                    <a:pt x="267" y="363"/>
                  </a:cubicBezTo>
                  <a:cubicBezTo>
                    <a:pt x="267" y="363"/>
                    <a:pt x="267" y="363"/>
                    <a:pt x="267" y="363"/>
                  </a:cubicBezTo>
                  <a:close/>
                  <a:moveTo>
                    <a:pt x="289" y="356"/>
                  </a:moveTo>
                  <a:cubicBezTo>
                    <a:pt x="288" y="357"/>
                    <a:pt x="289" y="358"/>
                    <a:pt x="289" y="359"/>
                  </a:cubicBezTo>
                  <a:cubicBezTo>
                    <a:pt x="290" y="360"/>
                    <a:pt x="290" y="360"/>
                    <a:pt x="291" y="360"/>
                  </a:cubicBezTo>
                  <a:cubicBezTo>
                    <a:pt x="291" y="359"/>
                    <a:pt x="291" y="358"/>
                    <a:pt x="291" y="357"/>
                  </a:cubicBezTo>
                  <a:cubicBezTo>
                    <a:pt x="290" y="357"/>
                    <a:pt x="290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lose/>
                  <a:moveTo>
                    <a:pt x="187" y="358"/>
                  </a:moveTo>
                  <a:cubicBezTo>
                    <a:pt x="186" y="359"/>
                    <a:pt x="186" y="360"/>
                    <a:pt x="186" y="361"/>
                  </a:cubicBezTo>
                  <a:cubicBezTo>
                    <a:pt x="186" y="363"/>
                    <a:pt x="186" y="365"/>
                    <a:pt x="187" y="367"/>
                  </a:cubicBezTo>
                  <a:cubicBezTo>
                    <a:pt x="191" y="366"/>
                    <a:pt x="195" y="366"/>
                    <a:pt x="199" y="365"/>
                  </a:cubicBezTo>
                  <a:cubicBezTo>
                    <a:pt x="199" y="363"/>
                    <a:pt x="199" y="360"/>
                    <a:pt x="198" y="357"/>
                  </a:cubicBezTo>
                  <a:cubicBezTo>
                    <a:pt x="197" y="358"/>
                    <a:pt x="195" y="359"/>
                    <a:pt x="193" y="359"/>
                  </a:cubicBezTo>
                  <a:cubicBezTo>
                    <a:pt x="193" y="359"/>
                    <a:pt x="193" y="359"/>
                    <a:pt x="193" y="359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89" y="356"/>
                    <a:pt x="187" y="356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lose/>
                  <a:moveTo>
                    <a:pt x="238" y="363"/>
                  </a:moveTo>
                  <a:cubicBezTo>
                    <a:pt x="236" y="364"/>
                    <a:pt x="232" y="364"/>
                    <a:pt x="230" y="365"/>
                  </a:cubicBezTo>
                  <a:cubicBezTo>
                    <a:pt x="230" y="365"/>
                    <a:pt x="231" y="365"/>
                    <a:pt x="231" y="366"/>
                  </a:cubicBezTo>
                  <a:cubicBezTo>
                    <a:pt x="233" y="366"/>
                    <a:pt x="236" y="366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40" y="363"/>
                    <a:pt x="239" y="360"/>
                    <a:pt x="241" y="359"/>
                  </a:cubicBezTo>
                  <a:cubicBezTo>
                    <a:pt x="244" y="360"/>
                    <a:pt x="247" y="361"/>
                    <a:pt x="250" y="362"/>
                  </a:cubicBezTo>
                  <a:cubicBezTo>
                    <a:pt x="250" y="361"/>
                    <a:pt x="249" y="360"/>
                    <a:pt x="248" y="359"/>
                  </a:cubicBezTo>
                  <a:cubicBezTo>
                    <a:pt x="248" y="359"/>
                    <a:pt x="248" y="359"/>
                    <a:pt x="248" y="359"/>
                  </a:cubicBezTo>
                  <a:cubicBezTo>
                    <a:pt x="239" y="355"/>
                    <a:pt x="239" y="355"/>
                    <a:pt x="239" y="355"/>
                  </a:cubicBezTo>
                  <a:cubicBezTo>
                    <a:pt x="238" y="363"/>
                    <a:pt x="238" y="363"/>
                    <a:pt x="238" y="363"/>
                  </a:cubicBezTo>
                  <a:cubicBezTo>
                    <a:pt x="238" y="363"/>
                    <a:pt x="238" y="363"/>
                    <a:pt x="238" y="363"/>
                  </a:cubicBezTo>
                  <a:close/>
                  <a:moveTo>
                    <a:pt x="200" y="356"/>
                  </a:moveTo>
                  <a:cubicBezTo>
                    <a:pt x="201" y="366"/>
                    <a:pt x="201" y="366"/>
                    <a:pt x="201" y="366"/>
                  </a:cubicBezTo>
                  <a:cubicBezTo>
                    <a:pt x="201" y="366"/>
                    <a:pt x="201" y="366"/>
                    <a:pt x="201" y="366"/>
                  </a:cubicBezTo>
                  <a:cubicBezTo>
                    <a:pt x="200" y="367"/>
                    <a:pt x="200" y="368"/>
                    <a:pt x="199" y="369"/>
                  </a:cubicBezTo>
                  <a:cubicBezTo>
                    <a:pt x="199" y="369"/>
                    <a:pt x="199" y="369"/>
                    <a:pt x="199" y="369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3" y="364"/>
                    <a:pt x="204" y="359"/>
                    <a:pt x="203" y="355"/>
                  </a:cubicBezTo>
                  <a:cubicBezTo>
                    <a:pt x="202" y="354"/>
                    <a:pt x="201" y="355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lose/>
                  <a:moveTo>
                    <a:pt x="202" y="351"/>
                  </a:moveTo>
                  <a:cubicBezTo>
                    <a:pt x="202" y="352"/>
                    <a:pt x="201" y="354"/>
                    <a:pt x="202" y="354"/>
                  </a:cubicBezTo>
                  <a:cubicBezTo>
                    <a:pt x="203" y="354"/>
                    <a:pt x="203" y="353"/>
                    <a:pt x="203" y="352"/>
                  </a:cubicBezTo>
                  <a:cubicBezTo>
                    <a:pt x="203" y="352"/>
                    <a:pt x="203" y="351"/>
                    <a:pt x="203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lose/>
                  <a:moveTo>
                    <a:pt x="278" y="355"/>
                  </a:moveTo>
                  <a:cubicBezTo>
                    <a:pt x="286" y="355"/>
                    <a:pt x="295" y="354"/>
                    <a:pt x="303" y="352"/>
                  </a:cubicBezTo>
                  <a:cubicBezTo>
                    <a:pt x="303" y="352"/>
                    <a:pt x="303" y="352"/>
                    <a:pt x="303" y="352"/>
                  </a:cubicBezTo>
                  <a:cubicBezTo>
                    <a:pt x="300" y="350"/>
                    <a:pt x="300" y="350"/>
                    <a:pt x="300" y="350"/>
                  </a:cubicBezTo>
                  <a:cubicBezTo>
                    <a:pt x="280" y="352"/>
                    <a:pt x="280" y="352"/>
                    <a:pt x="280" y="352"/>
                  </a:cubicBezTo>
                  <a:cubicBezTo>
                    <a:pt x="278" y="355"/>
                    <a:pt x="278" y="355"/>
                    <a:pt x="278" y="355"/>
                  </a:cubicBezTo>
                  <a:cubicBezTo>
                    <a:pt x="278" y="355"/>
                    <a:pt x="278" y="355"/>
                    <a:pt x="278" y="355"/>
                  </a:cubicBezTo>
                  <a:close/>
                  <a:moveTo>
                    <a:pt x="251" y="359"/>
                  </a:move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2" y="360"/>
                    <a:pt x="252" y="362"/>
                    <a:pt x="253" y="362"/>
                  </a:cubicBezTo>
                  <a:cubicBezTo>
                    <a:pt x="253" y="362"/>
                    <a:pt x="253" y="361"/>
                    <a:pt x="253" y="360"/>
                  </a:cubicBezTo>
                  <a:cubicBezTo>
                    <a:pt x="255" y="356"/>
                    <a:pt x="256" y="353"/>
                    <a:pt x="256" y="350"/>
                  </a:cubicBezTo>
                  <a:cubicBezTo>
                    <a:pt x="256" y="350"/>
                    <a:pt x="256" y="350"/>
                    <a:pt x="256" y="350"/>
                  </a:cubicBezTo>
                  <a:cubicBezTo>
                    <a:pt x="256" y="349"/>
                    <a:pt x="256" y="349"/>
                    <a:pt x="256" y="349"/>
                  </a:cubicBezTo>
                  <a:cubicBezTo>
                    <a:pt x="251" y="358"/>
                    <a:pt x="251" y="358"/>
                    <a:pt x="251" y="358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lose/>
                  <a:moveTo>
                    <a:pt x="224" y="349"/>
                  </a:moveTo>
                  <a:cubicBezTo>
                    <a:pt x="224" y="353"/>
                    <a:pt x="223" y="358"/>
                    <a:pt x="224" y="363"/>
                  </a:cubicBezTo>
                  <a:cubicBezTo>
                    <a:pt x="224" y="363"/>
                    <a:pt x="224" y="363"/>
                    <a:pt x="224" y="363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7" y="359"/>
                    <a:pt x="237" y="357"/>
                    <a:pt x="237" y="354"/>
                  </a:cubicBezTo>
                  <a:cubicBezTo>
                    <a:pt x="237" y="354"/>
                    <a:pt x="237" y="354"/>
                    <a:pt x="237" y="354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9"/>
                    <a:pt x="224" y="349"/>
                    <a:pt x="224" y="349"/>
                  </a:cubicBezTo>
                  <a:cubicBezTo>
                    <a:pt x="224" y="349"/>
                    <a:pt x="224" y="349"/>
                    <a:pt x="224" y="349"/>
                  </a:cubicBezTo>
                  <a:close/>
                  <a:moveTo>
                    <a:pt x="302" y="348"/>
                  </a:moveTo>
                  <a:cubicBezTo>
                    <a:pt x="301" y="348"/>
                    <a:pt x="302" y="349"/>
                    <a:pt x="302" y="350"/>
                  </a:cubicBezTo>
                  <a:cubicBezTo>
                    <a:pt x="303" y="351"/>
                    <a:pt x="303" y="351"/>
                    <a:pt x="304" y="351"/>
                  </a:cubicBezTo>
                  <a:cubicBezTo>
                    <a:pt x="304" y="351"/>
                    <a:pt x="304" y="350"/>
                    <a:pt x="304" y="349"/>
                  </a:cubicBezTo>
                  <a:cubicBezTo>
                    <a:pt x="303" y="349"/>
                    <a:pt x="303" y="347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lose/>
                  <a:moveTo>
                    <a:pt x="222" y="366"/>
                  </a:moveTo>
                  <a:cubicBezTo>
                    <a:pt x="222" y="360"/>
                    <a:pt x="222" y="353"/>
                    <a:pt x="222" y="347"/>
                  </a:cubicBezTo>
                  <a:cubicBezTo>
                    <a:pt x="222" y="347"/>
                    <a:pt x="222" y="347"/>
                    <a:pt x="222" y="347"/>
                  </a:cubicBezTo>
                  <a:cubicBezTo>
                    <a:pt x="219" y="346"/>
                    <a:pt x="219" y="346"/>
                    <a:pt x="219" y="346"/>
                  </a:cubicBezTo>
                  <a:cubicBezTo>
                    <a:pt x="220" y="366"/>
                    <a:pt x="220" y="366"/>
                    <a:pt x="220" y="366"/>
                  </a:cubicBezTo>
                  <a:cubicBezTo>
                    <a:pt x="222" y="366"/>
                    <a:pt x="222" y="366"/>
                    <a:pt x="222" y="366"/>
                  </a:cubicBezTo>
                  <a:cubicBezTo>
                    <a:pt x="222" y="366"/>
                    <a:pt x="222" y="366"/>
                    <a:pt x="222" y="366"/>
                  </a:cubicBezTo>
                  <a:close/>
                  <a:moveTo>
                    <a:pt x="210" y="350"/>
                  </a:moveTo>
                  <a:cubicBezTo>
                    <a:pt x="208" y="350"/>
                    <a:pt x="207" y="349"/>
                    <a:pt x="205" y="349"/>
                  </a:cubicBezTo>
                  <a:cubicBezTo>
                    <a:pt x="204" y="354"/>
                    <a:pt x="205" y="359"/>
                    <a:pt x="205" y="364"/>
                  </a:cubicBezTo>
                  <a:cubicBezTo>
                    <a:pt x="205" y="364"/>
                    <a:pt x="205" y="364"/>
                    <a:pt x="205" y="364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10" y="365"/>
                    <a:pt x="214" y="364"/>
                    <a:pt x="218" y="363"/>
                  </a:cubicBezTo>
                  <a:cubicBezTo>
                    <a:pt x="218" y="357"/>
                    <a:pt x="218" y="351"/>
                    <a:pt x="218" y="345"/>
                  </a:cubicBezTo>
                  <a:cubicBezTo>
                    <a:pt x="217" y="344"/>
                    <a:pt x="215" y="345"/>
                    <a:pt x="215" y="346"/>
                  </a:cubicBezTo>
                  <a:cubicBezTo>
                    <a:pt x="215" y="346"/>
                    <a:pt x="215" y="346"/>
                    <a:pt x="215" y="346"/>
                  </a:cubicBezTo>
                  <a:cubicBezTo>
                    <a:pt x="210" y="350"/>
                    <a:pt x="210" y="350"/>
                    <a:pt x="210" y="350"/>
                  </a:cubicBezTo>
                  <a:cubicBezTo>
                    <a:pt x="210" y="350"/>
                    <a:pt x="210" y="350"/>
                    <a:pt x="210" y="350"/>
                  </a:cubicBezTo>
                  <a:close/>
                  <a:moveTo>
                    <a:pt x="291" y="346"/>
                  </a:moveTo>
                  <a:cubicBezTo>
                    <a:pt x="296" y="346"/>
                    <a:pt x="301" y="344"/>
                    <a:pt x="304" y="347"/>
                  </a:cubicBezTo>
                  <a:cubicBezTo>
                    <a:pt x="304" y="347"/>
                    <a:pt x="304" y="347"/>
                    <a:pt x="304" y="347"/>
                  </a:cubicBezTo>
                  <a:cubicBezTo>
                    <a:pt x="313" y="345"/>
                    <a:pt x="313" y="345"/>
                    <a:pt x="313" y="345"/>
                  </a:cubicBezTo>
                  <a:cubicBezTo>
                    <a:pt x="311" y="342"/>
                    <a:pt x="311" y="342"/>
                    <a:pt x="311" y="342"/>
                  </a:cubicBezTo>
                  <a:cubicBezTo>
                    <a:pt x="293" y="344"/>
                    <a:pt x="293" y="344"/>
                    <a:pt x="293" y="344"/>
                  </a:cubicBezTo>
                  <a:cubicBezTo>
                    <a:pt x="291" y="346"/>
                    <a:pt x="291" y="346"/>
                    <a:pt x="291" y="346"/>
                  </a:cubicBezTo>
                  <a:cubicBezTo>
                    <a:pt x="291" y="346"/>
                    <a:pt x="291" y="346"/>
                    <a:pt x="291" y="346"/>
                  </a:cubicBezTo>
                  <a:close/>
                  <a:moveTo>
                    <a:pt x="214" y="339"/>
                  </a:moveTo>
                  <a:cubicBezTo>
                    <a:pt x="214" y="341"/>
                    <a:pt x="215" y="342"/>
                    <a:pt x="217" y="343"/>
                  </a:cubicBezTo>
                  <a:cubicBezTo>
                    <a:pt x="217" y="343"/>
                    <a:pt x="217" y="343"/>
                    <a:pt x="217" y="343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9" y="358"/>
                    <a:pt x="249" y="358"/>
                    <a:pt x="250" y="358"/>
                  </a:cubicBezTo>
                  <a:cubicBezTo>
                    <a:pt x="250" y="357"/>
                    <a:pt x="250" y="356"/>
                    <a:pt x="251" y="356"/>
                  </a:cubicBezTo>
                  <a:cubicBezTo>
                    <a:pt x="251" y="356"/>
                    <a:pt x="251" y="356"/>
                    <a:pt x="251" y="356"/>
                  </a:cubicBezTo>
                  <a:cubicBezTo>
                    <a:pt x="224" y="343"/>
                    <a:pt x="224" y="343"/>
                    <a:pt x="224" y="343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lose/>
                  <a:moveTo>
                    <a:pt x="228" y="337"/>
                  </a:moveTo>
                  <a:cubicBezTo>
                    <a:pt x="234" y="342"/>
                    <a:pt x="242" y="345"/>
                    <a:pt x="249" y="348"/>
                  </a:cubicBezTo>
                  <a:cubicBezTo>
                    <a:pt x="249" y="348"/>
                    <a:pt x="249" y="348"/>
                    <a:pt x="249" y="348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49"/>
                    <a:pt x="254" y="348"/>
                    <a:pt x="254" y="347"/>
                  </a:cubicBezTo>
                  <a:cubicBezTo>
                    <a:pt x="247" y="344"/>
                    <a:pt x="240" y="342"/>
                    <a:pt x="234" y="337"/>
                  </a:cubicBezTo>
                  <a:cubicBezTo>
                    <a:pt x="232" y="337"/>
                    <a:pt x="230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lose/>
                  <a:moveTo>
                    <a:pt x="236" y="337"/>
                  </a:moveTo>
                  <a:cubicBezTo>
                    <a:pt x="242" y="341"/>
                    <a:pt x="248" y="343"/>
                    <a:pt x="254" y="346"/>
                  </a:cubicBezTo>
                  <a:cubicBezTo>
                    <a:pt x="254" y="345"/>
                    <a:pt x="254" y="344"/>
                    <a:pt x="255" y="344"/>
                  </a:cubicBezTo>
                  <a:cubicBezTo>
                    <a:pt x="250" y="341"/>
                    <a:pt x="245" y="340"/>
                    <a:pt x="240" y="337"/>
                  </a:cubicBezTo>
                  <a:cubicBezTo>
                    <a:pt x="240" y="337"/>
                    <a:pt x="240" y="337"/>
                    <a:pt x="240" y="337"/>
                  </a:cubicBezTo>
                  <a:cubicBezTo>
                    <a:pt x="236" y="337"/>
                    <a:pt x="236" y="337"/>
                    <a:pt x="236" y="337"/>
                  </a:cubicBezTo>
                  <a:cubicBezTo>
                    <a:pt x="236" y="337"/>
                    <a:pt x="236" y="337"/>
                    <a:pt x="236" y="337"/>
                  </a:cubicBezTo>
                  <a:close/>
                  <a:moveTo>
                    <a:pt x="219" y="338"/>
                  </a:moveTo>
                  <a:cubicBezTo>
                    <a:pt x="219" y="339"/>
                    <a:pt x="219" y="339"/>
                    <a:pt x="219" y="339"/>
                  </a:cubicBezTo>
                  <a:cubicBezTo>
                    <a:pt x="219" y="339"/>
                    <a:pt x="219" y="339"/>
                    <a:pt x="219" y="339"/>
                  </a:cubicBezTo>
                  <a:cubicBezTo>
                    <a:pt x="230" y="344"/>
                    <a:pt x="241" y="349"/>
                    <a:pt x="252" y="354"/>
                  </a:cubicBezTo>
                  <a:cubicBezTo>
                    <a:pt x="252" y="354"/>
                    <a:pt x="252" y="354"/>
                    <a:pt x="252" y="354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44" y="348"/>
                    <a:pt x="236" y="344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2" y="338"/>
                    <a:pt x="219" y="335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lose/>
                  <a:moveTo>
                    <a:pt x="242" y="336"/>
                  </a:moveTo>
                  <a:cubicBezTo>
                    <a:pt x="246" y="339"/>
                    <a:pt x="250" y="340"/>
                    <a:pt x="255" y="342"/>
                  </a:cubicBezTo>
                  <a:cubicBezTo>
                    <a:pt x="255" y="342"/>
                    <a:pt x="255" y="341"/>
                    <a:pt x="255" y="340"/>
                  </a:cubicBezTo>
                  <a:cubicBezTo>
                    <a:pt x="252" y="339"/>
                    <a:pt x="249" y="338"/>
                    <a:pt x="246" y="336"/>
                  </a:cubicBezTo>
                  <a:cubicBezTo>
                    <a:pt x="246" y="336"/>
                    <a:pt x="246" y="336"/>
                    <a:pt x="246" y="336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2" y="336"/>
                    <a:pt x="242" y="336"/>
                    <a:pt x="242" y="336"/>
                  </a:cubicBezTo>
                  <a:close/>
                  <a:moveTo>
                    <a:pt x="249" y="335"/>
                  </a:moveTo>
                  <a:cubicBezTo>
                    <a:pt x="251" y="337"/>
                    <a:pt x="253" y="338"/>
                    <a:pt x="255" y="339"/>
                  </a:cubicBezTo>
                  <a:cubicBezTo>
                    <a:pt x="256" y="337"/>
                    <a:pt x="253" y="337"/>
                    <a:pt x="252" y="336"/>
                  </a:cubicBezTo>
                  <a:cubicBezTo>
                    <a:pt x="251" y="334"/>
                    <a:pt x="250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lose/>
                  <a:moveTo>
                    <a:pt x="253" y="335"/>
                  </a:moveTo>
                  <a:cubicBezTo>
                    <a:pt x="255" y="336"/>
                    <a:pt x="255" y="336"/>
                    <a:pt x="255" y="336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5"/>
                    <a:pt x="254" y="334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lose/>
                  <a:moveTo>
                    <a:pt x="257" y="334"/>
                  </a:moveTo>
                  <a:cubicBezTo>
                    <a:pt x="257" y="351"/>
                    <a:pt x="257" y="351"/>
                    <a:pt x="257" y="351"/>
                  </a:cubicBezTo>
                  <a:cubicBezTo>
                    <a:pt x="257" y="351"/>
                    <a:pt x="257" y="351"/>
                    <a:pt x="257" y="351"/>
                  </a:cubicBezTo>
                  <a:cubicBezTo>
                    <a:pt x="256" y="358"/>
                    <a:pt x="253" y="364"/>
                    <a:pt x="255" y="371"/>
                  </a:cubicBezTo>
                  <a:cubicBezTo>
                    <a:pt x="255" y="371"/>
                    <a:pt x="255" y="371"/>
                    <a:pt x="255" y="371"/>
                  </a:cubicBezTo>
                  <a:cubicBezTo>
                    <a:pt x="256" y="371"/>
                    <a:pt x="256" y="371"/>
                    <a:pt x="256" y="371"/>
                  </a:cubicBezTo>
                  <a:cubicBezTo>
                    <a:pt x="260" y="366"/>
                    <a:pt x="260" y="366"/>
                    <a:pt x="260" y="366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8" y="333"/>
                    <a:pt x="257" y="333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lose/>
                  <a:moveTo>
                    <a:pt x="262" y="366"/>
                  </a:moveTo>
                  <a:cubicBezTo>
                    <a:pt x="266" y="366"/>
                    <a:pt x="271" y="366"/>
                    <a:pt x="275" y="365"/>
                  </a:cubicBezTo>
                  <a:cubicBezTo>
                    <a:pt x="275" y="365"/>
                    <a:pt x="275" y="365"/>
                    <a:pt x="275" y="365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2" y="364"/>
                    <a:pt x="269" y="365"/>
                    <a:pt x="266" y="365"/>
                  </a:cubicBezTo>
                  <a:cubicBezTo>
                    <a:pt x="266" y="365"/>
                    <a:pt x="266" y="365"/>
                    <a:pt x="266" y="365"/>
                  </a:cubicBezTo>
                  <a:cubicBezTo>
                    <a:pt x="266" y="364"/>
                    <a:pt x="266" y="364"/>
                    <a:pt x="266" y="364"/>
                  </a:cubicBezTo>
                  <a:cubicBezTo>
                    <a:pt x="263" y="331"/>
                    <a:pt x="263" y="331"/>
                    <a:pt x="263" y="331"/>
                  </a:cubicBezTo>
                  <a:cubicBezTo>
                    <a:pt x="260" y="332"/>
                    <a:pt x="260" y="332"/>
                    <a:pt x="260" y="332"/>
                  </a:cubicBezTo>
                  <a:cubicBezTo>
                    <a:pt x="262" y="366"/>
                    <a:pt x="262" y="366"/>
                    <a:pt x="262" y="366"/>
                  </a:cubicBezTo>
                  <a:cubicBezTo>
                    <a:pt x="262" y="366"/>
                    <a:pt x="262" y="366"/>
                    <a:pt x="262" y="366"/>
                  </a:cubicBezTo>
                  <a:close/>
                  <a:moveTo>
                    <a:pt x="267" y="361"/>
                  </a:moveTo>
                  <a:cubicBezTo>
                    <a:pt x="269" y="359"/>
                    <a:pt x="269" y="359"/>
                    <a:pt x="269" y="359"/>
                  </a:cubicBezTo>
                  <a:cubicBezTo>
                    <a:pt x="266" y="330"/>
                    <a:pt x="266" y="330"/>
                    <a:pt x="266" y="330"/>
                  </a:cubicBezTo>
                  <a:cubicBezTo>
                    <a:pt x="264" y="331"/>
                    <a:pt x="264" y="331"/>
                    <a:pt x="264" y="331"/>
                  </a:cubicBezTo>
                  <a:cubicBezTo>
                    <a:pt x="267" y="361"/>
                    <a:pt x="267" y="361"/>
                    <a:pt x="267" y="361"/>
                  </a:cubicBezTo>
                  <a:cubicBezTo>
                    <a:pt x="267" y="361"/>
                    <a:pt x="267" y="361"/>
                    <a:pt x="267" y="361"/>
                  </a:cubicBezTo>
                  <a:close/>
                  <a:moveTo>
                    <a:pt x="268" y="329"/>
                  </a:moveTo>
                  <a:cubicBezTo>
                    <a:pt x="270" y="358"/>
                    <a:pt x="270" y="358"/>
                    <a:pt x="270" y="358"/>
                  </a:cubicBezTo>
                  <a:cubicBezTo>
                    <a:pt x="270" y="359"/>
                    <a:pt x="270" y="359"/>
                    <a:pt x="270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5" y="358"/>
                    <a:pt x="287" y="358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3" y="356"/>
                    <a:pt x="279" y="357"/>
                    <a:pt x="276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1" y="328"/>
                    <a:pt x="269" y="328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lose/>
                  <a:moveTo>
                    <a:pt x="276" y="353"/>
                  </a:moveTo>
                  <a:cubicBezTo>
                    <a:pt x="278" y="353"/>
                    <a:pt x="278" y="351"/>
                    <a:pt x="278" y="350"/>
                  </a:cubicBezTo>
                  <a:cubicBezTo>
                    <a:pt x="278" y="350"/>
                    <a:pt x="278" y="350"/>
                    <a:pt x="278" y="350"/>
                  </a:cubicBezTo>
                  <a:cubicBezTo>
                    <a:pt x="275" y="325"/>
                    <a:pt x="275" y="325"/>
                    <a:pt x="275" y="325"/>
                  </a:cubicBezTo>
                  <a:cubicBezTo>
                    <a:pt x="273" y="326"/>
                    <a:pt x="273" y="326"/>
                    <a:pt x="273" y="326"/>
                  </a:cubicBezTo>
                  <a:cubicBezTo>
                    <a:pt x="276" y="353"/>
                    <a:pt x="276" y="353"/>
                    <a:pt x="276" y="353"/>
                  </a:cubicBezTo>
                  <a:cubicBezTo>
                    <a:pt x="276" y="353"/>
                    <a:pt x="276" y="353"/>
                    <a:pt x="276" y="353"/>
                  </a:cubicBezTo>
                  <a:close/>
                  <a:moveTo>
                    <a:pt x="179" y="325"/>
                  </a:moveTo>
                  <a:cubicBezTo>
                    <a:pt x="181" y="325"/>
                    <a:pt x="184" y="325"/>
                    <a:pt x="186" y="324"/>
                  </a:cubicBezTo>
                  <a:cubicBezTo>
                    <a:pt x="186" y="324"/>
                    <a:pt x="186" y="324"/>
                    <a:pt x="186" y="323"/>
                  </a:cubicBezTo>
                  <a:cubicBezTo>
                    <a:pt x="184" y="323"/>
                    <a:pt x="181" y="323"/>
                    <a:pt x="179" y="323"/>
                  </a:cubicBezTo>
                  <a:cubicBezTo>
                    <a:pt x="177" y="323"/>
                    <a:pt x="175" y="323"/>
                    <a:pt x="172" y="323"/>
                  </a:cubicBezTo>
                  <a:cubicBezTo>
                    <a:pt x="172" y="324"/>
                    <a:pt x="172" y="324"/>
                    <a:pt x="173" y="324"/>
                  </a:cubicBezTo>
                  <a:cubicBezTo>
                    <a:pt x="175" y="325"/>
                    <a:pt x="177" y="325"/>
                    <a:pt x="179" y="325"/>
                  </a:cubicBezTo>
                  <a:close/>
                  <a:moveTo>
                    <a:pt x="276" y="324"/>
                  </a:moveTo>
                  <a:cubicBezTo>
                    <a:pt x="278" y="333"/>
                    <a:pt x="279" y="342"/>
                    <a:pt x="280" y="351"/>
                  </a:cubicBezTo>
                  <a:cubicBezTo>
                    <a:pt x="280" y="351"/>
                    <a:pt x="280" y="351"/>
                    <a:pt x="280" y="351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300" y="348"/>
                    <a:pt x="300" y="348"/>
                    <a:pt x="300" y="347"/>
                  </a:cubicBezTo>
                  <a:cubicBezTo>
                    <a:pt x="296" y="346"/>
                    <a:pt x="293" y="348"/>
                    <a:pt x="288" y="348"/>
                  </a:cubicBezTo>
                  <a:cubicBezTo>
                    <a:pt x="288" y="346"/>
                    <a:pt x="288" y="344"/>
                    <a:pt x="288" y="342"/>
                  </a:cubicBezTo>
                  <a:cubicBezTo>
                    <a:pt x="288" y="342"/>
                    <a:pt x="288" y="342"/>
                    <a:pt x="288" y="342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3" y="321"/>
                    <a:pt x="279" y="322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lose/>
                  <a:moveTo>
                    <a:pt x="287" y="322"/>
                  </a:moveTo>
                  <a:cubicBezTo>
                    <a:pt x="289" y="345"/>
                    <a:pt x="289" y="345"/>
                    <a:pt x="289" y="345"/>
                  </a:cubicBezTo>
                  <a:cubicBezTo>
                    <a:pt x="291" y="342"/>
                    <a:pt x="291" y="342"/>
                    <a:pt x="291" y="342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5" y="316"/>
                    <a:pt x="287" y="320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lose/>
                  <a:moveTo>
                    <a:pt x="225" y="320"/>
                  </a:moveTo>
                  <a:cubicBezTo>
                    <a:pt x="215" y="321"/>
                    <a:pt x="204" y="323"/>
                    <a:pt x="195" y="319"/>
                  </a:cubicBezTo>
                  <a:cubicBezTo>
                    <a:pt x="195" y="319"/>
                    <a:pt x="194" y="319"/>
                    <a:pt x="195" y="318"/>
                  </a:cubicBezTo>
                  <a:cubicBezTo>
                    <a:pt x="196" y="317"/>
                    <a:pt x="197" y="318"/>
                    <a:pt x="198" y="318"/>
                  </a:cubicBezTo>
                  <a:cubicBezTo>
                    <a:pt x="209" y="321"/>
                    <a:pt x="222" y="320"/>
                    <a:pt x="231" y="315"/>
                  </a:cubicBezTo>
                  <a:cubicBezTo>
                    <a:pt x="231" y="315"/>
                    <a:pt x="230" y="315"/>
                    <a:pt x="230" y="315"/>
                  </a:cubicBezTo>
                  <a:cubicBezTo>
                    <a:pt x="218" y="316"/>
                    <a:pt x="204" y="315"/>
                    <a:pt x="192" y="314"/>
                  </a:cubicBezTo>
                  <a:cubicBezTo>
                    <a:pt x="191" y="314"/>
                    <a:pt x="190" y="314"/>
                    <a:pt x="190" y="315"/>
                  </a:cubicBezTo>
                  <a:cubicBezTo>
                    <a:pt x="190" y="315"/>
                    <a:pt x="190" y="315"/>
                    <a:pt x="190" y="315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201" y="324"/>
                    <a:pt x="215" y="329"/>
                    <a:pt x="227" y="324"/>
                  </a:cubicBezTo>
                  <a:cubicBezTo>
                    <a:pt x="231" y="323"/>
                    <a:pt x="235" y="321"/>
                    <a:pt x="239" y="319"/>
                  </a:cubicBezTo>
                  <a:cubicBezTo>
                    <a:pt x="243" y="316"/>
                    <a:pt x="249" y="313"/>
                    <a:pt x="251" y="307"/>
                  </a:cubicBezTo>
                  <a:cubicBezTo>
                    <a:pt x="242" y="311"/>
                    <a:pt x="234" y="316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lose/>
                  <a:moveTo>
                    <a:pt x="289" y="314"/>
                  </a:moveTo>
                  <a:cubicBezTo>
                    <a:pt x="293" y="341"/>
                    <a:pt x="293" y="341"/>
                    <a:pt x="293" y="341"/>
                  </a:cubicBezTo>
                  <a:cubicBezTo>
                    <a:pt x="309" y="340"/>
                    <a:pt x="309" y="340"/>
                    <a:pt x="309" y="340"/>
                  </a:cubicBezTo>
                  <a:cubicBezTo>
                    <a:pt x="305" y="303"/>
                    <a:pt x="305" y="303"/>
                    <a:pt x="305" y="303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299" y="303"/>
                    <a:pt x="294" y="308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lose/>
                  <a:moveTo>
                    <a:pt x="305" y="294"/>
                  </a:moveTo>
                  <a:cubicBezTo>
                    <a:pt x="312" y="341"/>
                    <a:pt x="312" y="341"/>
                    <a:pt x="312" y="341"/>
                  </a:cubicBezTo>
                  <a:cubicBezTo>
                    <a:pt x="312" y="341"/>
                    <a:pt x="312" y="341"/>
                    <a:pt x="312" y="341"/>
                  </a:cubicBezTo>
                  <a:cubicBezTo>
                    <a:pt x="312" y="342"/>
                    <a:pt x="313" y="341"/>
                    <a:pt x="313" y="341"/>
                  </a:cubicBezTo>
                  <a:cubicBezTo>
                    <a:pt x="313" y="341"/>
                    <a:pt x="313" y="341"/>
                    <a:pt x="313" y="341"/>
                  </a:cubicBezTo>
                  <a:cubicBezTo>
                    <a:pt x="314" y="341"/>
                    <a:pt x="314" y="341"/>
                    <a:pt x="314" y="341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4"/>
                    <a:pt x="305" y="295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lose/>
                  <a:moveTo>
                    <a:pt x="253" y="307"/>
                  </a:moveTo>
                  <a:cubicBezTo>
                    <a:pt x="249" y="314"/>
                    <a:pt x="249" y="314"/>
                    <a:pt x="249" y="314"/>
                  </a:cubicBezTo>
                  <a:cubicBezTo>
                    <a:pt x="249" y="314"/>
                    <a:pt x="249" y="314"/>
                    <a:pt x="249" y="314"/>
                  </a:cubicBezTo>
                  <a:cubicBezTo>
                    <a:pt x="234" y="328"/>
                    <a:pt x="211" y="332"/>
                    <a:pt x="193" y="323"/>
                  </a:cubicBezTo>
                  <a:cubicBezTo>
                    <a:pt x="192" y="322"/>
                    <a:pt x="191" y="322"/>
                    <a:pt x="190" y="321"/>
                  </a:cubicBezTo>
                  <a:cubicBezTo>
                    <a:pt x="189" y="322"/>
                    <a:pt x="190" y="323"/>
                    <a:pt x="190" y="324"/>
                  </a:cubicBezTo>
                  <a:cubicBezTo>
                    <a:pt x="190" y="324"/>
                    <a:pt x="190" y="324"/>
                    <a:pt x="190" y="324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202" y="330"/>
                    <a:pt x="213" y="333"/>
                    <a:pt x="225" y="333"/>
                  </a:cubicBezTo>
                  <a:cubicBezTo>
                    <a:pt x="237" y="333"/>
                    <a:pt x="246" y="329"/>
                    <a:pt x="255" y="322"/>
                  </a:cubicBezTo>
                  <a:cubicBezTo>
                    <a:pt x="255" y="322"/>
                    <a:pt x="255" y="322"/>
                    <a:pt x="255" y="322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64" y="314"/>
                    <a:pt x="269" y="304"/>
                    <a:pt x="273" y="293"/>
                  </a:cubicBezTo>
                  <a:cubicBezTo>
                    <a:pt x="266" y="297"/>
                    <a:pt x="260" y="303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lose/>
                  <a:moveTo>
                    <a:pt x="275" y="292"/>
                  </a:moveTo>
                  <a:cubicBezTo>
                    <a:pt x="270" y="305"/>
                    <a:pt x="265" y="317"/>
                    <a:pt x="254" y="327"/>
                  </a:cubicBezTo>
                  <a:cubicBezTo>
                    <a:pt x="254" y="327"/>
                    <a:pt x="254" y="327"/>
                    <a:pt x="254" y="327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7" y="329"/>
                    <a:pt x="264" y="326"/>
                    <a:pt x="269" y="319"/>
                  </a:cubicBezTo>
                  <a:cubicBezTo>
                    <a:pt x="276" y="310"/>
                    <a:pt x="279" y="298"/>
                    <a:pt x="282" y="287"/>
                  </a:cubicBezTo>
                  <a:cubicBezTo>
                    <a:pt x="282" y="287"/>
                    <a:pt x="282" y="287"/>
                    <a:pt x="282" y="287"/>
                  </a:cubicBezTo>
                  <a:cubicBezTo>
                    <a:pt x="275" y="292"/>
                    <a:pt x="275" y="292"/>
                    <a:pt x="275" y="292"/>
                  </a:cubicBezTo>
                  <a:cubicBezTo>
                    <a:pt x="275" y="292"/>
                    <a:pt x="275" y="292"/>
                    <a:pt x="275" y="292"/>
                  </a:cubicBezTo>
                  <a:close/>
                  <a:moveTo>
                    <a:pt x="284" y="285"/>
                  </a:moveTo>
                  <a:cubicBezTo>
                    <a:pt x="282" y="297"/>
                    <a:pt x="277" y="307"/>
                    <a:pt x="272" y="317"/>
                  </a:cubicBezTo>
                  <a:cubicBezTo>
                    <a:pt x="270" y="320"/>
                    <a:pt x="267" y="323"/>
                    <a:pt x="265" y="325"/>
                  </a:cubicBezTo>
                  <a:cubicBezTo>
                    <a:pt x="274" y="323"/>
                    <a:pt x="282" y="313"/>
                    <a:pt x="285" y="304"/>
                  </a:cubicBezTo>
                  <a:cubicBezTo>
                    <a:pt x="288" y="296"/>
                    <a:pt x="291" y="289"/>
                    <a:pt x="290" y="28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4" y="285"/>
                    <a:pt x="284" y="285"/>
                    <a:pt x="284" y="285"/>
                  </a:cubicBezTo>
                  <a:cubicBezTo>
                    <a:pt x="284" y="285"/>
                    <a:pt x="284" y="285"/>
                    <a:pt x="284" y="285"/>
                  </a:cubicBezTo>
                  <a:close/>
                  <a:moveTo>
                    <a:pt x="259" y="282"/>
                  </a:moveTo>
                  <a:cubicBezTo>
                    <a:pt x="258" y="285"/>
                    <a:pt x="257" y="287"/>
                    <a:pt x="257" y="289"/>
                  </a:cubicBezTo>
                  <a:cubicBezTo>
                    <a:pt x="260" y="290"/>
                    <a:pt x="262" y="288"/>
                    <a:pt x="263" y="286"/>
                  </a:cubicBezTo>
                  <a:cubicBezTo>
                    <a:pt x="265" y="284"/>
                    <a:pt x="267" y="282"/>
                    <a:pt x="266" y="279"/>
                  </a:cubicBezTo>
                  <a:cubicBezTo>
                    <a:pt x="263" y="279"/>
                    <a:pt x="260" y="280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lose/>
                  <a:moveTo>
                    <a:pt x="269" y="279"/>
                  </a:moveTo>
                  <a:cubicBezTo>
                    <a:pt x="265" y="289"/>
                    <a:pt x="265" y="289"/>
                    <a:pt x="265" y="289"/>
                  </a:cubicBezTo>
                  <a:cubicBezTo>
                    <a:pt x="265" y="289"/>
                    <a:pt x="265" y="289"/>
                    <a:pt x="265" y="289"/>
                  </a:cubicBezTo>
                  <a:cubicBezTo>
                    <a:pt x="265" y="290"/>
                    <a:pt x="266" y="290"/>
                    <a:pt x="267" y="290"/>
                  </a:cubicBezTo>
                  <a:cubicBezTo>
                    <a:pt x="271" y="287"/>
                    <a:pt x="275" y="283"/>
                    <a:pt x="277" y="278"/>
                  </a:cubicBezTo>
                  <a:cubicBezTo>
                    <a:pt x="277" y="277"/>
                    <a:pt x="277" y="276"/>
                    <a:pt x="276" y="276"/>
                  </a:cubicBezTo>
                  <a:cubicBezTo>
                    <a:pt x="273" y="277"/>
                    <a:pt x="270" y="276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lose/>
                  <a:moveTo>
                    <a:pt x="282" y="275"/>
                  </a:moveTo>
                  <a:cubicBezTo>
                    <a:pt x="282" y="277"/>
                    <a:pt x="277" y="278"/>
                    <a:pt x="280" y="280"/>
                  </a:cubicBezTo>
                  <a:cubicBezTo>
                    <a:pt x="281" y="280"/>
                    <a:pt x="282" y="282"/>
                    <a:pt x="283" y="281"/>
                  </a:cubicBezTo>
                  <a:cubicBezTo>
                    <a:pt x="286" y="278"/>
                    <a:pt x="289" y="275"/>
                    <a:pt x="288" y="271"/>
                  </a:cubicBezTo>
                  <a:cubicBezTo>
                    <a:pt x="287" y="270"/>
                    <a:pt x="286" y="271"/>
                    <a:pt x="285" y="271"/>
                  </a:cubicBezTo>
                  <a:cubicBezTo>
                    <a:pt x="284" y="272"/>
                    <a:pt x="283" y="273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lose/>
                  <a:moveTo>
                    <a:pt x="276" y="267"/>
                  </a:moveTo>
                  <a:cubicBezTo>
                    <a:pt x="274" y="269"/>
                    <a:pt x="272" y="271"/>
                    <a:pt x="272" y="274"/>
                  </a:cubicBezTo>
                  <a:cubicBezTo>
                    <a:pt x="274" y="275"/>
                    <a:pt x="277" y="271"/>
                    <a:pt x="278" y="274"/>
                  </a:cubicBezTo>
                  <a:cubicBezTo>
                    <a:pt x="279" y="274"/>
                    <a:pt x="281" y="273"/>
                    <a:pt x="281" y="272"/>
                  </a:cubicBezTo>
                  <a:cubicBezTo>
                    <a:pt x="282" y="269"/>
                    <a:pt x="283" y="267"/>
                    <a:pt x="283" y="265"/>
                  </a:cubicBezTo>
                  <a:cubicBezTo>
                    <a:pt x="284" y="264"/>
                    <a:pt x="283" y="265"/>
                    <a:pt x="282" y="264"/>
                  </a:cubicBezTo>
                  <a:cubicBezTo>
                    <a:pt x="280" y="265"/>
                    <a:pt x="278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lose/>
                  <a:moveTo>
                    <a:pt x="222" y="261"/>
                  </a:moveTo>
                  <a:cubicBezTo>
                    <a:pt x="222" y="262"/>
                    <a:pt x="221" y="263"/>
                    <a:pt x="221" y="263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29" y="260"/>
                    <a:pt x="225" y="262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lose/>
                  <a:moveTo>
                    <a:pt x="201" y="262"/>
                  </a:moveTo>
                  <a:cubicBezTo>
                    <a:pt x="201" y="263"/>
                    <a:pt x="201" y="263"/>
                    <a:pt x="201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2"/>
                    <a:pt x="208" y="261"/>
                  </a:cubicBezTo>
                  <a:cubicBezTo>
                    <a:pt x="205" y="261"/>
                    <a:pt x="203" y="261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lose/>
                  <a:moveTo>
                    <a:pt x="179" y="263"/>
                  </a:moveTo>
                  <a:cubicBezTo>
                    <a:pt x="185" y="263"/>
                    <a:pt x="185" y="263"/>
                    <a:pt x="185" y="263"/>
                  </a:cubicBezTo>
                  <a:cubicBezTo>
                    <a:pt x="185" y="263"/>
                    <a:pt x="185" y="263"/>
                    <a:pt x="185" y="263"/>
                  </a:cubicBezTo>
                  <a:cubicBezTo>
                    <a:pt x="185" y="260"/>
                    <a:pt x="182" y="261"/>
                    <a:pt x="179" y="261"/>
                  </a:cubicBezTo>
                  <a:cubicBezTo>
                    <a:pt x="176" y="261"/>
                    <a:pt x="173" y="260"/>
                    <a:pt x="173" y="263"/>
                  </a:cubicBezTo>
                  <a:cubicBezTo>
                    <a:pt x="173" y="263"/>
                    <a:pt x="173" y="263"/>
                    <a:pt x="173" y="263"/>
                  </a:cubicBezTo>
                  <a:cubicBezTo>
                    <a:pt x="179" y="263"/>
                    <a:pt x="179" y="263"/>
                    <a:pt x="179" y="263"/>
                  </a:cubicBezTo>
                  <a:close/>
                  <a:moveTo>
                    <a:pt x="188" y="261"/>
                  </a:moveTo>
                  <a:cubicBezTo>
                    <a:pt x="187" y="261"/>
                    <a:pt x="188" y="262"/>
                    <a:pt x="188" y="262"/>
                  </a:cubicBezTo>
                  <a:cubicBezTo>
                    <a:pt x="189" y="262"/>
                    <a:pt x="189" y="262"/>
                    <a:pt x="189" y="261"/>
                  </a:cubicBezTo>
                  <a:cubicBezTo>
                    <a:pt x="189" y="261"/>
                    <a:pt x="189" y="260"/>
                    <a:pt x="189" y="260"/>
                  </a:cubicBezTo>
                  <a:cubicBezTo>
                    <a:pt x="188" y="260"/>
                    <a:pt x="188" y="260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lose/>
                  <a:moveTo>
                    <a:pt x="195" y="261"/>
                  </a:moveTo>
                  <a:cubicBezTo>
                    <a:pt x="195" y="261"/>
                    <a:pt x="195" y="262"/>
                    <a:pt x="196" y="262"/>
                  </a:cubicBezTo>
                  <a:cubicBezTo>
                    <a:pt x="196" y="262"/>
                    <a:pt x="197" y="262"/>
                    <a:pt x="197" y="261"/>
                  </a:cubicBezTo>
                  <a:cubicBezTo>
                    <a:pt x="197" y="261"/>
                    <a:pt x="197" y="260"/>
                    <a:pt x="196" y="260"/>
                  </a:cubicBezTo>
                  <a:cubicBezTo>
                    <a:pt x="196" y="260"/>
                    <a:pt x="195" y="260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lose/>
                  <a:moveTo>
                    <a:pt x="233" y="261"/>
                  </a:moveTo>
                  <a:cubicBezTo>
                    <a:pt x="234" y="262"/>
                    <a:pt x="235" y="262"/>
                    <a:pt x="235" y="261"/>
                  </a:cubicBezTo>
                  <a:cubicBezTo>
                    <a:pt x="236" y="261"/>
                    <a:pt x="235" y="260"/>
                    <a:pt x="235" y="260"/>
                  </a:cubicBezTo>
                  <a:cubicBezTo>
                    <a:pt x="234" y="260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lose/>
                  <a:moveTo>
                    <a:pt x="191" y="261"/>
                  </a:moveTo>
                  <a:cubicBezTo>
                    <a:pt x="191" y="261"/>
                    <a:pt x="191" y="262"/>
                    <a:pt x="192" y="262"/>
                  </a:cubicBezTo>
                  <a:cubicBezTo>
                    <a:pt x="193" y="262"/>
                    <a:pt x="193" y="262"/>
                    <a:pt x="193" y="261"/>
                  </a:cubicBezTo>
                  <a:cubicBezTo>
                    <a:pt x="193" y="261"/>
                    <a:pt x="193" y="260"/>
                    <a:pt x="193" y="260"/>
                  </a:cubicBezTo>
                  <a:cubicBezTo>
                    <a:pt x="192" y="260"/>
                    <a:pt x="192" y="260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lose/>
                  <a:moveTo>
                    <a:pt x="237" y="261"/>
                  </a:moveTo>
                  <a:cubicBezTo>
                    <a:pt x="237" y="261"/>
                    <a:pt x="238" y="262"/>
                    <a:pt x="238" y="262"/>
                  </a:cubicBezTo>
                  <a:cubicBezTo>
                    <a:pt x="239" y="262"/>
                    <a:pt x="240" y="262"/>
                    <a:pt x="240" y="261"/>
                  </a:cubicBezTo>
                  <a:cubicBezTo>
                    <a:pt x="240" y="260"/>
                    <a:pt x="239" y="260"/>
                    <a:pt x="239" y="260"/>
                  </a:cubicBezTo>
                  <a:cubicBezTo>
                    <a:pt x="238" y="260"/>
                    <a:pt x="237" y="260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lose/>
                  <a:moveTo>
                    <a:pt x="242" y="261"/>
                  </a:moveTo>
                  <a:cubicBezTo>
                    <a:pt x="242" y="261"/>
                    <a:pt x="242" y="261"/>
                    <a:pt x="243" y="262"/>
                  </a:cubicBezTo>
                  <a:cubicBezTo>
                    <a:pt x="244" y="262"/>
                    <a:pt x="244" y="262"/>
                    <a:pt x="245" y="261"/>
                  </a:cubicBezTo>
                  <a:cubicBezTo>
                    <a:pt x="245" y="260"/>
                    <a:pt x="244" y="260"/>
                    <a:pt x="244" y="260"/>
                  </a:cubicBezTo>
                  <a:cubicBezTo>
                    <a:pt x="243" y="260"/>
                    <a:pt x="242" y="260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lose/>
                  <a:moveTo>
                    <a:pt x="247" y="260"/>
                  </a:moveTo>
                  <a:cubicBezTo>
                    <a:pt x="247" y="261"/>
                    <a:pt x="247" y="261"/>
                    <a:pt x="248" y="262"/>
                  </a:cubicBezTo>
                  <a:cubicBezTo>
                    <a:pt x="248" y="262"/>
                    <a:pt x="249" y="262"/>
                    <a:pt x="249" y="261"/>
                  </a:cubicBezTo>
                  <a:cubicBezTo>
                    <a:pt x="249" y="260"/>
                    <a:pt x="249" y="260"/>
                    <a:pt x="248" y="260"/>
                  </a:cubicBezTo>
                  <a:cubicBezTo>
                    <a:pt x="248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lose/>
                  <a:moveTo>
                    <a:pt x="251" y="261"/>
                  </a:moveTo>
                  <a:cubicBezTo>
                    <a:pt x="251" y="261"/>
                    <a:pt x="251" y="261"/>
                    <a:pt x="252" y="262"/>
                  </a:cubicBezTo>
                  <a:cubicBezTo>
                    <a:pt x="253" y="262"/>
                    <a:pt x="253" y="262"/>
                    <a:pt x="254" y="261"/>
                  </a:cubicBezTo>
                  <a:cubicBezTo>
                    <a:pt x="254" y="260"/>
                    <a:pt x="253" y="260"/>
                    <a:pt x="253" y="260"/>
                  </a:cubicBezTo>
                  <a:cubicBezTo>
                    <a:pt x="252" y="260"/>
                    <a:pt x="251" y="260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lose/>
                  <a:moveTo>
                    <a:pt x="223" y="256"/>
                  </a:moveTo>
                  <a:cubicBezTo>
                    <a:pt x="223" y="257"/>
                    <a:pt x="223" y="258"/>
                    <a:pt x="223" y="259"/>
                  </a:cubicBezTo>
                  <a:cubicBezTo>
                    <a:pt x="223" y="259"/>
                    <a:pt x="223" y="259"/>
                    <a:pt x="223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8"/>
                    <a:pt x="228" y="256"/>
                    <a:pt x="227" y="255"/>
                  </a:cubicBezTo>
                  <a:cubicBezTo>
                    <a:pt x="225" y="253"/>
                    <a:pt x="223" y="254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lose/>
                  <a:moveTo>
                    <a:pt x="203" y="255"/>
                  </a:moveTo>
                  <a:cubicBezTo>
                    <a:pt x="202" y="259"/>
                    <a:pt x="202" y="259"/>
                    <a:pt x="202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7" y="257"/>
                    <a:pt x="207" y="255"/>
                    <a:pt x="205" y="254"/>
                  </a:cubicBezTo>
                  <a:cubicBezTo>
                    <a:pt x="204" y="254"/>
                    <a:pt x="203" y="254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lose/>
                  <a:moveTo>
                    <a:pt x="179" y="259"/>
                  </a:moveTo>
                  <a:cubicBezTo>
                    <a:pt x="184" y="259"/>
                    <a:pt x="184" y="259"/>
                    <a:pt x="184" y="259"/>
                  </a:cubicBezTo>
                  <a:cubicBezTo>
                    <a:pt x="184" y="259"/>
                    <a:pt x="184" y="259"/>
                    <a:pt x="184" y="259"/>
                  </a:cubicBezTo>
                  <a:cubicBezTo>
                    <a:pt x="183" y="257"/>
                    <a:pt x="184" y="255"/>
                    <a:pt x="182" y="253"/>
                  </a:cubicBezTo>
                  <a:cubicBezTo>
                    <a:pt x="181" y="253"/>
                    <a:pt x="180" y="253"/>
                    <a:pt x="179" y="254"/>
                  </a:cubicBezTo>
                  <a:cubicBezTo>
                    <a:pt x="178" y="253"/>
                    <a:pt x="177" y="253"/>
                    <a:pt x="177" y="253"/>
                  </a:cubicBezTo>
                  <a:cubicBezTo>
                    <a:pt x="174" y="255"/>
                    <a:pt x="175" y="257"/>
                    <a:pt x="175" y="259"/>
                  </a:cubicBezTo>
                  <a:cubicBezTo>
                    <a:pt x="175" y="259"/>
                    <a:pt x="175" y="259"/>
                    <a:pt x="175" y="259"/>
                  </a:cubicBezTo>
                  <a:cubicBezTo>
                    <a:pt x="179" y="259"/>
                    <a:pt x="179" y="259"/>
                    <a:pt x="179" y="259"/>
                  </a:cubicBezTo>
                  <a:close/>
                  <a:moveTo>
                    <a:pt x="282" y="260"/>
                  </a:moveTo>
                  <a:cubicBezTo>
                    <a:pt x="282" y="261"/>
                    <a:pt x="283" y="261"/>
                    <a:pt x="284" y="261"/>
                  </a:cubicBezTo>
                  <a:cubicBezTo>
                    <a:pt x="284" y="263"/>
                    <a:pt x="284" y="265"/>
                    <a:pt x="284" y="266"/>
                  </a:cubicBezTo>
                  <a:cubicBezTo>
                    <a:pt x="288" y="266"/>
                    <a:pt x="289" y="262"/>
                    <a:pt x="291" y="259"/>
                  </a:cubicBezTo>
                  <a:cubicBezTo>
                    <a:pt x="291" y="257"/>
                    <a:pt x="292" y="256"/>
                    <a:pt x="291" y="254"/>
                  </a:cubicBezTo>
                  <a:cubicBezTo>
                    <a:pt x="291" y="253"/>
                    <a:pt x="290" y="254"/>
                    <a:pt x="289" y="254"/>
                  </a:cubicBezTo>
                  <a:cubicBezTo>
                    <a:pt x="286" y="256"/>
                    <a:pt x="284" y="257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lose/>
                  <a:moveTo>
                    <a:pt x="179" y="251"/>
                  </a:moveTo>
                  <a:cubicBezTo>
                    <a:pt x="180" y="251"/>
                    <a:pt x="181" y="251"/>
                    <a:pt x="183" y="251"/>
                  </a:cubicBezTo>
                  <a:cubicBezTo>
                    <a:pt x="186" y="253"/>
                    <a:pt x="185" y="257"/>
                    <a:pt x="186" y="260"/>
                  </a:cubicBezTo>
                  <a:cubicBezTo>
                    <a:pt x="186" y="260"/>
                    <a:pt x="186" y="260"/>
                    <a:pt x="186" y="260"/>
                  </a:cubicBezTo>
                  <a:cubicBezTo>
                    <a:pt x="187" y="263"/>
                    <a:pt x="187" y="263"/>
                    <a:pt x="187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200" y="262"/>
                    <a:pt x="200" y="260"/>
                    <a:pt x="201" y="258"/>
                  </a:cubicBezTo>
                  <a:cubicBezTo>
                    <a:pt x="201" y="255"/>
                    <a:pt x="201" y="253"/>
                    <a:pt x="204" y="252"/>
                  </a:cubicBezTo>
                  <a:cubicBezTo>
                    <a:pt x="205" y="251"/>
                    <a:pt x="206" y="252"/>
                    <a:pt x="207" y="252"/>
                  </a:cubicBezTo>
                  <a:cubicBezTo>
                    <a:pt x="209" y="254"/>
                    <a:pt x="209" y="256"/>
                    <a:pt x="209" y="259"/>
                  </a:cubicBezTo>
                  <a:cubicBezTo>
                    <a:pt x="209" y="259"/>
                    <a:pt x="209" y="259"/>
                    <a:pt x="209" y="259"/>
                  </a:cubicBezTo>
                  <a:cubicBezTo>
                    <a:pt x="211" y="259"/>
                    <a:pt x="211" y="259"/>
                    <a:pt x="211" y="259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09" y="250"/>
                    <a:pt x="208" y="248"/>
                    <a:pt x="208" y="246"/>
                  </a:cubicBezTo>
                  <a:cubicBezTo>
                    <a:pt x="208" y="246"/>
                    <a:pt x="208" y="246"/>
                    <a:pt x="208" y="246"/>
                  </a:cubicBezTo>
                  <a:cubicBezTo>
                    <a:pt x="179" y="246"/>
                    <a:pt x="179" y="246"/>
                    <a:pt x="179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8"/>
                    <a:pt x="149" y="250"/>
                    <a:pt x="147" y="251"/>
                  </a:cubicBezTo>
                  <a:cubicBezTo>
                    <a:pt x="147" y="251"/>
                    <a:pt x="147" y="251"/>
                    <a:pt x="147" y="251"/>
                  </a:cubicBezTo>
                  <a:cubicBezTo>
                    <a:pt x="147" y="259"/>
                    <a:pt x="147" y="259"/>
                    <a:pt x="147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6"/>
                    <a:pt x="149" y="254"/>
                    <a:pt x="151" y="252"/>
                  </a:cubicBezTo>
                  <a:cubicBezTo>
                    <a:pt x="152" y="252"/>
                    <a:pt x="153" y="251"/>
                    <a:pt x="154" y="252"/>
                  </a:cubicBezTo>
                  <a:cubicBezTo>
                    <a:pt x="157" y="253"/>
                    <a:pt x="157" y="255"/>
                    <a:pt x="157" y="258"/>
                  </a:cubicBezTo>
                  <a:cubicBezTo>
                    <a:pt x="158" y="260"/>
                    <a:pt x="158" y="262"/>
                    <a:pt x="160" y="263"/>
                  </a:cubicBezTo>
                  <a:cubicBezTo>
                    <a:pt x="160" y="263"/>
                    <a:pt x="160" y="263"/>
                    <a:pt x="160" y="263"/>
                  </a:cubicBezTo>
                  <a:cubicBezTo>
                    <a:pt x="171" y="263"/>
                    <a:pt x="171" y="263"/>
                    <a:pt x="171" y="263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3" y="257"/>
                    <a:pt x="172" y="253"/>
                    <a:pt x="175" y="251"/>
                  </a:cubicBezTo>
                  <a:cubicBezTo>
                    <a:pt x="177" y="251"/>
                    <a:pt x="178" y="251"/>
                    <a:pt x="179" y="251"/>
                  </a:cubicBezTo>
                  <a:close/>
                  <a:moveTo>
                    <a:pt x="213" y="245"/>
                  </a:moveTo>
                  <a:cubicBezTo>
                    <a:pt x="213" y="246"/>
                    <a:pt x="211" y="246"/>
                    <a:pt x="210" y="246"/>
                  </a:cubicBezTo>
                  <a:cubicBezTo>
                    <a:pt x="210" y="247"/>
                    <a:pt x="210" y="249"/>
                    <a:pt x="212" y="249"/>
                  </a:cubicBezTo>
                  <a:cubicBezTo>
                    <a:pt x="212" y="249"/>
                    <a:pt x="213" y="249"/>
                    <a:pt x="213" y="250"/>
                  </a:cubicBezTo>
                  <a:cubicBezTo>
                    <a:pt x="213" y="254"/>
                    <a:pt x="215" y="260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8" y="261"/>
                    <a:pt x="216" y="261"/>
                    <a:pt x="215" y="260"/>
                  </a:cubicBezTo>
                  <a:cubicBezTo>
                    <a:pt x="215" y="260"/>
                    <a:pt x="215" y="260"/>
                    <a:pt x="215" y="260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7" y="248"/>
                    <a:pt x="218" y="247"/>
                    <a:pt x="219" y="246"/>
                  </a:cubicBezTo>
                  <a:cubicBezTo>
                    <a:pt x="218" y="245"/>
                    <a:pt x="217" y="246"/>
                    <a:pt x="216" y="246"/>
                  </a:cubicBezTo>
                  <a:cubicBezTo>
                    <a:pt x="216" y="245"/>
                    <a:pt x="214" y="242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lose/>
                  <a:moveTo>
                    <a:pt x="200" y="238"/>
                  </a:moveTo>
                  <a:cubicBezTo>
                    <a:pt x="200" y="239"/>
                    <a:pt x="200" y="239"/>
                    <a:pt x="201" y="239"/>
                  </a:cubicBezTo>
                  <a:cubicBezTo>
                    <a:pt x="201" y="240"/>
                    <a:pt x="202" y="239"/>
                    <a:pt x="202" y="239"/>
                  </a:cubicBezTo>
                  <a:cubicBezTo>
                    <a:pt x="202" y="238"/>
                    <a:pt x="202" y="237"/>
                    <a:pt x="201" y="237"/>
                  </a:cubicBezTo>
                  <a:cubicBezTo>
                    <a:pt x="201" y="237"/>
                    <a:pt x="200" y="237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lose/>
                  <a:moveTo>
                    <a:pt x="191" y="238"/>
                  </a:moveTo>
                  <a:cubicBezTo>
                    <a:pt x="191" y="238"/>
                    <a:pt x="191" y="239"/>
                    <a:pt x="192" y="239"/>
                  </a:cubicBezTo>
                  <a:cubicBezTo>
                    <a:pt x="193" y="240"/>
                    <a:pt x="193" y="239"/>
                    <a:pt x="193" y="238"/>
                  </a:cubicBezTo>
                  <a:cubicBezTo>
                    <a:pt x="193" y="238"/>
                    <a:pt x="193" y="237"/>
                    <a:pt x="193" y="237"/>
                  </a:cubicBezTo>
                  <a:cubicBezTo>
                    <a:pt x="192" y="236"/>
                    <a:pt x="192" y="237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lose/>
                  <a:moveTo>
                    <a:pt x="204" y="238"/>
                  </a:moveTo>
                  <a:cubicBezTo>
                    <a:pt x="204" y="239"/>
                    <a:pt x="204" y="239"/>
                    <a:pt x="205" y="239"/>
                  </a:cubicBezTo>
                  <a:cubicBezTo>
                    <a:pt x="206" y="239"/>
                    <a:pt x="206" y="239"/>
                    <a:pt x="206" y="238"/>
                  </a:cubicBezTo>
                  <a:cubicBezTo>
                    <a:pt x="206" y="238"/>
                    <a:pt x="206" y="237"/>
                    <a:pt x="205" y="237"/>
                  </a:cubicBezTo>
                  <a:cubicBezTo>
                    <a:pt x="205" y="237"/>
                    <a:pt x="204" y="237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lose/>
                  <a:moveTo>
                    <a:pt x="211" y="237"/>
                  </a:moveTo>
                  <a:cubicBezTo>
                    <a:pt x="211" y="238"/>
                    <a:pt x="211" y="239"/>
                    <a:pt x="212" y="239"/>
                  </a:cubicBezTo>
                  <a:cubicBezTo>
                    <a:pt x="212" y="239"/>
                    <a:pt x="213" y="239"/>
                    <a:pt x="213" y="238"/>
                  </a:cubicBezTo>
                  <a:cubicBezTo>
                    <a:pt x="213" y="238"/>
                    <a:pt x="213" y="237"/>
                    <a:pt x="212" y="237"/>
                  </a:cubicBezTo>
                  <a:cubicBezTo>
                    <a:pt x="212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lose/>
                  <a:moveTo>
                    <a:pt x="215" y="238"/>
                  </a:moveTo>
                  <a:cubicBezTo>
                    <a:pt x="214" y="238"/>
                    <a:pt x="215" y="239"/>
                    <a:pt x="215" y="239"/>
                  </a:cubicBezTo>
                  <a:cubicBezTo>
                    <a:pt x="216" y="240"/>
                    <a:pt x="217" y="239"/>
                    <a:pt x="217" y="238"/>
                  </a:cubicBezTo>
                  <a:cubicBezTo>
                    <a:pt x="217" y="238"/>
                    <a:pt x="217" y="237"/>
                    <a:pt x="216" y="237"/>
                  </a:cubicBezTo>
                  <a:cubicBezTo>
                    <a:pt x="215" y="236"/>
                    <a:pt x="215" y="237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lose/>
                  <a:moveTo>
                    <a:pt x="183" y="238"/>
                  </a:moveTo>
                  <a:cubicBezTo>
                    <a:pt x="183" y="238"/>
                    <a:pt x="183" y="239"/>
                    <a:pt x="184" y="239"/>
                  </a:cubicBezTo>
                  <a:cubicBezTo>
                    <a:pt x="185" y="239"/>
                    <a:pt x="185" y="239"/>
                    <a:pt x="185" y="238"/>
                  </a:cubicBezTo>
                  <a:cubicBezTo>
                    <a:pt x="186" y="238"/>
                    <a:pt x="185" y="237"/>
                    <a:pt x="184" y="237"/>
                  </a:cubicBezTo>
                  <a:cubicBezTo>
                    <a:pt x="184" y="237"/>
                    <a:pt x="183" y="237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lose/>
                  <a:moveTo>
                    <a:pt x="195" y="237"/>
                  </a:moveTo>
                  <a:cubicBezTo>
                    <a:pt x="195" y="238"/>
                    <a:pt x="195" y="239"/>
                    <a:pt x="196" y="239"/>
                  </a:cubicBezTo>
                  <a:cubicBezTo>
                    <a:pt x="196" y="239"/>
                    <a:pt x="197" y="239"/>
                    <a:pt x="197" y="238"/>
                  </a:cubicBezTo>
                  <a:cubicBezTo>
                    <a:pt x="197" y="237"/>
                    <a:pt x="197" y="237"/>
                    <a:pt x="196" y="237"/>
                  </a:cubicBezTo>
                  <a:cubicBezTo>
                    <a:pt x="195" y="236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lose/>
                  <a:moveTo>
                    <a:pt x="221" y="237"/>
                  </a:moveTo>
                  <a:cubicBezTo>
                    <a:pt x="221" y="238"/>
                    <a:pt x="221" y="239"/>
                    <a:pt x="222" y="239"/>
                  </a:cubicBezTo>
                  <a:cubicBezTo>
                    <a:pt x="223" y="239"/>
                    <a:pt x="223" y="239"/>
                    <a:pt x="223" y="238"/>
                  </a:cubicBezTo>
                  <a:cubicBezTo>
                    <a:pt x="224" y="237"/>
                    <a:pt x="223" y="237"/>
                    <a:pt x="223" y="237"/>
                  </a:cubicBezTo>
                  <a:cubicBezTo>
                    <a:pt x="222" y="236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lose/>
                  <a:moveTo>
                    <a:pt x="225" y="237"/>
                  </a:moveTo>
                  <a:cubicBezTo>
                    <a:pt x="225" y="238"/>
                    <a:pt x="226" y="239"/>
                    <a:pt x="226" y="239"/>
                  </a:cubicBezTo>
                  <a:cubicBezTo>
                    <a:pt x="227" y="239"/>
                    <a:pt x="227" y="239"/>
                    <a:pt x="228" y="238"/>
                  </a:cubicBezTo>
                  <a:cubicBezTo>
                    <a:pt x="228" y="237"/>
                    <a:pt x="227" y="237"/>
                    <a:pt x="227" y="236"/>
                  </a:cubicBezTo>
                  <a:cubicBezTo>
                    <a:pt x="226" y="236"/>
                    <a:pt x="226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lose/>
                  <a:moveTo>
                    <a:pt x="314" y="235"/>
                  </a:moveTo>
                  <a:cubicBezTo>
                    <a:pt x="311" y="235"/>
                    <a:pt x="308" y="237"/>
                    <a:pt x="307" y="239"/>
                  </a:cubicBezTo>
                  <a:cubicBezTo>
                    <a:pt x="306" y="241"/>
                    <a:pt x="306" y="244"/>
                    <a:pt x="308" y="245"/>
                  </a:cubicBezTo>
                  <a:cubicBezTo>
                    <a:pt x="309" y="246"/>
                    <a:pt x="309" y="247"/>
                    <a:pt x="310" y="246"/>
                  </a:cubicBezTo>
                  <a:cubicBezTo>
                    <a:pt x="313" y="244"/>
                    <a:pt x="315" y="241"/>
                    <a:pt x="316" y="238"/>
                  </a:cubicBezTo>
                  <a:cubicBezTo>
                    <a:pt x="317" y="237"/>
                    <a:pt x="317" y="236"/>
                    <a:pt x="317" y="235"/>
                  </a:cubicBezTo>
                  <a:cubicBezTo>
                    <a:pt x="316" y="234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lose/>
                  <a:moveTo>
                    <a:pt x="316" y="282"/>
                  </a:moveTo>
                  <a:cubicBezTo>
                    <a:pt x="320" y="277"/>
                    <a:pt x="320" y="277"/>
                    <a:pt x="320" y="277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22" y="271"/>
                    <a:pt x="324" y="266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3" y="265"/>
                    <a:pt x="320" y="268"/>
                    <a:pt x="316" y="268"/>
                  </a:cubicBezTo>
                  <a:cubicBezTo>
                    <a:pt x="316" y="268"/>
                    <a:pt x="316" y="268"/>
                    <a:pt x="316" y="268"/>
                  </a:cubicBezTo>
                  <a:cubicBezTo>
                    <a:pt x="300" y="232"/>
                    <a:pt x="300" y="232"/>
                    <a:pt x="300" y="232"/>
                  </a:cubicBezTo>
                  <a:cubicBezTo>
                    <a:pt x="297" y="239"/>
                    <a:pt x="297" y="239"/>
                    <a:pt x="297" y="239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6" y="282"/>
                    <a:pt x="316" y="282"/>
                    <a:pt x="316" y="282"/>
                  </a:cubicBezTo>
                  <a:close/>
                  <a:moveTo>
                    <a:pt x="342" y="227"/>
                  </a:moveTo>
                  <a:cubicBezTo>
                    <a:pt x="338" y="238"/>
                    <a:pt x="334" y="250"/>
                    <a:pt x="323" y="259"/>
                  </a:cubicBezTo>
                  <a:cubicBezTo>
                    <a:pt x="321" y="260"/>
                    <a:pt x="318" y="261"/>
                    <a:pt x="318" y="264"/>
                  </a:cubicBezTo>
                  <a:cubicBezTo>
                    <a:pt x="318" y="265"/>
                    <a:pt x="320" y="265"/>
                    <a:pt x="321" y="265"/>
                  </a:cubicBezTo>
                  <a:cubicBezTo>
                    <a:pt x="325" y="263"/>
                    <a:pt x="329" y="258"/>
                    <a:pt x="331" y="254"/>
                  </a:cubicBezTo>
                  <a:cubicBezTo>
                    <a:pt x="337" y="245"/>
                    <a:pt x="341" y="235"/>
                    <a:pt x="344" y="225"/>
                  </a:cubicBezTo>
                  <a:cubicBezTo>
                    <a:pt x="343" y="222"/>
                    <a:pt x="343" y="226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lose/>
                  <a:moveTo>
                    <a:pt x="327" y="224"/>
                  </a:moveTo>
                  <a:cubicBezTo>
                    <a:pt x="322" y="233"/>
                    <a:pt x="319" y="242"/>
                    <a:pt x="314" y="251"/>
                  </a:cubicBezTo>
                  <a:cubicBezTo>
                    <a:pt x="314" y="254"/>
                    <a:pt x="313" y="259"/>
                    <a:pt x="316" y="261"/>
                  </a:cubicBezTo>
                  <a:cubicBezTo>
                    <a:pt x="317" y="261"/>
                    <a:pt x="318" y="260"/>
                    <a:pt x="318" y="259"/>
                  </a:cubicBezTo>
                  <a:cubicBezTo>
                    <a:pt x="319" y="255"/>
                    <a:pt x="317" y="250"/>
                    <a:pt x="319" y="246"/>
                  </a:cubicBezTo>
                  <a:cubicBezTo>
                    <a:pt x="322" y="238"/>
                    <a:pt x="325" y="231"/>
                    <a:pt x="329" y="223"/>
                  </a:cubicBezTo>
                  <a:cubicBezTo>
                    <a:pt x="328" y="222"/>
                    <a:pt x="327" y="223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lose/>
                  <a:moveTo>
                    <a:pt x="339" y="223"/>
                  </a:moveTo>
                  <a:cubicBezTo>
                    <a:pt x="336" y="233"/>
                    <a:pt x="333" y="242"/>
                    <a:pt x="326" y="250"/>
                  </a:cubicBezTo>
                  <a:cubicBezTo>
                    <a:pt x="325" y="252"/>
                    <a:pt x="322" y="252"/>
                    <a:pt x="322" y="254"/>
                  </a:cubicBezTo>
                  <a:cubicBezTo>
                    <a:pt x="321" y="255"/>
                    <a:pt x="322" y="255"/>
                    <a:pt x="323" y="255"/>
                  </a:cubicBezTo>
                  <a:cubicBezTo>
                    <a:pt x="327" y="255"/>
                    <a:pt x="329" y="250"/>
                    <a:pt x="331" y="247"/>
                  </a:cubicBezTo>
                  <a:cubicBezTo>
                    <a:pt x="335" y="239"/>
                    <a:pt x="338" y="232"/>
                    <a:pt x="341" y="224"/>
                  </a:cubicBezTo>
                  <a:cubicBezTo>
                    <a:pt x="340" y="223"/>
                    <a:pt x="341" y="223"/>
                    <a:pt x="340" y="222"/>
                  </a:cubicBezTo>
                  <a:cubicBezTo>
                    <a:pt x="340" y="222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lose/>
                  <a:moveTo>
                    <a:pt x="308" y="223"/>
                  </a:moveTo>
                  <a:cubicBezTo>
                    <a:pt x="304" y="223"/>
                    <a:pt x="304" y="227"/>
                    <a:pt x="303" y="229"/>
                  </a:cubicBezTo>
                  <a:cubicBezTo>
                    <a:pt x="303" y="232"/>
                    <a:pt x="303" y="234"/>
                    <a:pt x="303" y="236"/>
                  </a:cubicBezTo>
                  <a:cubicBezTo>
                    <a:pt x="305" y="236"/>
                    <a:pt x="307" y="234"/>
                    <a:pt x="308" y="233"/>
                  </a:cubicBezTo>
                  <a:cubicBezTo>
                    <a:pt x="310" y="230"/>
                    <a:pt x="311" y="227"/>
                    <a:pt x="311" y="223"/>
                  </a:cubicBezTo>
                  <a:cubicBezTo>
                    <a:pt x="311" y="221"/>
                    <a:pt x="309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lose/>
                  <a:moveTo>
                    <a:pt x="319" y="223"/>
                  </a:moveTo>
                  <a:cubicBezTo>
                    <a:pt x="315" y="224"/>
                    <a:pt x="313" y="229"/>
                    <a:pt x="311" y="232"/>
                  </a:cubicBezTo>
                  <a:cubicBezTo>
                    <a:pt x="311" y="232"/>
                    <a:pt x="311" y="232"/>
                    <a:pt x="311" y="232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4" y="234"/>
                    <a:pt x="316" y="231"/>
                    <a:pt x="318" y="233"/>
                  </a:cubicBezTo>
                  <a:cubicBezTo>
                    <a:pt x="320" y="234"/>
                    <a:pt x="320" y="232"/>
                    <a:pt x="320" y="231"/>
                  </a:cubicBezTo>
                  <a:cubicBezTo>
                    <a:pt x="321" y="229"/>
                    <a:pt x="322" y="228"/>
                    <a:pt x="323" y="225"/>
                  </a:cubicBezTo>
                  <a:cubicBezTo>
                    <a:pt x="323" y="224"/>
                    <a:pt x="323" y="223"/>
                    <a:pt x="323" y="222"/>
                  </a:cubicBezTo>
                  <a:cubicBezTo>
                    <a:pt x="321" y="221"/>
                    <a:pt x="320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lose/>
                  <a:moveTo>
                    <a:pt x="330" y="224"/>
                  </a:moveTo>
                  <a:cubicBezTo>
                    <a:pt x="322" y="244"/>
                    <a:pt x="322" y="244"/>
                    <a:pt x="322" y="244"/>
                  </a:cubicBezTo>
                  <a:cubicBezTo>
                    <a:pt x="322" y="244"/>
                    <a:pt x="322" y="244"/>
                    <a:pt x="322" y="244"/>
                  </a:cubicBezTo>
                  <a:cubicBezTo>
                    <a:pt x="322" y="246"/>
                    <a:pt x="322" y="247"/>
                    <a:pt x="323" y="248"/>
                  </a:cubicBezTo>
                  <a:cubicBezTo>
                    <a:pt x="324" y="249"/>
                    <a:pt x="324" y="248"/>
                    <a:pt x="325" y="247"/>
                  </a:cubicBezTo>
                  <a:cubicBezTo>
                    <a:pt x="325" y="243"/>
                    <a:pt x="326" y="239"/>
                    <a:pt x="327" y="235"/>
                  </a:cubicBezTo>
                  <a:cubicBezTo>
                    <a:pt x="329" y="231"/>
                    <a:pt x="331" y="227"/>
                    <a:pt x="333" y="222"/>
                  </a:cubicBezTo>
                  <a:cubicBezTo>
                    <a:pt x="332" y="222"/>
                    <a:pt x="331" y="223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lose/>
                  <a:moveTo>
                    <a:pt x="336" y="221"/>
                  </a:moveTo>
                  <a:cubicBezTo>
                    <a:pt x="333" y="229"/>
                    <a:pt x="329" y="237"/>
                    <a:pt x="326" y="244"/>
                  </a:cubicBezTo>
                  <a:cubicBezTo>
                    <a:pt x="326" y="245"/>
                    <a:pt x="326" y="246"/>
                    <a:pt x="326" y="246"/>
                  </a:cubicBezTo>
                  <a:cubicBezTo>
                    <a:pt x="326" y="246"/>
                    <a:pt x="326" y="246"/>
                    <a:pt x="326" y="246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30" y="237"/>
                    <a:pt x="335" y="230"/>
                    <a:pt x="337" y="222"/>
                  </a:cubicBezTo>
                  <a:cubicBezTo>
                    <a:pt x="337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lose/>
                  <a:moveTo>
                    <a:pt x="329" y="220"/>
                  </a:moveTo>
                  <a:cubicBezTo>
                    <a:pt x="331" y="221"/>
                    <a:pt x="331" y="218"/>
                    <a:pt x="332" y="217"/>
                  </a:cubicBezTo>
                  <a:cubicBezTo>
                    <a:pt x="332" y="217"/>
                    <a:pt x="331" y="216"/>
                    <a:pt x="331" y="216"/>
                  </a:cubicBezTo>
                  <a:cubicBezTo>
                    <a:pt x="329" y="216"/>
                    <a:pt x="330" y="218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lose/>
                  <a:moveTo>
                    <a:pt x="343" y="218"/>
                  </a:moveTo>
                  <a:cubicBezTo>
                    <a:pt x="343" y="219"/>
                    <a:pt x="342" y="219"/>
                    <a:pt x="343" y="220"/>
                  </a:cubicBezTo>
                  <a:cubicBezTo>
                    <a:pt x="344" y="220"/>
                    <a:pt x="345" y="219"/>
                    <a:pt x="345" y="218"/>
                  </a:cubicBezTo>
                  <a:cubicBezTo>
                    <a:pt x="345" y="217"/>
                    <a:pt x="346" y="217"/>
                    <a:pt x="346" y="216"/>
                  </a:cubicBezTo>
                  <a:cubicBezTo>
                    <a:pt x="344" y="216"/>
                    <a:pt x="344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lose/>
                  <a:moveTo>
                    <a:pt x="310" y="212"/>
                  </a:moveTo>
                  <a:cubicBezTo>
                    <a:pt x="309" y="215"/>
                    <a:pt x="307" y="217"/>
                    <a:pt x="308" y="221"/>
                  </a:cubicBezTo>
                  <a:cubicBezTo>
                    <a:pt x="309" y="220"/>
                    <a:pt x="311" y="218"/>
                    <a:pt x="313" y="219"/>
                  </a:cubicBezTo>
                  <a:cubicBezTo>
                    <a:pt x="314" y="220"/>
                    <a:pt x="312" y="222"/>
                    <a:pt x="314" y="221"/>
                  </a:cubicBezTo>
                  <a:cubicBezTo>
                    <a:pt x="314" y="221"/>
                    <a:pt x="314" y="221"/>
                    <a:pt x="314" y="221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5"/>
                    <a:pt x="314" y="212"/>
                    <a:pt x="313" y="209"/>
                  </a:cubicBezTo>
                  <a:cubicBezTo>
                    <a:pt x="311" y="209"/>
                    <a:pt x="311" y="211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lose/>
                  <a:moveTo>
                    <a:pt x="344" y="210"/>
                  </a:moveTo>
                  <a:cubicBezTo>
                    <a:pt x="343" y="213"/>
                    <a:pt x="337" y="214"/>
                    <a:pt x="339" y="218"/>
                  </a:cubicBezTo>
                  <a:cubicBezTo>
                    <a:pt x="339" y="218"/>
                    <a:pt x="341" y="219"/>
                    <a:pt x="341" y="218"/>
                  </a:cubicBezTo>
                  <a:cubicBezTo>
                    <a:pt x="345" y="215"/>
                    <a:pt x="347" y="211"/>
                    <a:pt x="348" y="206"/>
                  </a:cubicBezTo>
                  <a:cubicBezTo>
                    <a:pt x="346" y="207"/>
                    <a:pt x="346" y="209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lose/>
                  <a:moveTo>
                    <a:pt x="325" y="206"/>
                  </a:moveTo>
                  <a:cubicBezTo>
                    <a:pt x="325" y="210"/>
                    <a:pt x="324" y="214"/>
                    <a:pt x="323" y="218"/>
                  </a:cubicBezTo>
                  <a:cubicBezTo>
                    <a:pt x="324" y="219"/>
                    <a:pt x="325" y="217"/>
                    <a:pt x="326" y="216"/>
                  </a:cubicBezTo>
                  <a:cubicBezTo>
                    <a:pt x="326" y="212"/>
                    <a:pt x="330" y="209"/>
                    <a:pt x="328" y="204"/>
                  </a:cubicBezTo>
                  <a:cubicBezTo>
                    <a:pt x="327" y="204"/>
                    <a:pt x="326" y="205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lose/>
                  <a:moveTo>
                    <a:pt x="331" y="206"/>
                  </a:moveTo>
                  <a:cubicBezTo>
                    <a:pt x="331" y="210"/>
                    <a:pt x="330" y="215"/>
                    <a:pt x="333" y="217"/>
                  </a:cubicBezTo>
                  <a:cubicBezTo>
                    <a:pt x="334" y="217"/>
                    <a:pt x="336" y="218"/>
                    <a:pt x="336" y="217"/>
                  </a:cubicBezTo>
                  <a:cubicBezTo>
                    <a:pt x="337" y="213"/>
                    <a:pt x="334" y="211"/>
                    <a:pt x="334" y="208"/>
                  </a:cubicBezTo>
                  <a:cubicBezTo>
                    <a:pt x="333" y="206"/>
                    <a:pt x="334" y="204"/>
                    <a:pt x="332" y="203"/>
                  </a:cubicBezTo>
                  <a:cubicBezTo>
                    <a:pt x="331" y="203"/>
                    <a:pt x="332" y="205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lose/>
                  <a:moveTo>
                    <a:pt x="316" y="205"/>
                  </a:moveTo>
                  <a:cubicBezTo>
                    <a:pt x="313" y="210"/>
                    <a:pt x="318" y="213"/>
                    <a:pt x="318" y="218"/>
                  </a:cubicBezTo>
                  <a:cubicBezTo>
                    <a:pt x="318" y="218"/>
                    <a:pt x="318" y="219"/>
                    <a:pt x="319" y="219"/>
                  </a:cubicBezTo>
                  <a:cubicBezTo>
                    <a:pt x="320" y="219"/>
                    <a:pt x="321" y="218"/>
                    <a:pt x="321" y="217"/>
                  </a:cubicBezTo>
                  <a:cubicBezTo>
                    <a:pt x="322" y="215"/>
                    <a:pt x="323" y="212"/>
                    <a:pt x="323" y="208"/>
                  </a:cubicBezTo>
                  <a:cubicBezTo>
                    <a:pt x="322" y="206"/>
                    <a:pt x="322" y="203"/>
                    <a:pt x="320" y="202"/>
                  </a:cubicBezTo>
                  <a:cubicBezTo>
                    <a:pt x="318" y="201"/>
                    <a:pt x="317" y="204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lose/>
                  <a:moveTo>
                    <a:pt x="311" y="206"/>
                  </a:moveTo>
                  <a:cubicBezTo>
                    <a:pt x="311" y="207"/>
                    <a:pt x="311" y="207"/>
                    <a:pt x="312" y="207"/>
                  </a:cubicBezTo>
                  <a:cubicBezTo>
                    <a:pt x="313" y="207"/>
                    <a:pt x="313" y="205"/>
                    <a:pt x="313" y="204"/>
                  </a:cubicBezTo>
                  <a:cubicBezTo>
                    <a:pt x="313" y="203"/>
                    <a:pt x="314" y="202"/>
                    <a:pt x="313" y="201"/>
                  </a:cubicBezTo>
                  <a:cubicBezTo>
                    <a:pt x="311" y="202"/>
                    <a:pt x="312" y="205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lose/>
                  <a:moveTo>
                    <a:pt x="335" y="198"/>
                  </a:moveTo>
                  <a:cubicBezTo>
                    <a:pt x="334" y="202"/>
                    <a:pt x="334" y="207"/>
                    <a:pt x="336" y="210"/>
                  </a:cubicBezTo>
                  <a:cubicBezTo>
                    <a:pt x="336" y="211"/>
                    <a:pt x="338" y="211"/>
                    <a:pt x="339" y="211"/>
                  </a:cubicBezTo>
                  <a:cubicBezTo>
                    <a:pt x="342" y="206"/>
                    <a:pt x="337" y="202"/>
                    <a:pt x="336" y="198"/>
                  </a:cubicBezTo>
                  <a:cubicBezTo>
                    <a:pt x="336" y="198"/>
                    <a:pt x="336" y="197"/>
                    <a:pt x="335" y="197"/>
                  </a:cubicBezTo>
                  <a:cubicBezTo>
                    <a:pt x="335" y="197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lose/>
                  <a:moveTo>
                    <a:pt x="324" y="191"/>
                  </a:moveTo>
                  <a:cubicBezTo>
                    <a:pt x="324" y="203"/>
                    <a:pt x="324" y="203"/>
                    <a:pt x="324" y="20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25" y="203"/>
                    <a:pt x="325" y="204"/>
                    <a:pt x="326" y="203"/>
                  </a:cubicBezTo>
                  <a:cubicBezTo>
                    <a:pt x="327" y="203"/>
                    <a:pt x="327" y="201"/>
                    <a:pt x="328" y="201"/>
                  </a:cubicBezTo>
                  <a:cubicBezTo>
                    <a:pt x="329" y="202"/>
                    <a:pt x="329" y="202"/>
                    <a:pt x="330" y="202"/>
                  </a:cubicBezTo>
                  <a:cubicBezTo>
                    <a:pt x="331" y="200"/>
                    <a:pt x="332" y="196"/>
                    <a:pt x="330" y="194"/>
                  </a:cubicBezTo>
                  <a:cubicBezTo>
                    <a:pt x="330" y="194"/>
                    <a:pt x="330" y="194"/>
                    <a:pt x="330" y="194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5" y="190"/>
                    <a:pt x="324" y="190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lose/>
                  <a:moveTo>
                    <a:pt x="318" y="187"/>
                  </a:moveTo>
                  <a:cubicBezTo>
                    <a:pt x="315" y="191"/>
                    <a:pt x="314" y="195"/>
                    <a:pt x="315" y="200"/>
                  </a:cubicBezTo>
                  <a:cubicBezTo>
                    <a:pt x="315" y="200"/>
                    <a:pt x="316" y="200"/>
                    <a:pt x="316" y="200"/>
                  </a:cubicBezTo>
                  <a:cubicBezTo>
                    <a:pt x="318" y="199"/>
                    <a:pt x="318" y="196"/>
                    <a:pt x="321" y="196"/>
                  </a:cubicBezTo>
                  <a:cubicBezTo>
                    <a:pt x="321" y="197"/>
                    <a:pt x="322" y="198"/>
                    <a:pt x="323" y="197"/>
                  </a:cubicBezTo>
                  <a:cubicBezTo>
                    <a:pt x="324" y="196"/>
                    <a:pt x="322" y="195"/>
                    <a:pt x="322" y="194"/>
                  </a:cubicBezTo>
                  <a:cubicBezTo>
                    <a:pt x="322" y="194"/>
                    <a:pt x="322" y="194"/>
                    <a:pt x="322" y="194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19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lose/>
                  <a:moveTo>
                    <a:pt x="317" y="175"/>
                  </a:moveTo>
                  <a:cubicBezTo>
                    <a:pt x="314" y="178"/>
                    <a:pt x="316" y="181"/>
                    <a:pt x="316" y="184"/>
                  </a:cubicBezTo>
                  <a:cubicBezTo>
                    <a:pt x="317" y="185"/>
                    <a:pt x="318" y="183"/>
                    <a:pt x="318" y="184"/>
                  </a:cubicBezTo>
                  <a:cubicBezTo>
                    <a:pt x="320" y="184"/>
                    <a:pt x="320" y="186"/>
                    <a:pt x="321" y="187"/>
                  </a:cubicBezTo>
                  <a:cubicBezTo>
                    <a:pt x="323" y="188"/>
                    <a:pt x="323" y="186"/>
                    <a:pt x="323" y="186"/>
                  </a:cubicBezTo>
                  <a:cubicBezTo>
                    <a:pt x="323" y="181"/>
                    <a:pt x="322" y="175"/>
                    <a:pt x="319" y="172"/>
                  </a:cubicBezTo>
                  <a:cubicBezTo>
                    <a:pt x="317" y="171"/>
                    <a:pt x="318" y="174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lose/>
                  <a:moveTo>
                    <a:pt x="314" y="166"/>
                  </a:moveTo>
                  <a:cubicBezTo>
                    <a:pt x="326" y="178"/>
                    <a:pt x="326" y="178"/>
                    <a:pt x="326" y="178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7"/>
                    <a:pt x="327" y="187"/>
                    <a:pt x="327" y="187"/>
                  </a:cubicBezTo>
                  <a:cubicBezTo>
                    <a:pt x="329" y="189"/>
                    <a:pt x="330" y="190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89"/>
                    <a:pt x="331" y="186"/>
                    <a:pt x="333" y="185"/>
                  </a:cubicBezTo>
                  <a:cubicBezTo>
                    <a:pt x="335" y="185"/>
                    <a:pt x="336" y="188"/>
                    <a:pt x="337" y="189"/>
                  </a:cubicBezTo>
                  <a:cubicBezTo>
                    <a:pt x="336" y="193"/>
                    <a:pt x="337" y="196"/>
                    <a:pt x="339" y="200"/>
                  </a:cubicBezTo>
                  <a:cubicBezTo>
                    <a:pt x="339" y="200"/>
                    <a:pt x="340" y="200"/>
                    <a:pt x="341" y="200"/>
                  </a:cubicBezTo>
                  <a:cubicBezTo>
                    <a:pt x="343" y="199"/>
                    <a:pt x="341" y="197"/>
                    <a:pt x="341" y="195"/>
                  </a:cubicBezTo>
                  <a:cubicBezTo>
                    <a:pt x="340" y="195"/>
                    <a:pt x="340" y="194"/>
                    <a:pt x="340" y="193"/>
                  </a:cubicBezTo>
                  <a:cubicBezTo>
                    <a:pt x="340" y="192"/>
                    <a:pt x="340" y="192"/>
                    <a:pt x="341" y="192"/>
                  </a:cubicBezTo>
                  <a:cubicBezTo>
                    <a:pt x="343" y="194"/>
                    <a:pt x="344" y="196"/>
                    <a:pt x="346" y="198"/>
                  </a:cubicBezTo>
                  <a:cubicBezTo>
                    <a:pt x="346" y="202"/>
                    <a:pt x="339" y="203"/>
                    <a:pt x="342" y="207"/>
                  </a:cubicBezTo>
                  <a:cubicBezTo>
                    <a:pt x="344" y="207"/>
                    <a:pt x="345" y="206"/>
                    <a:pt x="346" y="205"/>
                  </a:cubicBezTo>
                  <a:cubicBezTo>
                    <a:pt x="347" y="204"/>
                    <a:pt x="347" y="201"/>
                    <a:pt x="349" y="201"/>
                  </a:cubicBezTo>
                  <a:cubicBezTo>
                    <a:pt x="351" y="201"/>
                    <a:pt x="351" y="204"/>
                    <a:pt x="352" y="203"/>
                  </a:cubicBezTo>
                  <a:cubicBezTo>
                    <a:pt x="353" y="200"/>
                    <a:pt x="354" y="194"/>
                    <a:pt x="350" y="192"/>
                  </a:cubicBezTo>
                  <a:cubicBezTo>
                    <a:pt x="350" y="192"/>
                    <a:pt x="350" y="192"/>
                    <a:pt x="350" y="192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4" y="166"/>
                    <a:pt x="314" y="166"/>
                    <a:pt x="314" y="166"/>
                  </a:cubicBezTo>
                  <a:cubicBezTo>
                    <a:pt x="314" y="166"/>
                    <a:pt x="314" y="166"/>
                    <a:pt x="314" y="166"/>
                  </a:cubicBezTo>
                  <a:close/>
                  <a:moveTo>
                    <a:pt x="323" y="145"/>
                  </a:moveTo>
                  <a:cubicBezTo>
                    <a:pt x="323" y="147"/>
                    <a:pt x="322" y="151"/>
                    <a:pt x="325" y="152"/>
                  </a:cubicBezTo>
                  <a:cubicBezTo>
                    <a:pt x="325" y="152"/>
                    <a:pt x="325" y="153"/>
                    <a:pt x="326" y="153"/>
                  </a:cubicBezTo>
                  <a:cubicBezTo>
                    <a:pt x="327" y="153"/>
                    <a:pt x="328" y="152"/>
                    <a:pt x="328" y="151"/>
                  </a:cubicBezTo>
                  <a:cubicBezTo>
                    <a:pt x="329" y="148"/>
                    <a:pt x="331" y="143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3" y="145"/>
                    <a:pt x="323" y="145"/>
                    <a:pt x="323" y="145"/>
                  </a:cubicBezTo>
                  <a:cubicBezTo>
                    <a:pt x="323" y="145"/>
                    <a:pt x="323" y="145"/>
                    <a:pt x="323" y="145"/>
                  </a:cubicBezTo>
                  <a:close/>
                  <a:moveTo>
                    <a:pt x="199" y="147"/>
                  </a:moveTo>
                  <a:cubicBezTo>
                    <a:pt x="186" y="152"/>
                    <a:pt x="186" y="152"/>
                    <a:pt x="186" y="152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190" y="154"/>
                    <a:pt x="195" y="154"/>
                    <a:pt x="199" y="156"/>
                  </a:cubicBezTo>
                  <a:cubicBezTo>
                    <a:pt x="199" y="156"/>
                    <a:pt x="199" y="156"/>
                    <a:pt x="199" y="156"/>
                  </a:cubicBezTo>
                  <a:cubicBezTo>
                    <a:pt x="201" y="170"/>
                    <a:pt x="201" y="170"/>
                    <a:pt x="201" y="170"/>
                  </a:cubicBezTo>
                  <a:cubicBezTo>
                    <a:pt x="209" y="158"/>
                    <a:pt x="209" y="158"/>
                    <a:pt x="209" y="158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0" y="158"/>
                    <a:pt x="217" y="154"/>
                    <a:pt x="214" y="150"/>
                  </a:cubicBezTo>
                  <a:cubicBezTo>
                    <a:pt x="214" y="150"/>
                    <a:pt x="214" y="150"/>
                    <a:pt x="214" y="150"/>
                  </a:cubicBezTo>
                  <a:cubicBezTo>
                    <a:pt x="221" y="139"/>
                    <a:pt x="221" y="139"/>
                    <a:pt x="221" y="139"/>
                  </a:cubicBezTo>
                  <a:cubicBezTo>
                    <a:pt x="208" y="144"/>
                    <a:pt x="208" y="144"/>
                    <a:pt x="208" y="144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7"/>
                    <a:pt x="199" y="142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lose/>
                  <a:moveTo>
                    <a:pt x="331" y="132"/>
                  </a:moveTo>
                  <a:cubicBezTo>
                    <a:pt x="332" y="142"/>
                    <a:pt x="335" y="150"/>
                    <a:pt x="336" y="160"/>
                  </a:cubicBezTo>
                  <a:cubicBezTo>
                    <a:pt x="337" y="163"/>
                    <a:pt x="338" y="167"/>
                    <a:pt x="341" y="169"/>
                  </a:cubicBezTo>
                  <a:cubicBezTo>
                    <a:pt x="342" y="170"/>
                    <a:pt x="343" y="169"/>
                    <a:pt x="344" y="169"/>
                  </a:cubicBezTo>
                  <a:cubicBezTo>
                    <a:pt x="344" y="168"/>
                    <a:pt x="344" y="167"/>
                    <a:pt x="344" y="166"/>
                  </a:cubicBezTo>
                  <a:cubicBezTo>
                    <a:pt x="341" y="161"/>
                    <a:pt x="336" y="157"/>
                    <a:pt x="336" y="151"/>
                  </a:cubicBezTo>
                  <a:cubicBezTo>
                    <a:pt x="335" y="145"/>
                    <a:pt x="333" y="138"/>
                    <a:pt x="332" y="132"/>
                  </a:cubicBezTo>
                  <a:cubicBezTo>
                    <a:pt x="332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lose/>
                  <a:moveTo>
                    <a:pt x="335" y="133"/>
                  </a:moveTo>
                  <a:cubicBezTo>
                    <a:pt x="337" y="142"/>
                    <a:pt x="337" y="152"/>
                    <a:pt x="342" y="159"/>
                  </a:cubicBezTo>
                  <a:cubicBezTo>
                    <a:pt x="342" y="160"/>
                    <a:pt x="343" y="159"/>
                    <a:pt x="343" y="160"/>
                  </a:cubicBezTo>
                  <a:cubicBezTo>
                    <a:pt x="343" y="157"/>
                    <a:pt x="341" y="155"/>
                    <a:pt x="340" y="152"/>
                  </a:cubicBezTo>
                  <a:cubicBezTo>
                    <a:pt x="338" y="145"/>
                    <a:pt x="338" y="138"/>
                    <a:pt x="335" y="131"/>
                  </a:cubicBezTo>
                  <a:cubicBezTo>
                    <a:pt x="335" y="131"/>
                    <a:pt x="335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3"/>
                    <a:pt x="335" y="133"/>
                    <a:pt x="335" y="133"/>
                  </a:cubicBezTo>
                  <a:cubicBezTo>
                    <a:pt x="335" y="133"/>
                    <a:pt x="335" y="133"/>
                    <a:pt x="335" y="133"/>
                  </a:cubicBezTo>
                  <a:close/>
                  <a:moveTo>
                    <a:pt x="337" y="129"/>
                  </a:moveTo>
                  <a:cubicBezTo>
                    <a:pt x="340" y="137"/>
                    <a:pt x="341" y="145"/>
                    <a:pt x="342" y="153"/>
                  </a:cubicBezTo>
                  <a:cubicBezTo>
                    <a:pt x="343" y="153"/>
                    <a:pt x="343" y="154"/>
                    <a:pt x="344" y="154"/>
                  </a:cubicBezTo>
                  <a:cubicBezTo>
                    <a:pt x="344" y="154"/>
                    <a:pt x="344" y="154"/>
                    <a:pt x="344" y="154"/>
                  </a:cubicBezTo>
                  <a:cubicBezTo>
                    <a:pt x="345" y="152"/>
                    <a:pt x="343" y="152"/>
                    <a:pt x="343" y="151"/>
                  </a:cubicBezTo>
                  <a:cubicBezTo>
                    <a:pt x="342" y="143"/>
                    <a:pt x="341" y="136"/>
                    <a:pt x="338" y="129"/>
                  </a:cubicBezTo>
                  <a:cubicBezTo>
                    <a:pt x="338" y="129"/>
                    <a:pt x="338" y="129"/>
                    <a:pt x="338" y="129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7" y="129"/>
                    <a:pt x="337" y="129"/>
                    <a:pt x="337" y="129"/>
                  </a:cubicBezTo>
                  <a:cubicBezTo>
                    <a:pt x="337" y="129"/>
                    <a:pt x="337" y="129"/>
                    <a:pt x="337" y="129"/>
                  </a:cubicBezTo>
                  <a:close/>
                  <a:moveTo>
                    <a:pt x="322" y="131"/>
                  </a:moveTo>
                  <a:cubicBezTo>
                    <a:pt x="321" y="133"/>
                    <a:pt x="321" y="137"/>
                    <a:pt x="322" y="140"/>
                  </a:cubicBezTo>
                  <a:cubicBezTo>
                    <a:pt x="323" y="140"/>
                    <a:pt x="324" y="141"/>
                    <a:pt x="324" y="140"/>
                  </a:cubicBezTo>
                  <a:cubicBezTo>
                    <a:pt x="325" y="138"/>
                    <a:pt x="329" y="136"/>
                    <a:pt x="327" y="133"/>
                  </a:cubicBezTo>
                  <a:cubicBezTo>
                    <a:pt x="327" y="131"/>
                    <a:pt x="325" y="130"/>
                    <a:pt x="324" y="128"/>
                  </a:cubicBezTo>
                  <a:cubicBezTo>
                    <a:pt x="323" y="128"/>
                    <a:pt x="323" y="130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lose/>
                  <a:moveTo>
                    <a:pt x="341" y="127"/>
                  </a:moveTo>
                  <a:cubicBezTo>
                    <a:pt x="343" y="137"/>
                    <a:pt x="346" y="146"/>
                    <a:pt x="346" y="156"/>
                  </a:cubicBezTo>
                  <a:cubicBezTo>
                    <a:pt x="345" y="159"/>
                    <a:pt x="343" y="161"/>
                    <a:pt x="343" y="164"/>
                  </a:cubicBezTo>
                  <a:cubicBezTo>
                    <a:pt x="344" y="164"/>
                    <a:pt x="345" y="164"/>
                    <a:pt x="345" y="164"/>
                  </a:cubicBezTo>
                  <a:cubicBezTo>
                    <a:pt x="348" y="160"/>
                    <a:pt x="347" y="154"/>
                    <a:pt x="347" y="149"/>
                  </a:cubicBezTo>
                  <a:cubicBezTo>
                    <a:pt x="346" y="142"/>
                    <a:pt x="344" y="135"/>
                    <a:pt x="342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1" y="127"/>
                    <a:pt x="341" y="127"/>
                    <a:pt x="341" y="127"/>
                  </a:cubicBezTo>
                  <a:cubicBezTo>
                    <a:pt x="341" y="127"/>
                    <a:pt x="341" y="127"/>
                    <a:pt x="341" y="127"/>
                  </a:cubicBezTo>
                  <a:close/>
                  <a:moveTo>
                    <a:pt x="345" y="127"/>
                  </a:moveTo>
                  <a:cubicBezTo>
                    <a:pt x="344" y="128"/>
                    <a:pt x="345" y="129"/>
                    <a:pt x="346" y="130"/>
                  </a:cubicBezTo>
                  <a:cubicBezTo>
                    <a:pt x="348" y="141"/>
                    <a:pt x="351" y="152"/>
                    <a:pt x="350" y="163"/>
                  </a:cubicBezTo>
                  <a:cubicBezTo>
                    <a:pt x="350" y="168"/>
                    <a:pt x="344" y="169"/>
                    <a:pt x="345" y="174"/>
                  </a:cubicBezTo>
                  <a:cubicBezTo>
                    <a:pt x="345" y="174"/>
                    <a:pt x="345" y="174"/>
                    <a:pt x="345" y="174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2" y="158"/>
                    <a:pt x="331" y="156"/>
                    <a:pt x="330" y="154"/>
                  </a:cubicBezTo>
                  <a:cubicBezTo>
                    <a:pt x="329" y="155"/>
                    <a:pt x="329" y="156"/>
                    <a:pt x="328" y="157"/>
                  </a:cubicBezTo>
                  <a:cubicBezTo>
                    <a:pt x="328" y="157"/>
                    <a:pt x="328" y="157"/>
                    <a:pt x="328" y="157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21" y="146"/>
                    <a:pt x="321" y="142"/>
                    <a:pt x="319" y="139"/>
                  </a:cubicBezTo>
                  <a:cubicBezTo>
                    <a:pt x="318" y="138"/>
                    <a:pt x="318" y="137"/>
                    <a:pt x="317" y="137"/>
                  </a:cubicBezTo>
                  <a:cubicBezTo>
                    <a:pt x="315" y="138"/>
                    <a:pt x="315" y="140"/>
                    <a:pt x="314" y="141"/>
                  </a:cubicBezTo>
                  <a:cubicBezTo>
                    <a:pt x="314" y="141"/>
                    <a:pt x="314" y="141"/>
                    <a:pt x="314" y="141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4" y="145"/>
                    <a:pt x="312" y="142"/>
                    <a:pt x="311" y="141"/>
                  </a:cubicBezTo>
                  <a:cubicBezTo>
                    <a:pt x="311" y="141"/>
                    <a:pt x="311" y="141"/>
                    <a:pt x="311" y="141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6"/>
                    <a:pt x="312" y="149"/>
                    <a:pt x="313" y="153"/>
                  </a:cubicBezTo>
                  <a:cubicBezTo>
                    <a:pt x="313" y="153"/>
                    <a:pt x="313" y="153"/>
                    <a:pt x="313" y="153"/>
                  </a:cubicBezTo>
                  <a:cubicBezTo>
                    <a:pt x="354" y="191"/>
                    <a:pt x="354" y="191"/>
                    <a:pt x="354" y="191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2" y="180"/>
                    <a:pt x="349" y="178"/>
                    <a:pt x="346" y="175"/>
                  </a:cubicBezTo>
                  <a:cubicBezTo>
                    <a:pt x="347" y="175"/>
                    <a:pt x="349" y="174"/>
                    <a:pt x="350" y="173"/>
                  </a:cubicBezTo>
                  <a:cubicBezTo>
                    <a:pt x="352" y="169"/>
                    <a:pt x="352" y="164"/>
                    <a:pt x="351" y="160"/>
                  </a:cubicBezTo>
                  <a:cubicBezTo>
                    <a:pt x="351" y="148"/>
                    <a:pt x="348" y="138"/>
                    <a:pt x="346" y="128"/>
                  </a:cubicBezTo>
                  <a:cubicBezTo>
                    <a:pt x="345" y="128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lose/>
                  <a:moveTo>
                    <a:pt x="310" y="127"/>
                  </a:moveTo>
                  <a:cubicBezTo>
                    <a:pt x="309" y="130"/>
                    <a:pt x="308" y="134"/>
                    <a:pt x="311" y="137"/>
                  </a:cubicBezTo>
                  <a:cubicBezTo>
                    <a:pt x="311" y="137"/>
                    <a:pt x="312" y="138"/>
                    <a:pt x="313" y="138"/>
                  </a:cubicBezTo>
                  <a:cubicBezTo>
                    <a:pt x="314" y="137"/>
                    <a:pt x="314" y="136"/>
                    <a:pt x="315" y="135"/>
                  </a:cubicBezTo>
                  <a:cubicBezTo>
                    <a:pt x="316" y="135"/>
                    <a:pt x="317" y="136"/>
                    <a:pt x="318" y="134"/>
                  </a:cubicBezTo>
                  <a:cubicBezTo>
                    <a:pt x="318" y="130"/>
                    <a:pt x="315" y="127"/>
                    <a:pt x="311" y="126"/>
                  </a:cubicBezTo>
                  <a:cubicBezTo>
                    <a:pt x="311" y="126"/>
                    <a:pt x="310" y="126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lose/>
                  <a:moveTo>
                    <a:pt x="327" y="123"/>
                  </a:moveTo>
                  <a:cubicBezTo>
                    <a:pt x="328" y="125"/>
                    <a:pt x="328" y="128"/>
                    <a:pt x="331" y="128"/>
                  </a:cubicBezTo>
                  <a:cubicBezTo>
                    <a:pt x="331" y="127"/>
                    <a:pt x="331" y="127"/>
                    <a:pt x="331" y="126"/>
                  </a:cubicBezTo>
                  <a:cubicBezTo>
                    <a:pt x="329" y="125"/>
                    <a:pt x="328" y="123"/>
                    <a:pt x="327" y="122"/>
                  </a:cubicBezTo>
                  <a:cubicBezTo>
                    <a:pt x="327" y="122"/>
                    <a:pt x="327" y="122"/>
                    <a:pt x="327" y="122"/>
                  </a:cubicBezTo>
                  <a:cubicBezTo>
                    <a:pt x="327" y="123"/>
                    <a:pt x="327" y="123"/>
                    <a:pt x="327" y="123"/>
                  </a:cubicBezTo>
                  <a:cubicBezTo>
                    <a:pt x="327" y="123"/>
                    <a:pt x="327" y="123"/>
                    <a:pt x="327" y="123"/>
                  </a:cubicBezTo>
                  <a:close/>
                  <a:moveTo>
                    <a:pt x="304" y="120"/>
                  </a:moveTo>
                  <a:cubicBezTo>
                    <a:pt x="306" y="122"/>
                    <a:pt x="305" y="124"/>
                    <a:pt x="307" y="125"/>
                  </a:cubicBezTo>
                  <a:cubicBezTo>
                    <a:pt x="308" y="123"/>
                    <a:pt x="307" y="122"/>
                    <a:pt x="306" y="120"/>
                  </a:cubicBezTo>
                  <a:cubicBezTo>
                    <a:pt x="306" y="119"/>
                    <a:pt x="305" y="119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lose/>
                  <a:moveTo>
                    <a:pt x="308" y="113"/>
                  </a:moveTo>
                  <a:cubicBezTo>
                    <a:pt x="308" y="117"/>
                    <a:pt x="308" y="122"/>
                    <a:pt x="312" y="124"/>
                  </a:cubicBezTo>
                  <a:cubicBezTo>
                    <a:pt x="315" y="124"/>
                    <a:pt x="317" y="126"/>
                    <a:pt x="319" y="127"/>
                  </a:cubicBezTo>
                  <a:cubicBezTo>
                    <a:pt x="320" y="125"/>
                    <a:pt x="319" y="123"/>
                    <a:pt x="319" y="121"/>
                  </a:cubicBezTo>
                  <a:cubicBezTo>
                    <a:pt x="317" y="118"/>
                    <a:pt x="315" y="113"/>
                    <a:pt x="310" y="113"/>
                  </a:cubicBezTo>
                  <a:cubicBezTo>
                    <a:pt x="310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lose/>
                  <a:moveTo>
                    <a:pt x="321" y="112"/>
                  </a:moveTo>
                  <a:cubicBezTo>
                    <a:pt x="321" y="114"/>
                    <a:pt x="324" y="115"/>
                    <a:pt x="325" y="117"/>
                  </a:cubicBezTo>
                  <a:cubicBezTo>
                    <a:pt x="328" y="119"/>
                    <a:pt x="329" y="123"/>
                    <a:pt x="333" y="123"/>
                  </a:cubicBezTo>
                  <a:cubicBezTo>
                    <a:pt x="334" y="122"/>
                    <a:pt x="334" y="121"/>
                    <a:pt x="333" y="119"/>
                  </a:cubicBezTo>
                  <a:cubicBezTo>
                    <a:pt x="332" y="117"/>
                    <a:pt x="328" y="117"/>
                    <a:pt x="326" y="115"/>
                  </a:cubicBezTo>
                  <a:cubicBezTo>
                    <a:pt x="325" y="114"/>
                    <a:pt x="323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lose/>
                  <a:moveTo>
                    <a:pt x="338" y="112"/>
                  </a:moveTo>
                  <a:cubicBezTo>
                    <a:pt x="339" y="116"/>
                    <a:pt x="335" y="118"/>
                    <a:pt x="336" y="123"/>
                  </a:cubicBezTo>
                  <a:cubicBezTo>
                    <a:pt x="337" y="124"/>
                    <a:pt x="339" y="124"/>
                    <a:pt x="340" y="123"/>
                  </a:cubicBezTo>
                  <a:cubicBezTo>
                    <a:pt x="342" y="122"/>
                    <a:pt x="341" y="118"/>
                    <a:pt x="341" y="116"/>
                  </a:cubicBezTo>
                  <a:cubicBezTo>
                    <a:pt x="341" y="114"/>
                    <a:pt x="340" y="112"/>
                    <a:pt x="339" y="111"/>
                  </a:cubicBezTo>
                  <a:cubicBezTo>
                    <a:pt x="339" y="111"/>
                    <a:pt x="338" y="111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lose/>
                  <a:moveTo>
                    <a:pt x="313" y="110"/>
                  </a:moveTo>
                  <a:cubicBezTo>
                    <a:pt x="314" y="112"/>
                    <a:pt x="316" y="113"/>
                    <a:pt x="318" y="114"/>
                  </a:cubicBezTo>
                  <a:cubicBezTo>
                    <a:pt x="319" y="116"/>
                    <a:pt x="320" y="118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1" y="116"/>
                    <a:pt x="319" y="111"/>
                    <a:pt x="314" y="110"/>
                  </a:cubicBezTo>
                  <a:cubicBezTo>
                    <a:pt x="314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lose/>
                  <a:moveTo>
                    <a:pt x="298" y="105"/>
                  </a:moveTo>
                  <a:cubicBezTo>
                    <a:pt x="298" y="110"/>
                    <a:pt x="303" y="112"/>
                    <a:pt x="305" y="115"/>
                  </a:cubicBezTo>
                  <a:cubicBezTo>
                    <a:pt x="307" y="115"/>
                    <a:pt x="306" y="113"/>
                    <a:pt x="306" y="111"/>
                  </a:cubicBezTo>
                  <a:cubicBezTo>
                    <a:pt x="306" y="111"/>
                    <a:pt x="306" y="111"/>
                    <a:pt x="307" y="110"/>
                  </a:cubicBezTo>
                  <a:cubicBezTo>
                    <a:pt x="308" y="110"/>
                    <a:pt x="309" y="111"/>
                    <a:pt x="310" y="110"/>
                  </a:cubicBezTo>
                  <a:cubicBezTo>
                    <a:pt x="309" y="108"/>
                    <a:pt x="307" y="106"/>
                    <a:pt x="306" y="105"/>
                  </a:cubicBezTo>
                  <a:cubicBezTo>
                    <a:pt x="304" y="105"/>
                    <a:pt x="302" y="106"/>
                    <a:pt x="300" y="105"/>
                  </a:cubicBezTo>
                  <a:cubicBezTo>
                    <a:pt x="299" y="105"/>
                    <a:pt x="299" y="104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lose/>
                  <a:moveTo>
                    <a:pt x="305" y="102"/>
                  </a:move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7" y="104"/>
                    <a:pt x="309" y="106"/>
                    <a:pt x="312" y="106"/>
                  </a:cubicBezTo>
                  <a:cubicBezTo>
                    <a:pt x="313" y="106"/>
                    <a:pt x="314" y="107"/>
                    <a:pt x="316" y="107"/>
                  </a:cubicBezTo>
                  <a:cubicBezTo>
                    <a:pt x="316" y="105"/>
                    <a:pt x="314" y="103"/>
                    <a:pt x="312" y="102"/>
                  </a:cubicBezTo>
                  <a:cubicBezTo>
                    <a:pt x="310" y="102"/>
                    <a:pt x="308" y="101"/>
                    <a:pt x="306" y="101"/>
                  </a:cubicBezTo>
                  <a:cubicBezTo>
                    <a:pt x="306" y="101"/>
                    <a:pt x="306" y="101"/>
                    <a:pt x="306" y="101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lose/>
                  <a:moveTo>
                    <a:pt x="317" y="101"/>
                  </a:moveTo>
                  <a:cubicBezTo>
                    <a:pt x="319" y="105"/>
                    <a:pt x="322" y="109"/>
                    <a:pt x="326" y="111"/>
                  </a:cubicBezTo>
                  <a:cubicBezTo>
                    <a:pt x="327" y="111"/>
                    <a:pt x="328" y="111"/>
                    <a:pt x="329" y="110"/>
                  </a:cubicBezTo>
                  <a:cubicBezTo>
                    <a:pt x="329" y="109"/>
                    <a:pt x="329" y="107"/>
                    <a:pt x="328" y="106"/>
                  </a:cubicBezTo>
                  <a:cubicBezTo>
                    <a:pt x="324" y="104"/>
                    <a:pt x="321" y="103"/>
                    <a:pt x="318" y="100"/>
                  </a:cubicBezTo>
                  <a:cubicBezTo>
                    <a:pt x="318" y="100"/>
                    <a:pt x="318" y="100"/>
                    <a:pt x="318" y="100"/>
                  </a:cubicBezTo>
                  <a:cubicBezTo>
                    <a:pt x="317" y="100"/>
                    <a:pt x="317" y="100"/>
                    <a:pt x="317" y="100"/>
                  </a:cubicBezTo>
                  <a:cubicBezTo>
                    <a:pt x="317" y="101"/>
                    <a:pt x="317" y="101"/>
                    <a:pt x="317" y="101"/>
                  </a:cubicBezTo>
                  <a:cubicBezTo>
                    <a:pt x="317" y="101"/>
                    <a:pt x="317" y="101"/>
                    <a:pt x="317" y="101"/>
                  </a:cubicBezTo>
                  <a:close/>
                  <a:moveTo>
                    <a:pt x="332" y="97"/>
                  </a:moveTo>
                  <a:cubicBezTo>
                    <a:pt x="332" y="101"/>
                    <a:pt x="333" y="104"/>
                    <a:pt x="332" y="107"/>
                  </a:cubicBezTo>
                  <a:cubicBezTo>
                    <a:pt x="331" y="110"/>
                    <a:pt x="331" y="114"/>
                    <a:pt x="332" y="116"/>
                  </a:cubicBezTo>
                  <a:cubicBezTo>
                    <a:pt x="334" y="116"/>
                    <a:pt x="335" y="115"/>
                    <a:pt x="336" y="113"/>
                  </a:cubicBezTo>
                  <a:cubicBezTo>
                    <a:pt x="337" y="111"/>
                    <a:pt x="337" y="109"/>
                    <a:pt x="336" y="107"/>
                  </a:cubicBezTo>
                  <a:cubicBezTo>
                    <a:pt x="335" y="103"/>
                    <a:pt x="335" y="100"/>
                    <a:pt x="333" y="97"/>
                  </a:cubicBezTo>
                  <a:cubicBezTo>
                    <a:pt x="333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lose/>
                  <a:moveTo>
                    <a:pt x="242" y="107"/>
                  </a:moveTo>
                  <a:cubicBezTo>
                    <a:pt x="237" y="107"/>
                    <a:pt x="232" y="107"/>
                    <a:pt x="227" y="107"/>
                  </a:cubicBezTo>
                  <a:cubicBezTo>
                    <a:pt x="227" y="107"/>
                    <a:pt x="227" y="107"/>
                    <a:pt x="227" y="107"/>
                  </a:cubicBezTo>
                  <a:cubicBezTo>
                    <a:pt x="238" y="115"/>
                    <a:pt x="238" y="115"/>
                    <a:pt x="238" y="115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7" y="126"/>
                    <a:pt x="241" y="124"/>
                    <a:pt x="246" y="121"/>
                  </a:cubicBezTo>
                  <a:cubicBezTo>
                    <a:pt x="250" y="124"/>
                    <a:pt x="254" y="127"/>
                    <a:pt x="258" y="130"/>
                  </a:cubicBezTo>
                  <a:cubicBezTo>
                    <a:pt x="257" y="126"/>
                    <a:pt x="255" y="120"/>
                    <a:pt x="255" y="115"/>
                  </a:cubicBezTo>
                  <a:cubicBezTo>
                    <a:pt x="255" y="115"/>
                    <a:pt x="255" y="115"/>
                    <a:pt x="255" y="115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2" y="108"/>
                    <a:pt x="252" y="108"/>
                    <a:pt x="252" y="108"/>
                  </a:cubicBezTo>
                  <a:cubicBezTo>
                    <a:pt x="249" y="93"/>
                    <a:pt x="249" y="93"/>
                    <a:pt x="249" y="93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2" y="107"/>
                    <a:pt x="242" y="107"/>
                    <a:pt x="242" y="107"/>
                  </a:cubicBezTo>
                  <a:close/>
                  <a:moveTo>
                    <a:pt x="289" y="93"/>
                  </a:moveTo>
                  <a:cubicBezTo>
                    <a:pt x="291" y="95"/>
                    <a:pt x="291" y="98"/>
                    <a:pt x="293" y="100"/>
                  </a:cubicBezTo>
                  <a:cubicBezTo>
                    <a:pt x="295" y="101"/>
                    <a:pt x="296" y="103"/>
                    <a:pt x="298" y="103"/>
                  </a:cubicBezTo>
                  <a:cubicBezTo>
                    <a:pt x="299" y="103"/>
                    <a:pt x="300" y="103"/>
                    <a:pt x="301" y="102"/>
                  </a:cubicBezTo>
                  <a:cubicBezTo>
                    <a:pt x="301" y="98"/>
                    <a:pt x="298" y="94"/>
                    <a:pt x="295" y="92"/>
                  </a:cubicBezTo>
                  <a:cubicBezTo>
                    <a:pt x="293" y="92"/>
                    <a:pt x="291" y="92"/>
                    <a:pt x="289" y="92"/>
                  </a:cubicBezTo>
                  <a:cubicBezTo>
                    <a:pt x="289" y="92"/>
                    <a:pt x="289" y="92"/>
                    <a:pt x="289" y="92"/>
                  </a:cubicBezTo>
                  <a:cubicBezTo>
                    <a:pt x="289" y="93"/>
                    <a:pt x="289" y="93"/>
                    <a:pt x="289" y="93"/>
                  </a:cubicBezTo>
                  <a:cubicBezTo>
                    <a:pt x="289" y="93"/>
                    <a:pt x="289" y="93"/>
                    <a:pt x="289" y="93"/>
                  </a:cubicBezTo>
                  <a:close/>
                  <a:moveTo>
                    <a:pt x="298" y="89"/>
                  </a:moveTo>
                  <a:cubicBezTo>
                    <a:pt x="297" y="94"/>
                    <a:pt x="303" y="94"/>
                    <a:pt x="304" y="97"/>
                  </a:cubicBezTo>
                  <a:cubicBezTo>
                    <a:pt x="305" y="98"/>
                    <a:pt x="306" y="98"/>
                    <a:pt x="307" y="98"/>
                  </a:cubicBezTo>
                  <a:cubicBezTo>
                    <a:pt x="309" y="98"/>
                    <a:pt x="310" y="100"/>
                    <a:pt x="311" y="99"/>
                  </a:cubicBezTo>
                  <a:cubicBezTo>
                    <a:pt x="309" y="94"/>
                    <a:pt x="304" y="90"/>
                    <a:pt x="299" y="89"/>
                  </a:cubicBezTo>
                  <a:cubicBezTo>
                    <a:pt x="299" y="89"/>
                    <a:pt x="299" y="89"/>
                    <a:pt x="299" y="89"/>
                  </a:cubicBezTo>
                  <a:cubicBezTo>
                    <a:pt x="298" y="89"/>
                    <a:pt x="298" y="89"/>
                    <a:pt x="298" y="89"/>
                  </a:cubicBezTo>
                  <a:cubicBezTo>
                    <a:pt x="298" y="89"/>
                    <a:pt x="298" y="89"/>
                    <a:pt x="298" y="89"/>
                  </a:cubicBezTo>
                  <a:close/>
                  <a:moveTo>
                    <a:pt x="309" y="88"/>
                  </a:moveTo>
                  <a:cubicBezTo>
                    <a:pt x="310" y="91"/>
                    <a:pt x="312" y="93"/>
                    <a:pt x="314" y="96"/>
                  </a:cubicBezTo>
                  <a:cubicBezTo>
                    <a:pt x="316" y="98"/>
                    <a:pt x="319" y="100"/>
                    <a:pt x="322" y="99"/>
                  </a:cubicBezTo>
                  <a:cubicBezTo>
                    <a:pt x="323" y="98"/>
                    <a:pt x="323" y="97"/>
                    <a:pt x="323" y="96"/>
                  </a:cubicBezTo>
                  <a:cubicBezTo>
                    <a:pt x="321" y="93"/>
                    <a:pt x="318" y="93"/>
                    <a:pt x="316" y="91"/>
                  </a:cubicBezTo>
                  <a:cubicBezTo>
                    <a:pt x="313" y="90"/>
                    <a:pt x="311" y="89"/>
                    <a:pt x="309" y="87"/>
                  </a:cubicBezTo>
                  <a:cubicBezTo>
                    <a:pt x="309" y="87"/>
                    <a:pt x="309" y="87"/>
                    <a:pt x="309" y="87"/>
                  </a:cubicBezTo>
                  <a:cubicBezTo>
                    <a:pt x="309" y="88"/>
                    <a:pt x="309" y="88"/>
                    <a:pt x="309" y="88"/>
                  </a:cubicBezTo>
                  <a:cubicBezTo>
                    <a:pt x="309" y="88"/>
                    <a:pt x="309" y="88"/>
                    <a:pt x="309" y="88"/>
                  </a:cubicBezTo>
                  <a:close/>
                  <a:moveTo>
                    <a:pt x="280" y="84"/>
                  </a:moveTo>
                  <a:cubicBezTo>
                    <a:pt x="282" y="86"/>
                    <a:pt x="284" y="88"/>
                    <a:pt x="286" y="89"/>
                  </a:cubicBezTo>
                  <a:cubicBezTo>
                    <a:pt x="284" y="87"/>
                    <a:pt x="283" y="84"/>
                    <a:pt x="280" y="82"/>
                  </a:cubicBezTo>
                  <a:cubicBezTo>
                    <a:pt x="280" y="83"/>
                    <a:pt x="280" y="83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lose/>
                  <a:moveTo>
                    <a:pt x="302" y="80"/>
                  </a:moveTo>
                  <a:cubicBezTo>
                    <a:pt x="307" y="83"/>
                    <a:pt x="310" y="89"/>
                    <a:pt x="316" y="88"/>
                  </a:cubicBezTo>
                  <a:cubicBezTo>
                    <a:pt x="317" y="87"/>
                    <a:pt x="317" y="86"/>
                    <a:pt x="317" y="86"/>
                  </a:cubicBezTo>
                  <a:cubicBezTo>
                    <a:pt x="316" y="82"/>
                    <a:pt x="312" y="84"/>
                    <a:pt x="309" y="83"/>
                  </a:cubicBezTo>
                  <a:cubicBezTo>
                    <a:pt x="307" y="82"/>
                    <a:pt x="305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lose/>
                  <a:moveTo>
                    <a:pt x="295" y="80"/>
                  </a:moveTo>
                  <a:cubicBezTo>
                    <a:pt x="294" y="83"/>
                    <a:pt x="294" y="86"/>
                    <a:pt x="295" y="88"/>
                  </a:cubicBezTo>
                  <a:cubicBezTo>
                    <a:pt x="295" y="89"/>
                    <a:pt x="295" y="88"/>
                    <a:pt x="295" y="89"/>
                  </a:cubicBezTo>
                  <a:cubicBezTo>
                    <a:pt x="296" y="88"/>
                    <a:pt x="296" y="87"/>
                    <a:pt x="296" y="87"/>
                  </a:cubicBezTo>
                  <a:cubicBezTo>
                    <a:pt x="299" y="87"/>
                    <a:pt x="301" y="89"/>
                    <a:pt x="304" y="88"/>
                  </a:cubicBezTo>
                  <a:cubicBezTo>
                    <a:pt x="304" y="85"/>
                    <a:pt x="300" y="82"/>
                    <a:pt x="298" y="80"/>
                  </a:cubicBezTo>
                  <a:cubicBezTo>
                    <a:pt x="297" y="80"/>
                    <a:pt x="295" y="79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lose/>
                  <a:moveTo>
                    <a:pt x="322" y="81"/>
                  </a:moveTo>
                  <a:cubicBezTo>
                    <a:pt x="324" y="82"/>
                    <a:pt x="325" y="81"/>
                    <a:pt x="327" y="80"/>
                  </a:cubicBezTo>
                  <a:cubicBezTo>
                    <a:pt x="327" y="80"/>
                    <a:pt x="326" y="79"/>
                    <a:pt x="326" y="79"/>
                  </a:cubicBezTo>
                  <a:cubicBezTo>
                    <a:pt x="324" y="78"/>
                    <a:pt x="323" y="80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lose/>
                  <a:moveTo>
                    <a:pt x="321" y="77"/>
                  </a:moveTo>
                  <a:cubicBezTo>
                    <a:pt x="321" y="77"/>
                    <a:pt x="321" y="78"/>
                    <a:pt x="322" y="78"/>
                  </a:cubicBezTo>
                  <a:cubicBezTo>
                    <a:pt x="323" y="78"/>
                    <a:pt x="322" y="77"/>
                    <a:pt x="323" y="77"/>
                  </a:cubicBezTo>
                  <a:cubicBezTo>
                    <a:pt x="324" y="76"/>
                    <a:pt x="323" y="75"/>
                    <a:pt x="323" y="75"/>
                  </a:cubicBezTo>
                  <a:cubicBezTo>
                    <a:pt x="321" y="75"/>
                    <a:pt x="322" y="76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lose/>
                  <a:moveTo>
                    <a:pt x="282" y="73"/>
                  </a:moveTo>
                  <a:cubicBezTo>
                    <a:pt x="281" y="79"/>
                    <a:pt x="285" y="84"/>
                    <a:pt x="290" y="87"/>
                  </a:cubicBezTo>
                  <a:cubicBezTo>
                    <a:pt x="292" y="88"/>
                    <a:pt x="291" y="85"/>
                    <a:pt x="291" y="84"/>
                  </a:cubicBezTo>
                  <a:cubicBezTo>
                    <a:pt x="293" y="82"/>
                    <a:pt x="292" y="78"/>
                    <a:pt x="290" y="76"/>
                  </a:cubicBezTo>
                  <a:cubicBezTo>
                    <a:pt x="289" y="74"/>
                    <a:pt x="286" y="74"/>
                    <a:pt x="283" y="73"/>
                  </a:cubicBezTo>
                  <a:cubicBezTo>
                    <a:pt x="283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lose/>
                  <a:moveTo>
                    <a:pt x="288" y="70"/>
                  </a:moveTo>
                  <a:cubicBezTo>
                    <a:pt x="288" y="71"/>
                    <a:pt x="288" y="71"/>
                    <a:pt x="288" y="71"/>
                  </a:cubicBezTo>
                  <a:cubicBezTo>
                    <a:pt x="288" y="71"/>
                    <a:pt x="288" y="71"/>
                    <a:pt x="288" y="71"/>
                  </a:cubicBezTo>
                  <a:cubicBezTo>
                    <a:pt x="290" y="73"/>
                    <a:pt x="293" y="73"/>
                    <a:pt x="293" y="76"/>
                  </a:cubicBezTo>
                  <a:cubicBezTo>
                    <a:pt x="293" y="76"/>
                    <a:pt x="293" y="76"/>
                    <a:pt x="294" y="76"/>
                  </a:cubicBezTo>
                  <a:cubicBezTo>
                    <a:pt x="294" y="74"/>
                    <a:pt x="292" y="73"/>
                    <a:pt x="291" y="71"/>
                  </a:cubicBezTo>
                  <a:cubicBezTo>
                    <a:pt x="290" y="71"/>
                    <a:pt x="289" y="69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lose/>
                  <a:moveTo>
                    <a:pt x="270" y="69"/>
                  </a:moveTo>
                  <a:cubicBezTo>
                    <a:pt x="270" y="74"/>
                    <a:pt x="274" y="77"/>
                    <a:pt x="278" y="80"/>
                  </a:cubicBezTo>
                  <a:cubicBezTo>
                    <a:pt x="278" y="80"/>
                    <a:pt x="279" y="80"/>
                    <a:pt x="280" y="80"/>
                  </a:cubicBezTo>
                  <a:cubicBezTo>
                    <a:pt x="281" y="79"/>
                    <a:pt x="280" y="78"/>
                    <a:pt x="280" y="77"/>
                  </a:cubicBezTo>
                  <a:cubicBezTo>
                    <a:pt x="279" y="73"/>
                    <a:pt x="273" y="74"/>
                    <a:pt x="272" y="69"/>
                  </a:cubicBezTo>
                  <a:cubicBezTo>
                    <a:pt x="272" y="68"/>
                    <a:pt x="270" y="68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lose/>
                  <a:moveTo>
                    <a:pt x="261" y="61"/>
                  </a:moveTo>
                  <a:cubicBezTo>
                    <a:pt x="262" y="64"/>
                    <a:pt x="261" y="67"/>
                    <a:pt x="264" y="68"/>
                  </a:cubicBezTo>
                  <a:cubicBezTo>
                    <a:pt x="265" y="68"/>
                    <a:pt x="266" y="69"/>
                    <a:pt x="267" y="69"/>
                  </a:cubicBezTo>
                  <a:cubicBezTo>
                    <a:pt x="267" y="68"/>
                    <a:pt x="267" y="67"/>
                    <a:pt x="268" y="66"/>
                  </a:cubicBezTo>
                  <a:cubicBezTo>
                    <a:pt x="269" y="66"/>
                    <a:pt x="270" y="66"/>
                    <a:pt x="270" y="65"/>
                  </a:cubicBezTo>
                  <a:cubicBezTo>
                    <a:pt x="269" y="64"/>
                    <a:pt x="268" y="65"/>
                    <a:pt x="267" y="64"/>
                  </a:cubicBezTo>
                  <a:cubicBezTo>
                    <a:pt x="265" y="63"/>
                    <a:pt x="264" y="61"/>
                    <a:pt x="262" y="61"/>
                  </a:cubicBezTo>
                  <a:cubicBezTo>
                    <a:pt x="262" y="61"/>
                    <a:pt x="262" y="61"/>
                    <a:pt x="262" y="61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1" y="61"/>
                    <a:pt x="261" y="61"/>
                    <a:pt x="261" y="61"/>
                  </a:cubicBezTo>
                  <a:close/>
                  <a:moveTo>
                    <a:pt x="274" y="62"/>
                  </a:moveTo>
                  <a:cubicBezTo>
                    <a:pt x="274" y="64"/>
                    <a:pt x="274" y="67"/>
                    <a:pt x="275" y="69"/>
                  </a:cubicBezTo>
                  <a:cubicBezTo>
                    <a:pt x="277" y="70"/>
                    <a:pt x="278" y="70"/>
                    <a:pt x="280" y="70"/>
                  </a:cubicBezTo>
                  <a:cubicBezTo>
                    <a:pt x="281" y="69"/>
                    <a:pt x="282" y="70"/>
                    <a:pt x="284" y="69"/>
                  </a:cubicBezTo>
                  <a:cubicBezTo>
                    <a:pt x="285" y="69"/>
                    <a:pt x="284" y="67"/>
                    <a:pt x="284" y="66"/>
                  </a:cubicBezTo>
                  <a:cubicBezTo>
                    <a:pt x="282" y="64"/>
                    <a:pt x="279" y="61"/>
                    <a:pt x="276" y="61"/>
                  </a:cubicBezTo>
                  <a:cubicBezTo>
                    <a:pt x="275" y="60"/>
                    <a:pt x="274" y="60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lose/>
                  <a:moveTo>
                    <a:pt x="250" y="58"/>
                  </a:moveTo>
                  <a:cubicBezTo>
                    <a:pt x="250" y="60"/>
                    <a:pt x="253" y="59"/>
                    <a:pt x="254" y="60"/>
                  </a:cubicBezTo>
                  <a:cubicBezTo>
                    <a:pt x="255" y="61"/>
                    <a:pt x="256" y="62"/>
                    <a:pt x="257" y="63"/>
                  </a:cubicBezTo>
                  <a:cubicBezTo>
                    <a:pt x="260" y="63"/>
                    <a:pt x="258" y="60"/>
                    <a:pt x="260" y="59"/>
                  </a:cubicBezTo>
                  <a:cubicBezTo>
                    <a:pt x="260" y="57"/>
                    <a:pt x="258" y="57"/>
                    <a:pt x="257" y="56"/>
                  </a:cubicBezTo>
                  <a:cubicBezTo>
                    <a:pt x="255" y="56"/>
                    <a:pt x="251" y="55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lose/>
                  <a:moveTo>
                    <a:pt x="277" y="57"/>
                  </a:moveTo>
                  <a:cubicBezTo>
                    <a:pt x="286" y="64"/>
                    <a:pt x="294" y="74"/>
                    <a:pt x="304" y="78"/>
                  </a:cubicBezTo>
                  <a:cubicBezTo>
                    <a:pt x="305" y="78"/>
                    <a:pt x="307" y="78"/>
                    <a:pt x="308" y="78"/>
                  </a:cubicBezTo>
                  <a:cubicBezTo>
                    <a:pt x="309" y="77"/>
                    <a:pt x="308" y="76"/>
                    <a:pt x="307" y="75"/>
                  </a:cubicBezTo>
                  <a:cubicBezTo>
                    <a:pt x="305" y="71"/>
                    <a:pt x="299" y="75"/>
                    <a:pt x="296" y="72"/>
                  </a:cubicBezTo>
                  <a:cubicBezTo>
                    <a:pt x="290" y="67"/>
                    <a:pt x="284" y="60"/>
                    <a:pt x="278" y="55"/>
                  </a:cubicBezTo>
                  <a:cubicBezTo>
                    <a:pt x="278" y="55"/>
                    <a:pt x="278" y="55"/>
                    <a:pt x="278" y="55"/>
                  </a:cubicBezTo>
                  <a:cubicBezTo>
                    <a:pt x="277" y="55"/>
                    <a:pt x="277" y="55"/>
                    <a:pt x="277" y="55"/>
                  </a:cubicBezTo>
                  <a:cubicBezTo>
                    <a:pt x="277" y="57"/>
                    <a:pt x="277" y="57"/>
                    <a:pt x="277" y="57"/>
                  </a:cubicBezTo>
                  <a:cubicBezTo>
                    <a:pt x="277" y="57"/>
                    <a:pt x="277" y="57"/>
                    <a:pt x="277" y="57"/>
                  </a:cubicBezTo>
                  <a:close/>
                  <a:moveTo>
                    <a:pt x="241" y="53"/>
                  </a:moveTo>
                  <a:cubicBezTo>
                    <a:pt x="241" y="54"/>
                    <a:pt x="241" y="54"/>
                    <a:pt x="241" y="54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2" y="54"/>
                    <a:pt x="243" y="55"/>
                    <a:pt x="244" y="55"/>
                  </a:cubicBezTo>
                  <a:cubicBezTo>
                    <a:pt x="244" y="54"/>
                    <a:pt x="243" y="54"/>
                    <a:pt x="242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lose/>
                  <a:moveTo>
                    <a:pt x="262" y="53"/>
                  </a:moveTo>
                  <a:cubicBezTo>
                    <a:pt x="263" y="57"/>
                    <a:pt x="266" y="61"/>
                    <a:pt x="270" y="61"/>
                  </a:cubicBezTo>
                  <a:cubicBezTo>
                    <a:pt x="273" y="61"/>
                    <a:pt x="271" y="58"/>
                    <a:pt x="271" y="56"/>
                  </a:cubicBezTo>
                  <a:cubicBezTo>
                    <a:pt x="270" y="53"/>
                    <a:pt x="266" y="54"/>
                    <a:pt x="263" y="52"/>
                  </a:cubicBezTo>
                  <a:cubicBezTo>
                    <a:pt x="262" y="52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lose/>
                  <a:moveTo>
                    <a:pt x="278" y="52"/>
                  </a:moveTo>
                  <a:cubicBezTo>
                    <a:pt x="285" y="59"/>
                    <a:pt x="292" y="67"/>
                    <a:pt x="300" y="70"/>
                  </a:cubicBezTo>
                  <a:cubicBezTo>
                    <a:pt x="301" y="71"/>
                    <a:pt x="301" y="70"/>
                    <a:pt x="301" y="69"/>
                  </a:cubicBezTo>
                  <a:cubicBezTo>
                    <a:pt x="299" y="67"/>
                    <a:pt x="296" y="66"/>
                    <a:pt x="294" y="65"/>
                  </a:cubicBezTo>
                  <a:cubicBezTo>
                    <a:pt x="289" y="61"/>
                    <a:pt x="284" y="56"/>
                    <a:pt x="279" y="51"/>
                  </a:cubicBezTo>
                  <a:cubicBezTo>
                    <a:pt x="279" y="51"/>
                    <a:pt x="279" y="51"/>
                    <a:pt x="279" y="51"/>
                  </a:cubicBezTo>
                  <a:cubicBezTo>
                    <a:pt x="278" y="51"/>
                    <a:pt x="278" y="51"/>
                    <a:pt x="278" y="51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8" y="52"/>
                    <a:pt x="278" y="52"/>
                    <a:pt x="278" y="52"/>
                  </a:cubicBezTo>
                  <a:close/>
                  <a:moveTo>
                    <a:pt x="269" y="51"/>
                  </a:moveTo>
                  <a:cubicBezTo>
                    <a:pt x="270" y="53"/>
                    <a:pt x="273" y="52"/>
                    <a:pt x="274" y="52"/>
                  </a:cubicBezTo>
                  <a:cubicBezTo>
                    <a:pt x="274" y="52"/>
                    <a:pt x="274" y="52"/>
                    <a:pt x="274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1"/>
                    <a:pt x="274" y="50"/>
                    <a:pt x="273" y="50"/>
                  </a:cubicBezTo>
                  <a:cubicBezTo>
                    <a:pt x="272" y="50"/>
                    <a:pt x="270" y="50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lose/>
                  <a:moveTo>
                    <a:pt x="280" y="48"/>
                  </a:moveTo>
                  <a:cubicBezTo>
                    <a:pt x="298" y="64"/>
                    <a:pt x="298" y="64"/>
                    <a:pt x="298" y="64"/>
                  </a:cubicBezTo>
                  <a:cubicBezTo>
                    <a:pt x="298" y="64"/>
                    <a:pt x="298" y="64"/>
                    <a:pt x="298" y="64"/>
                  </a:cubicBezTo>
                  <a:cubicBezTo>
                    <a:pt x="298" y="65"/>
                    <a:pt x="299" y="65"/>
                    <a:pt x="299" y="65"/>
                  </a:cubicBezTo>
                  <a:cubicBezTo>
                    <a:pt x="299" y="65"/>
                    <a:pt x="299" y="65"/>
                    <a:pt x="299" y="65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3" y="58"/>
                    <a:pt x="287" y="53"/>
                    <a:pt x="280" y="47"/>
                  </a:cubicBezTo>
                  <a:cubicBezTo>
                    <a:pt x="280" y="47"/>
                    <a:pt x="280" y="47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lose/>
                  <a:moveTo>
                    <a:pt x="242" y="48"/>
                  </a:moveTo>
                  <a:cubicBezTo>
                    <a:pt x="242" y="50"/>
                    <a:pt x="243" y="51"/>
                    <a:pt x="244" y="52"/>
                  </a:cubicBezTo>
                  <a:cubicBezTo>
                    <a:pt x="246" y="52"/>
                    <a:pt x="248" y="55"/>
                    <a:pt x="251" y="54"/>
                  </a:cubicBezTo>
                  <a:cubicBezTo>
                    <a:pt x="253" y="54"/>
                    <a:pt x="254" y="52"/>
                    <a:pt x="256" y="52"/>
                  </a:cubicBezTo>
                  <a:cubicBezTo>
                    <a:pt x="257" y="52"/>
                    <a:pt x="257" y="51"/>
                    <a:pt x="256" y="51"/>
                  </a:cubicBezTo>
                  <a:cubicBezTo>
                    <a:pt x="252" y="49"/>
                    <a:pt x="248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2" y="48"/>
                    <a:pt x="242" y="48"/>
                    <a:pt x="242" y="48"/>
                  </a:cubicBezTo>
                  <a:cubicBezTo>
                    <a:pt x="242" y="48"/>
                    <a:pt x="242" y="48"/>
                    <a:pt x="242" y="48"/>
                  </a:cubicBezTo>
                  <a:close/>
                  <a:moveTo>
                    <a:pt x="179" y="101"/>
                  </a:moveTo>
                  <a:cubicBezTo>
                    <a:pt x="201" y="117"/>
                    <a:pt x="201" y="117"/>
                    <a:pt x="201" y="117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217" y="73"/>
                    <a:pt x="217" y="73"/>
                    <a:pt x="217" y="73"/>
                  </a:cubicBezTo>
                  <a:cubicBezTo>
                    <a:pt x="188" y="73"/>
                    <a:pt x="188" y="73"/>
                    <a:pt x="188" y="73"/>
                  </a:cubicBezTo>
                  <a:cubicBezTo>
                    <a:pt x="179" y="46"/>
                    <a:pt x="179" y="46"/>
                    <a:pt x="179" y="46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57" y="117"/>
                    <a:pt x="157" y="117"/>
                    <a:pt x="157" y="117"/>
                  </a:cubicBezTo>
                  <a:cubicBezTo>
                    <a:pt x="179" y="101"/>
                    <a:pt x="179" y="101"/>
                    <a:pt x="179" y="101"/>
                  </a:cubicBezTo>
                  <a:close/>
                  <a:moveTo>
                    <a:pt x="282" y="46"/>
                  </a:moveTo>
                  <a:cubicBezTo>
                    <a:pt x="289" y="52"/>
                    <a:pt x="297" y="57"/>
                    <a:pt x="303" y="64"/>
                  </a:cubicBezTo>
                  <a:cubicBezTo>
                    <a:pt x="303" y="66"/>
                    <a:pt x="304" y="67"/>
                    <a:pt x="303" y="69"/>
                  </a:cubicBezTo>
                  <a:cubicBezTo>
                    <a:pt x="303" y="70"/>
                    <a:pt x="303" y="71"/>
                    <a:pt x="304" y="72"/>
                  </a:cubicBezTo>
                  <a:cubicBezTo>
                    <a:pt x="305" y="72"/>
                    <a:pt x="307" y="72"/>
                    <a:pt x="307" y="71"/>
                  </a:cubicBezTo>
                  <a:cubicBezTo>
                    <a:pt x="308" y="66"/>
                    <a:pt x="303" y="63"/>
                    <a:pt x="300" y="60"/>
                  </a:cubicBezTo>
                  <a:cubicBezTo>
                    <a:pt x="295" y="54"/>
                    <a:pt x="289" y="50"/>
                    <a:pt x="283" y="45"/>
                  </a:cubicBezTo>
                  <a:cubicBezTo>
                    <a:pt x="283" y="45"/>
                    <a:pt x="282" y="45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lose/>
                  <a:moveTo>
                    <a:pt x="228" y="48"/>
                  </a:move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32" y="49"/>
                    <a:pt x="235" y="52"/>
                    <a:pt x="240" y="51"/>
                  </a:cubicBezTo>
                  <a:cubicBezTo>
                    <a:pt x="239" y="50"/>
                    <a:pt x="238" y="49"/>
                    <a:pt x="238" y="47"/>
                  </a:cubicBezTo>
                  <a:cubicBezTo>
                    <a:pt x="238" y="47"/>
                    <a:pt x="239" y="46"/>
                    <a:pt x="239" y="45"/>
                  </a:cubicBezTo>
                  <a:cubicBezTo>
                    <a:pt x="237" y="44"/>
                    <a:pt x="234" y="44"/>
                    <a:pt x="232" y="45"/>
                  </a:cubicBezTo>
                  <a:cubicBezTo>
                    <a:pt x="230" y="45"/>
                    <a:pt x="228" y="46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lose/>
                  <a:moveTo>
                    <a:pt x="249" y="45"/>
                  </a:moveTo>
                  <a:cubicBezTo>
                    <a:pt x="253" y="45"/>
                    <a:pt x="257" y="48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58" y="46"/>
                    <a:pt x="254" y="44"/>
                    <a:pt x="250" y="42"/>
                  </a:cubicBezTo>
                  <a:cubicBezTo>
                    <a:pt x="250" y="42"/>
                    <a:pt x="250" y="42"/>
                    <a:pt x="250" y="42"/>
                  </a:cubicBezTo>
                  <a:cubicBezTo>
                    <a:pt x="249" y="42"/>
                    <a:pt x="249" y="42"/>
                    <a:pt x="249" y="42"/>
                  </a:cubicBezTo>
                  <a:cubicBezTo>
                    <a:pt x="249" y="45"/>
                    <a:pt x="249" y="45"/>
                    <a:pt x="249" y="45"/>
                  </a:cubicBezTo>
                  <a:cubicBezTo>
                    <a:pt x="249" y="45"/>
                    <a:pt x="249" y="45"/>
                    <a:pt x="249" y="45"/>
                  </a:cubicBezTo>
                  <a:close/>
                  <a:moveTo>
                    <a:pt x="257" y="42"/>
                  </a:moveTo>
                  <a:cubicBezTo>
                    <a:pt x="262" y="45"/>
                    <a:pt x="267" y="49"/>
                    <a:pt x="274" y="48"/>
                  </a:cubicBezTo>
                  <a:cubicBezTo>
                    <a:pt x="275" y="47"/>
                    <a:pt x="275" y="46"/>
                    <a:pt x="275" y="44"/>
                  </a:cubicBezTo>
                  <a:cubicBezTo>
                    <a:pt x="272" y="40"/>
                    <a:pt x="267" y="43"/>
                    <a:pt x="262" y="43"/>
                  </a:cubicBezTo>
                  <a:cubicBezTo>
                    <a:pt x="262" y="43"/>
                    <a:pt x="262" y="43"/>
                    <a:pt x="262" y="43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2"/>
                    <a:pt x="257" y="42"/>
                    <a:pt x="257" y="42"/>
                  </a:cubicBezTo>
                  <a:close/>
                  <a:moveTo>
                    <a:pt x="216" y="42"/>
                  </a:moveTo>
                  <a:cubicBezTo>
                    <a:pt x="217" y="44"/>
                    <a:pt x="220" y="45"/>
                    <a:pt x="221" y="46"/>
                  </a:cubicBezTo>
                  <a:cubicBezTo>
                    <a:pt x="222" y="46"/>
                    <a:pt x="224" y="48"/>
                    <a:pt x="224" y="46"/>
                  </a:cubicBezTo>
                  <a:cubicBezTo>
                    <a:pt x="224" y="45"/>
                    <a:pt x="225" y="45"/>
                    <a:pt x="226" y="44"/>
                  </a:cubicBezTo>
                  <a:cubicBezTo>
                    <a:pt x="227" y="44"/>
                    <a:pt x="228" y="44"/>
                    <a:pt x="229" y="43"/>
                  </a:cubicBezTo>
                  <a:cubicBezTo>
                    <a:pt x="229" y="41"/>
                    <a:pt x="227" y="41"/>
                    <a:pt x="227" y="41"/>
                  </a:cubicBezTo>
                  <a:cubicBezTo>
                    <a:pt x="224" y="40"/>
                    <a:pt x="218" y="38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lose/>
                  <a:moveTo>
                    <a:pt x="200" y="39"/>
                  </a:moveTo>
                  <a:cubicBezTo>
                    <a:pt x="199" y="40"/>
                    <a:pt x="201" y="41"/>
                    <a:pt x="202" y="41"/>
                  </a:cubicBezTo>
                  <a:cubicBezTo>
                    <a:pt x="204" y="42"/>
                    <a:pt x="208" y="41"/>
                    <a:pt x="210" y="43"/>
                  </a:cubicBezTo>
                  <a:cubicBezTo>
                    <a:pt x="211" y="43"/>
                    <a:pt x="212" y="44"/>
                    <a:pt x="212" y="43"/>
                  </a:cubicBezTo>
                  <a:cubicBezTo>
                    <a:pt x="212" y="42"/>
                    <a:pt x="211" y="41"/>
                    <a:pt x="210" y="40"/>
                  </a:cubicBezTo>
                  <a:cubicBezTo>
                    <a:pt x="206" y="40"/>
                    <a:pt x="203" y="41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lose/>
                  <a:moveTo>
                    <a:pt x="233" y="40"/>
                  </a:moveTo>
                  <a:cubicBezTo>
                    <a:pt x="233" y="40"/>
                    <a:pt x="232" y="41"/>
                    <a:pt x="233" y="41"/>
                  </a:cubicBezTo>
                  <a:cubicBezTo>
                    <a:pt x="237" y="41"/>
                    <a:pt x="240" y="43"/>
                    <a:pt x="244" y="43"/>
                  </a:cubicBezTo>
                  <a:cubicBezTo>
                    <a:pt x="245" y="43"/>
                    <a:pt x="245" y="42"/>
                    <a:pt x="245" y="41"/>
                  </a:cubicBezTo>
                  <a:cubicBezTo>
                    <a:pt x="243" y="39"/>
                    <a:pt x="239" y="38"/>
                    <a:pt x="236" y="38"/>
                  </a:cubicBezTo>
                  <a:cubicBezTo>
                    <a:pt x="235" y="39"/>
                    <a:pt x="234" y="39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lose/>
                  <a:moveTo>
                    <a:pt x="252" y="35"/>
                  </a:moveTo>
                  <a:cubicBezTo>
                    <a:pt x="249" y="35"/>
                    <a:pt x="247" y="35"/>
                    <a:pt x="244" y="35"/>
                  </a:cubicBezTo>
                  <a:cubicBezTo>
                    <a:pt x="244" y="35"/>
                    <a:pt x="244" y="35"/>
                    <a:pt x="244" y="35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9" y="37"/>
                    <a:pt x="253" y="41"/>
                    <a:pt x="259" y="39"/>
                  </a:cubicBezTo>
                  <a:cubicBezTo>
                    <a:pt x="260" y="38"/>
                    <a:pt x="261" y="37"/>
                    <a:pt x="261" y="35"/>
                  </a:cubicBezTo>
                  <a:cubicBezTo>
                    <a:pt x="258" y="32"/>
                    <a:pt x="255" y="36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lose/>
                  <a:moveTo>
                    <a:pt x="220" y="35"/>
                  </a:moveTo>
                  <a:cubicBezTo>
                    <a:pt x="220" y="37"/>
                    <a:pt x="222" y="36"/>
                    <a:pt x="222" y="37"/>
                  </a:cubicBezTo>
                  <a:cubicBezTo>
                    <a:pt x="225" y="37"/>
                    <a:pt x="227" y="39"/>
                    <a:pt x="230" y="38"/>
                  </a:cubicBezTo>
                  <a:cubicBezTo>
                    <a:pt x="230" y="35"/>
                    <a:pt x="234" y="38"/>
                    <a:pt x="234" y="35"/>
                  </a:cubicBezTo>
                  <a:cubicBezTo>
                    <a:pt x="233" y="34"/>
                    <a:pt x="230" y="34"/>
                    <a:pt x="228" y="33"/>
                  </a:cubicBezTo>
                  <a:cubicBezTo>
                    <a:pt x="226" y="34"/>
                    <a:pt x="223" y="34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lose/>
                  <a:moveTo>
                    <a:pt x="200" y="34"/>
                  </a:moveTo>
                  <a:cubicBezTo>
                    <a:pt x="200" y="35"/>
                    <a:pt x="201" y="35"/>
                    <a:pt x="202" y="36"/>
                  </a:cubicBezTo>
                  <a:cubicBezTo>
                    <a:pt x="205" y="37"/>
                    <a:pt x="208" y="39"/>
                    <a:pt x="212" y="38"/>
                  </a:cubicBezTo>
                  <a:cubicBezTo>
                    <a:pt x="214" y="36"/>
                    <a:pt x="210" y="36"/>
                    <a:pt x="210" y="33"/>
                  </a:cubicBezTo>
                  <a:cubicBezTo>
                    <a:pt x="208" y="31"/>
                    <a:pt x="204" y="32"/>
                    <a:pt x="201" y="32"/>
                  </a:cubicBezTo>
                  <a:cubicBezTo>
                    <a:pt x="201" y="32"/>
                    <a:pt x="200" y="33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lose/>
                  <a:moveTo>
                    <a:pt x="275" y="41"/>
                  </a:moveTo>
                  <a:cubicBezTo>
                    <a:pt x="276" y="42"/>
                    <a:pt x="277" y="43"/>
                    <a:pt x="278" y="43"/>
                  </a:cubicBezTo>
                  <a:cubicBezTo>
                    <a:pt x="279" y="43"/>
                    <a:pt x="280" y="42"/>
                    <a:pt x="281" y="41"/>
                  </a:cubicBezTo>
                  <a:cubicBezTo>
                    <a:pt x="281" y="38"/>
                    <a:pt x="279" y="36"/>
                    <a:pt x="277" y="34"/>
                  </a:cubicBezTo>
                  <a:cubicBezTo>
                    <a:pt x="275" y="33"/>
                    <a:pt x="274" y="31"/>
                    <a:pt x="272" y="31"/>
                  </a:cubicBezTo>
                  <a:cubicBezTo>
                    <a:pt x="273" y="34"/>
                    <a:pt x="275" y="37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lose/>
                  <a:moveTo>
                    <a:pt x="212" y="31"/>
                  </a:moveTo>
                  <a:cubicBezTo>
                    <a:pt x="213" y="33"/>
                    <a:pt x="215" y="34"/>
                    <a:pt x="217" y="34"/>
                  </a:cubicBezTo>
                  <a:cubicBezTo>
                    <a:pt x="218" y="33"/>
                    <a:pt x="219" y="32"/>
                    <a:pt x="221" y="32"/>
                  </a:cubicBezTo>
                  <a:cubicBezTo>
                    <a:pt x="221" y="32"/>
                    <a:pt x="221" y="32"/>
                    <a:pt x="221" y="31"/>
                  </a:cubicBezTo>
                  <a:cubicBezTo>
                    <a:pt x="220" y="30"/>
                    <a:pt x="217" y="30"/>
                    <a:pt x="215" y="30"/>
                  </a:cubicBezTo>
                  <a:cubicBezTo>
                    <a:pt x="213" y="30"/>
                    <a:pt x="212" y="30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lose/>
                  <a:moveTo>
                    <a:pt x="241" y="29"/>
                  </a:moveTo>
                  <a:cubicBezTo>
                    <a:pt x="238" y="30"/>
                    <a:pt x="235" y="30"/>
                    <a:pt x="232" y="30"/>
                  </a:cubicBezTo>
                  <a:cubicBezTo>
                    <a:pt x="232" y="31"/>
                    <a:pt x="233" y="31"/>
                    <a:pt x="233" y="32"/>
                  </a:cubicBezTo>
                  <a:cubicBezTo>
                    <a:pt x="238" y="33"/>
                    <a:pt x="243" y="34"/>
                    <a:pt x="248" y="32"/>
                  </a:cubicBezTo>
                  <a:cubicBezTo>
                    <a:pt x="249" y="32"/>
                    <a:pt x="249" y="30"/>
                    <a:pt x="249" y="29"/>
                  </a:cubicBezTo>
                  <a:cubicBezTo>
                    <a:pt x="246" y="27"/>
                    <a:pt x="243" y="28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lose/>
                  <a:moveTo>
                    <a:pt x="188" y="27"/>
                  </a:moveTo>
                  <a:cubicBezTo>
                    <a:pt x="187" y="27"/>
                    <a:pt x="187" y="28"/>
                    <a:pt x="187" y="28"/>
                  </a:cubicBezTo>
                  <a:cubicBezTo>
                    <a:pt x="190" y="30"/>
                    <a:pt x="193" y="34"/>
                    <a:pt x="196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3"/>
                    <a:pt x="196" y="33"/>
                    <a:pt x="196" y="32"/>
                  </a:cubicBezTo>
                  <a:cubicBezTo>
                    <a:pt x="197" y="30"/>
                    <a:pt x="199" y="30"/>
                    <a:pt x="200" y="29"/>
                  </a:cubicBezTo>
                  <a:cubicBezTo>
                    <a:pt x="200" y="27"/>
                    <a:pt x="197" y="27"/>
                    <a:pt x="196" y="26"/>
                  </a:cubicBezTo>
                  <a:cubicBezTo>
                    <a:pt x="194" y="26"/>
                    <a:pt x="191" y="26"/>
                    <a:pt x="189" y="27"/>
                  </a:cubicBezTo>
                  <a:cubicBezTo>
                    <a:pt x="189" y="27"/>
                    <a:pt x="189" y="27"/>
                    <a:pt x="189" y="27"/>
                  </a:cubicBezTo>
                  <a:cubicBezTo>
                    <a:pt x="188" y="27"/>
                    <a:pt x="188" y="27"/>
                    <a:pt x="188" y="27"/>
                  </a:cubicBezTo>
                  <a:cubicBezTo>
                    <a:pt x="188" y="27"/>
                    <a:pt x="188" y="27"/>
                    <a:pt x="188" y="27"/>
                  </a:cubicBezTo>
                  <a:close/>
                  <a:moveTo>
                    <a:pt x="268" y="39"/>
                  </a:moveTo>
                  <a:cubicBezTo>
                    <a:pt x="269" y="39"/>
                    <a:pt x="270" y="39"/>
                    <a:pt x="271" y="38"/>
                  </a:cubicBezTo>
                  <a:cubicBezTo>
                    <a:pt x="271" y="31"/>
                    <a:pt x="265" y="27"/>
                    <a:pt x="260" y="25"/>
                  </a:cubicBezTo>
                  <a:cubicBezTo>
                    <a:pt x="264" y="28"/>
                    <a:pt x="263" y="35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lose/>
                  <a:moveTo>
                    <a:pt x="226" y="24"/>
                  </a:moveTo>
                  <a:cubicBezTo>
                    <a:pt x="223" y="25"/>
                    <a:pt x="220" y="26"/>
                    <a:pt x="218" y="27"/>
                  </a:cubicBezTo>
                  <a:cubicBezTo>
                    <a:pt x="223" y="28"/>
                    <a:pt x="228" y="29"/>
                    <a:pt x="234" y="28"/>
                  </a:cubicBezTo>
                  <a:cubicBezTo>
                    <a:pt x="234" y="27"/>
                    <a:pt x="235" y="27"/>
                    <a:pt x="235" y="26"/>
                  </a:cubicBezTo>
                  <a:cubicBezTo>
                    <a:pt x="235" y="25"/>
                    <a:pt x="235" y="24"/>
                    <a:pt x="234" y="23"/>
                  </a:cubicBezTo>
                  <a:cubicBezTo>
                    <a:pt x="231" y="22"/>
                    <a:pt x="228" y="22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lose/>
                  <a:moveTo>
                    <a:pt x="209" y="24"/>
                  </a:moveTo>
                  <a:cubicBezTo>
                    <a:pt x="201" y="25"/>
                    <a:pt x="194" y="23"/>
                    <a:pt x="187" y="22"/>
                  </a:cubicBezTo>
                  <a:cubicBezTo>
                    <a:pt x="187" y="22"/>
                    <a:pt x="187" y="23"/>
                    <a:pt x="188" y="23"/>
                  </a:cubicBezTo>
                  <a:cubicBezTo>
                    <a:pt x="198" y="24"/>
                    <a:pt x="209" y="27"/>
                    <a:pt x="219" y="25"/>
                  </a:cubicBezTo>
                  <a:cubicBezTo>
                    <a:pt x="220" y="24"/>
                    <a:pt x="221" y="24"/>
                    <a:pt x="221" y="23"/>
                  </a:cubicBezTo>
                  <a:cubicBezTo>
                    <a:pt x="221" y="22"/>
                    <a:pt x="222" y="21"/>
                    <a:pt x="221" y="21"/>
                  </a:cubicBezTo>
                  <a:cubicBezTo>
                    <a:pt x="217" y="21"/>
                    <a:pt x="213" y="23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lose/>
                  <a:moveTo>
                    <a:pt x="245" y="19"/>
                  </a:moveTo>
                  <a:cubicBezTo>
                    <a:pt x="249" y="23"/>
                    <a:pt x="251" y="27"/>
                    <a:pt x="254" y="30"/>
                  </a:cubicBezTo>
                  <a:cubicBezTo>
                    <a:pt x="255" y="32"/>
                    <a:pt x="256" y="32"/>
                    <a:pt x="258" y="32"/>
                  </a:cubicBezTo>
                  <a:cubicBezTo>
                    <a:pt x="259" y="31"/>
                    <a:pt x="260" y="30"/>
                    <a:pt x="259" y="28"/>
                  </a:cubicBezTo>
                  <a:cubicBezTo>
                    <a:pt x="258" y="25"/>
                    <a:pt x="254" y="23"/>
                    <a:pt x="251" y="21"/>
                  </a:cubicBezTo>
                  <a:cubicBezTo>
                    <a:pt x="249" y="20"/>
                    <a:pt x="247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lose/>
                  <a:moveTo>
                    <a:pt x="186" y="18"/>
                  </a:moveTo>
                  <a:cubicBezTo>
                    <a:pt x="186" y="18"/>
                    <a:pt x="187" y="18"/>
                    <a:pt x="187" y="19"/>
                  </a:cubicBezTo>
                  <a:cubicBezTo>
                    <a:pt x="195" y="19"/>
                    <a:pt x="203" y="21"/>
                    <a:pt x="211" y="21"/>
                  </a:cubicBezTo>
                  <a:cubicBezTo>
                    <a:pt x="211" y="20"/>
                    <a:pt x="212" y="20"/>
                    <a:pt x="212" y="19"/>
                  </a:cubicBezTo>
                  <a:cubicBezTo>
                    <a:pt x="211" y="19"/>
                    <a:pt x="210" y="19"/>
                    <a:pt x="209" y="19"/>
                  </a:cubicBezTo>
                  <a:cubicBezTo>
                    <a:pt x="201" y="19"/>
                    <a:pt x="194" y="18"/>
                    <a:pt x="187" y="17"/>
                  </a:cubicBezTo>
                  <a:cubicBezTo>
                    <a:pt x="187" y="17"/>
                    <a:pt x="186" y="17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lose/>
                  <a:moveTo>
                    <a:pt x="184" y="14"/>
                  </a:moveTo>
                  <a:cubicBezTo>
                    <a:pt x="184" y="14"/>
                    <a:pt x="185" y="14"/>
                    <a:pt x="185" y="15"/>
                  </a:cubicBezTo>
                  <a:cubicBezTo>
                    <a:pt x="193" y="15"/>
                    <a:pt x="200" y="16"/>
                    <a:pt x="208" y="17"/>
                  </a:cubicBezTo>
                  <a:cubicBezTo>
                    <a:pt x="208" y="17"/>
                    <a:pt x="208" y="16"/>
                    <a:pt x="208" y="16"/>
                  </a:cubicBezTo>
                  <a:cubicBezTo>
                    <a:pt x="200" y="15"/>
                    <a:pt x="192" y="13"/>
                    <a:pt x="184" y="13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84" y="14"/>
                    <a:pt x="184" y="14"/>
                    <a:pt x="184" y="14"/>
                  </a:cubicBezTo>
                  <a:cubicBezTo>
                    <a:pt x="184" y="14"/>
                    <a:pt x="184" y="14"/>
                    <a:pt x="184" y="14"/>
                  </a:cubicBezTo>
                  <a:close/>
                  <a:moveTo>
                    <a:pt x="243" y="25"/>
                  </a:moveTo>
                  <a:cubicBezTo>
                    <a:pt x="243" y="24"/>
                    <a:pt x="244" y="23"/>
                    <a:pt x="244" y="22"/>
                  </a:cubicBezTo>
                  <a:cubicBezTo>
                    <a:pt x="240" y="17"/>
                    <a:pt x="235" y="15"/>
                    <a:pt x="230" y="13"/>
                  </a:cubicBezTo>
                  <a:cubicBezTo>
                    <a:pt x="236" y="16"/>
                    <a:pt x="234" y="27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lose/>
                  <a:moveTo>
                    <a:pt x="186" y="10"/>
                  </a:moveTo>
                  <a:cubicBezTo>
                    <a:pt x="186" y="10"/>
                    <a:pt x="186" y="11"/>
                    <a:pt x="187" y="11"/>
                  </a:cubicBezTo>
                  <a:cubicBezTo>
                    <a:pt x="196" y="11"/>
                    <a:pt x="205" y="12"/>
                    <a:pt x="213" y="17"/>
                  </a:cubicBezTo>
                  <a:cubicBezTo>
                    <a:pt x="214" y="18"/>
                    <a:pt x="216" y="19"/>
                    <a:pt x="218" y="18"/>
                  </a:cubicBezTo>
                  <a:cubicBezTo>
                    <a:pt x="218" y="18"/>
                    <a:pt x="219" y="18"/>
                    <a:pt x="219" y="18"/>
                  </a:cubicBezTo>
                  <a:cubicBezTo>
                    <a:pt x="219" y="18"/>
                    <a:pt x="219" y="18"/>
                    <a:pt x="219" y="18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5" y="14"/>
                    <a:pt x="211" y="13"/>
                    <a:pt x="207" y="12"/>
                  </a:cubicBezTo>
                  <a:cubicBezTo>
                    <a:pt x="200" y="11"/>
                    <a:pt x="193" y="9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lose/>
                  <a:moveTo>
                    <a:pt x="188" y="6"/>
                  </a:moveTo>
                  <a:cubicBezTo>
                    <a:pt x="188" y="7"/>
                    <a:pt x="189" y="7"/>
                    <a:pt x="189" y="7"/>
                  </a:cubicBezTo>
                  <a:cubicBezTo>
                    <a:pt x="200" y="8"/>
                    <a:pt x="211" y="9"/>
                    <a:pt x="220" y="14"/>
                  </a:cubicBezTo>
                  <a:cubicBezTo>
                    <a:pt x="224" y="16"/>
                    <a:pt x="224" y="23"/>
                    <a:pt x="229" y="21"/>
                  </a:cubicBezTo>
                  <a:cubicBezTo>
                    <a:pt x="231" y="21"/>
                    <a:pt x="230" y="19"/>
                    <a:pt x="230" y="18"/>
                  </a:cubicBezTo>
                  <a:cubicBezTo>
                    <a:pt x="223" y="10"/>
                    <a:pt x="211" y="10"/>
                    <a:pt x="201" y="7"/>
                  </a:cubicBezTo>
                  <a:cubicBezTo>
                    <a:pt x="197" y="7"/>
                    <a:pt x="192" y="5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lose/>
                  <a:moveTo>
                    <a:pt x="179" y="39"/>
                  </a:move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87" y="33"/>
                    <a:pt x="181" y="26"/>
                    <a:pt x="182" y="17"/>
                  </a:cubicBezTo>
                  <a:cubicBezTo>
                    <a:pt x="182" y="12"/>
                    <a:pt x="183" y="8"/>
                    <a:pt x="186" y="5"/>
                  </a:cubicBezTo>
                  <a:cubicBezTo>
                    <a:pt x="186" y="5"/>
                    <a:pt x="186" y="5"/>
                    <a:pt x="186" y="5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3" y="4"/>
                    <a:pt x="181" y="4"/>
                    <a:pt x="179" y="4"/>
                  </a:cubicBezTo>
                  <a:cubicBezTo>
                    <a:pt x="177" y="4"/>
                    <a:pt x="175" y="4"/>
                    <a:pt x="174" y="4"/>
                  </a:cubicBezTo>
                  <a:cubicBezTo>
                    <a:pt x="174" y="4"/>
                    <a:pt x="174" y="4"/>
                    <a:pt x="174" y="4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5" y="8"/>
                    <a:pt x="176" y="12"/>
                    <a:pt x="176" y="17"/>
                  </a:cubicBezTo>
                  <a:cubicBezTo>
                    <a:pt x="177" y="26"/>
                    <a:pt x="171" y="33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9" y="39"/>
                    <a:pt x="179" y="39"/>
                    <a:pt x="179" y="39"/>
                  </a:cubicBezTo>
                  <a:close/>
                  <a:moveTo>
                    <a:pt x="179" y="357"/>
                  </a:moveTo>
                  <a:cubicBezTo>
                    <a:pt x="178" y="358"/>
                    <a:pt x="176" y="357"/>
                    <a:pt x="175" y="358"/>
                  </a:cubicBezTo>
                  <a:cubicBezTo>
                    <a:pt x="174" y="357"/>
                    <a:pt x="174" y="356"/>
                    <a:pt x="173" y="355"/>
                  </a:cubicBezTo>
                  <a:cubicBezTo>
                    <a:pt x="173" y="352"/>
                    <a:pt x="170" y="353"/>
                    <a:pt x="168" y="352"/>
                  </a:cubicBezTo>
                  <a:cubicBezTo>
                    <a:pt x="166" y="351"/>
                    <a:pt x="165" y="353"/>
                    <a:pt x="163" y="354"/>
                  </a:cubicBezTo>
                  <a:cubicBezTo>
                    <a:pt x="162" y="354"/>
                    <a:pt x="161" y="353"/>
                    <a:pt x="160" y="352"/>
                  </a:cubicBezTo>
                  <a:cubicBezTo>
                    <a:pt x="160" y="352"/>
                    <a:pt x="160" y="352"/>
                    <a:pt x="160" y="352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59" y="347"/>
                    <a:pt x="157" y="346"/>
                    <a:pt x="155" y="345"/>
                  </a:cubicBezTo>
                  <a:cubicBezTo>
                    <a:pt x="153" y="344"/>
                    <a:pt x="152" y="345"/>
                    <a:pt x="150" y="346"/>
                  </a:cubicBezTo>
                  <a:cubicBezTo>
                    <a:pt x="149" y="347"/>
                    <a:pt x="148" y="345"/>
                    <a:pt x="147" y="344"/>
                  </a:cubicBezTo>
                  <a:cubicBezTo>
                    <a:pt x="147" y="342"/>
                    <a:pt x="148" y="341"/>
                    <a:pt x="148" y="340"/>
                  </a:cubicBezTo>
                  <a:cubicBezTo>
                    <a:pt x="150" y="338"/>
                    <a:pt x="147" y="336"/>
                    <a:pt x="146" y="334"/>
                  </a:cubicBezTo>
                  <a:cubicBezTo>
                    <a:pt x="146" y="334"/>
                    <a:pt x="146" y="334"/>
                    <a:pt x="146" y="334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40" y="339"/>
                    <a:pt x="142" y="336"/>
                    <a:pt x="144" y="336"/>
                  </a:cubicBezTo>
                  <a:cubicBezTo>
                    <a:pt x="145" y="337"/>
                    <a:pt x="145" y="338"/>
                    <a:pt x="146" y="339"/>
                  </a:cubicBezTo>
                  <a:cubicBezTo>
                    <a:pt x="146" y="341"/>
                    <a:pt x="145" y="342"/>
                    <a:pt x="144" y="343"/>
                  </a:cubicBezTo>
                  <a:cubicBezTo>
                    <a:pt x="144" y="343"/>
                    <a:pt x="144" y="343"/>
                    <a:pt x="144" y="343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51" y="349"/>
                    <a:pt x="152" y="347"/>
                    <a:pt x="155" y="347"/>
                  </a:cubicBezTo>
                  <a:cubicBezTo>
                    <a:pt x="155" y="348"/>
                    <a:pt x="155" y="348"/>
                    <a:pt x="155" y="349"/>
                  </a:cubicBezTo>
                  <a:cubicBezTo>
                    <a:pt x="156" y="348"/>
                    <a:pt x="157" y="350"/>
                    <a:pt x="158" y="349"/>
                  </a:cubicBezTo>
                  <a:cubicBezTo>
                    <a:pt x="158" y="349"/>
                    <a:pt x="159" y="350"/>
                    <a:pt x="159" y="350"/>
                  </a:cubicBezTo>
                  <a:cubicBezTo>
                    <a:pt x="160" y="351"/>
                    <a:pt x="158" y="352"/>
                    <a:pt x="158" y="352"/>
                  </a:cubicBezTo>
                  <a:cubicBezTo>
                    <a:pt x="157" y="355"/>
                    <a:pt x="161" y="355"/>
                    <a:pt x="162" y="356"/>
                  </a:cubicBezTo>
                  <a:cubicBezTo>
                    <a:pt x="164" y="359"/>
                    <a:pt x="165" y="355"/>
                    <a:pt x="167" y="354"/>
                  </a:cubicBezTo>
                  <a:cubicBezTo>
                    <a:pt x="170" y="353"/>
                    <a:pt x="171" y="355"/>
                    <a:pt x="173" y="356"/>
                  </a:cubicBezTo>
                  <a:cubicBezTo>
                    <a:pt x="173" y="357"/>
                    <a:pt x="173" y="358"/>
                    <a:pt x="174" y="359"/>
                  </a:cubicBezTo>
                  <a:cubicBezTo>
                    <a:pt x="174" y="359"/>
                    <a:pt x="174" y="359"/>
                    <a:pt x="174" y="359"/>
                  </a:cubicBezTo>
                  <a:cubicBezTo>
                    <a:pt x="179" y="359"/>
                    <a:pt x="179" y="359"/>
                    <a:pt x="179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5" y="358"/>
                    <a:pt x="185" y="357"/>
                    <a:pt x="185" y="356"/>
                  </a:cubicBezTo>
                  <a:cubicBezTo>
                    <a:pt x="187" y="355"/>
                    <a:pt x="189" y="353"/>
                    <a:pt x="191" y="354"/>
                  </a:cubicBezTo>
                  <a:cubicBezTo>
                    <a:pt x="193" y="355"/>
                    <a:pt x="194" y="359"/>
                    <a:pt x="197" y="356"/>
                  </a:cubicBezTo>
                  <a:cubicBezTo>
                    <a:pt x="198" y="355"/>
                    <a:pt x="201" y="355"/>
                    <a:pt x="200" y="352"/>
                  </a:cubicBezTo>
                  <a:cubicBezTo>
                    <a:pt x="200" y="352"/>
                    <a:pt x="198" y="351"/>
                    <a:pt x="199" y="350"/>
                  </a:cubicBezTo>
                  <a:cubicBezTo>
                    <a:pt x="199" y="350"/>
                    <a:pt x="200" y="349"/>
                    <a:pt x="200" y="349"/>
                  </a:cubicBezTo>
                  <a:cubicBezTo>
                    <a:pt x="201" y="350"/>
                    <a:pt x="202" y="348"/>
                    <a:pt x="203" y="349"/>
                  </a:cubicBezTo>
                  <a:cubicBezTo>
                    <a:pt x="203" y="348"/>
                    <a:pt x="203" y="348"/>
                    <a:pt x="204" y="347"/>
                  </a:cubicBezTo>
                  <a:cubicBezTo>
                    <a:pt x="206" y="347"/>
                    <a:pt x="207" y="349"/>
                    <a:pt x="209" y="349"/>
                  </a:cubicBezTo>
                  <a:cubicBezTo>
                    <a:pt x="209" y="349"/>
                    <a:pt x="209" y="349"/>
                    <a:pt x="209" y="349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3" y="342"/>
                    <a:pt x="212" y="341"/>
                    <a:pt x="212" y="339"/>
                  </a:cubicBezTo>
                  <a:cubicBezTo>
                    <a:pt x="213" y="338"/>
                    <a:pt x="213" y="337"/>
                    <a:pt x="214" y="336"/>
                  </a:cubicBezTo>
                  <a:cubicBezTo>
                    <a:pt x="216" y="336"/>
                    <a:pt x="218" y="339"/>
                    <a:pt x="219" y="336"/>
                  </a:cubicBezTo>
                  <a:cubicBezTo>
                    <a:pt x="219" y="336"/>
                    <a:pt x="219" y="336"/>
                    <a:pt x="219" y="336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1" y="336"/>
                    <a:pt x="208" y="338"/>
                    <a:pt x="210" y="340"/>
                  </a:cubicBezTo>
                  <a:cubicBezTo>
                    <a:pt x="211" y="341"/>
                    <a:pt x="212" y="342"/>
                    <a:pt x="211" y="344"/>
                  </a:cubicBezTo>
                  <a:cubicBezTo>
                    <a:pt x="210" y="345"/>
                    <a:pt x="209" y="347"/>
                    <a:pt x="208" y="346"/>
                  </a:cubicBezTo>
                  <a:cubicBezTo>
                    <a:pt x="206" y="345"/>
                    <a:pt x="205" y="344"/>
                    <a:pt x="203" y="345"/>
                  </a:cubicBezTo>
                  <a:cubicBezTo>
                    <a:pt x="201" y="346"/>
                    <a:pt x="199" y="347"/>
                    <a:pt x="198" y="349"/>
                  </a:cubicBezTo>
                  <a:cubicBezTo>
                    <a:pt x="198" y="349"/>
                    <a:pt x="198" y="349"/>
                    <a:pt x="198" y="349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7" y="353"/>
                    <a:pt x="196" y="354"/>
                    <a:pt x="195" y="354"/>
                  </a:cubicBezTo>
                  <a:cubicBezTo>
                    <a:pt x="193" y="353"/>
                    <a:pt x="192" y="351"/>
                    <a:pt x="190" y="352"/>
                  </a:cubicBezTo>
                  <a:cubicBezTo>
                    <a:pt x="188" y="353"/>
                    <a:pt x="185" y="352"/>
                    <a:pt x="185" y="355"/>
                  </a:cubicBezTo>
                  <a:cubicBezTo>
                    <a:pt x="184" y="356"/>
                    <a:pt x="185" y="357"/>
                    <a:pt x="183" y="358"/>
                  </a:cubicBezTo>
                  <a:cubicBezTo>
                    <a:pt x="182" y="357"/>
                    <a:pt x="180" y="358"/>
                    <a:pt x="179" y="357"/>
                  </a:cubicBezTo>
                  <a:close/>
                  <a:moveTo>
                    <a:pt x="179" y="344"/>
                  </a:moveTo>
                  <a:cubicBezTo>
                    <a:pt x="170" y="345"/>
                    <a:pt x="163" y="339"/>
                    <a:pt x="156" y="334"/>
                  </a:cubicBezTo>
                  <a:cubicBezTo>
                    <a:pt x="156" y="335"/>
                    <a:pt x="155" y="335"/>
                    <a:pt x="155" y="336"/>
                  </a:cubicBezTo>
                  <a:cubicBezTo>
                    <a:pt x="161" y="342"/>
                    <a:pt x="168" y="346"/>
                    <a:pt x="176" y="346"/>
                  </a:cubicBezTo>
                  <a:cubicBezTo>
                    <a:pt x="177" y="346"/>
                    <a:pt x="178" y="346"/>
                    <a:pt x="179" y="346"/>
                  </a:cubicBezTo>
                  <a:cubicBezTo>
                    <a:pt x="180" y="346"/>
                    <a:pt x="181" y="346"/>
                    <a:pt x="183" y="346"/>
                  </a:cubicBezTo>
                  <a:cubicBezTo>
                    <a:pt x="191" y="346"/>
                    <a:pt x="198" y="342"/>
                    <a:pt x="203" y="336"/>
                  </a:cubicBezTo>
                  <a:cubicBezTo>
                    <a:pt x="203" y="335"/>
                    <a:pt x="202" y="335"/>
                    <a:pt x="202" y="334"/>
                  </a:cubicBezTo>
                  <a:cubicBezTo>
                    <a:pt x="195" y="339"/>
                    <a:pt x="188" y="345"/>
                    <a:pt x="179" y="344"/>
                  </a:cubicBezTo>
                  <a:close/>
                  <a:moveTo>
                    <a:pt x="179" y="336"/>
                  </a:moveTo>
                  <a:cubicBezTo>
                    <a:pt x="176" y="336"/>
                    <a:pt x="174" y="335"/>
                    <a:pt x="171" y="334"/>
                  </a:cubicBezTo>
                  <a:cubicBezTo>
                    <a:pt x="171" y="334"/>
                    <a:pt x="171" y="334"/>
                    <a:pt x="171" y="334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4" y="330"/>
                    <a:pt x="163" y="331"/>
                  </a:cubicBezTo>
                  <a:cubicBezTo>
                    <a:pt x="164" y="333"/>
                    <a:pt x="166" y="334"/>
                    <a:pt x="167" y="335"/>
                  </a:cubicBezTo>
                  <a:cubicBezTo>
                    <a:pt x="171" y="337"/>
                    <a:pt x="175" y="338"/>
                    <a:pt x="179" y="338"/>
                  </a:cubicBezTo>
                  <a:cubicBezTo>
                    <a:pt x="183" y="338"/>
                    <a:pt x="187" y="337"/>
                    <a:pt x="191" y="335"/>
                  </a:cubicBezTo>
                  <a:cubicBezTo>
                    <a:pt x="192" y="334"/>
                    <a:pt x="195" y="333"/>
                    <a:pt x="195" y="331"/>
                  </a:cubicBezTo>
                  <a:cubicBezTo>
                    <a:pt x="194" y="330"/>
                    <a:pt x="193" y="331"/>
                    <a:pt x="193" y="331"/>
                  </a:cubicBezTo>
                  <a:cubicBezTo>
                    <a:pt x="193" y="331"/>
                    <a:pt x="193" y="331"/>
                    <a:pt x="193" y="331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5" y="335"/>
                    <a:pt x="182" y="336"/>
                    <a:pt x="179" y="336"/>
                  </a:cubicBezTo>
                  <a:close/>
                  <a:moveTo>
                    <a:pt x="179" y="311"/>
                  </a:moveTo>
                  <a:cubicBezTo>
                    <a:pt x="178" y="311"/>
                    <a:pt x="177" y="311"/>
                    <a:pt x="177" y="311"/>
                  </a:cubicBezTo>
                  <a:cubicBezTo>
                    <a:pt x="174" y="311"/>
                    <a:pt x="171" y="311"/>
                    <a:pt x="170" y="313"/>
                  </a:cubicBezTo>
                  <a:cubicBezTo>
                    <a:pt x="170" y="317"/>
                    <a:pt x="170" y="321"/>
                    <a:pt x="170" y="324"/>
                  </a:cubicBezTo>
                  <a:cubicBezTo>
                    <a:pt x="170" y="324"/>
                    <a:pt x="170" y="324"/>
                    <a:pt x="170" y="324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3" y="326"/>
                    <a:pt x="176" y="326"/>
                    <a:pt x="179" y="326"/>
                  </a:cubicBezTo>
                  <a:cubicBezTo>
                    <a:pt x="182" y="326"/>
                    <a:pt x="185" y="326"/>
                    <a:pt x="188" y="325"/>
                  </a:cubicBezTo>
                  <a:cubicBezTo>
                    <a:pt x="188" y="325"/>
                    <a:pt x="188" y="325"/>
                    <a:pt x="188" y="325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1"/>
                    <a:pt x="188" y="317"/>
                    <a:pt x="188" y="313"/>
                  </a:cubicBezTo>
                  <a:cubicBezTo>
                    <a:pt x="187" y="311"/>
                    <a:pt x="184" y="311"/>
                    <a:pt x="182" y="311"/>
                  </a:cubicBezTo>
                  <a:cubicBezTo>
                    <a:pt x="181" y="311"/>
                    <a:pt x="180" y="311"/>
                    <a:pt x="179" y="311"/>
                  </a:cubicBezTo>
                  <a:close/>
                  <a:moveTo>
                    <a:pt x="179" y="298"/>
                  </a:moveTo>
                  <a:cubicBezTo>
                    <a:pt x="176" y="298"/>
                    <a:pt x="172" y="298"/>
                    <a:pt x="169" y="299"/>
                  </a:cubicBezTo>
                  <a:cubicBezTo>
                    <a:pt x="164" y="301"/>
                    <a:pt x="159" y="307"/>
                    <a:pt x="158" y="313"/>
                  </a:cubicBezTo>
                  <a:cubicBezTo>
                    <a:pt x="158" y="313"/>
                    <a:pt x="158" y="313"/>
                    <a:pt x="158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61" y="309"/>
                    <a:pt x="165" y="304"/>
                    <a:pt x="169" y="302"/>
                  </a:cubicBezTo>
                  <a:cubicBezTo>
                    <a:pt x="172" y="301"/>
                    <a:pt x="176" y="300"/>
                    <a:pt x="179" y="300"/>
                  </a:cubicBezTo>
                  <a:cubicBezTo>
                    <a:pt x="183" y="300"/>
                    <a:pt x="186" y="301"/>
                    <a:pt x="189" y="302"/>
                  </a:cubicBezTo>
                  <a:cubicBezTo>
                    <a:pt x="194" y="304"/>
                    <a:pt x="197" y="309"/>
                    <a:pt x="199" y="313"/>
                  </a:cubicBezTo>
                  <a:cubicBezTo>
                    <a:pt x="199" y="313"/>
                    <a:pt x="199" y="313"/>
                    <a:pt x="199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07"/>
                    <a:pt x="194" y="301"/>
                    <a:pt x="189" y="299"/>
                  </a:cubicBezTo>
                  <a:cubicBezTo>
                    <a:pt x="186" y="298"/>
                    <a:pt x="182" y="298"/>
                    <a:pt x="179" y="298"/>
                  </a:cubicBezTo>
                  <a:close/>
                  <a:moveTo>
                    <a:pt x="179" y="289"/>
                  </a:moveTo>
                  <a:cubicBezTo>
                    <a:pt x="172" y="288"/>
                    <a:pt x="165" y="290"/>
                    <a:pt x="160" y="294"/>
                  </a:cubicBezTo>
                  <a:cubicBezTo>
                    <a:pt x="155" y="300"/>
                    <a:pt x="150" y="306"/>
                    <a:pt x="150" y="313"/>
                  </a:cubicBezTo>
                  <a:cubicBezTo>
                    <a:pt x="150" y="313"/>
                    <a:pt x="151" y="313"/>
                    <a:pt x="152" y="313"/>
                  </a:cubicBezTo>
                  <a:cubicBezTo>
                    <a:pt x="153" y="309"/>
                    <a:pt x="154" y="304"/>
                    <a:pt x="158" y="300"/>
                  </a:cubicBezTo>
                  <a:cubicBezTo>
                    <a:pt x="163" y="294"/>
                    <a:pt x="171" y="291"/>
                    <a:pt x="179" y="291"/>
                  </a:cubicBezTo>
                  <a:cubicBezTo>
                    <a:pt x="187" y="291"/>
                    <a:pt x="195" y="294"/>
                    <a:pt x="200" y="300"/>
                  </a:cubicBezTo>
                  <a:cubicBezTo>
                    <a:pt x="204" y="304"/>
                    <a:pt x="205" y="309"/>
                    <a:pt x="207" y="313"/>
                  </a:cubicBezTo>
                  <a:cubicBezTo>
                    <a:pt x="207" y="313"/>
                    <a:pt x="208" y="313"/>
                    <a:pt x="208" y="313"/>
                  </a:cubicBezTo>
                  <a:cubicBezTo>
                    <a:pt x="208" y="306"/>
                    <a:pt x="203" y="300"/>
                    <a:pt x="198" y="294"/>
                  </a:cubicBezTo>
                  <a:cubicBezTo>
                    <a:pt x="193" y="290"/>
                    <a:pt x="186" y="288"/>
                    <a:pt x="179" y="289"/>
                  </a:cubicBezTo>
                  <a:close/>
                  <a:moveTo>
                    <a:pt x="179" y="276"/>
                  </a:moveTo>
                  <a:cubicBezTo>
                    <a:pt x="178" y="276"/>
                    <a:pt x="177" y="276"/>
                    <a:pt x="177" y="275"/>
                  </a:cubicBezTo>
                  <a:cubicBezTo>
                    <a:pt x="174" y="276"/>
                    <a:pt x="174" y="279"/>
                    <a:pt x="173" y="280"/>
                  </a:cubicBezTo>
                  <a:cubicBezTo>
                    <a:pt x="173" y="280"/>
                    <a:pt x="173" y="280"/>
                    <a:pt x="173" y="280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67" y="282"/>
                    <a:pt x="167" y="279"/>
                    <a:pt x="166" y="278"/>
                  </a:cubicBezTo>
                  <a:cubicBezTo>
                    <a:pt x="163" y="277"/>
                    <a:pt x="162" y="279"/>
                    <a:pt x="159" y="279"/>
                  </a:cubicBezTo>
                  <a:cubicBezTo>
                    <a:pt x="157" y="280"/>
                    <a:pt x="159" y="283"/>
                    <a:pt x="158" y="285"/>
                  </a:cubicBezTo>
                  <a:cubicBezTo>
                    <a:pt x="157" y="286"/>
                    <a:pt x="156" y="287"/>
                    <a:pt x="155" y="288"/>
                  </a:cubicBezTo>
                  <a:cubicBezTo>
                    <a:pt x="153" y="288"/>
                    <a:pt x="152" y="286"/>
                    <a:pt x="150" y="286"/>
                  </a:cubicBezTo>
                  <a:cubicBezTo>
                    <a:pt x="150" y="286"/>
                    <a:pt x="150" y="286"/>
                    <a:pt x="150" y="286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2"/>
                    <a:pt x="146" y="293"/>
                    <a:pt x="146" y="294"/>
                  </a:cubicBezTo>
                  <a:cubicBezTo>
                    <a:pt x="148" y="296"/>
                    <a:pt x="145" y="298"/>
                    <a:pt x="145" y="299"/>
                  </a:cubicBezTo>
                  <a:cubicBezTo>
                    <a:pt x="143" y="301"/>
                    <a:pt x="141" y="299"/>
                    <a:pt x="140" y="299"/>
                  </a:cubicBezTo>
                  <a:cubicBezTo>
                    <a:pt x="139" y="301"/>
                    <a:pt x="138" y="303"/>
                    <a:pt x="137" y="306"/>
                  </a:cubicBezTo>
                  <a:cubicBezTo>
                    <a:pt x="137" y="307"/>
                    <a:pt x="139" y="308"/>
                    <a:pt x="140" y="309"/>
                  </a:cubicBezTo>
                  <a:cubicBezTo>
                    <a:pt x="140" y="311"/>
                    <a:pt x="139" y="312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2"/>
                    <a:pt x="142" y="310"/>
                    <a:pt x="142" y="308"/>
                  </a:cubicBezTo>
                  <a:cubicBezTo>
                    <a:pt x="142" y="308"/>
                    <a:pt x="142" y="308"/>
                    <a:pt x="142" y="308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5"/>
                    <a:pt x="140" y="304"/>
                    <a:pt x="140" y="303"/>
                  </a:cubicBezTo>
                  <a:cubicBezTo>
                    <a:pt x="141" y="301"/>
                    <a:pt x="144" y="302"/>
                    <a:pt x="145" y="302"/>
                  </a:cubicBezTo>
                  <a:cubicBezTo>
                    <a:pt x="145" y="302"/>
                    <a:pt x="145" y="302"/>
                    <a:pt x="145" y="302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9" y="296"/>
                    <a:pt x="148" y="294"/>
                    <a:pt x="147" y="293"/>
                  </a:cubicBezTo>
                  <a:cubicBezTo>
                    <a:pt x="147" y="292"/>
                    <a:pt x="148" y="291"/>
                    <a:pt x="150" y="289"/>
                  </a:cubicBezTo>
                  <a:cubicBezTo>
                    <a:pt x="151" y="289"/>
                    <a:pt x="153" y="290"/>
                    <a:pt x="154" y="291"/>
                  </a:cubicBezTo>
                  <a:cubicBezTo>
                    <a:pt x="156" y="289"/>
                    <a:pt x="158" y="287"/>
                    <a:pt x="160" y="286"/>
                  </a:cubicBezTo>
                  <a:cubicBezTo>
                    <a:pt x="160" y="284"/>
                    <a:pt x="160" y="283"/>
                    <a:pt x="160" y="282"/>
                  </a:cubicBezTo>
                  <a:cubicBezTo>
                    <a:pt x="160" y="281"/>
                    <a:pt x="162" y="281"/>
                    <a:pt x="162" y="280"/>
                  </a:cubicBezTo>
                  <a:cubicBezTo>
                    <a:pt x="165" y="278"/>
                    <a:pt x="166" y="282"/>
                    <a:pt x="167" y="283"/>
                  </a:cubicBezTo>
                  <a:cubicBezTo>
                    <a:pt x="167" y="283"/>
                    <a:pt x="167" y="283"/>
                    <a:pt x="167" y="283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5" y="282"/>
                    <a:pt x="175" y="280"/>
                    <a:pt x="175" y="279"/>
                  </a:cubicBezTo>
                  <a:cubicBezTo>
                    <a:pt x="176" y="277"/>
                    <a:pt x="178" y="278"/>
                    <a:pt x="179" y="278"/>
                  </a:cubicBezTo>
                  <a:cubicBezTo>
                    <a:pt x="181" y="278"/>
                    <a:pt x="182" y="277"/>
                    <a:pt x="183" y="279"/>
                  </a:cubicBezTo>
                  <a:cubicBezTo>
                    <a:pt x="183" y="280"/>
                    <a:pt x="183" y="282"/>
                    <a:pt x="184" y="282"/>
                  </a:cubicBezTo>
                  <a:cubicBezTo>
                    <a:pt x="184" y="282"/>
                    <a:pt x="184" y="282"/>
                    <a:pt x="184" y="282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2" y="282"/>
                    <a:pt x="193" y="278"/>
                    <a:pt x="196" y="280"/>
                  </a:cubicBezTo>
                  <a:cubicBezTo>
                    <a:pt x="197" y="281"/>
                    <a:pt x="198" y="281"/>
                    <a:pt x="198" y="282"/>
                  </a:cubicBezTo>
                  <a:cubicBezTo>
                    <a:pt x="199" y="283"/>
                    <a:pt x="198" y="284"/>
                    <a:pt x="198" y="286"/>
                  </a:cubicBezTo>
                  <a:cubicBezTo>
                    <a:pt x="200" y="287"/>
                    <a:pt x="202" y="289"/>
                    <a:pt x="204" y="291"/>
                  </a:cubicBezTo>
                  <a:cubicBezTo>
                    <a:pt x="205" y="290"/>
                    <a:pt x="207" y="289"/>
                    <a:pt x="209" y="289"/>
                  </a:cubicBezTo>
                  <a:cubicBezTo>
                    <a:pt x="210" y="291"/>
                    <a:pt x="211" y="292"/>
                    <a:pt x="211" y="293"/>
                  </a:cubicBezTo>
                  <a:cubicBezTo>
                    <a:pt x="210" y="294"/>
                    <a:pt x="209" y="296"/>
                    <a:pt x="210" y="297"/>
                  </a:cubicBezTo>
                  <a:cubicBezTo>
                    <a:pt x="210" y="297"/>
                    <a:pt x="210" y="297"/>
                    <a:pt x="210" y="297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4" y="302"/>
                    <a:pt x="217" y="301"/>
                    <a:pt x="218" y="303"/>
                  </a:cubicBezTo>
                  <a:cubicBezTo>
                    <a:pt x="219" y="304"/>
                    <a:pt x="219" y="305"/>
                    <a:pt x="219" y="306"/>
                  </a:cubicBezTo>
                  <a:cubicBezTo>
                    <a:pt x="219" y="306"/>
                    <a:pt x="219" y="306"/>
                    <a:pt x="219" y="306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7" y="310"/>
                    <a:pt x="217" y="312"/>
                    <a:pt x="217" y="314"/>
                  </a:cubicBezTo>
                  <a:cubicBezTo>
                    <a:pt x="217" y="314"/>
                    <a:pt x="217" y="314"/>
                    <a:pt x="217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9" y="312"/>
                    <a:pt x="218" y="311"/>
                    <a:pt x="218" y="309"/>
                  </a:cubicBezTo>
                  <a:cubicBezTo>
                    <a:pt x="219" y="308"/>
                    <a:pt x="221" y="307"/>
                    <a:pt x="221" y="306"/>
                  </a:cubicBezTo>
                  <a:cubicBezTo>
                    <a:pt x="220" y="303"/>
                    <a:pt x="219" y="301"/>
                    <a:pt x="218" y="299"/>
                  </a:cubicBezTo>
                  <a:cubicBezTo>
                    <a:pt x="217" y="299"/>
                    <a:pt x="215" y="301"/>
                    <a:pt x="213" y="299"/>
                  </a:cubicBezTo>
                  <a:cubicBezTo>
                    <a:pt x="213" y="298"/>
                    <a:pt x="210" y="296"/>
                    <a:pt x="212" y="294"/>
                  </a:cubicBezTo>
                  <a:cubicBezTo>
                    <a:pt x="212" y="293"/>
                    <a:pt x="213" y="292"/>
                    <a:pt x="213" y="291"/>
                  </a:cubicBezTo>
                  <a:cubicBezTo>
                    <a:pt x="213" y="291"/>
                    <a:pt x="213" y="291"/>
                    <a:pt x="213" y="291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6" y="286"/>
                    <a:pt x="205" y="288"/>
                    <a:pt x="203" y="288"/>
                  </a:cubicBezTo>
                  <a:cubicBezTo>
                    <a:pt x="202" y="287"/>
                    <a:pt x="201" y="286"/>
                    <a:pt x="200" y="285"/>
                  </a:cubicBezTo>
                  <a:cubicBezTo>
                    <a:pt x="199" y="283"/>
                    <a:pt x="201" y="280"/>
                    <a:pt x="199" y="279"/>
                  </a:cubicBezTo>
                  <a:cubicBezTo>
                    <a:pt x="197" y="279"/>
                    <a:pt x="195" y="277"/>
                    <a:pt x="193" y="278"/>
                  </a:cubicBezTo>
                  <a:cubicBezTo>
                    <a:pt x="191" y="279"/>
                    <a:pt x="191" y="282"/>
                    <a:pt x="189" y="281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4" y="279"/>
                    <a:pt x="184" y="276"/>
                    <a:pt x="182" y="275"/>
                  </a:cubicBezTo>
                  <a:cubicBezTo>
                    <a:pt x="181" y="276"/>
                    <a:pt x="180" y="276"/>
                    <a:pt x="179" y="276"/>
                  </a:cubicBezTo>
                  <a:close/>
                  <a:moveTo>
                    <a:pt x="179" y="266"/>
                  </a:moveTo>
                  <a:cubicBezTo>
                    <a:pt x="87" y="266"/>
                    <a:pt x="87" y="266"/>
                    <a:pt x="87" y="266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90" y="270"/>
                    <a:pt x="94" y="273"/>
                    <a:pt x="98" y="276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19" y="286"/>
                    <a:pt x="119" y="286"/>
                    <a:pt x="119" y="286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7" y="292"/>
                    <a:pt x="134" y="295"/>
                    <a:pt x="141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7" y="296"/>
                    <a:pt x="144" y="293"/>
                    <a:pt x="144" y="291"/>
                  </a:cubicBezTo>
                  <a:cubicBezTo>
                    <a:pt x="144" y="291"/>
                    <a:pt x="144" y="291"/>
                    <a:pt x="144" y="291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52" y="283"/>
                    <a:pt x="154" y="288"/>
                    <a:pt x="156" y="285"/>
                  </a:cubicBezTo>
                  <a:cubicBezTo>
                    <a:pt x="157" y="284"/>
                    <a:pt x="157" y="282"/>
                    <a:pt x="157" y="280"/>
                  </a:cubicBezTo>
                  <a:cubicBezTo>
                    <a:pt x="159" y="278"/>
                    <a:pt x="162" y="277"/>
                    <a:pt x="164" y="276"/>
                  </a:cubicBezTo>
                  <a:cubicBezTo>
                    <a:pt x="164" y="276"/>
                    <a:pt x="164" y="276"/>
                    <a:pt x="164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7" y="276"/>
                    <a:pt x="168" y="278"/>
                    <a:pt x="168" y="279"/>
                  </a:cubicBezTo>
                  <a:cubicBezTo>
                    <a:pt x="169" y="279"/>
                    <a:pt x="170" y="279"/>
                    <a:pt x="171" y="279"/>
                  </a:cubicBezTo>
                  <a:cubicBezTo>
                    <a:pt x="173" y="279"/>
                    <a:pt x="173" y="277"/>
                    <a:pt x="173" y="276"/>
                  </a:cubicBezTo>
                  <a:cubicBezTo>
                    <a:pt x="174" y="274"/>
                    <a:pt x="177" y="274"/>
                    <a:pt x="179" y="274"/>
                  </a:cubicBezTo>
                  <a:cubicBezTo>
                    <a:pt x="182" y="274"/>
                    <a:pt x="184" y="274"/>
                    <a:pt x="185" y="276"/>
                  </a:cubicBezTo>
                  <a:cubicBezTo>
                    <a:pt x="185" y="277"/>
                    <a:pt x="185" y="279"/>
                    <a:pt x="187" y="279"/>
                  </a:cubicBezTo>
                  <a:cubicBezTo>
                    <a:pt x="188" y="279"/>
                    <a:pt x="189" y="279"/>
                    <a:pt x="190" y="279"/>
                  </a:cubicBezTo>
                  <a:cubicBezTo>
                    <a:pt x="191" y="278"/>
                    <a:pt x="191" y="276"/>
                    <a:pt x="192" y="276"/>
                  </a:cubicBezTo>
                  <a:cubicBezTo>
                    <a:pt x="192" y="276"/>
                    <a:pt x="192" y="276"/>
                    <a:pt x="192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6" y="277"/>
                    <a:pt x="200" y="278"/>
                    <a:pt x="202" y="280"/>
                  </a:cubicBezTo>
                  <a:cubicBezTo>
                    <a:pt x="202" y="282"/>
                    <a:pt x="201" y="284"/>
                    <a:pt x="202" y="285"/>
                  </a:cubicBezTo>
                  <a:cubicBezTo>
                    <a:pt x="205" y="288"/>
                    <a:pt x="206" y="283"/>
                    <a:pt x="209" y="285"/>
                  </a:cubicBezTo>
                  <a:cubicBezTo>
                    <a:pt x="209" y="285"/>
                    <a:pt x="209" y="285"/>
                    <a:pt x="209" y="285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3"/>
                    <a:pt x="211" y="296"/>
                    <a:pt x="214" y="298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24" y="295"/>
                    <a:pt x="231" y="292"/>
                    <a:pt x="238" y="289"/>
                  </a:cubicBezTo>
                  <a:cubicBezTo>
                    <a:pt x="238" y="289"/>
                    <a:pt x="238" y="289"/>
                    <a:pt x="238" y="289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8" y="275"/>
                    <a:pt x="259" y="276"/>
                    <a:pt x="261" y="275"/>
                  </a:cubicBezTo>
                  <a:cubicBezTo>
                    <a:pt x="264" y="273"/>
                    <a:pt x="268" y="270"/>
                    <a:pt x="271" y="266"/>
                  </a:cubicBezTo>
                  <a:cubicBezTo>
                    <a:pt x="271" y="266"/>
                    <a:pt x="271" y="266"/>
                    <a:pt x="271" y="266"/>
                  </a:cubicBezTo>
                  <a:cubicBezTo>
                    <a:pt x="179" y="266"/>
                    <a:pt x="179" y="266"/>
                    <a:pt x="179" y="266"/>
                  </a:cubicBezTo>
                  <a:close/>
                  <a:moveTo>
                    <a:pt x="179" y="242"/>
                  </a:moveTo>
                  <a:cubicBezTo>
                    <a:pt x="148" y="242"/>
                    <a:pt x="148" y="242"/>
                    <a:pt x="148" y="242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4" y="240"/>
                    <a:pt x="142" y="241"/>
                    <a:pt x="141" y="242"/>
                  </a:cubicBezTo>
                  <a:cubicBezTo>
                    <a:pt x="141" y="242"/>
                    <a:pt x="141" y="242"/>
                    <a:pt x="141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136" y="246"/>
                    <a:pt x="136" y="246"/>
                    <a:pt x="136" y="246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0" y="254"/>
                    <a:pt x="141" y="257"/>
                    <a:pt x="141" y="260"/>
                  </a:cubicBezTo>
                  <a:cubicBezTo>
                    <a:pt x="140" y="260"/>
                    <a:pt x="140" y="261"/>
                    <a:pt x="139" y="261"/>
                  </a:cubicBezTo>
                  <a:cubicBezTo>
                    <a:pt x="137" y="260"/>
                    <a:pt x="137" y="257"/>
                    <a:pt x="137" y="255"/>
                  </a:cubicBezTo>
                  <a:cubicBezTo>
                    <a:pt x="135" y="254"/>
                    <a:pt x="134" y="252"/>
                    <a:pt x="132" y="253"/>
                  </a:cubicBezTo>
                  <a:cubicBezTo>
                    <a:pt x="128" y="255"/>
                    <a:pt x="128" y="260"/>
                    <a:pt x="126" y="263"/>
                  </a:cubicBezTo>
                  <a:cubicBezTo>
                    <a:pt x="126" y="263"/>
                    <a:pt x="126" y="263"/>
                    <a:pt x="126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2"/>
                    <a:pt x="103" y="261"/>
                    <a:pt x="102" y="260"/>
                  </a:cubicBezTo>
                  <a:cubicBezTo>
                    <a:pt x="102" y="260"/>
                    <a:pt x="102" y="260"/>
                    <a:pt x="102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3" y="262"/>
                    <a:pt x="83" y="262"/>
                    <a:pt x="83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1" y="262"/>
                    <a:pt x="101" y="263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84" y="263"/>
                    <a:pt x="84" y="263"/>
                    <a:pt x="84" y="263"/>
                  </a:cubicBezTo>
                  <a:cubicBezTo>
                    <a:pt x="85" y="265"/>
                    <a:pt x="85" y="265"/>
                    <a:pt x="85" y="265"/>
                  </a:cubicBezTo>
                  <a:cubicBezTo>
                    <a:pt x="179" y="265"/>
                    <a:pt x="179" y="265"/>
                    <a:pt x="179" y="265"/>
                  </a:cubicBezTo>
                  <a:cubicBezTo>
                    <a:pt x="273" y="265"/>
                    <a:pt x="273" y="265"/>
                    <a:pt x="273" y="265"/>
                  </a:cubicBezTo>
                  <a:cubicBezTo>
                    <a:pt x="274" y="264"/>
                    <a:pt x="274" y="264"/>
                    <a:pt x="274" y="264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2"/>
                    <a:pt x="258" y="262"/>
                    <a:pt x="259" y="262"/>
                  </a:cubicBezTo>
                  <a:cubicBezTo>
                    <a:pt x="259" y="262"/>
                    <a:pt x="259" y="262"/>
                    <a:pt x="259" y="262"/>
                  </a:cubicBezTo>
                  <a:cubicBezTo>
                    <a:pt x="275" y="262"/>
                    <a:pt x="275" y="262"/>
                    <a:pt x="275" y="262"/>
                  </a:cubicBezTo>
                  <a:cubicBezTo>
                    <a:pt x="277" y="260"/>
                    <a:pt x="277" y="260"/>
                    <a:pt x="277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5" y="261"/>
                    <a:pt x="256" y="262"/>
                    <a:pt x="255" y="263"/>
                  </a:cubicBezTo>
                  <a:cubicBezTo>
                    <a:pt x="255" y="263"/>
                    <a:pt x="255" y="263"/>
                    <a:pt x="255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0" y="260"/>
                    <a:pt x="230" y="255"/>
                    <a:pt x="226" y="253"/>
                  </a:cubicBezTo>
                  <a:cubicBezTo>
                    <a:pt x="224" y="252"/>
                    <a:pt x="223" y="254"/>
                    <a:pt x="222" y="255"/>
                  </a:cubicBezTo>
                  <a:cubicBezTo>
                    <a:pt x="221" y="257"/>
                    <a:pt x="221" y="260"/>
                    <a:pt x="219" y="261"/>
                  </a:cubicBezTo>
                  <a:cubicBezTo>
                    <a:pt x="218" y="261"/>
                    <a:pt x="218" y="260"/>
                    <a:pt x="218" y="260"/>
                  </a:cubicBezTo>
                  <a:cubicBezTo>
                    <a:pt x="217" y="257"/>
                    <a:pt x="218" y="254"/>
                    <a:pt x="217" y="251"/>
                  </a:cubicBezTo>
                  <a:cubicBezTo>
                    <a:pt x="217" y="251"/>
                    <a:pt x="217" y="251"/>
                    <a:pt x="217" y="251"/>
                  </a:cubicBezTo>
                  <a:cubicBezTo>
                    <a:pt x="222" y="246"/>
                    <a:pt x="222" y="246"/>
                    <a:pt x="222" y="246"/>
                  </a:cubicBezTo>
                  <a:cubicBezTo>
                    <a:pt x="282" y="246"/>
                    <a:pt x="282" y="246"/>
                    <a:pt x="282" y="246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6" y="241"/>
                    <a:pt x="214" y="240"/>
                    <a:pt x="212" y="241"/>
                  </a:cubicBezTo>
                  <a:cubicBezTo>
                    <a:pt x="212" y="241"/>
                    <a:pt x="212" y="241"/>
                    <a:pt x="212" y="241"/>
                  </a:cubicBezTo>
                  <a:cubicBezTo>
                    <a:pt x="210" y="242"/>
                    <a:pt x="210" y="242"/>
                    <a:pt x="210" y="242"/>
                  </a:cubicBezTo>
                  <a:cubicBezTo>
                    <a:pt x="179" y="242"/>
                    <a:pt x="179" y="242"/>
                    <a:pt x="179" y="242"/>
                  </a:cubicBezTo>
                  <a:close/>
                  <a:moveTo>
                    <a:pt x="179" y="227"/>
                  </a:moveTo>
                  <a:cubicBezTo>
                    <a:pt x="128" y="227"/>
                    <a:pt x="128" y="227"/>
                    <a:pt x="128" y="227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30" y="235"/>
                    <a:pt x="130" y="235"/>
                    <a:pt x="130" y="235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2" y="229"/>
                    <a:pt x="134" y="229"/>
                    <a:pt x="136" y="229"/>
                  </a:cubicBezTo>
                  <a:cubicBezTo>
                    <a:pt x="139" y="230"/>
                    <a:pt x="137" y="233"/>
                    <a:pt x="138" y="235"/>
                  </a:cubicBezTo>
                  <a:cubicBezTo>
                    <a:pt x="138" y="235"/>
                    <a:pt x="138" y="235"/>
                    <a:pt x="138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1" y="229"/>
                    <a:pt x="142" y="229"/>
                    <a:pt x="144" y="229"/>
                  </a:cubicBezTo>
                  <a:cubicBezTo>
                    <a:pt x="145" y="229"/>
                    <a:pt x="146" y="229"/>
                    <a:pt x="147" y="231"/>
                  </a:cubicBezTo>
                  <a:cubicBezTo>
                    <a:pt x="148" y="232"/>
                    <a:pt x="147" y="236"/>
                    <a:pt x="150" y="235"/>
                  </a:cubicBezTo>
                  <a:cubicBezTo>
                    <a:pt x="150" y="233"/>
                    <a:pt x="150" y="231"/>
                    <a:pt x="151" y="230"/>
                  </a:cubicBezTo>
                  <a:cubicBezTo>
                    <a:pt x="153" y="229"/>
                    <a:pt x="154" y="228"/>
                    <a:pt x="155" y="229"/>
                  </a:cubicBezTo>
                  <a:cubicBezTo>
                    <a:pt x="157" y="229"/>
                    <a:pt x="157" y="230"/>
                    <a:pt x="157" y="231"/>
                  </a:cubicBezTo>
                  <a:cubicBezTo>
                    <a:pt x="158" y="233"/>
                    <a:pt x="157" y="236"/>
                    <a:pt x="160" y="235"/>
                  </a:cubicBezTo>
                  <a:cubicBezTo>
                    <a:pt x="160" y="233"/>
                    <a:pt x="160" y="232"/>
                    <a:pt x="161" y="230"/>
                  </a:cubicBezTo>
                  <a:cubicBezTo>
                    <a:pt x="162" y="229"/>
                    <a:pt x="163" y="229"/>
                    <a:pt x="165" y="229"/>
                  </a:cubicBezTo>
                  <a:cubicBezTo>
                    <a:pt x="168" y="230"/>
                    <a:pt x="167" y="233"/>
                    <a:pt x="168" y="235"/>
                  </a:cubicBezTo>
                  <a:cubicBezTo>
                    <a:pt x="168" y="235"/>
                    <a:pt x="168" y="235"/>
                    <a:pt x="168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4"/>
                    <a:pt x="170" y="233"/>
                    <a:pt x="170" y="232"/>
                  </a:cubicBezTo>
                  <a:cubicBezTo>
                    <a:pt x="171" y="231"/>
                    <a:pt x="172" y="230"/>
                    <a:pt x="174" y="229"/>
                  </a:cubicBezTo>
                  <a:cubicBezTo>
                    <a:pt x="175" y="229"/>
                    <a:pt x="177" y="229"/>
                    <a:pt x="179" y="229"/>
                  </a:cubicBezTo>
                  <a:cubicBezTo>
                    <a:pt x="181" y="229"/>
                    <a:pt x="183" y="229"/>
                    <a:pt x="184" y="229"/>
                  </a:cubicBezTo>
                  <a:cubicBezTo>
                    <a:pt x="186" y="230"/>
                    <a:pt x="187" y="231"/>
                    <a:pt x="188" y="232"/>
                  </a:cubicBezTo>
                  <a:cubicBezTo>
                    <a:pt x="188" y="233"/>
                    <a:pt x="188" y="234"/>
                    <a:pt x="188" y="235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3"/>
                    <a:pt x="190" y="230"/>
                    <a:pt x="194" y="229"/>
                  </a:cubicBezTo>
                  <a:cubicBezTo>
                    <a:pt x="195" y="229"/>
                    <a:pt x="196" y="229"/>
                    <a:pt x="197" y="230"/>
                  </a:cubicBezTo>
                  <a:cubicBezTo>
                    <a:pt x="198" y="232"/>
                    <a:pt x="198" y="233"/>
                    <a:pt x="198" y="235"/>
                  </a:cubicBezTo>
                  <a:cubicBezTo>
                    <a:pt x="201" y="236"/>
                    <a:pt x="200" y="233"/>
                    <a:pt x="201" y="231"/>
                  </a:cubicBezTo>
                  <a:cubicBezTo>
                    <a:pt x="201" y="230"/>
                    <a:pt x="201" y="229"/>
                    <a:pt x="203" y="229"/>
                  </a:cubicBezTo>
                  <a:cubicBezTo>
                    <a:pt x="204" y="228"/>
                    <a:pt x="205" y="229"/>
                    <a:pt x="207" y="230"/>
                  </a:cubicBezTo>
                  <a:cubicBezTo>
                    <a:pt x="208" y="231"/>
                    <a:pt x="208" y="233"/>
                    <a:pt x="208" y="235"/>
                  </a:cubicBezTo>
                  <a:cubicBezTo>
                    <a:pt x="211" y="236"/>
                    <a:pt x="210" y="232"/>
                    <a:pt x="211" y="231"/>
                  </a:cubicBezTo>
                  <a:cubicBezTo>
                    <a:pt x="212" y="229"/>
                    <a:pt x="213" y="229"/>
                    <a:pt x="214" y="229"/>
                  </a:cubicBezTo>
                  <a:cubicBezTo>
                    <a:pt x="216" y="229"/>
                    <a:pt x="217" y="229"/>
                    <a:pt x="218" y="231"/>
                  </a:cubicBezTo>
                  <a:cubicBezTo>
                    <a:pt x="218" y="231"/>
                    <a:pt x="218" y="231"/>
                    <a:pt x="218" y="231"/>
                  </a:cubicBezTo>
                  <a:cubicBezTo>
                    <a:pt x="218" y="235"/>
                    <a:pt x="218" y="235"/>
                    <a:pt x="218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1" y="233"/>
                    <a:pt x="220" y="230"/>
                    <a:pt x="222" y="229"/>
                  </a:cubicBezTo>
                  <a:cubicBezTo>
                    <a:pt x="224" y="229"/>
                    <a:pt x="226" y="229"/>
                    <a:pt x="227" y="231"/>
                  </a:cubicBezTo>
                  <a:cubicBezTo>
                    <a:pt x="227" y="231"/>
                    <a:pt x="227" y="231"/>
                    <a:pt x="227" y="231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230" y="235"/>
                    <a:pt x="230" y="235"/>
                    <a:pt x="230" y="235"/>
                  </a:cubicBezTo>
                  <a:cubicBezTo>
                    <a:pt x="230" y="227"/>
                    <a:pt x="230" y="227"/>
                    <a:pt x="230" y="227"/>
                  </a:cubicBezTo>
                  <a:cubicBezTo>
                    <a:pt x="179" y="227"/>
                    <a:pt x="179" y="227"/>
                    <a:pt x="179" y="227"/>
                  </a:cubicBezTo>
                  <a:close/>
                  <a:moveTo>
                    <a:pt x="179" y="223"/>
                  </a:moveTo>
                  <a:cubicBezTo>
                    <a:pt x="133" y="223"/>
                    <a:pt x="133" y="223"/>
                    <a:pt x="133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1" y="223"/>
                    <a:pt x="131" y="224"/>
                  </a:cubicBezTo>
                  <a:cubicBezTo>
                    <a:pt x="131" y="224"/>
                    <a:pt x="132" y="224"/>
                    <a:pt x="132" y="225"/>
                  </a:cubicBezTo>
                  <a:cubicBezTo>
                    <a:pt x="132" y="225"/>
                    <a:pt x="132" y="225"/>
                    <a:pt x="132" y="225"/>
                  </a:cubicBezTo>
                  <a:cubicBezTo>
                    <a:pt x="179" y="225"/>
                    <a:pt x="179" y="225"/>
                    <a:pt x="179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4"/>
                    <a:pt x="227" y="224"/>
                    <a:pt x="227" y="224"/>
                  </a:cubicBezTo>
                  <a:cubicBezTo>
                    <a:pt x="227" y="223"/>
                    <a:pt x="226" y="223"/>
                    <a:pt x="226" y="223"/>
                  </a:cubicBezTo>
                  <a:cubicBezTo>
                    <a:pt x="226" y="223"/>
                    <a:pt x="226" y="223"/>
                    <a:pt x="226" y="223"/>
                  </a:cubicBezTo>
                  <a:cubicBezTo>
                    <a:pt x="225" y="223"/>
                    <a:pt x="225" y="223"/>
                    <a:pt x="225" y="223"/>
                  </a:cubicBezTo>
                  <a:cubicBezTo>
                    <a:pt x="179" y="223"/>
                    <a:pt x="179" y="223"/>
                    <a:pt x="179" y="223"/>
                  </a:cubicBezTo>
                  <a:close/>
                  <a:moveTo>
                    <a:pt x="179" y="217"/>
                  </a:move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8"/>
                    <a:pt x="135" y="217"/>
                    <a:pt x="135" y="218"/>
                  </a:cubicBezTo>
                  <a:cubicBezTo>
                    <a:pt x="135" y="219"/>
                    <a:pt x="136" y="219"/>
                    <a:pt x="136" y="219"/>
                  </a:cubicBezTo>
                  <a:cubicBezTo>
                    <a:pt x="136" y="219"/>
                    <a:pt x="136" y="219"/>
                    <a:pt x="136" y="219"/>
                  </a:cubicBezTo>
                  <a:cubicBezTo>
                    <a:pt x="179" y="219"/>
                    <a:pt x="179" y="219"/>
                    <a:pt x="179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3" y="219"/>
                    <a:pt x="223" y="218"/>
                  </a:cubicBezTo>
                  <a:cubicBezTo>
                    <a:pt x="223" y="217"/>
                    <a:pt x="221" y="218"/>
                    <a:pt x="221" y="217"/>
                  </a:cubicBezTo>
                  <a:cubicBezTo>
                    <a:pt x="221" y="217"/>
                    <a:pt x="221" y="217"/>
                    <a:pt x="221" y="217"/>
                  </a:cubicBezTo>
                  <a:cubicBezTo>
                    <a:pt x="179" y="217"/>
                    <a:pt x="179" y="217"/>
                    <a:pt x="179" y="217"/>
                  </a:cubicBezTo>
                  <a:close/>
                  <a:moveTo>
                    <a:pt x="179" y="204"/>
                  </a:moveTo>
                  <a:cubicBezTo>
                    <a:pt x="139" y="204"/>
                    <a:pt x="139" y="204"/>
                    <a:pt x="139" y="204"/>
                  </a:cubicBezTo>
                  <a:cubicBezTo>
                    <a:pt x="139" y="204"/>
                    <a:pt x="139" y="204"/>
                    <a:pt x="139" y="204"/>
                  </a:cubicBezTo>
                  <a:cubicBezTo>
                    <a:pt x="138" y="203"/>
                    <a:pt x="138" y="202"/>
                    <a:pt x="137" y="202"/>
                  </a:cubicBezTo>
                  <a:cubicBezTo>
                    <a:pt x="136" y="202"/>
                    <a:pt x="136" y="202"/>
                    <a:pt x="136" y="203"/>
                  </a:cubicBezTo>
                  <a:cubicBezTo>
                    <a:pt x="136" y="203"/>
                    <a:pt x="136" y="203"/>
                    <a:pt x="136" y="203"/>
                  </a:cubicBezTo>
                  <a:cubicBezTo>
                    <a:pt x="135" y="215"/>
                    <a:pt x="135" y="215"/>
                    <a:pt x="135" y="215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8" y="205"/>
                    <a:pt x="138" y="205"/>
                    <a:pt x="138" y="205"/>
                  </a:cubicBezTo>
                  <a:cubicBezTo>
                    <a:pt x="179" y="205"/>
                    <a:pt x="179" y="205"/>
                    <a:pt x="179" y="205"/>
                  </a:cubicBezTo>
                  <a:cubicBezTo>
                    <a:pt x="221" y="205"/>
                    <a:pt x="221" y="205"/>
                    <a:pt x="221" y="205"/>
                  </a:cubicBezTo>
                  <a:cubicBezTo>
                    <a:pt x="221" y="214"/>
                    <a:pt x="221" y="214"/>
                    <a:pt x="221" y="214"/>
                  </a:cubicBezTo>
                  <a:cubicBezTo>
                    <a:pt x="223" y="215"/>
                    <a:pt x="223" y="215"/>
                    <a:pt x="223" y="215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2"/>
                    <a:pt x="222" y="202"/>
                    <a:pt x="221" y="202"/>
                  </a:cubicBezTo>
                  <a:cubicBezTo>
                    <a:pt x="220" y="202"/>
                    <a:pt x="220" y="203"/>
                    <a:pt x="219" y="204"/>
                  </a:cubicBezTo>
                  <a:cubicBezTo>
                    <a:pt x="219" y="204"/>
                    <a:pt x="219" y="204"/>
                    <a:pt x="219" y="204"/>
                  </a:cubicBezTo>
                  <a:cubicBezTo>
                    <a:pt x="179" y="204"/>
                    <a:pt x="179" y="204"/>
                    <a:pt x="179" y="204"/>
                  </a:cubicBezTo>
                  <a:close/>
                  <a:moveTo>
                    <a:pt x="179" y="43"/>
                  </a:moveTo>
                  <a:cubicBezTo>
                    <a:pt x="171" y="44"/>
                    <a:pt x="164" y="44"/>
                    <a:pt x="157" y="45"/>
                  </a:cubicBezTo>
                  <a:cubicBezTo>
                    <a:pt x="128" y="51"/>
                    <a:pt x="101" y="63"/>
                    <a:pt x="80" y="87"/>
                  </a:cubicBezTo>
                  <a:cubicBezTo>
                    <a:pt x="66" y="101"/>
                    <a:pt x="58" y="118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1" y="147"/>
                    <a:pt x="49" y="156"/>
                    <a:pt x="48" y="165"/>
                  </a:cubicBezTo>
                  <a:cubicBezTo>
                    <a:pt x="48" y="165"/>
                    <a:pt x="48" y="165"/>
                    <a:pt x="48" y="165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6" y="187"/>
                    <a:pt x="50" y="204"/>
                    <a:pt x="55" y="221"/>
                  </a:cubicBezTo>
                  <a:cubicBezTo>
                    <a:pt x="58" y="224"/>
                    <a:pt x="58" y="229"/>
                    <a:pt x="62" y="231"/>
                  </a:cubicBezTo>
                  <a:cubicBezTo>
                    <a:pt x="62" y="231"/>
                    <a:pt x="62" y="231"/>
                    <a:pt x="62" y="231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5"/>
                    <a:pt x="71" y="247"/>
                    <a:pt x="72" y="249"/>
                  </a:cubicBezTo>
                  <a:cubicBezTo>
                    <a:pt x="72" y="249"/>
                    <a:pt x="72" y="249"/>
                    <a:pt x="72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7"/>
                    <a:pt x="125" y="227"/>
                    <a:pt x="123" y="226"/>
                  </a:cubicBezTo>
                  <a:cubicBezTo>
                    <a:pt x="123" y="224"/>
                    <a:pt x="127" y="225"/>
                    <a:pt x="126" y="222"/>
                  </a:cubicBezTo>
                  <a:cubicBezTo>
                    <a:pt x="127" y="221"/>
                    <a:pt x="130" y="223"/>
                    <a:pt x="131" y="221"/>
                  </a:cubicBezTo>
                  <a:cubicBezTo>
                    <a:pt x="130" y="220"/>
                    <a:pt x="130" y="219"/>
                    <a:pt x="129" y="220"/>
                  </a:cubicBezTo>
                  <a:cubicBezTo>
                    <a:pt x="128" y="219"/>
                    <a:pt x="127" y="219"/>
                    <a:pt x="127" y="218"/>
                  </a:cubicBezTo>
                  <a:cubicBezTo>
                    <a:pt x="128" y="217"/>
                    <a:pt x="129" y="217"/>
                    <a:pt x="130" y="217"/>
                  </a:cubicBezTo>
                  <a:cubicBezTo>
                    <a:pt x="131" y="217"/>
                    <a:pt x="130" y="216"/>
                    <a:pt x="131" y="215"/>
                  </a:cubicBezTo>
                  <a:cubicBezTo>
                    <a:pt x="132" y="215"/>
                    <a:pt x="132" y="216"/>
                    <a:pt x="133" y="216"/>
                  </a:cubicBezTo>
                  <a:cubicBezTo>
                    <a:pt x="133" y="216"/>
                    <a:pt x="134" y="215"/>
                    <a:pt x="134" y="215"/>
                  </a:cubicBezTo>
                  <a:cubicBezTo>
                    <a:pt x="134" y="211"/>
                    <a:pt x="134" y="206"/>
                    <a:pt x="135" y="202"/>
                  </a:cubicBezTo>
                  <a:cubicBezTo>
                    <a:pt x="135" y="201"/>
                    <a:pt x="136" y="199"/>
                    <a:pt x="138" y="200"/>
                  </a:cubicBezTo>
                  <a:cubicBezTo>
                    <a:pt x="139" y="200"/>
                    <a:pt x="140" y="201"/>
                    <a:pt x="140" y="202"/>
                  </a:cubicBezTo>
                  <a:cubicBezTo>
                    <a:pt x="140" y="202"/>
                    <a:pt x="140" y="202"/>
                    <a:pt x="140" y="202"/>
                  </a:cubicBezTo>
                  <a:cubicBezTo>
                    <a:pt x="179" y="202"/>
                    <a:pt x="179" y="202"/>
                    <a:pt x="179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9" y="201"/>
                    <a:pt x="219" y="200"/>
                    <a:pt x="220" y="200"/>
                  </a:cubicBezTo>
                  <a:cubicBezTo>
                    <a:pt x="222" y="199"/>
                    <a:pt x="223" y="201"/>
                    <a:pt x="224" y="202"/>
                  </a:cubicBezTo>
                  <a:cubicBezTo>
                    <a:pt x="224" y="206"/>
                    <a:pt x="225" y="211"/>
                    <a:pt x="224" y="215"/>
                  </a:cubicBezTo>
                  <a:cubicBezTo>
                    <a:pt x="224" y="215"/>
                    <a:pt x="225" y="216"/>
                    <a:pt x="225" y="216"/>
                  </a:cubicBezTo>
                  <a:cubicBezTo>
                    <a:pt x="226" y="216"/>
                    <a:pt x="226" y="215"/>
                    <a:pt x="227" y="215"/>
                  </a:cubicBezTo>
                  <a:cubicBezTo>
                    <a:pt x="228" y="216"/>
                    <a:pt x="227" y="217"/>
                    <a:pt x="229" y="217"/>
                  </a:cubicBezTo>
                  <a:cubicBezTo>
                    <a:pt x="229" y="217"/>
                    <a:pt x="230" y="217"/>
                    <a:pt x="231" y="218"/>
                  </a:cubicBezTo>
                  <a:cubicBezTo>
                    <a:pt x="231" y="219"/>
                    <a:pt x="230" y="219"/>
                    <a:pt x="229" y="220"/>
                  </a:cubicBezTo>
                  <a:cubicBezTo>
                    <a:pt x="228" y="219"/>
                    <a:pt x="228" y="220"/>
                    <a:pt x="228" y="221"/>
                  </a:cubicBezTo>
                  <a:cubicBezTo>
                    <a:pt x="228" y="223"/>
                    <a:pt x="231" y="221"/>
                    <a:pt x="232" y="222"/>
                  </a:cubicBezTo>
                  <a:cubicBezTo>
                    <a:pt x="231" y="225"/>
                    <a:pt x="235" y="224"/>
                    <a:pt x="235" y="226"/>
                  </a:cubicBezTo>
                  <a:cubicBezTo>
                    <a:pt x="233" y="227"/>
                    <a:pt x="231" y="227"/>
                    <a:pt x="231" y="229"/>
                  </a:cubicBezTo>
                  <a:cubicBezTo>
                    <a:pt x="231" y="229"/>
                    <a:pt x="231" y="229"/>
                    <a:pt x="231" y="229"/>
                  </a:cubicBezTo>
                  <a:cubicBezTo>
                    <a:pt x="231" y="235"/>
                    <a:pt x="231" y="235"/>
                    <a:pt x="231" y="235"/>
                  </a:cubicBezTo>
                  <a:cubicBezTo>
                    <a:pt x="235" y="235"/>
                    <a:pt x="235" y="235"/>
                    <a:pt x="235" y="235"/>
                  </a:cubicBezTo>
                  <a:cubicBezTo>
                    <a:pt x="236" y="239"/>
                    <a:pt x="236" y="239"/>
                    <a:pt x="236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5" y="249"/>
                    <a:pt x="285" y="249"/>
                    <a:pt x="285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7" y="247"/>
                    <a:pt x="289" y="245"/>
                    <a:pt x="289" y="242"/>
                  </a:cubicBezTo>
                  <a:cubicBezTo>
                    <a:pt x="289" y="242"/>
                    <a:pt x="289" y="242"/>
                    <a:pt x="289" y="242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300" y="229"/>
                    <a:pt x="301" y="224"/>
                    <a:pt x="303" y="221"/>
                  </a:cubicBezTo>
                  <a:cubicBezTo>
                    <a:pt x="308" y="204"/>
                    <a:pt x="312" y="187"/>
                    <a:pt x="311" y="167"/>
                  </a:cubicBezTo>
                  <a:cubicBezTo>
                    <a:pt x="311" y="167"/>
                    <a:pt x="311" y="167"/>
                    <a:pt x="311" y="167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09" y="156"/>
                    <a:pt x="308" y="147"/>
                    <a:pt x="305" y="138"/>
                  </a:cubicBezTo>
                  <a:cubicBezTo>
                    <a:pt x="305" y="138"/>
                    <a:pt x="305" y="138"/>
                    <a:pt x="305" y="138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0" y="118"/>
                    <a:pt x="292" y="101"/>
                    <a:pt x="278" y="87"/>
                  </a:cubicBezTo>
                  <a:cubicBezTo>
                    <a:pt x="257" y="63"/>
                    <a:pt x="230" y="51"/>
                    <a:pt x="201" y="45"/>
                  </a:cubicBezTo>
                  <a:cubicBezTo>
                    <a:pt x="194" y="44"/>
                    <a:pt x="187" y="44"/>
                    <a:pt x="179" y="43"/>
                  </a:cubicBezTo>
                  <a:close/>
                  <a:moveTo>
                    <a:pt x="179" y="2"/>
                  </a:moveTo>
                  <a:cubicBezTo>
                    <a:pt x="156" y="2"/>
                    <a:pt x="134" y="8"/>
                    <a:pt x="113" y="15"/>
                  </a:cubicBezTo>
                  <a:cubicBezTo>
                    <a:pt x="85" y="25"/>
                    <a:pt x="60" y="45"/>
                    <a:pt x="40" y="69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1" y="72"/>
                    <a:pt x="41" y="75"/>
                    <a:pt x="43" y="77"/>
                  </a:cubicBezTo>
                  <a:cubicBezTo>
                    <a:pt x="44" y="70"/>
                    <a:pt x="47" y="66"/>
                    <a:pt x="50" y="62"/>
                  </a:cubicBezTo>
                  <a:cubicBezTo>
                    <a:pt x="56" y="54"/>
                    <a:pt x="64" y="49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3"/>
                  </a:cubicBezTo>
                  <a:cubicBezTo>
                    <a:pt x="66" y="49"/>
                    <a:pt x="57" y="55"/>
                    <a:pt x="52" y="63"/>
                  </a:cubicBezTo>
                  <a:cubicBezTo>
                    <a:pt x="47" y="67"/>
                    <a:pt x="48" y="73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81"/>
                    <a:pt x="45" y="81"/>
                  </a:cubicBezTo>
                  <a:cubicBezTo>
                    <a:pt x="42" y="80"/>
                    <a:pt x="41" y="83"/>
                    <a:pt x="39" y="85"/>
                  </a:cubicBezTo>
                  <a:cubicBezTo>
                    <a:pt x="40" y="86"/>
                    <a:pt x="39" y="88"/>
                    <a:pt x="39" y="90"/>
                  </a:cubicBezTo>
                  <a:cubicBezTo>
                    <a:pt x="38" y="91"/>
                    <a:pt x="37" y="91"/>
                    <a:pt x="35" y="91"/>
                  </a:cubicBezTo>
                  <a:cubicBezTo>
                    <a:pt x="34" y="90"/>
                    <a:pt x="34" y="89"/>
                    <a:pt x="34" y="88"/>
                  </a:cubicBezTo>
                  <a:cubicBezTo>
                    <a:pt x="33" y="87"/>
                    <a:pt x="34" y="86"/>
                    <a:pt x="34" y="84"/>
                  </a:cubicBezTo>
                  <a:cubicBezTo>
                    <a:pt x="34" y="83"/>
                    <a:pt x="37" y="84"/>
                    <a:pt x="38" y="83"/>
                  </a:cubicBezTo>
                  <a:cubicBezTo>
                    <a:pt x="39" y="82"/>
                    <a:pt x="40" y="81"/>
                    <a:pt x="40" y="79"/>
                  </a:cubicBezTo>
                  <a:cubicBezTo>
                    <a:pt x="39" y="77"/>
                    <a:pt x="40" y="75"/>
                    <a:pt x="39" y="73"/>
                  </a:cubicBezTo>
                  <a:cubicBezTo>
                    <a:pt x="39" y="71"/>
                    <a:pt x="37" y="70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3"/>
                    <a:pt x="31" y="83"/>
                    <a:pt x="32" y="83"/>
                  </a:cubicBezTo>
                  <a:cubicBezTo>
                    <a:pt x="33" y="83"/>
                    <a:pt x="34" y="83"/>
                    <a:pt x="33" y="84"/>
                  </a:cubicBezTo>
                  <a:cubicBezTo>
                    <a:pt x="30" y="88"/>
                    <a:pt x="33" y="92"/>
                    <a:pt x="33" y="97"/>
                  </a:cubicBezTo>
                  <a:cubicBezTo>
                    <a:pt x="32" y="99"/>
                    <a:pt x="33" y="102"/>
                    <a:pt x="31" y="103"/>
                  </a:cubicBezTo>
                  <a:cubicBezTo>
                    <a:pt x="30" y="104"/>
                    <a:pt x="29" y="102"/>
                    <a:pt x="28" y="102"/>
                  </a:cubicBezTo>
                  <a:cubicBezTo>
                    <a:pt x="27" y="100"/>
                    <a:pt x="27" y="97"/>
                    <a:pt x="28" y="96"/>
                  </a:cubicBezTo>
                  <a:cubicBezTo>
                    <a:pt x="28" y="92"/>
                    <a:pt x="30" y="89"/>
                    <a:pt x="31" y="87"/>
                  </a:cubicBezTo>
                  <a:cubicBezTo>
                    <a:pt x="31" y="85"/>
                    <a:pt x="29" y="85"/>
                    <a:pt x="28" y="85"/>
                  </a:cubicBezTo>
                  <a:cubicBezTo>
                    <a:pt x="26" y="90"/>
                    <a:pt x="23" y="94"/>
                    <a:pt x="21" y="99"/>
                  </a:cubicBezTo>
                  <a:cubicBezTo>
                    <a:pt x="11" y="120"/>
                    <a:pt x="5" y="142"/>
                    <a:pt x="3" y="166"/>
                  </a:cubicBezTo>
                  <a:cubicBezTo>
                    <a:pt x="3" y="171"/>
                    <a:pt x="3" y="177"/>
                    <a:pt x="3" y="182"/>
                  </a:cubicBezTo>
                  <a:cubicBezTo>
                    <a:pt x="3" y="183"/>
                    <a:pt x="3" y="183"/>
                    <a:pt x="2" y="184"/>
                  </a:cubicBezTo>
                  <a:cubicBezTo>
                    <a:pt x="3" y="191"/>
                    <a:pt x="3" y="199"/>
                    <a:pt x="5" y="205"/>
                  </a:cubicBezTo>
                  <a:cubicBezTo>
                    <a:pt x="6" y="206"/>
                    <a:pt x="7" y="206"/>
                    <a:pt x="7" y="206"/>
                  </a:cubicBezTo>
                  <a:cubicBezTo>
                    <a:pt x="13" y="231"/>
                    <a:pt x="22" y="254"/>
                    <a:pt x="37" y="275"/>
                  </a:cubicBezTo>
                  <a:cubicBezTo>
                    <a:pt x="37" y="275"/>
                    <a:pt x="37" y="275"/>
                    <a:pt x="37" y="275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40" y="283"/>
                    <a:pt x="44" y="287"/>
                    <a:pt x="48" y="291"/>
                  </a:cubicBezTo>
                  <a:cubicBezTo>
                    <a:pt x="49" y="292"/>
                    <a:pt x="50" y="290"/>
                    <a:pt x="51" y="290"/>
                  </a:cubicBezTo>
                  <a:cubicBezTo>
                    <a:pt x="52" y="288"/>
                    <a:pt x="53" y="291"/>
                    <a:pt x="54" y="292"/>
                  </a:cubicBezTo>
                  <a:cubicBezTo>
                    <a:pt x="56" y="298"/>
                    <a:pt x="60" y="302"/>
                    <a:pt x="65" y="307"/>
                  </a:cubicBezTo>
                  <a:cubicBezTo>
                    <a:pt x="70" y="312"/>
                    <a:pt x="74" y="319"/>
                    <a:pt x="81" y="321"/>
                  </a:cubicBezTo>
                  <a:cubicBezTo>
                    <a:pt x="92" y="330"/>
                    <a:pt x="104" y="334"/>
                    <a:pt x="118" y="335"/>
                  </a:cubicBezTo>
                  <a:cubicBezTo>
                    <a:pt x="125" y="336"/>
                    <a:pt x="134" y="338"/>
                    <a:pt x="140" y="334"/>
                  </a:cubicBezTo>
                  <a:cubicBezTo>
                    <a:pt x="138" y="334"/>
                    <a:pt x="135" y="335"/>
                    <a:pt x="132" y="335"/>
                  </a:cubicBezTo>
                  <a:cubicBezTo>
                    <a:pt x="122" y="334"/>
                    <a:pt x="113" y="331"/>
                    <a:pt x="105" y="326"/>
                  </a:cubicBezTo>
                  <a:cubicBezTo>
                    <a:pt x="107" y="328"/>
                    <a:pt x="109" y="329"/>
                    <a:pt x="110" y="330"/>
                  </a:cubicBezTo>
                  <a:cubicBezTo>
                    <a:pt x="111" y="331"/>
                    <a:pt x="113" y="331"/>
                    <a:pt x="113" y="332"/>
                  </a:cubicBezTo>
                  <a:cubicBezTo>
                    <a:pt x="105" y="333"/>
                    <a:pt x="98" y="328"/>
                    <a:pt x="90" y="326"/>
                  </a:cubicBezTo>
                  <a:cubicBezTo>
                    <a:pt x="81" y="322"/>
                    <a:pt x="74" y="312"/>
                    <a:pt x="71" y="303"/>
                  </a:cubicBezTo>
                  <a:cubicBezTo>
                    <a:pt x="68" y="295"/>
                    <a:pt x="66" y="287"/>
                    <a:pt x="66" y="278"/>
                  </a:cubicBezTo>
                  <a:cubicBezTo>
                    <a:pt x="63" y="275"/>
                    <a:pt x="61" y="272"/>
                    <a:pt x="58" y="269"/>
                  </a:cubicBezTo>
                  <a:cubicBezTo>
                    <a:pt x="58" y="269"/>
                    <a:pt x="58" y="269"/>
                    <a:pt x="58" y="269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7" y="279"/>
                    <a:pt x="58" y="284"/>
                    <a:pt x="59" y="289"/>
                  </a:cubicBezTo>
                  <a:cubicBezTo>
                    <a:pt x="63" y="299"/>
                    <a:pt x="67" y="309"/>
                    <a:pt x="77" y="315"/>
                  </a:cubicBezTo>
                  <a:cubicBezTo>
                    <a:pt x="77" y="315"/>
                    <a:pt x="77" y="315"/>
                    <a:pt x="77" y="315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6" y="317"/>
                    <a:pt x="76" y="316"/>
                  </a:cubicBezTo>
                  <a:cubicBezTo>
                    <a:pt x="66" y="310"/>
                    <a:pt x="61" y="299"/>
                    <a:pt x="57" y="289"/>
                  </a:cubicBezTo>
                  <a:cubicBezTo>
                    <a:pt x="56" y="285"/>
                    <a:pt x="56" y="281"/>
                    <a:pt x="55" y="277"/>
                  </a:cubicBezTo>
                  <a:cubicBezTo>
                    <a:pt x="55" y="277"/>
                    <a:pt x="55" y="277"/>
                    <a:pt x="55" y="277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7" y="288"/>
                    <a:pt x="46" y="286"/>
                    <a:pt x="44" y="284"/>
                  </a:cubicBezTo>
                  <a:cubicBezTo>
                    <a:pt x="44" y="284"/>
                    <a:pt x="44" y="284"/>
                    <a:pt x="44" y="284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5" y="243"/>
                    <a:pt x="66" y="246"/>
                    <a:pt x="68" y="248"/>
                  </a:cubicBezTo>
                  <a:cubicBezTo>
                    <a:pt x="68" y="248"/>
                    <a:pt x="68" y="248"/>
                    <a:pt x="68" y="248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4" y="262"/>
                    <a:pt x="66" y="262"/>
                    <a:pt x="68" y="263"/>
                  </a:cubicBezTo>
                  <a:cubicBezTo>
                    <a:pt x="69" y="264"/>
                    <a:pt x="71" y="265"/>
                    <a:pt x="71" y="267"/>
                  </a:cubicBezTo>
                  <a:cubicBezTo>
                    <a:pt x="71" y="268"/>
                    <a:pt x="69" y="268"/>
                    <a:pt x="68" y="268"/>
                  </a:cubicBezTo>
                  <a:cubicBezTo>
                    <a:pt x="68" y="270"/>
                    <a:pt x="69" y="271"/>
                    <a:pt x="69" y="273"/>
                  </a:cubicBezTo>
                  <a:cubicBezTo>
                    <a:pt x="66" y="274"/>
                    <a:pt x="65" y="270"/>
                    <a:pt x="63" y="269"/>
                  </a:cubicBezTo>
                  <a:cubicBezTo>
                    <a:pt x="62" y="267"/>
                    <a:pt x="62" y="265"/>
                    <a:pt x="61" y="264"/>
                  </a:cubicBezTo>
                  <a:cubicBezTo>
                    <a:pt x="60" y="265"/>
                    <a:pt x="60" y="266"/>
                    <a:pt x="59" y="267"/>
                  </a:cubicBezTo>
                  <a:cubicBezTo>
                    <a:pt x="64" y="277"/>
                    <a:pt x="74" y="282"/>
                    <a:pt x="81" y="289"/>
                  </a:cubicBezTo>
                  <a:cubicBezTo>
                    <a:pt x="81" y="287"/>
                    <a:pt x="79" y="286"/>
                    <a:pt x="79" y="284"/>
                  </a:cubicBezTo>
                  <a:cubicBezTo>
                    <a:pt x="79" y="283"/>
                    <a:pt x="80" y="283"/>
                    <a:pt x="81" y="283"/>
                  </a:cubicBezTo>
                  <a:cubicBezTo>
                    <a:pt x="83" y="285"/>
                    <a:pt x="85" y="288"/>
                    <a:pt x="87" y="290"/>
                  </a:cubicBezTo>
                  <a:cubicBezTo>
                    <a:pt x="89" y="290"/>
                    <a:pt x="89" y="292"/>
                    <a:pt x="90" y="294"/>
                  </a:cubicBezTo>
                  <a:cubicBezTo>
                    <a:pt x="94" y="295"/>
                    <a:pt x="99" y="292"/>
                    <a:pt x="102" y="296"/>
                  </a:cubicBezTo>
                  <a:cubicBezTo>
                    <a:pt x="102" y="297"/>
                    <a:pt x="102" y="298"/>
                    <a:pt x="102" y="300"/>
                  </a:cubicBezTo>
                  <a:cubicBezTo>
                    <a:pt x="101" y="302"/>
                    <a:pt x="102" y="304"/>
                    <a:pt x="104" y="305"/>
                  </a:cubicBezTo>
                  <a:cubicBezTo>
                    <a:pt x="104" y="305"/>
                    <a:pt x="104" y="305"/>
                    <a:pt x="104" y="305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2" y="280"/>
                  </a:cubicBezTo>
                  <a:cubicBezTo>
                    <a:pt x="102" y="280"/>
                    <a:pt x="102" y="280"/>
                    <a:pt x="102" y="280"/>
                  </a:cubicBezTo>
                  <a:cubicBezTo>
                    <a:pt x="107" y="284"/>
                    <a:pt x="107" y="284"/>
                    <a:pt x="107" y="28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2" y="305"/>
                    <a:pt x="111" y="308"/>
                    <a:pt x="113" y="308"/>
                  </a:cubicBezTo>
                  <a:cubicBezTo>
                    <a:pt x="113" y="308"/>
                    <a:pt x="113" y="308"/>
                    <a:pt x="113" y="308"/>
                  </a:cubicBezTo>
                  <a:cubicBezTo>
                    <a:pt x="109" y="285"/>
                    <a:pt x="109" y="285"/>
                    <a:pt x="109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1" y="285"/>
                    <a:pt x="113" y="286"/>
                    <a:pt x="115" y="287"/>
                  </a:cubicBezTo>
                  <a:cubicBezTo>
                    <a:pt x="116" y="295"/>
                    <a:pt x="118" y="303"/>
                    <a:pt x="119" y="311"/>
                  </a:cubicBezTo>
                  <a:cubicBezTo>
                    <a:pt x="123" y="312"/>
                    <a:pt x="127" y="313"/>
                    <a:pt x="131" y="313"/>
                  </a:cubicBezTo>
                  <a:cubicBezTo>
                    <a:pt x="132" y="314"/>
                    <a:pt x="134" y="314"/>
                    <a:pt x="136" y="313"/>
                  </a:cubicBezTo>
                  <a:cubicBezTo>
                    <a:pt x="136" y="313"/>
                    <a:pt x="136" y="312"/>
                    <a:pt x="136" y="311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28" y="309"/>
                    <a:pt x="124" y="310"/>
                    <a:pt x="121" y="307"/>
                  </a:cubicBezTo>
                  <a:cubicBezTo>
                    <a:pt x="121" y="307"/>
                    <a:pt x="120" y="306"/>
                    <a:pt x="121" y="306"/>
                  </a:cubicBezTo>
                  <a:cubicBezTo>
                    <a:pt x="127" y="306"/>
                    <a:pt x="132" y="308"/>
                    <a:pt x="138" y="309"/>
                  </a:cubicBezTo>
                  <a:cubicBezTo>
                    <a:pt x="138" y="308"/>
                    <a:pt x="137" y="308"/>
                    <a:pt x="137" y="308"/>
                  </a:cubicBezTo>
                  <a:cubicBezTo>
                    <a:pt x="132" y="305"/>
                    <a:pt x="126" y="305"/>
                    <a:pt x="121" y="303"/>
                  </a:cubicBezTo>
                  <a:cubicBezTo>
                    <a:pt x="120" y="302"/>
                    <a:pt x="120" y="301"/>
                    <a:pt x="120" y="300"/>
                  </a:cubicBezTo>
                  <a:cubicBezTo>
                    <a:pt x="125" y="301"/>
                    <a:pt x="130" y="304"/>
                    <a:pt x="136" y="305"/>
                  </a:cubicBezTo>
                  <a:cubicBezTo>
                    <a:pt x="136" y="304"/>
                    <a:pt x="136" y="304"/>
                    <a:pt x="136" y="303"/>
                  </a:cubicBezTo>
                  <a:cubicBezTo>
                    <a:pt x="136" y="303"/>
                    <a:pt x="136" y="303"/>
                    <a:pt x="136" y="303"/>
                  </a:cubicBezTo>
                  <a:cubicBezTo>
                    <a:pt x="120" y="297"/>
                    <a:pt x="120" y="297"/>
                    <a:pt x="120" y="297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8" y="294"/>
                    <a:pt x="119" y="294"/>
                  </a:cubicBezTo>
                  <a:cubicBezTo>
                    <a:pt x="125" y="296"/>
                    <a:pt x="130" y="298"/>
                    <a:pt x="136" y="300"/>
                  </a:cubicBezTo>
                  <a:cubicBezTo>
                    <a:pt x="138" y="302"/>
                    <a:pt x="138" y="300"/>
                    <a:pt x="138" y="298"/>
                  </a:cubicBezTo>
                  <a:cubicBezTo>
                    <a:pt x="132" y="296"/>
                    <a:pt x="126" y="293"/>
                    <a:pt x="119" y="291"/>
                  </a:cubicBezTo>
                  <a:cubicBezTo>
                    <a:pt x="119" y="291"/>
                    <a:pt x="119" y="291"/>
                    <a:pt x="119" y="291"/>
                  </a:cubicBezTo>
                  <a:cubicBezTo>
                    <a:pt x="117" y="287"/>
                    <a:pt x="117" y="287"/>
                    <a:pt x="117" y="287"/>
                  </a:cubicBezTo>
                  <a:cubicBezTo>
                    <a:pt x="103" y="278"/>
                    <a:pt x="103" y="278"/>
                    <a:pt x="103" y="278"/>
                  </a:cubicBezTo>
                  <a:cubicBezTo>
                    <a:pt x="99" y="278"/>
                    <a:pt x="99" y="278"/>
                    <a:pt x="99" y="278"/>
                  </a:cubicBezTo>
                  <a:cubicBezTo>
                    <a:pt x="89" y="273"/>
                    <a:pt x="86" y="267"/>
                    <a:pt x="79" y="261"/>
                  </a:cubicBezTo>
                  <a:cubicBezTo>
                    <a:pt x="76" y="257"/>
                    <a:pt x="73" y="253"/>
                    <a:pt x="70" y="249"/>
                  </a:cubicBezTo>
                  <a:cubicBezTo>
                    <a:pt x="70" y="249"/>
                    <a:pt x="70" y="249"/>
                    <a:pt x="70" y="249"/>
                  </a:cubicBezTo>
                  <a:cubicBezTo>
                    <a:pt x="70" y="248"/>
                    <a:pt x="70" y="248"/>
                    <a:pt x="70" y="248"/>
                  </a:cubicBezTo>
                  <a:cubicBezTo>
                    <a:pt x="61" y="232"/>
                    <a:pt x="61" y="232"/>
                    <a:pt x="61" y="232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6" y="226"/>
                    <a:pt x="53" y="221"/>
                    <a:pt x="52" y="216"/>
                  </a:cubicBezTo>
                  <a:cubicBezTo>
                    <a:pt x="47" y="200"/>
                    <a:pt x="44" y="184"/>
                    <a:pt x="45" y="166"/>
                  </a:cubicBezTo>
                  <a:cubicBezTo>
                    <a:pt x="46" y="165"/>
                    <a:pt x="46" y="165"/>
                    <a:pt x="47" y="164"/>
                  </a:cubicBezTo>
                  <a:cubicBezTo>
                    <a:pt x="48" y="156"/>
                    <a:pt x="48" y="147"/>
                    <a:pt x="51" y="139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1"/>
                    <a:pt x="53" y="125"/>
                    <a:pt x="57" y="118"/>
                  </a:cubicBezTo>
                  <a:cubicBezTo>
                    <a:pt x="68" y="93"/>
                    <a:pt x="92" y="69"/>
                    <a:pt x="117" y="57"/>
                  </a:cubicBezTo>
                  <a:cubicBezTo>
                    <a:pt x="129" y="51"/>
                    <a:pt x="142" y="47"/>
                    <a:pt x="155" y="44"/>
                  </a:cubicBezTo>
                  <a:cubicBezTo>
                    <a:pt x="163" y="43"/>
                    <a:pt x="171" y="41"/>
                    <a:pt x="179" y="41"/>
                  </a:cubicBezTo>
                  <a:cubicBezTo>
                    <a:pt x="187" y="41"/>
                    <a:pt x="195" y="43"/>
                    <a:pt x="203" y="44"/>
                  </a:cubicBezTo>
                  <a:cubicBezTo>
                    <a:pt x="216" y="47"/>
                    <a:pt x="229" y="51"/>
                    <a:pt x="241" y="57"/>
                  </a:cubicBezTo>
                  <a:cubicBezTo>
                    <a:pt x="266" y="69"/>
                    <a:pt x="290" y="93"/>
                    <a:pt x="301" y="118"/>
                  </a:cubicBezTo>
                  <a:cubicBezTo>
                    <a:pt x="305" y="125"/>
                    <a:pt x="307" y="131"/>
                    <a:pt x="308" y="138"/>
                  </a:cubicBezTo>
                  <a:cubicBezTo>
                    <a:pt x="308" y="138"/>
                    <a:pt x="308" y="138"/>
                    <a:pt x="308" y="138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10" y="147"/>
                    <a:pt x="310" y="156"/>
                    <a:pt x="311" y="164"/>
                  </a:cubicBezTo>
                  <a:cubicBezTo>
                    <a:pt x="312" y="165"/>
                    <a:pt x="313" y="165"/>
                    <a:pt x="313" y="166"/>
                  </a:cubicBezTo>
                  <a:cubicBezTo>
                    <a:pt x="314" y="184"/>
                    <a:pt x="311" y="200"/>
                    <a:pt x="306" y="216"/>
                  </a:cubicBezTo>
                  <a:cubicBezTo>
                    <a:pt x="305" y="221"/>
                    <a:pt x="302" y="226"/>
                    <a:pt x="299" y="231"/>
                  </a:cubicBezTo>
                  <a:cubicBezTo>
                    <a:pt x="299" y="231"/>
                    <a:pt x="299" y="231"/>
                    <a:pt x="299" y="231"/>
                  </a:cubicBezTo>
                  <a:cubicBezTo>
                    <a:pt x="297" y="232"/>
                    <a:pt x="297" y="232"/>
                    <a:pt x="297" y="232"/>
                  </a:cubicBezTo>
                  <a:cubicBezTo>
                    <a:pt x="289" y="248"/>
                    <a:pt x="289" y="248"/>
                    <a:pt x="289" y="248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5" y="253"/>
                    <a:pt x="282" y="257"/>
                    <a:pt x="279" y="261"/>
                  </a:cubicBezTo>
                  <a:cubicBezTo>
                    <a:pt x="272" y="267"/>
                    <a:pt x="267" y="275"/>
                    <a:pt x="259" y="278"/>
                  </a:cubicBezTo>
                  <a:cubicBezTo>
                    <a:pt x="259" y="278"/>
                    <a:pt x="259" y="278"/>
                    <a:pt x="259" y="278"/>
                  </a:cubicBezTo>
                  <a:cubicBezTo>
                    <a:pt x="255" y="279"/>
                    <a:pt x="255" y="279"/>
                    <a:pt x="255" y="279"/>
                  </a:cubicBezTo>
                  <a:cubicBezTo>
                    <a:pt x="241" y="287"/>
                    <a:pt x="241" y="287"/>
                    <a:pt x="241" y="287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3" y="293"/>
                    <a:pt x="226" y="296"/>
                    <a:pt x="220" y="298"/>
                  </a:cubicBezTo>
                  <a:cubicBezTo>
                    <a:pt x="220" y="300"/>
                    <a:pt x="221" y="302"/>
                    <a:pt x="222" y="300"/>
                  </a:cubicBezTo>
                  <a:cubicBezTo>
                    <a:pt x="228" y="298"/>
                    <a:pt x="233" y="296"/>
                    <a:pt x="239" y="294"/>
                  </a:cubicBezTo>
                  <a:cubicBezTo>
                    <a:pt x="241" y="294"/>
                    <a:pt x="239" y="296"/>
                    <a:pt x="239" y="296"/>
                  </a:cubicBezTo>
                  <a:cubicBezTo>
                    <a:pt x="239" y="296"/>
                    <a:pt x="239" y="296"/>
                    <a:pt x="239" y="296"/>
                  </a:cubicBezTo>
                  <a:cubicBezTo>
                    <a:pt x="238" y="297"/>
                    <a:pt x="238" y="297"/>
                    <a:pt x="238" y="297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2" y="304"/>
                    <a:pt x="223" y="304"/>
                    <a:pt x="223" y="305"/>
                  </a:cubicBezTo>
                  <a:cubicBezTo>
                    <a:pt x="228" y="304"/>
                    <a:pt x="233" y="301"/>
                    <a:pt x="238" y="300"/>
                  </a:cubicBezTo>
                  <a:cubicBezTo>
                    <a:pt x="239" y="301"/>
                    <a:pt x="238" y="302"/>
                    <a:pt x="238" y="303"/>
                  </a:cubicBezTo>
                  <a:cubicBezTo>
                    <a:pt x="232" y="305"/>
                    <a:pt x="226" y="305"/>
                    <a:pt x="221" y="308"/>
                  </a:cubicBezTo>
                  <a:cubicBezTo>
                    <a:pt x="221" y="308"/>
                    <a:pt x="220" y="308"/>
                    <a:pt x="220" y="309"/>
                  </a:cubicBezTo>
                  <a:cubicBezTo>
                    <a:pt x="226" y="308"/>
                    <a:pt x="231" y="306"/>
                    <a:pt x="237" y="306"/>
                  </a:cubicBezTo>
                  <a:cubicBezTo>
                    <a:pt x="238" y="306"/>
                    <a:pt x="237" y="307"/>
                    <a:pt x="237" y="307"/>
                  </a:cubicBezTo>
                  <a:cubicBezTo>
                    <a:pt x="234" y="310"/>
                    <a:pt x="230" y="309"/>
                    <a:pt x="227" y="310"/>
                  </a:cubicBezTo>
                  <a:cubicBezTo>
                    <a:pt x="227" y="310"/>
                    <a:pt x="227" y="310"/>
                    <a:pt x="227" y="310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2"/>
                    <a:pt x="222" y="313"/>
                    <a:pt x="223" y="313"/>
                  </a:cubicBezTo>
                  <a:cubicBezTo>
                    <a:pt x="224" y="314"/>
                    <a:pt x="226" y="314"/>
                    <a:pt x="227" y="313"/>
                  </a:cubicBezTo>
                  <a:cubicBezTo>
                    <a:pt x="231" y="313"/>
                    <a:pt x="235" y="312"/>
                    <a:pt x="239" y="311"/>
                  </a:cubicBezTo>
                  <a:cubicBezTo>
                    <a:pt x="240" y="303"/>
                    <a:pt x="242" y="295"/>
                    <a:pt x="244" y="287"/>
                  </a:cubicBezTo>
                  <a:cubicBezTo>
                    <a:pt x="245" y="286"/>
                    <a:pt x="247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7" y="308"/>
                    <a:pt x="246" y="305"/>
                    <a:pt x="247" y="304"/>
                  </a:cubicBezTo>
                  <a:cubicBezTo>
                    <a:pt x="247" y="304"/>
                    <a:pt x="247" y="304"/>
                    <a:pt x="247" y="304"/>
                  </a:cubicBezTo>
                  <a:cubicBezTo>
                    <a:pt x="251" y="284"/>
                    <a:pt x="251" y="284"/>
                    <a:pt x="251" y="284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6" y="304"/>
                    <a:pt x="257" y="302"/>
                    <a:pt x="256" y="300"/>
                  </a:cubicBezTo>
                  <a:cubicBezTo>
                    <a:pt x="256" y="298"/>
                    <a:pt x="256" y="297"/>
                    <a:pt x="256" y="296"/>
                  </a:cubicBezTo>
                  <a:cubicBezTo>
                    <a:pt x="259" y="292"/>
                    <a:pt x="264" y="295"/>
                    <a:pt x="268" y="294"/>
                  </a:cubicBezTo>
                  <a:cubicBezTo>
                    <a:pt x="269" y="292"/>
                    <a:pt x="269" y="290"/>
                    <a:pt x="271" y="290"/>
                  </a:cubicBezTo>
                  <a:cubicBezTo>
                    <a:pt x="274" y="288"/>
                    <a:pt x="275" y="285"/>
                    <a:pt x="277" y="283"/>
                  </a:cubicBezTo>
                  <a:cubicBezTo>
                    <a:pt x="278" y="283"/>
                    <a:pt x="279" y="283"/>
                    <a:pt x="279" y="284"/>
                  </a:cubicBezTo>
                  <a:cubicBezTo>
                    <a:pt x="279" y="286"/>
                    <a:pt x="278" y="287"/>
                    <a:pt x="277" y="289"/>
                  </a:cubicBezTo>
                  <a:cubicBezTo>
                    <a:pt x="284" y="282"/>
                    <a:pt x="294" y="277"/>
                    <a:pt x="299" y="267"/>
                  </a:cubicBezTo>
                  <a:cubicBezTo>
                    <a:pt x="298" y="266"/>
                    <a:pt x="298" y="265"/>
                    <a:pt x="297" y="264"/>
                  </a:cubicBezTo>
                  <a:cubicBezTo>
                    <a:pt x="296" y="265"/>
                    <a:pt x="296" y="267"/>
                    <a:pt x="295" y="269"/>
                  </a:cubicBezTo>
                  <a:cubicBezTo>
                    <a:pt x="294" y="270"/>
                    <a:pt x="292" y="274"/>
                    <a:pt x="289" y="273"/>
                  </a:cubicBezTo>
                  <a:cubicBezTo>
                    <a:pt x="289" y="271"/>
                    <a:pt x="290" y="270"/>
                    <a:pt x="290" y="268"/>
                  </a:cubicBezTo>
                  <a:cubicBezTo>
                    <a:pt x="289" y="268"/>
                    <a:pt x="288" y="268"/>
                    <a:pt x="287" y="267"/>
                  </a:cubicBezTo>
                  <a:cubicBezTo>
                    <a:pt x="288" y="265"/>
                    <a:pt x="290" y="264"/>
                    <a:pt x="291" y="263"/>
                  </a:cubicBezTo>
                  <a:cubicBezTo>
                    <a:pt x="292" y="262"/>
                    <a:pt x="294" y="262"/>
                    <a:pt x="296" y="261"/>
                  </a:cubicBezTo>
                  <a:cubicBezTo>
                    <a:pt x="296" y="261"/>
                    <a:pt x="296" y="261"/>
                    <a:pt x="296" y="261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2" y="246"/>
                    <a:pt x="293" y="243"/>
                    <a:pt x="295" y="241"/>
                  </a:cubicBezTo>
                  <a:cubicBezTo>
                    <a:pt x="295" y="241"/>
                    <a:pt x="295" y="241"/>
                    <a:pt x="295" y="241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3" y="286"/>
                    <a:pt x="311" y="288"/>
                    <a:pt x="310" y="290"/>
                  </a:cubicBezTo>
                  <a:cubicBezTo>
                    <a:pt x="310" y="290"/>
                    <a:pt x="310" y="290"/>
                    <a:pt x="310" y="290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2" y="281"/>
                    <a:pt x="302" y="285"/>
                    <a:pt x="301" y="289"/>
                  </a:cubicBezTo>
                  <a:cubicBezTo>
                    <a:pt x="297" y="299"/>
                    <a:pt x="292" y="310"/>
                    <a:pt x="282" y="316"/>
                  </a:cubicBezTo>
                  <a:cubicBezTo>
                    <a:pt x="282" y="317"/>
                    <a:pt x="281" y="316"/>
                    <a:pt x="281" y="316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91" y="309"/>
                    <a:pt x="295" y="299"/>
                    <a:pt x="299" y="289"/>
                  </a:cubicBezTo>
                  <a:cubicBezTo>
                    <a:pt x="301" y="284"/>
                    <a:pt x="301" y="279"/>
                    <a:pt x="302" y="274"/>
                  </a:cubicBezTo>
                  <a:cubicBezTo>
                    <a:pt x="302" y="274"/>
                    <a:pt x="302" y="274"/>
                    <a:pt x="302" y="274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297" y="272"/>
                    <a:pt x="295" y="275"/>
                    <a:pt x="292" y="278"/>
                  </a:cubicBezTo>
                  <a:cubicBezTo>
                    <a:pt x="293" y="287"/>
                    <a:pt x="290" y="295"/>
                    <a:pt x="287" y="303"/>
                  </a:cubicBezTo>
                  <a:cubicBezTo>
                    <a:pt x="284" y="312"/>
                    <a:pt x="277" y="322"/>
                    <a:pt x="268" y="326"/>
                  </a:cubicBezTo>
                  <a:cubicBezTo>
                    <a:pt x="260" y="328"/>
                    <a:pt x="254" y="333"/>
                    <a:pt x="245" y="332"/>
                  </a:cubicBezTo>
                  <a:cubicBezTo>
                    <a:pt x="245" y="331"/>
                    <a:pt x="247" y="331"/>
                    <a:pt x="248" y="330"/>
                  </a:cubicBezTo>
                  <a:cubicBezTo>
                    <a:pt x="250" y="329"/>
                    <a:pt x="251" y="328"/>
                    <a:pt x="253" y="326"/>
                  </a:cubicBezTo>
                  <a:cubicBezTo>
                    <a:pt x="245" y="331"/>
                    <a:pt x="236" y="334"/>
                    <a:pt x="226" y="335"/>
                  </a:cubicBezTo>
                  <a:cubicBezTo>
                    <a:pt x="223" y="335"/>
                    <a:pt x="221" y="334"/>
                    <a:pt x="218" y="334"/>
                  </a:cubicBezTo>
                  <a:cubicBezTo>
                    <a:pt x="224" y="338"/>
                    <a:pt x="233" y="336"/>
                    <a:pt x="240" y="335"/>
                  </a:cubicBezTo>
                  <a:cubicBezTo>
                    <a:pt x="254" y="334"/>
                    <a:pt x="267" y="330"/>
                    <a:pt x="278" y="321"/>
                  </a:cubicBezTo>
                  <a:cubicBezTo>
                    <a:pt x="285" y="319"/>
                    <a:pt x="288" y="312"/>
                    <a:pt x="294" y="307"/>
                  </a:cubicBezTo>
                  <a:cubicBezTo>
                    <a:pt x="298" y="302"/>
                    <a:pt x="302" y="298"/>
                    <a:pt x="304" y="292"/>
                  </a:cubicBezTo>
                  <a:cubicBezTo>
                    <a:pt x="305" y="291"/>
                    <a:pt x="306" y="288"/>
                    <a:pt x="308" y="290"/>
                  </a:cubicBezTo>
                  <a:cubicBezTo>
                    <a:pt x="308" y="290"/>
                    <a:pt x="309" y="292"/>
                    <a:pt x="310" y="291"/>
                  </a:cubicBezTo>
                  <a:cubicBezTo>
                    <a:pt x="314" y="287"/>
                    <a:pt x="318" y="283"/>
                    <a:pt x="321" y="278"/>
                  </a:cubicBezTo>
                  <a:cubicBezTo>
                    <a:pt x="321" y="278"/>
                    <a:pt x="321" y="278"/>
                    <a:pt x="321" y="278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36" y="254"/>
                    <a:pt x="346" y="231"/>
                    <a:pt x="352" y="206"/>
                  </a:cubicBezTo>
                  <a:cubicBezTo>
                    <a:pt x="352" y="206"/>
                    <a:pt x="352" y="206"/>
                    <a:pt x="353" y="205"/>
                  </a:cubicBezTo>
                  <a:cubicBezTo>
                    <a:pt x="356" y="199"/>
                    <a:pt x="355" y="192"/>
                    <a:pt x="356" y="185"/>
                  </a:cubicBezTo>
                  <a:cubicBezTo>
                    <a:pt x="354" y="179"/>
                    <a:pt x="355" y="172"/>
                    <a:pt x="355" y="166"/>
                  </a:cubicBezTo>
                  <a:cubicBezTo>
                    <a:pt x="353" y="142"/>
                    <a:pt x="347" y="120"/>
                    <a:pt x="337" y="99"/>
                  </a:cubicBezTo>
                  <a:cubicBezTo>
                    <a:pt x="335" y="94"/>
                    <a:pt x="332" y="90"/>
                    <a:pt x="330" y="85"/>
                  </a:cubicBezTo>
                  <a:cubicBezTo>
                    <a:pt x="329" y="85"/>
                    <a:pt x="327" y="85"/>
                    <a:pt x="327" y="87"/>
                  </a:cubicBezTo>
                  <a:cubicBezTo>
                    <a:pt x="329" y="89"/>
                    <a:pt x="330" y="92"/>
                    <a:pt x="330" y="96"/>
                  </a:cubicBezTo>
                  <a:cubicBezTo>
                    <a:pt x="331" y="97"/>
                    <a:pt x="331" y="100"/>
                    <a:pt x="330" y="102"/>
                  </a:cubicBezTo>
                  <a:cubicBezTo>
                    <a:pt x="329" y="102"/>
                    <a:pt x="328" y="104"/>
                    <a:pt x="327" y="103"/>
                  </a:cubicBezTo>
                  <a:cubicBezTo>
                    <a:pt x="325" y="102"/>
                    <a:pt x="326" y="99"/>
                    <a:pt x="325" y="97"/>
                  </a:cubicBezTo>
                  <a:cubicBezTo>
                    <a:pt x="325" y="92"/>
                    <a:pt x="328" y="88"/>
                    <a:pt x="325" y="84"/>
                  </a:cubicBezTo>
                  <a:cubicBezTo>
                    <a:pt x="325" y="83"/>
                    <a:pt x="326" y="83"/>
                    <a:pt x="326" y="83"/>
                  </a:cubicBezTo>
                  <a:cubicBezTo>
                    <a:pt x="327" y="83"/>
                    <a:pt x="329" y="83"/>
                    <a:pt x="330" y="82"/>
                  </a:cubicBezTo>
                  <a:cubicBezTo>
                    <a:pt x="330" y="82"/>
                    <a:pt x="330" y="82"/>
                    <a:pt x="330" y="82"/>
                  </a:cubicBezTo>
                  <a:cubicBezTo>
                    <a:pt x="330" y="81"/>
                    <a:pt x="330" y="81"/>
                    <a:pt x="330" y="8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1" y="70"/>
                    <a:pt x="319" y="71"/>
                    <a:pt x="319" y="73"/>
                  </a:cubicBezTo>
                  <a:cubicBezTo>
                    <a:pt x="318" y="75"/>
                    <a:pt x="319" y="77"/>
                    <a:pt x="318" y="79"/>
                  </a:cubicBezTo>
                  <a:cubicBezTo>
                    <a:pt x="318" y="81"/>
                    <a:pt x="319" y="82"/>
                    <a:pt x="321" y="83"/>
                  </a:cubicBezTo>
                  <a:cubicBezTo>
                    <a:pt x="322" y="84"/>
                    <a:pt x="324" y="83"/>
                    <a:pt x="324" y="84"/>
                  </a:cubicBezTo>
                  <a:cubicBezTo>
                    <a:pt x="324" y="86"/>
                    <a:pt x="325" y="87"/>
                    <a:pt x="324" y="88"/>
                  </a:cubicBezTo>
                  <a:cubicBezTo>
                    <a:pt x="324" y="89"/>
                    <a:pt x="324" y="90"/>
                    <a:pt x="323" y="91"/>
                  </a:cubicBezTo>
                  <a:cubicBezTo>
                    <a:pt x="322" y="91"/>
                    <a:pt x="320" y="91"/>
                    <a:pt x="320" y="90"/>
                  </a:cubicBezTo>
                  <a:cubicBezTo>
                    <a:pt x="319" y="88"/>
                    <a:pt x="318" y="86"/>
                    <a:pt x="319" y="85"/>
                  </a:cubicBezTo>
                  <a:cubicBezTo>
                    <a:pt x="318" y="82"/>
                    <a:pt x="315" y="80"/>
                    <a:pt x="312" y="81"/>
                  </a:cubicBezTo>
                  <a:cubicBezTo>
                    <a:pt x="312" y="81"/>
                    <a:pt x="312" y="81"/>
                    <a:pt x="312" y="81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0" y="73"/>
                    <a:pt x="311" y="67"/>
                    <a:pt x="306" y="63"/>
                  </a:cubicBezTo>
                  <a:cubicBezTo>
                    <a:pt x="301" y="55"/>
                    <a:pt x="292" y="49"/>
                    <a:pt x="285" y="43"/>
                  </a:cubicBezTo>
                  <a:cubicBezTo>
                    <a:pt x="285" y="42"/>
                    <a:pt x="285" y="42"/>
                    <a:pt x="286" y="42"/>
                  </a:cubicBezTo>
                  <a:cubicBezTo>
                    <a:pt x="286" y="42"/>
                    <a:pt x="286" y="42"/>
                    <a:pt x="286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94" y="49"/>
                    <a:pt x="302" y="54"/>
                    <a:pt x="308" y="62"/>
                  </a:cubicBezTo>
                  <a:cubicBezTo>
                    <a:pt x="311" y="67"/>
                    <a:pt x="315" y="71"/>
                    <a:pt x="315" y="76"/>
                  </a:cubicBezTo>
                  <a:cubicBezTo>
                    <a:pt x="317" y="75"/>
                    <a:pt x="317" y="72"/>
                    <a:pt x="318" y="70"/>
                  </a:cubicBezTo>
                  <a:cubicBezTo>
                    <a:pt x="318" y="70"/>
                    <a:pt x="318" y="70"/>
                    <a:pt x="318" y="70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298" y="45"/>
                    <a:pt x="273" y="25"/>
                    <a:pt x="245" y="15"/>
                  </a:cubicBezTo>
                  <a:cubicBezTo>
                    <a:pt x="224" y="8"/>
                    <a:pt x="202" y="2"/>
                    <a:pt x="179" y="2"/>
                  </a:cubicBezTo>
                  <a:close/>
                  <a:moveTo>
                    <a:pt x="179" y="373"/>
                  </a:moveTo>
                  <a:cubicBezTo>
                    <a:pt x="175" y="373"/>
                    <a:pt x="171" y="373"/>
                    <a:pt x="167" y="373"/>
                  </a:cubicBezTo>
                  <a:cubicBezTo>
                    <a:pt x="167" y="373"/>
                    <a:pt x="167" y="373"/>
                    <a:pt x="167" y="373"/>
                  </a:cubicBezTo>
                  <a:cubicBezTo>
                    <a:pt x="165" y="374"/>
                    <a:pt x="165" y="374"/>
                    <a:pt x="165" y="374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4" y="371"/>
                    <a:pt x="142" y="372"/>
                    <a:pt x="140" y="372"/>
                  </a:cubicBezTo>
                  <a:cubicBezTo>
                    <a:pt x="134" y="371"/>
                    <a:pt x="128" y="373"/>
                    <a:pt x="124" y="367"/>
                  </a:cubicBezTo>
                  <a:cubicBezTo>
                    <a:pt x="122" y="367"/>
                    <a:pt x="119" y="368"/>
                    <a:pt x="117" y="367"/>
                  </a:cubicBezTo>
                  <a:cubicBezTo>
                    <a:pt x="117" y="365"/>
                    <a:pt x="117" y="363"/>
                    <a:pt x="116" y="362"/>
                  </a:cubicBezTo>
                  <a:cubicBezTo>
                    <a:pt x="112" y="363"/>
                    <a:pt x="108" y="364"/>
                    <a:pt x="105" y="365"/>
                  </a:cubicBezTo>
                  <a:cubicBezTo>
                    <a:pt x="105" y="368"/>
                    <a:pt x="105" y="371"/>
                    <a:pt x="104" y="373"/>
                  </a:cubicBezTo>
                  <a:cubicBezTo>
                    <a:pt x="104" y="373"/>
                    <a:pt x="104" y="373"/>
                    <a:pt x="104" y="373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79" y="370"/>
                    <a:pt x="79" y="368"/>
                    <a:pt x="78" y="366"/>
                  </a:cubicBezTo>
                  <a:cubicBezTo>
                    <a:pt x="78" y="366"/>
                    <a:pt x="78" y="366"/>
                    <a:pt x="78" y="366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4" y="365"/>
                    <a:pt x="70" y="364"/>
                    <a:pt x="66" y="363"/>
                  </a:cubicBezTo>
                  <a:cubicBezTo>
                    <a:pt x="66" y="363"/>
                    <a:pt x="66" y="363"/>
                    <a:pt x="66" y="363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2" y="355"/>
                    <a:pt x="57" y="355"/>
                    <a:pt x="53" y="354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49" y="347"/>
                    <a:pt x="45" y="348"/>
                    <a:pt x="42" y="346"/>
                  </a:cubicBezTo>
                  <a:cubicBezTo>
                    <a:pt x="42" y="346"/>
                    <a:pt x="42" y="346"/>
                    <a:pt x="42" y="346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0" y="293"/>
                    <a:pt x="49" y="294"/>
                    <a:pt x="48" y="294"/>
                  </a:cubicBezTo>
                  <a:cubicBezTo>
                    <a:pt x="42" y="289"/>
                    <a:pt x="39" y="283"/>
                    <a:pt x="35" y="278"/>
                  </a:cubicBezTo>
                  <a:cubicBezTo>
                    <a:pt x="36" y="277"/>
                    <a:pt x="35" y="275"/>
                    <a:pt x="34" y="274"/>
                  </a:cubicBezTo>
                  <a:cubicBezTo>
                    <a:pt x="20" y="254"/>
                    <a:pt x="11" y="232"/>
                    <a:pt x="5" y="208"/>
                  </a:cubicBezTo>
                  <a:cubicBezTo>
                    <a:pt x="4" y="208"/>
                    <a:pt x="3" y="207"/>
                    <a:pt x="3" y="206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1" y="182"/>
                    <a:pt x="1" y="182"/>
                    <a:pt x="1" y="182"/>
                  </a:cubicBezTo>
                  <a:cubicBezTo>
                    <a:pt x="2" y="181"/>
                    <a:pt x="2" y="179"/>
                    <a:pt x="1" y="175"/>
                  </a:cubicBezTo>
                  <a:cubicBezTo>
                    <a:pt x="1" y="141"/>
                    <a:pt x="11" y="112"/>
                    <a:pt x="27" y="85"/>
                  </a:cubicBezTo>
                  <a:cubicBezTo>
                    <a:pt x="26" y="84"/>
                    <a:pt x="26" y="83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6" y="69"/>
                    <a:pt x="37" y="69"/>
                    <a:pt x="39" y="68"/>
                  </a:cubicBezTo>
                  <a:cubicBezTo>
                    <a:pt x="54" y="49"/>
                    <a:pt x="74" y="32"/>
                    <a:pt x="94" y="21"/>
                  </a:cubicBezTo>
                  <a:cubicBezTo>
                    <a:pt x="120" y="9"/>
                    <a:pt x="148" y="0"/>
                    <a:pt x="179" y="0"/>
                  </a:cubicBezTo>
                  <a:cubicBezTo>
                    <a:pt x="210" y="0"/>
                    <a:pt x="238" y="9"/>
                    <a:pt x="264" y="21"/>
                  </a:cubicBezTo>
                  <a:cubicBezTo>
                    <a:pt x="284" y="32"/>
                    <a:pt x="304" y="49"/>
                    <a:pt x="320" y="68"/>
                  </a:cubicBezTo>
                  <a:cubicBezTo>
                    <a:pt x="321" y="69"/>
                    <a:pt x="322" y="69"/>
                    <a:pt x="324" y="69"/>
                  </a:cubicBezTo>
                  <a:cubicBezTo>
                    <a:pt x="324" y="69"/>
                    <a:pt x="324" y="69"/>
                    <a:pt x="324" y="69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3"/>
                    <a:pt x="332" y="84"/>
                    <a:pt x="331" y="85"/>
                  </a:cubicBezTo>
                  <a:cubicBezTo>
                    <a:pt x="347" y="112"/>
                    <a:pt x="357" y="141"/>
                    <a:pt x="357" y="175"/>
                  </a:cubicBezTo>
                  <a:cubicBezTo>
                    <a:pt x="357" y="178"/>
                    <a:pt x="355" y="182"/>
                    <a:pt x="358" y="184"/>
                  </a:cubicBezTo>
                  <a:cubicBezTo>
                    <a:pt x="358" y="184"/>
                    <a:pt x="358" y="184"/>
                    <a:pt x="358" y="184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7"/>
                    <a:pt x="354" y="208"/>
                    <a:pt x="353" y="208"/>
                  </a:cubicBezTo>
                  <a:cubicBezTo>
                    <a:pt x="347" y="232"/>
                    <a:pt x="338" y="254"/>
                    <a:pt x="324" y="274"/>
                  </a:cubicBezTo>
                  <a:cubicBezTo>
                    <a:pt x="323" y="275"/>
                    <a:pt x="322" y="277"/>
                    <a:pt x="323" y="278"/>
                  </a:cubicBezTo>
                  <a:cubicBezTo>
                    <a:pt x="319" y="283"/>
                    <a:pt x="316" y="289"/>
                    <a:pt x="310" y="294"/>
                  </a:cubicBezTo>
                  <a:cubicBezTo>
                    <a:pt x="309" y="294"/>
                    <a:pt x="308" y="293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3" y="348"/>
                    <a:pt x="309" y="347"/>
                    <a:pt x="306" y="348"/>
                  </a:cubicBezTo>
                  <a:cubicBezTo>
                    <a:pt x="306" y="348"/>
                    <a:pt x="306" y="348"/>
                    <a:pt x="306" y="348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1" y="355"/>
                    <a:pt x="296" y="355"/>
                    <a:pt x="292" y="357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88" y="364"/>
                    <a:pt x="284" y="365"/>
                    <a:pt x="280" y="365"/>
                  </a:cubicBezTo>
                  <a:cubicBezTo>
                    <a:pt x="280" y="365"/>
                    <a:pt x="280" y="365"/>
                    <a:pt x="280" y="365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79" y="368"/>
                    <a:pt x="279" y="370"/>
                    <a:pt x="278" y="371"/>
                  </a:cubicBezTo>
                  <a:cubicBezTo>
                    <a:pt x="278" y="371"/>
                    <a:pt x="278" y="371"/>
                    <a:pt x="278" y="371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3" y="371"/>
                    <a:pt x="254" y="368"/>
                    <a:pt x="253" y="365"/>
                  </a:cubicBezTo>
                  <a:cubicBezTo>
                    <a:pt x="250" y="364"/>
                    <a:pt x="246" y="363"/>
                    <a:pt x="242" y="362"/>
                  </a:cubicBezTo>
                  <a:cubicBezTo>
                    <a:pt x="241" y="363"/>
                    <a:pt x="241" y="365"/>
                    <a:pt x="241" y="367"/>
                  </a:cubicBezTo>
                  <a:cubicBezTo>
                    <a:pt x="239" y="368"/>
                    <a:pt x="236" y="367"/>
                    <a:pt x="234" y="367"/>
                  </a:cubicBezTo>
                  <a:cubicBezTo>
                    <a:pt x="231" y="373"/>
                    <a:pt x="224" y="371"/>
                    <a:pt x="218" y="372"/>
                  </a:cubicBezTo>
                  <a:cubicBezTo>
                    <a:pt x="216" y="372"/>
                    <a:pt x="214" y="371"/>
                    <a:pt x="212" y="372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193" y="374"/>
                    <a:pt x="193" y="374"/>
                    <a:pt x="193" y="374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87" y="373"/>
                    <a:pt x="183" y="373"/>
                    <a:pt x="179" y="373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FFFF00"/>
                </a:solidFill>
              </a:endParaRPr>
            </a:p>
          </p:txBody>
        </p:sp>
        <p:sp>
          <p:nvSpPr>
            <p:cNvPr id="70" name="文本框 69"/>
            <p:cNvSpPr txBox="1"/>
            <p:nvPr/>
          </p:nvSpPr>
          <p:spPr>
            <a:xfrm>
              <a:off x="1460413" y="5098215"/>
              <a:ext cx="2306459" cy="744017"/>
            </a:xfrm>
            <a:custGeom>
              <a:avLst/>
              <a:gdLst/>
              <a:ahLst/>
              <a:cxnLst/>
              <a:rect l="l" t="t" r="r" b="b"/>
              <a:pathLst>
                <a:path w="2306457" h="744017">
                  <a:moveTo>
                    <a:pt x="577022" y="647395"/>
                  </a:moveTo>
                  <a:lnTo>
                    <a:pt x="577022" y="711098"/>
                  </a:lnTo>
                  <a:lnTo>
                    <a:pt x="631581" y="711098"/>
                  </a:lnTo>
                  <a:lnTo>
                    <a:pt x="631581" y="647395"/>
                  </a:lnTo>
                  <a:close/>
                  <a:moveTo>
                    <a:pt x="244180" y="635203"/>
                  </a:moveTo>
                  <a:lnTo>
                    <a:pt x="244180" y="662330"/>
                  </a:lnTo>
                  <a:lnTo>
                    <a:pt x="320990" y="662330"/>
                  </a:lnTo>
                  <a:lnTo>
                    <a:pt x="320990" y="635203"/>
                  </a:lnTo>
                  <a:close/>
                  <a:moveTo>
                    <a:pt x="1442959" y="603199"/>
                  </a:moveTo>
                  <a:lnTo>
                    <a:pt x="1416746" y="649834"/>
                  </a:lnTo>
                  <a:cubicBezTo>
                    <a:pt x="1440723" y="653898"/>
                    <a:pt x="1461958" y="658165"/>
                    <a:pt x="1480449" y="662635"/>
                  </a:cubicBezTo>
                  <a:cubicBezTo>
                    <a:pt x="1494267" y="646379"/>
                    <a:pt x="1504427" y="626567"/>
                    <a:pt x="1510929" y="603199"/>
                  </a:cubicBezTo>
                  <a:close/>
                  <a:moveTo>
                    <a:pt x="244180" y="599542"/>
                  </a:moveTo>
                  <a:lnTo>
                    <a:pt x="244180" y="626059"/>
                  </a:lnTo>
                  <a:lnTo>
                    <a:pt x="320990" y="626059"/>
                  </a:lnTo>
                  <a:lnTo>
                    <a:pt x="320990" y="599542"/>
                  </a:lnTo>
                  <a:close/>
                  <a:moveTo>
                    <a:pt x="1201862" y="589788"/>
                  </a:moveTo>
                  <a:lnTo>
                    <a:pt x="1201862" y="625754"/>
                  </a:lnTo>
                  <a:lnTo>
                    <a:pt x="1242095" y="625754"/>
                  </a:lnTo>
                  <a:lnTo>
                    <a:pt x="1242095" y="589788"/>
                  </a:lnTo>
                  <a:close/>
                  <a:moveTo>
                    <a:pt x="1141511" y="589788"/>
                  </a:moveTo>
                  <a:lnTo>
                    <a:pt x="1141511" y="625754"/>
                  </a:lnTo>
                  <a:lnTo>
                    <a:pt x="1177783" y="625754"/>
                  </a:lnTo>
                  <a:lnTo>
                    <a:pt x="1177783" y="589788"/>
                  </a:lnTo>
                  <a:close/>
                  <a:moveTo>
                    <a:pt x="477962" y="572719"/>
                  </a:moveTo>
                  <a:cubicBezTo>
                    <a:pt x="485074" y="573938"/>
                    <a:pt x="492033" y="575767"/>
                    <a:pt x="498841" y="578206"/>
                  </a:cubicBezTo>
                  <a:cubicBezTo>
                    <a:pt x="505648" y="580644"/>
                    <a:pt x="509051" y="582727"/>
                    <a:pt x="509051" y="584454"/>
                  </a:cubicBezTo>
                  <a:cubicBezTo>
                    <a:pt x="509051" y="586181"/>
                    <a:pt x="506511" y="587756"/>
                    <a:pt x="501431" y="589178"/>
                  </a:cubicBezTo>
                  <a:lnTo>
                    <a:pt x="501431" y="616306"/>
                  </a:lnTo>
                  <a:lnTo>
                    <a:pt x="508747" y="616306"/>
                  </a:lnTo>
                  <a:lnTo>
                    <a:pt x="516976" y="603199"/>
                  </a:lnTo>
                  <a:cubicBezTo>
                    <a:pt x="518398" y="600964"/>
                    <a:pt x="519973" y="599846"/>
                    <a:pt x="521700" y="599846"/>
                  </a:cubicBezTo>
                  <a:cubicBezTo>
                    <a:pt x="523428" y="599846"/>
                    <a:pt x="527695" y="603148"/>
                    <a:pt x="534502" y="609752"/>
                  </a:cubicBezTo>
                  <a:cubicBezTo>
                    <a:pt x="541309" y="616356"/>
                    <a:pt x="544713" y="620573"/>
                    <a:pt x="544713" y="622402"/>
                  </a:cubicBezTo>
                  <a:cubicBezTo>
                    <a:pt x="544713" y="624230"/>
                    <a:pt x="543189" y="625145"/>
                    <a:pt x="540141" y="625145"/>
                  </a:cubicBezTo>
                  <a:lnTo>
                    <a:pt x="501431" y="625145"/>
                  </a:lnTo>
                  <a:lnTo>
                    <a:pt x="501431" y="690677"/>
                  </a:lnTo>
                  <a:lnTo>
                    <a:pt x="542275" y="683666"/>
                  </a:lnTo>
                  <a:lnTo>
                    <a:pt x="544103" y="689458"/>
                  </a:lnTo>
                  <a:lnTo>
                    <a:pt x="455711" y="722071"/>
                  </a:lnTo>
                  <a:cubicBezTo>
                    <a:pt x="445348" y="725322"/>
                    <a:pt x="436509" y="729183"/>
                    <a:pt x="429194" y="733654"/>
                  </a:cubicBezTo>
                  <a:cubicBezTo>
                    <a:pt x="427771" y="734466"/>
                    <a:pt x="426552" y="734873"/>
                    <a:pt x="425536" y="734873"/>
                  </a:cubicBezTo>
                  <a:cubicBezTo>
                    <a:pt x="424520" y="734873"/>
                    <a:pt x="423606" y="733857"/>
                    <a:pt x="422793" y="731825"/>
                  </a:cubicBezTo>
                  <a:cubicBezTo>
                    <a:pt x="418932" y="722071"/>
                    <a:pt x="414970" y="713130"/>
                    <a:pt x="410906" y="705002"/>
                  </a:cubicBezTo>
                  <a:cubicBezTo>
                    <a:pt x="418627" y="704799"/>
                    <a:pt x="427162" y="703885"/>
                    <a:pt x="436509" y="702259"/>
                  </a:cubicBezTo>
                  <a:lnTo>
                    <a:pt x="436509" y="618439"/>
                  </a:lnTo>
                  <a:cubicBezTo>
                    <a:pt x="436509" y="609295"/>
                    <a:pt x="436306" y="601167"/>
                    <a:pt x="435899" y="594055"/>
                  </a:cubicBezTo>
                  <a:cubicBezTo>
                    <a:pt x="441589" y="594868"/>
                    <a:pt x="448041" y="596443"/>
                    <a:pt x="455254" y="598780"/>
                  </a:cubicBezTo>
                  <a:cubicBezTo>
                    <a:pt x="462468" y="601116"/>
                    <a:pt x="466075" y="603148"/>
                    <a:pt x="466075" y="604876"/>
                  </a:cubicBezTo>
                  <a:cubicBezTo>
                    <a:pt x="466075" y="606603"/>
                    <a:pt x="463331" y="609092"/>
                    <a:pt x="457845" y="612343"/>
                  </a:cubicBezTo>
                  <a:lnTo>
                    <a:pt x="457845" y="698297"/>
                  </a:lnTo>
                  <a:lnTo>
                    <a:pt x="478571" y="694639"/>
                  </a:lnTo>
                  <a:lnTo>
                    <a:pt x="478571" y="597103"/>
                  </a:lnTo>
                  <a:cubicBezTo>
                    <a:pt x="478571" y="587959"/>
                    <a:pt x="478368" y="579831"/>
                    <a:pt x="477962" y="572719"/>
                  </a:cubicBezTo>
                  <a:close/>
                  <a:moveTo>
                    <a:pt x="1068207" y="565709"/>
                  </a:moveTo>
                  <a:cubicBezTo>
                    <a:pt x="1069325" y="565709"/>
                    <a:pt x="1073338" y="568096"/>
                    <a:pt x="1080247" y="572872"/>
                  </a:cubicBezTo>
                  <a:cubicBezTo>
                    <a:pt x="1087155" y="577647"/>
                    <a:pt x="1091677" y="580847"/>
                    <a:pt x="1093810" y="582473"/>
                  </a:cubicBezTo>
                  <a:cubicBezTo>
                    <a:pt x="1095944" y="584098"/>
                    <a:pt x="1097011" y="585419"/>
                    <a:pt x="1097011" y="586435"/>
                  </a:cubicBezTo>
                  <a:cubicBezTo>
                    <a:pt x="1097011" y="588061"/>
                    <a:pt x="1092743" y="591007"/>
                    <a:pt x="1084209" y="595274"/>
                  </a:cubicBezTo>
                  <a:lnTo>
                    <a:pt x="1084209" y="681838"/>
                  </a:lnTo>
                  <a:cubicBezTo>
                    <a:pt x="1086038" y="683057"/>
                    <a:pt x="1087968" y="684581"/>
                    <a:pt x="1090000" y="686410"/>
                  </a:cubicBezTo>
                  <a:cubicBezTo>
                    <a:pt x="1100363" y="696570"/>
                    <a:pt x="1110828" y="702970"/>
                    <a:pt x="1121395" y="705612"/>
                  </a:cubicBezTo>
                  <a:cubicBezTo>
                    <a:pt x="1131961" y="708254"/>
                    <a:pt x="1153805" y="709574"/>
                    <a:pt x="1186927" y="709574"/>
                  </a:cubicBezTo>
                  <a:cubicBezTo>
                    <a:pt x="1220048" y="709574"/>
                    <a:pt x="1260485" y="708254"/>
                    <a:pt x="1308237" y="705612"/>
                  </a:cubicBezTo>
                  <a:lnTo>
                    <a:pt x="1309151" y="711708"/>
                  </a:lnTo>
                  <a:cubicBezTo>
                    <a:pt x="1300211" y="712927"/>
                    <a:pt x="1292895" y="715112"/>
                    <a:pt x="1287206" y="718261"/>
                  </a:cubicBezTo>
                  <a:cubicBezTo>
                    <a:pt x="1281516" y="721411"/>
                    <a:pt x="1277655" y="726237"/>
                    <a:pt x="1275623" y="732739"/>
                  </a:cubicBezTo>
                  <a:cubicBezTo>
                    <a:pt x="1275014" y="734771"/>
                    <a:pt x="1274150" y="735990"/>
                    <a:pt x="1273033" y="736397"/>
                  </a:cubicBezTo>
                  <a:cubicBezTo>
                    <a:pt x="1271915" y="736803"/>
                    <a:pt x="1269934" y="737006"/>
                    <a:pt x="1267089" y="737006"/>
                  </a:cubicBezTo>
                  <a:cubicBezTo>
                    <a:pt x="1247175" y="737006"/>
                    <a:pt x="1222283" y="736397"/>
                    <a:pt x="1192413" y="735178"/>
                  </a:cubicBezTo>
                  <a:cubicBezTo>
                    <a:pt x="1162543" y="733958"/>
                    <a:pt x="1143086" y="732485"/>
                    <a:pt x="1134044" y="730758"/>
                  </a:cubicBezTo>
                  <a:cubicBezTo>
                    <a:pt x="1125001" y="729031"/>
                    <a:pt x="1116975" y="725678"/>
                    <a:pt x="1109965" y="720700"/>
                  </a:cubicBezTo>
                  <a:cubicBezTo>
                    <a:pt x="1102954" y="715721"/>
                    <a:pt x="1093861" y="706933"/>
                    <a:pt x="1082685" y="694334"/>
                  </a:cubicBezTo>
                  <a:cubicBezTo>
                    <a:pt x="1079027" y="690270"/>
                    <a:pt x="1076081" y="688238"/>
                    <a:pt x="1073846" y="688238"/>
                  </a:cubicBezTo>
                  <a:cubicBezTo>
                    <a:pt x="1070188" y="688238"/>
                    <a:pt x="1063838" y="694284"/>
                    <a:pt x="1054796" y="706374"/>
                  </a:cubicBezTo>
                  <a:cubicBezTo>
                    <a:pt x="1045753" y="718464"/>
                    <a:pt x="1040013" y="726745"/>
                    <a:pt x="1037575" y="731215"/>
                  </a:cubicBezTo>
                  <a:cubicBezTo>
                    <a:pt x="1036559" y="733044"/>
                    <a:pt x="1035441" y="733958"/>
                    <a:pt x="1034222" y="733958"/>
                  </a:cubicBezTo>
                  <a:cubicBezTo>
                    <a:pt x="1033003" y="733958"/>
                    <a:pt x="1031275" y="732333"/>
                    <a:pt x="1029040" y="729082"/>
                  </a:cubicBezTo>
                  <a:cubicBezTo>
                    <a:pt x="1026805" y="725830"/>
                    <a:pt x="1022639" y="716890"/>
                    <a:pt x="1016543" y="702259"/>
                  </a:cubicBezTo>
                  <a:cubicBezTo>
                    <a:pt x="1035644" y="693318"/>
                    <a:pt x="1050173" y="687121"/>
                    <a:pt x="1060130" y="683666"/>
                  </a:cubicBezTo>
                  <a:lnTo>
                    <a:pt x="1060130" y="589178"/>
                  </a:lnTo>
                  <a:lnTo>
                    <a:pt x="1039403" y="589178"/>
                  </a:lnTo>
                  <a:cubicBezTo>
                    <a:pt x="1033917" y="589178"/>
                    <a:pt x="1029650" y="589890"/>
                    <a:pt x="1026602" y="591312"/>
                  </a:cubicBezTo>
                  <a:lnTo>
                    <a:pt x="1021115" y="578815"/>
                  </a:lnTo>
                  <a:cubicBezTo>
                    <a:pt x="1025383" y="579831"/>
                    <a:pt x="1030463" y="580339"/>
                    <a:pt x="1036355" y="580339"/>
                  </a:cubicBezTo>
                  <a:lnTo>
                    <a:pt x="1057082" y="580339"/>
                  </a:lnTo>
                  <a:lnTo>
                    <a:pt x="1064702" y="568147"/>
                  </a:lnTo>
                  <a:cubicBezTo>
                    <a:pt x="1065921" y="566522"/>
                    <a:pt x="1067089" y="565709"/>
                    <a:pt x="1068207" y="565709"/>
                  </a:cubicBezTo>
                  <a:close/>
                  <a:moveTo>
                    <a:pt x="1828226" y="565404"/>
                  </a:moveTo>
                  <a:cubicBezTo>
                    <a:pt x="1830461" y="565404"/>
                    <a:pt x="1835643" y="569366"/>
                    <a:pt x="1843771" y="577291"/>
                  </a:cubicBezTo>
                  <a:cubicBezTo>
                    <a:pt x="1851898" y="585216"/>
                    <a:pt x="1855963" y="590093"/>
                    <a:pt x="1855963" y="591922"/>
                  </a:cubicBezTo>
                  <a:cubicBezTo>
                    <a:pt x="1855963" y="593344"/>
                    <a:pt x="1853829" y="594055"/>
                    <a:pt x="1849562" y="594055"/>
                  </a:cubicBezTo>
                  <a:lnTo>
                    <a:pt x="1788297" y="594055"/>
                  </a:lnTo>
                  <a:lnTo>
                    <a:pt x="1788297" y="646481"/>
                  </a:lnTo>
                  <a:lnTo>
                    <a:pt x="1829445" y="646481"/>
                  </a:lnTo>
                  <a:lnTo>
                    <a:pt x="1840113" y="631241"/>
                  </a:lnTo>
                  <a:cubicBezTo>
                    <a:pt x="1841739" y="628802"/>
                    <a:pt x="1843466" y="627583"/>
                    <a:pt x="1845295" y="627583"/>
                  </a:cubicBezTo>
                  <a:cubicBezTo>
                    <a:pt x="1847123" y="627583"/>
                    <a:pt x="1852559" y="631393"/>
                    <a:pt x="1861601" y="639013"/>
                  </a:cubicBezTo>
                  <a:cubicBezTo>
                    <a:pt x="1870644" y="646633"/>
                    <a:pt x="1875165" y="651307"/>
                    <a:pt x="1875165" y="653034"/>
                  </a:cubicBezTo>
                  <a:cubicBezTo>
                    <a:pt x="1875165" y="654761"/>
                    <a:pt x="1872828" y="655625"/>
                    <a:pt x="1868155" y="655625"/>
                  </a:cubicBezTo>
                  <a:lnTo>
                    <a:pt x="1788297" y="655625"/>
                  </a:lnTo>
                  <a:lnTo>
                    <a:pt x="1788297" y="715975"/>
                  </a:lnTo>
                  <a:lnTo>
                    <a:pt x="1855658" y="715975"/>
                  </a:lnTo>
                  <a:lnTo>
                    <a:pt x="1867850" y="697687"/>
                  </a:lnTo>
                  <a:cubicBezTo>
                    <a:pt x="1869272" y="695452"/>
                    <a:pt x="1871000" y="694334"/>
                    <a:pt x="1873031" y="694334"/>
                  </a:cubicBezTo>
                  <a:cubicBezTo>
                    <a:pt x="1875063" y="694334"/>
                    <a:pt x="1881109" y="698602"/>
                    <a:pt x="1891167" y="707136"/>
                  </a:cubicBezTo>
                  <a:cubicBezTo>
                    <a:pt x="1901225" y="715670"/>
                    <a:pt x="1906255" y="720903"/>
                    <a:pt x="1906255" y="722833"/>
                  </a:cubicBezTo>
                  <a:cubicBezTo>
                    <a:pt x="1906255" y="724764"/>
                    <a:pt x="1903816" y="725729"/>
                    <a:pt x="1898939" y="725729"/>
                  </a:cubicBezTo>
                  <a:lnTo>
                    <a:pt x="1671863" y="725729"/>
                  </a:lnTo>
                  <a:cubicBezTo>
                    <a:pt x="1666377" y="725729"/>
                    <a:pt x="1662110" y="726338"/>
                    <a:pt x="1659062" y="727558"/>
                  </a:cubicBezTo>
                  <a:lnTo>
                    <a:pt x="1651442" y="714451"/>
                  </a:lnTo>
                  <a:cubicBezTo>
                    <a:pt x="1655709" y="715467"/>
                    <a:pt x="1660789" y="715975"/>
                    <a:pt x="1666682" y="715975"/>
                  </a:cubicBezTo>
                  <a:lnTo>
                    <a:pt x="1759036" y="715975"/>
                  </a:lnTo>
                  <a:lnTo>
                    <a:pt x="1759036" y="655625"/>
                  </a:lnTo>
                  <a:lnTo>
                    <a:pt x="1702039" y="655625"/>
                  </a:lnTo>
                  <a:cubicBezTo>
                    <a:pt x="1697365" y="655625"/>
                    <a:pt x="1693098" y="656336"/>
                    <a:pt x="1689237" y="657758"/>
                  </a:cubicBezTo>
                  <a:lnTo>
                    <a:pt x="1681617" y="644957"/>
                  </a:lnTo>
                  <a:cubicBezTo>
                    <a:pt x="1685884" y="645973"/>
                    <a:pt x="1690964" y="646481"/>
                    <a:pt x="1696857" y="646481"/>
                  </a:cubicBezTo>
                  <a:lnTo>
                    <a:pt x="1759036" y="646481"/>
                  </a:lnTo>
                  <a:lnTo>
                    <a:pt x="1759036" y="594055"/>
                  </a:lnTo>
                  <a:lnTo>
                    <a:pt x="1716669" y="594055"/>
                  </a:lnTo>
                  <a:cubicBezTo>
                    <a:pt x="1711183" y="594055"/>
                    <a:pt x="1706915" y="594665"/>
                    <a:pt x="1703867" y="595884"/>
                  </a:cubicBezTo>
                  <a:lnTo>
                    <a:pt x="1698381" y="583082"/>
                  </a:lnTo>
                  <a:cubicBezTo>
                    <a:pt x="1702648" y="584098"/>
                    <a:pt x="1707728" y="584606"/>
                    <a:pt x="1713621" y="584606"/>
                  </a:cubicBezTo>
                  <a:lnTo>
                    <a:pt x="1813900" y="584606"/>
                  </a:lnTo>
                  <a:lnTo>
                    <a:pt x="1823654" y="569671"/>
                  </a:lnTo>
                  <a:cubicBezTo>
                    <a:pt x="1825483" y="566826"/>
                    <a:pt x="1827007" y="565404"/>
                    <a:pt x="1828226" y="565404"/>
                  </a:cubicBezTo>
                  <a:close/>
                  <a:moveTo>
                    <a:pt x="244180" y="564490"/>
                  </a:moveTo>
                  <a:lnTo>
                    <a:pt x="244180" y="590398"/>
                  </a:lnTo>
                  <a:lnTo>
                    <a:pt x="320990" y="590398"/>
                  </a:lnTo>
                  <a:lnTo>
                    <a:pt x="320990" y="564490"/>
                  </a:lnTo>
                  <a:close/>
                  <a:moveTo>
                    <a:pt x="157922" y="564490"/>
                  </a:moveTo>
                  <a:cubicBezTo>
                    <a:pt x="159750" y="564490"/>
                    <a:pt x="163408" y="566217"/>
                    <a:pt x="168894" y="569671"/>
                  </a:cubicBezTo>
                  <a:cubicBezTo>
                    <a:pt x="174381" y="573126"/>
                    <a:pt x="178902" y="575920"/>
                    <a:pt x="182458" y="578053"/>
                  </a:cubicBezTo>
                  <a:cubicBezTo>
                    <a:pt x="186014" y="580187"/>
                    <a:pt x="187792" y="582219"/>
                    <a:pt x="187792" y="584149"/>
                  </a:cubicBezTo>
                  <a:cubicBezTo>
                    <a:pt x="187792" y="586080"/>
                    <a:pt x="183322" y="588975"/>
                    <a:pt x="174381" y="592836"/>
                  </a:cubicBezTo>
                  <a:lnTo>
                    <a:pt x="174381" y="685495"/>
                  </a:lnTo>
                  <a:cubicBezTo>
                    <a:pt x="183118" y="694233"/>
                    <a:pt x="193837" y="699973"/>
                    <a:pt x="206537" y="702716"/>
                  </a:cubicBezTo>
                  <a:cubicBezTo>
                    <a:pt x="219237" y="705460"/>
                    <a:pt x="241640" y="706831"/>
                    <a:pt x="273746" y="706831"/>
                  </a:cubicBezTo>
                  <a:cubicBezTo>
                    <a:pt x="321295" y="706831"/>
                    <a:pt x="361223" y="704901"/>
                    <a:pt x="393532" y="701040"/>
                  </a:cubicBezTo>
                  <a:lnTo>
                    <a:pt x="393837" y="707136"/>
                  </a:lnTo>
                  <a:cubicBezTo>
                    <a:pt x="382661" y="710590"/>
                    <a:pt x="375447" y="713638"/>
                    <a:pt x="372196" y="716280"/>
                  </a:cubicBezTo>
                  <a:cubicBezTo>
                    <a:pt x="368945" y="718922"/>
                    <a:pt x="367116" y="723290"/>
                    <a:pt x="366710" y="729386"/>
                  </a:cubicBezTo>
                  <a:cubicBezTo>
                    <a:pt x="366506" y="730809"/>
                    <a:pt x="365694" y="732079"/>
                    <a:pt x="364271" y="733196"/>
                  </a:cubicBezTo>
                  <a:cubicBezTo>
                    <a:pt x="362849" y="734314"/>
                    <a:pt x="361223" y="734873"/>
                    <a:pt x="359395" y="734873"/>
                  </a:cubicBezTo>
                  <a:cubicBezTo>
                    <a:pt x="335214" y="734873"/>
                    <a:pt x="308798" y="734009"/>
                    <a:pt x="280147" y="732282"/>
                  </a:cubicBezTo>
                  <a:cubicBezTo>
                    <a:pt x="251495" y="730555"/>
                    <a:pt x="232547" y="729132"/>
                    <a:pt x="223301" y="728015"/>
                  </a:cubicBezTo>
                  <a:cubicBezTo>
                    <a:pt x="214056" y="726897"/>
                    <a:pt x="206487" y="724662"/>
                    <a:pt x="200594" y="721309"/>
                  </a:cubicBezTo>
                  <a:cubicBezTo>
                    <a:pt x="194701" y="717956"/>
                    <a:pt x="185658" y="710692"/>
                    <a:pt x="173467" y="699516"/>
                  </a:cubicBezTo>
                  <a:cubicBezTo>
                    <a:pt x="167980" y="694436"/>
                    <a:pt x="163916" y="691896"/>
                    <a:pt x="161275" y="691896"/>
                  </a:cubicBezTo>
                  <a:cubicBezTo>
                    <a:pt x="158633" y="691896"/>
                    <a:pt x="156245" y="692760"/>
                    <a:pt x="154112" y="694487"/>
                  </a:cubicBezTo>
                  <a:cubicBezTo>
                    <a:pt x="151978" y="696214"/>
                    <a:pt x="148778" y="700176"/>
                    <a:pt x="144510" y="706374"/>
                  </a:cubicBezTo>
                  <a:cubicBezTo>
                    <a:pt x="140243" y="712572"/>
                    <a:pt x="136179" y="720039"/>
                    <a:pt x="132319" y="728777"/>
                  </a:cubicBezTo>
                  <a:cubicBezTo>
                    <a:pt x="131506" y="730606"/>
                    <a:pt x="130591" y="731520"/>
                    <a:pt x="129575" y="731520"/>
                  </a:cubicBezTo>
                  <a:cubicBezTo>
                    <a:pt x="128559" y="731520"/>
                    <a:pt x="127746" y="731215"/>
                    <a:pt x="127137" y="730606"/>
                  </a:cubicBezTo>
                  <a:cubicBezTo>
                    <a:pt x="126527" y="729996"/>
                    <a:pt x="123886" y="726745"/>
                    <a:pt x="119212" y="720852"/>
                  </a:cubicBezTo>
                  <a:cubicBezTo>
                    <a:pt x="114539" y="714959"/>
                    <a:pt x="110170" y="709168"/>
                    <a:pt x="106106" y="703478"/>
                  </a:cubicBezTo>
                  <a:cubicBezTo>
                    <a:pt x="122565" y="693522"/>
                    <a:pt x="136992" y="686511"/>
                    <a:pt x="149387" y="682447"/>
                  </a:cubicBezTo>
                  <a:lnTo>
                    <a:pt x="149387" y="587654"/>
                  </a:lnTo>
                  <a:lnTo>
                    <a:pt x="124394" y="587654"/>
                  </a:lnTo>
                  <a:cubicBezTo>
                    <a:pt x="118907" y="587654"/>
                    <a:pt x="114640" y="588366"/>
                    <a:pt x="111592" y="589788"/>
                  </a:cubicBezTo>
                  <a:lnTo>
                    <a:pt x="106106" y="576986"/>
                  </a:lnTo>
                  <a:cubicBezTo>
                    <a:pt x="110373" y="578002"/>
                    <a:pt x="115453" y="578510"/>
                    <a:pt x="121346" y="578510"/>
                  </a:cubicBezTo>
                  <a:lnTo>
                    <a:pt x="145425" y="578510"/>
                  </a:lnTo>
                  <a:lnTo>
                    <a:pt x="153045" y="567538"/>
                  </a:lnTo>
                  <a:cubicBezTo>
                    <a:pt x="154467" y="565506"/>
                    <a:pt x="156093" y="564490"/>
                    <a:pt x="157922" y="564490"/>
                  </a:cubicBezTo>
                  <a:close/>
                  <a:moveTo>
                    <a:pt x="1201862" y="546506"/>
                  </a:moveTo>
                  <a:lnTo>
                    <a:pt x="1201862" y="580644"/>
                  </a:lnTo>
                  <a:lnTo>
                    <a:pt x="1242095" y="580644"/>
                  </a:lnTo>
                  <a:lnTo>
                    <a:pt x="1242095" y="546506"/>
                  </a:lnTo>
                  <a:close/>
                  <a:moveTo>
                    <a:pt x="1141511" y="546506"/>
                  </a:moveTo>
                  <a:lnTo>
                    <a:pt x="1141511" y="580644"/>
                  </a:lnTo>
                  <a:lnTo>
                    <a:pt x="1177783" y="580644"/>
                  </a:lnTo>
                  <a:lnTo>
                    <a:pt x="1177783" y="546506"/>
                  </a:lnTo>
                  <a:close/>
                  <a:moveTo>
                    <a:pt x="882736" y="529742"/>
                  </a:moveTo>
                  <a:cubicBezTo>
                    <a:pt x="909559" y="537870"/>
                    <a:pt x="930082" y="545084"/>
                    <a:pt x="944306" y="551383"/>
                  </a:cubicBezTo>
                  <a:cubicBezTo>
                    <a:pt x="958530" y="557682"/>
                    <a:pt x="968283" y="563626"/>
                    <a:pt x="973567" y="569214"/>
                  </a:cubicBezTo>
                  <a:cubicBezTo>
                    <a:pt x="978850" y="574802"/>
                    <a:pt x="981491" y="581050"/>
                    <a:pt x="981491" y="587959"/>
                  </a:cubicBezTo>
                  <a:cubicBezTo>
                    <a:pt x="981491" y="594868"/>
                    <a:pt x="980221" y="600659"/>
                    <a:pt x="977681" y="605333"/>
                  </a:cubicBezTo>
                  <a:cubicBezTo>
                    <a:pt x="975141" y="610006"/>
                    <a:pt x="972551" y="612343"/>
                    <a:pt x="969909" y="612343"/>
                  </a:cubicBezTo>
                  <a:cubicBezTo>
                    <a:pt x="967267" y="612343"/>
                    <a:pt x="965235" y="611784"/>
                    <a:pt x="963813" y="610667"/>
                  </a:cubicBezTo>
                  <a:cubicBezTo>
                    <a:pt x="962391" y="609549"/>
                    <a:pt x="960155" y="606552"/>
                    <a:pt x="957107" y="601675"/>
                  </a:cubicBezTo>
                  <a:cubicBezTo>
                    <a:pt x="947151" y="586232"/>
                    <a:pt x="936229" y="573684"/>
                    <a:pt x="924341" y="564032"/>
                  </a:cubicBezTo>
                  <a:cubicBezTo>
                    <a:pt x="912454" y="554380"/>
                    <a:pt x="897570" y="544678"/>
                    <a:pt x="879688" y="534924"/>
                  </a:cubicBezTo>
                  <a:close/>
                  <a:moveTo>
                    <a:pt x="817509" y="529133"/>
                  </a:moveTo>
                  <a:cubicBezTo>
                    <a:pt x="840471" y="539902"/>
                    <a:pt x="851951" y="547116"/>
                    <a:pt x="851951" y="550774"/>
                  </a:cubicBezTo>
                  <a:cubicBezTo>
                    <a:pt x="851951" y="552602"/>
                    <a:pt x="850021" y="553517"/>
                    <a:pt x="846160" y="553517"/>
                  </a:cubicBezTo>
                  <a:cubicBezTo>
                    <a:pt x="842299" y="553517"/>
                    <a:pt x="838439" y="554939"/>
                    <a:pt x="834578" y="557784"/>
                  </a:cubicBezTo>
                  <a:cubicBezTo>
                    <a:pt x="830717" y="560629"/>
                    <a:pt x="824824" y="566318"/>
                    <a:pt x="816899" y="574853"/>
                  </a:cubicBezTo>
                  <a:cubicBezTo>
                    <a:pt x="831936" y="606755"/>
                    <a:pt x="848192" y="631647"/>
                    <a:pt x="865667" y="649529"/>
                  </a:cubicBezTo>
                  <a:cubicBezTo>
                    <a:pt x="880298" y="630834"/>
                    <a:pt x="893506" y="603809"/>
                    <a:pt x="905291" y="568452"/>
                  </a:cubicBezTo>
                  <a:cubicBezTo>
                    <a:pt x="910778" y="571297"/>
                    <a:pt x="917585" y="575818"/>
                    <a:pt x="925713" y="582016"/>
                  </a:cubicBezTo>
                  <a:cubicBezTo>
                    <a:pt x="933841" y="588213"/>
                    <a:pt x="937905" y="592226"/>
                    <a:pt x="937905" y="594055"/>
                  </a:cubicBezTo>
                  <a:cubicBezTo>
                    <a:pt x="937905" y="595884"/>
                    <a:pt x="936330" y="596900"/>
                    <a:pt x="933181" y="597103"/>
                  </a:cubicBezTo>
                  <a:cubicBezTo>
                    <a:pt x="930031" y="597306"/>
                    <a:pt x="927694" y="597916"/>
                    <a:pt x="926170" y="598932"/>
                  </a:cubicBezTo>
                  <a:cubicBezTo>
                    <a:pt x="924646" y="599948"/>
                    <a:pt x="922767" y="602488"/>
                    <a:pt x="920531" y="606552"/>
                  </a:cubicBezTo>
                  <a:cubicBezTo>
                    <a:pt x="906714" y="632358"/>
                    <a:pt x="894319" y="651764"/>
                    <a:pt x="883346" y="664769"/>
                  </a:cubicBezTo>
                  <a:cubicBezTo>
                    <a:pt x="897570" y="674319"/>
                    <a:pt x="916010" y="683006"/>
                    <a:pt x="938667" y="690829"/>
                  </a:cubicBezTo>
                  <a:cubicBezTo>
                    <a:pt x="961324" y="698652"/>
                    <a:pt x="983625" y="704088"/>
                    <a:pt x="1005571" y="707136"/>
                  </a:cubicBezTo>
                  <a:lnTo>
                    <a:pt x="1005875" y="712927"/>
                  </a:lnTo>
                  <a:cubicBezTo>
                    <a:pt x="987791" y="713537"/>
                    <a:pt x="974684" y="719531"/>
                    <a:pt x="966556" y="730910"/>
                  </a:cubicBezTo>
                  <a:cubicBezTo>
                    <a:pt x="964931" y="733349"/>
                    <a:pt x="963508" y="734568"/>
                    <a:pt x="962289" y="734568"/>
                  </a:cubicBezTo>
                  <a:cubicBezTo>
                    <a:pt x="959851" y="734568"/>
                    <a:pt x="946947" y="729234"/>
                    <a:pt x="923579" y="718566"/>
                  </a:cubicBezTo>
                  <a:cubicBezTo>
                    <a:pt x="900211" y="707898"/>
                    <a:pt x="881111" y="695757"/>
                    <a:pt x="866277" y="682142"/>
                  </a:cubicBezTo>
                  <a:cubicBezTo>
                    <a:pt x="835391" y="708558"/>
                    <a:pt x="788248" y="727964"/>
                    <a:pt x="724850" y="740359"/>
                  </a:cubicBezTo>
                  <a:lnTo>
                    <a:pt x="722716" y="734568"/>
                  </a:lnTo>
                  <a:cubicBezTo>
                    <a:pt x="776158" y="717702"/>
                    <a:pt x="818830" y="694741"/>
                    <a:pt x="850732" y="665683"/>
                  </a:cubicBezTo>
                  <a:cubicBezTo>
                    <a:pt x="834679" y="644754"/>
                    <a:pt x="821167" y="616814"/>
                    <a:pt x="810194" y="581863"/>
                  </a:cubicBezTo>
                  <a:cubicBezTo>
                    <a:pt x="791906" y="599948"/>
                    <a:pt x="767319" y="617017"/>
                    <a:pt x="736432" y="633070"/>
                  </a:cubicBezTo>
                  <a:lnTo>
                    <a:pt x="732775" y="627888"/>
                  </a:lnTo>
                  <a:cubicBezTo>
                    <a:pt x="751063" y="613258"/>
                    <a:pt x="766607" y="598576"/>
                    <a:pt x="779409" y="583844"/>
                  </a:cubicBezTo>
                  <a:cubicBezTo>
                    <a:pt x="792211" y="569112"/>
                    <a:pt x="804911" y="550875"/>
                    <a:pt x="817509" y="529133"/>
                  </a:cubicBezTo>
                  <a:close/>
                  <a:moveTo>
                    <a:pt x="1941002" y="527609"/>
                  </a:moveTo>
                  <a:cubicBezTo>
                    <a:pt x="1961119" y="535534"/>
                    <a:pt x="1974682" y="542341"/>
                    <a:pt x="1981693" y="548030"/>
                  </a:cubicBezTo>
                  <a:cubicBezTo>
                    <a:pt x="1988703" y="553720"/>
                    <a:pt x="1992208" y="559968"/>
                    <a:pt x="1992208" y="566776"/>
                  </a:cubicBezTo>
                  <a:cubicBezTo>
                    <a:pt x="1992208" y="573583"/>
                    <a:pt x="1990430" y="579374"/>
                    <a:pt x="1986874" y="584149"/>
                  </a:cubicBezTo>
                  <a:cubicBezTo>
                    <a:pt x="1983318" y="588924"/>
                    <a:pt x="1980067" y="591312"/>
                    <a:pt x="1977121" y="591312"/>
                  </a:cubicBezTo>
                  <a:cubicBezTo>
                    <a:pt x="1974174" y="591312"/>
                    <a:pt x="1972091" y="590296"/>
                    <a:pt x="1970872" y="588264"/>
                  </a:cubicBezTo>
                  <a:cubicBezTo>
                    <a:pt x="1969653" y="586232"/>
                    <a:pt x="1967977" y="581254"/>
                    <a:pt x="1965843" y="573329"/>
                  </a:cubicBezTo>
                  <a:cubicBezTo>
                    <a:pt x="1963709" y="565404"/>
                    <a:pt x="1960306" y="557936"/>
                    <a:pt x="1955632" y="550926"/>
                  </a:cubicBezTo>
                  <a:cubicBezTo>
                    <a:pt x="1950959" y="543916"/>
                    <a:pt x="1945472" y="537769"/>
                    <a:pt x="1939173" y="532486"/>
                  </a:cubicBezTo>
                  <a:close/>
                  <a:moveTo>
                    <a:pt x="1449969" y="527609"/>
                  </a:moveTo>
                  <a:cubicBezTo>
                    <a:pt x="1458910" y="531063"/>
                    <a:pt x="1466428" y="534365"/>
                    <a:pt x="1472524" y="537515"/>
                  </a:cubicBezTo>
                  <a:cubicBezTo>
                    <a:pt x="1478620" y="540664"/>
                    <a:pt x="1482075" y="542696"/>
                    <a:pt x="1482887" y="543611"/>
                  </a:cubicBezTo>
                  <a:cubicBezTo>
                    <a:pt x="1483700" y="544525"/>
                    <a:pt x="1484107" y="545490"/>
                    <a:pt x="1484107" y="546506"/>
                  </a:cubicBezTo>
                  <a:cubicBezTo>
                    <a:pt x="1484107" y="548945"/>
                    <a:pt x="1482379" y="550266"/>
                    <a:pt x="1478925" y="550469"/>
                  </a:cubicBezTo>
                  <a:cubicBezTo>
                    <a:pt x="1473032" y="550875"/>
                    <a:pt x="1467800" y="555701"/>
                    <a:pt x="1463228" y="564947"/>
                  </a:cubicBezTo>
                  <a:cubicBezTo>
                    <a:pt x="1458656" y="574192"/>
                    <a:pt x="1453525" y="583895"/>
                    <a:pt x="1447835" y="594055"/>
                  </a:cubicBezTo>
                  <a:lnTo>
                    <a:pt x="1558173" y="594055"/>
                  </a:lnTo>
                  <a:lnTo>
                    <a:pt x="1572803" y="574853"/>
                  </a:lnTo>
                  <a:cubicBezTo>
                    <a:pt x="1574632" y="572618"/>
                    <a:pt x="1576156" y="571500"/>
                    <a:pt x="1577375" y="571500"/>
                  </a:cubicBezTo>
                  <a:cubicBezTo>
                    <a:pt x="1578595" y="571500"/>
                    <a:pt x="1580677" y="572618"/>
                    <a:pt x="1583624" y="574853"/>
                  </a:cubicBezTo>
                  <a:cubicBezTo>
                    <a:pt x="1586570" y="577088"/>
                    <a:pt x="1590533" y="580492"/>
                    <a:pt x="1595511" y="585064"/>
                  </a:cubicBezTo>
                  <a:cubicBezTo>
                    <a:pt x="1600489" y="589636"/>
                    <a:pt x="1603791" y="592887"/>
                    <a:pt x="1605417" y="594817"/>
                  </a:cubicBezTo>
                  <a:cubicBezTo>
                    <a:pt x="1607043" y="596748"/>
                    <a:pt x="1607855" y="598424"/>
                    <a:pt x="1607855" y="599846"/>
                  </a:cubicBezTo>
                  <a:cubicBezTo>
                    <a:pt x="1607855" y="602082"/>
                    <a:pt x="1606027" y="603199"/>
                    <a:pt x="1602369" y="603199"/>
                  </a:cubicBezTo>
                  <a:lnTo>
                    <a:pt x="1541409" y="603199"/>
                  </a:lnTo>
                  <a:cubicBezTo>
                    <a:pt x="1532671" y="629412"/>
                    <a:pt x="1520987" y="651459"/>
                    <a:pt x="1506357" y="669341"/>
                  </a:cubicBezTo>
                  <a:cubicBezTo>
                    <a:pt x="1552483" y="682346"/>
                    <a:pt x="1575547" y="695960"/>
                    <a:pt x="1575547" y="710184"/>
                  </a:cubicBezTo>
                  <a:cubicBezTo>
                    <a:pt x="1575547" y="716686"/>
                    <a:pt x="1574632" y="722274"/>
                    <a:pt x="1572803" y="726948"/>
                  </a:cubicBezTo>
                  <a:cubicBezTo>
                    <a:pt x="1570975" y="731622"/>
                    <a:pt x="1568993" y="733958"/>
                    <a:pt x="1566860" y="733958"/>
                  </a:cubicBezTo>
                  <a:cubicBezTo>
                    <a:pt x="1564726" y="733958"/>
                    <a:pt x="1562897" y="733400"/>
                    <a:pt x="1561373" y="732282"/>
                  </a:cubicBezTo>
                  <a:cubicBezTo>
                    <a:pt x="1559849" y="731164"/>
                    <a:pt x="1557665" y="729285"/>
                    <a:pt x="1554820" y="726643"/>
                  </a:cubicBezTo>
                  <a:cubicBezTo>
                    <a:pt x="1535923" y="709168"/>
                    <a:pt x="1514688" y="695350"/>
                    <a:pt x="1491117" y="685190"/>
                  </a:cubicBezTo>
                  <a:cubicBezTo>
                    <a:pt x="1475674" y="699008"/>
                    <a:pt x="1456979" y="709930"/>
                    <a:pt x="1435034" y="717956"/>
                  </a:cubicBezTo>
                  <a:cubicBezTo>
                    <a:pt x="1413088" y="725983"/>
                    <a:pt x="1384945" y="732536"/>
                    <a:pt x="1350604" y="737616"/>
                  </a:cubicBezTo>
                  <a:lnTo>
                    <a:pt x="1349385" y="732434"/>
                  </a:lnTo>
                  <a:cubicBezTo>
                    <a:pt x="1404452" y="717601"/>
                    <a:pt x="1443873" y="698805"/>
                    <a:pt x="1467647" y="676046"/>
                  </a:cubicBezTo>
                  <a:cubicBezTo>
                    <a:pt x="1447531" y="668934"/>
                    <a:pt x="1420708" y="662229"/>
                    <a:pt x="1387180" y="655930"/>
                  </a:cubicBezTo>
                  <a:cubicBezTo>
                    <a:pt x="1401607" y="630733"/>
                    <a:pt x="1411463" y="613156"/>
                    <a:pt x="1416746" y="603199"/>
                  </a:cubicBezTo>
                  <a:lnTo>
                    <a:pt x="1353043" y="603199"/>
                  </a:lnTo>
                  <a:cubicBezTo>
                    <a:pt x="1347556" y="603199"/>
                    <a:pt x="1343289" y="603910"/>
                    <a:pt x="1340241" y="605333"/>
                  </a:cubicBezTo>
                  <a:lnTo>
                    <a:pt x="1334755" y="592531"/>
                  </a:lnTo>
                  <a:cubicBezTo>
                    <a:pt x="1339022" y="593547"/>
                    <a:pt x="1344102" y="594055"/>
                    <a:pt x="1349995" y="594055"/>
                  </a:cubicBezTo>
                  <a:lnTo>
                    <a:pt x="1421623" y="594055"/>
                  </a:lnTo>
                  <a:cubicBezTo>
                    <a:pt x="1432798" y="571906"/>
                    <a:pt x="1442247" y="549758"/>
                    <a:pt x="1449969" y="527609"/>
                  </a:cubicBezTo>
                  <a:close/>
                  <a:moveTo>
                    <a:pt x="582203" y="515112"/>
                  </a:moveTo>
                  <a:cubicBezTo>
                    <a:pt x="580375" y="519379"/>
                    <a:pt x="578546" y="523342"/>
                    <a:pt x="576717" y="526999"/>
                  </a:cubicBezTo>
                  <a:cubicBezTo>
                    <a:pt x="584235" y="546100"/>
                    <a:pt x="592871" y="561137"/>
                    <a:pt x="602625" y="572110"/>
                  </a:cubicBezTo>
                  <a:cubicBezTo>
                    <a:pt x="615833" y="555041"/>
                    <a:pt x="626602" y="536042"/>
                    <a:pt x="634934" y="515112"/>
                  </a:cubicBezTo>
                  <a:close/>
                  <a:moveTo>
                    <a:pt x="459979" y="497738"/>
                  </a:moveTo>
                  <a:lnTo>
                    <a:pt x="459979" y="554431"/>
                  </a:lnTo>
                  <a:lnTo>
                    <a:pt x="505089" y="554431"/>
                  </a:lnTo>
                  <a:lnTo>
                    <a:pt x="505089" y="497738"/>
                  </a:lnTo>
                  <a:close/>
                  <a:moveTo>
                    <a:pt x="2042500" y="493471"/>
                  </a:moveTo>
                  <a:lnTo>
                    <a:pt x="2047987" y="496214"/>
                  </a:lnTo>
                  <a:lnTo>
                    <a:pt x="2007753" y="623621"/>
                  </a:lnTo>
                  <a:cubicBezTo>
                    <a:pt x="2001047" y="644550"/>
                    <a:pt x="1997695" y="659892"/>
                    <a:pt x="1997695" y="669646"/>
                  </a:cubicBezTo>
                  <a:cubicBezTo>
                    <a:pt x="1997695" y="679399"/>
                    <a:pt x="1998609" y="689204"/>
                    <a:pt x="2000438" y="699059"/>
                  </a:cubicBezTo>
                  <a:cubicBezTo>
                    <a:pt x="2002267" y="708914"/>
                    <a:pt x="2003181" y="715772"/>
                    <a:pt x="2003181" y="719633"/>
                  </a:cubicBezTo>
                  <a:cubicBezTo>
                    <a:pt x="2003181" y="732434"/>
                    <a:pt x="1998507" y="738835"/>
                    <a:pt x="1989160" y="738835"/>
                  </a:cubicBezTo>
                  <a:cubicBezTo>
                    <a:pt x="1983064" y="738835"/>
                    <a:pt x="1977933" y="736295"/>
                    <a:pt x="1973768" y="731215"/>
                  </a:cubicBezTo>
                  <a:cubicBezTo>
                    <a:pt x="1969602" y="726135"/>
                    <a:pt x="1967519" y="720141"/>
                    <a:pt x="1967519" y="713232"/>
                  </a:cubicBezTo>
                  <a:cubicBezTo>
                    <a:pt x="1967519" y="710590"/>
                    <a:pt x="1968231" y="706780"/>
                    <a:pt x="1969653" y="701802"/>
                  </a:cubicBezTo>
                  <a:cubicBezTo>
                    <a:pt x="1971075" y="696824"/>
                    <a:pt x="1972142" y="692048"/>
                    <a:pt x="1972853" y="687476"/>
                  </a:cubicBezTo>
                  <a:cubicBezTo>
                    <a:pt x="1973565" y="682904"/>
                    <a:pt x="1973920" y="677469"/>
                    <a:pt x="1973920" y="671170"/>
                  </a:cubicBezTo>
                  <a:cubicBezTo>
                    <a:pt x="1973920" y="664870"/>
                    <a:pt x="1970720" y="660044"/>
                    <a:pt x="1964319" y="656692"/>
                  </a:cubicBezTo>
                  <a:cubicBezTo>
                    <a:pt x="1957918" y="653339"/>
                    <a:pt x="1948825" y="650342"/>
                    <a:pt x="1937039" y="647700"/>
                  </a:cubicBezTo>
                  <a:lnTo>
                    <a:pt x="1937649" y="641604"/>
                  </a:lnTo>
                  <a:cubicBezTo>
                    <a:pt x="1943135" y="641807"/>
                    <a:pt x="1949130" y="641909"/>
                    <a:pt x="1955632" y="641909"/>
                  </a:cubicBezTo>
                  <a:cubicBezTo>
                    <a:pt x="1962135" y="641909"/>
                    <a:pt x="1967773" y="640994"/>
                    <a:pt x="1972549" y="639166"/>
                  </a:cubicBezTo>
                  <a:cubicBezTo>
                    <a:pt x="1977324" y="637337"/>
                    <a:pt x="1981083" y="634340"/>
                    <a:pt x="1983826" y="630174"/>
                  </a:cubicBezTo>
                  <a:cubicBezTo>
                    <a:pt x="1986569" y="626008"/>
                    <a:pt x="1989973" y="619150"/>
                    <a:pt x="1994037" y="609600"/>
                  </a:cubicBezTo>
                  <a:close/>
                  <a:moveTo>
                    <a:pt x="1372550" y="491642"/>
                  </a:moveTo>
                  <a:lnTo>
                    <a:pt x="1379560" y="491642"/>
                  </a:lnTo>
                  <a:cubicBezTo>
                    <a:pt x="1382202" y="498754"/>
                    <a:pt x="1384031" y="504749"/>
                    <a:pt x="1385047" y="509626"/>
                  </a:cubicBezTo>
                  <a:lnTo>
                    <a:pt x="1549943" y="509626"/>
                  </a:lnTo>
                  <a:lnTo>
                    <a:pt x="1558783" y="497434"/>
                  </a:lnTo>
                  <a:cubicBezTo>
                    <a:pt x="1560002" y="495605"/>
                    <a:pt x="1561323" y="494690"/>
                    <a:pt x="1562745" y="494690"/>
                  </a:cubicBezTo>
                  <a:cubicBezTo>
                    <a:pt x="1564167" y="494690"/>
                    <a:pt x="1566453" y="495706"/>
                    <a:pt x="1569603" y="497738"/>
                  </a:cubicBezTo>
                  <a:cubicBezTo>
                    <a:pt x="1572753" y="499770"/>
                    <a:pt x="1577985" y="503885"/>
                    <a:pt x="1585300" y="510083"/>
                  </a:cubicBezTo>
                  <a:cubicBezTo>
                    <a:pt x="1592615" y="516280"/>
                    <a:pt x="1596832" y="519989"/>
                    <a:pt x="1597949" y="521208"/>
                  </a:cubicBezTo>
                  <a:cubicBezTo>
                    <a:pt x="1599067" y="522427"/>
                    <a:pt x="1599626" y="523646"/>
                    <a:pt x="1599626" y="524866"/>
                  </a:cubicBezTo>
                  <a:cubicBezTo>
                    <a:pt x="1599626" y="527101"/>
                    <a:pt x="1596171" y="528371"/>
                    <a:pt x="1589263" y="528676"/>
                  </a:cubicBezTo>
                  <a:cubicBezTo>
                    <a:pt x="1582354" y="528980"/>
                    <a:pt x="1575699" y="530962"/>
                    <a:pt x="1569298" y="534619"/>
                  </a:cubicBezTo>
                  <a:cubicBezTo>
                    <a:pt x="1562897" y="538277"/>
                    <a:pt x="1551671" y="547319"/>
                    <a:pt x="1535618" y="561746"/>
                  </a:cubicBezTo>
                  <a:lnTo>
                    <a:pt x="1530436" y="558698"/>
                  </a:lnTo>
                  <a:cubicBezTo>
                    <a:pt x="1539174" y="544678"/>
                    <a:pt x="1545778" y="531470"/>
                    <a:pt x="1550248" y="519074"/>
                  </a:cubicBezTo>
                  <a:lnTo>
                    <a:pt x="1387180" y="519074"/>
                  </a:lnTo>
                  <a:cubicBezTo>
                    <a:pt x="1387790" y="522935"/>
                    <a:pt x="1388095" y="526593"/>
                    <a:pt x="1388095" y="530047"/>
                  </a:cubicBezTo>
                  <a:cubicBezTo>
                    <a:pt x="1388095" y="540817"/>
                    <a:pt x="1385809" y="549453"/>
                    <a:pt x="1381237" y="555955"/>
                  </a:cubicBezTo>
                  <a:cubicBezTo>
                    <a:pt x="1376665" y="562458"/>
                    <a:pt x="1370416" y="565709"/>
                    <a:pt x="1362491" y="565709"/>
                  </a:cubicBezTo>
                  <a:cubicBezTo>
                    <a:pt x="1358021" y="565709"/>
                    <a:pt x="1354567" y="564591"/>
                    <a:pt x="1352128" y="562356"/>
                  </a:cubicBezTo>
                  <a:cubicBezTo>
                    <a:pt x="1349690" y="560121"/>
                    <a:pt x="1348471" y="557835"/>
                    <a:pt x="1348471" y="555498"/>
                  </a:cubicBezTo>
                  <a:cubicBezTo>
                    <a:pt x="1348471" y="553161"/>
                    <a:pt x="1350503" y="549453"/>
                    <a:pt x="1354567" y="544373"/>
                  </a:cubicBezTo>
                  <a:cubicBezTo>
                    <a:pt x="1366962" y="529133"/>
                    <a:pt x="1372956" y="511556"/>
                    <a:pt x="1372550" y="491642"/>
                  </a:cubicBezTo>
                  <a:close/>
                  <a:moveTo>
                    <a:pt x="959851" y="491033"/>
                  </a:moveTo>
                  <a:cubicBezTo>
                    <a:pt x="963508" y="491033"/>
                    <a:pt x="970722" y="495605"/>
                    <a:pt x="981491" y="504749"/>
                  </a:cubicBezTo>
                  <a:cubicBezTo>
                    <a:pt x="992261" y="513893"/>
                    <a:pt x="997646" y="519582"/>
                    <a:pt x="997646" y="521818"/>
                  </a:cubicBezTo>
                  <a:cubicBezTo>
                    <a:pt x="997646" y="523240"/>
                    <a:pt x="995715" y="523951"/>
                    <a:pt x="991855" y="523951"/>
                  </a:cubicBezTo>
                  <a:lnTo>
                    <a:pt x="751367" y="523951"/>
                  </a:lnTo>
                  <a:cubicBezTo>
                    <a:pt x="745881" y="523951"/>
                    <a:pt x="741614" y="524662"/>
                    <a:pt x="738566" y="526085"/>
                  </a:cubicBezTo>
                  <a:lnTo>
                    <a:pt x="733079" y="513588"/>
                  </a:lnTo>
                  <a:cubicBezTo>
                    <a:pt x="737347" y="514604"/>
                    <a:pt x="742427" y="515112"/>
                    <a:pt x="748319" y="515112"/>
                  </a:cubicBezTo>
                  <a:lnTo>
                    <a:pt x="941258" y="515112"/>
                  </a:lnTo>
                  <a:lnTo>
                    <a:pt x="953755" y="494995"/>
                  </a:lnTo>
                  <a:cubicBezTo>
                    <a:pt x="955380" y="492354"/>
                    <a:pt x="957412" y="491033"/>
                    <a:pt x="959851" y="491033"/>
                  </a:cubicBezTo>
                  <a:close/>
                  <a:moveTo>
                    <a:pt x="435899" y="473659"/>
                  </a:moveTo>
                  <a:cubicBezTo>
                    <a:pt x="446669" y="478536"/>
                    <a:pt x="455711" y="483311"/>
                    <a:pt x="463027" y="487985"/>
                  </a:cubicBezTo>
                  <a:lnTo>
                    <a:pt x="502955" y="487985"/>
                  </a:lnTo>
                  <a:lnTo>
                    <a:pt x="509966" y="476402"/>
                  </a:lnTo>
                  <a:cubicBezTo>
                    <a:pt x="511185" y="474574"/>
                    <a:pt x="512353" y="473659"/>
                    <a:pt x="513471" y="473659"/>
                  </a:cubicBezTo>
                  <a:cubicBezTo>
                    <a:pt x="514589" y="473659"/>
                    <a:pt x="519262" y="476453"/>
                    <a:pt x="527492" y="482041"/>
                  </a:cubicBezTo>
                  <a:cubicBezTo>
                    <a:pt x="535721" y="487629"/>
                    <a:pt x="539836" y="491338"/>
                    <a:pt x="539836" y="493166"/>
                  </a:cubicBezTo>
                  <a:cubicBezTo>
                    <a:pt x="539836" y="495605"/>
                    <a:pt x="535671" y="497840"/>
                    <a:pt x="527339" y="499872"/>
                  </a:cubicBezTo>
                  <a:lnTo>
                    <a:pt x="527339" y="534619"/>
                  </a:lnTo>
                  <a:lnTo>
                    <a:pt x="527949" y="562661"/>
                  </a:lnTo>
                  <a:cubicBezTo>
                    <a:pt x="527949" y="564896"/>
                    <a:pt x="527441" y="566420"/>
                    <a:pt x="526425" y="567233"/>
                  </a:cubicBezTo>
                  <a:cubicBezTo>
                    <a:pt x="525409" y="568046"/>
                    <a:pt x="522615" y="569163"/>
                    <a:pt x="518043" y="570586"/>
                  </a:cubicBezTo>
                  <a:cubicBezTo>
                    <a:pt x="513471" y="572008"/>
                    <a:pt x="510321" y="572719"/>
                    <a:pt x="508594" y="572719"/>
                  </a:cubicBezTo>
                  <a:cubicBezTo>
                    <a:pt x="506867" y="572719"/>
                    <a:pt x="505851" y="572110"/>
                    <a:pt x="505546" y="570890"/>
                  </a:cubicBezTo>
                  <a:cubicBezTo>
                    <a:pt x="505241" y="569671"/>
                    <a:pt x="505089" y="567538"/>
                    <a:pt x="505089" y="564490"/>
                  </a:cubicBezTo>
                  <a:lnTo>
                    <a:pt x="505089" y="562661"/>
                  </a:lnTo>
                  <a:lnTo>
                    <a:pt x="459979" y="562661"/>
                  </a:lnTo>
                  <a:lnTo>
                    <a:pt x="459979" y="570586"/>
                  </a:lnTo>
                  <a:cubicBezTo>
                    <a:pt x="459979" y="572414"/>
                    <a:pt x="458912" y="574040"/>
                    <a:pt x="456778" y="575462"/>
                  </a:cubicBezTo>
                  <a:cubicBezTo>
                    <a:pt x="454645" y="576885"/>
                    <a:pt x="451850" y="578104"/>
                    <a:pt x="448396" y="579120"/>
                  </a:cubicBezTo>
                  <a:cubicBezTo>
                    <a:pt x="444942" y="580136"/>
                    <a:pt x="441386" y="580644"/>
                    <a:pt x="437728" y="580644"/>
                  </a:cubicBezTo>
                  <a:cubicBezTo>
                    <a:pt x="436103" y="580644"/>
                    <a:pt x="435391" y="579526"/>
                    <a:pt x="435595" y="577291"/>
                  </a:cubicBezTo>
                  <a:cubicBezTo>
                    <a:pt x="436407" y="567538"/>
                    <a:pt x="436814" y="557784"/>
                    <a:pt x="436814" y="548030"/>
                  </a:cubicBezTo>
                  <a:lnTo>
                    <a:pt x="436814" y="499567"/>
                  </a:lnTo>
                  <a:cubicBezTo>
                    <a:pt x="436814" y="491033"/>
                    <a:pt x="436509" y="482397"/>
                    <a:pt x="435899" y="473659"/>
                  </a:cubicBezTo>
                  <a:close/>
                  <a:moveTo>
                    <a:pt x="129271" y="469087"/>
                  </a:moveTo>
                  <a:cubicBezTo>
                    <a:pt x="150200" y="479044"/>
                    <a:pt x="164272" y="486918"/>
                    <a:pt x="171485" y="492709"/>
                  </a:cubicBezTo>
                  <a:cubicBezTo>
                    <a:pt x="178699" y="498500"/>
                    <a:pt x="182306" y="504190"/>
                    <a:pt x="182306" y="509778"/>
                  </a:cubicBezTo>
                  <a:cubicBezTo>
                    <a:pt x="182306" y="515366"/>
                    <a:pt x="180680" y="521360"/>
                    <a:pt x="177429" y="527761"/>
                  </a:cubicBezTo>
                  <a:cubicBezTo>
                    <a:pt x="174178" y="534162"/>
                    <a:pt x="170520" y="537362"/>
                    <a:pt x="166456" y="537362"/>
                  </a:cubicBezTo>
                  <a:cubicBezTo>
                    <a:pt x="164018" y="537362"/>
                    <a:pt x="162189" y="536753"/>
                    <a:pt x="160970" y="535534"/>
                  </a:cubicBezTo>
                  <a:cubicBezTo>
                    <a:pt x="159750" y="534314"/>
                    <a:pt x="157465" y="529133"/>
                    <a:pt x="154112" y="519989"/>
                  </a:cubicBezTo>
                  <a:cubicBezTo>
                    <a:pt x="150759" y="510845"/>
                    <a:pt x="147152" y="503022"/>
                    <a:pt x="143291" y="496519"/>
                  </a:cubicBezTo>
                  <a:cubicBezTo>
                    <a:pt x="139431" y="490017"/>
                    <a:pt x="133538" y="482905"/>
                    <a:pt x="125613" y="475183"/>
                  </a:cubicBezTo>
                  <a:close/>
                  <a:moveTo>
                    <a:pt x="1970567" y="466039"/>
                  </a:moveTo>
                  <a:cubicBezTo>
                    <a:pt x="1991700" y="475590"/>
                    <a:pt x="2005416" y="482956"/>
                    <a:pt x="2011715" y="488137"/>
                  </a:cubicBezTo>
                  <a:cubicBezTo>
                    <a:pt x="2018015" y="493319"/>
                    <a:pt x="2021164" y="499008"/>
                    <a:pt x="2021164" y="505206"/>
                  </a:cubicBezTo>
                  <a:cubicBezTo>
                    <a:pt x="2021164" y="511404"/>
                    <a:pt x="2019539" y="517042"/>
                    <a:pt x="2016287" y="522122"/>
                  </a:cubicBezTo>
                  <a:cubicBezTo>
                    <a:pt x="2013036" y="527202"/>
                    <a:pt x="2009683" y="529742"/>
                    <a:pt x="2006229" y="529742"/>
                  </a:cubicBezTo>
                  <a:cubicBezTo>
                    <a:pt x="2004197" y="529742"/>
                    <a:pt x="2002521" y="529031"/>
                    <a:pt x="2001200" y="527609"/>
                  </a:cubicBezTo>
                  <a:cubicBezTo>
                    <a:pt x="1999879" y="526186"/>
                    <a:pt x="1998507" y="523138"/>
                    <a:pt x="1997085" y="518465"/>
                  </a:cubicBezTo>
                  <a:cubicBezTo>
                    <a:pt x="1991396" y="499364"/>
                    <a:pt x="1981743" y="483413"/>
                    <a:pt x="1968129" y="470611"/>
                  </a:cubicBezTo>
                  <a:close/>
                  <a:moveTo>
                    <a:pt x="1041232" y="466039"/>
                  </a:moveTo>
                  <a:cubicBezTo>
                    <a:pt x="1057488" y="473964"/>
                    <a:pt x="1070087" y="481533"/>
                    <a:pt x="1079027" y="488747"/>
                  </a:cubicBezTo>
                  <a:cubicBezTo>
                    <a:pt x="1087968" y="495960"/>
                    <a:pt x="1092439" y="503022"/>
                    <a:pt x="1092439" y="509930"/>
                  </a:cubicBezTo>
                  <a:cubicBezTo>
                    <a:pt x="1092439" y="516839"/>
                    <a:pt x="1090407" y="523545"/>
                    <a:pt x="1086343" y="530047"/>
                  </a:cubicBezTo>
                  <a:cubicBezTo>
                    <a:pt x="1082279" y="536550"/>
                    <a:pt x="1078723" y="539801"/>
                    <a:pt x="1075675" y="539801"/>
                  </a:cubicBezTo>
                  <a:cubicBezTo>
                    <a:pt x="1073643" y="539801"/>
                    <a:pt x="1072068" y="538988"/>
                    <a:pt x="1070950" y="537362"/>
                  </a:cubicBezTo>
                  <a:cubicBezTo>
                    <a:pt x="1069833" y="535737"/>
                    <a:pt x="1068664" y="532486"/>
                    <a:pt x="1067445" y="527609"/>
                  </a:cubicBezTo>
                  <a:cubicBezTo>
                    <a:pt x="1062975" y="508102"/>
                    <a:pt x="1053323" y="488798"/>
                    <a:pt x="1038489" y="469697"/>
                  </a:cubicBezTo>
                  <a:close/>
                  <a:moveTo>
                    <a:pt x="1248801" y="463906"/>
                  </a:moveTo>
                  <a:cubicBezTo>
                    <a:pt x="1250630" y="463906"/>
                    <a:pt x="1255456" y="467462"/>
                    <a:pt x="1263279" y="474574"/>
                  </a:cubicBezTo>
                  <a:cubicBezTo>
                    <a:pt x="1271102" y="481686"/>
                    <a:pt x="1275014" y="486207"/>
                    <a:pt x="1275014" y="488137"/>
                  </a:cubicBezTo>
                  <a:cubicBezTo>
                    <a:pt x="1275014" y="490068"/>
                    <a:pt x="1272728" y="491236"/>
                    <a:pt x="1268156" y="491642"/>
                  </a:cubicBezTo>
                  <a:cubicBezTo>
                    <a:pt x="1263584" y="492049"/>
                    <a:pt x="1259825" y="492811"/>
                    <a:pt x="1256878" y="493928"/>
                  </a:cubicBezTo>
                  <a:cubicBezTo>
                    <a:pt x="1253932" y="495046"/>
                    <a:pt x="1246159" y="498653"/>
                    <a:pt x="1233561" y="504749"/>
                  </a:cubicBezTo>
                  <a:cubicBezTo>
                    <a:pt x="1220963" y="510845"/>
                    <a:pt x="1212225" y="515112"/>
                    <a:pt x="1207348" y="517550"/>
                  </a:cubicBezTo>
                  <a:cubicBezTo>
                    <a:pt x="1211006" y="520802"/>
                    <a:pt x="1212835" y="524358"/>
                    <a:pt x="1212835" y="528218"/>
                  </a:cubicBezTo>
                  <a:cubicBezTo>
                    <a:pt x="1212835" y="532079"/>
                    <a:pt x="1211209" y="535127"/>
                    <a:pt x="1207958" y="537362"/>
                  </a:cubicBezTo>
                  <a:lnTo>
                    <a:pt x="1239352" y="537362"/>
                  </a:lnTo>
                  <a:lnTo>
                    <a:pt x="1245143" y="528523"/>
                  </a:lnTo>
                  <a:cubicBezTo>
                    <a:pt x="1246362" y="526694"/>
                    <a:pt x="1247734" y="525780"/>
                    <a:pt x="1249258" y="525780"/>
                  </a:cubicBezTo>
                  <a:cubicBezTo>
                    <a:pt x="1250782" y="525780"/>
                    <a:pt x="1256167" y="528320"/>
                    <a:pt x="1265412" y="533400"/>
                  </a:cubicBezTo>
                  <a:cubicBezTo>
                    <a:pt x="1274658" y="538480"/>
                    <a:pt x="1279281" y="542036"/>
                    <a:pt x="1279281" y="544068"/>
                  </a:cubicBezTo>
                  <a:cubicBezTo>
                    <a:pt x="1279281" y="546100"/>
                    <a:pt x="1275522" y="549148"/>
                    <a:pt x="1268003" y="553212"/>
                  </a:cubicBezTo>
                  <a:lnTo>
                    <a:pt x="1268003" y="666902"/>
                  </a:lnTo>
                  <a:cubicBezTo>
                    <a:pt x="1268003" y="675030"/>
                    <a:pt x="1267191" y="680822"/>
                    <a:pt x="1265565" y="684276"/>
                  </a:cubicBezTo>
                  <a:cubicBezTo>
                    <a:pt x="1263939" y="687730"/>
                    <a:pt x="1259571" y="691388"/>
                    <a:pt x="1252459" y="695249"/>
                  </a:cubicBezTo>
                  <a:cubicBezTo>
                    <a:pt x="1245347" y="699110"/>
                    <a:pt x="1240775" y="701040"/>
                    <a:pt x="1238743" y="701040"/>
                  </a:cubicBezTo>
                  <a:cubicBezTo>
                    <a:pt x="1236711" y="701040"/>
                    <a:pt x="1235390" y="699516"/>
                    <a:pt x="1234780" y="696468"/>
                  </a:cubicBezTo>
                  <a:cubicBezTo>
                    <a:pt x="1233764" y="691591"/>
                    <a:pt x="1231072" y="687375"/>
                    <a:pt x="1226703" y="683819"/>
                  </a:cubicBezTo>
                  <a:cubicBezTo>
                    <a:pt x="1222334" y="680263"/>
                    <a:pt x="1215984" y="676859"/>
                    <a:pt x="1207653" y="673608"/>
                  </a:cubicBezTo>
                  <a:lnTo>
                    <a:pt x="1209177" y="667817"/>
                  </a:lnTo>
                  <a:cubicBezTo>
                    <a:pt x="1221369" y="670052"/>
                    <a:pt x="1229395" y="671170"/>
                    <a:pt x="1233256" y="671170"/>
                  </a:cubicBezTo>
                  <a:cubicBezTo>
                    <a:pt x="1237117" y="671170"/>
                    <a:pt x="1239555" y="670458"/>
                    <a:pt x="1240571" y="669036"/>
                  </a:cubicBezTo>
                  <a:cubicBezTo>
                    <a:pt x="1241587" y="667614"/>
                    <a:pt x="1242095" y="664972"/>
                    <a:pt x="1242095" y="661111"/>
                  </a:cubicBezTo>
                  <a:lnTo>
                    <a:pt x="1242095" y="636118"/>
                  </a:lnTo>
                  <a:lnTo>
                    <a:pt x="1201862" y="636118"/>
                  </a:lnTo>
                  <a:lnTo>
                    <a:pt x="1201862" y="651662"/>
                  </a:lnTo>
                  <a:cubicBezTo>
                    <a:pt x="1201862" y="662026"/>
                    <a:pt x="1201963" y="669138"/>
                    <a:pt x="1202167" y="672998"/>
                  </a:cubicBezTo>
                  <a:lnTo>
                    <a:pt x="1202471" y="683971"/>
                  </a:lnTo>
                  <a:cubicBezTo>
                    <a:pt x="1202471" y="686613"/>
                    <a:pt x="1199322" y="689051"/>
                    <a:pt x="1193023" y="691286"/>
                  </a:cubicBezTo>
                  <a:cubicBezTo>
                    <a:pt x="1186723" y="693522"/>
                    <a:pt x="1182456" y="694639"/>
                    <a:pt x="1180221" y="694639"/>
                  </a:cubicBezTo>
                  <a:cubicBezTo>
                    <a:pt x="1177986" y="694639"/>
                    <a:pt x="1176868" y="693623"/>
                    <a:pt x="1176868" y="691591"/>
                  </a:cubicBezTo>
                  <a:lnTo>
                    <a:pt x="1177478" y="679094"/>
                  </a:lnTo>
                  <a:cubicBezTo>
                    <a:pt x="1177681" y="670560"/>
                    <a:pt x="1177783" y="661213"/>
                    <a:pt x="1177783" y="651053"/>
                  </a:cubicBezTo>
                  <a:lnTo>
                    <a:pt x="1177783" y="636118"/>
                  </a:lnTo>
                  <a:lnTo>
                    <a:pt x="1141511" y="636118"/>
                  </a:lnTo>
                  <a:lnTo>
                    <a:pt x="1141511" y="682142"/>
                  </a:lnTo>
                  <a:cubicBezTo>
                    <a:pt x="1141511" y="684378"/>
                    <a:pt x="1140597" y="686206"/>
                    <a:pt x="1138768" y="687629"/>
                  </a:cubicBezTo>
                  <a:cubicBezTo>
                    <a:pt x="1136939" y="689051"/>
                    <a:pt x="1133739" y="690524"/>
                    <a:pt x="1129167" y="692048"/>
                  </a:cubicBezTo>
                  <a:cubicBezTo>
                    <a:pt x="1124595" y="693572"/>
                    <a:pt x="1120988" y="694334"/>
                    <a:pt x="1118347" y="694334"/>
                  </a:cubicBezTo>
                  <a:cubicBezTo>
                    <a:pt x="1116924" y="694334"/>
                    <a:pt x="1116213" y="693318"/>
                    <a:pt x="1116213" y="691286"/>
                  </a:cubicBezTo>
                  <a:lnTo>
                    <a:pt x="1117737" y="662635"/>
                  </a:lnTo>
                  <a:cubicBezTo>
                    <a:pt x="1118347" y="650646"/>
                    <a:pt x="1118651" y="638861"/>
                    <a:pt x="1118651" y="627278"/>
                  </a:cubicBezTo>
                  <a:lnTo>
                    <a:pt x="1118651" y="550774"/>
                  </a:lnTo>
                  <a:cubicBezTo>
                    <a:pt x="1118651" y="540817"/>
                    <a:pt x="1118448" y="531774"/>
                    <a:pt x="1118042" y="523646"/>
                  </a:cubicBezTo>
                  <a:cubicBezTo>
                    <a:pt x="1129218" y="527507"/>
                    <a:pt x="1137854" y="532079"/>
                    <a:pt x="1143950" y="537362"/>
                  </a:cubicBezTo>
                  <a:lnTo>
                    <a:pt x="1190584" y="537362"/>
                  </a:lnTo>
                  <a:cubicBezTo>
                    <a:pt x="1186317" y="528625"/>
                    <a:pt x="1170874" y="518058"/>
                    <a:pt x="1144255" y="505663"/>
                  </a:cubicBezTo>
                  <a:lnTo>
                    <a:pt x="1145169" y="500482"/>
                  </a:lnTo>
                  <a:cubicBezTo>
                    <a:pt x="1171788" y="503123"/>
                    <a:pt x="1190279" y="507289"/>
                    <a:pt x="1200643" y="512978"/>
                  </a:cubicBezTo>
                  <a:lnTo>
                    <a:pt x="1225636" y="488290"/>
                  </a:lnTo>
                  <a:lnTo>
                    <a:pt x="1119871" y="488290"/>
                  </a:lnTo>
                  <a:cubicBezTo>
                    <a:pt x="1116010" y="488290"/>
                    <a:pt x="1112352" y="489001"/>
                    <a:pt x="1108898" y="490423"/>
                  </a:cubicBezTo>
                  <a:lnTo>
                    <a:pt x="1100973" y="478231"/>
                  </a:lnTo>
                  <a:cubicBezTo>
                    <a:pt x="1105850" y="478638"/>
                    <a:pt x="1110930" y="478841"/>
                    <a:pt x="1116213" y="478841"/>
                  </a:cubicBezTo>
                  <a:lnTo>
                    <a:pt x="1229599" y="478841"/>
                  </a:lnTo>
                  <a:lnTo>
                    <a:pt x="1244839" y="465734"/>
                  </a:lnTo>
                  <a:cubicBezTo>
                    <a:pt x="1246464" y="464515"/>
                    <a:pt x="1247785" y="463906"/>
                    <a:pt x="1248801" y="463906"/>
                  </a:cubicBezTo>
                  <a:close/>
                  <a:moveTo>
                    <a:pt x="1761779" y="460553"/>
                  </a:moveTo>
                  <a:cubicBezTo>
                    <a:pt x="1788399" y="469087"/>
                    <a:pt x="1801708" y="474777"/>
                    <a:pt x="1801708" y="477622"/>
                  </a:cubicBezTo>
                  <a:cubicBezTo>
                    <a:pt x="1801708" y="479044"/>
                    <a:pt x="1799981" y="480162"/>
                    <a:pt x="1796527" y="480974"/>
                  </a:cubicBezTo>
                  <a:cubicBezTo>
                    <a:pt x="1793072" y="481787"/>
                    <a:pt x="1790532" y="482498"/>
                    <a:pt x="1788907" y="483108"/>
                  </a:cubicBezTo>
                  <a:cubicBezTo>
                    <a:pt x="1821419" y="527812"/>
                    <a:pt x="1864700" y="556870"/>
                    <a:pt x="1918751" y="570281"/>
                  </a:cubicBezTo>
                  <a:lnTo>
                    <a:pt x="1918447" y="576682"/>
                  </a:lnTo>
                  <a:cubicBezTo>
                    <a:pt x="1915805" y="576275"/>
                    <a:pt x="1913265" y="576072"/>
                    <a:pt x="1910827" y="576072"/>
                  </a:cubicBezTo>
                  <a:cubicBezTo>
                    <a:pt x="1897822" y="576072"/>
                    <a:pt x="1888881" y="580949"/>
                    <a:pt x="1884004" y="590702"/>
                  </a:cubicBezTo>
                  <a:cubicBezTo>
                    <a:pt x="1883191" y="592125"/>
                    <a:pt x="1881667" y="592836"/>
                    <a:pt x="1879432" y="592836"/>
                  </a:cubicBezTo>
                  <a:cubicBezTo>
                    <a:pt x="1877807" y="592836"/>
                    <a:pt x="1875571" y="591922"/>
                    <a:pt x="1872727" y="590093"/>
                  </a:cubicBezTo>
                  <a:cubicBezTo>
                    <a:pt x="1858096" y="580949"/>
                    <a:pt x="1845549" y="571500"/>
                    <a:pt x="1835084" y="561746"/>
                  </a:cubicBezTo>
                  <a:cubicBezTo>
                    <a:pt x="1824619" y="551993"/>
                    <a:pt x="1815272" y="541172"/>
                    <a:pt x="1807042" y="529285"/>
                  </a:cubicBezTo>
                  <a:cubicBezTo>
                    <a:pt x="1798813" y="517398"/>
                    <a:pt x="1790735" y="503428"/>
                    <a:pt x="1782811" y="487375"/>
                  </a:cubicBezTo>
                  <a:cubicBezTo>
                    <a:pt x="1765945" y="518262"/>
                    <a:pt x="1746031" y="543255"/>
                    <a:pt x="1723070" y="562356"/>
                  </a:cubicBezTo>
                  <a:cubicBezTo>
                    <a:pt x="1700108" y="581457"/>
                    <a:pt x="1670339" y="598221"/>
                    <a:pt x="1633763" y="612648"/>
                  </a:cubicBezTo>
                  <a:lnTo>
                    <a:pt x="1631020" y="606552"/>
                  </a:lnTo>
                  <a:cubicBezTo>
                    <a:pt x="1663532" y="588874"/>
                    <a:pt x="1689237" y="570027"/>
                    <a:pt x="1708135" y="550012"/>
                  </a:cubicBezTo>
                  <a:cubicBezTo>
                    <a:pt x="1727032" y="529996"/>
                    <a:pt x="1744914" y="500177"/>
                    <a:pt x="1761779" y="460553"/>
                  </a:cubicBezTo>
                  <a:close/>
                  <a:moveTo>
                    <a:pt x="832139" y="459943"/>
                  </a:moveTo>
                  <a:cubicBezTo>
                    <a:pt x="868919" y="465836"/>
                    <a:pt x="887308" y="475996"/>
                    <a:pt x="887308" y="490423"/>
                  </a:cubicBezTo>
                  <a:cubicBezTo>
                    <a:pt x="887308" y="494487"/>
                    <a:pt x="885022" y="499212"/>
                    <a:pt x="880450" y="504596"/>
                  </a:cubicBezTo>
                  <a:cubicBezTo>
                    <a:pt x="875878" y="509981"/>
                    <a:pt x="871357" y="512674"/>
                    <a:pt x="866887" y="512674"/>
                  </a:cubicBezTo>
                  <a:cubicBezTo>
                    <a:pt x="864042" y="512674"/>
                    <a:pt x="861908" y="512013"/>
                    <a:pt x="860486" y="510692"/>
                  </a:cubicBezTo>
                  <a:cubicBezTo>
                    <a:pt x="859063" y="509372"/>
                    <a:pt x="857590" y="505714"/>
                    <a:pt x="856066" y="499720"/>
                  </a:cubicBezTo>
                  <a:cubicBezTo>
                    <a:pt x="854542" y="493725"/>
                    <a:pt x="851697" y="487883"/>
                    <a:pt x="847532" y="482194"/>
                  </a:cubicBezTo>
                  <a:cubicBezTo>
                    <a:pt x="843366" y="476504"/>
                    <a:pt x="837626" y="470510"/>
                    <a:pt x="830311" y="464210"/>
                  </a:cubicBezTo>
                  <a:close/>
                  <a:moveTo>
                    <a:pt x="223149" y="459943"/>
                  </a:moveTo>
                  <a:cubicBezTo>
                    <a:pt x="237779" y="466446"/>
                    <a:pt x="248803" y="472338"/>
                    <a:pt x="256220" y="477622"/>
                  </a:cubicBezTo>
                  <a:cubicBezTo>
                    <a:pt x="263637" y="482905"/>
                    <a:pt x="267345" y="488188"/>
                    <a:pt x="267345" y="493471"/>
                  </a:cubicBezTo>
                  <a:cubicBezTo>
                    <a:pt x="267345" y="498754"/>
                    <a:pt x="265516" y="503936"/>
                    <a:pt x="261859" y="509016"/>
                  </a:cubicBezTo>
                  <a:cubicBezTo>
                    <a:pt x="258201" y="514096"/>
                    <a:pt x="254645" y="516636"/>
                    <a:pt x="251191" y="516636"/>
                  </a:cubicBezTo>
                  <a:cubicBezTo>
                    <a:pt x="248549" y="516636"/>
                    <a:pt x="246060" y="513029"/>
                    <a:pt x="243723" y="505816"/>
                  </a:cubicBezTo>
                  <a:cubicBezTo>
                    <a:pt x="241386" y="498602"/>
                    <a:pt x="238643" y="492100"/>
                    <a:pt x="235493" y="486308"/>
                  </a:cubicBezTo>
                  <a:cubicBezTo>
                    <a:pt x="232344" y="480517"/>
                    <a:pt x="227416" y="473253"/>
                    <a:pt x="220710" y="464515"/>
                  </a:cubicBezTo>
                  <a:close/>
                  <a:moveTo>
                    <a:pt x="575193" y="459638"/>
                  </a:moveTo>
                  <a:cubicBezTo>
                    <a:pt x="597139" y="467766"/>
                    <a:pt x="608111" y="473253"/>
                    <a:pt x="608111" y="476098"/>
                  </a:cubicBezTo>
                  <a:cubicBezTo>
                    <a:pt x="608111" y="477723"/>
                    <a:pt x="606232" y="478892"/>
                    <a:pt x="602473" y="479603"/>
                  </a:cubicBezTo>
                  <a:cubicBezTo>
                    <a:pt x="598713" y="480314"/>
                    <a:pt x="595767" y="482956"/>
                    <a:pt x="593633" y="487528"/>
                  </a:cubicBezTo>
                  <a:cubicBezTo>
                    <a:pt x="591500" y="492100"/>
                    <a:pt x="589011" y="498043"/>
                    <a:pt x="586166" y="505358"/>
                  </a:cubicBezTo>
                  <a:lnTo>
                    <a:pt x="635543" y="505358"/>
                  </a:lnTo>
                  <a:lnTo>
                    <a:pt x="643773" y="493166"/>
                  </a:lnTo>
                  <a:cubicBezTo>
                    <a:pt x="644992" y="491338"/>
                    <a:pt x="646262" y="490423"/>
                    <a:pt x="647583" y="490423"/>
                  </a:cubicBezTo>
                  <a:cubicBezTo>
                    <a:pt x="648904" y="490423"/>
                    <a:pt x="652561" y="492658"/>
                    <a:pt x="658556" y="497129"/>
                  </a:cubicBezTo>
                  <a:cubicBezTo>
                    <a:pt x="664550" y="501599"/>
                    <a:pt x="669275" y="505054"/>
                    <a:pt x="672729" y="507492"/>
                  </a:cubicBezTo>
                  <a:cubicBezTo>
                    <a:pt x="676183" y="509930"/>
                    <a:pt x="677911" y="511962"/>
                    <a:pt x="677911" y="513588"/>
                  </a:cubicBezTo>
                  <a:cubicBezTo>
                    <a:pt x="677911" y="515214"/>
                    <a:pt x="675777" y="516382"/>
                    <a:pt x="671510" y="517093"/>
                  </a:cubicBezTo>
                  <a:cubicBezTo>
                    <a:pt x="667243" y="517804"/>
                    <a:pt x="664195" y="518973"/>
                    <a:pt x="662366" y="520598"/>
                  </a:cubicBezTo>
                  <a:cubicBezTo>
                    <a:pt x="660537" y="522224"/>
                    <a:pt x="658607" y="524967"/>
                    <a:pt x="656575" y="528828"/>
                  </a:cubicBezTo>
                  <a:cubicBezTo>
                    <a:pt x="643773" y="554025"/>
                    <a:pt x="631175" y="573227"/>
                    <a:pt x="618779" y="586435"/>
                  </a:cubicBezTo>
                  <a:cubicBezTo>
                    <a:pt x="635848" y="599440"/>
                    <a:pt x="663585" y="609905"/>
                    <a:pt x="701990" y="617830"/>
                  </a:cubicBezTo>
                  <a:lnTo>
                    <a:pt x="701685" y="623316"/>
                  </a:lnTo>
                  <a:cubicBezTo>
                    <a:pt x="694573" y="623316"/>
                    <a:pt x="687918" y="624535"/>
                    <a:pt x="681721" y="626974"/>
                  </a:cubicBezTo>
                  <a:cubicBezTo>
                    <a:pt x="675523" y="629412"/>
                    <a:pt x="670799" y="632562"/>
                    <a:pt x="667547" y="636422"/>
                  </a:cubicBezTo>
                  <a:cubicBezTo>
                    <a:pt x="666531" y="637642"/>
                    <a:pt x="665515" y="638251"/>
                    <a:pt x="664499" y="638251"/>
                  </a:cubicBezTo>
                  <a:cubicBezTo>
                    <a:pt x="662467" y="638251"/>
                    <a:pt x="654187" y="634340"/>
                    <a:pt x="639658" y="626516"/>
                  </a:cubicBezTo>
                  <a:cubicBezTo>
                    <a:pt x="625129" y="618693"/>
                    <a:pt x="613090" y="610210"/>
                    <a:pt x="603539" y="601066"/>
                  </a:cubicBezTo>
                  <a:cubicBezTo>
                    <a:pt x="592160" y="611022"/>
                    <a:pt x="577733" y="620878"/>
                    <a:pt x="560258" y="630631"/>
                  </a:cubicBezTo>
                  <a:cubicBezTo>
                    <a:pt x="566963" y="632866"/>
                    <a:pt x="573771" y="635711"/>
                    <a:pt x="580679" y="639166"/>
                  </a:cubicBezTo>
                  <a:lnTo>
                    <a:pt x="628228" y="639166"/>
                  </a:lnTo>
                  <a:lnTo>
                    <a:pt x="633410" y="631850"/>
                  </a:lnTo>
                  <a:cubicBezTo>
                    <a:pt x="634426" y="630428"/>
                    <a:pt x="635696" y="629717"/>
                    <a:pt x="637220" y="629717"/>
                  </a:cubicBezTo>
                  <a:cubicBezTo>
                    <a:pt x="638744" y="629717"/>
                    <a:pt x="643925" y="632409"/>
                    <a:pt x="652765" y="637794"/>
                  </a:cubicBezTo>
                  <a:cubicBezTo>
                    <a:pt x="661604" y="643179"/>
                    <a:pt x="666023" y="646735"/>
                    <a:pt x="666023" y="648462"/>
                  </a:cubicBezTo>
                  <a:cubicBezTo>
                    <a:pt x="666023" y="650189"/>
                    <a:pt x="662874" y="652272"/>
                    <a:pt x="656575" y="654710"/>
                  </a:cubicBezTo>
                  <a:lnTo>
                    <a:pt x="656575" y="697382"/>
                  </a:lnTo>
                  <a:lnTo>
                    <a:pt x="657184" y="725424"/>
                  </a:lnTo>
                  <a:cubicBezTo>
                    <a:pt x="657184" y="727659"/>
                    <a:pt x="656930" y="728980"/>
                    <a:pt x="656422" y="729386"/>
                  </a:cubicBezTo>
                  <a:cubicBezTo>
                    <a:pt x="655914" y="729793"/>
                    <a:pt x="654187" y="730707"/>
                    <a:pt x="651241" y="732130"/>
                  </a:cubicBezTo>
                  <a:cubicBezTo>
                    <a:pt x="648294" y="733552"/>
                    <a:pt x="644941" y="734771"/>
                    <a:pt x="641182" y="735787"/>
                  </a:cubicBezTo>
                  <a:cubicBezTo>
                    <a:pt x="637423" y="736803"/>
                    <a:pt x="635035" y="737311"/>
                    <a:pt x="634019" y="737311"/>
                  </a:cubicBezTo>
                  <a:cubicBezTo>
                    <a:pt x="633003" y="737311"/>
                    <a:pt x="632343" y="736702"/>
                    <a:pt x="632038" y="735482"/>
                  </a:cubicBezTo>
                  <a:cubicBezTo>
                    <a:pt x="631733" y="734263"/>
                    <a:pt x="631581" y="732130"/>
                    <a:pt x="631581" y="729082"/>
                  </a:cubicBezTo>
                  <a:lnTo>
                    <a:pt x="631581" y="719328"/>
                  </a:lnTo>
                  <a:lnTo>
                    <a:pt x="577022" y="719328"/>
                  </a:lnTo>
                  <a:lnTo>
                    <a:pt x="577022" y="731825"/>
                  </a:lnTo>
                  <a:cubicBezTo>
                    <a:pt x="577022" y="733654"/>
                    <a:pt x="576006" y="735279"/>
                    <a:pt x="573974" y="736702"/>
                  </a:cubicBezTo>
                  <a:cubicBezTo>
                    <a:pt x="571942" y="738124"/>
                    <a:pt x="568640" y="739699"/>
                    <a:pt x="564068" y="741426"/>
                  </a:cubicBezTo>
                  <a:cubicBezTo>
                    <a:pt x="559496" y="743153"/>
                    <a:pt x="556346" y="744017"/>
                    <a:pt x="554619" y="744017"/>
                  </a:cubicBezTo>
                  <a:cubicBezTo>
                    <a:pt x="552892" y="744017"/>
                    <a:pt x="552130" y="742798"/>
                    <a:pt x="552333" y="740359"/>
                  </a:cubicBezTo>
                  <a:cubicBezTo>
                    <a:pt x="553146" y="730606"/>
                    <a:pt x="553552" y="720852"/>
                    <a:pt x="553552" y="711098"/>
                  </a:cubicBezTo>
                  <a:lnTo>
                    <a:pt x="553552" y="654101"/>
                  </a:lnTo>
                  <a:cubicBezTo>
                    <a:pt x="553552" y="648818"/>
                    <a:pt x="553349" y="642315"/>
                    <a:pt x="552943" y="634594"/>
                  </a:cubicBezTo>
                  <a:cubicBezTo>
                    <a:pt x="541767" y="640690"/>
                    <a:pt x="529067" y="646887"/>
                    <a:pt x="514843" y="653186"/>
                  </a:cubicBezTo>
                  <a:lnTo>
                    <a:pt x="512709" y="648310"/>
                  </a:lnTo>
                  <a:cubicBezTo>
                    <a:pt x="546643" y="626770"/>
                    <a:pt x="572755" y="606044"/>
                    <a:pt x="591043" y="586130"/>
                  </a:cubicBezTo>
                  <a:cubicBezTo>
                    <a:pt x="583118" y="574345"/>
                    <a:pt x="576920" y="557479"/>
                    <a:pt x="572450" y="535534"/>
                  </a:cubicBezTo>
                  <a:cubicBezTo>
                    <a:pt x="561274" y="557276"/>
                    <a:pt x="548675" y="573532"/>
                    <a:pt x="534655" y="584302"/>
                  </a:cubicBezTo>
                  <a:lnTo>
                    <a:pt x="530692" y="581254"/>
                  </a:lnTo>
                  <a:cubicBezTo>
                    <a:pt x="551825" y="551790"/>
                    <a:pt x="566659" y="511251"/>
                    <a:pt x="575193" y="459638"/>
                  </a:cubicBezTo>
                  <a:close/>
                  <a:moveTo>
                    <a:pt x="1438996" y="459334"/>
                  </a:moveTo>
                  <a:cubicBezTo>
                    <a:pt x="1454439" y="462178"/>
                    <a:pt x="1466377" y="465480"/>
                    <a:pt x="1474810" y="469240"/>
                  </a:cubicBezTo>
                  <a:cubicBezTo>
                    <a:pt x="1483243" y="472999"/>
                    <a:pt x="1487459" y="477926"/>
                    <a:pt x="1487459" y="484022"/>
                  </a:cubicBezTo>
                  <a:cubicBezTo>
                    <a:pt x="1487459" y="486867"/>
                    <a:pt x="1486647" y="490220"/>
                    <a:pt x="1485021" y="494081"/>
                  </a:cubicBezTo>
                  <a:cubicBezTo>
                    <a:pt x="1483395" y="497942"/>
                    <a:pt x="1480500" y="501193"/>
                    <a:pt x="1476334" y="503834"/>
                  </a:cubicBezTo>
                  <a:cubicBezTo>
                    <a:pt x="1472169" y="506476"/>
                    <a:pt x="1469070" y="507797"/>
                    <a:pt x="1467038" y="507797"/>
                  </a:cubicBezTo>
                  <a:cubicBezTo>
                    <a:pt x="1465006" y="507797"/>
                    <a:pt x="1463482" y="506171"/>
                    <a:pt x="1462466" y="502920"/>
                  </a:cubicBezTo>
                  <a:cubicBezTo>
                    <a:pt x="1460027" y="493166"/>
                    <a:pt x="1456878" y="485699"/>
                    <a:pt x="1453017" y="480517"/>
                  </a:cubicBezTo>
                  <a:cubicBezTo>
                    <a:pt x="1449156" y="475336"/>
                    <a:pt x="1443771" y="470103"/>
                    <a:pt x="1436863" y="464820"/>
                  </a:cubicBezTo>
                  <a:close/>
                  <a:moveTo>
                    <a:pt x="2100717" y="457505"/>
                  </a:moveTo>
                  <a:cubicBezTo>
                    <a:pt x="2127946" y="463601"/>
                    <a:pt x="2141560" y="468478"/>
                    <a:pt x="2141560" y="472135"/>
                  </a:cubicBezTo>
                  <a:cubicBezTo>
                    <a:pt x="2141560" y="474777"/>
                    <a:pt x="2137191" y="478231"/>
                    <a:pt x="2128454" y="482498"/>
                  </a:cubicBezTo>
                  <a:lnTo>
                    <a:pt x="2128454" y="529133"/>
                  </a:lnTo>
                  <a:lnTo>
                    <a:pt x="2160153" y="529133"/>
                  </a:lnTo>
                  <a:lnTo>
                    <a:pt x="2170211" y="513893"/>
                  </a:lnTo>
                  <a:cubicBezTo>
                    <a:pt x="2172243" y="510845"/>
                    <a:pt x="2174225" y="509321"/>
                    <a:pt x="2176155" y="509321"/>
                  </a:cubicBezTo>
                  <a:cubicBezTo>
                    <a:pt x="2178085" y="509321"/>
                    <a:pt x="2183318" y="513182"/>
                    <a:pt x="2191852" y="520903"/>
                  </a:cubicBezTo>
                  <a:cubicBezTo>
                    <a:pt x="2200386" y="528625"/>
                    <a:pt x="2204654" y="533502"/>
                    <a:pt x="2204654" y="535534"/>
                  </a:cubicBezTo>
                  <a:cubicBezTo>
                    <a:pt x="2204654" y="537566"/>
                    <a:pt x="2202215" y="538582"/>
                    <a:pt x="2197339" y="538582"/>
                  </a:cubicBezTo>
                  <a:lnTo>
                    <a:pt x="2128454" y="538582"/>
                  </a:lnTo>
                  <a:lnTo>
                    <a:pt x="2128454" y="594360"/>
                  </a:lnTo>
                  <a:lnTo>
                    <a:pt x="2171431" y="594360"/>
                  </a:lnTo>
                  <a:lnTo>
                    <a:pt x="2186061" y="575462"/>
                  </a:lnTo>
                  <a:cubicBezTo>
                    <a:pt x="2188093" y="573024"/>
                    <a:pt x="2189719" y="571805"/>
                    <a:pt x="2190938" y="571805"/>
                  </a:cubicBezTo>
                  <a:cubicBezTo>
                    <a:pt x="2192970" y="571805"/>
                    <a:pt x="2198812" y="576174"/>
                    <a:pt x="2208464" y="584911"/>
                  </a:cubicBezTo>
                  <a:cubicBezTo>
                    <a:pt x="2218116" y="593649"/>
                    <a:pt x="2222942" y="598983"/>
                    <a:pt x="2222942" y="600913"/>
                  </a:cubicBezTo>
                  <a:cubicBezTo>
                    <a:pt x="2222942" y="602844"/>
                    <a:pt x="2220198" y="603809"/>
                    <a:pt x="2214712" y="603809"/>
                  </a:cubicBezTo>
                  <a:lnTo>
                    <a:pt x="2113214" y="603809"/>
                  </a:lnTo>
                  <a:cubicBezTo>
                    <a:pt x="2129673" y="611124"/>
                    <a:pt x="2137902" y="616509"/>
                    <a:pt x="2137902" y="619963"/>
                  </a:cubicBezTo>
                  <a:cubicBezTo>
                    <a:pt x="2137902" y="621792"/>
                    <a:pt x="2136175" y="623164"/>
                    <a:pt x="2132721" y="624078"/>
                  </a:cubicBezTo>
                  <a:cubicBezTo>
                    <a:pt x="2129267" y="624992"/>
                    <a:pt x="2124898" y="628498"/>
                    <a:pt x="2119615" y="634594"/>
                  </a:cubicBezTo>
                  <a:cubicBezTo>
                    <a:pt x="2102749" y="654101"/>
                    <a:pt x="2081311" y="674929"/>
                    <a:pt x="2055302" y="697078"/>
                  </a:cubicBezTo>
                  <a:lnTo>
                    <a:pt x="2165030" y="688238"/>
                  </a:lnTo>
                  <a:cubicBezTo>
                    <a:pt x="2158731" y="674014"/>
                    <a:pt x="2148672" y="659282"/>
                    <a:pt x="2134855" y="644042"/>
                  </a:cubicBezTo>
                  <a:lnTo>
                    <a:pt x="2138512" y="639166"/>
                  </a:lnTo>
                  <a:cubicBezTo>
                    <a:pt x="2157613" y="651764"/>
                    <a:pt x="2173209" y="663804"/>
                    <a:pt x="2185299" y="675284"/>
                  </a:cubicBezTo>
                  <a:cubicBezTo>
                    <a:pt x="2197389" y="686765"/>
                    <a:pt x="2203435" y="697992"/>
                    <a:pt x="2203435" y="708965"/>
                  </a:cubicBezTo>
                  <a:cubicBezTo>
                    <a:pt x="2203435" y="717093"/>
                    <a:pt x="2201403" y="723900"/>
                    <a:pt x="2197339" y="729386"/>
                  </a:cubicBezTo>
                  <a:cubicBezTo>
                    <a:pt x="2193275" y="734873"/>
                    <a:pt x="2189261" y="737616"/>
                    <a:pt x="2185299" y="737616"/>
                  </a:cubicBezTo>
                  <a:cubicBezTo>
                    <a:pt x="2181336" y="737616"/>
                    <a:pt x="2178797" y="736651"/>
                    <a:pt x="2177679" y="734720"/>
                  </a:cubicBezTo>
                  <a:cubicBezTo>
                    <a:pt x="2176561" y="732790"/>
                    <a:pt x="2175444" y="728015"/>
                    <a:pt x="2174326" y="720395"/>
                  </a:cubicBezTo>
                  <a:cubicBezTo>
                    <a:pt x="2173209" y="712775"/>
                    <a:pt x="2171227" y="704799"/>
                    <a:pt x="2168383" y="696468"/>
                  </a:cubicBezTo>
                  <a:cubicBezTo>
                    <a:pt x="2134042" y="703580"/>
                    <a:pt x="2106051" y="710082"/>
                    <a:pt x="2084410" y="715975"/>
                  </a:cubicBezTo>
                  <a:cubicBezTo>
                    <a:pt x="2062769" y="721868"/>
                    <a:pt x="2050222" y="725780"/>
                    <a:pt x="2046767" y="727710"/>
                  </a:cubicBezTo>
                  <a:cubicBezTo>
                    <a:pt x="2043313" y="729640"/>
                    <a:pt x="2041129" y="730606"/>
                    <a:pt x="2040214" y="730606"/>
                  </a:cubicBezTo>
                  <a:cubicBezTo>
                    <a:pt x="2039300" y="730606"/>
                    <a:pt x="2038436" y="730148"/>
                    <a:pt x="2037623" y="729234"/>
                  </a:cubicBezTo>
                  <a:cubicBezTo>
                    <a:pt x="2036811" y="728320"/>
                    <a:pt x="2035185" y="725322"/>
                    <a:pt x="2032747" y="720242"/>
                  </a:cubicBezTo>
                  <a:cubicBezTo>
                    <a:pt x="2030308" y="715162"/>
                    <a:pt x="2027667" y="708558"/>
                    <a:pt x="2024822" y="700430"/>
                  </a:cubicBezTo>
                  <a:cubicBezTo>
                    <a:pt x="2033966" y="699211"/>
                    <a:pt x="2041281" y="696214"/>
                    <a:pt x="2046767" y="691439"/>
                  </a:cubicBezTo>
                  <a:cubicBezTo>
                    <a:pt x="2052254" y="686664"/>
                    <a:pt x="2061957" y="673811"/>
                    <a:pt x="2075876" y="652882"/>
                  </a:cubicBezTo>
                  <a:cubicBezTo>
                    <a:pt x="2089795" y="631952"/>
                    <a:pt x="2098888" y="615594"/>
                    <a:pt x="2103155" y="603809"/>
                  </a:cubicBezTo>
                  <a:lnTo>
                    <a:pt x="2044329" y="603809"/>
                  </a:lnTo>
                  <a:cubicBezTo>
                    <a:pt x="2038843" y="603809"/>
                    <a:pt x="2034575" y="604520"/>
                    <a:pt x="2031527" y="605942"/>
                  </a:cubicBezTo>
                  <a:lnTo>
                    <a:pt x="2025431" y="592836"/>
                  </a:lnTo>
                  <a:cubicBezTo>
                    <a:pt x="2029699" y="593852"/>
                    <a:pt x="2034779" y="594360"/>
                    <a:pt x="2040671" y="594360"/>
                  </a:cubicBezTo>
                  <a:lnTo>
                    <a:pt x="2101327" y="594360"/>
                  </a:lnTo>
                  <a:lnTo>
                    <a:pt x="2101327" y="538582"/>
                  </a:lnTo>
                  <a:lnTo>
                    <a:pt x="2061703" y="538582"/>
                  </a:lnTo>
                  <a:cubicBezTo>
                    <a:pt x="2056216" y="538582"/>
                    <a:pt x="2051949" y="539293"/>
                    <a:pt x="2048901" y="540715"/>
                  </a:cubicBezTo>
                  <a:lnTo>
                    <a:pt x="2042195" y="527609"/>
                  </a:lnTo>
                  <a:cubicBezTo>
                    <a:pt x="2046463" y="528625"/>
                    <a:pt x="2051543" y="529133"/>
                    <a:pt x="2057435" y="529133"/>
                  </a:cubicBezTo>
                  <a:lnTo>
                    <a:pt x="2101327" y="529133"/>
                  </a:lnTo>
                  <a:lnTo>
                    <a:pt x="2101327" y="486156"/>
                  </a:lnTo>
                  <a:cubicBezTo>
                    <a:pt x="2101327" y="470510"/>
                    <a:pt x="2101123" y="460959"/>
                    <a:pt x="2100717" y="457505"/>
                  </a:cubicBezTo>
                  <a:close/>
                  <a:moveTo>
                    <a:pt x="311236" y="457200"/>
                  </a:moveTo>
                  <a:cubicBezTo>
                    <a:pt x="332369" y="467157"/>
                    <a:pt x="342935" y="473659"/>
                    <a:pt x="342935" y="476707"/>
                  </a:cubicBezTo>
                  <a:cubicBezTo>
                    <a:pt x="342935" y="478130"/>
                    <a:pt x="341564" y="478993"/>
                    <a:pt x="338821" y="479298"/>
                  </a:cubicBezTo>
                  <a:cubicBezTo>
                    <a:pt x="336077" y="479603"/>
                    <a:pt x="333741" y="480416"/>
                    <a:pt x="331810" y="481736"/>
                  </a:cubicBezTo>
                  <a:cubicBezTo>
                    <a:pt x="329880" y="483057"/>
                    <a:pt x="325105" y="487680"/>
                    <a:pt x="317485" y="495605"/>
                  </a:cubicBezTo>
                  <a:cubicBezTo>
                    <a:pt x="309864" y="503530"/>
                    <a:pt x="303108" y="510946"/>
                    <a:pt x="297215" y="517855"/>
                  </a:cubicBezTo>
                  <a:lnTo>
                    <a:pt x="335925" y="517855"/>
                  </a:lnTo>
                  <a:lnTo>
                    <a:pt x="348117" y="502615"/>
                  </a:lnTo>
                  <a:cubicBezTo>
                    <a:pt x="350352" y="499567"/>
                    <a:pt x="352486" y="498043"/>
                    <a:pt x="354518" y="498043"/>
                  </a:cubicBezTo>
                  <a:cubicBezTo>
                    <a:pt x="356550" y="498043"/>
                    <a:pt x="362087" y="501955"/>
                    <a:pt x="371129" y="509778"/>
                  </a:cubicBezTo>
                  <a:cubicBezTo>
                    <a:pt x="380172" y="517601"/>
                    <a:pt x="384693" y="522376"/>
                    <a:pt x="384693" y="524104"/>
                  </a:cubicBezTo>
                  <a:cubicBezTo>
                    <a:pt x="384693" y="525831"/>
                    <a:pt x="382051" y="526694"/>
                    <a:pt x="376768" y="526694"/>
                  </a:cubicBezTo>
                  <a:lnTo>
                    <a:pt x="286547" y="526694"/>
                  </a:lnTo>
                  <a:cubicBezTo>
                    <a:pt x="279435" y="537261"/>
                    <a:pt x="273339" y="546913"/>
                    <a:pt x="268259" y="555650"/>
                  </a:cubicBezTo>
                  <a:lnTo>
                    <a:pt x="315503" y="555650"/>
                  </a:lnTo>
                  <a:lnTo>
                    <a:pt x="325867" y="542544"/>
                  </a:lnTo>
                  <a:cubicBezTo>
                    <a:pt x="327086" y="541122"/>
                    <a:pt x="328356" y="540410"/>
                    <a:pt x="329677" y="540410"/>
                  </a:cubicBezTo>
                  <a:cubicBezTo>
                    <a:pt x="330997" y="540410"/>
                    <a:pt x="333690" y="541934"/>
                    <a:pt x="337754" y="544982"/>
                  </a:cubicBezTo>
                  <a:lnTo>
                    <a:pt x="349641" y="553212"/>
                  </a:lnTo>
                  <a:cubicBezTo>
                    <a:pt x="353502" y="555854"/>
                    <a:pt x="355432" y="557987"/>
                    <a:pt x="355432" y="559613"/>
                  </a:cubicBezTo>
                  <a:cubicBezTo>
                    <a:pt x="355432" y="561238"/>
                    <a:pt x="352384" y="563677"/>
                    <a:pt x="346288" y="566928"/>
                  </a:cubicBezTo>
                  <a:lnTo>
                    <a:pt x="346288" y="664769"/>
                  </a:lnTo>
                  <a:lnTo>
                    <a:pt x="346898" y="679399"/>
                  </a:lnTo>
                  <a:cubicBezTo>
                    <a:pt x="346898" y="680009"/>
                    <a:pt x="346745" y="680517"/>
                    <a:pt x="346441" y="680923"/>
                  </a:cubicBezTo>
                  <a:cubicBezTo>
                    <a:pt x="346136" y="681330"/>
                    <a:pt x="344104" y="682600"/>
                    <a:pt x="340345" y="684733"/>
                  </a:cubicBezTo>
                  <a:cubicBezTo>
                    <a:pt x="336585" y="686867"/>
                    <a:pt x="332928" y="688442"/>
                    <a:pt x="329372" y="689458"/>
                  </a:cubicBezTo>
                  <a:cubicBezTo>
                    <a:pt x="325816" y="690474"/>
                    <a:pt x="323530" y="690982"/>
                    <a:pt x="322514" y="690982"/>
                  </a:cubicBezTo>
                  <a:cubicBezTo>
                    <a:pt x="321498" y="690982"/>
                    <a:pt x="320990" y="690270"/>
                    <a:pt x="320990" y="688848"/>
                  </a:cubicBezTo>
                  <a:lnTo>
                    <a:pt x="320990" y="672084"/>
                  </a:lnTo>
                  <a:lnTo>
                    <a:pt x="244180" y="672084"/>
                  </a:lnTo>
                  <a:lnTo>
                    <a:pt x="244180" y="682752"/>
                  </a:lnTo>
                  <a:cubicBezTo>
                    <a:pt x="244180" y="684174"/>
                    <a:pt x="243875" y="685241"/>
                    <a:pt x="243266" y="685952"/>
                  </a:cubicBezTo>
                  <a:cubicBezTo>
                    <a:pt x="242656" y="686664"/>
                    <a:pt x="240726" y="687781"/>
                    <a:pt x="237475" y="689305"/>
                  </a:cubicBezTo>
                  <a:cubicBezTo>
                    <a:pt x="234223" y="690829"/>
                    <a:pt x="230515" y="692150"/>
                    <a:pt x="226349" y="693268"/>
                  </a:cubicBezTo>
                  <a:cubicBezTo>
                    <a:pt x="222184" y="694385"/>
                    <a:pt x="219593" y="694944"/>
                    <a:pt x="218577" y="694944"/>
                  </a:cubicBezTo>
                  <a:cubicBezTo>
                    <a:pt x="217561" y="694944"/>
                    <a:pt x="217155" y="694030"/>
                    <a:pt x="217358" y="692201"/>
                  </a:cubicBezTo>
                  <a:cubicBezTo>
                    <a:pt x="218171" y="686714"/>
                    <a:pt x="218577" y="677774"/>
                    <a:pt x="218577" y="665378"/>
                  </a:cubicBezTo>
                  <a:lnTo>
                    <a:pt x="218577" y="562051"/>
                  </a:lnTo>
                  <a:cubicBezTo>
                    <a:pt x="218577" y="551891"/>
                    <a:pt x="218475" y="545694"/>
                    <a:pt x="218272" y="543458"/>
                  </a:cubicBezTo>
                  <a:cubicBezTo>
                    <a:pt x="227619" y="546506"/>
                    <a:pt x="236967" y="550570"/>
                    <a:pt x="246314" y="555650"/>
                  </a:cubicBezTo>
                  <a:lnTo>
                    <a:pt x="254848" y="555650"/>
                  </a:lnTo>
                  <a:cubicBezTo>
                    <a:pt x="259319" y="543865"/>
                    <a:pt x="261249" y="534213"/>
                    <a:pt x="260639" y="526694"/>
                  </a:cubicBezTo>
                  <a:lnTo>
                    <a:pt x="205775" y="526694"/>
                  </a:lnTo>
                  <a:cubicBezTo>
                    <a:pt x="200695" y="526694"/>
                    <a:pt x="197038" y="527304"/>
                    <a:pt x="194802" y="528523"/>
                  </a:cubicBezTo>
                  <a:lnTo>
                    <a:pt x="190231" y="516636"/>
                  </a:lnTo>
                  <a:cubicBezTo>
                    <a:pt x="194091" y="517449"/>
                    <a:pt x="198359" y="517855"/>
                    <a:pt x="203032" y="517855"/>
                  </a:cubicBezTo>
                  <a:lnTo>
                    <a:pt x="285023" y="517855"/>
                  </a:lnTo>
                  <a:cubicBezTo>
                    <a:pt x="295386" y="498348"/>
                    <a:pt x="304124" y="478130"/>
                    <a:pt x="311236" y="457200"/>
                  </a:cubicBezTo>
                  <a:close/>
                  <a:moveTo>
                    <a:pt x="1512758" y="190500"/>
                  </a:moveTo>
                  <a:cubicBezTo>
                    <a:pt x="1540597" y="200050"/>
                    <a:pt x="1563355" y="210159"/>
                    <a:pt x="1581034" y="220827"/>
                  </a:cubicBezTo>
                  <a:cubicBezTo>
                    <a:pt x="1598712" y="231495"/>
                    <a:pt x="1607551" y="243636"/>
                    <a:pt x="1607551" y="257251"/>
                  </a:cubicBezTo>
                  <a:cubicBezTo>
                    <a:pt x="1607551" y="263753"/>
                    <a:pt x="1606535" y="269240"/>
                    <a:pt x="1604503" y="273710"/>
                  </a:cubicBezTo>
                  <a:cubicBezTo>
                    <a:pt x="1602471" y="278180"/>
                    <a:pt x="1599982" y="280416"/>
                    <a:pt x="1597036" y="280416"/>
                  </a:cubicBezTo>
                  <a:cubicBezTo>
                    <a:pt x="1594089" y="280416"/>
                    <a:pt x="1591702" y="279704"/>
                    <a:pt x="1589873" y="278282"/>
                  </a:cubicBezTo>
                  <a:cubicBezTo>
                    <a:pt x="1588044" y="276860"/>
                    <a:pt x="1586114" y="274523"/>
                    <a:pt x="1584082" y="271272"/>
                  </a:cubicBezTo>
                  <a:cubicBezTo>
                    <a:pt x="1565184" y="239979"/>
                    <a:pt x="1540292" y="214579"/>
                    <a:pt x="1509406" y="195072"/>
                  </a:cubicBezTo>
                  <a:close/>
                  <a:moveTo>
                    <a:pt x="1450884" y="185318"/>
                  </a:moveTo>
                  <a:cubicBezTo>
                    <a:pt x="1461044" y="190398"/>
                    <a:pt x="1468765" y="194868"/>
                    <a:pt x="1474049" y="198729"/>
                  </a:cubicBezTo>
                  <a:cubicBezTo>
                    <a:pt x="1479332" y="202590"/>
                    <a:pt x="1481974" y="205333"/>
                    <a:pt x="1481974" y="206959"/>
                  </a:cubicBezTo>
                  <a:cubicBezTo>
                    <a:pt x="1481974" y="208584"/>
                    <a:pt x="1480500" y="209397"/>
                    <a:pt x="1477554" y="209397"/>
                  </a:cubicBezTo>
                  <a:cubicBezTo>
                    <a:pt x="1474608" y="209397"/>
                    <a:pt x="1470950" y="210667"/>
                    <a:pt x="1466581" y="213207"/>
                  </a:cubicBezTo>
                  <a:cubicBezTo>
                    <a:pt x="1462212" y="215747"/>
                    <a:pt x="1454186" y="221742"/>
                    <a:pt x="1442502" y="231190"/>
                  </a:cubicBezTo>
                  <a:cubicBezTo>
                    <a:pt x="1430818" y="240639"/>
                    <a:pt x="1417915" y="249021"/>
                    <a:pt x="1403792" y="256336"/>
                  </a:cubicBezTo>
                  <a:cubicBezTo>
                    <a:pt x="1389670" y="263652"/>
                    <a:pt x="1372957" y="271068"/>
                    <a:pt x="1353653" y="278587"/>
                  </a:cubicBezTo>
                  <a:lnTo>
                    <a:pt x="1351824" y="271881"/>
                  </a:lnTo>
                  <a:cubicBezTo>
                    <a:pt x="1374989" y="257860"/>
                    <a:pt x="1393937" y="244348"/>
                    <a:pt x="1408669" y="231343"/>
                  </a:cubicBezTo>
                  <a:cubicBezTo>
                    <a:pt x="1423401" y="218338"/>
                    <a:pt x="1437473" y="202996"/>
                    <a:pt x="1450884" y="185318"/>
                  </a:cubicBezTo>
                  <a:close/>
                  <a:moveTo>
                    <a:pt x="444129" y="150266"/>
                  </a:moveTo>
                  <a:cubicBezTo>
                    <a:pt x="450835" y="151282"/>
                    <a:pt x="459065" y="153263"/>
                    <a:pt x="468818" y="156210"/>
                  </a:cubicBezTo>
                  <a:cubicBezTo>
                    <a:pt x="478572" y="159156"/>
                    <a:pt x="483449" y="161544"/>
                    <a:pt x="483449" y="163372"/>
                  </a:cubicBezTo>
                  <a:cubicBezTo>
                    <a:pt x="483449" y="165201"/>
                    <a:pt x="479791" y="168046"/>
                    <a:pt x="472476" y="171907"/>
                  </a:cubicBezTo>
                  <a:lnTo>
                    <a:pt x="472476" y="193243"/>
                  </a:lnTo>
                  <a:lnTo>
                    <a:pt x="559649" y="193243"/>
                  </a:lnTo>
                  <a:lnTo>
                    <a:pt x="570926" y="177088"/>
                  </a:lnTo>
                  <a:cubicBezTo>
                    <a:pt x="572958" y="174244"/>
                    <a:pt x="574736" y="172821"/>
                    <a:pt x="576260" y="172821"/>
                  </a:cubicBezTo>
                  <a:cubicBezTo>
                    <a:pt x="577784" y="172821"/>
                    <a:pt x="581086" y="175158"/>
                    <a:pt x="586166" y="179832"/>
                  </a:cubicBezTo>
                  <a:cubicBezTo>
                    <a:pt x="591246" y="184505"/>
                    <a:pt x="595717" y="188468"/>
                    <a:pt x="599577" y="191719"/>
                  </a:cubicBezTo>
                  <a:cubicBezTo>
                    <a:pt x="603438" y="194970"/>
                    <a:pt x="605369" y="197510"/>
                    <a:pt x="605369" y="199339"/>
                  </a:cubicBezTo>
                  <a:cubicBezTo>
                    <a:pt x="605369" y="201168"/>
                    <a:pt x="603235" y="202082"/>
                    <a:pt x="598968" y="202082"/>
                  </a:cubicBezTo>
                  <a:lnTo>
                    <a:pt x="472476" y="202082"/>
                  </a:lnTo>
                  <a:lnTo>
                    <a:pt x="472476" y="238048"/>
                  </a:lnTo>
                  <a:lnTo>
                    <a:pt x="473085" y="272186"/>
                  </a:lnTo>
                  <a:cubicBezTo>
                    <a:pt x="473085" y="274015"/>
                    <a:pt x="472882" y="275285"/>
                    <a:pt x="472476" y="275996"/>
                  </a:cubicBezTo>
                  <a:cubicBezTo>
                    <a:pt x="472069" y="276707"/>
                    <a:pt x="469987" y="278028"/>
                    <a:pt x="466227" y="279958"/>
                  </a:cubicBezTo>
                  <a:cubicBezTo>
                    <a:pt x="462468" y="281889"/>
                    <a:pt x="458506" y="283565"/>
                    <a:pt x="454340" y="284988"/>
                  </a:cubicBezTo>
                  <a:cubicBezTo>
                    <a:pt x="450175" y="286410"/>
                    <a:pt x="447381" y="287121"/>
                    <a:pt x="445958" y="287121"/>
                  </a:cubicBezTo>
                  <a:cubicBezTo>
                    <a:pt x="444536" y="287121"/>
                    <a:pt x="443825" y="285699"/>
                    <a:pt x="443825" y="282854"/>
                  </a:cubicBezTo>
                  <a:lnTo>
                    <a:pt x="444434" y="268833"/>
                  </a:lnTo>
                  <a:cubicBezTo>
                    <a:pt x="444637" y="259486"/>
                    <a:pt x="444739" y="249224"/>
                    <a:pt x="444739" y="238048"/>
                  </a:cubicBezTo>
                  <a:lnTo>
                    <a:pt x="444739" y="202082"/>
                  </a:lnTo>
                  <a:lnTo>
                    <a:pt x="341412" y="202082"/>
                  </a:lnTo>
                  <a:cubicBezTo>
                    <a:pt x="335925" y="202082"/>
                    <a:pt x="331658" y="202793"/>
                    <a:pt x="328610" y="204216"/>
                  </a:cubicBezTo>
                  <a:lnTo>
                    <a:pt x="323124" y="191719"/>
                  </a:lnTo>
                  <a:cubicBezTo>
                    <a:pt x="327391" y="192735"/>
                    <a:pt x="332471" y="193243"/>
                    <a:pt x="338364" y="193243"/>
                  </a:cubicBezTo>
                  <a:lnTo>
                    <a:pt x="444739" y="193243"/>
                  </a:lnTo>
                  <a:lnTo>
                    <a:pt x="444739" y="180441"/>
                  </a:lnTo>
                  <a:cubicBezTo>
                    <a:pt x="444739" y="168859"/>
                    <a:pt x="444536" y="158800"/>
                    <a:pt x="444129" y="150266"/>
                  </a:cubicBezTo>
                  <a:close/>
                  <a:moveTo>
                    <a:pt x="2194901" y="137769"/>
                  </a:moveTo>
                  <a:cubicBezTo>
                    <a:pt x="2212986" y="144272"/>
                    <a:pt x="2224212" y="149047"/>
                    <a:pt x="2228581" y="152095"/>
                  </a:cubicBezTo>
                  <a:cubicBezTo>
                    <a:pt x="2232950" y="155143"/>
                    <a:pt x="2235134" y="158953"/>
                    <a:pt x="2235134" y="163525"/>
                  </a:cubicBezTo>
                  <a:cubicBezTo>
                    <a:pt x="2235134" y="168097"/>
                    <a:pt x="2233763" y="172364"/>
                    <a:pt x="2231019" y="176326"/>
                  </a:cubicBezTo>
                  <a:cubicBezTo>
                    <a:pt x="2228276" y="180289"/>
                    <a:pt x="2225736" y="182270"/>
                    <a:pt x="2223399" y="182270"/>
                  </a:cubicBezTo>
                  <a:cubicBezTo>
                    <a:pt x="2221063" y="182270"/>
                    <a:pt x="2219183" y="181559"/>
                    <a:pt x="2217761" y="180136"/>
                  </a:cubicBezTo>
                  <a:cubicBezTo>
                    <a:pt x="2216338" y="178714"/>
                    <a:pt x="2214916" y="176174"/>
                    <a:pt x="2213493" y="172516"/>
                  </a:cubicBezTo>
                  <a:cubicBezTo>
                    <a:pt x="2209836" y="163779"/>
                    <a:pt x="2202318" y="153822"/>
                    <a:pt x="2190938" y="142646"/>
                  </a:cubicBezTo>
                  <a:close/>
                  <a:moveTo>
                    <a:pt x="1064702" y="99974"/>
                  </a:moveTo>
                  <a:lnTo>
                    <a:pt x="1064702" y="143865"/>
                  </a:lnTo>
                  <a:lnTo>
                    <a:pt x="1133587" y="143865"/>
                  </a:lnTo>
                  <a:cubicBezTo>
                    <a:pt x="1132368" y="135534"/>
                    <a:pt x="1131149" y="120904"/>
                    <a:pt x="1129929" y="99974"/>
                  </a:cubicBezTo>
                  <a:close/>
                  <a:moveTo>
                    <a:pt x="1458504" y="92049"/>
                  </a:moveTo>
                  <a:lnTo>
                    <a:pt x="1458504" y="170688"/>
                  </a:lnTo>
                  <a:lnTo>
                    <a:pt x="1518245" y="170688"/>
                  </a:lnTo>
                  <a:lnTo>
                    <a:pt x="1518245" y="92049"/>
                  </a:lnTo>
                  <a:close/>
                  <a:moveTo>
                    <a:pt x="128052" y="86258"/>
                  </a:moveTo>
                  <a:lnTo>
                    <a:pt x="128052" y="160020"/>
                  </a:lnTo>
                  <a:lnTo>
                    <a:pt x="199070" y="160020"/>
                  </a:lnTo>
                  <a:lnTo>
                    <a:pt x="199070" y="86258"/>
                  </a:lnTo>
                  <a:close/>
                  <a:moveTo>
                    <a:pt x="29601" y="86258"/>
                  </a:moveTo>
                  <a:lnTo>
                    <a:pt x="29601" y="160020"/>
                  </a:lnTo>
                  <a:lnTo>
                    <a:pt x="99705" y="160020"/>
                  </a:lnTo>
                  <a:lnTo>
                    <a:pt x="99705" y="86258"/>
                  </a:lnTo>
                  <a:close/>
                  <a:moveTo>
                    <a:pt x="1879737" y="73152"/>
                  </a:moveTo>
                  <a:lnTo>
                    <a:pt x="1879737" y="213969"/>
                  </a:lnTo>
                  <a:lnTo>
                    <a:pt x="1928506" y="213969"/>
                  </a:lnTo>
                  <a:lnTo>
                    <a:pt x="1928506" y="73152"/>
                  </a:lnTo>
                  <a:close/>
                  <a:moveTo>
                    <a:pt x="2231477" y="51511"/>
                  </a:moveTo>
                  <a:cubicBezTo>
                    <a:pt x="2233509" y="51511"/>
                    <a:pt x="2238436" y="54965"/>
                    <a:pt x="2246259" y="61874"/>
                  </a:cubicBezTo>
                  <a:cubicBezTo>
                    <a:pt x="2254083" y="68783"/>
                    <a:pt x="2257994" y="73202"/>
                    <a:pt x="2257994" y="75133"/>
                  </a:cubicBezTo>
                  <a:cubicBezTo>
                    <a:pt x="2257994" y="77063"/>
                    <a:pt x="2255353" y="78028"/>
                    <a:pt x="2250069" y="78028"/>
                  </a:cubicBezTo>
                  <a:lnTo>
                    <a:pt x="2186061" y="78028"/>
                  </a:lnTo>
                  <a:lnTo>
                    <a:pt x="2186061" y="122834"/>
                  </a:lnTo>
                  <a:lnTo>
                    <a:pt x="2208007" y="122834"/>
                  </a:lnTo>
                  <a:lnTo>
                    <a:pt x="2217456" y="108508"/>
                  </a:lnTo>
                  <a:cubicBezTo>
                    <a:pt x="2219081" y="106070"/>
                    <a:pt x="2220606" y="104851"/>
                    <a:pt x="2222028" y="104851"/>
                  </a:cubicBezTo>
                  <a:cubicBezTo>
                    <a:pt x="2223450" y="104851"/>
                    <a:pt x="2228226" y="108458"/>
                    <a:pt x="2236353" y="115671"/>
                  </a:cubicBezTo>
                  <a:cubicBezTo>
                    <a:pt x="2244481" y="122885"/>
                    <a:pt x="2248545" y="127304"/>
                    <a:pt x="2248545" y="128930"/>
                  </a:cubicBezTo>
                  <a:cubicBezTo>
                    <a:pt x="2248545" y="130556"/>
                    <a:pt x="2246412" y="131368"/>
                    <a:pt x="2242145" y="131368"/>
                  </a:cubicBezTo>
                  <a:lnTo>
                    <a:pt x="2186061" y="131368"/>
                  </a:lnTo>
                  <a:lnTo>
                    <a:pt x="2186061" y="196900"/>
                  </a:lnTo>
                  <a:lnTo>
                    <a:pt x="2223247" y="196900"/>
                  </a:lnTo>
                  <a:lnTo>
                    <a:pt x="2235134" y="181356"/>
                  </a:lnTo>
                  <a:cubicBezTo>
                    <a:pt x="2236963" y="178714"/>
                    <a:pt x="2238741" y="177393"/>
                    <a:pt x="2240468" y="177393"/>
                  </a:cubicBezTo>
                  <a:cubicBezTo>
                    <a:pt x="2242195" y="177393"/>
                    <a:pt x="2246514" y="181203"/>
                    <a:pt x="2253422" y="188823"/>
                  </a:cubicBezTo>
                  <a:cubicBezTo>
                    <a:pt x="2260331" y="196443"/>
                    <a:pt x="2263785" y="201117"/>
                    <a:pt x="2263785" y="202844"/>
                  </a:cubicBezTo>
                  <a:cubicBezTo>
                    <a:pt x="2263785" y="204571"/>
                    <a:pt x="2261753" y="205435"/>
                    <a:pt x="2257689" y="205435"/>
                  </a:cubicBezTo>
                  <a:lnTo>
                    <a:pt x="2111995" y="205435"/>
                  </a:lnTo>
                  <a:cubicBezTo>
                    <a:pt x="2107321" y="205435"/>
                    <a:pt x="2103054" y="206146"/>
                    <a:pt x="2099193" y="207568"/>
                  </a:cubicBezTo>
                  <a:lnTo>
                    <a:pt x="2093707" y="195376"/>
                  </a:lnTo>
                  <a:cubicBezTo>
                    <a:pt x="2097974" y="196392"/>
                    <a:pt x="2103054" y="196900"/>
                    <a:pt x="2108947" y="196900"/>
                  </a:cubicBezTo>
                  <a:lnTo>
                    <a:pt x="2160153" y="196900"/>
                  </a:lnTo>
                  <a:lnTo>
                    <a:pt x="2160153" y="131368"/>
                  </a:lnTo>
                  <a:lnTo>
                    <a:pt x="2122358" y="131368"/>
                  </a:lnTo>
                  <a:cubicBezTo>
                    <a:pt x="2119107" y="131368"/>
                    <a:pt x="2115856" y="132080"/>
                    <a:pt x="2112605" y="133502"/>
                  </a:cubicBezTo>
                  <a:lnTo>
                    <a:pt x="2107118" y="121310"/>
                  </a:lnTo>
                  <a:cubicBezTo>
                    <a:pt x="2111385" y="122326"/>
                    <a:pt x="2116465" y="122834"/>
                    <a:pt x="2122358" y="122834"/>
                  </a:cubicBezTo>
                  <a:lnTo>
                    <a:pt x="2160153" y="122834"/>
                  </a:lnTo>
                  <a:lnTo>
                    <a:pt x="2160153" y="78028"/>
                  </a:lnTo>
                  <a:lnTo>
                    <a:pt x="2115043" y="78028"/>
                  </a:lnTo>
                  <a:cubicBezTo>
                    <a:pt x="2109557" y="78028"/>
                    <a:pt x="2105289" y="78638"/>
                    <a:pt x="2102241" y="79857"/>
                  </a:cubicBezTo>
                  <a:lnTo>
                    <a:pt x="2096755" y="67970"/>
                  </a:lnTo>
                  <a:cubicBezTo>
                    <a:pt x="2101022" y="68986"/>
                    <a:pt x="2106102" y="69494"/>
                    <a:pt x="2111995" y="69494"/>
                  </a:cubicBezTo>
                  <a:lnTo>
                    <a:pt x="2216237" y="69494"/>
                  </a:lnTo>
                  <a:lnTo>
                    <a:pt x="2226905" y="55168"/>
                  </a:lnTo>
                  <a:cubicBezTo>
                    <a:pt x="2228734" y="52730"/>
                    <a:pt x="2230257" y="51511"/>
                    <a:pt x="2231477" y="51511"/>
                  </a:cubicBezTo>
                  <a:close/>
                  <a:moveTo>
                    <a:pt x="1937345" y="45720"/>
                  </a:moveTo>
                  <a:cubicBezTo>
                    <a:pt x="1938970" y="45720"/>
                    <a:pt x="1944558" y="48564"/>
                    <a:pt x="1954109" y="54254"/>
                  </a:cubicBezTo>
                  <a:cubicBezTo>
                    <a:pt x="1963659" y="59944"/>
                    <a:pt x="1968434" y="63804"/>
                    <a:pt x="1968434" y="65836"/>
                  </a:cubicBezTo>
                  <a:cubicBezTo>
                    <a:pt x="1968434" y="67868"/>
                    <a:pt x="1964269" y="71932"/>
                    <a:pt x="1955937" y="78028"/>
                  </a:cubicBezTo>
                  <a:lnTo>
                    <a:pt x="1955937" y="213664"/>
                  </a:lnTo>
                  <a:cubicBezTo>
                    <a:pt x="1955937" y="222605"/>
                    <a:pt x="1956039" y="228904"/>
                    <a:pt x="1956242" y="232562"/>
                  </a:cubicBezTo>
                  <a:lnTo>
                    <a:pt x="1956547" y="242620"/>
                  </a:lnTo>
                  <a:cubicBezTo>
                    <a:pt x="1956547" y="244043"/>
                    <a:pt x="1956242" y="245110"/>
                    <a:pt x="1955633" y="245821"/>
                  </a:cubicBezTo>
                  <a:cubicBezTo>
                    <a:pt x="1955023" y="246532"/>
                    <a:pt x="1953296" y="247751"/>
                    <a:pt x="1950451" y="249478"/>
                  </a:cubicBezTo>
                  <a:cubicBezTo>
                    <a:pt x="1947606" y="251206"/>
                    <a:pt x="1944000" y="252730"/>
                    <a:pt x="1939631" y="254050"/>
                  </a:cubicBezTo>
                  <a:cubicBezTo>
                    <a:pt x="1935262" y="255371"/>
                    <a:pt x="1932061" y="256032"/>
                    <a:pt x="1930030" y="256032"/>
                  </a:cubicBezTo>
                  <a:cubicBezTo>
                    <a:pt x="1929014" y="256032"/>
                    <a:pt x="1928506" y="255117"/>
                    <a:pt x="1928506" y="253288"/>
                  </a:cubicBezTo>
                  <a:lnTo>
                    <a:pt x="1928506" y="224637"/>
                  </a:lnTo>
                  <a:lnTo>
                    <a:pt x="1879737" y="224637"/>
                  </a:lnTo>
                  <a:lnTo>
                    <a:pt x="1879737" y="247497"/>
                  </a:lnTo>
                  <a:cubicBezTo>
                    <a:pt x="1879737" y="249732"/>
                    <a:pt x="1879433" y="251206"/>
                    <a:pt x="1878823" y="251917"/>
                  </a:cubicBezTo>
                  <a:cubicBezTo>
                    <a:pt x="1878214" y="252628"/>
                    <a:pt x="1876486" y="253695"/>
                    <a:pt x="1873641" y="255117"/>
                  </a:cubicBezTo>
                  <a:cubicBezTo>
                    <a:pt x="1870797" y="256540"/>
                    <a:pt x="1866936" y="258013"/>
                    <a:pt x="1862059" y="259537"/>
                  </a:cubicBezTo>
                  <a:cubicBezTo>
                    <a:pt x="1857182" y="261061"/>
                    <a:pt x="1854287" y="261823"/>
                    <a:pt x="1853372" y="261823"/>
                  </a:cubicBezTo>
                  <a:cubicBezTo>
                    <a:pt x="1852458" y="261823"/>
                    <a:pt x="1852102" y="261010"/>
                    <a:pt x="1852306" y="259384"/>
                  </a:cubicBezTo>
                  <a:cubicBezTo>
                    <a:pt x="1853322" y="249224"/>
                    <a:pt x="1853830" y="238963"/>
                    <a:pt x="1853830" y="228600"/>
                  </a:cubicBezTo>
                  <a:lnTo>
                    <a:pt x="1853830" y="72847"/>
                  </a:lnTo>
                  <a:cubicBezTo>
                    <a:pt x="1853830" y="64312"/>
                    <a:pt x="1853525" y="55676"/>
                    <a:pt x="1852915" y="46939"/>
                  </a:cubicBezTo>
                  <a:cubicBezTo>
                    <a:pt x="1864091" y="51612"/>
                    <a:pt x="1873845" y="56794"/>
                    <a:pt x="1882176" y="62484"/>
                  </a:cubicBezTo>
                  <a:lnTo>
                    <a:pt x="1925457" y="62484"/>
                  </a:lnTo>
                  <a:lnTo>
                    <a:pt x="1933992" y="48463"/>
                  </a:lnTo>
                  <a:cubicBezTo>
                    <a:pt x="1935211" y="46634"/>
                    <a:pt x="1936329" y="45720"/>
                    <a:pt x="1937345" y="45720"/>
                  </a:cubicBezTo>
                  <a:close/>
                  <a:moveTo>
                    <a:pt x="1064702" y="40233"/>
                  </a:moveTo>
                  <a:lnTo>
                    <a:pt x="1064702" y="89306"/>
                  </a:lnTo>
                  <a:lnTo>
                    <a:pt x="1204910" y="89306"/>
                  </a:lnTo>
                  <a:lnTo>
                    <a:pt x="1204910" y="40233"/>
                  </a:lnTo>
                  <a:close/>
                  <a:moveTo>
                    <a:pt x="2088830" y="31394"/>
                  </a:moveTo>
                  <a:lnTo>
                    <a:pt x="2088830" y="241096"/>
                  </a:lnTo>
                  <a:lnTo>
                    <a:pt x="2265309" y="241096"/>
                  </a:lnTo>
                  <a:lnTo>
                    <a:pt x="2265309" y="31394"/>
                  </a:lnTo>
                  <a:close/>
                  <a:moveTo>
                    <a:pt x="1214207" y="13411"/>
                  </a:moveTo>
                  <a:cubicBezTo>
                    <a:pt x="1215528" y="13411"/>
                    <a:pt x="1219084" y="15138"/>
                    <a:pt x="1224875" y="18592"/>
                  </a:cubicBezTo>
                  <a:cubicBezTo>
                    <a:pt x="1230666" y="22047"/>
                    <a:pt x="1235695" y="25298"/>
                    <a:pt x="1239962" y="28346"/>
                  </a:cubicBezTo>
                  <a:cubicBezTo>
                    <a:pt x="1244230" y="31394"/>
                    <a:pt x="1246363" y="33629"/>
                    <a:pt x="1246363" y="35052"/>
                  </a:cubicBezTo>
                  <a:cubicBezTo>
                    <a:pt x="1246363" y="37490"/>
                    <a:pt x="1241689" y="41148"/>
                    <a:pt x="1232342" y="46024"/>
                  </a:cubicBezTo>
                  <a:lnTo>
                    <a:pt x="1232342" y="85648"/>
                  </a:lnTo>
                  <a:cubicBezTo>
                    <a:pt x="1232342" y="88696"/>
                    <a:pt x="1232444" y="91541"/>
                    <a:pt x="1232647" y="94183"/>
                  </a:cubicBezTo>
                  <a:lnTo>
                    <a:pt x="1233257" y="100584"/>
                  </a:lnTo>
                  <a:cubicBezTo>
                    <a:pt x="1233257" y="102006"/>
                    <a:pt x="1232037" y="103479"/>
                    <a:pt x="1229599" y="105003"/>
                  </a:cubicBezTo>
                  <a:cubicBezTo>
                    <a:pt x="1227161" y="106527"/>
                    <a:pt x="1223198" y="108356"/>
                    <a:pt x="1217712" y="110490"/>
                  </a:cubicBezTo>
                  <a:cubicBezTo>
                    <a:pt x="1212226" y="112623"/>
                    <a:pt x="1208720" y="113690"/>
                    <a:pt x="1207196" y="113690"/>
                  </a:cubicBezTo>
                  <a:cubicBezTo>
                    <a:pt x="1205672" y="113690"/>
                    <a:pt x="1204910" y="112674"/>
                    <a:pt x="1204910" y="110642"/>
                  </a:cubicBezTo>
                  <a:lnTo>
                    <a:pt x="1204910" y="99974"/>
                  </a:lnTo>
                  <a:lnTo>
                    <a:pt x="1157361" y="99974"/>
                  </a:lnTo>
                  <a:cubicBezTo>
                    <a:pt x="1157361" y="115214"/>
                    <a:pt x="1158174" y="129844"/>
                    <a:pt x="1159800" y="143865"/>
                  </a:cubicBezTo>
                  <a:lnTo>
                    <a:pt x="1221674" y="143865"/>
                  </a:lnTo>
                  <a:lnTo>
                    <a:pt x="1232952" y="127406"/>
                  </a:lnTo>
                  <a:cubicBezTo>
                    <a:pt x="1234984" y="124155"/>
                    <a:pt x="1237118" y="122529"/>
                    <a:pt x="1239353" y="122529"/>
                  </a:cubicBezTo>
                  <a:cubicBezTo>
                    <a:pt x="1241588" y="122529"/>
                    <a:pt x="1247582" y="126644"/>
                    <a:pt x="1257336" y="134874"/>
                  </a:cubicBezTo>
                  <a:cubicBezTo>
                    <a:pt x="1267090" y="143103"/>
                    <a:pt x="1271966" y="148336"/>
                    <a:pt x="1271966" y="150571"/>
                  </a:cubicBezTo>
                  <a:cubicBezTo>
                    <a:pt x="1271966" y="153009"/>
                    <a:pt x="1269223" y="154228"/>
                    <a:pt x="1263737" y="154228"/>
                  </a:cubicBezTo>
                  <a:lnTo>
                    <a:pt x="1161629" y="154228"/>
                  </a:lnTo>
                  <a:cubicBezTo>
                    <a:pt x="1165693" y="175564"/>
                    <a:pt x="1172398" y="192430"/>
                    <a:pt x="1181745" y="204825"/>
                  </a:cubicBezTo>
                  <a:cubicBezTo>
                    <a:pt x="1191093" y="217220"/>
                    <a:pt x="1203082" y="227177"/>
                    <a:pt x="1217712" y="234696"/>
                  </a:cubicBezTo>
                  <a:cubicBezTo>
                    <a:pt x="1232342" y="242214"/>
                    <a:pt x="1240978" y="245973"/>
                    <a:pt x="1243620" y="245973"/>
                  </a:cubicBezTo>
                  <a:cubicBezTo>
                    <a:pt x="1246261" y="245973"/>
                    <a:pt x="1248040" y="245262"/>
                    <a:pt x="1248954" y="243840"/>
                  </a:cubicBezTo>
                  <a:cubicBezTo>
                    <a:pt x="1249868" y="242417"/>
                    <a:pt x="1252307" y="236220"/>
                    <a:pt x="1256269" y="225247"/>
                  </a:cubicBezTo>
                  <a:cubicBezTo>
                    <a:pt x="1260232" y="214274"/>
                    <a:pt x="1264245" y="201879"/>
                    <a:pt x="1268309" y="188061"/>
                  </a:cubicBezTo>
                  <a:lnTo>
                    <a:pt x="1274405" y="189890"/>
                  </a:lnTo>
                  <a:cubicBezTo>
                    <a:pt x="1270950" y="211226"/>
                    <a:pt x="1269223" y="225958"/>
                    <a:pt x="1269223" y="234086"/>
                  </a:cubicBezTo>
                  <a:cubicBezTo>
                    <a:pt x="1269223" y="242214"/>
                    <a:pt x="1270087" y="248666"/>
                    <a:pt x="1271814" y="253441"/>
                  </a:cubicBezTo>
                  <a:cubicBezTo>
                    <a:pt x="1273541" y="258216"/>
                    <a:pt x="1276843" y="263144"/>
                    <a:pt x="1281720" y="268224"/>
                  </a:cubicBezTo>
                  <a:cubicBezTo>
                    <a:pt x="1284768" y="271272"/>
                    <a:pt x="1286292" y="274269"/>
                    <a:pt x="1286292" y="277215"/>
                  </a:cubicBezTo>
                  <a:cubicBezTo>
                    <a:pt x="1286292" y="280162"/>
                    <a:pt x="1282837" y="281635"/>
                    <a:pt x="1275929" y="281635"/>
                  </a:cubicBezTo>
                  <a:cubicBezTo>
                    <a:pt x="1269020" y="281635"/>
                    <a:pt x="1258250" y="279806"/>
                    <a:pt x="1243620" y="276148"/>
                  </a:cubicBezTo>
                  <a:cubicBezTo>
                    <a:pt x="1228990" y="272491"/>
                    <a:pt x="1213749" y="265734"/>
                    <a:pt x="1197900" y="255879"/>
                  </a:cubicBezTo>
                  <a:cubicBezTo>
                    <a:pt x="1182050" y="246024"/>
                    <a:pt x="1169198" y="233375"/>
                    <a:pt x="1159343" y="217932"/>
                  </a:cubicBezTo>
                  <a:cubicBezTo>
                    <a:pt x="1149488" y="202488"/>
                    <a:pt x="1141613" y="181254"/>
                    <a:pt x="1135721" y="154228"/>
                  </a:cubicBezTo>
                  <a:lnTo>
                    <a:pt x="1064702" y="154228"/>
                  </a:lnTo>
                  <a:lnTo>
                    <a:pt x="1064702" y="233476"/>
                  </a:lnTo>
                  <a:lnTo>
                    <a:pt x="1143950" y="208483"/>
                  </a:lnTo>
                  <a:lnTo>
                    <a:pt x="1146084" y="214579"/>
                  </a:lnTo>
                  <a:cubicBezTo>
                    <a:pt x="1108695" y="233883"/>
                    <a:pt x="1083955" y="247142"/>
                    <a:pt x="1071865" y="254355"/>
                  </a:cubicBezTo>
                  <a:cubicBezTo>
                    <a:pt x="1059775" y="261569"/>
                    <a:pt x="1049361" y="268833"/>
                    <a:pt x="1040623" y="276148"/>
                  </a:cubicBezTo>
                  <a:cubicBezTo>
                    <a:pt x="1038591" y="277774"/>
                    <a:pt x="1036966" y="278587"/>
                    <a:pt x="1035746" y="278587"/>
                  </a:cubicBezTo>
                  <a:cubicBezTo>
                    <a:pt x="1034527" y="278587"/>
                    <a:pt x="1033460" y="277418"/>
                    <a:pt x="1032546" y="275082"/>
                  </a:cubicBezTo>
                  <a:cubicBezTo>
                    <a:pt x="1031632" y="272745"/>
                    <a:pt x="1027517" y="264058"/>
                    <a:pt x="1020202" y="249021"/>
                  </a:cubicBezTo>
                  <a:cubicBezTo>
                    <a:pt x="1027110" y="245160"/>
                    <a:pt x="1031733" y="242265"/>
                    <a:pt x="1034070" y="240334"/>
                  </a:cubicBezTo>
                  <a:cubicBezTo>
                    <a:pt x="1036407" y="238404"/>
                    <a:pt x="1037575" y="234797"/>
                    <a:pt x="1037575" y="229514"/>
                  </a:cubicBezTo>
                  <a:lnTo>
                    <a:pt x="1037575" y="42672"/>
                  </a:lnTo>
                  <a:cubicBezTo>
                    <a:pt x="1037575" y="32308"/>
                    <a:pt x="1037270" y="22758"/>
                    <a:pt x="1036661" y="14020"/>
                  </a:cubicBezTo>
                  <a:cubicBezTo>
                    <a:pt x="1052510" y="19710"/>
                    <a:pt x="1064499" y="24892"/>
                    <a:pt x="1072627" y="29565"/>
                  </a:cubicBezTo>
                  <a:lnTo>
                    <a:pt x="1202777" y="29565"/>
                  </a:lnTo>
                  <a:lnTo>
                    <a:pt x="1210397" y="16459"/>
                  </a:lnTo>
                  <a:cubicBezTo>
                    <a:pt x="1211616" y="14427"/>
                    <a:pt x="1212886" y="13411"/>
                    <a:pt x="1214207" y="13411"/>
                  </a:cubicBezTo>
                  <a:close/>
                  <a:moveTo>
                    <a:pt x="2274758" y="6705"/>
                  </a:moveTo>
                  <a:cubicBezTo>
                    <a:pt x="2276790" y="6705"/>
                    <a:pt x="2282581" y="10210"/>
                    <a:pt x="2292132" y="17221"/>
                  </a:cubicBezTo>
                  <a:cubicBezTo>
                    <a:pt x="2301682" y="24231"/>
                    <a:pt x="2306457" y="28752"/>
                    <a:pt x="2306457" y="30784"/>
                  </a:cubicBezTo>
                  <a:cubicBezTo>
                    <a:pt x="2306457" y="32816"/>
                    <a:pt x="2301784" y="36271"/>
                    <a:pt x="2292437" y="41148"/>
                  </a:cubicBezTo>
                  <a:lnTo>
                    <a:pt x="2292437" y="230124"/>
                  </a:lnTo>
                  <a:cubicBezTo>
                    <a:pt x="2292437" y="240690"/>
                    <a:pt x="2292538" y="247802"/>
                    <a:pt x="2292741" y="251460"/>
                  </a:cubicBezTo>
                  <a:lnTo>
                    <a:pt x="2293046" y="262128"/>
                  </a:lnTo>
                  <a:cubicBezTo>
                    <a:pt x="2293046" y="263753"/>
                    <a:pt x="2292132" y="265074"/>
                    <a:pt x="2290303" y="266090"/>
                  </a:cubicBezTo>
                  <a:cubicBezTo>
                    <a:pt x="2288474" y="267106"/>
                    <a:pt x="2284563" y="268681"/>
                    <a:pt x="2278568" y="270814"/>
                  </a:cubicBezTo>
                  <a:cubicBezTo>
                    <a:pt x="2272574" y="272948"/>
                    <a:pt x="2268764" y="274015"/>
                    <a:pt x="2267138" y="274015"/>
                  </a:cubicBezTo>
                  <a:cubicBezTo>
                    <a:pt x="2265919" y="274015"/>
                    <a:pt x="2265309" y="272694"/>
                    <a:pt x="2265309" y="270052"/>
                  </a:cubicBezTo>
                  <a:lnTo>
                    <a:pt x="2265309" y="250240"/>
                  </a:lnTo>
                  <a:lnTo>
                    <a:pt x="2088830" y="250240"/>
                  </a:lnTo>
                  <a:lnTo>
                    <a:pt x="2088830" y="265480"/>
                  </a:lnTo>
                  <a:cubicBezTo>
                    <a:pt x="2088830" y="268325"/>
                    <a:pt x="2088119" y="270256"/>
                    <a:pt x="2086697" y="271272"/>
                  </a:cubicBezTo>
                  <a:cubicBezTo>
                    <a:pt x="2085274" y="272288"/>
                    <a:pt x="2081464" y="273862"/>
                    <a:pt x="2075267" y="275996"/>
                  </a:cubicBezTo>
                  <a:cubicBezTo>
                    <a:pt x="2069069" y="278130"/>
                    <a:pt x="2065107" y="279196"/>
                    <a:pt x="2063380" y="279196"/>
                  </a:cubicBezTo>
                  <a:cubicBezTo>
                    <a:pt x="2061652" y="279196"/>
                    <a:pt x="2060890" y="277977"/>
                    <a:pt x="2061093" y="275539"/>
                  </a:cubicBezTo>
                  <a:cubicBezTo>
                    <a:pt x="2061906" y="266395"/>
                    <a:pt x="2062313" y="252882"/>
                    <a:pt x="2062313" y="235000"/>
                  </a:cubicBezTo>
                  <a:lnTo>
                    <a:pt x="2062313" y="36271"/>
                  </a:lnTo>
                  <a:cubicBezTo>
                    <a:pt x="2062313" y="26111"/>
                    <a:pt x="2062110" y="17068"/>
                    <a:pt x="2061703" y="9144"/>
                  </a:cubicBezTo>
                  <a:cubicBezTo>
                    <a:pt x="2073692" y="12192"/>
                    <a:pt x="2083852" y="16560"/>
                    <a:pt x="2092183" y="22250"/>
                  </a:cubicBezTo>
                  <a:lnTo>
                    <a:pt x="2262261" y="22250"/>
                  </a:lnTo>
                  <a:lnTo>
                    <a:pt x="2270796" y="10058"/>
                  </a:lnTo>
                  <a:cubicBezTo>
                    <a:pt x="2272218" y="7823"/>
                    <a:pt x="2273539" y="6705"/>
                    <a:pt x="2274758" y="6705"/>
                  </a:cubicBezTo>
                  <a:close/>
                  <a:moveTo>
                    <a:pt x="1517635" y="6096"/>
                  </a:moveTo>
                  <a:cubicBezTo>
                    <a:pt x="1543441" y="12598"/>
                    <a:pt x="1556345" y="17272"/>
                    <a:pt x="1556345" y="20116"/>
                  </a:cubicBezTo>
                  <a:cubicBezTo>
                    <a:pt x="1556345" y="21945"/>
                    <a:pt x="1552890" y="25298"/>
                    <a:pt x="1545982" y="30175"/>
                  </a:cubicBezTo>
                  <a:lnTo>
                    <a:pt x="1545982" y="82600"/>
                  </a:lnTo>
                  <a:lnTo>
                    <a:pt x="1574633" y="82600"/>
                  </a:lnTo>
                  <a:lnTo>
                    <a:pt x="1588958" y="63398"/>
                  </a:lnTo>
                  <a:cubicBezTo>
                    <a:pt x="1590787" y="60960"/>
                    <a:pt x="1592210" y="59740"/>
                    <a:pt x="1593226" y="59740"/>
                  </a:cubicBezTo>
                  <a:cubicBezTo>
                    <a:pt x="1595054" y="59740"/>
                    <a:pt x="1600845" y="64211"/>
                    <a:pt x="1610599" y="73152"/>
                  </a:cubicBezTo>
                  <a:cubicBezTo>
                    <a:pt x="1620353" y="82092"/>
                    <a:pt x="1625230" y="87477"/>
                    <a:pt x="1625230" y="89306"/>
                  </a:cubicBezTo>
                  <a:cubicBezTo>
                    <a:pt x="1625230" y="91135"/>
                    <a:pt x="1623096" y="92049"/>
                    <a:pt x="1618829" y="92049"/>
                  </a:cubicBezTo>
                  <a:lnTo>
                    <a:pt x="1545982" y="92049"/>
                  </a:lnTo>
                  <a:lnTo>
                    <a:pt x="1545982" y="170688"/>
                  </a:lnTo>
                  <a:lnTo>
                    <a:pt x="1584691" y="170688"/>
                  </a:lnTo>
                  <a:lnTo>
                    <a:pt x="1599931" y="151790"/>
                  </a:lnTo>
                  <a:cubicBezTo>
                    <a:pt x="1601557" y="149758"/>
                    <a:pt x="1602928" y="148742"/>
                    <a:pt x="1604046" y="148742"/>
                  </a:cubicBezTo>
                  <a:cubicBezTo>
                    <a:pt x="1605164" y="148742"/>
                    <a:pt x="1607348" y="150164"/>
                    <a:pt x="1610599" y="153009"/>
                  </a:cubicBezTo>
                  <a:lnTo>
                    <a:pt x="1624315" y="165506"/>
                  </a:lnTo>
                  <a:cubicBezTo>
                    <a:pt x="1630411" y="170992"/>
                    <a:pt x="1633459" y="174955"/>
                    <a:pt x="1633459" y="177393"/>
                  </a:cubicBezTo>
                  <a:cubicBezTo>
                    <a:pt x="1633459" y="179222"/>
                    <a:pt x="1631935" y="180136"/>
                    <a:pt x="1628887" y="180136"/>
                  </a:cubicBezTo>
                  <a:lnTo>
                    <a:pt x="1367064" y="180136"/>
                  </a:lnTo>
                  <a:cubicBezTo>
                    <a:pt x="1361781" y="180136"/>
                    <a:pt x="1357514" y="180746"/>
                    <a:pt x="1354262" y="181965"/>
                  </a:cubicBezTo>
                  <a:lnTo>
                    <a:pt x="1346947" y="169164"/>
                  </a:lnTo>
                  <a:cubicBezTo>
                    <a:pt x="1351214" y="170180"/>
                    <a:pt x="1356294" y="170688"/>
                    <a:pt x="1362187" y="170688"/>
                  </a:cubicBezTo>
                  <a:lnTo>
                    <a:pt x="1431682" y="170688"/>
                  </a:lnTo>
                  <a:lnTo>
                    <a:pt x="1431682" y="92049"/>
                  </a:lnTo>
                  <a:lnTo>
                    <a:pt x="1384437" y="92049"/>
                  </a:lnTo>
                  <a:cubicBezTo>
                    <a:pt x="1379154" y="92049"/>
                    <a:pt x="1374887" y="92659"/>
                    <a:pt x="1371636" y="93878"/>
                  </a:cubicBezTo>
                  <a:lnTo>
                    <a:pt x="1364321" y="81076"/>
                  </a:lnTo>
                  <a:cubicBezTo>
                    <a:pt x="1368385" y="82092"/>
                    <a:pt x="1373465" y="82600"/>
                    <a:pt x="1379561" y="82600"/>
                  </a:cubicBezTo>
                  <a:lnTo>
                    <a:pt x="1431682" y="82600"/>
                  </a:lnTo>
                  <a:lnTo>
                    <a:pt x="1431682" y="34137"/>
                  </a:lnTo>
                  <a:cubicBezTo>
                    <a:pt x="1431682" y="23977"/>
                    <a:pt x="1431478" y="14935"/>
                    <a:pt x="1431072" y="7010"/>
                  </a:cubicBezTo>
                  <a:cubicBezTo>
                    <a:pt x="1437981" y="8636"/>
                    <a:pt x="1445347" y="10718"/>
                    <a:pt x="1453170" y="13258"/>
                  </a:cubicBezTo>
                  <a:cubicBezTo>
                    <a:pt x="1460993" y="15798"/>
                    <a:pt x="1465464" y="17373"/>
                    <a:pt x="1466581" y="17983"/>
                  </a:cubicBezTo>
                  <a:cubicBezTo>
                    <a:pt x="1467699" y="18592"/>
                    <a:pt x="1468257" y="19405"/>
                    <a:pt x="1468257" y="20421"/>
                  </a:cubicBezTo>
                  <a:cubicBezTo>
                    <a:pt x="1468257" y="22453"/>
                    <a:pt x="1465006" y="25908"/>
                    <a:pt x="1458504" y="30784"/>
                  </a:cubicBezTo>
                  <a:lnTo>
                    <a:pt x="1458504" y="82600"/>
                  </a:lnTo>
                  <a:lnTo>
                    <a:pt x="1518245" y="82600"/>
                  </a:lnTo>
                  <a:lnTo>
                    <a:pt x="1518245" y="33223"/>
                  </a:lnTo>
                  <a:cubicBezTo>
                    <a:pt x="1518245" y="23266"/>
                    <a:pt x="1518042" y="14224"/>
                    <a:pt x="1517635" y="6096"/>
                  </a:cubicBezTo>
                  <a:close/>
                  <a:moveTo>
                    <a:pt x="778800" y="5791"/>
                  </a:moveTo>
                  <a:cubicBezTo>
                    <a:pt x="788147" y="8026"/>
                    <a:pt x="796783" y="10515"/>
                    <a:pt x="804708" y="13258"/>
                  </a:cubicBezTo>
                  <a:cubicBezTo>
                    <a:pt x="812633" y="16002"/>
                    <a:pt x="817256" y="17830"/>
                    <a:pt x="818576" y="18745"/>
                  </a:cubicBezTo>
                  <a:cubicBezTo>
                    <a:pt x="819897" y="19659"/>
                    <a:pt x="820558" y="20726"/>
                    <a:pt x="820558" y="21945"/>
                  </a:cubicBezTo>
                  <a:cubicBezTo>
                    <a:pt x="820558" y="23164"/>
                    <a:pt x="818780" y="24434"/>
                    <a:pt x="815224" y="25755"/>
                  </a:cubicBezTo>
                  <a:cubicBezTo>
                    <a:pt x="811667" y="27076"/>
                    <a:pt x="809178" y="28651"/>
                    <a:pt x="807756" y="30480"/>
                  </a:cubicBezTo>
                  <a:cubicBezTo>
                    <a:pt x="816494" y="92659"/>
                    <a:pt x="832191" y="142138"/>
                    <a:pt x="854848" y="178917"/>
                  </a:cubicBezTo>
                  <a:cubicBezTo>
                    <a:pt x="877504" y="215696"/>
                    <a:pt x="908137" y="241300"/>
                    <a:pt x="946745" y="255727"/>
                  </a:cubicBezTo>
                  <a:lnTo>
                    <a:pt x="945830" y="261518"/>
                  </a:lnTo>
                  <a:cubicBezTo>
                    <a:pt x="940141" y="261112"/>
                    <a:pt x="934654" y="260908"/>
                    <a:pt x="929371" y="260908"/>
                  </a:cubicBezTo>
                  <a:cubicBezTo>
                    <a:pt x="924088" y="260908"/>
                    <a:pt x="919516" y="261823"/>
                    <a:pt x="915655" y="263652"/>
                  </a:cubicBezTo>
                  <a:cubicBezTo>
                    <a:pt x="911794" y="265480"/>
                    <a:pt x="907222" y="269036"/>
                    <a:pt x="901939" y="274320"/>
                  </a:cubicBezTo>
                  <a:cubicBezTo>
                    <a:pt x="900517" y="275742"/>
                    <a:pt x="899399" y="276453"/>
                    <a:pt x="898586" y="276453"/>
                  </a:cubicBezTo>
                  <a:cubicBezTo>
                    <a:pt x="896148" y="276453"/>
                    <a:pt x="885886" y="266242"/>
                    <a:pt x="867802" y="245821"/>
                  </a:cubicBezTo>
                  <a:cubicBezTo>
                    <a:pt x="849717" y="225399"/>
                    <a:pt x="835696" y="201625"/>
                    <a:pt x="825739" y="174498"/>
                  </a:cubicBezTo>
                  <a:cubicBezTo>
                    <a:pt x="815782" y="147370"/>
                    <a:pt x="808366" y="106984"/>
                    <a:pt x="803489" y="53340"/>
                  </a:cubicBezTo>
                  <a:cubicBezTo>
                    <a:pt x="798002" y="121412"/>
                    <a:pt x="786725" y="170992"/>
                    <a:pt x="769656" y="202082"/>
                  </a:cubicBezTo>
                  <a:cubicBezTo>
                    <a:pt x="752587" y="233172"/>
                    <a:pt x="717129" y="261620"/>
                    <a:pt x="663281" y="287426"/>
                  </a:cubicBezTo>
                  <a:lnTo>
                    <a:pt x="660538" y="282244"/>
                  </a:lnTo>
                  <a:cubicBezTo>
                    <a:pt x="705038" y="254406"/>
                    <a:pt x="735163" y="221386"/>
                    <a:pt x="750911" y="183184"/>
                  </a:cubicBezTo>
                  <a:cubicBezTo>
                    <a:pt x="766659" y="144983"/>
                    <a:pt x="775955" y="85852"/>
                    <a:pt x="778800" y="5791"/>
                  </a:cubicBezTo>
                  <a:close/>
                  <a:moveTo>
                    <a:pt x="462722" y="3657"/>
                  </a:moveTo>
                  <a:cubicBezTo>
                    <a:pt x="487513" y="8534"/>
                    <a:pt x="499908" y="12496"/>
                    <a:pt x="499908" y="15544"/>
                  </a:cubicBezTo>
                  <a:cubicBezTo>
                    <a:pt x="499908" y="17170"/>
                    <a:pt x="496250" y="20523"/>
                    <a:pt x="488935" y="25603"/>
                  </a:cubicBezTo>
                  <a:lnTo>
                    <a:pt x="488935" y="71932"/>
                  </a:lnTo>
                  <a:cubicBezTo>
                    <a:pt x="512506" y="55676"/>
                    <a:pt x="530997" y="40538"/>
                    <a:pt x="544409" y="26517"/>
                  </a:cubicBezTo>
                  <a:cubicBezTo>
                    <a:pt x="555585" y="35864"/>
                    <a:pt x="563001" y="42214"/>
                    <a:pt x="566659" y="45567"/>
                  </a:cubicBezTo>
                  <a:cubicBezTo>
                    <a:pt x="570317" y="48920"/>
                    <a:pt x="572145" y="51460"/>
                    <a:pt x="572145" y="53187"/>
                  </a:cubicBezTo>
                  <a:cubicBezTo>
                    <a:pt x="572145" y="54914"/>
                    <a:pt x="570621" y="55778"/>
                    <a:pt x="567573" y="55778"/>
                  </a:cubicBezTo>
                  <a:cubicBezTo>
                    <a:pt x="566557" y="55778"/>
                    <a:pt x="565541" y="55676"/>
                    <a:pt x="564525" y="55473"/>
                  </a:cubicBezTo>
                  <a:cubicBezTo>
                    <a:pt x="563509" y="55270"/>
                    <a:pt x="562189" y="55168"/>
                    <a:pt x="560563" y="55168"/>
                  </a:cubicBezTo>
                  <a:cubicBezTo>
                    <a:pt x="558937" y="55168"/>
                    <a:pt x="556347" y="56083"/>
                    <a:pt x="552791" y="57912"/>
                  </a:cubicBezTo>
                  <a:cubicBezTo>
                    <a:pt x="549235" y="59740"/>
                    <a:pt x="541716" y="64312"/>
                    <a:pt x="530235" y="71628"/>
                  </a:cubicBezTo>
                  <a:cubicBezTo>
                    <a:pt x="518755" y="78943"/>
                    <a:pt x="504988" y="86156"/>
                    <a:pt x="488935" y="93268"/>
                  </a:cubicBezTo>
                  <a:lnTo>
                    <a:pt x="488935" y="116738"/>
                  </a:lnTo>
                  <a:cubicBezTo>
                    <a:pt x="488935" y="124663"/>
                    <a:pt x="491424" y="129286"/>
                    <a:pt x="496403" y="130606"/>
                  </a:cubicBezTo>
                  <a:cubicBezTo>
                    <a:pt x="501381" y="131927"/>
                    <a:pt x="512506" y="132588"/>
                    <a:pt x="529778" y="132588"/>
                  </a:cubicBezTo>
                  <a:cubicBezTo>
                    <a:pt x="547050" y="132588"/>
                    <a:pt x="557972" y="131216"/>
                    <a:pt x="562544" y="128473"/>
                  </a:cubicBezTo>
                  <a:cubicBezTo>
                    <a:pt x="567116" y="125730"/>
                    <a:pt x="571231" y="110439"/>
                    <a:pt x="574889" y="82600"/>
                  </a:cubicBezTo>
                  <a:lnTo>
                    <a:pt x="581899" y="82600"/>
                  </a:lnTo>
                  <a:cubicBezTo>
                    <a:pt x="581696" y="86258"/>
                    <a:pt x="581594" y="89712"/>
                    <a:pt x="581594" y="92964"/>
                  </a:cubicBezTo>
                  <a:cubicBezTo>
                    <a:pt x="581594" y="111861"/>
                    <a:pt x="584845" y="123240"/>
                    <a:pt x="591348" y="127101"/>
                  </a:cubicBezTo>
                  <a:cubicBezTo>
                    <a:pt x="595412" y="129540"/>
                    <a:pt x="597444" y="131978"/>
                    <a:pt x="597444" y="134416"/>
                  </a:cubicBezTo>
                  <a:cubicBezTo>
                    <a:pt x="597444" y="136855"/>
                    <a:pt x="595259" y="140563"/>
                    <a:pt x="590891" y="145542"/>
                  </a:cubicBezTo>
                  <a:cubicBezTo>
                    <a:pt x="586522" y="150520"/>
                    <a:pt x="579664" y="153466"/>
                    <a:pt x="570317" y="154381"/>
                  </a:cubicBezTo>
                  <a:cubicBezTo>
                    <a:pt x="560969" y="155295"/>
                    <a:pt x="546491" y="155752"/>
                    <a:pt x="526883" y="155752"/>
                  </a:cubicBezTo>
                  <a:cubicBezTo>
                    <a:pt x="507274" y="155752"/>
                    <a:pt x="493304" y="154838"/>
                    <a:pt x="484973" y="153009"/>
                  </a:cubicBezTo>
                  <a:cubicBezTo>
                    <a:pt x="476641" y="151180"/>
                    <a:pt x="471003" y="148031"/>
                    <a:pt x="468056" y="143560"/>
                  </a:cubicBezTo>
                  <a:cubicBezTo>
                    <a:pt x="465110" y="139090"/>
                    <a:pt x="463637" y="132588"/>
                    <a:pt x="463637" y="124053"/>
                  </a:cubicBezTo>
                  <a:lnTo>
                    <a:pt x="463637" y="103936"/>
                  </a:lnTo>
                  <a:cubicBezTo>
                    <a:pt x="445958" y="110642"/>
                    <a:pt x="427264" y="116738"/>
                    <a:pt x="407553" y="122224"/>
                  </a:cubicBezTo>
                  <a:lnTo>
                    <a:pt x="407249" y="117348"/>
                  </a:lnTo>
                  <a:cubicBezTo>
                    <a:pt x="424927" y="109423"/>
                    <a:pt x="443723" y="99669"/>
                    <a:pt x="463637" y="88087"/>
                  </a:cubicBezTo>
                  <a:lnTo>
                    <a:pt x="463637" y="34442"/>
                  </a:lnTo>
                  <a:cubicBezTo>
                    <a:pt x="463637" y="21844"/>
                    <a:pt x="463332" y="11582"/>
                    <a:pt x="462722" y="3657"/>
                  </a:cubicBezTo>
                  <a:close/>
                  <a:moveTo>
                    <a:pt x="1821216" y="1524"/>
                  </a:moveTo>
                  <a:cubicBezTo>
                    <a:pt x="1826296" y="6807"/>
                    <a:pt x="1831579" y="13309"/>
                    <a:pt x="1837065" y="21031"/>
                  </a:cubicBezTo>
                  <a:cubicBezTo>
                    <a:pt x="1842552" y="28752"/>
                    <a:pt x="1845295" y="33375"/>
                    <a:pt x="1845295" y="34899"/>
                  </a:cubicBezTo>
                  <a:cubicBezTo>
                    <a:pt x="1845295" y="36423"/>
                    <a:pt x="1844686" y="37185"/>
                    <a:pt x="1843466" y="37185"/>
                  </a:cubicBezTo>
                  <a:cubicBezTo>
                    <a:pt x="1842247" y="37185"/>
                    <a:pt x="1840825" y="36931"/>
                    <a:pt x="1839199" y="36423"/>
                  </a:cubicBezTo>
                  <a:cubicBezTo>
                    <a:pt x="1837573" y="35915"/>
                    <a:pt x="1835948" y="35661"/>
                    <a:pt x="1834322" y="35661"/>
                  </a:cubicBezTo>
                  <a:cubicBezTo>
                    <a:pt x="1830462" y="35661"/>
                    <a:pt x="1816847" y="37795"/>
                    <a:pt x="1793479" y="42062"/>
                  </a:cubicBezTo>
                  <a:lnTo>
                    <a:pt x="1793479" y="94488"/>
                  </a:lnTo>
                  <a:lnTo>
                    <a:pt x="1810853" y="94488"/>
                  </a:lnTo>
                  <a:lnTo>
                    <a:pt x="1822130" y="78333"/>
                  </a:lnTo>
                  <a:cubicBezTo>
                    <a:pt x="1823146" y="76708"/>
                    <a:pt x="1824264" y="75895"/>
                    <a:pt x="1825483" y="75895"/>
                  </a:cubicBezTo>
                  <a:cubicBezTo>
                    <a:pt x="1827718" y="75895"/>
                    <a:pt x="1832798" y="79705"/>
                    <a:pt x="1840723" y="87325"/>
                  </a:cubicBezTo>
                  <a:cubicBezTo>
                    <a:pt x="1848648" y="94945"/>
                    <a:pt x="1852610" y="99872"/>
                    <a:pt x="1852610" y="102108"/>
                  </a:cubicBezTo>
                  <a:cubicBezTo>
                    <a:pt x="1852610" y="103530"/>
                    <a:pt x="1850375" y="104241"/>
                    <a:pt x="1845905" y="104241"/>
                  </a:cubicBezTo>
                  <a:lnTo>
                    <a:pt x="1793479" y="104241"/>
                  </a:lnTo>
                  <a:lnTo>
                    <a:pt x="1793479" y="126187"/>
                  </a:lnTo>
                  <a:cubicBezTo>
                    <a:pt x="1809329" y="130860"/>
                    <a:pt x="1820810" y="134670"/>
                    <a:pt x="1827922" y="137617"/>
                  </a:cubicBezTo>
                  <a:cubicBezTo>
                    <a:pt x="1835034" y="140563"/>
                    <a:pt x="1839758" y="143560"/>
                    <a:pt x="1842095" y="146608"/>
                  </a:cubicBezTo>
                  <a:cubicBezTo>
                    <a:pt x="1844431" y="149656"/>
                    <a:pt x="1845600" y="154330"/>
                    <a:pt x="1845600" y="160629"/>
                  </a:cubicBezTo>
                  <a:cubicBezTo>
                    <a:pt x="1845600" y="166928"/>
                    <a:pt x="1843720" y="172262"/>
                    <a:pt x="1839961" y="176631"/>
                  </a:cubicBezTo>
                  <a:cubicBezTo>
                    <a:pt x="1836202" y="181000"/>
                    <a:pt x="1832900" y="183184"/>
                    <a:pt x="1830055" y="183184"/>
                  </a:cubicBezTo>
                  <a:cubicBezTo>
                    <a:pt x="1827210" y="183184"/>
                    <a:pt x="1825128" y="182422"/>
                    <a:pt x="1823807" y="180898"/>
                  </a:cubicBezTo>
                  <a:cubicBezTo>
                    <a:pt x="1822486" y="179374"/>
                    <a:pt x="1821114" y="176784"/>
                    <a:pt x="1819692" y="173126"/>
                  </a:cubicBezTo>
                  <a:cubicBezTo>
                    <a:pt x="1813596" y="157073"/>
                    <a:pt x="1804858" y="144272"/>
                    <a:pt x="1793479" y="134721"/>
                  </a:cubicBezTo>
                  <a:lnTo>
                    <a:pt x="1793479" y="274929"/>
                  </a:lnTo>
                  <a:cubicBezTo>
                    <a:pt x="1793479" y="276758"/>
                    <a:pt x="1792666" y="278180"/>
                    <a:pt x="1791041" y="279196"/>
                  </a:cubicBezTo>
                  <a:cubicBezTo>
                    <a:pt x="1789415" y="280212"/>
                    <a:pt x="1785859" y="281736"/>
                    <a:pt x="1780373" y="283768"/>
                  </a:cubicBezTo>
                  <a:cubicBezTo>
                    <a:pt x="1774886" y="285800"/>
                    <a:pt x="1771330" y="286816"/>
                    <a:pt x="1769705" y="286816"/>
                  </a:cubicBezTo>
                  <a:cubicBezTo>
                    <a:pt x="1768079" y="286816"/>
                    <a:pt x="1767266" y="285496"/>
                    <a:pt x="1767266" y="282854"/>
                  </a:cubicBezTo>
                  <a:lnTo>
                    <a:pt x="1767876" y="270357"/>
                  </a:lnTo>
                  <a:cubicBezTo>
                    <a:pt x="1768079" y="262026"/>
                    <a:pt x="1768181" y="252882"/>
                    <a:pt x="1768181" y="242925"/>
                  </a:cubicBezTo>
                  <a:lnTo>
                    <a:pt x="1768181" y="145999"/>
                  </a:lnTo>
                  <a:cubicBezTo>
                    <a:pt x="1752737" y="177292"/>
                    <a:pt x="1728455" y="205638"/>
                    <a:pt x="1695334" y="231038"/>
                  </a:cubicBezTo>
                  <a:lnTo>
                    <a:pt x="1690761" y="226771"/>
                  </a:lnTo>
                  <a:cubicBezTo>
                    <a:pt x="1718600" y="194462"/>
                    <a:pt x="1741663" y="153619"/>
                    <a:pt x="1759951" y="104241"/>
                  </a:cubicBezTo>
                  <a:lnTo>
                    <a:pt x="1711183" y="104241"/>
                  </a:lnTo>
                  <a:cubicBezTo>
                    <a:pt x="1705900" y="104241"/>
                    <a:pt x="1701531" y="104749"/>
                    <a:pt x="1698077" y="105765"/>
                  </a:cubicBezTo>
                  <a:lnTo>
                    <a:pt x="1692895" y="92964"/>
                  </a:lnTo>
                  <a:cubicBezTo>
                    <a:pt x="1697162" y="93980"/>
                    <a:pt x="1702242" y="94488"/>
                    <a:pt x="1708135" y="94488"/>
                  </a:cubicBezTo>
                  <a:lnTo>
                    <a:pt x="1768181" y="94488"/>
                  </a:lnTo>
                  <a:lnTo>
                    <a:pt x="1768181" y="46634"/>
                  </a:lnTo>
                  <a:cubicBezTo>
                    <a:pt x="1742374" y="50901"/>
                    <a:pt x="1719616" y="53848"/>
                    <a:pt x="1699906" y="55473"/>
                  </a:cubicBezTo>
                  <a:lnTo>
                    <a:pt x="1698686" y="49682"/>
                  </a:lnTo>
                  <a:cubicBezTo>
                    <a:pt x="1756192" y="33629"/>
                    <a:pt x="1797035" y="17576"/>
                    <a:pt x="1821216" y="1524"/>
                  </a:cubicBezTo>
                  <a:close/>
                  <a:moveTo>
                    <a:pt x="403591" y="1524"/>
                  </a:moveTo>
                  <a:cubicBezTo>
                    <a:pt x="414970" y="7010"/>
                    <a:pt x="422895" y="11582"/>
                    <a:pt x="427365" y="15240"/>
                  </a:cubicBezTo>
                  <a:cubicBezTo>
                    <a:pt x="431836" y="18897"/>
                    <a:pt x="434071" y="21640"/>
                    <a:pt x="434071" y="23469"/>
                  </a:cubicBezTo>
                  <a:cubicBezTo>
                    <a:pt x="434071" y="25908"/>
                    <a:pt x="432242" y="27127"/>
                    <a:pt x="428585" y="27127"/>
                  </a:cubicBezTo>
                  <a:cubicBezTo>
                    <a:pt x="425740" y="27127"/>
                    <a:pt x="422844" y="28549"/>
                    <a:pt x="419898" y="31394"/>
                  </a:cubicBezTo>
                  <a:cubicBezTo>
                    <a:pt x="416951" y="34239"/>
                    <a:pt x="411414" y="41452"/>
                    <a:pt x="403286" y="53035"/>
                  </a:cubicBezTo>
                  <a:cubicBezTo>
                    <a:pt x="408163" y="53644"/>
                    <a:pt x="410601" y="54610"/>
                    <a:pt x="410601" y="55930"/>
                  </a:cubicBezTo>
                  <a:cubicBezTo>
                    <a:pt x="410601" y="57251"/>
                    <a:pt x="408366" y="58928"/>
                    <a:pt x="403896" y="60960"/>
                  </a:cubicBezTo>
                  <a:lnTo>
                    <a:pt x="403896" y="155752"/>
                  </a:lnTo>
                  <a:cubicBezTo>
                    <a:pt x="403896" y="158597"/>
                    <a:pt x="402981" y="160731"/>
                    <a:pt x="401153" y="162153"/>
                  </a:cubicBezTo>
                  <a:cubicBezTo>
                    <a:pt x="399324" y="163576"/>
                    <a:pt x="395717" y="165455"/>
                    <a:pt x="390332" y="167792"/>
                  </a:cubicBezTo>
                  <a:cubicBezTo>
                    <a:pt x="384947" y="170129"/>
                    <a:pt x="381544" y="171297"/>
                    <a:pt x="380121" y="171297"/>
                  </a:cubicBezTo>
                  <a:cubicBezTo>
                    <a:pt x="378699" y="171297"/>
                    <a:pt x="377988" y="169976"/>
                    <a:pt x="377988" y="167335"/>
                  </a:cubicBezTo>
                  <a:lnTo>
                    <a:pt x="378902" y="138988"/>
                  </a:lnTo>
                  <a:cubicBezTo>
                    <a:pt x="379105" y="130251"/>
                    <a:pt x="379207" y="121920"/>
                    <a:pt x="379207" y="113995"/>
                  </a:cubicBezTo>
                  <a:lnTo>
                    <a:pt x="379207" y="83515"/>
                  </a:lnTo>
                  <a:cubicBezTo>
                    <a:pt x="357668" y="107492"/>
                    <a:pt x="338567" y="125476"/>
                    <a:pt x="321905" y="137464"/>
                  </a:cubicBezTo>
                  <a:lnTo>
                    <a:pt x="318552" y="133502"/>
                  </a:lnTo>
                  <a:cubicBezTo>
                    <a:pt x="354112" y="95097"/>
                    <a:pt x="382458" y="51104"/>
                    <a:pt x="403591" y="1524"/>
                  </a:cubicBezTo>
                  <a:close/>
                  <a:moveTo>
                    <a:pt x="99096" y="0"/>
                  </a:moveTo>
                  <a:cubicBezTo>
                    <a:pt x="114336" y="5080"/>
                    <a:pt x="125055" y="8788"/>
                    <a:pt x="131252" y="11125"/>
                  </a:cubicBezTo>
                  <a:cubicBezTo>
                    <a:pt x="137450" y="13462"/>
                    <a:pt x="140549" y="15595"/>
                    <a:pt x="140549" y="17526"/>
                  </a:cubicBezTo>
                  <a:cubicBezTo>
                    <a:pt x="140549" y="19456"/>
                    <a:pt x="136383" y="22047"/>
                    <a:pt x="128052" y="25298"/>
                  </a:cubicBezTo>
                  <a:lnTo>
                    <a:pt x="128052" y="77419"/>
                  </a:lnTo>
                  <a:lnTo>
                    <a:pt x="196327" y="77419"/>
                  </a:lnTo>
                  <a:lnTo>
                    <a:pt x="204252" y="62484"/>
                  </a:lnTo>
                  <a:cubicBezTo>
                    <a:pt x="205471" y="60248"/>
                    <a:pt x="206792" y="59131"/>
                    <a:pt x="208214" y="59131"/>
                  </a:cubicBezTo>
                  <a:cubicBezTo>
                    <a:pt x="210246" y="59131"/>
                    <a:pt x="216444" y="62128"/>
                    <a:pt x="226807" y="68122"/>
                  </a:cubicBezTo>
                  <a:cubicBezTo>
                    <a:pt x="237170" y="74117"/>
                    <a:pt x="242352" y="78232"/>
                    <a:pt x="242352" y="80467"/>
                  </a:cubicBezTo>
                  <a:cubicBezTo>
                    <a:pt x="242352" y="82702"/>
                    <a:pt x="237272" y="86156"/>
                    <a:pt x="227112" y="90830"/>
                  </a:cubicBezTo>
                  <a:lnTo>
                    <a:pt x="227112" y="162763"/>
                  </a:lnTo>
                  <a:cubicBezTo>
                    <a:pt x="227112" y="165811"/>
                    <a:pt x="227213" y="168656"/>
                    <a:pt x="227417" y="171297"/>
                  </a:cubicBezTo>
                  <a:lnTo>
                    <a:pt x="228026" y="177698"/>
                  </a:lnTo>
                  <a:cubicBezTo>
                    <a:pt x="228026" y="179120"/>
                    <a:pt x="227010" y="180441"/>
                    <a:pt x="224978" y="181660"/>
                  </a:cubicBezTo>
                  <a:cubicBezTo>
                    <a:pt x="222946" y="182880"/>
                    <a:pt x="219085" y="184251"/>
                    <a:pt x="213396" y="185775"/>
                  </a:cubicBezTo>
                  <a:cubicBezTo>
                    <a:pt x="207706" y="187299"/>
                    <a:pt x="203541" y="188061"/>
                    <a:pt x="200899" y="188061"/>
                  </a:cubicBezTo>
                  <a:cubicBezTo>
                    <a:pt x="199680" y="188061"/>
                    <a:pt x="199070" y="187045"/>
                    <a:pt x="199070" y="185013"/>
                  </a:cubicBezTo>
                  <a:lnTo>
                    <a:pt x="199070" y="168859"/>
                  </a:lnTo>
                  <a:lnTo>
                    <a:pt x="128052" y="168859"/>
                  </a:lnTo>
                  <a:lnTo>
                    <a:pt x="128052" y="237439"/>
                  </a:lnTo>
                  <a:cubicBezTo>
                    <a:pt x="128052" y="244144"/>
                    <a:pt x="128255" y="251256"/>
                    <a:pt x="128661" y="258775"/>
                  </a:cubicBezTo>
                  <a:lnTo>
                    <a:pt x="128966" y="269138"/>
                  </a:lnTo>
                  <a:cubicBezTo>
                    <a:pt x="128966" y="270764"/>
                    <a:pt x="128255" y="272084"/>
                    <a:pt x="126833" y="273100"/>
                  </a:cubicBezTo>
                  <a:cubicBezTo>
                    <a:pt x="125410" y="274116"/>
                    <a:pt x="120991" y="275793"/>
                    <a:pt x="113574" y="278130"/>
                  </a:cubicBezTo>
                  <a:cubicBezTo>
                    <a:pt x="106157" y="280466"/>
                    <a:pt x="101839" y="281635"/>
                    <a:pt x="100620" y="281635"/>
                  </a:cubicBezTo>
                  <a:cubicBezTo>
                    <a:pt x="99401" y="281635"/>
                    <a:pt x="98791" y="280009"/>
                    <a:pt x="98791" y="276758"/>
                  </a:cubicBezTo>
                  <a:lnTo>
                    <a:pt x="99401" y="264871"/>
                  </a:lnTo>
                  <a:cubicBezTo>
                    <a:pt x="99604" y="256743"/>
                    <a:pt x="99705" y="247599"/>
                    <a:pt x="99705" y="237439"/>
                  </a:cubicBezTo>
                  <a:lnTo>
                    <a:pt x="99705" y="168859"/>
                  </a:lnTo>
                  <a:lnTo>
                    <a:pt x="29601" y="168859"/>
                  </a:lnTo>
                  <a:lnTo>
                    <a:pt x="29601" y="181965"/>
                  </a:lnTo>
                  <a:cubicBezTo>
                    <a:pt x="29601" y="183388"/>
                    <a:pt x="28789" y="184708"/>
                    <a:pt x="27163" y="185928"/>
                  </a:cubicBezTo>
                  <a:cubicBezTo>
                    <a:pt x="25537" y="187147"/>
                    <a:pt x="21321" y="188874"/>
                    <a:pt x="14514" y="191109"/>
                  </a:cubicBezTo>
                  <a:cubicBezTo>
                    <a:pt x="7707" y="193344"/>
                    <a:pt x="3541" y="194462"/>
                    <a:pt x="2017" y="194462"/>
                  </a:cubicBezTo>
                  <a:cubicBezTo>
                    <a:pt x="493" y="194462"/>
                    <a:pt x="-167" y="193446"/>
                    <a:pt x="36" y="191414"/>
                  </a:cubicBezTo>
                  <a:cubicBezTo>
                    <a:pt x="1052" y="184505"/>
                    <a:pt x="1560" y="176885"/>
                    <a:pt x="1560" y="168554"/>
                  </a:cubicBezTo>
                  <a:lnTo>
                    <a:pt x="1560" y="85648"/>
                  </a:lnTo>
                  <a:cubicBezTo>
                    <a:pt x="1560" y="77114"/>
                    <a:pt x="1255" y="68478"/>
                    <a:pt x="645" y="59740"/>
                  </a:cubicBezTo>
                  <a:cubicBezTo>
                    <a:pt x="15276" y="65430"/>
                    <a:pt x="26960" y="71323"/>
                    <a:pt x="35697" y="77419"/>
                  </a:cubicBezTo>
                  <a:lnTo>
                    <a:pt x="99705" y="77419"/>
                  </a:lnTo>
                  <a:lnTo>
                    <a:pt x="99705" y="27127"/>
                  </a:lnTo>
                  <a:cubicBezTo>
                    <a:pt x="99705" y="16560"/>
                    <a:pt x="99502" y="7518"/>
                    <a:pt x="9909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2400" dirty="0">
                <a:solidFill>
                  <a:schemeClr val="bg1"/>
                </a:solidFill>
                <a:latin typeface="华文中宋" panose="02010600040101010101" pitchFamily="2" charset="-122"/>
                <a:ea typeface="华文中宋" panose="02010600040101010101" pitchFamily="2" charset="-122"/>
              </a:endParaRPr>
            </a:p>
          </p:txBody>
        </p:sp>
      </p:grpSp>
      <p:grpSp>
        <p:nvGrpSpPr>
          <p:cNvPr id="211" name="组合 210"/>
          <p:cNvGrpSpPr/>
          <p:nvPr/>
        </p:nvGrpSpPr>
        <p:grpSpPr>
          <a:xfrm>
            <a:off x="5419049" y="4365589"/>
            <a:ext cx="1353462" cy="584139"/>
            <a:chOff x="5419049" y="4365589"/>
            <a:chExt cx="1353462" cy="584139"/>
          </a:xfrm>
        </p:grpSpPr>
        <p:sp>
          <p:nvSpPr>
            <p:cNvPr id="212" name="等腰三角形 16"/>
            <p:cNvSpPr/>
            <p:nvPr/>
          </p:nvSpPr>
          <p:spPr>
            <a:xfrm rot="18810496">
              <a:off x="5733050" y="4731435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13" name="任意多边形 212"/>
            <p:cNvSpPr/>
            <p:nvPr/>
          </p:nvSpPr>
          <p:spPr>
            <a:xfrm rot="1110647">
              <a:off x="5419049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7AC4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" name="等腰三角形 16"/>
            <p:cNvSpPr/>
            <p:nvPr/>
          </p:nvSpPr>
          <p:spPr>
            <a:xfrm rot="2789504" flipH="1">
              <a:off x="6262214" y="4731434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15" name="任意多边形 214"/>
            <p:cNvSpPr/>
            <p:nvPr/>
          </p:nvSpPr>
          <p:spPr>
            <a:xfrm rot="20489353" flipH="1">
              <a:off x="6344272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7AC4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3" name="组合 202"/>
          <p:cNvGrpSpPr/>
          <p:nvPr/>
        </p:nvGrpSpPr>
        <p:grpSpPr>
          <a:xfrm>
            <a:off x="3603166" y="353727"/>
            <a:ext cx="4982034" cy="6306858"/>
            <a:chOff x="1220802" y="2784475"/>
            <a:chExt cx="2811747" cy="3559449"/>
          </a:xfrm>
        </p:grpSpPr>
        <p:sp>
          <p:nvSpPr>
            <p:cNvPr id="204" name="矩形 203"/>
            <p:cNvSpPr/>
            <p:nvPr/>
          </p:nvSpPr>
          <p:spPr>
            <a:xfrm>
              <a:off x="1220802" y="2784475"/>
              <a:ext cx="2811747" cy="3559449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" name="Freeform 34"/>
            <p:cNvSpPr>
              <a:spLocks noEditPoints="1"/>
            </p:cNvSpPr>
            <p:nvPr/>
          </p:nvSpPr>
          <p:spPr bwMode="auto">
            <a:xfrm>
              <a:off x="2027552" y="3218226"/>
              <a:ext cx="1198248" cy="1250224"/>
            </a:xfrm>
            <a:custGeom>
              <a:avLst/>
              <a:gdLst>
                <a:gd name="T0" fmla="*/ 174 w 358"/>
                <a:gd name="T1" fmla="*/ 361 h 374"/>
                <a:gd name="T2" fmla="*/ 80 w 358"/>
                <a:gd name="T3" fmla="*/ 355 h 374"/>
                <a:gd name="T4" fmla="*/ 67 w 358"/>
                <a:gd name="T5" fmla="*/ 346 h 374"/>
                <a:gd name="T6" fmla="*/ 103 w 358"/>
                <a:gd name="T7" fmla="*/ 334 h 374"/>
                <a:gd name="T8" fmla="*/ 78 w 358"/>
                <a:gd name="T9" fmla="*/ 351 h 374"/>
                <a:gd name="T10" fmla="*/ 165 w 358"/>
                <a:gd name="T11" fmla="*/ 323 h 374"/>
                <a:gd name="T12" fmla="*/ 75 w 358"/>
                <a:gd name="T13" fmla="*/ 265 h 374"/>
                <a:gd name="T14" fmla="*/ 116 w 358"/>
                <a:gd name="T15" fmla="*/ 261 h 374"/>
                <a:gd name="T16" fmla="*/ 156 w 358"/>
                <a:gd name="T17" fmla="*/ 239 h 374"/>
                <a:gd name="T18" fmla="*/ 45 w 358"/>
                <a:gd name="T19" fmla="*/ 235 h 374"/>
                <a:gd name="T20" fmla="*/ 47 w 358"/>
                <a:gd name="T21" fmla="*/ 232 h 374"/>
                <a:gd name="T22" fmla="*/ 32 w 358"/>
                <a:gd name="T23" fmla="*/ 216 h 374"/>
                <a:gd name="T24" fmla="*/ 41 w 358"/>
                <a:gd name="T25" fmla="*/ 187 h 374"/>
                <a:gd name="T26" fmla="*/ 159 w 358"/>
                <a:gd name="T27" fmla="*/ 147 h 374"/>
                <a:gd name="T28" fmla="*/ 39 w 358"/>
                <a:gd name="T29" fmla="*/ 139 h 374"/>
                <a:gd name="T30" fmla="*/ 22 w 358"/>
                <a:gd name="T31" fmla="*/ 123 h 374"/>
                <a:gd name="T32" fmla="*/ 112 w 358"/>
                <a:gd name="T33" fmla="*/ 121 h 374"/>
                <a:gd name="T34" fmla="*/ 36 w 358"/>
                <a:gd name="T35" fmla="*/ 81 h 374"/>
                <a:gd name="T36" fmla="*/ 108 w 358"/>
                <a:gd name="T37" fmla="*/ 58 h 374"/>
                <a:gd name="T38" fmla="*/ 115 w 358"/>
                <a:gd name="T39" fmla="*/ 47 h 374"/>
                <a:gd name="T40" fmla="*/ 125 w 358"/>
                <a:gd name="T41" fmla="*/ 40 h 374"/>
                <a:gd name="T42" fmla="*/ 170 w 358"/>
                <a:gd name="T43" fmla="*/ 27 h 374"/>
                <a:gd name="T44" fmla="*/ 139 w 358"/>
                <a:gd name="T45" fmla="*/ 18 h 374"/>
                <a:gd name="T46" fmla="*/ 182 w 358"/>
                <a:gd name="T47" fmla="*/ 370 h 374"/>
                <a:gd name="T48" fmla="*/ 204 w 358"/>
                <a:gd name="T49" fmla="*/ 368 h 374"/>
                <a:gd name="T50" fmla="*/ 218 w 358"/>
                <a:gd name="T51" fmla="*/ 345 h 374"/>
                <a:gd name="T52" fmla="*/ 246 w 358"/>
                <a:gd name="T53" fmla="*/ 336 h 374"/>
                <a:gd name="T54" fmla="*/ 268 w 358"/>
                <a:gd name="T55" fmla="*/ 329 h 374"/>
                <a:gd name="T56" fmla="*/ 303 w 358"/>
                <a:gd name="T57" fmla="*/ 298 h 374"/>
                <a:gd name="T58" fmla="*/ 265 w 358"/>
                <a:gd name="T59" fmla="*/ 289 h 374"/>
                <a:gd name="T60" fmla="*/ 233 w 358"/>
                <a:gd name="T61" fmla="*/ 261 h 374"/>
                <a:gd name="T62" fmla="*/ 182 w 358"/>
                <a:gd name="T63" fmla="*/ 253 h 374"/>
                <a:gd name="T64" fmla="*/ 215 w 358"/>
                <a:gd name="T65" fmla="*/ 249 h 374"/>
                <a:gd name="T66" fmla="*/ 221 w 358"/>
                <a:gd name="T67" fmla="*/ 237 h 374"/>
                <a:gd name="T68" fmla="*/ 303 w 358"/>
                <a:gd name="T69" fmla="*/ 229 h 374"/>
                <a:gd name="T70" fmla="*/ 310 w 358"/>
                <a:gd name="T71" fmla="*/ 212 h 374"/>
                <a:gd name="T72" fmla="*/ 318 w 358"/>
                <a:gd name="T73" fmla="*/ 187 h 374"/>
                <a:gd name="T74" fmla="*/ 199 w 358"/>
                <a:gd name="T75" fmla="*/ 156 h 374"/>
                <a:gd name="T76" fmla="*/ 346 w 358"/>
                <a:gd name="T77" fmla="*/ 130 h 374"/>
                <a:gd name="T78" fmla="*/ 308 w 358"/>
                <a:gd name="T79" fmla="*/ 113 h 374"/>
                <a:gd name="T80" fmla="*/ 336 w 358"/>
                <a:gd name="T81" fmla="*/ 107 h 374"/>
                <a:gd name="T82" fmla="*/ 295 w 358"/>
                <a:gd name="T83" fmla="*/ 88 h 374"/>
                <a:gd name="T84" fmla="*/ 276 w 358"/>
                <a:gd name="T85" fmla="*/ 61 h 374"/>
                <a:gd name="T86" fmla="*/ 299 w 358"/>
                <a:gd name="T87" fmla="*/ 64 h 374"/>
                <a:gd name="T88" fmla="*/ 262 w 358"/>
                <a:gd name="T89" fmla="*/ 43 h 374"/>
                <a:gd name="T90" fmla="*/ 275 w 358"/>
                <a:gd name="T91" fmla="*/ 41 h 374"/>
                <a:gd name="T92" fmla="*/ 245 w 358"/>
                <a:gd name="T93" fmla="*/ 19 h 374"/>
                <a:gd name="T94" fmla="*/ 165 w 358"/>
                <a:gd name="T95" fmla="*/ 39 h 374"/>
                <a:gd name="T96" fmla="*/ 198 w 358"/>
                <a:gd name="T97" fmla="*/ 349 h 374"/>
                <a:gd name="T98" fmla="*/ 189 w 358"/>
                <a:gd name="T99" fmla="*/ 299 h 374"/>
                <a:gd name="T100" fmla="*/ 191 w 358"/>
                <a:gd name="T101" fmla="*/ 283 h 374"/>
                <a:gd name="T102" fmla="*/ 166 w 358"/>
                <a:gd name="T103" fmla="*/ 276 h 374"/>
                <a:gd name="T104" fmla="*/ 273 w 358"/>
                <a:gd name="T105" fmla="*/ 265 h 374"/>
                <a:gd name="T106" fmla="*/ 191 w 358"/>
                <a:gd name="T107" fmla="*/ 235 h 374"/>
                <a:gd name="T108" fmla="*/ 221 w 358"/>
                <a:gd name="T109" fmla="*/ 205 h 374"/>
                <a:gd name="T110" fmla="*/ 231 w 358"/>
                <a:gd name="T111" fmla="*/ 229 h 374"/>
                <a:gd name="T112" fmla="*/ 31 w 358"/>
                <a:gd name="T113" fmla="*/ 87 h 374"/>
                <a:gd name="T114" fmla="*/ 102 w 358"/>
                <a:gd name="T115" fmla="*/ 296 h 374"/>
                <a:gd name="T116" fmla="*/ 179 w 358"/>
                <a:gd name="T117" fmla="*/ 41 h 374"/>
                <a:gd name="T118" fmla="*/ 256 w 358"/>
                <a:gd name="T119" fmla="*/ 300 h 374"/>
                <a:gd name="T120" fmla="*/ 327 w 358"/>
                <a:gd name="T121" fmla="*/ 87 h 374"/>
                <a:gd name="T122" fmla="*/ 53 w 358"/>
                <a:gd name="T123" fmla="*/ 354 h 374"/>
                <a:gd name="T124" fmla="*/ 254 w 358"/>
                <a:gd name="T125" fmla="*/ 373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8" h="374">
                  <a:moveTo>
                    <a:pt x="165" y="370"/>
                  </a:moveTo>
                  <a:cubicBezTo>
                    <a:pt x="166" y="371"/>
                    <a:pt x="166" y="371"/>
                    <a:pt x="166" y="372"/>
                  </a:cubicBezTo>
                  <a:cubicBezTo>
                    <a:pt x="165" y="372"/>
                    <a:pt x="164" y="372"/>
                    <a:pt x="163" y="372"/>
                  </a:cubicBezTo>
                  <a:cubicBezTo>
                    <a:pt x="163" y="372"/>
                    <a:pt x="163" y="372"/>
                    <a:pt x="163" y="372"/>
                  </a:cubicBezTo>
                  <a:cubicBezTo>
                    <a:pt x="148" y="371"/>
                    <a:pt x="148" y="371"/>
                    <a:pt x="148" y="371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69"/>
                    <a:pt x="148" y="369"/>
                  </a:cubicBezTo>
                  <a:cubicBezTo>
                    <a:pt x="154" y="370"/>
                    <a:pt x="159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lose/>
                  <a:moveTo>
                    <a:pt x="97" y="368"/>
                  </a:moveTo>
                  <a:cubicBezTo>
                    <a:pt x="98" y="369"/>
                    <a:pt x="100" y="370"/>
                    <a:pt x="100" y="371"/>
                  </a:cubicBezTo>
                  <a:cubicBezTo>
                    <a:pt x="94" y="371"/>
                    <a:pt x="87" y="370"/>
                    <a:pt x="81" y="369"/>
                  </a:cubicBezTo>
                  <a:cubicBezTo>
                    <a:pt x="81" y="369"/>
                    <a:pt x="81" y="369"/>
                    <a:pt x="81" y="369"/>
                  </a:cubicBezTo>
                  <a:cubicBezTo>
                    <a:pt x="83" y="367"/>
                    <a:pt x="83" y="367"/>
                    <a:pt x="83" y="367"/>
                  </a:cubicBezTo>
                  <a:cubicBezTo>
                    <a:pt x="97" y="368"/>
                    <a:pt x="97" y="368"/>
                    <a:pt x="97" y="368"/>
                  </a:cubicBezTo>
                  <a:cubicBezTo>
                    <a:pt x="97" y="368"/>
                    <a:pt x="97" y="368"/>
                    <a:pt x="97" y="368"/>
                  </a:cubicBezTo>
                  <a:close/>
                  <a:moveTo>
                    <a:pt x="140" y="368"/>
                  </a:moveTo>
                  <a:cubicBezTo>
                    <a:pt x="140" y="369"/>
                    <a:pt x="140" y="369"/>
                    <a:pt x="140" y="370"/>
                  </a:cubicBezTo>
                  <a:cubicBezTo>
                    <a:pt x="136" y="370"/>
                    <a:pt x="133" y="369"/>
                    <a:pt x="129" y="369"/>
                  </a:cubicBezTo>
                  <a:cubicBezTo>
                    <a:pt x="129" y="369"/>
                    <a:pt x="129" y="368"/>
                    <a:pt x="129" y="368"/>
                  </a:cubicBezTo>
                  <a:cubicBezTo>
                    <a:pt x="130" y="367"/>
                    <a:pt x="130" y="367"/>
                    <a:pt x="131" y="367"/>
                  </a:cubicBezTo>
                  <a:cubicBezTo>
                    <a:pt x="134" y="367"/>
                    <a:pt x="137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lose/>
                  <a:moveTo>
                    <a:pt x="148" y="366"/>
                  </a:moveTo>
                  <a:cubicBezTo>
                    <a:pt x="149" y="366"/>
                    <a:pt x="149" y="367"/>
                    <a:pt x="149" y="367"/>
                  </a:cubicBezTo>
                  <a:cubicBezTo>
                    <a:pt x="148" y="367"/>
                    <a:pt x="148" y="368"/>
                    <a:pt x="147" y="368"/>
                  </a:cubicBezTo>
                  <a:cubicBezTo>
                    <a:pt x="147" y="367"/>
                    <a:pt x="146" y="367"/>
                    <a:pt x="146" y="366"/>
                  </a:cubicBezTo>
                  <a:cubicBezTo>
                    <a:pt x="145" y="366"/>
                    <a:pt x="145" y="369"/>
                    <a:pt x="143" y="368"/>
                  </a:cubicBezTo>
                  <a:cubicBezTo>
                    <a:pt x="143" y="367"/>
                    <a:pt x="142" y="367"/>
                    <a:pt x="143" y="366"/>
                  </a:cubicBezTo>
                  <a:cubicBezTo>
                    <a:pt x="143" y="366"/>
                    <a:pt x="143" y="366"/>
                    <a:pt x="143" y="366"/>
                  </a:cubicBezTo>
                  <a:cubicBezTo>
                    <a:pt x="148" y="366"/>
                    <a:pt x="148" y="366"/>
                    <a:pt x="148" y="366"/>
                  </a:cubicBezTo>
                  <a:cubicBezTo>
                    <a:pt x="148" y="366"/>
                    <a:pt x="148" y="366"/>
                    <a:pt x="148" y="366"/>
                  </a:cubicBezTo>
                  <a:close/>
                  <a:moveTo>
                    <a:pt x="81" y="366"/>
                  </a:moveTo>
                  <a:cubicBezTo>
                    <a:pt x="81" y="366"/>
                    <a:pt x="81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6"/>
                    <a:pt x="79" y="365"/>
                    <a:pt x="80" y="365"/>
                  </a:cubicBezTo>
                  <a:cubicBezTo>
                    <a:pt x="81" y="365"/>
                    <a:pt x="81" y="365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lose/>
                  <a:moveTo>
                    <a:pt x="178" y="370"/>
                  </a:moveTo>
                  <a:cubicBezTo>
                    <a:pt x="178" y="370"/>
                    <a:pt x="178" y="371"/>
                    <a:pt x="177" y="371"/>
                  </a:cubicBezTo>
                  <a:cubicBezTo>
                    <a:pt x="177" y="371"/>
                    <a:pt x="177" y="371"/>
                    <a:pt x="177" y="371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67"/>
                    <a:pt x="177" y="364"/>
                    <a:pt x="177" y="361"/>
                  </a:cubicBezTo>
                  <a:cubicBezTo>
                    <a:pt x="177" y="361"/>
                    <a:pt x="177" y="361"/>
                    <a:pt x="177" y="361"/>
                  </a:cubicBezTo>
                  <a:cubicBezTo>
                    <a:pt x="178" y="361"/>
                    <a:pt x="178" y="361"/>
                    <a:pt x="178" y="361"/>
                  </a:cubicBezTo>
                  <a:cubicBezTo>
                    <a:pt x="178" y="370"/>
                    <a:pt x="178" y="370"/>
                    <a:pt x="178" y="370"/>
                  </a:cubicBezTo>
                  <a:cubicBezTo>
                    <a:pt x="178" y="370"/>
                    <a:pt x="178" y="370"/>
                    <a:pt x="178" y="370"/>
                  </a:cubicBezTo>
                  <a:close/>
                  <a:moveTo>
                    <a:pt x="176" y="361"/>
                  </a:moveTo>
                  <a:cubicBezTo>
                    <a:pt x="175" y="364"/>
                    <a:pt x="177" y="368"/>
                    <a:pt x="175" y="371"/>
                  </a:cubicBezTo>
                  <a:cubicBezTo>
                    <a:pt x="172" y="371"/>
                    <a:pt x="168" y="372"/>
                    <a:pt x="166" y="369"/>
                  </a:cubicBezTo>
                  <a:cubicBezTo>
                    <a:pt x="166" y="368"/>
                    <a:pt x="168" y="368"/>
                    <a:pt x="169" y="368"/>
                  </a:cubicBezTo>
                  <a:cubicBezTo>
                    <a:pt x="170" y="368"/>
                    <a:pt x="172" y="369"/>
                    <a:pt x="174" y="369"/>
                  </a:cubicBezTo>
                  <a:cubicBezTo>
                    <a:pt x="174" y="366"/>
                    <a:pt x="174" y="363"/>
                    <a:pt x="174" y="361"/>
                  </a:cubicBezTo>
                  <a:cubicBezTo>
                    <a:pt x="174" y="361"/>
                    <a:pt x="174" y="361"/>
                    <a:pt x="174" y="361"/>
                  </a:cubicBezTo>
                  <a:cubicBezTo>
                    <a:pt x="176" y="361"/>
                    <a:pt x="176" y="361"/>
                    <a:pt x="176" y="361"/>
                  </a:cubicBezTo>
                  <a:cubicBezTo>
                    <a:pt x="176" y="361"/>
                    <a:pt x="176" y="361"/>
                    <a:pt x="176" y="361"/>
                  </a:cubicBezTo>
                  <a:close/>
                  <a:moveTo>
                    <a:pt x="91" y="363"/>
                  </a:moveTo>
                  <a:cubicBezTo>
                    <a:pt x="84" y="363"/>
                    <a:pt x="76" y="363"/>
                    <a:pt x="69" y="361"/>
                  </a:cubicBezTo>
                  <a:cubicBezTo>
                    <a:pt x="69" y="361"/>
                    <a:pt x="70" y="360"/>
                    <a:pt x="71" y="360"/>
                  </a:cubicBezTo>
                  <a:cubicBezTo>
                    <a:pt x="71" y="360"/>
                    <a:pt x="71" y="360"/>
                    <a:pt x="71" y="360"/>
                  </a:cubicBezTo>
                  <a:cubicBezTo>
                    <a:pt x="88" y="360"/>
                    <a:pt x="88" y="360"/>
                    <a:pt x="88" y="360"/>
                  </a:cubicBezTo>
                  <a:cubicBezTo>
                    <a:pt x="91" y="363"/>
                    <a:pt x="91" y="363"/>
                    <a:pt x="91" y="363"/>
                  </a:cubicBezTo>
                  <a:cubicBezTo>
                    <a:pt x="91" y="363"/>
                    <a:pt x="91" y="363"/>
                    <a:pt x="91" y="363"/>
                  </a:cubicBezTo>
                  <a:close/>
                  <a:moveTo>
                    <a:pt x="70" y="356"/>
                  </a:moveTo>
                  <a:cubicBezTo>
                    <a:pt x="70" y="357"/>
                    <a:pt x="70" y="358"/>
                    <a:pt x="69" y="359"/>
                  </a:cubicBezTo>
                  <a:cubicBezTo>
                    <a:pt x="69" y="360"/>
                    <a:pt x="68" y="360"/>
                    <a:pt x="67" y="360"/>
                  </a:cubicBezTo>
                  <a:cubicBezTo>
                    <a:pt x="67" y="359"/>
                    <a:pt x="67" y="358"/>
                    <a:pt x="67" y="357"/>
                  </a:cubicBezTo>
                  <a:cubicBezTo>
                    <a:pt x="68" y="357"/>
                    <a:pt x="68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lose/>
                  <a:moveTo>
                    <a:pt x="172" y="358"/>
                  </a:moveTo>
                  <a:cubicBezTo>
                    <a:pt x="172" y="359"/>
                    <a:pt x="172" y="360"/>
                    <a:pt x="172" y="361"/>
                  </a:cubicBezTo>
                  <a:cubicBezTo>
                    <a:pt x="172" y="363"/>
                    <a:pt x="173" y="365"/>
                    <a:pt x="172" y="367"/>
                  </a:cubicBezTo>
                  <a:cubicBezTo>
                    <a:pt x="167" y="366"/>
                    <a:pt x="163" y="366"/>
                    <a:pt x="159" y="365"/>
                  </a:cubicBezTo>
                  <a:cubicBezTo>
                    <a:pt x="159" y="363"/>
                    <a:pt x="159" y="360"/>
                    <a:pt x="160" y="357"/>
                  </a:cubicBezTo>
                  <a:cubicBezTo>
                    <a:pt x="161" y="358"/>
                    <a:pt x="163" y="359"/>
                    <a:pt x="165" y="359"/>
                  </a:cubicBezTo>
                  <a:cubicBezTo>
                    <a:pt x="165" y="359"/>
                    <a:pt x="165" y="359"/>
                    <a:pt x="165" y="359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9" y="356"/>
                    <a:pt x="171" y="356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lose/>
                  <a:moveTo>
                    <a:pt x="120" y="363"/>
                  </a:moveTo>
                  <a:cubicBezTo>
                    <a:pt x="122" y="364"/>
                    <a:pt x="126" y="364"/>
                    <a:pt x="128" y="365"/>
                  </a:cubicBezTo>
                  <a:cubicBezTo>
                    <a:pt x="129" y="365"/>
                    <a:pt x="128" y="365"/>
                    <a:pt x="127" y="366"/>
                  </a:cubicBezTo>
                  <a:cubicBezTo>
                    <a:pt x="125" y="366"/>
                    <a:pt x="122" y="366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8" y="363"/>
                    <a:pt x="119" y="360"/>
                    <a:pt x="117" y="359"/>
                  </a:cubicBezTo>
                  <a:cubicBezTo>
                    <a:pt x="114" y="360"/>
                    <a:pt x="111" y="361"/>
                    <a:pt x="108" y="362"/>
                  </a:cubicBezTo>
                  <a:cubicBezTo>
                    <a:pt x="109" y="361"/>
                    <a:pt x="109" y="360"/>
                    <a:pt x="110" y="359"/>
                  </a:cubicBezTo>
                  <a:cubicBezTo>
                    <a:pt x="110" y="359"/>
                    <a:pt x="110" y="359"/>
                    <a:pt x="110" y="359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120" y="363"/>
                    <a:pt x="120" y="363"/>
                    <a:pt x="120" y="363"/>
                  </a:cubicBezTo>
                  <a:cubicBezTo>
                    <a:pt x="120" y="363"/>
                    <a:pt x="120" y="363"/>
                    <a:pt x="120" y="363"/>
                  </a:cubicBezTo>
                  <a:close/>
                  <a:moveTo>
                    <a:pt x="158" y="356"/>
                  </a:moveTo>
                  <a:cubicBezTo>
                    <a:pt x="158" y="366"/>
                    <a:pt x="158" y="366"/>
                    <a:pt x="158" y="366"/>
                  </a:cubicBezTo>
                  <a:cubicBezTo>
                    <a:pt x="158" y="366"/>
                    <a:pt x="158" y="366"/>
                    <a:pt x="158" y="366"/>
                  </a:cubicBezTo>
                  <a:cubicBezTo>
                    <a:pt x="158" y="367"/>
                    <a:pt x="158" y="368"/>
                    <a:pt x="159" y="369"/>
                  </a:cubicBezTo>
                  <a:cubicBezTo>
                    <a:pt x="159" y="369"/>
                    <a:pt x="159" y="369"/>
                    <a:pt x="159" y="369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5" y="364"/>
                    <a:pt x="155" y="359"/>
                    <a:pt x="155" y="355"/>
                  </a:cubicBezTo>
                  <a:cubicBezTo>
                    <a:pt x="156" y="354"/>
                    <a:pt x="158" y="355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lose/>
                  <a:moveTo>
                    <a:pt x="157" y="351"/>
                  </a:moveTo>
                  <a:cubicBezTo>
                    <a:pt x="156" y="352"/>
                    <a:pt x="157" y="354"/>
                    <a:pt x="156" y="354"/>
                  </a:cubicBezTo>
                  <a:cubicBezTo>
                    <a:pt x="155" y="354"/>
                    <a:pt x="155" y="353"/>
                    <a:pt x="155" y="352"/>
                  </a:cubicBezTo>
                  <a:cubicBezTo>
                    <a:pt x="155" y="352"/>
                    <a:pt x="155" y="351"/>
                    <a:pt x="156" y="351"/>
                  </a:cubicBezTo>
                  <a:cubicBezTo>
                    <a:pt x="156" y="351"/>
                    <a:pt x="156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lose/>
                  <a:moveTo>
                    <a:pt x="80" y="355"/>
                  </a:moveTo>
                  <a:cubicBezTo>
                    <a:pt x="72" y="355"/>
                    <a:pt x="64" y="354"/>
                    <a:pt x="56" y="352"/>
                  </a:cubicBezTo>
                  <a:cubicBezTo>
                    <a:pt x="56" y="352"/>
                    <a:pt x="56" y="352"/>
                    <a:pt x="56" y="352"/>
                  </a:cubicBezTo>
                  <a:cubicBezTo>
                    <a:pt x="58" y="350"/>
                    <a:pt x="58" y="350"/>
                    <a:pt x="58" y="350"/>
                  </a:cubicBezTo>
                  <a:cubicBezTo>
                    <a:pt x="78" y="352"/>
                    <a:pt x="78" y="352"/>
                    <a:pt x="78" y="352"/>
                  </a:cubicBezTo>
                  <a:cubicBezTo>
                    <a:pt x="80" y="355"/>
                    <a:pt x="80" y="355"/>
                    <a:pt x="80" y="355"/>
                  </a:cubicBezTo>
                  <a:cubicBezTo>
                    <a:pt x="80" y="355"/>
                    <a:pt x="80" y="355"/>
                    <a:pt x="80" y="355"/>
                  </a:cubicBezTo>
                  <a:close/>
                  <a:moveTo>
                    <a:pt x="107" y="359"/>
                  </a:move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6" y="360"/>
                    <a:pt x="106" y="362"/>
                    <a:pt x="105" y="362"/>
                  </a:cubicBezTo>
                  <a:cubicBezTo>
                    <a:pt x="105" y="362"/>
                    <a:pt x="105" y="361"/>
                    <a:pt x="105" y="360"/>
                  </a:cubicBezTo>
                  <a:cubicBezTo>
                    <a:pt x="104" y="356"/>
                    <a:pt x="102" y="353"/>
                    <a:pt x="102" y="350"/>
                  </a:cubicBezTo>
                  <a:cubicBezTo>
                    <a:pt x="102" y="350"/>
                    <a:pt x="102" y="350"/>
                    <a:pt x="102" y="350"/>
                  </a:cubicBezTo>
                  <a:cubicBezTo>
                    <a:pt x="103" y="349"/>
                    <a:pt x="103" y="349"/>
                    <a:pt x="103" y="349"/>
                  </a:cubicBezTo>
                  <a:cubicBezTo>
                    <a:pt x="107" y="358"/>
                    <a:pt x="107" y="358"/>
                    <a:pt x="107" y="358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lose/>
                  <a:moveTo>
                    <a:pt x="135" y="349"/>
                  </a:moveTo>
                  <a:cubicBezTo>
                    <a:pt x="134" y="353"/>
                    <a:pt x="135" y="358"/>
                    <a:pt x="134" y="363"/>
                  </a:cubicBezTo>
                  <a:cubicBezTo>
                    <a:pt x="134" y="363"/>
                    <a:pt x="134" y="363"/>
                    <a:pt x="134" y="363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1" y="359"/>
                    <a:pt x="121" y="357"/>
                    <a:pt x="121" y="354"/>
                  </a:cubicBezTo>
                  <a:cubicBezTo>
                    <a:pt x="121" y="354"/>
                    <a:pt x="121" y="354"/>
                    <a:pt x="121" y="354"/>
                  </a:cubicBezTo>
                  <a:cubicBezTo>
                    <a:pt x="134" y="348"/>
                    <a:pt x="134" y="348"/>
                    <a:pt x="134" y="348"/>
                  </a:cubicBezTo>
                  <a:cubicBezTo>
                    <a:pt x="135" y="349"/>
                    <a:pt x="135" y="349"/>
                    <a:pt x="135" y="349"/>
                  </a:cubicBezTo>
                  <a:cubicBezTo>
                    <a:pt x="135" y="349"/>
                    <a:pt x="135" y="349"/>
                    <a:pt x="135" y="349"/>
                  </a:cubicBezTo>
                  <a:close/>
                  <a:moveTo>
                    <a:pt x="57" y="348"/>
                  </a:moveTo>
                  <a:cubicBezTo>
                    <a:pt x="57" y="348"/>
                    <a:pt x="56" y="349"/>
                    <a:pt x="56" y="350"/>
                  </a:cubicBezTo>
                  <a:cubicBezTo>
                    <a:pt x="55" y="351"/>
                    <a:pt x="55" y="351"/>
                    <a:pt x="54" y="351"/>
                  </a:cubicBezTo>
                  <a:cubicBezTo>
                    <a:pt x="54" y="351"/>
                    <a:pt x="54" y="350"/>
                    <a:pt x="54" y="349"/>
                  </a:cubicBezTo>
                  <a:cubicBezTo>
                    <a:pt x="55" y="349"/>
                    <a:pt x="55" y="347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lose/>
                  <a:moveTo>
                    <a:pt x="136" y="366"/>
                  </a:moveTo>
                  <a:cubicBezTo>
                    <a:pt x="136" y="360"/>
                    <a:pt x="136" y="353"/>
                    <a:pt x="137" y="347"/>
                  </a:cubicBezTo>
                  <a:cubicBezTo>
                    <a:pt x="137" y="347"/>
                    <a:pt x="137" y="347"/>
                    <a:pt x="137" y="347"/>
                  </a:cubicBezTo>
                  <a:cubicBezTo>
                    <a:pt x="139" y="346"/>
                    <a:pt x="139" y="346"/>
                    <a:pt x="139" y="346"/>
                  </a:cubicBezTo>
                  <a:cubicBezTo>
                    <a:pt x="138" y="366"/>
                    <a:pt x="138" y="366"/>
                    <a:pt x="138" y="366"/>
                  </a:cubicBezTo>
                  <a:cubicBezTo>
                    <a:pt x="136" y="366"/>
                    <a:pt x="136" y="366"/>
                    <a:pt x="136" y="366"/>
                  </a:cubicBezTo>
                  <a:cubicBezTo>
                    <a:pt x="136" y="366"/>
                    <a:pt x="136" y="366"/>
                    <a:pt x="136" y="366"/>
                  </a:cubicBezTo>
                  <a:close/>
                  <a:moveTo>
                    <a:pt x="148" y="350"/>
                  </a:moveTo>
                  <a:cubicBezTo>
                    <a:pt x="150" y="350"/>
                    <a:pt x="152" y="349"/>
                    <a:pt x="153" y="349"/>
                  </a:cubicBezTo>
                  <a:cubicBezTo>
                    <a:pt x="154" y="354"/>
                    <a:pt x="153" y="359"/>
                    <a:pt x="153" y="364"/>
                  </a:cubicBezTo>
                  <a:cubicBezTo>
                    <a:pt x="153" y="364"/>
                    <a:pt x="153" y="364"/>
                    <a:pt x="153" y="364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48" y="365"/>
                    <a:pt x="144" y="364"/>
                    <a:pt x="140" y="363"/>
                  </a:cubicBezTo>
                  <a:cubicBezTo>
                    <a:pt x="140" y="357"/>
                    <a:pt x="140" y="351"/>
                    <a:pt x="141" y="345"/>
                  </a:cubicBezTo>
                  <a:cubicBezTo>
                    <a:pt x="142" y="344"/>
                    <a:pt x="143" y="345"/>
                    <a:pt x="144" y="346"/>
                  </a:cubicBezTo>
                  <a:cubicBezTo>
                    <a:pt x="144" y="346"/>
                    <a:pt x="144" y="346"/>
                    <a:pt x="144" y="346"/>
                  </a:cubicBezTo>
                  <a:cubicBezTo>
                    <a:pt x="148" y="350"/>
                    <a:pt x="148" y="350"/>
                    <a:pt x="148" y="350"/>
                  </a:cubicBezTo>
                  <a:cubicBezTo>
                    <a:pt x="148" y="350"/>
                    <a:pt x="148" y="350"/>
                    <a:pt x="148" y="350"/>
                  </a:cubicBezTo>
                  <a:close/>
                  <a:moveTo>
                    <a:pt x="67" y="346"/>
                  </a:moveTo>
                  <a:cubicBezTo>
                    <a:pt x="63" y="346"/>
                    <a:pt x="58" y="344"/>
                    <a:pt x="54" y="347"/>
                  </a:cubicBezTo>
                  <a:cubicBezTo>
                    <a:pt x="54" y="347"/>
                    <a:pt x="54" y="347"/>
                    <a:pt x="54" y="347"/>
                  </a:cubicBezTo>
                  <a:cubicBezTo>
                    <a:pt x="45" y="345"/>
                    <a:pt x="45" y="345"/>
                    <a:pt x="45" y="345"/>
                  </a:cubicBezTo>
                  <a:cubicBezTo>
                    <a:pt x="47" y="342"/>
                    <a:pt x="47" y="342"/>
                    <a:pt x="47" y="342"/>
                  </a:cubicBezTo>
                  <a:cubicBezTo>
                    <a:pt x="66" y="344"/>
                    <a:pt x="66" y="344"/>
                    <a:pt x="66" y="344"/>
                  </a:cubicBezTo>
                  <a:cubicBezTo>
                    <a:pt x="67" y="346"/>
                    <a:pt x="67" y="346"/>
                    <a:pt x="67" y="346"/>
                  </a:cubicBezTo>
                  <a:cubicBezTo>
                    <a:pt x="67" y="346"/>
                    <a:pt x="67" y="346"/>
                    <a:pt x="67" y="346"/>
                  </a:cubicBezTo>
                  <a:close/>
                  <a:moveTo>
                    <a:pt x="144" y="339"/>
                  </a:moveTo>
                  <a:cubicBezTo>
                    <a:pt x="144" y="341"/>
                    <a:pt x="143" y="342"/>
                    <a:pt x="142" y="343"/>
                  </a:cubicBezTo>
                  <a:cubicBezTo>
                    <a:pt x="142" y="343"/>
                    <a:pt x="142" y="343"/>
                    <a:pt x="142" y="343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09" y="358"/>
                    <a:pt x="109" y="358"/>
                    <a:pt x="108" y="358"/>
                  </a:cubicBezTo>
                  <a:cubicBezTo>
                    <a:pt x="108" y="357"/>
                    <a:pt x="108" y="356"/>
                    <a:pt x="107" y="356"/>
                  </a:cubicBezTo>
                  <a:cubicBezTo>
                    <a:pt x="107" y="356"/>
                    <a:pt x="107" y="356"/>
                    <a:pt x="107" y="356"/>
                  </a:cubicBezTo>
                  <a:cubicBezTo>
                    <a:pt x="134" y="343"/>
                    <a:pt x="134" y="343"/>
                    <a:pt x="134" y="343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lose/>
                  <a:moveTo>
                    <a:pt x="130" y="337"/>
                  </a:moveTo>
                  <a:cubicBezTo>
                    <a:pt x="124" y="342"/>
                    <a:pt x="116" y="345"/>
                    <a:pt x="109" y="348"/>
                  </a:cubicBezTo>
                  <a:cubicBezTo>
                    <a:pt x="109" y="348"/>
                    <a:pt x="109" y="348"/>
                    <a:pt x="109" y="348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49"/>
                    <a:pt x="104" y="348"/>
                    <a:pt x="104" y="347"/>
                  </a:cubicBezTo>
                  <a:cubicBezTo>
                    <a:pt x="111" y="344"/>
                    <a:pt x="118" y="342"/>
                    <a:pt x="124" y="337"/>
                  </a:cubicBezTo>
                  <a:cubicBezTo>
                    <a:pt x="127" y="337"/>
                    <a:pt x="129" y="338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lose/>
                  <a:moveTo>
                    <a:pt x="122" y="337"/>
                  </a:moveTo>
                  <a:cubicBezTo>
                    <a:pt x="117" y="341"/>
                    <a:pt x="110" y="343"/>
                    <a:pt x="104" y="346"/>
                  </a:cubicBezTo>
                  <a:cubicBezTo>
                    <a:pt x="104" y="345"/>
                    <a:pt x="104" y="344"/>
                    <a:pt x="104" y="344"/>
                  </a:cubicBezTo>
                  <a:cubicBezTo>
                    <a:pt x="108" y="341"/>
                    <a:pt x="114" y="340"/>
                    <a:pt x="118" y="337"/>
                  </a:cubicBezTo>
                  <a:cubicBezTo>
                    <a:pt x="118" y="337"/>
                    <a:pt x="118" y="337"/>
                    <a:pt x="118" y="337"/>
                  </a:cubicBezTo>
                  <a:cubicBezTo>
                    <a:pt x="122" y="337"/>
                    <a:pt x="122" y="337"/>
                    <a:pt x="122" y="337"/>
                  </a:cubicBezTo>
                  <a:cubicBezTo>
                    <a:pt x="122" y="337"/>
                    <a:pt x="122" y="337"/>
                    <a:pt x="122" y="337"/>
                  </a:cubicBezTo>
                  <a:close/>
                  <a:moveTo>
                    <a:pt x="139" y="338"/>
                  </a:moveTo>
                  <a:cubicBezTo>
                    <a:pt x="139" y="339"/>
                    <a:pt x="139" y="339"/>
                    <a:pt x="139" y="339"/>
                  </a:cubicBezTo>
                  <a:cubicBezTo>
                    <a:pt x="139" y="339"/>
                    <a:pt x="139" y="339"/>
                    <a:pt x="139" y="339"/>
                  </a:cubicBezTo>
                  <a:cubicBezTo>
                    <a:pt x="128" y="344"/>
                    <a:pt x="117" y="349"/>
                    <a:pt x="106" y="354"/>
                  </a:cubicBezTo>
                  <a:cubicBezTo>
                    <a:pt x="106" y="354"/>
                    <a:pt x="106" y="354"/>
                    <a:pt x="106" y="354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14" y="348"/>
                    <a:pt x="123" y="344"/>
                    <a:pt x="131" y="339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6" y="338"/>
                    <a:pt x="139" y="335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lose/>
                  <a:moveTo>
                    <a:pt x="116" y="336"/>
                  </a:moveTo>
                  <a:cubicBezTo>
                    <a:pt x="112" y="339"/>
                    <a:pt x="108" y="340"/>
                    <a:pt x="104" y="342"/>
                  </a:cubicBezTo>
                  <a:cubicBezTo>
                    <a:pt x="103" y="342"/>
                    <a:pt x="104" y="341"/>
                    <a:pt x="103" y="340"/>
                  </a:cubicBezTo>
                  <a:cubicBezTo>
                    <a:pt x="106" y="339"/>
                    <a:pt x="109" y="338"/>
                    <a:pt x="112" y="336"/>
                  </a:cubicBezTo>
                  <a:cubicBezTo>
                    <a:pt x="112" y="336"/>
                    <a:pt x="112" y="336"/>
                    <a:pt x="112" y="336"/>
                  </a:cubicBezTo>
                  <a:cubicBezTo>
                    <a:pt x="116" y="336"/>
                    <a:pt x="116" y="336"/>
                    <a:pt x="116" y="336"/>
                  </a:cubicBezTo>
                  <a:cubicBezTo>
                    <a:pt x="116" y="336"/>
                    <a:pt x="116" y="336"/>
                    <a:pt x="116" y="336"/>
                  </a:cubicBezTo>
                  <a:close/>
                  <a:moveTo>
                    <a:pt x="109" y="335"/>
                  </a:moveTo>
                  <a:cubicBezTo>
                    <a:pt x="107" y="337"/>
                    <a:pt x="105" y="338"/>
                    <a:pt x="103" y="339"/>
                  </a:cubicBezTo>
                  <a:cubicBezTo>
                    <a:pt x="102" y="337"/>
                    <a:pt x="105" y="337"/>
                    <a:pt x="106" y="336"/>
                  </a:cubicBezTo>
                  <a:cubicBezTo>
                    <a:pt x="107" y="334"/>
                    <a:pt x="108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lose/>
                  <a:moveTo>
                    <a:pt x="105" y="335"/>
                  </a:moveTo>
                  <a:cubicBezTo>
                    <a:pt x="103" y="336"/>
                    <a:pt x="103" y="336"/>
                    <a:pt x="103" y="336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5"/>
                    <a:pt x="104" y="334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lose/>
                  <a:moveTo>
                    <a:pt x="101" y="334"/>
                  </a:move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2" y="358"/>
                    <a:pt x="105" y="364"/>
                    <a:pt x="103" y="371"/>
                  </a:cubicBezTo>
                  <a:cubicBezTo>
                    <a:pt x="103" y="371"/>
                    <a:pt x="103" y="371"/>
                    <a:pt x="103" y="371"/>
                  </a:cubicBezTo>
                  <a:cubicBezTo>
                    <a:pt x="102" y="371"/>
                    <a:pt x="102" y="371"/>
                    <a:pt x="102" y="371"/>
                  </a:cubicBezTo>
                  <a:cubicBezTo>
                    <a:pt x="98" y="366"/>
                    <a:pt x="98" y="366"/>
                    <a:pt x="98" y="366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1" y="333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lose/>
                  <a:moveTo>
                    <a:pt x="96" y="366"/>
                  </a:moveTo>
                  <a:cubicBezTo>
                    <a:pt x="92" y="366"/>
                    <a:pt x="87" y="366"/>
                    <a:pt x="84" y="365"/>
                  </a:cubicBezTo>
                  <a:cubicBezTo>
                    <a:pt x="84" y="365"/>
                    <a:pt x="84" y="365"/>
                    <a:pt x="84" y="365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6" y="364"/>
                    <a:pt x="89" y="365"/>
                    <a:pt x="92" y="365"/>
                  </a:cubicBezTo>
                  <a:cubicBezTo>
                    <a:pt x="92" y="365"/>
                    <a:pt x="92" y="365"/>
                    <a:pt x="92" y="365"/>
                  </a:cubicBezTo>
                  <a:cubicBezTo>
                    <a:pt x="92" y="364"/>
                    <a:pt x="92" y="364"/>
                    <a:pt x="92" y="364"/>
                  </a:cubicBezTo>
                  <a:cubicBezTo>
                    <a:pt x="96" y="331"/>
                    <a:pt x="96" y="331"/>
                    <a:pt x="96" y="331"/>
                  </a:cubicBezTo>
                  <a:cubicBezTo>
                    <a:pt x="98" y="332"/>
                    <a:pt x="98" y="332"/>
                    <a:pt x="98" y="332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6" y="366"/>
                    <a:pt x="96" y="366"/>
                    <a:pt x="96" y="366"/>
                  </a:cubicBezTo>
                  <a:close/>
                  <a:moveTo>
                    <a:pt x="91" y="361"/>
                  </a:moveTo>
                  <a:cubicBezTo>
                    <a:pt x="89" y="359"/>
                    <a:pt x="89" y="359"/>
                    <a:pt x="89" y="359"/>
                  </a:cubicBezTo>
                  <a:cubicBezTo>
                    <a:pt x="92" y="330"/>
                    <a:pt x="92" y="330"/>
                    <a:pt x="92" y="330"/>
                  </a:cubicBezTo>
                  <a:cubicBezTo>
                    <a:pt x="94" y="331"/>
                    <a:pt x="94" y="331"/>
                    <a:pt x="94" y="331"/>
                  </a:cubicBezTo>
                  <a:cubicBezTo>
                    <a:pt x="91" y="361"/>
                    <a:pt x="91" y="361"/>
                    <a:pt x="91" y="361"/>
                  </a:cubicBezTo>
                  <a:cubicBezTo>
                    <a:pt x="91" y="361"/>
                    <a:pt x="91" y="361"/>
                    <a:pt x="91" y="361"/>
                  </a:cubicBezTo>
                  <a:close/>
                  <a:moveTo>
                    <a:pt x="91" y="329"/>
                  </a:moveTo>
                  <a:cubicBezTo>
                    <a:pt x="88" y="358"/>
                    <a:pt x="88" y="358"/>
                    <a:pt x="88" y="358"/>
                  </a:cubicBezTo>
                  <a:cubicBezTo>
                    <a:pt x="88" y="359"/>
                    <a:pt x="88" y="359"/>
                    <a:pt x="88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3" y="358"/>
                    <a:pt x="71" y="358"/>
                    <a:pt x="71" y="357"/>
                  </a:cubicBezTo>
                  <a:cubicBezTo>
                    <a:pt x="71" y="357"/>
                    <a:pt x="71" y="357"/>
                    <a:pt x="71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5" y="356"/>
                    <a:pt x="79" y="357"/>
                    <a:pt x="82" y="357"/>
                  </a:cubicBezTo>
                  <a:cubicBezTo>
                    <a:pt x="82" y="357"/>
                    <a:pt x="82" y="357"/>
                    <a:pt x="82" y="357"/>
                  </a:cubicBezTo>
                  <a:cubicBezTo>
                    <a:pt x="83" y="355"/>
                    <a:pt x="83" y="355"/>
                    <a:pt x="83" y="355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7" y="328"/>
                    <a:pt x="89" y="328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lose/>
                  <a:moveTo>
                    <a:pt x="82" y="353"/>
                  </a:moveTo>
                  <a:cubicBezTo>
                    <a:pt x="80" y="353"/>
                    <a:pt x="80" y="351"/>
                    <a:pt x="80" y="350"/>
                  </a:cubicBezTo>
                  <a:cubicBezTo>
                    <a:pt x="80" y="350"/>
                    <a:pt x="80" y="350"/>
                    <a:pt x="80" y="350"/>
                  </a:cubicBezTo>
                  <a:cubicBezTo>
                    <a:pt x="83" y="325"/>
                    <a:pt x="83" y="325"/>
                    <a:pt x="83" y="325"/>
                  </a:cubicBezTo>
                  <a:cubicBezTo>
                    <a:pt x="85" y="326"/>
                    <a:pt x="85" y="326"/>
                    <a:pt x="85" y="326"/>
                  </a:cubicBezTo>
                  <a:cubicBezTo>
                    <a:pt x="82" y="353"/>
                    <a:pt x="82" y="353"/>
                    <a:pt x="82" y="353"/>
                  </a:cubicBezTo>
                  <a:cubicBezTo>
                    <a:pt x="82" y="353"/>
                    <a:pt x="82" y="353"/>
                    <a:pt x="82" y="353"/>
                  </a:cubicBezTo>
                  <a:close/>
                  <a:moveTo>
                    <a:pt x="82" y="324"/>
                  </a:moveTo>
                  <a:cubicBezTo>
                    <a:pt x="80" y="333"/>
                    <a:pt x="79" y="342"/>
                    <a:pt x="78" y="351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8" y="348"/>
                    <a:pt x="58" y="348"/>
                    <a:pt x="58" y="347"/>
                  </a:cubicBezTo>
                  <a:cubicBezTo>
                    <a:pt x="62" y="346"/>
                    <a:pt x="66" y="348"/>
                    <a:pt x="70" y="348"/>
                  </a:cubicBezTo>
                  <a:cubicBezTo>
                    <a:pt x="70" y="346"/>
                    <a:pt x="70" y="344"/>
                    <a:pt x="71" y="342"/>
                  </a:cubicBezTo>
                  <a:cubicBezTo>
                    <a:pt x="71" y="342"/>
                    <a:pt x="71" y="342"/>
                    <a:pt x="71" y="342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6" y="321"/>
                    <a:pt x="79" y="322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lose/>
                  <a:moveTo>
                    <a:pt x="71" y="322"/>
                  </a:moveTo>
                  <a:cubicBezTo>
                    <a:pt x="69" y="345"/>
                    <a:pt x="69" y="345"/>
                    <a:pt x="69" y="345"/>
                  </a:cubicBezTo>
                  <a:cubicBezTo>
                    <a:pt x="67" y="342"/>
                    <a:pt x="67" y="342"/>
                    <a:pt x="67" y="342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3" y="316"/>
                    <a:pt x="71" y="320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lose/>
                  <a:moveTo>
                    <a:pt x="133" y="320"/>
                  </a:moveTo>
                  <a:cubicBezTo>
                    <a:pt x="143" y="321"/>
                    <a:pt x="154" y="323"/>
                    <a:pt x="163" y="319"/>
                  </a:cubicBezTo>
                  <a:cubicBezTo>
                    <a:pt x="163" y="319"/>
                    <a:pt x="164" y="319"/>
                    <a:pt x="164" y="318"/>
                  </a:cubicBezTo>
                  <a:cubicBezTo>
                    <a:pt x="163" y="317"/>
                    <a:pt x="161" y="318"/>
                    <a:pt x="160" y="318"/>
                  </a:cubicBezTo>
                  <a:cubicBezTo>
                    <a:pt x="149" y="321"/>
                    <a:pt x="137" y="320"/>
                    <a:pt x="127" y="315"/>
                  </a:cubicBezTo>
                  <a:cubicBezTo>
                    <a:pt x="127" y="315"/>
                    <a:pt x="128" y="315"/>
                    <a:pt x="128" y="315"/>
                  </a:cubicBezTo>
                  <a:cubicBezTo>
                    <a:pt x="141" y="316"/>
                    <a:pt x="154" y="315"/>
                    <a:pt x="166" y="314"/>
                  </a:cubicBezTo>
                  <a:cubicBezTo>
                    <a:pt x="167" y="314"/>
                    <a:pt x="168" y="314"/>
                    <a:pt x="168" y="315"/>
                  </a:cubicBezTo>
                  <a:cubicBezTo>
                    <a:pt x="168" y="315"/>
                    <a:pt x="168" y="315"/>
                    <a:pt x="168" y="315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57" y="324"/>
                    <a:pt x="144" y="329"/>
                    <a:pt x="131" y="324"/>
                  </a:cubicBezTo>
                  <a:cubicBezTo>
                    <a:pt x="127" y="323"/>
                    <a:pt x="123" y="321"/>
                    <a:pt x="120" y="319"/>
                  </a:cubicBezTo>
                  <a:cubicBezTo>
                    <a:pt x="115" y="316"/>
                    <a:pt x="109" y="313"/>
                    <a:pt x="107" y="307"/>
                  </a:cubicBezTo>
                  <a:cubicBezTo>
                    <a:pt x="116" y="311"/>
                    <a:pt x="124" y="316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lose/>
                  <a:moveTo>
                    <a:pt x="69" y="314"/>
                  </a:moveTo>
                  <a:cubicBezTo>
                    <a:pt x="65" y="341"/>
                    <a:pt x="65" y="341"/>
                    <a:pt x="65" y="341"/>
                  </a:cubicBezTo>
                  <a:cubicBezTo>
                    <a:pt x="49" y="340"/>
                    <a:pt x="49" y="340"/>
                    <a:pt x="49" y="340"/>
                  </a:cubicBezTo>
                  <a:cubicBezTo>
                    <a:pt x="54" y="303"/>
                    <a:pt x="54" y="303"/>
                    <a:pt x="54" y="303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9" y="303"/>
                    <a:pt x="64" y="308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lose/>
                  <a:moveTo>
                    <a:pt x="53" y="294"/>
                  </a:moveTo>
                  <a:cubicBezTo>
                    <a:pt x="47" y="341"/>
                    <a:pt x="47" y="341"/>
                    <a:pt x="47" y="341"/>
                  </a:cubicBezTo>
                  <a:cubicBezTo>
                    <a:pt x="47" y="341"/>
                    <a:pt x="47" y="341"/>
                    <a:pt x="47" y="341"/>
                  </a:cubicBezTo>
                  <a:cubicBezTo>
                    <a:pt x="46" y="342"/>
                    <a:pt x="45" y="341"/>
                    <a:pt x="45" y="341"/>
                  </a:cubicBezTo>
                  <a:cubicBezTo>
                    <a:pt x="45" y="341"/>
                    <a:pt x="45" y="341"/>
                    <a:pt x="45" y="341"/>
                  </a:cubicBezTo>
                  <a:cubicBezTo>
                    <a:pt x="44" y="341"/>
                    <a:pt x="44" y="341"/>
                    <a:pt x="44" y="341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4"/>
                    <a:pt x="53" y="295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lose/>
                  <a:moveTo>
                    <a:pt x="105" y="307"/>
                  </a:moveTo>
                  <a:cubicBezTo>
                    <a:pt x="110" y="314"/>
                    <a:pt x="110" y="314"/>
                    <a:pt x="110" y="314"/>
                  </a:cubicBezTo>
                  <a:cubicBezTo>
                    <a:pt x="110" y="314"/>
                    <a:pt x="110" y="314"/>
                    <a:pt x="110" y="314"/>
                  </a:cubicBezTo>
                  <a:cubicBezTo>
                    <a:pt x="124" y="328"/>
                    <a:pt x="147" y="332"/>
                    <a:pt x="165" y="323"/>
                  </a:cubicBezTo>
                  <a:cubicBezTo>
                    <a:pt x="166" y="322"/>
                    <a:pt x="167" y="322"/>
                    <a:pt x="168" y="321"/>
                  </a:cubicBezTo>
                  <a:cubicBezTo>
                    <a:pt x="169" y="322"/>
                    <a:pt x="168" y="323"/>
                    <a:pt x="168" y="324"/>
                  </a:cubicBezTo>
                  <a:cubicBezTo>
                    <a:pt x="168" y="324"/>
                    <a:pt x="168" y="324"/>
                    <a:pt x="168" y="324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56" y="330"/>
                    <a:pt x="145" y="333"/>
                    <a:pt x="133" y="333"/>
                  </a:cubicBezTo>
                  <a:cubicBezTo>
                    <a:pt x="121" y="333"/>
                    <a:pt x="112" y="329"/>
                    <a:pt x="103" y="322"/>
                  </a:cubicBezTo>
                  <a:cubicBezTo>
                    <a:pt x="103" y="322"/>
                    <a:pt x="103" y="322"/>
                    <a:pt x="103" y="322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94" y="314"/>
                    <a:pt x="89" y="304"/>
                    <a:pt x="86" y="293"/>
                  </a:cubicBezTo>
                  <a:cubicBezTo>
                    <a:pt x="92" y="297"/>
                    <a:pt x="98" y="303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lose/>
                  <a:moveTo>
                    <a:pt x="83" y="292"/>
                  </a:moveTo>
                  <a:cubicBezTo>
                    <a:pt x="88" y="305"/>
                    <a:pt x="93" y="317"/>
                    <a:pt x="104" y="327"/>
                  </a:cubicBezTo>
                  <a:cubicBezTo>
                    <a:pt x="104" y="327"/>
                    <a:pt x="104" y="327"/>
                    <a:pt x="104" y="327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2" y="329"/>
                    <a:pt x="94" y="326"/>
                    <a:pt x="90" y="319"/>
                  </a:cubicBezTo>
                  <a:cubicBezTo>
                    <a:pt x="83" y="310"/>
                    <a:pt x="79" y="298"/>
                    <a:pt x="76" y="287"/>
                  </a:cubicBezTo>
                  <a:cubicBezTo>
                    <a:pt x="76" y="287"/>
                    <a:pt x="76" y="287"/>
                    <a:pt x="76" y="287"/>
                  </a:cubicBezTo>
                  <a:cubicBezTo>
                    <a:pt x="83" y="292"/>
                    <a:pt x="83" y="292"/>
                    <a:pt x="83" y="292"/>
                  </a:cubicBezTo>
                  <a:cubicBezTo>
                    <a:pt x="83" y="292"/>
                    <a:pt x="83" y="292"/>
                    <a:pt x="83" y="292"/>
                  </a:cubicBezTo>
                  <a:close/>
                  <a:moveTo>
                    <a:pt x="74" y="285"/>
                  </a:moveTo>
                  <a:cubicBezTo>
                    <a:pt x="76" y="297"/>
                    <a:pt x="81" y="307"/>
                    <a:pt x="86" y="317"/>
                  </a:cubicBezTo>
                  <a:cubicBezTo>
                    <a:pt x="88" y="320"/>
                    <a:pt x="91" y="323"/>
                    <a:pt x="94" y="325"/>
                  </a:cubicBezTo>
                  <a:cubicBezTo>
                    <a:pt x="84" y="323"/>
                    <a:pt x="76" y="313"/>
                    <a:pt x="73" y="304"/>
                  </a:cubicBezTo>
                  <a:cubicBezTo>
                    <a:pt x="70" y="296"/>
                    <a:pt x="67" y="289"/>
                    <a:pt x="68" y="280"/>
                  </a:cubicBezTo>
                  <a:cubicBezTo>
                    <a:pt x="68" y="280"/>
                    <a:pt x="68" y="280"/>
                    <a:pt x="68" y="280"/>
                  </a:cubicBezTo>
                  <a:cubicBezTo>
                    <a:pt x="74" y="285"/>
                    <a:pt x="74" y="285"/>
                    <a:pt x="74" y="285"/>
                  </a:cubicBezTo>
                  <a:cubicBezTo>
                    <a:pt x="74" y="285"/>
                    <a:pt x="74" y="285"/>
                    <a:pt x="74" y="285"/>
                  </a:cubicBezTo>
                  <a:close/>
                  <a:moveTo>
                    <a:pt x="100" y="282"/>
                  </a:moveTo>
                  <a:cubicBezTo>
                    <a:pt x="100" y="285"/>
                    <a:pt x="101" y="287"/>
                    <a:pt x="101" y="289"/>
                  </a:cubicBezTo>
                  <a:cubicBezTo>
                    <a:pt x="98" y="290"/>
                    <a:pt x="97" y="288"/>
                    <a:pt x="95" y="286"/>
                  </a:cubicBezTo>
                  <a:cubicBezTo>
                    <a:pt x="93" y="284"/>
                    <a:pt x="91" y="282"/>
                    <a:pt x="93" y="279"/>
                  </a:cubicBezTo>
                  <a:cubicBezTo>
                    <a:pt x="95" y="279"/>
                    <a:pt x="98" y="280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lose/>
                  <a:moveTo>
                    <a:pt x="89" y="279"/>
                  </a:moveTo>
                  <a:cubicBezTo>
                    <a:pt x="93" y="289"/>
                    <a:pt x="93" y="289"/>
                    <a:pt x="93" y="289"/>
                  </a:cubicBezTo>
                  <a:cubicBezTo>
                    <a:pt x="93" y="289"/>
                    <a:pt x="93" y="289"/>
                    <a:pt x="93" y="289"/>
                  </a:cubicBezTo>
                  <a:cubicBezTo>
                    <a:pt x="93" y="290"/>
                    <a:pt x="92" y="290"/>
                    <a:pt x="91" y="290"/>
                  </a:cubicBezTo>
                  <a:cubicBezTo>
                    <a:pt x="87" y="287"/>
                    <a:pt x="83" y="283"/>
                    <a:pt x="81" y="278"/>
                  </a:cubicBezTo>
                  <a:cubicBezTo>
                    <a:pt x="81" y="277"/>
                    <a:pt x="81" y="276"/>
                    <a:pt x="82" y="276"/>
                  </a:cubicBezTo>
                  <a:cubicBezTo>
                    <a:pt x="83" y="276"/>
                    <a:pt x="88" y="276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lose/>
                  <a:moveTo>
                    <a:pt x="76" y="275"/>
                  </a:moveTo>
                  <a:cubicBezTo>
                    <a:pt x="76" y="277"/>
                    <a:pt x="81" y="278"/>
                    <a:pt x="79" y="280"/>
                  </a:cubicBezTo>
                  <a:cubicBezTo>
                    <a:pt x="77" y="280"/>
                    <a:pt x="76" y="282"/>
                    <a:pt x="75" y="281"/>
                  </a:cubicBezTo>
                  <a:cubicBezTo>
                    <a:pt x="72" y="278"/>
                    <a:pt x="69" y="275"/>
                    <a:pt x="70" y="271"/>
                  </a:cubicBezTo>
                  <a:cubicBezTo>
                    <a:pt x="71" y="270"/>
                    <a:pt x="72" y="271"/>
                    <a:pt x="73" y="271"/>
                  </a:cubicBezTo>
                  <a:cubicBezTo>
                    <a:pt x="74" y="272"/>
                    <a:pt x="75" y="273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lose/>
                  <a:moveTo>
                    <a:pt x="82" y="267"/>
                  </a:moveTo>
                  <a:cubicBezTo>
                    <a:pt x="84" y="269"/>
                    <a:pt x="87" y="271"/>
                    <a:pt x="86" y="274"/>
                  </a:cubicBezTo>
                  <a:cubicBezTo>
                    <a:pt x="84" y="275"/>
                    <a:pt x="81" y="271"/>
                    <a:pt x="80" y="274"/>
                  </a:cubicBezTo>
                  <a:cubicBezTo>
                    <a:pt x="79" y="274"/>
                    <a:pt x="78" y="273"/>
                    <a:pt x="77" y="272"/>
                  </a:cubicBezTo>
                  <a:cubicBezTo>
                    <a:pt x="76" y="269"/>
                    <a:pt x="75" y="267"/>
                    <a:pt x="75" y="265"/>
                  </a:cubicBezTo>
                  <a:cubicBezTo>
                    <a:pt x="75" y="264"/>
                    <a:pt x="75" y="265"/>
                    <a:pt x="76" y="264"/>
                  </a:cubicBezTo>
                  <a:cubicBezTo>
                    <a:pt x="78" y="265"/>
                    <a:pt x="80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lose/>
                  <a:moveTo>
                    <a:pt x="136" y="261"/>
                  </a:moveTo>
                  <a:cubicBezTo>
                    <a:pt x="137" y="262"/>
                    <a:pt x="137" y="263"/>
                    <a:pt x="137" y="263"/>
                  </a:cubicBezTo>
                  <a:cubicBezTo>
                    <a:pt x="137" y="263"/>
                    <a:pt x="137" y="263"/>
                    <a:pt x="137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0"/>
                    <a:pt x="133" y="262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lose/>
                  <a:moveTo>
                    <a:pt x="157" y="262"/>
                  </a:moveTo>
                  <a:cubicBezTo>
                    <a:pt x="157" y="263"/>
                    <a:pt x="157" y="263"/>
                    <a:pt x="157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1" y="262"/>
                    <a:pt x="151" y="261"/>
                  </a:cubicBezTo>
                  <a:cubicBezTo>
                    <a:pt x="153" y="261"/>
                    <a:pt x="155" y="261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lose/>
                  <a:moveTo>
                    <a:pt x="171" y="261"/>
                  </a:moveTo>
                  <a:cubicBezTo>
                    <a:pt x="171" y="261"/>
                    <a:pt x="170" y="262"/>
                    <a:pt x="170" y="262"/>
                  </a:cubicBezTo>
                  <a:cubicBezTo>
                    <a:pt x="169" y="262"/>
                    <a:pt x="169" y="262"/>
                    <a:pt x="169" y="261"/>
                  </a:cubicBezTo>
                  <a:cubicBezTo>
                    <a:pt x="169" y="261"/>
                    <a:pt x="169" y="260"/>
                    <a:pt x="169" y="260"/>
                  </a:cubicBezTo>
                  <a:cubicBezTo>
                    <a:pt x="170" y="260"/>
                    <a:pt x="170" y="260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2" y="262"/>
                  </a:cubicBezTo>
                  <a:cubicBezTo>
                    <a:pt x="162" y="262"/>
                    <a:pt x="161" y="262"/>
                    <a:pt x="161" y="261"/>
                  </a:cubicBezTo>
                  <a:cubicBezTo>
                    <a:pt x="161" y="261"/>
                    <a:pt x="161" y="260"/>
                    <a:pt x="162" y="260"/>
                  </a:cubicBezTo>
                  <a:cubicBezTo>
                    <a:pt x="162" y="260"/>
                    <a:pt x="163" y="260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lose/>
                  <a:moveTo>
                    <a:pt x="125" y="261"/>
                  </a:moveTo>
                  <a:cubicBezTo>
                    <a:pt x="124" y="262"/>
                    <a:pt x="123" y="262"/>
                    <a:pt x="123" y="261"/>
                  </a:cubicBezTo>
                  <a:cubicBezTo>
                    <a:pt x="123" y="261"/>
                    <a:pt x="123" y="260"/>
                    <a:pt x="124" y="260"/>
                  </a:cubicBezTo>
                  <a:cubicBezTo>
                    <a:pt x="124" y="260"/>
                    <a:pt x="126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lose/>
                  <a:moveTo>
                    <a:pt x="167" y="261"/>
                  </a:moveTo>
                  <a:cubicBezTo>
                    <a:pt x="167" y="261"/>
                    <a:pt x="167" y="262"/>
                    <a:pt x="166" y="262"/>
                  </a:cubicBezTo>
                  <a:cubicBezTo>
                    <a:pt x="166" y="262"/>
                    <a:pt x="165" y="262"/>
                    <a:pt x="165" y="261"/>
                  </a:cubicBezTo>
                  <a:cubicBezTo>
                    <a:pt x="165" y="261"/>
                    <a:pt x="165" y="260"/>
                    <a:pt x="165" y="260"/>
                  </a:cubicBezTo>
                  <a:cubicBezTo>
                    <a:pt x="166" y="260"/>
                    <a:pt x="166" y="260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lose/>
                  <a:moveTo>
                    <a:pt x="121" y="261"/>
                  </a:moveTo>
                  <a:cubicBezTo>
                    <a:pt x="121" y="261"/>
                    <a:pt x="120" y="262"/>
                    <a:pt x="120" y="262"/>
                  </a:cubicBezTo>
                  <a:cubicBezTo>
                    <a:pt x="119" y="262"/>
                    <a:pt x="118" y="262"/>
                    <a:pt x="118" y="261"/>
                  </a:cubicBezTo>
                  <a:cubicBezTo>
                    <a:pt x="118" y="260"/>
                    <a:pt x="119" y="260"/>
                    <a:pt x="119" y="260"/>
                  </a:cubicBezTo>
                  <a:cubicBezTo>
                    <a:pt x="120" y="260"/>
                    <a:pt x="121" y="260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lose/>
                  <a:moveTo>
                    <a:pt x="116" y="261"/>
                  </a:moveTo>
                  <a:cubicBezTo>
                    <a:pt x="116" y="261"/>
                    <a:pt x="116" y="261"/>
                    <a:pt x="115" y="262"/>
                  </a:cubicBezTo>
                  <a:cubicBezTo>
                    <a:pt x="115" y="262"/>
                    <a:pt x="114" y="262"/>
                    <a:pt x="114" y="261"/>
                  </a:cubicBezTo>
                  <a:cubicBezTo>
                    <a:pt x="113" y="260"/>
                    <a:pt x="114" y="260"/>
                    <a:pt x="114" y="260"/>
                  </a:cubicBezTo>
                  <a:cubicBezTo>
                    <a:pt x="115" y="260"/>
                    <a:pt x="116" y="260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lose/>
                  <a:moveTo>
                    <a:pt x="111" y="260"/>
                  </a:moveTo>
                  <a:cubicBezTo>
                    <a:pt x="112" y="261"/>
                    <a:pt x="111" y="261"/>
                    <a:pt x="111" y="262"/>
                  </a:cubicBezTo>
                  <a:cubicBezTo>
                    <a:pt x="110" y="262"/>
                    <a:pt x="109" y="262"/>
                    <a:pt x="109" y="261"/>
                  </a:cubicBezTo>
                  <a:cubicBezTo>
                    <a:pt x="109" y="260"/>
                    <a:pt x="109" y="260"/>
                    <a:pt x="110" y="260"/>
                  </a:cubicBezTo>
                  <a:cubicBezTo>
                    <a:pt x="110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lose/>
                  <a:moveTo>
                    <a:pt x="107" y="261"/>
                  </a:moveTo>
                  <a:cubicBezTo>
                    <a:pt x="107" y="261"/>
                    <a:pt x="107" y="261"/>
                    <a:pt x="106" y="262"/>
                  </a:cubicBezTo>
                  <a:cubicBezTo>
                    <a:pt x="105" y="262"/>
                    <a:pt x="105" y="262"/>
                    <a:pt x="104" y="261"/>
                  </a:cubicBezTo>
                  <a:cubicBezTo>
                    <a:pt x="104" y="260"/>
                    <a:pt x="105" y="260"/>
                    <a:pt x="105" y="260"/>
                  </a:cubicBezTo>
                  <a:cubicBezTo>
                    <a:pt x="106" y="260"/>
                    <a:pt x="107" y="260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lose/>
                  <a:moveTo>
                    <a:pt x="135" y="256"/>
                  </a:moveTo>
                  <a:cubicBezTo>
                    <a:pt x="135" y="257"/>
                    <a:pt x="136" y="258"/>
                    <a:pt x="135" y="259"/>
                  </a:cubicBezTo>
                  <a:cubicBezTo>
                    <a:pt x="135" y="259"/>
                    <a:pt x="135" y="259"/>
                    <a:pt x="135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8"/>
                    <a:pt x="131" y="256"/>
                    <a:pt x="131" y="255"/>
                  </a:cubicBezTo>
                  <a:cubicBezTo>
                    <a:pt x="133" y="253"/>
                    <a:pt x="135" y="254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lose/>
                  <a:moveTo>
                    <a:pt x="156" y="255"/>
                  </a:moveTo>
                  <a:cubicBezTo>
                    <a:pt x="156" y="259"/>
                    <a:pt x="156" y="259"/>
                    <a:pt x="156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7"/>
                    <a:pt x="151" y="255"/>
                    <a:pt x="153" y="254"/>
                  </a:cubicBezTo>
                  <a:cubicBezTo>
                    <a:pt x="154" y="254"/>
                    <a:pt x="155" y="254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lose/>
                  <a:moveTo>
                    <a:pt x="76" y="260"/>
                  </a:moveTo>
                  <a:cubicBezTo>
                    <a:pt x="76" y="261"/>
                    <a:pt x="75" y="261"/>
                    <a:pt x="74" y="261"/>
                  </a:cubicBezTo>
                  <a:cubicBezTo>
                    <a:pt x="74" y="263"/>
                    <a:pt x="75" y="265"/>
                    <a:pt x="74" y="266"/>
                  </a:cubicBezTo>
                  <a:cubicBezTo>
                    <a:pt x="70" y="266"/>
                    <a:pt x="69" y="262"/>
                    <a:pt x="68" y="259"/>
                  </a:cubicBezTo>
                  <a:cubicBezTo>
                    <a:pt x="67" y="257"/>
                    <a:pt x="66" y="256"/>
                    <a:pt x="67" y="254"/>
                  </a:cubicBezTo>
                  <a:cubicBezTo>
                    <a:pt x="67" y="253"/>
                    <a:pt x="69" y="254"/>
                    <a:pt x="70" y="254"/>
                  </a:cubicBezTo>
                  <a:cubicBezTo>
                    <a:pt x="72" y="255"/>
                    <a:pt x="74" y="257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lose/>
                  <a:moveTo>
                    <a:pt x="146" y="245"/>
                  </a:moveTo>
                  <a:cubicBezTo>
                    <a:pt x="145" y="246"/>
                    <a:pt x="147" y="246"/>
                    <a:pt x="148" y="246"/>
                  </a:cubicBezTo>
                  <a:cubicBezTo>
                    <a:pt x="148" y="247"/>
                    <a:pt x="148" y="249"/>
                    <a:pt x="146" y="249"/>
                  </a:cubicBezTo>
                  <a:cubicBezTo>
                    <a:pt x="146" y="249"/>
                    <a:pt x="145" y="249"/>
                    <a:pt x="145" y="250"/>
                  </a:cubicBezTo>
                  <a:cubicBezTo>
                    <a:pt x="145" y="254"/>
                    <a:pt x="143" y="260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0" y="261"/>
                    <a:pt x="142" y="261"/>
                    <a:pt x="143" y="260"/>
                  </a:cubicBezTo>
                  <a:cubicBezTo>
                    <a:pt x="143" y="260"/>
                    <a:pt x="143" y="260"/>
                    <a:pt x="143" y="260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2" y="248"/>
                    <a:pt x="140" y="247"/>
                    <a:pt x="139" y="246"/>
                  </a:cubicBezTo>
                  <a:cubicBezTo>
                    <a:pt x="140" y="245"/>
                    <a:pt x="141" y="246"/>
                    <a:pt x="142" y="246"/>
                  </a:cubicBezTo>
                  <a:cubicBezTo>
                    <a:pt x="142" y="245"/>
                    <a:pt x="145" y="242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lose/>
                  <a:moveTo>
                    <a:pt x="158" y="238"/>
                  </a:moveTo>
                  <a:cubicBezTo>
                    <a:pt x="158" y="239"/>
                    <a:pt x="158" y="239"/>
                    <a:pt x="157" y="239"/>
                  </a:cubicBezTo>
                  <a:cubicBezTo>
                    <a:pt x="157" y="240"/>
                    <a:pt x="156" y="239"/>
                    <a:pt x="156" y="239"/>
                  </a:cubicBezTo>
                  <a:cubicBezTo>
                    <a:pt x="156" y="238"/>
                    <a:pt x="156" y="237"/>
                    <a:pt x="157" y="237"/>
                  </a:cubicBezTo>
                  <a:cubicBezTo>
                    <a:pt x="158" y="237"/>
                    <a:pt x="158" y="237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lose/>
                  <a:moveTo>
                    <a:pt x="167" y="238"/>
                  </a:moveTo>
                  <a:cubicBezTo>
                    <a:pt x="167" y="238"/>
                    <a:pt x="167" y="239"/>
                    <a:pt x="166" y="239"/>
                  </a:cubicBezTo>
                  <a:cubicBezTo>
                    <a:pt x="165" y="240"/>
                    <a:pt x="165" y="239"/>
                    <a:pt x="165" y="238"/>
                  </a:cubicBezTo>
                  <a:cubicBezTo>
                    <a:pt x="165" y="238"/>
                    <a:pt x="165" y="237"/>
                    <a:pt x="165" y="237"/>
                  </a:cubicBezTo>
                  <a:cubicBezTo>
                    <a:pt x="166" y="236"/>
                    <a:pt x="167" y="237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lose/>
                  <a:moveTo>
                    <a:pt x="154" y="238"/>
                  </a:moveTo>
                  <a:cubicBezTo>
                    <a:pt x="154" y="239"/>
                    <a:pt x="154" y="239"/>
                    <a:pt x="153" y="239"/>
                  </a:cubicBezTo>
                  <a:cubicBezTo>
                    <a:pt x="152" y="239"/>
                    <a:pt x="152" y="239"/>
                    <a:pt x="152" y="238"/>
                  </a:cubicBezTo>
                  <a:cubicBezTo>
                    <a:pt x="152" y="238"/>
                    <a:pt x="152" y="237"/>
                    <a:pt x="153" y="237"/>
                  </a:cubicBezTo>
                  <a:cubicBezTo>
                    <a:pt x="154" y="237"/>
                    <a:pt x="154" y="237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lose/>
                  <a:moveTo>
                    <a:pt x="147" y="237"/>
                  </a:moveTo>
                  <a:cubicBezTo>
                    <a:pt x="147" y="238"/>
                    <a:pt x="147" y="239"/>
                    <a:pt x="146" y="239"/>
                  </a:cubicBezTo>
                  <a:cubicBezTo>
                    <a:pt x="146" y="239"/>
                    <a:pt x="145" y="239"/>
                    <a:pt x="145" y="238"/>
                  </a:cubicBezTo>
                  <a:cubicBezTo>
                    <a:pt x="145" y="238"/>
                    <a:pt x="145" y="237"/>
                    <a:pt x="146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lose/>
                  <a:moveTo>
                    <a:pt x="144" y="238"/>
                  </a:moveTo>
                  <a:cubicBezTo>
                    <a:pt x="144" y="238"/>
                    <a:pt x="143" y="239"/>
                    <a:pt x="143" y="239"/>
                  </a:cubicBezTo>
                  <a:cubicBezTo>
                    <a:pt x="142" y="240"/>
                    <a:pt x="141" y="239"/>
                    <a:pt x="141" y="238"/>
                  </a:cubicBezTo>
                  <a:cubicBezTo>
                    <a:pt x="141" y="238"/>
                    <a:pt x="141" y="237"/>
                    <a:pt x="142" y="237"/>
                  </a:cubicBezTo>
                  <a:cubicBezTo>
                    <a:pt x="143" y="236"/>
                    <a:pt x="143" y="237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lose/>
                  <a:moveTo>
                    <a:pt x="175" y="238"/>
                  </a:moveTo>
                  <a:cubicBezTo>
                    <a:pt x="175" y="238"/>
                    <a:pt x="175" y="239"/>
                    <a:pt x="174" y="239"/>
                  </a:cubicBezTo>
                  <a:cubicBezTo>
                    <a:pt x="174" y="239"/>
                    <a:pt x="173" y="239"/>
                    <a:pt x="173" y="238"/>
                  </a:cubicBezTo>
                  <a:cubicBezTo>
                    <a:pt x="173" y="238"/>
                    <a:pt x="173" y="237"/>
                    <a:pt x="174" y="237"/>
                  </a:cubicBezTo>
                  <a:cubicBezTo>
                    <a:pt x="174" y="237"/>
                    <a:pt x="175" y="237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lose/>
                  <a:moveTo>
                    <a:pt x="163" y="237"/>
                  </a:moveTo>
                  <a:cubicBezTo>
                    <a:pt x="164" y="238"/>
                    <a:pt x="163" y="239"/>
                    <a:pt x="163" y="239"/>
                  </a:cubicBezTo>
                  <a:cubicBezTo>
                    <a:pt x="162" y="239"/>
                    <a:pt x="161" y="239"/>
                    <a:pt x="161" y="238"/>
                  </a:cubicBezTo>
                  <a:cubicBezTo>
                    <a:pt x="161" y="237"/>
                    <a:pt x="162" y="237"/>
                    <a:pt x="162" y="237"/>
                  </a:cubicBezTo>
                  <a:cubicBezTo>
                    <a:pt x="163" y="236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lose/>
                  <a:moveTo>
                    <a:pt x="137" y="237"/>
                  </a:moveTo>
                  <a:cubicBezTo>
                    <a:pt x="137" y="238"/>
                    <a:pt x="137" y="239"/>
                    <a:pt x="136" y="239"/>
                  </a:cubicBezTo>
                  <a:cubicBezTo>
                    <a:pt x="135" y="239"/>
                    <a:pt x="135" y="239"/>
                    <a:pt x="135" y="238"/>
                  </a:cubicBezTo>
                  <a:cubicBezTo>
                    <a:pt x="134" y="237"/>
                    <a:pt x="135" y="237"/>
                    <a:pt x="136" y="237"/>
                  </a:cubicBezTo>
                  <a:cubicBezTo>
                    <a:pt x="136" y="236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lose/>
                  <a:moveTo>
                    <a:pt x="133" y="237"/>
                  </a:moveTo>
                  <a:cubicBezTo>
                    <a:pt x="133" y="238"/>
                    <a:pt x="132" y="239"/>
                    <a:pt x="132" y="239"/>
                  </a:cubicBezTo>
                  <a:cubicBezTo>
                    <a:pt x="131" y="239"/>
                    <a:pt x="131" y="239"/>
                    <a:pt x="131" y="238"/>
                  </a:cubicBezTo>
                  <a:cubicBezTo>
                    <a:pt x="130" y="237"/>
                    <a:pt x="131" y="237"/>
                    <a:pt x="131" y="236"/>
                  </a:cubicBezTo>
                  <a:cubicBezTo>
                    <a:pt x="132" y="236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lose/>
                  <a:moveTo>
                    <a:pt x="45" y="235"/>
                  </a:moveTo>
                  <a:cubicBezTo>
                    <a:pt x="48" y="235"/>
                    <a:pt x="50" y="237"/>
                    <a:pt x="51" y="239"/>
                  </a:cubicBezTo>
                  <a:cubicBezTo>
                    <a:pt x="52" y="241"/>
                    <a:pt x="52" y="244"/>
                    <a:pt x="50" y="245"/>
                  </a:cubicBezTo>
                  <a:cubicBezTo>
                    <a:pt x="50" y="246"/>
                    <a:pt x="49" y="247"/>
                    <a:pt x="48" y="246"/>
                  </a:cubicBezTo>
                  <a:cubicBezTo>
                    <a:pt x="45" y="244"/>
                    <a:pt x="43" y="241"/>
                    <a:pt x="42" y="238"/>
                  </a:cubicBezTo>
                  <a:cubicBezTo>
                    <a:pt x="42" y="237"/>
                    <a:pt x="41" y="236"/>
                    <a:pt x="41" y="235"/>
                  </a:cubicBezTo>
                  <a:cubicBezTo>
                    <a:pt x="42" y="234"/>
                    <a:pt x="44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lose/>
                  <a:moveTo>
                    <a:pt x="43" y="282"/>
                  </a:moveTo>
                  <a:cubicBezTo>
                    <a:pt x="38" y="277"/>
                    <a:pt x="38" y="277"/>
                    <a:pt x="38" y="277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36" y="271"/>
                    <a:pt x="34" y="266"/>
                    <a:pt x="32" y="263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6" y="265"/>
                    <a:pt x="38" y="268"/>
                    <a:pt x="42" y="268"/>
                  </a:cubicBezTo>
                  <a:cubicBezTo>
                    <a:pt x="42" y="268"/>
                    <a:pt x="42" y="268"/>
                    <a:pt x="42" y="268"/>
                  </a:cubicBezTo>
                  <a:cubicBezTo>
                    <a:pt x="58" y="232"/>
                    <a:pt x="58" y="232"/>
                    <a:pt x="58" y="232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43" y="282"/>
                    <a:pt x="43" y="282"/>
                    <a:pt x="43" y="282"/>
                  </a:cubicBezTo>
                  <a:cubicBezTo>
                    <a:pt x="43" y="282"/>
                    <a:pt x="43" y="282"/>
                    <a:pt x="43" y="282"/>
                  </a:cubicBezTo>
                  <a:close/>
                  <a:moveTo>
                    <a:pt x="16" y="227"/>
                  </a:moveTo>
                  <a:cubicBezTo>
                    <a:pt x="20" y="238"/>
                    <a:pt x="24" y="250"/>
                    <a:pt x="35" y="259"/>
                  </a:cubicBezTo>
                  <a:cubicBezTo>
                    <a:pt x="37" y="260"/>
                    <a:pt x="40" y="261"/>
                    <a:pt x="40" y="264"/>
                  </a:cubicBezTo>
                  <a:cubicBezTo>
                    <a:pt x="40" y="265"/>
                    <a:pt x="38" y="265"/>
                    <a:pt x="37" y="265"/>
                  </a:cubicBezTo>
                  <a:cubicBezTo>
                    <a:pt x="33" y="263"/>
                    <a:pt x="29" y="258"/>
                    <a:pt x="27" y="254"/>
                  </a:cubicBezTo>
                  <a:cubicBezTo>
                    <a:pt x="21" y="245"/>
                    <a:pt x="17" y="235"/>
                    <a:pt x="14" y="225"/>
                  </a:cubicBezTo>
                  <a:cubicBezTo>
                    <a:pt x="15" y="222"/>
                    <a:pt x="15" y="226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lose/>
                  <a:moveTo>
                    <a:pt x="31" y="224"/>
                  </a:moveTo>
                  <a:cubicBezTo>
                    <a:pt x="36" y="233"/>
                    <a:pt x="40" y="242"/>
                    <a:pt x="44" y="251"/>
                  </a:cubicBezTo>
                  <a:cubicBezTo>
                    <a:pt x="45" y="254"/>
                    <a:pt x="45" y="259"/>
                    <a:pt x="42" y="261"/>
                  </a:cubicBezTo>
                  <a:cubicBezTo>
                    <a:pt x="41" y="261"/>
                    <a:pt x="40" y="260"/>
                    <a:pt x="40" y="259"/>
                  </a:cubicBezTo>
                  <a:cubicBezTo>
                    <a:pt x="39" y="255"/>
                    <a:pt x="42" y="250"/>
                    <a:pt x="39" y="246"/>
                  </a:cubicBezTo>
                  <a:cubicBezTo>
                    <a:pt x="36" y="238"/>
                    <a:pt x="33" y="231"/>
                    <a:pt x="29" y="223"/>
                  </a:cubicBezTo>
                  <a:cubicBezTo>
                    <a:pt x="30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lose/>
                  <a:moveTo>
                    <a:pt x="19" y="223"/>
                  </a:moveTo>
                  <a:cubicBezTo>
                    <a:pt x="22" y="233"/>
                    <a:pt x="25" y="242"/>
                    <a:pt x="32" y="250"/>
                  </a:cubicBezTo>
                  <a:cubicBezTo>
                    <a:pt x="33" y="252"/>
                    <a:pt x="36" y="252"/>
                    <a:pt x="36" y="254"/>
                  </a:cubicBezTo>
                  <a:cubicBezTo>
                    <a:pt x="37" y="255"/>
                    <a:pt x="36" y="255"/>
                    <a:pt x="35" y="255"/>
                  </a:cubicBezTo>
                  <a:cubicBezTo>
                    <a:pt x="31" y="255"/>
                    <a:pt x="29" y="250"/>
                    <a:pt x="27" y="247"/>
                  </a:cubicBezTo>
                  <a:cubicBezTo>
                    <a:pt x="24" y="239"/>
                    <a:pt x="20" y="232"/>
                    <a:pt x="18" y="224"/>
                  </a:cubicBezTo>
                  <a:cubicBezTo>
                    <a:pt x="17" y="223"/>
                    <a:pt x="17" y="223"/>
                    <a:pt x="18" y="222"/>
                  </a:cubicBezTo>
                  <a:cubicBezTo>
                    <a:pt x="19" y="222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lose/>
                  <a:moveTo>
                    <a:pt x="50" y="223"/>
                  </a:moveTo>
                  <a:cubicBezTo>
                    <a:pt x="54" y="223"/>
                    <a:pt x="54" y="227"/>
                    <a:pt x="55" y="229"/>
                  </a:cubicBezTo>
                  <a:cubicBezTo>
                    <a:pt x="55" y="232"/>
                    <a:pt x="56" y="234"/>
                    <a:pt x="55" y="236"/>
                  </a:cubicBezTo>
                  <a:cubicBezTo>
                    <a:pt x="53" y="236"/>
                    <a:pt x="52" y="234"/>
                    <a:pt x="50" y="233"/>
                  </a:cubicBezTo>
                  <a:cubicBezTo>
                    <a:pt x="48" y="230"/>
                    <a:pt x="47" y="227"/>
                    <a:pt x="47" y="223"/>
                  </a:cubicBezTo>
                  <a:cubicBezTo>
                    <a:pt x="47" y="221"/>
                    <a:pt x="49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lose/>
                  <a:moveTo>
                    <a:pt x="39" y="223"/>
                  </a:moveTo>
                  <a:cubicBezTo>
                    <a:pt x="43" y="224"/>
                    <a:pt x="45" y="229"/>
                    <a:pt x="47" y="232"/>
                  </a:cubicBezTo>
                  <a:cubicBezTo>
                    <a:pt x="47" y="232"/>
                    <a:pt x="47" y="232"/>
                    <a:pt x="47" y="232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5" y="234"/>
                    <a:pt x="42" y="231"/>
                    <a:pt x="40" y="233"/>
                  </a:cubicBezTo>
                  <a:cubicBezTo>
                    <a:pt x="39" y="234"/>
                    <a:pt x="38" y="232"/>
                    <a:pt x="38" y="231"/>
                  </a:cubicBezTo>
                  <a:cubicBezTo>
                    <a:pt x="38" y="229"/>
                    <a:pt x="36" y="228"/>
                    <a:pt x="35" y="225"/>
                  </a:cubicBezTo>
                  <a:cubicBezTo>
                    <a:pt x="35" y="224"/>
                    <a:pt x="35" y="223"/>
                    <a:pt x="36" y="222"/>
                  </a:cubicBezTo>
                  <a:cubicBezTo>
                    <a:pt x="37" y="221"/>
                    <a:pt x="38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lose/>
                  <a:moveTo>
                    <a:pt x="28" y="224"/>
                  </a:moveTo>
                  <a:cubicBezTo>
                    <a:pt x="31" y="231"/>
                    <a:pt x="34" y="237"/>
                    <a:pt x="36" y="244"/>
                  </a:cubicBezTo>
                  <a:cubicBezTo>
                    <a:pt x="36" y="244"/>
                    <a:pt x="36" y="244"/>
                    <a:pt x="36" y="244"/>
                  </a:cubicBezTo>
                  <a:cubicBezTo>
                    <a:pt x="36" y="246"/>
                    <a:pt x="37" y="247"/>
                    <a:pt x="35" y="248"/>
                  </a:cubicBezTo>
                  <a:cubicBezTo>
                    <a:pt x="35" y="249"/>
                    <a:pt x="34" y="248"/>
                    <a:pt x="34" y="247"/>
                  </a:cubicBezTo>
                  <a:cubicBezTo>
                    <a:pt x="34" y="243"/>
                    <a:pt x="32" y="239"/>
                    <a:pt x="31" y="235"/>
                  </a:cubicBezTo>
                  <a:cubicBezTo>
                    <a:pt x="29" y="231"/>
                    <a:pt x="27" y="227"/>
                    <a:pt x="25" y="222"/>
                  </a:cubicBezTo>
                  <a:cubicBezTo>
                    <a:pt x="27" y="222"/>
                    <a:pt x="28" y="223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lose/>
                  <a:moveTo>
                    <a:pt x="22" y="221"/>
                  </a:moveTo>
                  <a:cubicBezTo>
                    <a:pt x="26" y="229"/>
                    <a:pt x="29" y="237"/>
                    <a:pt x="32" y="244"/>
                  </a:cubicBezTo>
                  <a:cubicBezTo>
                    <a:pt x="32" y="245"/>
                    <a:pt x="33" y="246"/>
                    <a:pt x="32" y="246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28" y="237"/>
                    <a:pt x="23" y="230"/>
                    <a:pt x="21" y="222"/>
                  </a:cubicBezTo>
                  <a:cubicBezTo>
                    <a:pt x="21" y="221"/>
                    <a:pt x="22" y="221"/>
                    <a:pt x="22" y="221"/>
                  </a:cubicBezTo>
                  <a:close/>
                  <a:moveTo>
                    <a:pt x="29" y="220"/>
                  </a:moveTo>
                  <a:cubicBezTo>
                    <a:pt x="27" y="221"/>
                    <a:pt x="27" y="218"/>
                    <a:pt x="27" y="217"/>
                  </a:cubicBezTo>
                  <a:cubicBezTo>
                    <a:pt x="26" y="217"/>
                    <a:pt x="27" y="216"/>
                    <a:pt x="27" y="216"/>
                  </a:cubicBezTo>
                  <a:cubicBezTo>
                    <a:pt x="29" y="216"/>
                    <a:pt x="28" y="218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lose/>
                  <a:moveTo>
                    <a:pt x="16" y="218"/>
                  </a:moveTo>
                  <a:cubicBezTo>
                    <a:pt x="15" y="219"/>
                    <a:pt x="16" y="219"/>
                    <a:pt x="15" y="220"/>
                  </a:cubicBezTo>
                  <a:cubicBezTo>
                    <a:pt x="14" y="220"/>
                    <a:pt x="13" y="219"/>
                    <a:pt x="13" y="218"/>
                  </a:cubicBezTo>
                  <a:cubicBezTo>
                    <a:pt x="13" y="217"/>
                    <a:pt x="12" y="217"/>
                    <a:pt x="12" y="216"/>
                  </a:cubicBezTo>
                  <a:cubicBezTo>
                    <a:pt x="14" y="216"/>
                    <a:pt x="14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lose/>
                  <a:moveTo>
                    <a:pt x="48" y="212"/>
                  </a:moveTo>
                  <a:cubicBezTo>
                    <a:pt x="49" y="215"/>
                    <a:pt x="51" y="217"/>
                    <a:pt x="51" y="221"/>
                  </a:cubicBezTo>
                  <a:cubicBezTo>
                    <a:pt x="49" y="220"/>
                    <a:pt x="48" y="218"/>
                    <a:pt x="46" y="219"/>
                  </a:cubicBezTo>
                  <a:cubicBezTo>
                    <a:pt x="44" y="220"/>
                    <a:pt x="46" y="222"/>
                    <a:pt x="44" y="221"/>
                  </a:cubicBezTo>
                  <a:cubicBezTo>
                    <a:pt x="44" y="221"/>
                    <a:pt x="44" y="221"/>
                    <a:pt x="44" y="221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5"/>
                    <a:pt x="44" y="212"/>
                    <a:pt x="46" y="209"/>
                  </a:cubicBezTo>
                  <a:cubicBezTo>
                    <a:pt x="47" y="209"/>
                    <a:pt x="48" y="211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lose/>
                  <a:moveTo>
                    <a:pt x="14" y="210"/>
                  </a:moveTo>
                  <a:cubicBezTo>
                    <a:pt x="15" y="213"/>
                    <a:pt x="21" y="214"/>
                    <a:pt x="19" y="218"/>
                  </a:cubicBezTo>
                  <a:cubicBezTo>
                    <a:pt x="19" y="218"/>
                    <a:pt x="17" y="219"/>
                    <a:pt x="17" y="218"/>
                  </a:cubicBezTo>
                  <a:cubicBezTo>
                    <a:pt x="13" y="215"/>
                    <a:pt x="12" y="211"/>
                    <a:pt x="11" y="206"/>
                  </a:cubicBezTo>
                  <a:cubicBezTo>
                    <a:pt x="12" y="207"/>
                    <a:pt x="12" y="209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lose/>
                  <a:moveTo>
                    <a:pt x="33" y="206"/>
                  </a:moveTo>
                  <a:cubicBezTo>
                    <a:pt x="33" y="210"/>
                    <a:pt x="34" y="214"/>
                    <a:pt x="35" y="218"/>
                  </a:cubicBezTo>
                  <a:cubicBezTo>
                    <a:pt x="34" y="219"/>
                    <a:pt x="33" y="217"/>
                    <a:pt x="32" y="216"/>
                  </a:cubicBezTo>
                  <a:cubicBezTo>
                    <a:pt x="32" y="212"/>
                    <a:pt x="28" y="209"/>
                    <a:pt x="30" y="204"/>
                  </a:cubicBezTo>
                  <a:cubicBezTo>
                    <a:pt x="32" y="204"/>
                    <a:pt x="33" y="205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lose/>
                  <a:moveTo>
                    <a:pt x="27" y="206"/>
                  </a:moveTo>
                  <a:cubicBezTo>
                    <a:pt x="27" y="210"/>
                    <a:pt x="28" y="215"/>
                    <a:pt x="25" y="217"/>
                  </a:cubicBezTo>
                  <a:cubicBezTo>
                    <a:pt x="24" y="217"/>
                    <a:pt x="23" y="218"/>
                    <a:pt x="22" y="217"/>
                  </a:cubicBezTo>
                  <a:cubicBezTo>
                    <a:pt x="21" y="213"/>
                    <a:pt x="24" y="211"/>
                    <a:pt x="25" y="208"/>
                  </a:cubicBezTo>
                  <a:cubicBezTo>
                    <a:pt x="25" y="206"/>
                    <a:pt x="25" y="204"/>
                    <a:pt x="26" y="203"/>
                  </a:cubicBezTo>
                  <a:cubicBezTo>
                    <a:pt x="27" y="203"/>
                    <a:pt x="26" y="205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lose/>
                  <a:moveTo>
                    <a:pt x="42" y="205"/>
                  </a:moveTo>
                  <a:cubicBezTo>
                    <a:pt x="45" y="210"/>
                    <a:pt x="40" y="213"/>
                    <a:pt x="40" y="218"/>
                  </a:cubicBezTo>
                  <a:cubicBezTo>
                    <a:pt x="40" y="218"/>
                    <a:pt x="40" y="219"/>
                    <a:pt x="39" y="219"/>
                  </a:cubicBezTo>
                  <a:cubicBezTo>
                    <a:pt x="38" y="219"/>
                    <a:pt x="37" y="218"/>
                    <a:pt x="37" y="217"/>
                  </a:cubicBezTo>
                  <a:cubicBezTo>
                    <a:pt x="36" y="215"/>
                    <a:pt x="35" y="212"/>
                    <a:pt x="36" y="208"/>
                  </a:cubicBezTo>
                  <a:cubicBezTo>
                    <a:pt x="37" y="206"/>
                    <a:pt x="36" y="203"/>
                    <a:pt x="38" y="202"/>
                  </a:cubicBezTo>
                  <a:cubicBezTo>
                    <a:pt x="40" y="201"/>
                    <a:pt x="41" y="204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lose/>
                  <a:moveTo>
                    <a:pt x="47" y="206"/>
                  </a:moveTo>
                  <a:cubicBezTo>
                    <a:pt x="47" y="207"/>
                    <a:pt x="47" y="207"/>
                    <a:pt x="47" y="207"/>
                  </a:cubicBezTo>
                  <a:cubicBezTo>
                    <a:pt x="45" y="207"/>
                    <a:pt x="45" y="205"/>
                    <a:pt x="45" y="204"/>
                  </a:cubicBezTo>
                  <a:cubicBezTo>
                    <a:pt x="45" y="203"/>
                    <a:pt x="45" y="202"/>
                    <a:pt x="45" y="201"/>
                  </a:cubicBezTo>
                  <a:cubicBezTo>
                    <a:pt x="47" y="202"/>
                    <a:pt x="46" y="205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lose/>
                  <a:moveTo>
                    <a:pt x="24" y="198"/>
                  </a:moveTo>
                  <a:cubicBezTo>
                    <a:pt x="24" y="202"/>
                    <a:pt x="24" y="207"/>
                    <a:pt x="22" y="210"/>
                  </a:cubicBezTo>
                  <a:cubicBezTo>
                    <a:pt x="22" y="211"/>
                    <a:pt x="20" y="211"/>
                    <a:pt x="20" y="211"/>
                  </a:cubicBezTo>
                  <a:cubicBezTo>
                    <a:pt x="16" y="206"/>
                    <a:pt x="21" y="202"/>
                    <a:pt x="22" y="198"/>
                  </a:cubicBezTo>
                  <a:cubicBezTo>
                    <a:pt x="22" y="198"/>
                    <a:pt x="22" y="197"/>
                    <a:pt x="23" y="197"/>
                  </a:cubicBezTo>
                  <a:cubicBezTo>
                    <a:pt x="24" y="197"/>
                    <a:pt x="23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lose/>
                  <a:moveTo>
                    <a:pt x="34" y="191"/>
                  </a:moveTo>
                  <a:cubicBezTo>
                    <a:pt x="34" y="203"/>
                    <a:pt x="34" y="203"/>
                    <a:pt x="34" y="203"/>
                  </a:cubicBezTo>
                  <a:cubicBezTo>
                    <a:pt x="34" y="203"/>
                    <a:pt x="34" y="203"/>
                    <a:pt x="34" y="203"/>
                  </a:cubicBezTo>
                  <a:cubicBezTo>
                    <a:pt x="33" y="203"/>
                    <a:pt x="33" y="204"/>
                    <a:pt x="32" y="203"/>
                  </a:cubicBezTo>
                  <a:cubicBezTo>
                    <a:pt x="32" y="203"/>
                    <a:pt x="31" y="201"/>
                    <a:pt x="30" y="201"/>
                  </a:cubicBezTo>
                  <a:cubicBezTo>
                    <a:pt x="29" y="202"/>
                    <a:pt x="29" y="202"/>
                    <a:pt x="28" y="202"/>
                  </a:cubicBezTo>
                  <a:cubicBezTo>
                    <a:pt x="27" y="200"/>
                    <a:pt x="26" y="196"/>
                    <a:pt x="28" y="194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3" y="190"/>
                    <a:pt x="34" y="190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lose/>
                  <a:moveTo>
                    <a:pt x="41" y="187"/>
                  </a:moveTo>
                  <a:cubicBezTo>
                    <a:pt x="44" y="191"/>
                    <a:pt x="44" y="195"/>
                    <a:pt x="44" y="200"/>
                  </a:cubicBezTo>
                  <a:cubicBezTo>
                    <a:pt x="43" y="200"/>
                    <a:pt x="42" y="200"/>
                    <a:pt x="42" y="200"/>
                  </a:cubicBezTo>
                  <a:cubicBezTo>
                    <a:pt x="40" y="199"/>
                    <a:pt x="40" y="196"/>
                    <a:pt x="37" y="196"/>
                  </a:cubicBezTo>
                  <a:cubicBezTo>
                    <a:pt x="37" y="197"/>
                    <a:pt x="37" y="198"/>
                    <a:pt x="36" y="197"/>
                  </a:cubicBezTo>
                  <a:cubicBezTo>
                    <a:pt x="34" y="196"/>
                    <a:pt x="36" y="195"/>
                    <a:pt x="36" y="194"/>
                  </a:cubicBezTo>
                  <a:cubicBezTo>
                    <a:pt x="36" y="194"/>
                    <a:pt x="36" y="194"/>
                    <a:pt x="36" y="194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7"/>
                    <a:pt x="40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lose/>
                  <a:moveTo>
                    <a:pt x="41" y="175"/>
                  </a:moveTo>
                  <a:cubicBezTo>
                    <a:pt x="44" y="178"/>
                    <a:pt x="42" y="181"/>
                    <a:pt x="42" y="184"/>
                  </a:cubicBezTo>
                  <a:cubicBezTo>
                    <a:pt x="41" y="185"/>
                    <a:pt x="41" y="183"/>
                    <a:pt x="40" y="184"/>
                  </a:cubicBezTo>
                  <a:cubicBezTo>
                    <a:pt x="38" y="184"/>
                    <a:pt x="38" y="186"/>
                    <a:pt x="37" y="187"/>
                  </a:cubicBezTo>
                  <a:cubicBezTo>
                    <a:pt x="35" y="188"/>
                    <a:pt x="36" y="186"/>
                    <a:pt x="35" y="186"/>
                  </a:cubicBezTo>
                  <a:cubicBezTo>
                    <a:pt x="36" y="181"/>
                    <a:pt x="36" y="175"/>
                    <a:pt x="39" y="172"/>
                  </a:cubicBezTo>
                  <a:cubicBezTo>
                    <a:pt x="41" y="171"/>
                    <a:pt x="40" y="174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lose/>
                  <a:moveTo>
                    <a:pt x="44" y="166"/>
                  </a:moveTo>
                  <a:cubicBezTo>
                    <a:pt x="32" y="178"/>
                    <a:pt x="32" y="178"/>
                    <a:pt x="32" y="178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7"/>
                    <a:pt x="31" y="187"/>
                    <a:pt x="31" y="187"/>
                  </a:cubicBezTo>
                  <a:cubicBezTo>
                    <a:pt x="29" y="189"/>
                    <a:pt x="28" y="190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89"/>
                    <a:pt x="27" y="186"/>
                    <a:pt x="25" y="185"/>
                  </a:cubicBezTo>
                  <a:cubicBezTo>
                    <a:pt x="24" y="185"/>
                    <a:pt x="23" y="188"/>
                    <a:pt x="21" y="189"/>
                  </a:cubicBezTo>
                  <a:cubicBezTo>
                    <a:pt x="22" y="193"/>
                    <a:pt x="21" y="196"/>
                    <a:pt x="20" y="200"/>
                  </a:cubicBezTo>
                  <a:cubicBezTo>
                    <a:pt x="19" y="200"/>
                    <a:pt x="18" y="200"/>
                    <a:pt x="17" y="200"/>
                  </a:cubicBezTo>
                  <a:cubicBezTo>
                    <a:pt x="15" y="199"/>
                    <a:pt x="17" y="197"/>
                    <a:pt x="18" y="195"/>
                  </a:cubicBezTo>
                  <a:cubicBezTo>
                    <a:pt x="18" y="195"/>
                    <a:pt x="19" y="194"/>
                    <a:pt x="18" y="193"/>
                  </a:cubicBezTo>
                  <a:cubicBezTo>
                    <a:pt x="18" y="192"/>
                    <a:pt x="18" y="192"/>
                    <a:pt x="17" y="192"/>
                  </a:cubicBezTo>
                  <a:cubicBezTo>
                    <a:pt x="15" y="194"/>
                    <a:pt x="14" y="196"/>
                    <a:pt x="12" y="198"/>
                  </a:cubicBezTo>
                  <a:cubicBezTo>
                    <a:pt x="12" y="202"/>
                    <a:pt x="19" y="203"/>
                    <a:pt x="16" y="207"/>
                  </a:cubicBezTo>
                  <a:cubicBezTo>
                    <a:pt x="14" y="207"/>
                    <a:pt x="13" y="206"/>
                    <a:pt x="12" y="205"/>
                  </a:cubicBezTo>
                  <a:cubicBezTo>
                    <a:pt x="11" y="204"/>
                    <a:pt x="11" y="201"/>
                    <a:pt x="10" y="201"/>
                  </a:cubicBezTo>
                  <a:cubicBezTo>
                    <a:pt x="8" y="201"/>
                    <a:pt x="7" y="204"/>
                    <a:pt x="6" y="203"/>
                  </a:cubicBezTo>
                  <a:cubicBezTo>
                    <a:pt x="5" y="200"/>
                    <a:pt x="4" y="194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4" y="166"/>
                    <a:pt x="44" y="166"/>
                    <a:pt x="44" y="166"/>
                  </a:cubicBezTo>
                  <a:cubicBezTo>
                    <a:pt x="44" y="166"/>
                    <a:pt x="44" y="166"/>
                    <a:pt x="44" y="166"/>
                  </a:cubicBezTo>
                  <a:close/>
                  <a:moveTo>
                    <a:pt x="35" y="145"/>
                  </a:moveTo>
                  <a:cubicBezTo>
                    <a:pt x="36" y="147"/>
                    <a:pt x="37" y="151"/>
                    <a:pt x="33" y="152"/>
                  </a:cubicBezTo>
                  <a:cubicBezTo>
                    <a:pt x="33" y="152"/>
                    <a:pt x="33" y="153"/>
                    <a:pt x="32" y="153"/>
                  </a:cubicBezTo>
                  <a:cubicBezTo>
                    <a:pt x="31" y="153"/>
                    <a:pt x="30" y="152"/>
                    <a:pt x="30" y="151"/>
                  </a:cubicBezTo>
                  <a:cubicBezTo>
                    <a:pt x="29" y="148"/>
                    <a:pt x="27" y="143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5" y="145"/>
                    <a:pt x="35" y="145"/>
                    <a:pt x="35" y="145"/>
                  </a:cubicBezTo>
                  <a:cubicBezTo>
                    <a:pt x="35" y="145"/>
                    <a:pt x="35" y="145"/>
                    <a:pt x="35" y="145"/>
                  </a:cubicBezTo>
                  <a:close/>
                  <a:moveTo>
                    <a:pt x="159" y="147"/>
                  </a:moveTo>
                  <a:cubicBezTo>
                    <a:pt x="172" y="152"/>
                    <a:pt x="172" y="152"/>
                    <a:pt x="172" y="152"/>
                  </a:cubicBezTo>
                  <a:cubicBezTo>
                    <a:pt x="172" y="152"/>
                    <a:pt x="172" y="152"/>
                    <a:pt x="172" y="152"/>
                  </a:cubicBezTo>
                  <a:cubicBezTo>
                    <a:pt x="168" y="154"/>
                    <a:pt x="163" y="154"/>
                    <a:pt x="159" y="156"/>
                  </a:cubicBezTo>
                  <a:cubicBezTo>
                    <a:pt x="159" y="156"/>
                    <a:pt x="159" y="156"/>
                    <a:pt x="159" y="156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8" y="158"/>
                    <a:pt x="141" y="154"/>
                    <a:pt x="144" y="150"/>
                  </a:cubicBezTo>
                  <a:cubicBezTo>
                    <a:pt x="144" y="150"/>
                    <a:pt x="144" y="150"/>
                    <a:pt x="144" y="150"/>
                  </a:cubicBezTo>
                  <a:cubicBezTo>
                    <a:pt x="137" y="139"/>
                    <a:pt x="137" y="139"/>
                    <a:pt x="137" y="139"/>
                  </a:cubicBezTo>
                  <a:cubicBezTo>
                    <a:pt x="151" y="144"/>
                    <a:pt x="151" y="144"/>
                    <a:pt x="151" y="144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7"/>
                    <a:pt x="159" y="142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lose/>
                  <a:moveTo>
                    <a:pt x="27" y="132"/>
                  </a:moveTo>
                  <a:cubicBezTo>
                    <a:pt x="26" y="142"/>
                    <a:pt x="23" y="150"/>
                    <a:pt x="22" y="160"/>
                  </a:cubicBezTo>
                  <a:cubicBezTo>
                    <a:pt x="21" y="163"/>
                    <a:pt x="20" y="167"/>
                    <a:pt x="17" y="169"/>
                  </a:cubicBezTo>
                  <a:cubicBezTo>
                    <a:pt x="16" y="170"/>
                    <a:pt x="15" y="169"/>
                    <a:pt x="15" y="169"/>
                  </a:cubicBezTo>
                  <a:cubicBezTo>
                    <a:pt x="14" y="168"/>
                    <a:pt x="14" y="167"/>
                    <a:pt x="14" y="166"/>
                  </a:cubicBezTo>
                  <a:cubicBezTo>
                    <a:pt x="17" y="161"/>
                    <a:pt x="22" y="157"/>
                    <a:pt x="22" y="151"/>
                  </a:cubicBezTo>
                  <a:cubicBezTo>
                    <a:pt x="23" y="145"/>
                    <a:pt x="25" y="138"/>
                    <a:pt x="26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lose/>
                  <a:moveTo>
                    <a:pt x="24" y="133"/>
                  </a:moveTo>
                  <a:cubicBezTo>
                    <a:pt x="21" y="142"/>
                    <a:pt x="22" y="152"/>
                    <a:pt x="16" y="159"/>
                  </a:cubicBezTo>
                  <a:cubicBezTo>
                    <a:pt x="16" y="160"/>
                    <a:pt x="15" y="159"/>
                    <a:pt x="15" y="160"/>
                  </a:cubicBezTo>
                  <a:cubicBezTo>
                    <a:pt x="15" y="157"/>
                    <a:pt x="17" y="155"/>
                    <a:pt x="18" y="152"/>
                  </a:cubicBezTo>
                  <a:cubicBezTo>
                    <a:pt x="20" y="145"/>
                    <a:pt x="21" y="138"/>
                    <a:pt x="23" y="131"/>
                  </a:cubicBezTo>
                  <a:cubicBezTo>
                    <a:pt x="23" y="131"/>
                    <a:pt x="23" y="130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33"/>
                    <a:pt x="24" y="133"/>
                    <a:pt x="24" y="133"/>
                  </a:cubicBezTo>
                  <a:cubicBezTo>
                    <a:pt x="24" y="133"/>
                    <a:pt x="24" y="133"/>
                    <a:pt x="24" y="133"/>
                  </a:cubicBezTo>
                  <a:close/>
                  <a:moveTo>
                    <a:pt x="21" y="129"/>
                  </a:moveTo>
                  <a:cubicBezTo>
                    <a:pt x="18" y="137"/>
                    <a:pt x="18" y="145"/>
                    <a:pt x="16" y="153"/>
                  </a:cubicBezTo>
                  <a:cubicBezTo>
                    <a:pt x="15" y="153"/>
                    <a:pt x="15" y="154"/>
                    <a:pt x="14" y="154"/>
                  </a:cubicBezTo>
                  <a:cubicBezTo>
                    <a:pt x="14" y="154"/>
                    <a:pt x="14" y="154"/>
                    <a:pt x="14" y="154"/>
                  </a:cubicBezTo>
                  <a:cubicBezTo>
                    <a:pt x="13" y="152"/>
                    <a:pt x="15" y="152"/>
                    <a:pt x="15" y="151"/>
                  </a:cubicBezTo>
                  <a:cubicBezTo>
                    <a:pt x="16" y="143"/>
                    <a:pt x="17" y="136"/>
                    <a:pt x="20" y="129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21" y="129"/>
                    <a:pt x="21" y="129"/>
                    <a:pt x="21" y="129"/>
                  </a:cubicBezTo>
                  <a:close/>
                  <a:moveTo>
                    <a:pt x="36" y="131"/>
                  </a:moveTo>
                  <a:cubicBezTo>
                    <a:pt x="37" y="133"/>
                    <a:pt x="37" y="137"/>
                    <a:pt x="36" y="140"/>
                  </a:cubicBezTo>
                  <a:cubicBezTo>
                    <a:pt x="35" y="140"/>
                    <a:pt x="34" y="141"/>
                    <a:pt x="34" y="140"/>
                  </a:cubicBezTo>
                  <a:cubicBezTo>
                    <a:pt x="33" y="138"/>
                    <a:pt x="29" y="136"/>
                    <a:pt x="31" y="133"/>
                  </a:cubicBezTo>
                  <a:cubicBezTo>
                    <a:pt x="32" y="131"/>
                    <a:pt x="33" y="130"/>
                    <a:pt x="34" y="128"/>
                  </a:cubicBezTo>
                  <a:cubicBezTo>
                    <a:pt x="35" y="128"/>
                    <a:pt x="35" y="130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lose/>
                  <a:moveTo>
                    <a:pt x="17" y="127"/>
                  </a:moveTo>
                  <a:cubicBezTo>
                    <a:pt x="15" y="137"/>
                    <a:pt x="12" y="146"/>
                    <a:pt x="12" y="156"/>
                  </a:cubicBezTo>
                  <a:cubicBezTo>
                    <a:pt x="13" y="159"/>
                    <a:pt x="15" y="161"/>
                    <a:pt x="15" y="164"/>
                  </a:cubicBezTo>
                  <a:cubicBezTo>
                    <a:pt x="14" y="164"/>
                    <a:pt x="13" y="164"/>
                    <a:pt x="13" y="164"/>
                  </a:cubicBezTo>
                  <a:cubicBezTo>
                    <a:pt x="10" y="160"/>
                    <a:pt x="11" y="154"/>
                    <a:pt x="11" y="149"/>
                  </a:cubicBezTo>
                  <a:cubicBezTo>
                    <a:pt x="13" y="142"/>
                    <a:pt x="14" y="135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3" y="127"/>
                  </a:moveTo>
                  <a:cubicBezTo>
                    <a:pt x="14" y="128"/>
                    <a:pt x="13" y="129"/>
                    <a:pt x="13" y="130"/>
                  </a:cubicBezTo>
                  <a:cubicBezTo>
                    <a:pt x="11" y="141"/>
                    <a:pt x="8" y="152"/>
                    <a:pt x="9" y="163"/>
                  </a:cubicBezTo>
                  <a:cubicBezTo>
                    <a:pt x="8" y="168"/>
                    <a:pt x="14" y="169"/>
                    <a:pt x="13" y="174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6" y="158"/>
                    <a:pt x="27" y="156"/>
                    <a:pt x="28" y="154"/>
                  </a:cubicBezTo>
                  <a:cubicBezTo>
                    <a:pt x="29" y="155"/>
                    <a:pt x="30" y="156"/>
                    <a:pt x="30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7" y="146"/>
                    <a:pt x="38" y="142"/>
                    <a:pt x="39" y="139"/>
                  </a:cubicBezTo>
                  <a:cubicBezTo>
                    <a:pt x="40" y="138"/>
                    <a:pt x="40" y="137"/>
                    <a:pt x="41" y="137"/>
                  </a:cubicBezTo>
                  <a:cubicBezTo>
                    <a:pt x="43" y="138"/>
                    <a:pt x="43" y="140"/>
                    <a:pt x="44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5" y="145"/>
                    <a:pt x="46" y="142"/>
                    <a:pt x="47" y="141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6"/>
                    <a:pt x="46" y="149"/>
                    <a:pt x="45" y="153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" y="191"/>
                    <a:pt x="4" y="191"/>
                    <a:pt x="4" y="191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6" y="180"/>
                    <a:pt x="10" y="178"/>
                    <a:pt x="12" y="175"/>
                  </a:cubicBezTo>
                  <a:cubicBezTo>
                    <a:pt x="11" y="175"/>
                    <a:pt x="10" y="174"/>
                    <a:pt x="9" y="173"/>
                  </a:cubicBezTo>
                  <a:cubicBezTo>
                    <a:pt x="6" y="169"/>
                    <a:pt x="6" y="164"/>
                    <a:pt x="7" y="160"/>
                  </a:cubicBezTo>
                  <a:cubicBezTo>
                    <a:pt x="7" y="148"/>
                    <a:pt x="10" y="138"/>
                    <a:pt x="13" y="128"/>
                  </a:cubicBezTo>
                  <a:cubicBezTo>
                    <a:pt x="13" y="128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lose/>
                  <a:moveTo>
                    <a:pt x="48" y="127"/>
                  </a:moveTo>
                  <a:cubicBezTo>
                    <a:pt x="49" y="130"/>
                    <a:pt x="50" y="134"/>
                    <a:pt x="48" y="137"/>
                  </a:cubicBezTo>
                  <a:cubicBezTo>
                    <a:pt x="47" y="137"/>
                    <a:pt x="46" y="138"/>
                    <a:pt x="45" y="138"/>
                  </a:cubicBezTo>
                  <a:cubicBezTo>
                    <a:pt x="44" y="137"/>
                    <a:pt x="45" y="136"/>
                    <a:pt x="44" y="135"/>
                  </a:cubicBezTo>
                  <a:cubicBezTo>
                    <a:pt x="42" y="135"/>
                    <a:pt x="41" y="136"/>
                    <a:pt x="40" y="134"/>
                  </a:cubicBezTo>
                  <a:cubicBezTo>
                    <a:pt x="40" y="130"/>
                    <a:pt x="43" y="127"/>
                    <a:pt x="47" y="126"/>
                  </a:cubicBezTo>
                  <a:cubicBezTo>
                    <a:pt x="47" y="126"/>
                    <a:pt x="48" y="126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lose/>
                  <a:moveTo>
                    <a:pt x="32" y="123"/>
                  </a:moveTo>
                  <a:cubicBezTo>
                    <a:pt x="30" y="125"/>
                    <a:pt x="30" y="128"/>
                    <a:pt x="27" y="128"/>
                  </a:cubicBezTo>
                  <a:cubicBezTo>
                    <a:pt x="27" y="127"/>
                    <a:pt x="27" y="127"/>
                    <a:pt x="28" y="126"/>
                  </a:cubicBezTo>
                  <a:cubicBezTo>
                    <a:pt x="29" y="125"/>
                    <a:pt x="30" y="123"/>
                    <a:pt x="32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54" y="120"/>
                  </a:moveTo>
                  <a:cubicBezTo>
                    <a:pt x="53" y="122"/>
                    <a:pt x="53" y="124"/>
                    <a:pt x="51" y="125"/>
                  </a:cubicBezTo>
                  <a:cubicBezTo>
                    <a:pt x="50" y="123"/>
                    <a:pt x="51" y="122"/>
                    <a:pt x="52" y="120"/>
                  </a:cubicBezTo>
                  <a:cubicBezTo>
                    <a:pt x="52" y="119"/>
                    <a:pt x="54" y="119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lose/>
                  <a:moveTo>
                    <a:pt x="50" y="113"/>
                  </a:moveTo>
                  <a:cubicBezTo>
                    <a:pt x="50" y="117"/>
                    <a:pt x="50" y="122"/>
                    <a:pt x="46" y="124"/>
                  </a:cubicBezTo>
                  <a:cubicBezTo>
                    <a:pt x="43" y="124"/>
                    <a:pt x="41" y="126"/>
                    <a:pt x="39" y="127"/>
                  </a:cubicBezTo>
                  <a:cubicBezTo>
                    <a:pt x="38" y="125"/>
                    <a:pt x="39" y="123"/>
                    <a:pt x="39" y="121"/>
                  </a:cubicBezTo>
                  <a:cubicBezTo>
                    <a:pt x="41" y="118"/>
                    <a:pt x="43" y="113"/>
                    <a:pt x="48" y="113"/>
                  </a:cubicBezTo>
                  <a:cubicBezTo>
                    <a:pt x="49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lose/>
                  <a:moveTo>
                    <a:pt x="37" y="112"/>
                  </a:moveTo>
                  <a:cubicBezTo>
                    <a:pt x="37" y="114"/>
                    <a:pt x="35" y="115"/>
                    <a:pt x="33" y="117"/>
                  </a:cubicBezTo>
                  <a:cubicBezTo>
                    <a:pt x="31" y="119"/>
                    <a:pt x="29" y="123"/>
                    <a:pt x="25" y="123"/>
                  </a:cubicBezTo>
                  <a:cubicBezTo>
                    <a:pt x="24" y="122"/>
                    <a:pt x="25" y="121"/>
                    <a:pt x="25" y="119"/>
                  </a:cubicBezTo>
                  <a:cubicBezTo>
                    <a:pt x="26" y="117"/>
                    <a:pt x="30" y="117"/>
                    <a:pt x="32" y="115"/>
                  </a:cubicBezTo>
                  <a:cubicBezTo>
                    <a:pt x="33" y="114"/>
                    <a:pt x="35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lose/>
                  <a:moveTo>
                    <a:pt x="20" y="112"/>
                  </a:moveTo>
                  <a:cubicBezTo>
                    <a:pt x="19" y="116"/>
                    <a:pt x="23" y="118"/>
                    <a:pt x="22" y="123"/>
                  </a:cubicBezTo>
                  <a:cubicBezTo>
                    <a:pt x="21" y="124"/>
                    <a:pt x="20" y="124"/>
                    <a:pt x="19" y="123"/>
                  </a:cubicBezTo>
                  <a:cubicBezTo>
                    <a:pt x="16" y="122"/>
                    <a:pt x="17" y="118"/>
                    <a:pt x="17" y="116"/>
                  </a:cubicBezTo>
                  <a:cubicBezTo>
                    <a:pt x="17" y="114"/>
                    <a:pt x="18" y="112"/>
                    <a:pt x="19" y="111"/>
                  </a:cubicBezTo>
                  <a:cubicBezTo>
                    <a:pt x="20" y="111"/>
                    <a:pt x="20" y="111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lose/>
                  <a:moveTo>
                    <a:pt x="45" y="110"/>
                  </a:moveTo>
                  <a:cubicBezTo>
                    <a:pt x="44" y="112"/>
                    <a:pt x="42" y="113"/>
                    <a:pt x="41" y="114"/>
                  </a:cubicBezTo>
                  <a:cubicBezTo>
                    <a:pt x="39" y="116"/>
                    <a:pt x="38" y="118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7" y="116"/>
                    <a:pt x="39" y="111"/>
                    <a:pt x="44" y="110"/>
                  </a:cubicBezTo>
                  <a:cubicBezTo>
                    <a:pt x="44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lose/>
                  <a:moveTo>
                    <a:pt x="60" y="105"/>
                  </a:moveTo>
                  <a:cubicBezTo>
                    <a:pt x="60" y="110"/>
                    <a:pt x="55" y="112"/>
                    <a:pt x="53" y="115"/>
                  </a:cubicBezTo>
                  <a:cubicBezTo>
                    <a:pt x="52" y="115"/>
                    <a:pt x="52" y="113"/>
                    <a:pt x="52" y="111"/>
                  </a:cubicBezTo>
                  <a:cubicBezTo>
                    <a:pt x="52" y="111"/>
                    <a:pt x="52" y="111"/>
                    <a:pt x="52" y="110"/>
                  </a:cubicBezTo>
                  <a:cubicBezTo>
                    <a:pt x="50" y="110"/>
                    <a:pt x="49" y="111"/>
                    <a:pt x="48" y="110"/>
                  </a:cubicBezTo>
                  <a:cubicBezTo>
                    <a:pt x="49" y="108"/>
                    <a:pt x="51" y="106"/>
                    <a:pt x="52" y="105"/>
                  </a:cubicBezTo>
                  <a:cubicBezTo>
                    <a:pt x="54" y="105"/>
                    <a:pt x="57" y="106"/>
                    <a:pt x="58" y="105"/>
                  </a:cubicBezTo>
                  <a:cubicBezTo>
                    <a:pt x="59" y="105"/>
                    <a:pt x="59" y="104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lose/>
                  <a:moveTo>
                    <a:pt x="53" y="102"/>
                  </a:move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1" y="104"/>
                    <a:pt x="49" y="106"/>
                    <a:pt x="47" y="106"/>
                  </a:cubicBezTo>
                  <a:cubicBezTo>
                    <a:pt x="45" y="106"/>
                    <a:pt x="44" y="107"/>
                    <a:pt x="42" y="107"/>
                  </a:cubicBezTo>
                  <a:cubicBezTo>
                    <a:pt x="42" y="105"/>
                    <a:pt x="45" y="103"/>
                    <a:pt x="46" y="102"/>
                  </a:cubicBezTo>
                  <a:cubicBezTo>
                    <a:pt x="48" y="102"/>
                    <a:pt x="50" y="101"/>
                    <a:pt x="52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lose/>
                  <a:moveTo>
                    <a:pt x="41" y="101"/>
                  </a:moveTo>
                  <a:cubicBezTo>
                    <a:pt x="39" y="105"/>
                    <a:pt x="37" y="109"/>
                    <a:pt x="32" y="111"/>
                  </a:cubicBezTo>
                  <a:cubicBezTo>
                    <a:pt x="31" y="111"/>
                    <a:pt x="30" y="111"/>
                    <a:pt x="29" y="110"/>
                  </a:cubicBezTo>
                  <a:cubicBezTo>
                    <a:pt x="29" y="109"/>
                    <a:pt x="29" y="107"/>
                    <a:pt x="30" y="106"/>
                  </a:cubicBezTo>
                  <a:cubicBezTo>
                    <a:pt x="34" y="104"/>
                    <a:pt x="38" y="103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26" y="97"/>
                  </a:moveTo>
                  <a:cubicBezTo>
                    <a:pt x="26" y="101"/>
                    <a:pt x="25" y="104"/>
                    <a:pt x="27" y="107"/>
                  </a:cubicBezTo>
                  <a:cubicBezTo>
                    <a:pt x="27" y="110"/>
                    <a:pt x="28" y="114"/>
                    <a:pt x="26" y="116"/>
                  </a:cubicBezTo>
                  <a:cubicBezTo>
                    <a:pt x="24" y="116"/>
                    <a:pt x="23" y="115"/>
                    <a:pt x="22" y="113"/>
                  </a:cubicBezTo>
                  <a:cubicBezTo>
                    <a:pt x="21" y="111"/>
                    <a:pt x="21" y="109"/>
                    <a:pt x="22" y="107"/>
                  </a:cubicBezTo>
                  <a:cubicBezTo>
                    <a:pt x="23" y="103"/>
                    <a:pt x="23" y="100"/>
                    <a:pt x="25" y="97"/>
                  </a:cubicBezTo>
                  <a:cubicBezTo>
                    <a:pt x="25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lose/>
                  <a:moveTo>
                    <a:pt x="116" y="107"/>
                  </a:moveTo>
                  <a:cubicBezTo>
                    <a:pt x="121" y="107"/>
                    <a:pt x="126" y="107"/>
                    <a:pt x="131" y="107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20" y="115"/>
                    <a:pt x="120" y="115"/>
                    <a:pt x="120" y="11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1" y="126"/>
                    <a:pt x="117" y="124"/>
                    <a:pt x="112" y="121"/>
                  </a:cubicBezTo>
                  <a:cubicBezTo>
                    <a:pt x="108" y="124"/>
                    <a:pt x="104" y="127"/>
                    <a:pt x="100" y="130"/>
                  </a:cubicBezTo>
                  <a:cubicBezTo>
                    <a:pt x="101" y="126"/>
                    <a:pt x="103" y="120"/>
                    <a:pt x="103" y="115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116" y="107"/>
                    <a:pt x="116" y="107"/>
                    <a:pt x="116" y="107"/>
                  </a:cubicBezTo>
                  <a:cubicBezTo>
                    <a:pt x="116" y="107"/>
                    <a:pt x="116" y="107"/>
                    <a:pt x="116" y="107"/>
                  </a:cubicBezTo>
                  <a:close/>
                  <a:moveTo>
                    <a:pt x="69" y="93"/>
                  </a:moveTo>
                  <a:cubicBezTo>
                    <a:pt x="67" y="95"/>
                    <a:pt x="68" y="98"/>
                    <a:pt x="65" y="100"/>
                  </a:cubicBezTo>
                  <a:cubicBezTo>
                    <a:pt x="63" y="101"/>
                    <a:pt x="63" y="103"/>
                    <a:pt x="61" y="103"/>
                  </a:cubicBezTo>
                  <a:cubicBezTo>
                    <a:pt x="59" y="103"/>
                    <a:pt x="58" y="103"/>
                    <a:pt x="57" y="102"/>
                  </a:cubicBezTo>
                  <a:cubicBezTo>
                    <a:pt x="57" y="98"/>
                    <a:pt x="60" y="94"/>
                    <a:pt x="63" y="92"/>
                  </a:cubicBezTo>
                  <a:cubicBezTo>
                    <a:pt x="65" y="92"/>
                    <a:pt x="67" y="92"/>
                    <a:pt x="69" y="92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lose/>
                  <a:moveTo>
                    <a:pt x="60" y="89"/>
                  </a:moveTo>
                  <a:cubicBezTo>
                    <a:pt x="61" y="94"/>
                    <a:pt x="55" y="94"/>
                    <a:pt x="54" y="97"/>
                  </a:cubicBezTo>
                  <a:cubicBezTo>
                    <a:pt x="53" y="98"/>
                    <a:pt x="52" y="98"/>
                    <a:pt x="51" y="98"/>
                  </a:cubicBezTo>
                  <a:cubicBezTo>
                    <a:pt x="49" y="98"/>
                    <a:pt x="48" y="100"/>
                    <a:pt x="47" y="99"/>
                  </a:cubicBezTo>
                  <a:cubicBezTo>
                    <a:pt x="49" y="94"/>
                    <a:pt x="54" y="90"/>
                    <a:pt x="59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lose/>
                  <a:moveTo>
                    <a:pt x="50" y="88"/>
                  </a:moveTo>
                  <a:cubicBezTo>
                    <a:pt x="48" y="91"/>
                    <a:pt x="46" y="93"/>
                    <a:pt x="44" y="96"/>
                  </a:cubicBezTo>
                  <a:cubicBezTo>
                    <a:pt x="42" y="98"/>
                    <a:pt x="39" y="100"/>
                    <a:pt x="36" y="99"/>
                  </a:cubicBezTo>
                  <a:cubicBezTo>
                    <a:pt x="35" y="98"/>
                    <a:pt x="35" y="97"/>
                    <a:pt x="35" y="96"/>
                  </a:cubicBezTo>
                  <a:cubicBezTo>
                    <a:pt x="37" y="93"/>
                    <a:pt x="40" y="93"/>
                    <a:pt x="43" y="91"/>
                  </a:cubicBezTo>
                  <a:cubicBezTo>
                    <a:pt x="45" y="90"/>
                    <a:pt x="47" y="89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50" y="88"/>
                    <a:pt x="50" y="88"/>
                    <a:pt x="50" y="88"/>
                  </a:cubicBezTo>
                  <a:close/>
                  <a:moveTo>
                    <a:pt x="78" y="84"/>
                  </a:moveTo>
                  <a:cubicBezTo>
                    <a:pt x="76" y="86"/>
                    <a:pt x="74" y="88"/>
                    <a:pt x="73" y="89"/>
                  </a:cubicBezTo>
                  <a:cubicBezTo>
                    <a:pt x="74" y="87"/>
                    <a:pt x="76" y="84"/>
                    <a:pt x="78" y="82"/>
                  </a:cubicBezTo>
                  <a:cubicBezTo>
                    <a:pt x="78" y="83"/>
                    <a:pt x="78" y="83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lose/>
                  <a:moveTo>
                    <a:pt x="56" y="80"/>
                  </a:moveTo>
                  <a:cubicBezTo>
                    <a:pt x="51" y="83"/>
                    <a:pt x="48" y="89"/>
                    <a:pt x="42" y="88"/>
                  </a:cubicBezTo>
                  <a:cubicBezTo>
                    <a:pt x="41" y="87"/>
                    <a:pt x="41" y="86"/>
                    <a:pt x="41" y="86"/>
                  </a:cubicBezTo>
                  <a:cubicBezTo>
                    <a:pt x="42" y="82"/>
                    <a:pt x="46" y="84"/>
                    <a:pt x="49" y="83"/>
                  </a:cubicBezTo>
                  <a:cubicBezTo>
                    <a:pt x="51" y="82"/>
                    <a:pt x="53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lose/>
                  <a:moveTo>
                    <a:pt x="64" y="80"/>
                  </a:moveTo>
                  <a:cubicBezTo>
                    <a:pt x="64" y="83"/>
                    <a:pt x="64" y="86"/>
                    <a:pt x="64" y="88"/>
                  </a:cubicBezTo>
                  <a:cubicBezTo>
                    <a:pt x="64" y="89"/>
                    <a:pt x="63" y="88"/>
                    <a:pt x="63" y="89"/>
                  </a:cubicBezTo>
                  <a:cubicBezTo>
                    <a:pt x="63" y="88"/>
                    <a:pt x="62" y="87"/>
                    <a:pt x="62" y="87"/>
                  </a:cubicBezTo>
                  <a:cubicBezTo>
                    <a:pt x="59" y="87"/>
                    <a:pt x="57" y="89"/>
                    <a:pt x="54" y="88"/>
                  </a:cubicBezTo>
                  <a:cubicBezTo>
                    <a:pt x="54" y="85"/>
                    <a:pt x="58" y="82"/>
                    <a:pt x="61" y="80"/>
                  </a:cubicBezTo>
                  <a:cubicBezTo>
                    <a:pt x="61" y="80"/>
                    <a:pt x="63" y="79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lose/>
                  <a:moveTo>
                    <a:pt x="36" y="81"/>
                  </a:moveTo>
                  <a:cubicBezTo>
                    <a:pt x="34" y="82"/>
                    <a:pt x="33" y="81"/>
                    <a:pt x="31" y="80"/>
                  </a:cubicBezTo>
                  <a:cubicBezTo>
                    <a:pt x="31" y="80"/>
                    <a:pt x="32" y="79"/>
                    <a:pt x="32" y="79"/>
                  </a:cubicBezTo>
                  <a:cubicBezTo>
                    <a:pt x="34" y="78"/>
                    <a:pt x="35" y="80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lose/>
                  <a:moveTo>
                    <a:pt x="37" y="77"/>
                  </a:moveTo>
                  <a:cubicBezTo>
                    <a:pt x="37" y="77"/>
                    <a:pt x="37" y="78"/>
                    <a:pt x="37" y="78"/>
                  </a:cubicBezTo>
                  <a:cubicBezTo>
                    <a:pt x="35" y="78"/>
                    <a:pt x="36" y="77"/>
                    <a:pt x="35" y="77"/>
                  </a:cubicBezTo>
                  <a:cubicBezTo>
                    <a:pt x="35" y="76"/>
                    <a:pt x="35" y="75"/>
                    <a:pt x="36" y="75"/>
                  </a:cubicBezTo>
                  <a:cubicBezTo>
                    <a:pt x="37" y="75"/>
                    <a:pt x="36" y="76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lose/>
                  <a:moveTo>
                    <a:pt x="76" y="73"/>
                  </a:moveTo>
                  <a:cubicBezTo>
                    <a:pt x="77" y="79"/>
                    <a:pt x="73" y="84"/>
                    <a:pt x="68" y="87"/>
                  </a:cubicBezTo>
                  <a:cubicBezTo>
                    <a:pt x="66" y="88"/>
                    <a:pt x="68" y="85"/>
                    <a:pt x="67" y="84"/>
                  </a:cubicBezTo>
                  <a:cubicBezTo>
                    <a:pt x="65" y="82"/>
                    <a:pt x="66" y="78"/>
                    <a:pt x="68" y="76"/>
                  </a:cubicBezTo>
                  <a:cubicBezTo>
                    <a:pt x="69" y="74"/>
                    <a:pt x="73" y="74"/>
                    <a:pt x="75" y="73"/>
                  </a:cubicBezTo>
                  <a:cubicBezTo>
                    <a:pt x="75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lose/>
                  <a:moveTo>
                    <a:pt x="70" y="70"/>
                  </a:move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69" y="73"/>
                    <a:pt x="65" y="73"/>
                    <a:pt x="66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4" y="74"/>
                    <a:pt x="66" y="73"/>
                    <a:pt x="67" y="71"/>
                  </a:cubicBezTo>
                  <a:cubicBezTo>
                    <a:pt x="68" y="71"/>
                    <a:pt x="69" y="69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lose/>
                  <a:moveTo>
                    <a:pt x="88" y="69"/>
                  </a:moveTo>
                  <a:cubicBezTo>
                    <a:pt x="88" y="74"/>
                    <a:pt x="84" y="77"/>
                    <a:pt x="80" y="80"/>
                  </a:cubicBezTo>
                  <a:cubicBezTo>
                    <a:pt x="80" y="80"/>
                    <a:pt x="79" y="80"/>
                    <a:pt x="78" y="80"/>
                  </a:cubicBezTo>
                  <a:cubicBezTo>
                    <a:pt x="77" y="79"/>
                    <a:pt x="78" y="78"/>
                    <a:pt x="78" y="77"/>
                  </a:cubicBezTo>
                  <a:cubicBezTo>
                    <a:pt x="79" y="73"/>
                    <a:pt x="85" y="74"/>
                    <a:pt x="86" y="69"/>
                  </a:cubicBezTo>
                  <a:cubicBezTo>
                    <a:pt x="86" y="68"/>
                    <a:pt x="88" y="68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lose/>
                  <a:moveTo>
                    <a:pt x="97" y="61"/>
                  </a:moveTo>
                  <a:cubicBezTo>
                    <a:pt x="96" y="64"/>
                    <a:pt x="98" y="67"/>
                    <a:pt x="94" y="68"/>
                  </a:cubicBezTo>
                  <a:cubicBezTo>
                    <a:pt x="93" y="68"/>
                    <a:pt x="93" y="69"/>
                    <a:pt x="91" y="69"/>
                  </a:cubicBezTo>
                  <a:cubicBezTo>
                    <a:pt x="92" y="68"/>
                    <a:pt x="91" y="67"/>
                    <a:pt x="90" y="66"/>
                  </a:cubicBezTo>
                  <a:cubicBezTo>
                    <a:pt x="89" y="66"/>
                    <a:pt x="89" y="66"/>
                    <a:pt x="88" y="65"/>
                  </a:cubicBezTo>
                  <a:cubicBezTo>
                    <a:pt x="89" y="64"/>
                    <a:pt x="90" y="65"/>
                    <a:pt x="91" y="64"/>
                  </a:cubicBezTo>
                  <a:cubicBezTo>
                    <a:pt x="93" y="63"/>
                    <a:pt x="94" y="61"/>
                    <a:pt x="96" y="61"/>
                  </a:cubicBezTo>
                  <a:cubicBezTo>
                    <a:pt x="96" y="61"/>
                    <a:pt x="96" y="61"/>
                    <a:pt x="96" y="61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7" y="61"/>
                    <a:pt x="97" y="61"/>
                    <a:pt x="97" y="61"/>
                  </a:cubicBezTo>
                  <a:close/>
                  <a:moveTo>
                    <a:pt x="84" y="62"/>
                  </a:moveTo>
                  <a:cubicBezTo>
                    <a:pt x="84" y="64"/>
                    <a:pt x="85" y="67"/>
                    <a:pt x="83" y="69"/>
                  </a:cubicBezTo>
                  <a:cubicBezTo>
                    <a:pt x="82" y="70"/>
                    <a:pt x="80" y="70"/>
                    <a:pt x="79" y="70"/>
                  </a:cubicBezTo>
                  <a:cubicBezTo>
                    <a:pt x="77" y="69"/>
                    <a:pt x="76" y="70"/>
                    <a:pt x="74" y="69"/>
                  </a:cubicBezTo>
                  <a:cubicBezTo>
                    <a:pt x="73" y="69"/>
                    <a:pt x="74" y="67"/>
                    <a:pt x="74" y="66"/>
                  </a:cubicBezTo>
                  <a:cubicBezTo>
                    <a:pt x="76" y="64"/>
                    <a:pt x="79" y="61"/>
                    <a:pt x="82" y="61"/>
                  </a:cubicBezTo>
                  <a:cubicBezTo>
                    <a:pt x="83" y="60"/>
                    <a:pt x="84" y="60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lose/>
                  <a:moveTo>
                    <a:pt x="108" y="58"/>
                  </a:moveTo>
                  <a:cubicBezTo>
                    <a:pt x="108" y="60"/>
                    <a:pt x="106" y="59"/>
                    <a:pt x="104" y="60"/>
                  </a:cubicBezTo>
                  <a:cubicBezTo>
                    <a:pt x="103" y="61"/>
                    <a:pt x="102" y="62"/>
                    <a:pt x="101" y="63"/>
                  </a:cubicBezTo>
                  <a:cubicBezTo>
                    <a:pt x="98" y="63"/>
                    <a:pt x="100" y="60"/>
                    <a:pt x="98" y="59"/>
                  </a:cubicBezTo>
                  <a:cubicBezTo>
                    <a:pt x="98" y="57"/>
                    <a:pt x="100" y="57"/>
                    <a:pt x="101" y="56"/>
                  </a:cubicBezTo>
                  <a:cubicBezTo>
                    <a:pt x="103" y="56"/>
                    <a:pt x="107" y="55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lose/>
                  <a:moveTo>
                    <a:pt x="81" y="57"/>
                  </a:moveTo>
                  <a:cubicBezTo>
                    <a:pt x="72" y="64"/>
                    <a:pt x="64" y="74"/>
                    <a:pt x="54" y="78"/>
                  </a:cubicBezTo>
                  <a:cubicBezTo>
                    <a:pt x="53" y="78"/>
                    <a:pt x="52" y="78"/>
                    <a:pt x="50" y="78"/>
                  </a:cubicBezTo>
                  <a:cubicBezTo>
                    <a:pt x="49" y="77"/>
                    <a:pt x="51" y="76"/>
                    <a:pt x="51" y="75"/>
                  </a:cubicBezTo>
                  <a:cubicBezTo>
                    <a:pt x="54" y="71"/>
                    <a:pt x="59" y="75"/>
                    <a:pt x="62" y="72"/>
                  </a:cubicBezTo>
                  <a:cubicBezTo>
                    <a:pt x="68" y="67"/>
                    <a:pt x="74" y="60"/>
                    <a:pt x="80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7"/>
                    <a:pt x="81" y="57"/>
                    <a:pt x="81" y="57"/>
                  </a:cubicBezTo>
                  <a:close/>
                  <a:moveTo>
                    <a:pt x="118" y="53"/>
                  </a:move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6" y="54"/>
                    <a:pt x="115" y="55"/>
                    <a:pt x="114" y="55"/>
                  </a:cubicBezTo>
                  <a:cubicBezTo>
                    <a:pt x="115" y="54"/>
                    <a:pt x="116" y="54"/>
                    <a:pt x="116" y="53"/>
                  </a:cubicBezTo>
                  <a:cubicBezTo>
                    <a:pt x="117" y="53"/>
                    <a:pt x="117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lose/>
                  <a:moveTo>
                    <a:pt x="96" y="53"/>
                  </a:moveTo>
                  <a:cubicBezTo>
                    <a:pt x="95" y="57"/>
                    <a:pt x="92" y="61"/>
                    <a:pt x="88" y="61"/>
                  </a:cubicBezTo>
                  <a:cubicBezTo>
                    <a:pt x="85" y="61"/>
                    <a:pt x="87" y="58"/>
                    <a:pt x="87" y="56"/>
                  </a:cubicBezTo>
                  <a:cubicBezTo>
                    <a:pt x="89" y="53"/>
                    <a:pt x="92" y="54"/>
                    <a:pt x="95" y="52"/>
                  </a:cubicBezTo>
                  <a:cubicBezTo>
                    <a:pt x="96" y="52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lose/>
                  <a:moveTo>
                    <a:pt x="80" y="52"/>
                  </a:moveTo>
                  <a:cubicBezTo>
                    <a:pt x="73" y="59"/>
                    <a:pt x="66" y="67"/>
                    <a:pt x="58" y="70"/>
                  </a:cubicBezTo>
                  <a:cubicBezTo>
                    <a:pt x="57" y="71"/>
                    <a:pt x="57" y="70"/>
                    <a:pt x="57" y="69"/>
                  </a:cubicBezTo>
                  <a:cubicBezTo>
                    <a:pt x="59" y="67"/>
                    <a:pt x="62" y="66"/>
                    <a:pt x="64" y="65"/>
                  </a:cubicBezTo>
                  <a:cubicBezTo>
                    <a:pt x="69" y="61"/>
                    <a:pt x="74" y="56"/>
                    <a:pt x="79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lose/>
                  <a:moveTo>
                    <a:pt x="89" y="51"/>
                  </a:moveTo>
                  <a:cubicBezTo>
                    <a:pt x="89" y="53"/>
                    <a:pt x="86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1"/>
                    <a:pt x="85" y="50"/>
                    <a:pt x="85" y="50"/>
                  </a:cubicBezTo>
                  <a:cubicBezTo>
                    <a:pt x="87" y="50"/>
                    <a:pt x="88" y="50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lose/>
                  <a:moveTo>
                    <a:pt x="78" y="48"/>
                  </a:move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65" y="58"/>
                    <a:pt x="71" y="53"/>
                    <a:pt x="78" y="47"/>
                  </a:cubicBezTo>
                  <a:cubicBezTo>
                    <a:pt x="78" y="47"/>
                    <a:pt x="79" y="47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lose/>
                  <a:moveTo>
                    <a:pt x="116" y="48"/>
                  </a:moveTo>
                  <a:cubicBezTo>
                    <a:pt x="116" y="50"/>
                    <a:pt x="115" y="51"/>
                    <a:pt x="114" y="52"/>
                  </a:cubicBezTo>
                  <a:cubicBezTo>
                    <a:pt x="112" y="52"/>
                    <a:pt x="110" y="55"/>
                    <a:pt x="108" y="54"/>
                  </a:cubicBezTo>
                  <a:cubicBezTo>
                    <a:pt x="105" y="54"/>
                    <a:pt x="104" y="52"/>
                    <a:pt x="102" y="52"/>
                  </a:cubicBezTo>
                  <a:cubicBezTo>
                    <a:pt x="102" y="52"/>
                    <a:pt x="101" y="51"/>
                    <a:pt x="102" y="51"/>
                  </a:cubicBezTo>
                  <a:cubicBezTo>
                    <a:pt x="106" y="49"/>
                    <a:pt x="110" y="47"/>
                    <a:pt x="115" y="47"/>
                  </a:cubicBezTo>
                  <a:cubicBezTo>
                    <a:pt x="115" y="47"/>
                    <a:pt x="115" y="47"/>
                    <a:pt x="115" y="47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6" y="48"/>
                    <a:pt x="116" y="48"/>
                    <a:pt x="116" y="48"/>
                  </a:cubicBezTo>
                  <a:close/>
                  <a:moveTo>
                    <a:pt x="76" y="46"/>
                  </a:moveTo>
                  <a:cubicBezTo>
                    <a:pt x="69" y="52"/>
                    <a:pt x="61" y="57"/>
                    <a:pt x="56" y="64"/>
                  </a:cubicBezTo>
                  <a:cubicBezTo>
                    <a:pt x="56" y="66"/>
                    <a:pt x="54" y="67"/>
                    <a:pt x="55" y="69"/>
                  </a:cubicBezTo>
                  <a:cubicBezTo>
                    <a:pt x="55" y="70"/>
                    <a:pt x="55" y="71"/>
                    <a:pt x="54" y="72"/>
                  </a:cubicBezTo>
                  <a:cubicBezTo>
                    <a:pt x="53" y="72"/>
                    <a:pt x="52" y="72"/>
                    <a:pt x="51" y="71"/>
                  </a:cubicBezTo>
                  <a:cubicBezTo>
                    <a:pt x="50" y="66"/>
                    <a:pt x="55" y="63"/>
                    <a:pt x="58" y="60"/>
                  </a:cubicBezTo>
                  <a:cubicBezTo>
                    <a:pt x="63" y="54"/>
                    <a:pt x="69" y="50"/>
                    <a:pt x="75" y="45"/>
                  </a:cubicBezTo>
                  <a:cubicBezTo>
                    <a:pt x="75" y="45"/>
                    <a:pt x="76" y="45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lose/>
                  <a:moveTo>
                    <a:pt x="130" y="48"/>
                  </a:move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26" y="49"/>
                    <a:pt x="123" y="52"/>
                    <a:pt x="118" y="51"/>
                  </a:cubicBezTo>
                  <a:cubicBezTo>
                    <a:pt x="119" y="50"/>
                    <a:pt x="120" y="49"/>
                    <a:pt x="121" y="47"/>
                  </a:cubicBezTo>
                  <a:cubicBezTo>
                    <a:pt x="120" y="47"/>
                    <a:pt x="119" y="46"/>
                    <a:pt x="119" y="45"/>
                  </a:cubicBezTo>
                  <a:cubicBezTo>
                    <a:pt x="121" y="44"/>
                    <a:pt x="124" y="44"/>
                    <a:pt x="126" y="45"/>
                  </a:cubicBezTo>
                  <a:cubicBezTo>
                    <a:pt x="128" y="45"/>
                    <a:pt x="130" y="46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lose/>
                  <a:moveTo>
                    <a:pt x="109" y="45"/>
                  </a:moveTo>
                  <a:cubicBezTo>
                    <a:pt x="105" y="45"/>
                    <a:pt x="102" y="48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100" y="46"/>
                    <a:pt x="104" y="44"/>
                    <a:pt x="108" y="42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10" y="41"/>
                    <a:pt x="110" y="44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lose/>
                  <a:moveTo>
                    <a:pt x="101" y="42"/>
                  </a:moveTo>
                  <a:cubicBezTo>
                    <a:pt x="96" y="45"/>
                    <a:pt x="91" y="49"/>
                    <a:pt x="84" y="48"/>
                  </a:cubicBezTo>
                  <a:cubicBezTo>
                    <a:pt x="83" y="47"/>
                    <a:pt x="83" y="46"/>
                    <a:pt x="83" y="44"/>
                  </a:cubicBezTo>
                  <a:cubicBezTo>
                    <a:pt x="86" y="40"/>
                    <a:pt x="91" y="43"/>
                    <a:pt x="96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101" y="42"/>
                    <a:pt x="101" y="42"/>
                    <a:pt x="101" y="42"/>
                  </a:cubicBezTo>
                  <a:close/>
                  <a:moveTo>
                    <a:pt x="142" y="42"/>
                  </a:moveTo>
                  <a:cubicBezTo>
                    <a:pt x="141" y="44"/>
                    <a:pt x="138" y="45"/>
                    <a:pt x="137" y="46"/>
                  </a:cubicBezTo>
                  <a:cubicBezTo>
                    <a:pt x="136" y="46"/>
                    <a:pt x="134" y="48"/>
                    <a:pt x="134" y="46"/>
                  </a:cubicBezTo>
                  <a:cubicBezTo>
                    <a:pt x="134" y="45"/>
                    <a:pt x="133" y="45"/>
                    <a:pt x="132" y="44"/>
                  </a:cubicBezTo>
                  <a:cubicBezTo>
                    <a:pt x="131" y="44"/>
                    <a:pt x="130" y="44"/>
                    <a:pt x="129" y="43"/>
                  </a:cubicBezTo>
                  <a:cubicBezTo>
                    <a:pt x="129" y="41"/>
                    <a:pt x="131" y="41"/>
                    <a:pt x="131" y="41"/>
                  </a:cubicBezTo>
                  <a:cubicBezTo>
                    <a:pt x="135" y="40"/>
                    <a:pt x="140" y="38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lose/>
                  <a:moveTo>
                    <a:pt x="158" y="39"/>
                  </a:moveTo>
                  <a:cubicBezTo>
                    <a:pt x="159" y="40"/>
                    <a:pt x="157" y="41"/>
                    <a:pt x="156" y="41"/>
                  </a:cubicBezTo>
                  <a:cubicBezTo>
                    <a:pt x="154" y="42"/>
                    <a:pt x="150" y="41"/>
                    <a:pt x="148" y="43"/>
                  </a:cubicBezTo>
                  <a:cubicBezTo>
                    <a:pt x="147" y="43"/>
                    <a:pt x="146" y="44"/>
                    <a:pt x="146" y="43"/>
                  </a:cubicBezTo>
                  <a:cubicBezTo>
                    <a:pt x="146" y="42"/>
                    <a:pt x="147" y="41"/>
                    <a:pt x="148" y="40"/>
                  </a:cubicBezTo>
                  <a:cubicBezTo>
                    <a:pt x="152" y="40"/>
                    <a:pt x="155" y="41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lose/>
                  <a:moveTo>
                    <a:pt x="125" y="40"/>
                  </a:moveTo>
                  <a:cubicBezTo>
                    <a:pt x="125" y="40"/>
                    <a:pt x="126" y="41"/>
                    <a:pt x="125" y="41"/>
                  </a:cubicBezTo>
                  <a:cubicBezTo>
                    <a:pt x="121" y="41"/>
                    <a:pt x="118" y="43"/>
                    <a:pt x="114" y="43"/>
                  </a:cubicBezTo>
                  <a:cubicBezTo>
                    <a:pt x="113" y="43"/>
                    <a:pt x="113" y="42"/>
                    <a:pt x="113" y="41"/>
                  </a:cubicBezTo>
                  <a:cubicBezTo>
                    <a:pt x="115" y="39"/>
                    <a:pt x="119" y="38"/>
                    <a:pt x="122" y="38"/>
                  </a:cubicBezTo>
                  <a:cubicBezTo>
                    <a:pt x="123" y="39"/>
                    <a:pt x="124" y="39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lose/>
                  <a:moveTo>
                    <a:pt x="113" y="35"/>
                  </a:moveTo>
                  <a:cubicBezTo>
                    <a:pt x="114" y="35"/>
                    <a:pt x="114" y="35"/>
                    <a:pt x="114" y="36"/>
                  </a:cubicBezTo>
                  <a:cubicBezTo>
                    <a:pt x="114" y="36"/>
                    <a:pt x="111" y="37"/>
                    <a:pt x="108" y="38"/>
                  </a:cubicBezTo>
                  <a:cubicBezTo>
                    <a:pt x="105" y="39"/>
                    <a:pt x="101" y="40"/>
                    <a:pt x="99" y="39"/>
                  </a:cubicBezTo>
                  <a:cubicBezTo>
                    <a:pt x="98" y="37"/>
                    <a:pt x="97" y="36"/>
                    <a:pt x="98" y="35"/>
                  </a:cubicBezTo>
                  <a:cubicBezTo>
                    <a:pt x="98" y="33"/>
                    <a:pt x="104" y="35"/>
                    <a:pt x="107" y="35"/>
                  </a:cubicBezTo>
                  <a:cubicBezTo>
                    <a:pt x="108" y="35"/>
                    <a:pt x="112" y="35"/>
                    <a:pt x="113" y="35"/>
                  </a:cubicBezTo>
                  <a:close/>
                  <a:moveTo>
                    <a:pt x="138" y="35"/>
                  </a:moveTo>
                  <a:cubicBezTo>
                    <a:pt x="138" y="37"/>
                    <a:pt x="137" y="36"/>
                    <a:pt x="136" y="37"/>
                  </a:cubicBezTo>
                  <a:cubicBezTo>
                    <a:pt x="134" y="37"/>
                    <a:pt x="132" y="39"/>
                    <a:pt x="129" y="38"/>
                  </a:cubicBezTo>
                  <a:cubicBezTo>
                    <a:pt x="128" y="35"/>
                    <a:pt x="124" y="38"/>
                    <a:pt x="124" y="35"/>
                  </a:cubicBezTo>
                  <a:cubicBezTo>
                    <a:pt x="126" y="34"/>
                    <a:pt x="128" y="34"/>
                    <a:pt x="130" y="33"/>
                  </a:cubicBezTo>
                  <a:cubicBezTo>
                    <a:pt x="132" y="34"/>
                    <a:pt x="135" y="34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lose/>
                  <a:moveTo>
                    <a:pt x="159" y="34"/>
                  </a:moveTo>
                  <a:cubicBezTo>
                    <a:pt x="158" y="35"/>
                    <a:pt x="157" y="35"/>
                    <a:pt x="156" y="36"/>
                  </a:cubicBezTo>
                  <a:cubicBezTo>
                    <a:pt x="153" y="37"/>
                    <a:pt x="150" y="39"/>
                    <a:pt x="146" y="38"/>
                  </a:cubicBezTo>
                  <a:cubicBezTo>
                    <a:pt x="144" y="36"/>
                    <a:pt x="148" y="36"/>
                    <a:pt x="148" y="33"/>
                  </a:cubicBezTo>
                  <a:cubicBezTo>
                    <a:pt x="150" y="31"/>
                    <a:pt x="154" y="32"/>
                    <a:pt x="157" y="32"/>
                  </a:cubicBezTo>
                  <a:cubicBezTo>
                    <a:pt x="157" y="32"/>
                    <a:pt x="158" y="33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lose/>
                  <a:moveTo>
                    <a:pt x="83" y="41"/>
                  </a:moveTo>
                  <a:cubicBezTo>
                    <a:pt x="82" y="42"/>
                    <a:pt x="81" y="43"/>
                    <a:pt x="80" y="43"/>
                  </a:cubicBezTo>
                  <a:cubicBezTo>
                    <a:pt x="79" y="43"/>
                    <a:pt x="78" y="42"/>
                    <a:pt x="77" y="41"/>
                  </a:cubicBezTo>
                  <a:cubicBezTo>
                    <a:pt x="77" y="38"/>
                    <a:pt x="79" y="36"/>
                    <a:pt x="81" y="34"/>
                  </a:cubicBezTo>
                  <a:cubicBezTo>
                    <a:pt x="83" y="33"/>
                    <a:pt x="84" y="31"/>
                    <a:pt x="86" y="31"/>
                  </a:cubicBezTo>
                  <a:cubicBezTo>
                    <a:pt x="85" y="34"/>
                    <a:pt x="83" y="37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lose/>
                  <a:moveTo>
                    <a:pt x="147" y="31"/>
                  </a:moveTo>
                  <a:cubicBezTo>
                    <a:pt x="146" y="33"/>
                    <a:pt x="143" y="34"/>
                    <a:pt x="141" y="34"/>
                  </a:cubicBezTo>
                  <a:cubicBezTo>
                    <a:pt x="140" y="33"/>
                    <a:pt x="139" y="32"/>
                    <a:pt x="137" y="32"/>
                  </a:cubicBezTo>
                  <a:cubicBezTo>
                    <a:pt x="137" y="32"/>
                    <a:pt x="137" y="32"/>
                    <a:pt x="137" y="31"/>
                  </a:cubicBezTo>
                  <a:cubicBezTo>
                    <a:pt x="139" y="30"/>
                    <a:pt x="141" y="30"/>
                    <a:pt x="143" y="30"/>
                  </a:cubicBezTo>
                  <a:cubicBezTo>
                    <a:pt x="145" y="30"/>
                    <a:pt x="146" y="30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lose/>
                  <a:moveTo>
                    <a:pt x="117" y="29"/>
                  </a:moveTo>
                  <a:cubicBezTo>
                    <a:pt x="120" y="30"/>
                    <a:pt x="124" y="30"/>
                    <a:pt x="127" y="30"/>
                  </a:cubicBezTo>
                  <a:cubicBezTo>
                    <a:pt x="126" y="31"/>
                    <a:pt x="125" y="31"/>
                    <a:pt x="125" y="32"/>
                  </a:cubicBezTo>
                  <a:cubicBezTo>
                    <a:pt x="120" y="33"/>
                    <a:pt x="115" y="34"/>
                    <a:pt x="111" y="32"/>
                  </a:cubicBezTo>
                  <a:cubicBezTo>
                    <a:pt x="110" y="32"/>
                    <a:pt x="109" y="30"/>
                    <a:pt x="110" y="29"/>
                  </a:cubicBezTo>
                  <a:cubicBezTo>
                    <a:pt x="112" y="27"/>
                    <a:pt x="115" y="28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lose/>
                  <a:moveTo>
                    <a:pt x="170" y="27"/>
                  </a:moveTo>
                  <a:cubicBezTo>
                    <a:pt x="171" y="27"/>
                    <a:pt x="171" y="28"/>
                    <a:pt x="171" y="28"/>
                  </a:cubicBezTo>
                  <a:cubicBezTo>
                    <a:pt x="168" y="30"/>
                    <a:pt x="165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1" y="33"/>
                    <a:pt x="162" y="33"/>
                    <a:pt x="162" y="32"/>
                  </a:cubicBezTo>
                  <a:cubicBezTo>
                    <a:pt x="161" y="30"/>
                    <a:pt x="159" y="30"/>
                    <a:pt x="158" y="29"/>
                  </a:cubicBezTo>
                  <a:cubicBezTo>
                    <a:pt x="158" y="27"/>
                    <a:pt x="161" y="27"/>
                    <a:pt x="162" y="26"/>
                  </a:cubicBezTo>
                  <a:cubicBezTo>
                    <a:pt x="164" y="26"/>
                    <a:pt x="167" y="26"/>
                    <a:pt x="169" y="27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70" y="27"/>
                    <a:pt x="170" y="27"/>
                    <a:pt x="170" y="27"/>
                  </a:cubicBezTo>
                  <a:cubicBezTo>
                    <a:pt x="170" y="27"/>
                    <a:pt x="170" y="27"/>
                    <a:pt x="170" y="27"/>
                  </a:cubicBezTo>
                  <a:close/>
                  <a:moveTo>
                    <a:pt x="90" y="39"/>
                  </a:moveTo>
                  <a:cubicBezTo>
                    <a:pt x="89" y="39"/>
                    <a:pt x="88" y="39"/>
                    <a:pt x="87" y="38"/>
                  </a:cubicBezTo>
                  <a:cubicBezTo>
                    <a:pt x="87" y="31"/>
                    <a:pt x="94" y="27"/>
                    <a:pt x="98" y="25"/>
                  </a:cubicBezTo>
                  <a:cubicBezTo>
                    <a:pt x="94" y="28"/>
                    <a:pt x="95" y="35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lose/>
                  <a:moveTo>
                    <a:pt x="132" y="24"/>
                  </a:moveTo>
                  <a:cubicBezTo>
                    <a:pt x="135" y="25"/>
                    <a:pt x="138" y="26"/>
                    <a:pt x="141" y="27"/>
                  </a:cubicBezTo>
                  <a:cubicBezTo>
                    <a:pt x="136" y="28"/>
                    <a:pt x="130" y="29"/>
                    <a:pt x="125" y="28"/>
                  </a:cubicBezTo>
                  <a:cubicBezTo>
                    <a:pt x="124" y="27"/>
                    <a:pt x="123" y="27"/>
                    <a:pt x="123" y="26"/>
                  </a:cubicBezTo>
                  <a:cubicBezTo>
                    <a:pt x="123" y="25"/>
                    <a:pt x="124" y="24"/>
                    <a:pt x="124" y="23"/>
                  </a:cubicBezTo>
                  <a:cubicBezTo>
                    <a:pt x="127" y="22"/>
                    <a:pt x="130" y="22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lose/>
                  <a:moveTo>
                    <a:pt x="149" y="24"/>
                  </a:moveTo>
                  <a:cubicBezTo>
                    <a:pt x="157" y="25"/>
                    <a:pt x="164" y="23"/>
                    <a:pt x="171" y="22"/>
                  </a:cubicBezTo>
                  <a:cubicBezTo>
                    <a:pt x="171" y="22"/>
                    <a:pt x="171" y="23"/>
                    <a:pt x="170" y="23"/>
                  </a:cubicBezTo>
                  <a:cubicBezTo>
                    <a:pt x="160" y="24"/>
                    <a:pt x="150" y="27"/>
                    <a:pt x="139" y="25"/>
                  </a:cubicBezTo>
                  <a:cubicBezTo>
                    <a:pt x="138" y="24"/>
                    <a:pt x="137" y="24"/>
                    <a:pt x="137" y="23"/>
                  </a:cubicBezTo>
                  <a:cubicBezTo>
                    <a:pt x="137" y="22"/>
                    <a:pt x="136" y="21"/>
                    <a:pt x="137" y="21"/>
                  </a:cubicBezTo>
                  <a:cubicBezTo>
                    <a:pt x="141" y="21"/>
                    <a:pt x="145" y="23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lose/>
                  <a:moveTo>
                    <a:pt x="113" y="19"/>
                  </a:moveTo>
                  <a:cubicBezTo>
                    <a:pt x="109" y="23"/>
                    <a:pt x="107" y="27"/>
                    <a:pt x="105" y="30"/>
                  </a:cubicBezTo>
                  <a:cubicBezTo>
                    <a:pt x="103" y="32"/>
                    <a:pt x="102" y="32"/>
                    <a:pt x="101" y="32"/>
                  </a:cubicBezTo>
                  <a:cubicBezTo>
                    <a:pt x="100" y="31"/>
                    <a:pt x="98" y="30"/>
                    <a:pt x="99" y="28"/>
                  </a:cubicBezTo>
                  <a:cubicBezTo>
                    <a:pt x="101" y="25"/>
                    <a:pt x="104" y="23"/>
                    <a:pt x="107" y="21"/>
                  </a:cubicBezTo>
                  <a:cubicBezTo>
                    <a:pt x="109" y="20"/>
                    <a:pt x="111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lose/>
                  <a:moveTo>
                    <a:pt x="172" y="18"/>
                  </a:moveTo>
                  <a:cubicBezTo>
                    <a:pt x="172" y="18"/>
                    <a:pt x="172" y="18"/>
                    <a:pt x="171" y="19"/>
                  </a:cubicBezTo>
                  <a:cubicBezTo>
                    <a:pt x="163" y="19"/>
                    <a:pt x="155" y="21"/>
                    <a:pt x="147" y="21"/>
                  </a:cubicBezTo>
                  <a:cubicBezTo>
                    <a:pt x="147" y="20"/>
                    <a:pt x="146" y="20"/>
                    <a:pt x="146" y="19"/>
                  </a:cubicBezTo>
                  <a:cubicBezTo>
                    <a:pt x="147" y="19"/>
                    <a:pt x="148" y="19"/>
                    <a:pt x="149" y="19"/>
                  </a:cubicBezTo>
                  <a:cubicBezTo>
                    <a:pt x="157" y="19"/>
                    <a:pt x="164" y="18"/>
                    <a:pt x="171" y="17"/>
                  </a:cubicBezTo>
                  <a:cubicBezTo>
                    <a:pt x="171" y="17"/>
                    <a:pt x="172" y="17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lose/>
                  <a:moveTo>
                    <a:pt x="174" y="14"/>
                  </a:moveTo>
                  <a:cubicBezTo>
                    <a:pt x="174" y="14"/>
                    <a:pt x="173" y="14"/>
                    <a:pt x="173" y="15"/>
                  </a:cubicBezTo>
                  <a:cubicBezTo>
                    <a:pt x="165" y="15"/>
                    <a:pt x="158" y="16"/>
                    <a:pt x="151" y="17"/>
                  </a:cubicBezTo>
                  <a:cubicBezTo>
                    <a:pt x="151" y="17"/>
                    <a:pt x="151" y="16"/>
                    <a:pt x="150" y="16"/>
                  </a:cubicBezTo>
                  <a:cubicBezTo>
                    <a:pt x="158" y="15"/>
                    <a:pt x="166" y="13"/>
                    <a:pt x="174" y="13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4" y="14"/>
                    <a:pt x="174" y="14"/>
                    <a:pt x="174" y="14"/>
                  </a:cubicBezTo>
                  <a:cubicBezTo>
                    <a:pt x="174" y="14"/>
                    <a:pt x="174" y="14"/>
                    <a:pt x="174" y="14"/>
                  </a:cubicBezTo>
                  <a:close/>
                  <a:moveTo>
                    <a:pt x="115" y="25"/>
                  </a:moveTo>
                  <a:cubicBezTo>
                    <a:pt x="115" y="24"/>
                    <a:pt x="114" y="23"/>
                    <a:pt x="115" y="22"/>
                  </a:cubicBezTo>
                  <a:cubicBezTo>
                    <a:pt x="118" y="17"/>
                    <a:pt x="123" y="15"/>
                    <a:pt x="128" y="13"/>
                  </a:cubicBezTo>
                  <a:cubicBezTo>
                    <a:pt x="122" y="16"/>
                    <a:pt x="124" y="27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lose/>
                  <a:moveTo>
                    <a:pt x="172" y="10"/>
                  </a:moveTo>
                  <a:cubicBezTo>
                    <a:pt x="172" y="10"/>
                    <a:pt x="172" y="11"/>
                    <a:pt x="172" y="11"/>
                  </a:cubicBezTo>
                  <a:cubicBezTo>
                    <a:pt x="162" y="11"/>
                    <a:pt x="153" y="12"/>
                    <a:pt x="145" y="17"/>
                  </a:cubicBezTo>
                  <a:cubicBezTo>
                    <a:pt x="144" y="18"/>
                    <a:pt x="142" y="19"/>
                    <a:pt x="140" y="18"/>
                  </a:cubicBezTo>
                  <a:cubicBezTo>
                    <a:pt x="140" y="18"/>
                    <a:pt x="139" y="18"/>
                    <a:pt x="139" y="18"/>
                  </a:cubicBezTo>
                  <a:cubicBezTo>
                    <a:pt x="139" y="18"/>
                    <a:pt x="139" y="18"/>
                    <a:pt x="139" y="18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43" y="14"/>
                    <a:pt x="147" y="13"/>
                    <a:pt x="152" y="12"/>
                  </a:cubicBezTo>
                  <a:cubicBezTo>
                    <a:pt x="158" y="11"/>
                    <a:pt x="165" y="9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lose/>
                  <a:moveTo>
                    <a:pt x="169" y="7"/>
                  </a:moveTo>
                  <a:cubicBezTo>
                    <a:pt x="158" y="8"/>
                    <a:pt x="147" y="9"/>
                    <a:pt x="138" y="14"/>
                  </a:cubicBezTo>
                  <a:cubicBezTo>
                    <a:pt x="134" y="16"/>
                    <a:pt x="135" y="23"/>
                    <a:pt x="129" y="21"/>
                  </a:cubicBezTo>
                  <a:cubicBezTo>
                    <a:pt x="128" y="21"/>
                    <a:pt x="128" y="19"/>
                    <a:pt x="128" y="18"/>
                  </a:cubicBezTo>
                  <a:cubicBezTo>
                    <a:pt x="129" y="14"/>
                    <a:pt x="150" y="7"/>
                    <a:pt x="169" y="5"/>
                  </a:cubicBezTo>
                  <a:cubicBezTo>
                    <a:pt x="170" y="5"/>
                    <a:pt x="170" y="7"/>
                    <a:pt x="169" y="7"/>
                  </a:cubicBezTo>
                  <a:close/>
                  <a:moveTo>
                    <a:pt x="193" y="370"/>
                  </a:moveTo>
                  <a:cubicBezTo>
                    <a:pt x="192" y="371"/>
                    <a:pt x="192" y="371"/>
                    <a:pt x="192" y="372"/>
                  </a:cubicBezTo>
                  <a:cubicBezTo>
                    <a:pt x="193" y="372"/>
                    <a:pt x="194" y="372"/>
                    <a:pt x="195" y="372"/>
                  </a:cubicBezTo>
                  <a:cubicBezTo>
                    <a:pt x="195" y="372"/>
                    <a:pt x="195" y="372"/>
                    <a:pt x="195" y="372"/>
                  </a:cubicBezTo>
                  <a:cubicBezTo>
                    <a:pt x="210" y="371"/>
                    <a:pt x="210" y="371"/>
                    <a:pt x="210" y="371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69"/>
                    <a:pt x="210" y="369"/>
                  </a:cubicBezTo>
                  <a:cubicBezTo>
                    <a:pt x="204" y="370"/>
                    <a:pt x="199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lose/>
                  <a:moveTo>
                    <a:pt x="261" y="368"/>
                  </a:moveTo>
                  <a:cubicBezTo>
                    <a:pt x="260" y="369"/>
                    <a:pt x="259" y="370"/>
                    <a:pt x="258" y="371"/>
                  </a:cubicBezTo>
                  <a:cubicBezTo>
                    <a:pt x="264" y="371"/>
                    <a:pt x="271" y="370"/>
                    <a:pt x="277" y="369"/>
                  </a:cubicBezTo>
                  <a:cubicBezTo>
                    <a:pt x="277" y="369"/>
                    <a:pt x="277" y="369"/>
                    <a:pt x="277" y="369"/>
                  </a:cubicBezTo>
                  <a:cubicBezTo>
                    <a:pt x="275" y="367"/>
                    <a:pt x="275" y="367"/>
                    <a:pt x="275" y="367"/>
                  </a:cubicBezTo>
                  <a:cubicBezTo>
                    <a:pt x="261" y="368"/>
                    <a:pt x="261" y="368"/>
                    <a:pt x="261" y="368"/>
                  </a:cubicBezTo>
                  <a:cubicBezTo>
                    <a:pt x="261" y="368"/>
                    <a:pt x="261" y="368"/>
                    <a:pt x="261" y="368"/>
                  </a:cubicBezTo>
                  <a:close/>
                  <a:moveTo>
                    <a:pt x="219" y="368"/>
                  </a:moveTo>
                  <a:cubicBezTo>
                    <a:pt x="218" y="369"/>
                    <a:pt x="218" y="369"/>
                    <a:pt x="218" y="370"/>
                  </a:cubicBezTo>
                  <a:cubicBezTo>
                    <a:pt x="222" y="370"/>
                    <a:pt x="225" y="369"/>
                    <a:pt x="229" y="369"/>
                  </a:cubicBezTo>
                  <a:cubicBezTo>
                    <a:pt x="229" y="369"/>
                    <a:pt x="229" y="368"/>
                    <a:pt x="229" y="368"/>
                  </a:cubicBezTo>
                  <a:cubicBezTo>
                    <a:pt x="228" y="367"/>
                    <a:pt x="228" y="367"/>
                    <a:pt x="228" y="367"/>
                  </a:cubicBezTo>
                  <a:cubicBezTo>
                    <a:pt x="225" y="367"/>
                    <a:pt x="221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lose/>
                  <a:moveTo>
                    <a:pt x="210" y="366"/>
                  </a:moveTo>
                  <a:cubicBezTo>
                    <a:pt x="209" y="366"/>
                    <a:pt x="209" y="367"/>
                    <a:pt x="209" y="367"/>
                  </a:cubicBezTo>
                  <a:cubicBezTo>
                    <a:pt x="210" y="367"/>
                    <a:pt x="210" y="368"/>
                    <a:pt x="211" y="368"/>
                  </a:cubicBezTo>
                  <a:cubicBezTo>
                    <a:pt x="211" y="367"/>
                    <a:pt x="212" y="367"/>
                    <a:pt x="212" y="366"/>
                  </a:cubicBezTo>
                  <a:cubicBezTo>
                    <a:pt x="214" y="366"/>
                    <a:pt x="213" y="369"/>
                    <a:pt x="215" y="368"/>
                  </a:cubicBezTo>
                  <a:cubicBezTo>
                    <a:pt x="215" y="367"/>
                    <a:pt x="216" y="367"/>
                    <a:pt x="215" y="366"/>
                  </a:cubicBezTo>
                  <a:cubicBezTo>
                    <a:pt x="215" y="366"/>
                    <a:pt x="215" y="366"/>
                    <a:pt x="215" y="366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6"/>
                  </a:cubicBezTo>
                  <a:close/>
                  <a:moveTo>
                    <a:pt x="277" y="366"/>
                  </a:moveTo>
                  <a:cubicBezTo>
                    <a:pt x="277" y="366"/>
                    <a:pt x="277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6"/>
                    <a:pt x="279" y="365"/>
                    <a:pt x="278" y="365"/>
                  </a:cubicBezTo>
                  <a:cubicBezTo>
                    <a:pt x="277" y="365"/>
                    <a:pt x="277" y="365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lose/>
                  <a:moveTo>
                    <a:pt x="180" y="370"/>
                  </a:moveTo>
                  <a:cubicBezTo>
                    <a:pt x="180" y="370"/>
                    <a:pt x="180" y="371"/>
                    <a:pt x="181" y="371"/>
                  </a:cubicBezTo>
                  <a:cubicBezTo>
                    <a:pt x="181" y="371"/>
                    <a:pt x="181" y="371"/>
                    <a:pt x="181" y="371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1" y="367"/>
                    <a:pt x="181" y="364"/>
                    <a:pt x="181" y="361"/>
                  </a:cubicBezTo>
                  <a:cubicBezTo>
                    <a:pt x="181" y="361"/>
                    <a:pt x="181" y="361"/>
                    <a:pt x="181" y="361"/>
                  </a:cubicBezTo>
                  <a:cubicBezTo>
                    <a:pt x="180" y="361"/>
                    <a:pt x="180" y="361"/>
                    <a:pt x="180" y="361"/>
                  </a:cubicBezTo>
                  <a:cubicBezTo>
                    <a:pt x="180" y="370"/>
                    <a:pt x="180" y="370"/>
                    <a:pt x="180" y="370"/>
                  </a:cubicBezTo>
                  <a:cubicBezTo>
                    <a:pt x="180" y="370"/>
                    <a:pt x="180" y="370"/>
                    <a:pt x="180" y="370"/>
                  </a:cubicBezTo>
                  <a:close/>
                  <a:moveTo>
                    <a:pt x="183" y="361"/>
                  </a:moveTo>
                  <a:cubicBezTo>
                    <a:pt x="183" y="364"/>
                    <a:pt x="182" y="368"/>
                    <a:pt x="184" y="371"/>
                  </a:cubicBezTo>
                  <a:cubicBezTo>
                    <a:pt x="186" y="371"/>
                    <a:pt x="190" y="372"/>
                    <a:pt x="192" y="369"/>
                  </a:cubicBezTo>
                  <a:cubicBezTo>
                    <a:pt x="192" y="368"/>
                    <a:pt x="190" y="368"/>
                    <a:pt x="189" y="368"/>
                  </a:cubicBezTo>
                  <a:cubicBezTo>
                    <a:pt x="188" y="368"/>
                    <a:pt x="186" y="369"/>
                    <a:pt x="184" y="369"/>
                  </a:cubicBezTo>
                  <a:cubicBezTo>
                    <a:pt x="184" y="366"/>
                    <a:pt x="184" y="363"/>
                    <a:pt x="184" y="361"/>
                  </a:cubicBezTo>
                  <a:cubicBezTo>
                    <a:pt x="184" y="361"/>
                    <a:pt x="184" y="361"/>
                    <a:pt x="184" y="361"/>
                  </a:cubicBezTo>
                  <a:cubicBezTo>
                    <a:pt x="183" y="361"/>
                    <a:pt x="183" y="361"/>
                    <a:pt x="183" y="361"/>
                  </a:cubicBezTo>
                  <a:cubicBezTo>
                    <a:pt x="183" y="361"/>
                    <a:pt x="183" y="361"/>
                    <a:pt x="183" y="361"/>
                  </a:cubicBezTo>
                  <a:close/>
                  <a:moveTo>
                    <a:pt x="267" y="363"/>
                  </a:moveTo>
                  <a:cubicBezTo>
                    <a:pt x="275" y="363"/>
                    <a:pt x="282" y="363"/>
                    <a:pt x="289" y="361"/>
                  </a:cubicBezTo>
                  <a:cubicBezTo>
                    <a:pt x="289" y="361"/>
                    <a:pt x="288" y="360"/>
                    <a:pt x="287" y="360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70" y="360"/>
                    <a:pt x="270" y="360"/>
                    <a:pt x="270" y="360"/>
                  </a:cubicBezTo>
                  <a:cubicBezTo>
                    <a:pt x="267" y="363"/>
                    <a:pt x="267" y="363"/>
                    <a:pt x="267" y="363"/>
                  </a:cubicBezTo>
                  <a:cubicBezTo>
                    <a:pt x="267" y="363"/>
                    <a:pt x="267" y="363"/>
                    <a:pt x="267" y="363"/>
                  </a:cubicBezTo>
                  <a:close/>
                  <a:moveTo>
                    <a:pt x="289" y="356"/>
                  </a:moveTo>
                  <a:cubicBezTo>
                    <a:pt x="288" y="357"/>
                    <a:pt x="289" y="358"/>
                    <a:pt x="289" y="359"/>
                  </a:cubicBezTo>
                  <a:cubicBezTo>
                    <a:pt x="290" y="360"/>
                    <a:pt x="290" y="360"/>
                    <a:pt x="291" y="360"/>
                  </a:cubicBezTo>
                  <a:cubicBezTo>
                    <a:pt x="291" y="359"/>
                    <a:pt x="291" y="358"/>
                    <a:pt x="291" y="357"/>
                  </a:cubicBezTo>
                  <a:cubicBezTo>
                    <a:pt x="290" y="357"/>
                    <a:pt x="290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lose/>
                  <a:moveTo>
                    <a:pt x="187" y="358"/>
                  </a:moveTo>
                  <a:cubicBezTo>
                    <a:pt x="186" y="359"/>
                    <a:pt x="186" y="360"/>
                    <a:pt x="186" y="361"/>
                  </a:cubicBezTo>
                  <a:cubicBezTo>
                    <a:pt x="186" y="363"/>
                    <a:pt x="186" y="365"/>
                    <a:pt x="187" y="367"/>
                  </a:cubicBezTo>
                  <a:cubicBezTo>
                    <a:pt x="191" y="366"/>
                    <a:pt x="195" y="366"/>
                    <a:pt x="199" y="365"/>
                  </a:cubicBezTo>
                  <a:cubicBezTo>
                    <a:pt x="199" y="363"/>
                    <a:pt x="199" y="360"/>
                    <a:pt x="198" y="357"/>
                  </a:cubicBezTo>
                  <a:cubicBezTo>
                    <a:pt x="197" y="358"/>
                    <a:pt x="195" y="359"/>
                    <a:pt x="193" y="359"/>
                  </a:cubicBezTo>
                  <a:cubicBezTo>
                    <a:pt x="193" y="359"/>
                    <a:pt x="193" y="359"/>
                    <a:pt x="193" y="359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89" y="356"/>
                    <a:pt x="187" y="356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lose/>
                  <a:moveTo>
                    <a:pt x="238" y="363"/>
                  </a:moveTo>
                  <a:cubicBezTo>
                    <a:pt x="236" y="364"/>
                    <a:pt x="232" y="364"/>
                    <a:pt x="230" y="365"/>
                  </a:cubicBezTo>
                  <a:cubicBezTo>
                    <a:pt x="230" y="365"/>
                    <a:pt x="231" y="365"/>
                    <a:pt x="231" y="366"/>
                  </a:cubicBezTo>
                  <a:cubicBezTo>
                    <a:pt x="233" y="366"/>
                    <a:pt x="236" y="366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40" y="363"/>
                    <a:pt x="239" y="360"/>
                    <a:pt x="241" y="359"/>
                  </a:cubicBezTo>
                  <a:cubicBezTo>
                    <a:pt x="244" y="360"/>
                    <a:pt x="247" y="361"/>
                    <a:pt x="250" y="362"/>
                  </a:cubicBezTo>
                  <a:cubicBezTo>
                    <a:pt x="250" y="361"/>
                    <a:pt x="249" y="360"/>
                    <a:pt x="248" y="359"/>
                  </a:cubicBezTo>
                  <a:cubicBezTo>
                    <a:pt x="248" y="359"/>
                    <a:pt x="248" y="359"/>
                    <a:pt x="248" y="359"/>
                  </a:cubicBezTo>
                  <a:cubicBezTo>
                    <a:pt x="239" y="355"/>
                    <a:pt x="239" y="355"/>
                    <a:pt x="239" y="355"/>
                  </a:cubicBezTo>
                  <a:cubicBezTo>
                    <a:pt x="238" y="363"/>
                    <a:pt x="238" y="363"/>
                    <a:pt x="238" y="363"/>
                  </a:cubicBezTo>
                  <a:cubicBezTo>
                    <a:pt x="238" y="363"/>
                    <a:pt x="238" y="363"/>
                    <a:pt x="238" y="363"/>
                  </a:cubicBezTo>
                  <a:close/>
                  <a:moveTo>
                    <a:pt x="200" y="356"/>
                  </a:moveTo>
                  <a:cubicBezTo>
                    <a:pt x="201" y="366"/>
                    <a:pt x="201" y="366"/>
                    <a:pt x="201" y="366"/>
                  </a:cubicBezTo>
                  <a:cubicBezTo>
                    <a:pt x="201" y="366"/>
                    <a:pt x="201" y="366"/>
                    <a:pt x="201" y="366"/>
                  </a:cubicBezTo>
                  <a:cubicBezTo>
                    <a:pt x="200" y="367"/>
                    <a:pt x="200" y="368"/>
                    <a:pt x="199" y="369"/>
                  </a:cubicBezTo>
                  <a:cubicBezTo>
                    <a:pt x="199" y="369"/>
                    <a:pt x="199" y="369"/>
                    <a:pt x="199" y="369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3" y="364"/>
                    <a:pt x="204" y="359"/>
                    <a:pt x="203" y="355"/>
                  </a:cubicBezTo>
                  <a:cubicBezTo>
                    <a:pt x="202" y="354"/>
                    <a:pt x="201" y="355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lose/>
                  <a:moveTo>
                    <a:pt x="202" y="351"/>
                  </a:moveTo>
                  <a:cubicBezTo>
                    <a:pt x="202" y="352"/>
                    <a:pt x="201" y="354"/>
                    <a:pt x="202" y="354"/>
                  </a:cubicBezTo>
                  <a:cubicBezTo>
                    <a:pt x="203" y="354"/>
                    <a:pt x="203" y="353"/>
                    <a:pt x="203" y="352"/>
                  </a:cubicBezTo>
                  <a:cubicBezTo>
                    <a:pt x="203" y="352"/>
                    <a:pt x="203" y="351"/>
                    <a:pt x="203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lose/>
                  <a:moveTo>
                    <a:pt x="278" y="355"/>
                  </a:moveTo>
                  <a:cubicBezTo>
                    <a:pt x="286" y="355"/>
                    <a:pt x="295" y="354"/>
                    <a:pt x="303" y="352"/>
                  </a:cubicBezTo>
                  <a:cubicBezTo>
                    <a:pt x="303" y="352"/>
                    <a:pt x="303" y="352"/>
                    <a:pt x="303" y="352"/>
                  </a:cubicBezTo>
                  <a:cubicBezTo>
                    <a:pt x="300" y="350"/>
                    <a:pt x="300" y="350"/>
                    <a:pt x="300" y="350"/>
                  </a:cubicBezTo>
                  <a:cubicBezTo>
                    <a:pt x="280" y="352"/>
                    <a:pt x="280" y="352"/>
                    <a:pt x="280" y="352"/>
                  </a:cubicBezTo>
                  <a:cubicBezTo>
                    <a:pt x="278" y="355"/>
                    <a:pt x="278" y="355"/>
                    <a:pt x="278" y="355"/>
                  </a:cubicBezTo>
                  <a:cubicBezTo>
                    <a:pt x="278" y="355"/>
                    <a:pt x="278" y="355"/>
                    <a:pt x="278" y="355"/>
                  </a:cubicBezTo>
                  <a:close/>
                  <a:moveTo>
                    <a:pt x="251" y="359"/>
                  </a:move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2" y="360"/>
                    <a:pt x="252" y="362"/>
                    <a:pt x="253" y="362"/>
                  </a:cubicBezTo>
                  <a:cubicBezTo>
                    <a:pt x="253" y="362"/>
                    <a:pt x="253" y="361"/>
                    <a:pt x="253" y="360"/>
                  </a:cubicBezTo>
                  <a:cubicBezTo>
                    <a:pt x="255" y="356"/>
                    <a:pt x="256" y="353"/>
                    <a:pt x="256" y="350"/>
                  </a:cubicBezTo>
                  <a:cubicBezTo>
                    <a:pt x="256" y="350"/>
                    <a:pt x="256" y="350"/>
                    <a:pt x="256" y="350"/>
                  </a:cubicBezTo>
                  <a:cubicBezTo>
                    <a:pt x="256" y="349"/>
                    <a:pt x="256" y="349"/>
                    <a:pt x="256" y="349"/>
                  </a:cubicBezTo>
                  <a:cubicBezTo>
                    <a:pt x="251" y="358"/>
                    <a:pt x="251" y="358"/>
                    <a:pt x="251" y="358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lose/>
                  <a:moveTo>
                    <a:pt x="224" y="349"/>
                  </a:moveTo>
                  <a:cubicBezTo>
                    <a:pt x="224" y="353"/>
                    <a:pt x="223" y="358"/>
                    <a:pt x="224" y="363"/>
                  </a:cubicBezTo>
                  <a:cubicBezTo>
                    <a:pt x="224" y="363"/>
                    <a:pt x="224" y="363"/>
                    <a:pt x="224" y="363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7" y="359"/>
                    <a:pt x="237" y="357"/>
                    <a:pt x="237" y="354"/>
                  </a:cubicBezTo>
                  <a:cubicBezTo>
                    <a:pt x="237" y="354"/>
                    <a:pt x="237" y="354"/>
                    <a:pt x="237" y="354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9"/>
                    <a:pt x="224" y="349"/>
                    <a:pt x="224" y="349"/>
                  </a:cubicBezTo>
                  <a:cubicBezTo>
                    <a:pt x="224" y="349"/>
                    <a:pt x="224" y="349"/>
                    <a:pt x="224" y="349"/>
                  </a:cubicBezTo>
                  <a:close/>
                  <a:moveTo>
                    <a:pt x="302" y="348"/>
                  </a:moveTo>
                  <a:cubicBezTo>
                    <a:pt x="301" y="348"/>
                    <a:pt x="302" y="349"/>
                    <a:pt x="302" y="350"/>
                  </a:cubicBezTo>
                  <a:cubicBezTo>
                    <a:pt x="303" y="351"/>
                    <a:pt x="303" y="351"/>
                    <a:pt x="304" y="351"/>
                  </a:cubicBezTo>
                  <a:cubicBezTo>
                    <a:pt x="304" y="351"/>
                    <a:pt x="304" y="350"/>
                    <a:pt x="304" y="349"/>
                  </a:cubicBezTo>
                  <a:cubicBezTo>
                    <a:pt x="303" y="349"/>
                    <a:pt x="303" y="347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lose/>
                  <a:moveTo>
                    <a:pt x="222" y="366"/>
                  </a:moveTo>
                  <a:cubicBezTo>
                    <a:pt x="222" y="360"/>
                    <a:pt x="222" y="353"/>
                    <a:pt x="222" y="347"/>
                  </a:cubicBezTo>
                  <a:cubicBezTo>
                    <a:pt x="222" y="347"/>
                    <a:pt x="222" y="347"/>
                    <a:pt x="222" y="347"/>
                  </a:cubicBezTo>
                  <a:cubicBezTo>
                    <a:pt x="219" y="346"/>
                    <a:pt x="219" y="346"/>
                    <a:pt x="219" y="346"/>
                  </a:cubicBezTo>
                  <a:cubicBezTo>
                    <a:pt x="220" y="366"/>
                    <a:pt x="220" y="366"/>
                    <a:pt x="220" y="366"/>
                  </a:cubicBezTo>
                  <a:cubicBezTo>
                    <a:pt x="222" y="366"/>
                    <a:pt x="222" y="366"/>
                    <a:pt x="222" y="366"/>
                  </a:cubicBezTo>
                  <a:cubicBezTo>
                    <a:pt x="222" y="366"/>
                    <a:pt x="222" y="366"/>
                    <a:pt x="222" y="366"/>
                  </a:cubicBezTo>
                  <a:close/>
                  <a:moveTo>
                    <a:pt x="210" y="350"/>
                  </a:moveTo>
                  <a:cubicBezTo>
                    <a:pt x="208" y="350"/>
                    <a:pt x="207" y="349"/>
                    <a:pt x="205" y="349"/>
                  </a:cubicBezTo>
                  <a:cubicBezTo>
                    <a:pt x="204" y="354"/>
                    <a:pt x="205" y="359"/>
                    <a:pt x="205" y="364"/>
                  </a:cubicBezTo>
                  <a:cubicBezTo>
                    <a:pt x="205" y="364"/>
                    <a:pt x="205" y="364"/>
                    <a:pt x="205" y="364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10" y="365"/>
                    <a:pt x="214" y="364"/>
                    <a:pt x="218" y="363"/>
                  </a:cubicBezTo>
                  <a:cubicBezTo>
                    <a:pt x="218" y="357"/>
                    <a:pt x="218" y="351"/>
                    <a:pt x="218" y="345"/>
                  </a:cubicBezTo>
                  <a:cubicBezTo>
                    <a:pt x="217" y="344"/>
                    <a:pt x="215" y="345"/>
                    <a:pt x="215" y="346"/>
                  </a:cubicBezTo>
                  <a:cubicBezTo>
                    <a:pt x="215" y="346"/>
                    <a:pt x="215" y="346"/>
                    <a:pt x="215" y="346"/>
                  </a:cubicBezTo>
                  <a:cubicBezTo>
                    <a:pt x="210" y="350"/>
                    <a:pt x="210" y="350"/>
                    <a:pt x="210" y="350"/>
                  </a:cubicBezTo>
                  <a:cubicBezTo>
                    <a:pt x="210" y="350"/>
                    <a:pt x="210" y="350"/>
                    <a:pt x="210" y="350"/>
                  </a:cubicBezTo>
                  <a:close/>
                  <a:moveTo>
                    <a:pt x="291" y="346"/>
                  </a:moveTo>
                  <a:cubicBezTo>
                    <a:pt x="296" y="346"/>
                    <a:pt x="301" y="344"/>
                    <a:pt x="304" y="347"/>
                  </a:cubicBezTo>
                  <a:cubicBezTo>
                    <a:pt x="304" y="347"/>
                    <a:pt x="304" y="347"/>
                    <a:pt x="304" y="347"/>
                  </a:cubicBezTo>
                  <a:cubicBezTo>
                    <a:pt x="313" y="345"/>
                    <a:pt x="313" y="345"/>
                    <a:pt x="313" y="345"/>
                  </a:cubicBezTo>
                  <a:cubicBezTo>
                    <a:pt x="311" y="342"/>
                    <a:pt x="311" y="342"/>
                    <a:pt x="311" y="342"/>
                  </a:cubicBezTo>
                  <a:cubicBezTo>
                    <a:pt x="293" y="344"/>
                    <a:pt x="293" y="344"/>
                    <a:pt x="293" y="344"/>
                  </a:cubicBezTo>
                  <a:cubicBezTo>
                    <a:pt x="291" y="346"/>
                    <a:pt x="291" y="346"/>
                    <a:pt x="291" y="346"/>
                  </a:cubicBezTo>
                  <a:cubicBezTo>
                    <a:pt x="291" y="346"/>
                    <a:pt x="291" y="346"/>
                    <a:pt x="291" y="346"/>
                  </a:cubicBezTo>
                  <a:close/>
                  <a:moveTo>
                    <a:pt x="214" y="339"/>
                  </a:moveTo>
                  <a:cubicBezTo>
                    <a:pt x="214" y="341"/>
                    <a:pt x="215" y="342"/>
                    <a:pt x="217" y="343"/>
                  </a:cubicBezTo>
                  <a:cubicBezTo>
                    <a:pt x="217" y="343"/>
                    <a:pt x="217" y="343"/>
                    <a:pt x="217" y="343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9" y="358"/>
                    <a:pt x="249" y="358"/>
                    <a:pt x="250" y="358"/>
                  </a:cubicBezTo>
                  <a:cubicBezTo>
                    <a:pt x="250" y="357"/>
                    <a:pt x="250" y="356"/>
                    <a:pt x="251" y="356"/>
                  </a:cubicBezTo>
                  <a:cubicBezTo>
                    <a:pt x="251" y="356"/>
                    <a:pt x="251" y="356"/>
                    <a:pt x="251" y="356"/>
                  </a:cubicBezTo>
                  <a:cubicBezTo>
                    <a:pt x="224" y="343"/>
                    <a:pt x="224" y="343"/>
                    <a:pt x="224" y="343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lose/>
                  <a:moveTo>
                    <a:pt x="228" y="337"/>
                  </a:moveTo>
                  <a:cubicBezTo>
                    <a:pt x="234" y="342"/>
                    <a:pt x="242" y="345"/>
                    <a:pt x="249" y="348"/>
                  </a:cubicBezTo>
                  <a:cubicBezTo>
                    <a:pt x="249" y="348"/>
                    <a:pt x="249" y="348"/>
                    <a:pt x="249" y="348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49"/>
                    <a:pt x="254" y="348"/>
                    <a:pt x="254" y="347"/>
                  </a:cubicBezTo>
                  <a:cubicBezTo>
                    <a:pt x="247" y="344"/>
                    <a:pt x="240" y="342"/>
                    <a:pt x="234" y="337"/>
                  </a:cubicBezTo>
                  <a:cubicBezTo>
                    <a:pt x="232" y="337"/>
                    <a:pt x="230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lose/>
                  <a:moveTo>
                    <a:pt x="236" y="337"/>
                  </a:moveTo>
                  <a:cubicBezTo>
                    <a:pt x="242" y="341"/>
                    <a:pt x="248" y="343"/>
                    <a:pt x="254" y="346"/>
                  </a:cubicBezTo>
                  <a:cubicBezTo>
                    <a:pt x="254" y="345"/>
                    <a:pt x="254" y="344"/>
                    <a:pt x="255" y="344"/>
                  </a:cubicBezTo>
                  <a:cubicBezTo>
                    <a:pt x="250" y="341"/>
                    <a:pt x="245" y="340"/>
                    <a:pt x="240" y="337"/>
                  </a:cubicBezTo>
                  <a:cubicBezTo>
                    <a:pt x="240" y="337"/>
                    <a:pt x="240" y="337"/>
                    <a:pt x="240" y="337"/>
                  </a:cubicBezTo>
                  <a:cubicBezTo>
                    <a:pt x="236" y="337"/>
                    <a:pt x="236" y="337"/>
                    <a:pt x="236" y="337"/>
                  </a:cubicBezTo>
                  <a:cubicBezTo>
                    <a:pt x="236" y="337"/>
                    <a:pt x="236" y="337"/>
                    <a:pt x="236" y="337"/>
                  </a:cubicBezTo>
                  <a:close/>
                  <a:moveTo>
                    <a:pt x="219" y="338"/>
                  </a:moveTo>
                  <a:cubicBezTo>
                    <a:pt x="219" y="339"/>
                    <a:pt x="219" y="339"/>
                    <a:pt x="219" y="339"/>
                  </a:cubicBezTo>
                  <a:cubicBezTo>
                    <a:pt x="219" y="339"/>
                    <a:pt x="219" y="339"/>
                    <a:pt x="219" y="339"/>
                  </a:cubicBezTo>
                  <a:cubicBezTo>
                    <a:pt x="230" y="344"/>
                    <a:pt x="241" y="349"/>
                    <a:pt x="252" y="354"/>
                  </a:cubicBezTo>
                  <a:cubicBezTo>
                    <a:pt x="252" y="354"/>
                    <a:pt x="252" y="354"/>
                    <a:pt x="252" y="354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44" y="348"/>
                    <a:pt x="236" y="344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2" y="338"/>
                    <a:pt x="219" y="335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lose/>
                  <a:moveTo>
                    <a:pt x="242" y="336"/>
                  </a:moveTo>
                  <a:cubicBezTo>
                    <a:pt x="246" y="339"/>
                    <a:pt x="250" y="340"/>
                    <a:pt x="255" y="342"/>
                  </a:cubicBezTo>
                  <a:cubicBezTo>
                    <a:pt x="255" y="342"/>
                    <a:pt x="255" y="341"/>
                    <a:pt x="255" y="340"/>
                  </a:cubicBezTo>
                  <a:cubicBezTo>
                    <a:pt x="252" y="339"/>
                    <a:pt x="249" y="338"/>
                    <a:pt x="246" y="336"/>
                  </a:cubicBezTo>
                  <a:cubicBezTo>
                    <a:pt x="246" y="336"/>
                    <a:pt x="246" y="336"/>
                    <a:pt x="246" y="336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2" y="336"/>
                    <a:pt x="242" y="336"/>
                    <a:pt x="242" y="336"/>
                  </a:cubicBezTo>
                  <a:close/>
                  <a:moveTo>
                    <a:pt x="249" y="335"/>
                  </a:moveTo>
                  <a:cubicBezTo>
                    <a:pt x="251" y="337"/>
                    <a:pt x="253" y="338"/>
                    <a:pt x="255" y="339"/>
                  </a:cubicBezTo>
                  <a:cubicBezTo>
                    <a:pt x="256" y="337"/>
                    <a:pt x="253" y="337"/>
                    <a:pt x="252" y="336"/>
                  </a:cubicBezTo>
                  <a:cubicBezTo>
                    <a:pt x="251" y="334"/>
                    <a:pt x="250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lose/>
                  <a:moveTo>
                    <a:pt x="253" y="335"/>
                  </a:moveTo>
                  <a:cubicBezTo>
                    <a:pt x="255" y="336"/>
                    <a:pt x="255" y="336"/>
                    <a:pt x="255" y="336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5"/>
                    <a:pt x="254" y="334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lose/>
                  <a:moveTo>
                    <a:pt x="257" y="334"/>
                  </a:moveTo>
                  <a:cubicBezTo>
                    <a:pt x="257" y="351"/>
                    <a:pt x="257" y="351"/>
                    <a:pt x="257" y="351"/>
                  </a:cubicBezTo>
                  <a:cubicBezTo>
                    <a:pt x="257" y="351"/>
                    <a:pt x="257" y="351"/>
                    <a:pt x="257" y="351"/>
                  </a:cubicBezTo>
                  <a:cubicBezTo>
                    <a:pt x="256" y="358"/>
                    <a:pt x="253" y="364"/>
                    <a:pt x="255" y="371"/>
                  </a:cubicBezTo>
                  <a:cubicBezTo>
                    <a:pt x="255" y="371"/>
                    <a:pt x="255" y="371"/>
                    <a:pt x="255" y="371"/>
                  </a:cubicBezTo>
                  <a:cubicBezTo>
                    <a:pt x="256" y="371"/>
                    <a:pt x="256" y="371"/>
                    <a:pt x="256" y="371"/>
                  </a:cubicBezTo>
                  <a:cubicBezTo>
                    <a:pt x="260" y="366"/>
                    <a:pt x="260" y="366"/>
                    <a:pt x="260" y="366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8" y="333"/>
                    <a:pt x="257" y="333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lose/>
                  <a:moveTo>
                    <a:pt x="262" y="366"/>
                  </a:moveTo>
                  <a:cubicBezTo>
                    <a:pt x="266" y="366"/>
                    <a:pt x="271" y="366"/>
                    <a:pt x="275" y="365"/>
                  </a:cubicBezTo>
                  <a:cubicBezTo>
                    <a:pt x="275" y="365"/>
                    <a:pt x="275" y="365"/>
                    <a:pt x="275" y="365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2" y="364"/>
                    <a:pt x="269" y="365"/>
                    <a:pt x="266" y="365"/>
                  </a:cubicBezTo>
                  <a:cubicBezTo>
                    <a:pt x="266" y="365"/>
                    <a:pt x="266" y="365"/>
                    <a:pt x="266" y="365"/>
                  </a:cubicBezTo>
                  <a:cubicBezTo>
                    <a:pt x="266" y="364"/>
                    <a:pt x="266" y="364"/>
                    <a:pt x="266" y="364"/>
                  </a:cubicBezTo>
                  <a:cubicBezTo>
                    <a:pt x="263" y="331"/>
                    <a:pt x="263" y="331"/>
                    <a:pt x="263" y="331"/>
                  </a:cubicBezTo>
                  <a:cubicBezTo>
                    <a:pt x="260" y="332"/>
                    <a:pt x="260" y="332"/>
                    <a:pt x="260" y="332"/>
                  </a:cubicBezTo>
                  <a:cubicBezTo>
                    <a:pt x="262" y="366"/>
                    <a:pt x="262" y="366"/>
                    <a:pt x="262" y="366"/>
                  </a:cubicBezTo>
                  <a:cubicBezTo>
                    <a:pt x="262" y="366"/>
                    <a:pt x="262" y="366"/>
                    <a:pt x="262" y="366"/>
                  </a:cubicBezTo>
                  <a:close/>
                  <a:moveTo>
                    <a:pt x="267" y="361"/>
                  </a:moveTo>
                  <a:cubicBezTo>
                    <a:pt x="269" y="359"/>
                    <a:pt x="269" y="359"/>
                    <a:pt x="269" y="359"/>
                  </a:cubicBezTo>
                  <a:cubicBezTo>
                    <a:pt x="266" y="330"/>
                    <a:pt x="266" y="330"/>
                    <a:pt x="266" y="330"/>
                  </a:cubicBezTo>
                  <a:cubicBezTo>
                    <a:pt x="264" y="331"/>
                    <a:pt x="264" y="331"/>
                    <a:pt x="264" y="331"/>
                  </a:cubicBezTo>
                  <a:cubicBezTo>
                    <a:pt x="267" y="361"/>
                    <a:pt x="267" y="361"/>
                    <a:pt x="267" y="361"/>
                  </a:cubicBezTo>
                  <a:cubicBezTo>
                    <a:pt x="267" y="361"/>
                    <a:pt x="267" y="361"/>
                    <a:pt x="267" y="361"/>
                  </a:cubicBezTo>
                  <a:close/>
                  <a:moveTo>
                    <a:pt x="268" y="329"/>
                  </a:moveTo>
                  <a:cubicBezTo>
                    <a:pt x="270" y="358"/>
                    <a:pt x="270" y="358"/>
                    <a:pt x="270" y="358"/>
                  </a:cubicBezTo>
                  <a:cubicBezTo>
                    <a:pt x="270" y="359"/>
                    <a:pt x="270" y="359"/>
                    <a:pt x="270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5" y="358"/>
                    <a:pt x="287" y="358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3" y="356"/>
                    <a:pt x="279" y="357"/>
                    <a:pt x="276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1" y="328"/>
                    <a:pt x="269" y="328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lose/>
                  <a:moveTo>
                    <a:pt x="276" y="353"/>
                  </a:moveTo>
                  <a:cubicBezTo>
                    <a:pt x="278" y="353"/>
                    <a:pt x="278" y="351"/>
                    <a:pt x="278" y="350"/>
                  </a:cubicBezTo>
                  <a:cubicBezTo>
                    <a:pt x="278" y="350"/>
                    <a:pt x="278" y="350"/>
                    <a:pt x="278" y="350"/>
                  </a:cubicBezTo>
                  <a:cubicBezTo>
                    <a:pt x="275" y="325"/>
                    <a:pt x="275" y="325"/>
                    <a:pt x="275" y="325"/>
                  </a:cubicBezTo>
                  <a:cubicBezTo>
                    <a:pt x="273" y="326"/>
                    <a:pt x="273" y="326"/>
                    <a:pt x="273" y="326"/>
                  </a:cubicBezTo>
                  <a:cubicBezTo>
                    <a:pt x="276" y="353"/>
                    <a:pt x="276" y="353"/>
                    <a:pt x="276" y="353"/>
                  </a:cubicBezTo>
                  <a:cubicBezTo>
                    <a:pt x="276" y="353"/>
                    <a:pt x="276" y="353"/>
                    <a:pt x="276" y="353"/>
                  </a:cubicBezTo>
                  <a:close/>
                  <a:moveTo>
                    <a:pt x="179" y="325"/>
                  </a:moveTo>
                  <a:cubicBezTo>
                    <a:pt x="181" y="325"/>
                    <a:pt x="184" y="325"/>
                    <a:pt x="186" y="324"/>
                  </a:cubicBezTo>
                  <a:cubicBezTo>
                    <a:pt x="186" y="324"/>
                    <a:pt x="186" y="324"/>
                    <a:pt x="186" y="323"/>
                  </a:cubicBezTo>
                  <a:cubicBezTo>
                    <a:pt x="184" y="323"/>
                    <a:pt x="181" y="323"/>
                    <a:pt x="179" y="323"/>
                  </a:cubicBezTo>
                  <a:cubicBezTo>
                    <a:pt x="177" y="323"/>
                    <a:pt x="175" y="323"/>
                    <a:pt x="172" y="323"/>
                  </a:cubicBezTo>
                  <a:cubicBezTo>
                    <a:pt x="172" y="324"/>
                    <a:pt x="172" y="324"/>
                    <a:pt x="173" y="324"/>
                  </a:cubicBezTo>
                  <a:cubicBezTo>
                    <a:pt x="175" y="325"/>
                    <a:pt x="177" y="325"/>
                    <a:pt x="179" y="325"/>
                  </a:cubicBezTo>
                  <a:close/>
                  <a:moveTo>
                    <a:pt x="276" y="324"/>
                  </a:moveTo>
                  <a:cubicBezTo>
                    <a:pt x="278" y="333"/>
                    <a:pt x="279" y="342"/>
                    <a:pt x="280" y="351"/>
                  </a:cubicBezTo>
                  <a:cubicBezTo>
                    <a:pt x="280" y="351"/>
                    <a:pt x="280" y="351"/>
                    <a:pt x="280" y="351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300" y="348"/>
                    <a:pt x="300" y="348"/>
                    <a:pt x="300" y="347"/>
                  </a:cubicBezTo>
                  <a:cubicBezTo>
                    <a:pt x="296" y="346"/>
                    <a:pt x="293" y="348"/>
                    <a:pt x="288" y="348"/>
                  </a:cubicBezTo>
                  <a:cubicBezTo>
                    <a:pt x="288" y="346"/>
                    <a:pt x="288" y="344"/>
                    <a:pt x="288" y="342"/>
                  </a:cubicBezTo>
                  <a:cubicBezTo>
                    <a:pt x="288" y="342"/>
                    <a:pt x="288" y="342"/>
                    <a:pt x="288" y="342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3" y="321"/>
                    <a:pt x="279" y="322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lose/>
                  <a:moveTo>
                    <a:pt x="287" y="322"/>
                  </a:moveTo>
                  <a:cubicBezTo>
                    <a:pt x="289" y="345"/>
                    <a:pt x="289" y="345"/>
                    <a:pt x="289" y="345"/>
                  </a:cubicBezTo>
                  <a:cubicBezTo>
                    <a:pt x="291" y="342"/>
                    <a:pt x="291" y="342"/>
                    <a:pt x="291" y="342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5" y="316"/>
                    <a:pt x="287" y="320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lose/>
                  <a:moveTo>
                    <a:pt x="225" y="320"/>
                  </a:moveTo>
                  <a:cubicBezTo>
                    <a:pt x="215" y="321"/>
                    <a:pt x="204" y="323"/>
                    <a:pt x="195" y="319"/>
                  </a:cubicBezTo>
                  <a:cubicBezTo>
                    <a:pt x="195" y="319"/>
                    <a:pt x="194" y="319"/>
                    <a:pt x="195" y="318"/>
                  </a:cubicBezTo>
                  <a:cubicBezTo>
                    <a:pt x="196" y="317"/>
                    <a:pt x="197" y="318"/>
                    <a:pt x="198" y="318"/>
                  </a:cubicBezTo>
                  <a:cubicBezTo>
                    <a:pt x="209" y="321"/>
                    <a:pt x="222" y="320"/>
                    <a:pt x="231" y="315"/>
                  </a:cubicBezTo>
                  <a:cubicBezTo>
                    <a:pt x="231" y="315"/>
                    <a:pt x="230" y="315"/>
                    <a:pt x="230" y="315"/>
                  </a:cubicBezTo>
                  <a:cubicBezTo>
                    <a:pt x="218" y="316"/>
                    <a:pt x="204" y="315"/>
                    <a:pt x="192" y="314"/>
                  </a:cubicBezTo>
                  <a:cubicBezTo>
                    <a:pt x="191" y="314"/>
                    <a:pt x="190" y="314"/>
                    <a:pt x="190" y="315"/>
                  </a:cubicBezTo>
                  <a:cubicBezTo>
                    <a:pt x="190" y="315"/>
                    <a:pt x="190" y="315"/>
                    <a:pt x="190" y="315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201" y="324"/>
                    <a:pt x="215" y="329"/>
                    <a:pt x="227" y="324"/>
                  </a:cubicBezTo>
                  <a:cubicBezTo>
                    <a:pt x="231" y="323"/>
                    <a:pt x="235" y="321"/>
                    <a:pt x="239" y="319"/>
                  </a:cubicBezTo>
                  <a:cubicBezTo>
                    <a:pt x="243" y="316"/>
                    <a:pt x="249" y="313"/>
                    <a:pt x="251" y="307"/>
                  </a:cubicBezTo>
                  <a:cubicBezTo>
                    <a:pt x="242" y="311"/>
                    <a:pt x="234" y="316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lose/>
                  <a:moveTo>
                    <a:pt x="289" y="314"/>
                  </a:moveTo>
                  <a:cubicBezTo>
                    <a:pt x="293" y="341"/>
                    <a:pt x="293" y="341"/>
                    <a:pt x="293" y="341"/>
                  </a:cubicBezTo>
                  <a:cubicBezTo>
                    <a:pt x="309" y="340"/>
                    <a:pt x="309" y="340"/>
                    <a:pt x="309" y="340"/>
                  </a:cubicBezTo>
                  <a:cubicBezTo>
                    <a:pt x="305" y="303"/>
                    <a:pt x="305" y="303"/>
                    <a:pt x="305" y="303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299" y="303"/>
                    <a:pt x="294" y="308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lose/>
                  <a:moveTo>
                    <a:pt x="305" y="294"/>
                  </a:moveTo>
                  <a:cubicBezTo>
                    <a:pt x="312" y="341"/>
                    <a:pt x="312" y="341"/>
                    <a:pt x="312" y="341"/>
                  </a:cubicBezTo>
                  <a:cubicBezTo>
                    <a:pt x="312" y="341"/>
                    <a:pt x="312" y="341"/>
                    <a:pt x="312" y="341"/>
                  </a:cubicBezTo>
                  <a:cubicBezTo>
                    <a:pt x="312" y="342"/>
                    <a:pt x="313" y="341"/>
                    <a:pt x="313" y="341"/>
                  </a:cubicBezTo>
                  <a:cubicBezTo>
                    <a:pt x="313" y="341"/>
                    <a:pt x="313" y="341"/>
                    <a:pt x="313" y="341"/>
                  </a:cubicBezTo>
                  <a:cubicBezTo>
                    <a:pt x="314" y="341"/>
                    <a:pt x="314" y="341"/>
                    <a:pt x="314" y="341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4"/>
                    <a:pt x="305" y="295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lose/>
                  <a:moveTo>
                    <a:pt x="253" y="307"/>
                  </a:moveTo>
                  <a:cubicBezTo>
                    <a:pt x="249" y="314"/>
                    <a:pt x="249" y="314"/>
                    <a:pt x="249" y="314"/>
                  </a:cubicBezTo>
                  <a:cubicBezTo>
                    <a:pt x="249" y="314"/>
                    <a:pt x="249" y="314"/>
                    <a:pt x="249" y="314"/>
                  </a:cubicBezTo>
                  <a:cubicBezTo>
                    <a:pt x="234" y="328"/>
                    <a:pt x="211" y="332"/>
                    <a:pt x="193" y="323"/>
                  </a:cubicBezTo>
                  <a:cubicBezTo>
                    <a:pt x="192" y="322"/>
                    <a:pt x="191" y="322"/>
                    <a:pt x="190" y="321"/>
                  </a:cubicBezTo>
                  <a:cubicBezTo>
                    <a:pt x="189" y="322"/>
                    <a:pt x="190" y="323"/>
                    <a:pt x="190" y="324"/>
                  </a:cubicBezTo>
                  <a:cubicBezTo>
                    <a:pt x="190" y="324"/>
                    <a:pt x="190" y="324"/>
                    <a:pt x="190" y="324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202" y="330"/>
                    <a:pt x="213" y="333"/>
                    <a:pt x="225" y="333"/>
                  </a:cubicBezTo>
                  <a:cubicBezTo>
                    <a:pt x="237" y="333"/>
                    <a:pt x="246" y="329"/>
                    <a:pt x="255" y="322"/>
                  </a:cubicBezTo>
                  <a:cubicBezTo>
                    <a:pt x="255" y="322"/>
                    <a:pt x="255" y="322"/>
                    <a:pt x="255" y="322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64" y="314"/>
                    <a:pt x="269" y="304"/>
                    <a:pt x="273" y="293"/>
                  </a:cubicBezTo>
                  <a:cubicBezTo>
                    <a:pt x="266" y="297"/>
                    <a:pt x="260" y="303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lose/>
                  <a:moveTo>
                    <a:pt x="275" y="292"/>
                  </a:moveTo>
                  <a:cubicBezTo>
                    <a:pt x="270" y="305"/>
                    <a:pt x="265" y="317"/>
                    <a:pt x="254" y="327"/>
                  </a:cubicBezTo>
                  <a:cubicBezTo>
                    <a:pt x="254" y="327"/>
                    <a:pt x="254" y="327"/>
                    <a:pt x="254" y="327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7" y="329"/>
                    <a:pt x="264" y="326"/>
                    <a:pt x="269" y="319"/>
                  </a:cubicBezTo>
                  <a:cubicBezTo>
                    <a:pt x="276" y="310"/>
                    <a:pt x="279" y="298"/>
                    <a:pt x="282" y="287"/>
                  </a:cubicBezTo>
                  <a:cubicBezTo>
                    <a:pt x="282" y="287"/>
                    <a:pt x="282" y="287"/>
                    <a:pt x="282" y="287"/>
                  </a:cubicBezTo>
                  <a:cubicBezTo>
                    <a:pt x="275" y="292"/>
                    <a:pt x="275" y="292"/>
                    <a:pt x="275" y="292"/>
                  </a:cubicBezTo>
                  <a:cubicBezTo>
                    <a:pt x="275" y="292"/>
                    <a:pt x="275" y="292"/>
                    <a:pt x="275" y="292"/>
                  </a:cubicBezTo>
                  <a:close/>
                  <a:moveTo>
                    <a:pt x="284" y="285"/>
                  </a:moveTo>
                  <a:cubicBezTo>
                    <a:pt x="282" y="297"/>
                    <a:pt x="277" y="307"/>
                    <a:pt x="272" y="317"/>
                  </a:cubicBezTo>
                  <a:cubicBezTo>
                    <a:pt x="270" y="320"/>
                    <a:pt x="267" y="323"/>
                    <a:pt x="265" y="325"/>
                  </a:cubicBezTo>
                  <a:cubicBezTo>
                    <a:pt x="274" y="323"/>
                    <a:pt x="282" y="313"/>
                    <a:pt x="285" y="304"/>
                  </a:cubicBezTo>
                  <a:cubicBezTo>
                    <a:pt x="288" y="296"/>
                    <a:pt x="291" y="289"/>
                    <a:pt x="290" y="28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4" y="285"/>
                    <a:pt x="284" y="285"/>
                    <a:pt x="284" y="285"/>
                  </a:cubicBezTo>
                  <a:cubicBezTo>
                    <a:pt x="284" y="285"/>
                    <a:pt x="284" y="285"/>
                    <a:pt x="284" y="285"/>
                  </a:cubicBezTo>
                  <a:close/>
                  <a:moveTo>
                    <a:pt x="259" y="282"/>
                  </a:moveTo>
                  <a:cubicBezTo>
                    <a:pt x="258" y="285"/>
                    <a:pt x="257" y="287"/>
                    <a:pt x="257" y="289"/>
                  </a:cubicBezTo>
                  <a:cubicBezTo>
                    <a:pt x="260" y="290"/>
                    <a:pt x="262" y="288"/>
                    <a:pt x="263" y="286"/>
                  </a:cubicBezTo>
                  <a:cubicBezTo>
                    <a:pt x="265" y="284"/>
                    <a:pt x="267" y="282"/>
                    <a:pt x="266" y="279"/>
                  </a:cubicBezTo>
                  <a:cubicBezTo>
                    <a:pt x="263" y="279"/>
                    <a:pt x="260" y="280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lose/>
                  <a:moveTo>
                    <a:pt x="269" y="279"/>
                  </a:moveTo>
                  <a:cubicBezTo>
                    <a:pt x="265" y="289"/>
                    <a:pt x="265" y="289"/>
                    <a:pt x="265" y="289"/>
                  </a:cubicBezTo>
                  <a:cubicBezTo>
                    <a:pt x="265" y="289"/>
                    <a:pt x="265" y="289"/>
                    <a:pt x="265" y="289"/>
                  </a:cubicBezTo>
                  <a:cubicBezTo>
                    <a:pt x="265" y="290"/>
                    <a:pt x="266" y="290"/>
                    <a:pt x="267" y="290"/>
                  </a:cubicBezTo>
                  <a:cubicBezTo>
                    <a:pt x="271" y="287"/>
                    <a:pt x="275" y="283"/>
                    <a:pt x="277" y="278"/>
                  </a:cubicBezTo>
                  <a:cubicBezTo>
                    <a:pt x="277" y="277"/>
                    <a:pt x="277" y="276"/>
                    <a:pt x="276" y="276"/>
                  </a:cubicBezTo>
                  <a:cubicBezTo>
                    <a:pt x="273" y="277"/>
                    <a:pt x="270" y="276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lose/>
                  <a:moveTo>
                    <a:pt x="282" y="275"/>
                  </a:moveTo>
                  <a:cubicBezTo>
                    <a:pt x="282" y="277"/>
                    <a:pt x="277" y="278"/>
                    <a:pt x="280" y="280"/>
                  </a:cubicBezTo>
                  <a:cubicBezTo>
                    <a:pt x="281" y="280"/>
                    <a:pt x="282" y="282"/>
                    <a:pt x="283" y="281"/>
                  </a:cubicBezTo>
                  <a:cubicBezTo>
                    <a:pt x="286" y="278"/>
                    <a:pt x="289" y="275"/>
                    <a:pt x="288" y="271"/>
                  </a:cubicBezTo>
                  <a:cubicBezTo>
                    <a:pt x="287" y="270"/>
                    <a:pt x="286" y="271"/>
                    <a:pt x="285" y="271"/>
                  </a:cubicBezTo>
                  <a:cubicBezTo>
                    <a:pt x="284" y="272"/>
                    <a:pt x="283" y="273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lose/>
                  <a:moveTo>
                    <a:pt x="276" y="267"/>
                  </a:moveTo>
                  <a:cubicBezTo>
                    <a:pt x="274" y="269"/>
                    <a:pt x="272" y="271"/>
                    <a:pt x="272" y="274"/>
                  </a:cubicBezTo>
                  <a:cubicBezTo>
                    <a:pt x="274" y="275"/>
                    <a:pt x="277" y="271"/>
                    <a:pt x="278" y="274"/>
                  </a:cubicBezTo>
                  <a:cubicBezTo>
                    <a:pt x="279" y="274"/>
                    <a:pt x="281" y="273"/>
                    <a:pt x="281" y="272"/>
                  </a:cubicBezTo>
                  <a:cubicBezTo>
                    <a:pt x="282" y="269"/>
                    <a:pt x="283" y="267"/>
                    <a:pt x="283" y="265"/>
                  </a:cubicBezTo>
                  <a:cubicBezTo>
                    <a:pt x="284" y="264"/>
                    <a:pt x="283" y="265"/>
                    <a:pt x="282" y="264"/>
                  </a:cubicBezTo>
                  <a:cubicBezTo>
                    <a:pt x="280" y="265"/>
                    <a:pt x="278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lose/>
                  <a:moveTo>
                    <a:pt x="222" y="261"/>
                  </a:moveTo>
                  <a:cubicBezTo>
                    <a:pt x="222" y="262"/>
                    <a:pt x="221" y="263"/>
                    <a:pt x="221" y="263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29" y="260"/>
                    <a:pt x="225" y="262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lose/>
                  <a:moveTo>
                    <a:pt x="201" y="262"/>
                  </a:moveTo>
                  <a:cubicBezTo>
                    <a:pt x="201" y="263"/>
                    <a:pt x="201" y="263"/>
                    <a:pt x="201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2"/>
                    <a:pt x="208" y="261"/>
                  </a:cubicBezTo>
                  <a:cubicBezTo>
                    <a:pt x="205" y="261"/>
                    <a:pt x="203" y="261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lose/>
                  <a:moveTo>
                    <a:pt x="179" y="263"/>
                  </a:moveTo>
                  <a:cubicBezTo>
                    <a:pt x="185" y="263"/>
                    <a:pt x="185" y="263"/>
                    <a:pt x="185" y="263"/>
                  </a:cubicBezTo>
                  <a:cubicBezTo>
                    <a:pt x="185" y="263"/>
                    <a:pt x="185" y="263"/>
                    <a:pt x="185" y="263"/>
                  </a:cubicBezTo>
                  <a:cubicBezTo>
                    <a:pt x="185" y="260"/>
                    <a:pt x="182" y="261"/>
                    <a:pt x="179" y="261"/>
                  </a:cubicBezTo>
                  <a:cubicBezTo>
                    <a:pt x="176" y="261"/>
                    <a:pt x="173" y="260"/>
                    <a:pt x="173" y="263"/>
                  </a:cubicBezTo>
                  <a:cubicBezTo>
                    <a:pt x="173" y="263"/>
                    <a:pt x="173" y="263"/>
                    <a:pt x="173" y="263"/>
                  </a:cubicBezTo>
                  <a:cubicBezTo>
                    <a:pt x="179" y="263"/>
                    <a:pt x="179" y="263"/>
                    <a:pt x="179" y="263"/>
                  </a:cubicBezTo>
                  <a:close/>
                  <a:moveTo>
                    <a:pt x="188" y="261"/>
                  </a:moveTo>
                  <a:cubicBezTo>
                    <a:pt x="187" y="261"/>
                    <a:pt x="188" y="262"/>
                    <a:pt x="188" y="262"/>
                  </a:cubicBezTo>
                  <a:cubicBezTo>
                    <a:pt x="189" y="262"/>
                    <a:pt x="189" y="262"/>
                    <a:pt x="189" y="261"/>
                  </a:cubicBezTo>
                  <a:cubicBezTo>
                    <a:pt x="189" y="261"/>
                    <a:pt x="189" y="260"/>
                    <a:pt x="189" y="260"/>
                  </a:cubicBezTo>
                  <a:cubicBezTo>
                    <a:pt x="188" y="260"/>
                    <a:pt x="188" y="260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lose/>
                  <a:moveTo>
                    <a:pt x="195" y="261"/>
                  </a:moveTo>
                  <a:cubicBezTo>
                    <a:pt x="195" y="261"/>
                    <a:pt x="195" y="262"/>
                    <a:pt x="196" y="262"/>
                  </a:cubicBezTo>
                  <a:cubicBezTo>
                    <a:pt x="196" y="262"/>
                    <a:pt x="197" y="262"/>
                    <a:pt x="197" y="261"/>
                  </a:cubicBezTo>
                  <a:cubicBezTo>
                    <a:pt x="197" y="261"/>
                    <a:pt x="197" y="260"/>
                    <a:pt x="196" y="260"/>
                  </a:cubicBezTo>
                  <a:cubicBezTo>
                    <a:pt x="196" y="260"/>
                    <a:pt x="195" y="260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lose/>
                  <a:moveTo>
                    <a:pt x="233" y="261"/>
                  </a:moveTo>
                  <a:cubicBezTo>
                    <a:pt x="234" y="262"/>
                    <a:pt x="235" y="262"/>
                    <a:pt x="235" y="261"/>
                  </a:cubicBezTo>
                  <a:cubicBezTo>
                    <a:pt x="236" y="261"/>
                    <a:pt x="235" y="260"/>
                    <a:pt x="235" y="260"/>
                  </a:cubicBezTo>
                  <a:cubicBezTo>
                    <a:pt x="234" y="260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lose/>
                  <a:moveTo>
                    <a:pt x="191" y="261"/>
                  </a:moveTo>
                  <a:cubicBezTo>
                    <a:pt x="191" y="261"/>
                    <a:pt x="191" y="262"/>
                    <a:pt x="192" y="262"/>
                  </a:cubicBezTo>
                  <a:cubicBezTo>
                    <a:pt x="193" y="262"/>
                    <a:pt x="193" y="262"/>
                    <a:pt x="193" y="261"/>
                  </a:cubicBezTo>
                  <a:cubicBezTo>
                    <a:pt x="193" y="261"/>
                    <a:pt x="193" y="260"/>
                    <a:pt x="193" y="260"/>
                  </a:cubicBezTo>
                  <a:cubicBezTo>
                    <a:pt x="192" y="260"/>
                    <a:pt x="192" y="260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lose/>
                  <a:moveTo>
                    <a:pt x="237" y="261"/>
                  </a:moveTo>
                  <a:cubicBezTo>
                    <a:pt x="237" y="261"/>
                    <a:pt x="238" y="262"/>
                    <a:pt x="238" y="262"/>
                  </a:cubicBezTo>
                  <a:cubicBezTo>
                    <a:pt x="239" y="262"/>
                    <a:pt x="240" y="262"/>
                    <a:pt x="240" y="261"/>
                  </a:cubicBezTo>
                  <a:cubicBezTo>
                    <a:pt x="240" y="260"/>
                    <a:pt x="239" y="260"/>
                    <a:pt x="239" y="260"/>
                  </a:cubicBezTo>
                  <a:cubicBezTo>
                    <a:pt x="238" y="260"/>
                    <a:pt x="237" y="260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lose/>
                  <a:moveTo>
                    <a:pt x="242" y="261"/>
                  </a:moveTo>
                  <a:cubicBezTo>
                    <a:pt x="242" y="261"/>
                    <a:pt x="242" y="261"/>
                    <a:pt x="243" y="262"/>
                  </a:cubicBezTo>
                  <a:cubicBezTo>
                    <a:pt x="244" y="262"/>
                    <a:pt x="244" y="262"/>
                    <a:pt x="245" y="261"/>
                  </a:cubicBezTo>
                  <a:cubicBezTo>
                    <a:pt x="245" y="260"/>
                    <a:pt x="244" y="260"/>
                    <a:pt x="244" y="260"/>
                  </a:cubicBezTo>
                  <a:cubicBezTo>
                    <a:pt x="243" y="260"/>
                    <a:pt x="242" y="260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lose/>
                  <a:moveTo>
                    <a:pt x="247" y="260"/>
                  </a:moveTo>
                  <a:cubicBezTo>
                    <a:pt x="247" y="261"/>
                    <a:pt x="247" y="261"/>
                    <a:pt x="248" y="262"/>
                  </a:cubicBezTo>
                  <a:cubicBezTo>
                    <a:pt x="248" y="262"/>
                    <a:pt x="249" y="262"/>
                    <a:pt x="249" y="261"/>
                  </a:cubicBezTo>
                  <a:cubicBezTo>
                    <a:pt x="249" y="260"/>
                    <a:pt x="249" y="260"/>
                    <a:pt x="248" y="260"/>
                  </a:cubicBezTo>
                  <a:cubicBezTo>
                    <a:pt x="248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lose/>
                  <a:moveTo>
                    <a:pt x="251" y="261"/>
                  </a:moveTo>
                  <a:cubicBezTo>
                    <a:pt x="251" y="261"/>
                    <a:pt x="251" y="261"/>
                    <a:pt x="252" y="262"/>
                  </a:cubicBezTo>
                  <a:cubicBezTo>
                    <a:pt x="253" y="262"/>
                    <a:pt x="253" y="262"/>
                    <a:pt x="254" y="261"/>
                  </a:cubicBezTo>
                  <a:cubicBezTo>
                    <a:pt x="254" y="260"/>
                    <a:pt x="253" y="260"/>
                    <a:pt x="253" y="260"/>
                  </a:cubicBezTo>
                  <a:cubicBezTo>
                    <a:pt x="252" y="260"/>
                    <a:pt x="251" y="260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lose/>
                  <a:moveTo>
                    <a:pt x="223" y="256"/>
                  </a:moveTo>
                  <a:cubicBezTo>
                    <a:pt x="223" y="257"/>
                    <a:pt x="223" y="258"/>
                    <a:pt x="223" y="259"/>
                  </a:cubicBezTo>
                  <a:cubicBezTo>
                    <a:pt x="223" y="259"/>
                    <a:pt x="223" y="259"/>
                    <a:pt x="223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8"/>
                    <a:pt x="228" y="256"/>
                    <a:pt x="227" y="255"/>
                  </a:cubicBezTo>
                  <a:cubicBezTo>
                    <a:pt x="225" y="253"/>
                    <a:pt x="223" y="254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lose/>
                  <a:moveTo>
                    <a:pt x="203" y="255"/>
                  </a:moveTo>
                  <a:cubicBezTo>
                    <a:pt x="202" y="259"/>
                    <a:pt x="202" y="259"/>
                    <a:pt x="202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7" y="257"/>
                    <a:pt x="207" y="255"/>
                    <a:pt x="205" y="254"/>
                  </a:cubicBezTo>
                  <a:cubicBezTo>
                    <a:pt x="204" y="254"/>
                    <a:pt x="203" y="254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lose/>
                  <a:moveTo>
                    <a:pt x="179" y="259"/>
                  </a:moveTo>
                  <a:cubicBezTo>
                    <a:pt x="184" y="259"/>
                    <a:pt x="184" y="259"/>
                    <a:pt x="184" y="259"/>
                  </a:cubicBezTo>
                  <a:cubicBezTo>
                    <a:pt x="184" y="259"/>
                    <a:pt x="184" y="259"/>
                    <a:pt x="184" y="259"/>
                  </a:cubicBezTo>
                  <a:cubicBezTo>
                    <a:pt x="183" y="257"/>
                    <a:pt x="184" y="255"/>
                    <a:pt x="182" y="253"/>
                  </a:cubicBezTo>
                  <a:cubicBezTo>
                    <a:pt x="181" y="253"/>
                    <a:pt x="180" y="253"/>
                    <a:pt x="179" y="254"/>
                  </a:cubicBezTo>
                  <a:cubicBezTo>
                    <a:pt x="178" y="253"/>
                    <a:pt x="177" y="253"/>
                    <a:pt x="177" y="253"/>
                  </a:cubicBezTo>
                  <a:cubicBezTo>
                    <a:pt x="174" y="255"/>
                    <a:pt x="175" y="257"/>
                    <a:pt x="175" y="259"/>
                  </a:cubicBezTo>
                  <a:cubicBezTo>
                    <a:pt x="175" y="259"/>
                    <a:pt x="175" y="259"/>
                    <a:pt x="175" y="259"/>
                  </a:cubicBezTo>
                  <a:cubicBezTo>
                    <a:pt x="179" y="259"/>
                    <a:pt x="179" y="259"/>
                    <a:pt x="179" y="259"/>
                  </a:cubicBezTo>
                  <a:close/>
                  <a:moveTo>
                    <a:pt x="282" y="260"/>
                  </a:moveTo>
                  <a:cubicBezTo>
                    <a:pt x="282" y="261"/>
                    <a:pt x="283" y="261"/>
                    <a:pt x="284" y="261"/>
                  </a:cubicBezTo>
                  <a:cubicBezTo>
                    <a:pt x="284" y="263"/>
                    <a:pt x="284" y="265"/>
                    <a:pt x="284" y="266"/>
                  </a:cubicBezTo>
                  <a:cubicBezTo>
                    <a:pt x="288" y="266"/>
                    <a:pt x="289" y="262"/>
                    <a:pt x="291" y="259"/>
                  </a:cubicBezTo>
                  <a:cubicBezTo>
                    <a:pt x="291" y="257"/>
                    <a:pt x="292" y="256"/>
                    <a:pt x="291" y="254"/>
                  </a:cubicBezTo>
                  <a:cubicBezTo>
                    <a:pt x="291" y="253"/>
                    <a:pt x="290" y="254"/>
                    <a:pt x="289" y="254"/>
                  </a:cubicBezTo>
                  <a:cubicBezTo>
                    <a:pt x="286" y="256"/>
                    <a:pt x="284" y="257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lose/>
                  <a:moveTo>
                    <a:pt x="179" y="251"/>
                  </a:moveTo>
                  <a:cubicBezTo>
                    <a:pt x="180" y="251"/>
                    <a:pt x="181" y="251"/>
                    <a:pt x="183" y="251"/>
                  </a:cubicBezTo>
                  <a:cubicBezTo>
                    <a:pt x="186" y="253"/>
                    <a:pt x="185" y="257"/>
                    <a:pt x="186" y="260"/>
                  </a:cubicBezTo>
                  <a:cubicBezTo>
                    <a:pt x="186" y="260"/>
                    <a:pt x="186" y="260"/>
                    <a:pt x="186" y="260"/>
                  </a:cubicBezTo>
                  <a:cubicBezTo>
                    <a:pt x="187" y="263"/>
                    <a:pt x="187" y="263"/>
                    <a:pt x="187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200" y="262"/>
                    <a:pt x="200" y="260"/>
                    <a:pt x="201" y="258"/>
                  </a:cubicBezTo>
                  <a:cubicBezTo>
                    <a:pt x="201" y="255"/>
                    <a:pt x="201" y="253"/>
                    <a:pt x="204" y="252"/>
                  </a:cubicBezTo>
                  <a:cubicBezTo>
                    <a:pt x="205" y="251"/>
                    <a:pt x="206" y="252"/>
                    <a:pt x="207" y="252"/>
                  </a:cubicBezTo>
                  <a:cubicBezTo>
                    <a:pt x="209" y="254"/>
                    <a:pt x="209" y="256"/>
                    <a:pt x="209" y="259"/>
                  </a:cubicBezTo>
                  <a:cubicBezTo>
                    <a:pt x="209" y="259"/>
                    <a:pt x="209" y="259"/>
                    <a:pt x="209" y="259"/>
                  </a:cubicBezTo>
                  <a:cubicBezTo>
                    <a:pt x="211" y="259"/>
                    <a:pt x="211" y="259"/>
                    <a:pt x="211" y="259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09" y="250"/>
                    <a:pt x="208" y="248"/>
                    <a:pt x="208" y="246"/>
                  </a:cubicBezTo>
                  <a:cubicBezTo>
                    <a:pt x="208" y="246"/>
                    <a:pt x="208" y="246"/>
                    <a:pt x="208" y="246"/>
                  </a:cubicBezTo>
                  <a:cubicBezTo>
                    <a:pt x="179" y="246"/>
                    <a:pt x="179" y="246"/>
                    <a:pt x="179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8"/>
                    <a:pt x="149" y="250"/>
                    <a:pt x="147" y="251"/>
                  </a:cubicBezTo>
                  <a:cubicBezTo>
                    <a:pt x="147" y="251"/>
                    <a:pt x="147" y="251"/>
                    <a:pt x="147" y="251"/>
                  </a:cubicBezTo>
                  <a:cubicBezTo>
                    <a:pt x="147" y="259"/>
                    <a:pt x="147" y="259"/>
                    <a:pt x="147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6"/>
                    <a:pt x="149" y="254"/>
                    <a:pt x="151" y="252"/>
                  </a:cubicBezTo>
                  <a:cubicBezTo>
                    <a:pt x="152" y="252"/>
                    <a:pt x="153" y="251"/>
                    <a:pt x="154" y="252"/>
                  </a:cubicBezTo>
                  <a:cubicBezTo>
                    <a:pt x="157" y="253"/>
                    <a:pt x="157" y="255"/>
                    <a:pt x="157" y="258"/>
                  </a:cubicBezTo>
                  <a:cubicBezTo>
                    <a:pt x="158" y="260"/>
                    <a:pt x="158" y="262"/>
                    <a:pt x="160" y="263"/>
                  </a:cubicBezTo>
                  <a:cubicBezTo>
                    <a:pt x="160" y="263"/>
                    <a:pt x="160" y="263"/>
                    <a:pt x="160" y="263"/>
                  </a:cubicBezTo>
                  <a:cubicBezTo>
                    <a:pt x="171" y="263"/>
                    <a:pt x="171" y="263"/>
                    <a:pt x="171" y="263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3" y="257"/>
                    <a:pt x="172" y="253"/>
                    <a:pt x="175" y="251"/>
                  </a:cubicBezTo>
                  <a:cubicBezTo>
                    <a:pt x="177" y="251"/>
                    <a:pt x="178" y="251"/>
                    <a:pt x="179" y="251"/>
                  </a:cubicBezTo>
                  <a:close/>
                  <a:moveTo>
                    <a:pt x="213" y="245"/>
                  </a:moveTo>
                  <a:cubicBezTo>
                    <a:pt x="213" y="246"/>
                    <a:pt x="211" y="246"/>
                    <a:pt x="210" y="246"/>
                  </a:cubicBezTo>
                  <a:cubicBezTo>
                    <a:pt x="210" y="247"/>
                    <a:pt x="210" y="249"/>
                    <a:pt x="212" y="249"/>
                  </a:cubicBezTo>
                  <a:cubicBezTo>
                    <a:pt x="212" y="249"/>
                    <a:pt x="213" y="249"/>
                    <a:pt x="213" y="250"/>
                  </a:cubicBezTo>
                  <a:cubicBezTo>
                    <a:pt x="213" y="254"/>
                    <a:pt x="215" y="260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8" y="261"/>
                    <a:pt x="216" y="261"/>
                    <a:pt x="215" y="260"/>
                  </a:cubicBezTo>
                  <a:cubicBezTo>
                    <a:pt x="215" y="260"/>
                    <a:pt x="215" y="260"/>
                    <a:pt x="215" y="260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7" y="248"/>
                    <a:pt x="218" y="247"/>
                    <a:pt x="219" y="246"/>
                  </a:cubicBezTo>
                  <a:cubicBezTo>
                    <a:pt x="218" y="245"/>
                    <a:pt x="217" y="246"/>
                    <a:pt x="216" y="246"/>
                  </a:cubicBezTo>
                  <a:cubicBezTo>
                    <a:pt x="216" y="245"/>
                    <a:pt x="214" y="242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lose/>
                  <a:moveTo>
                    <a:pt x="200" y="238"/>
                  </a:moveTo>
                  <a:cubicBezTo>
                    <a:pt x="200" y="239"/>
                    <a:pt x="200" y="239"/>
                    <a:pt x="201" y="239"/>
                  </a:cubicBezTo>
                  <a:cubicBezTo>
                    <a:pt x="201" y="240"/>
                    <a:pt x="202" y="239"/>
                    <a:pt x="202" y="239"/>
                  </a:cubicBezTo>
                  <a:cubicBezTo>
                    <a:pt x="202" y="238"/>
                    <a:pt x="202" y="237"/>
                    <a:pt x="201" y="237"/>
                  </a:cubicBezTo>
                  <a:cubicBezTo>
                    <a:pt x="201" y="237"/>
                    <a:pt x="200" y="237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lose/>
                  <a:moveTo>
                    <a:pt x="191" y="238"/>
                  </a:moveTo>
                  <a:cubicBezTo>
                    <a:pt x="191" y="238"/>
                    <a:pt x="191" y="239"/>
                    <a:pt x="192" y="239"/>
                  </a:cubicBezTo>
                  <a:cubicBezTo>
                    <a:pt x="193" y="240"/>
                    <a:pt x="193" y="239"/>
                    <a:pt x="193" y="238"/>
                  </a:cubicBezTo>
                  <a:cubicBezTo>
                    <a:pt x="193" y="238"/>
                    <a:pt x="193" y="237"/>
                    <a:pt x="193" y="237"/>
                  </a:cubicBezTo>
                  <a:cubicBezTo>
                    <a:pt x="192" y="236"/>
                    <a:pt x="192" y="237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lose/>
                  <a:moveTo>
                    <a:pt x="204" y="238"/>
                  </a:moveTo>
                  <a:cubicBezTo>
                    <a:pt x="204" y="239"/>
                    <a:pt x="204" y="239"/>
                    <a:pt x="205" y="239"/>
                  </a:cubicBezTo>
                  <a:cubicBezTo>
                    <a:pt x="206" y="239"/>
                    <a:pt x="206" y="239"/>
                    <a:pt x="206" y="238"/>
                  </a:cubicBezTo>
                  <a:cubicBezTo>
                    <a:pt x="206" y="238"/>
                    <a:pt x="206" y="237"/>
                    <a:pt x="205" y="237"/>
                  </a:cubicBezTo>
                  <a:cubicBezTo>
                    <a:pt x="205" y="237"/>
                    <a:pt x="204" y="237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lose/>
                  <a:moveTo>
                    <a:pt x="211" y="237"/>
                  </a:moveTo>
                  <a:cubicBezTo>
                    <a:pt x="211" y="238"/>
                    <a:pt x="211" y="239"/>
                    <a:pt x="212" y="239"/>
                  </a:cubicBezTo>
                  <a:cubicBezTo>
                    <a:pt x="212" y="239"/>
                    <a:pt x="213" y="239"/>
                    <a:pt x="213" y="238"/>
                  </a:cubicBezTo>
                  <a:cubicBezTo>
                    <a:pt x="213" y="238"/>
                    <a:pt x="213" y="237"/>
                    <a:pt x="212" y="237"/>
                  </a:cubicBezTo>
                  <a:cubicBezTo>
                    <a:pt x="212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lose/>
                  <a:moveTo>
                    <a:pt x="215" y="238"/>
                  </a:moveTo>
                  <a:cubicBezTo>
                    <a:pt x="214" y="238"/>
                    <a:pt x="215" y="239"/>
                    <a:pt x="215" y="239"/>
                  </a:cubicBezTo>
                  <a:cubicBezTo>
                    <a:pt x="216" y="240"/>
                    <a:pt x="217" y="239"/>
                    <a:pt x="217" y="238"/>
                  </a:cubicBezTo>
                  <a:cubicBezTo>
                    <a:pt x="217" y="238"/>
                    <a:pt x="217" y="237"/>
                    <a:pt x="216" y="237"/>
                  </a:cubicBezTo>
                  <a:cubicBezTo>
                    <a:pt x="215" y="236"/>
                    <a:pt x="215" y="237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lose/>
                  <a:moveTo>
                    <a:pt x="183" y="238"/>
                  </a:moveTo>
                  <a:cubicBezTo>
                    <a:pt x="183" y="238"/>
                    <a:pt x="183" y="239"/>
                    <a:pt x="184" y="239"/>
                  </a:cubicBezTo>
                  <a:cubicBezTo>
                    <a:pt x="185" y="239"/>
                    <a:pt x="185" y="239"/>
                    <a:pt x="185" y="238"/>
                  </a:cubicBezTo>
                  <a:cubicBezTo>
                    <a:pt x="186" y="238"/>
                    <a:pt x="185" y="237"/>
                    <a:pt x="184" y="237"/>
                  </a:cubicBezTo>
                  <a:cubicBezTo>
                    <a:pt x="184" y="237"/>
                    <a:pt x="183" y="237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lose/>
                  <a:moveTo>
                    <a:pt x="195" y="237"/>
                  </a:moveTo>
                  <a:cubicBezTo>
                    <a:pt x="195" y="238"/>
                    <a:pt x="195" y="239"/>
                    <a:pt x="196" y="239"/>
                  </a:cubicBezTo>
                  <a:cubicBezTo>
                    <a:pt x="196" y="239"/>
                    <a:pt x="197" y="239"/>
                    <a:pt x="197" y="238"/>
                  </a:cubicBezTo>
                  <a:cubicBezTo>
                    <a:pt x="197" y="237"/>
                    <a:pt x="197" y="237"/>
                    <a:pt x="196" y="237"/>
                  </a:cubicBezTo>
                  <a:cubicBezTo>
                    <a:pt x="195" y="236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lose/>
                  <a:moveTo>
                    <a:pt x="221" y="237"/>
                  </a:moveTo>
                  <a:cubicBezTo>
                    <a:pt x="221" y="238"/>
                    <a:pt x="221" y="239"/>
                    <a:pt x="222" y="239"/>
                  </a:cubicBezTo>
                  <a:cubicBezTo>
                    <a:pt x="223" y="239"/>
                    <a:pt x="223" y="239"/>
                    <a:pt x="223" y="238"/>
                  </a:cubicBezTo>
                  <a:cubicBezTo>
                    <a:pt x="224" y="237"/>
                    <a:pt x="223" y="237"/>
                    <a:pt x="223" y="237"/>
                  </a:cubicBezTo>
                  <a:cubicBezTo>
                    <a:pt x="222" y="236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lose/>
                  <a:moveTo>
                    <a:pt x="225" y="237"/>
                  </a:moveTo>
                  <a:cubicBezTo>
                    <a:pt x="225" y="238"/>
                    <a:pt x="226" y="239"/>
                    <a:pt x="226" y="239"/>
                  </a:cubicBezTo>
                  <a:cubicBezTo>
                    <a:pt x="227" y="239"/>
                    <a:pt x="227" y="239"/>
                    <a:pt x="228" y="238"/>
                  </a:cubicBezTo>
                  <a:cubicBezTo>
                    <a:pt x="228" y="237"/>
                    <a:pt x="227" y="237"/>
                    <a:pt x="227" y="236"/>
                  </a:cubicBezTo>
                  <a:cubicBezTo>
                    <a:pt x="226" y="236"/>
                    <a:pt x="226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lose/>
                  <a:moveTo>
                    <a:pt x="314" y="235"/>
                  </a:moveTo>
                  <a:cubicBezTo>
                    <a:pt x="311" y="235"/>
                    <a:pt x="308" y="237"/>
                    <a:pt x="307" y="239"/>
                  </a:cubicBezTo>
                  <a:cubicBezTo>
                    <a:pt x="306" y="241"/>
                    <a:pt x="306" y="244"/>
                    <a:pt x="308" y="245"/>
                  </a:cubicBezTo>
                  <a:cubicBezTo>
                    <a:pt x="309" y="246"/>
                    <a:pt x="309" y="247"/>
                    <a:pt x="310" y="246"/>
                  </a:cubicBezTo>
                  <a:cubicBezTo>
                    <a:pt x="313" y="244"/>
                    <a:pt x="315" y="241"/>
                    <a:pt x="316" y="238"/>
                  </a:cubicBezTo>
                  <a:cubicBezTo>
                    <a:pt x="317" y="237"/>
                    <a:pt x="317" y="236"/>
                    <a:pt x="317" y="235"/>
                  </a:cubicBezTo>
                  <a:cubicBezTo>
                    <a:pt x="316" y="234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lose/>
                  <a:moveTo>
                    <a:pt x="316" y="282"/>
                  </a:moveTo>
                  <a:cubicBezTo>
                    <a:pt x="320" y="277"/>
                    <a:pt x="320" y="277"/>
                    <a:pt x="320" y="277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22" y="271"/>
                    <a:pt x="324" y="266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3" y="265"/>
                    <a:pt x="320" y="268"/>
                    <a:pt x="316" y="268"/>
                  </a:cubicBezTo>
                  <a:cubicBezTo>
                    <a:pt x="316" y="268"/>
                    <a:pt x="316" y="268"/>
                    <a:pt x="316" y="268"/>
                  </a:cubicBezTo>
                  <a:cubicBezTo>
                    <a:pt x="300" y="232"/>
                    <a:pt x="300" y="232"/>
                    <a:pt x="300" y="232"/>
                  </a:cubicBezTo>
                  <a:cubicBezTo>
                    <a:pt x="297" y="239"/>
                    <a:pt x="297" y="239"/>
                    <a:pt x="297" y="239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6" y="282"/>
                    <a:pt x="316" y="282"/>
                    <a:pt x="316" y="282"/>
                  </a:cubicBezTo>
                  <a:close/>
                  <a:moveTo>
                    <a:pt x="342" y="227"/>
                  </a:moveTo>
                  <a:cubicBezTo>
                    <a:pt x="338" y="238"/>
                    <a:pt x="334" y="250"/>
                    <a:pt x="323" y="259"/>
                  </a:cubicBezTo>
                  <a:cubicBezTo>
                    <a:pt x="321" y="260"/>
                    <a:pt x="318" y="261"/>
                    <a:pt x="318" y="264"/>
                  </a:cubicBezTo>
                  <a:cubicBezTo>
                    <a:pt x="318" y="265"/>
                    <a:pt x="320" y="265"/>
                    <a:pt x="321" y="265"/>
                  </a:cubicBezTo>
                  <a:cubicBezTo>
                    <a:pt x="325" y="263"/>
                    <a:pt x="329" y="258"/>
                    <a:pt x="331" y="254"/>
                  </a:cubicBezTo>
                  <a:cubicBezTo>
                    <a:pt x="337" y="245"/>
                    <a:pt x="341" y="235"/>
                    <a:pt x="344" y="225"/>
                  </a:cubicBezTo>
                  <a:cubicBezTo>
                    <a:pt x="343" y="222"/>
                    <a:pt x="343" y="226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lose/>
                  <a:moveTo>
                    <a:pt x="327" y="224"/>
                  </a:moveTo>
                  <a:cubicBezTo>
                    <a:pt x="322" y="233"/>
                    <a:pt x="319" y="242"/>
                    <a:pt x="314" y="251"/>
                  </a:cubicBezTo>
                  <a:cubicBezTo>
                    <a:pt x="314" y="254"/>
                    <a:pt x="313" y="259"/>
                    <a:pt x="316" y="261"/>
                  </a:cubicBezTo>
                  <a:cubicBezTo>
                    <a:pt x="317" y="261"/>
                    <a:pt x="318" y="260"/>
                    <a:pt x="318" y="259"/>
                  </a:cubicBezTo>
                  <a:cubicBezTo>
                    <a:pt x="319" y="255"/>
                    <a:pt x="317" y="250"/>
                    <a:pt x="319" y="246"/>
                  </a:cubicBezTo>
                  <a:cubicBezTo>
                    <a:pt x="322" y="238"/>
                    <a:pt x="325" y="231"/>
                    <a:pt x="329" y="223"/>
                  </a:cubicBezTo>
                  <a:cubicBezTo>
                    <a:pt x="328" y="222"/>
                    <a:pt x="327" y="223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lose/>
                  <a:moveTo>
                    <a:pt x="339" y="223"/>
                  </a:moveTo>
                  <a:cubicBezTo>
                    <a:pt x="336" y="233"/>
                    <a:pt x="333" y="242"/>
                    <a:pt x="326" y="250"/>
                  </a:cubicBezTo>
                  <a:cubicBezTo>
                    <a:pt x="325" y="252"/>
                    <a:pt x="322" y="252"/>
                    <a:pt x="322" y="254"/>
                  </a:cubicBezTo>
                  <a:cubicBezTo>
                    <a:pt x="321" y="255"/>
                    <a:pt x="322" y="255"/>
                    <a:pt x="323" y="255"/>
                  </a:cubicBezTo>
                  <a:cubicBezTo>
                    <a:pt x="327" y="255"/>
                    <a:pt x="329" y="250"/>
                    <a:pt x="331" y="247"/>
                  </a:cubicBezTo>
                  <a:cubicBezTo>
                    <a:pt x="335" y="239"/>
                    <a:pt x="338" y="232"/>
                    <a:pt x="341" y="224"/>
                  </a:cubicBezTo>
                  <a:cubicBezTo>
                    <a:pt x="340" y="223"/>
                    <a:pt x="341" y="223"/>
                    <a:pt x="340" y="222"/>
                  </a:cubicBezTo>
                  <a:cubicBezTo>
                    <a:pt x="340" y="222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lose/>
                  <a:moveTo>
                    <a:pt x="308" y="223"/>
                  </a:moveTo>
                  <a:cubicBezTo>
                    <a:pt x="304" y="223"/>
                    <a:pt x="304" y="227"/>
                    <a:pt x="303" y="229"/>
                  </a:cubicBezTo>
                  <a:cubicBezTo>
                    <a:pt x="303" y="232"/>
                    <a:pt x="303" y="234"/>
                    <a:pt x="303" y="236"/>
                  </a:cubicBezTo>
                  <a:cubicBezTo>
                    <a:pt x="305" y="236"/>
                    <a:pt x="307" y="234"/>
                    <a:pt x="308" y="233"/>
                  </a:cubicBezTo>
                  <a:cubicBezTo>
                    <a:pt x="310" y="230"/>
                    <a:pt x="311" y="227"/>
                    <a:pt x="311" y="223"/>
                  </a:cubicBezTo>
                  <a:cubicBezTo>
                    <a:pt x="311" y="221"/>
                    <a:pt x="309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lose/>
                  <a:moveTo>
                    <a:pt x="319" y="223"/>
                  </a:moveTo>
                  <a:cubicBezTo>
                    <a:pt x="315" y="224"/>
                    <a:pt x="313" y="229"/>
                    <a:pt x="311" y="232"/>
                  </a:cubicBezTo>
                  <a:cubicBezTo>
                    <a:pt x="311" y="232"/>
                    <a:pt x="311" y="232"/>
                    <a:pt x="311" y="232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4" y="234"/>
                    <a:pt x="316" y="231"/>
                    <a:pt x="318" y="233"/>
                  </a:cubicBezTo>
                  <a:cubicBezTo>
                    <a:pt x="320" y="234"/>
                    <a:pt x="320" y="232"/>
                    <a:pt x="320" y="231"/>
                  </a:cubicBezTo>
                  <a:cubicBezTo>
                    <a:pt x="321" y="229"/>
                    <a:pt x="322" y="228"/>
                    <a:pt x="323" y="225"/>
                  </a:cubicBezTo>
                  <a:cubicBezTo>
                    <a:pt x="323" y="224"/>
                    <a:pt x="323" y="223"/>
                    <a:pt x="323" y="222"/>
                  </a:cubicBezTo>
                  <a:cubicBezTo>
                    <a:pt x="321" y="221"/>
                    <a:pt x="320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lose/>
                  <a:moveTo>
                    <a:pt x="330" y="224"/>
                  </a:moveTo>
                  <a:cubicBezTo>
                    <a:pt x="322" y="244"/>
                    <a:pt x="322" y="244"/>
                    <a:pt x="322" y="244"/>
                  </a:cubicBezTo>
                  <a:cubicBezTo>
                    <a:pt x="322" y="244"/>
                    <a:pt x="322" y="244"/>
                    <a:pt x="322" y="244"/>
                  </a:cubicBezTo>
                  <a:cubicBezTo>
                    <a:pt x="322" y="246"/>
                    <a:pt x="322" y="247"/>
                    <a:pt x="323" y="248"/>
                  </a:cubicBezTo>
                  <a:cubicBezTo>
                    <a:pt x="324" y="249"/>
                    <a:pt x="324" y="248"/>
                    <a:pt x="325" y="247"/>
                  </a:cubicBezTo>
                  <a:cubicBezTo>
                    <a:pt x="325" y="243"/>
                    <a:pt x="326" y="239"/>
                    <a:pt x="327" y="235"/>
                  </a:cubicBezTo>
                  <a:cubicBezTo>
                    <a:pt x="329" y="231"/>
                    <a:pt x="331" y="227"/>
                    <a:pt x="333" y="222"/>
                  </a:cubicBezTo>
                  <a:cubicBezTo>
                    <a:pt x="332" y="222"/>
                    <a:pt x="331" y="223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lose/>
                  <a:moveTo>
                    <a:pt x="336" y="221"/>
                  </a:moveTo>
                  <a:cubicBezTo>
                    <a:pt x="333" y="229"/>
                    <a:pt x="329" y="237"/>
                    <a:pt x="326" y="244"/>
                  </a:cubicBezTo>
                  <a:cubicBezTo>
                    <a:pt x="326" y="245"/>
                    <a:pt x="326" y="246"/>
                    <a:pt x="326" y="246"/>
                  </a:cubicBezTo>
                  <a:cubicBezTo>
                    <a:pt x="326" y="246"/>
                    <a:pt x="326" y="246"/>
                    <a:pt x="326" y="246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30" y="237"/>
                    <a:pt x="335" y="230"/>
                    <a:pt x="337" y="222"/>
                  </a:cubicBezTo>
                  <a:cubicBezTo>
                    <a:pt x="337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lose/>
                  <a:moveTo>
                    <a:pt x="329" y="220"/>
                  </a:moveTo>
                  <a:cubicBezTo>
                    <a:pt x="331" y="221"/>
                    <a:pt x="331" y="218"/>
                    <a:pt x="332" y="217"/>
                  </a:cubicBezTo>
                  <a:cubicBezTo>
                    <a:pt x="332" y="217"/>
                    <a:pt x="331" y="216"/>
                    <a:pt x="331" y="216"/>
                  </a:cubicBezTo>
                  <a:cubicBezTo>
                    <a:pt x="329" y="216"/>
                    <a:pt x="330" y="218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lose/>
                  <a:moveTo>
                    <a:pt x="343" y="218"/>
                  </a:moveTo>
                  <a:cubicBezTo>
                    <a:pt x="343" y="219"/>
                    <a:pt x="342" y="219"/>
                    <a:pt x="343" y="220"/>
                  </a:cubicBezTo>
                  <a:cubicBezTo>
                    <a:pt x="344" y="220"/>
                    <a:pt x="345" y="219"/>
                    <a:pt x="345" y="218"/>
                  </a:cubicBezTo>
                  <a:cubicBezTo>
                    <a:pt x="345" y="217"/>
                    <a:pt x="346" y="217"/>
                    <a:pt x="346" y="216"/>
                  </a:cubicBezTo>
                  <a:cubicBezTo>
                    <a:pt x="344" y="216"/>
                    <a:pt x="344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lose/>
                  <a:moveTo>
                    <a:pt x="310" y="212"/>
                  </a:moveTo>
                  <a:cubicBezTo>
                    <a:pt x="309" y="215"/>
                    <a:pt x="307" y="217"/>
                    <a:pt x="308" y="221"/>
                  </a:cubicBezTo>
                  <a:cubicBezTo>
                    <a:pt x="309" y="220"/>
                    <a:pt x="311" y="218"/>
                    <a:pt x="313" y="219"/>
                  </a:cubicBezTo>
                  <a:cubicBezTo>
                    <a:pt x="314" y="220"/>
                    <a:pt x="312" y="222"/>
                    <a:pt x="314" y="221"/>
                  </a:cubicBezTo>
                  <a:cubicBezTo>
                    <a:pt x="314" y="221"/>
                    <a:pt x="314" y="221"/>
                    <a:pt x="314" y="221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5"/>
                    <a:pt x="314" y="212"/>
                    <a:pt x="313" y="209"/>
                  </a:cubicBezTo>
                  <a:cubicBezTo>
                    <a:pt x="311" y="209"/>
                    <a:pt x="311" y="211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lose/>
                  <a:moveTo>
                    <a:pt x="344" y="210"/>
                  </a:moveTo>
                  <a:cubicBezTo>
                    <a:pt x="343" y="213"/>
                    <a:pt x="337" y="214"/>
                    <a:pt x="339" y="218"/>
                  </a:cubicBezTo>
                  <a:cubicBezTo>
                    <a:pt x="339" y="218"/>
                    <a:pt x="341" y="219"/>
                    <a:pt x="341" y="218"/>
                  </a:cubicBezTo>
                  <a:cubicBezTo>
                    <a:pt x="345" y="215"/>
                    <a:pt x="347" y="211"/>
                    <a:pt x="348" y="206"/>
                  </a:cubicBezTo>
                  <a:cubicBezTo>
                    <a:pt x="346" y="207"/>
                    <a:pt x="346" y="209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lose/>
                  <a:moveTo>
                    <a:pt x="325" y="206"/>
                  </a:moveTo>
                  <a:cubicBezTo>
                    <a:pt x="325" y="210"/>
                    <a:pt x="324" y="214"/>
                    <a:pt x="323" y="218"/>
                  </a:cubicBezTo>
                  <a:cubicBezTo>
                    <a:pt x="324" y="219"/>
                    <a:pt x="325" y="217"/>
                    <a:pt x="326" y="216"/>
                  </a:cubicBezTo>
                  <a:cubicBezTo>
                    <a:pt x="326" y="212"/>
                    <a:pt x="330" y="209"/>
                    <a:pt x="328" y="204"/>
                  </a:cubicBezTo>
                  <a:cubicBezTo>
                    <a:pt x="327" y="204"/>
                    <a:pt x="326" y="205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lose/>
                  <a:moveTo>
                    <a:pt x="331" y="206"/>
                  </a:moveTo>
                  <a:cubicBezTo>
                    <a:pt x="331" y="210"/>
                    <a:pt x="330" y="215"/>
                    <a:pt x="333" y="217"/>
                  </a:cubicBezTo>
                  <a:cubicBezTo>
                    <a:pt x="334" y="217"/>
                    <a:pt x="336" y="218"/>
                    <a:pt x="336" y="217"/>
                  </a:cubicBezTo>
                  <a:cubicBezTo>
                    <a:pt x="337" y="213"/>
                    <a:pt x="334" y="211"/>
                    <a:pt x="334" y="208"/>
                  </a:cubicBezTo>
                  <a:cubicBezTo>
                    <a:pt x="333" y="206"/>
                    <a:pt x="334" y="204"/>
                    <a:pt x="332" y="203"/>
                  </a:cubicBezTo>
                  <a:cubicBezTo>
                    <a:pt x="331" y="203"/>
                    <a:pt x="332" y="205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lose/>
                  <a:moveTo>
                    <a:pt x="316" y="205"/>
                  </a:moveTo>
                  <a:cubicBezTo>
                    <a:pt x="313" y="210"/>
                    <a:pt x="318" y="213"/>
                    <a:pt x="318" y="218"/>
                  </a:cubicBezTo>
                  <a:cubicBezTo>
                    <a:pt x="318" y="218"/>
                    <a:pt x="318" y="219"/>
                    <a:pt x="319" y="219"/>
                  </a:cubicBezTo>
                  <a:cubicBezTo>
                    <a:pt x="320" y="219"/>
                    <a:pt x="321" y="218"/>
                    <a:pt x="321" y="217"/>
                  </a:cubicBezTo>
                  <a:cubicBezTo>
                    <a:pt x="322" y="215"/>
                    <a:pt x="323" y="212"/>
                    <a:pt x="323" y="208"/>
                  </a:cubicBezTo>
                  <a:cubicBezTo>
                    <a:pt x="322" y="206"/>
                    <a:pt x="322" y="203"/>
                    <a:pt x="320" y="202"/>
                  </a:cubicBezTo>
                  <a:cubicBezTo>
                    <a:pt x="318" y="201"/>
                    <a:pt x="317" y="204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lose/>
                  <a:moveTo>
                    <a:pt x="311" y="206"/>
                  </a:moveTo>
                  <a:cubicBezTo>
                    <a:pt x="311" y="207"/>
                    <a:pt x="311" y="207"/>
                    <a:pt x="312" y="207"/>
                  </a:cubicBezTo>
                  <a:cubicBezTo>
                    <a:pt x="313" y="207"/>
                    <a:pt x="313" y="205"/>
                    <a:pt x="313" y="204"/>
                  </a:cubicBezTo>
                  <a:cubicBezTo>
                    <a:pt x="313" y="203"/>
                    <a:pt x="314" y="202"/>
                    <a:pt x="313" y="201"/>
                  </a:cubicBezTo>
                  <a:cubicBezTo>
                    <a:pt x="311" y="202"/>
                    <a:pt x="312" y="205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lose/>
                  <a:moveTo>
                    <a:pt x="335" y="198"/>
                  </a:moveTo>
                  <a:cubicBezTo>
                    <a:pt x="334" y="202"/>
                    <a:pt x="334" y="207"/>
                    <a:pt x="336" y="210"/>
                  </a:cubicBezTo>
                  <a:cubicBezTo>
                    <a:pt x="336" y="211"/>
                    <a:pt x="338" y="211"/>
                    <a:pt x="339" y="211"/>
                  </a:cubicBezTo>
                  <a:cubicBezTo>
                    <a:pt x="342" y="206"/>
                    <a:pt x="337" y="202"/>
                    <a:pt x="336" y="198"/>
                  </a:cubicBezTo>
                  <a:cubicBezTo>
                    <a:pt x="336" y="198"/>
                    <a:pt x="336" y="197"/>
                    <a:pt x="335" y="197"/>
                  </a:cubicBezTo>
                  <a:cubicBezTo>
                    <a:pt x="335" y="197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lose/>
                  <a:moveTo>
                    <a:pt x="324" y="191"/>
                  </a:moveTo>
                  <a:cubicBezTo>
                    <a:pt x="324" y="203"/>
                    <a:pt x="324" y="203"/>
                    <a:pt x="324" y="20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25" y="203"/>
                    <a:pt x="325" y="204"/>
                    <a:pt x="326" y="203"/>
                  </a:cubicBezTo>
                  <a:cubicBezTo>
                    <a:pt x="327" y="203"/>
                    <a:pt x="327" y="201"/>
                    <a:pt x="328" y="201"/>
                  </a:cubicBezTo>
                  <a:cubicBezTo>
                    <a:pt x="329" y="202"/>
                    <a:pt x="329" y="202"/>
                    <a:pt x="330" y="202"/>
                  </a:cubicBezTo>
                  <a:cubicBezTo>
                    <a:pt x="331" y="200"/>
                    <a:pt x="332" y="196"/>
                    <a:pt x="330" y="194"/>
                  </a:cubicBezTo>
                  <a:cubicBezTo>
                    <a:pt x="330" y="194"/>
                    <a:pt x="330" y="194"/>
                    <a:pt x="330" y="194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5" y="190"/>
                    <a:pt x="324" y="190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lose/>
                  <a:moveTo>
                    <a:pt x="318" y="187"/>
                  </a:moveTo>
                  <a:cubicBezTo>
                    <a:pt x="315" y="191"/>
                    <a:pt x="314" y="195"/>
                    <a:pt x="315" y="200"/>
                  </a:cubicBezTo>
                  <a:cubicBezTo>
                    <a:pt x="315" y="200"/>
                    <a:pt x="316" y="200"/>
                    <a:pt x="316" y="200"/>
                  </a:cubicBezTo>
                  <a:cubicBezTo>
                    <a:pt x="318" y="199"/>
                    <a:pt x="318" y="196"/>
                    <a:pt x="321" y="196"/>
                  </a:cubicBezTo>
                  <a:cubicBezTo>
                    <a:pt x="321" y="197"/>
                    <a:pt x="322" y="198"/>
                    <a:pt x="323" y="197"/>
                  </a:cubicBezTo>
                  <a:cubicBezTo>
                    <a:pt x="324" y="196"/>
                    <a:pt x="322" y="195"/>
                    <a:pt x="322" y="194"/>
                  </a:cubicBezTo>
                  <a:cubicBezTo>
                    <a:pt x="322" y="194"/>
                    <a:pt x="322" y="194"/>
                    <a:pt x="322" y="194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19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lose/>
                  <a:moveTo>
                    <a:pt x="317" y="175"/>
                  </a:moveTo>
                  <a:cubicBezTo>
                    <a:pt x="314" y="178"/>
                    <a:pt x="316" y="181"/>
                    <a:pt x="316" y="184"/>
                  </a:cubicBezTo>
                  <a:cubicBezTo>
                    <a:pt x="317" y="185"/>
                    <a:pt x="318" y="183"/>
                    <a:pt x="318" y="184"/>
                  </a:cubicBezTo>
                  <a:cubicBezTo>
                    <a:pt x="320" y="184"/>
                    <a:pt x="320" y="186"/>
                    <a:pt x="321" y="187"/>
                  </a:cubicBezTo>
                  <a:cubicBezTo>
                    <a:pt x="323" y="188"/>
                    <a:pt x="323" y="186"/>
                    <a:pt x="323" y="186"/>
                  </a:cubicBezTo>
                  <a:cubicBezTo>
                    <a:pt x="323" y="181"/>
                    <a:pt x="322" y="175"/>
                    <a:pt x="319" y="172"/>
                  </a:cubicBezTo>
                  <a:cubicBezTo>
                    <a:pt x="317" y="171"/>
                    <a:pt x="318" y="174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lose/>
                  <a:moveTo>
                    <a:pt x="314" y="166"/>
                  </a:moveTo>
                  <a:cubicBezTo>
                    <a:pt x="326" y="178"/>
                    <a:pt x="326" y="178"/>
                    <a:pt x="326" y="178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7"/>
                    <a:pt x="327" y="187"/>
                    <a:pt x="327" y="187"/>
                  </a:cubicBezTo>
                  <a:cubicBezTo>
                    <a:pt x="329" y="189"/>
                    <a:pt x="330" y="190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89"/>
                    <a:pt x="331" y="186"/>
                    <a:pt x="333" y="185"/>
                  </a:cubicBezTo>
                  <a:cubicBezTo>
                    <a:pt x="335" y="185"/>
                    <a:pt x="336" y="188"/>
                    <a:pt x="337" y="189"/>
                  </a:cubicBezTo>
                  <a:cubicBezTo>
                    <a:pt x="336" y="193"/>
                    <a:pt x="337" y="196"/>
                    <a:pt x="339" y="200"/>
                  </a:cubicBezTo>
                  <a:cubicBezTo>
                    <a:pt x="339" y="200"/>
                    <a:pt x="340" y="200"/>
                    <a:pt x="341" y="200"/>
                  </a:cubicBezTo>
                  <a:cubicBezTo>
                    <a:pt x="343" y="199"/>
                    <a:pt x="341" y="197"/>
                    <a:pt x="341" y="195"/>
                  </a:cubicBezTo>
                  <a:cubicBezTo>
                    <a:pt x="340" y="195"/>
                    <a:pt x="340" y="194"/>
                    <a:pt x="340" y="193"/>
                  </a:cubicBezTo>
                  <a:cubicBezTo>
                    <a:pt x="340" y="192"/>
                    <a:pt x="340" y="192"/>
                    <a:pt x="341" y="192"/>
                  </a:cubicBezTo>
                  <a:cubicBezTo>
                    <a:pt x="343" y="194"/>
                    <a:pt x="344" y="196"/>
                    <a:pt x="346" y="198"/>
                  </a:cubicBezTo>
                  <a:cubicBezTo>
                    <a:pt x="346" y="202"/>
                    <a:pt x="339" y="203"/>
                    <a:pt x="342" y="207"/>
                  </a:cubicBezTo>
                  <a:cubicBezTo>
                    <a:pt x="344" y="207"/>
                    <a:pt x="345" y="206"/>
                    <a:pt x="346" y="205"/>
                  </a:cubicBezTo>
                  <a:cubicBezTo>
                    <a:pt x="347" y="204"/>
                    <a:pt x="347" y="201"/>
                    <a:pt x="349" y="201"/>
                  </a:cubicBezTo>
                  <a:cubicBezTo>
                    <a:pt x="351" y="201"/>
                    <a:pt x="351" y="204"/>
                    <a:pt x="352" y="203"/>
                  </a:cubicBezTo>
                  <a:cubicBezTo>
                    <a:pt x="353" y="200"/>
                    <a:pt x="354" y="194"/>
                    <a:pt x="350" y="192"/>
                  </a:cubicBezTo>
                  <a:cubicBezTo>
                    <a:pt x="350" y="192"/>
                    <a:pt x="350" y="192"/>
                    <a:pt x="350" y="192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4" y="166"/>
                    <a:pt x="314" y="166"/>
                    <a:pt x="314" y="166"/>
                  </a:cubicBezTo>
                  <a:cubicBezTo>
                    <a:pt x="314" y="166"/>
                    <a:pt x="314" y="166"/>
                    <a:pt x="314" y="166"/>
                  </a:cubicBezTo>
                  <a:close/>
                  <a:moveTo>
                    <a:pt x="323" y="145"/>
                  </a:moveTo>
                  <a:cubicBezTo>
                    <a:pt x="323" y="147"/>
                    <a:pt x="322" y="151"/>
                    <a:pt x="325" y="152"/>
                  </a:cubicBezTo>
                  <a:cubicBezTo>
                    <a:pt x="325" y="152"/>
                    <a:pt x="325" y="153"/>
                    <a:pt x="326" y="153"/>
                  </a:cubicBezTo>
                  <a:cubicBezTo>
                    <a:pt x="327" y="153"/>
                    <a:pt x="328" y="152"/>
                    <a:pt x="328" y="151"/>
                  </a:cubicBezTo>
                  <a:cubicBezTo>
                    <a:pt x="329" y="148"/>
                    <a:pt x="331" y="143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3" y="145"/>
                    <a:pt x="323" y="145"/>
                    <a:pt x="323" y="145"/>
                  </a:cubicBezTo>
                  <a:cubicBezTo>
                    <a:pt x="323" y="145"/>
                    <a:pt x="323" y="145"/>
                    <a:pt x="323" y="145"/>
                  </a:cubicBezTo>
                  <a:close/>
                  <a:moveTo>
                    <a:pt x="199" y="147"/>
                  </a:moveTo>
                  <a:cubicBezTo>
                    <a:pt x="186" y="152"/>
                    <a:pt x="186" y="152"/>
                    <a:pt x="186" y="152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190" y="154"/>
                    <a:pt x="195" y="154"/>
                    <a:pt x="199" y="156"/>
                  </a:cubicBezTo>
                  <a:cubicBezTo>
                    <a:pt x="199" y="156"/>
                    <a:pt x="199" y="156"/>
                    <a:pt x="199" y="156"/>
                  </a:cubicBezTo>
                  <a:cubicBezTo>
                    <a:pt x="201" y="170"/>
                    <a:pt x="201" y="170"/>
                    <a:pt x="201" y="170"/>
                  </a:cubicBezTo>
                  <a:cubicBezTo>
                    <a:pt x="209" y="158"/>
                    <a:pt x="209" y="158"/>
                    <a:pt x="209" y="158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0" y="158"/>
                    <a:pt x="217" y="154"/>
                    <a:pt x="214" y="150"/>
                  </a:cubicBezTo>
                  <a:cubicBezTo>
                    <a:pt x="214" y="150"/>
                    <a:pt x="214" y="150"/>
                    <a:pt x="214" y="150"/>
                  </a:cubicBezTo>
                  <a:cubicBezTo>
                    <a:pt x="221" y="139"/>
                    <a:pt x="221" y="139"/>
                    <a:pt x="221" y="139"/>
                  </a:cubicBezTo>
                  <a:cubicBezTo>
                    <a:pt x="208" y="144"/>
                    <a:pt x="208" y="144"/>
                    <a:pt x="208" y="144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7"/>
                    <a:pt x="199" y="142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lose/>
                  <a:moveTo>
                    <a:pt x="331" y="132"/>
                  </a:moveTo>
                  <a:cubicBezTo>
                    <a:pt x="332" y="142"/>
                    <a:pt x="335" y="150"/>
                    <a:pt x="336" y="160"/>
                  </a:cubicBezTo>
                  <a:cubicBezTo>
                    <a:pt x="337" y="163"/>
                    <a:pt x="338" y="167"/>
                    <a:pt x="341" y="169"/>
                  </a:cubicBezTo>
                  <a:cubicBezTo>
                    <a:pt x="342" y="170"/>
                    <a:pt x="343" y="169"/>
                    <a:pt x="344" y="169"/>
                  </a:cubicBezTo>
                  <a:cubicBezTo>
                    <a:pt x="344" y="168"/>
                    <a:pt x="344" y="167"/>
                    <a:pt x="344" y="166"/>
                  </a:cubicBezTo>
                  <a:cubicBezTo>
                    <a:pt x="341" y="161"/>
                    <a:pt x="336" y="157"/>
                    <a:pt x="336" y="151"/>
                  </a:cubicBezTo>
                  <a:cubicBezTo>
                    <a:pt x="335" y="145"/>
                    <a:pt x="333" y="138"/>
                    <a:pt x="332" y="132"/>
                  </a:cubicBezTo>
                  <a:cubicBezTo>
                    <a:pt x="332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lose/>
                  <a:moveTo>
                    <a:pt x="335" y="133"/>
                  </a:moveTo>
                  <a:cubicBezTo>
                    <a:pt x="337" y="142"/>
                    <a:pt x="337" y="152"/>
                    <a:pt x="342" y="159"/>
                  </a:cubicBezTo>
                  <a:cubicBezTo>
                    <a:pt x="342" y="160"/>
                    <a:pt x="343" y="159"/>
                    <a:pt x="343" y="160"/>
                  </a:cubicBezTo>
                  <a:cubicBezTo>
                    <a:pt x="343" y="157"/>
                    <a:pt x="341" y="155"/>
                    <a:pt x="340" y="152"/>
                  </a:cubicBezTo>
                  <a:cubicBezTo>
                    <a:pt x="338" y="145"/>
                    <a:pt x="338" y="138"/>
                    <a:pt x="335" y="131"/>
                  </a:cubicBezTo>
                  <a:cubicBezTo>
                    <a:pt x="335" y="131"/>
                    <a:pt x="335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3"/>
                    <a:pt x="335" y="133"/>
                    <a:pt x="335" y="133"/>
                  </a:cubicBezTo>
                  <a:cubicBezTo>
                    <a:pt x="335" y="133"/>
                    <a:pt x="335" y="133"/>
                    <a:pt x="335" y="133"/>
                  </a:cubicBezTo>
                  <a:close/>
                  <a:moveTo>
                    <a:pt x="337" y="129"/>
                  </a:moveTo>
                  <a:cubicBezTo>
                    <a:pt x="340" y="137"/>
                    <a:pt x="341" y="145"/>
                    <a:pt x="342" y="153"/>
                  </a:cubicBezTo>
                  <a:cubicBezTo>
                    <a:pt x="343" y="153"/>
                    <a:pt x="343" y="154"/>
                    <a:pt x="344" y="154"/>
                  </a:cubicBezTo>
                  <a:cubicBezTo>
                    <a:pt x="344" y="154"/>
                    <a:pt x="344" y="154"/>
                    <a:pt x="344" y="154"/>
                  </a:cubicBezTo>
                  <a:cubicBezTo>
                    <a:pt x="345" y="152"/>
                    <a:pt x="343" y="152"/>
                    <a:pt x="343" y="151"/>
                  </a:cubicBezTo>
                  <a:cubicBezTo>
                    <a:pt x="342" y="143"/>
                    <a:pt x="341" y="136"/>
                    <a:pt x="338" y="129"/>
                  </a:cubicBezTo>
                  <a:cubicBezTo>
                    <a:pt x="338" y="129"/>
                    <a:pt x="338" y="129"/>
                    <a:pt x="338" y="129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7" y="129"/>
                    <a:pt x="337" y="129"/>
                    <a:pt x="337" y="129"/>
                  </a:cubicBezTo>
                  <a:cubicBezTo>
                    <a:pt x="337" y="129"/>
                    <a:pt x="337" y="129"/>
                    <a:pt x="337" y="129"/>
                  </a:cubicBezTo>
                  <a:close/>
                  <a:moveTo>
                    <a:pt x="322" y="131"/>
                  </a:moveTo>
                  <a:cubicBezTo>
                    <a:pt x="321" y="133"/>
                    <a:pt x="321" y="137"/>
                    <a:pt x="322" y="140"/>
                  </a:cubicBezTo>
                  <a:cubicBezTo>
                    <a:pt x="323" y="140"/>
                    <a:pt x="324" y="141"/>
                    <a:pt x="324" y="140"/>
                  </a:cubicBezTo>
                  <a:cubicBezTo>
                    <a:pt x="325" y="138"/>
                    <a:pt x="329" y="136"/>
                    <a:pt x="327" y="133"/>
                  </a:cubicBezTo>
                  <a:cubicBezTo>
                    <a:pt x="327" y="131"/>
                    <a:pt x="325" y="130"/>
                    <a:pt x="324" y="128"/>
                  </a:cubicBezTo>
                  <a:cubicBezTo>
                    <a:pt x="323" y="128"/>
                    <a:pt x="323" y="130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lose/>
                  <a:moveTo>
                    <a:pt x="341" y="127"/>
                  </a:moveTo>
                  <a:cubicBezTo>
                    <a:pt x="343" y="137"/>
                    <a:pt x="346" y="146"/>
                    <a:pt x="346" y="156"/>
                  </a:cubicBezTo>
                  <a:cubicBezTo>
                    <a:pt x="345" y="159"/>
                    <a:pt x="343" y="161"/>
                    <a:pt x="343" y="164"/>
                  </a:cubicBezTo>
                  <a:cubicBezTo>
                    <a:pt x="344" y="164"/>
                    <a:pt x="345" y="164"/>
                    <a:pt x="345" y="164"/>
                  </a:cubicBezTo>
                  <a:cubicBezTo>
                    <a:pt x="348" y="160"/>
                    <a:pt x="347" y="154"/>
                    <a:pt x="347" y="149"/>
                  </a:cubicBezTo>
                  <a:cubicBezTo>
                    <a:pt x="346" y="142"/>
                    <a:pt x="344" y="135"/>
                    <a:pt x="342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1" y="127"/>
                    <a:pt x="341" y="127"/>
                    <a:pt x="341" y="127"/>
                  </a:cubicBezTo>
                  <a:cubicBezTo>
                    <a:pt x="341" y="127"/>
                    <a:pt x="341" y="127"/>
                    <a:pt x="341" y="127"/>
                  </a:cubicBezTo>
                  <a:close/>
                  <a:moveTo>
                    <a:pt x="345" y="127"/>
                  </a:moveTo>
                  <a:cubicBezTo>
                    <a:pt x="344" y="128"/>
                    <a:pt x="345" y="129"/>
                    <a:pt x="346" y="130"/>
                  </a:cubicBezTo>
                  <a:cubicBezTo>
                    <a:pt x="348" y="141"/>
                    <a:pt x="351" y="152"/>
                    <a:pt x="350" y="163"/>
                  </a:cubicBezTo>
                  <a:cubicBezTo>
                    <a:pt x="350" y="168"/>
                    <a:pt x="344" y="169"/>
                    <a:pt x="345" y="174"/>
                  </a:cubicBezTo>
                  <a:cubicBezTo>
                    <a:pt x="345" y="174"/>
                    <a:pt x="345" y="174"/>
                    <a:pt x="345" y="174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2" y="158"/>
                    <a:pt x="331" y="156"/>
                    <a:pt x="330" y="154"/>
                  </a:cubicBezTo>
                  <a:cubicBezTo>
                    <a:pt x="329" y="155"/>
                    <a:pt x="329" y="156"/>
                    <a:pt x="328" y="157"/>
                  </a:cubicBezTo>
                  <a:cubicBezTo>
                    <a:pt x="328" y="157"/>
                    <a:pt x="328" y="157"/>
                    <a:pt x="328" y="157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21" y="146"/>
                    <a:pt x="321" y="142"/>
                    <a:pt x="319" y="139"/>
                  </a:cubicBezTo>
                  <a:cubicBezTo>
                    <a:pt x="318" y="138"/>
                    <a:pt x="318" y="137"/>
                    <a:pt x="317" y="137"/>
                  </a:cubicBezTo>
                  <a:cubicBezTo>
                    <a:pt x="315" y="138"/>
                    <a:pt x="315" y="140"/>
                    <a:pt x="314" y="141"/>
                  </a:cubicBezTo>
                  <a:cubicBezTo>
                    <a:pt x="314" y="141"/>
                    <a:pt x="314" y="141"/>
                    <a:pt x="314" y="141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4" y="145"/>
                    <a:pt x="312" y="142"/>
                    <a:pt x="311" y="141"/>
                  </a:cubicBezTo>
                  <a:cubicBezTo>
                    <a:pt x="311" y="141"/>
                    <a:pt x="311" y="141"/>
                    <a:pt x="311" y="141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6"/>
                    <a:pt x="312" y="149"/>
                    <a:pt x="313" y="153"/>
                  </a:cubicBezTo>
                  <a:cubicBezTo>
                    <a:pt x="313" y="153"/>
                    <a:pt x="313" y="153"/>
                    <a:pt x="313" y="153"/>
                  </a:cubicBezTo>
                  <a:cubicBezTo>
                    <a:pt x="354" y="191"/>
                    <a:pt x="354" y="191"/>
                    <a:pt x="354" y="191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2" y="180"/>
                    <a:pt x="349" y="178"/>
                    <a:pt x="346" y="175"/>
                  </a:cubicBezTo>
                  <a:cubicBezTo>
                    <a:pt x="347" y="175"/>
                    <a:pt x="349" y="174"/>
                    <a:pt x="350" y="173"/>
                  </a:cubicBezTo>
                  <a:cubicBezTo>
                    <a:pt x="352" y="169"/>
                    <a:pt x="352" y="164"/>
                    <a:pt x="351" y="160"/>
                  </a:cubicBezTo>
                  <a:cubicBezTo>
                    <a:pt x="351" y="148"/>
                    <a:pt x="348" y="138"/>
                    <a:pt x="346" y="128"/>
                  </a:cubicBezTo>
                  <a:cubicBezTo>
                    <a:pt x="345" y="128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lose/>
                  <a:moveTo>
                    <a:pt x="310" y="127"/>
                  </a:moveTo>
                  <a:cubicBezTo>
                    <a:pt x="309" y="130"/>
                    <a:pt x="308" y="134"/>
                    <a:pt x="311" y="137"/>
                  </a:cubicBezTo>
                  <a:cubicBezTo>
                    <a:pt x="311" y="137"/>
                    <a:pt x="312" y="138"/>
                    <a:pt x="313" y="138"/>
                  </a:cubicBezTo>
                  <a:cubicBezTo>
                    <a:pt x="314" y="137"/>
                    <a:pt x="314" y="136"/>
                    <a:pt x="315" y="135"/>
                  </a:cubicBezTo>
                  <a:cubicBezTo>
                    <a:pt x="316" y="135"/>
                    <a:pt x="317" y="136"/>
                    <a:pt x="318" y="134"/>
                  </a:cubicBezTo>
                  <a:cubicBezTo>
                    <a:pt x="318" y="130"/>
                    <a:pt x="315" y="127"/>
                    <a:pt x="311" y="126"/>
                  </a:cubicBezTo>
                  <a:cubicBezTo>
                    <a:pt x="311" y="126"/>
                    <a:pt x="310" y="126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lose/>
                  <a:moveTo>
                    <a:pt x="327" y="123"/>
                  </a:moveTo>
                  <a:cubicBezTo>
                    <a:pt x="328" y="125"/>
                    <a:pt x="328" y="128"/>
                    <a:pt x="331" y="128"/>
                  </a:cubicBezTo>
                  <a:cubicBezTo>
                    <a:pt x="331" y="127"/>
                    <a:pt x="331" y="127"/>
                    <a:pt x="331" y="126"/>
                  </a:cubicBezTo>
                  <a:cubicBezTo>
                    <a:pt x="329" y="125"/>
                    <a:pt x="328" y="123"/>
                    <a:pt x="327" y="122"/>
                  </a:cubicBezTo>
                  <a:cubicBezTo>
                    <a:pt x="327" y="122"/>
                    <a:pt x="327" y="122"/>
                    <a:pt x="327" y="122"/>
                  </a:cubicBezTo>
                  <a:cubicBezTo>
                    <a:pt x="327" y="123"/>
                    <a:pt x="327" y="123"/>
                    <a:pt x="327" y="123"/>
                  </a:cubicBezTo>
                  <a:cubicBezTo>
                    <a:pt x="327" y="123"/>
                    <a:pt x="327" y="123"/>
                    <a:pt x="327" y="123"/>
                  </a:cubicBezTo>
                  <a:close/>
                  <a:moveTo>
                    <a:pt x="304" y="120"/>
                  </a:moveTo>
                  <a:cubicBezTo>
                    <a:pt x="306" y="122"/>
                    <a:pt x="305" y="124"/>
                    <a:pt x="307" y="125"/>
                  </a:cubicBezTo>
                  <a:cubicBezTo>
                    <a:pt x="308" y="123"/>
                    <a:pt x="307" y="122"/>
                    <a:pt x="306" y="120"/>
                  </a:cubicBezTo>
                  <a:cubicBezTo>
                    <a:pt x="306" y="119"/>
                    <a:pt x="305" y="119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lose/>
                  <a:moveTo>
                    <a:pt x="308" y="113"/>
                  </a:moveTo>
                  <a:cubicBezTo>
                    <a:pt x="308" y="117"/>
                    <a:pt x="308" y="122"/>
                    <a:pt x="312" y="124"/>
                  </a:cubicBezTo>
                  <a:cubicBezTo>
                    <a:pt x="315" y="124"/>
                    <a:pt x="317" y="126"/>
                    <a:pt x="319" y="127"/>
                  </a:cubicBezTo>
                  <a:cubicBezTo>
                    <a:pt x="320" y="125"/>
                    <a:pt x="319" y="123"/>
                    <a:pt x="319" y="121"/>
                  </a:cubicBezTo>
                  <a:cubicBezTo>
                    <a:pt x="317" y="118"/>
                    <a:pt x="315" y="113"/>
                    <a:pt x="310" y="113"/>
                  </a:cubicBezTo>
                  <a:cubicBezTo>
                    <a:pt x="310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lose/>
                  <a:moveTo>
                    <a:pt x="321" y="112"/>
                  </a:moveTo>
                  <a:cubicBezTo>
                    <a:pt x="321" y="114"/>
                    <a:pt x="324" y="115"/>
                    <a:pt x="325" y="117"/>
                  </a:cubicBezTo>
                  <a:cubicBezTo>
                    <a:pt x="328" y="119"/>
                    <a:pt x="329" y="123"/>
                    <a:pt x="333" y="123"/>
                  </a:cubicBezTo>
                  <a:cubicBezTo>
                    <a:pt x="334" y="122"/>
                    <a:pt x="334" y="121"/>
                    <a:pt x="333" y="119"/>
                  </a:cubicBezTo>
                  <a:cubicBezTo>
                    <a:pt x="332" y="117"/>
                    <a:pt x="328" y="117"/>
                    <a:pt x="326" y="115"/>
                  </a:cubicBezTo>
                  <a:cubicBezTo>
                    <a:pt x="325" y="114"/>
                    <a:pt x="323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lose/>
                  <a:moveTo>
                    <a:pt x="338" y="112"/>
                  </a:moveTo>
                  <a:cubicBezTo>
                    <a:pt x="339" y="116"/>
                    <a:pt x="335" y="118"/>
                    <a:pt x="336" y="123"/>
                  </a:cubicBezTo>
                  <a:cubicBezTo>
                    <a:pt x="337" y="124"/>
                    <a:pt x="339" y="124"/>
                    <a:pt x="340" y="123"/>
                  </a:cubicBezTo>
                  <a:cubicBezTo>
                    <a:pt x="342" y="122"/>
                    <a:pt x="341" y="118"/>
                    <a:pt x="341" y="116"/>
                  </a:cubicBezTo>
                  <a:cubicBezTo>
                    <a:pt x="341" y="114"/>
                    <a:pt x="340" y="112"/>
                    <a:pt x="339" y="111"/>
                  </a:cubicBezTo>
                  <a:cubicBezTo>
                    <a:pt x="339" y="111"/>
                    <a:pt x="338" y="111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lose/>
                  <a:moveTo>
                    <a:pt x="313" y="110"/>
                  </a:moveTo>
                  <a:cubicBezTo>
                    <a:pt x="314" y="112"/>
                    <a:pt x="316" y="113"/>
                    <a:pt x="318" y="114"/>
                  </a:cubicBezTo>
                  <a:cubicBezTo>
                    <a:pt x="319" y="116"/>
                    <a:pt x="320" y="118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1" y="116"/>
                    <a:pt x="319" y="111"/>
                    <a:pt x="314" y="110"/>
                  </a:cubicBezTo>
                  <a:cubicBezTo>
                    <a:pt x="314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lose/>
                  <a:moveTo>
                    <a:pt x="298" y="105"/>
                  </a:moveTo>
                  <a:cubicBezTo>
                    <a:pt x="298" y="110"/>
                    <a:pt x="303" y="112"/>
                    <a:pt x="305" y="115"/>
                  </a:cubicBezTo>
                  <a:cubicBezTo>
                    <a:pt x="307" y="115"/>
                    <a:pt x="306" y="113"/>
                    <a:pt x="306" y="111"/>
                  </a:cubicBezTo>
                  <a:cubicBezTo>
                    <a:pt x="306" y="111"/>
                    <a:pt x="306" y="111"/>
                    <a:pt x="307" y="110"/>
                  </a:cubicBezTo>
                  <a:cubicBezTo>
                    <a:pt x="308" y="110"/>
                    <a:pt x="309" y="111"/>
                    <a:pt x="310" y="110"/>
                  </a:cubicBezTo>
                  <a:cubicBezTo>
                    <a:pt x="309" y="108"/>
                    <a:pt x="307" y="106"/>
                    <a:pt x="306" y="105"/>
                  </a:cubicBezTo>
                  <a:cubicBezTo>
                    <a:pt x="304" y="105"/>
                    <a:pt x="302" y="106"/>
                    <a:pt x="300" y="105"/>
                  </a:cubicBezTo>
                  <a:cubicBezTo>
                    <a:pt x="299" y="105"/>
                    <a:pt x="299" y="104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lose/>
                  <a:moveTo>
                    <a:pt x="305" y="102"/>
                  </a:move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7" y="104"/>
                    <a:pt x="309" y="106"/>
                    <a:pt x="312" y="106"/>
                  </a:cubicBezTo>
                  <a:cubicBezTo>
                    <a:pt x="313" y="106"/>
                    <a:pt x="314" y="107"/>
                    <a:pt x="316" y="107"/>
                  </a:cubicBezTo>
                  <a:cubicBezTo>
                    <a:pt x="316" y="105"/>
                    <a:pt x="314" y="103"/>
                    <a:pt x="312" y="102"/>
                  </a:cubicBezTo>
                  <a:cubicBezTo>
                    <a:pt x="310" y="102"/>
                    <a:pt x="308" y="101"/>
                    <a:pt x="306" y="101"/>
                  </a:cubicBezTo>
                  <a:cubicBezTo>
                    <a:pt x="306" y="101"/>
                    <a:pt x="306" y="101"/>
                    <a:pt x="306" y="101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lose/>
                  <a:moveTo>
                    <a:pt x="317" y="101"/>
                  </a:moveTo>
                  <a:cubicBezTo>
                    <a:pt x="319" y="105"/>
                    <a:pt x="322" y="109"/>
                    <a:pt x="326" y="111"/>
                  </a:cubicBezTo>
                  <a:cubicBezTo>
                    <a:pt x="327" y="111"/>
                    <a:pt x="328" y="111"/>
                    <a:pt x="329" y="110"/>
                  </a:cubicBezTo>
                  <a:cubicBezTo>
                    <a:pt x="329" y="109"/>
                    <a:pt x="329" y="107"/>
                    <a:pt x="328" y="106"/>
                  </a:cubicBezTo>
                  <a:cubicBezTo>
                    <a:pt x="324" y="104"/>
                    <a:pt x="321" y="103"/>
                    <a:pt x="318" y="100"/>
                  </a:cubicBezTo>
                  <a:cubicBezTo>
                    <a:pt x="318" y="100"/>
                    <a:pt x="318" y="100"/>
                    <a:pt x="318" y="100"/>
                  </a:cubicBezTo>
                  <a:cubicBezTo>
                    <a:pt x="317" y="100"/>
                    <a:pt x="317" y="100"/>
                    <a:pt x="317" y="100"/>
                  </a:cubicBezTo>
                  <a:cubicBezTo>
                    <a:pt x="317" y="101"/>
                    <a:pt x="317" y="101"/>
                    <a:pt x="317" y="101"/>
                  </a:cubicBezTo>
                  <a:cubicBezTo>
                    <a:pt x="317" y="101"/>
                    <a:pt x="317" y="101"/>
                    <a:pt x="317" y="101"/>
                  </a:cubicBezTo>
                  <a:close/>
                  <a:moveTo>
                    <a:pt x="332" y="97"/>
                  </a:moveTo>
                  <a:cubicBezTo>
                    <a:pt x="332" y="101"/>
                    <a:pt x="333" y="104"/>
                    <a:pt x="332" y="107"/>
                  </a:cubicBezTo>
                  <a:cubicBezTo>
                    <a:pt x="331" y="110"/>
                    <a:pt x="331" y="114"/>
                    <a:pt x="332" y="116"/>
                  </a:cubicBezTo>
                  <a:cubicBezTo>
                    <a:pt x="334" y="116"/>
                    <a:pt x="335" y="115"/>
                    <a:pt x="336" y="113"/>
                  </a:cubicBezTo>
                  <a:cubicBezTo>
                    <a:pt x="337" y="111"/>
                    <a:pt x="337" y="109"/>
                    <a:pt x="336" y="107"/>
                  </a:cubicBezTo>
                  <a:cubicBezTo>
                    <a:pt x="335" y="103"/>
                    <a:pt x="335" y="100"/>
                    <a:pt x="333" y="97"/>
                  </a:cubicBezTo>
                  <a:cubicBezTo>
                    <a:pt x="333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lose/>
                  <a:moveTo>
                    <a:pt x="242" y="107"/>
                  </a:moveTo>
                  <a:cubicBezTo>
                    <a:pt x="237" y="107"/>
                    <a:pt x="232" y="107"/>
                    <a:pt x="227" y="107"/>
                  </a:cubicBezTo>
                  <a:cubicBezTo>
                    <a:pt x="227" y="107"/>
                    <a:pt x="227" y="107"/>
                    <a:pt x="227" y="107"/>
                  </a:cubicBezTo>
                  <a:cubicBezTo>
                    <a:pt x="238" y="115"/>
                    <a:pt x="238" y="115"/>
                    <a:pt x="238" y="115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7" y="126"/>
                    <a:pt x="241" y="124"/>
                    <a:pt x="246" y="121"/>
                  </a:cubicBezTo>
                  <a:cubicBezTo>
                    <a:pt x="250" y="124"/>
                    <a:pt x="254" y="127"/>
                    <a:pt x="258" y="130"/>
                  </a:cubicBezTo>
                  <a:cubicBezTo>
                    <a:pt x="257" y="126"/>
                    <a:pt x="255" y="120"/>
                    <a:pt x="255" y="115"/>
                  </a:cubicBezTo>
                  <a:cubicBezTo>
                    <a:pt x="255" y="115"/>
                    <a:pt x="255" y="115"/>
                    <a:pt x="255" y="115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2" y="108"/>
                    <a:pt x="252" y="108"/>
                    <a:pt x="252" y="108"/>
                  </a:cubicBezTo>
                  <a:cubicBezTo>
                    <a:pt x="249" y="93"/>
                    <a:pt x="249" y="93"/>
                    <a:pt x="249" y="93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2" y="107"/>
                    <a:pt x="242" y="107"/>
                    <a:pt x="242" y="107"/>
                  </a:cubicBezTo>
                  <a:close/>
                  <a:moveTo>
                    <a:pt x="289" y="93"/>
                  </a:moveTo>
                  <a:cubicBezTo>
                    <a:pt x="291" y="95"/>
                    <a:pt x="291" y="98"/>
                    <a:pt x="293" y="100"/>
                  </a:cubicBezTo>
                  <a:cubicBezTo>
                    <a:pt x="295" y="101"/>
                    <a:pt x="296" y="103"/>
                    <a:pt x="298" y="103"/>
                  </a:cubicBezTo>
                  <a:cubicBezTo>
                    <a:pt x="299" y="103"/>
                    <a:pt x="300" y="103"/>
                    <a:pt x="301" y="102"/>
                  </a:cubicBezTo>
                  <a:cubicBezTo>
                    <a:pt x="301" y="98"/>
                    <a:pt x="298" y="94"/>
                    <a:pt x="295" y="92"/>
                  </a:cubicBezTo>
                  <a:cubicBezTo>
                    <a:pt x="293" y="92"/>
                    <a:pt x="291" y="92"/>
                    <a:pt x="289" y="92"/>
                  </a:cubicBezTo>
                  <a:cubicBezTo>
                    <a:pt x="289" y="92"/>
                    <a:pt x="289" y="92"/>
                    <a:pt x="289" y="92"/>
                  </a:cubicBezTo>
                  <a:cubicBezTo>
                    <a:pt x="289" y="93"/>
                    <a:pt x="289" y="93"/>
                    <a:pt x="289" y="93"/>
                  </a:cubicBezTo>
                  <a:cubicBezTo>
                    <a:pt x="289" y="93"/>
                    <a:pt x="289" y="93"/>
                    <a:pt x="289" y="93"/>
                  </a:cubicBezTo>
                  <a:close/>
                  <a:moveTo>
                    <a:pt x="298" y="89"/>
                  </a:moveTo>
                  <a:cubicBezTo>
                    <a:pt x="297" y="94"/>
                    <a:pt x="303" y="94"/>
                    <a:pt x="304" y="97"/>
                  </a:cubicBezTo>
                  <a:cubicBezTo>
                    <a:pt x="305" y="98"/>
                    <a:pt x="306" y="98"/>
                    <a:pt x="307" y="98"/>
                  </a:cubicBezTo>
                  <a:cubicBezTo>
                    <a:pt x="309" y="98"/>
                    <a:pt x="310" y="100"/>
                    <a:pt x="311" y="99"/>
                  </a:cubicBezTo>
                  <a:cubicBezTo>
                    <a:pt x="309" y="94"/>
                    <a:pt x="304" y="90"/>
                    <a:pt x="299" y="89"/>
                  </a:cubicBezTo>
                  <a:cubicBezTo>
                    <a:pt x="299" y="89"/>
                    <a:pt x="299" y="89"/>
                    <a:pt x="299" y="89"/>
                  </a:cubicBezTo>
                  <a:cubicBezTo>
                    <a:pt x="298" y="89"/>
                    <a:pt x="298" y="89"/>
                    <a:pt x="298" y="89"/>
                  </a:cubicBezTo>
                  <a:cubicBezTo>
                    <a:pt x="298" y="89"/>
                    <a:pt x="298" y="89"/>
                    <a:pt x="298" y="89"/>
                  </a:cubicBezTo>
                  <a:close/>
                  <a:moveTo>
                    <a:pt x="309" y="88"/>
                  </a:moveTo>
                  <a:cubicBezTo>
                    <a:pt x="310" y="91"/>
                    <a:pt x="312" y="93"/>
                    <a:pt x="314" y="96"/>
                  </a:cubicBezTo>
                  <a:cubicBezTo>
                    <a:pt x="316" y="98"/>
                    <a:pt x="319" y="100"/>
                    <a:pt x="322" y="99"/>
                  </a:cubicBezTo>
                  <a:cubicBezTo>
                    <a:pt x="323" y="98"/>
                    <a:pt x="323" y="97"/>
                    <a:pt x="323" y="96"/>
                  </a:cubicBezTo>
                  <a:cubicBezTo>
                    <a:pt x="321" y="93"/>
                    <a:pt x="318" y="93"/>
                    <a:pt x="316" y="91"/>
                  </a:cubicBezTo>
                  <a:cubicBezTo>
                    <a:pt x="313" y="90"/>
                    <a:pt x="311" y="89"/>
                    <a:pt x="309" y="87"/>
                  </a:cubicBezTo>
                  <a:cubicBezTo>
                    <a:pt x="309" y="87"/>
                    <a:pt x="309" y="87"/>
                    <a:pt x="309" y="87"/>
                  </a:cubicBezTo>
                  <a:cubicBezTo>
                    <a:pt x="309" y="88"/>
                    <a:pt x="309" y="88"/>
                    <a:pt x="309" y="88"/>
                  </a:cubicBezTo>
                  <a:cubicBezTo>
                    <a:pt x="309" y="88"/>
                    <a:pt x="309" y="88"/>
                    <a:pt x="309" y="88"/>
                  </a:cubicBezTo>
                  <a:close/>
                  <a:moveTo>
                    <a:pt x="280" y="84"/>
                  </a:moveTo>
                  <a:cubicBezTo>
                    <a:pt x="282" y="86"/>
                    <a:pt x="284" y="88"/>
                    <a:pt x="286" y="89"/>
                  </a:cubicBezTo>
                  <a:cubicBezTo>
                    <a:pt x="284" y="87"/>
                    <a:pt x="283" y="84"/>
                    <a:pt x="280" y="82"/>
                  </a:cubicBezTo>
                  <a:cubicBezTo>
                    <a:pt x="280" y="83"/>
                    <a:pt x="280" y="83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lose/>
                  <a:moveTo>
                    <a:pt x="302" y="80"/>
                  </a:moveTo>
                  <a:cubicBezTo>
                    <a:pt x="307" y="83"/>
                    <a:pt x="310" y="89"/>
                    <a:pt x="316" y="88"/>
                  </a:cubicBezTo>
                  <a:cubicBezTo>
                    <a:pt x="317" y="87"/>
                    <a:pt x="317" y="86"/>
                    <a:pt x="317" y="86"/>
                  </a:cubicBezTo>
                  <a:cubicBezTo>
                    <a:pt x="316" y="82"/>
                    <a:pt x="312" y="84"/>
                    <a:pt x="309" y="83"/>
                  </a:cubicBezTo>
                  <a:cubicBezTo>
                    <a:pt x="307" y="82"/>
                    <a:pt x="305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lose/>
                  <a:moveTo>
                    <a:pt x="295" y="80"/>
                  </a:moveTo>
                  <a:cubicBezTo>
                    <a:pt x="294" y="83"/>
                    <a:pt x="294" y="86"/>
                    <a:pt x="295" y="88"/>
                  </a:cubicBezTo>
                  <a:cubicBezTo>
                    <a:pt x="295" y="89"/>
                    <a:pt x="295" y="88"/>
                    <a:pt x="295" y="89"/>
                  </a:cubicBezTo>
                  <a:cubicBezTo>
                    <a:pt x="296" y="88"/>
                    <a:pt x="296" y="87"/>
                    <a:pt x="296" y="87"/>
                  </a:cubicBezTo>
                  <a:cubicBezTo>
                    <a:pt x="299" y="87"/>
                    <a:pt x="301" y="89"/>
                    <a:pt x="304" y="88"/>
                  </a:cubicBezTo>
                  <a:cubicBezTo>
                    <a:pt x="304" y="85"/>
                    <a:pt x="300" y="82"/>
                    <a:pt x="298" y="80"/>
                  </a:cubicBezTo>
                  <a:cubicBezTo>
                    <a:pt x="297" y="80"/>
                    <a:pt x="295" y="79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lose/>
                  <a:moveTo>
                    <a:pt x="322" y="81"/>
                  </a:moveTo>
                  <a:cubicBezTo>
                    <a:pt x="324" y="82"/>
                    <a:pt x="325" y="81"/>
                    <a:pt x="327" y="80"/>
                  </a:cubicBezTo>
                  <a:cubicBezTo>
                    <a:pt x="327" y="80"/>
                    <a:pt x="326" y="79"/>
                    <a:pt x="326" y="79"/>
                  </a:cubicBezTo>
                  <a:cubicBezTo>
                    <a:pt x="324" y="78"/>
                    <a:pt x="323" y="80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lose/>
                  <a:moveTo>
                    <a:pt x="321" y="77"/>
                  </a:moveTo>
                  <a:cubicBezTo>
                    <a:pt x="321" y="77"/>
                    <a:pt x="321" y="78"/>
                    <a:pt x="322" y="78"/>
                  </a:cubicBezTo>
                  <a:cubicBezTo>
                    <a:pt x="323" y="78"/>
                    <a:pt x="322" y="77"/>
                    <a:pt x="323" y="77"/>
                  </a:cubicBezTo>
                  <a:cubicBezTo>
                    <a:pt x="324" y="76"/>
                    <a:pt x="323" y="75"/>
                    <a:pt x="323" y="75"/>
                  </a:cubicBezTo>
                  <a:cubicBezTo>
                    <a:pt x="321" y="75"/>
                    <a:pt x="322" y="76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lose/>
                  <a:moveTo>
                    <a:pt x="282" y="73"/>
                  </a:moveTo>
                  <a:cubicBezTo>
                    <a:pt x="281" y="79"/>
                    <a:pt x="285" y="84"/>
                    <a:pt x="290" y="87"/>
                  </a:cubicBezTo>
                  <a:cubicBezTo>
                    <a:pt x="292" y="88"/>
                    <a:pt x="291" y="85"/>
                    <a:pt x="291" y="84"/>
                  </a:cubicBezTo>
                  <a:cubicBezTo>
                    <a:pt x="293" y="82"/>
                    <a:pt x="292" y="78"/>
                    <a:pt x="290" y="76"/>
                  </a:cubicBezTo>
                  <a:cubicBezTo>
                    <a:pt x="289" y="74"/>
                    <a:pt x="286" y="74"/>
                    <a:pt x="283" y="73"/>
                  </a:cubicBezTo>
                  <a:cubicBezTo>
                    <a:pt x="283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lose/>
                  <a:moveTo>
                    <a:pt x="288" y="70"/>
                  </a:moveTo>
                  <a:cubicBezTo>
                    <a:pt x="288" y="71"/>
                    <a:pt x="288" y="71"/>
                    <a:pt x="288" y="71"/>
                  </a:cubicBezTo>
                  <a:cubicBezTo>
                    <a:pt x="288" y="71"/>
                    <a:pt x="288" y="71"/>
                    <a:pt x="288" y="71"/>
                  </a:cubicBezTo>
                  <a:cubicBezTo>
                    <a:pt x="290" y="73"/>
                    <a:pt x="293" y="73"/>
                    <a:pt x="293" y="76"/>
                  </a:cubicBezTo>
                  <a:cubicBezTo>
                    <a:pt x="293" y="76"/>
                    <a:pt x="293" y="76"/>
                    <a:pt x="294" y="76"/>
                  </a:cubicBezTo>
                  <a:cubicBezTo>
                    <a:pt x="294" y="74"/>
                    <a:pt x="292" y="73"/>
                    <a:pt x="291" y="71"/>
                  </a:cubicBezTo>
                  <a:cubicBezTo>
                    <a:pt x="290" y="71"/>
                    <a:pt x="289" y="69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lose/>
                  <a:moveTo>
                    <a:pt x="270" y="69"/>
                  </a:moveTo>
                  <a:cubicBezTo>
                    <a:pt x="270" y="74"/>
                    <a:pt x="274" y="77"/>
                    <a:pt x="278" y="80"/>
                  </a:cubicBezTo>
                  <a:cubicBezTo>
                    <a:pt x="278" y="80"/>
                    <a:pt x="279" y="80"/>
                    <a:pt x="280" y="80"/>
                  </a:cubicBezTo>
                  <a:cubicBezTo>
                    <a:pt x="281" y="79"/>
                    <a:pt x="280" y="78"/>
                    <a:pt x="280" y="77"/>
                  </a:cubicBezTo>
                  <a:cubicBezTo>
                    <a:pt x="279" y="73"/>
                    <a:pt x="273" y="74"/>
                    <a:pt x="272" y="69"/>
                  </a:cubicBezTo>
                  <a:cubicBezTo>
                    <a:pt x="272" y="68"/>
                    <a:pt x="270" y="68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lose/>
                  <a:moveTo>
                    <a:pt x="261" y="61"/>
                  </a:moveTo>
                  <a:cubicBezTo>
                    <a:pt x="262" y="64"/>
                    <a:pt x="261" y="67"/>
                    <a:pt x="264" y="68"/>
                  </a:cubicBezTo>
                  <a:cubicBezTo>
                    <a:pt x="265" y="68"/>
                    <a:pt x="266" y="69"/>
                    <a:pt x="267" y="69"/>
                  </a:cubicBezTo>
                  <a:cubicBezTo>
                    <a:pt x="267" y="68"/>
                    <a:pt x="267" y="67"/>
                    <a:pt x="268" y="66"/>
                  </a:cubicBezTo>
                  <a:cubicBezTo>
                    <a:pt x="269" y="66"/>
                    <a:pt x="270" y="66"/>
                    <a:pt x="270" y="65"/>
                  </a:cubicBezTo>
                  <a:cubicBezTo>
                    <a:pt x="269" y="64"/>
                    <a:pt x="268" y="65"/>
                    <a:pt x="267" y="64"/>
                  </a:cubicBezTo>
                  <a:cubicBezTo>
                    <a:pt x="265" y="63"/>
                    <a:pt x="264" y="61"/>
                    <a:pt x="262" y="61"/>
                  </a:cubicBezTo>
                  <a:cubicBezTo>
                    <a:pt x="262" y="61"/>
                    <a:pt x="262" y="61"/>
                    <a:pt x="262" y="61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1" y="61"/>
                    <a:pt x="261" y="61"/>
                    <a:pt x="261" y="61"/>
                  </a:cubicBezTo>
                  <a:close/>
                  <a:moveTo>
                    <a:pt x="274" y="62"/>
                  </a:moveTo>
                  <a:cubicBezTo>
                    <a:pt x="274" y="64"/>
                    <a:pt x="274" y="67"/>
                    <a:pt x="275" y="69"/>
                  </a:cubicBezTo>
                  <a:cubicBezTo>
                    <a:pt x="277" y="70"/>
                    <a:pt x="278" y="70"/>
                    <a:pt x="280" y="70"/>
                  </a:cubicBezTo>
                  <a:cubicBezTo>
                    <a:pt x="281" y="69"/>
                    <a:pt x="282" y="70"/>
                    <a:pt x="284" y="69"/>
                  </a:cubicBezTo>
                  <a:cubicBezTo>
                    <a:pt x="285" y="69"/>
                    <a:pt x="284" y="67"/>
                    <a:pt x="284" y="66"/>
                  </a:cubicBezTo>
                  <a:cubicBezTo>
                    <a:pt x="282" y="64"/>
                    <a:pt x="279" y="61"/>
                    <a:pt x="276" y="61"/>
                  </a:cubicBezTo>
                  <a:cubicBezTo>
                    <a:pt x="275" y="60"/>
                    <a:pt x="274" y="60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lose/>
                  <a:moveTo>
                    <a:pt x="250" y="58"/>
                  </a:moveTo>
                  <a:cubicBezTo>
                    <a:pt x="250" y="60"/>
                    <a:pt x="253" y="59"/>
                    <a:pt x="254" y="60"/>
                  </a:cubicBezTo>
                  <a:cubicBezTo>
                    <a:pt x="255" y="61"/>
                    <a:pt x="256" y="62"/>
                    <a:pt x="257" y="63"/>
                  </a:cubicBezTo>
                  <a:cubicBezTo>
                    <a:pt x="260" y="63"/>
                    <a:pt x="258" y="60"/>
                    <a:pt x="260" y="59"/>
                  </a:cubicBezTo>
                  <a:cubicBezTo>
                    <a:pt x="260" y="57"/>
                    <a:pt x="258" y="57"/>
                    <a:pt x="257" y="56"/>
                  </a:cubicBezTo>
                  <a:cubicBezTo>
                    <a:pt x="255" y="56"/>
                    <a:pt x="251" y="55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lose/>
                  <a:moveTo>
                    <a:pt x="277" y="57"/>
                  </a:moveTo>
                  <a:cubicBezTo>
                    <a:pt x="286" y="64"/>
                    <a:pt x="294" y="74"/>
                    <a:pt x="304" y="78"/>
                  </a:cubicBezTo>
                  <a:cubicBezTo>
                    <a:pt x="305" y="78"/>
                    <a:pt x="307" y="78"/>
                    <a:pt x="308" y="78"/>
                  </a:cubicBezTo>
                  <a:cubicBezTo>
                    <a:pt x="309" y="77"/>
                    <a:pt x="308" y="76"/>
                    <a:pt x="307" y="75"/>
                  </a:cubicBezTo>
                  <a:cubicBezTo>
                    <a:pt x="305" y="71"/>
                    <a:pt x="299" y="75"/>
                    <a:pt x="296" y="72"/>
                  </a:cubicBezTo>
                  <a:cubicBezTo>
                    <a:pt x="290" y="67"/>
                    <a:pt x="284" y="60"/>
                    <a:pt x="278" y="55"/>
                  </a:cubicBezTo>
                  <a:cubicBezTo>
                    <a:pt x="278" y="55"/>
                    <a:pt x="278" y="55"/>
                    <a:pt x="278" y="55"/>
                  </a:cubicBezTo>
                  <a:cubicBezTo>
                    <a:pt x="277" y="55"/>
                    <a:pt x="277" y="55"/>
                    <a:pt x="277" y="55"/>
                  </a:cubicBezTo>
                  <a:cubicBezTo>
                    <a:pt x="277" y="57"/>
                    <a:pt x="277" y="57"/>
                    <a:pt x="277" y="57"/>
                  </a:cubicBezTo>
                  <a:cubicBezTo>
                    <a:pt x="277" y="57"/>
                    <a:pt x="277" y="57"/>
                    <a:pt x="277" y="57"/>
                  </a:cubicBezTo>
                  <a:close/>
                  <a:moveTo>
                    <a:pt x="241" y="53"/>
                  </a:moveTo>
                  <a:cubicBezTo>
                    <a:pt x="241" y="54"/>
                    <a:pt x="241" y="54"/>
                    <a:pt x="241" y="54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2" y="54"/>
                    <a:pt x="243" y="55"/>
                    <a:pt x="244" y="55"/>
                  </a:cubicBezTo>
                  <a:cubicBezTo>
                    <a:pt x="244" y="54"/>
                    <a:pt x="243" y="54"/>
                    <a:pt x="242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lose/>
                  <a:moveTo>
                    <a:pt x="262" y="53"/>
                  </a:moveTo>
                  <a:cubicBezTo>
                    <a:pt x="263" y="57"/>
                    <a:pt x="266" y="61"/>
                    <a:pt x="270" y="61"/>
                  </a:cubicBezTo>
                  <a:cubicBezTo>
                    <a:pt x="273" y="61"/>
                    <a:pt x="271" y="58"/>
                    <a:pt x="271" y="56"/>
                  </a:cubicBezTo>
                  <a:cubicBezTo>
                    <a:pt x="270" y="53"/>
                    <a:pt x="266" y="54"/>
                    <a:pt x="263" y="52"/>
                  </a:cubicBezTo>
                  <a:cubicBezTo>
                    <a:pt x="262" y="52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lose/>
                  <a:moveTo>
                    <a:pt x="278" y="52"/>
                  </a:moveTo>
                  <a:cubicBezTo>
                    <a:pt x="285" y="59"/>
                    <a:pt x="292" y="67"/>
                    <a:pt x="300" y="70"/>
                  </a:cubicBezTo>
                  <a:cubicBezTo>
                    <a:pt x="301" y="71"/>
                    <a:pt x="301" y="70"/>
                    <a:pt x="301" y="69"/>
                  </a:cubicBezTo>
                  <a:cubicBezTo>
                    <a:pt x="299" y="67"/>
                    <a:pt x="296" y="66"/>
                    <a:pt x="294" y="65"/>
                  </a:cubicBezTo>
                  <a:cubicBezTo>
                    <a:pt x="289" y="61"/>
                    <a:pt x="284" y="56"/>
                    <a:pt x="279" y="51"/>
                  </a:cubicBezTo>
                  <a:cubicBezTo>
                    <a:pt x="279" y="51"/>
                    <a:pt x="279" y="51"/>
                    <a:pt x="279" y="51"/>
                  </a:cubicBezTo>
                  <a:cubicBezTo>
                    <a:pt x="278" y="51"/>
                    <a:pt x="278" y="51"/>
                    <a:pt x="278" y="51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8" y="52"/>
                    <a:pt x="278" y="52"/>
                    <a:pt x="278" y="52"/>
                  </a:cubicBezTo>
                  <a:close/>
                  <a:moveTo>
                    <a:pt x="269" y="51"/>
                  </a:moveTo>
                  <a:cubicBezTo>
                    <a:pt x="270" y="53"/>
                    <a:pt x="273" y="52"/>
                    <a:pt x="274" y="52"/>
                  </a:cubicBezTo>
                  <a:cubicBezTo>
                    <a:pt x="274" y="52"/>
                    <a:pt x="274" y="52"/>
                    <a:pt x="274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1"/>
                    <a:pt x="274" y="50"/>
                    <a:pt x="273" y="50"/>
                  </a:cubicBezTo>
                  <a:cubicBezTo>
                    <a:pt x="272" y="50"/>
                    <a:pt x="270" y="50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lose/>
                  <a:moveTo>
                    <a:pt x="280" y="48"/>
                  </a:moveTo>
                  <a:cubicBezTo>
                    <a:pt x="298" y="64"/>
                    <a:pt x="298" y="64"/>
                    <a:pt x="298" y="64"/>
                  </a:cubicBezTo>
                  <a:cubicBezTo>
                    <a:pt x="298" y="64"/>
                    <a:pt x="298" y="64"/>
                    <a:pt x="298" y="64"/>
                  </a:cubicBezTo>
                  <a:cubicBezTo>
                    <a:pt x="298" y="65"/>
                    <a:pt x="299" y="65"/>
                    <a:pt x="299" y="65"/>
                  </a:cubicBezTo>
                  <a:cubicBezTo>
                    <a:pt x="299" y="65"/>
                    <a:pt x="299" y="65"/>
                    <a:pt x="299" y="65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3" y="58"/>
                    <a:pt x="287" y="53"/>
                    <a:pt x="280" y="47"/>
                  </a:cubicBezTo>
                  <a:cubicBezTo>
                    <a:pt x="280" y="47"/>
                    <a:pt x="280" y="47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lose/>
                  <a:moveTo>
                    <a:pt x="242" y="48"/>
                  </a:moveTo>
                  <a:cubicBezTo>
                    <a:pt x="242" y="50"/>
                    <a:pt x="243" y="51"/>
                    <a:pt x="244" y="52"/>
                  </a:cubicBezTo>
                  <a:cubicBezTo>
                    <a:pt x="246" y="52"/>
                    <a:pt x="248" y="55"/>
                    <a:pt x="251" y="54"/>
                  </a:cubicBezTo>
                  <a:cubicBezTo>
                    <a:pt x="253" y="54"/>
                    <a:pt x="254" y="52"/>
                    <a:pt x="256" y="52"/>
                  </a:cubicBezTo>
                  <a:cubicBezTo>
                    <a:pt x="257" y="52"/>
                    <a:pt x="257" y="51"/>
                    <a:pt x="256" y="51"/>
                  </a:cubicBezTo>
                  <a:cubicBezTo>
                    <a:pt x="252" y="49"/>
                    <a:pt x="248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2" y="48"/>
                    <a:pt x="242" y="48"/>
                    <a:pt x="242" y="48"/>
                  </a:cubicBezTo>
                  <a:cubicBezTo>
                    <a:pt x="242" y="48"/>
                    <a:pt x="242" y="48"/>
                    <a:pt x="242" y="48"/>
                  </a:cubicBezTo>
                  <a:close/>
                  <a:moveTo>
                    <a:pt x="179" y="101"/>
                  </a:moveTo>
                  <a:cubicBezTo>
                    <a:pt x="201" y="117"/>
                    <a:pt x="201" y="117"/>
                    <a:pt x="201" y="117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217" y="73"/>
                    <a:pt x="217" y="73"/>
                    <a:pt x="217" y="73"/>
                  </a:cubicBezTo>
                  <a:cubicBezTo>
                    <a:pt x="188" y="73"/>
                    <a:pt x="188" y="73"/>
                    <a:pt x="188" y="73"/>
                  </a:cubicBezTo>
                  <a:cubicBezTo>
                    <a:pt x="179" y="46"/>
                    <a:pt x="179" y="46"/>
                    <a:pt x="179" y="46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57" y="117"/>
                    <a:pt x="157" y="117"/>
                    <a:pt x="157" y="117"/>
                  </a:cubicBezTo>
                  <a:cubicBezTo>
                    <a:pt x="179" y="101"/>
                    <a:pt x="179" y="101"/>
                    <a:pt x="179" y="101"/>
                  </a:cubicBezTo>
                  <a:close/>
                  <a:moveTo>
                    <a:pt x="282" y="46"/>
                  </a:moveTo>
                  <a:cubicBezTo>
                    <a:pt x="289" y="52"/>
                    <a:pt x="297" y="57"/>
                    <a:pt x="303" y="64"/>
                  </a:cubicBezTo>
                  <a:cubicBezTo>
                    <a:pt x="303" y="66"/>
                    <a:pt x="304" y="67"/>
                    <a:pt x="303" y="69"/>
                  </a:cubicBezTo>
                  <a:cubicBezTo>
                    <a:pt x="303" y="70"/>
                    <a:pt x="303" y="71"/>
                    <a:pt x="304" y="72"/>
                  </a:cubicBezTo>
                  <a:cubicBezTo>
                    <a:pt x="305" y="72"/>
                    <a:pt x="307" y="72"/>
                    <a:pt x="307" y="71"/>
                  </a:cubicBezTo>
                  <a:cubicBezTo>
                    <a:pt x="308" y="66"/>
                    <a:pt x="303" y="63"/>
                    <a:pt x="300" y="60"/>
                  </a:cubicBezTo>
                  <a:cubicBezTo>
                    <a:pt x="295" y="54"/>
                    <a:pt x="289" y="50"/>
                    <a:pt x="283" y="45"/>
                  </a:cubicBezTo>
                  <a:cubicBezTo>
                    <a:pt x="283" y="45"/>
                    <a:pt x="282" y="45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lose/>
                  <a:moveTo>
                    <a:pt x="228" y="48"/>
                  </a:move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32" y="49"/>
                    <a:pt x="235" y="52"/>
                    <a:pt x="240" y="51"/>
                  </a:cubicBezTo>
                  <a:cubicBezTo>
                    <a:pt x="239" y="50"/>
                    <a:pt x="238" y="49"/>
                    <a:pt x="238" y="47"/>
                  </a:cubicBezTo>
                  <a:cubicBezTo>
                    <a:pt x="238" y="47"/>
                    <a:pt x="239" y="46"/>
                    <a:pt x="239" y="45"/>
                  </a:cubicBezTo>
                  <a:cubicBezTo>
                    <a:pt x="237" y="44"/>
                    <a:pt x="234" y="44"/>
                    <a:pt x="232" y="45"/>
                  </a:cubicBezTo>
                  <a:cubicBezTo>
                    <a:pt x="230" y="45"/>
                    <a:pt x="228" y="46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lose/>
                  <a:moveTo>
                    <a:pt x="249" y="45"/>
                  </a:moveTo>
                  <a:cubicBezTo>
                    <a:pt x="253" y="45"/>
                    <a:pt x="257" y="48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58" y="46"/>
                    <a:pt x="254" y="44"/>
                    <a:pt x="250" y="42"/>
                  </a:cubicBezTo>
                  <a:cubicBezTo>
                    <a:pt x="250" y="42"/>
                    <a:pt x="250" y="42"/>
                    <a:pt x="250" y="42"/>
                  </a:cubicBezTo>
                  <a:cubicBezTo>
                    <a:pt x="249" y="42"/>
                    <a:pt x="249" y="42"/>
                    <a:pt x="249" y="42"/>
                  </a:cubicBezTo>
                  <a:cubicBezTo>
                    <a:pt x="249" y="45"/>
                    <a:pt x="249" y="45"/>
                    <a:pt x="249" y="45"/>
                  </a:cubicBezTo>
                  <a:cubicBezTo>
                    <a:pt x="249" y="45"/>
                    <a:pt x="249" y="45"/>
                    <a:pt x="249" y="45"/>
                  </a:cubicBezTo>
                  <a:close/>
                  <a:moveTo>
                    <a:pt x="257" y="42"/>
                  </a:moveTo>
                  <a:cubicBezTo>
                    <a:pt x="262" y="45"/>
                    <a:pt x="267" y="49"/>
                    <a:pt x="274" y="48"/>
                  </a:cubicBezTo>
                  <a:cubicBezTo>
                    <a:pt x="275" y="47"/>
                    <a:pt x="275" y="46"/>
                    <a:pt x="275" y="44"/>
                  </a:cubicBezTo>
                  <a:cubicBezTo>
                    <a:pt x="272" y="40"/>
                    <a:pt x="267" y="43"/>
                    <a:pt x="262" y="43"/>
                  </a:cubicBezTo>
                  <a:cubicBezTo>
                    <a:pt x="262" y="43"/>
                    <a:pt x="262" y="43"/>
                    <a:pt x="262" y="43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2"/>
                    <a:pt x="257" y="42"/>
                    <a:pt x="257" y="42"/>
                  </a:cubicBezTo>
                  <a:close/>
                  <a:moveTo>
                    <a:pt x="216" y="42"/>
                  </a:moveTo>
                  <a:cubicBezTo>
                    <a:pt x="217" y="44"/>
                    <a:pt x="220" y="45"/>
                    <a:pt x="221" y="46"/>
                  </a:cubicBezTo>
                  <a:cubicBezTo>
                    <a:pt x="222" y="46"/>
                    <a:pt x="224" y="48"/>
                    <a:pt x="224" y="46"/>
                  </a:cubicBezTo>
                  <a:cubicBezTo>
                    <a:pt x="224" y="45"/>
                    <a:pt x="225" y="45"/>
                    <a:pt x="226" y="44"/>
                  </a:cubicBezTo>
                  <a:cubicBezTo>
                    <a:pt x="227" y="44"/>
                    <a:pt x="228" y="44"/>
                    <a:pt x="229" y="43"/>
                  </a:cubicBezTo>
                  <a:cubicBezTo>
                    <a:pt x="229" y="41"/>
                    <a:pt x="227" y="41"/>
                    <a:pt x="227" y="41"/>
                  </a:cubicBezTo>
                  <a:cubicBezTo>
                    <a:pt x="224" y="40"/>
                    <a:pt x="218" y="38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lose/>
                  <a:moveTo>
                    <a:pt x="200" y="39"/>
                  </a:moveTo>
                  <a:cubicBezTo>
                    <a:pt x="199" y="40"/>
                    <a:pt x="201" y="41"/>
                    <a:pt x="202" y="41"/>
                  </a:cubicBezTo>
                  <a:cubicBezTo>
                    <a:pt x="204" y="42"/>
                    <a:pt x="208" y="41"/>
                    <a:pt x="210" y="43"/>
                  </a:cubicBezTo>
                  <a:cubicBezTo>
                    <a:pt x="211" y="43"/>
                    <a:pt x="212" y="44"/>
                    <a:pt x="212" y="43"/>
                  </a:cubicBezTo>
                  <a:cubicBezTo>
                    <a:pt x="212" y="42"/>
                    <a:pt x="211" y="41"/>
                    <a:pt x="210" y="40"/>
                  </a:cubicBezTo>
                  <a:cubicBezTo>
                    <a:pt x="206" y="40"/>
                    <a:pt x="203" y="41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lose/>
                  <a:moveTo>
                    <a:pt x="233" y="40"/>
                  </a:moveTo>
                  <a:cubicBezTo>
                    <a:pt x="233" y="40"/>
                    <a:pt x="232" y="41"/>
                    <a:pt x="233" y="41"/>
                  </a:cubicBezTo>
                  <a:cubicBezTo>
                    <a:pt x="237" y="41"/>
                    <a:pt x="240" y="43"/>
                    <a:pt x="244" y="43"/>
                  </a:cubicBezTo>
                  <a:cubicBezTo>
                    <a:pt x="245" y="43"/>
                    <a:pt x="245" y="42"/>
                    <a:pt x="245" y="41"/>
                  </a:cubicBezTo>
                  <a:cubicBezTo>
                    <a:pt x="243" y="39"/>
                    <a:pt x="239" y="38"/>
                    <a:pt x="236" y="38"/>
                  </a:cubicBezTo>
                  <a:cubicBezTo>
                    <a:pt x="235" y="39"/>
                    <a:pt x="234" y="39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lose/>
                  <a:moveTo>
                    <a:pt x="252" y="35"/>
                  </a:moveTo>
                  <a:cubicBezTo>
                    <a:pt x="249" y="35"/>
                    <a:pt x="247" y="35"/>
                    <a:pt x="244" y="35"/>
                  </a:cubicBezTo>
                  <a:cubicBezTo>
                    <a:pt x="244" y="35"/>
                    <a:pt x="244" y="35"/>
                    <a:pt x="244" y="35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9" y="37"/>
                    <a:pt x="253" y="41"/>
                    <a:pt x="259" y="39"/>
                  </a:cubicBezTo>
                  <a:cubicBezTo>
                    <a:pt x="260" y="38"/>
                    <a:pt x="261" y="37"/>
                    <a:pt x="261" y="35"/>
                  </a:cubicBezTo>
                  <a:cubicBezTo>
                    <a:pt x="258" y="32"/>
                    <a:pt x="255" y="36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lose/>
                  <a:moveTo>
                    <a:pt x="220" y="35"/>
                  </a:moveTo>
                  <a:cubicBezTo>
                    <a:pt x="220" y="37"/>
                    <a:pt x="222" y="36"/>
                    <a:pt x="222" y="37"/>
                  </a:cubicBezTo>
                  <a:cubicBezTo>
                    <a:pt x="225" y="37"/>
                    <a:pt x="227" y="39"/>
                    <a:pt x="230" y="38"/>
                  </a:cubicBezTo>
                  <a:cubicBezTo>
                    <a:pt x="230" y="35"/>
                    <a:pt x="234" y="38"/>
                    <a:pt x="234" y="35"/>
                  </a:cubicBezTo>
                  <a:cubicBezTo>
                    <a:pt x="233" y="34"/>
                    <a:pt x="230" y="34"/>
                    <a:pt x="228" y="33"/>
                  </a:cubicBezTo>
                  <a:cubicBezTo>
                    <a:pt x="226" y="34"/>
                    <a:pt x="223" y="34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lose/>
                  <a:moveTo>
                    <a:pt x="200" y="34"/>
                  </a:moveTo>
                  <a:cubicBezTo>
                    <a:pt x="200" y="35"/>
                    <a:pt x="201" y="35"/>
                    <a:pt x="202" y="36"/>
                  </a:cubicBezTo>
                  <a:cubicBezTo>
                    <a:pt x="205" y="37"/>
                    <a:pt x="208" y="39"/>
                    <a:pt x="212" y="38"/>
                  </a:cubicBezTo>
                  <a:cubicBezTo>
                    <a:pt x="214" y="36"/>
                    <a:pt x="210" y="36"/>
                    <a:pt x="210" y="33"/>
                  </a:cubicBezTo>
                  <a:cubicBezTo>
                    <a:pt x="208" y="31"/>
                    <a:pt x="204" y="32"/>
                    <a:pt x="201" y="32"/>
                  </a:cubicBezTo>
                  <a:cubicBezTo>
                    <a:pt x="201" y="32"/>
                    <a:pt x="200" y="33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lose/>
                  <a:moveTo>
                    <a:pt x="275" y="41"/>
                  </a:moveTo>
                  <a:cubicBezTo>
                    <a:pt x="276" y="42"/>
                    <a:pt x="277" y="43"/>
                    <a:pt x="278" y="43"/>
                  </a:cubicBezTo>
                  <a:cubicBezTo>
                    <a:pt x="279" y="43"/>
                    <a:pt x="280" y="42"/>
                    <a:pt x="281" y="41"/>
                  </a:cubicBezTo>
                  <a:cubicBezTo>
                    <a:pt x="281" y="38"/>
                    <a:pt x="279" y="36"/>
                    <a:pt x="277" y="34"/>
                  </a:cubicBezTo>
                  <a:cubicBezTo>
                    <a:pt x="275" y="33"/>
                    <a:pt x="274" y="31"/>
                    <a:pt x="272" y="31"/>
                  </a:cubicBezTo>
                  <a:cubicBezTo>
                    <a:pt x="273" y="34"/>
                    <a:pt x="275" y="37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lose/>
                  <a:moveTo>
                    <a:pt x="212" y="31"/>
                  </a:moveTo>
                  <a:cubicBezTo>
                    <a:pt x="213" y="33"/>
                    <a:pt x="215" y="34"/>
                    <a:pt x="217" y="34"/>
                  </a:cubicBezTo>
                  <a:cubicBezTo>
                    <a:pt x="218" y="33"/>
                    <a:pt x="219" y="32"/>
                    <a:pt x="221" y="32"/>
                  </a:cubicBezTo>
                  <a:cubicBezTo>
                    <a:pt x="221" y="32"/>
                    <a:pt x="221" y="32"/>
                    <a:pt x="221" y="31"/>
                  </a:cubicBezTo>
                  <a:cubicBezTo>
                    <a:pt x="220" y="30"/>
                    <a:pt x="217" y="30"/>
                    <a:pt x="215" y="30"/>
                  </a:cubicBezTo>
                  <a:cubicBezTo>
                    <a:pt x="213" y="30"/>
                    <a:pt x="212" y="30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lose/>
                  <a:moveTo>
                    <a:pt x="241" y="29"/>
                  </a:moveTo>
                  <a:cubicBezTo>
                    <a:pt x="238" y="30"/>
                    <a:pt x="235" y="30"/>
                    <a:pt x="232" y="30"/>
                  </a:cubicBezTo>
                  <a:cubicBezTo>
                    <a:pt x="232" y="31"/>
                    <a:pt x="233" y="31"/>
                    <a:pt x="233" y="32"/>
                  </a:cubicBezTo>
                  <a:cubicBezTo>
                    <a:pt x="238" y="33"/>
                    <a:pt x="243" y="34"/>
                    <a:pt x="248" y="32"/>
                  </a:cubicBezTo>
                  <a:cubicBezTo>
                    <a:pt x="249" y="32"/>
                    <a:pt x="249" y="30"/>
                    <a:pt x="249" y="29"/>
                  </a:cubicBezTo>
                  <a:cubicBezTo>
                    <a:pt x="246" y="27"/>
                    <a:pt x="243" y="28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lose/>
                  <a:moveTo>
                    <a:pt x="188" y="27"/>
                  </a:moveTo>
                  <a:cubicBezTo>
                    <a:pt x="187" y="27"/>
                    <a:pt x="187" y="28"/>
                    <a:pt x="187" y="28"/>
                  </a:cubicBezTo>
                  <a:cubicBezTo>
                    <a:pt x="190" y="30"/>
                    <a:pt x="193" y="34"/>
                    <a:pt x="196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3"/>
                    <a:pt x="196" y="33"/>
                    <a:pt x="196" y="32"/>
                  </a:cubicBezTo>
                  <a:cubicBezTo>
                    <a:pt x="197" y="30"/>
                    <a:pt x="199" y="30"/>
                    <a:pt x="200" y="29"/>
                  </a:cubicBezTo>
                  <a:cubicBezTo>
                    <a:pt x="200" y="27"/>
                    <a:pt x="197" y="27"/>
                    <a:pt x="196" y="26"/>
                  </a:cubicBezTo>
                  <a:cubicBezTo>
                    <a:pt x="194" y="26"/>
                    <a:pt x="191" y="26"/>
                    <a:pt x="189" y="27"/>
                  </a:cubicBezTo>
                  <a:cubicBezTo>
                    <a:pt x="189" y="27"/>
                    <a:pt x="189" y="27"/>
                    <a:pt x="189" y="27"/>
                  </a:cubicBezTo>
                  <a:cubicBezTo>
                    <a:pt x="188" y="27"/>
                    <a:pt x="188" y="27"/>
                    <a:pt x="188" y="27"/>
                  </a:cubicBezTo>
                  <a:cubicBezTo>
                    <a:pt x="188" y="27"/>
                    <a:pt x="188" y="27"/>
                    <a:pt x="188" y="27"/>
                  </a:cubicBezTo>
                  <a:close/>
                  <a:moveTo>
                    <a:pt x="268" y="39"/>
                  </a:moveTo>
                  <a:cubicBezTo>
                    <a:pt x="269" y="39"/>
                    <a:pt x="270" y="39"/>
                    <a:pt x="271" y="38"/>
                  </a:cubicBezTo>
                  <a:cubicBezTo>
                    <a:pt x="271" y="31"/>
                    <a:pt x="265" y="27"/>
                    <a:pt x="260" y="25"/>
                  </a:cubicBezTo>
                  <a:cubicBezTo>
                    <a:pt x="264" y="28"/>
                    <a:pt x="263" y="35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lose/>
                  <a:moveTo>
                    <a:pt x="226" y="24"/>
                  </a:moveTo>
                  <a:cubicBezTo>
                    <a:pt x="223" y="25"/>
                    <a:pt x="220" y="26"/>
                    <a:pt x="218" y="27"/>
                  </a:cubicBezTo>
                  <a:cubicBezTo>
                    <a:pt x="223" y="28"/>
                    <a:pt x="228" y="29"/>
                    <a:pt x="234" y="28"/>
                  </a:cubicBezTo>
                  <a:cubicBezTo>
                    <a:pt x="234" y="27"/>
                    <a:pt x="235" y="27"/>
                    <a:pt x="235" y="26"/>
                  </a:cubicBezTo>
                  <a:cubicBezTo>
                    <a:pt x="235" y="25"/>
                    <a:pt x="235" y="24"/>
                    <a:pt x="234" y="23"/>
                  </a:cubicBezTo>
                  <a:cubicBezTo>
                    <a:pt x="231" y="22"/>
                    <a:pt x="228" y="22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lose/>
                  <a:moveTo>
                    <a:pt x="209" y="24"/>
                  </a:moveTo>
                  <a:cubicBezTo>
                    <a:pt x="201" y="25"/>
                    <a:pt x="194" y="23"/>
                    <a:pt x="187" y="22"/>
                  </a:cubicBezTo>
                  <a:cubicBezTo>
                    <a:pt x="187" y="22"/>
                    <a:pt x="187" y="23"/>
                    <a:pt x="188" y="23"/>
                  </a:cubicBezTo>
                  <a:cubicBezTo>
                    <a:pt x="198" y="24"/>
                    <a:pt x="209" y="27"/>
                    <a:pt x="219" y="25"/>
                  </a:cubicBezTo>
                  <a:cubicBezTo>
                    <a:pt x="220" y="24"/>
                    <a:pt x="221" y="24"/>
                    <a:pt x="221" y="23"/>
                  </a:cubicBezTo>
                  <a:cubicBezTo>
                    <a:pt x="221" y="22"/>
                    <a:pt x="222" y="21"/>
                    <a:pt x="221" y="21"/>
                  </a:cubicBezTo>
                  <a:cubicBezTo>
                    <a:pt x="217" y="21"/>
                    <a:pt x="213" y="23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lose/>
                  <a:moveTo>
                    <a:pt x="245" y="19"/>
                  </a:moveTo>
                  <a:cubicBezTo>
                    <a:pt x="249" y="23"/>
                    <a:pt x="251" y="27"/>
                    <a:pt x="254" y="30"/>
                  </a:cubicBezTo>
                  <a:cubicBezTo>
                    <a:pt x="255" y="32"/>
                    <a:pt x="256" y="32"/>
                    <a:pt x="258" y="32"/>
                  </a:cubicBezTo>
                  <a:cubicBezTo>
                    <a:pt x="259" y="31"/>
                    <a:pt x="260" y="30"/>
                    <a:pt x="259" y="28"/>
                  </a:cubicBezTo>
                  <a:cubicBezTo>
                    <a:pt x="258" y="25"/>
                    <a:pt x="254" y="23"/>
                    <a:pt x="251" y="21"/>
                  </a:cubicBezTo>
                  <a:cubicBezTo>
                    <a:pt x="249" y="20"/>
                    <a:pt x="247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lose/>
                  <a:moveTo>
                    <a:pt x="186" y="18"/>
                  </a:moveTo>
                  <a:cubicBezTo>
                    <a:pt x="186" y="18"/>
                    <a:pt x="187" y="18"/>
                    <a:pt x="187" y="19"/>
                  </a:cubicBezTo>
                  <a:cubicBezTo>
                    <a:pt x="195" y="19"/>
                    <a:pt x="203" y="21"/>
                    <a:pt x="211" y="21"/>
                  </a:cubicBezTo>
                  <a:cubicBezTo>
                    <a:pt x="211" y="20"/>
                    <a:pt x="212" y="20"/>
                    <a:pt x="212" y="19"/>
                  </a:cubicBezTo>
                  <a:cubicBezTo>
                    <a:pt x="211" y="19"/>
                    <a:pt x="210" y="19"/>
                    <a:pt x="209" y="19"/>
                  </a:cubicBezTo>
                  <a:cubicBezTo>
                    <a:pt x="201" y="19"/>
                    <a:pt x="194" y="18"/>
                    <a:pt x="187" y="17"/>
                  </a:cubicBezTo>
                  <a:cubicBezTo>
                    <a:pt x="187" y="17"/>
                    <a:pt x="186" y="17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lose/>
                  <a:moveTo>
                    <a:pt x="184" y="14"/>
                  </a:moveTo>
                  <a:cubicBezTo>
                    <a:pt x="184" y="14"/>
                    <a:pt x="185" y="14"/>
                    <a:pt x="185" y="15"/>
                  </a:cubicBezTo>
                  <a:cubicBezTo>
                    <a:pt x="193" y="15"/>
                    <a:pt x="200" y="16"/>
                    <a:pt x="208" y="17"/>
                  </a:cubicBezTo>
                  <a:cubicBezTo>
                    <a:pt x="208" y="17"/>
                    <a:pt x="208" y="16"/>
                    <a:pt x="208" y="16"/>
                  </a:cubicBezTo>
                  <a:cubicBezTo>
                    <a:pt x="200" y="15"/>
                    <a:pt x="192" y="13"/>
                    <a:pt x="184" y="13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84" y="14"/>
                    <a:pt x="184" y="14"/>
                    <a:pt x="184" y="14"/>
                  </a:cubicBezTo>
                  <a:cubicBezTo>
                    <a:pt x="184" y="14"/>
                    <a:pt x="184" y="14"/>
                    <a:pt x="184" y="14"/>
                  </a:cubicBezTo>
                  <a:close/>
                  <a:moveTo>
                    <a:pt x="243" y="25"/>
                  </a:moveTo>
                  <a:cubicBezTo>
                    <a:pt x="243" y="24"/>
                    <a:pt x="244" y="23"/>
                    <a:pt x="244" y="22"/>
                  </a:cubicBezTo>
                  <a:cubicBezTo>
                    <a:pt x="240" y="17"/>
                    <a:pt x="235" y="15"/>
                    <a:pt x="230" y="13"/>
                  </a:cubicBezTo>
                  <a:cubicBezTo>
                    <a:pt x="236" y="16"/>
                    <a:pt x="234" y="27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lose/>
                  <a:moveTo>
                    <a:pt x="186" y="10"/>
                  </a:moveTo>
                  <a:cubicBezTo>
                    <a:pt x="186" y="10"/>
                    <a:pt x="186" y="11"/>
                    <a:pt x="187" y="11"/>
                  </a:cubicBezTo>
                  <a:cubicBezTo>
                    <a:pt x="196" y="11"/>
                    <a:pt x="205" y="12"/>
                    <a:pt x="213" y="17"/>
                  </a:cubicBezTo>
                  <a:cubicBezTo>
                    <a:pt x="214" y="18"/>
                    <a:pt x="216" y="19"/>
                    <a:pt x="218" y="18"/>
                  </a:cubicBezTo>
                  <a:cubicBezTo>
                    <a:pt x="218" y="18"/>
                    <a:pt x="219" y="18"/>
                    <a:pt x="219" y="18"/>
                  </a:cubicBezTo>
                  <a:cubicBezTo>
                    <a:pt x="219" y="18"/>
                    <a:pt x="219" y="18"/>
                    <a:pt x="219" y="18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5" y="14"/>
                    <a:pt x="211" y="13"/>
                    <a:pt x="207" y="12"/>
                  </a:cubicBezTo>
                  <a:cubicBezTo>
                    <a:pt x="200" y="11"/>
                    <a:pt x="193" y="9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lose/>
                  <a:moveTo>
                    <a:pt x="188" y="6"/>
                  </a:moveTo>
                  <a:cubicBezTo>
                    <a:pt x="188" y="7"/>
                    <a:pt x="189" y="7"/>
                    <a:pt x="189" y="7"/>
                  </a:cubicBezTo>
                  <a:cubicBezTo>
                    <a:pt x="200" y="8"/>
                    <a:pt x="211" y="9"/>
                    <a:pt x="220" y="14"/>
                  </a:cubicBezTo>
                  <a:cubicBezTo>
                    <a:pt x="224" y="16"/>
                    <a:pt x="224" y="23"/>
                    <a:pt x="229" y="21"/>
                  </a:cubicBezTo>
                  <a:cubicBezTo>
                    <a:pt x="231" y="21"/>
                    <a:pt x="230" y="19"/>
                    <a:pt x="230" y="18"/>
                  </a:cubicBezTo>
                  <a:cubicBezTo>
                    <a:pt x="223" y="10"/>
                    <a:pt x="211" y="10"/>
                    <a:pt x="201" y="7"/>
                  </a:cubicBezTo>
                  <a:cubicBezTo>
                    <a:pt x="197" y="7"/>
                    <a:pt x="192" y="5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lose/>
                  <a:moveTo>
                    <a:pt x="179" y="39"/>
                  </a:move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87" y="33"/>
                    <a:pt x="181" y="26"/>
                    <a:pt x="182" y="17"/>
                  </a:cubicBezTo>
                  <a:cubicBezTo>
                    <a:pt x="182" y="12"/>
                    <a:pt x="183" y="8"/>
                    <a:pt x="186" y="5"/>
                  </a:cubicBezTo>
                  <a:cubicBezTo>
                    <a:pt x="186" y="5"/>
                    <a:pt x="186" y="5"/>
                    <a:pt x="186" y="5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3" y="4"/>
                    <a:pt x="181" y="4"/>
                    <a:pt x="179" y="4"/>
                  </a:cubicBezTo>
                  <a:cubicBezTo>
                    <a:pt x="177" y="4"/>
                    <a:pt x="175" y="4"/>
                    <a:pt x="174" y="4"/>
                  </a:cubicBezTo>
                  <a:cubicBezTo>
                    <a:pt x="174" y="4"/>
                    <a:pt x="174" y="4"/>
                    <a:pt x="174" y="4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5" y="8"/>
                    <a:pt x="176" y="12"/>
                    <a:pt x="176" y="17"/>
                  </a:cubicBezTo>
                  <a:cubicBezTo>
                    <a:pt x="177" y="26"/>
                    <a:pt x="171" y="33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9" y="39"/>
                    <a:pt x="179" y="39"/>
                    <a:pt x="179" y="39"/>
                  </a:cubicBezTo>
                  <a:close/>
                  <a:moveTo>
                    <a:pt x="179" y="357"/>
                  </a:moveTo>
                  <a:cubicBezTo>
                    <a:pt x="178" y="358"/>
                    <a:pt x="176" y="357"/>
                    <a:pt x="175" y="358"/>
                  </a:cubicBezTo>
                  <a:cubicBezTo>
                    <a:pt x="174" y="357"/>
                    <a:pt x="174" y="356"/>
                    <a:pt x="173" y="355"/>
                  </a:cubicBezTo>
                  <a:cubicBezTo>
                    <a:pt x="173" y="352"/>
                    <a:pt x="170" y="353"/>
                    <a:pt x="168" y="352"/>
                  </a:cubicBezTo>
                  <a:cubicBezTo>
                    <a:pt x="166" y="351"/>
                    <a:pt x="165" y="353"/>
                    <a:pt x="163" y="354"/>
                  </a:cubicBezTo>
                  <a:cubicBezTo>
                    <a:pt x="162" y="354"/>
                    <a:pt x="161" y="353"/>
                    <a:pt x="160" y="352"/>
                  </a:cubicBezTo>
                  <a:cubicBezTo>
                    <a:pt x="160" y="352"/>
                    <a:pt x="160" y="352"/>
                    <a:pt x="160" y="352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59" y="347"/>
                    <a:pt x="157" y="346"/>
                    <a:pt x="155" y="345"/>
                  </a:cubicBezTo>
                  <a:cubicBezTo>
                    <a:pt x="153" y="344"/>
                    <a:pt x="152" y="345"/>
                    <a:pt x="150" y="346"/>
                  </a:cubicBezTo>
                  <a:cubicBezTo>
                    <a:pt x="149" y="347"/>
                    <a:pt x="148" y="345"/>
                    <a:pt x="147" y="344"/>
                  </a:cubicBezTo>
                  <a:cubicBezTo>
                    <a:pt x="147" y="342"/>
                    <a:pt x="148" y="341"/>
                    <a:pt x="148" y="340"/>
                  </a:cubicBezTo>
                  <a:cubicBezTo>
                    <a:pt x="150" y="338"/>
                    <a:pt x="147" y="336"/>
                    <a:pt x="146" y="334"/>
                  </a:cubicBezTo>
                  <a:cubicBezTo>
                    <a:pt x="146" y="334"/>
                    <a:pt x="146" y="334"/>
                    <a:pt x="146" y="334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40" y="339"/>
                    <a:pt x="142" y="336"/>
                    <a:pt x="144" y="336"/>
                  </a:cubicBezTo>
                  <a:cubicBezTo>
                    <a:pt x="145" y="337"/>
                    <a:pt x="145" y="338"/>
                    <a:pt x="146" y="339"/>
                  </a:cubicBezTo>
                  <a:cubicBezTo>
                    <a:pt x="146" y="341"/>
                    <a:pt x="145" y="342"/>
                    <a:pt x="144" y="343"/>
                  </a:cubicBezTo>
                  <a:cubicBezTo>
                    <a:pt x="144" y="343"/>
                    <a:pt x="144" y="343"/>
                    <a:pt x="144" y="343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51" y="349"/>
                    <a:pt x="152" y="347"/>
                    <a:pt x="155" y="347"/>
                  </a:cubicBezTo>
                  <a:cubicBezTo>
                    <a:pt x="155" y="348"/>
                    <a:pt x="155" y="348"/>
                    <a:pt x="155" y="349"/>
                  </a:cubicBezTo>
                  <a:cubicBezTo>
                    <a:pt x="156" y="348"/>
                    <a:pt x="157" y="350"/>
                    <a:pt x="158" y="349"/>
                  </a:cubicBezTo>
                  <a:cubicBezTo>
                    <a:pt x="158" y="349"/>
                    <a:pt x="159" y="350"/>
                    <a:pt x="159" y="350"/>
                  </a:cubicBezTo>
                  <a:cubicBezTo>
                    <a:pt x="160" y="351"/>
                    <a:pt x="158" y="352"/>
                    <a:pt x="158" y="352"/>
                  </a:cubicBezTo>
                  <a:cubicBezTo>
                    <a:pt x="157" y="355"/>
                    <a:pt x="161" y="355"/>
                    <a:pt x="162" y="356"/>
                  </a:cubicBezTo>
                  <a:cubicBezTo>
                    <a:pt x="164" y="359"/>
                    <a:pt x="165" y="355"/>
                    <a:pt x="167" y="354"/>
                  </a:cubicBezTo>
                  <a:cubicBezTo>
                    <a:pt x="170" y="353"/>
                    <a:pt x="171" y="355"/>
                    <a:pt x="173" y="356"/>
                  </a:cubicBezTo>
                  <a:cubicBezTo>
                    <a:pt x="173" y="357"/>
                    <a:pt x="173" y="358"/>
                    <a:pt x="174" y="359"/>
                  </a:cubicBezTo>
                  <a:cubicBezTo>
                    <a:pt x="174" y="359"/>
                    <a:pt x="174" y="359"/>
                    <a:pt x="174" y="359"/>
                  </a:cubicBezTo>
                  <a:cubicBezTo>
                    <a:pt x="179" y="359"/>
                    <a:pt x="179" y="359"/>
                    <a:pt x="179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5" y="358"/>
                    <a:pt x="185" y="357"/>
                    <a:pt x="185" y="356"/>
                  </a:cubicBezTo>
                  <a:cubicBezTo>
                    <a:pt x="187" y="355"/>
                    <a:pt x="189" y="353"/>
                    <a:pt x="191" y="354"/>
                  </a:cubicBezTo>
                  <a:cubicBezTo>
                    <a:pt x="193" y="355"/>
                    <a:pt x="194" y="359"/>
                    <a:pt x="197" y="356"/>
                  </a:cubicBezTo>
                  <a:cubicBezTo>
                    <a:pt x="198" y="355"/>
                    <a:pt x="201" y="355"/>
                    <a:pt x="200" y="352"/>
                  </a:cubicBezTo>
                  <a:cubicBezTo>
                    <a:pt x="200" y="352"/>
                    <a:pt x="198" y="351"/>
                    <a:pt x="199" y="350"/>
                  </a:cubicBezTo>
                  <a:cubicBezTo>
                    <a:pt x="199" y="350"/>
                    <a:pt x="200" y="349"/>
                    <a:pt x="200" y="349"/>
                  </a:cubicBezTo>
                  <a:cubicBezTo>
                    <a:pt x="201" y="350"/>
                    <a:pt x="202" y="348"/>
                    <a:pt x="203" y="349"/>
                  </a:cubicBezTo>
                  <a:cubicBezTo>
                    <a:pt x="203" y="348"/>
                    <a:pt x="203" y="348"/>
                    <a:pt x="204" y="347"/>
                  </a:cubicBezTo>
                  <a:cubicBezTo>
                    <a:pt x="206" y="347"/>
                    <a:pt x="207" y="349"/>
                    <a:pt x="209" y="349"/>
                  </a:cubicBezTo>
                  <a:cubicBezTo>
                    <a:pt x="209" y="349"/>
                    <a:pt x="209" y="349"/>
                    <a:pt x="209" y="349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3" y="342"/>
                    <a:pt x="212" y="341"/>
                    <a:pt x="212" y="339"/>
                  </a:cubicBezTo>
                  <a:cubicBezTo>
                    <a:pt x="213" y="338"/>
                    <a:pt x="213" y="337"/>
                    <a:pt x="214" y="336"/>
                  </a:cubicBezTo>
                  <a:cubicBezTo>
                    <a:pt x="216" y="336"/>
                    <a:pt x="218" y="339"/>
                    <a:pt x="219" y="336"/>
                  </a:cubicBezTo>
                  <a:cubicBezTo>
                    <a:pt x="219" y="336"/>
                    <a:pt x="219" y="336"/>
                    <a:pt x="219" y="336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1" y="336"/>
                    <a:pt x="208" y="338"/>
                    <a:pt x="210" y="340"/>
                  </a:cubicBezTo>
                  <a:cubicBezTo>
                    <a:pt x="211" y="341"/>
                    <a:pt x="212" y="342"/>
                    <a:pt x="211" y="344"/>
                  </a:cubicBezTo>
                  <a:cubicBezTo>
                    <a:pt x="210" y="345"/>
                    <a:pt x="209" y="347"/>
                    <a:pt x="208" y="346"/>
                  </a:cubicBezTo>
                  <a:cubicBezTo>
                    <a:pt x="206" y="345"/>
                    <a:pt x="205" y="344"/>
                    <a:pt x="203" y="345"/>
                  </a:cubicBezTo>
                  <a:cubicBezTo>
                    <a:pt x="201" y="346"/>
                    <a:pt x="199" y="347"/>
                    <a:pt x="198" y="349"/>
                  </a:cubicBezTo>
                  <a:cubicBezTo>
                    <a:pt x="198" y="349"/>
                    <a:pt x="198" y="349"/>
                    <a:pt x="198" y="349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7" y="353"/>
                    <a:pt x="196" y="354"/>
                    <a:pt x="195" y="354"/>
                  </a:cubicBezTo>
                  <a:cubicBezTo>
                    <a:pt x="193" y="353"/>
                    <a:pt x="192" y="351"/>
                    <a:pt x="190" y="352"/>
                  </a:cubicBezTo>
                  <a:cubicBezTo>
                    <a:pt x="188" y="353"/>
                    <a:pt x="185" y="352"/>
                    <a:pt x="185" y="355"/>
                  </a:cubicBezTo>
                  <a:cubicBezTo>
                    <a:pt x="184" y="356"/>
                    <a:pt x="185" y="357"/>
                    <a:pt x="183" y="358"/>
                  </a:cubicBezTo>
                  <a:cubicBezTo>
                    <a:pt x="182" y="357"/>
                    <a:pt x="180" y="358"/>
                    <a:pt x="179" y="357"/>
                  </a:cubicBezTo>
                  <a:close/>
                  <a:moveTo>
                    <a:pt x="179" y="344"/>
                  </a:moveTo>
                  <a:cubicBezTo>
                    <a:pt x="170" y="345"/>
                    <a:pt x="163" y="339"/>
                    <a:pt x="156" y="334"/>
                  </a:cubicBezTo>
                  <a:cubicBezTo>
                    <a:pt x="156" y="335"/>
                    <a:pt x="155" y="335"/>
                    <a:pt x="155" y="336"/>
                  </a:cubicBezTo>
                  <a:cubicBezTo>
                    <a:pt x="161" y="342"/>
                    <a:pt x="168" y="346"/>
                    <a:pt x="176" y="346"/>
                  </a:cubicBezTo>
                  <a:cubicBezTo>
                    <a:pt x="177" y="346"/>
                    <a:pt x="178" y="346"/>
                    <a:pt x="179" y="346"/>
                  </a:cubicBezTo>
                  <a:cubicBezTo>
                    <a:pt x="180" y="346"/>
                    <a:pt x="181" y="346"/>
                    <a:pt x="183" y="346"/>
                  </a:cubicBezTo>
                  <a:cubicBezTo>
                    <a:pt x="191" y="346"/>
                    <a:pt x="198" y="342"/>
                    <a:pt x="203" y="336"/>
                  </a:cubicBezTo>
                  <a:cubicBezTo>
                    <a:pt x="203" y="335"/>
                    <a:pt x="202" y="335"/>
                    <a:pt x="202" y="334"/>
                  </a:cubicBezTo>
                  <a:cubicBezTo>
                    <a:pt x="195" y="339"/>
                    <a:pt x="188" y="345"/>
                    <a:pt x="179" y="344"/>
                  </a:cubicBezTo>
                  <a:close/>
                  <a:moveTo>
                    <a:pt x="179" y="336"/>
                  </a:moveTo>
                  <a:cubicBezTo>
                    <a:pt x="176" y="336"/>
                    <a:pt x="174" y="335"/>
                    <a:pt x="171" y="334"/>
                  </a:cubicBezTo>
                  <a:cubicBezTo>
                    <a:pt x="171" y="334"/>
                    <a:pt x="171" y="334"/>
                    <a:pt x="171" y="334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4" y="330"/>
                    <a:pt x="163" y="331"/>
                  </a:cubicBezTo>
                  <a:cubicBezTo>
                    <a:pt x="164" y="333"/>
                    <a:pt x="166" y="334"/>
                    <a:pt x="167" y="335"/>
                  </a:cubicBezTo>
                  <a:cubicBezTo>
                    <a:pt x="171" y="337"/>
                    <a:pt x="175" y="338"/>
                    <a:pt x="179" y="338"/>
                  </a:cubicBezTo>
                  <a:cubicBezTo>
                    <a:pt x="183" y="338"/>
                    <a:pt x="187" y="337"/>
                    <a:pt x="191" y="335"/>
                  </a:cubicBezTo>
                  <a:cubicBezTo>
                    <a:pt x="192" y="334"/>
                    <a:pt x="195" y="333"/>
                    <a:pt x="195" y="331"/>
                  </a:cubicBezTo>
                  <a:cubicBezTo>
                    <a:pt x="194" y="330"/>
                    <a:pt x="193" y="331"/>
                    <a:pt x="193" y="331"/>
                  </a:cubicBezTo>
                  <a:cubicBezTo>
                    <a:pt x="193" y="331"/>
                    <a:pt x="193" y="331"/>
                    <a:pt x="193" y="331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5" y="335"/>
                    <a:pt x="182" y="336"/>
                    <a:pt x="179" y="336"/>
                  </a:cubicBezTo>
                  <a:close/>
                  <a:moveTo>
                    <a:pt x="179" y="311"/>
                  </a:moveTo>
                  <a:cubicBezTo>
                    <a:pt x="178" y="311"/>
                    <a:pt x="177" y="311"/>
                    <a:pt x="177" y="311"/>
                  </a:cubicBezTo>
                  <a:cubicBezTo>
                    <a:pt x="174" y="311"/>
                    <a:pt x="171" y="311"/>
                    <a:pt x="170" y="313"/>
                  </a:cubicBezTo>
                  <a:cubicBezTo>
                    <a:pt x="170" y="317"/>
                    <a:pt x="170" y="321"/>
                    <a:pt x="170" y="324"/>
                  </a:cubicBezTo>
                  <a:cubicBezTo>
                    <a:pt x="170" y="324"/>
                    <a:pt x="170" y="324"/>
                    <a:pt x="170" y="324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3" y="326"/>
                    <a:pt x="176" y="326"/>
                    <a:pt x="179" y="326"/>
                  </a:cubicBezTo>
                  <a:cubicBezTo>
                    <a:pt x="182" y="326"/>
                    <a:pt x="185" y="326"/>
                    <a:pt x="188" y="325"/>
                  </a:cubicBezTo>
                  <a:cubicBezTo>
                    <a:pt x="188" y="325"/>
                    <a:pt x="188" y="325"/>
                    <a:pt x="188" y="325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1"/>
                    <a:pt x="188" y="317"/>
                    <a:pt x="188" y="313"/>
                  </a:cubicBezTo>
                  <a:cubicBezTo>
                    <a:pt x="187" y="311"/>
                    <a:pt x="184" y="311"/>
                    <a:pt x="182" y="311"/>
                  </a:cubicBezTo>
                  <a:cubicBezTo>
                    <a:pt x="181" y="311"/>
                    <a:pt x="180" y="311"/>
                    <a:pt x="179" y="311"/>
                  </a:cubicBezTo>
                  <a:close/>
                  <a:moveTo>
                    <a:pt x="179" y="298"/>
                  </a:moveTo>
                  <a:cubicBezTo>
                    <a:pt x="176" y="298"/>
                    <a:pt x="172" y="298"/>
                    <a:pt x="169" y="299"/>
                  </a:cubicBezTo>
                  <a:cubicBezTo>
                    <a:pt x="164" y="301"/>
                    <a:pt x="159" y="307"/>
                    <a:pt x="158" y="313"/>
                  </a:cubicBezTo>
                  <a:cubicBezTo>
                    <a:pt x="158" y="313"/>
                    <a:pt x="158" y="313"/>
                    <a:pt x="158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61" y="309"/>
                    <a:pt x="165" y="304"/>
                    <a:pt x="169" y="302"/>
                  </a:cubicBezTo>
                  <a:cubicBezTo>
                    <a:pt x="172" y="301"/>
                    <a:pt x="176" y="300"/>
                    <a:pt x="179" y="300"/>
                  </a:cubicBezTo>
                  <a:cubicBezTo>
                    <a:pt x="183" y="300"/>
                    <a:pt x="186" y="301"/>
                    <a:pt x="189" y="302"/>
                  </a:cubicBezTo>
                  <a:cubicBezTo>
                    <a:pt x="194" y="304"/>
                    <a:pt x="197" y="309"/>
                    <a:pt x="199" y="313"/>
                  </a:cubicBezTo>
                  <a:cubicBezTo>
                    <a:pt x="199" y="313"/>
                    <a:pt x="199" y="313"/>
                    <a:pt x="199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07"/>
                    <a:pt x="194" y="301"/>
                    <a:pt x="189" y="299"/>
                  </a:cubicBezTo>
                  <a:cubicBezTo>
                    <a:pt x="186" y="298"/>
                    <a:pt x="182" y="298"/>
                    <a:pt x="179" y="298"/>
                  </a:cubicBezTo>
                  <a:close/>
                  <a:moveTo>
                    <a:pt x="179" y="289"/>
                  </a:moveTo>
                  <a:cubicBezTo>
                    <a:pt x="172" y="288"/>
                    <a:pt x="165" y="290"/>
                    <a:pt x="160" y="294"/>
                  </a:cubicBezTo>
                  <a:cubicBezTo>
                    <a:pt x="155" y="300"/>
                    <a:pt x="150" y="306"/>
                    <a:pt x="150" y="313"/>
                  </a:cubicBezTo>
                  <a:cubicBezTo>
                    <a:pt x="150" y="313"/>
                    <a:pt x="151" y="313"/>
                    <a:pt x="152" y="313"/>
                  </a:cubicBezTo>
                  <a:cubicBezTo>
                    <a:pt x="153" y="309"/>
                    <a:pt x="154" y="304"/>
                    <a:pt x="158" y="300"/>
                  </a:cubicBezTo>
                  <a:cubicBezTo>
                    <a:pt x="163" y="294"/>
                    <a:pt x="171" y="291"/>
                    <a:pt x="179" y="291"/>
                  </a:cubicBezTo>
                  <a:cubicBezTo>
                    <a:pt x="187" y="291"/>
                    <a:pt x="195" y="294"/>
                    <a:pt x="200" y="300"/>
                  </a:cubicBezTo>
                  <a:cubicBezTo>
                    <a:pt x="204" y="304"/>
                    <a:pt x="205" y="309"/>
                    <a:pt x="207" y="313"/>
                  </a:cubicBezTo>
                  <a:cubicBezTo>
                    <a:pt x="207" y="313"/>
                    <a:pt x="208" y="313"/>
                    <a:pt x="208" y="313"/>
                  </a:cubicBezTo>
                  <a:cubicBezTo>
                    <a:pt x="208" y="306"/>
                    <a:pt x="203" y="300"/>
                    <a:pt x="198" y="294"/>
                  </a:cubicBezTo>
                  <a:cubicBezTo>
                    <a:pt x="193" y="290"/>
                    <a:pt x="186" y="288"/>
                    <a:pt x="179" y="289"/>
                  </a:cubicBezTo>
                  <a:close/>
                  <a:moveTo>
                    <a:pt x="179" y="276"/>
                  </a:moveTo>
                  <a:cubicBezTo>
                    <a:pt x="178" y="276"/>
                    <a:pt x="177" y="276"/>
                    <a:pt x="177" y="275"/>
                  </a:cubicBezTo>
                  <a:cubicBezTo>
                    <a:pt x="174" y="276"/>
                    <a:pt x="174" y="279"/>
                    <a:pt x="173" y="280"/>
                  </a:cubicBezTo>
                  <a:cubicBezTo>
                    <a:pt x="173" y="280"/>
                    <a:pt x="173" y="280"/>
                    <a:pt x="173" y="280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67" y="282"/>
                    <a:pt x="167" y="279"/>
                    <a:pt x="166" y="278"/>
                  </a:cubicBezTo>
                  <a:cubicBezTo>
                    <a:pt x="163" y="277"/>
                    <a:pt x="162" y="279"/>
                    <a:pt x="159" y="279"/>
                  </a:cubicBezTo>
                  <a:cubicBezTo>
                    <a:pt x="157" y="280"/>
                    <a:pt x="159" y="283"/>
                    <a:pt x="158" y="285"/>
                  </a:cubicBezTo>
                  <a:cubicBezTo>
                    <a:pt x="157" y="286"/>
                    <a:pt x="156" y="287"/>
                    <a:pt x="155" y="288"/>
                  </a:cubicBezTo>
                  <a:cubicBezTo>
                    <a:pt x="153" y="288"/>
                    <a:pt x="152" y="286"/>
                    <a:pt x="150" y="286"/>
                  </a:cubicBezTo>
                  <a:cubicBezTo>
                    <a:pt x="150" y="286"/>
                    <a:pt x="150" y="286"/>
                    <a:pt x="150" y="286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2"/>
                    <a:pt x="146" y="293"/>
                    <a:pt x="146" y="294"/>
                  </a:cubicBezTo>
                  <a:cubicBezTo>
                    <a:pt x="148" y="296"/>
                    <a:pt x="145" y="298"/>
                    <a:pt x="145" y="299"/>
                  </a:cubicBezTo>
                  <a:cubicBezTo>
                    <a:pt x="143" y="301"/>
                    <a:pt x="141" y="299"/>
                    <a:pt x="140" y="299"/>
                  </a:cubicBezTo>
                  <a:cubicBezTo>
                    <a:pt x="139" y="301"/>
                    <a:pt x="138" y="303"/>
                    <a:pt x="137" y="306"/>
                  </a:cubicBezTo>
                  <a:cubicBezTo>
                    <a:pt x="137" y="307"/>
                    <a:pt x="139" y="308"/>
                    <a:pt x="140" y="309"/>
                  </a:cubicBezTo>
                  <a:cubicBezTo>
                    <a:pt x="140" y="311"/>
                    <a:pt x="139" y="312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2"/>
                    <a:pt x="142" y="310"/>
                    <a:pt x="142" y="308"/>
                  </a:cubicBezTo>
                  <a:cubicBezTo>
                    <a:pt x="142" y="308"/>
                    <a:pt x="142" y="308"/>
                    <a:pt x="142" y="308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5"/>
                    <a:pt x="140" y="304"/>
                    <a:pt x="140" y="303"/>
                  </a:cubicBezTo>
                  <a:cubicBezTo>
                    <a:pt x="141" y="301"/>
                    <a:pt x="144" y="302"/>
                    <a:pt x="145" y="302"/>
                  </a:cubicBezTo>
                  <a:cubicBezTo>
                    <a:pt x="145" y="302"/>
                    <a:pt x="145" y="302"/>
                    <a:pt x="145" y="302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9" y="296"/>
                    <a:pt x="148" y="294"/>
                    <a:pt x="147" y="293"/>
                  </a:cubicBezTo>
                  <a:cubicBezTo>
                    <a:pt x="147" y="292"/>
                    <a:pt x="148" y="291"/>
                    <a:pt x="150" y="289"/>
                  </a:cubicBezTo>
                  <a:cubicBezTo>
                    <a:pt x="151" y="289"/>
                    <a:pt x="153" y="290"/>
                    <a:pt x="154" y="291"/>
                  </a:cubicBezTo>
                  <a:cubicBezTo>
                    <a:pt x="156" y="289"/>
                    <a:pt x="158" y="287"/>
                    <a:pt x="160" y="286"/>
                  </a:cubicBezTo>
                  <a:cubicBezTo>
                    <a:pt x="160" y="284"/>
                    <a:pt x="160" y="283"/>
                    <a:pt x="160" y="282"/>
                  </a:cubicBezTo>
                  <a:cubicBezTo>
                    <a:pt x="160" y="281"/>
                    <a:pt x="162" y="281"/>
                    <a:pt x="162" y="280"/>
                  </a:cubicBezTo>
                  <a:cubicBezTo>
                    <a:pt x="165" y="278"/>
                    <a:pt x="166" y="282"/>
                    <a:pt x="167" y="283"/>
                  </a:cubicBezTo>
                  <a:cubicBezTo>
                    <a:pt x="167" y="283"/>
                    <a:pt x="167" y="283"/>
                    <a:pt x="167" y="283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5" y="282"/>
                    <a:pt x="175" y="280"/>
                    <a:pt x="175" y="279"/>
                  </a:cubicBezTo>
                  <a:cubicBezTo>
                    <a:pt x="176" y="277"/>
                    <a:pt x="178" y="278"/>
                    <a:pt x="179" y="278"/>
                  </a:cubicBezTo>
                  <a:cubicBezTo>
                    <a:pt x="181" y="278"/>
                    <a:pt x="182" y="277"/>
                    <a:pt x="183" y="279"/>
                  </a:cubicBezTo>
                  <a:cubicBezTo>
                    <a:pt x="183" y="280"/>
                    <a:pt x="183" y="282"/>
                    <a:pt x="184" y="282"/>
                  </a:cubicBezTo>
                  <a:cubicBezTo>
                    <a:pt x="184" y="282"/>
                    <a:pt x="184" y="282"/>
                    <a:pt x="184" y="282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2" y="282"/>
                    <a:pt x="193" y="278"/>
                    <a:pt x="196" y="280"/>
                  </a:cubicBezTo>
                  <a:cubicBezTo>
                    <a:pt x="197" y="281"/>
                    <a:pt x="198" y="281"/>
                    <a:pt x="198" y="282"/>
                  </a:cubicBezTo>
                  <a:cubicBezTo>
                    <a:pt x="199" y="283"/>
                    <a:pt x="198" y="284"/>
                    <a:pt x="198" y="286"/>
                  </a:cubicBezTo>
                  <a:cubicBezTo>
                    <a:pt x="200" y="287"/>
                    <a:pt x="202" y="289"/>
                    <a:pt x="204" y="291"/>
                  </a:cubicBezTo>
                  <a:cubicBezTo>
                    <a:pt x="205" y="290"/>
                    <a:pt x="207" y="289"/>
                    <a:pt x="209" y="289"/>
                  </a:cubicBezTo>
                  <a:cubicBezTo>
                    <a:pt x="210" y="291"/>
                    <a:pt x="211" y="292"/>
                    <a:pt x="211" y="293"/>
                  </a:cubicBezTo>
                  <a:cubicBezTo>
                    <a:pt x="210" y="294"/>
                    <a:pt x="209" y="296"/>
                    <a:pt x="210" y="297"/>
                  </a:cubicBezTo>
                  <a:cubicBezTo>
                    <a:pt x="210" y="297"/>
                    <a:pt x="210" y="297"/>
                    <a:pt x="210" y="297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4" y="302"/>
                    <a:pt x="217" y="301"/>
                    <a:pt x="218" y="303"/>
                  </a:cubicBezTo>
                  <a:cubicBezTo>
                    <a:pt x="219" y="304"/>
                    <a:pt x="219" y="305"/>
                    <a:pt x="219" y="306"/>
                  </a:cubicBezTo>
                  <a:cubicBezTo>
                    <a:pt x="219" y="306"/>
                    <a:pt x="219" y="306"/>
                    <a:pt x="219" y="306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7" y="310"/>
                    <a:pt x="217" y="312"/>
                    <a:pt x="217" y="314"/>
                  </a:cubicBezTo>
                  <a:cubicBezTo>
                    <a:pt x="217" y="314"/>
                    <a:pt x="217" y="314"/>
                    <a:pt x="217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9" y="312"/>
                    <a:pt x="218" y="311"/>
                    <a:pt x="218" y="309"/>
                  </a:cubicBezTo>
                  <a:cubicBezTo>
                    <a:pt x="219" y="308"/>
                    <a:pt x="221" y="307"/>
                    <a:pt x="221" y="306"/>
                  </a:cubicBezTo>
                  <a:cubicBezTo>
                    <a:pt x="220" y="303"/>
                    <a:pt x="219" y="301"/>
                    <a:pt x="218" y="299"/>
                  </a:cubicBezTo>
                  <a:cubicBezTo>
                    <a:pt x="217" y="299"/>
                    <a:pt x="215" y="301"/>
                    <a:pt x="213" y="299"/>
                  </a:cubicBezTo>
                  <a:cubicBezTo>
                    <a:pt x="213" y="298"/>
                    <a:pt x="210" y="296"/>
                    <a:pt x="212" y="294"/>
                  </a:cubicBezTo>
                  <a:cubicBezTo>
                    <a:pt x="212" y="293"/>
                    <a:pt x="213" y="292"/>
                    <a:pt x="213" y="291"/>
                  </a:cubicBezTo>
                  <a:cubicBezTo>
                    <a:pt x="213" y="291"/>
                    <a:pt x="213" y="291"/>
                    <a:pt x="213" y="291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6" y="286"/>
                    <a:pt x="205" y="288"/>
                    <a:pt x="203" y="288"/>
                  </a:cubicBezTo>
                  <a:cubicBezTo>
                    <a:pt x="202" y="287"/>
                    <a:pt x="201" y="286"/>
                    <a:pt x="200" y="285"/>
                  </a:cubicBezTo>
                  <a:cubicBezTo>
                    <a:pt x="199" y="283"/>
                    <a:pt x="201" y="280"/>
                    <a:pt x="199" y="279"/>
                  </a:cubicBezTo>
                  <a:cubicBezTo>
                    <a:pt x="197" y="279"/>
                    <a:pt x="195" y="277"/>
                    <a:pt x="193" y="278"/>
                  </a:cubicBezTo>
                  <a:cubicBezTo>
                    <a:pt x="191" y="279"/>
                    <a:pt x="191" y="282"/>
                    <a:pt x="189" y="281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4" y="279"/>
                    <a:pt x="184" y="276"/>
                    <a:pt x="182" y="275"/>
                  </a:cubicBezTo>
                  <a:cubicBezTo>
                    <a:pt x="181" y="276"/>
                    <a:pt x="180" y="276"/>
                    <a:pt x="179" y="276"/>
                  </a:cubicBezTo>
                  <a:close/>
                  <a:moveTo>
                    <a:pt x="179" y="266"/>
                  </a:moveTo>
                  <a:cubicBezTo>
                    <a:pt x="87" y="266"/>
                    <a:pt x="87" y="266"/>
                    <a:pt x="87" y="266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90" y="270"/>
                    <a:pt x="94" y="273"/>
                    <a:pt x="98" y="276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19" y="286"/>
                    <a:pt x="119" y="286"/>
                    <a:pt x="119" y="286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7" y="292"/>
                    <a:pt x="134" y="295"/>
                    <a:pt x="141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7" y="296"/>
                    <a:pt x="144" y="293"/>
                    <a:pt x="144" y="291"/>
                  </a:cubicBezTo>
                  <a:cubicBezTo>
                    <a:pt x="144" y="291"/>
                    <a:pt x="144" y="291"/>
                    <a:pt x="144" y="291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52" y="283"/>
                    <a:pt x="154" y="288"/>
                    <a:pt x="156" y="285"/>
                  </a:cubicBezTo>
                  <a:cubicBezTo>
                    <a:pt x="157" y="284"/>
                    <a:pt x="157" y="282"/>
                    <a:pt x="157" y="280"/>
                  </a:cubicBezTo>
                  <a:cubicBezTo>
                    <a:pt x="159" y="278"/>
                    <a:pt x="162" y="277"/>
                    <a:pt x="164" y="276"/>
                  </a:cubicBezTo>
                  <a:cubicBezTo>
                    <a:pt x="164" y="276"/>
                    <a:pt x="164" y="276"/>
                    <a:pt x="164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7" y="276"/>
                    <a:pt x="168" y="278"/>
                    <a:pt x="168" y="279"/>
                  </a:cubicBezTo>
                  <a:cubicBezTo>
                    <a:pt x="169" y="279"/>
                    <a:pt x="170" y="279"/>
                    <a:pt x="171" y="279"/>
                  </a:cubicBezTo>
                  <a:cubicBezTo>
                    <a:pt x="173" y="279"/>
                    <a:pt x="173" y="277"/>
                    <a:pt x="173" y="276"/>
                  </a:cubicBezTo>
                  <a:cubicBezTo>
                    <a:pt x="174" y="274"/>
                    <a:pt x="177" y="274"/>
                    <a:pt x="179" y="274"/>
                  </a:cubicBezTo>
                  <a:cubicBezTo>
                    <a:pt x="182" y="274"/>
                    <a:pt x="184" y="274"/>
                    <a:pt x="185" y="276"/>
                  </a:cubicBezTo>
                  <a:cubicBezTo>
                    <a:pt x="185" y="277"/>
                    <a:pt x="185" y="279"/>
                    <a:pt x="187" y="279"/>
                  </a:cubicBezTo>
                  <a:cubicBezTo>
                    <a:pt x="188" y="279"/>
                    <a:pt x="189" y="279"/>
                    <a:pt x="190" y="279"/>
                  </a:cubicBezTo>
                  <a:cubicBezTo>
                    <a:pt x="191" y="278"/>
                    <a:pt x="191" y="276"/>
                    <a:pt x="192" y="276"/>
                  </a:cubicBezTo>
                  <a:cubicBezTo>
                    <a:pt x="192" y="276"/>
                    <a:pt x="192" y="276"/>
                    <a:pt x="192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6" y="277"/>
                    <a:pt x="200" y="278"/>
                    <a:pt x="202" y="280"/>
                  </a:cubicBezTo>
                  <a:cubicBezTo>
                    <a:pt x="202" y="282"/>
                    <a:pt x="201" y="284"/>
                    <a:pt x="202" y="285"/>
                  </a:cubicBezTo>
                  <a:cubicBezTo>
                    <a:pt x="205" y="288"/>
                    <a:pt x="206" y="283"/>
                    <a:pt x="209" y="285"/>
                  </a:cubicBezTo>
                  <a:cubicBezTo>
                    <a:pt x="209" y="285"/>
                    <a:pt x="209" y="285"/>
                    <a:pt x="209" y="285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3"/>
                    <a:pt x="211" y="296"/>
                    <a:pt x="214" y="298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24" y="295"/>
                    <a:pt x="231" y="292"/>
                    <a:pt x="238" y="289"/>
                  </a:cubicBezTo>
                  <a:cubicBezTo>
                    <a:pt x="238" y="289"/>
                    <a:pt x="238" y="289"/>
                    <a:pt x="238" y="289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8" y="275"/>
                    <a:pt x="259" y="276"/>
                    <a:pt x="261" y="275"/>
                  </a:cubicBezTo>
                  <a:cubicBezTo>
                    <a:pt x="264" y="273"/>
                    <a:pt x="268" y="270"/>
                    <a:pt x="271" y="266"/>
                  </a:cubicBezTo>
                  <a:cubicBezTo>
                    <a:pt x="271" y="266"/>
                    <a:pt x="271" y="266"/>
                    <a:pt x="271" y="266"/>
                  </a:cubicBezTo>
                  <a:cubicBezTo>
                    <a:pt x="179" y="266"/>
                    <a:pt x="179" y="266"/>
                    <a:pt x="179" y="266"/>
                  </a:cubicBezTo>
                  <a:close/>
                  <a:moveTo>
                    <a:pt x="179" y="242"/>
                  </a:moveTo>
                  <a:cubicBezTo>
                    <a:pt x="148" y="242"/>
                    <a:pt x="148" y="242"/>
                    <a:pt x="148" y="242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4" y="240"/>
                    <a:pt x="142" y="241"/>
                    <a:pt x="141" y="242"/>
                  </a:cubicBezTo>
                  <a:cubicBezTo>
                    <a:pt x="141" y="242"/>
                    <a:pt x="141" y="242"/>
                    <a:pt x="141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136" y="246"/>
                    <a:pt x="136" y="246"/>
                    <a:pt x="136" y="246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0" y="254"/>
                    <a:pt x="141" y="257"/>
                    <a:pt x="141" y="260"/>
                  </a:cubicBezTo>
                  <a:cubicBezTo>
                    <a:pt x="140" y="260"/>
                    <a:pt x="140" y="261"/>
                    <a:pt x="139" y="261"/>
                  </a:cubicBezTo>
                  <a:cubicBezTo>
                    <a:pt x="137" y="260"/>
                    <a:pt x="137" y="257"/>
                    <a:pt x="137" y="255"/>
                  </a:cubicBezTo>
                  <a:cubicBezTo>
                    <a:pt x="135" y="254"/>
                    <a:pt x="134" y="252"/>
                    <a:pt x="132" y="253"/>
                  </a:cubicBezTo>
                  <a:cubicBezTo>
                    <a:pt x="128" y="255"/>
                    <a:pt x="128" y="260"/>
                    <a:pt x="126" y="263"/>
                  </a:cubicBezTo>
                  <a:cubicBezTo>
                    <a:pt x="126" y="263"/>
                    <a:pt x="126" y="263"/>
                    <a:pt x="126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2"/>
                    <a:pt x="103" y="261"/>
                    <a:pt x="102" y="260"/>
                  </a:cubicBezTo>
                  <a:cubicBezTo>
                    <a:pt x="102" y="260"/>
                    <a:pt x="102" y="260"/>
                    <a:pt x="102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3" y="262"/>
                    <a:pt x="83" y="262"/>
                    <a:pt x="83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1" y="262"/>
                    <a:pt x="101" y="263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84" y="263"/>
                    <a:pt x="84" y="263"/>
                    <a:pt x="84" y="263"/>
                  </a:cubicBezTo>
                  <a:cubicBezTo>
                    <a:pt x="85" y="265"/>
                    <a:pt x="85" y="265"/>
                    <a:pt x="85" y="265"/>
                  </a:cubicBezTo>
                  <a:cubicBezTo>
                    <a:pt x="179" y="265"/>
                    <a:pt x="179" y="265"/>
                    <a:pt x="179" y="265"/>
                  </a:cubicBezTo>
                  <a:cubicBezTo>
                    <a:pt x="273" y="265"/>
                    <a:pt x="273" y="265"/>
                    <a:pt x="273" y="265"/>
                  </a:cubicBezTo>
                  <a:cubicBezTo>
                    <a:pt x="274" y="264"/>
                    <a:pt x="274" y="264"/>
                    <a:pt x="274" y="264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2"/>
                    <a:pt x="258" y="262"/>
                    <a:pt x="259" y="262"/>
                  </a:cubicBezTo>
                  <a:cubicBezTo>
                    <a:pt x="259" y="262"/>
                    <a:pt x="259" y="262"/>
                    <a:pt x="259" y="262"/>
                  </a:cubicBezTo>
                  <a:cubicBezTo>
                    <a:pt x="275" y="262"/>
                    <a:pt x="275" y="262"/>
                    <a:pt x="275" y="262"/>
                  </a:cubicBezTo>
                  <a:cubicBezTo>
                    <a:pt x="277" y="260"/>
                    <a:pt x="277" y="260"/>
                    <a:pt x="277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5" y="261"/>
                    <a:pt x="256" y="262"/>
                    <a:pt x="255" y="263"/>
                  </a:cubicBezTo>
                  <a:cubicBezTo>
                    <a:pt x="255" y="263"/>
                    <a:pt x="255" y="263"/>
                    <a:pt x="255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0" y="260"/>
                    <a:pt x="230" y="255"/>
                    <a:pt x="226" y="253"/>
                  </a:cubicBezTo>
                  <a:cubicBezTo>
                    <a:pt x="224" y="252"/>
                    <a:pt x="223" y="254"/>
                    <a:pt x="222" y="255"/>
                  </a:cubicBezTo>
                  <a:cubicBezTo>
                    <a:pt x="221" y="257"/>
                    <a:pt x="221" y="260"/>
                    <a:pt x="219" y="261"/>
                  </a:cubicBezTo>
                  <a:cubicBezTo>
                    <a:pt x="218" y="261"/>
                    <a:pt x="218" y="260"/>
                    <a:pt x="218" y="260"/>
                  </a:cubicBezTo>
                  <a:cubicBezTo>
                    <a:pt x="217" y="257"/>
                    <a:pt x="218" y="254"/>
                    <a:pt x="217" y="251"/>
                  </a:cubicBezTo>
                  <a:cubicBezTo>
                    <a:pt x="217" y="251"/>
                    <a:pt x="217" y="251"/>
                    <a:pt x="217" y="251"/>
                  </a:cubicBezTo>
                  <a:cubicBezTo>
                    <a:pt x="222" y="246"/>
                    <a:pt x="222" y="246"/>
                    <a:pt x="222" y="246"/>
                  </a:cubicBezTo>
                  <a:cubicBezTo>
                    <a:pt x="282" y="246"/>
                    <a:pt x="282" y="246"/>
                    <a:pt x="282" y="246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6" y="241"/>
                    <a:pt x="214" y="240"/>
                    <a:pt x="212" y="241"/>
                  </a:cubicBezTo>
                  <a:cubicBezTo>
                    <a:pt x="212" y="241"/>
                    <a:pt x="212" y="241"/>
                    <a:pt x="212" y="241"/>
                  </a:cubicBezTo>
                  <a:cubicBezTo>
                    <a:pt x="210" y="242"/>
                    <a:pt x="210" y="242"/>
                    <a:pt x="210" y="242"/>
                  </a:cubicBezTo>
                  <a:cubicBezTo>
                    <a:pt x="179" y="242"/>
                    <a:pt x="179" y="242"/>
                    <a:pt x="179" y="242"/>
                  </a:cubicBezTo>
                  <a:close/>
                  <a:moveTo>
                    <a:pt x="179" y="227"/>
                  </a:moveTo>
                  <a:cubicBezTo>
                    <a:pt x="128" y="227"/>
                    <a:pt x="128" y="227"/>
                    <a:pt x="128" y="227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30" y="235"/>
                    <a:pt x="130" y="235"/>
                    <a:pt x="130" y="235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2" y="229"/>
                    <a:pt x="134" y="229"/>
                    <a:pt x="136" y="229"/>
                  </a:cubicBezTo>
                  <a:cubicBezTo>
                    <a:pt x="139" y="230"/>
                    <a:pt x="137" y="233"/>
                    <a:pt x="138" y="235"/>
                  </a:cubicBezTo>
                  <a:cubicBezTo>
                    <a:pt x="138" y="235"/>
                    <a:pt x="138" y="235"/>
                    <a:pt x="138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1" y="229"/>
                    <a:pt x="142" y="229"/>
                    <a:pt x="144" y="229"/>
                  </a:cubicBezTo>
                  <a:cubicBezTo>
                    <a:pt x="145" y="229"/>
                    <a:pt x="146" y="229"/>
                    <a:pt x="147" y="231"/>
                  </a:cubicBezTo>
                  <a:cubicBezTo>
                    <a:pt x="148" y="232"/>
                    <a:pt x="147" y="236"/>
                    <a:pt x="150" y="235"/>
                  </a:cubicBezTo>
                  <a:cubicBezTo>
                    <a:pt x="150" y="233"/>
                    <a:pt x="150" y="231"/>
                    <a:pt x="151" y="230"/>
                  </a:cubicBezTo>
                  <a:cubicBezTo>
                    <a:pt x="153" y="229"/>
                    <a:pt x="154" y="228"/>
                    <a:pt x="155" y="229"/>
                  </a:cubicBezTo>
                  <a:cubicBezTo>
                    <a:pt x="157" y="229"/>
                    <a:pt x="157" y="230"/>
                    <a:pt x="157" y="231"/>
                  </a:cubicBezTo>
                  <a:cubicBezTo>
                    <a:pt x="158" y="233"/>
                    <a:pt x="157" y="236"/>
                    <a:pt x="160" y="235"/>
                  </a:cubicBezTo>
                  <a:cubicBezTo>
                    <a:pt x="160" y="233"/>
                    <a:pt x="160" y="232"/>
                    <a:pt x="161" y="230"/>
                  </a:cubicBezTo>
                  <a:cubicBezTo>
                    <a:pt x="162" y="229"/>
                    <a:pt x="163" y="229"/>
                    <a:pt x="165" y="229"/>
                  </a:cubicBezTo>
                  <a:cubicBezTo>
                    <a:pt x="168" y="230"/>
                    <a:pt x="167" y="233"/>
                    <a:pt x="168" y="235"/>
                  </a:cubicBezTo>
                  <a:cubicBezTo>
                    <a:pt x="168" y="235"/>
                    <a:pt x="168" y="235"/>
                    <a:pt x="168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4"/>
                    <a:pt x="170" y="233"/>
                    <a:pt x="170" y="232"/>
                  </a:cubicBezTo>
                  <a:cubicBezTo>
                    <a:pt x="171" y="231"/>
                    <a:pt x="172" y="230"/>
                    <a:pt x="174" y="229"/>
                  </a:cubicBezTo>
                  <a:cubicBezTo>
                    <a:pt x="175" y="229"/>
                    <a:pt x="177" y="229"/>
                    <a:pt x="179" y="229"/>
                  </a:cubicBezTo>
                  <a:cubicBezTo>
                    <a:pt x="181" y="229"/>
                    <a:pt x="183" y="229"/>
                    <a:pt x="184" y="229"/>
                  </a:cubicBezTo>
                  <a:cubicBezTo>
                    <a:pt x="186" y="230"/>
                    <a:pt x="187" y="231"/>
                    <a:pt x="188" y="232"/>
                  </a:cubicBezTo>
                  <a:cubicBezTo>
                    <a:pt x="188" y="233"/>
                    <a:pt x="188" y="234"/>
                    <a:pt x="188" y="235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3"/>
                    <a:pt x="190" y="230"/>
                    <a:pt x="194" y="229"/>
                  </a:cubicBezTo>
                  <a:cubicBezTo>
                    <a:pt x="195" y="229"/>
                    <a:pt x="196" y="229"/>
                    <a:pt x="197" y="230"/>
                  </a:cubicBezTo>
                  <a:cubicBezTo>
                    <a:pt x="198" y="232"/>
                    <a:pt x="198" y="233"/>
                    <a:pt x="198" y="235"/>
                  </a:cubicBezTo>
                  <a:cubicBezTo>
                    <a:pt x="201" y="236"/>
                    <a:pt x="200" y="233"/>
                    <a:pt x="201" y="231"/>
                  </a:cubicBezTo>
                  <a:cubicBezTo>
                    <a:pt x="201" y="230"/>
                    <a:pt x="201" y="229"/>
                    <a:pt x="203" y="229"/>
                  </a:cubicBezTo>
                  <a:cubicBezTo>
                    <a:pt x="204" y="228"/>
                    <a:pt x="205" y="229"/>
                    <a:pt x="207" y="230"/>
                  </a:cubicBezTo>
                  <a:cubicBezTo>
                    <a:pt x="208" y="231"/>
                    <a:pt x="208" y="233"/>
                    <a:pt x="208" y="235"/>
                  </a:cubicBezTo>
                  <a:cubicBezTo>
                    <a:pt x="211" y="236"/>
                    <a:pt x="210" y="232"/>
                    <a:pt x="211" y="231"/>
                  </a:cubicBezTo>
                  <a:cubicBezTo>
                    <a:pt x="212" y="229"/>
                    <a:pt x="213" y="229"/>
                    <a:pt x="214" y="229"/>
                  </a:cubicBezTo>
                  <a:cubicBezTo>
                    <a:pt x="216" y="229"/>
                    <a:pt x="217" y="229"/>
                    <a:pt x="218" y="231"/>
                  </a:cubicBezTo>
                  <a:cubicBezTo>
                    <a:pt x="218" y="231"/>
                    <a:pt x="218" y="231"/>
                    <a:pt x="218" y="231"/>
                  </a:cubicBezTo>
                  <a:cubicBezTo>
                    <a:pt x="218" y="235"/>
                    <a:pt x="218" y="235"/>
                    <a:pt x="218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1" y="233"/>
                    <a:pt x="220" y="230"/>
                    <a:pt x="222" y="229"/>
                  </a:cubicBezTo>
                  <a:cubicBezTo>
                    <a:pt x="224" y="229"/>
                    <a:pt x="226" y="229"/>
                    <a:pt x="227" y="231"/>
                  </a:cubicBezTo>
                  <a:cubicBezTo>
                    <a:pt x="227" y="231"/>
                    <a:pt x="227" y="231"/>
                    <a:pt x="227" y="231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230" y="235"/>
                    <a:pt x="230" y="235"/>
                    <a:pt x="230" y="235"/>
                  </a:cubicBezTo>
                  <a:cubicBezTo>
                    <a:pt x="230" y="227"/>
                    <a:pt x="230" y="227"/>
                    <a:pt x="230" y="227"/>
                  </a:cubicBezTo>
                  <a:cubicBezTo>
                    <a:pt x="179" y="227"/>
                    <a:pt x="179" y="227"/>
                    <a:pt x="179" y="227"/>
                  </a:cubicBezTo>
                  <a:close/>
                  <a:moveTo>
                    <a:pt x="179" y="223"/>
                  </a:moveTo>
                  <a:cubicBezTo>
                    <a:pt x="133" y="223"/>
                    <a:pt x="133" y="223"/>
                    <a:pt x="133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1" y="223"/>
                    <a:pt x="131" y="224"/>
                  </a:cubicBezTo>
                  <a:cubicBezTo>
                    <a:pt x="131" y="224"/>
                    <a:pt x="132" y="224"/>
                    <a:pt x="132" y="225"/>
                  </a:cubicBezTo>
                  <a:cubicBezTo>
                    <a:pt x="132" y="225"/>
                    <a:pt x="132" y="225"/>
                    <a:pt x="132" y="225"/>
                  </a:cubicBezTo>
                  <a:cubicBezTo>
                    <a:pt x="179" y="225"/>
                    <a:pt x="179" y="225"/>
                    <a:pt x="179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4"/>
                    <a:pt x="227" y="224"/>
                    <a:pt x="227" y="224"/>
                  </a:cubicBezTo>
                  <a:cubicBezTo>
                    <a:pt x="227" y="223"/>
                    <a:pt x="226" y="223"/>
                    <a:pt x="226" y="223"/>
                  </a:cubicBezTo>
                  <a:cubicBezTo>
                    <a:pt x="226" y="223"/>
                    <a:pt x="226" y="223"/>
                    <a:pt x="226" y="223"/>
                  </a:cubicBezTo>
                  <a:cubicBezTo>
                    <a:pt x="225" y="223"/>
                    <a:pt x="225" y="223"/>
                    <a:pt x="225" y="223"/>
                  </a:cubicBezTo>
                  <a:cubicBezTo>
                    <a:pt x="179" y="223"/>
                    <a:pt x="179" y="223"/>
                    <a:pt x="179" y="223"/>
                  </a:cubicBezTo>
                  <a:close/>
                  <a:moveTo>
                    <a:pt x="179" y="217"/>
                  </a:move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8"/>
                    <a:pt x="135" y="217"/>
                    <a:pt x="135" y="218"/>
                  </a:cubicBezTo>
                  <a:cubicBezTo>
                    <a:pt x="135" y="219"/>
                    <a:pt x="136" y="219"/>
                    <a:pt x="136" y="219"/>
                  </a:cubicBezTo>
                  <a:cubicBezTo>
                    <a:pt x="136" y="219"/>
                    <a:pt x="136" y="219"/>
                    <a:pt x="136" y="219"/>
                  </a:cubicBezTo>
                  <a:cubicBezTo>
                    <a:pt x="179" y="219"/>
                    <a:pt x="179" y="219"/>
                    <a:pt x="179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3" y="219"/>
                    <a:pt x="223" y="218"/>
                  </a:cubicBezTo>
                  <a:cubicBezTo>
                    <a:pt x="223" y="217"/>
                    <a:pt x="221" y="218"/>
                    <a:pt x="221" y="217"/>
                  </a:cubicBezTo>
                  <a:cubicBezTo>
                    <a:pt x="221" y="217"/>
                    <a:pt x="221" y="217"/>
                    <a:pt x="221" y="217"/>
                  </a:cubicBezTo>
                  <a:cubicBezTo>
                    <a:pt x="179" y="217"/>
                    <a:pt x="179" y="217"/>
                    <a:pt x="179" y="217"/>
                  </a:cubicBezTo>
                  <a:close/>
                  <a:moveTo>
                    <a:pt x="179" y="204"/>
                  </a:moveTo>
                  <a:cubicBezTo>
                    <a:pt x="139" y="204"/>
                    <a:pt x="139" y="204"/>
                    <a:pt x="139" y="204"/>
                  </a:cubicBezTo>
                  <a:cubicBezTo>
                    <a:pt x="139" y="204"/>
                    <a:pt x="139" y="204"/>
                    <a:pt x="139" y="204"/>
                  </a:cubicBezTo>
                  <a:cubicBezTo>
                    <a:pt x="138" y="203"/>
                    <a:pt x="138" y="202"/>
                    <a:pt x="137" y="202"/>
                  </a:cubicBezTo>
                  <a:cubicBezTo>
                    <a:pt x="136" y="202"/>
                    <a:pt x="136" y="202"/>
                    <a:pt x="136" y="203"/>
                  </a:cubicBezTo>
                  <a:cubicBezTo>
                    <a:pt x="136" y="203"/>
                    <a:pt x="136" y="203"/>
                    <a:pt x="136" y="203"/>
                  </a:cubicBezTo>
                  <a:cubicBezTo>
                    <a:pt x="135" y="215"/>
                    <a:pt x="135" y="215"/>
                    <a:pt x="135" y="215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8" y="205"/>
                    <a:pt x="138" y="205"/>
                    <a:pt x="138" y="205"/>
                  </a:cubicBezTo>
                  <a:cubicBezTo>
                    <a:pt x="179" y="205"/>
                    <a:pt x="179" y="205"/>
                    <a:pt x="179" y="205"/>
                  </a:cubicBezTo>
                  <a:cubicBezTo>
                    <a:pt x="221" y="205"/>
                    <a:pt x="221" y="205"/>
                    <a:pt x="221" y="205"/>
                  </a:cubicBezTo>
                  <a:cubicBezTo>
                    <a:pt x="221" y="214"/>
                    <a:pt x="221" y="214"/>
                    <a:pt x="221" y="214"/>
                  </a:cubicBezTo>
                  <a:cubicBezTo>
                    <a:pt x="223" y="215"/>
                    <a:pt x="223" y="215"/>
                    <a:pt x="223" y="215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2"/>
                    <a:pt x="222" y="202"/>
                    <a:pt x="221" y="202"/>
                  </a:cubicBezTo>
                  <a:cubicBezTo>
                    <a:pt x="220" y="202"/>
                    <a:pt x="220" y="203"/>
                    <a:pt x="219" y="204"/>
                  </a:cubicBezTo>
                  <a:cubicBezTo>
                    <a:pt x="219" y="204"/>
                    <a:pt x="219" y="204"/>
                    <a:pt x="219" y="204"/>
                  </a:cubicBezTo>
                  <a:cubicBezTo>
                    <a:pt x="179" y="204"/>
                    <a:pt x="179" y="204"/>
                    <a:pt x="179" y="204"/>
                  </a:cubicBezTo>
                  <a:close/>
                  <a:moveTo>
                    <a:pt x="179" y="43"/>
                  </a:moveTo>
                  <a:cubicBezTo>
                    <a:pt x="171" y="44"/>
                    <a:pt x="164" y="44"/>
                    <a:pt x="157" y="45"/>
                  </a:cubicBezTo>
                  <a:cubicBezTo>
                    <a:pt x="128" y="51"/>
                    <a:pt x="101" y="63"/>
                    <a:pt x="80" y="87"/>
                  </a:cubicBezTo>
                  <a:cubicBezTo>
                    <a:pt x="66" y="101"/>
                    <a:pt x="58" y="118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1" y="147"/>
                    <a:pt x="49" y="156"/>
                    <a:pt x="48" y="165"/>
                  </a:cubicBezTo>
                  <a:cubicBezTo>
                    <a:pt x="48" y="165"/>
                    <a:pt x="48" y="165"/>
                    <a:pt x="48" y="165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6" y="187"/>
                    <a:pt x="50" y="204"/>
                    <a:pt x="55" y="221"/>
                  </a:cubicBezTo>
                  <a:cubicBezTo>
                    <a:pt x="58" y="224"/>
                    <a:pt x="58" y="229"/>
                    <a:pt x="62" y="231"/>
                  </a:cubicBezTo>
                  <a:cubicBezTo>
                    <a:pt x="62" y="231"/>
                    <a:pt x="62" y="231"/>
                    <a:pt x="62" y="231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5"/>
                    <a:pt x="71" y="247"/>
                    <a:pt x="72" y="249"/>
                  </a:cubicBezTo>
                  <a:cubicBezTo>
                    <a:pt x="72" y="249"/>
                    <a:pt x="72" y="249"/>
                    <a:pt x="72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7"/>
                    <a:pt x="125" y="227"/>
                    <a:pt x="123" y="226"/>
                  </a:cubicBezTo>
                  <a:cubicBezTo>
                    <a:pt x="123" y="224"/>
                    <a:pt x="127" y="225"/>
                    <a:pt x="126" y="222"/>
                  </a:cubicBezTo>
                  <a:cubicBezTo>
                    <a:pt x="127" y="221"/>
                    <a:pt x="130" y="223"/>
                    <a:pt x="131" y="221"/>
                  </a:cubicBezTo>
                  <a:cubicBezTo>
                    <a:pt x="130" y="220"/>
                    <a:pt x="130" y="219"/>
                    <a:pt x="129" y="220"/>
                  </a:cubicBezTo>
                  <a:cubicBezTo>
                    <a:pt x="128" y="219"/>
                    <a:pt x="127" y="219"/>
                    <a:pt x="127" y="218"/>
                  </a:cubicBezTo>
                  <a:cubicBezTo>
                    <a:pt x="128" y="217"/>
                    <a:pt x="129" y="217"/>
                    <a:pt x="130" y="217"/>
                  </a:cubicBezTo>
                  <a:cubicBezTo>
                    <a:pt x="131" y="217"/>
                    <a:pt x="130" y="216"/>
                    <a:pt x="131" y="215"/>
                  </a:cubicBezTo>
                  <a:cubicBezTo>
                    <a:pt x="132" y="215"/>
                    <a:pt x="132" y="216"/>
                    <a:pt x="133" y="216"/>
                  </a:cubicBezTo>
                  <a:cubicBezTo>
                    <a:pt x="133" y="216"/>
                    <a:pt x="134" y="215"/>
                    <a:pt x="134" y="215"/>
                  </a:cubicBezTo>
                  <a:cubicBezTo>
                    <a:pt x="134" y="211"/>
                    <a:pt x="134" y="206"/>
                    <a:pt x="135" y="202"/>
                  </a:cubicBezTo>
                  <a:cubicBezTo>
                    <a:pt x="135" y="201"/>
                    <a:pt x="136" y="199"/>
                    <a:pt x="138" y="200"/>
                  </a:cubicBezTo>
                  <a:cubicBezTo>
                    <a:pt x="139" y="200"/>
                    <a:pt x="140" y="201"/>
                    <a:pt x="140" y="202"/>
                  </a:cubicBezTo>
                  <a:cubicBezTo>
                    <a:pt x="140" y="202"/>
                    <a:pt x="140" y="202"/>
                    <a:pt x="140" y="202"/>
                  </a:cubicBezTo>
                  <a:cubicBezTo>
                    <a:pt x="179" y="202"/>
                    <a:pt x="179" y="202"/>
                    <a:pt x="179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9" y="201"/>
                    <a:pt x="219" y="200"/>
                    <a:pt x="220" y="200"/>
                  </a:cubicBezTo>
                  <a:cubicBezTo>
                    <a:pt x="222" y="199"/>
                    <a:pt x="223" y="201"/>
                    <a:pt x="224" y="202"/>
                  </a:cubicBezTo>
                  <a:cubicBezTo>
                    <a:pt x="224" y="206"/>
                    <a:pt x="225" y="211"/>
                    <a:pt x="224" y="215"/>
                  </a:cubicBezTo>
                  <a:cubicBezTo>
                    <a:pt x="224" y="215"/>
                    <a:pt x="225" y="216"/>
                    <a:pt x="225" y="216"/>
                  </a:cubicBezTo>
                  <a:cubicBezTo>
                    <a:pt x="226" y="216"/>
                    <a:pt x="226" y="215"/>
                    <a:pt x="227" y="215"/>
                  </a:cubicBezTo>
                  <a:cubicBezTo>
                    <a:pt x="228" y="216"/>
                    <a:pt x="227" y="217"/>
                    <a:pt x="229" y="217"/>
                  </a:cubicBezTo>
                  <a:cubicBezTo>
                    <a:pt x="229" y="217"/>
                    <a:pt x="230" y="217"/>
                    <a:pt x="231" y="218"/>
                  </a:cubicBezTo>
                  <a:cubicBezTo>
                    <a:pt x="231" y="219"/>
                    <a:pt x="230" y="219"/>
                    <a:pt x="229" y="220"/>
                  </a:cubicBezTo>
                  <a:cubicBezTo>
                    <a:pt x="228" y="219"/>
                    <a:pt x="228" y="220"/>
                    <a:pt x="228" y="221"/>
                  </a:cubicBezTo>
                  <a:cubicBezTo>
                    <a:pt x="228" y="223"/>
                    <a:pt x="231" y="221"/>
                    <a:pt x="232" y="222"/>
                  </a:cubicBezTo>
                  <a:cubicBezTo>
                    <a:pt x="231" y="225"/>
                    <a:pt x="235" y="224"/>
                    <a:pt x="235" y="226"/>
                  </a:cubicBezTo>
                  <a:cubicBezTo>
                    <a:pt x="233" y="227"/>
                    <a:pt x="231" y="227"/>
                    <a:pt x="231" y="229"/>
                  </a:cubicBezTo>
                  <a:cubicBezTo>
                    <a:pt x="231" y="229"/>
                    <a:pt x="231" y="229"/>
                    <a:pt x="231" y="229"/>
                  </a:cubicBezTo>
                  <a:cubicBezTo>
                    <a:pt x="231" y="235"/>
                    <a:pt x="231" y="235"/>
                    <a:pt x="231" y="235"/>
                  </a:cubicBezTo>
                  <a:cubicBezTo>
                    <a:pt x="235" y="235"/>
                    <a:pt x="235" y="235"/>
                    <a:pt x="235" y="235"/>
                  </a:cubicBezTo>
                  <a:cubicBezTo>
                    <a:pt x="236" y="239"/>
                    <a:pt x="236" y="239"/>
                    <a:pt x="236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5" y="249"/>
                    <a:pt x="285" y="249"/>
                    <a:pt x="285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7" y="247"/>
                    <a:pt x="289" y="245"/>
                    <a:pt x="289" y="242"/>
                  </a:cubicBezTo>
                  <a:cubicBezTo>
                    <a:pt x="289" y="242"/>
                    <a:pt x="289" y="242"/>
                    <a:pt x="289" y="242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300" y="229"/>
                    <a:pt x="301" y="224"/>
                    <a:pt x="303" y="221"/>
                  </a:cubicBezTo>
                  <a:cubicBezTo>
                    <a:pt x="308" y="204"/>
                    <a:pt x="312" y="187"/>
                    <a:pt x="311" y="167"/>
                  </a:cubicBezTo>
                  <a:cubicBezTo>
                    <a:pt x="311" y="167"/>
                    <a:pt x="311" y="167"/>
                    <a:pt x="311" y="167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09" y="156"/>
                    <a:pt x="308" y="147"/>
                    <a:pt x="305" y="138"/>
                  </a:cubicBezTo>
                  <a:cubicBezTo>
                    <a:pt x="305" y="138"/>
                    <a:pt x="305" y="138"/>
                    <a:pt x="305" y="138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0" y="118"/>
                    <a:pt x="292" y="101"/>
                    <a:pt x="278" y="87"/>
                  </a:cubicBezTo>
                  <a:cubicBezTo>
                    <a:pt x="257" y="63"/>
                    <a:pt x="230" y="51"/>
                    <a:pt x="201" y="45"/>
                  </a:cubicBezTo>
                  <a:cubicBezTo>
                    <a:pt x="194" y="44"/>
                    <a:pt x="187" y="44"/>
                    <a:pt x="179" y="43"/>
                  </a:cubicBezTo>
                  <a:close/>
                  <a:moveTo>
                    <a:pt x="179" y="2"/>
                  </a:moveTo>
                  <a:cubicBezTo>
                    <a:pt x="156" y="2"/>
                    <a:pt x="134" y="8"/>
                    <a:pt x="113" y="15"/>
                  </a:cubicBezTo>
                  <a:cubicBezTo>
                    <a:pt x="85" y="25"/>
                    <a:pt x="60" y="45"/>
                    <a:pt x="40" y="69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1" y="72"/>
                    <a:pt x="41" y="75"/>
                    <a:pt x="43" y="77"/>
                  </a:cubicBezTo>
                  <a:cubicBezTo>
                    <a:pt x="44" y="70"/>
                    <a:pt x="47" y="66"/>
                    <a:pt x="50" y="62"/>
                  </a:cubicBezTo>
                  <a:cubicBezTo>
                    <a:pt x="56" y="54"/>
                    <a:pt x="64" y="49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3"/>
                  </a:cubicBezTo>
                  <a:cubicBezTo>
                    <a:pt x="66" y="49"/>
                    <a:pt x="57" y="55"/>
                    <a:pt x="52" y="63"/>
                  </a:cubicBezTo>
                  <a:cubicBezTo>
                    <a:pt x="47" y="67"/>
                    <a:pt x="48" y="73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81"/>
                    <a:pt x="45" y="81"/>
                  </a:cubicBezTo>
                  <a:cubicBezTo>
                    <a:pt x="42" y="80"/>
                    <a:pt x="41" y="83"/>
                    <a:pt x="39" y="85"/>
                  </a:cubicBezTo>
                  <a:cubicBezTo>
                    <a:pt x="40" y="86"/>
                    <a:pt x="39" y="88"/>
                    <a:pt x="39" y="90"/>
                  </a:cubicBezTo>
                  <a:cubicBezTo>
                    <a:pt x="38" y="91"/>
                    <a:pt x="37" y="91"/>
                    <a:pt x="35" y="91"/>
                  </a:cubicBezTo>
                  <a:cubicBezTo>
                    <a:pt x="34" y="90"/>
                    <a:pt x="34" y="89"/>
                    <a:pt x="34" y="88"/>
                  </a:cubicBezTo>
                  <a:cubicBezTo>
                    <a:pt x="33" y="87"/>
                    <a:pt x="34" y="86"/>
                    <a:pt x="34" y="84"/>
                  </a:cubicBezTo>
                  <a:cubicBezTo>
                    <a:pt x="34" y="83"/>
                    <a:pt x="37" y="84"/>
                    <a:pt x="38" y="83"/>
                  </a:cubicBezTo>
                  <a:cubicBezTo>
                    <a:pt x="39" y="82"/>
                    <a:pt x="40" y="81"/>
                    <a:pt x="40" y="79"/>
                  </a:cubicBezTo>
                  <a:cubicBezTo>
                    <a:pt x="39" y="77"/>
                    <a:pt x="40" y="75"/>
                    <a:pt x="39" y="73"/>
                  </a:cubicBezTo>
                  <a:cubicBezTo>
                    <a:pt x="39" y="71"/>
                    <a:pt x="37" y="70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3"/>
                    <a:pt x="31" y="83"/>
                    <a:pt x="32" y="83"/>
                  </a:cubicBezTo>
                  <a:cubicBezTo>
                    <a:pt x="33" y="83"/>
                    <a:pt x="34" y="83"/>
                    <a:pt x="33" y="84"/>
                  </a:cubicBezTo>
                  <a:cubicBezTo>
                    <a:pt x="30" y="88"/>
                    <a:pt x="33" y="92"/>
                    <a:pt x="33" y="97"/>
                  </a:cubicBezTo>
                  <a:cubicBezTo>
                    <a:pt x="32" y="99"/>
                    <a:pt x="33" y="102"/>
                    <a:pt x="31" y="103"/>
                  </a:cubicBezTo>
                  <a:cubicBezTo>
                    <a:pt x="30" y="104"/>
                    <a:pt x="29" y="102"/>
                    <a:pt x="28" y="102"/>
                  </a:cubicBezTo>
                  <a:cubicBezTo>
                    <a:pt x="27" y="100"/>
                    <a:pt x="27" y="97"/>
                    <a:pt x="28" y="96"/>
                  </a:cubicBezTo>
                  <a:cubicBezTo>
                    <a:pt x="28" y="92"/>
                    <a:pt x="30" y="89"/>
                    <a:pt x="31" y="87"/>
                  </a:cubicBezTo>
                  <a:cubicBezTo>
                    <a:pt x="31" y="85"/>
                    <a:pt x="29" y="85"/>
                    <a:pt x="28" y="85"/>
                  </a:cubicBezTo>
                  <a:cubicBezTo>
                    <a:pt x="26" y="90"/>
                    <a:pt x="23" y="94"/>
                    <a:pt x="21" y="99"/>
                  </a:cubicBezTo>
                  <a:cubicBezTo>
                    <a:pt x="11" y="120"/>
                    <a:pt x="5" y="142"/>
                    <a:pt x="3" y="166"/>
                  </a:cubicBezTo>
                  <a:cubicBezTo>
                    <a:pt x="3" y="171"/>
                    <a:pt x="3" y="177"/>
                    <a:pt x="3" y="182"/>
                  </a:cubicBezTo>
                  <a:cubicBezTo>
                    <a:pt x="3" y="183"/>
                    <a:pt x="3" y="183"/>
                    <a:pt x="2" y="184"/>
                  </a:cubicBezTo>
                  <a:cubicBezTo>
                    <a:pt x="3" y="191"/>
                    <a:pt x="3" y="199"/>
                    <a:pt x="5" y="205"/>
                  </a:cubicBezTo>
                  <a:cubicBezTo>
                    <a:pt x="6" y="206"/>
                    <a:pt x="7" y="206"/>
                    <a:pt x="7" y="206"/>
                  </a:cubicBezTo>
                  <a:cubicBezTo>
                    <a:pt x="13" y="231"/>
                    <a:pt x="22" y="254"/>
                    <a:pt x="37" y="275"/>
                  </a:cubicBezTo>
                  <a:cubicBezTo>
                    <a:pt x="37" y="275"/>
                    <a:pt x="37" y="275"/>
                    <a:pt x="37" y="275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40" y="283"/>
                    <a:pt x="44" y="287"/>
                    <a:pt x="48" y="291"/>
                  </a:cubicBezTo>
                  <a:cubicBezTo>
                    <a:pt x="49" y="292"/>
                    <a:pt x="50" y="290"/>
                    <a:pt x="51" y="290"/>
                  </a:cubicBezTo>
                  <a:cubicBezTo>
                    <a:pt x="52" y="288"/>
                    <a:pt x="53" y="291"/>
                    <a:pt x="54" y="292"/>
                  </a:cubicBezTo>
                  <a:cubicBezTo>
                    <a:pt x="56" y="298"/>
                    <a:pt x="60" y="302"/>
                    <a:pt x="65" y="307"/>
                  </a:cubicBezTo>
                  <a:cubicBezTo>
                    <a:pt x="70" y="312"/>
                    <a:pt x="74" y="319"/>
                    <a:pt x="81" y="321"/>
                  </a:cubicBezTo>
                  <a:cubicBezTo>
                    <a:pt x="92" y="330"/>
                    <a:pt x="104" y="334"/>
                    <a:pt x="118" y="335"/>
                  </a:cubicBezTo>
                  <a:cubicBezTo>
                    <a:pt x="125" y="336"/>
                    <a:pt x="134" y="338"/>
                    <a:pt x="140" y="334"/>
                  </a:cubicBezTo>
                  <a:cubicBezTo>
                    <a:pt x="138" y="334"/>
                    <a:pt x="135" y="335"/>
                    <a:pt x="132" y="335"/>
                  </a:cubicBezTo>
                  <a:cubicBezTo>
                    <a:pt x="122" y="334"/>
                    <a:pt x="113" y="331"/>
                    <a:pt x="105" y="326"/>
                  </a:cubicBezTo>
                  <a:cubicBezTo>
                    <a:pt x="107" y="328"/>
                    <a:pt x="109" y="329"/>
                    <a:pt x="110" y="330"/>
                  </a:cubicBezTo>
                  <a:cubicBezTo>
                    <a:pt x="111" y="331"/>
                    <a:pt x="113" y="331"/>
                    <a:pt x="113" y="332"/>
                  </a:cubicBezTo>
                  <a:cubicBezTo>
                    <a:pt x="105" y="333"/>
                    <a:pt x="98" y="328"/>
                    <a:pt x="90" y="326"/>
                  </a:cubicBezTo>
                  <a:cubicBezTo>
                    <a:pt x="81" y="322"/>
                    <a:pt x="74" y="312"/>
                    <a:pt x="71" y="303"/>
                  </a:cubicBezTo>
                  <a:cubicBezTo>
                    <a:pt x="68" y="295"/>
                    <a:pt x="66" y="287"/>
                    <a:pt x="66" y="278"/>
                  </a:cubicBezTo>
                  <a:cubicBezTo>
                    <a:pt x="63" y="275"/>
                    <a:pt x="61" y="272"/>
                    <a:pt x="58" y="269"/>
                  </a:cubicBezTo>
                  <a:cubicBezTo>
                    <a:pt x="58" y="269"/>
                    <a:pt x="58" y="269"/>
                    <a:pt x="58" y="269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7" y="279"/>
                    <a:pt x="58" y="284"/>
                    <a:pt x="59" y="289"/>
                  </a:cubicBezTo>
                  <a:cubicBezTo>
                    <a:pt x="63" y="299"/>
                    <a:pt x="67" y="309"/>
                    <a:pt x="77" y="315"/>
                  </a:cubicBezTo>
                  <a:cubicBezTo>
                    <a:pt x="77" y="315"/>
                    <a:pt x="77" y="315"/>
                    <a:pt x="77" y="315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6" y="317"/>
                    <a:pt x="76" y="316"/>
                  </a:cubicBezTo>
                  <a:cubicBezTo>
                    <a:pt x="66" y="310"/>
                    <a:pt x="61" y="299"/>
                    <a:pt x="57" y="289"/>
                  </a:cubicBezTo>
                  <a:cubicBezTo>
                    <a:pt x="56" y="285"/>
                    <a:pt x="56" y="281"/>
                    <a:pt x="55" y="277"/>
                  </a:cubicBezTo>
                  <a:cubicBezTo>
                    <a:pt x="55" y="277"/>
                    <a:pt x="55" y="277"/>
                    <a:pt x="55" y="277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7" y="288"/>
                    <a:pt x="46" y="286"/>
                    <a:pt x="44" y="284"/>
                  </a:cubicBezTo>
                  <a:cubicBezTo>
                    <a:pt x="44" y="284"/>
                    <a:pt x="44" y="284"/>
                    <a:pt x="44" y="284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5" y="243"/>
                    <a:pt x="66" y="246"/>
                    <a:pt x="68" y="248"/>
                  </a:cubicBezTo>
                  <a:cubicBezTo>
                    <a:pt x="68" y="248"/>
                    <a:pt x="68" y="248"/>
                    <a:pt x="68" y="248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4" y="262"/>
                    <a:pt x="66" y="262"/>
                    <a:pt x="68" y="263"/>
                  </a:cubicBezTo>
                  <a:cubicBezTo>
                    <a:pt x="69" y="264"/>
                    <a:pt x="71" y="265"/>
                    <a:pt x="71" y="267"/>
                  </a:cubicBezTo>
                  <a:cubicBezTo>
                    <a:pt x="71" y="268"/>
                    <a:pt x="69" y="268"/>
                    <a:pt x="68" y="268"/>
                  </a:cubicBezTo>
                  <a:cubicBezTo>
                    <a:pt x="68" y="270"/>
                    <a:pt x="69" y="271"/>
                    <a:pt x="69" y="273"/>
                  </a:cubicBezTo>
                  <a:cubicBezTo>
                    <a:pt x="66" y="274"/>
                    <a:pt x="65" y="270"/>
                    <a:pt x="63" y="269"/>
                  </a:cubicBezTo>
                  <a:cubicBezTo>
                    <a:pt x="62" y="267"/>
                    <a:pt x="62" y="265"/>
                    <a:pt x="61" y="264"/>
                  </a:cubicBezTo>
                  <a:cubicBezTo>
                    <a:pt x="60" y="265"/>
                    <a:pt x="60" y="266"/>
                    <a:pt x="59" y="267"/>
                  </a:cubicBezTo>
                  <a:cubicBezTo>
                    <a:pt x="64" y="277"/>
                    <a:pt x="74" y="282"/>
                    <a:pt x="81" y="289"/>
                  </a:cubicBezTo>
                  <a:cubicBezTo>
                    <a:pt x="81" y="287"/>
                    <a:pt x="79" y="286"/>
                    <a:pt x="79" y="284"/>
                  </a:cubicBezTo>
                  <a:cubicBezTo>
                    <a:pt x="79" y="283"/>
                    <a:pt x="80" y="283"/>
                    <a:pt x="81" y="283"/>
                  </a:cubicBezTo>
                  <a:cubicBezTo>
                    <a:pt x="83" y="285"/>
                    <a:pt x="85" y="288"/>
                    <a:pt x="87" y="290"/>
                  </a:cubicBezTo>
                  <a:cubicBezTo>
                    <a:pt x="89" y="290"/>
                    <a:pt x="89" y="292"/>
                    <a:pt x="90" y="294"/>
                  </a:cubicBezTo>
                  <a:cubicBezTo>
                    <a:pt x="94" y="295"/>
                    <a:pt x="99" y="292"/>
                    <a:pt x="102" y="296"/>
                  </a:cubicBezTo>
                  <a:cubicBezTo>
                    <a:pt x="102" y="297"/>
                    <a:pt x="102" y="298"/>
                    <a:pt x="102" y="300"/>
                  </a:cubicBezTo>
                  <a:cubicBezTo>
                    <a:pt x="101" y="302"/>
                    <a:pt x="102" y="304"/>
                    <a:pt x="104" y="305"/>
                  </a:cubicBezTo>
                  <a:cubicBezTo>
                    <a:pt x="104" y="305"/>
                    <a:pt x="104" y="305"/>
                    <a:pt x="104" y="305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2" y="280"/>
                  </a:cubicBezTo>
                  <a:cubicBezTo>
                    <a:pt x="102" y="280"/>
                    <a:pt x="102" y="280"/>
                    <a:pt x="102" y="280"/>
                  </a:cubicBezTo>
                  <a:cubicBezTo>
                    <a:pt x="107" y="284"/>
                    <a:pt x="107" y="284"/>
                    <a:pt x="107" y="28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2" y="305"/>
                    <a:pt x="111" y="308"/>
                    <a:pt x="113" y="308"/>
                  </a:cubicBezTo>
                  <a:cubicBezTo>
                    <a:pt x="113" y="308"/>
                    <a:pt x="113" y="308"/>
                    <a:pt x="113" y="308"/>
                  </a:cubicBezTo>
                  <a:cubicBezTo>
                    <a:pt x="109" y="285"/>
                    <a:pt x="109" y="285"/>
                    <a:pt x="109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1" y="285"/>
                    <a:pt x="113" y="286"/>
                    <a:pt x="115" y="287"/>
                  </a:cubicBezTo>
                  <a:cubicBezTo>
                    <a:pt x="116" y="295"/>
                    <a:pt x="118" y="303"/>
                    <a:pt x="119" y="311"/>
                  </a:cubicBezTo>
                  <a:cubicBezTo>
                    <a:pt x="123" y="312"/>
                    <a:pt x="127" y="313"/>
                    <a:pt x="131" y="313"/>
                  </a:cubicBezTo>
                  <a:cubicBezTo>
                    <a:pt x="132" y="314"/>
                    <a:pt x="134" y="314"/>
                    <a:pt x="136" y="313"/>
                  </a:cubicBezTo>
                  <a:cubicBezTo>
                    <a:pt x="136" y="313"/>
                    <a:pt x="136" y="312"/>
                    <a:pt x="136" y="311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28" y="309"/>
                    <a:pt x="124" y="310"/>
                    <a:pt x="121" y="307"/>
                  </a:cubicBezTo>
                  <a:cubicBezTo>
                    <a:pt x="121" y="307"/>
                    <a:pt x="120" y="306"/>
                    <a:pt x="121" y="306"/>
                  </a:cubicBezTo>
                  <a:cubicBezTo>
                    <a:pt x="127" y="306"/>
                    <a:pt x="132" y="308"/>
                    <a:pt x="138" y="309"/>
                  </a:cubicBezTo>
                  <a:cubicBezTo>
                    <a:pt x="138" y="308"/>
                    <a:pt x="137" y="308"/>
                    <a:pt x="137" y="308"/>
                  </a:cubicBezTo>
                  <a:cubicBezTo>
                    <a:pt x="132" y="305"/>
                    <a:pt x="126" y="305"/>
                    <a:pt x="121" y="303"/>
                  </a:cubicBezTo>
                  <a:cubicBezTo>
                    <a:pt x="120" y="302"/>
                    <a:pt x="120" y="301"/>
                    <a:pt x="120" y="300"/>
                  </a:cubicBezTo>
                  <a:cubicBezTo>
                    <a:pt x="125" y="301"/>
                    <a:pt x="130" y="304"/>
                    <a:pt x="136" y="305"/>
                  </a:cubicBezTo>
                  <a:cubicBezTo>
                    <a:pt x="136" y="304"/>
                    <a:pt x="136" y="304"/>
                    <a:pt x="136" y="303"/>
                  </a:cubicBezTo>
                  <a:cubicBezTo>
                    <a:pt x="136" y="303"/>
                    <a:pt x="136" y="303"/>
                    <a:pt x="136" y="303"/>
                  </a:cubicBezTo>
                  <a:cubicBezTo>
                    <a:pt x="120" y="297"/>
                    <a:pt x="120" y="297"/>
                    <a:pt x="120" y="297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8" y="294"/>
                    <a:pt x="119" y="294"/>
                  </a:cubicBezTo>
                  <a:cubicBezTo>
                    <a:pt x="125" y="296"/>
                    <a:pt x="130" y="298"/>
                    <a:pt x="136" y="300"/>
                  </a:cubicBezTo>
                  <a:cubicBezTo>
                    <a:pt x="138" y="302"/>
                    <a:pt x="138" y="300"/>
                    <a:pt x="138" y="298"/>
                  </a:cubicBezTo>
                  <a:cubicBezTo>
                    <a:pt x="132" y="296"/>
                    <a:pt x="126" y="293"/>
                    <a:pt x="119" y="291"/>
                  </a:cubicBezTo>
                  <a:cubicBezTo>
                    <a:pt x="119" y="291"/>
                    <a:pt x="119" y="291"/>
                    <a:pt x="119" y="291"/>
                  </a:cubicBezTo>
                  <a:cubicBezTo>
                    <a:pt x="117" y="287"/>
                    <a:pt x="117" y="287"/>
                    <a:pt x="117" y="287"/>
                  </a:cubicBezTo>
                  <a:cubicBezTo>
                    <a:pt x="103" y="278"/>
                    <a:pt x="103" y="278"/>
                    <a:pt x="103" y="278"/>
                  </a:cubicBezTo>
                  <a:cubicBezTo>
                    <a:pt x="99" y="278"/>
                    <a:pt x="99" y="278"/>
                    <a:pt x="99" y="278"/>
                  </a:cubicBezTo>
                  <a:cubicBezTo>
                    <a:pt x="89" y="273"/>
                    <a:pt x="86" y="267"/>
                    <a:pt x="79" y="261"/>
                  </a:cubicBezTo>
                  <a:cubicBezTo>
                    <a:pt x="76" y="257"/>
                    <a:pt x="73" y="253"/>
                    <a:pt x="70" y="249"/>
                  </a:cubicBezTo>
                  <a:cubicBezTo>
                    <a:pt x="70" y="249"/>
                    <a:pt x="70" y="249"/>
                    <a:pt x="70" y="249"/>
                  </a:cubicBezTo>
                  <a:cubicBezTo>
                    <a:pt x="70" y="248"/>
                    <a:pt x="70" y="248"/>
                    <a:pt x="70" y="248"/>
                  </a:cubicBezTo>
                  <a:cubicBezTo>
                    <a:pt x="61" y="232"/>
                    <a:pt x="61" y="232"/>
                    <a:pt x="61" y="232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6" y="226"/>
                    <a:pt x="53" y="221"/>
                    <a:pt x="52" y="216"/>
                  </a:cubicBezTo>
                  <a:cubicBezTo>
                    <a:pt x="47" y="200"/>
                    <a:pt x="44" y="184"/>
                    <a:pt x="45" y="166"/>
                  </a:cubicBezTo>
                  <a:cubicBezTo>
                    <a:pt x="46" y="165"/>
                    <a:pt x="46" y="165"/>
                    <a:pt x="47" y="164"/>
                  </a:cubicBezTo>
                  <a:cubicBezTo>
                    <a:pt x="48" y="156"/>
                    <a:pt x="48" y="147"/>
                    <a:pt x="51" y="139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1"/>
                    <a:pt x="53" y="125"/>
                    <a:pt x="57" y="118"/>
                  </a:cubicBezTo>
                  <a:cubicBezTo>
                    <a:pt x="68" y="93"/>
                    <a:pt x="92" y="69"/>
                    <a:pt x="117" y="57"/>
                  </a:cubicBezTo>
                  <a:cubicBezTo>
                    <a:pt x="129" y="51"/>
                    <a:pt x="142" y="47"/>
                    <a:pt x="155" y="44"/>
                  </a:cubicBezTo>
                  <a:cubicBezTo>
                    <a:pt x="163" y="43"/>
                    <a:pt x="171" y="41"/>
                    <a:pt x="179" y="41"/>
                  </a:cubicBezTo>
                  <a:cubicBezTo>
                    <a:pt x="187" y="41"/>
                    <a:pt x="195" y="43"/>
                    <a:pt x="203" y="44"/>
                  </a:cubicBezTo>
                  <a:cubicBezTo>
                    <a:pt x="216" y="47"/>
                    <a:pt x="229" y="51"/>
                    <a:pt x="241" y="57"/>
                  </a:cubicBezTo>
                  <a:cubicBezTo>
                    <a:pt x="266" y="69"/>
                    <a:pt x="290" y="93"/>
                    <a:pt x="301" y="118"/>
                  </a:cubicBezTo>
                  <a:cubicBezTo>
                    <a:pt x="305" y="125"/>
                    <a:pt x="307" y="131"/>
                    <a:pt x="308" y="138"/>
                  </a:cubicBezTo>
                  <a:cubicBezTo>
                    <a:pt x="308" y="138"/>
                    <a:pt x="308" y="138"/>
                    <a:pt x="308" y="138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10" y="147"/>
                    <a:pt x="310" y="156"/>
                    <a:pt x="311" y="164"/>
                  </a:cubicBezTo>
                  <a:cubicBezTo>
                    <a:pt x="312" y="165"/>
                    <a:pt x="313" y="165"/>
                    <a:pt x="313" y="166"/>
                  </a:cubicBezTo>
                  <a:cubicBezTo>
                    <a:pt x="314" y="184"/>
                    <a:pt x="311" y="200"/>
                    <a:pt x="306" y="216"/>
                  </a:cubicBezTo>
                  <a:cubicBezTo>
                    <a:pt x="305" y="221"/>
                    <a:pt x="302" y="226"/>
                    <a:pt x="299" y="231"/>
                  </a:cubicBezTo>
                  <a:cubicBezTo>
                    <a:pt x="299" y="231"/>
                    <a:pt x="299" y="231"/>
                    <a:pt x="299" y="231"/>
                  </a:cubicBezTo>
                  <a:cubicBezTo>
                    <a:pt x="297" y="232"/>
                    <a:pt x="297" y="232"/>
                    <a:pt x="297" y="232"/>
                  </a:cubicBezTo>
                  <a:cubicBezTo>
                    <a:pt x="289" y="248"/>
                    <a:pt x="289" y="248"/>
                    <a:pt x="289" y="248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5" y="253"/>
                    <a:pt x="282" y="257"/>
                    <a:pt x="279" y="261"/>
                  </a:cubicBezTo>
                  <a:cubicBezTo>
                    <a:pt x="272" y="267"/>
                    <a:pt x="267" y="275"/>
                    <a:pt x="259" y="278"/>
                  </a:cubicBezTo>
                  <a:cubicBezTo>
                    <a:pt x="259" y="278"/>
                    <a:pt x="259" y="278"/>
                    <a:pt x="259" y="278"/>
                  </a:cubicBezTo>
                  <a:cubicBezTo>
                    <a:pt x="255" y="279"/>
                    <a:pt x="255" y="279"/>
                    <a:pt x="255" y="279"/>
                  </a:cubicBezTo>
                  <a:cubicBezTo>
                    <a:pt x="241" y="287"/>
                    <a:pt x="241" y="287"/>
                    <a:pt x="241" y="287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3" y="293"/>
                    <a:pt x="226" y="296"/>
                    <a:pt x="220" y="298"/>
                  </a:cubicBezTo>
                  <a:cubicBezTo>
                    <a:pt x="220" y="300"/>
                    <a:pt x="221" y="302"/>
                    <a:pt x="222" y="300"/>
                  </a:cubicBezTo>
                  <a:cubicBezTo>
                    <a:pt x="228" y="298"/>
                    <a:pt x="233" y="296"/>
                    <a:pt x="239" y="294"/>
                  </a:cubicBezTo>
                  <a:cubicBezTo>
                    <a:pt x="241" y="294"/>
                    <a:pt x="239" y="296"/>
                    <a:pt x="239" y="296"/>
                  </a:cubicBezTo>
                  <a:cubicBezTo>
                    <a:pt x="239" y="296"/>
                    <a:pt x="239" y="296"/>
                    <a:pt x="239" y="296"/>
                  </a:cubicBezTo>
                  <a:cubicBezTo>
                    <a:pt x="238" y="297"/>
                    <a:pt x="238" y="297"/>
                    <a:pt x="238" y="297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2" y="304"/>
                    <a:pt x="223" y="304"/>
                    <a:pt x="223" y="305"/>
                  </a:cubicBezTo>
                  <a:cubicBezTo>
                    <a:pt x="228" y="304"/>
                    <a:pt x="233" y="301"/>
                    <a:pt x="238" y="300"/>
                  </a:cubicBezTo>
                  <a:cubicBezTo>
                    <a:pt x="239" y="301"/>
                    <a:pt x="238" y="302"/>
                    <a:pt x="238" y="303"/>
                  </a:cubicBezTo>
                  <a:cubicBezTo>
                    <a:pt x="232" y="305"/>
                    <a:pt x="226" y="305"/>
                    <a:pt x="221" y="308"/>
                  </a:cubicBezTo>
                  <a:cubicBezTo>
                    <a:pt x="221" y="308"/>
                    <a:pt x="220" y="308"/>
                    <a:pt x="220" y="309"/>
                  </a:cubicBezTo>
                  <a:cubicBezTo>
                    <a:pt x="226" y="308"/>
                    <a:pt x="231" y="306"/>
                    <a:pt x="237" y="306"/>
                  </a:cubicBezTo>
                  <a:cubicBezTo>
                    <a:pt x="238" y="306"/>
                    <a:pt x="237" y="307"/>
                    <a:pt x="237" y="307"/>
                  </a:cubicBezTo>
                  <a:cubicBezTo>
                    <a:pt x="234" y="310"/>
                    <a:pt x="230" y="309"/>
                    <a:pt x="227" y="310"/>
                  </a:cubicBezTo>
                  <a:cubicBezTo>
                    <a:pt x="227" y="310"/>
                    <a:pt x="227" y="310"/>
                    <a:pt x="227" y="310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2"/>
                    <a:pt x="222" y="313"/>
                    <a:pt x="223" y="313"/>
                  </a:cubicBezTo>
                  <a:cubicBezTo>
                    <a:pt x="224" y="314"/>
                    <a:pt x="226" y="314"/>
                    <a:pt x="227" y="313"/>
                  </a:cubicBezTo>
                  <a:cubicBezTo>
                    <a:pt x="231" y="313"/>
                    <a:pt x="235" y="312"/>
                    <a:pt x="239" y="311"/>
                  </a:cubicBezTo>
                  <a:cubicBezTo>
                    <a:pt x="240" y="303"/>
                    <a:pt x="242" y="295"/>
                    <a:pt x="244" y="287"/>
                  </a:cubicBezTo>
                  <a:cubicBezTo>
                    <a:pt x="245" y="286"/>
                    <a:pt x="247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7" y="308"/>
                    <a:pt x="246" y="305"/>
                    <a:pt x="247" y="304"/>
                  </a:cubicBezTo>
                  <a:cubicBezTo>
                    <a:pt x="247" y="304"/>
                    <a:pt x="247" y="304"/>
                    <a:pt x="247" y="304"/>
                  </a:cubicBezTo>
                  <a:cubicBezTo>
                    <a:pt x="251" y="284"/>
                    <a:pt x="251" y="284"/>
                    <a:pt x="251" y="284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6" y="304"/>
                    <a:pt x="257" y="302"/>
                    <a:pt x="256" y="300"/>
                  </a:cubicBezTo>
                  <a:cubicBezTo>
                    <a:pt x="256" y="298"/>
                    <a:pt x="256" y="297"/>
                    <a:pt x="256" y="296"/>
                  </a:cubicBezTo>
                  <a:cubicBezTo>
                    <a:pt x="259" y="292"/>
                    <a:pt x="264" y="295"/>
                    <a:pt x="268" y="294"/>
                  </a:cubicBezTo>
                  <a:cubicBezTo>
                    <a:pt x="269" y="292"/>
                    <a:pt x="269" y="290"/>
                    <a:pt x="271" y="290"/>
                  </a:cubicBezTo>
                  <a:cubicBezTo>
                    <a:pt x="274" y="288"/>
                    <a:pt x="275" y="285"/>
                    <a:pt x="277" y="283"/>
                  </a:cubicBezTo>
                  <a:cubicBezTo>
                    <a:pt x="278" y="283"/>
                    <a:pt x="279" y="283"/>
                    <a:pt x="279" y="284"/>
                  </a:cubicBezTo>
                  <a:cubicBezTo>
                    <a:pt x="279" y="286"/>
                    <a:pt x="278" y="287"/>
                    <a:pt x="277" y="289"/>
                  </a:cubicBezTo>
                  <a:cubicBezTo>
                    <a:pt x="284" y="282"/>
                    <a:pt x="294" y="277"/>
                    <a:pt x="299" y="267"/>
                  </a:cubicBezTo>
                  <a:cubicBezTo>
                    <a:pt x="298" y="266"/>
                    <a:pt x="298" y="265"/>
                    <a:pt x="297" y="264"/>
                  </a:cubicBezTo>
                  <a:cubicBezTo>
                    <a:pt x="296" y="265"/>
                    <a:pt x="296" y="267"/>
                    <a:pt x="295" y="269"/>
                  </a:cubicBezTo>
                  <a:cubicBezTo>
                    <a:pt x="294" y="270"/>
                    <a:pt x="292" y="274"/>
                    <a:pt x="289" y="273"/>
                  </a:cubicBezTo>
                  <a:cubicBezTo>
                    <a:pt x="289" y="271"/>
                    <a:pt x="290" y="270"/>
                    <a:pt x="290" y="268"/>
                  </a:cubicBezTo>
                  <a:cubicBezTo>
                    <a:pt x="289" y="268"/>
                    <a:pt x="288" y="268"/>
                    <a:pt x="287" y="267"/>
                  </a:cubicBezTo>
                  <a:cubicBezTo>
                    <a:pt x="288" y="265"/>
                    <a:pt x="290" y="264"/>
                    <a:pt x="291" y="263"/>
                  </a:cubicBezTo>
                  <a:cubicBezTo>
                    <a:pt x="292" y="262"/>
                    <a:pt x="294" y="262"/>
                    <a:pt x="296" y="261"/>
                  </a:cubicBezTo>
                  <a:cubicBezTo>
                    <a:pt x="296" y="261"/>
                    <a:pt x="296" y="261"/>
                    <a:pt x="296" y="261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2" y="246"/>
                    <a:pt x="293" y="243"/>
                    <a:pt x="295" y="241"/>
                  </a:cubicBezTo>
                  <a:cubicBezTo>
                    <a:pt x="295" y="241"/>
                    <a:pt x="295" y="241"/>
                    <a:pt x="295" y="241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3" y="286"/>
                    <a:pt x="311" y="288"/>
                    <a:pt x="310" y="290"/>
                  </a:cubicBezTo>
                  <a:cubicBezTo>
                    <a:pt x="310" y="290"/>
                    <a:pt x="310" y="290"/>
                    <a:pt x="310" y="290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2" y="281"/>
                    <a:pt x="302" y="285"/>
                    <a:pt x="301" y="289"/>
                  </a:cubicBezTo>
                  <a:cubicBezTo>
                    <a:pt x="297" y="299"/>
                    <a:pt x="292" y="310"/>
                    <a:pt x="282" y="316"/>
                  </a:cubicBezTo>
                  <a:cubicBezTo>
                    <a:pt x="282" y="317"/>
                    <a:pt x="281" y="316"/>
                    <a:pt x="281" y="316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91" y="309"/>
                    <a:pt x="295" y="299"/>
                    <a:pt x="299" y="289"/>
                  </a:cubicBezTo>
                  <a:cubicBezTo>
                    <a:pt x="301" y="284"/>
                    <a:pt x="301" y="279"/>
                    <a:pt x="302" y="274"/>
                  </a:cubicBezTo>
                  <a:cubicBezTo>
                    <a:pt x="302" y="274"/>
                    <a:pt x="302" y="274"/>
                    <a:pt x="302" y="274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297" y="272"/>
                    <a:pt x="295" y="275"/>
                    <a:pt x="292" y="278"/>
                  </a:cubicBezTo>
                  <a:cubicBezTo>
                    <a:pt x="293" y="287"/>
                    <a:pt x="290" y="295"/>
                    <a:pt x="287" y="303"/>
                  </a:cubicBezTo>
                  <a:cubicBezTo>
                    <a:pt x="284" y="312"/>
                    <a:pt x="277" y="322"/>
                    <a:pt x="268" y="326"/>
                  </a:cubicBezTo>
                  <a:cubicBezTo>
                    <a:pt x="260" y="328"/>
                    <a:pt x="254" y="333"/>
                    <a:pt x="245" y="332"/>
                  </a:cubicBezTo>
                  <a:cubicBezTo>
                    <a:pt x="245" y="331"/>
                    <a:pt x="247" y="331"/>
                    <a:pt x="248" y="330"/>
                  </a:cubicBezTo>
                  <a:cubicBezTo>
                    <a:pt x="250" y="329"/>
                    <a:pt x="251" y="328"/>
                    <a:pt x="253" y="326"/>
                  </a:cubicBezTo>
                  <a:cubicBezTo>
                    <a:pt x="245" y="331"/>
                    <a:pt x="236" y="334"/>
                    <a:pt x="226" y="335"/>
                  </a:cubicBezTo>
                  <a:cubicBezTo>
                    <a:pt x="223" y="335"/>
                    <a:pt x="221" y="334"/>
                    <a:pt x="218" y="334"/>
                  </a:cubicBezTo>
                  <a:cubicBezTo>
                    <a:pt x="224" y="338"/>
                    <a:pt x="233" y="336"/>
                    <a:pt x="240" y="335"/>
                  </a:cubicBezTo>
                  <a:cubicBezTo>
                    <a:pt x="254" y="334"/>
                    <a:pt x="267" y="330"/>
                    <a:pt x="278" y="321"/>
                  </a:cubicBezTo>
                  <a:cubicBezTo>
                    <a:pt x="285" y="319"/>
                    <a:pt x="288" y="312"/>
                    <a:pt x="294" y="307"/>
                  </a:cubicBezTo>
                  <a:cubicBezTo>
                    <a:pt x="298" y="302"/>
                    <a:pt x="302" y="298"/>
                    <a:pt x="304" y="292"/>
                  </a:cubicBezTo>
                  <a:cubicBezTo>
                    <a:pt x="305" y="291"/>
                    <a:pt x="306" y="288"/>
                    <a:pt x="308" y="290"/>
                  </a:cubicBezTo>
                  <a:cubicBezTo>
                    <a:pt x="308" y="290"/>
                    <a:pt x="309" y="292"/>
                    <a:pt x="310" y="291"/>
                  </a:cubicBezTo>
                  <a:cubicBezTo>
                    <a:pt x="314" y="287"/>
                    <a:pt x="318" y="283"/>
                    <a:pt x="321" y="278"/>
                  </a:cubicBezTo>
                  <a:cubicBezTo>
                    <a:pt x="321" y="278"/>
                    <a:pt x="321" y="278"/>
                    <a:pt x="321" y="278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36" y="254"/>
                    <a:pt x="346" y="231"/>
                    <a:pt x="352" y="206"/>
                  </a:cubicBezTo>
                  <a:cubicBezTo>
                    <a:pt x="352" y="206"/>
                    <a:pt x="352" y="206"/>
                    <a:pt x="353" y="205"/>
                  </a:cubicBezTo>
                  <a:cubicBezTo>
                    <a:pt x="356" y="199"/>
                    <a:pt x="355" y="192"/>
                    <a:pt x="356" y="185"/>
                  </a:cubicBezTo>
                  <a:cubicBezTo>
                    <a:pt x="354" y="179"/>
                    <a:pt x="355" y="172"/>
                    <a:pt x="355" y="166"/>
                  </a:cubicBezTo>
                  <a:cubicBezTo>
                    <a:pt x="353" y="142"/>
                    <a:pt x="347" y="120"/>
                    <a:pt x="337" y="99"/>
                  </a:cubicBezTo>
                  <a:cubicBezTo>
                    <a:pt x="335" y="94"/>
                    <a:pt x="332" y="90"/>
                    <a:pt x="330" y="85"/>
                  </a:cubicBezTo>
                  <a:cubicBezTo>
                    <a:pt x="329" y="85"/>
                    <a:pt x="327" y="85"/>
                    <a:pt x="327" y="87"/>
                  </a:cubicBezTo>
                  <a:cubicBezTo>
                    <a:pt x="329" y="89"/>
                    <a:pt x="330" y="92"/>
                    <a:pt x="330" y="96"/>
                  </a:cubicBezTo>
                  <a:cubicBezTo>
                    <a:pt x="331" y="97"/>
                    <a:pt x="331" y="100"/>
                    <a:pt x="330" y="102"/>
                  </a:cubicBezTo>
                  <a:cubicBezTo>
                    <a:pt x="329" y="102"/>
                    <a:pt x="328" y="104"/>
                    <a:pt x="327" y="103"/>
                  </a:cubicBezTo>
                  <a:cubicBezTo>
                    <a:pt x="325" y="102"/>
                    <a:pt x="326" y="99"/>
                    <a:pt x="325" y="97"/>
                  </a:cubicBezTo>
                  <a:cubicBezTo>
                    <a:pt x="325" y="92"/>
                    <a:pt x="328" y="88"/>
                    <a:pt x="325" y="84"/>
                  </a:cubicBezTo>
                  <a:cubicBezTo>
                    <a:pt x="325" y="83"/>
                    <a:pt x="326" y="83"/>
                    <a:pt x="326" y="83"/>
                  </a:cubicBezTo>
                  <a:cubicBezTo>
                    <a:pt x="327" y="83"/>
                    <a:pt x="329" y="83"/>
                    <a:pt x="330" y="82"/>
                  </a:cubicBezTo>
                  <a:cubicBezTo>
                    <a:pt x="330" y="82"/>
                    <a:pt x="330" y="82"/>
                    <a:pt x="330" y="82"/>
                  </a:cubicBezTo>
                  <a:cubicBezTo>
                    <a:pt x="330" y="81"/>
                    <a:pt x="330" y="81"/>
                    <a:pt x="330" y="8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1" y="70"/>
                    <a:pt x="319" y="71"/>
                    <a:pt x="319" y="73"/>
                  </a:cubicBezTo>
                  <a:cubicBezTo>
                    <a:pt x="318" y="75"/>
                    <a:pt x="319" y="77"/>
                    <a:pt x="318" y="79"/>
                  </a:cubicBezTo>
                  <a:cubicBezTo>
                    <a:pt x="318" y="81"/>
                    <a:pt x="319" y="82"/>
                    <a:pt x="321" y="83"/>
                  </a:cubicBezTo>
                  <a:cubicBezTo>
                    <a:pt x="322" y="84"/>
                    <a:pt x="324" y="83"/>
                    <a:pt x="324" y="84"/>
                  </a:cubicBezTo>
                  <a:cubicBezTo>
                    <a:pt x="324" y="86"/>
                    <a:pt x="325" y="87"/>
                    <a:pt x="324" y="88"/>
                  </a:cubicBezTo>
                  <a:cubicBezTo>
                    <a:pt x="324" y="89"/>
                    <a:pt x="324" y="90"/>
                    <a:pt x="323" y="91"/>
                  </a:cubicBezTo>
                  <a:cubicBezTo>
                    <a:pt x="322" y="91"/>
                    <a:pt x="320" y="91"/>
                    <a:pt x="320" y="90"/>
                  </a:cubicBezTo>
                  <a:cubicBezTo>
                    <a:pt x="319" y="88"/>
                    <a:pt x="318" y="86"/>
                    <a:pt x="319" y="85"/>
                  </a:cubicBezTo>
                  <a:cubicBezTo>
                    <a:pt x="318" y="82"/>
                    <a:pt x="315" y="80"/>
                    <a:pt x="312" y="81"/>
                  </a:cubicBezTo>
                  <a:cubicBezTo>
                    <a:pt x="312" y="81"/>
                    <a:pt x="312" y="81"/>
                    <a:pt x="312" y="81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0" y="73"/>
                    <a:pt x="311" y="67"/>
                    <a:pt x="306" y="63"/>
                  </a:cubicBezTo>
                  <a:cubicBezTo>
                    <a:pt x="301" y="55"/>
                    <a:pt x="292" y="49"/>
                    <a:pt x="285" y="43"/>
                  </a:cubicBezTo>
                  <a:cubicBezTo>
                    <a:pt x="285" y="42"/>
                    <a:pt x="285" y="42"/>
                    <a:pt x="286" y="42"/>
                  </a:cubicBezTo>
                  <a:cubicBezTo>
                    <a:pt x="286" y="42"/>
                    <a:pt x="286" y="42"/>
                    <a:pt x="286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94" y="49"/>
                    <a:pt x="302" y="54"/>
                    <a:pt x="308" y="62"/>
                  </a:cubicBezTo>
                  <a:cubicBezTo>
                    <a:pt x="311" y="67"/>
                    <a:pt x="315" y="71"/>
                    <a:pt x="315" y="76"/>
                  </a:cubicBezTo>
                  <a:cubicBezTo>
                    <a:pt x="317" y="75"/>
                    <a:pt x="317" y="72"/>
                    <a:pt x="318" y="70"/>
                  </a:cubicBezTo>
                  <a:cubicBezTo>
                    <a:pt x="318" y="70"/>
                    <a:pt x="318" y="70"/>
                    <a:pt x="318" y="70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298" y="45"/>
                    <a:pt x="273" y="25"/>
                    <a:pt x="245" y="15"/>
                  </a:cubicBezTo>
                  <a:cubicBezTo>
                    <a:pt x="224" y="8"/>
                    <a:pt x="202" y="2"/>
                    <a:pt x="179" y="2"/>
                  </a:cubicBezTo>
                  <a:close/>
                  <a:moveTo>
                    <a:pt x="179" y="373"/>
                  </a:moveTo>
                  <a:cubicBezTo>
                    <a:pt x="175" y="373"/>
                    <a:pt x="171" y="373"/>
                    <a:pt x="167" y="373"/>
                  </a:cubicBezTo>
                  <a:cubicBezTo>
                    <a:pt x="167" y="373"/>
                    <a:pt x="167" y="373"/>
                    <a:pt x="167" y="373"/>
                  </a:cubicBezTo>
                  <a:cubicBezTo>
                    <a:pt x="165" y="374"/>
                    <a:pt x="165" y="374"/>
                    <a:pt x="165" y="374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4" y="371"/>
                    <a:pt x="142" y="372"/>
                    <a:pt x="140" y="372"/>
                  </a:cubicBezTo>
                  <a:cubicBezTo>
                    <a:pt x="134" y="371"/>
                    <a:pt x="128" y="373"/>
                    <a:pt x="124" y="367"/>
                  </a:cubicBezTo>
                  <a:cubicBezTo>
                    <a:pt x="122" y="367"/>
                    <a:pt x="119" y="368"/>
                    <a:pt x="117" y="367"/>
                  </a:cubicBezTo>
                  <a:cubicBezTo>
                    <a:pt x="117" y="365"/>
                    <a:pt x="117" y="363"/>
                    <a:pt x="116" y="362"/>
                  </a:cubicBezTo>
                  <a:cubicBezTo>
                    <a:pt x="112" y="363"/>
                    <a:pt x="108" y="364"/>
                    <a:pt x="105" y="365"/>
                  </a:cubicBezTo>
                  <a:cubicBezTo>
                    <a:pt x="105" y="368"/>
                    <a:pt x="105" y="371"/>
                    <a:pt x="104" y="373"/>
                  </a:cubicBezTo>
                  <a:cubicBezTo>
                    <a:pt x="104" y="373"/>
                    <a:pt x="104" y="373"/>
                    <a:pt x="104" y="373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79" y="370"/>
                    <a:pt x="79" y="368"/>
                    <a:pt x="78" y="366"/>
                  </a:cubicBezTo>
                  <a:cubicBezTo>
                    <a:pt x="78" y="366"/>
                    <a:pt x="78" y="366"/>
                    <a:pt x="78" y="366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4" y="365"/>
                    <a:pt x="70" y="364"/>
                    <a:pt x="66" y="363"/>
                  </a:cubicBezTo>
                  <a:cubicBezTo>
                    <a:pt x="66" y="363"/>
                    <a:pt x="66" y="363"/>
                    <a:pt x="66" y="363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2" y="355"/>
                    <a:pt x="57" y="355"/>
                    <a:pt x="53" y="354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49" y="347"/>
                    <a:pt x="45" y="348"/>
                    <a:pt x="42" y="346"/>
                  </a:cubicBezTo>
                  <a:cubicBezTo>
                    <a:pt x="42" y="346"/>
                    <a:pt x="42" y="346"/>
                    <a:pt x="42" y="346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0" y="293"/>
                    <a:pt x="49" y="294"/>
                    <a:pt x="48" y="294"/>
                  </a:cubicBezTo>
                  <a:cubicBezTo>
                    <a:pt x="42" y="289"/>
                    <a:pt x="39" y="283"/>
                    <a:pt x="35" y="278"/>
                  </a:cubicBezTo>
                  <a:cubicBezTo>
                    <a:pt x="36" y="277"/>
                    <a:pt x="35" y="275"/>
                    <a:pt x="34" y="274"/>
                  </a:cubicBezTo>
                  <a:cubicBezTo>
                    <a:pt x="20" y="254"/>
                    <a:pt x="11" y="232"/>
                    <a:pt x="5" y="208"/>
                  </a:cubicBezTo>
                  <a:cubicBezTo>
                    <a:pt x="4" y="208"/>
                    <a:pt x="3" y="207"/>
                    <a:pt x="3" y="206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1" y="182"/>
                    <a:pt x="1" y="182"/>
                    <a:pt x="1" y="182"/>
                  </a:cubicBezTo>
                  <a:cubicBezTo>
                    <a:pt x="2" y="181"/>
                    <a:pt x="2" y="179"/>
                    <a:pt x="1" y="175"/>
                  </a:cubicBezTo>
                  <a:cubicBezTo>
                    <a:pt x="1" y="141"/>
                    <a:pt x="11" y="112"/>
                    <a:pt x="27" y="85"/>
                  </a:cubicBezTo>
                  <a:cubicBezTo>
                    <a:pt x="26" y="84"/>
                    <a:pt x="26" y="83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6" y="69"/>
                    <a:pt x="37" y="69"/>
                    <a:pt x="39" y="68"/>
                  </a:cubicBezTo>
                  <a:cubicBezTo>
                    <a:pt x="54" y="49"/>
                    <a:pt x="74" y="32"/>
                    <a:pt x="94" y="21"/>
                  </a:cubicBezTo>
                  <a:cubicBezTo>
                    <a:pt x="120" y="9"/>
                    <a:pt x="148" y="0"/>
                    <a:pt x="179" y="0"/>
                  </a:cubicBezTo>
                  <a:cubicBezTo>
                    <a:pt x="210" y="0"/>
                    <a:pt x="238" y="9"/>
                    <a:pt x="264" y="21"/>
                  </a:cubicBezTo>
                  <a:cubicBezTo>
                    <a:pt x="284" y="32"/>
                    <a:pt x="304" y="49"/>
                    <a:pt x="320" y="68"/>
                  </a:cubicBezTo>
                  <a:cubicBezTo>
                    <a:pt x="321" y="69"/>
                    <a:pt x="322" y="69"/>
                    <a:pt x="324" y="69"/>
                  </a:cubicBezTo>
                  <a:cubicBezTo>
                    <a:pt x="324" y="69"/>
                    <a:pt x="324" y="69"/>
                    <a:pt x="324" y="69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3"/>
                    <a:pt x="332" y="84"/>
                    <a:pt x="331" y="85"/>
                  </a:cubicBezTo>
                  <a:cubicBezTo>
                    <a:pt x="347" y="112"/>
                    <a:pt x="357" y="141"/>
                    <a:pt x="357" y="175"/>
                  </a:cubicBezTo>
                  <a:cubicBezTo>
                    <a:pt x="357" y="178"/>
                    <a:pt x="355" y="182"/>
                    <a:pt x="358" y="184"/>
                  </a:cubicBezTo>
                  <a:cubicBezTo>
                    <a:pt x="358" y="184"/>
                    <a:pt x="358" y="184"/>
                    <a:pt x="358" y="184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7"/>
                    <a:pt x="354" y="208"/>
                    <a:pt x="353" y="208"/>
                  </a:cubicBezTo>
                  <a:cubicBezTo>
                    <a:pt x="347" y="232"/>
                    <a:pt x="338" y="254"/>
                    <a:pt x="324" y="274"/>
                  </a:cubicBezTo>
                  <a:cubicBezTo>
                    <a:pt x="323" y="275"/>
                    <a:pt x="322" y="277"/>
                    <a:pt x="323" y="278"/>
                  </a:cubicBezTo>
                  <a:cubicBezTo>
                    <a:pt x="319" y="283"/>
                    <a:pt x="316" y="289"/>
                    <a:pt x="310" y="294"/>
                  </a:cubicBezTo>
                  <a:cubicBezTo>
                    <a:pt x="309" y="294"/>
                    <a:pt x="308" y="293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3" y="348"/>
                    <a:pt x="309" y="347"/>
                    <a:pt x="306" y="348"/>
                  </a:cubicBezTo>
                  <a:cubicBezTo>
                    <a:pt x="306" y="348"/>
                    <a:pt x="306" y="348"/>
                    <a:pt x="306" y="348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1" y="355"/>
                    <a:pt x="296" y="355"/>
                    <a:pt x="292" y="357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88" y="364"/>
                    <a:pt x="284" y="365"/>
                    <a:pt x="280" y="365"/>
                  </a:cubicBezTo>
                  <a:cubicBezTo>
                    <a:pt x="280" y="365"/>
                    <a:pt x="280" y="365"/>
                    <a:pt x="280" y="365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79" y="368"/>
                    <a:pt x="279" y="370"/>
                    <a:pt x="278" y="371"/>
                  </a:cubicBezTo>
                  <a:cubicBezTo>
                    <a:pt x="278" y="371"/>
                    <a:pt x="278" y="371"/>
                    <a:pt x="278" y="371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3" y="371"/>
                    <a:pt x="254" y="368"/>
                    <a:pt x="253" y="365"/>
                  </a:cubicBezTo>
                  <a:cubicBezTo>
                    <a:pt x="250" y="364"/>
                    <a:pt x="246" y="363"/>
                    <a:pt x="242" y="362"/>
                  </a:cubicBezTo>
                  <a:cubicBezTo>
                    <a:pt x="241" y="363"/>
                    <a:pt x="241" y="365"/>
                    <a:pt x="241" y="367"/>
                  </a:cubicBezTo>
                  <a:cubicBezTo>
                    <a:pt x="239" y="368"/>
                    <a:pt x="236" y="367"/>
                    <a:pt x="234" y="367"/>
                  </a:cubicBezTo>
                  <a:cubicBezTo>
                    <a:pt x="231" y="373"/>
                    <a:pt x="224" y="371"/>
                    <a:pt x="218" y="372"/>
                  </a:cubicBezTo>
                  <a:cubicBezTo>
                    <a:pt x="216" y="372"/>
                    <a:pt x="214" y="371"/>
                    <a:pt x="212" y="372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193" y="374"/>
                    <a:pt x="193" y="374"/>
                    <a:pt x="193" y="374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87" y="373"/>
                    <a:pt x="183" y="373"/>
                    <a:pt x="179" y="373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FFFF00"/>
                </a:solidFill>
              </a:endParaRPr>
            </a:p>
          </p:txBody>
        </p:sp>
        <p:sp>
          <p:nvSpPr>
            <p:cNvPr id="206" name="文本框 205"/>
            <p:cNvSpPr txBox="1"/>
            <p:nvPr/>
          </p:nvSpPr>
          <p:spPr>
            <a:xfrm>
              <a:off x="1460413" y="5098215"/>
              <a:ext cx="2306459" cy="744017"/>
            </a:xfrm>
            <a:custGeom>
              <a:avLst/>
              <a:gdLst/>
              <a:ahLst/>
              <a:cxnLst/>
              <a:rect l="l" t="t" r="r" b="b"/>
              <a:pathLst>
                <a:path w="2306457" h="744017">
                  <a:moveTo>
                    <a:pt x="577022" y="647395"/>
                  </a:moveTo>
                  <a:lnTo>
                    <a:pt x="577022" y="711098"/>
                  </a:lnTo>
                  <a:lnTo>
                    <a:pt x="631581" y="711098"/>
                  </a:lnTo>
                  <a:lnTo>
                    <a:pt x="631581" y="647395"/>
                  </a:lnTo>
                  <a:close/>
                  <a:moveTo>
                    <a:pt x="244180" y="635203"/>
                  </a:moveTo>
                  <a:lnTo>
                    <a:pt x="244180" y="662330"/>
                  </a:lnTo>
                  <a:lnTo>
                    <a:pt x="320990" y="662330"/>
                  </a:lnTo>
                  <a:lnTo>
                    <a:pt x="320990" y="635203"/>
                  </a:lnTo>
                  <a:close/>
                  <a:moveTo>
                    <a:pt x="1442959" y="603199"/>
                  </a:moveTo>
                  <a:lnTo>
                    <a:pt x="1416746" y="649834"/>
                  </a:lnTo>
                  <a:cubicBezTo>
                    <a:pt x="1440723" y="653898"/>
                    <a:pt x="1461958" y="658165"/>
                    <a:pt x="1480449" y="662635"/>
                  </a:cubicBezTo>
                  <a:cubicBezTo>
                    <a:pt x="1494267" y="646379"/>
                    <a:pt x="1504427" y="626567"/>
                    <a:pt x="1510929" y="603199"/>
                  </a:cubicBezTo>
                  <a:close/>
                  <a:moveTo>
                    <a:pt x="244180" y="599542"/>
                  </a:moveTo>
                  <a:lnTo>
                    <a:pt x="244180" y="626059"/>
                  </a:lnTo>
                  <a:lnTo>
                    <a:pt x="320990" y="626059"/>
                  </a:lnTo>
                  <a:lnTo>
                    <a:pt x="320990" y="599542"/>
                  </a:lnTo>
                  <a:close/>
                  <a:moveTo>
                    <a:pt x="1201862" y="589788"/>
                  </a:moveTo>
                  <a:lnTo>
                    <a:pt x="1201862" y="625754"/>
                  </a:lnTo>
                  <a:lnTo>
                    <a:pt x="1242095" y="625754"/>
                  </a:lnTo>
                  <a:lnTo>
                    <a:pt x="1242095" y="589788"/>
                  </a:lnTo>
                  <a:close/>
                  <a:moveTo>
                    <a:pt x="1141511" y="589788"/>
                  </a:moveTo>
                  <a:lnTo>
                    <a:pt x="1141511" y="625754"/>
                  </a:lnTo>
                  <a:lnTo>
                    <a:pt x="1177783" y="625754"/>
                  </a:lnTo>
                  <a:lnTo>
                    <a:pt x="1177783" y="589788"/>
                  </a:lnTo>
                  <a:close/>
                  <a:moveTo>
                    <a:pt x="477962" y="572719"/>
                  </a:moveTo>
                  <a:cubicBezTo>
                    <a:pt x="485074" y="573938"/>
                    <a:pt x="492033" y="575767"/>
                    <a:pt x="498841" y="578206"/>
                  </a:cubicBezTo>
                  <a:cubicBezTo>
                    <a:pt x="505648" y="580644"/>
                    <a:pt x="509051" y="582727"/>
                    <a:pt x="509051" y="584454"/>
                  </a:cubicBezTo>
                  <a:cubicBezTo>
                    <a:pt x="509051" y="586181"/>
                    <a:pt x="506511" y="587756"/>
                    <a:pt x="501431" y="589178"/>
                  </a:cubicBezTo>
                  <a:lnTo>
                    <a:pt x="501431" y="616306"/>
                  </a:lnTo>
                  <a:lnTo>
                    <a:pt x="508747" y="616306"/>
                  </a:lnTo>
                  <a:lnTo>
                    <a:pt x="516976" y="603199"/>
                  </a:lnTo>
                  <a:cubicBezTo>
                    <a:pt x="518398" y="600964"/>
                    <a:pt x="519973" y="599846"/>
                    <a:pt x="521700" y="599846"/>
                  </a:cubicBezTo>
                  <a:cubicBezTo>
                    <a:pt x="523428" y="599846"/>
                    <a:pt x="527695" y="603148"/>
                    <a:pt x="534502" y="609752"/>
                  </a:cubicBezTo>
                  <a:cubicBezTo>
                    <a:pt x="541309" y="616356"/>
                    <a:pt x="544713" y="620573"/>
                    <a:pt x="544713" y="622402"/>
                  </a:cubicBezTo>
                  <a:cubicBezTo>
                    <a:pt x="544713" y="624230"/>
                    <a:pt x="543189" y="625145"/>
                    <a:pt x="540141" y="625145"/>
                  </a:cubicBezTo>
                  <a:lnTo>
                    <a:pt x="501431" y="625145"/>
                  </a:lnTo>
                  <a:lnTo>
                    <a:pt x="501431" y="690677"/>
                  </a:lnTo>
                  <a:lnTo>
                    <a:pt x="542275" y="683666"/>
                  </a:lnTo>
                  <a:lnTo>
                    <a:pt x="544103" y="689458"/>
                  </a:lnTo>
                  <a:lnTo>
                    <a:pt x="455711" y="722071"/>
                  </a:lnTo>
                  <a:cubicBezTo>
                    <a:pt x="445348" y="725322"/>
                    <a:pt x="436509" y="729183"/>
                    <a:pt x="429194" y="733654"/>
                  </a:cubicBezTo>
                  <a:cubicBezTo>
                    <a:pt x="427771" y="734466"/>
                    <a:pt x="426552" y="734873"/>
                    <a:pt x="425536" y="734873"/>
                  </a:cubicBezTo>
                  <a:cubicBezTo>
                    <a:pt x="424520" y="734873"/>
                    <a:pt x="423606" y="733857"/>
                    <a:pt x="422793" y="731825"/>
                  </a:cubicBezTo>
                  <a:cubicBezTo>
                    <a:pt x="418932" y="722071"/>
                    <a:pt x="414970" y="713130"/>
                    <a:pt x="410906" y="705002"/>
                  </a:cubicBezTo>
                  <a:cubicBezTo>
                    <a:pt x="418627" y="704799"/>
                    <a:pt x="427162" y="703885"/>
                    <a:pt x="436509" y="702259"/>
                  </a:cubicBezTo>
                  <a:lnTo>
                    <a:pt x="436509" y="618439"/>
                  </a:lnTo>
                  <a:cubicBezTo>
                    <a:pt x="436509" y="609295"/>
                    <a:pt x="436306" y="601167"/>
                    <a:pt x="435899" y="594055"/>
                  </a:cubicBezTo>
                  <a:cubicBezTo>
                    <a:pt x="441589" y="594868"/>
                    <a:pt x="448041" y="596443"/>
                    <a:pt x="455254" y="598780"/>
                  </a:cubicBezTo>
                  <a:cubicBezTo>
                    <a:pt x="462468" y="601116"/>
                    <a:pt x="466075" y="603148"/>
                    <a:pt x="466075" y="604876"/>
                  </a:cubicBezTo>
                  <a:cubicBezTo>
                    <a:pt x="466075" y="606603"/>
                    <a:pt x="463331" y="609092"/>
                    <a:pt x="457845" y="612343"/>
                  </a:cubicBezTo>
                  <a:lnTo>
                    <a:pt x="457845" y="698297"/>
                  </a:lnTo>
                  <a:lnTo>
                    <a:pt x="478571" y="694639"/>
                  </a:lnTo>
                  <a:lnTo>
                    <a:pt x="478571" y="597103"/>
                  </a:lnTo>
                  <a:cubicBezTo>
                    <a:pt x="478571" y="587959"/>
                    <a:pt x="478368" y="579831"/>
                    <a:pt x="477962" y="572719"/>
                  </a:cubicBezTo>
                  <a:close/>
                  <a:moveTo>
                    <a:pt x="1068207" y="565709"/>
                  </a:moveTo>
                  <a:cubicBezTo>
                    <a:pt x="1069325" y="565709"/>
                    <a:pt x="1073338" y="568096"/>
                    <a:pt x="1080247" y="572872"/>
                  </a:cubicBezTo>
                  <a:cubicBezTo>
                    <a:pt x="1087155" y="577647"/>
                    <a:pt x="1091677" y="580847"/>
                    <a:pt x="1093810" y="582473"/>
                  </a:cubicBezTo>
                  <a:cubicBezTo>
                    <a:pt x="1095944" y="584098"/>
                    <a:pt x="1097011" y="585419"/>
                    <a:pt x="1097011" y="586435"/>
                  </a:cubicBezTo>
                  <a:cubicBezTo>
                    <a:pt x="1097011" y="588061"/>
                    <a:pt x="1092743" y="591007"/>
                    <a:pt x="1084209" y="595274"/>
                  </a:cubicBezTo>
                  <a:lnTo>
                    <a:pt x="1084209" y="681838"/>
                  </a:lnTo>
                  <a:cubicBezTo>
                    <a:pt x="1086038" y="683057"/>
                    <a:pt x="1087968" y="684581"/>
                    <a:pt x="1090000" y="686410"/>
                  </a:cubicBezTo>
                  <a:cubicBezTo>
                    <a:pt x="1100363" y="696570"/>
                    <a:pt x="1110828" y="702970"/>
                    <a:pt x="1121395" y="705612"/>
                  </a:cubicBezTo>
                  <a:cubicBezTo>
                    <a:pt x="1131961" y="708254"/>
                    <a:pt x="1153805" y="709574"/>
                    <a:pt x="1186927" y="709574"/>
                  </a:cubicBezTo>
                  <a:cubicBezTo>
                    <a:pt x="1220048" y="709574"/>
                    <a:pt x="1260485" y="708254"/>
                    <a:pt x="1308237" y="705612"/>
                  </a:cubicBezTo>
                  <a:lnTo>
                    <a:pt x="1309151" y="711708"/>
                  </a:lnTo>
                  <a:cubicBezTo>
                    <a:pt x="1300211" y="712927"/>
                    <a:pt x="1292895" y="715112"/>
                    <a:pt x="1287206" y="718261"/>
                  </a:cubicBezTo>
                  <a:cubicBezTo>
                    <a:pt x="1281516" y="721411"/>
                    <a:pt x="1277655" y="726237"/>
                    <a:pt x="1275623" y="732739"/>
                  </a:cubicBezTo>
                  <a:cubicBezTo>
                    <a:pt x="1275014" y="734771"/>
                    <a:pt x="1274150" y="735990"/>
                    <a:pt x="1273033" y="736397"/>
                  </a:cubicBezTo>
                  <a:cubicBezTo>
                    <a:pt x="1271915" y="736803"/>
                    <a:pt x="1269934" y="737006"/>
                    <a:pt x="1267089" y="737006"/>
                  </a:cubicBezTo>
                  <a:cubicBezTo>
                    <a:pt x="1247175" y="737006"/>
                    <a:pt x="1222283" y="736397"/>
                    <a:pt x="1192413" y="735178"/>
                  </a:cubicBezTo>
                  <a:cubicBezTo>
                    <a:pt x="1162543" y="733958"/>
                    <a:pt x="1143086" y="732485"/>
                    <a:pt x="1134044" y="730758"/>
                  </a:cubicBezTo>
                  <a:cubicBezTo>
                    <a:pt x="1125001" y="729031"/>
                    <a:pt x="1116975" y="725678"/>
                    <a:pt x="1109965" y="720700"/>
                  </a:cubicBezTo>
                  <a:cubicBezTo>
                    <a:pt x="1102954" y="715721"/>
                    <a:pt x="1093861" y="706933"/>
                    <a:pt x="1082685" y="694334"/>
                  </a:cubicBezTo>
                  <a:cubicBezTo>
                    <a:pt x="1079027" y="690270"/>
                    <a:pt x="1076081" y="688238"/>
                    <a:pt x="1073846" y="688238"/>
                  </a:cubicBezTo>
                  <a:cubicBezTo>
                    <a:pt x="1070188" y="688238"/>
                    <a:pt x="1063838" y="694284"/>
                    <a:pt x="1054796" y="706374"/>
                  </a:cubicBezTo>
                  <a:cubicBezTo>
                    <a:pt x="1045753" y="718464"/>
                    <a:pt x="1040013" y="726745"/>
                    <a:pt x="1037575" y="731215"/>
                  </a:cubicBezTo>
                  <a:cubicBezTo>
                    <a:pt x="1036559" y="733044"/>
                    <a:pt x="1035441" y="733958"/>
                    <a:pt x="1034222" y="733958"/>
                  </a:cubicBezTo>
                  <a:cubicBezTo>
                    <a:pt x="1033003" y="733958"/>
                    <a:pt x="1031275" y="732333"/>
                    <a:pt x="1029040" y="729082"/>
                  </a:cubicBezTo>
                  <a:cubicBezTo>
                    <a:pt x="1026805" y="725830"/>
                    <a:pt x="1022639" y="716890"/>
                    <a:pt x="1016543" y="702259"/>
                  </a:cubicBezTo>
                  <a:cubicBezTo>
                    <a:pt x="1035644" y="693318"/>
                    <a:pt x="1050173" y="687121"/>
                    <a:pt x="1060130" y="683666"/>
                  </a:cubicBezTo>
                  <a:lnTo>
                    <a:pt x="1060130" y="589178"/>
                  </a:lnTo>
                  <a:lnTo>
                    <a:pt x="1039403" y="589178"/>
                  </a:lnTo>
                  <a:cubicBezTo>
                    <a:pt x="1033917" y="589178"/>
                    <a:pt x="1029650" y="589890"/>
                    <a:pt x="1026602" y="591312"/>
                  </a:cubicBezTo>
                  <a:lnTo>
                    <a:pt x="1021115" y="578815"/>
                  </a:lnTo>
                  <a:cubicBezTo>
                    <a:pt x="1025383" y="579831"/>
                    <a:pt x="1030463" y="580339"/>
                    <a:pt x="1036355" y="580339"/>
                  </a:cubicBezTo>
                  <a:lnTo>
                    <a:pt x="1057082" y="580339"/>
                  </a:lnTo>
                  <a:lnTo>
                    <a:pt x="1064702" y="568147"/>
                  </a:lnTo>
                  <a:cubicBezTo>
                    <a:pt x="1065921" y="566522"/>
                    <a:pt x="1067089" y="565709"/>
                    <a:pt x="1068207" y="565709"/>
                  </a:cubicBezTo>
                  <a:close/>
                  <a:moveTo>
                    <a:pt x="1828226" y="565404"/>
                  </a:moveTo>
                  <a:cubicBezTo>
                    <a:pt x="1830461" y="565404"/>
                    <a:pt x="1835643" y="569366"/>
                    <a:pt x="1843771" y="577291"/>
                  </a:cubicBezTo>
                  <a:cubicBezTo>
                    <a:pt x="1851898" y="585216"/>
                    <a:pt x="1855963" y="590093"/>
                    <a:pt x="1855963" y="591922"/>
                  </a:cubicBezTo>
                  <a:cubicBezTo>
                    <a:pt x="1855963" y="593344"/>
                    <a:pt x="1853829" y="594055"/>
                    <a:pt x="1849562" y="594055"/>
                  </a:cubicBezTo>
                  <a:lnTo>
                    <a:pt x="1788297" y="594055"/>
                  </a:lnTo>
                  <a:lnTo>
                    <a:pt x="1788297" y="646481"/>
                  </a:lnTo>
                  <a:lnTo>
                    <a:pt x="1829445" y="646481"/>
                  </a:lnTo>
                  <a:lnTo>
                    <a:pt x="1840113" y="631241"/>
                  </a:lnTo>
                  <a:cubicBezTo>
                    <a:pt x="1841739" y="628802"/>
                    <a:pt x="1843466" y="627583"/>
                    <a:pt x="1845295" y="627583"/>
                  </a:cubicBezTo>
                  <a:cubicBezTo>
                    <a:pt x="1847123" y="627583"/>
                    <a:pt x="1852559" y="631393"/>
                    <a:pt x="1861601" y="639013"/>
                  </a:cubicBezTo>
                  <a:cubicBezTo>
                    <a:pt x="1870644" y="646633"/>
                    <a:pt x="1875165" y="651307"/>
                    <a:pt x="1875165" y="653034"/>
                  </a:cubicBezTo>
                  <a:cubicBezTo>
                    <a:pt x="1875165" y="654761"/>
                    <a:pt x="1872828" y="655625"/>
                    <a:pt x="1868155" y="655625"/>
                  </a:cubicBezTo>
                  <a:lnTo>
                    <a:pt x="1788297" y="655625"/>
                  </a:lnTo>
                  <a:lnTo>
                    <a:pt x="1788297" y="715975"/>
                  </a:lnTo>
                  <a:lnTo>
                    <a:pt x="1855658" y="715975"/>
                  </a:lnTo>
                  <a:lnTo>
                    <a:pt x="1867850" y="697687"/>
                  </a:lnTo>
                  <a:cubicBezTo>
                    <a:pt x="1869272" y="695452"/>
                    <a:pt x="1871000" y="694334"/>
                    <a:pt x="1873031" y="694334"/>
                  </a:cubicBezTo>
                  <a:cubicBezTo>
                    <a:pt x="1875063" y="694334"/>
                    <a:pt x="1881109" y="698602"/>
                    <a:pt x="1891167" y="707136"/>
                  </a:cubicBezTo>
                  <a:cubicBezTo>
                    <a:pt x="1901225" y="715670"/>
                    <a:pt x="1906255" y="720903"/>
                    <a:pt x="1906255" y="722833"/>
                  </a:cubicBezTo>
                  <a:cubicBezTo>
                    <a:pt x="1906255" y="724764"/>
                    <a:pt x="1903816" y="725729"/>
                    <a:pt x="1898939" y="725729"/>
                  </a:cubicBezTo>
                  <a:lnTo>
                    <a:pt x="1671863" y="725729"/>
                  </a:lnTo>
                  <a:cubicBezTo>
                    <a:pt x="1666377" y="725729"/>
                    <a:pt x="1662110" y="726338"/>
                    <a:pt x="1659062" y="727558"/>
                  </a:cubicBezTo>
                  <a:lnTo>
                    <a:pt x="1651442" y="714451"/>
                  </a:lnTo>
                  <a:cubicBezTo>
                    <a:pt x="1655709" y="715467"/>
                    <a:pt x="1660789" y="715975"/>
                    <a:pt x="1666682" y="715975"/>
                  </a:cubicBezTo>
                  <a:lnTo>
                    <a:pt x="1759036" y="715975"/>
                  </a:lnTo>
                  <a:lnTo>
                    <a:pt x="1759036" y="655625"/>
                  </a:lnTo>
                  <a:lnTo>
                    <a:pt x="1702039" y="655625"/>
                  </a:lnTo>
                  <a:cubicBezTo>
                    <a:pt x="1697365" y="655625"/>
                    <a:pt x="1693098" y="656336"/>
                    <a:pt x="1689237" y="657758"/>
                  </a:cubicBezTo>
                  <a:lnTo>
                    <a:pt x="1681617" y="644957"/>
                  </a:lnTo>
                  <a:cubicBezTo>
                    <a:pt x="1685884" y="645973"/>
                    <a:pt x="1690964" y="646481"/>
                    <a:pt x="1696857" y="646481"/>
                  </a:cubicBezTo>
                  <a:lnTo>
                    <a:pt x="1759036" y="646481"/>
                  </a:lnTo>
                  <a:lnTo>
                    <a:pt x="1759036" y="594055"/>
                  </a:lnTo>
                  <a:lnTo>
                    <a:pt x="1716669" y="594055"/>
                  </a:lnTo>
                  <a:cubicBezTo>
                    <a:pt x="1711183" y="594055"/>
                    <a:pt x="1706915" y="594665"/>
                    <a:pt x="1703867" y="595884"/>
                  </a:cubicBezTo>
                  <a:lnTo>
                    <a:pt x="1698381" y="583082"/>
                  </a:lnTo>
                  <a:cubicBezTo>
                    <a:pt x="1702648" y="584098"/>
                    <a:pt x="1707728" y="584606"/>
                    <a:pt x="1713621" y="584606"/>
                  </a:cubicBezTo>
                  <a:lnTo>
                    <a:pt x="1813900" y="584606"/>
                  </a:lnTo>
                  <a:lnTo>
                    <a:pt x="1823654" y="569671"/>
                  </a:lnTo>
                  <a:cubicBezTo>
                    <a:pt x="1825483" y="566826"/>
                    <a:pt x="1827007" y="565404"/>
                    <a:pt x="1828226" y="565404"/>
                  </a:cubicBezTo>
                  <a:close/>
                  <a:moveTo>
                    <a:pt x="244180" y="564490"/>
                  </a:moveTo>
                  <a:lnTo>
                    <a:pt x="244180" y="590398"/>
                  </a:lnTo>
                  <a:lnTo>
                    <a:pt x="320990" y="590398"/>
                  </a:lnTo>
                  <a:lnTo>
                    <a:pt x="320990" y="564490"/>
                  </a:lnTo>
                  <a:close/>
                  <a:moveTo>
                    <a:pt x="157922" y="564490"/>
                  </a:moveTo>
                  <a:cubicBezTo>
                    <a:pt x="159750" y="564490"/>
                    <a:pt x="163408" y="566217"/>
                    <a:pt x="168894" y="569671"/>
                  </a:cubicBezTo>
                  <a:cubicBezTo>
                    <a:pt x="174381" y="573126"/>
                    <a:pt x="178902" y="575920"/>
                    <a:pt x="182458" y="578053"/>
                  </a:cubicBezTo>
                  <a:cubicBezTo>
                    <a:pt x="186014" y="580187"/>
                    <a:pt x="187792" y="582219"/>
                    <a:pt x="187792" y="584149"/>
                  </a:cubicBezTo>
                  <a:cubicBezTo>
                    <a:pt x="187792" y="586080"/>
                    <a:pt x="183322" y="588975"/>
                    <a:pt x="174381" y="592836"/>
                  </a:cubicBezTo>
                  <a:lnTo>
                    <a:pt x="174381" y="685495"/>
                  </a:lnTo>
                  <a:cubicBezTo>
                    <a:pt x="183118" y="694233"/>
                    <a:pt x="193837" y="699973"/>
                    <a:pt x="206537" y="702716"/>
                  </a:cubicBezTo>
                  <a:cubicBezTo>
                    <a:pt x="219237" y="705460"/>
                    <a:pt x="241640" y="706831"/>
                    <a:pt x="273746" y="706831"/>
                  </a:cubicBezTo>
                  <a:cubicBezTo>
                    <a:pt x="321295" y="706831"/>
                    <a:pt x="361223" y="704901"/>
                    <a:pt x="393532" y="701040"/>
                  </a:cubicBezTo>
                  <a:lnTo>
                    <a:pt x="393837" y="707136"/>
                  </a:lnTo>
                  <a:cubicBezTo>
                    <a:pt x="382661" y="710590"/>
                    <a:pt x="375447" y="713638"/>
                    <a:pt x="372196" y="716280"/>
                  </a:cubicBezTo>
                  <a:cubicBezTo>
                    <a:pt x="368945" y="718922"/>
                    <a:pt x="367116" y="723290"/>
                    <a:pt x="366710" y="729386"/>
                  </a:cubicBezTo>
                  <a:cubicBezTo>
                    <a:pt x="366506" y="730809"/>
                    <a:pt x="365694" y="732079"/>
                    <a:pt x="364271" y="733196"/>
                  </a:cubicBezTo>
                  <a:cubicBezTo>
                    <a:pt x="362849" y="734314"/>
                    <a:pt x="361223" y="734873"/>
                    <a:pt x="359395" y="734873"/>
                  </a:cubicBezTo>
                  <a:cubicBezTo>
                    <a:pt x="335214" y="734873"/>
                    <a:pt x="308798" y="734009"/>
                    <a:pt x="280147" y="732282"/>
                  </a:cubicBezTo>
                  <a:cubicBezTo>
                    <a:pt x="251495" y="730555"/>
                    <a:pt x="232547" y="729132"/>
                    <a:pt x="223301" y="728015"/>
                  </a:cubicBezTo>
                  <a:cubicBezTo>
                    <a:pt x="214056" y="726897"/>
                    <a:pt x="206487" y="724662"/>
                    <a:pt x="200594" y="721309"/>
                  </a:cubicBezTo>
                  <a:cubicBezTo>
                    <a:pt x="194701" y="717956"/>
                    <a:pt x="185658" y="710692"/>
                    <a:pt x="173467" y="699516"/>
                  </a:cubicBezTo>
                  <a:cubicBezTo>
                    <a:pt x="167980" y="694436"/>
                    <a:pt x="163916" y="691896"/>
                    <a:pt x="161275" y="691896"/>
                  </a:cubicBezTo>
                  <a:cubicBezTo>
                    <a:pt x="158633" y="691896"/>
                    <a:pt x="156245" y="692760"/>
                    <a:pt x="154112" y="694487"/>
                  </a:cubicBezTo>
                  <a:cubicBezTo>
                    <a:pt x="151978" y="696214"/>
                    <a:pt x="148778" y="700176"/>
                    <a:pt x="144510" y="706374"/>
                  </a:cubicBezTo>
                  <a:cubicBezTo>
                    <a:pt x="140243" y="712572"/>
                    <a:pt x="136179" y="720039"/>
                    <a:pt x="132319" y="728777"/>
                  </a:cubicBezTo>
                  <a:cubicBezTo>
                    <a:pt x="131506" y="730606"/>
                    <a:pt x="130591" y="731520"/>
                    <a:pt x="129575" y="731520"/>
                  </a:cubicBezTo>
                  <a:cubicBezTo>
                    <a:pt x="128559" y="731520"/>
                    <a:pt x="127746" y="731215"/>
                    <a:pt x="127137" y="730606"/>
                  </a:cubicBezTo>
                  <a:cubicBezTo>
                    <a:pt x="126527" y="729996"/>
                    <a:pt x="123886" y="726745"/>
                    <a:pt x="119212" y="720852"/>
                  </a:cubicBezTo>
                  <a:cubicBezTo>
                    <a:pt x="114539" y="714959"/>
                    <a:pt x="110170" y="709168"/>
                    <a:pt x="106106" y="703478"/>
                  </a:cubicBezTo>
                  <a:cubicBezTo>
                    <a:pt x="122565" y="693522"/>
                    <a:pt x="136992" y="686511"/>
                    <a:pt x="149387" y="682447"/>
                  </a:cubicBezTo>
                  <a:lnTo>
                    <a:pt x="149387" y="587654"/>
                  </a:lnTo>
                  <a:lnTo>
                    <a:pt x="124394" y="587654"/>
                  </a:lnTo>
                  <a:cubicBezTo>
                    <a:pt x="118907" y="587654"/>
                    <a:pt x="114640" y="588366"/>
                    <a:pt x="111592" y="589788"/>
                  </a:cubicBezTo>
                  <a:lnTo>
                    <a:pt x="106106" y="576986"/>
                  </a:lnTo>
                  <a:cubicBezTo>
                    <a:pt x="110373" y="578002"/>
                    <a:pt x="115453" y="578510"/>
                    <a:pt x="121346" y="578510"/>
                  </a:cubicBezTo>
                  <a:lnTo>
                    <a:pt x="145425" y="578510"/>
                  </a:lnTo>
                  <a:lnTo>
                    <a:pt x="153045" y="567538"/>
                  </a:lnTo>
                  <a:cubicBezTo>
                    <a:pt x="154467" y="565506"/>
                    <a:pt x="156093" y="564490"/>
                    <a:pt x="157922" y="564490"/>
                  </a:cubicBezTo>
                  <a:close/>
                  <a:moveTo>
                    <a:pt x="1201862" y="546506"/>
                  </a:moveTo>
                  <a:lnTo>
                    <a:pt x="1201862" y="580644"/>
                  </a:lnTo>
                  <a:lnTo>
                    <a:pt x="1242095" y="580644"/>
                  </a:lnTo>
                  <a:lnTo>
                    <a:pt x="1242095" y="546506"/>
                  </a:lnTo>
                  <a:close/>
                  <a:moveTo>
                    <a:pt x="1141511" y="546506"/>
                  </a:moveTo>
                  <a:lnTo>
                    <a:pt x="1141511" y="580644"/>
                  </a:lnTo>
                  <a:lnTo>
                    <a:pt x="1177783" y="580644"/>
                  </a:lnTo>
                  <a:lnTo>
                    <a:pt x="1177783" y="546506"/>
                  </a:lnTo>
                  <a:close/>
                  <a:moveTo>
                    <a:pt x="882736" y="529742"/>
                  </a:moveTo>
                  <a:cubicBezTo>
                    <a:pt x="909559" y="537870"/>
                    <a:pt x="930082" y="545084"/>
                    <a:pt x="944306" y="551383"/>
                  </a:cubicBezTo>
                  <a:cubicBezTo>
                    <a:pt x="958530" y="557682"/>
                    <a:pt x="968283" y="563626"/>
                    <a:pt x="973567" y="569214"/>
                  </a:cubicBezTo>
                  <a:cubicBezTo>
                    <a:pt x="978850" y="574802"/>
                    <a:pt x="981491" y="581050"/>
                    <a:pt x="981491" y="587959"/>
                  </a:cubicBezTo>
                  <a:cubicBezTo>
                    <a:pt x="981491" y="594868"/>
                    <a:pt x="980221" y="600659"/>
                    <a:pt x="977681" y="605333"/>
                  </a:cubicBezTo>
                  <a:cubicBezTo>
                    <a:pt x="975141" y="610006"/>
                    <a:pt x="972551" y="612343"/>
                    <a:pt x="969909" y="612343"/>
                  </a:cubicBezTo>
                  <a:cubicBezTo>
                    <a:pt x="967267" y="612343"/>
                    <a:pt x="965235" y="611784"/>
                    <a:pt x="963813" y="610667"/>
                  </a:cubicBezTo>
                  <a:cubicBezTo>
                    <a:pt x="962391" y="609549"/>
                    <a:pt x="960155" y="606552"/>
                    <a:pt x="957107" y="601675"/>
                  </a:cubicBezTo>
                  <a:cubicBezTo>
                    <a:pt x="947151" y="586232"/>
                    <a:pt x="936229" y="573684"/>
                    <a:pt x="924341" y="564032"/>
                  </a:cubicBezTo>
                  <a:cubicBezTo>
                    <a:pt x="912454" y="554380"/>
                    <a:pt x="897570" y="544678"/>
                    <a:pt x="879688" y="534924"/>
                  </a:cubicBezTo>
                  <a:close/>
                  <a:moveTo>
                    <a:pt x="817509" y="529133"/>
                  </a:moveTo>
                  <a:cubicBezTo>
                    <a:pt x="840471" y="539902"/>
                    <a:pt x="851951" y="547116"/>
                    <a:pt x="851951" y="550774"/>
                  </a:cubicBezTo>
                  <a:cubicBezTo>
                    <a:pt x="851951" y="552602"/>
                    <a:pt x="850021" y="553517"/>
                    <a:pt x="846160" y="553517"/>
                  </a:cubicBezTo>
                  <a:cubicBezTo>
                    <a:pt x="842299" y="553517"/>
                    <a:pt x="838439" y="554939"/>
                    <a:pt x="834578" y="557784"/>
                  </a:cubicBezTo>
                  <a:cubicBezTo>
                    <a:pt x="830717" y="560629"/>
                    <a:pt x="824824" y="566318"/>
                    <a:pt x="816899" y="574853"/>
                  </a:cubicBezTo>
                  <a:cubicBezTo>
                    <a:pt x="831936" y="606755"/>
                    <a:pt x="848192" y="631647"/>
                    <a:pt x="865667" y="649529"/>
                  </a:cubicBezTo>
                  <a:cubicBezTo>
                    <a:pt x="880298" y="630834"/>
                    <a:pt x="893506" y="603809"/>
                    <a:pt x="905291" y="568452"/>
                  </a:cubicBezTo>
                  <a:cubicBezTo>
                    <a:pt x="910778" y="571297"/>
                    <a:pt x="917585" y="575818"/>
                    <a:pt x="925713" y="582016"/>
                  </a:cubicBezTo>
                  <a:cubicBezTo>
                    <a:pt x="933841" y="588213"/>
                    <a:pt x="937905" y="592226"/>
                    <a:pt x="937905" y="594055"/>
                  </a:cubicBezTo>
                  <a:cubicBezTo>
                    <a:pt x="937905" y="595884"/>
                    <a:pt x="936330" y="596900"/>
                    <a:pt x="933181" y="597103"/>
                  </a:cubicBezTo>
                  <a:cubicBezTo>
                    <a:pt x="930031" y="597306"/>
                    <a:pt x="927694" y="597916"/>
                    <a:pt x="926170" y="598932"/>
                  </a:cubicBezTo>
                  <a:cubicBezTo>
                    <a:pt x="924646" y="599948"/>
                    <a:pt x="922767" y="602488"/>
                    <a:pt x="920531" y="606552"/>
                  </a:cubicBezTo>
                  <a:cubicBezTo>
                    <a:pt x="906714" y="632358"/>
                    <a:pt x="894319" y="651764"/>
                    <a:pt x="883346" y="664769"/>
                  </a:cubicBezTo>
                  <a:cubicBezTo>
                    <a:pt x="897570" y="674319"/>
                    <a:pt x="916010" y="683006"/>
                    <a:pt x="938667" y="690829"/>
                  </a:cubicBezTo>
                  <a:cubicBezTo>
                    <a:pt x="961324" y="698652"/>
                    <a:pt x="983625" y="704088"/>
                    <a:pt x="1005571" y="707136"/>
                  </a:cubicBezTo>
                  <a:lnTo>
                    <a:pt x="1005875" y="712927"/>
                  </a:lnTo>
                  <a:cubicBezTo>
                    <a:pt x="987791" y="713537"/>
                    <a:pt x="974684" y="719531"/>
                    <a:pt x="966556" y="730910"/>
                  </a:cubicBezTo>
                  <a:cubicBezTo>
                    <a:pt x="964931" y="733349"/>
                    <a:pt x="963508" y="734568"/>
                    <a:pt x="962289" y="734568"/>
                  </a:cubicBezTo>
                  <a:cubicBezTo>
                    <a:pt x="959851" y="734568"/>
                    <a:pt x="946947" y="729234"/>
                    <a:pt x="923579" y="718566"/>
                  </a:cubicBezTo>
                  <a:cubicBezTo>
                    <a:pt x="900211" y="707898"/>
                    <a:pt x="881111" y="695757"/>
                    <a:pt x="866277" y="682142"/>
                  </a:cubicBezTo>
                  <a:cubicBezTo>
                    <a:pt x="835391" y="708558"/>
                    <a:pt x="788248" y="727964"/>
                    <a:pt x="724850" y="740359"/>
                  </a:cubicBezTo>
                  <a:lnTo>
                    <a:pt x="722716" y="734568"/>
                  </a:lnTo>
                  <a:cubicBezTo>
                    <a:pt x="776158" y="717702"/>
                    <a:pt x="818830" y="694741"/>
                    <a:pt x="850732" y="665683"/>
                  </a:cubicBezTo>
                  <a:cubicBezTo>
                    <a:pt x="834679" y="644754"/>
                    <a:pt x="821167" y="616814"/>
                    <a:pt x="810194" y="581863"/>
                  </a:cubicBezTo>
                  <a:cubicBezTo>
                    <a:pt x="791906" y="599948"/>
                    <a:pt x="767319" y="617017"/>
                    <a:pt x="736432" y="633070"/>
                  </a:cubicBezTo>
                  <a:lnTo>
                    <a:pt x="732775" y="627888"/>
                  </a:lnTo>
                  <a:cubicBezTo>
                    <a:pt x="751063" y="613258"/>
                    <a:pt x="766607" y="598576"/>
                    <a:pt x="779409" y="583844"/>
                  </a:cubicBezTo>
                  <a:cubicBezTo>
                    <a:pt x="792211" y="569112"/>
                    <a:pt x="804911" y="550875"/>
                    <a:pt x="817509" y="529133"/>
                  </a:cubicBezTo>
                  <a:close/>
                  <a:moveTo>
                    <a:pt x="1941002" y="527609"/>
                  </a:moveTo>
                  <a:cubicBezTo>
                    <a:pt x="1961119" y="535534"/>
                    <a:pt x="1974682" y="542341"/>
                    <a:pt x="1981693" y="548030"/>
                  </a:cubicBezTo>
                  <a:cubicBezTo>
                    <a:pt x="1988703" y="553720"/>
                    <a:pt x="1992208" y="559968"/>
                    <a:pt x="1992208" y="566776"/>
                  </a:cubicBezTo>
                  <a:cubicBezTo>
                    <a:pt x="1992208" y="573583"/>
                    <a:pt x="1990430" y="579374"/>
                    <a:pt x="1986874" y="584149"/>
                  </a:cubicBezTo>
                  <a:cubicBezTo>
                    <a:pt x="1983318" y="588924"/>
                    <a:pt x="1980067" y="591312"/>
                    <a:pt x="1977121" y="591312"/>
                  </a:cubicBezTo>
                  <a:cubicBezTo>
                    <a:pt x="1974174" y="591312"/>
                    <a:pt x="1972091" y="590296"/>
                    <a:pt x="1970872" y="588264"/>
                  </a:cubicBezTo>
                  <a:cubicBezTo>
                    <a:pt x="1969653" y="586232"/>
                    <a:pt x="1967977" y="581254"/>
                    <a:pt x="1965843" y="573329"/>
                  </a:cubicBezTo>
                  <a:cubicBezTo>
                    <a:pt x="1963709" y="565404"/>
                    <a:pt x="1960306" y="557936"/>
                    <a:pt x="1955632" y="550926"/>
                  </a:cubicBezTo>
                  <a:cubicBezTo>
                    <a:pt x="1950959" y="543916"/>
                    <a:pt x="1945472" y="537769"/>
                    <a:pt x="1939173" y="532486"/>
                  </a:cubicBezTo>
                  <a:close/>
                  <a:moveTo>
                    <a:pt x="1449969" y="527609"/>
                  </a:moveTo>
                  <a:cubicBezTo>
                    <a:pt x="1458910" y="531063"/>
                    <a:pt x="1466428" y="534365"/>
                    <a:pt x="1472524" y="537515"/>
                  </a:cubicBezTo>
                  <a:cubicBezTo>
                    <a:pt x="1478620" y="540664"/>
                    <a:pt x="1482075" y="542696"/>
                    <a:pt x="1482887" y="543611"/>
                  </a:cubicBezTo>
                  <a:cubicBezTo>
                    <a:pt x="1483700" y="544525"/>
                    <a:pt x="1484107" y="545490"/>
                    <a:pt x="1484107" y="546506"/>
                  </a:cubicBezTo>
                  <a:cubicBezTo>
                    <a:pt x="1484107" y="548945"/>
                    <a:pt x="1482379" y="550266"/>
                    <a:pt x="1478925" y="550469"/>
                  </a:cubicBezTo>
                  <a:cubicBezTo>
                    <a:pt x="1473032" y="550875"/>
                    <a:pt x="1467800" y="555701"/>
                    <a:pt x="1463228" y="564947"/>
                  </a:cubicBezTo>
                  <a:cubicBezTo>
                    <a:pt x="1458656" y="574192"/>
                    <a:pt x="1453525" y="583895"/>
                    <a:pt x="1447835" y="594055"/>
                  </a:cubicBezTo>
                  <a:lnTo>
                    <a:pt x="1558173" y="594055"/>
                  </a:lnTo>
                  <a:lnTo>
                    <a:pt x="1572803" y="574853"/>
                  </a:lnTo>
                  <a:cubicBezTo>
                    <a:pt x="1574632" y="572618"/>
                    <a:pt x="1576156" y="571500"/>
                    <a:pt x="1577375" y="571500"/>
                  </a:cubicBezTo>
                  <a:cubicBezTo>
                    <a:pt x="1578595" y="571500"/>
                    <a:pt x="1580677" y="572618"/>
                    <a:pt x="1583624" y="574853"/>
                  </a:cubicBezTo>
                  <a:cubicBezTo>
                    <a:pt x="1586570" y="577088"/>
                    <a:pt x="1590533" y="580492"/>
                    <a:pt x="1595511" y="585064"/>
                  </a:cubicBezTo>
                  <a:cubicBezTo>
                    <a:pt x="1600489" y="589636"/>
                    <a:pt x="1603791" y="592887"/>
                    <a:pt x="1605417" y="594817"/>
                  </a:cubicBezTo>
                  <a:cubicBezTo>
                    <a:pt x="1607043" y="596748"/>
                    <a:pt x="1607855" y="598424"/>
                    <a:pt x="1607855" y="599846"/>
                  </a:cubicBezTo>
                  <a:cubicBezTo>
                    <a:pt x="1607855" y="602082"/>
                    <a:pt x="1606027" y="603199"/>
                    <a:pt x="1602369" y="603199"/>
                  </a:cubicBezTo>
                  <a:lnTo>
                    <a:pt x="1541409" y="603199"/>
                  </a:lnTo>
                  <a:cubicBezTo>
                    <a:pt x="1532671" y="629412"/>
                    <a:pt x="1520987" y="651459"/>
                    <a:pt x="1506357" y="669341"/>
                  </a:cubicBezTo>
                  <a:cubicBezTo>
                    <a:pt x="1552483" y="682346"/>
                    <a:pt x="1575547" y="695960"/>
                    <a:pt x="1575547" y="710184"/>
                  </a:cubicBezTo>
                  <a:cubicBezTo>
                    <a:pt x="1575547" y="716686"/>
                    <a:pt x="1574632" y="722274"/>
                    <a:pt x="1572803" y="726948"/>
                  </a:cubicBezTo>
                  <a:cubicBezTo>
                    <a:pt x="1570975" y="731622"/>
                    <a:pt x="1568993" y="733958"/>
                    <a:pt x="1566860" y="733958"/>
                  </a:cubicBezTo>
                  <a:cubicBezTo>
                    <a:pt x="1564726" y="733958"/>
                    <a:pt x="1562897" y="733400"/>
                    <a:pt x="1561373" y="732282"/>
                  </a:cubicBezTo>
                  <a:cubicBezTo>
                    <a:pt x="1559849" y="731164"/>
                    <a:pt x="1557665" y="729285"/>
                    <a:pt x="1554820" y="726643"/>
                  </a:cubicBezTo>
                  <a:cubicBezTo>
                    <a:pt x="1535923" y="709168"/>
                    <a:pt x="1514688" y="695350"/>
                    <a:pt x="1491117" y="685190"/>
                  </a:cubicBezTo>
                  <a:cubicBezTo>
                    <a:pt x="1475674" y="699008"/>
                    <a:pt x="1456979" y="709930"/>
                    <a:pt x="1435034" y="717956"/>
                  </a:cubicBezTo>
                  <a:cubicBezTo>
                    <a:pt x="1413088" y="725983"/>
                    <a:pt x="1384945" y="732536"/>
                    <a:pt x="1350604" y="737616"/>
                  </a:cubicBezTo>
                  <a:lnTo>
                    <a:pt x="1349385" y="732434"/>
                  </a:lnTo>
                  <a:cubicBezTo>
                    <a:pt x="1404452" y="717601"/>
                    <a:pt x="1443873" y="698805"/>
                    <a:pt x="1467647" y="676046"/>
                  </a:cubicBezTo>
                  <a:cubicBezTo>
                    <a:pt x="1447531" y="668934"/>
                    <a:pt x="1420708" y="662229"/>
                    <a:pt x="1387180" y="655930"/>
                  </a:cubicBezTo>
                  <a:cubicBezTo>
                    <a:pt x="1401607" y="630733"/>
                    <a:pt x="1411463" y="613156"/>
                    <a:pt x="1416746" y="603199"/>
                  </a:cubicBezTo>
                  <a:lnTo>
                    <a:pt x="1353043" y="603199"/>
                  </a:lnTo>
                  <a:cubicBezTo>
                    <a:pt x="1347556" y="603199"/>
                    <a:pt x="1343289" y="603910"/>
                    <a:pt x="1340241" y="605333"/>
                  </a:cubicBezTo>
                  <a:lnTo>
                    <a:pt x="1334755" y="592531"/>
                  </a:lnTo>
                  <a:cubicBezTo>
                    <a:pt x="1339022" y="593547"/>
                    <a:pt x="1344102" y="594055"/>
                    <a:pt x="1349995" y="594055"/>
                  </a:cubicBezTo>
                  <a:lnTo>
                    <a:pt x="1421623" y="594055"/>
                  </a:lnTo>
                  <a:cubicBezTo>
                    <a:pt x="1432798" y="571906"/>
                    <a:pt x="1442247" y="549758"/>
                    <a:pt x="1449969" y="527609"/>
                  </a:cubicBezTo>
                  <a:close/>
                  <a:moveTo>
                    <a:pt x="582203" y="515112"/>
                  </a:moveTo>
                  <a:cubicBezTo>
                    <a:pt x="580375" y="519379"/>
                    <a:pt x="578546" y="523342"/>
                    <a:pt x="576717" y="526999"/>
                  </a:cubicBezTo>
                  <a:cubicBezTo>
                    <a:pt x="584235" y="546100"/>
                    <a:pt x="592871" y="561137"/>
                    <a:pt x="602625" y="572110"/>
                  </a:cubicBezTo>
                  <a:cubicBezTo>
                    <a:pt x="615833" y="555041"/>
                    <a:pt x="626602" y="536042"/>
                    <a:pt x="634934" y="515112"/>
                  </a:cubicBezTo>
                  <a:close/>
                  <a:moveTo>
                    <a:pt x="459979" y="497738"/>
                  </a:moveTo>
                  <a:lnTo>
                    <a:pt x="459979" y="554431"/>
                  </a:lnTo>
                  <a:lnTo>
                    <a:pt x="505089" y="554431"/>
                  </a:lnTo>
                  <a:lnTo>
                    <a:pt x="505089" y="497738"/>
                  </a:lnTo>
                  <a:close/>
                  <a:moveTo>
                    <a:pt x="2042500" y="493471"/>
                  </a:moveTo>
                  <a:lnTo>
                    <a:pt x="2047987" y="496214"/>
                  </a:lnTo>
                  <a:lnTo>
                    <a:pt x="2007753" y="623621"/>
                  </a:lnTo>
                  <a:cubicBezTo>
                    <a:pt x="2001047" y="644550"/>
                    <a:pt x="1997695" y="659892"/>
                    <a:pt x="1997695" y="669646"/>
                  </a:cubicBezTo>
                  <a:cubicBezTo>
                    <a:pt x="1997695" y="679399"/>
                    <a:pt x="1998609" y="689204"/>
                    <a:pt x="2000438" y="699059"/>
                  </a:cubicBezTo>
                  <a:cubicBezTo>
                    <a:pt x="2002267" y="708914"/>
                    <a:pt x="2003181" y="715772"/>
                    <a:pt x="2003181" y="719633"/>
                  </a:cubicBezTo>
                  <a:cubicBezTo>
                    <a:pt x="2003181" y="732434"/>
                    <a:pt x="1998507" y="738835"/>
                    <a:pt x="1989160" y="738835"/>
                  </a:cubicBezTo>
                  <a:cubicBezTo>
                    <a:pt x="1983064" y="738835"/>
                    <a:pt x="1977933" y="736295"/>
                    <a:pt x="1973768" y="731215"/>
                  </a:cubicBezTo>
                  <a:cubicBezTo>
                    <a:pt x="1969602" y="726135"/>
                    <a:pt x="1967519" y="720141"/>
                    <a:pt x="1967519" y="713232"/>
                  </a:cubicBezTo>
                  <a:cubicBezTo>
                    <a:pt x="1967519" y="710590"/>
                    <a:pt x="1968231" y="706780"/>
                    <a:pt x="1969653" y="701802"/>
                  </a:cubicBezTo>
                  <a:cubicBezTo>
                    <a:pt x="1971075" y="696824"/>
                    <a:pt x="1972142" y="692048"/>
                    <a:pt x="1972853" y="687476"/>
                  </a:cubicBezTo>
                  <a:cubicBezTo>
                    <a:pt x="1973565" y="682904"/>
                    <a:pt x="1973920" y="677469"/>
                    <a:pt x="1973920" y="671170"/>
                  </a:cubicBezTo>
                  <a:cubicBezTo>
                    <a:pt x="1973920" y="664870"/>
                    <a:pt x="1970720" y="660044"/>
                    <a:pt x="1964319" y="656692"/>
                  </a:cubicBezTo>
                  <a:cubicBezTo>
                    <a:pt x="1957918" y="653339"/>
                    <a:pt x="1948825" y="650342"/>
                    <a:pt x="1937039" y="647700"/>
                  </a:cubicBezTo>
                  <a:lnTo>
                    <a:pt x="1937649" y="641604"/>
                  </a:lnTo>
                  <a:cubicBezTo>
                    <a:pt x="1943135" y="641807"/>
                    <a:pt x="1949130" y="641909"/>
                    <a:pt x="1955632" y="641909"/>
                  </a:cubicBezTo>
                  <a:cubicBezTo>
                    <a:pt x="1962135" y="641909"/>
                    <a:pt x="1967773" y="640994"/>
                    <a:pt x="1972549" y="639166"/>
                  </a:cubicBezTo>
                  <a:cubicBezTo>
                    <a:pt x="1977324" y="637337"/>
                    <a:pt x="1981083" y="634340"/>
                    <a:pt x="1983826" y="630174"/>
                  </a:cubicBezTo>
                  <a:cubicBezTo>
                    <a:pt x="1986569" y="626008"/>
                    <a:pt x="1989973" y="619150"/>
                    <a:pt x="1994037" y="609600"/>
                  </a:cubicBezTo>
                  <a:close/>
                  <a:moveTo>
                    <a:pt x="1372550" y="491642"/>
                  </a:moveTo>
                  <a:lnTo>
                    <a:pt x="1379560" y="491642"/>
                  </a:lnTo>
                  <a:cubicBezTo>
                    <a:pt x="1382202" y="498754"/>
                    <a:pt x="1384031" y="504749"/>
                    <a:pt x="1385047" y="509626"/>
                  </a:cubicBezTo>
                  <a:lnTo>
                    <a:pt x="1549943" y="509626"/>
                  </a:lnTo>
                  <a:lnTo>
                    <a:pt x="1558783" y="497434"/>
                  </a:lnTo>
                  <a:cubicBezTo>
                    <a:pt x="1560002" y="495605"/>
                    <a:pt x="1561323" y="494690"/>
                    <a:pt x="1562745" y="494690"/>
                  </a:cubicBezTo>
                  <a:cubicBezTo>
                    <a:pt x="1564167" y="494690"/>
                    <a:pt x="1566453" y="495706"/>
                    <a:pt x="1569603" y="497738"/>
                  </a:cubicBezTo>
                  <a:cubicBezTo>
                    <a:pt x="1572753" y="499770"/>
                    <a:pt x="1577985" y="503885"/>
                    <a:pt x="1585300" y="510083"/>
                  </a:cubicBezTo>
                  <a:cubicBezTo>
                    <a:pt x="1592615" y="516280"/>
                    <a:pt x="1596832" y="519989"/>
                    <a:pt x="1597949" y="521208"/>
                  </a:cubicBezTo>
                  <a:cubicBezTo>
                    <a:pt x="1599067" y="522427"/>
                    <a:pt x="1599626" y="523646"/>
                    <a:pt x="1599626" y="524866"/>
                  </a:cubicBezTo>
                  <a:cubicBezTo>
                    <a:pt x="1599626" y="527101"/>
                    <a:pt x="1596171" y="528371"/>
                    <a:pt x="1589263" y="528676"/>
                  </a:cubicBezTo>
                  <a:cubicBezTo>
                    <a:pt x="1582354" y="528980"/>
                    <a:pt x="1575699" y="530962"/>
                    <a:pt x="1569298" y="534619"/>
                  </a:cubicBezTo>
                  <a:cubicBezTo>
                    <a:pt x="1562897" y="538277"/>
                    <a:pt x="1551671" y="547319"/>
                    <a:pt x="1535618" y="561746"/>
                  </a:cubicBezTo>
                  <a:lnTo>
                    <a:pt x="1530436" y="558698"/>
                  </a:lnTo>
                  <a:cubicBezTo>
                    <a:pt x="1539174" y="544678"/>
                    <a:pt x="1545778" y="531470"/>
                    <a:pt x="1550248" y="519074"/>
                  </a:cubicBezTo>
                  <a:lnTo>
                    <a:pt x="1387180" y="519074"/>
                  </a:lnTo>
                  <a:cubicBezTo>
                    <a:pt x="1387790" y="522935"/>
                    <a:pt x="1388095" y="526593"/>
                    <a:pt x="1388095" y="530047"/>
                  </a:cubicBezTo>
                  <a:cubicBezTo>
                    <a:pt x="1388095" y="540817"/>
                    <a:pt x="1385809" y="549453"/>
                    <a:pt x="1381237" y="555955"/>
                  </a:cubicBezTo>
                  <a:cubicBezTo>
                    <a:pt x="1376665" y="562458"/>
                    <a:pt x="1370416" y="565709"/>
                    <a:pt x="1362491" y="565709"/>
                  </a:cubicBezTo>
                  <a:cubicBezTo>
                    <a:pt x="1358021" y="565709"/>
                    <a:pt x="1354567" y="564591"/>
                    <a:pt x="1352128" y="562356"/>
                  </a:cubicBezTo>
                  <a:cubicBezTo>
                    <a:pt x="1349690" y="560121"/>
                    <a:pt x="1348471" y="557835"/>
                    <a:pt x="1348471" y="555498"/>
                  </a:cubicBezTo>
                  <a:cubicBezTo>
                    <a:pt x="1348471" y="553161"/>
                    <a:pt x="1350503" y="549453"/>
                    <a:pt x="1354567" y="544373"/>
                  </a:cubicBezTo>
                  <a:cubicBezTo>
                    <a:pt x="1366962" y="529133"/>
                    <a:pt x="1372956" y="511556"/>
                    <a:pt x="1372550" y="491642"/>
                  </a:cubicBezTo>
                  <a:close/>
                  <a:moveTo>
                    <a:pt x="959851" y="491033"/>
                  </a:moveTo>
                  <a:cubicBezTo>
                    <a:pt x="963508" y="491033"/>
                    <a:pt x="970722" y="495605"/>
                    <a:pt x="981491" y="504749"/>
                  </a:cubicBezTo>
                  <a:cubicBezTo>
                    <a:pt x="992261" y="513893"/>
                    <a:pt x="997646" y="519582"/>
                    <a:pt x="997646" y="521818"/>
                  </a:cubicBezTo>
                  <a:cubicBezTo>
                    <a:pt x="997646" y="523240"/>
                    <a:pt x="995715" y="523951"/>
                    <a:pt x="991855" y="523951"/>
                  </a:cubicBezTo>
                  <a:lnTo>
                    <a:pt x="751367" y="523951"/>
                  </a:lnTo>
                  <a:cubicBezTo>
                    <a:pt x="745881" y="523951"/>
                    <a:pt x="741614" y="524662"/>
                    <a:pt x="738566" y="526085"/>
                  </a:cubicBezTo>
                  <a:lnTo>
                    <a:pt x="733079" y="513588"/>
                  </a:lnTo>
                  <a:cubicBezTo>
                    <a:pt x="737347" y="514604"/>
                    <a:pt x="742427" y="515112"/>
                    <a:pt x="748319" y="515112"/>
                  </a:cubicBezTo>
                  <a:lnTo>
                    <a:pt x="941258" y="515112"/>
                  </a:lnTo>
                  <a:lnTo>
                    <a:pt x="953755" y="494995"/>
                  </a:lnTo>
                  <a:cubicBezTo>
                    <a:pt x="955380" y="492354"/>
                    <a:pt x="957412" y="491033"/>
                    <a:pt x="959851" y="491033"/>
                  </a:cubicBezTo>
                  <a:close/>
                  <a:moveTo>
                    <a:pt x="435899" y="473659"/>
                  </a:moveTo>
                  <a:cubicBezTo>
                    <a:pt x="446669" y="478536"/>
                    <a:pt x="455711" y="483311"/>
                    <a:pt x="463027" y="487985"/>
                  </a:cubicBezTo>
                  <a:lnTo>
                    <a:pt x="502955" y="487985"/>
                  </a:lnTo>
                  <a:lnTo>
                    <a:pt x="509966" y="476402"/>
                  </a:lnTo>
                  <a:cubicBezTo>
                    <a:pt x="511185" y="474574"/>
                    <a:pt x="512353" y="473659"/>
                    <a:pt x="513471" y="473659"/>
                  </a:cubicBezTo>
                  <a:cubicBezTo>
                    <a:pt x="514589" y="473659"/>
                    <a:pt x="519262" y="476453"/>
                    <a:pt x="527492" y="482041"/>
                  </a:cubicBezTo>
                  <a:cubicBezTo>
                    <a:pt x="535721" y="487629"/>
                    <a:pt x="539836" y="491338"/>
                    <a:pt x="539836" y="493166"/>
                  </a:cubicBezTo>
                  <a:cubicBezTo>
                    <a:pt x="539836" y="495605"/>
                    <a:pt x="535671" y="497840"/>
                    <a:pt x="527339" y="499872"/>
                  </a:cubicBezTo>
                  <a:lnTo>
                    <a:pt x="527339" y="534619"/>
                  </a:lnTo>
                  <a:lnTo>
                    <a:pt x="527949" y="562661"/>
                  </a:lnTo>
                  <a:cubicBezTo>
                    <a:pt x="527949" y="564896"/>
                    <a:pt x="527441" y="566420"/>
                    <a:pt x="526425" y="567233"/>
                  </a:cubicBezTo>
                  <a:cubicBezTo>
                    <a:pt x="525409" y="568046"/>
                    <a:pt x="522615" y="569163"/>
                    <a:pt x="518043" y="570586"/>
                  </a:cubicBezTo>
                  <a:cubicBezTo>
                    <a:pt x="513471" y="572008"/>
                    <a:pt x="510321" y="572719"/>
                    <a:pt x="508594" y="572719"/>
                  </a:cubicBezTo>
                  <a:cubicBezTo>
                    <a:pt x="506867" y="572719"/>
                    <a:pt x="505851" y="572110"/>
                    <a:pt x="505546" y="570890"/>
                  </a:cubicBezTo>
                  <a:cubicBezTo>
                    <a:pt x="505241" y="569671"/>
                    <a:pt x="505089" y="567538"/>
                    <a:pt x="505089" y="564490"/>
                  </a:cubicBezTo>
                  <a:lnTo>
                    <a:pt x="505089" y="562661"/>
                  </a:lnTo>
                  <a:lnTo>
                    <a:pt x="459979" y="562661"/>
                  </a:lnTo>
                  <a:lnTo>
                    <a:pt x="459979" y="570586"/>
                  </a:lnTo>
                  <a:cubicBezTo>
                    <a:pt x="459979" y="572414"/>
                    <a:pt x="458912" y="574040"/>
                    <a:pt x="456778" y="575462"/>
                  </a:cubicBezTo>
                  <a:cubicBezTo>
                    <a:pt x="454645" y="576885"/>
                    <a:pt x="451850" y="578104"/>
                    <a:pt x="448396" y="579120"/>
                  </a:cubicBezTo>
                  <a:cubicBezTo>
                    <a:pt x="444942" y="580136"/>
                    <a:pt x="441386" y="580644"/>
                    <a:pt x="437728" y="580644"/>
                  </a:cubicBezTo>
                  <a:cubicBezTo>
                    <a:pt x="436103" y="580644"/>
                    <a:pt x="435391" y="579526"/>
                    <a:pt x="435595" y="577291"/>
                  </a:cubicBezTo>
                  <a:cubicBezTo>
                    <a:pt x="436407" y="567538"/>
                    <a:pt x="436814" y="557784"/>
                    <a:pt x="436814" y="548030"/>
                  </a:cubicBezTo>
                  <a:lnTo>
                    <a:pt x="436814" y="499567"/>
                  </a:lnTo>
                  <a:cubicBezTo>
                    <a:pt x="436814" y="491033"/>
                    <a:pt x="436509" y="482397"/>
                    <a:pt x="435899" y="473659"/>
                  </a:cubicBezTo>
                  <a:close/>
                  <a:moveTo>
                    <a:pt x="129271" y="469087"/>
                  </a:moveTo>
                  <a:cubicBezTo>
                    <a:pt x="150200" y="479044"/>
                    <a:pt x="164272" y="486918"/>
                    <a:pt x="171485" y="492709"/>
                  </a:cubicBezTo>
                  <a:cubicBezTo>
                    <a:pt x="178699" y="498500"/>
                    <a:pt x="182306" y="504190"/>
                    <a:pt x="182306" y="509778"/>
                  </a:cubicBezTo>
                  <a:cubicBezTo>
                    <a:pt x="182306" y="515366"/>
                    <a:pt x="180680" y="521360"/>
                    <a:pt x="177429" y="527761"/>
                  </a:cubicBezTo>
                  <a:cubicBezTo>
                    <a:pt x="174178" y="534162"/>
                    <a:pt x="170520" y="537362"/>
                    <a:pt x="166456" y="537362"/>
                  </a:cubicBezTo>
                  <a:cubicBezTo>
                    <a:pt x="164018" y="537362"/>
                    <a:pt x="162189" y="536753"/>
                    <a:pt x="160970" y="535534"/>
                  </a:cubicBezTo>
                  <a:cubicBezTo>
                    <a:pt x="159750" y="534314"/>
                    <a:pt x="157465" y="529133"/>
                    <a:pt x="154112" y="519989"/>
                  </a:cubicBezTo>
                  <a:cubicBezTo>
                    <a:pt x="150759" y="510845"/>
                    <a:pt x="147152" y="503022"/>
                    <a:pt x="143291" y="496519"/>
                  </a:cubicBezTo>
                  <a:cubicBezTo>
                    <a:pt x="139431" y="490017"/>
                    <a:pt x="133538" y="482905"/>
                    <a:pt x="125613" y="475183"/>
                  </a:cubicBezTo>
                  <a:close/>
                  <a:moveTo>
                    <a:pt x="1970567" y="466039"/>
                  </a:moveTo>
                  <a:cubicBezTo>
                    <a:pt x="1991700" y="475590"/>
                    <a:pt x="2005416" y="482956"/>
                    <a:pt x="2011715" y="488137"/>
                  </a:cubicBezTo>
                  <a:cubicBezTo>
                    <a:pt x="2018015" y="493319"/>
                    <a:pt x="2021164" y="499008"/>
                    <a:pt x="2021164" y="505206"/>
                  </a:cubicBezTo>
                  <a:cubicBezTo>
                    <a:pt x="2021164" y="511404"/>
                    <a:pt x="2019539" y="517042"/>
                    <a:pt x="2016287" y="522122"/>
                  </a:cubicBezTo>
                  <a:cubicBezTo>
                    <a:pt x="2013036" y="527202"/>
                    <a:pt x="2009683" y="529742"/>
                    <a:pt x="2006229" y="529742"/>
                  </a:cubicBezTo>
                  <a:cubicBezTo>
                    <a:pt x="2004197" y="529742"/>
                    <a:pt x="2002521" y="529031"/>
                    <a:pt x="2001200" y="527609"/>
                  </a:cubicBezTo>
                  <a:cubicBezTo>
                    <a:pt x="1999879" y="526186"/>
                    <a:pt x="1998507" y="523138"/>
                    <a:pt x="1997085" y="518465"/>
                  </a:cubicBezTo>
                  <a:cubicBezTo>
                    <a:pt x="1991396" y="499364"/>
                    <a:pt x="1981743" y="483413"/>
                    <a:pt x="1968129" y="470611"/>
                  </a:cubicBezTo>
                  <a:close/>
                  <a:moveTo>
                    <a:pt x="1041232" y="466039"/>
                  </a:moveTo>
                  <a:cubicBezTo>
                    <a:pt x="1057488" y="473964"/>
                    <a:pt x="1070087" y="481533"/>
                    <a:pt x="1079027" y="488747"/>
                  </a:cubicBezTo>
                  <a:cubicBezTo>
                    <a:pt x="1087968" y="495960"/>
                    <a:pt x="1092439" y="503022"/>
                    <a:pt x="1092439" y="509930"/>
                  </a:cubicBezTo>
                  <a:cubicBezTo>
                    <a:pt x="1092439" y="516839"/>
                    <a:pt x="1090407" y="523545"/>
                    <a:pt x="1086343" y="530047"/>
                  </a:cubicBezTo>
                  <a:cubicBezTo>
                    <a:pt x="1082279" y="536550"/>
                    <a:pt x="1078723" y="539801"/>
                    <a:pt x="1075675" y="539801"/>
                  </a:cubicBezTo>
                  <a:cubicBezTo>
                    <a:pt x="1073643" y="539801"/>
                    <a:pt x="1072068" y="538988"/>
                    <a:pt x="1070950" y="537362"/>
                  </a:cubicBezTo>
                  <a:cubicBezTo>
                    <a:pt x="1069833" y="535737"/>
                    <a:pt x="1068664" y="532486"/>
                    <a:pt x="1067445" y="527609"/>
                  </a:cubicBezTo>
                  <a:cubicBezTo>
                    <a:pt x="1062975" y="508102"/>
                    <a:pt x="1053323" y="488798"/>
                    <a:pt x="1038489" y="469697"/>
                  </a:cubicBezTo>
                  <a:close/>
                  <a:moveTo>
                    <a:pt x="1248801" y="463906"/>
                  </a:moveTo>
                  <a:cubicBezTo>
                    <a:pt x="1250630" y="463906"/>
                    <a:pt x="1255456" y="467462"/>
                    <a:pt x="1263279" y="474574"/>
                  </a:cubicBezTo>
                  <a:cubicBezTo>
                    <a:pt x="1271102" y="481686"/>
                    <a:pt x="1275014" y="486207"/>
                    <a:pt x="1275014" y="488137"/>
                  </a:cubicBezTo>
                  <a:cubicBezTo>
                    <a:pt x="1275014" y="490068"/>
                    <a:pt x="1272728" y="491236"/>
                    <a:pt x="1268156" y="491642"/>
                  </a:cubicBezTo>
                  <a:cubicBezTo>
                    <a:pt x="1263584" y="492049"/>
                    <a:pt x="1259825" y="492811"/>
                    <a:pt x="1256878" y="493928"/>
                  </a:cubicBezTo>
                  <a:cubicBezTo>
                    <a:pt x="1253932" y="495046"/>
                    <a:pt x="1246159" y="498653"/>
                    <a:pt x="1233561" y="504749"/>
                  </a:cubicBezTo>
                  <a:cubicBezTo>
                    <a:pt x="1220963" y="510845"/>
                    <a:pt x="1212225" y="515112"/>
                    <a:pt x="1207348" y="517550"/>
                  </a:cubicBezTo>
                  <a:cubicBezTo>
                    <a:pt x="1211006" y="520802"/>
                    <a:pt x="1212835" y="524358"/>
                    <a:pt x="1212835" y="528218"/>
                  </a:cubicBezTo>
                  <a:cubicBezTo>
                    <a:pt x="1212835" y="532079"/>
                    <a:pt x="1211209" y="535127"/>
                    <a:pt x="1207958" y="537362"/>
                  </a:cubicBezTo>
                  <a:lnTo>
                    <a:pt x="1239352" y="537362"/>
                  </a:lnTo>
                  <a:lnTo>
                    <a:pt x="1245143" y="528523"/>
                  </a:lnTo>
                  <a:cubicBezTo>
                    <a:pt x="1246362" y="526694"/>
                    <a:pt x="1247734" y="525780"/>
                    <a:pt x="1249258" y="525780"/>
                  </a:cubicBezTo>
                  <a:cubicBezTo>
                    <a:pt x="1250782" y="525780"/>
                    <a:pt x="1256167" y="528320"/>
                    <a:pt x="1265412" y="533400"/>
                  </a:cubicBezTo>
                  <a:cubicBezTo>
                    <a:pt x="1274658" y="538480"/>
                    <a:pt x="1279281" y="542036"/>
                    <a:pt x="1279281" y="544068"/>
                  </a:cubicBezTo>
                  <a:cubicBezTo>
                    <a:pt x="1279281" y="546100"/>
                    <a:pt x="1275522" y="549148"/>
                    <a:pt x="1268003" y="553212"/>
                  </a:cubicBezTo>
                  <a:lnTo>
                    <a:pt x="1268003" y="666902"/>
                  </a:lnTo>
                  <a:cubicBezTo>
                    <a:pt x="1268003" y="675030"/>
                    <a:pt x="1267191" y="680822"/>
                    <a:pt x="1265565" y="684276"/>
                  </a:cubicBezTo>
                  <a:cubicBezTo>
                    <a:pt x="1263939" y="687730"/>
                    <a:pt x="1259571" y="691388"/>
                    <a:pt x="1252459" y="695249"/>
                  </a:cubicBezTo>
                  <a:cubicBezTo>
                    <a:pt x="1245347" y="699110"/>
                    <a:pt x="1240775" y="701040"/>
                    <a:pt x="1238743" y="701040"/>
                  </a:cubicBezTo>
                  <a:cubicBezTo>
                    <a:pt x="1236711" y="701040"/>
                    <a:pt x="1235390" y="699516"/>
                    <a:pt x="1234780" y="696468"/>
                  </a:cubicBezTo>
                  <a:cubicBezTo>
                    <a:pt x="1233764" y="691591"/>
                    <a:pt x="1231072" y="687375"/>
                    <a:pt x="1226703" y="683819"/>
                  </a:cubicBezTo>
                  <a:cubicBezTo>
                    <a:pt x="1222334" y="680263"/>
                    <a:pt x="1215984" y="676859"/>
                    <a:pt x="1207653" y="673608"/>
                  </a:cubicBezTo>
                  <a:lnTo>
                    <a:pt x="1209177" y="667817"/>
                  </a:lnTo>
                  <a:cubicBezTo>
                    <a:pt x="1221369" y="670052"/>
                    <a:pt x="1229395" y="671170"/>
                    <a:pt x="1233256" y="671170"/>
                  </a:cubicBezTo>
                  <a:cubicBezTo>
                    <a:pt x="1237117" y="671170"/>
                    <a:pt x="1239555" y="670458"/>
                    <a:pt x="1240571" y="669036"/>
                  </a:cubicBezTo>
                  <a:cubicBezTo>
                    <a:pt x="1241587" y="667614"/>
                    <a:pt x="1242095" y="664972"/>
                    <a:pt x="1242095" y="661111"/>
                  </a:cubicBezTo>
                  <a:lnTo>
                    <a:pt x="1242095" y="636118"/>
                  </a:lnTo>
                  <a:lnTo>
                    <a:pt x="1201862" y="636118"/>
                  </a:lnTo>
                  <a:lnTo>
                    <a:pt x="1201862" y="651662"/>
                  </a:lnTo>
                  <a:cubicBezTo>
                    <a:pt x="1201862" y="662026"/>
                    <a:pt x="1201963" y="669138"/>
                    <a:pt x="1202167" y="672998"/>
                  </a:cubicBezTo>
                  <a:lnTo>
                    <a:pt x="1202471" y="683971"/>
                  </a:lnTo>
                  <a:cubicBezTo>
                    <a:pt x="1202471" y="686613"/>
                    <a:pt x="1199322" y="689051"/>
                    <a:pt x="1193023" y="691286"/>
                  </a:cubicBezTo>
                  <a:cubicBezTo>
                    <a:pt x="1186723" y="693522"/>
                    <a:pt x="1182456" y="694639"/>
                    <a:pt x="1180221" y="694639"/>
                  </a:cubicBezTo>
                  <a:cubicBezTo>
                    <a:pt x="1177986" y="694639"/>
                    <a:pt x="1176868" y="693623"/>
                    <a:pt x="1176868" y="691591"/>
                  </a:cubicBezTo>
                  <a:lnTo>
                    <a:pt x="1177478" y="679094"/>
                  </a:lnTo>
                  <a:cubicBezTo>
                    <a:pt x="1177681" y="670560"/>
                    <a:pt x="1177783" y="661213"/>
                    <a:pt x="1177783" y="651053"/>
                  </a:cubicBezTo>
                  <a:lnTo>
                    <a:pt x="1177783" y="636118"/>
                  </a:lnTo>
                  <a:lnTo>
                    <a:pt x="1141511" y="636118"/>
                  </a:lnTo>
                  <a:lnTo>
                    <a:pt x="1141511" y="682142"/>
                  </a:lnTo>
                  <a:cubicBezTo>
                    <a:pt x="1141511" y="684378"/>
                    <a:pt x="1140597" y="686206"/>
                    <a:pt x="1138768" y="687629"/>
                  </a:cubicBezTo>
                  <a:cubicBezTo>
                    <a:pt x="1136939" y="689051"/>
                    <a:pt x="1133739" y="690524"/>
                    <a:pt x="1129167" y="692048"/>
                  </a:cubicBezTo>
                  <a:cubicBezTo>
                    <a:pt x="1124595" y="693572"/>
                    <a:pt x="1120988" y="694334"/>
                    <a:pt x="1118347" y="694334"/>
                  </a:cubicBezTo>
                  <a:cubicBezTo>
                    <a:pt x="1116924" y="694334"/>
                    <a:pt x="1116213" y="693318"/>
                    <a:pt x="1116213" y="691286"/>
                  </a:cubicBezTo>
                  <a:lnTo>
                    <a:pt x="1117737" y="662635"/>
                  </a:lnTo>
                  <a:cubicBezTo>
                    <a:pt x="1118347" y="650646"/>
                    <a:pt x="1118651" y="638861"/>
                    <a:pt x="1118651" y="627278"/>
                  </a:cubicBezTo>
                  <a:lnTo>
                    <a:pt x="1118651" y="550774"/>
                  </a:lnTo>
                  <a:cubicBezTo>
                    <a:pt x="1118651" y="540817"/>
                    <a:pt x="1118448" y="531774"/>
                    <a:pt x="1118042" y="523646"/>
                  </a:cubicBezTo>
                  <a:cubicBezTo>
                    <a:pt x="1129218" y="527507"/>
                    <a:pt x="1137854" y="532079"/>
                    <a:pt x="1143950" y="537362"/>
                  </a:cubicBezTo>
                  <a:lnTo>
                    <a:pt x="1190584" y="537362"/>
                  </a:lnTo>
                  <a:cubicBezTo>
                    <a:pt x="1186317" y="528625"/>
                    <a:pt x="1170874" y="518058"/>
                    <a:pt x="1144255" y="505663"/>
                  </a:cubicBezTo>
                  <a:lnTo>
                    <a:pt x="1145169" y="500482"/>
                  </a:lnTo>
                  <a:cubicBezTo>
                    <a:pt x="1171788" y="503123"/>
                    <a:pt x="1190279" y="507289"/>
                    <a:pt x="1200643" y="512978"/>
                  </a:cubicBezTo>
                  <a:lnTo>
                    <a:pt x="1225636" y="488290"/>
                  </a:lnTo>
                  <a:lnTo>
                    <a:pt x="1119871" y="488290"/>
                  </a:lnTo>
                  <a:cubicBezTo>
                    <a:pt x="1116010" y="488290"/>
                    <a:pt x="1112352" y="489001"/>
                    <a:pt x="1108898" y="490423"/>
                  </a:cubicBezTo>
                  <a:lnTo>
                    <a:pt x="1100973" y="478231"/>
                  </a:lnTo>
                  <a:cubicBezTo>
                    <a:pt x="1105850" y="478638"/>
                    <a:pt x="1110930" y="478841"/>
                    <a:pt x="1116213" y="478841"/>
                  </a:cubicBezTo>
                  <a:lnTo>
                    <a:pt x="1229599" y="478841"/>
                  </a:lnTo>
                  <a:lnTo>
                    <a:pt x="1244839" y="465734"/>
                  </a:lnTo>
                  <a:cubicBezTo>
                    <a:pt x="1246464" y="464515"/>
                    <a:pt x="1247785" y="463906"/>
                    <a:pt x="1248801" y="463906"/>
                  </a:cubicBezTo>
                  <a:close/>
                  <a:moveTo>
                    <a:pt x="1761779" y="460553"/>
                  </a:moveTo>
                  <a:cubicBezTo>
                    <a:pt x="1788399" y="469087"/>
                    <a:pt x="1801708" y="474777"/>
                    <a:pt x="1801708" y="477622"/>
                  </a:cubicBezTo>
                  <a:cubicBezTo>
                    <a:pt x="1801708" y="479044"/>
                    <a:pt x="1799981" y="480162"/>
                    <a:pt x="1796527" y="480974"/>
                  </a:cubicBezTo>
                  <a:cubicBezTo>
                    <a:pt x="1793072" y="481787"/>
                    <a:pt x="1790532" y="482498"/>
                    <a:pt x="1788907" y="483108"/>
                  </a:cubicBezTo>
                  <a:cubicBezTo>
                    <a:pt x="1821419" y="527812"/>
                    <a:pt x="1864700" y="556870"/>
                    <a:pt x="1918751" y="570281"/>
                  </a:cubicBezTo>
                  <a:lnTo>
                    <a:pt x="1918447" y="576682"/>
                  </a:lnTo>
                  <a:cubicBezTo>
                    <a:pt x="1915805" y="576275"/>
                    <a:pt x="1913265" y="576072"/>
                    <a:pt x="1910827" y="576072"/>
                  </a:cubicBezTo>
                  <a:cubicBezTo>
                    <a:pt x="1897822" y="576072"/>
                    <a:pt x="1888881" y="580949"/>
                    <a:pt x="1884004" y="590702"/>
                  </a:cubicBezTo>
                  <a:cubicBezTo>
                    <a:pt x="1883191" y="592125"/>
                    <a:pt x="1881667" y="592836"/>
                    <a:pt x="1879432" y="592836"/>
                  </a:cubicBezTo>
                  <a:cubicBezTo>
                    <a:pt x="1877807" y="592836"/>
                    <a:pt x="1875571" y="591922"/>
                    <a:pt x="1872727" y="590093"/>
                  </a:cubicBezTo>
                  <a:cubicBezTo>
                    <a:pt x="1858096" y="580949"/>
                    <a:pt x="1845549" y="571500"/>
                    <a:pt x="1835084" y="561746"/>
                  </a:cubicBezTo>
                  <a:cubicBezTo>
                    <a:pt x="1824619" y="551993"/>
                    <a:pt x="1815272" y="541172"/>
                    <a:pt x="1807042" y="529285"/>
                  </a:cubicBezTo>
                  <a:cubicBezTo>
                    <a:pt x="1798813" y="517398"/>
                    <a:pt x="1790735" y="503428"/>
                    <a:pt x="1782811" y="487375"/>
                  </a:cubicBezTo>
                  <a:cubicBezTo>
                    <a:pt x="1765945" y="518262"/>
                    <a:pt x="1746031" y="543255"/>
                    <a:pt x="1723070" y="562356"/>
                  </a:cubicBezTo>
                  <a:cubicBezTo>
                    <a:pt x="1700108" y="581457"/>
                    <a:pt x="1670339" y="598221"/>
                    <a:pt x="1633763" y="612648"/>
                  </a:cubicBezTo>
                  <a:lnTo>
                    <a:pt x="1631020" y="606552"/>
                  </a:lnTo>
                  <a:cubicBezTo>
                    <a:pt x="1663532" y="588874"/>
                    <a:pt x="1689237" y="570027"/>
                    <a:pt x="1708135" y="550012"/>
                  </a:cubicBezTo>
                  <a:cubicBezTo>
                    <a:pt x="1727032" y="529996"/>
                    <a:pt x="1744914" y="500177"/>
                    <a:pt x="1761779" y="460553"/>
                  </a:cubicBezTo>
                  <a:close/>
                  <a:moveTo>
                    <a:pt x="832139" y="459943"/>
                  </a:moveTo>
                  <a:cubicBezTo>
                    <a:pt x="868919" y="465836"/>
                    <a:pt x="887308" y="475996"/>
                    <a:pt x="887308" y="490423"/>
                  </a:cubicBezTo>
                  <a:cubicBezTo>
                    <a:pt x="887308" y="494487"/>
                    <a:pt x="885022" y="499212"/>
                    <a:pt x="880450" y="504596"/>
                  </a:cubicBezTo>
                  <a:cubicBezTo>
                    <a:pt x="875878" y="509981"/>
                    <a:pt x="871357" y="512674"/>
                    <a:pt x="866887" y="512674"/>
                  </a:cubicBezTo>
                  <a:cubicBezTo>
                    <a:pt x="864042" y="512674"/>
                    <a:pt x="861908" y="512013"/>
                    <a:pt x="860486" y="510692"/>
                  </a:cubicBezTo>
                  <a:cubicBezTo>
                    <a:pt x="859063" y="509372"/>
                    <a:pt x="857590" y="505714"/>
                    <a:pt x="856066" y="499720"/>
                  </a:cubicBezTo>
                  <a:cubicBezTo>
                    <a:pt x="854542" y="493725"/>
                    <a:pt x="851697" y="487883"/>
                    <a:pt x="847532" y="482194"/>
                  </a:cubicBezTo>
                  <a:cubicBezTo>
                    <a:pt x="843366" y="476504"/>
                    <a:pt x="837626" y="470510"/>
                    <a:pt x="830311" y="464210"/>
                  </a:cubicBezTo>
                  <a:close/>
                  <a:moveTo>
                    <a:pt x="223149" y="459943"/>
                  </a:moveTo>
                  <a:cubicBezTo>
                    <a:pt x="237779" y="466446"/>
                    <a:pt x="248803" y="472338"/>
                    <a:pt x="256220" y="477622"/>
                  </a:cubicBezTo>
                  <a:cubicBezTo>
                    <a:pt x="263637" y="482905"/>
                    <a:pt x="267345" y="488188"/>
                    <a:pt x="267345" y="493471"/>
                  </a:cubicBezTo>
                  <a:cubicBezTo>
                    <a:pt x="267345" y="498754"/>
                    <a:pt x="265516" y="503936"/>
                    <a:pt x="261859" y="509016"/>
                  </a:cubicBezTo>
                  <a:cubicBezTo>
                    <a:pt x="258201" y="514096"/>
                    <a:pt x="254645" y="516636"/>
                    <a:pt x="251191" y="516636"/>
                  </a:cubicBezTo>
                  <a:cubicBezTo>
                    <a:pt x="248549" y="516636"/>
                    <a:pt x="246060" y="513029"/>
                    <a:pt x="243723" y="505816"/>
                  </a:cubicBezTo>
                  <a:cubicBezTo>
                    <a:pt x="241386" y="498602"/>
                    <a:pt x="238643" y="492100"/>
                    <a:pt x="235493" y="486308"/>
                  </a:cubicBezTo>
                  <a:cubicBezTo>
                    <a:pt x="232344" y="480517"/>
                    <a:pt x="227416" y="473253"/>
                    <a:pt x="220710" y="464515"/>
                  </a:cubicBezTo>
                  <a:close/>
                  <a:moveTo>
                    <a:pt x="575193" y="459638"/>
                  </a:moveTo>
                  <a:cubicBezTo>
                    <a:pt x="597139" y="467766"/>
                    <a:pt x="608111" y="473253"/>
                    <a:pt x="608111" y="476098"/>
                  </a:cubicBezTo>
                  <a:cubicBezTo>
                    <a:pt x="608111" y="477723"/>
                    <a:pt x="606232" y="478892"/>
                    <a:pt x="602473" y="479603"/>
                  </a:cubicBezTo>
                  <a:cubicBezTo>
                    <a:pt x="598713" y="480314"/>
                    <a:pt x="595767" y="482956"/>
                    <a:pt x="593633" y="487528"/>
                  </a:cubicBezTo>
                  <a:cubicBezTo>
                    <a:pt x="591500" y="492100"/>
                    <a:pt x="589011" y="498043"/>
                    <a:pt x="586166" y="505358"/>
                  </a:cubicBezTo>
                  <a:lnTo>
                    <a:pt x="635543" y="505358"/>
                  </a:lnTo>
                  <a:lnTo>
                    <a:pt x="643773" y="493166"/>
                  </a:lnTo>
                  <a:cubicBezTo>
                    <a:pt x="644992" y="491338"/>
                    <a:pt x="646262" y="490423"/>
                    <a:pt x="647583" y="490423"/>
                  </a:cubicBezTo>
                  <a:cubicBezTo>
                    <a:pt x="648904" y="490423"/>
                    <a:pt x="652561" y="492658"/>
                    <a:pt x="658556" y="497129"/>
                  </a:cubicBezTo>
                  <a:cubicBezTo>
                    <a:pt x="664550" y="501599"/>
                    <a:pt x="669275" y="505054"/>
                    <a:pt x="672729" y="507492"/>
                  </a:cubicBezTo>
                  <a:cubicBezTo>
                    <a:pt x="676183" y="509930"/>
                    <a:pt x="677911" y="511962"/>
                    <a:pt x="677911" y="513588"/>
                  </a:cubicBezTo>
                  <a:cubicBezTo>
                    <a:pt x="677911" y="515214"/>
                    <a:pt x="675777" y="516382"/>
                    <a:pt x="671510" y="517093"/>
                  </a:cubicBezTo>
                  <a:cubicBezTo>
                    <a:pt x="667243" y="517804"/>
                    <a:pt x="664195" y="518973"/>
                    <a:pt x="662366" y="520598"/>
                  </a:cubicBezTo>
                  <a:cubicBezTo>
                    <a:pt x="660537" y="522224"/>
                    <a:pt x="658607" y="524967"/>
                    <a:pt x="656575" y="528828"/>
                  </a:cubicBezTo>
                  <a:cubicBezTo>
                    <a:pt x="643773" y="554025"/>
                    <a:pt x="631175" y="573227"/>
                    <a:pt x="618779" y="586435"/>
                  </a:cubicBezTo>
                  <a:cubicBezTo>
                    <a:pt x="635848" y="599440"/>
                    <a:pt x="663585" y="609905"/>
                    <a:pt x="701990" y="617830"/>
                  </a:cubicBezTo>
                  <a:lnTo>
                    <a:pt x="701685" y="623316"/>
                  </a:lnTo>
                  <a:cubicBezTo>
                    <a:pt x="694573" y="623316"/>
                    <a:pt x="687918" y="624535"/>
                    <a:pt x="681721" y="626974"/>
                  </a:cubicBezTo>
                  <a:cubicBezTo>
                    <a:pt x="675523" y="629412"/>
                    <a:pt x="670799" y="632562"/>
                    <a:pt x="667547" y="636422"/>
                  </a:cubicBezTo>
                  <a:cubicBezTo>
                    <a:pt x="666531" y="637642"/>
                    <a:pt x="665515" y="638251"/>
                    <a:pt x="664499" y="638251"/>
                  </a:cubicBezTo>
                  <a:cubicBezTo>
                    <a:pt x="662467" y="638251"/>
                    <a:pt x="654187" y="634340"/>
                    <a:pt x="639658" y="626516"/>
                  </a:cubicBezTo>
                  <a:cubicBezTo>
                    <a:pt x="625129" y="618693"/>
                    <a:pt x="613090" y="610210"/>
                    <a:pt x="603539" y="601066"/>
                  </a:cubicBezTo>
                  <a:cubicBezTo>
                    <a:pt x="592160" y="611022"/>
                    <a:pt x="577733" y="620878"/>
                    <a:pt x="560258" y="630631"/>
                  </a:cubicBezTo>
                  <a:cubicBezTo>
                    <a:pt x="566963" y="632866"/>
                    <a:pt x="573771" y="635711"/>
                    <a:pt x="580679" y="639166"/>
                  </a:cubicBezTo>
                  <a:lnTo>
                    <a:pt x="628228" y="639166"/>
                  </a:lnTo>
                  <a:lnTo>
                    <a:pt x="633410" y="631850"/>
                  </a:lnTo>
                  <a:cubicBezTo>
                    <a:pt x="634426" y="630428"/>
                    <a:pt x="635696" y="629717"/>
                    <a:pt x="637220" y="629717"/>
                  </a:cubicBezTo>
                  <a:cubicBezTo>
                    <a:pt x="638744" y="629717"/>
                    <a:pt x="643925" y="632409"/>
                    <a:pt x="652765" y="637794"/>
                  </a:cubicBezTo>
                  <a:cubicBezTo>
                    <a:pt x="661604" y="643179"/>
                    <a:pt x="666023" y="646735"/>
                    <a:pt x="666023" y="648462"/>
                  </a:cubicBezTo>
                  <a:cubicBezTo>
                    <a:pt x="666023" y="650189"/>
                    <a:pt x="662874" y="652272"/>
                    <a:pt x="656575" y="654710"/>
                  </a:cubicBezTo>
                  <a:lnTo>
                    <a:pt x="656575" y="697382"/>
                  </a:lnTo>
                  <a:lnTo>
                    <a:pt x="657184" y="725424"/>
                  </a:lnTo>
                  <a:cubicBezTo>
                    <a:pt x="657184" y="727659"/>
                    <a:pt x="656930" y="728980"/>
                    <a:pt x="656422" y="729386"/>
                  </a:cubicBezTo>
                  <a:cubicBezTo>
                    <a:pt x="655914" y="729793"/>
                    <a:pt x="654187" y="730707"/>
                    <a:pt x="651241" y="732130"/>
                  </a:cubicBezTo>
                  <a:cubicBezTo>
                    <a:pt x="648294" y="733552"/>
                    <a:pt x="644941" y="734771"/>
                    <a:pt x="641182" y="735787"/>
                  </a:cubicBezTo>
                  <a:cubicBezTo>
                    <a:pt x="637423" y="736803"/>
                    <a:pt x="635035" y="737311"/>
                    <a:pt x="634019" y="737311"/>
                  </a:cubicBezTo>
                  <a:cubicBezTo>
                    <a:pt x="633003" y="737311"/>
                    <a:pt x="632343" y="736702"/>
                    <a:pt x="632038" y="735482"/>
                  </a:cubicBezTo>
                  <a:cubicBezTo>
                    <a:pt x="631733" y="734263"/>
                    <a:pt x="631581" y="732130"/>
                    <a:pt x="631581" y="729082"/>
                  </a:cubicBezTo>
                  <a:lnTo>
                    <a:pt x="631581" y="719328"/>
                  </a:lnTo>
                  <a:lnTo>
                    <a:pt x="577022" y="719328"/>
                  </a:lnTo>
                  <a:lnTo>
                    <a:pt x="577022" y="731825"/>
                  </a:lnTo>
                  <a:cubicBezTo>
                    <a:pt x="577022" y="733654"/>
                    <a:pt x="576006" y="735279"/>
                    <a:pt x="573974" y="736702"/>
                  </a:cubicBezTo>
                  <a:cubicBezTo>
                    <a:pt x="571942" y="738124"/>
                    <a:pt x="568640" y="739699"/>
                    <a:pt x="564068" y="741426"/>
                  </a:cubicBezTo>
                  <a:cubicBezTo>
                    <a:pt x="559496" y="743153"/>
                    <a:pt x="556346" y="744017"/>
                    <a:pt x="554619" y="744017"/>
                  </a:cubicBezTo>
                  <a:cubicBezTo>
                    <a:pt x="552892" y="744017"/>
                    <a:pt x="552130" y="742798"/>
                    <a:pt x="552333" y="740359"/>
                  </a:cubicBezTo>
                  <a:cubicBezTo>
                    <a:pt x="553146" y="730606"/>
                    <a:pt x="553552" y="720852"/>
                    <a:pt x="553552" y="711098"/>
                  </a:cubicBezTo>
                  <a:lnTo>
                    <a:pt x="553552" y="654101"/>
                  </a:lnTo>
                  <a:cubicBezTo>
                    <a:pt x="553552" y="648818"/>
                    <a:pt x="553349" y="642315"/>
                    <a:pt x="552943" y="634594"/>
                  </a:cubicBezTo>
                  <a:cubicBezTo>
                    <a:pt x="541767" y="640690"/>
                    <a:pt x="529067" y="646887"/>
                    <a:pt x="514843" y="653186"/>
                  </a:cubicBezTo>
                  <a:lnTo>
                    <a:pt x="512709" y="648310"/>
                  </a:lnTo>
                  <a:cubicBezTo>
                    <a:pt x="546643" y="626770"/>
                    <a:pt x="572755" y="606044"/>
                    <a:pt x="591043" y="586130"/>
                  </a:cubicBezTo>
                  <a:cubicBezTo>
                    <a:pt x="583118" y="574345"/>
                    <a:pt x="576920" y="557479"/>
                    <a:pt x="572450" y="535534"/>
                  </a:cubicBezTo>
                  <a:cubicBezTo>
                    <a:pt x="561274" y="557276"/>
                    <a:pt x="548675" y="573532"/>
                    <a:pt x="534655" y="584302"/>
                  </a:cubicBezTo>
                  <a:lnTo>
                    <a:pt x="530692" y="581254"/>
                  </a:lnTo>
                  <a:cubicBezTo>
                    <a:pt x="551825" y="551790"/>
                    <a:pt x="566659" y="511251"/>
                    <a:pt x="575193" y="459638"/>
                  </a:cubicBezTo>
                  <a:close/>
                  <a:moveTo>
                    <a:pt x="1438996" y="459334"/>
                  </a:moveTo>
                  <a:cubicBezTo>
                    <a:pt x="1454439" y="462178"/>
                    <a:pt x="1466377" y="465480"/>
                    <a:pt x="1474810" y="469240"/>
                  </a:cubicBezTo>
                  <a:cubicBezTo>
                    <a:pt x="1483243" y="472999"/>
                    <a:pt x="1487459" y="477926"/>
                    <a:pt x="1487459" y="484022"/>
                  </a:cubicBezTo>
                  <a:cubicBezTo>
                    <a:pt x="1487459" y="486867"/>
                    <a:pt x="1486647" y="490220"/>
                    <a:pt x="1485021" y="494081"/>
                  </a:cubicBezTo>
                  <a:cubicBezTo>
                    <a:pt x="1483395" y="497942"/>
                    <a:pt x="1480500" y="501193"/>
                    <a:pt x="1476334" y="503834"/>
                  </a:cubicBezTo>
                  <a:cubicBezTo>
                    <a:pt x="1472169" y="506476"/>
                    <a:pt x="1469070" y="507797"/>
                    <a:pt x="1467038" y="507797"/>
                  </a:cubicBezTo>
                  <a:cubicBezTo>
                    <a:pt x="1465006" y="507797"/>
                    <a:pt x="1463482" y="506171"/>
                    <a:pt x="1462466" y="502920"/>
                  </a:cubicBezTo>
                  <a:cubicBezTo>
                    <a:pt x="1460027" y="493166"/>
                    <a:pt x="1456878" y="485699"/>
                    <a:pt x="1453017" y="480517"/>
                  </a:cubicBezTo>
                  <a:cubicBezTo>
                    <a:pt x="1449156" y="475336"/>
                    <a:pt x="1443771" y="470103"/>
                    <a:pt x="1436863" y="464820"/>
                  </a:cubicBezTo>
                  <a:close/>
                  <a:moveTo>
                    <a:pt x="2100717" y="457505"/>
                  </a:moveTo>
                  <a:cubicBezTo>
                    <a:pt x="2127946" y="463601"/>
                    <a:pt x="2141560" y="468478"/>
                    <a:pt x="2141560" y="472135"/>
                  </a:cubicBezTo>
                  <a:cubicBezTo>
                    <a:pt x="2141560" y="474777"/>
                    <a:pt x="2137191" y="478231"/>
                    <a:pt x="2128454" y="482498"/>
                  </a:cubicBezTo>
                  <a:lnTo>
                    <a:pt x="2128454" y="529133"/>
                  </a:lnTo>
                  <a:lnTo>
                    <a:pt x="2160153" y="529133"/>
                  </a:lnTo>
                  <a:lnTo>
                    <a:pt x="2170211" y="513893"/>
                  </a:lnTo>
                  <a:cubicBezTo>
                    <a:pt x="2172243" y="510845"/>
                    <a:pt x="2174225" y="509321"/>
                    <a:pt x="2176155" y="509321"/>
                  </a:cubicBezTo>
                  <a:cubicBezTo>
                    <a:pt x="2178085" y="509321"/>
                    <a:pt x="2183318" y="513182"/>
                    <a:pt x="2191852" y="520903"/>
                  </a:cubicBezTo>
                  <a:cubicBezTo>
                    <a:pt x="2200386" y="528625"/>
                    <a:pt x="2204654" y="533502"/>
                    <a:pt x="2204654" y="535534"/>
                  </a:cubicBezTo>
                  <a:cubicBezTo>
                    <a:pt x="2204654" y="537566"/>
                    <a:pt x="2202215" y="538582"/>
                    <a:pt x="2197339" y="538582"/>
                  </a:cubicBezTo>
                  <a:lnTo>
                    <a:pt x="2128454" y="538582"/>
                  </a:lnTo>
                  <a:lnTo>
                    <a:pt x="2128454" y="594360"/>
                  </a:lnTo>
                  <a:lnTo>
                    <a:pt x="2171431" y="594360"/>
                  </a:lnTo>
                  <a:lnTo>
                    <a:pt x="2186061" y="575462"/>
                  </a:lnTo>
                  <a:cubicBezTo>
                    <a:pt x="2188093" y="573024"/>
                    <a:pt x="2189719" y="571805"/>
                    <a:pt x="2190938" y="571805"/>
                  </a:cubicBezTo>
                  <a:cubicBezTo>
                    <a:pt x="2192970" y="571805"/>
                    <a:pt x="2198812" y="576174"/>
                    <a:pt x="2208464" y="584911"/>
                  </a:cubicBezTo>
                  <a:cubicBezTo>
                    <a:pt x="2218116" y="593649"/>
                    <a:pt x="2222942" y="598983"/>
                    <a:pt x="2222942" y="600913"/>
                  </a:cubicBezTo>
                  <a:cubicBezTo>
                    <a:pt x="2222942" y="602844"/>
                    <a:pt x="2220198" y="603809"/>
                    <a:pt x="2214712" y="603809"/>
                  </a:cubicBezTo>
                  <a:lnTo>
                    <a:pt x="2113214" y="603809"/>
                  </a:lnTo>
                  <a:cubicBezTo>
                    <a:pt x="2129673" y="611124"/>
                    <a:pt x="2137902" y="616509"/>
                    <a:pt x="2137902" y="619963"/>
                  </a:cubicBezTo>
                  <a:cubicBezTo>
                    <a:pt x="2137902" y="621792"/>
                    <a:pt x="2136175" y="623164"/>
                    <a:pt x="2132721" y="624078"/>
                  </a:cubicBezTo>
                  <a:cubicBezTo>
                    <a:pt x="2129267" y="624992"/>
                    <a:pt x="2124898" y="628498"/>
                    <a:pt x="2119615" y="634594"/>
                  </a:cubicBezTo>
                  <a:cubicBezTo>
                    <a:pt x="2102749" y="654101"/>
                    <a:pt x="2081311" y="674929"/>
                    <a:pt x="2055302" y="697078"/>
                  </a:cubicBezTo>
                  <a:lnTo>
                    <a:pt x="2165030" y="688238"/>
                  </a:lnTo>
                  <a:cubicBezTo>
                    <a:pt x="2158731" y="674014"/>
                    <a:pt x="2148672" y="659282"/>
                    <a:pt x="2134855" y="644042"/>
                  </a:cubicBezTo>
                  <a:lnTo>
                    <a:pt x="2138512" y="639166"/>
                  </a:lnTo>
                  <a:cubicBezTo>
                    <a:pt x="2157613" y="651764"/>
                    <a:pt x="2173209" y="663804"/>
                    <a:pt x="2185299" y="675284"/>
                  </a:cubicBezTo>
                  <a:cubicBezTo>
                    <a:pt x="2197389" y="686765"/>
                    <a:pt x="2203435" y="697992"/>
                    <a:pt x="2203435" y="708965"/>
                  </a:cubicBezTo>
                  <a:cubicBezTo>
                    <a:pt x="2203435" y="717093"/>
                    <a:pt x="2201403" y="723900"/>
                    <a:pt x="2197339" y="729386"/>
                  </a:cubicBezTo>
                  <a:cubicBezTo>
                    <a:pt x="2193275" y="734873"/>
                    <a:pt x="2189261" y="737616"/>
                    <a:pt x="2185299" y="737616"/>
                  </a:cubicBezTo>
                  <a:cubicBezTo>
                    <a:pt x="2181336" y="737616"/>
                    <a:pt x="2178797" y="736651"/>
                    <a:pt x="2177679" y="734720"/>
                  </a:cubicBezTo>
                  <a:cubicBezTo>
                    <a:pt x="2176561" y="732790"/>
                    <a:pt x="2175444" y="728015"/>
                    <a:pt x="2174326" y="720395"/>
                  </a:cubicBezTo>
                  <a:cubicBezTo>
                    <a:pt x="2173209" y="712775"/>
                    <a:pt x="2171227" y="704799"/>
                    <a:pt x="2168383" y="696468"/>
                  </a:cubicBezTo>
                  <a:cubicBezTo>
                    <a:pt x="2134042" y="703580"/>
                    <a:pt x="2106051" y="710082"/>
                    <a:pt x="2084410" y="715975"/>
                  </a:cubicBezTo>
                  <a:cubicBezTo>
                    <a:pt x="2062769" y="721868"/>
                    <a:pt x="2050222" y="725780"/>
                    <a:pt x="2046767" y="727710"/>
                  </a:cubicBezTo>
                  <a:cubicBezTo>
                    <a:pt x="2043313" y="729640"/>
                    <a:pt x="2041129" y="730606"/>
                    <a:pt x="2040214" y="730606"/>
                  </a:cubicBezTo>
                  <a:cubicBezTo>
                    <a:pt x="2039300" y="730606"/>
                    <a:pt x="2038436" y="730148"/>
                    <a:pt x="2037623" y="729234"/>
                  </a:cubicBezTo>
                  <a:cubicBezTo>
                    <a:pt x="2036811" y="728320"/>
                    <a:pt x="2035185" y="725322"/>
                    <a:pt x="2032747" y="720242"/>
                  </a:cubicBezTo>
                  <a:cubicBezTo>
                    <a:pt x="2030308" y="715162"/>
                    <a:pt x="2027667" y="708558"/>
                    <a:pt x="2024822" y="700430"/>
                  </a:cubicBezTo>
                  <a:cubicBezTo>
                    <a:pt x="2033966" y="699211"/>
                    <a:pt x="2041281" y="696214"/>
                    <a:pt x="2046767" y="691439"/>
                  </a:cubicBezTo>
                  <a:cubicBezTo>
                    <a:pt x="2052254" y="686664"/>
                    <a:pt x="2061957" y="673811"/>
                    <a:pt x="2075876" y="652882"/>
                  </a:cubicBezTo>
                  <a:cubicBezTo>
                    <a:pt x="2089795" y="631952"/>
                    <a:pt x="2098888" y="615594"/>
                    <a:pt x="2103155" y="603809"/>
                  </a:cubicBezTo>
                  <a:lnTo>
                    <a:pt x="2044329" y="603809"/>
                  </a:lnTo>
                  <a:cubicBezTo>
                    <a:pt x="2038843" y="603809"/>
                    <a:pt x="2034575" y="604520"/>
                    <a:pt x="2031527" y="605942"/>
                  </a:cubicBezTo>
                  <a:lnTo>
                    <a:pt x="2025431" y="592836"/>
                  </a:lnTo>
                  <a:cubicBezTo>
                    <a:pt x="2029699" y="593852"/>
                    <a:pt x="2034779" y="594360"/>
                    <a:pt x="2040671" y="594360"/>
                  </a:cubicBezTo>
                  <a:lnTo>
                    <a:pt x="2101327" y="594360"/>
                  </a:lnTo>
                  <a:lnTo>
                    <a:pt x="2101327" y="538582"/>
                  </a:lnTo>
                  <a:lnTo>
                    <a:pt x="2061703" y="538582"/>
                  </a:lnTo>
                  <a:cubicBezTo>
                    <a:pt x="2056216" y="538582"/>
                    <a:pt x="2051949" y="539293"/>
                    <a:pt x="2048901" y="540715"/>
                  </a:cubicBezTo>
                  <a:lnTo>
                    <a:pt x="2042195" y="527609"/>
                  </a:lnTo>
                  <a:cubicBezTo>
                    <a:pt x="2046463" y="528625"/>
                    <a:pt x="2051543" y="529133"/>
                    <a:pt x="2057435" y="529133"/>
                  </a:cubicBezTo>
                  <a:lnTo>
                    <a:pt x="2101327" y="529133"/>
                  </a:lnTo>
                  <a:lnTo>
                    <a:pt x="2101327" y="486156"/>
                  </a:lnTo>
                  <a:cubicBezTo>
                    <a:pt x="2101327" y="470510"/>
                    <a:pt x="2101123" y="460959"/>
                    <a:pt x="2100717" y="457505"/>
                  </a:cubicBezTo>
                  <a:close/>
                  <a:moveTo>
                    <a:pt x="311236" y="457200"/>
                  </a:moveTo>
                  <a:cubicBezTo>
                    <a:pt x="332369" y="467157"/>
                    <a:pt x="342935" y="473659"/>
                    <a:pt x="342935" y="476707"/>
                  </a:cubicBezTo>
                  <a:cubicBezTo>
                    <a:pt x="342935" y="478130"/>
                    <a:pt x="341564" y="478993"/>
                    <a:pt x="338821" y="479298"/>
                  </a:cubicBezTo>
                  <a:cubicBezTo>
                    <a:pt x="336077" y="479603"/>
                    <a:pt x="333741" y="480416"/>
                    <a:pt x="331810" y="481736"/>
                  </a:cubicBezTo>
                  <a:cubicBezTo>
                    <a:pt x="329880" y="483057"/>
                    <a:pt x="325105" y="487680"/>
                    <a:pt x="317485" y="495605"/>
                  </a:cubicBezTo>
                  <a:cubicBezTo>
                    <a:pt x="309864" y="503530"/>
                    <a:pt x="303108" y="510946"/>
                    <a:pt x="297215" y="517855"/>
                  </a:cubicBezTo>
                  <a:lnTo>
                    <a:pt x="335925" y="517855"/>
                  </a:lnTo>
                  <a:lnTo>
                    <a:pt x="348117" y="502615"/>
                  </a:lnTo>
                  <a:cubicBezTo>
                    <a:pt x="350352" y="499567"/>
                    <a:pt x="352486" y="498043"/>
                    <a:pt x="354518" y="498043"/>
                  </a:cubicBezTo>
                  <a:cubicBezTo>
                    <a:pt x="356550" y="498043"/>
                    <a:pt x="362087" y="501955"/>
                    <a:pt x="371129" y="509778"/>
                  </a:cubicBezTo>
                  <a:cubicBezTo>
                    <a:pt x="380172" y="517601"/>
                    <a:pt x="384693" y="522376"/>
                    <a:pt x="384693" y="524104"/>
                  </a:cubicBezTo>
                  <a:cubicBezTo>
                    <a:pt x="384693" y="525831"/>
                    <a:pt x="382051" y="526694"/>
                    <a:pt x="376768" y="526694"/>
                  </a:cubicBezTo>
                  <a:lnTo>
                    <a:pt x="286547" y="526694"/>
                  </a:lnTo>
                  <a:cubicBezTo>
                    <a:pt x="279435" y="537261"/>
                    <a:pt x="273339" y="546913"/>
                    <a:pt x="268259" y="555650"/>
                  </a:cubicBezTo>
                  <a:lnTo>
                    <a:pt x="315503" y="555650"/>
                  </a:lnTo>
                  <a:lnTo>
                    <a:pt x="325867" y="542544"/>
                  </a:lnTo>
                  <a:cubicBezTo>
                    <a:pt x="327086" y="541122"/>
                    <a:pt x="328356" y="540410"/>
                    <a:pt x="329677" y="540410"/>
                  </a:cubicBezTo>
                  <a:cubicBezTo>
                    <a:pt x="330997" y="540410"/>
                    <a:pt x="333690" y="541934"/>
                    <a:pt x="337754" y="544982"/>
                  </a:cubicBezTo>
                  <a:lnTo>
                    <a:pt x="349641" y="553212"/>
                  </a:lnTo>
                  <a:cubicBezTo>
                    <a:pt x="353502" y="555854"/>
                    <a:pt x="355432" y="557987"/>
                    <a:pt x="355432" y="559613"/>
                  </a:cubicBezTo>
                  <a:cubicBezTo>
                    <a:pt x="355432" y="561238"/>
                    <a:pt x="352384" y="563677"/>
                    <a:pt x="346288" y="566928"/>
                  </a:cubicBezTo>
                  <a:lnTo>
                    <a:pt x="346288" y="664769"/>
                  </a:lnTo>
                  <a:lnTo>
                    <a:pt x="346898" y="679399"/>
                  </a:lnTo>
                  <a:cubicBezTo>
                    <a:pt x="346898" y="680009"/>
                    <a:pt x="346745" y="680517"/>
                    <a:pt x="346441" y="680923"/>
                  </a:cubicBezTo>
                  <a:cubicBezTo>
                    <a:pt x="346136" y="681330"/>
                    <a:pt x="344104" y="682600"/>
                    <a:pt x="340345" y="684733"/>
                  </a:cubicBezTo>
                  <a:cubicBezTo>
                    <a:pt x="336585" y="686867"/>
                    <a:pt x="332928" y="688442"/>
                    <a:pt x="329372" y="689458"/>
                  </a:cubicBezTo>
                  <a:cubicBezTo>
                    <a:pt x="325816" y="690474"/>
                    <a:pt x="323530" y="690982"/>
                    <a:pt x="322514" y="690982"/>
                  </a:cubicBezTo>
                  <a:cubicBezTo>
                    <a:pt x="321498" y="690982"/>
                    <a:pt x="320990" y="690270"/>
                    <a:pt x="320990" y="688848"/>
                  </a:cubicBezTo>
                  <a:lnTo>
                    <a:pt x="320990" y="672084"/>
                  </a:lnTo>
                  <a:lnTo>
                    <a:pt x="244180" y="672084"/>
                  </a:lnTo>
                  <a:lnTo>
                    <a:pt x="244180" y="682752"/>
                  </a:lnTo>
                  <a:cubicBezTo>
                    <a:pt x="244180" y="684174"/>
                    <a:pt x="243875" y="685241"/>
                    <a:pt x="243266" y="685952"/>
                  </a:cubicBezTo>
                  <a:cubicBezTo>
                    <a:pt x="242656" y="686664"/>
                    <a:pt x="240726" y="687781"/>
                    <a:pt x="237475" y="689305"/>
                  </a:cubicBezTo>
                  <a:cubicBezTo>
                    <a:pt x="234223" y="690829"/>
                    <a:pt x="230515" y="692150"/>
                    <a:pt x="226349" y="693268"/>
                  </a:cubicBezTo>
                  <a:cubicBezTo>
                    <a:pt x="222184" y="694385"/>
                    <a:pt x="219593" y="694944"/>
                    <a:pt x="218577" y="694944"/>
                  </a:cubicBezTo>
                  <a:cubicBezTo>
                    <a:pt x="217561" y="694944"/>
                    <a:pt x="217155" y="694030"/>
                    <a:pt x="217358" y="692201"/>
                  </a:cubicBezTo>
                  <a:cubicBezTo>
                    <a:pt x="218171" y="686714"/>
                    <a:pt x="218577" y="677774"/>
                    <a:pt x="218577" y="665378"/>
                  </a:cubicBezTo>
                  <a:lnTo>
                    <a:pt x="218577" y="562051"/>
                  </a:lnTo>
                  <a:cubicBezTo>
                    <a:pt x="218577" y="551891"/>
                    <a:pt x="218475" y="545694"/>
                    <a:pt x="218272" y="543458"/>
                  </a:cubicBezTo>
                  <a:cubicBezTo>
                    <a:pt x="227619" y="546506"/>
                    <a:pt x="236967" y="550570"/>
                    <a:pt x="246314" y="555650"/>
                  </a:cubicBezTo>
                  <a:lnTo>
                    <a:pt x="254848" y="555650"/>
                  </a:lnTo>
                  <a:cubicBezTo>
                    <a:pt x="259319" y="543865"/>
                    <a:pt x="261249" y="534213"/>
                    <a:pt x="260639" y="526694"/>
                  </a:cubicBezTo>
                  <a:lnTo>
                    <a:pt x="205775" y="526694"/>
                  </a:lnTo>
                  <a:cubicBezTo>
                    <a:pt x="200695" y="526694"/>
                    <a:pt x="197038" y="527304"/>
                    <a:pt x="194802" y="528523"/>
                  </a:cubicBezTo>
                  <a:lnTo>
                    <a:pt x="190231" y="516636"/>
                  </a:lnTo>
                  <a:cubicBezTo>
                    <a:pt x="194091" y="517449"/>
                    <a:pt x="198359" y="517855"/>
                    <a:pt x="203032" y="517855"/>
                  </a:cubicBezTo>
                  <a:lnTo>
                    <a:pt x="285023" y="517855"/>
                  </a:lnTo>
                  <a:cubicBezTo>
                    <a:pt x="295386" y="498348"/>
                    <a:pt x="304124" y="478130"/>
                    <a:pt x="311236" y="457200"/>
                  </a:cubicBezTo>
                  <a:close/>
                  <a:moveTo>
                    <a:pt x="1512758" y="190500"/>
                  </a:moveTo>
                  <a:cubicBezTo>
                    <a:pt x="1540597" y="200050"/>
                    <a:pt x="1563355" y="210159"/>
                    <a:pt x="1581034" y="220827"/>
                  </a:cubicBezTo>
                  <a:cubicBezTo>
                    <a:pt x="1598712" y="231495"/>
                    <a:pt x="1607551" y="243636"/>
                    <a:pt x="1607551" y="257251"/>
                  </a:cubicBezTo>
                  <a:cubicBezTo>
                    <a:pt x="1607551" y="263753"/>
                    <a:pt x="1606535" y="269240"/>
                    <a:pt x="1604503" y="273710"/>
                  </a:cubicBezTo>
                  <a:cubicBezTo>
                    <a:pt x="1602471" y="278180"/>
                    <a:pt x="1599982" y="280416"/>
                    <a:pt x="1597036" y="280416"/>
                  </a:cubicBezTo>
                  <a:cubicBezTo>
                    <a:pt x="1594089" y="280416"/>
                    <a:pt x="1591702" y="279704"/>
                    <a:pt x="1589873" y="278282"/>
                  </a:cubicBezTo>
                  <a:cubicBezTo>
                    <a:pt x="1588044" y="276860"/>
                    <a:pt x="1586114" y="274523"/>
                    <a:pt x="1584082" y="271272"/>
                  </a:cubicBezTo>
                  <a:cubicBezTo>
                    <a:pt x="1565184" y="239979"/>
                    <a:pt x="1540292" y="214579"/>
                    <a:pt x="1509406" y="195072"/>
                  </a:cubicBezTo>
                  <a:close/>
                  <a:moveTo>
                    <a:pt x="1450884" y="185318"/>
                  </a:moveTo>
                  <a:cubicBezTo>
                    <a:pt x="1461044" y="190398"/>
                    <a:pt x="1468765" y="194868"/>
                    <a:pt x="1474049" y="198729"/>
                  </a:cubicBezTo>
                  <a:cubicBezTo>
                    <a:pt x="1479332" y="202590"/>
                    <a:pt x="1481974" y="205333"/>
                    <a:pt x="1481974" y="206959"/>
                  </a:cubicBezTo>
                  <a:cubicBezTo>
                    <a:pt x="1481974" y="208584"/>
                    <a:pt x="1480500" y="209397"/>
                    <a:pt x="1477554" y="209397"/>
                  </a:cubicBezTo>
                  <a:cubicBezTo>
                    <a:pt x="1474608" y="209397"/>
                    <a:pt x="1470950" y="210667"/>
                    <a:pt x="1466581" y="213207"/>
                  </a:cubicBezTo>
                  <a:cubicBezTo>
                    <a:pt x="1462212" y="215747"/>
                    <a:pt x="1454186" y="221742"/>
                    <a:pt x="1442502" y="231190"/>
                  </a:cubicBezTo>
                  <a:cubicBezTo>
                    <a:pt x="1430818" y="240639"/>
                    <a:pt x="1417915" y="249021"/>
                    <a:pt x="1403792" y="256336"/>
                  </a:cubicBezTo>
                  <a:cubicBezTo>
                    <a:pt x="1389670" y="263652"/>
                    <a:pt x="1372957" y="271068"/>
                    <a:pt x="1353653" y="278587"/>
                  </a:cubicBezTo>
                  <a:lnTo>
                    <a:pt x="1351824" y="271881"/>
                  </a:lnTo>
                  <a:cubicBezTo>
                    <a:pt x="1374989" y="257860"/>
                    <a:pt x="1393937" y="244348"/>
                    <a:pt x="1408669" y="231343"/>
                  </a:cubicBezTo>
                  <a:cubicBezTo>
                    <a:pt x="1423401" y="218338"/>
                    <a:pt x="1437473" y="202996"/>
                    <a:pt x="1450884" y="185318"/>
                  </a:cubicBezTo>
                  <a:close/>
                  <a:moveTo>
                    <a:pt x="444129" y="150266"/>
                  </a:moveTo>
                  <a:cubicBezTo>
                    <a:pt x="450835" y="151282"/>
                    <a:pt x="459065" y="153263"/>
                    <a:pt x="468818" y="156210"/>
                  </a:cubicBezTo>
                  <a:cubicBezTo>
                    <a:pt x="478572" y="159156"/>
                    <a:pt x="483449" y="161544"/>
                    <a:pt x="483449" y="163372"/>
                  </a:cubicBezTo>
                  <a:cubicBezTo>
                    <a:pt x="483449" y="165201"/>
                    <a:pt x="479791" y="168046"/>
                    <a:pt x="472476" y="171907"/>
                  </a:cubicBezTo>
                  <a:lnTo>
                    <a:pt x="472476" y="193243"/>
                  </a:lnTo>
                  <a:lnTo>
                    <a:pt x="559649" y="193243"/>
                  </a:lnTo>
                  <a:lnTo>
                    <a:pt x="570926" y="177088"/>
                  </a:lnTo>
                  <a:cubicBezTo>
                    <a:pt x="572958" y="174244"/>
                    <a:pt x="574736" y="172821"/>
                    <a:pt x="576260" y="172821"/>
                  </a:cubicBezTo>
                  <a:cubicBezTo>
                    <a:pt x="577784" y="172821"/>
                    <a:pt x="581086" y="175158"/>
                    <a:pt x="586166" y="179832"/>
                  </a:cubicBezTo>
                  <a:cubicBezTo>
                    <a:pt x="591246" y="184505"/>
                    <a:pt x="595717" y="188468"/>
                    <a:pt x="599577" y="191719"/>
                  </a:cubicBezTo>
                  <a:cubicBezTo>
                    <a:pt x="603438" y="194970"/>
                    <a:pt x="605369" y="197510"/>
                    <a:pt x="605369" y="199339"/>
                  </a:cubicBezTo>
                  <a:cubicBezTo>
                    <a:pt x="605369" y="201168"/>
                    <a:pt x="603235" y="202082"/>
                    <a:pt x="598968" y="202082"/>
                  </a:cubicBezTo>
                  <a:lnTo>
                    <a:pt x="472476" y="202082"/>
                  </a:lnTo>
                  <a:lnTo>
                    <a:pt x="472476" y="238048"/>
                  </a:lnTo>
                  <a:lnTo>
                    <a:pt x="473085" y="272186"/>
                  </a:lnTo>
                  <a:cubicBezTo>
                    <a:pt x="473085" y="274015"/>
                    <a:pt x="472882" y="275285"/>
                    <a:pt x="472476" y="275996"/>
                  </a:cubicBezTo>
                  <a:cubicBezTo>
                    <a:pt x="472069" y="276707"/>
                    <a:pt x="469987" y="278028"/>
                    <a:pt x="466227" y="279958"/>
                  </a:cubicBezTo>
                  <a:cubicBezTo>
                    <a:pt x="462468" y="281889"/>
                    <a:pt x="458506" y="283565"/>
                    <a:pt x="454340" y="284988"/>
                  </a:cubicBezTo>
                  <a:cubicBezTo>
                    <a:pt x="450175" y="286410"/>
                    <a:pt x="447381" y="287121"/>
                    <a:pt x="445958" y="287121"/>
                  </a:cubicBezTo>
                  <a:cubicBezTo>
                    <a:pt x="444536" y="287121"/>
                    <a:pt x="443825" y="285699"/>
                    <a:pt x="443825" y="282854"/>
                  </a:cubicBezTo>
                  <a:lnTo>
                    <a:pt x="444434" y="268833"/>
                  </a:lnTo>
                  <a:cubicBezTo>
                    <a:pt x="444637" y="259486"/>
                    <a:pt x="444739" y="249224"/>
                    <a:pt x="444739" y="238048"/>
                  </a:cubicBezTo>
                  <a:lnTo>
                    <a:pt x="444739" y="202082"/>
                  </a:lnTo>
                  <a:lnTo>
                    <a:pt x="341412" y="202082"/>
                  </a:lnTo>
                  <a:cubicBezTo>
                    <a:pt x="335925" y="202082"/>
                    <a:pt x="331658" y="202793"/>
                    <a:pt x="328610" y="204216"/>
                  </a:cubicBezTo>
                  <a:lnTo>
                    <a:pt x="323124" y="191719"/>
                  </a:lnTo>
                  <a:cubicBezTo>
                    <a:pt x="327391" y="192735"/>
                    <a:pt x="332471" y="193243"/>
                    <a:pt x="338364" y="193243"/>
                  </a:cubicBezTo>
                  <a:lnTo>
                    <a:pt x="444739" y="193243"/>
                  </a:lnTo>
                  <a:lnTo>
                    <a:pt x="444739" y="180441"/>
                  </a:lnTo>
                  <a:cubicBezTo>
                    <a:pt x="444739" y="168859"/>
                    <a:pt x="444536" y="158800"/>
                    <a:pt x="444129" y="150266"/>
                  </a:cubicBezTo>
                  <a:close/>
                  <a:moveTo>
                    <a:pt x="2194901" y="137769"/>
                  </a:moveTo>
                  <a:cubicBezTo>
                    <a:pt x="2212986" y="144272"/>
                    <a:pt x="2224212" y="149047"/>
                    <a:pt x="2228581" y="152095"/>
                  </a:cubicBezTo>
                  <a:cubicBezTo>
                    <a:pt x="2232950" y="155143"/>
                    <a:pt x="2235134" y="158953"/>
                    <a:pt x="2235134" y="163525"/>
                  </a:cubicBezTo>
                  <a:cubicBezTo>
                    <a:pt x="2235134" y="168097"/>
                    <a:pt x="2233763" y="172364"/>
                    <a:pt x="2231019" y="176326"/>
                  </a:cubicBezTo>
                  <a:cubicBezTo>
                    <a:pt x="2228276" y="180289"/>
                    <a:pt x="2225736" y="182270"/>
                    <a:pt x="2223399" y="182270"/>
                  </a:cubicBezTo>
                  <a:cubicBezTo>
                    <a:pt x="2221063" y="182270"/>
                    <a:pt x="2219183" y="181559"/>
                    <a:pt x="2217761" y="180136"/>
                  </a:cubicBezTo>
                  <a:cubicBezTo>
                    <a:pt x="2216338" y="178714"/>
                    <a:pt x="2214916" y="176174"/>
                    <a:pt x="2213493" y="172516"/>
                  </a:cubicBezTo>
                  <a:cubicBezTo>
                    <a:pt x="2209836" y="163779"/>
                    <a:pt x="2202318" y="153822"/>
                    <a:pt x="2190938" y="142646"/>
                  </a:cubicBezTo>
                  <a:close/>
                  <a:moveTo>
                    <a:pt x="1064702" y="99974"/>
                  </a:moveTo>
                  <a:lnTo>
                    <a:pt x="1064702" y="143865"/>
                  </a:lnTo>
                  <a:lnTo>
                    <a:pt x="1133587" y="143865"/>
                  </a:lnTo>
                  <a:cubicBezTo>
                    <a:pt x="1132368" y="135534"/>
                    <a:pt x="1131149" y="120904"/>
                    <a:pt x="1129929" y="99974"/>
                  </a:cubicBezTo>
                  <a:close/>
                  <a:moveTo>
                    <a:pt x="1458504" y="92049"/>
                  </a:moveTo>
                  <a:lnTo>
                    <a:pt x="1458504" y="170688"/>
                  </a:lnTo>
                  <a:lnTo>
                    <a:pt x="1518245" y="170688"/>
                  </a:lnTo>
                  <a:lnTo>
                    <a:pt x="1518245" y="92049"/>
                  </a:lnTo>
                  <a:close/>
                  <a:moveTo>
                    <a:pt x="128052" y="86258"/>
                  </a:moveTo>
                  <a:lnTo>
                    <a:pt x="128052" y="160020"/>
                  </a:lnTo>
                  <a:lnTo>
                    <a:pt x="199070" y="160020"/>
                  </a:lnTo>
                  <a:lnTo>
                    <a:pt x="199070" y="86258"/>
                  </a:lnTo>
                  <a:close/>
                  <a:moveTo>
                    <a:pt x="29601" y="86258"/>
                  </a:moveTo>
                  <a:lnTo>
                    <a:pt x="29601" y="160020"/>
                  </a:lnTo>
                  <a:lnTo>
                    <a:pt x="99705" y="160020"/>
                  </a:lnTo>
                  <a:lnTo>
                    <a:pt x="99705" y="86258"/>
                  </a:lnTo>
                  <a:close/>
                  <a:moveTo>
                    <a:pt x="1879737" y="73152"/>
                  </a:moveTo>
                  <a:lnTo>
                    <a:pt x="1879737" y="213969"/>
                  </a:lnTo>
                  <a:lnTo>
                    <a:pt x="1928506" y="213969"/>
                  </a:lnTo>
                  <a:lnTo>
                    <a:pt x="1928506" y="73152"/>
                  </a:lnTo>
                  <a:close/>
                  <a:moveTo>
                    <a:pt x="2231477" y="51511"/>
                  </a:moveTo>
                  <a:cubicBezTo>
                    <a:pt x="2233509" y="51511"/>
                    <a:pt x="2238436" y="54965"/>
                    <a:pt x="2246259" y="61874"/>
                  </a:cubicBezTo>
                  <a:cubicBezTo>
                    <a:pt x="2254083" y="68783"/>
                    <a:pt x="2257994" y="73202"/>
                    <a:pt x="2257994" y="75133"/>
                  </a:cubicBezTo>
                  <a:cubicBezTo>
                    <a:pt x="2257994" y="77063"/>
                    <a:pt x="2255353" y="78028"/>
                    <a:pt x="2250069" y="78028"/>
                  </a:cubicBezTo>
                  <a:lnTo>
                    <a:pt x="2186061" y="78028"/>
                  </a:lnTo>
                  <a:lnTo>
                    <a:pt x="2186061" y="122834"/>
                  </a:lnTo>
                  <a:lnTo>
                    <a:pt x="2208007" y="122834"/>
                  </a:lnTo>
                  <a:lnTo>
                    <a:pt x="2217456" y="108508"/>
                  </a:lnTo>
                  <a:cubicBezTo>
                    <a:pt x="2219081" y="106070"/>
                    <a:pt x="2220606" y="104851"/>
                    <a:pt x="2222028" y="104851"/>
                  </a:cubicBezTo>
                  <a:cubicBezTo>
                    <a:pt x="2223450" y="104851"/>
                    <a:pt x="2228226" y="108458"/>
                    <a:pt x="2236353" y="115671"/>
                  </a:cubicBezTo>
                  <a:cubicBezTo>
                    <a:pt x="2244481" y="122885"/>
                    <a:pt x="2248545" y="127304"/>
                    <a:pt x="2248545" y="128930"/>
                  </a:cubicBezTo>
                  <a:cubicBezTo>
                    <a:pt x="2248545" y="130556"/>
                    <a:pt x="2246412" y="131368"/>
                    <a:pt x="2242145" y="131368"/>
                  </a:cubicBezTo>
                  <a:lnTo>
                    <a:pt x="2186061" y="131368"/>
                  </a:lnTo>
                  <a:lnTo>
                    <a:pt x="2186061" y="196900"/>
                  </a:lnTo>
                  <a:lnTo>
                    <a:pt x="2223247" y="196900"/>
                  </a:lnTo>
                  <a:lnTo>
                    <a:pt x="2235134" y="181356"/>
                  </a:lnTo>
                  <a:cubicBezTo>
                    <a:pt x="2236963" y="178714"/>
                    <a:pt x="2238741" y="177393"/>
                    <a:pt x="2240468" y="177393"/>
                  </a:cubicBezTo>
                  <a:cubicBezTo>
                    <a:pt x="2242195" y="177393"/>
                    <a:pt x="2246514" y="181203"/>
                    <a:pt x="2253422" y="188823"/>
                  </a:cubicBezTo>
                  <a:cubicBezTo>
                    <a:pt x="2260331" y="196443"/>
                    <a:pt x="2263785" y="201117"/>
                    <a:pt x="2263785" y="202844"/>
                  </a:cubicBezTo>
                  <a:cubicBezTo>
                    <a:pt x="2263785" y="204571"/>
                    <a:pt x="2261753" y="205435"/>
                    <a:pt x="2257689" y="205435"/>
                  </a:cubicBezTo>
                  <a:lnTo>
                    <a:pt x="2111995" y="205435"/>
                  </a:lnTo>
                  <a:cubicBezTo>
                    <a:pt x="2107321" y="205435"/>
                    <a:pt x="2103054" y="206146"/>
                    <a:pt x="2099193" y="207568"/>
                  </a:cubicBezTo>
                  <a:lnTo>
                    <a:pt x="2093707" y="195376"/>
                  </a:lnTo>
                  <a:cubicBezTo>
                    <a:pt x="2097974" y="196392"/>
                    <a:pt x="2103054" y="196900"/>
                    <a:pt x="2108947" y="196900"/>
                  </a:cubicBezTo>
                  <a:lnTo>
                    <a:pt x="2160153" y="196900"/>
                  </a:lnTo>
                  <a:lnTo>
                    <a:pt x="2160153" y="131368"/>
                  </a:lnTo>
                  <a:lnTo>
                    <a:pt x="2122358" y="131368"/>
                  </a:lnTo>
                  <a:cubicBezTo>
                    <a:pt x="2119107" y="131368"/>
                    <a:pt x="2115856" y="132080"/>
                    <a:pt x="2112605" y="133502"/>
                  </a:cubicBezTo>
                  <a:lnTo>
                    <a:pt x="2107118" y="121310"/>
                  </a:lnTo>
                  <a:cubicBezTo>
                    <a:pt x="2111385" y="122326"/>
                    <a:pt x="2116465" y="122834"/>
                    <a:pt x="2122358" y="122834"/>
                  </a:cubicBezTo>
                  <a:lnTo>
                    <a:pt x="2160153" y="122834"/>
                  </a:lnTo>
                  <a:lnTo>
                    <a:pt x="2160153" y="78028"/>
                  </a:lnTo>
                  <a:lnTo>
                    <a:pt x="2115043" y="78028"/>
                  </a:lnTo>
                  <a:cubicBezTo>
                    <a:pt x="2109557" y="78028"/>
                    <a:pt x="2105289" y="78638"/>
                    <a:pt x="2102241" y="79857"/>
                  </a:cubicBezTo>
                  <a:lnTo>
                    <a:pt x="2096755" y="67970"/>
                  </a:lnTo>
                  <a:cubicBezTo>
                    <a:pt x="2101022" y="68986"/>
                    <a:pt x="2106102" y="69494"/>
                    <a:pt x="2111995" y="69494"/>
                  </a:cubicBezTo>
                  <a:lnTo>
                    <a:pt x="2216237" y="69494"/>
                  </a:lnTo>
                  <a:lnTo>
                    <a:pt x="2226905" y="55168"/>
                  </a:lnTo>
                  <a:cubicBezTo>
                    <a:pt x="2228734" y="52730"/>
                    <a:pt x="2230257" y="51511"/>
                    <a:pt x="2231477" y="51511"/>
                  </a:cubicBezTo>
                  <a:close/>
                  <a:moveTo>
                    <a:pt x="1937345" y="45720"/>
                  </a:moveTo>
                  <a:cubicBezTo>
                    <a:pt x="1938970" y="45720"/>
                    <a:pt x="1944558" y="48564"/>
                    <a:pt x="1954109" y="54254"/>
                  </a:cubicBezTo>
                  <a:cubicBezTo>
                    <a:pt x="1963659" y="59944"/>
                    <a:pt x="1968434" y="63804"/>
                    <a:pt x="1968434" y="65836"/>
                  </a:cubicBezTo>
                  <a:cubicBezTo>
                    <a:pt x="1968434" y="67868"/>
                    <a:pt x="1964269" y="71932"/>
                    <a:pt x="1955937" y="78028"/>
                  </a:cubicBezTo>
                  <a:lnTo>
                    <a:pt x="1955937" y="213664"/>
                  </a:lnTo>
                  <a:cubicBezTo>
                    <a:pt x="1955937" y="222605"/>
                    <a:pt x="1956039" y="228904"/>
                    <a:pt x="1956242" y="232562"/>
                  </a:cubicBezTo>
                  <a:lnTo>
                    <a:pt x="1956547" y="242620"/>
                  </a:lnTo>
                  <a:cubicBezTo>
                    <a:pt x="1956547" y="244043"/>
                    <a:pt x="1956242" y="245110"/>
                    <a:pt x="1955633" y="245821"/>
                  </a:cubicBezTo>
                  <a:cubicBezTo>
                    <a:pt x="1955023" y="246532"/>
                    <a:pt x="1953296" y="247751"/>
                    <a:pt x="1950451" y="249478"/>
                  </a:cubicBezTo>
                  <a:cubicBezTo>
                    <a:pt x="1947606" y="251206"/>
                    <a:pt x="1944000" y="252730"/>
                    <a:pt x="1939631" y="254050"/>
                  </a:cubicBezTo>
                  <a:cubicBezTo>
                    <a:pt x="1935262" y="255371"/>
                    <a:pt x="1932061" y="256032"/>
                    <a:pt x="1930030" y="256032"/>
                  </a:cubicBezTo>
                  <a:cubicBezTo>
                    <a:pt x="1929014" y="256032"/>
                    <a:pt x="1928506" y="255117"/>
                    <a:pt x="1928506" y="253288"/>
                  </a:cubicBezTo>
                  <a:lnTo>
                    <a:pt x="1928506" y="224637"/>
                  </a:lnTo>
                  <a:lnTo>
                    <a:pt x="1879737" y="224637"/>
                  </a:lnTo>
                  <a:lnTo>
                    <a:pt x="1879737" y="247497"/>
                  </a:lnTo>
                  <a:cubicBezTo>
                    <a:pt x="1879737" y="249732"/>
                    <a:pt x="1879433" y="251206"/>
                    <a:pt x="1878823" y="251917"/>
                  </a:cubicBezTo>
                  <a:cubicBezTo>
                    <a:pt x="1878214" y="252628"/>
                    <a:pt x="1876486" y="253695"/>
                    <a:pt x="1873641" y="255117"/>
                  </a:cubicBezTo>
                  <a:cubicBezTo>
                    <a:pt x="1870797" y="256540"/>
                    <a:pt x="1866936" y="258013"/>
                    <a:pt x="1862059" y="259537"/>
                  </a:cubicBezTo>
                  <a:cubicBezTo>
                    <a:pt x="1857182" y="261061"/>
                    <a:pt x="1854287" y="261823"/>
                    <a:pt x="1853372" y="261823"/>
                  </a:cubicBezTo>
                  <a:cubicBezTo>
                    <a:pt x="1852458" y="261823"/>
                    <a:pt x="1852102" y="261010"/>
                    <a:pt x="1852306" y="259384"/>
                  </a:cubicBezTo>
                  <a:cubicBezTo>
                    <a:pt x="1853322" y="249224"/>
                    <a:pt x="1853830" y="238963"/>
                    <a:pt x="1853830" y="228600"/>
                  </a:cubicBezTo>
                  <a:lnTo>
                    <a:pt x="1853830" y="72847"/>
                  </a:lnTo>
                  <a:cubicBezTo>
                    <a:pt x="1853830" y="64312"/>
                    <a:pt x="1853525" y="55676"/>
                    <a:pt x="1852915" y="46939"/>
                  </a:cubicBezTo>
                  <a:cubicBezTo>
                    <a:pt x="1864091" y="51612"/>
                    <a:pt x="1873845" y="56794"/>
                    <a:pt x="1882176" y="62484"/>
                  </a:cubicBezTo>
                  <a:lnTo>
                    <a:pt x="1925457" y="62484"/>
                  </a:lnTo>
                  <a:lnTo>
                    <a:pt x="1933992" y="48463"/>
                  </a:lnTo>
                  <a:cubicBezTo>
                    <a:pt x="1935211" y="46634"/>
                    <a:pt x="1936329" y="45720"/>
                    <a:pt x="1937345" y="45720"/>
                  </a:cubicBezTo>
                  <a:close/>
                  <a:moveTo>
                    <a:pt x="1064702" y="40233"/>
                  </a:moveTo>
                  <a:lnTo>
                    <a:pt x="1064702" y="89306"/>
                  </a:lnTo>
                  <a:lnTo>
                    <a:pt x="1204910" y="89306"/>
                  </a:lnTo>
                  <a:lnTo>
                    <a:pt x="1204910" y="40233"/>
                  </a:lnTo>
                  <a:close/>
                  <a:moveTo>
                    <a:pt x="2088830" y="31394"/>
                  </a:moveTo>
                  <a:lnTo>
                    <a:pt x="2088830" y="241096"/>
                  </a:lnTo>
                  <a:lnTo>
                    <a:pt x="2265309" y="241096"/>
                  </a:lnTo>
                  <a:lnTo>
                    <a:pt x="2265309" y="31394"/>
                  </a:lnTo>
                  <a:close/>
                  <a:moveTo>
                    <a:pt x="1214207" y="13411"/>
                  </a:moveTo>
                  <a:cubicBezTo>
                    <a:pt x="1215528" y="13411"/>
                    <a:pt x="1219084" y="15138"/>
                    <a:pt x="1224875" y="18592"/>
                  </a:cubicBezTo>
                  <a:cubicBezTo>
                    <a:pt x="1230666" y="22047"/>
                    <a:pt x="1235695" y="25298"/>
                    <a:pt x="1239962" y="28346"/>
                  </a:cubicBezTo>
                  <a:cubicBezTo>
                    <a:pt x="1244230" y="31394"/>
                    <a:pt x="1246363" y="33629"/>
                    <a:pt x="1246363" y="35052"/>
                  </a:cubicBezTo>
                  <a:cubicBezTo>
                    <a:pt x="1246363" y="37490"/>
                    <a:pt x="1241689" y="41148"/>
                    <a:pt x="1232342" y="46024"/>
                  </a:cubicBezTo>
                  <a:lnTo>
                    <a:pt x="1232342" y="85648"/>
                  </a:lnTo>
                  <a:cubicBezTo>
                    <a:pt x="1232342" y="88696"/>
                    <a:pt x="1232444" y="91541"/>
                    <a:pt x="1232647" y="94183"/>
                  </a:cubicBezTo>
                  <a:lnTo>
                    <a:pt x="1233257" y="100584"/>
                  </a:lnTo>
                  <a:cubicBezTo>
                    <a:pt x="1233257" y="102006"/>
                    <a:pt x="1232037" y="103479"/>
                    <a:pt x="1229599" y="105003"/>
                  </a:cubicBezTo>
                  <a:cubicBezTo>
                    <a:pt x="1227161" y="106527"/>
                    <a:pt x="1223198" y="108356"/>
                    <a:pt x="1217712" y="110490"/>
                  </a:cubicBezTo>
                  <a:cubicBezTo>
                    <a:pt x="1212226" y="112623"/>
                    <a:pt x="1208720" y="113690"/>
                    <a:pt x="1207196" y="113690"/>
                  </a:cubicBezTo>
                  <a:cubicBezTo>
                    <a:pt x="1205672" y="113690"/>
                    <a:pt x="1204910" y="112674"/>
                    <a:pt x="1204910" y="110642"/>
                  </a:cubicBezTo>
                  <a:lnTo>
                    <a:pt x="1204910" y="99974"/>
                  </a:lnTo>
                  <a:lnTo>
                    <a:pt x="1157361" y="99974"/>
                  </a:lnTo>
                  <a:cubicBezTo>
                    <a:pt x="1157361" y="115214"/>
                    <a:pt x="1158174" y="129844"/>
                    <a:pt x="1159800" y="143865"/>
                  </a:cubicBezTo>
                  <a:lnTo>
                    <a:pt x="1221674" y="143865"/>
                  </a:lnTo>
                  <a:lnTo>
                    <a:pt x="1232952" y="127406"/>
                  </a:lnTo>
                  <a:cubicBezTo>
                    <a:pt x="1234984" y="124155"/>
                    <a:pt x="1237118" y="122529"/>
                    <a:pt x="1239353" y="122529"/>
                  </a:cubicBezTo>
                  <a:cubicBezTo>
                    <a:pt x="1241588" y="122529"/>
                    <a:pt x="1247582" y="126644"/>
                    <a:pt x="1257336" y="134874"/>
                  </a:cubicBezTo>
                  <a:cubicBezTo>
                    <a:pt x="1267090" y="143103"/>
                    <a:pt x="1271966" y="148336"/>
                    <a:pt x="1271966" y="150571"/>
                  </a:cubicBezTo>
                  <a:cubicBezTo>
                    <a:pt x="1271966" y="153009"/>
                    <a:pt x="1269223" y="154228"/>
                    <a:pt x="1263737" y="154228"/>
                  </a:cubicBezTo>
                  <a:lnTo>
                    <a:pt x="1161629" y="154228"/>
                  </a:lnTo>
                  <a:cubicBezTo>
                    <a:pt x="1165693" y="175564"/>
                    <a:pt x="1172398" y="192430"/>
                    <a:pt x="1181745" y="204825"/>
                  </a:cubicBezTo>
                  <a:cubicBezTo>
                    <a:pt x="1191093" y="217220"/>
                    <a:pt x="1203082" y="227177"/>
                    <a:pt x="1217712" y="234696"/>
                  </a:cubicBezTo>
                  <a:cubicBezTo>
                    <a:pt x="1232342" y="242214"/>
                    <a:pt x="1240978" y="245973"/>
                    <a:pt x="1243620" y="245973"/>
                  </a:cubicBezTo>
                  <a:cubicBezTo>
                    <a:pt x="1246261" y="245973"/>
                    <a:pt x="1248040" y="245262"/>
                    <a:pt x="1248954" y="243840"/>
                  </a:cubicBezTo>
                  <a:cubicBezTo>
                    <a:pt x="1249868" y="242417"/>
                    <a:pt x="1252307" y="236220"/>
                    <a:pt x="1256269" y="225247"/>
                  </a:cubicBezTo>
                  <a:cubicBezTo>
                    <a:pt x="1260232" y="214274"/>
                    <a:pt x="1264245" y="201879"/>
                    <a:pt x="1268309" y="188061"/>
                  </a:cubicBezTo>
                  <a:lnTo>
                    <a:pt x="1274405" y="189890"/>
                  </a:lnTo>
                  <a:cubicBezTo>
                    <a:pt x="1270950" y="211226"/>
                    <a:pt x="1269223" y="225958"/>
                    <a:pt x="1269223" y="234086"/>
                  </a:cubicBezTo>
                  <a:cubicBezTo>
                    <a:pt x="1269223" y="242214"/>
                    <a:pt x="1270087" y="248666"/>
                    <a:pt x="1271814" y="253441"/>
                  </a:cubicBezTo>
                  <a:cubicBezTo>
                    <a:pt x="1273541" y="258216"/>
                    <a:pt x="1276843" y="263144"/>
                    <a:pt x="1281720" y="268224"/>
                  </a:cubicBezTo>
                  <a:cubicBezTo>
                    <a:pt x="1284768" y="271272"/>
                    <a:pt x="1286292" y="274269"/>
                    <a:pt x="1286292" y="277215"/>
                  </a:cubicBezTo>
                  <a:cubicBezTo>
                    <a:pt x="1286292" y="280162"/>
                    <a:pt x="1282837" y="281635"/>
                    <a:pt x="1275929" y="281635"/>
                  </a:cubicBezTo>
                  <a:cubicBezTo>
                    <a:pt x="1269020" y="281635"/>
                    <a:pt x="1258250" y="279806"/>
                    <a:pt x="1243620" y="276148"/>
                  </a:cubicBezTo>
                  <a:cubicBezTo>
                    <a:pt x="1228990" y="272491"/>
                    <a:pt x="1213749" y="265734"/>
                    <a:pt x="1197900" y="255879"/>
                  </a:cubicBezTo>
                  <a:cubicBezTo>
                    <a:pt x="1182050" y="246024"/>
                    <a:pt x="1169198" y="233375"/>
                    <a:pt x="1159343" y="217932"/>
                  </a:cubicBezTo>
                  <a:cubicBezTo>
                    <a:pt x="1149488" y="202488"/>
                    <a:pt x="1141613" y="181254"/>
                    <a:pt x="1135721" y="154228"/>
                  </a:cubicBezTo>
                  <a:lnTo>
                    <a:pt x="1064702" y="154228"/>
                  </a:lnTo>
                  <a:lnTo>
                    <a:pt x="1064702" y="233476"/>
                  </a:lnTo>
                  <a:lnTo>
                    <a:pt x="1143950" y="208483"/>
                  </a:lnTo>
                  <a:lnTo>
                    <a:pt x="1146084" y="214579"/>
                  </a:lnTo>
                  <a:cubicBezTo>
                    <a:pt x="1108695" y="233883"/>
                    <a:pt x="1083955" y="247142"/>
                    <a:pt x="1071865" y="254355"/>
                  </a:cubicBezTo>
                  <a:cubicBezTo>
                    <a:pt x="1059775" y="261569"/>
                    <a:pt x="1049361" y="268833"/>
                    <a:pt x="1040623" y="276148"/>
                  </a:cubicBezTo>
                  <a:cubicBezTo>
                    <a:pt x="1038591" y="277774"/>
                    <a:pt x="1036966" y="278587"/>
                    <a:pt x="1035746" y="278587"/>
                  </a:cubicBezTo>
                  <a:cubicBezTo>
                    <a:pt x="1034527" y="278587"/>
                    <a:pt x="1033460" y="277418"/>
                    <a:pt x="1032546" y="275082"/>
                  </a:cubicBezTo>
                  <a:cubicBezTo>
                    <a:pt x="1031632" y="272745"/>
                    <a:pt x="1027517" y="264058"/>
                    <a:pt x="1020202" y="249021"/>
                  </a:cubicBezTo>
                  <a:cubicBezTo>
                    <a:pt x="1027110" y="245160"/>
                    <a:pt x="1031733" y="242265"/>
                    <a:pt x="1034070" y="240334"/>
                  </a:cubicBezTo>
                  <a:cubicBezTo>
                    <a:pt x="1036407" y="238404"/>
                    <a:pt x="1037575" y="234797"/>
                    <a:pt x="1037575" y="229514"/>
                  </a:cubicBezTo>
                  <a:lnTo>
                    <a:pt x="1037575" y="42672"/>
                  </a:lnTo>
                  <a:cubicBezTo>
                    <a:pt x="1037575" y="32308"/>
                    <a:pt x="1037270" y="22758"/>
                    <a:pt x="1036661" y="14020"/>
                  </a:cubicBezTo>
                  <a:cubicBezTo>
                    <a:pt x="1052510" y="19710"/>
                    <a:pt x="1064499" y="24892"/>
                    <a:pt x="1072627" y="29565"/>
                  </a:cubicBezTo>
                  <a:lnTo>
                    <a:pt x="1202777" y="29565"/>
                  </a:lnTo>
                  <a:lnTo>
                    <a:pt x="1210397" y="16459"/>
                  </a:lnTo>
                  <a:cubicBezTo>
                    <a:pt x="1211616" y="14427"/>
                    <a:pt x="1212886" y="13411"/>
                    <a:pt x="1214207" y="13411"/>
                  </a:cubicBezTo>
                  <a:close/>
                  <a:moveTo>
                    <a:pt x="2274758" y="6705"/>
                  </a:moveTo>
                  <a:cubicBezTo>
                    <a:pt x="2276790" y="6705"/>
                    <a:pt x="2282581" y="10210"/>
                    <a:pt x="2292132" y="17221"/>
                  </a:cubicBezTo>
                  <a:cubicBezTo>
                    <a:pt x="2301682" y="24231"/>
                    <a:pt x="2306457" y="28752"/>
                    <a:pt x="2306457" y="30784"/>
                  </a:cubicBezTo>
                  <a:cubicBezTo>
                    <a:pt x="2306457" y="32816"/>
                    <a:pt x="2301784" y="36271"/>
                    <a:pt x="2292437" y="41148"/>
                  </a:cubicBezTo>
                  <a:lnTo>
                    <a:pt x="2292437" y="230124"/>
                  </a:lnTo>
                  <a:cubicBezTo>
                    <a:pt x="2292437" y="240690"/>
                    <a:pt x="2292538" y="247802"/>
                    <a:pt x="2292741" y="251460"/>
                  </a:cubicBezTo>
                  <a:lnTo>
                    <a:pt x="2293046" y="262128"/>
                  </a:lnTo>
                  <a:cubicBezTo>
                    <a:pt x="2293046" y="263753"/>
                    <a:pt x="2292132" y="265074"/>
                    <a:pt x="2290303" y="266090"/>
                  </a:cubicBezTo>
                  <a:cubicBezTo>
                    <a:pt x="2288474" y="267106"/>
                    <a:pt x="2284563" y="268681"/>
                    <a:pt x="2278568" y="270814"/>
                  </a:cubicBezTo>
                  <a:cubicBezTo>
                    <a:pt x="2272574" y="272948"/>
                    <a:pt x="2268764" y="274015"/>
                    <a:pt x="2267138" y="274015"/>
                  </a:cubicBezTo>
                  <a:cubicBezTo>
                    <a:pt x="2265919" y="274015"/>
                    <a:pt x="2265309" y="272694"/>
                    <a:pt x="2265309" y="270052"/>
                  </a:cubicBezTo>
                  <a:lnTo>
                    <a:pt x="2265309" y="250240"/>
                  </a:lnTo>
                  <a:lnTo>
                    <a:pt x="2088830" y="250240"/>
                  </a:lnTo>
                  <a:lnTo>
                    <a:pt x="2088830" y="265480"/>
                  </a:lnTo>
                  <a:cubicBezTo>
                    <a:pt x="2088830" y="268325"/>
                    <a:pt x="2088119" y="270256"/>
                    <a:pt x="2086697" y="271272"/>
                  </a:cubicBezTo>
                  <a:cubicBezTo>
                    <a:pt x="2085274" y="272288"/>
                    <a:pt x="2081464" y="273862"/>
                    <a:pt x="2075267" y="275996"/>
                  </a:cubicBezTo>
                  <a:cubicBezTo>
                    <a:pt x="2069069" y="278130"/>
                    <a:pt x="2065107" y="279196"/>
                    <a:pt x="2063380" y="279196"/>
                  </a:cubicBezTo>
                  <a:cubicBezTo>
                    <a:pt x="2061652" y="279196"/>
                    <a:pt x="2060890" y="277977"/>
                    <a:pt x="2061093" y="275539"/>
                  </a:cubicBezTo>
                  <a:cubicBezTo>
                    <a:pt x="2061906" y="266395"/>
                    <a:pt x="2062313" y="252882"/>
                    <a:pt x="2062313" y="235000"/>
                  </a:cubicBezTo>
                  <a:lnTo>
                    <a:pt x="2062313" y="36271"/>
                  </a:lnTo>
                  <a:cubicBezTo>
                    <a:pt x="2062313" y="26111"/>
                    <a:pt x="2062110" y="17068"/>
                    <a:pt x="2061703" y="9144"/>
                  </a:cubicBezTo>
                  <a:cubicBezTo>
                    <a:pt x="2073692" y="12192"/>
                    <a:pt x="2083852" y="16560"/>
                    <a:pt x="2092183" y="22250"/>
                  </a:cubicBezTo>
                  <a:lnTo>
                    <a:pt x="2262261" y="22250"/>
                  </a:lnTo>
                  <a:lnTo>
                    <a:pt x="2270796" y="10058"/>
                  </a:lnTo>
                  <a:cubicBezTo>
                    <a:pt x="2272218" y="7823"/>
                    <a:pt x="2273539" y="6705"/>
                    <a:pt x="2274758" y="6705"/>
                  </a:cubicBezTo>
                  <a:close/>
                  <a:moveTo>
                    <a:pt x="1517635" y="6096"/>
                  </a:moveTo>
                  <a:cubicBezTo>
                    <a:pt x="1543441" y="12598"/>
                    <a:pt x="1556345" y="17272"/>
                    <a:pt x="1556345" y="20116"/>
                  </a:cubicBezTo>
                  <a:cubicBezTo>
                    <a:pt x="1556345" y="21945"/>
                    <a:pt x="1552890" y="25298"/>
                    <a:pt x="1545982" y="30175"/>
                  </a:cubicBezTo>
                  <a:lnTo>
                    <a:pt x="1545982" y="82600"/>
                  </a:lnTo>
                  <a:lnTo>
                    <a:pt x="1574633" y="82600"/>
                  </a:lnTo>
                  <a:lnTo>
                    <a:pt x="1588958" y="63398"/>
                  </a:lnTo>
                  <a:cubicBezTo>
                    <a:pt x="1590787" y="60960"/>
                    <a:pt x="1592210" y="59740"/>
                    <a:pt x="1593226" y="59740"/>
                  </a:cubicBezTo>
                  <a:cubicBezTo>
                    <a:pt x="1595054" y="59740"/>
                    <a:pt x="1600845" y="64211"/>
                    <a:pt x="1610599" y="73152"/>
                  </a:cubicBezTo>
                  <a:cubicBezTo>
                    <a:pt x="1620353" y="82092"/>
                    <a:pt x="1625230" y="87477"/>
                    <a:pt x="1625230" y="89306"/>
                  </a:cubicBezTo>
                  <a:cubicBezTo>
                    <a:pt x="1625230" y="91135"/>
                    <a:pt x="1623096" y="92049"/>
                    <a:pt x="1618829" y="92049"/>
                  </a:cubicBezTo>
                  <a:lnTo>
                    <a:pt x="1545982" y="92049"/>
                  </a:lnTo>
                  <a:lnTo>
                    <a:pt x="1545982" y="170688"/>
                  </a:lnTo>
                  <a:lnTo>
                    <a:pt x="1584691" y="170688"/>
                  </a:lnTo>
                  <a:lnTo>
                    <a:pt x="1599931" y="151790"/>
                  </a:lnTo>
                  <a:cubicBezTo>
                    <a:pt x="1601557" y="149758"/>
                    <a:pt x="1602928" y="148742"/>
                    <a:pt x="1604046" y="148742"/>
                  </a:cubicBezTo>
                  <a:cubicBezTo>
                    <a:pt x="1605164" y="148742"/>
                    <a:pt x="1607348" y="150164"/>
                    <a:pt x="1610599" y="153009"/>
                  </a:cubicBezTo>
                  <a:lnTo>
                    <a:pt x="1624315" y="165506"/>
                  </a:lnTo>
                  <a:cubicBezTo>
                    <a:pt x="1630411" y="170992"/>
                    <a:pt x="1633459" y="174955"/>
                    <a:pt x="1633459" y="177393"/>
                  </a:cubicBezTo>
                  <a:cubicBezTo>
                    <a:pt x="1633459" y="179222"/>
                    <a:pt x="1631935" y="180136"/>
                    <a:pt x="1628887" y="180136"/>
                  </a:cubicBezTo>
                  <a:lnTo>
                    <a:pt x="1367064" y="180136"/>
                  </a:lnTo>
                  <a:cubicBezTo>
                    <a:pt x="1361781" y="180136"/>
                    <a:pt x="1357514" y="180746"/>
                    <a:pt x="1354262" y="181965"/>
                  </a:cubicBezTo>
                  <a:lnTo>
                    <a:pt x="1346947" y="169164"/>
                  </a:lnTo>
                  <a:cubicBezTo>
                    <a:pt x="1351214" y="170180"/>
                    <a:pt x="1356294" y="170688"/>
                    <a:pt x="1362187" y="170688"/>
                  </a:cubicBezTo>
                  <a:lnTo>
                    <a:pt x="1431682" y="170688"/>
                  </a:lnTo>
                  <a:lnTo>
                    <a:pt x="1431682" y="92049"/>
                  </a:lnTo>
                  <a:lnTo>
                    <a:pt x="1384437" y="92049"/>
                  </a:lnTo>
                  <a:cubicBezTo>
                    <a:pt x="1379154" y="92049"/>
                    <a:pt x="1374887" y="92659"/>
                    <a:pt x="1371636" y="93878"/>
                  </a:cubicBezTo>
                  <a:lnTo>
                    <a:pt x="1364321" y="81076"/>
                  </a:lnTo>
                  <a:cubicBezTo>
                    <a:pt x="1368385" y="82092"/>
                    <a:pt x="1373465" y="82600"/>
                    <a:pt x="1379561" y="82600"/>
                  </a:cubicBezTo>
                  <a:lnTo>
                    <a:pt x="1431682" y="82600"/>
                  </a:lnTo>
                  <a:lnTo>
                    <a:pt x="1431682" y="34137"/>
                  </a:lnTo>
                  <a:cubicBezTo>
                    <a:pt x="1431682" y="23977"/>
                    <a:pt x="1431478" y="14935"/>
                    <a:pt x="1431072" y="7010"/>
                  </a:cubicBezTo>
                  <a:cubicBezTo>
                    <a:pt x="1437981" y="8636"/>
                    <a:pt x="1445347" y="10718"/>
                    <a:pt x="1453170" y="13258"/>
                  </a:cubicBezTo>
                  <a:cubicBezTo>
                    <a:pt x="1460993" y="15798"/>
                    <a:pt x="1465464" y="17373"/>
                    <a:pt x="1466581" y="17983"/>
                  </a:cubicBezTo>
                  <a:cubicBezTo>
                    <a:pt x="1467699" y="18592"/>
                    <a:pt x="1468257" y="19405"/>
                    <a:pt x="1468257" y="20421"/>
                  </a:cubicBezTo>
                  <a:cubicBezTo>
                    <a:pt x="1468257" y="22453"/>
                    <a:pt x="1465006" y="25908"/>
                    <a:pt x="1458504" y="30784"/>
                  </a:cubicBezTo>
                  <a:lnTo>
                    <a:pt x="1458504" y="82600"/>
                  </a:lnTo>
                  <a:lnTo>
                    <a:pt x="1518245" y="82600"/>
                  </a:lnTo>
                  <a:lnTo>
                    <a:pt x="1518245" y="33223"/>
                  </a:lnTo>
                  <a:cubicBezTo>
                    <a:pt x="1518245" y="23266"/>
                    <a:pt x="1518042" y="14224"/>
                    <a:pt x="1517635" y="6096"/>
                  </a:cubicBezTo>
                  <a:close/>
                  <a:moveTo>
                    <a:pt x="778800" y="5791"/>
                  </a:moveTo>
                  <a:cubicBezTo>
                    <a:pt x="788147" y="8026"/>
                    <a:pt x="796783" y="10515"/>
                    <a:pt x="804708" y="13258"/>
                  </a:cubicBezTo>
                  <a:cubicBezTo>
                    <a:pt x="812633" y="16002"/>
                    <a:pt x="817256" y="17830"/>
                    <a:pt x="818576" y="18745"/>
                  </a:cubicBezTo>
                  <a:cubicBezTo>
                    <a:pt x="819897" y="19659"/>
                    <a:pt x="820558" y="20726"/>
                    <a:pt x="820558" y="21945"/>
                  </a:cubicBezTo>
                  <a:cubicBezTo>
                    <a:pt x="820558" y="23164"/>
                    <a:pt x="818780" y="24434"/>
                    <a:pt x="815224" y="25755"/>
                  </a:cubicBezTo>
                  <a:cubicBezTo>
                    <a:pt x="811667" y="27076"/>
                    <a:pt x="809178" y="28651"/>
                    <a:pt x="807756" y="30480"/>
                  </a:cubicBezTo>
                  <a:cubicBezTo>
                    <a:pt x="816494" y="92659"/>
                    <a:pt x="832191" y="142138"/>
                    <a:pt x="854848" y="178917"/>
                  </a:cubicBezTo>
                  <a:cubicBezTo>
                    <a:pt x="877504" y="215696"/>
                    <a:pt x="908137" y="241300"/>
                    <a:pt x="946745" y="255727"/>
                  </a:cubicBezTo>
                  <a:lnTo>
                    <a:pt x="945830" y="261518"/>
                  </a:lnTo>
                  <a:cubicBezTo>
                    <a:pt x="940141" y="261112"/>
                    <a:pt x="934654" y="260908"/>
                    <a:pt x="929371" y="260908"/>
                  </a:cubicBezTo>
                  <a:cubicBezTo>
                    <a:pt x="924088" y="260908"/>
                    <a:pt x="919516" y="261823"/>
                    <a:pt x="915655" y="263652"/>
                  </a:cubicBezTo>
                  <a:cubicBezTo>
                    <a:pt x="911794" y="265480"/>
                    <a:pt x="907222" y="269036"/>
                    <a:pt x="901939" y="274320"/>
                  </a:cubicBezTo>
                  <a:cubicBezTo>
                    <a:pt x="900517" y="275742"/>
                    <a:pt x="899399" y="276453"/>
                    <a:pt x="898586" y="276453"/>
                  </a:cubicBezTo>
                  <a:cubicBezTo>
                    <a:pt x="896148" y="276453"/>
                    <a:pt x="885886" y="266242"/>
                    <a:pt x="867802" y="245821"/>
                  </a:cubicBezTo>
                  <a:cubicBezTo>
                    <a:pt x="849717" y="225399"/>
                    <a:pt x="835696" y="201625"/>
                    <a:pt x="825739" y="174498"/>
                  </a:cubicBezTo>
                  <a:cubicBezTo>
                    <a:pt x="815782" y="147370"/>
                    <a:pt x="808366" y="106984"/>
                    <a:pt x="803489" y="53340"/>
                  </a:cubicBezTo>
                  <a:cubicBezTo>
                    <a:pt x="798002" y="121412"/>
                    <a:pt x="786725" y="170992"/>
                    <a:pt x="769656" y="202082"/>
                  </a:cubicBezTo>
                  <a:cubicBezTo>
                    <a:pt x="752587" y="233172"/>
                    <a:pt x="717129" y="261620"/>
                    <a:pt x="663281" y="287426"/>
                  </a:cubicBezTo>
                  <a:lnTo>
                    <a:pt x="660538" y="282244"/>
                  </a:lnTo>
                  <a:cubicBezTo>
                    <a:pt x="705038" y="254406"/>
                    <a:pt x="735163" y="221386"/>
                    <a:pt x="750911" y="183184"/>
                  </a:cubicBezTo>
                  <a:cubicBezTo>
                    <a:pt x="766659" y="144983"/>
                    <a:pt x="775955" y="85852"/>
                    <a:pt x="778800" y="5791"/>
                  </a:cubicBezTo>
                  <a:close/>
                  <a:moveTo>
                    <a:pt x="462722" y="3657"/>
                  </a:moveTo>
                  <a:cubicBezTo>
                    <a:pt x="487513" y="8534"/>
                    <a:pt x="499908" y="12496"/>
                    <a:pt x="499908" y="15544"/>
                  </a:cubicBezTo>
                  <a:cubicBezTo>
                    <a:pt x="499908" y="17170"/>
                    <a:pt x="496250" y="20523"/>
                    <a:pt x="488935" y="25603"/>
                  </a:cubicBezTo>
                  <a:lnTo>
                    <a:pt x="488935" y="71932"/>
                  </a:lnTo>
                  <a:cubicBezTo>
                    <a:pt x="512506" y="55676"/>
                    <a:pt x="530997" y="40538"/>
                    <a:pt x="544409" y="26517"/>
                  </a:cubicBezTo>
                  <a:cubicBezTo>
                    <a:pt x="555585" y="35864"/>
                    <a:pt x="563001" y="42214"/>
                    <a:pt x="566659" y="45567"/>
                  </a:cubicBezTo>
                  <a:cubicBezTo>
                    <a:pt x="570317" y="48920"/>
                    <a:pt x="572145" y="51460"/>
                    <a:pt x="572145" y="53187"/>
                  </a:cubicBezTo>
                  <a:cubicBezTo>
                    <a:pt x="572145" y="54914"/>
                    <a:pt x="570621" y="55778"/>
                    <a:pt x="567573" y="55778"/>
                  </a:cubicBezTo>
                  <a:cubicBezTo>
                    <a:pt x="566557" y="55778"/>
                    <a:pt x="565541" y="55676"/>
                    <a:pt x="564525" y="55473"/>
                  </a:cubicBezTo>
                  <a:cubicBezTo>
                    <a:pt x="563509" y="55270"/>
                    <a:pt x="562189" y="55168"/>
                    <a:pt x="560563" y="55168"/>
                  </a:cubicBezTo>
                  <a:cubicBezTo>
                    <a:pt x="558937" y="55168"/>
                    <a:pt x="556347" y="56083"/>
                    <a:pt x="552791" y="57912"/>
                  </a:cubicBezTo>
                  <a:cubicBezTo>
                    <a:pt x="549235" y="59740"/>
                    <a:pt x="541716" y="64312"/>
                    <a:pt x="530235" y="71628"/>
                  </a:cubicBezTo>
                  <a:cubicBezTo>
                    <a:pt x="518755" y="78943"/>
                    <a:pt x="504988" y="86156"/>
                    <a:pt x="488935" y="93268"/>
                  </a:cubicBezTo>
                  <a:lnTo>
                    <a:pt x="488935" y="116738"/>
                  </a:lnTo>
                  <a:cubicBezTo>
                    <a:pt x="488935" y="124663"/>
                    <a:pt x="491424" y="129286"/>
                    <a:pt x="496403" y="130606"/>
                  </a:cubicBezTo>
                  <a:cubicBezTo>
                    <a:pt x="501381" y="131927"/>
                    <a:pt x="512506" y="132588"/>
                    <a:pt x="529778" y="132588"/>
                  </a:cubicBezTo>
                  <a:cubicBezTo>
                    <a:pt x="547050" y="132588"/>
                    <a:pt x="557972" y="131216"/>
                    <a:pt x="562544" y="128473"/>
                  </a:cubicBezTo>
                  <a:cubicBezTo>
                    <a:pt x="567116" y="125730"/>
                    <a:pt x="571231" y="110439"/>
                    <a:pt x="574889" y="82600"/>
                  </a:cubicBezTo>
                  <a:lnTo>
                    <a:pt x="581899" y="82600"/>
                  </a:lnTo>
                  <a:cubicBezTo>
                    <a:pt x="581696" y="86258"/>
                    <a:pt x="581594" y="89712"/>
                    <a:pt x="581594" y="92964"/>
                  </a:cubicBezTo>
                  <a:cubicBezTo>
                    <a:pt x="581594" y="111861"/>
                    <a:pt x="584845" y="123240"/>
                    <a:pt x="591348" y="127101"/>
                  </a:cubicBezTo>
                  <a:cubicBezTo>
                    <a:pt x="595412" y="129540"/>
                    <a:pt x="597444" y="131978"/>
                    <a:pt x="597444" y="134416"/>
                  </a:cubicBezTo>
                  <a:cubicBezTo>
                    <a:pt x="597444" y="136855"/>
                    <a:pt x="595259" y="140563"/>
                    <a:pt x="590891" y="145542"/>
                  </a:cubicBezTo>
                  <a:cubicBezTo>
                    <a:pt x="586522" y="150520"/>
                    <a:pt x="579664" y="153466"/>
                    <a:pt x="570317" y="154381"/>
                  </a:cubicBezTo>
                  <a:cubicBezTo>
                    <a:pt x="560969" y="155295"/>
                    <a:pt x="546491" y="155752"/>
                    <a:pt x="526883" y="155752"/>
                  </a:cubicBezTo>
                  <a:cubicBezTo>
                    <a:pt x="507274" y="155752"/>
                    <a:pt x="493304" y="154838"/>
                    <a:pt x="484973" y="153009"/>
                  </a:cubicBezTo>
                  <a:cubicBezTo>
                    <a:pt x="476641" y="151180"/>
                    <a:pt x="471003" y="148031"/>
                    <a:pt x="468056" y="143560"/>
                  </a:cubicBezTo>
                  <a:cubicBezTo>
                    <a:pt x="465110" y="139090"/>
                    <a:pt x="463637" y="132588"/>
                    <a:pt x="463637" y="124053"/>
                  </a:cubicBezTo>
                  <a:lnTo>
                    <a:pt x="463637" y="103936"/>
                  </a:lnTo>
                  <a:cubicBezTo>
                    <a:pt x="445958" y="110642"/>
                    <a:pt x="427264" y="116738"/>
                    <a:pt x="407553" y="122224"/>
                  </a:cubicBezTo>
                  <a:lnTo>
                    <a:pt x="407249" y="117348"/>
                  </a:lnTo>
                  <a:cubicBezTo>
                    <a:pt x="424927" y="109423"/>
                    <a:pt x="443723" y="99669"/>
                    <a:pt x="463637" y="88087"/>
                  </a:cubicBezTo>
                  <a:lnTo>
                    <a:pt x="463637" y="34442"/>
                  </a:lnTo>
                  <a:cubicBezTo>
                    <a:pt x="463637" y="21844"/>
                    <a:pt x="463332" y="11582"/>
                    <a:pt x="462722" y="3657"/>
                  </a:cubicBezTo>
                  <a:close/>
                  <a:moveTo>
                    <a:pt x="1821216" y="1524"/>
                  </a:moveTo>
                  <a:cubicBezTo>
                    <a:pt x="1826296" y="6807"/>
                    <a:pt x="1831579" y="13309"/>
                    <a:pt x="1837065" y="21031"/>
                  </a:cubicBezTo>
                  <a:cubicBezTo>
                    <a:pt x="1842552" y="28752"/>
                    <a:pt x="1845295" y="33375"/>
                    <a:pt x="1845295" y="34899"/>
                  </a:cubicBezTo>
                  <a:cubicBezTo>
                    <a:pt x="1845295" y="36423"/>
                    <a:pt x="1844686" y="37185"/>
                    <a:pt x="1843466" y="37185"/>
                  </a:cubicBezTo>
                  <a:cubicBezTo>
                    <a:pt x="1842247" y="37185"/>
                    <a:pt x="1840825" y="36931"/>
                    <a:pt x="1839199" y="36423"/>
                  </a:cubicBezTo>
                  <a:cubicBezTo>
                    <a:pt x="1837573" y="35915"/>
                    <a:pt x="1835948" y="35661"/>
                    <a:pt x="1834322" y="35661"/>
                  </a:cubicBezTo>
                  <a:cubicBezTo>
                    <a:pt x="1830462" y="35661"/>
                    <a:pt x="1816847" y="37795"/>
                    <a:pt x="1793479" y="42062"/>
                  </a:cubicBezTo>
                  <a:lnTo>
                    <a:pt x="1793479" y="94488"/>
                  </a:lnTo>
                  <a:lnTo>
                    <a:pt x="1810853" y="94488"/>
                  </a:lnTo>
                  <a:lnTo>
                    <a:pt x="1822130" y="78333"/>
                  </a:lnTo>
                  <a:cubicBezTo>
                    <a:pt x="1823146" y="76708"/>
                    <a:pt x="1824264" y="75895"/>
                    <a:pt x="1825483" y="75895"/>
                  </a:cubicBezTo>
                  <a:cubicBezTo>
                    <a:pt x="1827718" y="75895"/>
                    <a:pt x="1832798" y="79705"/>
                    <a:pt x="1840723" y="87325"/>
                  </a:cubicBezTo>
                  <a:cubicBezTo>
                    <a:pt x="1848648" y="94945"/>
                    <a:pt x="1852610" y="99872"/>
                    <a:pt x="1852610" y="102108"/>
                  </a:cubicBezTo>
                  <a:cubicBezTo>
                    <a:pt x="1852610" y="103530"/>
                    <a:pt x="1850375" y="104241"/>
                    <a:pt x="1845905" y="104241"/>
                  </a:cubicBezTo>
                  <a:lnTo>
                    <a:pt x="1793479" y="104241"/>
                  </a:lnTo>
                  <a:lnTo>
                    <a:pt x="1793479" y="126187"/>
                  </a:lnTo>
                  <a:cubicBezTo>
                    <a:pt x="1809329" y="130860"/>
                    <a:pt x="1820810" y="134670"/>
                    <a:pt x="1827922" y="137617"/>
                  </a:cubicBezTo>
                  <a:cubicBezTo>
                    <a:pt x="1835034" y="140563"/>
                    <a:pt x="1839758" y="143560"/>
                    <a:pt x="1842095" y="146608"/>
                  </a:cubicBezTo>
                  <a:cubicBezTo>
                    <a:pt x="1844431" y="149656"/>
                    <a:pt x="1845600" y="154330"/>
                    <a:pt x="1845600" y="160629"/>
                  </a:cubicBezTo>
                  <a:cubicBezTo>
                    <a:pt x="1845600" y="166928"/>
                    <a:pt x="1843720" y="172262"/>
                    <a:pt x="1839961" y="176631"/>
                  </a:cubicBezTo>
                  <a:cubicBezTo>
                    <a:pt x="1836202" y="181000"/>
                    <a:pt x="1832900" y="183184"/>
                    <a:pt x="1830055" y="183184"/>
                  </a:cubicBezTo>
                  <a:cubicBezTo>
                    <a:pt x="1827210" y="183184"/>
                    <a:pt x="1825128" y="182422"/>
                    <a:pt x="1823807" y="180898"/>
                  </a:cubicBezTo>
                  <a:cubicBezTo>
                    <a:pt x="1822486" y="179374"/>
                    <a:pt x="1821114" y="176784"/>
                    <a:pt x="1819692" y="173126"/>
                  </a:cubicBezTo>
                  <a:cubicBezTo>
                    <a:pt x="1813596" y="157073"/>
                    <a:pt x="1804858" y="144272"/>
                    <a:pt x="1793479" y="134721"/>
                  </a:cubicBezTo>
                  <a:lnTo>
                    <a:pt x="1793479" y="274929"/>
                  </a:lnTo>
                  <a:cubicBezTo>
                    <a:pt x="1793479" y="276758"/>
                    <a:pt x="1792666" y="278180"/>
                    <a:pt x="1791041" y="279196"/>
                  </a:cubicBezTo>
                  <a:cubicBezTo>
                    <a:pt x="1789415" y="280212"/>
                    <a:pt x="1785859" y="281736"/>
                    <a:pt x="1780373" y="283768"/>
                  </a:cubicBezTo>
                  <a:cubicBezTo>
                    <a:pt x="1774886" y="285800"/>
                    <a:pt x="1771330" y="286816"/>
                    <a:pt x="1769705" y="286816"/>
                  </a:cubicBezTo>
                  <a:cubicBezTo>
                    <a:pt x="1768079" y="286816"/>
                    <a:pt x="1767266" y="285496"/>
                    <a:pt x="1767266" y="282854"/>
                  </a:cubicBezTo>
                  <a:lnTo>
                    <a:pt x="1767876" y="270357"/>
                  </a:lnTo>
                  <a:cubicBezTo>
                    <a:pt x="1768079" y="262026"/>
                    <a:pt x="1768181" y="252882"/>
                    <a:pt x="1768181" y="242925"/>
                  </a:cubicBezTo>
                  <a:lnTo>
                    <a:pt x="1768181" y="145999"/>
                  </a:lnTo>
                  <a:cubicBezTo>
                    <a:pt x="1752737" y="177292"/>
                    <a:pt x="1728455" y="205638"/>
                    <a:pt x="1695334" y="231038"/>
                  </a:cubicBezTo>
                  <a:lnTo>
                    <a:pt x="1690761" y="226771"/>
                  </a:lnTo>
                  <a:cubicBezTo>
                    <a:pt x="1718600" y="194462"/>
                    <a:pt x="1741663" y="153619"/>
                    <a:pt x="1759951" y="104241"/>
                  </a:cubicBezTo>
                  <a:lnTo>
                    <a:pt x="1711183" y="104241"/>
                  </a:lnTo>
                  <a:cubicBezTo>
                    <a:pt x="1705900" y="104241"/>
                    <a:pt x="1701531" y="104749"/>
                    <a:pt x="1698077" y="105765"/>
                  </a:cubicBezTo>
                  <a:lnTo>
                    <a:pt x="1692895" y="92964"/>
                  </a:lnTo>
                  <a:cubicBezTo>
                    <a:pt x="1697162" y="93980"/>
                    <a:pt x="1702242" y="94488"/>
                    <a:pt x="1708135" y="94488"/>
                  </a:cubicBezTo>
                  <a:lnTo>
                    <a:pt x="1768181" y="94488"/>
                  </a:lnTo>
                  <a:lnTo>
                    <a:pt x="1768181" y="46634"/>
                  </a:lnTo>
                  <a:cubicBezTo>
                    <a:pt x="1742374" y="50901"/>
                    <a:pt x="1719616" y="53848"/>
                    <a:pt x="1699906" y="55473"/>
                  </a:cubicBezTo>
                  <a:lnTo>
                    <a:pt x="1698686" y="49682"/>
                  </a:lnTo>
                  <a:cubicBezTo>
                    <a:pt x="1756192" y="33629"/>
                    <a:pt x="1797035" y="17576"/>
                    <a:pt x="1821216" y="1524"/>
                  </a:cubicBezTo>
                  <a:close/>
                  <a:moveTo>
                    <a:pt x="403591" y="1524"/>
                  </a:moveTo>
                  <a:cubicBezTo>
                    <a:pt x="414970" y="7010"/>
                    <a:pt x="422895" y="11582"/>
                    <a:pt x="427365" y="15240"/>
                  </a:cubicBezTo>
                  <a:cubicBezTo>
                    <a:pt x="431836" y="18897"/>
                    <a:pt x="434071" y="21640"/>
                    <a:pt x="434071" y="23469"/>
                  </a:cubicBezTo>
                  <a:cubicBezTo>
                    <a:pt x="434071" y="25908"/>
                    <a:pt x="432242" y="27127"/>
                    <a:pt x="428585" y="27127"/>
                  </a:cubicBezTo>
                  <a:cubicBezTo>
                    <a:pt x="425740" y="27127"/>
                    <a:pt x="422844" y="28549"/>
                    <a:pt x="419898" y="31394"/>
                  </a:cubicBezTo>
                  <a:cubicBezTo>
                    <a:pt x="416951" y="34239"/>
                    <a:pt x="411414" y="41452"/>
                    <a:pt x="403286" y="53035"/>
                  </a:cubicBezTo>
                  <a:cubicBezTo>
                    <a:pt x="408163" y="53644"/>
                    <a:pt x="410601" y="54610"/>
                    <a:pt x="410601" y="55930"/>
                  </a:cubicBezTo>
                  <a:cubicBezTo>
                    <a:pt x="410601" y="57251"/>
                    <a:pt x="408366" y="58928"/>
                    <a:pt x="403896" y="60960"/>
                  </a:cubicBezTo>
                  <a:lnTo>
                    <a:pt x="403896" y="155752"/>
                  </a:lnTo>
                  <a:cubicBezTo>
                    <a:pt x="403896" y="158597"/>
                    <a:pt x="402981" y="160731"/>
                    <a:pt x="401153" y="162153"/>
                  </a:cubicBezTo>
                  <a:cubicBezTo>
                    <a:pt x="399324" y="163576"/>
                    <a:pt x="395717" y="165455"/>
                    <a:pt x="390332" y="167792"/>
                  </a:cubicBezTo>
                  <a:cubicBezTo>
                    <a:pt x="384947" y="170129"/>
                    <a:pt x="381544" y="171297"/>
                    <a:pt x="380121" y="171297"/>
                  </a:cubicBezTo>
                  <a:cubicBezTo>
                    <a:pt x="378699" y="171297"/>
                    <a:pt x="377988" y="169976"/>
                    <a:pt x="377988" y="167335"/>
                  </a:cubicBezTo>
                  <a:lnTo>
                    <a:pt x="378902" y="138988"/>
                  </a:lnTo>
                  <a:cubicBezTo>
                    <a:pt x="379105" y="130251"/>
                    <a:pt x="379207" y="121920"/>
                    <a:pt x="379207" y="113995"/>
                  </a:cubicBezTo>
                  <a:lnTo>
                    <a:pt x="379207" y="83515"/>
                  </a:lnTo>
                  <a:cubicBezTo>
                    <a:pt x="357668" y="107492"/>
                    <a:pt x="338567" y="125476"/>
                    <a:pt x="321905" y="137464"/>
                  </a:cubicBezTo>
                  <a:lnTo>
                    <a:pt x="318552" y="133502"/>
                  </a:lnTo>
                  <a:cubicBezTo>
                    <a:pt x="354112" y="95097"/>
                    <a:pt x="382458" y="51104"/>
                    <a:pt x="403591" y="1524"/>
                  </a:cubicBezTo>
                  <a:close/>
                  <a:moveTo>
                    <a:pt x="99096" y="0"/>
                  </a:moveTo>
                  <a:cubicBezTo>
                    <a:pt x="114336" y="5080"/>
                    <a:pt x="125055" y="8788"/>
                    <a:pt x="131252" y="11125"/>
                  </a:cubicBezTo>
                  <a:cubicBezTo>
                    <a:pt x="137450" y="13462"/>
                    <a:pt x="140549" y="15595"/>
                    <a:pt x="140549" y="17526"/>
                  </a:cubicBezTo>
                  <a:cubicBezTo>
                    <a:pt x="140549" y="19456"/>
                    <a:pt x="136383" y="22047"/>
                    <a:pt x="128052" y="25298"/>
                  </a:cubicBezTo>
                  <a:lnTo>
                    <a:pt x="128052" y="77419"/>
                  </a:lnTo>
                  <a:lnTo>
                    <a:pt x="196327" y="77419"/>
                  </a:lnTo>
                  <a:lnTo>
                    <a:pt x="204252" y="62484"/>
                  </a:lnTo>
                  <a:cubicBezTo>
                    <a:pt x="205471" y="60248"/>
                    <a:pt x="206792" y="59131"/>
                    <a:pt x="208214" y="59131"/>
                  </a:cubicBezTo>
                  <a:cubicBezTo>
                    <a:pt x="210246" y="59131"/>
                    <a:pt x="216444" y="62128"/>
                    <a:pt x="226807" y="68122"/>
                  </a:cubicBezTo>
                  <a:cubicBezTo>
                    <a:pt x="237170" y="74117"/>
                    <a:pt x="242352" y="78232"/>
                    <a:pt x="242352" y="80467"/>
                  </a:cubicBezTo>
                  <a:cubicBezTo>
                    <a:pt x="242352" y="82702"/>
                    <a:pt x="237272" y="86156"/>
                    <a:pt x="227112" y="90830"/>
                  </a:cubicBezTo>
                  <a:lnTo>
                    <a:pt x="227112" y="162763"/>
                  </a:lnTo>
                  <a:cubicBezTo>
                    <a:pt x="227112" y="165811"/>
                    <a:pt x="227213" y="168656"/>
                    <a:pt x="227417" y="171297"/>
                  </a:cubicBezTo>
                  <a:lnTo>
                    <a:pt x="228026" y="177698"/>
                  </a:lnTo>
                  <a:cubicBezTo>
                    <a:pt x="228026" y="179120"/>
                    <a:pt x="227010" y="180441"/>
                    <a:pt x="224978" y="181660"/>
                  </a:cubicBezTo>
                  <a:cubicBezTo>
                    <a:pt x="222946" y="182880"/>
                    <a:pt x="219085" y="184251"/>
                    <a:pt x="213396" y="185775"/>
                  </a:cubicBezTo>
                  <a:cubicBezTo>
                    <a:pt x="207706" y="187299"/>
                    <a:pt x="203541" y="188061"/>
                    <a:pt x="200899" y="188061"/>
                  </a:cubicBezTo>
                  <a:cubicBezTo>
                    <a:pt x="199680" y="188061"/>
                    <a:pt x="199070" y="187045"/>
                    <a:pt x="199070" y="185013"/>
                  </a:cubicBezTo>
                  <a:lnTo>
                    <a:pt x="199070" y="168859"/>
                  </a:lnTo>
                  <a:lnTo>
                    <a:pt x="128052" y="168859"/>
                  </a:lnTo>
                  <a:lnTo>
                    <a:pt x="128052" y="237439"/>
                  </a:lnTo>
                  <a:cubicBezTo>
                    <a:pt x="128052" y="244144"/>
                    <a:pt x="128255" y="251256"/>
                    <a:pt x="128661" y="258775"/>
                  </a:cubicBezTo>
                  <a:lnTo>
                    <a:pt x="128966" y="269138"/>
                  </a:lnTo>
                  <a:cubicBezTo>
                    <a:pt x="128966" y="270764"/>
                    <a:pt x="128255" y="272084"/>
                    <a:pt x="126833" y="273100"/>
                  </a:cubicBezTo>
                  <a:cubicBezTo>
                    <a:pt x="125410" y="274116"/>
                    <a:pt x="120991" y="275793"/>
                    <a:pt x="113574" y="278130"/>
                  </a:cubicBezTo>
                  <a:cubicBezTo>
                    <a:pt x="106157" y="280466"/>
                    <a:pt x="101839" y="281635"/>
                    <a:pt x="100620" y="281635"/>
                  </a:cubicBezTo>
                  <a:cubicBezTo>
                    <a:pt x="99401" y="281635"/>
                    <a:pt x="98791" y="280009"/>
                    <a:pt x="98791" y="276758"/>
                  </a:cubicBezTo>
                  <a:lnTo>
                    <a:pt x="99401" y="264871"/>
                  </a:lnTo>
                  <a:cubicBezTo>
                    <a:pt x="99604" y="256743"/>
                    <a:pt x="99705" y="247599"/>
                    <a:pt x="99705" y="237439"/>
                  </a:cubicBezTo>
                  <a:lnTo>
                    <a:pt x="99705" y="168859"/>
                  </a:lnTo>
                  <a:lnTo>
                    <a:pt x="29601" y="168859"/>
                  </a:lnTo>
                  <a:lnTo>
                    <a:pt x="29601" y="181965"/>
                  </a:lnTo>
                  <a:cubicBezTo>
                    <a:pt x="29601" y="183388"/>
                    <a:pt x="28789" y="184708"/>
                    <a:pt x="27163" y="185928"/>
                  </a:cubicBezTo>
                  <a:cubicBezTo>
                    <a:pt x="25537" y="187147"/>
                    <a:pt x="21321" y="188874"/>
                    <a:pt x="14514" y="191109"/>
                  </a:cubicBezTo>
                  <a:cubicBezTo>
                    <a:pt x="7707" y="193344"/>
                    <a:pt x="3541" y="194462"/>
                    <a:pt x="2017" y="194462"/>
                  </a:cubicBezTo>
                  <a:cubicBezTo>
                    <a:pt x="493" y="194462"/>
                    <a:pt x="-167" y="193446"/>
                    <a:pt x="36" y="191414"/>
                  </a:cubicBezTo>
                  <a:cubicBezTo>
                    <a:pt x="1052" y="184505"/>
                    <a:pt x="1560" y="176885"/>
                    <a:pt x="1560" y="168554"/>
                  </a:cubicBezTo>
                  <a:lnTo>
                    <a:pt x="1560" y="85648"/>
                  </a:lnTo>
                  <a:cubicBezTo>
                    <a:pt x="1560" y="77114"/>
                    <a:pt x="1255" y="68478"/>
                    <a:pt x="645" y="59740"/>
                  </a:cubicBezTo>
                  <a:cubicBezTo>
                    <a:pt x="15276" y="65430"/>
                    <a:pt x="26960" y="71323"/>
                    <a:pt x="35697" y="77419"/>
                  </a:cubicBezTo>
                  <a:lnTo>
                    <a:pt x="99705" y="77419"/>
                  </a:lnTo>
                  <a:lnTo>
                    <a:pt x="99705" y="27127"/>
                  </a:lnTo>
                  <a:cubicBezTo>
                    <a:pt x="99705" y="16560"/>
                    <a:pt x="99502" y="7518"/>
                    <a:pt x="9909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2400" dirty="0">
                <a:solidFill>
                  <a:schemeClr val="bg1"/>
                </a:solidFill>
                <a:latin typeface="华文中宋" panose="02010600040101010101" pitchFamily="2" charset="-122"/>
                <a:ea typeface="华文中宋" panose="02010600040101010101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30972524"/>
      </p:ext>
    </p:extLst>
  </p:cSld>
  <p:clrMapOvr>
    <a:masterClrMapping/>
  </p:clrMapOvr>
  <p:transition spd="slow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2.59259E-6 L 2.08333E-7 0.19885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9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03"/>
                                        </p:tgtEl>
                                      </p:cBhvr>
                                      <p:by x="11350" y="1135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圆角矩形 151"/>
          <p:cNvSpPr/>
          <p:nvPr/>
        </p:nvSpPr>
        <p:spPr>
          <a:xfrm>
            <a:off x="10904341" y="1733496"/>
            <a:ext cx="87086" cy="1619304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1" name="圆角矩形 150"/>
          <p:cNvSpPr/>
          <p:nvPr/>
        </p:nvSpPr>
        <p:spPr>
          <a:xfrm>
            <a:off x="1200573" y="1733496"/>
            <a:ext cx="87086" cy="1619304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0" name="矩形 149"/>
          <p:cNvSpPr/>
          <p:nvPr/>
        </p:nvSpPr>
        <p:spPr>
          <a:xfrm>
            <a:off x="1200573" y="798286"/>
            <a:ext cx="9790854" cy="1406158"/>
          </a:xfrm>
          <a:prstGeom prst="rect">
            <a:avLst/>
          </a:prstGeom>
          <a:solidFill>
            <a:srgbClr val="C00000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4" name="组合 23"/>
          <p:cNvGrpSpPr/>
          <p:nvPr/>
        </p:nvGrpSpPr>
        <p:grpSpPr>
          <a:xfrm>
            <a:off x="3718996" y="2958076"/>
            <a:ext cx="1459265" cy="2400077"/>
            <a:chOff x="3718996" y="2958076"/>
            <a:chExt cx="1459265" cy="2400077"/>
          </a:xfrm>
        </p:grpSpPr>
        <p:grpSp>
          <p:nvGrpSpPr>
            <p:cNvPr id="230" name="组合 229"/>
            <p:cNvGrpSpPr/>
            <p:nvPr/>
          </p:nvGrpSpPr>
          <p:grpSpPr>
            <a:xfrm>
              <a:off x="4825615" y="2958076"/>
              <a:ext cx="352646" cy="928717"/>
              <a:chOff x="4644804" y="3891059"/>
              <a:chExt cx="352646" cy="928717"/>
            </a:xfrm>
          </p:grpSpPr>
          <p:sp>
            <p:nvSpPr>
              <p:cNvPr id="236" name="矩形 23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37" name="组合 23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38" name="椭圆 23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9" name="禁止符 23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31" name="任意多边形 230"/>
            <p:cNvSpPr/>
            <p:nvPr/>
          </p:nvSpPr>
          <p:spPr>
            <a:xfrm>
              <a:off x="3718996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2" name="组合 231"/>
            <p:cNvGrpSpPr/>
            <p:nvPr/>
          </p:nvGrpSpPr>
          <p:grpSpPr>
            <a:xfrm>
              <a:off x="4152738" y="3179263"/>
              <a:ext cx="283844" cy="70873"/>
              <a:chOff x="3971927" y="4121772"/>
              <a:chExt cx="283844" cy="70873"/>
            </a:xfrm>
          </p:grpSpPr>
          <p:sp>
            <p:nvSpPr>
              <p:cNvPr id="234" name="椭圆 233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5" name="椭圆 234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33" name="椭圆 232"/>
          <p:cNvSpPr/>
          <p:nvPr/>
        </p:nvSpPr>
        <p:spPr>
          <a:xfrm>
            <a:off x="4236358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2" name="组合 21"/>
          <p:cNvGrpSpPr/>
          <p:nvPr/>
        </p:nvGrpSpPr>
        <p:grpSpPr>
          <a:xfrm>
            <a:off x="2427225" y="2958076"/>
            <a:ext cx="1459265" cy="2400077"/>
            <a:chOff x="2427225" y="2958076"/>
            <a:chExt cx="1459265" cy="2400077"/>
          </a:xfrm>
        </p:grpSpPr>
        <p:grpSp>
          <p:nvGrpSpPr>
            <p:cNvPr id="241" name="组合 240"/>
            <p:cNvGrpSpPr/>
            <p:nvPr/>
          </p:nvGrpSpPr>
          <p:grpSpPr>
            <a:xfrm>
              <a:off x="3533844" y="2958076"/>
              <a:ext cx="352646" cy="928717"/>
              <a:chOff x="4644804" y="3891059"/>
              <a:chExt cx="352646" cy="928717"/>
            </a:xfrm>
          </p:grpSpPr>
          <p:sp>
            <p:nvSpPr>
              <p:cNvPr id="247" name="矩形 246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48" name="组合 247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49" name="椭圆 248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0" name="禁止符 249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42" name="任意多边形 241"/>
            <p:cNvSpPr/>
            <p:nvPr/>
          </p:nvSpPr>
          <p:spPr>
            <a:xfrm>
              <a:off x="2427225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43" name="组合 242"/>
            <p:cNvGrpSpPr/>
            <p:nvPr/>
          </p:nvGrpSpPr>
          <p:grpSpPr>
            <a:xfrm>
              <a:off x="2860967" y="3179263"/>
              <a:ext cx="283844" cy="70873"/>
              <a:chOff x="3971927" y="4121772"/>
              <a:chExt cx="283844" cy="70873"/>
            </a:xfrm>
          </p:grpSpPr>
          <p:sp>
            <p:nvSpPr>
              <p:cNvPr id="245" name="椭圆 244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6" name="椭圆 245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44" name="椭圆 243"/>
          <p:cNvSpPr/>
          <p:nvPr/>
        </p:nvSpPr>
        <p:spPr>
          <a:xfrm>
            <a:off x="2944587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" name="组合 20"/>
          <p:cNvGrpSpPr/>
          <p:nvPr/>
        </p:nvGrpSpPr>
        <p:grpSpPr>
          <a:xfrm>
            <a:off x="1135454" y="2958076"/>
            <a:ext cx="1459265" cy="2400077"/>
            <a:chOff x="1135454" y="2958076"/>
            <a:chExt cx="1459265" cy="2400077"/>
          </a:xfrm>
        </p:grpSpPr>
        <p:grpSp>
          <p:nvGrpSpPr>
            <p:cNvPr id="252" name="组合 251"/>
            <p:cNvGrpSpPr/>
            <p:nvPr/>
          </p:nvGrpSpPr>
          <p:grpSpPr>
            <a:xfrm>
              <a:off x="2242073" y="2958076"/>
              <a:ext cx="352646" cy="928717"/>
              <a:chOff x="4644804" y="3891059"/>
              <a:chExt cx="352646" cy="928717"/>
            </a:xfrm>
          </p:grpSpPr>
          <p:sp>
            <p:nvSpPr>
              <p:cNvPr id="258" name="矩形 257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59" name="组合 258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60" name="椭圆 259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1" name="禁止符 260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53" name="任意多边形 252"/>
            <p:cNvSpPr/>
            <p:nvPr/>
          </p:nvSpPr>
          <p:spPr>
            <a:xfrm>
              <a:off x="1135454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54" name="组合 253"/>
            <p:cNvGrpSpPr/>
            <p:nvPr/>
          </p:nvGrpSpPr>
          <p:grpSpPr>
            <a:xfrm>
              <a:off x="1569196" y="3179263"/>
              <a:ext cx="283844" cy="70873"/>
              <a:chOff x="3971927" y="4121772"/>
              <a:chExt cx="283844" cy="70873"/>
            </a:xfrm>
          </p:grpSpPr>
          <p:sp>
            <p:nvSpPr>
              <p:cNvPr id="256" name="椭圆 255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7" name="椭圆 256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55" name="椭圆 254"/>
          <p:cNvSpPr/>
          <p:nvPr/>
        </p:nvSpPr>
        <p:spPr>
          <a:xfrm>
            <a:off x="1652816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7" name="组合 26"/>
          <p:cNvGrpSpPr/>
          <p:nvPr/>
        </p:nvGrpSpPr>
        <p:grpSpPr>
          <a:xfrm>
            <a:off x="9597282" y="2958076"/>
            <a:ext cx="1459265" cy="2400077"/>
            <a:chOff x="9597282" y="2958076"/>
            <a:chExt cx="1459265" cy="2400077"/>
          </a:xfrm>
        </p:grpSpPr>
        <p:grpSp>
          <p:nvGrpSpPr>
            <p:cNvPr id="263" name="组合 262"/>
            <p:cNvGrpSpPr/>
            <p:nvPr/>
          </p:nvGrpSpPr>
          <p:grpSpPr>
            <a:xfrm>
              <a:off x="10703901" y="2958076"/>
              <a:ext cx="352646" cy="928717"/>
              <a:chOff x="4644804" y="3891059"/>
              <a:chExt cx="352646" cy="928717"/>
            </a:xfrm>
          </p:grpSpPr>
          <p:sp>
            <p:nvSpPr>
              <p:cNvPr id="269" name="矩形 268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70" name="组合 269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71" name="椭圆 270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2" name="禁止符 271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64" name="任意多边形 263"/>
            <p:cNvSpPr/>
            <p:nvPr/>
          </p:nvSpPr>
          <p:spPr>
            <a:xfrm>
              <a:off x="9597282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65" name="组合 264"/>
            <p:cNvGrpSpPr/>
            <p:nvPr/>
          </p:nvGrpSpPr>
          <p:grpSpPr>
            <a:xfrm>
              <a:off x="10031024" y="3179263"/>
              <a:ext cx="283844" cy="70873"/>
              <a:chOff x="3971927" y="4121772"/>
              <a:chExt cx="283844" cy="70873"/>
            </a:xfrm>
          </p:grpSpPr>
          <p:sp>
            <p:nvSpPr>
              <p:cNvPr id="267" name="椭圆 266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68" name="椭圆 267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66" name="椭圆 265"/>
          <p:cNvSpPr/>
          <p:nvPr/>
        </p:nvSpPr>
        <p:spPr>
          <a:xfrm>
            <a:off x="10114644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6" name="组合 25"/>
          <p:cNvGrpSpPr/>
          <p:nvPr/>
        </p:nvGrpSpPr>
        <p:grpSpPr>
          <a:xfrm>
            <a:off x="8305511" y="2958076"/>
            <a:ext cx="1459265" cy="2400077"/>
            <a:chOff x="8305511" y="2958076"/>
            <a:chExt cx="1459265" cy="2400077"/>
          </a:xfrm>
        </p:grpSpPr>
        <p:grpSp>
          <p:nvGrpSpPr>
            <p:cNvPr id="274" name="组合 273"/>
            <p:cNvGrpSpPr/>
            <p:nvPr/>
          </p:nvGrpSpPr>
          <p:grpSpPr>
            <a:xfrm>
              <a:off x="9412130" y="2958076"/>
              <a:ext cx="352646" cy="928717"/>
              <a:chOff x="4644804" y="3891059"/>
              <a:chExt cx="352646" cy="928717"/>
            </a:xfrm>
          </p:grpSpPr>
          <p:sp>
            <p:nvSpPr>
              <p:cNvPr id="280" name="矩形 279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81" name="组合 280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82" name="椭圆 281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83" name="禁止符 282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75" name="任意多边形 274"/>
            <p:cNvSpPr/>
            <p:nvPr/>
          </p:nvSpPr>
          <p:spPr>
            <a:xfrm>
              <a:off x="8305511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76" name="组合 275"/>
            <p:cNvGrpSpPr/>
            <p:nvPr/>
          </p:nvGrpSpPr>
          <p:grpSpPr>
            <a:xfrm>
              <a:off x="8739253" y="3179263"/>
              <a:ext cx="283844" cy="70873"/>
              <a:chOff x="3971927" y="4121772"/>
              <a:chExt cx="283844" cy="70873"/>
            </a:xfrm>
          </p:grpSpPr>
          <p:sp>
            <p:nvSpPr>
              <p:cNvPr id="278" name="椭圆 277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9" name="椭圆 278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77" name="椭圆 276"/>
          <p:cNvSpPr/>
          <p:nvPr/>
        </p:nvSpPr>
        <p:spPr>
          <a:xfrm>
            <a:off x="8822873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5" name="组合 24"/>
          <p:cNvGrpSpPr/>
          <p:nvPr/>
        </p:nvGrpSpPr>
        <p:grpSpPr>
          <a:xfrm>
            <a:off x="7013740" y="2958076"/>
            <a:ext cx="1459265" cy="2400077"/>
            <a:chOff x="7013740" y="2958076"/>
            <a:chExt cx="1459265" cy="2400077"/>
          </a:xfrm>
        </p:grpSpPr>
        <p:grpSp>
          <p:nvGrpSpPr>
            <p:cNvPr id="285" name="组合 284"/>
            <p:cNvGrpSpPr/>
            <p:nvPr/>
          </p:nvGrpSpPr>
          <p:grpSpPr>
            <a:xfrm>
              <a:off x="8120359" y="2958076"/>
              <a:ext cx="352646" cy="928717"/>
              <a:chOff x="4644804" y="3891059"/>
              <a:chExt cx="352646" cy="928717"/>
            </a:xfrm>
          </p:grpSpPr>
          <p:sp>
            <p:nvSpPr>
              <p:cNvPr id="291" name="矩形 290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92" name="组合 291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93" name="椭圆 292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4" name="禁止符 293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86" name="任意多边形 285"/>
            <p:cNvSpPr/>
            <p:nvPr/>
          </p:nvSpPr>
          <p:spPr>
            <a:xfrm>
              <a:off x="7013740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87" name="组合 286"/>
            <p:cNvGrpSpPr/>
            <p:nvPr/>
          </p:nvGrpSpPr>
          <p:grpSpPr>
            <a:xfrm>
              <a:off x="7447482" y="3179263"/>
              <a:ext cx="283844" cy="70873"/>
              <a:chOff x="3971927" y="4121772"/>
              <a:chExt cx="283844" cy="70873"/>
            </a:xfrm>
          </p:grpSpPr>
          <p:sp>
            <p:nvSpPr>
              <p:cNvPr id="289" name="椭圆 288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0" name="椭圆 289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88" name="椭圆 287"/>
          <p:cNvSpPr/>
          <p:nvPr/>
        </p:nvSpPr>
        <p:spPr>
          <a:xfrm>
            <a:off x="7531102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" name="组合 7"/>
          <p:cNvGrpSpPr/>
          <p:nvPr/>
        </p:nvGrpSpPr>
        <p:grpSpPr>
          <a:xfrm>
            <a:off x="3718996" y="3929626"/>
            <a:ext cx="1459265" cy="2400077"/>
            <a:chOff x="3718996" y="3929626"/>
            <a:chExt cx="1459265" cy="2400077"/>
          </a:xfrm>
        </p:grpSpPr>
        <p:grpSp>
          <p:nvGrpSpPr>
            <p:cNvPr id="5" name="组合 4"/>
            <p:cNvGrpSpPr/>
            <p:nvPr/>
          </p:nvGrpSpPr>
          <p:grpSpPr>
            <a:xfrm>
              <a:off x="4825615" y="3929626"/>
              <a:ext cx="352646" cy="928717"/>
              <a:chOff x="4644804" y="3891059"/>
              <a:chExt cx="352646" cy="928717"/>
            </a:xfrm>
          </p:grpSpPr>
          <p:sp>
            <p:nvSpPr>
              <p:cNvPr id="115" name="矩形 114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" name="组合 3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21" name="椭圆 120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" name="禁止符 1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36" name="任意多边形 135"/>
            <p:cNvSpPr/>
            <p:nvPr/>
          </p:nvSpPr>
          <p:spPr>
            <a:xfrm>
              <a:off x="3718996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" name="组合 6"/>
            <p:cNvGrpSpPr/>
            <p:nvPr/>
          </p:nvGrpSpPr>
          <p:grpSpPr>
            <a:xfrm>
              <a:off x="4152738" y="4150813"/>
              <a:ext cx="283844" cy="70873"/>
              <a:chOff x="3971927" y="4121772"/>
              <a:chExt cx="283844" cy="70873"/>
            </a:xfrm>
          </p:grpSpPr>
          <p:sp>
            <p:nvSpPr>
              <p:cNvPr id="6" name="椭圆 5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" name="椭圆 12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1" name="椭圆 10"/>
          <p:cNvSpPr/>
          <p:nvPr/>
        </p:nvSpPr>
        <p:spPr>
          <a:xfrm>
            <a:off x="4236358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" name="组合 8"/>
          <p:cNvGrpSpPr/>
          <p:nvPr/>
        </p:nvGrpSpPr>
        <p:grpSpPr>
          <a:xfrm>
            <a:off x="2427225" y="3929626"/>
            <a:ext cx="1459265" cy="2400077"/>
            <a:chOff x="2427225" y="3929626"/>
            <a:chExt cx="1459265" cy="2400077"/>
          </a:xfrm>
        </p:grpSpPr>
        <p:grpSp>
          <p:nvGrpSpPr>
            <p:cNvPr id="126" name="组合 125"/>
            <p:cNvGrpSpPr/>
            <p:nvPr/>
          </p:nvGrpSpPr>
          <p:grpSpPr>
            <a:xfrm>
              <a:off x="3533844" y="3929626"/>
              <a:ext cx="352646" cy="928717"/>
              <a:chOff x="4644804" y="3891059"/>
              <a:chExt cx="352646" cy="928717"/>
            </a:xfrm>
          </p:grpSpPr>
          <p:sp>
            <p:nvSpPr>
              <p:cNvPr id="134" name="矩形 133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5" name="组合 134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37" name="椭圆 136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" name="禁止符 137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27" name="任意多边形 126"/>
            <p:cNvSpPr/>
            <p:nvPr/>
          </p:nvSpPr>
          <p:spPr>
            <a:xfrm>
              <a:off x="2427225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9" name="组合 128"/>
            <p:cNvGrpSpPr/>
            <p:nvPr/>
          </p:nvGrpSpPr>
          <p:grpSpPr>
            <a:xfrm>
              <a:off x="2860967" y="4150813"/>
              <a:ext cx="283844" cy="70873"/>
              <a:chOff x="3971927" y="4121772"/>
              <a:chExt cx="283844" cy="70873"/>
            </a:xfrm>
          </p:grpSpPr>
          <p:sp>
            <p:nvSpPr>
              <p:cNvPr id="131" name="椭圆 130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" name="椭圆 131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30" name="椭圆 129"/>
          <p:cNvSpPr/>
          <p:nvPr/>
        </p:nvSpPr>
        <p:spPr>
          <a:xfrm>
            <a:off x="2944587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1135454" y="3929626"/>
            <a:ext cx="1459265" cy="2400077"/>
            <a:chOff x="1135454" y="3929626"/>
            <a:chExt cx="1459265" cy="2400077"/>
          </a:xfrm>
        </p:grpSpPr>
        <p:grpSp>
          <p:nvGrpSpPr>
            <p:cNvPr id="141" name="组合 140"/>
            <p:cNvGrpSpPr/>
            <p:nvPr/>
          </p:nvGrpSpPr>
          <p:grpSpPr>
            <a:xfrm>
              <a:off x="2242073" y="3929626"/>
              <a:ext cx="352646" cy="928717"/>
              <a:chOff x="4644804" y="3891059"/>
              <a:chExt cx="352646" cy="928717"/>
            </a:xfrm>
          </p:grpSpPr>
          <p:sp>
            <p:nvSpPr>
              <p:cNvPr id="149" name="矩形 148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3" name="组合 152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54" name="椭圆 153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" name="禁止符 154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42" name="任意多边形 141"/>
            <p:cNvSpPr/>
            <p:nvPr/>
          </p:nvSpPr>
          <p:spPr>
            <a:xfrm>
              <a:off x="1135454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45" name="组合 144"/>
            <p:cNvGrpSpPr/>
            <p:nvPr/>
          </p:nvGrpSpPr>
          <p:grpSpPr>
            <a:xfrm>
              <a:off x="1569196" y="4150813"/>
              <a:ext cx="283844" cy="70873"/>
              <a:chOff x="3971927" y="4121772"/>
              <a:chExt cx="283844" cy="70873"/>
            </a:xfrm>
          </p:grpSpPr>
          <p:sp>
            <p:nvSpPr>
              <p:cNvPr id="147" name="椭圆 146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" name="椭圆 147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46" name="椭圆 145"/>
          <p:cNvSpPr/>
          <p:nvPr/>
        </p:nvSpPr>
        <p:spPr>
          <a:xfrm>
            <a:off x="1652816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" name="组合 13"/>
          <p:cNvGrpSpPr/>
          <p:nvPr/>
        </p:nvGrpSpPr>
        <p:grpSpPr>
          <a:xfrm>
            <a:off x="8305511" y="3929626"/>
            <a:ext cx="1459265" cy="2400077"/>
            <a:chOff x="8305511" y="3929626"/>
            <a:chExt cx="1459265" cy="2400077"/>
          </a:xfrm>
        </p:grpSpPr>
        <p:grpSp>
          <p:nvGrpSpPr>
            <p:cNvPr id="188" name="组合 187"/>
            <p:cNvGrpSpPr/>
            <p:nvPr/>
          </p:nvGrpSpPr>
          <p:grpSpPr>
            <a:xfrm>
              <a:off x="9412130" y="3929626"/>
              <a:ext cx="352646" cy="928717"/>
              <a:chOff x="4644804" y="3891059"/>
              <a:chExt cx="352646" cy="928717"/>
            </a:xfrm>
          </p:grpSpPr>
          <p:sp>
            <p:nvSpPr>
              <p:cNvPr id="194" name="矩形 193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5" name="组合 194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96" name="椭圆 195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6" name="禁止符 215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89" name="任意多边形 188"/>
            <p:cNvSpPr/>
            <p:nvPr/>
          </p:nvSpPr>
          <p:spPr>
            <a:xfrm>
              <a:off x="8305511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0" name="组合 189"/>
            <p:cNvGrpSpPr/>
            <p:nvPr/>
          </p:nvGrpSpPr>
          <p:grpSpPr>
            <a:xfrm>
              <a:off x="8739253" y="4150813"/>
              <a:ext cx="283844" cy="70873"/>
              <a:chOff x="3971927" y="4121772"/>
              <a:chExt cx="283844" cy="70873"/>
            </a:xfrm>
          </p:grpSpPr>
          <p:sp>
            <p:nvSpPr>
              <p:cNvPr id="192" name="椭圆 19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3" name="椭圆 19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91" name="椭圆 190"/>
          <p:cNvSpPr/>
          <p:nvPr/>
        </p:nvSpPr>
        <p:spPr>
          <a:xfrm>
            <a:off x="8822873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3" name="组合 12"/>
          <p:cNvGrpSpPr/>
          <p:nvPr/>
        </p:nvGrpSpPr>
        <p:grpSpPr>
          <a:xfrm>
            <a:off x="7013740" y="3929626"/>
            <a:ext cx="1459265" cy="2400077"/>
            <a:chOff x="7013740" y="3929626"/>
            <a:chExt cx="1459265" cy="2400077"/>
          </a:xfrm>
        </p:grpSpPr>
        <p:grpSp>
          <p:nvGrpSpPr>
            <p:cNvPr id="218" name="组合 217"/>
            <p:cNvGrpSpPr/>
            <p:nvPr/>
          </p:nvGrpSpPr>
          <p:grpSpPr>
            <a:xfrm>
              <a:off x="8120359" y="3929626"/>
              <a:ext cx="352646" cy="928717"/>
              <a:chOff x="4644804" y="3891059"/>
              <a:chExt cx="352646" cy="928717"/>
            </a:xfrm>
          </p:grpSpPr>
          <p:sp>
            <p:nvSpPr>
              <p:cNvPr id="224" name="矩形 223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25" name="组合 224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26" name="椭圆 225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7" name="禁止符 226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19" name="任意多边形 218"/>
            <p:cNvSpPr/>
            <p:nvPr/>
          </p:nvSpPr>
          <p:spPr>
            <a:xfrm>
              <a:off x="7013740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0" name="组合 219"/>
            <p:cNvGrpSpPr/>
            <p:nvPr/>
          </p:nvGrpSpPr>
          <p:grpSpPr>
            <a:xfrm>
              <a:off x="7447482" y="4150813"/>
              <a:ext cx="283844" cy="70873"/>
              <a:chOff x="3971927" y="4121772"/>
              <a:chExt cx="283844" cy="70873"/>
            </a:xfrm>
          </p:grpSpPr>
          <p:sp>
            <p:nvSpPr>
              <p:cNvPr id="222" name="椭圆 22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3" name="椭圆 22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21" name="椭圆 220"/>
          <p:cNvSpPr/>
          <p:nvPr/>
        </p:nvSpPr>
        <p:spPr>
          <a:xfrm>
            <a:off x="7531102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8" name="组合 27"/>
          <p:cNvGrpSpPr/>
          <p:nvPr/>
        </p:nvGrpSpPr>
        <p:grpSpPr>
          <a:xfrm>
            <a:off x="10911732" y="2958076"/>
            <a:ext cx="1459265" cy="2400077"/>
            <a:chOff x="10911732" y="2958076"/>
            <a:chExt cx="1459265" cy="2400077"/>
          </a:xfrm>
        </p:grpSpPr>
        <p:grpSp>
          <p:nvGrpSpPr>
            <p:cNvPr id="295" name="组合 294"/>
            <p:cNvGrpSpPr/>
            <p:nvPr/>
          </p:nvGrpSpPr>
          <p:grpSpPr>
            <a:xfrm>
              <a:off x="12018351" y="2958076"/>
              <a:ext cx="352646" cy="928717"/>
              <a:chOff x="4644804" y="3891059"/>
              <a:chExt cx="352646" cy="928717"/>
            </a:xfrm>
          </p:grpSpPr>
          <p:sp>
            <p:nvSpPr>
              <p:cNvPr id="296" name="矩形 29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97" name="组合 29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98" name="椭圆 29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9" name="禁止符 29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00" name="任意多边形 299"/>
            <p:cNvSpPr/>
            <p:nvPr/>
          </p:nvSpPr>
          <p:spPr>
            <a:xfrm>
              <a:off x="10911732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01" name="组合 300"/>
            <p:cNvGrpSpPr/>
            <p:nvPr/>
          </p:nvGrpSpPr>
          <p:grpSpPr>
            <a:xfrm>
              <a:off x="11345474" y="3179263"/>
              <a:ext cx="283844" cy="70873"/>
              <a:chOff x="3971927" y="4121772"/>
              <a:chExt cx="283844" cy="70873"/>
            </a:xfrm>
          </p:grpSpPr>
          <p:sp>
            <p:nvSpPr>
              <p:cNvPr id="302" name="椭圆 30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3" name="椭圆 30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04" name="椭圆 303"/>
          <p:cNvSpPr/>
          <p:nvPr/>
        </p:nvSpPr>
        <p:spPr>
          <a:xfrm>
            <a:off x="11429094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" name="组合 15"/>
          <p:cNvGrpSpPr/>
          <p:nvPr/>
        </p:nvGrpSpPr>
        <p:grpSpPr>
          <a:xfrm>
            <a:off x="10911732" y="3929626"/>
            <a:ext cx="1459265" cy="2400077"/>
            <a:chOff x="10911732" y="3929626"/>
            <a:chExt cx="1459265" cy="2400077"/>
          </a:xfrm>
        </p:grpSpPr>
        <p:grpSp>
          <p:nvGrpSpPr>
            <p:cNvPr id="305" name="组合 304"/>
            <p:cNvGrpSpPr/>
            <p:nvPr/>
          </p:nvGrpSpPr>
          <p:grpSpPr>
            <a:xfrm>
              <a:off x="12018351" y="3929626"/>
              <a:ext cx="352646" cy="928717"/>
              <a:chOff x="4644804" y="3891059"/>
              <a:chExt cx="352646" cy="928717"/>
            </a:xfrm>
          </p:grpSpPr>
          <p:sp>
            <p:nvSpPr>
              <p:cNvPr id="306" name="矩形 30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07" name="组合 30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308" name="椭圆 30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9" name="禁止符 30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10" name="任意多边形 309"/>
            <p:cNvSpPr/>
            <p:nvPr/>
          </p:nvSpPr>
          <p:spPr>
            <a:xfrm>
              <a:off x="10911732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11" name="组合 310"/>
            <p:cNvGrpSpPr/>
            <p:nvPr/>
          </p:nvGrpSpPr>
          <p:grpSpPr>
            <a:xfrm>
              <a:off x="11345474" y="4150813"/>
              <a:ext cx="283844" cy="70873"/>
              <a:chOff x="3971927" y="4121772"/>
              <a:chExt cx="283844" cy="70873"/>
            </a:xfrm>
          </p:grpSpPr>
          <p:sp>
            <p:nvSpPr>
              <p:cNvPr id="312" name="椭圆 31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3" name="椭圆 31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14" name="椭圆 313"/>
          <p:cNvSpPr/>
          <p:nvPr/>
        </p:nvSpPr>
        <p:spPr>
          <a:xfrm>
            <a:off x="11429094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7" name="组合 16"/>
          <p:cNvGrpSpPr/>
          <p:nvPr/>
        </p:nvGrpSpPr>
        <p:grpSpPr>
          <a:xfrm>
            <a:off x="-213468" y="2958076"/>
            <a:ext cx="1459265" cy="2400077"/>
            <a:chOff x="-213468" y="2958076"/>
            <a:chExt cx="1459265" cy="2400077"/>
          </a:xfrm>
        </p:grpSpPr>
        <p:grpSp>
          <p:nvGrpSpPr>
            <p:cNvPr id="315" name="组合 314"/>
            <p:cNvGrpSpPr/>
            <p:nvPr/>
          </p:nvGrpSpPr>
          <p:grpSpPr>
            <a:xfrm>
              <a:off x="893151" y="2958076"/>
              <a:ext cx="352646" cy="928717"/>
              <a:chOff x="4644804" y="3891059"/>
              <a:chExt cx="352646" cy="928717"/>
            </a:xfrm>
          </p:grpSpPr>
          <p:sp>
            <p:nvSpPr>
              <p:cNvPr id="316" name="矩形 31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17" name="组合 31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318" name="椭圆 31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9" name="禁止符 31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20" name="任意多边形 319"/>
            <p:cNvSpPr/>
            <p:nvPr/>
          </p:nvSpPr>
          <p:spPr>
            <a:xfrm>
              <a:off x="-213468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21" name="组合 320"/>
            <p:cNvGrpSpPr/>
            <p:nvPr/>
          </p:nvGrpSpPr>
          <p:grpSpPr>
            <a:xfrm>
              <a:off x="220274" y="3179263"/>
              <a:ext cx="283844" cy="70873"/>
              <a:chOff x="3971927" y="4121772"/>
              <a:chExt cx="283844" cy="70873"/>
            </a:xfrm>
          </p:grpSpPr>
          <p:sp>
            <p:nvSpPr>
              <p:cNvPr id="322" name="椭圆 32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3" name="椭圆 32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24" name="椭圆 323"/>
          <p:cNvSpPr/>
          <p:nvPr/>
        </p:nvSpPr>
        <p:spPr>
          <a:xfrm>
            <a:off x="303894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" name="组合 11"/>
          <p:cNvGrpSpPr/>
          <p:nvPr/>
        </p:nvGrpSpPr>
        <p:grpSpPr>
          <a:xfrm>
            <a:off x="-213468" y="3929626"/>
            <a:ext cx="1459265" cy="2400077"/>
            <a:chOff x="-213468" y="3929626"/>
            <a:chExt cx="1459265" cy="2400077"/>
          </a:xfrm>
        </p:grpSpPr>
        <p:grpSp>
          <p:nvGrpSpPr>
            <p:cNvPr id="325" name="组合 324"/>
            <p:cNvGrpSpPr/>
            <p:nvPr/>
          </p:nvGrpSpPr>
          <p:grpSpPr>
            <a:xfrm>
              <a:off x="893151" y="3929626"/>
              <a:ext cx="352646" cy="928717"/>
              <a:chOff x="4644804" y="3891059"/>
              <a:chExt cx="352646" cy="928717"/>
            </a:xfrm>
          </p:grpSpPr>
          <p:sp>
            <p:nvSpPr>
              <p:cNvPr id="326" name="矩形 32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27" name="组合 32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328" name="椭圆 32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9" name="禁止符 32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30" name="任意多边形 329"/>
            <p:cNvSpPr/>
            <p:nvPr/>
          </p:nvSpPr>
          <p:spPr>
            <a:xfrm>
              <a:off x="-213468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31" name="组合 330"/>
            <p:cNvGrpSpPr/>
            <p:nvPr/>
          </p:nvGrpSpPr>
          <p:grpSpPr>
            <a:xfrm>
              <a:off x="220274" y="4150813"/>
              <a:ext cx="283844" cy="70873"/>
              <a:chOff x="3971927" y="4121772"/>
              <a:chExt cx="283844" cy="70873"/>
            </a:xfrm>
          </p:grpSpPr>
          <p:sp>
            <p:nvSpPr>
              <p:cNvPr id="332" name="椭圆 33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3" name="椭圆 33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34" name="椭圆 333"/>
          <p:cNvSpPr/>
          <p:nvPr/>
        </p:nvSpPr>
        <p:spPr>
          <a:xfrm>
            <a:off x="303894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" name="组合 14"/>
          <p:cNvGrpSpPr/>
          <p:nvPr/>
        </p:nvGrpSpPr>
        <p:grpSpPr>
          <a:xfrm>
            <a:off x="9597282" y="3929626"/>
            <a:ext cx="1459265" cy="2400077"/>
            <a:chOff x="9597282" y="3929626"/>
            <a:chExt cx="1459265" cy="2400077"/>
          </a:xfrm>
        </p:grpSpPr>
        <p:grpSp>
          <p:nvGrpSpPr>
            <p:cNvPr id="159" name="组合 158"/>
            <p:cNvGrpSpPr/>
            <p:nvPr/>
          </p:nvGrpSpPr>
          <p:grpSpPr>
            <a:xfrm>
              <a:off x="10703901" y="3929626"/>
              <a:ext cx="352646" cy="928717"/>
              <a:chOff x="4644804" y="3891059"/>
              <a:chExt cx="352646" cy="928717"/>
            </a:xfrm>
          </p:grpSpPr>
          <p:sp>
            <p:nvSpPr>
              <p:cNvPr id="182" name="矩形 181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83" name="组合 182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85" name="椭圆 184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6" name="禁止符 185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60" name="任意多边形 159"/>
            <p:cNvSpPr/>
            <p:nvPr/>
          </p:nvSpPr>
          <p:spPr>
            <a:xfrm>
              <a:off x="9597282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77" name="组合 176"/>
            <p:cNvGrpSpPr/>
            <p:nvPr/>
          </p:nvGrpSpPr>
          <p:grpSpPr>
            <a:xfrm>
              <a:off x="10031024" y="4150813"/>
              <a:ext cx="283844" cy="70873"/>
              <a:chOff x="3971927" y="4121772"/>
              <a:chExt cx="283844" cy="70873"/>
            </a:xfrm>
          </p:grpSpPr>
          <p:sp>
            <p:nvSpPr>
              <p:cNvPr id="179" name="椭圆 178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1" name="椭圆 180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78" name="椭圆 177"/>
          <p:cNvSpPr/>
          <p:nvPr/>
        </p:nvSpPr>
        <p:spPr>
          <a:xfrm>
            <a:off x="10114644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9" name="文本框 348"/>
          <p:cNvSpPr txBox="1"/>
          <p:nvPr/>
        </p:nvSpPr>
        <p:spPr>
          <a:xfrm>
            <a:off x="8839325" y="1029599"/>
            <a:ext cx="943534" cy="939552"/>
          </a:xfrm>
          <a:custGeom>
            <a:avLst/>
            <a:gdLst>
              <a:gd name="connsiteX0" fmla="*/ 390154 w 943534"/>
              <a:gd name="connsiteY0" fmla="*/ 326454 h 939552"/>
              <a:gd name="connsiteX1" fmla="*/ 943534 w 943534"/>
              <a:gd name="connsiteY1" fmla="*/ 326454 h 939552"/>
              <a:gd name="connsiteX2" fmla="*/ 943534 w 943534"/>
              <a:gd name="connsiteY2" fmla="*/ 437927 h 939552"/>
              <a:gd name="connsiteX3" fmla="*/ 792250 w 943534"/>
              <a:gd name="connsiteY3" fmla="*/ 437927 h 939552"/>
              <a:gd name="connsiteX4" fmla="*/ 792250 w 943534"/>
              <a:gd name="connsiteY4" fmla="*/ 847985 h 939552"/>
              <a:gd name="connsiteX5" fmla="*/ 601154 w 943534"/>
              <a:gd name="connsiteY5" fmla="*/ 939552 h 939552"/>
              <a:gd name="connsiteX6" fmla="*/ 557362 w 943534"/>
              <a:gd name="connsiteY6" fmla="*/ 812155 h 939552"/>
              <a:gd name="connsiteX7" fmla="*/ 660872 w 943534"/>
              <a:gd name="connsiteY7" fmla="*/ 784287 h 939552"/>
              <a:gd name="connsiteX8" fmla="*/ 660872 w 943534"/>
              <a:gd name="connsiteY8" fmla="*/ 437927 h 939552"/>
              <a:gd name="connsiteX9" fmla="*/ 390154 w 943534"/>
              <a:gd name="connsiteY9" fmla="*/ 437927 h 939552"/>
              <a:gd name="connsiteX10" fmla="*/ 274700 w 943534"/>
              <a:gd name="connsiteY10" fmla="*/ 234888 h 939552"/>
              <a:gd name="connsiteX11" fmla="*/ 286644 w 943534"/>
              <a:gd name="connsiteY11" fmla="*/ 242850 h 939552"/>
              <a:gd name="connsiteX12" fmla="*/ 394134 w 943534"/>
              <a:gd name="connsiteY12" fmla="*/ 306549 h 939552"/>
              <a:gd name="connsiteX13" fmla="*/ 386172 w 943534"/>
              <a:gd name="connsiteY13" fmla="*/ 314511 h 939552"/>
              <a:gd name="connsiteX14" fmla="*/ 282662 w 943534"/>
              <a:gd name="connsiteY14" fmla="*/ 437927 h 939552"/>
              <a:gd name="connsiteX15" fmla="*/ 282662 w 943534"/>
              <a:gd name="connsiteY15" fmla="*/ 923627 h 939552"/>
              <a:gd name="connsiteX16" fmla="*/ 155266 w 943534"/>
              <a:gd name="connsiteY16" fmla="*/ 923627 h 939552"/>
              <a:gd name="connsiteX17" fmla="*/ 155266 w 943534"/>
              <a:gd name="connsiteY17" fmla="*/ 557361 h 939552"/>
              <a:gd name="connsiteX18" fmla="*/ 87586 w 943534"/>
              <a:gd name="connsiteY18" fmla="*/ 629022 h 939552"/>
              <a:gd name="connsiteX19" fmla="*/ 0 w 943534"/>
              <a:gd name="connsiteY19" fmla="*/ 549399 h 939552"/>
              <a:gd name="connsiteX20" fmla="*/ 274700 w 943534"/>
              <a:gd name="connsiteY20" fmla="*/ 234888 h 939552"/>
              <a:gd name="connsiteX21" fmla="*/ 449870 w 943534"/>
              <a:gd name="connsiteY21" fmla="*/ 71661 h 939552"/>
              <a:gd name="connsiteX22" fmla="*/ 879835 w 943534"/>
              <a:gd name="connsiteY22" fmla="*/ 71661 h 939552"/>
              <a:gd name="connsiteX23" fmla="*/ 879835 w 943534"/>
              <a:gd name="connsiteY23" fmla="*/ 175171 h 939552"/>
              <a:gd name="connsiteX24" fmla="*/ 449870 w 943534"/>
              <a:gd name="connsiteY24" fmla="*/ 175171 h 939552"/>
              <a:gd name="connsiteX25" fmla="*/ 258776 w 943534"/>
              <a:gd name="connsiteY25" fmla="*/ 0 h 939552"/>
              <a:gd name="connsiteX26" fmla="*/ 326455 w 943534"/>
              <a:gd name="connsiteY26" fmla="*/ 35830 h 939552"/>
              <a:gd name="connsiteX27" fmla="*/ 390154 w 943534"/>
              <a:gd name="connsiteY27" fmla="*/ 67680 h 939552"/>
              <a:gd name="connsiteX28" fmla="*/ 378210 w 943534"/>
              <a:gd name="connsiteY28" fmla="*/ 83604 h 939552"/>
              <a:gd name="connsiteX29" fmla="*/ 338398 w 943534"/>
              <a:gd name="connsiteY29" fmla="*/ 115453 h 939552"/>
              <a:gd name="connsiteX30" fmla="*/ 107492 w 943534"/>
              <a:gd name="connsiteY30" fmla="*/ 342379 h 939552"/>
              <a:gd name="connsiteX31" fmla="*/ 15925 w 943534"/>
              <a:gd name="connsiteY31" fmla="*/ 262756 h 939552"/>
              <a:gd name="connsiteX32" fmla="*/ 258776 w 943534"/>
              <a:gd name="connsiteY32" fmla="*/ 0 h 93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43534" h="939552">
                <a:moveTo>
                  <a:pt x="390154" y="326454"/>
                </a:moveTo>
                <a:lnTo>
                  <a:pt x="943534" y="326454"/>
                </a:lnTo>
                <a:lnTo>
                  <a:pt x="943534" y="437927"/>
                </a:lnTo>
                <a:lnTo>
                  <a:pt x="792250" y="437927"/>
                </a:lnTo>
                <a:lnTo>
                  <a:pt x="792250" y="847985"/>
                </a:lnTo>
                <a:cubicBezTo>
                  <a:pt x="797558" y="909030"/>
                  <a:pt x="733860" y="939552"/>
                  <a:pt x="601154" y="939552"/>
                </a:cubicBezTo>
                <a:cubicBezTo>
                  <a:pt x="595846" y="889124"/>
                  <a:pt x="581249" y="846658"/>
                  <a:pt x="557362" y="812155"/>
                </a:cubicBezTo>
                <a:cubicBezTo>
                  <a:pt x="634331" y="814809"/>
                  <a:pt x="668834" y="805520"/>
                  <a:pt x="660872" y="784287"/>
                </a:cubicBezTo>
                <a:lnTo>
                  <a:pt x="660872" y="437927"/>
                </a:lnTo>
                <a:lnTo>
                  <a:pt x="390154" y="437927"/>
                </a:lnTo>
                <a:close/>
                <a:moveTo>
                  <a:pt x="274700" y="234888"/>
                </a:moveTo>
                <a:cubicBezTo>
                  <a:pt x="277354" y="234888"/>
                  <a:pt x="281335" y="237542"/>
                  <a:pt x="286644" y="242850"/>
                </a:cubicBezTo>
                <a:cubicBezTo>
                  <a:pt x="358304" y="274699"/>
                  <a:pt x="394134" y="295932"/>
                  <a:pt x="394134" y="306549"/>
                </a:cubicBezTo>
                <a:cubicBezTo>
                  <a:pt x="394134" y="309203"/>
                  <a:pt x="391480" y="311857"/>
                  <a:pt x="386172" y="314511"/>
                </a:cubicBezTo>
                <a:cubicBezTo>
                  <a:pt x="359632" y="341052"/>
                  <a:pt x="325128" y="382191"/>
                  <a:pt x="282662" y="437927"/>
                </a:cubicBezTo>
                <a:lnTo>
                  <a:pt x="282662" y="923627"/>
                </a:lnTo>
                <a:lnTo>
                  <a:pt x="155266" y="923627"/>
                </a:lnTo>
                <a:lnTo>
                  <a:pt x="155266" y="557361"/>
                </a:lnTo>
                <a:cubicBezTo>
                  <a:pt x="136687" y="578594"/>
                  <a:pt x="114126" y="602481"/>
                  <a:pt x="87586" y="629022"/>
                </a:cubicBezTo>
                <a:lnTo>
                  <a:pt x="0" y="549399"/>
                </a:lnTo>
                <a:cubicBezTo>
                  <a:pt x="108819" y="459160"/>
                  <a:pt x="200386" y="354323"/>
                  <a:pt x="274700" y="234888"/>
                </a:cubicBezTo>
                <a:close/>
                <a:moveTo>
                  <a:pt x="449870" y="71661"/>
                </a:moveTo>
                <a:lnTo>
                  <a:pt x="879835" y="71661"/>
                </a:lnTo>
                <a:lnTo>
                  <a:pt x="879835" y="175171"/>
                </a:lnTo>
                <a:lnTo>
                  <a:pt x="449870" y="175171"/>
                </a:lnTo>
                <a:close/>
                <a:moveTo>
                  <a:pt x="258776" y="0"/>
                </a:moveTo>
                <a:cubicBezTo>
                  <a:pt x="269392" y="5308"/>
                  <a:pt x="291952" y="17252"/>
                  <a:pt x="326455" y="35830"/>
                </a:cubicBezTo>
                <a:cubicBezTo>
                  <a:pt x="368920" y="54409"/>
                  <a:pt x="390154" y="65025"/>
                  <a:pt x="390154" y="67680"/>
                </a:cubicBezTo>
                <a:cubicBezTo>
                  <a:pt x="390154" y="70334"/>
                  <a:pt x="386172" y="75642"/>
                  <a:pt x="378210" y="83604"/>
                </a:cubicBezTo>
                <a:cubicBezTo>
                  <a:pt x="364940" y="91566"/>
                  <a:pt x="351669" y="102183"/>
                  <a:pt x="338398" y="115453"/>
                </a:cubicBezTo>
                <a:cubicBezTo>
                  <a:pt x="245504" y="218963"/>
                  <a:pt x="168536" y="294605"/>
                  <a:pt x="107492" y="342379"/>
                </a:cubicBezTo>
                <a:cubicBezTo>
                  <a:pt x="88913" y="318492"/>
                  <a:pt x="58390" y="291951"/>
                  <a:pt x="15925" y="262756"/>
                </a:cubicBezTo>
                <a:cubicBezTo>
                  <a:pt x="111473" y="191095"/>
                  <a:pt x="192423" y="103510"/>
                  <a:pt x="25877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48" name="文本框 347"/>
          <p:cNvSpPr txBox="1"/>
          <p:nvPr/>
        </p:nvSpPr>
        <p:spPr>
          <a:xfrm>
            <a:off x="6779805" y="1029599"/>
            <a:ext cx="800780" cy="907703"/>
          </a:xfrm>
          <a:custGeom>
            <a:avLst/>
            <a:gdLst>
              <a:gd name="connsiteX0" fmla="*/ 322473 w 800780"/>
              <a:gd name="connsiteY0" fmla="*/ 0 h 907703"/>
              <a:gd name="connsiteX1" fmla="*/ 374228 w 800780"/>
              <a:gd name="connsiteY1" fmla="*/ 0 h 907703"/>
              <a:gd name="connsiteX2" fmla="*/ 469776 w 800780"/>
              <a:gd name="connsiteY2" fmla="*/ 11943 h 907703"/>
              <a:gd name="connsiteX3" fmla="*/ 465795 w 800780"/>
              <a:gd name="connsiteY3" fmla="*/ 31849 h 907703"/>
              <a:gd name="connsiteX4" fmla="*/ 457832 w 800780"/>
              <a:gd name="connsiteY4" fmla="*/ 111472 h 907703"/>
              <a:gd name="connsiteX5" fmla="*/ 457832 w 800780"/>
              <a:gd name="connsiteY5" fmla="*/ 350341 h 907703"/>
              <a:gd name="connsiteX6" fmla="*/ 613097 w 800780"/>
              <a:gd name="connsiteY6" fmla="*/ 350341 h 907703"/>
              <a:gd name="connsiteX7" fmla="*/ 613097 w 800780"/>
              <a:gd name="connsiteY7" fmla="*/ 95547 h 907703"/>
              <a:gd name="connsiteX8" fmla="*/ 676796 w 800780"/>
              <a:gd name="connsiteY8" fmla="*/ 95547 h 907703"/>
              <a:gd name="connsiteX9" fmla="*/ 768362 w 800780"/>
              <a:gd name="connsiteY9" fmla="*/ 111472 h 907703"/>
              <a:gd name="connsiteX10" fmla="*/ 764381 w 800780"/>
              <a:gd name="connsiteY10" fmla="*/ 131378 h 907703"/>
              <a:gd name="connsiteX11" fmla="*/ 756419 w 800780"/>
              <a:gd name="connsiteY11" fmla="*/ 203039 h 907703"/>
              <a:gd name="connsiteX12" fmla="*/ 756419 w 800780"/>
              <a:gd name="connsiteY12" fmla="*/ 457832 h 907703"/>
              <a:gd name="connsiteX13" fmla="*/ 457832 w 800780"/>
              <a:gd name="connsiteY13" fmla="*/ 457832 h 907703"/>
              <a:gd name="connsiteX14" fmla="*/ 457832 w 800780"/>
              <a:gd name="connsiteY14" fmla="*/ 764381 h 907703"/>
              <a:gd name="connsiteX15" fmla="*/ 656890 w 800780"/>
              <a:gd name="connsiteY15" fmla="*/ 764381 h 907703"/>
              <a:gd name="connsiteX16" fmla="*/ 656890 w 800780"/>
              <a:gd name="connsiteY16" fmla="*/ 509587 h 907703"/>
              <a:gd name="connsiteX17" fmla="*/ 704664 w 800780"/>
              <a:gd name="connsiteY17" fmla="*/ 509587 h 907703"/>
              <a:gd name="connsiteX18" fmla="*/ 800212 w 800780"/>
              <a:gd name="connsiteY18" fmla="*/ 525512 h 907703"/>
              <a:gd name="connsiteX19" fmla="*/ 800212 w 800780"/>
              <a:gd name="connsiteY19" fmla="*/ 545418 h 907703"/>
              <a:gd name="connsiteX20" fmla="*/ 792249 w 800780"/>
              <a:gd name="connsiteY20" fmla="*/ 617079 h 907703"/>
              <a:gd name="connsiteX21" fmla="*/ 792249 w 800780"/>
              <a:gd name="connsiteY21" fmla="*/ 907703 h 907703"/>
              <a:gd name="connsiteX22" fmla="*/ 656890 w 800780"/>
              <a:gd name="connsiteY22" fmla="*/ 907703 h 907703"/>
              <a:gd name="connsiteX23" fmla="*/ 656890 w 800780"/>
              <a:gd name="connsiteY23" fmla="*/ 863910 h 907703"/>
              <a:gd name="connsiteX24" fmla="*/ 0 w 800780"/>
              <a:gd name="connsiteY24" fmla="*/ 863910 h 907703"/>
              <a:gd name="connsiteX25" fmla="*/ 0 w 800780"/>
              <a:gd name="connsiteY25" fmla="*/ 509587 h 907703"/>
              <a:gd name="connsiteX26" fmla="*/ 43793 w 800780"/>
              <a:gd name="connsiteY26" fmla="*/ 509587 h 907703"/>
              <a:gd name="connsiteX27" fmla="*/ 139340 w 800780"/>
              <a:gd name="connsiteY27" fmla="*/ 521531 h 907703"/>
              <a:gd name="connsiteX28" fmla="*/ 135359 w 800780"/>
              <a:gd name="connsiteY28" fmla="*/ 533474 h 907703"/>
              <a:gd name="connsiteX29" fmla="*/ 127397 w 800780"/>
              <a:gd name="connsiteY29" fmla="*/ 613097 h 907703"/>
              <a:gd name="connsiteX30" fmla="*/ 127397 w 800780"/>
              <a:gd name="connsiteY30" fmla="*/ 764381 h 907703"/>
              <a:gd name="connsiteX31" fmla="*/ 322473 w 800780"/>
              <a:gd name="connsiteY31" fmla="*/ 764381 h 907703"/>
              <a:gd name="connsiteX32" fmla="*/ 322473 w 800780"/>
              <a:gd name="connsiteY32" fmla="*/ 457832 h 907703"/>
              <a:gd name="connsiteX33" fmla="*/ 35830 w 800780"/>
              <a:gd name="connsiteY33" fmla="*/ 457832 h 907703"/>
              <a:gd name="connsiteX34" fmla="*/ 35830 w 800780"/>
              <a:gd name="connsiteY34" fmla="*/ 91566 h 907703"/>
              <a:gd name="connsiteX35" fmla="*/ 83604 w 800780"/>
              <a:gd name="connsiteY35" fmla="*/ 91566 h 907703"/>
              <a:gd name="connsiteX36" fmla="*/ 183133 w 800780"/>
              <a:gd name="connsiteY36" fmla="*/ 103510 h 907703"/>
              <a:gd name="connsiteX37" fmla="*/ 179152 w 800780"/>
              <a:gd name="connsiteY37" fmla="*/ 119434 h 907703"/>
              <a:gd name="connsiteX38" fmla="*/ 171190 w 800780"/>
              <a:gd name="connsiteY38" fmla="*/ 191095 h 907703"/>
              <a:gd name="connsiteX39" fmla="*/ 171190 w 800780"/>
              <a:gd name="connsiteY39" fmla="*/ 350341 h 907703"/>
              <a:gd name="connsiteX40" fmla="*/ 322473 w 800780"/>
              <a:gd name="connsiteY40" fmla="*/ 350341 h 907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00780" h="907703">
                <a:moveTo>
                  <a:pt x="322473" y="0"/>
                </a:moveTo>
                <a:lnTo>
                  <a:pt x="374228" y="0"/>
                </a:lnTo>
                <a:cubicBezTo>
                  <a:pt x="437927" y="0"/>
                  <a:pt x="469776" y="3981"/>
                  <a:pt x="469776" y="11943"/>
                </a:cubicBezTo>
                <a:cubicBezTo>
                  <a:pt x="469776" y="14597"/>
                  <a:pt x="468449" y="21233"/>
                  <a:pt x="465795" y="31849"/>
                </a:cubicBezTo>
                <a:cubicBezTo>
                  <a:pt x="460486" y="58390"/>
                  <a:pt x="457832" y="84931"/>
                  <a:pt x="457832" y="111472"/>
                </a:cubicBezTo>
                <a:lnTo>
                  <a:pt x="457832" y="350341"/>
                </a:lnTo>
                <a:lnTo>
                  <a:pt x="613097" y="350341"/>
                </a:lnTo>
                <a:lnTo>
                  <a:pt x="613097" y="95547"/>
                </a:lnTo>
                <a:lnTo>
                  <a:pt x="676796" y="95547"/>
                </a:lnTo>
                <a:cubicBezTo>
                  <a:pt x="745803" y="95547"/>
                  <a:pt x="776325" y="100856"/>
                  <a:pt x="768362" y="111472"/>
                </a:cubicBezTo>
                <a:cubicBezTo>
                  <a:pt x="768362" y="114126"/>
                  <a:pt x="767035" y="120761"/>
                  <a:pt x="764381" y="131378"/>
                </a:cubicBezTo>
                <a:cubicBezTo>
                  <a:pt x="759073" y="152611"/>
                  <a:pt x="756419" y="176498"/>
                  <a:pt x="756419" y="203039"/>
                </a:cubicBezTo>
                <a:lnTo>
                  <a:pt x="756419" y="457832"/>
                </a:lnTo>
                <a:lnTo>
                  <a:pt x="457832" y="457832"/>
                </a:lnTo>
                <a:lnTo>
                  <a:pt x="457832" y="764381"/>
                </a:lnTo>
                <a:lnTo>
                  <a:pt x="656890" y="764381"/>
                </a:lnTo>
                <a:lnTo>
                  <a:pt x="656890" y="509587"/>
                </a:lnTo>
                <a:lnTo>
                  <a:pt x="704664" y="509587"/>
                </a:lnTo>
                <a:cubicBezTo>
                  <a:pt x="773671" y="509587"/>
                  <a:pt x="805520" y="514896"/>
                  <a:pt x="800212" y="525512"/>
                </a:cubicBezTo>
                <a:cubicBezTo>
                  <a:pt x="800212" y="528166"/>
                  <a:pt x="800212" y="534801"/>
                  <a:pt x="800212" y="545418"/>
                </a:cubicBezTo>
                <a:cubicBezTo>
                  <a:pt x="794903" y="569305"/>
                  <a:pt x="792249" y="593192"/>
                  <a:pt x="792249" y="617079"/>
                </a:cubicBezTo>
                <a:lnTo>
                  <a:pt x="792249" y="907703"/>
                </a:lnTo>
                <a:lnTo>
                  <a:pt x="656890" y="907703"/>
                </a:lnTo>
                <a:lnTo>
                  <a:pt x="656890" y="863910"/>
                </a:lnTo>
                <a:lnTo>
                  <a:pt x="0" y="863910"/>
                </a:lnTo>
                <a:lnTo>
                  <a:pt x="0" y="509587"/>
                </a:lnTo>
                <a:lnTo>
                  <a:pt x="43793" y="509587"/>
                </a:lnTo>
                <a:cubicBezTo>
                  <a:pt x="110145" y="509587"/>
                  <a:pt x="141994" y="513569"/>
                  <a:pt x="139340" y="521531"/>
                </a:cubicBezTo>
                <a:cubicBezTo>
                  <a:pt x="139340" y="524185"/>
                  <a:pt x="138013" y="528166"/>
                  <a:pt x="135359" y="533474"/>
                </a:cubicBezTo>
                <a:cubicBezTo>
                  <a:pt x="130051" y="557361"/>
                  <a:pt x="127397" y="583902"/>
                  <a:pt x="127397" y="613097"/>
                </a:cubicBezTo>
                <a:lnTo>
                  <a:pt x="127397" y="764381"/>
                </a:lnTo>
                <a:lnTo>
                  <a:pt x="322473" y="764381"/>
                </a:lnTo>
                <a:lnTo>
                  <a:pt x="322473" y="457832"/>
                </a:lnTo>
                <a:lnTo>
                  <a:pt x="35830" y="457832"/>
                </a:lnTo>
                <a:lnTo>
                  <a:pt x="35830" y="91566"/>
                </a:lnTo>
                <a:lnTo>
                  <a:pt x="83604" y="91566"/>
                </a:lnTo>
                <a:cubicBezTo>
                  <a:pt x="144648" y="91566"/>
                  <a:pt x="177825" y="95547"/>
                  <a:pt x="183133" y="103510"/>
                </a:cubicBezTo>
                <a:cubicBezTo>
                  <a:pt x="183133" y="106164"/>
                  <a:pt x="181806" y="111472"/>
                  <a:pt x="179152" y="119434"/>
                </a:cubicBezTo>
                <a:cubicBezTo>
                  <a:pt x="173844" y="140667"/>
                  <a:pt x="171190" y="164554"/>
                  <a:pt x="171190" y="191095"/>
                </a:cubicBezTo>
                <a:lnTo>
                  <a:pt x="171190" y="350341"/>
                </a:lnTo>
                <a:lnTo>
                  <a:pt x="322473" y="3503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47" name="文本框 346"/>
          <p:cNvSpPr txBox="1"/>
          <p:nvPr/>
        </p:nvSpPr>
        <p:spPr>
          <a:xfrm>
            <a:off x="4603268" y="1029599"/>
            <a:ext cx="829659" cy="899740"/>
          </a:xfrm>
          <a:custGeom>
            <a:avLst/>
            <a:gdLst>
              <a:gd name="connsiteX0" fmla="*/ 123416 w 829659"/>
              <a:gd name="connsiteY0" fmla="*/ 370247 h 899740"/>
              <a:gd name="connsiteX1" fmla="*/ 123416 w 829659"/>
              <a:gd name="connsiteY1" fmla="*/ 493663 h 899740"/>
              <a:gd name="connsiteX2" fmla="*/ 230907 w 829659"/>
              <a:gd name="connsiteY2" fmla="*/ 493663 h 899740"/>
              <a:gd name="connsiteX3" fmla="*/ 230907 w 829659"/>
              <a:gd name="connsiteY3" fmla="*/ 370247 h 899740"/>
              <a:gd name="connsiteX4" fmla="*/ 561342 w 829659"/>
              <a:gd name="connsiteY4" fmla="*/ 326454 h 899740"/>
              <a:gd name="connsiteX5" fmla="*/ 561342 w 829659"/>
              <a:gd name="connsiteY5" fmla="*/ 433945 h 899740"/>
              <a:gd name="connsiteX6" fmla="*/ 688739 w 829659"/>
              <a:gd name="connsiteY6" fmla="*/ 433945 h 899740"/>
              <a:gd name="connsiteX7" fmla="*/ 688739 w 829659"/>
              <a:gd name="connsiteY7" fmla="*/ 326454 h 899740"/>
              <a:gd name="connsiteX8" fmla="*/ 123416 w 829659"/>
              <a:gd name="connsiteY8" fmla="*/ 131378 h 899740"/>
              <a:gd name="connsiteX9" fmla="*/ 123416 w 829659"/>
              <a:gd name="connsiteY9" fmla="*/ 258775 h 899740"/>
              <a:gd name="connsiteX10" fmla="*/ 230907 w 829659"/>
              <a:gd name="connsiteY10" fmla="*/ 258775 h 899740"/>
              <a:gd name="connsiteX11" fmla="*/ 230907 w 829659"/>
              <a:gd name="connsiteY11" fmla="*/ 131378 h 899740"/>
              <a:gd name="connsiteX12" fmla="*/ 561342 w 829659"/>
              <a:gd name="connsiteY12" fmla="*/ 111472 h 899740"/>
              <a:gd name="connsiteX13" fmla="*/ 561342 w 829659"/>
              <a:gd name="connsiteY13" fmla="*/ 214982 h 899740"/>
              <a:gd name="connsiteX14" fmla="*/ 688739 w 829659"/>
              <a:gd name="connsiteY14" fmla="*/ 214982 h 899740"/>
              <a:gd name="connsiteX15" fmla="*/ 688739 w 829659"/>
              <a:gd name="connsiteY15" fmla="*/ 111472 h 899740"/>
              <a:gd name="connsiteX16" fmla="*/ 0 w 829659"/>
              <a:gd name="connsiteY16" fmla="*/ 15924 h 899740"/>
              <a:gd name="connsiteX17" fmla="*/ 354322 w 829659"/>
              <a:gd name="connsiteY17" fmla="*/ 15924 h 899740"/>
              <a:gd name="connsiteX18" fmla="*/ 354322 w 829659"/>
              <a:gd name="connsiteY18" fmla="*/ 640965 h 899740"/>
              <a:gd name="connsiteX19" fmla="*/ 230907 w 829659"/>
              <a:gd name="connsiteY19" fmla="*/ 640965 h 899740"/>
              <a:gd name="connsiteX20" fmla="*/ 230907 w 829659"/>
              <a:gd name="connsiteY20" fmla="*/ 601154 h 899740"/>
              <a:gd name="connsiteX21" fmla="*/ 123416 w 829659"/>
              <a:gd name="connsiteY21" fmla="*/ 601154 h 899740"/>
              <a:gd name="connsiteX22" fmla="*/ 123416 w 829659"/>
              <a:gd name="connsiteY22" fmla="*/ 676796 h 899740"/>
              <a:gd name="connsiteX23" fmla="*/ 0 w 829659"/>
              <a:gd name="connsiteY23" fmla="*/ 676796 h 899740"/>
              <a:gd name="connsiteX24" fmla="*/ 429964 w 829659"/>
              <a:gd name="connsiteY24" fmla="*/ 0 h 899740"/>
              <a:gd name="connsiteX25" fmla="*/ 828080 w 829659"/>
              <a:gd name="connsiteY25" fmla="*/ 0 h 899740"/>
              <a:gd name="connsiteX26" fmla="*/ 828080 w 829659"/>
              <a:gd name="connsiteY26" fmla="*/ 768362 h 899740"/>
              <a:gd name="connsiteX27" fmla="*/ 617079 w 829659"/>
              <a:gd name="connsiteY27" fmla="*/ 875853 h 899740"/>
              <a:gd name="connsiteX28" fmla="*/ 573286 w 829659"/>
              <a:gd name="connsiteY28" fmla="*/ 752438 h 899740"/>
              <a:gd name="connsiteX29" fmla="*/ 652909 w 829659"/>
              <a:gd name="connsiteY29" fmla="*/ 752438 h 899740"/>
              <a:gd name="connsiteX30" fmla="*/ 688739 w 829659"/>
              <a:gd name="connsiteY30" fmla="*/ 708645 h 899740"/>
              <a:gd name="connsiteX31" fmla="*/ 688739 w 829659"/>
              <a:gd name="connsiteY31" fmla="*/ 545418 h 899740"/>
              <a:gd name="connsiteX32" fmla="*/ 557361 w 829659"/>
              <a:gd name="connsiteY32" fmla="*/ 545418 h 899740"/>
              <a:gd name="connsiteX33" fmla="*/ 314511 w 829659"/>
              <a:gd name="connsiteY33" fmla="*/ 899740 h 899740"/>
              <a:gd name="connsiteX34" fmla="*/ 203039 w 829659"/>
              <a:gd name="connsiteY34" fmla="*/ 804193 h 899740"/>
              <a:gd name="connsiteX35" fmla="*/ 390153 w 829659"/>
              <a:gd name="connsiteY35" fmla="*/ 640965 h 899740"/>
              <a:gd name="connsiteX36" fmla="*/ 429964 w 829659"/>
              <a:gd name="connsiteY36" fmla="*/ 394134 h 89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29659" h="899740">
                <a:moveTo>
                  <a:pt x="123416" y="370247"/>
                </a:moveTo>
                <a:lnTo>
                  <a:pt x="123416" y="493663"/>
                </a:lnTo>
                <a:lnTo>
                  <a:pt x="230907" y="493663"/>
                </a:lnTo>
                <a:lnTo>
                  <a:pt x="230907" y="370247"/>
                </a:lnTo>
                <a:close/>
                <a:moveTo>
                  <a:pt x="561342" y="326454"/>
                </a:moveTo>
                <a:lnTo>
                  <a:pt x="561342" y="433945"/>
                </a:lnTo>
                <a:lnTo>
                  <a:pt x="688739" y="433945"/>
                </a:lnTo>
                <a:lnTo>
                  <a:pt x="688739" y="326454"/>
                </a:lnTo>
                <a:close/>
                <a:moveTo>
                  <a:pt x="123416" y="131378"/>
                </a:moveTo>
                <a:lnTo>
                  <a:pt x="123416" y="258775"/>
                </a:lnTo>
                <a:lnTo>
                  <a:pt x="230907" y="258775"/>
                </a:lnTo>
                <a:lnTo>
                  <a:pt x="230907" y="131378"/>
                </a:lnTo>
                <a:close/>
                <a:moveTo>
                  <a:pt x="561342" y="111472"/>
                </a:moveTo>
                <a:lnTo>
                  <a:pt x="561342" y="214982"/>
                </a:lnTo>
                <a:lnTo>
                  <a:pt x="688739" y="214982"/>
                </a:lnTo>
                <a:lnTo>
                  <a:pt x="688739" y="111472"/>
                </a:lnTo>
                <a:close/>
                <a:moveTo>
                  <a:pt x="0" y="15924"/>
                </a:moveTo>
                <a:lnTo>
                  <a:pt x="354322" y="15924"/>
                </a:lnTo>
                <a:lnTo>
                  <a:pt x="354322" y="640965"/>
                </a:lnTo>
                <a:lnTo>
                  <a:pt x="230907" y="640965"/>
                </a:lnTo>
                <a:lnTo>
                  <a:pt x="230907" y="601154"/>
                </a:lnTo>
                <a:lnTo>
                  <a:pt x="123416" y="601154"/>
                </a:lnTo>
                <a:lnTo>
                  <a:pt x="123416" y="676796"/>
                </a:lnTo>
                <a:lnTo>
                  <a:pt x="0" y="676796"/>
                </a:lnTo>
                <a:close/>
                <a:moveTo>
                  <a:pt x="429964" y="0"/>
                </a:moveTo>
                <a:lnTo>
                  <a:pt x="828080" y="0"/>
                </a:lnTo>
                <a:lnTo>
                  <a:pt x="828080" y="768362"/>
                </a:lnTo>
                <a:cubicBezTo>
                  <a:pt x="841350" y="847985"/>
                  <a:pt x="771017" y="883816"/>
                  <a:pt x="617079" y="875853"/>
                </a:cubicBezTo>
                <a:cubicBezTo>
                  <a:pt x="606462" y="820117"/>
                  <a:pt x="591865" y="778979"/>
                  <a:pt x="573286" y="752438"/>
                </a:cubicBezTo>
                <a:lnTo>
                  <a:pt x="652909" y="752438"/>
                </a:lnTo>
                <a:cubicBezTo>
                  <a:pt x="674142" y="749783"/>
                  <a:pt x="686085" y="735186"/>
                  <a:pt x="688739" y="708645"/>
                </a:cubicBezTo>
                <a:lnTo>
                  <a:pt x="688739" y="545418"/>
                </a:lnTo>
                <a:lnTo>
                  <a:pt x="557361" y="545418"/>
                </a:lnTo>
                <a:cubicBezTo>
                  <a:pt x="544091" y="680777"/>
                  <a:pt x="463141" y="798884"/>
                  <a:pt x="314511" y="899740"/>
                </a:cubicBezTo>
                <a:cubicBezTo>
                  <a:pt x="285316" y="862583"/>
                  <a:pt x="248158" y="830734"/>
                  <a:pt x="203039" y="804193"/>
                </a:cubicBezTo>
                <a:cubicBezTo>
                  <a:pt x="301241" y="745802"/>
                  <a:pt x="363612" y="691393"/>
                  <a:pt x="390153" y="640965"/>
                </a:cubicBezTo>
                <a:cubicBezTo>
                  <a:pt x="419348" y="593192"/>
                  <a:pt x="432619" y="510914"/>
                  <a:pt x="429964" y="394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284" name="文本框 283"/>
          <p:cNvSpPr txBox="1"/>
          <p:nvPr/>
        </p:nvSpPr>
        <p:spPr>
          <a:xfrm>
            <a:off x="2408388" y="1025618"/>
            <a:ext cx="935571" cy="943533"/>
          </a:xfrm>
          <a:custGeom>
            <a:avLst/>
            <a:gdLst>
              <a:gd name="connsiteX0" fmla="*/ 354323 w 935571"/>
              <a:gd name="connsiteY0" fmla="*/ 278680 h 943533"/>
              <a:gd name="connsiteX1" fmla="*/ 469776 w 935571"/>
              <a:gd name="connsiteY1" fmla="*/ 553380 h 943533"/>
              <a:gd name="connsiteX2" fmla="*/ 585230 w 935571"/>
              <a:gd name="connsiteY2" fmla="*/ 278680 h 943533"/>
              <a:gd name="connsiteX3" fmla="*/ 525513 w 935571"/>
              <a:gd name="connsiteY3" fmla="*/ 0 h 943533"/>
              <a:gd name="connsiteX4" fmla="*/ 573286 w 935571"/>
              <a:gd name="connsiteY4" fmla="*/ 143321 h 943533"/>
              <a:gd name="connsiteX5" fmla="*/ 477739 w 935571"/>
              <a:gd name="connsiteY5" fmla="*/ 167208 h 943533"/>
              <a:gd name="connsiteX6" fmla="*/ 891778 w 935571"/>
              <a:gd name="connsiteY6" fmla="*/ 167208 h 943533"/>
              <a:gd name="connsiteX7" fmla="*/ 891778 w 935571"/>
              <a:gd name="connsiteY7" fmla="*/ 278680 h 943533"/>
              <a:gd name="connsiteX8" fmla="*/ 732533 w 935571"/>
              <a:gd name="connsiteY8" fmla="*/ 278680 h 943533"/>
              <a:gd name="connsiteX9" fmla="*/ 577267 w 935571"/>
              <a:gd name="connsiteY9" fmla="*/ 648928 h 943533"/>
              <a:gd name="connsiteX10" fmla="*/ 935571 w 935571"/>
              <a:gd name="connsiteY10" fmla="*/ 800211 h 943533"/>
              <a:gd name="connsiteX11" fmla="*/ 879835 w 935571"/>
              <a:gd name="connsiteY11" fmla="*/ 887797 h 943533"/>
              <a:gd name="connsiteX12" fmla="*/ 847986 w 935571"/>
              <a:gd name="connsiteY12" fmla="*/ 943533 h 943533"/>
              <a:gd name="connsiteX13" fmla="*/ 461814 w 935571"/>
              <a:gd name="connsiteY13" fmla="*/ 744475 h 943533"/>
              <a:gd name="connsiteX14" fmla="*/ 107491 w 935571"/>
              <a:gd name="connsiteY14" fmla="*/ 931589 h 943533"/>
              <a:gd name="connsiteX15" fmla="*/ 0 w 935571"/>
              <a:gd name="connsiteY15" fmla="*/ 820117 h 943533"/>
              <a:gd name="connsiteX16" fmla="*/ 362285 w 935571"/>
              <a:gd name="connsiteY16" fmla="*/ 640965 h 943533"/>
              <a:gd name="connsiteX17" fmla="*/ 214982 w 935571"/>
              <a:gd name="connsiteY17" fmla="*/ 278680 h 943533"/>
              <a:gd name="connsiteX18" fmla="*/ 47774 w 935571"/>
              <a:gd name="connsiteY18" fmla="*/ 278680 h 943533"/>
              <a:gd name="connsiteX19" fmla="*/ 47774 w 935571"/>
              <a:gd name="connsiteY19" fmla="*/ 167208 h 943533"/>
              <a:gd name="connsiteX20" fmla="*/ 422002 w 935571"/>
              <a:gd name="connsiteY20" fmla="*/ 167208 h 943533"/>
              <a:gd name="connsiteX21" fmla="*/ 378210 w 935571"/>
              <a:gd name="connsiteY21" fmla="*/ 31849 h 943533"/>
              <a:gd name="connsiteX22" fmla="*/ 525513 w 935571"/>
              <a:gd name="connsiteY22" fmla="*/ 0 h 94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35571" h="943533">
                <a:moveTo>
                  <a:pt x="354323" y="278680"/>
                </a:moveTo>
                <a:cubicBezTo>
                  <a:pt x="378210" y="392807"/>
                  <a:pt x="416694" y="484373"/>
                  <a:pt x="469776" y="553380"/>
                </a:cubicBezTo>
                <a:cubicBezTo>
                  <a:pt x="528166" y="473757"/>
                  <a:pt x="566651" y="382190"/>
                  <a:pt x="585230" y="278680"/>
                </a:cubicBezTo>
                <a:close/>
                <a:moveTo>
                  <a:pt x="525513" y="0"/>
                </a:moveTo>
                <a:cubicBezTo>
                  <a:pt x="549399" y="74315"/>
                  <a:pt x="565324" y="122088"/>
                  <a:pt x="573286" y="143321"/>
                </a:cubicBezTo>
                <a:lnTo>
                  <a:pt x="477739" y="167208"/>
                </a:lnTo>
                <a:lnTo>
                  <a:pt x="891778" y="167208"/>
                </a:lnTo>
                <a:lnTo>
                  <a:pt x="891778" y="278680"/>
                </a:lnTo>
                <a:lnTo>
                  <a:pt x="732533" y="278680"/>
                </a:lnTo>
                <a:cubicBezTo>
                  <a:pt x="705991" y="419348"/>
                  <a:pt x="654236" y="542764"/>
                  <a:pt x="577267" y="648928"/>
                </a:cubicBezTo>
                <a:cubicBezTo>
                  <a:pt x="675469" y="723242"/>
                  <a:pt x="794904" y="773670"/>
                  <a:pt x="935571" y="800211"/>
                </a:cubicBezTo>
                <a:cubicBezTo>
                  <a:pt x="924955" y="813482"/>
                  <a:pt x="906376" y="842677"/>
                  <a:pt x="879835" y="887797"/>
                </a:cubicBezTo>
                <a:cubicBezTo>
                  <a:pt x="863910" y="916992"/>
                  <a:pt x="853294" y="935571"/>
                  <a:pt x="847986" y="943533"/>
                </a:cubicBezTo>
                <a:cubicBezTo>
                  <a:pt x="699356" y="901067"/>
                  <a:pt x="570632" y="834715"/>
                  <a:pt x="461814" y="744475"/>
                </a:cubicBezTo>
                <a:cubicBezTo>
                  <a:pt x="366266" y="816136"/>
                  <a:pt x="248159" y="878507"/>
                  <a:pt x="107491" y="931589"/>
                </a:cubicBezTo>
                <a:cubicBezTo>
                  <a:pt x="70334" y="883816"/>
                  <a:pt x="34504" y="846658"/>
                  <a:pt x="0" y="820117"/>
                </a:cubicBezTo>
                <a:cubicBezTo>
                  <a:pt x="148630" y="774997"/>
                  <a:pt x="269392" y="715280"/>
                  <a:pt x="362285" y="640965"/>
                </a:cubicBezTo>
                <a:cubicBezTo>
                  <a:pt x="295932" y="548072"/>
                  <a:pt x="246831" y="427310"/>
                  <a:pt x="214982" y="278680"/>
                </a:cubicBezTo>
                <a:lnTo>
                  <a:pt x="47774" y="278680"/>
                </a:lnTo>
                <a:lnTo>
                  <a:pt x="47774" y="167208"/>
                </a:lnTo>
                <a:lnTo>
                  <a:pt x="422002" y="167208"/>
                </a:lnTo>
                <a:cubicBezTo>
                  <a:pt x="411386" y="114126"/>
                  <a:pt x="396789" y="69006"/>
                  <a:pt x="378210" y="31849"/>
                </a:cubicBezTo>
                <a:cubicBezTo>
                  <a:pt x="423329" y="21233"/>
                  <a:pt x="472430" y="10616"/>
                  <a:pt x="52551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0" name="文本框 349"/>
          <p:cNvSpPr txBox="1"/>
          <p:nvPr/>
        </p:nvSpPr>
        <p:spPr>
          <a:xfrm>
            <a:off x="8839325" y="1029599"/>
            <a:ext cx="943534" cy="939552"/>
          </a:xfrm>
          <a:custGeom>
            <a:avLst/>
            <a:gdLst>
              <a:gd name="connsiteX0" fmla="*/ 390154 w 943534"/>
              <a:gd name="connsiteY0" fmla="*/ 326454 h 939552"/>
              <a:gd name="connsiteX1" fmla="*/ 943534 w 943534"/>
              <a:gd name="connsiteY1" fmla="*/ 326454 h 939552"/>
              <a:gd name="connsiteX2" fmla="*/ 943534 w 943534"/>
              <a:gd name="connsiteY2" fmla="*/ 437927 h 939552"/>
              <a:gd name="connsiteX3" fmla="*/ 792250 w 943534"/>
              <a:gd name="connsiteY3" fmla="*/ 437927 h 939552"/>
              <a:gd name="connsiteX4" fmla="*/ 792250 w 943534"/>
              <a:gd name="connsiteY4" fmla="*/ 847985 h 939552"/>
              <a:gd name="connsiteX5" fmla="*/ 601154 w 943534"/>
              <a:gd name="connsiteY5" fmla="*/ 939552 h 939552"/>
              <a:gd name="connsiteX6" fmla="*/ 557362 w 943534"/>
              <a:gd name="connsiteY6" fmla="*/ 812155 h 939552"/>
              <a:gd name="connsiteX7" fmla="*/ 660872 w 943534"/>
              <a:gd name="connsiteY7" fmla="*/ 784287 h 939552"/>
              <a:gd name="connsiteX8" fmla="*/ 660872 w 943534"/>
              <a:gd name="connsiteY8" fmla="*/ 437927 h 939552"/>
              <a:gd name="connsiteX9" fmla="*/ 390154 w 943534"/>
              <a:gd name="connsiteY9" fmla="*/ 437927 h 939552"/>
              <a:gd name="connsiteX10" fmla="*/ 274700 w 943534"/>
              <a:gd name="connsiteY10" fmla="*/ 234888 h 939552"/>
              <a:gd name="connsiteX11" fmla="*/ 286644 w 943534"/>
              <a:gd name="connsiteY11" fmla="*/ 242850 h 939552"/>
              <a:gd name="connsiteX12" fmla="*/ 394134 w 943534"/>
              <a:gd name="connsiteY12" fmla="*/ 306549 h 939552"/>
              <a:gd name="connsiteX13" fmla="*/ 386172 w 943534"/>
              <a:gd name="connsiteY13" fmla="*/ 314511 h 939552"/>
              <a:gd name="connsiteX14" fmla="*/ 282662 w 943534"/>
              <a:gd name="connsiteY14" fmla="*/ 437927 h 939552"/>
              <a:gd name="connsiteX15" fmla="*/ 282662 w 943534"/>
              <a:gd name="connsiteY15" fmla="*/ 923627 h 939552"/>
              <a:gd name="connsiteX16" fmla="*/ 155266 w 943534"/>
              <a:gd name="connsiteY16" fmla="*/ 923627 h 939552"/>
              <a:gd name="connsiteX17" fmla="*/ 155266 w 943534"/>
              <a:gd name="connsiteY17" fmla="*/ 557361 h 939552"/>
              <a:gd name="connsiteX18" fmla="*/ 87586 w 943534"/>
              <a:gd name="connsiteY18" fmla="*/ 629022 h 939552"/>
              <a:gd name="connsiteX19" fmla="*/ 0 w 943534"/>
              <a:gd name="connsiteY19" fmla="*/ 549399 h 939552"/>
              <a:gd name="connsiteX20" fmla="*/ 274700 w 943534"/>
              <a:gd name="connsiteY20" fmla="*/ 234888 h 939552"/>
              <a:gd name="connsiteX21" fmla="*/ 449870 w 943534"/>
              <a:gd name="connsiteY21" fmla="*/ 71661 h 939552"/>
              <a:gd name="connsiteX22" fmla="*/ 879835 w 943534"/>
              <a:gd name="connsiteY22" fmla="*/ 71661 h 939552"/>
              <a:gd name="connsiteX23" fmla="*/ 879835 w 943534"/>
              <a:gd name="connsiteY23" fmla="*/ 175171 h 939552"/>
              <a:gd name="connsiteX24" fmla="*/ 449870 w 943534"/>
              <a:gd name="connsiteY24" fmla="*/ 175171 h 939552"/>
              <a:gd name="connsiteX25" fmla="*/ 258776 w 943534"/>
              <a:gd name="connsiteY25" fmla="*/ 0 h 939552"/>
              <a:gd name="connsiteX26" fmla="*/ 326455 w 943534"/>
              <a:gd name="connsiteY26" fmla="*/ 35830 h 939552"/>
              <a:gd name="connsiteX27" fmla="*/ 390154 w 943534"/>
              <a:gd name="connsiteY27" fmla="*/ 67680 h 939552"/>
              <a:gd name="connsiteX28" fmla="*/ 378210 w 943534"/>
              <a:gd name="connsiteY28" fmla="*/ 83604 h 939552"/>
              <a:gd name="connsiteX29" fmla="*/ 338398 w 943534"/>
              <a:gd name="connsiteY29" fmla="*/ 115453 h 939552"/>
              <a:gd name="connsiteX30" fmla="*/ 107492 w 943534"/>
              <a:gd name="connsiteY30" fmla="*/ 342379 h 939552"/>
              <a:gd name="connsiteX31" fmla="*/ 15925 w 943534"/>
              <a:gd name="connsiteY31" fmla="*/ 262756 h 939552"/>
              <a:gd name="connsiteX32" fmla="*/ 258776 w 943534"/>
              <a:gd name="connsiteY32" fmla="*/ 0 h 93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43534" h="939552">
                <a:moveTo>
                  <a:pt x="390154" y="326454"/>
                </a:moveTo>
                <a:lnTo>
                  <a:pt x="943534" y="326454"/>
                </a:lnTo>
                <a:lnTo>
                  <a:pt x="943534" y="437927"/>
                </a:lnTo>
                <a:lnTo>
                  <a:pt x="792250" y="437927"/>
                </a:lnTo>
                <a:lnTo>
                  <a:pt x="792250" y="847985"/>
                </a:lnTo>
                <a:cubicBezTo>
                  <a:pt x="797558" y="909030"/>
                  <a:pt x="733860" y="939552"/>
                  <a:pt x="601154" y="939552"/>
                </a:cubicBezTo>
                <a:cubicBezTo>
                  <a:pt x="595846" y="889124"/>
                  <a:pt x="581249" y="846658"/>
                  <a:pt x="557362" y="812155"/>
                </a:cubicBezTo>
                <a:cubicBezTo>
                  <a:pt x="634331" y="814809"/>
                  <a:pt x="668834" y="805520"/>
                  <a:pt x="660872" y="784287"/>
                </a:cubicBezTo>
                <a:lnTo>
                  <a:pt x="660872" y="437927"/>
                </a:lnTo>
                <a:lnTo>
                  <a:pt x="390154" y="437927"/>
                </a:lnTo>
                <a:close/>
                <a:moveTo>
                  <a:pt x="274700" y="234888"/>
                </a:moveTo>
                <a:cubicBezTo>
                  <a:pt x="277354" y="234888"/>
                  <a:pt x="281335" y="237542"/>
                  <a:pt x="286644" y="242850"/>
                </a:cubicBezTo>
                <a:cubicBezTo>
                  <a:pt x="358304" y="274699"/>
                  <a:pt x="394134" y="295932"/>
                  <a:pt x="394134" y="306549"/>
                </a:cubicBezTo>
                <a:cubicBezTo>
                  <a:pt x="394134" y="309203"/>
                  <a:pt x="391480" y="311857"/>
                  <a:pt x="386172" y="314511"/>
                </a:cubicBezTo>
                <a:cubicBezTo>
                  <a:pt x="359632" y="341052"/>
                  <a:pt x="325128" y="382191"/>
                  <a:pt x="282662" y="437927"/>
                </a:cubicBezTo>
                <a:lnTo>
                  <a:pt x="282662" y="923627"/>
                </a:lnTo>
                <a:lnTo>
                  <a:pt x="155266" y="923627"/>
                </a:lnTo>
                <a:lnTo>
                  <a:pt x="155266" y="557361"/>
                </a:lnTo>
                <a:cubicBezTo>
                  <a:pt x="136687" y="578594"/>
                  <a:pt x="114126" y="602481"/>
                  <a:pt x="87586" y="629022"/>
                </a:cubicBezTo>
                <a:lnTo>
                  <a:pt x="0" y="549399"/>
                </a:lnTo>
                <a:cubicBezTo>
                  <a:pt x="108819" y="459160"/>
                  <a:pt x="200386" y="354323"/>
                  <a:pt x="274700" y="234888"/>
                </a:cubicBezTo>
                <a:close/>
                <a:moveTo>
                  <a:pt x="449870" y="71661"/>
                </a:moveTo>
                <a:lnTo>
                  <a:pt x="879835" y="71661"/>
                </a:lnTo>
                <a:lnTo>
                  <a:pt x="879835" y="175171"/>
                </a:lnTo>
                <a:lnTo>
                  <a:pt x="449870" y="175171"/>
                </a:lnTo>
                <a:close/>
                <a:moveTo>
                  <a:pt x="258776" y="0"/>
                </a:moveTo>
                <a:cubicBezTo>
                  <a:pt x="269392" y="5308"/>
                  <a:pt x="291952" y="17252"/>
                  <a:pt x="326455" y="35830"/>
                </a:cubicBezTo>
                <a:cubicBezTo>
                  <a:pt x="368920" y="54409"/>
                  <a:pt x="390154" y="65025"/>
                  <a:pt x="390154" y="67680"/>
                </a:cubicBezTo>
                <a:cubicBezTo>
                  <a:pt x="390154" y="70334"/>
                  <a:pt x="386172" y="75642"/>
                  <a:pt x="378210" y="83604"/>
                </a:cubicBezTo>
                <a:cubicBezTo>
                  <a:pt x="364940" y="91566"/>
                  <a:pt x="351669" y="102183"/>
                  <a:pt x="338398" y="115453"/>
                </a:cubicBezTo>
                <a:cubicBezTo>
                  <a:pt x="245504" y="218963"/>
                  <a:pt x="168536" y="294605"/>
                  <a:pt x="107492" y="342379"/>
                </a:cubicBezTo>
                <a:cubicBezTo>
                  <a:pt x="88913" y="318492"/>
                  <a:pt x="58390" y="291951"/>
                  <a:pt x="15925" y="262756"/>
                </a:cubicBezTo>
                <a:cubicBezTo>
                  <a:pt x="111473" y="191095"/>
                  <a:pt x="192423" y="103510"/>
                  <a:pt x="25877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1" name="文本框 350"/>
          <p:cNvSpPr txBox="1"/>
          <p:nvPr/>
        </p:nvSpPr>
        <p:spPr>
          <a:xfrm>
            <a:off x="6779805" y="1029599"/>
            <a:ext cx="800780" cy="907703"/>
          </a:xfrm>
          <a:custGeom>
            <a:avLst/>
            <a:gdLst>
              <a:gd name="connsiteX0" fmla="*/ 322473 w 800780"/>
              <a:gd name="connsiteY0" fmla="*/ 0 h 907703"/>
              <a:gd name="connsiteX1" fmla="*/ 374228 w 800780"/>
              <a:gd name="connsiteY1" fmla="*/ 0 h 907703"/>
              <a:gd name="connsiteX2" fmla="*/ 469776 w 800780"/>
              <a:gd name="connsiteY2" fmla="*/ 11943 h 907703"/>
              <a:gd name="connsiteX3" fmla="*/ 465795 w 800780"/>
              <a:gd name="connsiteY3" fmla="*/ 31849 h 907703"/>
              <a:gd name="connsiteX4" fmla="*/ 457832 w 800780"/>
              <a:gd name="connsiteY4" fmla="*/ 111472 h 907703"/>
              <a:gd name="connsiteX5" fmla="*/ 457832 w 800780"/>
              <a:gd name="connsiteY5" fmla="*/ 350341 h 907703"/>
              <a:gd name="connsiteX6" fmla="*/ 613097 w 800780"/>
              <a:gd name="connsiteY6" fmla="*/ 350341 h 907703"/>
              <a:gd name="connsiteX7" fmla="*/ 613097 w 800780"/>
              <a:gd name="connsiteY7" fmla="*/ 95547 h 907703"/>
              <a:gd name="connsiteX8" fmla="*/ 676796 w 800780"/>
              <a:gd name="connsiteY8" fmla="*/ 95547 h 907703"/>
              <a:gd name="connsiteX9" fmla="*/ 768362 w 800780"/>
              <a:gd name="connsiteY9" fmla="*/ 111472 h 907703"/>
              <a:gd name="connsiteX10" fmla="*/ 764381 w 800780"/>
              <a:gd name="connsiteY10" fmla="*/ 131378 h 907703"/>
              <a:gd name="connsiteX11" fmla="*/ 756419 w 800780"/>
              <a:gd name="connsiteY11" fmla="*/ 203039 h 907703"/>
              <a:gd name="connsiteX12" fmla="*/ 756419 w 800780"/>
              <a:gd name="connsiteY12" fmla="*/ 457832 h 907703"/>
              <a:gd name="connsiteX13" fmla="*/ 457832 w 800780"/>
              <a:gd name="connsiteY13" fmla="*/ 457832 h 907703"/>
              <a:gd name="connsiteX14" fmla="*/ 457832 w 800780"/>
              <a:gd name="connsiteY14" fmla="*/ 764381 h 907703"/>
              <a:gd name="connsiteX15" fmla="*/ 656890 w 800780"/>
              <a:gd name="connsiteY15" fmla="*/ 764381 h 907703"/>
              <a:gd name="connsiteX16" fmla="*/ 656890 w 800780"/>
              <a:gd name="connsiteY16" fmla="*/ 509587 h 907703"/>
              <a:gd name="connsiteX17" fmla="*/ 704664 w 800780"/>
              <a:gd name="connsiteY17" fmla="*/ 509587 h 907703"/>
              <a:gd name="connsiteX18" fmla="*/ 800212 w 800780"/>
              <a:gd name="connsiteY18" fmla="*/ 525512 h 907703"/>
              <a:gd name="connsiteX19" fmla="*/ 800212 w 800780"/>
              <a:gd name="connsiteY19" fmla="*/ 545418 h 907703"/>
              <a:gd name="connsiteX20" fmla="*/ 792249 w 800780"/>
              <a:gd name="connsiteY20" fmla="*/ 617079 h 907703"/>
              <a:gd name="connsiteX21" fmla="*/ 792249 w 800780"/>
              <a:gd name="connsiteY21" fmla="*/ 907703 h 907703"/>
              <a:gd name="connsiteX22" fmla="*/ 656890 w 800780"/>
              <a:gd name="connsiteY22" fmla="*/ 907703 h 907703"/>
              <a:gd name="connsiteX23" fmla="*/ 656890 w 800780"/>
              <a:gd name="connsiteY23" fmla="*/ 863910 h 907703"/>
              <a:gd name="connsiteX24" fmla="*/ 0 w 800780"/>
              <a:gd name="connsiteY24" fmla="*/ 863910 h 907703"/>
              <a:gd name="connsiteX25" fmla="*/ 0 w 800780"/>
              <a:gd name="connsiteY25" fmla="*/ 509587 h 907703"/>
              <a:gd name="connsiteX26" fmla="*/ 43793 w 800780"/>
              <a:gd name="connsiteY26" fmla="*/ 509587 h 907703"/>
              <a:gd name="connsiteX27" fmla="*/ 139340 w 800780"/>
              <a:gd name="connsiteY27" fmla="*/ 521531 h 907703"/>
              <a:gd name="connsiteX28" fmla="*/ 135359 w 800780"/>
              <a:gd name="connsiteY28" fmla="*/ 533474 h 907703"/>
              <a:gd name="connsiteX29" fmla="*/ 127397 w 800780"/>
              <a:gd name="connsiteY29" fmla="*/ 613097 h 907703"/>
              <a:gd name="connsiteX30" fmla="*/ 127397 w 800780"/>
              <a:gd name="connsiteY30" fmla="*/ 764381 h 907703"/>
              <a:gd name="connsiteX31" fmla="*/ 322473 w 800780"/>
              <a:gd name="connsiteY31" fmla="*/ 764381 h 907703"/>
              <a:gd name="connsiteX32" fmla="*/ 322473 w 800780"/>
              <a:gd name="connsiteY32" fmla="*/ 457832 h 907703"/>
              <a:gd name="connsiteX33" fmla="*/ 35830 w 800780"/>
              <a:gd name="connsiteY33" fmla="*/ 457832 h 907703"/>
              <a:gd name="connsiteX34" fmla="*/ 35830 w 800780"/>
              <a:gd name="connsiteY34" fmla="*/ 91566 h 907703"/>
              <a:gd name="connsiteX35" fmla="*/ 83604 w 800780"/>
              <a:gd name="connsiteY35" fmla="*/ 91566 h 907703"/>
              <a:gd name="connsiteX36" fmla="*/ 183133 w 800780"/>
              <a:gd name="connsiteY36" fmla="*/ 103510 h 907703"/>
              <a:gd name="connsiteX37" fmla="*/ 179152 w 800780"/>
              <a:gd name="connsiteY37" fmla="*/ 119434 h 907703"/>
              <a:gd name="connsiteX38" fmla="*/ 171190 w 800780"/>
              <a:gd name="connsiteY38" fmla="*/ 191095 h 907703"/>
              <a:gd name="connsiteX39" fmla="*/ 171190 w 800780"/>
              <a:gd name="connsiteY39" fmla="*/ 350341 h 907703"/>
              <a:gd name="connsiteX40" fmla="*/ 322473 w 800780"/>
              <a:gd name="connsiteY40" fmla="*/ 350341 h 907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00780" h="907703">
                <a:moveTo>
                  <a:pt x="322473" y="0"/>
                </a:moveTo>
                <a:lnTo>
                  <a:pt x="374228" y="0"/>
                </a:lnTo>
                <a:cubicBezTo>
                  <a:pt x="437927" y="0"/>
                  <a:pt x="469776" y="3981"/>
                  <a:pt x="469776" y="11943"/>
                </a:cubicBezTo>
                <a:cubicBezTo>
                  <a:pt x="469776" y="14597"/>
                  <a:pt x="468449" y="21233"/>
                  <a:pt x="465795" y="31849"/>
                </a:cubicBezTo>
                <a:cubicBezTo>
                  <a:pt x="460486" y="58390"/>
                  <a:pt x="457832" y="84931"/>
                  <a:pt x="457832" y="111472"/>
                </a:cubicBezTo>
                <a:lnTo>
                  <a:pt x="457832" y="350341"/>
                </a:lnTo>
                <a:lnTo>
                  <a:pt x="613097" y="350341"/>
                </a:lnTo>
                <a:lnTo>
                  <a:pt x="613097" y="95547"/>
                </a:lnTo>
                <a:lnTo>
                  <a:pt x="676796" y="95547"/>
                </a:lnTo>
                <a:cubicBezTo>
                  <a:pt x="745803" y="95547"/>
                  <a:pt x="776325" y="100856"/>
                  <a:pt x="768362" y="111472"/>
                </a:cubicBezTo>
                <a:cubicBezTo>
                  <a:pt x="768362" y="114126"/>
                  <a:pt x="767035" y="120761"/>
                  <a:pt x="764381" y="131378"/>
                </a:cubicBezTo>
                <a:cubicBezTo>
                  <a:pt x="759073" y="152611"/>
                  <a:pt x="756419" y="176498"/>
                  <a:pt x="756419" y="203039"/>
                </a:cubicBezTo>
                <a:lnTo>
                  <a:pt x="756419" y="457832"/>
                </a:lnTo>
                <a:lnTo>
                  <a:pt x="457832" y="457832"/>
                </a:lnTo>
                <a:lnTo>
                  <a:pt x="457832" y="764381"/>
                </a:lnTo>
                <a:lnTo>
                  <a:pt x="656890" y="764381"/>
                </a:lnTo>
                <a:lnTo>
                  <a:pt x="656890" y="509587"/>
                </a:lnTo>
                <a:lnTo>
                  <a:pt x="704664" y="509587"/>
                </a:lnTo>
                <a:cubicBezTo>
                  <a:pt x="773671" y="509587"/>
                  <a:pt x="805520" y="514896"/>
                  <a:pt x="800212" y="525512"/>
                </a:cubicBezTo>
                <a:cubicBezTo>
                  <a:pt x="800212" y="528166"/>
                  <a:pt x="800212" y="534801"/>
                  <a:pt x="800212" y="545418"/>
                </a:cubicBezTo>
                <a:cubicBezTo>
                  <a:pt x="794903" y="569305"/>
                  <a:pt x="792249" y="593192"/>
                  <a:pt x="792249" y="617079"/>
                </a:cubicBezTo>
                <a:lnTo>
                  <a:pt x="792249" y="907703"/>
                </a:lnTo>
                <a:lnTo>
                  <a:pt x="656890" y="907703"/>
                </a:lnTo>
                <a:lnTo>
                  <a:pt x="656890" y="863910"/>
                </a:lnTo>
                <a:lnTo>
                  <a:pt x="0" y="863910"/>
                </a:lnTo>
                <a:lnTo>
                  <a:pt x="0" y="509587"/>
                </a:lnTo>
                <a:lnTo>
                  <a:pt x="43793" y="509587"/>
                </a:lnTo>
                <a:cubicBezTo>
                  <a:pt x="110145" y="509587"/>
                  <a:pt x="141994" y="513569"/>
                  <a:pt x="139340" y="521531"/>
                </a:cubicBezTo>
                <a:cubicBezTo>
                  <a:pt x="139340" y="524185"/>
                  <a:pt x="138013" y="528166"/>
                  <a:pt x="135359" y="533474"/>
                </a:cubicBezTo>
                <a:cubicBezTo>
                  <a:pt x="130051" y="557361"/>
                  <a:pt x="127397" y="583902"/>
                  <a:pt x="127397" y="613097"/>
                </a:cubicBezTo>
                <a:lnTo>
                  <a:pt x="127397" y="764381"/>
                </a:lnTo>
                <a:lnTo>
                  <a:pt x="322473" y="764381"/>
                </a:lnTo>
                <a:lnTo>
                  <a:pt x="322473" y="457832"/>
                </a:lnTo>
                <a:lnTo>
                  <a:pt x="35830" y="457832"/>
                </a:lnTo>
                <a:lnTo>
                  <a:pt x="35830" y="91566"/>
                </a:lnTo>
                <a:lnTo>
                  <a:pt x="83604" y="91566"/>
                </a:lnTo>
                <a:cubicBezTo>
                  <a:pt x="144648" y="91566"/>
                  <a:pt x="177825" y="95547"/>
                  <a:pt x="183133" y="103510"/>
                </a:cubicBezTo>
                <a:cubicBezTo>
                  <a:pt x="183133" y="106164"/>
                  <a:pt x="181806" y="111472"/>
                  <a:pt x="179152" y="119434"/>
                </a:cubicBezTo>
                <a:cubicBezTo>
                  <a:pt x="173844" y="140667"/>
                  <a:pt x="171190" y="164554"/>
                  <a:pt x="171190" y="191095"/>
                </a:cubicBezTo>
                <a:lnTo>
                  <a:pt x="171190" y="350341"/>
                </a:lnTo>
                <a:lnTo>
                  <a:pt x="322473" y="3503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2" name="文本框 351"/>
          <p:cNvSpPr txBox="1"/>
          <p:nvPr/>
        </p:nvSpPr>
        <p:spPr>
          <a:xfrm>
            <a:off x="4603268" y="1029599"/>
            <a:ext cx="829659" cy="899740"/>
          </a:xfrm>
          <a:custGeom>
            <a:avLst/>
            <a:gdLst>
              <a:gd name="connsiteX0" fmla="*/ 123416 w 829659"/>
              <a:gd name="connsiteY0" fmla="*/ 370247 h 899740"/>
              <a:gd name="connsiteX1" fmla="*/ 123416 w 829659"/>
              <a:gd name="connsiteY1" fmla="*/ 493663 h 899740"/>
              <a:gd name="connsiteX2" fmla="*/ 230907 w 829659"/>
              <a:gd name="connsiteY2" fmla="*/ 493663 h 899740"/>
              <a:gd name="connsiteX3" fmla="*/ 230907 w 829659"/>
              <a:gd name="connsiteY3" fmla="*/ 370247 h 899740"/>
              <a:gd name="connsiteX4" fmla="*/ 561342 w 829659"/>
              <a:gd name="connsiteY4" fmla="*/ 326454 h 899740"/>
              <a:gd name="connsiteX5" fmla="*/ 561342 w 829659"/>
              <a:gd name="connsiteY5" fmla="*/ 433945 h 899740"/>
              <a:gd name="connsiteX6" fmla="*/ 688739 w 829659"/>
              <a:gd name="connsiteY6" fmla="*/ 433945 h 899740"/>
              <a:gd name="connsiteX7" fmla="*/ 688739 w 829659"/>
              <a:gd name="connsiteY7" fmla="*/ 326454 h 899740"/>
              <a:gd name="connsiteX8" fmla="*/ 123416 w 829659"/>
              <a:gd name="connsiteY8" fmla="*/ 131378 h 899740"/>
              <a:gd name="connsiteX9" fmla="*/ 123416 w 829659"/>
              <a:gd name="connsiteY9" fmla="*/ 258775 h 899740"/>
              <a:gd name="connsiteX10" fmla="*/ 230907 w 829659"/>
              <a:gd name="connsiteY10" fmla="*/ 258775 h 899740"/>
              <a:gd name="connsiteX11" fmla="*/ 230907 w 829659"/>
              <a:gd name="connsiteY11" fmla="*/ 131378 h 899740"/>
              <a:gd name="connsiteX12" fmla="*/ 561342 w 829659"/>
              <a:gd name="connsiteY12" fmla="*/ 111472 h 899740"/>
              <a:gd name="connsiteX13" fmla="*/ 561342 w 829659"/>
              <a:gd name="connsiteY13" fmla="*/ 214982 h 899740"/>
              <a:gd name="connsiteX14" fmla="*/ 688739 w 829659"/>
              <a:gd name="connsiteY14" fmla="*/ 214982 h 899740"/>
              <a:gd name="connsiteX15" fmla="*/ 688739 w 829659"/>
              <a:gd name="connsiteY15" fmla="*/ 111472 h 899740"/>
              <a:gd name="connsiteX16" fmla="*/ 0 w 829659"/>
              <a:gd name="connsiteY16" fmla="*/ 15924 h 899740"/>
              <a:gd name="connsiteX17" fmla="*/ 354322 w 829659"/>
              <a:gd name="connsiteY17" fmla="*/ 15924 h 899740"/>
              <a:gd name="connsiteX18" fmla="*/ 354322 w 829659"/>
              <a:gd name="connsiteY18" fmla="*/ 640965 h 899740"/>
              <a:gd name="connsiteX19" fmla="*/ 230907 w 829659"/>
              <a:gd name="connsiteY19" fmla="*/ 640965 h 899740"/>
              <a:gd name="connsiteX20" fmla="*/ 230907 w 829659"/>
              <a:gd name="connsiteY20" fmla="*/ 601154 h 899740"/>
              <a:gd name="connsiteX21" fmla="*/ 123416 w 829659"/>
              <a:gd name="connsiteY21" fmla="*/ 601154 h 899740"/>
              <a:gd name="connsiteX22" fmla="*/ 123416 w 829659"/>
              <a:gd name="connsiteY22" fmla="*/ 676796 h 899740"/>
              <a:gd name="connsiteX23" fmla="*/ 0 w 829659"/>
              <a:gd name="connsiteY23" fmla="*/ 676796 h 899740"/>
              <a:gd name="connsiteX24" fmla="*/ 429964 w 829659"/>
              <a:gd name="connsiteY24" fmla="*/ 0 h 899740"/>
              <a:gd name="connsiteX25" fmla="*/ 828080 w 829659"/>
              <a:gd name="connsiteY25" fmla="*/ 0 h 899740"/>
              <a:gd name="connsiteX26" fmla="*/ 828080 w 829659"/>
              <a:gd name="connsiteY26" fmla="*/ 768362 h 899740"/>
              <a:gd name="connsiteX27" fmla="*/ 617079 w 829659"/>
              <a:gd name="connsiteY27" fmla="*/ 875853 h 899740"/>
              <a:gd name="connsiteX28" fmla="*/ 573286 w 829659"/>
              <a:gd name="connsiteY28" fmla="*/ 752438 h 899740"/>
              <a:gd name="connsiteX29" fmla="*/ 652909 w 829659"/>
              <a:gd name="connsiteY29" fmla="*/ 752438 h 899740"/>
              <a:gd name="connsiteX30" fmla="*/ 688739 w 829659"/>
              <a:gd name="connsiteY30" fmla="*/ 708645 h 899740"/>
              <a:gd name="connsiteX31" fmla="*/ 688739 w 829659"/>
              <a:gd name="connsiteY31" fmla="*/ 545418 h 899740"/>
              <a:gd name="connsiteX32" fmla="*/ 557361 w 829659"/>
              <a:gd name="connsiteY32" fmla="*/ 545418 h 899740"/>
              <a:gd name="connsiteX33" fmla="*/ 314511 w 829659"/>
              <a:gd name="connsiteY33" fmla="*/ 899740 h 899740"/>
              <a:gd name="connsiteX34" fmla="*/ 203039 w 829659"/>
              <a:gd name="connsiteY34" fmla="*/ 804193 h 899740"/>
              <a:gd name="connsiteX35" fmla="*/ 390153 w 829659"/>
              <a:gd name="connsiteY35" fmla="*/ 640965 h 899740"/>
              <a:gd name="connsiteX36" fmla="*/ 429964 w 829659"/>
              <a:gd name="connsiteY36" fmla="*/ 394134 h 89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29659" h="899740">
                <a:moveTo>
                  <a:pt x="123416" y="370247"/>
                </a:moveTo>
                <a:lnTo>
                  <a:pt x="123416" y="493663"/>
                </a:lnTo>
                <a:lnTo>
                  <a:pt x="230907" y="493663"/>
                </a:lnTo>
                <a:lnTo>
                  <a:pt x="230907" y="370247"/>
                </a:lnTo>
                <a:close/>
                <a:moveTo>
                  <a:pt x="561342" y="326454"/>
                </a:moveTo>
                <a:lnTo>
                  <a:pt x="561342" y="433945"/>
                </a:lnTo>
                <a:lnTo>
                  <a:pt x="688739" y="433945"/>
                </a:lnTo>
                <a:lnTo>
                  <a:pt x="688739" y="326454"/>
                </a:lnTo>
                <a:close/>
                <a:moveTo>
                  <a:pt x="123416" y="131378"/>
                </a:moveTo>
                <a:lnTo>
                  <a:pt x="123416" y="258775"/>
                </a:lnTo>
                <a:lnTo>
                  <a:pt x="230907" y="258775"/>
                </a:lnTo>
                <a:lnTo>
                  <a:pt x="230907" y="131378"/>
                </a:lnTo>
                <a:close/>
                <a:moveTo>
                  <a:pt x="561342" y="111472"/>
                </a:moveTo>
                <a:lnTo>
                  <a:pt x="561342" y="214982"/>
                </a:lnTo>
                <a:lnTo>
                  <a:pt x="688739" y="214982"/>
                </a:lnTo>
                <a:lnTo>
                  <a:pt x="688739" y="111472"/>
                </a:lnTo>
                <a:close/>
                <a:moveTo>
                  <a:pt x="0" y="15924"/>
                </a:moveTo>
                <a:lnTo>
                  <a:pt x="354322" y="15924"/>
                </a:lnTo>
                <a:lnTo>
                  <a:pt x="354322" y="640965"/>
                </a:lnTo>
                <a:lnTo>
                  <a:pt x="230907" y="640965"/>
                </a:lnTo>
                <a:lnTo>
                  <a:pt x="230907" y="601154"/>
                </a:lnTo>
                <a:lnTo>
                  <a:pt x="123416" y="601154"/>
                </a:lnTo>
                <a:lnTo>
                  <a:pt x="123416" y="676796"/>
                </a:lnTo>
                <a:lnTo>
                  <a:pt x="0" y="676796"/>
                </a:lnTo>
                <a:close/>
                <a:moveTo>
                  <a:pt x="429964" y="0"/>
                </a:moveTo>
                <a:lnTo>
                  <a:pt x="828080" y="0"/>
                </a:lnTo>
                <a:lnTo>
                  <a:pt x="828080" y="768362"/>
                </a:lnTo>
                <a:cubicBezTo>
                  <a:pt x="841350" y="847985"/>
                  <a:pt x="771017" y="883816"/>
                  <a:pt x="617079" y="875853"/>
                </a:cubicBezTo>
                <a:cubicBezTo>
                  <a:pt x="606462" y="820117"/>
                  <a:pt x="591865" y="778979"/>
                  <a:pt x="573286" y="752438"/>
                </a:cubicBezTo>
                <a:lnTo>
                  <a:pt x="652909" y="752438"/>
                </a:lnTo>
                <a:cubicBezTo>
                  <a:pt x="674142" y="749783"/>
                  <a:pt x="686085" y="735186"/>
                  <a:pt x="688739" y="708645"/>
                </a:cubicBezTo>
                <a:lnTo>
                  <a:pt x="688739" y="545418"/>
                </a:lnTo>
                <a:lnTo>
                  <a:pt x="557361" y="545418"/>
                </a:lnTo>
                <a:cubicBezTo>
                  <a:pt x="544091" y="680777"/>
                  <a:pt x="463141" y="798884"/>
                  <a:pt x="314511" y="899740"/>
                </a:cubicBezTo>
                <a:cubicBezTo>
                  <a:pt x="285316" y="862583"/>
                  <a:pt x="248158" y="830734"/>
                  <a:pt x="203039" y="804193"/>
                </a:cubicBezTo>
                <a:cubicBezTo>
                  <a:pt x="301241" y="745802"/>
                  <a:pt x="363612" y="691393"/>
                  <a:pt x="390153" y="640965"/>
                </a:cubicBezTo>
                <a:cubicBezTo>
                  <a:pt x="419348" y="593192"/>
                  <a:pt x="432619" y="510914"/>
                  <a:pt x="429964" y="394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3" name="文本框 352"/>
          <p:cNvSpPr txBox="1"/>
          <p:nvPr/>
        </p:nvSpPr>
        <p:spPr>
          <a:xfrm>
            <a:off x="2408388" y="1029599"/>
            <a:ext cx="935571" cy="943533"/>
          </a:xfrm>
          <a:custGeom>
            <a:avLst/>
            <a:gdLst>
              <a:gd name="connsiteX0" fmla="*/ 354323 w 935571"/>
              <a:gd name="connsiteY0" fmla="*/ 278680 h 943533"/>
              <a:gd name="connsiteX1" fmla="*/ 469776 w 935571"/>
              <a:gd name="connsiteY1" fmla="*/ 553380 h 943533"/>
              <a:gd name="connsiteX2" fmla="*/ 585230 w 935571"/>
              <a:gd name="connsiteY2" fmla="*/ 278680 h 943533"/>
              <a:gd name="connsiteX3" fmla="*/ 525513 w 935571"/>
              <a:gd name="connsiteY3" fmla="*/ 0 h 943533"/>
              <a:gd name="connsiteX4" fmla="*/ 573286 w 935571"/>
              <a:gd name="connsiteY4" fmla="*/ 143321 h 943533"/>
              <a:gd name="connsiteX5" fmla="*/ 477739 w 935571"/>
              <a:gd name="connsiteY5" fmla="*/ 167208 h 943533"/>
              <a:gd name="connsiteX6" fmla="*/ 891778 w 935571"/>
              <a:gd name="connsiteY6" fmla="*/ 167208 h 943533"/>
              <a:gd name="connsiteX7" fmla="*/ 891778 w 935571"/>
              <a:gd name="connsiteY7" fmla="*/ 278680 h 943533"/>
              <a:gd name="connsiteX8" fmla="*/ 732533 w 935571"/>
              <a:gd name="connsiteY8" fmla="*/ 278680 h 943533"/>
              <a:gd name="connsiteX9" fmla="*/ 577267 w 935571"/>
              <a:gd name="connsiteY9" fmla="*/ 648928 h 943533"/>
              <a:gd name="connsiteX10" fmla="*/ 935571 w 935571"/>
              <a:gd name="connsiteY10" fmla="*/ 800211 h 943533"/>
              <a:gd name="connsiteX11" fmla="*/ 879835 w 935571"/>
              <a:gd name="connsiteY11" fmla="*/ 887797 h 943533"/>
              <a:gd name="connsiteX12" fmla="*/ 847986 w 935571"/>
              <a:gd name="connsiteY12" fmla="*/ 943533 h 943533"/>
              <a:gd name="connsiteX13" fmla="*/ 461814 w 935571"/>
              <a:gd name="connsiteY13" fmla="*/ 744475 h 943533"/>
              <a:gd name="connsiteX14" fmla="*/ 107491 w 935571"/>
              <a:gd name="connsiteY14" fmla="*/ 931589 h 943533"/>
              <a:gd name="connsiteX15" fmla="*/ 0 w 935571"/>
              <a:gd name="connsiteY15" fmla="*/ 820117 h 943533"/>
              <a:gd name="connsiteX16" fmla="*/ 362285 w 935571"/>
              <a:gd name="connsiteY16" fmla="*/ 640965 h 943533"/>
              <a:gd name="connsiteX17" fmla="*/ 214982 w 935571"/>
              <a:gd name="connsiteY17" fmla="*/ 278680 h 943533"/>
              <a:gd name="connsiteX18" fmla="*/ 47774 w 935571"/>
              <a:gd name="connsiteY18" fmla="*/ 278680 h 943533"/>
              <a:gd name="connsiteX19" fmla="*/ 47774 w 935571"/>
              <a:gd name="connsiteY19" fmla="*/ 167208 h 943533"/>
              <a:gd name="connsiteX20" fmla="*/ 422002 w 935571"/>
              <a:gd name="connsiteY20" fmla="*/ 167208 h 943533"/>
              <a:gd name="connsiteX21" fmla="*/ 378210 w 935571"/>
              <a:gd name="connsiteY21" fmla="*/ 31849 h 943533"/>
              <a:gd name="connsiteX22" fmla="*/ 525513 w 935571"/>
              <a:gd name="connsiteY22" fmla="*/ 0 h 94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35571" h="943533">
                <a:moveTo>
                  <a:pt x="354323" y="278680"/>
                </a:moveTo>
                <a:cubicBezTo>
                  <a:pt x="378210" y="392807"/>
                  <a:pt x="416694" y="484373"/>
                  <a:pt x="469776" y="553380"/>
                </a:cubicBezTo>
                <a:cubicBezTo>
                  <a:pt x="528166" y="473757"/>
                  <a:pt x="566651" y="382190"/>
                  <a:pt x="585230" y="278680"/>
                </a:cubicBezTo>
                <a:close/>
                <a:moveTo>
                  <a:pt x="525513" y="0"/>
                </a:moveTo>
                <a:cubicBezTo>
                  <a:pt x="549399" y="74315"/>
                  <a:pt x="565324" y="122088"/>
                  <a:pt x="573286" y="143321"/>
                </a:cubicBezTo>
                <a:lnTo>
                  <a:pt x="477739" y="167208"/>
                </a:lnTo>
                <a:lnTo>
                  <a:pt x="891778" y="167208"/>
                </a:lnTo>
                <a:lnTo>
                  <a:pt x="891778" y="278680"/>
                </a:lnTo>
                <a:lnTo>
                  <a:pt x="732533" y="278680"/>
                </a:lnTo>
                <a:cubicBezTo>
                  <a:pt x="705991" y="419348"/>
                  <a:pt x="654236" y="542764"/>
                  <a:pt x="577267" y="648928"/>
                </a:cubicBezTo>
                <a:cubicBezTo>
                  <a:pt x="675469" y="723242"/>
                  <a:pt x="794904" y="773670"/>
                  <a:pt x="935571" y="800211"/>
                </a:cubicBezTo>
                <a:cubicBezTo>
                  <a:pt x="924955" y="813482"/>
                  <a:pt x="906376" y="842677"/>
                  <a:pt x="879835" y="887797"/>
                </a:cubicBezTo>
                <a:cubicBezTo>
                  <a:pt x="863910" y="916992"/>
                  <a:pt x="853294" y="935571"/>
                  <a:pt x="847986" y="943533"/>
                </a:cubicBezTo>
                <a:cubicBezTo>
                  <a:pt x="699356" y="901067"/>
                  <a:pt x="570632" y="834715"/>
                  <a:pt x="461814" y="744475"/>
                </a:cubicBezTo>
                <a:cubicBezTo>
                  <a:pt x="366266" y="816136"/>
                  <a:pt x="248159" y="878507"/>
                  <a:pt x="107491" y="931589"/>
                </a:cubicBezTo>
                <a:cubicBezTo>
                  <a:pt x="70334" y="883816"/>
                  <a:pt x="34504" y="846658"/>
                  <a:pt x="0" y="820117"/>
                </a:cubicBezTo>
                <a:cubicBezTo>
                  <a:pt x="148630" y="774997"/>
                  <a:pt x="269392" y="715280"/>
                  <a:pt x="362285" y="640965"/>
                </a:cubicBezTo>
                <a:cubicBezTo>
                  <a:pt x="295932" y="548072"/>
                  <a:pt x="246831" y="427310"/>
                  <a:pt x="214982" y="278680"/>
                </a:cubicBezTo>
                <a:lnTo>
                  <a:pt x="47774" y="278680"/>
                </a:lnTo>
                <a:lnTo>
                  <a:pt x="47774" y="167208"/>
                </a:lnTo>
                <a:lnTo>
                  <a:pt x="422002" y="167208"/>
                </a:lnTo>
                <a:cubicBezTo>
                  <a:pt x="411386" y="114126"/>
                  <a:pt x="396789" y="69006"/>
                  <a:pt x="378210" y="31849"/>
                </a:cubicBezTo>
                <a:cubicBezTo>
                  <a:pt x="423329" y="21233"/>
                  <a:pt x="472430" y="10616"/>
                  <a:pt x="52551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grpSp>
        <p:nvGrpSpPr>
          <p:cNvPr id="112" name="组合 111"/>
          <p:cNvGrpSpPr/>
          <p:nvPr/>
        </p:nvGrpSpPr>
        <p:grpSpPr>
          <a:xfrm>
            <a:off x="5419049" y="2644012"/>
            <a:ext cx="1353462" cy="3756092"/>
            <a:chOff x="5237928" y="2569560"/>
            <a:chExt cx="1848582" cy="5130133"/>
          </a:xfrm>
        </p:grpSpPr>
        <p:sp>
          <p:nvSpPr>
            <p:cNvPr id="54" name="矩形 53"/>
            <p:cNvSpPr/>
            <p:nvPr/>
          </p:nvSpPr>
          <p:spPr>
            <a:xfrm>
              <a:off x="5988149" y="4491039"/>
              <a:ext cx="348288" cy="161924"/>
            </a:xfrm>
            <a:prstGeom prst="rect">
              <a:avLst/>
            </a:pr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84" name="Freeform 39"/>
            <p:cNvSpPr>
              <a:spLocks/>
            </p:cNvSpPr>
            <p:nvPr/>
          </p:nvSpPr>
          <p:spPr bwMode="auto">
            <a:xfrm>
              <a:off x="5315338" y="2784820"/>
              <a:ext cx="1675807" cy="1577227"/>
            </a:xfrm>
            <a:custGeom>
              <a:avLst/>
              <a:gdLst>
                <a:gd name="T0" fmla="*/ 164 w 350"/>
                <a:gd name="T1" fmla="*/ 6 h 329"/>
                <a:gd name="T2" fmla="*/ 116 w 350"/>
                <a:gd name="T3" fmla="*/ 15 h 329"/>
                <a:gd name="T4" fmla="*/ 12 w 350"/>
                <a:gd name="T5" fmla="*/ 17 h 329"/>
                <a:gd name="T6" fmla="*/ 38 w 350"/>
                <a:gd name="T7" fmla="*/ 44 h 329"/>
                <a:gd name="T8" fmla="*/ 0 w 350"/>
                <a:gd name="T9" fmla="*/ 49 h 329"/>
                <a:gd name="T10" fmla="*/ 34 w 350"/>
                <a:gd name="T11" fmla="*/ 73 h 329"/>
                <a:gd name="T12" fmla="*/ 2 w 350"/>
                <a:gd name="T13" fmla="*/ 175 h 329"/>
                <a:gd name="T14" fmla="*/ 183 w 350"/>
                <a:gd name="T15" fmla="*/ 323 h 329"/>
                <a:gd name="T16" fmla="*/ 345 w 350"/>
                <a:gd name="T17" fmla="*/ 154 h 329"/>
                <a:gd name="T18" fmla="*/ 164 w 350"/>
                <a:gd name="T19" fmla="*/ 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0" h="329">
                  <a:moveTo>
                    <a:pt x="164" y="6"/>
                  </a:moveTo>
                  <a:cubicBezTo>
                    <a:pt x="147" y="7"/>
                    <a:pt x="131" y="10"/>
                    <a:pt x="116" y="15"/>
                  </a:cubicBezTo>
                  <a:cubicBezTo>
                    <a:pt x="93" y="20"/>
                    <a:pt x="31" y="32"/>
                    <a:pt x="12" y="17"/>
                  </a:cubicBezTo>
                  <a:cubicBezTo>
                    <a:pt x="12" y="17"/>
                    <a:pt x="19" y="36"/>
                    <a:pt x="38" y="44"/>
                  </a:cubicBezTo>
                  <a:cubicBezTo>
                    <a:pt x="38" y="44"/>
                    <a:pt x="14" y="52"/>
                    <a:pt x="0" y="49"/>
                  </a:cubicBezTo>
                  <a:cubicBezTo>
                    <a:pt x="0" y="49"/>
                    <a:pt x="10" y="65"/>
                    <a:pt x="34" y="73"/>
                  </a:cubicBezTo>
                  <a:cubicBezTo>
                    <a:pt x="12" y="102"/>
                    <a:pt x="0" y="137"/>
                    <a:pt x="2" y="175"/>
                  </a:cubicBezTo>
                  <a:cubicBezTo>
                    <a:pt x="7" y="263"/>
                    <a:pt x="88" y="329"/>
                    <a:pt x="183" y="323"/>
                  </a:cubicBezTo>
                  <a:cubicBezTo>
                    <a:pt x="277" y="318"/>
                    <a:pt x="350" y="242"/>
                    <a:pt x="345" y="154"/>
                  </a:cubicBezTo>
                  <a:cubicBezTo>
                    <a:pt x="339" y="67"/>
                    <a:pt x="258" y="0"/>
                    <a:pt x="164" y="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42"/>
            <p:cNvSpPr>
              <a:spLocks/>
            </p:cNvSpPr>
            <p:nvPr/>
          </p:nvSpPr>
          <p:spPr bwMode="auto">
            <a:xfrm>
              <a:off x="6852333" y="3696151"/>
              <a:ext cx="187095" cy="201177"/>
            </a:xfrm>
            <a:custGeom>
              <a:avLst/>
              <a:gdLst>
                <a:gd name="T0" fmla="*/ 38 w 39"/>
                <a:gd name="T1" fmla="*/ 20 h 42"/>
                <a:gd name="T2" fmla="*/ 21 w 39"/>
                <a:gd name="T3" fmla="*/ 42 h 42"/>
                <a:gd name="T4" fmla="*/ 1 w 39"/>
                <a:gd name="T5" fmla="*/ 22 h 42"/>
                <a:gd name="T6" fmla="*/ 18 w 39"/>
                <a:gd name="T7" fmla="*/ 0 h 42"/>
                <a:gd name="T8" fmla="*/ 38 w 39"/>
                <a:gd name="T9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2">
                  <a:moveTo>
                    <a:pt x="38" y="20"/>
                  </a:moveTo>
                  <a:cubicBezTo>
                    <a:pt x="39" y="31"/>
                    <a:pt x="31" y="41"/>
                    <a:pt x="21" y="42"/>
                  </a:cubicBezTo>
                  <a:cubicBezTo>
                    <a:pt x="10" y="42"/>
                    <a:pt x="1" y="33"/>
                    <a:pt x="1" y="22"/>
                  </a:cubicBezTo>
                  <a:cubicBezTo>
                    <a:pt x="0" y="11"/>
                    <a:pt x="8" y="1"/>
                    <a:pt x="18" y="0"/>
                  </a:cubicBezTo>
                  <a:cubicBezTo>
                    <a:pt x="29" y="0"/>
                    <a:pt x="37" y="9"/>
                    <a:pt x="38" y="20"/>
                  </a:cubicBezTo>
                  <a:close/>
                </a:path>
              </a:pathLst>
            </a:custGeom>
            <a:solidFill>
              <a:srgbClr val="FFCF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4"/>
            <p:cNvSpPr>
              <a:spLocks/>
            </p:cNvSpPr>
            <p:nvPr/>
          </p:nvSpPr>
          <p:spPr bwMode="auto">
            <a:xfrm>
              <a:off x="5246938" y="3782658"/>
              <a:ext cx="187095" cy="201177"/>
            </a:xfrm>
            <a:custGeom>
              <a:avLst/>
              <a:gdLst>
                <a:gd name="T0" fmla="*/ 38 w 39"/>
                <a:gd name="T1" fmla="*/ 20 h 42"/>
                <a:gd name="T2" fmla="*/ 20 w 39"/>
                <a:gd name="T3" fmla="*/ 42 h 42"/>
                <a:gd name="T4" fmla="*/ 0 w 39"/>
                <a:gd name="T5" fmla="*/ 22 h 42"/>
                <a:gd name="T6" fmla="*/ 18 w 39"/>
                <a:gd name="T7" fmla="*/ 1 h 42"/>
                <a:gd name="T8" fmla="*/ 38 w 39"/>
                <a:gd name="T9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2">
                  <a:moveTo>
                    <a:pt x="38" y="20"/>
                  </a:moveTo>
                  <a:cubicBezTo>
                    <a:pt x="39" y="31"/>
                    <a:pt x="31" y="41"/>
                    <a:pt x="20" y="42"/>
                  </a:cubicBezTo>
                  <a:cubicBezTo>
                    <a:pt x="10" y="42"/>
                    <a:pt x="1" y="34"/>
                    <a:pt x="0" y="22"/>
                  </a:cubicBezTo>
                  <a:cubicBezTo>
                    <a:pt x="0" y="11"/>
                    <a:pt x="8" y="1"/>
                    <a:pt x="18" y="1"/>
                  </a:cubicBezTo>
                  <a:cubicBezTo>
                    <a:pt x="28" y="0"/>
                    <a:pt x="37" y="9"/>
                    <a:pt x="38" y="20"/>
                  </a:cubicBezTo>
                </a:path>
              </a:pathLst>
            </a:custGeom>
            <a:solidFill>
              <a:srgbClr val="FFCF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6"/>
            <p:cNvSpPr>
              <a:spLocks/>
            </p:cNvSpPr>
            <p:nvPr/>
          </p:nvSpPr>
          <p:spPr bwMode="auto">
            <a:xfrm>
              <a:off x="5347526" y="2943749"/>
              <a:ext cx="1629535" cy="1609416"/>
            </a:xfrm>
            <a:custGeom>
              <a:avLst/>
              <a:gdLst>
                <a:gd name="T0" fmla="*/ 326 w 340"/>
                <a:gd name="T1" fmla="*/ 158 h 336"/>
                <a:gd name="T2" fmla="*/ 174 w 340"/>
                <a:gd name="T3" fmla="*/ 329 h 336"/>
                <a:gd name="T4" fmla="*/ 3 w 340"/>
                <a:gd name="T5" fmla="*/ 177 h 336"/>
                <a:gd name="T6" fmla="*/ 155 w 340"/>
                <a:gd name="T7" fmla="*/ 5 h 336"/>
                <a:gd name="T8" fmla="*/ 326 w 340"/>
                <a:gd name="T9" fmla="*/ 15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0" h="336">
                  <a:moveTo>
                    <a:pt x="326" y="158"/>
                  </a:moveTo>
                  <a:cubicBezTo>
                    <a:pt x="340" y="233"/>
                    <a:pt x="293" y="321"/>
                    <a:pt x="174" y="329"/>
                  </a:cubicBezTo>
                  <a:cubicBezTo>
                    <a:pt x="69" y="336"/>
                    <a:pt x="0" y="270"/>
                    <a:pt x="3" y="177"/>
                  </a:cubicBezTo>
                  <a:cubicBezTo>
                    <a:pt x="6" y="87"/>
                    <a:pt x="66" y="11"/>
                    <a:pt x="155" y="5"/>
                  </a:cubicBezTo>
                  <a:cubicBezTo>
                    <a:pt x="244" y="0"/>
                    <a:pt x="311" y="69"/>
                    <a:pt x="326" y="158"/>
                  </a:cubicBezTo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62"/>
            <p:cNvSpPr>
              <a:spLocks/>
            </p:cNvSpPr>
            <p:nvPr/>
          </p:nvSpPr>
          <p:spPr bwMode="auto">
            <a:xfrm>
              <a:off x="5530598" y="2569560"/>
              <a:ext cx="1114522" cy="722226"/>
            </a:xfrm>
            <a:custGeom>
              <a:avLst/>
              <a:gdLst>
                <a:gd name="T0" fmla="*/ 233 w 233"/>
                <a:gd name="T1" fmla="*/ 100 h 151"/>
                <a:gd name="T2" fmla="*/ 187 w 233"/>
                <a:gd name="T3" fmla="*/ 144 h 151"/>
                <a:gd name="T4" fmla="*/ 184 w 233"/>
                <a:gd name="T5" fmla="*/ 115 h 151"/>
                <a:gd name="T6" fmla="*/ 129 w 233"/>
                <a:gd name="T7" fmla="*/ 151 h 151"/>
                <a:gd name="T8" fmla="*/ 135 w 233"/>
                <a:gd name="T9" fmla="*/ 117 h 151"/>
                <a:gd name="T10" fmla="*/ 87 w 233"/>
                <a:gd name="T11" fmla="*/ 147 h 151"/>
                <a:gd name="T12" fmla="*/ 95 w 233"/>
                <a:gd name="T13" fmla="*/ 110 h 151"/>
                <a:gd name="T14" fmla="*/ 43 w 233"/>
                <a:gd name="T15" fmla="*/ 138 h 151"/>
                <a:gd name="T16" fmla="*/ 57 w 233"/>
                <a:gd name="T17" fmla="*/ 108 h 151"/>
                <a:gd name="T18" fmla="*/ 0 w 233"/>
                <a:gd name="T19" fmla="*/ 134 h 151"/>
                <a:gd name="T20" fmla="*/ 233 w 233"/>
                <a:gd name="T21" fmla="*/ 10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3" h="151">
                  <a:moveTo>
                    <a:pt x="233" y="100"/>
                  </a:moveTo>
                  <a:cubicBezTo>
                    <a:pt x="233" y="100"/>
                    <a:pt x="212" y="133"/>
                    <a:pt x="187" y="144"/>
                  </a:cubicBezTo>
                  <a:cubicBezTo>
                    <a:pt x="187" y="144"/>
                    <a:pt x="187" y="129"/>
                    <a:pt x="184" y="115"/>
                  </a:cubicBezTo>
                  <a:cubicBezTo>
                    <a:pt x="184" y="115"/>
                    <a:pt x="160" y="144"/>
                    <a:pt x="129" y="151"/>
                  </a:cubicBezTo>
                  <a:cubicBezTo>
                    <a:pt x="129" y="151"/>
                    <a:pt x="137" y="131"/>
                    <a:pt x="135" y="117"/>
                  </a:cubicBezTo>
                  <a:cubicBezTo>
                    <a:pt x="135" y="117"/>
                    <a:pt x="105" y="144"/>
                    <a:pt x="87" y="147"/>
                  </a:cubicBezTo>
                  <a:cubicBezTo>
                    <a:pt x="87" y="147"/>
                    <a:pt x="94" y="124"/>
                    <a:pt x="95" y="110"/>
                  </a:cubicBezTo>
                  <a:cubicBezTo>
                    <a:pt x="95" y="110"/>
                    <a:pt x="64" y="135"/>
                    <a:pt x="43" y="138"/>
                  </a:cubicBezTo>
                  <a:cubicBezTo>
                    <a:pt x="43" y="138"/>
                    <a:pt x="58" y="118"/>
                    <a:pt x="57" y="108"/>
                  </a:cubicBezTo>
                  <a:cubicBezTo>
                    <a:pt x="57" y="108"/>
                    <a:pt x="32" y="127"/>
                    <a:pt x="0" y="134"/>
                  </a:cubicBezTo>
                  <a:cubicBezTo>
                    <a:pt x="0" y="134"/>
                    <a:pt x="72" y="0"/>
                    <a:pt x="233" y="1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任意多边形 101"/>
            <p:cNvSpPr/>
            <p:nvPr/>
          </p:nvSpPr>
          <p:spPr>
            <a:xfrm>
              <a:off x="5668251" y="6066965"/>
              <a:ext cx="985060" cy="1632728"/>
            </a:xfrm>
            <a:custGeom>
              <a:avLst/>
              <a:gdLst>
                <a:gd name="connsiteX0" fmla="*/ 0 w 985060"/>
                <a:gd name="connsiteY0" fmla="*/ 0 h 1632728"/>
                <a:gd name="connsiteX1" fmla="*/ 985059 w 985060"/>
                <a:gd name="connsiteY1" fmla="*/ 0 h 1632728"/>
                <a:gd name="connsiteX2" fmla="*/ 985059 w 985060"/>
                <a:gd name="connsiteY2" fmla="*/ 249689 h 1632728"/>
                <a:gd name="connsiteX3" fmla="*/ 985060 w 985060"/>
                <a:gd name="connsiteY3" fmla="*/ 249699 h 1632728"/>
                <a:gd name="connsiteX4" fmla="*/ 985059 w 985060"/>
                <a:gd name="connsiteY4" fmla="*/ 1419598 h 1632728"/>
                <a:gd name="connsiteX5" fmla="*/ 771929 w 985060"/>
                <a:gd name="connsiteY5" fmla="*/ 1632728 h 1632728"/>
                <a:gd name="connsiteX6" fmla="*/ 771930 w 985060"/>
                <a:gd name="connsiteY6" fmla="*/ 1632727 h 1632728"/>
                <a:gd name="connsiteX7" fmla="*/ 558800 w 985060"/>
                <a:gd name="connsiteY7" fmla="*/ 1419597 h 1632728"/>
                <a:gd name="connsiteX8" fmla="*/ 558800 w 985060"/>
                <a:gd name="connsiteY8" fmla="*/ 842905 h 1632728"/>
                <a:gd name="connsiteX9" fmla="*/ 558802 w 985060"/>
                <a:gd name="connsiteY9" fmla="*/ 842895 h 1632728"/>
                <a:gd name="connsiteX10" fmla="*/ 558802 w 985060"/>
                <a:gd name="connsiteY10" fmla="*/ 293679 h 1632728"/>
                <a:gd name="connsiteX11" fmla="*/ 492531 w 985060"/>
                <a:gd name="connsiteY11" fmla="*/ 227408 h 1632728"/>
                <a:gd name="connsiteX12" fmla="*/ 426260 w 985060"/>
                <a:gd name="connsiteY12" fmla="*/ 293679 h 1632728"/>
                <a:gd name="connsiteX13" fmla="*/ 426260 w 985060"/>
                <a:gd name="connsiteY13" fmla="*/ 306811 h 1632728"/>
                <a:gd name="connsiteX14" fmla="*/ 426259 w 985060"/>
                <a:gd name="connsiteY14" fmla="*/ 1419598 h 1632728"/>
                <a:gd name="connsiteX15" fmla="*/ 213129 w 985060"/>
                <a:gd name="connsiteY15" fmla="*/ 1632728 h 1632728"/>
                <a:gd name="connsiteX16" fmla="*/ 213130 w 985060"/>
                <a:gd name="connsiteY16" fmla="*/ 1632727 h 1632728"/>
                <a:gd name="connsiteX17" fmla="*/ 0 w 985060"/>
                <a:gd name="connsiteY17" fmla="*/ 1419597 h 1632728"/>
                <a:gd name="connsiteX18" fmla="*/ 0 w 985060"/>
                <a:gd name="connsiteY18" fmla="*/ 306811 h 1632728"/>
                <a:gd name="connsiteX19" fmla="*/ 0 w 985060"/>
                <a:gd name="connsiteY19" fmla="*/ 249699 h 1632728"/>
                <a:gd name="connsiteX20" fmla="*/ 0 w 985060"/>
                <a:gd name="connsiteY20" fmla="*/ 0 h 163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5060" h="1632728">
                  <a:moveTo>
                    <a:pt x="0" y="0"/>
                  </a:moveTo>
                  <a:lnTo>
                    <a:pt x="985059" y="0"/>
                  </a:lnTo>
                  <a:lnTo>
                    <a:pt x="985059" y="249689"/>
                  </a:lnTo>
                  <a:lnTo>
                    <a:pt x="985060" y="249699"/>
                  </a:lnTo>
                  <a:cubicBezTo>
                    <a:pt x="985060" y="639665"/>
                    <a:pt x="985059" y="1029632"/>
                    <a:pt x="985059" y="1419598"/>
                  </a:cubicBezTo>
                  <a:cubicBezTo>
                    <a:pt x="985059" y="1537306"/>
                    <a:pt x="889637" y="1632728"/>
                    <a:pt x="771929" y="1632728"/>
                  </a:cubicBezTo>
                  <a:lnTo>
                    <a:pt x="771930" y="1632727"/>
                  </a:lnTo>
                  <a:cubicBezTo>
                    <a:pt x="654222" y="1632727"/>
                    <a:pt x="558800" y="1537305"/>
                    <a:pt x="558800" y="1419597"/>
                  </a:cubicBezTo>
                  <a:lnTo>
                    <a:pt x="558800" y="842905"/>
                  </a:lnTo>
                  <a:lnTo>
                    <a:pt x="558802" y="842895"/>
                  </a:lnTo>
                  <a:lnTo>
                    <a:pt x="558802" y="293679"/>
                  </a:lnTo>
                  <a:cubicBezTo>
                    <a:pt x="558802" y="257079"/>
                    <a:pt x="529131" y="227408"/>
                    <a:pt x="492531" y="227408"/>
                  </a:cubicBezTo>
                  <a:cubicBezTo>
                    <a:pt x="455931" y="227408"/>
                    <a:pt x="426260" y="257079"/>
                    <a:pt x="426260" y="293679"/>
                  </a:cubicBezTo>
                  <a:lnTo>
                    <a:pt x="426260" y="306811"/>
                  </a:lnTo>
                  <a:lnTo>
                    <a:pt x="426259" y="1419598"/>
                  </a:lnTo>
                  <a:cubicBezTo>
                    <a:pt x="426259" y="1537306"/>
                    <a:pt x="330837" y="1632728"/>
                    <a:pt x="213129" y="1632728"/>
                  </a:cubicBezTo>
                  <a:lnTo>
                    <a:pt x="213130" y="1632727"/>
                  </a:lnTo>
                  <a:cubicBezTo>
                    <a:pt x="95422" y="1632727"/>
                    <a:pt x="0" y="1537305"/>
                    <a:pt x="0" y="1419597"/>
                  </a:cubicBezTo>
                  <a:lnTo>
                    <a:pt x="0" y="306811"/>
                  </a:lnTo>
                  <a:lnTo>
                    <a:pt x="0" y="2496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" name="任意多边形 123"/>
            <p:cNvSpPr/>
            <p:nvPr/>
          </p:nvSpPr>
          <p:spPr>
            <a:xfrm>
              <a:off x="5369095" y="4581417"/>
              <a:ext cx="1586508" cy="1485548"/>
            </a:xfrm>
            <a:custGeom>
              <a:avLst/>
              <a:gdLst>
                <a:gd name="connsiteX0" fmla="*/ 518213 w 1586508"/>
                <a:gd name="connsiteY0" fmla="*/ 0 h 1485548"/>
                <a:gd name="connsiteX1" fmla="*/ 593417 w 1586508"/>
                <a:gd name="connsiteY1" fmla="*/ 0 h 1485548"/>
                <a:gd name="connsiteX2" fmla="*/ 638019 w 1586508"/>
                <a:gd name="connsiteY2" fmla="*/ 39669 h 1485548"/>
                <a:gd name="connsiteX3" fmla="*/ 793198 w 1586508"/>
                <a:gd name="connsiteY3" fmla="*/ 78213 h 1485548"/>
                <a:gd name="connsiteX4" fmla="*/ 948378 w 1586508"/>
                <a:gd name="connsiteY4" fmla="*/ 39669 h 1485548"/>
                <a:gd name="connsiteX5" fmla="*/ 992980 w 1586508"/>
                <a:gd name="connsiteY5" fmla="*/ 0 h 1485548"/>
                <a:gd name="connsiteX6" fmla="*/ 1071206 w 1586508"/>
                <a:gd name="connsiteY6" fmla="*/ 0 h 1485548"/>
                <a:gd name="connsiteX7" fmla="*/ 1108265 w 1586508"/>
                <a:gd name="connsiteY7" fmla="*/ 3493 h 1485548"/>
                <a:gd name="connsiteX8" fmla="*/ 1108289 w 1586508"/>
                <a:gd name="connsiteY8" fmla="*/ 3474 h 1485548"/>
                <a:gd name="connsiteX9" fmla="*/ 1108436 w 1586508"/>
                <a:gd name="connsiteY9" fmla="*/ 3509 h 1485548"/>
                <a:gd name="connsiteX10" fmla="*/ 1121655 w 1586508"/>
                <a:gd name="connsiteY10" fmla="*/ 4755 h 1485548"/>
                <a:gd name="connsiteX11" fmla="*/ 1157575 w 1586508"/>
                <a:gd name="connsiteY11" fmla="*/ 15179 h 1485548"/>
                <a:gd name="connsiteX12" fmla="*/ 1196326 w 1586508"/>
                <a:gd name="connsiteY12" fmla="*/ 24383 h 1485548"/>
                <a:gd name="connsiteX13" fmla="*/ 1586508 w 1586508"/>
                <a:gd name="connsiteY13" fmla="*/ 356184 h 1485548"/>
                <a:gd name="connsiteX14" fmla="*/ 1358783 w 1586508"/>
                <a:gd name="connsiteY14" fmla="*/ 534576 h 1485548"/>
                <a:gd name="connsiteX15" fmla="*/ 1321529 w 1586508"/>
                <a:gd name="connsiteY15" fmla="*/ 491060 h 1485548"/>
                <a:gd name="connsiteX16" fmla="*/ 1321529 w 1586508"/>
                <a:gd name="connsiteY16" fmla="*/ 1485548 h 1485548"/>
                <a:gd name="connsiteX17" fmla="*/ 267889 w 1586508"/>
                <a:gd name="connsiteY17" fmla="*/ 1485548 h 1485548"/>
                <a:gd name="connsiteX18" fmla="*/ 267889 w 1586508"/>
                <a:gd name="connsiteY18" fmla="*/ 487659 h 1485548"/>
                <a:gd name="connsiteX19" fmla="*/ 227725 w 1586508"/>
                <a:gd name="connsiteY19" fmla="*/ 534575 h 1485548"/>
                <a:gd name="connsiteX20" fmla="*/ 0 w 1586508"/>
                <a:gd name="connsiteY20" fmla="*/ 356183 h 1485548"/>
                <a:gd name="connsiteX21" fmla="*/ 390183 w 1586508"/>
                <a:gd name="connsiteY21" fmla="*/ 24382 h 1485548"/>
                <a:gd name="connsiteX22" fmla="*/ 444973 w 1586508"/>
                <a:gd name="connsiteY22" fmla="*/ 11369 h 1485548"/>
                <a:gd name="connsiteX23" fmla="*/ 467764 w 1586508"/>
                <a:gd name="connsiteY23" fmla="*/ 4755 h 1485548"/>
                <a:gd name="connsiteX24" fmla="*/ 476151 w 1586508"/>
                <a:gd name="connsiteY24" fmla="*/ 3964 h 1485548"/>
                <a:gd name="connsiteX25" fmla="*/ 478219 w 1586508"/>
                <a:gd name="connsiteY25" fmla="*/ 3473 h 1485548"/>
                <a:gd name="connsiteX26" fmla="*/ 478563 w 1586508"/>
                <a:gd name="connsiteY26" fmla="*/ 3737 h 148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6508" h="1485548">
                  <a:moveTo>
                    <a:pt x="518213" y="0"/>
                  </a:moveTo>
                  <a:lnTo>
                    <a:pt x="593417" y="0"/>
                  </a:lnTo>
                  <a:lnTo>
                    <a:pt x="638019" y="39669"/>
                  </a:lnTo>
                  <a:cubicBezTo>
                    <a:pt x="677733" y="63484"/>
                    <a:pt x="732597" y="78213"/>
                    <a:pt x="793198" y="78213"/>
                  </a:cubicBezTo>
                  <a:cubicBezTo>
                    <a:pt x="853800" y="78213"/>
                    <a:pt x="908664" y="63484"/>
                    <a:pt x="948378" y="39669"/>
                  </a:cubicBezTo>
                  <a:lnTo>
                    <a:pt x="992980" y="0"/>
                  </a:lnTo>
                  <a:lnTo>
                    <a:pt x="1071206" y="0"/>
                  </a:lnTo>
                  <a:lnTo>
                    <a:pt x="1108265" y="3493"/>
                  </a:lnTo>
                  <a:cubicBezTo>
                    <a:pt x="1108273" y="3487"/>
                    <a:pt x="1108281" y="3480"/>
                    <a:pt x="1108289" y="3474"/>
                  </a:cubicBezTo>
                  <a:lnTo>
                    <a:pt x="1108436" y="3509"/>
                  </a:lnTo>
                  <a:lnTo>
                    <a:pt x="1121655" y="4755"/>
                  </a:lnTo>
                  <a:lnTo>
                    <a:pt x="1157575" y="15179"/>
                  </a:lnTo>
                  <a:lnTo>
                    <a:pt x="1196326" y="24383"/>
                  </a:lnTo>
                  <a:cubicBezTo>
                    <a:pt x="1391817" y="86770"/>
                    <a:pt x="1518332" y="238493"/>
                    <a:pt x="1586508" y="356184"/>
                  </a:cubicBezTo>
                  <a:lnTo>
                    <a:pt x="1358783" y="534576"/>
                  </a:lnTo>
                  <a:lnTo>
                    <a:pt x="1321529" y="491060"/>
                  </a:lnTo>
                  <a:lnTo>
                    <a:pt x="1321529" y="1485548"/>
                  </a:lnTo>
                  <a:lnTo>
                    <a:pt x="267889" y="1485548"/>
                  </a:lnTo>
                  <a:lnTo>
                    <a:pt x="267889" y="487659"/>
                  </a:lnTo>
                  <a:lnTo>
                    <a:pt x="227725" y="534575"/>
                  </a:lnTo>
                  <a:lnTo>
                    <a:pt x="0" y="356183"/>
                  </a:lnTo>
                  <a:cubicBezTo>
                    <a:pt x="68176" y="238492"/>
                    <a:pt x="194691" y="86769"/>
                    <a:pt x="390183" y="24382"/>
                  </a:cubicBezTo>
                  <a:lnTo>
                    <a:pt x="444973" y="11369"/>
                  </a:lnTo>
                  <a:lnTo>
                    <a:pt x="467764" y="4755"/>
                  </a:lnTo>
                  <a:lnTo>
                    <a:pt x="476151" y="3964"/>
                  </a:lnTo>
                  <a:lnTo>
                    <a:pt x="478219" y="3473"/>
                  </a:lnTo>
                  <a:lnTo>
                    <a:pt x="478563" y="3737"/>
                  </a:lnTo>
                  <a:close/>
                </a:path>
              </a:pathLst>
            </a:custGeom>
            <a:solidFill>
              <a:srgbClr val="7AC4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" name="等腰三角形 16"/>
            <p:cNvSpPr/>
            <p:nvPr/>
          </p:nvSpPr>
          <p:spPr>
            <a:xfrm rot="17490210">
              <a:off x="5763412" y="5396493"/>
              <a:ext cx="113359" cy="1346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等腰三角形 16"/>
            <p:cNvSpPr/>
            <p:nvPr/>
          </p:nvSpPr>
          <p:spPr>
            <a:xfrm rot="4109790" flipH="1">
              <a:off x="6447667" y="5396492"/>
              <a:ext cx="113359" cy="1346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2" name="组合 61"/>
            <p:cNvGrpSpPr/>
            <p:nvPr/>
          </p:nvGrpSpPr>
          <p:grpSpPr>
            <a:xfrm>
              <a:off x="5773222" y="5120640"/>
              <a:ext cx="773630" cy="979356"/>
              <a:chOff x="1220802" y="2784475"/>
              <a:chExt cx="2811747" cy="3559449"/>
            </a:xfrm>
          </p:grpSpPr>
          <p:sp>
            <p:nvSpPr>
              <p:cNvPr id="60" name="矩形 59"/>
              <p:cNvSpPr/>
              <p:nvPr/>
            </p:nvSpPr>
            <p:spPr>
              <a:xfrm>
                <a:off x="1220802" y="2784475"/>
                <a:ext cx="2811747" cy="3559449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8" name="Freeform 34"/>
              <p:cNvSpPr>
                <a:spLocks noEditPoints="1"/>
              </p:cNvSpPr>
              <p:nvPr/>
            </p:nvSpPr>
            <p:spPr bwMode="auto">
              <a:xfrm>
                <a:off x="2027552" y="3218226"/>
                <a:ext cx="1198248" cy="1250224"/>
              </a:xfrm>
              <a:custGeom>
                <a:avLst/>
                <a:gdLst>
                  <a:gd name="T0" fmla="*/ 174 w 358"/>
                  <a:gd name="T1" fmla="*/ 361 h 374"/>
                  <a:gd name="T2" fmla="*/ 80 w 358"/>
                  <a:gd name="T3" fmla="*/ 355 h 374"/>
                  <a:gd name="T4" fmla="*/ 67 w 358"/>
                  <a:gd name="T5" fmla="*/ 346 h 374"/>
                  <a:gd name="T6" fmla="*/ 103 w 358"/>
                  <a:gd name="T7" fmla="*/ 334 h 374"/>
                  <a:gd name="T8" fmla="*/ 78 w 358"/>
                  <a:gd name="T9" fmla="*/ 351 h 374"/>
                  <a:gd name="T10" fmla="*/ 165 w 358"/>
                  <a:gd name="T11" fmla="*/ 323 h 374"/>
                  <a:gd name="T12" fmla="*/ 75 w 358"/>
                  <a:gd name="T13" fmla="*/ 265 h 374"/>
                  <a:gd name="T14" fmla="*/ 116 w 358"/>
                  <a:gd name="T15" fmla="*/ 261 h 374"/>
                  <a:gd name="T16" fmla="*/ 156 w 358"/>
                  <a:gd name="T17" fmla="*/ 239 h 374"/>
                  <a:gd name="T18" fmla="*/ 45 w 358"/>
                  <a:gd name="T19" fmla="*/ 235 h 374"/>
                  <a:gd name="T20" fmla="*/ 47 w 358"/>
                  <a:gd name="T21" fmla="*/ 232 h 374"/>
                  <a:gd name="T22" fmla="*/ 32 w 358"/>
                  <a:gd name="T23" fmla="*/ 216 h 374"/>
                  <a:gd name="T24" fmla="*/ 41 w 358"/>
                  <a:gd name="T25" fmla="*/ 187 h 374"/>
                  <a:gd name="T26" fmla="*/ 159 w 358"/>
                  <a:gd name="T27" fmla="*/ 147 h 374"/>
                  <a:gd name="T28" fmla="*/ 39 w 358"/>
                  <a:gd name="T29" fmla="*/ 139 h 374"/>
                  <a:gd name="T30" fmla="*/ 22 w 358"/>
                  <a:gd name="T31" fmla="*/ 123 h 374"/>
                  <a:gd name="T32" fmla="*/ 112 w 358"/>
                  <a:gd name="T33" fmla="*/ 121 h 374"/>
                  <a:gd name="T34" fmla="*/ 36 w 358"/>
                  <a:gd name="T35" fmla="*/ 81 h 374"/>
                  <a:gd name="T36" fmla="*/ 108 w 358"/>
                  <a:gd name="T37" fmla="*/ 58 h 374"/>
                  <a:gd name="T38" fmla="*/ 115 w 358"/>
                  <a:gd name="T39" fmla="*/ 47 h 374"/>
                  <a:gd name="T40" fmla="*/ 125 w 358"/>
                  <a:gd name="T41" fmla="*/ 40 h 374"/>
                  <a:gd name="T42" fmla="*/ 170 w 358"/>
                  <a:gd name="T43" fmla="*/ 27 h 374"/>
                  <a:gd name="T44" fmla="*/ 139 w 358"/>
                  <a:gd name="T45" fmla="*/ 18 h 374"/>
                  <a:gd name="T46" fmla="*/ 182 w 358"/>
                  <a:gd name="T47" fmla="*/ 370 h 374"/>
                  <a:gd name="T48" fmla="*/ 204 w 358"/>
                  <a:gd name="T49" fmla="*/ 368 h 374"/>
                  <a:gd name="T50" fmla="*/ 218 w 358"/>
                  <a:gd name="T51" fmla="*/ 345 h 374"/>
                  <a:gd name="T52" fmla="*/ 246 w 358"/>
                  <a:gd name="T53" fmla="*/ 336 h 374"/>
                  <a:gd name="T54" fmla="*/ 268 w 358"/>
                  <a:gd name="T55" fmla="*/ 329 h 374"/>
                  <a:gd name="T56" fmla="*/ 303 w 358"/>
                  <a:gd name="T57" fmla="*/ 298 h 374"/>
                  <a:gd name="T58" fmla="*/ 265 w 358"/>
                  <a:gd name="T59" fmla="*/ 289 h 374"/>
                  <a:gd name="T60" fmla="*/ 233 w 358"/>
                  <a:gd name="T61" fmla="*/ 261 h 374"/>
                  <a:gd name="T62" fmla="*/ 182 w 358"/>
                  <a:gd name="T63" fmla="*/ 253 h 374"/>
                  <a:gd name="T64" fmla="*/ 215 w 358"/>
                  <a:gd name="T65" fmla="*/ 249 h 374"/>
                  <a:gd name="T66" fmla="*/ 221 w 358"/>
                  <a:gd name="T67" fmla="*/ 237 h 374"/>
                  <a:gd name="T68" fmla="*/ 303 w 358"/>
                  <a:gd name="T69" fmla="*/ 229 h 374"/>
                  <a:gd name="T70" fmla="*/ 310 w 358"/>
                  <a:gd name="T71" fmla="*/ 212 h 374"/>
                  <a:gd name="T72" fmla="*/ 318 w 358"/>
                  <a:gd name="T73" fmla="*/ 187 h 374"/>
                  <a:gd name="T74" fmla="*/ 199 w 358"/>
                  <a:gd name="T75" fmla="*/ 156 h 374"/>
                  <a:gd name="T76" fmla="*/ 346 w 358"/>
                  <a:gd name="T77" fmla="*/ 130 h 374"/>
                  <a:gd name="T78" fmla="*/ 308 w 358"/>
                  <a:gd name="T79" fmla="*/ 113 h 374"/>
                  <a:gd name="T80" fmla="*/ 336 w 358"/>
                  <a:gd name="T81" fmla="*/ 107 h 374"/>
                  <a:gd name="T82" fmla="*/ 295 w 358"/>
                  <a:gd name="T83" fmla="*/ 88 h 374"/>
                  <a:gd name="T84" fmla="*/ 276 w 358"/>
                  <a:gd name="T85" fmla="*/ 61 h 374"/>
                  <a:gd name="T86" fmla="*/ 299 w 358"/>
                  <a:gd name="T87" fmla="*/ 64 h 374"/>
                  <a:gd name="T88" fmla="*/ 262 w 358"/>
                  <a:gd name="T89" fmla="*/ 43 h 374"/>
                  <a:gd name="T90" fmla="*/ 275 w 358"/>
                  <a:gd name="T91" fmla="*/ 41 h 374"/>
                  <a:gd name="T92" fmla="*/ 245 w 358"/>
                  <a:gd name="T93" fmla="*/ 19 h 374"/>
                  <a:gd name="T94" fmla="*/ 165 w 358"/>
                  <a:gd name="T95" fmla="*/ 39 h 374"/>
                  <a:gd name="T96" fmla="*/ 198 w 358"/>
                  <a:gd name="T97" fmla="*/ 349 h 374"/>
                  <a:gd name="T98" fmla="*/ 189 w 358"/>
                  <a:gd name="T99" fmla="*/ 299 h 374"/>
                  <a:gd name="T100" fmla="*/ 191 w 358"/>
                  <a:gd name="T101" fmla="*/ 283 h 374"/>
                  <a:gd name="T102" fmla="*/ 166 w 358"/>
                  <a:gd name="T103" fmla="*/ 276 h 374"/>
                  <a:gd name="T104" fmla="*/ 273 w 358"/>
                  <a:gd name="T105" fmla="*/ 265 h 374"/>
                  <a:gd name="T106" fmla="*/ 191 w 358"/>
                  <a:gd name="T107" fmla="*/ 235 h 374"/>
                  <a:gd name="T108" fmla="*/ 221 w 358"/>
                  <a:gd name="T109" fmla="*/ 205 h 374"/>
                  <a:gd name="T110" fmla="*/ 231 w 358"/>
                  <a:gd name="T111" fmla="*/ 229 h 374"/>
                  <a:gd name="T112" fmla="*/ 31 w 358"/>
                  <a:gd name="T113" fmla="*/ 87 h 374"/>
                  <a:gd name="T114" fmla="*/ 102 w 358"/>
                  <a:gd name="T115" fmla="*/ 296 h 374"/>
                  <a:gd name="T116" fmla="*/ 179 w 358"/>
                  <a:gd name="T117" fmla="*/ 41 h 374"/>
                  <a:gd name="T118" fmla="*/ 256 w 358"/>
                  <a:gd name="T119" fmla="*/ 300 h 374"/>
                  <a:gd name="T120" fmla="*/ 327 w 358"/>
                  <a:gd name="T121" fmla="*/ 87 h 374"/>
                  <a:gd name="T122" fmla="*/ 53 w 358"/>
                  <a:gd name="T123" fmla="*/ 354 h 374"/>
                  <a:gd name="T124" fmla="*/ 254 w 358"/>
                  <a:gd name="T125" fmla="*/ 37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58" h="374">
                    <a:moveTo>
                      <a:pt x="165" y="370"/>
                    </a:moveTo>
                    <a:cubicBezTo>
                      <a:pt x="166" y="371"/>
                      <a:pt x="166" y="371"/>
                      <a:pt x="166" y="372"/>
                    </a:cubicBezTo>
                    <a:cubicBezTo>
                      <a:pt x="165" y="372"/>
                      <a:pt x="164" y="372"/>
                      <a:pt x="163" y="372"/>
                    </a:cubicBezTo>
                    <a:cubicBezTo>
                      <a:pt x="163" y="372"/>
                      <a:pt x="163" y="372"/>
                      <a:pt x="163" y="372"/>
                    </a:cubicBezTo>
                    <a:cubicBezTo>
                      <a:pt x="148" y="371"/>
                      <a:pt x="148" y="371"/>
                      <a:pt x="148" y="371"/>
                    </a:cubicBezTo>
                    <a:cubicBezTo>
                      <a:pt x="147" y="370"/>
                      <a:pt x="147" y="370"/>
                      <a:pt x="147" y="370"/>
                    </a:cubicBezTo>
                    <a:cubicBezTo>
                      <a:pt x="147" y="370"/>
                      <a:pt x="147" y="370"/>
                      <a:pt x="147" y="370"/>
                    </a:cubicBezTo>
                    <a:cubicBezTo>
                      <a:pt x="147" y="370"/>
                      <a:pt x="147" y="369"/>
                      <a:pt x="148" y="369"/>
                    </a:cubicBezTo>
                    <a:cubicBezTo>
                      <a:pt x="154" y="370"/>
                      <a:pt x="159" y="370"/>
                      <a:pt x="165" y="370"/>
                    </a:cubicBezTo>
                    <a:cubicBezTo>
                      <a:pt x="165" y="370"/>
                      <a:pt x="165" y="370"/>
                      <a:pt x="165" y="370"/>
                    </a:cubicBezTo>
                    <a:cubicBezTo>
                      <a:pt x="165" y="370"/>
                      <a:pt x="165" y="370"/>
                      <a:pt x="165" y="370"/>
                    </a:cubicBezTo>
                    <a:close/>
                    <a:moveTo>
                      <a:pt x="97" y="368"/>
                    </a:moveTo>
                    <a:cubicBezTo>
                      <a:pt x="98" y="369"/>
                      <a:pt x="100" y="370"/>
                      <a:pt x="100" y="371"/>
                    </a:cubicBezTo>
                    <a:cubicBezTo>
                      <a:pt x="94" y="371"/>
                      <a:pt x="87" y="370"/>
                      <a:pt x="81" y="369"/>
                    </a:cubicBezTo>
                    <a:cubicBezTo>
                      <a:pt x="81" y="369"/>
                      <a:pt x="81" y="369"/>
                      <a:pt x="81" y="369"/>
                    </a:cubicBezTo>
                    <a:cubicBezTo>
                      <a:pt x="83" y="367"/>
                      <a:pt x="83" y="367"/>
                      <a:pt x="83" y="367"/>
                    </a:cubicBezTo>
                    <a:cubicBezTo>
                      <a:pt x="97" y="368"/>
                      <a:pt x="97" y="368"/>
                      <a:pt x="97" y="368"/>
                    </a:cubicBezTo>
                    <a:cubicBezTo>
                      <a:pt x="97" y="368"/>
                      <a:pt x="97" y="368"/>
                      <a:pt x="97" y="368"/>
                    </a:cubicBezTo>
                    <a:close/>
                    <a:moveTo>
                      <a:pt x="140" y="368"/>
                    </a:moveTo>
                    <a:cubicBezTo>
                      <a:pt x="140" y="369"/>
                      <a:pt x="140" y="369"/>
                      <a:pt x="140" y="370"/>
                    </a:cubicBezTo>
                    <a:cubicBezTo>
                      <a:pt x="136" y="370"/>
                      <a:pt x="133" y="369"/>
                      <a:pt x="129" y="369"/>
                    </a:cubicBezTo>
                    <a:cubicBezTo>
                      <a:pt x="129" y="369"/>
                      <a:pt x="129" y="368"/>
                      <a:pt x="129" y="368"/>
                    </a:cubicBezTo>
                    <a:cubicBezTo>
                      <a:pt x="130" y="367"/>
                      <a:pt x="130" y="367"/>
                      <a:pt x="131" y="367"/>
                    </a:cubicBezTo>
                    <a:cubicBezTo>
                      <a:pt x="134" y="367"/>
                      <a:pt x="137" y="368"/>
                      <a:pt x="140" y="368"/>
                    </a:cubicBezTo>
                    <a:cubicBezTo>
                      <a:pt x="140" y="368"/>
                      <a:pt x="140" y="368"/>
                      <a:pt x="140" y="368"/>
                    </a:cubicBezTo>
                    <a:cubicBezTo>
                      <a:pt x="140" y="368"/>
                      <a:pt x="140" y="368"/>
                      <a:pt x="140" y="368"/>
                    </a:cubicBezTo>
                    <a:close/>
                    <a:moveTo>
                      <a:pt x="148" y="366"/>
                    </a:moveTo>
                    <a:cubicBezTo>
                      <a:pt x="149" y="366"/>
                      <a:pt x="149" y="367"/>
                      <a:pt x="149" y="367"/>
                    </a:cubicBezTo>
                    <a:cubicBezTo>
                      <a:pt x="148" y="367"/>
                      <a:pt x="148" y="368"/>
                      <a:pt x="147" y="368"/>
                    </a:cubicBezTo>
                    <a:cubicBezTo>
                      <a:pt x="147" y="367"/>
                      <a:pt x="146" y="367"/>
                      <a:pt x="146" y="366"/>
                    </a:cubicBezTo>
                    <a:cubicBezTo>
                      <a:pt x="145" y="366"/>
                      <a:pt x="145" y="369"/>
                      <a:pt x="143" y="368"/>
                    </a:cubicBezTo>
                    <a:cubicBezTo>
                      <a:pt x="143" y="367"/>
                      <a:pt x="142" y="367"/>
                      <a:pt x="143" y="366"/>
                    </a:cubicBezTo>
                    <a:cubicBezTo>
                      <a:pt x="143" y="366"/>
                      <a:pt x="143" y="366"/>
                      <a:pt x="143" y="366"/>
                    </a:cubicBezTo>
                    <a:cubicBezTo>
                      <a:pt x="148" y="366"/>
                      <a:pt x="148" y="366"/>
                      <a:pt x="148" y="366"/>
                    </a:cubicBezTo>
                    <a:cubicBezTo>
                      <a:pt x="148" y="366"/>
                      <a:pt x="148" y="366"/>
                      <a:pt x="148" y="366"/>
                    </a:cubicBezTo>
                    <a:close/>
                    <a:moveTo>
                      <a:pt x="81" y="366"/>
                    </a:moveTo>
                    <a:cubicBezTo>
                      <a:pt x="81" y="366"/>
                      <a:pt x="81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6"/>
                      <a:pt x="79" y="365"/>
                      <a:pt x="80" y="365"/>
                    </a:cubicBezTo>
                    <a:cubicBezTo>
                      <a:pt x="81" y="365"/>
                      <a:pt x="81" y="365"/>
                      <a:pt x="81" y="366"/>
                    </a:cubicBezTo>
                    <a:cubicBezTo>
                      <a:pt x="81" y="366"/>
                      <a:pt x="81" y="366"/>
                      <a:pt x="81" y="366"/>
                    </a:cubicBezTo>
                    <a:cubicBezTo>
                      <a:pt x="81" y="366"/>
                      <a:pt x="81" y="366"/>
                      <a:pt x="81" y="366"/>
                    </a:cubicBezTo>
                    <a:close/>
                    <a:moveTo>
                      <a:pt x="178" y="370"/>
                    </a:moveTo>
                    <a:cubicBezTo>
                      <a:pt x="178" y="370"/>
                      <a:pt x="178" y="371"/>
                      <a:pt x="177" y="371"/>
                    </a:cubicBezTo>
                    <a:cubicBezTo>
                      <a:pt x="177" y="371"/>
                      <a:pt x="177" y="371"/>
                      <a:pt x="177" y="371"/>
                    </a:cubicBezTo>
                    <a:cubicBezTo>
                      <a:pt x="177" y="370"/>
                      <a:pt x="177" y="370"/>
                      <a:pt x="177" y="370"/>
                    </a:cubicBezTo>
                    <a:cubicBezTo>
                      <a:pt x="177" y="370"/>
                      <a:pt x="177" y="370"/>
                      <a:pt x="177" y="370"/>
                    </a:cubicBezTo>
                    <a:cubicBezTo>
                      <a:pt x="177" y="367"/>
                      <a:pt x="177" y="364"/>
                      <a:pt x="177" y="361"/>
                    </a:cubicBezTo>
                    <a:cubicBezTo>
                      <a:pt x="177" y="361"/>
                      <a:pt x="177" y="361"/>
                      <a:pt x="177" y="361"/>
                    </a:cubicBezTo>
                    <a:cubicBezTo>
                      <a:pt x="178" y="361"/>
                      <a:pt x="178" y="361"/>
                      <a:pt x="178" y="361"/>
                    </a:cubicBezTo>
                    <a:cubicBezTo>
                      <a:pt x="178" y="370"/>
                      <a:pt x="178" y="370"/>
                      <a:pt x="178" y="370"/>
                    </a:cubicBezTo>
                    <a:cubicBezTo>
                      <a:pt x="178" y="370"/>
                      <a:pt x="178" y="370"/>
                      <a:pt x="178" y="370"/>
                    </a:cubicBezTo>
                    <a:close/>
                    <a:moveTo>
                      <a:pt x="176" y="361"/>
                    </a:moveTo>
                    <a:cubicBezTo>
                      <a:pt x="175" y="364"/>
                      <a:pt x="177" y="368"/>
                      <a:pt x="175" y="371"/>
                    </a:cubicBezTo>
                    <a:cubicBezTo>
                      <a:pt x="172" y="371"/>
                      <a:pt x="168" y="372"/>
                      <a:pt x="166" y="369"/>
                    </a:cubicBezTo>
                    <a:cubicBezTo>
                      <a:pt x="166" y="368"/>
                      <a:pt x="168" y="368"/>
                      <a:pt x="169" y="368"/>
                    </a:cubicBezTo>
                    <a:cubicBezTo>
                      <a:pt x="170" y="368"/>
                      <a:pt x="172" y="369"/>
                      <a:pt x="174" y="369"/>
                    </a:cubicBezTo>
                    <a:cubicBezTo>
                      <a:pt x="174" y="366"/>
                      <a:pt x="174" y="363"/>
                      <a:pt x="174" y="361"/>
                    </a:cubicBezTo>
                    <a:cubicBezTo>
                      <a:pt x="174" y="361"/>
                      <a:pt x="174" y="361"/>
                      <a:pt x="174" y="361"/>
                    </a:cubicBezTo>
                    <a:cubicBezTo>
                      <a:pt x="176" y="361"/>
                      <a:pt x="176" y="361"/>
                      <a:pt x="176" y="361"/>
                    </a:cubicBezTo>
                    <a:cubicBezTo>
                      <a:pt x="176" y="361"/>
                      <a:pt x="176" y="361"/>
                      <a:pt x="176" y="361"/>
                    </a:cubicBezTo>
                    <a:close/>
                    <a:moveTo>
                      <a:pt x="91" y="363"/>
                    </a:moveTo>
                    <a:cubicBezTo>
                      <a:pt x="84" y="363"/>
                      <a:pt x="76" y="363"/>
                      <a:pt x="69" y="361"/>
                    </a:cubicBezTo>
                    <a:cubicBezTo>
                      <a:pt x="69" y="361"/>
                      <a:pt x="70" y="360"/>
                      <a:pt x="71" y="360"/>
                    </a:cubicBezTo>
                    <a:cubicBezTo>
                      <a:pt x="71" y="360"/>
                      <a:pt x="71" y="360"/>
                      <a:pt x="71" y="360"/>
                    </a:cubicBezTo>
                    <a:cubicBezTo>
                      <a:pt x="88" y="360"/>
                      <a:pt x="88" y="360"/>
                      <a:pt x="88" y="360"/>
                    </a:cubicBezTo>
                    <a:cubicBezTo>
                      <a:pt x="91" y="363"/>
                      <a:pt x="91" y="363"/>
                      <a:pt x="91" y="363"/>
                    </a:cubicBezTo>
                    <a:cubicBezTo>
                      <a:pt x="91" y="363"/>
                      <a:pt x="91" y="363"/>
                      <a:pt x="91" y="363"/>
                    </a:cubicBezTo>
                    <a:close/>
                    <a:moveTo>
                      <a:pt x="70" y="356"/>
                    </a:moveTo>
                    <a:cubicBezTo>
                      <a:pt x="70" y="357"/>
                      <a:pt x="70" y="358"/>
                      <a:pt x="69" y="359"/>
                    </a:cubicBezTo>
                    <a:cubicBezTo>
                      <a:pt x="69" y="360"/>
                      <a:pt x="68" y="360"/>
                      <a:pt x="67" y="360"/>
                    </a:cubicBezTo>
                    <a:cubicBezTo>
                      <a:pt x="67" y="359"/>
                      <a:pt x="67" y="358"/>
                      <a:pt x="67" y="357"/>
                    </a:cubicBezTo>
                    <a:cubicBezTo>
                      <a:pt x="68" y="357"/>
                      <a:pt x="68" y="356"/>
                      <a:pt x="70" y="356"/>
                    </a:cubicBezTo>
                    <a:cubicBezTo>
                      <a:pt x="70" y="356"/>
                      <a:pt x="70" y="356"/>
                      <a:pt x="70" y="356"/>
                    </a:cubicBezTo>
                    <a:cubicBezTo>
                      <a:pt x="70" y="356"/>
                      <a:pt x="70" y="356"/>
                      <a:pt x="70" y="356"/>
                    </a:cubicBezTo>
                    <a:close/>
                    <a:moveTo>
                      <a:pt x="172" y="358"/>
                    </a:moveTo>
                    <a:cubicBezTo>
                      <a:pt x="172" y="359"/>
                      <a:pt x="172" y="360"/>
                      <a:pt x="172" y="361"/>
                    </a:cubicBezTo>
                    <a:cubicBezTo>
                      <a:pt x="172" y="363"/>
                      <a:pt x="173" y="365"/>
                      <a:pt x="172" y="367"/>
                    </a:cubicBezTo>
                    <a:cubicBezTo>
                      <a:pt x="167" y="366"/>
                      <a:pt x="163" y="366"/>
                      <a:pt x="159" y="365"/>
                    </a:cubicBezTo>
                    <a:cubicBezTo>
                      <a:pt x="159" y="363"/>
                      <a:pt x="159" y="360"/>
                      <a:pt x="160" y="357"/>
                    </a:cubicBezTo>
                    <a:cubicBezTo>
                      <a:pt x="161" y="358"/>
                      <a:pt x="163" y="359"/>
                      <a:pt x="165" y="359"/>
                    </a:cubicBezTo>
                    <a:cubicBezTo>
                      <a:pt x="165" y="359"/>
                      <a:pt x="165" y="359"/>
                      <a:pt x="165" y="359"/>
                    </a:cubicBezTo>
                    <a:cubicBezTo>
                      <a:pt x="167" y="355"/>
                      <a:pt x="167" y="355"/>
                      <a:pt x="167" y="355"/>
                    </a:cubicBezTo>
                    <a:cubicBezTo>
                      <a:pt x="167" y="355"/>
                      <a:pt x="167" y="355"/>
                      <a:pt x="167" y="355"/>
                    </a:cubicBezTo>
                    <a:cubicBezTo>
                      <a:pt x="169" y="356"/>
                      <a:pt x="171" y="356"/>
                      <a:pt x="172" y="358"/>
                    </a:cubicBezTo>
                    <a:cubicBezTo>
                      <a:pt x="172" y="358"/>
                      <a:pt x="172" y="358"/>
                      <a:pt x="172" y="358"/>
                    </a:cubicBezTo>
                    <a:cubicBezTo>
                      <a:pt x="172" y="358"/>
                      <a:pt x="172" y="358"/>
                      <a:pt x="172" y="358"/>
                    </a:cubicBezTo>
                    <a:close/>
                    <a:moveTo>
                      <a:pt x="120" y="363"/>
                    </a:moveTo>
                    <a:cubicBezTo>
                      <a:pt x="122" y="364"/>
                      <a:pt x="126" y="364"/>
                      <a:pt x="128" y="365"/>
                    </a:cubicBezTo>
                    <a:cubicBezTo>
                      <a:pt x="129" y="365"/>
                      <a:pt x="128" y="365"/>
                      <a:pt x="127" y="366"/>
                    </a:cubicBezTo>
                    <a:cubicBezTo>
                      <a:pt x="125" y="366"/>
                      <a:pt x="122" y="366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8" y="363"/>
                      <a:pt x="119" y="360"/>
                      <a:pt x="117" y="359"/>
                    </a:cubicBezTo>
                    <a:cubicBezTo>
                      <a:pt x="114" y="360"/>
                      <a:pt x="111" y="361"/>
                      <a:pt x="108" y="362"/>
                    </a:cubicBezTo>
                    <a:cubicBezTo>
                      <a:pt x="109" y="361"/>
                      <a:pt x="109" y="360"/>
                      <a:pt x="110" y="359"/>
                    </a:cubicBezTo>
                    <a:cubicBezTo>
                      <a:pt x="110" y="359"/>
                      <a:pt x="110" y="359"/>
                      <a:pt x="110" y="359"/>
                    </a:cubicBezTo>
                    <a:cubicBezTo>
                      <a:pt x="119" y="355"/>
                      <a:pt x="119" y="355"/>
                      <a:pt x="119" y="355"/>
                    </a:cubicBezTo>
                    <a:cubicBezTo>
                      <a:pt x="120" y="363"/>
                      <a:pt x="120" y="363"/>
                      <a:pt x="120" y="363"/>
                    </a:cubicBezTo>
                    <a:cubicBezTo>
                      <a:pt x="120" y="363"/>
                      <a:pt x="120" y="363"/>
                      <a:pt x="120" y="363"/>
                    </a:cubicBezTo>
                    <a:close/>
                    <a:moveTo>
                      <a:pt x="158" y="356"/>
                    </a:moveTo>
                    <a:cubicBezTo>
                      <a:pt x="158" y="366"/>
                      <a:pt x="158" y="366"/>
                      <a:pt x="158" y="366"/>
                    </a:cubicBezTo>
                    <a:cubicBezTo>
                      <a:pt x="158" y="366"/>
                      <a:pt x="158" y="366"/>
                      <a:pt x="158" y="366"/>
                    </a:cubicBezTo>
                    <a:cubicBezTo>
                      <a:pt x="158" y="367"/>
                      <a:pt x="158" y="368"/>
                      <a:pt x="159" y="369"/>
                    </a:cubicBezTo>
                    <a:cubicBezTo>
                      <a:pt x="159" y="369"/>
                      <a:pt x="159" y="369"/>
                      <a:pt x="159" y="369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5" y="364"/>
                      <a:pt x="155" y="359"/>
                      <a:pt x="155" y="355"/>
                    </a:cubicBezTo>
                    <a:cubicBezTo>
                      <a:pt x="156" y="354"/>
                      <a:pt x="158" y="355"/>
                      <a:pt x="158" y="356"/>
                    </a:cubicBezTo>
                    <a:cubicBezTo>
                      <a:pt x="158" y="356"/>
                      <a:pt x="158" y="356"/>
                      <a:pt x="158" y="356"/>
                    </a:cubicBezTo>
                    <a:cubicBezTo>
                      <a:pt x="158" y="356"/>
                      <a:pt x="158" y="356"/>
                      <a:pt x="158" y="356"/>
                    </a:cubicBezTo>
                    <a:close/>
                    <a:moveTo>
                      <a:pt x="157" y="351"/>
                    </a:moveTo>
                    <a:cubicBezTo>
                      <a:pt x="156" y="352"/>
                      <a:pt x="157" y="354"/>
                      <a:pt x="156" y="354"/>
                    </a:cubicBezTo>
                    <a:cubicBezTo>
                      <a:pt x="155" y="354"/>
                      <a:pt x="155" y="353"/>
                      <a:pt x="155" y="352"/>
                    </a:cubicBezTo>
                    <a:cubicBezTo>
                      <a:pt x="155" y="352"/>
                      <a:pt x="155" y="351"/>
                      <a:pt x="156" y="351"/>
                    </a:cubicBezTo>
                    <a:cubicBezTo>
                      <a:pt x="156" y="351"/>
                      <a:pt x="156" y="351"/>
                      <a:pt x="157" y="351"/>
                    </a:cubicBezTo>
                    <a:cubicBezTo>
                      <a:pt x="157" y="351"/>
                      <a:pt x="157" y="351"/>
                      <a:pt x="157" y="351"/>
                    </a:cubicBezTo>
                    <a:cubicBezTo>
                      <a:pt x="157" y="351"/>
                      <a:pt x="157" y="351"/>
                      <a:pt x="157" y="351"/>
                    </a:cubicBezTo>
                    <a:close/>
                    <a:moveTo>
                      <a:pt x="80" y="355"/>
                    </a:moveTo>
                    <a:cubicBezTo>
                      <a:pt x="72" y="355"/>
                      <a:pt x="64" y="354"/>
                      <a:pt x="56" y="352"/>
                    </a:cubicBezTo>
                    <a:cubicBezTo>
                      <a:pt x="56" y="352"/>
                      <a:pt x="56" y="352"/>
                      <a:pt x="56" y="352"/>
                    </a:cubicBezTo>
                    <a:cubicBezTo>
                      <a:pt x="58" y="350"/>
                      <a:pt x="58" y="350"/>
                      <a:pt x="58" y="350"/>
                    </a:cubicBezTo>
                    <a:cubicBezTo>
                      <a:pt x="78" y="352"/>
                      <a:pt x="78" y="352"/>
                      <a:pt x="78" y="352"/>
                    </a:cubicBezTo>
                    <a:cubicBezTo>
                      <a:pt x="80" y="355"/>
                      <a:pt x="80" y="355"/>
                      <a:pt x="80" y="355"/>
                    </a:cubicBezTo>
                    <a:cubicBezTo>
                      <a:pt x="80" y="355"/>
                      <a:pt x="80" y="355"/>
                      <a:pt x="80" y="355"/>
                    </a:cubicBezTo>
                    <a:close/>
                    <a:moveTo>
                      <a:pt x="107" y="359"/>
                    </a:move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6" y="360"/>
                      <a:pt x="106" y="362"/>
                      <a:pt x="105" y="362"/>
                    </a:cubicBezTo>
                    <a:cubicBezTo>
                      <a:pt x="105" y="362"/>
                      <a:pt x="105" y="361"/>
                      <a:pt x="105" y="360"/>
                    </a:cubicBezTo>
                    <a:cubicBezTo>
                      <a:pt x="104" y="356"/>
                      <a:pt x="102" y="353"/>
                      <a:pt x="102" y="350"/>
                    </a:cubicBezTo>
                    <a:cubicBezTo>
                      <a:pt x="102" y="350"/>
                      <a:pt x="102" y="350"/>
                      <a:pt x="102" y="350"/>
                    </a:cubicBezTo>
                    <a:cubicBezTo>
                      <a:pt x="103" y="349"/>
                      <a:pt x="103" y="349"/>
                      <a:pt x="103" y="349"/>
                    </a:cubicBezTo>
                    <a:cubicBezTo>
                      <a:pt x="107" y="358"/>
                      <a:pt x="107" y="358"/>
                      <a:pt x="107" y="358"/>
                    </a:cubicBez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7" y="359"/>
                      <a:pt x="107" y="359"/>
                      <a:pt x="107" y="359"/>
                    </a:cubicBezTo>
                    <a:close/>
                    <a:moveTo>
                      <a:pt x="135" y="349"/>
                    </a:moveTo>
                    <a:cubicBezTo>
                      <a:pt x="134" y="353"/>
                      <a:pt x="135" y="358"/>
                      <a:pt x="134" y="363"/>
                    </a:cubicBezTo>
                    <a:cubicBezTo>
                      <a:pt x="134" y="363"/>
                      <a:pt x="134" y="363"/>
                      <a:pt x="134" y="363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121" y="359"/>
                      <a:pt x="121" y="357"/>
                      <a:pt x="121" y="354"/>
                    </a:cubicBezTo>
                    <a:cubicBezTo>
                      <a:pt x="121" y="354"/>
                      <a:pt x="121" y="354"/>
                      <a:pt x="121" y="354"/>
                    </a:cubicBezTo>
                    <a:cubicBezTo>
                      <a:pt x="134" y="348"/>
                      <a:pt x="134" y="348"/>
                      <a:pt x="134" y="348"/>
                    </a:cubicBezTo>
                    <a:cubicBezTo>
                      <a:pt x="135" y="349"/>
                      <a:pt x="135" y="349"/>
                      <a:pt x="135" y="349"/>
                    </a:cubicBezTo>
                    <a:cubicBezTo>
                      <a:pt x="135" y="349"/>
                      <a:pt x="135" y="349"/>
                      <a:pt x="135" y="349"/>
                    </a:cubicBezTo>
                    <a:close/>
                    <a:moveTo>
                      <a:pt x="57" y="348"/>
                    </a:moveTo>
                    <a:cubicBezTo>
                      <a:pt x="57" y="348"/>
                      <a:pt x="56" y="349"/>
                      <a:pt x="56" y="350"/>
                    </a:cubicBezTo>
                    <a:cubicBezTo>
                      <a:pt x="55" y="351"/>
                      <a:pt x="55" y="351"/>
                      <a:pt x="54" y="351"/>
                    </a:cubicBezTo>
                    <a:cubicBezTo>
                      <a:pt x="54" y="351"/>
                      <a:pt x="54" y="350"/>
                      <a:pt x="54" y="349"/>
                    </a:cubicBezTo>
                    <a:cubicBezTo>
                      <a:pt x="55" y="349"/>
                      <a:pt x="55" y="347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lose/>
                    <a:moveTo>
                      <a:pt x="136" y="366"/>
                    </a:moveTo>
                    <a:cubicBezTo>
                      <a:pt x="136" y="360"/>
                      <a:pt x="136" y="353"/>
                      <a:pt x="137" y="347"/>
                    </a:cubicBezTo>
                    <a:cubicBezTo>
                      <a:pt x="137" y="347"/>
                      <a:pt x="137" y="347"/>
                      <a:pt x="137" y="347"/>
                    </a:cubicBezTo>
                    <a:cubicBezTo>
                      <a:pt x="139" y="346"/>
                      <a:pt x="139" y="346"/>
                      <a:pt x="139" y="346"/>
                    </a:cubicBezTo>
                    <a:cubicBezTo>
                      <a:pt x="138" y="366"/>
                      <a:pt x="138" y="366"/>
                      <a:pt x="138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lose/>
                    <a:moveTo>
                      <a:pt x="148" y="350"/>
                    </a:moveTo>
                    <a:cubicBezTo>
                      <a:pt x="150" y="350"/>
                      <a:pt x="152" y="349"/>
                      <a:pt x="153" y="349"/>
                    </a:cubicBezTo>
                    <a:cubicBezTo>
                      <a:pt x="154" y="354"/>
                      <a:pt x="153" y="359"/>
                      <a:pt x="153" y="364"/>
                    </a:cubicBezTo>
                    <a:cubicBezTo>
                      <a:pt x="153" y="364"/>
                      <a:pt x="153" y="364"/>
                      <a:pt x="153" y="364"/>
                    </a:cubicBezTo>
                    <a:cubicBezTo>
                      <a:pt x="153" y="365"/>
                      <a:pt x="153" y="365"/>
                      <a:pt x="153" y="365"/>
                    </a:cubicBezTo>
                    <a:cubicBezTo>
                      <a:pt x="153" y="365"/>
                      <a:pt x="153" y="365"/>
                      <a:pt x="153" y="365"/>
                    </a:cubicBezTo>
                    <a:cubicBezTo>
                      <a:pt x="148" y="365"/>
                      <a:pt x="144" y="364"/>
                      <a:pt x="140" y="363"/>
                    </a:cubicBezTo>
                    <a:cubicBezTo>
                      <a:pt x="140" y="357"/>
                      <a:pt x="140" y="351"/>
                      <a:pt x="141" y="345"/>
                    </a:cubicBezTo>
                    <a:cubicBezTo>
                      <a:pt x="142" y="344"/>
                      <a:pt x="143" y="345"/>
                      <a:pt x="144" y="346"/>
                    </a:cubicBezTo>
                    <a:cubicBezTo>
                      <a:pt x="144" y="346"/>
                      <a:pt x="144" y="346"/>
                      <a:pt x="144" y="346"/>
                    </a:cubicBezTo>
                    <a:cubicBezTo>
                      <a:pt x="148" y="350"/>
                      <a:pt x="148" y="350"/>
                      <a:pt x="148" y="350"/>
                    </a:cubicBezTo>
                    <a:cubicBezTo>
                      <a:pt x="148" y="350"/>
                      <a:pt x="148" y="350"/>
                      <a:pt x="148" y="350"/>
                    </a:cubicBezTo>
                    <a:close/>
                    <a:moveTo>
                      <a:pt x="67" y="346"/>
                    </a:moveTo>
                    <a:cubicBezTo>
                      <a:pt x="63" y="346"/>
                      <a:pt x="58" y="344"/>
                      <a:pt x="54" y="347"/>
                    </a:cubicBezTo>
                    <a:cubicBezTo>
                      <a:pt x="54" y="347"/>
                      <a:pt x="54" y="347"/>
                      <a:pt x="54" y="347"/>
                    </a:cubicBezTo>
                    <a:cubicBezTo>
                      <a:pt x="45" y="345"/>
                      <a:pt x="45" y="345"/>
                      <a:pt x="45" y="345"/>
                    </a:cubicBezTo>
                    <a:cubicBezTo>
                      <a:pt x="47" y="342"/>
                      <a:pt x="47" y="342"/>
                      <a:pt x="47" y="342"/>
                    </a:cubicBezTo>
                    <a:cubicBezTo>
                      <a:pt x="66" y="344"/>
                      <a:pt x="66" y="344"/>
                      <a:pt x="66" y="344"/>
                    </a:cubicBezTo>
                    <a:cubicBezTo>
                      <a:pt x="67" y="346"/>
                      <a:pt x="67" y="346"/>
                      <a:pt x="67" y="346"/>
                    </a:cubicBezTo>
                    <a:cubicBezTo>
                      <a:pt x="67" y="346"/>
                      <a:pt x="67" y="346"/>
                      <a:pt x="67" y="346"/>
                    </a:cubicBezTo>
                    <a:close/>
                    <a:moveTo>
                      <a:pt x="144" y="339"/>
                    </a:moveTo>
                    <a:cubicBezTo>
                      <a:pt x="144" y="341"/>
                      <a:pt x="143" y="342"/>
                      <a:pt x="142" y="343"/>
                    </a:cubicBezTo>
                    <a:cubicBezTo>
                      <a:pt x="142" y="343"/>
                      <a:pt x="142" y="343"/>
                      <a:pt x="142" y="343"/>
                    </a:cubicBezTo>
                    <a:cubicBezTo>
                      <a:pt x="110" y="358"/>
                      <a:pt x="110" y="358"/>
                      <a:pt x="110" y="358"/>
                    </a:cubicBezTo>
                    <a:cubicBezTo>
                      <a:pt x="110" y="358"/>
                      <a:pt x="110" y="358"/>
                      <a:pt x="110" y="358"/>
                    </a:cubicBezTo>
                    <a:cubicBezTo>
                      <a:pt x="109" y="358"/>
                      <a:pt x="109" y="358"/>
                      <a:pt x="108" y="358"/>
                    </a:cubicBezTo>
                    <a:cubicBezTo>
                      <a:pt x="108" y="357"/>
                      <a:pt x="108" y="356"/>
                      <a:pt x="107" y="356"/>
                    </a:cubicBezTo>
                    <a:cubicBezTo>
                      <a:pt x="107" y="356"/>
                      <a:pt x="107" y="356"/>
                      <a:pt x="107" y="356"/>
                    </a:cubicBezTo>
                    <a:cubicBezTo>
                      <a:pt x="134" y="343"/>
                      <a:pt x="134" y="343"/>
                      <a:pt x="134" y="343"/>
                    </a:cubicBezTo>
                    <a:cubicBezTo>
                      <a:pt x="143" y="339"/>
                      <a:pt x="143" y="339"/>
                      <a:pt x="143" y="339"/>
                    </a:cubicBezTo>
                    <a:cubicBezTo>
                      <a:pt x="143" y="339"/>
                      <a:pt x="143" y="339"/>
                      <a:pt x="143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lose/>
                    <a:moveTo>
                      <a:pt x="130" y="337"/>
                    </a:moveTo>
                    <a:cubicBezTo>
                      <a:pt x="124" y="342"/>
                      <a:pt x="116" y="345"/>
                      <a:pt x="109" y="348"/>
                    </a:cubicBezTo>
                    <a:cubicBezTo>
                      <a:pt x="109" y="348"/>
                      <a:pt x="109" y="348"/>
                      <a:pt x="109" y="348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4" y="349"/>
                      <a:pt x="104" y="348"/>
                      <a:pt x="104" y="347"/>
                    </a:cubicBezTo>
                    <a:cubicBezTo>
                      <a:pt x="111" y="344"/>
                      <a:pt x="118" y="342"/>
                      <a:pt x="124" y="337"/>
                    </a:cubicBezTo>
                    <a:cubicBezTo>
                      <a:pt x="127" y="337"/>
                      <a:pt x="129" y="338"/>
                      <a:pt x="130" y="337"/>
                    </a:cubicBezTo>
                    <a:cubicBezTo>
                      <a:pt x="130" y="337"/>
                      <a:pt x="130" y="337"/>
                      <a:pt x="130" y="337"/>
                    </a:cubicBezTo>
                    <a:cubicBezTo>
                      <a:pt x="130" y="337"/>
                      <a:pt x="130" y="337"/>
                      <a:pt x="130" y="337"/>
                    </a:cubicBezTo>
                    <a:close/>
                    <a:moveTo>
                      <a:pt x="122" y="337"/>
                    </a:moveTo>
                    <a:cubicBezTo>
                      <a:pt x="117" y="341"/>
                      <a:pt x="110" y="343"/>
                      <a:pt x="104" y="346"/>
                    </a:cubicBezTo>
                    <a:cubicBezTo>
                      <a:pt x="104" y="345"/>
                      <a:pt x="104" y="344"/>
                      <a:pt x="104" y="344"/>
                    </a:cubicBezTo>
                    <a:cubicBezTo>
                      <a:pt x="108" y="341"/>
                      <a:pt x="114" y="340"/>
                      <a:pt x="118" y="337"/>
                    </a:cubicBezTo>
                    <a:cubicBezTo>
                      <a:pt x="118" y="337"/>
                      <a:pt x="118" y="337"/>
                      <a:pt x="118" y="337"/>
                    </a:cubicBezTo>
                    <a:cubicBezTo>
                      <a:pt x="122" y="337"/>
                      <a:pt x="122" y="337"/>
                      <a:pt x="122" y="337"/>
                    </a:cubicBezTo>
                    <a:cubicBezTo>
                      <a:pt x="122" y="337"/>
                      <a:pt x="122" y="337"/>
                      <a:pt x="122" y="337"/>
                    </a:cubicBezTo>
                    <a:close/>
                    <a:moveTo>
                      <a:pt x="139" y="338"/>
                    </a:moveTo>
                    <a:cubicBezTo>
                      <a:pt x="139" y="339"/>
                      <a:pt x="139" y="339"/>
                      <a:pt x="139" y="339"/>
                    </a:cubicBezTo>
                    <a:cubicBezTo>
                      <a:pt x="139" y="339"/>
                      <a:pt x="139" y="339"/>
                      <a:pt x="139" y="339"/>
                    </a:cubicBezTo>
                    <a:cubicBezTo>
                      <a:pt x="128" y="344"/>
                      <a:pt x="117" y="349"/>
                      <a:pt x="106" y="354"/>
                    </a:cubicBezTo>
                    <a:cubicBezTo>
                      <a:pt x="106" y="354"/>
                      <a:pt x="106" y="354"/>
                      <a:pt x="106" y="354"/>
                    </a:cubicBezTo>
                    <a:cubicBezTo>
                      <a:pt x="105" y="352"/>
                      <a:pt x="105" y="352"/>
                      <a:pt x="105" y="352"/>
                    </a:cubicBezTo>
                    <a:cubicBezTo>
                      <a:pt x="105" y="352"/>
                      <a:pt x="105" y="352"/>
                      <a:pt x="105" y="352"/>
                    </a:cubicBezTo>
                    <a:cubicBezTo>
                      <a:pt x="114" y="348"/>
                      <a:pt x="123" y="344"/>
                      <a:pt x="131" y="339"/>
                    </a:cubicBezTo>
                    <a:cubicBezTo>
                      <a:pt x="131" y="339"/>
                      <a:pt x="131" y="339"/>
                      <a:pt x="131" y="339"/>
                    </a:cubicBezTo>
                    <a:cubicBezTo>
                      <a:pt x="134" y="337"/>
                      <a:pt x="134" y="337"/>
                      <a:pt x="134" y="337"/>
                    </a:cubicBezTo>
                    <a:cubicBezTo>
                      <a:pt x="134" y="337"/>
                      <a:pt x="134" y="337"/>
                      <a:pt x="134" y="337"/>
                    </a:cubicBezTo>
                    <a:cubicBezTo>
                      <a:pt x="136" y="338"/>
                      <a:pt x="139" y="335"/>
                      <a:pt x="139" y="338"/>
                    </a:cubicBezTo>
                    <a:cubicBezTo>
                      <a:pt x="139" y="338"/>
                      <a:pt x="139" y="338"/>
                      <a:pt x="139" y="338"/>
                    </a:cubicBezTo>
                    <a:cubicBezTo>
                      <a:pt x="139" y="338"/>
                      <a:pt x="139" y="338"/>
                      <a:pt x="139" y="338"/>
                    </a:cubicBezTo>
                    <a:close/>
                    <a:moveTo>
                      <a:pt x="116" y="336"/>
                    </a:moveTo>
                    <a:cubicBezTo>
                      <a:pt x="112" y="339"/>
                      <a:pt x="108" y="340"/>
                      <a:pt x="104" y="342"/>
                    </a:cubicBezTo>
                    <a:cubicBezTo>
                      <a:pt x="103" y="342"/>
                      <a:pt x="104" y="341"/>
                      <a:pt x="103" y="340"/>
                    </a:cubicBezTo>
                    <a:cubicBezTo>
                      <a:pt x="106" y="339"/>
                      <a:pt x="109" y="338"/>
                      <a:pt x="112" y="336"/>
                    </a:cubicBezTo>
                    <a:cubicBezTo>
                      <a:pt x="112" y="336"/>
                      <a:pt x="112" y="336"/>
                      <a:pt x="112" y="336"/>
                    </a:cubicBezTo>
                    <a:cubicBezTo>
                      <a:pt x="116" y="336"/>
                      <a:pt x="116" y="336"/>
                      <a:pt x="116" y="336"/>
                    </a:cubicBezTo>
                    <a:cubicBezTo>
                      <a:pt x="116" y="336"/>
                      <a:pt x="116" y="336"/>
                      <a:pt x="116" y="336"/>
                    </a:cubicBezTo>
                    <a:close/>
                    <a:moveTo>
                      <a:pt x="109" y="335"/>
                    </a:moveTo>
                    <a:cubicBezTo>
                      <a:pt x="107" y="337"/>
                      <a:pt x="105" y="338"/>
                      <a:pt x="103" y="339"/>
                    </a:cubicBezTo>
                    <a:cubicBezTo>
                      <a:pt x="102" y="337"/>
                      <a:pt x="105" y="337"/>
                      <a:pt x="106" y="336"/>
                    </a:cubicBezTo>
                    <a:cubicBezTo>
                      <a:pt x="107" y="334"/>
                      <a:pt x="108" y="335"/>
                      <a:pt x="109" y="335"/>
                    </a:cubicBezTo>
                    <a:cubicBezTo>
                      <a:pt x="109" y="335"/>
                      <a:pt x="109" y="335"/>
                      <a:pt x="109" y="335"/>
                    </a:cubicBezTo>
                    <a:cubicBezTo>
                      <a:pt x="109" y="335"/>
                      <a:pt x="109" y="335"/>
                      <a:pt x="109" y="335"/>
                    </a:cubicBezTo>
                    <a:close/>
                    <a:moveTo>
                      <a:pt x="105" y="335"/>
                    </a:moveTo>
                    <a:cubicBezTo>
                      <a:pt x="103" y="336"/>
                      <a:pt x="103" y="336"/>
                      <a:pt x="103" y="336"/>
                    </a:cubicBezTo>
                    <a:cubicBezTo>
                      <a:pt x="103" y="334"/>
                      <a:pt x="103" y="334"/>
                      <a:pt x="103" y="334"/>
                    </a:cubicBezTo>
                    <a:cubicBezTo>
                      <a:pt x="103" y="334"/>
                      <a:pt x="103" y="334"/>
                      <a:pt x="103" y="334"/>
                    </a:cubicBezTo>
                    <a:cubicBezTo>
                      <a:pt x="103" y="335"/>
                      <a:pt x="104" y="334"/>
                      <a:pt x="105" y="335"/>
                    </a:cubicBezTo>
                    <a:cubicBezTo>
                      <a:pt x="105" y="335"/>
                      <a:pt x="105" y="335"/>
                      <a:pt x="105" y="335"/>
                    </a:cubicBezTo>
                    <a:cubicBezTo>
                      <a:pt x="105" y="335"/>
                      <a:pt x="105" y="335"/>
                      <a:pt x="105" y="335"/>
                    </a:cubicBezTo>
                    <a:close/>
                    <a:moveTo>
                      <a:pt x="101" y="334"/>
                    </a:moveTo>
                    <a:cubicBezTo>
                      <a:pt x="101" y="351"/>
                      <a:pt x="101" y="351"/>
                      <a:pt x="101" y="351"/>
                    </a:cubicBezTo>
                    <a:cubicBezTo>
                      <a:pt x="101" y="351"/>
                      <a:pt x="101" y="351"/>
                      <a:pt x="101" y="351"/>
                    </a:cubicBezTo>
                    <a:cubicBezTo>
                      <a:pt x="102" y="358"/>
                      <a:pt x="105" y="364"/>
                      <a:pt x="103" y="371"/>
                    </a:cubicBezTo>
                    <a:cubicBezTo>
                      <a:pt x="103" y="371"/>
                      <a:pt x="103" y="371"/>
                      <a:pt x="103" y="371"/>
                    </a:cubicBezTo>
                    <a:cubicBezTo>
                      <a:pt x="102" y="371"/>
                      <a:pt x="102" y="371"/>
                      <a:pt x="102" y="371"/>
                    </a:cubicBezTo>
                    <a:cubicBezTo>
                      <a:pt x="98" y="366"/>
                      <a:pt x="98" y="366"/>
                      <a:pt x="98" y="366"/>
                    </a:cubicBezTo>
                    <a:cubicBezTo>
                      <a:pt x="99" y="333"/>
                      <a:pt x="99" y="333"/>
                      <a:pt x="99" y="333"/>
                    </a:cubicBezTo>
                    <a:cubicBezTo>
                      <a:pt x="99" y="333"/>
                      <a:pt x="99" y="333"/>
                      <a:pt x="99" y="333"/>
                    </a:cubicBezTo>
                    <a:cubicBezTo>
                      <a:pt x="100" y="333"/>
                      <a:pt x="101" y="333"/>
                      <a:pt x="101" y="334"/>
                    </a:cubicBezTo>
                    <a:cubicBezTo>
                      <a:pt x="101" y="334"/>
                      <a:pt x="101" y="334"/>
                      <a:pt x="101" y="334"/>
                    </a:cubicBezTo>
                    <a:cubicBezTo>
                      <a:pt x="101" y="334"/>
                      <a:pt x="101" y="334"/>
                      <a:pt x="101" y="334"/>
                    </a:cubicBezTo>
                    <a:close/>
                    <a:moveTo>
                      <a:pt x="96" y="366"/>
                    </a:moveTo>
                    <a:cubicBezTo>
                      <a:pt x="92" y="366"/>
                      <a:pt x="87" y="366"/>
                      <a:pt x="84" y="365"/>
                    </a:cubicBezTo>
                    <a:cubicBezTo>
                      <a:pt x="84" y="365"/>
                      <a:pt x="84" y="365"/>
                      <a:pt x="84" y="365"/>
                    </a:cubicBezTo>
                    <a:cubicBezTo>
                      <a:pt x="84" y="364"/>
                      <a:pt x="84" y="364"/>
                      <a:pt x="84" y="364"/>
                    </a:cubicBezTo>
                    <a:cubicBezTo>
                      <a:pt x="84" y="364"/>
                      <a:pt x="84" y="364"/>
                      <a:pt x="84" y="364"/>
                    </a:cubicBezTo>
                    <a:cubicBezTo>
                      <a:pt x="86" y="364"/>
                      <a:pt x="89" y="365"/>
                      <a:pt x="92" y="365"/>
                    </a:cubicBezTo>
                    <a:cubicBezTo>
                      <a:pt x="92" y="365"/>
                      <a:pt x="92" y="365"/>
                      <a:pt x="92" y="365"/>
                    </a:cubicBezTo>
                    <a:cubicBezTo>
                      <a:pt x="92" y="364"/>
                      <a:pt x="92" y="364"/>
                      <a:pt x="92" y="364"/>
                    </a:cubicBezTo>
                    <a:cubicBezTo>
                      <a:pt x="96" y="331"/>
                      <a:pt x="96" y="331"/>
                      <a:pt x="96" y="331"/>
                    </a:cubicBezTo>
                    <a:cubicBezTo>
                      <a:pt x="98" y="332"/>
                      <a:pt x="98" y="332"/>
                      <a:pt x="98" y="332"/>
                    </a:cubicBezTo>
                    <a:cubicBezTo>
                      <a:pt x="96" y="366"/>
                      <a:pt x="96" y="366"/>
                      <a:pt x="96" y="366"/>
                    </a:cubicBezTo>
                    <a:cubicBezTo>
                      <a:pt x="96" y="366"/>
                      <a:pt x="96" y="366"/>
                      <a:pt x="96" y="366"/>
                    </a:cubicBezTo>
                    <a:close/>
                    <a:moveTo>
                      <a:pt x="91" y="361"/>
                    </a:moveTo>
                    <a:cubicBezTo>
                      <a:pt x="89" y="359"/>
                      <a:pt x="89" y="359"/>
                      <a:pt x="89" y="359"/>
                    </a:cubicBezTo>
                    <a:cubicBezTo>
                      <a:pt x="92" y="330"/>
                      <a:pt x="92" y="330"/>
                      <a:pt x="92" y="330"/>
                    </a:cubicBezTo>
                    <a:cubicBezTo>
                      <a:pt x="94" y="331"/>
                      <a:pt x="94" y="331"/>
                      <a:pt x="94" y="331"/>
                    </a:cubicBezTo>
                    <a:cubicBezTo>
                      <a:pt x="91" y="361"/>
                      <a:pt x="91" y="361"/>
                      <a:pt x="91" y="361"/>
                    </a:cubicBezTo>
                    <a:cubicBezTo>
                      <a:pt x="91" y="361"/>
                      <a:pt x="91" y="361"/>
                      <a:pt x="91" y="361"/>
                    </a:cubicBezTo>
                    <a:close/>
                    <a:moveTo>
                      <a:pt x="91" y="329"/>
                    </a:moveTo>
                    <a:cubicBezTo>
                      <a:pt x="88" y="358"/>
                      <a:pt x="88" y="358"/>
                      <a:pt x="88" y="358"/>
                    </a:cubicBezTo>
                    <a:cubicBezTo>
                      <a:pt x="88" y="359"/>
                      <a:pt x="88" y="359"/>
                      <a:pt x="88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3" y="358"/>
                      <a:pt x="71" y="358"/>
                      <a:pt x="71" y="357"/>
                    </a:cubicBezTo>
                    <a:cubicBezTo>
                      <a:pt x="71" y="357"/>
                      <a:pt x="71" y="357"/>
                      <a:pt x="71" y="357"/>
                    </a:cubicBezTo>
                    <a:cubicBezTo>
                      <a:pt x="72" y="357"/>
                      <a:pt x="72" y="357"/>
                      <a:pt x="72" y="357"/>
                    </a:cubicBezTo>
                    <a:cubicBezTo>
                      <a:pt x="72" y="357"/>
                      <a:pt x="72" y="357"/>
                      <a:pt x="72" y="357"/>
                    </a:cubicBezTo>
                    <a:cubicBezTo>
                      <a:pt x="75" y="356"/>
                      <a:pt x="79" y="357"/>
                      <a:pt x="82" y="357"/>
                    </a:cubicBezTo>
                    <a:cubicBezTo>
                      <a:pt x="82" y="357"/>
                      <a:pt x="82" y="357"/>
                      <a:pt x="82" y="357"/>
                    </a:cubicBezTo>
                    <a:cubicBezTo>
                      <a:pt x="83" y="355"/>
                      <a:pt x="83" y="355"/>
                      <a:pt x="83" y="355"/>
                    </a:cubicBezTo>
                    <a:cubicBezTo>
                      <a:pt x="86" y="327"/>
                      <a:pt x="86" y="327"/>
                      <a:pt x="86" y="327"/>
                    </a:cubicBezTo>
                    <a:cubicBezTo>
                      <a:pt x="86" y="327"/>
                      <a:pt x="86" y="327"/>
                      <a:pt x="86" y="327"/>
                    </a:cubicBezTo>
                    <a:cubicBezTo>
                      <a:pt x="87" y="328"/>
                      <a:pt x="89" y="328"/>
                      <a:pt x="91" y="329"/>
                    </a:cubicBezTo>
                    <a:cubicBezTo>
                      <a:pt x="91" y="329"/>
                      <a:pt x="91" y="329"/>
                      <a:pt x="91" y="329"/>
                    </a:cubicBezTo>
                    <a:cubicBezTo>
                      <a:pt x="91" y="329"/>
                      <a:pt x="91" y="329"/>
                      <a:pt x="91" y="329"/>
                    </a:cubicBezTo>
                    <a:close/>
                    <a:moveTo>
                      <a:pt x="82" y="353"/>
                    </a:moveTo>
                    <a:cubicBezTo>
                      <a:pt x="80" y="353"/>
                      <a:pt x="80" y="351"/>
                      <a:pt x="80" y="350"/>
                    </a:cubicBezTo>
                    <a:cubicBezTo>
                      <a:pt x="80" y="350"/>
                      <a:pt x="80" y="350"/>
                      <a:pt x="80" y="350"/>
                    </a:cubicBezTo>
                    <a:cubicBezTo>
                      <a:pt x="83" y="325"/>
                      <a:pt x="83" y="325"/>
                      <a:pt x="83" y="325"/>
                    </a:cubicBezTo>
                    <a:cubicBezTo>
                      <a:pt x="85" y="326"/>
                      <a:pt x="85" y="326"/>
                      <a:pt x="85" y="326"/>
                    </a:cubicBezTo>
                    <a:cubicBezTo>
                      <a:pt x="82" y="353"/>
                      <a:pt x="82" y="353"/>
                      <a:pt x="82" y="353"/>
                    </a:cubicBezTo>
                    <a:cubicBezTo>
                      <a:pt x="82" y="353"/>
                      <a:pt x="82" y="353"/>
                      <a:pt x="82" y="353"/>
                    </a:cubicBezTo>
                    <a:close/>
                    <a:moveTo>
                      <a:pt x="82" y="324"/>
                    </a:moveTo>
                    <a:cubicBezTo>
                      <a:pt x="80" y="333"/>
                      <a:pt x="79" y="342"/>
                      <a:pt x="78" y="351"/>
                    </a:cubicBezTo>
                    <a:cubicBezTo>
                      <a:pt x="78" y="351"/>
                      <a:pt x="78" y="351"/>
                      <a:pt x="78" y="351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8" y="348"/>
                      <a:pt x="58" y="348"/>
                      <a:pt x="58" y="347"/>
                    </a:cubicBezTo>
                    <a:cubicBezTo>
                      <a:pt x="62" y="346"/>
                      <a:pt x="66" y="348"/>
                      <a:pt x="70" y="348"/>
                    </a:cubicBezTo>
                    <a:cubicBezTo>
                      <a:pt x="70" y="346"/>
                      <a:pt x="70" y="344"/>
                      <a:pt x="71" y="342"/>
                    </a:cubicBezTo>
                    <a:cubicBezTo>
                      <a:pt x="71" y="342"/>
                      <a:pt x="71" y="342"/>
                      <a:pt x="71" y="342"/>
                    </a:cubicBezTo>
                    <a:cubicBezTo>
                      <a:pt x="73" y="319"/>
                      <a:pt x="73" y="319"/>
                      <a:pt x="73" y="319"/>
                    </a:cubicBezTo>
                    <a:cubicBezTo>
                      <a:pt x="73" y="319"/>
                      <a:pt x="73" y="319"/>
                      <a:pt x="73" y="319"/>
                    </a:cubicBezTo>
                    <a:cubicBezTo>
                      <a:pt x="76" y="321"/>
                      <a:pt x="79" y="322"/>
                      <a:pt x="82" y="324"/>
                    </a:cubicBezTo>
                    <a:cubicBezTo>
                      <a:pt x="82" y="324"/>
                      <a:pt x="82" y="324"/>
                      <a:pt x="82" y="324"/>
                    </a:cubicBezTo>
                    <a:cubicBezTo>
                      <a:pt x="82" y="324"/>
                      <a:pt x="82" y="324"/>
                      <a:pt x="82" y="324"/>
                    </a:cubicBezTo>
                    <a:close/>
                    <a:moveTo>
                      <a:pt x="71" y="322"/>
                    </a:moveTo>
                    <a:cubicBezTo>
                      <a:pt x="69" y="345"/>
                      <a:pt x="69" y="345"/>
                      <a:pt x="69" y="345"/>
                    </a:cubicBezTo>
                    <a:cubicBezTo>
                      <a:pt x="67" y="342"/>
                      <a:pt x="67" y="342"/>
                      <a:pt x="67" y="342"/>
                    </a:cubicBezTo>
                    <a:cubicBezTo>
                      <a:pt x="70" y="315"/>
                      <a:pt x="70" y="315"/>
                      <a:pt x="70" y="315"/>
                    </a:cubicBezTo>
                    <a:cubicBezTo>
                      <a:pt x="70" y="315"/>
                      <a:pt x="70" y="315"/>
                      <a:pt x="70" y="315"/>
                    </a:cubicBezTo>
                    <a:cubicBezTo>
                      <a:pt x="73" y="316"/>
                      <a:pt x="71" y="320"/>
                      <a:pt x="71" y="322"/>
                    </a:cubicBezTo>
                    <a:cubicBezTo>
                      <a:pt x="71" y="322"/>
                      <a:pt x="71" y="322"/>
                      <a:pt x="71" y="322"/>
                    </a:cubicBezTo>
                    <a:cubicBezTo>
                      <a:pt x="71" y="322"/>
                      <a:pt x="71" y="322"/>
                      <a:pt x="71" y="322"/>
                    </a:cubicBezTo>
                    <a:close/>
                    <a:moveTo>
                      <a:pt x="133" y="320"/>
                    </a:moveTo>
                    <a:cubicBezTo>
                      <a:pt x="143" y="321"/>
                      <a:pt x="154" y="323"/>
                      <a:pt x="163" y="319"/>
                    </a:cubicBezTo>
                    <a:cubicBezTo>
                      <a:pt x="163" y="319"/>
                      <a:pt x="164" y="319"/>
                      <a:pt x="164" y="318"/>
                    </a:cubicBezTo>
                    <a:cubicBezTo>
                      <a:pt x="163" y="317"/>
                      <a:pt x="161" y="318"/>
                      <a:pt x="160" y="318"/>
                    </a:cubicBezTo>
                    <a:cubicBezTo>
                      <a:pt x="149" y="321"/>
                      <a:pt x="137" y="320"/>
                      <a:pt x="127" y="315"/>
                    </a:cubicBezTo>
                    <a:cubicBezTo>
                      <a:pt x="127" y="315"/>
                      <a:pt x="128" y="315"/>
                      <a:pt x="128" y="315"/>
                    </a:cubicBezTo>
                    <a:cubicBezTo>
                      <a:pt x="141" y="316"/>
                      <a:pt x="154" y="315"/>
                      <a:pt x="166" y="314"/>
                    </a:cubicBezTo>
                    <a:cubicBezTo>
                      <a:pt x="167" y="314"/>
                      <a:pt x="168" y="314"/>
                      <a:pt x="168" y="315"/>
                    </a:cubicBezTo>
                    <a:cubicBezTo>
                      <a:pt x="168" y="315"/>
                      <a:pt x="168" y="315"/>
                      <a:pt x="168" y="315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57" y="324"/>
                      <a:pt x="144" y="329"/>
                      <a:pt x="131" y="324"/>
                    </a:cubicBezTo>
                    <a:cubicBezTo>
                      <a:pt x="127" y="323"/>
                      <a:pt x="123" y="321"/>
                      <a:pt x="120" y="319"/>
                    </a:cubicBezTo>
                    <a:cubicBezTo>
                      <a:pt x="115" y="316"/>
                      <a:pt x="109" y="313"/>
                      <a:pt x="107" y="307"/>
                    </a:cubicBezTo>
                    <a:cubicBezTo>
                      <a:pt x="116" y="311"/>
                      <a:pt x="124" y="316"/>
                      <a:pt x="133" y="320"/>
                    </a:cubicBezTo>
                    <a:cubicBezTo>
                      <a:pt x="133" y="320"/>
                      <a:pt x="133" y="320"/>
                      <a:pt x="133" y="320"/>
                    </a:cubicBezTo>
                    <a:cubicBezTo>
                      <a:pt x="133" y="320"/>
                      <a:pt x="133" y="320"/>
                      <a:pt x="133" y="320"/>
                    </a:cubicBezTo>
                    <a:close/>
                    <a:moveTo>
                      <a:pt x="69" y="314"/>
                    </a:moveTo>
                    <a:cubicBezTo>
                      <a:pt x="65" y="341"/>
                      <a:pt x="65" y="341"/>
                      <a:pt x="65" y="341"/>
                    </a:cubicBezTo>
                    <a:cubicBezTo>
                      <a:pt x="49" y="340"/>
                      <a:pt x="49" y="340"/>
                      <a:pt x="49" y="340"/>
                    </a:cubicBezTo>
                    <a:cubicBezTo>
                      <a:pt x="54" y="303"/>
                      <a:pt x="54" y="303"/>
                      <a:pt x="54" y="303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9" y="303"/>
                      <a:pt x="64" y="308"/>
                      <a:pt x="69" y="314"/>
                    </a:cubicBezTo>
                    <a:cubicBezTo>
                      <a:pt x="69" y="314"/>
                      <a:pt x="69" y="314"/>
                      <a:pt x="69" y="314"/>
                    </a:cubicBezTo>
                    <a:cubicBezTo>
                      <a:pt x="69" y="314"/>
                      <a:pt x="69" y="314"/>
                      <a:pt x="69" y="314"/>
                    </a:cubicBezTo>
                    <a:close/>
                    <a:moveTo>
                      <a:pt x="53" y="294"/>
                    </a:moveTo>
                    <a:cubicBezTo>
                      <a:pt x="47" y="341"/>
                      <a:pt x="47" y="341"/>
                      <a:pt x="47" y="341"/>
                    </a:cubicBezTo>
                    <a:cubicBezTo>
                      <a:pt x="47" y="341"/>
                      <a:pt x="47" y="341"/>
                      <a:pt x="47" y="341"/>
                    </a:cubicBezTo>
                    <a:cubicBezTo>
                      <a:pt x="46" y="342"/>
                      <a:pt x="45" y="341"/>
                      <a:pt x="45" y="341"/>
                    </a:cubicBezTo>
                    <a:cubicBezTo>
                      <a:pt x="45" y="341"/>
                      <a:pt x="45" y="341"/>
                      <a:pt x="45" y="341"/>
                    </a:cubicBezTo>
                    <a:cubicBezTo>
                      <a:pt x="44" y="341"/>
                      <a:pt x="44" y="341"/>
                      <a:pt x="44" y="341"/>
                    </a:cubicBezTo>
                    <a:cubicBezTo>
                      <a:pt x="52" y="295"/>
                      <a:pt x="52" y="295"/>
                      <a:pt x="52" y="295"/>
                    </a:cubicBezTo>
                    <a:cubicBezTo>
                      <a:pt x="52" y="295"/>
                      <a:pt x="52" y="295"/>
                      <a:pt x="52" y="295"/>
                    </a:cubicBezTo>
                    <a:cubicBezTo>
                      <a:pt x="52" y="294"/>
                      <a:pt x="53" y="295"/>
                      <a:pt x="53" y="294"/>
                    </a:cubicBezTo>
                    <a:cubicBezTo>
                      <a:pt x="53" y="294"/>
                      <a:pt x="53" y="294"/>
                      <a:pt x="53" y="294"/>
                    </a:cubicBezTo>
                    <a:cubicBezTo>
                      <a:pt x="53" y="294"/>
                      <a:pt x="53" y="294"/>
                      <a:pt x="53" y="294"/>
                    </a:cubicBezTo>
                    <a:close/>
                    <a:moveTo>
                      <a:pt x="105" y="307"/>
                    </a:moveTo>
                    <a:cubicBezTo>
                      <a:pt x="110" y="314"/>
                      <a:pt x="110" y="314"/>
                      <a:pt x="110" y="314"/>
                    </a:cubicBezTo>
                    <a:cubicBezTo>
                      <a:pt x="110" y="314"/>
                      <a:pt x="110" y="314"/>
                      <a:pt x="110" y="314"/>
                    </a:cubicBezTo>
                    <a:cubicBezTo>
                      <a:pt x="124" y="328"/>
                      <a:pt x="147" y="332"/>
                      <a:pt x="165" y="323"/>
                    </a:cubicBezTo>
                    <a:cubicBezTo>
                      <a:pt x="166" y="322"/>
                      <a:pt x="167" y="322"/>
                      <a:pt x="168" y="321"/>
                    </a:cubicBezTo>
                    <a:cubicBezTo>
                      <a:pt x="169" y="322"/>
                      <a:pt x="168" y="323"/>
                      <a:pt x="168" y="324"/>
                    </a:cubicBezTo>
                    <a:cubicBezTo>
                      <a:pt x="168" y="324"/>
                      <a:pt x="168" y="324"/>
                      <a:pt x="168" y="324"/>
                    </a:cubicBezTo>
                    <a:cubicBezTo>
                      <a:pt x="166" y="325"/>
                      <a:pt x="166" y="325"/>
                      <a:pt x="166" y="325"/>
                    </a:cubicBezTo>
                    <a:cubicBezTo>
                      <a:pt x="166" y="325"/>
                      <a:pt x="166" y="325"/>
                      <a:pt x="166" y="325"/>
                    </a:cubicBezTo>
                    <a:cubicBezTo>
                      <a:pt x="156" y="330"/>
                      <a:pt x="145" y="333"/>
                      <a:pt x="133" y="333"/>
                    </a:cubicBezTo>
                    <a:cubicBezTo>
                      <a:pt x="121" y="333"/>
                      <a:pt x="112" y="329"/>
                      <a:pt x="103" y="322"/>
                    </a:cubicBezTo>
                    <a:cubicBezTo>
                      <a:pt x="103" y="322"/>
                      <a:pt x="103" y="322"/>
                      <a:pt x="103" y="322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94" y="314"/>
                      <a:pt x="89" y="304"/>
                      <a:pt x="86" y="293"/>
                    </a:cubicBezTo>
                    <a:cubicBezTo>
                      <a:pt x="92" y="297"/>
                      <a:pt x="98" y="303"/>
                      <a:pt x="105" y="307"/>
                    </a:cubicBezTo>
                    <a:cubicBezTo>
                      <a:pt x="105" y="307"/>
                      <a:pt x="105" y="307"/>
                      <a:pt x="105" y="307"/>
                    </a:cubicBezTo>
                    <a:cubicBezTo>
                      <a:pt x="105" y="307"/>
                      <a:pt x="105" y="307"/>
                      <a:pt x="105" y="307"/>
                    </a:cubicBezTo>
                    <a:close/>
                    <a:moveTo>
                      <a:pt x="83" y="292"/>
                    </a:moveTo>
                    <a:cubicBezTo>
                      <a:pt x="88" y="305"/>
                      <a:pt x="93" y="317"/>
                      <a:pt x="104" y="327"/>
                    </a:cubicBezTo>
                    <a:cubicBezTo>
                      <a:pt x="104" y="327"/>
                      <a:pt x="104" y="327"/>
                      <a:pt x="104" y="327"/>
                    </a:cubicBezTo>
                    <a:cubicBezTo>
                      <a:pt x="109" y="331"/>
                      <a:pt x="109" y="331"/>
                      <a:pt x="109" y="331"/>
                    </a:cubicBezTo>
                    <a:cubicBezTo>
                      <a:pt x="109" y="331"/>
                      <a:pt x="109" y="331"/>
                      <a:pt x="109" y="331"/>
                    </a:cubicBezTo>
                    <a:cubicBezTo>
                      <a:pt x="102" y="329"/>
                      <a:pt x="94" y="326"/>
                      <a:pt x="90" y="319"/>
                    </a:cubicBezTo>
                    <a:cubicBezTo>
                      <a:pt x="83" y="310"/>
                      <a:pt x="79" y="298"/>
                      <a:pt x="76" y="287"/>
                    </a:cubicBezTo>
                    <a:cubicBezTo>
                      <a:pt x="76" y="287"/>
                      <a:pt x="76" y="287"/>
                      <a:pt x="76" y="287"/>
                    </a:cubicBezTo>
                    <a:cubicBezTo>
                      <a:pt x="83" y="292"/>
                      <a:pt x="83" y="292"/>
                      <a:pt x="83" y="292"/>
                    </a:cubicBezTo>
                    <a:cubicBezTo>
                      <a:pt x="83" y="292"/>
                      <a:pt x="83" y="292"/>
                      <a:pt x="83" y="292"/>
                    </a:cubicBezTo>
                    <a:close/>
                    <a:moveTo>
                      <a:pt x="74" y="285"/>
                    </a:moveTo>
                    <a:cubicBezTo>
                      <a:pt x="76" y="297"/>
                      <a:pt x="81" y="307"/>
                      <a:pt x="86" y="317"/>
                    </a:cubicBezTo>
                    <a:cubicBezTo>
                      <a:pt x="88" y="320"/>
                      <a:pt x="91" y="323"/>
                      <a:pt x="94" y="325"/>
                    </a:cubicBezTo>
                    <a:cubicBezTo>
                      <a:pt x="84" y="323"/>
                      <a:pt x="76" y="313"/>
                      <a:pt x="73" y="304"/>
                    </a:cubicBezTo>
                    <a:cubicBezTo>
                      <a:pt x="70" y="296"/>
                      <a:pt x="67" y="289"/>
                      <a:pt x="68" y="280"/>
                    </a:cubicBezTo>
                    <a:cubicBezTo>
                      <a:pt x="68" y="280"/>
                      <a:pt x="68" y="280"/>
                      <a:pt x="68" y="280"/>
                    </a:cubicBezTo>
                    <a:cubicBezTo>
                      <a:pt x="74" y="285"/>
                      <a:pt x="74" y="285"/>
                      <a:pt x="74" y="285"/>
                    </a:cubicBezTo>
                    <a:cubicBezTo>
                      <a:pt x="74" y="285"/>
                      <a:pt x="74" y="285"/>
                      <a:pt x="74" y="285"/>
                    </a:cubicBezTo>
                    <a:close/>
                    <a:moveTo>
                      <a:pt x="100" y="282"/>
                    </a:moveTo>
                    <a:cubicBezTo>
                      <a:pt x="100" y="285"/>
                      <a:pt x="101" y="287"/>
                      <a:pt x="101" y="289"/>
                    </a:cubicBezTo>
                    <a:cubicBezTo>
                      <a:pt x="98" y="290"/>
                      <a:pt x="97" y="288"/>
                      <a:pt x="95" y="286"/>
                    </a:cubicBezTo>
                    <a:cubicBezTo>
                      <a:pt x="93" y="284"/>
                      <a:pt x="91" y="282"/>
                      <a:pt x="93" y="279"/>
                    </a:cubicBezTo>
                    <a:cubicBezTo>
                      <a:pt x="95" y="279"/>
                      <a:pt x="98" y="280"/>
                      <a:pt x="100" y="282"/>
                    </a:cubicBezTo>
                    <a:cubicBezTo>
                      <a:pt x="100" y="282"/>
                      <a:pt x="100" y="282"/>
                      <a:pt x="100" y="282"/>
                    </a:cubicBezTo>
                    <a:cubicBezTo>
                      <a:pt x="100" y="282"/>
                      <a:pt x="100" y="282"/>
                      <a:pt x="100" y="282"/>
                    </a:cubicBezTo>
                    <a:close/>
                    <a:moveTo>
                      <a:pt x="89" y="279"/>
                    </a:moveTo>
                    <a:cubicBezTo>
                      <a:pt x="93" y="289"/>
                      <a:pt x="93" y="289"/>
                      <a:pt x="93" y="289"/>
                    </a:cubicBezTo>
                    <a:cubicBezTo>
                      <a:pt x="93" y="289"/>
                      <a:pt x="93" y="289"/>
                      <a:pt x="93" y="289"/>
                    </a:cubicBezTo>
                    <a:cubicBezTo>
                      <a:pt x="93" y="290"/>
                      <a:pt x="92" y="290"/>
                      <a:pt x="91" y="290"/>
                    </a:cubicBezTo>
                    <a:cubicBezTo>
                      <a:pt x="87" y="287"/>
                      <a:pt x="83" y="283"/>
                      <a:pt x="81" y="278"/>
                    </a:cubicBezTo>
                    <a:cubicBezTo>
                      <a:pt x="81" y="277"/>
                      <a:pt x="81" y="276"/>
                      <a:pt x="82" y="276"/>
                    </a:cubicBezTo>
                    <a:cubicBezTo>
                      <a:pt x="83" y="276"/>
                      <a:pt x="88" y="276"/>
                      <a:pt x="89" y="279"/>
                    </a:cubicBezTo>
                    <a:cubicBezTo>
                      <a:pt x="89" y="279"/>
                      <a:pt x="89" y="279"/>
                      <a:pt x="89" y="279"/>
                    </a:cubicBezTo>
                    <a:cubicBezTo>
                      <a:pt x="89" y="279"/>
                      <a:pt x="89" y="279"/>
                      <a:pt x="89" y="279"/>
                    </a:cubicBezTo>
                    <a:close/>
                    <a:moveTo>
                      <a:pt x="76" y="275"/>
                    </a:moveTo>
                    <a:cubicBezTo>
                      <a:pt x="76" y="277"/>
                      <a:pt x="81" y="278"/>
                      <a:pt x="79" y="280"/>
                    </a:cubicBezTo>
                    <a:cubicBezTo>
                      <a:pt x="77" y="280"/>
                      <a:pt x="76" y="282"/>
                      <a:pt x="75" y="281"/>
                    </a:cubicBezTo>
                    <a:cubicBezTo>
                      <a:pt x="72" y="278"/>
                      <a:pt x="69" y="275"/>
                      <a:pt x="70" y="271"/>
                    </a:cubicBezTo>
                    <a:cubicBezTo>
                      <a:pt x="71" y="270"/>
                      <a:pt x="72" y="271"/>
                      <a:pt x="73" y="271"/>
                    </a:cubicBezTo>
                    <a:cubicBezTo>
                      <a:pt x="74" y="272"/>
                      <a:pt x="75" y="273"/>
                      <a:pt x="76" y="275"/>
                    </a:cubicBezTo>
                    <a:cubicBezTo>
                      <a:pt x="76" y="275"/>
                      <a:pt x="76" y="275"/>
                      <a:pt x="76" y="275"/>
                    </a:cubicBezTo>
                    <a:cubicBezTo>
                      <a:pt x="76" y="275"/>
                      <a:pt x="76" y="275"/>
                      <a:pt x="76" y="275"/>
                    </a:cubicBezTo>
                    <a:close/>
                    <a:moveTo>
                      <a:pt x="82" y="267"/>
                    </a:moveTo>
                    <a:cubicBezTo>
                      <a:pt x="84" y="269"/>
                      <a:pt x="87" y="271"/>
                      <a:pt x="86" y="274"/>
                    </a:cubicBezTo>
                    <a:cubicBezTo>
                      <a:pt x="84" y="275"/>
                      <a:pt x="81" y="271"/>
                      <a:pt x="80" y="274"/>
                    </a:cubicBezTo>
                    <a:cubicBezTo>
                      <a:pt x="79" y="274"/>
                      <a:pt x="78" y="273"/>
                      <a:pt x="77" y="272"/>
                    </a:cubicBezTo>
                    <a:cubicBezTo>
                      <a:pt x="76" y="269"/>
                      <a:pt x="75" y="267"/>
                      <a:pt x="75" y="265"/>
                    </a:cubicBezTo>
                    <a:cubicBezTo>
                      <a:pt x="75" y="264"/>
                      <a:pt x="75" y="265"/>
                      <a:pt x="76" y="264"/>
                    </a:cubicBezTo>
                    <a:cubicBezTo>
                      <a:pt x="78" y="265"/>
                      <a:pt x="80" y="267"/>
                      <a:pt x="82" y="267"/>
                    </a:cubicBezTo>
                    <a:cubicBezTo>
                      <a:pt x="82" y="267"/>
                      <a:pt x="82" y="267"/>
                      <a:pt x="82" y="267"/>
                    </a:cubicBezTo>
                    <a:cubicBezTo>
                      <a:pt x="82" y="267"/>
                      <a:pt x="82" y="267"/>
                      <a:pt x="82" y="267"/>
                    </a:cubicBezTo>
                    <a:close/>
                    <a:moveTo>
                      <a:pt x="136" y="261"/>
                    </a:moveTo>
                    <a:cubicBezTo>
                      <a:pt x="137" y="262"/>
                      <a:pt x="137" y="263"/>
                      <a:pt x="137" y="263"/>
                    </a:cubicBezTo>
                    <a:cubicBezTo>
                      <a:pt x="137" y="263"/>
                      <a:pt x="137" y="263"/>
                      <a:pt x="137" y="263"/>
                    </a:cubicBezTo>
                    <a:cubicBezTo>
                      <a:pt x="129" y="263"/>
                      <a:pt x="129" y="263"/>
                      <a:pt x="129" y="263"/>
                    </a:cubicBezTo>
                    <a:cubicBezTo>
                      <a:pt x="129" y="263"/>
                      <a:pt x="129" y="263"/>
                      <a:pt x="129" y="263"/>
                    </a:cubicBezTo>
                    <a:cubicBezTo>
                      <a:pt x="129" y="260"/>
                      <a:pt x="133" y="262"/>
                      <a:pt x="136" y="261"/>
                    </a:cubicBezTo>
                    <a:cubicBezTo>
                      <a:pt x="136" y="261"/>
                      <a:pt x="136" y="261"/>
                      <a:pt x="136" y="261"/>
                    </a:cubicBezTo>
                    <a:cubicBezTo>
                      <a:pt x="136" y="261"/>
                      <a:pt x="136" y="261"/>
                      <a:pt x="136" y="261"/>
                    </a:cubicBezTo>
                    <a:close/>
                    <a:moveTo>
                      <a:pt x="157" y="262"/>
                    </a:moveTo>
                    <a:cubicBezTo>
                      <a:pt x="157" y="263"/>
                      <a:pt x="157" y="263"/>
                      <a:pt x="157" y="263"/>
                    </a:cubicBezTo>
                    <a:cubicBezTo>
                      <a:pt x="150" y="263"/>
                      <a:pt x="150" y="263"/>
                      <a:pt x="150" y="263"/>
                    </a:cubicBezTo>
                    <a:cubicBezTo>
                      <a:pt x="150" y="263"/>
                      <a:pt x="150" y="263"/>
                      <a:pt x="150" y="263"/>
                    </a:cubicBezTo>
                    <a:cubicBezTo>
                      <a:pt x="150" y="263"/>
                      <a:pt x="151" y="262"/>
                      <a:pt x="151" y="261"/>
                    </a:cubicBezTo>
                    <a:cubicBezTo>
                      <a:pt x="153" y="261"/>
                      <a:pt x="155" y="261"/>
                      <a:pt x="157" y="262"/>
                    </a:cubicBezTo>
                    <a:cubicBezTo>
                      <a:pt x="157" y="262"/>
                      <a:pt x="157" y="262"/>
                      <a:pt x="157" y="262"/>
                    </a:cubicBezTo>
                    <a:cubicBezTo>
                      <a:pt x="157" y="262"/>
                      <a:pt x="157" y="262"/>
                      <a:pt x="157" y="262"/>
                    </a:cubicBezTo>
                    <a:close/>
                    <a:moveTo>
                      <a:pt x="171" y="261"/>
                    </a:moveTo>
                    <a:cubicBezTo>
                      <a:pt x="171" y="261"/>
                      <a:pt x="170" y="262"/>
                      <a:pt x="170" y="262"/>
                    </a:cubicBezTo>
                    <a:cubicBezTo>
                      <a:pt x="169" y="262"/>
                      <a:pt x="169" y="262"/>
                      <a:pt x="169" y="261"/>
                    </a:cubicBezTo>
                    <a:cubicBezTo>
                      <a:pt x="169" y="261"/>
                      <a:pt x="169" y="260"/>
                      <a:pt x="169" y="260"/>
                    </a:cubicBezTo>
                    <a:cubicBezTo>
                      <a:pt x="170" y="260"/>
                      <a:pt x="170" y="260"/>
                      <a:pt x="171" y="261"/>
                    </a:cubicBezTo>
                    <a:cubicBezTo>
                      <a:pt x="171" y="261"/>
                      <a:pt x="171" y="261"/>
                      <a:pt x="171" y="261"/>
                    </a:cubicBezTo>
                    <a:cubicBezTo>
                      <a:pt x="171" y="261"/>
                      <a:pt x="171" y="261"/>
                      <a:pt x="171" y="261"/>
                    </a:cubicBezTo>
                    <a:close/>
                    <a:moveTo>
                      <a:pt x="163" y="261"/>
                    </a:moveTo>
                    <a:cubicBezTo>
                      <a:pt x="163" y="261"/>
                      <a:pt x="163" y="262"/>
                      <a:pt x="162" y="262"/>
                    </a:cubicBezTo>
                    <a:cubicBezTo>
                      <a:pt x="162" y="262"/>
                      <a:pt x="161" y="262"/>
                      <a:pt x="161" y="261"/>
                    </a:cubicBezTo>
                    <a:cubicBezTo>
                      <a:pt x="161" y="261"/>
                      <a:pt x="161" y="260"/>
                      <a:pt x="162" y="260"/>
                    </a:cubicBezTo>
                    <a:cubicBezTo>
                      <a:pt x="162" y="260"/>
                      <a:pt x="163" y="260"/>
                      <a:pt x="163" y="261"/>
                    </a:cubicBezTo>
                    <a:cubicBezTo>
                      <a:pt x="163" y="261"/>
                      <a:pt x="163" y="261"/>
                      <a:pt x="163" y="261"/>
                    </a:cubicBezTo>
                    <a:cubicBezTo>
                      <a:pt x="163" y="261"/>
                      <a:pt x="163" y="261"/>
                      <a:pt x="163" y="261"/>
                    </a:cubicBezTo>
                    <a:close/>
                    <a:moveTo>
                      <a:pt x="125" y="261"/>
                    </a:moveTo>
                    <a:cubicBezTo>
                      <a:pt x="124" y="262"/>
                      <a:pt x="123" y="262"/>
                      <a:pt x="123" y="261"/>
                    </a:cubicBezTo>
                    <a:cubicBezTo>
                      <a:pt x="123" y="261"/>
                      <a:pt x="123" y="260"/>
                      <a:pt x="124" y="260"/>
                    </a:cubicBezTo>
                    <a:cubicBezTo>
                      <a:pt x="124" y="260"/>
                      <a:pt x="126" y="261"/>
                      <a:pt x="125" y="261"/>
                    </a:cubicBezTo>
                    <a:cubicBezTo>
                      <a:pt x="125" y="261"/>
                      <a:pt x="125" y="261"/>
                      <a:pt x="125" y="261"/>
                    </a:cubicBezTo>
                    <a:cubicBezTo>
                      <a:pt x="125" y="261"/>
                      <a:pt x="125" y="261"/>
                      <a:pt x="125" y="261"/>
                    </a:cubicBezTo>
                    <a:close/>
                    <a:moveTo>
                      <a:pt x="167" y="261"/>
                    </a:moveTo>
                    <a:cubicBezTo>
                      <a:pt x="167" y="261"/>
                      <a:pt x="167" y="262"/>
                      <a:pt x="166" y="262"/>
                    </a:cubicBezTo>
                    <a:cubicBezTo>
                      <a:pt x="166" y="262"/>
                      <a:pt x="165" y="262"/>
                      <a:pt x="165" y="261"/>
                    </a:cubicBezTo>
                    <a:cubicBezTo>
                      <a:pt x="165" y="261"/>
                      <a:pt x="165" y="260"/>
                      <a:pt x="165" y="260"/>
                    </a:cubicBezTo>
                    <a:cubicBezTo>
                      <a:pt x="166" y="260"/>
                      <a:pt x="166" y="260"/>
                      <a:pt x="167" y="261"/>
                    </a:cubicBezTo>
                    <a:cubicBezTo>
                      <a:pt x="167" y="261"/>
                      <a:pt x="167" y="261"/>
                      <a:pt x="167" y="261"/>
                    </a:cubicBezTo>
                    <a:cubicBezTo>
                      <a:pt x="167" y="261"/>
                      <a:pt x="167" y="261"/>
                      <a:pt x="167" y="261"/>
                    </a:cubicBezTo>
                    <a:close/>
                    <a:moveTo>
                      <a:pt x="121" y="261"/>
                    </a:moveTo>
                    <a:cubicBezTo>
                      <a:pt x="121" y="261"/>
                      <a:pt x="120" y="262"/>
                      <a:pt x="120" y="262"/>
                    </a:cubicBezTo>
                    <a:cubicBezTo>
                      <a:pt x="119" y="262"/>
                      <a:pt x="118" y="262"/>
                      <a:pt x="118" y="261"/>
                    </a:cubicBezTo>
                    <a:cubicBezTo>
                      <a:pt x="118" y="260"/>
                      <a:pt x="119" y="260"/>
                      <a:pt x="119" y="260"/>
                    </a:cubicBezTo>
                    <a:cubicBezTo>
                      <a:pt x="120" y="260"/>
                      <a:pt x="121" y="260"/>
                      <a:pt x="121" y="261"/>
                    </a:cubicBezTo>
                    <a:cubicBezTo>
                      <a:pt x="121" y="261"/>
                      <a:pt x="121" y="261"/>
                      <a:pt x="121" y="261"/>
                    </a:cubicBezTo>
                    <a:cubicBezTo>
                      <a:pt x="121" y="261"/>
                      <a:pt x="121" y="261"/>
                      <a:pt x="121" y="261"/>
                    </a:cubicBezTo>
                    <a:close/>
                    <a:moveTo>
                      <a:pt x="116" y="261"/>
                    </a:moveTo>
                    <a:cubicBezTo>
                      <a:pt x="116" y="261"/>
                      <a:pt x="116" y="261"/>
                      <a:pt x="115" y="262"/>
                    </a:cubicBezTo>
                    <a:cubicBezTo>
                      <a:pt x="115" y="262"/>
                      <a:pt x="114" y="262"/>
                      <a:pt x="114" y="261"/>
                    </a:cubicBezTo>
                    <a:cubicBezTo>
                      <a:pt x="113" y="260"/>
                      <a:pt x="114" y="260"/>
                      <a:pt x="114" y="260"/>
                    </a:cubicBezTo>
                    <a:cubicBezTo>
                      <a:pt x="115" y="260"/>
                      <a:pt x="116" y="260"/>
                      <a:pt x="116" y="261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6" y="261"/>
                      <a:pt x="116" y="261"/>
                      <a:pt x="116" y="261"/>
                    </a:cubicBezTo>
                    <a:close/>
                    <a:moveTo>
                      <a:pt x="111" y="260"/>
                    </a:moveTo>
                    <a:cubicBezTo>
                      <a:pt x="112" y="261"/>
                      <a:pt x="111" y="261"/>
                      <a:pt x="111" y="262"/>
                    </a:cubicBezTo>
                    <a:cubicBezTo>
                      <a:pt x="110" y="262"/>
                      <a:pt x="109" y="262"/>
                      <a:pt x="109" y="261"/>
                    </a:cubicBezTo>
                    <a:cubicBezTo>
                      <a:pt x="109" y="260"/>
                      <a:pt x="109" y="260"/>
                      <a:pt x="110" y="260"/>
                    </a:cubicBezTo>
                    <a:cubicBezTo>
                      <a:pt x="110" y="260"/>
                      <a:pt x="111" y="260"/>
                      <a:pt x="111" y="260"/>
                    </a:cubicBezTo>
                    <a:cubicBezTo>
                      <a:pt x="111" y="260"/>
                      <a:pt x="111" y="260"/>
                      <a:pt x="111" y="260"/>
                    </a:cubicBezTo>
                    <a:cubicBezTo>
                      <a:pt x="111" y="260"/>
                      <a:pt x="111" y="260"/>
                      <a:pt x="111" y="260"/>
                    </a:cubicBezTo>
                    <a:close/>
                    <a:moveTo>
                      <a:pt x="107" y="261"/>
                    </a:moveTo>
                    <a:cubicBezTo>
                      <a:pt x="107" y="261"/>
                      <a:pt x="107" y="261"/>
                      <a:pt x="106" y="262"/>
                    </a:cubicBezTo>
                    <a:cubicBezTo>
                      <a:pt x="105" y="262"/>
                      <a:pt x="105" y="262"/>
                      <a:pt x="104" y="261"/>
                    </a:cubicBezTo>
                    <a:cubicBezTo>
                      <a:pt x="104" y="260"/>
                      <a:pt x="105" y="260"/>
                      <a:pt x="105" y="260"/>
                    </a:cubicBezTo>
                    <a:cubicBezTo>
                      <a:pt x="106" y="260"/>
                      <a:pt x="107" y="260"/>
                      <a:pt x="107" y="261"/>
                    </a:cubicBezTo>
                    <a:cubicBezTo>
                      <a:pt x="107" y="261"/>
                      <a:pt x="107" y="261"/>
                      <a:pt x="107" y="261"/>
                    </a:cubicBezTo>
                    <a:cubicBezTo>
                      <a:pt x="107" y="261"/>
                      <a:pt x="107" y="261"/>
                      <a:pt x="107" y="261"/>
                    </a:cubicBezTo>
                    <a:close/>
                    <a:moveTo>
                      <a:pt x="135" y="256"/>
                    </a:moveTo>
                    <a:cubicBezTo>
                      <a:pt x="135" y="257"/>
                      <a:pt x="136" y="258"/>
                      <a:pt x="135" y="259"/>
                    </a:cubicBezTo>
                    <a:cubicBezTo>
                      <a:pt x="135" y="259"/>
                      <a:pt x="135" y="259"/>
                      <a:pt x="135" y="259"/>
                    </a:cubicBezTo>
                    <a:cubicBezTo>
                      <a:pt x="130" y="259"/>
                      <a:pt x="130" y="259"/>
                      <a:pt x="130" y="259"/>
                    </a:cubicBezTo>
                    <a:cubicBezTo>
                      <a:pt x="130" y="259"/>
                      <a:pt x="130" y="259"/>
                      <a:pt x="130" y="259"/>
                    </a:cubicBezTo>
                    <a:cubicBezTo>
                      <a:pt x="130" y="258"/>
                      <a:pt x="131" y="256"/>
                      <a:pt x="131" y="255"/>
                    </a:cubicBezTo>
                    <a:cubicBezTo>
                      <a:pt x="133" y="253"/>
                      <a:pt x="135" y="254"/>
                      <a:pt x="135" y="256"/>
                    </a:cubicBezTo>
                    <a:cubicBezTo>
                      <a:pt x="135" y="256"/>
                      <a:pt x="135" y="256"/>
                      <a:pt x="135" y="256"/>
                    </a:cubicBezTo>
                    <a:cubicBezTo>
                      <a:pt x="135" y="256"/>
                      <a:pt x="135" y="256"/>
                      <a:pt x="135" y="256"/>
                    </a:cubicBezTo>
                    <a:close/>
                    <a:moveTo>
                      <a:pt x="156" y="255"/>
                    </a:moveTo>
                    <a:cubicBezTo>
                      <a:pt x="156" y="259"/>
                      <a:pt x="156" y="259"/>
                      <a:pt x="156" y="259"/>
                    </a:cubicBezTo>
                    <a:cubicBezTo>
                      <a:pt x="151" y="259"/>
                      <a:pt x="151" y="259"/>
                      <a:pt x="151" y="259"/>
                    </a:cubicBezTo>
                    <a:cubicBezTo>
                      <a:pt x="151" y="259"/>
                      <a:pt x="151" y="259"/>
                      <a:pt x="151" y="259"/>
                    </a:cubicBezTo>
                    <a:cubicBezTo>
                      <a:pt x="151" y="257"/>
                      <a:pt x="151" y="255"/>
                      <a:pt x="153" y="254"/>
                    </a:cubicBezTo>
                    <a:cubicBezTo>
                      <a:pt x="154" y="254"/>
                      <a:pt x="155" y="254"/>
                      <a:pt x="156" y="255"/>
                    </a:cubicBezTo>
                    <a:cubicBezTo>
                      <a:pt x="156" y="255"/>
                      <a:pt x="156" y="255"/>
                      <a:pt x="156" y="255"/>
                    </a:cubicBezTo>
                    <a:cubicBezTo>
                      <a:pt x="156" y="255"/>
                      <a:pt x="156" y="255"/>
                      <a:pt x="156" y="255"/>
                    </a:cubicBezTo>
                    <a:close/>
                    <a:moveTo>
                      <a:pt x="76" y="260"/>
                    </a:moveTo>
                    <a:cubicBezTo>
                      <a:pt x="76" y="261"/>
                      <a:pt x="75" y="261"/>
                      <a:pt x="74" y="261"/>
                    </a:cubicBezTo>
                    <a:cubicBezTo>
                      <a:pt x="74" y="263"/>
                      <a:pt x="75" y="265"/>
                      <a:pt x="74" y="266"/>
                    </a:cubicBezTo>
                    <a:cubicBezTo>
                      <a:pt x="70" y="266"/>
                      <a:pt x="69" y="262"/>
                      <a:pt x="68" y="259"/>
                    </a:cubicBezTo>
                    <a:cubicBezTo>
                      <a:pt x="67" y="257"/>
                      <a:pt x="66" y="256"/>
                      <a:pt x="67" y="254"/>
                    </a:cubicBezTo>
                    <a:cubicBezTo>
                      <a:pt x="67" y="253"/>
                      <a:pt x="69" y="254"/>
                      <a:pt x="70" y="254"/>
                    </a:cubicBezTo>
                    <a:cubicBezTo>
                      <a:pt x="72" y="255"/>
                      <a:pt x="74" y="257"/>
                      <a:pt x="76" y="260"/>
                    </a:cubicBezTo>
                    <a:cubicBezTo>
                      <a:pt x="76" y="260"/>
                      <a:pt x="76" y="260"/>
                      <a:pt x="76" y="260"/>
                    </a:cubicBezTo>
                    <a:cubicBezTo>
                      <a:pt x="76" y="260"/>
                      <a:pt x="76" y="260"/>
                      <a:pt x="76" y="260"/>
                    </a:cubicBezTo>
                    <a:close/>
                    <a:moveTo>
                      <a:pt x="146" y="245"/>
                    </a:moveTo>
                    <a:cubicBezTo>
                      <a:pt x="145" y="246"/>
                      <a:pt x="147" y="246"/>
                      <a:pt x="148" y="246"/>
                    </a:cubicBezTo>
                    <a:cubicBezTo>
                      <a:pt x="148" y="247"/>
                      <a:pt x="148" y="249"/>
                      <a:pt x="146" y="249"/>
                    </a:cubicBezTo>
                    <a:cubicBezTo>
                      <a:pt x="146" y="249"/>
                      <a:pt x="145" y="249"/>
                      <a:pt x="145" y="250"/>
                    </a:cubicBezTo>
                    <a:cubicBezTo>
                      <a:pt x="145" y="254"/>
                      <a:pt x="143" y="260"/>
                      <a:pt x="146" y="263"/>
                    </a:cubicBezTo>
                    <a:cubicBezTo>
                      <a:pt x="146" y="263"/>
                      <a:pt x="146" y="263"/>
                      <a:pt x="146" y="263"/>
                    </a:cubicBezTo>
                    <a:cubicBezTo>
                      <a:pt x="146" y="263"/>
                      <a:pt x="146" y="263"/>
                      <a:pt x="146" y="263"/>
                    </a:cubicBezTo>
                    <a:cubicBezTo>
                      <a:pt x="141" y="263"/>
                      <a:pt x="141" y="263"/>
                      <a:pt x="141" y="263"/>
                    </a:cubicBezTo>
                    <a:cubicBezTo>
                      <a:pt x="141" y="263"/>
                      <a:pt x="141" y="263"/>
                      <a:pt x="141" y="263"/>
                    </a:cubicBezTo>
                    <a:cubicBezTo>
                      <a:pt x="140" y="261"/>
                      <a:pt x="142" y="261"/>
                      <a:pt x="143" y="260"/>
                    </a:cubicBezTo>
                    <a:cubicBezTo>
                      <a:pt x="143" y="260"/>
                      <a:pt x="143" y="260"/>
                      <a:pt x="143" y="260"/>
                    </a:cubicBezTo>
                    <a:cubicBezTo>
                      <a:pt x="143" y="249"/>
                      <a:pt x="143" y="249"/>
                      <a:pt x="143" y="249"/>
                    </a:cubicBezTo>
                    <a:cubicBezTo>
                      <a:pt x="143" y="249"/>
                      <a:pt x="143" y="249"/>
                      <a:pt x="143" y="249"/>
                    </a:cubicBezTo>
                    <a:cubicBezTo>
                      <a:pt x="142" y="248"/>
                      <a:pt x="140" y="247"/>
                      <a:pt x="139" y="246"/>
                    </a:cubicBezTo>
                    <a:cubicBezTo>
                      <a:pt x="140" y="245"/>
                      <a:pt x="141" y="246"/>
                      <a:pt x="142" y="246"/>
                    </a:cubicBezTo>
                    <a:cubicBezTo>
                      <a:pt x="142" y="245"/>
                      <a:pt x="145" y="242"/>
                      <a:pt x="146" y="245"/>
                    </a:cubicBezTo>
                    <a:cubicBezTo>
                      <a:pt x="146" y="245"/>
                      <a:pt x="146" y="245"/>
                      <a:pt x="146" y="245"/>
                    </a:cubicBezTo>
                    <a:cubicBezTo>
                      <a:pt x="146" y="245"/>
                      <a:pt x="146" y="245"/>
                      <a:pt x="146" y="245"/>
                    </a:cubicBezTo>
                    <a:close/>
                    <a:moveTo>
                      <a:pt x="158" y="238"/>
                    </a:moveTo>
                    <a:cubicBezTo>
                      <a:pt x="158" y="239"/>
                      <a:pt x="158" y="239"/>
                      <a:pt x="157" y="239"/>
                    </a:cubicBezTo>
                    <a:cubicBezTo>
                      <a:pt x="157" y="240"/>
                      <a:pt x="156" y="239"/>
                      <a:pt x="156" y="239"/>
                    </a:cubicBezTo>
                    <a:cubicBezTo>
                      <a:pt x="156" y="238"/>
                      <a:pt x="156" y="237"/>
                      <a:pt x="157" y="237"/>
                    </a:cubicBezTo>
                    <a:cubicBezTo>
                      <a:pt x="158" y="237"/>
                      <a:pt x="158" y="237"/>
                      <a:pt x="158" y="238"/>
                    </a:cubicBezTo>
                    <a:cubicBezTo>
                      <a:pt x="158" y="238"/>
                      <a:pt x="158" y="238"/>
                      <a:pt x="158" y="238"/>
                    </a:cubicBezTo>
                    <a:cubicBezTo>
                      <a:pt x="158" y="238"/>
                      <a:pt x="158" y="238"/>
                      <a:pt x="158" y="238"/>
                    </a:cubicBezTo>
                    <a:close/>
                    <a:moveTo>
                      <a:pt x="167" y="238"/>
                    </a:moveTo>
                    <a:cubicBezTo>
                      <a:pt x="167" y="238"/>
                      <a:pt x="167" y="239"/>
                      <a:pt x="166" y="239"/>
                    </a:cubicBezTo>
                    <a:cubicBezTo>
                      <a:pt x="165" y="240"/>
                      <a:pt x="165" y="239"/>
                      <a:pt x="165" y="238"/>
                    </a:cubicBezTo>
                    <a:cubicBezTo>
                      <a:pt x="165" y="238"/>
                      <a:pt x="165" y="237"/>
                      <a:pt x="165" y="237"/>
                    </a:cubicBezTo>
                    <a:cubicBezTo>
                      <a:pt x="166" y="236"/>
                      <a:pt x="167" y="237"/>
                      <a:pt x="167" y="238"/>
                    </a:cubicBezTo>
                    <a:cubicBezTo>
                      <a:pt x="167" y="238"/>
                      <a:pt x="167" y="238"/>
                      <a:pt x="167" y="238"/>
                    </a:cubicBezTo>
                    <a:cubicBezTo>
                      <a:pt x="167" y="238"/>
                      <a:pt x="167" y="238"/>
                      <a:pt x="167" y="238"/>
                    </a:cubicBezTo>
                    <a:close/>
                    <a:moveTo>
                      <a:pt x="154" y="238"/>
                    </a:moveTo>
                    <a:cubicBezTo>
                      <a:pt x="154" y="239"/>
                      <a:pt x="154" y="239"/>
                      <a:pt x="153" y="239"/>
                    </a:cubicBezTo>
                    <a:cubicBezTo>
                      <a:pt x="152" y="239"/>
                      <a:pt x="152" y="239"/>
                      <a:pt x="152" y="238"/>
                    </a:cubicBezTo>
                    <a:cubicBezTo>
                      <a:pt x="152" y="238"/>
                      <a:pt x="152" y="237"/>
                      <a:pt x="153" y="237"/>
                    </a:cubicBezTo>
                    <a:cubicBezTo>
                      <a:pt x="154" y="237"/>
                      <a:pt x="154" y="237"/>
                      <a:pt x="154" y="238"/>
                    </a:cubicBezTo>
                    <a:cubicBezTo>
                      <a:pt x="154" y="238"/>
                      <a:pt x="154" y="238"/>
                      <a:pt x="154" y="238"/>
                    </a:cubicBezTo>
                    <a:cubicBezTo>
                      <a:pt x="154" y="238"/>
                      <a:pt x="154" y="238"/>
                      <a:pt x="154" y="238"/>
                    </a:cubicBezTo>
                    <a:close/>
                    <a:moveTo>
                      <a:pt x="147" y="237"/>
                    </a:moveTo>
                    <a:cubicBezTo>
                      <a:pt x="147" y="238"/>
                      <a:pt x="147" y="239"/>
                      <a:pt x="146" y="239"/>
                    </a:cubicBezTo>
                    <a:cubicBezTo>
                      <a:pt x="146" y="239"/>
                      <a:pt x="145" y="239"/>
                      <a:pt x="145" y="238"/>
                    </a:cubicBezTo>
                    <a:cubicBezTo>
                      <a:pt x="145" y="238"/>
                      <a:pt x="145" y="237"/>
                      <a:pt x="146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lose/>
                    <a:moveTo>
                      <a:pt x="144" y="238"/>
                    </a:moveTo>
                    <a:cubicBezTo>
                      <a:pt x="144" y="238"/>
                      <a:pt x="143" y="239"/>
                      <a:pt x="143" y="239"/>
                    </a:cubicBezTo>
                    <a:cubicBezTo>
                      <a:pt x="142" y="240"/>
                      <a:pt x="141" y="239"/>
                      <a:pt x="141" y="238"/>
                    </a:cubicBezTo>
                    <a:cubicBezTo>
                      <a:pt x="141" y="238"/>
                      <a:pt x="141" y="237"/>
                      <a:pt x="142" y="237"/>
                    </a:cubicBezTo>
                    <a:cubicBezTo>
                      <a:pt x="143" y="236"/>
                      <a:pt x="143" y="237"/>
                      <a:pt x="144" y="238"/>
                    </a:cubicBezTo>
                    <a:cubicBezTo>
                      <a:pt x="144" y="238"/>
                      <a:pt x="144" y="238"/>
                      <a:pt x="144" y="238"/>
                    </a:cubicBezTo>
                    <a:cubicBezTo>
                      <a:pt x="144" y="238"/>
                      <a:pt x="144" y="238"/>
                      <a:pt x="144" y="238"/>
                    </a:cubicBezTo>
                    <a:close/>
                    <a:moveTo>
                      <a:pt x="175" y="238"/>
                    </a:moveTo>
                    <a:cubicBezTo>
                      <a:pt x="175" y="238"/>
                      <a:pt x="175" y="239"/>
                      <a:pt x="174" y="239"/>
                    </a:cubicBezTo>
                    <a:cubicBezTo>
                      <a:pt x="174" y="239"/>
                      <a:pt x="173" y="239"/>
                      <a:pt x="173" y="238"/>
                    </a:cubicBezTo>
                    <a:cubicBezTo>
                      <a:pt x="173" y="238"/>
                      <a:pt x="173" y="237"/>
                      <a:pt x="174" y="237"/>
                    </a:cubicBezTo>
                    <a:cubicBezTo>
                      <a:pt x="174" y="237"/>
                      <a:pt x="175" y="237"/>
                      <a:pt x="175" y="238"/>
                    </a:cubicBezTo>
                    <a:cubicBezTo>
                      <a:pt x="175" y="238"/>
                      <a:pt x="175" y="238"/>
                      <a:pt x="175" y="238"/>
                    </a:cubicBezTo>
                    <a:cubicBezTo>
                      <a:pt x="175" y="238"/>
                      <a:pt x="175" y="238"/>
                      <a:pt x="175" y="238"/>
                    </a:cubicBezTo>
                    <a:close/>
                    <a:moveTo>
                      <a:pt x="163" y="237"/>
                    </a:moveTo>
                    <a:cubicBezTo>
                      <a:pt x="164" y="238"/>
                      <a:pt x="163" y="239"/>
                      <a:pt x="163" y="239"/>
                    </a:cubicBezTo>
                    <a:cubicBezTo>
                      <a:pt x="162" y="239"/>
                      <a:pt x="161" y="239"/>
                      <a:pt x="161" y="238"/>
                    </a:cubicBezTo>
                    <a:cubicBezTo>
                      <a:pt x="161" y="237"/>
                      <a:pt x="162" y="237"/>
                      <a:pt x="162" y="237"/>
                    </a:cubicBezTo>
                    <a:cubicBezTo>
                      <a:pt x="163" y="236"/>
                      <a:pt x="163" y="237"/>
                      <a:pt x="163" y="237"/>
                    </a:cubicBezTo>
                    <a:cubicBezTo>
                      <a:pt x="163" y="237"/>
                      <a:pt x="163" y="237"/>
                      <a:pt x="163" y="237"/>
                    </a:cubicBezTo>
                    <a:cubicBezTo>
                      <a:pt x="163" y="237"/>
                      <a:pt x="163" y="237"/>
                      <a:pt x="163" y="237"/>
                    </a:cubicBezTo>
                    <a:close/>
                    <a:moveTo>
                      <a:pt x="137" y="237"/>
                    </a:moveTo>
                    <a:cubicBezTo>
                      <a:pt x="137" y="238"/>
                      <a:pt x="137" y="239"/>
                      <a:pt x="136" y="239"/>
                    </a:cubicBezTo>
                    <a:cubicBezTo>
                      <a:pt x="135" y="239"/>
                      <a:pt x="135" y="239"/>
                      <a:pt x="135" y="238"/>
                    </a:cubicBezTo>
                    <a:cubicBezTo>
                      <a:pt x="134" y="237"/>
                      <a:pt x="135" y="237"/>
                      <a:pt x="136" y="237"/>
                    </a:cubicBezTo>
                    <a:cubicBezTo>
                      <a:pt x="136" y="236"/>
                      <a:pt x="137" y="237"/>
                      <a:pt x="137" y="237"/>
                    </a:cubicBezTo>
                    <a:cubicBezTo>
                      <a:pt x="137" y="237"/>
                      <a:pt x="137" y="237"/>
                      <a:pt x="137" y="237"/>
                    </a:cubicBezTo>
                    <a:cubicBezTo>
                      <a:pt x="137" y="237"/>
                      <a:pt x="137" y="237"/>
                      <a:pt x="137" y="237"/>
                    </a:cubicBezTo>
                    <a:close/>
                    <a:moveTo>
                      <a:pt x="133" y="237"/>
                    </a:moveTo>
                    <a:cubicBezTo>
                      <a:pt x="133" y="238"/>
                      <a:pt x="132" y="239"/>
                      <a:pt x="132" y="239"/>
                    </a:cubicBezTo>
                    <a:cubicBezTo>
                      <a:pt x="131" y="239"/>
                      <a:pt x="131" y="239"/>
                      <a:pt x="131" y="238"/>
                    </a:cubicBezTo>
                    <a:cubicBezTo>
                      <a:pt x="130" y="237"/>
                      <a:pt x="131" y="237"/>
                      <a:pt x="131" y="236"/>
                    </a:cubicBezTo>
                    <a:cubicBezTo>
                      <a:pt x="132" y="236"/>
                      <a:pt x="133" y="237"/>
                      <a:pt x="133" y="237"/>
                    </a:cubicBezTo>
                    <a:cubicBezTo>
                      <a:pt x="133" y="237"/>
                      <a:pt x="133" y="237"/>
                      <a:pt x="133" y="237"/>
                    </a:cubicBezTo>
                    <a:cubicBezTo>
                      <a:pt x="133" y="237"/>
                      <a:pt x="133" y="237"/>
                      <a:pt x="133" y="237"/>
                    </a:cubicBezTo>
                    <a:close/>
                    <a:moveTo>
                      <a:pt x="45" y="235"/>
                    </a:moveTo>
                    <a:cubicBezTo>
                      <a:pt x="48" y="235"/>
                      <a:pt x="50" y="237"/>
                      <a:pt x="51" y="239"/>
                    </a:cubicBezTo>
                    <a:cubicBezTo>
                      <a:pt x="52" y="241"/>
                      <a:pt x="52" y="244"/>
                      <a:pt x="50" y="245"/>
                    </a:cubicBezTo>
                    <a:cubicBezTo>
                      <a:pt x="50" y="246"/>
                      <a:pt x="49" y="247"/>
                      <a:pt x="48" y="246"/>
                    </a:cubicBezTo>
                    <a:cubicBezTo>
                      <a:pt x="45" y="244"/>
                      <a:pt x="43" y="241"/>
                      <a:pt x="42" y="238"/>
                    </a:cubicBezTo>
                    <a:cubicBezTo>
                      <a:pt x="42" y="237"/>
                      <a:pt x="41" y="236"/>
                      <a:pt x="41" y="235"/>
                    </a:cubicBezTo>
                    <a:cubicBezTo>
                      <a:pt x="42" y="234"/>
                      <a:pt x="44" y="235"/>
                      <a:pt x="45" y="235"/>
                    </a:cubicBezTo>
                    <a:cubicBezTo>
                      <a:pt x="45" y="235"/>
                      <a:pt x="45" y="235"/>
                      <a:pt x="45" y="235"/>
                    </a:cubicBezTo>
                    <a:cubicBezTo>
                      <a:pt x="45" y="235"/>
                      <a:pt x="45" y="235"/>
                      <a:pt x="45" y="235"/>
                    </a:cubicBezTo>
                    <a:close/>
                    <a:moveTo>
                      <a:pt x="43" y="282"/>
                    </a:moveTo>
                    <a:cubicBezTo>
                      <a:pt x="38" y="277"/>
                      <a:pt x="38" y="277"/>
                      <a:pt x="38" y="277"/>
                    </a:cubicBezTo>
                    <a:cubicBezTo>
                      <a:pt x="40" y="272"/>
                      <a:pt x="40" y="272"/>
                      <a:pt x="40" y="272"/>
                    </a:cubicBezTo>
                    <a:cubicBezTo>
                      <a:pt x="40" y="272"/>
                      <a:pt x="40" y="272"/>
                      <a:pt x="40" y="272"/>
                    </a:cubicBezTo>
                    <a:cubicBezTo>
                      <a:pt x="36" y="271"/>
                      <a:pt x="34" y="266"/>
                      <a:pt x="32" y="263"/>
                    </a:cubicBezTo>
                    <a:cubicBezTo>
                      <a:pt x="32" y="263"/>
                      <a:pt x="32" y="263"/>
                      <a:pt x="32" y="263"/>
                    </a:cubicBezTo>
                    <a:cubicBezTo>
                      <a:pt x="33" y="263"/>
                      <a:pt x="33" y="263"/>
                      <a:pt x="33" y="263"/>
                    </a:cubicBezTo>
                    <a:cubicBezTo>
                      <a:pt x="33" y="263"/>
                      <a:pt x="33" y="263"/>
                      <a:pt x="33" y="263"/>
                    </a:cubicBezTo>
                    <a:cubicBezTo>
                      <a:pt x="36" y="265"/>
                      <a:pt x="38" y="268"/>
                      <a:pt x="42" y="268"/>
                    </a:cubicBezTo>
                    <a:cubicBezTo>
                      <a:pt x="42" y="268"/>
                      <a:pt x="42" y="268"/>
                      <a:pt x="42" y="268"/>
                    </a:cubicBezTo>
                    <a:cubicBezTo>
                      <a:pt x="58" y="232"/>
                      <a:pt x="58" y="232"/>
                      <a:pt x="58" y="232"/>
                    </a:cubicBezTo>
                    <a:cubicBezTo>
                      <a:pt x="62" y="239"/>
                      <a:pt x="62" y="239"/>
                      <a:pt x="62" y="239"/>
                    </a:cubicBezTo>
                    <a:cubicBezTo>
                      <a:pt x="43" y="282"/>
                      <a:pt x="43" y="282"/>
                      <a:pt x="43" y="282"/>
                    </a:cubicBezTo>
                    <a:cubicBezTo>
                      <a:pt x="43" y="282"/>
                      <a:pt x="43" y="282"/>
                      <a:pt x="43" y="282"/>
                    </a:cubicBezTo>
                    <a:close/>
                    <a:moveTo>
                      <a:pt x="16" y="227"/>
                    </a:moveTo>
                    <a:cubicBezTo>
                      <a:pt x="20" y="238"/>
                      <a:pt x="24" y="250"/>
                      <a:pt x="35" y="259"/>
                    </a:cubicBezTo>
                    <a:cubicBezTo>
                      <a:pt x="37" y="260"/>
                      <a:pt x="40" y="261"/>
                      <a:pt x="40" y="264"/>
                    </a:cubicBezTo>
                    <a:cubicBezTo>
                      <a:pt x="40" y="265"/>
                      <a:pt x="38" y="265"/>
                      <a:pt x="37" y="265"/>
                    </a:cubicBezTo>
                    <a:cubicBezTo>
                      <a:pt x="33" y="263"/>
                      <a:pt x="29" y="258"/>
                      <a:pt x="27" y="254"/>
                    </a:cubicBezTo>
                    <a:cubicBezTo>
                      <a:pt x="21" y="245"/>
                      <a:pt x="17" y="235"/>
                      <a:pt x="14" y="225"/>
                    </a:cubicBezTo>
                    <a:cubicBezTo>
                      <a:pt x="15" y="222"/>
                      <a:pt x="15" y="226"/>
                      <a:pt x="16" y="227"/>
                    </a:cubicBezTo>
                    <a:cubicBezTo>
                      <a:pt x="16" y="227"/>
                      <a:pt x="16" y="227"/>
                      <a:pt x="16" y="227"/>
                    </a:cubicBezTo>
                    <a:cubicBezTo>
                      <a:pt x="16" y="227"/>
                      <a:pt x="16" y="227"/>
                      <a:pt x="16" y="227"/>
                    </a:cubicBezTo>
                    <a:close/>
                    <a:moveTo>
                      <a:pt x="31" y="224"/>
                    </a:moveTo>
                    <a:cubicBezTo>
                      <a:pt x="36" y="233"/>
                      <a:pt x="40" y="242"/>
                      <a:pt x="44" y="251"/>
                    </a:cubicBezTo>
                    <a:cubicBezTo>
                      <a:pt x="45" y="254"/>
                      <a:pt x="45" y="259"/>
                      <a:pt x="42" y="261"/>
                    </a:cubicBezTo>
                    <a:cubicBezTo>
                      <a:pt x="41" y="261"/>
                      <a:pt x="40" y="260"/>
                      <a:pt x="40" y="259"/>
                    </a:cubicBezTo>
                    <a:cubicBezTo>
                      <a:pt x="39" y="255"/>
                      <a:pt x="42" y="250"/>
                      <a:pt x="39" y="246"/>
                    </a:cubicBezTo>
                    <a:cubicBezTo>
                      <a:pt x="36" y="238"/>
                      <a:pt x="33" y="231"/>
                      <a:pt x="29" y="223"/>
                    </a:cubicBezTo>
                    <a:cubicBezTo>
                      <a:pt x="30" y="222"/>
                      <a:pt x="31" y="223"/>
                      <a:pt x="31" y="224"/>
                    </a:cubicBezTo>
                    <a:cubicBezTo>
                      <a:pt x="31" y="224"/>
                      <a:pt x="31" y="224"/>
                      <a:pt x="31" y="224"/>
                    </a:cubicBezTo>
                    <a:cubicBezTo>
                      <a:pt x="31" y="224"/>
                      <a:pt x="31" y="224"/>
                      <a:pt x="31" y="224"/>
                    </a:cubicBezTo>
                    <a:close/>
                    <a:moveTo>
                      <a:pt x="19" y="223"/>
                    </a:moveTo>
                    <a:cubicBezTo>
                      <a:pt x="22" y="233"/>
                      <a:pt x="25" y="242"/>
                      <a:pt x="32" y="250"/>
                    </a:cubicBezTo>
                    <a:cubicBezTo>
                      <a:pt x="33" y="252"/>
                      <a:pt x="36" y="252"/>
                      <a:pt x="36" y="254"/>
                    </a:cubicBezTo>
                    <a:cubicBezTo>
                      <a:pt x="37" y="255"/>
                      <a:pt x="36" y="255"/>
                      <a:pt x="35" y="255"/>
                    </a:cubicBezTo>
                    <a:cubicBezTo>
                      <a:pt x="31" y="255"/>
                      <a:pt x="29" y="250"/>
                      <a:pt x="27" y="247"/>
                    </a:cubicBezTo>
                    <a:cubicBezTo>
                      <a:pt x="24" y="239"/>
                      <a:pt x="20" y="232"/>
                      <a:pt x="18" y="224"/>
                    </a:cubicBezTo>
                    <a:cubicBezTo>
                      <a:pt x="17" y="223"/>
                      <a:pt x="17" y="223"/>
                      <a:pt x="18" y="222"/>
                    </a:cubicBezTo>
                    <a:cubicBezTo>
                      <a:pt x="19" y="222"/>
                      <a:pt x="19" y="223"/>
                      <a:pt x="19" y="223"/>
                    </a:cubicBezTo>
                    <a:cubicBezTo>
                      <a:pt x="19" y="223"/>
                      <a:pt x="19" y="223"/>
                      <a:pt x="19" y="223"/>
                    </a:cubicBezTo>
                    <a:cubicBezTo>
                      <a:pt x="19" y="223"/>
                      <a:pt x="19" y="223"/>
                      <a:pt x="19" y="223"/>
                    </a:cubicBezTo>
                    <a:close/>
                    <a:moveTo>
                      <a:pt x="50" y="223"/>
                    </a:moveTo>
                    <a:cubicBezTo>
                      <a:pt x="54" y="223"/>
                      <a:pt x="54" y="227"/>
                      <a:pt x="55" y="229"/>
                    </a:cubicBezTo>
                    <a:cubicBezTo>
                      <a:pt x="55" y="232"/>
                      <a:pt x="56" y="234"/>
                      <a:pt x="55" y="236"/>
                    </a:cubicBezTo>
                    <a:cubicBezTo>
                      <a:pt x="53" y="236"/>
                      <a:pt x="52" y="234"/>
                      <a:pt x="50" y="233"/>
                    </a:cubicBezTo>
                    <a:cubicBezTo>
                      <a:pt x="48" y="230"/>
                      <a:pt x="47" y="227"/>
                      <a:pt x="47" y="223"/>
                    </a:cubicBezTo>
                    <a:cubicBezTo>
                      <a:pt x="47" y="221"/>
                      <a:pt x="49" y="223"/>
                      <a:pt x="50" y="223"/>
                    </a:cubicBezTo>
                    <a:cubicBezTo>
                      <a:pt x="50" y="223"/>
                      <a:pt x="50" y="223"/>
                      <a:pt x="50" y="223"/>
                    </a:cubicBezTo>
                    <a:cubicBezTo>
                      <a:pt x="50" y="223"/>
                      <a:pt x="50" y="223"/>
                      <a:pt x="50" y="223"/>
                    </a:cubicBezTo>
                    <a:close/>
                    <a:moveTo>
                      <a:pt x="39" y="223"/>
                    </a:moveTo>
                    <a:cubicBezTo>
                      <a:pt x="43" y="224"/>
                      <a:pt x="45" y="229"/>
                      <a:pt x="47" y="232"/>
                    </a:cubicBezTo>
                    <a:cubicBezTo>
                      <a:pt x="47" y="232"/>
                      <a:pt x="47" y="232"/>
                      <a:pt x="47" y="232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5" y="234"/>
                      <a:pt x="42" y="231"/>
                      <a:pt x="40" y="233"/>
                    </a:cubicBezTo>
                    <a:cubicBezTo>
                      <a:pt x="39" y="234"/>
                      <a:pt x="38" y="232"/>
                      <a:pt x="38" y="231"/>
                    </a:cubicBezTo>
                    <a:cubicBezTo>
                      <a:pt x="38" y="229"/>
                      <a:pt x="36" y="228"/>
                      <a:pt x="35" y="225"/>
                    </a:cubicBezTo>
                    <a:cubicBezTo>
                      <a:pt x="35" y="224"/>
                      <a:pt x="35" y="223"/>
                      <a:pt x="36" y="222"/>
                    </a:cubicBezTo>
                    <a:cubicBezTo>
                      <a:pt x="37" y="221"/>
                      <a:pt x="38" y="223"/>
                      <a:pt x="39" y="223"/>
                    </a:cubicBezTo>
                    <a:cubicBezTo>
                      <a:pt x="39" y="223"/>
                      <a:pt x="39" y="223"/>
                      <a:pt x="39" y="223"/>
                    </a:cubicBezTo>
                    <a:cubicBezTo>
                      <a:pt x="39" y="223"/>
                      <a:pt x="39" y="223"/>
                      <a:pt x="39" y="223"/>
                    </a:cubicBezTo>
                    <a:close/>
                    <a:moveTo>
                      <a:pt x="28" y="224"/>
                    </a:moveTo>
                    <a:cubicBezTo>
                      <a:pt x="31" y="231"/>
                      <a:pt x="34" y="237"/>
                      <a:pt x="36" y="244"/>
                    </a:cubicBezTo>
                    <a:cubicBezTo>
                      <a:pt x="36" y="244"/>
                      <a:pt x="36" y="244"/>
                      <a:pt x="36" y="244"/>
                    </a:cubicBezTo>
                    <a:cubicBezTo>
                      <a:pt x="36" y="246"/>
                      <a:pt x="37" y="247"/>
                      <a:pt x="35" y="248"/>
                    </a:cubicBezTo>
                    <a:cubicBezTo>
                      <a:pt x="35" y="249"/>
                      <a:pt x="34" y="248"/>
                      <a:pt x="34" y="247"/>
                    </a:cubicBezTo>
                    <a:cubicBezTo>
                      <a:pt x="34" y="243"/>
                      <a:pt x="32" y="239"/>
                      <a:pt x="31" y="235"/>
                    </a:cubicBezTo>
                    <a:cubicBezTo>
                      <a:pt x="29" y="231"/>
                      <a:pt x="27" y="227"/>
                      <a:pt x="25" y="222"/>
                    </a:cubicBezTo>
                    <a:cubicBezTo>
                      <a:pt x="27" y="222"/>
                      <a:pt x="28" y="223"/>
                      <a:pt x="28" y="224"/>
                    </a:cubicBezTo>
                    <a:cubicBezTo>
                      <a:pt x="28" y="224"/>
                      <a:pt x="28" y="224"/>
                      <a:pt x="28" y="224"/>
                    </a:cubicBezTo>
                    <a:cubicBezTo>
                      <a:pt x="28" y="224"/>
                      <a:pt x="28" y="224"/>
                      <a:pt x="28" y="224"/>
                    </a:cubicBezTo>
                    <a:close/>
                    <a:moveTo>
                      <a:pt x="22" y="221"/>
                    </a:moveTo>
                    <a:cubicBezTo>
                      <a:pt x="26" y="229"/>
                      <a:pt x="29" y="237"/>
                      <a:pt x="32" y="244"/>
                    </a:cubicBezTo>
                    <a:cubicBezTo>
                      <a:pt x="32" y="245"/>
                      <a:pt x="33" y="246"/>
                      <a:pt x="32" y="246"/>
                    </a:cubicBezTo>
                    <a:cubicBezTo>
                      <a:pt x="32" y="246"/>
                      <a:pt x="32" y="246"/>
                      <a:pt x="32" y="246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28" y="237"/>
                      <a:pt x="23" y="230"/>
                      <a:pt x="21" y="222"/>
                    </a:cubicBezTo>
                    <a:cubicBezTo>
                      <a:pt x="21" y="221"/>
                      <a:pt x="22" y="221"/>
                      <a:pt x="22" y="221"/>
                    </a:cubicBezTo>
                    <a:close/>
                    <a:moveTo>
                      <a:pt x="29" y="220"/>
                    </a:moveTo>
                    <a:cubicBezTo>
                      <a:pt x="27" y="221"/>
                      <a:pt x="27" y="218"/>
                      <a:pt x="27" y="217"/>
                    </a:cubicBezTo>
                    <a:cubicBezTo>
                      <a:pt x="26" y="217"/>
                      <a:pt x="27" y="216"/>
                      <a:pt x="27" y="216"/>
                    </a:cubicBezTo>
                    <a:cubicBezTo>
                      <a:pt x="29" y="216"/>
                      <a:pt x="28" y="218"/>
                      <a:pt x="29" y="220"/>
                    </a:cubicBezTo>
                    <a:cubicBezTo>
                      <a:pt x="29" y="220"/>
                      <a:pt x="29" y="220"/>
                      <a:pt x="29" y="220"/>
                    </a:cubicBezTo>
                    <a:cubicBezTo>
                      <a:pt x="29" y="220"/>
                      <a:pt x="29" y="220"/>
                      <a:pt x="29" y="220"/>
                    </a:cubicBezTo>
                    <a:close/>
                    <a:moveTo>
                      <a:pt x="16" y="218"/>
                    </a:moveTo>
                    <a:cubicBezTo>
                      <a:pt x="15" y="219"/>
                      <a:pt x="16" y="219"/>
                      <a:pt x="15" y="220"/>
                    </a:cubicBezTo>
                    <a:cubicBezTo>
                      <a:pt x="14" y="220"/>
                      <a:pt x="13" y="219"/>
                      <a:pt x="13" y="218"/>
                    </a:cubicBezTo>
                    <a:cubicBezTo>
                      <a:pt x="13" y="217"/>
                      <a:pt x="12" y="217"/>
                      <a:pt x="12" y="216"/>
                    </a:cubicBezTo>
                    <a:cubicBezTo>
                      <a:pt x="14" y="216"/>
                      <a:pt x="14" y="218"/>
                      <a:pt x="16" y="218"/>
                    </a:cubicBezTo>
                    <a:cubicBezTo>
                      <a:pt x="16" y="218"/>
                      <a:pt x="16" y="218"/>
                      <a:pt x="16" y="218"/>
                    </a:cubicBezTo>
                    <a:cubicBezTo>
                      <a:pt x="16" y="218"/>
                      <a:pt x="16" y="218"/>
                      <a:pt x="16" y="218"/>
                    </a:cubicBezTo>
                    <a:close/>
                    <a:moveTo>
                      <a:pt x="48" y="212"/>
                    </a:moveTo>
                    <a:cubicBezTo>
                      <a:pt x="49" y="215"/>
                      <a:pt x="51" y="217"/>
                      <a:pt x="51" y="221"/>
                    </a:cubicBezTo>
                    <a:cubicBezTo>
                      <a:pt x="49" y="220"/>
                      <a:pt x="48" y="218"/>
                      <a:pt x="46" y="219"/>
                    </a:cubicBezTo>
                    <a:cubicBezTo>
                      <a:pt x="44" y="220"/>
                      <a:pt x="46" y="222"/>
                      <a:pt x="44" y="221"/>
                    </a:cubicBezTo>
                    <a:cubicBezTo>
                      <a:pt x="44" y="221"/>
                      <a:pt x="44" y="221"/>
                      <a:pt x="44" y="221"/>
                    </a:cubicBezTo>
                    <a:cubicBezTo>
                      <a:pt x="42" y="218"/>
                      <a:pt x="42" y="218"/>
                      <a:pt x="42" y="218"/>
                    </a:cubicBezTo>
                    <a:cubicBezTo>
                      <a:pt x="42" y="218"/>
                      <a:pt x="42" y="218"/>
                      <a:pt x="42" y="218"/>
                    </a:cubicBezTo>
                    <a:cubicBezTo>
                      <a:pt x="42" y="215"/>
                      <a:pt x="44" y="212"/>
                      <a:pt x="46" y="209"/>
                    </a:cubicBezTo>
                    <a:cubicBezTo>
                      <a:pt x="47" y="209"/>
                      <a:pt x="48" y="211"/>
                      <a:pt x="48" y="212"/>
                    </a:cubicBezTo>
                    <a:cubicBezTo>
                      <a:pt x="48" y="212"/>
                      <a:pt x="48" y="212"/>
                      <a:pt x="48" y="212"/>
                    </a:cubicBezTo>
                    <a:cubicBezTo>
                      <a:pt x="48" y="212"/>
                      <a:pt x="48" y="212"/>
                      <a:pt x="48" y="212"/>
                    </a:cubicBezTo>
                    <a:close/>
                    <a:moveTo>
                      <a:pt x="14" y="210"/>
                    </a:moveTo>
                    <a:cubicBezTo>
                      <a:pt x="15" y="213"/>
                      <a:pt x="21" y="214"/>
                      <a:pt x="19" y="218"/>
                    </a:cubicBezTo>
                    <a:cubicBezTo>
                      <a:pt x="19" y="218"/>
                      <a:pt x="17" y="219"/>
                      <a:pt x="17" y="218"/>
                    </a:cubicBezTo>
                    <a:cubicBezTo>
                      <a:pt x="13" y="215"/>
                      <a:pt x="12" y="211"/>
                      <a:pt x="11" y="206"/>
                    </a:cubicBezTo>
                    <a:cubicBezTo>
                      <a:pt x="12" y="207"/>
                      <a:pt x="12" y="209"/>
                      <a:pt x="14" y="210"/>
                    </a:cubicBezTo>
                    <a:cubicBezTo>
                      <a:pt x="14" y="210"/>
                      <a:pt x="14" y="210"/>
                      <a:pt x="14" y="210"/>
                    </a:cubicBezTo>
                    <a:cubicBezTo>
                      <a:pt x="14" y="210"/>
                      <a:pt x="14" y="210"/>
                      <a:pt x="14" y="210"/>
                    </a:cubicBezTo>
                    <a:close/>
                    <a:moveTo>
                      <a:pt x="33" y="206"/>
                    </a:moveTo>
                    <a:cubicBezTo>
                      <a:pt x="33" y="210"/>
                      <a:pt x="34" y="214"/>
                      <a:pt x="35" y="218"/>
                    </a:cubicBezTo>
                    <a:cubicBezTo>
                      <a:pt x="34" y="219"/>
                      <a:pt x="33" y="217"/>
                      <a:pt x="32" y="216"/>
                    </a:cubicBezTo>
                    <a:cubicBezTo>
                      <a:pt x="32" y="212"/>
                      <a:pt x="28" y="209"/>
                      <a:pt x="30" y="204"/>
                    </a:cubicBezTo>
                    <a:cubicBezTo>
                      <a:pt x="32" y="204"/>
                      <a:pt x="33" y="205"/>
                      <a:pt x="33" y="206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3" y="206"/>
                      <a:pt x="33" y="206"/>
                      <a:pt x="33" y="206"/>
                    </a:cubicBezTo>
                    <a:close/>
                    <a:moveTo>
                      <a:pt x="27" y="206"/>
                    </a:moveTo>
                    <a:cubicBezTo>
                      <a:pt x="27" y="210"/>
                      <a:pt x="28" y="215"/>
                      <a:pt x="25" y="217"/>
                    </a:cubicBezTo>
                    <a:cubicBezTo>
                      <a:pt x="24" y="217"/>
                      <a:pt x="23" y="218"/>
                      <a:pt x="22" y="217"/>
                    </a:cubicBezTo>
                    <a:cubicBezTo>
                      <a:pt x="21" y="213"/>
                      <a:pt x="24" y="211"/>
                      <a:pt x="25" y="208"/>
                    </a:cubicBezTo>
                    <a:cubicBezTo>
                      <a:pt x="25" y="206"/>
                      <a:pt x="25" y="204"/>
                      <a:pt x="26" y="203"/>
                    </a:cubicBezTo>
                    <a:cubicBezTo>
                      <a:pt x="27" y="203"/>
                      <a:pt x="26" y="205"/>
                      <a:pt x="27" y="206"/>
                    </a:cubicBezTo>
                    <a:cubicBezTo>
                      <a:pt x="27" y="206"/>
                      <a:pt x="27" y="206"/>
                      <a:pt x="27" y="206"/>
                    </a:cubicBezTo>
                    <a:cubicBezTo>
                      <a:pt x="27" y="206"/>
                      <a:pt x="27" y="206"/>
                      <a:pt x="27" y="206"/>
                    </a:cubicBezTo>
                    <a:close/>
                    <a:moveTo>
                      <a:pt x="42" y="205"/>
                    </a:moveTo>
                    <a:cubicBezTo>
                      <a:pt x="45" y="210"/>
                      <a:pt x="40" y="213"/>
                      <a:pt x="40" y="218"/>
                    </a:cubicBezTo>
                    <a:cubicBezTo>
                      <a:pt x="40" y="218"/>
                      <a:pt x="40" y="219"/>
                      <a:pt x="39" y="219"/>
                    </a:cubicBezTo>
                    <a:cubicBezTo>
                      <a:pt x="38" y="219"/>
                      <a:pt x="37" y="218"/>
                      <a:pt x="37" y="217"/>
                    </a:cubicBezTo>
                    <a:cubicBezTo>
                      <a:pt x="36" y="215"/>
                      <a:pt x="35" y="212"/>
                      <a:pt x="36" y="208"/>
                    </a:cubicBezTo>
                    <a:cubicBezTo>
                      <a:pt x="37" y="206"/>
                      <a:pt x="36" y="203"/>
                      <a:pt x="38" y="202"/>
                    </a:cubicBezTo>
                    <a:cubicBezTo>
                      <a:pt x="40" y="201"/>
                      <a:pt x="41" y="204"/>
                      <a:pt x="42" y="205"/>
                    </a:cubicBezTo>
                    <a:cubicBezTo>
                      <a:pt x="42" y="205"/>
                      <a:pt x="42" y="205"/>
                      <a:pt x="42" y="205"/>
                    </a:cubicBezTo>
                    <a:cubicBezTo>
                      <a:pt x="42" y="205"/>
                      <a:pt x="42" y="205"/>
                      <a:pt x="42" y="205"/>
                    </a:cubicBezTo>
                    <a:close/>
                    <a:moveTo>
                      <a:pt x="47" y="206"/>
                    </a:moveTo>
                    <a:cubicBezTo>
                      <a:pt x="47" y="207"/>
                      <a:pt x="47" y="207"/>
                      <a:pt x="47" y="207"/>
                    </a:cubicBezTo>
                    <a:cubicBezTo>
                      <a:pt x="45" y="207"/>
                      <a:pt x="45" y="205"/>
                      <a:pt x="45" y="204"/>
                    </a:cubicBezTo>
                    <a:cubicBezTo>
                      <a:pt x="45" y="203"/>
                      <a:pt x="45" y="202"/>
                      <a:pt x="45" y="201"/>
                    </a:cubicBezTo>
                    <a:cubicBezTo>
                      <a:pt x="47" y="202"/>
                      <a:pt x="46" y="205"/>
                      <a:pt x="47" y="206"/>
                    </a:cubicBezTo>
                    <a:cubicBezTo>
                      <a:pt x="47" y="206"/>
                      <a:pt x="47" y="206"/>
                      <a:pt x="47" y="206"/>
                    </a:cubicBezTo>
                    <a:cubicBezTo>
                      <a:pt x="47" y="206"/>
                      <a:pt x="47" y="206"/>
                      <a:pt x="47" y="206"/>
                    </a:cubicBezTo>
                    <a:close/>
                    <a:moveTo>
                      <a:pt x="24" y="198"/>
                    </a:moveTo>
                    <a:cubicBezTo>
                      <a:pt x="24" y="202"/>
                      <a:pt x="24" y="207"/>
                      <a:pt x="22" y="210"/>
                    </a:cubicBezTo>
                    <a:cubicBezTo>
                      <a:pt x="22" y="211"/>
                      <a:pt x="20" y="211"/>
                      <a:pt x="20" y="211"/>
                    </a:cubicBezTo>
                    <a:cubicBezTo>
                      <a:pt x="16" y="206"/>
                      <a:pt x="21" y="202"/>
                      <a:pt x="22" y="198"/>
                    </a:cubicBezTo>
                    <a:cubicBezTo>
                      <a:pt x="22" y="198"/>
                      <a:pt x="22" y="197"/>
                      <a:pt x="23" y="197"/>
                    </a:cubicBezTo>
                    <a:cubicBezTo>
                      <a:pt x="24" y="197"/>
                      <a:pt x="23" y="198"/>
                      <a:pt x="24" y="198"/>
                    </a:cubicBezTo>
                    <a:cubicBezTo>
                      <a:pt x="24" y="198"/>
                      <a:pt x="24" y="198"/>
                      <a:pt x="24" y="198"/>
                    </a:cubicBezTo>
                    <a:cubicBezTo>
                      <a:pt x="24" y="198"/>
                      <a:pt x="24" y="198"/>
                      <a:pt x="24" y="198"/>
                    </a:cubicBezTo>
                    <a:close/>
                    <a:moveTo>
                      <a:pt x="34" y="191"/>
                    </a:moveTo>
                    <a:cubicBezTo>
                      <a:pt x="34" y="203"/>
                      <a:pt x="34" y="203"/>
                      <a:pt x="34" y="203"/>
                    </a:cubicBezTo>
                    <a:cubicBezTo>
                      <a:pt x="34" y="203"/>
                      <a:pt x="34" y="203"/>
                      <a:pt x="34" y="203"/>
                    </a:cubicBezTo>
                    <a:cubicBezTo>
                      <a:pt x="33" y="203"/>
                      <a:pt x="33" y="204"/>
                      <a:pt x="32" y="203"/>
                    </a:cubicBezTo>
                    <a:cubicBezTo>
                      <a:pt x="32" y="203"/>
                      <a:pt x="31" y="201"/>
                      <a:pt x="30" y="201"/>
                    </a:cubicBezTo>
                    <a:cubicBezTo>
                      <a:pt x="29" y="202"/>
                      <a:pt x="29" y="202"/>
                      <a:pt x="28" y="202"/>
                    </a:cubicBezTo>
                    <a:cubicBezTo>
                      <a:pt x="27" y="200"/>
                      <a:pt x="26" y="196"/>
                      <a:pt x="28" y="194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3" y="190"/>
                      <a:pt x="34" y="190"/>
                      <a:pt x="34" y="191"/>
                    </a:cubicBezTo>
                    <a:cubicBezTo>
                      <a:pt x="34" y="191"/>
                      <a:pt x="34" y="191"/>
                      <a:pt x="34" y="191"/>
                    </a:cubicBezTo>
                    <a:cubicBezTo>
                      <a:pt x="34" y="191"/>
                      <a:pt x="34" y="191"/>
                      <a:pt x="34" y="191"/>
                    </a:cubicBezTo>
                    <a:close/>
                    <a:moveTo>
                      <a:pt x="41" y="187"/>
                    </a:moveTo>
                    <a:cubicBezTo>
                      <a:pt x="44" y="191"/>
                      <a:pt x="44" y="195"/>
                      <a:pt x="44" y="200"/>
                    </a:cubicBezTo>
                    <a:cubicBezTo>
                      <a:pt x="43" y="200"/>
                      <a:pt x="42" y="200"/>
                      <a:pt x="42" y="200"/>
                    </a:cubicBezTo>
                    <a:cubicBezTo>
                      <a:pt x="40" y="199"/>
                      <a:pt x="40" y="196"/>
                      <a:pt x="37" y="196"/>
                    </a:cubicBezTo>
                    <a:cubicBezTo>
                      <a:pt x="37" y="197"/>
                      <a:pt x="37" y="198"/>
                      <a:pt x="36" y="197"/>
                    </a:cubicBezTo>
                    <a:cubicBezTo>
                      <a:pt x="34" y="196"/>
                      <a:pt x="36" y="195"/>
                      <a:pt x="36" y="194"/>
                    </a:cubicBezTo>
                    <a:cubicBezTo>
                      <a:pt x="36" y="194"/>
                      <a:pt x="36" y="194"/>
                      <a:pt x="36" y="194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7"/>
                      <a:pt x="40" y="187"/>
                      <a:pt x="41" y="187"/>
                    </a:cubicBezTo>
                    <a:cubicBezTo>
                      <a:pt x="41" y="187"/>
                      <a:pt x="41" y="187"/>
                      <a:pt x="41" y="187"/>
                    </a:cubicBezTo>
                    <a:cubicBezTo>
                      <a:pt x="41" y="187"/>
                      <a:pt x="41" y="187"/>
                      <a:pt x="41" y="187"/>
                    </a:cubicBezTo>
                    <a:close/>
                    <a:moveTo>
                      <a:pt x="41" y="175"/>
                    </a:moveTo>
                    <a:cubicBezTo>
                      <a:pt x="44" y="178"/>
                      <a:pt x="42" y="181"/>
                      <a:pt x="42" y="184"/>
                    </a:cubicBezTo>
                    <a:cubicBezTo>
                      <a:pt x="41" y="185"/>
                      <a:pt x="41" y="183"/>
                      <a:pt x="40" y="184"/>
                    </a:cubicBezTo>
                    <a:cubicBezTo>
                      <a:pt x="38" y="184"/>
                      <a:pt x="38" y="186"/>
                      <a:pt x="37" y="187"/>
                    </a:cubicBezTo>
                    <a:cubicBezTo>
                      <a:pt x="35" y="188"/>
                      <a:pt x="36" y="186"/>
                      <a:pt x="35" y="186"/>
                    </a:cubicBezTo>
                    <a:cubicBezTo>
                      <a:pt x="36" y="181"/>
                      <a:pt x="36" y="175"/>
                      <a:pt x="39" y="172"/>
                    </a:cubicBezTo>
                    <a:cubicBezTo>
                      <a:pt x="41" y="171"/>
                      <a:pt x="40" y="174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lose/>
                    <a:moveTo>
                      <a:pt x="44" y="166"/>
                    </a:moveTo>
                    <a:cubicBezTo>
                      <a:pt x="32" y="178"/>
                      <a:pt x="32" y="178"/>
                      <a:pt x="32" y="178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7"/>
                      <a:pt x="31" y="187"/>
                      <a:pt x="31" y="187"/>
                    </a:cubicBezTo>
                    <a:cubicBezTo>
                      <a:pt x="29" y="189"/>
                      <a:pt x="28" y="190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89"/>
                      <a:pt x="27" y="186"/>
                      <a:pt x="25" y="185"/>
                    </a:cubicBezTo>
                    <a:cubicBezTo>
                      <a:pt x="24" y="185"/>
                      <a:pt x="23" y="188"/>
                      <a:pt x="21" y="189"/>
                    </a:cubicBezTo>
                    <a:cubicBezTo>
                      <a:pt x="22" y="193"/>
                      <a:pt x="21" y="196"/>
                      <a:pt x="20" y="200"/>
                    </a:cubicBezTo>
                    <a:cubicBezTo>
                      <a:pt x="19" y="200"/>
                      <a:pt x="18" y="200"/>
                      <a:pt x="17" y="200"/>
                    </a:cubicBezTo>
                    <a:cubicBezTo>
                      <a:pt x="15" y="199"/>
                      <a:pt x="17" y="197"/>
                      <a:pt x="18" y="195"/>
                    </a:cubicBezTo>
                    <a:cubicBezTo>
                      <a:pt x="18" y="195"/>
                      <a:pt x="19" y="194"/>
                      <a:pt x="18" y="193"/>
                    </a:cubicBezTo>
                    <a:cubicBezTo>
                      <a:pt x="18" y="192"/>
                      <a:pt x="18" y="192"/>
                      <a:pt x="17" y="192"/>
                    </a:cubicBezTo>
                    <a:cubicBezTo>
                      <a:pt x="15" y="194"/>
                      <a:pt x="14" y="196"/>
                      <a:pt x="12" y="198"/>
                    </a:cubicBezTo>
                    <a:cubicBezTo>
                      <a:pt x="12" y="202"/>
                      <a:pt x="19" y="203"/>
                      <a:pt x="16" y="207"/>
                    </a:cubicBezTo>
                    <a:cubicBezTo>
                      <a:pt x="14" y="207"/>
                      <a:pt x="13" y="206"/>
                      <a:pt x="12" y="205"/>
                    </a:cubicBezTo>
                    <a:cubicBezTo>
                      <a:pt x="11" y="204"/>
                      <a:pt x="11" y="201"/>
                      <a:pt x="10" y="201"/>
                    </a:cubicBezTo>
                    <a:cubicBezTo>
                      <a:pt x="8" y="201"/>
                      <a:pt x="7" y="204"/>
                      <a:pt x="6" y="203"/>
                    </a:cubicBezTo>
                    <a:cubicBezTo>
                      <a:pt x="5" y="200"/>
                      <a:pt x="4" y="194"/>
                      <a:pt x="8" y="192"/>
                    </a:cubicBezTo>
                    <a:cubicBezTo>
                      <a:pt x="8" y="192"/>
                      <a:pt x="8" y="192"/>
                      <a:pt x="8" y="192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lose/>
                    <a:moveTo>
                      <a:pt x="35" y="145"/>
                    </a:moveTo>
                    <a:cubicBezTo>
                      <a:pt x="36" y="147"/>
                      <a:pt x="37" y="151"/>
                      <a:pt x="33" y="152"/>
                    </a:cubicBezTo>
                    <a:cubicBezTo>
                      <a:pt x="33" y="152"/>
                      <a:pt x="33" y="153"/>
                      <a:pt x="32" y="153"/>
                    </a:cubicBezTo>
                    <a:cubicBezTo>
                      <a:pt x="31" y="153"/>
                      <a:pt x="30" y="152"/>
                      <a:pt x="30" y="151"/>
                    </a:cubicBezTo>
                    <a:cubicBezTo>
                      <a:pt x="29" y="148"/>
                      <a:pt x="27" y="143"/>
                      <a:pt x="31" y="140"/>
                    </a:cubicBezTo>
                    <a:cubicBezTo>
                      <a:pt x="31" y="140"/>
                      <a:pt x="31" y="140"/>
                      <a:pt x="31" y="140"/>
                    </a:cubicBez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45"/>
                      <a:pt x="35" y="145"/>
                      <a:pt x="35" y="145"/>
                    </a:cubicBezTo>
                    <a:cubicBezTo>
                      <a:pt x="35" y="145"/>
                      <a:pt x="35" y="145"/>
                      <a:pt x="35" y="145"/>
                    </a:cubicBezTo>
                    <a:close/>
                    <a:moveTo>
                      <a:pt x="159" y="147"/>
                    </a:moveTo>
                    <a:cubicBezTo>
                      <a:pt x="172" y="152"/>
                      <a:pt x="172" y="152"/>
                      <a:pt x="172" y="152"/>
                    </a:cubicBezTo>
                    <a:cubicBezTo>
                      <a:pt x="172" y="152"/>
                      <a:pt x="172" y="152"/>
                      <a:pt x="172" y="152"/>
                    </a:cubicBezTo>
                    <a:cubicBezTo>
                      <a:pt x="168" y="154"/>
                      <a:pt x="163" y="154"/>
                      <a:pt x="159" y="156"/>
                    </a:cubicBezTo>
                    <a:cubicBezTo>
                      <a:pt x="159" y="156"/>
                      <a:pt x="159" y="156"/>
                      <a:pt x="159" y="156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49" y="158"/>
                      <a:pt x="149" y="158"/>
                      <a:pt x="149" y="158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38" y="158"/>
                      <a:pt x="141" y="154"/>
                      <a:pt x="144" y="150"/>
                    </a:cubicBezTo>
                    <a:cubicBezTo>
                      <a:pt x="144" y="150"/>
                      <a:pt x="144" y="150"/>
                      <a:pt x="144" y="150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51" y="144"/>
                      <a:pt x="151" y="144"/>
                      <a:pt x="151" y="144"/>
                    </a:cubicBezTo>
                    <a:cubicBezTo>
                      <a:pt x="160" y="133"/>
                      <a:pt x="160" y="133"/>
                      <a:pt x="160" y="133"/>
                    </a:cubicBezTo>
                    <a:cubicBezTo>
                      <a:pt x="160" y="133"/>
                      <a:pt x="160" y="133"/>
                      <a:pt x="160" y="133"/>
                    </a:cubicBezTo>
                    <a:cubicBezTo>
                      <a:pt x="160" y="137"/>
                      <a:pt x="159" y="142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lose/>
                    <a:moveTo>
                      <a:pt x="27" y="132"/>
                    </a:moveTo>
                    <a:cubicBezTo>
                      <a:pt x="26" y="142"/>
                      <a:pt x="23" y="150"/>
                      <a:pt x="22" y="160"/>
                    </a:cubicBezTo>
                    <a:cubicBezTo>
                      <a:pt x="21" y="163"/>
                      <a:pt x="20" y="167"/>
                      <a:pt x="17" y="169"/>
                    </a:cubicBezTo>
                    <a:cubicBezTo>
                      <a:pt x="16" y="170"/>
                      <a:pt x="15" y="169"/>
                      <a:pt x="15" y="169"/>
                    </a:cubicBezTo>
                    <a:cubicBezTo>
                      <a:pt x="14" y="168"/>
                      <a:pt x="14" y="167"/>
                      <a:pt x="14" y="166"/>
                    </a:cubicBezTo>
                    <a:cubicBezTo>
                      <a:pt x="17" y="161"/>
                      <a:pt x="22" y="157"/>
                      <a:pt x="22" y="151"/>
                    </a:cubicBezTo>
                    <a:cubicBezTo>
                      <a:pt x="23" y="145"/>
                      <a:pt x="25" y="138"/>
                      <a:pt x="26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lose/>
                    <a:moveTo>
                      <a:pt x="24" y="133"/>
                    </a:moveTo>
                    <a:cubicBezTo>
                      <a:pt x="21" y="142"/>
                      <a:pt x="22" y="152"/>
                      <a:pt x="16" y="159"/>
                    </a:cubicBezTo>
                    <a:cubicBezTo>
                      <a:pt x="16" y="160"/>
                      <a:pt x="15" y="159"/>
                      <a:pt x="15" y="160"/>
                    </a:cubicBezTo>
                    <a:cubicBezTo>
                      <a:pt x="15" y="157"/>
                      <a:pt x="17" y="155"/>
                      <a:pt x="18" y="152"/>
                    </a:cubicBezTo>
                    <a:cubicBezTo>
                      <a:pt x="20" y="145"/>
                      <a:pt x="21" y="138"/>
                      <a:pt x="23" y="131"/>
                    </a:cubicBezTo>
                    <a:cubicBezTo>
                      <a:pt x="23" y="131"/>
                      <a:pt x="23" y="130"/>
                      <a:pt x="24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3"/>
                      <a:pt x="24" y="133"/>
                      <a:pt x="24" y="133"/>
                    </a:cubicBezTo>
                    <a:cubicBezTo>
                      <a:pt x="24" y="133"/>
                      <a:pt x="24" y="133"/>
                      <a:pt x="24" y="133"/>
                    </a:cubicBezTo>
                    <a:close/>
                    <a:moveTo>
                      <a:pt x="21" y="129"/>
                    </a:moveTo>
                    <a:cubicBezTo>
                      <a:pt x="18" y="137"/>
                      <a:pt x="18" y="145"/>
                      <a:pt x="16" y="153"/>
                    </a:cubicBezTo>
                    <a:cubicBezTo>
                      <a:pt x="15" y="153"/>
                      <a:pt x="15" y="154"/>
                      <a:pt x="14" y="154"/>
                    </a:cubicBezTo>
                    <a:cubicBezTo>
                      <a:pt x="14" y="154"/>
                      <a:pt x="14" y="154"/>
                      <a:pt x="14" y="154"/>
                    </a:cubicBezTo>
                    <a:cubicBezTo>
                      <a:pt x="13" y="152"/>
                      <a:pt x="15" y="152"/>
                      <a:pt x="15" y="151"/>
                    </a:cubicBezTo>
                    <a:cubicBezTo>
                      <a:pt x="16" y="143"/>
                      <a:pt x="17" y="136"/>
                      <a:pt x="20" y="129"/>
                    </a:cubicBezTo>
                    <a:cubicBezTo>
                      <a:pt x="20" y="129"/>
                      <a:pt x="20" y="129"/>
                      <a:pt x="20" y="129"/>
                    </a:cubicBezTo>
                    <a:cubicBezTo>
                      <a:pt x="20" y="128"/>
                      <a:pt x="20" y="128"/>
                      <a:pt x="20" y="128"/>
                    </a:cubicBezTo>
                    <a:cubicBezTo>
                      <a:pt x="21" y="129"/>
                      <a:pt x="21" y="129"/>
                      <a:pt x="21" y="129"/>
                    </a:cubicBezTo>
                    <a:cubicBezTo>
                      <a:pt x="21" y="129"/>
                      <a:pt x="21" y="129"/>
                      <a:pt x="21" y="129"/>
                    </a:cubicBezTo>
                    <a:close/>
                    <a:moveTo>
                      <a:pt x="36" y="131"/>
                    </a:moveTo>
                    <a:cubicBezTo>
                      <a:pt x="37" y="133"/>
                      <a:pt x="37" y="137"/>
                      <a:pt x="36" y="140"/>
                    </a:cubicBezTo>
                    <a:cubicBezTo>
                      <a:pt x="35" y="140"/>
                      <a:pt x="34" y="141"/>
                      <a:pt x="34" y="140"/>
                    </a:cubicBezTo>
                    <a:cubicBezTo>
                      <a:pt x="33" y="138"/>
                      <a:pt x="29" y="136"/>
                      <a:pt x="31" y="133"/>
                    </a:cubicBezTo>
                    <a:cubicBezTo>
                      <a:pt x="32" y="131"/>
                      <a:pt x="33" y="130"/>
                      <a:pt x="34" y="128"/>
                    </a:cubicBezTo>
                    <a:cubicBezTo>
                      <a:pt x="35" y="128"/>
                      <a:pt x="35" y="130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lose/>
                    <a:moveTo>
                      <a:pt x="17" y="127"/>
                    </a:moveTo>
                    <a:cubicBezTo>
                      <a:pt x="15" y="137"/>
                      <a:pt x="12" y="146"/>
                      <a:pt x="12" y="156"/>
                    </a:cubicBezTo>
                    <a:cubicBezTo>
                      <a:pt x="13" y="159"/>
                      <a:pt x="15" y="161"/>
                      <a:pt x="15" y="164"/>
                    </a:cubicBezTo>
                    <a:cubicBezTo>
                      <a:pt x="14" y="164"/>
                      <a:pt x="13" y="164"/>
                      <a:pt x="13" y="164"/>
                    </a:cubicBezTo>
                    <a:cubicBezTo>
                      <a:pt x="10" y="160"/>
                      <a:pt x="11" y="154"/>
                      <a:pt x="11" y="149"/>
                    </a:cubicBezTo>
                    <a:cubicBezTo>
                      <a:pt x="13" y="142"/>
                      <a:pt x="14" y="135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3" y="127"/>
                    </a:moveTo>
                    <a:cubicBezTo>
                      <a:pt x="14" y="128"/>
                      <a:pt x="13" y="129"/>
                      <a:pt x="13" y="130"/>
                    </a:cubicBezTo>
                    <a:cubicBezTo>
                      <a:pt x="11" y="141"/>
                      <a:pt x="8" y="152"/>
                      <a:pt x="9" y="163"/>
                    </a:cubicBezTo>
                    <a:cubicBezTo>
                      <a:pt x="8" y="168"/>
                      <a:pt x="14" y="169"/>
                      <a:pt x="13" y="174"/>
                    </a:cubicBezTo>
                    <a:cubicBezTo>
                      <a:pt x="13" y="174"/>
                      <a:pt x="13" y="174"/>
                      <a:pt x="13" y="174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6" y="158"/>
                      <a:pt x="27" y="156"/>
                      <a:pt x="28" y="154"/>
                    </a:cubicBezTo>
                    <a:cubicBezTo>
                      <a:pt x="29" y="155"/>
                      <a:pt x="30" y="156"/>
                      <a:pt x="30" y="157"/>
                    </a:cubicBezTo>
                    <a:cubicBezTo>
                      <a:pt x="30" y="157"/>
                      <a:pt x="30" y="157"/>
                      <a:pt x="30" y="157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37" y="146"/>
                      <a:pt x="38" y="142"/>
                      <a:pt x="39" y="139"/>
                    </a:cubicBezTo>
                    <a:cubicBezTo>
                      <a:pt x="40" y="138"/>
                      <a:pt x="40" y="137"/>
                      <a:pt x="41" y="137"/>
                    </a:cubicBezTo>
                    <a:cubicBezTo>
                      <a:pt x="43" y="138"/>
                      <a:pt x="43" y="140"/>
                      <a:pt x="44" y="141"/>
                    </a:cubicBezTo>
                    <a:cubicBezTo>
                      <a:pt x="44" y="141"/>
                      <a:pt x="44" y="141"/>
                      <a:pt x="44" y="141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5" y="145"/>
                      <a:pt x="46" y="142"/>
                      <a:pt x="47" y="141"/>
                    </a:cubicBezTo>
                    <a:cubicBezTo>
                      <a:pt x="47" y="141"/>
                      <a:pt x="47" y="141"/>
                      <a:pt x="47" y="141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6"/>
                      <a:pt x="46" y="149"/>
                      <a:pt x="45" y="153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" y="191"/>
                      <a:pt x="4" y="191"/>
                      <a:pt x="4" y="191"/>
                    </a:cubicBezTo>
                    <a:cubicBezTo>
                      <a:pt x="4" y="183"/>
                      <a:pt x="4" y="183"/>
                      <a:pt x="4" y="183"/>
                    </a:cubicBezTo>
                    <a:cubicBezTo>
                      <a:pt x="4" y="183"/>
                      <a:pt x="4" y="183"/>
                      <a:pt x="4" y="183"/>
                    </a:cubicBezTo>
                    <a:cubicBezTo>
                      <a:pt x="6" y="180"/>
                      <a:pt x="10" y="178"/>
                      <a:pt x="12" y="175"/>
                    </a:cubicBezTo>
                    <a:cubicBezTo>
                      <a:pt x="11" y="175"/>
                      <a:pt x="10" y="174"/>
                      <a:pt x="9" y="173"/>
                    </a:cubicBezTo>
                    <a:cubicBezTo>
                      <a:pt x="6" y="169"/>
                      <a:pt x="6" y="164"/>
                      <a:pt x="7" y="160"/>
                    </a:cubicBezTo>
                    <a:cubicBezTo>
                      <a:pt x="7" y="148"/>
                      <a:pt x="10" y="138"/>
                      <a:pt x="13" y="128"/>
                    </a:cubicBezTo>
                    <a:cubicBezTo>
                      <a:pt x="13" y="128"/>
                      <a:pt x="13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lose/>
                    <a:moveTo>
                      <a:pt x="48" y="127"/>
                    </a:moveTo>
                    <a:cubicBezTo>
                      <a:pt x="49" y="130"/>
                      <a:pt x="50" y="134"/>
                      <a:pt x="48" y="137"/>
                    </a:cubicBezTo>
                    <a:cubicBezTo>
                      <a:pt x="47" y="137"/>
                      <a:pt x="46" y="138"/>
                      <a:pt x="45" y="138"/>
                    </a:cubicBezTo>
                    <a:cubicBezTo>
                      <a:pt x="44" y="137"/>
                      <a:pt x="45" y="136"/>
                      <a:pt x="44" y="135"/>
                    </a:cubicBezTo>
                    <a:cubicBezTo>
                      <a:pt x="42" y="135"/>
                      <a:pt x="41" y="136"/>
                      <a:pt x="40" y="134"/>
                    </a:cubicBezTo>
                    <a:cubicBezTo>
                      <a:pt x="40" y="130"/>
                      <a:pt x="43" y="127"/>
                      <a:pt x="47" y="126"/>
                    </a:cubicBezTo>
                    <a:cubicBezTo>
                      <a:pt x="47" y="126"/>
                      <a:pt x="48" y="126"/>
                      <a:pt x="48" y="127"/>
                    </a:cubicBezTo>
                    <a:cubicBezTo>
                      <a:pt x="48" y="127"/>
                      <a:pt x="48" y="127"/>
                      <a:pt x="48" y="127"/>
                    </a:cubicBezTo>
                    <a:cubicBezTo>
                      <a:pt x="48" y="127"/>
                      <a:pt x="48" y="127"/>
                      <a:pt x="48" y="127"/>
                    </a:cubicBezTo>
                    <a:close/>
                    <a:moveTo>
                      <a:pt x="32" y="123"/>
                    </a:moveTo>
                    <a:cubicBezTo>
                      <a:pt x="30" y="125"/>
                      <a:pt x="30" y="128"/>
                      <a:pt x="27" y="128"/>
                    </a:cubicBezTo>
                    <a:cubicBezTo>
                      <a:pt x="27" y="127"/>
                      <a:pt x="27" y="127"/>
                      <a:pt x="28" y="126"/>
                    </a:cubicBezTo>
                    <a:cubicBezTo>
                      <a:pt x="29" y="125"/>
                      <a:pt x="30" y="123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3"/>
                      <a:pt x="32" y="123"/>
                      <a:pt x="32" y="123"/>
                    </a:cubicBezTo>
                    <a:close/>
                    <a:moveTo>
                      <a:pt x="54" y="120"/>
                    </a:moveTo>
                    <a:cubicBezTo>
                      <a:pt x="53" y="122"/>
                      <a:pt x="53" y="124"/>
                      <a:pt x="51" y="125"/>
                    </a:cubicBezTo>
                    <a:cubicBezTo>
                      <a:pt x="50" y="123"/>
                      <a:pt x="51" y="122"/>
                      <a:pt x="52" y="120"/>
                    </a:cubicBezTo>
                    <a:cubicBezTo>
                      <a:pt x="52" y="119"/>
                      <a:pt x="54" y="119"/>
                      <a:pt x="54" y="120"/>
                    </a:cubicBezTo>
                    <a:cubicBezTo>
                      <a:pt x="54" y="120"/>
                      <a:pt x="54" y="120"/>
                      <a:pt x="54" y="120"/>
                    </a:cubicBezTo>
                    <a:cubicBezTo>
                      <a:pt x="54" y="120"/>
                      <a:pt x="54" y="120"/>
                      <a:pt x="54" y="120"/>
                    </a:cubicBezTo>
                    <a:close/>
                    <a:moveTo>
                      <a:pt x="50" y="113"/>
                    </a:moveTo>
                    <a:cubicBezTo>
                      <a:pt x="50" y="117"/>
                      <a:pt x="50" y="122"/>
                      <a:pt x="46" y="124"/>
                    </a:cubicBezTo>
                    <a:cubicBezTo>
                      <a:pt x="43" y="124"/>
                      <a:pt x="41" y="126"/>
                      <a:pt x="39" y="127"/>
                    </a:cubicBezTo>
                    <a:cubicBezTo>
                      <a:pt x="38" y="125"/>
                      <a:pt x="39" y="123"/>
                      <a:pt x="39" y="121"/>
                    </a:cubicBezTo>
                    <a:cubicBezTo>
                      <a:pt x="41" y="118"/>
                      <a:pt x="43" y="113"/>
                      <a:pt x="48" y="113"/>
                    </a:cubicBezTo>
                    <a:cubicBezTo>
                      <a:pt x="49" y="113"/>
                      <a:pt x="50" y="113"/>
                      <a:pt x="50" y="113"/>
                    </a:cubicBezTo>
                    <a:cubicBezTo>
                      <a:pt x="50" y="113"/>
                      <a:pt x="50" y="113"/>
                      <a:pt x="50" y="113"/>
                    </a:cubicBezTo>
                    <a:cubicBezTo>
                      <a:pt x="50" y="113"/>
                      <a:pt x="50" y="113"/>
                      <a:pt x="50" y="113"/>
                    </a:cubicBezTo>
                    <a:close/>
                    <a:moveTo>
                      <a:pt x="37" y="112"/>
                    </a:moveTo>
                    <a:cubicBezTo>
                      <a:pt x="37" y="114"/>
                      <a:pt x="35" y="115"/>
                      <a:pt x="33" y="117"/>
                    </a:cubicBezTo>
                    <a:cubicBezTo>
                      <a:pt x="31" y="119"/>
                      <a:pt x="29" y="123"/>
                      <a:pt x="25" y="123"/>
                    </a:cubicBezTo>
                    <a:cubicBezTo>
                      <a:pt x="24" y="122"/>
                      <a:pt x="25" y="121"/>
                      <a:pt x="25" y="119"/>
                    </a:cubicBezTo>
                    <a:cubicBezTo>
                      <a:pt x="26" y="117"/>
                      <a:pt x="30" y="117"/>
                      <a:pt x="32" y="115"/>
                    </a:cubicBezTo>
                    <a:cubicBezTo>
                      <a:pt x="33" y="114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lose/>
                    <a:moveTo>
                      <a:pt x="20" y="112"/>
                    </a:moveTo>
                    <a:cubicBezTo>
                      <a:pt x="19" y="116"/>
                      <a:pt x="23" y="118"/>
                      <a:pt x="22" y="123"/>
                    </a:cubicBezTo>
                    <a:cubicBezTo>
                      <a:pt x="21" y="124"/>
                      <a:pt x="20" y="124"/>
                      <a:pt x="19" y="123"/>
                    </a:cubicBezTo>
                    <a:cubicBezTo>
                      <a:pt x="16" y="122"/>
                      <a:pt x="17" y="118"/>
                      <a:pt x="17" y="116"/>
                    </a:cubicBezTo>
                    <a:cubicBezTo>
                      <a:pt x="17" y="114"/>
                      <a:pt x="18" y="112"/>
                      <a:pt x="19" y="111"/>
                    </a:cubicBezTo>
                    <a:cubicBezTo>
                      <a:pt x="20" y="111"/>
                      <a:pt x="20" y="111"/>
                      <a:pt x="20" y="112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20" y="112"/>
                      <a:pt x="20" y="112"/>
                    </a:cubicBezTo>
                    <a:close/>
                    <a:moveTo>
                      <a:pt x="45" y="110"/>
                    </a:moveTo>
                    <a:cubicBezTo>
                      <a:pt x="44" y="112"/>
                      <a:pt x="42" y="113"/>
                      <a:pt x="41" y="114"/>
                    </a:cubicBezTo>
                    <a:cubicBezTo>
                      <a:pt x="39" y="116"/>
                      <a:pt x="38" y="118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7" y="116"/>
                      <a:pt x="39" y="111"/>
                      <a:pt x="44" y="110"/>
                    </a:cubicBezTo>
                    <a:cubicBezTo>
                      <a:pt x="44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lose/>
                    <a:moveTo>
                      <a:pt x="60" y="105"/>
                    </a:moveTo>
                    <a:cubicBezTo>
                      <a:pt x="60" y="110"/>
                      <a:pt x="55" y="112"/>
                      <a:pt x="53" y="115"/>
                    </a:cubicBezTo>
                    <a:cubicBezTo>
                      <a:pt x="52" y="115"/>
                      <a:pt x="52" y="113"/>
                      <a:pt x="52" y="111"/>
                    </a:cubicBezTo>
                    <a:cubicBezTo>
                      <a:pt x="52" y="111"/>
                      <a:pt x="52" y="111"/>
                      <a:pt x="52" y="110"/>
                    </a:cubicBezTo>
                    <a:cubicBezTo>
                      <a:pt x="50" y="110"/>
                      <a:pt x="49" y="111"/>
                      <a:pt x="48" y="110"/>
                    </a:cubicBezTo>
                    <a:cubicBezTo>
                      <a:pt x="49" y="108"/>
                      <a:pt x="51" y="106"/>
                      <a:pt x="52" y="105"/>
                    </a:cubicBezTo>
                    <a:cubicBezTo>
                      <a:pt x="54" y="105"/>
                      <a:pt x="57" y="106"/>
                      <a:pt x="58" y="105"/>
                    </a:cubicBezTo>
                    <a:cubicBezTo>
                      <a:pt x="59" y="105"/>
                      <a:pt x="59" y="104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lose/>
                    <a:moveTo>
                      <a:pt x="53" y="102"/>
                    </a:move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1" y="104"/>
                      <a:pt x="49" y="106"/>
                      <a:pt x="47" y="106"/>
                    </a:cubicBezTo>
                    <a:cubicBezTo>
                      <a:pt x="45" y="106"/>
                      <a:pt x="44" y="107"/>
                      <a:pt x="42" y="107"/>
                    </a:cubicBezTo>
                    <a:cubicBezTo>
                      <a:pt x="42" y="105"/>
                      <a:pt x="45" y="103"/>
                      <a:pt x="46" y="102"/>
                    </a:cubicBezTo>
                    <a:cubicBezTo>
                      <a:pt x="48" y="102"/>
                      <a:pt x="50" y="101"/>
                      <a:pt x="52" y="101"/>
                    </a:cubicBezTo>
                    <a:cubicBezTo>
                      <a:pt x="52" y="101"/>
                      <a:pt x="52" y="101"/>
                      <a:pt x="52" y="101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lose/>
                    <a:moveTo>
                      <a:pt x="41" y="101"/>
                    </a:moveTo>
                    <a:cubicBezTo>
                      <a:pt x="39" y="105"/>
                      <a:pt x="37" y="109"/>
                      <a:pt x="32" y="111"/>
                    </a:cubicBezTo>
                    <a:cubicBezTo>
                      <a:pt x="31" y="111"/>
                      <a:pt x="30" y="111"/>
                      <a:pt x="29" y="110"/>
                    </a:cubicBezTo>
                    <a:cubicBezTo>
                      <a:pt x="29" y="109"/>
                      <a:pt x="29" y="107"/>
                      <a:pt x="30" y="106"/>
                    </a:cubicBezTo>
                    <a:cubicBezTo>
                      <a:pt x="34" y="104"/>
                      <a:pt x="38" y="103"/>
                      <a:pt x="41" y="100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26" y="97"/>
                    </a:moveTo>
                    <a:cubicBezTo>
                      <a:pt x="26" y="101"/>
                      <a:pt x="25" y="104"/>
                      <a:pt x="27" y="107"/>
                    </a:cubicBezTo>
                    <a:cubicBezTo>
                      <a:pt x="27" y="110"/>
                      <a:pt x="28" y="114"/>
                      <a:pt x="26" y="116"/>
                    </a:cubicBezTo>
                    <a:cubicBezTo>
                      <a:pt x="24" y="116"/>
                      <a:pt x="23" y="115"/>
                      <a:pt x="22" y="113"/>
                    </a:cubicBezTo>
                    <a:cubicBezTo>
                      <a:pt x="21" y="111"/>
                      <a:pt x="21" y="109"/>
                      <a:pt x="22" y="107"/>
                    </a:cubicBezTo>
                    <a:cubicBezTo>
                      <a:pt x="23" y="103"/>
                      <a:pt x="23" y="100"/>
                      <a:pt x="25" y="97"/>
                    </a:cubicBezTo>
                    <a:cubicBezTo>
                      <a:pt x="25" y="97"/>
                      <a:pt x="26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lose/>
                    <a:moveTo>
                      <a:pt x="116" y="107"/>
                    </a:moveTo>
                    <a:cubicBezTo>
                      <a:pt x="121" y="107"/>
                      <a:pt x="126" y="107"/>
                      <a:pt x="131" y="107"/>
                    </a:cubicBezTo>
                    <a:cubicBezTo>
                      <a:pt x="131" y="107"/>
                      <a:pt x="131" y="107"/>
                      <a:pt x="131" y="107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1" y="126"/>
                      <a:pt x="117" y="124"/>
                      <a:pt x="112" y="121"/>
                    </a:cubicBezTo>
                    <a:cubicBezTo>
                      <a:pt x="108" y="124"/>
                      <a:pt x="104" y="127"/>
                      <a:pt x="100" y="130"/>
                    </a:cubicBezTo>
                    <a:cubicBezTo>
                      <a:pt x="101" y="126"/>
                      <a:pt x="103" y="120"/>
                      <a:pt x="103" y="115"/>
                    </a:cubicBezTo>
                    <a:cubicBezTo>
                      <a:pt x="103" y="115"/>
                      <a:pt x="103" y="115"/>
                      <a:pt x="103" y="115"/>
                    </a:cubicBezTo>
                    <a:cubicBezTo>
                      <a:pt x="92" y="108"/>
                      <a:pt x="92" y="108"/>
                      <a:pt x="92" y="108"/>
                    </a:cubicBezTo>
                    <a:cubicBezTo>
                      <a:pt x="106" y="108"/>
                      <a:pt x="106" y="108"/>
                      <a:pt x="106" y="108"/>
                    </a:cubicBezTo>
                    <a:cubicBezTo>
                      <a:pt x="110" y="93"/>
                      <a:pt x="110" y="93"/>
                      <a:pt x="110" y="93"/>
                    </a:cubicBezTo>
                    <a:cubicBezTo>
                      <a:pt x="116" y="107"/>
                      <a:pt x="116" y="107"/>
                      <a:pt x="116" y="107"/>
                    </a:cubicBezTo>
                    <a:cubicBezTo>
                      <a:pt x="116" y="107"/>
                      <a:pt x="116" y="107"/>
                      <a:pt x="116" y="107"/>
                    </a:cubicBezTo>
                    <a:close/>
                    <a:moveTo>
                      <a:pt x="69" y="93"/>
                    </a:moveTo>
                    <a:cubicBezTo>
                      <a:pt x="67" y="95"/>
                      <a:pt x="68" y="98"/>
                      <a:pt x="65" y="100"/>
                    </a:cubicBezTo>
                    <a:cubicBezTo>
                      <a:pt x="63" y="101"/>
                      <a:pt x="63" y="103"/>
                      <a:pt x="61" y="103"/>
                    </a:cubicBezTo>
                    <a:cubicBezTo>
                      <a:pt x="59" y="103"/>
                      <a:pt x="58" y="103"/>
                      <a:pt x="57" y="102"/>
                    </a:cubicBezTo>
                    <a:cubicBezTo>
                      <a:pt x="57" y="98"/>
                      <a:pt x="60" y="94"/>
                      <a:pt x="63" y="92"/>
                    </a:cubicBezTo>
                    <a:cubicBezTo>
                      <a:pt x="65" y="92"/>
                      <a:pt x="67" y="92"/>
                      <a:pt x="69" y="92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69" y="93"/>
                      <a:pt x="69" y="93"/>
                      <a:pt x="69" y="93"/>
                    </a:cubicBezTo>
                    <a:cubicBezTo>
                      <a:pt x="69" y="93"/>
                      <a:pt x="69" y="93"/>
                      <a:pt x="69" y="93"/>
                    </a:cubicBezTo>
                    <a:close/>
                    <a:moveTo>
                      <a:pt x="60" y="89"/>
                    </a:moveTo>
                    <a:cubicBezTo>
                      <a:pt x="61" y="94"/>
                      <a:pt x="55" y="94"/>
                      <a:pt x="54" y="97"/>
                    </a:cubicBezTo>
                    <a:cubicBezTo>
                      <a:pt x="53" y="98"/>
                      <a:pt x="52" y="98"/>
                      <a:pt x="51" y="98"/>
                    </a:cubicBezTo>
                    <a:cubicBezTo>
                      <a:pt x="49" y="98"/>
                      <a:pt x="48" y="100"/>
                      <a:pt x="47" y="99"/>
                    </a:cubicBezTo>
                    <a:cubicBezTo>
                      <a:pt x="49" y="94"/>
                      <a:pt x="54" y="90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lose/>
                    <a:moveTo>
                      <a:pt x="50" y="88"/>
                    </a:moveTo>
                    <a:cubicBezTo>
                      <a:pt x="48" y="91"/>
                      <a:pt x="46" y="93"/>
                      <a:pt x="44" y="96"/>
                    </a:cubicBezTo>
                    <a:cubicBezTo>
                      <a:pt x="42" y="98"/>
                      <a:pt x="39" y="100"/>
                      <a:pt x="36" y="99"/>
                    </a:cubicBezTo>
                    <a:cubicBezTo>
                      <a:pt x="35" y="98"/>
                      <a:pt x="35" y="97"/>
                      <a:pt x="35" y="96"/>
                    </a:cubicBezTo>
                    <a:cubicBezTo>
                      <a:pt x="37" y="93"/>
                      <a:pt x="40" y="93"/>
                      <a:pt x="43" y="91"/>
                    </a:cubicBezTo>
                    <a:cubicBezTo>
                      <a:pt x="45" y="90"/>
                      <a:pt x="47" y="89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lose/>
                    <a:moveTo>
                      <a:pt x="78" y="84"/>
                    </a:moveTo>
                    <a:cubicBezTo>
                      <a:pt x="76" y="86"/>
                      <a:pt x="74" y="88"/>
                      <a:pt x="73" y="89"/>
                    </a:cubicBezTo>
                    <a:cubicBezTo>
                      <a:pt x="74" y="87"/>
                      <a:pt x="76" y="84"/>
                      <a:pt x="78" y="82"/>
                    </a:cubicBezTo>
                    <a:cubicBezTo>
                      <a:pt x="78" y="83"/>
                      <a:pt x="78" y="83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lose/>
                    <a:moveTo>
                      <a:pt x="56" y="80"/>
                    </a:moveTo>
                    <a:cubicBezTo>
                      <a:pt x="51" y="83"/>
                      <a:pt x="48" y="89"/>
                      <a:pt x="42" y="88"/>
                    </a:cubicBezTo>
                    <a:cubicBezTo>
                      <a:pt x="41" y="87"/>
                      <a:pt x="41" y="86"/>
                      <a:pt x="41" y="86"/>
                    </a:cubicBezTo>
                    <a:cubicBezTo>
                      <a:pt x="42" y="82"/>
                      <a:pt x="46" y="84"/>
                      <a:pt x="49" y="83"/>
                    </a:cubicBezTo>
                    <a:cubicBezTo>
                      <a:pt x="51" y="82"/>
                      <a:pt x="53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lose/>
                    <a:moveTo>
                      <a:pt x="64" y="80"/>
                    </a:moveTo>
                    <a:cubicBezTo>
                      <a:pt x="64" y="83"/>
                      <a:pt x="64" y="86"/>
                      <a:pt x="64" y="88"/>
                    </a:cubicBezTo>
                    <a:cubicBezTo>
                      <a:pt x="64" y="89"/>
                      <a:pt x="63" y="88"/>
                      <a:pt x="63" y="89"/>
                    </a:cubicBezTo>
                    <a:cubicBezTo>
                      <a:pt x="63" y="88"/>
                      <a:pt x="62" y="87"/>
                      <a:pt x="62" y="87"/>
                    </a:cubicBezTo>
                    <a:cubicBezTo>
                      <a:pt x="59" y="87"/>
                      <a:pt x="57" y="89"/>
                      <a:pt x="54" y="88"/>
                    </a:cubicBezTo>
                    <a:cubicBezTo>
                      <a:pt x="54" y="85"/>
                      <a:pt x="58" y="82"/>
                      <a:pt x="61" y="80"/>
                    </a:cubicBezTo>
                    <a:cubicBezTo>
                      <a:pt x="61" y="80"/>
                      <a:pt x="63" y="79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lose/>
                    <a:moveTo>
                      <a:pt x="36" y="81"/>
                    </a:moveTo>
                    <a:cubicBezTo>
                      <a:pt x="34" y="82"/>
                      <a:pt x="33" y="81"/>
                      <a:pt x="31" y="80"/>
                    </a:cubicBezTo>
                    <a:cubicBezTo>
                      <a:pt x="31" y="80"/>
                      <a:pt x="32" y="79"/>
                      <a:pt x="32" y="79"/>
                    </a:cubicBezTo>
                    <a:cubicBezTo>
                      <a:pt x="34" y="78"/>
                      <a:pt x="35" y="80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lose/>
                    <a:moveTo>
                      <a:pt x="37" y="77"/>
                    </a:moveTo>
                    <a:cubicBezTo>
                      <a:pt x="37" y="77"/>
                      <a:pt x="37" y="78"/>
                      <a:pt x="37" y="78"/>
                    </a:cubicBezTo>
                    <a:cubicBezTo>
                      <a:pt x="35" y="78"/>
                      <a:pt x="36" y="77"/>
                      <a:pt x="35" y="77"/>
                    </a:cubicBezTo>
                    <a:cubicBezTo>
                      <a:pt x="35" y="76"/>
                      <a:pt x="35" y="75"/>
                      <a:pt x="36" y="75"/>
                    </a:cubicBezTo>
                    <a:cubicBezTo>
                      <a:pt x="37" y="75"/>
                      <a:pt x="36" y="76"/>
                      <a:pt x="37" y="77"/>
                    </a:cubicBezTo>
                    <a:cubicBezTo>
                      <a:pt x="37" y="77"/>
                      <a:pt x="37" y="77"/>
                      <a:pt x="37" y="77"/>
                    </a:cubicBezTo>
                    <a:cubicBezTo>
                      <a:pt x="37" y="77"/>
                      <a:pt x="37" y="77"/>
                      <a:pt x="37" y="77"/>
                    </a:cubicBezTo>
                    <a:close/>
                    <a:moveTo>
                      <a:pt x="76" y="73"/>
                    </a:moveTo>
                    <a:cubicBezTo>
                      <a:pt x="77" y="79"/>
                      <a:pt x="73" y="84"/>
                      <a:pt x="68" y="87"/>
                    </a:cubicBezTo>
                    <a:cubicBezTo>
                      <a:pt x="66" y="88"/>
                      <a:pt x="68" y="85"/>
                      <a:pt x="67" y="84"/>
                    </a:cubicBezTo>
                    <a:cubicBezTo>
                      <a:pt x="65" y="82"/>
                      <a:pt x="66" y="78"/>
                      <a:pt x="68" y="76"/>
                    </a:cubicBezTo>
                    <a:cubicBezTo>
                      <a:pt x="69" y="74"/>
                      <a:pt x="73" y="74"/>
                      <a:pt x="75" y="73"/>
                    </a:cubicBezTo>
                    <a:cubicBezTo>
                      <a:pt x="75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lose/>
                    <a:moveTo>
                      <a:pt x="70" y="70"/>
                    </a:move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69" y="73"/>
                      <a:pt x="65" y="73"/>
                      <a:pt x="66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4" y="74"/>
                      <a:pt x="66" y="73"/>
                      <a:pt x="67" y="71"/>
                    </a:cubicBezTo>
                    <a:cubicBezTo>
                      <a:pt x="68" y="71"/>
                      <a:pt x="69" y="69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lose/>
                    <a:moveTo>
                      <a:pt x="88" y="69"/>
                    </a:moveTo>
                    <a:cubicBezTo>
                      <a:pt x="88" y="74"/>
                      <a:pt x="84" y="77"/>
                      <a:pt x="80" y="80"/>
                    </a:cubicBezTo>
                    <a:cubicBezTo>
                      <a:pt x="80" y="80"/>
                      <a:pt x="79" y="80"/>
                      <a:pt x="78" y="80"/>
                    </a:cubicBezTo>
                    <a:cubicBezTo>
                      <a:pt x="77" y="79"/>
                      <a:pt x="78" y="78"/>
                      <a:pt x="78" y="77"/>
                    </a:cubicBezTo>
                    <a:cubicBezTo>
                      <a:pt x="79" y="73"/>
                      <a:pt x="85" y="74"/>
                      <a:pt x="86" y="69"/>
                    </a:cubicBezTo>
                    <a:cubicBezTo>
                      <a:pt x="86" y="68"/>
                      <a:pt x="88" y="68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lose/>
                    <a:moveTo>
                      <a:pt x="97" y="61"/>
                    </a:moveTo>
                    <a:cubicBezTo>
                      <a:pt x="96" y="64"/>
                      <a:pt x="98" y="67"/>
                      <a:pt x="94" y="68"/>
                    </a:cubicBezTo>
                    <a:cubicBezTo>
                      <a:pt x="93" y="68"/>
                      <a:pt x="93" y="69"/>
                      <a:pt x="91" y="69"/>
                    </a:cubicBezTo>
                    <a:cubicBezTo>
                      <a:pt x="92" y="68"/>
                      <a:pt x="91" y="67"/>
                      <a:pt x="90" y="66"/>
                    </a:cubicBezTo>
                    <a:cubicBezTo>
                      <a:pt x="89" y="66"/>
                      <a:pt x="89" y="66"/>
                      <a:pt x="88" y="65"/>
                    </a:cubicBezTo>
                    <a:cubicBezTo>
                      <a:pt x="89" y="64"/>
                      <a:pt x="90" y="65"/>
                      <a:pt x="91" y="64"/>
                    </a:cubicBezTo>
                    <a:cubicBezTo>
                      <a:pt x="93" y="63"/>
                      <a:pt x="94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7" y="61"/>
                      <a:pt x="97" y="61"/>
                      <a:pt x="97" y="61"/>
                    </a:cubicBezTo>
                    <a:close/>
                    <a:moveTo>
                      <a:pt x="84" y="62"/>
                    </a:moveTo>
                    <a:cubicBezTo>
                      <a:pt x="84" y="64"/>
                      <a:pt x="85" y="67"/>
                      <a:pt x="83" y="69"/>
                    </a:cubicBezTo>
                    <a:cubicBezTo>
                      <a:pt x="82" y="70"/>
                      <a:pt x="80" y="70"/>
                      <a:pt x="79" y="70"/>
                    </a:cubicBezTo>
                    <a:cubicBezTo>
                      <a:pt x="77" y="69"/>
                      <a:pt x="76" y="70"/>
                      <a:pt x="74" y="69"/>
                    </a:cubicBezTo>
                    <a:cubicBezTo>
                      <a:pt x="73" y="69"/>
                      <a:pt x="74" y="67"/>
                      <a:pt x="74" y="66"/>
                    </a:cubicBezTo>
                    <a:cubicBezTo>
                      <a:pt x="76" y="64"/>
                      <a:pt x="79" y="61"/>
                      <a:pt x="82" y="61"/>
                    </a:cubicBezTo>
                    <a:cubicBezTo>
                      <a:pt x="83" y="60"/>
                      <a:pt x="84" y="60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lose/>
                    <a:moveTo>
                      <a:pt x="108" y="58"/>
                    </a:moveTo>
                    <a:cubicBezTo>
                      <a:pt x="108" y="60"/>
                      <a:pt x="106" y="59"/>
                      <a:pt x="104" y="60"/>
                    </a:cubicBezTo>
                    <a:cubicBezTo>
                      <a:pt x="103" y="61"/>
                      <a:pt x="102" y="62"/>
                      <a:pt x="101" y="63"/>
                    </a:cubicBezTo>
                    <a:cubicBezTo>
                      <a:pt x="98" y="63"/>
                      <a:pt x="100" y="60"/>
                      <a:pt x="98" y="59"/>
                    </a:cubicBezTo>
                    <a:cubicBezTo>
                      <a:pt x="98" y="57"/>
                      <a:pt x="100" y="57"/>
                      <a:pt x="101" y="56"/>
                    </a:cubicBezTo>
                    <a:cubicBezTo>
                      <a:pt x="103" y="56"/>
                      <a:pt x="107" y="55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lose/>
                    <a:moveTo>
                      <a:pt x="81" y="57"/>
                    </a:moveTo>
                    <a:cubicBezTo>
                      <a:pt x="72" y="64"/>
                      <a:pt x="64" y="74"/>
                      <a:pt x="54" y="78"/>
                    </a:cubicBezTo>
                    <a:cubicBezTo>
                      <a:pt x="53" y="78"/>
                      <a:pt x="52" y="78"/>
                      <a:pt x="50" y="78"/>
                    </a:cubicBezTo>
                    <a:cubicBezTo>
                      <a:pt x="49" y="77"/>
                      <a:pt x="51" y="76"/>
                      <a:pt x="51" y="75"/>
                    </a:cubicBezTo>
                    <a:cubicBezTo>
                      <a:pt x="54" y="71"/>
                      <a:pt x="59" y="75"/>
                      <a:pt x="62" y="72"/>
                    </a:cubicBezTo>
                    <a:cubicBezTo>
                      <a:pt x="68" y="67"/>
                      <a:pt x="74" y="60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lose/>
                    <a:moveTo>
                      <a:pt x="118" y="53"/>
                    </a:moveTo>
                    <a:cubicBezTo>
                      <a:pt x="118" y="54"/>
                      <a:pt x="118" y="54"/>
                      <a:pt x="118" y="54"/>
                    </a:cubicBezTo>
                    <a:cubicBezTo>
                      <a:pt x="118" y="54"/>
                      <a:pt x="118" y="54"/>
                      <a:pt x="118" y="54"/>
                    </a:cubicBezTo>
                    <a:cubicBezTo>
                      <a:pt x="116" y="54"/>
                      <a:pt x="115" y="55"/>
                      <a:pt x="114" y="55"/>
                    </a:cubicBezTo>
                    <a:cubicBezTo>
                      <a:pt x="115" y="54"/>
                      <a:pt x="116" y="54"/>
                      <a:pt x="116" y="53"/>
                    </a:cubicBezTo>
                    <a:cubicBezTo>
                      <a:pt x="117" y="53"/>
                      <a:pt x="117" y="53"/>
                      <a:pt x="118" y="53"/>
                    </a:cubicBezTo>
                    <a:cubicBezTo>
                      <a:pt x="118" y="53"/>
                      <a:pt x="118" y="53"/>
                      <a:pt x="118" y="53"/>
                    </a:cubicBezTo>
                    <a:cubicBezTo>
                      <a:pt x="118" y="53"/>
                      <a:pt x="118" y="53"/>
                      <a:pt x="118" y="53"/>
                    </a:cubicBezTo>
                    <a:close/>
                    <a:moveTo>
                      <a:pt x="96" y="53"/>
                    </a:moveTo>
                    <a:cubicBezTo>
                      <a:pt x="95" y="57"/>
                      <a:pt x="92" y="61"/>
                      <a:pt x="88" y="61"/>
                    </a:cubicBezTo>
                    <a:cubicBezTo>
                      <a:pt x="85" y="61"/>
                      <a:pt x="87" y="58"/>
                      <a:pt x="87" y="56"/>
                    </a:cubicBezTo>
                    <a:cubicBezTo>
                      <a:pt x="89" y="53"/>
                      <a:pt x="92" y="54"/>
                      <a:pt x="95" y="52"/>
                    </a:cubicBezTo>
                    <a:cubicBezTo>
                      <a:pt x="96" y="52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lose/>
                    <a:moveTo>
                      <a:pt x="80" y="52"/>
                    </a:moveTo>
                    <a:cubicBezTo>
                      <a:pt x="73" y="59"/>
                      <a:pt x="66" y="67"/>
                      <a:pt x="58" y="70"/>
                    </a:cubicBezTo>
                    <a:cubicBezTo>
                      <a:pt x="57" y="71"/>
                      <a:pt x="57" y="70"/>
                      <a:pt x="57" y="69"/>
                    </a:cubicBezTo>
                    <a:cubicBezTo>
                      <a:pt x="59" y="67"/>
                      <a:pt x="62" y="66"/>
                      <a:pt x="64" y="65"/>
                    </a:cubicBezTo>
                    <a:cubicBezTo>
                      <a:pt x="69" y="61"/>
                      <a:pt x="74" y="56"/>
                      <a:pt x="79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lose/>
                    <a:moveTo>
                      <a:pt x="89" y="51"/>
                    </a:moveTo>
                    <a:cubicBezTo>
                      <a:pt x="89" y="53"/>
                      <a:pt x="86" y="52"/>
                      <a:pt x="84" y="52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1"/>
                      <a:pt x="85" y="50"/>
                      <a:pt x="85" y="50"/>
                    </a:cubicBezTo>
                    <a:cubicBezTo>
                      <a:pt x="87" y="50"/>
                      <a:pt x="88" y="50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lose/>
                    <a:moveTo>
                      <a:pt x="78" y="48"/>
                    </a:move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0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65" y="58"/>
                      <a:pt x="71" y="53"/>
                      <a:pt x="78" y="47"/>
                    </a:cubicBezTo>
                    <a:cubicBezTo>
                      <a:pt x="78" y="47"/>
                      <a:pt x="79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lose/>
                    <a:moveTo>
                      <a:pt x="116" y="48"/>
                    </a:moveTo>
                    <a:cubicBezTo>
                      <a:pt x="116" y="50"/>
                      <a:pt x="115" y="51"/>
                      <a:pt x="114" y="52"/>
                    </a:cubicBezTo>
                    <a:cubicBezTo>
                      <a:pt x="112" y="52"/>
                      <a:pt x="110" y="55"/>
                      <a:pt x="108" y="54"/>
                    </a:cubicBezTo>
                    <a:cubicBezTo>
                      <a:pt x="105" y="54"/>
                      <a:pt x="104" y="52"/>
                      <a:pt x="102" y="52"/>
                    </a:cubicBezTo>
                    <a:cubicBezTo>
                      <a:pt x="102" y="52"/>
                      <a:pt x="101" y="51"/>
                      <a:pt x="102" y="51"/>
                    </a:cubicBezTo>
                    <a:cubicBezTo>
                      <a:pt x="106" y="49"/>
                      <a:pt x="110" y="47"/>
                      <a:pt x="115" y="47"/>
                    </a:cubicBezTo>
                    <a:cubicBezTo>
                      <a:pt x="115" y="47"/>
                      <a:pt x="115" y="47"/>
                      <a:pt x="115" y="47"/>
                    </a:cubicBezTo>
                    <a:cubicBezTo>
                      <a:pt x="116" y="48"/>
                      <a:pt x="116" y="48"/>
                      <a:pt x="116" y="48"/>
                    </a:cubicBezTo>
                    <a:cubicBezTo>
                      <a:pt x="116" y="48"/>
                      <a:pt x="116" y="48"/>
                      <a:pt x="116" y="48"/>
                    </a:cubicBezTo>
                    <a:close/>
                    <a:moveTo>
                      <a:pt x="76" y="46"/>
                    </a:moveTo>
                    <a:cubicBezTo>
                      <a:pt x="69" y="52"/>
                      <a:pt x="61" y="57"/>
                      <a:pt x="56" y="64"/>
                    </a:cubicBezTo>
                    <a:cubicBezTo>
                      <a:pt x="56" y="66"/>
                      <a:pt x="54" y="67"/>
                      <a:pt x="55" y="69"/>
                    </a:cubicBezTo>
                    <a:cubicBezTo>
                      <a:pt x="55" y="70"/>
                      <a:pt x="55" y="71"/>
                      <a:pt x="54" y="72"/>
                    </a:cubicBezTo>
                    <a:cubicBezTo>
                      <a:pt x="53" y="72"/>
                      <a:pt x="52" y="72"/>
                      <a:pt x="51" y="71"/>
                    </a:cubicBezTo>
                    <a:cubicBezTo>
                      <a:pt x="50" y="66"/>
                      <a:pt x="55" y="63"/>
                      <a:pt x="58" y="60"/>
                    </a:cubicBezTo>
                    <a:cubicBezTo>
                      <a:pt x="63" y="54"/>
                      <a:pt x="69" y="50"/>
                      <a:pt x="75" y="45"/>
                    </a:cubicBezTo>
                    <a:cubicBezTo>
                      <a:pt x="75" y="45"/>
                      <a:pt x="76" y="45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lose/>
                    <a:moveTo>
                      <a:pt x="130" y="48"/>
                    </a:moveTo>
                    <a:cubicBezTo>
                      <a:pt x="130" y="48"/>
                      <a:pt x="130" y="48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26" y="49"/>
                      <a:pt x="123" y="52"/>
                      <a:pt x="118" y="51"/>
                    </a:cubicBezTo>
                    <a:cubicBezTo>
                      <a:pt x="119" y="50"/>
                      <a:pt x="120" y="49"/>
                      <a:pt x="121" y="47"/>
                    </a:cubicBezTo>
                    <a:cubicBezTo>
                      <a:pt x="120" y="47"/>
                      <a:pt x="119" y="46"/>
                      <a:pt x="119" y="45"/>
                    </a:cubicBezTo>
                    <a:cubicBezTo>
                      <a:pt x="121" y="44"/>
                      <a:pt x="124" y="44"/>
                      <a:pt x="126" y="45"/>
                    </a:cubicBezTo>
                    <a:cubicBezTo>
                      <a:pt x="128" y="45"/>
                      <a:pt x="130" y="46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lose/>
                    <a:moveTo>
                      <a:pt x="109" y="45"/>
                    </a:moveTo>
                    <a:cubicBezTo>
                      <a:pt x="105" y="45"/>
                      <a:pt x="102" y="48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100" y="46"/>
                      <a:pt x="104" y="44"/>
                      <a:pt x="108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10" y="41"/>
                      <a:pt x="110" y="44"/>
                      <a:pt x="109" y="45"/>
                    </a:cubicBezTo>
                    <a:cubicBezTo>
                      <a:pt x="109" y="45"/>
                      <a:pt x="109" y="45"/>
                      <a:pt x="109" y="45"/>
                    </a:cubicBezTo>
                    <a:close/>
                    <a:moveTo>
                      <a:pt x="101" y="42"/>
                    </a:moveTo>
                    <a:cubicBezTo>
                      <a:pt x="96" y="45"/>
                      <a:pt x="91" y="49"/>
                      <a:pt x="84" y="48"/>
                    </a:cubicBezTo>
                    <a:cubicBezTo>
                      <a:pt x="83" y="47"/>
                      <a:pt x="83" y="46"/>
                      <a:pt x="83" y="44"/>
                    </a:cubicBezTo>
                    <a:cubicBezTo>
                      <a:pt x="86" y="40"/>
                      <a:pt x="91" y="43"/>
                      <a:pt x="96" y="43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101" y="42"/>
                      <a:pt x="101" y="42"/>
                      <a:pt x="101" y="42"/>
                    </a:cubicBezTo>
                    <a:cubicBezTo>
                      <a:pt x="101" y="42"/>
                      <a:pt x="101" y="42"/>
                      <a:pt x="101" y="42"/>
                    </a:cubicBezTo>
                    <a:close/>
                    <a:moveTo>
                      <a:pt x="142" y="42"/>
                    </a:moveTo>
                    <a:cubicBezTo>
                      <a:pt x="141" y="44"/>
                      <a:pt x="138" y="45"/>
                      <a:pt x="137" y="46"/>
                    </a:cubicBezTo>
                    <a:cubicBezTo>
                      <a:pt x="136" y="46"/>
                      <a:pt x="134" y="48"/>
                      <a:pt x="134" y="46"/>
                    </a:cubicBezTo>
                    <a:cubicBezTo>
                      <a:pt x="134" y="45"/>
                      <a:pt x="133" y="45"/>
                      <a:pt x="132" y="44"/>
                    </a:cubicBezTo>
                    <a:cubicBezTo>
                      <a:pt x="131" y="44"/>
                      <a:pt x="130" y="44"/>
                      <a:pt x="129" y="43"/>
                    </a:cubicBezTo>
                    <a:cubicBezTo>
                      <a:pt x="129" y="41"/>
                      <a:pt x="131" y="41"/>
                      <a:pt x="131" y="41"/>
                    </a:cubicBezTo>
                    <a:cubicBezTo>
                      <a:pt x="135" y="40"/>
                      <a:pt x="140" y="38"/>
                      <a:pt x="142" y="42"/>
                    </a:cubicBezTo>
                    <a:cubicBezTo>
                      <a:pt x="142" y="42"/>
                      <a:pt x="142" y="42"/>
                      <a:pt x="142" y="42"/>
                    </a:cubicBezTo>
                    <a:cubicBezTo>
                      <a:pt x="142" y="42"/>
                      <a:pt x="142" y="42"/>
                      <a:pt x="142" y="42"/>
                    </a:cubicBezTo>
                    <a:close/>
                    <a:moveTo>
                      <a:pt x="158" y="39"/>
                    </a:moveTo>
                    <a:cubicBezTo>
                      <a:pt x="159" y="40"/>
                      <a:pt x="157" y="41"/>
                      <a:pt x="156" y="41"/>
                    </a:cubicBezTo>
                    <a:cubicBezTo>
                      <a:pt x="154" y="42"/>
                      <a:pt x="150" y="41"/>
                      <a:pt x="148" y="43"/>
                    </a:cubicBezTo>
                    <a:cubicBezTo>
                      <a:pt x="147" y="43"/>
                      <a:pt x="146" y="44"/>
                      <a:pt x="146" y="43"/>
                    </a:cubicBezTo>
                    <a:cubicBezTo>
                      <a:pt x="146" y="42"/>
                      <a:pt x="147" y="41"/>
                      <a:pt x="148" y="40"/>
                    </a:cubicBezTo>
                    <a:cubicBezTo>
                      <a:pt x="152" y="40"/>
                      <a:pt x="155" y="41"/>
                      <a:pt x="158" y="39"/>
                    </a:cubicBezTo>
                    <a:cubicBezTo>
                      <a:pt x="158" y="39"/>
                      <a:pt x="158" y="39"/>
                      <a:pt x="158" y="39"/>
                    </a:cubicBezTo>
                    <a:cubicBezTo>
                      <a:pt x="158" y="39"/>
                      <a:pt x="158" y="39"/>
                      <a:pt x="158" y="39"/>
                    </a:cubicBezTo>
                    <a:close/>
                    <a:moveTo>
                      <a:pt x="125" y="40"/>
                    </a:moveTo>
                    <a:cubicBezTo>
                      <a:pt x="125" y="40"/>
                      <a:pt x="126" y="41"/>
                      <a:pt x="125" y="41"/>
                    </a:cubicBezTo>
                    <a:cubicBezTo>
                      <a:pt x="121" y="41"/>
                      <a:pt x="118" y="43"/>
                      <a:pt x="114" y="43"/>
                    </a:cubicBezTo>
                    <a:cubicBezTo>
                      <a:pt x="113" y="43"/>
                      <a:pt x="113" y="42"/>
                      <a:pt x="113" y="41"/>
                    </a:cubicBezTo>
                    <a:cubicBezTo>
                      <a:pt x="115" y="39"/>
                      <a:pt x="119" y="38"/>
                      <a:pt x="122" y="38"/>
                    </a:cubicBezTo>
                    <a:cubicBezTo>
                      <a:pt x="123" y="39"/>
                      <a:pt x="124" y="39"/>
                      <a:pt x="125" y="40"/>
                    </a:cubicBezTo>
                    <a:cubicBezTo>
                      <a:pt x="125" y="40"/>
                      <a:pt x="125" y="40"/>
                      <a:pt x="125" y="40"/>
                    </a:cubicBezTo>
                    <a:cubicBezTo>
                      <a:pt x="125" y="40"/>
                      <a:pt x="125" y="40"/>
                      <a:pt x="125" y="40"/>
                    </a:cubicBezTo>
                    <a:close/>
                    <a:moveTo>
                      <a:pt x="113" y="35"/>
                    </a:moveTo>
                    <a:cubicBezTo>
                      <a:pt x="114" y="35"/>
                      <a:pt x="114" y="35"/>
                      <a:pt x="114" y="36"/>
                    </a:cubicBezTo>
                    <a:cubicBezTo>
                      <a:pt x="114" y="36"/>
                      <a:pt x="111" y="37"/>
                      <a:pt x="108" y="38"/>
                    </a:cubicBezTo>
                    <a:cubicBezTo>
                      <a:pt x="105" y="39"/>
                      <a:pt x="101" y="40"/>
                      <a:pt x="99" y="39"/>
                    </a:cubicBezTo>
                    <a:cubicBezTo>
                      <a:pt x="98" y="37"/>
                      <a:pt x="97" y="36"/>
                      <a:pt x="98" y="35"/>
                    </a:cubicBezTo>
                    <a:cubicBezTo>
                      <a:pt x="98" y="33"/>
                      <a:pt x="104" y="35"/>
                      <a:pt x="107" y="35"/>
                    </a:cubicBezTo>
                    <a:cubicBezTo>
                      <a:pt x="108" y="35"/>
                      <a:pt x="112" y="35"/>
                      <a:pt x="113" y="35"/>
                    </a:cubicBezTo>
                    <a:close/>
                    <a:moveTo>
                      <a:pt x="138" y="35"/>
                    </a:moveTo>
                    <a:cubicBezTo>
                      <a:pt x="138" y="37"/>
                      <a:pt x="137" y="36"/>
                      <a:pt x="136" y="37"/>
                    </a:cubicBezTo>
                    <a:cubicBezTo>
                      <a:pt x="134" y="37"/>
                      <a:pt x="132" y="39"/>
                      <a:pt x="129" y="38"/>
                    </a:cubicBezTo>
                    <a:cubicBezTo>
                      <a:pt x="128" y="35"/>
                      <a:pt x="124" y="38"/>
                      <a:pt x="124" y="35"/>
                    </a:cubicBezTo>
                    <a:cubicBezTo>
                      <a:pt x="126" y="34"/>
                      <a:pt x="128" y="34"/>
                      <a:pt x="130" y="33"/>
                    </a:cubicBezTo>
                    <a:cubicBezTo>
                      <a:pt x="132" y="34"/>
                      <a:pt x="135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lose/>
                    <a:moveTo>
                      <a:pt x="159" y="34"/>
                    </a:moveTo>
                    <a:cubicBezTo>
                      <a:pt x="158" y="35"/>
                      <a:pt x="157" y="35"/>
                      <a:pt x="156" y="36"/>
                    </a:cubicBezTo>
                    <a:cubicBezTo>
                      <a:pt x="153" y="37"/>
                      <a:pt x="150" y="39"/>
                      <a:pt x="146" y="38"/>
                    </a:cubicBezTo>
                    <a:cubicBezTo>
                      <a:pt x="144" y="36"/>
                      <a:pt x="148" y="36"/>
                      <a:pt x="148" y="33"/>
                    </a:cubicBezTo>
                    <a:cubicBezTo>
                      <a:pt x="150" y="31"/>
                      <a:pt x="154" y="32"/>
                      <a:pt x="157" y="32"/>
                    </a:cubicBezTo>
                    <a:cubicBezTo>
                      <a:pt x="157" y="32"/>
                      <a:pt x="158" y="33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lose/>
                    <a:moveTo>
                      <a:pt x="83" y="41"/>
                    </a:moveTo>
                    <a:cubicBezTo>
                      <a:pt x="82" y="42"/>
                      <a:pt x="81" y="43"/>
                      <a:pt x="80" y="43"/>
                    </a:cubicBezTo>
                    <a:cubicBezTo>
                      <a:pt x="79" y="43"/>
                      <a:pt x="78" y="42"/>
                      <a:pt x="77" y="41"/>
                    </a:cubicBezTo>
                    <a:cubicBezTo>
                      <a:pt x="77" y="38"/>
                      <a:pt x="79" y="36"/>
                      <a:pt x="81" y="34"/>
                    </a:cubicBezTo>
                    <a:cubicBezTo>
                      <a:pt x="83" y="33"/>
                      <a:pt x="84" y="31"/>
                      <a:pt x="86" y="31"/>
                    </a:cubicBezTo>
                    <a:cubicBezTo>
                      <a:pt x="85" y="34"/>
                      <a:pt x="83" y="37"/>
                      <a:pt x="83" y="41"/>
                    </a:cubicBezTo>
                    <a:cubicBezTo>
                      <a:pt x="83" y="41"/>
                      <a:pt x="83" y="41"/>
                      <a:pt x="83" y="41"/>
                    </a:cubicBezTo>
                    <a:cubicBezTo>
                      <a:pt x="83" y="41"/>
                      <a:pt x="83" y="41"/>
                      <a:pt x="83" y="41"/>
                    </a:cubicBezTo>
                    <a:close/>
                    <a:moveTo>
                      <a:pt x="147" y="31"/>
                    </a:moveTo>
                    <a:cubicBezTo>
                      <a:pt x="146" y="33"/>
                      <a:pt x="143" y="34"/>
                      <a:pt x="141" y="34"/>
                    </a:cubicBezTo>
                    <a:cubicBezTo>
                      <a:pt x="140" y="33"/>
                      <a:pt x="139" y="32"/>
                      <a:pt x="137" y="32"/>
                    </a:cubicBezTo>
                    <a:cubicBezTo>
                      <a:pt x="137" y="32"/>
                      <a:pt x="137" y="32"/>
                      <a:pt x="137" y="31"/>
                    </a:cubicBezTo>
                    <a:cubicBezTo>
                      <a:pt x="139" y="30"/>
                      <a:pt x="141" y="30"/>
                      <a:pt x="143" y="30"/>
                    </a:cubicBezTo>
                    <a:cubicBezTo>
                      <a:pt x="145" y="30"/>
                      <a:pt x="146" y="30"/>
                      <a:pt x="147" y="31"/>
                    </a:cubicBezTo>
                    <a:cubicBezTo>
                      <a:pt x="147" y="31"/>
                      <a:pt x="147" y="31"/>
                      <a:pt x="147" y="31"/>
                    </a:cubicBezTo>
                    <a:cubicBezTo>
                      <a:pt x="147" y="31"/>
                      <a:pt x="147" y="31"/>
                      <a:pt x="147" y="31"/>
                    </a:cubicBezTo>
                    <a:close/>
                    <a:moveTo>
                      <a:pt x="117" y="29"/>
                    </a:moveTo>
                    <a:cubicBezTo>
                      <a:pt x="120" y="30"/>
                      <a:pt x="124" y="30"/>
                      <a:pt x="127" y="30"/>
                    </a:cubicBezTo>
                    <a:cubicBezTo>
                      <a:pt x="126" y="31"/>
                      <a:pt x="125" y="31"/>
                      <a:pt x="125" y="32"/>
                    </a:cubicBezTo>
                    <a:cubicBezTo>
                      <a:pt x="120" y="33"/>
                      <a:pt x="115" y="34"/>
                      <a:pt x="111" y="32"/>
                    </a:cubicBezTo>
                    <a:cubicBezTo>
                      <a:pt x="110" y="32"/>
                      <a:pt x="109" y="30"/>
                      <a:pt x="110" y="29"/>
                    </a:cubicBezTo>
                    <a:cubicBezTo>
                      <a:pt x="112" y="27"/>
                      <a:pt x="115" y="28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lose/>
                    <a:moveTo>
                      <a:pt x="170" y="27"/>
                    </a:moveTo>
                    <a:cubicBezTo>
                      <a:pt x="171" y="27"/>
                      <a:pt x="171" y="28"/>
                      <a:pt x="171" y="28"/>
                    </a:cubicBezTo>
                    <a:cubicBezTo>
                      <a:pt x="168" y="30"/>
                      <a:pt x="165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1" y="33"/>
                      <a:pt x="162" y="33"/>
                      <a:pt x="162" y="32"/>
                    </a:cubicBezTo>
                    <a:cubicBezTo>
                      <a:pt x="161" y="30"/>
                      <a:pt x="159" y="30"/>
                      <a:pt x="158" y="29"/>
                    </a:cubicBezTo>
                    <a:cubicBezTo>
                      <a:pt x="158" y="27"/>
                      <a:pt x="161" y="27"/>
                      <a:pt x="162" y="26"/>
                    </a:cubicBezTo>
                    <a:cubicBezTo>
                      <a:pt x="164" y="26"/>
                      <a:pt x="167" y="26"/>
                      <a:pt x="169" y="27"/>
                    </a:cubicBezTo>
                    <a:cubicBezTo>
                      <a:pt x="169" y="27"/>
                      <a:pt x="169" y="27"/>
                      <a:pt x="169" y="27"/>
                    </a:cubicBezTo>
                    <a:cubicBezTo>
                      <a:pt x="170" y="27"/>
                      <a:pt x="170" y="27"/>
                      <a:pt x="170" y="27"/>
                    </a:cubicBezTo>
                    <a:cubicBezTo>
                      <a:pt x="170" y="27"/>
                      <a:pt x="170" y="27"/>
                      <a:pt x="170" y="27"/>
                    </a:cubicBezTo>
                    <a:close/>
                    <a:moveTo>
                      <a:pt x="90" y="39"/>
                    </a:moveTo>
                    <a:cubicBezTo>
                      <a:pt x="89" y="39"/>
                      <a:pt x="88" y="39"/>
                      <a:pt x="87" y="38"/>
                    </a:cubicBezTo>
                    <a:cubicBezTo>
                      <a:pt x="87" y="31"/>
                      <a:pt x="94" y="27"/>
                      <a:pt x="98" y="25"/>
                    </a:cubicBezTo>
                    <a:cubicBezTo>
                      <a:pt x="94" y="28"/>
                      <a:pt x="95" y="35"/>
                      <a:pt x="90" y="39"/>
                    </a:cubicBezTo>
                    <a:cubicBezTo>
                      <a:pt x="90" y="39"/>
                      <a:pt x="90" y="39"/>
                      <a:pt x="90" y="39"/>
                    </a:cubicBezTo>
                    <a:cubicBezTo>
                      <a:pt x="90" y="39"/>
                      <a:pt x="90" y="39"/>
                      <a:pt x="90" y="39"/>
                    </a:cubicBezTo>
                    <a:close/>
                    <a:moveTo>
                      <a:pt x="132" y="24"/>
                    </a:moveTo>
                    <a:cubicBezTo>
                      <a:pt x="135" y="25"/>
                      <a:pt x="138" y="26"/>
                      <a:pt x="141" y="27"/>
                    </a:cubicBezTo>
                    <a:cubicBezTo>
                      <a:pt x="136" y="28"/>
                      <a:pt x="130" y="29"/>
                      <a:pt x="125" y="28"/>
                    </a:cubicBezTo>
                    <a:cubicBezTo>
                      <a:pt x="124" y="27"/>
                      <a:pt x="123" y="27"/>
                      <a:pt x="123" y="26"/>
                    </a:cubicBezTo>
                    <a:cubicBezTo>
                      <a:pt x="123" y="25"/>
                      <a:pt x="124" y="24"/>
                      <a:pt x="124" y="23"/>
                    </a:cubicBezTo>
                    <a:cubicBezTo>
                      <a:pt x="127" y="22"/>
                      <a:pt x="130" y="22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lose/>
                    <a:moveTo>
                      <a:pt x="149" y="24"/>
                    </a:moveTo>
                    <a:cubicBezTo>
                      <a:pt x="157" y="25"/>
                      <a:pt x="164" y="23"/>
                      <a:pt x="171" y="22"/>
                    </a:cubicBezTo>
                    <a:cubicBezTo>
                      <a:pt x="171" y="22"/>
                      <a:pt x="171" y="23"/>
                      <a:pt x="170" y="23"/>
                    </a:cubicBezTo>
                    <a:cubicBezTo>
                      <a:pt x="160" y="24"/>
                      <a:pt x="150" y="27"/>
                      <a:pt x="139" y="25"/>
                    </a:cubicBezTo>
                    <a:cubicBezTo>
                      <a:pt x="138" y="24"/>
                      <a:pt x="137" y="24"/>
                      <a:pt x="137" y="23"/>
                    </a:cubicBezTo>
                    <a:cubicBezTo>
                      <a:pt x="137" y="22"/>
                      <a:pt x="136" y="21"/>
                      <a:pt x="137" y="21"/>
                    </a:cubicBezTo>
                    <a:cubicBezTo>
                      <a:pt x="141" y="21"/>
                      <a:pt x="145" y="23"/>
                      <a:pt x="149" y="24"/>
                    </a:cubicBezTo>
                    <a:cubicBezTo>
                      <a:pt x="149" y="24"/>
                      <a:pt x="149" y="24"/>
                      <a:pt x="149" y="24"/>
                    </a:cubicBezTo>
                    <a:cubicBezTo>
                      <a:pt x="149" y="24"/>
                      <a:pt x="149" y="24"/>
                      <a:pt x="149" y="24"/>
                    </a:cubicBezTo>
                    <a:close/>
                    <a:moveTo>
                      <a:pt x="113" y="19"/>
                    </a:moveTo>
                    <a:cubicBezTo>
                      <a:pt x="109" y="23"/>
                      <a:pt x="107" y="27"/>
                      <a:pt x="105" y="30"/>
                    </a:cubicBezTo>
                    <a:cubicBezTo>
                      <a:pt x="103" y="32"/>
                      <a:pt x="102" y="32"/>
                      <a:pt x="101" y="32"/>
                    </a:cubicBezTo>
                    <a:cubicBezTo>
                      <a:pt x="100" y="31"/>
                      <a:pt x="98" y="30"/>
                      <a:pt x="99" y="28"/>
                    </a:cubicBezTo>
                    <a:cubicBezTo>
                      <a:pt x="101" y="25"/>
                      <a:pt x="104" y="23"/>
                      <a:pt x="107" y="21"/>
                    </a:cubicBezTo>
                    <a:cubicBezTo>
                      <a:pt x="109" y="20"/>
                      <a:pt x="111" y="19"/>
                      <a:pt x="113" y="19"/>
                    </a:cubicBezTo>
                    <a:cubicBezTo>
                      <a:pt x="113" y="19"/>
                      <a:pt x="113" y="19"/>
                      <a:pt x="113" y="19"/>
                    </a:cubicBezTo>
                    <a:cubicBezTo>
                      <a:pt x="113" y="19"/>
                      <a:pt x="113" y="19"/>
                      <a:pt x="113" y="19"/>
                    </a:cubicBezTo>
                    <a:close/>
                    <a:moveTo>
                      <a:pt x="172" y="18"/>
                    </a:moveTo>
                    <a:cubicBezTo>
                      <a:pt x="172" y="18"/>
                      <a:pt x="172" y="18"/>
                      <a:pt x="171" y="19"/>
                    </a:cubicBezTo>
                    <a:cubicBezTo>
                      <a:pt x="163" y="19"/>
                      <a:pt x="155" y="21"/>
                      <a:pt x="147" y="21"/>
                    </a:cubicBezTo>
                    <a:cubicBezTo>
                      <a:pt x="147" y="20"/>
                      <a:pt x="146" y="20"/>
                      <a:pt x="146" y="19"/>
                    </a:cubicBezTo>
                    <a:cubicBezTo>
                      <a:pt x="147" y="19"/>
                      <a:pt x="148" y="19"/>
                      <a:pt x="149" y="19"/>
                    </a:cubicBezTo>
                    <a:cubicBezTo>
                      <a:pt x="157" y="19"/>
                      <a:pt x="164" y="18"/>
                      <a:pt x="171" y="17"/>
                    </a:cubicBezTo>
                    <a:cubicBezTo>
                      <a:pt x="171" y="17"/>
                      <a:pt x="172" y="17"/>
                      <a:pt x="172" y="18"/>
                    </a:cubicBezTo>
                    <a:cubicBezTo>
                      <a:pt x="172" y="18"/>
                      <a:pt x="172" y="18"/>
                      <a:pt x="172" y="18"/>
                    </a:cubicBezTo>
                    <a:cubicBezTo>
                      <a:pt x="172" y="18"/>
                      <a:pt x="172" y="18"/>
                      <a:pt x="172" y="18"/>
                    </a:cubicBezTo>
                    <a:close/>
                    <a:moveTo>
                      <a:pt x="174" y="14"/>
                    </a:moveTo>
                    <a:cubicBezTo>
                      <a:pt x="174" y="14"/>
                      <a:pt x="173" y="14"/>
                      <a:pt x="173" y="15"/>
                    </a:cubicBezTo>
                    <a:cubicBezTo>
                      <a:pt x="165" y="15"/>
                      <a:pt x="158" y="16"/>
                      <a:pt x="151" y="17"/>
                    </a:cubicBezTo>
                    <a:cubicBezTo>
                      <a:pt x="151" y="17"/>
                      <a:pt x="151" y="16"/>
                      <a:pt x="150" y="16"/>
                    </a:cubicBezTo>
                    <a:cubicBezTo>
                      <a:pt x="158" y="15"/>
                      <a:pt x="166" y="13"/>
                      <a:pt x="174" y="13"/>
                    </a:cubicBezTo>
                    <a:cubicBezTo>
                      <a:pt x="174" y="13"/>
                      <a:pt x="174" y="13"/>
                      <a:pt x="174" y="13"/>
                    </a:cubicBezTo>
                    <a:cubicBezTo>
                      <a:pt x="174" y="14"/>
                      <a:pt x="174" y="14"/>
                      <a:pt x="174" y="14"/>
                    </a:cubicBezTo>
                    <a:cubicBezTo>
                      <a:pt x="174" y="14"/>
                      <a:pt x="174" y="14"/>
                      <a:pt x="174" y="14"/>
                    </a:cubicBezTo>
                    <a:close/>
                    <a:moveTo>
                      <a:pt x="115" y="25"/>
                    </a:moveTo>
                    <a:cubicBezTo>
                      <a:pt x="115" y="24"/>
                      <a:pt x="114" y="23"/>
                      <a:pt x="115" y="22"/>
                    </a:cubicBezTo>
                    <a:cubicBezTo>
                      <a:pt x="118" y="17"/>
                      <a:pt x="123" y="15"/>
                      <a:pt x="128" y="13"/>
                    </a:cubicBezTo>
                    <a:cubicBezTo>
                      <a:pt x="122" y="16"/>
                      <a:pt x="124" y="27"/>
                      <a:pt x="115" y="25"/>
                    </a:cubicBezTo>
                    <a:cubicBezTo>
                      <a:pt x="115" y="25"/>
                      <a:pt x="115" y="25"/>
                      <a:pt x="115" y="25"/>
                    </a:cubicBezTo>
                    <a:cubicBezTo>
                      <a:pt x="115" y="25"/>
                      <a:pt x="115" y="25"/>
                      <a:pt x="115" y="25"/>
                    </a:cubicBezTo>
                    <a:close/>
                    <a:moveTo>
                      <a:pt x="172" y="10"/>
                    </a:moveTo>
                    <a:cubicBezTo>
                      <a:pt x="172" y="10"/>
                      <a:pt x="172" y="11"/>
                      <a:pt x="172" y="11"/>
                    </a:cubicBezTo>
                    <a:cubicBezTo>
                      <a:pt x="162" y="11"/>
                      <a:pt x="153" y="12"/>
                      <a:pt x="145" y="17"/>
                    </a:cubicBezTo>
                    <a:cubicBezTo>
                      <a:pt x="144" y="18"/>
                      <a:pt x="142" y="19"/>
                      <a:pt x="140" y="18"/>
                    </a:cubicBezTo>
                    <a:cubicBezTo>
                      <a:pt x="140" y="18"/>
                      <a:pt x="139" y="18"/>
                      <a:pt x="139" y="18"/>
                    </a:cubicBezTo>
                    <a:cubicBezTo>
                      <a:pt x="139" y="18"/>
                      <a:pt x="139" y="18"/>
                      <a:pt x="139" y="18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3" y="14"/>
                      <a:pt x="147" y="13"/>
                      <a:pt x="152" y="12"/>
                    </a:cubicBezTo>
                    <a:cubicBezTo>
                      <a:pt x="158" y="11"/>
                      <a:pt x="165" y="9"/>
                      <a:pt x="172" y="10"/>
                    </a:cubicBezTo>
                    <a:cubicBezTo>
                      <a:pt x="172" y="10"/>
                      <a:pt x="172" y="10"/>
                      <a:pt x="172" y="10"/>
                    </a:cubicBezTo>
                    <a:cubicBezTo>
                      <a:pt x="172" y="10"/>
                      <a:pt x="172" y="10"/>
                      <a:pt x="172" y="10"/>
                    </a:cubicBezTo>
                    <a:close/>
                    <a:moveTo>
                      <a:pt x="169" y="7"/>
                    </a:moveTo>
                    <a:cubicBezTo>
                      <a:pt x="158" y="8"/>
                      <a:pt x="147" y="9"/>
                      <a:pt x="138" y="14"/>
                    </a:cubicBezTo>
                    <a:cubicBezTo>
                      <a:pt x="134" y="16"/>
                      <a:pt x="135" y="23"/>
                      <a:pt x="129" y="21"/>
                    </a:cubicBezTo>
                    <a:cubicBezTo>
                      <a:pt x="128" y="21"/>
                      <a:pt x="128" y="19"/>
                      <a:pt x="128" y="18"/>
                    </a:cubicBezTo>
                    <a:cubicBezTo>
                      <a:pt x="129" y="14"/>
                      <a:pt x="150" y="7"/>
                      <a:pt x="169" y="5"/>
                    </a:cubicBezTo>
                    <a:cubicBezTo>
                      <a:pt x="170" y="5"/>
                      <a:pt x="170" y="7"/>
                      <a:pt x="169" y="7"/>
                    </a:cubicBezTo>
                    <a:close/>
                    <a:moveTo>
                      <a:pt x="193" y="370"/>
                    </a:moveTo>
                    <a:cubicBezTo>
                      <a:pt x="192" y="371"/>
                      <a:pt x="192" y="371"/>
                      <a:pt x="192" y="372"/>
                    </a:cubicBezTo>
                    <a:cubicBezTo>
                      <a:pt x="193" y="372"/>
                      <a:pt x="194" y="372"/>
                      <a:pt x="195" y="372"/>
                    </a:cubicBezTo>
                    <a:cubicBezTo>
                      <a:pt x="195" y="372"/>
                      <a:pt x="195" y="372"/>
                      <a:pt x="195" y="372"/>
                    </a:cubicBezTo>
                    <a:cubicBezTo>
                      <a:pt x="210" y="371"/>
                      <a:pt x="210" y="371"/>
                      <a:pt x="210" y="371"/>
                    </a:cubicBezTo>
                    <a:cubicBezTo>
                      <a:pt x="211" y="370"/>
                      <a:pt x="211" y="370"/>
                      <a:pt x="211" y="370"/>
                    </a:cubicBezTo>
                    <a:cubicBezTo>
                      <a:pt x="211" y="370"/>
                      <a:pt x="211" y="370"/>
                      <a:pt x="211" y="370"/>
                    </a:cubicBezTo>
                    <a:cubicBezTo>
                      <a:pt x="211" y="370"/>
                      <a:pt x="211" y="369"/>
                      <a:pt x="210" y="369"/>
                    </a:cubicBezTo>
                    <a:cubicBezTo>
                      <a:pt x="204" y="370"/>
                      <a:pt x="199" y="370"/>
                      <a:pt x="193" y="370"/>
                    </a:cubicBezTo>
                    <a:cubicBezTo>
                      <a:pt x="193" y="370"/>
                      <a:pt x="193" y="370"/>
                      <a:pt x="193" y="370"/>
                    </a:cubicBezTo>
                    <a:cubicBezTo>
                      <a:pt x="193" y="370"/>
                      <a:pt x="193" y="370"/>
                      <a:pt x="193" y="370"/>
                    </a:cubicBezTo>
                    <a:close/>
                    <a:moveTo>
                      <a:pt x="261" y="368"/>
                    </a:moveTo>
                    <a:cubicBezTo>
                      <a:pt x="260" y="369"/>
                      <a:pt x="259" y="370"/>
                      <a:pt x="258" y="371"/>
                    </a:cubicBezTo>
                    <a:cubicBezTo>
                      <a:pt x="264" y="371"/>
                      <a:pt x="271" y="370"/>
                      <a:pt x="277" y="369"/>
                    </a:cubicBezTo>
                    <a:cubicBezTo>
                      <a:pt x="277" y="369"/>
                      <a:pt x="277" y="369"/>
                      <a:pt x="277" y="369"/>
                    </a:cubicBezTo>
                    <a:cubicBezTo>
                      <a:pt x="275" y="367"/>
                      <a:pt x="275" y="367"/>
                      <a:pt x="275" y="367"/>
                    </a:cubicBezTo>
                    <a:cubicBezTo>
                      <a:pt x="261" y="368"/>
                      <a:pt x="261" y="368"/>
                      <a:pt x="261" y="368"/>
                    </a:cubicBezTo>
                    <a:cubicBezTo>
                      <a:pt x="261" y="368"/>
                      <a:pt x="261" y="368"/>
                      <a:pt x="261" y="368"/>
                    </a:cubicBezTo>
                    <a:close/>
                    <a:moveTo>
                      <a:pt x="219" y="368"/>
                    </a:moveTo>
                    <a:cubicBezTo>
                      <a:pt x="218" y="369"/>
                      <a:pt x="218" y="369"/>
                      <a:pt x="218" y="370"/>
                    </a:cubicBezTo>
                    <a:cubicBezTo>
                      <a:pt x="222" y="370"/>
                      <a:pt x="225" y="369"/>
                      <a:pt x="229" y="369"/>
                    </a:cubicBezTo>
                    <a:cubicBezTo>
                      <a:pt x="229" y="369"/>
                      <a:pt x="229" y="368"/>
                      <a:pt x="229" y="368"/>
                    </a:cubicBezTo>
                    <a:cubicBezTo>
                      <a:pt x="228" y="367"/>
                      <a:pt x="228" y="367"/>
                      <a:pt x="228" y="367"/>
                    </a:cubicBezTo>
                    <a:cubicBezTo>
                      <a:pt x="225" y="367"/>
                      <a:pt x="221" y="368"/>
                      <a:pt x="219" y="368"/>
                    </a:cubicBezTo>
                    <a:cubicBezTo>
                      <a:pt x="219" y="368"/>
                      <a:pt x="219" y="368"/>
                      <a:pt x="219" y="368"/>
                    </a:cubicBezTo>
                    <a:cubicBezTo>
                      <a:pt x="219" y="368"/>
                      <a:pt x="219" y="368"/>
                      <a:pt x="219" y="368"/>
                    </a:cubicBezTo>
                    <a:close/>
                    <a:moveTo>
                      <a:pt x="210" y="366"/>
                    </a:moveTo>
                    <a:cubicBezTo>
                      <a:pt x="209" y="366"/>
                      <a:pt x="209" y="367"/>
                      <a:pt x="209" y="367"/>
                    </a:cubicBezTo>
                    <a:cubicBezTo>
                      <a:pt x="210" y="367"/>
                      <a:pt x="210" y="368"/>
                      <a:pt x="211" y="368"/>
                    </a:cubicBezTo>
                    <a:cubicBezTo>
                      <a:pt x="211" y="367"/>
                      <a:pt x="212" y="367"/>
                      <a:pt x="212" y="366"/>
                    </a:cubicBezTo>
                    <a:cubicBezTo>
                      <a:pt x="214" y="366"/>
                      <a:pt x="213" y="369"/>
                      <a:pt x="215" y="368"/>
                    </a:cubicBezTo>
                    <a:cubicBezTo>
                      <a:pt x="215" y="367"/>
                      <a:pt x="216" y="367"/>
                      <a:pt x="215" y="366"/>
                    </a:cubicBezTo>
                    <a:cubicBezTo>
                      <a:pt x="215" y="366"/>
                      <a:pt x="215" y="366"/>
                      <a:pt x="215" y="366"/>
                    </a:cubicBezTo>
                    <a:cubicBezTo>
                      <a:pt x="210" y="366"/>
                      <a:pt x="210" y="366"/>
                      <a:pt x="210" y="366"/>
                    </a:cubicBezTo>
                    <a:cubicBezTo>
                      <a:pt x="210" y="366"/>
                      <a:pt x="210" y="366"/>
                      <a:pt x="210" y="366"/>
                    </a:cubicBezTo>
                    <a:close/>
                    <a:moveTo>
                      <a:pt x="277" y="366"/>
                    </a:moveTo>
                    <a:cubicBezTo>
                      <a:pt x="277" y="366"/>
                      <a:pt x="277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6"/>
                      <a:pt x="279" y="365"/>
                      <a:pt x="278" y="365"/>
                    </a:cubicBezTo>
                    <a:cubicBezTo>
                      <a:pt x="277" y="365"/>
                      <a:pt x="277" y="365"/>
                      <a:pt x="277" y="366"/>
                    </a:cubicBezTo>
                    <a:cubicBezTo>
                      <a:pt x="277" y="366"/>
                      <a:pt x="277" y="366"/>
                      <a:pt x="277" y="366"/>
                    </a:cubicBezTo>
                    <a:cubicBezTo>
                      <a:pt x="277" y="366"/>
                      <a:pt x="277" y="366"/>
                      <a:pt x="277" y="366"/>
                    </a:cubicBezTo>
                    <a:close/>
                    <a:moveTo>
                      <a:pt x="180" y="370"/>
                    </a:moveTo>
                    <a:cubicBezTo>
                      <a:pt x="180" y="370"/>
                      <a:pt x="180" y="371"/>
                      <a:pt x="181" y="371"/>
                    </a:cubicBezTo>
                    <a:cubicBezTo>
                      <a:pt x="181" y="371"/>
                      <a:pt x="181" y="371"/>
                      <a:pt x="181" y="371"/>
                    </a:cubicBezTo>
                    <a:cubicBezTo>
                      <a:pt x="182" y="370"/>
                      <a:pt x="182" y="370"/>
                      <a:pt x="182" y="370"/>
                    </a:cubicBezTo>
                    <a:cubicBezTo>
                      <a:pt x="182" y="370"/>
                      <a:pt x="182" y="370"/>
                      <a:pt x="182" y="370"/>
                    </a:cubicBezTo>
                    <a:cubicBezTo>
                      <a:pt x="181" y="367"/>
                      <a:pt x="181" y="364"/>
                      <a:pt x="181" y="361"/>
                    </a:cubicBezTo>
                    <a:cubicBezTo>
                      <a:pt x="181" y="361"/>
                      <a:pt x="181" y="361"/>
                      <a:pt x="181" y="361"/>
                    </a:cubicBezTo>
                    <a:cubicBezTo>
                      <a:pt x="180" y="361"/>
                      <a:pt x="180" y="361"/>
                      <a:pt x="180" y="361"/>
                    </a:cubicBezTo>
                    <a:cubicBezTo>
                      <a:pt x="180" y="370"/>
                      <a:pt x="180" y="370"/>
                      <a:pt x="180" y="370"/>
                    </a:cubicBezTo>
                    <a:cubicBezTo>
                      <a:pt x="180" y="370"/>
                      <a:pt x="180" y="370"/>
                      <a:pt x="180" y="370"/>
                    </a:cubicBezTo>
                    <a:close/>
                    <a:moveTo>
                      <a:pt x="183" y="361"/>
                    </a:moveTo>
                    <a:cubicBezTo>
                      <a:pt x="183" y="364"/>
                      <a:pt x="182" y="368"/>
                      <a:pt x="184" y="371"/>
                    </a:cubicBezTo>
                    <a:cubicBezTo>
                      <a:pt x="186" y="371"/>
                      <a:pt x="190" y="372"/>
                      <a:pt x="192" y="369"/>
                    </a:cubicBezTo>
                    <a:cubicBezTo>
                      <a:pt x="192" y="368"/>
                      <a:pt x="190" y="368"/>
                      <a:pt x="189" y="368"/>
                    </a:cubicBezTo>
                    <a:cubicBezTo>
                      <a:pt x="188" y="368"/>
                      <a:pt x="186" y="369"/>
                      <a:pt x="184" y="369"/>
                    </a:cubicBezTo>
                    <a:cubicBezTo>
                      <a:pt x="184" y="366"/>
                      <a:pt x="184" y="363"/>
                      <a:pt x="184" y="361"/>
                    </a:cubicBezTo>
                    <a:cubicBezTo>
                      <a:pt x="184" y="361"/>
                      <a:pt x="184" y="361"/>
                      <a:pt x="184" y="361"/>
                    </a:cubicBezTo>
                    <a:cubicBezTo>
                      <a:pt x="183" y="361"/>
                      <a:pt x="183" y="361"/>
                      <a:pt x="183" y="361"/>
                    </a:cubicBezTo>
                    <a:cubicBezTo>
                      <a:pt x="183" y="361"/>
                      <a:pt x="183" y="361"/>
                      <a:pt x="183" y="361"/>
                    </a:cubicBezTo>
                    <a:close/>
                    <a:moveTo>
                      <a:pt x="267" y="363"/>
                    </a:moveTo>
                    <a:cubicBezTo>
                      <a:pt x="275" y="363"/>
                      <a:pt x="282" y="363"/>
                      <a:pt x="289" y="361"/>
                    </a:cubicBezTo>
                    <a:cubicBezTo>
                      <a:pt x="289" y="361"/>
                      <a:pt x="288" y="360"/>
                      <a:pt x="287" y="360"/>
                    </a:cubicBezTo>
                    <a:cubicBezTo>
                      <a:pt x="287" y="360"/>
                      <a:pt x="287" y="360"/>
                      <a:pt x="287" y="360"/>
                    </a:cubicBezTo>
                    <a:cubicBezTo>
                      <a:pt x="270" y="360"/>
                      <a:pt x="270" y="360"/>
                      <a:pt x="270" y="360"/>
                    </a:cubicBezTo>
                    <a:cubicBezTo>
                      <a:pt x="267" y="363"/>
                      <a:pt x="267" y="363"/>
                      <a:pt x="267" y="363"/>
                    </a:cubicBezTo>
                    <a:cubicBezTo>
                      <a:pt x="267" y="363"/>
                      <a:pt x="267" y="363"/>
                      <a:pt x="267" y="363"/>
                    </a:cubicBezTo>
                    <a:close/>
                    <a:moveTo>
                      <a:pt x="289" y="356"/>
                    </a:moveTo>
                    <a:cubicBezTo>
                      <a:pt x="288" y="357"/>
                      <a:pt x="289" y="358"/>
                      <a:pt x="289" y="359"/>
                    </a:cubicBezTo>
                    <a:cubicBezTo>
                      <a:pt x="290" y="360"/>
                      <a:pt x="290" y="360"/>
                      <a:pt x="291" y="360"/>
                    </a:cubicBezTo>
                    <a:cubicBezTo>
                      <a:pt x="291" y="359"/>
                      <a:pt x="291" y="358"/>
                      <a:pt x="291" y="357"/>
                    </a:cubicBezTo>
                    <a:cubicBezTo>
                      <a:pt x="290" y="357"/>
                      <a:pt x="290" y="356"/>
                      <a:pt x="289" y="356"/>
                    </a:cubicBezTo>
                    <a:cubicBezTo>
                      <a:pt x="289" y="356"/>
                      <a:pt x="289" y="356"/>
                      <a:pt x="289" y="356"/>
                    </a:cubicBezTo>
                    <a:cubicBezTo>
                      <a:pt x="289" y="356"/>
                      <a:pt x="289" y="356"/>
                      <a:pt x="289" y="356"/>
                    </a:cubicBezTo>
                    <a:close/>
                    <a:moveTo>
                      <a:pt x="187" y="358"/>
                    </a:moveTo>
                    <a:cubicBezTo>
                      <a:pt x="186" y="359"/>
                      <a:pt x="186" y="360"/>
                      <a:pt x="186" y="361"/>
                    </a:cubicBezTo>
                    <a:cubicBezTo>
                      <a:pt x="186" y="363"/>
                      <a:pt x="186" y="365"/>
                      <a:pt x="187" y="367"/>
                    </a:cubicBezTo>
                    <a:cubicBezTo>
                      <a:pt x="191" y="366"/>
                      <a:pt x="195" y="366"/>
                      <a:pt x="199" y="365"/>
                    </a:cubicBezTo>
                    <a:cubicBezTo>
                      <a:pt x="199" y="363"/>
                      <a:pt x="199" y="360"/>
                      <a:pt x="198" y="357"/>
                    </a:cubicBezTo>
                    <a:cubicBezTo>
                      <a:pt x="197" y="358"/>
                      <a:pt x="195" y="359"/>
                      <a:pt x="193" y="359"/>
                    </a:cubicBezTo>
                    <a:cubicBezTo>
                      <a:pt x="193" y="359"/>
                      <a:pt x="193" y="359"/>
                      <a:pt x="193" y="359"/>
                    </a:cubicBezTo>
                    <a:cubicBezTo>
                      <a:pt x="191" y="355"/>
                      <a:pt x="191" y="355"/>
                      <a:pt x="191" y="355"/>
                    </a:cubicBezTo>
                    <a:cubicBezTo>
                      <a:pt x="191" y="355"/>
                      <a:pt x="191" y="355"/>
                      <a:pt x="191" y="355"/>
                    </a:cubicBezTo>
                    <a:cubicBezTo>
                      <a:pt x="189" y="356"/>
                      <a:pt x="187" y="356"/>
                      <a:pt x="187" y="358"/>
                    </a:cubicBezTo>
                    <a:cubicBezTo>
                      <a:pt x="187" y="358"/>
                      <a:pt x="187" y="358"/>
                      <a:pt x="187" y="358"/>
                    </a:cubicBezTo>
                    <a:cubicBezTo>
                      <a:pt x="187" y="358"/>
                      <a:pt x="187" y="358"/>
                      <a:pt x="187" y="358"/>
                    </a:cubicBezTo>
                    <a:close/>
                    <a:moveTo>
                      <a:pt x="238" y="363"/>
                    </a:moveTo>
                    <a:cubicBezTo>
                      <a:pt x="236" y="364"/>
                      <a:pt x="232" y="364"/>
                      <a:pt x="230" y="365"/>
                    </a:cubicBezTo>
                    <a:cubicBezTo>
                      <a:pt x="230" y="365"/>
                      <a:pt x="231" y="365"/>
                      <a:pt x="231" y="366"/>
                    </a:cubicBezTo>
                    <a:cubicBezTo>
                      <a:pt x="233" y="366"/>
                      <a:pt x="236" y="366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40" y="363"/>
                      <a:pt x="239" y="360"/>
                      <a:pt x="241" y="359"/>
                    </a:cubicBezTo>
                    <a:cubicBezTo>
                      <a:pt x="244" y="360"/>
                      <a:pt x="247" y="361"/>
                      <a:pt x="250" y="362"/>
                    </a:cubicBezTo>
                    <a:cubicBezTo>
                      <a:pt x="250" y="361"/>
                      <a:pt x="249" y="360"/>
                      <a:pt x="248" y="359"/>
                    </a:cubicBezTo>
                    <a:cubicBezTo>
                      <a:pt x="248" y="359"/>
                      <a:pt x="248" y="359"/>
                      <a:pt x="248" y="359"/>
                    </a:cubicBezTo>
                    <a:cubicBezTo>
                      <a:pt x="239" y="355"/>
                      <a:pt x="239" y="355"/>
                      <a:pt x="239" y="355"/>
                    </a:cubicBezTo>
                    <a:cubicBezTo>
                      <a:pt x="238" y="363"/>
                      <a:pt x="238" y="363"/>
                      <a:pt x="238" y="363"/>
                    </a:cubicBezTo>
                    <a:cubicBezTo>
                      <a:pt x="238" y="363"/>
                      <a:pt x="238" y="363"/>
                      <a:pt x="238" y="363"/>
                    </a:cubicBezTo>
                    <a:close/>
                    <a:moveTo>
                      <a:pt x="200" y="356"/>
                    </a:moveTo>
                    <a:cubicBezTo>
                      <a:pt x="201" y="366"/>
                      <a:pt x="201" y="366"/>
                      <a:pt x="201" y="366"/>
                    </a:cubicBezTo>
                    <a:cubicBezTo>
                      <a:pt x="201" y="366"/>
                      <a:pt x="201" y="366"/>
                      <a:pt x="201" y="366"/>
                    </a:cubicBezTo>
                    <a:cubicBezTo>
                      <a:pt x="200" y="367"/>
                      <a:pt x="200" y="368"/>
                      <a:pt x="199" y="369"/>
                    </a:cubicBezTo>
                    <a:cubicBezTo>
                      <a:pt x="199" y="369"/>
                      <a:pt x="199" y="369"/>
                      <a:pt x="199" y="369"/>
                    </a:cubicBezTo>
                    <a:cubicBezTo>
                      <a:pt x="204" y="368"/>
                      <a:pt x="204" y="368"/>
                      <a:pt x="204" y="368"/>
                    </a:cubicBezTo>
                    <a:cubicBezTo>
                      <a:pt x="204" y="368"/>
                      <a:pt x="204" y="368"/>
                      <a:pt x="204" y="368"/>
                    </a:cubicBezTo>
                    <a:cubicBezTo>
                      <a:pt x="203" y="364"/>
                      <a:pt x="204" y="359"/>
                      <a:pt x="203" y="355"/>
                    </a:cubicBezTo>
                    <a:cubicBezTo>
                      <a:pt x="202" y="354"/>
                      <a:pt x="201" y="355"/>
                      <a:pt x="200" y="356"/>
                    </a:cubicBezTo>
                    <a:cubicBezTo>
                      <a:pt x="200" y="356"/>
                      <a:pt x="200" y="356"/>
                      <a:pt x="200" y="356"/>
                    </a:cubicBezTo>
                    <a:cubicBezTo>
                      <a:pt x="200" y="356"/>
                      <a:pt x="200" y="356"/>
                      <a:pt x="200" y="356"/>
                    </a:cubicBezTo>
                    <a:close/>
                    <a:moveTo>
                      <a:pt x="202" y="351"/>
                    </a:moveTo>
                    <a:cubicBezTo>
                      <a:pt x="202" y="352"/>
                      <a:pt x="201" y="354"/>
                      <a:pt x="202" y="354"/>
                    </a:cubicBezTo>
                    <a:cubicBezTo>
                      <a:pt x="203" y="354"/>
                      <a:pt x="203" y="353"/>
                      <a:pt x="203" y="352"/>
                    </a:cubicBezTo>
                    <a:cubicBezTo>
                      <a:pt x="203" y="352"/>
                      <a:pt x="203" y="351"/>
                      <a:pt x="203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lose/>
                    <a:moveTo>
                      <a:pt x="278" y="355"/>
                    </a:moveTo>
                    <a:cubicBezTo>
                      <a:pt x="286" y="355"/>
                      <a:pt x="295" y="354"/>
                      <a:pt x="303" y="352"/>
                    </a:cubicBezTo>
                    <a:cubicBezTo>
                      <a:pt x="303" y="352"/>
                      <a:pt x="303" y="352"/>
                      <a:pt x="303" y="352"/>
                    </a:cubicBezTo>
                    <a:cubicBezTo>
                      <a:pt x="300" y="350"/>
                      <a:pt x="300" y="350"/>
                      <a:pt x="300" y="350"/>
                    </a:cubicBezTo>
                    <a:cubicBezTo>
                      <a:pt x="280" y="352"/>
                      <a:pt x="280" y="352"/>
                      <a:pt x="280" y="352"/>
                    </a:cubicBezTo>
                    <a:cubicBezTo>
                      <a:pt x="278" y="355"/>
                      <a:pt x="278" y="355"/>
                      <a:pt x="278" y="355"/>
                    </a:cubicBezTo>
                    <a:cubicBezTo>
                      <a:pt x="278" y="355"/>
                      <a:pt x="278" y="355"/>
                      <a:pt x="278" y="355"/>
                    </a:cubicBezTo>
                    <a:close/>
                    <a:moveTo>
                      <a:pt x="251" y="359"/>
                    </a:move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2" y="360"/>
                      <a:pt x="252" y="362"/>
                      <a:pt x="253" y="362"/>
                    </a:cubicBezTo>
                    <a:cubicBezTo>
                      <a:pt x="253" y="362"/>
                      <a:pt x="253" y="361"/>
                      <a:pt x="253" y="360"/>
                    </a:cubicBezTo>
                    <a:cubicBezTo>
                      <a:pt x="255" y="356"/>
                      <a:pt x="256" y="353"/>
                      <a:pt x="256" y="350"/>
                    </a:cubicBezTo>
                    <a:cubicBezTo>
                      <a:pt x="256" y="350"/>
                      <a:pt x="256" y="350"/>
                      <a:pt x="256" y="350"/>
                    </a:cubicBezTo>
                    <a:cubicBezTo>
                      <a:pt x="256" y="349"/>
                      <a:pt x="256" y="349"/>
                      <a:pt x="256" y="349"/>
                    </a:cubicBezTo>
                    <a:cubicBezTo>
                      <a:pt x="251" y="358"/>
                      <a:pt x="251" y="358"/>
                      <a:pt x="251" y="358"/>
                    </a:cubicBez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1" y="359"/>
                      <a:pt x="251" y="359"/>
                      <a:pt x="251" y="359"/>
                    </a:cubicBezTo>
                    <a:close/>
                    <a:moveTo>
                      <a:pt x="224" y="349"/>
                    </a:moveTo>
                    <a:cubicBezTo>
                      <a:pt x="224" y="353"/>
                      <a:pt x="223" y="358"/>
                      <a:pt x="224" y="363"/>
                    </a:cubicBezTo>
                    <a:cubicBezTo>
                      <a:pt x="224" y="363"/>
                      <a:pt x="224" y="363"/>
                      <a:pt x="224" y="363"/>
                    </a:cubicBezTo>
                    <a:cubicBezTo>
                      <a:pt x="236" y="361"/>
                      <a:pt x="236" y="361"/>
                      <a:pt x="236" y="361"/>
                    </a:cubicBezTo>
                    <a:cubicBezTo>
                      <a:pt x="236" y="361"/>
                      <a:pt x="236" y="361"/>
                      <a:pt x="236" y="361"/>
                    </a:cubicBezTo>
                    <a:cubicBezTo>
                      <a:pt x="237" y="359"/>
                      <a:pt x="237" y="357"/>
                      <a:pt x="237" y="354"/>
                    </a:cubicBezTo>
                    <a:cubicBezTo>
                      <a:pt x="237" y="354"/>
                      <a:pt x="237" y="354"/>
                      <a:pt x="237" y="354"/>
                    </a:cubicBezTo>
                    <a:cubicBezTo>
                      <a:pt x="224" y="348"/>
                      <a:pt x="224" y="348"/>
                      <a:pt x="224" y="348"/>
                    </a:cubicBezTo>
                    <a:cubicBezTo>
                      <a:pt x="224" y="349"/>
                      <a:pt x="224" y="349"/>
                      <a:pt x="224" y="349"/>
                    </a:cubicBezTo>
                    <a:cubicBezTo>
                      <a:pt x="224" y="349"/>
                      <a:pt x="224" y="349"/>
                      <a:pt x="224" y="349"/>
                    </a:cubicBezTo>
                    <a:close/>
                    <a:moveTo>
                      <a:pt x="302" y="348"/>
                    </a:moveTo>
                    <a:cubicBezTo>
                      <a:pt x="301" y="348"/>
                      <a:pt x="302" y="349"/>
                      <a:pt x="302" y="350"/>
                    </a:cubicBezTo>
                    <a:cubicBezTo>
                      <a:pt x="303" y="351"/>
                      <a:pt x="303" y="351"/>
                      <a:pt x="304" y="351"/>
                    </a:cubicBezTo>
                    <a:cubicBezTo>
                      <a:pt x="304" y="351"/>
                      <a:pt x="304" y="350"/>
                      <a:pt x="304" y="349"/>
                    </a:cubicBezTo>
                    <a:cubicBezTo>
                      <a:pt x="303" y="349"/>
                      <a:pt x="303" y="347"/>
                      <a:pt x="302" y="348"/>
                    </a:cubicBezTo>
                    <a:cubicBezTo>
                      <a:pt x="302" y="348"/>
                      <a:pt x="302" y="348"/>
                      <a:pt x="302" y="348"/>
                    </a:cubicBezTo>
                    <a:cubicBezTo>
                      <a:pt x="302" y="348"/>
                      <a:pt x="302" y="348"/>
                      <a:pt x="302" y="348"/>
                    </a:cubicBezTo>
                    <a:close/>
                    <a:moveTo>
                      <a:pt x="222" y="366"/>
                    </a:moveTo>
                    <a:cubicBezTo>
                      <a:pt x="222" y="360"/>
                      <a:pt x="222" y="353"/>
                      <a:pt x="222" y="347"/>
                    </a:cubicBezTo>
                    <a:cubicBezTo>
                      <a:pt x="222" y="347"/>
                      <a:pt x="222" y="347"/>
                      <a:pt x="222" y="347"/>
                    </a:cubicBezTo>
                    <a:cubicBezTo>
                      <a:pt x="219" y="346"/>
                      <a:pt x="219" y="346"/>
                      <a:pt x="219" y="346"/>
                    </a:cubicBezTo>
                    <a:cubicBezTo>
                      <a:pt x="220" y="366"/>
                      <a:pt x="220" y="366"/>
                      <a:pt x="220" y="366"/>
                    </a:cubicBezTo>
                    <a:cubicBezTo>
                      <a:pt x="222" y="366"/>
                      <a:pt x="222" y="366"/>
                      <a:pt x="222" y="366"/>
                    </a:cubicBezTo>
                    <a:cubicBezTo>
                      <a:pt x="222" y="366"/>
                      <a:pt x="222" y="366"/>
                      <a:pt x="222" y="366"/>
                    </a:cubicBezTo>
                    <a:close/>
                    <a:moveTo>
                      <a:pt x="210" y="350"/>
                    </a:moveTo>
                    <a:cubicBezTo>
                      <a:pt x="208" y="350"/>
                      <a:pt x="207" y="349"/>
                      <a:pt x="205" y="349"/>
                    </a:cubicBezTo>
                    <a:cubicBezTo>
                      <a:pt x="204" y="354"/>
                      <a:pt x="205" y="359"/>
                      <a:pt x="205" y="364"/>
                    </a:cubicBezTo>
                    <a:cubicBezTo>
                      <a:pt x="205" y="364"/>
                      <a:pt x="205" y="364"/>
                      <a:pt x="205" y="364"/>
                    </a:cubicBezTo>
                    <a:cubicBezTo>
                      <a:pt x="205" y="365"/>
                      <a:pt x="205" y="365"/>
                      <a:pt x="205" y="365"/>
                    </a:cubicBezTo>
                    <a:cubicBezTo>
                      <a:pt x="205" y="365"/>
                      <a:pt x="205" y="365"/>
                      <a:pt x="205" y="365"/>
                    </a:cubicBezTo>
                    <a:cubicBezTo>
                      <a:pt x="210" y="365"/>
                      <a:pt x="214" y="364"/>
                      <a:pt x="218" y="363"/>
                    </a:cubicBezTo>
                    <a:cubicBezTo>
                      <a:pt x="218" y="357"/>
                      <a:pt x="218" y="351"/>
                      <a:pt x="218" y="345"/>
                    </a:cubicBezTo>
                    <a:cubicBezTo>
                      <a:pt x="217" y="344"/>
                      <a:pt x="215" y="345"/>
                      <a:pt x="215" y="346"/>
                    </a:cubicBezTo>
                    <a:cubicBezTo>
                      <a:pt x="215" y="346"/>
                      <a:pt x="215" y="346"/>
                      <a:pt x="215" y="346"/>
                    </a:cubicBezTo>
                    <a:cubicBezTo>
                      <a:pt x="210" y="350"/>
                      <a:pt x="210" y="350"/>
                      <a:pt x="210" y="350"/>
                    </a:cubicBezTo>
                    <a:cubicBezTo>
                      <a:pt x="210" y="350"/>
                      <a:pt x="210" y="350"/>
                      <a:pt x="210" y="350"/>
                    </a:cubicBezTo>
                    <a:close/>
                    <a:moveTo>
                      <a:pt x="291" y="346"/>
                    </a:moveTo>
                    <a:cubicBezTo>
                      <a:pt x="296" y="346"/>
                      <a:pt x="301" y="344"/>
                      <a:pt x="304" y="347"/>
                    </a:cubicBezTo>
                    <a:cubicBezTo>
                      <a:pt x="304" y="347"/>
                      <a:pt x="304" y="347"/>
                      <a:pt x="304" y="347"/>
                    </a:cubicBezTo>
                    <a:cubicBezTo>
                      <a:pt x="313" y="345"/>
                      <a:pt x="313" y="345"/>
                      <a:pt x="313" y="345"/>
                    </a:cubicBezTo>
                    <a:cubicBezTo>
                      <a:pt x="311" y="342"/>
                      <a:pt x="311" y="342"/>
                      <a:pt x="311" y="342"/>
                    </a:cubicBezTo>
                    <a:cubicBezTo>
                      <a:pt x="293" y="344"/>
                      <a:pt x="293" y="344"/>
                      <a:pt x="293" y="344"/>
                    </a:cubicBezTo>
                    <a:cubicBezTo>
                      <a:pt x="291" y="346"/>
                      <a:pt x="291" y="346"/>
                      <a:pt x="291" y="346"/>
                    </a:cubicBezTo>
                    <a:cubicBezTo>
                      <a:pt x="291" y="346"/>
                      <a:pt x="291" y="346"/>
                      <a:pt x="291" y="346"/>
                    </a:cubicBezTo>
                    <a:close/>
                    <a:moveTo>
                      <a:pt x="214" y="339"/>
                    </a:moveTo>
                    <a:cubicBezTo>
                      <a:pt x="214" y="341"/>
                      <a:pt x="215" y="342"/>
                      <a:pt x="217" y="343"/>
                    </a:cubicBezTo>
                    <a:cubicBezTo>
                      <a:pt x="217" y="343"/>
                      <a:pt x="217" y="343"/>
                      <a:pt x="217" y="343"/>
                    </a:cubicBezTo>
                    <a:cubicBezTo>
                      <a:pt x="248" y="358"/>
                      <a:pt x="248" y="358"/>
                      <a:pt x="248" y="358"/>
                    </a:cubicBezTo>
                    <a:cubicBezTo>
                      <a:pt x="248" y="358"/>
                      <a:pt x="248" y="358"/>
                      <a:pt x="248" y="358"/>
                    </a:cubicBezTo>
                    <a:cubicBezTo>
                      <a:pt x="249" y="358"/>
                      <a:pt x="249" y="358"/>
                      <a:pt x="250" y="358"/>
                    </a:cubicBezTo>
                    <a:cubicBezTo>
                      <a:pt x="250" y="357"/>
                      <a:pt x="250" y="356"/>
                      <a:pt x="251" y="356"/>
                    </a:cubicBezTo>
                    <a:cubicBezTo>
                      <a:pt x="251" y="356"/>
                      <a:pt x="251" y="356"/>
                      <a:pt x="251" y="356"/>
                    </a:cubicBezTo>
                    <a:cubicBezTo>
                      <a:pt x="224" y="343"/>
                      <a:pt x="224" y="343"/>
                      <a:pt x="224" y="343"/>
                    </a:cubicBezTo>
                    <a:cubicBezTo>
                      <a:pt x="215" y="339"/>
                      <a:pt x="215" y="339"/>
                      <a:pt x="215" y="339"/>
                    </a:cubicBezTo>
                    <a:cubicBezTo>
                      <a:pt x="215" y="339"/>
                      <a:pt x="215" y="339"/>
                      <a:pt x="215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lose/>
                    <a:moveTo>
                      <a:pt x="228" y="337"/>
                    </a:moveTo>
                    <a:cubicBezTo>
                      <a:pt x="234" y="342"/>
                      <a:pt x="242" y="345"/>
                      <a:pt x="249" y="348"/>
                    </a:cubicBezTo>
                    <a:cubicBezTo>
                      <a:pt x="249" y="348"/>
                      <a:pt x="249" y="348"/>
                      <a:pt x="249" y="348"/>
                    </a:cubicBezTo>
                    <a:cubicBezTo>
                      <a:pt x="254" y="350"/>
                      <a:pt x="254" y="350"/>
                      <a:pt x="254" y="350"/>
                    </a:cubicBezTo>
                    <a:cubicBezTo>
                      <a:pt x="254" y="350"/>
                      <a:pt x="254" y="350"/>
                      <a:pt x="254" y="350"/>
                    </a:cubicBezTo>
                    <a:cubicBezTo>
                      <a:pt x="254" y="349"/>
                      <a:pt x="254" y="348"/>
                      <a:pt x="254" y="347"/>
                    </a:cubicBezTo>
                    <a:cubicBezTo>
                      <a:pt x="247" y="344"/>
                      <a:pt x="240" y="342"/>
                      <a:pt x="234" y="337"/>
                    </a:cubicBezTo>
                    <a:cubicBezTo>
                      <a:pt x="232" y="337"/>
                      <a:pt x="230" y="338"/>
                      <a:pt x="228" y="337"/>
                    </a:cubicBezTo>
                    <a:cubicBezTo>
                      <a:pt x="228" y="337"/>
                      <a:pt x="228" y="337"/>
                      <a:pt x="228" y="337"/>
                    </a:cubicBezTo>
                    <a:cubicBezTo>
                      <a:pt x="228" y="337"/>
                      <a:pt x="228" y="337"/>
                      <a:pt x="228" y="337"/>
                    </a:cubicBezTo>
                    <a:close/>
                    <a:moveTo>
                      <a:pt x="236" y="337"/>
                    </a:moveTo>
                    <a:cubicBezTo>
                      <a:pt x="242" y="341"/>
                      <a:pt x="248" y="343"/>
                      <a:pt x="254" y="346"/>
                    </a:cubicBezTo>
                    <a:cubicBezTo>
                      <a:pt x="254" y="345"/>
                      <a:pt x="254" y="344"/>
                      <a:pt x="255" y="344"/>
                    </a:cubicBezTo>
                    <a:cubicBezTo>
                      <a:pt x="250" y="341"/>
                      <a:pt x="245" y="340"/>
                      <a:pt x="240" y="337"/>
                    </a:cubicBezTo>
                    <a:cubicBezTo>
                      <a:pt x="240" y="337"/>
                      <a:pt x="240" y="337"/>
                      <a:pt x="240" y="337"/>
                    </a:cubicBezTo>
                    <a:cubicBezTo>
                      <a:pt x="236" y="337"/>
                      <a:pt x="236" y="337"/>
                      <a:pt x="236" y="337"/>
                    </a:cubicBezTo>
                    <a:cubicBezTo>
                      <a:pt x="236" y="337"/>
                      <a:pt x="236" y="337"/>
                      <a:pt x="236" y="337"/>
                    </a:cubicBezTo>
                    <a:close/>
                    <a:moveTo>
                      <a:pt x="219" y="338"/>
                    </a:moveTo>
                    <a:cubicBezTo>
                      <a:pt x="219" y="339"/>
                      <a:pt x="219" y="339"/>
                      <a:pt x="219" y="339"/>
                    </a:cubicBezTo>
                    <a:cubicBezTo>
                      <a:pt x="219" y="339"/>
                      <a:pt x="219" y="339"/>
                      <a:pt x="219" y="339"/>
                    </a:cubicBezTo>
                    <a:cubicBezTo>
                      <a:pt x="230" y="344"/>
                      <a:pt x="241" y="349"/>
                      <a:pt x="252" y="354"/>
                    </a:cubicBezTo>
                    <a:cubicBezTo>
                      <a:pt x="252" y="354"/>
                      <a:pt x="252" y="354"/>
                      <a:pt x="252" y="354"/>
                    </a:cubicBezTo>
                    <a:cubicBezTo>
                      <a:pt x="253" y="352"/>
                      <a:pt x="253" y="352"/>
                      <a:pt x="253" y="352"/>
                    </a:cubicBezTo>
                    <a:cubicBezTo>
                      <a:pt x="253" y="352"/>
                      <a:pt x="253" y="352"/>
                      <a:pt x="253" y="352"/>
                    </a:cubicBezTo>
                    <a:cubicBezTo>
                      <a:pt x="244" y="348"/>
                      <a:pt x="236" y="344"/>
                      <a:pt x="227" y="339"/>
                    </a:cubicBezTo>
                    <a:cubicBezTo>
                      <a:pt x="227" y="339"/>
                      <a:pt x="227" y="339"/>
                      <a:pt x="227" y="339"/>
                    </a:cubicBezTo>
                    <a:cubicBezTo>
                      <a:pt x="224" y="337"/>
                      <a:pt x="224" y="337"/>
                      <a:pt x="224" y="337"/>
                    </a:cubicBezTo>
                    <a:cubicBezTo>
                      <a:pt x="224" y="337"/>
                      <a:pt x="224" y="337"/>
                      <a:pt x="224" y="337"/>
                    </a:cubicBezTo>
                    <a:cubicBezTo>
                      <a:pt x="222" y="338"/>
                      <a:pt x="219" y="335"/>
                      <a:pt x="219" y="338"/>
                    </a:cubicBezTo>
                    <a:cubicBezTo>
                      <a:pt x="219" y="338"/>
                      <a:pt x="219" y="338"/>
                      <a:pt x="219" y="338"/>
                    </a:cubicBezTo>
                    <a:cubicBezTo>
                      <a:pt x="219" y="338"/>
                      <a:pt x="219" y="338"/>
                      <a:pt x="219" y="338"/>
                    </a:cubicBezTo>
                    <a:close/>
                    <a:moveTo>
                      <a:pt x="242" y="336"/>
                    </a:moveTo>
                    <a:cubicBezTo>
                      <a:pt x="246" y="339"/>
                      <a:pt x="250" y="340"/>
                      <a:pt x="255" y="342"/>
                    </a:cubicBezTo>
                    <a:cubicBezTo>
                      <a:pt x="255" y="342"/>
                      <a:pt x="255" y="341"/>
                      <a:pt x="255" y="340"/>
                    </a:cubicBezTo>
                    <a:cubicBezTo>
                      <a:pt x="252" y="339"/>
                      <a:pt x="249" y="338"/>
                      <a:pt x="246" y="336"/>
                    </a:cubicBezTo>
                    <a:cubicBezTo>
                      <a:pt x="246" y="336"/>
                      <a:pt x="246" y="336"/>
                      <a:pt x="246" y="336"/>
                    </a:cubicBezTo>
                    <a:cubicBezTo>
                      <a:pt x="242" y="336"/>
                      <a:pt x="242" y="336"/>
                      <a:pt x="242" y="336"/>
                    </a:cubicBezTo>
                    <a:cubicBezTo>
                      <a:pt x="242" y="336"/>
                      <a:pt x="242" y="336"/>
                      <a:pt x="242" y="336"/>
                    </a:cubicBezTo>
                    <a:close/>
                    <a:moveTo>
                      <a:pt x="249" y="335"/>
                    </a:moveTo>
                    <a:cubicBezTo>
                      <a:pt x="251" y="337"/>
                      <a:pt x="253" y="338"/>
                      <a:pt x="255" y="339"/>
                    </a:cubicBezTo>
                    <a:cubicBezTo>
                      <a:pt x="256" y="337"/>
                      <a:pt x="253" y="337"/>
                      <a:pt x="252" y="336"/>
                    </a:cubicBezTo>
                    <a:cubicBezTo>
                      <a:pt x="251" y="334"/>
                      <a:pt x="250" y="335"/>
                      <a:pt x="249" y="335"/>
                    </a:cubicBezTo>
                    <a:cubicBezTo>
                      <a:pt x="249" y="335"/>
                      <a:pt x="249" y="335"/>
                      <a:pt x="249" y="335"/>
                    </a:cubicBezTo>
                    <a:cubicBezTo>
                      <a:pt x="249" y="335"/>
                      <a:pt x="249" y="335"/>
                      <a:pt x="249" y="335"/>
                    </a:cubicBezTo>
                    <a:close/>
                    <a:moveTo>
                      <a:pt x="253" y="335"/>
                    </a:moveTo>
                    <a:cubicBezTo>
                      <a:pt x="255" y="336"/>
                      <a:pt x="255" y="336"/>
                      <a:pt x="255" y="336"/>
                    </a:cubicBezTo>
                    <a:cubicBezTo>
                      <a:pt x="255" y="334"/>
                      <a:pt x="255" y="334"/>
                      <a:pt x="255" y="334"/>
                    </a:cubicBezTo>
                    <a:cubicBezTo>
                      <a:pt x="255" y="334"/>
                      <a:pt x="255" y="334"/>
                      <a:pt x="255" y="334"/>
                    </a:cubicBezTo>
                    <a:cubicBezTo>
                      <a:pt x="255" y="335"/>
                      <a:pt x="254" y="334"/>
                      <a:pt x="253" y="335"/>
                    </a:cubicBezTo>
                    <a:cubicBezTo>
                      <a:pt x="253" y="335"/>
                      <a:pt x="253" y="335"/>
                      <a:pt x="253" y="335"/>
                    </a:cubicBezTo>
                    <a:cubicBezTo>
                      <a:pt x="253" y="335"/>
                      <a:pt x="253" y="335"/>
                      <a:pt x="253" y="335"/>
                    </a:cubicBezTo>
                    <a:close/>
                    <a:moveTo>
                      <a:pt x="257" y="334"/>
                    </a:moveTo>
                    <a:cubicBezTo>
                      <a:pt x="257" y="351"/>
                      <a:pt x="257" y="351"/>
                      <a:pt x="257" y="351"/>
                    </a:cubicBezTo>
                    <a:cubicBezTo>
                      <a:pt x="257" y="351"/>
                      <a:pt x="257" y="351"/>
                      <a:pt x="257" y="351"/>
                    </a:cubicBezTo>
                    <a:cubicBezTo>
                      <a:pt x="256" y="358"/>
                      <a:pt x="253" y="364"/>
                      <a:pt x="255" y="371"/>
                    </a:cubicBezTo>
                    <a:cubicBezTo>
                      <a:pt x="255" y="371"/>
                      <a:pt x="255" y="371"/>
                      <a:pt x="255" y="371"/>
                    </a:cubicBezTo>
                    <a:cubicBezTo>
                      <a:pt x="256" y="371"/>
                      <a:pt x="256" y="371"/>
                      <a:pt x="256" y="371"/>
                    </a:cubicBezTo>
                    <a:cubicBezTo>
                      <a:pt x="260" y="366"/>
                      <a:pt x="260" y="366"/>
                      <a:pt x="260" y="366"/>
                    </a:cubicBezTo>
                    <a:cubicBezTo>
                      <a:pt x="259" y="333"/>
                      <a:pt x="259" y="333"/>
                      <a:pt x="259" y="333"/>
                    </a:cubicBezTo>
                    <a:cubicBezTo>
                      <a:pt x="259" y="333"/>
                      <a:pt x="259" y="333"/>
                      <a:pt x="259" y="333"/>
                    </a:cubicBezTo>
                    <a:cubicBezTo>
                      <a:pt x="258" y="333"/>
                      <a:pt x="257" y="333"/>
                      <a:pt x="257" y="334"/>
                    </a:cubicBezTo>
                    <a:cubicBezTo>
                      <a:pt x="257" y="334"/>
                      <a:pt x="257" y="334"/>
                      <a:pt x="257" y="334"/>
                    </a:cubicBezTo>
                    <a:cubicBezTo>
                      <a:pt x="257" y="334"/>
                      <a:pt x="257" y="334"/>
                      <a:pt x="257" y="334"/>
                    </a:cubicBezTo>
                    <a:close/>
                    <a:moveTo>
                      <a:pt x="262" y="366"/>
                    </a:moveTo>
                    <a:cubicBezTo>
                      <a:pt x="266" y="366"/>
                      <a:pt x="271" y="366"/>
                      <a:pt x="275" y="365"/>
                    </a:cubicBezTo>
                    <a:cubicBezTo>
                      <a:pt x="275" y="365"/>
                      <a:pt x="275" y="365"/>
                      <a:pt x="275" y="365"/>
                    </a:cubicBezTo>
                    <a:cubicBezTo>
                      <a:pt x="275" y="364"/>
                      <a:pt x="275" y="364"/>
                      <a:pt x="275" y="364"/>
                    </a:cubicBezTo>
                    <a:cubicBezTo>
                      <a:pt x="275" y="364"/>
                      <a:pt x="275" y="364"/>
                      <a:pt x="275" y="364"/>
                    </a:cubicBezTo>
                    <a:cubicBezTo>
                      <a:pt x="272" y="364"/>
                      <a:pt x="269" y="365"/>
                      <a:pt x="266" y="365"/>
                    </a:cubicBezTo>
                    <a:cubicBezTo>
                      <a:pt x="266" y="365"/>
                      <a:pt x="266" y="365"/>
                      <a:pt x="266" y="365"/>
                    </a:cubicBezTo>
                    <a:cubicBezTo>
                      <a:pt x="266" y="364"/>
                      <a:pt x="266" y="364"/>
                      <a:pt x="266" y="364"/>
                    </a:cubicBezTo>
                    <a:cubicBezTo>
                      <a:pt x="263" y="331"/>
                      <a:pt x="263" y="331"/>
                      <a:pt x="263" y="331"/>
                    </a:cubicBezTo>
                    <a:cubicBezTo>
                      <a:pt x="260" y="332"/>
                      <a:pt x="260" y="332"/>
                      <a:pt x="260" y="332"/>
                    </a:cubicBezTo>
                    <a:cubicBezTo>
                      <a:pt x="262" y="366"/>
                      <a:pt x="262" y="366"/>
                      <a:pt x="262" y="366"/>
                    </a:cubicBezTo>
                    <a:cubicBezTo>
                      <a:pt x="262" y="366"/>
                      <a:pt x="262" y="366"/>
                      <a:pt x="262" y="366"/>
                    </a:cubicBezTo>
                    <a:close/>
                    <a:moveTo>
                      <a:pt x="267" y="361"/>
                    </a:moveTo>
                    <a:cubicBezTo>
                      <a:pt x="269" y="359"/>
                      <a:pt x="269" y="359"/>
                      <a:pt x="269" y="359"/>
                    </a:cubicBezTo>
                    <a:cubicBezTo>
                      <a:pt x="266" y="330"/>
                      <a:pt x="266" y="330"/>
                      <a:pt x="266" y="330"/>
                    </a:cubicBezTo>
                    <a:cubicBezTo>
                      <a:pt x="264" y="331"/>
                      <a:pt x="264" y="331"/>
                      <a:pt x="264" y="331"/>
                    </a:cubicBezTo>
                    <a:cubicBezTo>
                      <a:pt x="267" y="361"/>
                      <a:pt x="267" y="361"/>
                      <a:pt x="267" y="361"/>
                    </a:cubicBezTo>
                    <a:cubicBezTo>
                      <a:pt x="267" y="361"/>
                      <a:pt x="267" y="361"/>
                      <a:pt x="267" y="361"/>
                    </a:cubicBezTo>
                    <a:close/>
                    <a:moveTo>
                      <a:pt x="268" y="329"/>
                    </a:moveTo>
                    <a:cubicBezTo>
                      <a:pt x="270" y="358"/>
                      <a:pt x="270" y="358"/>
                      <a:pt x="270" y="358"/>
                    </a:cubicBezTo>
                    <a:cubicBezTo>
                      <a:pt x="270" y="359"/>
                      <a:pt x="270" y="359"/>
                      <a:pt x="270" y="359"/>
                    </a:cubicBezTo>
                    <a:cubicBezTo>
                      <a:pt x="284" y="359"/>
                      <a:pt x="284" y="359"/>
                      <a:pt x="284" y="359"/>
                    </a:cubicBezTo>
                    <a:cubicBezTo>
                      <a:pt x="284" y="359"/>
                      <a:pt x="284" y="359"/>
                      <a:pt x="284" y="359"/>
                    </a:cubicBezTo>
                    <a:cubicBezTo>
                      <a:pt x="285" y="358"/>
                      <a:pt x="287" y="358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3" y="356"/>
                      <a:pt x="279" y="357"/>
                      <a:pt x="276" y="357"/>
                    </a:cubicBezTo>
                    <a:cubicBezTo>
                      <a:pt x="276" y="357"/>
                      <a:pt x="276" y="357"/>
                      <a:pt x="276" y="357"/>
                    </a:cubicBezTo>
                    <a:cubicBezTo>
                      <a:pt x="275" y="355"/>
                      <a:pt x="275" y="355"/>
                      <a:pt x="275" y="355"/>
                    </a:cubicBezTo>
                    <a:cubicBezTo>
                      <a:pt x="272" y="327"/>
                      <a:pt x="272" y="327"/>
                      <a:pt x="272" y="327"/>
                    </a:cubicBezTo>
                    <a:cubicBezTo>
                      <a:pt x="272" y="327"/>
                      <a:pt x="272" y="327"/>
                      <a:pt x="272" y="327"/>
                    </a:cubicBezTo>
                    <a:cubicBezTo>
                      <a:pt x="271" y="328"/>
                      <a:pt x="269" y="328"/>
                      <a:pt x="268" y="329"/>
                    </a:cubicBezTo>
                    <a:cubicBezTo>
                      <a:pt x="268" y="329"/>
                      <a:pt x="268" y="329"/>
                      <a:pt x="268" y="329"/>
                    </a:cubicBezTo>
                    <a:cubicBezTo>
                      <a:pt x="268" y="329"/>
                      <a:pt x="268" y="329"/>
                      <a:pt x="268" y="329"/>
                    </a:cubicBezTo>
                    <a:close/>
                    <a:moveTo>
                      <a:pt x="276" y="353"/>
                    </a:moveTo>
                    <a:cubicBezTo>
                      <a:pt x="278" y="353"/>
                      <a:pt x="278" y="351"/>
                      <a:pt x="278" y="350"/>
                    </a:cubicBezTo>
                    <a:cubicBezTo>
                      <a:pt x="278" y="350"/>
                      <a:pt x="278" y="350"/>
                      <a:pt x="278" y="350"/>
                    </a:cubicBezTo>
                    <a:cubicBezTo>
                      <a:pt x="275" y="325"/>
                      <a:pt x="275" y="325"/>
                      <a:pt x="275" y="325"/>
                    </a:cubicBezTo>
                    <a:cubicBezTo>
                      <a:pt x="273" y="326"/>
                      <a:pt x="273" y="326"/>
                      <a:pt x="273" y="326"/>
                    </a:cubicBezTo>
                    <a:cubicBezTo>
                      <a:pt x="276" y="353"/>
                      <a:pt x="276" y="353"/>
                      <a:pt x="276" y="353"/>
                    </a:cubicBezTo>
                    <a:cubicBezTo>
                      <a:pt x="276" y="353"/>
                      <a:pt x="276" y="353"/>
                      <a:pt x="276" y="353"/>
                    </a:cubicBezTo>
                    <a:close/>
                    <a:moveTo>
                      <a:pt x="179" y="325"/>
                    </a:moveTo>
                    <a:cubicBezTo>
                      <a:pt x="181" y="325"/>
                      <a:pt x="184" y="325"/>
                      <a:pt x="186" y="324"/>
                    </a:cubicBezTo>
                    <a:cubicBezTo>
                      <a:pt x="186" y="324"/>
                      <a:pt x="186" y="324"/>
                      <a:pt x="186" y="323"/>
                    </a:cubicBezTo>
                    <a:cubicBezTo>
                      <a:pt x="184" y="323"/>
                      <a:pt x="181" y="323"/>
                      <a:pt x="179" y="323"/>
                    </a:cubicBezTo>
                    <a:cubicBezTo>
                      <a:pt x="177" y="323"/>
                      <a:pt x="175" y="323"/>
                      <a:pt x="172" y="323"/>
                    </a:cubicBezTo>
                    <a:cubicBezTo>
                      <a:pt x="172" y="324"/>
                      <a:pt x="172" y="324"/>
                      <a:pt x="173" y="324"/>
                    </a:cubicBezTo>
                    <a:cubicBezTo>
                      <a:pt x="175" y="325"/>
                      <a:pt x="177" y="325"/>
                      <a:pt x="179" y="325"/>
                    </a:cubicBezTo>
                    <a:close/>
                    <a:moveTo>
                      <a:pt x="276" y="324"/>
                    </a:moveTo>
                    <a:cubicBezTo>
                      <a:pt x="278" y="333"/>
                      <a:pt x="279" y="342"/>
                      <a:pt x="280" y="351"/>
                    </a:cubicBezTo>
                    <a:cubicBezTo>
                      <a:pt x="280" y="351"/>
                      <a:pt x="280" y="351"/>
                      <a:pt x="280" y="351"/>
                    </a:cubicBezTo>
                    <a:cubicBezTo>
                      <a:pt x="299" y="349"/>
                      <a:pt x="299" y="349"/>
                      <a:pt x="299" y="349"/>
                    </a:cubicBezTo>
                    <a:cubicBezTo>
                      <a:pt x="299" y="349"/>
                      <a:pt x="299" y="349"/>
                      <a:pt x="299" y="349"/>
                    </a:cubicBezTo>
                    <a:cubicBezTo>
                      <a:pt x="300" y="348"/>
                      <a:pt x="300" y="348"/>
                      <a:pt x="300" y="347"/>
                    </a:cubicBezTo>
                    <a:cubicBezTo>
                      <a:pt x="296" y="346"/>
                      <a:pt x="293" y="348"/>
                      <a:pt x="288" y="348"/>
                    </a:cubicBezTo>
                    <a:cubicBezTo>
                      <a:pt x="288" y="346"/>
                      <a:pt x="288" y="344"/>
                      <a:pt x="288" y="342"/>
                    </a:cubicBezTo>
                    <a:cubicBezTo>
                      <a:pt x="288" y="342"/>
                      <a:pt x="288" y="342"/>
                      <a:pt x="288" y="342"/>
                    </a:cubicBez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83" y="321"/>
                      <a:pt x="279" y="322"/>
                      <a:pt x="276" y="324"/>
                    </a:cubicBezTo>
                    <a:cubicBezTo>
                      <a:pt x="276" y="324"/>
                      <a:pt x="276" y="324"/>
                      <a:pt x="276" y="324"/>
                    </a:cubicBezTo>
                    <a:cubicBezTo>
                      <a:pt x="276" y="324"/>
                      <a:pt x="276" y="324"/>
                      <a:pt x="276" y="324"/>
                    </a:cubicBezTo>
                    <a:close/>
                    <a:moveTo>
                      <a:pt x="287" y="322"/>
                    </a:moveTo>
                    <a:cubicBezTo>
                      <a:pt x="289" y="345"/>
                      <a:pt x="289" y="345"/>
                      <a:pt x="289" y="345"/>
                    </a:cubicBezTo>
                    <a:cubicBezTo>
                      <a:pt x="291" y="342"/>
                      <a:pt x="291" y="342"/>
                      <a:pt x="291" y="342"/>
                    </a:cubicBezTo>
                    <a:cubicBezTo>
                      <a:pt x="288" y="315"/>
                      <a:pt x="288" y="315"/>
                      <a:pt x="288" y="315"/>
                    </a:cubicBezTo>
                    <a:cubicBezTo>
                      <a:pt x="288" y="315"/>
                      <a:pt x="288" y="315"/>
                      <a:pt x="288" y="315"/>
                    </a:cubicBezTo>
                    <a:cubicBezTo>
                      <a:pt x="285" y="316"/>
                      <a:pt x="287" y="320"/>
                      <a:pt x="287" y="322"/>
                    </a:cubicBezTo>
                    <a:cubicBezTo>
                      <a:pt x="287" y="322"/>
                      <a:pt x="287" y="322"/>
                      <a:pt x="287" y="322"/>
                    </a:cubicBezTo>
                    <a:cubicBezTo>
                      <a:pt x="287" y="322"/>
                      <a:pt x="287" y="322"/>
                      <a:pt x="287" y="322"/>
                    </a:cubicBezTo>
                    <a:close/>
                    <a:moveTo>
                      <a:pt x="225" y="320"/>
                    </a:moveTo>
                    <a:cubicBezTo>
                      <a:pt x="215" y="321"/>
                      <a:pt x="204" y="323"/>
                      <a:pt x="195" y="319"/>
                    </a:cubicBezTo>
                    <a:cubicBezTo>
                      <a:pt x="195" y="319"/>
                      <a:pt x="194" y="319"/>
                      <a:pt x="195" y="318"/>
                    </a:cubicBezTo>
                    <a:cubicBezTo>
                      <a:pt x="196" y="317"/>
                      <a:pt x="197" y="318"/>
                      <a:pt x="198" y="318"/>
                    </a:cubicBezTo>
                    <a:cubicBezTo>
                      <a:pt x="209" y="321"/>
                      <a:pt x="222" y="320"/>
                      <a:pt x="231" y="315"/>
                    </a:cubicBezTo>
                    <a:cubicBezTo>
                      <a:pt x="231" y="315"/>
                      <a:pt x="230" y="315"/>
                      <a:pt x="230" y="315"/>
                    </a:cubicBezTo>
                    <a:cubicBezTo>
                      <a:pt x="218" y="316"/>
                      <a:pt x="204" y="315"/>
                      <a:pt x="192" y="314"/>
                    </a:cubicBezTo>
                    <a:cubicBezTo>
                      <a:pt x="191" y="314"/>
                      <a:pt x="190" y="314"/>
                      <a:pt x="190" y="315"/>
                    </a:cubicBezTo>
                    <a:cubicBezTo>
                      <a:pt x="190" y="315"/>
                      <a:pt x="190" y="315"/>
                      <a:pt x="190" y="315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201" y="324"/>
                      <a:pt x="215" y="329"/>
                      <a:pt x="227" y="324"/>
                    </a:cubicBezTo>
                    <a:cubicBezTo>
                      <a:pt x="231" y="323"/>
                      <a:pt x="235" y="321"/>
                      <a:pt x="239" y="319"/>
                    </a:cubicBezTo>
                    <a:cubicBezTo>
                      <a:pt x="243" y="316"/>
                      <a:pt x="249" y="313"/>
                      <a:pt x="251" y="307"/>
                    </a:cubicBezTo>
                    <a:cubicBezTo>
                      <a:pt x="242" y="311"/>
                      <a:pt x="234" y="316"/>
                      <a:pt x="225" y="320"/>
                    </a:cubicBezTo>
                    <a:cubicBezTo>
                      <a:pt x="225" y="320"/>
                      <a:pt x="225" y="320"/>
                      <a:pt x="225" y="320"/>
                    </a:cubicBezTo>
                    <a:cubicBezTo>
                      <a:pt x="225" y="320"/>
                      <a:pt x="225" y="320"/>
                      <a:pt x="225" y="320"/>
                    </a:cubicBezTo>
                    <a:close/>
                    <a:moveTo>
                      <a:pt x="289" y="314"/>
                    </a:moveTo>
                    <a:cubicBezTo>
                      <a:pt x="293" y="341"/>
                      <a:pt x="293" y="341"/>
                      <a:pt x="293" y="341"/>
                    </a:cubicBezTo>
                    <a:cubicBezTo>
                      <a:pt x="309" y="340"/>
                      <a:pt x="309" y="340"/>
                      <a:pt x="309" y="340"/>
                    </a:cubicBezTo>
                    <a:cubicBezTo>
                      <a:pt x="305" y="303"/>
                      <a:pt x="305" y="303"/>
                      <a:pt x="305" y="303"/>
                    </a:cubicBezTo>
                    <a:cubicBezTo>
                      <a:pt x="303" y="298"/>
                      <a:pt x="303" y="298"/>
                      <a:pt x="303" y="298"/>
                    </a:cubicBezTo>
                    <a:cubicBezTo>
                      <a:pt x="303" y="298"/>
                      <a:pt x="303" y="298"/>
                      <a:pt x="303" y="298"/>
                    </a:cubicBezTo>
                    <a:cubicBezTo>
                      <a:pt x="299" y="303"/>
                      <a:pt x="294" y="308"/>
                      <a:pt x="289" y="314"/>
                    </a:cubicBezTo>
                    <a:cubicBezTo>
                      <a:pt x="289" y="314"/>
                      <a:pt x="289" y="314"/>
                      <a:pt x="289" y="314"/>
                    </a:cubicBezTo>
                    <a:cubicBezTo>
                      <a:pt x="289" y="314"/>
                      <a:pt x="289" y="314"/>
                      <a:pt x="289" y="314"/>
                    </a:cubicBezTo>
                    <a:close/>
                    <a:moveTo>
                      <a:pt x="305" y="294"/>
                    </a:moveTo>
                    <a:cubicBezTo>
                      <a:pt x="312" y="341"/>
                      <a:pt x="312" y="341"/>
                      <a:pt x="312" y="341"/>
                    </a:cubicBezTo>
                    <a:cubicBezTo>
                      <a:pt x="312" y="341"/>
                      <a:pt x="312" y="341"/>
                      <a:pt x="312" y="341"/>
                    </a:cubicBezTo>
                    <a:cubicBezTo>
                      <a:pt x="312" y="342"/>
                      <a:pt x="313" y="341"/>
                      <a:pt x="313" y="341"/>
                    </a:cubicBezTo>
                    <a:cubicBezTo>
                      <a:pt x="313" y="341"/>
                      <a:pt x="313" y="341"/>
                      <a:pt x="313" y="341"/>
                    </a:cubicBezTo>
                    <a:cubicBezTo>
                      <a:pt x="314" y="341"/>
                      <a:pt x="314" y="341"/>
                      <a:pt x="314" y="341"/>
                    </a:cubicBezTo>
                    <a:cubicBezTo>
                      <a:pt x="306" y="295"/>
                      <a:pt x="306" y="295"/>
                      <a:pt x="306" y="295"/>
                    </a:cubicBezTo>
                    <a:cubicBezTo>
                      <a:pt x="306" y="295"/>
                      <a:pt x="306" y="295"/>
                      <a:pt x="306" y="295"/>
                    </a:cubicBezTo>
                    <a:cubicBezTo>
                      <a:pt x="306" y="294"/>
                      <a:pt x="305" y="295"/>
                      <a:pt x="305" y="294"/>
                    </a:cubicBezTo>
                    <a:cubicBezTo>
                      <a:pt x="305" y="294"/>
                      <a:pt x="305" y="294"/>
                      <a:pt x="305" y="294"/>
                    </a:cubicBezTo>
                    <a:cubicBezTo>
                      <a:pt x="305" y="294"/>
                      <a:pt x="305" y="294"/>
                      <a:pt x="305" y="294"/>
                    </a:cubicBezTo>
                    <a:close/>
                    <a:moveTo>
                      <a:pt x="253" y="307"/>
                    </a:moveTo>
                    <a:cubicBezTo>
                      <a:pt x="249" y="314"/>
                      <a:pt x="249" y="314"/>
                      <a:pt x="249" y="314"/>
                    </a:cubicBezTo>
                    <a:cubicBezTo>
                      <a:pt x="249" y="314"/>
                      <a:pt x="249" y="314"/>
                      <a:pt x="249" y="314"/>
                    </a:cubicBezTo>
                    <a:cubicBezTo>
                      <a:pt x="234" y="328"/>
                      <a:pt x="211" y="332"/>
                      <a:pt x="193" y="323"/>
                    </a:cubicBezTo>
                    <a:cubicBezTo>
                      <a:pt x="192" y="322"/>
                      <a:pt x="191" y="322"/>
                      <a:pt x="190" y="321"/>
                    </a:cubicBezTo>
                    <a:cubicBezTo>
                      <a:pt x="189" y="322"/>
                      <a:pt x="190" y="323"/>
                      <a:pt x="190" y="324"/>
                    </a:cubicBezTo>
                    <a:cubicBezTo>
                      <a:pt x="190" y="324"/>
                      <a:pt x="190" y="324"/>
                      <a:pt x="190" y="324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202" y="330"/>
                      <a:pt x="213" y="333"/>
                      <a:pt x="225" y="333"/>
                    </a:cubicBezTo>
                    <a:cubicBezTo>
                      <a:pt x="237" y="333"/>
                      <a:pt x="246" y="329"/>
                      <a:pt x="255" y="322"/>
                    </a:cubicBezTo>
                    <a:cubicBezTo>
                      <a:pt x="255" y="322"/>
                      <a:pt x="255" y="322"/>
                      <a:pt x="255" y="322"/>
                    </a:cubicBezTo>
                    <a:cubicBezTo>
                      <a:pt x="256" y="323"/>
                      <a:pt x="256" y="323"/>
                      <a:pt x="256" y="323"/>
                    </a:cubicBezTo>
                    <a:cubicBezTo>
                      <a:pt x="256" y="323"/>
                      <a:pt x="256" y="323"/>
                      <a:pt x="256" y="323"/>
                    </a:cubicBezTo>
                    <a:cubicBezTo>
                      <a:pt x="264" y="314"/>
                      <a:pt x="269" y="304"/>
                      <a:pt x="273" y="293"/>
                    </a:cubicBezTo>
                    <a:cubicBezTo>
                      <a:pt x="266" y="297"/>
                      <a:pt x="260" y="303"/>
                      <a:pt x="253" y="307"/>
                    </a:cubicBezTo>
                    <a:cubicBezTo>
                      <a:pt x="253" y="307"/>
                      <a:pt x="253" y="307"/>
                      <a:pt x="253" y="307"/>
                    </a:cubicBezTo>
                    <a:cubicBezTo>
                      <a:pt x="253" y="307"/>
                      <a:pt x="253" y="307"/>
                      <a:pt x="253" y="307"/>
                    </a:cubicBezTo>
                    <a:close/>
                    <a:moveTo>
                      <a:pt x="275" y="292"/>
                    </a:moveTo>
                    <a:cubicBezTo>
                      <a:pt x="270" y="305"/>
                      <a:pt x="265" y="317"/>
                      <a:pt x="254" y="327"/>
                    </a:cubicBezTo>
                    <a:cubicBezTo>
                      <a:pt x="254" y="327"/>
                      <a:pt x="254" y="327"/>
                      <a:pt x="254" y="327"/>
                    </a:cubicBezTo>
                    <a:cubicBezTo>
                      <a:pt x="250" y="331"/>
                      <a:pt x="250" y="331"/>
                      <a:pt x="250" y="331"/>
                    </a:cubicBezTo>
                    <a:cubicBezTo>
                      <a:pt x="250" y="331"/>
                      <a:pt x="250" y="331"/>
                      <a:pt x="250" y="331"/>
                    </a:cubicBezTo>
                    <a:cubicBezTo>
                      <a:pt x="257" y="329"/>
                      <a:pt x="264" y="326"/>
                      <a:pt x="269" y="319"/>
                    </a:cubicBezTo>
                    <a:cubicBezTo>
                      <a:pt x="276" y="310"/>
                      <a:pt x="279" y="298"/>
                      <a:pt x="282" y="287"/>
                    </a:cubicBezTo>
                    <a:cubicBezTo>
                      <a:pt x="282" y="287"/>
                      <a:pt x="282" y="287"/>
                      <a:pt x="282" y="287"/>
                    </a:cubicBezTo>
                    <a:cubicBezTo>
                      <a:pt x="275" y="292"/>
                      <a:pt x="275" y="292"/>
                      <a:pt x="275" y="292"/>
                    </a:cubicBezTo>
                    <a:cubicBezTo>
                      <a:pt x="275" y="292"/>
                      <a:pt x="275" y="292"/>
                      <a:pt x="275" y="292"/>
                    </a:cubicBezTo>
                    <a:close/>
                    <a:moveTo>
                      <a:pt x="284" y="285"/>
                    </a:moveTo>
                    <a:cubicBezTo>
                      <a:pt x="282" y="297"/>
                      <a:pt x="277" y="307"/>
                      <a:pt x="272" y="317"/>
                    </a:cubicBezTo>
                    <a:cubicBezTo>
                      <a:pt x="270" y="320"/>
                      <a:pt x="267" y="323"/>
                      <a:pt x="265" y="325"/>
                    </a:cubicBezTo>
                    <a:cubicBezTo>
                      <a:pt x="274" y="323"/>
                      <a:pt x="282" y="313"/>
                      <a:pt x="285" y="304"/>
                    </a:cubicBezTo>
                    <a:cubicBezTo>
                      <a:pt x="288" y="296"/>
                      <a:pt x="291" y="289"/>
                      <a:pt x="290" y="280"/>
                    </a:cubicBezTo>
                    <a:cubicBezTo>
                      <a:pt x="290" y="280"/>
                      <a:pt x="290" y="280"/>
                      <a:pt x="290" y="280"/>
                    </a:cubicBezTo>
                    <a:cubicBezTo>
                      <a:pt x="284" y="285"/>
                      <a:pt x="284" y="285"/>
                      <a:pt x="284" y="285"/>
                    </a:cubicBezTo>
                    <a:cubicBezTo>
                      <a:pt x="284" y="285"/>
                      <a:pt x="284" y="285"/>
                      <a:pt x="284" y="285"/>
                    </a:cubicBezTo>
                    <a:close/>
                    <a:moveTo>
                      <a:pt x="259" y="282"/>
                    </a:moveTo>
                    <a:cubicBezTo>
                      <a:pt x="258" y="285"/>
                      <a:pt x="257" y="287"/>
                      <a:pt x="257" y="289"/>
                    </a:cubicBezTo>
                    <a:cubicBezTo>
                      <a:pt x="260" y="290"/>
                      <a:pt x="262" y="288"/>
                      <a:pt x="263" y="286"/>
                    </a:cubicBezTo>
                    <a:cubicBezTo>
                      <a:pt x="265" y="284"/>
                      <a:pt x="267" y="282"/>
                      <a:pt x="266" y="279"/>
                    </a:cubicBezTo>
                    <a:cubicBezTo>
                      <a:pt x="263" y="279"/>
                      <a:pt x="260" y="280"/>
                      <a:pt x="259" y="282"/>
                    </a:cubicBezTo>
                    <a:cubicBezTo>
                      <a:pt x="259" y="282"/>
                      <a:pt x="259" y="282"/>
                      <a:pt x="259" y="282"/>
                    </a:cubicBezTo>
                    <a:cubicBezTo>
                      <a:pt x="259" y="282"/>
                      <a:pt x="259" y="282"/>
                      <a:pt x="259" y="282"/>
                    </a:cubicBezTo>
                    <a:close/>
                    <a:moveTo>
                      <a:pt x="269" y="279"/>
                    </a:moveTo>
                    <a:cubicBezTo>
                      <a:pt x="265" y="289"/>
                      <a:pt x="265" y="289"/>
                      <a:pt x="265" y="289"/>
                    </a:cubicBezTo>
                    <a:cubicBezTo>
                      <a:pt x="265" y="289"/>
                      <a:pt x="265" y="289"/>
                      <a:pt x="265" y="289"/>
                    </a:cubicBezTo>
                    <a:cubicBezTo>
                      <a:pt x="265" y="290"/>
                      <a:pt x="266" y="290"/>
                      <a:pt x="267" y="290"/>
                    </a:cubicBezTo>
                    <a:cubicBezTo>
                      <a:pt x="271" y="287"/>
                      <a:pt x="275" y="283"/>
                      <a:pt x="277" y="278"/>
                    </a:cubicBezTo>
                    <a:cubicBezTo>
                      <a:pt x="277" y="277"/>
                      <a:pt x="277" y="276"/>
                      <a:pt x="276" y="276"/>
                    </a:cubicBezTo>
                    <a:cubicBezTo>
                      <a:pt x="273" y="277"/>
                      <a:pt x="270" y="276"/>
                      <a:pt x="269" y="279"/>
                    </a:cubicBezTo>
                    <a:cubicBezTo>
                      <a:pt x="269" y="279"/>
                      <a:pt x="269" y="279"/>
                      <a:pt x="269" y="279"/>
                    </a:cubicBezTo>
                    <a:cubicBezTo>
                      <a:pt x="269" y="279"/>
                      <a:pt x="269" y="279"/>
                      <a:pt x="269" y="279"/>
                    </a:cubicBezTo>
                    <a:close/>
                    <a:moveTo>
                      <a:pt x="282" y="275"/>
                    </a:moveTo>
                    <a:cubicBezTo>
                      <a:pt x="282" y="277"/>
                      <a:pt x="277" y="278"/>
                      <a:pt x="280" y="280"/>
                    </a:cubicBezTo>
                    <a:cubicBezTo>
                      <a:pt x="281" y="280"/>
                      <a:pt x="282" y="282"/>
                      <a:pt x="283" y="281"/>
                    </a:cubicBezTo>
                    <a:cubicBezTo>
                      <a:pt x="286" y="278"/>
                      <a:pt x="289" y="275"/>
                      <a:pt x="288" y="271"/>
                    </a:cubicBezTo>
                    <a:cubicBezTo>
                      <a:pt x="287" y="270"/>
                      <a:pt x="286" y="271"/>
                      <a:pt x="285" y="271"/>
                    </a:cubicBezTo>
                    <a:cubicBezTo>
                      <a:pt x="284" y="272"/>
                      <a:pt x="283" y="273"/>
                      <a:pt x="282" y="275"/>
                    </a:cubicBezTo>
                    <a:cubicBezTo>
                      <a:pt x="282" y="275"/>
                      <a:pt x="282" y="275"/>
                      <a:pt x="282" y="275"/>
                    </a:cubicBezTo>
                    <a:cubicBezTo>
                      <a:pt x="282" y="275"/>
                      <a:pt x="282" y="275"/>
                      <a:pt x="282" y="275"/>
                    </a:cubicBezTo>
                    <a:close/>
                    <a:moveTo>
                      <a:pt x="276" y="267"/>
                    </a:moveTo>
                    <a:cubicBezTo>
                      <a:pt x="274" y="269"/>
                      <a:pt x="272" y="271"/>
                      <a:pt x="272" y="274"/>
                    </a:cubicBezTo>
                    <a:cubicBezTo>
                      <a:pt x="274" y="275"/>
                      <a:pt x="277" y="271"/>
                      <a:pt x="278" y="274"/>
                    </a:cubicBezTo>
                    <a:cubicBezTo>
                      <a:pt x="279" y="274"/>
                      <a:pt x="281" y="273"/>
                      <a:pt x="281" y="272"/>
                    </a:cubicBezTo>
                    <a:cubicBezTo>
                      <a:pt x="282" y="269"/>
                      <a:pt x="283" y="267"/>
                      <a:pt x="283" y="265"/>
                    </a:cubicBezTo>
                    <a:cubicBezTo>
                      <a:pt x="284" y="264"/>
                      <a:pt x="283" y="265"/>
                      <a:pt x="282" y="264"/>
                    </a:cubicBezTo>
                    <a:cubicBezTo>
                      <a:pt x="280" y="265"/>
                      <a:pt x="278" y="267"/>
                      <a:pt x="276" y="267"/>
                    </a:cubicBezTo>
                    <a:cubicBezTo>
                      <a:pt x="276" y="267"/>
                      <a:pt x="276" y="267"/>
                      <a:pt x="276" y="267"/>
                    </a:cubicBezTo>
                    <a:cubicBezTo>
                      <a:pt x="276" y="267"/>
                      <a:pt x="276" y="267"/>
                      <a:pt x="276" y="267"/>
                    </a:cubicBezTo>
                    <a:close/>
                    <a:moveTo>
                      <a:pt x="222" y="261"/>
                    </a:moveTo>
                    <a:cubicBezTo>
                      <a:pt x="222" y="262"/>
                      <a:pt x="221" y="263"/>
                      <a:pt x="221" y="263"/>
                    </a:cubicBezTo>
                    <a:cubicBezTo>
                      <a:pt x="221" y="263"/>
                      <a:pt x="221" y="263"/>
                      <a:pt x="221" y="263"/>
                    </a:cubicBezTo>
                    <a:cubicBezTo>
                      <a:pt x="230" y="263"/>
                      <a:pt x="230" y="263"/>
                      <a:pt x="230" y="263"/>
                    </a:cubicBezTo>
                    <a:cubicBezTo>
                      <a:pt x="230" y="263"/>
                      <a:pt x="230" y="263"/>
                      <a:pt x="230" y="263"/>
                    </a:cubicBezTo>
                    <a:cubicBezTo>
                      <a:pt x="229" y="260"/>
                      <a:pt x="225" y="262"/>
                      <a:pt x="222" y="261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1"/>
                      <a:pt x="222" y="261"/>
                      <a:pt x="222" y="261"/>
                    </a:cubicBezTo>
                    <a:close/>
                    <a:moveTo>
                      <a:pt x="201" y="262"/>
                    </a:moveTo>
                    <a:cubicBezTo>
                      <a:pt x="201" y="263"/>
                      <a:pt x="201" y="263"/>
                      <a:pt x="201" y="263"/>
                    </a:cubicBezTo>
                    <a:cubicBezTo>
                      <a:pt x="208" y="263"/>
                      <a:pt x="208" y="263"/>
                      <a:pt x="208" y="263"/>
                    </a:cubicBezTo>
                    <a:cubicBezTo>
                      <a:pt x="208" y="263"/>
                      <a:pt x="208" y="263"/>
                      <a:pt x="208" y="263"/>
                    </a:cubicBezTo>
                    <a:cubicBezTo>
                      <a:pt x="208" y="263"/>
                      <a:pt x="208" y="262"/>
                      <a:pt x="208" y="261"/>
                    </a:cubicBezTo>
                    <a:cubicBezTo>
                      <a:pt x="205" y="261"/>
                      <a:pt x="203" y="261"/>
                      <a:pt x="201" y="262"/>
                    </a:cubicBezTo>
                    <a:cubicBezTo>
                      <a:pt x="201" y="262"/>
                      <a:pt x="201" y="262"/>
                      <a:pt x="201" y="262"/>
                    </a:cubicBezTo>
                    <a:cubicBezTo>
                      <a:pt x="201" y="262"/>
                      <a:pt x="201" y="262"/>
                      <a:pt x="201" y="262"/>
                    </a:cubicBezTo>
                    <a:close/>
                    <a:moveTo>
                      <a:pt x="179" y="263"/>
                    </a:moveTo>
                    <a:cubicBezTo>
                      <a:pt x="185" y="263"/>
                      <a:pt x="185" y="263"/>
                      <a:pt x="185" y="263"/>
                    </a:cubicBezTo>
                    <a:cubicBezTo>
                      <a:pt x="185" y="263"/>
                      <a:pt x="185" y="263"/>
                      <a:pt x="185" y="263"/>
                    </a:cubicBezTo>
                    <a:cubicBezTo>
                      <a:pt x="185" y="260"/>
                      <a:pt x="182" y="261"/>
                      <a:pt x="179" y="261"/>
                    </a:cubicBezTo>
                    <a:cubicBezTo>
                      <a:pt x="176" y="261"/>
                      <a:pt x="173" y="260"/>
                      <a:pt x="173" y="263"/>
                    </a:cubicBezTo>
                    <a:cubicBezTo>
                      <a:pt x="173" y="263"/>
                      <a:pt x="173" y="263"/>
                      <a:pt x="173" y="263"/>
                    </a:cubicBezTo>
                    <a:cubicBezTo>
                      <a:pt x="179" y="263"/>
                      <a:pt x="179" y="263"/>
                      <a:pt x="179" y="263"/>
                    </a:cubicBezTo>
                    <a:close/>
                    <a:moveTo>
                      <a:pt x="188" y="261"/>
                    </a:moveTo>
                    <a:cubicBezTo>
                      <a:pt x="187" y="261"/>
                      <a:pt x="188" y="262"/>
                      <a:pt x="188" y="262"/>
                    </a:cubicBezTo>
                    <a:cubicBezTo>
                      <a:pt x="189" y="262"/>
                      <a:pt x="189" y="262"/>
                      <a:pt x="189" y="261"/>
                    </a:cubicBezTo>
                    <a:cubicBezTo>
                      <a:pt x="189" y="261"/>
                      <a:pt x="189" y="260"/>
                      <a:pt x="189" y="260"/>
                    </a:cubicBezTo>
                    <a:cubicBezTo>
                      <a:pt x="188" y="260"/>
                      <a:pt x="188" y="260"/>
                      <a:pt x="188" y="261"/>
                    </a:cubicBezTo>
                    <a:cubicBezTo>
                      <a:pt x="188" y="261"/>
                      <a:pt x="188" y="261"/>
                      <a:pt x="188" y="261"/>
                    </a:cubicBezTo>
                    <a:cubicBezTo>
                      <a:pt x="188" y="261"/>
                      <a:pt x="188" y="261"/>
                      <a:pt x="188" y="261"/>
                    </a:cubicBezTo>
                    <a:close/>
                    <a:moveTo>
                      <a:pt x="195" y="261"/>
                    </a:moveTo>
                    <a:cubicBezTo>
                      <a:pt x="195" y="261"/>
                      <a:pt x="195" y="262"/>
                      <a:pt x="196" y="262"/>
                    </a:cubicBezTo>
                    <a:cubicBezTo>
                      <a:pt x="196" y="262"/>
                      <a:pt x="197" y="262"/>
                      <a:pt x="197" y="261"/>
                    </a:cubicBezTo>
                    <a:cubicBezTo>
                      <a:pt x="197" y="261"/>
                      <a:pt x="197" y="260"/>
                      <a:pt x="196" y="260"/>
                    </a:cubicBezTo>
                    <a:cubicBezTo>
                      <a:pt x="196" y="260"/>
                      <a:pt x="195" y="260"/>
                      <a:pt x="195" y="261"/>
                    </a:cubicBezTo>
                    <a:cubicBezTo>
                      <a:pt x="195" y="261"/>
                      <a:pt x="195" y="261"/>
                      <a:pt x="195" y="261"/>
                    </a:cubicBezTo>
                    <a:cubicBezTo>
                      <a:pt x="195" y="261"/>
                      <a:pt x="195" y="261"/>
                      <a:pt x="195" y="261"/>
                    </a:cubicBezTo>
                    <a:close/>
                    <a:moveTo>
                      <a:pt x="233" y="261"/>
                    </a:moveTo>
                    <a:cubicBezTo>
                      <a:pt x="234" y="262"/>
                      <a:pt x="235" y="262"/>
                      <a:pt x="235" y="261"/>
                    </a:cubicBezTo>
                    <a:cubicBezTo>
                      <a:pt x="236" y="261"/>
                      <a:pt x="235" y="260"/>
                      <a:pt x="235" y="260"/>
                    </a:cubicBezTo>
                    <a:cubicBezTo>
                      <a:pt x="234" y="260"/>
                      <a:pt x="233" y="261"/>
                      <a:pt x="233" y="261"/>
                    </a:cubicBezTo>
                    <a:cubicBezTo>
                      <a:pt x="233" y="261"/>
                      <a:pt x="233" y="261"/>
                      <a:pt x="233" y="261"/>
                    </a:cubicBezTo>
                    <a:cubicBezTo>
                      <a:pt x="233" y="261"/>
                      <a:pt x="233" y="261"/>
                      <a:pt x="233" y="261"/>
                    </a:cubicBezTo>
                    <a:close/>
                    <a:moveTo>
                      <a:pt x="191" y="261"/>
                    </a:moveTo>
                    <a:cubicBezTo>
                      <a:pt x="191" y="261"/>
                      <a:pt x="191" y="262"/>
                      <a:pt x="192" y="262"/>
                    </a:cubicBezTo>
                    <a:cubicBezTo>
                      <a:pt x="193" y="262"/>
                      <a:pt x="193" y="262"/>
                      <a:pt x="193" y="261"/>
                    </a:cubicBezTo>
                    <a:cubicBezTo>
                      <a:pt x="193" y="261"/>
                      <a:pt x="193" y="260"/>
                      <a:pt x="193" y="260"/>
                    </a:cubicBezTo>
                    <a:cubicBezTo>
                      <a:pt x="192" y="260"/>
                      <a:pt x="192" y="260"/>
                      <a:pt x="191" y="261"/>
                    </a:cubicBezTo>
                    <a:cubicBezTo>
                      <a:pt x="191" y="261"/>
                      <a:pt x="191" y="261"/>
                      <a:pt x="191" y="261"/>
                    </a:cubicBezTo>
                    <a:cubicBezTo>
                      <a:pt x="191" y="261"/>
                      <a:pt x="191" y="261"/>
                      <a:pt x="191" y="261"/>
                    </a:cubicBezTo>
                    <a:close/>
                    <a:moveTo>
                      <a:pt x="237" y="261"/>
                    </a:moveTo>
                    <a:cubicBezTo>
                      <a:pt x="237" y="261"/>
                      <a:pt x="238" y="262"/>
                      <a:pt x="238" y="262"/>
                    </a:cubicBezTo>
                    <a:cubicBezTo>
                      <a:pt x="239" y="262"/>
                      <a:pt x="240" y="262"/>
                      <a:pt x="240" y="261"/>
                    </a:cubicBezTo>
                    <a:cubicBezTo>
                      <a:pt x="240" y="260"/>
                      <a:pt x="239" y="260"/>
                      <a:pt x="239" y="260"/>
                    </a:cubicBezTo>
                    <a:cubicBezTo>
                      <a:pt x="238" y="260"/>
                      <a:pt x="237" y="260"/>
                      <a:pt x="237" y="261"/>
                    </a:cubicBezTo>
                    <a:cubicBezTo>
                      <a:pt x="237" y="261"/>
                      <a:pt x="237" y="261"/>
                      <a:pt x="237" y="261"/>
                    </a:cubicBezTo>
                    <a:cubicBezTo>
                      <a:pt x="237" y="261"/>
                      <a:pt x="237" y="261"/>
                      <a:pt x="237" y="261"/>
                    </a:cubicBezTo>
                    <a:close/>
                    <a:moveTo>
                      <a:pt x="242" y="261"/>
                    </a:moveTo>
                    <a:cubicBezTo>
                      <a:pt x="242" y="261"/>
                      <a:pt x="242" y="261"/>
                      <a:pt x="243" y="262"/>
                    </a:cubicBezTo>
                    <a:cubicBezTo>
                      <a:pt x="244" y="262"/>
                      <a:pt x="244" y="262"/>
                      <a:pt x="245" y="261"/>
                    </a:cubicBezTo>
                    <a:cubicBezTo>
                      <a:pt x="245" y="260"/>
                      <a:pt x="244" y="260"/>
                      <a:pt x="244" y="260"/>
                    </a:cubicBezTo>
                    <a:cubicBezTo>
                      <a:pt x="243" y="260"/>
                      <a:pt x="242" y="260"/>
                      <a:pt x="242" y="261"/>
                    </a:cubicBezTo>
                    <a:cubicBezTo>
                      <a:pt x="242" y="261"/>
                      <a:pt x="242" y="261"/>
                      <a:pt x="242" y="261"/>
                    </a:cubicBezTo>
                    <a:cubicBezTo>
                      <a:pt x="242" y="261"/>
                      <a:pt x="242" y="261"/>
                      <a:pt x="242" y="261"/>
                    </a:cubicBezTo>
                    <a:close/>
                    <a:moveTo>
                      <a:pt x="247" y="260"/>
                    </a:moveTo>
                    <a:cubicBezTo>
                      <a:pt x="247" y="261"/>
                      <a:pt x="247" y="261"/>
                      <a:pt x="248" y="262"/>
                    </a:cubicBezTo>
                    <a:cubicBezTo>
                      <a:pt x="248" y="262"/>
                      <a:pt x="249" y="262"/>
                      <a:pt x="249" y="261"/>
                    </a:cubicBezTo>
                    <a:cubicBezTo>
                      <a:pt x="249" y="260"/>
                      <a:pt x="249" y="260"/>
                      <a:pt x="248" y="260"/>
                    </a:cubicBezTo>
                    <a:cubicBezTo>
                      <a:pt x="248" y="260"/>
                      <a:pt x="247" y="260"/>
                      <a:pt x="247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lose/>
                    <a:moveTo>
                      <a:pt x="251" y="261"/>
                    </a:moveTo>
                    <a:cubicBezTo>
                      <a:pt x="251" y="261"/>
                      <a:pt x="251" y="261"/>
                      <a:pt x="252" y="262"/>
                    </a:cubicBezTo>
                    <a:cubicBezTo>
                      <a:pt x="253" y="262"/>
                      <a:pt x="253" y="262"/>
                      <a:pt x="254" y="261"/>
                    </a:cubicBezTo>
                    <a:cubicBezTo>
                      <a:pt x="254" y="260"/>
                      <a:pt x="253" y="260"/>
                      <a:pt x="253" y="260"/>
                    </a:cubicBezTo>
                    <a:cubicBezTo>
                      <a:pt x="252" y="260"/>
                      <a:pt x="251" y="260"/>
                      <a:pt x="251" y="261"/>
                    </a:cubicBezTo>
                    <a:cubicBezTo>
                      <a:pt x="251" y="261"/>
                      <a:pt x="251" y="261"/>
                      <a:pt x="251" y="261"/>
                    </a:cubicBezTo>
                    <a:cubicBezTo>
                      <a:pt x="251" y="261"/>
                      <a:pt x="251" y="261"/>
                      <a:pt x="251" y="261"/>
                    </a:cubicBezTo>
                    <a:close/>
                    <a:moveTo>
                      <a:pt x="223" y="256"/>
                    </a:moveTo>
                    <a:cubicBezTo>
                      <a:pt x="223" y="257"/>
                      <a:pt x="223" y="258"/>
                      <a:pt x="223" y="259"/>
                    </a:cubicBezTo>
                    <a:cubicBezTo>
                      <a:pt x="223" y="259"/>
                      <a:pt x="223" y="259"/>
                      <a:pt x="223" y="259"/>
                    </a:cubicBezTo>
                    <a:cubicBezTo>
                      <a:pt x="228" y="259"/>
                      <a:pt x="228" y="259"/>
                      <a:pt x="228" y="259"/>
                    </a:cubicBezTo>
                    <a:cubicBezTo>
                      <a:pt x="228" y="259"/>
                      <a:pt x="228" y="259"/>
                      <a:pt x="228" y="259"/>
                    </a:cubicBezTo>
                    <a:cubicBezTo>
                      <a:pt x="228" y="258"/>
                      <a:pt x="228" y="256"/>
                      <a:pt x="227" y="255"/>
                    </a:cubicBezTo>
                    <a:cubicBezTo>
                      <a:pt x="225" y="253"/>
                      <a:pt x="223" y="254"/>
                      <a:pt x="223" y="256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3" y="256"/>
                      <a:pt x="223" y="256"/>
                      <a:pt x="223" y="256"/>
                    </a:cubicBezTo>
                    <a:close/>
                    <a:moveTo>
                      <a:pt x="203" y="255"/>
                    </a:moveTo>
                    <a:cubicBezTo>
                      <a:pt x="202" y="259"/>
                      <a:pt x="202" y="259"/>
                      <a:pt x="202" y="259"/>
                    </a:cubicBezTo>
                    <a:cubicBezTo>
                      <a:pt x="208" y="259"/>
                      <a:pt x="208" y="259"/>
                      <a:pt x="208" y="259"/>
                    </a:cubicBezTo>
                    <a:cubicBezTo>
                      <a:pt x="208" y="259"/>
                      <a:pt x="208" y="259"/>
                      <a:pt x="208" y="259"/>
                    </a:cubicBezTo>
                    <a:cubicBezTo>
                      <a:pt x="207" y="257"/>
                      <a:pt x="207" y="255"/>
                      <a:pt x="205" y="254"/>
                    </a:cubicBezTo>
                    <a:cubicBezTo>
                      <a:pt x="204" y="254"/>
                      <a:pt x="203" y="254"/>
                      <a:pt x="203" y="255"/>
                    </a:cubicBezTo>
                    <a:cubicBezTo>
                      <a:pt x="203" y="255"/>
                      <a:pt x="203" y="255"/>
                      <a:pt x="203" y="255"/>
                    </a:cubicBezTo>
                    <a:cubicBezTo>
                      <a:pt x="203" y="255"/>
                      <a:pt x="203" y="255"/>
                      <a:pt x="203" y="255"/>
                    </a:cubicBezTo>
                    <a:close/>
                    <a:moveTo>
                      <a:pt x="179" y="259"/>
                    </a:moveTo>
                    <a:cubicBezTo>
                      <a:pt x="184" y="259"/>
                      <a:pt x="184" y="259"/>
                      <a:pt x="184" y="259"/>
                    </a:cubicBezTo>
                    <a:cubicBezTo>
                      <a:pt x="184" y="259"/>
                      <a:pt x="184" y="259"/>
                      <a:pt x="184" y="259"/>
                    </a:cubicBezTo>
                    <a:cubicBezTo>
                      <a:pt x="183" y="257"/>
                      <a:pt x="184" y="255"/>
                      <a:pt x="182" y="253"/>
                    </a:cubicBezTo>
                    <a:cubicBezTo>
                      <a:pt x="181" y="253"/>
                      <a:pt x="180" y="253"/>
                      <a:pt x="179" y="254"/>
                    </a:cubicBezTo>
                    <a:cubicBezTo>
                      <a:pt x="178" y="253"/>
                      <a:pt x="177" y="253"/>
                      <a:pt x="177" y="253"/>
                    </a:cubicBezTo>
                    <a:cubicBezTo>
                      <a:pt x="174" y="255"/>
                      <a:pt x="175" y="257"/>
                      <a:pt x="175" y="259"/>
                    </a:cubicBezTo>
                    <a:cubicBezTo>
                      <a:pt x="175" y="259"/>
                      <a:pt x="175" y="259"/>
                      <a:pt x="175" y="259"/>
                    </a:cubicBezTo>
                    <a:cubicBezTo>
                      <a:pt x="179" y="259"/>
                      <a:pt x="179" y="259"/>
                      <a:pt x="179" y="259"/>
                    </a:cubicBezTo>
                    <a:close/>
                    <a:moveTo>
                      <a:pt x="282" y="260"/>
                    </a:moveTo>
                    <a:cubicBezTo>
                      <a:pt x="282" y="261"/>
                      <a:pt x="283" y="261"/>
                      <a:pt x="284" y="261"/>
                    </a:cubicBezTo>
                    <a:cubicBezTo>
                      <a:pt x="284" y="263"/>
                      <a:pt x="284" y="265"/>
                      <a:pt x="284" y="266"/>
                    </a:cubicBezTo>
                    <a:cubicBezTo>
                      <a:pt x="288" y="266"/>
                      <a:pt x="289" y="262"/>
                      <a:pt x="291" y="259"/>
                    </a:cubicBezTo>
                    <a:cubicBezTo>
                      <a:pt x="291" y="257"/>
                      <a:pt x="292" y="256"/>
                      <a:pt x="291" y="254"/>
                    </a:cubicBezTo>
                    <a:cubicBezTo>
                      <a:pt x="291" y="253"/>
                      <a:pt x="290" y="254"/>
                      <a:pt x="289" y="254"/>
                    </a:cubicBezTo>
                    <a:cubicBezTo>
                      <a:pt x="286" y="256"/>
                      <a:pt x="284" y="257"/>
                      <a:pt x="282" y="260"/>
                    </a:cubicBezTo>
                    <a:cubicBezTo>
                      <a:pt x="282" y="260"/>
                      <a:pt x="282" y="260"/>
                      <a:pt x="282" y="260"/>
                    </a:cubicBezTo>
                    <a:cubicBezTo>
                      <a:pt x="282" y="260"/>
                      <a:pt x="282" y="260"/>
                      <a:pt x="282" y="260"/>
                    </a:cubicBezTo>
                    <a:close/>
                    <a:moveTo>
                      <a:pt x="179" y="251"/>
                    </a:moveTo>
                    <a:cubicBezTo>
                      <a:pt x="180" y="251"/>
                      <a:pt x="181" y="251"/>
                      <a:pt x="183" y="251"/>
                    </a:cubicBezTo>
                    <a:cubicBezTo>
                      <a:pt x="186" y="253"/>
                      <a:pt x="185" y="257"/>
                      <a:pt x="186" y="260"/>
                    </a:cubicBezTo>
                    <a:cubicBezTo>
                      <a:pt x="186" y="260"/>
                      <a:pt x="186" y="260"/>
                      <a:pt x="186" y="260"/>
                    </a:cubicBezTo>
                    <a:cubicBezTo>
                      <a:pt x="187" y="263"/>
                      <a:pt x="187" y="263"/>
                      <a:pt x="187" y="263"/>
                    </a:cubicBezTo>
                    <a:cubicBezTo>
                      <a:pt x="198" y="263"/>
                      <a:pt x="198" y="263"/>
                      <a:pt x="198" y="263"/>
                    </a:cubicBezTo>
                    <a:cubicBezTo>
                      <a:pt x="198" y="263"/>
                      <a:pt x="198" y="263"/>
                      <a:pt x="198" y="263"/>
                    </a:cubicBezTo>
                    <a:cubicBezTo>
                      <a:pt x="200" y="262"/>
                      <a:pt x="200" y="260"/>
                      <a:pt x="201" y="258"/>
                    </a:cubicBezTo>
                    <a:cubicBezTo>
                      <a:pt x="201" y="255"/>
                      <a:pt x="201" y="253"/>
                      <a:pt x="204" y="252"/>
                    </a:cubicBezTo>
                    <a:cubicBezTo>
                      <a:pt x="205" y="251"/>
                      <a:pt x="206" y="252"/>
                      <a:pt x="207" y="252"/>
                    </a:cubicBezTo>
                    <a:cubicBezTo>
                      <a:pt x="209" y="254"/>
                      <a:pt x="209" y="256"/>
                      <a:pt x="209" y="259"/>
                    </a:cubicBezTo>
                    <a:cubicBezTo>
                      <a:pt x="209" y="259"/>
                      <a:pt x="209" y="259"/>
                      <a:pt x="209" y="259"/>
                    </a:cubicBezTo>
                    <a:cubicBezTo>
                      <a:pt x="211" y="259"/>
                      <a:pt x="211" y="259"/>
                      <a:pt x="211" y="259"/>
                    </a:cubicBezTo>
                    <a:cubicBezTo>
                      <a:pt x="211" y="251"/>
                      <a:pt x="211" y="251"/>
                      <a:pt x="211" y="251"/>
                    </a:cubicBezTo>
                    <a:cubicBezTo>
                      <a:pt x="211" y="251"/>
                      <a:pt x="211" y="251"/>
                      <a:pt x="211" y="251"/>
                    </a:cubicBezTo>
                    <a:cubicBezTo>
                      <a:pt x="209" y="250"/>
                      <a:pt x="208" y="248"/>
                      <a:pt x="208" y="246"/>
                    </a:cubicBezTo>
                    <a:cubicBezTo>
                      <a:pt x="208" y="246"/>
                      <a:pt x="208" y="246"/>
                      <a:pt x="208" y="246"/>
                    </a:cubicBezTo>
                    <a:cubicBezTo>
                      <a:pt x="179" y="246"/>
                      <a:pt x="179" y="246"/>
                      <a:pt x="179" y="246"/>
                    </a:cubicBezTo>
                    <a:cubicBezTo>
                      <a:pt x="150" y="246"/>
                      <a:pt x="150" y="246"/>
                      <a:pt x="150" y="246"/>
                    </a:cubicBezTo>
                    <a:cubicBezTo>
                      <a:pt x="150" y="246"/>
                      <a:pt x="150" y="246"/>
                      <a:pt x="150" y="246"/>
                    </a:cubicBezTo>
                    <a:cubicBezTo>
                      <a:pt x="150" y="248"/>
                      <a:pt x="149" y="250"/>
                      <a:pt x="147" y="251"/>
                    </a:cubicBezTo>
                    <a:cubicBezTo>
                      <a:pt x="147" y="251"/>
                      <a:pt x="147" y="251"/>
                      <a:pt x="147" y="251"/>
                    </a:cubicBezTo>
                    <a:cubicBezTo>
                      <a:pt x="147" y="259"/>
                      <a:pt x="147" y="259"/>
                      <a:pt x="147" y="259"/>
                    </a:cubicBezTo>
                    <a:cubicBezTo>
                      <a:pt x="149" y="259"/>
                      <a:pt x="149" y="259"/>
                      <a:pt x="149" y="259"/>
                    </a:cubicBezTo>
                    <a:cubicBezTo>
                      <a:pt x="149" y="259"/>
                      <a:pt x="149" y="259"/>
                      <a:pt x="149" y="259"/>
                    </a:cubicBezTo>
                    <a:cubicBezTo>
                      <a:pt x="149" y="256"/>
                      <a:pt x="149" y="254"/>
                      <a:pt x="151" y="252"/>
                    </a:cubicBezTo>
                    <a:cubicBezTo>
                      <a:pt x="152" y="252"/>
                      <a:pt x="153" y="251"/>
                      <a:pt x="154" y="252"/>
                    </a:cubicBezTo>
                    <a:cubicBezTo>
                      <a:pt x="157" y="253"/>
                      <a:pt x="157" y="255"/>
                      <a:pt x="157" y="258"/>
                    </a:cubicBezTo>
                    <a:cubicBezTo>
                      <a:pt x="158" y="260"/>
                      <a:pt x="158" y="262"/>
                      <a:pt x="160" y="263"/>
                    </a:cubicBezTo>
                    <a:cubicBezTo>
                      <a:pt x="160" y="263"/>
                      <a:pt x="160" y="263"/>
                      <a:pt x="160" y="263"/>
                    </a:cubicBezTo>
                    <a:cubicBezTo>
                      <a:pt x="171" y="263"/>
                      <a:pt x="171" y="263"/>
                      <a:pt x="171" y="263"/>
                    </a:cubicBezTo>
                    <a:cubicBezTo>
                      <a:pt x="172" y="260"/>
                      <a:pt x="172" y="260"/>
                      <a:pt x="172" y="260"/>
                    </a:cubicBezTo>
                    <a:cubicBezTo>
                      <a:pt x="172" y="260"/>
                      <a:pt x="172" y="260"/>
                      <a:pt x="172" y="260"/>
                    </a:cubicBezTo>
                    <a:cubicBezTo>
                      <a:pt x="173" y="257"/>
                      <a:pt x="172" y="253"/>
                      <a:pt x="175" y="251"/>
                    </a:cubicBezTo>
                    <a:cubicBezTo>
                      <a:pt x="177" y="251"/>
                      <a:pt x="178" y="251"/>
                      <a:pt x="179" y="251"/>
                    </a:cubicBezTo>
                    <a:close/>
                    <a:moveTo>
                      <a:pt x="213" y="245"/>
                    </a:moveTo>
                    <a:cubicBezTo>
                      <a:pt x="213" y="246"/>
                      <a:pt x="211" y="246"/>
                      <a:pt x="210" y="246"/>
                    </a:cubicBezTo>
                    <a:cubicBezTo>
                      <a:pt x="210" y="247"/>
                      <a:pt x="210" y="249"/>
                      <a:pt x="212" y="249"/>
                    </a:cubicBezTo>
                    <a:cubicBezTo>
                      <a:pt x="212" y="249"/>
                      <a:pt x="213" y="249"/>
                      <a:pt x="213" y="250"/>
                    </a:cubicBezTo>
                    <a:cubicBezTo>
                      <a:pt x="213" y="254"/>
                      <a:pt x="215" y="260"/>
                      <a:pt x="212" y="263"/>
                    </a:cubicBezTo>
                    <a:cubicBezTo>
                      <a:pt x="212" y="263"/>
                      <a:pt x="212" y="263"/>
                      <a:pt x="212" y="263"/>
                    </a:cubicBezTo>
                    <a:cubicBezTo>
                      <a:pt x="212" y="263"/>
                      <a:pt x="212" y="263"/>
                      <a:pt x="212" y="263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8" y="261"/>
                      <a:pt x="216" y="261"/>
                      <a:pt x="215" y="260"/>
                    </a:cubicBezTo>
                    <a:cubicBezTo>
                      <a:pt x="215" y="260"/>
                      <a:pt x="215" y="260"/>
                      <a:pt x="215" y="260"/>
                    </a:cubicBezTo>
                    <a:cubicBezTo>
                      <a:pt x="215" y="249"/>
                      <a:pt x="215" y="249"/>
                      <a:pt x="215" y="249"/>
                    </a:cubicBezTo>
                    <a:cubicBezTo>
                      <a:pt x="215" y="249"/>
                      <a:pt x="215" y="249"/>
                      <a:pt x="215" y="249"/>
                    </a:cubicBezTo>
                    <a:cubicBezTo>
                      <a:pt x="217" y="248"/>
                      <a:pt x="218" y="247"/>
                      <a:pt x="219" y="246"/>
                    </a:cubicBezTo>
                    <a:cubicBezTo>
                      <a:pt x="218" y="245"/>
                      <a:pt x="217" y="246"/>
                      <a:pt x="216" y="246"/>
                    </a:cubicBezTo>
                    <a:cubicBezTo>
                      <a:pt x="216" y="245"/>
                      <a:pt x="214" y="242"/>
                      <a:pt x="213" y="245"/>
                    </a:cubicBezTo>
                    <a:cubicBezTo>
                      <a:pt x="213" y="245"/>
                      <a:pt x="213" y="245"/>
                      <a:pt x="213" y="245"/>
                    </a:cubicBezTo>
                    <a:cubicBezTo>
                      <a:pt x="213" y="245"/>
                      <a:pt x="213" y="245"/>
                      <a:pt x="213" y="245"/>
                    </a:cubicBezTo>
                    <a:close/>
                    <a:moveTo>
                      <a:pt x="200" y="238"/>
                    </a:moveTo>
                    <a:cubicBezTo>
                      <a:pt x="200" y="239"/>
                      <a:pt x="200" y="239"/>
                      <a:pt x="201" y="239"/>
                    </a:cubicBezTo>
                    <a:cubicBezTo>
                      <a:pt x="201" y="240"/>
                      <a:pt x="202" y="239"/>
                      <a:pt x="202" y="239"/>
                    </a:cubicBezTo>
                    <a:cubicBezTo>
                      <a:pt x="202" y="238"/>
                      <a:pt x="202" y="237"/>
                      <a:pt x="201" y="237"/>
                    </a:cubicBezTo>
                    <a:cubicBezTo>
                      <a:pt x="201" y="237"/>
                      <a:pt x="200" y="237"/>
                      <a:pt x="200" y="238"/>
                    </a:cubicBezTo>
                    <a:cubicBezTo>
                      <a:pt x="200" y="238"/>
                      <a:pt x="200" y="238"/>
                      <a:pt x="200" y="238"/>
                    </a:cubicBezTo>
                    <a:cubicBezTo>
                      <a:pt x="200" y="238"/>
                      <a:pt x="200" y="238"/>
                      <a:pt x="200" y="238"/>
                    </a:cubicBezTo>
                    <a:close/>
                    <a:moveTo>
                      <a:pt x="191" y="238"/>
                    </a:moveTo>
                    <a:cubicBezTo>
                      <a:pt x="191" y="238"/>
                      <a:pt x="191" y="239"/>
                      <a:pt x="192" y="239"/>
                    </a:cubicBezTo>
                    <a:cubicBezTo>
                      <a:pt x="193" y="240"/>
                      <a:pt x="193" y="239"/>
                      <a:pt x="193" y="238"/>
                    </a:cubicBezTo>
                    <a:cubicBezTo>
                      <a:pt x="193" y="238"/>
                      <a:pt x="193" y="237"/>
                      <a:pt x="193" y="237"/>
                    </a:cubicBezTo>
                    <a:cubicBezTo>
                      <a:pt x="192" y="236"/>
                      <a:pt x="192" y="237"/>
                      <a:pt x="191" y="238"/>
                    </a:cubicBezTo>
                    <a:cubicBezTo>
                      <a:pt x="191" y="238"/>
                      <a:pt x="191" y="238"/>
                      <a:pt x="191" y="238"/>
                    </a:cubicBezTo>
                    <a:cubicBezTo>
                      <a:pt x="191" y="238"/>
                      <a:pt x="191" y="238"/>
                      <a:pt x="191" y="238"/>
                    </a:cubicBezTo>
                    <a:close/>
                    <a:moveTo>
                      <a:pt x="204" y="238"/>
                    </a:moveTo>
                    <a:cubicBezTo>
                      <a:pt x="204" y="239"/>
                      <a:pt x="204" y="239"/>
                      <a:pt x="205" y="239"/>
                    </a:cubicBezTo>
                    <a:cubicBezTo>
                      <a:pt x="206" y="239"/>
                      <a:pt x="206" y="239"/>
                      <a:pt x="206" y="238"/>
                    </a:cubicBezTo>
                    <a:cubicBezTo>
                      <a:pt x="206" y="238"/>
                      <a:pt x="206" y="237"/>
                      <a:pt x="205" y="237"/>
                    </a:cubicBezTo>
                    <a:cubicBezTo>
                      <a:pt x="205" y="237"/>
                      <a:pt x="204" y="237"/>
                      <a:pt x="204" y="238"/>
                    </a:cubicBezTo>
                    <a:cubicBezTo>
                      <a:pt x="204" y="238"/>
                      <a:pt x="204" y="238"/>
                      <a:pt x="204" y="238"/>
                    </a:cubicBezTo>
                    <a:cubicBezTo>
                      <a:pt x="204" y="238"/>
                      <a:pt x="204" y="238"/>
                      <a:pt x="204" y="238"/>
                    </a:cubicBezTo>
                    <a:close/>
                    <a:moveTo>
                      <a:pt x="211" y="237"/>
                    </a:moveTo>
                    <a:cubicBezTo>
                      <a:pt x="211" y="238"/>
                      <a:pt x="211" y="239"/>
                      <a:pt x="212" y="239"/>
                    </a:cubicBezTo>
                    <a:cubicBezTo>
                      <a:pt x="212" y="239"/>
                      <a:pt x="213" y="239"/>
                      <a:pt x="213" y="238"/>
                    </a:cubicBezTo>
                    <a:cubicBezTo>
                      <a:pt x="213" y="238"/>
                      <a:pt x="213" y="237"/>
                      <a:pt x="212" y="237"/>
                    </a:cubicBezTo>
                    <a:cubicBezTo>
                      <a:pt x="212" y="237"/>
                      <a:pt x="211" y="237"/>
                      <a:pt x="211" y="237"/>
                    </a:cubicBezTo>
                    <a:cubicBezTo>
                      <a:pt x="211" y="237"/>
                      <a:pt x="211" y="237"/>
                      <a:pt x="211" y="237"/>
                    </a:cubicBezTo>
                    <a:cubicBezTo>
                      <a:pt x="211" y="237"/>
                      <a:pt x="211" y="237"/>
                      <a:pt x="211" y="237"/>
                    </a:cubicBezTo>
                    <a:close/>
                    <a:moveTo>
                      <a:pt x="215" y="238"/>
                    </a:moveTo>
                    <a:cubicBezTo>
                      <a:pt x="214" y="238"/>
                      <a:pt x="215" y="239"/>
                      <a:pt x="215" y="239"/>
                    </a:cubicBezTo>
                    <a:cubicBezTo>
                      <a:pt x="216" y="240"/>
                      <a:pt x="217" y="239"/>
                      <a:pt x="217" y="238"/>
                    </a:cubicBezTo>
                    <a:cubicBezTo>
                      <a:pt x="217" y="238"/>
                      <a:pt x="217" y="237"/>
                      <a:pt x="216" y="237"/>
                    </a:cubicBezTo>
                    <a:cubicBezTo>
                      <a:pt x="215" y="236"/>
                      <a:pt x="215" y="237"/>
                      <a:pt x="215" y="238"/>
                    </a:cubicBezTo>
                    <a:cubicBezTo>
                      <a:pt x="215" y="238"/>
                      <a:pt x="215" y="238"/>
                      <a:pt x="215" y="238"/>
                    </a:cubicBezTo>
                    <a:cubicBezTo>
                      <a:pt x="215" y="238"/>
                      <a:pt x="215" y="238"/>
                      <a:pt x="215" y="238"/>
                    </a:cubicBezTo>
                    <a:close/>
                    <a:moveTo>
                      <a:pt x="183" y="238"/>
                    </a:moveTo>
                    <a:cubicBezTo>
                      <a:pt x="183" y="238"/>
                      <a:pt x="183" y="239"/>
                      <a:pt x="184" y="239"/>
                    </a:cubicBezTo>
                    <a:cubicBezTo>
                      <a:pt x="185" y="239"/>
                      <a:pt x="185" y="239"/>
                      <a:pt x="185" y="238"/>
                    </a:cubicBezTo>
                    <a:cubicBezTo>
                      <a:pt x="186" y="238"/>
                      <a:pt x="185" y="237"/>
                      <a:pt x="184" y="237"/>
                    </a:cubicBezTo>
                    <a:cubicBezTo>
                      <a:pt x="184" y="237"/>
                      <a:pt x="183" y="237"/>
                      <a:pt x="183" y="238"/>
                    </a:cubicBezTo>
                    <a:cubicBezTo>
                      <a:pt x="183" y="238"/>
                      <a:pt x="183" y="238"/>
                      <a:pt x="183" y="238"/>
                    </a:cubicBezTo>
                    <a:cubicBezTo>
                      <a:pt x="183" y="238"/>
                      <a:pt x="183" y="238"/>
                      <a:pt x="183" y="238"/>
                    </a:cubicBezTo>
                    <a:close/>
                    <a:moveTo>
                      <a:pt x="195" y="237"/>
                    </a:moveTo>
                    <a:cubicBezTo>
                      <a:pt x="195" y="238"/>
                      <a:pt x="195" y="239"/>
                      <a:pt x="196" y="239"/>
                    </a:cubicBezTo>
                    <a:cubicBezTo>
                      <a:pt x="196" y="239"/>
                      <a:pt x="197" y="239"/>
                      <a:pt x="197" y="238"/>
                    </a:cubicBezTo>
                    <a:cubicBezTo>
                      <a:pt x="197" y="237"/>
                      <a:pt x="197" y="237"/>
                      <a:pt x="196" y="237"/>
                    </a:cubicBezTo>
                    <a:cubicBezTo>
                      <a:pt x="195" y="236"/>
                      <a:pt x="195" y="237"/>
                      <a:pt x="195" y="237"/>
                    </a:cubicBezTo>
                    <a:cubicBezTo>
                      <a:pt x="195" y="237"/>
                      <a:pt x="195" y="237"/>
                      <a:pt x="195" y="237"/>
                    </a:cubicBezTo>
                    <a:cubicBezTo>
                      <a:pt x="195" y="237"/>
                      <a:pt x="195" y="237"/>
                      <a:pt x="195" y="237"/>
                    </a:cubicBezTo>
                    <a:close/>
                    <a:moveTo>
                      <a:pt x="221" y="237"/>
                    </a:moveTo>
                    <a:cubicBezTo>
                      <a:pt x="221" y="238"/>
                      <a:pt x="221" y="239"/>
                      <a:pt x="222" y="239"/>
                    </a:cubicBezTo>
                    <a:cubicBezTo>
                      <a:pt x="223" y="239"/>
                      <a:pt x="223" y="239"/>
                      <a:pt x="223" y="238"/>
                    </a:cubicBezTo>
                    <a:cubicBezTo>
                      <a:pt x="224" y="237"/>
                      <a:pt x="223" y="237"/>
                      <a:pt x="223" y="237"/>
                    </a:cubicBezTo>
                    <a:cubicBezTo>
                      <a:pt x="222" y="236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lose/>
                    <a:moveTo>
                      <a:pt x="225" y="237"/>
                    </a:moveTo>
                    <a:cubicBezTo>
                      <a:pt x="225" y="238"/>
                      <a:pt x="226" y="239"/>
                      <a:pt x="226" y="239"/>
                    </a:cubicBezTo>
                    <a:cubicBezTo>
                      <a:pt x="227" y="239"/>
                      <a:pt x="227" y="239"/>
                      <a:pt x="228" y="238"/>
                    </a:cubicBezTo>
                    <a:cubicBezTo>
                      <a:pt x="228" y="237"/>
                      <a:pt x="227" y="237"/>
                      <a:pt x="227" y="236"/>
                    </a:cubicBezTo>
                    <a:cubicBezTo>
                      <a:pt x="226" y="236"/>
                      <a:pt x="226" y="237"/>
                      <a:pt x="225" y="237"/>
                    </a:cubicBezTo>
                    <a:cubicBezTo>
                      <a:pt x="225" y="237"/>
                      <a:pt x="225" y="237"/>
                      <a:pt x="225" y="237"/>
                    </a:cubicBezTo>
                    <a:cubicBezTo>
                      <a:pt x="225" y="237"/>
                      <a:pt x="225" y="237"/>
                      <a:pt x="225" y="237"/>
                    </a:cubicBezTo>
                    <a:close/>
                    <a:moveTo>
                      <a:pt x="314" y="235"/>
                    </a:moveTo>
                    <a:cubicBezTo>
                      <a:pt x="311" y="235"/>
                      <a:pt x="308" y="237"/>
                      <a:pt x="307" y="239"/>
                    </a:cubicBezTo>
                    <a:cubicBezTo>
                      <a:pt x="306" y="241"/>
                      <a:pt x="306" y="244"/>
                      <a:pt x="308" y="245"/>
                    </a:cubicBezTo>
                    <a:cubicBezTo>
                      <a:pt x="309" y="246"/>
                      <a:pt x="309" y="247"/>
                      <a:pt x="310" y="246"/>
                    </a:cubicBezTo>
                    <a:cubicBezTo>
                      <a:pt x="313" y="244"/>
                      <a:pt x="315" y="241"/>
                      <a:pt x="316" y="238"/>
                    </a:cubicBezTo>
                    <a:cubicBezTo>
                      <a:pt x="317" y="237"/>
                      <a:pt x="317" y="236"/>
                      <a:pt x="317" y="235"/>
                    </a:cubicBezTo>
                    <a:cubicBezTo>
                      <a:pt x="316" y="234"/>
                      <a:pt x="314" y="235"/>
                      <a:pt x="314" y="235"/>
                    </a:cubicBezTo>
                    <a:cubicBezTo>
                      <a:pt x="314" y="235"/>
                      <a:pt x="314" y="235"/>
                      <a:pt x="314" y="235"/>
                    </a:cubicBezTo>
                    <a:cubicBezTo>
                      <a:pt x="314" y="235"/>
                      <a:pt x="314" y="235"/>
                      <a:pt x="314" y="235"/>
                    </a:cubicBezTo>
                    <a:close/>
                    <a:moveTo>
                      <a:pt x="316" y="282"/>
                    </a:moveTo>
                    <a:cubicBezTo>
                      <a:pt x="320" y="277"/>
                      <a:pt x="320" y="277"/>
                      <a:pt x="320" y="277"/>
                    </a:cubicBezTo>
                    <a:cubicBezTo>
                      <a:pt x="318" y="272"/>
                      <a:pt x="318" y="272"/>
                      <a:pt x="318" y="272"/>
                    </a:cubicBezTo>
                    <a:cubicBezTo>
                      <a:pt x="318" y="272"/>
                      <a:pt x="318" y="272"/>
                      <a:pt x="318" y="272"/>
                    </a:cubicBezTo>
                    <a:cubicBezTo>
                      <a:pt x="322" y="271"/>
                      <a:pt x="324" y="266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3" y="265"/>
                      <a:pt x="320" y="268"/>
                      <a:pt x="316" y="268"/>
                    </a:cubicBezTo>
                    <a:cubicBezTo>
                      <a:pt x="316" y="268"/>
                      <a:pt x="316" y="268"/>
                      <a:pt x="316" y="268"/>
                    </a:cubicBezTo>
                    <a:cubicBezTo>
                      <a:pt x="300" y="232"/>
                      <a:pt x="300" y="232"/>
                      <a:pt x="300" y="232"/>
                    </a:cubicBezTo>
                    <a:cubicBezTo>
                      <a:pt x="297" y="239"/>
                      <a:pt x="297" y="239"/>
                      <a:pt x="297" y="239"/>
                    </a:cubicBezTo>
                    <a:cubicBezTo>
                      <a:pt x="316" y="282"/>
                      <a:pt x="316" y="282"/>
                      <a:pt x="316" y="282"/>
                    </a:cubicBezTo>
                    <a:cubicBezTo>
                      <a:pt x="316" y="282"/>
                      <a:pt x="316" y="282"/>
                      <a:pt x="316" y="282"/>
                    </a:cubicBezTo>
                    <a:close/>
                    <a:moveTo>
                      <a:pt x="342" y="227"/>
                    </a:moveTo>
                    <a:cubicBezTo>
                      <a:pt x="338" y="238"/>
                      <a:pt x="334" y="250"/>
                      <a:pt x="323" y="259"/>
                    </a:cubicBezTo>
                    <a:cubicBezTo>
                      <a:pt x="321" y="260"/>
                      <a:pt x="318" y="261"/>
                      <a:pt x="318" y="264"/>
                    </a:cubicBezTo>
                    <a:cubicBezTo>
                      <a:pt x="318" y="265"/>
                      <a:pt x="320" y="265"/>
                      <a:pt x="321" y="265"/>
                    </a:cubicBezTo>
                    <a:cubicBezTo>
                      <a:pt x="325" y="263"/>
                      <a:pt x="329" y="258"/>
                      <a:pt x="331" y="254"/>
                    </a:cubicBezTo>
                    <a:cubicBezTo>
                      <a:pt x="337" y="245"/>
                      <a:pt x="341" y="235"/>
                      <a:pt x="344" y="225"/>
                    </a:cubicBezTo>
                    <a:cubicBezTo>
                      <a:pt x="343" y="222"/>
                      <a:pt x="343" y="226"/>
                      <a:pt x="342" y="227"/>
                    </a:cubicBezTo>
                    <a:cubicBezTo>
                      <a:pt x="342" y="227"/>
                      <a:pt x="342" y="227"/>
                      <a:pt x="342" y="227"/>
                    </a:cubicBezTo>
                    <a:cubicBezTo>
                      <a:pt x="342" y="227"/>
                      <a:pt x="342" y="227"/>
                      <a:pt x="342" y="227"/>
                    </a:cubicBezTo>
                    <a:close/>
                    <a:moveTo>
                      <a:pt x="327" y="224"/>
                    </a:moveTo>
                    <a:cubicBezTo>
                      <a:pt x="322" y="233"/>
                      <a:pt x="319" y="242"/>
                      <a:pt x="314" y="251"/>
                    </a:cubicBezTo>
                    <a:cubicBezTo>
                      <a:pt x="314" y="254"/>
                      <a:pt x="313" y="259"/>
                      <a:pt x="316" y="261"/>
                    </a:cubicBezTo>
                    <a:cubicBezTo>
                      <a:pt x="317" y="261"/>
                      <a:pt x="318" y="260"/>
                      <a:pt x="318" y="259"/>
                    </a:cubicBezTo>
                    <a:cubicBezTo>
                      <a:pt x="319" y="255"/>
                      <a:pt x="317" y="250"/>
                      <a:pt x="319" y="246"/>
                    </a:cubicBezTo>
                    <a:cubicBezTo>
                      <a:pt x="322" y="238"/>
                      <a:pt x="325" y="231"/>
                      <a:pt x="329" y="223"/>
                    </a:cubicBezTo>
                    <a:cubicBezTo>
                      <a:pt x="328" y="222"/>
                      <a:pt x="327" y="223"/>
                      <a:pt x="327" y="224"/>
                    </a:cubicBezTo>
                    <a:cubicBezTo>
                      <a:pt x="327" y="224"/>
                      <a:pt x="327" y="224"/>
                      <a:pt x="327" y="224"/>
                    </a:cubicBezTo>
                    <a:cubicBezTo>
                      <a:pt x="327" y="224"/>
                      <a:pt x="327" y="224"/>
                      <a:pt x="327" y="224"/>
                    </a:cubicBezTo>
                    <a:close/>
                    <a:moveTo>
                      <a:pt x="339" y="223"/>
                    </a:moveTo>
                    <a:cubicBezTo>
                      <a:pt x="336" y="233"/>
                      <a:pt x="333" y="242"/>
                      <a:pt x="326" y="250"/>
                    </a:cubicBezTo>
                    <a:cubicBezTo>
                      <a:pt x="325" y="252"/>
                      <a:pt x="322" y="252"/>
                      <a:pt x="322" y="254"/>
                    </a:cubicBezTo>
                    <a:cubicBezTo>
                      <a:pt x="321" y="255"/>
                      <a:pt x="322" y="255"/>
                      <a:pt x="323" y="255"/>
                    </a:cubicBezTo>
                    <a:cubicBezTo>
                      <a:pt x="327" y="255"/>
                      <a:pt x="329" y="250"/>
                      <a:pt x="331" y="247"/>
                    </a:cubicBezTo>
                    <a:cubicBezTo>
                      <a:pt x="335" y="239"/>
                      <a:pt x="338" y="232"/>
                      <a:pt x="341" y="224"/>
                    </a:cubicBezTo>
                    <a:cubicBezTo>
                      <a:pt x="340" y="223"/>
                      <a:pt x="341" y="223"/>
                      <a:pt x="340" y="222"/>
                    </a:cubicBezTo>
                    <a:cubicBezTo>
                      <a:pt x="340" y="222"/>
                      <a:pt x="339" y="223"/>
                      <a:pt x="339" y="223"/>
                    </a:cubicBezTo>
                    <a:cubicBezTo>
                      <a:pt x="339" y="223"/>
                      <a:pt x="339" y="223"/>
                      <a:pt x="339" y="223"/>
                    </a:cubicBezTo>
                    <a:cubicBezTo>
                      <a:pt x="339" y="223"/>
                      <a:pt x="339" y="223"/>
                      <a:pt x="339" y="223"/>
                    </a:cubicBezTo>
                    <a:close/>
                    <a:moveTo>
                      <a:pt x="308" y="223"/>
                    </a:moveTo>
                    <a:cubicBezTo>
                      <a:pt x="304" y="223"/>
                      <a:pt x="304" y="227"/>
                      <a:pt x="303" y="229"/>
                    </a:cubicBezTo>
                    <a:cubicBezTo>
                      <a:pt x="303" y="232"/>
                      <a:pt x="303" y="234"/>
                      <a:pt x="303" y="236"/>
                    </a:cubicBezTo>
                    <a:cubicBezTo>
                      <a:pt x="305" y="236"/>
                      <a:pt x="307" y="234"/>
                      <a:pt x="308" y="233"/>
                    </a:cubicBezTo>
                    <a:cubicBezTo>
                      <a:pt x="310" y="230"/>
                      <a:pt x="311" y="227"/>
                      <a:pt x="311" y="223"/>
                    </a:cubicBezTo>
                    <a:cubicBezTo>
                      <a:pt x="311" y="221"/>
                      <a:pt x="309" y="223"/>
                      <a:pt x="308" y="223"/>
                    </a:cubicBezTo>
                    <a:cubicBezTo>
                      <a:pt x="308" y="223"/>
                      <a:pt x="308" y="223"/>
                      <a:pt x="308" y="223"/>
                    </a:cubicBezTo>
                    <a:cubicBezTo>
                      <a:pt x="308" y="223"/>
                      <a:pt x="308" y="223"/>
                      <a:pt x="308" y="223"/>
                    </a:cubicBezTo>
                    <a:close/>
                    <a:moveTo>
                      <a:pt x="319" y="223"/>
                    </a:moveTo>
                    <a:cubicBezTo>
                      <a:pt x="315" y="224"/>
                      <a:pt x="313" y="229"/>
                      <a:pt x="311" y="232"/>
                    </a:cubicBezTo>
                    <a:cubicBezTo>
                      <a:pt x="311" y="232"/>
                      <a:pt x="311" y="232"/>
                      <a:pt x="311" y="232"/>
                    </a:cubicBezTo>
                    <a:cubicBezTo>
                      <a:pt x="311" y="233"/>
                      <a:pt x="311" y="233"/>
                      <a:pt x="311" y="233"/>
                    </a:cubicBezTo>
                    <a:cubicBezTo>
                      <a:pt x="311" y="233"/>
                      <a:pt x="311" y="233"/>
                      <a:pt x="311" y="233"/>
                    </a:cubicBezTo>
                    <a:cubicBezTo>
                      <a:pt x="314" y="234"/>
                      <a:pt x="316" y="231"/>
                      <a:pt x="318" y="233"/>
                    </a:cubicBezTo>
                    <a:cubicBezTo>
                      <a:pt x="320" y="234"/>
                      <a:pt x="320" y="232"/>
                      <a:pt x="320" y="231"/>
                    </a:cubicBezTo>
                    <a:cubicBezTo>
                      <a:pt x="321" y="229"/>
                      <a:pt x="322" y="228"/>
                      <a:pt x="323" y="225"/>
                    </a:cubicBezTo>
                    <a:cubicBezTo>
                      <a:pt x="323" y="224"/>
                      <a:pt x="323" y="223"/>
                      <a:pt x="323" y="222"/>
                    </a:cubicBezTo>
                    <a:cubicBezTo>
                      <a:pt x="321" y="221"/>
                      <a:pt x="320" y="223"/>
                      <a:pt x="319" y="223"/>
                    </a:cubicBezTo>
                    <a:cubicBezTo>
                      <a:pt x="319" y="223"/>
                      <a:pt x="319" y="223"/>
                      <a:pt x="319" y="223"/>
                    </a:cubicBezTo>
                    <a:cubicBezTo>
                      <a:pt x="319" y="223"/>
                      <a:pt x="319" y="223"/>
                      <a:pt x="319" y="223"/>
                    </a:cubicBezTo>
                    <a:close/>
                    <a:moveTo>
                      <a:pt x="330" y="224"/>
                    </a:moveTo>
                    <a:cubicBezTo>
                      <a:pt x="322" y="244"/>
                      <a:pt x="322" y="244"/>
                      <a:pt x="322" y="244"/>
                    </a:cubicBezTo>
                    <a:cubicBezTo>
                      <a:pt x="322" y="244"/>
                      <a:pt x="322" y="244"/>
                      <a:pt x="322" y="244"/>
                    </a:cubicBezTo>
                    <a:cubicBezTo>
                      <a:pt x="322" y="246"/>
                      <a:pt x="322" y="247"/>
                      <a:pt x="323" y="248"/>
                    </a:cubicBezTo>
                    <a:cubicBezTo>
                      <a:pt x="324" y="249"/>
                      <a:pt x="324" y="248"/>
                      <a:pt x="325" y="247"/>
                    </a:cubicBezTo>
                    <a:cubicBezTo>
                      <a:pt x="325" y="243"/>
                      <a:pt x="326" y="239"/>
                      <a:pt x="327" y="235"/>
                    </a:cubicBezTo>
                    <a:cubicBezTo>
                      <a:pt x="329" y="231"/>
                      <a:pt x="331" y="227"/>
                      <a:pt x="333" y="222"/>
                    </a:cubicBezTo>
                    <a:cubicBezTo>
                      <a:pt x="332" y="222"/>
                      <a:pt x="331" y="223"/>
                      <a:pt x="330" y="224"/>
                    </a:cubicBezTo>
                    <a:cubicBezTo>
                      <a:pt x="330" y="224"/>
                      <a:pt x="330" y="224"/>
                      <a:pt x="330" y="224"/>
                    </a:cubicBezTo>
                    <a:cubicBezTo>
                      <a:pt x="330" y="224"/>
                      <a:pt x="330" y="224"/>
                      <a:pt x="330" y="224"/>
                    </a:cubicBezTo>
                    <a:close/>
                    <a:moveTo>
                      <a:pt x="336" y="221"/>
                    </a:moveTo>
                    <a:cubicBezTo>
                      <a:pt x="333" y="229"/>
                      <a:pt x="329" y="237"/>
                      <a:pt x="326" y="244"/>
                    </a:cubicBezTo>
                    <a:cubicBezTo>
                      <a:pt x="326" y="245"/>
                      <a:pt x="326" y="246"/>
                      <a:pt x="326" y="246"/>
                    </a:cubicBezTo>
                    <a:cubicBezTo>
                      <a:pt x="326" y="246"/>
                      <a:pt x="326" y="246"/>
                      <a:pt x="326" y="246"/>
                    </a:cubicBezTo>
                    <a:cubicBezTo>
                      <a:pt x="327" y="244"/>
                      <a:pt x="327" y="244"/>
                      <a:pt x="327" y="244"/>
                    </a:cubicBezTo>
                    <a:cubicBezTo>
                      <a:pt x="327" y="244"/>
                      <a:pt x="327" y="244"/>
                      <a:pt x="327" y="244"/>
                    </a:cubicBezTo>
                    <a:cubicBezTo>
                      <a:pt x="330" y="237"/>
                      <a:pt x="335" y="230"/>
                      <a:pt x="337" y="222"/>
                    </a:cubicBezTo>
                    <a:cubicBezTo>
                      <a:pt x="337" y="221"/>
                      <a:pt x="336" y="221"/>
                      <a:pt x="336" y="221"/>
                    </a:cubicBezTo>
                    <a:cubicBezTo>
                      <a:pt x="336" y="221"/>
                      <a:pt x="336" y="221"/>
                      <a:pt x="336" y="221"/>
                    </a:cubicBezTo>
                    <a:cubicBezTo>
                      <a:pt x="336" y="221"/>
                      <a:pt x="336" y="221"/>
                      <a:pt x="336" y="221"/>
                    </a:cubicBezTo>
                    <a:close/>
                    <a:moveTo>
                      <a:pt x="329" y="220"/>
                    </a:moveTo>
                    <a:cubicBezTo>
                      <a:pt x="331" y="221"/>
                      <a:pt x="331" y="218"/>
                      <a:pt x="332" y="217"/>
                    </a:cubicBezTo>
                    <a:cubicBezTo>
                      <a:pt x="332" y="217"/>
                      <a:pt x="331" y="216"/>
                      <a:pt x="331" y="216"/>
                    </a:cubicBezTo>
                    <a:cubicBezTo>
                      <a:pt x="329" y="216"/>
                      <a:pt x="330" y="218"/>
                      <a:pt x="329" y="220"/>
                    </a:cubicBezTo>
                    <a:cubicBezTo>
                      <a:pt x="329" y="220"/>
                      <a:pt x="329" y="220"/>
                      <a:pt x="329" y="220"/>
                    </a:cubicBezTo>
                    <a:cubicBezTo>
                      <a:pt x="329" y="220"/>
                      <a:pt x="329" y="220"/>
                      <a:pt x="329" y="220"/>
                    </a:cubicBezTo>
                    <a:close/>
                    <a:moveTo>
                      <a:pt x="343" y="218"/>
                    </a:moveTo>
                    <a:cubicBezTo>
                      <a:pt x="343" y="219"/>
                      <a:pt x="342" y="219"/>
                      <a:pt x="343" y="220"/>
                    </a:cubicBezTo>
                    <a:cubicBezTo>
                      <a:pt x="344" y="220"/>
                      <a:pt x="345" y="219"/>
                      <a:pt x="345" y="218"/>
                    </a:cubicBezTo>
                    <a:cubicBezTo>
                      <a:pt x="345" y="217"/>
                      <a:pt x="346" y="217"/>
                      <a:pt x="346" y="216"/>
                    </a:cubicBezTo>
                    <a:cubicBezTo>
                      <a:pt x="344" y="216"/>
                      <a:pt x="344" y="218"/>
                      <a:pt x="343" y="218"/>
                    </a:cubicBezTo>
                    <a:cubicBezTo>
                      <a:pt x="343" y="218"/>
                      <a:pt x="343" y="218"/>
                      <a:pt x="343" y="218"/>
                    </a:cubicBezTo>
                    <a:cubicBezTo>
                      <a:pt x="343" y="218"/>
                      <a:pt x="343" y="218"/>
                      <a:pt x="343" y="218"/>
                    </a:cubicBezTo>
                    <a:close/>
                    <a:moveTo>
                      <a:pt x="310" y="212"/>
                    </a:moveTo>
                    <a:cubicBezTo>
                      <a:pt x="309" y="215"/>
                      <a:pt x="307" y="217"/>
                      <a:pt x="308" y="221"/>
                    </a:cubicBezTo>
                    <a:cubicBezTo>
                      <a:pt x="309" y="220"/>
                      <a:pt x="311" y="218"/>
                      <a:pt x="313" y="219"/>
                    </a:cubicBezTo>
                    <a:cubicBezTo>
                      <a:pt x="314" y="220"/>
                      <a:pt x="312" y="222"/>
                      <a:pt x="314" y="221"/>
                    </a:cubicBezTo>
                    <a:cubicBezTo>
                      <a:pt x="314" y="221"/>
                      <a:pt x="314" y="221"/>
                      <a:pt x="314" y="221"/>
                    </a:cubicBezTo>
                    <a:cubicBezTo>
                      <a:pt x="316" y="218"/>
                      <a:pt x="316" y="218"/>
                      <a:pt x="316" y="218"/>
                    </a:cubicBezTo>
                    <a:cubicBezTo>
                      <a:pt x="316" y="218"/>
                      <a:pt x="316" y="218"/>
                      <a:pt x="316" y="218"/>
                    </a:cubicBezTo>
                    <a:cubicBezTo>
                      <a:pt x="316" y="215"/>
                      <a:pt x="314" y="212"/>
                      <a:pt x="313" y="209"/>
                    </a:cubicBezTo>
                    <a:cubicBezTo>
                      <a:pt x="311" y="209"/>
                      <a:pt x="311" y="211"/>
                      <a:pt x="310" y="212"/>
                    </a:cubicBezTo>
                    <a:cubicBezTo>
                      <a:pt x="310" y="212"/>
                      <a:pt x="310" y="212"/>
                      <a:pt x="310" y="212"/>
                    </a:cubicBezTo>
                    <a:cubicBezTo>
                      <a:pt x="310" y="212"/>
                      <a:pt x="310" y="212"/>
                      <a:pt x="310" y="212"/>
                    </a:cubicBezTo>
                    <a:close/>
                    <a:moveTo>
                      <a:pt x="344" y="210"/>
                    </a:moveTo>
                    <a:cubicBezTo>
                      <a:pt x="343" y="213"/>
                      <a:pt x="337" y="214"/>
                      <a:pt x="339" y="218"/>
                    </a:cubicBezTo>
                    <a:cubicBezTo>
                      <a:pt x="339" y="218"/>
                      <a:pt x="341" y="219"/>
                      <a:pt x="341" y="218"/>
                    </a:cubicBezTo>
                    <a:cubicBezTo>
                      <a:pt x="345" y="215"/>
                      <a:pt x="347" y="211"/>
                      <a:pt x="348" y="206"/>
                    </a:cubicBezTo>
                    <a:cubicBezTo>
                      <a:pt x="346" y="207"/>
                      <a:pt x="346" y="209"/>
                      <a:pt x="344" y="210"/>
                    </a:cubicBezTo>
                    <a:cubicBezTo>
                      <a:pt x="344" y="210"/>
                      <a:pt x="344" y="210"/>
                      <a:pt x="344" y="210"/>
                    </a:cubicBezTo>
                    <a:cubicBezTo>
                      <a:pt x="344" y="210"/>
                      <a:pt x="344" y="210"/>
                      <a:pt x="344" y="210"/>
                    </a:cubicBezTo>
                    <a:close/>
                    <a:moveTo>
                      <a:pt x="325" y="206"/>
                    </a:moveTo>
                    <a:cubicBezTo>
                      <a:pt x="325" y="210"/>
                      <a:pt x="324" y="214"/>
                      <a:pt x="323" y="218"/>
                    </a:cubicBezTo>
                    <a:cubicBezTo>
                      <a:pt x="324" y="219"/>
                      <a:pt x="325" y="217"/>
                      <a:pt x="326" y="216"/>
                    </a:cubicBezTo>
                    <a:cubicBezTo>
                      <a:pt x="326" y="212"/>
                      <a:pt x="330" y="209"/>
                      <a:pt x="328" y="204"/>
                    </a:cubicBezTo>
                    <a:cubicBezTo>
                      <a:pt x="327" y="204"/>
                      <a:pt x="326" y="205"/>
                      <a:pt x="325" y="206"/>
                    </a:cubicBezTo>
                    <a:cubicBezTo>
                      <a:pt x="325" y="206"/>
                      <a:pt x="325" y="206"/>
                      <a:pt x="325" y="206"/>
                    </a:cubicBezTo>
                    <a:cubicBezTo>
                      <a:pt x="325" y="206"/>
                      <a:pt x="325" y="206"/>
                      <a:pt x="325" y="206"/>
                    </a:cubicBezTo>
                    <a:close/>
                    <a:moveTo>
                      <a:pt x="331" y="206"/>
                    </a:moveTo>
                    <a:cubicBezTo>
                      <a:pt x="331" y="210"/>
                      <a:pt x="330" y="215"/>
                      <a:pt x="333" y="217"/>
                    </a:cubicBezTo>
                    <a:cubicBezTo>
                      <a:pt x="334" y="217"/>
                      <a:pt x="336" y="218"/>
                      <a:pt x="336" y="217"/>
                    </a:cubicBezTo>
                    <a:cubicBezTo>
                      <a:pt x="337" y="213"/>
                      <a:pt x="334" y="211"/>
                      <a:pt x="334" y="208"/>
                    </a:cubicBezTo>
                    <a:cubicBezTo>
                      <a:pt x="333" y="206"/>
                      <a:pt x="334" y="204"/>
                      <a:pt x="332" y="203"/>
                    </a:cubicBezTo>
                    <a:cubicBezTo>
                      <a:pt x="331" y="203"/>
                      <a:pt x="332" y="205"/>
                      <a:pt x="331" y="206"/>
                    </a:cubicBezTo>
                    <a:cubicBezTo>
                      <a:pt x="331" y="206"/>
                      <a:pt x="331" y="206"/>
                      <a:pt x="331" y="206"/>
                    </a:cubicBezTo>
                    <a:cubicBezTo>
                      <a:pt x="331" y="206"/>
                      <a:pt x="331" y="206"/>
                      <a:pt x="331" y="206"/>
                    </a:cubicBezTo>
                    <a:close/>
                    <a:moveTo>
                      <a:pt x="316" y="205"/>
                    </a:moveTo>
                    <a:cubicBezTo>
                      <a:pt x="313" y="210"/>
                      <a:pt x="318" y="213"/>
                      <a:pt x="318" y="218"/>
                    </a:cubicBezTo>
                    <a:cubicBezTo>
                      <a:pt x="318" y="218"/>
                      <a:pt x="318" y="219"/>
                      <a:pt x="319" y="219"/>
                    </a:cubicBezTo>
                    <a:cubicBezTo>
                      <a:pt x="320" y="219"/>
                      <a:pt x="321" y="218"/>
                      <a:pt x="321" y="217"/>
                    </a:cubicBezTo>
                    <a:cubicBezTo>
                      <a:pt x="322" y="215"/>
                      <a:pt x="323" y="212"/>
                      <a:pt x="323" y="208"/>
                    </a:cubicBezTo>
                    <a:cubicBezTo>
                      <a:pt x="322" y="206"/>
                      <a:pt x="322" y="203"/>
                      <a:pt x="320" y="202"/>
                    </a:cubicBezTo>
                    <a:cubicBezTo>
                      <a:pt x="318" y="201"/>
                      <a:pt x="317" y="204"/>
                      <a:pt x="316" y="205"/>
                    </a:cubicBezTo>
                    <a:cubicBezTo>
                      <a:pt x="316" y="205"/>
                      <a:pt x="316" y="205"/>
                      <a:pt x="316" y="205"/>
                    </a:cubicBezTo>
                    <a:cubicBezTo>
                      <a:pt x="316" y="205"/>
                      <a:pt x="316" y="205"/>
                      <a:pt x="316" y="205"/>
                    </a:cubicBezTo>
                    <a:close/>
                    <a:moveTo>
                      <a:pt x="311" y="206"/>
                    </a:moveTo>
                    <a:cubicBezTo>
                      <a:pt x="311" y="207"/>
                      <a:pt x="311" y="207"/>
                      <a:pt x="312" y="207"/>
                    </a:cubicBezTo>
                    <a:cubicBezTo>
                      <a:pt x="313" y="207"/>
                      <a:pt x="313" y="205"/>
                      <a:pt x="313" y="204"/>
                    </a:cubicBezTo>
                    <a:cubicBezTo>
                      <a:pt x="313" y="203"/>
                      <a:pt x="314" y="202"/>
                      <a:pt x="313" y="201"/>
                    </a:cubicBezTo>
                    <a:cubicBezTo>
                      <a:pt x="311" y="202"/>
                      <a:pt x="312" y="205"/>
                      <a:pt x="311" y="206"/>
                    </a:cubicBezTo>
                    <a:cubicBezTo>
                      <a:pt x="311" y="206"/>
                      <a:pt x="311" y="206"/>
                      <a:pt x="311" y="206"/>
                    </a:cubicBezTo>
                    <a:cubicBezTo>
                      <a:pt x="311" y="206"/>
                      <a:pt x="311" y="206"/>
                      <a:pt x="311" y="206"/>
                    </a:cubicBezTo>
                    <a:close/>
                    <a:moveTo>
                      <a:pt x="335" y="198"/>
                    </a:moveTo>
                    <a:cubicBezTo>
                      <a:pt x="334" y="202"/>
                      <a:pt x="334" y="207"/>
                      <a:pt x="336" y="210"/>
                    </a:cubicBezTo>
                    <a:cubicBezTo>
                      <a:pt x="336" y="211"/>
                      <a:pt x="338" y="211"/>
                      <a:pt x="339" y="211"/>
                    </a:cubicBezTo>
                    <a:cubicBezTo>
                      <a:pt x="342" y="206"/>
                      <a:pt x="337" y="202"/>
                      <a:pt x="336" y="198"/>
                    </a:cubicBezTo>
                    <a:cubicBezTo>
                      <a:pt x="336" y="198"/>
                      <a:pt x="336" y="197"/>
                      <a:pt x="335" y="197"/>
                    </a:cubicBezTo>
                    <a:cubicBezTo>
                      <a:pt x="335" y="197"/>
                      <a:pt x="335" y="198"/>
                      <a:pt x="335" y="198"/>
                    </a:cubicBezTo>
                    <a:cubicBezTo>
                      <a:pt x="335" y="198"/>
                      <a:pt x="335" y="198"/>
                      <a:pt x="335" y="198"/>
                    </a:cubicBezTo>
                    <a:cubicBezTo>
                      <a:pt x="335" y="198"/>
                      <a:pt x="335" y="198"/>
                      <a:pt x="335" y="198"/>
                    </a:cubicBezTo>
                    <a:close/>
                    <a:moveTo>
                      <a:pt x="324" y="191"/>
                    </a:move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5" y="203"/>
                      <a:pt x="325" y="204"/>
                      <a:pt x="326" y="203"/>
                    </a:cubicBezTo>
                    <a:cubicBezTo>
                      <a:pt x="327" y="203"/>
                      <a:pt x="327" y="201"/>
                      <a:pt x="328" y="201"/>
                    </a:cubicBezTo>
                    <a:cubicBezTo>
                      <a:pt x="329" y="202"/>
                      <a:pt x="329" y="202"/>
                      <a:pt x="330" y="202"/>
                    </a:cubicBezTo>
                    <a:cubicBezTo>
                      <a:pt x="331" y="200"/>
                      <a:pt x="332" y="196"/>
                      <a:pt x="330" y="194"/>
                    </a:cubicBezTo>
                    <a:cubicBezTo>
                      <a:pt x="330" y="194"/>
                      <a:pt x="330" y="194"/>
                      <a:pt x="330" y="194"/>
                    </a:cubicBezTo>
                    <a:cubicBezTo>
                      <a:pt x="326" y="190"/>
                      <a:pt x="326" y="190"/>
                      <a:pt x="326" y="190"/>
                    </a:cubicBezTo>
                    <a:cubicBezTo>
                      <a:pt x="326" y="190"/>
                      <a:pt x="326" y="190"/>
                      <a:pt x="326" y="190"/>
                    </a:cubicBezTo>
                    <a:cubicBezTo>
                      <a:pt x="325" y="190"/>
                      <a:pt x="324" y="190"/>
                      <a:pt x="324" y="191"/>
                    </a:cubicBezTo>
                    <a:cubicBezTo>
                      <a:pt x="324" y="191"/>
                      <a:pt x="324" y="191"/>
                      <a:pt x="324" y="191"/>
                    </a:cubicBezTo>
                    <a:cubicBezTo>
                      <a:pt x="324" y="191"/>
                      <a:pt x="324" y="191"/>
                      <a:pt x="324" y="191"/>
                    </a:cubicBezTo>
                    <a:close/>
                    <a:moveTo>
                      <a:pt x="318" y="187"/>
                    </a:moveTo>
                    <a:cubicBezTo>
                      <a:pt x="315" y="191"/>
                      <a:pt x="314" y="195"/>
                      <a:pt x="315" y="200"/>
                    </a:cubicBezTo>
                    <a:cubicBezTo>
                      <a:pt x="315" y="200"/>
                      <a:pt x="316" y="200"/>
                      <a:pt x="316" y="200"/>
                    </a:cubicBezTo>
                    <a:cubicBezTo>
                      <a:pt x="318" y="199"/>
                      <a:pt x="318" y="196"/>
                      <a:pt x="321" y="196"/>
                    </a:cubicBezTo>
                    <a:cubicBezTo>
                      <a:pt x="321" y="197"/>
                      <a:pt x="322" y="198"/>
                      <a:pt x="323" y="197"/>
                    </a:cubicBezTo>
                    <a:cubicBezTo>
                      <a:pt x="324" y="196"/>
                      <a:pt x="322" y="195"/>
                      <a:pt x="322" y="194"/>
                    </a:cubicBezTo>
                    <a:cubicBezTo>
                      <a:pt x="322" y="194"/>
                      <a:pt x="322" y="194"/>
                      <a:pt x="322" y="194"/>
                    </a:cubicBezTo>
                    <a:cubicBezTo>
                      <a:pt x="320" y="188"/>
                      <a:pt x="320" y="188"/>
                      <a:pt x="320" y="188"/>
                    </a:cubicBezTo>
                    <a:cubicBezTo>
                      <a:pt x="320" y="188"/>
                      <a:pt x="320" y="188"/>
                      <a:pt x="320" y="188"/>
                    </a:cubicBezTo>
                    <a:cubicBezTo>
                      <a:pt x="319" y="187"/>
                      <a:pt x="318" y="187"/>
                      <a:pt x="318" y="187"/>
                    </a:cubicBezTo>
                    <a:cubicBezTo>
                      <a:pt x="318" y="187"/>
                      <a:pt x="318" y="187"/>
                      <a:pt x="318" y="187"/>
                    </a:cubicBezTo>
                    <a:cubicBezTo>
                      <a:pt x="318" y="187"/>
                      <a:pt x="318" y="187"/>
                      <a:pt x="318" y="187"/>
                    </a:cubicBezTo>
                    <a:close/>
                    <a:moveTo>
                      <a:pt x="317" y="175"/>
                    </a:moveTo>
                    <a:cubicBezTo>
                      <a:pt x="314" y="178"/>
                      <a:pt x="316" y="181"/>
                      <a:pt x="316" y="184"/>
                    </a:cubicBezTo>
                    <a:cubicBezTo>
                      <a:pt x="317" y="185"/>
                      <a:pt x="318" y="183"/>
                      <a:pt x="318" y="184"/>
                    </a:cubicBezTo>
                    <a:cubicBezTo>
                      <a:pt x="320" y="184"/>
                      <a:pt x="320" y="186"/>
                      <a:pt x="321" y="187"/>
                    </a:cubicBezTo>
                    <a:cubicBezTo>
                      <a:pt x="323" y="188"/>
                      <a:pt x="323" y="186"/>
                      <a:pt x="323" y="186"/>
                    </a:cubicBezTo>
                    <a:cubicBezTo>
                      <a:pt x="323" y="181"/>
                      <a:pt x="322" y="175"/>
                      <a:pt x="319" y="172"/>
                    </a:cubicBezTo>
                    <a:cubicBezTo>
                      <a:pt x="317" y="171"/>
                      <a:pt x="318" y="174"/>
                      <a:pt x="317" y="175"/>
                    </a:cubicBezTo>
                    <a:cubicBezTo>
                      <a:pt x="317" y="175"/>
                      <a:pt x="317" y="175"/>
                      <a:pt x="317" y="175"/>
                    </a:cubicBezTo>
                    <a:cubicBezTo>
                      <a:pt x="317" y="175"/>
                      <a:pt x="317" y="175"/>
                      <a:pt x="317" y="175"/>
                    </a:cubicBezTo>
                    <a:close/>
                    <a:moveTo>
                      <a:pt x="314" y="166"/>
                    </a:moveTo>
                    <a:cubicBezTo>
                      <a:pt x="326" y="178"/>
                      <a:pt x="326" y="178"/>
                      <a:pt x="326" y="178"/>
                    </a:cubicBezTo>
                    <a:cubicBezTo>
                      <a:pt x="326" y="186"/>
                      <a:pt x="326" y="186"/>
                      <a:pt x="326" y="186"/>
                    </a:cubicBezTo>
                    <a:cubicBezTo>
                      <a:pt x="326" y="186"/>
                      <a:pt x="326" y="186"/>
                      <a:pt x="326" y="186"/>
                    </a:cubicBezTo>
                    <a:cubicBezTo>
                      <a:pt x="326" y="187"/>
                      <a:pt x="327" y="187"/>
                      <a:pt x="327" y="187"/>
                    </a:cubicBezTo>
                    <a:cubicBezTo>
                      <a:pt x="329" y="189"/>
                      <a:pt x="330" y="190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89"/>
                      <a:pt x="331" y="186"/>
                      <a:pt x="333" y="185"/>
                    </a:cubicBezTo>
                    <a:cubicBezTo>
                      <a:pt x="335" y="185"/>
                      <a:pt x="336" y="188"/>
                      <a:pt x="337" y="189"/>
                    </a:cubicBezTo>
                    <a:cubicBezTo>
                      <a:pt x="336" y="193"/>
                      <a:pt x="337" y="196"/>
                      <a:pt x="339" y="200"/>
                    </a:cubicBezTo>
                    <a:cubicBezTo>
                      <a:pt x="339" y="200"/>
                      <a:pt x="340" y="200"/>
                      <a:pt x="341" y="200"/>
                    </a:cubicBezTo>
                    <a:cubicBezTo>
                      <a:pt x="343" y="199"/>
                      <a:pt x="341" y="197"/>
                      <a:pt x="341" y="195"/>
                    </a:cubicBezTo>
                    <a:cubicBezTo>
                      <a:pt x="340" y="195"/>
                      <a:pt x="340" y="194"/>
                      <a:pt x="340" y="193"/>
                    </a:cubicBezTo>
                    <a:cubicBezTo>
                      <a:pt x="340" y="192"/>
                      <a:pt x="340" y="192"/>
                      <a:pt x="341" y="192"/>
                    </a:cubicBezTo>
                    <a:cubicBezTo>
                      <a:pt x="343" y="194"/>
                      <a:pt x="344" y="196"/>
                      <a:pt x="346" y="198"/>
                    </a:cubicBezTo>
                    <a:cubicBezTo>
                      <a:pt x="346" y="202"/>
                      <a:pt x="339" y="203"/>
                      <a:pt x="342" y="207"/>
                    </a:cubicBezTo>
                    <a:cubicBezTo>
                      <a:pt x="344" y="207"/>
                      <a:pt x="345" y="206"/>
                      <a:pt x="346" y="205"/>
                    </a:cubicBezTo>
                    <a:cubicBezTo>
                      <a:pt x="347" y="204"/>
                      <a:pt x="347" y="201"/>
                      <a:pt x="349" y="201"/>
                    </a:cubicBezTo>
                    <a:cubicBezTo>
                      <a:pt x="351" y="201"/>
                      <a:pt x="351" y="204"/>
                      <a:pt x="352" y="203"/>
                    </a:cubicBezTo>
                    <a:cubicBezTo>
                      <a:pt x="353" y="200"/>
                      <a:pt x="354" y="194"/>
                      <a:pt x="350" y="192"/>
                    </a:cubicBezTo>
                    <a:cubicBezTo>
                      <a:pt x="350" y="192"/>
                      <a:pt x="350" y="192"/>
                      <a:pt x="350" y="192"/>
                    </a:cubicBezTo>
                    <a:cubicBezTo>
                      <a:pt x="313" y="157"/>
                      <a:pt x="313" y="157"/>
                      <a:pt x="313" y="157"/>
                    </a:cubicBezTo>
                    <a:cubicBezTo>
                      <a:pt x="313" y="157"/>
                      <a:pt x="313" y="157"/>
                      <a:pt x="313" y="157"/>
                    </a:cubicBezTo>
                    <a:cubicBezTo>
                      <a:pt x="314" y="166"/>
                      <a:pt x="314" y="166"/>
                      <a:pt x="314" y="166"/>
                    </a:cubicBezTo>
                    <a:cubicBezTo>
                      <a:pt x="314" y="166"/>
                      <a:pt x="314" y="166"/>
                      <a:pt x="314" y="166"/>
                    </a:cubicBezTo>
                    <a:close/>
                    <a:moveTo>
                      <a:pt x="323" y="145"/>
                    </a:moveTo>
                    <a:cubicBezTo>
                      <a:pt x="323" y="147"/>
                      <a:pt x="322" y="151"/>
                      <a:pt x="325" y="152"/>
                    </a:cubicBezTo>
                    <a:cubicBezTo>
                      <a:pt x="325" y="152"/>
                      <a:pt x="325" y="153"/>
                      <a:pt x="326" y="153"/>
                    </a:cubicBezTo>
                    <a:cubicBezTo>
                      <a:pt x="327" y="153"/>
                      <a:pt x="328" y="152"/>
                      <a:pt x="328" y="151"/>
                    </a:cubicBezTo>
                    <a:cubicBezTo>
                      <a:pt x="329" y="148"/>
                      <a:pt x="331" y="143"/>
                      <a:pt x="327" y="140"/>
                    </a:cubicBezTo>
                    <a:cubicBezTo>
                      <a:pt x="327" y="140"/>
                      <a:pt x="327" y="140"/>
                      <a:pt x="327" y="140"/>
                    </a:cubicBezTo>
                    <a:cubicBezTo>
                      <a:pt x="327" y="140"/>
                      <a:pt x="327" y="140"/>
                      <a:pt x="327" y="140"/>
                    </a:cubicBezTo>
                    <a:cubicBezTo>
                      <a:pt x="323" y="145"/>
                      <a:pt x="323" y="145"/>
                      <a:pt x="323" y="145"/>
                    </a:cubicBezTo>
                    <a:cubicBezTo>
                      <a:pt x="323" y="145"/>
                      <a:pt x="323" y="145"/>
                      <a:pt x="323" y="145"/>
                    </a:cubicBezTo>
                    <a:close/>
                    <a:moveTo>
                      <a:pt x="199" y="147"/>
                    </a:moveTo>
                    <a:cubicBezTo>
                      <a:pt x="186" y="152"/>
                      <a:pt x="186" y="152"/>
                      <a:pt x="186" y="152"/>
                    </a:cubicBezTo>
                    <a:cubicBezTo>
                      <a:pt x="186" y="152"/>
                      <a:pt x="186" y="152"/>
                      <a:pt x="186" y="152"/>
                    </a:cubicBezTo>
                    <a:cubicBezTo>
                      <a:pt x="190" y="154"/>
                      <a:pt x="195" y="154"/>
                      <a:pt x="199" y="156"/>
                    </a:cubicBezTo>
                    <a:cubicBezTo>
                      <a:pt x="199" y="156"/>
                      <a:pt x="199" y="156"/>
                      <a:pt x="199" y="156"/>
                    </a:cubicBezTo>
                    <a:cubicBezTo>
                      <a:pt x="201" y="170"/>
                      <a:pt x="201" y="170"/>
                      <a:pt x="201" y="170"/>
                    </a:cubicBezTo>
                    <a:cubicBezTo>
                      <a:pt x="209" y="158"/>
                      <a:pt x="209" y="158"/>
                      <a:pt x="209" y="158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0" y="158"/>
                      <a:pt x="217" y="154"/>
                      <a:pt x="214" y="150"/>
                    </a:cubicBezTo>
                    <a:cubicBezTo>
                      <a:pt x="214" y="150"/>
                      <a:pt x="214" y="150"/>
                      <a:pt x="214" y="150"/>
                    </a:cubicBezTo>
                    <a:cubicBezTo>
                      <a:pt x="221" y="139"/>
                      <a:pt x="221" y="139"/>
                      <a:pt x="221" y="139"/>
                    </a:cubicBezTo>
                    <a:cubicBezTo>
                      <a:pt x="208" y="144"/>
                      <a:pt x="208" y="144"/>
                      <a:pt x="208" y="144"/>
                    </a:cubicBezTo>
                    <a:cubicBezTo>
                      <a:pt x="198" y="133"/>
                      <a:pt x="198" y="133"/>
                      <a:pt x="198" y="133"/>
                    </a:cubicBezTo>
                    <a:cubicBezTo>
                      <a:pt x="198" y="133"/>
                      <a:pt x="198" y="133"/>
                      <a:pt x="198" y="133"/>
                    </a:cubicBezTo>
                    <a:cubicBezTo>
                      <a:pt x="198" y="137"/>
                      <a:pt x="199" y="142"/>
                      <a:pt x="199" y="147"/>
                    </a:cubicBezTo>
                    <a:cubicBezTo>
                      <a:pt x="199" y="147"/>
                      <a:pt x="199" y="147"/>
                      <a:pt x="199" y="147"/>
                    </a:cubicBezTo>
                    <a:cubicBezTo>
                      <a:pt x="199" y="147"/>
                      <a:pt x="199" y="147"/>
                      <a:pt x="199" y="147"/>
                    </a:cubicBezTo>
                    <a:close/>
                    <a:moveTo>
                      <a:pt x="331" y="132"/>
                    </a:moveTo>
                    <a:cubicBezTo>
                      <a:pt x="332" y="142"/>
                      <a:pt x="335" y="150"/>
                      <a:pt x="336" y="160"/>
                    </a:cubicBezTo>
                    <a:cubicBezTo>
                      <a:pt x="337" y="163"/>
                      <a:pt x="338" y="167"/>
                      <a:pt x="341" y="169"/>
                    </a:cubicBezTo>
                    <a:cubicBezTo>
                      <a:pt x="342" y="170"/>
                      <a:pt x="343" y="169"/>
                      <a:pt x="344" y="169"/>
                    </a:cubicBezTo>
                    <a:cubicBezTo>
                      <a:pt x="344" y="168"/>
                      <a:pt x="344" y="167"/>
                      <a:pt x="344" y="166"/>
                    </a:cubicBezTo>
                    <a:cubicBezTo>
                      <a:pt x="341" y="161"/>
                      <a:pt x="336" y="157"/>
                      <a:pt x="336" y="151"/>
                    </a:cubicBezTo>
                    <a:cubicBezTo>
                      <a:pt x="335" y="145"/>
                      <a:pt x="333" y="138"/>
                      <a:pt x="332" y="132"/>
                    </a:cubicBezTo>
                    <a:cubicBezTo>
                      <a:pt x="332" y="132"/>
                      <a:pt x="331" y="132"/>
                      <a:pt x="331" y="132"/>
                    </a:cubicBezTo>
                    <a:cubicBezTo>
                      <a:pt x="331" y="132"/>
                      <a:pt x="331" y="132"/>
                      <a:pt x="331" y="132"/>
                    </a:cubicBezTo>
                    <a:cubicBezTo>
                      <a:pt x="331" y="132"/>
                      <a:pt x="331" y="132"/>
                      <a:pt x="331" y="132"/>
                    </a:cubicBezTo>
                    <a:close/>
                    <a:moveTo>
                      <a:pt x="335" y="133"/>
                    </a:moveTo>
                    <a:cubicBezTo>
                      <a:pt x="337" y="142"/>
                      <a:pt x="337" y="152"/>
                      <a:pt x="342" y="159"/>
                    </a:cubicBezTo>
                    <a:cubicBezTo>
                      <a:pt x="342" y="160"/>
                      <a:pt x="343" y="159"/>
                      <a:pt x="343" y="160"/>
                    </a:cubicBezTo>
                    <a:cubicBezTo>
                      <a:pt x="343" y="157"/>
                      <a:pt x="341" y="155"/>
                      <a:pt x="340" y="152"/>
                    </a:cubicBezTo>
                    <a:cubicBezTo>
                      <a:pt x="338" y="145"/>
                      <a:pt x="338" y="138"/>
                      <a:pt x="335" y="131"/>
                    </a:cubicBezTo>
                    <a:cubicBezTo>
                      <a:pt x="335" y="131"/>
                      <a:pt x="335" y="130"/>
                      <a:pt x="335" y="130"/>
                    </a:cubicBezTo>
                    <a:cubicBezTo>
                      <a:pt x="335" y="130"/>
                      <a:pt x="335" y="130"/>
                      <a:pt x="335" y="130"/>
                    </a:cubicBezTo>
                    <a:cubicBezTo>
                      <a:pt x="335" y="133"/>
                      <a:pt x="335" y="133"/>
                      <a:pt x="335" y="133"/>
                    </a:cubicBezTo>
                    <a:cubicBezTo>
                      <a:pt x="335" y="133"/>
                      <a:pt x="335" y="133"/>
                      <a:pt x="335" y="133"/>
                    </a:cubicBezTo>
                    <a:close/>
                    <a:moveTo>
                      <a:pt x="337" y="129"/>
                    </a:moveTo>
                    <a:cubicBezTo>
                      <a:pt x="340" y="137"/>
                      <a:pt x="341" y="145"/>
                      <a:pt x="342" y="153"/>
                    </a:cubicBezTo>
                    <a:cubicBezTo>
                      <a:pt x="343" y="153"/>
                      <a:pt x="343" y="154"/>
                      <a:pt x="344" y="154"/>
                    </a:cubicBezTo>
                    <a:cubicBezTo>
                      <a:pt x="344" y="154"/>
                      <a:pt x="344" y="154"/>
                      <a:pt x="344" y="154"/>
                    </a:cubicBezTo>
                    <a:cubicBezTo>
                      <a:pt x="345" y="152"/>
                      <a:pt x="343" y="152"/>
                      <a:pt x="343" y="151"/>
                    </a:cubicBezTo>
                    <a:cubicBezTo>
                      <a:pt x="342" y="143"/>
                      <a:pt x="341" y="136"/>
                      <a:pt x="338" y="129"/>
                    </a:cubicBezTo>
                    <a:cubicBezTo>
                      <a:pt x="338" y="129"/>
                      <a:pt x="338" y="129"/>
                      <a:pt x="338" y="129"/>
                    </a:cubicBezTo>
                    <a:cubicBezTo>
                      <a:pt x="338" y="128"/>
                      <a:pt x="338" y="128"/>
                      <a:pt x="338" y="128"/>
                    </a:cubicBezTo>
                    <a:cubicBezTo>
                      <a:pt x="337" y="129"/>
                      <a:pt x="337" y="129"/>
                      <a:pt x="337" y="129"/>
                    </a:cubicBezTo>
                    <a:cubicBezTo>
                      <a:pt x="337" y="129"/>
                      <a:pt x="337" y="129"/>
                      <a:pt x="337" y="129"/>
                    </a:cubicBezTo>
                    <a:close/>
                    <a:moveTo>
                      <a:pt x="322" y="131"/>
                    </a:moveTo>
                    <a:cubicBezTo>
                      <a:pt x="321" y="133"/>
                      <a:pt x="321" y="137"/>
                      <a:pt x="322" y="140"/>
                    </a:cubicBezTo>
                    <a:cubicBezTo>
                      <a:pt x="323" y="140"/>
                      <a:pt x="324" y="141"/>
                      <a:pt x="324" y="140"/>
                    </a:cubicBezTo>
                    <a:cubicBezTo>
                      <a:pt x="325" y="138"/>
                      <a:pt x="329" y="136"/>
                      <a:pt x="327" y="133"/>
                    </a:cubicBezTo>
                    <a:cubicBezTo>
                      <a:pt x="327" y="131"/>
                      <a:pt x="325" y="130"/>
                      <a:pt x="324" y="128"/>
                    </a:cubicBezTo>
                    <a:cubicBezTo>
                      <a:pt x="323" y="128"/>
                      <a:pt x="323" y="130"/>
                      <a:pt x="322" y="131"/>
                    </a:cubicBezTo>
                    <a:cubicBezTo>
                      <a:pt x="322" y="131"/>
                      <a:pt x="322" y="131"/>
                      <a:pt x="322" y="131"/>
                    </a:cubicBezTo>
                    <a:cubicBezTo>
                      <a:pt x="322" y="131"/>
                      <a:pt x="322" y="131"/>
                      <a:pt x="322" y="131"/>
                    </a:cubicBezTo>
                    <a:close/>
                    <a:moveTo>
                      <a:pt x="341" y="127"/>
                    </a:moveTo>
                    <a:cubicBezTo>
                      <a:pt x="343" y="137"/>
                      <a:pt x="346" y="146"/>
                      <a:pt x="346" y="156"/>
                    </a:cubicBezTo>
                    <a:cubicBezTo>
                      <a:pt x="345" y="159"/>
                      <a:pt x="343" y="161"/>
                      <a:pt x="343" y="164"/>
                    </a:cubicBezTo>
                    <a:cubicBezTo>
                      <a:pt x="344" y="164"/>
                      <a:pt x="345" y="164"/>
                      <a:pt x="345" y="164"/>
                    </a:cubicBezTo>
                    <a:cubicBezTo>
                      <a:pt x="348" y="160"/>
                      <a:pt x="347" y="154"/>
                      <a:pt x="347" y="149"/>
                    </a:cubicBezTo>
                    <a:cubicBezTo>
                      <a:pt x="346" y="142"/>
                      <a:pt x="344" y="135"/>
                      <a:pt x="342" y="127"/>
                    </a:cubicBezTo>
                    <a:cubicBezTo>
                      <a:pt x="342" y="127"/>
                      <a:pt x="342" y="127"/>
                      <a:pt x="342" y="127"/>
                    </a:cubicBezTo>
                    <a:cubicBezTo>
                      <a:pt x="341" y="127"/>
                      <a:pt x="341" y="127"/>
                      <a:pt x="341" y="127"/>
                    </a:cubicBezTo>
                    <a:cubicBezTo>
                      <a:pt x="341" y="127"/>
                      <a:pt x="341" y="127"/>
                      <a:pt x="341" y="127"/>
                    </a:cubicBezTo>
                    <a:close/>
                    <a:moveTo>
                      <a:pt x="345" y="127"/>
                    </a:moveTo>
                    <a:cubicBezTo>
                      <a:pt x="344" y="128"/>
                      <a:pt x="345" y="129"/>
                      <a:pt x="346" y="130"/>
                    </a:cubicBezTo>
                    <a:cubicBezTo>
                      <a:pt x="348" y="141"/>
                      <a:pt x="351" y="152"/>
                      <a:pt x="350" y="163"/>
                    </a:cubicBezTo>
                    <a:cubicBezTo>
                      <a:pt x="350" y="168"/>
                      <a:pt x="344" y="169"/>
                      <a:pt x="345" y="174"/>
                    </a:cubicBezTo>
                    <a:cubicBezTo>
                      <a:pt x="345" y="174"/>
                      <a:pt x="345" y="174"/>
                      <a:pt x="345" y="174"/>
                    </a:cubicBezTo>
                    <a:cubicBezTo>
                      <a:pt x="331" y="161"/>
                      <a:pt x="331" y="161"/>
                      <a:pt x="331" y="161"/>
                    </a:cubicBezTo>
                    <a:cubicBezTo>
                      <a:pt x="331" y="161"/>
                      <a:pt x="331" y="161"/>
                      <a:pt x="331" y="161"/>
                    </a:cubicBezTo>
                    <a:cubicBezTo>
                      <a:pt x="332" y="158"/>
                      <a:pt x="331" y="156"/>
                      <a:pt x="330" y="154"/>
                    </a:cubicBezTo>
                    <a:cubicBezTo>
                      <a:pt x="329" y="155"/>
                      <a:pt x="329" y="156"/>
                      <a:pt x="328" y="157"/>
                    </a:cubicBezTo>
                    <a:cubicBezTo>
                      <a:pt x="328" y="157"/>
                      <a:pt x="328" y="157"/>
                      <a:pt x="328" y="157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21" y="146"/>
                      <a:pt x="321" y="142"/>
                      <a:pt x="319" y="139"/>
                    </a:cubicBezTo>
                    <a:cubicBezTo>
                      <a:pt x="318" y="138"/>
                      <a:pt x="318" y="137"/>
                      <a:pt x="317" y="137"/>
                    </a:cubicBezTo>
                    <a:cubicBezTo>
                      <a:pt x="315" y="138"/>
                      <a:pt x="315" y="140"/>
                      <a:pt x="314" y="141"/>
                    </a:cubicBezTo>
                    <a:cubicBezTo>
                      <a:pt x="314" y="141"/>
                      <a:pt x="314" y="141"/>
                      <a:pt x="314" y="141"/>
                    </a:cubicBezTo>
                    <a:cubicBezTo>
                      <a:pt x="315" y="145"/>
                      <a:pt x="315" y="145"/>
                      <a:pt x="315" y="145"/>
                    </a:cubicBezTo>
                    <a:cubicBezTo>
                      <a:pt x="315" y="145"/>
                      <a:pt x="315" y="145"/>
                      <a:pt x="315" y="145"/>
                    </a:cubicBezTo>
                    <a:cubicBezTo>
                      <a:pt x="314" y="145"/>
                      <a:pt x="312" y="142"/>
                      <a:pt x="311" y="141"/>
                    </a:cubicBezTo>
                    <a:cubicBezTo>
                      <a:pt x="311" y="141"/>
                      <a:pt x="311" y="141"/>
                      <a:pt x="311" y="141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0" y="146"/>
                      <a:pt x="312" y="149"/>
                      <a:pt x="313" y="153"/>
                    </a:cubicBezTo>
                    <a:cubicBezTo>
                      <a:pt x="313" y="153"/>
                      <a:pt x="313" y="153"/>
                      <a:pt x="313" y="153"/>
                    </a:cubicBezTo>
                    <a:cubicBezTo>
                      <a:pt x="354" y="191"/>
                      <a:pt x="354" y="191"/>
                      <a:pt x="354" y="191"/>
                    </a:cubicBezTo>
                    <a:cubicBezTo>
                      <a:pt x="354" y="183"/>
                      <a:pt x="354" y="183"/>
                      <a:pt x="354" y="183"/>
                    </a:cubicBezTo>
                    <a:cubicBezTo>
                      <a:pt x="354" y="183"/>
                      <a:pt x="354" y="183"/>
                      <a:pt x="354" y="183"/>
                    </a:cubicBezTo>
                    <a:cubicBezTo>
                      <a:pt x="352" y="180"/>
                      <a:pt x="349" y="178"/>
                      <a:pt x="346" y="175"/>
                    </a:cubicBezTo>
                    <a:cubicBezTo>
                      <a:pt x="347" y="175"/>
                      <a:pt x="349" y="174"/>
                      <a:pt x="350" y="173"/>
                    </a:cubicBezTo>
                    <a:cubicBezTo>
                      <a:pt x="352" y="169"/>
                      <a:pt x="352" y="164"/>
                      <a:pt x="351" y="160"/>
                    </a:cubicBezTo>
                    <a:cubicBezTo>
                      <a:pt x="351" y="148"/>
                      <a:pt x="348" y="138"/>
                      <a:pt x="346" y="128"/>
                    </a:cubicBezTo>
                    <a:cubicBezTo>
                      <a:pt x="345" y="128"/>
                      <a:pt x="345" y="127"/>
                      <a:pt x="345" y="127"/>
                    </a:cubicBezTo>
                    <a:cubicBezTo>
                      <a:pt x="345" y="127"/>
                      <a:pt x="345" y="127"/>
                      <a:pt x="345" y="127"/>
                    </a:cubicBezTo>
                    <a:cubicBezTo>
                      <a:pt x="345" y="127"/>
                      <a:pt x="345" y="127"/>
                      <a:pt x="345" y="127"/>
                    </a:cubicBezTo>
                    <a:close/>
                    <a:moveTo>
                      <a:pt x="310" y="127"/>
                    </a:moveTo>
                    <a:cubicBezTo>
                      <a:pt x="309" y="130"/>
                      <a:pt x="308" y="134"/>
                      <a:pt x="311" y="137"/>
                    </a:cubicBezTo>
                    <a:cubicBezTo>
                      <a:pt x="311" y="137"/>
                      <a:pt x="312" y="138"/>
                      <a:pt x="313" y="138"/>
                    </a:cubicBezTo>
                    <a:cubicBezTo>
                      <a:pt x="314" y="137"/>
                      <a:pt x="314" y="136"/>
                      <a:pt x="315" y="135"/>
                    </a:cubicBezTo>
                    <a:cubicBezTo>
                      <a:pt x="316" y="135"/>
                      <a:pt x="317" y="136"/>
                      <a:pt x="318" y="134"/>
                    </a:cubicBezTo>
                    <a:cubicBezTo>
                      <a:pt x="318" y="130"/>
                      <a:pt x="315" y="127"/>
                      <a:pt x="311" y="126"/>
                    </a:cubicBezTo>
                    <a:cubicBezTo>
                      <a:pt x="311" y="126"/>
                      <a:pt x="310" y="126"/>
                      <a:pt x="310" y="127"/>
                    </a:cubicBezTo>
                    <a:cubicBezTo>
                      <a:pt x="310" y="127"/>
                      <a:pt x="310" y="127"/>
                      <a:pt x="310" y="127"/>
                    </a:cubicBezTo>
                    <a:cubicBezTo>
                      <a:pt x="310" y="127"/>
                      <a:pt x="310" y="127"/>
                      <a:pt x="310" y="127"/>
                    </a:cubicBezTo>
                    <a:close/>
                    <a:moveTo>
                      <a:pt x="327" y="123"/>
                    </a:moveTo>
                    <a:cubicBezTo>
                      <a:pt x="328" y="125"/>
                      <a:pt x="328" y="128"/>
                      <a:pt x="331" y="128"/>
                    </a:cubicBezTo>
                    <a:cubicBezTo>
                      <a:pt x="331" y="127"/>
                      <a:pt x="331" y="127"/>
                      <a:pt x="331" y="126"/>
                    </a:cubicBezTo>
                    <a:cubicBezTo>
                      <a:pt x="329" y="125"/>
                      <a:pt x="328" y="123"/>
                      <a:pt x="327" y="122"/>
                    </a:cubicBezTo>
                    <a:cubicBezTo>
                      <a:pt x="327" y="122"/>
                      <a:pt x="327" y="122"/>
                      <a:pt x="327" y="122"/>
                    </a:cubicBezTo>
                    <a:cubicBezTo>
                      <a:pt x="327" y="123"/>
                      <a:pt x="327" y="123"/>
                      <a:pt x="327" y="123"/>
                    </a:cubicBezTo>
                    <a:cubicBezTo>
                      <a:pt x="327" y="123"/>
                      <a:pt x="327" y="123"/>
                      <a:pt x="327" y="123"/>
                    </a:cubicBezTo>
                    <a:close/>
                    <a:moveTo>
                      <a:pt x="304" y="120"/>
                    </a:moveTo>
                    <a:cubicBezTo>
                      <a:pt x="306" y="122"/>
                      <a:pt x="305" y="124"/>
                      <a:pt x="307" y="125"/>
                    </a:cubicBezTo>
                    <a:cubicBezTo>
                      <a:pt x="308" y="123"/>
                      <a:pt x="307" y="122"/>
                      <a:pt x="306" y="120"/>
                    </a:cubicBezTo>
                    <a:cubicBezTo>
                      <a:pt x="306" y="119"/>
                      <a:pt x="305" y="119"/>
                      <a:pt x="304" y="120"/>
                    </a:cubicBezTo>
                    <a:cubicBezTo>
                      <a:pt x="304" y="120"/>
                      <a:pt x="304" y="120"/>
                      <a:pt x="304" y="120"/>
                    </a:cubicBezTo>
                    <a:cubicBezTo>
                      <a:pt x="304" y="120"/>
                      <a:pt x="304" y="120"/>
                      <a:pt x="304" y="120"/>
                    </a:cubicBezTo>
                    <a:close/>
                    <a:moveTo>
                      <a:pt x="308" y="113"/>
                    </a:moveTo>
                    <a:cubicBezTo>
                      <a:pt x="308" y="117"/>
                      <a:pt x="308" y="122"/>
                      <a:pt x="312" y="124"/>
                    </a:cubicBezTo>
                    <a:cubicBezTo>
                      <a:pt x="315" y="124"/>
                      <a:pt x="317" y="126"/>
                      <a:pt x="319" y="127"/>
                    </a:cubicBezTo>
                    <a:cubicBezTo>
                      <a:pt x="320" y="125"/>
                      <a:pt x="319" y="123"/>
                      <a:pt x="319" y="121"/>
                    </a:cubicBezTo>
                    <a:cubicBezTo>
                      <a:pt x="317" y="118"/>
                      <a:pt x="315" y="113"/>
                      <a:pt x="310" y="113"/>
                    </a:cubicBezTo>
                    <a:cubicBezTo>
                      <a:pt x="310" y="113"/>
                      <a:pt x="308" y="113"/>
                      <a:pt x="308" y="113"/>
                    </a:cubicBezTo>
                    <a:cubicBezTo>
                      <a:pt x="308" y="113"/>
                      <a:pt x="308" y="113"/>
                      <a:pt x="308" y="113"/>
                    </a:cubicBezTo>
                    <a:cubicBezTo>
                      <a:pt x="308" y="113"/>
                      <a:pt x="308" y="113"/>
                      <a:pt x="308" y="113"/>
                    </a:cubicBezTo>
                    <a:close/>
                    <a:moveTo>
                      <a:pt x="321" y="112"/>
                    </a:moveTo>
                    <a:cubicBezTo>
                      <a:pt x="321" y="114"/>
                      <a:pt x="324" y="115"/>
                      <a:pt x="325" y="117"/>
                    </a:cubicBezTo>
                    <a:cubicBezTo>
                      <a:pt x="328" y="119"/>
                      <a:pt x="329" y="123"/>
                      <a:pt x="333" y="123"/>
                    </a:cubicBezTo>
                    <a:cubicBezTo>
                      <a:pt x="334" y="122"/>
                      <a:pt x="334" y="121"/>
                      <a:pt x="333" y="119"/>
                    </a:cubicBezTo>
                    <a:cubicBezTo>
                      <a:pt x="332" y="117"/>
                      <a:pt x="328" y="117"/>
                      <a:pt x="326" y="115"/>
                    </a:cubicBezTo>
                    <a:cubicBezTo>
                      <a:pt x="325" y="114"/>
                      <a:pt x="323" y="112"/>
                      <a:pt x="321" y="112"/>
                    </a:cubicBezTo>
                    <a:cubicBezTo>
                      <a:pt x="321" y="112"/>
                      <a:pt x="321" y="112"/>
                      <a:pt x="321" y="112"/>
                    </a:cubicBezTo>
                    <a:cubicBezTo>
                      <a:pt x="321" y="112"/>
                      <a:pt x="321" y="112"/>
                      <a:pt x="321" y="112"/>
                    </a:cubicBezTo>
                    <a:close/>
                    <a:moveTo>
                      <a:pt x="338" y="112"/>
                    </a:moveTo>
                    <a:cubicBezTo>
                      <a:pt x="339" y="116"/>
                      <a:pt x="335" y="118"/>
                      <a:pt x="336" y="123"/>
                    </a:cubicBezTo>
                    <a:cubicBezTo>
                      <a:pt x="337" y="124"/>
                      <a:pt x="339" y="124"/>
                      <a:pt x="340" y="123"/>
                    </a:cubicBezTo>
                    <a:cubicBezTo>
                      <a:pt x="342" y="122"/>
                      <a:pt x="341" y="118"/>
                      <a:pt x="341" y="116"/>
                    </a:cubicBezTo>
                    <a:cubicBezTo>
                      <a:pt x="341" y="114"/>
                      <a:pt x="340" y="112"/>
                      <a:pt x="339" y="111"/>
                    </a:cubicBezTo>
                    <a:cubicBezTo>
                      <a:pt x="339" y="111"/>
                      <a:pt x="338" y="111"/>
                      <a:pt x="338" y="112"/>
                    </a:cubicBezTo>
                    <a:cubicBezTo>
                      <a:pt x="338" y="112"/>
                      <a:pt x="338" y="112"/>
                      <a:pt x="338" y="112"/>
                    </a:cubicBezTo>
                    <a:cubicBezTo>
                      <a:pt x="338" y="112"/>
                      <a:pt x="338" y="112"/>
                      <a:pt x="338" y="112"/>
                    </a:cubicBezTo>
                    <a:close/>
                    <a:moveTo>
                      <a:pt x="313" y="110"/>
                    </a:moveTo>
                    <a:cubicBezTo>
                      <a:pt x="314" y="112"/>
                      <a:pt x="316" y="113"/>
                      <a:pt x="318" y="114"/>
                    </a:cubicBezTo>
                    <a:cubicBezTo>
                      <a:pt x="319" y="116"/>
                      <a:pt x="320" y="118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1" y="116"/>
                      <a:pt x="319" y="111"/>
                      <a:pt x="314" y="110"/>
                    </a:cubicBezTo>
                    <a:cubicBezTo>
                      <a:pt x="314" y="110"/>
                      <a:pt x="313" y="110"/>
                      <a:pt x="313" y="110"/>
                    </a:cubicBezTo>
                    <a:cubicBezTo>
                      <a:pt x="313" y="110"/>
                      <a:pt x="313" y="110"/>
                      <a:pt x="313" y="110"/>
                    </a:cubicBezTo>
                    <a:cubicBezTo>
                      <a:pt x="313" y="110"/>
                      <a:pt x="313" y="110"/>
                      <a:pt x="313" y="110"/>
                    </a:cubicBezTo>
                    <a:close/>
                    <a:moveTo>
                      <a:pt x="298" y="105"/>
                    </a:moveTo>
                    <a:cubicBezTo>
                      <a:pt x="298" y="110"/>
                      <a:pt x="303" y="112"/>
                      <a:pt x="305" y="115"/>
                    </a:cubicBezTo>
                    <a:cubicBezTo>
                      <a:pt x="307" y="115"/>
                      <a:pt x="306" y="113"/>
                      <a:pt x="306" y="111"/>
                    </a:cubicBezTo>
                    <a:cubicBezTo>
                      <a:pt x="306" y="111"/>
                      <a:pt x="306" y="111"/>
                      <a:pt x="307" y="110"/>
                    </a:cubicBezTo>
                    <a:cubicBezTo>
                      <a:pt x="308" y="110"/>
                      <a:pt x="309" y="111"/>
                      <a:pt x="310" y="110"/>
                    </a:cubicBezTo>
                    <a:cubicBezTo>
                      <a:pt x="309" y="108"/>
                      <a:pt x="307" y="106"/>
                      <a:pt x="306" y="105"/>
                    </a:cubicBezTo>
                    <a:cubicBezTo>
                      <a:pt x="304" y="105"/>
                      <a:pt x="302" y="106"/>
                      <a:pt x="300" y="105"/>
                    </a:cubicBezTo>
                    <a:cubicBezTo>
                      <a:pt x="299" y="105"/>
                      <a:pt x="299" y="104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lose/>
                    <a:moveTo>
                      <a:pt x="305" y="102"/>
                    </a:move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7" y="104"/>
                      <a:pt x="309" y="106"/>
                      <a:pt x="312" y="106"/>
                    </a:cubicBezTo>
                    <a:cubicBezTo>
                      <a:pt x="313" y="106"/>
                      <a:pt x="314" y="107"/>
                      <a:pt x="316" y="107"/>
                    </a:cubicBezTo>
                    <a:cubicBezTo>
                      <a:pt x="316" y="105"/>
                      <a:pt x="314" y="103"/>
                      <a:pt x="312" y="102"/>
                    </a:cubicBezTo>
                    <a:cubicBezTo>
                      <a:pt x="310" y="102"/>
                      <a:pt x="308" y="101"/>
                      <a:pt x="306" y="101"/>
                    </a:cubicBezTo>
                    <a:cubicBezTo>
                      <a:pt x="306" y="101"/>
                      <a:pt x="306" y="101"/>
                      <a:pt x="306" y="101"/>
                    </a:cubicBez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5" y="102"/>
                      <a:pt x="305" y="102"/>
                      <a:pt x="305" y="102"/>
                    </a:cubicBezTo>
                    <a:close/>
                    <a:moveTo>
                      <a:pt x="317" y="101"/>
                    </a:moveTo>
                    <a:cubicBezTo>
                      <a:pt x="319" y="105"/>
                      <a:pt x="322" y="109"/>
                      <a:pt x="326" y="111"/>
                    </a:cubicBezTo>
                    <a:cubicBezTo>
                      <a:pt x="327" y="111"/>
                      <a:pt x="328" y="111"/>
                      <a:pt x="329" y="110"/>
                    </a:cubicBezTo>
                    <a:cubicBezTo>
                      <a:pt x="329" y="109"/>
                      <a:pt x="329" y="107"/>
                      <a:pt x="328" y="106"/>
                    </a:cubicBezTo>
                    <a:cubicBezTo>
                      <a:pt x="324" y="104"/>
                      <a:pt x="321" y="103"/>
                      <a:pt x="318" y="100"/>
                    </a:cubicBezTo>
                    <a:cubicBezTo>
                      <a:pt x="318" y="100"/>
                      <a:pt x="318" y="100"/>
                      <a:pt x="318" y="100"/>
                    </a:cubicBezTo>
                    <a:cubicBezTo>
                      <a:pt x="317" y="100"/>
                      <a:pt x="317" y="100"/>
                      <a:pt x="317" y="100"/>
                    </a:cubicBezTo>
                    <a:cubicBezTo>
                      <a:pt x="317" y="101"/>
                      <a:pt x="317" y="101"/>
                      <a:pt x="317" y="101"/>
                    </a:cubicBezTo>
                    <a:cubicBezTo>
                      <a:pt x="317" y="101"/>
                      <a:pt x="317" y="101"/>
                      <a:pt x="317" y="101"/>
                    </a:cubicBezTo>
                    <a:close/>
                    <a:moveTo>
                      <a:pt x="332" y="97"/>
                    </a:moveTo>
                    <a:cubicBezTo>
                      <a:pt x="332" y="101"/>
                      <a:pt x="333" y="104"/>
                      <a:pt x="332" y="107"/>
                    </a:cubicBezTo>
                    <a:cubicBezTo>
                      <a:pt x="331" y="110"/>
                      <a:pt x="331" y="114"/>
                      <a:pt x="332" y="116"/>
                    </a:cubicBezTo>
                    <a:cubicBezTo>
                      <a:pt x="334" y="116"/>
                      <a:pt x="335" y="115"/>
                      <a:pt x="336" y="113"/>
                    </a:cubicBezTo>
                    <a:cubicBezTo>
                      <a:pt x="337" y="111"/>
                      <a:pt x="337" y="109"/>
                      <a:pt x="336" y="107"/>
                    </a:cubicBezTo>
                    <a:cubicBezTo>
                      <a:pt x="335" y="103"/>
                      <a:pt x="335" y="100"/>
                      <a:pt x="333" y="97"/>
                    </a:cubicBezTo>
                    <a:cubicBezTo>
                      <a:pt x="333" y="97"/>
                      <a:pt x="332" y="97"/>
                      <a:pt x="332" y="97"/>
                    </a:cubicBezTo>
                    <a:cubicBezTo>
                      <a:pt x="332" y="97"/>
                      <a:pt x="332" y="97"/>
                      <a:pt x="332" y="97"/>
                    </a:cubicBezTo>
                    <a:cubicBezTo>
                      <a:pt x="332" y="97"/>
                      <a:pt x="332" y="97"/>
                      <a:pt x="332" y="97"/>
                    </a:cubicBezTo>
                    <a:close/>
                    <a:moveTo>
                      <a:pt x="242" y="107"/>
                    </a:moveTo>
                    <a:cubicBezTo>
                      <a:pt x="237" y="107"/>
                      <a:pt x="232" y="107"/>
                      <a:pt x="227" y="107"/>
                    </a:cubicBezTo>
                    <a:cubicBezTo>
                      <a:pt x="227" y="107"/>
                      <a:pt x="227" y="107"/>
                      <a:pt x="227" y="107"/>
                    </a:cubicBezTo>
                    <a:cubicBezTo>
                      <a:pt x="238" y="115"/>
                      <a:pt x="238" y="115"/>
                      <a:pt x="238" y="115"/>
                    </a:cubicBezTo>
                    <a:cubicBezTo>
                      <a:pt x="233" y="129"/>
                      <a:pt x="233" y="129"/>
                      <a:pt x="233" y="129"/>
                    </a:cubicBezTo>
                    <a:cubicBezTo>
                      <a:pt x="233" y="129"/>
                      <a:pt x="233" y="129"/>
                      <a:pt x="233" y="129"/>
                    </a:cubicBezTo>
                    <a:cubicBezTo>
                      <a:pt x="237" y="126"/>
                      <a:pt x="241" y="124"/>
                      <a:pt x="246" y="121"/>
                    </a:cubicBezTo>
                    <a:cubicBezTo>
                      <a:pt x="250" y="124"/>
                      <a:pt x="254" y="127"/>
                      <a:pt x="258" y="130"/>
                    </a:cubicBezTo>
                    <a:cubicBezTo>
                      <a:pt x="257" y="126"/>
                      <a:pt x="255" y="120"/>
                      <a:pt x="255" y="115"/>
                    </a:cubicBezTo>
                    <a:cubicBezTo>
                      <a:pt x="255" y="115"/>
                      <a:pt x="255" y="115"/>
                      <a:pt x="255" y="115"/>
                    </a:cubicBezTo>
                    <a:cubicBezTo>
                      <a:pt x="266" y="108"/>
                      <a:pt x="266" y="108"/>
                      <a:pt x="266" y="108"/>
                    </a:cubicBezTo>
                    <a:cubicBezTo>
                      <a:pt x="252" y="108"/>
                      <a:pt x="252" y="108"/>
                      <a:pt x="252" y="108"/>
                    </a:cubicBezTo>
                    <a:cubicBezTo>
                      <a:pt x="249" y="93"/>
                      <a:pt x="249" y="93"/>
                      <a:pt x="249" y="93"/>
                    </a:cubicBezTo>
                    <a:cubicBezTo>
                      <a:pt x="242" y="107"/>
                      <a:pt x="242" y="107"/>
                      <a:pt x="242" y="107"/>
                    </a:cubicBezTo>
                    <a:cubicBezTo>
                      <a:pt x="242" y="107"/>
                      <a:pt x="242" y="107"/>
                      <a:pt x="242" y="107"/>
                    </a:cubicBezTo>
                    <a:close/>
                    <a:moveTo>
                      <a:pt x="289" y="93"/>
                    </a:moveTo>
                    <a:cubicBezTo>
                      <a:pt x="291" y="95"/>
                      <a:pt x="291" y="98"/>
                      <a:pt x="293" y="100"/>
                    </a:cubicBezTo>
                    <a:cubicBezTo>
                      <a:pt x="295" y="101"/>
                      <a:pt x="296" y="103"/>
                      <a:pt x="298" y="103"/>
                    </a:cubicBezTo>
                    <a:cubicBezTo>
                      <a:pt x="299" y="103"/>
                      <a:pt x="300" y="103"/>
                      <a:pt x="301" y="102"/>
                    </a:cubicBezTo>
                    <a:cubicBezTo>
                      <a:pt x="301" y="98"/>
                      <a:pt x="298" y="94"/>
                      <a:pt x="295" y="92"/>
                    </a:cubicBezTo>
                    <a:cubicBezTo>
                      <a:pt x="293" y="92"/>
                      <a:pt x="291" y="92"/>
                      <a:pt x="289" y="92"/>
                    </a:cubicBezTo>
                    <a:cubicBezTo>
                      <a:pt x="289" y="92"/>
                      <a:pt x="289" y="92"/>
                      <a:pt x="289" y="92"/>
                    </a:cubicBezTo>
                    <a:cubicBezTo>
                      <a:pt x="289" y="93"/>
                      <a:pt x="289" y="93"/>
                      <a:pt x="289" y="93"/>
                    </a:cubicBezTo>
                    <a:cubicBezTo>
                      <a:pt x="289" y="93"/>
                      <a:pt x="289" y="93"/>
                      <a:pt x="289" y="93"/>
                    </a:cubicBezTo>
                    <a:close/>
                    <a:moveTo>
                      <a:pt x="298" y="89"/>
                    </a:moveTo>
                    <a:cubicBezTo>
                      <a:pt x="297" y="94"/>
                      <a:pt x="303" y="94"/>
                      <a:pt x="304" y="97"/>
                    </a:cubicBezTo>
                    <a:cubicBezTo>
                      <a:pt x="305" y="98"/>
                      <a:pt x="306" y="98"/>
                      <a:pt x="307" y="98"/>
                    </a:cubicBezTo>
                    <a:cubicBezTo>
                      <a:pt x="309" y="98"/>
                      <a:pt x="310" y="100"/>
                      <a:pt x="311" y="99"/>
                    </a:cubicBezTo>
                    <a:cubicBezTo>
                      <a:pt x="309" y="94"/>
                      <a:pt x="304" y="90"/>
                      <a:pt x="299" y="89"/>
                    </a:cubicBezTo>
                    <a:cubicBezTo>
                      <a:pt x="299" y="89"/>
                      <a:pt x="299" y="89"/>
                      <a:pt x="299" y="89"/>
                    </a:cubicBezTo>
                    <a:cubicBezTo>
                      <a:pt x="298" y="89"/>
                      <a:pt x="298" y="89"/>
                      <a:pt x="298" y="89"/>
                    </a:cubicBezTo>
                    <a:cubicBezTo>
                      <a:pt x="298" y="89"/>
                      <a:pt x="298" y="89"/>
                      <a:pt x="298" y="89"/>
                    </a:cubicBezTo>
                    <a:close/>
                    <a:moveTo>
                      <a:pt x="309" y="88"/>
                    </a:moveTo>
                    <a:cubicBezTo>
                      <a:pt x="310" y="91"/>
                      <a:pt x="312" y="93"/>
                      <a:pt x="314" y="96"/>
                    </a:cubicBezTo>
                    <a:cubicBezTo>
                      <a:pt x="316" y="98"/>
                      <a:pt x="319" y="100"/>
                      <a:pt x="322" y="99"/>
                    </a:cubicBezTo>
                    <a:cubicBezTo>
                      <a:pt x="323" y="98"/>
                      <a:pt x="323" y="97"/>
                      <a:pt x="323" y="96"/>
                    </a:cubicBezTo>
                    <a:cubicBezTo>
                      <a:pt x="321" y="93"/>
                      <a:pt x="318" y="93"/>
                      <a:pt x="316" y="91"/>
                    </a:cubicBezTo>
                    <a:cubicBezTo>
                      <a:pt x="313" y="90"/>
                      <a:pt x="311" y="89"/>
                      <a:pt x="309" y="87"/>
                    </a:cubicBezTo>
                    <a:cubicBezTo>
                      <a:pt x="309" y="87"/>
                      <a:pt x="309" y="87"/>
                      <a:pt x="309" y="87"/>
                    </a:cubicBezTo>
                    <a:cubicBezTo>
                      <a:pt x="309" y="88"/>
                      <a:pt x="309" y="88"/>
                      <a:pt x="309" y="88"/>
                    </a:cubicBezTo>
                    <a:cubicBezTo>
                      <a:pt x="309" y="88"/>
                      <a:pt x="309" y="88"/>
                      <a:pt x="309" y="88"/>
                    </a:cubicBezTo>
                    <a:close/>
                    <a:moveTo>
                      <a:pt x="280" y="84"/>
                    </a:moveTo>
                    <a:cubicBezTo>
                      <a:pt x="282" y="86"/>
                      <a:pt x="284" y="88"/>
                      <a:pt x="286" y="89"/>
                    </a:cubicBezTo>
                    <a:cubicBezTo>
                      <a:pt x="284" y="87"/>
                      <a:pt x="283" y="84"/>
                      <a:pt x="280" y="82"/>
                    </a:cubicBezTo>
                    <a:cubicBezTo>
                      <a:pt x="280" y="83"/>
                      <a:pt x="280" y="83"/>
                      <a:pt x="280" y="84"/>
                    </a:cubicBezTo>
                    <a:cubicBezTo>
                      <a:pt x="280" y="84"/>
                      <a:pt x="280" y="84"/>
                      <a:pt x="280" y="84"/>
                    </a:cubicBezTo>
                    <a:cubicBezTo>
                      <a:pt x="280" y="84"/>
                      <a:pt x="280" y="84"/>
                      <a:pt x="280" y="84"/>
                    </a:cubicBezTo>
                    <a:close/>
                    <a:moveTo>
                      <a:pt x="302" y="80"/>
                    </a:moveTo>
                    <a:cubicBezTo>
                      <a:pt x="307" y="83"/>
                      <a:pt x="310" y="89"/>
                      <a:pt x="316" y="88"/>
                    </a:cubicBezTo>
                    <a:cubicBezTo>
                      <a:pt x="317" y="87"/>
                      <a:pt x="317" y="86"/>
                      <a:pt x="317" y="86"/>
                    </a:cubicBezTo>
                    <a:cubicBezTo>
                      <a:pt x="316" y="82"/>
                      <a:pt x="312" y="84"/>
                      <a:pt x="309" y="83"/>
                    </a:cubicBezTo>
                    <a:cubicBezTo>
                      <a:pt x="307" y="82"/>
                      <a:pt x="305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lose/>
                    <a:moveTo>
                      <a:pt x="295" y="80"/>
                    </a:moveTo>
                    <a:cubicBezTo>
                      <a:pt x="294" y="83"/>
                      <a:pt x="294" y="86"/>
                      <a:pt x="295" y="88"/>
                    </a:cubicBezTo>
                    <a:cubicBezTo>
                      <a:pt x="295" y="89"/>
                      <a:pt x="295" y="88"/>
                      <a:pt x="295" y="89"/>
                    </a:cubicBezTo>
                    <a:cubicBezTo>
                      <a:pt x="296" y="88"/>
                      <a:pt x="296" y="87"/>
                      <a:pt x="296" y="87"/>
                    </a:cubicBezTo>
                    <a:cubicBezTo>
                      <a:pt x="299" y="87"/>
                      <a:pt x="301" y="89"/>
                      <a:pt x="304" y="88"/>
                    </a:cubicBezTo>
                    <a:cubicBezTo>
                      <a:pt x="304" y="85"/>
                      <a:pt x="300" y="82"/>
                      <a:pt x="298" y="80"/>
                    </a:cubicBezTo>
                    <a:cubicBezTo>
                      <a:pt x="297" y="80"/>
                      <a:pt x="295" y="79"/>
                      <a:pt x="295" y="80"/>
                    </a:cubicBezTo>
                    <a:cubicBezTo>
                      <a:pt x="295" y="80"/>
                      <a:pt x="295" y="80"/>
                      <a:pt x="295" y="80"/>
                    </a:cubicBezTo>
                    <a:cubicBezTo>
                      <a:pt x="295" y="80"/>
                      <a:pt x="295" y="80"/>
                      <a:pt x="295" y="80"/>
                    </a:cubicBezTo>
                    <a:close/>
                    <a:moveTo>
                      <a:pt x="322" y="81"/>
                    </a:moveTo>
                    <a:cubicBezTo>
                      <a:pt x="324" y="82"/>
                      <a:pt x="325" y="81"/>
                      <a:pt x="327" y="80"/>
                    </a:cubicBezTo>
                    <a:cubicBezTo>
                      <a:pt x="327" y="80"/>
                      <a:pt x="326" y="79"/>
                      <a:pt x="326" y="79"/>
                    </a:cubicBezTo>
                    <a:cubicBezTo>
                      <a:pt x="324" y="78"/>
                      <a:pt x="323" y="80"/>
                      <a:pt x="322" y="81"/>
                    </a:cubicBezTo>
                    <a:cubicBezTo>
                      <a:pt x="322" y="81"/>
                      <a:pt x="322" y="81"/>
                      <a:pt x="322" y="81"/>
                    </a:cubicBezTo>
                    <a:cubicBezTo>
                      <a:pt x="322" y="81"/>
                      <a:pt x="322" y="81"/>
                      <a:pt x="322" y="81"/>
                    </a:cubicBezTo>
                    <a:close/>
                    <a:moveTo>
                      <a:pt x="321" y="77"/>
                    </a:moveTo>
                    <a:cubicBezTo>
                      <a:pt x="321" y="77"/>
                      <a:pt x="321" y="78"/>
                      <a:pt x="322" y="78"/>
                    </a:cubicBezTo>
                    <a:cubicBezTo>
                      <a:pt x="323" y="78"/>
                      <a:pt x="322" y="77"/>
                      <a:pt x="323" y="77"/>
                    </a:cubicBezTo>
                    <a:cubicBezTo>
                      <a:pt x="324" y="76"/>
                      <a:pt x="323" y="75"/>
                      <a:pt x="323" y="75"/>
                    </a:cubicBezTo>
                    <a:cubicBezTo>
                      <a:pt x="321" y="75"/>
                      <a:pt x="322" y="76"/>
                      <a:pt x="321" y="77"/>
                    </a:cubicBezTo>
                    <a:cubicBezTo>
                      <a:pt x="321" y="77"/>
                      <a:pt x="321" y="77"/>
                      <a:pt x="321" y="77"/>
                    </a:cubicBezTo>
                    <a:cubicBezTo>
                      <a:pt x="321" y="77"/>
                      <a:pt x="321" y="77"/>
                      <a:pt x="321" y="77"/>
                    </a:cubicBezTo>
                    <a:close/>
                    <a:moveTo>
                      <a:pt x="282" y="73"/>
                    </a:moveTo>
                    <a:cubicBezTo>
                      <a:pt x="281" y="79"/>
                      <a:pt x="285" y="84"/>
                      <a:pt x="290" y="87"/>
                    </a:cubicBezTo>
                    <a:cubicBezTo>
                      <a:pt x="292" y="88"/>
                      <a:pt x="291" y="85"/>
                      <a:pt x="291" y="84"/>
                    </a:cubicBezTo>
                    <a:cubicBezTo>
                      <a:pt x="293" y="82"/>
                      <a:pt x="292" y="78"/>
                      <a:pt x="290" y="76"/>
                    </a:cubicBezTo>
                    <a:cubicBezTo>
                      <a:pt x="289" y="74"/>
                      <a:pt x="286" y="74"/>
                      <a:pt x="283" y="73"/>
                    </a:cubicBezTo>
                    <a:cubicBezTo>
                      <a:pt x="283" y="73"/>
                      <a:pt x="282" y="73"/>
                      <a:pt x="282" y="73"/>
                    </a:cubicBezTo>
                    <a:cubicBezTo>
                      <a:pt x="282" y="73"/>
                      <a:pt x="282" y="73"/>
                      <a:pt x="282" y="73"/>
                    </a:cubicBezTo>
                    <a:cubicBezTo>
                      <a:pt x="282" y="73"/>
                      <a:pt x="282" y="73"/>
                      <a:pt x="282" y="73"/>
                    </a:cubicBezTo>
                    <a:close/>
                    <a:moveTo>
                      <a:pt x="288" y="70"/>
                    </a:moveTo>
                    <a:cubicBezTo>
                      <a:pt x="288" y="71"/>
                      <a:pt x="288" y="71"/>
                      <a:pt x="288" y="71"/>
                    </a:cubicBezTo>
                    <a:cubicBezTo>
                      <a:pt x="288" y="71"/>
                      <a:pt x="288" y="71"/>
                      <a:pt x="288" y="71"/>
                    </a:cubicBezTo>
                    <a:cubicBezTo>
                      <a:pt x="290" y="73"/>
                      <a:pt x="293" y="73"/>
                      <a:pt x="293" y="76"/>
                    </a:cubicBezTo>
                    <a:cubicBezTo>
                      <a:pt x="293" y="76"/>
                      <a:pt x="293" y="76"/>
                      <a:pt x="294" y="76"/>
                    </a:cubicBezTo>
                    <a:cubicBezTo>
                      <a:pt x="294" y="74"/>
                      <a:pt x="292" y="73"/>
                      <a:pt x="291" y="71"/>
                    </a:cubicBezTo>
                    <a:cubicBezTo>
                      <a:pt x="290" y="71"/>
                      <a:pt x="289" y="69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lose/>
                    <a:moveTo>
                      <a:pt x="270" y="69"/>
                    </a:moveTo>
                    <a:cubicBezTo>
                      <a:pt x="270" y="74"/>
                      <a:pt x="274" y="77"/>
                      <a:pt x="278" y="80"/>
                    </a:cubicBezTo>
                    <a:cubicBezTo>
                      <a:pt x="278" y="80"/>
                      <a:pt x="279" y="80"/>
                      <a:pt x="280" y="80"/>
                    </a:cubicBezTo>
                    <a:cubicBezTo>
                      <a:pt x="281" y="79"/>
                      <a:pt x="280" y="78"/>
                      <a:pt x="280" y="77"/>
                    </a:cubicBezTo>
                    <a:cubicBezTo>
                      <a:pt x="279" y="73"/>
                      <a:pt x="273" y="74"/>
                      <a:pt x="272" y="69"/>
                    </a:cubicBezTo>
                    <a:cubicBezTo>
                      <a:pt x="272" y="68"/>
                      <a:pt x="270" y="68"/>
                      <a:pt x="270" y="69"/>
                    </a:cubicBezTo>
                    <a:cubicBezTo>
                      <a:pt x="270" y="69"/>
                      <a:pt x="270" y="69"/>
                      <a:pt x="270" y="69"/>
                    </a:cubicBezTo>
                    <a:cubicBezTo>
                      <a:pt x="270" y="69"/>
                      <a:pt x="270" y="69"/>
                      <a:pt x="270" y="69"/>
                    </a:cubicBezTo>
                    <a:close/>
                    <a:moveTo>
                      <a:pt x="261" y="61"/>
                    </a:moveTo>
                    <a:cubicBezTo>
                      <a:pt x="262" y="64"/>
                      <a:pt x="261" y="67"/>
                      <a:pt x="264" y="68"/>
                    </a:cubicBezTo>
                    <a:cubicBezTo>
                      <a:pt x="265" y="68"/>
                      <a:pt x="266" y="69"/>
                      <a:pt x="267" y="69"/>
                    </a:cubicBezTo>
                    <a:cubicBezTo>
                      <a:pt x="267" y="68"/>
                      <a:pt x="267" y="67"/>
                      <a:pt x="268" y="66"/>
                    </a:cubicBezTo>
                    <a:cubicBezTo>
                      <a:pt x="269" y="66"/>
                      <a:pt x="270" y="66"/>
                      <a:pt x="270" y="65"/>
                    </a:cubicBezTo>
                    <a:cubicBezTo>
                      <a:pt x="269" y="64"/>
                      <a:pt x="268" y="65"/>
                      <a:pt x="267" y="64"/>
                    </a:cubicBezTo>
                    <a:cubicBezTo>
                      <a:pt x="265" y="63"/>
                      <a:pt x="264" y="61"/>
                      <a:pt x="262" y="61"/>
                    </a:cubicBezTo>
                    <a:cubicBezTo>
                      <a:pt x="262" y="61"/>
                      <a:pt x="262" y="61"/>
                      <a:pt x="262" y="61"/>
                    </a:cubicBezTo>
                    <a:cubicBezTo>
                      <a:pt x="261" y="61"/>
                      <a:pt x="261" y="61"/>
                      <a:pt x="261" y="61"/>
                    </a:cubicBezTo>
                    <a:cubicBezTo>
                      <a:pt x="261" y="61"/>
                      <a:pt x="261" y="61"/>
                      <a:pt x="261" y="61"/>
                    </a:cubicBezTo>
                    <a:close/>
                    <a:moveTo>
                      <a:pt x="274" y="62"/>
                    </a:moveTo>
                    <a:cubicBezTo>
                      <a:pt x="274" y="64"/>
                      <a:pt x="274" y="67"/>
                      <a:pt x="275" y="69"/>
                    </a:cubicBezTo>
                    <a:cubicBezTo>
                      <a:pt x="277" y="70"/>
                      <a:pt x="278" y="70"/>
                      <a:pt x="280" y="70"/>
                    </a:cubicBezTo>
                    <a:cubicBezTo>
                      <a:pt x="281" y="69"/>
                      <a:pt x="282" y="70"/>
                      <a:pt x="284" y="69"/>
                    </a:cubicBezTo>
                    <a:cubicBezTo>
                      <a:pt x="285" y="69"/>
                      <a:pt x="284" y="67"/>
                      <a:pt x="284" y="66"/>
                    </a:cubicBezTo>
                    <a:cubicBezTo>
                      <a:pt x="282" y="64"/>
                      <a:pt x="279" y="61"/>
                      <a:pt x="276" y="61"/>
                    </a:cubicBezTo>
                    <a:cubicBezTo>
                      <a:pt x="275" y="60"/>
                      <a:pt x="274" y="60"/>
                      <a:pt x="274" y="62"/>
                    </a:cubicBezTo>
                    <a:cubicBezTo>
                      <a:pt x="274" y="62"/>
                      <a:pt x="274" y="62"/>
                      <a:pt x="274" y="62"/>
                    </a:cubicBezTo>
                    <a:cubicBezTo>
                      <a:pt x="274" y="62"/>
                      <a:pt x="274" y="62"/>
                      <a:pt x="274" y="62"/>
                    </a:cubicBezTo>
                    <a:close/>
                    <a:moveTo>
                      <a:pt x="250" y="58"/>
                    </a:moveTo>
                    <a:cubicBezTo>
                      <a:pt x="250" y="60"/>
                      <a:pt x="253" y="59"/>
                      <a:pt x="254" y="60"/>
                    </a:cubicBezTo>
                    <a:cubicBezTo>
                      <a:pt x="255" y="61"/>
                      <a:pt x="256" y="62"/>
                      <a:pt x="257" y="63"/>
                    </a:cubicBezTo>
                    <a:cubicBezTo>
                      <a:pt x="260" y="63"/>
                      <a:pt x="258" y="60"/>
                      <a:pt x="260" y="59"/>
                    </a:cubicBezTo>
                    <a:cubicBezTo>
                      <a:pt x="260" y="57"/>
                      <a:pt x="258" y="57"/>
                      <a:pt x="257" y="56"/>
                    </a:cubicBezTo>
                    <a:cubicBezTo>
                      <a:pt x="255" y="56"/>
                      <a:pt x="251" y="55"/>
                      <a:pt x="250" y="58"/>
                    </a:cubicBezTo>
                    <a:cubicBezTo>
                      <a:pt x="250" y="58"/>
                      <a:pt x="250" y="58"/>
                      <a:pt x="250" y="58"/>
                    </a:cubicBezTo>
                    <a:cubicBezTo>
                      <a:pt x="250" y="58"/>
                      <a:pt x="250" y="58"/>
                      <a:pt x="250" y="58"/>
                    </a:cubicBezTo>
                    <a:close/>
                    <a:moveTo>
                      <a:pt x="277" y="57"/>
                    </a:moveTo>
                    <a:cubicBezTo>
                      <a:pt x="286" y="64"/>
                      <a:pt x="294" y="74"/>
                      <a:pt x="304" y="78"/>
                    </a:cubicBezTo>
                    <a:cubicBezTo>
                      <a:pt x="305" y="78"/>
                      <a:pt x="307" y="78"/>
                      <a:pt x="308" y="78"/>
                    </a:cubicBezTo>
                    <a:cubicBezTo>
                      <a:pt x="309" y="77"/>
                      <a:pt x="308" y="76"/>
                      <a:pt x="307" y="75"/>
                    </a:cubicBezTo>
                    <a:cubicBezTo>
                      <a:pt x="305" y="71"/>
                      <a:pt x="299" y="75"/>
                      <a:pt x="296" y="72"/>
                    </a:cubicBezTo>
                    <a:cubicBezTo>
                      <a:pt x="290" y="67"/>
                      <a:pt x="284" y="60"/>
                      <a:pt x="278" y="55"/>
                    </a:cubicBezTo>
                    <a:cubicBezTo>
                      <a:pt x="278" y="55"/>
                      <a:pt x="278" y="55"/>
                      <a:pt x="278" y="55"/>
                    </a:cubicBezTo>
                    <a:cubicBezTo>
                      <a:pt x="277" y="55"/>
                      <a:pt x="277" y="55"/>
                      <a:pt x="277" y="55"/>
                    </a:cubicBezTo>
                    <a:cubicBezTo>
                      <a:pt x="277" y="57"/>
                      <a:pt x="277" y="57"/>
                      <a:pt x="277" y="57"/>
                    </a:cubicBezTo>
                    <a:cubicBezTo>
                      <a:pt x="277" y="57"/>
                      <a:pt x="277" y="57"/>
                      <a:pt x="277" y="57"/>
                    </a:cubicBezTo>
                    <a:close/>
                    <a:moveTo>
                      <a:pt x="241" y="53"/>
                    </a:moveTo>
                    <a:cubicBezTo>
                      <a:pt x="241" y="54"/>
                      <a:pt x="241" y="54"/>
                      <a:pt x="241" y="54"/>
                    </a:cubicBezTo>
                    <a:cubicBezTo>
                      <a:pt x="241" y="54"/>
                      <a:pt x="241" y="54"/>
                      <a:pt x="241" y="54"/>
                    </a:cubicBezTo>
                    <a:cubicBezTo>
                      <a:pt x="242" y="54"/>
                      <a:pt x="243" y="55"/>
                      <a:pt x="244" y="55"/>
                    </a:cubicBezTo>
                    <a:cubicBezTo>
                      <a:pt x="244" y="54"/>
                      <a:pt x="243" y="54"/>
                      <a:pt x="242" y="53"/>
                    </a:cubicBezTo>
                    <a:cubicBezTo>
                      <a:pt x="241" y="53"/>
                      <a:pt x="241" y="53"/>
                      <a:pt x="241" y="53"/>
                    </a:cubicBezTo>
                    <a:cubicBezTo>
                      <a:pt x="241" y="53"/>
                      <a:pt x="241" y="53"/>
                      <a:pt x="241" y="53"/>
                    </a:cubicBezTo>
                    <a:cubicBezTo>
                      <a:pt x="241" y="53"/>
                      <a:pt x="241" y="53"/>
                      <a:pt x="241" y="53"/>
                    </a:cubicBezTo>
                    <a:close/>
                    <a:moveTo>
                      <a:pt x="262" y="53"/>
                    </a:moveTo>
                    <a:cubicBezTo>
                      <a:pt x="263" y="57"/>
                      <a:pt x="266" y="61"/>
                      <a:pt x="270" y="61"/>
                    </a:cubicBezTo>
                    <a:cubicBezTo>
                      <a:pt x="273" y="61"/>
                      <a:pt x="271" y="58"/>
                      <a:pt x="271" y="56"/>
                    </a:cubicBezTo>
                    <a:cubicBezTo>
                      <a:pt x="270" y="53"/>
                      <a:pt x="266" y="54"/>
                      <a:pt x="263" y="52"/>
                    </a:cubicBezTo>
                    <a:cubicBezTo>
                      <a:pt x="262" y="52"/>
                      <a:pt x="262" y="53"/>
                      <a:pt x="262" y="53"/>
                    </a:cubicBezTo>
                    <a:cubicBezTo>
                      <a:pt x="262" y="53"/>
                      <a:pt x="262" y="53"/>
                      <a:pt x="262" y="53"/>
                    </a:cubicBezTo>
                    <a:cubicBezTo>
                      <a:pt x="262" y="53"/>
                      <a:pt x="262" y="53"/>
                      <a:pt x="262" y="53"/>
                    </a:cubicBezTo>
                    <a:close/>
                    <a:moveTo>
                      <a:pt x="278" y="52"/>
                    </a:moveTo>
                    <a:cubicBezTo>
                      <a:pt x="285" y="59"/>
                      <a:pt x="292" y="67"/>
                      <a:pt x="300" y="70"/>
                    </a:cubicBezTo>
                    <a:cubicBezTo>
                      <a:pt x="301" y="71"/>
                      <a:pt x="301" y="70"/>
                      <a:pt x="301" y="69"/>
                    </a:cubicBezTo>
                    <a:cubicBezTo>
                      <a:pt x="299" y="67"/>
                      <a:pt x="296" y="66"/>
                      <a:pt x="294" y="65"/>
                    </a:cubicBezTo>
                    <a:cubicBezTo>
                      <a:pt x="289" y="61"/>
                      <a:pt x="284" y="56"/>
                      <a:pt x="279" y="51"/>
                    </a:cubicBezTo>
                    <a:cubicBezTo>
                      <a:pt x="279" y="51"/>
                      <a:pt x="279" y="51"/>
                      <a:pt x="279" y="51"/>
                    </a:cubicBezTo>
                    <a:cubicBezTo>
                      <a:pt x="278" y="51"/>
                      <a:pt x="278" y="51"/>
                      <a:pt x="278" y="51"/>
                    </a:cubicBezTo>
                    <a:cubicBezTo>
                      <a:pt x="278" y="52"/>
                      <a:pt x="278" y="52"/>
                      <a:pt x="278" y="52"/>
                    </a:cubicBezTo>
                    <a:cubicBezTo>
                      <a:pt x="278" y="52"/>
                      <a:pt x="278" y="52"/>
                      <a:pt x="278" y="52"/>
                    </a:cubicBezTo>
                    <a:close/>
                    <a:moveTo>
                      <a:pt x="269" y="51"/>
                    </a:moveTo>
                    <a:cubicBezTo>
                      <a:pt x="270" y="53"/>
                      <a:pt x="273" y="52"/>
                      <a:pt x="274" y="52"/>
                    </a:cubicBezTo>
                    <a:cubicBezTo>
                      <a:pt x="274" y="52"/>
                      <a:pt x="274" y="52"/>
                      <a:pt x="274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1"/>
                      <a:pt x="274" y="50"/>
                      <a:pt x="273" y="50"/>
                    </a:cubicBezTo>
                    <a:cubicBezTo>
                      <a:pt x="272" y="50"/>
                      <a:pt x="270" y="50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lose/>
                    <a:moveTo>
                      <a:pt x="280" y="48"/>
                    </a:moveTo>
                    <a:cubicBezTo>
                      <a:pt x="298" y="64"/>
                      <a:pt x="298" y="64"/>
                      <a:pt x="298" y="64"/>
                    </a:cubicBezTo>
                    <a:cubicBezTo>
                      <a:pt x="298" y="64"/>
                      <a:pt x="298" y="64"/>
                      <a:pt x="298" y="64"/>
                    </a:cubicBezTo>
                    <a:cubicBezTo>
                      <a:pt x="298" y="65"/>
                      <a:pt x="299" y="65"/>
                      <a:pt x="299" y="65"/>
                    </a:cubicBezTo>
                    <a:cubicBezTo>
                      <a:pt x="299" y="65"/>
                      <a:pt x="299" y="65"/>
                      <a:pt x="299" y="65"/>
                    </a:cubicBezTo>
                    <a:cubicBezTo>
                      <a:pt x="299" y="64"/>
                      <a:pt x="299" y="64"/>
                      <a:pt x="299" y="64"/>
                    </a:cubicBezTo>
                    <a:cubicBezTo>
                      <a:pt x="299" y="64"/>
                      <a:pt x="299" y="64"/>
                      <a:pt x="299" y="64"/>
                    </a:cubicBezTo>
                    <a:cubicBezTo>
                      <a:pt x="293" y="58"/>
                      <a:pt x="287" y="53"/>
                      <a:pt x="280" y="47"/>
                    </a:cubicBezTo>
                    <a:cubicBezTo>
                      <a:pt x="280" y="47"/>
                      <a:pt x="280" y="47"/>
                      <a:pt x="280" y="48"/>
                    </a:cubicBezTo>
                    <a:cubicBezTo>
                      <a:pt x="280" y="48"/>
                      <a:pt x="280" y="48"/>
                      <a:pt x="280" y="48"/>
                    </a:cubicBezTo>
                    <a:cubicBezTo>
                      <a:pt x="280" y="48"/>
                      <a:pt x="280" y="48"/>
                      <a:pt x="280" y="48"/>
                    </a:cubicBezTo>
                    <a:close/>
                    <a:moveTo>
                      <a:pt x="242" y="48"/>
                    </a:moveTo>
                    <a:cubicBezTo>
                      <a:pt x="242" y="50"/>
                      <a:pt x="243" y="51"/>
                      <a:pt x="244" y="52"/>
                    </a:cubicBezTo>
                    <a:cubicBezTo>
                      <a:pt x="246" y="52"/>
                      <a:pt x="248" y="55"/>
                      <a:pt x="251" y="54"/>
                    </a:cubicBezTo>
                    <a:cubicBezTo>
                      <a:pt x="253" y="54"/>
                      <a:pt x="254" y="52"/>
                      <a:pt x="256" y="52"/>
                    </a:cubicBezTo>
                    <a:cubicBezTo>
                      <a:pt x="257" y="52"/>
                      <a:pt x="257" y="51"/>
                      <a:pt x="256" y="51"/>
                    </a:cubicBezTo>
                    <a:cubicBezTo>
                      <a:pt x="252" y="49"/>
                      <a:pt x="248" y="47"/>
                      <a:pt x="243" y="47"/>
                    </a:cubicBezTo>
                    <a:cubicBezTo>
                      <a:pt x="243" y="47"/>
                      <a:pt x="243" y="47"/>
                      <a:pt x="243" y="47"/>
                    </a:cubicBezTo>
                    <a:cubicBezTo>
                      <a:pt x="242" y="48"/>
                      <a:pt x="242" y="48"/>
                      <a:pt x="242" y="48"/>
                    </a:cubicBezTo>
                    <a:cubicBezTo>
                      <a:pt x="242" y="48"/>
                      <a:pt x="242" y="48"/>
                      <a:pt x="242" y="48"/>
                    </a:cubicBezTo>
                    <a:close/>
                    <a:moveTo>
                      <a:pt x="179" y="101"/>
                    </a:moveTo>
                    <a:cubicBezTo>
                      <a:pt x="201" y="117"/>
                      <a:pt x="201" y="117"/>
                      <a:pt x="201" y="117"/>
                    </a:cubicBezTo>
                    <a:cubicBezTo>
                      <a:pt x="193" y="91"/>
                      <a:pt x="193" y="91"/>
                      <a:pt x="193" y="91"/>
                    </a:cubicBezTo>
                    <a:cubicBezTo>
                      <a:pt x="193" y="91"/>
                      <a:pt x="193" y="91"/>
                      <a:pt x="193" y="91"/>
                    </a:cubicBezTo>
                    <a:cubicBezTo>
                      <a:pt x="217" y="73"/>
                      <a:pt x="217" y="73"/>
                      <a:pt x="217" y="73"/>
                    </a:cubicBezTo>
                    <a:cubicBezTo>
                      <a:pt x="188" y="73"/>
                      <a:pt x="188" y="73"/>
                      <a:pt x="188" y="73"/>
                    </a:cubicBezTo>
                    <a:cubicBezTo>
                      <a:pt x="179" y="46"/>
                      <a:pt x="179" y="46"/>
                      <a:pt x="179" y="46"/>
                    </a:cubicBezTo>
                    <a:cubicBezTo>
                      <a:pt x="170" y="73"/>
                      <a:pt x="170" y="73"/>
                      <a:pt x="170" y="73"/>
                    </a:cubicBezTo>
                    <a:cubicBezTo>
                      <a:pt x="142" y="73"/>
                      <a:pt x="142" y="73"/>
                      <a:pt x="142" y="73"/>
                    </a:cubicBezTo>
                    <a:cubicBezTo>
                      <a:pt x="165" y="91"/>
                      <a:pt x="165" y="91"/>
                      <a:pt x="165" y="91"/>
                    </a:cubicBezTo>
                    <a:cubicBezTo>
                      <a:pt x="165" y="91"/>
                      <a:pt x="165" y="91"/>
                      <a:pt x="165" y="91"/>
                    </a:cubicBezTo>
                    <a:cubicBezTo>
                      <a:pt x="157" y="117"/>
                      <a:pt x="157" y="117"/>
                      <a:pt x="157" y="117"/>
                    </a:cubicBezTo>
                    <a:cubicBezTo>
                      <a:pt x="179" y="101"/>
                      <a:pt x="179" y="101"/>
                      <a:pt x="179" y="101"/>
                    </a:cubicBezTo>
                    <a:close/>
                    <a:moveTo>
                      <a:pt x="282" y="46"/>
                    </a:moveTo>
                    <a:cubicBezTo>
                      <a:pt x="289" y="52"/>
                      <a:pt x="297" y="57"/>
                      <a:pt x="303" y="64"/>
                    </a:cubicBezTo>
                    <a:cubicBezTo>
                      <a:pt x="303" y="66"/>
                      <a:pt x="304" y="67"/>
                      <a:pt x="303" y="69"/>
                    </a:cubicBezTo>
                    <a:cubicBezTo>
                      <a:pt x="303" y="70"/>
                      <a:pt x="303" y="71"/>
                      <a:pt x="304" y="72"/>
                    </a:cubicBezTo>
                    <a:cubicBezTo>
                      <a:pt x="305" y="72"/>
                      <a:pt x="307" y="72"/>
                      <a:pt x="307" y="71"/>
                    </a:cubicBezTo>
                    <a:cubicBezTo>
                      <a:pt x="308" y="66"/>
                      <a:pt x="303" y="63"/>
                      <a:pt x="300" y="60"/>
                    </a:cubicBezTo>
                    <a:cubicBezTo>
                      <a:pt x="295" y="54"/>
                      <a:pt x="289" y="50"/>
                      <a:pt x="283" y="45"/>
                    </a:cubicBezTo>
                    <a:cubicBezTo>
                      <a:pt x="283" y="45"/>
                      <a:pt x="282" y="45"/>
                      <a:pt x="282" y="46"/>
                    </a:cubicBezTo>
                    <a:cubicBezTo>
                      <a:pt x="282" y="46"/>
                      <a:pt x="282" y="46"/>
                      <a:pt x="282" y="46"/>
                    </a:cubicBezTo>
                    <a:cubicBezTo>
                      <a:pt x="282" y="46"/>
                      <a:pt x="282" y="46"/>
                      <a:pt x="282" y="46"/>
                    </a:cubicBezTo>
                    <a:close/>
                    <a:moveTo>
                      <a:pt x="228" y="48"/>
                    </a:moveTo>
                    <a:cubicBezTo>
                      <a:pt x="228" y="48"/>
                      <a:pt x="228" y="48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ubicBezTo>
                      <a:pt x="232" y="49"/>
                      <a:pt x="235" y="52"/>
                      <a:pt x="240" y="51"/>
                    </a:cubicBezTo>
                    <a:cubicBezTo>
                      <a:pt x="239" y="50"/>
                      <a:pt x="238" y="49"/>
                      <a:pt x="238" y="47"/>
                    </a:cubicBezTo>
                    <a:cubicBezTo>
                      <a:pt x="238" y="47"/>
                      <a:pt x="239" y="46"/>
                      <a:pt x="239" y="45"/>
                    </a:cubicBezTo>
                    <a:cubicBezTo>
                      <a:pt x="237" y="44"/>
                      <a:pt x="234" y="44"/>
                      <a:pt x="232" y="45"/>
                    </a:cubicBezTo>
                    <a:cubicBezTo>
                      <a:pt x="230" y="45"/>
                      <a:pt x="228" y="46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lose/>
                    <a:moveTo>
                      <a:pt x="249" y="45"/>
                    </a:moveTo>
                    <a:cubicBezTo>
                      <a:pt x="253" y="45"/>
                      <a:pt x="257" y="48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58" y="46"/>
                      <a:pt x="254" y="44"/>
                      <a:pt x="250" y="42"/>
                    </a:cubicBezTo>
                    <a:cubicBezTo>
                      <a:pt x="250" y="42"/>
                      <a:pt x="250" y="42"/>
                      <a:pt x="250" y="42"/>
                    </a:cubicBezTo>
                    <a:cubicBezTo>
                      <a:pt x="249" y="42"/>
                      <a:pt x="249" y="42"/>
                      <a:pt x="249" y="42"/>
                    </a:cubicBezTo>
                    <a:cubicBezTo>
                      <a:pt x="249" y="45"/>
                      <a:pt x="249" y="45"/>
                      <a:pt x="249" y="45"/>
                    </a:cubicBezTo>
                    <a:cubicBezTo>
                      <a:pt x="249" y="45"/>
                      <a:pt x="249" y="45"/>
                      <a:pt x="249" y="45"/>
                    </a:cubicBezTo>
                    <a:close/>
                    <a:moveTo>
                      <a:pt x="257" y="42"/>
                    </a:moveTo>
                    <a:cubicBezTo>
                      <a:pt x="262" y="45"/>
                      <a:pt x="267" y="49"/>
                      <a:pt x="274" y="48"/>
                    </a:cubicBezTo>
                    <a:cubicBezTo>
                      <a:pt x="275" y="47"/>
                      <a:pt x="275" y="46"/>
                      <a:pt x="275" y="44"/>
                    </a:cubicBezTo>
                    <a:cubicBezTo>
                      <a:pt x="272" y="40"/>
                      <a:pt x="267" y="43"/>
                      <a:pt x="262" y="43"/>
                    </a:cubicBezTo>
                    <a:cubicBezTo>
                      <a:pt x="262" y="43"/>
                      <a:pt x="262" y="43"/>
                      <a:pt x="262" y="43"/>
                    </a:cubicBezTo>
                    <a:cubicBezTo>
                      <a:pt x="257" y="42"/>
                      <a:pt x="257" y="42"/>
                      <a:pt x="257" y="42"/>
                    </a:cubicBezTo>
                    <a:cubicBezTo>
                      <a:pt x="257" y="42"/>
                      <a:pt x="257" y="42"/>
                      <a:pt x="257" y="42"/>
                    </a:cubicBezTo>
                    <a:close/>
                    <a:moveTo>
                      <a:pt x="216" y="42"/>
                    </a:moveTo>
                    <a:cubicBezTo>
                      <a:pt x="217" y="44"/>
                      <a:pt x="220" y="45"/>
                      <a:pt x="221" y="46"/>
                    </a:cubicBezTo>
                    <a:cubicBezTo>
                      <a:pt x="222" y="46"/>
                      <a:pt x="224" y="48"/>
                      <a:pt x="224" y="46"/>
                    </a:cubicBezTo>
                    <a:cubicBezTo>
                      <a:pt x="224" y="45"/>
                      <a:pt x="225" y="45"/>
                      <a:pt x="226" y="44"/>
                    </a:cubicBezTo>
                    <a:cubicBezTo>
                      <a:pt x="227" y="44"/>
                      <a:pt x="228" y="44"/>
                      <a:pt x="229" y="43"/>
                    </a:cubicBezTo>
                    <a:cubicBezTo>
                      <a:pt x="229" y="41"/>
                      <a:pt x="227" y="41"/>
                      <a:pt x="227" y="41"/>
                    </a:cubicBezTo>
                    <a:cubicBezTo>
                      <a:pt x="224" y="40"/>
                      <a:pt x="218" y="38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lose/>
                    <a:moveTo>
                      <a:pt x="200" y="39"/>
                    </a:moveTo>
                    <a:cubicBezTo>
                      <a:pt x="199" y="40"/>
                      <a:pt x="201" y="41"/>
                      <a:pt x="202" y="41"/>
                    </a:cubicBezTo>
                    <a:cubicBezTo>
                      <a:pt x="204" y="42"/>
                      <a:pt x="208" y="41"/>
                      <a:pt x="210" y="43"/>
                    </a:cubicBezTo>
                    <a:cubicBezTo>
                      <a:pt x="211" y="43"/>
                      <a:pt x="212" y="44"/>
                      <a:pt x="212" y="43"/>
                    </a:cubicBezTo>
                    <a:cubicBezTo>
                      <a:pt x="212" y="42"/>
                      <a:pt x="211" y="41"/>
                      <a:pt x="210" y="40"/>
                    </a:cubicBezTo>
                    <a:cubicBezTo>
                      <a:pt x="206" y="40"/>
                      <a:pt x="203" y="41"/>
                      <a:pt x="200" y="39"/>
                    </a:cubicBezTo>
                    <a:cubicBezTo>
                      <a:pt x="200" y="39"/>
                      <a:pt x="200" y="39"/>
                      <a:pt x="200" y="39"/>
                    </a:cubicBezTo>
                    <a:cubicBezTo>
                      <a:pt x="200" y="39"/>
                      <a:pt x="200" y="39"/>
                      <a:pt x="200" y="39"/>
                    </a:cubicBezTo>
                    <a:close/>
                    <a:moveTo>
                      <a:pt x="233" y="40"/>
                    </a:moveTo>
                    <a:cubicBezTo>
                      <a:pt x="233" y="40"/>
                      <a:pt x="232" y="41"/>
                      <a:pt x="233" y="41"/>
                    </a:cubicBezTo>
                    <a:cubicBezTo>
                      <a:pt x="237" y="41"/>
                      <a:pt x="240" y="43"/>
                      <a:pt x="244" y="43"/>
                    </a:cubicBezTo>
                    <a:cubicBezTo>
                      <a:pt x="245" y="43"/>
                      <a:pt x="245" y="42"/>
                      <a:pt x="245" y="41"/>
                    </a:cubicBezTo>
                    <a:cubicBezTo>
                      <a:pt x="243" y="39"/>
                      <a:pt x="239" y="38"/>
                      <a:pt x="236" y="38"/>
                    </a:cubicBezTo>
                    <a:cubicBezTo>
                      <a:pt x="235" y="39"/>
                      <a:pt x="234" y="39"/>
                      <a:pt x="233" y="40"/>
                    </a:cubicBezTo>
                    <a:cubicBezTo>
                      <a:pt x="233" y="40"/>
                      <a:pt x="233" y="40"/>
                      <a:pt x="233" y="40"/>
                    </a:cubicBezTo>
                    <a:cubicBezTo>
                      <a:pt x="233" y="40"/>
                      <a:pt x="233" y="40"/>
                      <a:pt x="233" y="40"/>
                    </a:cubicBezTo>
                    <a:close/>
                    <a:moveTo>
                      <a:pt x="252" y="35"/>
                    </a:moveTo>
                    <a:cubicBezTo>
                      <a:pt x="249" y="35"/>
                      <a:pt x="247" y="35"/>
                      <a:pt x="244" y="35"/>
                    </a:cubicBezTo>
                    <a:cubicBezTo>
                      <a:pt x="244" y="35"/>
                      <a:pt x="244" y="35"/>
                      <a:pt x="244" y="35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49" y="37"/>
                      <a:pt x="253" y="41"/>
                      <a:pt x="259" y="39"/>
                    </a:cubicBezTo>
                    <a:cubicBezTo>
                      <a:pt x="260" y="38"/>
                      <a:pt x="261" y="37"/>
                      <a:pt x="261" y="35"/>
                    </a:cubicBezTo>
                    <a:cubicBezTo>
                      <a:pt x="258" y="32"/>
                      <a:pt x="255" y="36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lose/>
                    <a:moveTo>
                      <a:pt x="220" y="35"/>
                    </a:moveTo>
                    <a:cubicBezTo>
                      <a:pt x="220" y="37"/>
                      <a:pt x="222" y="36"/>
                      <a:pt x="222" y="37"/>
                    </a:cubicBezTo>
                    <a:cubicBezTo>
                      <a:pt x="225" y="37"/>
                      <a:pt x="227" y="39"/>
                      <a:pt x="230" y="38"/>
                    </a:cubicBezTo>
                    <a:cubicBezTo>
                      <a:pt x="230" y="35"/>
                      <a:pt x="234" y="38"/>
                      <a:pt x="234" y="35"/>
                    </a:cubicBezTo>
                    <a:cubicBezTo>
                      <a:pt x="233" y="34"/>
                      <a:pt x="230" y="34"/>
                      <a:pt x="228" y="33"/>
                    </a:cubicBezTo>
                    <a:cubicBezTo>
                      <a:pt x="226" y="34"/>
                      <a:pt x="223" y="34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close/>
                    <a:moveTo>
                      <a:pt x="200" y="34"/>
                    </a:moveTo>
                    <a:cubicBezTo>
                      <a:pt x="200" y="35"/>
                      <a:pt x="201" y="35"/>
                      <a:pt x="202" y="36"/>
                    </a:cubicBezTo>
                    <a:cubicBezTo>
                      <a:pt x="205" y="37"/>
                      <a:pt x="208" y="39"/>
                      <a:pt x="212" y="38"/>
                    </a:cubicBezTo>
                    <a:cubicBezTo>
                      <a:pt x="214" y="36"/>
                      <a:pt x="210" y="36"/>
                      <a:pt x="210" y="33"/>
                    </a:cubicBezTo>
                    <a:cubicBezTo>
                      <a:pt x="208" y="31"/>
                      <a:pt x="204" y="32"/>
                      <a:pt x="201" y="32"/>
                    </a:cubicBezTo>
                    <a:cubicBezTo>
                      <a:pt x="201" y="32"/>
                      <a:pt x="200" y="33"/>
                      <a:pt x="200" y="34"/>
                    </a:cubicBezTo>
                    <a:cubicBezTo>
                      <a:pt x="200" y="34"/>
                      <a:pt x="200" y="34"/>
                      <a:pt x="200" y="34"/>
                    </a:cubicBezTo>
                    <a:cubicBezTo>
                      <a:pt x="200" y="34"/>
                      <a:pt x="200" y="34"/>
                      <a:pt x="200" y="34"/>
                    </a:cubicBezTo>
                    <a:close/>
                    <a:moveTo>
                      <a:pt x="275" y="41"/>
                    </a:moveTo>
                    <a:cubicBezTo>
                      <a:pt x="276" y="42"/>
                      <a:pt x="277" y="43"/>
                      <a:pt x="278" y="43"/>
                    </a:cubicBezTo>
                    <a:cubicBezTo>
                      <a:pt x="279" y="43"/>
                      <a:pt x="280" y="42"/>
                      <a:pt x="281" y="41"/>
                    </a:cubicBezTo>
                    <a:cubicBezTo>
                      <a:pt x="281" y="38"/>
                      <a:pt x="279" y="36"/>
                      <a:pt x="277" y="34"/>
                    </a:cubicBezTo>
                    <a:cubicBezTo>
                      <a:pt x="275" y="33"/>
                      <a:pt x="274" y="31"/>
                      <a:pt x="272" y="31"/>
                    </a:cubicBezTo>
                    <a:cubicBezTo>
                      <a:pt x="273" y="34"/>
                      <a:pt x="275" y="37"/>
                      <a:pt x="275" y="41"/>
                    </a:cubicBezTo>
                    <a:cubicBezTo>
                      <a:pt x="275" y="41"/>
                      <a:pt x="275" y="41"/>
                      <a:pt x="275" y="41"/>
                    </a:cubicBezTo>
                    <a:cubicBezTo>
                      <a:pt x="275" y="41"/>
                      <a:pt x="275" y="41"/>
                      <a:pt x="275" y="41"/>
                    </a:cubicBezTo>
                    <a:close/>
                    <a:moveTo>
                      <a:pt x="212" y="31"/>
                    </a:moveTo>
                    <a:cubicBezTo>
                      <a:pt x="213" y="33"/>
                      <a:pt x="215" y="34"/>
                      <a:pt x="217" y="34"/>
                    </a:cubicBezTo>
                    <a:cubicBezTo>
                      <a:pt x="218" y="33"/>
                      <a:pt x="219" y="32"/>
                      <a:pt x="221" y="32"/>
                    </a:cubicBezTo>
                    <a:cubicBezTo>
                      <a:pt x="221" y="32"/>
                      <a:pt x="221" y="32"/>
                      <a:pt x="221" y="31"/>
                    </a:cubicBezTo>
                    <a:cubicBezTo>
                      <a:pt x="220" y="30"/>
                      <a:pt x="217" y="30"/>
                      <a:pt x="215" y="30"/>
                    </a:cubicBezTo>
                    <a:cubicBezTo>
                      <a:pt x="213" y="30"/>
                      <a:pt x="212" y="30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lose/>
                    <a:moveTo>
                      <a:pt x="241" y="29"/>
                    </a:moveTo>
                    <a:cubicBezTo>
                      <a:pt x="238" y="30"/>
                      <a:pt x="235" y="30"/>
                      <a:pt x="232" y="30"/>
                    </a:cubicBezTo>
                    <a:cubicBezTo>
                      <a:pt x="232" y="31"/>
                      <a:pt x="233" y="31"/>
                      <a:pt x="233" y="32"/>
                    </a:cubicBezTo>
                    <a:cubicBezTo>
                      <a:pt x="238" y="33"/>
                      <a:pt x="243" y="34"/>
                      <a:pt x="248" y="32"/>
                    </a:cubicBezTo>
                    <a:cubicBezTo>
                      <a:pt x="249" y="32"/>
                      <a:pt x="249" y="30"/>
                      <a:pt x="249" y="29"/>
                    </a:cubicBezTo>
                    <a:cubicBezTo>
                      <a:pt x="246" y="27"/>
                      <a:pt x="243" y="28"/>
                      <a:pt x="241" y="29"/>
                    </a:cubicBezTo>
                    <a:cubicBezTo>
                      <a:pt x="241" y="29"/>
                      <a:pt x="241" y="29"/>
                      <a:pt x="241" y="29"/>
                    </a:cubicBezTo>
                    <a:cubicBezTo>
                      <a:pt x="241" y="29"/>
                      <a:pt x="241" y="29"/>
                      <a:pt x="241" y="29"/>
                    </a:cubicBezTo>
                    <a:close/>
                    <a:moveTo>
                      <a:pt x="188" y="27"/>
                    </a:moveTo>
                    <a:cubicBezTo>
                      <a:pt x="187" y="27"/>
                      <a:pt x="187" y="28"/>
                      <a:pt x="187" y="28"/>
                    </a:cubicBezTo>
                    <a:cubicBezTo>
                      <a:pt x="190" y="30"/>
                      <a:pt x="193" y="34"/>
                      <a:pt x="196" y="34"/>
                    </a:cubicBezTo>
                    <a:cubicBezTo>
                      <a:pt x="196" y="34"/>
                      <a:pt x="196" y="34"/>
                      <a:pt x="196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3"/>
                      <a:pt x="196" y="33"/>
                      <a:pt x="196" y="32"/>
                    </a:cubicBezTo>
                    <a:cubicBezTo>
                      <a:pt x="197" y="30"/>
                      <a:pt x="199" y="30"/>
                      <a:pt x="200" y="29"/>
                    </a:cubicBezTo>
                    <a:cubicBezTo>
                      <a:pt x="200" y="27"/>
                      <a:pt x="197" y="27"/>
                      <a:pt x="196" y="26"/>
                    </a:cubicBezTo>
                    <a:cubicBezTo>
                      <a:pt x="194" y="26"/>
                      <a:pt x="191" y="26"/>
                      <a:pt x="189" y="27"/>
                    </a:cubicBezTo>
                    <a:cubicBezTo>
                      <a:pt x="189" y="27"/>
                      <a:pt x="189" y="27"/>
                      <a:pt x="189" y="27"/>
                    </a:cubicBezTo>
                    <a:cubicBezTo>
                      <a:pt x="188" y="27"/>
                      <a:pt x="188" y="27"/>
                      <a:pt x="188" y="27"/>
                    </a:cubicBezTo>
                    <a:cubicBezTo>
                      <a:pt x="188" y="27"/>
                      <a:pt x="188" y="27"/>
                      <a:pt x="188" y="27"/>
                    </a:cubicBezTo>
                    <a:close/>
                    <a:moveTo>
                      <a:pt x="268" y="39"/>
                    </a:moveTo>
                    <a:cubicBezTo>
                      <a:pt x="269" y="39"/>
                      <a:pt x="270" y="39"/>
                      <a:pt x="271" y="38"/>
                    </a:cubicBezTo>
                    <a:cubicBezTo>
                      <a:pt x="271" y="31"/>
                      <a:pt x="265" y="27"/>
                      <a:pt x="260" y="25"/>
                    </a:cubicBezTo>
                    <a:cubicBezTo>
                      <a:pt x="264" y="28"/>
                      <a:pt x="263" y="35"/>
                      <a:pt x="268" y="39"/>
                    </a:cubicBezTo>
                    <a:cubicBezTo>
                      <a:pt x="268" y="39"/>
                      <a:pt x="268" y="39"/>
                      <a:pt x="268" y="39"/>
                    </a:cubicBezTo>
                    <a:cubicBezTo>
                      <a:pt x="268" y="39"/>
                      <a:pt x="268" y="39"/>
                      <a:pt x="268" y="39"/>
                    </a:cubicBezTo>
                    <a:close/>
                    <a:moveTo>
                      <a:pt x="226" y="24"/>
                    </a:moveTo>
                    <a:cubicBezTo>
                      <a:pt x="223" y="25"/>
                      <a:pt x="220" y="26"/>
                      <a:pt x="218" y="27"/>
                    </a:cubicBezTo>
                    <a:cubicBezTo>
                      <a:pt x="223" y="28"/>
                      <a:pt x="228" y="29"/>
                      <a:pt x="234" y="28"/>
                    </a:cubicBezTo>
                    <a:cubicBezTo>
                      <a:pt x="234" y="27"/>
                      <a:pt x="235" y="27"/>
                      <a:pt x="235" y="26"/>
                    </a:cubicBezTo>
                    <a:cubicBezTo>
                      <a:pt x="235" y="25"/>
                      <a:pt x="235" y="24"/>
                      <a:pt x="234" y="23"/>
                    </a:cubicBezTo>
                    <a:cubicBezTo>
                      <a:pt x="231" y="22"/>
                      <a:pt x="228" y="22"/>
                      <a:pt x="226" y="24"/>
                    </a:cubicBezTo>
                    <a:cubicBezTo>
                      <a:pt x="226" y="24"/>
                      <a:pt x="226" y="24"/>
                      <a:pt x="226" y="24"/>
                    </a:cubicBezTo>
                    <a:cubicBezTo>
                      <a:pt x="226" y="24"/>
                      <a:pt x="226" y="24"/>
                      <a:pt x="226" y="24"/>
                    </a:cubicBezTo>
                    <a:close/>
                    <a:moveTo>
                      <a:pt x="209" y="24"/>
                    </a:moveTo>
                    <a:cubicBezTo>
                      <a:pt x="201" y="25"/>
                      <a:pt x="194" y="23"/>
                      <a:pt x="187" y="22"/>
                    </a:cubicBezTo>
                    <a:cubicBezTo>
                      <a:pt x="187" y="22"/>
                      <a:pt x="187" y="23"/>
                      <a:pt x="188" y="23"/>
                    </a:cubicBezTo>
                    <a:cubicBezTo>
                      <a:pt x="198" y="24"/>
                      <a:pt x="209" y="27"/>
                      <a:pt x="219" y="25"/>
                    </a:cubicBezTo>
                    <a:cubicBezTo>
                      <a:pt x="220" y="24"/>
                      <a:pt x="221" y="24"/>
                      <a:pt x="221" y="23"/>
                    </a:cubicBezTo>
                    <a:cubicBezTo>
                      <a:pt x="221" y="22"/>
                      <a:pt x="222" y="21"/>
                      <a:pt x="221" y="21"/>
                    </a:cubicBezTo>
                    <a:cubicBezTo>
                      <a:pt x="217" y="21"/>
                      <a:pt x="213" y="23"/>
                      <a:pt x="209" y="24"/>
                    </a:cubicBezTo>
                    <a:cubicBezTo>
                      <a:pt x="209" y="24"/>
                      <a:pt x="209" y="24"/>
                      <a:pt x="209" y="24"/>
                    </a:cubicBezTo>
                    <a:cubicBezTo>
                      <a:pt x="209" y="24"/>
                      <a:pt x="209" y="24"/>
                      <a:pt x="209" y="24"/>
                    </a:cubicBezTo>
                    <a:close/>
                    <a:moveTo>
                      <a:pt x="245" y="19"/>
                    </a:moveTo>
                    <a:cubicBezTo>
                      <a:pt x="249" y="23"/>
                      <a:pt x="251" y="27"/>
                      <a:pt x="254" y="30"/>
                    </a:cubicBezTo>
                    <a:cubicBezTo>
                      <a:pt x="255" y="32"/>
                      <a:pt x="256" y="32"/>
                      <a:pt x="258" y="32"/>
                    </a:cubicBezTo>
                    <a:cubicBezTo>
                      <a:pt x="259" y="31"/>
                      <a:pt x="260" y="30"/>
                      <a:pt x="259" y="28"/>
                    </a:cubicBezTo>
                    <a:cubicBezTo>
                      <a:pt x="258" y="25"/>
                      <a:pt x="254" y="23"/>
                      <a:pt x="251" y="21"/>
                    </a:cubicBezTo>
                    <a:cubicBezTo>
                      <a:pt x="249" y="20"/>
                      <a:pt x="247" y="19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lose/>
                    <a:moveTo>
                      <a:pt x="186" y="18"/>
                    </a:moveTo>
                    <a:cubicBezTo>
                      <a:pt x="186" y="18"/>
                      <a:pt x="187" y="18"/>
                      <a:pt x="187" y="19"/>
                    </a:cubicBezTo>
                    <a:cubicBezTo>
                      <a:pt x="195" y="19"/>
                      <a:pt x="203" y="21"/>
                      <a:pt x="211" y="21"/>
                    </a:cubicBezTo>
                    <a:cubicBezTo>
                      <a:pt x="211" y="20"/>
                      <a:pt x="212" y="20"/>
                      <a:pt x="212" y="19"/>
                    </a:cubicBezTo>
                    <a:cubicBezTo>
                      <a:pt x="211" y="19"/>
                      <a:pt x="210" y="19"/>
                      <a:pt x="209" y="19"/>
                    </a:cubicBezTo>
                    <a:cubicBezTo>
                      <a:pt x="201" y="19"/>
                      <a:pt x="194" y="18"/>
                      <a:pt x="187" y="17"/>
                    </a:cubicBezTo>
                    <a:cubicBezTo>
                      <a:pt x="187" y="17"/>
                      <a:pt x="186" y="17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lose/>
                    <a:moveTo>
                      <a:pt x="184" y="14"/>
                    </a:moveTo>
                    <a:cubicBezTo>
                      <a:pt x="184" y="14"/>
                      <a:pt x="185" y="14"/>
                      <a:pt x="185" y="15"/>
                    </a:cubicBezTo>
                    <a:cubicBezTo>
                      <a:pt x="193" y="15"/>
                      <a:pt x="200" y="16"/>
                      <a:pt x="208" y="17"/>
                    </a:cubicBezTo>
                    <a:cubicBezTo>
                      <a:pt x="208" y="17"/>
                      <a:pt x="208" y="16"/>
                      <a:pt x="208" y="16"/>
                    </a:cubicBezTo>
                    <a:cubicBezTo>
                      <a:pt x="200" y="15"/>
                      <a:pt x="192" y="13"/>
                      <a:pt x="184" y="13"/>
                    </a:cubicBezTo>
                    <a:cubicBezTo>
                      <a:pt x="184" y="13"/>
                      <a:pt x="184" y="13"/>
                      <a:pt x="184" y="13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4" y="14"/>
                      <a:pt x="184" y="14"/>
                      <a:pt x="184" y="14"/>
                    </a:cubicBezTo>
                    <a:close/>
                    <a:moveTo>
                      <a:pt x="243" y="25"/>
                    </a:moveTo>
                    <a:cubicBezTo>
                      <a:pt x="243" y="24"/>
                      <a:pt x="244" y="23"/>
                      <a:pt x="244" y="22"/>
                    </a:cubicBezTo>
                    <a:cubicBezTo>
                      <a:pt x="240" y="17"/>
                      <a:pt x="235" y="15"/>
                      <a:pt x="230" y="13"/>
                    </a:cubicBezTo>
                    <a:cubicBezTo>
                      <a:pt x="236" y="16"/>
                      <a:pt x="234" y="27"/>
                      <a:pt x="243" y="25"/>
                    </a:cubicBezTo>
                    <a:cubicBezTo>
                      <a:pt x="243" y="25"/>
                      <a:pt x="243" y="25"/>
                      <a:pt x="243" y="25"/>
                    </a:cubicBezTo>
                    <a:cubicBezTo>
                      <a:pt x="243" y="25"/>
                      <a:pt x="243" y="25"/>
                      <a:pt x="243" y="25"/>
                    </a:cubicBezTo>
                    <a:close/>
                    <a:moveTo>
                      <a:pt x="186" y="10"/>
                    </a:moveTo>
                    <a:cubicBezTo>
                      <a:pt x="186" y="10"/>
                      <a:pt x="186" y="11"/>
                      <a:pt x="187" y="11"/>
                    </a:cubicBezTo>
                    <a:cubicBezTo>
                      <a:pt x="196" y="11"/>
                      <a:pt x="205" y="12"/>
                      <a:pt x="213" y="17"/>
                    </a:cubicBezTo>
                    <a:cubicBezTo>
                      <a:pt x="214" y="18"/>
                      <a:pt x="216" y="19"/>
                      <a:pt x="218" y="18"/>
                    </a:cubicBezTo>
                    <a:cubicBezTo>
                      <a:pt x="218" y="18"/>
                      <a:pt x="219" y="18"/>
                      <a:pt x="219" y="18"/>
                    </a:cubicBezTo>
                    <a:cubicBezTo>
                      <a:pt x="219" y="18"/>
                      <a:pt x="219" y="18"/>
                      <a:pt x="219" y="18"/>
                    </a:cubicBezTo>
                    <a:cubicBezTo>
                      <a:pt x="219" y="17"/>
                      <a:pt x="219" y="17"/>
                      <a:pt x="219" y="17"/>
                    </a:cubicBezTo>
                    <a:cubicBezTo>
                      <a:pt x="219" y="17"/>
                      <a:pt x="219" y="17"/>
                      <a:pt x="219" y="17"/>
                    </a:cubicBezTo>
                    <a:cubicBezTo>
                      <a:pt x="215" y="14"/>
                      <a:pt x="211" y="13"/>
                      <a:pt x="207" y="12"/>
                    </a:cubicBezTo>
                    <a:cubicBezTo>
                      <a:pt x="200" y="11"/>
                      <a:pt x="193" y="9"/>
                      <a:pt x="186" y="10"/>
                    </a:cubicBezTo>
                    <a:cubicBezTo>
                      <a:pt x="186" y="10"/>
                      <a:pt x="186" y="10"/>
                      <a:pt x="186" y="10"/>
                    </a:cubicBezTo>
                    <a:cubicBezTo>
                      <a:pt x="186" y="10"/>
                      <a:pt x="186" y="10"/>
                      <a:pt x="186" y="10"/>
                    </a:cubicBezTo>
                    <a:close/>
                    <a:moveTo>
                      <a:pt x="188" y="6"/>
                    </a:moveTo>
                    <a:cubicBezTo>
                      <a:pt x="188" y="7"/>
                      <a:pt x="189" y="7"/>
                      <a:pt x="189" y="7"/>
                    </a:cubicBezTo>
                    <a:cubicBezTo>
                      <a:pt x="200" y="8"/>
                      <a:pt x="211" y="9"/>
                      <a:pt x="220" y="14"/>
                    </a:cubicBezTo>
                    <a:cubicBezTo>
                      <a:pt x="224" y="16"/>
                      <a:pt x="224" y="23"/>
                      <a:pt x="229" y="21"/>
                    </a:cubicBezTo>
                    <a:cubicBezTo>
                      <a:pt x="231" y="21"/>
                      <a:pt x="230" y="19"/>
                      <a:pt x="230" y="18"/>
                    </a:cubicBezTo>
                    <a:cubicBezTo>
                      <a:pt x="223" y="10"/>
                      <a:pt x="211" y="10"/>
                      <a:pt x="201" y="7"/>
                    </a:cubicBezTo>
                    <a:cubicBezTo>
                      <a:pt x="197" y="7"/>
                      <a:pt x="192" y="5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lose/>
                    <a:moveTo>
                      <a:pt x="179" y="39"/>
                    </a:moveTo>
                    <a:cubicBezTo>
                      <a:pt x="193" y="39"/>
                      <a:pt x="193" y="39"/>
                      <a:pt x="193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87" y="33"/>
                      <a:pt x="181" y="26"/>
                      <a:pt x="182" y="17"/>
                    </a:cubicBezTo>
                    <a:cubicBezTo>
                      <a:pt x="182" y="12"/>
                      <a:pt x="183" y="8"/>
                      <a:pt x="186" y="5"/>
                    </a:cubicBezTo>
                    <a:cubicBezTo>
                      <a:pt x="186" y="5"/>
                      <a:pt x="186" y="5"/>
                      <a:pt x="186" y="5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3" y="4"/>
                      <a:pt x="181" y="4"/>
                      <a:pt x="179" y="4"/>
                    </a:cubicBezTo>
                    <a:cubicBezTo>
                      <a:pt x="177" y="4"/>
                      <a:pt x="175" y="4"/>
                      <a:pt x="174" y="4"/>
                    </a:cubicBezTo>
                    <a:cubicBezTo>
                      <a:pt x="174" y="4"/>
                      <a:pt x="174" y="4"/>
                      <a:pt x="174" y="4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5" y="8"/>
                      <a:pt x="176" y="12"/>
                      <a:pt x="176" y="17"/>
                    </a:cubicBezTo>
                    <a:cubicBezTo>
                      <a:pt x="177" y="26"/>
                      <a:pt x="171" y="33"/>
                      <a:pt x="165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79" y="39"/>
                      <a:pt x="179" y="39"/>
                      <a:pt x="179" y="39"/>
                    </a:cubicBezTo>
                    <a:close/>
                    <a:moveTo>
                      <a:pt x="179" y="357"/>
                    </a:moveTo>
                    <a:cubicBezTo>
                      <a:pt x="178" y="358"/>
                      <a:pt x="176" y="357"/>
                      <a:pt x="175" y="358"/>
                    </a:cubicBezTo>
                    <a:cubicBezTo>
                      <a:pt x="174" y="357"/>
                      <a:pt x="174" y="356"/>
                      <a:pt x="173" y="355"/>
                    </a:cubicBezTo>
                    <a:cubicBezTo>
                      <a:pt x="173" y="352"/>
                      <a:pt x="170" y="353"/>
                      <a:pt x="168" y="352"/>
                    </a:cubicBezTo>
                    <a:cubicBezTo>
                      <a:pt x="166" y="351"/>
                      <a:pt x="165" y="353"/>
                      <a:pt x="163" y="354"/>
                    </a:cubicBezTo>
                    <a:cubicBezTo>
                      <a:pt x="162" y="354"/>
                      <a:pt x="161" y="353"/>
                      <a:pt x="160" y="352"/>
                    </a:cubicBezTo>
                    <a:cubicBezTo>
                      <a:pt x="160" y="352"/>
                      <a:pt x="160" y="352"/>
                      <a:pt x="160" y="352"/>
                    </a:cubicBezTo>
                    <a:cubicBezTo>
                      <a:pt x="160" y="349"/>
                      <a:pt x="160" y="349"/>
                      <a:pt x="160" y="349"/>
                    </a:cubicBezTo>
                    <a:cubicBezTo>
                      <a:pt x="160" y="349"/>
                      <a:pt x="160" y="349"/>
                      <a:pt x="160" y="349"/>
                    </a:cubicBezTo>
                    <a:cubicBezTo>
                      <a:pt x="159" y="347"/>
                      <a:pt x="157" y="346"/>
                      <a:pt x="155" y="345"/>
                    </a:cubicBezTo>
                    <a:cubicBezTo>
                      <a:pt x="153" y="344"/>
                      <a:pt x="152" y="345"/>
                      <a:pt x="150" y="346"/>
                    </a:cubicBezTo>
                    <a:cubicBezTo>
                      <a:pt x="149" y="347"/>
                      <a:pt x="148" y="345"/>
                      <a:pt x="147" y="344"/>
                    </a:cubicBezTo>
                    <a:cubicBezTo>
                      <a:pt x="147" y="342"/>
                      <a:pt x="148" y="341"/>
                      <a:pt x="148" y="340"/>
                    </a:cubicBezTo>
                    <a:cubicBezTo>
                      <a:pt x="150" y="338"/>
                      <a:pt x="147" y="336"/>
                      <a:pt x="146" y="334"/>
                    </a:cubicBezTo>
                    <a:cubicBezTo>
                      <a:pt x="146" y="334"/>
                      <a:pt x="146" y="334"/>
                      <a:pt x="146" y="334"/>
                    </a:cubicBezTo>
                    <a:cubicBezTo>
                      <a:pt x="139" y="336"/>
                      <a:pt x="139" y="336"/>
                      <a:pt x="139" y="336"/>
                    </a:cubicBezTo>
                    <a:cubicBezTo>
                      <a:pt x="139" y="336"/>
                      <a:pt x="139" y="336"/>
                      <a:pt x="139" y="336"/>
                    </a:cubicBezTo>
                    <a:cubicBezTo>
                      <a:pt x="140" y="339"/>
                      <a:pt x="142" y="336"/>
                      <a:pt x="144" y="336"/>
                    </a:cubicBezTo>
                    <a:cubicBezTo>
                      <a:pt x="145" y="337"/>
                      <a:pt x="145" y="338"/>
                      <a:pt x="146" y="339"/>
                    </a:cubicBezTo>
                    <a:cubicBezTo>
                      <a:pt x="146" y="341"/>
                      <a:pt x="145" y="342"/>
                      <a:pt x="144" y="343"/>
                    </a:cubicBezTo>
                    <a:cubicBezTo>
                      <a:pt x="144" y="343"/>
                      <a:pt x="144" y="343"/>
                      <a:pt x="144" y="343"/>
                    </a:cubicBezTo>
                    <a:cubicBezTo>
                      <a:pt x="149" y="349"/>
                      <a:pt x="149" y="349"/>
                      <a:pt x="149" y="349"/>
                    </a:cubicBezTo>
                    <a:cubicBezTo>
                      <a:pt x="149" y="349"/>
                      <a:pt x="149" y="349"/>
                      <a:pt x="149" y="349"/>
                    </a:cubicBezTo>
                    <a:cubicBezTo>
                      <a:pt x="151" y="349"/>
                      <a:pt x="152" y="347"/>
                      <a:pt x="155" y="347"/>
                    </a:cubicBezTo>
                    <a:cubicBezTo>
                      <a:pt x="155" y="348"/>
                      <a:pt x="155" y="348"/>
                      <a:pt x="155" y="349"/>
                    </a:cubicBezTo>
                    <a:cubicBezTo>
                      <a:pt x="156" y="348"/>
                      <a:pt x="157" y="350"/>
                      <a:pt x="158" y="349"/>
                    </a:cubicBezTo>
                    <a:cubicBezTo>
                      <a:pt x="158" y="349"/>
                      <a:pt x="159" y="350"/>
                      <a:pt x="159" y="350"/>
                    </a:cubicBezTo>
                    <a:cubicBezTo>
                      <a:pt x="160" y="351"/>
                      <a:pt x="158" y="352"/>
                      <a:pt x="158" y="352"/>
                    </a:cubicBezTo>
                    <a:cubicBezTo>
                      <a:pt x="157" y="355"/>
                      <a:pt x="161" y="355"/>
                      <a:pt x="162" y="356"/>
                    </a:cubicBezTo>
                    <a:cubicBezTo>
                      <a:pt x="164" y="359"/>
                      <a:pt x="165" y="355"/>
                      <a:pt x="167" y="354"/>
                    </a:cubicBezTo>
                    <a:cubicBezTo>
                      <a:pt x="170" y="353"/>
                      <a:pt x="171" y="355"/>
                      <a:pt x="173" y="356"/>
                    </a:cubicBezTo>
                    <a:cubicBezTo>
                      <a:pt x="173" y="357"/>
                      <a:pt x="173" y="358"/>
                      <a:pt x="174" y="359"/>
                    </a:cubicBezTo>
                    <a:cubicBezTo>
                      <a:pt x="174" y="359"/>
                      <a:pt x="174" y="359"/>
                      <a:pt x="174" y="359"/>
                    </a:cubicBezTo>
                    <a:cubicBezTo>
                      <a:pt x="179" y="359"/>
                      <a:pt x="179" y="359"/>
                      <a:pt x="179" y="359"/>
                    </a:cubicBezTo>
                    <a:cubicBezTo>
                      <a:pt x="184" y="359"/>
                      <a:pt x="184" y="359"/>
                      <a:pt x="184" y="359"/>
                    </a:cubicBezTo>
                    <a:cubicBezTo>
                      <a:pt x="184" y="359"/>
                      <a:pt x="184" y="359"/>
                      <a:pt x="184" y="359"/>
                    </a:cubicBezTo>
                    <a:cubicBezTo>
                      <a:pt x="185" y="358"/>
                      <a:pt x="185" y="357"/>
                      <a:pt x="185" y="356"/>
                    </a:cubicBezTo>
                    <a:cubicBezTo>
                      <a:pt x="187" y="355"/>
                      <a:pt x="189" y="353"/>
                      <a:pt x="191" y="354"/>
                    </a:cubicBezTo>
                    <a:cubicBezTo>
                      <a:pt x="193" y="355"/>
                      <a:pt x="194" y="359"/>
                      <a:pt x="197" y="356"/>
                    </a:cubicBezTo>
                    <a:cubicBezTo>
                      <a:pt x="198" y="355"/>
                      <a:pt x="201" y="355"/>
                      <a:pt x="200" y="352"/>
                    </a:cubicBezTo>
                    <a:cubicBezTo>
                      <a:pt x="200" y="352"/>
                      <a:pt x="198" y="351"/>
                      <a:pt x="199" y="350"/>
                    </a:cubicBezTo>
                    <a:cubicBezTo>
                      <a:pt x="199" y="350"/>
                      <a:pt x="200" y="349"/>
                      <a:pt x="200" y="349"/>
                    </a:cubicBezTo>
                    <a:cubicBezTo>
                      <a:pt x="201" y="350"/>
                      <a:pt x="202" y="348"/>
                      <a:pt x="203" y="349"/>
                    </a:cubicBezTo>
                    <a:cubicBezTo>
                      <a:pt x="203" y="348"/>
                      <a:pt x="203" y="348"/>
                      <a:pt x="204" y="347"/>
                    </a:cubicBezTo>
                    <a:cubicBezTo>
                      <a:pt x="206" y="347"/>
                      <a:pt x="207" y="349"/>
                      <a:pt x="209" y="349"/>
                    </a:cubicBezTo>
                    <a:cubicBezTo>
                      <a:pt x="209" y="349"/>
                      <a:pt x="209" y="349"/>
                      <a:pt x="209" y="349"/>
                    </a:cubicBezTo>
                    <a:cubicBezTo>
                      <a:pt x="214" y="343"/>
                      <a:pt x="214" y="343"/>
                      <a:pt x="214" y="343"/>
                    </a:cubicBezTo>
                    <a:cubicBezTo>
                      <a:pt x="214" y="343"/>
                      <a:pt x="214" y="343"/>
                      <a:pt x="214" y="343"/>
                    </a:cubicBezTo>
                    <a:cubicBezTo>
                      <a:pt x="213" y="342"/>
                      <a:pt x="212" y="341"/>
                      <a:pt x="212" y="339"/>
                    </a:cubicBezTo>
                    <a:cubicBezTo>
                      <a:pt x="213" y="338"/>
                      <a:pt x="213" y="337"/>
                      <a:pt x="214" y="336"/>
                    </a:cubicBezTo>
                    <a:cubicBezTo>
                      <a:pt x="216" y="336"/>
                      <a:pt x="218" y="339"/>
                      <a:pt x="219" y="336"/>
                    </a:cubicBezTo>
                    <a:cubicBezTo>
                      <a:pt x="219" y="336"/>
                      <a:pt x="219" y="336"/>
                      <a:pt x="219" y="336"/>
                    </a:cubicBezTo>
                    <a:cubicBezTo>
                      <a:pt x="212" y="334"/>
                      <a:pt x="212" y="334"/>
                      <a:pt x="212" y="334"/>
                    </a:cubicBezTo>
                    <a:cubicBezTo>
                      <a:pt x="212" y="334"/>
                      <a:pt x="212" y="334"/>
                      <a:pt x="212" y="334"/>
                    </a:cubicBezTo>
                    <a:cubicBezTo>
                      <a:pt x="211" y="336"/>
                      <a:pt x="208" y="338"/>
                      <a:pt x="210" y="340"/>
                    </a:cubicBezTo>
                    <a:cubicBezTo>
                      <a:pt x="211" y="341"/>
                      <a:pt x="212" y="342"/>
                      <a:pt x="211" y="344"/>
                    </a:cubicBezTo>
                    <a:cubicBezTo>
                      <a:pt x="210" y="345"/>
                      <a:pt x="209" y="347"/>
                      <a:pt x="208" y="346"/>
                    </a:cubicBezTo>
                    <a:cubicBezTo>
                      <a:pt x="206" y="345"/>
                      <a:pt x="205" y="344"/>
                      <a:pt x="203" y="345"/>
                    </a:cubicBezTo>
                    <a:cubicBezTo>
                      <a:pt x="201" y="346"/>
                      <a:pt x="199" y="347"/>
                      <a:pt x="198" y="349"/>
                    </a:cubicBezTo>
                    <a:cubicBezTo>
                      <a:pt x="198" y="349"/>
                      <a:pt x="198" y="349"/>
                      <a:pt x="198" y="349"/>
                    </a:cubicBezTo>
                    <a:cubicBezTo>
                      <a:pt x="198" y="352"/>
                      <a:pt x="198" y="352"/>
                      <a:pt x="198" y="352"/>
                    </a:cubicBezTo>
                    <a:cubicBezTo>
                      <a:pt x="198" y="352"/>
                      <a:pt x="198" y="352"/>
                      <a:pt x="198" y="352"/>
                    </a:cubicBezTo>
                    <a:cubicBezTo>
                      <a:pt x="197" y="353"/>
                      <a:pt x="196" y="354"/>
                      <a:pt x="195" y="354"/>
                    </a:cubicBezTo>
                    <a:cubicBezTo>
                      <a:pt x="193" y="353"/>
                      <a:pt x="192" y="351"/>
                      <a:pt x="190" y="352"/>
                    </a:cubicBezTo>
                    <a:cubicBezTo>
                      <a:pt x="188" y="353"/>
                      <a:pt x="185" y="352"/>
                      <a:pt x="185" y="355"/>
                    </a:cubicBezTo>
                    <a:cubicBezTo>
                      <a:pt x="184" y="356"/>
                      <a:pt x="185" y="357"/>
                      <a:pt x="183" y="358"/>
                    </a:cubicBezTo>
                    <a:cubicBezTo>
                      <a:pt x="182" y="357"/>
                      <a:pt x="180" y="358"/>
                      <a:pt x="179" y="357"/>
                    </a:cubicBezTo>
                    <a:close/>
                    <a:moveTo>
                      <a:pt x="179" y="344"/>
                    </a:moveTo>
                    <a:cubicBezTo>
                      <a:pt x="170" y="345"/>
                      <a:pt x="163" y="339"/>
                      <a:pt x="156" y="334"/>
                    </a:cubicBezTo>
                    <a:cubicBezTo>
                      <a:pt x="156" y="335"/>
                      <a:pt x="155" y="335"/>
                      <a:pt x="155" y="336"/>
                    </a:cubicBezTo>
                    <a:cubicBezTo>
                      <a:pt x="161" y="342"/>
                      <a:pt x="168" y="346"/>
                      <a:pt x="176" y="346"/>
                    </a:cubicBezTo>
                    <a:cubicBezTo>
                      <a:pt x="177" y="346"/>
                      <a:pt x="178" y="346"/>
                      <a:pt x="179" y="346"/>
                    </a:cubicBezTo>
                    <a:cubicBezTo>
                      <a:pt x="180" y="346"/>
                      <a:pt x="181" y="346"/>
                      <a:pt x="183" y="346"/>
                    </a:cubicBezTo>
                    <a:cubicBezTo>
                      <a:pt x="191" y="346"/>
                      <a:pt x="198" y="342"/>
                      <a:pt x="203" y="336"/>
                    </a:cubicBezTo>
                    <a:cubicBezTo>
                      <a:pt x="203" y="335"/>
                      <a:pt x="202" y="335"/>
                      <a:pt x="202" y="334"/>
                    </a:cubicBezTo>
                    <a:cubicBezTo>
                      <a:pt x="195" y="339"/>
                      <a:pt x="188" y="345"/>
                      <a:pt x="179" y="344"/>
                    </a:cubicBezTo>
                    <a:close/>
                    <a:moveTo>
                      <a:pt x="179" y="336"/>
                    </a:moveTo>
                    <a:cubicBezTo>
                      <a:pt x="176" y="336"/>
                      <a:pt x="174" y="335"/>
                      <a:pt x="171" y="334"/>
                    </a:cubicBezTo>
                    <a:cubicBezTo>
                      <a:pt x="171" y="334"/>
                      <a:pt x="171" y="334"/>
                      <a:pt x="171" y="334"/>
                    </a:cubicBezTo>
                    <a:cubicBezTo>
                      <a:pt x="165" y="331"/>
                      <a:pt x="165" y="331"/>
                      <a:pt x="165" y="331"/>
                    </a:cubicBezTo>
                    <a:cubicBezTo>
                      <a:pt x="165" y="331"/>
                      <a:pt x="165" y="331"/>
                      <a:pt x="165" y="331"/>
                    </a:cubicBezTo>
                    <a:cubicBezTo>
                      <a:pt x="165" y="331"/>
                      <a:pt x="164" y="330"/>
                      <a:pt x="163" y="331"/>
                    </a:cubicBezTo>
                    <a:cubicBezTo>
                      <a:pt x="164" y="333"/>
                      <a:pt x="166" y="334"/>
                      <a:pt x="167" y="335"/>
                    </a:cubicBezTo>
                    <a:cubicBezTo>
                      <a:pt x="171" y="337"/>
                      <a:pt x="175" y="338"/>
                      <a:pt x="179" y="338"/>
                    </a:cubicBezTo>
                    <a:cubicBezTo>
                      <a:pt x="183" y="338"/>
                      <a:pt x="187" y="337"/>
                      <a:pt x="191" y="335"/>
                    </a:cubicBezTo>
                    <a:cubicBezTo>
                      <a:pt x="192" y="334"/>
                      <a:pt x="195" y="333"/>
                      <a:pt x="195" y="331"/>
                    </a:cubicBezTo>
                    <a:cubicBezTo>
                      <a:pt x="194" y="330"/>
                      <a:pt x="193" y="331"/>
                      <a:pt x="193" y="331"/>
                    </a:cubicBezTo>
                    <a:cubicBezTo>
                      <a:pt x="193" y="331"/>
                      <a:pt x="193" y="331"/>
                      <a:pt x="193" y="331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85" y="335"/>
                      <a:pt x="182" y="336"/>
                      <a:pt x="179" y="336"/>
                    </a:cubicBezTo>
                    <a:close/>
                    <a:moveTo>
                      <a:pt x="179" y="311"/>
                    </a:moveTo>
                    <a:cubicBezTo>
                      <a:pt x="178" y="311"/>
                      <a:pt x="177" y="311"/>
                      <a:pt x="177" y="311"/>
                    </a:cubicBezTo>
                    <a:cubicBezTo>
                      <a:pt x="174" y="311"/>
                      <a:pt x="171" y="311"/>
                      <a:pt x="170" y="313"/>
                    </a:cubicBezTo>
                    <a:cubicBezTo>
                      <a:pt x="170" y="317"/>
                      <a:pt x="170" y="321"/>
                      <a:pt x="170" y="324"/>
                    </a:cubicBezTo>
                    <a:cubicBezTo>
                      <a:pt x="170" y="324"/>
                      <a:pt x="170" y="324"/>
                      <a:pt x="170" y="324"/>
                    </a:cubicBezTo>
                    <a:cubicBezTo>
                      <a:pt x="170" y="325"/>
                      <a:pt x="170" y="325"/>
                      <a:pt x="170" y="325"/>
                    </a:cubicBezTo>
                    <a:cubicBezTo>
                      <a:pt x="170" y="325"/>
                      <a:pt x="170" y="325"/>
                      <a:pt x="170" y="325"/>
                    </a:cubicBezTo>
                    <a:cubicBezTo>
                      <a:pt x="173" y="326"/>
                      <a:pt x="176" y="326"/>
                      <a:pt x="179" y="326"/>
                    </a:cubicBezTo>
                    <a:cubicBezTo>
                      <a:pt x="182" y="326"/>
                      <a:pt x="185" y="326"/>
                      <a:pt x="188" y="325"/>
                    </a:cubicBezTo>
                    <a:cubicBezTo>
                      <a:pt x="188" y="325"/>
                      <a:pt x="188" y="325"/>
                      <a:pt x="188" y="325"/>
                    </a:cubicBezTo>
                    <a:cubicBezTo>
                      <a:pt x="188" y="324"/>
                      <a:pt x="188" y="324"/>
                      <a:pt x="188" y="324"/>
                    </a:cubicBezTo>
                    <a:cubicBezTo>
                      <a:pt x="188" y="324"/>
                      <a:pt x="188" y="324"/>
                      <a:pt x="188" y="324"/>
                    </a:cubicBezTo>
                    <a:cubicBezTo>
                      <a:pt x="188" y="321"/>
                      <a:pt x="188" y="317"/>
                      <a:pt x="188" y="313"/>
                    </a:cubicBezTo>
                    <a:cubicBezTo>
                      <a:pt x="187" y="311"/>
                      <a:pt x="184" y="311"/>
                      <a:pt x="182" y="311"/>
                    </a:cubicBezTo>
                    <a:cubicBezTo>
                      <a:pt x="181" y="311"/>
                      <a:pt x="180" y="311"/>
                      <a:pt x="179" y="311"/>
                    </a:cubicBezTo>
                    <a:close/>
                    <a:moveTo>
                      <a:pt x="179" y="298"/>
                    </a:moveTo>
                    <a:cubicBezTo>
                      <a:pt x="176" y="298"/>
                      <a:pt x="172" y="298"/>
                      <a:pt x="169" y="299"/>
                    </a:cubicBezTo>
                    <a:cubicBezTo>
                      <a:pt x="164" y="301"/>
                      <a:pt x="159" y="307"/>
                      <a:pt x="158" y="313"/>
                    </a:cubicBezTo>
                    <a:cubicBezTo>
                      <a:pt x="158" y="313"/>
                      <a:pt x="158" y="313"/>
                      <a:pt x="158" y="313"/>
                    </a:cubicBezTo>
                    <a:cubicBezTo>
                      <a:pt x="159" y="313"/>
                      <a:pt x="159" y="313"/>
                      <a:pt x="159" y="313"/>
                    </a:cubicBezTo>
                    <a:cubicBezTo>
                      <a:pt x="159" y="313"/>
                      <a:pt x="159" y="313"/>
                      <a:pt x="159" y="313"/>
                    </a:cubicBezTo>
                    <a:cubicBezTo>
                      <a:pt x="161" y="309"/>
                      <a:pt x="165" y="304"/>
                      <a:pt x="169" y="302"/>
                    </a:cubicBezTo>
                    <a:cubicBezTo>
                      <a:pt x="172" y="301"/>
                      <a:pt x="176" y="300"/>
                      <a:pt x="179" y="300"/>
                    </a:cubicBezTo>
                    <a:cubicBezTo>
                      <a:pt x="183" y="300"/>
                      <a:pt x="186" y="301"/>
                      <a:pt x="189" y="302"/>
                    </a:cubicBezTo>
                    <a:cubicBezTo>
                      <a:pt x="194" y="304"/>
                      <a:pt x="197" y="309"/>
                      <a:pt x="199" y="313"/>
                    </a:cubicBezTo>
                    <a:cubicBezTo>
                      <a:pt x="199" y="313"/>
                      <a:pt x="199" y="313"/>
                      <a:pt x="199" y="313"/>
                    </a:cubicBezTo>
                    <a:cubicBezTo>
                      <a:pt x="200" y="313"/>
                      <a:pt x="200" y="313"/>
                      <a:pt x="200" y="313"/>
                    </a:cubicBezTo>
                    <a:cubicBezTo>
                      <a:pt x="200" y="313"/>
                      <a:pt x="200" y="313"/>
                      <a:pt x="200" y="313"/>
                    </a:cubicBezTo>
                    <a:cubicBezTo>
                      <a:pt x="200" y="307"/>
                      <a:pt x="194" y="301"/>
                      <a:pt x="189" y="299"/>
                    </a:cubicBezTo>
                    <a:cubicBezTo>
                      <a:pt x="186" y="298"/>
                      <a:pt x="182" y="298"/>
                      <a:pt x="179" y="298"/>
                    </a:cubicBezTo>
                    <a:close/>
                    <a:moveTo>
                      <a:pt x="179" y="289"/>
                    </a:moveTo>
                    <a:cubicBezTo>
                      <a:pt x="172" y="288"/>
                      <a:pt x="165" y="290"/>
                      <a:pt x="160" y="294"/>
                    </a:cubicBezTo>
                    <a:cubicBezTo>
                      <a:pt x="155" y="300"/>
                      <a:pt x="150" y="306"/>
                      <a:pt x="150" y="313"/>
                    </a:cubicBezTo>
                    <a:cubicBezTo>
                      <a:pt x="150" y="313"/>
                      <a:pt x="151" y="313"/>
                      <a:pt x="152" y="313"/>
                    </a:cubicBezTo>
                    <a:cubicBezTo>
                      <a:pt x="153" y="309"/>
                      <a:pt x="154" y="304"/>
                      <a:pt x="158" y="300"/>
                    </a:cubicBezTo>
                    <a:cubicBezTo>
                      <a:pt x="163" y="294"/>
                      <a:pt x="171" y="291"/>
                      <a:pt x="179" y="291"/>
                    </a:cubicBezTo>
                    <a:cubicBezTo>
                      <a:pt x="187" y="291"/>
                      <a:pt x="195" y="294"/>
                      <a:pt x="200" y="300"/>
                    </a:cubicBezTo>
                    <a:cubicBezTo>
                      <a:pt x="204" y="304"/>
                      <a:pt x="205" y="309"/>
                      <a:pt x="207" y="313"/>
                    </a:cubicBezTo>
                    <a:cubicBezTo>
                      <a:pt x="207" y="313"/>
                      <a:pt x="208" y="313"/>
                      <a:pt x="208" y="313"/>
                    </a:cubicBezTo>
                    <a:cubicBezTo>
                      <a:pt x="208" y="306"/>
                      <a:pt x="203" y="300"/>
                      <a:pt x="198" y="294"/>
                    </a:cubicBezTo>
                    <a:cubicBezTo>
                      <a:pt x="193" y="290"/>
                      <a:pt x="186" y="288"/>
                      <a:pt x="179" y="289"/>
                    </a:cubicBezTo>
                    <a:close/>
                    <a:moveTo>
                      <a:pt x="179" y="276"/>
                    </a:moveTo>
                    <a:cubicBezTo>
                      <a:pt x="178" y="276"/>
                      <a:pt x="177" y="276"/>
                      <a:pt x="177" y="275"/>
                    </a:cubicBezTo>
                    <a:cubicBezTo>
                      <a:pt x="174" y="276"/>
                      <a:pt x="174" y="279"/>
                      <a:pt x="173" y="280"/>
                    </a:cubicBezTo>
                    <a:cubicBezTo>
                      <a:pt x="173" y="280"/>
                      <a:pt x="173" y="280"/>
                      <a:pt x="173" y="280"/>
                    </a:cubicBezTo>
                    <a:cubicBezTo>
                      <a:pt x="170" y="281"/>
                      <a:pt x="170" y="281"/>
                      <a:pt x="170" y="281"/>
                    </a:cubicBezTo>
                    <a:cubicBezTo>
                      <a:pt x="170" y="281"/>
                      <a:pt x="170" y="281"/>
                      <a:pt x="170" y="281"/>
                    </a:cubicBezTo>
                    <a:cubicBezTo>
                      <a:pt x="167" y="282"/>
                      <a:pt x="167" y="279"/>
                      <a:pt x="166" y="278"/>
                    </a:cubicBezTo>
                    <a:cubicBezTo>
                      <a:pt x="163" y="277"/>
                      <a:pt x="162" y="279"/>
                      <a:pt x="159" y="279"/>
                    </a:cubicBezTo>
                    <a:cubicBezTo>
                      <a:pt x="157" y="280"/>
                      <a:pt x="159" y="283"/>
                      <a:pt x="158" y="285"/>
                    </a:cubicBezTo>
                    <a:cubicBezTo>
                      <a:pt x="157" y="286"/>
                      <a:pt x="156" y="287"/>
                      <a:pt x="155" y="288"/>
                    </a:cubicBezTo>
                    <a:cubicBezTo>
                      <a:pt x="153" y="288"/>
                      <a:pt x="152" y="286"/>
                      <a:pt x="150" y="286"/>
                    </a:cubicBezTo>
                    <a:cubicBezTo>
                      <a:pt x="150" y="286"/>
                      <a:pt x="150" y="286"/>
                      <a:pt x="150" y="286"/>
                    </a:cubicBezTo>
                    <a:cubicBezTo>
                      <a:pt x="145" y="291"/>
                      <a:pt x="145" y="291"/>
                      <a:pt x="145" y="291"/>
                    </a:cubicBezTo>
                    <a:cubicBezTo>
                      <a:pt x="145" y="291"/>
                      <a:pt x="145" y="291"/>
                      <a:pt x="145" y="291"/>
                    </a:cubicBezTo>
                    <a:cubicBezTo>
                      <a:pt x="145" y="292"/>
                      <a:pt x="146" y="293"/>
                      <a:pt x="146" y="294"/>
                    </a:cubicBezTo>
                    <a:cubicBezTo>
                      <a:pt x="148" y="296"/>
                      <a:pt x="145" y="298"/>
                      <a:pt x="145" y="299"/>
                    </a:cubicBezTo>
                    <a:cubicBezTo>
                      <a:pt x="143" y="301"/>
                      <a:pt x="141" y="299"/>
                      <a:pt x="140" y="299"/>
                    </a:cubicBezTo>
                    <a:cubicBezTo>
                      <a:pt x="139" y="301"/>
                      <a:pt x="138" y="303"/>
                      <a:pt x="137" y="306"/>
                    </a:cubicBezTo>
                    <a:cubicBezTo>
                      <a:pt x="137" y="307"/>
                      <a:pt x="139" y="308"/>
                      <a:pt x="140" y="309"/>
                    </a:cubicBezTo>
                    <a:cubicBezTo>
                      <a:pt x="140" y="311"/>
                      <a:pt x="139" y="312"/>
                      <a:pt x="140" y="314"/>
                    </a:cubicBezTo>
                    <a:cubicBezTo>
                      <a:pt x="140" y="314"/>
                      <a:pt x="140" y="314"/>
                      <a:pt x="140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41" y="312"/>
                      <a:pt x="142" y="310"/>
                      <a:pt x="142" y="308"/>
                    </a:cubicBezTo>
                    <a:cubicBezTo>
                      <a:pt x="142" y="308"/>
                      <a:pt x="142" y="308"/>
                      <a:pt x="142" y="308"/>
                    </a:cubicBezTo>
                    <a:cubicBezTo>
                      <a:pt x="139" y="306"/>
                      <a:pt x="139" y="306"/>
                      <a:pt x="139" y="306"/>
                    </a:cubicBezTo>
                    <a:cubicBezTo>
                      <a:pt x="139" y="306"/>
                      <a:pt x="139" y="306"/>
                      <a:pt x="139" y="306"/>
                    </a:cubicBezTo>
                    <a:cubicBezTo>
                      <a:pt x="139" y="305"/>
                      <a:pt x="140" y="304"/>
                      <a:pt x="140" y="303"/>
                    </a:cubicBezTo>
                    <a:cubicBezTo>
                      <a:pt x="141" y="301"/>
                      <a:pt x="144" y="302"/>
                      <a:pt x="145" y="302"/>
                    </a:cubicBezTo>
                    <a:cubicBezTo>
                      <a:pt x="145" y="302"/>
                      <a:pt x="145" y="302"/>
                      <a:pt x="145" y="302"/>
                    </a:cubicBezTo>
                    <a:cubicBezTo>
                      <a:pt x="148" y="297"/>
                      <a:pt x="148" y="297"/>
                      <a:pt x="148" y="297"/>
                    </a:cubicBezTo>
                    <a:cubicBezTo>
                      <a:pt x="148" y="297"/>
                      <a:pt x="148" y="297"/>
                      <a:pt x="148" y="297"/>
                    </a:cubicBezTo>
                    <a:cubicBezTo>
                      <a:pt x="149" y="296"/>
                      <a:pt x="148" y="294"/>
                      <a:pt x="147" y="293"/>
                    </a:cubicBezTo>
                    <a:cubicBezTo>
                      <a:pt x="147" y="292"/>
                      <a:pt x="148" y="291"/>
                      <a:pt x="150" y="289"/>
                    </a:cubicBezTo>
                    <a:cubicBezTo>
                      <a:pt x="151" y="289"/>
                      <a:pt x="153" y="290"/>
                      <a:pt x="154" y="291"/>
                    </a:cubicBezTo>
                    <a:cubicBezTo>
                      <a:pt x="156" y="289"/>
                      <a:pt x="158" y="287"/>
                      <a:pt x="160" y="286"/>
                    </a:cubicBezTo>
                    <a:cubicBezTo>
                      <a:pt x="160" y="284"/>
                      <a:pt x="160" y="283"/>
                      <a:pt x="160" y="282"/>
                    </a:cubicBezTo>
                    <a:cubicBezTo>
                      <a:pt x="160" y="281"/>
                      <a:pt x="162" y="281"/>
                      <a:pt x="162" y="280"/>
                    </a:cubicBezTo>
                    <a:cubicBezTo>
                      <a:pt x="165" y="278"/>
                      <a:pt x="166" y="282"/>
                      <a:pt x="167" y="283"/>
                    </a:cubicBezTo>
                    <a:cubicBezTo>
                      <a:pt x="167" y="283"/>
                      <a:pt x="167" y="283"/>
                      <a:pt x="167" y="283"/>
                    </a:cubicBezTo>
                    <a:cubicBezTo>
                      <a:pt x="174" y="282"/>
                      <a:pt x="174" y="282"/>
                      <a:pt x="174" y="282"/>
                    </a:cubicBezTo>
                    <a:cubicBezTo>
                      <a:pt x="174" y="282"/>
                      <a:pt x="174" y="282"/>
                      <a:pt x="174" y="282"/>
                    </a:cubicBezTo>
                    <a:cubicBezTo>
                      <a:pt x="175" y="282"/>
                      <a:pt x="175" y="280"/>
                      <a:pt x="175" y="279"/>
                    </a:cubicBezTo>
                    <a:cubicBezTo>
                      <a:pt x="176" y="277"/>
                      <a:pt x="178" y="278"/>
                      <a:pt x="179" y="278"/>
                    </a:cubicBezTo>
                    <a:cubicBezTo>
                      <a:pt x="181" y="278"/>
                      <a:pt x="182" y="277"/>
                      <a:pt x="183" y="279"/>
                    </a:cubicBezTo>
                    <a:cubicBezTo>
                      <a:pt x="183" y="280"/>
                      <a:pt x="183" y="282"/>
                      <a:pt x="184" y="282"/>
                    </a:cubicBezTo>
                    <a:cubicBezTo>
                      <a:pt x="184" y="282"/>
                      <a:pt x="184" y="282"/>
                      <a:pt x="184" y="282"/>
                    </a:cubicBezTo>
                    <a:cubicBezTo>
                      <a:pt x="191" y="283"/>
                      <a:pt x="191" y="283"/>
                      <a:pt x="191" y="283"/>
                    </a:cubicBezTo>
                    <a:cubicBezTo>
                      <a:pt x="191" y="283"/>
                      <a:pt x="191" y="283"/>
                      <a:pt x="191" y="283"/>
                    </a:cubicBezTo>
                    <a:cubicBezTo>
                      <a:pt x="192" y="282"/>
                      <a:pt x="193" y="278"/>
                      <a:pt x="196" y="280"/>
                    </a:cubicBezTo>
                    <a:cubicBezTo>
                      <a:pt x="197" y="281"/>
                      <a:pt x="198" y="281"/>
                      <a:pt x="198" y="282"/>
                    </a:cubicBezTo>
                    <a:cubicBezTo>
                      <a:pt x="199" y="283"/>
                      <a:pt x="198" y="284"/>
                      <a:pt x="198" y="286"/>
                    </a:cubicBezTo>
                    <a:cubicBezTo>
                      <a:pt x="200" y="287"/>
                      <a:pt x="202" y="289"/>
                      <a:pt x="204" y="291"/>
                    </a:cubicBezTo>
                    <a:cubicBezTo>
                      <a:pt x="205" y="290"/>
                      <a:pt x="207" y="289"/>
                      <a:pt x="209" y="289"/>
                    </a:cubicBezTo>
                    <a:cubicBezTo>
                      <a:pt x="210" y="291"/>
                      <a:pt x="211" y="292"/>
                      <a:pt x="211" y="293"/>
                    </a:cubicBezTo>
                    <a:cubicBezTo>
                      <a:pt x="210" y="294"/>
                      <a:pt x="209" y="296"/>
                      <a:pt x="210" y="297"/>
                    </a:cubicBezTo>
                    <a:cubicBezTo>
                      <a:pt x="210" y="297"/>
                      <a:pt x="210" y="297"/>
                      <a:pt x="210" y="297"/>
                    </a:cubicBezTo>
                    <a:cubicBezTo>
                      <a:pt x="213" y="302"/>
                      <a:pt x="213" y="302"/>
                      <a:pt x="213" y="302"/>
                    </a:cubicBezTo>
                    <a:cubicBezTo>
                      <a:pt x="213" y="302"/>
                      <a:pt x="213" y="302"/>
                      <a:pt x="213" y="302"/>
                    </a:cubicBezTo>
                    <a:cubicBezTo>
                      <a:pt x="214" y="302"/>
                      <a:pt x="217" y="301"/>
                      <a:pt x="218" y="303"/>
                    </a:cubicBezTo>
                    <a:cubicBezTo>
                      <a:pt x="219" y="304"/>
                      <a:pt x="219" y="305"/>
                      <a:pt x="219" y="306"/>
                    </a:cubicBezTo>
                    <a:cubicBezTo>
                      <a:pt x="219" y="306"/>
                      <a:pt x="219" y="306"/>
                      <a:pt x="219" y="306"/>
                    </a:cubicBezTo>
                    <a:cubicBezTo>
                      <a:pt x="216" y="308"/>
                      <a:pt x="216" y="308"/>
                      <a:pt x="216" y="308"/>
                    </a:cubicBezTo>
                    <a:cubicBezTo>
                      <a:pt x="216" y="308"/>
                      <a:pt x="216" y="308"/>
                      <a:pt x="216" y="308"/>
                    </a:cubicBezTo>
                    <a:cubicBezTo>
                      <a:pt x="217" y="310"/>
                      <a:pt x="217" y="312"/>
                      <a:pt x="217" y="314"/>
                    </a:cubicBezTo>
                    <a:cubicBezTo>
                      <a:pt x="217" y="314"/>
                      <a:pt x="217" y="314"/>
                      <a:pt x="217" y="314"/>
                    </a:cubicBezTo>
                    <a:cubicBezTo>
                      <a:pt x="218" y="314"/>
                      <a:pt x="218" y="314"/>
                      <a:pt x="218" y="314"/>
                    </a:cubicBezTo>
                    <a:cubicBezTo>
                      <a:pt x="218" y="314"/>
                      <a:pt x="218" y="314"/>
                      <a:pt x="218" y="314"/>
                    </a:cubicBezTo>
                    <a:cubicBezTo>
                      <a:pt x="219" y="312"/>
                      <a:pt x="218" y="311"/>
                      <a:pt x="218" y="309"/>
                    </a:cubicBezTo>
                    <a:cubicBezTo>
                      <a:pt x="219" y="308"/>
                      <a:pt x="221" y="307"/>
                      <a:pt x="221" y="306"/>
                    </a:cubicBezTo>
                    <a:cubicBezTo>
                      <a:pt x="220" y="303"/>
                      <a:pt x="219" y="301"/>
                      <a:pt x="218" y="299"/>
                    </a:cubicBezTo>
                    <a:cubicBezTo>
                      <a:pt x="217" y="299"/>
                      <a:pt x="215" y="301"/>
                      <a:pt x="213" y="299"/>
                    </a:cubicBezTo>
                    <a:cubicBezTo>
                      <a:pt x="213" y="298"/>
                      <a:pt x="210" y="296"/>
                      <a:pt x="212" y="294"/>
                    </a:cubicBezTo>
                    <a:cubicBezTo>
                      <a:pt x="212" y="293"/>
                      <a:pt x="213" y="292"/>
                      <a:pt x="213" y="291"/>
                    </a:cubicBezTo>
                    <a:cubicBezTo>
                      <a:pt x="213" y="291"/>
                      <a:pt x="213" y="291"/>
                      <a:pt x="213" y="291"/>
                    </a:cubicBezTo>
                    <a:cubicBezTo>
                      <a:pt x="208" y="286"/>
                      <a:pt x="208" y="286"/>
                      <a:pt x="208" y="286"/>
                    </a:cubicBezTo>
                    <a:cubicBezTo>
                      <a:pt x="208" y="286"/>
                      <a:pt x="208" y="286"/>
                      <a:pt x="208" y="286"/>
                    </a:cubicBezTo>
                    <a:cubicBezTo>
                      <a:pt x="206" y="286"/>
                      <a:pt x="205" y="288"/>
                      <a:pt x="203" y="288"/>
                    </a:cubicBezTo>
                    <a:cubicBezTo>
                      <a:pt x="202" y="287"/>
                      <a:pt x="201" y="286"/>
                      <a:pt x="200" y="285"/>
                    </a:cubicBezTo>
                    <a:cubicBezTo>
                      <a:pt x="199" y="283"/>
                      <a:pt x="201" y="280"/>
                      <a:pt x="199" y="279"/>
                    </a:cubicBezTo>
                    <a:cubicBezTo>
                      <a:pt x="197" y="279"/>
                      <a:pt x="195" y="277"/>
                      <a:pt x="193" y="278"/>
                    </a:cubicBezTo>
                    <a:cubicBezTo>
                      <a:pt x="191" y="279"/>
                      <a:pt x="191" y="282"/>
                      <a:pt x="189" y="281"/>
                    </a:cubicBezTo>
                    <a:cubicBezTo>
                      <a:pt x="189" y="281"/>
                      <a:pt x="189" y="281"/>
                      <a:pt x="189" y="281"/>
                    </a:cubicBezTo>
                    <a:cubicBezTo>
                      <a:pt x="185" y="280"/>
                      <a:pt x="185" y="280"/>
                      <a:pt x="185" y="280"/>
                    </a:cubicBezTo>
                    <a:cubicBezTo>
                      <a:pt x="185" y="280"/>
                      <a:pt x="185" y="280"/>
                      <a:pt x="185" y="280"/>
                    </a:cubicBezTo>
                    <a:cubicBezTo>
                      <a:pt x="184" y="279"/>
                      <a:pt x="184" y="276"/>
                      <a:pt x="182" y="275"/>
                    </a:cubicBezTo>
                    <a:cubicBezTo>
                      <a:pt x="181" y="276"/>
                      <a:pt x="180" y="276"/>
                      <a:pt x="179" y="276"/>
                    </a:cubicBezTo>
                    <a:close/>
                    <a:moveTo>
                      <a:pt x="179" y="266"/>
                    </a:moveTo>
                    <a:cubicBezTo>
                      <a:pt x="87" y="266"/>
                      <a:pt x="87" y="266"/>
                      <a:pt x="87" y="266"/>
                    </a:cubicBezTo>
                    <a:cubicBezTo>
                      <a:pt x="87" y="266"/>
                      <a:pt x="87" y="266"/>
                      <a:pt x="87" y="266"/>
                    </a:cubicBezTo>
                    <a:cubicBezTo>
                      <a:pt x="90" y="270"/>
                      <a:pt x="94" y="273"/>
                      <a:pt x="98" y="276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19" y="286"/>
                      <a:pt x="119" y="286"/>
                      <a:pt x="119" y="286"/>
                    </a:cubicBezTo>
                    <a:cubicBezTo>
                      <a:pt x="120" y="289"/>
                      <a:pt x="120" y="289"/>
                      <a:pt x="120" y="289"/>
                    </a:cubicBezTo>
                    <a:cubicBezTo>
                      <a:pt x="120" y="289"/>
                      <a:pt x="120" y="289"/>
                      <a:pt x="120" y="289"/>
                    </a:cubicBezTo>
                    <a:cubicBezTo>
                      <a:pt x="127" y="292"/>
                      <a:pt x="134" y="295"/>
                      <a:pt x="141" y="298"/>
                    </a:cubicBezTo>
                    <a:cubicBezTo>
                      <a:pt x="141" y="298"/>
                      <a:pt x="141" y="298"/>
                      <a:pt x="141" y="298"/>
                    </a:cubicBezTo>
                    <a:cubicBezTo>
                      <a:pt x="144" y="298"/>
                      <a:pt x="144" y="298"/>
                      <a:pt x="144" y="298"/>
                    </a:cubicBezTo>
                    <a:cubicBezTo>
                      <a:pt x="144" y="298"/>
                      <a:pt x="144" y="298"/>
                      <a:pt x="144" y="298"/>
                    </a:cubicBezTo>
                    <a:cubicBezTo>
                      <a:pt x="147" y="296"/>
                      <a:pt x="144" y="293"/>
                      <a:pt x="144" y="291"/>
                    </a:cubicBezTo>
                    <a:cubicBezTo>
                      <a:pt x="144" y="291"/>
                      <a:pt x="144" y="291"/>
                      <a:pt x="144" y="291"/>
                    </a:cubicBezTo>
                    <a:cubicBezTo>
                      <a:pt x="149" y="285"/>
                      <a:pt x="149" y="285"/>
                      <a:pt x="149" y="285"/>
                    </a:cubicBezTo>
                    <a:cubicBezTo>
                      <a:pt x="149" y="285"/>
                      <a:pt x="149" y="285"/>
                      <a:pt x="149" y="285"/>
                    </a:cubicBezTo>
                    <a:cubicBezTo>
                      <a:pt x="152" y="283"/>
                      <a:pt x="154" y="288"/>
                      <a:pt x="156" y="285"/>
                    </a:cubicBezTo>
                    <a:cubicBezTo>
                      <a:pt x="157" y="284"/>
                      <a:pt x="157" y="282"/>
                      <a:pt x="157" y="280"/>
                    </a:cubicBezTo>
                    <a:cubicBezTo>
                      <a:pt x="159" y="278"/>
                      <a:pt x="162" y="277"/>
                      <a:pt x="164" y="276"/>
                    </a:cubicBezTo>
                    <a:cubicBezTo>
                      <a:pt x="164" y="276"/>
                      <a:pt x="164" y="276"/>
                      <a:pt x="164" y="276"/>
                    </a:cubicBezTo>
                    <a:cubicBezTo>
                      <a:pt x="166" y="276"/>
                      <a:pt x="166" y="276"/>
                      <a:pt x="166" y="276"/>
                    </a:cubicBezTo>
                    <a:cubicBezTo>
                      <a:pt x="166" y="276"/>
                      <a:pt x="166" y="276"/>
                      <a:pt x="166" y="276"/>
                    </a:cubicBezTo>
                    <a:cubicBezTo>
                      <a:pt x="167" y="276"/>
                      <a:pt x="168" y="278"/>
                      <a:pt x="168" y="279"/>
                    </a:cubicBezTo>
                    <a:cubicBezTo>
                      <a:pt x="169" y="279"/>
                      <a:pt x="170" y="279"/>
                      <a:pt x="171" y="279"/>
                    </a:cubicBezTo>
                    <a:cubicBezTo>
                      <a:pt x="173" y="279"/>
                      <a:pt x="173" y="277"/>
                      <a:pt x="173" y="276"/>
                    </a:cubicBezTo>
                    <a:cubicBezTo>
                      <a:pt x="174" y="274"/>
                      <a:pt x="177" y="274"/>
                      <a:pt x="179" y="274"/>
                    </a:cubicBezTo>
                    <a:cubicBezTo>
                      <a:pt x="182" y="274"/>
                      <a:pt x="184" y="274"/>
                      <a:pt x="185" y="276"/>
                    </a:cubicBezTo>
                    <a:cubicBezTo>
                      <a:pt x="185" y="277"/>
                      <a:pt x="185" y="279"/>
                      <a:pt x="187" y="279"/>
                    </a:cubicBezTo>
                    <a:cubicBezTo>
                      <a:pt x="188" y="279"/>
                      <a:pt x="189" y="279"/>
                      <a:pt x="190" y="279"/>
                    </a:cubicBezTo>
                    <a:cubicBezTo>
                      <a:pt x="191" y="278"/>
                      <a:pt x="191" y="276"/>
                      <a:pt x="192" y="276"/>
                    </a:cubicBezTo>
                    <a:cubicBezTo>
                      <a:pt x="192" y="276"/>
                      <a:pt x="192" y="276"/>
                      <a:pt x="192" y="276"/>
                    </a:cubicBezTo>
                    <a:cubicBezTo>
                      <a:pt x="194" y="276"/>
                      <a:pt x="194" y="276"/>
                      <a:pt x="194" y="276"/>
                    </a:cubicBezTo>
                    <a:cubicBezTo>
                      <a:pt x="194" y="276"/>
                      <a:pt x="194" y="276"/>
                      <a:pt x="194" y="276"/>
                    </a:cubicBezTo>
                    <a:cubicBezTo>
                      <a:pt x="196" y="277"/>
                      <a:pt x="200" y="278"/>
                      <a:pt x="202" y="280"/>
                    </a:cubicBezTo>
                    <a:cubicBezTo>
                      <a:pt x="202" y="282"/>
                      <a:pt x="201" y="284"/>
                      <a:pt x="202" y="285"/>
                    </a:cubicBezTo>
                    <a:cubicBezTo>
                      <a:pt x="205" y="288"/>
                      <a:pt x="206" y="283"/>
                      <a:pt x="209" y="285"/>
                    </a:cubicBezTo>
                    <a:cubicBezTo>
                      <a:pt x="209" y="285"/>
                      <a:pt x="209" y="285"/>
                      <a:pt x="209" y="285"/>
                    </a:cubicBezTo>
                    <a:cubicBezTo>
                      <a:pt x="214" y="291"/>
                      <a:pt x="214" y="291"/>
                      <a:pt x="214" y="291"/>
                    </a:cubicBezTo>
                    <a:cubicBezTo>
                      <a:pt x="214" y="291"/>
                      <a:pt x="214" y="291"/>
                      <a:pt x="214" y="291"/>
                    </a:cubicBezTo>
                    <a:cubicBezTo>
                      <a:pt x="214" y="293"/>
                      <a:pt x="211" y="296"/>
                      <a:pt x="214" y="298"/>
                    </a:cubicBezTo>
                    <a:cubicBezTo>
                      <a:pt x="214" y="298"/>
                      <a:pt x="214" y="298"/>
                      <a:pt x="214" y="298"/>
                    </a:cubicBezTo>
                    <a:cubicBezTo>
                      <a:pt x="217" y="298"/>
                      <a:pt x="217" y="298"/>
                      <a:pt x="217" y="298"/>
                    </a:cubicBezTo>
                    <a:cubicBezTo>
                      <a:pt x="217" y="298"/>
                      <a:pt x="217" y="298"/>
                      <a:pt x="217" y="298"/>
                    </a:cubicBezTo>
                    <a:cubicBezTo>
                      <a:pt x="224" y="295"/>
                      <a:pt x="231" y="292"/>
                      <a:pt x="238" y="289"/>
                    </a:cubicBezTo>
                    <a:cubicBezTo>
                      <a:pt x="238" y="289"/>
                      <a:pt x="238" y="289"/>
                      <a:pt x="238" y="289"/>
                    </a:cubicBezTo>
                    <a:cubicBezTo>
                      <a:pt x="239" y="286"/>
                      <a:pt x="239" y="286"/>
                      <a:pt x="239" y="286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8" y="275"/>
                      <a:pt x="259" y="276"/>
                      <a:pt x="261" y="275"/>
                    </a:cubicBezTo>
                    <a:cubicBezTo>
                      <a:pt x="264" y="273"/>
                      <a:pt x="268" y="270"/>
                      <a:pt x="271" y="266"/>
                    </a:cubicBezTo>
                    <a:cubicBezTo>
                      <a:pt x="271" y="266"/>
                      <a:pt x="271" y="266"/>
                      <a:pt x="271" y="266"/>
                    </a:cubicBezTo>
                    <a:cubicBezTo>
                      <a:pt x="179" y="266"/>
                      <a:pt x="179" y="266"/>
                      <a:pt x="179" y="266"/>
                    </a:cubicBezTo>
                    <a:close/>
                    <a:moveTo>
                      <a:pt x="179" y="242"/>
                    </a:moveTo>
                    <a:cubicBezTo>
                      <a:pt x="148" y="242"/>
                      <a:pt x="148" y="242"/>
                      <a:pt x="148" y="242"/>
                    </a:cubicBez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4" y="240"/>
                      <a:pt x="142" y="241"/>
                      <a:pt x="141" y="242"/>
                    </a:cubicBezTo>
                    <a:cubicBezTo>
                      <a:pt x="141" y="242"/>
                      <a:pt x="141" y="242"/>
                      <a:pt x="141" y="242"/>
                    </a:cubicBezTo>
                    <a:cubicBezTo>
                      <a:pt x="77" y="242"/>
                      <a:pt x="77" y="242"/>
                      <a:pt x="77" y="242"/>
                    </a:cubicBezTo>
                    <a:cubicBezTo>
                      <a:pt x="76" y="246"/>
                      <a:pt x="76" y="246"/>
                      <a:pt x="76" y="246"/>
                    </a:cubicBezTo>
                    <a:cubicBezTo>
                      <a:pt x="136" y="246"/>
                      <a:pt x="136" y="246"/>
                      <a:pt x="136" y="246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0" y="254"/>
                      <a:pt x="141" y="257"/>
                      <a:pt x="141" y="260"/>
                    </a:cubicBezTo>
                    <a:cubicBezTo>
                      <a:pt x="140" y="260"/>
                      <a:pt x="140" y="261"/>
                      <a:pt x="139" y="261"/>
                    </a:cubicBezTo>
                    <a:cubicBezTo>
                      <a:pt x="137" y="260"/>
                      <a:pt x="137" y="257"/>
                      <a:pt x="137" y="255"/>
                    </a:cubicBezTo>
                    <a:cubicBezTo>
                      <a:pt x="135" y="254"/>
                      <a:pt x="134" y="252"/>
                      <a:pt x="132" y="253"/>
                    </a:cubicBezTo>
                    <a:cubicBezTo>
                      <a:pt x="128" y="255"/>
                      <a:pt x="128" y="260"/>
                      <a:pt x="126" y="263"/>
                    </a:cubicBezTo>
                    <a:cubicBezTo>
                      <a:pt x="126" y="263"/>
                      <a:pt x="126" y="263"/>
                      <a:pt x="126" y="263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3" y="262"/>
                      <a:pt x="103" y="261"/>
                      <a:pt x="102" y="260"/>
                    </a:cubicBezTo>
                    <a:cubicBezTo>
                      <a:pt x="102" y="260"/>
                      <a:pt x="102" y="260"/>
                      <a:pt x="102" y="260"/>
                    </a:cubicBezTo>
                    <a:cubicBezTo>
                      <a:pt x="81" y="260"/>
                      <a:pt x="81" y="260"/>
                      <a:pt x="81" y="260"/>
                    </a:cubicBezTo>
                    <a:cubicBezTo>
                      <a:pt x="83" y="262"/>
                      <a:pt x="83" y="262"/>
                      <a:pt x="83" y="262"/>
                    </a:cubicBezTo>
                    <a:cubicBezTo>
                      <a:pt x="100" y="262"/>
                      <a:pt x="100" y="262"/>
                      <a:pt x="100" y="262"/>
                    </a:cubicBezTo>
                    <a:cubicBezTo>
                      <a:pt x="100" y="262"/>
                      <a:pt x="100" y="262"/>
                      <a:pt x="100" y="262"/>
                    </a:cubicBezTo>
                    <a:cubicBezTo>
                      <a:pt x="100" y="262"/>
                      <a:pt x="101" y="262"/>
                      <a:pt x="101" y="263"/>
                    </a:cubicBezTo>
                    <a:cubicBezTo>
                      <a:pt x="101" y="263"/>
                      <a:pt x="101" y="263"/>
                      <a:pt x="101" y="263"/>
                    </a:cubicBezTo>
                    <a:cubicBezTo>
                      <a:pt x="84" y="263"/>
                      <a:pt x="84" y="263"/>
                      <a:pt x="84" y="263"/>
                    </a:cubicBezTo>
                    <a:cubicBezTo>
                      <a:pt x="85" y="265"/>
                      <a:pt x="85" y="265"/>
                      <a:pt x="85" y="265"/>
                    </a:cubicBezTo>
                    <a:cubicBezTo>
                      <a:pt x="179" y="265"/>
                      <a:pt x="179" y="265"/>
                      <a:pt x="179" y="265"/>
                    </a:cubicBezTo>
                    <a:cubicBezTo>
                      <a:pt x="273" y="265"/>
                      <a:pt x="273" y="265"/>
                      <a:pt x="273" y="265"/>
                    </a:cubicBezTo>
                    <a:cubicBezTo>
                      <a:pt x="274" y="264"/>
                      <a:pt x="274" y="264"/>
                      <a:pt x="274" y="264"/>
                    </a:cubicBezTo>
                    <a:cubicBezTo>
                      <a:pt x="257" y="263"/>
                      <a:pt x="257" y="263"/>
                      <a:pt x="257" y="263"/>
                    </a:cubicBezTo>
                    <a:cubicBezTo>
                      <a:pt x="257" y="263"/>
                      <a:pt x="257" y="263"/>
                      <a:pt x="257" y="263"/>
                    </a:cubicBezTo>
                    <a:cubicBezTo>
                      <a:pt x="257" y="262"/>
                      <a:pt x="258" y="262"/>
                      <a:pt x="259" y="262"/>
                    </a:cubicBezTo>
                    <a:cubicBezTo>
                      <a:pt x="259" y="262"/>
                      <a:pt x="259" y="262"/>
                      <a:pt x="259" y="262"/>
                    </a:cubicBezTo>
                    <a:cubicBezTo>
                      <a:pt x="275" y="262"/>
                      <a:pt x="275" y="262"/>
                      <a:pt x="275" y="262"/>
                    </a:cubicBezTo>
                    <a:cubicBezTo>
                      <a:pt x="277" y="260"/>
                      <a:pt x="277" y="260"/>
                      <a:pt x="277" y="260"/>
                    </a:cubicBezTo>
                    <a:cubicBezTo>
                      <a:pt x="256" y="260"/>
                      <a:pt x="256" y="260"/>
                      <a:pt x="256" y="260"/>
                    </a:cubicBezTo>
                    <a:cubicBezTo>
                      <a:pt x="256" y="260"/>
                      <a:pt x="256" y="260"/>
                      <a:pt x="256" y="260"/>
                    </a:cubicBezTo>
                    <a:cubicBezTo>
                      <a:pt x="255" y="261"/>
                      <a:pt x="256" y="262"/>
                      <a:pt x="255" y="263"/>
                    </a:cubicBezTo>
                    <a:cubicBezTo>
                      <a:pt x="255" y="263"/>
                      <a:pt x="255" y="263"/>
                      <a:pt x="255" y="263"/>
                    </a:cubicBezTo>
                    <a:cubicBezTo>
                      <a:pt x="232" y="263"/>
                      <a:pt x="232" y="263"/>
                      <a:pt x="232" y="263"/>
                    </a:cubicBezTo>
                    <a:cubicBezTo>
                      <a:pt x="232" y="263"/>
                      <a:pt x="232" y="263"/>
                      <a:pt x="232" y="263"/>
                    </a:cubicBezTo>
                    <a:cubicBezTo>
                      <a:pt x="230" y="260"/>
                      <a:pt x="230" y="255"/>
                      <a:pt x="226" y="253"/>
                    </a:cubicBezTo>
                    <a:cubicBezTo>
                      <a:pt x="224" y="252"/>
                      <a:pt x="223" y="254"/>
                      <a:pt x="222" y="255"/>
                    </a:cubicBezTo>
                    <a:cubicBezTo>
                      <a:pt x="221" y="257"/>
                      <a:pt x="221" y="260"/>
                      <a:pt x="219" y="261"/>
                    </a:cubicBezTo>
                    <a:cubicBezTo>
                      <a:pt x="218" y="261"/>
                      <a:pt x="218" y="260"/>
                      <a:pt x="218" y="260"/>
                    </a:cubicBezTo>
                    <a:cubicBezTo>
                      <a:pt x="217" y="257"/>
                      <a:pt x="218" y="254"/>
                      <a:pt x="217" y="251"/>
                    </a:cubicBezTo>
                    <a:cubicBezTo>
                      <a:pt x="217" y="251"/>
                      <a:pt x="217" y="251"/>
                      <a:pt x="217" y="251"/>
                    </a:cubicBezTo>
                    <a:cubicBezTo>
                      <a:pt x="222" y="246"/>
                      <a:pt x="222" y="246"/>
                      <a:pt x="222" y="246"/>
                    </a:cubicBezTo>
                    <a:cubicBezTo>
                      <a:pt x="282" y="246"/>
                      <a:pt x="282" y="246"/>
                      <a:pt x="282" y="246"/>
                    </a:cubicBezTo>
                    <a:cubicBezTo>
                      <a:pt x="281" y="242"/>
                      <a:pt x="281" y="242"/>
                      <a:pt x="281" y="242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6" y="241"/>
                      <a:pt x="214" y="240"/>
                      <a:pt x="212" y="241"/>
                    </a:cubicBezTo>
                    <a:cubicBezTo>
                      <a:pt x="212" y="241"/>
                      <a:pt x="212" y="241"/>
                      <a:pt x="212" y="241"/>
                    </a:cubicBezTo>
                    <a:cubicBezTo>
                      <a:pt x="210" y="242"/>
                      <a:pt x="210" y="242"/>
                      <a:pt x="210" y="242"/>
                    </a:cubicBezTo>
                    <a:cubicBezTo>
                      <a:pt x="179" y="242"/>
                      <a:pt x="179" y="242"/>
                      <a:pt x="179" y="242"/>
                    </a:cubicBezTo>
                    <a:close/>
                    <a:moveTo>
                      <a:pt x="179" y="227"/>
                    </a:moveTo>
                    <a:cubicBezTo>
                      <a:pt x="128" y="227"/>
                      <a:pt x="128" y="227"/>
                      <a:pt x="128" y="227"/>
                    </a:cubicBezTo>
                    <a:cubicBezTo>
                      <a:pt x="128" y="235"/>
                      <a:pt x="128" y="235"/>
                      <a:pt x="128" y="235"/>
                    </a:cubicBezTo>
                    <a:cubicBezTo>
                      <a:pt x="130" y="235"/>
                      <a:pt x="130" y="235"/>
                      <a:pt x="130" y="235"/>
                    </a:cubicBezTo>
                    <a:cubicBezTo>
                      <a:pt x="131" y="231"/>
                      <a:pt x="131" y="231"/>
                      <a:pt x="131" y="231"/>
                    </a:cubicBezTo>
                    <a:cubicBezTo>
                      <a:pt x="131" y="231"/>
                      <a:pt x="131" y="231"/>
                      <a:pt x="131" y="231"/>
                    </a:cubicBezTo>
                    <a:cubicBezTo>
                      <a:pt x="132" y="229"/>
                      <a:pt x="134" y="229"/>
                      <a:pt x="136" y="229"/>
                    </a:cubicBezTo>
                    <a:cubicBezTo>
                      <a:pt x="139" y="230"/>
                      <a:pt x="137" y="233"/>
                      <a:pt x="138" y="235"/>
                    </a:cubicBezTo>
                    <a:cubicBezTo>
                      <a:pt x="138" y="235"/>
                      <a:pt x="138" y="235"/>
                      <a:pt x="138" y="235"/>
                    </a:cubicBezTo>
                    <a:cubicBezTo>
                      <a:pt x="140" y="235"/>
                      <a:pt x="140" y="235"/>
                      <a:pt x="140" y="235"/>
                    </a:cubicBezTo>
                    <a:cubicBezTo>
                      <a:pt x="140" y="231"/>
                      <a:pt x="140" y="231"/>
                      <a:pt x="140" y="231"/>
                    </a:cubicBezTo>
                    <a:cubicBezTo>
                      <a:pt x="140" y="231"/>
                      <a:pt x="140" y="231"/>
                      <a:pt x="140" y="231"/>
                    </a:cubicBezTo>
                    <a:cubicBezTo>
                      <a:pt x="141" y="229"/>
                      <a:pt x="142" y="229"/>
                      <a:pt x="144" y="229"/>
                    </a:cubicBezTo>
                    <a:cubicBezTo>
                      <a:pt x="145" y="229"/>
                      <a:pt x="146" y="229"/>
                      <a:pt x="147" y="231"/>
                    </a:cubicBezTo>
                    <a:cubicBezTo>
                      <a:pt x="148" y="232"/>
                      <a:pt x="147" y="236"/>
                      <a:pt x="150" y="235"/>
                    </a:cubicBezTo>
                    <a:cubicBezTo>
                      <a:pt x="150" y="233"/>
                      <a:pt x="150" y="231"/>
                      <a:pt x="151" y="230"/>
                    </a:cubicBezTo>
                    <a:cubicBezTo>
                      <a:pt x="153" y="229"/>
                      <a:pt x="154" y="228"/>
                      <a:pt x="155" y="229"/>
                    </a:cubicBezTo>
                    <a:cubicBezTo>
                      <a:pt x="157" y="229"/>
                      <a:pt x="157" y="230"/>
                      <a:pt x="157" y="231"/>
                    </a:cubicBezTo>
                    <a:cubicBezTo>
                      <a:pt x="158" y="233"/>
                      <a:pt x="157" y="236"/>
                      <a:pt x="160" y="235"/>
                    </a:cubicBezTo>
                    <a:cubicBezTo>
                      <a:pt x="160" y="233"/>
                      <a:pt x="160" y="232"/>
                      <a:pt x="161" y="230"/>
                    </a:cubicBezTo>
                    <a:cubicBezTo>
                      <a:pt x="162" y="229"/>
                      <a:pt x="163" y="229"/>
                      <a:pt x="165" y="229"/>
                    </a:cubicBezTo>
                    <a:cubicBezTo>
                      <a:pt x="168" y="230"/>
                      <a:pt x="167" y="233"/>
                      <a:pt x="168" y="235"/>
                    </a:cubicBezTo>
                    <a:cubicBezTo>
                      <a:pt x="168" y="235"/>
                      <a:pt x="168" y="235"/>
                      <a:pt x="168" y="235"/>
                    </a:cubicBezTo>
                    <a:cubicBezTo>
                      <a:pt x="170" y="235"/>
                      <a:pt x="170" y="235"/>
                      <a:pt x="170" y="235"/>
                    </a:cubicBezTo>
                    <a:cubicBezTo>
                      <a:pt x="170" y="235"/>
                      <a:pt x="170" y="235"/>
                      <a:pt x="170" y="235"/>
                    </a:cubicBezTo>
                    <a:cubicBezTo>
                      <a:pt x="170" y="234"/>
                      <a:pt x="170" y="233"/>
                      <a:pt x="170" y="232"/>
                    </a:cubicBezTo>
                    <a:cubicBezTo>
                      <a:pt x="171" y="231"/>
                      <a:pt x="172" y="230"/>
                      <a:pt x="174" y="229"/>
                    </a:cubicBezTo>
                    <a:cubicBezTo>
                      <a:pt x="175" y="229"/>
                      <a:pt x="177" y="229"/>
                      <a:pt x="179" y="229"/>
                    </a:cubicBezTo>
                    <a:cubicBezTo>
                      <a:pt x="181" y="229"/>
                      <a:pt x="183" y="229"/>
                      <a:pt x="184" y="229"/>
                    </a:cubicBezTo>
                    <a:cubicBezTo>
                      <a:pt x="186" y="230"/>
                      <a:pt x="187" y="231"/>
                      <a:pt x="188" y="232"/>
                    </a:cubicBezTo>
                    <a:cubicBezTo>
                      <a:pt x="188" y="233"/>
                      <a:pt x="188" y="234"/>
                      <a:pt x="188" y="235"/>
                    </a:cubicBezTo>
                    <a:cubicBezTo>
                      <a:pt x="188" y="235"/>
                      <a:pt x="188" y="235"/>
                      <a:pt x="188" y="235"/>
                    </a:cubicBezTo>
                    <a:cubicBezTo>
                      <a:pt x="191" y="235"/>
                      <a:pt x="191" y="235"/>
                      <a:pt x="191" y="235"/>
                    </a:cubicBezTo>
                    <a:cubicBezTo>
                      <a:pt x="191" y="235"/>
                      <a:pt x="191" y="235"/>
                      <a:pt x="191" y="235"/>
                    </a:cubicBezTo>
                    <a:cubicBezTo>
                      <a:pt x="191" y="233"/>
                      <a:pt x="190" y="230"/>
                      <a:pt x="194" y="229"/>
                    </a:cubicBezTo>
                    <a:cubicBezTo>
                      <a:pt x="195" y="229"/>
                      <a:pt x="196" y="229"/>
                      <a:pt x="197" y="230"/>
                    </a:cubicBezTo>
                    <a:cubicBezTo>
                      <a:pt x="198" y="232"/>
                      <a:pt x="198" y="233"/>
                      <a:pt x="198" y="235"/>
                    </a:cubicBezTo>
                    <a:cubicBezTo>
                      <a:pt x="201" y="236"/>
                      <a:pt x="200" y="233"/>
                      <a:pt x="201" y="231"/>
                    </a:cubicBezTo>
                    <a:cubicBezTo>
                      <a:pt x="201" y="230"/>
                      <a:pt x="201" y="229"/>
                      <a:pt x="203" y="229"/>
                    </a:cubicBezTo>
                    <a:cubicBezTo>
                      <a:pt x="204" y="228"/>
                      <a:pt x="205" y="229"/>
                      <a:pt x="207" y="230"/>
                    </a:cubicBezTo>
                    <a:cubicBezTo>
                      <a:pt x="208" y="231"/>
                      <a:pt x="208" y="233"/>
                      <a:pt x="208" y="235"/>
                    </a:cubicBezTo>
                    <a:cubicBezTo>
                      <a:pt x="211" y="236"/>
                      <a:pt x="210" y="232"/>
                      <a:pt x="211" y="231"/>
                    </a:cubicBezTo>
                    <a:cubicBezTo>
                      <a:pt x="212" y="229"/>
                      <a:pt x="213" y="229"/>
                      <a:pt x="214" y="229"/>
                    </a:cubicBezTo>
                    <a:cubicBezTo>
                      <a:pt x="216" y="229"/>
                      <a:pt x="217" y="229"/>
                      <a:pt x="218" y="231"/>
                    </a:cubicBezTo>
                    <a:cubicBezTo>
                      <a:pt x="218" y="231"/>
                      <a:pt x="218" y="231"/>
                      <a:pt x="218" y="231"/>
                    </a:cubicBezTo>
                    <a:cubicBezTo>
                      <a:pt x="218" y="235"/>
                      <a:pt x="218" y="235"/>
                      <a:pt x="218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1" y="233"/>
                      <a:pt x="220" y="230"/>
                      <a:pt x="222" y="229"/>
                    </a:cubicBezTo>
                    <a:cubicBezTo>
                      <a:pt x="224" y="229"/>
                      <a:pt x="226" y="229"/>
                      <a:pt x="227" y="231"/>
                    </a:cubicBezTo>
                    <a:cubicBezTo>
                      <a:pt x="227" y="231"/>
                      <a:pt x="227" y="231"/>
                      <a:pt x="227" y="231"/>
                    </a:cubicBezTo>
                    <a:cubicBezTo>
                      <a:pt x="228" y="235"/>
                      <a:pt x="228" y="235"/>
                      <a:pt x="228" y="235"/>
                    </a:cubicBezTo>
                    <a:cubicBezTo>
                      <a:pt x="230" y="235"/>
                      <a:pt x="230" y="235"/>
                      <a:pt x="230" y="235"/>
                    </a:cubicBezTo>
                    <a:cubicBezTo>
                      <a:pt x="230" y="227"/>
                      <a:pt x="230" y="227"/>
                      <a:pt x="230" y="227"/>
                    </a:cubicBezTo>
                    <a:cubicBezTo>
                      <a:pt x="179" y="227"/>
                      <a:pt x="179" y="227"/>
                      <a:pt x="179" y="227"/>
                    </a:cubicBezTo>
                    <a:close/>
                    <a:moveTo>
                      <a:pt x="179" y="223"/>
                    </a:moveTo>
                    <a:cubicBezTo>
                      <a:pt x="133" y="223"/>
                      <a:pt x="133" y="223"/>
                      <a:pt x="133" y="223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2" y="223"/>
                      <a:pt x="131" y="223"/>
                      <a:pt x="131" y="224"/>
                    </a:cubicBezTo>
                    <a:cubicBezTo>
                      <a:pt x="131" y="224"/>
                      <a:pt x="132" y="224"/>
                      <a:pt x="132" y="225"/>
                    </a:cubicBezTo>
                    <a:cubicBezTo>
                      <a:pt x="132" y="225"/>
                      <a:pt x="132" y="225"/>
                      <a:pt x="132" y="225"/>
                    </a:cubicBezTo>
                    <a:cubicBezTo>
                      <a:pt x="179" y="225"/>
                      <a:pt x="179" y="225"/>
                      <a:pt x="179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4"/>
                      <a:pt x="227" y="224"/>
                      <a:pt x="227" y="224"/>
                    </a:cubicBezTo>
                    <a:cubicBezTo>
                      <a:pt x="227" y="223"/>
                      <a:pt x="226" y="223"/>
                      <a:pt x="226" y="223"/>
                    </a:cubicBezTo>
                    <a:cubicBezTo>
                      <a:pt x="226" y="223"/>
                      <a:pt x="226" y="223"/>
                      <a:pt x="226" y="223"/>
                    </a:cubicBezTo>
                    <a:cubicBezTo>
                      <a:pt x="225" y="223"/>
                      <a:pt x="225" y="223"/>
                      <a:pt x="225" y="223"/>
                    </a:cubicBezTo>
                    <a:cubicBezTo>
                      <a:pt x="179" y="223"/>
                      <a:pt x="179" y="223"/>
                      <a:pt x="179" y="223"/>
                    </a:cubicBezTo>
                    <a:close/>
                    <a:moveTo>
                      <a:pt x="179" y="217"/>
                    </a:move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7" y="218"/>
                      <a:pt x="135" y="217"/>
                      <a:pt x="135" y="218"/>
                    </a:cubicBezTo>
                    <a:cubicBezTo>
                      <a:pt x="135" y="219"/>
                      <a:pt x="136" y="219"/>
                      <a:pt x="136" y="219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79" y="219"/>
                      <a:pt x="179" y="219"/>
                      <a:pt x="179" y="219"/>
                    </a:cubicBezTo>
                    <a:cubicBezTo>
                      <a:pt x="222" y="219"/>
                      <a:pt x="222" y="219"/>
                      <a:pt x="222" y="219"/>
                    </a:cubicBezTo>
                    <a:cubicBezTo>
                      <a:pt x="222" y="219"/>
                      <a:pt x="222" y="219"/>
                      <a:pt x="222" y="219"/>
                    </a:cubicBezTo>
                    <a:cubicBezTo>
                      <a:pt x="222" y="219"/>
                      <a:pt x="223" y="219"/>
                      <a:pt x="223" y="218"/>
                    </a:cubicBezTo>
                    <a:cubicBezTo>
                      <a:pt x="223" y="217"/>
                      <a:pt x="221" y="218"/>
                      <a:pt x="221" y="217"/>
                    </a:cubicBezTo>
                    <a:cubicBezTo>
                      <a:pt x="221" y="217"/>
                      <a:pt x="221" y="217"/>
                      <a:pt x="221" y="217"/>
                    </a:cubicBezTo>
                    <a:cubicBezTo>
                      <a:pt x="179" y="217"/>
                      <a:pt x="179" y="217"/>
                      <a:pt x="179" y="217"/>
                    </a:cubicBezTo>
                    <a:close/>
                    <a:moveTo>
                      <a:pt x="179" y="204"/>
                    </a:moveTo>
                    <a:cubicBezTo>
                      <a:pt x="139" y="204"/>
                      <a:pt x="139" y="204"/>
                      <a:pt x="139" y="204"/>
                    </a:cubicBezTo>
                    <a:cubicBezTo>
                      <a:pt x="139" y="204"/>
                      <a:pt x="139" y="204"/>
                      <a:pt x="139" y="204"/>
                    </a:cubicBezTo>
                    <a:cubicBezTo>
                      <a:pt x="138" y="203"/>
                      <a:pt x="138" y="202"/>
                      <a:pt x="137" y="202"/>
                    </a:cubicBezTo>
                    <a:cubicBezTo>
                      <a:pt x="136" y="202"/>
                      <a:pt x="136" y="202"/>
                      <a:pt x="136" y="203"/>
                    </a:cubicBezTo>
                    <a:cubicBezTo>
                      <a:pt x="136" y="203"/>
                      <a:pt x="136" y="203"/>
                      <a:pt x="136" y="203"/>
                    </a:cubicBezTo>
                    <a:cubicBezTo>
                      <a:pt x="135" y="215"/>
                      <a:pt x="135" y="215"/>
                      <a:pt x="135" y="215"/>
                    </a:cubicBezTo>
                    <a:cubicBezTo>
                      <a:pt x="137" y="214"/>
                      <a:pt x="137" y="214"/>
                      <a:pt x="137" y="214"/>
                    </a:cubicBezTo>
                    <a:cubicBezTo>
                      <a:pt x="138" y="205"/>
                      <a:pt x="138" y="205"/>
                      <a:pt x="138" y="205"/>
                    </a:cubicBezTo>
                    <a:cubicBezTo>
                      <a:pt x="179" y="205"/>
                      <a:pt x="179" y="205"/>
                      <a:pt x="179" y="205"/>
                    </a:cubicBezTo>
                    <a:cubicBezTo>
                      <a:pt x="221" y="205"/>
                      <a:pt x="221" y="205"/>
                      <a:pt x="221" y="205"/>
                    </a:cubicBezTo>
                    <a:cubicBezTo>
                      <a:pt x="221" y="214"/>
                      <a:pt x="221" y="214"/>
                      <a:pt x="221" y="214"/>
                    </a:cubicBezTo>
                    <a:cubicBezTo>
                      <a:pt x="223" y="215"/>
                      <a:pt x="223" y="215"/>
                      <a:pt x="223" y="215"/>
                    </a:cubicBezTo>
                    <a:cubicBezTo>
                      <a:pt x="222" y="203"/>
                      <a:pt x="222" y="203"/>
                      <a:pt x="222" y="203"/>
                    </a:cubicBezTo>
                    <a:cubicBezTo>
                      <a:pt x="222" y="203"/>
                      <a:pt x="222" y="203"/>
                      <a:pt x="222" y="203"/>
                    </a:cubicBezTo>
                    <a:cubicBezTo>
                      <a:pt x="222" y="202"/>
                      <a:pt x="222" y="202"/>
                      <a:pt x="221" y="202"/>
                    </a:cubicBezTo>
                    <a:cubicBezTo>
                      <a:pt x="220" y="202"/>
                      <a:pt x="220" y="203"/>
                      <a:pt x="219" y="204"/>
                    </a:cubicBezTo>
                    <a:cubicBezTo>
                      <a:pt x="219" y="204"/>
                      <a:pt x="219" y="204"/>
                      <a:pt x="219" y="204"/>
                    </a:cubicBezTo>
                    <a:cubicBezTo>
                      <a:pt x="179" y="204"/>
                      <a:pt x="179" y="204"/>
                      <a:pt x="179" y="204"/>
                    </a:cubicBezTo>
                    <a:close/>
                    <a:moveTo>
                      <a:pt x="179" y="43"/>
                    </a:moveTo>
                    <a:cubicBezTo>
                      <a:pt x="171" y="44"/>
                      <a:pt x="164" y="44"/>
                      <a:pt x="157" y="45"/>
                    </a:cubicBezTo>
                    <a:cubicBezTo>
                      <a:pt x="128" y="51"/>
                      <a:pt x="101" y="63"/>
                      <a:pt x="80" y="87"/>
                    </a:cubicBezTo>
                    <a:cubicBezTo>
                      <a:pt x="66" y="101"/>
                      <a:pt x="58" y="118"/>
                      <a:pt x="52" y="136"/>
                    </a:cubicBezTo>
                    <a:cubicBezTo>
                      <a:pt x="52" y="136"/>
                      <a:pt x="52" y="136"/>
                      <a:pt x="52" y="136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1" y="147"/>
                      <a:pt x="49" y="156"/>
                      <a:pt x="48" y="165"/>
                    </a:cubicBezTo>
                    <a:cubicBezTo>
                      <a:pt x="48" y="165"/>
                      <a:pt x="48" y="165"/>
                      <a:pt x="48" y="165"/>
                    </a:cubicBezTo>
                    <a:cubicBezTo>
                      <a:pt x="47" y="167"/>
                      <a:pt x="47" y="167"/>
                      <a:pt x="47" y="167"/>
                    </a:cubicBezTo>
                    <a:cubicBezTo>
                      <a:pt x="47" y="167"/>
                      <a:pt x="47" y="167"/>
                      <a:pt x="47" y="167"/>
                    </a:cubicBezTo>
                    <a:cubicBezTo>
                      <a:pt x="46" y="187"/>
                      <a:pt x="50" y="204"/>
                      <a:pt x="55" y="221"/>
                    </a:cubicBezTo>
                    <a:cubicBezTo>
                      <a:pt x="58" y="224"/>
                      <a:pt x="58" y="229"/>
                      <a:pt x="62" y="231"/>
                    </a:cubicBezTo>
                    <a:cubicBezTo>
                      <a:pt x="62" y="231"/>
                      <a:pt x="62" y="231"/>
                      <a:pt x="62" y="231"/>
                    </a:cubicBezTo>
                    <a:cubicBezTo>
                      <a:pt x="69" y="242"/>
                      <a:pt x="69" y="242"/>
                      <a:pt x="69" y="242"/>
                    </a:cubicBezTo>
                    <a:cubicBezTo>
                      <a:pt x="69" y="242"/>
                      <a:pt x="69" y="242"/>
                      <a:pt x="69" y="242"/>
                    </a:cubicBezTo>
                    <a:cubicBezTo>
                      <a:pt x="69" y="245"/>
                      <a:pt x="71" y="247"/>
                      <a:pt x="72" y="249"/>
                    </a:cubicBezTo>
                    <a:cubicBezTo>
                      <a:pt x="72" y="249"/>
                      <a:pt x="72" y="249"/>
                      <a:pt x="72" y="249"/>
                    </a:cubicBezTo>
                    <a:cubicBezTo>
                      <a:pt x="73" y="249"/>
                      <a:pt x="73" y="249"/>
                      <a:pt x="73" y="249"/>
                    </a:cubicBezTo>
                    <a:cubicBezTo>
                      <a:pt x="77" y="239"/>
                      <a:pt x="77" y="239"/>
                      <a:pt x="77" y="239"/>
                    </a:cubicBezTo>
                    <a:cubicBezTo>
                      <a:pt x="122" y="239"/>
                      <a:pt x="122" y="239"/>
                      <a:pt x="122" y="239"/>
                    </a:cubicBezTo>
                    <a:cubicBezTo>
                      <a:pt x="124" y="235"/>
                      <a:pt x="124" y="235"/>
                      <a:pt x="124" y="235"/>
                    </a:cubicBezTo>
                    <a:cubicBezTo>
                      <a:pt x="127" y="235"/>
                      <a:pt x="127" y="235"/>
                      <a:pt x="127" y="235"/>
                    </a:cubicBezTo>
                    <a:cubicBezTo>
                      <a:pt x="127" y="229"/>
                      <a:pt x="127" y="229"/>
                      <a:pt x="127" y="229"/>
                    </a:cubicBezTo>
                    <a:cubicBezTo>
                      <a:pt x="127" y="229"/>
                      <a:pt x="127" y="229"/>
                      <a:pt x="127" y="229"/>
                    </a:cubicBezTo>
                    <a:cubicBezTo>
                      <a:pt x="127" y="227"/>
                      <a:pt x="125" y="227"/>
                      <a:pt x="123" y="226"/>
                    </a:cubicBezTo>
                    <a:cubicBezTo>
                      <a:pt x="123" y="224"/>
                      <a:pt x="127" y="225"/>
                      <a:pt x="126" y="222"/>
                    </a:cubicBezTo>
                    <a:cubicBezTo>
                      <a:pt x="127" y="221"/>
                      <a:pt x="130" y="223"/>
                      <a:pt x="131" y="221"/>
                    </a:cubicBezTo>
                    <a:cubicBezTo>
                      <a:pt x="130" y="220"/>
                      <a:pt x="130" y="219"/>
                      <a:pt x="129" y="220"/>
                    </a:cubicBezTo>
                    <a:cubicBezTo>
                      <a:pt x="128" y="219"/>
                      <a:pt x="127" y="219"/>
                      <a:pt x="127" y="218"/>
                    </a:cubicBezTo>
                    <a:cubicBezTo>
                      <a:pt x="128" y="217"/>
                      <a:pt x="129" y="217"/>
                      <a:pt x="130" y="217"/>
                    </a:cubicBezTo>
                    <a:cubicBezTo>
                      <a:pt x="131" y="217"/>
                      <a:pt x="130" y="216"/>
                      <a:pt x="131" y="215"/>
                    </a:cubicBezTo>
                    <a:cubicBezTo>
                      <a:pt x="132" y="215"/>
                      <a:pt x="132" y="216"/>
                      <a:pt x="133" y="216"/>
                    </a:cubicBezTo>
                    <a:cubicBezTo>
                      <a:pt x="133" y="216"/>
                      <a:pt x="134" y="215"/>
                      <a:pt x="134" y="215"/>
                    </a:cubicBezTo>
                    <a:cubicBezTo>
                      <a:pt x="134" y="211"/>
                      <a:pt x="134" y="206"/>
                      <a:pt x="135" y="202"/>
                    </a:cubicBezTo>
                    <a:cubicBezTo>
                      <a:pt x="135" y="201"/>
                      <a:pt x="136" y="199"/>
                      <a:pt x="138" y="200"/>
                    </a:cubicBezTo>
                    <a:cubicBezTo>
                      <a:pt x="139" y="200"/>
                      <a:pt x="140" y="201"/>
                      <a:pt x="140" y="202"/>
                    </a:cubicBezTo>
                    <a:cubicBezTo>
                      <a:pt x="140" y="202"/>
                      <a:pt x="140" y="202"/>
                      <a:pt x="140" y="202"/>
                    </a:cubicBezTo>
                    <a:cubicBezTo>
                      <a:pt x="179" y="202"/>
                      <a:pt x="179" y="202"/>
                      <a:pt x="179" y="202"/>
                    </a:cubicBezTo>
                    <a:cubicBezTo>
                      <a:pt x="218" y="202"/>
                      <a:pt x="218" y="202"/>
                      <a:pt x="218" y="202"/>
                    </a:cubicBezTo>
                    <a:cubicBezTo>
                      <a:pt x="218" y="202"/>
                      <a:pt x="218" y="202"/>
                      <a:pt x="218" y="202"/>
                    </a:cubicBezTo>
                    <a:cubicBezTo>
                      <a:pt x="219" y="201"/>
                      <a:pt x="219" y="200"/>
                      <a:pt x="220" y="200"/>
                    </a:cubicBezTo>
                    <a:cubicBezTo>
                      <a:pt x="222" y="199"/>
                      <a:pt x="223" y="201"/>
                      <a:pt x="224" y="202"/>
                    </a:cubicBezTo>
                    <a:cubicBezTo>
                      <a:pt x="224" y="206"/>
                      <a:pt x="225" y="211"/>
                      <a:pt x="224" y="215"/>
                    </a:cubicBezTo>
                    <a:cubicBezTo>
                      <a:pt x="224" y="215"/>
                      <a:pt x="225" y="216"/>
                      <a:pt x="225" y="216"/>
                    </a:cubicBezTo>
                    <a:cubicBezTo>
                      <a:pt x="226" y="216"/>
                      <a:pt x="226" y="215"/>
                      <a:pt x="227" y="215"/>
                    </a:cubicBezTo>
                    <a:cubicBezTo>
                      <a:pt x="228" y="216"/>
                      <a:pt x="227" y="217"/>
                      <a:pt x="229" y="217"/>
                    </a:cubicBezTo>
                    <a:cubicBezTo>
                      <a:pt x="229" y="217"/>
                      <a:pt x="230" y="217"/>
                      <a:pt x="231" y="218"/>
                    </a:cubicBezTo>
                    <a:cubicBezTo>
                      <a:pt x="231" y="219"/>
                      <a:pt x="230" y="219"/>
                      <a:pt x="229" y="220"/>
                    </a:cubicBezTo>
                    <a:cubicBezTo>
                      <a:pt x="228" y="219"/>
                      <a:pt x="228" y="220"/>
                      <a:pt x="228" y="221"/>
                    </a:cubicBezTo>
                    <a:cubicBezTo>
                      <a:pt x="228" y="223"/>
                      <a:pt x="231" y="221"/>
                      <a:pt x="232" y="222"/>
                    </a:cubicBezTo>
                    <a:cubicBezTo>
                      <a:pt x="231" y="225"/>
                      <a:pt x="235" y="224"/>
                      <a:pt x="235" y="226"/>
                    </a:cubicBezTo>
                    <a:cubicBezTo>
                      <a:pt x="233" y="227"/>
                      <a:pt x="231" y="227"/>
                      <a:pt x="231" y="229"/>
                    </a:cubicBezTo>
                    <a:cubicBezTo>
                      <a:pt x="231" y="229"/>
                      <a:pt x="231" y="229"/>
                      <a:pt x="231" y="229"/>
                    </a:cubicBezTo>
                    <a:cubicBezTo>
                      <a:pt x="231" y="235"/>
                      <a:pt x="231" y="235"/>
                      <a:pt x="231" y="235"/>
                    </a:cubicBezTo>
                    <a:cubicBezTo>
                      <a:pt x="235" y="235"/>
                      <a:pt x="235" y="235"/>
                      <a:pt x="235" y="235"/>
                    </a:cubicBezTo>
                    <a:cubicBezTo>
                      <a:pt x="236" y="239"/>
                      <a:pt x="236" y="239"/>
                      <a:pt x="236" y="239"/>
                    </a:cubicBezTo>
                    <a:cubicBezTo>
                      <a:pt x="282" y="239"/>
                      <a:pt x="282" y="239"/>
                      <a:pt x="282" y="239"/>
                    </a:cubicBezTo>
                    <a:cubicBezTo>
                      <a:pt x="285" y="249"/>
                      <a:pt x="285" y="249"/>
                      <a:pt x="285" y="249"/>
                    </a:cubicBezTo>
                    <a:cubicBezTo>
                      <a:pt x="286" y="249"/>
                      <a:pt x="286" y="249"/>
                      <a:pt x="286" y="249"/>
                    </a:cubicBezTo>
                    <a:cubicBezTo>
                      <a:pt x="286" y="249"/>
                      <a:pt x="286" y="249"/>
                      <a:pt x="286" y="249"/>
                    </a:cubicBezTo>
                    <a:cubicBezTo>
                      <a:pt x="287" y="247"/>
                      <a:pt x="289" y="245"/>
                      <a:pt x="289" y="242"/>
                    </a:cubicBezTo>
                    <a:cubicBezTo>
                      <a:pt x="289" y="242"/>
                      <a:pt x="289" y="242"/>
                      <a:pt x="289" y="242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300" y="229"/>
                      <a:pt x="301" y="224"/>
                      <a:pt x="303" y="221"/>
                    </a:cubicBezTo>
                    <a:cubicBezTo>
                      <a:pt x="308" y="204"/>
                      <a:pt x="312" y="187"/>
                      <a:pt x="311" y="167"/>
                    </a:cubicBezTo>
                    <a:cubicBezTo>
                      <a:pt x="311" y="167"/>
                      <a:pt x="311" y="167"/>
                      <a:pt x="311" y="167"/>
                    </a:cubicBezTo>
                    <a:cubicBezTo>
                      <a:pt x="310" y="165"/>
                      <a:pt x="310" y="165"/>
                      <a:pt x="310" y="165"/>
                    </a:cubicBezTo>
                    <a:cubicBezTo>
                      <a:pt x="310" y="165"/>
                      <a:pt x="310" y="165"/>
                      <a:pt x="310" y="165"/>
                    </a:cubicBezTo>
                    <a:cubicBezTo>
                      <a:pt x="309" y="156"/>
                      <a:pt x="308" y="147"/>
                      <a:pt x="305" y="138"/>
                    </a:cubicBezTo>
                    <a:cubicBezTo>
                      <a:pt x="305" y="138"/>
                      <a:pt x="305" y="138"/>
                      <a:pt x="305" y="138"/>
                    </a:cubicBezTo>
                    <a:cubicBezTo>
                      <a:pt x="306" y="136"/>
                      <a:pt x="306" y="136"/>
                      <a:pt x="306" y="136"/>
                    </a:cubicBezTo>
                    <a:cubicBezTo>
                      <a:pt x="306" y="136"/>
                      <a:pt x="306" y="136"/>
                      <a:pt x="306" y="136"/>
                    </a:cubicBezTo>
                    <a:cubicBezTo>
                      <a:pt x="300" y="118"/>
                      <a:pt x="292" y="101"/>
                      <a:pt x="278" y="87"/>
                    </a:cubicBezTo>
                    <a:cubicBezTo>
                      <a:pt x="257" y="63"/>
                      <a:pt x="230" y="51"/>
                      <a:pt x="201" y="45"/>
                    </a:cubicBezTo>
                    <a:cubicBezTo>
                      <a:pt x="194" y="44"/>
                      <a:pt x="187" y="44"/>
                      <a:pt x="179" y="43"/>
                    </a:cubicBezTo>
                    <a:close/>
                    <a:moveTo>
                      <a:pt x="179" y="2"/>
                    </a:moveTo>
                    <a:cubicBezTo>
                      <a:pt x="156" y="2"/>
                      <a:pt x="134" y="8"/>
                      <a:pt x="113" y="15"/>
                    </a:cubicBezTo>
                    <a:cubicBezTo>
                      <a:pt x="85" y="25"/>
                      <a:pt x="60" y="45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1" y="72"/>
                      <a:pt x="41" y="75"/>
                      <a:pt x="43" y="77"/>
                    </a:cubicBezTo>
                    <a:cubicBezTo>
                      <a:pt x="44" y="70"/>
                      <a:pt x="47" y="66"/>
                      <a:pt x="50" y="62"/>
                    </a:cubicBezTo>
                    <a:cubicBezTo>
                      <a:pt x="56" y="54"/>
                      <a:pt x="64" y="49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3"/>
                    </a:cubicBezTo>
                    <a:cubicBezTo>
                      <a:pt x="66" y="49"/>
                      <a:pt x="57" y="55"/>
                      <a:pt x="52" y="63"/>
                    </a:cubicBezTo>
                    <a:cubicBezTo>
                      <a:pt x="47" y="67"/>
                      <a:pt x="48" y="73"/>
                      <a:pt x="47" y="79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47" y="79"/>
                      <a:pt x="47" y="81"/>
                      <a:pt x="45" y="81"/>
                    </a:cubicBezTo>
                    <a:cubicBezTo>
                      <a:pt x="42" y="80"/>
                      <a:pt x="41" y="83"/>
                      <a:pt x="39" y="85"/>
                    </a:cubicBezTo>
                    <a:cubicBezTo>
                      <a:pt x="40" y="86"/>
                      <a:pt x="39" y="88"/>
                      <a:pt x="39" y="90"/>
                    </a:cubicBezTo>
                    <a:cubicBezTo>
                      <a:pt x="38" y="91"/>
                      <a:pt x="37" y="91"/>
                      <a:pt x="35" y="91"/>
                    </a:cubicBezTo>
                    <a:cubicBezTo>
                      <a:pt x="34" y="90"/>
                      <a:pt x="34" y="89"/>
                      <a:pt x="34" y="88"/>
                    </a:cubicBezTo>
                    <a:cubicBezTo>
                      <a:pt x="33" y="87"/>
                      <a:pt x="34" y="86"/>
                      <a:pt x="34" y="84"/>
                    </a:cubicBezTo>
                    <a:cubicBezTo>
                      <a:pt x="34" y="83"/>
                      <a:pt x="37" y="84"/>
                      <a:pt x="38" y="83"/>
                    </a:cubicBezTo>
                    <a:cubicBezTo>
                      <a:pt x="39" y="82"/>
                      <a:pt x="40" y="81"/>
                      <a:pt x="40" y="79"/>
                    </a:cubicBezTo>
                    <a:cubicBezTo>
                      <a:pt x="39" y="77"/>
                      <a:pt x="40" y="75"/>
                      <a:pt x="39" y="73"/>
                    </a:cubicBezTo>
                    <a:cubicBezTo>
                      <a:pt x="39" y="71"/>
                      <a:pt x="37" y="70"/>
                      <a:pt x="36" y="71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28" y="81"/>
                      <a:pt x="28" y="81"/>
                      <a:pt x="28" y="81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3"/>
                      <a:pt x="31" y="83"/>
                      <a:pt x="32" y="83"/>
                    </a:cubicBezTo>
                    <a:cubicBezTo>
                      <a:pt x="33" y="83"/>
                      <a:pt x="34" y="83"/>
                      <a:pt x="33" y="84"/>
                    </a:cubicBezTo>
                    <a:cubicBezTo>
                      <a:pt x="30" y="88"/>
                      <a:pt x="33" y="92"/>
                      <a:pt x="33" y="97"/>
                    </a:cubicBezTo>
                    <a:cubicBezTo>
                      <a:pt x="32" y="99"/>
                      <a:pt x="33" y="102"/>
                      <a:pt x="31" y="103"/>
                    </a:cubicBezTo>
                    <a:cubicBezTo>
                      <a:pt x="30" y="104"/>
                      <a:pt x="29" y="102"/>
                      <a:pt x="28" y="102"/>
                    </a:cubicBezTo>
                    <a:cubicBezTo>
                      <a:pt x="27" y="100"/>
                      <a:pt x="27" y="97"/>
                      <a:pt x="28" y="96"/>
                    </a:cubicBezTo>
                    <a:cubicBezTo>
                      <a:pt x="28" y="92"/>
                      <a:pt x="30" y="89"/>
                      <a:pt x="31" y="87"/>
                    </a:cubicBezTo>
                    <a:cubicBezTo>
                      <a:pt x="31" y="85"/>
                      <a:pt x="29" y="85"/>
                      <a:pt x="28" y="85"/>
                    </a:cubicBezTo>
                    <a:cubicBezTo>
                      <a:pt x="26" y="90"/>
                      <a:pt x="23" y="94"/>
                      <a:pt x="21" y="99"/>
                    </a:cubicBezTo>
                    <a:cubicBezTo>
                      <a:pt x="11" y="120"/>
                      <a:pt x="5" y="142"/>
                      <a:pt x="3" y="166"/>
                    </a:cubicBezTo>
                    <a:cubicBezTo>
                      <a:pt x="3" y="171"/>
                      <a:pt x="3" y="177"/>
                      <a:pt x="3" y="182"/>
                    </a:cubicBezTo>
                    <a:cubicBezTo>
                      <a:pt x="3" y="183"/>
                      <a:pt x="3" y="183"/>
                      <a:pt x="2" y="184"/>
                    </a:cubicBezTo>
                    <a:cubicBezTo>
                      <a:pt x="3" y="191"/>
                      <a:pt x="3" y="199"/>
                      <a:pt x="5" y="205"/>
                    </a:cubicBezTo>
                    <a:cubicBezTo>
                      <a:pt x="6" y="206"/>
                      <a:pt x="7" y="206"/>
                      <a:pt x="7" y="206"/>
                    </a:cubicBezTo>
                    <a:cubicBezTo>
                      <a:pt x="13" y="231"/>
                      <a:pt x="22" y="254"/>
                      <a:pt x="37" y="275"/>
                    </a:cubicBezTo>
                    <a:cubicBezTo>
                      <a:pt x="37" y="275"/>
                      <a:pt x="37" y="275"/>
                      <a:pt x="37" y="275"/>
                    </a:cubicBezTo>
                    <a:cubicBezTo>
                      <a:pt x="37" y="278"/>
                      <a:pt x="37" y="278"/>
                      <a:pt x="37" y="278"/>
                    </a:cubicBezTo>
                    <a:cubicBezTo>
                      <a:pt x="37" y="278"/>
                      <a:pt x="37" y="278"/>
                      <a:pt x="37" y="278"/>
                    </a:cubicBezTo>
                    <a:cubicBezTo>
                      <a:pt x="40" y="283"/>
                      <a:pt x="44" y="287"/>
                      <a:pt x="48" y="291"/>
                    </a:cubicBezTo>
                    <a:cubicBezTo>
                      <a:pt x="49" y="292"/>
                      <a:pt x="50" y="290"/>
                      <a:pt x="51" y="290"/>
                    </a:cubicBezTo>
                    <a:cubicBezTo>
                      <a:pt x="52" y="288"/>
                      <a:pt x="53" y="291"/>
                      <a:pt x="54" y="292"/>
                    </a:cubicBezTo>
                    <a:cubicBezTo>
                      <a:pt x="56" y="298"/>
                      <a:pt x="60" y="302"/>
                      <a:pt x="65" y="307"/>
                    </a:cubicBezTo>
                    <a:cubicBezTo>
                      <a:pt x="70" y="312"/>
                      <a:pt x="74" y="319"/>
                      <a:pt x="81" y="321"/>
                    </a:cubicBezTo>
                    <a:cubicBezTo>
                      <a:pt x="92" y="330"/>
                      <a:pt x="104" y="334"/>
                      <a:pt x="118" y="335"/>
                    </a:cubicBezTo>
                    <a:cubicBezTo>
                      <a:pt x="125" y="336"/>
                      <a:pt x="134" y="338"/>
                      <a:pt x="140" y="334"/>
                    </a:cubicBezTo>
                    <a:cubicBezTo>
                      <a:pt x="138" y="334"/>
                      <a:pt x="135" y="335"/>
                      <a:pt x="132" y="335"/>
                    </a:cubicBezTo>
                    <a:cubicBezTo>
                      <a:pt x="122" y="334"/>
                      <a:pt x="113" y="331"/>
                      <a:pt x="105" y="326"/>
                    </a:cubicBezTo>
                    <a:cubicBezTo>
                      <a:pt x="107" y="328"/>
                      <a:pt x="109" y="329"/>
                      <a:pt x="110" y="330"/>
                    </a:cubicBezTo>
                    <a:cubicBezTo>
                      <a:pt x="111" y="331"/>
                      <a:pt x="113" y="331"/>
                      <a:pt x="113" y="332"/>
                    </a:cubicBezTo>
                    <a:cubicBezTo>
                      <a:pt x="105" y="333"/>
                      <a:pt x="98" y="328"/>
                      <a:pt x="90" y="326"/>
                    </a:cubicBezTo>
                    <a:cubicBezTo>
                      <a:pt x="81" y="322"/>
                      <a:pt x="74" y="312"/>
                      <a:pt x="71" y="303"/>
                    </a:cubicBezTo>
                    <a:cubicBezTo>
                      <a:pt x="68" y="295"/>
                      <a:pt x="66" y="287"/>
                      <a:pt x="66" y="278"/>
                    </a:cubicBezTo>
                    <a:cubicBezTo>
                      <a:pt x="63" y="275"/>
                      <a:pt x="61" y="272"/>
                      <a:pt x="58" y="269"/>
                    </a:cubicBezTo>
                    <a:cubicBezTo>
                      <a:pt x="58" y="269"/>
                      <a:pt x="58" y="269"/>
                      <a:pt x="58" y="269"/>
                    </a:cubicBezTo>
                    <a:cubicBezTo>
                      <a:pt x="56" y="274"/>
                      <a:pt x="56" y="274"/>
                      <a:pt x="56" y="274"/>
                    </a:cubicBezTo>
                    <a:cubicBezTo>
                      <a:pt x="56" y="274"/>
                      <a:pt x="56" y="274"/>
                      <a:pt x="56" y="274"/>
                    </a:cubicBezTo>
                    <a:cubicBezTo>
                      <a:pt x="57" y="279"/>
                      <a:pt x="58" y="284"/>
                      <a:pt x="59" y="289"/>
                    </a:cubicBezTo>
                    <a:cubicBezTo>
                      <a:pt x="63" y="299"/>
                      <a:pt x="67" y="309"/>
                      <a:pt x="77" y="315"/>
                    </a:cubicBezTo>
                    <a:cubicBezTo>
                      <a:pt x="77" y="315"/>
                      <a:pt x="77" y="315"/>
                      <a:pt x="77" y="315"/>
                    </a:cubicBezTo>
                    <a:cubicBezTo>
                      <a:pt x="77" y="316"/>
                      <a:pt x="77" y="316"/>
                      <a:pt x="77" y="316"/>
                    </a:cubicBezTo>
                    <a:cubicBezTo>
                      <a:pt x="77" y="316"/>
                      <a:pt x="77" y="316"/>
                      <a:pt x="77" y="316"/>
                    </a:cubicBezTo>
                    <a:cubicBezTo>
                      <a:pt x="77" y="316"/>
                      <a:pt x="76" y="317"/>
                      <a:pt x="76" y="316"/>
                    </a:cubicBezTo>
                    <a:cubicBezTo>
                      <a:pt x="66" y="310"/>
                      <a:pt x="61" y="299"/>
                      <a:pt x="57" y="289"/>
                    </a:cubicBezTo>
                    <a:cubicBezTo>
                      <a:pt x="56" y="285"/>
                      <a:pt x="56" y="281"/>
                      <a:pt x="55" y="277"/>
                    </a:cubicBezTo>
                    <a:cubicBezTo>
                      <a:pt x="55" y="277"/>
                      <a:pt x="55" y="277"/>
                      <a:pt x="55" y="277"/>
                    </a:cubicBezTo>
                    <a:cubicBezTo>
                      <a:pt x="48" y="290"/>
                      <a:pt x="48" y="290"/>
                      <a:pt x="48" y="290"/>
                    </a:cubicBezTo>
                    <a:cubicBezTo>
                      <a:pt x="48" y="290"/>
                      <a:pt x="48" y="290"/>
                      <a:pt x="48" y="290"/>
                    </a:cubicBezTo>
                    <a:cubicBezTo>
                      <a:pt x="47" y="288"/>
                      <a:pt x="46" y="286"/>
                      <a:pt x="44" y="284"/>
                    </a:cubicBezTo>
                    <a:cubicBezTo>
                      <a:pt x="44" y="284"/>
                      <a:pt x="44" y="284"/>
                      <a:pt x="44" y="284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5" y="243"/>
                      <a:pt x="66" y="246"/>
                      <a:pt x="68" y="248"/>
                    </a:cubicBezTo>
                    <a:cubicBezTo>
                      <a:pt x="68" y="248"/>
                      <a:pt x="68" y="248"/>
                      <a:pt x="68" y="248"/>
                    </a:cubicBezTo>
                    <a:cubicBezTo>
                      <a:pt x="62" y="261"/>
                      <a:pt x="62" y="261"/>
                      <a:pt x="62" y="261"/>
                    </a:cubicBezTo>
                    <a:cubicBezTo>
                      <a:pt x="62" y="261"/>
                      <a:pt x="62" y="261"/>
                      <a:pt x="62" y="261"/>
                    </a:cubicBezTo>
                    <a:cubicBezTo>
                      <a:pt x="64" y="262"/>
                      <a:pt x="66" y="262"/>
                      <a:pt x="68" y="263"/>
                    </a:cubicBezTo>
                    <a:cubicBezTo>
                      <a:pt x="69" y="264"/>
                      <a:pt x="71" y="265"/>
                      <a:pt x="71" y="267"/>
                    </a:cubicBezTo>
                    <a:cubicBezTo>
                      <a:pt x="71" y="268"/>
                      <a:pt x="69" y="268"/>
                      <a:pt x="68" y="268"/>
                    </a:cubicBezTo>
                    <a:cubicBezTo>
                      <a:pt x="68" y="270"/>
                      <a:pt x="69" y="271"/>
                      <a:pt x="69" y="273"/>
                    </a:cubicBezTo>
                    <a:cubicBezTo>
                      <a:pt x="66" y="274"/>
                      <a:pt x="65" y="270"/>
                      <a:pt x="63" y="269"/>
                    </a:cubicBezTo>
                    <a:cubicBezTo>
                      <a:pt x="62" y="267"/>
                      <a:pt x="62" y="265"/>
                      <a:pt x="61" y="264"/>
                    </a:cubicBezTo>
                    <a:cubicBezTo>
                      <a:pt x="60" y="265"/>
                      <a:pt x="60" y="266"/>
                      <a:pt x="59" y="267"/>
                    </a:cubicBezTo>
                    <a:cubicBezTo>
                      <a:pt x="64" y="277"/>
                      <a:pt x="74" y="282"/>
                      <a:pt x="81" y="289"/>
                    </a:cubicBezTo>
                    <a:cubicBezTo>
                      <a:pt x="81" y="287"/>
                      <a:pt x="79" y="286"/>
                      <a:pt x="79" y="284"/>
                    </a:cubicBezTo>
                    <a:cubicBezTo>
                      <a:pt x="79" y="283"/>
                      <a:pt x="80" y="283"/>
                      <a:pt x="81" y="283"/>
                    </a:cubicBezTo>
                    <a:cubicBezTo>
                      <a:pt x="83" y="285"/>
                      <a:pt x="85" y="288"/>
                      <a:pt x="87" y="290"/>
                    </a:cubicBezTo>
                    <a:cubicBezTo>
                      <a:pt x="89" y="290"/>
                      <a:pt x="89" y="292"/>
                      <a:pt x="90" y="294"/>
                    </a:cubicBezTo>
                    <a:cubicBezTo>
                      <a:pt x="94" y="295"/>
                      <a:pt x="99" y="292"/>
                      <a:pt x="102" y="296"/>
                    </a:cubicBezTo>
                    <a:cubicBezTo>
                      <a:pt x="102" y="297"/>
                      <a:pt x="102" y="298"/>
                      <a:pt x="102" y="300"/>
                    </a:cubicBezTo>
                    <a:cubicBezTo>
                      <a:pt x="101" y="302"/>
                      <a:pt x="102" y="304"/>
                      <a:pt x="104" y="305"/>
                    </a:cubicBezTo>
                    <a:cubicBezTo>
                      <a:pt x="104" y="305"/>
                      <a:pt x="104" y="305"/>
                      <a:pt x="104" y="305"/>
                    </a:cubicBezTo>
                    <a:cubicBezTo>
                      <a:pt x="101" y="281"/>
                      <a:pt x="101" y="281"/>
                      <a:pt x="101" y="281"/>
                    </a:cubicBezTo>
                    <a:cubicBezTo>
                      <a:pt x="101" y="281"/>
                      <a:pt x="101" y="281"/>
                      <a:pt x="101" y="281"/>
                    </a:cubicBezTo>
                    <a:cubicBezTo>
                      <a:pt x="101" y="281"/>
                      <a:pt x="101" y="281"/>
                      <a:pt x="102" y="280"/>
                    </a:cubicBezTo>
                    <a:cubicBezTo>
                      <a:pt x="102" y="280"/>
                      <a:pt x="102" y="280"/>
                      <a:pt x="102" y="280"/>
                    </a:cubicBezTo>
                    <a:cubicBezTo>
                      <a:pt x="107" y="284"/>
                      <a:pt x="107" y="284"/>
                      <a:pt x="107" y="284"/>
                    </a:cubicBezTo>
                    <a:cubicBezTo>
                      <a:pt x="111" y="304"/>
                      <a:pt x="111" y="304"/>
                      <a:pt x="111" y="304"/>
                    </a:cubicBezTo>
                    <a:cubicBezTo>
                      <a:pt x="111" y="304"/>
                      <a:pt x="111" y="304"/>
                      <a:pt x="111" y="304"/>
                    </a:cubicBezTo>
                    <a:cubicBezTo>
                      <a:pt x="112" y="305"/>
                      <a:pt x="111" y="308"/>
                      <a:pt x="113" y="308"/>
                    </a:cubicBezTo>
                    <a:cubicBezTo>
                      <a:pt x="113" y="308"/>
                      <a:pt x="113" y="308"/>
                      <a:pt x="113" y="308"/>
                    </a:cubicBezTo>
                    <a:cubicBezTo>
                      <a:pt x="109" y="285"/>
                      <a:pt x="109" y="285"/>
                      <a:pt x="109" y="285"/>
                    </a:cubicBezTo>
                    <a:cubicBezTo>
                      <a:pt x="110" y="285"/>
                      <a:pt x="110" y="285"/>
                      <a:pt x="110" y="285"/>
                    </a:cubicBezTo>
                    <a:cubicBezTo>
                      <a:pt x="110" y="285"/>
                      <a:pt x="110" y="285"/>
                      <a:pt x="110" y="285"/>
                    </a:cubicBezTo>
                    <a:cubicBezTo>
                      <a:pt x="111" y="285"/>
                      <a:pt x="113" y="286"/>
                      <a:pt x="115" y="287"/>
                    </a:cubicBezTo>
                    <a:cubicBezTo>
                      <a:pt x="116" y="295"/>
                      <a:pt x="118" y="303"/>
                      <a:pt x="119" y="311"/>
                    </a:cubicBezTo>
                    <a:cubicBezTo>
                      <a:pt x="123" y="312"/>
                      <a:pt x="127" y="313"/>
                      <a:pt x="131" y="313"/>
                    </a:cubicBezTo>
                    <a:cubicBezTo>
                      <a:pt x="132" y="314"/>
                      <a:pt x="134" y="314"/>
                      <a:pt x="136" y="313"/>
                    </a:cubicBezTo>
                    <a:cubicBezTo>
                      <a:pt x="136" y="313"/>
                      <a:pt x="136" y="312"/>
                      <a:pt x="136" y="311"/>
                    </a:cubicBezTo>
                    <a:cubicBezTo>
                      <a:pt x="136" y="311"/>
                      <a:pt x="136" y="311"/>
                      <a:pt x="136" y="311"/>
                    </a:cubicBezTo>
                    <a:cubicBezTo>
                      <a:pt x="132" y="310"/>
                      <a:pt x="132" y="310"/>
                      <a:pt x="132" y="310"/>
                    </a:cubicBezTo>
                    <a:cubicBezTo>
                      <a:pt x="132" y="310"/>
                      <a:pt x="132" y="310"/>
                      <a:pt x="132" y="310"/>
                    </a:cubicBezTo>
                    <a:cubicBezTo>
                      <a:pt x="128" y="309"/>
                      <a:pt x="124" y="310"/>
                      <a:pt x="121" y="307"/>
                    </a:cubicBezTo>
                    <a:cubicBezTo>
                      <a:pt x="121" y="307"/>
                      <a:pt x="120" y="306"/>
                      <a:pt x="121" y="306"/>
                    </a:cubicBezTo>
                    <a:cubicBezTo>
                      <a:pt x="127" y="306"/>
                      <a:pt x="132" y="308"/>
                      <a:pt x="138" y="309"/>
                    </a:cubicBezTo>
                    <a:cubicBezTo>
                      <a:pt x="138" y="308"/>
                      <a:pt x="137" y="308"/>
                      <a:pt x="137" y="308"/>
                    </a:cubicBezTo>
                    <a:cubicBezTo>
                      <a:pt x="132" y="305"/>
                      <a:pt x="126" y="305"/>
                      <a:pt x="121" y="303"/>
                    </a:cubicBezTo>
                    <a:cubicBezTo>
                      <a:pt x="120" y="302"/>
                      <a:pt x="120" y="301"/>
                      <a:pt x="120" y="300"/>
                    </a:cubicBezTo>
                    <a:cubicBezTo>
                      <a:pt x="125" y="301"/>
                      <a:pt x="130" y="304"/>
                      <a:pt x="136" y="305"/>
                    </a:cubicBezTo>
                    <a:cubicBezTo>
                      <a:pt x="136" y="304"/>
                      <a:pt x="136" y="304"/>
                      <a:pt x="136" y="303"/>
                    </a:cubicBezTo>
                    <a:cubicBezTo>
                      <a:pt x="136" y="303"/>
                      <a:pt x="136" y="303"/>
                      <a:pt x="136" y="303"/>
                    </a:cubicBezTo>
                    <a:cubicBezTo>
                      <a:pt x="120" y="297"/>
                      <a:pt x="120" y="297"/>
                      <a:pt x="120" y="297"/>
                    </a:cubicBezTo>
                    <a:cubicBezTo>
                      <a:pt x="119" y="296"/>
                      <a:pt x="119" y="296"/>
                      <a:pt x="119" y="296"/>
                    </a:cubicBezTo>
                    <a:cubicBezTo>
                      <a:pt x="119" y="296"/>
                      <a:pt x="119" y="296"/>
                      <a:pt x="119" y="296"/>
                    </a:cubicBezTo>
                    <a:cubicBezTo>
                      <a:pt x="119" y="296"/>
                      <a:pt x="118" y="294"/>
                      <a:pt x="119" y="294"/>
                    </a:cubicBezTo>
                    <a:cubicBezTo>
                      <a:pt x="125" y="296"/>
                      <a:pt x="130" y="298"/>
                      <a:pt x="136" y="300"/>
                    </a:cubicBezTo>
                    <a:cubicBezTo>
                      <a:pt x="138" y="302"/>
                      <a:pt x="138" y="300"/>
                      <a:pt x="138" y="298"/>
                    </a:cubicBezTo>
                    <a:cubicBezTo>
                      <a:pt x="132" y="296"/>
                      <a:pt x="126" y="293"/>
                      <a:pt x="119" y="291"/>
                    </a:cubicBezTo>
                    <a:cubicBezTo>
                      <a:pt x="119" y="291"/>
                      <a:pt x="119" y="291"/>
                      <a:pt x="119" y="291"/>
                    </a:cubicBezTo>
                    <a:cubicBezTo>
                      <a:pt x="117" y="287"/>
                      <a:pt x="117" y="287"/>
                      <a:pt x="117" y="287"/>
                    </a:cubicBezTo>
                    <a:cubicBezTo>
                      <a:pt x="103" y="278"/>
                      <a:pt x="103" y="278"/>
                      <a:pt x="103" y="278"/>
                    </a:cubicBezTo>
                    <a:cubicBezTo>
                      <a:pt x="99" y="278"/>
                      <a:pt x="99" y="278"/>
                      <a:pt x="99" y="278"/>
                    </a:cubicBezTo>
                    <a:cubicBezTo>
                      <a:pt x="89" y="273"/>
                      <a:pt x="86" y="267"/>
                      <a:pt x="79" y="261"/>
                    </a:cubicBezTo>
                    <a:cubicBezTo>
                      <a:pt x="76" y="257"/>
                      <a:pt x="73" y="253"/>
                      <a:pt x="70" y="249"/>
                    </a:cubicBezTo>
                    <a:cubicBezTo>
                      <a:pt x="70" y="249"/>
                      <a:pt x="70" y="249"/>
                      <a:pt x="70" y="249"/>
                    </a:cubicBezTo>
                    <a:cubicBezTo>
                      <a:pt x="70" y="248"/>
                      <a:pt x="70" y="248"/>
                      <a:pt x="70" y="248"/>
                    </a:cubicBezTo>
                    <a:cubicBezTo>
                      <a:pt x="61" y="232"/>
                      <a:pt x="61" y="232"/>
                      <a:pt x="61" y="232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6" y="226"/>
                      <a:pt x="53" y="221"/>
                      <a:pt x="52" y="216"/>
                    </a:cubicBezTo>
                    <a:cubicBezTo>
                      <a:pt x="47" y="200"/>
                      <a:pt x="44" y="184"/>
                      <a:pt x="45" y="166"/>
                    </a:cubicBezTo>
                    <a:cubicBezTo>
                      <a:pt x="46" y="165"/>
                      <a:pt x="46" y="165"/>
                      <a:pt x="47" y="164"/>
                    </a:cubicBezTo>
                    <a:cubicBezTo>
                      <a:pt x="48" y="156"/>
                      <a:pt x="48" y="147"/>
                      <a:pt x="51" y="139"/>
                    </a:cubicBezTo>
                    <a:cubicBezTo>
                      <a:pt x="51" y="139"/>
                      <a:pt x="51" y="139"/>
                      <a:pt x="51" y="139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1" y="131"/>
                      <a:pt x="53" y="125"/>
                      <a:pt x="57" y="118"/>
                    </a:cubicBezTo>
                    <a:cubicBezTo>
                      <a:pt x="68" y="93"/>
                      <a:pt x="92" y="69"/>
                      <a:pt x="117" y="57"/>
                    </a:cubicBezTo>
                    <a:cubicBezTo>
                      <a:pt x="129" y="51"/>
                      <a:pt x="142" y="47"/>
                      <a:pt x="155" y="44"/>
                    </a:cubicBezTo>
                    <a:cubicBezTo>
                      <a:pt x="163" y="43"/>
                      <a:pt x="171" y="41"/>
                      <a:pt x="179" y="41"/>
                    </a:cubicBezTo>
                    <a:cubicBezTo>
                      <a:pt x="187" y="41"/>
                      <a:pt x="195" y="43"/>
                      <a:pt x="203" y="44"/>
                    </a:cubicBezTo>
                    <a:cubicBezTo>
                      <a:pt x="216" y="47"/>
                      <a:pt x="229" y="51"/>
                      <a:pt x="241" y="57"/>
                    </a:cubicBezTo>
                    <a:cubicBezTo>
                      <a:pt x="266" y="69"/>
                      <a:pt x="290" y="93"/>
                      <a:pt x="301" y="118"/>
                    </a:cubicBezTo>
                    <a:cubicBezTo>
                      <a:pt x="305" y="125"/>
                      <a:pt x="307" y="131"/>
                      <a:pt x="308" y="138"/>
                    </a:cubicBezTo>
                    <a:cubicBezTo>
                      <a:pt x="308" y="138"/>
                      <a:pt x="308" y="138"/>
                      <a:pt x="308" y="138"/>
                    </a:cubicBezTo>
                    <a:cubicBezTo>
                      <a:pt x="308" y="139"/>
                      <a:pt x="308" y="139"/>
                      <a:pt x="308" y="139"/>
                    </a:cubicBezTo>
                    <a:cubicBezTo>
                      <a:pt x="308" y="139"/>
                      <a:pt x="308" y="139"/>
                      <a:pt x="308" y="139"/>
                    </a:cubicBezTo>
                    <a:cubicBezTo>
                      <a:pt x="310" y="147"/>
                      <a:pt x="310" y="156"/>
                      <a:pt x="311" y="164"/>
                    </a:cubicBezTo>
                    <a:cubicBezTo>
                      <a:pt x="312" y="165"/>
                      <a:pt x="313" y="165"/>
                      <a:pt x="313" y="166"/>
                    </a:cubicBezTo>
                    <a:cubicBezTo>
                      <a:pt x="314" y="184"/>
                      <a:pt x="311" y="200"/>
                      <a:pt x="306" y="216"/>
                    </a:cubicBezTo>
                    <a:cubicBezTo>
                      <a:pt x="305" y="221"/>
                      <a:pt x="302" y="226"/>
                      <a:pt x="299" y="231"/>
                    </a:cubicBezTo>
                    <a:cubicBezTo>
                      <a:pt x="299" y="231"/>
                      <a:pt x="299" y="231"/>
                      <a:pt x="299" y="231"/>
                    </a:cubicBezTo>
                    <a:cubicBezTo>
                      <a:pt x="297" y="232"/>
                      <a:pt x="297" y="232"/>
                      <a:pt x="297" y="232"/>
                    </a:cubicBezTo>
                    <a:cubicBezTo>
                      <a:pt x="289" y="248"/>
                      <a:pt x="289" y="248"/>
                      <a:pt x="289" y="248"/>
                    </a:cubicBezTo>
                    <a:cubicBezTo>
                      <a:pt x="289" y="249"/>
                      <a:pt x="289" y="249"/>
                      <a:pt x="289" y="249"/>
                    </a:cubicBezTo>
                    <a:cubicBezTo>
                      <a:pt x="289" y="249"/>
                      <a:pt x="289" y="249"/>
                      <a:pt x="289" y="249"/>
                    </a:cubicBezTo>
                    <a:cubicBezTo>
                      <a:pt x="285" y="253"/>
                      <a:pt x="282" y="257"/>
                      <a:pt x="279" y="261"/>
                    </a:cubicBezTo>
                    <a:cubicBezTo>
                      <a:pt x="272" y="267"/>
                      <a:pt x="267" y="275"/>
                      <a:pt x="259" y="278"/>
                    </a:cubicBezTo>
                    <a:cubicBezTo>
                      <a:pt x="259" y="278"/>
                      <a:pt x="259" y="278"/>
                      <a:pt x="259" y="278"/>
                    </a:cubicBezTo>
                    <a:cubicBezTo>
                      <a:pt x="255" y="279"/>
                      <a:pt x="255" y="279"/>
                      <a:pt x="255" y="279"/>
                    </a:cubicBezTo>
                    <a:cubicBezTo>
                      <a:pt x="241" y="287"/>
                      <a:pt x="241" y="287"/>
                      <a:pt x="241" y="287"/>
                    </a:cubicBezTo>
                    <a:cubicBezTo>
                      <a:pt x="239" y="291"/>
                      <a:pt x="239" y="291"/>
                      <a:pt x="239" y="291"/>
                    </a:cubicBezTo>
                    <a:cubicBezTo>
                      <a:pt x="239" y="291"/>
                      <a:pt x="239" y="291"/>
                      <a:pt x="239" y="291"/>
                    </a:cubicBezTo>
                    <a:cubicBezTo>
                      <a:pt x="233" y="293"/>
                      <a:pt x="226" y="296"/>
                      <a:pt x="220" y="298"/>
                    </a:cubicBezTo>
                    <a:cubicBezTo>
                      <a:pt x="220" y="300"/>
                      <a:pt x="221" y="302"/>
                      <a:pt x="222" y="300"/>
                    </a:cubicBezTo>
                    <a:cubicBezTo>
                      <a:pt x="228" y="298"/>
                      <a:pt x="233" y="296"/>
                      <a:pt x="239" y="294"/>
                    </a:cubicBezTo>
                    <a:cubicBezTo>
                      <a:pt x="241" y="294"/>
                      <a:pt x="239" y="296"/>
                      <a:pt x="239" y="296"/>
                    </a:cubicBezTo>
                    <a:cubicBezTo>
                      <a:pt x="239" y="296"/>
                      <a:pt x="239" y="296"/>
                      <a:pt x="239" y="296"/>
                    </a:cubicBezTo>
                    <a:cubicBezTo>
                      <a:pt x="238" y="297"/>
                      <a:pt x="238" y="297"/>
                      <a:pt x="238" y="297"/>
                    </a:cubicBezTo>
                    <a:cubicBezTo>
                      <a:pt x="223" y="303"/>
                      <a:pt x="223" y="303"/>
                      <a:pt x="223" y="303"/>
                    </a:cubicBezTo>
                    <a:cubicBezTo>
                      <a:pt x="223" y="303"/>
                      <a:pt x="223" y="303"/>
                      <a:pt x="223" y="303"/>
                    </a:cubicBezTo>
                    <a:cubicBezTo>
                      <a:pt x="222" y="304"/>
                      <a:pt x="223" y="304"/>
                      <a:pt x="223" y="305"/>
                    </a:cubicBezTo>
                    <a:cubicBezTo>
                      <a:pt x="228" y="304"/>
                      <a:pt x="233" y="301"/>
                      <a:pt x="238" y="300"/>
                    </a:cubicBezTo>
                    <a:cubicBezTo>
                      <a:pt x="239" y="301"/>
                      <a:pt x="238" y="302"/>
                      <a:pt x="238" y="303"/>
                    </a:cubicBezTo>
                    <a:cubicBezTo>
                      <a:pt x="232" y="305"/>
                      <a:pt x="226" y="305"/>
                      <a:pt x="221" y="308"/>
                    </a:cubicBezTo>
                    <a:cubicBezTo>
                      <a:pt x="221" y="308"/>
                      <a:pt x="220" y="308"/>
                      <a:pt x="220" y="309"/>
                    </a:cubicBezTo>
                    <a:cubicBezTo>
                      <a:pt x="226" y="308"/>
                      <a:pt x="231" y="306"/>
                      <a:pt x="237" y="306"/>
                    </a:cubicBezTo>
                    <a:cubicBezTo>
                      <a:pt x="238" y="306"/>
                      <a:pt x="237" y="307"/>
                      <a:pt x="237" y="307"/>
                    </a:cubicBezTo>
                    <a:cubicBezTo>
                      <a:pt x="234" y="310"/>
                      <a:pt x="230" y="309"/>
                      <a:pt x="227" y="310"/>
                    </a:cubicBezTo>
                    <a:cubicBezTo>
                      <a:pt x="227" y="310"/>
                      <a:pt x="227" y="310"/>
                      <a:pt x="227" y="310"/>
                    </a:cubicBezTo>
                    <a:cubicBezTo>
                      <a:pt x="222" y="311"/>
                      <a:pt x="222" y="311"/>
                      <a:pt x="222" y="311"/>
                    </a:cubicBezTo>
                    <a:cubicBezTo>
                      <a:pt x="222" y="311"/>
                      <a:pt x="222" y="311"/>
                      <a:pt x="222" y="311"/>
                    </a:cubicBezTo>
                    <a:cubicBezTo>
                      <a:pt x="222" y="312"/>
                      <a:pt x="222" y="313"/>
                      <a:pt x="223" y="313"/>
                    </a:cubicBezTo>
                    <a:cubicBezTo>
                      <a:pt x="224" y="314"/>
                      <a:pt x="226" y="314"/>
                      <a:pt x="227" y="313"/>
                    </a:cubicBezTo>
                    <a:cubicBezTo>
                      <a:pt x="231" y="313"/>
                      <a:pt x="235" y="312"/>
                      <a:pt x="239" y="311"/>
                    </a:cubicBezTo>
                    <a:cubicBezTo>
                      <a:pt x="240" y="303"/>
                      <a:pt x="242" y="295"/>
                      <a:pt x="244" y="287"/>
                    </a:cubicBezTo>
                    <a:cubicBezTo>
                      <a:pt x="245" y="286"/>
                      <a:pt x="247" y="285"/>
                      <a:pt x="249" y="285"/>
                    </a:cubicBezTo>
                    <a:cubicBezTo>
                      <a:pt x="249" y="285"/>
                      <a:pt x="249" y="285"/>
                      <a:pt x="249" y="285"/>
                    </a:cubicBezTo>
                    <a:cubicBezTo>
                      <a:pt x="249" y="285"/>
                      <a:pt x="249" y="285"/>
                      <a:pt x="249" y="285"/>
                    </a:cubicBezTo>
                    <a:cubicBezTo>
                      <a:pt x="245" y="308"/>
                      <a:pt x="245" y="308"/>
                      <a:pt x="245" y="308"/>
                    </a:cubicBezTo>
                    <a:cubicBezTo>
                      <a:pt x="245" y="308"/>
                      <a:pt x="245" y="308"/>
                      <a:pt x="245" y="308"/>
                    </a:cubicBezTo>
                    <a:cubicBezTo>
                      <a:pt x="247" y="308"/>
                      <a:pt x="246" y="305"/>
                      <a:pt x="247" y="304"/>
                    </a:cubicBezTo>
                    <a:cubicBezTo>
                      <a:pt x="247" y="304"/>
                      <a:pt x="247" y="304"/>
                      <a:pt x="247" y="304"/>
                    </a:cubicBezTo>
                    <a:cubicBezTo>
                      <a:pt x="251" y="284"/>
                      <a:pt x="251" y="284"/>
                      <a:pt x="251" y="284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7" y="281"/>
                      <a:pt x="257" y="281"/>
                      <a:pt x="257" y="281"/>
                    </a:cubicBezTo>
                    <a:cubicBezTo>
                      <a:pt x="257" y="281"/>
                      <a:pt x="257" y="281"/>
                      <a:pt x="257" y="281"/>
                    </a:cubicBezTo>
                    <a:cubicBezTo>
                      <a:pt x="254" y="305"/>
                      <a:pt x="254" y="305"/>
                      <a:pt x="254" y="305"/>
                    </a:cubicBezTo>
                    <a:cubicBezTo>
                      <a:pt x="254" y="305"/>
                      <a:pt x="254" y="305"/>
                      <a:pt x="254" y="305"/>
                    </a:cubicBezTo>
                    <a:cubicBezTo>
                      <a:pt x="256" y="304"/>
                      <a:pt x="257" y="302"/>
                      <a:pt x="256" y="300"/>
                    </a:cubicBezTo>
                    <a:cubicBezTo>
                      <a:pt x="256" y="298"/>
                      <a:pt x="256" y="297"/>
                      <a:pt x="256" y="296"/>
                    </a:cubicBezTo>
                    <a:cubicBezTo>
                      <a:pt x="259" y="292"/>
                      <a:pt x="264" y="295"/>
                      <a:pt x="268" y="294"/>
                    </a:cubicBezTo>
                    <a:cubicBezTo>
                      <a:pt x="269" y="292"/>
                      <a:pt x="269" y="290"/>
                      <a:pt x="271" y="290"/>
                    </a:cubicBezTo>
                    <a:cubicBezTo>
                      <a:pt x="274" y="288"/>
                      <a:pt x="275" y="285"/>
                      <a:pt x="277" y="283"/>
                    </a:cubicBezTo>
                    <a:cubicBezTo>
                      <a:pt x="278" y="283"/>
                      <a:pt x="279" y="283"/>
                      <a:pt x="279" y="284"/>
                    </a:cubicBezTo>
                    <a:cubicBezTo>
                      <a:pt x="279" y="286"/>
                      <a:pt x="278" y="287"/>
                      <a:pt x="277" y="289"/>
                    </a:cubicBezTo>
                    <a:cubicBezTo>
                      <a:pt x="284" y="282"/>
                      <a:pt x="294" y="277"/>
                      <a:pt x="299" y="267"/>
                    </a:cubicBezTo>
                    <a:cubicBezTo>
                      <a:pt x="298" y="266"/>
                      <a:pt x="298" y="265"/>
                      <a:pt x="297" y="264"/>
                    </a:cubicBezTo>
                    <a:cubicBezTo>
                      <a:pt x="296" y="265"/>
                      <a:pt x="296" y="267"/>
                      <a:pt x="295" y="269"/>
                    </a:cubicBezTo>
                    <a:cubicBezTo>
                      <a:pt x="294" y="270"/>
                      <a:pt x="292" y="274"/>
                      <a:pt x="289" y="273"/>
                    </a:cubicBezTo>
                    <a:cubicBezTo>
                      <a:pt x="289" y="271"/>
                      <a:pt x="290" y="270"/>
                      <a:pt x="290" y="268"/>
                    </a:cubicBezTo>
                    <a:cubicBezTo>
                      <a:pt x="289" y="268"/>
                      <a:pt x="288" y="268"/>
                      <a:pt x="287" y="267"/>
                    </a:cubicBezTo>
                    <a:cubicBezTo>
                      <a:pt x="288" y="265"/>
                      <a:pt x="290" y="264"/>
                      <a:pt x="291" y="263"/>
                    </a:cubicBezTo>
                    <a:cubicBezTo>
                      <a:pt x="292" y="262"/>
                      <a:pt x="294" y="262"/>
                      <a:pt x="296" y="261"/>
                    </a:cubicBezTo>
                    <a:cubicBezTo>
                      <a:pt x="296" y="261"/>
                      <a:pt x="296" y="261"/>
                      <a:pt x="296" y="261"/>
                    </a:cubicBezTo>
                    <a:cubicBezTo>
                      <a:pt x="290" y="248"/>
                      <a:pt x="290" y="248"/>
                      <a:pt x="290" y="248"/>
                    </a:cubicBezTo>
                    <a:cubicBezTo>
                      <a:pt x="290" y="248"/>
                      <a:pt x="290" y="248"/>
                      <a:pt x="290" y="248"/>
                    </a:cubicBezTo>
                    <a:cubicBezTo>
                      <a:pt x="292" y="246"/>
                      <a:pt x="293" y="243"/>
                      <a:pt x="295" y="241"/>
                    </a:cubicBezTo>
                    <a:cubicBezTo>
                      <a:pt x="295" y="241"/>
                      <a:pt x="295" y="241"/>
                      <a:pt x="295" y="241"/>
                    </a:cubicBezTo>
                    <a:cubicBezTo>
                      <a:pt x="314" y="284"/>
                      <a:pt x="314" y="284"/>
                      <a:pt x="314" y="284"/>
                    </a:cubicBezTo>
                    <a:cubicBezTo>
                      <a:pt x="314" y="284"/>
                      <a:pt x="314" y="284"/>
                      <a:pt x="314" y="284"/>
                    </a:cubicBezTo>
                    <a:cubicBezTo>
                      <a:pt x="313" y="286"/>
                      <a:pt x="311" y="288"/>
                      <a:pt x="310" y="290"/>
                    </a:cubicBezTo>
                    <a:cubicBezTo>
                      <a:pt x="310" y="290"/>
                      <a:pt x="310" y="290"/>
                      <a:pt x="310" y="290"/>
                    </a:cubicBezTo>
                    <a:cubicBezTo>
                      <a:pt x="303" y="277"/>
                      <a:pt x="303" y="277"/>
                      <a:pt x="303" y="277"/>
                    </a:cubicBezTo>
                    <a:cubicBezTo>
                      <a:pt x="303" y="277"/>
                      <a:pt x="303" y="277"/>
                      <a:pt x="303" y="277"/>
                    </a:cubicBezTo>
                    <a:cubicBezTo>
                      <a:pt x="302" y="281"/>
                      <a:pt x="302" y="285"/>
                      <a:pt x="301" y="289"/>
                    </a:cubicBezTo>
                    <a:cubicBezTo>
                      <a:pt x="297" y="299"/>
                      <a:pt x="292" y="310"/>
                      <a:pt x="282" y="316"/>
                    </a:cubicBezTo>
                    <a:cubicBezTo>
                      <a:pt x="282" y="317"/>
                      <a:pt x="281" y="316"/>
                      <a:pt x="281" y="316"/>
                    </a:cubicBezTo>
                    <a:cubicBezTo>
                      <a:pt x="281" y="316"/>
                      <a:pt x="281" y="316"/>
                      <a:pt x="281" y="316"/>
                    </a:cubicBezTo>
                    <a:cubicBezTo>
                      <a:pt x="281" y="315"/>
                      <a:pt x="281" y="315"/>
                      <a:pt x="281" y="315"/>
                    </a:cubicBezTo>
                    <a:cubicBezTo>
                      <a:pt x="281" y="315"/>
                      <a:pt x="281" y="315"/>
                      <a:pt x="281" y="315"/>
                    </a:cubicBezTo>
                    <a:cubicBezTo>
                      <a:pt x="291" y="309"/>
                      <a:pt x="295" y="299"/>
                      <a:pt x="299" y="289"/>
                    </a:cubicBezTo>
                    <a:cubicBezTo>
                      <a:pt x="301" y="284"/>
                      <a:pt x="301" y="279"/>
                      <a:pt x="302" y="274"/>
                    </a:cubicBezTo>
                    <a:cubicBezTo>
                      <a:pt x="302" y="274"/>
                      <a:pt x="302" y="274"/>
                      <a:pt x="302" y="274"/>
                    </a:cubicBezTo>
                    <a:cubicBezTo>
                      <a:pt x="300" y="269"/>
                      <a:pt x="300" y="269"/>
                      <a:pt x="300" y="269"/>
                    </a:cubicBezTo>
                    <a:cubicBezTo>
                      <a:pt x="300" y="269"/>
                      <a:pt x="300" y="269"/>
                      <a:pt x="300" y="269"/>
                    </a:cubicBezTo>
                    <a:cubicBezTo>
                      <a:pt x="297" y="272"/>
                      <a:pt x="295" y="275"/>
                      <a:pt x="292" y="278"/>
                    </a:cubicBezTo>
                    <a:cubicBezTo>
                      <a:pt x="293" y="287"/>
                      <a:pt x="290" y="295"/>
                      <a:pt x="287" y="303"/>
                    </a:cubicBezTo>
                    <a:cubicBezTo>
                      <a:pt x="284" y="312"/>
                      <a:pt x="277" y="322"/>
                      <a:pt x="268" y="326"/>
                    </a:cubicBezTo>
                    <a:cubicBezTo>
                      <a:pt x="260" y="328"/>
                      <a:pt x="254" y="333"/>
                      <a:pt x="245" y="332"/>
                    </a:cubicBezTo>
                    <a:cubicBezTo>
                      <a:pt x="245" y="331"/>
                      <a:pt x="247" y="331"/>
                      <a:pt x="248" y="330"/>
                    </a:cubicBezTo>
                    <a:cubicBezTo>
                      <a:pt x="250" y="329"/>
                      <a:pt x="251" y="328"/>
                      <a:pt x="253" y="326"/>
                    </a:cubicBezTo>
                    <a:cubicBezTo>
                      <a:pt x="245" y="331"/>
                      <a:pt x="236" y="334"/>
                      <a:pt x="226" y="335"/>
                    </a:cubicBezTo>
                    <a:cubicBezTo>
                      <a:pt x="223" y="335"/>
                      <a:pt x="221" y="334"/>
                      <a:pt x="218" y="334"/>
                    </a:cubicBezTo>
                    <a:cubicBezTo>
                      <a:pt x="224" y="338"/>
                      <a:pt x="233" y="336"/>
                      <a:pt x="240" y="335"/>
                    </a:cubicBezTo>
                    <a:cubicBezTo>
                      <a:pt x="254" y="334"/>
                      <a:pt x="267" y="330"/>
                      <a:pt x="278" y="321"/>
                    </a:cubicBezTo>
                    <a:cubicBezTo>
                      <a:pt x="285" y="319"/>
                      <a:pt x="288" y="312"/>
                      <a:pt x="294" y="307"/>
                    </a:cubicBezTo>
                    <a:cubicBezTo>
                      <a:pt x="298" y="302"/>
                      <a:pt x="302" y="298"/>
                      <a:pt x="304" y="292"/>
                    </a:cubicBezTo>
                    <a:cubicBezTo>
                      <a:pt x="305" y="291"/>
                      <a:pt x="306" y="288"/>
                      <a:pt x="308" y="290"/>
                    </a:cubicBezTo>
                    <a:cubicBezTo>
                      <a:pt x="308" y="290"/>
                      <a:pt x="309" y="292"/>
                      <a:pt x="310" y="291"/>
                    </a:cubicBezTo>
                    <a:cubicBezTo>
                      <a:pt x="314" y="287"/>
                      <a:pt x="318" y="283"/>
                      <a:pt x="321" y="278"/>
                    </a:cubicBezTo>
                    <a:cubicBezTo>
                      <a:pt x="321" y="278"/>
                      <a:pt x="321" y="278"/>
                      <a:pt x="321" y="278"/>
                    </a:cubicBezTo>
                    <a:cubicBezTo>
                      <a:pt x="321" y="275"/>
                      <a:pt x="321" y="275"/>
                      <a:pt x="321" y="275"/>
                    </a:cubicBezTo>
                    <a:cubicBezTo>
                      <a:pt x="321" y="275"/>
                      <a:pt x="321" y="275"/>
                      <a:pt x="321" y="275"/>
                    </a:cubicBezTo>
                    <a:cubicBezTo>
                      <a:pt x="336" y="254"/>
                      <a:pt x="346" y="231"/>
                      <a:pt x="352" y="206"/>
                    </a:cubicBezTo>
                    <a:cubicBezTo>
                      <a:pt x="352" y="206"/>
                      <a:pt x="352" y="206"/>
                      <a:pt x="353" y="205"/>
                    </a:cubicBezTo>
                    <a:cubicBezTo>
                      <a:pt x="356" y="199"/>
                      <a:pt x="355" y="192"/>
                      <a:pt x="356" y="185"/>
                    </a:cubicBezTo>
                    <a:cubicBezTo>
                      <a:pt x="354" y="179"/>
                      <a:pt x="355" y="172"/>
                      <a:pt x="355" y="166"/>
                    </a:cubicBezTo>
                    <a:cubicBezTo>
                      <a:pt x="353" y="142"/>
                      <a:pt x="347" y="120"/>
                      <a:pt x="337" y="99"/>
                    </a:cubicBezTo>
                    <a:cubicBezTo>
                      <a:pt x="335" y="94"/>
                      <a:pt x="332" y="90"/>
                      <a:pt x="330" y="85"/>
                    </a:cubicBezTo>
                    <a:cubicBezTo>
                      <a:pt x="329" y="85"/>
                      <a:pt x="327" y="85"/>
                      <a:pt x="327" y="87"/>
                    </a:cubicBezTo>
                    <a:cubicBezTo>
                      <a:pt x="329" y="89"/>
                      <a:pt x="330" y="92"/>
                      <a:pt x="330" y="96"/>
                    </a:cubicBezTo>
                    <a:cubicBezTo>
                      <a:pt x="331" y="97"/>
                      <a:pt x="331" y="100"/>
                      <a:pt x="330" y="102"/>
                    </a:cubicBezTo>
                    <a:cubicBezTo>
                      <a:pt x="329" y="102"/>
                      <a:pt x="328" y="104"/>
                      <a:pt x="327" y="103"/>
                    </a:cubicBezTo>
                    <a:cubicBezTo>
                      <a:pt x="325" y="102"/>
                      <a:pt x="326" y="99"/>
                      <a:pt x="325" y="97"/>
                    </a:cubicBezTo>
                    <a:cubicBezTo>
                      <a:pt x="325" y="92"/>
                      <a:pt x="328" y="88"/>
                      <a:pt x="325" y="84"/>
                    </a:cubicBezTo>
                    <a:cubicBezTo>
                      <a:pt x="325" y="83"/>
                      <a:pt x="326" y="83"/>
                      <a:pt x="326" y="83"/>
                    </a:cubicBezTo>
                    <a:cubicBezTo>
                      <a:pt x="327" y="83"/>
                      <a:pt x="329" y="83"/>
                      <a:pt x="330" y="82"/>
                    </a:cubicBezTo>
                    <a:cubicBezTo>
                      <a:pt x="330" y="82"/>
                      <a:pt x="330" y="82"/>
                      <a:pt x="330" y="82"/>
                    </a:cubicBezTo>
                    <a:cubicBezTo>
                      <a:pt x="330" y="81"/>
                      <a:pt x="330" y="81"/>
                      <a:pt x="330" y="81"/>
                    </a:cubicBezTo>
                    <a:cubicBezTo>
                      <a:pt x="322" y="71"/>
                      <a:pt x="322" y="71"/>
                      <a:pt x="322" y="71"/>
                    </a:cubicBezTo>
                    <a:cubicBezTo>
                      <a:pt x="322" y="71"/>
                      <a:pt x="322" y="71"/>
                      <a:pt x="322" y="71"/>
                    </a:cubicBezTo>
                    <a:cubicBezTo>
                      <a:pt x="321" y="70"/>
                      <a:pt x="319" y="71"/>
                      <a:pt x="319" y="73"/>
                    </a:cubicBezTo>
                    <a:cubicBezTo>
                      <a:pt x="318" y="75"/>
                      <a:pt x="319" y="77"/>
                      <a:pt x="318" y="79"/>
                    </a:cubicBezTo>
                    <a:cubicBezTo>
                      <a:pt x="318" y="81"/>
                      <a:pt x="319" y="82"/>
                      <a:pt x="321" y="83"/>
                    </a:cubicBezTo>
                    <a:cubicBezTo>
                      <a:pt x="322" y="84"/>
                      <a:pt x="324" y="83"/>
                      <a:pt x="324" y="84"/>
                    </a:cubicBezTo>
                    <a:cubicBezTo>
                      <a:pt x="324" y="86"/>
                      <a:pt x="325" y="87"/>
                      <a:pt x="324" y="88"/>
                    </a:cubicBezTo>
                    <a:cubicBezTo>
                      <a:pt x="324" y="89"/>
                      <a:pt x="324" y="90"/>
                      <a:pt x="323" y="91"/>
                    </a:cubicBezTo>
                    <a:cubicBezTo>
                      <a:pt x="322" y="91"/>
                      <a:pt x="320" y="91"/>
                      <a:pt x="320" y="90"/>
                    </a:cubicBezTo>
                    <a:cubicBezTo>
                      <a:pt x="319" y="88"/>
                      <a:pt x="318" y="86"/>
                      <a:pt x="319" y="85"/>
                    </a:cubicBezTo>
                    <a:cubicBezTo>
                      <a:pt x="318" y="82"/>
                      <a:pt x="315" y="80"/>
                      <a:pt x="312" y="81"/>
                    </a:cubicBezTo>
                    <a:cubicBezTo>
                      <a:pt x="312" y="81"/>
                      <a:pt x="312" y="81"/>
                      <a:pt x="312" y="81"/>
                    </a:cubicBezTo>
                    <a:cubicBezTo>
                      <a:pt x="311" y="79"/>
                      <a:pt x="311" y="79"/>
                      <a:pt x="311" y="79"/>
                    </a:cubicBezTo>
                    <a:cubicBezTo>
                      <a:pt x="311" y="79"/>
                      <a:pt x="311" y="79"/>
                      <a:pt x="311" y="79"/>
                    </a:cubicBezTo>
                    <a:cubicBezTo>
                      <a:pt x="310" y="73"/>
                      <a:pt x="311" y="67"/>
                      <a:pt x="306" y="63"/>
                    </a:cubicBezTo>
                    <a:cubicBezTo>
                      <a:pt x="301" y="55"/>
                      <a:pt x="292" y="49"/>
                      <a:pt x="285" y="43"/>
                    </a:cubicBezTo>
                    <a:cubicBezTo>
                      <a:pt x="285" y="42"/>
                      <a:pt x="285" y="42"/>
                      <a:pt x="286" y="42"/>
                    </a:cubicBezTo>
                    <a:cubicBezTo>
                      <a:pt x="286" y="42"/>
                      <a:pt x="286" y="42"/>
                      <a:pt x="286" y="42"/>
                    </a:cubicBezTo>
                    <a:cubicBezTo>
                      <a:pt x="287" y="42"/>
                      <a:pt x="287" y="42"/>
                      <a:pt x="287" y="42"/>
                    </a:cubicBezTo>
                    <a:cubicBezTo>
                      <a:pt x="287" y="42"/>
                      <a:pt x="287" y="42"/>
                      <a:pt x="287" y="42"/>
                    </a:cubicBezTo>
                    <a:cubicBezTo>
                      <a:pt x="294" y="49"/>
                      <a:pt x="302" y="54"/>
                      <a:pt x="308" y="62"/>
                    </a:cubicBezTo>
                    <a:cubicBezTo>
                      <a:pt x="311" y="67"/>
                      <a:pt x="315" y="71"/>
                      <a:pt x="315" y="76"/>
                    </a:cubicBezTo>
                    <a:cubicBezTo>
                      <a:pt x="317" y="75"/>
                      <a:pt x="317" y="72"/>
                      <a:pt x="318" y="70"/>
                    </a:cubicBezTo>
                    <a:cubicBezTo>
                      <a:pt x="318" y="70"/>
                      <a:pt x="318" y="70"/>
                      <a:pt x="318" y="70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298" y="45"/>
                      <a:pt x="273" y="25"/>
                      <a:pt x="245" y="15"/>
                    </a:cubicBezTo>
                    <a:cubicBezTo>
                      <a:pt x="224" y="8"/>
                      <a:pt x="202" y="2"/>
                      <a:pt x="179" y="2"/>
                    </a:cubicBezTo>
                    <a:close/>
                    <a:moveTo>
                      <a:pt x="179" y="373"/>
                    </a:moveTo>
                    <a:cubicBezTo>
                      <a:pt x="175" y="373"/>
                      <a:pt x="171" y="373"/>
                      <a:pt x="167" y="373"/>
                    </a:cubicBezTo>
                    <a:cubicBezTo>
                      <a:pt x="167" y="373"/>
                      <a:pt x="167" y="373"/>
                      <a:pt x="167" y="373"/>
                    </a:cubicBezTo>
                    <a:cubicBezTo>
                      <a:pt x="165" y="374"/>
                      <a:pt x="165" y="374"/>
                      <a:pt x="165" y="374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4" y="371"/>
                      <a:pt x="142" y="372"/>
                      <a:pt x="140" y="372"/>
                    </a:cubicBezTo>
                    <a:cubicBezTo>
                      <a:pt x="134" y="371"/>
                      <a:pt x="128" y="373"/>
                      <a:pt x="124" y="367"/>
                    </a:cubicBezTo>
                    <a:cubicBezTo>
                      <a:pt x="122" y="367"/>
                      <a:pt x="119" y="368"/>
                      <a:pt x="117" y="367"/>
                    </a:cubicBezTo>
                    <a:cubicBezTo>
                      <a:pt x="117" y="365"/>
                      <a:pt x="117" y="363"/>
                      <a:pt x="116" y="362"/>
                    </a:cubicBezTo>
                    <a:cubicBezTo>
                      <a:pt x="112" y="363"/>
                      <a:pt x="108" y="364"/>
                      <a:pt x="105" y="365"/>
                    </a:cubicBezTo>
                    <a:cubicBezTo>
                      <a:pt x="105" y="368"/>
                      <a:pt x="105" y="371"/>
                      <a:pt x="104" y="373"/>
                    </a:cubicBezTo>
                    <a:cubicBezTo>
                      <a:pt x="104" y="373"/>
                      <a:pt x="104" y="373"/>
                      <a:pt x="104" y="373"/>
                    </a:cubicBezTo>
                    <a:cubicBezTo>
                      <a:pt x="80" y="371"/>
                      <a:pt x="80" y="371"/>
                      <a:pt x="80" y="371"/>
                    </a:cubicBezTo>
                    <a:cubicBezTo>
                      <a:pt x="80" y="371"/>
                      <a:pt x="80" y="371"/>
                      <a:pt x="80" y="371"/>
                    </a:cubicBezTo>
                    <a:cubicBezTo>
                      <a:pt x="79" y="370"/>
                      <a:pt x="79" y="368"/>
                      <a:pt x="78" y="366"/>
                    </a:cubicBezTo>
                    <a:cubicBezTo>
                      <a:pt x="78" y="366"/>
                      <a:pt x="78" y="366"/>
                      <a:pt x="78" y="366"/>
                    </a:cubicBezTo>
                    <a:cubicBezTo>
                      <a:pt x="78" y="365"/>
                      <a:pt x="78" y="365"/>
                      <a:pt x="78" y="365"/>
                    </a:cubicBezTo>
                    <a:cubicBezTo>
                      <a:pt x="78" y="365"/>
                      <a:pt x="78" y="365"/>
                      <a:pt x="78" y="365"/>
                    </a:cubicBezTo>
                    <a:cubicBezTo>
                      <a:pt x="74" y="365"/>
                      <a:pt x="70" y="364"/>
                      <a:pt x="66" y="363"/>
                    </a:cubicBezTo>
                    <a:cubicBezTo>
                      <a:pt x="66" y="363"/>
                      <a:pt x="66" y="363"/>
                      <a:pt x="66" y="363"/>
                    </a:cubicBezTo>
                    <a:cubicBezTo>
                      <a:pt x="66" y="357"/>
                      <a:pt x="66" y="357"/>
                      <a:pt x="66" y="357"/>
                    </a:cubicBezTo>
                    <a:cubicBezTo>
                      <a:pt x="66" y="357"/>
                      <a:pt x="66" y="357"/>
                      <a:pt x="66" y="357"/>
                    </a:cubicBezTo>
                    <a:cubicBezTo>
                      <a:pt x="62" y="355"/>
                      <a:pt x="57" y="355"/>
                      <a:pt x="53" y="354"/>
                    </a:cubicBezTo>
                    <a:cubicBezTo>
                      <a:pt x="53" y="354"/>
                      <a:pt x="53" y="354"/>
                      <a:pt x="53" y="354"/>
                    </a:cubicBezTo>
                    <a:cubicBezTo>
                      <a:pt x="52" y="348"/>
                      <a:pt x="52" y="348"/>
                      <a:pt x="52" y="348"/>
                    </a:cubicBezTo>
                    <a:cubicBezTo>
                      <a:pt x="52" y="348"/>
                      <a:pt x="52" y="348"/>
                      <a:pt x="52" y="348"/>
                    </a:cubicBezTo>
                    <a:cubicBezTo>
                      <a:pt x="49" y="347"/>
                      <a:pt x="45" y="348"/>
                      <a:pt x="42" y="346"/>
                    </a:cubicBezTo>
                    <a:cubicBezTo>
                      <a:pt x="42" y="346"/>
                      <a:pt x="42" y="346"/>
                      <a:pt x="42" y="346"/>
                    </a:cubicBezTo>
                    <a:cubicBezTo>
                      <a:pt x="51" y="295"/>
                      <a:pt x="51" y="295"/>
                      <a:pt x="51" y="295"/>
                    </a:cubicBezTo>
                    <a:cubicBezTo>
                      <a:pt x="51" y="295"/>
                      <a:pt x="51" y="295"/>
                      <a:pt x="51" y="295"/>
                    </a:cubicBezTo>
                    <a:cubicBezTo>
                      <a:pt x="50" y="293"/>
                      <a:pt x="49" y="294"/>
                      <a:pt x="48" y="294"/>
                    </a:cubicBezTo>
                    <a:cubicBezTo>
                      <a:pt x="42" y="289"/>
                      <a:pt x="39" y="283"/>
                      <a:pt x="35" y="278"/>
                    </a:cubicBezTo>
                    <a:cubicBezTo>
                      <a:pt x="36" y="277"/>
                      <a:pt x="35" y="275"/>
                      <a:pt x="34" y="274"/>
                    </a:cubicBezTo>
                    <a:cubicBezTo>
                      <a:pt x="20" y="254"/>
                      <a:pt x="11" y="232"/>
                      <a:pt x="5" y="208"/>
                    </a:cubicBezTo>
                    <a:cubicBezTo>
                      <a:pt x="4" y="208"/>
                      <a:pt x="3" y="207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1" y="182"/>
                      <a:pt x="1" y="182"/>
                      <a:pt x="1" y="182"/>
                    </a:cubicBezTo>
                    <a:cubicBezTo>
                      <a:pt x="2" y="181"/>
                      <a:pt x="2" y="179"/>
                      <a:pt x="1" y="175"/>
                    </a:cubicBezTo>
                    <a:cubicBezTo>
                      <a:pt x="1" y="141"/>
                      <a:pt x="11" y="112"/>
                      <a:pt x="27" y="85"/>
                    </a:cubicBezTo>
                    <a:cubicBezTo>
                      <a:pt x="26" y="84"/>
                      <a:pt x="26" y="83"/>
                      <a:pt x="26" y="81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6" y="69"/>
                      <a:pt x="37" y="69"/>
                      <a:pt x="39" y="68"/>
                    </a:cubicBezTo>
                    <a:cubicBezTo>
                      <a:pt x="54" y="49"/>
                      <a:pt x="74" y="32"/>
                      <a:pt x="94" y="21"/>
                    </a:cubicBezTo>
                    <a:cubicBezTo>
                      <a:pt x="120" y="9"/>
                      <a:pt x="148" y="0"/>
                      <a:pt x="179" y="0"/>
                    </a:cubicBezTo>
                    <a:cubicBezTo>
                      <a:pt x="210" y="0"/>
                      <a:pt x="238" y="9"/>
                      <a:pt x="264" y="21"/>
                    </a:cubicBezTo>
                    <a:cubicBezTo>
                      <a:pt x="284" y="32"/>
                      <a:pt x="304" y="49"/>
                      <a:pt x="320" y="68"/>
                    </a:cubicBezTo>
                    <a:cubicBezTo>
                      <a:pt x="321" y="69"/>
                      <a:pt x="322" y="69"/>
                      <a:pt x="324" y="69"/>
                    </a:cubicBezTo>
                    <a:cubicBezTo>
                      <a:pt x="324" y="69"/>
                      <a:pt x="324" y="69"/>
                      <a:pt x="324" y="69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32" y="83"/>
                      <a:pt x="332" y="84"/>
                      <a:pt x="331" y="85"/>
                    </a:cubicBezTo>
                    <a:cubicBezTo>
                      <a:pt x="347" y="112"/>
                      <a:pt x="357" y="141"/>
                      <a:pt x="357" y="175"/>
                    </a:cubicBezTo>
                    <a:cubicBezTo>
                      <a:pt x="357" y="178"/>
                      <a:pt x="355" y="182"/>
                      <a:pt x="358" y="184"/>
                    </a:cubicBezTo>
                    <a:cubicBezTo>
                      <a:pt x="358" y="184"/>
                      <a:pt x="358" y="184"/>
                      <a:pt x="358" y="184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5" y="207"/>
                      <a:pt x="354" y="208"/>
                      <a:pt x="353" y="208"/>
                    </a:cubicBezTo>
                    <a:cubicBezTo>
                      <a:pt x="347" y="232"/>
                      <a:pt x="338" y="254"/>
                      <a:pt x="324" y="274"/>
                    </a:cubicBezTo>
                    <a:cubicBezTo>
                      <a:pt x="323" y="275"/>
                      <a:pt x="322" y="277"/>
                      <a:pt x="323" y="278"/>
                    </a:cubicBezTo>
                    <a:cubicBezTo>
                      <a:pt x="319" y="283"/>
                      <a:pt x="316" y="289"/>
                      <a:pt x="310" y="294"/>
                    </a:cubicBezTo>
                    <a:cubicBezTo>
                      <a:pt x="309" y="294"/>
                      <a:pt x="308" y="293"/>
                      <a:pt x="308" y="295"/>
                    </a:cubicBezTo>
                    <a:cubicBezTo>
                      <a:pt x="308" y="295"/>
                      <a:pt x="308" y="295"/>
                      <a:pt x="308" y="295"/>
                    </a:cubicBezTo>
                    <a:cubicBezTo>
                      <a:pt x="316" y="346"/>
                      <a:pt x="316" y="346"/>
                      <a:pt x="316" y="346"/>
                    </a:cubicBezTo>
                    <a:cubicBezTo>
                      <a:pt x="316" y="346"/>
                      <a:pt x="316" y="346"/>
                      <a:pt x="316" y="346"/>
                    </a:cubicBezTo>
                    <a:cubicBezTo>
                      <a:pt x="313" y="348"/>
                      <a:pt x="309" y="347"/>
                      <a:pt x="306" y="348"/>
                    </a:cubicBezTo>
                    <a:cubicBezTo>
                      <a:pt x="306" y="348"/>
                      <a:pt x="306" y="348"/>
                      <a:pt x="306" y="348"/>
                    </a:cubicBezTo>
                    <a:cubicBezTo>
                      <a:pt x="305" y="354"/>
                      <a:pt x="305" y="354"/>
                      <a:pt x="305" y="354"/>
                    </a:cubicBezTo>
                    <a:cubicBezTo>
                      <a:pt x="305" y="354"/>
                      <a:pt x="305" y="354"/>
                      <a:pt x="305" y="354"/>
                    </a:cubicBezTo>
                    <a:cubicBezTo>
                      <a:pt x="301" y="355"/>
                      <a:pt x="296" y="355"/>
                      <a:pt x="292" y="357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2" y="363"/>
                      <a:pt x="292" y="363"/>
                      <a:pt x="292" y="363"/>
                    </a:cubicBezTo>
                    <a:cubicBezTo>
                      <a:pt x="292" y="363"/>
                      <a:pt x="292" y="363"/>
                      <a:pt x="292" y="363"/>
                    </a:cubicBezTo>
                    <a:cubicBezTo>
                      <a:pt x="288" y="364"/>
                      <a:pt x="284" y="365"/>
                      <a:pt x="280" y="365"/>
                    </a:cubicBezTo>
                    <a:cubicBezTo>
                      <a:pt x="280" y="365"/>
                      <a:pt x="280" y="365"/>
                      <a:pt x="280" y="365"/>
                    </a:cubicBezTo>
                    <a:cubicBezTo>
                      <a:pt x="280" y="366"/>
                      <a:pt x="280" y="366"/>
                      <a:pt x="280" y="366"/>
                    </a:cubicBezTo>
                    <a:cubicBezTo>
                      <a:pt x="280" y="366"/>
                      <a:pt x="280" y="366"/>
                      <a:pt x="280" y="366"/>
                    </a:cubicBezTo>
                    <a:cubicBezTo>
                      <a:pt x="279" y="368"/>
                      <a:pt x="279" y="370"/>
                      <a:pt x="278" y="371"/>
                    </a:cubicBezTo>
                    <a:cubicBezTo>
                      <a:pt x="278" y="371"/>
                      <a:pt x="278" y="371"/>
                      <a:pt x="278" y="371"/>
                    </a:cubicBezTo>
                    <a:cubicBezTo>
                      <a:pt x="254" y="373"/>
                      <a:pt x="254" y="373"/>
                      <a:pt x="254" y="373"/>
                    </a:cubicBezTo>
                    <a:cubicBezTo>
                      <a:pt x="254" y="373"/>
                      <a:pt x="254" y="373"/>
                      <a:pt x="254" y="373"/>
                    </a:cubicBezTo>
                    <a:cubicBezTo>
                      <a:pt x="253" y="371"/>
                      <a:pt x="254" y="368"/>
                      <a:pt x="253" y="365"/>
                    </a:cubicBezTo>
                    <a:cubicBezTo>
                      <a:pt x="250" y="364"/>
                      <a:pt x="246" y="363"/>
                      <a:pt x="242" y="362"/>
                    </a:cubicBezTo>
                    <a:cubicBezTo>
                      <a:pt x="241" y="363"/>
                      <a:pt x="241" y="365"/>
                      <a:pt x="241" y="367"/>
                    </a:cubicBezTo>
                    <a:cubicBezTo>
                      <a:pt x="239" y="368"/>
                      <a:pt x="236" y="367"/>
                      <a:pt x="234" y="367"/>
                    </a:cubicBezTo>
                    <a:cubicBezTo>
                      <a:pt x="231" y="373"/>
                      <a:pt x="224" y="371"/>
                      <a:pt x="218" y="372"/>
                    </a:cubicBezTo>
                    <a:cubicBezTo>
                      <a:pt x="216" y="372"/>
                      <a:pt x="214" y="371"/>
                      <a:pt x="212" y="372"/>
                    </a:cubicBezTo>
                    <a:cubicBezTo>
                      <a:pt x="212" y="372"/>
                      <a:pt x="212" y="372"/>
                      <a:pt x="212" y="372"/>
                    </a:cubicBezTo>
                    <a:cubicBezTo>
                      <a:pt x="193" y="374"/>
                      <a:pt x="193" y="374"/>
                      <a:pt x="193" y="374"/>
                    </a:cubicBezTo>
                    <a:cubicBezTo>
                      <a:pt x="191" y="373"/>
                      <a:pt x="191" y="373"/>
                      <a:pt x="191" y="373"/>
                    </a:cubicBezTo>
                    <a:cubicBezTo>
                      <a:pt x="191" y="373"/>
                      <a:pt x="191" y="373"/>
                      <a:pt x="191" y="373"/>
                    </a:cubicBezTo>
                    <a:cubicBezTo>
                      <a:pt x="187" y="373"/>
                      <a:pt x="183" y="373"/>
                      <a:pt x="179" y="373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FFFF00"/>
                  </a:solidFill>
                </a:endParaRPr>
              </a:p>
            </p:txBody>
          </p:sp>
          <p:sp>
            <p:nvSpPr>
              <p:cNvPr id="70" name="文本框 69"/>
              <p:cNvSpPr txBox="1"/>
              <p:nvPr/>
            </p:nvSpPr>
            <p:spPr>
              <a:xfrm>
                <a:off x="1460413" y="5098215"/>
                <a:ext cx="2306459" cy="744017"/>
              </a:xfrm>
              <a:custGeom>
                <a:avLst/>
                <a:gdLst/>
                <a:ahLst/>
                <a:cxnLst/>
                <a:rect l="l" t="t" r="r" b="b"/>
                <a:pathLst>
                  <a:path w="2306457" h="744017">
                    <a:moveTo>
                      <a:pt x="577022" y="647395"/>
                    </a:moveTo>
                    <a:lnTo>
                      <a:pt x="577022" y="711098"/>
                    </a:lnTo>
                    <a:lnTo>
                      <a:pt x="631581" y="711098"/>
                    </a:lnTo>
                    <a:lnTo>
                      <a:pt x="631581" y="647395"/>
                    </a:lnTo>
                    <a:close/>
                    <a:moveTo>
                      <a:pt x="244180" y="635203"/>
                    </a:moveTo>
                    <a:lnTo>
                      <a:pt x="244180" y="662330"/>
                    </a:lnTo>
                    <a:lnTo>
                      <a:pt x="320990" y="662330"/>
                    </a:lnTo>
                    <a:lnTo>
                      <a:pt x="320990" y="635203"/>
                    </a:lnTo>
                    <a:close/>
                    <a:moveTo>
                      <a:pt x="1442959" y="603199"/>
                    </a:moveTo>
                    <a:lnTo>
                      <a:pt x="1416746" y="649834"/>
                    </a:lnTo>
                    <a:cubicBezTo>
                      <a:pt x="1440723" y="653898"/>
                      <a:pt x="1461958" y="658165"/>
                      <a:pt x="1480449" y="662635"/>
                    </a:cubicBezTo>
                    <a:cubicBezTo>
                      <a:pt x="1494267" y="646379"/>
                      <a:pt x="1504427" y="626567"/>
                      <a:pt x="1510929" y="603199"/>
                    </a:cubicBezTo>
                    <a:close/>
                    <a:moveTo>
                      <a:pt x="244180" y="599542"/>
                    </a:moveTo>
                    <a:lnTo>
                      <a:pt x="244180" y="626059"/>
                    </a:lnTo>
                    <a:lnTo>
                      <a:pt x="320990" y="626059"/>
                    </a:lnTo>
                    <a:lnTo>
                      <a:pt x="320990" y="599542"/>
                    </a:lnTo>
                    <a:close/>
                    <a:moveTo>
                      <a:pt x="1201862" y="589788"/>
                    </a:moveTo>
                    <a:lnTo>
                      <a:pt x="1201862" y="625754"/>
                    </a:lnTo>
                    <a:lnTo>
                      <a:pt x="1242095" y="625754"/>
                    </a:lnTo>
                    <a:lnTo>
                      <a:pt x="1242095" y="589788"/>
                    </a:lnTo>
                    <a:close/>
                    <a:moveTo>
                      <a:pt x="1141511" y="589788"/>
                    </a:moveTo>
                    <a:lnTo>
                      <a:pt x="1141511" y="625754"/>
                    </a:lnTo>
                    <a:lnTo>
                      <a:pt x="1177783" y="625754"/>
                    </a:lnTo>
                    <a:lnTo>
                      <a:pt x="1177783" y="589788"/>
                    </a:lnTo>
                    <a:close/>
                    <a:moveTo>
                      <a:pt x="477962" y="572719"/>
                    </a:moveTo>
                    <a:cubicBezTo>
                      <a:pt x="485074" y="573938"/>
                      <a:pt x="492033" y="575767"/>
                      <a:pt x="498841" y="578206"/>
                    </a:cubicBezTo>
                    <a:cubicBezTo>
                      <a:pt x="505648" y="580644"/>
                      <a:pt x="509051" y="582727"/>
                      <a:pt x="509051" y="584454"/>
                    </a:cubicBezTo>
                    <a:cubicBezTo>
                      <a:pt x="509051" y="586181"/>
                      <a:pt x="506511" y="587756"/>
                      <a:pt x="501431" y="589178"/>
                    </a:cubicBezTo>
                    <a:lnTo>
                      <a:pt x="501431" y="616306"/>
                    </a:lnTo>
                    <a:lnTo>
                      <a:pt x="508747" y="616306"/>
                    </a:lnTo>
                    <a:lnTo>
                      <a:pt x="516976" y="603199"/>
                    </a:lnTo>
                    <a:cubicBezTo>
                      <a:pt x="518398" y="600964"/>
                      <a:pt x="519973" y="599846"/>
                      <a:pt x="521700" y="599846"/>
                    </a:cubicBezTo>
                    <a:cubicBezTo>
                      <a:pt x="523428" y="599846"/>
                      <a:pt x="527695" y="603148"/>
                      <a:pt x="534502" y="609752"/>
                    </a:cubicBezTo>
                    <a:cubicBezTo>
                      <a:pt x="541309" y="616356"/>
                      <a:pt x="544713" y="620573"/>
                      <a:pt x="544713" y="622402"/>
                    </a:cubicBezTo>
                    <a:cubicBezTo>
                      <a:pt x="544713" y="624230"/>
                      <a:pt x="543189" y="625145"/>
                      <a:pt x="540141" y="625145"/>
                    </a:cubicBezTo>
                    <a:lnTo>
                      <a:pt x="501431" y="625145"/>
                    </a:lnTo>
                    <a:lnTo>
                      <a:pt x="501431" y="690677"/>
                    </a:lnTo>
                    <a:lnTo>
                      <a:pt x="542275" y="683666"/>
                    </a:lnTo>
                    <a:lnTo>
                      <a:pt x="544103" y="689458"/>
                    </a:lnTo>
                    <a:lnTo>
                      <a:pt x="455711" y="722071"/>
                    </a:lnTo>
                    <a:cubicBezTo>
                      <a:pt x="445348" y="725322"/>
                      <a:pt x="436509" y="729183"/>
                      <a:pt x="429194" y="733654"/>
                    </a:cubicBezTo>
                    <a:cubicBezTo>
                      <a:pt x="427771" y="734466"/>
                      <a:pt x="426552" y="734873"/>
                      <a:pt x="425536" y="734873"/>
                    </a:cubicBezTo>
                    <a:cubicBezTo>
                      <a:pt x="424520" y="734873"/>
                      <a:pt x="423606" y="733857"/>
                      <a:pt x="422793" y="731825"/>
                    </a:cubicBezTo>
                    <a:cubicBezTo>
                      <a:pt x="418932" y="722071"/>
                      <a:pt x="414970" y="713130"/>
                      <a:pt x="410906" y="705002"/>
                    </a:cubicBezTo>
                    <a:cubicBezTo>
                      <a:pt x="418627" y="704799"/>
                      <a:pt x="427162" y="703885"/>
                      <a:pt x="436509" y="702259"/>
                    </a:cubicBezTo>
                    <a:lnTo>
                      <a:pt x="436509" y="618439"/>
                    </a:lnTo>
                    <a:cubicBezTo>
                      <a:pt x="436509" y="609295"/>
                      <a:pt x="436306" y="601167"/>
                      <a:pt x="435899" y="594055"/>
                    </a:cubicBezTo>
                    <a:cubicBezTo>
                      <a:pt x="441589" y="594868"/>
                      <a:pt x="448041" y="596443"/>
                      <a:pt x="455254" y="598780"/>
                    </a:cubicBezTo>
                    <a:cubicBezTo>
                      <a:pt x="462468" y="601116"/>
                      <a:pt x="466075" y="603148"/>
                      <a:pt x="466075" y="604876"/>
                    </a:cubicBezTo>
                    <a:cubicBezTo>
                      <a:pt x="466075" y="606603"/>
                      <a:pt x="463331" y="609092"/>
                      <a:pt x="457845" y="612343"/>
                    </a:cubicBezTo>
                    <a:lnTo>
                      <a:pt x="457845" y="698297"/>
                    </a:lnTo>
                    <a:lnTo>
                      <a:pt x="478571" y="694639"/>
                    </a:lnTo>
                    <a:lnTo>
                      <a:pt x="478571" y="597103"/>
                    </a:lnTo>
                    <a:cubicBezTo>
                      <a:pt x="478571" y="587959"/>
                      <a:pt x="478368" y="579831"/>
                      <a:pt x="477962" y="572719"/>
                    </a:cubicBezTo>
                    <a:close/>
                    <a:moveTo>
                      <a:pt x="1068207" y="565709"/>
                    </a:moveTo>
                    <a:cubicBezTo>
                      <a:pt x="1069325" y="565709"/>
                      <a:pt x="1073338" y="568096"/>
                      <a:pt x="1080247" y="572872"/>
                    </a:cubicBezTo>
                    <a:cubicBezTo>
                      <a:pt x="1087155" y="577647"/>
                      <a:pt x="1091677" y="580847"/>
                      <a:pt x="1093810" y="582473"/>
                    </a:cubicBezTo>
                    <a:cubicBezTo>
                      <a:pt x="1095944" y="584098"/>
                      <a:pt x="1097011" y="585419"/>
                      <a:pt x="1097011" y="586435"/>
                    </a:cubicBezTo>
                    <a:cubicBezTo>
                      <a:pt x="1097011" y="588061"/>
                      <a:pt x="1092743" y="591007"/>
                      <a:pt x="1084209" y="595274"/>
                    </a:cubicBezTo>
                    <a:lnTo>
                      <a:pt x="1084209" y="681838"/>
                    </a:lnTo>
                    <a:cubicBezTo>
                      <a:pt x="1086038" y="683057"/>
                      <a:pt x="1087968" y="684581"/>
                      <a:pt x="1090000" y="686410"/>
                    </a:cubicBezTo>
                    <a:cubicBezTo>
                      <a:pt x="1100363" y="696570"/>
                      <a:pt x="1110828" y="702970"/>
                      <a:pt x="1121395" y="705612"/>
                    </a:cubicBezTo>
                    <a:cubicBezTo>
                      <a:pt x="1131961" y="708254"/>
                      <a:pt x="1153805" y="709574"/>
                      <a:pt x="1186927" y="709574"/>
                    </a:cubicBezTo>
                    <a:cubicBezTo>
                      <a:pt x="1220048" y="709574"/>
                      <a:pt x="1260485" y="708254"/>
                      <a:pt x="1308237" y="705612"/>
                    </a:cubicBezTo>
                    <a:lnTo>
                      <a:pt x="1309151" y="711708"/>
                    </a:lnTo>
                    <a:cubicBezTo>
                      <a:pt x="1300211" y="712927"/>
                      <a:pt x="1292895" y="715112"/>
                      <a:pt x="1287206" y="718261"/>
                    </a:cubicBezTo>
                    <a:cubicBezTo>
                      <a:pt x="1281516" y="721411"/>
                      <a:pt x="1277655" y="726237"/>
                      <a:pt x="1275623" y="732739"/>
                    </a:cubicBezTo>
                    <a:cubicBezTo>
                      <a:pt x="1275014" y="734771"/>
                      <a:pt x="1274150" y="735990"/>
                      <a:pt x="1273033" y="736397"/>
                    </a:cubicBezTo>
                    <a:cubicBezTo>
                      <a:pt x="1271915" y="736803"/>
                      <a:pt x="1269934" y="737006"/>
                      <a:pt x="1267089" y="737006"/>
                    </a:cubicBezTo>
                    <a:cubicBezTo>
                      <a:pt x="1247175" y="737006"/>
                      <a:pt x="1222283" y="736397"/>
                      <a:pt x="1192413" y="735178"/>
                    </a:cubicBezTo>
                    <a:cubicBezTo>
                      <a:pt x="1162543" y="733958"/>
                      <a:pt x="1143086" y="732485"/>
                      <a:pt x="1134044" y="730758"/>
                    </a:cubicBezTo>
                    <a:cubicBezTo>
                      <a:pt x="1125001" y="729031"/>
                      <a:pt x="1116975" y="725678"/>
                      <a:pt x="1109965" y="720700"/>
                    </a:cubicBezTo>
                    <a:cubicBezTo>
                      <a:pt x="1102954" y="715721"/>
                      <a:pt x="1093861" y="706933"/>
                      <a:pt x="1082685" y="694334"/>
                    </a:cubicBezTo>
                    <a:cubicBezTo>
                      <a:pt x="1079027" y="690270"/>
                      <a:pt x="1076081" y="688238"/>
                      <a:pt x="1073846" y="688238"/>
                    </a:cubicBezTo>
                    <a:cubicBezTo>
                      <a:pt x="1070188" y="688238"/>
                      <a:pt x="1063838" y="694284"/>
                      <a:pt x="1054796" y="706374"/>
                    </a:cubicBezTo>
                    <a:cubicBezTo>
                      <a:pt x="1045753" y="718464"/>
                      <a:pt x="1040013" y="726745"/>
                      <a:pt x="1037575" y="731215"/>
                    </a:cubicBezTo>
                    <a:cubicBezTo>
                      <a:pt x="1036559" y="733044"/>
                      <a:pt x="1035441" y="733958"/>
                      <a:pt x="1034222" y="733958"/>
                    </a:cubicBezTo>
                    <a:cubicBezTo>
                      <a:pt x="1033003" y="733958"/>
                      <a:pt x="1031275" y="732333"/>
                      <a:pt x="1029040" y="729082"/>
                    </a:cubicBezTo>
                    <a:cubicBezTo>
                      <a:pt x="1026805" y="725830"/>
                      <a:pt x="1022639" y="716890"/>
                      <a:pt x="1016543" y="702259"/>
                    </a:cubicBezTo>
                    <a:cubicBezTo>
                      <a:pt x="1035644" y="693318"/>
                      <a:pt x="1050173" y="687121"/>
                      <a:pt x="1060130" y="683666"/>
                    </a:cubicBezTo>
                    <a:lnTo>
                      <a:pt x="1060130" y="589178"/>
                    </a:lnTo>
                    <a:lnTo>
                      <a:pt x="1039403" y="589178"/>
                    </a:lnTo>
                    <a:cubicBezTo>
                      <a:pt x="1033917" y="589178"/>
                      <a:pt x="1029650" y="589890"/>
                      <a:pt x="1026602" y="591312"/>
                    </a:cubicBezTo>
                    <a:lnTo>
                      <a:pt x="1021115" y="578815"/>
                    </a:lnTo>
                    <a:cubicBezTo>
                      <a:pt x="1025383" y="579831"/>
                      <a:pt x="1030463" y="580339"/>
                      <a:pt x="1036355" y="580339"/>
                    </a:cubicBezTo>
                    <a:lnTo>
                      <a:pt x="1057082" y="580339"/>
                    </a:lnTo>
                    <a:lnTo>
                      <a:pt x="1064702" y="568147"/>
                    </a:lnTo>
                    <a:cubicBezTo>
                      <a:pt x="1065921" y="566522"/>
                      <a:pt x="1067089" y="565709"/>
                      <a:pt x="1068207" y="565709"/>
                    </a:cubicBezTo>
                    <a:close/>
                    <a:moveTo>
                      <a:pt x="1828226" y="565404"/>
                    </a:moveTo>
                    <a:cubicBezTo>
                      <a:pt x="1830461" y="565404"/>
                      <a:pt x="1835643" y="569366"/>
                      <a:pt x="1843771" y="577291"/>
                    </a:cubicBezTo>
                    <a:cubicBezTo>
                      <a:pt x="1851898" y="585216"/>
                      <a:pt x="1855963" y="590093"/>
                      <a:pt x="1855963" y="591922"/>
                    </a:cubicBezTo>
                    <a:cubicBezTo>
                      <a:pt x="1855963" y="593344"/>
                      <a:pt x="1853829" y="594055"/>
                      <a:pt x="1849562" y="594055"/>
                    </a:cubicBezTo>
                    <a:lnTo>
                      <a:pt x="1788297" y="594055"/>
                    </a:lnTo>
                    <a:lnTo>
                      <a:pt x="1788297" y="646481"/>
                    </a:lnTo>
                    <a:lnTo>
                      <a:pt x="1829445" y="646481"/>
                    </a:lnTo>
                    <a:lnTo>
                      <a:pt x="1840113" y="631241"/>
                    </a:lnTo>
                    <a:cubicBezTo>
                      <a:pt x="1841739" y="628802"/>
                      <a:pt x="1843466" y="627583"/>
                      <a:pt x="1845295" y="627583"/>
                    </a:cubicBezTo>
                    <a:cubicBezTo>
                      <a:pt x="1847123" y="627583"/>
                      <a:pt x="1852559" y="631393"/>
                      <a:pt x="1861601" y="639013"/>
                    </a:cubicBezTo>
                    <a:cubicBezTo>
                      <a:pt x="1870644" y="646633"/>
                      <a:pt x="1875165" y="651307"/>
                      <a:pt x="1875165" y="653034"/>
                    </a:cubicBezTo>
                    <a:cubicBezTo>
                      <a:pt x="1875165" y="654761"/>
                      <a:pt x="1872828" y="655625"/>
                      <a:pt x="1868155" y="655625"/>
                    </a:cubicBezTo>
                    <a:lnTo>
                      <a:pt x="1788297" y="655625"/>
                    </a:lnTo>
                    <a:lnTo>
                      <a:pt x="1788297" y="715975"/>
                    </a:lnTo>
                    <a:lnTo>
                      <a:pt x="1855658" y="715975"/>
                    </a:lnTo>
                    <a:lnTo>
                      <a:pt x="1867850" y="697687"/>
                    </a:lnTo>
                    <a:cubicBezTo>
                      <a:pt x="1869272" y="695452"/>
                      <a:pt x="1871000" y="694334"/>
                      <a:pt x="1873031" y="694334"/>
                    </a:cubicBezTo>
                    <a:cubicBezTo>
                      <a:pt x="1875063" y="694334"/>
                      <a:pt x="1881109" y="698602"/>
                      <a:pt x="1891167" y="707136"/>
                    </a:cubicBezTo>
                    <a:cubicBezTo>
                      <a:pt x="1901225" y="715670"/>
                      <a:pt x="1906255" y="720903"/>
                      <a:pt x="1906255" y="722833"/>
                    </a:cubicBezTo>
                    <a:cubicBezTo>
                      <a:pt x="1906255" y="724764"/>
                      <a:pt x="1903816" y="725729"/>
                      <a:pt x="1898939" y="725729"/>
                    </a:cubicBezTo>
                    <a:lnTo>
                      <a:pt x="1671863" y="725729"/>
                    </a:lnTo>
                    <a:cubicBezTo>
                      <a:pt x="1666377" y="725729"/>
                      <a:pt x="1662110" y="726338"/>
                      <a:pt x="1659062" y="727558"/>
                    </a:cubicBezTo>
                    <a:lnTo>
                      <a:pt x="1651442" y="714451"/>
                    </a:lnTo>
                    <a:cubicBezTo>
                      <a:pt x="1655709" y="715467"/>
                      <a:pt x="1660789" y="715975"/>
                      <a:pt x="1666682" y="715975"/>
                    </a:cubicBezTo>
                    <a:lnTo>
                      <a:pt x="1759036" y="715975"/>
                    </a:lnTo>
                    <a:lnTo>
                      <a:pt x="1759036" y="655625"/>
                    </a:lnTo>
                    <a:lnTo>
                      <a:pt x="1702039" y="655625"/>
                    </a:lnTo>
                    <a:cubicBezTo>
                      <a:pt x="1697365" y="655625"/>
                      <a:pt x="1693098" y="656336"/>
                      <a:pt x="1689237" y="657758"/>
                    </a:cubicBezTo>
                    <a:lnTo>
                      <a:pt x="1681617" y="644957"/>
                    </a:lnTo>
                    <a:cubicBezTo>
                      <a:pt x="1685884" y="645973"/>
                      <a:pt x="1690964" y="646481"/>
                      <a:pt x="1696857" y="646481"/>
                    </a:cubicBezTo>
                    <a:lnTo>
                      <a:pt x="1759036" y="646481"/>
                    </a:lnTo>
                    <a:lnTo>
                      <a:pt x="1759036" y="594055"/>
                    </a:lnTo>
                    <a:lnTo>
                      <a:pt x="1716669" y="594055"/>
                    </a:lnTo>
                    <a:cubicBezTo>
                      <a:pt x="1711183" y="594055"/>
                      <a:pt x="1706915" y="594665"/>
                      <a:pt x="1703867" y="595884"/>
                    </a:cubicBezTo>
                    <a:lnTo>
                      <a:pt x="1698381" y="583082"/>
                    </a:lnTo>
                    <a:cubicBezTo>
                      <a:pt x="1702648" y="584098"/>
                      <a:pt x="1707728" y="584606"/>
                      <a:pt x="1713621" y="584606"/>
                    </a:cubicBezTo>
                    <a:lnTo>
                      <a:pt x="1813900" y="584606"/>
                    </a:lnTo>
                    <a:lnTo>
                      <a:pt x="1823654" y="569671"/>
                    </a:lnTo>
                    <a:cubicBezTo>
                      <a:pt x="1825483" y="566826"/>
                      <a:pt x="1827007" y="565404"/>
                      <a:pt x="1828226" y="565404"/>
                    </a:cubicBezTo>
                    <a:close/>
                    <a:moveTo>
                      <a:pt x="244180" y="564490"/>
                    </a:moveTo>
                    <a:lnTo>
                      <a:pt x="244180" y="590398"/>
                    </a:lnTo>
                    <a:lnTo>
                      <a:pt x="320990" y="590398"/>
                    </a:lnTo>
                    <a:lnTo>
                      <a:pt x="320990" y="564490"/>
                    </a:lnTo>
                    <a:close/>
                    <a:moveTo>
                      <a:pt x="157922" y="564490"/>
                    </a:moveTo>
                    <a:cubicBezTo>
                      <a:pt x="159750" y="564490"/>
                      <a:pt x="163408" y="566217"/>
                      <a:pt x="168894" y="569671"/>
                    </a:cubicBezTo>
                    <a:cubicBezTo>
                      <a:pt x="174381" y="573126"/>
                      <a:pt x="178902" y="575920"/>
                      <a:pt x="182458" y="578053"/>
                    </a:cubicBezTo>
                    <a:cubicBezTo>
                      <a:pt x="186014" y="580187"/>
                      <a:pt x="187792" y="582219"/>
                      <a:pt x="187792" y="584149"/>
                    </a:cubicBezTo>
                    <a:cubicBezTo>
                      <a:pt x="187792" y="586080"/>
                      <a:pt x="183322" y="588975"/>
                      <a:pt x="174381" y="592836"/>
                    </a:cubicBezTo>
                    <a:lnTo>
                      <a:pt x="174381" y="685495"/>
                    </a:lnTo>
                    <a:cubicBezTo>
                      <a:pt x="183118" y="694233"/>
                      <a:pt x="193837" y="699973"/>
                      <a:pt x="206537" y="702716"/>
                    </a:cubicBezTo>
                    <a:cubicBezTo>
                      <a:pt x="219237" y="705460"/>
                      <a:pt x="241640" y="706831"/>
                      <a:pt x="273746" y="706831"/>
                    </a:cubicBezTo>
                    <a:cubicBezTo>
                      <a:pt x="321295" y="706831"/>
                      <a:pt x="361223" y="704901"/>
                      <a:pt x="393532" y="701040"/>
                    </a:cubicBezTo>
                    <a:lnTo>
                      <a:pt x="393837" y="707136"/>
                    </a:lnTo>
                    <a:cubicBezTo>
                      <a:pt x="382661" y="710590"/>
                      <a:pt x="375447" y="713638"/>
                      <a:pt x="372196" y="716280"/>
                    </a:cubicBezTo>
                    <a:cubicBezTo>
                      <a:pt x="368945" y="718922"/>
                      <a:pt x="367116" y="723290"/>
                      <a:pt x="366710" y="729386"/>
                    </a:cubicBezTo>
                    <a:cubicBezTo>
                      <a:pt x="366506" y="730809"/>
                      <a:pt x="365694" y="732079"/>
                      <a:pt x="364271" y="733196"/>
                    </a:cubicBezTo>
                    <a:cubicBezTo>
                      <a:pt x="362849" y="734314"/>
                      <a:pt x="361223" y="734873"/>
                      <a:pt x="359395" y="734873"/>
                    </a:cubicBezTo>
                    <a:cubicBezTo>
                      <a:pt x="335214" y="734873"/>
                      <a:pt x="308798" y="734009"/>
                      <a:pt x="280147" y="732282"/>
                    </a:cubicBezTo>
                    <a:cubicBezTo>
                      <a:pt x="251495" y="730555"/>
                      <a:pt x="232547" y="729132"/>
                      <a:pt x="223301" y="728015"/>
                    </a:cubicBezTo>
                    <a:cubicBezTo>
                      <a:pt x="214056" y="726897"/>
                      <a:pt x="206487" y="724662"/>
                      <a:pt x="200594" y="721309"/>
                    </a:cubicBezTo>
                    <a:cubicBezTo>
                      <a:pt x="194701" y="717956"/>
                      <a:pt x="185658" y="710692"/>
                      <a:pt x="173467" y="699516"/>
                    </a:cubicBezTo>
                    <a:cubicBezTo>
                      <a:pt x="167980" y="694436"/>
                      <a:pt x="163916" y="691896"/>
                      <a:pt x="161275" y="691896"/>
                    </a:cubicBezTo>
                    <a:cubicBezTo>
                      <a:pt x="158633" y="691896"/>
                      <a:pt x="156245" y="692760"/>
                      <a:pt x="154112" y="694487"/>
                    </a:cubicBezTo>
                    <a:cubicBezTo>
                      <a:pt x="151978" y="696214"/>
                      <a:pt x="148778" y="700176"/>
                      <a:pt x="144510" y="706374"/>
                    </a:cubicBezTo>
                    <a:cubicBezTo>
                      <a:pt x="140243" y="712572"/>
                      <a:pt x="136179" y="720039"/>
                      <a:pt x="132319" y="728777"/>
                    </a:cubicBezTo>
                    <a:cubicBezTo>
                      <a:pt x="131506" y="730606"/>
                      <a:pt x="130591" y="731520"/>
                      <a:pt x="129575" y="731520"/>
                    </a:cubicBezTo>
                    <a:cubicBezTo>
                      <a:pt x="128559" y="731520"/>
                      <a:pt x="127746" y="731215"/>
                      <a:pt x="127137" y="730606"/>
                    </a:cubicBezTo>
                    <a:cubicBezTo>
                      <a:pt x="126527" y="729996"/>
                      <a:pt x="123886" y="726745"/>
                      <a:pt x="119212" y="720852"/>
                    </a:cubicBezTo>
                    <a:cubicBezTo>
                      <a:pt x="114539" y="714959"/>
                      <a:pt x="110170" y="709168"/>
                      <a:pt x="106106" y="703478"/>
                    </a:cubicBezTo>
                    <a:cubicBezTo>
                      <a:pt x="122565" y="693522"/>
                      <a:pt x="136992" y="686511"/>
                      <a:pt x="149387" y="682447"/>
                    </a:cubicBezTo>
                    <a:lnTo>
                      <a:pt x="149387" y="587654"/>
                    </a:lnTo>
                    <a:lnTo>
                      <a:pt x="124394" y="587654"/>
                    </a:lnTo>
                    <a:cubicBezTo>
                      <a:pt x="118907" y="587654"/>
                      <a:pt x="114640" y="588366"/>
                      <a:pt x="111592" y="589788"/>
                    </a:cubicBezTo>
                    <a:lnTo>
                      <a:pt x="106106" y="576986"/>
                    </a:lnTo>
                    <a:cubicBezTo>
                      <a:pt x="110373" y="578002"/>
                      <a:pt x="115453" y="578510"/>
                      <a:pt x="121346" y="578510"/>
                    </a:cubicBezTo>
                    <a:lnTo>
                      <a:pt x="145425" y="578510"/>
                    </a:lnTo>
                    <a:lnTo>
                      <a:pt x="153045" y="567538"/>
                    </a:lnTo>
                    <a:cubicBezTo>
                      <a:pt x="154467" y="565506"/>
                      <a:pt x="156093" y="564490"/>
                      <a:pt x="157922" y="564490"/>
                    </a:cubicBezTo>
                    <a:close/>
                    <a:moveTo>
                      <a:pt x="1201862" y="546506"/>
                    </a:moveTo>
                    <a:lnTo>
                      <a:pt x="1201862" y="580644"/>
                    </a:lnTo>
                    <a:lnTo>
                      <a:pt x="1242095" y="580644"/>
                    </a:lnTo>
                    <a:lnTo>
                      <a:pt x="1242095" y="546506"/>
                    </a:lnTo>
                    <a:close/>
                    <a:moveTo>
                      <a:pt x="1141511" y="546506"/>
                    </a:moveTo>
                    <a:lnTo>
                      <a:pt x="1141511" y="580644"/>
                    </a:lnTo>
                    <a:lnTo>
                      <a:pt x="1177783" y="580644"/>
                    </a:lnTo>
                    <a:lnTo>
                      <a:pt x="1177783" y="546506"/>
                    </a:lnTo>
                    <a:close/>
                    <a:moveTo>
                      <a:pt x="882736" y="529742"/>
                    </a:moveTo>
                    <a:cubicBezTo>
                      <a:pt x="909559" y="537870"/>
                      <a:pt x="930082" y="545084"/>
                      <a:pt x="944306" y="551383"/>
                    </a:cubicBezTo>
                    <a:cubicBezTo>
                      <a:pt x="958530" y="557682"/>
                      <a:pt x="968283" y="563626"/>
                      <a:pt x="973567" y="569214"/>
                    </a:cubicBezTo>
                    <a:cubicBezTo>
                      <a:pt x="978850" y="574802"/>
                      <a:pt x="981491" y="581050"/>
                      <a:pt x="981491" y="587959"/>
                    </a:cubicBezTo>
                    <a:cubicBezTo>
                      <a:pt x="981491" y="594868"/>
                      <a:pt x="980221" y="600659"/>
                      <a:pt x="977681" y="605333"/>
                    </a:cubicBezTo>
                    <a:cubicBezTo>
                      <a:pt x="975141" y="610006"/>
                      <a:pt x="972551" y="612343"/>
                      <a:pt x="969909" y="612343"/>
                    </a:cubicBezTo>
                    <a:cubicBezTo>
                      <a:pt x="967267" y="612343"/>
                      <a:pt x="965235" y="611784"/>
                      <a:pt x="963813" y="610667"/>
                    </a:cubicBezTo>
                    <a:cubicBezTo>
                      <a:pt x="962391" y="609549"/>
                      <a:pt x="960155" y="606552"/>
                      <a:pt x="957107" y="601675"/>
                    </a:cubicBezTo>
                    <a:cubicBezTo>
                      <a:pt x="947151" y="586232"/>
                      <a:pt x="936229" y="573684"/>
                      <a:pt x="924341" y="564032"/>
                    </a:cubicBezTo>
                    <a:cubicBezTo>
                      <a:pt x="912454" y="554380"/>
                      <a:pt x="897570" y="544678"/>
                      <a:pt x="879688" y="534924"/>
                    </a:cubicBezTo>
                    <a:close/>
                    <a:moveTo>
                      <a:pt x="817509" y="529133"/>
                    </a:moveTo>
                    <a:cubicBezTo>
                      <a:pt x="840471" y="539902"/>
                      <a:pt x="851951" y="547116"/>
                      <a:pt x="851951" y="550774"/>
                    </a:cubicBezTo>
                    <a:cubicBezTo>
                      <a:pt x="851951" y="552602"/>
                      <a:pt x="850021" y="553517"/>
                      <a:pt x="846160" y="553517"/>
                    </a:cubicBezTo>
                    <a:cubicBezTo>
                      <a:pt x="842299" y="553517"/>
                      <a:pt x="838439" y="554939"/>
                      <a:pt x="834578" y="557784"/>
                    </a:cubicBezTo>
                    <a:cubicBezTo>
                      <a:pt x="830717" y="560629"/>
                      <a:pt x="824824" y="566318"/>
                      <a:pt x="816899" y="574853"/>
                    </a:cubicBezTo>
                    <a:cubicBezTo>
                      <a:pt x="831936" y="606755"/>
                      <a:pt x="848192" y="631647"/>
                      <a:pt x="865667" y="649529"/>
                    </a:cubicBezTo>
                    <a:cubicBezTo>
                      <a:pt x="880298" y="630834"/>
                      <a:pt x="893506" y="603809"/>
                      <a:pt x="905291" y="568452"/>
                    </a:cubicBezTo>
                    <a:cubicBezTo>
                      <a:pt x="910778" y="571297"/>
                      <a:pt x="917585" y="575818"/>
                      <a:pt x="925713" y="582016"/>
                    </a:cubicBezTo>
                    <a:cubicBezTo>
                      <a:pt x="933841" y="588213"/>
                      <a:pt x="937905" y="592226"/>
                      <a:pt x="937905" y="594055"/>
                    </a:cubicBezTo>
                    <a:cubicBezTo>
                      <a:pt x="937905" y="595884"/>
                      <a:pt x="936330" y="596900"/>
                      <a:pt x="933181" y="597103"/>
                    </a:cubicBezTo>
                    <a:cubicBezTo>
                      <a:pt x="930031" y="597306"/>
                      <a:pt x="927694" y="597916"/>
                      <a:pt x="926170" y="598932"/>
                    </a:cubicBezTo>
                    <a:cubicBezTo>
                      <a:pt x="924646" y="599948"/>
                      <a:pt x="922767" y="602488"/>
                      <a:pt x="920531" y="606552"/>
                    </a:cubicBezTo>
                    <a:cubicBezTo>
                      <a:pt x="906714" y="632358"/>
                      <a:pt x="894319" y="651764"/>
                      <a:pt x="883346" y="664769"/>
                    </a:cubicBezTo>
                    <a:cubicBezTo>
                      <a:pt x="897570" y="674319"/>
                      <a:pt x="916010" y="683006"/>
                      <a:pt x="938667" y="690829"/>
                    </a:cubicBezTo>
                    <a:cubicBezTo>
                      <a:pt x="961324" y="698652"/>
                      <a:pt x="983625" y="704088"/>
                      <a:pt x="1005571" y="707136"/>
                    </a:cubicBezTo>
                    <a:lnTo>
                      <a:pt x="1005875" y="712927"/>
                    </a:lnTo>
                    <a:cubicBezTo>
                      <a:pt x="987791" y="713537"/>
                      <a:pt x="974684" y="719531"/>
                      <a:pt x="966556" y="730910"/>
                    </a:cubicBezTo>
                    <a:cubicBezTo>
                      <a:pt x="964931" y="733349"/>
                      <a:pt x="963508" y="734568"/>
                      <a:pt x="962289" y="734568"/>
                    </a:cubicBezTo>
                    <a:cubicBezTo>
                      <a:pt x="959851" y="734568"/>
                      <a:pt x="946947" y="729234"/>
                      <a:pt x="923579" y="718566"/>
                    </a:cubicBezTo>
                    <a:cubicBezTo>
                      <a:pt x="900211" y="707898"/>
                      <a:pt x="881111" y="695757"/>
                      <a:pt x="866277" y="682142"/>
                    </a:cubicBezTo>
                    <a:cubicBezTo>
                      <a:pt x="835391" y="708558"/>
                      <a:pt x="788248" y="727964"/>
                      <a:pt x="724850" y="740359"/>
                    </a:cubicBezTo>
                    <a:lnTo>
                      <a:pt x="722716" y="734568"/>
                    </a:lnTo>
                    <a:cubicBezTo>
                      <a:pt x="776158" y="717702"/>
                      <a:pt x="818830" y="694741"/>
                      <a:pt x="850732" y="665683"/>
                    </a:cubicBezTo>
                    <a:cubicBezTo>
                      <a:pt x="834679" y="644754"/>
                      <a:pt x="821167" y="616814"/>
                      <a:pt x="810194" y="581863"/>
                    </a:cubicBezTo>
                    <a:cubicBezTo>
                      <a:pt x="791906" y="599948"/>
                      <a:pt x="767319" y="617017"/>
                      <a:pt x="736432" y="633070"/>
                    </a:cubicBezTo>
                    <a:lnTo>
                      <a:pt x="732775" y="627888"/>
                    </a:lnTo>
                    <a:cubicBezTo>
                      <a:pt x="751063" y="613258"/>
                      <a:pt x="766607" y="598576"/>
                      <a:pt x="779409" y="583844"/>
                    </a:cubicBezTo>
                    <a:cubicBezTo>
                      <a:pt x="792211" y="569112"/>
                      <a:pt x="804911" y="550875"/>
                      <a:pt x="817509" y="529133"/>
                    </a:cubicBezTo>
                    <a:close/>
                    <a:moveTo>
                      <a:pt x="1941002" y="527609"/>
                    </a:moveTo>
                    <a:cubicBezTo>
                      <a:pt x="1961119" y="535534"/>
                      <a:pt x="1974682" y="542341"/>
                      <a:pt x="1981693" y="548030"/>
                    </a:cubicBezTo>
                    <a:cubicBezTo>
                      <a:pt x="1988703" y="553720"/>
                      <a:pt x="1992208" y="559968"/>
                      <a:pt x="1992208" y="566776"/>
                    </a:cubicBezTo>
                    <a:cubicBezTo>
                      <a:pt x="1992208" y="573583"/>
                      <a:pt x="1990430" y="579374"/>
                      <a:pt x="1986874" y="584149"/>
                    </a:cubicBezTo>
                    <a:cubicBezTo>
                      <a:pt x="1983318" y="588924"/>
                      <a:pt x="1980067" y="591312"/>
                      <a:pt x="1977121" y="591312"/>
                    </a:cubicBezTo>
                    <a:cubicBezTo>
                      <a:pt x="1974174" y="591312"/>
                      <a:pt x="1972091" y="590296"/>
                      <a:pt x="1970872" y="588264"/>
                    </a:cubicBezTo>
                    <a:cubicBezTo>
                      <a:pt x="1969653" y="586232"/>
                      <a:pt x="1967977" y="581254"/>
                      <a:pt x="1965843" y="573329"/>
                    </a:cubicBezTo>
                    <a:cubicBezTo>
                      <a:pt x="1963709" y="565404"/>
                      <a:pt x="1960306" y="557936"/>
                      <a:pt x="1955632" y="550926"/>
                    </a:cubicBezTo>
                    <a:cubicBezTo>
                      <a:pt x="1950959" y="543916"/>
                      <a:pt x="1945472" y="537769"/>
                      <a:pt x="1939173" y="532486"/>
                    </a:cubicBezTo>
                    <a:close/>
                    <a:moveTo>
                      <a:pt x="1449969" y="527609"/>
                    </a:moveTo>
                    <a:cubicBezTo>
                      <a:pt x="1458910" y="531063"/>
                      <a:pt x="1466428" y="534365"/>
                      <a:pt x="1472524" y="537515"/>
                    </a:cubicBezTo>
                    <a:cubicBezTo>
                      <a:pt x="1478620" y="540664"/>
                      <a:pt x="1482075" y="542696"/>
                      <a:pt x="1482887" y="543611"/>
                    </a:cubicBezTo>
                    <a:cubicBezTo>
                      <a:pt x="1483700" y="544525"/>
                      <a:pt x="1484107" y="545490"/>
                      <a:pt x="1484107" y="546506"/>
                    </a:cubicBezTo>
                    <a:cubicBezTo>
                      <a:pt x="1484107" y="548945"/>
                      <a:pt x="1482379" y="550266"/>
                      <a:pt x="1478925" y="550469"/>
                    </a:cubicBezTo>
                    <a:cubicBezTo>
                      <a:pt x="1473032" y="550875"/>
                      <a:pt x="1467800" y="555701"/>
                      <a:pt x="1463228" y="564947"/>
                    </a:cubicBezTo>
                    <a:cubicBezTo>
                      <a:pt x="1458656" y="574192"/>
                      <a:pt x="1453525" y="583895"/>
                      <a:pt x="1447835" y="594055"/>
                    </a:cubicBezTo>
                    <a:lnTo>
                      <a:pt x="1558173" y="594055"/>
                    </a:lnTo>
                    <a:lnTo>
                      <a:pt x="1572803" y="574853"/>
                    </a:lnTo>
                    <a:cubicBezTo>
                      <a:pt x="1574632" y="572618"/>
                      <a:pt x="1576156" y="571500"/>
                      <a:pt x="1577375" y="571500"/>
                    </a:cubicBezTo>
                    <a:cubicBezTo>
                      <a:pt x="1578595" y="571500"/>
                      <a:pt x="1580677" y="572618"/>
                      <a:pt x="1583624" y="574853"/>
                    </a:cubicBezTo>
                    <a:cubicBezTo>
                      <a:pt x="1586570" y="577088"/>
                      <a:pt x="1590533" y="580492"/>
                      <a:pt x="1595511" y="585064"/>
                    </a:cubicBezTo>
                    <a:cubicBezTo>
                      <a:pt x="1600489" y="589636"/>
                      <a:pt x="1603791" y="592887"/>
                      <a:pt x="1605417" y="594817"/>
                    </a:cubicBezTo>
                    <a:cubicBezTo>
                      <a:pt x="1607043" y="596748"/>
                      <a:pt x="1607855" y="598424"/>
                      <a:pt x="1607855" y="599846"/>
                    </a:cubicBezTo>
                    <a:cubicBezTo>
                      <a:pt x="1607855" y="602082"/>
                      <a:pt x="1606027" y="603199"/>
                      <a:pt x="1602369" y="603199"/>
                    </a:cubicBezTo>
                    <a:lnTo>
                      <a:pt x="1541409" y="603199"/>
                    </a:lnTo>
                    <a:cubicBezTo>
                      <a:pt x="1532671" y="629412"/>
                      <a:pt x="1520987" y="651459"/>
                      <a:pt x="1506357" y="669341"/>
                    </a:cubicBezTo>
                    <a:cubicBezTo>
                      <a:pt x="1552483" y="682346"/>
                      <a:pt x="1575547" y="695960"/>
                      <a:pt x="1575547" y="710184"/>
                    </a:cubicBezTo>
                    <a:cubicBezTo>
                      <a:pt x="1575547" y="716686"/>
                      <a:pt x="1574632" y="722274"/>
                      <a:pt x="1572803" y="726948"/>
                    </a:cubicBezTo>
                    <a:cubicBezTo>
                      <a:pt x="1570975" y="731622"/>
                      <a:pt x="1568993" y="733958"/>
                      <a:pt x="1566860" y="733958"/>
                    </a:cubicBezTo>
                    <a:cubicBezTo>
                      <a:pt x="1564726" y="733958"/>
                      <a:pt x="1562897" y="733400"/>
                      <a:pt x="1561373" y="732282"/>
                    </a:cubicBezTo>
                    <a:cubicBezTo>
                      <a:pt x="1559849" y="731164"/>
                      <a:pt x="1557665" y="729285"/>
                      <a:pt x="1554820" y="726643"/>
                    </a:cubicBezTo>
                    <a:cubicBezTo>
                      <a:pt x="1535923" y="709168"/>
                      <a:pt x="1514688" y="695350"/>
                      <a:pt x="1491117" y="685190"/>
                    </a:cubicBezTo>
                    <a:cubicBezTo>
                      <a:pt x="1475674" y="699008"/>
                      <a:pt x="1456979" y="709930"/>
                      <a:pt x="1435034" y="717956"/>
                    </a:cubicBezTo>
                    <a:cubicBezTo>
                      <a:pt x="1413088" y="725983"/>
                      <a:pt x="1384945" y="732536"/>
                      <a:pt x="1350604" y="737616"/>
                    </a:cubicBezTo>
                    <a:lnTo>
                      <a:pt x="1349385" y="732434"/>
                    </a:lnTo>
                    <a:cubicBezTo>
                      <a:pt x="1404452" y="717601"/>
                      <a:pt x="1443873" y="698805"/>
                      <a:pt x="1467647" y="676046"/>
                    </a:cubicBezTo>
                    <a:cubicBezTo>
                      <a:pt x="1447531" y="668934"/>
                      <a:pt x="1420708" y="662229"/>
                      <a:pt x="1387180" y="655930"/>
                    </a:cubicBezTo>
                    <a:cubicBezTo>
                      <a:pt x="1401607" y="630733"/>
                      <a:pt x="1411463" y="613156"/>
                      <a:pt x="1416746" y="603199"/>
                    </a:cubicBezTo>
                    <a:lnTo>
                      <a:pt x="1353043" y="603199"/>
                    </a:lnTo>
                    <a:cubicBezTo>
                      <a:pt x="1347556" y="603199"/>
                      <a:pt x="1343289" y="603910"/>
                      <a:pt x="1340241" y="605333"/>
                    </a:cubicBezTo>
                    <a:lnTo>
                      <a:pt x="1334755" y="592531"/>
                    </a:lnTo>
                    <a:cubicBezTo>
                      <a:pt x="1339022" y="593547"/>
                      <a:pt x="1344102" y="594055"/>
                      <a:pt x="1349995" y="594055"/>
                    </a:cubicBezTo>
                    <a:lnTo>
                      <a:pt x="1421623" y="594055"/>
                    </a:lnTo>
                    <a:cubicBezTo>
                      <a:pt x="1432798" y="571906"/>
                      <a:pt x="1442247" y="549758"/>
                      <a:pt x="1449969" y="527609"/>
                    </a:cubicBezTo>
                    <a:close/>
                    <a:moveTo>
                      <a:pt x="582203" y="515112"/>
                    </a:moveTo>
                    <a:cubicBezTo>
                      <a:pt x="580375" y="519379"/>
                      <a:pt x="578546" y="523342"/>
                      <a:pt x="576717" y="526999"/>
                    </a:cubicBezTo>
                    <a:cubicBezTo>
                      <a:pt x="584235" y="546100"/>
                      <a:pt x="592871" y="561137"/>
                      <a:pt x="602625" y="572110"/>
                    </a:cubicBezTo>
                    <a:cubicBezTo>
                      <a:pt x="615833" y="555041"/>
                      <a:pt x="626602" y="536042"/>
                      <a:pt x="634934" y="515112"/>
                    </a:cubicBezTo>
                    <a:close/>
                    <a:moveTo>
                      <a:pt x="459979" y="497738"/>
                    </a:moveTo>
                    <a:lnTo>
                      <a:pt x="459979" y="554431"/>
                    </a:lnTo>
                    <a:lnTo>
                      <a:pt x="505089" y="554431"/>
                    </a:lnTo>
                    <a:lnTo>
                      <a:pt x="505089" y="497738"/>
                    </a:lnTo>
                    <a:close/>
                    <a:moveTo>
                      <a:pt x="2042500" y="493471"/>
                    </a:moveTo>
                    <a:lnTo>
                      <a:pt x="2047987" y="496214"/>
                    </a:lnTo>
                    <a:lnTo>
                      <a:pt x="2007753" y="623621"/>
                    </a:lnTo>
                    <a:cubicBezTo>
                      <a:pt x="2001047" y="644550"/>
                      <a:pt x="1997695" y="659892"/>
                      <a:pt x="1997695" y="669646"/>
                    </a:cubicBezTo>
                    <a:cubicBezTo>
                      <a:pt x="1997695" y="679399"/>
                      <a:pt x="1998609" y="689204"/>
                      <a:pt x="2000438" y="699059"/>
                    </a:cubicBezTo>
                    <a:cubicBezTo>
                      <a:pt x="2002267" y="708914"/>
                      <a:pt x="2003181" y="715772"/>
                      <a:pt x="2003181" y="719633"/>
                    </a:cubicBezTo>
                    <a:cubicBezTo>
                      <a:pt x="2003181" y="732434"/>
                      <a:pt x="1998507" y="738835"/>
                      <a:pt x="1989160" y="738835"/>
                    </a:cubicBezTo>
                    <a:cubicBezTo>
                      <a:pt x="1983064" y="738835"/>
                      <a:pt x="1977933" y="736295"/>
                      <a:pt x="1973768" y="731215"/>
                    </a:cubicBezTo>
                    <a:cubicBezTo>
                      <a:pt x="1969602" y="726135"/>
                      <a:pt x="1967519" y="720141"/>
                      <a:pt x="1967519" y="713232"/>
                    </a:cubicBezTo>
                    <a:cubicBezTo>
                      <a:pt x="1967519" y="710590"/>
                      <a:pt x="1968231" y="706780"/>
                      <a:pt x="1969653" y="701802"/>
                    </a:cubicBezTo>
                    <a:cubicBezTo>
                      <a:pt x="1971075" y="696824"/>
                      <a:pt x="1972142" y="692048"/>
                      <a:pt x="1972853" y="687476"/>
                    </a:cubicBezTo>
                    <a:cubicBezTo>
                      <a:pt x="1973565" y="682904"/>
                      <a:pt x="1973920" y="677469"/>
                      <a:pt x="1973920" y="671170"/>
                    </a:cubicBezTo>
                    <a:cubicBezTo>
                      <a:pt x="1973920" y="664870"/>
                      <a:pt x="1970720" y="660044"/>
                      <a:pt x="1964319" y="656692"/>
                    </a:cubicBezTo>
                    <a:cubicBezTo>
                      <a:pt x="1957918" y="653339"/>
                      <a:pt x="1948825" y="650342"/>
                      <a:pt x="1937039" y="647700"/>
                    </a:cubicBezTo>
                    <a:lnTo>
                      <a:pt x="1937649" y="641604"/>
                    </a:lnTo>
                    <a:cubicBezTo>
                      <a:pt x="1943135" y="641807"/>
                      <a:pt x="1949130" y="641909"/>
                      <a:pt x="1955632" y="641909"/>
                    </a:cubicBezTo>
                    <a:cubicBezTo>
                      <a:pt x="1962135" y="641909"/>
                      <a:pt x="1967773" y="640994"/>
                      <a:pt x="1972549" y="639166"/>
                    </a:cubicBezTo>
                    <a:cubicBezTo>
                      <a:pt x="1977324" y="637337"/>
                      <a:pt x="1981083" y="634340"/>
                      <a:pt x="1983826" y="630174"/>
                    </a:cubicBezTo>
                    <a:cubicBezTo>
                      <a:pt x="1986569" y="626008"/>
                      <a:pt x="1989973" y="619150"/>
                      <a:pt x="1994037" y="609600"/>
                    </a:cubicBezTo>
                    <a:close/>
                    <a:moveTo>
                      <a:pt x="1372550" y="491642"/>
                    </a:moveTo>
                    <a:lnTo>
                      <a:pt x="1379560" y="491642"/>
                    </a:lnTo>
                    <a:cubicBezTo>
                      <a:pt x="1382202" y="498754"/>
                      <a:pt x="1384031" y="504749"/>
                      <a:pt x="1385047" y="509626"/>
                    </a:cubicBezTo>
                    <a:lnTo>
                      <a:pt x="1549943" y="509626"/>
                    </a:lnTo>
                    <a:lnTo>
                      <a:pt x="1558783" y="497434"/>
                    </a:lnTo>
                    <a:cubicBezTo>
                      <a:pt x="1560002" y="495605"/>
                      <a:pt x="1561323" y="494690"/>
                      <a:pt x="1562745" y="494690"/>
                    </a:cubicBezTo>
                    <a:cubicBezTo>
                      <a:pt x="1564167" y="494690"/>
                      <a:pt x="1566453" y="495706"/>
                      <a:pt x="1569603" y="497738"/>
                    </a:cubicBezTo>
                    <a:cubicBezTo>
                      <a:pt x="1572753" y="499770"/>
                      <a:pt x="1577985" y="503885"/>
                      <a:pt x="1585300" y="510083"/>
                    </a:cubicBezTo>
                    <a:cubicBezTo>
                      <a:pt x="1592615" y="516280"/>
                      <a:pt x="1596832" y="519989"/>
                      <a:pt x="1597949" y="521208"/>
                    </a:cubicBezTo>
                    <a:cubicBezTo>
                      <a:pt x="1599067" y="522427"/>
                      <a:pt x="1599626" y="523646"/>
                      <a:pt x="1599626" y="524866"/>
                    </a:cubicBezTo>
                    <a:cubicBezTo>
                      <a:pt x="1599626" y="527101"/>
                      <a:pt x="1596171" y="528371"/>
                      <a:pt x="1589263" y="528676"/>
                    </a:cubicBezTo>
                    <a:cubicBezTo>
                      <a:pt x="1582354" y="528980"/>
                      <a:pt x="1575699" y="530962"/>
                      <a:pt x="1569298" y="534619"/>
                    </a:cubicBezTo>
                    <a:cubicBezTo>
                      <a:pt x="1562897" y="538277"/>
                      <a:pt x="1551671" y="547319"/>
                      <a:pt x="1535618" y="561746"/>
                    </a:cubicBezTo>
                    <a:lnTo>
                      <a:pt x="1530436" y="558698"/>
                    </a:lnTo>
                    <a:cubicBezTo>
                      <a:pt x="1539174" y="544678"/>
                      <a:pt x="1545778" y="531470"/>
                      <a:pt x="1550248" y="519074"/>
                    </a:cubicBezTo>
                    <a:lnTo>
                      <a:pt x="1387180" y="519074"/>
                    </a:lnTo>
                    <a:cubicBezTo>
                      <a:pt x="1387790" y="522935"/>
                      <a:pt x="1388095" y="526593"/>
                      <a:pt x="1388095" y="530047"/>
                    </a:cubicBezTo>
                    <a:cubicBezTo>
                      <a:pt x="1388095" y="540817"/>
                      <a:pt x="1385809" y="549453"/>
                      <a:pt x="1381237" y="555955"/>
                    </a:cubicBezTo>
                    <a:cubicBezTo>
                      <a:pt x="1376665" y="562458"/>
                      <a:pt x="1370416" y="565709"/>
                      <a:pt x="1362491" y="565709"/>
                    </a:cubicBezTo>
                    <a:cubicBezTo>
                      <a:pt x="1358021" y="565709"/>
                      <a:pt x="1354567" y="564591"/>
                      <a:pt x="1352128" y="562356"/>
                    </a:cubicBezTo>
                    <a:cubicBezTo>
                      <a:pt x="1349690" y="560121"/>
                      <a:pt x="1348471" y="557835"/>
                      <a:pt x="1348471" y="555498"/>
                    </a:cubicBezTo>
                    <a:cubicBezTo>
                      <a:pt x="1348471" y="553161"/>
                      <a:pt x="1350503" y="549453"/>
                      <a:pt x="1354567" y="544373"/>
                    </a:cubicBezTo>
                    <a:cubicBezTo>
                      <a:pt x="1366962" y="529133"/>
                      <a:pt x="1372956" y="511556"/>
                      <a:pt x="1372550" y="491642"/>
                    </a:cubicBezTo>
                    <a:close/>
                    <a:moveTo>
                      <a:pt x="959851" y="491033"/>
                    </a:moveTo>
                    <a:cubicBezTo>
                      <a:pt x="963508" y="491033"/>
                      <a:pt x="970722" y="495605"/>
                      <a:pt x="981491" y="504749"/>
                    </a:cubicBezTo>
                    <a:cubicBezTo>
                      <a:pt x="992261" y="513893"/>
                      <a:pt x="997646" y="519582"/>
                      <a:pt x="997646" y="521818"/>
                    </a:cubicBezTo>
                    <a:cubicBezTo>
                      <a:pt x="997646" y="523240"/>
                      <a:pt x="995715" y="523951"/>
                      <a:pt x="991855" y="523951"/>
                    </a:cubicBezTo>
                    <a:lnTo>
                      <a:pt x="751367" y="523951"/>
                    </a:lnTo>
                    <a:cubicBezTo>
                      <a:pt x="745881" y="523951"/>
                      <a:pt x="741614" y="524662"/>
                      <a:pt x="738566" y="526085"/>
                    </a:cubicBezTo>
                    <a:lnTo>
                      <a:pt x="733079" y="513588"/>
                    </a:lnTo>
                    <a:cubicBezTo>
                      <a:pt x="737347" y="514604"/>
                      <a:pt x="742427" y="515112"/>
                      <a:pt x="748319" y="515112"/>
                    </a:cubicBezTo>
                    <a:lnTo>
                      <a:pt x="941258" y="515112"/>
                    </a:lnTo>
                    <a:lnTo>
                      <a:pt x="953755" y="494995"/>
                    </a:lnTo>
                    <a:cubicBezTo>
                      <a:pt x="955380" y="492354"/>
                      <a:pt x="957412" y="491033"/>
                      <a:pt x="959851" y="491033"/>
                    </a:cubicBezTo>
                    <a:close/>
                    <a:moveTo>
                      <a:pt x="435899" y="473659"/>
                    </a:moveTo>
                    <a:cubicBezTo>
                      <a:pt x="446669" y="478536"/>
                      <a:pt x="455711" y="483311"/>
                      <a:pt x="463027" y="487985"/>
                    </a:cubicBezTo>
                    <a:lnTo>
                      <a:pt x="502955" y="487985"/>
                    </a:lnTo>
                    <a:lnTo>
                      <a:pt x="509966" y="476402"/>
                    </a:lnTo>
                    <a:cubicBezTo>
                      <a:pt x="511185" y="474574"/>
                      <a:pt x="512353" y="473659"/>
                      <a:pt x="513471" y="473659"/>
                    </a:cubicBezTo>
                    <a:cubicBezTo>
                      <a:pt x="514589" y="473659"/>
                      <a:pt x="519262" y="476453"/>
                      <a:pt x="527492" y="482041"/>
                    </a:cubicBezTo>
                    <a:cubicBezTo>
                      <a:pt x="535721" y="487629"/>
                      <a:pt x="539836" y="491338"/>
                      <a:pt x="539836" y="493166"/>
                    </a:cubicBezTo>
                    <a:cubicBezTo>
                      <a:pt x="539836" y="495605"/>
                      <a:pt x="535671" y="497840"/>
                      <a:pt x="527339" y="499872"/>
                    </a:cubicBezTo>
                    <a:lnTo>
                      <a:pt x="527339" y="534619"/>
                    </a:lnTo>
                    <a:lnTo>
                      <a:pt x="527949" y="562661"/>
                    </a:lnTo>
                    <a:cubicBezTo>
                      <a:pt x="527949" y="564896"/>
                      <a:pt x="527441" y="566420"/>
                      <a:pt x="526425" y="567233"/>
                    </a:cubicBezTo>
                    <a:cubicBezTo>
                      <a:pt x="525409" y="568046"/>
                      <a:pt x="522615" y="569163"/>
                      <a:pt x="518043" y="570586"/>
                    </a:cubicBezTo>
                    <a:cubicBezTo>
                      <a:pt x="513471" y="572008"/>
                      <a:pt x="510321" y="572719"/>
                      <a:pt x="508594" y="572719"/>
                    </a:cubicBezTo>
                    <a:cubicBezTo>
                      <a:pt x="506867" y="572719"/>
                      <a:pt x="505851" y="572110"/>
                      <a:pt x="505546" y="570890"/>
                    </a:cubicBezTo>
                    <a:cubicBezTo>
                      <a:pt x="505241" y="569671"/>
                      <a:pt x="505089" y="567538"/>
                      <a:pt x="505089" y="564490"/>
                    </a:cubicBezTo>
                    <a:lnTo>
                      <a:pt x="505089" y="562661"/>
                    </a:lnTo>
                    <a:lnTo>
                      <a:pt x="459979" y="562661"/>
                    </a:lnTo>
                    <a:lnTo>
                      <a:pt x="459979" y="570586"/>
                    </a:lnTo>
                    <a:cubicBezTo>
                      <a:pt x="459979" y="572414"/>
                      <a:pt x="458912" y="574040"/>
                      <a:pt x="456778" y="575462"/>
                    </a:cubicBezTo>
                    <a:cubicBezTo>
                      <a:pt x="454645" y="576885"/>
                      <a:pt x="451850" y="578104"/>
                      <a:pt x="448396" y="579120"/>
                    </a:cubicBezTo>
                    <a:cubicBezTo>
                      <a:pt x="444942" y="580136"/>
                      <a:pt x="441386" y="580644"/>
                      <a:pt x="437728" y="580644"/>
                    </a:cubicBezTo>
                    <a:cubicBezTo>
                      <a:pt x="436103" y="580644"/>
                      <a:pt x="435391" y="579526"/>
                      <a:pt x="435595" y="577291"/>
                    </a:cubicBezTo>
                    <a:cubicBezTo>
                      <a:pt x="436407" y="567538"/>
                      <a:pt x="436814" y="557784"/>
                      <a:pt x="436814" y="548030"/>
                    </a:cubicBezTo>
                    <a:lnTo>
                      <a:pt x="436814" y="499567"/>
                    </a:lnTo>
                    <a:cubicBezTo>
                      <a:pt x="436814" y="491033"/>
                      <a:pt x="436509" y="482397"/>
                      <a:pt x="435899" y="473659"/>
                    </a:cubicBezTo>
                    <a:close/>
                    <a:moveTo>
                      <a:pt x="129271" y="469087"/>
                    </a:moveTo>
                    <a:cubicBezTo>
                      <a:pt x="150200" y="479044"/>
                      <a:pt x="164272" y="486918"/>
                      <a:pt x="171485" y="492709"/>
                    </a:cubicBezTo>
                    <a:cubicBezTo>
                      <a:pt x="178699" y="498500"/>
                      <a:pt x="182306" y="504190"/>
                      <a:pt x="182306" y="509778"/>
                    </a:cubicBezTo>
                    <a:cubicBezTo>
                      <a:pt x="182306" y="515366"/>
                      <a:pt x="180680" y="521360"/>
                      <a:pt x="177429" y="527761"/>
                    </a:cubicBezTo>
                    <a:cubicBezTo>
                      <a:pt x="174178" y="534162"/>
                      <a:pt x="170520" y="537362"/>
                      <a:pt x="166456" y="537362"/>
                    </a:cubicBezTo>
                    <a:cubicBezTo>
                      <a:pt x="164018" y="537362"/>
                      <a:pt x="162189" y="536753"/>
                      <a:pt x="160970" y="535534"/>
                    </a:cubicBezTo>
                    <a:cubicBezTo>
                      <a:pt x="159750" y="534314"/>
                      <a:pt x="157465" y="529133"/>
                      <a:pt x="154112" y="519989"/>
                    </a:cubicBezTo>
                    <a:cubicBezTo>
                      <a:pt x="150759" y="510845"/>
                      <a:pt x="147152" y="503022"/>
                      <a:pt x="143291" y="496519"/>
                    </a:cubicBezTo>
                    <a:cubicBezTo>
                      <a:pt x="139431" y="490017"/>
                      <a:pt x="133538" y="482905"/>
                      <a:pt x="125613" y="475183"/>
                    </a:cubicBezTo>
                    <a:close/>
                    <a:moveTo>
                      <a:pt x="1970567" y="466039"/>
                    </a:moveTo>
                    <a:cubicBezTo>
                      <a:pt x="1991700" y="475590"/>
                      <a:pt x="2005416" y="482956"/>
                      <a:pt x="2011715" y="488137"/>
                    </a:cubicBezTo>
                    <a:cubicBezTo>
                      <a:pt x="2018015" y="493319"/>
                      <a:pt x="2021164" y="499008"/>
                      <a:pt x="2021164" y="505206"/>
                    </a:cubicBezTo>
                    <a:cubicBezTo>
                      <a:pt x="2021164" y="511404"/>
                      <a:pt x="2019539" y="517042"/>
                      <a:pt x="2016287" y="522122"/>
                    </a:cubicBezTo>
                    <a:cubicBezTo>
                      <a:pt x="2013036" y="527202"/>
                      <a:pt x="2009683" y="529742"/>
                      <a:pt x="2006229" y="529742"/>
                    </a:cubicBezTo>
                    <a:cubicBezTo>
                      <a:pt x="2004197" y="529742"/>
                      <a:pt x="2002521" y="529031"/>
                      <a:pt x="2001200" y="527609"/>
                    </a:cubicBezTo>
                    <a:cubicBezTo>
                      <a:pt x="1999879" y="526186"/>
                      <a:pt x="1998507" y="523138"/>
                      <a:pt x="1997085" y="518465"/>
                    </a:cubicBezTo>
                    <a:cubicBezTo>
                      <a:pt x="1991396" y="499364"/>
                      <a:pt x="1981743" y="483413"/>
                      <a:pt x="1968129" y="470611"/>
                    </a:cubicBezTo>
                    <a:close/>
                    <a:moveTo>
                      <a:pt x="1041232" y="466039"/>
                    </a:moveTo>
                    <a:cubicBezTo>
                      <a:pt x="1057488" y="473964"/>
                      <a:pt x="1070087" y="481533"/>
                      <a:pt x="1079027" y="488747"/>
                    </a:cubicBezTo>
                    <a:cubicBezTo>
                      <a:pt x="1087968" y="495960"/>
                      <a:pt x="1092439" y="503022"/>
                      <a:pt x="1092439" y="509930"/>
                    </a:cubicBezTo>
                    <a:cubicBezTo>
                      <a:pt x="1092439" y="516839"/>
                      <a:pt x="1090407" y="523545"/>
                      <a:pt x="1086343" y="530047"/>
                    </a:cubicBezTo>
                    <a:cubicBezTo>
                      <a:pt x="1082279" y="536550"/>
                      <a:pt x="1078723" y="539801"/>
                      <a:pt x="1075675" y="539801"/>
                    </a:cubicBezTo>
                    <a:cubicBezTo>
                      <a:pt x="1073643" y="539801"/>
                      <a:pt x="1072068" y="538988"/>
                      <a:pt x="1070950" y="537362"/>
                    </a:cubicBezTo>
                    <a:cubicBezTo>
                      <a:pt x="1069833" y="535737"/>
                      <a:pt x="1068664" y="532486"/>
                      <a:pt x="1067445" y="527609"/>
                    </a:cubicBezTo>
                    <a:cubicBezTo>
                      <a:pt x="1062975" y="508102"/>
                      <a:pt x="1053323" y="488798"/>
                      <a:pt x="1038489" y="469697"/>
                    </a:cubicBezTo>
                    <a:close/>
                    <a:moveTo>
                      <a:pt x="1248801" y="463906"/>
                    </a:moveTo>
                    <a:cubicBezTo>
                      <a:pt x="1250630" y="463906"/>
                      <a:pt x="1255456" y="467462"/>
                      <a:pt x="1263279" y="474574"/>
                    </a:cubicBezTo>
                    <a:cubicBezTo>
                      <a:pt x="1271102" y="481686"/>
                      <a:pt x="1275014" y="486207"/>
                      <a:pt x="1275014" y="488137"/>
                    </a:cubicBezTo>
                    <a:cubicBezTo>
                      <a:pt x="1275014" y="490068"/>
                      <a:pt x="1272728" y="491236"/>
                      <a:pt x="1268156" y="491642"/>
                    </a:cubicBezTo>
                    <a:cubicBezTo>
                      <a:pt x="1263584" y="492049"/>
                      <a:pt x="1259825" y="492811"/>
                      <a:pt x="1256878" y="493928"/>
                    </a:cubicBezTo>
                    <a:cubicBezTo>
                      <a:pt x="1253932" y="495046"/>
                      <a:pt x="1246159" y="498653"/>
                      <a:pt x="1233561" y="504749"/>
                    </a:cubicBezTo>
                    <a:cubicBezTo>
                      <a:pt x="1220963" y="510845"/>
                      <a:pt x="1212225" y="515112"/>
                      <a:pt x="1207348" y="517550"/>
                    </a:cubicBezTo>
                    <a:cubicBezTo>
                      <a:pt x="1211006" y="520802"/>
                      <a:pt x="1212835" y="524358"/>
                      <a:pt x="1212835" y="528218"/>
                    </a:cubicBezTo>
                    <a:cubicBezTo>
                      <a:pt x="1212835" y="532079"/>
                      <a:pt x="1211209" y="535127"/>
                      <a:pt x="1207958" y="537362"/>
                    </a:cubicBezTo>
                    <a:lnTo>
                      <a:pt x="1239352" y="537362"/>
                    </a:lnTo>
                    <a:lnTo>
                      <a:pt x="1245143" y="528523"/>
                    </a:lnTo>
                    <a:cubicBezTo>
                      <a:pt x="1246362" y="526694"/>
                      <a:pt x="1247734" y="525780"/>
                      <a:pt x="1249258" y="525780"/>
                    </a:cubicBezTo>
                    <a:cubicBezTo>
                      <a:pt x="1250782" y="525780"/>
                      <a:pt x="1256167" y="528320"/>
                      <a:pt x="1265412" y="533400"/>
                    </a:cubicBezTo>
                    <a:cubicBezTo>
                      <a:pt x="1274658" y="538480"/>
                      <a:pt x="1279281" y="542036"/>
                      <a:pt x="1279281" y="544068"/>
                    </a:cubicBezTo>
                    <a:cubicBezTo>
                      <a:pt x="1279281" y="546100"/>
                      <a:pt x="1275522" y="549148"/>
                      <a:pt x="1268003" y="553212"/>
                    </a:cubicBezTo>
                    <a:lnTo>
                      <a:pt x="1268003" y="666902"/>
                    </a:lnTo>
                    <a:cubicBezTo>
                      <a:pt x="1268003" y="675030"/>
                      <a:pt x="1267191" y="680822"/>
                      <a:pt x="1265565" y="684276"/>
                    </a:cubicBezTo>
                    <a:cubicBezTo>
                      <a:pt x="1263939" y="687730"/>
                      <a:pt x="1259571" y="691388"/>
                      <a:pt x="1252459" y="695249"/>
                    </a:cubicBezTo>
                    <a:cubicBezTo>
                      <a:pt x="1245347" y="699110"/>
                      <a:pt x="1240775" y="701040"/>
                      <a:pt x="1238743" y="701040"/>
                    </a:cubicBezTo>
                    <a:cubicBezTo>
                      <a:pt x="1236711" y="701040"/>
                      <a:pt x="1235390" y="699516"/>
                      <a:pt x="1234780" y="696468"/>
                    </a:cubicBezTo>
                    <a:cubicBezTo>
                      <a:pt x="1233764" y="691591"/>
                      <a:pt x="1231072" y="687375"/>
                      <a:pt x="1226703" y="683819"/>
                    </a:cubicBezTo>
                    <a:cubicBezTo>
                      <a:pt x="1222334" y="680263"/>
                      <a:pt x="1215984" y="676859"/>
                      <a:pt x="1207653" y="673608"/>
                    </a:cubicBezTo>
                    <a:lnTo>
                      <a:pt x="1209177" y="667817"/>
                    </a:lnTo>
                    <a:cubicBezTo>
                      <a:pt x="1221369" y="670052"/>
                      <a:pt x="1229395" y="671170"/>
                      <a:pt x="1233256" y="671170"/>
                    </a:cubicBezTo>
                    <a:cubicBezTo>
                      <a:pt x="1237117" y="671170"/>
                      <a:pt x="1239555" y="670458"/>
                      <a:pt x="1240571" y="669036"/>
                    </a:cubicBezTo>
                    <a:cubicBezTo>
                      <a:pt x="1241587" y="667614"/>
                      <a:pt x="1242095" y="664972"/>
                      <a:pt x="1242095" y="661111"/>
                    </a:cubicBezTo>
                    <a:lnTo>
                      <a:pt x="1242095" y="636118"/>
                    </a:lnTo>
                    <a:lnTo>
                      <a:pt x="1201862" y="636118"/>
                    </a:lnTo>
                    <a:lnTo>
                      <a:pt x="1201862" y="651662"/>
                    </a:lnTo>
                    <a:cubicBezTo>
                      <a:pt x="1201862" y="662026"/>
                      <a:pt x="1201963" y="669138"/>
                      <a:pt x="1202167" y="672998"/>
                    </a:cubicBezTo>
                    <a:lnTo>
                      <a:pt x="1202471" y="683971"/>
                    </a:lnTo>
                    <a:cubicBezTo>
                      <a:pt x="1202471" y="686613"/>
                      <a:pt x="1199322" y="689051"/>
                      <a:pt x="1193023" y="691286"/>
                    </a:cubicBezTo>
                    <a:cubicBezTo>
                      <a:pt x="1186723" y="693522"/>
                      <a:pt x="1182456" y="694639"/>
                      <a:pt x="1180221" y="694639"/>
                    </a:cubicBezTo>
                    <a:cubicBezTo>
                      <a:pt x="1177986" y="694639"/>
                      <a:pt x="1176868" y="693623"/>
                      <a:pt x="1176868" y="691591"/>
                    </a:cubicBezTo>
                    <a:lnTo>
                      <a:pt x="1177478" y="679094"/>
                    </a:lnTo>
                    <a:cubicBezTo>
                      <a:pt x="1177681" y="670560"/>
                      <a:pt x="1177783" y="661213"/>
                      <a:pt x="1177783" y="651053"/>
                    </a:cubicBezTo>
                    <a:lnTo>
                      <a:pt x="1177783" y="636118"/>
                    </a:lnTo>
                    <a:lnTo>
                      <a:pt x="1141511" y="636118"/>
                    </a:lnTo>
                    <a:lnTo>
                      <a:pt x="1141511" y="682142"/>
                    </a:lnTo>
                    <a:cubicBezTo>
                      <a:pt x="1141511" y="684378"/>
                      <a:pt x="1140597" y="686206"/>
                      <a:pt x="1138768" y="687629"/>
                    </a:cubicBezTo>
                    <a:cubicBezTo>
                      <a:pt x="1136939" y="689051"/>
                      <a:pt x="1133739" y="690524"/>
                      <a:pt x="1129167" y="692048"/>
                    </a:cubicBezTo>
                    <a:cubicBezTo>
                      <a:pt x="1124595" y="693572"/>
                      <a:pt x="1120988" y="694334"/>
                      <a:pt x="1118347" y="694334"/>
                    </a:cubicBezTo>
                    <a:cubicBezTo>
                      <a:pt x="1116924" y="694334"/>
                      <a:pt x="1116213" y="693318"/>
                      <a:pt x="1116213" y="691286"/>
                    </a:cubicBezTo>
                    <a:lnTo>
                      <a:pt x="1117737" y="662635"/>
                    </a:lnTo>
                    <a:cubicBezTo>
                      <a:pt x="1118347" y="650646"/>
                      <a:pt x="1118651" y="638861"/>
                      <a:pt x="1118651" y="627278"/>
                    </a:cubicBezTo>
                    <a:lnTo>
                      <a:pt x="1118651" y="550774"/>
                    </a:lnTo>
                    <a:cubicBezTo>
                      <a:pt x="1118651" y="540817"/>
                      <a:pt x="1118448" y="531774"/>
                      <a:pt x="1118042" y="523646"/>
                    </a:cubicBezTo>
                    <a:cubicBezTo>
                      <a:pt x="1129218" y="527507"/>
                      <a:pt x="1137854" y="532079"/>
                      <a:pt x="1143950" y="537362"/>
                    </a:cubicBezTo>
                    <a:lnTo>
                      <a:pt x="1190584" y="537362"/>
                    </a:lnTo>
                    <a:cubicBezTo>
                      <a:pt x="1186317" y="528625"/>
                      <a:pt x="1170874" y="518058"/>
                      <a:pt x="1144255" y="505663"/>
                    </a:cubicBezTo>
                    <a:lnTo>
                      <a:pt x="1145169" y="500482"/>
                    </a:lnTo>
                    <a:cubicBezTo>
                      <a:pt x="1171788" y="503123"/>
                      <a:pt x="1190279" y="507289"/>
                      <a:pt x="1200643" y="512978"/>
                    </a:cubicBezTo>
                    <a:lnTo>
                      <a:pt x="1225636" y="488290"/>
                    </a:lnTo>
                    <a:lnTo>
                      <a:pt x="1119871" y="488290"/>
                    </a:lnTo>
                    <a:cubicBezTo>
                      <a:pt x="1116010" y="488290"/>
                      <a:pt x="1112352" y="489001"/>
                      <a:pt x="1108898" y="490423"/>
                    </a:cubicBezTo>
                    <a:lnTo>
                      <a:pt x="1100973" y="478231"/>
                    </a:lnTo>
                    <a:cubicBezTo>
                      <a:pt x="1105850" y="478638"/>
                      <a:pt x="1110930" y="478841"/>
                      <a:pt x="1116213" y="478841"/>
                    </a:cubicBezTo>
                    <a:lnTo>
                      <a:pt x="1229599" y="478841"/>
                    </a:lnTo>
                    <a:lnTo>
                      <a:pt x="1244839" y="465734"/>
                    </a:lnTo>
                    <a:cubicBezTo>
                      <a:pt x="1246464" y="464515"/>
                      <a:pt x="1247785" y="463906"/>
                      <a:pt x="1248801" y="463906"/>
                    </a:cubicBezTo>
                    <a:close/>
                    <a:moveTo>
                      <a:pt x="1761779" y="460553"/>
                    </a:moveTo>
                    <a:cubicBezTo>
                      <a:pt x="1788399" y="469087"/>
                      <a:pt x="1801708" y="474777"/>
                      <a:pt x="1801708" y="477622"/>
                    </a:cubicBezTo>
                    <a:cubicBezTo>
                      <a:pt x="1801708" y="479044"/>
                      <a:pt x="1799981" y="480162"/>
                      <a:pt x="1796527" y="480974"/>
                    </a:cubicBezTo>
                    <a:cubicBezTo>
                      <a:pt x="1793072" y="481787"/>
                      <a:pt x="1790532" y="482498"/>
                      <a:pt x="1788907" y="483108"/>
                    </a:cubicBezTo>
                    <a:cubicBezTo>
                      <a:pt x="1821419" y="527812"/>
                      <a:pt x="1864700" y="556870"/>
                      <a:pt x="1918751" y="570281"/>
                    </a:cubicBezTo>
                    <a:lnTo>
                      <a:pt x="1918447" y="576682"/>
                    </a:lnTo>
                    <a:cubicBezTo>
                      <a:pt x="1915805" y="576275"/>
                      <a:pt x="1913265" y="576072"/>
                      <a:pt x="1910827" y="576072"/>
                    </a:cubicBezTo>
                    <a:cubicBezTo>
                      <a:pt x="1897822" y="576072"/>
                      <a:pt x="1888881" y="580949"/>
                      <a:pt x="1884004" y="590702"/>
                    </a:cubicBezTo>
                    <a:cubicBezTo>
                      <a:pt x="1883191" y="592125"/>
                      <a:pt x="1881667" y="592836"/>
                      <a:pt x="1879432" y="592836"/>
                    </a:cubicBezTo>
                    <a:cubicBezTo>
                      <a:pt x="1877807" y="592836"/>
                      <a:pt x="1875571" y="591922"/>
                      <a:pt x="1872727" y="590093"/>
                    </a:cubicBezTo>
                    <a:cubicBezTo>
                      <a:pt x="1858096" y="580949"/>
                      <a:pt x="1845549" y="571500"/>
                      <a:pt x="1835084" y="561746"/>
                    </a:cubicBezTo>
                    <a:cubicBezTo>
                      <a:pt x="1824619" y="551993"/>
                      <a:pt x="1815272" y="541172"/>
                      <a:pt x="1807042" y="529285"/>
                    </a:cubicBezTo>
                    <a:cubicBezTo>
                      <a:pt x="1798813" y="517398"/>
                      <a:pt x="1790735" y="503428"/>
                      <a:pt x="1782811" y="487375"/>
                    </a:cubicBezTo>
                    <a:cubicBezTo>
                      <a:pt x="1765945" y="518262"/>
                      <a:pt x="1746031" y="543255"/>
                      <a:pt x="1723070" y="562356"/>
                    </a:cubicBezTo>
                    <a:cubicBezTo>
                      <a:pt x="1700108" y="581457"/>
                      <a:pt x="1670339" y="598221"/>
                      <a:pt x="1633763" y="612648"/>
                    </a:cubicBezTo>
                    <a:lnTo>
                      <a:pt x="1631020" y="606552"/>
                    </a:lnTo>
                    <a:cubicBezTo>
                      <a:pt x="1663532" y="588874"/>
                      <a:pt x="1689237" y="570027"/>
                      <a:pt x="1708135" y="550012"/>
                    </a:cubicBezTo>
                    <a:cubicBezTo>
                      <a:pt x="1727032" y="529996"/>
                      <a:pt x="1744914" y="500177"/>
                      <a:pt x="1761779" y="460553"/>
                    </a:cubicBezTo>
                    <a:close/>
                    <a:moveTo>
                      <a:pt x="832139" y="459943"/>
                    </a:moveTo>
                    <a:cubicBezTo>
                      <a:pt x="868919" y="465836"/>
                      <a:pt x="887308" y="475996"/>
                      <a:pt x="887308" y="490423"/>
                    </a:cubicBezTo>
                    <a:cubicBezTo>
                      <a:pt x="887308" y="494487"/>
                      <a:pt x="885022" y="499212"/>
                      <a:pt x="880450" y="504596"/>
                    </a:cubicBezTo>
                    <a:cubicBezTo>
                      <a:pt x="875878" y="509981"/>
                      <a:pt x="871357" y="512674"/>
                      <a:pt x="866887" y="512674"/>
                    </a:cubicBezTo>
                    <a:cubicBezTo>
                      <a:pt x="864042" y="512674"/>
                      <a:pt x="861908" y="512013"/>
                      <a:pt x="860486" y="510692"/>
                    </a:cubicBezTo>
                    <a:cubicBezTo>
                      <a:pt x="859063" y="509372"/>
                      <a:pt x="857590" y="505714"/>
                      <a:pt x="856066" y="499720"/>
                    </a:cubicBezTo>
                    <a:cubicBezTo>
                      <a:pt x="854542" y="493725"/>
                      <a:pt x="851697" y="487883"/>
                      <a:pt x="847532" y="482194"/>
                    </a:cubicBezTo>
                    <a:cubicBezTo>
                      <a:pt x="843366" y="476504"/>
                      <a:pt x="837626" y="470510"/>
                      <a:pt x="830311" y="464210"/>
                    </a:cubicBezTo>
                    <a:close/>
                    <a:moveTo>
                      <a:pt x="223149" y="459943"/>
                    </a:moveTo>
                    <a:cubicBezTo>
                      <a:pt x="237779" y="466446"/>
                      <a:pt x="248803" y="472338"/>
                      <a:pt x="256220" y="477622"/>
                    </a:cubicBezTo>
                    <a:cubicBezTo>
                      <a:pt x="263637" y="482905"/>
                      <a:pt x="267345" y="488188"/>
                      <a:pt x="267345" y="493471"/>
                    </a:cubicBezTo>
                    <a:cubicBezTo>
                      <a:pt x="267345" y="498754"/>
                      <a:pt x="265516" y="503936"/>
                      <a:pt x="261859" y="509016"/>
                    </a:cubicBezTo>
                    <a:cubicBezTo>
                      <a:pt x="258201" y="514096"/>
                      <a:pt x="254645" y="516636"/>
                      <a:pt x="251191" y="516636"/>
                    </a:cubicBezTo>
                    <a:cubicBezTo>
                      <a:pt x="248549" y="516636"/>
                      <a:pt x="246060" y="513029"/>
                      <a:pt x="243723" y="505816"/>
                    </a:cubicBezTo>
                    <a:cubicBezTo>
                      <a:pt x="241386" y="498602"/>
                      <a:pt x="238643" y="492100"/>
                      <a:pt x="235493" y="486308"/>
                    </a:cubicBezTo>
                    <a:cubicBezTo>
                      <a:pt x="232344" y="480517"/>
                      <a:pt x="227416" y="473253"/>
                      <a:pt x="220710" y="464515"/>
                    </a:cubicBezTo>
                    <a:close/>
                    <a:moveTo>
                      <a:pt x="575193" y="459638"/>
                    </a:moveTo>
                    <a:cubicBezTo>
                      <a:pt x="597139" y="467766"/>
                      <a:pt x="608111" y="473253"/>
                      <a:pt x="608111" y="476098"/>
                    </a:cubicBezTo>
                    <a:cubicBezTo>
                      <a:pt x="608111" y="477723"/>
                      <a:pt x="606232" y="478892"/>
                      <a:pt x="602473" y="479603"/>
                    </a:cubicBezTo>
                    <a:cubicBezTo>
                      <a:pt x="598713" y="480314"/>
                      <a:pt x="595767" y="482956"/>
                      <a:pt x="593633" y="487528"/>
                    </a:cubicBezTo>
                    <a:cubicBezTo>
                      <a:pt x="591500" y="492100"/>
                      <a:pt x="589011" y="498043"/>
                      <a:pt x="586166" y="505358"/>
                    </a:cubicBezTo>
                    <a:lnTo>
                      <a:pt x="635543" y="505358"/>
                    </a:lnTo>
                    <a:lnTo>
                      <a:pt x="643773" y="493166"/>
                    </a:lnTo>
                    <a:cubicBezTo>
                      <a:pt x="644992" y="491338"/>
                      <a:pt x="646262" y="490423"/>
                      <a:pt x="647583" y="490423"/>
                    </a:cubicBezTo>
                    <a:cubicBezTo>
                      <a:pt x="648904" y="490423"/>
                      <a:pt x="652561" y="492658"/>
                      <a:pt x="658556" y="497129"/>
                    </a:cubicBezTo>
                    <a:cubicBezTo>
                      <a:pt x="664550" y="501599"/>
                      <a:pt x="669275" y="505054"/>
                      <a:pt x="672729" y="507492"/>
                    </a:cubicBezTo>
                    <a:cubicBezTo>
                      <a:pt x="676183" y="509930"/>
                      <a:pt x="677911" y="511962"/>
                      <a:pt x="677911" y="513588"/>
                    </a:cubicBezTo>
                    <a:cubicBezTo>
                      <a:pt x="677911" y="515214"/>
                      <a:pt x="675777" y="516382"/>
                      <a:pt x="671510" y="517093"/>
                    </a:cubicBezTo>
                    <a:cubicBezTo>
                      <a:pt x="667243" y="517804"/>
                      <a:pt x="664195" y="518973"/>
                      <a:pt x="662366" y="520598"/>
                    </a:cubicBezTo>
                    <a:cubicBezTo>
                      <a:pt x="660537" y="522224"/>
                      <a:pt x="658607" y="524967"/>
                      <a:pt x="656575" y="528828"/>
                    </a:cubicBezTo>
                    <a:cubicBezTo>
                      <a:pt x="643773" y="554025"/>
                      <a:pt x="631175" y="573227"/>
                      <a:pt x="618779" y="586435"/>
                    </a:cubicBezTo>
                    <a:cubicBezTo>
                      <a:pt x="635848" y="599440"/>
                      <a:pt x="663585" y="609905"/>
                      <a:pt x="701990" y="617830"/>
                    </a:cubicBezTo>
                    <a:lnTo>
                      <a:pt x="701685" y="623316"/>
                    </a:lnTo>
                    <a:cubicBezTo>
                      <a:pt x="694573" y="623316"/>
                      <a:pt x="687918" y="624535"/>
                      <a:pt x="681721" y="626974"/>
                    </a:cubicBezTo>
                    <a:cubicBezTo>
                      <a:pt x="675523" y="629412"/>
                      <a:pt x="670799" y="632562"/>
                      <a:pt x="667547" y="636422"/>
                    </a:cubicBezTo>
                    <a:cubicBezTo>
                      <a:pt x="666531" y="637642"/>
                      <a:pt x="665515" y="638251"/>
                      <a:pt x="664499" y="638251"/>
                    </a:cubicBezTo>
                    <a:cubicBezTo>
                      <a:pt x="662467" y="638251"/>
                      <a:pt x="654187" y="634340"/>
                      <a:pt x="639658" y="626516"/>
                    </a:cubicBezTo>
                    <a:cubicBezTo>
                      <a:pt x="625129" y="618693"/>
                      <a:pt x="613090" y="610210"/>
                      <a:pt x="603539" y="601066"/>
                    </a:cubicBezTo>
                    <a:cubicBezTo>
                      <a:pt x="592160" y="611022"/>
                      <a:pt x="577733" y="620878"/>
                      <a:pt x="560258" y="630631"/>
                    </a:cubicBezTo>
                    <a:cubicBezTo>
                      <a:pt x="566963" y="632866"/>
                      <a:pt x="573771" y="635711"/>
                      <a:pt x="580679" y="639166"/>
                    </a:cubicBezTo>
                    <a:lnTo>
                      <a:pt x="628228" y="639166"/>
                    </a:lnTo>
                    <a:lnTo>
                      <a:pt x="633410" y="631850"/>
                    </a:lnTo>
                    <a:cubicBezTo>
                      <a:pt x="634426" y="630428"/>
                      <a:pt x="635696" y="629717"/>
                      <a:pt x="637220" y="629717"/>
                    </a:cubicBezTo>
                    <a:cubicBezTo>
                      <a:pt x="638744" y="629717"/>
                      <a:pt x="643925" y="632409"/>
                      <a:pt x="652765" y="637794"/>
                    </a:cubicBezTo>
                    <a:cubicBezTo>
                      <a:pt x="661604" y="643179"/>
                      <a:pt x="666023" y="646735"/>
                      <a:pt x="666023" y="648462"/>
                    </a:cubicBezTo>
                    <a:cubicBezTo>
                      <a:pt x="666023" y="650189"/>
                      <a:pt x="662874" y="652272"/>
                      <a:pt x="656575" y="654710"/>
                    </a:cubicBezTo>
                    <a:lnTo>
                      <a:pt x="656575" y="697382"/>
                    </a:lnTo>
                    <a:lnTo>
                      <a:pt x="657184" y="725424"/>
                    </a:lnTo>
                    <a:cubicBezTo>
                      <a:pt x="657184" y="727659"/>
                      <a:pt x="656930" y="728980"/>
                      <a:pt x="656422" y="729386"/>
                    </a:cubicBezTo>
                    <a:cubicBezTo>
                      <a:pt x="655914" y="729793"/>
                      <a:pt x="654187" y="730707"/>
                      <a:pt x="651241" y="732130"/>
                    </a:cubicBezTo>
                    <a:cubicBezTo>
                      <a:pt x="648294" y="733552"/>
                      <a:pt x="644941" y="734771"/>
                      <a:pt x="641182" y="735787"/>
                    </a:cubicBezTo>
                    <a:cubicBezTo>
                      <a:pt x="637423" y="736803"/>
                      <a:pt x="635035" y="737311"/>
                      <a:pt x="634019" y="737311"/>
                    </a:cubicBezTo>
                    <a:cubicBezTo>
                      <a:pt x="633003" y="737311"/>
                      <a:pt x="632343" y="736702"/>
                      <a:pt x="632038" y="735482"/>
                    </a:cubicBezTo>
                    <a:cubicBezTo>
                      <a:pt x="631733" y="734263"/>
                      <a:pt x="631581" y="732130"/>
                      <a:pt x="631581" y="729082"/>
                    </a:cubicBezTo>
                    <a:lnTo>
                      <a:pt x="631581" y="719328"/>
                    </a:lnTo>
                    <a:lnTo>
                      <a:pt x="577022" y="719328"/>
                    </a:lnTo>
                    <a:lnTo>
                      <a:pt x="577022" y="731825"/>
                    </a:lnTo>
                    <a:cubicBezTo>
                      <a:pt x="577022" y="733654"/>
                      <a:pt x="576006" y="735279"/>
                      <a:pt x="573974" y="736702"/>
                    </a:cubicBezTo>
                    <a:cubicBezTo>
                      <a:pt x="571942" y="738124"/>
                      <a:pt x="568640" y="739699"/>
                      <a:pt x="564068" y="741426"/>
                    </a:cubicBezTo>
                    <a:cubicBezTo>
                      <a:pt x="559496" y="743153"/>
                      <a:pt x="556346" y="744017"/>
                      <a:pt x="554619" y="744017"/>
                    </a:cubicBezTo>
                    <a:cubicBezTo>
                      <a:pt x="552892" y="744017"/>
                      <a:pt x="552130" y="742798"/>
                      <a:pt x="552333" y="740359"/>
                    </a:cubicBezTo>
                    <a:cubicBezTo>
                      <a:pt x="553146" y="730606"/>
                      <a:pt x="553552" y="720852"/>
                      <a:pt x="553552" y="711098"/>
                    </a:cubicBezTo>
                    <a:lnTo>
                      <a:pt x="553552" y="654101"/>
                    </a:lnTo>
                    <a:cubicBezTo>
                      <a:pt x="553552" y="648818"/>
                      <a:pt x="553349" y="642315"/>
                      <a:pt x="552943" y="634594"/>
                    </a:cubicBezTo>
                    <a:cubicBezTo>
                      <a:pt x="541767" y="640690"/>
                      <a:pt x="529067" y="646887"/>
                      <a:pt x="514843" y="653186"/>
                    </a:cubicBezTo>
                    <a:lnTo>
                      <a:pt x="512709" y="648310"/>
                    </a:lnTo>
                    <a:cubicBezTo>
                      <a:pt x="546643" y="626770"/>
                      <a:pt x="572755" y="606044"/>
                      <a:pt x="591043" y="586130"/>
                    </a:cubicBezTo>
                    <a:cubicBezTo>
                      <a:pt x="583118" y="574345"/>
                      <a:pt x="576920" y="557479"/>
                      <a:pt x="572450" y="535534"/>
                    </a:cubicBezTo>
                    <a:cubicBezTo>
                      <a:pt x="561274" y="557276"/>
                      <a:pt x="548675" y="573532"/>
                      <a:pt x="534655" y="584302"/>
                    </a:cubicBezTo>
                    <a:lnTo>
                      <a:pt x="530692" y="581254"/>
                    </a:lnTo>
                    <a:cubicBezTo>
                      <a:pt x="551825" y="551790"/>
                      <a:pt x="566659" y="511251"/>
                      <a:pt x="575193" y="459638"/>
                    </a:cubicBezTo>
                    <a:close/>
                    <a:moveTo>
                      <a:pt x="1438996" y="459334"/>
                    </a:moveTo>
                    <a:cubicBezTo>
                      <a:pt x="1454439" y="462178"/>
                      <a:pt x="1466377" y="465480"/>
                      <a:pt x="1474810" y="469240"/>
                    </a:cubicBezTo>
                    <a:cubicBezTo>
                      <a:pt x="1483243" y="472999"/>
                      <a:pt x="1487459" y="477926"/>
                      <a:pt x="1487459" y="484022"/>
                    </a:cubicBezTo>
                    <a:cubicBezTo>
                      <a:pt x="1487459" y="486867"/>
                      <a:pt x="1486647" y="490220"/>
                      <a:pt x="1485021" y="494081"/>
                    </a:cubicBezTo>
                    <a:cubicBezTo>
                      <a:pt x="1483395" y="497942"/>
                      <a:pt x="1480500" y="501193"/>
                      <a:pt x="1476334" y="503834"/>
                    </a:cubicBezTo>
                    <a:cubicBezTo>
                      <a:pt x="1472169" y="506476"/>
                      <a:pt x="1469070" y="507797"/>
                      <a:pt x="1467038" y="507797"/>
                    </a:cubicBezTo>
                    <a:cubicBezTo>
                      <a:pt x="1465006" y="507797"/>
                      <a:pt x="1463482" y="506171"/>
                      <a:pt x="1462466" y="502920"/>
                    </a:cubicBezTo>
                    <a:cubicBezTo>
                      <a:pt x="1460027" y="493166"/>
                      <a:pt x="1456878" y="485699"/>
                      <a:pt x="1453017" y="480517"/>
                    </a:cubicBezTo>
                    <a:cubicBezTo>
                      <a:pt x="1449156" y="475336"/>
                      <a:pt x="1443771" y="470103"/>
                      <a:pt x="1436863" y="464820"/>
                    </a:cubicBezTo>
                    <a:close/>
                    <a:moveTo>
                      <a:pt x="2100717" y="457505"/>
                    </a:moveTo>
                    <a:cubicBezTo>
                      <a:pt x="2127946" y="463601"/>
                      <a:pt x="2141560" y="468478"/>
                      <a:pt x="2141560" y="472135"/>
                    </a:cubicBezTo>
                    <a:cubicBezTo>
                      <a:pt x="2141560" y="474777"/>
                      <a:pt x="2137191" y="478231"/>
                      <a:pt x="2128454" y="482498"/>
                    </a:cubicBezTo>
                    <a:lnTo>
                      <a:pt x="2128454" y="529133"/>
                    </a:lnTo>
                    <a:lnTo>
                      <a:pt x="2160153" y="529133"/>
                    </a:lnTo>
                    <a:lnTo>
                      <a:pt x="2170211" y="513893"/>
                    </a:lnTo>
                    <a:cubicBezTo>
                      <a:pt x="2172243" y="510845"/>
                      <a:pt x="2174225" y="509321"/>
                      <a:pt x="2176155" y="509321"/>
                    </a:cubicBezTo>
                    <a:cubicBezTo>
                      <a:pt x="2178085" y="509321"/>
                      <a:pt x="2183318" y="513182"/>
                      <a:pt x="2191852" y="520903"/>
                    </a:cubicBezTo>
                    <a:cubicBezTo>
                      <a:pt x="2200386" y="528625"/>
                      <a:pt x="2204654" y="533502"/>
                      <a:pt x="2204654" y="535534"/>
                    </a:cubicBezTo>
                    <a:cubicBezTo>
                      <a:pt x="2204654" y="537566"/>
                      <a:pt x="2202215" y="538582"/>
                      <a:pt x="2197339" y="538582"/>
                    </a:cubicBezTo>
                    <a:lnTo>
                      <a:pt x="2128454" y="538582"/>
                    </a:lnTo>
                    <a:lnTo>
                      <a:pt x="2128454" y="594360"/>
                    </a:lnTo>
                    <a:lnTo>
                      <a:pt x="2171431" y="594360"/>
                    </a:lnTo>
                    <a:lnTo>
                      <a:pt x="2186061" y="575462"/>
                    </a:lnTo>
                    <a:cubicBezTo>
                      <a:pt x="2188093" y="573024"/>
                      <a:pt x="2189719" y="571805"/>
                      <a:pt x="2190938" y="571805"/>
                    </a:cubicBezTo>
                    <a:cubicBezTo>
                      <a:pt x="2192970" y="571805"/>
                      <a:pt x="2198812" y="576174"/>
                      <a:pt x="2208464" y="584911"/>
                    </a:cubicBezTo>
                    <a:cubicBezTo>
                      <a:pt x="2218116" y="593649"/>
                      <a:pt x="2222942" y="598983"/>
                      <a:pt x="2222942" y="600913"/>
                    </a:cubicBezTo>
                    <a:cubicBezTo>
                      <a:pt x="2222942" y="602844"/>
                      <a:pt x="2220198" y="603809"/>
                      <a:pt x="2214712" y="603809"/>
                    </a:cubicBezTo>
                    <a:lnTo>
                      <a:pt x="2113214" y="603809"/>
                    </a:lnTo>
                    <a:cubicBezTo>
                      <a:pt x="2129673" y="611124"/>
                      <a:pt x="2137902" y="616509"/>
                      <a:pt x="2137902" y="619963"/>
                    </a:cubicBezTo>
                    <a:cubicBezTo>
                      <a:pt x="2137902" y="621792"/>
                      <a:pt x="2136175" y="623164"/>
                      <a:pt x="2132721" y="624078"/>
                    </a:cubicBezTo>
                    <a:cubicBezTo>
                      <a:pt x="2129267" y="624992"/>
                      <a:pt x="2124898" y="628498"/>
                      <a:pt x="2119615" y="634594"/>
                    </a:cubicBezTo>
                    <a:cubicBezTo>
                      <a:pt x="2102749" y="654101"/>
                      <a:pt x="2081311" y="674929"/>
                      <a:pt x="2055302" y="697078"/>
                    </a:cubicBezTo>
                    <a:lnTo>
                      <a:pt x="2165030" y="688238"/>
                    </a:lnTo>
                    <a:cubicBezTo>
                      <a:pt x="2158731" y="674014"/>
                      <a:pt x="2148672" y="659282"/>
                      <a:pt x="2134855" y="644042"/>
                    </a:cubicBezTo>
                    <a:lnTo>
                      <a:pt x="2138512" y="639166"/>
                    </a:lnTo>
                    <a:cubicBezTo>
                      <a:pt x="2157613" y="651764"/>
                      <a:pt x="2173209" y="663804"/>
                      <a:pt x="2185299" y="675284"/>
                    </a:cubicBezTo>
                    <a:cubicBezTo>
                      <a:pt x="2197389" y="686765"/>
                      <a:pt x="2203435" y="697992"/>
                      <a:pt x="2203435" y="708965"/>
                    </a:cubicBezTo>
                    <a:cubicBezTo>
                      <a:pt x="2203435" y="717093"/>
                      <a:pt x="2201403" y="723900"/>
                      <a:pt x="2197339" y="729386"/>
                    </a:cubicBezTo>
                    <a:cubicBezTo>
                      <a:pt x="2193275" y="734873"/>
                      <a:pt x="2189261" y="737616"/>
                      <a:pt x="2185299" y="737616"/>
                    </a:cubicBezTo>
                    <a:cubicBezTo>
                      <a:pt x="2181336" y="737616"/>
                      <a:pt x="2178797" y="736651"/>
                      <a:pt x="2177679" y="734720"/>
                    </a:cubicBezTo>
                    <a:cubicBezTo>
                      <a:pt x="2176561" y="732790"/>
                      <a:pt x="2175444" y="728015"/>
                      <a:pt x="2174326" y="720395"/>
                    </a:cubicBezTo>
                    <a:cubicBezTo>
                      <a:pt x="2173209" y="712775"/>
                      <a:pt x="2171227" y="704799"/>
                      <a:pt x="2168383" y="696468"/>
                    </a:cubicBezTo>
                    <a:cubicBezTo>
                      <a:pt x="2134042" y="703580"/>
                      <a:pt x="2106051" y="710082"/>
                      <a:pt x="2084410" y="715975"/>
                    </a:cubicBezTo>
                    <a:cubicBezTo>
                      <a:pt x="2062769" y="721868"/>
                      <a:pt x="2050222" y="725780"/>
                      <a:pt x="2046767" y="727710"/>
                    </a:cubicBezTo>
                    <a:cubicBezTo>
                      <a:pt x="2043313" y="729640"/>
                      <a:pt x="2041129" y="730606"/>
                      <a:pt x="2040214" y="730606"/>
                    </a:cubicBezTo>
                    <a:cubicBezTo>
                      <a:pt x="2039300" y="730606"/>
                      <a:pt x="2038436" y="730148"/>
                      <a:pt x="2037623" y="729234"/>
                    </a:cubicBezTo>
                    <a:cubicBezTo>
                      <a:pt x="2036811" y="728320"/>
                      <a:pt x="2035185" y="725322"/>
                      <a:pt x="2032747" y="720242"/>
                    </a:cubicBezTo>
                    <a:cubicBezTo>
                      <a:pt x="2030308" y="715162"/>
                      <a:pt x="2027667" y="708558"/>
                      <a:pt x="2024822" y="700430"/>
                    </a:cubicBezTo>
                    <a:cubicBezTo>
                      <a:pt x="2033966" y="699211"/>
                      <a:pt x="2041281" y="696214"/>
                      <a:pt x="2046767" y="691439"/>
                    </a:cubicBezTo>
                    <a:cubicBezTo>
                      <a:pt x="2052254" y="686664"/>
                      <a:pt x="2061957" y="673811"/>
                      <a:pt x="2075876" y="652882"/>
                    </a:cubicBezTo>
                    <a:cubicBezTo>
                      <a:pt x="2089795" y="631952"/>
                      <a:pt x="2098888" y="615594"/>
                      <a:pt x="2103155" y="603809"/>
                    </a:cubicBezTo>
                    <a:lnTo>
                      <a:pt x="2044329" y="603809"/>
                    </a:lnTo>
                    <a:cubicBezTo>
                      <a:pt x="2038843" y="603809"/>
                      <a:pt x="2034575" y="604520"/>
                      <a:pt x="2031527" y="605942"/>
                    </a:cubicBezTo>
                    <a:lnTo>
                      <a:pt x="2025431" y="592836"/>
                    </a:lnTo>
                    <a:cubicBezTo>
                      <a:pt x="2029699" y="593852"/>
                      <a:pt x="2034779" y="594360"/>
                      <a:pt x="2040671" y="594360"/>
                    </a:cubicBezTo>
                    <a:lnTo>
                      <a:pt x="2101327" y="594360"/>
                    </a:lnTo>
                    <a:lnTo>
                      <a:pt x="2101327" y="538582"/>
                    </a:lnTo>
                    <a:lnTo>
                      <a:pt x="2061703" y="538582"/>
                    </a:lnTo>
                    <a:cubicBezTo>
                      <a:pt x="2056216" y="538582"/>
                      <a:pt x="2051949" y="539293"/>
                      <a:pt x="2048901" y="540715"/>
                    </a:cubicBezTo>
                    <a:lnTo>
                      <a:pt x="2042195" y="527609"/>
                    </a:lnTo>
                    <a:cubicBezTo>
                      <a:pt x="2046463" y="528625"/>
                      <a:pt x="2051543" y="529133"/>
                      <a:pt x="2057435" y="529133"/>
                    </a:cubicBezTo>
                    <a:lnTo>
                      <a:pt x="2101327" y="529133"/>
                    </a:lnTo>
                    <a:lnTo>
                      <a:pt x="2101327" y="486156"/>
                    </a:lnTo>
                    <a:cubicBezTo>
                      <a:pt x="2101327" y="470510"/>
                      <a:pt x="2101123" y="460959"/>
                      <a:pt x="2100717" y="457505"/>
                    </a:cubicBezTo>
                    <a:close/>
                    <a:moveTo>
                      <a:pt x="311236" y="457200"/>
                    </a:moveTo>
                    <a:cubicBezTo>
                      <a:pt x="332369" y="467157"/>
                      <a:pt x="342935" y="473659"/>
                      <a:pt x="342935" y="476707"/>
                    </a:cubicBezTo>
                    <a:cubicBezTo>
                      <a:pt x="342935" y="478130"/>
                      <a:pt x="341564" y="478993"/>
                      <a:pt x="338821" y="479298"/>
                    </a:cubicBezTo>
                    <a:cubicBezTo>
                      <a:pt x="336077" y="479603"/>
                      <a:pt x="333741" y="480416"/>
                      <a:pt x="331810" y="481736"/>
                    </a:cubicBezTo>
                    <a:cubicBezTo>
                      <a:pt x="329880" y="483057"/>
                      <a:pt x="325105" y="487680"/>
                      <a:pt x="317485" y="495605"/>
                    </a:cubicBezTo>
                    <a:cubicBezTo>
                      <a:pt x="309864" y="503530"/>
                      <a:pt x="303108" y="510946"/>
                      <a:pt x="297215" y="517855"/>
                    </a:cubicBezTo>
                    <a:lnTo>
                      <a:pt x="335925" y="517855"/>
                    </a:lnTo>
                    <a:lnTo>
                      <a:pt x="348117" y="502615"/>
                    </a:lnTo>
                    <a:cubicBezTo>
                      <a:pt x="350352" y="499567"/>
                      <a:pt x="352486" y="498043"/>
                      <a:pt x="354518" y="498043"/>
                    </a:cubicBezTo>
                    <a:cubicBezTo>
                      <a:pt x="356550" y="498043"/>
                      <a:pt x="362087" y="501955"/>
                      <a:pt x="371129" y="509778"/>
                    </a:cubicBezTo>
                    <a:cubicBezTo>
                      <a:pt x="380172" y="517601"/>
                      <a:pt x="384693" y="522376"/>
                      <a:pt x="384693" y="524104"/>
                    </a:cubicBezTo>
                    <a:cubicBezTo>
                      <a:pt x="384693" y="525831"/>
                      <a:pt x="382051" y="526694"/>
                      <a:pt x="376768" y="526694"/>
                    </a:cubicBezTo>
                    <a:lnTo>
                      <a:pt x="286547" y="526694"/>
                    </a:lnTo>
                    <a:cubicBezTo>
                      <a:pt x="279435" y="537261"/>
                      <a:pt x="273339" y="546913"/>
                      <a:pt x="268259" y="555650"/>
                    </a:cubicBezTo>
                    <a:lnTo>
                      <a:pt x="315503" y="555650"/>
                    </a:lnTo>
                    <a:lnTo>
                      <a:pt x="325867" y="542544"/>
                    </a:lnTo>
                    <a:cubicBezTo>
                      <a:pt x="327086" y="541122"/>
                      <a:pt x="328356" y="540410"/>
                      <a:pt x="329677" y="540410"/>
                    </a:cubicBezTo>
                    <a:cubicBezTo>
                      <a:pt x="330997" y="540410"/>
                      <a:pt x="333690" y="541934"/>
                      <a:pt x="337754" y="544982"/>
                    </a:cubicBezTo>
                    <a:lnTo>
                      <a:pt x="349641" y="553212"/>
                    </a:lnTo>
                    <a:cubicBezTo>
                      <a:pt x="353502" y="555854"/>
                      <a:pt x="355432" y="557987"/>
                      <a:pt x="355432" y="559613"/>
                    </a:cubicBezTo>
                    <a:cubicBezTo>
                      <a:pt x="355432" y="561238"/>
                      <a:pt x="352384" y="563677"/>
                      <a:pt x="346288" y="566928"/>
                    </a:cubicBezTo>
                    <a:lnTo>
                      <a:pt x="346288" y="664769"/>
                    </a:lnTo>
                    <a:lnTo>
                      <a:pt x="346898" y="679399"/>
                    </a:lnTo>
                    <a:cubicBezTo>
                      <a:pt x="346898" y="680009"/>
                      <a:pt x="346745" y="680517"/>
                      <a:pt x="346441" y="680923"/>
                    </a:cubicBezTo>
                    <a:cubicBezTo>
                      <a:pt x="346136" y="681330"/>
                      <a:pt x="344104" y="682600"/>
                      <a:pt x="340345" y="684733"/>
                    </a:cubicBezTo>
                    <a:cubicBezTo>
                      <a:pt x="336585" y="686867"/>
                      <a:pt x="332928" y="688442"/>
                      <a:pt x="329372" y="689458"/>
                    </a:cubicBezTo>
                    <a:cubicBezTo>
                      <a:pt x="325816" y="690474"/>
                      <a:pt x="323530" y="690982"/>
                      <a:pt x="322514" y="690982"/>
                    </a:cubicBezTo>
                    <a:cubicBezTo>
                      <a:pt x="321498" y="690982"/>
                      <a:pt x="320990" y="690270"/>
                      <a:pt x="320990" y="688848"/>
                    </a:cubicBezTo>
                    <a:lnTo>
                      <a:pt x="320990" y="672084"/>
                    </a:lnTo>
                    <a:lnTo>
                      <a:pt x="244180" y="672084"/>
                    </a:lnTo>
                    <a:lnTo>
                      <a:pt x="244180" y="682752"/>
                    </a:lnTo>
                    <a:cubicBezTo>
                      <a:pt x="244180" y="684174"/>
                      <a:pt x="243875" y="685241"/>
                      <a:pt x="243266" y="685952"/>
                    </a:cubicBezTo>
                    <a:cubicBezTo>
                      <a:pt x="242656" y="686664"/>
                      <a:pt x="240726" y="687781"/>
                      <a:pt x="237475" y="689305"/>
                    </a:cubicBezTo>
                    <a:cubicBezTo>
                      <a:pt x="234223" y="690829"/>
                      <a:pt x="230515" y="692150"/>
                      <a:pt x="226349" y="693268"/>
                    </a:cubicBezTo>
                    <a:cubicBezTo>
                      <a:pt x="222184" y="694385"/>
                      <a:pt x="219593" y="694944"/>
                      <a:pt x="218577" y="694944"/>
                    </a:cubicBezTo>
                    <a:cubicBezTo>
                      <a:pt x="217561" y="694944"/>
                      <a:pt x="217155" y="694030"/>
                      <a:pt x="217358" y="692201"/>
                    </a:cubicBezTo>
                    <a:cubicBezTo>
                      <a:pt x="218171" y="686714"/>
                      <a:pt x="218577" y="677774"/>
                      <a:pt x="218577" y="665378"/>
                    </a:cubicBezTo>
                    <a:lnTo>
                      <a:pt x="218577" y="562051"/>
                    </a:lnTo>
                    <a:cubicBezTo>
                      <a:pt x="218577" y="551891"/>
                      <a:pt x="218475" y="545694"/>
                      <a:pt x="218272" y="543458"/>
                    </a:cubicBezTo>
                    <a:cubicBezTo>
                      <a:pt x="227619" y="546506"/>
                      <a:pt x="236967" y="550570"/>
                      <a:pt x="246314" y="555650"/>
                    </a:cubicBezTo>
                    <a:lnTo>
                      <a:pt x="254848" y="555650"/>
                    </a:lnTo>
                    <a:cubicBezTo>
                      <a:pt x="259319" y="543865"/>
                      <a:pt x="261249" y="534213"/>
                      <a:pt x="260639" y="526694"/>
                    </a:cubicBezTo>
                    <a:lnTo>
                      <a:pt x="205775" y="526694"/>
                    </a:lnTo>
                    <a:cubicBezTo>
                      <a:pt x="200695" y="526694"/>
                      <a:pt x="197038" y="527304"/>
                      <a:pt x="194802" y="528523"/>
                    </a:cubicBezTo>
                    <a:lnTo>
                      <a:pt x="190231" y="516636"/>
                    </a:lnTo>
                    <a:cubicBezTo>
                      <a:pt x="194091" y="517449"/>
                      <a:pt x="198359" y="517855"/>
                      <a:pt x="203032" y="517855"/>
                    </a:cubicBezTo>
                    <a:lnTo>
                      <a:pt x="285023" y="517855"/>
                    </a:lnTo>
                    <a:cubicBezTo>
                      <a:pt x="295386" y="498348"/>
                      <a:pt x="304124" y="478130"/>
                      <a:pt x="311236" y="457200"/>
                    </a:cubicBezTo>
                    <a:close/>
                    <a:moveTo>
                      <a:pt x="1512758" y="190500"/>
                    </a:moveTo>
                    <a:cubicBezTo>
                      <a:pt x="1540597" y="200050"/>
                      <a:pt x="1563355" y="210159"/>
                      <a:pt x="1581034" y="220827"/>
                    </a:cubicBezTo>
                    <a:cubicBezTo>
                      <a:pt x="1598712" y="231495"/>
                      <a:pt x="1607551" y="243636"/>
                      <a:pt x="1607551" y="257251"/>
                    </a:cubicBezTo>
                    <a:cubicBezTo>
                      <a:pt x="1607551" y="263753"/>
                      <a:pt x="1606535" y="269240"/>
                      <a:pt x="1604503" y="273710"/>
                    </a:cubicBezTo>
                    <a:cubicBezTo>
                      <a:pt x="1602471" y="278180"/>
                      <a:pt x="1599982" y="280416"/>
                      <a:pt x="1597036" y="280416"/>
                    </a:cubicBezTo>
                    <a:cubicBezTo>
                      <a:pt x="1594089" y="280416"/>
                      <a:pt x="1591702" y="279704"/>
                      <a:pt x="1589873" y="278282"/>
                    </a:cubicBezTo>
                    <a:cubicBezTo>
                      <a:pt x="1588044" y="276860"/>
                      <a:pt x="1586114" y="274523"/>
                      <a:pt x="1584082" y="271272"/>
                    </a:cubicBezTo>
                    <a:cubicBezTo>
                      <a:pt x="1565184" y="239979"/>
                      <a:pt x="1540292" y="214579"/>
                      <a:pt x="1509406" y="195072"/>
                    </a:cubicBezTo>
                    <a:close/>
                    <a:moveTo>
                      <a:pt x="1450884" y="185318"/>
                    </a:moveTo>
                    <a:cubicBezTo>
                      <a:pt x="1461044" y="190398"/>
                      <a:pt x="1468765" y="194868"/>
                      <a:pt x="1474049" y="198729"/>
                    </a:cubicBezTo>
                    <a:cubicBezTo>
                      <a:pt x="1479332" y="202590"/>
                      <a:pt x="1481974" y="205333"/>
                      <a:pt x="1481974" y="206959"/>
                    </a:cubicBezTo>
                    <a:cubicBezTo>
                      <a:pt x="1481974" y="208584"/>
                      <a:pt x="1480500" y="209397"/>
                      <a:pt x="1477554" y="209397"/>
                    </a:cubicBezTo>
                    <a:cubicBezTo>
                      <a:pt x="1474608" y="209397"/>
                      <a:pt x="1470950" y="210667"/>
                      <a:pt x="1466581" y="213207"/>
                    </a:cubicBezTo>
                    <a:cubicBezTo>
                      <a:pt x="1462212" y="215747"/>
                      <a:pt x="1454186" y="221742"/>
                      <a:pt x="1442502" y="231190"/>
                    </a:cubicBezTo>
                    <a:cubicBezTo>
                      <a:pt x="1430818" y="240639"/>
                      <a:pt x="1417915" y="249021"/>
                      <a:pt x="1403792" y="256336"/>
                    </a:cubicBezTo>
                    <a:cubicBezTo>
                      <a:pt x="1389670" y="263652"/>
                      <a:pt x="1372957" y="271068"/>
                      <a:pt x="1353653" y="278587"/>
                    </a:cubicBezTo>
                    <a:lnTo>
                      <a:pt x="1351824" y="271881"/>
                    </a:lnTo>
                    <a:cubicBezTo>
                      <a:pt x="1374989" y="257860"/>
                      <a:pt x="1393937" y="244348"/>
                      <a:pt x="1408669" y="231343"/>
                    </a:cubicBezTo>
                    <a:cubicBezTo>
                      <a:pt x="1423401" y="218338"/>
                      <a:pt x="1437473" y="202996"/>
                      <a:pt x="1450884" y="185318"/>
                    </a:cubicBezTo>
                    <a:close/>
                    <a:moveTo>
                      <a:pt x="444129" y="150266"/>
                    </a:moveTo>
                    <a:cubicBezTo>
                      <a:pt x="450835" y="151282"/>
                      <a:pt x="459065" y="153263"/>
                      <a:pt x="468818" y="156210"/>
                    </a:cubicBezTo>
                    <a:cubicBezTo>
                      <a:pt x="478572" y="159156"/>
                      <a:pt x="483449" y="161544"/>
                      <a:pt x="483449" y="163372"/>
                    </a:cubicBezTo>
                    <a:cubicBezTo>
                      <a:pt x="483449" y="165201"/>
                      <a:pt x="479791" y="168046"/>
                      <a:pt x="472476" y="171907"/>
                    </a:cubicBezTo>
                    <a:lnTo>
                      <a:pt x="472476" y="193243"/>
                    </a:lnTo>
                    <a:lnTo>
                      <a:pt x="559649" y="193243"/>
                    </a:lnTo>
                    <a:lnTo>
                      <a:pt x="570926" y="177088"/>
                    </a:lnTo>
                    <a:cubicBezTo>
                      <a:pt x="572958" y="174244"/>
                      <a:pt x="574736" y="172821"/>
                      <a:pt x="576260" y="172821"/>
                    </a:cubicBezTo>
                    <a:cubicBezTo>
                      <a:pt x="577784" y="172821"/>
                      <a:pt x="581086" y="175158"/>
                      <a:pt x="586166" y="179832"/>
                    </a:cubicBezTo>
                    <a:cubicBezTo>
                      <a:pt x="591246" y="184505"/>
                      <a:pt x="595717" y="188468"/>
                      <a:pt x="599577" y="191719"/>
                    </a:cubicBezTo>
                    <a:cubicBezTo>
                      <a:pt x="603438" y="194970"/>
                      <a:pt x="605369" y="197510"/>
                      <a:pt x="605369" y="199339"/>
                    </a:cubicBezTo>
                    <a:cubicBezTo>
                      <a:pt x="605369" y="201168"/>
                      <a:pt x="603235" y="202082"/>
                      <a:pt x="598968" y="202082"/>
                    </a:cubicBezTo>
                    <a:lnTo>
                      <a:pt x="472476" y="202082"/>
                    </a:lnTo>
                    <a:lnTo>
                      <a:pt x="472476" y="238048"/>
                    </a:lnTo>
                    <a:lnTo>
                      <a:pt x="473085" y="272186"/>
                    </a:lnTo>
                    <a:cubicBezTo>
                      <a:pt x="473085" y="274015"/>
                      <a:pt x="472882" y="275285"/>
                      <a:pt x="472476" y="275996"/>
                    </a:cubicBezTo>
                    <a:cubicBezTo>
                      <a:pt x="472069" y="276707"/>
                      <a:pt x="469987" y="278028"/>
                      <a:pt x="466227" y="279958"/>
                    </a:cubicBezTo>
                    <a:cubicBezTo>
                      <a:pt x="462468" y="281889"/>
                      <a:pt x="458506" y="283565"/>
                      <a:pt x="454340" y="284988"/>
                    </a:cubicBezTo>
                    <a:cubicBezTo>
                      <a:pt x="450175" y="286410"/>
                      <a:pt x="447381" y="287121"/>
                      <a:pt x="445958" y="287121"/>
                    </a:cubicBezTo>
                    <a:cubicBezTo>
                      <a:pt x="444536" y="287121"/>
                      <a:pt x="443825" y="285699"/>
                      <a:pt x="443825" y="282854"/>
                    </a:cubicBezTo>
                    <a:lnTo>
                      <a:pt x="444434" y="268833"/>
                    </a:lnTo>
                    <a:cubicBezTo>
                      <a:pt x="444637" y="259486"/>
                      <a:pt x="444739" y="249224"/>
                      <a:pt x="444739" y="238048"/>
                    </a:cubicBezTo>
                    <a:lnTo>
                      <a:pt x="444739" y="202082"/>
                    </a:lnTo>
                    <a:lnTo>
                      <a:pt x="341412" y="202082"/>
                    </a:lnTo>
                    <a:cubicBezTo>
                      <a:pt x="335925" y="202082"/>
                      <a:pt x="331658" y="202793"/>
                      <a:pt x="328610" y="204216"/>
                    </a:cubicBezTo>
                    <a:lnTo>
                      <a:pt x="323124" y="191719"/>
                    </a:lnTo>
                    <a:cubicBezTo>
                      <a:pt x="327391" y="192735"/>
                      <a:pt x="332471" y="193243"/>
                      <a:pt x="338364" y="193243"/>
                    </a:cubicBezTo>
                    <a:lnTo>
                      <a:pt x="444739" y="193243"/>
                    </a:lnTo>
                    <a:lnTo>
                      <a:pt x="444739" y="180441"/>
                    </a:lnTo>
                    <a:cubicBezTo>
                      <a:pt x="444739" y="168859"/>
                      <a:pt x="444536" y="158800"/>
                      <a:pt x="444129" y="150266"/>
                    </a:cubicBezTo>
                    <a:close/>
                    <a:moveTo>
                      <a:pt x="2194901" y="137769"/>
                    </a:moveTo>
                    <a:cubicBezTo>
                      <a:pt x="2212986" y="144272"/>
                      <a:pt x="2224212" y="149047"/>
                      <a:pt x="2228581" y="152095"/>
                    </a:cubicBezTo>
                    <a:cubicBezTo>
                      <a:pt x="2232950" y="155143"/>
                      <a:pt x="2235134" y="158953"/>
                      <a:pt x="2235134" y="163525"/>
                    </a:cubicBezTo>
                    <a:cubicBezTo>
                      <a:pt x="2235134" y="168097"/>
                      <a:pt x="2233763" y="172364"/>
                      <a:pt x="2231019" y="176326"/>
                    </a:cubicBezTo>
                    <a:cubicBezTo>
                      <a:pt x="2228276" y="180289"/>
                      <a:pt x="2225736" y="182270"/>
                      <a:pt x="2223399" y="182270"/>
                    </a:cubicBezTo>
                    <a:cubicBezTo>
                      <a:pt x="2221063" y="182270"/>
                      <a:pt x="2219183" y="181559"/>
                      <a:pt x="2217761" y="180136"/>
                    </a:cubicBezTo>
                    <a:cubicBezTo>
                      <a:pt x="2216338" y="178714"/>
                      <a:pt x="2214916" y="176174"/>
                      <a:pt x="2213493" y="172516"/>
                    </a:cubicBezTo>
                    <a:cubicBezTo>
                      <a:pt x="2209836" y="163779"/>
                      <a:pt x="2202318" y="153822"/>
                      <a:pt x="2190938" y="142646"/>
                    </a:cubicBezTo>
                    <a:close/>
                    <a:moveTo>
                      <a:pt x="1064702" y="99974"/>
                    </a:moveTo>
                    <a:lnTo>
                      <a:pt x="1064702" y="143865"/>
                    </a:lnTo>
                    <a:lnTo>
                      <a:pt x="1133587" y="143865"/>
                    </a:lnTo>
                    <a:cubicBezTo>
                      <a:pt x="1132368" y="135534"/>
                      <a:pt x="1131149" y="120904"/>
                      <a:pt x="1129929" y="99974"/>
                    </a:cubicBezTo>
                    <a:close/>
                    <a:moveTo>
                      <a:pt x="1458504" y="92049"/>
                    </a:moveTo>
                    <a:lnTo>
                      <a:pt x="1458504" y="170688"/>
                    </a:lnTo>
                    <a:lnTo>
                      <a:pt x="1518245" y="170688"/>
                    </a:lnTo>
                    <a:lnTo>
                      <a:pt x="1518245" y="92049"/>
                    </a:lnTo>
                    <a:close/>
                    <a:moveTo>
                      <a:pt x="128052" y="86258"/>
                    </a:moveTo>
                    <a:lnTo>
                      <a:pt x="128052" y="160020"/>
                    </a:lnTo>
                    <a:lnTo>
                      <a:pt x="199070" y="160020"/>
                    </a:lnTo>
                    <a:lnTo>
                      <a:pt x="199070" y="86258"/>
                    </a:lnTo>
                    <a:close/>
                    <a:moveTo>
                      <a:pt x="29601" y="86258"/>
                    </a:moveTo>
                    <a:lnTo>
                      <a:pt x="29601" y="160020"/>
                    </a:lnTo>
                    <a:lnTo>
                      <a:pt x="99705" y="160020"/>
                    </a:lnTo>
                    <a:lnTo>
                      <a:pt x="99705" y="86258"/>
                    </a:lnTo>
                    <a:close/>
                    <a:moveTo>
                      <a:pt x="1879737" y="73152"/>
                    </a:moveTo>
                    <a:lnTo>
                      <a:pt x="1879737" y="213969"/>
                    </a:lnTo>
                    <a:lnTo>
                      <a:pt x="1928506" y="213969"/>
                    </a:lnTo>
                    <a:lnTo>
                      <a:pt x="1928506" y="73152"/>
                    </a:lnTo>
                    <a:close/>
                    <a:moveTo>
                      <a:pt x="2231477" y="51511"/>
                    </a:moveTo>
                    <a:cubicBezTo>
                      <a:pt x="2233509" y="51511"/>
                      <a:pt x="2238436" y="54965"/>
                      <a:pt x="2246259" y="61874"/>
                    </a:cubicBezTo>
                    <a:cubicBezTo>
                      <a:pt x="2254083" y="68783"/>
                      <a:pt x="2257994" y="73202"/>
                      <a:pt x="2257994" y="75133"/>
                    </a:cubicBezTo>
                    <a:cubicBezTo>
                      <a:pt x="2257994" y="77063"/>
                      <a:pt x="2255353" y="78028"/>
                      <a:pt x="2250069" y="78028"/>
                    </a:cubicBezTo>
                    <a:lnTo>
                      <a:pt x="2186061" y="78028"/>
                    </a:lnTo>
                    <a:lnTo>
                      <a:pt x="2186061" y="122834"/>
                    </a:lnTo>
                    <a:lnTo>
                      <a:pt x="2208007" y="122834"/>
                    </a:lnTo>
                    <a:lnTo>
                      <a:pt x="2217456" y="108508"/>
                    </a:lnTo>
                    <a:cubicBezTo>
                      <a:pt x="2219081" y="106070"/>
                      <a:pt x="2220606" y="104851"/>
                      <a:pt x="2222028" y="104851"/>
                    </a:cubicBezTo>
                    <a:cubicBezTo>
                      <a:pt x="2223450" y="104851"/>
                      <a:pt x="2228226" y="108458"/>
                      <a:pt x="2236353" y="115671"/>
                    </a:cubicBezTo>
                    <a:cubicBezTo>
                      <a:pt x="2244481" y="122885"/>
                      <a:pt x="2248545" y="127304"/>
                      <a:pt x="2248545" y="128930"/>
                    </a:cubicBezTo>
                    <a:cubicBezTo>
                      <a:pt x="2248545" y="130556"/>
                      <a:pt x="2246412" y="131368"/>
                      <a:pt x="2242145" y="131368"/>
                    </a:cubicBezTo>
                    <a:lnTo>
                      <a:pt x="2186061" y="131368"/>
                    </a:lnTo>
                    <a:lnTo>
                      <a:pt x="2186061" y="196900"/>
                    </a:lnTo>
                    <a:lnTo>
                      <a:pt x="2223247" y="196900"/>
                    </a:lnTo>
                    <a:lnTo>
                      <a:pt x="2235134" y="181356"/>
                    </a:lnTo>
                    <a:cubicBezTo>
                      <a:pt x="2236963" y="178714"/>
                      <a:pt x="2238741" y="177393"/>
                      <a:pt x="2240468" y="177393"/>
                    </a:cubicBezTo>
                    <a:cubicBezTo>
                      <a:pt x="2242195" y="177393"/>
                      <a:pt x="2246514" y="181203"/>
                      <a:pt x="2253422" y="188823"/>
                    </a:cubicBezTo>
                    <a:cubicBezTo>
                      <a:pt x="2260331" y="196443"/>
                      <a:pt x="2263785" y="201117"/>
                      <a:pt x="2263785" y="202844"/>
                    </a:cubicBezTo>
                    <a:cubicBezTo>
                      <a:pt x="2263785" y="204571"/>
                      <a:pt x="2261753" y="205435"/>
                      <a:pt x="2257689" y="205435"/>
                    </a:cubicBezTo>
                    <a:lnTo>
                      <a:pt x="2111995" y="205435"/>
                    </a:lnTo>
                    <a:cubicBezTo>
                      <a:pt x="2107321" y="205435"/>
                      <a:pt x="2103054" y="206146"/>
                      <a:pt x="2099193" y="207568"/>
                    </a:cubicBezTo>
                    <a:lnTo>
                      <a:pt x="2093707" y="195376"/>
                    </a:lnTo>
                    <a:cubicBezTo>
                      <a:pt x="2097974" y="196392"/>
                      <a:pt x="2103054" y="196900"/>
                      <a:pt x="2108947" y="196900"/>
                    </a:cubicBezTo>
                    <a:lnTo>
                      <a:pt x="2160153" y="196900"/>
                    </a:lnTo>
                    <a:lnTo>
                      <a:pt x="2160153" y="131368"/>
                    </a:lnTo>
                    <a:lnTo>
                      <a:pt x="2122358" y="131368"/>
                    </a:lnTo>
                    <a:cubicBezTo>
                      <a:pt x="2119107" y="131368"/>
                      <a:pt x="2115856" y="132080"/>
                      <a:pt x="2112605" y="133502"/>
                    </a:cubicBezTo>
                    <a:lnTo>
                      <a:pt x="2107118" y="121310"/>
                    </a:lnTo>
                    <a:cubicBezTo>
                      <a:pt x="2111385" y="122326"/>
                      <a:pt x="2116465" y="122834"/>
                      <a:pt x="2122358" y="122834"/>
                    </a:cubicBezTo>
                    <a:lnTo>
                      <a:pt x="2160153" y="122834"/>
                    </a:lnTo>
                    <a:lnTo>
                      <a:pt x="2160153" y="78028"/>
                    </a:lnTo>
                    <a:lnTo>
                      <a:pt x="2115043" y="78028"/>
                    </a:lnTo>
                    <a:cubicBezTo>
                      <a:pt x="2109557" y="78028"/>
                      <a:pt x="2105289" y="78638"/>
                      <a:pt x="2102241" y="79857"/>
                    </a:cubicBezTo>
                    <a:lnTo>
                      <a:pt x="2096755" y="67970"/>
                    </a:lnTo>
                    <a:cubicBezTo>
                      <a:pt x="2101022" y="68986"/>
                      <a:pt x="2106102" y="69494"/>
                      <a:pt x="2111995" y="69494"/>
                    </a:cubicBezTo>
                    <a:lnTo>
                      <a:pt x="2216237" y="69494"/>
                    </a:lnTo>
                    <a:lnTo>
                      <a:pt x="2226905" y="55168"/>
                    </a:lnTo>
                    <a:cubicBezTo>
                      <a:pt x="2228734" y="52730"/>
                      <a:pt x="2230257" y="51511"/>
                      <a:pt x="2231477" y="51511"/>
                    </a:cubicBezTo>
                    <a:close/>
                    <a:moveTo>
                      <a:pt x="1937345" y="45720"/>
                    </a:moveTo>
                    <a:cubicBezTo>
                      <a:pt x="1938970" y="45720"/>
                      <a:pt x="1944558" y="48564"/>
                      <a:pt x="1954109" y="54254"/>
                    </a:cubicBezTo>
                    <a:cubicBezTo>
                      <a:pt x="1963659" y="59944"/>
                      <a:pt x="1968434" y="63804"/>
                      <a:pt x="1968434" y="65836"/>
                    </a:cubicBezTo>
                    <a:cubicBezTo>
                      <a:pt x="1968434" y="67868"/>
                      <a:pt x="1964269" y="71932"/>
                      <a:pt x="1955937" y="78028"/>
                    </a:cubicBezTo>
                    <a:lnTo>
                      <a:pt x="1955937" y="213664"/>
                    </a:lnTo>
                    <a:cubicBezTo>
                      <a:pt x="1955937" y="222605"/>
                      <a:pt x="1956039" y="228904"/>
                      <a:pt x="1956242" y="232562"/>
                    </a:cubicBezTo>
                    <a:lnTo>
                      <a:pt x="1956547" y="242620"/>
                    </a:lnTo>
                    <a:cubicBezTo>
                      <a:pt x="1956547" y="244043"/>
                      <a:pt x="1956242" y="245110"/>
                      <a:pt x="1955633" y="245821"/>
                    </a:cubicBezTo>
                    <a:cubicBezTo>
                      <a:pt x="1955023" y="246532"/>
                      <a:pt x="1953296" y="247751"/>
                      <a:pt x="1950451" y="249478"/>
                    </a:cubicBezTo>
                    <a:cubicBezTo>
                      <a:pt x="1947606" y="251206"/>
                      <a:pt x="1944000" y="252730"/>
                      <a:pt x="1939631" y="254050"/>
                    </a:cubicBezTo>
                    <a:cubicBezTo>
                      <a:pt x="1935262" y="255371"/>
                      <a:pt x="1932061" y="256032"/>
                      <a:pt x="1930030" y="256032"/>
                    </a:cubicBezTo>
                    <a:cubicBezTo>
                      <a:pt x="1929014" y="256032"/>
                      <a:pt x="1928506" y="255117"/>
                      <a:pt x="1928506" y="253288"/>
                    </a:cubicBezTo>
                    <a:lnTo>
                      <a:pt x="1928506" y="224637"/>
                    </a:lnTo>
                    <a:lnTo>
                      <a:pt x="1879737" y="224637"/>
                    </a:lnTo>
                    <a:lnTo>
                      <a:pt x="1879737" y="247497"/>
                    </a:lnTo>
                    <a:cubicBezTo>
                      <a:pt x="1879737" y="249732"/>
                      <a:pt x="1879433" y="251206"/>
                      <a:pt x="1878823" y="251917"/>
                    </a:cubicBezTo>
                    <a:cubicBezTo>
                      <a:pt x="1878214" y="252628"/>
                      <a:pt x="1876486" y="253695"/>
                      <a:pt x="1873641" y="255117"/>
                    </a:cubicBezTo>
                    <a:cubicBezTo>
                      <a:pt x="1870797" y="256540"/>
                      <a:pt x="1866936" y="258013"/>
                      <a:pt x="1862059" y="259537"/>
                    </a:cubicBezTo>
                    <a:cubicBezTo>
                      <a:pt x="1857182" y="261061"/>
                      <a:pt x="1854287" y="261823"/>
                      <a:pt x="1853372" y="261823"/>
                    </a:cubicBezTo>
                    <a:cubicBezTo>
                      <a:pt x="1852458" y="261823"/>
                      <a:pt x="1852102" y="261010"/>
                      <a:pt x="1852306" y="259384"/>
                    </a:cubicBezTo>
                    <a:cubicBezTo>
                      <a:pt x="1853322" y="249224"/>
                      <a:pt x="1853830" y="238963"/>
                      <a:pt x="1853830" y="228600"/>
                    </a:cubicBezTo>
                    <a:lnTo>
                      <a:pt x="1853830" y="72847"/>
                    </a:lnTo>
                    <a:cubicBezTo>
                      <a:pt x="1853830" y="64312"/>
                      <a:pt x="1853525" y="55676"/>
                      <a:pt x="1852915" y="46939"/>
                    </a:cubicBezTo>
                    <a:cubicBezTo>
                      <a:pt x="1864091" y="51612"/>
                      <a:pt x="1873845" y="56794"/>
                      <a:pt x="1882176" y="62484"/>
                    </a:cubicBezTo>
                    <a:lnTo>
                      <a:pt x="1925457" y="62484"/>
                    </a:lnTo>
                    <a:lnTo>
                      <a:pt x="1933992" y="48463"/>
                    </a:lnTo>
                    <a:cubicBezTo>
                      <a:pt x="1935211" y="46634"/>
                      <a:pt x="1936329" y="45720"/>
                      <a:pt x="1937345" y="45720"/>
                    </a:cubicBezTo>
                    <a:close/>
                    <a:moveTo>
                      <a:pt x="1064702" y="40233"/>
                    </a:moveTo>
                    <a:lnTo>
                      <a:pt x="1064702" y="89306"/>
                    </a:lnTo>
                    <a:lnTo>
                      <a:pt x="1204910" y="89306"/>
                    </a:lnTo>
                    <a:lnTo>
                      <a:pt x="1204910" y="40233"/>
                    </a:lnTo>
                    <a:close/>
                    <a:moveTo>
                      <a:pt x="2088830" y="31394"/>
                    </a:moveTo>
                    <a:lnTo>
                      <a:pt x="2088830" y="241096"/>
                    </a:lnTo>
                    <a:lnTo>
                      <a:pt x="2265309" y="241096"/>
                    </a:lnTo>
                    <a:lnTo>
                      <a:pt x="2265309" y="31394"/>
                    </a:lnTo>
                    <a:close/>
                    <a:moveTo>
                      <a:pt x="1214207" y="13411"/>
                    </a:moveTo>
                    <a:cubicBezTo>
                      <a:pt x="1215528" y="13411"/>
                      <a:pt x="1219084" y="15138"/>
                      <a:pt x="1224875" y="18592"/>
                    </a:cubicBezTo>
                    <a:cubicBezTo>
                      <a:pt x="1230666" y="22047"/>
                      <a:pt x="1235695" y="25298"/>
                      <a:pt x="1239962" y="28346"/>
                    </a:cubicBezTo>
                    <a:cubicBezTo>
                      <a:pt x="1244230" y="31394"/>
                      <a:pt x="1246363" y="33629"/>
                      <a:pt x="1246363" y="35052"/>
                    </a:cubicBezTo>
                    <a:cubicBezTo>
                      <a:pt x="1246363" y="37490"/>
                      <a:pt x="1241689" y="41148"/>
                      <a:pt x="1232342" y="46024"/>
                    </a:cubicBezTo>
                    <a:lnTo>
                      <a:pt x="1232342" y="85648"/>
                    </a:lnTo>
                    <a:cubicBezTo>
                      <a:pt x="1232342" y="88696"/>
                      <a:pt x="1232444" y="91541"/>
                      <a:pt x="1232647" y="94183"/>
                    </a:cubicBezTo>
                    <a:lnTo>
                      <a:pt x="1233257" y="100584"/>
                    </a:lnTo>
                    <a:cubicBezTo>
                      <a:pt x="1233257" y="102006"/>
                      <a:pt x="1232037" y="103479"/>
                      <a:pt x="1229599" y="105003"/>
                    </a:cubicBezTo>
                    <a:cubicBezTo>
                      <a:pt x="1227161" y="106527"/>
                      <a:pt x="1223198" y="108356"/>
                      <a:pt x="1217712" y="110490"/>
                    </a:cubicBezTo>
                    <a:cubicBezTo>
                      <a:pt x="1212226" y="112623"/>
                      <a:pt x="1208720" y="113690"/>
                      <a:pt x="1207196" y="113690"/>
                    </a:cubicBezTo>
                    <a:cubicBezTo>
                      <a:pt x="1205672" y="113690"/>
                      <a:pt x="1204910" y="112674"/>
                      <a:pt x="1204910" y="110642"/>
                    </a:cubicBezTo>
                    <a:lnTo>
                      <a:pt x="1204910" y="99974"/>
                    </a:lnTo>
                    <a:lnTo>
                      <a:pt x="1157361" y="99974"/>
                    </a:lnTo>
                    <a:cubicBezTo>
                      <a:pt x="1157361" y="115214"/>
                      <a:pt x="1158174" y="129844"/>
                      <a:pt x="1159800" y="143865"/>
                    </a:cubicBezTo>
                    <a:lnTo>
                      <a:pt x="1221674" y="143865"/>
                    </a:lnTo>
                    <a:lnTo>
                      <a:pt x="1232952" y="127406"/>
                    </a:lnTo>
                    <a:cubicBezTo>
                      <a:pt x="1234984" y="124155"/>
                      <a:pt x="1237118" y="122529"/>
                      <a:pt x="1239353" y="122529"/>
                    </a:cubicBezTo>
                    <a:cubicBezTo>
                      <a:pt x="1241588" y="122529"/>
                      <a:pt x="1247582" y="126644"/>
                      <a:pt x="1257336" y="134874"/>
                    </a:cubicBezTo>
                    <a:cubicBezTo>
                      <a:pt x="1267090" y="143103"/>
                      <a:pt x="1271966" y="148336"/>
                      <a:pt x="1271966" y="150571"/>
                    </a:cubicBezTo>
                    <a:cubicBezTo>
                      <a:pt x="1271966" y="153009"/>
                      <a:pt x="1269223" y="154228"/>
                      <a:pt x="1263737" y="154228"/>
                    </a:cubicBezTo>
                    <a:lnTo>
                      <a:pt x="1161629" y="154228"/>
                    </a:lnTo>
                    <a:cubicBezTo>
                      <a:pt x="1165693" y="175564"/>
                      <a:pt x="1172398" y="192430"/>
                      <a:pt x="1181745" y="204825"/>
                    </a:cubicBezTo>
                    <a:cubicBezTo>
                      <a:pt x="1191093" y="217220"/>
                      <a:pt x="1203082" y="227177"/>
                      <a:pt x="1217712" y="234696"/>
                    </a:cubicBezTo>
                    <a:cubicBezTo>
                      <a:pt x="1232342" y="242214"/>
                      <a:pt x="1240978" y="245973"/>
                      <a:pt x="1243620" y="245973"/>
                    </a:cubicBezTo>
                    <a:cubicBezTo>
                      <a:pt x="1246261" y="245973"/>
                      <a:pt x="1248040" y="245262"/>
                      <a:pt x="1248954" y="243840"/>
                    </a:cubicBezTo>
                    <a:cubicBezTo>
                      <a:pt x="1249868" y="242417"/>
                      <a:pt x="1252307" y="236220"/>
                      <a:pt x="1256269" y="225247"/>
                    </a:cubicBezTo>
                    <a:cubicBezTo>
                      <a:pt x="1260232" y="214274"/>
                      <a:pt x="1264245" y="201879"/>
                      <a:pt x="1268309" y="188061"/>
                    </a:cubicBezTo>
                    <a:lnTo>
                      <a:pt x="1274405" y="189890"/>
                    </a:lnTo>
                    <a:cubicBezTo>
                      <a:pt x="1270950" y="211226"/>
                      <a:pt x="1269223" y="225958"/>
                      <a:pt x="1269223" y="234086"/>
                    </a:cubicBezTo>
                    <a:cubicBezTo>
                      <a:pt x="1269223" y="242214"/>
                      <a:pt x="1270087" y="248666"/>
                      <a:pt x="1271814" y="253441"/>
                    </a:cubicBezTo>
                    <a:cubicBezTo>
                      <a:pt x="1273541" y="258216"/>
                      <a:pt x="1276843" y="263144"/>
                      <a:pt x="1281720" y="268224"/>
                    </a:cubicBezTo>
                    <a:cubicBezTo>
                      <a:pt x="1284768" y="271272"/>
                      <a:pt x="1286292" y="274269"/>
                      <a:pt x="1286292" y="277215"/>
                    </a:cubicBezTo>
                    <a:cubicBezTo>
                      <a:pt x="1286292" y="280162"/>
                      <a:pt x="1282837" y="281635"/>
                      <a:pt x="1275929" y="281635"/>
                    </a:cubicBezTo>
                    <a:cubicBezTo>
                      <a:pt x="1269020" y="281635"/>
                      <a:pt x="1258250" y="279806"/>
                      <a:pt x="1243620" y="276148"/>
                    </a:cubicBezTo>
                    <a:cubicBezTo>
                      <a:pt x="1228990" y="272491"/>
                      <a:pt x="1213749" y="265734"/>
                      <a:pt x="1197900" y="255879"/>
                    </a:cubicBezTo>
                    <a:cubicBezTo>
                      <a:pt x="1182050" y="246024"/>
                      <a:pt x="1169198" y="233375"/>
                      <a:pt x="1159343" y="217932"/>
                    </a:cubicBezTo>
                    <a:cubicBezTo>
                      <a:pt x="1149488" y="202488"/>
                      <a:pt x="1141613" y="181254"/>
                      <a:pt x="1135721" y="154228"/>
                    </a:cubicBezTo>
                    <a:lnTo>
                      <a:pt x="1064702" y="154228"/>
                    </a:lnTo>
                    <a:lnTo>
                      <a:pt x="1064702" y="233476"/>
                    </a:lnTo>
                    <a:lnTo>
                      <a:pt x="1143950" y="208483"/>
                    </a:lnTo>
                    <a:lnTo>
                      <a:pt x="1146084" y="214579"/>
                    </a:lnTo>
                    <a:cubicBezTo>
                      <a:pt x="1108695" y="233883"/>
                      <a:pt x="1083955" y="247142"/>
                      <a:pt x="1071865" y="254355"/>
                    </a:cubicBezTo>
                    <a:cubicBezTo>
                      <a:pt x="1059775" y="261569"/>
                      <a:pt x="1049361" y="268833"/>
                      <a:pt x="1040623" y="276148"/>
                    </a:cubicBezTo>
                    <a:cubicBezTo>
                      <a:pt x="1038591" y="277774"/>
                      <a:pt x="1036966" y="278587"/>
                      <a:pt x="1035746" y="278587"/>
                    </a:cubicBezTo>
                    <a:cubicBezTo>
                      <a:pt x="1034527" y="278587"/>
                      <a:pt x="1033460" y="277418"/>
                      <a:pt x="1032546" y="275082"/>
                    </a:cubicBezTo>
                    <a:cubicBezTo>
                      <a:pt x="1031632" y="272745"/>
                      <a:pt x="1027517" y="264058"/>
                      <a:pt x="1020202" y="249021"/>
                    </a:cubicBezTo>
                    <a:cubicBezTo>
                      <a:pt x="1027110" y="245160"/>
                      <a:pt x="1031733" y="242265"/>
                      <a:pt x="1034070" y="240334"/>
                    </a:cubicBezTo>
                    <a:cubicBezTo>
                      <a:pt x="1036407" y="238404"/>
                      <a:pt x="1037575" y="234797"/>
                      <a:pt x="1037575" y="229514"/>
                    </a:cubicBezTo>
                    <a:lnTo>
                      <a:pt x="1037575" y="42672"/>
                    </a:lnTo>
                    <a:cubicBezTo>
                      <a:pt x="1037575" y="32308"/>
                      <a:pt x="1037270" y="22758"/>
                      <a:pt x="1036661" y="14020"/>
                    </a:cubicBezTo>
                    <a:cubicBezTo>
                      <a:pt x="1052510" y="19710"/>
                      <a:pt x="1064499" y="24892"/>
                      <a:pt x="1072627" y="29565"/>
                    </a:cubicBezTo>
                    <a:lnTo>
                      <a:pt x="1202777" y="29565"/>
                    </a:lnTo>
                    <a:lnTo>
                      <a:pt x="1210397" y="16459"/>
                    </a:lnTo>
                    <a:cubicBezTo>
                      <a:pt x="1211616" y="14427"/>
                      <a:pt x="1212886" y="13411"/>
                      <a:pt x="1214207" y="13411"/>
                    </a:cubicBezTo>
                    <a:close/>
                    <a:moveTo>
                      <a:pt x="2274758" y="6705"/>
                    </a:moveTo>
                    <a:cubicBezTo>
                      <a:pt x="2276790" y="6705"/>
                      <a:pt x="2282581" y="10210"/>
                      <a:pt x="2292132" y="17221"/>
                    </a:cubicBezTo>
                    <a:cubicBezTo>
                      <a:pt x="2301682" y="24231"/>
                      <a:pt x="2306457" y="28752"/>
                      <a:pt x="2306457" y="30784"/>
                    </a:cubicBezTo>
                    <a:cubicBezTo>
                      <a:pt x="2306457" y="32816"/>
                      <a:pt x="2301784" y="36271"/>
                      <a:pt x="2292437" y="41148"/>
                    </a:cubicBezTo>
                    <a:lnTo>
                      <a:pt x="2292437" y="230124"/>
                    </a:lnTo>
                    <a:cubicBezTo>
                      <a:pt x="2292437" y="240690"/>
                      <a:pt x="2292538" y="247802"/>
                      <a:pt x="2292741" y="251460"/>
                    </a:cubicBezTo>
                    <a:lnTo>
                      <a:pt x="2293046" y="262128"/>
                    </a:lnTo>
                    <a:cubicBezTo>
                      <a:pt x="2293046" y="263753"/>
                      <a:pt x="2292132" y="265074"/>
                      <a:pt x="2290303" y="266090"/>
                    </a:cubicBezTo>
                    <a:cubicBezTo>
                      <a:pt x="2288474" y="267106"/>
                      <a:pt x="2284563" y="268681"/>
                      <a:pt x="2278568" y="270814"/>
                    </a:cubicBezTo>
                    <a:cubicBezTo>
                      <a:pt x="2272574" y="272948"/>
                      <a:pt x="2268764" y="274015"/>
                      <a:pt x="2267138" y="274015"/>
                    </a:cubicBezTo>
                    <a:cubicBezTo>
                      <a:pt x="2265919" y="274015"/>
                      <a:pt x="2265309" y="272694"/>
                      <a:pt x="2265309" y="270052"/>
                    </a:cubicBezTo>
                    <a:lnTo>
                      <a:pt x="2265309" y="250240"/>
                    </a:lnTo>
                    <a:lnTo>
                      <a:pt x="2088830" y="250240"/>
                    </a:lnTo>
                    <a:lnTo>
                      <a:pt x="2088830" y="265480"/>
                    </a:lnTo>
                    <a:cubicBezTo>
                      <a:pt x="2088830" y="268325"/>
                      <a:pt x="2088119" y="270256"/>
                      <a:pt x="2086697" y="271272"/>
                    </a:cubicBezTo>
                    <a:cubicBezTo>
                      <a:pt x="2085274" y="272288"/>
                      <a:pt x="2081464" y="273862"/>
                      <a:pt x="2075267" y="275996"/>
                    </a:cubicBezTo>
                    <a:cubicBezTo>
                      <a:pt x="2069069" y="278130"/>
                      <a:pt x="2065107" y="279196"/>
                      <a:pt x="2063380" y="279196"/>
                    </a:cubicBezTo>
                    <a:cubicBezTo>
                      <a:pt x="2061652" y="279196"/>
                      <a:pt x="2060890" y="277977"/>
                      <a:pt x="2061093" y="275539"/>
                    </a:cubicBezTo>
                    <a:cubicBezTo>
                      <a:pt x="2061906" y="266395"/>
                      <a:pt x="2062313" y="252882"/>
                      <a:pt x="2062313" y="235000"/>
                    </a:cubicBezTo>
                    <a:lnTo>
                      <a:pt x="2062313" y="36271"/>
                    </a:lnTo>
                    <a:cubicBezTo>
                      <a:pt x="2062313" y="26111"/>
                      <a:pt x="2062110" y="17068"/>
                      <a:pt x="2061703" y="9144"/>
                    </a:cubicBezTo>
                    <a:cubicBezTo>
                      <a:pt x="2073692" y="12192"/>
                      <a:pt x="2083852" y="16560"/>
                      <a:pt x="2092183" y="22250"/>
                    </a:cubicBezTo>
                    <a:lnTo>
                      <a:pt x="2262261" y="22250"/>
                    </a:lnTo>
                    <a:lnTo>
                      <a:pt x="2270796" y="10058"/>
                    </a:lnTo>
                    <a:cubicBezTo>
                      <a:pt x="2272218" y="7823"/>
                      <a:pt x="2273539" y="6705"/>
                      <a:pt x="2274758" y="6705"/>
                    </a:cubicBezTo>
                    <a:close/>
                    <a:moveTo>
                      <a:pt x="1517635" y="6096"/>
                    </a:moveTo>
                    <a:cubicBezTo>
                      <a:pt x="1543441" y="12598"/>
                      <a:pt x="1556345" y="17272"/>
                      <a:pt x="1556345" y="20116"/>
                    </a:cubicBezTo>
                    <a:cubicBezTo>
                      <a:pt x="1556345" y="21945"/>
                      <a:pt x="1552890" y="25298"/>
                      <a:pt x="1545982" y="30175"/>
                    </a:cubicBezTo>
                    <a:lnTo>
                      <a:pt x="1545982" y="82600"/>
                    </a:lnTo>
                    <a:lnTo>
                      <a:pt x="1574633" y="82600"/>
                    </a:lnTo>
                    <a:lnTo>
                      <a:pt x="1588958" y="63398"/>
                    </a:lnTo>
                    <a:cubicBezTo>
                      <a:pt x="1590787" y="60960"/>
                      <a:pt x="1592210" y="59740"/>
                      <a:pt x="1593226" y="59740"/>
                    </a:cubicBezTo>
                    <a:cubicBezTo>
                      <a:pt x="1595054" y="59740"/>
                      <a:pt x="1600845" y="64211"/>
                      <a:pt x="1610599" y="73152"/>
                    </a:cubicBezTo>
                    <a:cubicBezTo>
                      <a:pt x="1620353" y="82092"/>
                      <a:pt x="1625230" y="87477"/>
                      <a:pt x="1625230" y="89306"/>
                    </a:cubicBezTo>
                    <a:cubicBezTo>
                      <a:pt x="1625230" y="91135"/>
                      <a:pt x="1623096" y="92049"/>
                      <a:pt x="1618829" y="92049"/>
                    </a:cubicBezTo>
                    <a:lnTo>
                      <a:pt x="1545982" y="92049"/>
                    </a:lnTo>
                    <a:lnTo>
                      <a:pt x="1545982" y="170688"/>
                    </a:lnTo>
                    <a:lnTo>
                      <a:pt x="1584691" y="170688"/>
                    </a:lnTo>
                    <a:lnTo>
                      <a:pt x="1599931" y="151790"/>
                    </a:lnTo>
                    <a:cubicBezTo>
                      <a:pt x="1601557" y="149758"/>
                      <a:pt x="1602928" y="148742"/>
                      <a:pt x="1604046" y="148742"/>
                    </a:cubicBezTo>
                    <a:cubicBezTo>
                      <a:pt x="1605164" y="148742"/>
                      <a:pt x="1607348" y="150164"/>
                      <a:pt x="1610599" y="153009"/>
                    </a:cubicBezTo>
                    <a:lnTo>
                      <a:pt x="1624315" y="165506"/>
                    </a:lnTo>
                    <a:cubicBezTo>
                      <a:pt x="1630411" y="170992"/>
                      <a:pt x="1633459" y="174955"/>
                      <a:pt x="1633459" y="177393"/>
                    </a:cubicBezTo>
                    <a:cubicBezTo>
                      <a:pt x="1633459" y="179222"/>
                      <a:pt x="1631935" y="180136"/>
                      <a:pt x="1628887" y="180136"/>
                    </a:cubicBezTo>
                    <a:lnTo>
                      <a:pt x="1367064" y="180136"/>
                    </a:lnTo>
                    <a:cubicBezTo>
                      <a:pt x="1361781" y="180136"/>
                      <a:pt x="1357514" y="180746"/>
                      <a:pt x="1354262" y="181965"/>
                    </a:cubicBezTo>
                    <a:lnTo>
                      <a:pt x="1346947" y="169164"/>
                    </a:lnTo>
                    <a:cubicBezTo>
                      <a:pt x="1351214" y="170180"/>
                      <a:pt x="1356294" y="170688"/>
                      <a:pt x="1362187" y="170688"/>
                    </a:cubicBezTo>
                    <a:lnTo>
                      <a:pt x="1431682" y="170688"/>
                    </a:lnTo>
                    <a:lnTo>
                      <a:pt x="1431682" y="92049"/>
                    </a:lnTo>
                    <a:lnTo>
                      <a:pt x="1384437" y="92049"/>
                    </a:lnTo>
                    <a:cubicBezTo>
                      <a:pt x="1379154" y="92049"/>
                      <a:pt x="1374887" y="92659"/>
                      <a:pt x="1371636" y="93878"/>
                    </a:cubicBezTo>
                    <a:lnTo>
                      <a:pt x="1364321" y="81076"/>
                    </a:lnTo>
                    <a:cubicBezTo>
                      <a:pt x="1368385" y="82092"/>
                      <a:pt x="1373465" y="82600"/>
                      <a:pt x="1379561" y="82600"/>
                    </a:cubicBezTo>
                    <a:lnTo>
                      <a:pt x="1431682" y="82600"/>
                    </a:lnTo>
                    <a:lnTo>
                      <a:pt x="1431682" y="34137"/>
                    </a:lnTo>
                    <a:cubicBezTo>
                      <a:pt x="1431682" y="23977"/>
                      <a:pt x="1431478" y="14935"/>
                      <a:pt x="1431072" y="7010"/>
                    </a:cubicBezTo>
                    <a:cubicBezTo>
                      <a:pt x="1437981" y="8636"/>
                      <a:pt x="1445347" y="10718"/>
                      <a:pt x="1453170" y="13258"/>
                    </a:cubicBezTo>
                    <a:cubicBezTo>
                      <a:pt x="1460993" y="15798"/>
                      <a:pt x="1465464" y="17373"/>
                      <a:pt x="1466581" y="17983"/>
                    </a:cubicBezTo>
                    <a:cubicBezTo>
                      <a:pt x="1467699" y="18592"/>
                      <a:pt x="1468257" y="19405"/>
                      <a:pt x="1468257" y="20421"/>
                    </a:cubicBezTo>
                    <a:cubicBezTo>
                      <a:pt x="1468257" y="22453"/>
                      <a:pt x="1465006" y="25908"/>
                      <a:pt x="1458504" y="30784"/>
                    </a:cubicBezTo>
                    <a:lnTo>
                      <a:pt x="1458504" y="82600"/>
                    </a:lnTo>
                    <a:lnTo>
                      <a:pt x="1518245" y="82600"/>
                    </a:lnTo>
                    <a:lnTo>
                      <a:pt x="1518245" y="33223"/>
                    </a:lnTo>
                    <a:cubicBezTo>
                      <a:pt x="1518245" y="23266"/>
                      <a:pt x="1518042" y="14224"/>
                      <a:pt x="1517635" y="6096"/>
                    </a:cubicBezTo>
                    <a:close/>
                    <a:moveTo>
                      <a:pt x="778800" y="5791"/>
                    </a:moveTo>
                    <a:cubicBezTo>
                      <a:pt x="788147" y="8026"/>
                      <a:pt x="796783" y="10515"/>
                      <a:pt x="804708" y="13258"/>
                    </a:cubicBezTo>
                    <a:cubicBezTo>
                      <a:pt x="812633" y="16002"/>
                      <a:pt x="817256" y="17830"/>
                      <a:pt x="818576" y="18745"/>
                    </a:cubicBezTo>
                    <a:cubicBezTo>
                      <a:pt x="819897" y="19659"/>
                      <a:pt x="820558" y="20726"/>
                      <a:pt x="820558" y="21945"/>
                    </a:cubicBezTo>
                    <a:cubicBezTo>
                      <a:pt x="820558" y="23164"/>
                      <a:pt x="818780" y="24434"/>
                      <a:pt x="815224" y="25755"/>
                    </a:cubicBezTo>
                    <a:cubicBezTo>
                      <a:pt x="811667" y="27076"/>
                      <a:pt x="809178" y="28651"/>
                      <a:pt x="807756" y="30480"/>
                    </a:cubicBezTo>
                    <a:cubicBezTo>
                      <a:pt x="816494" y="92659"/>
                      <a:pt x="832191" y="142138"/>
                      <a:pt x="854848" y="178917"/>
                    </a:cubicBezTo>
                    <a:cubicBezTo>
                      <a:pt x="877504" y="215696"/>
                      <a:pt x="908137" y="241300"/>
                      <a:pt x="946745" y="255727"/>
                    </a:cubicBezTo>
                    <a:lnTo>
                      <a:pt x="945830" y="261518"/>
                    </a:lnTo>
                    <a:cubicBezTo>
                      <a:pt x="940141" y="261112"/>
                      <a:pt x="934654" y="260908"/>
                      <a:pt x="929371" y="260908"/>
                    </a:cubicBezTo>
                    <a:cubicBezTo>
                      <a:pt x="924088" y="260908"/>
                      <a:pt x="919516" y="261823"/>
                      <a:pt x="915655" y="263652"/>
                    </a:cubicBezTo>
                    <a:cubicBezTo>
                      <a:pt x="911794" y="265480"/>
                      <a:pt x="907222" y="269036"/>
                      <a:pt x="901939" y="274320"/>
                    </a:cubicBezTo>
                    <a:cubicBezTo>
                      <a:pt x="900517" y="275742"/>
                      <a:pt x="899399" y="276453"/>
                      <a:pt x="898586" y="276453"/>
                    </a:cubicBezTo>
                    <a:cubicBezTo>
                      <a:pt x="896148" y="276453"/>
                      <a:pt x="885886" y="266242"/>
                      <a:pt x="867802" y="245821"/>
                    </a:cubicBezTo>
                    <a:cubicBezTo>
                      <a:pt x="849717" y="225399"/>
                      <a:pt x="835696" y="201625"/>
                      <a:pt x="825739" y="174498"/>
                    </a:cubicBezTo>
                    <a:cubicBezTo>
                      <a:pt x="815782" y="147370"/>
                      <a:pt x="808366" y="106984"/>
                      <a:pt x="803489" y="53340"/>
                    </a:cubicBezTo>
                    <a:cubicBezTo>
                      <a:pt x="798002" y="121412"/>
                      <a:pt x="786725" y="170992"/>
                      <a:pt x="769656" y="202082"/>
                    </a:cubicBezTo>
                    <a:cubicBezTo>
                      <a:pt x="752587" y="233172"/>
                      <a:pt x="717129" y="261620"/>
                      <a:pt x="663281" y="287426"/>
                    </a:cubicBezTo>
                    <a:lnTo>
                      <a:pt x="660538" y="282244"/>
                    </a:lnTo>
                    <a:cubicBezTo>
                      <a:pt x="705038" y="254406"/>
                      <a:pt x="735163" y="221386"/>
                      <a:pt x="750911" y="183184"/>
                    </a:cubicBezTo>
                    <a:cubicBezTo>
                      <a:pt x="766659" y="144983"/>
                      <a:pt x="775955" y="85852"/>
                      <a:pt x="778800" y="5791"/>
                    </a:cubicBezTo>
                    <a:close/>
                    <a:moveTo>
                      <a:pt x="462722" y="3657"/>
                    </a:moveTo>
                    <a:cubicBezTo>
                      <a:pt x="487513" y="8534"/>
                      <a:pt x="499908" y="12496"/>
                      <a:pt x="499908" y="15544"/>
                    </a:cubicBezTo>
                    <a:cubicBezTo>
                      <a:pt x="499908" y="17170"/>
                      <a:pt x="496250" y="20523"/>
                      <a:pt x="488935" y="25603"/>
                    </a:cubicBezTo>
                    <a:lnTo>
                      <a:pt x="488935" y="71932"/>
                    </a:lnTo>
                    <a:cubicBezTo>
                      <a:pt x="512506" y="55676"/>
                      <a:pt x="530997" y="40538"/>
                      <a:pt x="544409" y="26517"/>
                    </a:cubicBezTo>
                    <a:cubicBezTo>
                      <a:pt x="555585" y="35864"/>
                      <a:pt x="563001" y="42214"/>
                      <a:pt x="566659" y="45567"/>
                    </a:cubicBezTo>
                    <a:cubicBezTo>
                      <a:pt x="570317" y="48920"/>
                      <a:pt x="572145" y="51460"/>
                      <a:pt x="572145" y="53187"/>
                    </a:cubicBezTo>
                    <a:cubicBezTo>
                      <a:pt x="572145" y="54914"/>
                      <a:pt x="570621" y="55778"/>
                      <a:pt x="567573" y="55778"/>
                    </a:cubicBezTo>
                    <a:cubicBezTo>
                      <a:pt x="566557" y="55778"/>
                      <a:pt x="565541" y="55676"/>
                      <a:pt x="564525" y="55473"/>
                    </a:cubicBezTo>
                    <a:cubicBezTo>
                      <a:pt x="563509" y="55270"/>
                      <a:pt x="562189" y="55168"/>
                      <a:pt x="560563" y="55168"/>
                    </a:cubicBezTo>
                    <a:cubicBezTo>
                      <a:pt x="558937" y="55168"/>
                      <a:pt x="556347" y="56083"/>
                      <a:pt x="552791" y="57912"/>
                    </a:cubicBezTo>
                    <a:cubicBezTo>
                      <a:pt x="549235" y="59740"/>
                      <a:pt x="541716" y="64312"/>
                      <a:pt x="530235" y="71628"/>
                    </a:cubicBezTo>
                    <a:cubicBezTo>
                      <a:pt x="518755" y="78943"/>
                      <a:pt x="504988" y="86156"/>
                      <a:pt x="488935" y="93268"/>
                    </a:cubicBezTo>
                    <a:lnTo>
                      <a:pt x="488935" y="116738"/>
                    </a:lnTo>
                    <a:cubicBezTo>
                      <a:pt x="488935" y="124663"/>
                      <a:pt x="491424" y="129286"/>
                      <a:pt x="496403" y="130606"/>
                    </a:cubicBezTo>
                    <a:cubicBezTo>
                      <a:pt x="501381" y="131927"/>
                      <a:pt x="512506" y="132588"/>
                      <a:pt x="529778" y="132588"/>
                    </a:cubicBezTo>
                    <a:cubicBezTo>
                      <a:pt x="547050" y="132588"/>
                      <a:pt x="557972" y="131216"/>
                      <a:pt x="562544" y="128473"/>
                    </a:cubicBezTo>
                    <a:cubicBezTo>
                      <a:pt x="567116" y="125730"/>
                      <a:pt x="571231" y="110439"/>
                      <a:pt x="574889" y="82600"/>
                    </a:cubicBezTo>
                    <a:lnTo>
                      <a:pt x="581899" y="82600"/>
                    </a:lnTo>
                    <a:cubicBezTo>
                      <a:pt x="581696" y="86258"/>
                      <a:pt x="581594" y="89712"/>
                      <a:pt x="581594" y="92964"/>
                    </a:cubicBezTo>
                    <a:cubicBezTo>
                      <a:pt x="581594" y="111861"/>
                      <a:pt x="584845" y="123240"/>
                      <a:pt x="591348" y="127101"/>
                    </a:cubicBezTo>
                    <a:cubicBezTo>
                      <a:pt x="595412" y="129540"/>
                      <a:pt x="597444" y="131978"/>
                      <a:pt x="597444" y="134416"/>
                    </a:cubicBezTo>
                    <a:cubicBezTo>
                      <a:pt x="597444" y="136855"/>
                      <a:pt x="595259" y="140563"/>
                      <a:pt x="590891" y="145542"/>
                    </a:cubicBezTo>
                    <a:cubicBezTo>
                      <a:pt x="586522" y="150520"/>
                      <a:pt x="579664" y="153466"/>
                      <a:pt x="570317" y="154381"/>
                    </a:cubicBezTo>
                    <a:cubicBezTo>
                      <a:pt x="560969" y="155295"/>
                      <a:pt x="546491" y="155752"/>
                      <a:pt x="526883" y="155752"/>
                    </a:cubicBezTo>
                    <a:cubicBezTo>
                      <a:pt x="507274" y="155752"/>
                      <a:pt x="493304" y="154838"/>
                      <a:pt x="484973" y="153009"/>
                    </a:cubicBezTo>
                    <a:cubicBezTo>
                      <a:pt x="476641" y="151180"/>
                      <a:pt x="471003" y="148031"/>
                      <a:pt x="468056" y="143560"/>
                    </a:cubicBezTo>
                    <a:cubicBezTo>
                      <a:pt x="465110" y="139090"/>
                      <a:pt x="463637" y="132588"/>
                      <a:pt x="463637" y="124053"/>
                    </a:cubicBezTo>
                    <a:lnTo>
                      <a:pt x="463637" y="103936"/>
                    </a:lnTo>
                    <a:cubicBezTo>
                      <a:pt x="445958" y="110642"/>
                      <a:pt x="427264" y="116738"/>
                      <a:pt x="407553" y="122224"/>
                    </a:cubicBezTo>
                    <a:lnTo>
                      <a:pt x="407249" y="117348"/>
                    </a:lnTo>
                    <a:cubicBezTo>
                      <a:pt x="424927" y="109423"/>
                      <a:pt x="443723" y="99669"/>
                      <a:pt x="463637" y="88087"/>
                    </a:cubicBezTo>
                    <a:lnTo>
                      <a:pt x="463637" y="34442"/>
                    </a:lnTo>
                    <a:cubicBezTo>
                      <a:pt x="463637" y="21844"/>
                      <a:pt x="463332" y="11582"/>
                      <a:pt x="462722" y="3657"/>
                    </a:cubicBezTo>
                    <a:close/>
                    <a:moveTo>
                      <a:pt x="1821216" y="1524"/>
                    </a:moveTo>
                    <a:cubicBezTo>
                      <a:pt x="1826296" y="6807"/>
                      <a:pt x="1831579" y="13309"/>
                      <a:pt x="1837065" y="21031"/>
                    </a:cubicBezTo>
                    <a:cubicBezTo>
                      <a:pt x="1842552" y="28752"/>
                      <a:pt x="1845295" y="33375"/>
                      <a:pt x="1845295" y="34899"/>
                    </a:cubicBezTo>
                    <a:cubicBezTo>
                      <a:pt x="1845295" y="36423"/>
                      <a:pt x="1844686" y="37185"/>
                      <a:pt x="1843466" y="37185"/>
                    </a:cubicBezTo>
                    <a:cubicBezTo>
                      <a:pt x="1842247" y="37185"/>
                      <a:pt x="1840825" y="36931"/>
                      <a:pt x="1839199" y="36423"/>
                    </a:cubicBezTo>
                    <a:cubicBezTo>
                      <a:pt x="1837573" y="35915"/>
                      <a:pt x="1835948" y="35661"/>
                      <a:pt x="1834322" y="35661"/>
                    </a:cubicBezTo>
                    <a:cubicBezTo>
                      <a:pt x="1830462" y="35661"/>
                      <a:pt x="1816847" y="37795"/>
                      <a:pt x="1793479" y="42062"/>
                    </a:cubicBezTo>
                    <a:lnTo>
                      <a:pt x="1793479" y="94488"/>
                    </a:lnTo>
                    <a:lnTo>
                      <a:pt x="1810853" y="94488"/>
                    </a:lnTo>
                    <a:lnTo>
                      <a:pt x="1822130" y="78333"/>
                    </a:lnTo>
                    <a:cubicBezTo>
                      <a:pt x="1823146" y="76708"/>
                      <a:pt x="1824264" y="75895"/>
                      <a:pt x="1825483" y="75895"/>
                    </a:cubicBezTo>
                    <a:cubicBezTo>
                      <a:pt x="1827718" y="75895"/>
                      <a:pt x="1832798" y="79705"/>
                      <a:pt x="1840723" y="87325"/>
                    </a:cubicBezTo>
                    <a:cubicBezTo>
                      <a:pt x="1848648" y="94945"/>
                      <a:pt x="1852610" y="99872"/>
                      <a:pt x="1852610" y="102108"/>
                    </a:cubicBezTo>
                    <a:cubicBezTo>
                      <a:pt x="1852610" y="103530"/>
                      <a:pt x="1850375" y="104241"/>
                      <a:pt x="1845905" y="104241"/>
                    </a:cubicBezTo>
                    <a:lnTo>
                      <a:pt x="1793479" y="104241"/>
                    </a:lnTo>
                    <a:lnTo>
                      <a:pt x="1793479" y="126187"/>
                    </a:lnTo>
                    <a:cubicBezTo>
                      <a:pt x="1809329" y="130860"/>
                      <a:pt x="1820810" y="134670"/>
                      <a:pt x="1827922" y="137617"/>
                    </a:cubicBezTo>
                    <a:cubicBezTo>
                      <a:pt x="1835034" y="140563"/>
                      <a:pt x="1839758" y="143560"/>
                      <a:pt x="1842095" y="146608"/>
                    </a:cubicBezTo>
                    <a:cubicBezTo>
                      <a:pt x="1844431" y="149656"/>
                      <a:pt x="1845600" y="154330"/>
                      <a:pt x="1845600" y="160629"/>
                    </a:cubicBezTo>
                    <a:cubicBezTo>
                      <a:pt x="1845600" y="166928"/>
                      <a:pt x="1843720" y="172262"/>
                      <a:pt x="1839961" y="176631"/>
                    </a:cubicBezTo>
                    <a:cubicBezTo>
                      <a:pt x="1836202" y="181000"/>
                      <a:pt x="1832900" y="183184"/>
                      <a:pt x="1830055" y="183184"/>
                    </a:cubicBezTo>
                    <a:cubicBezTo>
                      <a:pt x="1827210" y="183184"/>
                      <a:pt x="1825128" y="182422"/>
                      <a:pt x="1823807" y="180898"/>
                    </a:cubicBezTo>
                    <a:cubicBezTo>
                      <a:pt x="1822486" y="179374"/>
                      <a:pt x="1821114" y="176784"/>
                      <a:pt x="1819692" y="173126"/>
                    </a:cubicBezTo>
                    <a:cubicBezTo>
                      <a:pt x="1813596" y="157073"/>
                      <a:pt x="1804858" y="144272"/>
                      <a:pt x="1793479" y="134721"/>
                    </a:cubicBezTo>
                    <a:lnTo>
                      <a:pt x="1793479" y="274929"/>
                    </a:lnTo>
                    <a:cubicBezTo>
                      <a:pt x="1793479" y="276758"/>
                      <a:pt x="1792666" y="278180"/>
                      <a:pt x="1791041" y="279196"/>
                    </a:cubicBezTo>
                    <a:cubicBezTo>
                      <a:pt x="1789415" y="280212"/>
                      <a:pt x="1785859" y="281736"/>
                      <a:pt x="1780373" y="283768"/>
                    </a:cubicBezTo>
                    <a:cubicBezTo>
                      <a:pt x="1774886" y="285800"/>
                      <a:pt x="1771330" y="286816"/>
                      <a:pt x="1769705" y="286816"/>
                    </a:cubicBezTo>
                    <a:cubicBezTo>
                      <a:pt x="1768079" y="286816"/>
                      <a:pt x="1767266" y="285496"/>
                      <a:pt x="1767266" y="282854"/>
                    </a:cubicBezTo>
                    <a:lnTo>
                      <a:pt x="1767876" y="270357"/>
                    </a:lnTo>
                    <a:cubicBezTo>
                      <a:pt x="1768079" y="262026"/>
                      <a:pt x="1768181" y="252882"/>
                      <a:pt x="1768181" y="242925"/>
                    </a:cubicBezTo>
                    <a:lnTo>
                      <a:pt x="1768181" y="145999"/>
                    </a:lnTo>
                    <a:cubicBezTo>
                      <a:pt x="1752737" y="177292"/>
                      <a:pt x="1728455" y="205638"/>
                      <a:pt x="1695334" y="231038"/>
                    </a:cubicBezTo>
                    <a:lnTo>
                      <a:pt x="1690761" y="226771"/>
                    </a:lnTo>
                    <a:cubicBezTo>
                      <a:pt x="1718600" y="194462"/>
                      <a:pt x="1741663" y="153619"/>
                      <a:pt x="1759951" y="104241"/>
                    </a:cubicBezTo>
                    <a:lnTo>
                      <a:pt x="1711183" y="104241"/>
                    </a:lnTo>
                    <a:cubicBezTo>
                      <a:pt x="1705900" y="104241"/>
                      <a:pt x="1701531" y="104749"/>
                      <a:pt x="1698077" y="105765"/>
                    </a:cubicBezTo>
                    <a:lnTo>
                      <a:pt x="1692895" y="92964"/>
                    </a:lnTo>
                    <a:cubicBezTo>
                      <a:pt x="1697162" y="93980"/>
                      <a:pt x="1702242" y="94488"/>
                      <a:pt x="1708135" y="94488"/>
                    </a:cubicBezTo>
                    <a:lnTo>
                      <a:pt x="1768181" y="94488"/>
                    </a:lnTo>
                    <a:lnTo>
                      <a:pt x="1768181" y="46634"/>
                    </a:lnTo>
                    <a:cubicBezTo>
                      <a:pt x="1742374" y="50901"/>
                      <a:pt x="1719616" y="53848"/>
                      <a:pt x="1699906" y="55473"/>
                    </a:cubicBezTo>
                    <a:lnTo>
                      <a:pt x="1698686" y="49682"/>
                    </a:lnTo>
                    <a:cubicBezTo>
                      <a:pt x="1756192" y="33629"/>
                      <a:pt x="1797035" y="17576"/>
                      <a:pt x="1821216" y="1524"/>
                    </a:cubicBezTo>
                    <a:close/>
                    <a:moveTo>
                      <a:pt x="403591" y="1524"/>
                    </a:moveTo>
                    <a:cubicBezTo>
                      <a:pt x="414970" y="7010"/>
                      <a:pt x="422895" y="11582"/>
                      <a:pt x="427365" y="15240"/>
                    </a:cubicBezTo>
                    <a:cubicBezTo>
                      <a:pt x="431836" y="18897"/>
                      <a:pt x="434071" y="21640"/>
                      <a:pt x="434071" y="23469"/>
                    </a:cubicBezTo>
                    <a:cubicBezTo>
                      <a:pt x="434071" y="25908"/>
                      <a:pt x="432242" y="27127"/>
                      <a:pt x="428585" y="27127"/>
                    </a:cubicBezTo>
                    <a:cubicBezTo>
                      <a:pt x="425740" y="27127"/>
                      <a:pt x="422844" y="28549"/>
                      <a:pt x="419898" y="31394"/>
                    </a:cubicBezTo>
                    <a:cubicBezTo>
                      <a:pt x="416951" y="34239"/>
                      <a:pt x="411414" y="41452"/>
                      <a:pt x="403286" y="53035"/>
                    </a:cubicBezTo>
                    <a:cubicBezTo>
                      <a:pt x="408163" y="53644"/>
                      <a:pt x="410601" y="54610"/>
                      <a:pt x="410601" y="55930"/>
                    </a:cubicBezTo>
                    <a:cubicBezTo>
                      <a:pt x="410601" y="57251"/>
                      <a:pt x="408366" y="58928"/>
                      <a:pt x="403896" y="60960"/>
                    </a:cubicBezTo>
                    <a:lnTo>
                      <a:pt x="403896" y="155752"/>
                    </a:lnTo>
                    <a:cubicBezTo>
                      <a:pt x="403896" y="158597"/>
                      <a:pt x="402981" y="160731"/>
                      <a:pt x="401153" y="162153"/>
                    </a:cubicBezTo>
                    <a:cubicBezTo>
                      <a:pt x="399324" y="163576"/>
                      <a:pt x="395717" y="165455"/>
                      <a:pt x="390332" y="167792"/>
                    </a:cubicBezTo>
                    <a:cubicBezTo>
                      <a:pt x="384947" y="170129"/>
                      <a:pt x="381544" y="171297"/>
                      <a:pt x="380121" y="171297"/>
                    </a:cubicBezTo>
                    <a:cubicBezTo>
                      <a:pt x="378699" y="171297"/>
                      <a:pt x="377988" y="169976"/>
                      <a:pt x="377988" y="167335"/>
                    </a:cubicBezTo>
                    <a:lnTo>
                      <a:pt x="378902" y="138988"/>
                    </a:lnTo>
                    <a:cubicBezTo>
                      <a:pt x="379105" y="130251"/>
                      <a:pt x="379207" y="121920"/>
                      <a:pt x="379207" y="113995"/>
                    </a:cubicBezTo>
                    <a:lnTo>
                      <a:pt x="379207" y="83515"/>
                    </a:lnTo>
                    <a:cubicBezTo>
                      <a:pt x="357668" y="107492"/>
                      <a:pt x="338567" y="125476"/>
                      <a:pt x="321905" y="137464"/>
                    </a:cubicBezTo>
                    <a:lnTo>
                      <a:pt x="318552" y="133502"/>
                    </a:lnTo>
                    <a:cubicBezTo>
                      <a:pt x="354112" y="95097"/>
                      <a:pt x="382458" y="51104"/>
                      <a:pt x="403591" y="1524"/>
                    </a:cubicBezTo>
                    <a:close/>
                    <a:moveTo>
                      <a:pt x="99096" y="0"/>
                    </a:moveTo>
                    <a:cubicBezTo>
                      <a:pt x="114336" y="5080"/>
                      <a:pt x="125055" y="8788"/>
                      <a:pt x="131252" y="11125"/>
                    </a:cubicBezTo>
                    <a:cubicBezTo>
                      <a:pt x="137450" y="13462"/>
                      <a:pt x="140549" y="15595"/>
                      <a:pt x="140549" y="17526"/>
                    </a:cubicBezTo>
                    <a:cubicBezTo>
                      <a:pt x="140549" y="19456"/>
                      <a:pt x="136383" y="22047"/>
                      <a:pt x="128052" y="25298"/>
                    </a:cubicBezTo>
                    <a:lnTo>
                      <a:pt x="128052" y="77419"/>
                    </a:lnTo>
                    <a:lnTo>
                      <a:pt x="196327" y="77419"/>
                    </a:lnTo>
                    <a:lnTo>
                      <a:pt x="204252" y="62484"/>
                    </a:lnTo>
                    <a:cubicBezTo>
                      <a:pt x="205471" y="60248"/>
                      <a:pt x="206792" y="59131"/>
                      <a:pt x="208214" y="59131"/>
                    </a:cubicBezTo>
                    <a:cubicBezTo>
                      <a:pt x="210246" y="59131"/>
                      <a:pt x="216444" y="62128"/>
                      <a:pt x="226807" y="68122"/>
                    </a:cubicBezTo>
                    <a:cubicBezTo>
                      <a:pt x="237170" y="74117"/>
                      <a:pt x="242352" y="78232"/>
                      <a:pt x="242352" y="80467"/>
                    </a:cubicBezTo>
                    <a:cubicBezTo>
                      <a:pt x="242352" y="82702"/>
                      <a:pt x="237272" y="86156"/>
                      <a:pt x="227112" y="90830"/>
                    </a:cubicBezTo>
                    <a:lnTo>
                      <a:pt x="227112" y="162763"/>
                    </a:lnTo>
                    <a:cubicBezTo>
                      <a:pt x="227112" y="165811"/>
                      <a:pt x="227213" y="168656"/>
                      <a:pt x="227417" y="171297"/>
                    </a:cubicBezTo>
                    <a:lnTo>
                      <a:pt x="228026" y="177698"/>
                    </a:lnTo>
                    <a:cubicBezTo>
                      <a:pt x="228026" y="179120"/>
                      <a:pt x="227010" y="180441"/>
                      <a:pt x="224978" y="181660"/>
                    </a:cubicBezTo>
                    <a:cubicBezTo>
                      <a:pt x="222946" y="182880"/>
                      <a:pt x="219085" y="184251"/>
                      <a:pt x="213396" y="185775"/>
                    </a:cubicBezTo>
                    <a:cubicBezTo>
                      <a:pt x="207706" y="187299"/>
                      <a:pt x="203541" y="188061"/>
                      <a:pt x="200899" y="188061"/>
                    </a:cubicBezTo>
                    <a:cubicBezTo>
                      <a:pt x="199680" y="188061"/>
                      <a:pt x="199070" y="187045"/>
                      <a:pt x="199070" y="185013"/>
                    </a:cubicBezTo>
                    <a:lnTo>
                      <a:pt x="199070" y="168859"/>
                    </a:lnTo>
                    <a:lnTo>
                      <a:pt x="128052" y="168859"/>
                    </a:lnTo>
                    <a:lnTo>
                      <a:pt x="128052" y="237439"/>
                    </a:lnTo>
                    <a:cubicBezTo>
                      <a:pt x="128052" y="244144"/>
                      <a:pt x="128255" y="251256"/>
                      <a:pt x="128661" y="258775"/>
                    </a:cubicBezTo>
                    <a:lnTo>
                      <a:pt x="128966" y="269138"/>
                    </a:lnTo>
                    <a:cubicBezTo>
                      <a:pt x="128966" y="270764"/>
                      <a:pt x="128255" y="272084"/>
                      <a:pt x="126833" y="273100"/>
                    </a:cubicBezTo>
                    <a:cubicBezTo>
                      <a:pt x="125410" y="274116"/>
                      <a:pt x="120991" y="275793"/>
                      <a:pt x="113574" y="278130"/>
                    </a:cubicBezTo>
                    <a:cubicBezTo>
                      <a:pt x="106157" y="280466"/>
                      <a:pt x="101839" y="281635"/>
                      <a:pt x="100620" y="281635"/>
                    </a:cubicBezTo>
                    <a:cubicBezTo>
                      <a:pt x="99401" y="281635"/>
                      <a:pt x="98791" y="280009"/>
                      <a:pt x="98791" y="276758"/>
                    </a:cubicBezTo>
                    <a:lnTo>
                      <a:pt x="99401" y="264871"/>
                    </a:lnTo>
                    <a:cubicBezTo>
                      <a:pt x="99604" y="256743"/>
                      <a:pt x="99705" y="247599"/>
                      <a:pt x="99705" y="237439"/>
                    </a:cubicBezTo>
                    <a:lnTo>
                      <a:pt x="99705" y="168859"/>
                    </a:lnTo>
                    <a:lnTo>
                      <a:pt x="29601" y="168859"/>
                    </a:lnTo>
                    <a:lnTo>
                      <a:pt x="29601" y="181965"/>
                    </a:lnTo>
                    <a:cubicBezTo>
                      <a:pt x="29601" y="183388"/>
                      <a:pt x="28789" y="184708"/>
                      <a:pt x="27163" y="185928"/>
                    </a:cubicBezTo>
                    <a:cubicBezTo>
                      <a:pt x="25537" y="187147"/>
                      <a:pt x="21321" y="188874"/>
                      <a:pt x="14514" y="191109"/>
                    </a:cubicBezTo>
                    <a:cubicBezTo>
                      <a:pt x="7707" y="193344"/>
                      <a:pt x="3541" y="194462"/>
                      <a:pt x="2017" y="194462"/>
                    </a:cubicBezTo>
                    <a:cubicBezTo>
                      <a:pt x="493" y="194462"/>
                      <a:pt x="-167" y="193446"/>
                      <a:pt x="36" y="191414"/>
                    </a:cubicBezTo>
                    <a:cubicBezTo>
                      <a:pt x="1052" y="184505"/>
                      <a:pt x="1560" y="176885"/>
                      <a:pt x="1560" y="168554"/>
                    </a:cubicBezTo>
                    <a:lnTo>
                      <a:pt x="1560" y="85648"/>
                    </a:lnTo>
                    <a:cubicBezTo>
                      <a:pt x="1560" y="77114"/>
                      <a:pt x="1255" y="68478"/>
                      <a:pt x="645" y="59740"/>
                    </a:cubicBezTo>
                    <a:cubicBezTo>
                      <a:pt x="15276" y="65430"/>
                      <a:pt x="26960" y="71323"/>
                      <a:pt x="35697" y="77419"/>
                    </a:cubicBezTo>
                    <a:lnTo>
                      <a:pt x="99705" y="77419"/>
                    </a:lnTo>
                    <a:lnTo>
                      <a:pt x="99705" y="27127"/>
                    </a:lnTo>
                    <a:cubicBezTo>
                      <a:pt x="99705" y="16560"/>
                      <a:pt x="99502" y="7518"/>
                      <a:pt x="9909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 sz="2400" dirty="0">
                  <a:solidFill>
                    <a:schemeClr val="bg1"/>
                  </a:solidFill>
                  <a:latin typeface="华文中宋" panose="02010600040101010101" pitchFamily="2" charset="-122"/>
                  <a:ea typeface="华文中宋" panose="02010600040101010101" pitchFamily="2" charset="-122"/>
                </a:endParaRPr>
              </a:p>
            </p:txBody>
          </p:sp>
        </p:grpSp>
        <p:sp>
          <p:nvSpPr>
            <p:cNvPr id="110" name="等腰三角形 16"/>
            <p:cNvSpPr/>
            <p:nvPr/>
          </p:nvSpPr>
          <p:spPr>
            <a:xfrm rot="18810496">
              <a:off x="5666796" y="5420597"/>
              <a:ext cx="268104" cy="328191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17" name="任意多边形 116"/>
            <p:cNvSpPr/>
            <p:nvPr/>
          </p:nvSpPr>
          <p:spPr>
            <a:xfrm rot="1110647">
              <a:off x="5237928" y="4920919"/>
              <a:ext cx="584896" cy="674483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7AC4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等腰三角形 16"/>
            <p:cNvSpPr/>
            <p:nvPr/>
          </p:nvSpPr>
          <p:spPr>
            <a:xfrm rot="2789504" flipH="1">
              <a:off x="6389538" y="5420596"/>
              <a:ext cx="268104" cy="328191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20" name="任意多边形 119"/>
            <p:cNvSpPr/>
            <p:nvPr/>
          </p:nvSpPr>
          <p:spPr>
            <a:xfrm rot="20489353" flipH="1">
              <a:off x="6501614" y="4920918"/>
              <a:ext cx="584896" cy="674483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7AC4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5639974" y="3267664"/>
            <a:ext cx="849726" cy="674382"/>
            <a:chOff x="5787199" y="3411055"/>
            <a:chExt cx="500063" cy="396875"/>
          </a:xfrm>
        </p:grpSpPr>
        <p:sp>
          <p:nvSpPr>
            <p:cNvPr id="335" name="Freeform 89"/>
            <p:cNvSpPr>
              <a:spLocks/>
            </p:cNvSpPr>
            <p:nvPr/>
          </p:nvSpPr>
          <p:spPr bwMode="auto">
            <a:xfrm>
              <a:off x="5891974" y="3682518"/>
              <a:ext cx="290513" cy="120650"/>
            </a:xfrm>
            <a:custGeom>
              <a:avLst/>
              <a:gdLst>
                <a:gd name="T0" fmla="*/ 39 w 77"/>
                <a:gd name="T1" fmla="*/ 8 h 32"/>
                <a:gd name="T2" fmla="*/ 0 w 77"/>
                <a:gd name="T3" fmla="*/ 0 h 32"/>
                <a:gd name="T4" fmla="*/ 36 w 77"/>
                <a:gd name="T5" fmla="*/ 32 h 32"/>
                <a:gd name="T6" fmla="*/ 39 w 77"/>
                <a:gd name="T7" fmla="*/ 32 h 32"/>
                <a:gd name="T8" fmla="*/ 41 w 77"/>
                <a:gd name="T9" fmla="*/ 32 h 32"/>
                <a:gd name="T10" fmla="*/ 77 w 77"/>
                <a:gd name="T11" fmla="*/ 0 h 32"/>
                <a:gd name="T12" fmla="*/ 39 w 77"/>
                <a:gd name="T1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32">
                  <a:moveTo>
                    <a:pt x="39" y="8"/>
                  </a:moveTo>
                  <a:cubicBezTo>
                    <a:pt x="16" y="8"/>
                    <a:pt x="0" y="0"/>
                    <a:pt x="0" y="0"/>
                  </a:cubicBezTo>
                  <a:cubicBezTo>
                    <a:pt x="0" y="0"/>
                    <a:pt x="10" y="32"/>
                    <a:pt x="36" y="32"/>
                  </a:cubicBezTo>
                  <a:cubicBezTo>
                    <a:pt x="37" y="32"/>
                    <a:pt x="38" y="32"/>
                    <a:pt x="39" y="32"/>
                  </a:cubicBezTo>
                  <a:cubicBezTo>
                    <a:pt x="39" y="32"/>
                    <a:pt x="40" y="32"/>
                    <a:pt x="41" y="32"/>
                  </a:cubicBezTo>
                  <a:cubicBezTo>
                    <a:pt x="67" y="32"/>
                    <a:pt x="77" y="0"/>
                    <a:pt x="77" y="0"/>
                  </a:cubicBezTo>
                  <a:cubicBezTo>
                    <a:pt x="77" y="0"/>
                    <a:pt x="61" y="8"/>
                    <a:pt x="39" y="8"/>
                  </a:cubicBezTo>
                  <a:close/>
                </a:path>
              </a:pathLst>
            </a:custGeom>
            <a:solidFill>
              <a:srgbClr val="DB5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Oval 90"/>
            <p:cNvSpPr>
              <a:spLocks noChangeArrowheads="1"/>
            </p:cNvSpPr>
            <p:nvPr/>
          </p:nvSpPr>
          <p:spPr bwMode="auto">
            <a:xfrm>
              <a:off x="6114224" y="3501543"/>
              <a:ext cx="57150" cy="762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Oval 91"/>
            <p:cNvSpPr>
              <a:spLocks noChangeArrowheads="1"/>
            </p:cNvSpPr>
            <p:nvPr/>
          </p:nvSpPr>
          <p:spPr bwMode="auto">
            <a:xfrm>
              <a:off x="6122162" y="3517418"/>
              <a:ext cx="22225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Oval 92"/>
            <p:cNvSpPr>
              <a:spLocks noChangeArrowheads="1"/>
            </p:cNvSpPr>
            <p:nvPr/>
          </p:nvSpPr>
          <p:spPr bwMode="auto">
            <a:xfrm>
              <a:off x="5903087" y="3501543"/>
              <a:ext cx="60325" cy="762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Oval 93"/>
            <p:cNvSpPr>
              <a:spLocks noChangeArrowheads="1"/>
            </p:cNvSpPr>
            <p:nvPr/>
          </p:nvSpPr>
          <p:spPr bwMode="auto">
            <a:xfrm>
              <a:off x="5911024" y="3517418"/>
              <a:ext cx="22225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94"/>
            <p:cNvSpPr>
              <a:spLocks noEditPoints="1"/>
            </p:cNvSpPr>
            <p:nvPr/>
          </p:nvSpPr>
          <p:spPr bwMode="auto">
            <a:xfrm>
              <a:off x="5884037" y="3671405"/>
              <a:ext cx="306388" cy="136525"/>
            </a:xfrm>
            <a:custGeom>
              <a:avLst/>
              <a:gdLst>
                <a:gd name="T0" fmla="*/ 43 w 81"/>
                <a:gd name="T1" fmla="*/ 36 h 36"/>
                <a:gd name="T2" fmla="*/ 41 w 81"/>
                <a:gd name="T3" fmla="*/ 36 h 36"/>
                <a:gd name="T4" fmla="*/ 38 w 81"/>
                <a:gd name="T5" fmla="*/ 36 h 36"/>
                <a:gd name="T6" fmla="*/ 38 w 81"/>
                <a:gd name="T7" fmla="*/ 36 h 36"/>
                <a:gd name="T8" fmla="*/ 1 w 81"/>
                <a:gd name="T9" fmla="*/ 3 h 36"/>
                <a:gd name="T10" fmla="*/ 0 w 81"/>
                <a:gd name="T11" fmla="*/ 0 h 36"/>
                <a:gd name="T12" fmla="*/ 3 w 81"/>
                <a:gd name="T13" fmla="*/ 2 h 36"/>
                <a:gd name="T14" fmla="*/ 41 w 81"/>
                <a:gd name="T15" fmla="*/ 10 h 36"/>
                <a:gd name="T16" fmla="*/ 78 w 81"/>
                <a:gd name="T17" fmla="*/ 2 h 36"/>
                <a:gd name="T18" fmla="*/ 81 w 81"/>
                <a:gd name="T19" fmla="*/ 0 h 36"/>
                <a:gd name="T20" fmla="*/ 80 w 81"/>
                <a:gd name="T21" fmla="*/ 3 h 36"/>
                <a:gd name="T22" fmla="*/ 43 w 81"/>
                <a:gd name="T23" fmla="*/ 36 h 36"/>
                <a:gd name="T24" fmla="*/ 41 w 81"/>
                <a:gd name="T25" fmla="*/ 34 h 36"/>
                <a:gd name="T26" fmla="*/ 43 w 81"/>
                <a:gd name="T27" fmla="*/ 34 h 36"/>
                <a:gd name="T28" fmla="*/ 43 w 81"/>
                <a:gd name="T29" fmla="*/ 34 h 36"/>
                <a:gd name="T30" fmla="*/ 77 w 81"/>
                <a:gd name="T31" fmla="*/ 5 h 36"/>
                <a:gd name="T32" fmla="*/ 41 w 81"/>
                <a:gd name="T33" fmla="*/ 12 h 36"/>
                <a:gd name="T34" fmla="*/ 5 w 81"/>
                <a:gd name="T35" fmla="*/ 5 h 36"/>
                <a:gd name="T36" fmla="*/ 38 w 81"/>
                <a:gd name="T37" fmla="*/ 34 h 36"/>
                <a:gd name="T38" fmla="*/ 38 w 81"/>
                <a:gd name="T39" fmla="*/ 34 h 36"/>
                <a:gd name="T40" fmla="*/ 41 w 81"/>
                <a:gd name="T41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6">
                  <a:moveTo>
                    <a:pt x="43" y="36"/>
                  </a:moveTo>
                  <a:cubicBezTo>
                    <a:pt x="42" y="36"/>
                    <a:pt x="41" y="36"/>
                    <a:pt x="41" y="36"/>
                  </a:cubicBezTo>
                  <a:cubicBezTo>
                    <a:pt x="40" y="36"/>
                    <a:pt x="39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11" y="36"/>
                    <a:pt x="1" y="3"/>
                    <a:pt x="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19" y="9"/>
                    <a:pt x="41" y="10"/>
                  </a:cubicBezTo>
                  <a:cubicBezTo>
                    <a:pt x="63" y="9"/>
                    <a:pt x="78" y="2"/>
                    <a:pt x="78" y="2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3"/>
                    <a:pt x="70" y="36"/>
                    <a:pt x="43" y="36"/>
                  </a:cubicBezTo>
                  <a:close/>
                  <a:moveTo>
                    <a:pt x="41" y="34"/>
                  </a:moveTo>
                  <a:cubicBezTo>
                    <a:pt x="42" y="34"/>
                    <a:pt x="42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4" y="33"/>
                    <a:pt x="74" y="13"/>
                    <a:pt x="77" y="5"/>
                  </a:cubicBezTo>
                  <a:cubicBezTo>
                    <a:pt x="71" y="8"/>
                    <a:pt x="58" y="12"/>
                    <a:pt x="41" y="12"/>
                  </a:cubicBezTo>
                  <a:cubicBezTo>
                    <a:pt x="23" y="12"/>
                    <a:pt x="10" y="8"/>
                    <a:pt x="5" y="5"/>
                  </a:cubicBezTo>
                  <a:cubicBezTo>
                    <a:pt x="8" y="13"/>
                    <a:pt x="18" y="33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9" y="34"/>
                    <a:pt x="40" y="34"/>
                    <a:pt x="41" y="34"/>
                  </a:cubicBezTo>
                  <a:close/>
                </a:path>
              </a:pathLst>
            </a:custGeom>
            <a:solidFill>
              <a:srgbClr val="EAC2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95"/>
            <p:cNvSpPr>
              <a:spLocks/>
            </p:cNvSpPr>
            <p:nvPr/>
          </p:nvSpPr>
          <p:spPr bwMode="auto">
            <a:xfrm>
              <a:off x="5891974" y="3682518"/>
              <a:ext cx="290513" cy="87313"/>
            </a:xfrm>
            <a:custGeom>
              <a:avLst/>
              <a:gdLst>
                <a:gd name="T0" fmla="*/ 0 w 77"/>
                <a:gd name="T1" fmla="*/ 0 h 23"/>
                <a:gd name="T2" fmla="*/ 5 w 77"/>
                <a:gd name="T3" fmla="*/ 10 h 23"/>
                <a:gd name="T4" fmla="*/ 72 w 77"/>
                <a:gd name="T5" fmla="*/ 10 h 23"/>
                <a:gd name="T6" fmla="*/ 77 w 77"/>
                <a:gd name="T7" fmla="*/ 0 h 23"/>
                <a:gd name="T8" fmla="*/ 38 w 77"/>
                <a:gd name="T9" fmla="*/ 8 h 23"/>
                <a:gd name="T10" fmla="*/ 0 w 77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23">
                  <a:moveTo>
                    <a:pt x="0" y="0"/>
                  </a:moveTo>
                  <a:cubicBezTo>
                    <a:pt x="0" y="0"/>
                    <a:pt x="2" y="5"/>
                    <a:pt x="5" y="10"/>
                  </a:cubicBezTo>
                  <a:cubicBezTo>
                    <a:pt x="13" y="15"/>
                    <a:pt x="37" y="23"/>
                    <a:pt x="72" y="10"/>
                  </a:cubicBezTo>
                  <a:cubicBezTo>
                    <a:pt x="75" y="4"/>
                    <a:pt x="77" y="0"/>
                    <a:pt x="77" y="0"/>
                  </a:cubicBezTo>
                  <a:cubicBezTo>
                    <a:pt x="77" y="0"/>
                    <a:pt x="61" y="8"/>
                    <a:pt x="38" y="8"/>
                  </a:cubicBezTo>
                  <a:cubicBezTo>
                    <a:pt x="16" y="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96"/>
            <p:cNvSpPr>
              <a:spLocks/>
            </p:cNvSpPr>
            <p:nvPr/>
          </p:nvSpPr>
          <p:spPr bwMode="auto">
            <a:xfrm>
              <a:off x="6012624" y="3501543"/>
              <a:ext cx="46038" cy="142875"/>
            </a:xfrm>
            <a:custGeom>
              <a:avLst/>
              <a:gdLst>
                <a:gd name="T0" fmla="*/ 6 w 12"/>
                <a:gd name="T1" fmla="*/ 38 h 38"/>
                <a:gd name="T2" fmla="*/ 1 w 12"/>
                <a:gd name="T3" fmla="*/ 36 h 38"/>
                <a:gd name="T4" fmla="*/ 0 w 12"/>
                <a:gd name="T5" fmla="*/ 36 h 38"/>
                <a:gd name="T6" fmla="*/ 1 w 12"/>
                <a:gd name="T7" fmla="*/ 35 h 38"/>
                <a:gd name="T8" fmla="*/ 6 w 12"/>
                <a:gd name="T9" fmla="*/ 0 h 38"/>
                <a:gd name="T10" fmla="*/ 8 w 12"/>
                <a:gd name="T11" fmla="*/ 0 h 38"/>
                <a:gd name="T12" fmla="*/ 3 w 12"/>
                <a:gd name="T13" fmla="*/ 35 h 38"/>
                <a:gd name="T14" fmla="*/ 11 w 12"/>
                <a:gd name="T15" fmla="*/ 34 h 38"/>
                <a:gd name="T16" fmla="*/ 12 w 12"/>
                <a:gd name="T17" fmla="*/ 36 h 38"/>
                <a:gd name="T18" fmla="*/ 6 w 12"/>
                <a:gd name="T1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38">
                  <a:moveTo>
                    <a:pt x="6" y="38"/>
                  </a:moveTo>
                  <a:cubicBezTo>
                    <a:pt x="3" y="38"/>
                    <a:pt x="1" y="36"/>
                    <a:pt x="1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0" y="28"/>
                    <a:pt x="6" y="1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11" y="27"/>
                    <a:pt x="3" y="35"/>
                  </a:cubicBezTo>
                  <a:cubicBezTo>
                    <a:pt x="5" y="36"/>
                    <a:pt x="8" y="37"/>
                    <a:pt x="11" y="34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0" y="37"/>
                    <a:pt x="8" y="38"/>
                    <a:pt x="6" y="38"/>
                  </a:cubicBezTo>
                  <a:close/>
                </a:path>
              </a:pathLst>
            </a:custGeom>
            <a:solidFill>
              <a:srgbClr val="D2A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Oval 97"/>
            <p:cNvSpPr>
              <a:spLocks noChangeArrowheads="1"/>
            </p:cNvSpPr>
            <p:nvPr/>
          </p:nvSpPr>
          <p:spPr bwMode="auto">
            <a:xfrm>
              <a:off x="5787199" y="3603143"/>
              <a:ext cx="82550" cy="82550"/>
            </a:xfrm>
            <a:prstGeom prst="ellipse">
              <a:avLst/>
            </a:prstGeom>
            <a:solidFill>
              <a:srgbClr val="F5B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Oval 98"/>
            <p:cNvSpPr>
              <a:spLocks noChangeArrowheads="1"/>
            </p:cNvSpPr>
            <p:nvPr/>
          </p:nvSpPr>
          <p:spPr bwMode="auto">
            <a:xfrm>
              <a:off x="6204712" y="3603143"/>
              <a:ext cx="82550" cy="82550"/>
            </a:xfrm>
            <a:prstGeom prst="ellipse">
              <a:avLst/>
            </a:prstGeom>
            <a:solidFill>
              <a:srgbClr val="F5B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99"/>
            <p:cNvSpPr>
              <a:spLocks/>
            </p:cNvSpPr>
            <p:nvPr/>
          </p:nvSpPr>
          <p:spPr bwMode="auto">
            <a:xfrm>
              <a:off x="6103112" y="3411055"/>
              <a:ext cx="82550" cy="46038"/>
            </a:xfrm>
            <a:custGeom>
              <a:avLst/>
              <a:gdLst>
                <a:gd name="T0" fmla="*/ 20 w 22"/>
                <a:gd name="T1" fmla="*/ 12 h 12"/>
                <a:gd name="T2" fmla="*/ 3 w 22"/>
                <a:gd name="T3" fmla="*/ 12 h 12"/>
                <a:gd name="T4" fmla="*/ 0 w 22"/>
                <a:gd name="T5" fmla="*/ 9 h 12"/>
                <a:gd name="T6" fmla="*/ 22 w 22"/>
                <a:gd name="T7" fmla="*/ 10 h 12"/>
                <a:gd name="T8" fmla="*/ 20 w 2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0" y="12"/>
                  </a:moveTo>
                  <a:cubicBezTo>
                    <a:pt x="11" y="5"/>
                    <a:pt x="3" y="11"/>
                    <a:pt x="3" y="1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1" y="0"/>
                    <a:pt x="22" y="10"/>
                  </a:cubicBezTo>
                  <a:lnTo>
                    <a:pt x="20" y="12"/>
                  </a:lnTo>
                  <a:close/>
                </a:path>
              </a:pathLst>
            </a:custGeom>
            <a:solidFill>
              <a:srgbClr val="592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100"/>
            <p:cNvSpPr>
              <a:spLocks/>
            </p:cNvSpPr>
            <p:nvPr/>
          </p:nvSpPr>
          <p:spPr bwMode="auto">
            <a:xfrm>
              <a:off x="5884037" y="3411055"/>
              <a:ext cx="84138" cy="46038"/>
            </a:xfrm>
            <a:custGeom>
              <a:avLst/>
              <a:gdLst>
                <a:gd name="T0" fmla="*/ 20 w 22"/>
                <a:gd name="T1" fmla="*/ 12 h 12"/>
                <a:gd name="T2" fmla="*/ 2 w 22"/>
                <a:gd name="T3" fmla="*/ 12 h 12"/>
                <a:gd name="T4" fmla="*/ 0 w 22"/>
                <a:gd name="T5" fmla="*/ 9 h 12"/>
                <a:gd name="T6" fmla="*/ 22 w 22"/>
                <a:gd name="T7" fmla="*/ 10 h 12"/>
                <a:gd name="T8" fmla="*/ 20 w 2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0" y="12"/>
                  </a:moveTo>
                  <a:cubicBezTo>
                    <a:pt x="11" y="5"/>
                    <a:pt x="3" y="11"/>
                    <a:pt x="2" y="1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1" y="0"/>
                    <a:pt x="22" y="10"/>
                  </a:cubicBezTo>
                  <a:lnTo>
                    <a:pt x="20" y="12"/>
                  </a:lnTo>
                  <a:close/>
                </a:path>
              </a:pathLst>
            </a:custGeom>
            <a:solidFill>
              <a:srgbClr val="592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14662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0"/>
    </mc:Choice>
    <mc:Fallback xmlns="">
      <p:transition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4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4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1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1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44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15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1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44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19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20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44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2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2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44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2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2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 p14:presetBounceEnd="44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3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3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44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3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3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 p14:presetBounceEnd="44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3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40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 p14:presetBounceEnd="44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4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44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 p14:presetBounceEnd="44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4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4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 p14:presetBounceEnd="44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5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5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nodeType="withEffect" p14:presetBounceEnd="44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55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56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nodeType="withEffect" p14:presetBounceEnd="44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5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6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nodeType="withEffect" p14:presetBounceEnd="44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6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6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nodeType="withEffect" p14:presetBounceEnd="44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6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6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2" dur="7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4" dur="700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6" dur="700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8" dur="700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0" dur="700" fill="hold"/>
                                            <p:tgtEl>
                                              <p:spTgt spid="22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2" dur="700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4" dur="70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6" dur="700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0" dur="700" fill="hold"/>
                                            <p:tgtEl>
                                              <p:spTgt spid="233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2" dur="700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4" dur="700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6" dur="700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8" dur="700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700" fill="hold"/>
                                            <p:tgtEl>
                                              <p:spTgt spid="28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2" dur="700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70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7" dur="3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0" dur="3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1" presetID="16" presetClass="entr" presetSubtype="21" fill="hold" grpId="0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42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3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9" presetID="47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8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4" presetID="42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47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42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35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47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42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47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2" grpId="0" animBg="1"/>
          <p:bldP spid="151" grpId="0" animBg="1"/>
          <p:bldP spid="150" grpId="0" animBg="1"/>
          <p:bldP spid="233" grpId="0" animBg="1"/>
          <p:bldP spid="233" grpId="1" animBg="1"/>
          <p:bldP spid="244" grpId="0" animBg="1"/>
          <p:bldP spid="244" grpId="1" animBg="1"/>
          <p:bldP spid="255" grpId="0" animBg="1"/>
          <p:bldP spid="255" grpId="1" animBg="1"/>
          <p:bldP spid="266" grpId="0" animBg="1"/>
          <p:bldP spid="266" grpId="1" animBg="1"/>
          <p:bldP spid="277" grpId="0" animBg="1"/>
          <p:bldP spid="277" grpId="1" animBg="1"/>
          <p:bldP spid="288" grpId="0" animBg="1"/>
          <p:bldP spid="288" grpId="1" animBg="1"/>
          <p:bldP spid="11" grpId="0" animBg="1"/>
          <p:bldP spid="11" grpId="1" animBg="1"/>
          <p:bldP spid="130" grpId="0" animBg="1"/>
          <p:bldP spid="130" grpId="1" animBg="1"/>
          <p:bldP spid="146" grpId="0" animBg="1"/>
          <p:bldP spid="146" grpId="1" animBg="1"/>
          <p:bldP spid="191" grpId="0" animBg="1"/>
          <p:bldP spid="191" grpId="1" animBg="1"/>
          <p:bldP spid="221" grpId="0" animBg="1"/>
          <p:bldP spid="221" grpId="1" animBg="1"/>
          <p:bldP spid="304" grpId="0" animBg="1"/>
          <p:bldP spid="304" grpId="1" animBg="1"/>
          <p:bldP spid="314" grpId="0" animBg="1"/>
          <p:bldP spid="314" grpId="1" animBg="1"/>
          <p:bldP spid="324" grpId="0" animBg="1"/>
          <p:bldP spid="324" grpId="1" animBg="1"/>
          <p:bldP spid="334" grpId="0" animBg="1"/>
          <p:bldP spid="334" grpId="1" animBg="1"/>
          <p:bldP spid="178" grpId="0" animBg="1"/>
          <p:bldP spid="178" grpId="1" animBg="1"/>
          <p:bldP spid="349" grpId="0" animBg="1"/>
          <p:bldP spid="348" grpId="0" animBg="1"/>
          <p:bldP spid="347" grpId="0" animBg="1"/>
          <p:bldP spid="284" grpId="0" animBg="1"/>
          <p:bldP spid="350" grpId="0" animBg="1"/>
          <p:bldP spid="351" grpId="0" animBg="1"/>
          <p:bldP spid="352" grpId="0" animBg="1"/>
          <p:bldP spid="35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2" dur="7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4" dur="700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6" dur="700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8" dur="700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0" dur="700" fill="hold"/>
                                            <p:tgtEl>
                                              <p:spTgt spid="22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2" dur="700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4" dur="70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6" dur="700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0" dur="700" fill="hold"/>
                                            <p:tgtEl>
                                              <p:spTgt spid="233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2" dur="700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4" dur="700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6" dur="700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8" dur="700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700" fill="hold"/>
                                            <p:tgtEl>
                                              <p:spTgt spid="28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2" dur="700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70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7" dur="3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0" dur="3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1" presetID="16" presetClass="entr" presetSubtype="21" fill="hold" grpId="0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42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3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9" presetID="47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8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4" presetID="42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47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42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35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47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42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47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2" grpId="0" animBg="1"/>
          <p:bldP spid="151" grpId="0" animBg="1"/>
          <p:bldP spid="150" grpId="0" animBg="1"/>
          <p:bldP spid="233" grpId="0" animBg="1"/>
          <p:bldP spid="233" grpId="1" animBg="1"/>
          <p:bldP spid="244" grpId="0" animBg="1"/>
          <p:bldP spid="244" grpId="1" animBg="1"/>
          <p:bldP spid="255" grpId="0" animBg="1"/>
          <p:bldP spid="255" grpId="1" animBg="1"/>
          <p:bldP spid="266" grpId="0" animBg="1"/>
          <p:bldP spid="266" grpId="1" animBg="1"/>
          <p:bldP spid="277" grpId="0" animBg="1"/>
          <p:bldP spid="277" grpId="1" animBg="1"/>
          <p:bldP spid="288" grpId="0" animBg="1"/>
          <p:bldP spid="288" grpId="1" animBg="1"/>
          <p:bldP spid="11" grpId="0" animBg="1"/>
          <p:bldP spid="11" grpId="1" animBg="1"/>
          <p:bldP spid="130" grpId="0" animBg="1"/>
          <p:bldP spid="130" grpId="1" animBg="1"/>
          <p:bldP spid="146" grpId="0" animBg="1"/>
          <p:bldP spid="146" grpId="1" animBg="1"/>
          <p:bldP spid="191" grpId="0" animBg="1"/>
          <p:bldP spid="191" grpId="1" animBg="1"/>
          <p:bldP spid="221" grpId="0" animBg="1"/>
          <p:bldP spid="221" grpId="1" animBg="1"/>
          <p:bldP spid="304" grpId="0" animBg="1"/>
          <p:bldP spid="304" grpId="1" animBg="1"/>
          <p:bldP spid="314" grpId="0" animBg="1"/>
          <p:bldP spid="314" grpId="1" animBg="1"/>
          <p:bldP spid="324" grpId="0" animBg="1"/>
          <p:bldP spid="324" grpId="1" animBg="1"/>
          <p:bldP spid="334" grpId="0" animBg="1"/>
          <p:bldP spid="334" grpId="1" animBg="1"/>
          <p:bldP spid="178" grpId="0" animBg="1"/>
          <p:bldP spid="178" grpId="1" animBg="1"/>
          <p:bldP spid="349" grpId="0" animBg="1"/>
          <p:bldP spid="348" grpId="0" animBg="1"/>
          <p:bldP spid="347" grpId="0" animBg="1"/>
          <p:bldP spid="284" grpId="0" animBg="1"/>
          <p:bldP spid="350" grpId="0" animBg="1"/>
          <p:bldP spid="351" grpId="0" animBg="1"/>
          <p:bldP spid="352" grpId="0" animBg="1"/>
          <p:bldP spid="353" grpId="0" animBg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/>
          <p:cNvGrpSpPr/>
          <p:nvPr/>
        </p:nvGrpSpPr>
        <p:grpSpPr>
          <a:xfrm>
            <a:off x="1200573" y="798286"/>
            <a:ext cx="9790854" cy="2554514"/>
            <a:chOff x="1200573" y="798286"/>
            <a:chExt cx="9790854" cy="2554514"/>
          </a:xfrm>
        </p:grpSpPr>
        <p:sp>
          <p:nvSpPr>
            <p:cNvPr id="152" name="圆角矩形 151"/>
            <p:cNvSpPr/>
            <p:nvPr/>
          </p:nvSpPr>
          <p:spPr>
            <a:xfrm>
              <a:off x="10904341" y="1733496"/>
              <a:ext cx="87086" cy="1619304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" name="圆角矩形 150"/>
            <p:cNvSpPr/>
            <p:nvPr/>
          </p:nvSpPr>
          <p:spPr>
            <a:xfrm>
              <a:off x="1200573" y="1733496"/>
              <a:ext cx="87086" cy="1619304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" name="矩形 149"/>
            <p:cNvSpPr/>
            <p:nvPr/>
          </p:nvSpPr>
          <p:spPr>
            <a:xfrm>
              <a:off x="1200573" y="798286"/>
              <a:ext cx="9790854" cy="1406158"/>
            </a:xfrm>
            <a:prstGeom prst="rect">
              <a:avLst/>
            </a:pr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9" name="文本框 348"/>
            <p:cNvSpPr txBox="1"/>
            <p:nvPr/>
          </p:nvSpPr>
          <p:spPr>
            <a:xfrm>
              <a:off x="8839325" y="1029599"/>
              <a:ext cx="943534" cy="939552"/>
            </a:xfrm>
            <a:custGeom>
              <a:avLst/>
              <a:gdLst>
                <a:gd name="connsiteX0" fmla="*/ 390154 w 943534"/>
                <a:gd name="connsiteY0" fmla="*/ 326454 h 939552"/>
                <a:gd name="connsiteX1" fmla="*/ 943534 w 943534"/>
                <a:gd name="connsiteY1" fmla="*/ 326454 h 939552"/>
                <a:gd name="connsiteX2" fmla="*/ 943534 w 943534"/>
                <a:gd name="connsiteY2" fmla="*/ 437927 h 939552"/>
                <a:gd name="connsiteX3" fmla="*/ 792250 w 943534"/>
                <a:gd name="connsiteY3" fmla="*/ 437927 h 939552"/>
                <a:gd name="connsiteX4" fmla="*/ 792250 w 943534"/>
                <a:gd name="connsiteY4" fmla="*/ 847985 h 939552"/>
                <a:gd name="connsiteX5" fmla="*/ 601154 w 943534"/>
                <a:gd name="connsiteY5" fmla="*/ 939552 h 939552"/>
                <a:gd name="connsiteX6" fmla="*/ 557362 w 943534"/>
                <a:gd name="connsiteY6" fmla="*/ 812155 h 939552"/>
                <a:gd name="connsiteX7" fmla="*/ 660872 w 943534"/>
                <a:gd name="connsiteY7" fmla="*/ 784287 h 939552"/>
                <a:gd name="connsiteX8" fmla="*/ 660872 w 943534"/>
                <a:gd name="connsiteY8" fmla="*/ 437927 h 939552"/>
                <a:gd name="connsiteX9" fmla="*/ 390154 w 943534"/>
                <a:gd name="connsiteY9" fmla="*/ 437927 h 939552"/>
                <a:gd name="connsiteX10" fmla="*/ 274700 w 943534"/>
                <a:gd name="connsiteY10" fmla="*/ 234888 h 939552"/>
                <a:gd name="connsiteX11" fmla="*/ 286644 w 943534"/>
                <a:gd name="connsiteY11" fmla="*/ 242850 h 939552"/>
                <a:gd name="connsiteX12" fmla="*/ 394134 w 943534"/>
                <a:gd name="connsiteY12" fmla="*/ 306549 h 939552"/>
                <a:gd name="connsiteX13" fmla="*/ 386172 w 943534"/>
                <a:gd name="connsiteY13" fmla="*/ 314511 h 939552"/>
                <a:gd name="connsiteX14" fmla="*/ 282662 w 943534"/>
                <a:gd name="connsiteY14" fmla="*/ 437927 h 939552"/>
                <a:gd name="connsiteX15" fmla="*/ 282662 w 943534"/>
                <a:gd name="connsiteY15" fmla="*/ 923627 h 939552"/>
                <a:gd name="connsiteX16" fmla="*/ 155266 w 943534"/>
                <a:gd name="connsiteY16" fmla="*/ 923627 h 939552"/>
                <a:gd name="connsiteX17" fmla="*/ 155266 w 943534"/>
                <a:gd name="connsiteY17" fmla="*/ 557361 h 939552"/>
                <a:gd name="connsiteX18" fmla="*/ 87586 w 943534"/>
                <a:gd name="connsiteY18" fmla="*/ 629022 h 939552"/>
                <a:gd name="connsiteX19" fmla="*/ 0 w 943534"/>
                <a:gd name="connsiteY19" fmla="*/ 549399 h 939552"/>
                <a:gd name="connsiteX20" fmla="*/ 274700 w 943534"/>
                <a:gd name="connsiteY20" fmla="*/ 234888 h 939552"/>
                <a:gd name="connsiteX21" fmla="*/ 449870 w 943534"/>
                <a:gd name="connsiteY21" fmla="*/ 71661 h 939552"/>
                <a:gd name="connsiteX22" fmla="*/ 879835 w 943534"/>
                <a:gd name="connsiteY22" fmla="*/ 71661 h 939552"/>
                <a:gd name="connsiteX23" fmla="*/ 879835 w 943534"/>
                <a:gd name="connsiteY23" fmla="*/ 175171 h 939552"/>
                <a:gd name="connsiteX24" fmla="*/ 449870 w 943534"/>
                <a:gd name="connsiteY24" fmla="*/ 175171 h 939552"/>
                <a:gd name="connsiteX25" fmla="*/ 258776 w 943534"/>
                <a:gd name="connsiteY25" fmla="*/ 0 h 939552"/>
                <a:gd name="connsiteX26" fmla="*/ 326455 w 943534"/>
                <a:gd name="connsiteY26" fmla="*/ 35830 h 939552"/>
                <a:gd name="connsiteX27" fmla="*/ 390154 w 943534"/>
                <a:gd name="connsiteY27" fmla="*/ 67680 h 939552"/>
                <a:gd name="connsiteX28" fmla="*/ 378210 w 943534"/>
                <a:gd name="connsiteY28" fmla="*/ 83604 h 939552"/>
                <a:gd name="connsiteX29" fmla="*/ 338398 w 943534"/>
                <a:gd name="connsiteY29" fmla="*/ 115453 h 939552"/>
                <a:gd name="connsiteX30" fmla="*/ 107492 w 943534"/>
                <a:gd name="connsiteY30" fmla="*/ 342379 h 939552"/>
                <a:gd name="connsiteX31" fmla="*/ 15925 w 943534"/>
                <a:gd name="connsiteY31" fmla="*/ 262756 h 939552"/>
                <a:gd name="connsiteX32" fmla="*/ 258776 w 943534"/>
                <a:gd name="connsiteY32" fmla="*/ 0 h 9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43534" h="939552">
                  <a:moveTo>
                    <a:pt x="390154" y="326454"/>
                  </a:moveTo>
                  <a:lnTo>
                    <a:pt x="943534" y="326454"/>
                  </a:lnTo>
                  <a:lnTo>
                    <a:pt x="943534" y="437927"/>
                  </a:lnTo>
                  <a:lnTo>
                    <a:pt x="792250" y="437927"/>
                  </a:lnTo>
                  <a:lnTo>
                    <a:pt x="792250" y="847985"/>
                  </a:lnTo>
                  <a:cubicBezTo>
                    <a:pt x="797558" y="909030"/>
                    <a:pt x="733860" y="939552"/>
                    <a:pt x="601154" y="939552"/>
                  </a:cubicBezTo>
                  <a:cubicBezTo>
                    <a:pt x="595846" y="889124"/>
                    <a:pt x="581249" y="846658"/>
                    <a:pt x="557362" y="812155"/>
                  </a:cubicBezTo>
                  <a:cubicBezTo>
                    <a:pt x="634331" y="814809"/>
                    <a:pt x="668834" y="805520"/>
                    <a:pt x="660872" y="784287"/>
                  </a:cubicBezTo>
                  <a:lnTo>
                    <a:pt x="660872" y="437927"/>
                  </a:lnTo>
                  <a:lnTo>
                    <a:pt x="390154" y="437927"/>
                  </a:lnTo>
                  <a:close/>
                  <a:moveTo>
                    <a:pt x="274700" y="234888"/>
                  </a:moveTo>
                  <a:cubicBezTo>
                    <a:pt x="277354" y="234888"/>
                    <a:pt x="281335" y="237542"/>
                    <a:pt x="286644" y="242850"/>
                  </a:cubicBezTo>
                  <a:cubicBezTo>
                    <a:pt x="358304" y="274699"/>
                    <a:pt x="394134" y="295932"/>
                    <a:pt x="394134" y="306549"/>
                  </a:cubicBezTo>
                  <a:cubicBezTo>
                    <a:pt x="394134" y="309203"/>
                    <a:pt x="391480" y="311857"/>
                    <a:pt x="386172" y="314511"/>
                  </a:cubicBezTo>
                  <a:cubicBezTo>
                    <a:pt x="359632" y="341052"/>
                    <a:pt x="325128" y="382191"/>
                    <a:pt x="282662" y="437927"/>
                  </a:cubicBezTo>
                  <a:lnTo>
                    <a:pt x="282662" y="923627"/>
                  </a:lnTo>
                  <a:lnTo>
                    <a:pt x="155266" y="923627"/>
                  </a:lnTo>
                  <a:lnTo>
                    <a:pt x="155266" y="557361"/>
                  </a:lnTo>
                  <a:cubicBezTo>
                    <a:pt x="136687" y="578594"/>
                    <a:pt x="114126" y="602481"/>
                    <a:pt x="87586" y="629022"/>
                  </a:cubicBezTo>
                  <a:lnTo>
                    <a:pt x="0" y="549399"/>
                  </a:lnTo>
                  <a:cubicBezTo>
                    <a:pt x="108819" y="459160"/>
                    <a:pt x="200386" y="354323"/>
                    <a:pt x="274700" y="234888"/>
                  </a:cubicBezTo>
                  <a:close/>
                  <a:moveTo>
                    <a:pt x="449870" y="71661"/>
                  </a:moveTo>
                  <a:lnTo>
                    <a:pt x="879835" y="71661"/>
                  </a:lnTo>
                  <a:lnTo>
                    <a:pt x="879835" y="175171"/>
                  </a:lnTo>
                  <a:lnTo>
                    <a:pt x="449870" y="175171"/>
                  </a:lnTo>
                  <a:close/>
                  <a:moveTo>
                    <a:pt x="258776" y="0"/>
                  </a:moveTo>
                  <a:cubicBezTo>
                    <a:pt x="269392" y="5308"/>
                    <a:pt x="291952" y="17252"/>
                    <a:pt x="326455" y="35830"/>
                  </a:cubicBezTo>
                  <a:cubicBezTo>
                    <a:pt x="368920" y="54409"/>
                    <a:pt x="390154" y="65025"/>
                    <a:pt x="390154" y="67680"/>
                  </a:cubicBezTo>
                  <a:cubicBezTo>
                    <a:pt x="390154" y="70334"/>
                    <a:pt x="386172" y="75642"/>
                    <a:pt x="378210" y="83604"/>
                  </a:cubicBezTo>
                  <a:cubicBezTo>
                    <a:pt x="364940" y="91566"/>
                    <a:pt x="351669" y="102183"/>
                    <a:pt x="338398" y="115453"/>
                  </a:cubicBezTo>
                  <a:cubicBezTo>
                    <a:pt x="245504" y="218963"/>
                    <a:pt x="168536" y="294605"/>
                    <a:pt x="107492" y="342379"/>
                  </a:cubicBezTo>
                  <a:cubicBezTo>
                    <a:pt x="88913" y="318492"/>
                    <a:pt x="58390" y="291951"/>
                    <a:pt x="15925" y="262756"/>
                  </a:cubicBezTo>
                  <a:cubicBezTo>
                    <a:pt x="111473" y="191095"/>
                    <a:pt x="192423" y="103510"/>
                    <a:pt x="25877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48" name="文本框 347"/>
            <p:cNvSpPr txBox="1"/>
            <p:nvPr/>
          </p:nvSpPr>
          <p:spPr>
            <a:xfrm>
              <a:off x="6779805" y="1029599"/>
              <a:ext cx="800780" cy="907703"/>
            </a:xfrm>
            <a:custGeom>
              <a:avLst/>
              <a:gdLst>
                <a:gd name="connsiteX0" fmla="*/ 322473 w 800780"/>
                <a:gd name="connsiteY0" fmla="*/ 0 h 907703"/>
                <a:gd name="connsiteX1" fmla="*/ 374228 w 800780"/>
                <a:gd name="connsiteY1" fmla="*/ 0 h 907703"/>
                <a:gd name="connsiteX2" fmla="*/ 469776 w 800780"/>
                <a:gd name="connsiteY2" fmla="*/ 11943 h 907703"/>
                <a:gd name="connsiteX3" fmla="*/ 465795 w 800780"/>
                <a:gd name="connsiteY3" fmla="*/ 31849 h 907703"/>
                <a:gd name="connsiteX4" fmla="*/ 457832 w 800780"/>
                <a:gd name="connsiteY4" fmla="*/ 111472 h 907703"/>
                <a:gd name="connsiteX5" fmla="*/ 457832 w 800780"/>
                <a:gd name="connsiteY5" fmla="*/ 350341 h 907703"/>
                <a:gd name="connsiteX6" fmla="*/ 613097 w 800780"/>
                <a:gd name="connsiteY6" fmla="*/ 350341 h 907703"/>
                <a:gd name="connsiteX7" fmla="*/ 613097 w 800780"/>
                <a:gd name="connsiteY7" fmla="*/ 95547 h 907703"/>
                <a:gd name="connsiteX8" fmla="*/ 676796 w 800780"/>
                <a:gd name="connsiteY8" fmla="*/ 95547 h 907703"/>
                <a:gd name="connsiteX9" fmla="*/ 768362 w 800780"/>
                <a:gd name="connsiteY9" fmla="*/ 111472 h 907703"/>
                <a:gd name="connsiteX10" fmla="*/ 764381 w 800780"/>
                <a:gd name="connsiteY10" fmla="*/ 131378 h 907703"/>
                <a:gd name="connsiteX11" fmla="*/ 756419 w 800780"/>
                <a:gd name="connsiteY11" fmla="*/ 203039 h 907703"/>
                <a:gd name="connsiteX12" fmla="*/ 756419 w 800780"/>
                <a:gd name="connsiteY12" fmla="*/ 457832 h 907703"/>
                <a:gd name="connsiteX13" fmla="*/ 457832 w 800780"/>
                <a:gd name="connsiteY13" fmla="*/ 457832 h 907703"/>
                <a:gd name="connsiteX14" fmla="*/ 457832 w 800780"/>
                <a:gd name="connsiteY14" fmla="*/ 764381 h 907703"/>
                <a:gd name="connsiteX15" fmla="*/ 656890 w 800780"/>
                <a:gd name="connsiteY15" fmla="*/ 764381 h 907703"/>
                <a:gd name="connsiteX16" fmla="*/ 656890 w 800780"/>
                <a:gd name="connsiteY16" fmla="*/ 509587 h 907703"/>
                <a:gd name="connsiteX17" fmla="*/ 704664 w 800780"/>
                <a:gd name="connsiteY17" fmla="*/ 509587 h 907703"/>
                <a:gd name="connsiteX18" fmla="*/ 800212 w 800780"/>
                <a:gd name="connsiteY18" fmla="*/ 525512 h 907703"/>
                <a:gd name="connsiteX19" fmla="*/ 800212 w 800780"/>
                <a:gd name="connsiteY19" fmla="*/ 545418 h 907703"/>
                <a:gd name="connsiteX20" fmla="*/ 792249 w 800780"/>
                <a:gd name="connsiteY20" fmla="*/ 617079 h 907703"/>
                <a:gd name="connsiteX21" fmla="*/ 792249 w 800780"/>
                <a:gd name="connsiteY21" fmla="*/ 907703 h 907703"/>
                <a:gd name="connsiteX22" fmla="*/ 656890 w 800780"/>
                <a:gd name="connsiteY22" fmla="*/ 907703 h 907703"/>
                <a:gd name="connsiteX23" fmla="*/ 656890 w 800780"/>
                <a:gd name="connsiteY23" fmla="*/ 863910 h 907703"/>
                <a:gd name="connsiteX24" fmla="*/ 0 w 800780"/>
                <a:gd name="connsiteY24" fmla="*/ 863910 h 907703"/>
                <a:gd name="connsiteX25" fmla="*/ 0 w 800780"/>
                <a:gd name="connsiteY25" fmla="*/ 509587 h 907703"/>
                <a:gd name="connsiteX26" fmla="*/ 43793 w 800780"/>
                <a:gd name="connsiteY26" fmla="*/ 509587 h 907703"/>
                <a:gd name="connsiteX27" fmla="*/ 139340 w 800780"/>
                <a:gd name="connsiteY27" fmla="*/ 521531 h 907703"/>
                <a:gd name="connsiteX28" fmla="*/ 135359 w 800780"/>
                <a:gd name="connsiteY28" fmla="*/ 533474 h 907703"/>
                <a:gd name="connsiteX29" fmla="*/ 127397 w 800780"/>
                <a:gd name="connsiteY29" fmla="*/ 613097 h 907703"/>
                <a:gd name="connsiteX30" fmla="*/ 127397 w 800780"/>
                <a:gd name="connsiteY30" fmla="*/ 764381 h 907703"/>
                <a:gd name="connsiteX31" fmla="*/ 322473 w 800780"/>
                <a:gd name="connsiteY31" fmla="*/ 764381 h 907703"/>
                <a:gd name="connsiteX32" fmla="*/ 322473 w 800780"/>
                <a:gd name="connsiteY32" fmla="*/ 457832 h 907703"/>
                <a:gd name="connsiteX33" fmla="*/ 35830 w 800780"/>
                <a:gd name="connsiteY33" fmla="*/ 457832 h 907703"/>
                <a:gd name="connsiteX34" fmla="*/ 35830 w 800780"/>
                <a:gd name="connsiteY34" fmla="*/ 91566 h 907703"/>
                <a:gd name="connsiteX35" fmla="*/ 83604 w 800780"/>
                <a:gd name="connsiteY35" fmla="*/ 91566 h 907703"/>
                <a:gd name="connsiteX36" fmla="*/ 183133 w 800780"/>
                <a:gd name="connsiteY36" fmla="*/ 103510 h 907703"/>
                <a:gd name="connsiteX37" fmla="*/ 179152 w 800780"/>
                <a:gd name="connsiteY37" fmla="*/ 119434 h 907703"/>
                <a:gd name="connsiteX38" fmla="*/ 171190 w 800780"/>
                <a:gd name="connsiteY38" fmla="*/ 191095 h 907703"/>
                <a:gd name="connsiteX39" fmla="*/ 171190 w 800780"/>
                <a:gd name="connsiteY39" fmla="*/ 350341 h 907703"/>
                <a:gd name="connsiteX40" fmla="*/ 322473 w 800780"/>
                <a:gd name="connsiteY40" fmla="*/ 350341 h 90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0780" h="907703">
                  <a:moveTo>
                    <a:pt x="322473" y="0"/>
                  </a:moveTo>
                  <a:lnTo>
                    <a:pt x="374228" y="0"/>
                  </a:lnTo>
                  <a:cubicBezTo>
                    <a:pt x="437927" y="0"/>
                    <a:pt x="469776" y="3981"/>
                    <a:pt x="469776" y="11943"/>
                  </a:cubicBezTo>
                  <a:cubicBezTo>
                    <a:pt x="469776" y="14597"/>
                    <a:pt x="468449" y="21233"/>
                    <a:pt x="465795" y="31849"/>
                  </a:cubicBezTo>
                  <a:cubicBezTo>
                    <a:pt x="460486" y="58390"/>
                    <a:pt x="457832" y="84931"/>
                    <a:pt x="457832" y="111472"/>
                  </a:cubicBezTo>
                  <a:lnTo>
                    <a:pt x="457832" y="350341"/>
                  </a:lnTo>
                  <a:lnTo>
                    <a:pt x="613097" y="350341"/>
                  </a:lnTo>
                  <a:lnTo>
                    <a:pt x="613097" y="95547"/>
                  </a:lnTo>
                  <a:lnTo>
                    <a:pt x="676796" y="95547"/>
                  </a:lnTo>
                  <a:cubicBezTo>
                    <a:pt x="745803" y="95547"/>
                    <a:pt x="776325" y="100856"/>
                    <a:pt x="768362" y="111472"/>
                  </a:cubicBezTo>
                  <a:cubicBezTo>
                    <a:pt x="768362" y="114126"/>
                    <a:pt x="767035" y="120761"/>
                    <a:pt x="764381" y="131378"/>
                  </a:cubicBezTo>
                  <a:cubicBezTo>
                    <a:pt x="759073" y="152611"/>
                    <a:pt x="756419" y="176498"/>
                    <a:pt x="756419" y="203039"/>
                  </a:cubicBezTo>
                  <a:lnTo>
                    <a:pt x="756419" y="457832"/>
                  </a:lnTo>
                  <a:lnTo>
                    <a:pt x="457832" y="457832"/>
                  </a:lnTo>
                  <a:lnTo>
                    <a:pt x="457832" y="764381"/>
                  </a:lnTo>
                  <a:lnTo>
                    <a:pt x="656890" y="764381"/>
                  </a:lnTo>
                  <a:lnTo>
                    <a:pt x="656890" y="509587"/>
                  </a:lnTo>
                  <a:lnTo>
                    <a:pt x="704664" y="509587"/>
                  </a:lnTo>
                  <a:cubicBezTo>
                    <a:pt x="773671" y="509587"/>
                    <a:pt x="805520" y="514896"/>
                    <a:pt x="800212" y="525512"/>
                  </a:cubicBezTo>
                  <a:cubicBezTo>
                    <a:pt x="800212" y="528166"/>
                    <a:pt x="800212" y="534801"/>
                    <a:pt x="800212" y="545418"/>
                  </a:cubicBezTo>
                  <a:cubicBezTo>
                    <a:pt x="794903" y="569305"/>
                    <a:pt x="792249" y="593192"/>
                    <a:pt x="792249" y="617079"/>
                  </a:cubicBezTo>
                  <a:lnTo>
                    <a:pt x="792249" y="907703"/>
                  </a:lnTo>
                  <a:lnTo>
                    <a:pt x="656890" y="907703"/>
                  </a:lnTo>
                  <a:lnTo>
                    <a:pt x="656890" y="863910"/>
                  </a:lnTo>
                  <a:lnTo>
                    <a:pt x="0" y="863910"/>
                  </a:lnTo>
                  <a:lnTo>
                    <a:pt x="0" y="509587"/>
                  </a:lnTo>
                  <a:lnTo>
                    <a:pt x="43793" y="509587"/>
                  </a:lnTo>
                  <a:cubicBezTo>
                    <a:pt x="110145" y="509587"/>
                    <a:pt x="141994" y="513569"/>
                    <a:pt x="139340" y="521531"/>
                  </a:cubicBezTo>
                  <a:cubicBezTo>
                    <a:pt x="139340" y="524185"/>
                    <a:pt x="138013" y="528166"/>
                    <a:pt x="135359" y="533474"/>
                  </a:cubicBezTo>
                  <a:cubicBezTo>
                    <a:pt x="130051" y="557361"/>
                    <a:pt x="127397" y="583902"/>
                    <a:pt x="127397" y="613097"/>
                  </a:cubicBezTo>
                  <a:lnTo>
                    <a:pt x="127397" y="764381"/>
                  </a:lnTo>
                  <a:lnTo>
                    <a:pt x="322473" y="764381"/>
                  </a:lnTo>
                  <a:lnTo>
                    <a:pt x="322473" y="457832"/>
                  </a:lnTo>
                  <a:lnTo>
                    <a:pt x="35830" y="457832"/>
                  </a:lnTo>
                  <a:lnTo>
                    <a:pt x="35830" y="91566"/>
                  </a:lnTo>
                  <a:lnTo>
                    <a:pt x="83604" y="91566"/>
                  </a:lnTo>
                  <a:cubicBezTo>
                    <a:pt x="144648" y="91566"/>
                    <a:pt x="177825" y="95547"/>
                    <a:pt x="183133" y="103510"/>
                  </a:cubicBezTo>
                  <a:cubicBezTo>
                    <a:pt x="183133" y="106164"/>
                    <a:pt x="181806" y="111472"/>
                    <a:pt x="179152" y="119434"/>
                  </a:cubicBezTo>
                  <a:cubicBezTo>
                    <a:pt x="173844" y="140667"/>
                    <a:pt x="171190" y="164554"/>
                    <a:pt x="171190" y="191095"/>
                  </a:cubicBezTo>
                  <a:lnTo>
                    <a:pt x="171190" y="350341"/>
                  </a:lnTo>
                  <a:lnTo>
                    <a:pt x="322473" y="3503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47" name="文本框 346"/>
            <p:cNvSpPr txBox="1"/>
            <p:nvPr/>
          </p:nvSpPr>
          <p:spPr>
            <a:xfrm>
              <a:off x="4603268" y="1029599"/>
              <a:ext cx="829659" cy="899740"/>
            </a:xfrm>
            <a:custGeom>
              <a:avLst/>
              <a:gdLst>
                <a:gd name="connsiteX0" fmla="*/ 123416 w 829659"/>
                <a:gd name="connsiteY0" fmla="*/ 370247 h 899740"/>
                <a:gd name="connsiteX1" fmla="*/ 123416 w 829659"/>
                <a:gd name="connsiteY1" fmla="*/ 493663 h 899740"/>
                <a:gd name="connsiteX2" fmla="*/ 230907 w 829659"/>
                <a:gd name="connsiteY2" fmla="*/ 493663 h 899740"/>
                <a:gd name="connsiteX3" fmla="*/ 230907 w 829659"/>
                <a:gd name="connsiteY3" fmla="*/ 370247 h 899740"/>
                <a:gd name="connsiteX4" fmla="*/ 561342 w 829659"/>
                <a:gd name="connsiteY4" fmla="*/ 326454 h 899740"/>
                <a:gd name="connsiteX5" fmla="*/ 561342 w 829659"/>
                <a:gd name="connsiteY5" fmla="*/ 433945 h 899740"/>
                <a:gd name="connsiteX6" fmla="*/ 688739 w 829659"/>
                <a:gd name="connsiteY6" fmla="*/ 433945 h 899740"/>
                <a:gd name="connsiteX7" fmla="*/ 688739 w 829659"/>
                <a:gd name="connsiteY7" fmla="*/ 326454 h 899740"/>
                <a:gd name="connsiteX8" fmla="*/ 123416 w 829659"/>
                <a:gd name="connsiteY8" fmla="*/ 131378 h 899740"/>
                <a:gd name="connsiteX9" fmla="*/ 123416 w 829659"/>
                <a:gd name="connsiteY9" fmla="*/ 258775 h 899740"/>
                <a:gd name="connsiteX10" fmla="*/ 230907 w 829659"/>
                <a:gd name="connsiteY10" fmla="*/ 258775 h 899740"/>
                <a:gd name="connsiteX11" fmla="*/ 230907 w 829659"/>
                <a:gd name="connsiteY11" fmla="*/ 131378 h 899740"/>
                <a:gd name="connsiteX12" fmla="*/ 561342 w 829659"/>
                <a:gd name="connsiteY12" fmla="*/ 111472 h 899740"/>
                <a:gd name="connsiteX13" fmla="*/ 561342 w 829659"/>
                <a:gd name="connsiteY13" fmla="*/ 214982 h 899740"/>
                <a:gd name="connsiteX14" fmla="*/ 688739 w 829659"/>
                <a:gd name="connsiteY14" fmla="*/ 214982 h 899740"/>
                <a:gd name="connsiteX15" fmla="*/ 688739 w 829659"/>
                <a:gd name="connsiteY15" fmla="*/ 111472 h 899740"/>
                <a:gd name="connsiteX16" fmla="*/ 0 w 829659"/>
                <a:gd name="connsiteY16" fmla="*/ 15924 h 899740"/>
                <a:gd name="connsiteX17" fmla="*/ 354322 w 829659"/>
                <a:gd name="connsiteY17" fmla="*/ 15924 h 899740"/>
                <a:gd name="connsiteX18" fmla="*/ 354322 w 829659"/>
                <a:gd name="connsiteY18" fmla="*/ 640965 h 899740"/>
                <a:gd name="connsiteX19" fmla="*/ 230907 w 829659"/>
                <a:gd name="connsiteY19" fmla="*/ 640965 h 899740"/>
                <a:gd name="connsiteX20" fmla="*/ 230907 w 829659"/>
                <a:gd name="connsiteY20" fmla="*/ 601154 h 899740"/>
                <a:gd name="connsiteX21" fmla="*/ 123416 w 829659"/>
                <a:gd name="connsiteY21" fmla="*/ 601154 h 899740"/>
                <a:gd name="connsiteX22" fmla="*/ 123416 w 829659"/>
                <a:gd name="connsiteY22" fmla="*/ 676796 h 899740"/>
                <a:gd name="connsiteX23" fmla="*/ 0 w 829659"/>
                <a:gd name="connsiteY23" fmla="*/ 676796 h 899740"/>
                <a:gd name="connsiteX24" fmla="*/ 429964 w 829659"/>
                <a:gd name="connsiteY24" fmla="*/ 0 h 899740"/>
                <a:gd name="connsiteX25" fmla="*/ 828080 w 829659"/>
                <a:gd name="connsiteY25" fmla="*/ 0 h 899740"/>
                <a:gd name="connsiteX26" fmla="*/ 828080 w 829659"/>
                <a:gd name="connsiteY26" fmla="*/ 768362 h 899740"/>
                <a:gd name="connsiteX27" fmla="*/ 617079 w 829659"/>
                <a:gd name="connsiteY27" fmla="*/ 875853 h 899740"/>
                <a:gd name="connsiteX28" fmla="*/ 573286 w 829659"/>
                <a:gd name="connsiteY28" fmla="*/ 752438 h 899740"/>
                <a:gd name="connsiteX29" fmla="*/ 652909 w 829659"/>
                <a:gd name="connsiteY29" fmla="*/ 752438 h 899740"/>
                <a:gd name="connsiteX30" fmla="*/ 688739 w 829659"/>
                <a:gd name="connsiteY30" fmla="*/ 708645 h 899740"/>
                <a:gd name="connsiteX31" fmla="*/ 688739 w 829659"/>
                <a:gd name="connsiteY31" fmla="*/ 545418 h 899740"/>
                <a:gd name="connsiteX32" fmla="*/ 557361 w 829659"/>
                <a:gd name="connsiteY32" fmla="*/ 545418 h 899740"/>
                <a:gd name="connsiteX33" fmla="*/ 314511 w 829659"/>
                <a:gd name="connsiteY33" fmla="*/ 899740 h 899740"/>
                <a:gd name="connsiteX34" fmla="*/ 203039 w 829659"/>
                <a:gd name="connsiteY34" fmla="*/ 804193 h 899740"/>
                <a:gd name="connsiteX35" fmla="*/ 390153 w 829659"/>
                <a:gd name="connsiteY35" fmla="*/ 640965 h 899740"/>
                <a:gd name="connsiteX36" fmla="*/ 429964 w 829659"/>
                <a:gd name="connsiteY36" fmla="*/ 394134 h 89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9659" h="899740">
                  <a:moveTo>
                    <a:pt x="123416" y="370247"/>
                  </a:moveTo>
                  <a:lnTo>
                    <a:pt x="123416" y="493663"/>
                  </a:lnTo>
                  <a:lnTo>
                    <a:pt x="230907" y="493663"/>
                  </a:lnTo>
                  <a:lnTo>
                    <a:pt x="230907" y="370247"/>
                  </a:lnTo>
                  <a:close/>
                  <a:moveTo>
                    <a:pt x="561342" y="326454"/>
                  </a:moveTo>
                  <a:lnTo>
                    <a:pt x="561342" y="433945"/>
                  </a:lnTo>
                  <a:lnTo>
                    <a:pt x="688739" y="433945"/>
                  </a:lnTo>
                  <a:lnTo>
                    <a:pt x="688739" y="326454"/>
                  </a:lnTo>
                  <a:close/>
                  <a:moveTo>
                    <a:pt x="123416" y="131378"/>
                  </a:moveTo>
                  <a:lnTo>
                    <a:pt x="123416" y="258775"/>
                  </a:lnTo>
                  <a:lnTo>
                    <a:pt x="230907" y="258775"/>
                  </a:lnTo>
                  <a:lnTo>
                    <a:pt x="230907" y="131378"/>
                  </a:lnTo>
                  <a:close/>
                  <a:moveTo>
                    <a:pt x="561342" y="111472"/>
                  </a:moveTo>
                  <a:lnTo>
                    <a:pt x="561342" y="214982"/>
                  </a:lnTo>
                  <a:lnTo>
                    <a:pt x="688739" y="214982"/>
                  </a:lnTo>
                  <a:lnTo>
                    <a:pt x="688739" y="111472"/>
                  </a:lnTo>
                  <a:close/>
                  <a:moveTo>
                    <a:pt x="0" y="15924"/>
                  </a:moveTo>
                  <a:lnTo>
                    <a:pt x="354322" y="15924"/>
                  </a:lnTo>
                  <a:lnTo>
                    <a:pt x="354322" y="640965"/>
                  </a:lnTo>
                  <a:lnTo>
                    <a:pt x="230907" y="640965"/>
                  </a:lnTo>
                  <a:lnTo>
                    <a:pt x="230907" y="601154"/>
                  </a:lnTo>
                  <a:lnTo>
                    <a:pt x="123416" y="601154"/>
                  </a:lnTo>
                  <a:lnTo>
                    <a:pt x="123416" y="676796"/>
                  </a:lnTo>
                  <a:lnTo>
                    <a:pt x="0" y="676796"/>
                  </a:lnTo>
                  <a:close/>
                  <a:moveTo>
                    <a:pt x="429964" y="0"/>
                  </a:moveTo>
                  <a:lnTo>
                    <a:pt x="828080" y="0"/>
                  </a:lnTo>
                  <a:lnTo>
                    <a:pt x="828080" y="768362"/>
                  </a:lnTo>
                  <a:cubicBezTo>
                    <a:pt x="841350" y="847985"/>
                    <a:pt x="771017" y="883816"/>
                    <a:pt x="617079" y="875853"/>
                  </a:cubicBezTo>
                  <a:cubicBezTo>
                    <a:pt x="606462" y="820117"/>
                    <a:pt x="591865" y="778979"/>
                    <a:pt x="573286" y="752438"/>
                  </a:cubicBezTo>
                  <a:lnTo>
                    <a:pt x="652909" y="752438"/>
                  </a:lnTo>
                  <a:cubicBezTo>
                    <a:pt x="674142" y="749783"/>
                    <a:pt x="686085" y="735186"/>
                    <a:pt x="688739" y="708645"/>
                  </a:cubicBezTo>
                  <a:lnTo>
                    <a:pt x="688739" y="545418"/>
                  </a:lnTo>
                  <a:lnTo>
                    <a:pt x="557361" y="545418"/>
                  </a:lnTo>
                  <a:cubicBezTo>
                    <a:pt x="544091" y="680777"/>
                    <a:pt x="463141" y="798884"/>
                    <a:pt x="314511" y="899740"/>
                  </a:cubicBezTo>
                  <a:cubicBezTo>
                    <a:pt x="285316" y="862583"/>
                    <a:pt x="248158" y="830734"/>
                    <a:pt x="203039" y="804193"/>
                  </a:cubicBezTo>
                  <a:cubicBezTo>
                    <a:pt x="301241" y="745802"/>
                    <a:pt x="363612" y="691393"/>
                    <a:pt x="390153" y="640965"/>
                  </a:cubicBezTo>
                  <a:cubicBezTo>
                    <a:pt x="419348" y="593192"/>
                    <a:pt x="432619" y="510914"/>
                    <a:pt x="429964" y="394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284" name="文本框 283"/>
            <p:cNvSpPr txBox="1"/>
            <p:nvPr/>
          </p:nvSpPr>
          <p:spPr>
            <a:xfrm>
              <a:off x="2408388" y="1025618"/>
              <a:ext cx="935571" cy="943533"/>
            </a:xfrm>
            <a:custGeom>
              <a:avLst/>
              <a:gdLst>
                <a:gd name="connsiteX0" fmla="*/ 354323 w 935571"/>
                <a:gd name="connsiteY0" fmla="*/ 278680 h 943533"/>
                <a:gd name="connsiteX1" fmla="*/ 469776 w 935571"/>
                <a:gd name="connsiteY1" fmla="*/ 553380 h 943533"/>
                <a:gd name="connsiteX2" fmla="*/ 585230 w 935571"/>
                <a:gd name="connsiteY2" fmla="*/ 278680 h 943533"/>
                <a:gd name="connsiteX3" fmla="*/ 525513 w 935571"/>
                <a:gd name="connsiteY3" fmla="*/ 0 h 943533"/>
                <a:gd name="connsiteX4" fmla="*/ 573286 w 935571"/>
                <a:gd name="connsiteY4" fmla="*/ 143321 h 943533"/>
                <a:gd name="connsiteX5" fmla="*/ 477739 w 935571"/>
                <a:gd name="connsiteY5" fmla="*/ 167208 h 943533"/>
                <a:gd name="connsiteX6" fmla="*/ 891778 w 935571"/>
                <a:gd name="connsiteY6" fmla="*/ 167208 h 943533"/>
                <a:gd name="connsiteX7" fmla="*/ 891778 w 935571"/>
                <a:gd name="connsiteY7" fmla="*/ 278680 h 943533"/>
                <a:gd name="connsiteX8" fmla="*/ 732533 w 935571"/>
                <a:gd name="connsiteY8" fmla="*/ 278680 h 943533"/>
                <a:gd name="connsiteX9" fmla="*/ 577267 w 935571"/>
                <a:gd name="connsiteY9" fmla="*/ 648928 h 943533"/>
                <a:gd name="connsiteX10" fmla="*/ 935571 w 935571"/>
                <a:gd name="connsiteY10" fmla="*/ 800211 h 943533"/>
                <a:gd name="connsiteX11" fmla="*/ 879835 w 935571"/>
                <a:gd name="connsiteY11" fmla="*/ 887797 h 943533"/>
                <a:gd name="connsiteX12" fmla="*/ 847986 w 935571"/>
                <a:gd name="connsiteY12" fmla="*/ 943533 h 943533"/>
                <a:gd name="connsiteX13" fmla="*/ 461814 w 935571"/>
                <a:gd name="connsiteY13" fmla="*/ 744475 h 943533"/>
                <a:gd name="connsiteX14" fmla="*/ 107491 w 935571"/>
                <a:gd name="connsiteY14" fmla="*/ 931589 h 943533"/>
                <a:gd name="connsiteX15" fmla="*/ 0 w 935571"/>
                <a:gd name="connsiteY15" fmla="*/ 820117 h 943533"/>
                <a:gd name="connsiteX16" fmla="*/ 362285 w 935571"/>
                <a:gd name="connsiteY16" fmla="*/ 640965 h 943533"/>
                <a:gd name="connsiteX17" fmla="*/ 214982 w 935571"/>
                <a:gd name="connsiteY17" fmla="*/ 278680 h 943533"/>
                <a:gd name="connsiteX18" fmla="*/ 47774 w 935571"/>
                <a:gd name="connsiteY18" fmla="*/ 278680 h 943533"/>
                <a:gd name="connsiteX19" fmla="*/ 47774 w 935571"/>
                <a:gd name="connsiteY19" fmla="*/ 167208 h 943533"/>
                <a:gd name="connsiteX20" fmla="*/ 422002 w 935571"/>
                <a:gd name="connsiteY20" fmla="*/ 167208 h 943533"/>
                <a:gd name="connsiteX21" fmla="*/ 378210 w 935571"/>
                <a:gd name="connsiteY21" fmla="*/ 31849 h 943533"/>
                <a:gd name="connsiteX22" fmla="*/ 525513 w 935571"/>
                <a:gd name="connsiteY22" fmla="*/ 0 h 943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5571" h="943533">
                  <a:moveTo>
                    <a:pt x="354323" y="278680"/>
                  </a:moveTo>
                  <a:cubicBezTo>
                    <a:pt x="378210" y="392807"/>
                    <a:pt x="416694" y="484373"/>
                    <a:pt x="469776" y="553380"/>
                  </a:cubicBezTo>
                  <a:cubicBezTo>
                    <a:pt x="528166" y="473757"/>
                    <a:pt x="566651" y="382190"/>
                    <a:pt x="585230" y="278680"/>
                  </a:cubicBezTo>
                  <a:close/>
                  <a:moveTo>
                    <a:pt x="525513" y="0"/>
                  </a:moveTo>
                  <a:cubicBezTo>
                    <a:pt x="549399" y="74315"/>
                    <a:pt x="565324" y="122088"/>
                    <a:pt x="573286" y="143321"/>
                  </a:cubicBezTo>
                  <a:lnTo>
                    <a:pt x="477739" y="167208"/>
                  </a:lnTo>
                  <a:lnTo>
                    <a:pt x="891778" y="167208"/>
                  </a:lnTo>
                  <a:lnTo>
                    <a:pt x="891778" y="278680"/>
                  </a:lnTo>
                  <a:lnTo>
                    <a:pt x="732533" y="278680"/>
                  </a:lnTo>
                  <a:cubicBezTo>
                    <a:pt x="705991" y="419348"/>
                    <a:pt x="654236" y="542764"/>
                    <a:pt x="577267" y="648928"/>
                  </a:cubicBezTo>
                  <a:cubicBezTo>
                    <a:pt x="675469" y="723242"/>
                    <a:pt x="794904" y="773670"/>
                    <a:pt x="935571" y="800211"/>
                  </a:cubicBezTo>
                  <a:cubicBezTo>
                    <a:pt x="924955" y="813482"/>
                    <a:pt x="906376" y="842677"/>
                    <a:pt x="879835" y="887797"/>
                  </a:cubicBezTo>
                  <a:cubicBezTo>
                    <a:pt x="863910" y="916992"/>
                    <a:pt x="853294" y="935571"/>
                    <a:pt x="847986" y="943533"/>
                  </a:cubicBezTo>
                  <a:cubicBezTo>
                    <a:pt x="699356" y="901067"/>
                    <a:pt x="570632" y="834715"/>
                    <a:pt x="461814" y="744475"/>
                  </a:cubicBezTo>
                  <a:cubicBezTo>
                    <a:pt x="366266" y="816136"/>
                    <a:pt x="248159" y="878507"/>
                    <a:pt x="107491" y="931589"/>
                  </a:cubicBezTo>
                  <a:cubicBezTo>
                    <a:pt x="70334" y="883816"/>
                    <a:pt x="34504" y="846658"/>
                    <a:pt x="0" y="820117"/>
                  </a:cubicBezTo>
                  <a:cubicBezTo>
                    <a:pt x="148630" y="774997"/>
                    <a:pt x="269392" y="715280"/>
                    <a:pt x="362285" y="640965"/>
                  </a:cubicBezTo>
                  <a:cubicBezTo>
                    <a:pt x="295932" y="548072"/>
                    <a:pt x="246831" y="427310"/>
                    <a:pt x="214982" y="278680"/>
                  </a:cubicBezTo>
                  <a:lnTo>
                    <a:pt x="47774" y="278680"/>
                  </a:lnTo>
                  <a:lnTo>
                    <a:pt x="47774" y="167208"/>
                  </a:lnTo>
                  <a:lnTo>
                    <a:pt x="422002" y="167208"/>
                  </a:lnTo>
                  <a:cubicBezTo>
                    <a:pt x="411386" y="114126"/>
                    <a:pt x="396789" y="69006"/>
                    <a:pt x="378210" y="31849"/>
                  </a:cubicBezTo>
                  <a:cubicBezTo>
                    <a:pt x="423329" y="21233"/>
                    <a:pt x="472430" y="10616"/>
                    <a:pt x="52551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0" name="文本框 349"/>
            <p:cNvSpPr txBox="1"/>
            <p:nvPr/>
          </p:nvSpPr>
          <p:spPr>
            <a:xfrm>
              <a:off x="8839325" y="1029599"/>
              <a:ext cx="943534" cy="939552"/>
            </a:xfrm>
            <a:custGeom>
              <a:avLst/>
              <a:gdLst>
                <a:gd name="connsiteX0" fmla="*/ 390154 w 943534"/>
                <a:gd name="connsiteY0" fmla="*/ 326454 h 939552"/>
                <a:gd name="connsiteX1" fmla="*/ 943534 w 943534"/>
                <a:gd name="connsiteY1" fmla="*/ 326454 h 939552"/>
                <a:gd name="connsiteX2" fmla="*/ 943534 w 943534"/>
                <a:gd name="connsiteY2" fmla="*/ 437927 h 939552"/>
                <a:gd name="connsiteX3" fmla="*/ 792250 w 943534"/>
                <a:gd name="connsiteY3" fmla="*/ 437927 h 939552"/>
                <a:gd name="connsiteX4" fmla="*/ 792250 w 943534"/>
                <a:gd name="connsiteY4" fmla="*/ 847985 h 939552"/>
                <a:gd name="connsiteX5" fmla="*/ 601154 w 943534"/>
                <a:gd name="connsiteY5" fmla="*/ 939552 h 939552"/>
                <a:gd name="connsiteX6" fmla="*/ 557362 w 943534"/>
                <a:gd name="connsiteY6" fmla="*/ 812155 h 939552"/>
                <a:gd name="connsiteX7" fmla="*/ 660872 w 943534"/>
                <a:gd name="connsiteY7" fmla="*/ 784287 h 939552"/>
                <a:gd name="connsiteX8" fmla="*/ 660872 w 943534"/>
                <a:gd name="connsiteY8" fmla="*/ 437927 h 939552"/>
                <a:gd name="connsiteX9" fmla="*/ 390154 w 943534"/>
                <a:gd name="connsiteY9" fmla="*/ 437927 h 939552"/>
                <a:gd name="connsiteX10" fmla="*/ 274700 w 943534"/>
                <a:gd name="connsiteY10" fmla="*/ 234888 h 939552"/>
                <a:gd name="connsiteX11" fmla="*/ 286644 w 943534"/>
                <a:gd name="connsiteY11" fmla="*/ 242850 h 939552"/>
                <a:gd name="connsiteX12" fmla="*/ 394134 w 943534"/>
                <a:gd name="connsiteY12" fmla="*/ 306549 h 939552"/>
                <a:gd name="connsiteX13" fmla="*/ 386172 w 943534"/>
                <a:gd name="connsiteY13" fmla="*/ 314511 h 939552"/>
                <a:gd name="connsiteX14" fmla="*/ 282662 w 943534"/>
                <a:gd name="connsiteY14" fmla="*/ 437927 h 939552"/>
                <a:gd name="connsiteX15" fmla="*/ 282662 w 943534"/>
                <a:gd name="connsiteY15" fmla="*/ 923627 h 939552"/>
                <a:gd name="connsiteX16" fmla="*/ 155266 w 943534"/>
                <a:gd name="connsiteY16" fmla="*/ 923627 h 939552"/>
                <a:gd name="connsiteX17" fmla="*/ 155266 w 943534"/>
                <a:gd name="connsiteY17" fmla="*/ 557361 h 939552"/>
                <a:gd name="connsiteX18" fmla="*/ 87586 w 943534"/>
                <a:gd name="connsiteY18" fmla="*/ 629022 h 939552"/>
                <a:gd name="connsiteX19" fmla="*/ 0 w 943534"/>
                <a:gd name="connsiteY19" fmla="*/ 549399 h 939552"/>
                <a:gd name="connsiteX20" fmla="*/ 274700 w 943534"/>
                <a:gd name="connsiteY20" fmla="*/ 234888 h 939552"/>
                <a:gd name="connsiteX21" fmla="*/ 449870 w 943534"/>
                <a:gd name="connsiteY21" fmla="*/ 71661 h 939552"/>
                <a:gd name="connsiteX22" fmla="*/ 879835 w 943534"/>
                <a:gd name="connsiteY22" fmla="*/ 71661 h 939552"/>
                <a:gd name="connsiteX23" fmla="*/ 879835 w 943534"/>
                <a:gd name="connsiteY23" fmla="*/ 175171 h 939552"/>
                <a:gd name="connsiteX24" fmla="*/ 449870 w 943534"/>
                <a:gd name="connsiteY24" fmla="*/ 175171 h 939552"/>
                <a:gd name="connsiteX25" fmla="*/ 258776 w 943534"/>
                <a:gd name="connsiteY25" fmla="*/ 0 h 939552"/>
                <a:gd name="connsiteX26" fmla="*/ 326455 w 943534"/>
                <a:gd name="connsiteY26" fmla="*/ 35830 h 939552"/>
                <a:gd name="connsiteX27" fmla="*/ 390154 w 943534"/>
                <a:gd name="connsiteY27" fmla="*/ 67680 h 939552"/>
                <a:gd name="connsiteX28" fmla="*/ 378210 w 943534"/>
                <a:gd name="connsiteY28" fmla="*/ 83604 h 939552"/>
                <a:gd name="connsiteX29" fmla="*/ 338398 w 943534"/>
                <a:gd name="connsiteY29" fmla="*/ 115453 h 939552"/>
                <a:gd name="connsiteX30" fmla="*/ 107492 w 943534"/>
                <a:gd name="connsiteY30" fmla="*/ 342379 h 939552"/>
                <a:gd name="connsiteX31" fmla="*/ 15925 w 943534"/>
                <a:gd name="connsiteY31" fmla="*/ 262756 h 939552"/>
                <a:gd name="connsiteX32" fmla="*/ 258776 w 943534"/>
                <a:gd name="connsiteY32" fmla="*/ 0 h 9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43534" h="939552">
                  <a:moveTo>
                    <a:pt x="390154" y="326454"/>
                  </a:moveTo>
                  <a:lnTo>
                    <a:pt x="943534" y="326454"/>
                  </a:lnTo>
                  <a:lnTo>
                    <a:pt x="943534" y="437927"/>
                  </a:lnTo>
                  <a:lnTo>
                    <a:pt x="792250" y="437927"/>
                  </a:lnTo>
                  <a:lnTo>
                    <a:pt x="792250" y="847985"/>
                  </a:lnTo>
                  <a:cubicBezTo>
                    <a:pt x="797558" y="909030"/>
                    <a:pt x="733860" y="939552"/>
                    <a:pt x="601154" y="939552"/>
                  </a:cubicBezTo>
                  <a:cubicBezTo>
                    <a:pt x="595846" y="889124"/>
                    <a:pt x="581249" y="846658"/>
                    <a:pt x="557362" y="812155"/>
                  </a:cubicBezTo>
                  <a:cubicBezTo>
                    <a:pt x="634331" y="814809"/>
                    <a:pt x="668834" y="805520"/>
                    <a:pt x="660872" y="784287"/>
                  </a:cubicBezTo>
                  <a:lnTo>
                    <a:pt x="660872" y="437927"/>
                  </a:lnTo>
                  <a:lnTo>
                    <a:pt x="390154" y="437927"/>
                  </a:lnTo>
                  <a:close/>
                  <a:moveTo>
                    <a:pt x="274700" y="234888"/>
                  </a:moveTo>
                  <a:cubicBezTo>
                    <a:pt x="277354" y="234888"/>
                    <a:pt x="281335" y="237542"/>
                    <a:pt x="286644" y="242850"/>
                  </a:cubicBezTo>
                  <a:cubicBezTo>
                    <a:pt x="358304" y="274699"/>
                    <a:pt x="394134" y="295932"/>
                    <a:pt x="394134" y="306549"/>
                  </a:cubicBezTo>
                  <a:cubicBezTo>
                    <a:pt x="394134" y="309203"/>
                    <a:pt x="391480" y="311857"/>
                    <a:pt x="386172" y="314511"/>
                  </a:cubicBezTo>
                  <a:cubicBezTo>
                    <a:pt x="359632" y="341052"/>
                    <a:pt x="325128" y="382191"/>
                    <a:pt x="282662" y="437927"/>
                  </a:cubicBezTo>
                  <a:lnTo>
                    <a:pt x="282662" y="923627"/>
                  </a:lnTo>
                  <a:lnTo>
                    <a:pt x="155266" y="923627"/>
                  </a:lnTo>
                  <a:lnTo>
                    <a:pt x="155266" y="557361"/>
                  </a:lnTo>
                  <a:cubicBezTo>
                    <a:pt x="136687" y="578594"/>
                    <a:pt x="114126" y="602481"/>
                    <a:pt x="87586" y="629022"/>
                  </a:cubicBezTo>
                  <a:lnTo>
                    <a:pt x="0" y="549399"/>
                  </a:lnTo>
                  <a:cubicBezTo>
                    <a:pt x="108819" y="459160"/>
                    <a:pt x="200386" y="354323"/>
                    <a:pt x="274700" y="234888"/>
                  </a:cubicBezTo>
                  <a:close/>
                  <a:moveTo>
                    <a:pt x="449870" y="71661"/>
                  </a:moveTo>
                  <a:lnTo>
                    <a:pt x="879835" y="71661"/>
                  </a:lnTo>
                  <a:lnTo>
                    <a:pt x="879835" y="175171"/>
                  </a:lnTo>
                  <a:lnTo>
                    <a:pt x="449870" y="175171"/>
                  </a:lnTo>
                  <a:close/>
                  <a:moveTo>
                    <a:pt x="258776" y="0"/>
                  </a:moveTo>
                  <a:cubicBezTo>
                    <a:pt x="269392" y="5308"/>
                    <a:pt x="291952" y="17252"/>
                    <a:pt x="326455" y="35830"/>
                  </a:cubicBezTo>
                  <a:cubicBezTo>
                    <a:pt x="368920" y="54409"/>
                    <a:pt x="390154" y="65025"/>
                    <a:pt x="390154" y="67680"/>
                  </a:cubicBezTo>
                  <a:cubicBezTo>
                    <a:pt x="390154" y="70334"/>
                    <a:pt x="386172" y="75642"/>
                    <a:pt x="378210" y="83604"/>
                  </a:cubicBezTo>
                  <a:cubicBezTo>
                    <a:pt x="364940" y="91566"/>
                    <a:pt x="351669" y="102183"/>
                    <a:pt x="338398" y="115453"/>
                  </a:cubicBezTo>
                  <a:cubicBezTo>
                    <a:pt x="245504" y="218963"/>
                    <a:pt x="168536" y="294605"/>
                    <a:pt x="107492" y="342379"/>
                  </a:cubicBezTo>
                  <a:cubicBezTo>
                    <a:pt x="88913" y="318492"/>
                    <a:pt x="58390" y="291951"/>
                    <a:pt x="15925" y="262756"/>
                  </a:cubicBezTo>
                  <a:cubicBezTo>
                    <a:pt x="111473" y="191095"/>
                    <a:pt x="192423" y="103510"/>
                    <a:pt x="25877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1" name="文本框 350"/>
            <p:cNvSpPr txBox="1"/>
            <p:nvPr/>
          </p:nvSpPr>
          <p:spPr>
            <a:xfrm>
              <a:off x="6779805" y="1029599"/>
              <a:ext cx="800780" cy="907703"/>
            </a:xfrm>
            <a:custGeom>
              <a:avLst/>
              <a:gdLst>
                <a:gd name="connsiteX0" fmla="*/ 322473 w 800780"/>
                <a:gd name="connsiteY0" fmla="*/ 0 h 907703"/>
                <a:gd name="connsiteX1" fmla="*/ 374228 w 800780"/>
                <a:gd name="connsiteY1" fmla="*/ 0 h 907703"/>
                <a:gd name="connsiteX2" fmla="*/ 469776 w 800780"/>
                <a:gd name="connsiteY2" fmla="*/ 11943 h 907703"/>
                <a:gd name="connsiteX3" fmla="*/ 465795 w 800780"/>
                <a:gd name="connsiteY3" fmla="*/ 31849 h 907703"/>
                <a:gd name="connsiteX4" fmla="*/ 457832 w 800780"/>
                <a:gd name="connsiteY4" fmla="*/ 111472 h 907703"/>
                <a:gd name="connsiteX5" fmla="*/ 457832 w 800780"/>
                <a:gd name="connsiteY5" fmla="*/ 350341 h 907703"/>
                <a:gd name="connsiteX6" fmla="*/ 613097 w 800780"/>
                <a:gd name="connsiteY6" fmla="*/ 350341 h 907703"/>
                <a:gd name="connsiteX7" fmla="*/ 613097 w 800780"/>
                <a:gd name="connsiteY7" fmla="*/ 95547 h 907703"/>
                <a:gd name="connsiteX8" fmla="*/ 676796 w 800780"/>
                <a:gd name="connsiteY8" fmla="*/ 95547 h 907703"/>
                <a:gd name="connsiteX9" fmla="*/ 768362 w 800780"/>
                <a:gd name="connsiteY9" fmla="*/ 111472 h 907703"/>
                <a:gd name="connsiteX10" fmla="*/ 764381 w 800780"/>
                <a:gd name="connsiteY10" fmla="*/ 131378 h 907703"/>
                <a:gd name="connsiteX11" fmla="*/ 756419 w 800780"/>
                <a:gd name="connsiteY11" fmla="*/ 203039 h 907703"/>
                <a:gd name="connsiteX12" fmla="*/ 756419 w 800780"/>
                <a:gd name="connsiteY12" fmla="*/ 457832 h 907703"/>
                <a:gd name="connsiteX13" fmla="*/ 457832 w 800780"/>
                <a:gd name="connsiteY13" fmla="*/ 457832 h 907703"/>
                <a:gd name="connsiteX14" fmla="*/ 457832 w 800780"/>
                <a:gd name="connsiteY14" fmla="*/ 764381 h 907703"/>
                <a:gd name="connsiteX15" fmla="*/ 656890 w 800780"/>
                <a:gd name="connsiteY15" fmla="*/ 764381 h 907703"/>
                <a:gd name="connsiteX16" fmla="*/ 656890 w 800780"/>
                <a:gd name="connsiteY16" fmla="*/ 509587 h 907703"/>
                <a:gd name="connsiteX17" fmla="*/ 704664 w 800780"/>
                <a:gd name="connsiteY17" fmla="*/ 509587 h 907703"/>
                <a:gd name="connsiteX18" fmla="*/ 800212 w 800780"/>
                <a:gd name="connsiteY18" fmla="*/ 525512 h 907703"/>
                <a:gd name="connsiteX19" fmla="*/ 800212 w 800780"/>
                <a:gd name="connsiteY19" fmla="*/ 545418 h 907703"/>
                <a:gd name="connsiteX20" fmla="*/ 792249 w 800780"/>
                <a:gd name="connsiteY20" fmla="*/ 617079 h 907703"/>
                <a:gd name="connsiteX21" fmla="*/ 792249 w 800780"/>
                <a:gd name="connsiteY21" fmla="*/ 907703 h 907703"/>
                <a:gd name="connsiteX22" fmla="*/ 656890 w 800780"/>
                <a:gd name="connsiteY22" fmla="*/ 907703 h 907703"/>
                <a:gd name="connsiteX23" fmla="*/ 656890 w 800780"/>
                <a:gd name="connsiteY23" fmla="*/ 863910 h 907703"/>
                <a:gd name="connsiteX24" fmla="*/ 0 w 800780"/>
                <a:gd name="connsiteY24" fmla="*/ 863910 h 907703"/>
                <a:gd name="connsiteX25" fmla="*/ 0 w 800780"/>
                <a:gd name="connsiteY25" fmla="*/ 509587 h 907703"/>
                <a:gd name="connsiteX26" fmla="*/ 43793 w 800780"/>
                <a:gd name="connsiteY26" fmla="*/ 509587 h 907703"/>
                <a:gd name="connsiteX27" fmla="*/ 139340 w 800780"/>
                <a:gd name="connsiteY27" fmla="*/ 521531 h 907703"/>
                <a:gd name="connsiteX28" fmla="*/ 135359 w 800780"/>
                <a:gd name="connsiteY28" fmla="*/ 533474 h 907703"/>
                <a:gd name="connsiteX29" fmla="*/ 127397 w 800780"/>
                <a:gd name="connsiteY29" fmla="*/ 613097 h 907703"/>
                <a:gd name="connsiteX30" fmla="*/ 127397 w 800780"/>
                <a:gd name="connsiteY30" fmla="*/ 764381 h 907703"/>
                <a:gd name="connsiteX31" fmla="*/ 322473 w 800780"/>
                <a:gd name="connsiteY31" fmla="*/ 764381 h 907703"/>
                <a:gd name="connsiteX32" fmla="*/ 322473 w 800780"/>
                <a:gd name="connsiteY32" fmla="*/ 457832 h 907703"/>
                <a:gd name="connsiteX33" fmla="*/ 35830 w 800780"/>
                <a:gd name="connsiteY33" fmla="*/ 457832 h 907703"/>
                <a:gd name="connsiteX34" fmla="*/ 35830 w 800780"/>
                <a:gd name="connsiteY34" fmla="*/ 91566 h 907703"/>
                <a:gd name="connsiteX35" fmla="*/ 83604 w 800780"/>
                <a:gd name="connsiteY35" fmla="*/ 91566 h 907703"/>
                <a:gd name="connsiteX36" fmla="*/ 183133 w 800780"/>
                <a:gd name="connsiteY36" fmla="*/ 103510 h 907703"/>
                <a:gd name="connsiteX37" fmla="*/ 179152 w 800780"/>
                <a:gd name="connsiteY37" fmla="*/ 119434 h 907703"/>
                <a:gd name="connsiteX38" fmla="*/ 171190 w 800780"/>
                <a:gd name="connsiteY38" fmla="*/ 191095 h 907703"/>
                <a:gd name="connsiteX39" fmla="*/ 171190 w 800780"/>
                <a:gd name="connsiteY39" fmla="*/ 350341 h 907703"/>
                <a:gd name="connsiteX40" fmla="*/ 322473 w 800780"/>
                <a:gd name="connsiteY40" fmla="*/ 350341 h 90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0780" h="907703">
                  <a:moveTo>
                    <a:pt x="322473" y="0"/>
                  </a:moveTo>
                  <a:lnTo>
                    <a:pt x="374228" y="0"/>
                  </a:lnTo>
                  <a:cubicBezTo>
                    <a:pt x="437927" y="0"/>
                    <a:pt x="469776" y="3981"/>
                    <a:pt x="469776" y="11943"/>
                  </a:cubicBezTo>
                  <a:cubicBezTo>
                    <a:pt x="469776" y="14597"/>
                    <a:pt x="468449" y="21233"/>
                    <a:pt x="465795" y="31849"/>
                  </a:cubicBezTo>
                  <a:cubicBezTo>
                    <a:pt x="460486" y="58390"/>
                    <a:pt x="457832" y="84931"/>
                    <a:pt x="457832" y="111472"/>
                  </a:cubicBezTo>
                  <a:lnTo>
                    <a:pt x="457832" y="350341"/>
                  </a:lnTo>
                  <a:lnTo>
                    <a:pt x="613097" y="350341"/>
                  </a:lnTo>
                  <a:lnTo>
                    <a:pt x="613097" y="95547"/>
                  </a:lnTo>
                  <a:lnTo>
                    <a:pt x="676796" y="95547"/>
                  </a:lnTo>
                  <a:cubicBezTo>
                    <a:pt x="745803" y="95547"/>
                    <a:pt x="776325" y="100856"/>
                    <a:pt x="768362" y="111472"/>
                  </a:cubicBezTo>
                  <a:cubicBezTo>
                    <a:pt x="768362" y="114126"/>
                    <a:pt x="767035" y="120761"/>
                    <a:pt x="764381" y="131378"/>
                  </a:cubicBezTo>
                  <a:cubicBezTo>
                    <a:pt x="759073" y="152611"/>
                    <a:pt x="756419" y="176498"/>
                    <a:pt x="756419" y="203039"/>
                  </a:cubicBezTo>
                  <a:lnTo>
                    <a:pt x="756419" y="457832"/>
                  </a:lnTo>
                  <a:lnTo>
                    <a:pt x="457832" y="457832"/>
                  </a:lnTo>
                  <a:lnTo>
                    <a:pt x="457832" y="764381"/>
                  </a:lnTo>
                  <a:lnTo>
                    <a:pt x="656890" y="764381"/>
                  </a:lnTo>
                  <a:lnTo>
                    <a:pt x="656890" y="509587"/>
                  </a:lnTo>
                  <a:lnTo>
                    <a:pt x="704664" y="509587"/>
                  </a:lnTo>
                  <a:cubicBezTo>
                    <a:pt x="773671" y="509587"/>
                    <a:pt x="805520" y="514896"/>
                    <a:pt x="800212" y="525512"/>
                  </a:cubicBezTo>
                  <a:cubicBezTo>
                    <a:pt x="800212" y="528166"/>
                    <a:pt x="800212" y="534801"/>
                    <a:pt x="800212" y="545418"/>
                  </a:cubicBezTo>
                  <a:cubicBezTo>
                    <a:pt x="794903" y="569305"/>
                    <a:pt x="792249" y="593192"/>
                    <a:pt x="792249" y="617079"/>
                  </a:cubicBezTo>
                  <a:lnTo>
                    <a:pt x="792249" y="907703"/>
                  </a:lnTo>
                  <a:lnTo>
                    <a:pt x="656890" y="907703"/>
                  </a:lnTo>
                  <a:lnTo>
                    <a:pt x="656890" y="863910"/>
                  </a:lnTo>
                  <a:lnTo>
                    <a:pt x="0" y="863910"/>
                  </a:lnTo>
                  <a:lnTo>
                    <a:pt x="0" y="509587"/>
                  </a:lnTo>
                  <a:lnTo>
                    <a:pt x="43793" y="509587"/>
                  </a:lnTo>
                  <a:cubicBezTo>
                    <a:pt x="110145" y="509587"/>
                    <a:pt x="141994" y="513569"/>
                    <a:pt x="139340" y="521531"/>
                  </a:cubicBezTo>
                  <a:cubicBezTo>
                    <a:pt x="139340" y="524185"/>
                    <a:pt x="138013" y="528166"/>
                    <a:pt x="135359" y="533474"/>
                  </a:cubicBezTo>
                  <a:cubicBezTo>
                    <a:pt x="130051" y="557361"/>
                    <a:pt x="127397" y="583902"/>
                    <a:pt x="127397" y="613097"/>
                  </a:cubicBezTo>
                  <a:lnTo>
                    <a:pt x="127397" y="764381"/>
                  </a:lnTo>
                  <a:lnTo>
                    <a:pt x="322473" y="764381"/>
                  </a:lnTo>
                  <a:lnTo>
                    <a:pt x="322473" y="457832"/>
                  </a:lnTo>
                  <a:lnTo>
                    <a:pt x="35830" y="457832"/>
                  </a:lnTo>
                  <a:lnTo>
                    <a:pt x="35830" y="91566"/>
                  </a:lnTo>
                  <a:lnTo>
                    <a:pt x="83604" y="91566"/>
                  </a:lnTo>
                  <a:cubicBezTo>
                    <a:pt x="144648" y="91566"/>
                    <a:pt x="177825" y="95547"/>
                    <a:pt x="183133" y="103510"/>
                  </a:cubicBezTo>
                  <a:cubicBezTo>
                    <a:pt x="183133" y="106164"/>
                    <a:pt x="181806" y="111472"/>
                    <a:pt x="179152" y="119434"/>
                  </a:cubicBezTo>
                  <a:cubicBezTo>
                    <a:pt x="173844" y="140667"/>
                    <a:pt x="171190" y="164554"/>
                    <a:pt x="171190" y="191095"/>
                  </a:cubicBezTo>
                  <a:lnTo>
                    <a:pt x="171190" y="350341"/>
                  </a:lnTo>
                  <a:lnTo>
                    <a:pt x="322473" y="3503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2" name="文本框 351"/>
            <p:cNvSpPr txBox="1"/>
            <p:nvPr/>
          </p:nvSpPr>
          <p:spPr>
            <a:xfrm>
              <a:off x="4603268" y="1029599"/>
              <a:ext cx="829659" cy="899740"/>
            </a:xfrm>
            <a:custGeom>
              <a:avLst/>
              <a:gdLst>
                <a:gd name="connsiteX0" fmla="*/ 123416 w 829659"/>
                <a:gd name="connsiteY0" fmla="*/ 370247 h 899740"/>
                <a:gd name="connsiteX1" fmla="*/ 123416 w 829659"/>
                <a:gd name="connsiteY1" fmla="*/ 493663 h 899740"/>
                <a:gd name="connsiteX2" fmla="*/ 230907 w 829659"/>
                <a:gd name="connsiteY2" fmla="*/ 493663 h 899740"/>
                <a:gd name="connsiteX3" fmla="*/ 230907 w 829659"/>
                <a:gd name="connsiteY3" fmla="*/ 370247 h 899740"/>
                <a:gd name="connsiteX4" fmla="*/ 561342 w 829659"/>
                <a:gd name="connsiteY4" fmla="*/ 326454 h 899740"/>
                <a:gd name="connsiteX5" fmla="*/ 561342 w 829659"/>
                <a:gd name="connsiteY5" fmla="*/ 433945 h 899740"/>
                <a:gd name="connsiteX6" fmla="*/ 688739 w 829659"/>
                <a:gd name="connsiteY6" fmla="*/ 433945 h 899740"/>
                <a:gd name="connsiteX7" fmla="*/ 688739 w 829659"/>
                <a:gd name="connsiteY7" fmla="*/ 326454 h 899740"/>
                <a:gd name="connsiteX8" fmla="*/ 123416 w 829659"/>
                <a:gd name="connsiteY8" fmla="*/ 131378 h 899740"/>
                <a:gd name="connsiteX9" fmla="*/ 123416 w 829659"/>
                <a:gd name="connsiteY9" fmla="*/ 258775 h 899740"/>
                <a:gd name="connsiteX10" fmla="*/ 230907 w 829659"/>
                <a:gd name="connsiteY10" fmla="*/ 258775 h 899740"/>
                <a:gd name="connsiteX11" fmla="*/ 230907 w 829659"/>
                <a:gd name="connsiteY11" fmla="*/ 131378 h 899740"/>
                <a:gd name="connsiteX12" fmla="*/ 561342 w 829659"/>
                <a:gd name="connsiteY12" fmla="*/ 111472 h 899740"/>
                <a:gd name="connsiteX13" fmla="*/ 561342 w 829659"/>
                <a:gd name="connsiteY13" fmla="*/ 214982 h 899740"/>
                <a:gd name="connsiteX14" fmla="*/ 688739 w 829659"/>
                <a:gd name="connsiteY14" fmla="*/ 214982 h 899740"/>
                <a:gd name="connsiteX15" fmla="*/ 688739 w 829659"/>
                <a:gd name="connsiteY15" fmla="*/ 111472 h 899740"/>
                <a:gd name="connsiteX16" fmla="*/ 0 w 829659"/>
                <a:gd name="connsiteY16" fmla="*/ 15924 h 899740"/>
                <a:gd name="connsiteX17" fmla="*/ 354322 w 829659"/>
                <a:gd name="connsiteY17" fmla="*/ 15924 h 899740"/>
                <a:gd name="connsiteX18" fmla="*/ 354322 w 829659"/>
                <a:gd name="connsiteY18" fmla="*/ 640965 h 899740"/>
                <a:gd name="connsiteX19" fmla="*/ 230907 w 829659"/>
                <a:gd name="connsiteY19" fmla="*/ 640965 h 899740"/>
                <a:gd name="connsiteX20" fmla="*/ 230907 w 829659"/>
                <a:gd name="connsiteY20" fmla="*/ 601154 h 899740"/>
                <a:gd name="connsiteX21" fmla="*/ 123416 w 829659"/>
                <a:gd name="connsiteY21" fmla="*/ 601154 h 899740"/>
                <a:gd name="connsiteX22" fmla="*/ 123416 w 829659"/>
                <a:gd name="connsiteY22" fmla="*/ 676796 h 899740"/>
                <a:gd name="connsiteX23" fmla="*/ 0 w 829659"/>
                <a:gd name="connsiteY23" fmla="*/ 676796 h 899740"/>
                <a:gd name="connsiteX24" fmla="*/ 429964 w 829659"/>
                <a:gd name="connsiteY24" fmla="*/ 0 h 899740"/>
                <a:gd name="connsiteX25" fmla="*/ 828080 w 829659"/>
                <a:gd name="connsiteY25" fmla="*/ 0 h 899740"/>
                <a:gd name="connsiteX26" fmla="*/ 828080 w 829659"/>
                <a:gd name="connsiteY26" fmla="*/ 768362 h 899740"/>
                <a:gd name="connsiteX27" fmla="*/ 617079 w 829659"/>
                <a:gd name="connsiteY27" fmla="*/ 875853 h 899740"/>
                <a:gd name="connsiteX28" fmla="*/ 573286 w 829659"/>
                <a:gd name="connsiteY28" fmla="*/ 752438 h 899740"/>
                <a:gd name="connsiteX29" fmla="*/ 652909 w 829659"/>
                <a:gd name="connsiteY29" fmla="*/ 752438 h 899740"/>
                <a:gd name="connsiteX30" fmla="*/ 688739 w 829659"/>
                <a:gd name="connsiteY30" fmla="*/ 708645 h 899740"/>
                <a:gd name="connsiteX31" fmla="*/ 688739 w 829659"/>
                <a:gd name="connsiteY31" fmla="*/ 545418 h 899740"/>
                <a:gd name="connsiteX32" fmla="*/ 557361 w 829659"/>
                <a:gd name="connsiteY32" fmla="*/ 545418 h 899740"/>
                <a:gd name="connsiteX33" fmla="*/ 314511 w 829659"/>
                <a:gd name="connsiteY33" fmla="*/ 899740 h 899740"/>
                <a:gd name="connsiteX34" fmla="*/ 203039 w 829659"/>
                <a:gd name="connsiteY34" fmla="*/ 804193 h 899740"/>
                <a:gd name="connsiteX35" fmla="*/ 390153 w 829659"/>
                <a:gd name="connsiteY35" fmla="*/ 640965 h 899740"/>
                <a:gd name="connsiteX36" fmla="*/ 429964 w 829659"/>
                <a:gd name="connsiteY36" fmla="*/ 394134 h 89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9659" h="899740">
                  <a:moveTo>
                    <a:pt x="123416" y="370247"/>
                  </a:moveTo>
                  <a:lnTo>
                    <a:pt x="123416" y="493663"/>
                  </a:lnTo>
                  <a:lnTo>
                    <a:pt x="230907" y="493663"/>
                  </a:lnTo>
                  <a:lnTo>
                    <a:pt x="230907" y="370247"/>
                  </a:lnTo>
                  <a:close/>
                  <a:moveTo>
                    <a:pt x="561342" y="326454"/>
                  </a:moveTo>
                  <a:lnTo>
                    <a:pt x="561342" y="433945"/>
                  </a:lnTo>
                  <a:lnTo>
                    <a:pt x="688739" y="433945"/>
                  </a:lnTo>
                  <a:lnTo>
                    <a:pt x="688739" y="326454"/>
                  </a:lnTo>
                  <a:close/>
                  <a:moveTo>
                    <a:pt x="123416" y="131378"/>
                  </a:moveTo>
                  <a:lnTo>
                    <a:pt x="123416" y="258775"/>
                  </a:lnTo>
                  <a:lnTo>
                    <a:pt x="230907" y="258775"/>
                  </a:lnTo>
                  <a:lnTo>
                    <a:pt x="230907" y="131378"/>
                  </a:lnTo>
                  <a:close/>
                  <a:moveTo>
                    <a:pt x="561342" y="111472"/>
                  </a:moveTo>
                  <a:lnTo>
                    <a:pt x="561342" y="214982"/>
                  </a:lnTo>
                  <a:lnTo>
                    <a:pt x="688739" y="214982"/>
                  </a:lnTo>
                  <a:lnTo>
                    <a:pt x="688739" y="111472"/>
                  </a:lnTo>
                  <a:close/>
                  <a:moveTo>
                    <a:pt x="0" y="15924"/>
                  </a:moveTo>
                  <a:lnTo>
                    <a:pt x="354322" y="15924"/>
                  </a:lnTo>
                  <a:lnTo>
                    <a:pt x="354322" y="640965"/>
                  </a:lnTo>
                  <a:lnTo>
                    <a:pt x="230907" y="640965"/>
                  </a:lnTo>
                  <a:lnTo>
                    <a:pt x="230907" y="601154"/>
                  </a:lnTo>
                  <a:lnTo>
                    <a:pt x="123416" y="601154"/>
                  </a:lnTo>
                  <a:lnTo>
                    <a:pt x="123416" y="676796"/>
                  </a:lnTo>
                  <a:lnTo>
                    <a:pt x="0" y="676796"/>
                  </a:lnTo>
                  <a:close/>
                  <a:moveTo>
                    <a:pt x="429964" y="0"/>
                  </a:moveTo>
                  <a:lnTo>
                    <a:pt x="828080" y="0"/>
                  </a:lnTo>
                  <a:lnTo>
                    <a:pt x="828080" y="768362"/>
                  </a:lnTo>
                  <a:cubicBezTo>
                    <a:pt x="841350" y="847985"/>
                    <a:pt x="771017" y="883816"/>
                    <a:pt x="617079" y="875853"/>
                  </a:cubicBezTo>
                  <a:cubicBezTo>
                    <a:pt x="606462" y="820117"/>
                    <a:pt x="591865" y="778979"/>
                    <a:pt x="573286" y="752438"/>
                  </a:cubicBezTo>
                  <a:lnTo>
                    <a:pt x="652909" y="752438"/>
                  </a:lnTo>
                  <a:cubicBezTo>
                    <a:pt x="674142" y="749783"/>
                    <a:pt x="686085" y="735186"/>
                    <a:pt x="688739" y="708645"/>
                  </a:cubicBezTo>
                  <a:lnTo>
                    <a:pt x="688739" y="545418"/>
                  </a:lnTo>
                  <a:lnTo>
                    <a:pt x="557361" y="545418"/>
                  </a:lnTo>
                  <a:cubicBezTo>
                    <a:pt x="544091" y="680777"/>
                    <a:pt x="463141" y="798884"/>
                    <a:pt x="314511" y="899740"/>
                  </a:cubicBezTo>
                  <a:cubicBezTo>
                    <a:pt x="285316" y="862583"/>
                    <a:pt x="248158" y="830734"/>
                    <a:pt x="203039" y="804193"/>
                  </a:cubicBezTo>
                  <a:cubicBezTo>
                    <a:pt x="301241" y="745802"/>
                    <a:pt x="363612" y="691393"/>
                    <a:pt x="390153" y="640965"/>
                  </a:cubicBezTo>
                  <a:cubicBezTo>
                    <a:pt x="419348" y="593192"/>
                    <a:pt x="432619" y="510914"/>
                    <a:pt x="429964" y="394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3" name="文本框 352"/>
            <p:cNvSpPr txBox="1"/>
            <p:nvPr/>
          </p:nvSpPr>
          <p:spPr>
            <a:xfrm>
              <a:off x="2408388" y="1029599"/>
              <a:ext cx="935571" cy="943533"/>
            </a:xfrm>
            <a:custGeom>
              <a:avLst/>
              <a:gdLst>
                <a:gd name="connsiteX0" fmla="*/ 354323 w 935571"/>
                <a:gd name="connsiteY0" fmla="*/ 278680 h 943533"/>
                <a:gd name="connsiteX1" fmla="*/ 469776 w 935571"/>
                <a:gd name="connsiteY1" fmla="*/ 553380 h 943533"/>
                <a:gd name="connsiteX2" fmla="*/ 585230 w 935571"/>
                <a:gd name="connsiteY2" fmla="*/ 278680 h 943533"/>
                <a:gd name="connsiteX3" fmla="*/ 525513 w 935571"/>
                <a:gd name="connsiteY3" fmla="*/ 0 h 943533"/>
                <a:gd name="connsiteX4" fmla="*/ 573286 w 935571"/>
                <a:gd name="connsiteY4" fmla="*/ 143321 h 943533"/>
                <a:gd name="connsiteX5" fmla="*/ 477739 w 935571"/>
                <a:gd name="connsiteY5" fmla="*/ 167208 h 943533"/>
                <a:gd name="connsiteX6" fmla="*/ 891778 w 935571"/>
                <a:gd name="connsiteY6" fmla="*/ 167208 h 943533"/>
                <a:gd name="connsiteX7" fmla="*/ 891778 w 935571"/>
                <a:gd name="connsiteY7" fmla="*/ 278680 h 943533"/>
                <a:gd name="connsiteX8" fmla="*/ 732533 w 935571"/>
                <a:gd name="connsiteY8" fmla="*/ 278680 h 943533"/>
                <a:gd name="connsiteX9" fmla="*/ 577267 w 935571"/>
                <a:gd name="connsiteY9" fmla="*/ 648928 h 943533"/>
                <a:gd name="connsiteX10" fmla="*/ 935571 w 935571"/>
                <a:gd name="connsiteY10" fmla="*/ 800211 h 943533"/>
                <a:gd name="connsiteX11" fmla="*/ 879835 w 935571"/>
                <a:gd name="connsiteY11" fmla="*/ 887797 h 943533"/>
                <a:gd name="connsiteX12" fmla="*/ 847986 w 935571"/>
                <a:gd name="connsiteY12" fmla="*/ 943533 h 943533"/>
                <a:gd name="connsiteX13" fmla="*/ 461814 w 935571"/>
                <a:gd name="connsiteY13" fmla="*/ 744475 h 943533"/>
                <a:gd name="connsiteX14" fmla="*/ 107491 w 935571"/>
                <a:gd name="connsiteY14" fmla="*/ 931589 h 943533"/>
                <a:gd name="connsiteX15" fmla="*/ 0 w 935571"/>
                <a:gd name="connsiteY15" fmla="*/ 820117 h 943533"/>
                <a:gd name="connsiteX16" fmla="*/ 362285 w 935571"/>
                <a:gd name="connsiteY16" fmla="*/ 640965 h 943533"/>
                <a:gd name="connsiteX17" fmla="*/ 214982 w 935571"/>
                <a:gd name="connsiteY17" fmla="*/ 278680 h 943533"/>
                <a:gd name="connsiteX18" fmla="*/ 47774 w 935571"/>
                <a:gd name="connsiteY18" fmla="*/ 278680 h 943533"/>
                <a:gd name="connsiteX19" fmla="*/ 47774 w 935571"/>
                <a:gd name="connsiteY19" fmla="*/ 167208 h 943533"/>
                <a:gd name="connsiteX20" fmla="*/ 422002 w 935571"/>
                <a:gd name="connsiteY20" fmla="*/ 167208 h 943533"/>
                <a:gd name="connsiteX21" fmla="*/ 378210 w 935571"/>
                <a:gd name="connsiteY21" fmla="*/ 31849 h 943533"/>
                <a:gd name="connsiteX22" fmla="*/ 525513 w 935571"/>
                <a:gd name="connsiteY22" fmla="*/ 0 h 943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5571" h="943533">
                  <a:moveTo>
                    <a:pt x="354323" y="278680"/>
                  </a:moveTo>
                  <a:cubicBezTo>
                    <a:pt x="378210" y="392807"/>
                    <a:pt x="416694" y="484373"/>
                    <a:pt x="469776" y="553380"/>
                  </a:cubicBezTo>
                  <a:cubicBezTo>
                    <a:pt x="528166" y="473757"/>
                    <a:pt x="566651" y="382190"/>
                    <a:pt x="585230" y="278680"/>
                  </a:cubicBezTo>
                  <a:close/>
                  <a:moveTo>
                    <a:pt x="525513" y="0"/>
                  </a:moveTo>
                  <a:cubicBezTo>
                    <a:pt x="549399" y="74315"/>
                    <a:pt x="565324" y="122088"/>
                    <a:pt x="573286" y="143321"/>
                  </a:cubicBezTo>
                  <a:lnTo>
                    <a:pt x="477739" y="167208"/>
                  </a:lnTo>
                  <a:lnTo>
                    <a:pt x="891778" y="167208"/>
                  </a:lnTo>
                  <a:lnTo>
                    <a:pt x="891778" y="278680"/>
                  </a:lnTo>
                  <a:lnTo>
                    <a:pt x="732533" y="278680"/>
                  </a:lnTo>
                  <a:cubicBezTo>
                    <a:pt x="705991" y="419348"/>
                    <a:pt x="654236" y="542764"/>
                    <a:pt x="577267" y="648928"/>
                  </a:cubicBezTo>
                  <a:cubicBezTo>
                    <a:pt x="675469" y="723242"/>
                    <a:pt x="794904" y="773670"/>
                    <a:pt x="935571" y="800211"/>
                  </a:cubicBezTo>
                  <a:cubicBezTo>
                    <a:pt x="924955" y="813482"/>
                    <a:pt x="906376" y="842677"/>
                    <a:pt x="879835" y="887797"/>
                  </a:cubicBezTo>
                  <a:cubicBezTo>
                    <a:pt x="863910" y="916992"/>
                    <a:pt x="853294" y="935571"/>
                    <a:pt x="847986" y="943533"/>
                  </a:cubicBezTo>
                  <a:cubicBezTo>
                    <a:pt x="699356" y="901067"/>
                    <a:pt x="570632" y="834715"/>
                    <a:pt x="461814" y="744475"/>
                  </a:cubicBezTo>
                  <a:cubicBezTo>
                    <a:pt x="366266" y="816136"/>
                    <a:pt x="248159" y="878507"/>
                    <a:pt x="107491" y="931589"/>
                  </a:cubicBezTo>
                  <a:cubicBezTo>
                    <a:pt x="70334" y="883816"/>
                    <a:pt x="34504" y="846658"/>
                    <a:pt x="0" y="820117"/>
                  </a:cubicBezTo>
                  <a:cubicBezTo>
                    <a:pt x="148630" y="774997"/>
                    <a:pt x="269392" y="715280"/>
                    <a:pt x="362285" y="640965"/>
                  </a:cubicBezTo>
                  <a:cubicBezTo>
                    <a:pt x="295932" y="548072"/>
                    <a:pt x="246831" y="427310"/>
                    <a:pt x="214982" y="278680"/>
                  </a:cubicBezTo>
                  <a:lnTo>
                    <a:pt x="47774" y="278680"/>
                  </a:lnTo>
                  <a:lnTo>
                    <a:pt x="47774" y="167208"/>
                  </a:lnTo>
                  <a:lnTo>
                    <a:pt x="422002" y="167208"/>
                  </a:lnTo>
                  <a:cubicBezTo>
                    <a:pt x="411386" y="114126"/>
                    <a:pt x="396789" y="69006"/>
                    <a:pt x="378210" y="31849"/>
                  </a:cubicBezTo>
                  <a:cubicBezTo>
                    <a:pt x="423329" y="21233"/>
                    <a:pt x="472430" y="10616"/>
                    <a:pt x="52551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7013740" y="2958076"/>
            <a:ext cx="5357257" cy="2400077"/>
            <a:chOff x="7013740" y="2958076"/>
            <a:chExt cx="5357257" cy="2400077"/>
          </a:xfrm>
        </p:grpSpPr>
        <p:grpSp>
          <p:nvGrpSpPr>
            <p:cNvPr id="27" name="组合 26"/>
            <p:cNvGrpSpPr/>
            <p:nvPr/>
          </p:nvGrpSpPr>
          <p:grpSpPr>
            <a:xfrm>
              <a:off x="9597282" y="2958076"/>
              <a:ext cx="1459265" cy="2400077"/>
              <a:chOff x="9597282" y="2958076"/>
              <a:chExt cx="1459265" cy="2400077"/>
            </a:xfrm>
          </p:grpSpPr>
          <p:grpSp>
            <p:nvGrpSpPr>
              <p:cNvPr id="263" name="组合 262"/>
              <p:cNvGrpSpPr/>
              <p:nvPr/>
            </p:nvGrpSpPr>
            <p:grpSpPr>
              <a:xfrm>
                <a:off x="10703901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69" name="矩形 268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0" name="组合 269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71" name="椭圆 270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" name="禁止符 271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64" name="任意多边形 263"/>
              <p:cNvSpPr/>
              <p:nvPr/>
            </p:nvSpPr>
            <p:spPr>
              <a:xfrm>
                <a:off x="9597282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65" name="组合 264"/>
              <p:cNvGrpSpPr/>
              <p:nvPr/>
            </p:nvGrpSpPr>
            <p:grpSpPr>
              <a:xfrm>
                <a:off x="10031024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67" name="椭圆 266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8" name="椭圆 267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66" name="椭圆 265"/>
            <p:cNvSpPr/>
            <p:nvPr/>
          </p:nvSpPr>
          <p:spPr>
            <a:xfrm>
              <a:off x="10114644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6" name="组合 25"/>
            <p:cNvGrpSpPr/>
            <p:nvPr/>
          </p:nvGrpSpPr>
          <p:grpSpPr>
            <a:xfrm>
              <a:off x="8305511" y="2958076"/>
              <a:ext cx="1459265" cy="2400077"/>
              <a:chOff x="8305511" y="2958076"/>
              <a:chExt cx="1459265" cy="2400077"/>
            </a:xfrm>
          </p:grpSpPr>
          <p:grpSp>
            <p:nvGrpSpPr>
              <p:cNvPr id="274" name="组合 273"/>
              <p:cNvGrpSpPr/>
              <p:nvPr/>
            </p:nvGrpSpPr>
            <p:grpSpPr>
              <a:xfrm>
                <a:off x="9412130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80" name="矩形 279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1" name="组合 280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82" name="椭圆 281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" name="禁止符 282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75" name="任意多边形 274"/>
              <p:cNvSpPr/>
              <p:nvPr/>
            </p:nvSpPr>
            <p:spPr>
              <a:xfrm>
                <a:off x="8305511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76" name="组合 275"/>
              <p:cNvGrpSpPr/>
              <p:nvPr/>
            </p:nvGrpSpPr>
            <p:grpSpPr>
              <a:xfrm>
                <a:off x="8739253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78" name="椭圆 277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9" name="椭圆 278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77" name="椭圆 276"/>
            <p:cNvSpPr/>
            <p:nvPr/>
          </p:nvSpPr>
          <p:spPr>
            <a:xfrm>
              <a:off x="8822873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5" name="组合 24"/>
            <p:cNvGrpSpPr/>
            <p:nvPr/>
          </p:nvGrpSpPr>
          <p:grpSpPr>
            <a:xfrm>
              <a:off x="7013740" y="2958076"/>
              <a:ext cx="1459265" cy="2400077"/>
              <a:chOff x="7013740" y="2958076"/>
              <a:chExt cx="1459265" cy="2400077"/>
            </a:xfrm>
          </p:grpSpPr>
          <p:grpSp>
            <p:nvGrpSpPr>
              <p:cNvPr id="285" name="组合 284"/>
              <p:cNvGrpSpPr/>
              <p:nvPr/>
            </p:nvGrpSpPr>
            <p:grpSpPr>
              <a:xfrm>
                <a:off x="8120359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91" name="矩形 290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2" name="组合 291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93" name="椭圆 292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4" name="禁止符 293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86" name="任意多边形 285"/>
              <p:cNvSpPr/>
              <p:nvPr/>
            </p:nvSpPr>
            <p:spPr>
              <a:xfrm>
                <a:off x="7013740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87" name="组合 286"/>
              <p:cNvGrpSpPr/>
              <p:nvPr/>
            </p:nvGrpSpPr>
            <p:grpSpPr>
              <a:xfrm>
                <a:off x="7447482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89" name="椭圆 288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0" name="椭圆 289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88" name="椭圆 287"/>
            <p:cNvSpPr/>
            <p:nvPr/>
          </p:nvSpPr>
          <p:spPr>
            <a:xfrm>
              <a:off x="7531102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10911732" y="2958076"/>
              <a:ext cx="1459265" cy="2400077"/>
              <a:chOff x="10911732" y="2958076"/>
              <a:chExt cx="1459265" cy="2400077"/>
            </a:xfrm>
          </p:grpSpPr>
          <p:grpSp>
            <p:nvGrpSpPr>
              <p:cNvPr id="295" name="组合 294"/>
              <p:cNvGrpSpPr/>
              <p:nvPr/>
            </p:nvGrpSpPr>
            <p:grpSpPr>
              <a:xfrm>
                <a:off x="12018351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96" name="矩形 29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7" name="组合 29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98" name="椭圆 29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" name="禁止符 29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00" name="任意多边形 299"/>
              <p:cNvSpPr/>
              <p:nvPr/>
            </p:nvSpPr>
            <p:spPr>
              <a:xfrm>
                <a:off x="10911732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01" name="组合 300"/>
              <p:cNvGrpSpPr/>
              <p:nvPr/>
            </p:nvGrpSpPr>
            <p:grpSpPr>
              <a:xfrm>
                <a:off x="11345474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302" name="椭圆 30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3" name="椭圆 30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04" name="椭圆 303"/>
            <p:cNvSpPr/>
            <p:nvPr/>
          </p:nvSpPr>
          <p:spPr>
            <a:xfrm>
              <a:off x="11429094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-213468" y="2958076"/>
            <a:ext cx="5391729" cy="2400077"/>
            <a:chOff x="-213468" y="2958076"/>
            <a:chExt cx="5391729" cy="2400077"/>
          </a:xfrm>
        </p:grpSpPr>
        <p:grpSp>
          <p:nvGrpSpPr>
            <p:cNvPr id="24" name="组合 23"/>
            <p:cNvGrpSpPr/>
            <p:nvPr/>
          </p:nvGrpSpPr>
          <p:grpSpPr>
            <a:xfrm>
              <a:off x="3718996" y="2958076"/>
              <a:ext cx="1459265" cy="2400077"/>
              <a:chOff x="3718996" y="2958076"/>
              <a:chExt cx="1459265" cy="2400077"/>
            </a:xfrm>
          </p:grpSpPr>
          <p:grpSp>
            <p:nvGrpSpPr>
              <p:cNvPr id="230" name="组合 229"/>
              <p:cNvGrpSpPr/>
              <p:nvPr/>
            </p:nvGrpSpPr>
            <p:grpSpPr>
              <a:xfrm>
                <a:off x="4825615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36" name="矩形 23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37" name="组合 23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38" name="椭圆 23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39" name="禁止符 23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31" name="任意多边形 230"/>
              <p:cNvSpPr/>
              <p:nvPr/>
            </p:nvSpPr>
            <p:spPr>
              <a:xfrm>
                <a:off x="3718996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32" name="组合 231"/>
              <p:cNvGrpSpPr/>
              <p:nvPr/>
            </p:nvGrpSpPr>
            <p:grpSpPr>
              <a:xfrm>
                <a:off x="4152738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34" name="椭圆 233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5" name="椭圆 234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33" name="椭圆 232"/>
            <p:cNvSpPr/>
            <p:nvPr/>
          </p:nvSpPr>
          <p:spPr>
            <a:xfrm>
              <a:off x="4236358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" name="组合 21"/>
            <p:cNvGrpSpPr/>
            <p:nvPr/>
          </p:nvGrpSpPr>
          <p:grpSpPr>
            <a:xfrm>
              <a:off x="2427225" y="2958076"/>
              <a:ext cx="1459265" cy="2400077"/>
              <a:chOff x="2427225" y="2958076"/>
              <a:chExt cx="1459265" cy="2400077"/>
            </a:xfrm>
          </p:grpSpPr>
          <p:grpSp>
            <p:nvGrpSpPr>
              <p:cNvPr id="241" name="组合 240"/>
              <p:cNvGrpSpPr/>
              <p:nvPr/>
            </p:nvGrpSpPr>
            <p:grpSpPr>
              <a:xfrm>
                <a:off x="3533844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47" name="矩形 246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8" name="组合 247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49" name="椭圆 248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0" name="禁止符 249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42" name="任意多边形 241"/>
              <p:cNvSpPr/>
              <p:nvPr/>
            </p:nvSpPr>
            <p:spPr>
              <a:xfrm>
                <a:off x="2427225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43" name="组合 242"/>
              <p:cNvGrpSpPr/>
              <p:nvPr/>
            </p:nvGrpSpPr>
            <p:grpSpPr>
              <a:xfrm>
                <a:off x="2860967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45" name="椭圆 244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6" name="椭圆 245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44" name="椭圆 243"/>
            <p:cNvSpPr/>
            <p:nvPr/>
          </p:nvSpPr>
          <p:spPr>
            <a:xfrm>
              <a:off x="2944587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" name="组合 20"/>
            <p:cNvGrpSpPr/>
            <p:nvPr/>
          </p:nvGrpSpPr>
          <p:grpSpPr>
            <a:xfrm>
              <a:off x="1135454" y="2958076"/>
              <a:ext cx="1459265" cy="2400077"/>
              <a:chOff x="1135454" y="2958076"/>
              <a:chExt cx="1459265" cy="2400077"/>
            </a:xfrm>
          </p:grpSpPr>
          <p:grpSp>
            <p:nvGrpSpPr>
              <p:cNvPr id="252" name="组合 251"/>
              <p:cNvGrpSpPr/>
              <p:nvPr/>
            </p:nvGrpSpPr>
            <p:grpSpPr>
              <a:xfrm>
                <a:off x="2242073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58" name="矩形 257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9" name="组合 258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60" name="椭圆 259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" name="禁止符 260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53" name="任意多边形 252"/>
              <p:cNvSpPr/>
              <p:nvPr/>
            </p:nvSpPr>
            <p:spPr>
              <a:xfrm>
                <a:off x="1135454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54" name="组合 253"/>
              <p:cNvGrpSpPr/>
              <p:nvPr/>
            </p:nvGrpSpPr>
            <p:grpSpPr>
              <a:xfrm>
                <a:off x="1569196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56" name="椭圆 255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7" name="椭圆 256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55" name="椭圆 254"/>
            <p:cNvSpPr/>
            <p:nvPr/>
          </p:nvSpPr>
          <p:spPr>
            <a:xfrm>
              <a:off x="1652816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7" name="组合 16"/>
            <p:cNvGrpSpPr/>
            <p:nvPr/>
          </p:nvGrpSpPr>
          <p:grpSpPr>
            <a:xfrm>
              <a:off x="-213468" y="2958076"/>
              <a:ext cx="1459265" cy="2400077"/>
              <a:chOff x="-213468" y="2958076"/>
              <a:chExt cx="1459265" cy="2400077"/>
            </a:xfrm>
          </p:grpSpPr>
          <p:grpSp>
            <p:nvGrpSpPr>
              <p:cNvPr id="315" name="组合 314"/>
              <p:cNvGrpSpPr/>
              <p:nvPr/>
            </p:nvGrpSpPr>
            <p:grpSpPr>
              <a:xfrm>
                <a:off x="893151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316" name="矩形 31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7" name="组合 31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318" name="椭圆 31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9" name="禁止符 31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20" name="任意多边形 319"/>
              <p:cNvSpPr/>
              <p:nvPr/>
            </p:nvSpPr>
            <p:spPr>
              <a:xfrm>
                <a:off x="-213468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21" name="组合 320"/>
              <p:cNvGrpSpPr/>
              <p:nvPr/>
            </p:nvGrpSpPr>
            <p:grpSpPr>
              <a:xfrm>
                <a:off x="220274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322" name="椭圆 32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3" name="椭圆 32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24" name="椭圆 323"/>
            <p:cNvSpPr/>
            <p:nvPr/>
          </p:nvSpPr>
          <p:spPr>
            <a:xfrm>
              <a:off x="303894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-213468" y="3929626"/>
            <a:ext cx="5391729" cy="2400077"/>
            <a:chOff x="-213468" y="3929626"/>
            <a:chExt cx="5391729" cy="2400077"/>
          </a:xfrm>
        </p:grpSpPr>
        <p:grpSp>
          <p:nvGrpSpPr>
            <p:cNvPr id="8" name="组合 7"/>
            <p:cNvGrpSpPr/>
            <p:nvPr/>
          </p:nvGrpSpPr>
          <p:grpSpPr>
            <a:xfrm>
              <a:off x="3718996" y="3929626"/>
              <a:ext cx="1459265" cy="2400077"/>
              <a:chOff x="3718996" y="3929626"/>
              <a:chExt cx="1459265" cy="2400077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4825615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15" name="矩形 114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4" name="组合 3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21" name="椭圆 120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" name="禁止符 1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36" name="任意多边形 135"/>
              <p:cNvSpPr/>
              <p:nvPr/>
            </p:nvSpPr>
            <p:spPr>
              <a:xfrm>
                <a:off x="3718996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" name="组合 6"/>
              <p:cNvGrpSpPr/>
              <p:nvPr/>
            </p:nvGrpSpPr>
            <p:grpSpPr>
              <a:xfrm>
                <a:off x="4152738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6" name="椭圆 5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" name="椭圆 12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1" name="椭圆 10"/>
            <p:cNvSpPr/>
            <p:nvPr/>
          </p:nvSpPr>
          <p:spPr>
            <a:xfrm>
              <a:off x="4236358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2427225" y="3929626"/>
              <a:ext cx="1459265" cy="2400077"/>
              <a:chOff x="2427225" y="3929626"/>
              <a:chExt cx="1459265" cy="2400077"/>
            </a:xfrm>
          </p:grpSpPr>
          <p:grpSp>
            <p:nvGrpSpPr>
              <p:cNvPr id="126" name="组合 125"/>
              <p:cNvGrpSpPr/>
              <p:nvPr/>
            </p:nvGrpSpPr>
            <p:grpSpPr>
              <a:xfrm>
                <a:off x="3533844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34" name="矩形 133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5" name="组合 134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37" name="椭圆 136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8" name="禁止符 137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27" name="任意多边形 126"/>
              <p:cNvSpPr/>
              <p:nvPr/>
            </p:nvSpPr>
            <p:spPr>
              <a:xfrm>
                <a:off x="2427225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9" name="组合 128"/>
              <p:cNvGrpSpPr/>
              <p:nvPr/>
            </p:nvGrpSpPr>
            <p:grpSpPr>
              <a:xfrm>
                <a:off x="2860967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31" name="椭圆 130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" name="椭圆 131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30" name="椭圆 129"/>
            <p:cNvSpPr/>
            <p:nvPr/>
          </p:nvSpPr>
          <p:spPr>
            <a:xfrm>
              <a:off x="2944587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0" name="组合 9"/>
            <p:cNvGrpSpPr/>
            <p:nvPr/>
          </p:nvGrpSpPr>
          <p:grpSpPr>
            <a:xfrm>
              <a:off x="1135454" y="3929626"/>
              <a:ext cx="1459265" cy="2400077"/>
              <a:chOff x="1135454" y="3929626"/>
              <a:chExt cx="1459265" cy="2400077"/>
            </a:xfrm>
          </p:grpSpPr>
          <p:grpSp>
            <p:nvGrpSpPr>
              <p:cNvPr id="141" name="组合 140"/>
              <p:cNvGrpSpPr/>
              <p:nvPr/>
            </p:nvGrpSpPr>
            <p:grpSpPr>
              <a:xfrm>
                <a:off x="2242073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49" name="矩形 148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53" name="组合 152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54" name="椭圆 153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5" name="禁止符 154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42" name="任意多边形 141"/>
              <p:cNvSpPr/>
              <p:nvPr/>
            </p:nvSpPr>
            <p:spPr>
              <a:xfrm>
                <a:off x="1135454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5" name="组合 144"/>
              <p:cNvGrpSpPr/>
              <p:nvPr/>
            </p:nvGrpSpPr>
            <p:grpSpPr>
              <a:xfrm>
                <a:off x="1569196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47" name="椭圆 146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" name="椭圆 147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46" name="椭圆 145"/>
            <p:cNvSpPr/>
            <p:nvPr/>
          </p:nvSpPr>
          <p:spPr>
            <a:xfrm>
              <a:off x="1652816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" name="组合 11"/>
            <p:cNvGrpSpPr/>
            <p:nvPr/>
          </p:nvGrpSpPr>
          <p:grpSpPr>
            <a:xfrm>
              <a:off x="-213468" y="3929626"/>
              <a:ext cx="1459265" cy="2400077"/>
              <a:chOff x="-213468" y="3929626"/>
              <a:chExt cx="1459265" cy="2400077"/>
            </a:xfrm>
          </p:grpSpPr>
          <p:grpSp>
            <p:nvGrpSpPr>
              <p:cNvPr id="325" name="组合 324"/>
              <p:cNvGrpSpPr/>
              <p:nvPr/>
            </p:nvGrpSpPr>
            <p:grpSpPr>
              <a:xfrm>
                <a:off x="893151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326" name="矩形 32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7" name="组合 32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328" name="椭圆 32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9" name="禁止符 32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30" name="任意多边形 329"/>
              <p:cNvSpPr/>
              <p:nvPr/>
            </p:nvSpPr>
            <p:spPr>
              <a:xfrm>
                <a:off x="-213468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31" name="组合 330"/>
              <p:cNvGrpSpPr/>
              <p:nvPr/>
            </p:nvGrpSpPr>
            <p:grpSpPr>
              <a:xfrm>
                <a:off x="220274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332" name="椭圆 33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3" name="椭圆 33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34" name="椭圆 333"/>
            <p:cNvSpPr/>
            <p:nvPr/>
          </p:nvSpPr>
          <p:spPr>
            <a:xfrm>
              <a:off x="303894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7013740" y="3929626"/>
            <a:ext cx="5357257" cy="2400077"/>
            <a:chOff x="7013740" y="3929626"/>
            <a:chExt cx="5357257" cy="2400077"/>
          </a:xfrm>
        </p:grpSpPr>
        <p:grpSp>
          <p:nvGrpSpPr>
            <p:cNvPr id="14" name="组合 13"/>
            <p:cNvGrpSpPr/>
            <p:nvPr/>
          </p:nvGrpSpPr>
          <p:grpSpPr>
            <a:xfrm>
              <a:off x="8305511" y="3929626"/>
              <a:ext cx="1459265" cy="2400077"/>
              <a:chOff x="8305511" y="3929626"/>
              <a:chExt cx="1459265" cy="2400077"/>
            </a:xfrm>
          </p:grpSpPr>
          <p:grpSp>
            <p:nvGrpSpPr>
              <p:cNvPr id="188" name="组合 187"/>
              <p:cNvGrpSpPr/>
              <p:nvPr/>
            </p:nvGrpSpPr>
            <p:grpSpPr>
              <a:xfrm>
                <a:off x="9412130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94" name="矩形 193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95" name="组合 194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96" name="椭圆 195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6" name="禁止符 215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89" name="任意多边形 188"/>
              <p:cNvSpPr/>
              <p:nvPr/>
            </p:nvSpPr>
            <p:spPr>
              <a:xfrm>
                <a:off x="8305511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0" name="组合 189"/>
              <p:cNvGrpSpPr/>
              <p:nvPr/>
            </p:nvGrpSpPr>
            <p:grpSpPr>
              <a:xfrm>
                <a:off x="8739253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92" name="椭圆 19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3" name="椭圆 19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91" name="椭圆 190"/>
            <p:cNvSpPr/>
            <p:nvPr/>
          </p:nvSpPr>
          <p:spPr>
            <a:xfrm>
              <a:off x="8822873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3" name="组合 12"/>
            <p:cNvGrpSpPr/>
            <p:nvPr/>
          </p:nvGrpSpPr>
          <p:grpSpPr>
            <a:xfrm>
              <a:off x="7013740" y="3929626"/>
              <a:ext cx="1459265" cy="2400077"/>
              <a:chOff x="7013740" y="3929626"/>
              <a:chExt cx="1459265" cy="2400077"/>
            </a:xfrm>
          </p:grpSpPr>
          <p:grpSp>
            <p:nvGrpSpPr>
              <p:cNvPr id="218" name="组合 217"/>
              <p:cNvGrpSpPr/>
              <p:nvPr/>
            </p:nvGrpSpPr>
            <p:grpSpPr>
              <a:xfrm>
                <a:off x="8120359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224" name="矩形 223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25" name="组合 224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26" name="椭圆 225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7" name="禁止符 226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19" name="任意多边形 218"/>
              <p:cNvSpPr/>
              <p:nvPr/>
            </p:nvSpPr>
            <p:spPr>
              <a:xfrm>
                <a:off x="7013740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20" name="组合 219"/>
              <p:cNvGrpSpPr/>
              <p:nvPr/>
            </p:nvGrpSpPr>
            <p:grpSpPr>
              <a:xfrm>
                <a:off x="7447482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222" name="椭圆 22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3" name="椭圆 22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21" name="椭圆 220"/>
            <p:cNvSpPr/>
            <p:nvPr/>
          </p:nvSpPr>
          <p:spPr>
            <a:xfrm>
              <a:off x="7531102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6" name="组合 15"/>
            <p:cNvGrpSpPr/>
            <p:nvPr/>
          </p:nvGrpSpPr>
          <p:grpSpPr>
            <a:xfrm>
              <a:off x="10911732" y="3929626"/>
              <a:ext cx="1459265" cy="2400077"/>
              <a:chOff x="10911732" y="3929626"/>
              <a:chExt cx="1459265" cy="2400077"/>
            </a:xfrm>
          </p:grpSpPr>
          <p:grpSp>
            <p:nvGrpSpPr>
              <p:cNvPr id="305" name="组合 304"/>
              <p:cNvGrpSpPr/>
              <p:nvPr/>
            </p:nvGrpSpPr>
            <p:grpSpPr>
              <a:xfrm>
                <a:off x="12018351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306" name="矩形 30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7" name="组合 30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308" name="椭圆 30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9" name="禁止符 30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10" name="任意多边形 309"/>
              <p:cNvSpPr/>
              <p:nvPr/>
            </p:nvSpPr>
            <p:spPr>
              <a:xfrm>
                <a:off x="10911732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11" name="组合 310"/>
              <p:cNvGrpSpPr/>
              <p:nvPr/>
            </p:nvGrpSpPr>
            <p:grpSpPr>
              <a:xfrm>
                <a:off x="11345474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312" name="椭圆 31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3" name="椭圆 31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14" name="椭圆 313"/>
            <p:cNvSpPr/>
            <p:nvPr/>
          </p:nvSpPr>
          <p:spPr>
            <a:xfrm>
              <a:off x="11429094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" name="组合 14"/>
            <p:cNvGrpSpPr/>
            <p:nvPr/>
          </p:nvGrpSpPr>
          <p:grpSpPr>
            <a:xfrm>
              <a:off x="9597282" y="3929626"/>
              <a:ext cx="1459265" cy="2400077"/>
              <a:chOff x="9597282" y="3929626"/>
              <a:chExt cx="1459265" cy="2400077"/>
            </a:xfrm>
          </p:grpSpPr>
          <p:grpSp>
            <p:nvGrpSpPr>
              <p:cNvPr id="159" name="组合 158"/>
              <p:cNvGrpSpPr/>
              <p:nvPr/>
            </p:nvGrpSpPr>
            <p:grpSpPr>
              <a:xfrm>
                <a:off x="10703901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82" name="矩形 181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83" name="组合 182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85" name="椭圆 184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6" name="禁止符 185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60" name="任意多边形 159"/>
              <p:cNvSpPr/>
              <p:nvPr/>
            </p:nvSpPr>
            <p:spPr>
              <a:xfrm>
                <a:off x="9597282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77" name="组合 176"/>
              <p:cNvGrpSpPr/>
              <p:nvPr/>
            </p:nvGrpSpPr>
            <p:grpSpPr>
              <a:xfrm>
                <a:off x="10031024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79" name="椭圆 178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1" name="椭圆 180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78" name="椭圆 177"/>
            <p:cNvSpPr/>
            <p:nvPr/>
          </p:nvSpPr>
          <p:spPr>
            <a:xfrm>
              <a:off x="10114644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5419049" y="2644012"/>
            <a:ext cx="1353462" cy="3756092"/>
            <a:chOff x="5419049" y="2644012"/>
            <a:chExt cx="1353462" cy="3756092"/>
          </a:xfrm>
        </p:grpSpPr>
        <p:grpSp>
          <p:nvGrpSpPr>
            <p:cNvPr id="112" name="组合 111"/>
            <p:cNvGrpSpPr/>
            <p:nvPr/>
          </p:nvGrpSpPr>
          <p:grpSpPr>
            <a:xfrm>
              <a:off x="5419049" y="2644012"/>
              <a:ext cx="1353462" cy="3756092"/>
              <a:chOff x="5237928" y="2569560"/>
              <a:chExt cx="1848582" cy="5130133"/>
            </a:xfrm>
          </p:grpSpPr>
          <p:sp>
            <p:nvSpPr>
              <p:cNvPr id="54" name="矩形 53"/>
              <p:cNvSpPr/>
              <p:nvPr/>
            </p:nvSpPr>
            <p:spPr>
              <a:xfrm>
                <a:off x="5988149" y="4491039"/>
                <a:ext cx="348288" cy="161924"/>
              </a:xfrm>
              <a:prstGeom prst="rect">
                <a:avLst/>
              </a:prstGeom>
              <a:solidFill>
                <a:srgbClr val="FFE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4" name="Freeform 39"/>
              <p:cNvSpPr>
                <a:spLocks/>
              </p:cNvSpPr>
              <p:nvPr/>
            </p:nvSpPr>
            <p:spPr bwMode="auto">
              <a:xfrm>
                <a:off x="5315338" y="2784820"/>
                <a:ext cx="1675807" cy="1577227"/>
              </a:xfrm>
              <a:custGeom>
                <a:avLst/>
                <a:gdLst>
                  <a:gd name="T0" fmla="*/ 164 w 350"/>
                  <a:gd name="T1" fmla="*/ 6 h 329"/>
                  <a:gd name="T2" fmla="*/ 116 w 350"/>
                  <a:gd name="T3" fmla="*/ 15 h 329"/>
                  <a:gd name="T4" fmla="*/ 12 w 350"/>
                  <a:gd name="T5" fmla="*/ 17 h 329"/>
                  <a:gd name="T6" fmla="*/ 38 w 350"/>
                  <a:gd name="T7" fmla="*/ 44 h 329"/>
                  <a:gd name="T8" fmla="*/ 0 w 350"/>
                  <a:gd name="T9" fmla="*/ 49 h 329"/>
                  <a:gd name="T10" fmla="*/ 34 w 350"/>
                  <a:gd name="T11" fmla="*/ 73 h 329"/>
                  <a:gd name="T12" fmla="*/ 2 w 350"/>
                  <a:gd name="T13" fmla="*/ 175 h 329"/>
                  <a:gd name="T14" fmla="*/ 183 w 350"/>
                  <a:gd name="T15" fmla="*/ 323 h 329"/>
                  <a:gd name="T16" fmla="*/ 345 w 350"/>
                  <a:gd name="T17" fmla="*/ 154 h 329"/>
                  <a:gd name="T18" fmla="*/ 164 w 350"/>
                  <a:gd name="T19" fmla="*/ 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0" h="329">
                    <a:moveTo>
                      <a:pt x="164" y="6"/>
                    </a:moveTo>
                    <a:cubicBezTo>
                      <a:pt x="147" y="7"/>
                      <a:pt x="131" y="10"/>
                      <a:pt x="116" y="15"/>
                    </a:cubicBezTo>
                    <a:cubicBezTo>
                      <a:pt x="93" y="20"/>
                      <a:pt x="31" y="32"/>
                      <a:pt x="12" y="17"/>
                    </a:cubicBezTo>
                    <a:cubicBezTo>
                      <a:pt x="12" y="17"/>
                      <a:pt x="19" y="36"/>
                      <a:pt x="38" y="44"/>
                    </a:cubicBezTo>
                    <a:cubicBezTo>
                      <a:pt x="38" y="44"/>
                      <a:pt x="14" y="52"/>
                      <a:pt x="0" y="49"/>
                    </a:cubicBezTo>
                    <a:cubicBezTo>
                      <a:pt x="0" y="49"/>
                      <a:pt x="10" y="65"/>
                      <a:pt x="34" y="73"/>
                    </a:cubicBezTo>
                    <a:cubicBezTo>
                      <a:pt x="12" y="102"/>
                      <a:pt x="0" y="137"/>
                      <a:pt x="2" y="175"/>
                    </a:cubicBezTo>
                    <a:cubicBezTo>
                      <a:pt x="7" y="263"/>
                      <a:pt x="88" y="329"/>
                      <a:pt x="183" y="323"/>
                    </a:cubicBezTo>
                    <a:cubicBezTo>
                      <a:pt x="277" y="318"/>
                      <a:pt x="350" y="242"/>
                      <a:pt x="345" y="154"/>
                    </a:cubicBezTo>
                    <a:cubicBezTo>
                      <a:pt x="339" y="67"/>
                      <a:pt x="258" y="0"/>
                      <a:pt x="164" y="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42"/>
              <p:cNvSpPr>
                <a:spLocks/>
              </p:cNvSpPr>
              <p:nvPr/>
            </p:nvSpPr>
            <p:spPr bwMode="auto">
              <a:xfrm>
                <a:off x="6852333" y="3696151"/>
                <a:ext cx="187095" cy="201177"/>
              </a:xfrm>
              <a:custGeom>
                <a:avLst/>
                <a:gdLst>
                  <a:gd name="T0" fmla="*/ 38 w 39"/>
                  <a:gd name="T1" fmla="*/ 20 h 42"/>
                  <a:gd name="T2" fmla="*/ 21 w 39"/>
                  <a:gd name="T3" fmla="*/ 42 h 42"/>
                  <a:gd name="T4" fmla="*/ 1 w 39"/>
                  <a:gd name="T5" fmla="*/ 22 h 42"/>
                  <a:gd name="T6" fmla="*/ 18 w 39"/>
                  <a:gd name="T7" fmla="*/ 0 h 42"/>
                  <a:gd name="T8" fmla="*/ 38 w 39"/>
                  <a:gd name="T9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2">
                    <a:moveTo>
                      <a:pt x="38" y="20"/>
                    </a:moveTo>
                    <a:cubicBezTo>
                      <a:pt x="39" y="31"/>
                      <a:pt x="31" y="41"/>
                      <a:pt x="21" y="42"/>
                    </a:cubicBezTo>
                    <a:cubicBezTo>
                      <a:pt x="10" y="42"/>
                      <a:pt x="1" y="33"/>
                      <a:pt x="1" y="22"/>
                    </a:cubicBezTo>
                    <a:cubicBezTo>
                      <a:pt x="0" y="11"/>
                      <a:pt x="8" y="1"/>
                      <a:pt x="18" y="0"/>
                    </a:cubicBezTo>
                    <a:cubicBezTo>
                      <a:pt x="29" y="0"/>
                      <a:pt x="37" y="9"/>
                      <a:pt x="38" y="20"/>
                    </a:cubicBezTo>
                    <a:close/>
                  </a:path>
                </a:pathLst>
              </a:custGeom>
              <a:solidFill>
                <a:srgbClr val="FFCF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44"/>
              <p:cNvSpPr>
                <a:spLocks/>
              </p:cNvSpPr>
              <p:nvPr/>
            </p:nvSpPr>
            <p:spPr bwMode="auto">
              <a:xfrm>
                <a:off x="5246938" y="3782658"/>
                <a:ext cx="187095" cy="201177"/>
              </a:xfrm>
              <a:custGeom>
                <a:avLst/>
                <a:gdLst>
                  <a:gd name="T0" fmla="*/ 38 w 39"/>
                  <a:gd name="T1" fmla="*/ 20 h 42"/>
                  <a:gd name="T2" fmla="*/ 20 w 39"/>
                  <a:gd name="T3" fmla="*/ 42 h 42"/>
                  <a:gd name="T4" fmla="*/ 0 w 39"/>
                  <a:gd name="T5" fmla="*/ 22 h 42"/>
                  <a:gd name="T6" fmla="*/ 18 w 39"/>
                  <a:gd name="T7" fmla="*/ 1 h 42"/>
                  <a:gd name="T8" fmla="*/ 38 w 39"/>
                  <a:gd name="T9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2">
                    <a:moveTo>
                      <a:pt x="38" y="20"/>
                    </a:moveTo>
                    <a:cubicBezTo>
                      <a:pt x="39" y="31"/>
                      <a:pt x="31" y="41"/>
                      <a:pt x="20" y="42"/>
                    </a:cubicBezTo>
                    <a:cubicBezTo>
                      <a:pt x="10" y="42"/>
                      <a:pt x="1" y="34"/>
                      <a:pt x="0" y="22"/>
                    </a:cubicBezTo>
                    <a:cubicBezTo>
                      <a:pt x="0" y="11"/>
                      <a:pt x="8" y="1"/>
                      <a:pt x="18" y="1"/>
                    </a:cubicBezTo>
                    <a:cubicBezTo>
                      <a:pt x="28" y="0"/>
                      <a:pt x="37" y="9"/>
                      <a:pt x="38" y="20"/>
                    </a:cubicBezTo>
                  </a:path>
                </a:pathLst>
              </a:custGeom>
              <a:solidFill>
                <a:srgbClr val="FFCF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46"/>
              <p:cNvSpPr>
                <a:spLocks/>
              </p:cNvSpPr>
              <p:nvPr/>
            </p:nvSpPr>
            <p:spPr bwMode="auto">
              <a:xfrm>
                <a:off x="5347526" y="2943749"/>
                <a:ext cx="1629535" cy="1609416"/>
              </a:xfrm>
              <a:custGeom>
                <a:avLst/>
                <a:gdLst>
                  <a:gd name="T0" fmla="*/ 326 w 340"/>
                  <a:gd name="T1" fmla="*/ 158 h 336"/>
                  <a:gd name="T2" fmla="*/ 174 w 340"/>
                  <a:gd name="T3" fmla="*/ 329 h 336"/>
                  <a:gd name="T4" fmla="*/ 3 w 340"/>
                  <a:gd name="T5" fmla="*/ 177 h 336"/>
                  <a:gd name="T6" fmla="*/ 155 w 340"/>
                  <a:gd name="T7" fmla="*/ 5 h 336"/>
                  <a:gd name="T8" fmla="*/ 326 w 340"/>
                  <a:gd name="T9" fmla="*/ 158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0" h="336">
                    <a:moveTo>
                      <a:pt x="326" y="158"/>
                    </a:moveTo>
                    <a:cubicBezTo>
                      <a:pt x="340" y="233"/>
                      <a:pt x="293" y="321"/>
                      <a:pt x="174" y="329"/>
                    </a:cubicBezTo>
                    <a:cubicBezTo>
                      <a:pt x="69" y="336"/>
                      <a:pt x="0" y="270"/>
                      <a:pt x="3" y="177"/>
                    </a:cubicBezTo>
                    <a:cubicBezTo>
                      <a:pt x="6" y="87"/>
                      <a:pt x="66" y="11"/>
                      <a:pt x="155" y="5"/>
                    </a:cubicBezTo>
                    <a:cubicBezTo>
                      <a:pt x="244" y="0"/>
                      <a:pt x="311" y="69"/>
                      <a:pt x="326" y="158"/>
                    </a:cubicBezTo>
                  </a:path>
                </a:pathLst>
              </a:custGeom>
              <a:solidFill>
                <a:srgbClr val="FFE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62"/>
              <p:cNvSpPr>
                <a:spLocks/>
              </p:cNvSpPr>
              <p:nvPr/>
            </p:nvSpPr>
            <p:spPr bwMode="auto">
              <a:xfrm>
                <a:off x="5530598" y="2569560"/>
                <a:ext cx="1114522" cy="722226"/>
              </a:xfrm>
              <a:custGeom>
                <a:avLst/>
                <a:gdLst>
                  <a:gd name="T0" fmla="*/ 233 w 233"/>
                  <a:gd name="T1" fmla="*/ 100 h 151"/>
                  <a:gd name="T2" fmla="*/ 187 w 233"/>
                  <a:gd name="T3" fmla="*/ 144 h 151"/>
                  <a:gd name="T4" fmla="*/ 184 w 233"/>
                  <a:gd name="T5" fmla="*/ 115 h 151"/>
                  <a:gd name="T6" fmla="*/ 129 w 233"/>
                  <a:gd name="T7" fmla="*/ 151 h 151"/>
                  <a:gd name="T8" fmla="*/ 135 w 233"/>
                  <a:gd name="T9" fmla="*/ 117 h 151"/>
                  <a:gd name="T10" fmla="*/ 87 w 233"/>
                  <a:gd name="T11" fmla="*/ 147 h 151"/>
                  <a:gd name="T12" fmla="*/ 95 w 233"/>
                  <a:gd name="T13" fmla="*/ 110 h 151"/>
                  <a:gd name="T14" fmla="*/ 43 w 233"/>
                  <a:gd name="T15" fmla="*/ 138 h 151"/>
                  <a:gd name="T16" fmla="*/ 57 w 233"/>
                  <a:gd name="T17" fmla="*/ 108 h 151"/>
                  <a:gd name="T18" fmla="*/ 0 w 233"/>
                  <a:gd name="T19" fmla="*/ 134 h 151"/>
                  <a:gd name="T20" fmla="*/ 233 w 233"/>
                  <a:gd name="T21" fmla="*/ 10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3" h="151">
                    <a:moveTo>
                      <a:pt x="233" y="100"/>
                    </a:moveTo>
                    <a:cubicBezTo>
                      <a:pt x="233" y="100"/>
                      <a:pt x="212" y="133"/>
                      <a:pt x="187" y="144"/>
                    </a:cubicBezTo>
                    <a:cubicBezTo>
                      <a:pt x="187" y="144"/>
                      <a:pt x="187" y="129"/>
                      <a:pt x="184" y="115"/>
                    </a:cubicBezTo>
                    <a:cubicBezTo>
                      <a:pt x="184" y="115"/>
                      <a:pt x="160" y="144"/>
                      <a:pt x="129" y="151"/>
                    </a:cubicBezTo>
                    <a:cubicBezTo>
                      <a:pt x="129" y="151"/>
                      <a:pt x="137" y="131"/>
                      <a:pt x="135" y="117"/>
                    </a:cubicBezTo>
                    <a:cubicBezTo>
                      <a:pt x="135" y="117"/>
                      <a:pt x="105" y="144"/>
                      <a:pt x="87" y="147"/>
                    </a:cubicBezTo>
                    <a:cubicBezTo>
                      <a:pt x="87" y="147"/>
                      <a:pt x="94" y="124"/>
                      <a:pt x="95" y="110"/>
                    </a:cubicBezTo>
                    <a:cubicBezTo>
                      <a:pt x="95" y="110"/>
                      <a:pt x="64" y="135"/>
                      <a:pt x="43" y="138"/>
                    </a:cubicBezTo>
                    <a:cubicBezTo>
                      <a:pt x="43" y="138"/>
                      <a:pt x="58" y="118"/>
                      <a:pt x="57" y="108"/>
                    </a:cubicBezTo>
                    <a:cubicBezTo>
                      <a:pt x="57" y="108"/>
                      <a:pt x="32" y="127"/>
                      <a:pt x="0" y="134"/>
                    </a:cubicBezTo>
                    <a:cubicBezTo>
                      <a:pt x="0" y="134"/>
                      <a:pt x="72" y="0"/>
                      <a:pt x="233" y="10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任意多边形 101"/>
              <p:cNvSpPr/>
              <p:nvPr/>
            </p:nvSpPr>
            <p:spPr>
              <a:xfrm>
                <a:off x="5668251" y="6066965"/>
                <a:ext cx="985060" cy="1632728"/>
              </a:xfrm>
              <a:custGeom>
                <a:avLst/>
                <a:gdLst>
                  <a:gd name="connsiteX0" fmla="*/ 0 w 985060"/>
                  <a:gd name="connsiteY0" fmla="*/ 0 h 1632728"/>
                  <a:gd name="connsiteX1" fmla="*/ 985059 w 985060"/>
                  <a:gd name="connsiteY1" fmla="*/ 0 h 1632728"/>
                  <a:gd name="connsiteX2" fmla="*/ 985059 w 985060"/>
                  <a:gd name="connsiteY2" fmla="*/ 249689 h 1632728"/>
                  <a:gd name="connsiteX3" fmla="*/ 985060 w 985060"/>
                  <a:gd name="connsiteY3" fmla="*/ 249699 h 1632728"/>
                  <a:gd name="connsiteX4" fmla="*/ 985059 w 985060"/>
                  <a:gd name="connsiteY4" fmla="*/ 1419598 h 1632728"/>
                  <a:gd name="connsiteX5" fmla="*/ 771929 w 985060"/>
                  <a:gd name="connsiteY5" fmla="*/ 1632728 h 1632728"/>
                  <a:gd name="connsiteX6" fmla="*/ 771930 w 985060"/>
                  <a:gd name="connsiteY6" fmla="*/ 1632727 h 1632728"/>
                  <a:gd name="connsiteX7" fmla="*/ 558800 w 985060"/>
                  <a:gd name="connsiteY7" fmla="*/ 1419597 h 1632728"/>
                  <a:gd name="connsiteX8" fmla="*/ 558800 w 985060"/>
                  <a:gd name="connsiteY8" fmla="*/ 842905 h 1632728"/>
                  <a:gd name="connsiteX9" fmla="*/ 558802 w 985060"/>
                  <a:gd name="connsiteY9" fmla="*/ 842895 h 1632728"/>
                  <a:gd name="connsiteX10" fmla="*/ 558802 w 985060"/>
                  <a:gd name="connsiteY10" fmla="*/ 293679 h 1632728"/>
                  <a:gd name="connsiteX11" fmla="*/ 492531 w 985060"/>
                  <a:gd name="connsiteY11" fmla="*/ 227408 h 1632728"/>
                  <a:gd name="connsiteX12" fmla="*/ 426260 w 985060"/>
                  <a:gd name="connsiteY12" fmla="*/ 293679 h 1632728"/>
                  <a:gd name="connsiteX13" fmla="*/ 426260 w 985060"/>
                  <a:gd name="connsiteY13" fmla="*/ 306811 h 1632728"/>
                  <a:gd name="connsiteX14" fmla="*/ 426259 w 985060"/>
                  <a:gd name="connsiteY14" fmla="*/ 1419598 h 1632728"/>
                  <a:gd name="connsiteX15" fmla="*/ 213129 w 985060"/>
                  <a:gd name="connsiteY15" fmla="*/ 1632728 h 1632728"/>
                  <a:gd name="connsiteX16" fmla="*/ 213130 w 985060"/>
                  <a:gd name="connsiteY16" fmla="*/ 1632727 h 1632728"/>
                  <a:gd name="connsiteX17" fmla="*/ 0 w 985060"/>
                  <a:gd name="connsiteY17" fmla="*/ 1419597 h 1632728"/>
                  <a:gd name="connsiteX18" fmla="*/ 0 w 985060"/>
                  <a:gd name="connsiteY18" fmla="*/ 306811 h 1632728"/>
                  <a:gd name="connsiteX19" fmla="*/ 0 w 985060"/>
                  <a:gd name="connsiteY19" fmla="*/ 249699 h 1632728"/>
                  <a:gd name="connsiteX20" fmla="*/ 0 w 985060"/>
                  <a:gd name="connsiteY20" fmla="*/ 0 h 1632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85060" h="1632728">
                    <a:moveTo>
                      <a:pt x="0" y="0"/>
                    </a:moveTo>
                    <a:lnTo>
                      <a:pt x="985059" y="0"/>
                    </a:lnTo>
                    <a:lnTo>
                      <a:pt x="985059" y="249689"/>
                    </a:lnTo>
                    <a:lnTo>
                      <a:pt x="985060" y="249699"/>
                    </a:lnTo>
                    <a:cubicBezTo>
                      <a:pt x="985060" y="639665"/>
                      <a:pt x="985059" y="1029632"/>
                      <a:pt x="985059" y="1419598"/>
                    </a:cubicBezTo>
                    <a:cubicBezTo>
                      <a:pt x="985059" y="1537306"/>
                      <a:pt x="889637" y="1632728"/>
                      <a:pt x="771929" y="1632728"/>
                    </a:cubicBezTo>
                    <a:lnTo>
                      <a:pt x="771930" y="1632727"/>
                    </a:lnTo>
                    <a:cubicBezTo>
                      <a:pt x="654222" y="1632727"/>
                      <a:pt x="558800" y="1537305"/>
                      <a:pt x="558800" y="1419597"/>
                    </a:cubicBezTo>
                    <a:lnTo>
                      <a:pt x="558800" y="842905"/>
                    </a:lnTo>
                    <a:lnTo>
                      <a:pt x="558802" y="842895"/>
                    </a:lnTo>
                    <a:lnTo>
                      <a:pt x="558802" y="293679"/>
                    </a:lnTo>
                    <a:cubicBezTo>
                      <a:pt x="558802" y="257079"/>
                      <a:pt x="529131" y="227408"/>
                      <a:pt x="492531" y="227408"/>
                    </a:cubicBezTo>
                    <a:cubicBezTo>
                      <a:pt x="455931" y="227408"/>
                      <a:pt x="426260" y="257079"/>
                      <a:pt x="426260" y="293679"/>
                    </a:cubicBezTo>
                    <a:lnTo>
                      <a:pt x="426260" y="306811"/>
                    </a:lnTo>
                    <a:lnTo>
                      <a:pt x="426259" y="1419598"/>
                    </a:lnTo>
                    <a:cubicBezTo>
                      <a:pt x="426259" y="1537306"/>
                      <a:pt x="330837" y="1632728"/>
                      <a:pt x="213129" y="1632728"/>
                    </a:cubicBezTo>
                    <a:lnTo>
                      <a:pt x="213130" y="1632727"/>
                    </a:lnTo>
                    <a:cubicBezTo>
                      <a:pt x="95422" y="1632727"/>
                      <a:pt x="0" y="1537305"/>
                      <a:pt x="0" y="1419597"/>
                    </a:cubicBezTo>
                    <a:lnTo>
                      <a:pt x="0" y="306811"/>
                    </a:lnTo>
                    <a:lnTo>
                      <a:pt x="0" y="24969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4" name="任意多边形 123"/>
              <p:cNvSpPr/>
              <p:nvPr/>
            </p:nvSpPr>
            <p:spPr>
              <a:xfrm>
                <a:off x="5369095" y="4581417"/>
                <a:ext cx="1586508" cy="1485548"/>
              </a:xfrm>
              <a:custGeom>
                <a:avLst/>
                <a:gdLst>
                  <a:gd name="connsiteX0" fmla="*/ 518213 w 1586508"/>
                  <a:gd name="connsiteY0" fmla="*/ 0 h 1485548"/>
                  <a:gd name="connsiteX1" fmla="*/ 593417 w 1586508"/>
                  <a:gd name="connsiteY1" fmla="*/ 0 h 1485548"/>
                  <a:gd name="connsiteX2" fmla="*/ 638019 w 1586508"/>
                  <a:gd name="connsiteY2" fmla="*/ 39669 h 1485548"/>
                  <a:gd name="connsiteX3" fmla="*/ 793198 w 1586508"/>
                  <a:gd name="connsiteY3" fmla="*/ 78213 h 1485548"/>
                  <a:gd name="connsiteX4" fmla="*/ 948378 w 1586508"/>
                  <a:gd name="connsiteY4" fmla="*/ 39669 h 1485548"/>
                  <a:gd name="connsiteX5" fmla="*/ 992980 w 1586508"/>
                  <a:gd name="connsiteY5" fmla="*/ 0 h 1485548"/>
                  <a:gd name="connsiteX6" fmla="*/ 1071206 w 1586508"/>
                  <a:gd name="connsiteY6" fmla="*/ 0 h 1485548"/>
                  <a:gd name="connsiteX7" fmla="*/ 1108265 w 1586508"/>
                  <a:gd name="connsiteY7" fmla="*/ 3493 h 1485548"/>
                  <a:gd name="connsiteX8" fmla="*/ 1108289 w 1586508"/>
                  <a:gd name="connsiteY8" fmla="*/ 3474 h 1485548"/>
                  <a:gd name="connsiteX9" fmla="*/ 1108436 w 1586508"/>
                  <a:gd name="connsiteY9" fmla="*/ 3509 h 1485548"/>
                  <a:gd name="connsiteX10" fmla="*/ 1121655 w 1586508"/>
                  <a:gd name="connsiteY10" fmla="*/ 4755 h 1485548"/>
                  <a:gd name="connsiteX11" fmla="*/ 1157575 w 1586508"/>
                  <a:gd name="connsiteY11" fmla="*/ 15179 h 1485548"/>
                  <a:gd name="connsiteX12" fmla="*/ 1196326 w 1586508"/>
                  <a:gd name="connsiteY12" fmla="*/ 24383 h 1485548"/>
                  <a:gd name="connsiteX13" fmla="*/ 1586508 w 1586508"/>
                  <a:gd name="connsiteY13" fmla="*/ 356184 h 1485548"/>
                  <a:gd name="connsiteX14" fmla="*/ 1358783 w 1586508"/>
                  <a:gd name="connsiteY14" fmla="*/ 534576 h 1485548"/>
                  <a:gd name="connsiteX15" fmla="*/ 1321529 w 1586508"/>
                  <a:gd name="connsiteY15" fmla="*/ 491060 h 1485548"/>
                  <a:gd name="connsiteX16" fmla="*/ 1321529 w 1586508"/>
                  <a:gd name="connsiteY16" fmla="*/ 1485548 h 1485548"/>
                  <a:gd name="connsiteX17" fmla="*/ 267889 w 1586508"/>
                  <a:gd name="connsiteY17" fmla="*/ 1485548 h 1485548"/>
                  <a:gd name="connsiteX18" fmla="*/ 267889 w 1586508"/>
                  <a:gd name="connsiteY18" fmla="*/ 487659 h 1485548"/>
                  <a:gd name="connsiteX19" fmla="*/ 227725 w 1586508"/>
                  <a:gd name="connsiteY19" fmla="*/ 534575 h 1485548"/>
                  <a:gd name="connsiteX20" fmla="*/ 0 w 1586508"/>
                  <a:gd name="connsiteY20" fmla="*/ 356183 h 1485548"/>
                  <a:gd name="connsiteX21" fmla="*/ 390183 w 1586508"/>
                  <a:gd name="connsiteY21" fmla="*/ 24382 h 1485548"/>
                  <a:gd name="connsiteX22" fmla="*/ 444973 w 1586508"/>
                  <a:gd name="connsiteY22" fmla="*/ 11369 h 1485548"/>
                  <a:gd name="connsiteX23" fmla="*/ 467764 w 1586508"/>
                  <a:gd name="connsiteY23" fmla="*/ 4755 h 1485548"/>
                  <a:gd name="connsiteX24" fmla="*/ 476151 w 1586508"/>
                  <a:gd name="connsiteY24" fmla="*/ 3964 h 1485548"/>
                  <a:gd name="connsiteX25" fmla="*/ 478219 w 1586508"/>
                  <a:gd name="connsiteY25" fmla="*/ 3473 h 1485548"/>
                  <a:gd name="connsiteX26" fmla="*/ 478563 w 1586508"/>
                  <a:gd name="connsiteY26" fmla="*/ 3737 h 148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86508" h="1485548">
                    <a:moveTo>
                      <a:pt x="518213" y="0"/>
                    </a:moveTo>
                    <a:lnTo>
                      <a:pt x="593417" y="0"/>
                    </a:lnTo>
                    <a:lnTo>
                      <a:pt x="638019" y="39669"/>
                    </a:lnTo>
                    <a:cubicBezTo>
                      <a:pt x="677733" y="63484"/>
                      <a:pt x="732597" y="78213"/>
                      <a:pt x="793198" y="78213"/>
                    </a:cubicBezTo>
                    <a:cubicBezTo>
                      <a:pt x="853800" y="78213"/>
                      <a:pt x="908664" y="63484"/>
                      <a:pt x="948378" y="39669"/>
                    </a:cubicBezTo>
                    <a:lnTo>
                      <a:pt x="992980" y="0"/>
                    </a:lnTo>
                    <a:lnTo>
                      <a:pt x="1071206" y="0"/>
                    </a:lnTo>
                    <a:lnTo>
                      <a:pt x="1108265" y="3493"/>
                    </a:lnTo>
                    <a:cubicBezTo>
                      <a:pt x="1108273" y="3487"/>
                      <a:pt x="1108281" y="3480"/>
                      <a:pt x="1108289" y="3474"/>
                    </a:cubicBezTo>
                    <a:lnTo>
                      <a:pt x="1108436" y="3509"/>
                    </a:lnTo>
                    <a:lnTo>
                      <a:pt x="1121655" y="4755"/>
                    </a:lnTo>
                    <a:lnTo>
                      <a:pt x="1157575" y="15179"/>
                    </a:lnTo>
                    <a:lnTo>
                      <a:pt x="1196326" y="24383"/>
                    </a:lnTo>
                    <a:cubicBezTo>
                      <a:pt x="1391817" y="86770"/>
                      <a:pt x="1518332" y="238493"/>
                      <a:pt x="1586508" y="356184"/>
                    </a:cubicBezTo>
                    <a:lnTo>
                      <a:pt x="1358783" y="534576"/>
                    </a:lnTo>
                    <a:lnTo>
                      <a:pt x="1321529" y="491060"/>
                    </a:lnTo>
                    <a:lnTo>
                      <a:pt x="1321529" y="1485548"/>
                    </a:lnTo>
                    <a:lnTo>
                      <a:pt x="267889" y="1485548"/>
                    </a:lnTo>
                    <a:lnTo>
                      <a:pt x="267889" y="487659"/>
                    </a:lnTo>
                    <a:lnTo>
                      <a:pt x="227725" y="534575"/>
                    </a:lnTo>
                    <a:lnTo>
                      <a:pt x="0" y="356183"/>
                    </a:lnTo>
                    <a:cubicBezTo>
                      <a:pt x="68176" y="238492"/>
                      <a:pt x="194691" y="86769"/>
                      <a:pt x="390183" y="24382"/>
                    </a:cubicBezTo>
                    <a:lnTo>
                      <a:pt x="444973" y="11369"/>
                    </a:lnTo>
                    <a:lnTo>
                      <a:pt x="467764" y="4755"/>
                    </a:lnTo>
                    <a:lnTo>
                      <a:pt x="476151" y="3964"/>
                    </a:lnTo>
                    <a:lnTo>
                      <a:pt x="478219" y="3473"/>
                    </a:lnTo>
                    <a:lnTo>
                      <a:pt x="478563" y="3737"/>
                    </a:lnTo>
                    <a:close/>
                  </a:path>
                </a:pathLst>
              </a:custGeom>
              <a:solidFill>
                <a:srgbClr val="7AC4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" name="等腰三角形 16"/>
              <p:cNvSpPr/>
              <p:nvPr/>
            </p:nvSpPr>
            <p:spPr>
              <a:xfrm rot="17490210">
                <a:off x="5763412" y="5396493"/>
                <a:ext cx="113359" cy="134689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" fmla="*/ 0 w 376234"/>
                  <a:gd name="connsiteY0" fmla="*/ 804383 h 804383"/>
                  <a:gd name="connsiteX1" fmla="*/ 224176 w 376234"/>
                  <a:gd name="connsiteY1" fmla="*/ 0 h 804383"/>
                  <a:gd name="connsiteX2" fmla="*/ 376234 w 376234"/>
                  <a:gd name="connsiteY2" fmla="*/ 571934 h 804383"/>
                  <a:gd name="connsiteX3" fmla="*/ 0 w 376234"/>
                  <a:gd name="connsiteY3" fmla="*/ 804383 h 804383"/>
                  <a:gd name="connsiteX0" fmla="*/ 0 w 330347"/>
                  <a:gd name="connsiteY0" fmla="*/ 497160 h 571934"/>
                  <a:gd name="connsiteX1" fmla="*/ 178289 w 330347"/>
                  <a:gd name="connsiteY1" fmla="*/ 0 h 571934"/>
                  <a:gd name="connsiteX2" fmla="*/ 330347 w 330347"/>
                  <a:gd name="connsiteY2" fmla="*/ 571934 h 571934"/>
                  <a:gd name="connsiteX3" fmla="*/ 0 w 330347"/>
                  <a:gd name="connsiteY3" fmla="*/ 497160 h 571934"/>
                  <a:gd name="connsiteX0" fmla="*/ 0 w 343185"/>
                  <a:gd name="connsiteY0" fmla="*/ 391157 h 465931"/>
                  <a:gd name="connsiteX1" fmla="*/ 343185 w 343185"/>
                  <a:gd name="connsiteY1" fmla="*/ 0 h 465931"/>
                  <a:gd name="connsiteX2" fmla="*/ 330347 w 343185"/>
                  <a:gd name="connsiteY2" fmla="*/ 465931 h 465931"/>
                  <a:gd name="connsiteX3" fmla="*/ 0 w 343185"/>
                  <a:gd name="connsiteY3" fmla="*/ 391157 h 465931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205528"/>
                  <a:gd name="connsiteY0" fmla="*/ 272199 h 303371"/>
                  <a:gd name="connsiteX1" fmla="*/ 155451 w 205528"/>
                  <a:gd name="connsiteY1" fmla="*/ 0 h 303371"/>
                  <a:gd name="connsiteX2" fmla="*/ 197473 w 205528"/>
                  <a:gd name="connsiteY2" fmla="*/ 303371 h 303371"/>
                  <a:gd name="connsiteX3" fmla="*/ 0 w 205528"/>
                  <a:gd name="connsiteY3" fmla="*/ 272199 h 303371"/>
                  <a:gd name="connsiteX0" fmla="*/ 0 w 227195"/>
                  <a:gd name="connsiteY0" fmla="*/ 143097 h 303371"/>
                  <a:gd name="connsiteX1" fmla="*/ 177118 w 227195"/>
                  <a:gd name="connsiteY1" fmla="*/ 0 h 303371"/>
                  <a:gd name="connsiteX2" fmla="*/ 219140 w 227195"/>
                  <a:gd name="connsiteY2" fmla="*/ 303371 h 303371"/>
                  <a:gd name="connsiteX3" fmla="*/ 0 w 227195"/>
                  <a:gd name="connsiteY3" fmla="*/ 143097 h 303371"/>
                  <a:gd name="connsiteX0" fmla="*/ 0 w 218663"/>
                  <a:gd name="connsiteY0" fmla="*/ 143097 h 301101"/>
                  <a:gd name="connsiteX1" fmla="*/ 177118 w 218663"/>
                  <a:gd name="connsiteY1" fmla="*/ 0 h 301101"/>
                  <a:gd name="connsiteX2" fmla="*/ 178234 w 218663"/>
                  <a:gd name="connsiteY2" fmla="*/ 301101 h 301101"/>
                  <a:gd name="connsiteX3" fmla="*/ 0 w 218663"/>
                  <a:gd name="connsiteY3" fmla="*/ 143097 h 301101"/>
                  <a:gd name="connsiteX0" fmla="*/ 0 w 245028"/>
                  <a:gd name="connsiteY0" fmla="*/ 143097 h 304417"/>
                  <a:gd name="connsiteX1" fmla="*/ 177118 w 245028"/>
                  <a:gd name="connsiteY1" fmla="*/ 0 h 304417"/>
                  <a:gd name="connsiteX2" fmla="*/ 178234 w 245028"/>
                  <a:gd name="connsiteY2" fmla="*/ 301101 h 304417"/>
                  <a:gd name="connsiteX3" fmla="*/ 0 w 245028"/>
                  <a:gd name="connsiteY3" fmla="*/ 143097 h 304417"/>
                  <a:gd name="connsiteX0" fmla="*/ 0 w 182023"/>
                  <a:gd name="connsiteY0" fmla="*/ 101376 h 302316"/>
                  <a:gd name="connsiteX1" fmla="*/ 124622 w 182023"/>
                  <a:gd name="connsiteY1" fmla="*/ 0 h 302316"/>
                  <a:gd name="connsiteX2" fmla="*/ 125738 w 182023"/>
                  <a:gd name="connsiteY2" fmla="*/ 301101 h 302316"/>
                  <a:gd name="connsiteX3" fmla="*/ 0 w 182023"/>
                  <a:gd name="connsiteY3" fmla="*/ 101376 h 302316"/>
                  <a:gd name="connsiteX0" fmla="*/ 1380 w 183403"/>
                  <a:gd name="connsiteY0" fmla="*/ 101376 h 302681"/>
                  <a:gd name="connsiteX1" fmla="*/ 126002 w 183403"/>
                  <a:gd name="connsiteY1" fmla="*/ 0 h 302681"/>
                  <a:gd name="connsiteX2" fmla="*/ 127118 w 183403"/>
                  <a:gd name="connsiteY2" fmla="*/ 301101 h 302681"/>
                  <a:gd name="connsiteX3" fmla="*/ 1380 w 183403"/>
                  <a:gd name="connsiteY3" fmla="*/ 101376 h 302681"/>
                  <a:gd name="connsiteX0" fmla="*/ 1735 w 191430"/>
                  <a:gd name="connsiteY0" fmla="*/ 101376 h 302795"/>
                  <a:gd name="connsiteX1" fmla="*/ 126357 w 191430"/>
                  <a:gd name="connsiteY1" fmla="*/ 0 h 302795"/>
                  <a:gd name="connsiteX2" fmla="*/ 127473 w 191430"/>
                  <a:gd name="connsiteY2" fmla="*/ 301101 h 302795"/>
                  <a:gd name="connsiteX3" fmla="*/ 1735 w 191430"/>
                  <a:gd name="connsiteY3" fmla="*/ 101376 h 302795"/>
                  <a:gd name="connsiteX0" fmla="*/ 2323 w 200881"/>
                  <a:gd name="connsiteY0" fmla="*/ 101376 h 304628"/>
                  <a:gd name="connsiteX1" fmla="*/ 126945 w 200881"/>
                  <a:gd name="connsiteY1" fmla="*/ 0 h 304628"/>
                  <a:gd name="connsiteX2" fmla="*/ 128061 w 200881"/>
                  <a:gd name="connsiteY2" fmla="*/ 301101 h 304628"/>
                  <a:gd name="connsiteX3" fmla="*/ 2323 w 200881"/>
                  <a:gd name="connsiteY3" fmla="*/ 101376 h 304628"/>
                  <a:gd name="connsiteX0" fmla="*/ 2323 w 185463"/>
                  <a:gd name="connsiteY0" fmla="*/ 124561 h 327813"/>
                  <a:gd name="connsiteX1" fmla="*/ 126945 w 185463"/>
                  <a:gd name="connsiteY1" fmla="*/ 23185 h 327813"/>
                  <a:gd name="connsiteX2" fmla="*/ 128061 w 185463"/>
                  <a:gd name="connsiteY2" fmla="*/ 324286 h 327813"/>
                  <a:gd name="connsiteX3" fmla="*/ 2323 w 185463"/>
                  <a:gd name="connsiteY3" fmla="*/ 124561 h 327813"/>
                  <a:gd name="connsiteX0" fmla="*/ 29 w 183169"/>
                  <a:gd name="connsiteY0" fmla="*/ 119468 h 322014"/>
                  <a:gd name="connsiteX1" fmla="*/ 124651 w 183169"/>
                  <a:gd name="connsiteY1" fmla="*/ 18092 h 322014"/>
                  <a:gd name="connsiteX2" fmla="*/ 125767 w 183169"/>
                  <a:gd name="connsiteY2" fmla="*/ 319193 h 322014"/>
                  <a:gd name="connsiteX3" fmla="*/ 29 w 183169"/>
                  <a:gd name="connsiteY3" fmla="*/ 119468 h 32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DCDA1"/>
              </a:solidFill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等腰三角形 16"/>
              <p:cNvSpPr/>
              <p:nvPr/>
            </p:nvSpPr>
            <p:spPr>
              <a:xfrm rot="4109790" flipH="1">
                <a:off x="6447667" y="5396492"/>
                <a:ext cx="113359" cy="134689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" fmla="*/ 0 w 376234"/>
                  <a:gd name="connsiteY0" fmla="*/ 804383 h 804383"/>
                  <a:gd name="connsiteX1" fmla="*/ 224176 w 376234"/>
                  <a:gd name="connsiteY1" fmla="*/ 0 h 804383"/>
                  <a:gd name="connsiteX2" fmla="*/ 376234 w 376234"/>
                  <a:gd name="connsiteY2" fmla="*/ 571934 h 804383"/>
                  <a:gd name="connsiteX3" fmla="*/ 0 w 376234"/>
                  <a:gd name="connsiteY3" fmla="*/ 804383 h 804383"/>
                  <a:gd name="connsiteX0" fmla="*/ 0 w 330347"/>
                  <a:gd name="connsiteY0" fmla="*/ 497160 h 571934"/>
                  <a:gd name="connsiteX1" fmla="*/ 178289 w 330347"/>
                  <a:gd name="connsiteY1" fmla="*/ 0 h 571934"/>
                  <a:gd name="connsiteX2" fmla="*/ 330347 w 330347"/>
                  <a:gd name="connsiteY2" fmla="*/ 571934 h 571934"/>
                  <a:gd name="connsiteX3" fmla="*/ 0 w 330347"/>
                  <a:gd name="connsiteY3" fmla="*/ 497160 h 571934"/>
                  <a:gd name="connsiteX0" fmla="*/ 0 w 343185"/>
                  <a:gd name="connsiteY0" fmla="*/ 391157 h 465931"/>
                  <a:gd name="connsiteX1" fmla="*/ 343185 w 343185"/>
                  <a:gd name="connsiteY1" fmla="*/ 0 h 465931"/>
                  <a:gd name="connsiteX2" fmla="*/ 330347 w 343185"/>
                  <a:gd name="connsiteY2" fmla="*/ 465931 h 465931"/>
                  <a:gd name="connsiteX3" fmla="*/ 0 w 343185"/>
                  <a:gd name="connsiteY3" fmla="*/ 391157 h 465931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205528"/>
                  <a:gd name="connsiteY0" fmla="*/ 272199 h 303371"/>
                  <a:gd name="connsiteX1" fmla="*/ 155451 w 205528"/>
                  <a:gd name="connsiteY1" fmla="*/ 0 h 303371"/>
                  <a:gd name="connsiteX2" fmla="*/ 197473 w 205528"/>
                  <a:gd name="connsiteY2" fmla="*/ 303371 h 303371"/>
                  <a:gd name="connsiteX3" fmla="*/ 0 w 205528"/>
                  <a:gd name="connsiteY3" fmla="*/ 272199 h 303371"/>
                  <a:gd name="connsiteX0" fmla="*/ 0 w 227195"/>
                  <a:gd name="connsiteY0" fmla="*/ 143097 h 303371"/>
                  <a:gd name="connsiteX1" fmla="*/ 177118 w 227195"/>
                  <a:gd name="connsiteY1" fmla="*/ 0 h 303371"/>
                  <a:gd name="connsiteX2" fmla="*/ 219140 w 227195"/>
                  <a:gd name="connsiteY2" fmla="*/ 303371 h 303371"/>
                  <a:gd name="connsiteX3" fmla="*/ 0 w 227195"/>
                  <a:gd name="connsiteY3" fmla="*/ 143097 h 303371"/>
                  <a:gd name="connsiteX0" fmla="*/ 0 w 218663"/>
                  <a:gd name="connsiteY0" fmla="*/ 143097 h 301101"/>
                  <a:gd name="connsiteX1" fmla="*/ 177118 w 218663"/>
                  <a:gd name="connsiteY1" fmla="*/ 0 h 301101"/>
                  <a:gd name="connsiteX2" fmla="*/ 178234 w 218663"/>
                  <a:gd name="connsiteY2" fmla="*/ 301101 h 301101"/>
                  <a:gd name="connsiteX3" fmla="*/ 0 w 218663"/>
                  <a:gd name="connsiteY3" fmla="*/ 143097 h 301101"/>
                  <a:gd name="connsiteX0" fmla="*/ 0 w 245028"/>
                  <a:gd name="connsiteY0" fmla="*/ 143097 h 304417"/>
                  <a:gd name="connsiteX1" fmla="*/ 177118 w 245028"/>
                  <a:gd name="connsiteY1" fmla="*/ 0 h 304417"/>
                  <a:gd name="connsiteX2" fmla="*/ 178234 w 245028"/>
                  <a:gd name="connsiteY2" fmla="*/ 301101 h 304417"/>
                  <a:gd name="connsiteX3" fmla="*/ 0 w 245028"/>
                  <a:gd name="connsiteY3" fmla="*/ 143097 h 304417"/>
                  <a:gd name="connsiteX0" fmla="*/ 0 w 182023"/>
                  <a:gd name="connsiteY0" fmla="*/ 101376 h 302316"/>
                  <a:gd name="connsiteX1" fmla="*/ 124622 w 182023"/>
                  <a:gd name="connsiteY1" fmla="*/ 0 h 302316"/>
                  <a:gd name="connsiteX2" fmla="*/ 125738 w 182023"/>
                  <a:gd name="connsiteY2" fmla="*/ 301101 h 302316"/>
                  <a:gd name="connsiteX3" fmla="*/ 0 w 182023"/>
                  <a:gd name="connsiteY3" fmla="*/ 101376 h 302316"/>
                  <a:gd name="connsiteX0" fmla="*/ 1380 w 183403"/>
                  <a:gd name="connsiteY0" fmla="*/ 101376 h 302681"/>
                  <a:gd name="connsiteX1" fmla="*/ 126002 w 183403"/>
                  <a:gd name="connsiteY1" fmla="*/ 0 h 302681"/>
                  <a:gd name="connsiteX2" fmla="*/ 127118 w 183403"/>
                  <a:gd name="connsiteY2" fmla="*/ 301101 h 302681"/>
                  <a:gd name="connsiteX3" fmla="*/ 1380 w 183403"/>
                  <a:gd name="connsiteY3" fmla="*/ 101376 h 302681"/>
                  <a:gd name="connsiteX0" fmla="*/ 1735 w 191430"/>
                  <a:gd name="connsiteY0" fmla="*/ 101376 h 302795"/>
                  <a:gd name="connsiteX1" fmla="*/ 126357 w 191430"/>
                  <a:gd name="connsiteY1" fmla="*/ 0 h 302795"/>
                  <a:gd name="connsiteX2" fmla="*/ 127473 w 191430"/>
                  <a:gd name="connsiteY2" fmla="*/ 301101 h 302795"/>
                  <a:gd name="connsiteX3" fmla="*/ 1735 w 191430"/>
                  <a:gd name="connsiteY3" fmla="*/ 101376 h 302795"/>
                  <a:gd name="connsiteX0" fmla="*/ 2323 w 200881"/>
                  <a:gd name="connsiteY0" fmla="*/ 101376 h 304628"/>
                  <a:gd name="connsiteX1" fmla="*/ 126945 w 200881"/>
                  <a:gd name="connsiteY1" fmla="*/ 0 h 304628"/>
                  <a:gd name="connsiteX2" fmla="*/ 128061 w 200881"/>
                  <a:gd name="connsiteY2" fmla="*/ 301101 h 304628"/>
                  <a:gd name="connsiteX3" fmla="*/ 2323 w 200881"/>
                  <a:gd name="connsiteY3" fmla="*/ 101376 h 304628"/>
                  <a:gd name="connsiteX0" fmla="*/ 2323 w 185463"/>
                  <a:gd name="connsiteY0" fmla="*/ 124561 h 327813"/>
                  <a:gd name="connsiteX1" fmla="*/ 126945 w 185463"/>
                  <a:gd name="connsiteY1" fmla="*/ 23185 h 327813"/>
                  <a:gd name="connsiteX2" fmla="*/ 128061 w 185463"/>
                  <a:gd name="connsiteY2" fmla="*/ 324286 h 327813"/>
                  <a:gd name="connsiteX3" fmla="*/ 2323 w 185463"/>
                  <a:gd name="connsiteY3" fmla="*/ 124561 h 327813"/>
                  <a:gd name="connsiteX0" fmla="*/ 29 w 183169"/>
                  <a:gd name="connsiteY0" fmla="*/ 119468 h 322014"/>
                  <a:gd name="connsiteX1" fmla="*/ 124651 w 183169"/>
                  <a:gd name="connsiteY1" fmla="*/ 18092 h 322014"/>
                  <a:gd name="connsiteX2" fmla="*/ 125767 w 183169"/>
                  <a:gd name="connsiteY2" fmla="*/ 319193 h 322014"/>
                  <a:gd name="connsiteX3" fmla="*/ 29 w 183169"/>
                  <a:gd name="connsiteY3" fmla="*/ 119468 h 32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DCDA1"/>
              </a:solidFill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62" name="组合 61"/>
              <p:cNvGrpSpPr/>
              <p:nvPr/>
            </p:nvGrpSpPr>
            <p:grpSpPr>
              <a:xfrm>
                <a:off x="5773222" y="5120640"/>
                <a:ext cx="773630" cy="979356"/>
                <a:chOff x="1220802" y="2784475"/>
                <a:chExt cx="2811747" cy="3559449"/>
              </a:xfrm>
            </p:grpSpPr>
            <p:sp>
              <p:nvSpPr>
                <p:cNvPr id="60" name="矩形 59"/>
                <p:cNvSpPr/>
                <p:nvPr/>
              </p:nvSpPr>
              <p:spPr>
                <a:xfrm>
                  <a:off x="1220802" y="2784475"/>
                  <a:ext cx="2811747" cy="3559449"/>
                </a:xfrm>
                <a:prstGeom prst="rect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" name="Freeform 34"/>
                <p:cNvSpPr>
                  <a:spLocks noEditPoints="1"/>
                </p:cNvSpPr>
                <p:nvPr/>
              </p:nvSpPr>
              <p:spPr bwMode="auto">
                <a:xfrm>
                  <a:off x="2027552" y="3218226"/>
                  <a:ext cx="1198248" cy="1250224"/>
                </a:xfrm>
                <a:custGeom>
                  <a:avLst/>
                  <a:gdLst>
                    <a:gd name="T0" fmla="*/ 174 w 358"/>
                    <a:gd name="T1" fmla="*/ 361 h 374"/>
                    <a:gd name="T2" fmla="*/ 80 w 358"/>
                    <a:gd name="T3" fmla="*/ 355 h 374"/>
                    <a:gd name="T4" fmla="*/ 67 w 358"/>
                    <a:gd name="T5" fmla="*/ 346 h 374"/>
                    <a:gd name="T6" fmla="*/ 103 w 358"/>
                    <a:gd name="T7" fmla="*/ 334 h 374"/>
                    <a:gd name="T8" fmla="*/ 78 w 358"/>
                    <a:gd name="T9" fmla="*/ 351 h 374"/>
                    <a:gd name="T10" fmla="*/ 165 w 358"/>
                    <a:gd name="T11" fmla="*/ 323 h 374"/>
                    <a:gd name="T12" fmla="*/ 75 w 358"/>
                    <a:gd name="T13" fmla="*/ 265 h 374"/>
                    <a:gd name="T14" fmla="*/ 116 w 358"/>
                    <a:gd name="T15" fmla="*/ 261 h 374"/>
                    <a:gd name="T16" fmla="*/ 156 w 358"/>
                    <a:gd name="T17" fmla="*/ 239 h 374"/>
                    <a:gd name="T18" fmla="*/ 45 w 358"/>
                    <a:gd name="T19" fmla="*/ 235 h 374"/>
                    <a:gd name="T20" fmla="*/ 47 w 358"/>
                    <a:gd name="T21" fmla="*/ 232 h 374"/>
                    <a:gd name="T22" fmla="*/ 32 w 358"/>
                    <a:gd name="T23" fmla="*/ 216 h 374"/>
                    <a:gd name="T24" fmla="*/ 41 w 358"/>
                    <a:gd name="T25" fmla="*/ 187 h 374"/>
                    <a:gd name="T26" fmla="*/ 159 w 358"/>
                    <a:gd name="T27" fmla="*/ 147 h 374"/>
                    <a:gd name="T28" fmla="*/ 39 w 358"/>
                    <a:gd name="T29" fmla="*/ 139 h 374"/>
                    <a:gd name="T30" fmla="*/ 22 w 358"/>
                    <a:gd name="T31" fmla="*/ 123 h 374"/>
                    <a:gd name="T32" fmla="*/ 112 w 358"/>
                    <a:gd name="T33" fmla="*/ 121 h 374"/>
                    <a:gd name="T34" fmla="*/ 36 w 358"/>
                    <a:gd name="T35" fmla="*/ 81 h 374"/>
                    <a:gd name="T36" fmla="*/ 108 w 358"/>
                    <a:gd name="T37" fmla="*/ 58 h 374"/>
                    <a:gd name="T38" fmla="*/ 115 w 358"/>
                    <a:gd name="T39" fmla="*/ 47 h 374"/>
                    <a:gd name="T40" fmla="*/ 125 w 358"/>
                    <a:gd name="T41" fmla="*/ 40 h 374"/>
                    <a:gd name="T42" fmla="*/ 170 w 358"/>
                    <a:gd name="T43" fmla="*/ 27 h 374"/>
                    <a:gd name="T44" fmla="*/ 139 w 358"/>
                    <a:gd name="T45" fmla="*/ 18 h 374"/>
                    <a:gd name="T46" fmla="*/ 182 w 358"/>
                    <a:gd name="T47" fmla="*/ 370 h 374"/>
                    <a:gd name="T48" fmla="*/ 204 w 358"/>
                    <a:gd name="T49" fmla="*/ 368 h 374"/>
                    <a:gd name="T50" fmla="*/ 218 w 358"/>
                    <a:gd name="T51" fmla="*/ 345 h 374"/>
                    <a:gd name="T52" fmla="*/ 246 w 358"/>
                    <a:gd name="T53" fmla="*/ 336 h 374"/>
                    <a:gd name="T54" fmla="*/ 268 w 358"/>
                    <a:gd name="T55" fmla="*/ 329 h 374"/>
                    <a:gd name="T56" fmla="*/ 303 w 358"/>
                    <a:gd name="T57" fmla="*/ 298 h 374"/>
                    <a:gd name="T58" fmla="*/ 265 w 358"/>
                    <a:gd name="T59" fmla="*/ 289 h 374"/>
                    <a:gd name="T60" fmla="*/ 233 w 358"/>
                    <a:gd name="T61" fmla="*/ 261 h 374"/>
                    <a:gd name="T62" fmla="*/ 182 w 358"/>
                    <a:gd name="T63" fmla="*/ 253 h 374"/>
                    <a:gd name="T64" fmla="*/ 215 w 358"/>
                    <a:gd name="T65" fmla="*/ 249 h 374"/>
                    <a:gd name="T66" fmla="*/ 221 w 358"/>
                    <a:gd name="T67" fmla="*/ 237 h 374"/>
                    <a:gd name="T68" fmla="*/ 303 w 358"/>
                    <a:gd name="T69" fmla="*/ 229 h 374"/>
                    <a:gd name="T70" fmla="*/ 310 w 358"/>
                    <a:gd name="T71" fmla="*/ 212 h 374"/>
                    <a:gd name="T72" fmla="*/ 318 w 358"/>
                    <a:gd name="T73" fmla="*/ 187 h 374"/>
                    <a:gd name="T74" fmla="*/ 199 w 358"/>
                    <a:gd name="T75" fmla="*/ 156 h 374"/>
                    <a:gd name="T76" fmla="*/ 346 w 358"/>
                    <a:gd name="T77" fmla="*/ 130 h 374"/>
                    <a:gd name="T78" fmla="*/ 308 w 358"/>
                    <a:gd name="T79" fmla="*/ 113 h 374"/>
                    <a:gd name="T80" fmla="*/ 336 w 358"/>
                    <a:gd name="T81" fmla="*/ 107 h 374"/>
                    <a:gd name="T82" fmla="*/ 295 w 358"/>
                    <a:gd name="T83" fmla="*/ 88 h 374"/>
                    <a:gd name="T84" fmla="*/ 276 w 358"/>
                    <a:gd name="T85" fmla="*/ 61 h 374"/>
                    <a:gd name="T86" fmla="*/ 299 w 358"/>
                    <a:gd name="T87" fmla="*/ 64 h 374"/>
                    <a:gd name="T88" fmla="*/ 262 w 358"/>
                    <a:gd name="T89" fmla="*/ 43 h 374"/>
                    <a:gd name="T90" fmla="*/ 275 w 358"/>
                    <a:gd name="T91" fmla="*/ 41 h 374"/>
                    <a:gd name="T92" fmla="*/ 245 w 358"/>
                    <a:gd name="T93" fmla="*/ 19 h 374"/>
                    <a:gd name="T94" fmla="*/ 165 w 358"/>
                    <a:gd name="T95" fmla="*/ 39 h 374"/>
                    <a:gd name="T96" fmla="*/ 198 w 358"/>
                    <a:gd name="T97" fmla="*/ 349 h 374"/>
                    <a:gd name="T98" fmla="*/ 189 w 358"/>
                    <a:gd name="T99" fmla="*/ 299 h 374"/>
                    <a:gd name="T100" fmla="*/ 191 w 358"/>
                    <a:gd name="T101" fmla="*/ 283 h 374"/>
                    <a:gd name="T102" fmla="*/ 166 w 358"/>
                    <a:gd name="T103" fmla="*/ 276 h 374"/>
                    <a:gd name="T104" fmla="*/ 273 w 358"/>
                    <a:gd name="T105" fmla="*/ 265 h 374"/>
                    <a:gd name="T106" fmla="*/ 191 w 358"/>
                    <a:gd name="T107" fmla="*/ 235 h 374"/>
                    <a:gd name="T108" fmla="*/ 221 w 358"/>
                    <a:gd name="T109" fmla="*/ 205 h 374"/>
                    <a:gd name="T110" fmla="*/ 231 w 358"/>
                    <a:gd name="T111" fmla="*/ 229 h 374"/>
                    <a:gd name="T112" fmla="*/ 31 w 358"/>
                    <a:gd name="T113" fmla="*/ 87 h 374"/>
                    <a:gd name="T114" fmla="*/ 102 w 358"/>
                    <a:gd name="T115" fmla="*/ 296 h 374"/>
                    <a:gd name="T116" fmla="*/ 179 w 358"/>
                    <a:gd name="T117" fmla="*/ 41 h 374"/>
                    <a:gd name="T118" fmla="*/ 256 w 358"/>
                    <a:gd name="T119" fmla="*/ 300 h 374"/>
                    <a:gd name="T120" fmla="*/ 327 w 358"/>
                    <a:gd name="T121" fmla="*/ 87 h 374"/>
                    <a:gd name="T122" fmla="*/ 53 w 358"/>
                    <a:gd name="T123" fmla="*/ 354 h 374"/>
                    <a:gd name="T124" fmla="*/ 254 w 358"/>
                    <a:gd name="T125" fmla="*/ 373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58" h="374">
                      <a:moveTo>
                        <a:pt x="165" y="370"/>
                      </a:moveTo>
                      <a:cubicBezTo>
                        <a:pt x="166" y="371"/>
                        <a:pt x="166" y="371"/>
                        <a:pt x="166" y="372"/>
                      </a:cubicBezTo>
                      <a:cubicBezTo>
                        <a:pt x="165" y="372"/>
                        <a:pt x="164" y="372"/>
                        <a:pt x="163" y="372"/>
                      </a:cubicBezTo>
                      <a:cubicBezTo>
                        <a:pt x="163" y="372"/>
                        <a:pt x="163" y="372"/>
                        <a:pt x="163" y="372"/>
                      </a:cubicBezTo>
                      <a:cubicBezTo>
                        <a:pt x="148" y="371"/>
                        <a:pt x="148" y="371"/>
                        <a:pt x="148" y="371"/>
                      </a:cubicBezTo>
                      <a:cubicBezTo>
                        <a:pt x="147" y="370"/>
                        <a:pt x="147" y="370"/>
                        <a:pt x="147" y="370"/>
                      </a:cubicBezTo>
                      <a:cubicBezTo>
                        <a:pt x="147" y="370"/>
                        <a:pt x="147" y="370"/>
                        <a:pt x="147" y="370"/>
                      </a:cubicBezTo>
                      <a:cubicBezTo>
                        <a:pt x="147" y="370"/>
                        <a:pt x="147" y="369"/>
                        <a:pt x="148" y="369"/>
                      </a:cubicBezTo>
                      <a:cubicBezTo>
                        <a:pt x="154" y="370"/>
                        <a:pt x="159" y="370"/>
                        <a:pt x="165" y="370"/>
                      </a:cubicBezTo>
                      <a:cubicBezTo>
                        <a:pt x="165" y="370"/>
                        <a:pt x="165" y="370"/>
                        <a:pt x="165" y="370"/>
                      </a:cubicBezTo>
                      <a:cubicBezTo>
                        <a:pt x="165" y="370"/>
                        <a:pt x="165" y="370"/>
                        <a:pt x="165" y="370"/>
                      </a:cubicBezTo>
                      <a:close/>
                      <a:moveTo>
                        <a:pt x="97" y="368"/>
                      </a:moveTo>
                      <a:cubicBezTo>
                        <a:pt x="98" y="369"/>
                        <a:pt x="100" y="370"/>
                        <a:pt x="100" y="371"/>
                      </a:cubicBezTo>
                      <a:cubicBezTo>
                        <a:pt x="94" y="371"/>
                        <a:pt x="87" y="370"/>
                        <a:pt x="81" y="369"/>
                      </a:cubicBezTo>
                      <a:cubicBezTo>
                        <a:pt x="81" y="369"/>
                        <a:pt x="81" y="369"/>
                        <a:pt x="81" y="369"/>
                      </a:cubicBezTo>
                      <a:cubicBezTo>
                        <a:pt x="83" y="367"/>
                        <a:pt x="83" y="367"/>
                        <a:pt x="83" y="367"/>
                      </a:cubicBezTo>
                      <a:cubicBezTo>
                        <a:pt x="97" y="368"/>
                        <a:pt x="97" y="368"/>
                        <a:pt x="97" y="368"/>
                      </a:cubicBezTo>
                      <a:cubicBezTo>
                        <a:pt x="97" y="368"/>
                        <a:pt x="97" y="368"/>
                        <a:pt x="97" y="368"/>
                      </a:cubicBezTo>
                      <a:close/>
                      <a:moveTo>
                        <a:pt x="140" y="368"/>
                      </a:moveTo>
                      <a:cubicBezTo>
                        <a:pt x="140" y="369"/>
                        <a:pt x="140" y="369"/>
                        <a:pt x="140" y="370"/>
                      </a:cubicBezTo>
                      <a:cubicBezTo>
                        <a:pt x="136" y="370"/>
                        <a:pt x="133" y="369"/>
                        <a:pt x="129" y="369"/>
                      </a:cubicBezTo>
                      <a:cubicBezTo>
                        <a:pt x="129" y="369"/>
                        <a:pt x="129" y="368"/>
                        <a:pt x="129" y="368"/>
                      </a:cubicBezTo>
                      <a:cubicBezTo>
                        <a:pt x="130" y="367"/>
                        <a:pt x="130" y="367"/>
                        <a:pt x="131" y="367"/>
                      </a:cubicBezTo>
                      <a:cubicBezTo>
                        <a:pt x="134" y="367"/>
                        <a:pt x="137" y="368"/>
                        <a:pt x="140" y="368"/>
                      </a:cubicBezTo>
                      <a:cubicBezTo>
                        <a:pt x="140" y="368"/>
                        <a:pt x="140" y="368"/>
                        <a:pt x="140" y="368"/>
                      </a:cubicBezTo>
                      <a:cubicBezTo>
                        <a:pt x="140" y="368"/>
                        <a:pt x="140" y="368"/>
                        <a:pt x="140" y="368"/>
                      </a:cubicBezTo>
                      <a:close/>
                      <a:moveTo>
                        <a:pt x="148" y="366"/>
                      </a:moveTo>
                      <a:cubicBezTo>
                        <a:pt x="149" y="366"/>
                        <a:pt x="149" y="367"/>
                        <a:pt x="149" y="367"/>
                      </a:cubicBezTo>
                      <a:cubicBezTo>
                        <a:pt x="148" y="367"/>
                        <a:pt x="148" y="368"/>
                        <a:pt x="147" y="368"/>
                      </a:cubicBezTo>
                      <a:cubicBezTo>
                        <a:pt x="147" y="367"/>
                        <a:pt x="146" y="367"/>
                        <a:pt x="146" y="366"/>
                      </a:cubicBezTo>
                      <a:cubicBezTo>
                        <a:pt x="145" y="366"/>
                        <a:pt x="145" y="369"/>
                        <a:pt x="143" y="368"/>
                      </a:cubicBezTo>
                      <a:cubicBezTo>
                        <a:pt x="143" y="367"/>
                        <a:pt x="142" y="367"/>
                        <a:pt x="143" y="366"/>
                      </a:cubicBezTo>
                      <a:cubicBezTo>
                        <a:pt x="143" y="366"/>
                        <a:pt x="143" y="366"/>
                        <a:pt x="143" y="366"/>
                      </a:cubicBezTo>
                      <a:cubicBezTo>
                        <a:pt x="148" y="366"/>
                        <a:pt x="148" y="366"/>
                        <a:pt x="148" y="366"/>
                      </a:cubicBezTo>
                      <a:cubicBezTo>
                        <a:pt x="148" y="366"/>
                        <a:pt x="148" y="366"/>
                        <a:pt x="148" y="366"/>
                      </a:cubicBezTo>
                      <a:close/>
                      <a:moveTo>
                        <a:pt x="81" y="366"/>
                      </a:moveTo>
                      <a:cubicBezTo>
                        <a:pt x="81" y="366"/>
                        <a:pt x="81" y="367"/>
                        <a:pt x="80" y="367"/>
                      </a:cubicBezTo>
                      <a:cubicBezTo>
                        <a:pt x="80" y="367"/>
                        <a:pt x="80" y="367"/>
                        <a:pt x="80" y="367"/>
                      </a:cubicBezTo>
                      <a:cubicBezTo>
                        <a:pt x="80" y="367"/>
                        <a:pt x="80" y="367"/>
                        <a:pt x="80" y="367"/>
                      </a:cubicBezTo>
                      <a:cubicBezTo>
                        <a:pt x="80" y="367"/>
                        <a:pt x="80" y="367"/>
                        <a:pt x="80" y="367"/>
                      </a:cubicBezTo>
                      <a:cubicBezTo>
                        <a:pt x="80" y="366"/>
                        <a:pt x="79" y="365"/>
                        <a:pt x="80" y="365"/>
                      </a:cubicBezTo>
                      <a:cubicBezTo>
                        <a:pt x="81" y="365"/>
                        <a:pt x="81" y="365"/>
                        <a:pt x="81" y="366"/>
                      </a:cubicBezTo>
                      <a:cubicBezTo>
                        <a:pt x="81" y="366"/>
                        <a:pt x="81" y="366"/>
                        <a:pt x="81" y="366"/>
                      </a:cubicBezTo>
                      <a:cubicBezTo>
                        <a:pt x="81" y="366"/>
                        <a:pt x="81" y="366"/>
                        <a:pt x="81" y="366"/>
                      </a:cubicBezTo>
                      <a:close/>
                      <a:moveTo>
                        <a:pt x="178" y="370"/>
                      </a:moveTo>
                      <a:cubicBezTo>
                        <a:pt x="178" y="370"/>
                        <a:pt x="178" y="371"/>
                        <a:pt x="177" y="371"/>
                      </a:cubicBezTo>
                      <a:cubicBezTo>
                        <a:pt x="177" y="371"/>
                        <a:pt x="177" y="371"/>
                        <a:pt x="177" y="371"/>
                      </a:cubicBezTo>
                      <a:cubicBezTo>
                        <a:pt x="177" y="370"/>
                        <a:pt x="177" y="370"/>
                        <a:pt x="177" y="370"/>
                      </a:cubicBezTo>
                      <a:cubicBezTo>
                        <a:pt x="177" y="370"/>
                        <a:pt x="177" y="370"/>
                        <a:pt x="177" y="370"/>
                      </a:cubicBezTo>
                      <a:cubicBezTo>
                        <a:pt x="177" y="367"/>
                        <a:pt x="177" y="364"/>
                        <a:pt x="177" y="361"/>
                      </a:cubicBezTo>
                      <a:cubicBezTo>
                        <a:pt x="177" y="361"/>
                        <a:pt x="177" y="361"/>
                        <a:pt x="177" y="361"/>
                      </a:cubicBezTo>
                      <a:cubicBezTo>
                        <a:pt x="178" y="361"/>
                        <a:pt x="178" y="361"/>
                        <a:pt x="178" y="361"/>
                      </a:cubicBezTo>
                      <a:cubicBezTo>
                        <a:pt x="178" y="370"/>
                        <a:pt x="178" y="370"/>
                        <a:pt x="178" y="370"/>
                      </a:cubicBezTo>
                      <a:cubicBezTo>
                        <a:pt x="178" y="370"/>
                        <a:pt x="178" y="370"/>
                        <a:pt x="178" y="370"/>
                      </a:cubicBezTo>
                      <a:close/>
                      <a:moveTo>
                        <a:pt x="176" y="361"/>
                      </a:moveTo>
                      <a:cubicBezTo>
                        <a:pt x="175" y="364"/>
                        <a:pt x="177" y="368"/>
                        <a:pt x="175" y="371"/>
                      </a:cubicBezTo>
                      <a:cubicBezTo>
                        <a:pt x="172" y="371"/>
                        <a:pt x="168" y="372"/>
                        <a:pt x="166" y="369"/>
                      </a:cubicBezTo>
                      <a:cubicBezTo>
                        <a:pt x="166" y="368"/>
                        <a:pt x="168" y="368"/>
                        <a:pt x="169" y="368"/>
                      </a:cubicBezTo>
                      <a:cubicBezTo>
                        <a:pt x="170" y="368"/>
                        <a:pt x="172" y="369"/>
                        <a:pt x="174" y="369"/>
                      </a:cubicBezTo>
                      <a:cubicBezTo>
                        <a:pt x="174" y="366"/>
                        <a:pt x="174" y="363"/>
                        <a:pt x="174" y="361"/>
                      </a:cubicBezTo>
                      <a:cubicBezTo>
                        <a:pt x="174" y="361"/>
                        <a:pt x="174" y="361"/>
                        <a:pt x="174" y="361"/>
                      </a:cubicBezTo>
                      <a:cubicBezTo>
                        <a:pt x="176" y="361"/>
                        <a:pt x="176" y="361"/>
                        <a:pt x="176" y="361"/>
                      </a:cubicBezTo>
                      <a:cubicBezTo>
                        <a:pt x="176" y="361"/>
                        <a:pt x="176" y="361"/>
                        <a:pt x="176" y="361"/>
                      </a:cubicBezTo>
                      <a:close/>
                      <a:moveTo>
                        <a:pt x="91" y="363"/>
                      </a:moveTo>
                      <a:cubicBezTo>
                        <a:pt x="84" y="363"/>
                        <a:pt x="76" y="363"/>
                        <a:pt x="69" y="361"/>
                      </a:cubicBezTo>
                      <a:cubicBezTo>
                        <a:pt x="69" y="361"/>
                        <a:pt x="70" y="360"/>
                        <a:pt x="71" y="360"/>
                      </a:cubicBezTo>
                      <a:cubicBezTo>
                        <a:pt x="71" y="360"/>
                        <a:pt x="71" y="360"/>
                        <a:pt x="71" y="360"/>
                      </a:cubicBezTo>
                      <a:cubicBezTo>
                        <a:pt x="88" y="360"/>
                        <a:pt x="88" y="360"/>
                        <a:pt x="88" y="360"/>
                      </a:cubicBezTo>
                      <a:cubicBezTo>
                        <a:pt x="91" y="363"/>
                        <a:pt x="91" y="363"/>
                        <a:pt x="91" y="363"/>
                      </a:cubicBezTo>
                      <a:cubicBezTo>
                        <a:pt x="91" y="363"/>
                        <a:pt x="91" y="363"/>
                        <a:pt x="91" y="363"/>
                      </a:cubicBezTo>
                      <a:close/>
                      <a:moveTo>
                        <a:pt x="70" y="356"/>
                      </a:moveTo>
                      <a:cubicBezTo>
                        <a:pt x="70" y="357"/>
                        <a:pt x="70" y="358"/>
                        <a:pt x="69" y="359"/>
                      </a:cubicBezTo>
                      <a:cubicBezTo>
                        <a:pt x="69" y="360"/>
                        <a:pt x="68" y="360"/>
                        <a:pt x="67" y="360"/>
                      </a:cubicBezTo>
                      <a:cubicBezTo>
                        <a:pt x="67" y="359"/>
                        <a:pt x="67" y="358"/>
                        <a:pt x="67" y="357"/>
                      </a:cubicBezTo>
                      <a:cubicBezTo>
                        <a:pt x="68" y="357"/>
                        <a:pt x="68" y="356"/>
                        <a:pt x="70" y="356"/>
                      </a:cubicBezTo>
                      <a:cubicBezTo>
                        <a:pt x="70" y="356"/>
                        <a:pt x="70" y="356"/>
                        <a:pt x="70" y="356"/>
                      </a:cubicBezTo>
                      <a:cubicBezTo>
                        <a:pt x="70" y="356"/>
                        <a:pt x="70" y="356"/>
                        <a:pt x="70" y="356"/>
                      </a:cubicBezTo>
                      <a:close/>
                      <a:moveTo>
                        <a:pt x="172" y="358"/>
                      </a:moveTo>
                      <a:cubicBezTo>
                        <a:pt x="172" y="359"/>
                        <a:pt x="172" y="360"/>
                        <a:pt x="172" y="361"/>
                      </a:cubicBezTo>
                      <a:cubicBezTo>
                        <a:pt x="172" y="363"/>
                        <a:pt x="173" y="365"/>
                        <a:pt x="172" y="367"/>
                      </a:cubicBezTo>
                      <a:cubicBezTo>
                        <a:pt x="167" y="366"/>
                        <a:pt x="163" y="366"/>
                        <a:pt x="159" y="365"/>
                      </a:cubicBezTo>
                      <a:cubicBezTo>
                        <a:pt x="159" y="363"/>
                        <a:pt x="159" y="360"/>
                        <a:pt x="160" y="357"/>
                      </a:cubicBezTo>
                      <a:cubicBezTo>
                        <a:pt x="161" y="358"/>
                        <a:pt x="163" y="359"/>
                        <a:pt x="165" y="359"/>
                      </a:cubicBezTo>
                      <a:cubicBezTo>
                        <a:pt x="165" y="359"/>
                        <a:pt x="165" y="359"/>
                        <a:pt x="165" y="359"/>
                      </a:cubicBezTo>
                      <a:cubicBezTo>
                        <a:pt x="167" y="355"/>
                        <a:pt x="167" y="355"/>
                        <a:pt x="167" y="355"/>
                      </a:cubicBezTo>
                      <a:cubicBezTo>
                        <a:pt x="167" y="355"/>
                        <a:pt x="167" y="355"/>
                        <a:pt x="167" y="355"/>
                      </a:cubicBezTo>
                      <a:cubicBezTo>
                        <a:pt x="169" y="356"/>
                        <a:pt x="171" y="356"/>
                        <a:pt x="172" y="358"/>
                      </a:cubicBezTo>
                      <a:cubicBezTo>
                        <a:pt x="172" y="358"/>
                        <a:pt x="172" y="358"/>
                        <a:pt x="172" y="358"/>
                      </a:cubicBezTo>
                      <a:cubicBezTo>
                        <a:pt x="172" y="358"/>
                        <a:pt x="172" y="358"/>
                        <a:pt x="172" y="358"/>
                      </a:cubicBezTo>
                      <a:close/>
                      <a:moveTo>
                        <a:pt x="120" y="363"/>
                      </a:moveTo>
                      <a:cubicBezTo>
                        <a:pt x="122" y="364"/>
                        <a:pt x="126" y="364"/>
                        <a:pt x="128" y="365"/>
                      </a:cubicBezTo>
                      <a:cubicBezTo>
                        <a:pt x="129" y="365"/>
                        <a:pt x="128" y="365"/>
                        <a:pt x="127" y="366"/>
                      </a:cubicBezTo>
                      <a:cubicBezTo>
                        <a:pt x="125" y="366"/>
                        <a:pt x="122" y="366"/>
                        <a:pt x="119" y="365"/>
                      </a:cubicBezTo>
                      <a:cubicBezTo>
                        <a:pt x="119" y="365"/>
                        <a:pt x="119" y="365"/>
                        <a:pt x="119" y="365"/>
                      </a:cubicBezTo>
                      <a:cubicBezTo>
                        <a:pt x="119" y="365"/>
                        <a:pt x="119" y="365"/>
                        <a:pt x="119" y="365"/>
                      </a:cubicBezTo>
                      <a:cubicBezTo>
                        <a:pt x="119" y="365"/>
                        <a:pt x="119" y="365"/>
                        <a:pt x="119" y="365"/>
                      </a:cubicBezTo>
                      <a:cubicBezTo>
                        <a:pt x="118" y="363"/>
                        <a:pt x="119" y="360"/>
                        <a:pt x="117" y="359"/>
                      </a:cubicBezTo>
                      <a:cubicBezTo>
                        <a:pt x="114" y="360"/>
                        <a:pt x="111" y="361"/>
                        <a:pt x="108" y="362"/>
                      </a:cubicBezTo>
                      <a:cubicBezTo>
                        <a:pt x="109" y="361"/>
                        <a:pt x="109" y="360"/>
                        <a:pt x="110" y="359"/>
                      </a:cubicBezTo>
                      <a:cubicBezTo>
                        <a:pt x="110" y="359"/>
                        <a:pt x="110" y="359"/>
                        <a:pt x="110" y="359"/>
                      </a:cubicBezTo>
                      <a:cubicBezTo>
                        <a:pt x="119" y="355"/>
                        <a:pt x="119" y="355"/>
                        <a:pt x="119" y="355"/>
                      </a:cubicBezTo>
                      <a:cubicBezTo>
                        <a:pt x="120" y="363"/>
                        <a:pt x="120" y="363"/>
                        <a:pt x="120" y="363"/>
                      </a:cubicBezTo>
                      <a:cubicBezTo>
                        <a:pt x="120" y="363"/>
                        <a:pt x="120" y="363"/>
                        <a:pt x="120" y="363"/>
                      </a:cubicBezTo>
                      <a:close/>
                      <a:moveTo>
                        <a:pt x="158" y="356"/>
                      </a:moveTo>
                      <a:cubicBezTo>
                        <a:pt x="158" y="366"/>
                        <a:pt x="158" y="366"/>
                        <a:pt x="158" y="366"/>
                      </a:cubicBezTo>
                      <a:cubicBezTo>
                        <a:pt x="158" y="366"/>
                        <a:pt x="158" y="366"/>
                        <a:pt x="158" y="366"/>
                      </a:cubicBezTo>
                      <a:cubicBezTo>
                        <a:pt x="158" y="367"/>
                        <a:pt x="158" y="368"/>
                        <a:pt x="159" y="369"/>
                      </a:cubicBezTo>
                      <a:cubicBezTo>
                        <a:pt x="159" y="369"/>
                        <a:pt x="159" y="369"/>
                        <a:pt x="159" y="369"/>
                      </a:cubicBezTo>
                      <a:cubicBezTo>
                        <a:pt x="154" y="368"/>
                        <a:pt x="154" y="368"/>
                        <a:pt x="154" y="368"/>
                      </a:cubicBezTo>
                      <a:cubicBezTo>
                        <a:pt x="154" y="368"/>
                        <a:pt x="154" y="368"/>
                        <a:pt x="154" y="368"/>
                      </a:cubicBezTo>
                      <a:cubicBezTo>
                        <a:pt x="155" y="364"/>
                        <a:pt x="155" y="359"/>
                        <a:pt x="155" y="355"/>
                      </a:cubicBezTo>
                      <a:cubicBezTo>
                        <a:pt x="156" y="354"/>
                        <a:pt x="158" y="355"/>
                        <a:pt x="158" y="356"/>
                      </a:cubicBezTo>
                      <a:cubicBezTo>
                        <a:pt x="158" y="356"/>
                        <a:pt x="158" y="356"/>
                        <a:pt x="158" y="356"/>
                      </a:cubicBezTo>
                      <a:cubicBezTo>
                        <a:pt x="158" y="356"/>
                        <a:pt x="158" y="356"/>
                        <a:pt x="158" y="356"/>
                      </a:cubicBezTo>
                      <a:close/>
                      <a:moveTo>
                        <a:pt x="157" y="351"/>
                      </a:moveTo>
                      <a:cubicBezTo>
                        <a:pt x="156" y="352"/>
                        <a:pt x="157" y="354"/>
                        <a:pt x="156" y="354"/>
                      </a:cubicBezTo>
                      <a:cubicBezTo>
                        <a:pt x="155" y="354"/>
                        <a:pt x="155" y="353"/>
                        <a:pt x="155" y="352"/>
                      </a:cubicBezTo>
                      <a:cubicBezTo>
                        <a:pt x="155" y="352"/>
                        <a:pt x="155" y="351"/>
                        <a:pt x="156" y="351"/>
                      </a:cubicBezTo>
                      <a:cubicBezTo>
                        <a:pt x="156" y="351"/>
                        <a:pt x="156" y="351"/>
                        <a:pt x="157" y="351"/>
                      </a:cubicBezTo>
                      <a:cubicBezTo>
                        <a:pt x="157" y="351"/>
                        <a:pt x="157" y="351"/>
                        <a:pt x="157" y="351"/>
                      </a:cubicBezTo>
                      <a:cubicBezTo>
                        <a:pt x="157" y="351"/>
                        <a:pt x="157" y="351"/>
                        <a:pt x="157" y="351"/>
                      </a:cubicBezTo>
                      <a:close/>
                      <a:moveTo>
                        <a:pt x="80" y="355"/>
                      </a:moveTo>
                      <a:cubicBezTo>
                        <a:pt x="72" y="355"/>
                        <a:pt x="64" y="354"/>
                        <a:pt x="56" y="352"/>
                      </a:cubicBezTo>
                      <a:cubicBezTo>
                        <a:pt x="56" y="352"/>
                        <a:pt x="56" y="352"/>
                        <a:pt x="56" y="352"/>
                      </a:cubicBezTo>
                      <a:cubicBezTo>
                        <a:pt x="58" y="350"/>
                        <a:pt x="58" y="350"/>
                        <a:pt x="58" y="350"/>
                      </a:cubicBezTo>
                      <a:cubicBezTo>
                        <a:pt x="78" y="352"/>
                        <a:pt x="78" y="352"/>
                        <a:pt x="78" y="352"/>
                      </a:cubicBezTo>
                      <a:cubicBezTo>
                        <a:pt x="80" y="355"/>
                        <a:pt x="80" y="355"/>
                        <a:pt x="80" y="355"/>
                      </a:cubicBezTo>
                      <a:cubicBezTo>
                        <a:pt x="80" y="355"/>
                        <a:pt x="80" y="355"/>
                        <a:pt x="80" y="355"/>
                      </a:cubicBezTo>
                      <a:close/>
                      <a:moveTo>
                        <a:pt x="107" y="359"/>
                      </a:moveTo>
                      <a:cubicBezTo>
                        <a:pt x="107" y="359"/>
                        <a:pt x="107" y="359"/>
                        <a:pt x="107" y="359"/>
                      </a:cubicBezTo>
                      <a:cubicBezTo>
                        <a:pt x="107" y="359"/>
                        <a:pt x="107" y="359"/>
                        <a:pt x="107" y="359"/>
                      </a:cubicBezTo>
                      <a:cubicBezTo>
                        <a:pt x="106" y="360"/>
                        <a:pt x="106" y="362"/>
                        <a:pt x="105" y="362"/>
                      </a:cubicBezTo>
                      <a:cubicBezTo>
                        <a:pt x="105" y="362"/>
                        <a:pt x="105" y="361"/>
                        <a:pt x="105" y="360"/>
                      </a:cubicBezTo>
                      <a:cubicBezTo>
                        <a:pt x="104" y="356"/>
                        <a:pt x="102" y="353"/>
                        <a:pt x="102" y="350"/>
                      </a:cubicBezTo>
                      <a:cubicBezTo>
                        <a:pt x="102" y="350"/>
                        <a:pt x="102" y="350"/>
                        <a:pt x="102" y="350"/>
                      </a:cubicBezTo>
                      <a:cubicBezTo>
                        <a:pt x="103" y="349"/>
                        <a:pt x="103" y="349"/>
                        <a:pt x="103" y="349"/>
                      </a:cubicBezTo>
                      <a:cubicBezTo>
                        <a:pt x="107" y="358"/>
                        <a:pt x="107" y="358"/>
                        <a:pt x="107" y="358"/>
                      </a:cubicBezTo>
                      <a:cubicBezTo>
                        <a:pt x="107" y="359"/>
                        <a:pt x="107" y="359"/>
                        <a:pt x="107" y="359"/>
                      </a:cubicBezTo>
                      <a:cubicBezTo>
                        <a:pt x="107" y="359"/>
                        <a:pt x="107" y="359"/>
                        <a:pt x="107" y="359"/>
                      </a:cubicBezTo>
                      <a:close/>
                      <a:moveTo>
                        <a:pt x="135" y="349"/>
                      </a:moveTo>
                      <a:cubicBezTo>
                        <a:pt x="134" y="353"/>
                        <a:pt x="135" y="358"/>
                        <a:pt x="134" y="363"/>
                      </a:cubicBezTo>
                      <a:cubicBezTo>
                        <a:pt x="134" y="363"/>
                        <a:pt x="134" y="363"/>
                        <a:pt x="134" y="363"/>
                      </a:cubicBezTo>
                      <a:cubicBezTo>
                        <a:pt x="122" y="361"/>
                        <a:pt x="122" y="361"/>
                        <a:pt x="122" y="361"/>
                      </a:cubicBezTo>
                      <a:cubicBezTo>
                        <a:pt x="122" y="361"/>
                        <a:pt x="122" y="361"/>
                        <a:pt x="122" y="361"/>
                      </a:cubicBezTo>
                      <a:cubicBezTo>
                        <a:pt x="121" y="359"/>
                        <a:pt x="121" y="357"/>
                        <a:pt x="121" y="354"/>
                      </a:cubicBezTo>
                      <a:cubicBezTo>
                        <a:pt x="121" y="354"/>
                        <a:pt x="121" y="354"/>
                        <a:pt x="121" y="354"/>
                      </a:cubicBezTo>
                      <a:cubicBezTo>
                        <a:pt x="134" y="348"/>
                        <a:pt x="134" y="348"/>
                        <a:pt x="134" y="348"/>
                      </a:cubicBezTo>
                      <a:cubicBezTo>
                        <a:pt x="135" y="349"/>
                        <a:pt x="135" y="349"/>
                        <a:pt x="135" y="349"/>
                      </a:cubicBezTo>
                      <a:cubicBezTo>
                        <a:pt x="135" y="349"/>
                        <a:pt x="135" y="349"/>
                        <a:pt x="135" y="349"/>
                      </a:cubicBezTo>
                      <a:close/>
                      <a:moveTo>
                        <a:pt x="57" y="348"/>
                      </a:moveTo>
                      <a:cubicBezTo>
                        <a:pt x="57" y="348"/>
                        <a:pt x="56" y="349"/>
                        <a:pt x="56" y="350"/>
                      </a:cubicBezTo>
                      <a:cubicBezTo>
                        <a:pt x="55" y="351"/>
                        <a:pt x="55" y="351"/>
                        <a:pt x="54" y="351"/>
                      </a:cubicBezTo>
                      <a:cubicBezTo>
                        <a:pt x="54" y="351"/>
                        <a:pt x="54" y="350"/>
                        <a:pt x="54" y="349"/>
                      </a:cubicBezTo>
                      <a:cubicBezTo>
                        <a:pt x="55" y="349"/>
                        <a:pt x="55" y="347"/>
                        <a:pt x="57" y="348"/>
                      </a:cubicBezTo>
                      <a:cubicBezTo>
                        <a:pt x="57" y="348"/>
                        <a:pt x="57" y="348"/>
                        <a:pt x="57" y="348"/>
                      </a:cubicBezTo>
                      <a:cubicBezTo>
                        <a:pt x="57" y="348"/>
                        <a:pt x="57" y="348"/>
                        <a:pt x="57" y="348"/>
                      </a:cubicBezTo>
                      <a:close/>
                      <a:moveTo>
                        <a:pt x="136" y="366"/>
                      </a:moveTo>
                      <a:cubicBezTo>
                        <a:pt x="136" y="360"/>
                        <a:pt x="136" y="353"/>
                        <a:pt x="137" y="347"/>
                      </a:cubicBezTo>
                      <a:cubicBezTo>
                        <a:pt x="137" y="347"/>
                        <a:pt x="137" y="347"/>
                        <a:pt x="137" y="347"/>
                      </a:cubicBezTo>
                      <a:cubicBezTo>
                        <a:pt x="139" y="346"/>
                        <a:pt x="139" y="346"/>
                        <a:pt x="139" y="346"/>
                      </a:cubicBezTo>
                      <a:cubicBezTo>
                        <a:pt x="138" y="366"/>
                        <a:pt x="138" y="366"/>
                        <a:pt x="138" y="366"/>
                      </a:cubicBezTo>
                      <a:cubicBezTo>
                        <a:pt x="136" y="366"/>
                        <a:pt x="136" y="366"/>
                        <a:pt x="136" y="366"/>
                      </a:cubicBezTo>
                      <a:cubicBezTo>
                        <a:pt x="136" y="366"/>
                        <a:pt x="136" y="366"/>
                        <a:pt x="136" y="366"/>
                      </a:cubicBezTo>
                      <a:close/>
                      <a:moveTo>
                        <a:pt x="148" y="350"/>
                      </a:moveTo>
                      <a:cubicBezTo>
                        <a:pt x="150" y="350"/>
                        <a:pt x="152" y="349"/>
                        <a:pt x="153" y="349"/>
                      </a:cubicBezTo>
                      <a:cubicBezTo>
                        <a:pt x="154" y="354"/>
                        <a:pt x="153" y="359"/>
                        <a:pt x="153" y="364"/>
                      </a:cubicBezTo>
                      <a:cubicBezTo>
                        <a:pt x="153" y="364"/>
                        <a:pt x="153" y="364"/>
                        <a:pt x="153" y="364"/>
                      </a:cubicBezTo>
                      <a:cubicBezTo>
                        <a:pt x="153" y="365"/>
                        <a:pt x="153" y="365"/>
                        <a:pt x="153" y="365"/>
                      </a:cubicBezTo>
                      <a:cubicBezTo>
                        <a:pt x="153" y="365"/>
                        <a:pt x="153" y="365"/>
                        <a:pt x="153" y="365"/>
                      </a:cubicBezTo>
                      <a:cubicBezTo>
                        <a:pt x="148" y="365"/>
                        <a:pt x="144" y="364"/>
                        <a:pt x="140" y="363"/>
                      </a:cubicBezTo>
                      <a:cubicBezTo>
                        <a:pt x="140" y="357"/>
                        <a:pt x="140" y="351"/>
                        <a:pt x="141" y="345"/>
                      </a:cubicBezTo>
                      <a:cubicBezTo>
                        <a:pt x="142" y="344"/>
                        <a:pt x="143" y="345"/>
                        <a:pt x="144" y="346"/>
                      </a:cubicBezTo>
                      <a:cubicBezTo>
                        <a:pt x="144" y="346"/>
                        <a:pt x="144" y="346"/>
                        <a:pt x="144" y="346"/>
                      </a:cubicBezTo>
                      <a:cubicBezTo>
                        <a:pt x="148" y="350"/>
                        <a:pt x="148" y="350"/>
                        <a:pt x="148" y="350"/>
                      </a:cubicBezTo>
                      <a:cubicBezTo>
                        <a:pt x="148" y="350"/>
                        <a:pt x="148" y="350"/>
                        <a:pt x="148" y="350"/>
                      </a:cubicBezTo>
                      <a:close/>
                      <a:moveTo>
                        <a:pt x="67" y="346"/>
                      </a:moveTo>
                      <a:cubicBezTo>
                        <a:pt x="63" y="346"/>
                        <a:pt x="58" y="344"/>
                        <a:pt x="54" y="347"/>
                      </a:cubicBezTo>
                      <a:cubicBezTo>
                        <a:pt x="54" y="347"/>
                        <a:pt x="54" y="347"/>
                        <a:pt x="54" y="347"/>
                      </a:cubicBezTo>
                      <a:cubicBezTo>
                        <a:pt x="45" y="345"/>
                        <a:pt x="45" y="345"/>
                        <a:pt x="45" y="345"/>
                      </a:cubicBezTo>
                      <a:cubicBezTo>
                        <a:pt x="47" y="342"/>
                        <a:pt x="47" y="342"/>
                        <a:pt x="47" y="342"/>
                      </a:cubicBezTo>
                      <a:cubicBezTo>
                        <a:pt x="66" y="344"/>
                        <a:pt x="66" y="344"/>
                        <a:pt x="66" y="344"/>
                      </a:cubicBezTo>
                      <a:cubicBezTo>
                        <a:pt x="67" y="346"/>
                        <a:pt x="67" y="346"/>
                        <a:pt x="67" y="346"/>
                      </a:cubicBezTo>
                      <a:cubicBezTo>
                        <a:pt x="67" y="346"/>
                        <a:pt x="67" y="346"/>
                        <a:pt x="67" y="346"/>
                      </a:cubicBezTo>
                      <a:close/>
                      <a:moveTo>
                        <a:pt x="144" y="339"/>
                      </a:moveTo>
                      <a:cubicBezTo>
                        <a:pt x="144" y="341"/>
                        <a:pt x="143" y="342"/>
                        <a:pt x="142" y="343"/>
                      </a:cubicBezTo>
                      <a:cubicBezTo>
                        <a:pt x="142" y="343"/>
                        <a:pt x="142" y="343"/>
                        <a:pt x="142" y="343"/>
                      </a:cubicBezTo>
                      <a:cubicBezTo>
                        <a:pt x="110" y="358"/>
                        <a:pt x="110" y="358"/>
                        <a:pt x="110" y="358"/>
                      </a:cubicBezTo>
                      <a:cubicBezTo>
                        <a:pt x="110" y="358"/>
                        <a:pt x="110" y="358"/>
                        <a:pt x="110" y="358"/>
                      </a:cubicBezTo>
                      <a:cubicBezTo>
                        <a:pt x="109" y="358"/>
                        <a:pt x="109" y="358"/>
                        <a:pt x="108" y="358"/>
                      </a:cubicBezTo>
                      <a:cubicBezTo>
                        <a:pt x="108" y="357"/>
                        <a:pt x="108" y="356"/>
                        <a:pt x="107" y="356"/>
                      </a:cubicBezTo>
                      <a:cubicBezTo>
                        <a:pt x="107" y="356"/>
                        <a:pt x="107" y="356"/>
                        <a:pt x="107" y="356"/>
                      </a:cubicBezTo>
                      <a:cubicBezTo>
                        <a:pt x="134" y="343"/>
                        <a:pt x="134" y="343"/>
                        <a:pt x="134" y="343"/>
                      </a:cubicBezTo>
                      <a:cubicBezTo>
                        <a:pt x="143" y="339"/>
                        <a:pt x="143" y="339"/>
                        <a:pt x="143" y="339"/>
                      </a:cubicBezTo>
                      <a:cubicBezTo>
                        <a:pt x="143" y="339"/>
                        <a:pt x="143" y="339"/>
                        <a:pt x="143" y="339"/>
                      </a:cubicBezTo>
                      <a:cubicBezTo>
                        <a:pt x="144" y="339"/>
                        <a:pt x="144" y="339"/>
                        <a:pt x="144" y="339"/>
                      </a:cubicBezTo>
                      <a:cubicBezTo>
                        <a:pt x="144" y="339"/>
                        <a:pt x="144" y="339"/>
                        <a:pt x="144" y="339"/>
                      </a:cubicBezTo>
                      <a:cubicBezTo>
                        <a:pt x="144" y="339"/>
                        <a:pt x="144" y="339"/>
                        <a:pt x="144" y="339"/>
                      </a:cubicBezTo>
                      <a:close/>
                      <a:moveTo>
                        <a:pt x="130" y="337"/>
                      </a:moveTo>
                      <a:cubicBezTo>
                        <a:pt x="124" y="342"/>
                        <a:pt x="116" y="345"/>
                        <a:pt x="109" y="348"/>
                      </a:cubicBezTo>
                      <a:cubicBezTo>
                        <a:pt x="109" y="348"/>
                        <a:pt x="109" y="348"/>
                        <a:pt x="109" y="348"/>
                      </a:cubicBezTo>
                      <a:cubicBezTo>
                        <a:pt x="104" y="350"/>
                        <a:pt x="104" y="350"/>
                        <a:pt x="104" y="350"/>
                      </a:cubicBezTo>
                      <a:cubicBezTo>
                        <a:pt x="104" y="350"/>
                        <a:pt x="104" y="350"/>
                        <a:pt x="104" y="350"/>
                      </a:cubicBezTo>
                      <a:cubicBezTo>
                        <a:pt x="104" y="349"/>
                        <a:pt x="104" y="348"/>
                        <a:pt x="104" y="347"/>
                      </a:cubicBezTo>
                      <a:cubicBezTo>
                        <a:pt x="111" y="344"/>
                        <a:pt x="118" y="342"/>
                        <a:pt x="124" y="337"/>
                      </a:cubicBezTo>
                      <a:cubicBezTo>
                        <a:pt x="127" y="337"/>
                        <a:pt x="129" y="338"/>
                        <a:pt x="130" y="337"/>
                      </a:cubicBezTo>
                      <a:cubicBezTo>
                        <a:pt x="130" y="337"/>
                        <a:pt x="130" y="337"/>
                        <a:pt x="130" y="337"/>
                      </a:cubicBezTo>
                      <a:cubicBezTo>
                        <a:pt x="130" y="337"/>
                        <a:pt x="130" y="337"/>
                        <a:pt x="130" y="337"/>
                      </a:cubicBezTo>
                      <a:close/>
                      <a:moveTo>
                        <a:pt x="122" y="337"/>
                      </a:moveTo>
                      <a:cubicBezTo>
                        <a:pt x="117" y="341"/>
                        <a:pt x="110" y="343"/>
                        <a:pt x="104" y="346"/>
                      </a:cubicBezTo>
                      <a:cubicBezTo>
                        <a:pt x="104" y="345"/>
                        <a:pt x="104" y="344"/>
                        <a:pt x="104" y="344"/>
                      </a:cubicBezTo>
                      <a:cubicBezTo>
                        <a:pt x="108" y="341"/>
                        <a:pt x="114" y="340"/>
                        <a:pt x="118" y="337"/>
                      </a:cubicBezTo>
                      <a:cubicBezTo>
                        <a:pt x="118" y="337"/>
                        <a:pt x="118" y="337"/>
                        <a:pt x="118" y="337"/>
                      </a:cubicBezTo>
                      <a:cubicBezTo>
                        <a:pt x="122" y="337"/>
                        <a:pt x="122" y="337"/>
                        <a:pt x="122" y="337"/>
                      </a:cubicBezTo>
                      <a:cubicBezTo>
                        <a:pt x="122" y="337"/>
                        <a:pt x="122" y="337"/>
                        <a:pt x="122" y="337"/>
                      </a:cubicBezTo>
                      <a:close/>
                      <a:moveTo>
                        <a:pt x="139" y="338"/>
                      </a:moveTo>
                      <a:cubicBezTo>
                        <a:pt x="139" y="339"/>
                        <a:pt x="139" y="339"/>
                        <a:pt x="139" y="339"/>
                      </a:cubicBezTo>
                      <a:cubicBezTo>
                        <a:pt x="139" y="339"/>
                        <a:pt x="139" y="339"/>
                        <a:pt x="139" y="339"/>
                      </a:cubicBezTo>
                      <a:cubicBezTo>
                        <a:pt x="128" y="344"/>
                        <a:pt x="117" y="349"/>
                        <a:pt x="106" y="354"/>
                      </a:cubicBezTo>
                      <a:cubicBezTo>
                        <a:pt x="106" y="354"/>
                        <a:pt x="106" y="354"/>
                        <a:pt x="106" y="354"/>
                      </a:cubicBezTo>
                      <a:cubicBezTo>
                        <a:pt x="105" y="352"/>
                        <a:pt x="105" y="352"/>
                        <a:pt x="105" y="352"/>
                      </a:cubicBezTo>
                      <a:cubicBezTo>
                        <a:pt x="105" y="352"/>
                        <a:pt x="105" y="352"/>
                        <a:pt x="105" y="352"/>
                      </a:cubicBezTo>
                      <a:cubicBezTo>
                        <a:pt x="114" y="348"/>
                        <a:pt x="123" y="344"/>
                        <a:pt x="131" y="339"/>
                      </a:cubicBezTo>
                      <a:cubicBezTo>
                        <a:pt x="131" y="339"/>
                        <a:pt x="131" y="339"/>
                        <a:pt x="131" y="339"/>
                      </a:cubicBezTo>
                      <a:cubicBezTo>
                        <a:pt x="134" y="337"/>
                        <a:pt x="134" y="337"/>
                        <a:pt x="134" y="337"/>
                      </a:cubicBezTo>
                      <a:cubicBezTo>
                        <a:pt x="134" y="337"/>
                        <a:pt x="134" y="337"/>
                        <a:pt x="134" y="337"/>
                      </a:cubicBezTo>
                      <a:cubicBezTo>
                        <a:pt x="136" y="338"/>
                        <a:pt x="139" y="335"/>
                        <a:pt x="139" y="338"/>
                      </a:cubicBezTo>
                      <a:cubicBezTo>
                        <a:pt x="139" y="338"/>
                        <a:pt x="139" y="338"/>
                        <a:pt x="139" y="338"/>
                      </a:cubicBezTo>
                      <a:cubicBezTo>
                        <a:pt x="139" y="338"/>
                        <a:pt x="139" y="338"/>
                        <a:pt x="139" y="338"/>
                      </a:cubicBezTo>
                      <a:close/>
                      <a:moveTo>
                        <a:pt x="116" y="336"/>
                      </a:moveTo>
                      <a:cubicBezTo>
                        <a:pt x="112" y="339"/>
                        <a:pt x="108" y="340"/>
                        <a:pt x="104" y="342"/>
                      </a:cubicBezTo>
                      <a:cubicBezTo>
                        <a:pt x="103" y="342"/>
                        <a:pt x="104" y="341"/>
                        <a:pt x="103" y="340"/>
                      </a:cubicBezTo>
                      <a:cubicBezTo>
                        <a:pt x="106" y="339"/>
                        <a:pt x="109" y="338"/>
                        <a:pt x="112" y="336"/>
                      </a:cubicBezTo>
                      <a:cubicBezTo>
                        <a:pt x="112" y="336"/>
                        <a:pt x="112" y="336"/>
                        <a:pt x="112" y="336"/>
                      </a:cubicBezTo>
                      <a:cubicBezTo>
                        <a:pt x="116" y="336"/>
                        <a:pt x="116" y="336"/>
                        <a:pt x="116" y="336"/>
                      </a:cubicBezTo>
                      <a:cubicBezTo>
                        <a:pt x="116" y="336"/>
                        <a:pt x="116" y="336"/>
                        <a:pt x="116" y="336"/>
                      </a:cubicBezTo>
                      <a:close/>
                      <a:moveTo>
                        <a:pt x="109" y="335"/>
                      </a:moveTo>
                      <a:cubicBezTo>
                        <a:pt x="107" y="337"/>
                        <a:pt x="105" y="338"/>
                        <a:pt x="103" y="339"/>
                      </a:cubicBezTo>
                      <a:cubicBezTo>
                        <a:pt x="102" y="337"/>
                        <a:pt x="105" y="337"/>
                        <a:pt x="106" y="336"/>
                      </a:cubicBezTo>
                      <a:cubicBezTo>
                        <a:pt x="107" y="334"/>
                        <a:pt x="108" y="335"/>
                        <a:pt x="109" y="335"/>
                      </a:cubicBezTo>
                      <a:cubicBezTo>
                        <a:pt x="109" y="335"/>
                        <a:pt x="109" y="335"/>
                        <a:pt x="109" y="335"/>
                      </a:cubicBezTo>
                      <a:cubicBezTo>
                        <a:pt x="109" y="335"/>
                        <a:pt x="109" y="335"/>
                        <a:pt x="109" y="335"/>
                      </a:cubicBezTo>
                      <a:close/>
                      <a:moveTo>
                        <a:pt x="105" y="335"/>
                      </a:moveTo>
                      <a:cubicBezTo>
                        <a:pt x="103" y="336"/>
                        <a:pt x="103" y="336"/>
                        <a:pt x="103" y="336"/>
                      </a:cubicBezTo>
                      <a:cubicBezTo>
                        <a:pt x="103" y="334"/>
                        <a:pt x="103" y="334"/>
                        <a:pt x="103" y="334"/>
                      </a:cubicBezTo>
                      <a:cubicBezTo>
                        <a:pt x="103" y="334"/>
                        <a:pt x="103" y="334"/>
                        <a:pt x="103" y="334"/>
                      </a:cubicBezTo>
                      <a:cubicBezTo>
                        <a:pt x="103" y="335"/>
                        <a:pt x="104" y="334"/>
                        <a:pt x="105" y="335"/>
                      </a:cubicBezTo>
                      <a:cubicBezTo>
                        <a:pt x="105" y="335"/>
                        <a:pt x="105" y="335"/>
                        <a:pt x="105" y="335"/>
                      </a:cubicBezTo>
                      <a:cubicBezTo>
                        <a:pt x="105" y="335"/>
                        <a:pt x="105" y="335"/>
                        <a:pt x="105" y="335"/>
                      </a:cubicBezTo>
                      <a:close/>
                      <a:moveTo>
                        <a:pt x="101" y="334"/>
                      </a:moveTo>
                      <a:cubicBezTo>
                        <a:pt x="101" y="351"/>
                        <a:pt x="101" y="351"/>
                        <a:pt x="101" y="351"/>
                      </a:cubicBezTo>
                      <a:cubicBezTo>
                        <a:pt x="101" y="351"/>
                        <a:pt x="101" y="351"/>
                        <a:pt x="101" y="351"/>
                      </a:cubicBezTo>
                      <a:cubicBezTo>
                        <a:pt x="102" y="358"/>
                        <a:pt x="105" y="364"/>
                        <a:pt x="103" y="371"/>
                      </a:cubicBezTo>
                      <a:cubicBezTo>
                        <a:pt x="103" y="371"/>
                        <a:pt x="103" y="371"/>
                        <a:pt x="103" y="371"/>
                      </a:cubicBezTo>
                      <a:cubicBezTo>
                        <a:pt x="102" y="371"/>
                        <a:pt x="102" y="371"/>
                        <a:pt x="102" y="371"/>
                      </a:cubicBezTo>
                      <a:cubicBezTo>
                        <a:pt x="98" y="366"/>
                        <a:pt x="98" y="366"/>
                        <a:pt x="98" y="366"/>
                      </a:cubicBezTo>
                      <a:cubicBezTo>
                        <a:pt x="99" y="333"/>
                        <a:pt x="99" y="333"/>
                        <a:pt x="99" y="333"/>
                      </a:cubicBezTo>
                      <a:cubicBezTo>
                        <a:pt x="99" y="333"/>
                        <a:pt x="99" y="333"/>
                        <a:pt x="99" y="333"/>
                      </a:cubicBezTo>
                      <a:cubicBezTo>
                        <a:pt x="100" y="333"/>
                        <a:pt x="101" y="333"/>
                        <a:pt x="101" y="334"/>
                      </a:cubicBezTo>
                      <a:cubicBezTo>
                        <a:pt x="101" y="334"/>
                        <a:pt x="101" y="334"/>
                        <a:pt x="101" y="334"/>
                      </a:cubicBezTo>
                      <a:cubicBezTo>
                        <a:pt x="101" y="334"/>
                        <a:pt x="101" y="334"/>
                        <a:pt x="101" y="334"/>
                      </a:cubicBezTo>
                      <a:close/>
                      <a:moveTo>
                        <a:pt x="96" y="366"/>
                      </a:moveTo>
                      <a:cubicBezTo>
                        <a:pt x="92" y="366"/>
                        <a:pt x="87" y="366"/>
                        <a:pt x="84" y="365"/>
                      </a:cubicBezTo>
                      <a:cubicBezTo>
                        <a:pt x="84" y="365"/>
                        <a:pt x="84" y="365"/>
                        <a:pt x="84" y="365"/>
                      </a:cubicBezTo>
                      <a:cubicBezTo>
                        <a:pt x="84" y="364"/>
                        <a:pt x="84" y="364"/>
                        <a:pt x="84" y="364"/>
                      </a:cubicBezTo>
                      <a:cubicBezTo>
                        <a:pt x="84" y="364"/>
                        <a:pt x="84" y="364"/>
                        <a:pt x="84" y="364"/>
                      </a:cubicBezTo>
                      <a:cubicBezTo>
                        <a:pt x="86" y="364"/>
                        <a:pt x="89" y="365"/>
                        <a:pt x="92" y="365"/>
                      </a:cubicBezTo>
                      <a:cubicBezTo>
                        <a:pt x="92" y="365"/>
                        <a:pt x="92" y="365"/>
                        <a:pt x="92" y="365"/>
                      </a:cubicBezTo>
                      <a:cubicBezTo>
                        <a:pt x="92" y="364"/>
                        <a:pt x="92" y="364"/>
                        <a:pt x="92" y="364"/>
                      </a:cubicBezTo>
                      <a:cubicBezTo>
                        <a:pt x="96" y="331"/>
                        <a:pt x="96" y="331"/>
                        <a:pt x="96" y="331"/>
                      </a:cubicBezTo>
                      <a:cubicBezTo>
                        <a:pt x="98" y="332"/>
                        <a:pt x="98" y="332"/>
                        <a:pt x="98" y="332"/>
                      </a:cubicBezTo>
                      <a:cubicBezTo>
                        <a:pt x="96" y="366"/>
                        <a:pt x="96" y="366"/>
                        <a:pt x="96" y="366"/>
                      </a:cubicBezTo>
                      <a:cubicBezTo>
                        <a:pt x="96" y="366"/>
                        <a:pt x="96" y="366"/>
                        <a:pt x="96" y="366"/>
                      </a:cubicBezTo>
                      <a:close/>
                      <a:moveTo>
                        <a:pt x="91" y="361"/>
                      </a:moveTo>
                      <a:cubicBezTo>
                        <a:pt x="89" y="359"/>
                        <a:pt x="89" y="359"/>
                        <a:pt x="89" y="359"/>
                      </a:cubicBezTo>
                      <a:cubicBezTo>
                        <a:pt x="92" y="330"/>
                        <a:pt x="92" y="330"/>
                        <a:pt x="92" y="330"/>
                      </a:cubicBezTo>
                      <a:cubicBezTo>
                        <a:pt x="94" y="331"/>
                        <a:pt x="94" y="331"/>
                        <a:pt x="94" y="331"/>
                      </a:cubicBezTo>
                      <a:cubicBezTo>
                        <a:pt x="91" y="361"/>
                        <a:pt x="91" y="361"/>
                        <a:pt x="91" y="361"/>
                      </a:cubicBezTo>
                      <a:cubicBezTo>
                        <a:pt x="91" y="361"/>
                        <a:pt x="91" y="361"/>
                        <a:pt x="91" y="361"/>
                      </a:cubicBezTo>
                      <a:close/>
                      <a:moveTo>
                        <a:pt x="91" y="329"/>
                      </a:moveTo>
                      <a:cubicBezTo>
                        <a:pt x="88" y="358"/>
                        <a:pt x="88" y="358"/>
                        <a:pt x="88" y="358"/>
                      </a:cubicBezTo>
                      <a:cubicBezTo>
                        <a:pt x="88" y="359"/>
                        <a:pt x="88" y="359"/>
                        <a:pt x="88" y="359"/>
                      </a:cubicBezTo>
                      <a:cubicBezTo>
                        <a:pt x="74" y="359"/>
                        <a:pt x="74" y="359"/>
                        <a:pt x="74" y="359"/>
                      </a:cubicBezTo>
                      <a:cubicBezTo>
                        <a:pt x="74" y="359"/>
                        <a:pt x="74" y="359"/>
                        <a:pt x="74" y="359"/>
                      </a:cubicBezTo>
                      <a:cubicBezTo>
                        <a:pt x="73" y="358"/>
                        <a:pt x="71" y="358"/>
                        <a:pt x="71" y="357"/>
                      </a:cubicBezTo>
                      <a:cubicBezTo>
                        <a:pt x="71" y="357"/>
                        <a:pt x="71" y="357"/>
                        <a:pt x="71" y="357"/>
                      </a:cubicBezTo>
                      <a:cubicBezTo>
                        <a:pt x="72" y="357"/>
                        <a:pt x="72" y="357"/>
                        <a:pt x="72" y="357"/>
                      </a:cubicBezTo>
                      <a:cubicBezTo>
                        <a:pt x="72" y="357"/>
                        <a:pt x="72" y="357"/>
                        <a:pt x="72" y="357"/>
                      </a:cubicBezTo>
                      <a:cubicBezTo>
                        <a:pt x="75" y="356"/>
                        <a:pt x="79" y="357"/>
                        <a:pt x="82" y="357"/>
                      </a:cubicBezTo>
                      <a:cubicBezTo>
                        <a:pt x="82" y="357"/>
                        <a:pt x="82" y="357"/>
                        <a:pt x="82" y="357"/>
                      </a:cubicBezTo>
                      <a:cubicBezTo>
                        <a:pt x="83" y="355"/>
                        <a:pt x="83" y="355"/>
                        <a:pt x="83" y="355"/>
                      </a:cubicBezTo>
                      <a:cubicBezTo>
                        <a:pt x="86" y="327"/>
                        <a:pt x="86" y="327"/>
                        <a:pt x="86" y="327"/>
                      </a:cubicBezTo>
                      <a:cubicBezTo>
                        <a:pt x="86" y="327"/>
                        <a:pt x="86" y="327"/>
                        <a:pt x="86" y="327"/>
                      </a:cubicBezTo>
                      <a:cubicBezTo>
                        <a:pt x="87" y="328"/>
                        <a:pt x="89" y="328"/>
                        <a:pt x="91" y="329"/>
                      </a:cubicBezTo>
                      <a:cubicBezTo>
                        <a:pt x="91" y="329"/>
                        <a:pt x="91" y="329"/>
                        <a:pt x="91" y="329"/>
                      </a:cubicBezTo>
                      <a:cubicBezTo>
                        <a:pt x="91" y="329"/>
                        <a:pt x="91" y="329"/>
                        <a:pt x="91" y="329"/>
                      </a:cubicBezTo>
                      <a:close/>
                      <a:moveTo>
                        <a:pt x="82" y="353"/>
                      </a:moveTo>
                      <a:cubicBezTo>
                        <a:pt x="80" y="353"/>
                        <a:pt x="80" y="351"/>
                        <a:pt x="80" y="350"/>
                      </a:cubicBezTo>
                      <a:cubicBezTo>
                        <a:pt x="80" y="350"/>
                        <a:pt x="80" y="350"/>
                        <a:pt x="80" y="350"/>
                      </a:cubicBezTo>
                      <a:cubicBezTo>
                        <a:pt x="83" y="325"/>
                        <a:pt x="83" y="325"/>
                        <a:pt x="83" y="325"/>
                      </a:cubicBezTo>
                      <a:cubicBezTo>
                        <a:pt x="85" y="326"/>
                        <a:pt x="85" y="326"/>
                        <a:pt x="85" y="326"/>
                      </a:cubicBezTo>
                      <a:cubicBezTo>
                        <a:pt x="82" y="353"/>
                        <a:pt x="82" y="353"/>
                        <a:pt x="82" y="353"/>
                      </a:cubicBezTo>
                      <a:cubicBezTo>
                        <a:pt x="82" y="353"/>
                        <a:pt x="82" y="353"/>
                        <a:pt x="82" y="353"/>
                      </a:cubicBezTo>
                      <a:close/>
                      <a:moveTo>
                        <a:pt x="82" y="324"/>
                      </a:moveTo>
                      <a:cubicBezTo>
                        <a:pt x="80" y="333"/>
                        <a:pt x="79" y="342"/>
                        <a:pt x="78" y="351"/>
                      </a:cubicBezTo>
                      <a:cubicBezTo>
                        <a:pt x="78" y="351"/>
                        <a:pt x="78" y="351"/>
                        <a:pt x="78" y="351"/>
                      </a:cubicBezTo>
                      <a:cubicBezTo>
                        <a:pt x="59" y="349"/>
                        <a:pt x="59" y="349"/>
                        <a:pt x="59" y="349"/>
                      </a:cubicBezTo>
                      <a:cubicBezTo>
                        <a:pt x="59" y="349"/>
                        <a:pt x="59" y="349"/>
                        <a:pt x="59" y="349"/>
                      </a:cubicBezTo>
                      <a:cubicBezTo>
                        <a:pt x="58" y="348"/>
                        <a:pt x="58" y="348"/>
                        <a:pt x="58" y="347"/>
                      </a:cubicBezTo>
                      <a:cubicBezTo>
                        <a:pt x="62" y="346"/>
                        <a:pt x="66" y="348"/>
                        <a:pt x="70" y="348"/>
                      </a:cubicBezTo>
                      <a:cubicBezTo>
                        <a:pt x="70" y="346"/>
                        <a:pt x="70" y="344"/>
                        <a:pt x="71" y="342"/>
                      </a:cubicBezTo>
                      <a:cubicBezTo>
                        <a:pt x="71" y="342"/>
                        <a:pt x="71" y="342"/>
                        <a:pt x="71" y="342"/>
                      </a:cubicBezTo>
                      <a:cubicBezTo>
                        <a:pt x="73" y="319"/>
                        <a:pt x="73" y="319"/>
                        <a:pt x="73" y="319"/>
                      </a:cubicBezTo>
                      <a:cubicBezTo>
                        <a:pt x="73" y="319"/>
                        <a:pt x="73" y="319"/>
                        <a:pt x="73" y="319"/>
                      </a:cubicBezTo>
                      <a:cubicBezTo>
                        <a:pt x="76" y="321"/>
                        <a:pt x="79" y="322"/>
                        <a:pt x="82" y="324"/>
                      </a:cubicBezTo>
                      <a:cubicBezTo>
                        <a:pt x="82" y="324"/>
                        <a:pt x="82" y="324"/>
                        <a:pt x="82" y="324"/>
                      </a:cubicBezTo>
                      <a:cubicBezTo>
                        <a:pt x="82" y="324"/>
                        <a:pt x="82" y="324"/>
                        <a:pt x="82" y="324"/>
                      </a:cubicBezTo>
                      <a:close/>
                      <a:moveTo>
                        <a:pt x="71" y="322"/>
                      </a:moveTo>
                      <a:cubicBezTo>
                        <a:pt x="69" y="345"/>
                        <a:pt x="69" y="345"/>
                        <a:pt x="69" y="345"/>
                      </a:cubicBezTo>
                      <a:cubicBezTo>
                        <a:pt x="67" y="342"/>
                        <a:pt x="67" y="342"/>
                        <a:pt x="67" y="342"/>
                      </a:cubicBezTo>
                      <a:cubicBezTo>
                        <a:pt x="70" y="315"/>
                        <a:pt x="70" y="315"/>
                        <a:pt x="70" y="315"/>
                      </a:cubicBezTo>
                      <a:cubicBezTo>
                        <a:pt x="70" y="315"/>
                        <a:pt x="70" y="315"/>
                        <a:pt x="70" y="315"/>
                      </a:cubicBezTo>
                      <a:cubicBezTo>
                        <a:pt x="73" y="316"/>
                        <a:pt x="71" y="320"/>
                        <a:pt x="71" y="322"/>
                      </a:cubicBezTo>
                      <a:cubicBezTo>
                        <a:pt x="71" y="322"/>
                        <a:pt x="71" y="322"/>
                        <a:pt x="71" y="322"/>
                      </a:cubicBezTo>
                      <a:cubicBezTo>
                        <a:pt x="71" y="322"/>
                        <a:pt x="71" y="322"/>
                        <a:pt x="71" y="322"/>
                      </a:cubicBezTo>
                      <a:close/>
                      <a:moveTo>
                        <a:pt x="133" y="320"/>
                      </a:moveTo>
                      <a:cubicBezTo>
                        <a:pt x="143" y="321"/>
                        <a:pt x="154" y="323"/>
                        <a:pt x="163" y="319"/>
                      </a:cubicBezTo>
                      <a:cubicBezTo>
                        <a:pt x="163" y="319"/>
                        <a:pt x="164" y="319"/>
                        <a:pt x="164" y="318"/>
                      </a:cubicBezTo>
                      <a:cubicBezTo>
                        <a:pt x="163" y="317"/>
                        <a:pt x="161" y="318"/>
                        <a:pt x="160" y="318"/>
                      </a:cubicBezTo>
                      <a:cubicBezTo>
                        <a:pt x="149" y="321"/>
                        <a:pt x="137" y="320"/>
                        <a:pt x="127" y="315"/>
                      </a:cubicBezTo>
                      <a:cubicBezTo>
                        <a:pt x="127" y="315"/>
                        <a:pt x="128" y="315"/>
                        <a:pt x="128" y="315"/>
                      </a:cubicBezTo>
                      <a:cubicBezTo>
                        <a:pt x="141" y="316"/>
                        <a:pt x="154" y="315"/>
                        <a:pt x="166" y="314"/>
                      </a:cubicBezTo>
                      <a:cubicBezTo>
                        <a:pt x="167" y="314"/>
                        <a:pt x="168" y="314"/>
                        <a:pt x="168" y="315"/>
                      </a:cubicBezTo>
                      <a:cubicBezTo>
                        <a:pt x="168" y="315"/>
                        <a:pt x="168" y="315"/>
                        <a:pt x="168" y="315"/>
                      </a:cubicBezTo>
                      <a:cubicBezTo>
                        <a:pt x="168" y="320"/>
                        <a:pt x="168" y="320"/>
                        <a:pt x="168" y="320"/>
                      </a:cubicBezTo>
                      <a:cubicBezTo>
                        <a:pt x="168" y="320"/>
                        <a:pt x="168" y="320"/>
                        <a:pt x="168" y="320"/>
                      </a:cubicBezTo>
                      <a:cubicBezTo>
                        <a:pt x="168" y="320"/>
                        <a:pt x="168" y="320"/>
                        <a:pt x="168" y="320"/>
                      </a:cubicBezTo>
                      <a:cubicBezTo>
                        <a:pt x="157" y="324"/>
                        <a:pt x="144" y="329"/>
                        <a:pt x="131" y="324"/>
                      </a:cubicBezTo>
                      <a:cubicBezTo>
                        <a:pt x="127" y="323"/>
                        <a:pt x="123" y="321"/>
                        <a:pt x="120" y="319"/>
                      </a:cubicBezTo>
                      <a:cubicBezTo>
                        <a:pt x="115" y="316"/>
                        <a:pt x="109" y="313"/>
                        <a:pt x="107" y="307"/>
                      </a:cubicBezTo>
                      <a:cubicBezTo>
                        <a:pt x="116" y="311"/>
                        <a:pt x="124" y="316"/>
                        <a:pt x="133" y="320"/>
                      </a:cubicBezTo>
                      <a:cubicBezTo>
                        <a:pt x="133" y="320"/>
                        <a:pt x="133" y="320"/>
                        <a:pt x="133" y="320"/>
                      </a:cubicBezTo>
                      <a:cubicBezTo>
                        <a:pt x="133" y="320"/>
                        <a:pt x="133" y="320"/>
                        <a:pt x="133" y="320"/>
                      </a:cubicBezTo>
                      <a:close/>
                      <a:moveTo>
                        <a:pt x="69" y="314"/>
                      </a:moveTo>
                      <a:cubicBezTo>
                        <a:pt x="65" y="341"/>
                        <a:pt x="65" y="341"/>
                        <a:pt x="65" y="341"/>
                      </a:cubicBezTo>
                      <a:cubicBezTo>
                        <a:pt x="49" y="340"/>
                        <a:pt x="49" y="340"/>
                        <a:pt x="49" y="340"/>
                      </a:cubicBezTo>
                      <a:cubicBezTo>
                        <a:pt x="54" y="303"/>
                        <a:pt x="54" y="303"/>
                        <a:pt x="54" y="303"/>
                      </a:cubicBezTo>
                      <a:cubicBezTo>
                        <a:pt x="55" y="298"/>
                        <a:pt x="55" y="298"/>
                        <a:pt x="55" y="298"/>
                      </a:cubicBezTo>
                      <a:cubicBezTo>
                        <a:pt x="55" y="298"/>
                        <a:pt x="55" y="298"/>
                        <a:pt x="55" y="298"/>
                      </a:cubicBezTo>
                      <a:cubicBezTo>
                        <a:pt x="59" y="303"/>
                        <a:pt x="64" y="308"/>
                        <a:pt x="69" y="314"/>
                      </a:cubicBezTo>
                      <a:cubicBezTo>
                        <a:pt x="69" y="314"/>
                        <a:pt x="69" y="314"/>
                        <a:pt x="69" y="314"/>
                      </a:cubicBezTo>
                      <a:cubicBezTo>
                        <a:pt x="69" y="314"/>
                        <a:pt x="69" y="314"/>
                        <a:pt x="69" y="314"/>
                      </a:cubicBezTo>
                      <a:close/>
                      <a:moveTo>
                        <a:pt x="53" y="294"/>
                      </a:moveTo>
                      <a:cubicBezTo>
                        <a:pt x="47" y="341"/>
                        <a:pt x="47" y="341"/>
                        <a:pt x="47" y="341"/>
                      </a:cubicBezTo>
                      <a:cubicBezTo>
                        <a:pt x="47" y="341"/>
                        <a:pt x="47" y="341"/>
                        <a:pt x="47" y="341"/>
                      </a:cubicBezTo>
                      <a:cubicBezTo>
                        <a:pt x="46" y="342"/>
                        <a:pt x="45" y="341"/>
                        <a:pt x="45" y="341"/>
                      </a:cubicBezTo>
                      <a:cubicBezTo>
                        <a:pt x="45" y="341"/>
                        <a:pt x="45" y="341"/>
                        <a:pt x="45" y="341"/>
                      </a:cubicBezTo>
                      <a:cubicBezTo>
                        <a:pt x="44" y="341"/>
                        <a:pt x="44" y="341"/>
                        <a:pt x="44" y="341"/>
                      </a:cubicBezTo>
                      <a:cubicBezTo>
                        <a:pt x="52" y="295"/>
                        <a:pt x="52" y="295"/>
                        <a:pt x="52" y="295"/>
                      </a:cubicBezTo>
                      <a:cubicBezTo>
                        <a:pt x="52" y="295"/>
                        <a:pt x="52" y="295"/>
                        <a:pt x="52" y="295"/>
                      </a:cubicBezTo>
                      <a:cubicBezTo>
                        <a:pt x="52" y="294"/>
                        <a:pt x="53" y="295"/>
                        <a:pt x="53" y="294"/>
                      </a:cubicBezTo>
                      <a:cubicBezTo>
                        <a:pt x="53" y="294"/>
                        <a:pt x="53" y="294"/>
                        <a:pt x="53" y="294"/>
                      </a:cubicBezTo>
                      <a:cubicBezTo>
                        <a:pt x="53" y="294"/>
                        <a:pt x="53" y="294"/>
                        <a:pt x="53" y="294"/>
                      </a:cubicBezTo>
                      <a:close/>
                      <a:moveTo>
                        <a:pt x="105" y="307"/>
                      </a:moveTo>
                      <a:cubicBezTo>
                        <a:pt x="110" y="314"/>
                        <a:pt x="110" y="314"/>
                        <a:pt x="110" y="314"/>
                      </a:cubicBezTo>
                      <a:cubicBezTo>
                        <a:pt x="110" y="314"/>
                        <a:pt x="110" y="314"/>
                        <a:pt x="110" y="314"/>
                      </a:cubicBezTo>
                      <a:cubicBezTo>
                        <a:pt x="124" y="328"/>
                        <a:pt x="147" y="332"/>
                        <a:pt x="165" y="323"/>
                      </a:cubicBezTo>
                      <a:cubicBezTo>
                        <a:pt x="166" y="322"/>
                        <a:pt x="167" y="322"/>
                        <a:pt x="168" y="321"/>
                      </a:cubicBezTo>
                      <a:cubicBezTo>
                        <a:pt x="169" y="322"/>
                        <a:pt x="168" y="323"/>
                        <a:pt x="168" y="324"/>
                      </a:cubicBezTo>
                      <a:cubicBezTo>
                        <a:pt x="168" y="324"/>
                        <a:pt x="168" y="324"/>
                        <a:pt x="168" y="324"/>
                      </a:cubicBezTo>
                      <a:cubicBezTo>
                        <a:pt x="166" y="325"/>
                        <a:pt x="166" y="325"/>
                        <a:pt x="166" y="325"/>
                      </a:cubicBezTo>
                      <a:cubicBezTo>
                        <a:pt x="166" y="325"/>
                        <a:pt x="166" y="325"/>
                        <a:pt x="166" y="325"/>
                      </a:cubicBezTo>
                      <a:cubicBezTo>
                        <a:pt x="156" y="330"/>
                        <a:pt x="145" y="333"/>
                        <a:pt x="133" y="333"/>
                      </a:cubicBezTo>
                      <a:cubicBezTo>
                        <a:pt x="121" y="333"/>
                        <a:pt x="112" y="329"/>
                        <a:pt x="103" y="322"/>
                      </a:cubicBezTo>
                      <a:cubicBezTo>
                        <a:pt x="103" y="322"/>
                        <a:pt x="103" y="322"/>
                        <a:pt x="103" y="322"/>
                      </a:cubicBezTo>
                      <a:cubicBezTo>
                        <a:pt x="102" y="323"/>
                        <a:pt x="102" y="323"/>
                        <a:pt x="102" y="323"/>
                      </a:cubicBezTo>
                      <a:cubicBezTo>
                        <a:pt x="102" y="323"/>
                        <a:pt x="102" y="323"/>
                        <a:pt x="102" y="323"/>
                      </a:cubicBezTo>
                      <a:cubicBezTo>
                        <a:pt x="94" y="314"/>
                        <a:pt x="89" y="304"/>
                        <a:pt x="86" y="293"/>
                      </a:cubicBezTo>
                      <a:cubicBezTo>
                        <a:pt x="92" y="297"/>
                        <a:pt x="98" y="303"/>
                        <a:pt x="105" y="307"/>
                      </a:cubicBezTo>
                      <a:cubicBezTo>
                        <a:pt x="105" y="307"/>
                        <a:pt x="105" y="307"/>
                        <a:pt x="105" y="307"/>
                      </a:cubicBezTo>
                      <a:cubicBezTo>
                        <a:pt x="105" y="307"/>
                        <a:pt x="105" y="307"/>
                        <a:pt x="105" y="307"/>
                      </a:cubicBezTo>
                      <a:close/>
                      <a:moveTo>
                        <a:pt x="83" y="292"/>
                      </a:moveTo>
                      <a:cubicBezTo>
                        <a:pt x="88" y="305"/>
                        <a:pt x="93" y="317"/>
                        <a:pt x="104" y="327"/>
                      </a:cubicBezTo>
                      <a:cubicBezTo>
                        <a:pt x="104" y="327"/>
                        <a:pt x="104" y="327"/>
                        <a:pt x="104" y="327"/>
                      </a:cubicBezTo>
                      <a:cubicBezTo>
                        <a:pt x="109" y="331"/>
                        <a:pt x="109" y="331"/>
                        <a:pt x="109" y="331"/>
                      </a:cubicBezTo>
                      <a:cubicBezTo>
                        <a:pt x="109" y="331"/>
                        <a:pt x="109" y="331"/>
                        <a:pt x="109" y="331"/>
                      </a:cubicBezTo>
                      <a:cubicBezTo>
                        <a:pt x="102" y="329"/>
                        <a:pt x="94" y="326"/>
                        <a:pt x="90" y="319"/>
                      </a:cubicBezTo>
                      <a:cubicBezTo>
                        <a:pt x="83" y="310"/>
                        <a:pt x="79" y="298"/>
                        <a:pt x="76" y="287"/>
                      </a:cubicBezTo>
                      <a:cubicBezTo>
                        <a:pt x="76" y="287"/>
                        <a:pt x="76" y="287"/>
                        <a:pt x="76" y="287"/>
                      </a:cubicBezTo>
                      <a:cubicBezTo>
                        <a:pt x="83" y="292"/>
                        <a:pt x="83" y="292"/>
                        <a:pt x="83" y="292"/>
                      </a:cubicBezTo>
                      <a:cubicBezTo>
                        <a:pt x="83" y="292"/>
                        <a:pt x="83" y="292"/>
                        <a:pt x="83" y="292"/>
                      </a:cubicBezTo>
                      <a:close/>
                      <a:moveTo>
                        <a:pt x="74" y="285"/>
                      </a:moveTo>
                      <a:cubicBezTo>
                        <a:pt x="76" y="297"/>
                        <a:pt x="81" y="307"/>
                        <a:pt x="86" y="317"/>
                      </a:cubicBezTo>
                      <a:cubicBezTo>
                        <a:pt x="88" y="320"/>
                        <a:pt x="91" y="323"/>
                        <a:pt x="94" y="325"/>
                      </a:cubicBezTo>
                      <a:cubicBezTo>
                        <a:pt x="84" y="323"/>
                        <a:pt x="76" y="313"/>
                        <a:pt x="73" y="304"/>
                      </a:cubicBezTo>
                      <a:cubicBezTo>
                        <a:pt x="70" y="296"/>
                        <a:pt x="67" y="289"/>
                        <a:pt x="68" y="280"/>
                      </a:cubicBezTo>
                      <a:cubicBezTo>
                        <a:pt x="68" y="280"/>
                        <a:pt x="68" y="280"/>
                        <a:pt x="68" y="280"/>
                      </a:cubicBezTo>
                      <a:cubicBezTo>
                        <a:pt x="74" y="285"/>
                        <a:pt x="74" y="285"/>
                        <a:pt x="74" y="285"/>
                      </a:cubicBezTo>
                      <a:cubicBezTo>
                        <a:pt x="74" y="285"/>
                        <a:pt x="74" y="285"/>
                        <a:pt x="74" y="285"/>
                      </a:cubicBezTo>
                      <a:close/>
                      <a:moveTo>
                        <a:pt x="100" y="282"/>
                      </a:moveTo>
                      <a:cubicBezTo>
                        <a:pt x="100" y="285"/>
                        <a:pt x="101" y="287"/>
                        <a:pt x="101" y="289"/>
                      </a:cubicBezTo>
                      <a:cubicBezTo>
                        <a:pt x="98" y="290"/>
                        <a:pt x="97" y="288"/>
                        <a:pt x="95" y="286"/>
                      </a:cubicBezTo>
                      <a:cubicBezTo>
                        <a:pt x="93" y="284"/>
                        <a:pt x="91" y="282"/>
                        <a:pt x="93" y="279"/>
                      </a:cubicBezTo>
                      <a:cubicBezTo>
                        <a:pt x="95" y="279"/>
                        <a:pt x="98" y="280"/>
                        <a:pt x="100" y="282"/>
                      </a:cubicBezTo>
                      <a:cubicBezTo>
                        <a:pt x="100" y="282"/>
                        <a:pt x="100" y="282"/>
                        <a:pt x="100" y="282"/>
                      </a:cubicBezTo>
                      <a:cubicBezTo>
                        <a:pt x="100" y="282"/>
                        <a:pt x="100" y="282"/>
                        <a:pt x="100" y="282"/>
                      </a:cubicBezTo>
                      <a:close/>
                      <a:moveTo>
                        <a:pt x="89" y="279"/>
                      </a:moveTo>
                      <a:cubicBezTo>
                        <a:pt x="93" y="289"/>
                        <a:pt x="93" y="289"/>
                        <a:pt x="93" y="289"/>
                      </a:cubicBezTo>
                      <a:cubicBezTo>
                        <a:pt x="93" y="289"/>
                        <a:pt x="93" y="289"/>
                        <a:pt x="93" y="289"/>
                      </a:cubicBezTo>
                      <a:cubicBezTo>
                        <a:pt x="93" y="290"/>
                        <a:pt x="92" y="290"/>
                        <a:pt x="91" y="290"/>
                      </a:cubicBezTo>
                      <a:cubicBezTo>
                        <a:pt x="87" y="287"/>
                        <a:pt x="83" y="283"/>
                        <a:pt x="81" y="278"/>
                      </a:cubicBezTo>
                      <a:cubicBezTo>
                        <a:pt x="81" y="277"/>
                        <a:pt x="81" y="276"/>
                        <a:pt x="82" y="276"/>
                      </a:cubicBezTo>
                      <a:cubicBezTo>
                        <a:pt x="83" y="276"/>
                        <a:pt x="88" y="276"/>
                        <a:pt x="89" y="279"/>
                      </a:cubicBezTo>
                      <a:cubicBezTo>
                        <a:pt x="89" y="279"/>
                        <a:pt x="89" y="279"/>
                        <a:pt x="89" y="279"/>
                      </a:cubicBezTo>
                      <a:cubicBezTo>
                        <a:pt x="89" y="279"/>
                        <a:pt x="89" y="279"/>
                        <a:pt x="89" y="279"/>
                      </a:cubicBezTo>
                      <a:close/>
                      <a:moveTo>
                        <a:pt x="76" y="275"/>
                      </a:moveTo>
                      <a:cubicBezTo>
                        <a:pt x="76" y="277"/>
                        <a:pt x="81" y="278"/>
                        <a:pt x="79" y="280"/>
                      </a:cubicBezTo>
                      <a:cubicBezTo>
                        <a:pt x="77" y="280"/>
                        <a:pt x="76" y="282"/>
                        <a:pt x="75" y="281"/>
                      </a:cubicBezTo>
                      <a:cubicBezTo>
                        <a:pt x="72" y="278"/>
                        <a:pt x="69" y="275"/>
                        <a:pt x="70" y="271"/>
                      </a:cubicBezTo>
                      <a:cubicBezTo>
                        <a:pt x="71" y="270"/>
                        <a:pt x="72" y="271"/>
                        <a:pt x="73" y="271"/>
                      </a:cubicBezTo>
                      <a:cubicBezTo>
                        <a:pt x="74" y="272"/>
                        <a:pt x="75" y="273"/>
                        <a:pt x="76" y="275"/>
                      </a:cubicBezTo>
                      <a:cubicBezTo>
                        <a:pt x="76" y="275"/>
                        <a:pt x="76" y="275"/>
                        <a:pt x="76" y="275"/>
                      </a:cubicBezTo>
                      <a:cubicBezTo>
                        <a:pt x="76" y="275"/>
                        <a:pt x="76" y="275"/>
                        <a:pt x="76" y="275"/>
                      </a:cubicBezTo>
                      <a:close/>
                      <a:moveTo>
                        <a:pt x="82" y="267"/>
                      </a:moveTo>
                      <a:cubicBezTo>
                        <a:pt x="84" y="269"/>
                        <a:pt x="87" y="271"/>
                        <a:pt x="86" y="274"/>
                      </a:cubicBezTo>
                      <a:cubicBezTo>
                        <a:pt x="84" y="275"/>
                        <a:pt x="81" y="271"/>
                        <a:pt x="80" y="274"/>
                      </a:cubicBezTo>
                      <a:cubicBezTo>
                        <a:pt x="79" y="274"/>
                        <a:pt x="78" y="273"/>
                        <a:pt x="77" y="272"/>
                      </a:cubicBezTo>
                      <a:cubicBezTo>
                        <a:pt x="76" y="269"/>
                        <a:pt x="75" y="267"/>
                        <a:pt x="75" y="265"/>
                      </a:cubicBezTo>
                      <a:cubicBezTo>
                        <a:pt x="75" y="264"/>
                        <a:pt x="75" y="265"/>
                        <a:pt x="76" y="264"/>
                      </a:cubicBezTo>
                      <a:cubicBezTo>
                        <a:pt x="78" y="265"/>
                        <a:pt x="80" y="267"/>
                        <a:pt x="82" y="267"/>
                      </a:cubicBezTo>
                      <a:cubicBezTo>
                        <a:pt x="82" y="267"/>
                        <a:pt x="82" y="267"/>
                        <a:pt x="82" y="267"/>
                      </a:cubicBezTo>
                      <a:cubicBezTo>
                        <a:pt x="82" y="267"/>
                        <a:pt x="82" y="267"/>
                        <a:pt x="82" y="267"/>
                      </a:cubicBezTo>
                      <a:close/>
                      <a:moveTo>
                        <a:pt x="136" y="261"/>
                      </a:moveTo>
                      <a:cubicBezTo>
                        <a:pt x="137" y="262"/>
                        <a:pt x="137" y="263"/>
                        <a:pt x="137" y="263"/>
                      </a:cubicBezTo>
                      <a:cubicBezTo>
                        <a:pt x="137" y="263"/>
                        <a:pt x="137" y="263"/>
                        <a:pt x="137" y="263"/>
                      </a:cubicBezTo>
                      <a:cubicBezTo>
                        <a:pt x="129" y="263"/>
                        <a:pt x="129" y="263"/>
                        <a:pt x="129" y="263"/>
                      </a:cubicBezTo>
                      <a:cubicBezTo>
                        <a:pt x="129" y="263"/>
                        <a:pt x="129" y="263"/>
                        <a:pt x="129" y="263"/>
                      </a:cubicBezTo>
                      <a:cubicBezTo>
                        <a:pt x="129" y="260"/>
                        <a:pt x="133" y="262"/>
                        <a:pt x="136" y="261"/>
                      </a:cubicBezTo>
                      <a:cubicBezTo>
                        <a:pt x="136" y="261"/>
                        <a:pt x="136" y="261"/>
                        <a:pt x="136" y="261"/>
                      </a:cubicBezTo>
                      <a:cubicBezTo>
                        <a:pt x="136" y="261"/>
                        <a:pt x="136" y="261"/>
                        <a:pt x="136" y="261"/>
                      </a:cubicBezTo>
                      <a:close/>
                      <a:moveTo>
                        <a:pt x="157" y="262"/>
                      </a:moveTo>
                      <a:cubicBezTo>
                        <a:pt x="157" y="263"/>
                        <a:pt x="157" y="263"/>
                        <a:pt x="157" y="263"/>
                      </a:cubicBezTo>
                      <a:cubicBezTo>
                        <a:pt x="150" y="263"/>
                        <a:pt x="150" y="263"/>
                        <a:pt x="150" y="263"/>
                      </a:cubicBezTo>
                      <a:cubicBezTo>
                        <a:pt x="150" y="263"/>
                        <a:pt x="150" y="263"/>
                        <a:pt x="150" y="263"/>
                      </a:cubicBezTo>
                      <a:cubicBezTo>
                        <a:pt x="150" y="263"/>
                        <a:pt x="151" y="262"/>
                        <a:pt x="151" y="261"/>
                      </a:cubicBezTo>
                      <a:cubicBezTo>
                        <a:pt x="153" y="261"/>
                        <a:pt x="155" y="261"/>
                        <a:pt x="157" y="262"/>
                      </a:cubicBezTo>
                      <a:cubicBezTo>
                        <a:pt x="157" y="262"/>
                        <a:pt x="157" y="262"/>
                        <a:pt x="157" y="262"/>
                      </a:cubicBezTo>
                      <a:cubicBezTo>
                        <a:pt x="157" y="262"/>
                        <a:pt x="157" y="262"/>
                        <a:pt x="157" y="262"/>
                      </a:cubicBezTo>
                      <a:close/>
                      <a:moveTo>
                        <a:pt x="171" y="261"/>
                      </a:moveTo>
                      <a:cubicBezTo>
                        <a:pt x="171" y="261"/>
                        <a:pt x="170" y="262"/>
                        <a:pt x="170" y="262"/>
                      </a:cubicBezTo>
                      <a:cubicBezTo>
                        <a:pt x="169" y="262"/>
                        <a:pt x="169" y="262"/>
                        <a:pt x="169" y="261"/>
                      </a:cubicBezTo>
                      <a:cubicBezTo>
                        <a:pt x="169" y="261"/>
                        <a:pt x="169" y="260"/>
                        <a:pt x="169" y="260"/>
                      </a:cubicBezTo>
                      <a:cubicBezTo>
                        <a:pt x="170" y="260"/>
                        <a:pt x="170" y="260"/>
                        <a:pt x="171" y="261"/>
                      </a:cubicBezTo>
                      <a:cubicBezTo>
                        <a:pt x="171" y="261"/>
                        <a:pt x="171" y="261"/>
                        <a:pt x="171" y="261"/>
                      </a:cubicBezTo>
                      <a:cubicBezTo>
                        <a:pt x="171" y="261"/>
                        <a:pt x="171" y="261"/>
                        <a:pt x="171" y="261"/>
                      </a:cubicBezTo>
                      <a:close/>
                      <a:moveTo>
                        <a:pt x="163" y="261"/>
                      </a:moveTo>
                      <a:cubicBezTo>
                        <a:pt x="163" y="261"/>
                        <a:pt x="163" y="262"/>
                        <a:pt x="162" y="262"/>
                      </a:cubicBezTo>
                      <a:cubicBezTo>
                        <a:pt x="162" y="262"/>
                        <a:pt x="161" y="262"/>
                        <a:pt x="161" y="261"/>
                      </a:cubicBezTo>
                      <a:cubicBezTo>
                        <a:pt x="161" y="261"/>
                        <a:pt x="161" y="260"/>
                        <a:pt x="162" y="260"/>
                      </a:cubicBezTo>
                      <a:cubicBezTo>
                        <a:pt x="162" y="260"/>
                        <a:pt x="163" y="260"/>
                        <a:pt x="163" y="261"/>
                      </a:cubicBezTo>
                      <a:cubicBezTo>
                        <a:pt x="163" y="261"/>
                        <a:pt x="163" y="261"/>
                        <a:pt x="163" y="261"/>
                      </a:cubicBezTo>
                      <a:cubicBezTo>
                        <a:pt x="163" y="261"/>
                        <a:pt x="163" y="261"/>
                        <a:pt x="163" y="261"/>
                      </a:cubicBezTo>
                      <a:close/>
                      <a:moveTo>
                        <a:pt x="125" y="261"/>
                      </a:moveTo>
                      <a:cubicBezTo>
                        <a:pt x="124" y="262"/>
                        <a:pt x="123" y="262"/>
                        <a:pt x="123" y="261"/>
                      </a:cubicBezTo>
                      <a:cubicBezTo>
                        <a:pt x="123" y="261"/>
                        <a:pt x="123" y="260"/>
                        <a:pt x="124" y="260"/>
                      </a:cubicBezTo>
                      <a:cubicBezTo>
                        <a:pt x="124" y="260"/>
                        <a:pt x="126" y="261"/>
                        <a:pt x="125" y="261"/>
                      </a:cubicBezTo>
                      <a:cubicBezTo>
                        <a:pt x="125" y="261"/>
                        <a:pt x="125" y="261"/>
                        <a:pt x="125" y="261"/>
                      </a:cubicBezTo>
                      <a:cubicBezTo>
                        <a:pt x="125" y="261"/>
                        <a:pt x="125" y="261"/>
                        <a:pt x="125" y="261"/>
                      </a:cubicBezTo>
                      <a:close/>
                      <a:moveTo>
                        <a:pt x="167" y="261"/>
                      </a:moveTo>
                      <a:cubicBezTo>
                        <a:pt x="167" y="261"/>
                        <a:pt x="167" y="262"/>
                        <a:pt x="166" y="262"/>
                      </a:cubicBezTo>
                      <a:cubicBezTo>
                        <a:pt x="166" y="262"/>
                        <a:pt x="165" y="262"/>
                        <a:pt x="165" y="261"/>
                      </a:cubicBezTo>
                      <a:cubicBezTo>
                        <a:pt x="165" y="261"/>
                        <a:pt x="165" y="260"/>
                        <a:pt x="165" y="260"/>
                      </a:cubicBezTo>
                      <a:cubicBezTo>
                        <a:pt x="166" y="260"/>
                        <a:pt x="166" y="260"/>
                        <a:pt x="167" y="261"/>
                      </a:cubicBezTo>
                      <a:cubicBezTo>
                        <a:pt x="167" y="261"/>
                        <a:pt x="167" y="261"/>
                        <a:pt x="167" y="261"/>
                      </a:cubicBezTo>
                      <a:cubicBezTo>
                        <a:pt x="167" y="261"/>
                        <a:pt x="167" y="261"/>
                        <a:pt x="167" y="261"/>
                      </a:cubicBezTo>
                      <a:close/>
                      <a:moveTo>
                        <a:pt x="121" y="261"/>
                      </a:moveTo>
                      <a:cubicBezTo>
                        <a:pt x="121" y="261"/>
                        <a:pt x="120" y="262"/>
                        <a:pt x="120" y="262"/>
                      </a:cubicBezTo>
                      <a:cubicBezTo>
                        <a:pt x="119" y="262"/>
                        <a:pt x="118" y="262"/>
                        <a:pt x="118" y="261"/>
                      </a:cubicBezTo>
                      <a:cubicBezTo>
                        <a:pt x="118" y="260"/>
                        <a:pt x="119" y="260"/>
                        <a:pt x="119" y="260"/>
                      </a:cubicBezTo>
                      <a:cubicBezTo>
                        <a:pt x="120" y="260"/>
                        <a:pt x="121" y="260"/>
                        <a:pt x="121" y="261"/>
                      </a:cubicBezTo>
                      <a:cubicBezTo>
                        <a:pt x="121" y="261"/>
                        <a:pt x="121" y="261"/>
                        <a:pt x="121" y="261"/>
                      </a:cubicBezTo>
                      <a:cubicBezTo>
                        <a:pt x="121" y="261"/>
                        <a:pt x="121" y="261"/>
                        <a:pt x="121" y="261"/>
                      </a:cubicBezTo>
                      <a:close/>
                      <a:moveTo>
                        <a:pt x="116" y="261"/>
                      </a:moveTo>
                      <a:cubicBezTo>
                        <a:pt x="116" y="261"/>
                        <a:pt x="116" y="261"/>
                        <a:pt x="115" y="262"/>
                      </a:cubicBezTo>
                      <a:cubicBezTo>
                        <a:pt x="115" y="262"/>
                        <a:pt x="114" y="262"/>
                        <a:pt x="114" y="261"/>
                      </a:cubicBezTo>
                      <a:cubicBezTo>
                        <a:pt x="113" y="260"/>
                        <a:pt x="114" y="260"/>
                        <a:pt x="114" y="260"/>
                      </a:cubicBezTo>
                      <a:cubicBezTo>
                        <a:pt x="115" y="260"/>
                        <a:pt x="116" y="260"/>
                        <a:pt x="116" y="261"/>
                      </a:cubicBezTo>
                      <a:cubicBezTo>
                        <a:pt x="116" y="261"/>
                        <a:pt x="116" y="261"/>
                        <a:pt x="116" y="261"/>
                      </a:cubicBezTo>
                      <a:cubicBezTo>
                        <a:pt x="116" y="261"/>
                        <a:pt x="116" y="261"/>
                        <a:pt x="116" y="261"/>
                      </a:cubicBezTo>
                      <a:close/>
                      <a:moveTo>
                        <a:pt x="111" y="260"/>
                      </a:moveTo>
                      <a:cubicBezTo>
                        <a:pt x="112" y="261"/>
                        <a:pt x="111" y="261"/>
                        <a:pt x="111" y="262"/>
                      </a:cubicBezTo>
                      <a:cubicBezTo>
                        <a:pt x="110" y="262"/>
                        <a:pt x="109" y="262"/>
                        <a:pt x="109" y="261"/>
                      </a:cubicBezTo>
                      <a:cubicBezTo>
                        <a:pt x="109" y="260"/>
                        <a:pt x="109" y="260"/>
                        <a:pt x="110" y="260"/>
                      </a:cubicBezTo>
                      <a:cubicBezTo>
                        <a:pt x="110" y="260"/>
                        <a:pt x="111" y="260"/>
                        <a:pt x="111" y="260"/>
                      </a:cubicBezTo>
                      <a:cubicBezTo>
                        <a:pt x="111" y="260"/>
                        <a:pt x="111" y="260"/>
                        <a:pt x="111" y="260"/>
                      </a:cubicBezTo>
                      <a:cubicBezTo>
                        <a:pt x="111" y="260"/>
                        <a:pt x="111" y="260"/>
                        <a:pt x="111" y="260"/>
                      </a:cubicBezTo>
                      <a:close/>
                      <a:moveTo>
                        <a:pt x="107" y="261"/>
                      </a:moveTo>
                      <a:cubicBezTo>
                        <a:pt x="107" y="261"/>
                        <a:pt x="107" y="261"/>
                        <a:pt x="106" y="262"/>
                      </a:cubicBezTo>
                      <a:cubicBezTo>
                        <a:pt x="105" y="262"/>
                        <a:pt x="105" y="262"/>
                        <a:pt x="104" y="261"/>
                      </a:cubicBezTo>
                      <a:cubicBezTo>
                        <a:pt x="104" y="260"/>
                        <a:pt x="105" y="260"/>
                        <a:pt x="105" y="260"/>
                      </a:cubicBezTo>
                      <a:cubicBezTo>
                        <a:pt x="106" y="260"/>
                        <a:pt x="107" y="260"/>
                        <a:pt x="107" y="261"/>
                      </a:cubicBezTo>
                      <a:cubicBezTo>
                        <a:pt x="107" y="261"/>
                        <a:pt x="107" y="261"/>
                        <a:pt x="107" y="261"/>
                      </a:cubicBezTo>
                      <a:cubicBezTo>
                        <a:pt x="107" y="261"/>
                        <a:pt x="107" y="261"/>
                        <a:pt x="107" y="261"/>
                      </a:cubicBezTo>
                      <a:close/>
                      <a:moveTo>
                        <a:pt x="135" y="256"/>
                      </a:moveTo>
                      <a:cubicBezTo>
                        <a:pt x="135" y="257"/>
                        <a:pt x="136" y="258"/>
                        <a:pt x="135" y="259"/>
                      </a:cubicBezTo>
                      <a:cubicBezTo>
                        <a:pt x="135" y="259"/>
                        <a:pt x="135" y="259"/>
                        <a:pt x="135" y="259"/>
                      </a:cubicBezTo>
                      <a:cubicBezTo>
                        <a:pt x="130" y="259"/>
                        <a:pt x="130" y="259"/>
                        <a:pt x="130" y="259"/>
                      </a:cubicBezTo>
                      <a:cubicBezTo>
                        <a:pt x="130" y="259"/>
                        <a:pt x="130" y="259"/>
                        <a:pt x="130" y="259"/>
                      </a:cubicBezTo>
                      <a:cubicBezTo>
                        <a:pt x="130" y="258"/>
                        <a:pt x="131" y="256"/>
                        <a:pt x="131" y="255"/>
                      </a:cubicBezTo>
                      <a:cubicBezTo>
                        <a:pt x="133" y="253"/>
                        <a:pt x="135" y="254"/>
                        <a:pt x="135" y="256"/>
                      </a:cubicBezTo>
                      <a:cubicBezTo>
                        <a:pt x="135" y="256"/>
                        <a:pt x="135" y="256"/>
                        <a:pt x="135" y="256"/>
                      </a:cubicBezTo>
                      <a:cubicBezTo>
                        <a:pt x="135" y="256"/>
                        <a:pt x="135" y="256"/>
                        <a:pt x="135" y="256"/>
                      </a:cubicBezTo>
                      <a:close/>
                      <a:moveTo>
                        <a:pt x="156" y="255"/>
                      </a:moveTo>
                      <a:cubicBezTo>
                        <a:pt x="156" y="259"/>
                        <a:pt x="156" y="259"/>
                        <a:pt x="156" y="259"/>
                      </a:cubicBezTo>
                      <a:cubicBezTo>
                        <a:pt x="151" y="259"/>
                        <a:pt x="151" y="259"/>
                        <a:pt x="151" y="259"/>
                      </a:cubicBezTo>
                      <a:cubicBezTo>
                        <a:pt x="151" y="259"/>
                        <a:pt x="151" y="259"/>
                        <a:pt x="151" y="259"/>
                      </a:cubicBezTo>
                      <a:cubicBezTo>
                        <a:pt x="151" y="257"/>
                        <a:pt x="151" y="255"/>
                        <a:pt x="153" y="254"/>
                      </a:cubicBezTo>
                      <a:cubicBezTo>
                        <a:pt x="154" y="254"/>
                        <a:pt x="155" y="254"/>
                        <a:pt x="156" y="255"/>
                      </a:cubicBezTo>
                      <a:cubicBezTo>
                        <a:pt x="156" y="255"/>
                        <a:pt x="156" y="255"/>
                        <a:pt x="156" y="255"/>
                      </a:cubicBezTo>
                      <a:cubicBezTo>
                        <a:pt x="156" y="255"/>
                        <a:pt x="156" y="255"/>
                        <a:pt x="156" y="255"/>
                      </a:cubicBezTo>
                      <a:close/>
                      <a:moveTo>
                        <a:pt x="76" y="260"/>
                      </a:moveTo>
                      <a:cubicBezTo>
                        <a:pt x="76" y="261"/>
                        <a:pt x="75" y="261"/>
                        <a:pt x="74" y="261"/>
                      </a:cubicBezTo>
                      <a:cubicBezTo>
                        <a:pt x="74" y="263"/>
                        <a:pt x="75" y="265"/>
                        <a:pt x="74" y="266"/>
                      </a:cubicBezTo>
                      <a:cubicBezTo>
                        <a:pt x="70" y="266"/>
                        <a:pt x="69" y="262"/>
                        <a:pt x="68" y="259"/>
                      </a:cubicBezTo>
                      <a:cubicBezTo>
                        <a:pt x="67" y="257"/>
                        <a:pt x="66" y="256"/>
                        <a:pt x="67" y="254"/>
                      </a:cubicBezTo>
                      <a:cubicBezTo>
                        <a:pt x="67" y="253"/>
                        <a:pt x="69" y="254"/>
                        <a:pt x="70" y="254"/>
                      </a:cubicBezTo>
                      <a:cubicBezTo>
                        <a:pt x="72" y="255"/>
                        <a:pt x="74" y="257"/>
                        <a:pt x="76" y="260"/>
                      </a:cubicBezTo>
                      <a:cubicBezTo>
                        <a:pt x="76" y="260"/>
                        <a:pt x="76" y="260"/>
                        <a:pt x="76" y="260"/>
                      </a:cubicBezTo>
                      <a:cubicBezTo>
                        <a:pt x="76" y="260"/>
                        <a:pt x="76" y="260"/>
                        <a:pt x="76" y="260"/>
                      </a:cubicBezTo>
                      <a:close/>
                      <a:moveTo>
                        <a:pt x="146" y="245"/>
                      </a:moveTo>
                      <a:cubicBezTo>
                        <a:pt x="145" y="246"/>
                        <a:pt x="147" y="246"/>
                        <a:pt x="148" y="246"/>
                      </a:cubicBezTo>
                      <a:cubicBezTo>
                        <a:pt x="148" y="247"/>
                        <a:pt x="148" y="249"/>
                        <a:pt x="146" y="249"/>
                      </a:cubicBezTo>
                      <a:cubicBezTo>
                        <a:pt x="146" y="249"/>
                        <a:pt x="145" y="249"/>
                        <a:pt x="145" y="250"/>
                      </a:cubicBezTo>
                      <a:cubicBezTo>
                        <a:pt x="145" y="254"/>
                        <a:pt x="143" y="260"/>
                        <a:pt x="146" y="263"/>
                      </a:cubicBezTo>
                      <a:cubicBezTo>
                        <a:pt x="146" y="263"/>
                        <a:pt x="146" y="263"/>
                        <a:pt x="146" y="263"/>
                      </a:cubicBezTo>
                      <a:cubicBezTo>
                        <a:pt x="146" y="263"/>
                        <a:pt x="146" y="263"/>
                        <a:pt x="146" y="263"/>
                      </a:cubicBezTo>
                      <a:cubicBezTo>
                        <a:pt x="141" y="263"/>
                        <a:pt x="141" y="263"/>
                        <a:pt x="141" y="263"/>
                      </a:cubicBezTo>
                      <a:cubicBezTo>
                        <a:pt x="141" y="263"/>
                        <a:pt x="141" y="263"/>
                        <a:pt x="141" y="263"/>
                      </a:cubicBezTo>
                      <a:cubicBezTo>
                        <a:pt x="140" y="261"/>
                        <a:pt x="142" y="261"/>
                        <a:pt x="143" y="260"/>
                      </a:cubicBezTo>
                      <a:cubicBezTo>
                        <a:pt x="143" y="260"/>
                        <a:pt x="143" y="260"/>
                        <a:pt x="143" y="260"/>
                      </a:cubicBezTo>
                      <a:cubicBezTo>
                        <a:pt x="143" y="249"/>
                        <a:pt x="143" y="249"/>
                        <a:pt x="143" y="249"/>
                      </a:cubicBezTo>
                      <a:cubicBezTo>
                        <a:pt x="143" y="249"/>
                        <a:pt x="143" y="249"/>
                        <a:pt x="143" y="249"/>
                      </a:cubicBezTo>
                      <a:cubicBezTo>
                        <a:pt x="142" y="248"/>
                        <a:pt x="140" y="247"/>
                        <a:pt x="139" y="246"/>
                      </a:cubicBezTo>
                      <a:cubicBezTo>
                        <a:pt x="140" y="245"/>
                        <a:pt x="141" y="246"/>
                        <a:pt x="142" y="246"/>
                      </a:cubicBezTo>
                      <a:cubicBezTo>
                        <a:pt x="142" y="245"/>
                        <a:pt x="145" y="242"/>
                        <a:pt x="146" y="245"/>
                      </a:cubicBezTo>
                      <a:cubicBezTo>
                        <a:pt x="146" y="245"/>
                        <a:pt x="146" y="245"/>
                        <a:pt x="146" y="245"/>
                      </a:cubicBezTo>
                      <a:cubicBezTo>
                        <a:pt x="146" y="245"/>
                        <a:pt x="146" y="245"/>
                        <a:pt x="146" y="245"/>
                      </a:cubicBezTo>
                      <a:close/>
                      <a:moveTo>
                        <a:pt x="158" y="238"/>
                      </a:moveTo>
                      <a:cubicBezTo>
                        <a:pt x="158" y="239"/>
                        <a:pt x="158" y="239"/>
                        <a:pt x="157" y="239"/>
                      </a:cubicBezTo>
                      <a:cubicBezTo>
                        <a:pt x="157" y="240"/>
                        <a:pt x="156" y="239"/>
                        <a:pt x="156" y="239"/>
                      </a:cubicBezTo>
                      <a:cubicBezTo>
                        <a:pt x="156" y="238"/>
                        <a:pt x="156" y="237"/>
                        <a:pt x="157" y="237"/>
                      </a:cubicBezTo>
                      <a:cubicBezTo>
                        <a:pt x="158" y="237"/>
                        <a:pt x="158" y="237"/>
                        <a:pt x="158" y="238"/>
                      </a:cubicBezTo>
                      <a:cubicBezTo>
                        <a:pt x="158" y="238"/>
                        <a:pt x="158" y="238"/>
                        <a:pt x="158" y="238"/>
                      </a:cubicBezTo>
                      <a:cubicBezTo>
                        <a:pt x="158" y="238"/>
                        <a:pt x="158" y="238"/>
                        <a:pt x="158" y="238"/>
                      </a:cubicBezTo>
                      <a:close/>
                      <a:moveTo>
                        <a:pt x="167" y="238"/>
                      </a:moveTo>
                      <a:cubicBezTo>
                        <a:pt x="167" y="238"/>
                        <a:pt x="167" y="239"/>
                        <a:pt x="166" y="239"/>
                      </a:cubicBezTo>
                      <a:cubicBezTo>
                        <a:pt x="165" y="240"/>
                        <a:pt x="165" y="239"/>
                        <a:pt x="165" y="238"/>
                      </a:cubicBezTo>
                      <a:cubicBezTo>
                        <a:pt x="165" y="238"/>
                        <a:pt x="165" y="237"/>
                        <a:pt x="165" y="237"/>
                      </a:cubicBezTo>
                      <a:cubicBezTo>
                        <a:pt x="166" y="236"/>
                        <a:pt x="167" y="237"/>
                        <a:pt x="167" y="238"/>
                      </a:cubicBezTo>
                      <a:cubicBezTo>
                        <a:pt x="167" y="238"/>
                        <a:pt x="167" y="238"/>
                        <a:pt x="167" y="238"/>
                      </a:cubicBezTo>
                      <a:cubicBezTo>
                        <a:pt x="167" y="238"/>
                        <a:pt x="167" y="238"/>
                        <a:pt x="167" y="238"/>
                      </a:cubicBezTo>
                      <a:close/>
                      <a:moveTo>
                        <a:pt x="154" y="238"/>
                      </a:moveTo>
                      <a:cubicBezTo>
                        <a:pt x="154" y="239"/>
                        <a:pt x="154" y="239"/>
                        <a:pt x="153" y="239"/>
                      </a:cubicBezTo>
                      <a:cubicBezTo>
                        <a:pt x="152" y="239"/>
                        <a:pt x="152" y="239"/>
                        <a:pt x="152" y="238"/>
                      </a:cubicBezTo>
                      <a:cubicBezTo>
                        <a:pt x="152" y="238"/>
                        <a:pt x="152" y="237"/>
                        <a:pt x="153" y="237"/>
                      </a:cubicBezTo>
                      <a:cubicBezTo>
                        <a:pt x="154" y="237"/>
                        <a:pt x="154" y="237"/>
                        <a:pt x="154" y="238"/>
                      </a:cubicBezTo>
                      <a:cubicBezTo>
                        <a:pt x="154" y="238"/>
                        <a:pt x="154" y="238"/>
                        <a:pt x="154" y="238"/>
                      </a:cubicBezTo>
                      <a:cubicBezTo>
                        <a:pt x="154" y="238"/>
                        <a:pt x="154" y="238"/>
                        <a:pt x="154" y="238"/>
                      </a:cubicBezTo>
                      <a:close/>
                      <a:moveTo>
                        <a:pt x="147" y="237"/>
                      </a:moveTo>
                      <a:cubicBezTo>
                        <a:pt x="147" y="238"/>
                        <a:pt x="147" y="239"/>
                        <a:pt x="146" y="239"/>
                      </a:cubicBezTo>
                      <a:cubicBezTo>
                        <a:pt x="146" y="239"/>
                        <a:pt x="145" y="239"/>
                        <a:pt x="145" y="238"/>
                      </a:cubicBezTo>
                      <a:cubicBezTo>
                        <a:pt x="145" y="238"/>
                        <a:pt x="145" y="237"/>
                        <a:pt x="146" y="237"/>
                      </a:cubicBezTo>
                      <a:cubicBezTo>
                        <a:pt x="147" y="237"/>
                        <a:pt x="147" y="237"/>
                        <a:pt x="147" y="237"/>
                      </a:cubicBezTo>
                      <a:cubicBezTo>
                        <a:pt x="147" y="237"/>
                        <a:pt x="147" y="237"/>
                        <a:pt x="147" y="237"/>
                      </a:cubicBezTo>
                      <a:cubicBezTo>
                        <a:pt x="147" y="237"/>
                        <a:pt x="147" y="237"/>
                        <a:pt x="147" y="237"/>
                      </a:cubicBezTo>
                      <a:close/>
                      <a:moveTo>
                        <a:pt x="144" y="238"/>
                      </a:moveTo>
                      <a:cubicBezTo>
                        <a:pt x="144" y="238"/>
                        <a:pt x="143" y="239"/>
                        <a:pt x="143" y="239"/>
                      </a:cubicBezTo>
                      <a:cubicBezTo>
                        <a:pt x="142" y="240"/>
                        <a:pt x="141" y="239"/>
                        <a:pt x="141" y="238"/>
                      </a:cubicBezTo>
                      <a:cubicBezTo>
                        <a:pt x="141" y="238"/>
                        <a:pt x="141" y="237"/>
                        <a:pt x="142" y="237"/>
                      </a:cubicBezTo>
                      <a:cubicBezTo>
                        <a:pt x="143" y="236"/>
                        <a:pt x="143" y="237"/>
                        <a:pt x="144" y="238"/>
                      </a:cubicBezTo>
                      <a:cubicBezTo>
                        <a:pt x="144" y="238"/>
                        <a:pt x="144" y="238"/>
                        <a:pt x="144" y="238"/>
                      </a:cubicBezTo>
                      <a:cubicBezTo>
                        <a:pt x="144" y="238"/>
                        <a:pt x="144" y="238"/>
                        <a:pt x="144" y="238"/>
                      </a:cubicBezTo>
                      <a:close/>
                      <a:moveTo>
                        <a:pt x="175" y="238"/>
                      </a:moveTo>
                      <a:cubicBezTo>
                        <a:pt x="175" y="238"/>
                        <a:pt x="175" y="239"/>
                        <a:pt x="174" y="239"/>
                      </a:cubicBezTo>
                      <a:cubicBezTo>
                        <a:pt x="174" y="239"/>
                        <a:pt x="173" y="239"/>
                        <a:pt x="173" y="238"/>
                      </a:cubicBezTo>
                      <a:cubicBezTo>
                        <a:pt x="173" y="238"/>
                        <a:pt x="173" y="237"/>
                        <a:pt x="174" y="237"/>
                      </a:cubicBezTo>
                      <a:cubicBezTo>
                        <a:pt x="174" y="237"/>
                        <a:pt x="175" y="237"/>
                        <a:pt x="175" y="238"/>
                      </a:cubicBezTo>
                      <a:cubicBezTo>
                        <a:pt x="175" y="238"/>
                        <a:pt x="175" y="238"/>
                        <a:pt x="175" y="238"/>
                      </a:cubicBezTo>
                      <a:cubicBezTo>
                        <a:pt x="175" y="238"/>
                        <a:pt x="175" y="238"/>
                        <a:pt x="175" y="238"/>
                      </a:cubicBezTo>
                      <a:close/>
                      <a:moveTo>
                        <a:pt x="163" y="237"/>
                      </a:moveTo>
                      <a:cubicBezTo>
                        <a:pt x="164" y="238"/>
                        <a:pt x="163" y="239"/>
                        <a:pt x="163" y="239"/>
                      </a:cubicBezTo>
                      <a:cubicBezTo>
                        <a:pt x="162" y="239"/>
                        <a:pt x="161" y="239"/>
                        <a:pt x="161" y="238"/>
                      </a:cubicBezTo>
                      <a:cubicBezTo>
                        <a:pt x="161" y="237"/>
                        <a:pt x="162" y="237"/>
                        <a:pt x="162" y="237"/>
                      </a:cubicBezTo>
                      <a:cubicBezTo>
                        <a:pt x="163" y="236"/>
                        <a:pt x="163" y="237"/>
                        <a:pt x="163" y="237"/>
                      </a:cubicBezTo>
                      <a:cubicBezTo>
                        <a:pt x="163" y="237"/>
                        <a:pt x="163" y="237"/>
                        <a:pt x="163" y="237"/>
                      </a:cubicBezTo>
                      <a:cubicBezTo>
                        <a:pt x="163" y="237"/>
                        <a:pt x="163" y="237"/>
                        <a:pt x="163" y="237"/>
                      </a:cubicBezTo>
                      <a:close/>
                      <a:moveTo>
                        <a:pt x="137" y="237"/>
                      </a:moveTo>
                      <a:cubicBezTo>
                        <a:pt x="137" y="238"/>
                        <a:pt x="137" y="239"/>
                        <a:pt x="136" y="239"/>
                      </a:cubicBezTo>
                      <a:cubicBezTo>
                        <a:pt x="135" y="239"/>
                        <a:pt x="135" y="239"/>
                        <a:pt x="135" y="238"/>
                      </a:cubicBezTo>
                      <a:cubicBezTo>
                        <a:pt x="134" y="237"/>
                        <a:pt x="135" y="237"/>
                        <a:pt x="136" y="237"/>
                      </a:cubicBezTo>
                      <a:cubicBezTo>
                        <a:pt x="136" y="236"/>
                        <a:pt x="137" y="237"/>
                        <a:pt x="137" y="237"/>
                      </a:cubicBezTo>
                      <a:cubicBezTo>
                        <a:pt x="137" y="237"/>
                        <a:pt x="137" y="237"/>
                        <a:pt x="137" y="237"/>
                      </a:cubicBezTo>
                      <a:cubicBezTo>
                        <a:pt x="137" y="237"/>
                        <a:pt x="137" y="237"/>
                        <a:pt x="137" y="237"/>
                      </a:cubicBezTo>
                      <a:close/>
                      <a:moveTo>
                        <a:pt x="133" y="237"/>
                      </a:moveTo>
                      <a:cubicBezTo>
                        <a:pt x="133" y="238"/>
                        <a:pt x="132" y="239"/>
                        <a:pt x="132" y="239"/>
                      </a:cubicBezTo>
                      <a:cubicBezTo>
                        <a:pt x="131" y="239"/>
                        <a:pt x="131" y="239"/>
                        <a:pt x="131" y="238"/>
                      </a:cubicBezTo>
                      <a:cubicBezTo>
                        <a:pt x="130" y="237"/>
                        <a:pt x="131" y="237"/>
                        <a:pt x="131" y="236"/>
                      </a:cubicBezTo>
                      <a:cubicBezTo>
                        <a:pt x="132" y="236"/>
                        <a:pt x="133" y="237"/>
                        <a:pt x="133" y="237"/>
                      </a:cubicBezTo>
                      <a:cubicBezTo>
                        <a:pt x="133" y="237"/>
                        <a:pt x="133" y="237"/>
                        <a:pt x="133" y="237"/>
                      </a:cubicBezTo>
                      <a:cubicBezTo>
                        <a:pt x="133" y="237"/>
                        <a:pt x="133" y="237"/>
                        <a:pt x="133" y="237"/>
                      </a:cubicBezTo>
                      <a:close/>
                      <a:moveTo>
                        <a:pt x="45" y="235"/>
                      </a:moveTo>
                      <a:cubicBezTo>
                        <a:pt x="48" y="235"/>
                        <a:pt x="50" y="237"/>
                        <a:pt x="51" y="239"/>
                      </a:cubicBezTo>
                      <a:cubicBezTo>
                        <a:pt x="52" y="241"/>
                        <a:pt x="52" y="244"/>
                        <a:pt x="50" y="245"/>
                      </a:cubicBezTo>
                      <a:cubicBezTo>
                        <a:pt x="50" y="246"/>
                        <a:pt x="49" y="247"/>
                        <a:pt x="48" y="246"/>
                      </a:cubicBezTo>
                      <a:cubicBezTo>
                        <a:pt x="45" y="244"/>
                        <a:pt x="43" y="241"/>
                        <a:pt x="42" y="238"/>
                      </a:cubicBezTo>
                      <a:cubicBezTo>
                        <a:pt x="42" y="237"/>
                        <a:pt x="41" y="236"/>
                        <a:pt x="41" y="235"/>
                      </a:cubicBezTo>
                      <a:cubicBezTo>
                        <a:pt x="42" y="234"/>
                        <a:pt x="44" y="235"/>
                        <a:pt x="45" y="235"/>
                      </a:cubicBezTo>
                      <a:cubicBezTo>
                        <a:pt x="45" y="235"/>
                        <a:pt x="45" y="235"/>
                        <a:pt x="45" y="235"/>
                      </a:cubicBezTo>
                      <a:cubicBezTo>
                        <a:pt x="45" y="235"/>
                        <a:pt x="45" y="235"/>
                        <a:pt x="45" y="235"/>
                      </a:cubicBezTo>
                      <a:close/>
                      <a:moveTo>
                        <a:pt x="43" y="282"/>
                      </a:moveTo>
                      <a:cubicBezTo>
                        <a:pt x="38" y="277"/>
                        <a:pt x="38" y="277"/>
                        <a:pt x="38" y="277"/>
                      </a:cubicBezTo>
                      <a:cubicBezTo>
                        <a:pt x="40" y="272"/>
                        <a:pt x="40" y="272"/>
                        <a:pt x="40" y="272"/>
                      </a:cubicBezTo>
                      <a:cubicBezTo>
                        <a:pt x="40" y="272"/>
                        <a:pt x="40" y="272"/>
                        <a:pt x="40" y="272"/>
                      </a:cubicBezTo>
                      <a:cubicBezTo>
                        <a:pt x="36" y="271"/>
                        <a:pt x="34" y="266"/>
                        <a:pt x="32" y="263"/>
                      </a:cubicBezTo>
                      <a:cubicBezTo>
                        <a:pt x="32" y="263"/>
                        <a:pt x="32" y="263"/>
                        <a:pt x="32" y="263"/>
                      </a:cubicBezTo>
                      <a:cubicBezTo>
                        <a:pt x="33" y="263"/>
                        <a:pt x="33" y="263"/>
                        <a:pt x="33" y="263"/>
                      </a:cubicBezTo>
                      <a:cubicBezTo>
                        <a:pt x="33" y="263"/>
                        <a:pt x="33" y="263"/>
                        <a:pt x="33" y="263"/>
                      </a:cubicBezTo>
                      <a:cubicBezTo>
                        <a:pt x="36" y="265"/>
                        <a:pt x="38" y="268"/>
                        <a:pt x="42" y="268"/>
                      </a:cubicBezTo>
                      <a:cubicBezTo>
                        <a:pt x="42" y="268"/>
                        <a:pt x="42" y="268"/>
                        <a:pt x="42" y="268"/>
                      </a:cubicBezTo>
                      <a:cubicBezTo>
                        <a:pt x="58" y="232"/>
                        <a:pt x="58" y="232"/>
                        <a:pt x="58" y="232"/>
                      </a:cubicBezTo>
                      <a:cubicBezTo>
                        <a:pt x="62" y="239"/>
                        <a:pt x="62" y="239"/>
                        <a:pt x="62" y="239"/>
                      </a:cubicBezTo>
                      <a:cubicBezTo>
                        <a:pt x="43" y="282"/>
                        <a:pt x="43" y="282"/>
                        <a:pt x="43" y="282"/>
                      </a:cubicBezTo>
                      <a:cubicBezTo>
                        <a:pt x="43" y="282"/>
                        <a:pt x="43" y="282"/>
                        <a:pt x="43" y="282"/>
                      </a:cubicBezTo>
                      <a:close/>
                      <a:moveTo>
                        <a:pt x="16" y="227"/>
                      </a:moveTo>
                      <a:cubicBezTo>
                        <a:pt x="20" y="238"/>
                        <a:pt x="24" y="250"/>
                        <a:pt x="35" y="259"/>
                      </a:cubicBezTo>
                      <a:cubicBezTo>
                        <a:pt x="37" y="260"/>
                        <a:pt x="40" y="261"/>
                        <a:pt x="40" y="264"/>
                      </a:cubicBezTo>
                      <a:cubicBezTo>
                        <a:pt x="40" y="265"/>
                        <a:pt x="38" y="265"/>
                        <a:pt x="37" y="265"/>
                      </a:cubicBezTo>
                      <a:cubicBezTo>
                        <a:pt x="33" y="263"/>
                        <a:pt x="29" y="258"/>
                        <a:pt x="27" y="254"/>
                      </a:cubicBezTo>
                      <a:cubicBezTo>
                        <a:pt x="21" y="245"/>
                        <a:pt x="17" y="235"/>
                        <a:pt x="14" y="225"/>
                      </a:cubicBezTo>
                      <a:cubicBezTo>
                        <a:pt x="15" y="222"/>
                        <a:pt x="15" y="226"/>
                        <a:pt x="16" y="227"/>
                      </a:cubicBezTo>
                      <a:cubicBezTo>
                        <a:pt x="16" y="227"/>
                        <a:pt x="16" y="227"/>
                        <a:pt x="16" y="227"/>
                      </a:cubicBezTo>
                      <a:cubicBezTo>
                        <a:pt x="16" y="227"/>
                        <a:pt x="16" y="227"/>
                        <a:pt x="16" y="227"/>
                      </a:cubicBezTo>
                      <a:close/>
                      <a:moveTo>
                        <a:pt x="31" y="224"/>
                      </a:moveTo>
                      <a:cubicBezTo>
                        <a:pt x="36" y="233"/>
                        <a:pt x="40" y="242"/>
                        <a:pt x="44" y="251"/>
                      </a:cubicBezTo>
                      <a:cubicBezTo>
                        <a:pt x="45" y="254"/>
                        <a:pt x="45" y="259"/>
                        <a:pt x="42" y="261"/>
                      </a:cubicBezTo>
                      <a:cubicBezTo>
                        <a:pt x="41" y="261"/>
                        <a:pt x="40" y="260"/>
                        <a:pt x="40" y="259"/>
                      </a:cubicBezTo>
                      <a:cubicBezTo>
                        <a:pt x="39" y="255"/>
                        <a:pt x="42" y="250"/>
                        <a:pt x="39" y="246"/>
                      </a:cubicBezTo>
                      <a:cubicBezTo>
                        <a:pt x="36" y="238"/>
                        <a:pt x="33" y="231"/>
                        <a:pt x="29" y="223"/>
                      </a:cubicBezTo>
                      <a:cubicBezTo>
                        <a:pt x="30" y="222"/>
                        <a:pt x="31" y="223"/>
                        <a:pt x="31" y="224"/>
                      </a:cubicBezTo>
                      <a:cubicBezTo>
                        <a:pt x="31" y="224"/>
                        <a:pt x="31" y="224"/>
                        <a:pt x="31" y="224"/>
                      </a:cubicBezTo>
                      <a:cubicBezTo>
                        <a:pt x="31" y="224"/>
                        <a:pt x="31" y="224"/>
                        <a:pt x="31" y="224"/>
                      </a:cubicBezTo>
                      <a:close/>
                      <a:moveTo>
                        <a:pt x="19" y="223"/>
                      </a:moveTo>
                      <a:cubicBezTo>
                        <a:pt x="22" y="233"/>
                        <a:pt x="25" y="242"/>
                        <a:pt x="32" y="250"/>
                      </a:cubicBezTo>
                      <a:cubicBezTo>
                        <a:pt x="33" y="252"/>
                        <a:pt x="36" y="252"/>
                        <a:pt x="36" y="254"/>
                      </a:cubicBezTo>
                      <a:cubicBezTo>
                        <a:pt x="37" y="255"/>
                        <a:pt x="36" y="255"/>
                        <a:pt x="35" y="255"/>
                      </a:cubicBezTo>
                      <a:cubicBezTo>
                        <a:pt x="31" y="255"/>
                        <a:pt x="29" y="250"/>
                        <a:pt x="27" y="247"/>
                      </a:cubicBezTo>
                      <a:cubicBezTo>
                        <a:pt x="24" y="239"/>
                        <a:pt x="20" y="232"/>
                        <a:pt x="18" y="224"/>
                      </a:cubicBezTo>
                      <a:cubicBezTo>
                        <a:pt x="17" y="223"/>
                        <a:pt x="17" y="223"/>
                        <a:pt x="18" y="222"/>
                      </a:cubicBezTo>
                      <a:cubicBezTo>
                        <a:pt x="19" y="222"/>
                        <a:pt x="19" y="223"/>
                        <a:pt x="19" y="223"/>
                      </a:cubicBezTo>
                      <a:cubicBezTo>
                        <a:pt x="19" y="223"/>
                        <a:pt x="19" y="223"/>
                        <a:pt x="19" y="223"/>
                      </a:cubicBezTo>
                      <a:cubicBezTo>
                        <a:pt x="19" y="223"/>
                        <a:pt x="19" y="223"/>
                        <a:pt x="19" y="223"/>
                      </a:cubicBezTo>
                      <a:close/>
                      <a:moveTo>
                        <a:pt x="50" y="223"/>
                      </a:moveTo>
                      <a:cubicBezTo>
                        <a:pt x="54" y="223"/>
                        <a:pt x="54" y="227"/>
                        <a:pt x="55" y="229"/>
                      </a:cubicBezTo>
                      <a:cubicBezTo>
                        <a:pt x="55" y="232"/>
                        <a:pt x="56" y="234"/>
                        <a:pt x="55" y="236"/>
                      </a:cubicBezTo>
                      <a:cubicBezTo>
                        <a:pt x="53" y="236"/>
                        <a:pt x="52" y="234"/>
                        <a:pt x="50" y="233"/>
                      </a:cubicBezTo>
                      <a:cubicBezTo>
                        <a:pt x="48" y="230"/>
                        <a:pt x="47" y="227"/>
                        <a:pt x="47" y="223"/>
                      </a:cubicBezTo>
                      <a:cubicBezTo>
                        <a:pt x="47" y="221"/>
                        <a:pt x="49" y="223"/>
                        <a:pt x="50" y="223"/>
                      </a:cubicBezTo>
                      <a:cubicBezTo>
                        <a:pt x="50" y="223"/>
                        <a:pt x="50" y="223"/>
                        <a:pt x="50" y="223"/>
                      </a:cubicBezTo>
                      <a:cubicBezTo>
                        <a:pt x="50" y="223"/>
                        <a:pt x="50" y="223"/>
                        <a:pt x="50" y="223"/>
                      </a:cubicBezTo>
                      <a:close/>
                      <a:moveTo>
                        <a:pt x="39" y="223"/>
                      </a:moveTo>
                      <a:cubicBezTo>
                        <a:pt x="43" y="224"/>
                        <a:pt x="45" y="229"/>
                        <a:pt x="47" y="232"/>
                      </a:cubicBezTo>
                      <a:cubicBezTo>
                        <a:pt x="47" y="232"/>
                        <a:pt x="47" y="232"/>
                        <a:pt x="47" y="232"/>
                      </a:cubicBezTo>
                      <a:cubicBezTo>
                        <a:pt x="47" y="233"/>
                        <a:pt x="47" y="233"/>
                        <a:pt x="47" y="233"/>
                      </a:cubicBezTo>
                      <a:cubicBezTo>
                        <a:pt x="47" y="233"/>
                        <a:pt x="47" y="233"/>
                        <a:pt x="47" y="233"/>
                      </a:cubicBezTo>
                      <a:cubicBezTo>
                        <a:pt x="45" y="234"/>
                        <a:pt x="42" y="231"/>
                        <a:pt x="40" y="233"/>
                      </a:cubicBezTo>
                      <a:cubicBezTo>
                        <a:pt x="39" y="234"/>
                        <a:pt x="38" y="232"/>
                        <a:pt x="38" y="231"/>
                      </a:cubicBezTo>
                      <a:cubicBezTo>
                        <a:pt x="38" y="229"/>
                        <a:pt x="36" y="228"/>
                        <a:pt x="35" y="225"/>
                      </a:cubicBezTo>
                      <a:cubicBezTo>
                        <a:pt x="35" y="224"/>
                        <a:pt x="35" y="223"/>
                        <a:pt x="36" y="222"/>
                      </a:cubicBezTo>
                      <a:cubicBezTo>
                        <a:pt x="37" y="221"/>
                        <a:pt x="38" y="223"/>
                        <a:pt x="39" y="223"/>
                      </a:cubicBezTo>
                      <a:cubicBezTo>
                        <a:pt x="39" y="223"/>
                        <a:pt x="39" y="223"/>
                        <a:pt x="39" y="223"/>
                      </a:cubicBezTo>
                      <a:cubicBezTo>
                        <a:pt x="39" y="223"/>
                        <a:pt x="39" y="223"/>
                        <a:pt x="39" y="223"/>
                      </a:cubicBezTo>
                      <a:close/>
                      <a:moveTo>
                        <a:pt x="28" y="224"/>
                      </a:moveTo>
                      <a:cubicBezTo>
                        <a:pt x="31" y="231"/>
                        <a:pt x="34" y="237"/>
                        <a:pt x="36" y="244"/>
                      </a:cubicBezTo>
                      <a:cubicBezTo>
                        <a:pt x="36" y="244"/>
                        <a:pt x="36" y="244"/>
                        <a:pt x="36" y="244"/>
                      </a:cubicBezTo>
                      <a:cubicBezTo>
                        <a:pt x="36" y="246"/>
                        <a:pt x="37" y="247"/>
                        <a:pt x="35" y="248"/>
                      </a:cubicBezTo>
                      <a:cubicBezTo>
                        <a:pt x="35" y="249"/>
                        <a:pt x="34" y="248"/>
                        <a:pt x="34" y="247"/>
                      </a:cubicBezTo>
                      <a:cubicBezTo>
                        <a:pt x="34" y="243"/>
                        <a:pt x="32" y="239"/>
                        <a:pt x="31" y="235"/>
                      </a:cubicBezTo>
                      <a:cubicBezTo>
                        <a:pt x="29" y="231"/>
                        <a:pt x="27" y="227"/>
                        <a:pt x="25" y="222"/>
                      </a:cubicBezTo>
                      <a:cubicBezTo>
                        <a:pt x="27" y="222"/>
                        <a:pt x="28" y="223"/>
                        <a:pt x="28" y="224"/>
                      </a:cubicBezTo>
                      <a:cubicBezTo>
                        <a:pt x="28" y="224"/>
                        <a:pt x="28" y="224"/>
                        <a:pt x="28" y="224"/>
                      </a:cubicBezTo>
                      <a:cubicBezTo>
                        <a:pt x="28" y="224"/>
                        <a:pt x="28" y="224"/>
                        <a:pt x="28" y="224"/>
                      </a:cubicBezTo>
                      <a:close/>
                      <a:moveTo>
                        <a:pt x="22" y="221"/>
                      </a:moveTo>
                      <a:cubicBezTo>
                        <a:pt x="26" y="229"/>
                        <a:pt x="29" y="237"/>
                        <a:pt x="32" y="244"/>
                      </a:cubicBezTo>
                      <a:cubicBezTo>
                        <a:pt x="32" y="245"/>
                        <a:pt x="33" y="246"/>
                        <a:pt x="32" y="246"/>
                      </a:cubicBezTo>
                      <a:cubicBezTo>
                        <a:pt x="32" y="246"/>
                        <a:pt x="32" y="246"/>
                        <a:pt x="32" y="246"/>
                      </a:cubicBezTo>
                      <a:cubicBezTo>
                        <a:pt x="31" y="244"/>
                        <a:pt x="31" y="244"/>
                        <a:pt x="31" y="244"/>
                      </a:cubicBezTo>
                      <a:cubicBezTo>
                        <a:pt x="31" y="244"/>
                        <a:pt x="31" y="244"/>
                        <a:pt x="31" y="244"/>
                      </a:cubicBezTo>
                      <a:cubicBezTo>
                        <a:pt x="28" y="237"/>
                        <a:pt x="23" y="230"/>
                        <a:pt x="21" y="222"/>
                      </a:cubicBezTo>
                      <a:cubicBezTo>
                        <a:pt x="21" y="221"/>
                        <a:pt x="22" y="221"/>
                        <a:pt x="22" y="221"/>
                      </a:cubicBezTo>
                      <a:close/>
                      <a:moveTo>
                        <a:pt x="29" y="220"/>
                      </a:moveTo>
                      <a:cubicBezTo>
                        <a:pt x="27" y="221"/>
                        <a:pt x="27" y="218"/>
                        <a:pt x="27" y="217"/>
                      </a:cubicBezTo>
                      <a:cubicBezTo>
                        <a:pt x="26" y="217"/>
                        <a:pt x="27" y="216"/>
                        <a:pt x="27" y="216"/>
                      </a:cubicBezTo>
                      <a:cubicBezTo>
                        <a:pt x="29" y="216"/>
                        <a:pt x="28" y="218"/>
                        <a:pt x="29" y="220"/>
                      </a:cubicBezTo>
                      <a:cubicBezTo>
                        <a:pt x="29" y="220"/>
                        <a:pt x="29" y="220"/>
                        <a:pt x="29" y="220"/>
                      </a:cubicBezTo>
                      <a:cubicBezTo>
                        <a:pt x="29" y="220"/>
                        <a:pt x="29" y="220"/>
                        <a:pt x="29" y="220"/>
                      </a:cubicBezTo>
                      <a:close/>
                      <a:moveTo>
                        <a:pt x="16" y="218"/>
                      </a:moveTo>
                      <a:cubicBezTo>
                        <a:pt x="15" y="219"/>
                        <a:pt x="16" y="219"/>
                        <a:pt x="15" y="220"/>
                      </a:cubicBezTo>
                      <a:cubicBezTo>
                        <a:pt x="14" y="220"/>
                        <a:pt x="13" y="219"/>
                        <a:pt x="13" y="218"/>
                      </a:cubicBezTo>
                      <a:cubicBezTo>
                        <a:pt x="13" y="217"/>
                        <a:pt x="12" y="217"/>
                        <a:pt x="12" y="216"/>
                      </a:cubicBezTo>
                      <a:cubicBezTo>
                        <a:pt x="14" y="216"/>
                        <a:pt x="14" y="218"/>
                        <a:pt x="16" y="218"/>
                      </a:cubicBezTo>
                      <a:cubicBezTo>
                        <a:pt x="16" y="218"/>
                        <a:pt x="16" y="218"/>
                        <a:pt x="16" y="218"/>
                      </a:cubicBezTo>
                      <a:cubicBezTo>
                        <a:pt x="16" y="218"/>
                        <a:pt x="16" y="218"/>
                        <a:pt x="16" y="218"/>
                      </a:cubicBezTo>
                      <a:close/>
                      <a:moveTo>
                        <a:pt x="48" y="212"/>
                      </a:moveTo>
                      <a:cubicBezTo>
                        <a:pt x="49" y="215"/>
                        <a:pt x="51" y="217"/>
                        <a:pt x="51" y="221"/>
                      </a:cubicBezTo>
                      <a:cubicBezTo>
                        <a:pt x="49" y="220"/>
                        <a:pt x="48" y="218"/>
                        <a:pt x="46" y="219"/>
                      </a:cubicBezTo>
                      <a:cubicBezTo>
                        <a:pt x="44" y="220"/>
                        <a:pt x="46" y="222"/>
                        <a:pt x="44" y="221"/>
                      </a:cubicBezTo>
                      <a:cubicBezTo>
                        <a:pt x="44" y="221"/>
                        <a:pt x="44" y="221"/>
                        <a:pt x="44" y="221"/>
                      </a:cubicBezTo>
                      <a:cubicBezTo>
                        <a:pt x="42" y="218"/>
                        <a:pt x="42" y="218"/>
                        <a:pt x="42" y="218"/>
                      </a:cubicBezTo>
                      <a:cubicBezTo>
                        <a:pt x="42" y="218"/>
                        <a:pt x="42" y="218"/>
                        <a:pt x="42" y="218"/>
                      </a:cubicBezTo>
                      <a:cubicBezTo>
                        <a:pt x="42" y="215"/>
                        <a:pt x="44" y="212"/>
                        <a:pt x="46" y="209"/>
                      </a:cubicBezTo>
                      <a:cubicBezTo>
                        <a:pt x="47" y="209"/>
                        <a:pt x="48" y="211"/>
                        <a:pt x="48" y="212"/>
                      </a:cubicBezTo>
                      <a:cubicBezTo>
                        <a:pt x="48" y="212"/>
                        <a:pt x="48" y="212"/>
                        <a:pt x="48" y="212"/>
                      </a:cubicBezTo>
                      <a:cubicBezTo>
                        <a:pt x="48" y="212"/>
                        <a:pt x="48" y="212"/>
                        <a:pt x="48" y="212"/>
                      </a:cubicBezTo>
                      <a:close/>
                      <a:moveTo>
                        <a:pt x="14" y="210"/>
                      </a:moveTo>
                      <a:cubicBezTo>
                        <a:pt x="15" y="213"/>
                        <a:pt x="21" y="214"/>
                        <a:pt x="19" y="218"/>
                      </a:cubicBezTo>
                      <a:cubicBezTo>
                        <a:pt x="19" y="218"/>
                        <a:pt x="17" y="219"/>
                        <a:pt x="17" y="218"/>
                      </a:cubicBezTo>
                      <a:cubicBezTo>
                        <a:pt x="13" y="215"/>
                        <a:pt x="12" y="211"/>
                        <a:pt x="11" y="206"/>
                      </a:cubicBezTo>
                      <a:cubicBezTo>
                        <a:pt x="12" y="207"/>
                        <a:pt x="12" y="209"/>
                        <a:pt x="14" y="210"/>
                      </a:cubicBezTo>
                      <a:cubicBezTo>
                        <a:pt x="14" y="210"/>
                        <a:pt x="14" y="210"/>
                        <a:pt x="14" y="210"/>
                      </a:cubicBezTo>
                      <a:cubicBezTo>
                        <a:pt x="14" y="210"/>
                        <a:pt x="14" y="210"/>
                        <a:pt x="14" y="210"/>
                      </a:cubicBezTo>
                      <a:close/>
                      <a:moveTo>
                        <a:pt x="33" y="206"/>
                      </a:moveTo>
                      <a:cubicBezTo>
                        <a:pt x="33" y="210"/>
                        <a:pt x="34" y="214"/>
                        <a:pt x="35" y="218"/>
                      </a:cubicBezTo>
                      <a:cubicBezTo>
                        <a:pt x="34" y="219"/>
                        <a:pt x="33" y="217"/>
                        <a:pt x="32" y="216"/>
                      </a:cubicBezTo>
                      <a:cubicBezTo>
                        <a:pt x="32" y="212"/>
                        <a:pt x="28" y="209"/>
                        <a:pt x="30" y="204"/>
                      </a:cubicBezTo>
                      <a:cubicBezTo>
                        <a:pt x="32" y="204"/>
                        <a:pt x="33" y="205"/>
                        <a:pt x="33" y="206"/>
                      </a:cubicBezTo>
                      <a:cubicBezTo>
                        <a:pt x="33" y="206"/>
                        <a:pt x="33" y="206"/>
                        <a:pt x="33" y="206"/>
                      </a:cubicBezTo>
                      <a:cubicBezTo>
                        <a:pt x="33" y="206"/>
                        <a:pt x="33" y="206"/>
                        <a:pt x="33" y="206"/>
                      </a:cubicBezTo>
                      <a:close/>
                      <a:moveTo>
                        <a:pt x="27" y="206"/>
                      </a:moveTo>
                      <a:cubicBezTo>
                        <a:pt x="27" y="210"/>
                        <a:pt x="28" y="215"/>
                        <a:pt x="25" y="217"/>
                      </a:cubicBezTo>
                      <a:cubicBezTo>
                        <a:pt x="24" y="217"/>
                        <a:pt x="23" y="218"/>
                        <a:pt x="22" y="217"/>
                      </a:cubicBezTo>
                      <a:cubicBezTo>
                        <a:pt x="21" y="213"/>
                        <a:pt x="24" y="211"/>
                        <a:pt x="25" y="208"/>
                      </a:cubicBezTo>
                      <a:cubicBezTo>
                        <a:pt x="25" y="206"/>
                        <a:pt x="25" y="204"/>
                        <a:pt x="26" y="203"/>
                      </a:cubicBezTo>
                      <a:cubicBezTo>
                        <a:pt x="27" y="203"/>
                        <a:pt x="26" y="205"/>
                        <a:pt x="27" y="206"/>
                      </a:cubicBezTo>
                      <a:cubicBezTo>
                        <a:pt x="27" y="206"/>
                        <a:pt x="27" y="206"/>
                        <a:pt x="27" y="206"/>
                      </a:cubicBezTo>
                      <a:cubicBezTo>
                        <a:pt x="27" y="206"/>
                        <a:pt x="27" y="206"/>
                        <a:pt x="27" y="206"/>
                      </a:cubicBezTo>
                      <a:close/>
                      <a:moveTo>
                        <a:pt x="42" y="205"/>
                      </a:moveTo>
                      <a:cubicBezTo>
                        <a:pt x="45" y="210"/>
                        <a:pt x="40" y="213"/>
                        <a:pt x="40" y="218"/>
                      </a:cubicBezTo>
                      <a:cubicBezTo>
                        <a:pt x="40" y="218"/>
                        <a:pt x="40" y="219"/>
                        <a:pt x="39" y="219"/>
                      </a:cubicBezTo>
                      <a:cubicBezTo>
                        <a:pt x="38" y="219"/>
                        <a:pt x="37" y="218"/>
                        <a:pt x="37" y="217"/>
                      </a:cubicBezTo>
                      <a:cubicBezTo>
                        <a:pt x="36" y="215"/>
                        <a:pt x="35" y="212"/>
                        <a:pt x="36" y="208"/>
                      </a:cubicBezTo>
                      <a:cubicBezTo>
                        <a:pt x="37" y="206"/>
                        <a:pt x="36" y="203"/>
                        <a:pt x="38" y="202"/>
                      </a:cubicBezTo>
                      <a:cubicBezTo>
                        <a:pt x="40" y="201"/>
                        <a:pt x="41" y="204"/>
                        <a:pt x="42" y="205"/>
                      </a:cubicBezTo>
                      <a:cubicBezTo>
                        <a:pt x="42" y="205"/>
                        <a:pt x="42" y="205"/>
                        <a:pt x="42" y="205"/>
                      </a:cubicBezTo>
                      <a:cubicBezTo>
                        <a:pt x="42" y="205"/>
                        <a:pt x="42" y="205"/>
                        <a:pt x="42" y="205"/>
                      </a:cubicBezTo>
                      <a:close/>
                      <a:moveTo>
                        <a:pt x="47" y="206"/>
                      </a:moveTo>
                      <a:cubicBezTo>
                        <a:pt x="47" y="207"/>
                        <a:pt x="47" y="207"/>
                        <a:pt x="47" y="207"/>
                      </a:cubicBezTo>
                      <a:cubicBezTo>
                        <a:pt x="45" y="207"/>
                        <a:pt x="45" y="205"/>
                        <a:pt x="45" y="204"/>
                      </a:cubicBezTo>
                      <a:cubicBezTo>
                        <a:pt x="45" y="203"/>
                        <a:pt x="45" y="202"/>
                        <a:pt x="45" y="201"/>
                      </a:cubicBezTo>
                      <a:cubicBezTo>
                        <a:pt x="47" y="202"/>
                        <a:pt x="46" y="205"/>
                        <a:pt x="47" y="206"/>
                      </a:cubicBezTo>
                      <a:cubicBezTo>
                        <a:pt x="47" y="206"/>
                        <a:pt x="47" y="206"/>
                        <a:pt x="47" y="206"/>
                      </a:cubicBezTo>
                      <a:cubicBezTo>
                        <a:pt x="47" y="206"/>
                        <a:pt x="47" y="206"/>
                        <a:pt x="47" y="206"/>
                      </a:cubicBezTo>
                      <a:close/>
                      <a:moveTo>
                        <a:pt x="24" y="198"/>
                      </a:moveTo>
                      <a:cubicBezTo>
                        <a:pt x="24" y="202"/>
                        <a:pt x="24" y="207"/>
                        <a:pt x="22" y="210"/>
                      </a:cubicBezTo>
                      <a:cubicBezTo>
                        <a:pt x="22" y="211"/>
                        <a:pt x="20" y="211"/>
                        <a:pt x="20" y="211"/>
                      </a:cubicBezTo>
                      <a:cubicBezTo>
                        <a:pt x="16" y="206"/>
                        <a:pt x="21" y="202"/>
                        <a:pt x="22" y="198"/>
                      </a:cubicBezTo>
                      <a:cubicBezTo>
                        <a:pt x="22" y="198"/>
                        <a:pt x="22" y="197"/>
                        <a:pt x="23" y="197"/>
                      </a:cubicBezTo>
                      <a:cubicBezTo>
                        <a:pt x="24" y="197"/>
                        <a:pt x="23" y="198"/>
                        <a:pt x="24" y="198"/>
                      </a:cubicBezTo>
                      <a:cubicBezTo>
                        <a:pt x="24" y="198"/>
                        <a:pt x="24" y="198"/>
                        <a:pt x="24" y="198"/>
                      </a:cubicBezTo>
                      <a:cubicBezTo>
                        <a:pt x="24" y="198"/>
                        <a:pt x="24" y="198"/>
                        <a:pt x="24" y="198"/>
                      </a:cubicBezTo>
                      <a:close/>
                      <a:moveTo>
                        <a:pt x="34" y="191"/>
                      </a:moveTo>
                      <a:cubicBezTo>
                        <a:pt x="34" y="203"/>
                        <a:pt x="34" y="203"/>
                        <a:pt x="34" y="203"/>
                      </a:cubicBezTo>
                      <a:cubicBezTo>
                        <a:pt x="34" y="203"/>
                        <a:pt x="34" y="203"/>
                        <a:pt x="34" y="203"/>
                      </a:cubicBezTo>
                      <a:cubicBezTo>
                        <a:pt x="33" y="203"/>
                        <a:pt x="33" y="204"/>
                        <a:pt x="32" y="203"/>
                      </a:cubicBezTo>
                      <a:cubicBezTo>
                        <a:pt x="32" y="203"/>
                        <a:pt x="31" y="201"/>
                        <a:pt x="30" y="201"/>
                      </a:cubicBezTo>
                      <a:cubicBezTo>
                        <a:pt x="29" y="202"/>
                        <a:pt x="29" y="202"/>
                        <a:pt x="28" y="202"/>
                      </a:cubicBezTo>
                      <a:cubicBezTo>
                        <a:pt x="27" y="200"/>
                        <a:pt x="26" y="196"/>
                        <a:pt x="28" y="194"/>
                      </a:cubicBezTo>
                      <a:cubicBezTo>
                        <a:pt x="28" y="194"/>
                        <a:pt x="28" y="194"/>
                        <a:pt x="28" y="194"/>
                      </a:cubicBezTo>
                      <a:cubicBezTo>
                        <a:pt x="32" y="190"/>
                        <a:pt x="32" y="190"/>
                        <a:pt x="32" y="190"/>
                      </a:cubicBezTo>
                      <a:cubicBezTo>
                        <a:pt x="32" y="190"/>
                        <a:pt x="32" y="190"/>
                        <a:pt x="32" y="190"/>
                      </a:cubicBezTo>
                      <a:cubicBezTo>
                        <a:pt x="33" y="190"/>
                        <a:pt x="34" y="190"/>
                        <a:pt x="34" y="191"/>
                      </a:cubicBezTo>
                      <a:cubicBezTo>
                        <a:pt x="34" y="191"/>
                        <a:pt x="34" y="191"/>
                        <a:pt x="34" y="191"/>
                      </a:cubicBezTo>
                      <a:cubicBezTo>
                        <a:pt x="34" y="191"/>
                        <a:pt x="34" y="191"/>
                        <a:pt x="34" y="191"/>
                      </a:cubicBezTo>
                      <a:close/>
                      <a:moveTo>
                        <a:pt x="41" y="187"/>
                      </a:moveTo>
                      <a:cubicBezTo>
                        <a:pt x="44" y="191"/>
                        <a:pt x="44" y="195"/>
                        <a:pt x="44" y="200"/>
                      </a:cubicBezTo>
                      <a:cubicBezTo>
                        <a:pt x="43" y="200"/>
                        <a:pt x="42" y="200"/>
                        <a:pt x="42" y="200"/>
                      </a:cubicBezTo>
                      <a:cubicBezTo>
                        <a:pt x="40" y="199"/>
                        <a:pt x="40" y="196"/>
                        <a:pt x="37" y="196"/>
                      </a:cubicBezTo>
                      <a:cubicBezTo>
                        <a:pt x="37" y="197"/>
                        <a:pt x="37" y="198"/>
                        <a:pt x="36" y="197"/>
                      </a:cubicBezTo>
                      <a:cubicBezTo>
                        <a:pt x="34" y="196"/>
                        <a:pt x="36" y="195"/>
                        <a:pt x="36" y="194"/>
                      </a:cubicBezTo>
                      <a:cubicBezTo>
                        <a:pt x="36" y="194"/>
                        <a:pt x="36" y="194"/>
                        <a:pt x="36" y="194"/>
                      </a:cubicBezTo>
                      <a:cubicBezTo>
                        <a:pt x="39" y="188"/>
                        <a:pt x="39" y="188"/>
                        <a:pt x="39" y="188"/>
                      </a:cubicBezTo>
                      <a:cubicBezTo>
                        <a:pt x="39" y="188"/>
                        <a:pt x="39" y="188"/>
                        <a:pt x="39" y="188"/>
                      </a:cubicBezTo>
                      <a:cubicBezTo>
                        <a:pt x="39" y="187"/>
                        <a:pt x="40" y="187"/>
                        <a:pt x="41" y="187"/>
                      </a:cubicBezTo>
                      <a:cubicBezTo>
                        <a:pt x="41" y="187"/>
                        <a:pt x="41" y="187"/>
                        <a:pt x="41" y="187"/>
                      </a:cubicBezTo>
                      <a:cubicBezTo>
                        <a:pt x="41" y="187"/>
                        <a:pt x="41" y="187"/>
                        <a:pt x="41" y="187"/>
                      </a:cubicBezTo>
                      <a:close/>
                      <a:moveTo>
                        <a:pt x="41" y="175"/>
                      </a:moveTo>
                      <a:cubicBezTo>
                        <a:pt x="44" y="178"/>
                        <a:pt x="42" y="181"/>
                        <a:pt x="42" y="184"/>
                      </a:cubicBezTo>
                      <a:cubicBezTo>
                        <a:pt x="41" y="185"/>
                        <a:pt x="41" y="183"/>
                        <a:pt x="40" y="184"/>
                      </a:cubicBezTo>
                      <a:cubicBezTo>
                        <a:pt x="38" y="184"/>
                        <a:pt x="38" y="186"/>
                        <a:pt x="37" y="187"/>
                      </a:cubicBezTo>
                      <a:cubicBezTo>
                        <a:pt x="35" y="188"/>
                        <a:pt x="36" y="186"/>
                        <a:pt x="35" y="186"/>
                      </a:cubicBezTo>
                      <a:cubicBezTo>
                        <a:pt x="36" y="181"/>
                        <a:pt x="36" y="175"/>
                        <a:pt x="39" y="172"/>
                      </a:cubicBezTo>
                      <a:cubicBezTo>
                        <a:pt x="41" y="171"/>
                        <a:pt x="40" y="174"/>
                        <a:pt x="41" y="175"/>
                      </a:cubicBezTo>
                      <a:cubicBezTo>
                        <a:pt x="41" y="175"/>
                        <a:pt x="41" y="175"/>
                        <a:pt x="41" y="175"/>
                      </a:cubicBezTo>
                      <a:cubicBezTo>
                        <a:pt x="41" y="175"/>
                        <a:pt x="41" y="175"/>
                        <a:pt x="41" y="175"/>
                      </a:cubicBezTo>
                      <a:close/>
                      <a:moveTo>
                        <a:pt x="44" y="166"/>
                      </a:moveTo>
                      <a:cubicBezTo>
                        <a:pt x="32" y="178"/>
                        <a:pt x="32" y="178"/>
                        <a:pt x="32" y="178"/>
                      </a:cubicBezTo>
                      <a:cubicBezTo>
                        <a:pt x="32" y="186"/>
                        <a:pt x="32" y="186"/>
                        <a:pt x="32" y="186"/>
                      </a:cubicBezTo>
                      <a:cubicBezTo>
                        <a:pt x="32" y="186"/>
                        <a:pt x="32" y="186"/>
                        <a:pt x="32" y="186"/>
                      </a:cubicBezTo>
                      <a:cubicBezTo>
                        <a:pt x="32" y="187"/>
                        <a:pt x="31" y="187"/>
                        <a:pt x="31" y="187"/>
                      </a:cubicBezTo>
                      <a:cubicBezTo>
                        <a:pt x="29" y="189"/>
                        <a:pt x="28" y="190"/>
                        <a:pt x="27" y="191"/>
                      </a:cubicBezTo>
                      <a:cubicBezTo>
                        <a:pt x="27" y="191"/>
                        <a:pt x="27" y="191"/>
                        <a:pt x="27" y="191"/>
                      </a:cubicBezTo>
                      <a:cubicBezTo>
                        <a:pt x="27" y="191"/>
                        <a:pt x="27" y="191"/>
                        <a:pt x="27" y="191"/>
                      </a:cubicBezTo>
                      <a:cubicBezTo>
                        <a:pt x="27" y="191"/>
                        <a:pt x="27" y="191"/>
                        <a:pt x="27" y="191"/>
                      </a:cubicBezTo>
                      <a:cubicBezTo>
                        <a:pt x="27" y="189"/>
                        <a:pt x="27" y="186"/>
                        <a:pt x="25" y="185"/>
                      </a:cubicBezTo>
                      <a:cubicBezTo>
                        <a:pt x="24" y="185"/>
                        <a:pt x="23" y="188"/>
                        <a:pt x="21" y="189"/>
                      </a:cubicBezTo>
                      <a:cubicBezTo>
                        <a:pt x="22" y="193"/>
                        <a:pt x="21" y="196"/>
                        <a:pt x="20" y="200"/>
                      </a:cubicBezTo>
                      <a:cubicBezTo>
                        <a:pt x="19" y="200"/>
                        <a:pt x="18" y="200"/>
                        <a:pt x="17" y="200"/>
                      </a:cubicBezTo>
                      <a:cubicBezTo>
                        <a:pt x="15" y="199"/>
                        <a:pt x="17" y="197"/>
                        <a:pt x="18" y="195"/>
                      </a:cubicBezTo>
                      <a:cubicBezTo>
                        <a:pt x="18" y="195"/>
                        <a:pt x="19" y="194"/>
                        <a:pt x="18" y="193"/>
                      </a:cubicBezTo>
                      <a:cubicBezTo>
                        <a:pt x="18" y="192"/>
                        <a:pt x="18" y="192"/>
                        <a:pt x="17" y="192"/>
                      </a:cubicBezTo>
                      <a:cubicBezTo>
                        <a:pt x="15" y="194"/>
                        <a:pt x="14" y="196"/>
                        <a:pt x="12" y="198"/>
                      </a:cubicBezTo>
                      <a:cubicBezTo>
                        <a:pt x="12" y="202"/>
                        <a:pt x="19" y="203"/>
                        <a:pt x="16" y="207"/>
                      </a:cubicBezTo>
                      <a:cubicBezTo>
                        <a:pt x="14" y="207"/>
                        <a:pt x="13" y="206"/>
                        <a:pt x="12" y="205"/>
                      </a:cubicBezTo>
                      <a:cubicBezTo>
                        <a:pt x="11" y="204"/>
                        <a:pt x="11" y="201"/>
                        <a:pt x="10" y="201"/>
                      </a:cubicBezTo>
                      <a:cubicBezTo>
                        <a:pt x="8" y="201"/>
                        <a:pt x="7" y="204"/>
                        <a:pt x="6" y="203"/>
                      </a:cubicBezTo>
                      <a:cubicBezTo>
                        <a:pt x="5" y="200"/>
                        <a:pt x="4" y="194"/>
                        <a:pt x="8" y="192"/>
                      </a:cubicBezTo>
                      <a:cubicBezTo>
                        <a:pt x="8" y="192"/>
                        <a:pt x="8" y="192"/>
                        <a:pt x="8" y="192"/>
                      </a:cubicBezTo>
                      <a:cubicBezTo>
                        <a:pt x="45" y="157"/>
                        <a:pt x="45" y="157"/>
                        <a:pt x="45" y="157"/>
                      </a:cubicBezTo>
                      <a:cubicBezTo>
                        <a:pt x="45" y="157"/>
                        <a:pt x="45" y="157"/>
                        <a:pt x="45" y="157"/>
                      </a:cubicBezTo>
                      <a:cubicBezTo>
                        <a:pt x="44" y="166"/>
                        <a:pt x="44" y="166"/>
                        <a:pt x="44" y="166"/>
                      </a:cubicBezTo>
                      <a:cubicBezTo>
                        <a:pt x="44" y="166"/>
                        <a:pt x="44" y="166"/>
                        <a:pt x="44" y="166"/>
                      </a:cubicBezTo>
                      <a:close/>
                      <a:moveTo>
                        <a:pt x="35" y="145"/>
                      </a:moveTo>
                      <a:cubicBezTo>
                        <a:pt x="36" y="147"/>
                        <a:pt x="37" y="151"/>
                        <a:pt x="33" y="152"/>
                      </a:cubicBezTo>
                      <a:cubicBezTo>
                        <a:pt x="33" y="152"/>
                        <a:pt x="33" y="153"/>
                        <a:pt x="32" y="153"/>
                      </a:cubicBezTo>
                      <a:cubicBezTo>
                        <a:pt x="31" y="153"/>
                        <a:pt x="30" y="152"/>
                        <a:pt x="30" y="151"/>
                      </a:cubicBezTo>
                      <a:cubicBezTo>
                        <a:pt x="29" y="148"/>
                        <a:pt x="27" y="143"/>
                        <a:pt x="31" y="140"/>
                      </a:cubicBezTo>
                      <a:cubicBezTo>
                        <a:pt x="31" y="140"/>
                        <a:pt x="31" y="140"/>
                        <a:pt x="31" y="140"/>
                      </a:cubicBezTo>
                      <a:cubicBezTo>
                        <a:pt x="32" y="140"/>
                        <a:pt x="32" y="140"/>
                        <a:pt x="32" y="140"/>
                      </a:cubicBezTo>
                      <a:cubicBezTo>
                        <a:pt x="35" y="145"/>
                        <a:pt x="35" y="145"/>
                        <a:pt x="35" y="145"/>
                      </a:cubicBezTo>
                      <a:cubicBezTo>
                        <a:pt x="35" y="145"/>
                        <a:pt x="35" y="145"/>
                        <a:pt x="35" y="145"/>
                      </a:cubicBezTo>
                      <a:close/>
                      <a:moveTo>
                        <a:pt x="159" y="147"/>
                      </a:moveTo>
                      <a:cubicBezTo>
                        <a:pt x="172" y="152"/>
                        <a:pt x="172" y="152"/>
                        <a:pt x="172" y="152"/>
                      </a:cubicBezTo>
                      <a:cubicBezTo>
                        <a:pt x="172" y="152"/>
                        <a:pt x="172" y="152"/>
                        <a:pt x="172" y="152"/>
                      </a:cubicBezTo>
                      <a:cubicBezTo>
                        <a:pt x="168" y="154"/>
                        <a:pt x="163" y="154"/>
                        <a:pt x="159" y="156"/>
                      </a:cubicBezTo>
                      <a:cubicBezTo>
                        <a:pt x="159" y="156"/>
                        <a:pt x="159" y="156"/>
                        <a:pt x="159" y="156"/>
                      </a:cubicBezTo>
                      <a:cubicBezTo>
                        <a:pt x="157" y="170"/>
                        <a:pt x="157" y="170"/>
                        <a:pt x="157" y="170"/>
                      </a:cubicBezTo>
                      <a:cubicBezTo>
                        <a:pt x="149" y="158"/>
                        <a:pt x="149" y="158"/>
                        <a:pt x="149" y="158"/>
                      </a:cubicBezTo>
                      <a:cubicBezTo>
                        <a:pt x="135" y="162"/>
                        <a:pt x="135" y="162"/>
                        <a:pt x="135" y="162"/>
                      </a:cubicBezTo>
                      <a:cubicBezTo>
                        <a:pt x="135" y="162"/>
                        <a:pt x="135" y="162"/>
                        <a:pt x="135" y="162"/>
                      </a:cubicBezTo>
                      <a:cubicBezTo>
                        <a:pt x="138" y="158"/>
                        <a:pt x="141" y="154"/>
                        <a:pt x="144" y="150"/>
                      </a:cubicBezTo>
                      <a:cubicBezTo>
                        <a:pt x="144" y="150"/>
                        <a:pt x="144" y="150"/>
                        <a:pt x="144" y="150"/>
                      </a:cubicBezTo>
                      <a:cubicBezTo>
                        <a:pt x="137" y="139"/>
                        <a:pt x="137" y="139"/>
                        <a:pt x="137" y="139"/>
                      </a:cubicBezTo>
                      <a:cubicBezTo>
                        <a:pt x="151" y="144"/>
                        <a:pt x="151" y="144"/>
                        <a:pt x="151" y="144"/>
                      </a:cubicBezTo>
                      <a:cubicBezTo>
                        <a:pt x="160" y="133"/>
                        <a:pt x="160" y="133"/>
                        <a:pt x="160" y="133"/>
                      </a:cubicBezTo>
                      <a:cubicBezTo>
                        <a:pt x="160" y="133"/>
                        <a:pt x="160" y="133"/>
                        <a:pt x="160" y="133"/>
                      </a:cubicBezTo>
                      <a:cubicBezTo>
                        <a:pt x="160" y="137"/>
                        <a:pt x="159" y="142"/>
                        <a:pt x="159" y="147"/>
                      </a:cubicBezTo>
                      <a:cubicBezTo>
                        <a:pt x="159" y="147"/>
                        <a:pt x="159" y="147"/>
                        <a:pt x="159" y="147"/>
                      </a:cubicBezTo>
                      <a:cubicBezTo>
                        <a:pt x="159" y="147"/>
                        <a:pt x="159" y="147"/>
                        <a:pt x="159" y="147"/>
                      </a:cubicBezTo>
                      <a:close/>
                      <a:moveTo>
                        <a:pt x="27" y="132"/>
                      </a:moveTo>
                      <a:cubicBezTo>
                        <a:pt x="26" y="142"/>
                        <a:pt x="23" y="150"/>
                        <a:pt x="22" y="160"/>
                      </a:cubicBezTo>
                      <a:cubicBezTo>
                        <a:pt x="21" y="163"/>
                        <a:pt x="20" y="167"/>
                        <a:pt x="17" y="169"/>
                      </a:cubicBezTo>
                      <a:cubicBezTo>
                        <a:pt x="16" y="170"/>
                        <a:pt x="15" y="169"/>
                        <a:pt x="15" y="169"/>
                      </a:cubicBezTo>
                      <a:cubicBezTo>
                        <a:pt x="14" y="168"/>
                        <a:pt x="14" y="167"/>
                        <a:pt x="14" y="166"/>
                      </a:cubicBezTo>
                      <a:cubicBezTo>
                        <a:pt x="17" y="161"/>
                        <a:pt x="22" y="157"/>
                        <a:pt x="22" y="151"/>
                      </a:cubicBezTo>
                      <a:cubicBezTo>
                        <a:pt x="23" y="145"/>
                        <a:pt x="25" y="138"/>
                        <a:pt x="26" y="132"/>
                      </a:cubicBezTo>
                      <a:cubicBezTo>
                        <a:pt x="27" y="132"/>
                        <a:pt x="27" y="132"/>
                        <a:pt x="27" y="132"/>
                      </a:cubicBezTo>
                      <a:cubicBezTo>
                        <a:pt x="27" y="132"/>
                        <a:pt x="27" y="132"/>
                        <a:pt x="27" y="132"/>
                      </a:cubicBezTo>
                      <a:cubicBezTo>
                        <a:pt x="27" y="132"/>
                        <a:pt x="27" y="132"/>
                        <a:pt x="27" y="132"/>
                      </a:cubicBezTo>
                      <a:close/>
                      <a:moveTo>
                        <a:pt x="24" y="133"/>
                      </a:moveTo>
                      <a:cubicBezTo>
                        <a:pt x="21" y="142"/>
                        <a:pt x="22" y="152"/>
                        <a:pt x="16" y="159"/>
                      </a:cubicBezTo>
                      <a:cubicBezTo>
                        <a:pt x="16" y="160"/>
                        <a:pt x="15" y="159"/>
                        <a:pt x="15" y="160"/>
                      </a:cubicBezTo>
                      <a:cubicBezTo>
                        <a:pt x="15" y="157"/>
                        <a:pt x="17" y="155"/>
                        <a:pt x="18" y="152"/>
                      </a:cubicBezTo>
                      <a:cubicBezTo>
                        <a:pt x="20" y="145"/>
                        <a:pt x="21" y="138"/>
                        <a:pt x="23" y="131"/>
                      </a:cubicBezTo>
                      <a:cubicBezTo>
                        <a:pt x="23" y="131"/>
                        <a:pt x="23" y="130"/>
                        <a:pt x="24" y="130"/>
                      </a:cubicBezTo>
                      <a:cubicBezTo>
                        <a:pt x="24" y="130"/>
                        <a:pt x="24" y="130"/>
                        <a:pt x="24" y="130"/>
                      </a:cubicBezTo>
                      <a:cubicBezTo>
                        <a:pt x="24" y="133"/>
                        <a:pt x="24" y="133"/>
                        <a:pt x="24" y="133"/>
                      </a:cubicBezTo>
                      <a:cubicBezTo>
                        <a:pt x="24" y="133"/>
                        <a:pt x="24" y="133"/>
                        <a:pt x="24" y="133"/>
                      </a:cubicBezTo>
                      <a:close/>
                      <a:moveTo>
                        <a:pt x="21" y="129"/>
                      </a:moveTo>
                      <a:cubicBezTo>
                        <a:pt x="18" y="137"/>
                        <a:pt x="18" y="145"/>
                        <a:pt x="16" y="153"/>
                      </a:cubicBezTo>
                      <a:cubicBezTo>
                        <a:pt x="15" y="153"/>
                        <a:pt x="15" y="154"/>
                        <a:pt x="14" y="154"/>
                      </a:cubicBezTo>
                      <a:cubicBezTo>
                        <a:pt x="14" y="154"/>
                        <a:pt x="14" y="154"/>
                        <a:pt x="14" y="154"/>
                      </a:cubicBezTo>
                      <a:cubicBezTo>
                        <a:pt x="13" y="152"/>
                        <a:pt x="15" y="152"/>
                        <a:pt x="15" y="151"/>
                      </a:cubicBezTo>
                      <a:cubicBezTo>
                        <a:pt x="16" y="143"/>
                        <a:pt x="17" y="136"/>
                        <a:pt x="20" y="129"/>
                      </a:cubicBezTo>
                      <a:cubicBezTo>
                        <a:pt x="20" y="129"/>
                        <a:pt x="20" y="129"/>
                        <a:pt x="20" y="129"/>
                      </a:cubicBezTo>
                      <a:cubicBezTo>
                        <a:pt x="20" y="128"/>
                        <a:pt x="20" y="128"/>
                        <a:pt x="20" y="128"/>
                      </a:cubicBezTo>
                      <a:cubicBezTo>
                        <a:pt x="21" y="129"/>
                        <a:pt x="21" y="129"/>
                        <a:pt x="21" y="129"/>
                      </a:cubicBezTo>
                      <a:cubicBezTo>
                        <a:pt x="21" y="129"/>
                        <a:pt x="21" y="129"/>
                        <a:pt x="21" y="129"/>
                      </a:cubicBezTo>
                      <a:close/>
                      <a:moveTo>
                        <a:pt x="36" y="131"/>
                      </a:moveTo>
                      <a:cubicBezTo>
                        <a:pt x="37" y="133"/>
                        <a:pt x="37" y="137"/>
                        <a:pt x="36" y="140"/>
                      </a:cubicBezTo>
                      <a:cubicBezTo>
                        <a:pt x="35" y="140"/>
                        <a:pt x="34" y="141"/>
                        <a:pt x="34" y="140"/>
                      </a:cubicBezTo>
                      <a:cubicBezTo>
                        <a:pt x="33" y="138"/>
                        <a:pt x="29" y="136"/>
                        <a:pt x="31" y="133"/>
                      </a:cubicBezTo>
                      <a:cubicBezTo>
                        <a:pt x="32" y="131"/>
                        <a:pt x="33" y="130"/>
                        <a:pt x="34" y="128"/>
                      </a:cubicBezTo>
                      <a:cubicBezTo>
                        <a:pt x="35" y="128"/>
                        <a:pt x="35" y="130"/>
                        <a:pt x="36" y="131"/>
                      </a:cubicBezTo>
                      <a:cubicBezTo>
                        <a:pt x="36" y="131"/>
                        <a:pt x="36" y="131"/>
                        <a:pt x="36" y="131"/>
                      </a:cubicBezTo>
                      <a:cubicBezTo>
                        <a:pt x="36" y="131"/>
                        <a:pt x="36" y="131"/>
                        <a:pt x="36" y="131"/>
                      </a:cubicBezTo>
                      <a:close/>
                      <a:moveTo>
                        <a:pt x="17" y="127"/>
                      </a:moveTo>
                      <a:cubicBezTo>
                        <a:pt x="15" y="137"/>
                        <a:pt x="12" y="146"/>
                        <a:pt x="12" y="156"/>
                      </a:cubicBezTo>
                      <a:cubicBezTo>
                        <a:pt x="13" y="159"/>
                        <a:pt x="15" y="161"/>
                        <a:pt x="15" y="164"/>
                      </a:cubicBezTo>
                      <a:cubicBezTo>
                        <a:pt x="14" y="164"/>
                        <a:pt x="13" y="164"/>
                        <a:pt x="13" y="164"/>
                      </a:cubicBezTo>
                      <a:cubicBezTo>
                        <a:pt x="10" y="160"/>
                        <a:pt x="11" y="154"/>
                        <a:pt x="11" y="149"/>
                      </a:cubicBezTo>
                      <a:cubicBezTo>
                        <a:pt x="13" y="142"/>
                        <a:pt x="14" y="135"/>
                        <a:pt x="16" y="127"/>
                      </a:cubicBezTo>
                      <a:cubicBezTo>
                        <a:pt x="16" y="127"/>
                        <a:pt x="16" y="127"/>
                        <a:pt x="16" y="127"/>
                      </a:cubicBezTo>
                      <a:cubicBezTo>
                        <a:pt x="17" y="127"/>
                        <a:pt x="17" y="127"/>
                        <a:pt x="17" y="127"/>
                      </a:cubicBezTo>
                      <a:cubicBezTo>
                        <a:pt x="17" y="127"/>
                        <a:pt x="17" y="127"/>
                        <a:pt x="17" y="127"/>
                      </a:cubicBezTo>
                      <a:close/>
                      <a:moveTo>
                        <a:pt x="13" y="127"/>
                      </a:moveTo>
                      <a:cubicBezTo>
                        <a:pt x="14" y="128"/>
                        <a:pt x="13" y="129"/>
                        <a:pt x="13" y="130"/>
                      </a:cubicBezTo>
                      <a:cubicBezTo>
                        <a:pt x="11" y="141"/>
                        <a:pt x="8" y="152"/>
                        <a:pt x="9" y="163"/>
                      </a:cubicBezTo>
                      <a:cubicBezTo>
                        <a:pt x="8" y="168"/>
                        <a:pt x="14" y="169"/>
                        <a:pt x="13" y="174"/>
                      </a:cubicBezTo>
                      <a:cubicBezTo>
                        <a:pt x="13" y="174"/>
                        <a:pt x="13" y="174"/>
                        <a:pt x="13" y="174"/>
                      </a:cubicBezTo>
                      <a:cubicBezTo>
                        <a:pt x="27" y="161"/>
                        <a:pt x="27" y="161"/>
                        <a:pt x="27" y="161"/>
                      </a:cubicBezTo>
                      <a:cubicBezTo>
                        <a:pt x="27" y="161"/>
                        <a:pt x="27" y="161"/>
                        <a:pt x="27" y="161"/>
                      </a:cubicBezTo>
                      <a:cubicBezTo>
                        <a:pt x="26" y="158"/>
                        <a:pt x="27" y="156"/>
                        <a:pt x="28" y="154"/>
                      </a:cubicBezTo>
                      <a:cubicBezTo>
                        <a:pt x="29" y="155"/>
                        <a:pt x="30" y="156"/>
                        <a:pt x="30" y="157"/>
                      </a:cubicBezTo>
                      <a:cubicBezTo>
                        <a:pt x="30" y="157"/>
                        <a:pt x="30" y="157"/>
                        <a:pt x="30" y="157"/>
                      </a:cubicBezTo>
                      <a:cubicBezTo>
                        <a:pt x="39" y="149"/>
                        <a:pt x="39" y="149"/>
                        <a:pt x="39" y="149"/>
                      </a:cubicBezTo>
                      <a:cubicBezTo>
                        <a:pt x="39" y="149"/>
                        <a:pt x="39" y="149"/>
                        <a:pt x="39" y="149"/>
                      </a:cubicBezTo>
                      <a:cubicBezTo>
                        <a:pt x="37" y="146"/>
                        <a:pt x="38" y="142"/>
                        <a:pt x="39" y="139"/>
                      </a:cubicBezTo>
                      <a:cubicBezTo>
                        <a:pt x="40" y="138"/>
                        <a:pt x="40" y="137"/>
                        <a:pt x="41" y="137"/>
                      </a:cubicBezTo>
                      <a:cubicBezTo>
                        <a:pt x="43" y="138"/>
                        <a:pt x="43" y="140"/>
                        <a:pt x="44" y="141"/>
                      </a:cubicBezTo>
                      <a:cubicBezTo>
                        <a:pt x="44" y="141"/>
                        <a:pt x="44" y="141"/>
                        <a:pt x="44" y="141"/>
                      </a:cubicBezTo>
                      <a:cubicBezTo>
                        <a:pt x="43" y="145"/>
                        <a:pt x="43" y="145"/>
                        <a:pt x="43" y="145"/>
                      </a:cubicBezTo>
                      <a:cubicBezTo>
                        <a:pt x="43" y="145"/>
                        <a:pt x="43" y="145"/>
                        <a:pt x="43" y="145"/>
                      </a:cubicBezTo>
                      <a:cubicBezTo>
                        <a:pt x="45" y="145"/>
                        <a:pt x="46" y="142"/>
                        <a:pt x="47" y="141"/>
                      </a:cubicBezTo>
                      <a:cubicBezTo>
                        <a:pt x="47" y="141"/>
                        <a:pt x="47" y="141"/>
                        <a:pt x="47" y="141"/>
                      </a:cubicBezTo>
                      <a:cubicBezTo>
                        <a:pt x="48" y="142"/>
                        <a:pt x="48" y="142"/>
                        <a:pt x="48" y="142"/>
                      </a:cubicBezTo>
                      <a:cubicBezTo>
                        <a:pt x="48" y="142"/>
                        <a:pt x="48" y="142"/>
                        <a:pt x="48" y="142"/>
                      </a:cubicBezTo>
                      <a:cubicBezTo>
                        <a:pt x="48" y="146"/>
                        <a:pt x="46" y="149"/>
                        <a:pt x="45" y="153"/>
                      </a:cubicBezTo>
                      <a:cubicBezTo>
                        <a:pt x="45" y="153"/>
                        <a:pt x="45" y="153"/>
                        <a:pt x="45" y="153"/>
                      </a:cubicBezTo>
                      <a:cubicBezTo>
                        <a:pt x="4" y="191"/>
                        <a:pt x="4" y="191"/>
                        <a:pt x="4" y="191"/>
                      </a:cubicBezTo>
                      <a:cubicBezTo>
                        <a:pt x="4" y="183"/>
                        <a:pt x="4" y="183"/>
                        <a:pt x="4" y="183"/>
                      </a:cubicBezTo>
                      <a:cubicBezTo>
                        <a:pt x="4" y="183"/>
                        <a:pt x="4" y="183"/>
                        <a:pt x="4" y="183"/>
                      </a:cubicBezTo>
                      <a:cubicBezTo>
                        <a:pt x="6" y="180"/>
                        <a:pt x="10" y="178"/>
                        <a:pt x="12" y="175"/>
                      </a:cubicBezTo>
                      <a:cubicBezTo>
                        <a:pt x="11" y="175"/>
                        <a:pt x="10" y="174"/>
                        <a:pt x="9" y="173"/>
                      </a:cubicBezTo>
                      <a:cubicBezTo>
                        <a:pt x="6" y="169"/>
                        <a:pt x="6" y="164"/>
                        <a:pt x="7" y="160"/>
                      </a:cubicBezTo>
                      <a:cubicBezTo>
                        <a:pt x="7" y="148"/>
                        <a:pt x="10" y="138"/>
                        <a:pt x="13" y="128"/>
                      </a:cubicBezTo>
                      <a:cubicBezTo>
                        <a:pt x="13" y="128"/>
                        <a:pt x="13" y="127"/>
                        <a:pt x="13" y="127"/>
                      </a:cubicBezTo>
                      <a:cubicBezTo>
                        <a:pt x="13" y="127"/>
                        <a:pt x="13" y="127"/>
                        <a:pt x="13" y="127"/>
                      </a:cubicBezTo>
                      <a:cubicBezTo>
                        <a:pt x="13" y="127"/>
                        <a:pt x="13" y="127"/>
                        <a:pt x="13" y="127"/>
                      </a:cubicBezTo>
                      <a:close/>
                      <a:moveTo>
                        <a:pt x="48" y="127"/>
                      </a:moveTo>
                      <a:cubicBezTo>
                        <a:pt x="49" y="130"/>
                        <a:pt x="50" y="134"/>
                        <a:pt x="48" y="137"/>
                      </a:cubicBezTo>
                      <a:cubicBezTo>
                        <a:pt x="47" y="137"/>
                        <a:pt x="46" y="138"/>
                        <a:pt x="45" y="138"/>
                      </a:cubicBezTo>
                      <a:cubicBezTo>
                        <a:pt x="44" y="137"/>
                        <a:pt x="45" y="136"/>
                        <a:pt x="44" y="135"/>
                      </a:cubicBezTo>
                      <a:cubicBezTo>
                        <a:pt x="42" y="135"/>
                        <a:pt x="41" y="136"/>
                        <a:pt x="40" y="134"/>
                      </a:cubicBezTo>
                      <a:cubicBezTo>
                        <a:pt x="40" y="130"/>
                        <a:pt x="43" y="127"/>
                        <a:pt x="47" y="126"/>
                      </a:cubicBezTo>
                      <a:cubicBezTo>
                        <a:pt x="47" y="126"/>
                        <a:pt x="48" y="126"/>
                        <a:pt x="48" y="127"/>
                      </a:cubicBezTo>
                      <a:cubicBezTo>
                        <a:pt x="48" y="127"/>
                        <a:pt x="48" y="127"/>
                        <a:pt x="48" y="127"/>
                      </a:cubicBezTo>
                      <a:cubicBezTo>
                        <a:pt x="48" y="127"/>
                        <a:pt x="48" y="127"/>
                        <a:pt x="48" y="127"/>
                      </a:cubicBezTo>
                      <a:close/>
                      <a:moveTo>
                        <a:pt x="32" y="123"/>
                      </a:moveTo>
                      <a:cubicBezTo>
                        <a:pt x="30" y="125"/>
                        <a:pt x="30" y="128"/>
                        <a:pt x="27" y="128"/>
                      </a:cubicBezTo>
                      <a:cubicBezTo>
                        <a:pt x="27" y="127"/>
                        <a:pt x="27" y="127"/>
                        <a:pt x="28" y="126"/>
                      </a:cubicBezTo>
                      <a:cubicBezTo>
                        <a:pt x="29" y="125"/>
                        <a:pt x="30" y="123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3"/>
                        <a:pt x="32" y="123"/>
                        <a:pt x="32" y="123"/>
                      </a:cubicBezTo>
                      <a:cubicBezTo>
                        <a:pt x="32" y="123"/>
                        <a:pt x="32" y="123"/>
                        <a:pt x="32" y="123"/>
                      </a:cubicBezTo>
                      <a:close/>
                      <a:moveTo>
                        <a:pt x="54" y="120"/>
                      </a:moveTo>
                      <a:cubicBezTo>
                        <a:pt x="53" y="122"/>
                        <a:pt x="53" y="124"/>
                        <a:pt x="51" y="125"/>
                      </a:cubicBezTo>
                      <a:cubicBezTo>
                        <a:pt x="50" y="123"/>
                        <a:pt x="51" y="122"/>
                        <a:pt x="52" y="120"/>
                      </a:cubicBezTo>
                      <a:cubicBezTo>
                        <a:pt x="52" y="119"/>
                        <a:pt x="54" y="119"/>
                        <a:pt x="54" y="120"/>
                      </a:cubicBezTo>
                      <a:cubicBezTo>
                        <a:pt x="54" y="120"/>
                        <a:pt x="54" y="120"/>
                        <a:pt x="54" y="120"/>
                      </a:cubicBezTo>
                      <a:cubicBezTo>
                        <a:pt x="54" y="120"/>
                        <a:pt x="54" y="120"/>
                        <a:pt x="54" y="120"/>
                      </a:cubicBezTo>
                      <a:close/>
                      <a:moveTo>
                        <a:pt x="50" y="113"/>
                      </a:moveTo>
                      <a:cubicBezTo>
                        <a:pt x="50" y="117"/>
                        <a:pt x="50" y="122"/>
                        <a:pt x="46" y="124"/>
                      </a:cubicBezTo>
                      <a:cubicBezTo>
                        <a:pt x="43" y="124"/>
                        <a:pt x="41" y="126"/>
                        <a:pt x="39" y="127"/>
                      </a:cubicBezTo>
                      <a:cubicBezTo>
                        <a:pt x="38" y="125"/>
                        <a:pt x="39" y="123"/>
                        <a:pt x="39" y="121"/>
                      </a:cubicBezTo>
                      <a:cubicBezTo>
                        <a:pt x="41" y="118"/>
                        <a:pt x="43" y="113"/>
                        <a:pt x="48" y="113"/>
                      </a:cubicBezTo>
                      <a:cubicBezTo>
                        <a:pt x="49" y="113"/>
                        <a:pt x="50" y="113"/>
                        <a:pt x="50" y="113"/>
                      </a:cubicBezTo>
                      <a:cubicBezTo>
                        <a:pt x="50" y="113"/>
                        <a:pt x="50" y="113"/>
                        <a:pt x="50" y="113"/>
                      </a:cubicBezTo>
                      <a:cubicBezTo>
                        <a:pt x="50" y="113"/>
                        <a:pt x="50" y="113"/>
                        <a:pt x="50" y="113"/>
                      </a:cubicBezTo>
                      <a:close/>
                      <a:moveTo>
                        <a:pt x="37" y="112"/>
                      </a:moveTo>
                      <a:cubicBezTo>
                        <a:pt x="37" y="114"/>
                        <a:pt x="35" y="115"/>
                        <a:pt x="33" y="117"/>
                      </a:cubicBezTo>
                      <a:cubicBezTo>
                        <a:pt x="31" y="119"/>
                        <a:pt x="29" y="123"/>
                        <a:pt x="25" y="123"/>
                      </a:cubicBezTo>
                      <a:cubicBezTo>
                        <a:pt x="24" y="122"/>
                        <a:pt x="25" y="121"/>
                        <a:pt x="25" y="119"/>
                      </a:cubicBezTo>
                      <a:cubicBezTo>
                        <a:pt x="26" y="117"/>
                        <a:pt x="30" y="117"/>
                        <a:pt x="32" y="115"/>
                      </a:cubicBezTo>
                      <a:cubicBezTo>
                        <a:pt x="33" y="114"/>
                        <a:pt x="35" y="112"/>
                        <a:pt x="37" y="112"/>
                      </a:cubicBezTo>
                      <a:cubicBezTo>
                        <a:pt x="37" y="112"/>
                        <a:pt x="37" y="112"/>
                        <a:pt x="37" y="112"/>
                      </a:cubicBezTo>
                      <a:cubicBezTo>
                        <a:pt x="37" y="112"/>
                        <a:pt x="37" y="112"/>
                        <a:pt x="37" y="112"/>
                      </a:cubicBezTo>
                      <a:close/>
                      <a:moveTo>
                        <a:pt x="20" y="112"/>
                      </a:moveTo>
                      <a:cubicBezTo>
                        <a:pt x="19" y="116"/>
                        <a:pt x="23" y="118"/>
                        <a:pt x="22" y="123"/>
                      </a:cubicBezTo>
                      <a:cubicBezTo>
                        <a:pt x="21" y="124"/>
                        <a:pt x="20" y="124"/>
                        <a:pt x="19" y="123"/>
                      </a:cubicBezTo>
                      <a:cubicBezTo>
                        <a:pt x="16" y="122"/>
                        <a:pt x="17" y="118"/>
                        <a:pt x="17" y="116"/>
                      </a:cubicBezTo>
                      <a:cubicBezTo>
                        <a:pt x="17" y="114"/>
                        <a:pt x="18" y="112"/>
                        <a:pt x="19" y="111"/>
                      </a:cubicBezTo>
                      <a:cubicBezTo>
                        <a:pt x="20" y="111"/>
                        <a:pt x="20" y="111"/>
                        <a:pt x="20" y="112"/>
                      </a:cubicBezTo>
                      <a:cubicBezTo>
                        <a:pt x="20" y="112"/>
                        <a:pt x="20" y="112"/>
                        <a:pt x="20" y="112"/>
                      </a:cubicBezTo>
                      <a:cubicBezTo>
                        <a:pt x="20" y="112"/>
                        <a:pt x="20" y="112"/>
                        <a:pt x="20" y="112"/>
                      </a:cubicBezTo>
                      <a:close/>
                      <a:moveTo>
                        <a:pt x="45" y="110"/>
                      </a:moveTo>
                      <a:cubicBezTo>
                        <a:pt x="44" y="112"/>
                        <a:pt x="42" y="113"/>
                        <a:pt x="41" y="114"/>
                      </a:cubicBezTo>
                      <a:cubicBezTo>
                        <a:pt x="39" y="116"/>
                        <a:pt x="38" y="118"/>
                        <a:pt x="36" y="121"/>
                      </a:cubicBezTo>
                      <a:cubicBezTo>
                        <a:pt x="36" y="121"/>
                        <a:pt x="36" y="121"/>
                        <a:pt x="36" y="121"/>
                      </a:cubicBezTo>
                      <a:cubicBezTo>
                        <a:pt x="36" y="121"/>
                        <a:pt x="36" y="121"/>
                        <a:pt x="36" y="121"/>
                      </a:cubicBezTo>
                      <a:cubicBezTo>
                        <a:pt x="36" y="121"/>
                        <a:pt x="36" y="121"/>
                        <a:pt x="36" y="121"/>
                      </a:cubicBezTo>
                      <a:cubicBezTo>
                        <a:pt x="37" y="116"/>
                        <a:pt x="39" y="111"/>
                        <a:pt x="44" y="110"/>
                      </a:cubicBezTo>
                      <a:cubicBezTo>
                        <a:pt x="44" y="110"/>
                        <a:pt x="45" y="110"/>
                        <a:pt x="45" y="110"/>
                      </a:cubicBezTo>
                      <a:cubicBezTo>
                        <a:pt x="45" y="110"/>
                        <a:pt x="45" y="110"/>
                        <a:pt x="45" y="110"/>
                      </a:cubicBezTo>
                      <a:cubicBezTo>
                        <a:pt x="45" y="110"/>
                        <a:pt x="45" y="110"/>
                        <a:pt x="45" y="110"/>
                      </a:cubicBezTo>
                      <a:close/>
                      <a:moveTo>
                        <a:pt x="60" y="105"/>
                      </a:moveTo>
                      <a:cubicBezTo>
                        <a:pt x="60" y="110"/>
                        <a:pt x="55" y="112"/>
                        <a:pt x="53" y="115"/>
                      </a:cubicBezTo>
                      <a:cubicBezTo>
                        <a:pt x="52" y="115"/>
                        <a:pt x="52" y="113"/>
                        <a:pt x="52" y="111"/>
                      </a:cubicBezTo>
                      <a:cubicBezTo>
                        <a:pt x="52" y="111"/>
                        <a:pt x="52" y="111"/>
                        <a:pt x="52" y="110"/>
                      </a:cubicBezTo>
                      <a:cubicBezTo>
                        <a:pt x="50" y="110"/>
                        <a:pt x="49" y="111"/>
                        <a:pt x="48" y="110"/>
                      </a:cubicBezTo>
                      <a:cubicBezTo>
                        <a:pt x="49" y="108"/>
                        <a:pt x="51" y="106"/>
                        <a:pt x="52" y="105"/>
                      </a:cubicBezTo>
                      <a:cubicBezTo>
                        <a:pt x="54" y="105"/>
                        <a:pt x="57" y="106"/>
                        <a:pt x="58" y="105"/>
                      </a:cubicBezTo>
                      <a:cubicBezTo>
                        <a:pt x="59" y="105"/>
                        <a:pt x="59" y="104"/>
                        <a:pt x="60" y="105"/>
                      </a:cubicBezTo>
                      <a:cubicBezTo>
                        <a:pt x="60" y="105"/>
                        <a:pt x="60" y="105"/>
                        <a:pt x="60" y="105"/>
                      </a:cubicBezTo>
                      <a:cubicBezTo>
                        <a:pt x="60" y="105"/>
                        <a:pt x="60" y="105"/>
                        <a:pt x="60" y="105"/>
                      </a:cubicBezTo>
                      <a:close/>
                      <a:moveTo>
                        <a:pt x="53" y="102"/>
                      </a:moveTo>
                      <a:cubicBezTo>
                        <a:pt x="53" y="102"/>
                        <a:pt x="53" y="102"/>
                        <a:pt x="53" y="102"/>
                      </a:cubicBezTo>
                      <a:cubicBezTo>
                        <a:pt x="53" y="102"/>
                        <a:pt x="53" y="102"/>
                        <a:pt x="53" y="102"/>
                      </a:cubicBezTo>
                      <a:cubicBezTo>
                        <a:pt x="51" y="104"/>
                        <a:pt x="49" y="106"/>
                        <a:pt x="47" y="106"/>
                      </a:cubicBezTo>
                      <a:cubicBezTo>
                        <a:pt x="45" y="106"/>
                        <a:pt x="44" y="107"/>
                        <a:pt x="42" y="107"/>
                      </a:cubicBezTo>
                      <a:cubicBezTo>
                        <a:pt x="42" y="105"/>
                        <a:pt x="45" y="103"/>
                        <a:pt x="46" y="102"/>
                      </a:cubicBezTo>
                      <a:cubicBezTo>
                        <a:pt x="48" y="102"/>
                        <a:pt x="50" y="101"/>
                        <a:pt x="52" y="101"/>
                      </a:cubicBezTo>
                      <a:cubicBezTo>
                        <a:pt x="52" y="101"/>
                        <a:pt x="52" y="101"/>
                        <a:pt x="52" y="101"/>
                      </a:cubicBezTo>
                      <a:cubicBezTo>
                        <a:pt x="53" y="102"/>
                        <a:pt x="53" y="102"/>
                        <a:pt x="53" y="102"/>
                      </a:cubicBezTo>
                      <a:cubicBezTo>
                        <a:pt x="53" y="102"/>
                        <a:pt x="53" y="102"/>
                        <a:pt x="53" y="102"/>
                      </a:cubicBezTo>
                      <a:close/>
                      <a:moveTo>
                        <a:pt x="41" y="101"/>
                      </a:moveTo>
                      <a:cubicBezTo>
                        <a:pt x="39" y="105"/>
                        <a:pt x="37" y="109"/>
                        <a:pt x="32" y="111"/>
                      </a:cubicBezTo>
                      <a:cubicBezTo>
                        <a:pt x="31" y="111"/>
                        <a:pt x="30" y="111"/>
                        <a:pt x="29" y="110"/>
                      </a:cubicBezTo>
                      <a:cubicBezTo>
                        <a:pt x="29" y="109"/>
                        <a:pt x="29" y="107"/>
                        <a:pt x="30" y="106"/>
                      </a:cubicBezTo>
                      <a:cubicBezTo>
                        <a:pt x="34" y="104"/>
                        <a:pt x="38" y="103"/>
                        <a:pt x="41" y="100"/>
                      </a:cubicBezTo>
                      <a:cubicBezTo>
                        <a:pt x="41" y="100"/>
                        <a:pt x="41" y="100"/>
                        <a:pt x="41" y="100"/>
                      </a:cubicBezTo>
                      <a:cubicBezTo>
                        <a:pt x="41" y="100"/>
                        <a:pt x="41" y="100"/>
                        <a:pt x="41" y="100"/>
                      </a:cubicBezTo>
                      <a:cubicBezTo>
                        <a:pt x="41" y="101"/>
                        <a:pt x="41" y="101"/>
                        <a:pt x="41" y="101"/>
                      </a:cubicBezTo>
                      <a:cubicBezTo>
                        <a:pt x="41" y="101"/>
                        <a:pt x="41" y="101"/>
                        <a:pt x="41" y="101"/>
                      </a:cubicBezTo>
                      <a:close/>
                      <a:moveTo>
                        <a:pt x="26" y="97"/>
                      </a:moveTo>
                      <a:cubicBezTo>
                        <a:pt x="26" y="101"/>
                        <a:pt x="25" y="104"/>
                        <a:pt x="27" y="107"/>
                      </a:cubicBezTo>
                      <a:cubicBezTo>
                        <a:pt x="27" y="110"/>
                        <a:pt x="28" y="114"/>
                        <a:pt x="26" y="116"/>
                      </a:cubicBezTo>
                      <a:cubicBezTo>
                        <a:pt x="24" y="116"/>
                        <a:pt x="23" y="115"/>
                        <a:pt x="22" y="113"/>
                      </a:cubicBezTo>
                      <a:cubicBezTo>
                        <a:pt x="21" y="111"/>
                        <a:pt x="21" y="109"/>
                        <a:pt x="22" y="107"/>
                      </a:cubicBezTo>
                      <a:cubicBezTo>
                        <a:pt x="23" y="103"/>
                        <a:pt x="23" y="100"/>
                        <a:pt x="25" y="97"/>
                      </a:cubicBezTo>
                      <a:cubicBezTo>
                        <a:pt x="25" y="97"/>
                        <a:pt x="26" y="97"/>
                        <a:pt x="26" y="97"/>
                      </a:cubicBezTo>
                      <a:cubicBezTo>
                        <a:pt x="26" y="97"/>
                        <a:pt x="26" y="97"/>
                        <a:pt x="26" y="97"/>
                      </a:cubicBezTo>
                      <a:cubicBezTo>
                        <a:pt x="26" y="97"/>
                        <a:pt x="26" y="97"/>
                        <a:pt x="26" y="97"/>
                      </a:cubicBezTo>
                      <a:close/>
                      <a:moveTo>
                        <a:pt x="116" y="107"/>
                      </a:moveTo>
                      <a:cubicBezTo>
                        <a:pt x="121" y="107"/>
                        <a:pt x="126" y="107"/>
                        <a:pt x="131" y="107"/>
                      </a:cubicBezTo>
                      <a:cubicBezTo>
                        <a:pt x="131" y="107"/>
                        <a:pt x="131" y="107"/>
                        <a:pt x="131" y="107"/>
                      </a:cubicBezTo>
                      <a:cubicBezTo>
                        <a:pt x="120" y="115"/>
                        <a:pt x="120" y="115"/>
                        <a:pt x="120" y="115"/>
                      </a:cubicBezTo>
                      <a:cubicBezTo>
                        <a:pt x="125" y="129"/>
                        <a:pt x="125" y="129"/>
                        <a:pt x="125" y="129"/>
                      </a:cubicBezTo>
                      <a:cubicBezTo>
                        <a:pt x="125" y="129"/>
                        <a:pt x="125" y="129"/>
                        <a:pt x="125" y="129"/>
                      </a:cubicBezTo>
                      <a:cubicBezTo>
                        <a:pt x="121" y="126"/>
                        <a:pt x="117" y="124"/>
                        <a:pt x="112" y="121"/>
                      </a:cubicBezTo>
                      <a:cubicBezTo>
                        <a:pt x="108" y="124"/>
                        <a:pt x="104" y="127"/>
                        <a:pt x="100" y="130"/>
                      </a:cubicBezTo>
                      <a:cubicBezTo>
                        <a:pt x="101" y="126"/>
                        <a:pt x="103" y="120"/>
                        <a:pt x="103" y="115"/>
                      </a:cubicBezTo>
                      <a:cubicBezTo>
                        <a:pt x="103" y="115"/>
                        <a:pt x="103" y="115"/>
                        <a:pt x="103" y="115"/>
                      </a:cubicBezTo>
                      <a:cubicBezTo>
                        <a:pt x="92" y="108"/>
                        <a:pt x="92" y="108"/>
                        <a:pt x="92" y="108"/>
                      </a:cubicBezTo>
                      <a:cubicBezTo>
                        <a:pt x="106" y="108"/>
                        <a:pt x="106" y="108"/>
                        <a:pt x="106" y="108"/>
                      </a:cubicBezTo>
                      <a:cubicBezTo>
                        <a:pt x="110" y="93"/>
                        <a:pt x="110" y="93"/>
                        <a:pt x="110" y="93"/>
                      </a:cubicBezTo>
                      <a:cubicBezTo>
                        <a:pt x="116" y="107"/>
                        <a:pt x="116" y="107"/>
                        <a:pt x="116" y="107"/>
                      </a:cubicBezTo>
                      <a:cubicBezTo>
                        <a:pt x="116" y="107"/>
                        <a:pt x="116" y="107"/>
                        <a:pt x="116" y="107"/>
                      </a:cubicBezTo>
                      <a:close/>
                      <a:moveTo>
                        <a:pt x="69" y="93"/>
                      </a:moveTo>
                      <a:cubicBezTo>
                        <a:pt x="67" y="95"/>
                        <a:pt x="68" y="98"/>
                        <a:pt x="65" y="100"/>
                      </a:cubicBezTo>
                      <a:cubicBezTo>
                        <a:pt x="63" y="101"/>
                        <a:pt x="63" y="103"/>
                        <a:pt x="61" y="103"/>
                      </a:cubicBezTo>
                      <a:cubicBezTo>
                        <a:pt x="59" y="103"/>
                        <a:pt x="58" y="103"/>
                        <a:pt x="57" y="102"/>
                      </a:cubicBezTo>
                      <a:cubicBezTo>
                        <a:pt x="57" y="98"/>
                        <a:pt x="60" y="94"/>
                        <a:pt x="63" y="92"/>
                      </a:cubicBezTo>
                      <a:cubicBezTo>
                        <a:pt x="65" y="92"/>
                        <a:pt x="67" y="92"/>
                        <a:pt x="69" y="92"/>
                      </a:cubicBezTo>
                      <a:cubicBezTo>
                        <a:pt x="69" y="92"/>
                        <a:pt x="69" y="92"/>
                        <a:pt x="69" y="92"/>
                      </a:cubicBezTo>
                      <a:cubicBezTo>
                        <a:pt x="69" y="93"/>
                        <a:pt x="69" y="93"/>
                        <a:pt x="69" y="93"/>
                      </a:cubicBezTo>
                      <a:cubicBezTo>
                        <a:pt x="69" y="93"/>
                        <a:pt x="69" y="93"/>
                        <a:pt x="69" y="93"/>
                      </a:cubicBezTo>
                      <a:close/>
                      <a:moveTo>
                        <a:pt x="60" y="89"/>
                      </a:moveTo>
                      <a:cubicBezTo>
                        <a:pt x="61" y="94"/>
                        <a:pt x="55" y="94"/>
                        <a:pt x="54" y="97"/>
                      </a:cubicBezTo>
                      <a:cubicBezTo>
                        <a:pt x="53" y="98"/>
                        <a:pt x="52" y="98"/>
                        <a:pt x="51" y="98"/>
                      </a:cubicBezTo>
                      <a:cubicBezTo>
                        <a:pt x="49" y="98"/>
                        <a:pt x="48" y="100"/>
                        <a:pt x="47" y="99"/>
                      </a:cubicBezTo>
                      <a:cubicBezTo>
                        <a:pt x="49" y="94"/>
                        <a:pt x="54" y="90"/>
                        <a:pt x="59" y="89"/>
                      </a:cubicBezTo>
                      <a:cubicBezTo>
                        <a:pt x="59" y="89"/>
                        <a:pt x="59" y="89"/>
                        <a:pt x="59" y="89"/>
                      </a:cubicBezTo>
                      <a:cubicBezTo>
                        <a:pt x="60" y="89"/>
                        <a:pt x="60" y="89"/>
                        <a:pt x="60" y="89"/>
                      </a:cubicBezTo>
                      <a:cubicBezTo>
                        <a:pt x="60" y="89"/>
                        <a:pt x="60" y="89"/>
                        <a:pt x="60" y="89"/>
                      </a:cubicBezTo>
                      <a:close/>
                      <a:moveTo>
                        <a:pt x="50" y="88"/>
                      </a:moveTo>
                      <a:cubicBezTo>
                        <a:pt x="48" y="91"/>
                        <a:pt x="46" y="93"/>
                        <a:pt x="44" y="96"/>
                      </a:cubicBezTo>
                      <a:cubicBezTo>
                        <a:pt x="42" y="98"/>
                        <a:pt x="39" y="100"/>
                        <a:pt x="36" y="99"/>
                      </a:cubicBezTo>
                      <a:cubicBezTo>
                        <a:pt x="35" y="98"/>
                        <a:pt x="35" y="97"/>
                        <a:pt x="35" y="96"/>
                      </a:cubicBezTo>
                      <a:cubicBezTo>
                        <a:pt x="37" y="93"/>
                        <a:pt x="40" y="93"/>
                        <a:pt x="43" y="91"/>
                      </a:cubicBezTo>
                      <a:cubicBezTo>
                        <a:pt x="45" y="90"/>
                        <a:pt x="47" y="89"/>
                        <a:pt x="49" y="87"/>
                      </a:cubicBezTo>
                      <a:cubicBezTo>
                        <a:pt x="49" y="87"/>
                        <a:pt x="49" y="87"/>
                        <a:pt x="49" y="87"/>
                      </a:cubicBezTo>
                      <a:cubicBezTo>
                        <a:pt x="50" y="88"/>
                        <a:pt x="50" y="88"/>
                        <a:pt x="50" y="88"/>
                      </a:cubicBezTo>
                      <a:cubicBezTo>
                        <a:pt x="50" y="88"/>
                        <a:pt x="50" y="88"/>
                        <a:pt x="50" y="88"/>
                      </a:cubicBezTo>
                      <a:close/>
                      <a:moveTo>
                        <a:pt x="78" y="84"/>
                      </a:moveTo>
                      <a:cubicBezTo>
                        <a:pt x="76" y="86"/>
                        <a:pt x="74" y="88"/>
                        <a:pt x="73" y="89"/>
                      </a:cubicBezTo>
                      <a:cubicBezTo>
                        <a:pt x="74" y="87"/>
                        <a:pt x="76" y="84"/>
                        <a:pt x="78" y="82"/>
                      </a:cubicBezTo>
                      <a:cubicBezTo>
                        <a:pt x="78" y="83"/>
                        <a:pt x="78" y="83"/>
                        <a:pt x="78" y="84"/>
                      </a:cubicBezTo>
                      <a:cubicBezTo>
                        <a:pt x="78" y="84"/>
                        <a:pt x="78" y="84"/>
                        <a:pt x="78" y="84"/>
                      </a:cubicBezTo>
                      <a:cubicBezTo>
                        <a:pt x="78" y="84"/>
                        <a:pt x="78" y="84"/>
                        <a:pt x="78" y="84"/>
                      </a:cubicBezTo>
                      <a:close/>
                      <a:moveTo>
                        <a:pt x="56" y="80"/>
                      </a:moveTo>
                      <a:cubicBezTo>
                        <a:pt x="51" y="83"/>
                        <a:pt x="48" y="89"/>
                        <a:pt x="42" y="88"/>
                      </a:cubicBezTo>
                      <a:cubicBezTo>
                        <a:pt x="41" y="87"/>
                        <a:pt x="41" y="86"/>
                        <a:pt x="41" y="86"/>
                      </a:cubicBezTo>
                      <a:cubicBezTo>
                        <a:pt x="42" y="82"/>
                        <a:pt x="46" y="84"/>
                        <a:pt x="49" y="83"/>
                      </a:cubicBezTo>
                      <a:cubicBezTo>
                        <a:pt x="51" y="82"/>
                        <a:pt x="53" y="80"/>
                        <a:pt x="56" y="80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lose/>
                      <a:moveTo>
                        <a:pt x="64" y="80"/>
                      </a:moveTo>
                      <a:cubicBezTo>
                        <a:pt x="64" y="83"/>
                        <a:pt x="64" y="86"/>
                        <a:pt x="64" y="88"/>
                      </a:cubicBezTo>
                      <a:cubicBezTo>
                        <a:pt x="64" y="89"/>
                        <a:pt x="63" y="88"/>
                        <a:pt x="63" y="89"/>
                      </a:cubicBezTo>
                      <a:cubicBezTo>
                        <a:pt x="63" y="88"/>
                        <a:pt x="62" y="87"/>
                        <a:pt x="62" y="87"/>
                      </a:cubicBezTo>
                      <a:cubicBezTo>
                        <a:pt x="59" y="87"/>
                        <a:pt x="57" y="89"/>
                        <a:pt x="54" y="88"/>
                      </a:cubicBezTo>
                      <a:cubicBezTo>
                        <a:pt x="54" y="85"/>
                        <a:pt x="58" y="82"/>
                        <a:pt x="61" y="80"/>
                      </a:cubicBezTo>
                      <a:cubicBezTo>
                        <a:pt x="61" y="80"/>
                        <a:pt x="63" y="79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lose/>
                      <a:moveTo>
                        <a:pt x="36" y="81"/>
                      </a:moveTo>
                      <a:cubicBezTo>
                        <a:pt x="34" y="82"/>
                        <a:pt x="33" y="81"/>
                        <a:pt x="31" y="80"/>
                      </a:cubicBezTo>
                      <a:cubicBezTo>
                        <a:pt x="31" y="80"/>
                        <a:pt x="32" y="79"/>
                        <a:pt x="32" y="79"/>
                      </a:cubicBezTo>
                      <a:cubicBezTo>
                        <a:pt x="34" y="78"/>
                        <a:pt x="35" y="80"/>
                        <a:pt x="36" y="81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lose/>
                      <a:moveTo>
                        <a:pt x="37" y="77"/>
                      </a:moveTo>
                      <a:cubicBezTo>
                        <a:pt x="37" y="77"/>
                        <a:pt x="37" y="78"/>
                        <a:pt x="37" y="78"/>
                      </a:cubicBezTo>
                      <a:cubicBezTo>
                        <a:pt x="35" y="78"/>
                        <a:pt x="36" y="77"/>
                        <a:pt x="35" y="77"/>
                      </a:cubicBezTo>
                      <a:cubicBezTo>
                        <a:pt x="35" y="76"/>
                        <a:pt x="35" y="75"/>
                        <a:pt x="36" y="75"/>
                      </a:cubicBezTo>
                      <a:cubicBezTo>
                        <a:pt x="37" y="75"/>
                        <a:pt x="36" y="76"/>
                        <a:pt x="37" y="77"/>
                      </a:cubicBezTo>
                      <a:cubicBezTo>
                        <a:pt x="37" y="77"/>
                        <a:pt x="37" y="77"/>
                        <a:pt x="37" y="77"/>
                      </a:cubicBezTo>
                      <a:cubicBezTo>
                        <a:pt x="37" y="77"/>
                        <a:pt x="37" y="77"/>
                        <a:pt x="37" y="77"/>
                      </a:cubicBezTo>
                      <a:close/>
                      <a:moveTo>
                        <a:pt x="76" y="73"/>
                      </a:moveTo>
                      <a:cubicBezTo>
                        <a:pt x="77" y="79"/>
                        <a:pt x="73" y="84"/>
                        <a:pt x="68" y="87"/>
                      </a:cubicBezTo>
                      <a:cubicBezTo>
                        <a:pt x="66" y="88"/>
                        <a:pt x="68" y="85"/>
                        <a:pt x="67" y="84"/>
                      </a:cubicBezTo>
                      <a:cubicBezTo>
                        <a:pt x="65" y="82"/>
                        <a:pt x="66" y="78"/>
                        <a:pt x="68" y="76"/>
                      </a:cubicBezTo>
                      <a:cubicBezTo>
                        <a:pt x="69" y="74"/>
                        <a:pt x="73" y="74"/>
                        <a:pt x="75" y="73"/>
                      </a:cubicBezTo>
                      <a:cubicBezTo>
                        <a:pt x="75" y="73"/>
                        <a:pt x="76" y="73"/>
                        <a:pt x="76" y="73"/>
                      </a:cubicBezTo>
                      <a:cubicBezTo>
                        <a:pt x="76" y="73"/>
                        <a:pt x="76" y="73"/>
                        <a:pt x="76" y="73"/>
                      </a:cubicBezTo>
                      <a:cubicBezTo>
                        <a:pt x="76" y="73"/>
                        <a:pt x="76" y="73"/>
                        <a:pt x="76" y="73"/>
                      </a:cubicBezTo>
                      <a:close/>
                      <a:moveTo>
                        <a:pt x="70" y="70"/>
                      </a:moveTo>
                      <a:cubicBezTo>
                        <a:pt x="70" y="71"/>
                        <a:pt x="70" y="71"/>
                        <a:pt x="70" y="71"/>
                      </a:cubicBezTo>
                      <a:cubicBezTo>
                        <a:pt x="70" y="71"/>
                        <a:pt x="70" y="71"/>
                        <a:pt x="70" y="71"/>
                      </a:cubicBezTo>
                      <a:cubicBezTo>
                        <a:pt x="69" y="73"/>
                        <a:pt x="65" y="73"/>
                        <a:pt x="66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64" y="74"/>
                        <a:pt x="66" y="73"/>
                        <a:pt x="67" y="71"/>
                      </a:cubicBezTo>
                      <a:cubicBezTo>
                        <a:pt x="68" y="71"/>
                        <a:pt x="69" y="69"/>
                        <a:pt x="70" y="70"/>
                      </a:cubicBezTo>
                      <a:cubicBezTo>
                        <a:pt x="70" y="70"/>
                        <a:pt x="70" y="70"/>
                        <a:pt x="70" y="70"/>
                      </a:cubicBezTo>
                      <a:cubicBezTo>
                        <a:pt x="70" y="70"/>
                        <a:pt x="70" y="70"/>
                        <a:pt x="70" y="70"/>
                      </a:cubicBezTo>
                      <a:close/>
                      <a:moveTo>
                        <a:pt x="88" y="69"/>
                      </a:moveTo>
                      <a:cubicBezTo>
                        <a:pt x="88" y="74"/>
                        <a:pt x="84" y="77"/>
                        <a:pt x="80" y="80"/>
                      </a:cubicBezTo>
                      <a:cubicBezTo>
                        <a:pt x="80" y="80"/>
                        <a:pt x="79" y="80"/>
                        <a:pt x="78" y="80"/>
                      </a:cubicBezTo>
                      <a:cubicBezTo>
                        <a:pt x="77" y="79"/>
                        <a:pt x="78" y="78"/>
                        <a:pt x="78" y="77"/>
                      </a:cubicBezTo>
                      <a:cubicBezTo>
                        <a:pt x="79" y="73"/>
                        <a:pt x="85" y="74"/>
                        <a:pt x="86" y="69"/>
                      </a:cubicBezTo>
                      <a:cubicBezTo>
                        <a:pt x="86" y="68"/>
                        <a:pt x="88" y="68"/>
                        <a:pt x="88" y="69"/>
                      </a:cubicBezTo>
                      <a:cubicBezTo>
                        <a:pt x="88" y="69"/>
                        <a:pt x="88" y="69"/>
                        <a:pt x="88" y="69"/>
                      </a:cubicBezTo>
                      <a:cubicBezTo>
                        <a:pt x="88" y="69"/>
                        <a:pt x="88" y="69"/>
                        <a:pt x="88" y="69"/>
                      </a:cubicBezTo>
                      <a:close/>
                      <a:moveTo>
                        <a:pt x="97" y="61"/>
                      </a:moveTo>
                      <a:cubicBezTo>
                        <a:pt x="96" y="64"/>
                        <a:pt x="98" y="67"/>
                        <a:pt x="94" y="68"/>
                      </a:cubicBezTo>
                      <a:cubicBezTo>
                        <a:pt x="93" y="68"/>
                        <a:pt x="93" y="69"/>
                        <a:pt x="91" y="69"/>
                      </a:cubicBezTo>
                      <a:cubicBezTo>
                        <a:pt x="92" y="68"/>
                        <a:pt x="91" y="67"/>
                        <a:pt x="90" y="66"/>
                      </a:cubicBezTo>
                      <a:cubicBezTo>
                        <a:pt x="89" y="66"/>
                        <a:pt x="89" y="66"/>
                        <a:pt x="88" y="65"/>
                      </a:cubicBezTo>
                      <a:cubicBezTo>
                        <a:pt x="89" y="64"/>
                        <a:pt x="90" y="65"/>
                        <a:pt x="91" y="64"/>
                      </a:cubicBezTo>
                      <a:cubicBezTo>
                        <a:pt x="93" y="63"/>
                        <a:pt x="94" y="61"/>
                        <a:pt x="96" y="61"/>
                      </a:cubicBezTo>
                      <a:cubicBezTo>
                        <a:pt x="96" y="61"/>
                        <a:pt x="96" y="61"/>
                        <a:pt x="96" y="61"/>
                      </a:cubicBezTo>
                      <a:cubicBezTo>
                        <a:pt x="97" y="61"/>
                        <a:pt x="97" y="61"/>
                        <a:pt x="97" y="61"/>
                      </a:cubicBezTo>
                      <a:cubicBezTo>
                        <a:pt x="97" y="61"/>
                        <a:pt x="97" y="61"/>
                        <a:pt x="97" y="61"/>
                      </a:cubicBezTo>
                      <a:close/>
                      <a:moveTo>
                        <a:pt x="84" y="62"/>
                      </a:moveTo>
                      <a:cubicBezTo>
                        <a:pt x="84" y="64"/>
                        <a:pt x="85" y="67"/>
                        <a:pt x="83" y="69"/>
                      </a:cubicBezTo>
                      <a:cubicBezTo>
                        <a:pt x="82" y="70"/>
                        <a:pt x="80" y="70"/>
                        <a:pt x="79" y="70"/>
                      </a:cubicBezTo>
                      <a:cubicBezTo>
                        <a:pt x="77" y="69"/>
                        <a:pt x="76" y="70"/>
                        <a:pt x="74" y="69"/>
                      </a:cubicBezTo>
                      <a:cubicBezTo>
                        <a:pt x="73" y="69"/>
                        <a:pt x="74" y="67"/>
                        <a:pt x="74" y="66"/>
                      </a:cubicBezTo>
                      <a:cubicBezTo>
                        <a:pt x="76" y="64"/>
                        <a:pt x="79" y="61"/>
                        <a:pt x="82" y="61"/>
                      </a:cubicBezTo>
                      <a:cubicBezTo>
                        <a:pt x="83" y="60"/>
                        <a:pt x="84" y="60"/>
                        <a:pt x="84" y="62"/>
                      </a:cubicBezTo>
                      <a:cubicBezTo>
                        <a:pt x="84" y="62"/>
                        <a:pt x="84" y="62"/>
                        <a:pt x="84" y="62"/>
                      </a:cubicBezTo>
                      <a:cubicBezTo>
                        <a:pt x="84" y="62"/>
                        <a:pt x="84" y="62"/>
                        <a:pt x="84" y="62"/>
                      </a:cubicBezTo>
                      <a:close/>
                      <a:moveTo>
                        <a:pt x="108" y="58"/>
                      </a:moveTo>
                      <a:cubicBezTo>
                        <a:pt x="108" y="60"/>
                        <a:pt x="106" y="59"/>
                        <a:pt x="104" y="60"/>
                      </a:cubicBezTo>
                      <a:cubicBezTo>
                        <a:pt x="103" y="61"/>
                        <a:pt x="102" y="62"/>
                        <a:pt x="101" y="63"/>
                      </a:cubicBezTo>
                      <a:cubicBezTo>
                        <a:pt x="98" y="63"/>
                        <a:pt x="100" y="60"/>
                        <a:pt x="98" y="59"/>
                      </a:cubicBezTo>
                      <a:cubicBezTo>
                        <a:pt x="98" y="57"/>
                        <a:pt x="100" y="57"/>
                        <a:pt x="101" y="56"/>
                      </a:cubicBezTo>
                      <a:cubicBezTo>
                        <a:pt x="103" y="56"/>
                        <a:pt x="107" y="55"/>
                        <a:pt x="108" y="58"/>
                      </a:cubicBezTo>
                      <a:cubicBezTo>
                        <a:pt x="108" y="58"/>
                        <a:pt x="108" y="58"/>
                        <a:pt x="108" y="58"/>
                      </a:cubicBezTo>
                      <a:cubicBezTo>
                        <a:pt x="108" y="58"/>
                        <a:pt x="108" y="58"/>
                        <a:pt x="108" y="58"/>
                      </a:cubicBezTo>
                      <a:close/>
                      <a:moveTo>
                        <a:pt x="81" y="57"/>
                      </a:moveTo>
                      <a:cubicBezTo>
                        <a:pt x="72" y="64"/>
                        <a:pt x="64" y="74"/>
                        <a:pt x="54" y="78"/>
                      </a:cubicBezTo>
                      <a:cubicBezTo>
                        <a:pt x="53" y="78"/>
                        <a:pt x="52" y="78"/>
                        <a:pt x="50" y="78"/>
                      </a:cubicBezTo>
                      <a:cubicBezTo>
                        <a:pt x="49" y="77"/>
                        <a:pt x="51" y="76"/>
                        <a:pt x="51" y="75"/>
                      </a:cubicBezTo>
                      <a:cubicBezTo>
                        <a:pt x="54" y="71"/>
                        <a:pt x="59" y="75"/>
                        <a:pt x="62" y="72"/>
                      </a:cubicBezTo>
                      <a:cubicBezTo>
                        <a:pt x="68" y="67"/>
                        <a:pt x="74" y="60"/>
                        <a:pt x="80" y="55"/>
                      </a:cubicBezTo>
                      <a:cubicBezTo>
                        <a:pt x="80" y="55"/>
                        <a:pt x="80" y="55"/>
                        <a:pt x="80" y="55"/>
                      </a:cubicBezTo>
                      <a:cubicBezTo>
                        <a:pt x="81" y="55"/>
                        <a:pt x="81" y="55"/>
                        <a:pt x="81" y="55"/>
                      </a:cubicBezTo>
                      <a:cubicBezTo>
                        <a:pt x="81" y="57"/>
                        <a:pt x="81" y="57"/>
                        <a:pt x="81" y="57"/>
                      </a:cubicBezTo>
                      <a:cubicBezTo>
                        <a:pt x="81" y="57"/>
                        <a:pt x="81" y="57"/>
                        <a:pt x="81" y="57"/>
                      </a:cubicBezTo>
                      <a:close/>
                      <a:moveTo>
                        <a:pt x="118" y="53"/>
                      </a:moveTo>
                      <a:cubicBezTo>
                        <a:pt x="118" y="54"/>
                        <a:pt x="118" y="54"/>
                        <a:pt x="118" y="54"/>
                      </a:cubicBezTo>
                      <a:cubicBezTo>
                        <a:pt x="118" y="54"/>
                        <a:pt x="118" y="54"/>
                        <a:pt x="118" y="54"/>
                      </a:cubicBezTo>
                      <a:cubicBezTo>
                        <a:pt x="116" y="54"/>
                        <a:pt x="115" y="55"/>
                        <a:pt x="114" y="55"/>
                      </a:cubicBezTo>
                      <a:cubicBezTo>
                        <a:pt x="115" y="54"/>
                        <a:pt x="116" y="54"/>
                        <a:pt x="116" y="53"/>
                      </a:cubicBezTo>
                      <a:cubicBezTo>
                        <a:pt x="117" y="53"/>
                        <a:pt x="117" y="53"/>
                        <a:pt x="118" y="53"/>
                      </a:cubicBezTo>
                      <a:cubicBezTo>
                        <a:pt x="118" y="53"/>
                        <a:pt x="118" y="53"/>
                        <a:pt x="118" y="53"/>
                      </a:cubicBezTo>
                      <a:cubicBezTo>
                        <a:pt x="118" y="53"/>
                        <a:pt x="118" y="53"/>
                        <a:pt x="118" y="53"/>
                      </a:cubicBezTo>
                      <a:close/>
                      <a:moveTo>
                        <a:pt x="96" y="53"/>
                      </a:moveTo>
                      <a:cubicBezTo>
                        <a:pt x="95" y="57"/>
                        <a:pt x="92" y="61"/>
                        <a:pt x="88" y="61"/>
                      </a:cubicBezTo>
                      <a:cubicBezTo>
                        <a:pt x="85" y="61"/>
                        <a:pt x="87" y="58"/>
                        <a:pt x="87" y="56"/>
                      </a:cubicBezTo>
                      <a:cubicBezTo>
                        <a:pt x="89" y="53"/>
                        <a:pt x="92" y="54"/>
                        <a:pt x="95" y="52"/>
                      </a:cubicBezTo>
                      <a:cubicBezTo>
                        <a:pt x="96" y="52"/>
                        <a:pt x="96" y="53"/>
                        <a:pt x="96" y="53"/>
                      </a:cubicBezTo>
                      <a:cubicBezTo>
                        <a:pt x="96" y="53"/>
                        <a:pt x="96" y="53"/>
                        <a:pt x="96" y="53"/>
                      </a:cubicBezTo>
                      <a:cubicBezTo>
                        <a:pt x="96" y="53"/>
                        <a:pt x="96" y="53"/>
                        <a:pt x="96" y="53"/>
                      </a:cubicBezTo>
                      <a:close/>
                      <a:moveTo>
                        <a:pt x="80" y="52"/>
                      </a:moveTo>
                      <a:cubicBezTo>
                        <a:pt x="73" y="59"/>
                        <a:pt x="66" y="67"/>
                        <a:pt x="58" y="70"/>
                      </a:cubicBezTo>
                      <a:cubicBezTo>
                        <a:pt x="57" y="71"/>
                        <a:pt x="57" y="70"/>
                        <a:pt x="57" y="69"/>
                      </a:cubicBezTo>
                      <a:cubicBezTo>
                        <a:pt x="59" y="67"/>
                        <a:pt x="62" y="66"/>
                        <a:pt x="64" y="65"/>
                      </a:cubicBezTo>
                      <a:cubicBezTo>
                        <a:pt x="69" y="61"/>
                        <a:pt x="74" y="56"/>
                        <a:pt x="79" y="51"/>
                      </a:cubicBezTo>
                      <a:cubicBezTo>
                        <a:pt x="79" y="51"/>
                        <a:pt x="79" y="51"/>
                        <a:pt x="79" y="51"/>
                      </a:cubicBezTo>
                      <a:cubicBezTo>
                        <a:pt x="80" y="51"/>
                        <a:pt x="80" y="51"/>
                        <a:pt x="80" y="51"/>
                      </a:cubicBezTo>
                      <a:cubicBezTo>
                        <a:pt x="80" y="52"/>
                        <a:pt x="80" y="52"/>
                        <a:pt x="80" y="52"/>
                      </a:cubicBezTo>
                      <a:cubicBezTo>
                        <a:pt x="80" y="52"/>
                        <a:pt x="80" y="52"/>
                        <a:pt x="80" y="52"/>
                      </a:cubicBezTo>
                      <a:close/>
                      <a:moveTo>
                        <a:pt x="89" y="51"/>
                      </a:moveTo>
                      <a:cubicBezTo>
                        <a:pt x="89" y="53"/>
                        <a:pt x="86" y="52"/>
                        <a:pt x="84" y="52"/>
                      </a:cubicBezTo>
                      <a:cubicBezTo>
                        <a:pt x="84" y="52"/>
                        <a:pt x="84" y="52"/>
                        <a:pt x="84" y="52"/>
                      </a:cubicBezTo>
                      <a:cubicBezTo>
                        <a:pt x="83" y="52"/>
                        <a:pt x="83" y="52"/>
                        <a:pt x="83" y="52"/>
                      </a:cubicBezTo>
                      <a:cubicBezTo>
                        <a:pt x="83" y="52"/>
                        <a:pt x="83" y="52"/>
                        <a:pt x="83" y="52"/>
                      </a:cubicBezTo>
                      <a:cubicBezTo>
                        <a:pt x="83" y="51"/>
                        <a:pt x="85" y="50"/>
                        <a:pt x="85" y="50"/>
                      </a:cubicBezTo>
                      <a:cubicBezTo>
                        <a:pt x="87" y="50"/>
                        <a:pt x="88" y="50"/>
                        <a:pt x="89" y="51"/>
                      </a:cubicBezTo>
                      <a:cubicBezTo>
                        <a:pt x="89" y="51"/>
                        <a:pt x="89" y="51"/>
                        <a:pt x="89" y="51"/>
                      </a:cubicBezTo>
                      <a:cubicBezTo>
                        <a:pt x="89" y="51"/>
                        <a:pt x="89" y="51"/>
                        <a:pt x="89" y="51"/>
                      </a:cubicBezTo>
                      <a:close/>
                      <a:moveTo>
                        <a:pt x="78" y="48"/>
                      </a:moveTo>
                      <a:cubicBezTo>
                        <a:pt x="61" y="64"/>
                        <a:pt x="61" y="64"/>
                        <a:pt x="61" y="64"/>
                      </a:cubicBezTo>
                      <a:cubicBezTo>
                        <a:pt x="61" y="64"/>
                        <a:pt x="61" y="64"/>
                        <a:pt x="61" y="64"/>
                      </a:cubicBezTo>
                      <a:cubicBezTo>
                        <a:pt x="60" y="65"/>
                        <a:pt x="59" y="65"/>
                        <a:pt x="59" y="65"/>
                      </a:cubicBezTo>
                      <a:cubicBezTo>
                        <a:pt x="59" y="65"/>
                        <a:pt x="59" y="65"/>
                        <a:pt x="59" y="65"/>
                      </a:cubicBezTo>
                      <a:cubicBezTo>
                        <a:pt x="59" y="64"/>
                        <a:pt x="59" y="64"/>
                        <a:pt x="59" y="64"/>
                      </a:cubicBezTo>
                      <a:cubicBezTo>
                        <a:pt x="59" y="64"/>
                        <a:pt x="59" y="64"/>
                        <a:pt x="59" y="64"/>
                      </a:cubicBezTo>
                      <a:cubicBezTo>
                        <a:pt x="65" y="58"/>
                        <a:pt x="71" y="53"/>
                        <a:pt x="78" y="47"/>
                      </a:cubicBezTo>
                      <a:cubicBezTo>
                        <a:pt x="78" y="47"/>
                        <a:pt x="79" y="47"/>
                        <a:pt x="78" y="48"/>
                      </a:cubicBezTo>
                      <a:cubicBezTo>
                        <a:pt x="78" y="48"/>
                        <a:pt x="78" y="48"/>
                        <a:pt x="78" y="48"/>
                      </a:cubicBezTo>
                      <a:cubicBezTo>
                        <a:pt x="78" y="48"/>
                        <a:pt x="78" y="48"/>
                        <a:pt x="78" y="48"/>
                      </a:cubicBezTo>
                      <a:close/>
                      <a:moveTo>
                        <a:pt x="116" y="48"/>
                      </a:moveTo>
                      <a:cubicBezTo>
                        <a:pt x="116" y="50"/>
                        <a:pt x="115" y="51"/>
                        <a:pt x="114" y="52"/>
                      </a:cubicBezTo>
                      <a:cubicBezTo>
                        <a:pt x="112" y="52"/>
                        <a:pt x="110" y="55"/>
                        <a:pt x="108" y="54"/>
                      </a:cubicBezTo>
                      <a:cubicBezTo>
                        <a:pt x="105" y="54"/>
                        <a:pt x="104" y="52"/>
                        <a:pt x="102" y="52"/>
                      </a:cubicBezTo>
                      <a:cubicBezTo>
                        <a:pt x="102" y="52"/>
                        <a:pt x="101" y="51"/>
                        <a:pt x="102" y="51"/>
                      </a:cubicBezTo>
                      <a:cubicBezTo>
                        <a:pt x="106" y="49"/>
                        <a:pt x="110" y="47"/>
                        <a:pt x="115" y="47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lose/>
                      <a:moveTo>
                        <a:pt x="76" y="46"/>
                      </a:moveTo>
                      <a:cubicBezTo>
                        <a:pt x="69" y="52"/>
                        <a:pt x="61" y="57"/>
                        <a:pt x="56" y="64"/>
                      </a:cubicBezTo>
                      <a:cubicBezTo>
                        <a:pt x="56" y="66"/>
                        <a:pt x="54" y="67"/>
                        <a:pt x="55" y="69"/>
                      </a:cubicBezTo>
                      <a:cubicBezTo>
                        <a:pt x="55" y="70"/>
                        <a:pt x="55" y="71"/>
                        <a:pt x="54" y="72"/>
                      </a:cubicBezTo>
                      <a:cubicBezTo>
                        <a:pt x="53" y="72"/>
                        <a:pt x="52" y="72"/>
                        <a:pt x="51" y="71"/>
                      </a:cubicBezTo>
                      <a:cubicBezTo>
                        <a:pt x="50" y="66"/>
                        <a:pt x="55" y="63"/>
                        <a:pt x="58" y="60"/>
                      </a:cubicBezTo>
                      <a:cubicBezTo>
                        <a:pt x="63" y="54"/>
                        <a:pt x="69" y="50"/>
                        <a:pt x="75" y="45"/>
                      </a:cubicBezTo>
                      <a:cubicBezTo>
                        <a:pt x="75" y="45"/>
                        <a:pt x="76" y="45"/>
                        <a:pt x="76" y="46"/>
                      </a:cubicBezTo>
                      <a:cubicBezTo>
                        <a:pt x="76" y="46"/>
                        <a:pt x="76" y="46"/>
                        <a:pt x="76" y="46"/>
                      </a:cubicBezTo>
                      <a:cubicBezTo>
                        <a:pt x="76" y="46"/>
                        <a:pt x="76" y="46"/>
                        <a:pt x="76" y="46"/>
                      </a:cubicBezTo>
                      <a:close/>
                      <a:moveTo>
                        <a:pt x="130" y="48"/>
                      </a:moveTo>
                      <a:cubicBezTo>
                        <a:pt x="130" y="48"/>
                        <a:pt x="130" y="48"/>
                        <a:pt x="130" y="48"/>
                      </a:cubicBezTo>
                      <a:cubicBezTo>
                        <a:pt x="130" y="48"/>
                        <a:pt x="130" y="48"/>
                        <a:pt x="130" y="48"/>
                      </a:cubicBezTo>
                      <a:cubicBezTo>
                        <a:pt x="126" y="49"/>
                        <a:pt x="123" y="52"/>
                        <a:pt x="118" y="51"/>
                      </a:cubicBezTo>
                      <a:cubicBezTo>
                        <a:pt x="119" y="50"/>
                        <a:pt x="120" y="49"/>
                        <a:pt x="121" y="47"/>
                      </a:cubicBezTo>
                      <a:cubicBezTo>
                        <a:pt x="120" y="47"/>
                        <a:pt x="119" y="46"/>
                        <a:pt x="119" y="45"/>
                      </a:cubicBezTo>
                      <a:cubicBezTo>
                        <a:pt x="121" y="44"/>
                        <a:pt x="124" y="44"/>
                        <a:pt x="126" y="45"/>
                      </a:cubicBezTo>
                      <a:cubicBezTo>
                        <a:pt x="128" y="45"/>
                        <a:pt x="130" y="46"/>
                        <a:pt x="130" y="48"/>
                      </a:cubicBezTo>
                      <a:cubicBezTo>
                        <a:pt x="130" y="48"/>
                        <a:pt x="130" y="48"/>
                        <a:pt x="130" y="48"/>
                      </a:cubicBezTo>
                      <a:cubicBezTo>
                        <a:pt x="130" y="48"/>
                        <a:pt x="130" y="48"/>
                        <a:pt x="130" y="48"/>
                      </a:cubicBezTo>
                      <a:close/>
                      <a:moveTo>
                        <a:pt x="109" y="45"/>
                      </a:moveTo>
                      <a:cubicBezTo>
                        <a:pt x="105" y="45"/>
                        <a:pt x="102" y="48"/>
                        <a:pt x="98" y="50"/>
                      </a:cubicBezTo>
                      <a:cubicBezTo>
                        <a:pt x="98" y="50"/>
                        <a:pt x="98" y="50"/>
                        <a:pt x="98" y="50"/>
                      </a:cubicBezTo>
                      <a:cubicBezTo>
                        <a:pt x="98" y="50"/>
                        <a:pt x="98" y="50"/>
                        <a:pt x="98" y="50"/>
                      </a:cubicBezTo>
                      <a:cubicBezTo>
                        <a:pt x="98" y="50"/>
                        <a:pt x="98" y="50"/>
                        <a:pt x="98" y="50"/>
                      </a:cubicBezTo>
                      <a:cubicBezTo>
                        <a:pt x="100" y="46"/>
                        <a:pt x="104" y="44"/>
                        <a:pt x="108" y="42"/>
                      </a:cubicBezTo>
                      <a:cubicBezTo>
                        <a:pt x="108" y="42"/>
                        <a:pt x="108" y="42"/>
                        <a:pt x="108" y="42"/>
                      </a:cubicBezTo>
                      <a:cubicBezTo>
                        <a:pt x="110" y="41"/>
                        <a:pt x="110" y="44"/>
                        <a:pt x="109" y="45"/>
                      </a:cubicBezTo>
                      <a:cubicBezTo>
                        <a:pt x="109" y="45"/>
                        <a:pt x="109" y="45"/>
                        <a:pt x="109" y="45"/>
                      </a:cubicBezTo>
                      <a:close/>
                      <a:moveTo>
                        <a:pt x="101" y="42"/>
                      </a:moveTo>
                      <a:cubicBezTo>
                        <a:pt x="96" y="45"/>
                        <a:pt x="91" y="49"/>
                        <a:pt x="84" y="48"/>
                      </a:cubicBezTo>
                      <a:cubicBezTo>
                        <a:pt x="83" y="47"/>
                        <a:pt x="83" y="46"/>
                        <a:pt x="83" y="44"/>
                      </a:cubicBezTo>
                      <a:cubicBezTo>
                        <a:pt x="86" y="40"/>
                        <a:pt x="91" y="43"/>
                        <a:pt x="96" y="43"/>
                      </a:cubicBezTo>
                      <a:cubicBezTo>
                        <a:pt x="96" y="43"/>
                        <a:pt x="96" y="43"/>
                        <a:pt x="96" y="43"/>
                      </a:cubicBezTo>
                      <a:cubicBezTo>
                        <a:pt x="101" y="42"/>
                        <a:pt x="101" y="42"/>
                        <a:pt x="101" y="42"/>
                      </a:cubicBezTo>
                      <a:cubicBezTo>
                        <a:pt x="101" y="42"/>
                        <a:pt x="101" y="42"/>
                        <a:pt x="101" y="42"/>
                      </a:cubicBezTo>
                      <a:close/>
                      <a:moveTo>
                        <a:pt x="142" y="42"/>
                      </a:moveTo>
                      <a:cubicBezTo>
                        <a:pt x="141" y="44"/>
                        <a:pt x="138" y="45"/>
                        <a:pt x="137" y="46"/>
                      </a:cubicBezTo>
                      <a:cubicBezTo>
                        <a:pt x="136" y="46"/>
                        <a:pt x="134" y="48"/>
                        <a:pt x="134" y="46"/>
                      </a:cubicBezTo>
                      <a:cubicBezTo>
                        <a:pt x="134" y="45"/>
                        <a:pt x="133" y="45"/>
                        <a:pt x="132" y="44"/>
                      </a:cubicBezTo>
                      <a:cubicBezTo>
                        <a:pt x="131" y="44"/>
                        <a:pt x="130" y="44"/>
                        <a:pt x="129" y="43"/>
                      </a:cubicBezTo>
                      <a:cubicBezTo>
                        <a:pt x="129" y="41"/>
                        <a:pt x="131" y="41"/>
                        <a:pt x="131" y="41"/>
                      </a:cubicBezTo>
                      <a:cubicBezTo>
                        <a:pt x="135" y="40"/>
                        <a:pt x="140" y="38"/>
                        <a:pt x="142" y="42"/>
                      </a:cubicBezTo>
                      <a:cubicBezTo>
                        <a:pt x="142" y="42"/>
                        <a:pt x="142" y="42"/>
                        <a:pt x="142" y="42"/>
                      </a:cubicBezTo>
                      <a:cubicBezTo>
                        <a:pt x="142" y="42"/>
                        <a:pt x="142" y="42"/>
                        <a:pt x="142" y="42"/>
                      </a:cubicBezTo>
                      <a:close/>
                      <a:moveTo>
                        <a:pt x="158" y="39"/>
                      </a:moveTo>
                      <a:cubicBezTo>
                        <a:pt x="159" y="40"/>
                        <a:pt x="157" y="41"/>
                        <a:pt x="156" y="41"/>
                      </a:cubicBezTo>
                      <a:cubicBezTo>
                        <a:pt x="154" y="42"/>
                        <a:pt x="150" y="41"/>
                        <a:pt x="148" y="43"/>
                      </a:cubicBezTo>
                      <a:cubicBezTo>
                        <a:pt x="147" y="43"/>
                        <a:pt x="146" y="44"/>
                        <a:pt x="146" y="43"/>
                      </a:cubicBezTo>
                      <a:cubicBezTo>
                        <a:pt x="146" y="42"/>
                        <a:pt x="147" y="41"/>
                        <a:pt x="148" y="40"/>
                      </a:cubicBezTo>
                      <a:cubicBezTo>
                        <a:pt x="152" y="40"/>
                        <a:pt x="155" y="41"/>
                        <a:pt x="158" y="39"/>
                      </a:cubicBezTo>
                      <a:cubicBezTo>
                        <a:pt x="158" y="39"/>
                        <a:pt x="158" y="39"/>
                        <a:pt x="158" y="39"/>
                      </a:cubicBezTo>
                      <a:cubicBezTo>
                        <a:pt x="158" y="39"/>
                        <a:pt x="158" y="39"/>
                        <a:pt x="158" y="39"/>
                      </a:cubicBezTo>
                      <a:close/>
                      <a:moveTo>
                        <a:pt x="125" y="40"/>
                      </a:moveTo>
                      <a:cubicBezTo>
                        <a:pt x="125" y="40"/>
                        <a:pt x="126" y="41"/>
                        <a:pt x="125" y="41"/>
                      </a:cubicBezTo>
                      <a:cubicBezTo>
                        <a:pt x="121" y="41"/>
                        <a:pt x="118" y="43"/>
                        <a:pt x="114" y="43"/>
                      </a:cubicBezTo>
                      <a:cubicBezTo>
                        <a:pt x="113" y="43"/>
                        <a:pt x="113" y="42"/>
                        <a:pt x="113" y="41"/>
                      </a:cubicBezTo>
                      <a:cubicBezTo>
                        <a:pt x="115" y="39"/>
                        <a:pt x="119" y="38"/>
                        <a:pt x="122" y="38"/>
                      </a:cubicBezTo>
                      <a:cubicBezTo>
                        <a:pt x="123" y="39"/>
                        <a:pt x="124" y="39"/>
                        <a:pt x="125" y="40"/>
                      </a:cubicBezTo>
                      <a:cubicBezTo>
                        <a:pt x="125" y="40"/>
                        <a:pt x="125" y="40"/>
                        <a:pt x="125" y="40"/>
                      </a:cubicBezTo>
                      <a:cubicBezTo>
                        <a:pt x="125" y="40"/>
                        <a:pt x="125" y="40"/>
                        <a:pt x="125" y="40"/>
                      </a:cubicBezTo>
                      <a:close/>
                      <a:moveTo>
                        <a:pt x="113" y="35"/>
                      </a:moveTo>
                      <a:cubicBezTo>
                        <a:pt x="114" y="35"/>
                        <a:pt x="114" y="35"/>
                        <a:pt x="114" y="36"/>
                      </a:cubicBezTo>
                      <a:cubicBezTo>
                        <a:pt x="114" y="36"/>
                        <a:pt x="111" y="37"/>
                        <a:pt x="108" y="38"/>
                      </a:cubicBezTo>
                      <a:cubicBezTo>
                        <a:pt x="105" y="39"/>
                        <a:pt x="101" y="40"/>
                        <a:pt x="99" y="39"/>
                      </a:cubicBezTo>
                      <a:cubicBezTo>
                        <a:pt x="98" y="37"/>
                        <a:pt x="97" y="36"/>
                        <a:pt x="98" y="35"/>
                      </a:cubicBezTo>
                      <a:cubicBezTo>
                        <a:pt x="98" y="33"/>
                        <a:pt x="104" y="35"/>
                        <a:pt x="107" y="35"/>
                      </a:cubicBezTo>
                      <a:cubicBezTo>
                        <a:pt x="108" y="35"/>
                        <a:pt x="112" y="35"/>
                        <a:pt x="113" y="35"/>
                      </a:cubicBezTo>
                      <a:close/>
                      <a:moveTo>
                        <a:pt x="138" y="35"/>
                      </a:moveTo>
                      <a:cubicBezTo>
                        <a:pt x="138" y="37"/>
                        <a:pt x="137" y="36"/>
                        <a:pt x="136" y="37"/>
                      </a:cubicBezTo>
                      <a:cubicBezTo>
                        <a:pt x="134" y="37"/>
                        <a:pt x="132" y="39"/>
                        <a:pt x="129" y="38"/>
                      </a:cubicBezTo>
                      <a:cubicBezTo>
                        <a:pt x="128" y="35"/>
                        <a:pt x="124" y="38"/>
                        <a:pt x="124" y="35"/>
                      </a:cubicBezTo>
                      <a:cubicBezTo>
                        <a:pt x="126" y="34"/>
                        <a:pt x="128" y="34"/>
                        <a:pt x="130" y="33"/>
                      </a:cubicBezTo>
                      <a:cubicBezTo>
                        <a:pt x="132" y="34"/>
                        <a:pt x="135" y="34"/>
                        <a:pt x="138" y="35"/>
                      </a:cubicBezTo>
                      <a:cubicBezTo>
                        <a:pt x="138" y="35"/>
                        <a:pt x="138" y="35"/>
                        <a:pt x="138" y="35"/>
                      </a:cubicBezTo>
                      <a:cubicBezTo>
                        <a:pt x="138" y="35"/>
                        <a:pt x="138" y="35"/>
                        <a:pt x="138" y="35"/>
                      </a:cubicBezTo>
                      <a:close/>
                      <a:moveTo>
                        <a:pt x="159" y="34"/>
                      </a:moveTo>
                      <a:cubicBezTo>
                        <a:pt x="158" y="35"/>
                        <a:pt x="157" y="35"/>
                        <a:pt x="156" y="36"/>
                      </a:cubicBezTo>
                      <a:cubicBezTo>
                        <a:pt x="153" y="37"/>
                        <a:pt x="150" y="39"/>
                        <a:pt x="146" y="38"/>
                      </a:cubicBezTo>
                      <a:cubicBezTo>
                        <a:pt x="144" y="36"/>
                        <a:pt x="148" y="36"/>
                        <a:pt x="148" y="33"/>
                      </a:cubicBezTo>
                      <a:cubicBezTo>
                        <a:pt x="150" y="31"/>
                        <a:pt x="154" y="32"/>
                        <a:pt x="157" y="32"/>
                      </a:cubicBezTo>
                      <a:cubicBezTo>
                        <a:pt x="157" y="32"/>
                        <a:pt x="158" y="33"/>
                        <a:pt x="159" y="34"/>
                      </a:cubicBezTo>
                      <a:cubicBezTo>
                        <a:pt x="159" y="34"/>
                        <a:pt x="159" y="34"/>
                        <a:pt x="159" y="34"/>
                      </a:cubicBezTo>
                      <a:cubicBezTo>
                        <a:pt x="159" y="34"/>
                        <a:pt x="159" y="34"/>
                        <a:pt x="159" y="34"/>
                      </a:cubicBezTo>
                      <a:close/>
                      <a:moveTo>
                        <a:pt x="83" y="41"/>
                      </a:moveTo>
                      <a:cubicBezTo>
                        <a:pt x="82" y="42"/>
                        <a:pt x="81" y="43"/>
                        <a:pt x="80" y="43"/>
                      </a:cubicBezTo>
                      <a:cubicBezTo>
                        <a:pt x="79" y="43"/>
                        <a:pt x="78" y="42"/>
                        <a:pt x="77" y="41"/>
                      </a:cubicBezTo>
                      <a:cubicBezTo>
                        <a:pt x="77" y="38"/>
                        <a:pt x="79" y="36"/>
                        <a:pt x="81" y="34"/>
                      </a:cubicBezTo>
                      <a:cubicBezTo>
                        <a:pt x="83" y="33"/>
                        <a:pt x="84" y="31"/>
                        <a:pt x="86" y="31"/>
                      </a:cubicBezTo>
                      <a:cubicBezTo>
                        <a:pt x="85" y="34"/>
                        <a:pt x="83" y="37"/>
                        <a:pt x="83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lose/>
                      <a:moveTo>
                        <a:pt x="147" y="31"/>
                      </a:moveTo>
                      <a:cubicBezTo>
                        <a:pt x="146" y="33"/>
                        <a:pt x="143" y="34"/>
                        <a:pt x="141" y="34"/>
                      </a:cubicBezTo>
                      <a:cubicBezTo>
                        <a:pt x="140" y="33"/>
                        <a:pt x="139" y="32"/>
                        <a:pt x="137" y="32"/>
                      </a:cubicBezTo>
                      <a:cubicBezTo>
                        <a:pt x="137" y="32"/>
                        <a:pt x="137" y="32"/>
                        <a:pt x="137" y="31"/>
                      </a:cubicBezTo>
                      <a:cubicBezTo>
                        <a:pt x="139" y="30"/>
                        <a:pt x="141" y="30"/>
                        <a:pt x="143" y="30"/>
                      </a:cubicBezTo>
                      <a:cubicBezTo>
                        <a:pt x="145" y="30"/>
                        <a:pt x="146" y="30"/>
                        <a:pt x="147" y="31"/>
                      </a:cubicBezTo>
                      <a:cubicBezTo>
                        <a:pt x="147" y="31"/>
                        <a:pt x="147" y="31"/>
                        <a:pt x="147" y="31"/>
                      </a:cubicBezTo>
                      <a:cubicBezTo>
                        <a:pt x="147" y="31"/>
                        <a:pt x="147" y="31"/>
                        <a:pt x="147" y="31"/>
                      </a:cubicBezTo>
                      <a:close/>
                      <a:moveTo>
                        <a:pt x="117" y="29"/>
                      </a:moveTo>
                      <a:cubicBezTo>
                        <a:pt x="120" y="30"/>
                        <a:pt x="124" y="30"/>
                        <a:pt x="127" y="30"/>
                      </a:cubicBezTo>
                      <a:cubicBezTo>
                        <a:pt x="126" y="31"/>
                        <a:pt x="125" y="31"/>
                        <a:pt x="125" y="32"/>
                      </a:cubicBezTo>
                      <a:cubicBezTo>
                        <a:pt x="120" y="33"/>
                        <a:pt x="115" y="34"/>
                        <a:pt x="111" y="32"/>
                      </a:cubicBezTo>
                      <a:cubicBezTo>
                        <a:pt x="110" y="32"/>
                        <a:pt x="109" y="30"/>
                        <a:pt x="110" y="29"/>
                      </a:cubicBezTo>
                      <a:cubicBezTo>
                        <a:pt x="112" y="27"/>
                        <a:pt x="115" y="28"/>
                        <a:pt x="117" y="29"/>
                      </a:cubicBezTo>
                      <a:cubicBezTo>
                        <a:pt x="117" y="29"/>
                        <a:pt x="117" y="29"/>
                        <a:pt x="117" y="29"/>
                      </a:cubicBezTo>
                      <a:cubicBezTo>
                        <a:pt x="117" y="29"/>
                        <a:pt x="117" y="29"/>
                        <a:pt x="117" y="29"/>
                      </a:cubicBezTo>
                      <a:close/>
                      <a:moveTo>
                        <a:pt x="170" y="27"/>
                      </a:moveTo>
                      <a:cubicBezTo>
                        <a:pt x="171" y="27"/>
                        <a:pt x="171" y="28"/>
                        <a:pt x="171" y="28"/>
                      </a:cubicBezTo>
                      <a:cubicBezTo>
                        <a:pt x="168" y="30"/>
                        <a:pt x="165" y="34"/>
                        <a:pt x="162" y="34"/>
                      </a:cubicBezTo>
                      <a:cubicBezTo>
                        <a:pt x="162" y="34"/>
                        <a:pt x="162" y="34"/>
                        <a:pt x="162" y="34"/>
                      </a:cubicBezTo>
                      <a:cubicBezTo>
                        <a:pt x="162" y="34"/>
                        <a:pt x="162" y="34"/>
                        <a:pt x="162" y="34"/>
                      </a:cubicBezTo>
                      <a:cubicBezTo>
                        <a:pt x="162" y="34"/>
                        <a:pt x="162" y="34"/>
                        <a:pt x="162" y="34"/>
                      </a:cubicBezTo>
                      <a:cubicBezTo>
                        <a:pt x="161" y="33"/>
                        <a:pt x="162" y="33"/>
                        <a:pt x="162" y="32"/>
                      </a:cubicBezTo>
                      <a:cubicBezTo>
                        <a:pt x="161" y="30"/>
                        <a:pt x="159" y="30"/>
                        <a:pt x="158" y="29"/>
                      </a:cubicBezTo>
                      <a:cubicBezTo>
                        <a:pt x="158" y="27"/>
                        <a:pt x="161" y="27"/>
                        <a:pt x="162" y="26"/>
                      </a:cubicBezTo>
                      <a:cubicBezTo>
                        <a:pt x="164" y="26"/>
                        <a:pt x="167" y="26"/>
                        <a:pt x="169" y="27"/>
                      </a:cubicBezTo>
                      <a:cubicBezTo>
                        <a:pt x="169" y="27"/>
                        <a:pt x="169" y="27"/>
                        <a:pt x="169" y="27"/>
                      </a:cubicBezTo>
                      <a:cubicBezTo>
                        <a:pt x="170" y="27"/>
                        <a:pt x="170" y="27"/>
                        <a:pt x="170" y="27"/>
                      </a:cubicBezTo>
                      <a:cubicBezTo>
                        <a:pt x="170" y="27"/>
                        <a:pt x="170" y="27"/>
                        <a:pt x="170" y="27"/>
                      </a:cubicBezTo>
                      <a:close/>
                      <a:moveTo>
                        <a:pt x="90" y="39"/>
                      </a:moveTo>
                      <a:cubicBezTo>
                        <a:pt x="89" y="39"/>
                        <a:pt x="88" y="39"/>
                        <a:pt x="87" y="38"/>
                      </a:cubicBezTo>
                      <a:cubicBezTo>
                        <a:pt x="87" y="31"/>
                        <a:pt x="94" y="27"/>
                        <a:pt x="98" y="25"/>
                      </a:cubicBezTo>
                      <a:cubicBezTo>
                        <a:pt x="94" y="28"/>
                        <a:pt x="95" y="35"/>
                        <a:pt x="90" y="39"/>
                      </a:cubicBezTo>
                      <a:cubicBezTo>
                        <a:pt x="90" y="39"/>
                        <a:pt x="90" y="39"/>
                        <a:pt x="90" y="39"/>
                      </a:cubicBezTo>
                      <a:cubicBezTo>
                        <a:pt x="90" y="39"/>
                        <a:pt x="90" y="39"/>
                        <a:pt x="90" y="39"/>
                      </a:cubicBezTo>
                      <a:close/>
                      <a:moveTo>
                        <a:pt x="132" y="24"/>
                      </a:moveTo>
                      <a:cubicBezTo>
                        <a:pt x="135" y="25"/>
                        <a:pt x="138" y="26"/>
                        <a:pt x="141" y="27"/>
                      </a:cubicBezTo>
                      <a:cubicBezTo>
                        <a:pt x="136" y="28"/>
                        <a:pt x="130" y="29"/>
                        <a:pt x="125" y="28"/>
                      </a:cubicBezTo>
                      <a:cubicBezTo>
                        <a:pt x="124" y="27"/>
                        <a:pt x="123" y="27"/>
                        <a:pt x="123" y="26"/>
                      </a:cubicBezTo>
                      <a:cubicBezTo>
                        <a:pt x="123" y="25"/>
                        <a:pt x="124" y="24"/>
                        <a:pt x="124" y="23"/>
                      </a:cubicBezTo>
                      <a:cubicBezTo>
                        <a:pt x="127" y="22"/>
                        <a:pt x="130" y="22"/>
                        <a:pt x="132" y="24"/>
                      </a:cubicBezTo>
                      <a:cubicBezTo>
                        <a:pt x="132" y="24"/>
                        <a:pt x="132" y="24"/>
                        <a:pt x="132" y="24"/>
                      </a:cubicBezTo>
                      <a:cubicBezTo>
                        <a:pt x="132" y="24"/>
                        <a:pt x="132" y="24"/>
                        <a:pt x="132" y="24"/>
                      </a:cubicBezTo>
                      <a:close/>
                      <a:moveTo>
                        <a:pt x="149" y="24"/>
                      </a:moveTo>
                      <a:cubicBezTo>
                        <a:pt x="157" y="25"/>
                        <a:pt x="164" y="23"/>
                        <a:pt x="171" y="22"/>
                      </a:cubicBezTo>
                      <a:cubicBezTo>
                        <a:pt x="171" y="22"/>
                        <a:pt x="171" y="23"/>
                        <a:pt x="170" y="23"/>
                      </a:cubicBezTo>
                      <a:cubicBezTo>
                        <a:pt x="160" y="24"/>
                        <a:pt x="150" y="27"/>
                        <a:pt x="139" y="25"/>
                      </a:cubicBezTo>
                      <a:cubicBezTo>
                        <a:pt x="138" y="24"/>
                        <a:pt x="137" y="24"/>
                        <a:pt x="137" y="23"/>
                      </a:cubicBezTo>
                      <a:cubicBezTo>
                        <a:pt x="137" y="22"/>
                        <a:pt x="136" y="21"/>
                        <a:pt x="137" y="21"/>
                      </a:cubicBezTo>
                      <a:cubicBezTo>
                        <a:pt x="141" y="21"/>
                        <a:pt x="145" y="23"/>
                        <a:pt x="149" y="24"/>
                      </a:cubicBezTo>
                      <a:cubicBezTo>
                        <a:pt x="149" y="24"/>
                        <a:pt x="149" y="24"/>
                        <a:pt x="149" y="24"/>
                      </a:cubicBezTo>
                      <a:cubicBezTo>
                        <a:pt x="149" y="24"/>
                        <a:pt x="149" y="24"/>
                        <a:pt x="149" y="24"/>
                      </a:cubicBezTo>
                      <a:close/>
                      <a:moveTo>
                        <a:pt x="113" y="19"/>
                      </a:moveTo>
                      <a:cubicBezTo>
                        <a:pt x="109" y="23"/>
                        <a:pt x="107" y="27"/>
                        <a:pt x="105" y="30"/>
                      </a:cubicBezTo>
                      <a:cubicBezTo>
                        <a:pt x="103" y="32"/>
                        <a:pt x="102" y="32"/>
                        <a:pt x="101" y="32"/>
                      </a:cubicBezTo>
                      <a:cubicBezTo>
                        <a:pt x="100" y="31"/>
                        <a:pt x="98" y="30"/>
                        <a:pt x="99" y="28"/>
                      </a:cubicBezTo>
                      <a:cubicBezTo>
                        <a:pt x="101" y="25"/>
                        <a:pt x="104" y="23"/>
                        <a:pt x="107" y="21"/>
                      </a:cubicBezTo>
                      <a:cubicBezTo>
                        <a:pt x="109" y="20"/>
                        <a:pt x="111" y="19"/>
                        <a:pt x="113" y="19"/>
                      </a:cubicBezTo>
                      <a:cubicBezTo>
                        <a:pt x="113" y="19"/>
                        <a:pt x="113" y="19"/>
                        <a:pt x="113" y="19"/>
                      </a:cubicBezTo>
                      <a:cubicBezTo>
                        <a:pt x="113" y="19"/>
                        <a:pt x="113" y="19"/>
                        <a:pt x="113" y="19"/>
                      </a:cubicBezTo>
                      <a:close/>
                      <a:moveTo>
                        <a:pt x="172" y="18"/>
                      </a:moveTo>
                      <a:cubicBezTo>
                        <a:pt x="172" y="18"/>
                        <a:pt x="172" y="18"/>
                        <a:pt x="171" y="19"/>
                      </a:cubicBezTo>
                      <a:cubicBezTo>
                        <a:pt x="163" y="19"/>
                        <a:pt x="155" y="21"/>
                        <a:pt x="147" y="21"/>
                      </a:cubicBezTo>
                      <a:cubicBezTo>
                        <a:pt x="147" y="20"/>
                        <a:pt x="146" y="20"/>
                        <a:pt x="146" y="19"/>
                      </a:cubicBezTo>
                      <a:cubicBezTo>
                        <a:pt x="147" y="19"/>
                        <a:pt x="148" y="19"/>
                        <a:pt x="149" y="19"/>
                      </a:cubicBezTo>
                      <a:cubicBezTo>
                        <a:pt x="157" y="19"/>
                        <a:pt x="164" y="18"/>
                        <a:pt x="171" y="17"/>
                      </a:cubicBezTo>
                      <a:cubicBezTo>
                        <a:pt x="171" y="17"/>
                        <a:pt x="172" y="17"/>
                        <a:pt x="172" y="18"/>
                      </a:cubicBezTo>
                      <a:cubicBezTo>
                        <a:pt x="172" y="18"/>
                        <a:pt x="172" y="18"/>
                        <a:pt x="172" y="18"/>
                      </a:cubicBezTo>
                      <a:cubicBezTo>
                        <a:pt x="172" y="18"/>
                        <a:pt x="172" y="18"/>
                        <a:pt x="172" y="18"/>
                      </a:cubicBezTo>
                      <a:close/>
                      <a:moveTo>
                        <a:pt x="174" y="14"/>
                      </a:moveTo>
                      <a:cubicBezTo>
                        <a:pt x="174" y="14"/>
                        <a:pt x="173" y="14"/>
                        <a:pt x="173" y="15"/>
                      </a:cubicBezTo>
                      <a:cubicBezTo>
                        <a:pt x="165" y="15"/>
                        <a:pt x="158" y="16"/>
                        <a:pt x="151" y="17"/>
                      </a:cubicBezTo>
                      <a:cubicBezTo>
                        <a:pt x="151" y="17"/>
                        <a:pt x="151" y="16"/>
                        <a:pt x="150" y="16"/>
                      </a:cubicBezTo>
                      <a:cubicBezTo>
                        <a:pt x="158" y="15"/>
                        <a:pt x="166" y="13"/>
                        <a:pt x="174" y="13"/>
                      </a:cubicBezTo>
                      <a:cubicBezTo>
                        <a:pt x="174" y="13"/>
                        <a:pt x="174" y="13"/>
                        <a:pt x="174" y="13"/>
                      </a:cubicBezTo>
                      <a:cubicBezTo>
                        <a:pt x="174" y="14"/>
                        <a:pt x="174" y="14"/>
                        <a:pt x="174" y="14"/>
                      </a:cubicBezTo>
                      <a:cubicBezTo>
                        <a:pt x="174" y="14"/>
                        <a:pt x="174" y="14"/>
                        <a:pt x="174" y="14"/>
                      </a:cubicBezTo>
                      <a:close/>
                      <a:moveTo>
                        <a:pt x="115" y="25"/>
                      </a:moveTo>
                      <a:cubicBezTo>
                        <a:pt x="115" y="24"/>
                        <a:pt x="114" y="23"/>
                        <a:pt x="115" y="22"/>
                      </a:cubicBezTo>
                      <a:cubicBezTo>
                        <a:pt x="118" y="17"/>
                        <a:pt x="123" y="15"/>
                        <a:pt x="128" y="13"/>
                      </a:cubicBezTo>
                      <a:cubicBezTo>
                        <a:pt x="122" y="16"/>
                        <a:pt x="124" y="27"/>
                        <a:pt x="115" y="25"/>
                      </a:cubicBezTo>
                      <a:cubicBezTo>
                        <a:pt x="115" y="25"/>
                        <a:pt x="115" y="25"/>
                        <a:pt x="115" y="25"/>
                      </a:cubicBezTo>
                      <a:cubicBezTo>
                        <a:pt x="115" y="25"/>
                        <a:pt x="115" y="25"/>
                        <a:pt x="115" y="25"/>
                      </a:cubicBezTo>
                      <a:close/>
                      <a:moveTo>
                        <a:pt x="172" y="10"/>
                      </a:moveTo>
                      <a:cubicBezTo>
                        <a:pt x="172" y="10"/>
                        <a:pt x="172" y="11"/>
                        <a:pt x="172" y="11"/>
                      </a:cubicBezTo>
                      <a:cubicBezTo>
                        <a:pt x="162" y="11"/>
                        <a:pt x="153" y="12"/>
                        <a:pt x="145" y="17"/>
                      </a:cubicBezTo>
                      <a:cubicBezTo>
                        <a:pt x="144" y="18"/>
                        <a:pt x="142" y="19"/>
                        <a:pt x="140" y="18"/>
                      </a:cubicBezTo>
                      <a:cubicBezTo>
                        <a:pt x="140" y="18"/>
                        <a:pt x="139" y="18"/>
                        <a:pt x="139" y="18"/>
                      </a:cubicBezTo>
                      <a:cubicBezTo>
                        <a:pt x="139" y="18"/>
                        <a:pt x="139" y="18"/>
                        <a:pt x="139" y="18"/>
                      </a:cubicBezTo>
                      <a:cubicBezTo>
                        <a:pt x="139" y="17"/>
                        <a:pt x="139" y="17"/>
                        <a:pt x="139" y="17"/>
                      </a:cubicBezTo>
                      <a:cubicBezTo>
                        <a:pt x="139" y="17"/>
                        <a:pt x="139" y="17"/>
                        <a:pt x="139" y="17"/>
                      </a:cubicBezTo>
                      <a:cubicBezTo>
                        <a:pt x="143" y="14"/>
                        <a:pt x="147" y="13"/>
                        <a:pt x="152" y="12"/>
                      </a:cubicBezTo>
                      <a:cubicBezTo>
                        <a:pt x="158" y="11"/>
                        <a:pt x="165" y="9"/>
                        <a:pt x="172" y="10"/>
                      </a:cubicBezTo>
                      <a:cubicBezTo>
                        <a:pt x="172" y="10"/>
                        <a:pt x="172" y="10"/>
                        <a:pt x="172" y="10"/>
                      </a:cubicBezTo>
                      <a:cubicBezTo>
                        <a:pt x="172" y="10"/>
                        <a:pt x="172" y="10"/>
                        <a:pt x="172" y="10"/>
                      </a:cubicBezTo>
                      <a:close/>
                      <a:moveTo>
                        <a:pt x="169" y="7"/>
                      </a:moveTo>
                      <a:cubicBezTo>
                        <a:pt x="158" y="8"/>
                        <a:pt x="147" y="9"/>
                        <a:pt x="138" y="14"/>
                      </a:cubicBezTo>
                      <a:cubicBezTo>
                        <a:pt x="134" y="16"/>
                        <a:pt x="135" y="23"/>
                        <a:pt x="129" y="21"/>
                      </a:cubicBezTo>
                      <a:cubicBezTo>
                        <a:pt x="128" y="21"/>
                        <a:pt x="128" y="19"/>
                        <a:pt x="128" y="18"/>
                      </a:cubicBezTo>
                      <a:cubicBezTo>
                        <a:pt x="129" y="14"/>
                        <a:pt x="150" y="7"/>
                        <a:pt x="169" y="5"/>
                      </a:cubicBezTo>
                      <a:cubicBezTo>
                        <a:pt x="170" y="5"/>
                        <a:pt x="170" y="7"/>
                        <a:pt x="169" y="7"/>
                      </a:cubicBezTo>
                      <a:close/>
                      <a:moveTo>
                        <a:pt x="193" y="370"/>
                      </a:moveTo>
                      <a:cubicBezTo>
                        <a:pt x="192" y="371"/>
                        <a:pt x="192" y="371"/>
                        <a:pt x="192" y="372"/>
                      </a:cubicBezTo>
                      <a:cubicBezTo>
                        <a:pt x="193" y="372"/>
                        <a:pt x="194" y="372"/>
                        <a:pt x="195" y="372"/>
                      </a:cubicBezTo>
                      <a:cubicBezTo>
                        <a:pt x="195" y="372"/>
                        <a:pt x="195" y="372"/>
                        <a:pt x="195" y="372"/>
                      </a:cubicBezTo>
                      <a:cubicBezTo>
                        <a:pt x="210" y="371"/>
                        <a:pt x="210" y="371"/>
                        <a:pt x="210" y="371"/>
                      </a:cubicBezTo>
                      <a:cubicBezTo>
                        <a:pt x="211" y="370"/>
                        <a:pt x="211" y="370"/>
                        <a:pt x="211" y="370"/>
                      </a:cubicBezTo>
                      <a:cubicBezTo>
                        <a:pt x="211" y="370"/>
                        <a:pt x="211" y="370"/>
                        <a:pt x="211" y="370"/>
                      </a:cubicBezTo>
                      <a:cubicBezTo>
                        <a:pt x="211" y="370"/>
                        <a:pt x="211" y="369"/>
                        <a:pt x="210" y="369"/>
                      </a:cubicBezTo>
                      <a:cubicBezTo>
                        <a:pt x="204" y="370"/>
                        <a:pt x="199" y="370"/>
                        <a:pt x="193" y="370"/>
                      </a:cubicBezTo>
                      <a:cubicBezTo>
                        <a:pt x="193" y="370"/>
                        <a:pt x="193" y="370"/>
                        <a:pt x="193" y="370"/>
                      </a:cubicBezTo>
                      <a:cubicBezTo>
                        <a:pt x="193" y="370"/>
                        <a:pt x="193" y="370"/>
                        <a:pt x="193" y="370"/>
                      </a:cubicBezTo>
                      <a:close/>
                      <a:moveTo>
                        <a:pt x="261" y="368"/>
                      </a:moveTo>
                      <a:cubicBezTo>
                        <a:pt x="260" y="369"/>
                        <a:pt x="259" y="370"/>
                        <a:pt x="258" y="371"/>
                      </a:cubicBezTo>
                      <a:cubicBezTo>
                        <a:pt x="264" y="371"/>
                        <a:pt x="271" y="370"/>
                        <a:pt x="277" y="369"/>
                      </a:cubicBezTo>
                      <a:cubicBezTo>
                        <a:pt x="277" y="369"/>
                        <a:pt x="277" y="369"/>
                        <a:pt x="277" y="369"/>
                      </a:cubicBezTo>
                      <a:cubicBezTo>
                        <a:pt x="275" y="367"/>
                        <a:pt x="275" y="367"/>
                        <a:pt x="275" y="367"/>
                      </a:cubicBezTo>
                      <a:cubicBezTo>
                        <a:pt x="261" y="368"/>
                        <a:pt x="261" y="368"/>
                        <a:pt x="261" y="368"/>
                      </a:cubicBezTo>
                      <a:cubicBezTo>
                        <a:pt x="261" y="368"/>
                        <a:pt x="261" y="368"/>
                        <a:pt x="261" y="368"/>
                      </a:cubicBezTo>
                      <a:close/>
                      <a:moveTo>
                        <a:pt x="219" y="368"/>
                      </a:moveTo>
                      <a:cubicBezTo>
                        <a:pt x="218" y="369"/>
                        <a:pt x="218" y="369"/>
                        <a:pt x="218" y="370"/>
                      </a:cubicBezTo>
                      <a:cubicBezTo>
                        <a:pt x="222" y="370"/>
                        <a:pt x="225" y="369"/>
                        <a:pt x="229" y="369"/>
                      </a:cubicBezTo>
                      <a:cubicBezTo>
                        <a:pt x="229" y="369"/>
                        <a:pt x="229" y="368"/>
                        <a:pt x="229" y="368"/>
                      </a:cubicBezTo>
                      <a:cubicBezTo>
                        <a:pt x="228" y="367"/>
                        <a:pt x="228" y="367"/>
                        <a:pt x="228" y="367"/>
                      </a:cubicBezTo>
                      <a:cubicBezTo>
                        <a:pt x="225" y="367"/>
                        <a:pt x="221" y="368"/>
                        <a:pt x="219" y="368"/>
                      </a:cubicBezTo>
                      <a:cubicBezTo>
                        <a:pt x="219" y="368"/>
                        <a:pt x="219" y="368"/>
                        <a:pt x="219" y="368"/>
                      </a:cubicBezTo>
                      <a:cubicBezTo>
                        <a:pt x="219" y="368"/>
                        <a:pt x="219" y="368"/>
                        <a:pt x="219" y="368"/>
                      </a:cubicBezTo>
                      <a:close/>
                      <a:moveTo>
                        <a:pt x="210" y="366"/>
                      </a:moveTo>
                      <a:cubicBezTo>
                        <a:pt x="209" y="366"/>
                        <a:pt x="209" y="367"/>
                        <a:pt x="209" y="367"/>
                      </a:cubicBezTo>
                      <a:cubicBezTo>
                        <a:pt x="210" y="367"/>
                        <a:pt x="210" y="368"/>
                        <a:pt x="211" y="368"/>
                      </a:cubicBezTo>
                      <a:cubicBezTo>
                        <a:pt x="211" y="367"/>
                        <a:pt x="212" y="367"/>
                        <a:pt x="212" y="366"/>
                      </a:cubicBezTo>
                      <a:cubicBezTo>
                        <a:pt x="214" y="366"/>
                        <a:pt x="213" y="369"/>
                        <a:pt x="215" y="368"/>
                      </a:cubicBezTo>
                      <a:cubicBezTo>
                        <a:pt x="215" y="367"/>
                        <a:pt x="216" y="367"/>
                        <a:pt x="215" y="366"/>
                      </a:cubicBezTo>
                      <a:cubicBezTo>
                        <a:pt x="215" y="366"/>
                        <a:pt x="215" y="366"/>
                        <a:pt x="215" y="366"/>
                      </a:cubicBezTo>
                      <a:cubicBezTo>
                        <a:pt x="210" y="366"/>
                        <a:pt x="210" y="366"/>
                        <a:pt x="210" y="366"/>
                      </a:cubicBezTo>
                      <a:cubicBezTo>
                        <a:pt x="210" y="366"/>
                        <a:pt x="210" y="366"/>
                        <a:pt x="210" y="366"/>
                      </a:cubicBezTo>
                      <a:close/>
                      <a:moveTo>
                        <a:pt x="277" y="366"/>
                      </a:moveTo>
                      <a:cubicBezTo>
                        <a:pt x="277" y="366"/>
                        <a:pt x="277" y="367"/>
                        <a:pt x="278" y="367"/>
                      </a:cubicBezTo>
                      <a:cubicBezTo>
                        <a:pt x="278" y="367"/>
                        <a:pt x="278" y="367"/>
                        <a:pt x="278" y="367"/>
                      </a:cubicBezTo>
                      <a:cubicBezTo>
                        <a:pt x="278" y="367"/>
                        <a:pt x="278" y="367"/>
                        <a:pt x="278" y="367"/>
                      </a:cubicBezTo>
                      <a:cubicBezTo>
                        <a:pt x="278" y="367"/>
                        <a:pt x="278" y="367"/>
                        <a:pt x="278" y="367"/>
                      </a:cubicBezTo>
                      <a:cubicBezTo>
                        <a:pt x="278" y="366"/>
                        <a:pt x="279" y="365"/>
                        <a:pt x="278" y="365"/>
                      </a:cubicBezTo>
                      <a:cubicBezTo>
                        <a:pt x="277" y="365"/>
                        <a:pt x="277" y="365"/>
                        <a:pt x="277" y="366"/>
                      </a:cubicBezTo>
                      <a:cubicBezTo>
                        <a:pt x="277" y="366"/>
                        <a:pt x="277" y="366"/>
                        <a:pt x="277" y="366"/>
                      </a:cubicBezTo>
                      <a:cubicBezTo>
                        <a:pt x="277" y="366"/>
                        <a:pt x="277" y="366"/>
                        <a:pt x="277" y="366"/>
                      </a:cubicBezTo>
                      <a:close/>
                      <a:moveTo>
                        <a:pt x="180" y="370"/>
                      </a:moveTo>
                      <a:cubicBezTo>
                        <a:pt x="180" y="370"/>
                        <a:pt x="180" y="371"/>
                        <a:pt x="181" y="371"/>
                      </a:cubicBezTo>
                      <a:cubicBezTo>
                        <a:pt x="181" y="371"/>
                        <a:pt x="181" y="371"/>
                        <a:pt x="181" y="371"/>
                      </a:cubicBezTo>
                      <a:cubicBezTo>
                        <a:pt x="182" y="370"/>
                        <a:pt x="182" y="370"/>
                        <a:pt x="182" y="370"/>
                      </a:cubicBezTo>
                      <a:cubicBezTo>
                        <a:pt x="182" y="370"/>
                        <a:pt x="182" y="370"/>
                        <a:pt x="182" y="370"/>
                      </a:cubicBezTo>
                      <a:cubicBezTo>
                        <a:pt x="181" y="367"/>
                        <a:pt x="181" y="364"/>
                        <a:pt x="181" y="361"/>
                      </a:cubicBezTo>
                      <a:cubicBezTo>
                        <a:pt x="181" y="361"/>
                        <a:pt x="181" y="361"/>
                        <a:pt x="181" y="361"/>
                      </a:cubicBezTo>
                      <a:cubicBezTo>
                        <a:pt x="180" y="361"/>
                        <a:pt x="180" y="361"/>
                        <a:pt x="180" y="361"/>
                      </a:cubicBezTo>
                      <a:cubicBezTo>
                        <a:pt x="180" y="370"/>
                        <a:pt x="180" y="370"/>
                        <a:pt x="180" y="370"/>
                      </a:cubicBezTo>
                      <a:cubicBezTo>
                        <a:pt x="180" y="370"/>
                        <a:pt x="180" y="370"/>
                        <a:pt x="180" y="370"/>
                      </a:cubicBezTo>
                      <a:close/>
                      <a:moveTo>
                        <a:pt x="183" y="361"/>
                      </a:moveTo>
                      <a:cubicBezTo>
                        <a:pt x="183" y="364"/>
                        <a:pt x="182" y="368"/>
                        <a:pt x="184" y="371"/>
                      </a:cubicBezTo>
                      <a:cubicBezTo>
                        <a:pt x="186" y="371"/>
                        <a:pt x="190" y="372"/>
                        <a:pt x="192" y="369"/>
                      </a:cubicBezTo>
                      <a:cubicBezTo>
                        <a:pt x="192" y="368"/>
                        <a:pt x="190" y="368"/>
                        <a:pt x="189" y="368"/>
                      </a:cubicBezTo>
                      <a:cubicBezTo>
                        <a:pt x="188" y="368"/>
                        <a:pt x="186" y="369"/>
                        <a:pt x="184" y="369"/>
                      </a:cubicBezTo>
                      <a:cubicBezTo>
                        <a:pt x="184" y="366"/>
                        <a:pt x="184" y="363"/>
                        <a:pt x="184" y="361"/>
                      </a:cubicBezTo>
                      <a:cubicBezTo>
                        <a:pt x="184" y="361"/>
                        <a:pt x="184" y="361"/>
                        <a:pt x="184" y="361"/>
                      </a:cubicBezTo>
                      <a:cubicBezTo>
                        <a:pt x="183" y="361"/>
                        <a:pt x="183" y="361"/>
                        <a:pt x="183" y="361"/>
                      </a:cubicBezTo>
                      <a:cubicBezTo>
                        <a:pt x="183" y="361"/>
                        <a:pt x="183" y="361"/>
                        <a:pt x="183" y="361"/>
                      </a:cubicBezTo>
                      <a:close/>
                      <a:moveTo>
                        <a:pt x="267" y="363"/>
                      </a:moveTo>
                      <a:cubicBezTo>
                        <a:pt x="275" y="363"/>
                        <a:pt x="282" y="363"/>
                        <a:pt x="289" y="361"/>
                      </a:cubicBezTo>
                      <a:cubicBezTo>
                        <a:pt x="289" y="361"/>
                        <a:pt x="288" y="360"/>
                        <a:pt x="287" y="360"/>
                      </a:cubicBezTo>
                      <a:cubicBezTo>
                        <a:pt x="287" y="360"/>
                        <a:pt x="287" y="360"/>
                        <a:pt x="287" y="360"/>
                      </a:cubicBezTo>
                      <a:cubicBezTo>
                        <a:pt x="270" y="360"/>
                        <a:pt x="270" y="360"/>
                        <a:pt x="270" y="360"/>
                      </a:cubicBezTo>
                      <a:cubicBezTo>
                        <a:pt x="267" y="363"/>
                        <a:pt x="267" y="363"/>
                        <a:pt x="267" y="363"/>
                      </a:cubicBezTo>
                      <a:cubicBezTo>
                        <a:pt x="267" y="363"/>
                        <a:pt x="267" y="363"/>
                        <a:pt x="267" y="363"/>
                      </a:cubicBezTo>
                      <a:close/>
                      <a:moveTo>
                        <a:pt x="289" y="356"/>
                      </a:moveTo>
                      <a:cubicBezTo>
                        <a:pt x="288" y="357"/>
                        <a:pt x="289" y="358"/>
                        <a:pt x="289" y="359"/>
                      </a:cubicBezTo>
                      <a:cubicBezTo>
                        <a:pt x="290" y="360"/>
                        <a:pt x="290" y="360"/>
                        <a:pt x="291" y="360"/>
                      </a:cubicBezTo>
                      <a:cubicBezTo>
                        <a:pt x="291" y="359"/>
                        <a:pt x="291" y="358"/>
                        <a:pt x="291" y="357"/>
                      </a:cubicBezTo>
                      <a:cubicBezTo>
                        <a:pt x="290" y="357"/>
                        <a:pt x="290" y="356"/>
                        <a:pt x="289" y="356"/>
                      </a:cubicBezTo>
                      <a:cubicBezTo>
                        <a:pt x="289" y="356"/>
                        <a:pt x="289" y="356"/>
                        <a:pt x="289" y="356"/>
                      </a:cubicBezTo>
                      <a:cubicBezTo>
                        <a:pt x="289" y="356"/>
                        <a:pt x="289" y="356"/>
                        <a:pt x="289" y="356"/>
                      </a:cubicBezTo>
                      <a:close/>
                      <a:moveTo>
                        <a:pt x="187" y="358"/>
                      </a:moveTo>
                      <a:cubicBezTo>
                        <a:pt x="186" y="359"/>
                        <a:pt x="186" y="360"/>
                        <a:pt x="186" y="361"/>
                      </a:cubicBezTo>
                      <a:cubicBezTo>
                        <a:pt x="186" y="363"/>
                        <a:pt x="186" y="365"/>
                        <a:pt x="187" y="367"/>
                      </a:cubicBezTo>
                      <a:cubicBezTo>
                        <a:pt x="191" y="366"/>
                        <a:pt x="195" y="366"/>
                        <a:pt x="199" y="365"/>
                      </a:cubicBezTo>
                      <a:cubicBezTo>
                        <a:pt x="199" y="363"/>
                        <a:pt x="199" y="360"/>
                        <a:pt x="198" y="357"/>
                      </a:cubicBezTo>
                      <a:cubicBezTo>
                        <a:pt x="197" y="358"/>
                        <a:pt x="195" y="359"/>
                        <a:pt x="193" y="359"/>
                      </a:cubicBezTo>
                      <a:cubicBezTo>
                        <a:pt x="193" y="359"/>
                        <a:pt x="193" y="359"/>
                        <a:pt x="193" y="359"/>
                      </a:cubicBezTo>
                      <a:cubicBezTo>
                        <a:pt x="191" y="355"/>
                        <a:pt x="191" y="355"/>
                        <a:pt x="191" y="355"/>
                      </a:cubicBezTo>
                      <a:cubicBezTo>
                        <a:pt x="191" y="355"/>
                        <a:pt x="191" y="355"/>
                        <a:pt x="191" y="355"/>
                      </a:cubicBezTo>
                      <a:cubicBezTo>
                        <a:pt x="189" y="356"/>
                        <a:pt x="187" y="356"/>
                        <a:pt x="187" y="358"/>
                      </a:cubicBezTo>
                      <a:cubicBezTo>
                        <a:pt x="187" y="358"/>
                        <a:pt x="187" y="358"/>
                        <a:pt x="187" y="358"/>
                      </a:cubicBezTo>
                      <a:cubicBezTo>
                        <a:pt x="187" y="358"/>
                        <a:pt x="187" y="358"/>
                        <a:pt x="187" y="358"/>
                      </a:cubicBezTo>
                      <a:close/>
                      <a:moveTo>
                        <a:pt x="238" y="363"/>
                      </a:moveTo>
                      <a:cubicBezTo>
                        <a:pt x="236" y="364"/>
                        <a:pt x="232" y="364"/>
                        <a:pt x="230" y="365"/>
                      </a:cubicBezTo>
                      <a:cubicBezTo>
                        <a:pt x="230" y="365"/>
                        <a:pt x="231" y="365"/>
                        <a:pt x="231" y="366"/>
                      </a:cubicBezTo>
                      <a:cubicBezTo>
                        <a:pt x="233" y="366"/>
                        <a:pt x="236" y="366"/>
                        <a:pt x="239" y="365"/>
                      </a:cubicBezTo>
                      <a:cubicBezTo>
                        <a:pt x="239" y="365"/>
                        <a:pt x="239" y="365"/>
                        <a:pt x="239" y="365"/>
                      </a:cubicBezTo>
                      <a:cubicBezTo>
                        <a:pt x="239" y="365"/>
                        <a:pt x="239" y="365"/>
                        <a:pt x="239" y="365"/>
                      </a:cubicBezTo>
                      <a:cubicBezTo>
                        <a:pt x="239" y="365"/>
                        <a:pt x="239" y="365"/>
                        <a:pt x="239" y="365"/>
                      </a:cubicBezTo>
                      <a:cubicBezTo>
                        <a:pt x="240" y="363"/>
                        <a:pt x="239" y="360"/>
                        <a:pt x="241" y="359"/>
                      </a:cubicBezTo>
                      <a:cubicBezTo>
                        <a:pt x="244" y="360"/>
                        <a:pt x="247" y="361"/>
                        <a:pt x="250" y="362"/>
                      </a:cubicBezTo>
                      <a:cubicBezTo>
                        <a:pt x="250" y="361"/>
                        <a:pt x="249" y="360"/>
                        <a:pt x="248" y="359"/>
                      </a:cubicBezTo>
                      <a:cubicBezTo>
                        <a:pt x="248" y="359"/>
                        <a:pt x="248" y="359"/>
                        <a:pt x="248" y="359"/>
                      </a:cubicBezTo>
                      <a:cubicBezTo>
                        <a:pt x="239" y="355"/>
                        <a:pt x="239" y="355"/>
                        <a:pt x="239" y="355"/>
                      </a:cubicBezTo>
                      <a:cubicBezTo>
                        <a:pt x="238" y="363"/>
                        <a:pt x="238" y="363"/>
                        <a:pt x="238" y="363"/>
                      </a:cubicBezTo>
                      <a:cubicBezTo>
                        <a:pt x="238" y="363"/>
                        <a:pt x="238" y="363"/>
                        <a:pt x="238" y="363"/>
                      </a:cubicBezTo>
                      <a:close/>
                      <a:moveTo>
                        <a:pt x="200" y="356"/>
                      </a:moveTo>
                      <a:cubicBezTo>
                        <a:pt x="201" y="366"/>
                        <a:pt x="201" y="366"/>
                        <a:pt x="201" y="366"/>
                      </a:cubicBezTo>
                      <a:cubicBezTo>
                        <a:pt x="201" y="366"/>
                        <a:pt x="201" y="366"/>
                        <a:pt x="201" y="366"/>
                      </a:cubicBezTo>
                      <a:cubicBezTo>
                        <a:pt x="200" y="367"/>
                        <a:pt x="200" y="368"/>
                        <a:pt x="199" y="369"/>
                      </a:cubicBezTo>
                      <a:cubicBezTo>
                        <a:pt x="199" y="369"/>
                        <a:pt x="199" y="369"/>
                        <a:pt x="199" y="369"/>
                      </a:cubicBezTo>
                      <a:cubicBezTo>
                        <a:pt x="204" y="368"/>
                        <a:pt x="204" y="368"/>
                        <a:pt x="204" y="368"/>
                      </a:cubicBezTo>
                      <a:cubicBezTo>
                        <a:pt x="204" y="368"/>
                        <a:pt x="204" y="368"/>
                        <a:pt x="204" y="368"/>
                      </a:cubicBezTo>
                      <a:cubicBezTo>
                        <a:pt x="203" y="364"/>
                        <a:pt x="204" y="359"/>
                        <a:pt x="203" y="355"/>
                      </a:cubicBezTo>
                      <a:cubicBezTo>
                        <a:pt x="202" y="354"/>
                        <a:pt x="201" y="355"/>
                        <a:pt x="200" y="356"/>
                      </a:cubicBezTo>
                      <a:cubicBezTo>
                        <a:pt x="200" y="356"/>
                        <a:pt x="200" y="356"/>
                        <a:pt x="200" y="356"/>
                      </a:cubicBezTo>
                      <a:cubicBezTo>
                        <a:pt x="200" y="356"/>
                        <a:pt x="200" y="356"/>
                        <a:pt x="200" y="356"/>
                      </a:cubicBezTo>
                      <a:close/>
                      <a:moveTo>
                        <a:pt x="202" y="351"/>
                      </a:moveTo>
                      <a:cubicBezTo>
                        <a:pt x="202" y="352"/>
                        <a:pt x="201" y="354"/>
                        <a:pt x="202" y="354"/>
                      </a:cubicBezTo>
                      <a:cubicBezTo>
                        <a:pt x="203" y="354"/>
                        <a:pt x="203" y="353"/>
                        <a:pt x="203" y="352"/>
                      </a:cubicBezTo>
                      <a:cubicBezTo>
                        <a:pt x="203" y="352"/>
                        <a:pt x="203" y="351"/>
                        <a:pt x="203" y="351"/>
                      </a:cubicBezTo>
                      <a:cubicBezTo>
                        <a:pt x="202" y="351"/>
                        <a:pt x="202" y="351"/>
                        <a:pt x="202" y="351"/>
                      </a:cubicBezTo>
                      <a:cubicBezTo>
                        <a:pt x="202" y="351"/>
                        <a:pt x="202" y="351"/>
                        <a:pt x="202" y="351"/>
                      </a:cubicBezTo>
                      <a:cubicBezTo>
                        <a:pt x="202" y="351"/>
                        <a:pt x="202" y="351"/>
                        <a:pt x="202" y="351"/>
                      </a:cubicBezTo>
                      <a:close/>
                      <a:moveTo>
                        <a:pt x="278" y="355"/>
                      </a:moveTo>
                      <a:cubicBezTo>
                        <a:pt x="286" y="355"/>
                        <a:pt x="295" y="354"/>
                        <a:pt x="303" y="352"/>
                      </a:cubicBezTo>
                      <a:cubicBezTo>
                        <a:pt x="303" y="352"/>
                        <a:pt x="303" y="352"/>
                        <a:pt x="303" y="352"/>
                      </a:cubicBezTo>
                      <a:cubicBezTo>
                        <a:pt x="300" y="350"/>
                        <a:pt x="300" y="350"/>
                        <a:pt x="300" y="350"/>
                      </a:cubicBezTo>
                      <a:cubicBezTo>
                        <a:pt x="280" y="352"/>
                        <a:pt x="280" y="352"/>
                        <a:pt x="280" y="352"/>
                      </a:cubicBezTo>
                      <a:cubicBezTo>
                        <a:pt x="278" y="355"/>
                        <a:pt x="278" y="355"/>
                        <a:pt x="278" y="355"/>
                      </a:cubicBezTo>
                      <a:cubicBezTo>
                        <a:pt x="278" y="355"/>
                        <a:pt x="278" y="355"/>
                        <a:pt x="278" y="355"/>
                      </a:cubicBezTo>
                      <a:close/>
                      <a:moveTo>
                        <a:pt x="251" y="359"/>
                      </a:moveTo>
                      <a:cubicBezTo>
                        <a:pt x="251" y="359"/>
                        <a:pt x="251" y="359"/>
                        <a:pt x="251" y="359"/>
                      </a:cubicBezTo>
                      <a:cubicBezTo>
                        <a:pt x="251" y="359"/>
                        <a:pt x="251" y="359"/>
                        <a:pt x="251" y="359"/>
                      </a:cubicBezTo>
                      <a:cubicBezTo>
                        <a:pt x="252" y="360"/>
                        <a:pt x="252" y="362"/>
                        <a:pt x="253" y="362"/>
                      </a:cubicBezTo>
                      <a:cubicBezTo>
                        <a:pt x="253" y="362"/>
                        <a:pt x="253" y="361"/>
                        <a:pt x="253" y="360"/>
                      </a:cubicBezTo>
                      <a:cubicBezTo>
                        <a:pt x="255" y="356"/>
                        <a:pt x="256" y="353"/>
                        <a:pt x="256" y="350"/>
                      </a:cubicBezTo>
                      <a:cubicBezTo>
                        <a:pt x="256" y="350"/>
                        <a:pt x="256" y="350"/>
                        <a:pt x="256" y="350"/>
                      </a:cubicBezTo>
                      <a:cubicBezTo>
                        <a:pt x="256" y="349"/>
                        <a:pt x="256" y="349"/>
                        <a:pt x="256" y="349"/>
                      </a:cubicBezTo>
                      <a:cubicBezTo>
                        <a:pt x="251" y="358"/>
                        <a:pt x="251" y="358"/>
                        <a:pt x="251" y="358"/>
                      </a:cubicBezTo>
                      <a:cubicBezTo>
                        <a:pt x="251" y="359"/>
                        <a:pt x="251" y="359"/>
                        <a:pt x="251" y="359"/>
                      </a:cubicBezTo>
                      <a:cubicBezTo>
                        <a:pt x="251" y="359"/>
                        <a:pt x="251" y="359"/>
                        <a:pt x="251" y="359"/>
                      </a:cubicBezTo>
                      <a:close/>
                      <a:moveTo>
                        <a:pt x="224" y="349"/>
                      </a:moveTo>
                      <a:cubicBezTo>
                        <a:pt x="224" y="353"/>
                        <a:pt x="223" y="358"/>
                        <a:pt x="224" y="363"/>
                      </a:cubicBezTo>
                      <a:cubicBezTo>
                        <a:pt x="224" y="363"/>
                        <a:pt x="224" y="363"/>
                        <a:pt x="224" y="363"/>
                      </a:cubicBezTo>
                      <a:cubicBezTo>
                        <a:pt x="236" y="361"/>
                        <a:pt x="236" y="361"/>
                        <a:pt x="236" y="361"/>
                      </a:cubicBezTo>
                      <a:cubicBezTo>
                        <a:pt x="236" y="361"/>
                        <a:pt x="236" y="361"/>
                        <a:pt x="236" y="361"/>
                      </a:cubicBezTo>
                      <a:cubicBezTo>
                        <a:pt x="237" y="359"/>
                        <a:pt x="237" y="357"/>
                        <a:pt x="237" y="354"/>
                      </a:cubicBezTo>
                      <a:cubicBezTo>
                        <a:pt x="237" y="354"/>
                        <a:pt x="237" y="354"/>
                        <a:pt x="237" y="354"/>
                      </a:cubicBezTo>
                      <a:cubicBezTo>
                        <a:pt x="224" y="348"/>
                        <a:pt x="224" y="348"/>
                        <a:pt x="224" y="348"/>
                      </a:cubicBezTo>
                      <a:cubicBezTo>
                        <a:pt x="224" y="349"/>
                        <a:pt x="224" y="349"/>
                        <a:pt x="224" y="349"/>
                      </a:cubicBezTo>
                      <a:cubicBezTo>
                        <a:pt x="224" y="349"/>
                        <a:pt x="224" y="349"/>
                        <a:pt x="224" y="349"/>
                      </a:cubicBezTo>
                      <a:close/>
                      <a:moveTo>
                        <a:pt x="302" y="348"/>
                      </a:moveTo>
                      <a:cubicBezTo>
                        <a:pt x="301" y="348"/>
                        <a:pt x="302" y="349"/>
                        <a:pt x="302" y="350"/>
                      </a:cubicBezTo>
                      <a:cubicBezTo>
                        <a:pt x="303" y="351"/>
                        <a:pt x="303" y="351"/>
                        <a:pt x="304" y="351"/>
                      </a:cubicBezTo>
                      <a:cubicBezTo>
                        <a:pt x="304" y="351"/>
                        <a:pt x="304" y="350"/>
                        <a:pt x="304" y="349"/>
                      </a:cubicBezTo>
                      <a:cubicBezTo>
                        <a:pt x="303" y="349"/>
                        <a:pt x="303" y="347"/>
                        <a:pt x="302" y="348"/>
                      </a:cubicBezTo>
                      <a:cubicBezTo>
                        <a:pt x="302" y="348"/>
                        <a:pt x="302" y="348"/>
                        <a:pt x="302" y="348"/>
                      </a:cubicBezTo>
                      <a:cubicBezTo>
                        <a:pt x="302" y="348"/>
                        <a:pt x="302" y="348"/>
                        <a:pt x="302" y="348"/>
                      </a:cubicBezTo>
                      <a:close/>
                      <a:moveTo>
                        <a:pt x="222" y="366"/>
                      </a:moveTo>
                      <a:cubicBezTo>
                        <a:pt x="222" y="360"/>
                        <a:pt x="222" y="353"/>
                        <a:pt x="222" y="347"/>
                      </a:cubicBezTo>
                      <a:cubicBezTo>
                        <a:pt x="222" y="347"/>
                        <a:pt x="222" y="347"/>
                        <a:pt x="222" y="347"/>
                      </a:cubicBezTo>
                      <a:cubicBezTo>
                        <a:pt x="219" y="346"/>
                        <a:pt x="219" y="346"/>
                        <a:pt x="219" y="346"/>
                      </a:cubicBezTo>
                      <a:cubicBezTo>
                        <a:pt x="220" y="366"/>
                        <a:pt x="220" y="366"/>
                        <a:pt x="220" y="366"/>
                      </a:cubicBezTo>
                      <a:cubicBezTo>
                        <a:pt x="222" y="366"/>
                        <a:pt x="222" y="366"/>
                        <a:pt x="222" y="366"/>
                      </a:cubicBezTo>
                      <a:cubicBezTo>
                        <a:pt x="222" y="366"/>
                        <a:pt x="222" y="366"/>
                        <a:pt x="222" y="366"/>
                      </a:cubicBezTo>
                      <a:close/>
                      <a:moveTo>
                        <a:pt x="210" y="350"/>
                      </a:moveTo>
                      <a:cubicBezTo>
                        <a:pt x="208" y="350"/>
                        <a:pt x="207" y="349"/>
                        <a:pt x="205" y="349"/>
                      </a:cubicBezTo>
                      <a:cubicBezTo>
                        <a:pt x="204" y="354"/>
                        <a:pt x="205" y="359"/>
                        <a:pt x="205" y="364"/>
                      </a:cubicBezTo>
                      <a:cubicBezTo>
                        <a:pt x="205" y="364"/>
                        <a:pt x="205" y="364"/>
                        <a:pt x="205" y="364"/>
                      </a:cubicBezTo>
                      <a:cubicBezTo>
                        <a:pt x="205" y="365"/>
                        <a:pt x="205" y="365"/>
                        <a:pt x="205" y="365"/>
                      </a:cubicBezTo>
                      <a:cubicBezTo>
                        <a:pt x="205" y="365"/>
                        <a:pt x="205" y="365"/>
                        <a:pt x="205" y="365"/>
                      </a:cubicBezTo>
                      <a:cubicBezTo>
                        <a:pt x="210" y="365"/>
                        <a:pt x="214" y="364"/>
                        <a:pt x="218" y="363"/>
                      </a:cubicBezTo>
                      <a:cubicBezTo>
                        <a:pt x="218" y="357"/>
                        <a:pt x="218" y="351"/>
                        <a:pt x="218" y="345"/>
                      </a:cubicBezTo>
                      <a:cubicBezTo>
                        <a:pt x="217" y="344"/>
                        <a:pt x="215" y="345"/>
                        <a:pt x="215" y="346"/>
                      </a:cubicBezTo>
                      <a:cubicBezTo>
                        <a:pt x="215" y="346"/>
                        <a:pt x="215" y="346"/>
                        <a:pt x="215" y="346"/>
                      </a:cubicBezTo>
                      <a:cubicBezTo>
                        <a:pt x="210" y="350"/>
                        <a:pt x="210" y="350"/>
                        <a:pt x="210" y="350"/>
                      </a:cubicBezTo>
                      <a:cubicBezTo>
                        <a:pt x="210" y="350"/>
                        <a:pt x="210" y="350"/>
                        <a:pt x="210" y="350"/>
                      </a:cubicBezTo>
                      <a:close/>
                      <a:moveTo>
                        <a:pt x="291" y="346"/>
                      </a:moveTo>
                      <a:cubicBezTo>
                        <a:pt x="296" y="346"/>
                        <a:pt x="301" y="344"/>
                        <a:pt x="304" y="347"/>
                      </a:cubicBezTo>
                      <a:cubicBezTo>
                        <a:pt x="304" y="347"/>
                        <a:pt x="304" y="347"/>
                        <a:pt x="304" y="347"/>
                      </a:cubicBezTo>
                      <a:cubicBezTo>
                        <a:pt x="313" y="345"/>
                        <a:pt x="313" y="345"/>
                        <a:pt x="313" y="345"/>
                      </a:cubicBezTo>
                      <a:cubicBezTo>
                        <a:pt x="311" y="342"/>
                        <a:pt x="311" y="342"/>
                        <a:pt x="311" y="342"/>
                      </a:cubicBezTo>
                      <a:cubicBezTo>
                        <a:pt x="293" y="344"/>
                        <a:pt x="293" y="344"/>
                        <a:pt x="293" y="344"/>
                      </a:cubicBezTo>
                      <a:cubicBezTo>
                        <a:pt x="291" y="346"/>
                        <a:pt x="291" y="346"/>
                        <a:pt x="291" y="346"/>
                      </a:cubicBezTo>
                      <a:cubicBezTo>
                        <a:pt x="291" y="346"/>
                        <a:pt x="291" y="346"/>
                        <a:pt x="291" y="346"/>
                      </a:cubicBezTo>
                      <a:close/>
                      <a:moveTo>
                        <a:pt x="214" y="339"/>
                      </a:moveTo>
                      <a:cubicBezTo>
                        <a:pt x="214" y="341"/>
                        <a:pt x="215" y="342"/>
                        <a:pt x="217" y="343"/>
                      </a:cubicBezTo>
                      <a:cubicBezTo>
                        <a:pt x="217" y="343"/>
                        <a:pt x="217" y="343"/>
                        <a:pt x="217" y="343"/>
                      </a:cubicBezTo>
                      <a:cubicBezTo>
                        <a:pt x="248" y="358"/>
                        <a:pt x="248" y="358"/>
                        <a:pt x="248" y="358"/>
                      </a:cubicBezTo>
                      <a:cubicBezTo>
                        <a:pt x="248" y="358"/>
                        <a:pt x="248" y="358"/>
                        <a:pt x="248" y="358"/>
                      </a:cubicBezTo>
                      <a:cubicBezTo>
                        <a:pt x="249" y="358"/>
                        <a:pt x="249" y="358"/>
                        <a:pt x="250" y="358"/>
                      </a:cubicBezTo>
                      <a:cubicBezTo>
                        <a:pt x="250" y="357"/>
                        <a:pt x="250" y="356"/>
                        <a:pt x="251" y="356"/>
                      </a:cubicBezTo>
                      <a:cubicBezTo>
                        <a:pt x="251" y="356"/>
                        <a:pt x="251" y="356"/>
                        <a:pt x="251" y="356"/>
                      </a:cubicBezTo>
                      <a:cubicBezTo>
                        <a:pt x="224" y="343"/>
                        <a:pt x="224" y="343"/>
                        <a:pt x="224" y="343"/>
                      </a:cubicBezTo>
                      <a:cubicBezTo>
                        <a:pt x="215" y="339"/>
                        <a:pt x="215" y="339"/>
                        <a:pt x="215" y="339"/>
                      </a:cubicBezTo>
                      <a:cubicBezTo>
                        <a:pt x="215" y="339"/>
                        <a:pt x="215" y="339"/>
                        <a:pt x="215" y="339"/>
                      </a:cubicBezTo>
                      <a:cubicBezTo>
                        <a:pt x="214" y="339"/>
                        <a:pt x="214" y="339"/>
                        <a:pt x="214" y="339"/>
                      </a:cubicBezTo>
                      <a:cubicBezTo>
                        <a:pt x="214" y="339"/>
                        <a:pt x="214" y="339"/>
                        <a:pt x="214" y="339"/>
                      </a:cubicBezTo>
                      <a:cubicBezTo>
                        <a:pt x="214" y="339"/>
                        <a:pt x="214" y="339"/>
                        <a:pt x="214" y="339"/>
                      </a:cubicBezTo>
                      <a:close/>
                      <a:moveTo>
                        <a:pt x="228" y="337"/>
                      </a:moveTo>
                      <a:cubicBezTo>
                        <a:pt x="234" y="342"/>
                        <a:pt x="242" y="345"/>
                        <a:pt x="249" y="348"/>
                      </a:cubicBezTo>
                      <a:cubicBezTo>
                        <a:pt x="249" y="348"/>
                        <a:pt x="249" y="348"/>
                        <a:pt x="249" y="348"/>
                      </a:cubicBezTo>
                      <a:cubicBezTo>
                        <a:pt x="254" y="350"/>
                        <a:pt x="254" y="350"/>
                        <a:pt x="254" y="350"/>
                      </a:cubicBezTo>
                      <a:cubicBezTo>
                        <a:pt x="254" y="350"/>
                        <a:pt x="254" y="350"/>
                        <a:pt x="254" y="350"/>
                      </a:cubicBezTo>
                      <a:cubicBezTo>
                        <a:pt x="254" y="349"/>
                        <a:pt x="254" y="348"/>
                        <a:pt x="254" y="347"/>
                      </a:cubicBezTo>
                      <a:cubicBezTo>
                        <a:pt x="247" y="344"/>
                        <a:pt x="240" y="342"/>
                        <a:pt x="234" y="337"/>
                      </a:cubicBezTo>
                      <a:cubicBezTo>
                        <a:pt x="232" y="337"/>
                        <a:pt x="230" y="338"/>
                        <a:pt x="228" y="337"/>
                      </a:cubicBezTo>
                      <a:cubicBezTo>
                        <a:pt x="228" y="337"/>
                        <a:pt x="228" y="337"/>
                        <a:pt x="228" y="337"/>
                      </a:cubicBezTo>
                      <a:cubicBezTo>
                        <a:pt x="228" y="337"/>
                        <a:pt x="228" y="337"/>
                        <a:pt x="228" y="337"/>
                      </a:cubicBezTo>
                      <a:close/>
                      <a:moveTo>
                        <a:pt x="236" y="337"/>
                      </a:moveTo>
                      <a:cubicBezTo>
                        <a:pt x="242" y="341"/>
                        <a:pt x="248" y="343"/>
                        <a:pt x="254" y="346"/>
                      </a:cubicBezTo>
                      <a:cubicBezTo>
                        <a:pt x="254" y="345"/>
                        <a:pt x="254" y="344"/>
                        <a:pt x="255" y="344"/>
                      </a:cubicBezTo>
                      <a:cubicBezTo>
                        <a:pt x="250" y="341"/>
                        <a:pt x="245" y="340"/>
                        <a:pt x="240" y="337"/>
                      </a:cubicBezTo>
                      <a:cubicBezTo>
                        <a:pt x="240" y="337"/>
                        <a:pt x="240" y="337"/>
                        <a:pt x="240" y="337"/>
                      </a:cubicBezTo>
                      <a:cubicBezTo>
                        <a:pt x="236" y="337"/>
                        <a:pt x="236" y="337"/>
                        <a:pt x="236" y="337"/>
                      </a:cubicBezTo>
                      <a:cubicBezTo>
                        <a:pt x="236" y="337"/>
                        <a:pt x="236" y="337"/>
                        <a:pt x="236" y="337"/>
                      </a:cubicBezTo>
                      <a:close/>
                      <a:moveTo>
                        <a:pt x="219" y="338"/>
                      </a:moveTo>
                      <a:cubicBezTo>
                        <a:pt x="219" y="339"/>
                        <a:pt x="219" y="339"/>
                        <a:pt x="219" y="339"/>
                      </a:cubicBezTo>
                      <a:cubicBezTo>
                        <a:pt x="219" y="339"/>
                        <a:pt x="219" y="339"/>
                        <a:pt x="219" y="339"/>
                      </a:cubicBezTo>
                      <a:cubicBezTo>
                        <a:pt x="230" y="344"/>
                        <a:pt x="241" y="349"/>
                        <a:pt x="252" y="354"/>
                      </a:cubicBezTo>
                      <a:cubicBezTo>
                        <a:pt x="252" y="354"/>
                        <a:pt x="252" y="354"/>
                        <a:pt x="252" y="354"/>
                      </a:cubicBezTo>
                      <a:cubicBezTo>
                        <a:pt x="253" y="352"/>
                        <a:pt x="253" y="352"/>
                        <a:pt x="253" y="352"/>
                      </a:cubicBezTo>
                      <a:cubicBezTo>
                        <a:pt x="253" y="352"/>
                        <a:pt x="253" y="352"/>
                        <a:pt x="253" y="352"/>
                      </a:cubicBezTo>
                      <a:cubicBezTo>
                        <a:pt x="244" y="348"/>
                        <a:pt x="236" y="344"/>
                        <a:pt x="227" y="339"/>
                      </a:cubicBezTo>
                      <a:cubicBezTo>
                        <a:pt x="227" y="339"/>
                        <a:pt x="227" y="339"/>
                        <a:pt x="227" y="339"/>
                      </a:cubicBezTo>
                      <a:cubicBezTo>
                        <a:pt x="224" y="337"/>
                        <a:pt x="224" y="337"/>
                        <a:pt x="224" y="337"/>
                      </a:cubicBezTo>
                      <a:cubicBezTo>
                        <a:pt x="224" y="337"/>
                        <a:pt x="224" y="337"/>
                        <a:pt x="224" y="337"/>
                      </a:cubicBezTo>
                      <a:cubicBezTo>
                        <a:pt x="222" y="338"/>
                        <a:pt x="219" y="335"/>
                        <a:pt x="219" y="338"/>
                      </a:cubicBezTo>
                      <a:cubicBezTo>
                        <a:pt x="219" y="338"/>
                        <a:pt x="219" y="338"/>
                        <a:pt x="219" y="338"/>
                      </a:cubicBezTo>
                      <a:cubicBezTo>
                        <a:pt x="219" y="338"/>
                        <a:pt x="219" y="338"/>
                        <a:pt x="219" y="338"/>
                      </a:cubicBezTo>
                      <a:close/>
                      <a:moveTo>
                        <a:pt x="242" y="336"/>
                      </a:moveTo>
                      <a:cubicBezTo>
                        <a:pt x="246" y="339"/>
                        <a:pt x="250" y="340"/>
                        <a:pt x="255" y="342"/>
                      </a:cubicBezTo>
                      <a:cubicBezTo>
                        <a:pt x="255" y="342"/>
                        <a:pt x="255" y="341"/>
                        <a:pt x="255" y="340"/>
                      </a:cubicBezTo>
                      <a:cubicBezTo>
                        <a:pt x="252" y="339"/>
                        <a:pt x="249" y="338"/>
                        <a:pt x="246" y="336"/>
                      </a:cubicBezTo>
                      <a:cubicBezTo>
                        <a:pt x="246" y="336"/>
                        <a:pt x="246" y="336"/>
                        <a:pt x="246" y="336"/>
                      </a:cubicBezTo>
                      <a:cubicBezTo>
                        <a:pt x="242" y="336"/>
                        <a:pt x="242" y="336"/>
                        <a:pt x="242" y="336"/>
                      </a:cubicBezTo>
                      <a:cubicBezTo>
                        <a:pt x="242" y="336"/>
                        <a:pt x="242" y="336"/>
                        <a:pt x="242" y="336"/>
                      </a:cubicBezTo>
                      <a:close/>
                      <a:moveTo>
                        <a:pt x="249" y="335"/>
                      </a:moveTo>
                      <a:cubicBezTo>
                        <a:pt x="251" y="337"/>
                        <a:pt x="253" y="338"/>
                        <a:pt x="255" y="339"/>
                      </a:cubicBezTo>
                      <a:cubicBezTo>
                        <a:pt x="256" y="337"/>
                        <a:pt x="253" y="337"/>
                        <a:pt x="252" y="336"/>
                      </a:cubicBezTo>
                      <a:cubicBezTo>
                        <a:pt x="251" y="334"/>
                        <a:pt x="250" y="335"/>
                        <a:pt x="249" y="335"/>
                      </a:cubicBezTo>
                      <a:cubicBezTo>
                        <a:pt x="249" y="335"/>
                        <a:pt x="249" y="335"/>
                        <a:pt x="249" y="335"/>
                      </a:cubicBezTo>
                      <a:cubicBezTo>
                        <a:pt x="249" y="335"/>
                        <a:pt x="249" y="335"/>
                        <a:pt x="249" y="335"/>
                      </a:cubicBezTo>
                      <a:close/>
                      <a:moveTo>
                        <a:pt x="253" y="335"/>
                      </a:moveTo>
                      <a:cubicBezTo>
                        <a:pt x="255" y="336"/>
                        <a:pt x="255" y="336"/>
                        <a:pt x="255" y="336"/>
                      </a:cubicBezTo>
                      <a:cubicBezTo>
                        <a:pt x="255" y="334"/>
                        <a:pt x="255" y="334"/>
                        <a:pt x="255" y="334"/>
                      </a:cubicBezTo>
                      <a:cubicBezTo>
                        <a:pt x="255" y="334"/>
                        <a:pt x="255" y="334"/>
                        <a:pt x="255" y="334"/>
                      </a:cubicBezTo>
                      <a:cubicBezTo>
                        <a:pt x="255" y="335"/>
                        <a:pt x="254" y="334"/>
                        <a:pt x="253" y="335"/>
                      </a:cubicBezTo>
                      <a:cubicBezTo>
                        <a:pt x="253" y="335"/>
                        <a:pt x="253" y="335"/>
                        <a:pt x="253" y="335"/>
                      </a:cubicBezTo>
                      <a:cubicBezTo>
                        <a:pt x="253" y="335"/>
                        <a:pt x="253" y="335"/>
                        <a:pt x="253" y="335"/>
                      </a:cubicBezTo>
                      <a:close/>
                      <a:moveTo>
                        <a:pt x="257" y="334"/>
                      </a:moveTo>
                      <a:cubicBezTo>
                        <a:pt x="257" y="351"/>
                        <a:pt x="257" y="351"/>
                        <a:pt x="257" y="351"/>
                      </a:cubicBezTo>
                      <a:cubicBezTo>
                        <a:pt x="257" y="351"/>
                        <a:pt x="257" y="351"/>
                        <a:pt x="257" y="351"/>
                      </a:cubicBezTo>
                      <a:cubicBezTo>
                        <a:pt x="256" y="358"/>
                        <a:pt x="253" y="364"/>
                        <a:pt x="255" y="371"/>
                      </a:cubicBezTo>
                      <a:cubicBezTo>
                        <a:pt x="255" y="371"/>
                        <a:pt x="255" y="371"/>
                        <a:pt x="255" y="371"/>
                      </a:cubicBezTo>
                      <a:cubicBezTo>
                        <a:pt x="256" y="371"/>
                        <a:pt x="256" y="371"/>
                        <a:pt x="256" y="371"/>
                      </a:cubicBezTo>
                      <a:cubicBezTo>
                        <a:pt x="260" y="366"/>
                        <a:pt x="260" y="366"/>
                        <a:pt x="260" y="366"/>
                      </a:cubicBezTo>
                      <a:cubicBezTo>
                        <a:pt x="259" y="333"/>
                        <a:pt x="259" y="333"/>
                        <a:pt x="259" y="333"/>
                      </a:cubicBezTo>
                      <a:cubicBezTo>
                        <a:pt x="259" y="333"/>
                        <a:pt x="259" y="333"/>
                        <a:pt x="259" y="333"/>
                      </a:cubicBezTo>
                      <a:cubicBezTo>
                        <a:pt x="258" y="333"/>
                        <a:pt x="257" y="333"/>
                        <a:pt x="257" y="334"/>
                      </a:cubicBezTo>
                      <a:cubicBezTo>
                        <a:pt x="257" y="334"/>
                        <a:pt x="257" y="334"/>
                        <a:pt x="257" y="334"/>
                      </a:cubicBezTo>
                      <a:cubicBezTo>
                        <a:pt x="257" y="334"/>
                        <a:pt x="257" y="334"/>
                        <a:pt x="257" y="334"/>
                      </a:cubicBezTo>
                      <a:close/>
                      <a:moveTo>
                        <a:pt x="262" y="366"/>
                      </a:moveTo>
                      <a:cubicBezTo>
                        <a:pt x="266" y="366"/>
                        <a:pt x="271" y="366"/>
                        <a:pt x="275" y="365"/>
                      </a:cubicBezTo>
                      <a:cubicBezTo>
                        <a:pt x="275" y="365"/>
                        <a:pt x="275" y="365"/>
                        <a:pt x="275" y="365"/>
                      </a:cubicBezTo>
                      <a:cubicBezTo>
                        <a:pt x="275" y="364"/>
                        <a:pt x="275" y="364"/>
                        <a:pt x="275" y="364"/>
                      </a:cubicBezTo>
                      <a:cubicBezTo>
                        <a:pt x="275" y="364"/>
                        <a:pt x="275" y="364"/>
                        <a:pt x="275" y="364"/>
                      </a:cubicBezTo>
                      <a:cubicBezTo>
                        <a:pt x="272" y="364"/>
                        <a:pt x="269" y="365"/>
                        <a:pt x="266" y="365"/>
                      </a:cubicBezTo>
                      <a:cubicBezTo>
                        <a:pt x="266" y="365"/>
                        <a:pt x="266" y="365"/>
                        <a:pt x="266" y="365"/>
                      </a:cubicBezTo>
                      <a:cubicBezTo>
                        <a:pt x="266" y="364"/>
                        <a:pt x="266" y="364"/>
                        <a:pt x="266" y="364"/>
                      </a:cubicBezTo>
                      <a:cubicBezTo>
                        <a:pt x="263" y="331"/>
                        <a:pt x="263" y="331"/>
                        <a:pt x="263" y="331"/>
                      </a:cubicBezTo>
                      <a:cubicBezTo>
                        <a:pt x="260" y="332"/>
                        <a:pt x="260" y="332"/>
                        <a:pt x="260" y="332"/>
                      </a:cubicBezTo>
                      <a:cubicBezTo>
                        <a:pt x="262" y="366"/>
                        <a:pt x="262" y="366"/>
                        <a:pt x="262" y="366"/>
                      </a:cubicBezTo>
                      <a:cubicBezTo>
                        <a:pt x="262" y="366"/>
                        <a:pt x="262" y="366"/>
                        <a:pt x="262" y="366"/>
                      </a:cubicBezTo>
                      <a:close/>
                      <a:moveTo>
                        <a:pt x="267" y="361"/>
                      </a:moveTo>
                      <a:cubicBezTo>
                        <a:pt x="269" y="359"/>
                        <a:pt x="269" y="359"/>
                        <a:pt x="269" y="359"/>
                      </a:cubicBezTo>
                      <a:cubicBezTo>
                        <a:pt x="266" y="330"/>
                        <a:pt x="266" y="330"/>
                        <a:pt x="266" y="330"/>
                      </a:cubicBezTo>
                      <a:cubicBezTo>
                        <a:pt x="264" y="331"/>
                        <a:pt x="264" y="331"/>
                        <a:pt x="264" y="331"/>
                      </a:cubicBezTo>
                      <a:cubicBezTo>
                        <a:pt x="267" y="361"/>
                        <a:pt x="267" y="361"/>
                        <a:pt x="267" y="361"/>
                      </a:cubicBezTo>
                      <a:cubicBezTo>
                        <a:pt x="267" y="361"/>
                        <a:pt x="267" y="361"/>
                        <a:pt x="267" y="361"/>
                      </a:cubicBezTo>
                      <a:close/>
                      <a:moveTo>
                        <a:pt x="268" y="329"/>
                      </a:moveTo>
                      <a:cubicBezTo>
                        <a:pt x="270" y="358"/>
                        <a:pt x="270" y="358"/>
                        <a:pt x="270" y="358"/>
                      </a:cubicBezTo>
                      <a:cubicBezTo>
                        <a:pt x="270" y="359"/>
                        <a:pt x="270" y="359"/>
                        <a:pt x="270" y="359"/>
                      </a:cubicBezTo>
                      <a:cubicBezTo>
                        <a:pt x="284" y="359"/>
                        <a:pt x="284" y="359"/>
                        <a:pt x="284" y="359"/>
                      </a:cubicBezTo>
                      <a:cubicBezTo>
                        <a:pt x="284" y="359"/>
                        <a:pt x="284" y="359"/>
                        <a:pt x="284" y="359"/>
                      </a:cubicBezTo>
                      <a:cubicBezTo>
                        <a:pt x="285" y="358"/>
                        <a:pt x="287" y="358"/>
                        <a:pt x="287" y="357"/>
                      </a:cubicBezTo>
                      <a:cubicBezTo>
                        <a:pt x="287" y="357"/>
                        <a:pt x="287" y="357"/>
                        <a:pt x="287" y="357"/>
                      </a:cubicBezTo>
                      <a:cubicBezTo>
                        <a:pt x="287" y="357"/>
                        <a:pt x="287" y="357"/>
                        <a:pt x="287" y="357"/>
                      </a:cubicBezTo>
                      <a:cubicBezTo>
                        <a:pt x="287" y="357"/>
                        <a:pt x="287" y="357"/>
                        <a:pt x="287" y="357"/>
                      </a:cubicBezTo>
                      <a:cubicBezTo>
                        <a:pt x="283" y="356"/>
                        <a:pt x="279" y="357"/>
                        <a:pt x="276" y="357"/>
                      </a:cubicBezTo>
                      <a:cubicBezTo>
                        <a:pt x="276" y="357"/>
                        <a:pt x="276" y="357"/>
                        <a:pt x="276" y="357"/>
                      </a:cubicBezTo>
                      <a:cubicBezTo>
                        <a:pt x="275" y="355"/>
                        <a:pt x="275" y="355"/>
                        <a:pt x="275" y="355"/>
                      </a:cubicBezTo>
                      <a:cubicBezTo>
                        <a:pt x="272" y="327"/>
                        <a:pt x="272" y="327"/>
                        <a:pt x="272" y="327"/>
                      </a:cubicBezTo>
                      <a:cubicBezTo>
                        <a:pt x="272" y="327"/>
                        <a:pt x="272" y="327"/>
                        <a:pt x="272" y="327"/>
                      </a:cubicBezTo>
                      <a:cubicBezTo>
                        <a:pt x="271" y="328"/>
                        <a:pt x="269" y="328"/>
                        <a:pt x="268" y="329"/>
                      </a:cubicBezTo>
                      <a:cubicBezTo>
                        <a:pt x="268" y="329"/>
                        <a:pt x="268" y="329"/>
                        <a:pt x="268" y="329"/>
                      </a:cubicBezTo>
                      <a:cubicBezTo>
                        <a:pt x="268" y="329"/>
                        <a:pt x="268" y="329"/>
                        <a:pt x="268" y="329"/>
                      </a:cubicBezTo>
                      <a:close/>
                      <a:moveTo>
                        <a:pt x="276" y="353"/>
                      </a:moveTo>
                      <a:cubicBezTo>
                        <a:pt x="278" y="353"/>
                        <a:pt x="278" y="351"/>
                        <a:pt x="278" y="350"/>
                      </a:cubicBezTo>
                      <a:cubicBezTo>
                        <a:pt x="278" y="350"/>
                        <a:pt x="278" y="350"/>
                        <a:pt x="278" y="350"/>
                      </a:cubicBezTo>
                      <a:cubicBezTo>
                        <a:pt x="275" y="325"/>
                        <a:pt x="275" y="325"/>
                        <a:pt x="275" y="325"/>
                      </a:cubicBezTo>
                      <a:cubicBezTo>
                        <a:pt x="273" y="326"/>
                        <a:pt x="273" y="326"/>
                        <a:pt x="273" y="326"/>
                      </a:cubicBezTo>
                      <a:cubicBezTo>
                        <a:pt x="276" y="353"/>
                        <a:pt x="276" y="353"/>
                        <a:pt x="276" y="353"/>
                      </a:cubicBezTo>
                      <a:cubicBezTo>
                        <a:pt x="276" y="353"/>
                        <a:pt x="276" y="353"/>
                        <a:pt x="276" y="353"/>
                      </a:cubicBezTo>
                      <a:close/>
                      <a:moveTo>
                        <a:pt x="179" y="325"/>
                      </a:moveTo>
                      <a:cubicBezTo>
                        <a:pt x="181" y="325"/>
                        <a:pt x="184" y="325"/>
                        <a:pt x="186" y="324"/>
                      </a:cubicBezTo>
                      <a:cubicBezTo>
                        <a:pt x="186" y="324"/>
                        <a:pt x="186" y="324"/>
                        <a:pt x="186" y="323"/>
                      </a:cubicBezTo>
                      <a:cubicBezTo>
                        <a:pt x="184" y="323"/>
                        <a:pt x="181" y="323"/>
                        <a:pt x="179" y="323"/>
                      </a:cubicBezTo>
                      <a:cubicBezTo>
                        <a:pt x="177" y="323"/>
                        <a:pt x="175" y="323"/>
                        <a:pt x="172" y="323"/>
                      </a:cubicBezTo>
                      <a:cubicBezTo>
                        <a:pt x="172" y="324"/>
                        <a:pt x="172" y="324"/>
                        <a:pt x="173" y="324"/>
                      </a:cubicBezTo>
                      <a:cubicBezTo>
                        <a:pt x="175" y="325"/>
                        <a:pt x="177" y="325"/>
                        <a:pt x="179" y="325"/>
                      </a:cubicBezTo>
                      <a:close/>
                      <a:moveTo>
                        <a:pt x="276" y="324"/>
                      </a:moveTo>
                      <a:cubicBezTo>
                        <a:pt x="278" y="333"/>
                        <a:pt x="279" y="342"/>
                        <a:pt x="280" y="351"/>
                      </a:cubicBezTo>
                      <a:cubicBezTo>
                        <a:pt x="280" y="351"/>
                        <a:pt x="280" y="351"/>
                        <a:pt x="280" y="351"/>
                      </a:cubicBezTo>
                      <a:cubicBezTo>
                        <a:pt x="299" y="349"/>
                        <a:pt x="299" y="349"/>
                        <a:pt x="299" y="349"/>
                      </a:cubicBezTo>
                      <a:cubicBezTo>
                        <a:pt x="299" y="349"/>
                        <a:pt x="299" y="349"/>
                        <a:pt x="299" y="349"/>
                      </a:cubicBezTo>
                      <a:cubicBezTo>
                        <a:pt x="300" y="348"/>
                        <a:pt x="300" y="348"/>
                        <a:pt x="300" y="347"/>
                      </a:cubicBezTo>
                      <a:cubicBezTo>
                        <a:pt x="296" y="346"/>
                        <a:pt x="293" y="348"/>
                        <a:pt x="288" y="348"/>
                      </a:cubicBezTo>
                      <a:cubicBezTo>
                        <a:pt x="288" y="346"/>
                        <a:pt x="288" y="344"/>
                        <a:pt x="288" y="342"/>
                      </a:cubicBezTo>
                      <a:cubicBezTo>
                        <a:pt x="288" y="342"/>
                        <a:pt x="288" y="342"/>
                        <a:pt x="288" y="342"/>
                      </a:cubicBezTo>
                      <a:cubicBezTo>
                        <a:pt x="285" y="319"/>
                        <a:pt x="285" y="319"/>
                        <a:pt x="285" y="319"/>
                      </a:cubicBezTo>
                      <a:cubicBezTo>
                        <a:pt x="285" y="319"/>
                        <a:pt x="285" y="319"/>
                        <a:pt x="285" y="319"/>
                      </a:cubicBezTo>
                      <a:cubicBezTo>
                        <a:pt x="283" y="321"/>
                        <a:pt x="279" y="322"/>
                        <a:pt x="276" y="324"/>
                      </a:cubicBezTo>
                      <a:cubicBezTo>
                        <a:pt x="276" y="324"/>
                        <a:pt x="276" y="324"/>
                        <a:pt x="276" y="324"/>
                      </a:cubicBezTo>
                      <a:cubicBezTo>
                        <a:pt x="276" y="324"/>
                        <a:pt x="276" y="324"/>
                        <a:pt x="276" y="324"/>
                      </a:cubicBezTo>
                      <a:close/>
                      <a:moveTo>
                        <a:pt x="287" y="322"/>
                      </a:moveTo>
                      <a:cubicBezTo>
                        <a:pt x="289" y="345"/>
                        <a:pt x="289" y="345"/>
                        <a:pt x="289" y="345"/>
                      </a:cubicBezTo>
                      <a:cubicBezTo>
                        <a:pt x="291" y="342"/>
                        <a:pt x="291" y="342"/>
                        <a:pt x="291" y="342"/>
                      </a:cubicBezTo>
                      <a:cubicBezTo>
                        <a:pt x="288" y="315"/>
                        <a:pt x="288" y="315"/>
                        <a:pt x="288" y="315"/>
                      </a:cubicBezTo>
                      <a:cubicBezTo>
                        <a:pt x="288" y="315"/>
                        <a:pt x="288" y="315"/>
                        <a:pt x="288" y="315"/>
                      </a:cubicBezTo>
                      <a:cubicBezTo>
                        <a:pt x="285" y="316"/>
                        <a:pt x="287" y="320"/>
                        <a:pt x="287" y="322"/>
                      </a:cubicBezTo>
                      <a:cubicBezTo>
                        <a:pt x="287" y="322"/>
                        <a:pt x="287" y="322"/>
                        <a:pt x="287" y="322"/>
                      </a:cubicBezTo>
                      <a:cubicBezTo>
                        <a:pt x="287" y="322"/>
                        <a:pt x="287" y="322"/>
                        <a:pt x="287" y="322"/>
                      </a:cubicBezTo>
                      <a:close/>
                      <a:moveTo>
                        <a:pt x="225" y="320"/>
                      </a:moveTo>
                      <a:cubicBezTo>
                        <a:pt x="215" y="321"/>
                        <a:pt x="204" y="323"/>
                        <a:pt x="195" y="319"/>
                      </a:cubicBezTo>
                      <a:cubicBezTo>
                        <a:pt x="195" y="319"/>
                        <a:pt x="194" y="319"/>
                        <a:pt x="195" y="318"/>
                      </a:cubicBezTo>
                      <a:cubicBezTo>
                        <a:pt x="196" y="317"/>
                        <a:pt x="197" y="318"/>
                        <a:pt x="198" y="318"/>
                      </a:cubicBezTo>
                      <a:cubicBezTo>
                        <a:pt x="209" y="321"/>
                        <a:pt x="222" y="320"/>
                        <a:pt x="231" y="315"/>
                      </a:cubicBezTo>
                      <a:cubicBezTo>
                        <a:pt x="231" y="315"/>
                        <a:pt x="230" y="315"/>
                        <a:pt x="230" y="315"/>
                      </a:cubicBezTo>
                      <a:cubicBezTo>
                        <a:pt x="218" y="316"/>
                        <a:pt x="204" y="315"/>
                        <a:pt x="192" y="314"/>
                      </a:cubicBezTo>
                      <a:cubicBezTo>
                        <a:pt x="191" y="314"/>
                        <a:pt x="190" y="314"/>
                        <a:pt x="190" y="315"/>
                      </a:cubicBezTo>
                      <a:cubicBezTo>
                        <a:pt x="190" y="315"/>
                        <a:pt x="190" y="315"/>
                        <a:pt x="190" y="315"/>
                      </a:cubicBezTo>
                      <a:cubicBezTo>
                        <a:pt x="190" y="320"/>
                        <a:pt x="190" y="320"/>
                        <a:pt x="190" y="320"/>
                      </a:cubicBezTo>
                      <a:cubicBezTo>
                        <a:pt x="190" y="320"/>
                        <a:pt x="190" y="320"/>
                        <a:pt x="190" y="320"/>
                      </a:cubicBezTo>
                      <a:cubicBezTo>
                        <a:pt x="190" y="320"/>
                        <a:pt x="190" y="320"/>
                        <a:pt x="190" y="320"/>
                      </a:cubicBezTo>
                      <a:cubicBezTo>
                        <a:pt x="201" y="324"/>
                        <a:pt x="215" y="329"/>
                        <a:pt x="227" y="324"/>
                      </a:cubicBezTo>
                      <a:cubicBezTo>
                        <a:pt x="231" y="323"/>
                        <a:pt x="235" y="321"/>
                        <a:pt x="239" y="319"/>
                      </a:cubicBezTo>
                      <a:cubicBezTo>
                        <a:pt x="243" y="316"/>
                        <a:pt x="249" y="313"/>
                        <a:pt x="251" y="307"/>
                      </a:cubicBezTo>
                      <a:cubicBezTo>
                        <a:pt x="242" y="311"/>
                        <a:pt x="234" y="316"/>
                        <a:pt x="225" y="320"/>
                      </a:cubicBezTo>
                      <a:cubicBezTo>
                        <a:pt x="225" y="320"/>
                        <a:pt x="225" y="320"/>
                        <a:pt x="225" y="320"/>
                      </a:cubicBezTo>
                      <a:cubicBezTo>
                        <a:pt x="225" y="320"/>
                        <a:pt x="225" y="320"/>
                        <a:pt x="225" y="320"/>
                      </a:cubicBezTo>
                      <a:close/>
                      <a:moveTo>
                        <a:pt x="289" y="314"/>
                      </a:moveTo>
                      <a:cubicBezTo>
                        <a:pt x="293" y="341"/>
                        <a:pt x="293" y="341"/>
                        <a:pt x="293" y="341"/>
                      </a:cubicBezTo>
                      <a:cubicBezTo>
                        <a:pt x="309" y="340"/>
                        <a:pt x="309" y="340"/>
                        <a:pt x="309" y="340"/>
                      </a:cubicBezTo>
                      <a:cubicBezTo>
                        <a:pt x="305" y="303"/>
                        <a:pt x="305" y="303"/>
                        <a:pt x="305" y="303"/>
                      </a:cubicBezTo>
                      <a:cubicBezTo>
                        <a:pt x="303" y="298"/>
                        <a:pt x="303" y="298"/>
                        <a:pt x="303" y="298"/>
                      </a:cubicBezTo>
                      <a:cubicBezTo>
                        <a:pt x="303" y="298"/>
                        <a:pt x="303" y="298"/>
                        <a:pt x="303" y="298"/>
                      </a:cubicBezTo>
                      <a:cubicBezTo>
                        <a:pt x="299" y="303"/>
                        <a:pt x="294" y="308"/>
                        <a:pt x="289" y="314"/>
                      </a:cubicBezTo>
                      <a:cubicBezTo>
                        <a:pt x="289" y="314"/>
                        <a:pt x="289" y="314"/>
                        <a:pt x="289" y="314"/>
                      </a:cubicBezTo>
                      <a:cubicBezTo>
                        <a:pt x="289" y="314"/>
                        <a:pt x="289" y="314"/>
                        <a:pt x="289" y="314"/>
                      </a:cubicBezTo>
                      <a:close/>
                      <a:moveTo>
                        <a:pt x="305" y="294"/>
                      </a:moveTo>
                      <a:cubicBezTo>
                        <a:pt x="312" y="341"/>
                        <a:pt x="312" y="341"/>
                        <a:pt x="312" y="341"/>
                      </a:cubicBezTo>
                      <a:cubicBezTo>
                        <a:pt x="312" y="341"/>
                        <a:pt x="312" y="341"/>
                        <a:pt x="312" y="341"/>
                      </a:cubicBezTo>
                      <a:cubicBezTo>
                        <a:pt x="312" y="342"/>
                        <a:pt x="313" y="341"/>
                        <a:pt x="313" y="341"/>
                      </a:cubicBezTo>
                      <a:cubicBezTo>
                        <a:pt x="313" y="341"/>
                        <a:pt x="313" y="341"/>
                        <a:pt x="313" y="341"/>
                      </a:cubicBezTo>
                      <a:cubicBezTo>
                        <a:pt x="314" y="341"/>
                        <a:pt x="314" y="341"/>
                        <a:pt x="314" y="341"/>
                      </a:cubicBezTo>
                      <a:cubicBezTo>
                        <a:pt x="306" y="295"/>
                        <a:pt x="306" y="295"/>
                        <a:pt x="306" y="295"/>
                      </a:cubicBezTo>
                      <a:cubicBezTo>
                        <a:pt x="306" y="295"/>
                        <a:pt x="306" y="295"/>
                        <a:pt x="306" y="295"/>
                      </a:cubicBezTo>
                      <a:cubicBezTo>
                        <a:pt x="306" y="294"/>
                        <a:pt x="305" y="295"/>
                        <a:pt x="305" y="294"/>
                      </a:cubicBezTo>
                      <a:cubicBezTo>
                        <a:pt x="305" y="294"/>
                        <a:pt x="305" y="294"/>
                        <a:pt x="305" y="294"/>
                      </a:cubicBezTo>
                      <a:cubicBezTo>
                        <a:pt x="305" y="294"/>
                        <a:pt x="305" y="294"/>
                        <a:pt x="305" y="294"/>
                      </a:cubicBezTo>
                      <a:close/>
                      <a:moveTo>
                        <a:pt x="253" y="307"/>
                      </a:moveTo>
                      <a:cubicBezTo>
                        <a:pt x="249" y="314"/>
                        <a:pt x="249" y="314"/>
                        <a:pt x="249" y="314"/>
                      </a:cubicBezTo>
                      <a:cubicBezTo>
                        <a:pt x="249" y="314"/>
                        <a:pt x="249" y="314"/>
                        <a:pt x="249" y="314"/>
                      </a:cubicBezTo>
                      <a:cubicBezTo>
                        <a:pt x="234" y="328"/>
                        <a:pt x="211" y="332"/>
                        <a:pt x="193" y="323"/>
                      </a:cubicBezTo>
                      <a:cubicBezTo>
                        <a:pt x="192" y="322"/>
                        <a:pt x="191" y="322"/>
                        <a:pt x="190" y="321"/>
                      </a:cubicBezTo>
                      <a:cubicBezTo>
                        <a:pt x="189" y="322"/>
                        <a:pt x="190" y="323"/>
                        <a:pt x="190" y="324"/>
                      </a:cubicBezTo>
                      <a:cubicBezTo>
                        <a:pt x="190" y="324"/>
                        <a:pt x="190" y="324"/>
                        <a:pt x="190" y="324"/>
                      </a:cubicBezTo>
                      <a:cubicBezTo>
                        <a:pt x="192" y="325"/>
                        <a:pt x="192" y="325"/>
                        <a:pt x="192" y="325"/>
                      </a:cubicBezTo>
                      <a:cubicBezTo>
                        <a:pt x="192" y="325"/>
                        <a:pt x="192" y="325"/>
                        <a:pt x="192" y="325"/>
                      </a:cubicBezTo>
                      <a:cubicBezTo>
                        <a:pt x="202" y="330"/>
                        <a:pt x="213" y="333"/>
                        <a:pt x="225" y="333"/>
                      </a:cubicBezTo>
                      <a:cubicBezTo>
                        <a:pt x="237" y="333"/>
                        <a:pt x="246" y="329"/>
                        <a:pt x="255" y="322"/>
                      </a:cubicBezTo>
                      <a:cubicBezTo>
                        <a:pt x="255" y="322"/>
                        <a:pt x="255" y="322"/>
                        <a:pt x="255" y="322"/>
                      </a:cubicBezTo>
                      <a:cubicBezTo>
                        <a:pt x="256" y="323"/>
                        <a:pt x="256" y="323"/>
                        <a:pt x="256" y="323"/>
                      </a:cubicBezTo>
                      <a:cubicBezTo>
                        <a:pt x="256" y="323"/>
                        <a:pt x="256" y="323"/>
                        <a:pt x="256" y="323"/>
                      </a:cubicBezTo>
                      <a:cubicBezTo>
                        <a:pt x="264" y="314"/>
                        <a:pt x="269" y="304"/>
                        <a:pt x="273" y="293"/>
                      </a:cubicBezTo>
                      <a:cubicBezTo>
                        <a:pt x="266" y="297"/>
                        <a:pt x="260" y="303"/>
                        <a:pt x="253" y="307"/>
                      </a:cubicBezTo>
                      <a:cubicBezTo>
                        <a:pt x="253" y="307"/>
                        <a:pt x="253" y="307"/>
                        <a:pt x="253" y="307"/>
                      </a:cubicBezTo>
                      <a:cubicBezTo>
                        <a:pt x="253" y="307"/>
                        <a:pt x="253" y="307"/>
                        <a:pt x="253" y="307"/>
                      </a:cubicBezTo>
                      <a:close/>
                      <a:moveTo>
                        <a:pt x="275" y="292"/>
                      </a:moveTo>
                      <a:cubicBezTo>
                        <a:pt x="270" y="305"/>
                        <a:pt x="265" y="317"/>
                        <a:pt x="254" y="327"/>
                      </a:cubicBezTo>
                      <a:cubicBezTo>
                        <a:pt x="254" y="327"/>
                        <a:pt x="254" y="327"/>
                        <a:pt x="254" y="327"/>
                      </a:cubicBezTo>
                      <a:cubicBezTo>
                        <a:pt x="250" y="331"/>
                        <a:pt x="250" y="331"/>
                        <a:pt x="250" y="331"/>
                      </a:cubicBezTo>
                      <a:cubicBezTo>
                        <a:pt x="250" y="331"/>
                        <a:pt x="250" y="331"/>
                        <a:pt x="250" y="331"/>
                      </a:cubicBezTo>
                      <a:cubicBezTo>
                        <a:pt x="257" y="329"/>
                        <a:pt x="264" y="326"/>
                        <a:pt x="269" y="319"/>
                      </a:cubicBezTo>
                      <a:cubicBezTo>
                        <a:pt x="276" y="310"/>
                        <a:pt x="279" y="298"/>
                        <a:pt x="282" y="287"/>
                      </a:cubicBezTo>
                      <a:cubicBezTo>
                        <a:pt x="282" y="287"/>
                        <a:pt x="282" y="287"/>
                        <a:pt x="282" y="287"/>
                      </a:cubicBezTo>
                      <a:cubicBezTo>
                        <a:pt x="275" y="292"/>
                        <a:pt x="275" y="292"/>
                        <a:pt x="275" y="292"/>
                      </a:cubicBezTo>
                      <a:cubicBezTo>
                        <a:pt x="275" y="292"/>
                        <a:pt x="275" y="292"/>
                        <a:pt x="275" y="292"/>
                      </a:cubicBezTo>
                      <a:close/>
                      <a:moveTo>
                        <a:pt x="284" y="285"/>
                      </a:moveTo>
                      <a:cubicBezTo>
                        <a:pt x="282" y="297"/>
                        <a:pt x="277" y="307"/>
                        <a:pt x="272" y="317"/>
                      </a:cubicBezTo>
                      <a:cubicBezTo>
                        <a:pt x="270" y="320"/>
                        <a:pt x="267" y="323"/>
                        <a:pt x="265" y="325"/>
                      </a:cubicBezTo>
                      <a:cubicBezTo>
                        <a:pt x="274" y="323"/>
                        <a:pt x="282" y="313"/>
                        <a:pt x="285" y="304"/>
                      </a:cubicBezTo>
                      <a:cubicBezTo>
                        <a:pt x="288" y="296"/>
                        <a:pt x="291" y="289"/>
                        <a:pt x="290" y="280"/>
                      </a:cubicBezTo>
                      <a:cubicBezTo>
                        <a:pt x="290" y="280"/>
                        <a:pt x="290" y="280"/>
                        <a:pt x="290" y="280"/>
                      </a:cubicBezTo>
                      <a:cubicBezTo>
                        <a:pt x="284" y="285"/>
                        <a:pt x="284" y="285"/>
                        <a:pt x="284" y="285"/>
                      </a:cubicBezTo>
                      <a:cubicBezTo>
                        <a:pt x="284" y="285"/>
                        <a:pt x="284" y="285"/>
                        <a:pt x="284" y="285"/>
                      </a:cubicBezTo>
                      <a:close/>
                      <a:moveTo>
                        <a:pt x="259" y="282"/>
                      </a:moveTo>
                      <a:cubicBezTo>
                        <a:pt x="258" y="285"/>
                        <a:pt x="257" y="287"/>
                        <a:pt x="257" y="289"/>
                      </a:cubicBezTo>
                      <a:cubicBezTo>
                        <a:pt x="260" y="290"/>
                        <a:pt x="262" y="288"/>
                        <a:pt x="263" y="286"/>
                      </a:cubicBezTo>
                      <a:cubicBezTo>
                        <a:pt x="265" y="284"/>
                        <a:pt x="267" y="282"/>
                        <a:pt x="266" y="279"/>
                      </a:cubicBezTo>
                      <a:cubicBezTo>
                        <a:pt x="263" y="279"/>
                        <a:pt x="260" y="280"/>
                        <a:pt x="259" y="282"/>
                      </a:cubicBezTo>
                      <a:cubicBezTo>
                        <a:pt x="259" y="282"/>
                        <a:pt x="259" y="282"/>
                        <a:pt x="259" y="282"/>
                      </a:cubicBezTo>
                      <a:cubicBezTo>
                        <a:pt x="259" y="282"/>
                        <a:pt x="259" y="282"/>
                        <a:pt x="259" y="282"/>
                      </a:cubicBezTo>
                      <a:close/>
                      <a:moveTo>
                        <a:pt x="269" y="279"/>
                      </a:moveTo>
                      <a:cubicBezTo>
                        <a:pt x="265" y="289"/>
                        <a:pt x="265" y="289"/>
                        <a:pt x="265" y="289"/>
                      </a:cubicBezTo>
                      <a:cubicBezTo>
                        <a:pt x="265" y="289"/>
                        <a:pt x="265" y="289"/>
                        <a:pt x="265" y="289"/>
                      </a:cubicBezTo>
                      <a:cubicBezTo>
                        <a:pt x="265" y="290"/>
                        <a:pt x="266" y="290"/>
                        <a:pt x="267" y="290"/>
                      </a:cubicBezTo>
                      <a:cubicBezTo>
                        <a:pt x="271" y="287"/>
                        <a:pt x="275" y="283"/>
                        <a:pt x="277" y="278"/>
                      </a:cubicBezTo>
                      <a:cubicBezTo>
                        <a:pt x="277" y="277"/>
                        <a:pt x="277" y="276"/>
                        <a:pt x="276" y="276"/>
                      </a:cubicBezTo>
                      <a:cubicBezTo>
                        <a:pt x="273" y="277"/>
                        <a:pt x="270" y="276"/>
                        <a:pt x="269" y="279"/>
                      </a:cubicBezTo>
                      <a:cubicBezTo>
                        <a:pt x="269" y="279"/>
                        <a:pt x="269" y="279"/>
                        <a:pt x="269" y="279"/>
                      </a:cubicBezTo>
                      <a:cubicBezTo>
                        <a:pt x="269" y="279"/>
                        <a:pt x="269" y="279"/>
                        <a:pt x="269" y="279"/>
                      </a:cubicBezTo>
                      <a:close/>
                      <a:moveTo>
                        <a:pt x="282" y="275"/>
                      </a:moveTo>
                      <a:cubicBezTo>
                        <a:pt x="282" y="277"/>
                        <a:pt x="277" y="278"/>
                        <a:pt x="280" y="280"/>
                      </a:cubicBezTo>
                      <a:cubicBezTo>
                        <a:pt x="281" y="280"/>
                        <a:pt x="282" y="282"/>
                        <a:pt x="283" y="281"/>
                      </a:cubicBezTo>
                      <a:cubicBezTo>
                        <a:pt x="286" y="278"/>
                        <a:pt x="289" y="275"/>
                        <a:pt x="288" y="271"/>
                      </a:cubicBezTo>
                      <a:cubicBezTo>
                        <a:pt x="287" y="270"/>
                        <a:pt x="286" y="271"/>
                        <a:pt x="285" y="271"/>
                      </a:cubicBezTo>
                      <a:cubicBezTo>
                        <a:pt x="284" y="272"/>
                        <a:pt x="283" y="273"/>
                        <a:pt x="282" y="275"/>
                      </a:cubicBezTo>
                      <a:cubicBezTo>
                        <a:pt x="282" y="275"/>
                        <a:pt x="282" y="275"/>
                        <a:pt x="282" y="275"/>
                      </a:cubicBezTo>
                      <a:cubicBezTo>
                        <a:pt x="282" y="275"/>
                        <a:pt x="282" y="275"/>
                        <a:pt x="282" y="275"/>
                      </a:cubicBezTo>
                      <a:close/>
                      <a:moveTo>
                        <a:pt x="276" y="267"/>
                      </a:moveTo>
                      <a:cubicBezTo>
                        <a:pt x="274" y="269"/>
                        <a:pt x="272" y="271"/>
                        <a:pt x="272" y="274"/>
                      </a:cubicBezTo>
                      <a:cubicBezTo>
                        <a:pt x="274" y="275"/>
                        <a:pt x="277" y="271"/>
                        <a:pt x="278" y="274"/>
                      </a:cubicBezTo>
                      <a:cubicBezTo>
                        <a:pt x="279" y="274"/>
                        <a:pt x="281" y="273"/>
                        <a:pt x="281" y="272"/>
                      </a:cubicBezTo>
                      <a:cubicBezTo>
                        <a:pt x="282" y="269"/>
                        <a:pt x="283" y="267"/>
                        <a:pt x="283" y="265"/>
                      </a:cubicBezTo>
                      <a:cubicBezTo>
                        <a:pt x="284" y="264"/>
                        <a:pt x="283" y="265"/>
                        <a:pt x="282" y="264"/>
                      </a:cubicBezTo>
                      <a:cubicBezTo>
                        <a:pt x="280" y="265"/>
                        <a:pt x="278" y="267"/>
                        <a:pt x="276" y="267"/>
                      </a:cubicBezTo>
                      <a:cubicBezTo>
                        <a:pt x="276" y="267"/>
                        <a:pt x="276" y="267"/>
                        <a:pt x="276" y="267"/>
                      </a:cubicBezTo>
                      <a:cubicBezTo>
                        <a:pt x="276" y="267"/>
                        <a:pt x="276" y="267"/>
                        <a:pt x="276" y="267"/>
                      </a:cubicBezTo>
                      <a:close/>
                      <a:moveTo>
                        <a:pt x="222" y="261"/>
                      </a:moveTo>
                      <a:cubicBezTo>
                        <a:pt x="222" y="262"/>
                        <a:pt x="221" y="263"/>
                        <a:pt x="221" y="263"/>
                      </a:cubicBezTo>
                      <a:cubicBezTo>
                        <a:pt x="221" y="263"/>
                        <a:pt x="221" y="263"/>
                        <a:pt x="221" y="263"/>
                      </a:cubicBezTo>
                      <a:cubicBezTo>
                        <a:pt x="230" y="263"/>
                        <a:pt x="230" y="263"/>
                        <a:pt x="230" y="263"/>
                      </a:cubicBezTo>
                      <a:cubicBezTo>
                        <a:pt x="230" y="263"/>
                        <a:pt x="230" y="263"/>
                        <a:pt x="230" y="263"/>
                      </a:cubicBezTo>
                      <a:cubicBezTo>
                        <a:pt x="229" y="260"/>
                        <a:pt x="225" y="262"/>
                        <a:pt x="222" y="261"/>
                      </a:cubicBezTo>
                      <a:cubicBezTo>
                        <a:pt x="222" y="261"/>
                        <a:pt x="222" y="261"/>
                        <a:pt x="222" y="261"/>
                      </a:cubicBezTo>
                      <a:cubicBezTo>
                        <a:pt x="222" y="261"/>
                        <a:pt x="222" y="261"/>
                        <a:pt x="222" y="261"/>
                      </a:cubicBezTo>
                      <a:close/>
                      <a:moveTo>
                        <a:pt x="201" y="262"/>
                      </a:moveTo>
                      <a:cubicBezTo>
                        <a:pt x="201" y="263"/>
                        <a:pt x="201" y="263"/>
                        <a:pt x="201" y="263"/>
                      </a:cubicBezTo>
                      <a:cubicBezTo>
                        <a:pt x="208" y="263"/>
                        <a:pt x="208" y="263"/>
                        <a:pt x="208" y="263"/>
                      </a:cubicBezTo>
                      <a:cubicBezTo>
                        <a:pt x="208" y="263"/>
                        <a:pt x="208" y="263"/>
                        <a:pt x="208" y="263"/>
                      </a:cubicBezTo>
                      <a:cubicBezTo>
                        <a:pt x="208" y="263"/>
                        <a:pt x="208" y="262"/>
                        <a:pt x="208" y="261"/>
                      </a:cubicBezTo>
                      <a:cubicBezTo>
                        <a:pt x="205" y="261"/>
                        <a:pt x="203" y="261"/>
                        <a:pt x="201" y="262"/>
                      </a:cubicBezTo>
                      <a:cubicBezTo>
                        <a:pt x="201" y="262"/>
                        <a:pt x="201" y="262"/>
                        <a:pt x="201" y="262"/>
                      </a:cubicBezTo>
                      <a:cubicBezTo>
                        <a:pt x="201" y="262"/>
                        <a:pt x="201" y="262"/>
                        <a:pt x="201" y="262"/>
                      </a:cubicBezTo>
                      <a:close/>
                      <a:moveTo>
                        <a:pt x="179" y="263"/>
                      </a:moveTo>
                      <a:cubicBezTo>
                        <a:pt x="185" y="263"/>
                        <a:pt x="185" y="263"/>
                        <a:pt x="185" y="263"/>
                      </a:cubicBezTo>
                      <a:cubicBezTo>
                        <a:pt x="185" y="263"/>
                        <a:pt x="185" y="263"/>
                        <a:pt x="185" y="263"/>
                      </a:cubicBezTo>
                      <a:cubicBezTo>
                        <a:pt x="185" y="260"/>
                        <a:pt x="182" y="261"/>
                        <a:pt x="179" y="261"/>
                      </a:cubicBezTo>
                      <a:cubicBezTo>
                        <a:pt x="176" y="261"/>
                        <a:pt x="173" y="260"/>
                        <a:pt x="173" y="263"/>
                      </a:cubicBezTo>
                      <a:cubicBezTo>
                        <a:pt x="173" y="263"/>
                        <a:pt x="173" y="263"/>
                        <a:pt x="173" y="263"/>
                      </a:cubicBezTo>
                      <a:cubicBezTo>
                        <a:pt x="179" y="263"/>
                        <a:pt x="179" y="263"/>
                        <a:pt x="179" y="263"/>
                      </a:cubicBezTo>
                      <a:close/>
                      <a:moveTo>
                        <a:pt x="188" y="261"/>
                      </a:moveTo>
                      <a:cubicBezTo>
                        <a:pt x="187" y="261"/>
                        <a:pt x="188" y="262"/>
                        <a:pt x="188" y="262"/>
                      </a:cubicBezTo>
                      <a:cubicBezTo>
                        <a:pt x="189" y="262"/>
                        <a:pt x="189" y="262"/>
                        <a:pt x="189" y="261"/>
                      </a:cubicBezTo>
                      <a:cubicBezTo>
                        <a:pt x="189" y="261"/>
                        <a:pt x="189" y="260"/>
                        <a:pt x="189" y="260"/>
                      </a:cubicBezTo>
                      <a:cubicBezTo>
                        <a:pt x="188" y="260"/>
                        <a:pt x="188" y="260"/>
                        <a:pt x="188" y="261"/>
                      </a:cubicBezTo>
                      <a:cubicBezTo>
                        <a:pt x="188" y="261"/>
                        <a:pt x="188" y="261"/>
                        <a:pt x="188" y="261"/>
                      </a:cubicBezTo>
                      <a:cubicBezTo>
                        <a:pt x="188" y="261"/>
                        <a:pt x="188" y="261"/>
                        <a:pt x="188" y="261"/>
                      </a:cubicBezTo>
                      <a:close/>
                      <a:moveTo>
                        <a:pt x="195" y="261"/>
                      </a:moveTo>
                      <a:cubicBezTo>
                        <a:pt x="195" y="261"/>
                        <a:pt x="195" y="262"/>
                        <a:pt x="196" y="262"/>
                      </a:cubicBezTo>
                      <a:cubicBezTo>
                        <a:pt x="196" y="262"/>
                        <a:pt x="197" y="262"/>
                        <a:pt x="197" y="261"/>
                      </a:cubicBezTo>
                      <a:cubicBezTo>
                        <a:pt x="197" y="261"/>
                        <a:pt x="197" y="260"/>
                        <a:pt x="196" y="260"/>
                      </a:cubicBezTo>
                      <a:cubicBezTo>
                        <a:pt x="196" y="260"/>
                        <a:pt x="195" y="260"/>
                        <a:pt x="195" y="261"/>
                      </a:cubicBezTo>
                      <a:cubicBezTo>
                        <a:pt x="195" y="261"/>
                        <a:pt x="195" y="261"/>
                        <a:pt x="195" y="261"/>
                      </a:cubicBezTo>
                      <a:cubicBezTo>
                        <a:pt x="195" y="261"/>
                        <a:pt x="195" y="261"/>
                        <a:pt x="195" y="261"/>
                      </a:cubicBezTo>
                      <a:close/>
                      <a:moveTo>
                        <a:pt x="233" y="261"/>
                      </a:moveTo>
                      <a:cubicBezTo>
                        <a:pt x="234" y="262"/>
                        <a:pt x="235" y="262"/>
                        <a:pt x="235" y="261"/>
                      </a:cubicBezTo>
                      <a:cubicBezTo>
                        <a:pt x="236" y="261"/>
                        <a:pt x="235" y="260"/>
                        <a:pt x="235" y="260"/>
                      </a:cubicBezTo>
                      <a:cubicBezTo>
                        <a:pt x="234" y="260"/>
                        <a:pt x="233" y="261"/>
                        <a:pt x="233" y="261"/>
                      </a:cubicBezTo>
                      <a:cubicBezTo>
                        <a:pt x="233" y="261"/>
                        <a:pt x="233" y="261"/>
                        <a:pt x="233" y="261"/>
                      </a:cubicBezTo>
                      <a:cubicBezTo>
                        <a:pt x="233" y="261"/>
                        <a:pt x="233" y="261"/>
                        <a:pt x="233" y="261"/>
                      </a:cubicBezTo>
                      <a:close/>
                      <a:moveTo>
                        <a:pt x="191" y="261"/>
                      </a:moveTo>
                      <a:cubicBezTo>
                        <a:pt x="191" y="261"/>
                        <a:pt x="191" y="262"/>
                        <a:pt x="192" y="262"/>
                      </a:cubicBezTo>
                      <a:cubicBezTo>
                        <a:pt x="193" y="262"/>
                        <a:pt x="193" y="262"/>
                        <a:pt x="193" y="261"/>
                      </a:cubicBezTo>
                      <a:cubicBezTo>
                        <a:pt x="193" y="261"/>
                        <a:pt x="193" y="260"/>
                        <a:pt x="193" y="260"/>
                      </a:cubicBezTo>
                      <a:cubicBezTo>
                        <a:pt x="192" y="260"/>
                        <a:pt x="192" y="260"/>
                        <a:pt x="191" y="261"/>
                      </a:cubicBezTo>
                      <a:cubicBezTo>
                        <a:pt x="191" y="261"/>
                        <a:pt x="191" y="261"/>
                        <a:pt x="191" y="261"/>
                      </a:cubicBezTo>
                      <a:cubicBezTo>
                        <a:pt x="191" y="261"/>
                        <a:pt x="191" y="261"/>
                        <a:pt x="191" y="261"/>
                      </a:cubicBezTo>
                      <a:close/>
                      <a:moveTo>
                        <a:pt x="237" y="261"/>
                      </a:moveTo>
                      <a:cubicBezTo>
                        <a:pt x="237" y="261"/>
                        <a:pt x="238" y="262"/>
                        <a:pt x="238" y="262"/>
                      </a:cubicBezTo>
                      <a:cubicBezTo>
                        <a:pt x="239" y="262"/>
                        <a:pt x="240" y="262"/>
                        <a:pt x="240" y="261"/>
                      </a:cubicBezTo>
                      <a:cubicBezTo>
                        <a:pt x="240" y="260"/>
                        <a:pt x="239" y="260"/>
                        <a:pt x="239" y="260"/>
                      </a:cubicBezTo>
                      <a:cubicBezTo>
                        <a:pt x="238" y="260"/>
                        <a:pt x="237" y="260"/>
                        <a:pt x="237" y="261"/>
                      </a:cubicBezTo>
                      <a:cubicBezTo>
                        <a:pt x="237" y="261"/>
                        <a:pt x="237" y="261"/>
                        <a:pt x="237" y="261"/>
                      </a:cubicBezTo>
                      <a:cubicBezTo>
                        <a:pt x="237" y="261"/>
                        <a:pt x="237" y="261"/>
                        <a:pt x="237" y="261"/>
                      </a:cubicBezTo>
                      <a:close/>
                      <a:moveTo>
                        <a:pt x="242" y="261"/>
                      </a:moveTo>
                      <a:cubicBezTo>
                        <a:pt x="242" y="261"/>
                        <a:pt x="242" y="261"/>
                        <a:pt x="243" y="262"/>
                      </a:cubicBezTo>
                      <a:cubicBezTo>
                        <a:pt x="244" y="262"/>
                        <a:pt x="244" y="262"/>
                        <a:pt x="245" y="261"/>
                      </a:cubicBezTo>
                      <a:cubicBezTo>
                        <a:pt x="245" y="260"/>
                        <a:pt x="244" y="260"/>
                        <a:pt x="244" y="260"/>
                      </a:cubicBezTo>
                      <a:cubicBezTo>
                        <a:pt x="243" y="260"/>
                        <a:pt x="242" y="260"/>
                        <a:pt x="242" y="261"/>
                      </a:cubicBezTo>
                      <a:cubicBezTo>
                        <a:pt x="242" y="261"/>
                        <a:pt x="242" y="261"/>
                        <a:pt x="242" y="261"/>
                      </a:cubicBezTo>
                      <a:cubicBezTo>
                        <a:pt x="242" y="261"/>
                        <a:pt x="242" y="261"/>
                        <a:pt x="242" y="261"/>
                      </a:cubicBezTo>
                      <a:close/>
                      <a:moveTo>
                        <a:pt x="247" y="260"/>
                      </a:moveTo>
                      <a:cubicBezTo>
                        <a:pt x="247" y="261"/>
                        <a:pt x="247" y="261"/>
                        <a:pt x="248" y="262"/>
                      </a:cubicBezTo>
                      <a:cubicBezTo>
                        <a:pt x="248" y="262"/>
                        <a:pt x="249" y="262"/>
                        <a:pt x="249" y="261"/>
                      </a:cubicBezTo>
                      <a:cubicBezTo>
                        <a:pt x="249" y="260"/>
                        <a:pt x="249" y="260"/>
                        <a:pt x="248" y="260"/>
                      </a:cubicBezTo>
                      <a:cubicBezTo>
                        <a:pt x="248" y="260"/>
                        <a:pt x="247" y="260"/>
                        <a:pt x="247" y="260"/>
                      </a:cubicBezTo>
                      <a:cubicBezTo>
                        <a:pt x="247" y="260"/>
                        <a:pt x="247" y="260"/>
                        <a:pt x="247" y="260"/>
                      </a:cubicBezTo>
                      <a:cubicBezTo>
                        <a:pt x="247" y="260"/>
                        <a:pt x="247" y="260"/>
                        <a:pt x="247" y="260"/>
                      </a:cubicBezTo>
                      <a:close/>
                      <a:moveTo>
                        <a:pt x="251" y="261"/>
                      </a:moveTo>
                      <a:cubicBezTo>
                        <a:pt x="251" y="261"/>
                        <a:pt x="251" y="261"/>
                        <a:pt x="252" y="262"/>
                      </a:cubicBezTo>
                      <a:cubicBezTo>
                        <a:pt x="253" y="262"/>
                        <a:pt x="253" y="262"/>
                        <a:pt x="254" y="261"/>
                      </a:cubicBezTo>
                      <a:cubicBezTo>
                        <a:pt x="254" y="260"/>
                        <a:pt x="253" y="260"/>
                        <a:pt x="253" y="260"/>
                      </a:cubicBezTo>
                      <a:cubicBezTo>
                        <a:pt x="252" y="260"/>
                        <a:pt x="251" y="260"/>
                        <a:pt x="251" y="261"/>
                      </a:cubicBezTo>
                      <a:cubicBezTo>
                        <a:pt x="251" y="261"/>
                        <a:pt x="251" y="261"/>
                        <a:pt x="251" y="261"/>
                      </a:cubicBezTo>
                      <a:cubicBezTo>
                        <a:pt x="251" y="261"/>
                        <a:pt x="251" y="261"/>
                        <a:pt x="251" y="261"/>
                      </a:cubicBezTo>
                      <a:close/>
                      <a:moveTo>
                        <a:pt x="223" y="256"/>
                      </a:moveTo>
                      <a:cubicBezTo>
                        <a:pt x="223" y="257"/>
                        <a:pt x="223" y="258"/>
                        <a:pt x="223" y="259"/>
                      </a:cubicBezTo>
                      <a:cubicBezTo>
                        <a:pt x="223" y="259"/>
                        <a:pt x="223" y="259"/>
                        <a:pt x="223" y="259"/>
                      </a:cubicBezTo>
                      <a:cubicBezTo>
                        <a:pt x="228" y="259"/>
                        <a:pt x="228" y="259"/>
                        <a:pt x="228" y="259"/>
                      </a:cubicBezTo>
                      <a:cubicBezTo>
                        <a:pt x="228" y="259"/>
                        <a:pt x="228" y="259"/>
                        <a:pt x="228" y="259"/>
                      </a:cubicBezTo>
                      <a:cubicBezTo>
                        <a:pt x="228" y="258"/>
                        <a:pt x="228" y="256"/>
                        <a:pt x="227" y="255"/>
                      </a:cubicBezTo>
                      <a:cubicBezTo>
                        <a:pt x="225" y="253"/>
                        <a:pt x="223" y="254"/>
                        <a:pt x="223" y="256"/>
                      </a:cubicBezTo>
                      <a:cubicBezTo>
                        <a:pt x="223" y="256"/>
                        <a:pt x="223" y="256"/>
                        <a:pt x="223" y="256"/>
                      </a:cubicBezTo>
                      <a:cubicBezTo>
                        <a:pt x="223" y="256"/>
                        <a:pt x="223" y="256"/>
                        <a:pt x="223" y="256"/>
                      </a:cubicBezTo>
                      <a:close/>
                      <a:moveTo>
                        <a:pt x="203" y="255"/>
                      </a:moveTo>
                      <a:cubicBezTo>
                        <a:pt x="202" y="259"/>
                        <a:pt x="202" y="259"/>
                        <a:pt x="202" y="259"/>
                      </a:cubicBezTo>
                      <a:cubicBezTo>
                        <a:pt x="208" y="259"/>
                        <a:pt x="208" y="259"/>
                        <a:pt x="208" y="259"/>
                      </a:cubicBezTo>
                      <a:cubicBezTo>
                        <a:pt x="208" y="259"/>
                        <a:pt x="208" y="259"/>
                        <a:pt x="208" y="259"/>
                      </a:cubicBezTo>
                      <a:cubicBezTo>
                        <a:pt x="207" y="257"/>
                        <a:pt x="207" y="255"/>
                        <a:pt x="205" y="254"/>
                      </a:cubicBezTo>
                      <a:cubicBezTo>
                        <a:pt x="204" y="254"/>
                        <a:pt x="203" y="254"/>
                        <a:pt x="203" y="255"/>
                      </a:cubicBezTo>
                      <a:cubicBezTo>
                        <a:pt x="203" y="255"/>
                        <a:pt x="203" y="255"/>
                        <a:pt x="203" y="255"/>
                      </a:cubicBezTo>
                      <a:cubicBezTo>
                        <a:pt x="203" y="255"/>
                        <a:pt x="203" y="255"/>
                        <a:pt x="203" y="255"/>
                      </a:cubicBezTo>
                      <a:close/>
                      <a:moveTo>
                        <a:pt x="179" y="259"/>
                      </a:moveTo>
                      <a:cubicBezTo>
                        <a:pt x="184" y="259"/>
                        <a:pt x="184" y="259"/>
                        <a:pt x="184" y="259"/>
                      </a:cubicBezTo>
                      <a:cubicBezTo>
                        <a:pt x="184" y="259"/>
                        <a:pt x="184" y="259"/>
                        <a:pt x="184" y="259"/>
                      </a:cubicBezTo>
                      <a:cubicBezTo>
                        <a:pt x="183" y="257"/>
                        <a:pt x="184" y="255"/>
                        <a:pt x="182" y="253"/>
                      </a:cubicBezTo>
                      <a:cubicBezTo>
                        <a:pt x="181" y="253"/>
                        <a:pt x="180" y="253"/>
                        <a:pt x="179" y="254"/>
                      </a:cubicBezTo>
                      <a:cubicBezTo>
                        <a:pt x="178" y="253"/>
                        <a:pt x="177" y="253"/>
                        <a:pt x="177" y="253"/>
                      </a:cubicBezTo>
                      <a:cubicBezTo>
                        <a:pt x="174" y="255"/>
                        <a:pt x="175" y="257"/>
                        <a:pt x="175" y="259"/>
                      </a:cubicBezTo>
                      <a:cubicBezTo>
                        <a:pt x="175" y="259"/>
                        <a:pt x="175" y="259"/>
                        <a:pt x="175" y="259"/>
                      </a:cubicBezTo>
                      <a:cubicBezTo>
                        <a:pt x="179" y="259"/>
                        <a:pt x="179" y="259"/>
                        <a:pt x="179" y="259"/>
                      </a:cubicBezTo>
                      <a:close/>
                      <a:moveTo>
                        <a:pt x="282" y="260"/>
                      </a:moveTo>
                      <a:cubicBezTo>
                        <a:pt x="282" y="261"/>
                        <a:pt x="283" y="261"/>
                        <a:pt x="284" y="261"/>
                      </a:cubicBezTo>
                      <a:cubicBezTo>
                        <a:pt x="284" y="263"/>
                        <a:pt x="284" y="265"/>
                        <a:pt x="284" y="266"/>
                      </a:cubicBezTo>
                      <a:cubicBezTo>
                        <a:pt x="288" y="266"/>
                        <a:pt x="289" y="262"/>
                        <a:pt x="291" y="259"/>
                      </a:cubicBezTo>
                      <a:cubicBezTo>
                        <a:pt x="291" y="257"/>
                        <a:pt x="292" y="256"/>
                        <a:pt x="291" y="254"/>
                      </a:cubicBezTo>
                      <a:cubicBezTo>
                        <a:pt x="291" y="253"/>
                        <a:pt x="290" y="254"/>
                        <a:pt x="289" y="254"/>
                      </a:cubicBezTo>
                      <a:cubicBezTo>
                        <a:pt x="286" y="256"/>
                        <a:pt x="284" y="257"/>
                        <a:pt x="282" y="260"/>
                      </a:cubicBezTo>
                      <a:cubicBezTo>
                        <a:pt x="282" y="260"/>
                        <a:pt x="282" y="260"/>
                        <a:pt x="282" y="260"/>
                      </a:cubicBezTo>
                      <a:cubicBezTo>
                        <a:pt x="282" y="260"/>
                        <a:pt x="282" y="260"/>
                        <a:pt x="282" y="260"/>
                      </a:cubicBezTo>
                      <a:close/>
                      <a:moveTo>
                        <a:pt x="179" y="251"/>
                      </a:moveTo>
                      <a:cubicBezTo>
                        <a:pt x="180" y="251"/>
                        <a:pt x="181" y="251"/>
                        <a:pt x="183" y="251"/>
                      </a:cubicBezTo>
                      <a:cubicBezTo>
                        <a:pt x="186" y="253"/>
                        <a:pt x="185" y="257"/>
                        <a:pt x="186" y="260"/>
                      </a:cubicBezTo>
                      <a:cubicBezTo>
                        <a:pt x="186" y="260"/>
                        <a:pt x="186" y="260"/>
                        <a:pt x="186" y="260"/>
                      </a:cubicBezTo>
                      <a:cubicBezTo>
                        <a:pt x="187" y="263"/>
                        <a:pt x="187" y="263"/>
                        <a:pt x="187" y="263"/>
                      </a:cubicBezTo>
                      <a:cubicBezTo>
                        <a:pt x="198" y="263"/>
                        <a:pt x="198" y="263"/>
                        <a:pt x="198" y="263"/>
                      </a:cubicBezTo>
                      <a:cubicBezTo>
                        <a:pt x="198" y="263"/>
                        <a:pt x="198" y="263"/>
                        <a:pt x="198" y="263"/>
                      </a:cubicBezTo>
                      <a:cubicBezTo>
                        <a:pt x="200" y="262"/>
                        <a:pt x="200" y="260"/>
                        <a:pt x="201" y="258"/>
                      </a:cubicBezTo>
                      <a:cubicBezTo>
                        <a:pt x="201" y="255"/>
                        <a:pt x="201" y="253"/>
                        <a:pt x="204" y="252"/>
                      </a:cubicBezTo>
                      <a:cubicBezTo>
                        <a:pt x="205" y="251"/>
                        <a:pt x="206" y="252"/>
                        <a:pt x="207" y="252"/>
                      </a:cubicBezTo>
                      <a:cubicBezTo>
                        <a:pt x="209" y="254"/>
                        <a:pt x="209" y="256"/>
                        <a:pt x="209" y="259"/>
                      </a:cubicBezTo>
                      <a:cubicBezTo>
                        <a:pt x="209" y="259"/>
                        <a:pt x="209" y="259"/>
                        <a:pt x="209" y="259"/>
                      </a:cubicBezTo>
                      <a:cubicBezTo>
                        <a:pt x="211" y="259"/>
                        <a:pt x="211" y="259"/>
                        <a:pt x="211" y="259"/>
                      </a:cubicBezTo>
                      <a:cubicBezTo>
                        <a:pt x="211" y="251"/>
                        <a:pt x="211" y="251"/>
                        <a:pt x="211" y="251"/>
                      </a:cubicBezTo>
                      <a:cubicBezTo>
                        <a:pt x="211" y="251"/>
                        <a:pt x="211" y="251"/>
                        <a:pt x="211" y="251"/>
                      </a:cubicBezTo>
                      <a:cubicBezTo>
                        <a:pt x="209" y="250"/>
                        <a:pt x="208" y="248"/>
                        <a:pt x="208" y="246"/>
                      </a:cubicBezTo>
                      <a:cubicBezTo>
                        <a:pt x="208" y="246"/>
                        <a:pt x="208" y="246"/>
                        <a:pt x="208" y="246"/>
                      </a:cubicBezTo>
                      <a:cubicBezTo>
                        <a:pt x="179" y="246"/>
                        <a:pt x="179" y="246"/>
                        <a:pt x="179" y="246"/>
                      </a:cubicBezTo>
                      <a:cubicBezTo>
                        <a:pt x="150" y="246"/>
                        <a:pt x="150" y="246"/>
                        <a:pt x="150" y="246"/>
                      </a:cubicBezTo>
                      <a:cubicBezTo>
                        <a:pt x="150" y="246"/>
                        <a:pt x="150" y="246"/>
                        <a:pt x="150" y="246"/>
                      </a:cubicBezTo>
                      <a:cubicBezTo>
                        <a:pt x="150" y="248"/>
                        <a:pt x="149" y="250"/>
                        <a:pt x="147" y="251"/>
                      </a:cubicBezTo>
                      <a:cubicBezTo>
                        <a:pt x="147" y="251"/>
                        <a:pt x="147" y="251"/>
                        <a:pt x="147" y="251"/>
                      </a:cubicBezTo>
                      <a:cubicBezTo>
                        <a:pt x="147" y="259"/>
                        <a:pt x="147" y="259"/>
                        <a:pt x="147" y="259"/>
                      </a:cubicBezTo>
                      <a:cubicBezTo>
                        <a:pt x="149" y="259"/>
                        <a:pt x="149" y="259"/>
                        <a:pt x="149" y="259"/>
                      </a:cubicBezTo>
                      <a:cubicBezTo>
                        <a:pt x="149" y="259"/>
                        <a:pt x="149" y="259"/>
                        <a:pt x="149" y="259"/>
                      </a:cubicBezTo>
                      <a:cubicBezTo>
                        <a:pt x="149" y="256"/>
                        <a:pt x="149" y="254"/>
                        <a:pt x="151" y="252"/>
                      </a:cubicBezTo>
                      <a:cubicBezTo>
                        <a:pt x="152" y="252"/>
                        <a:pt x="153" y="251"/>
                        <a:pt x="154" y="252"/>
                      </a:cubicBezTo>
                      <a:cubicBezTo>
                        <a:pt x="157" y="253"/>
                        <a:pt x="157" y="255"/>
                        <a:pt x="157" y="258"/>
                      </a:cubicBezTo>
                      <a:cubicBezTo>
                        <a:pt x="158" y="260"/>
                        <a:pt x="158" y="262"/>
                        <a:pt x="160" y="263"/>
                      </a:cubicBezTo>
                      <a:cubicBezTo>
                        <a:pt x="160" y="263"/>
                        <a:pt x="160" y="263"/>
                        <a:pt x="160" y="263"/>
                      </a:cubicBezTo>
                      <a:cubicBezTo>
                        <a:pt x="171" y="263"/>
                        <a:pt x="171" y="263"/>
                        <a:pt x="171" y="263"/>
                      </a:cubicBezTo>
                      <a:cubicBezTo>
                        <a:pt x="172" y="260"/>
                        <a:pt x="172" y="260"/>
                        <a:pt x="172" y="260"/>
                      </a:cubicBezTo>
                      <a:cubicBezTo>
                        <a:pt x="172" y="260"/>
                        <a:pt x="172" y="260"/>
                        <a:pt x="172" y="260"/>
                      </a:cubicBezTo>
                      <a:cubicBezTo>
                        <a:pt x="173" y="257"/>
                        <a:pt x="172" y="253"/>
                        <a:pt x="175" y="251"/>
                      </a:cubicBezTo>
                      <a:cubicBezTo>
                        <a:pt x="177" y="251"/>
                        <a:pt x="178" y="251"/>
                        <a:pt x="179" y="251"/>
                      </a:cubicBezTo>
                      <a:close/>
                      <a:moveTo>
                        <a:pt x="213" y="245"/>
                      </a:moveTo>
                      <a:cubicBezTo>
                        <a:pt x="213" y="246"/>
                        <a:pt x="211" y="246"/>
                        <a:pt x="210" y="246"/>
                      </a:cubicBezTo>
                      <a:cubicBezTo>
                        <a:pt x="210" y="247"/>
                        <a:pt x="210" y="249"/>
                        <a:pt x="212" y="249"/>
                      </a:cubicBezTo>
                      <a:cubicBezTo>
                        <a:pt x="212" y="249"/>
                        <a:pt x="213" y="249"/>
                        <a:pt x="213" y="250"/>
                      </a:cubicBezTo>
                      <a:cubicBezTo>
                        <a:pt x="213" y="254"/>
                        <a:pt x="215" y="260"/>
                        <a:pt x="212" y="263"/>
                      </a:cubicBezTo>
                      <a:cubicBezTo>
                        <a:pt x="212" y="263"/>
                        <a:pt x="212" y="263"/>
                        <a:pt x="212" y="263"/>
                      </a:cubicBezTo>
                      <a:cubicBezTo>
                        <a:pt x="212" y="263"/>
                        <a:pt x="212" y="263"/>
                        <a:pt x="212" y="263"/>
                      </a:cubicBezTo>
                      <a:cubicBezTo>
                        <a:pt x="217" y="263"/>
                        <a:pt x="217" y="263"/>
                        <a:pt x="217" y="263"/>
                      </a:cubicBezTo>
                      <a:cubicBezTo>
                        <a:pt x="217" y="263"/>
                        <a:pt x="217" y="263"/>
                        <a:pt x="217" y="263"/>
                      </a:cubicBezTo>
                      <a:cubicBezTo>
                        <a:pt x="218" y="261"/>
                        <a:pt x="216" y="261"/>
                        <a:pt x="215" y="260"/>
                      </a:cubicBezTo>
                      <a:cubicBezTo>
                        <a:pt x="215" y="260"/>
                        <a:pt x="215" y="260"/>
                        <a:pt x="215" y="260"/>
                      </a:cubicBezTo>
                      <a:cubicBezTo>
                        <a:pt x="215" y="249"/>
                        <a:pt x="215" y="249"/>
                        <a:pt x="215" y="249"/>
                      </a:cubicBezTo>
                      <a:cubicBezTo>
                        <a:pt x="215" y="249"/>
                        <a:pt x="215" y="249"/>
                        <a:pt x="215" y="249"/>
                      </a:cubicBezTo>
                      <a:cubicBezTo>
                        <a:pt x="217" y="248"/>
                        <a:pt x="218" y="247"/>
                        <a:pt x="219" y="246"/>
                      </a:cubicBezTo>
                      <a:cubicBezTo>
                        <a:pt x="218" y="245"/>
                        <a:pt x="217" y="246"/>
                        <a:pt x="216" y="246"/>
                      </a:cubicBezTo>
                      <a:cubicBezTo>
                        <a:pt x="216" y="245"/>
                        <a:pt x="214" y="242"/>
                        <a:pt x="213" y="245"/>
                      </a:cubicBezTo>
                      <a:cubicBezTo>
                        <a:pt x="213" y="245"/>
                        <a:pt x="213" y="245"/>
                        <a:pt x="213" y="245"/>
                      </a:cubicBezTo>
                      <a:cubicBezTo>
                        <a:pt x="213" y="245"/>
                        <a:pt x="213" y="245"/>
                        <a:pt x="213" y="245"/>
                      </a:cubicBezTo>
                      <a:close/>
                      <a:moveTo>
                        <a:pt x="200" y="238"/>
                      </a:moveTo>
                      <a:cubicBezTo>
                        <a:pt x="200" y="239"/>
                        <a:pt x="200" y="239"/>
                        <a:pt x="201" y="239"/>
                      </a:cubicBezTo>
                      <a:cubicBezTo>
                        <a:pt x="201" y="240"/>
                        <a:pt x="202" y="239"/>
                        <a:pt x="202" y="239"/>
                      </a:cubicBezTo>
                      <a:cubicBezTo>
                        <a:pt x="202" y="238"/>
                        <a:pt x="202" y="237"/>
                        <a:pt x="201" y="237"/>
                      </a:cubicBezTo>
                      <a:cubicBezTo>
                        <a:pt x="201" y="237"/>
                        <a:pt x="200" y="237"/>
                        <a:pt x="200" y="238"/>
                      </a:cubicBezTo>
                      <a:cubicBezTo>
                        <a:pt x="200" y="238"/>
                        <a:pt x="200" y="238"/>
                        <a:pt x="200" y="238"/>
                      </a:cubicBezTo>
                      <a:cubicBezTo>
                        <a:pt x="200" y="238"/>
                        <a:pt x="200" y="238"/>
                        <a:pt x="200" y="238"/>
                      </a:cubicBezTo>
                      <a:close/>
                      <a:moveTo>
                        <a:pt x="191" y="238"/>
                      </a:moveTo>
                      <a:cubicBezTo>
                        <a:pt x="191" y="238"/>
                        <a:pt x="191" y="239"/>
                        <a:pt x="192" y="239"/>
                      </a:cubicBezTo>
                      <a:cubicBezTo>
                        <a:pt x="193" y="240"/>
                        <a:pt x="193" y="239"/>
                        <a:pt x="193" y="238"/>
                      </a:cubicBezTo>
                      <a:cubicBezTo>
                        <a:pt x="193" y="238"/>
                        <a:pt x="193" y="237"/>
                        <a:pt x="193" y="237"/>
                      </a:cubicBezTo>
                      <a:cubicBezTo>
                        <a:pt x="192" y="236"/>
                        <a:pt x="192" y="237"/>
                        <a:pt x="191" y="238"/>
                      </a:cubicBezTo>
                      <a:cubicBezTo>
                        <a:pt x="191" y="238"/>
                        <a:pt x="191" y="238"/>
                        <a:pt x="191" y="238"/>
                      </a:cubicBezTo>
                      <a:cubicBezTo>
                        <a:pt x="191" y="238"/>
                        <a:pt x="191" y="238"/>
                        <a:pt x="191" y="238"/>
                      </a:cubicBezTo>
                      <a:close/>
                      <a:moveTo>
                        <a:pt x="204" y="238"/>
                      </a:moveTo>
                      <a:cubicBezTo>
                        <a:pt x="204" y="239"/>
                        <a:pt x="204" y="239"/>
                        <a:pt x="205" y="239"/>
                      </a:cubicBezTo>
                      <a:cubicBezTo>
                        <a:pt x="206" y="239"/>
                        <a:pt x="206" y="239"/>
                        <a:pt x="206" y="238"/>
                      </a:cubicBezTo>
                      <a:cubicBezTo>
                        <a:pt x="206" y="238"/>
                        <a:pt x="206" y="237"/>
                        <a:pt x="205" y="237"/>
                      </a:cubicBezTo>
                      <a:cubicBezTo>
                        <a:pt x="205" y="237"/>
                        <a:pt x="204" y="237"/>
                        <a:pt x="204" y="238"/>
                      </a:cubicBezTo>
                      <a:cubicBezTo>
                        <a:pt x="204" y="238"/>
                        <a:pt x="204" y="238"/>
                        <a:pt x="204" y="238"/>
                      </a:cubicBezTo>
                      <a:cubicBezTo>
                        <a:pt x="204" y="238"/>
                        <a:pt x="204" y="238"/>
                        <a:pt x="204" y="238"/>
                      </a:cubicBezTo>
                      <a:close/>
                      <a:moveTo>
                        <a:pt x="211" y="237"/>
                      </a:moveTo>
                      <a:cubicBezTo>
                        <a:pt x="211" y="238"/>
                        <a:pt x="211" y="239"/>
                        <a:pt x="212" y="239"/>
                      </a:cubicBezTo>
                      <a:cubicBezTo>
                        <a:pt x="212" y="239"/>
                        <a:pt x="213" y="239"/>
                        <a:pt x="213" y="238"/>
                      </a:cubicBezTo>
                      <a:cubicBezTo>
                        <a:pt x="213" y="238"/>
                        <a:pt x="213" y="237"/>
                        <a:pt x="212" y="237"/>
                      </a:cubicBezTo>
                      <a:cubicBezTo>
                        <a:pt x="212" y="237"/>
                        <a:pt x="211" y="237"/>
                        <a:pt x="211" y="237"/>
                      </a:cubicBezTo>
                      <a:cubicBezTo>
                        <a:pt x="211" y="237"/>
                        <a:pt x="211" y="237"/>
                        <a:pt x="211" y="237"/>
                      </a:cubicBezTo>
                      <a:cubicBezTo>
                        <a:pt x="211" y="237"/>
                        <a:pt x="211" y="237"/>
                        <a:pt x="211" y="237"/>
                      </a:cubicBezTo>
                      <a:close/>
                      <a:moveTo>
                        <a:pt x="215" y="238"/>
                      </a:moveTo>
                      <a:cubicBezTo>
                        <a:pt x="214" y="238"/>
                        <a:pt x="215" y="239"/>
                        <a:pt x="215" y="239"/>
                      </a:cubicBezTo>
                      <a:cubicBezTo>
                        <a:pt x="216" y="240"/>
                        <a:pt x="217" y="239"/>
                        <a:pt x="217" y="238"/>
                      </a:cubicBezTo>
                      <a:cubicBezTo>
                        <a:pt x="217" y="238"/>
                        <a:pt x="217" y="237"/>
                        <a:pt x="216" y="237"/>
                      </a:cubicBezTo>
                      <a:cubicBezTo>
                        <a:pt x="215" y="236"/>
                        <a:pt x="215" y="237"/>
                        <a:pt x="215" y="238"/>
                      </a:cubicBezTo>
                      <a:cubicBezTo>
                        <a:pt x="215" y="238"/>
                        <a:pt x="215" y="238"/>
                        <a:pt x="215" y="238"/>
                      </a:cubicBezTo>
                      <a:cubicBezTo>
                        <a:pt x="215" y="238"/>
                        <a:pt x="215" y="238"/>
                        <a:pt x="215" y="238"/>
                      </a:cubicBezTo>
                      <a:close/>
                      <a:moveTo>
                        <a:pt x="183" y="238"/>
                      </a:moveTo>
                      <a:cubicBezTo>
                        <a:pt x="183" y="238"/>
                        <a:pt x="183" y="239"/>
                        <a:pt x="184" y="239"/>
                      </a:cubicBezTo>
                      <a:cubicBezTo>
                        <a:pt x="185" y="239"/>
                        <a:pt x="185" y="239"/>
                        <a:pt x="185" y="238"/>
                      </a:cubicBezTo>
                      <a:cubicBezTo>
                        <a:pt x="186" y="238"/>
                        <a:pt x="185" y="237"/>
                        <a:pt x="184" y="237"/>
                      </a:cubicBezTo>
                      <a:cubicBezTo>
                        <a:pt x="184" y="237"/>
                        <a:pt x="183" y="237"/>
                        <a:pt x="183" y="238"/>
                      </a:cubicBezTo>
                      <a:cubicBezTo>
                        <a:pt x="183" y="238"/>
                        <a:pt x="183" y="238"/>
                        <a:pt x="183" y="238"/>
                      </a:cubicBezTo>
                      <a:cubicBezTo>
                        <a:pt x="183" y="238"/>
                        <a:pt x="183" y="238"/>
                        <a:pt x="183" y="238"/>
                      </a:cubicBezTo>
                      <a:close/>
                      <a:moveTo>
                        <a:pt x="195" y="237"/>
                      </a:moveTo>
                      <a:cubicBezTo>
                        <a:pt x="195" y="238"/>
                        <a:pt x="195" y="239"/>
                        <a:pt x="196" y="239"/>
                      </a:cubicBezTo>
                      <a:cubicBezTo>
                        <a:pt x="196" y="239"/>
                        <a:pt x="197" y="239"/>
                        <a:pt x="197" y="238"/>
                      </a:cubicBezTo>
                      <a:cubicBezTo>
                        <a:pt x="197" y="237"/>
                        <a:pt x="197" y="237"/>
                        <a:pt x="196" y="237"/>
                      </a:cubicBezTo>
                      <a:cubicBezTo>
                        <a:pt x="195" y="236"/>
                        <a:pt x="195" y="237"/>
                        <a:pt x="195" y="237"/>
                      </a:cubicBezTo>
                      <a:cubicBezTo>
                        <a:pt x="195" y="237"/>
                        <a:pt x="195" y="237"/>
                        <a:pt x="195" y="237"/>
                      </a:cubicBezTo>
                      <a:cubicBezTo>
                        <a:pt x="195" y="237"/>
                        <a:pt x="195" y="237"/>
                        <a:pt x="195" y="237"/>
                      </a:cubicBezTo>
                      <a:close/>
                      <a:moveTo>
                        <a:pt x="221" y="237"/>
                      </a:moveTo>
                      <a:cubicBezTo>
                        <a:pt x="221" y="238"/>
                        <a:pt x="221" y="239"/>
                        <a:pt x="222" y="239"/>
                      </a:cubicBezTo>
                      <a:cubicBezTo>
                        <a:pt x="223" y="239"/>
                        <a:pt x="223" y="239"/>
                        <a:pt x="223" y="238"/>
                      </a:cubicBezTo>
                      <a:cubicBezTo>
                        <a:pt x="224" y="237"/>
                        <a:pt x="223" y="237"/>
                        <a:pt x="223" y="237"/>
                      </a:cubicBezTo>
                      <a:cubicBezTo>
                        <a:pt x="222" y="236"/>
                        <a:pt x="221" y="237"/>
                        <a:pt x="221" y="237"/>
                      </a:cubicBezTo>
                      <a:cubicBezTo>
                        <a:pt x="221" y="237"/>
                        <a:pt x="221" y="237"/>
                        <a:pt x="221" y="237"/>
                      </a:cubicBezTo>
                      <a:cubicBezTo>
                        <a:pt x="221" y="237"/>
                        <a:pt x="221" y="237"/>
                        <a:pt x="221" y="237"/>
                      </a:cubicBezTo>
                      <a:close/>
                      <a:moveTo>
                        <a:pt x="225" y="237"/>
                      </a:moveTo>
                      <a:cubicBezTo>
                        <a:pt x="225" y="238"/>
                        <a:pt x="226" y="239"/>
                        <a:pt x="226" y="239"/>
                      </a:cubicBezTo>
                      <a:cubicBezTo>
                        <a:pt x="227" y="239"/>
                        <a:pt x="227" y="239"/>
                        <a:pt x="228" y="238"/>
                      </a:cubicBezTo>
                      <a:cubicBezTo>
                        <a:pt x="228" y="237"/>
                        <a:pt x="227" y="237"/>
                        <a:pt x="227" y="236"/>
                      </a:cubicBezTo>
                      <a:cubicBezTo>
                        <a:pt x="226" y="236"/>
                        <a:pt x="226" y="237"/>
                        <a:pt x="225" y="237"/>
                      </a:cubicBezTo>
                      <a:cubicBezTo>
                        <a:pt x="225" y="237"/>
                        <a:pt x="225" y="237"/>
                        <a:pt x="225" y="237"/>
                      </a:cubicBezTo>
                      <a:cubicBezTo>
                        <a:pt x="225" y="237"/>
                        <a:pt x="225" y="237"/>
                        <a:pt x="225" y="237"/>
                      </a:cubicBezTo>
                      <a:close/>
                      <a:moveTo>
                        <a:pt x="314" y="235"/>
                      </a:moveTo>
                      <a:cubicBezTo>
                        <a:pt x="311" y="235"/>
                        <a:pt x="308" y="237"/>
                        <a:pt x="307" y="239"/>
                      </a:cubicBezTo>
                      <a:cubicBezTo>
                        <a:pt x="306" y="241"/>
                        <a:pt x="306" y="244"/>
                        <a:pt x="308" y="245"/>
                      </a:cubicBezTo>
                      <a:cubicBezTo>
                        <a:pt x="309" y="246"/>
                        <a:pt x="309" y="247"/>
                        <a:pt x="310" y="246"/>
                      </a:cubicBezTo>
                      <a:cubicBezTo>
                        <a:pt x="313" y="244"/>
                        <a:pt x="315" y="241"/>
                        <a:pt x="316" y="238"/>
                      </a:cubicBezTo>
                      <a:cubicBezTo>
                        <a:pt x="317" y="237"/>
                        <a:pt x="317" y="236"/>
                        <a:pt x="317" y="235"/>
                      </a:cubicBezTo>
                      <a:cubicBezTo>
                        <a:pt x="316" y="234"/>
                        <a:pt x="314" y="235"/>
                        <a:pt x="314" y="235"/>
                      </a:cubicBezTo>
                      <a:cubicBezTo>
                        <a:pt x="314" y="235"/>
                        <a:pt x="314" y="235"/>
                        <a:pt x="314" y="235"/>
                      </a:cubicBezTo>
                      <a:cubicBezTo>
                        <a:pt x="314" y="235"/>
                        <a:pt x="314" y="235"/>
                        <a:pt x="314" y="235"/>
                      </a:cubicBezTo>
                      <a:close/>
                      <a:moveTo>
                        <a:pt x="316" y="282"/>
                      </a:moveTo>
                      <a:cubicBezTo>
                        <a:pt x="320" y="277"/>
                        <a:pt x="320" y="277"/>
                        <a:pt x="320" y="277"/>
                      </a:cubicBezTo>
                      <a:cubicBezTo>
                        <a:pt x="318" y="272"/>
                        <a:pt x="318" y="272"/>
                        <a:pt x="318" y="272"/>
                      </a:cubicBezTo>
                      <a:cubicBezTo>
                        <a:pt x="318" y="272"/>
                        <a:pt x="318" y="272"/>
                        <a:pt x="318" y="272"/>
                      </a:cubicBezTo>
                      <a:cubicBezTo>
                        <a:pt x="322" y="271"/>
                        <a:pt x="324" y="266"/>
                        <a:pt x="326" y="263"/>
                      </a:cubicBezTo>
                      <a:cubicBezTo>
                        <a:pt x="326" y="263"/>
                        <a:pt x="326" y="263"/>
                        <a:pt x="326" y="263"/>
                      </a:cubicBezTo>
                      <a:cubicBezTo>
                        <a:pt x="326" y="263"/>
                        <a:pt x="326" y="263"/>
                        <a:pt x="326" y="263"/>
                      </a:cubicBezTo>
                      <a:cubicBezTo>
                        <a:pt x="326" y="263"/>
                        <a:pt x="326" y="263"/>
                        <a:pt x="326" y="263"/>
                      </a:cubicBezTo>
                      <a:cubicBezTo>
                        <a:pt x="323" y="265"/>
                        <a:pt x="320" y="268"/>
                        <a:pt x="316" y="268"/>
                      </a:cubicBezTo>
                      <a:cubicBezTo>
                        <a:pt x="316" y="268"/>
                        <a:pt x="316" y="268"/>
                        <a:pt x="316" y="268"/>
                      </a:cubicBezTo>
                      <a:cubicBezTo>
                        <a:pt x="300" y="232"/>
                        <a:pt x="300" y="232"/>
                        <a:pt x="300" y="232"/>
                      </a:cubicBezTo>
                      <a:cubicBezTo>
                        <a:pt x="297" y="239"/>
                        <a:pt x="297" y="239"/>
                        <a:pt x="297" y="239"/>
                      </a:cubicBezTo>
                      <a:cubicBezTo>
                        <a:pt x="316" y="282"/>
                        <a:pt x="316" y="282"/>
                        <a:pt x="316" y="282"/>
                      </a:cubicBezTo>
                      <a:cubicBezTo>
                        <a:pt x="316" y="282"/>
                        <a:pt x="316" y="282"/>
                        <a:pt x="316" y="282"/>
                      </a:cubicBezTo>
                      <a:close/>
                      <a:moveTo>
                        <a:pt x="342" y="227"/>
                      </a:moveTo>
                      <a:cubicBezTo>
                        <a:pt x="338" y="238"/>
                        <a:pt x="334" y="250"/>
                        <a:pt x="323" y="259"/>
                      </a:cubicBezTo>
                      <a:cubicBezTo>
                        <a:pt x="321" y="260"/>
                        <a:pt x="318" y="261"/>
                        <a:pt x="318" y="264"/>
                      </a:cubicBezTo>
                      <a:cubicBezTo>
                        <a:pt x="318" y="265"/>
                        <a:pt x="320" y="265"/>
                        <a:pt x="321" y="265"/>
                      </a:cubicBezTo>
                      <a:cubicBezTo>
                        <a:pt x="325" y="263"/>
                        <a:pt x="329" y="258"/>
                        <a:pt x="331" y="254"/>
                      </a:cubicBezTo>
                      <a:cubicBezTo>
                        <a:pt x="337" y="245"/>
                        <a:pt x="341" y="235"/>
                        <a:pt x="344" y="225"/>
                      </a:cubicBezTo>
                      <a:cubicBezTo>
                        <a:pt x="343" y="222"/>
                        <a:pt x="343" y="226"/>
                        <a:pt x="342" y="227"/>
                      </a:cubicBezTo>
                      <a:cubicBezTo>
                        <a:pt x="342" y="227"/>
                        <a:pt x="342" y="227"/>
                        <a:pt x="342" y="227"/>
                      </a:cubicBezTo>
                      <a:cubicBezTo>
                        <a:pt x="342" y="227"/>
                        <a:pt x="342" y="227"/>
                        <a:pt x="342" y="227"/>
                      </a:cubicBezTo>
                      <a:close/>
                      <a:moveTo>
                        <a:pt x="327" y="224"/>
                      </a:moveTo>
                      <a:cubicBezTo>
                        <a:pt x="322" y="233"/>
                        <a:pt x="319" y="242"/>
                        <a:pt x="314" y="251"/>
                      </a:cubicBezTo>
                      <a:cubicBezTo>
                        <a:pt x="314" y="254"/>
                        <a:pt x="313" y="259"/>
                        <a:pt x="316" y="261"/>
                      </a:cubicBezTo>
                      <a:cubicBezTo>
                        <a:pt x="317" y="261"/>
                        <a:pt x="318" y="260"/>
                        <a:pt x="318" y="259"/>
                      </a:cubicBezTo>
                      <a:cubicBezTo>
                        <a:pt x="319" y="255"/>
                        <a:pt x="317" y="250"/>
                        <a:pt x="319" y="246"/>
                      </a:cubicBezTo>
                      <a:cubicBezTo>
                        <a:pt x="322" y="238"/>
                        <a:pt x="325" y="231"/>
                        <a:pt x="329" y="223"/>
                      </a:cubicBezTo>
                      <a:cubicBezTo>
                        <a:pt x="328" y="222"/>
                        <a:pt x="327" y="223"/>
                        <a:pt x="327" y="224"/>
                      </a:cubicBezTo>
                      <a:cubicBezTo>
                        <a:pt x="327" y="224"/>
                        <a:pt x="327" y="224"/>
                        <a:pt x="327" y="224"/>
                      </a:cubicBezTo>
                      <a:cubicBezTo>
                        <a:pt x="327" y="224"/>
                        <a:pt x="327" y="224"/>
                        <a:pt x="327" y="224"/>
                      </a:cubicBezTo>
                      <a:close/>
                      <a:moveTo>
                        <a:pt x="339" y="223"/>
                      </a:moveTo>
                      <a:cubicBezTo>
                        <a:pt x="336" y="233"/>
                        <a:pt x="333" y="242"/>
                        <a:pt x="326" y="250"/>
                      </a:cubicBezTo>
                      <a:cubicBezTo>
                        <a:pt x="325" y="252"/>
                        <a:pt x="322" y="252"/>
                        <a:pt x="322" y="254"/>
                      </a:cubicBezTo>
                      <a:cubicBezTo>
                        <a:pt x="321" y="255"/>
                        <a:pt x="322" y="255"/>
                        <a:pt x="323" y="255"/>
                      </a:cubicBezTo>
                      <a:cubicBezTo>
                        <a:pt x="327" y="255"/>
                        <a:pt x="329" y="250"/>
                        <a:pt x="331" y="247"/>
                      </a:cubicBezTo>
                      <a:cubicBezTo>
                        <a:pt x="335" y="239"/>
                        <a:pt x="338" y="232"/>
                        <a:pt x="341" y="224"/>
                      </a:cubicBezTo>
                      <a:cubicBezTo>
                        <a:pt x="340" y="223"/>
                        <a:pt x="341" y="223"/>
                        <a:pt x="340" y="222"/>
                      </a:cubicBezTo>
                      <a:cubicBezTo>
                        <a:pt x="340" y="222"/>
                        <a:pt x="339" y="223"/>
                        <a:pt x="339" y="223"/>
                      </a:cubicBezTo>
                      <a:cubicBezTo>
                        <a:pt x="339" y="223"/>
                        <a:pt x="339" y="223"/>
                        <a:pt x="339" y="223"/>
                      </a:cubicBezTo>
                      <a:cubicBezTo>
                        <a:pt x="339" y="223"/>
                        <a:pt x="339" y="223"/>
                        <a:pt x="339" y="223"/>
                      </a:cubicBezTo>
                      <a:close/>
                      <a:moveTo>
                        <a:pt x="308" y="223"/>
                      </a:moveTo>
                      <a:cubicBezTo>
                        <a:pt x="304" y="223"/>
                        <a:pt x="304" y="227"/>
                        <a:pt x="303" y="229"/>
                      </a:cubicBezTo>
                      <a:cubicBezTo>
                        <a:pt x="303" y="232"/>
                        <a:pt x="303" y="234"/>
                        <a:pt x="303" y="236"/>
                      </a:cubicBezTo>
                      <a:cubicBezTo>
                        <a:pt x="305" y="236"/>
                        <a:pt x="307" y="234"/>
                        <a:pt x="308" y="233"/>
                      </a:cubicBezTo>
                      <a:cubicBezTo>
                        <a:pt x="310" y="230"/>
                        <a:pt x="311" y="227"/>
                        <a:pt x="311" y="223"/>
                      </a:cubicBezTo>
                      <a:cubicBezTo>
                        <a:pt x="311" y="221"/>
                        <a:pt x="309" y="223"/>
                        <a:pt x="308" y="223"/>
                      </a:cubicBezTo>
                      <a:cubicBezTo>
                        <a:pt x="308" y="223"/>
                        <a:pt x="308" y="223"/>
                        <a:pt x="308" y="223"/>
                      </a:cubicBezTo>
                      <a:cubicBezTo>
                        <a:pt x="308" y="223"/>
                        <a:pt x="308" y="223"/>
                        <a:pt x="308" y="223"/>
                      </a:cubicBezTo>
                      <a:close/>
                      <a:moveTo>
                        <a:pt x="319" y="223"/>
                      </a:moveTo>
                      <a:cubicBezTo>
                        <a:pt x="315" y="224"/>
                        <a:pt x="313" y="229"/>
                        <a:pt x="311" y="232"/>
                      </a:cubicBezTo>
                      <a:cubicBezTo>
                        <a:pt x="311" y="232"/>
                        <a:pt x="311" y="232"/>
                        <a:pt x="311" y="232"/>
                      </a:cubicBezTo>
                      <a:cubicBezTo>
                        <a:pt x="311" y="233"/>
                        <a:pt x="311" y="233"/>
                        <a:pt x="311" y="233"/>
                      </a:cubicBezTo>
                      <a:cubicBezTo>
                        <a:pt x="311" y="233"/>
                        <a:pt x="311" y="233"/>
                        <a:pt x="311" y="233"/>
                      </a:cubicBezTo>
                      <a:cubicBezTo>
                        <a:pt x="314" y="234"/>
                        <a:pt x="316" y="231"/>
                        <a:pt x="318" y="233"/>
                      </a:cubicBezTo>
                      <a:cubicBezTo>
                        <a:pt x="320" y="234"/>
                        <a:pt x="320" y="232"/>
                        <a:pt x="320" y="231"/>
                      </a:cubicBezTo>
                      <a:cubicBezTo>
                        <a:pt x="321" y="229"/>
                        <a:pt x="322" y="228"/>
                        <a:pt x="323" y="225"/>
                      </a:cubicBezTo>
                      <a:cubicBezTo>
                        <a:pt x="323" y="224"/>
                        <a:pt x="323" y="223"/>
                        <a:pt x="323" y="222"/>
                      </a:cubicBezTo>
                      <a:cubicBezTo>
                        <a:pt x="321" y="221"/>
                        <a:pt x="320" y="223"/>
                        <a:pt x="319" y="223"/>
                      </a:cubicBezTo>
                      <a:cubicBezTo>
                        <a:pt x="319" y="223"/>
                        <a:pt x="319" y="223"/>
                        <a:pt x="319" y="223"/>
                      </a:cubicBezTo>
                      <a:cubicBezTo>
                        <a:pt x="319" y="223"/>
                        <a:pt x="319" y="223"/>
                        <a:pt x="319" y="223"/>
                      </a:cubicBezTo>
                      <a:close/>
                      <a:moveTo>
                        <a:pt x="330" y="224"/>
                      </a:moveTo>
                      <a:cubicBezTo>
                        <a:pt x="322" y="244"/>
                        <a:pt x="322" y="244"/>
                        <a:pt x="322" y="244"/>
                      </a:cubicBezTo>
                      <a:cubicBezTo>
                        <a:pt x="322" y="244"/>
                        <a:pt x="322" y="244"/>
                        <a:pt x="322" y="244"/>
                      </a:cubicBezTo>
                      <a:cubicBezTo>
                        <a:pt x="322" y="246"/>
                        <a:pt x="322" y="247"/>
                        <a:pt x="323" y="248"/>
                      </a:cubicBezTo>
                      <a:cubicBezTo>
                        <a:pt x="324" y="249"/>
                        <a:pt x="324" y="248"/>
                        <a:pt x="325" y="247"/>
                      </a:cubicBezTo>
                      <a:cubicBezTo>
                        <a:pt x="325" y="243"/>
                        <a:pt x="326" y="239"/>
                        <a:pt x="327" y="235"/>
                      </a:cubicBezTo>
                      <a:cubicBezTo>
                        <a:pt x="329" y="231"/>
                        <a:pt x="331" y="227"/>
                        <a:pt x="333" y="222"/>
                      </a:cubicBezTo>
                      <a:cubicBezTo>
                        <a:pt x="332" y="222"/>
                        <a:pt x="331" y="223"/>
                        <a:pt x="330" y="224"/>
                      </a:cubicBezTo>
                      <a:cubicBezTo>
                        <a:pt x="330" y="224"/>
                        <a:pt x="330" y="224"/>
                        <a:pt x="330" y="224"/>
                      </a:cubicBezTo>
                      <a:cubicBezTo>
                        <a:pt x="330" y="224"/>
                        <a:pt x="330" y="224"/>
                        <a:pt x="330" y="224"/>
                      </a:cubicBezTo>
                      <a:close/>
                      <a:moveTo>
                        <a:pt x="336" y="221"/>
                      </a:moveTo>
                      <a:cubicBezTo>
                        <a:pt x="333" y="229"/>
                        <a:pt x="329" y="237"/>
                        <a:pt x="326" y="244"/>
                      </a:cubicBezTo>
                      <a:cubicBezTo>
                        <a:pt x="326" y="245"/>
                        <a:pt x="326" y="246"/>
                        <a:pt x="326" y="246"/>
                      </a:cubicBezTo>
                      <a:cubicBezTo>
                        <a:pt x="326" y="246"/>
                        <a:pt x="326" y="246"/>
                        <a:pt x="326" y="246"/>
                      </a:cubicBezTo>
                      <a:cubicBezTo>
                        <a:pt x="327" y="244"/>
                        <a:pt x="327" y="244"/>
                        <a:pt x="327" y="244"/>
                      </a:cubicBezTo>
                      <a:cubicBezTo>
                        <a:pt x="327" y="244"/>
                        <a:pt x="327" y="244"/>
                        <a:pt x="327" y="244"/>
                      </a:cubicBezTo>
                      <a:cubicBezTo>
                        <a:pt x="330" y="237"/>
                        <a:pt x="335" y="230"/>
                        <a:pt x="337" y="222"/>
                      </a:cubicBezTo>
                      <a:cubicBezTo>
                        <a:pt x="337" y="221"/>
                        <a:pt x="336" y="221"/>
                        <a:pt x="336" y="221"/>
                      </a:cubicBezTo>
                      <a:cubicBezTo>
                        <a:pt x="336" y="221"/>
                        <a:pt x="336" y="221"/>
                        <a:pt x="336" y="221"/>
                      </a:cubicBezTo>
                      <a:cubicBezTo>
                        <a:pt x="336" y="221"/>
                        <a:pt x="336" y="221"/>
                        <a:pt x="336" y="221"/>
                      </a:cubicBezTo>
                      <a:close/>
                      <a:moveTo>
                        <a:pt x="329" y="220"/>
                      </a:moveTo>
                      <a:cubicBezTo>
                        <a:pt x="331" y="221"/>
                        <a:pt x="331" y="218"/>
                        <a:pt x="332" y="217"/>
                      </a:cubicBezTo>
                      <a:cubicBezTo>
                        <a:pt x="332" y="217"/>
                        <a:pt x="331" y="216"/>
                        <a:pt x="331" y="216"/>
                      </a:cubicBezTo>
                      <a:cubicBezTo>
                        <a:pt x="329" y="216"/>
                        <a:pt x="330" y="218"/>
                        <a:pt x="329" y="220"/>
                      </a:cubicBezTo>
                      <a:cubicBezTo>
                        <a:pt x="329" y="220"/>
                        <a:pt x="329" y="220"/>
                        <a:pt x="329" y="220"/>
                      </a:cubicBezTo>
                      <a:cubicBezTo>
                        <a:pt x="329" y="220"/>
                        <a:pt x="329" y="220"/>
                        <a:pt x="329" y="220"/>
                      </a:cubicBezTo>
                      <a:close/>
                      <a:moveTo>
                        <a:pt x="343" y="218"/>
                      </a:moveTo>
                      <a:cubicBezTo>
                        <a:pt x="343" y="219"/>
                        <a:pt x="342" y="219"/>
                        <a:pt x="343" y="220"/>
                      </a:cubicBezTo>
                      <a:cubicBezTo>
                        <a:pt x="344" y="220"/>
                        <a:pt x="345" y="219"/>
                        <a:pt x="345" y="218"/>
                      </a:cubicBezTo>
                      <a:cubicBezTo>
                        <a:pt x="345" y="217"/>
                        <a:pt x="346" y="217"/>
                        <a:pt x="346" y="216"/>
                      </a:cubicBezTo>
                      <a:cubicBezTo>
                        <a:pt x="344" y="216"/>
                        <a:pt x="344" y="218"/>
                        <a:pt x="343" y="218"/>
                      </a:cubicBezTo>
                      <a:cubicBezTo>
                        <a:pt x="343" y="218"/>
                        <a:pt x="343" y="218"/>
                        <a:pt x="343" y="218"/>
                      </a:cubicBezTo>
                      <a:cubicBezTo>
                        <a:pt x="343" y="218"/>
                        <a:pt x="343" y="218"/>
                        <a:pt x="343" y="218"/>
                      </a:cubicBezTo>
                      <a:close/>
                      <a:moveTo>
                        <a:pt x="310" y="212"/>
                      </a:moveTo>
                      <a:cubicBezTo>
                        <a:pt x="309" y="215"/>
                        <a:pt x="307" y="217"/>
                        <a:pt x="308" y="221"/>
                      </a:cubicBezTo>
                      <a:cubicBezTo>
                        <a:pt x="309" y="220"/>
                        <a:pt x="311" y="218"/>
                        <a:pt x="313" y="219"/>
                      </a:cubicBezTo>
                      <a:cubicBezTo>
                        <a:pt x="314" y="220"/>
                        <a:pt x="312" y="222"/>
                        <a:pt x="314" y="221"/>
                      </a:cubicBezTo>
                      <a:cubicBezTo>
                        <a:pt x="314" y="221"/>
                        <a:pt x="314" y="221"/>
                        <a:pt x="314" y="221"/>
                      </a:cubicBezTo>
                      <a:cubicBezTo>
                        <a:pt x="316" y="218"/>
                        <a:pt x="316" y="218"/>
                        <a:pt x="316" y="218"/>
                      </a:cubicBezTo>
                      <a:cubicBezTo>
                        <a:pt x="316" y="218"/>
                        <a:pt x="316" y="218"/>
                        <a:pt x="316" y="218"/>
                      </a:cubicBezTo>
                      <a:cubicBezTo>
                        <a:pt x="316" y="215"/>
                        <a:pt x="314" y="212"/>
                        <a:pt x="313" y="209"/>
                      </a:cubicBezTo>
                      <a:cubicBezTo>
                        <a:pt x="311" y="209"/>
                        <a:pt x="311" y="211"/>
                        <a:pt x="310" y="212"/>
                      </a:cubicBezTo>
                      <a:cubicBezTo>
                        <a:pt x="310" y="212"/>
                        <a:pt x="310" y="212"/>
                        <a:pt x="310" y="212"/>
                      </a:cubicBezTo>
                      <a:cubicBezTo>
                        <a:pt x="310" y="212"/>
                        <a:pt x="310" y="212"/>
                        <a:pt x="310" y="212"/>
                      </a:cubicBezTo>
                      <a:close/>
                      <a:moveTo>
                        <a:pt x="344" y="210"/>
                      </a:moveTo>
                      <a:cubicBezTo>
                        <a:pt x="343" y="213"/>
                        <a:pt x="337" y="214"/>
                        <a:pt x="339" y="218"/>
                      </a:cubicBezTo>
                      <a:cubicBezTo>
                        <a:pt x="339" y="218"/>
                        <a:pt x="341" y="219"/>
                        <a:pt x="341" y="218"/>
                      </a:cubicBezTo>
                      <a:cubicBezTo>
                        <a:pt x="345" y="215"/>
                        <a:pt x="347" y="211"/>
                        <a:pt x="348" y="206"/>
                      </a:cubicBezTo>
                      <a:cubicBezTo>
                        <a:pt x="346" y="207"/>
                        <a:pt x="346" y="209"/>
                        <a:pt x="344" y="210"/>
                      </a:cubicBezTo>
                      <a:cubicBezTo>
                        <a:pt x="344" y="210"/>
                        <a:pt x="344" y="210"/>
                        <a:pt x="344" y="210"/>
                      </a:cubicBezTo>
                      <a:cubicBezTo>
                        <a:pt x="344" y="210"/>
                        <a:pt x="344" y="210"/>
                        <a:pt x="344" y="210"/>
                      </a:cubicBezTo>
                      <a:close/>
                      <a:moveTo>
                        <a:pt x="325" y="206"/>
                      </a:moveTo>
                      <a:cubicBezTo>
                        <a:pt x="325" y="210"/>
                        <a:pt x="324" y="214"/>
                        <a:pt x="323" y="218"/>
                      </a:cubicBezTo>
                      <a:cubicBezTo>
                        <a:pt x="324" y="219"/>
                        <a:pt x="325" y="217"/>
                        <a:pt x="326" y="216"/>
                      </a:cubicBezTo>
                      <a:cubicBezTo>
                        <a:pt x="326" y="212"/>
                        <a:pt x="330" y="209"/>
                        <a:pt x="328" y="204"/>
                      </a:cubicBezTo>
                      <a:cubicBezTo>
                        <a:pt x="327" y="204"/>
                        <a:pt x="326" y="205"/>
                        <a:pt x="325" y="206"/>
                      </a:cubicBezTo>
                      <a:cubicBezTo>
                        <a:pt x="325" y="206"/>
                        <a:pt x="325" y="206"/>
                        <a:pt x="325" y="206"/>
                      </a:cubicBezTo>
                      <a:cubicBezTo>
                        <a:pt x="325" y="206"/>
                        <a:pt x="325" y="206"/>
                        <a:pt x="325" y="206"/>
                      </a:cubicBezTo>
                      <a:close/>
                      <a:moveTo>
                        <a:pt x="331" y="206"/>
                      </a:moveTo>
                      <a:cubicBezTo>
                        <a:pt x="331" y="210"/>
                        <a:pt x="330" y="215"/>
                        <a:pt x="333" y="217"/>
                      </a:cubicBezTo>
                      <a:cubicBezTo>
                        <a:pt x="334" y="217"/>
                        <a:pt x="336" y="218"/>
                        <a:pt x="336" y="217"/>
                      </a:cubicBezTo>
                      <a:cubicBezTo>
                        <a:pt x="337" y="213"/>
                        <a:pt x="334" y="211"/>
                        <a:pt x="334" y="208"/>
                      </a:cubicBezTo>
                      <a:cubicBezTo>
                        <a:pt x="333" y="206"/>
                        <a:pt x="334" y="204"/>
                        <a:pt x="332" y="203"/>
                      </a:cubicBezTo>
                      <a:cubicBezTo>
                        <a:pt x="331" y="203"/>
                        <a:pt x="332" y="205"/>
                        <a:pt x="331" y="206"/>
                      </a:cubicBezTo>
                      <a:cubicBezTo>
                        <a:pt x="331" y="206"/>
                        <a:pt x="331" y="206"/>
                        <a:pt x="331" y="206"/>
                      </a:cubicBezTo>
                      <a:cubicBezTo>
                        <a:pt x="331" y="206"/>
                        <a:pt x="331" y="206"/>
                        <a:pt x="331" y="206"/>
                      </a:cubicBezTo>
                      <a:close/>
                      <a:moveTo>
                        <a:pt x="316" y="205"/>
                      </a:moveTo>
                      <a:cubicBezTo>
                        <a:pt x="313" y="210"/>
                        <a:pt x="318" y="213"/>
                        <a:pt x="318" y="218"/>
                      </a:cubicBezTo>
                      <a:cubicBezTo>
                        <a:pt x="318" y="218"/>
                        <a:pt x="318" y="219"/>
                        <a:pt x="319" y="219"/>
                      </a:cubicBezTo>
                      <a:cubicBezTo>
                        <a:pt x="320" y="219"/>
                        <a:pt x="321" y="218"/>
                        <a:pt x="321" y="217"/>
                      </a:cubicBezTo>
                      <a:cubicBezTo>
                        <a:pt x="322" y="215"/>
                        <a:pt x="323" y="212"/>
                        <a:pt x="323" y="208"/>
                      </a:cubicBezTo>
                      <a:cubicBezTo>
                        <a:pt x="322" y="206"/>
                        <a:pt x="322" y="203"/>
                        <a:pt x="320" y="202"/>
                      </a:cubicBezTo>
                      <a:cubicBezTo>
                        <a:pt x="318" y="201"/>
                        <a:pt x="317" y="204"/>
                        <a:pt x="316" y="205"/>
                      </a:cubicBezTo>
                      <a:cubicBezTo>
                        <a:pt x="316" y="205"/>
                        <a:pt x="316" y="205"/>
                        <a:pt x="316" y="205"/>
                      </a:cubicBezTo>
                      <a:cubicBezTo>
                        <a:pt x="316" y="205"/>
                        <a:pt x="316" y="205"/>
                        <a:pt x="316" y="205"/>
                      </a:cubicBezTo>
                      <a:close/>
                      <a:moveTo>
                        <a:pt x="311" y="206"/>
                      </a:moveTo>
                      <a:cubicBezTo>
                        <a:pt x="311" y="207"/>
                        <a:pt x="311" y="207"/>
                        <a:pt x="312" y="207"/>
                      </a:cubicBezTo>
                      <a:cubicBezTo>
                        <a:pt x="313" y="207"/>
                        <a:pt x="313" y="205"/>
                        <a:pt x="313" y="204"/>
                      </a:cubicBezTo>
                      <a:cubicBezTo>
                        <a:pt x="313" y="203"/>
                        <a:pt x="314" y="202"/>
                        <a:pt x="313" y="201"/>
                      </a:cubicBezTo>
                      <a:cubicBezTo>
                        <a:pt x="311" y="202"/>
                        <a:pt x="312" y="205"/>
                        <a:pt x="311" y="206"/>
                      </a:cubicBezTo>
                      <a:cubicBezTo>
                        <a:pt x="311" y="206"/>
                        <a:pt x="311" y="206"/>
                        <a:pt x="311" y="206"/>
                      </a:cubicBezTo>
                      <a:cubicBezTo>
                        <a:pt x="311" y="206"/>
                        <a:pt x="311" y="206"/>
                        <a:pt x="311" y="206"/>
                      </a:cubicBezTo>
                      <a:close/>
                      <a:moveTo>
                        <a:pt x="335" y="198"/>
                      </a:moveTo>
                      <a:cubicBezTo>
                        <a:pt x="334" y="202"/>
                        <a:pt x="334" y="207"/>
                        <a:pt x="336" y="210"/>
                      </a:cubicBezTo>
                      <a:cubicBezTo>
                        <a:pt x="336" y="211"/>
                        <a:pt x="338" y="211"/>
                        <a:pt x="339" y="211"/>
                      </a:cubicBezTo>
                      <a:cubicBezTo>
                        <a:pt x="342" y="206"/>
                        <a:pt x="337" y="202"/>
                        <a:pt x="336" y="198"/>
                      </a:cubicBezTo>
                      <a:cubicBezTo>
                        <a:pt x="336" y="198"/>
                        <a:pt x="336" y="197"/>
                        <a:pt x="335" y="197"/>
                      </a:cubicBezTo>
                      <a:cubicBezTo>
                        <a:pt x="335" y="197"/>
                        <a:pt x="335" y="198"/>
                        <a:pt x="335" y="198"/>
                      </a:cubicBezTo>
                      <a:cubicBezTo>
                        <a:pt x="335" y="198"/>
                        <a:pt x="335" y="198"/>
                        <a:pt x="335" y="198"/>
                      </a:cubicBezTo>
                      <a:cubicBezTo>
                        <a:pt x="335" y="198"/>
                        <a:pt x="335" y="198"/>
                        <a:pt x="335" y="198"/>
                      </a:cubicBezTo>
                      <a:close/>
                      <a:moveTo>
                        <a:pt x="324" y="191"/>
                      </a:moveTo>
                      <a:cubicBezTo>
                        <a:pt x="324" y="203"/>
                        <a:pt x="324" y="203"/>
                        <a:pt x="324" y="203"/>
                      </a:cubicBezTo>
                      <a:cubicBezTo>
                        <a:pt x="324" y="203"/>
                        <a:pt x="324" y="203"/>
                        <a:pt x="324" y="203"/>
                      </a:cubicBezTo>
                      <a:cubicBezTo>
                        <a:pt x="325" y="203"/>
                        <a:pt x="325" y="204"/>
                        <a:pt x="326" y="203"/>
                      </a:cubicBezTo>
                      <a:cubicBezTo>
                        <a:pt x="327" y="203"/>
                        <a:pt x="327" y="201"/>
                        <a:pt x="328" y="201"/>
                      </a:cubicBezTo>
                      <a:cubicBezTo>
                        <a:pt x="329" y="202"/>
                        <a:pt x="329" y="202"/>
                        <a:pt x="330" y="202"/>
                      </a:cubicBezTo>
                      <a:cubicBezTo>
                        <a:pt x="331" y="200"/>
                        <a:pt x="332" y="196"/>
                        <a:pt x="330" y="194"/>
                      </a:cubicBezTo>
                      <a:cubicBezTo>
                        <a:pt x="330" y="194"/>
                        <a:pt x="330" y="194"/>
                        <a:pt x="330" y="194"/>
                      </a:cubicBezTo>
                      <a:cubicBezTo>
                        <a:pt x="326" y="190"/>
                        <a:pt x="326" y="190"/>
                        <a:pt x="326" y="190"/>
                      </a:cubicBezTo>
                      <a:cubicBezTo>
                        <a:pt x="326" y="190"/>
                        <a:pt x="326" y="190"/>
                        <a:pt x="326" y="190"/>
                      </a:cubicBezTo>
                      <a:cubicBezTo>
                        <a:pt x="325" y="190"/>
                        <a:pt x="324" y="190"/>
                        <a:pt x="324" y="191"/>
                      </a:cubicBezTo>
                      <a:cubicBezTo>
                        <a:pt x="324" y="191"/>
                        <a:pt x="324" y="191"/>
                        <a:pt x="324" y="191"/>
                      </a:cubicBezTo>
                      <a:cubicBezTo>
                        <a:pt x="324" y="191"/>
                        <a:pt x="324" y="191"/>
                        <a:pt x="324" y="191"/>
                      </a:cubicBezTo>
                      <a:close/>
                      <a:moveTo>
                        <a:pt x="318" y="187"/>
                      </a:moveTo>
                      <a:cubicBezTo>
                        <a:pt x="315" y="191"/>
                        <a:pt x="314" y="195"/>
                        <a:pt x="315" y="200"/>
                      </a:cubicBezTo>
                      <a:cubicBezTo>
                        <a:pt x="315" y="200"/>
                        <a:pt x="316" y="200"/>
                        <a:pt x="316" y="200"/>
                      </a:cubicBezTo>
                      <a:cubicBezTo>
                        <a:pt x="318" y="199"/>
                        <a:pt x="318" y="196"/>
                        <a:pt x="321" y="196"/>
                      </a:cubicBezTo>
                      <a:cubicBezTo>
                        <a:pt x="321" y="197"/>
                        <a:pt x="322" y="198"/>
                        <a:pt x="323" y="197"/>
                      </a:cubicBezTo>
                      <a:cubicBezTo>
                        <a:pt x="324" y="196"/>
                        <a:pt x="322" y="195"/>
                        <a:pt x="322" y="194"/>
                      </a:cubicBezTo>
                      <a:cubicBezTo>
                        <a:pt x="322" y="194"/>
                        <a:pt x="322" y="194"/>
                        <a:pt x="322" y="194"/>
                      </a:cubicBezTo>
                      <a:cubicBezTo>
                        <a:pt x="320" y="188"/>
                        <a:pt x="320" y="188"/>
                        <a:pt x="320" y="188"/>
                      </a:cubicBezTo>
                      <a:cubicBezTo>
                        <a:pt x="320" y="188"/>
                        <a:pt x="320" y="188"/>
                        <a:pt x="320" y="188"/>
                      </a:cubicBezTo>
                      <a:cubicBezTo>
                        <a:pt x="319" y="187"/>
                        <a:pt x="318" y="187"/>
                        <a:pt x="318" y="187"/>
                      </a:cubicBezTo>
                      <a:cubicBezTo>
                        <a:pt x="318" y="187"/>
                        <a:pt x="318" y="187"/>
                        <a:pt x="318" y="187"/>
                      </a:cubicBezTo>
                      <a:cubicBezTo>
                        <a:pt x="318" y="187"/>
                        <a:pt x="318" y="187"/>
                        <a:pt x="318" y="187"/>
                      </a:cubicBezTo>
                      <a:close/>
                      <a:moveTo>
                        <a:pt x="317" y="175"/>
                      </a:moveTo>
                      <a:cubicBezTo>
                        <a:pt x="314" y="178"/>
                        <a:pt x="316" y="181"/>
                        <a:pt x="316" y="184"/>
                      </a:cubicBezTo>
                      <a:cubicBezTo>
                        <a:pt x="317" y="185"/>
                        <a:pt x="318" y="183"/>
                        <a:pt x="318" y="184"/>
                      </a:cubicBezTo>
                      <a:cubicBezTo>
                        <a:pt x="320" y="184"/>
                        <a:pt x="320" y="186"/>
                        <a:pt x="321" y="187"/>
                      </a:cubicBezTo>
                      <a:cubicBezTo>
                        <a:pt x="323" y="188"/>
                        <a:pt x="323" y="186"/>
                        <a:pt x="323" y="186"/>
                      </a:cubicBezTo>
                      <a:cubicBezTo>
                        <a:pt x="323" y="181"/>
                        <a:pt x="322" y="175"/>
                        <a:pt x="319" y="172"/>
                      </a:cubicBezTo>
                      <a:cubicBezTo>
                        <a:pt x="317" y="171"/>
                        <a:pt x="318" y="174"/>
                        <a:pt x="317" y="175"/>
                      </a:cubicBezTo>
                      <a:cubicBezTo>
                        <a:pt x="317" y="175"/>
                        <a:pt x="317" y="175"/>
                        <a:pt x="317" y="175"/>
                      </a:cubicBezTo>
                      <a:cubicBezTo>
                        <a:pt x="317" y="175"/>
                        <a:pt x="317" y="175"/>
                        <a:pt x="317" y="175"/>
                      </a:cubicBezTo>
                      <a:close/>
                      <a:moveTo>
                        <a:pt x="314" y="166"/>
                      </a:moveTo>
                      <a:cubicBezTo>
                        <a:pt x="326" y="178"/>
                        <a:pt x="326" y="178"/>
                        <a:pt x="326" y="178"/>
                      </a:cubicBezTo>
                      <a:cubicBezTo>
                        <a:pt x="326" y="186"/>
                        <a:pt x="326" y="186"/>
                        <a:pt x="326" y="186"/>
                      </a:cubicBezTo>
                      <a:cubicBezTo>
                        <a:pt x="326" y="186"/>
                        <a:pt x="326" y="186"/>
                        <a:pt x="326" y="186"/>
                      </a:cubicBezTo>
                      <a:cubicBezTo>
                        <a:pt x="326" y="187"/>
                        <a:pt x="327" y="187"/>
                        <a:pt x="327" y="187"/>
                      </a:cubicBezTo>
                      <a:cubicBezTo>
                        <a:pt x="329" y="189"/>
                        <a:pt x="330" y="190"/>
                        <a:pt x="331" y="191"/>
                      </a:cubicBezTo>
                      <a:cubicBezTo>
                        <a:pt x="331" y="191"/>
                        <a:pt x="331" y="191"/>
                        <a:pt x="331" y="191"/>
                      </a:cubicBezTo>
                      <a:cubicBezTo>
                        <a:pt x="331" y="191"/>
                        <a:pt x="331" y="191"/>
                        <a:pt x="331" y="191"/>
                      </a:cubicBezTo>
                      <a:cubicBezTo>
                        <a:pt x="331" y="191"/>
                        <a:pt x="331" y="191"/>
                        <a:pt x="331" y="191"/>
                      </a:cubicBezTo>
                      <a:cubicBezTo>
                        <a:pt x="331" y="189"/>
                        <a:pt x="331" y="186"/>
                        <a:pt x="333" y="185"/>
                      </a:cubicBezTo>
                      <a:cubicBezTo>
                        <a:pt x="335" y="185"/>
                        <a:pt x="336" y="188"/>
                        <a:pt x="337" y="189"/>
                      </a:cubicBezTo>
                      <a:cubicBezTo>
                        <a:pt x="336" y="193"/>
                        <a:pt x="337" y="196"/>
                        <a:pt x="339" y="200"/>
                      </a:cubicBezTo>
                      <a:cubicBezTo>
                        <a:pt x="339" y="200"/>
                        <a:pt x="340" y="200"/>
                        <a:pt x="341" y="200"/>
                      </a:cubicBezTo>
                      <a:cubicBezTo>
                        <a:pt x="343" y="199"/>
                        <a:pt x="341" y="197"/>
                        <a:pt x="341" y="195"/>
                      </a:cubicBezTo>
                      <a:cubicBezTo>
                        <a:pt x="340" y="195"/>
                        <a:pt x="340" y="194"/>
                        <a:pt x="340" y="193"/>
                      </a:cubicBezTo>
                      <a:cubicBezTo>
                        <a:pt x="340" y="192"/>
                        <a:pt x="340" y="192"/>
                        <a:pt x="341" y="192"/>
                      </a:cubicBezTo>
                      <a:cubicBezTo>
                        <a:pt x="343" y="194"/>
                        <a:pt x="344" y="196"/>
                        <a:pt x="346" y="198"/>
                      </a:cubicBezTo>
                      <a:cubicBezTo>
                        <a:pt x="346" y="202"/>
                        <a:pt x="339" y="203"/>
                        <a:pt x="342" y="207"/>
                      </a:cubicBezTo>
                      <a:cubicBezTo>
                        <a:pt x="344" y="207"/>
                        <a:pt x="345" y="206"/>
                        <a:pt x="346" y="205"/>
                      </a:cubicBezTo>
                      <a:cubicBezTo>
                        <a:pt x="347" y="204"/>
                        <a:pt x="347" y="201"/>
                        <a:pt x="349" y="201"/>
                      </a:cubicBezTo>
                      <a:cubicBezTo>
                        <a:pt x="351" y="201"/>
                        <a:pt x="351" y="204"/>
                        <a:pt x="352" y="203"/>
                      </a:cubicBezTo>
                      <a:cubicBezTo>
                        <a:pt x="353" y="200"/>
                        <a:pt x="354" y="194"/>
                        <a:pt x="350" y="192"/>
                      </a:cubicBezTo>
                      <a:cubicBezTo>
                        <a:pt x="350" y="192"/>
                        <a:pt x="350" y="192"/>
                        <a:pt x="350" y="192"/>
                      </a:cubicBezTo>
                      <a:cubicBezTo>
                        <a:pt x="313" y="157"/>
                        <a:pt x="313" y="157"/>
                        <a:pt x="313" y="157"/>
                      </a:cubicBezTo>
                      <a:cubicBezTo>
                        <a:pt x="313" y="157"/>
                        <a:pt x="313" y="157"/>
                        <a:pt x="313" y="157"/>
                      </a:cubicBezTo>
                      <a:cubicBezTo>
                        <a:pt x="314" y="166"/>
                        <a:pt x="314" y="166"/>
                        <a:pt x="314" y="166"/>
                      </a:cubicBezTo>
                      <a:cubicBezTo>
                        <a:pt x="314" y="166"/>
                        <a:pt x="314" y="166"/>
                        <a:pt x="314" y="166"/>
                      </a:cubicBezTo>
                      <a:close/>
                      <a:moveTo>
                        <a:pt x="323" y="145"/>
                      </a:moveTo>
                      <a:cubicBezTo>
                        <a:pt x="323" y="147"/>
                        <a:pt x="322" y="151"/>
                        <a:pt x="325" y="152"/>
                      </a:cubicBezTo>
                      <a:cubicBezTo>
                        <a:pt x="325" y="152"/>
                        <a:pt x="325" y="153"/>
                        <a:pt x="326" y="153"/>
                      </a:cubicBezTo>
                      <a:cubicBezTo>
                        <a:pt x="327" y="153"/>
                        <a:pt x="328" y="152"/>
                        <a:pt x="328" y="151"/>
                      </a:cubicBezTo>
                      <a:cubicBezTo>
                        <a:pt x="329" y="148"/>
                        <a:pt x="331" y="143"/>
                        <a:pt x="327" y="140"/>
                      </a:cubicBezTo>
                      <a:cubicBezTo>
                        <a:pt x="327" y="140"/>
                        <a:pt x="327" y="140"/>
                        <a:pt x="327" y="140"/>
                      </a:cubicBezTo>
                      <a:cubicBezTo>
                        <a:pt x="327" y="140"/>
                        <a:pt x="327" y="140"/>
                        <a:pt x="327" y="140"/>
                      </a:cubicBezTo>
                      <a:cubicBezTo>
                        <a:pt x="323" y="145"/>
                        <a:pt x="323" y="145"/>
                        <a:pt x="323" y="145"/>
                      </a:cubicBezTo>
                      <a:cubicBezTo>
                        <a:pt x="323" y="145"/>
                        <a:pt x="323" y="145"/>
                        <a:pt x="323" y="145"/>
                      </a:cubicBezTo>
                      <a:close/>
                      <a:moveTo>
                        <a:pt x="199" y="147"/>
                      </a:moveTo>
                      <a:cubicBezTo>
                        <a:pt x="186" y="152"/>
                        <a:pt x="186" y="152"/>
                        <a:pt x="186" y="152"/>
                      </a:cubicBezTo>
                      <a:cubicBezTo>
                        <a:pt x="186" y="152"/>
                        <a:pt x="186" y="152"/>
                        <a:pt x="186" y="152"/>
                      </a:cubicBezTo>
                      <a:cubicBezTo>
                        <a:pt x="190" y="154"/>
                        <a:pt x="195" y="154"/>
                        <a:pt x="199" y="156"/>
                      </a:cubicBezTo>
                      <a:cubicBezTo>
                        <a:pt x="199" y="156"/>
                        <a:pt x="199" y="156"/>
                        <a:pt x="199" y="156"/>
                      </a:cubicBezTo>
                      <a:cubicBezTo>
                        <a:pt x="201" y="170"/>
                        <a:pt x="201" y="170"/>
                        <a:pt x="201" y="170"/>
                      </a:cubicBezTo>
                      <a:cubicBezTo>
                        <a:pt x="209" y="158"/>
                        <a:pt x="209" y="158"/>
                        <a:pt x="209" y="158"/>
                      </a:cubicBezTo>
                      <a:cubicBezTo>
                        <a:pt x="223" y="162"/>
                        <a:pt x="223" y="162"/>
                        <a:pt x="223" y="162"/>
                      </a:cubicBezTo>
                      <a:cubicBezTo>
                        <a:pt x="223" y="162"/>
                        <a:pt x="223" y="162"/>
                        <a:pt x="223" y="162"/>
                      </a:cubicBezTo>
                      <a:cubicBezTo>
                        <a:pt x="220" y="158"/>
                        <a:pt x="217" y="154"/>
                        <a:pt x="214" y="150"/>
                      </a:cubicBezTo>
                      <a:cubicBezTo>
                        <a:pt x="214" y="150"/>
                        <a:pt x="214" y="150"/>
                        <a:pt x="214" y="150"/>
                      </a:cubicBezTo>
                      <a:cubicBezTo>
                        <a:pt x="221" y="139"/>
                        <a:pt x="221" y="139"/>
                        <a:pt x="221" y="139"/>
                      </a:cubicBezTo>
                      <a:cubicBezTo>
                        <a:pt x="208" y="144"/>
                        <a:pt x="208" y="144"/>
                        <a:pt x="208" y="144"/>
                      </a:cubicBezTo>
                      <a:cubicBezTo>
                        <a:pt x="198" y="133"/>
                        <a:pt x="198" y="133"/>
                        <a:pt x="198" y="133"/>
                      </a:cubicBezTo>
                      <a:cubicBezTo>
                        <a:pt x="198" y="133"/>
                        <a:pt x="198" y="133"/>
                        <a:pt x="198" y="133"/>
                      </a:cubicBezTo>
                      <a:cubicBezTo>
                        <a:pt x="198" y="137"/>
                        <a:pt x="199" y="142"/>
                        <a:pt x="199" y="147"/>
                      </a:cubicBezTo>
                      <a:cubicBezTo>
                        <a:pt x="199" y="147"/>
                        <a:pt x="199" y="147"/>
                        <a:pt x="199" y="147"/>
                      </a:cubicBezTo>
                      <a:cubicBezTo>
                        <a:pt x="199" y="147"/>
                        <a:pt x="199" y="147"/>
                        <a:pt x="199" y="147"/>
                      </a:cubicBezTo>
                      <a:close/>
                      <a:moveTo>
                        <a:pt x="331" y="132"/>
                      </a:moveTo>
                      <a:cubicBezTo>
                        <a:pt x="332" y="142"/>
                        <a:pt x="335" y="150"/>
                        <a:pt x="336" y="160"/>
                      </a:cubicBezTo>
                      <a:cubicBezTo>
                        <a:pt x="337" y="163"/>
                        <a:pt x="338" y="167"/>
                        <a:pt x="341" y="169"/>
                      </a:cubicBezTo>
                      <a:cubicBezTo>
                        <a:pt x="342" y="170"/>
                        <a:pt x="343" y="169"/>
                        <a:pt x="344" y="169"/>
                      </a:cubicBezTo>
                      <a:cubicBezTo>
                        <a:pt x="344" y="168"/>
                        <a:pt x="344" y="167"/>
                        <a:pt x="344" y="166"/>
                      </a:cubicBezTo>
                      <a:cubicBezTo>
                        <a:pt x="341" y="161"/>
                        <a:pt x="336" y="157"/>
                        <a:pt x="336" y="151"/>
                      </a:cubicBezTo>
                      <a:cubicBezTo>
                        <a:pt x="335" y="145"/>
                        <a:pt x="333" y="138"/>
                        <a:pt x="332" y="132"/>
                      </a:cubicBezTo>
                      <a:cubicBezTo>
                        <a:pt x="332" y="132"/>
                        <a:pt x="331" y="132"/>
                        <a:pt x="331" y="132"/>
                      </a:cubicBezTo>
                      <a:cubicBezTo>
                        <a:pt x="331" y="132"/>
                        <a:pt x="331" y="132"/>
                        <a:pt x="331" y="132"/>
                      </a:cubicBezTo>
                      <a:cubicBezTo>
                        <a:pt x="331" y="132"/>
                        <a:pt x="331" y="132"/>
                        <a:pt x="331" y="132"/>
                      </a:cubicBezTo>
                      <a:close/>
                      <a:moveTo>
                        <a:pt x="335" y="133"/>
                      </a:moveTo>
                      <a:cubicBezTo>
                        <a:pt x="337" y="142"/>
                        <a:pt x="337" y="152"/>
                        <a:pt x="342" y="159"/>
                      </a:cubicBezTo>
                      <a:cubicBezTo>
                        <a:pt x="342" y="160"/>
                        <a:pt x="343" y="159"/>
                        <a:pt x="343" y="160"/>
                      </a:cubicBezTo>
                      <a:cubicBezTo>
                        <a:pt x="343" y="157"/>
                        <a:pt x="341" y="155"/>
                        <a:pt x="340" y="152"/>
                      </a:cubicBezTo>
                      <a:cubicBezTo>
                        <a:pt x="338" y="145"/>
                        <a:pt x="338" y="138"/>
                        <a:pt x="335" y="131"/>
                      </a:cubicBezTo>
                      <a:cubicBezTo>
                        <a:pt x="335" y="131"/>
                        <a:pt x="335" y="130"/>
                        <a:pt x="335" y="130"/>
                      </a:cubicBezTo>
                      <a:cubicBezTo>
                        <a:pt x="335" y="130"/>
                        <a:pt x="335" y="130"/>
                        <a:pt x="335" y="130"/>
                      </a:cubicBezTo>
                      <a:cubicBezTo>
                        <a:pt x="335" y="133"/>
                        <a:pt x="335" y="133"/>
                        <a:pt x="335" y="133"/>
                      </a:cubicBezTo>
                      <a:cubicBezTo>
                        <a:pt x="335" y="133"/>
                        <a:pt x="335" y="133"/>
                        <a:pt x="335" y="133"/>
                      </a:cubicBezTo>
                      <a:close/>
                      <a:moveTo>
                        <a:pt x="337" y="129"/>
                      </a:moveTo>
                      <a:cubicBezTo>
                        <a:pt x="340" y="137"/>
                        <a:pt x="341" y="145"/>
                        <a:pt x="342" y="153"/>
                      </a:cubicBezTo>
                      <a:cubicBezTo>
                        <a:pt x="343" y="153"/>
                        <a:pt x="343" y="154"/>
                        <a:pt x="344" y="154"/>
                      </a:cubicBezTo>
                      <a:cubicBezTo>
                        <a:pt x="344" y="154"/>
                        <a:pt x="344" y="154"/>
                        <a:pt x="344" y="154"/>
                      </a:cubicBezTo>
                      <a:cubicBezTo>
                        <a:pt x="345" y="152"/>
                        <a:pt x="343" y="152"/>
                        <a:pt x="343" y="151"/>
                      </a:cubicBezTo>
                      <a:cubicBezTo>
                        <a:pt x="342" y="143"/>
                        <a:pt x="341" y="136"/>
                        <a:pt x="338" y="129"/>
                      </a:cubicBezTo>
                      <a:cubicBezTo>
                        <a:pt x="338" y="129"/>
                        <a:pt x="338" y="129"/>
                        <a:pt x="338" y="129"/>
                      </a:cubicBezTo>
                      <a:cubicBezTo>
                        <a:pt x="338" y="128"/>
                        <a:pt x="338" y="128"/>
                        <a:pt x="338" y="128"/>
                      </a:cubicBezTo>
                      <a:cubicBezTo>
                        <a:pt x="337" y="129"/>
                        <a:pt x="337" y="129"/>
                        <a:pt x="337" y="129"/>
                      </a:cubicBezTo>
                      <a:cubicBezTo>
                        <a:pt x="337" y="129"/>
                        <a:pt x="337" y="129"/>
                        <a:pt x="337" y="129"/>
                      </a:cubicBezTo>
                      <a:close/>
                      <a:moveTo>
                        <a:pt x="322" y="131"/>
                      </a:moveTo>
                      <a:cubicBezTo>
                        <a:pt x="321" y="133"/>
                        <a:pt x="321" y="137"/>
                        <a:pt x="322" y="140"/>
                      </a:cubicBezTo>
                      <a:cubicBezTo>
                        <a:pt x="323" y="140"/>
                        <a:pt x="324" y="141"/>
                        <a:pt x="324" y="140"/>
                      </a:cubicBezTo>
                      <a:cubicBezTo>
                        <a:pt x="325" y="138"/>
                        <a:pt x="329" y="136"/>
                        <a:pt x="327" y="133"/>
                      </a:cubicBezTo>
                      <a:cubicBezTo>
                        <a:pt x="327" y="131"/>
                        <a:pt x="325" y="130"/>
                        <a:pt x="324" y="128"/>
                      </a:cubicBezTo>
                      <a:cubicBezTo>
                        <a:pt x="323" y="128"/>
                        <a:pt x="323" y="130"/>
                        <a:pt x="322" y="131"/>
                      </a:cubicBezTo>
                      <a:cubicBezTo>
                        <a:pt x="322" y="131"/>
                        <a:pt x="322" y="131"/>
                        <a:pt x="322" y="131"/>
                      </a:cubicBezTo>
                      <a:cubicBezTo>
                        <a:pt x="322" y="131"/>
                        <a:pt x="322" y="131"/>
                        <a:pt x="322" y="131"/>
                      </a:cubicBezTo>
                      <a:close/>
                      <a:moveTo>
                        <a:pt x="341" y="127"/>
                      </a:moveTo>
                      <a:cubicBezTo>
                        <a:pt x="343" y="137"/>
                        <a:pt x="346" y="146"/>
                        <a:pt x="346" y="156"/>
                      </a:cubicBezTo>
                      <a:cubicBezTo>
                        <a:pt x="345" y="159"/>
                        <a:pt x="343" y="161"/>
                        <a:pt x="343" y="164"/>
                      </a:cubicBezTo>
                      <a:cubicBezTo>
                        <a:pt x="344" y="164"/>
                        <a:pt x="345" y="164"/>
                        <a:pt x="345" y="164"/>
                      </a:cubicBezTo>
                      <a:cubicBezTo>
                        <a:pt x="348" y="160"/>
                        <a:pt x="347" y="154"/>
                        <a:pt x="347" y="149"/>
                      </a:cubicBezTo>
                      <a:cubicBezTo>
                        <a:pt x="346" y="142"/>
                        <a:pt x="344" y="135"/>
                        <a:pt x="342" y="127"/>
                      </a:cubicBezTo>
                      <a:cubicBezTo>
                        <a:pt x="342" y="127"/>
                        <a:pt x="342" y="127"/>
                        <a:pt x="342" y="127"/>
                      </a:cubicBezTo>
                      <a:cubicBezTo>
                        <a:pt x="341" y="127"/>
                        <a:pt x="341" y="127"/>
                        <a:pt x="341" y="127"/>
                      </a:cubicBezTo>
                      <a:cubicBezTo>
                        <a:pt x="341" y="127"/>
                        <a:pt x="341" y="127"/>
                        <a:pt x="341" y="127"/>
                      </a:cubicBezTo>
                      <a:close/>
                      <a:moveTo>
                        <a:pt x="345" y="127"/>
                      </a:moveTo>
                      <a:cubicBezTo>
                        <a:pt x="344" y="128"/>
                        <a:pt x="345" y="129"/>
                        <a:pt x="346" y="130"/>
                      </a:cubicBezTo>
                      <a:cubicBezTo>
                        <a:pt x="348" y="141"/>
                        <a:pt x="351" y="152"/>
                        <a:pt x="350" y="163"/>
                      </a:cubicBezTo>
                      <a:cubicBezTo>
                        <a:pt x="350" y="168"/>
                        <a:pt x="344" y="169"/>
                        <a:pt x="345" y="174"/>
                      </a:cubicBezTo>
                      <a:cubicBezTo>
                        <a:pt x="345" y="174"/>
                        <a:pt x="345" y="174"/>
                        <a:pt x="345" y="174"/>
                      </a:cubicBezTo>
                      <a:cubicBezTo>
                        <a:pt x="331" y="161"/>
                        <a:pt x="331" y="161"/>
                        <a:pt x="331" y="161"/>
                      </a:cubicBezTo>
                      <a:cubicBezTo>
                        <a:pt x="331" y="161"/>
                        <a:pt x="331" y="161"/>
                        <a:pt x="331" y="161"/>
                      </a:cubicBezTo>
                      <a:cubicBezTo>
                        <a:pt x="332" y="158"/>
                        <a:pt x="331" y="156"/>
                        <a:pt x="330" y="154"/>
                      </a:cubicBezTo>
                      <a:cubicBezTo>
                        <a:pt x="329" y="155"/>
                        <a:pt x="329" y="156"/>
                        <a:pt x="328" y="157"/>
                      </a:cubicBezTo>
                      <a:cubicBezTo>
                        <a:pt x="328" y="157"/>
                        <a:pt x="328" y="157"/>
                        <a:pt x="328" y="157"/>
                      </a:cubicBezTo>
                      <a:cubicBezTo>
                        <a:pt x="319" y="149"/>
                        <a:pt x="319" y="149"/>
                        <a:pt x="319" y="149"/>
                      </a:cubicBezTo>
                      <a:cubicBezTo>
                        <a:pt x="319" y="149"/>
                        <a:pt x="319" y="149"/>
                        <a:pt x="319" y="149"/>
                      </a:cubicBezTo>
                      <a:cubicBezTo>
                        <a:pt x="321" y="146"/>
                        <a:pt x="321" y="142"/>
                        <a:pt x="319" y="139"/>
                      </a:cubicBezTo>
                      <a:cubicBezTo>
                        <a:pt x="318" y="138"/>
                        <a:pt x="318" y="137"/>
                        <a:pt x="317" y="137"/>
                      </a:cubicBezTo>
                      <a:cubicBezTo>
                        <a:pt x="315" y="138"/>
                        <a:pt x="315" y="140"/>
                        <a:pt x="314" y="141"/>
                      </a:cubicBezTo>
                      <a:cubicBezTo>
                        <a:pt x="314" y="141"/>
                        <a:pt x="314" y="141"/>
                        <a:pt x="314" y="141"/>
                      </a:cubicBezTo>
                      <a:cubicBezTo>
                        <a:pt x="315" y="145"/>
                        <a:pt x="315" y="145"/>
                        <a:pt x="315" y="145"/>
                      </a:cubicBezTo>
                      <a:cubicBezTo>
                        <a:pt x="315" y="145"/>
                        <a:pt x="315" y="145"/>
                        <a:pt x="315" y="145"/>
                      </a:cubicBezTo>
                      <a:cubicBezTo>
                        <a:pt x="314" y="145"/>
                        <a:pt x="312" y="142"/>
                        <a:pt x="311" y="141"/>
                      </a:cubicBezTo>
                      <a:cubicBezTo>
                        <a:pt x="311" y="141"/>
                        <a:pt x="311" y="141"/>
                        <a:pt x="311" y="141"/>
                      </a:cubicBezTo>
                      <a:cubicBezTo>
                        <a:pt x="310" y="142"/>
                        <a:pt x="310" y="142"/>
                        <a:pt x="310" y="142"/>
                      </a:cubicBezTo>
                      <a:cubicBezTo>
                        <a:pt x="310" y="142"/>
                        <a:pt x="310" y="142"/>
                        <a:pt x="310" y="142"/>
                      </a:cubicBezTo>
                      <a:cubicBezTo>
                        <a:pt x="310" y="146"/>
                        <a:pt x="312" y="149"/>
                        <a:pt x="313" y="153"/>
                      </a:cubicBezTo>
                      <a:cubicBezTo>
                        <a:pt x="313" y="153"/>
                        <a:pt x="313" y="153"/>
                        <a:pt x="313" y="153"/>
                      </a:cubicBezTo>
                      <a:cubicBezTo>
                        <a:pt x="354" y="191"/>
                        <a:pt x="354" y="191"/>
                        <a:pt x="354" y="191"/>
                      </a:cubicBezTo>
                      <a:cubicBezTo>
                        <a:pt x="354" y="183"/>
                        <a:pt x="354" y="183"/>
                        <a:pt x="354" y="183"/>
                      </a:cubicBezTo>
                      <a:cubicBezTo>
                        <a:pt x="354" y="183"/>
                        <a:pt x="354" y="183"/>
                        <a:pt x="354" y="183"/>
                      </a:cubicBezTo>
                      <a:cubicBezTo>
                        <a:pt x="352" y="180"/>
                        <a:pt x="349" y="178"/>
                        <a:pt x="346" y="175"/>
                      </a:cubicBezTo>
                      <a:cubicBezTo>
                        <a:pt x="347" y="175"/>
                        <a:pt x="349" y="174"/>
                        <a:pt x="350" y="173"/>
                      </a:cubicBezTo>
                      <a:cubicBezTo>
                        <a:pt x="352" y="169"/>
                        <a:pt x="352" y="164"/>
                        <a:pt x="351" y="160"/>
                      </a:cubicBezTo>
                      <a:cubicBezTo>
                        <a:pt x="351" y="148"/>
                        <a:pt x="348" y="138"/>
                        <a:pt x="346" y="128"/>
                      </a:cubicBezTo>
                      <a:cubicBezTo>
                        <a:pt x="345" y="128"/>
                        <a:pt x="345" y="127"/>
                        <a:pt x="345" y="127"/>
                      </a:cubicBezTo>
                      <a:cubicBezTo>
                        <a:pt x="345" y="127"/>
                        <a:pt x="345" y="127"/>
                        <a:pt x="345" y="127"/>
                      </a:cubicBezTo>
                      <a:cubicBezTo>
                        <a:pt x="345" y="127"/>
                        <a:pt x="345" y="127"/>
                        <a:pt x="345" y="127"/>
                      </a:cubicBezTo>
                      <a:close/>
                      <a:moveTo>
                        <a:pt x="310" y="127"/>
                      </a:moveTo>
                      <a:cubicBezTo>
                        <a:pt x="309" y="130"/>
                        <a:pt x="308" y="134"/>
                        <a:pt x="311" y="137"/>
                      </a:cubicBezTo>
                      <a:cubicBezTo>
                        <a:pt x="311" y="137"/>
                        <a:pt x="312" y="138"/>
                        <a:pt x="313" y="138"/>
                      </a:cubicBezTo>
                      <a:cubicBezTo>
                        <a:pt x="314" y="137"/>
                        <a:pt x="314" y="136"/>
                        <a:pt x="315" y="135"/>
                      </a:cubicBezTo>
                      <a:cubicBezTo>
                        <a:pt x="316" y="135"/>
                        <a:pt x="317" y="136"/>
                        <a:pt x="318" y="134"/>
                      </a:cubicBezTo>
                      <a:cubicBezTo>
                        <a:pt x="318" y="130"/>
                        <a:pt x="315" y="127"/>
                        <a:pt x="311" y="126"/>
                      </a:cubicBezTo>
                      <a:cubicBezTo>
                        <a:pt x="311" y="126"/>
                        <a:pt x="310" y="126"/>
                        <a:pt x="310" y="127"/>
                      </a:cubicBezTo>
                      <a:cubicBezTo>
                        <a:pt x="310" y="127"/>
                        <a:pt x="310" y="127"/>
                        <a:pt x="310" y="127"/>
                      </a:cubicBezTo>
                      <a:cubicBezTo>
                        <a:pt x="310" y="127"/>
                        <a:pt x="310" y="127"/>
                        <a:pt x="310" y="127"/>
                      </a:cubicBezTo>
                      <a:close/>
                      <a:moveTo>
                        <a:pt x="327" y="123"/>
                      </a:moveTo>
                      <a:cubicBezTo>
                        <a:pt x="328" y="125"/>
                        <a:pt x="328" y="128"/>
                        <a:pt x="331" y="128"/>
                      </a:cubicBezTo>
                      <a:cubicBezTo>
                        <a:pt x="331" y="127"/>
                        <a:pt x="331" y="127"/>
                        <a:pt x="331" y="126"/>
                      </a:cubicBezTo>
                      <a:cubicBezTo>
                        <a:pt x="329" y="125"/>
                        <a:pt x="328" y="123"/>
                        <a:pt x="327" y="122"/>
                      </a:cubicBezTo>
                      <a:cubicBezTo>
                        <a:pt x="327" y="122"/>
                        <a:pt x="327" y="122"/>
                        <a:pt x="327" y="122"/>
                      </a:cubicBezTo>
                      <a:cubicBezTo>
                        <a:pt x="327" y="123"/>
                        <a:pt x="327" y="123"/>
                        <a:pt x="327" y="123"/>
                      </a:cubicBezTo>
                      <a:cubicBezTo>
                        <a:pt x="327" y="123"/>
                        <a:pt x="327" y="123"/>
                        <a:pt x="327" y="123"/>
                      </a:cubicBezTo>
                      <a:close/>
                      <a:moveTo>
                        <a:pt x="304" y="120"/>
                      </a:moveTo>
                      <a:cubicBezTo>
                        <a:pt x="306" y="122"/>
                        <a:pt x="305" y="124"/>
                        <a:pt x="307" y="125"/>
                      </a:cubicBezTo>
                      <a:cubicBezTo>
                        <a:pt x="308" y="123"/>
                        <a:pt x="307" y="122"/>
                        <a:pt x="306" y="120"/>
                      </a:cubicBezTo>
                      <a:cubicBezTo>
                        <a:pt x="306" y="119"/>
                        <a:pt x="305" y="119"/>
                        <a:pt x="304" y="120"/>
                      </a:cubicBezTo>
                      <a:cubicBezTo>
                        <a:pt x="304" y="120"/>
                        <a:pt x="304" y="120"/>
                        <a:pt x="304" y="120"/>
                      </a:cubicBezTo>
                      <a:cubicBezTo>
                        <a:pt x="304" y="120"/>
                        <a:pt x="304" y="120"/>
                        <a:pt x="304" y="120"/>
                      </a:cubicBezTo>
                      <a:close/>
                      <a:moveTo>
                        <a:pt x="308" y="113"/>
                      </a:moveTo>
                      <a:cubicBezTo>
                        <a:pt x="308" y="117"/>
                        <a:pt x="308" y="122"/>
                        <a:pt x="312" y="124"/>
                      </a:cubicBezTo>
                      <a:cubicBezTo>
                        <a:pt x="315" y="124"/>
                        <a:pt x="317" y="126"/>
                        <a:pt x="319" y="127"/>
                      </a:cubicBezTo>
                      <a:cubicBezTo>
                        <a:pt x="320" y="125"/>
                        <a:pt x="319" y="123"/>
                        <a:pt x="319" y="121"/>
                      </a:cubicBezTo>
                      <a:cubicBezTo>
                        <a:pt x="317" y="118"/>
                        <a:pt x="315" y="113"/>
                        <a:pt x="310" y="113"/>
                      </a:cubicBezTo>
                      <a:cubicBezTo>
                        <a:pt x="310" y="113"/>
                        <a:pt x="308" y="113"/>
                        <a:pt x="308" y="113"/>
                      </a:cubicBezTo>
                      <a:cubicBezTo>
                        <a:pt x="308" y="113"/>
                        <a:pt x="308" y="113"/>
                        <a:pt x="308" y="113"/>
                      </a:cubicBezTo>
                      <a:cubicBezTo>
                        <a:pt x="308" y="113"/>
                        <a:pt x="308" y="113"/>
                        <a:pt x="308" y="113"/>
                      </a:cubicBezTo>
                      <a:close/>
                      <a:moveTo>
                        <a:pt x="321" y="112"/>
                      </a:moveTo>
                      <a:cubicBezTo>
                        <a:pt x="321" y="114"/>
                        <a:pt x="324" y="115"/>
                        <a:pt x="325" y="117"/>
                      </a:cubicBezTo>
                      <a:cubicBezTo>
                        <a:pt x="328" y="119"/>
                        <a:pt x="329" y="123"/>
                        <a:pt x="333" y="123"/>
                      </a:cubicBezTo>
                      <a:cubicBezTo>
                        <a:pt x="334" y="122"/>
                        <a:pt x="334" y="121"/>
                        <a:pt x="333" y="119"/>
                      </a:cubicBezTo>
                      <a:cubicBezTo>
                        <a:pt x="332" y="117"/>
                        <a:pt x="328" y="117"/>
                        <a:pt x="326" y="115"/>
                      </a:cubicBezTo>
                      <a:cubicBezTo>
                        <a:pt x="325" y="114"/>
                        <a:pt x="323" y="112"/>
                        <a:pt x="321" y="112"/>
                      </a:cubicBezTo>
                      <a:cubicBezTo>
                        <a:pt x="321" y="112"/>
                        <a:pt x="321" y="112"/>
                        <a:pt x="321" y="112"/>
                      </a:cubicBezTo>
                      <a:cubicBezTo>
                        <a:pt x="321" y="112"/>
                        <a:pt x="321" y="112"/>
                        <a:pt x="321" y="112"/>
                      </a:cubicBezTo>
                      <a:close/>
                      <a:moveTo>
                        <a:pt x="338" y="112"/>
                      </a:moveTo>
                      <a:cubicBezTo>
                        <a:pt x="339" y="116"/>
                        <a:pt x="335" y="118"/>
                        <a:pt x="336" y="123"/>
                      </a:cubicBezTo>
                      <a:cubicBezTo>
                        <a:pt x="337" y="124"/>
                        <a:pt x="339" y="124"/>
                        <a:pt x="340" y="123"/>
                      </a:cubicBezTo>
                      <a:cubicBezTo>
                        <a:pt x="342" y="122"/>
                        <a:pt x="341" y="118"/>
                        <a:pt x="341" y="116"/>
                      </a:cubicBezTo>
                      <a:cubicBezTo>
                        <a:pt x="341" y="114"/>
                        <a:pt x="340" y="112"/>
                        <a:pt x="339" y="111"/>
                      </a:cubicBezTo>
                      <a:cubicBezTo>
                        <a:pt x="339" y="111"/>
                        <a:pt x="338" y="111"/>
                        <a:pt x="338" y="112"/>
                      </a:cubicBezTo>
                      <a:cubicBezTo>
                        <a:pt x="338" y="112"/>
                        <a:pt x="338" y="112"/>
                        <a:pt x="338" y="112"/>
                      </a:cubicBezTo>
                      <a:cubicBezTo>
                        <a:pt x="338" y="112"/>
                        <a:pt x="338" y="112"/>
                        <a:pt x="338" y="112"/>
                      </a:cubicBezTo>
                      <a:close/>
                      <a:moveTo>
                        <a:pt x="313" y="110"/>
                      </a:moveTo>
                      <a:cubicBezTo>
                        <a:pt x="314" y="112"/>
                        <a:pt x="316" y="113"/>
                        <a:pt x="318" y="114"/>
                      </a:cubicBezTo>
                      <a:cubicBezTo>
                        <a:pt x="319" y="116"/>
                        <a:pt x="320" y="118"/>
                        <a:pt x="322" y="121"/>
                      </a:cubicBezTo>
                      <a:cubicBezTo>
                        <a:pt x="322" y="121"/>
                        <a:pt x="322" y="121"/>
                        <a:pt x="322" y="121"/>
                      </a:cubicBezTo>
                      <a:cubicBezTo>
                        <a:pt x="322" y="121"/>
                        <a:pt x="322" y="121"/>
                        <a:pt x="322" y="121"/>
                      </a:cubicBezTo>
                      <a:cubicBezTo>
                        <a:pt x="322" y="121"/>
                        <a:pt x="322" y="121"/>
                        <a:pt x="322" y="121"/>
                      </a:cubicBezTo>
                      <a:cubicBezTo>
                        <a:pt x="321" y="116"/>
                        <a:pt x="319" y="111"/>
                        <a:pt x="314" y="110"/>
                      </a:cubicBezTo>
                      <a:cubicBezTo>
                        <a:pt x="314" y="110"/>
                        <a:pt x="313" y="110"/>
                        <a:pt x="313" y="110"/>
                      </a:cubicBezTo>
                      <a:cubicBezTo>
                        <a:pt x="313" y="110"/>
                        <a:pt x="313" y="110"/>
                        <a:pt x="313" y="110"/>
                      </a:cubicBezTo>
                      <a:cubicBezTo>
                        <a:pt x="313" y="110"/>
                        <a:pt x="313" y="110"/>
                        <a:pt x="313" y="110"/>
                      </a:cubicBezTo>
                      <a:close/>
                      <a:moveTo>
                        <a:pt x="298" y="105"/>
                      </a:moveTo>
                      <a:cubicBezTo>
                        <a:pt x="298" y="110"/>
                        <a:pt x="303" y="112"/>
                        <a:pt x="305" y="115"/>
                      </a:cubicBezTo>
                      <a:cubicBezTo>
                        <a:pt x="307" y="115"/>
                        <a:pt x="306" y="113"/>
                        <a:pt x="306" y="111"/>
                      </a:cubicBezTo>
                      <a:cubicBezTo>
                        <a:pt x="306" y="111"/>
                        <a:pt x="306" y="111"/>
                        <a:pt x="307" y="110"/>
                      </a:cubicBezTo>
                      <a:cubicBezTo>
                        <a:pt x="308" y="110"/>
                        <a:pt x="309" y="111"/>
                        <a:pt x="310" y="110"/>
                      </a:cubicBezTo>
                      <a:cubicBezTo>
                        <a:pt x="309" y="108"/>
                        <a:pt x="307" y="106"/>
                        <a:pt x="306" y="105"/>
                      </a:cubicBezTo>
                      <a:cubicBezTo>
                        <a:pt x="304" y="105"/>
                        <a:pt x="302" y="106"/>
                        <a:pt x="300" y="105"/>
                      </a:cubicBezTo>
                      <a:cubicBezTo>
                        <a:pt x="299" y="105"/>
                        <a:pt x="299" y="104"/>
                        <a:pt x="298" y="105"/>
                      </a:cubicBezTo>
                      <a:cubicBezTo>
                        <a:pt x="298" y="105"/>
                        <a:pt x="298" y="105"/>
                        <a:pt x="298" y="105"/>
                      </a:cubicBezTo>
                      <a:cubicBezTo>
                        <a:pt x="298" y="105"/>
                        <a:pt x="298" y="105"/>
                        <a:pt x="298" y="105"/>
                      </a:cubicBezTo>
                      <a:close/>
                      <a:moveTo>
                        <a:pt x="305" y="102"/>
                      </a:moveTo>
                      <a:cubicBezTo>
                        <a:pt x="305" y="102"/>
                        <a:pt x="305" y="102"/>
                        <a:pt x="305" y="102"/>
                      </a:cubicBezTo>
                      <a:cubicBezTo>
                        <a:pt x="305" y="102"/>
                        <a:pt x="305" y="102"/>
                        <a:pt x="305" y="102"/>
                      </a:cubicBezTo>
                      <a:cubicBezTo>
                        <a:pt x="307" y="104"/>
                        <a:pt x="309" y="106"/>
                        <a:pt x="312" y="106"/>
                      </a:cubicBezTo>
                      <a:cubicBezTo>
                        <a:pt x="313" y="106"/>
                        <a:pt x="314" y="107"/>
                        <a:pt x="316" y="107"/>
                      </a:cubicBezTo>
                      <a:cubicBezTo>
                        <a:pt x="316" y="105"/>
                        <a:pt x="314" y="103"/>
                        <a:pt x="312" y="102"/>
                      </a:cubicBezTo>
                      <a:cubicBezTo>
                        <a:pt x="310" y="102"/>
                        <a:pt x="308" y="101"/>
                        <a:pt x="306" y="101"/>
                      </a:cubicBezTo>
                      <a:cubicBezTo>
                        <a:pt x="306" y="101"/>
                        <a:pt x="306" y="101"/>
                        <a:pt x="306" y="101"/>
                      </a:cubicBezTo>
                      <a:cubicBezTo>
                        <a:pt x="305" y="102"/>
                        <a:pt x="305" y="102"/>
                        <a:pt x="305" y="102"/>
                      </a:cubicBezTo>
                      <a:cubicBezTo>
                        <a:pt x="305" y="102"/>
                        <a:pt x="305" y="102"/>
                        <a:pt x="305" y="102"/>
                      </a:cubicBezTo>
                      <a:close/>
                      <a:moveTo>
                        <a:pt x="317" y="101"/>
                      </a:moveTo>
                      <a:cubicBezTo>
                        <a:pt x="319" y="105"/>
                        <a:pt x="322" y="109"/>
                        <a:pt x="326" y="111"/>
                      </a:cubicBezTo>
                      <a:cubicBezTo>
                        <a:pt x="327" y="111"/>
                        <a:pt x="328" y="111"/>
                        <a:pt x="329" y="110"/>
                      </a:cubicBezTo>
                      <a:cubicBezTo>
                        <a:pt x="329" y="109"/>
                        <a:pt x="329" y="107"/>
                        <a:pt x="328" y="106"/>
                      </a:cubicBezTo>
                      <a:cubicBezTo>
                        <a:pt x="324" y="104"/>
                        <a:pt x="321" y="103"/>
                        <a:pt x="318" y="100"/>
                      </a:cubicBezTo>
                      <a:cubicBezTo>
                        <a:pt x="318" y="100"/>
                        <a:pt x="318" y="100"/>
                        <a:pt x="318" y="100"/>
                      </a:cubicBezTo>
                      <a:cubicBezTo>
                        <a:pt x="317" y="100"/>
                        <a:pt x="317" y="100"/>
                        <a:pt x="317" y="100"/>
                      </a:cubicBezTo>
                      <a:cubicBezTo>
                        <a:pt x="317" y="101"/>
                        <a:pt x="317" y="101"/>
                        <a:pt x="317" y="101"/>
                      </a:cubicBezTo>
                      <a:cubicBezTo>
                        <a:pt x="317" y="101"/>
                        <a:pt x="317" y="101"/>
                        <a:pt x="317" y="101"/>
                      </a:cubicBezTo>
                      <a:close/>
                      <a:moveTo>
                        <a:pt x="332" y="97"/>
                      </a:moveTo>
                      <a:cubicBezTo>
                        <a:pt x="332" y="101"/>
                        <a:pt x="333" y="104"/>
                        <a:pt x="332" y="107"/>
                      </a:cubicBezTo>
                      <a:cubicBezTo>
                        <a:pt x="331" y="110"/>
                        <a:pt x="331" y="114"/>
                        <a:pt x="332" y="116"/>
                      </a:cubicBezTo>
                      <a:cubicBezTo>
                        <a:pt x="334" y="116"/>
                        <a:pt x="335" y="115"/>
                        <a:pt x="336" y="113"/>
                      </a:cubicBezTo>
                      <a:cubicBezTo>
                        <a:pt x="337" y="111"/>
                        <a:pt x="337" y="109"/>
                        <a:pt x="336" y="107"/>
                      </a:cubicBezTo>
                      <a:cubicBezTo>
                        <a:pt x="335" y="103"/>
                        <a:pt x="335" y="100"/>
                        <a:pt x="333" y="97"/>
                      </a:cubicBezTo>
                      <a:cubicBezTo>
                        <a:pt x="333" y="97"/>
                        <a:pt x="332" y="97"/>
                        <a:pt x="332" y="97"/>
                      </a:cubicBezTo>
                      <a:cubicBezTo>
                        <a:pt x="332" y="97"/>
                        <a:pt x="332" y="97"/>
                        <a:pt x="332" y="97"/>
                      </a:cubicBezTo>
                      <a:cubicBezTo>
                        <a:pt x="332" y="97"/>
                        <a:pt x="332" y="97"/>
                        <a:pt x="332" y="97"/>
                      </a:cubicBezTo>
                      <a:close/>
                      <a:moveTo>
                        <a:pt x="242" y="107"/>
                      </a:moveTo>
                      <a:cubicBezTo>
                        <a:pt x="237" y="107"/>
                        <a:pt x="232" y="107"/>
                        <a:pt x="227" y="107"/>
                      </a:cubicBezTo>
                      <a:cubicBezTo>
                        <a:pt x="227" y="107"/>
                        <a:pt x="227" y="107"/>
                        <a:pt x="227" y="107"/>
                      </a:cubicBezTo>
                      <a:cubicBezTo>
                        <a:pt x="238" y="115"/>
                        <a:pt x="238" y="115"/>
                        <a:pt x="238" y="115"/>
                      </a:cubicBezTo>
                      <a:cubicBezTo>
                        <a:pt x="233" y="129"/>
                        <a:pt x="233" y="129"/>
                        <a:pt x="233" y="129"/>
                      </a:cubicBezTo>
                      <a:cubicBezTo>
                        <a:pt x="233" y="129"/>
                        <a:pt x="233" y="129"/>
                        <a:pt x="233" y="129"/>
                      </a:cubicBezTo>
                      <a:cubicBezTo>
                        <a:pt x="237" y="126"/>
                        <a:pt x="241" y="124"/>
                        <a:pt x="246" y="121"/>
                      </a:cubicBezTo>
                      <a:cubicBezTo>
                        <a:pt x="250" y="124"/>
                        <a:pt x="254" y="127"/>
                        <a:pt x="258" y="130"/>
                      </a:cubicBezTo>
                      <a:cubicBezTo>
                        <a:pt x="257" y="126"/>
                        <a:pt x="255" y="120"/>
                        <a:pt x="255" y="115"/>
                      </a:cubicBezTo>
                      <a:cubicBezTo>
                        <a:pt x="255" y="115"/>
                        <a:pt x="255" y="115"/>
                        <a:pt x="255" y="115"/>
                      </a:cubicBezTo>
                      <a:cubicBezTo>
                        <a:pt x="266" y="108"/>
                        <a:pt x="266" y="108"/>
                        <a:pt x="266" y="108"/>
                      </a:cubicBezTo>
                      <a:cubicBezTo>
                        <a:pt x="252" y="108"/>
                        <a:pt x="252" y="108"/>
                        <a:pt x="252" y="108"/>
                      </a:cubicBezTo>
                      <a:cubicBezTo>
                        <a:pt x="249" y="93"/>
                        <a:pt x="249" y="93"/>
                        <a:pt x="249" y="93"/>
                      </a:cubicBezTo>
                      <a:cubicBezTo>
                        <a:pt x="242" y="107"/>
                        <a:pt x="242" y="107"/>
                        <a:pt x="242" y="107"/>
                      </a:cubicBezTo>
                      <a:cubicBezTo>
                        <a:pt x="242" y="107"/>
                        <a:pt x="242" y="107"/>
                        <a:pt x="242" y="107"/>
                      </a:cubicBezTo>
                      <a:close/>
                      <a:moveTo>
                        <a:pt x="289" y="93"/>
                      </a:moveTo>
                      <a:cubicBezTo>
                        <a:pt x="291" y="95"/>
                        <a:pt x="291" y="98"/>
                        <a:pt x="293" y="100"/>
                      </a:cubicBezTo>
                      <a:cubicBezTo>
                        <a:pt x="295" y="101"/>
                        <a:pt x="296" y="103"/>
                        <a:pt x="298" y="103"/>
                      </a:cubicBezTo>
                      <a:cubicBezTo>
                        <a:pt x="299" y="103"/>
                        <a:pt x="300" y="103"/>
                        <a:pt x="301" y="102"/>
                      </a:cubicBezTo>
                      <a:cubicBezTo>
                        <a:pt x="301" y="98"/>
                        <a:pt x="298" y="94"/>
                        <a:pt x="295" y="92"/>
                      </a:cubicBezTo>
                      <a:cubicBezTo>
                        <a:pt x="293" y="92"/>
                        <a:pt x="291" y="92"/>
                        <a:pt x="289" y="92"/>
                      </a:cubicBezTo>
                      <a:cubicBezTo>
                        <a:pt x="289" y="92"/>
                        <a:pt x="289" y="92"/>
                        <a:pt x="289" y="92"/>
                      </a:cubicBezTo>
                      <a:cubicBezTo>
                        <a:pt x="289" y="93"/>
                        <a:pt x="289" y="93"/>
                        <a:pt x="289" y="93"/>
                      </a:cubicBezTo>
                      <a:cubicBezTo>
                        <a:pt x="289" y="93"/>
                        <a:pt x="289" y="93"/>
                        <a:pt x="289" y="93"/>
                      </a:cubicBezTo>
                      <a:close/>
                      <a:moveTo>
                        <a:pt x="298" y="89"/>
                      </a:moveTo>
                      <a:cubicBezTo>
                        <a:pt x="297" y="94"/>
                        <a:pt x="303" y="94"/>
                        <a:pt x="304" y="97"/>
                      </a:cubicBezTo>
                      <a:cubicBezTo>
                        <a:pt x="305" y="98"/>
                        <a:pt x="306" y="98"/>
                        <a:pt x="307" y="98"/>
                      </a:cubicBezTo>
                      <a:cubicBezTo>
                        <a:pt x="309" y="98"/>
                        <a:pt x="310" y="100"/>
                        <a:pt x="311" y="99"/>
                      </a:cubicBezTo>
                      <a:cubicBezTo>
                        <a:pt x="309" y="94"/>
                        <a:pt x="304" y="90"/>
                        <a:pt x="299" y="89"/>
                      </a:cubicBezTo>
                      <a:cubicBezTo>
                        <a:pt x="299" y="89"/>
                        <a:pt x="299" y="89"/>
                        <a:pt x="299" y="89"/>
                      </a:cubicBezTo>
                      <a:cubicBezTo>
                        <a:pt x="298" y="89"/>
                        <a:pt x="298" y="89"/>
                        <a:pt x="298" y="89"/>
                      </a:cubicBezTo>
                      <a:cubicBezTo>
                        <a:pt x="298" y="89"/>
                        <a:pt x="298" y="89"/>
                        <a:pt x="298" y="89"/>
                      </a:cubicBezTo>
                      <a:close/>
                      <a:moveTo>
                        <a:pt x="309" y="88"/>
                      </a:moveTo>
                      <a:cubicBezTo>
                        <a:pt x="310" y="91"/>
                        <a:pt x="312" y="93"/>
                        <a:pt x="314" y="96"/>
                      </a:cubicBezTo>
                      <a:cubicBezTo>
                        <a:pt x="316" y="98"/>
                        <a:pt x="319" y="100"/>
                        <a:pt x="322" y="99"/>
                      </a:cubicBezTo>
                      <a:cubicBezTo>
                        <a:pt x="323" y="98"/>
                        <a:pt x="323" y="97"/>
                        <a:pt x="323" y="96"/>
                      </a:cubicBezTo>
                      <a:cubicBezTo>
                        <a:pt x="321" y="93"/>
                        <a:pt x="318" y="93"/>
                        <a:pt x="316" y="91"/>
                      </a:cubicBezTo>
                      <a:cubicBezTo>
                        <a:pt x="313" y="90"/>
                        <a:pt x="311" y="89"/>
                        <a:pt x="309" y="87"/>
                      </a:cubicBezTo>
                      <a:cubicBezTo>
                        <a:pt x="309" y="87"/>
                        <a:pt x="309" y="87"/>
                        <a:pt x="309" y="87"/>
                      </a:cubicBezTo>
                      <a:cubicBezTo>
                        <a:pt x="309" y="88"/>
                        <a:pt x="309" y="88"/>
                        <a:pt x="309" y="88"/>
                      </a:cubicBezTo>
                      <a:cubicBezTo>
                        <a:pt x="309" y="88"/>
                        <a:pt x="309" y="88"/>
                        <a:pt x="309" y="88"/>
                      </a:cubicBezTo>
                      <a:close/>
                      <a:moveTo>
                        <a:pt x="280" y="84"/>
                      </a:moveTo>
                      <a:cubicBezTo>
                        <a:pt x="282" y="86"/>
                        <a:pt x="284" y="88"/>
                        <a:pt x="286" y="89"/>
                      </a:cubicBezTo>
                      <a:cubicBezTo>
                        <a:pt x="284" y="87"/>
                        <a:pt x="283" y="84"/>
                        <a:pt x="280" y="82"/>
                      </a:cubicBezTo>
                      <a:cubicBezTo>
                        <a:pt x="280" y="83"/>
                        <a:pt x="280" y="83"/>
                        <a:pt x="280" y="84"/>
                      </a:cubicBezTo>
                      <a:cubicBezTo>
                        <a:pt x="280" y="84"/>
                        <a:pt x="280" y="84"/>
                        <a:pt x="280" y="84"/>
                      </a:cubicBezTo>
                      <a:cubicBezTo>
                        <a:pt x="280" y="84"/>
                        <a:pt x="280" y="84"/>
                        <a:pt x="280" y="84"/>
                      </a:cubicBezTo>
                      <a:close/>
                      <a:moveTo>
                        <a:pt x="302" y="80"/>
                      </a:moveTo>
                      <a:cubicBezTo>
                        <a:pt x="307" y="83"/>
                        <a:pt x="310" y="89"/>
                        <a:pt x="316" y="88"/>
                      </a:cubicBezTo>
                      <a:cubicBezTo>
                        <a:pt x="317" y="87"/>
                        <a:pt x="317" y="86"/>
                        <a:pt x="317" y="86"/>
                      </a:cubicBezTo>
                      <a:cubicBezTo>
                        <a:pt x="316" y="82"/>
                        <a:pt x="312" y="84"/>
                        <a:pt x="309" y="83"/>
                      </a:cubicBezTo>
                      <a:cubicBezTo>
                        <a:pt x="307" y="82"/>
                        <a:pt x="305" y="80"/>
                        <a:pt x="302" y="80"/>
                      </a:cubicBezTo>
                      <a:cubicBezTo>
                        <a:pt x="302" y="80"/>
                        <a:pt x="302" y="80"/>
                        <a:pt x="302" y="80"/>
                      </a:cubicBezTo>
                      <a:cubicBezTo>
                        <a:pt x="302" y="80"/>
                        <a:pt x="302" y="80"/>
                        <a:pt x="302" y="80"/>
                      </a:cubicBezTo>
                      <a:cubicBezTo>
                        <a:pt x="302" y="80"/>
                        <a:pt x="302" y="80"/>
                        <a:pt x="302" y="80"/>
                      </a:cubicBezTo>
                      <a:close/>
                      <a:moveTo>
                        <a:pt x="295" y="80"/>
                      </a:moveTo>
                      <a:cubicBezTo>
                        <a:pt x="294" y="83"/>
                        <a:pt x="294" y="86"/>
                        <a:pt x="295" y="88"/>
                      </a:cubicBezTo>
                      <a:cubicBezTo>
                        <a:pt x="295" y="89"/>
                        <a:pt x="295" y="88"/>
                        <a:pt x="295" y="89"/>
                      </a:cubicBezTo>
                      <a:cubicBezTo>
                        <a:pt x="296" y="88"/>
                        <a:pt x="296" y="87"/>
                        <a:pt x="296" y="87"/>
                      </a:cubicBezTo>
                      <a:cubicBezTo>
                        <a:pt x="299" y="87"/>
                        <a:pt x="301" y="89"/>
                        <a:pt x="304" y="88"/>
                      </a:cubicBezTo>
                      <a:cubicBezTo>
                        <a:pt x="304" y="85"/>
                        <a:pt x="300" y="82"/>
                        <a:pt x="298" y="80"/>
                      </a:cubicBezTo>
                      <a:cubicBezTo>
                        <a:pt x="297" y="80"/>
                        <a:pt x="295" y="79"/>
                        <a:pt x="295" y="80"/>
                      </a:cubicBezTo>
                      <a:cubicBezTo>
                        <a:pt x="295" y="80"/>
                        <a:pt x="295" y="80"/>
                        <a:pt x="295" y="80"/>
                      </a:cubicBezTo>
                      <a:cubicBezTo>
                        <a:pt x="295" y="80"/>
                        <a:pt x="295" y="80"/>
                        <a:pt x="295" y="80"/>
                      </a:cubicBezTo>
                      <a:close/>
                      <a:moveTo>
                        <a:pt x="322" y="81"/>
                      </a:moveTo>
                      <a:cubicBezTo>
                        <a:pt x="324" y="82"/>
                        <a:pt x="325" y="81"/>
                        <a:pt x="327" y="80"/>
                      </a:cubicBezTo>
                      <a:cubicBezTo>
                        <a:pt x="327" y="80"/>
                        <a:pt x="326" y="79"/>
                        <a:pt x="326" y="79"/>
                      </a:cubicBezTo>
                      <a:cubicBezTo>
                        <a:pt x="324" y="78"/>
                        <a:pt x="323" y="80"/>
                        <a:pt x="322" y="81"/>
                      </a:cubicBezTo>
                      <a:cubicBezTo>
                        <a:pt x="322" y="81"/>
                        <a:pt x="322" y="81"/>
                        <a:pt x="322" y="81"/>
                      </a:cubicBezTo>
                      <a:cubicBezTo>
                        <a:pt x="322" y="81"/>
                        <a:pt x="322" y="81"/>
                        <a:pt x="322" y="81"/>
                      </a:cubicBezTo>
                      <a:close/>
                      <a:moveTo>
                        <a:pt x="321" y="77"/>
                      </a:moveTo>
                      <a:cubicBezTo>
                        <a:pt x="321" y="77"/>
                        <a:pt x="321" y="78"/>
                        <a:pt x="322" y="78"/>
                      </a:cubicBezTo>
                      <a:cubicBezTo>
                        <a:pt x="323" y="78"/>
                        <a:pt x="322" y="77"/>
                        <a:pt x="323" y="77"/>
                      </a:cubicBezTo>
                      <a:cubicBezTo>
                        <a:pt x="324" y="76"/>
                        <a:pt x="323" y="75"/>
                        <a:pt x="323" y="75"/>
                      </a:cubicBezTo>
                      <a:cubicBezTo>
                        <a:pt x="321" y="75"/>
                        <a:pt x="322" y="76"/>
                        <a:pt x="321" y="77"/>
                      </a:cubicBezTo>
                      <a:cubicBezTo>
                        <a:pt x="321" y="77"/>
                        <a:pt x="321" y="77"/>
                        <a:pt x="321" y="77"/>
                      </a:cubicBezTo>
                      <a:cubicBezTo>
                        <a:pt x="321" y="77"/>
                        <a:pt x="321" y="77"/>
                        <a:pt x="321" y="77"/>
                      </a:cubicBezTo>
                      <a:close/>
                      <a:moveTo>
                        <a:pt x="282" y="73"/>
                      </a:moveTo>
                      <a:cubicBezTo>
                        <a:pt x="281" y="79"/>
                        <a:pt x="285" y="84"/>
                        <a:pt x="290" y="87"/>
                      </a:cubicBezTo>
                      <a:cubicBezTo>
                        <a:pt x="292" y="88"/>
                        <a:pt x="291" y="85"/>
                        <a:pt x="291" y="84"/>
                      </a:cubicBezTo>
                      <a:cubicBezTo>
                        <a:pt x="293" y="82"/>
                        <a:pt x="292" y="78"/>
                        <a:pt x="290" y="76"/>
                      </a:cubicBezTo>
                      <a:cubicBezTo>
                        <a:pt x="289" y="74"/>
                        <a:pt x="286" y="74"/>
                        <a:pt x="283" y="73"/>
                      </a:cubicBezTo>
                      <a:cubicBezTo>
                        <a:pt x="283" y="73"/>
                        <a:pt x="282" y="73"/>
                        <a:pt x="282" y="73"/>
                      </a:cubicBezTo>
                      <a:cubicBezTo>
                        <a:pt x="282" y="73"/>
                        <a:pt x="282" y="73"/>
                        <a:pt x="282" y="73"/>
                      </a:cubicBezTo>
                      <a:cubicBezTo>
                        <a:pt x="282" y="73"/>
                        <a:pt x="282" y="73"/>
                        <a:pt x="282" y="73"/>
                      </a:cubicBezTo>
                      <a:close/>
                      <a:moveTo>
                        <a:pt x="288" y="70"/>
                      </a:moveTo>
                      <a:cubicBezTo>
                        <a:pt x="288" y="71"/>
                        <a:pt x="288" y="71"/>
                        <a:pt x="288" y="71"/>
                      </a:cubicBezTo>
                      <a:cubicBezTo>
                        <a:pt x="288" y="71"/>
                        <a:pt x="288" y="71"/>
                        <a:pt x="288" y="71"/>
                      </a:cubicBezTo>
                      <a:cubicBezTo>
                        <a:pt x="290" y="73"/>
                        <a:pt x="293" y="73"/>
                        <a:pt x="293" y="76"/>
                      </a:cubicBezTo>
                      <a:cubicBezTo>
                        <a:pt x="293" y="76"/>
                        <a:pt x="293" y="76"/>
                        <a:pt x="294" y="76"/>
                      </a:cubicBezTo>
                      <a:cubicBezTo>
                        <a:pt x="294" y="74"/>
                        <a:pt x="292" y="73"/>
                        <a:pt x="291" y="71"/>
                      </a:cubicBezTo>
                      <a:cubicBezTo>
                        <a:pt x="290" y="71"/>
                        <a:pt x="289" y="69"/>
                        <a:pt x="288" y="70"/>
                      </a:cubicBezTo>
                      <a:cubicBezTo>
                        <a:pt x="288" y="70"/>
                        <a:pt x="288" y="70"/>
                        <a:pt x="288" y="70"/>
                      </a:cubicBezTo>
                      <a:cubicBezTo>
                        <a:pt x="288" y="70"/>
                        <a:pt x="288" y="70"/>
                        <a:pt x="288" y="70"/>
                      </a:cubicBezTo>
                      <a:close/>
                      <a:moveTo>
                        <a:pt x="270" y="69"/>
                      </a:moveTo>
                      <a:cubicBezTo>
                        <a:pt x="270" y="74"/>
                        <a:pt x="274" y="77"/>
                        <a:pt x="278" y="80"/>
                      </a:cubicBezTo>
                      <a:cubicBezTo>
                        <a:pt x="278" y="80"/>
                        <a:pt x="279" y="80"/>
                        <a:pt x="280" y="80"/>
                      </a:cubicBezTo>
                      <a:cubicBezTo>
                        <a:pt x="281" y="79"/>
                        <a:pt x="280" y="78"/>
                        <a:pt x="280" y="77"/>
                      </a:cubicBezTo>
                      <a:cubicBezTo>
                        <a:pt x="279" y="73"/>
                        <a:pt x="273" y="74"/>
                        <a:pt x="272" y="69"/>
                      </a:cubicBezTo>
                      <a:cubicBezTo>
                        <a:pt x="272" y="68"/>
                        <a:pt x="270" y="68"/>
                        <a:pt x="270" y="69"/>
                      </a:cubicBezTo>
                      <a:cubicBezTo>
                        <a:pt x="270" y="69"/>
                        <a:pt x="270" y="69"/>
                        <a:pt x="270" y="69"/>
                      </a:cubicBezTo>
                      <a:cubicBezTo>
                        <a:pt x="270" y="69"/>
                        <a:pt x="270" y="69"/>
                        <a:pt x="270" y="69"/>
                      </a:cubicBezTo>
                      <a:close/>
                      <a:moveTo>
                        <a:pt x="261" y="61"/>
                      </a:moveTo>
                      <a:cubicBezTo>
                        <a:pt x="262" y="64"/>
                        <a:pt x="261" y="67"/>
                        <a:pt x="264" y="68"/>
                      </a:cubicBezTo>
                      <a:cubicBezTo>
                        <a:pt x="265" y="68"/>
                        <a:pt x="266" y="69"/>
                        <a:pt x="267" y="69"/>
                      </a:cubicBezTo>
                      <a:cubicBezTo>
                        <a:pt x="267" y="68"/>
                        <a:pt x="267" y="67"/>
                        <a:pt x="268" y="66"/>
                      </a:cubicBezTo>
                      <a:cubicBezTo>
                        <a:pt x="269" y="66"/>
                        <a:pt x="270" y="66"/>
                        <a:pt x="270" y="65"/>
                      </a:cubicBezTo>
                      <a:cubicBezTo>
                        <a:pt x="269" y="64"/>
                        <a:pt x="268" y="65"/>
                        <a:pt x="267" y="64"/>
                      </a:cubicBezTo>
                      <a:cubicBezTo>
                        <a:pt x="265" y="63"/>
                        <a:pt x="264" y="61"/>
                        <a:pt x="262" y="61"/>
                      </a:cubicBezTo>
                      <a:cubicBezTo>
                        <a:pt x="262" y="61"/>
                        <a:pt x="262" y="61"/>
                        <a:pt x="262" y="61"/>
                      </a:cubicBezTo>
                      <a:cubicBezTo>
                        <a:pt x="261" y="61"/>
                        <a:pt x="261" y="61"/>
                        <a:pt x="261" y="61"/>
                      </a:cubicBezTo>
                      <a:cubicBezTo>
                        <a:pt x="261" y="61"/>
                        <a:pt x="261" y="61"/>
                        <a:pt x="261" y="61"/>
                      </a:cubicBezTo>
                      <a:close/>
                      <a:moveTo>
                        <a:pt x="274" y="62"/>
                      </a:moveTo>
                      <a:cubicBezTo>
                        <a:pt x="274" y="64"/>
                        <a:pt x="274" y="67"/>
                        <a:pt x="275" y="69"/>
                      </a:cubicBezTo>
                      <a:cubicBezTo>
                        <a:pt x="277" y="70"/>
                        <a:pt x="278" y="70"/>
                        <a:pt x="280" y="70"/>
                      </a:cubicBezTo>
                      <a:cubicBezTo>
                        <a:pt x="281" y="69"/>
                        <a:pt x="282" y="70"/>
                        <a:pt x="284" y="69"/>
                      </a:cubicBezTo>
                      <a:cubicBezTo>
                        <a:pt x="285" y="69"/>
                        <a:pt x="284" y="67"/>
                        <a:pt x="284" y="66"/>
                      </a:cubicBezTo>
                      <a:cubicBezTo>
                        <a:pt x="282" y="64"/>
                        <a:pt x="279" y="61"/>
                        <a:pt x="276" y="61"/>
                      </a:cubicBezTo>
                      <a:cubicBezTo>
                        <a:pt x="275" y="60"/>
                        <a:pt x="274" y="60"/>
                        <a:pt x="274" y="62"/>
                      </a:cubicBezTo>
                      <a:cubicBezTo>
                        <a:pt x="274" y="62"/>
                        <a:pt x="274" y="62"/>
                        <a:pt x="274" y="62"/>
                      </a:cubicBezTo>
                      <a:cubicBezTo>
                        <a:pt x="274" y="62"/>
                        <a:pt x="274" y="62"/>
                        <a:pt x="274" y="62"/>
                      </a:cubicBezTo>
                      <a:close/>
                      <a:moveTo>
                        <a:pt x="250" y="58"/>
                      </a:moveTo>
                      <a:cubicBezTo>
                        <a:pt x="250" y="60"/>
                        <a:pt x="253" y="59"/>
                        <a:pt x="254" y="60"/>
                      </a:cubicBezTo>
                      <a:cubicBezTo>
                        <a:pt x="255" y="61"/>
                        <a:pt x="256" y="62"/>
                        <a:pt x="257" y="63"/>
                      </a:cubicBezTo>
                      <a:cubicBezTo>
                        <a:pt x="260" y="63"/>
                        <a:pt x="258" y="60"/>
                        <a:pt x="260" y="59"/>
                      </a:cubicBezTo>
                      <a:cubicBezTo>
                        <a:pt x="260" y="57"/>
                        <a:pt x="258" y="57"/>
                        <a:pt x="257" y="56"/>
                      </a:cubicBezTo>
                      <a:cubicBezTo>
                        <a:pt x="255" y="56"/>
                        <a:pt x="251" y="55"/>
                        <a:pt x="250" y="58"/>
                      </a:cubicBezTo>
                      <a:cubicBezTo>
                        <a:pt x="250" y="58"/>
                        <a:pt x="250" y="58"/>
                        <a:pt x="250" y="58"/>
                      </a:cubicBezTo>
                      <a:cubicBezTo>
                        <a:pt x="250" y="58"/>
                        <a:pt x="250" y="58"/>
                        <a:pt x="250" y="58"/>
                      </a:cubicBezTo>
                      <a:close/>
                      <a:moveTo>
                        <a:pt x="277" y="57"/>
                      </a:moveTo>
                      <a:cubicBezTo>
                        <a:pt x="286" y="64"/>
                        <a:pt x="294" y="74"/>
                        <a:pt x="304" y="78"/>
                      </a:cubicBezTo>
                      <a:cubicBezTo>
                        <a:pt x="305" y="78"/>
                        <a:pt x="307" y="78"/>
                        <a:pt x="308" y="78"/>
                      </a:cubicBezTo>
                      <a:cubicBezTo>
                        <a:pt x="309" y="77"/>
                        <a:pt x="308" y="76"/>
                        <a:pt x="307" y="75"/>
                      </a:cubicBezTo>
                      <a:cubicBezTo>
                        <a:pt x="305" y="71"/>
                        <a:pt x="299" y="75"/>
                        <a:pt x="296" y="72"/>
                      </a:cubicBezTo>
                      <a:cubicBezTo>
                        <a:pt x="290" y="67"/>
                        <a:pt x="284" y="60"/>
                        <a:pt x="278" y="55"/>
                      </a:cubicBezTo>
                      <a:cubicBezTo>
                        <a:pt x="278" y="55"/>
                        <a:pt x="278" y="55"/>
                        <a:pt x="278" y="55"/>
                      </a:cubicBezTo>
                      <a:cubicBezTo>
                        <a:pt x="277" y="55"/>
                        <a:pt x="277" y="55"/>
                        <a:pt x="277" y="55"/>
                      </a:cubicBezTo>
                      <a:cubicBezTo>
                        <a:pt x="277" y="57"/>
                        <a:pt x="277" y="57"/>
                        <a:pt x="277" y="57"/>
                      </a:cubicBezTo>
                      <a:cubicBezTo>
                        <a:pt x="277" y="57"/>
                        <a:pt x="277" y="57"/>
                        <a:pt x="277" y="57"/>
                      </a:cubicBezTo>
                      <a:close/>
                      <a:moveTo>
                        <a:pt x="241" y="53"/>
                      </a:moveTo>
                      <a:cubicBezTo>
                        <a:pt x="241" y="54"/>
                        <a:pt x="241" y="54"/>
                        <a:pt x="241" y="54"/>
                      </a:cubicBezTo>
                      <a:cubicBezTo>
                        <a:pt x="241" y="54"/>
                        <a:pt x="241" y="54"/>
                        <a:pt x="241" y="54"/>
                      </a:cubicBezTo>
                      <a:cubicBezTo>
                        <a:pt x="242" y="54"/>
                        <a:pt x="243" y="55"/>
                        <a:pt x="244" y="55"/>
                      </a:cubicBezTo>
                      <a:cubicBezTo>
                        <a:pt x="244" y="54"/>
                        <a:pt x="243" y="54"/>
                        <a:pt x="242" y="53"/>
                      </a:cubicBezTo>
                      <a:cubicBezTo>
                        <a:pt x="241" y="53"/>
                        <a:pt x="241" y="53"/>
                        <a:pt x="241" y="53"/>
                      </a:cubicBezTo>
                      <a:cubicBezTo>
                        <a:pt x="241" y="53"/>
                        <a:pt x="241" y="53"/>
                        <a:pt x="241" y="53"/>
                      </a:cubicBezTo>
                      <a:cubicBezTo>
                        <a:pt x="241" y="53"/>
                        <a:pt x="241" y="53"/>
                        <a:pt x="241" y="53"/>
                      </a:cubicBezTo>
                      <a:close/>
                      <a:moveTo>
                        <a:pt x="262" y="53"/>
                      </a:moveTo>
                      <a:cubicBezTo>
                        <a:pt x="263" y="57"/>
                        <a:pt x="266" y="61"/>
                        <a:pt x="270" y="61"/>
                      </a:cubicBezTo>
                      <a:cubicBezTo>
                        <a:pt x="273" y="61"/>
                        <a:pt x="271" y="58"/>
                        <a:pt x="271" y="56"/>
                      </a:cubicBezTo>
                      <a:cubicBezTo>
                        <a:pt x="270" y="53"/>
                        <a:pt x="266" y="54"/>
                        <a:pt x="263" y="52"/>
                      </a:cubicBezTo>
                      <a:cubicBezTo>
                        <a:pt x="262" y="52"/>
                        <a:pt x="262" y="53"/>
                        <a:pt x="262" y="53"/>
                      </a:cubicBezTo>
                      <a:cubicBezTo>
                        <a:pt x="262" y="53"/>
                        <a:pt x="262" y="53"/>
                        <a:pt x="262" y="53"/>
                      </a:cubicBezTo>
                      <a:cubicBezTo>
                        <a:pt x="262" y="53"/>
                        <a:pt x="262" y="53"/>
                        <a:pt x="262" y="53"/>
                      </a:cubicBezTo>
                      <a:close/>
                      <a:moveTo>
                        <a:pt x="278" y="52"/>
                      </a:moveTo>
                      <a:cubicBezTo>
                        <a:pt x="285" y="59"/>
                        <a:pt x="292" y="67"/>
                        <a:pt x="300" y="70"/>
                      </a:cubicBezTo>
                      <a:cubicBezTo>
                        <a:pt x="301" y="71"/>
                        <a:pt x="301" y="70"/>
                        <a:pt x="301" y="69"/>
                      </a:cubicBezTo>
                      <a:cubicBezTo>
                        <a:pt x="299" y="67"/>
                        <a:pt x="296" y="66"/>
                        <a:pt x="294" y="65"/>
                      </a:cubicBezTo>
                      <a:cubicBezTo>
                        <a:pt x="289" y="61"/>
                        <a:pt x="284" y="56"/>
                        <a:pt x="279" y="51"/>
                      </a:cubicBezTo>
                      <a:cubicBezTo>
                        <a:pt x="279" y="51"/>
                        <a:pt x="279" y="51"/>
                        <a:pt x="279" y="51"/>
                      </a:cubicBezTo>
                      <a:cubicBezTo>
                        <a:pt x="278" y="51"/>
                        <a:pt x="278" y="51"/>
                        <a:pt x="278" y="51"/>
                      </a:cubicBezTo>
                      <a:cubicBezTo>
                        <a:pt x="278" y="52"/>
                        <a:pt x="278" y="52"/>
                        <a:pt x="278" y="52"/>
                      </a:cubicBezTo>
                      <a:cubicBezTo>
                        <a:pt x="278" y="52"/>
                        <a:pt x="278" y="52"/>
                        <a:pt x="278" y="52"/>
                      </a:cubicBezTo>
                      <a:close/>
                      <a:moveTo>
                        <a:pt x="269" y="51"/>
                      </a:moveTo>
                      <a:cubicBezTo>
                        <a:pt x="270" y="53"/>
                        <a:pt x="273" y="52"/>
                        <a:pt x="274" y="52"/>
                      </a:cubicBezTo>
                      <a:cubicBezTo>
                        <a:pt x="274" y="52"/>
                        <a:pt x="274" y="52"/>
                        <a:pt x="274" y="52"/>
                      </a:cubicBezTo>
                      <a:cubicBezTo>
                        <a:pt x="275" y="52"/>
                        <a:pt x="275" y="52"/>
                        <a:pt x="275" y="52"/>
                      </a:cubicBezTo>
                      <a:cubicBezTo>
                        <a:pt x="275" y="52"/>
                        <a:pt x="275" y="52"/>
                        <a:pt x="275" y="52"/>
                      </a:cubicBezTo>
                      <a:cubicBezTo>
                        <a:pt x="275" y="51"/>
                        <a:pt x="274" y="50"/>
                        <a:pt x="273" y="50"/>
                      </a:cubicBezTo>
                      <a:cubicBezTo>
                        <a:pt x="272" y="50"/>
                        <a:pt x="270" y="50"/>
                        <a:pt x="269" y="51"/>
                      </a:cubicBezTo>
                      <a:cubicBezTo>
                        <a:pt x="269" y="51"/>
                        <a:pt x="269" y="51"/>
                        <a:pt x="269" y="51"/>
                      </a:cubicBezTo>
                      <a:cubicBezTo>
                        <a:pt x="269" y="51"/>
                        <a:pt x="269" y="51"/>
                        <a:pt x="269" y="51"/>
                      </a:cubicBezTo>
                      <a:close/>
                      <a:moveTo>
                        <a:pt x="280" y="48"/>
                      </a:moveTo>
                      <a:cubicBezTo>
                        <a:pt x="298" y="64"/>
                        <a:pt x="298" y="64"/>
                        <a:pt x="298" y="64"/>
                      </a:cubicBezTo>
                      <a:cubicBezTo>
                        <a:pt x="298" y="64"/>
                        <a:pt x="298" y="64"/>
                        <a:pt x="298" y="64"/>
                      </a:cubicBezTo>
                      <a:cubicBezTo>
                        <a:pt x="298" y="65"/>
                        <a:pt x="299" y="65"/>
                        <a:pt x="299" y="65"/>
                      </a:cubicBezTo>
                      <a:cubicBezTo>
                        <a:pt x="299" y="65"/>
                        <a:pt x="299" y="65"/>
                        <a:pt x="299" y="65"/>
                      </a:cubicBezTo>
                      <a:cubicBezTo>
                        <a:pt x="299" y="64"/>
                        <a:pt x="299" y="64"/>
                        <a:pt x="299" y="64"/>
                      </a:cubicBezTo>
                      <a:cubicBezTo>
                        <a:pt x="299" y="64"/>
                        <a:pt x="299" y="64"/>
                        <a:pt x="299" y="64"/>
                      </a:cubicBezTo>
                      <a:cubicBezTo>
                        <a:pt x="293" y="58"/>
                        <a:pt x="287" y="53"/>
                        <a:pt x="280" y="47"/>
                      </a:cubicBezTo>
                      <a:cubicBezTo>
                        <a:pt x="280" y="47"/>
                        <a:pt x="280" y="47"/>
                        <a:pt x="280" y="48"/>
                      </a:cubicBezTo>
                      <a:cubicBezTo>
                        <a:pt x="280" y="48"/>
                        <a:pt x="280" y="48"/>
                        <a:pt x="280" y="48"/>
                      </a:cubicBezTo>
                      <a:cubicBezTo>
                        <a:pt x="280" y="48"/>
                        <a:pt x="280" y="48"/>
                        <a:pt x="280" y="48"/>
                      </a:cubicBezTo>
                      <a:close/>
                      <a:moveTo>
                        <a:pt x="242" y="48"/>
                      </a:moveTo>
                      <a:cubicBezTo>
                        <a:pt x="242" y="50"/>
                        <a:pt x="243" y="51"/>
                        <a:pt x="244" y="52"/>
                      </a:cubicBezTo>
                      <a:cubicBezTo>
                        <a:pt x="246" y="52"/>
                        <a:pt x="248" y="55"/>
                        <a:pt x="251" y="54"/>
                      </a:cubicBezTo>
                      <a:cubicBezTo>
                        <a:pt x="253" y="54"/>
                        <a:pt x="254" y="52"/>
                        <a:pt x="256" y="52"/>
                      </a:cubicBezTo>
                      <a:cubicBezTo>
                        <a:pt x="257" y="52"/>
                        <a:pt x="257" y="51"/>
                        <a:pt x="256" y="51"/>
                      </a:cubicBezTo>
                      <a:cubicBezTo>
                        <a:pt x="252" y="49"/>
                        <a:pt x="248" y="47"/>
                        <a:pt x="243" y="47"/>
                      </a:cubicBezTo>
                      <a:cubicBezTo>
                        <a:pt x="243" y="47"/>
                        <a:pt x="243" y="47"/>
                        <a:pt x="243" y="47"/>
                      </a:cubicBezTo>
                      <a:cubicBezTo>
                        <a:pt x="242" y="48"/>
                        <a:pt x="242" y="48"/>
                        <a:pt x="242" y="48"/>
                      </a:cubicBezTo>
                      <a:cubicBezTo>
                        <a:pt x="242" y="48"/>
                        <a:pt x="242" y="48"/>
                        <a:pt x="242" y="48"/>
                      </a:cubicBezTo>
                      <a:close/>
                      <a:moveTo>
                        <a:pt x="179" y="101"/>
                      </a:moveTo>
                      <a:cubicBezTo>
                        <a:pt x="201" y="117"/>
                        <a:pt x="201" y="117"/>
                        <a:pt x="201" y="117"/>
                      </a:cubicBezTo>
                      <a:cubicBezTo>
                        <a:pt x="193" y="91"/>
                        <a:pt x="193" y="91"/>
                        <a:pt x="193" y="91"/>
                      </a:cubicBezTo>
                      <a:cubicBezTo>
                        <a:pt x="193" y="91"/>
                        <a:pt x="193" y="91"/>
                        <a:pt x="193" y="91"/>
                      </a:cubicBezTo>
                      <a:cubicBezTo>
                        <a:pt x="217" y="73"/>
                        <a:pt x="217" y="73"/>
                        <a:pt x="217" y="73"/>
                      </a:cubicBezTo>
                      <a:cubicBezTo>
                        <a:pt x="188" y="73"/>
                        <a:pt x="188" y="73"/>
                        <a:pt x="188" y="73"/>
                      </a:cubicBezTo>
                      <a:cubicBezTo>
                        <a:pt x="179" y="46"/>
                        <a:pt x="179" y="46"/>
                        <a:pt x="179" y="46"/>
                      </a:cubicBezTo>
                      <a:cubicBezTo>
                        <a:pt x="170" y="73"/>
                        <a:pt x="170" y="73"/>
                        <a:pt x="170" y="73"/>
                      </a:cubicBezTo>
                      <a:cubicBezTo>
                        <a:pt x="142" y="73"/>
                        <a:pt x="142" y="73"/>
                        <a:pt x="142" y="73"/>
                      </a:cubicBezTo>
                      <a:cubicBezTo>
                        <a:pt x="165" y="91"/>
                        <a:pt x="165" y="91"/>
                        <a:pt x="165" y="91"/>
                      </a:cubicBezTo>
                      <a:cubicBezTo>
                        <a:pt x="165" y="91"/>
                        <a:pt x="165" y="91"/>
                        <a:pt x="165" y="91"/>
                      </a:cubicBezTo>
                      <a:cubicBezTo>
                        <a:pt x="157" y="117"/>
                        <a:pt x="157" y="117"/>
                        <a:pt x="157" y="117"/>
                      </a:cubicBezTo>
                      <a:cubicBezTo>
                        <a:pt x="179" y="101"/>
                        <a:pt x="179" y="101"/>
                        <a:pt x="179" y="101"/>
                      </a:cubicBezTo>
                      <a:close/>
                      <a:moveTo>
                        <a:pt x="282" y="46"/>
                      </a:moveTo>
                      <a:cubicBezTo>
                        <a:pt x="289" y="52"/>
                        <a:pt x="297" y="57"/>
                        <a:pt x="303" y="64"/>
                      </a:cubicBezTo>
                      <a:cubicBezTo>
                        <a:pt x="303" y="66"/>
                        <a:pt x="304" y="67"/>
                        <a:pt x="303" y="69"/>
                      </a:cubicBezTo>
                      <a:cubicBezTo>
                        <a:pt x="303" y="70"/>
                        <a:pt x="303" y="71"/>
                        <a:pt x="304" y="72"/>
                      </a:cubicBezTo>
                      <a:cubicBezTo>
                        <a:pt x="305" y="72"/>
                        <a:pt x="307" y="72"/>
                        <a:pt x="307" y="71"/>
                      </a:cubicBezTo>
                      <a:cubicBezTo>
                        <a:pt x="308" y="66"/>
                        <a:pt x="303" y="63"/>
                        <a:pt x="300" y="60"/>
                      </a:cubicBezTo>
                      <a:cubicBezTo>
                        <a:pt x="295" y="54"/>
                        <a:pt x="289" y="50"/>
                        <a:pt x="283" y="45"/>
                      </a:cubicBezTo>
                      <a:cubicBezTo>
                        <a:pt x="283" y="45"/>
                        <a:pt x="282" y="45"/>
                        <a:pt x="282" y="46"/>
                      </a:cubicBezTo>
                      <a:cubicBezTo>
                        <a:pt x="282" y="46"/>
                        <a:pt x="282" y="46"/>
                        <a:pt x="282" y="46"/>
                      </a:cubicBezTo>
                      <a:cubicBezTo>
                        <a:pt x="282" y="46"/>
                        <a:pt x="282" y="46"/>
                        <a:pt x="282" y="46"/>
                      </a:cubicBezTo>
                      <a:close/>
                      <a:moveTo>
                        <a:pt x="228" y="48"/>
                      </a:moveTo>
                      <a:cubicBezTo>
                        <a:pt x="228" y="48"/>
                        <a:pt x="228" y="48"/>
                        <a:pt x="228" y="48"/>
                      </a:cubicBezTo>
                      <a:cubicBezTo>
                        <a:pt x="228" y="48"/>
                        <a:pt x="228" y="48"/>
                        <a:pt x="228" y="48"/>
                      </a:cubicBezTo>
                      <a:cubicBezTo>
                        <a:pt x="232" y="49"/>
                        <a:pt x="235" y="52"/>
                        <a:pt x="240" y="51"/>
                      </a:cubicBezTo>
                      <a:cubicBezTo>
                        <a:pt x="239" y="50"/>
                        <a:pt x="238" y="49"/>
                        <a:pt x="238" y="47"/>
                      </a:cubicBezTo>
                      <a:cubicBezTo>
                        <a:pt x="238" y="47"/>
                        <a:pt x="239" y="46"/>
                        <a:pt x="239" y="45"/>
                      </a:cubicBezTo>
                      <a:cubicBezTo>
                        <a:pt x="237" y="44"/>
                        <a:pt x="234" y="44"/>
                        <a:pt x="232" y="45"/>
                      </a:cubicBezTo>
                      <a:cubicBezTo>
                        <a:pt x="230" y="45"/>
                        <a:pt x="228" y="46"/>
                        <a:pt x="228" y="48"/>
                      </a:cubicBezTo>
                      <a:cubicBezTo>
                        <a:pt x="228" y="48"/>
                        <a:pt x="228" y="48"/>
                        <a:pt x="228" y="48"/>
                      </a:cubicBezTo>
                      <a:cubicBezTo>
                        <a:pt x="228" y="48"/>
                        <a:pt x="228" y="48"/>
                        <a:pt x="228" y="48"/>
                      </a:cubicBezTo>
                      <a:close/>
                      <a:moveTo>
                        <a:pt x="249" y="45"/>
                      </a:moveTo>
                      <a:cubicBezTo>
                        <a:pt x="253" y="45"/>
                        <a:pt x="257" y="48"/>
                        <a:pt x="260" y="50"/>
                      </a:cubicBezTo>
                      <a:cubicBezTo>
                        <a:pt x="260" y="50"/>
                        <a:pt x="260" y="50"/>
                        <a:pt x="260" y="50"/>
                      </a:cubicBezTo>
                      <a:cubicBezTo>
                        <a:pt x="260" y="50"/>
                        <a:pt x="260" y="50"/>
                        <a:pt x="260" y="50"/>
                      </a:cubicBezTo>
                      <a:cubicBezTo>
                        <a:pt x="260" y="50"/>
                        <a:pt x="260" y="50"/>
                        <a:pt x="260" y="50"/>
                      </a:cubicBezTo>
                      <a:cubicBezTo>
                        <a:pt x="258" y="46"/>
                        <a:pt x="254" y="44"/>
                        <a:pt x="250" y="42"/>
                      </a:cubicBezTo>
                      <a:cubicBezTo>
                        <a:pt x="250" y="42"/>
                        <a:pt x="250" y="42"/>
                        <a:pt x="250" y="42"/>
                      </a:cubicBezTo>
                      <a:cubicBezTo>
                        <a:pt x="249" y="42"/>
                        <a:pt x="249" y="42"/>
                        <a:pt x="249" y="42"/>
                      </a:cubicBezTo>
                      <a:cubicBezTo>
                        <a:pt x="249" y="45"/>
                        <a:pt x="249" y="45"/>
                        <a:pt x="249" y="45"/>
                      </a:cubicBezTo>
                      <a:cubicBezTo>
                        <a:pt x="249" y="45"/>
                        <a:pt x="249" y="45"/>
                        <a:pt x="249" y="45"/>
                      </a:cubicBezTo>
                      <a:close/>
                      <a:moveTo>
                        <a:pt x="257" y="42"/>
                      </a:moveTo>
                      <a:cubicBezTo>
                        <a:pt x="262" y="45"/>
                        <a:pt x="267" y="49"/>
                        <a:pt x="274" y="48"/>
                      </a:cubicBezTo>
                      <a:cubicBezTo>
                        <a:pt x="275" y="47"/>
                        <a:pt x="275" y="46"/>
                        <a:pt x="275" y="44"/>
                      </a:cubicBezTo>
                      <a:cubicBezTo>
                        <a:pt x="272" y="40"/>
                        <a:pt x="267" y="43"/>
                        <a:pt x="262" y="43"/>
                      </a:cubicBezTo>
                      <a:cubicBezTo>
                        <a:pt x="262" y="43"/>
                        <a:pt x="262" y="43"/>
                        <a:pt x="262" y="43"/>
                      </a:cubicBezTo>
                      <a:cubicBezTo>
                        <a:pt x="257" y="42"/>
                        <a:pt x="257" y="42"/>
                        <a:pt x="257" y="42"/>
                      </a:cubicBezTo>
                      <a:cubicBezTo>
                        <a:pt x="257" y="42"/>
                        <a:pt x="257" y="42"/>
                        <a:pt x="257" y="42"/>
                      </a:cubicBezTo>
                      <a:close/>
                      <a:moveTo>
                        <a:pt x="216" y="42"/>
                      </a:moveTo>
                      <a:cubicBezTo>
                        <a:pt x="217" y="44"/>
                        <a:pt x="220" y="45"/>
                        <a:pt x="221" y="46"/>
                      </a:cubicBezTo>
                      <a:cubicBezTo>
                        <a:pt x="222" y="46"/>
                        <a:pt x="224" y="48"/>
                        <a:pt x="224" y="46"/>
                      </a:cubicBezTo>
                      <a:cubicBezTo>
                        <a:pt x="224" y="45"/>
                        <a:pt x="225" y="45"/>
                        <a:pt x="226" y="44"/>
                      </a:cubicBezTo>
                      <a:cubicBezTo>
                        <a:pt x="227" y="44"/>
                        <a:pt x="228" y="44"/>
                        <a:pt x="229" y="43"/>
                      </a:cubicBezTo>
                      <a:cubicBezTo>
                        <a:pt x="229" y="41"/>
                        <a:pt x="227" y="41"/>
                        <a:pt x="227" y="41"/>
                      </a:cubicBezTo>
                      <a:cubicBezTo>
                        <a:pt x="224" y="40"/>
                        <a:pt x="218" y="38"/>
                        <a:pt x="216" y="42"/>
                      </a:cubicBezTo>
                      <a:cubicBezTo>
                        <a:pt x="216" y="42"/>
                        <a:pt x="216" y="42"/>
                        <a:pt x="216" y="42"/>
                      </a:cubicBezTo>
                      <a:cubicBezTo>
                        <a:pt x="216" y="42"/>
                        <a:pt x="216" y="42"/>
                        <a:pt x="216" y="42"/>
                      </a:cubicBezTo>
                      <a:close/>
                      <a:moveTo>
                        <a:pt x="200" y="39"/>
                      </a:moveTo>
                      <a:cubicBezTo>
                        <a:pt x="199" y="40"/>
                        <a:pt x="201" y="41"/>
                        <a:pt x="202" y="41"/>
                      </a:cubicBezTo>
                      <a:cubicBezTo>
                        <a:pt x="204" y="42"/>
                        <a:pt x="208" y="41"/>
                        <a:pt x="210" y="43"/>
                      </a:cubicBezTo>
                      <a:cubicBezTo>
                        <a:pt x="211" y="43"/>
                        <a:pt x="212" y="44"/>
                        <a:pt x="212" y="43"/>
                      </a:cubicBezTo>
                      <a:cubicBezTo>
                        <a:pt x="212" y="42"/>
                        <a:pt x="211" y="41"/>
                        <a:pt x="210" y="40"/>
                      </a:cubicBezTo>
                      <a:cubicBezTo>
                        <a:pt x="206" y="40"/>
                        <a:pt x="203" y="41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lose/>
                      <a:moveTo>
                        <a:pt x="233" y="40"/>
                      </a:moveTo>
                      <a:cubicBezTo>
                        <a:pt x="233" y="40"/>
                        <a:pt x="232" y="41"/>
                        <a:pt x="233" y="41"/>
                      </a:cubicBezTo>
                      <a:cubicBezTo>
                        <a:pt x="237" y="41"/>
                        <a:pt x="240" y="43"/>
                        <a:pt x="244" y="43"/>
                      </a:cubicBezTo>
                      <a:cubicBezTo>
                        <a:pt x="245" y="43"/>
                        <a:pt x="245" y="42"/>
                        <a:pt x="245" y="41"/>
                      </a:cubicBezTo>
                      <a:cubicBezTo>
                        <a:pt x="243" y="39"/>
                        <a:pt x="239" y="38"/>
                        <a:pt x="236" y="38"/>
                      </a:cubicBezTo>
                      <a:cubicBezTo>
                        <a:pt x="235" y="39"/>
                        <a:pt x="234" y="39"/>
                        <a:pt x="233" y="40"/>
                      </a:cubicBezTo>
                      <a:cubicBezTo>
                        <a:pt x="233" y="40"/>
                        <a:pt x="233" y="40"/>
                        <a:pt x="233" y="40"/>
                      </a:cubicBezTo>
                      <a:cubicBezTo>
                        <a:pt x="233" y="40"/>
                        <a:pt x="233" y="40"/>
                        <a:pt x="233" y="40"/>
                      </a:cubicBezTo>
                      <a:close/>
                      <a:moveTo>
                        <a:pt x="252" y="35"/>
                      </a:moveTo>
                      <a:cubicBezTo>
                        <a:pt x="249" y="35"/>
                        <a:pt x="247" y="35"/>
                        <a:pt x="244" y="35"/>
                      </a:cubicBezTo>
                      <a:cubicBezTo>
                        <a:pt x="244" y="35"/>
                        <a:pt x="244" y="35"/>
                        <a:pt x="244" y="35"/>
                      </a:cubicBezTo>
                      <a:cubicBezTo>
                        <a:pt x="244" y="36"/>
                        <a:pt x="244" y="36"/>
                        <a:pt x="244" y="36"/>
                      </a:cubicBezTo>
                      <a:cubicBezTo>
                        <a:pt x="244" y="36"/>
                        <a:pt x="244" y="36"/>
                        <a:pt x="244" y="36"/>
                      </a:cubicBezTo>
                      <a:cubicBezTo>
                        <a:pt x="249" y="37"/>
                        <a:pt x="253" y="41"/>
                        <a:pt x="259" y="39"/>
                      </a:cubicBezTo>
                      <a:cubicBezTo>
                        <a:pt x="260" y="38"/>
                        <a:pt x="261" y="37"/>
                        <a:pt x="261" y="35"/>
                      </a:cubicBezTo>
                      <a:cubicBezTo>
                        <a:pt x="258" y="32"/>
                        <a:pt x="255" y="36"/>
                        <a:pt x="252" y="35"/>
                      </a:cubicBezTo>
                      <a:cubicBezTo>
                        <a:pt x="252" y="35"/>
                        <a:pt x="252" y="35"/>
                        <a:pt x="252" y="35"/>
                      </a:cubicBezTo>
                      <a:cubicBezTo>
                        <a:pt x="252" y="35"/>
                        <a:pt x="252" y="35"/>
                        <a:pt x="252" y="35"/>
                      </a:cubicBezTo>
                      <a:cubicBezTo>
                        <a:pt x="252" y="35"/>
                        <a:pt x="252" y="35"/>
                        <a:pt x="252" y="35"/>
                      </a:cubicBezTo>
                      <a:close/>
                      <a:moveTo>
                        <a:pt x="220" y="35"/>
                      </a:moveTo>
                      <a:cubicBezTo>
                        <a:pt x="220" y="37"/>
                        <a:pt x="222" y="36"/>
                        <a:pt x="222" y="37"/>
                      </a:cubicBezTo>
                      <a:cubicBezTo>
                        <a:pt x="225" y="37"/>
                        <a:pt x="227" y="39"/>
                        <a:pt x="230" y="38"/>
                      </a:cubicBezTo>
                      <a:cubicBezTo>
                        <a:pt x="230" y="35"/>
                        <a:pt x="234" y="38"/>
                        <a:pt x="234" y="35"/>
                      </a:cubicBezTo>
                      <a:cubicBezTo>
                        <a:pt x="233" y="34"/>
                        <a:pt x="230" y="34"/>
                        <a:pt x="228" y="33"/>
                      </a:cubicBezTo>
                      <a:cubicBezTo>
                        <a:pt x="226" y="34"/>
                        <a:pt x="223" y="34"/>
                        <a:pt x="220" y="35"/>
                      </a:cubicBezTo>
                      <a:cubicBezTo>
                        <a:pt x="220" y="35"/>
                        <a:pt x="220" y="35"/>
                        <a:pt x="220" y="35"/>
                      </a:cubicBezTo>
                      <a:cubicBezTo>
                        <a:pt x="220" y="35"/>
                        <a:pt x="220" y="35"/>
                        <a:pt x="220" y="35"/>
                      </a:cubicBezTo>
                      <a:close/>
                      <a:moveTo>
                        <a:pt x="200" y="34"/>
                      </a:moveTo>
                      <a:cubicBezTo>
                        <a:pt x="200" y="35"/>
                        <a:pt x="201" y="35"/>
                        <a:pt x="202" y="36"/>
                      </a:cubicBezTo>
                      <a:cubicBezTo>
                        <a:pt x="205" y="37"/>
                        <a:pt x="208" y="39"/>
                        <a:pt x="212" y="38"/>
                      </a:cubicBezTo>
                      <a:cubicBezTo>
                        <a:pt x="214" y="36"/>
                        <a:pt x="210" y="36"/>
                        <a:pt x="210" y="33"/>
                      </a:cubicBezTo>
                      <a:cubicBezTo>
                        <a:pt x="208" y="31"/>
                        <a:pt x="204" y="32"/>
                        <a:pt x="201" y="32"/>
                      </a:cubicBezTo>
                      <a:cubicBezTo>
                        <a:pt x="201" y="32"/>
                        <a:pt x="200" y="33"/>
                        <a:pt x="200" y="34"/>
                      </a:cubicBezTo>
                      <a:cubicBezTo>
                        <a:pt x="200" y="34"/>
                        <a:pt x="200" y="34"/>
                        <a:pt x="200" y="34"/>
                      </a:cubicBezTo>
                      <a:cubicBezTo>
                        <a:pt x="200" y="34"/>
                        <a:pt x="200" y="34"/>
                        <a:pt x="200" y="34"/>
                      </a:cubicBezTo>
                      <a:close/>
                      <a:moveTo>
                        <a:pt x="275" y="41"/>
                      </a:moveTo>
                      <a:cubicBezTo>
                        <a:pt x="276" y="42"/>
                        <a:pt x="277" y="43"/>
                        <a:pt x="278" y="43"/>
                      </a:cubicBezTo>
                      <a:cubicBezTo>
                        <a:pt x="279" y="43"/>
                        <a:pt x="280" y="42"/>
                        <a:pt x="281" y="41"/>
                      </a:cubicBezTo>
                      <a:cubicBezTo>
                        <a:pt x="281" y="38"/>
                        <a:pt x="279" y="36"/>
                        <a:pt x="277" y="34"/>
                      </a:cubicBezTo>
                      <a:cubicBezTo>
                        <a:pt x="275" y="33"/>
                        <a:pt x="274" y="31"/>
                        <a:pt x="272" y="31"/>
                      </a:cubicBezTo>
                      <a:cubicBezTo>
                        <a:pt x="273" y="34"/>
                        <a:pt x="275" y="37"/>
                        <a:pt x="275" y="41"/>
                      </a:cubicBezTo>
                      <a:cubicBezTo>
                        <a:pt x="275" y="41"/>
                        <a:pt x="275" y="41"/>
                        <a:pt x="275" y="41"/>
                      </a:cubicBezTo>
                      <a:cubicBezTo>
                        <a:pt x="275" y="41"/>
                        <a:pt x="275" y="41"/>
                        <a:pt x="275" y="41"/>
                      </a:cubicBezTo>
                      <a:close/>
                      <a:moveTo>
                        <a:pt x="212" y="31"/>
                      </a:moveTo>
                      <a:cubicBezTo>
                        <a:pt x="213" y="33"/>
                        <a:pt x="215" y="34"/>
                        <a:pt x="217" y="34"/>
                      </a:cubicBezTo>
                      <a:cubicBezTo>
                        <a:pt x="218" y="33"/>
                        <a:pt x="219" y="32"/>
                        <a:pt x="221" y="32"/>
                      </a:cubicBezTo>
                      <a:cubicBezTo>
                        <a:pt x="221" y="32"/>
                        <a:pt x="221" y="32"/>
                        <a:pt x="221" y="31"/>
                      </a:cubicBezTo>
                      <a:cubicBezTo>
                        <a:pt x="220" y="30"/>
                        <a:pt x="217" y="30"/>
                        <a:pt x="215" y="30"/>
                      </a:cubicBezTo>
                      <a:cubicBezTo>
                        <a:pt x="213" y="30"/>
                        <a:pt x="212" y="30"/>
                        <a:pt x="212" y="31"/>
                      </a:cubicBezTo>
                      <a:cubicBezTo>
                        <a:pt x="212" y="31"/>
                        <a:pt x="212" y="31"/>
                        <a:pt x="212" y="31"/>
                      </a:cubicBezTo>
                      <a:cubicBezTo>
                        <a:pt x="212" y="31"/>
                        <a:pt x="212" y="31"/>
                        <a:pt x="212" y="31"/>
                      </a:cubicBezTo>
                      <a:close/>
                      <a:moveTo>
                        <a:pt x="241" y="29"/>
                      </a:moveTo>
                      <a:cubicBezTo>
                        <a:pt x="238" y="30"/>
                        <a:pt x="235" y="30"/>
                        <a:pt x="232" y="30"/>
                      </a:cubicBezTo>
                      <a:cubicBezTo>
                        <a:pt x="232" y="31"/>
                        <a:pt x="233" y="31"/>
                        <a:pt x="233" y="32"/>
                      </a:cubicBezTo>
                      <a:cubicBezTo>
                        <a:pt x="238" y="33"/>
                        <a:pt x="243" y="34"/>
                        <a:pt x="248" y="32"/>
                      </a:cubicBezTo>
                      <a:cubicBezTo>
                        <a:pt x="249" y="32"/>
                        <a:pt x="249" y="30"/>
                        <a:pt x="249" y="29"/>
                      </a:cubicBezTo>
                      <a:cubicBezTo>
                        <a:pt x="246" y="27"/>
                        <a:pt x="243" y="28"/>
                        <a:pt x="241" y="29"/>
                      </a:cubicBezTo>
                      <a:cubicBezTo>
                        <a:pt x="241" y="29"/>
                        <a:pt x="241" y="29"/>
                        <a:pt x="241" y="29"/>
                      </a:cubicBezTo>
                      <a:cubicBezTo>
                        <a:pt x="241" y="29"/>
                        <a:pt x="241" y="29"/>
                        <a:pt x="241" y="29"/>
                      </a:cubicBezTo>
                      <a:close/>
                      <a:moveTo>
                        <a:pt x="188" y="27"/>
                      </a:moveTo>
                      <a:cubicBezTo>
                        <a:pt x="187" y="27"/>
                        <a:pt x="187" y="28"/>
                        <a:pt x="187" y="28"/>
                      </a:cubicBezTo>
                      <a:cubicBezTo>
                        <a:pt x="190" y="30"/>
                        <a:pt x="193" y="34"/>
                        <a:pt x="196" y="34"/>
                      </a:cubicBezTo>
                      <a:cubicBezTo>
                        <a:pt x="196" y="34"/>
                        <a:pt x="196" y="34"/>
                        <a:pt x="196" y="34"/>
                      </a:cubicBezTo>
                      <a:cubicBezTo>
                        <a:pt x="197" y="34"/>
                        <a:pt x="197" y="34"/>
                        <a:pt x="197" y="34"/>
                      </a:cubicBezTo>
                      <a:cubicBezTo>
                        <a:pt x="197" y="34"/>
                        <a:pt x="197" y="34"/>
                        <a:pt x="197" y="34"/>
                      </a:cubicBezTo>
                      <a:cubicBezTo>
                        <a:pt x="197" y="33"/>
                        <a:pt x="196" y="33"/>
                        <a:pt x="196" y="32"/>
                      </a:cubicBezTo>
                      <a:cubicBezTo>
                        <a:pt x="197" y="30"/>
                        <a:pt x="199" y="30"/>
                        <a:pt x="200" y="29"/>
                      </a:cubicBezTo>
                      <a:cubicBezTo>
                        <a:pt x="200" y="27"/>
                        <a:pt x="197" y="27"/>
                        <a:pt x="196" y="26"/>
                      </a:cubicBezTo>
                      <a:cubicBezTo>
                        <a:pt x="194" y="26"/>
                        <a:pt x="191" y="26"/>
                        <a:pt x="189" y="27"/>
                      </a:cubicBezTo>
                      <a:cubicBezTo>
                        <a:pt x="189" y="27"/>
                        <a:pt x="189" y="27"/>
                        <a:pt x="189" y="27"/>
                      </a:cubicBezTo>
                      <a:cubicBezTo>
                        <a:pt x="188" y="27"/>
                        <a:pt x="188" y="27"/>
                        <a:pt x="188" y="27"/>
                      </a:cubicBezTo>
                      <a:cubicBezTo>
                        <a:pt x="188" y="27"/>
                        <a:pt x="188" y="27"/>
                        <a:pt x="188" y="27"/>
                      </a:cubicBezTo>
                      <a:close/>
                      <a:moveTo>
                        <a:pt x="268" y="39"/>
                      </a:moveTo>
                      <a:cubicBezTo>
                        <a:pt x="269" y="39"/>
                        <a:pt x="270" y="39"/>
                        <a:pt x="271" y="38"/>
                      </a:cubicBezTo>
                      <a:cubicBezTo>
                        <a:pt x="271" y="31"/>
                        <a:pt x="265" y="27"/>
                        <a:pt x="260" y="25"/>
                      </a:cubicBezTo>
                      <a:cubicBezTo>
                        <a:pt x="264" y="28"/>
                        <a:pt x="263" y="35"/>
                        <a:pt x="268" y="39"/>
                      </a:cubicBezTo>
                      <a:cubicBezTo>
                        <a:pt x="268" y="39"/>
                        <a:pt x="268" y="39"/>
                        <a:pt x="268" y="39"/>
                      </a:cubicBezTo>
                      <a:cubicBezTo>
                        <a:pt x="268" y="39"/>
                        <a:pt x="268" y="39"/>
                        <a:pt x="268" y="39"/>
                      </a:cubicBezTo>
                      <a:close/>
                      <a:moveTo>
                        <a:pt x="226" y="24"/>
                      </a:moveTo>
                      <a:cubicBezTo>
                        <a:pt x="223" y="25"/>
                        <a:pt x="220" y="26"/>
                        <a:pt x="218" y="27"/>
                      </a:cubicBezTo>
                      <a:cubicBezTo>
                        <a:pt x="223" y="28"/>
                        <a:pt x="228" y="29"/>
                        <a:pt x="234" y="28"/>
                      </a:cubicBezTo>
                      <a:cubicBezTo>
                        <a:pt x="234" y="27"/>
                        <a:pt x="235" y="27"/>
                        <a:pt x="235" y="26"/>
                      </a:cubicBezTo>
                      <a:cubicBezTo>
                        <a:pt x="235" y="25"/>
                        <a:pt x="235" y="24"/>
                        <a:pt x="234" y="23"/>
                      </a:cubicBezTo>
                      <a:cubicBezTo>
                        <a:pt x="231" y="22"/>
                        <a:pt x="228" y="22"/>
                        <a:pt x="226" y="24"/>
                      </a:cubicBezTo>
                      <a:cubicBezTo>
                        <a:pt x="226" y="24"/>
                        <a:pt x="226" y="24"/>
                        <a:pt x="226" y="24"/>
                      </a:cubicBezTo>
                      <a:cubicBezTo>
                        <a:pt x="226" y="24"/>
                        <a:pt x="226" y="24"/>
                        <a:pt x="226" y="24"/>
                      </a:cubicBezTo>
                      <a:close/>
                      <a:moveTo>
                        <a:pt x="209" y="24"/>
                      </a:moveTo>
                      <a:cubicBezTo>
                        <a:pt x="201" y="25"/>
                        <a:pt x="194" y="23"/>
                        <a:pt x="187" y="22"/>
                      </a:cubicBezTo>
                      <a:cubicBezTo>
                        <a:pt x="187" y="22"/>
                        <a:pt x="187" y="23"/>
                        <a:pt x="188" y="23"/>
                      </a:cubicBezTo>
                      <a:cubicBezTo>
                        <a:pt x="198" y="24"/>
                        <a:pt x="209" y="27"/>
                        <a:pt x="219" y="25"/>
                      </a:cubicBezTo>
                      <a:cubicBezTo>
                        <a:pt x="220" y="24"/>
                        <a:pt x="221" y="24"/>
                        <a:pt x="221" y="23"/>
                      </a:cubicBezTo>
                      <a:cubicBezTo>
                        <a:pt x="221" y="22"/>
                        <a:pt x="222" y="21"/>
                        <a:pt x="221" y="21"/>
                      </a:cubicBezTo>
                      <a:cubicBezTo>
                        <a:pt x="217" y="21"/>
                        <a:pt x="213" y="23"/>
                        <a:pt x="209" y="24"/>
                      </a:cubicBezTo>
                      <a:cubicBezTo>
                        <a:pt x="209" y="24"/>
                        <a:pt x="209" y="24"/>
                        <a:pt x="209" y="24"/>
                      </a:cubicBezTo>
                      <a:cubicBezTo>
                        <a:pt x="209" y="24"/>
                        <a:pt x="209" y="24"/>
                        <a:pt x="209" y="24"/>
                      </a:cubicBezTo>
                      <a:close/>
                      <a:moveTo>
                        <a:pt x="245" y="19"/>
                      </a:moveTo>
                      <a:cubicBezTo>
                        <a:pt x="249" y="23"/>
                        <a:pt x="251" y="27"/>
                        <a:pt x="254" y="30"/>
                      </a:cubicBezTo>
                      <a:cubicBezTo>
                        <a:pt x="255" y="32"/>
                        <a:pt x="256" y="32"/>
                        <a:pt x="258" y="32"/>
                      </a:cubicBezTo>
                      <a:cubicBezTo>
                        <a:pt x="259" y="31"/>
                        <a:pt x="260" y="30"/>
                        <a:pt x="259" y="28"/>
                      </a:cubicBezTo>
                      <a:cubicBezTo>
                        <a:pt x="258" y="25"/>
                        <a:pt x="254" y="23"/>
                        <a:pt x="251" y="21"/>
                      </a:cubicBezTo>
                      <a:cubicBezTo>
                        <a:pt x="249" y="20"/>
                        <a:pt x="247" y="19"/>
                        <a:pt x="245" y="19"/>
                      </a:cubicBezTo>
                      <a:cubicBezTo>
                        <a:pt x="245" y="19"/>
                        <a:pt x="245" y="19"/>
                        <a:pt x="245" y="19"/>
                      </a:cubicBezTo>
                      <a:cubicBezTo>
                        <a:pt x="245" y="19"/>
                        <a:pt x="245" y="19"/>
                        <a:pt x="245" y="19"/>
                      </a:cubicBezTo>
                      <a:close/>
                      <a:moveTo>
                        <a:pt x="186" y="18"/>
                      </a:moveTo>
                      <a:cubicBezTo>
                        <a:pt x="186" y="18"/>
                        <a:pt x="187" y="18"/>
                        <a:pt x="187" y="19"/>
                      </a:cubicBezTo>
                      <a:cubicBezTo>
                        <a:pt x="195" y="19"/>
                        <a:pt x="203" y="21"/>
                        <a:pt x="211" y="21"/>
                      </a:cubicBezTo>
                      <a:cubicBezTo>
                        <a:pt x="211" y="20"/>
                        <a:pt x="212" y="20"/>
                        <a:pt x="212" y="19"/>
                      </a:cubicBezTo>
                      <a:cubicBezTo>
                        <a:pt x="211" y="19"/>
                        <a:pt x="210" y="19"/>
                        <a:pt x="209" y="19"/>
                      </a:cubicBezTo>
                      <a:cubicBezTo>
                        <a:pt x="201" y="19"/>
                        <a:pt x="194" y="18"/>
                        <a:pt x="187" y="17"/>
                      </a:cubicBezTo>
                      <a:cubicBezTo>
                        <a:pt x="187" y="17"/>
                        <a:pt x="186" y="17"/>
                        <a:pt x="186" y="18"/>
                      </a:cubicBezTo>
                      <a:cubicBezTo>
                        <a:pt x="186" y="18"/>
                        <a:pt x="186" y="18"/>
                        <a:pt x="186" y="18"/>
                      </a:cubicBezTo>
                      <a:cubicBezTo>
                        <a:pt x="186" y="18"/>
                        <a:pt x="186" y="18"/>
                        <a:pt x="186" y="18"/>
                      </a:cubicBezTo>
                      <a:close/>
                      <a:moveTo>
                        <a:pt x="184" y="14"/>
                      </a:moveTo>
                      <a:cubicBezTo>
                        <a:pt x="184" y="14"/>
                        <a:pt x="185" y="14"/>
                        <a:pt x="185" y="15"/>
                      </a:cubicBezTo>
                      <a:cubicBezTo>
                        <a:pt x="193" y="15"/>
                        <a:pt x="200" y="16"/>
                        <a:pt x="208" y="17"/>
                      </a:cubicBezTo>
                      <a:cubicBezTo>
                        <a:pt x="208" y="17"/>
                        <a:pt x="208" y="16"/>
                        <a:pt x="208" y="16"/>
                      </a:cubicBezTo>
                      <a:cubicBezTo>
                        <a:pt x="200" y="15"/>
                        <a:pt x="192" y="13"/>
                        <a:pt x="184" y="13"/>
                      </a:cubicBezTo>
                      <a:cubicBezTo>
                        <a:pt x="184" y="13"/>
                        <a:pt x="184" y="13"/>
                        <a:pt x="184" y="13"/>
                      </a:cubicBezTo>
                      <a:cubicBezTo>
                        <a:pt x="184" y="14"/>
                        <a:pt x="184" y="14"/>
                        <a:pt x="184" y="14"/>
                      </a:cubicBezTo>
                      <a:cubicBezTo>
                        <a:pt x="184" y="14"/>
                        <a:pt x="184" y="14"/>
                        <a:pt x="184" y="14"/>
                      </a:cubicBezTo>
                      <a:close/>
                      <a:moveTo>
                        <a:pt x="243" y="25"/>
                      </a:moveTo>
                      <a:cubicBezTo>
                        <a:pt x="243" y="24"/>
                        <a:pt x="244" y="23"/>
                        <a:pt x="244" y="22"/>
                      </a:cubicBezTo>
                      <a:cubicBezTo>
                        <a:pt x="240" y="17"/>
                        <a:pt x="235" y="15"/>
                        <a:pt x="230" y="13"/>
                      </a:cubicBezTo>
                      <a:cubicBezTo>
                        <a:pt x="236" y="16"/>
                        <a:pt x="234" y="27"/>
                        <a:pt x="243" y="25"/>
                      </a:cubicBezTo>
                      <a:cubicBezTo>
                        <a:pt x="243" y="25"/>
                        <a:pt x="243" y="25"/>
                        <a:pt x="243" y="25"/>
                      </a:cubicBezTo>
                      <a:cubicBezTo>
                        <a:pt x="243" y="25"/>
                        <a:pt x="243" y="25"/>
                        <a:pt x="243" y="25"/>
                      </a:cubicBezTo>
                      <a:close/>
                      <a:moveTo>
                        <a:pt x="186" y="10"/>
                      </a:moveTo>
                      <a:cubicBezTo>
                        <a:pt x="186" y="10"/>
                        <a:pt x="186" y="11"/>
                        <a:pt x="187" y="11"/>
                      </a:cubicBezTo>
                      <a:cubicBezTo>
                        <a:pt x="196" y="11"/>
                        <a:pt x="205" y="12"/>
                        <a:pt x="213" y="17"/>
                      </a:cubicBezTo>
                      <a:cubicBezTo>
                        <a:pt x="214" y="18"/>
                        <a:pt x="216" y="19"/>
                        <a:pt x="218" y="18"/>
                      </a:cubicBezTo>
                      <a:cubicBezTo>
                        <a:pt x="218" y="18"/>
                        <a:pt x="219" y="18"/>
                        <a:pt x="219" y="18"/>
                      </a:cubicBezTo>
                      <a:cubicBezTo>
                        <a:pt x="219" y="18"/>
                        <a:pt x="219" y="18"/>
                        <a:pt x="219" y="18"/>
                      </a:cubicBezTo>
                      <a:cubicBezTo>
                        <a:pt x="219" y="17"/>
                        <a:pt x="219" y="17"/>
                        <a:pt x="219" y="17"/>
                      </a:cubicBezTo>
                      <a:cubicBezTo>
                        <a:pt x="219" y="17"/>
                        <a:pt x="219" y="17"/>
                        <a:pt x="219" y="17"/>
                      </a:cubicBezTo>
                      <a:cubicBezTo>
                        <a:pt x="215" y="14"/>
                        <a:pt x="211" y="13"/>
                        <a:pt x="207" y="12"/>
                      </a:cubicBezTo>
                      <a:cubicBezTo>
                        <a:pt x="200" y="11"/>
                        <a:pt x="193" y="9"/>
                        <a:pt x="186" y="10"/>
                      </a:cubicBezTo>
                      <a:cubicBezTo>
                        <a:pt x="186" y="10"/>
                        <a:pt x="186" y="10"/>
                        <a:pt x="186" y="10"/>
                      </a:cubicBezTo>
                      <a:cubicBezTo>
                        <a:pt x="186" y="10"/>
                        <a:pt x="186" y="10"/>
                        <a:pt x="186" y="10"/>
                      </a:cubicBezTo>
                      <a:close/>
                      <a:moveTo>
                        <a:pt x="188" y="6"/>
                      </a:moveTo>
                      <a:cubicBezTo>
                        <a:pt x="188" y="7"/>
                        <a:pt x="189" y="7"/>
                        <a:pt x="189" y="7"/>
                      </a:cubicBezTo>
                      <a:cubicBezTo>
                        <a:pt x="200" y="8"/>
                        <a:pt x="211" y="9"/>
                        <a:pt x="220" y="14"/>
                      </a:cubicBezTo>
                      <a:cubicBezTo>
                        <a:pt x="224" y="16"/>
                        <a:pt x="224" y="23"/>
                        <a:pt x="229" y="21"/>
                      </a:cubicBezTo>
                      <a:cubicBezTo>
                        <a:pt x="231" y="21"/>
                        <a:pt x="230" y="19"/>
                        <a:pt x="230" y="18"/>
                      </a:cubicBezTo>
                      <a:cubicBezTo>
                        <a:pt x="223" y="10"/>
                        <a:pt x="211" y="10"/>
                        <a:pt x="201" y="7"/>
                      </a:cubicBezTo>
                      <a:cubicBezTo>
                        <a:pt x="197" y="7"/>
                        <a:pt x="192" y="5"/>
                        <a:pt x="188" y="6"/>
                      </a:cubicBezTo>
                      <a:cubicBezTo>
                        <a:pt x="188" y="6"/>
                        <a:pt x="188" y="6"/>
                        <a:pt x="188" y="6"/>
                      </a:cubicBezTo>
                      <a:cubicBezTo>
                        <a:pt x="188" y="6"/>
                        <a:pt x="188" y="6"/>
                        <a:pt x="188" y="6"/>
                      </a:cubicBezTo>
                      <a:close/>
                      <a:moveTo>
                        <a:pt x="179" y="39"/>
                      </a:moveTo>
                      <a:cubicBezTo>
                        <a:pt x="193" y="39"/>
                        <a:pt x="193" y="39"/>
                        <a:pt x="193" y="39"/>
                      </a:cubicBezTo>
                      <a:cubicBezTo>
                        <a:pt x="193" y="39"/>
                        <a:pt x="193" y="39"/>
                        <a:pt x="193" y="39"/>
                      </a:cubicBezTo>
                      <a:cubicBezTo>
                        <a:pt x="193" y="39"/>
                        <a:pt x="193" y="39"/>
                        <a:pt x="193" y="39"/>
                      </a:cubicBezTo>
                      <a:cubicBezTo>
                        <a:pt x="187" y="33"/>
                        <a:pt x="181" y="26"/>
                        <a:pt x="182" y="17"/>
                      </a:cubicBezTo>
                      <a:cubicBezTo>
                        <a:pt x="182" y="12"/>
                        <a:pt x="183" y="8"/>
                        <a:pt x="186" y="5"/>
                      </a:cubicBezTo>
                      <a:cubicBezTo>
                        <a:pt x="186" y="5"/>
                        <a:pt x="186" y="5"/>
                        <a:pt x="186" y="5"/>
                      </a:cubicBezTo>
                      <a:cubicBezTo>
                        <a:pt x="184" y="4"/>
                        <a:pt x="184" y="4"/>
                        <a:pt x="184" y="4"/>
                      </a:cubicBezTo>
                      <a:cubicBezTo>
                        <a:pt x="184" y="4"/>
                        <a:pt x="184" y="4"/>
                        <a:pt x="184" y="4"/>
                      </a:cubicBezTo>
                      <a:cubicBezTo>
                        <a:pt x="183" y="4"/>
                        <a:pt x="181" y="4"/>
                        <a:pt x="179" y="4"/>
                      </a:cubicBezTo>
                      <a:cubicBezTo>
                        <a:pt x="177" y="4"/>
                        <a:pt x="175" y="4"/>
                        <a:pt x="174" y="4"/>
                      </a:cubicBezTo>
                      <a:cubicBezTo>
                        <a:pt x="174" y="4"/>
                        <a:pt x="174" y="4"/>
                        <a:pt x="174" y="4"/>
                      </a:cubicBezTo>
                      <a:cubicBezTo>
                        <a:pt x="172" y="5"/>
                        <a:pt x="172" y="5"/>
                        <a:pt x="172" y="5"/>
                      </a:cubicBezTo>
                      <a:cubicBezTo>
                        <a:pt x="172" y="5"/>
                        <a:pt x="172" y="5"/>
                        <a:pt x="172" y="5"/>
                      </a:cubicBezTo>
                      <a:cubicBezTo>
                        <a:pt x="175" y="8"/>
                        <a:pt x="176" y="12"/>
                        <a:pt x="176" y="17"/>
                      </a:cubicBezTo>
                      <a:cubicBezTo>
                        <a:pt x="177" y="26"/>
                        <a:pt x="171" y="33"/>
                        <a:pt x="165" y="39"/>
                      </a:cubicBezTo>
                      <a:cubicBezTo>
                        <a:pt x="165" y="39"/>
                        <a:pt x="165" y="39"/>
                        <a:pt x="165" y="39"/>
                      </a:cubicBezTo>
                      <a:cubicBezTo>
                        <a:pt x="165" y="39"/>
                        <a:pt x="165" y="39"/>
                        <a:pt x="165" y="39"/>
                      </a:cubicBezTo>
                      <a:cubicBezTo>
                        <a:pt x="179" y="39"/>
                        <a:pt x="179" y="39"/>
                        <a:pt x="179" y="39"/>
                      </a:cubicBezTo>
                      <a:close/>
                      <a:moveTo>
                        <a:pt x="179" y="357"/>
                      </a:moveTo>
                      <a:cubicBezTo>
                        <a:pt x="178" y="358"/>
                        <a:pt x="176" y="357"/>
                        <a:pt x="175" y="358"/>
                      </a:cubicBezTo>
                      <a:cubicBezTo>
                        <a:pt x="174" y="357"/>
                        <a:pt x="174" y="356"/>
                        <a:pt x="173" y="355"/>
                      </a:cubicBezTo>
                      <a:cubicBezTo>
                        <a:pt x="173" y="352"/>
                        <a:pt x="170" y="353"/>
                        <a:pt x="168" y="352"/>
                      </a:cubicBezTo>
                      <a:cubicBezTo>
                        <a:pt x="166" y="351"/>
                        <a:pt x="165" y="353"/>
                        <a:pt x="163" y="354"/>
                      </a:cubicBezTo>
                      <a:cubicBezTo>
                        <a:pt x="162" y="354"/>
                        <a:pt x="161" y="353"/>
                        <a:pt x="160" y="352"/>
                      </a:cubicBezTo>
                      <a:cubicBezTo>
                        <a:pt x="160" y="352"/>
                        <a:pt x="160" y="352"/>
                        <a:pt x="160" y="352"/>
                      </a:cubicBezTo>
                      <a:cubicBezTo>
                        <a:pt x="160" y="349"/>
                        <a:pt x="160" y="349"/>
                        <a:pt x="160" y="349"/>
                      </a:cubicBezTo>
                      <a:cubicBezTo>
                        <a:pt x="160" y="349"/>
                        <a:pt x="160" y="349"/>
                        <a:pt x="160" y="349"/>
                      </a:cubicBezTo>
                      <a:cubicBezTo>
                        <a:pt x="159" y="347"/>
                        <a:pt x="157" y="346"/>
                        <a:pt x="155" y="345"/>
                      </a:cubicBezTo>
                      <a:cubicBezTo>
                        <a:pt x="153" y="344"/>
                        <a:pt x="152" y="345"/>
                        <a:pt x="150" y="346"/>
                      </a:cubicBezTo>
                      <a:cubicBezTo>
                        <a:pt x="149" y="347"/>
                        <a:pt x="148" y="345"/>
                        <a:pt x="147" y="344"/>
                      </a:cubicBezTo>
                      <a:cubicBezTo>
                        <a:pt x="147" y="342"/>
                        <a:pt x="148" y="341"/>
                        <a:pt x="148" y="340"/>
                      </a:cubicBezTo>
                      <a:cubicBezTo>
                        <a:pt x="150" y="338"/>
                        <a:pt x="147" y="336"/>
                        <a:pt x="146" y="334"/>
                      </a:cubicBezTo>
                      <a:cubicBezTo>
                        <a:pt x="146" y="334"/>
                        <a:pt x="146" y="334"/>
                        <a:pt x="146" y="334"/>
                      </a:cubicBezTo>
                      <a:cubicBezTo>
                        <a:pt x="139" y="336"/>
                        <a:pt x="139" y="336"/>
                        <a:pt x="139" y="336"/>
                      </a:cubicBezTo>
                      <a:cubicBezTo>
                        <a:pt x="139" y="336"/>
                        <a:pt x="139" y="336"/>
                        <a:pt x="139" y="336"/>
                      </a:cubicBezTo>
                      <a:cubicBezTo>
                        <a:pt x="140" y="339"/>
                        <a:pt x="142" y="336"/>
                        <a:pt x="144" y="336"/>
                      </a:cubicBezTo>
                      <a:cubicBezTo>
                        <a:pt x="145" y="337"/>
                        <a:pt x="145" y="338"/>
                        <a:pt x="146" y="339"/>
                      </a:cubicBezTo>
                      <a:cubicBezTo>
                        <a:pt x="146" y="341"/>
                        <a:pt x="145" y="342"/>
                        <a:pt x="144" y="343"/>
                      </a:cubicBezTo>
                      <a:cubicBezTo>
                        <a:pt x="144" y="343"/>
                        <a:pt x="144" y="343"/>
                        <a:pt x="144" y="343"/>
                      </a:cubicBezTo>
                      <a:cubicBezTo>
                        <a:pt x="149" y="349"/>
                        <a:pt x="149" y="349"/>
                        <a:pt x="149" y="349"/>
                      </a:cubicBezTo>
                      <a:cubicBezTo>
                        <a:pt x="149" y="349"/>
                        <a:pt x="149" y="349"/>
                        <a:pt x="149" y="349"/>
                      </a:cubicBezTo>
                      <a:cubicBezTo>
                        <a:pt x="151" y="349"/>
                        <a:pt x="152" y="347"/>
                        <a:pt x="155" y="347"/>
                      </a:cubicBezTo>
                      <a:cubicBezTo>
                        <a:pt x="155" y="348"/>
                        <a:pt x="155" y="348"/>
                        <a:pt x="155" y="349"/>
                      </a:cubicBezTo>
                      <a:cubicBezTo>
                        <a:pt x="156" y="348"/>
                        <a:pt x="157" y="350"/>
                        <a:pt x="158" y="349"/>
                      </a:cubicBezTo>
                      <a:cubicBezTo>
                        <a:pt x="158" y="349"/>
                        <a:pt x="159" y="350"/>
                        <a:pt x="159" y="350"/>
                      </a:cubicBezTo>
                      <a:cubicBezTo>
                        <a:pt x="160" y="351"/>
                        <a:pt x="158" y="352"/>
                        <a:pt x="158" y="352"/>
                      </a:cubicBezTo>
                      <a:cubicBezTo>
                        <a:pt x="157" y="355"/>
                        <a:pt x="161" y="355"/>
                        <a:pt x="162" y="356"/>
                      </a:cubicBezTo>
                      <a:cubicBezTo>
                        <a:pt x="164" y="359"/>
                        <a:pt x="165" y="355"/>
                        <a:pt x="167" y="354"/>
                      </a:cubicBezTo>
                      <a:cubicBezTo>
                        <a:pt x="170" y="353"/>
                        <a:pt x="171" y="355"/>
                        <a:pt x="173" y="356"/>
                      </a:cubicBezTo>
                      <a:cubicBezTo>
                        <a:pt x="173" y="357"/>
                        <a:pt x="173" y="358"/>
                        <a:pt x="174" y="359"/>
                      </a:cubicBezTo>
                      <a:cubicBezTo>
                        <a:pt x="174" y="359"/>
                        <a:pt x="174" y="359"/>
                        <a:pt x="174" y="359"/>
                      </a:cubicBezTo>
                      <a:cubicBezTo>
                        <a:pt x="179" y="359"/>
                        <a:pt x="179" y="359"/>
                        <a:pt x="179" y="359"/>
                      </a:cubicBezTo>
                      <a:cubicBezTo>
                        <a:pt x="184" y="359"/>
                        <a:pt x="184" y="359"/>
                        <a:pt x="184" y="359"/>
                      </a:cubicBezTo>
                      <a:cubicBezTo>
                        <a:pt x="184" y="359"/>
                        <a:pt x="184" y="359"/>
                        <a:pt x="184" y="359"/>
                      </a:cubicBezTo>
                      <a:cubicBezTo>
                        <a:pt x="185" y="358"/>
                        <a:pt x="185" y="357"/>
                        <a:pt x="185" y="356"/>
                      </a:cubicBezTo>
                      <a:cubicBezTo>
                        <a:pt x="187" y="355"/>
                        <a:pt x="189" y="353"/>
                        <a:pt x="191" y="354"/>
                      </a:cubicBezTo>
                      <a:cubicBezTo>
                        <a:pt x="193" y="355"/>
                        <a:pt x="194" y="359"/>
                        <a:pt x="197" y="356"/>
                      </a:cubicBezTo>
                      <a:cubicBezTo>
                        <a:pt x="198" y="355"/>
                        <a:pt x="201" y="355"/>
                        <a:pt x="200" y="352"/>
                      </a:cubicBezTo>
                      <a:cubicBezTo>
                        <a:pt x="200" y="352"/>
                        <a:pt x="198" y="351"/>
                        <a:pt x="199" y="350"/>
                      </a:cubicBezTo>
                      <a:cubicBezTo>
                        <a:pt x="199" y="350"/>
                        <a:pt x="200" y="349"/>
                        <a:pt x="200" y="349"/>
                      </a:cubicBezTo>
                      <a:cubicBezTo>
                        <a:pt x="201" y="350"/>
                        <a:pt x="202" y="348"/>
                        <a:pt x="203" y="349"/>
                      </a:cubicBezTo>
                      <a:cubicBezTo>
                        <a:pt x="203" y="348"/>
                        <a:pt x="203" y="348"/>
                        <a:pt x="204" y="347"/>
                      </a:cubicBezTo>
                      <a:cubicBezTo>
                        <a:pt x="206" y="347"/>
                        <a:pt x="207" y="349"/>
                        <a:pt x="209" y="349"/>
                      </a:cubicBezTo>
                      <a:cubicBezTo>
                        <a:pt x="209" y="349"/>
                        <a:pt x="209" y="349"/>
                        <a:pt x="209" y="349"/>
                      </a:cubicBezTo>
                      <a:cubicBezTo>
                        <a:pt x="214" y="343"/>
                        <a:pt x="214" y="343"/>
                        <a:pt x="214" y="343"/>
                      </a:cubicBezTo>
                      <a:cubicBezTo>
                        <a:pt x="214" y="343"/>
                        <a:pt x="214" y="343"/>
                        <a:pt x="214" y="343"/>
                      </a:cubicBezTo>
                      <a:cubicBezTo>
                        <a:pt x="213" y="342"/>
                        <a:pt x="212" y="341"/>
                        <a:pt x="212" y="339"/>
                      </a:cubicBezTo>
                      <a:cubicBezTo>
                        <a:pt x="213" y="338"/>
                        <a:pt x="213" y="337"/>
                        <a:pt x="214" y="336"/>
                      </a:cubicBezTo>
                      <a:cubicBezTo>
                        <a:pt x="216" y="336"/>
                        <a:pt x="218" y="339"/>
                        <a:pt x="219" y="336"/>
                      </a:cubicBezTo>
                      <a:cubicBezTo>
                        <a:pt x="219" y="336"/>
                        <a:pt x="219" y="336"/>
                        <a:pt x="219" y="336"/>
                      </a:cubicBezTo>
                      <a:cubicBezTo>
                        <a:pt x="212" y="334"/>
                        <a:pt x="212" y="334"/>
                        <a:pt x="212" y="334"/>
                      </a:cubicBezTo>
                      <a:cubicBezTo>
                        <a:pt x="212" y="334"/>
                        <a:pt x="212" y="334"/>
                        <a:pt x="212" y="334"/>
                      </a:cubicBezTo>
                      <a:cubicBezTo>
                        <a:pt x="211" y="336"/>
                        <a:pt x="208" y="338"/>
                        <a:pt x="210" y="340"/>
                      </a:cubicBezTo>
                      <a:cubicBezTo>
                        <a:pt x="211" y="341"/>
                        <a:pt x="212" y="342"/>
                        <a:pt x="211" y="344"/>
                      </a:cubicBezTo>
                      <a:cubicBezTo>
                        <a:pt x="210" y="345"/>
                        <a:pt x="209" y="347"/>
                        <a:pt x="208" y="346"/>
                      </a:cubicBezTo>
                      <a:cubicBezTo>
                        <a:pt x="206" y="345"/>
                        <a:pt x="205" y="344"/>
                        <a:pt x="203" y="345"/>
                      </a:cubicBezTo>
                      <a:cubicBezTo>
                        <a:pt x="201" y="346"/>
                        <a:pt x="199" y="347"/>
                        <a:pt x="198" y="349"/>
                      </a:cubicBezTo>
                      <a:cubicBezTo>
                        <a:pt x="198" y="349"/>
                        <a:pt x="198" y="349"/>
                        <a:pt x="198" y="349"/>
                      </a:cubicBezTo>
                      <a:cubicBezTo>
                        <a:pt x="198" y="352"/>
                        <a:pt x="198" y="352"/>
                        <a:pt x="198" y="352"/>
                      </a:cubicBezTo>
                      <a:cubicBezTo>
                        <a:pt x="198" y="352"/>
                        <a:pt x="198" y="352"/>
                        <a:pt x="198" y="352"/>
                      </a:cubicBezTo>
                      <a:cubicBezTo>
                        <a:pt x="197" y="353"/>
                        <a:pt x="196" y="354"/>
                        <a:pt x="195" y="354"/>
                      </a:cubicBezTo>
                      <a:cubicBezTo>
                        <a:pt x="193" y="353"/>
                        <a:pt x="192" y="351"/>
                        <a:pt x="190" y="352"/>
                      </a:cubicBezTo>
                      <a:cubicBezTo>
                        <a:pt x="188" y="353"/>
                        <a:pt x="185" y="352"/>
                        <a:pt x="185" y="355"/>
                      </a:cubicBezTo>
                      <a:cubicBezTo>
                        <a:pt x="184" y="356"/>
                        <a:pt x="185" y="357"/>
                        <a:pt x="183" y="358"/>
                      </a:cubicBezTo>
                      <a:cubicBezTo>
                        <a:pt x="182" y="357"/>
                        <a:pt x="180" y="358"/>
                        <a:pt x="179" y="357"/>
                      </a:cubicBezTo>
                      <a:close/>
                      <a:moveTo>
                        <a:pt x="179" y="344"/>
                      </a:moveTo>
                      <a:cubicBezTo>
                        <a:pt x="170" y="345"/>
                        <a:pt x="163" y="339"/>
                        <a:pt x="156" y="334"/>
                      </a:cubicBezTo>
                      <a:cubicBezTo>
                        <a:pt x="156" y="335"/>
                        <a:pt x="155" y="335"/>
                        <a:pt x="155" y="336"/>
                      </a:cubicBezTo>
                      <a:cubicBezTo>
                        <a:pt x="161" y="342"/>
                        <a:pt x="168" y="346"/>
                        <a:pt x="176" y="346"/>
                      </a:cubicBezTo>
                      <a:cubicBezTo>
                        <a:pt x="177" y="346"/>
                        <a:pt x="178" y="346"/>
                        <a:pt x="179" y="346"/>
                      </a:cubicBezTo>
                      <a:cubicBezTo>
                        <a:pt x="180" y="346"/>
                        <a:pt x="181" y="346"/>
                        <a:pt x="183" y="346"/>
                      </a:cubicBezTo>
                      <a:cubicBezTo>
                        <a:pt x="191" y="346"/>
                        <a:pt x="198" y="342"/>
                        <a:pt x="203" y="336"/>
                      </a:cubicBezTo>
                      <a:cubicBezTo>
                        <a:pt x="203" y="335"/>
                        <a:pt x="202" y="335"/>
                        <a:pt x="202" y="334"/>
                      </a:cubicBezTo>
                      <a:cubicBezTo>
                        <a:pt x="195" y="339"/>
                        <a:pt x="188" y="345"/>
                        <a:pt x="179" y="344"/>
                      </a:cubicBezTo>
                      <a:close/>
                      <a:moveTo>
                        <a:pt x="179" y="336"/>
                      </a:moveTo>
                      <a:cubicBezTo>
                        <a:pt x="176" y="336"/>
                        <a:pt x="174" y="335"/>
                        <a:pt x="171" y="334"/>
                      </a:cubicBezTo>
                      <a:cubicBezTo>
                        <a:pt x="171" y="334"/>
                        <a:pt x="171" y="334"/>
                        <a:pt x="171" y="334"/>
                      </a:cubicBezTo>
                      <a:cubicBezTo>
                        <a:pt x="165" y="331"/>
                        <a:pt x="165" y="331"/>
                        <a:pt x="165" y="331"/>
                      </a:cubicBezTo>
                      <a:cubicBezTo>
                        <a:pt x="165" y="331"/>
                        <a:pt x="165" y="331"/>
                        <a:pt x="165" y="331"/>
                      </a:cubicBezTo>
                      <a:cubicBezTo>
                        <a:pt x="165" y="331"/>
                        <a:pt x="164" y="330"/>
                        <a:pt x="163" y="331"/>
                      </a:cubicBezTo>
                      <a:cubicBezTo>
                        <a:pt x="164" y="333"/>
                        <a:pt x="166" y="334"/>
                        <a:pt x="167" y="335"/>
                      </a:cubicBezTo>
                      <a:cubicBezTo>
                        <a:pt x="171" y="337"/>
                        <a:pt x="175" y="338"/>
                        <a:pt x="179" y="338"/>
                      </a:cubicBezTo>
                      <a:cubicBezTo>
                        <a:pt x="183" y="338"/>
                        <a:pt x="187" y="337"/>
                        <a:pt x="191" y="335"/>
                      </a:cubicBezTo>
                      <a:cubicBezTo>
                        <a:pt x="192" y="334"/>
                        <a:pt x="195" y="333"/>
                        <a:pt x="195" y="331"/>
                      </a:cubicBezTo>
                      <a:cubicBezTo>
                        <a:pt x="194" y="330"/>
                        <a:pt x="193" y="331"/>
                        <a:pt x="193" y="331"/>
                      </a:cubicBezTo>
                      <a:cubicBezTo>
                        <a:pt x="193" y="331"/>
                        <a:pt x="193" y="331"/>
                        <a:pt x="193" y="331"/>
                      </a:cubicBezTo>
                      <a:cubicBezTo>
                        <a:pt x="187" y="334"/>
                        <a:pt x="187" y="334"/>
                        <a:pt x="187" y="334"/>
                      </a:cubicBezTo>
                      <a:cubicBezTo>
                        <a:pt x="187" y="334"/>
                        <a:pt x="187" y="334"/>
                        <a:pt x="187" y="334"/>
                      </a:cubicBezTo>
                      <a:cubicBezTo>
                        <a:pt x="185" y="335"/>
                        <a:pt x="182" y="336"/>
                        <a:pt x="179" y="336"/>
                      </a:cubicBezTo>
                      <a:close/>
                      <a:moveTo>
                        <a:pt x="179" y="311"/>
                      </a:moveTo>
                      <a:cubicBezTo>
                        <a:pt x="178" y="311"/>
                        <a:pt x="177" y="311"/>
                        <a:pt x="177" y="311"/>
                      </a:cubicBezTo>
                      <a:cubicBezTo>
                        <a:pt x="174" y="311"/>
                        <a:pt x="171" y="311"/>
                        <a:pt x="170" y="313"/>
                      </a:cubicBezTo>
                      <a:cubicBezTo>
                        <a:pt x="170" y="317"/>
                        <a:pt x="170" y="321"/>
                        <a:pt x="170" y="324"/>
                      </a:cubicBezTo>
                      <a:cubicBezTo>
                        <a:pt x="170" y="324"/>
                        <a:pt x="170" y="324"/>
                        <a:pt x="170" y="324"/>
                      </a:cubicBezTo>
                      <a:cubicBezTo>
                        <a:pt x="170" y="325"/>
                        <a:pt x="170" y="325"/>
                        <a:pt x="170" y="325"/>
                      </a:cubicBezTo>
                      <a:cubicBezTo>
                        <a:pt x="170" y="325"/>
                        <a:pt x="170" y="325"/>
                        <a:pt x="170" y="325"/>
                      </a:cubicBezTo>
                      <a:cubicBezTo>
                        <a:pt x="173" y="326"/>
                        <a:pt x="176" y="326"/>
                        <a:pt x="179" y="326"/>
                      </a:cubicBezTo>
                      <a:cubicBezTo>
                        <a:pt x="182" y="326"/>
                        <a:pt x="185" y="326"/>
                        <a:pt x="188" y="325"/>
                      </a:cubicBezTo>
                      <a:cubicBezTo>
                        <a:pt x="188" y="325"/>
                        <a:pt x="188" y="325"/>
                        <a:pt x="188" y="325"/>
                      </a:cubicBezTo>
                      <a:cubicBezTo>
                        <a:pt x="188" y="324"/>
                        <a:pt x="188" y="324"/>
                        <a:pt x="188" y="324"/>
                      </a:cubicBezTo>
                      <a:cubicBezTo>
                        <a:pt x="188" y="324"/>
                        <a:pt x="188" y="324"/>
                        <a:pt x="188" y="324"/>
                      </a:cubicBezTo>
                      <a:cubicBezTo>
                        <a:pt x="188" y="321"/>
                        <a:pt x="188" y="317"/>
                        <a:pt x="188" y="313"/>
                      </a:cubicBezTo>
                      <a:cubicBezTo>
                        <a:pt x="187" y="311"/>
                        <a:pt x="184" y="311"/>
                        <a:pt x="182" y="311"/>
                      </a:cubicBezTo>
                      <a:cubicBezTo>
                        <a:pt x="181" y="311"/>
                        <a:pt x="180" y="311"/>
                        <a:pt x="179" y="311"/>
                      </a:cubicBezTo>
                      <a:close/>
                      <a:moveTo>
                        <a:pt x="179" y="298"/>
                      </a:moveTo>
                      <a:cubicBezTo>
                        <a:pt x="176" y="298"/>
                        <a:pt x="172" y="298"/>
                        <a:pt x="169" y="299"/>
                      </a:cubicBezTo>
                      <a:cubicBezTo>
                        <a:pt x="164" y="301"/>
                        <a:pt x="159" y="307"/>
                        <a:pt x="158" y="313"/>
                      </a:cubicBezTo>
                      <a:cubicBezTo>
                        <a:pt x="158" y="313"/>
                        <a:pt x="158" y="313"/>
                        <a:pt x="158" y="313"/>
                      </a:cubicBezTo>
                      <a:cubicBezTo>
                        <a:pt x="159" y="313"/>
                        <a:pt x="159" y="313"/>
                        <a:pt x="159" y="313"/>
                      </a:cubicBezTo>
                      <a:cubicBezTo>
                        <a:pt x="159" y="313"/>
                        <a:pt x="159" y="313"/>
                        <a:pt x="159" y="313"/>
                      </a:cubicBezTo>
                      <a:cubicBezTo>
                        <a:pt x="161" y="309"/>
                        <a:pt x="165" y="304"/>
                        <a:pt x="169" y="302"/>
                      </a:cubicBezTo>
                      <a:cubicBezTo>
                        <a:pt x="172" y="301"/>
                        <a:pt x="176" y="300"/>
                        <a:pt x="179" y="300"/>
                      </a:cubicBezTo>
                      <a:cubicBezTo>
                        <a:pt x="183" y="300"/>
                        <a:pt x="186" y="301"/>
                        <a:pt x="189" y="302"/>
                      </a:cubicBezTo>
                      <a:cubicBezTo>
                        <a:pt x="194" y="304"/>
                        <a:pt x="197" y="309"/>
                        <a:pt x="199" y="313"/>
                      </a:cubicBezTo>
                      <a:cubicBezTo>
                        <a:pt x="199" y="313"/>
                        <a:pt x="199" y="313"/>
                        <a:pt x="199" y="313"/>
                      </a:cubicBezTo>
                      <a:cubicBezTo>
                        <a:pt x="200" y="313"/>
                        <a:pt x="200" y="313"/>
                        <a:pt x="200" y="313"/>
                      </a:cubicBezTo>
                      <a:cubicBezTo>
                        <a:pt x="200" y="313"/>
                        <a:pt x="200" y="313"/>
                        <a:pt x="200" y="313"/>
                      </a:cubicBezTo>
                      <a:cubicBezTo>
                        <a:pt x="200" y="307"/>
                        <a:pt x="194" y="301"/>
                        <a:pt x="189" y="299"/>
                      </a:cubicBezTo>
                      <a:cubicBezTo>
                        <a:pt x="186" y="298"/>
                        <a:pt x="182" y="298"/>
                        <a:pt x="179" y="298"/>
                      </a:cubicBezTo>
                      <a:close/>
                      <a:moveTo>
                        <a:pt x="179" y="289"/>
                      </a:moveTo>
                      <a:cubicBezTo>
                        <a:pt x="172" y="288"/>
                        <a:pt x="165" y="290"/>
                        <a:pt x="160" y="294"/>
                      </a:cubicBezTo>
                      <a:cubicBezTo>
                        <a:pt x="155" y="300"/>
                        <a:pt x="150" y="306"/>
                        <a:pt x="150" y="313"/>
                      </a:cubicBezTo>
                      <a:cubicBezTo>
                        <a:pt x="150" y="313"/>
                        <a:pt x="151" y="313"/>
                        <a:pt x="152" y="313"/>
                      </a:cubicBezTo>
                      <a:cubicBezTo>
                        <a:pt x="153" y="309"/>
                        <a:pt x="154" y="304"/>
                        <a:pt x="158" y="300"/>
                      </a:cubicBezTo>
                      <a:cubicBezTo>
                        <a:pt x="163" y="294"/>
                        <a:pt x="171" y="291"/>
                        <a:pt x="179" y="291"/>
                      </a:cubicBezTo>
                      <a:cubicBezTo>
                        <a:pt x="187" y="291"/>
                        <a:pt x="195" y="294"/>
                        <a:pt x="200" y="300"/>
                      </a:cubicBezTo>
                      <a:cubicBezTo>
                        <a:pt x="204" y="304"/>
                        <a:pt x="205" y="309"/>
                        <a:pt x="207" y="313"/>
                      </a:cubicBezTo>
                      <a:cubicBezTo>
                        <a:pt x="207" y="313"/>
                        <a:pt x="208" y="313"/>
                        <a:pt x="208" y="313"/>
                      </a:cubicBezTo>
                      <a:cubicBezTo>
                        <a:pt x="208" y="306"/>
                        <a:pt x="203" y="300"/>
                        <a:pt x="198" y="294"/>
                      </a:cubicBezTo>
                      <a:cubicBezTo>
                        <a:pt x="193" y="290"/>
                        <a:pt x="186" y="288"/>
                        <a:pt x="179" y="289"/>
                      </a:cubicBezTo>
                      <a:close/>
                      <a:moveTo>
                        <a:pt x="179" y="276"/>
                      </a:moveTo>
                      <a:cubicBezTo>
                        <a:pt x="178" y="276"/>
                        <a:pt x="177" y="276"/>
                        <a:pt x="177" y="275"/>
                      </a:cubicBezTo>
                      <a:cubicBezTo>
                        <a:pt x="174" y="276"/>
                        <a:pt x="174" y="279"/>
                        <a:pt x="173" y="280"/>
                      </a:cubicBezTo>
                      <a:cubicBezTo>
                        <a:pt x="173" y="280"/>
                        <a:pt x="173" y="280"/>
                        <a:pt x="173" y="280"/>
                      </a:cubicBezTo>
                      <a:cubicBezTo>
                        <a:pt x="170" y="281"/>
                        <a:pt x="170" y="281"/>
                        <a:pt x="170" y="281"/>
                      </a:cubicBezTo>
                      <a:cubicBezTo>
                        <a:pt x="170" y="281"/>
                        <a:pt x="170" y="281"/>
                        <a:pt x="170" y="281"/>
                      </a:cubicBezTo>
                      <a:cubicBezTo>
                        <a:pt x="167" y="282"/>
                        <a:pt x="167" y="279"/>
                        <a:pt x="166" y="278"/>
                      </a:cubicBezTo>
                      <a:cubicBezTo>
                        <a:pt x="163" y="277"/>
                        <a:pt x="162" y="279"/>
                        <a:pt x="159" y="279"/>
                      </a:cubicBezTo>
                      <a:cubicBezTo>
                        <a:pt x="157" y="280"/>
                        <a:pt x="159" y="283"/>
                        <a:pt x="158" y="285"/>
                      </a:cubicBezTo>
                      <a:cubicBezTo>
                        <a:pt x="157" y="286"/>
                        <a:pt x="156" y="287"/>
                        <a:pt x="155" y="288"/>
                      </a:cubicBezTo>
                      <a:cubicBezTo>
                        <a:pt x="153" y="288"/>
                        <a:pt x="152" y="286"/>
                        <a:pt x="150" y="286"/>
                      </a:cubicBezTo>
                      <a:cubicBezTo>
                        <a:pt x="150" y="286"/>
                        <a:pt x="150" y="286"/>
                        <a:pt x="150" y="286"/>
                      </a:cubicBezTo>
                      <a:cubicBezTo>
                        <a:pt x="145" y="291"/>
                        <a:pt x="145" y="291"/>
                        <a:pt x="145" y="291"/>
                      </a:cubicBezTo>
                      <a:cubicBezTo>
                        <a:pt x="145" y="291"/>
                        <a:pt x="145" y="291"/>
                        <a:pt x="145" y="291"/>
                      </a:cubicBezTo>
                      <a:cubicBezTo>
                        <a:pt x="145" y="292"/>
                        <a:pt x="146" y="293"/>
                        <a:pt x="146" y="294"/>
                      </a:cubicBezTo>
                      <a:cubicBezTo>
                        <a:pt x="148" y="296"/>
                        <a:pt x="145" y="298"/>
                        <a:pt x="145" y="299"/>
                      </a:cubicBezTo>
                      <a:cubicBezTo>
                        <a:pt x="143" y="301"/>
                        <a:pt x="141" y="299"/>
                        <a:pt x="140" y="299"/>
                      </a:cubicBezTo>
                      <a:cubicBezTo>
                        <a:pt x="139" y="301"/>
                        <a:pt x="138" y="303"/>
                        <a:pt x="137" y="306"/>
                      </a:cubicBezTo>
                      <a:cubicBezTo>
                        <a:pt x="137" y="307"/>
                        <a:pt x="139" y="308"/>
                        <a:pt x="140" y="309"/>
                      </a:cubicBezTo>
                      <a:cubicBezTo>
                        <a:pt x="140" y="311"/>
                        <a:pt x="139" y="312"/>
                        <a:pt x="140" y="314"/>
                      </a:cubicBezTo>
                      <a:cubicBezTo>
                        <a:pt x="140" y="314"/>
                        <a:pt x="140" y="314"/>
                        <a:pt x="140" y="314"/>
                      </a:cubicBezTo>
                      <a:cubicBezTo>
                        <a:pt x="141" y="314"/>
                        <a:pt x="141" y="314"/>
                        <a:pt x="141" y="314"/>
                      </a:cubicBezTo>
                      <a:cubicBezTo>
                        <a:pt x="141" y="314"/>
                        <a:pt x="141" y="314"/>
                        <a:pt x="141" y="314"/>
                      </a:cubicBezTo>
                      <a:cubicBezTo>
                        <a:pt x="141" y="312"/>
                        <a:pt x="142" y="310"/>
                        <a:pt x="142" y="308"/>
                      </a:cubicBezTo>
                      <a:cubicBezTo>
                        <a:pt x="142" y="308"/>
                        <a:pt x="142" y="308"/>
                        <a:pt x="142" y="308"/>
                      </a:cubicBezTo>
                      <a:cubicBezTo>
                        <a:pt x="139" y="306"/>
                        <a:pt x="139" y="306"/>
                        <a:pt x="139" y="306"/>
                      </a:cubicBezTo>
                      <a:cubicBezTo>
                        <a:pt x="139" y="306"/>
                        <a:pt x="139" y="306"/>
                        <a:pt x="139" y="306"/>
                      </a:cubicBezTo>
                      <a:cubicBezTo>
                        <a:pt x="139" y="305"/>
                        <a:pt x="140" y="304"/>
                        <a:pt x="140" y="303"/>
                      </a:cubicBezTo>
                      <a:cubicBezTo>
                        <a:pt x="141" y="301"/>
                        <a:pt x="144" y="302"/>
                        <a:pt x="145" y="302"/>
                      </a:cubicBezTo>
                      <a:cubicBezTo>
                        <a:pt x="145" y="302"/>
                        <a:pt x="145" y="302"/>
                        <a:pt x="145" y="302"/>
                      </a:cubicBezTo>
                      <a:cubicBezTo>
                        <a:pt x="148" y="297"/>
                        <a:pt x="148" y="297"/>
                        <a:pt x="148" y="297"/>
                      </a:cubicBezTo>
                      <a:cubicBezTo>
                        <a:pt x="148" y="297"/>
                        <a:pt x="148" y="297"/>
                        <a:pt x="148" y="297"/>
                      </a:cubicBezTo>
                      <a:cubicBezTo>
                        <a:pt x="149" y="296"/>
                        <a:pt x="148" y="294"/>
                        <a:pt x="147" y="293"/>
                      </a:cubicBezTo>
                      <a:cubicBezTo>
                        <a:pt x="147" y="292"/>
                        <a:pt x="148" y="291"/>
                        <a:pt x="150" y="289"/>
                      </a:cubicBezTo>
                      <a:cubicBezTo>
                        <a:pt x="151" y="289"/>
                        <a:pt x="153" y="290"/>
                        <a:pt x="154" y="291"/>
                      </a:cubicBezTo>
                      <a:cubicBezTo>
                        <a:pt x="156" y="289"/>
                        <a:pt x="158" y="287"/>
                        <a:pt x="160" y="286"/>
                      </a:cubicBezTo>
                      <a:cubicBezTo>
                        <a:pt x="160" y="284"/>
                        <a:pt x="160" y="283"/>
                        <a:pt x="160" y="282"/>
                      </a:cubicBezTo>
                      <a:cubicBezTo>
                        <a:pt x="160" y="281"/>
                        <a:pt x="162" y="281"/>
                        <a:pt x="162" y="280"/>
                      </a:cubicBezTo>
                      <a:cubicBezTo>
                        <a:pt x="165" y="278"/>
                        <a:pt x="166" y="282"/>
                        <a:pt x="167" y="283"/>
                      </a:cubicBezTo>
                      <a:cubicBezTo>
                        <a:pt x="167" y="283"/>
                        <a:pt x="167" y="283"/>
                        <a:pt x="167" y="283"/>
                      </a:cubicBezTo>
                      <a:cubicBezTo>
                        <a:pt x="174" y="282"/>
                        <a:pt x="174" y="282"/>
                        <a:pt x="174" y="282"/>
                      </a:cubicBezTo>
                      <a:cubicBezTo>
                        <a:pt x="174" y="282"/>
                        <a:pt x="174" y="282"/>
                        <a:pt x="174" y="282"/>
                      </a:cubicBezTo>
                      <a:cubicBezTo>
                        <a:pt x="175" y="282"/>
                        <a:pt x="175" y="280"/>
                        <a:pt x="175" y="279"/>
                      </a:cubicBezTo>
                      <a:cubicBezTo>
                        <a:pt x="176" y="277"/>
                        <a:pt x="178" y="278"/>
                        <a:pt x="179" y="278"/>
                      </a:cubicBezTo>
                      <a:cubicBezTo>
                        <a:pt x="181" y="278"/>
                        <a:pt x="182" y="277"/>
                        <a:pt x="183" y="279"/>
                      </a:cubicBezTo>
                      <a:cubicBezTo>
                        <a:pt x="183" y="280"/>
                        <a:pt x="183" y="282"/>
                        <a:pt x="184" y="282"/>
                      </a:cubicBezTo>
                      <a:cubicBezTo>
                        <a:pt x="184" y="282"/>
                        <a:pt x="184" y="282"/>
                        <a:pt x="184" y="282"/>
                      </a:cubicBezTo>
                      <a:cubicBezTo>
                        <a:pt x="191" y="283"/>
                        <a:pt x="191" y="283"/>
                        <a:pt x="191" y="283"/>
                      </a:cubicBezTo>
                      <a:cubicBezTo>
                        <a:pt x="191" y="283"/>
                        <a:pt x="191" y="283"/>
                        <a:pt x="191" y="283"/>
                      </a:cubicBezTo>
                      <a:cubicBezTo>
                        <a:pt x="192" y="282"/>
                        <a:pt x="193" y="278"/>
                        <a:pt x="196" y="280"/>
                      </a:cubicBezTo>
                      <a:cubicBezTo>
                        <a:pt x="197" y="281"/>
                        <a:pt x="198" y="281"/>
                        <a:pt x="198" y="282"/>
                      </a:cubicBezTo>
                      <a:cubicBezTo>
                        <a:pt x="199" y="283"/>
                        <a:pt x="198" y="284"/>
                        <a:pt x="198" y="286"/>
                      </a:cubicBezTo>
                      <a:cubicBezTo>
                        <a:pt x="200" y="287"/>
                        <a:pt x="202" y="289"/>
                        <a:pt x="204" y="291"/>
                      </a:cubicBezTo>
                      <a:cubicBezTo>
                        <a:pt x="205" y="290"/>
                        <a:pt x="207" y="289"/>
                        <a:pt x="209" y="289"/>
                      </a:cubicBezTo>
                      <a:cubicBezTo>
                        <a:pt x="210" y="291"/>
                        <a:pt x="211" y="292"/>
                        <a:pt x="211" y="293"/>
                      </a:cubicBezTo>
                      <a:cubicBezTo>
                        <a:pt x="210" y="294"/>
                        <a:pt x="209" y="296"/>
                        <a:pt x="210" y="297"/>
                      </a:cubicBezTo>
                      <a:cubicBezTo>
                        <a:pt x="210" y="297"/>
                        <a:pt x="210" y="297"/>
                        <a:pt x="210" y="297"/>
                      </a:cubicBezTo>
                      <a:cubicBezTo>
                        <a:pt x="213" y="302"/>
                        <a:pt x="213" y="302"/>
                        <a:pt x="213" y="302"/>
                      </a:cubicBezTo>
                      <a:cubicBezTo>
                        <a:pt x="213" y="302"/>
                        <a:pt x="213" y="302"/>
                        <a:pt x="213" y="302"/>
                      </a:cubicBezTo>
                      <a:cubicBezTo>
                        <a:pt x="214" y="302"/>
                        <a:pt x="217" y="301"/>
                        <a:pt x="218" y="303"/>
                      </a:cubicBezTo>
                      <a:cubicBezTo>
                        <a:pt x="219" y="304"/>
                        <a:pt x="219" y="305"/>
                        <a:pt x="219" y="306"/>
                      </a:cubicBezTo>
                      <a:cubicBezTo>
                        <a:pt x="219" y="306"/>
                        <a:pt x="219" y="306"/>
                        <a:pt x="219" y="306"/>
                      </a:cubicBezTo>
                      <a:cubicBezTo>
                        <a:pt x="216" y="308"/>
                        <a:pt x="216" y="308"/>
                        <a:pt x="216" y="308"/>
                      </a:cubicBezTo>
                      <a:cubicBezTo>
                        <a:pt x="216" y="308"/>
                        <a:pt x="216" y="308"/>
                        <a:pt x="216" y="308"/>
                      </a:cubicBezTo>
                      <a:cubicBezTo>
                        <a:pt x="217" y="310"/>
                        <a:pt x="217" y="312"/>
                        <a:pt x="217" y="314"/>
                      </a:cubicBezTo>
                      <a:cubicBezTo>
                        <a:pt x="217" y="314"/>
                        <a:pt x="217" y="314"/>
                        <a:pt x="217" y="314"/>
                      </a:cubicBezTo>
                      <a:cubicBezTo>
                        <a:pt x="218" y="314"/>
                        <a:pt x="218" y="314"/>
                        <a:pt x="218" y="314"/>
                      </a:cubicBezTo>
                      <a:cubicBezTo>
                        <a:pt x="218" y="314"/>
                        <a:pt x="218" y="314"/>
                        <a:pt x="218" y="314"/>
                      </a:cubicBezTo>
                      <a:cubicBezTo>
                        <a:pt x="219" y="312"/>
                        <a:pt x="218" y="311"/>
                        <a:pt x="218" y="309"/>
                      </a:cubicBezTo>
                      <a:cubicBezTo>
                        <a:pt x="219" y="308"/>
                        <a:pt x="221" y="307"/>
                        <a:pt x="221" y="306"/>
                      </a:cubicBezTo>
                      <a:cubicBezTo>
                        <a:pt x="220" y="303"/>
                        <a:pt x="219" y="301"/>
                        <a:pt x="218" y="299"/>
                      </a:cubicBezTo>
                      <a:cubicBezTo>
                        <a:pt x="217" y="299"/>
                        <a:pt x="215" y="301"/>
                        <a:pt x="213" y="299"/>
                      </a:cubicBezTo>
                      <a:cubicBezTo>
                        <a:pt x="213" y="298"/>
                        <a:pt x="210" y="296"/>
                        <a:pt x="212" y="294"/>
                      </a:cubicBezTo>
                      <a:cubicBezTo>
                        <a:pt x="212" y="293"/>
                        <a:pt x="213" y="292"/>
                        <a:pt x="213" y="291"/>
                      </a:cubicBezTo>
                      <a:cubicBezTo>
                        <a:pt x="213" y="291"/>
                        <a:pt x="213" y="291"/>
                        <a:pt x="213" y="291"/>
                      </a:cubicBezTo>
                      <a:cubicBezTo>
                        <a:pt x="208" y="286"/>
                        <a:pt x="208" y="286"/>
                        <a:pt x="208" y="286"/>
                      </a:cubicBezTo>
                      <a:cubicBezTo>
                        <a:pt x="208" y="286"/>
                        <a:pt x="208" y="286"/>
                        <a:pt x="208" y="286"/>
                      </a:cubicBezTo>
                      <a:cubicBezTo>
                        <a:pt x="206" y="286"/>
                        <a:pt x="205" y="288"/>
                        <a:pt x="203" y="288"/>
                      </a:cubicBezTo>
                      <a:cubicBezTo>
                        <a:pt x="202" y="287"/>
                        <a:pt x="201" y="286"/>
                        <a:pt x="200" y="285"/>
                      </a:cubicBezTo>
                      <a:cubicBezTo>
                        <a:pt x="199" y="283"/>
                        <a:pt x="201" y="280"/>
                        <a:pt x="199" y="279"/>
                      </a:cubicBezTo>
                      <a:cubicBezTo>
                        <a:pt x="197" y="279"/>
                        <a:pt x="195" y="277"/>
                        <a:pt x="193" y="278"/>
                      </a:cubicBezTo>
                      <a:cubicBezTo>
                        <a:pt x="191" y="279"/>
                        <a:pt x="191" y="282"/>
                        <a:pt x="189" y="281"/>
                      </a:cubicBezTo>
                      <a:cubicBezTo>
                        <a:pt x="189" y="281"/>
                        <a:pt x="189" y="281"/>
                        <a:pt x="189" y="281"/>
                      </a:cubicBezTo>
                      <a:cubicBezTo>
                        <a:pt x="185" y="280"/>
                        <a:pt x="185" y="280"/>
                        <a:pt x="185" y="280"/>
                      </a:cubicBezTo>
                      <a:cubicBezTo>
                        <a:pt x="185" y="280"/>
                        <a:pt x="185" y="280"/>
                        <a:pt x="185" y="280"/>
                      </a:cubicBezTo>
                      <a:cubicBezTo>
                        <a:pt x="184" y="279"/>
                        <a:pt x="184" y="276"/>
                        <a:pt x="182" y="275"/>
                      </a:cubicBezTo>
                      <a:cubicBezTo>
                        <a:pt x="181" y="276"/>
                        <a:pt x="180" y="276"/>
                        <a:pt x="179" y="276"/>
                      </a:cubicBezTo>
                      <a:close/>
                      <a:moveTo>
                        <a:pt x="179" y="266"/>
                      </a:moveTo>
                      <a:cubicBezTo>
                        <a:pt x="87" y="266"/>
                        <a:pt x="87" y="266"/>
                        <a:pt x="87" y="266"/>
                      </a:cubicBezTo>
                      <a:cubicBezTo>
                        <a:pt x="87" y="266"/>
                        <a:pt x="87" y="266"/>
                        <a:pt x="87" y="266"/>
                      </a:cubicBezTo>
                      <a:cubicBezTo>
                        <a:pt x="90" y="270"/>
                        <a:pt x="94" y="273"/>
                        <a:pt x="98" y="276"/>
                      </a:cubicBezTo>
                      <a:cubicBezTo>
                        <a:pt x="101" y="275"/>
                        <a:pt x="101" y="275"/>
                        <a:pt x="101" y="275"/>
                      </a:cubicBezTo>
                      <a:cubicBezTo>
                        <a:pt x="101" y="275"/>
                        <a:pt x="101" y="275"/>
                        <a:pt x="101" y="275"/>
                      </a:cubicBezTo>
                      <a:cubicBezTo>
                        <a:pt x="119" y="286"/>
                        <a:pt x="119" y="286"/>
                        <a:pt x="119" y="286"/>
                      </a:cubicBezTo>
                      <a:cubicBezTo>
                        <a:pt x="120" y="289"/>
                        <a:pt x="120" y="289"/>
                        <a:pt x="120" y="289"/>
                      </a:cubicBezTo>
                      <a:cubicBezTo>
                        <a:pt x="120" y="289"/>
                        <a:pt x="120" y="289"/>
                        <a:pt x="120" y="289"/>
                      </a:cubicBezTo>
                      <a:cubicBezTo>
                        <a:pt x="127" y="292"/>
                        <a:pt x="134" y="295"/>
                        <a:pt x="141" y="298"/>
                      </a:cubicBezTo>
                      <a:cubicBezTo>
                        <a:pt x="141" y="298"/>
                        <a:pt x="141" y="298"/>
                        <a:pt x="141" y="298"/>
                      </a:cubicBezTo>
                      <a:cubicBezTo>
                        <a:pt x="144" y="298"/>
                        <a:pt x="144" y="298"/>
                        <a:pt x="144" y="298"/>
                      </a:cubicBezTo>
                      <a:cubicBezTo>
                        <a:pt x="144" y="298"/>
                        <a:pt x="144" y="298"/>
                        <a:pt x="144" y="298"/>
                      </a:cubicBezTo>
                      <a:cubicBezTo>
                        <a:pt x="147" y="296"/>
                        <a:pt x="144" y="293"/>
                        <a:pt x="144" y="291"/>
                      </a:cubicBezTo>
                      <a:cubicBezTo>
                        <a:pt x="144" y="291"/>
                        <a:pt x="144" y="291"/>
                        <a:pt x="144" y="291"/>
                      </a:cubicBezTo>
                      <a:cubicBezTo>
                        <a:pt x="149" y="285"/>
                        <a:pt x="149" y="285"/>
                        <a:pt x="149" y="285"/>
                      </a:cubicBezTo>
                      <a:cubicBezTo>
                        <a:pt x="149" y="285"/>
                        <a:pt x="149" y="285"/>
                        <a:pt x="149" y="285"/>
                      </a:cubicBezTo>
                      <a:cubicBezTo>
                        <a:pt x="152" y="283"/>
                        <a:pt x="154" y="288"/>
                        <a:pt x="156" y="285"/>
                      </a:cubicBezTo>
                      <a:cubicBezTo>
                        <a:pt x="157" y="284"/>
                        <a:pt x="157" y="282"/>
                        <a:pt x="157" y="280"/>
                      </a:cubicBezTo>
                      <a:cubicBezTo>
                        <a:pt x="159" y="278"/>
                        <a:pt x="162" y="277"/>
                        <a:pt x="164" y="276"/>
                      </a:cubicBezTo>
                      <a:cubicBezTo>
                        <a:pt x="164" y="276"/>
                        <a:pt x="164" y="276"/>
                        <a:pt x="164" y="276"/>
                      </a:cubicBezTo>
                      <a:cubicBezTo>
                        <a:pt x="166" y="276"/>
                        <a:pt x="166" y="276"/>
                        <a:pt x="166" y="276"/>
                      </a:cubicBezTo>
                      <a:cubicBezTo>
                        <a:pt x="166" y="276"/>
                        <a:pt x="166" y="276"/>
                        <a:pt x="166" y="276"/>
                      </a:cubicBezTo>
                      <a:cubicBezTo>
                        <a:pt x="167" y="276"/>
                        <a:pt x="168" y="278"/>
                        <a:pt x="168" y="279"/>
                      </a:cubicBezTo>
                      <a:cubicBezTo>
                        <a:pt x="169" y="279"/>
                        <a:pt x="170" y="279"/>
                        <a:pt x="171" y="279"/>
                      </a:cubicBezTo>
                      <a:cubicBezTo>
                        <a:pt x="173" y="279"/>
                        <a:pt x="173" y="277"/>
                        <a:pt x="173" y="276"/>
                      </a:cubicBezTo>
                      <a:cubicBezTo>
                        <a:pt x="174" y="274"/>
                        <a:pt x="177" y="274"/>
                        <a:pt x="179" y="274"/>
                      </a:cubicBezTo>
                      <a:cubicBezTo>
                        <a:pt x="182" y="274"/>
                        <a:pt x="184" y="274"/>
                        <a:pt x="185" y="276"/>
                      </a:cubicBezTo>
                      <a:cubicBezTo>
                        <a:pt x="185" y="277"/>
                        <a:pt x="185" y="279"/>
                        <a:pt x="187" y="279"/>
                      </a:cubicBezTo>
                      <a:cubicBezTo>
                        <a:pt x="188" y="279"/>
                        <a:pt x="189" y="279"/>
                        <a:pt x="190" y="279"/>
                      </a:cubicBezTo>
                      <a:cubicBezTo>
                        <a:pt x="191" y="278"/>
                        <a:pt x="191" y="276"/>
                        <a:pt x="192" y="276"/>
                      </a:cubicBezTo>
                      <a:cubicBezTo>
                        <a:pt x="192" y="276"/>
                        <a:pt x="192" y="276"/>
                        <a:pt x="192" y="276"/>
                      </a:cubicBezTo>
                      <a:cubicBezTo>
                        <a:pt x="194" y="276"/>
                        <a:pt x="194" y="276"/>
                        <a:pt x="194" y="276"/>
                      </a:cubicBezTo>
                      <a:cubicBezTo>
                        <a:pt x="194" y="276"/>
                        <a:pt x="194" y="276"/>
                        <a:pt x="194" y="276"/>
                      </a:cubicBezTo>
                      <a:cubicBezTo>
                        <a:pt x="196" y="277"/>
                        <a:pt x="200" y="278"/>
                        <a:pt x="202" y="280"/>
                      </a:cubicBezTo>
                      <a:cubicBezTo>
                        <a:pt x="202" y="282"/>
                        <a:pt x="201" y="284"/>
                        <a:pt x="202" y="285"/>
                      </a:cubicBezTo>
                      <a:cubicBezTo>
                        <a:pt x="205" y="288"/>
                        <a:pt x="206" y="283"/>
                        <a:pt x="209" y="285"/>
                      </a:cubicBezTo>
                      <a:cubicBezTo>
                        <a:pt x="209" y="285"/>
                        <a:pt x="209" y="285"/>
                        <a:pt x="209" y="285"/>
                      </a:cubicBezTo>
                      <a:cubicBezTo>
                        <a:pt x="214" y="291"/>
                        <a:pt x="214" y="291"/>
                        <a:pt x="214" y="291"/>
                      </a:cubicBezTo>
                      <a:cubicBezTo>
                        <a:pt x="214" y="291"/>
                        <a:pt x="214" y="291"/>
                        <a:pt x="214" y="291"/>
                      </a:cubicBezTo>
                      <a:cubicBezTo>
                        <a:pt x="214" y="293"/>
                        <a:pt x="211" y="296"/>
                        <a:pt x="214" y="298"/>
                      </a:cubicBezTo>
                      <a:cubicBezTo>
                        <a:pt x="214" y="298"/>
                        <a:pt x="214" y="298"/>
                        <a:pt x="214" y="298"/>
                      </a:cubicBezTo>
                      <a:cubicBezTo>
                        <a:pt x="217" y="298"/>
                        <a:pt x="217" y="298"/>
                        <a:pt x="217" y="298"/>
                      </a:cubicBezTo>
                      <a:cubicBezTo>
                        <a:pt x="217" y="298"/>
                        <a:pt x="217" y="298"/>
                        <a:pt x="217" y="298"/>
                      </a:cubicBezTo>
                      <a:cubicBezTo>
                        <a:pt x="224" y="295"/>
                        <a:pt x="231" y="292"/>
                        <a:pt x="238" y="289"/>
                      </a:cubicBezTo>
                      <a:cubicBezTo>
                        <a:pt x="238" y="289"/>
                        <a:pt x="238" y="289"/>
                        <a:pt x="238" y="289"/>
                      </a:cubicBezTo>
                      <a:cubicBezTo>
                        <a:pt x="239" y="286"/>
                        <a:pt x="239" y="286"/>
                        <a:pt x="239" y="286"/>
                      </a:cubicBezTo>
                      <a:cubicBezTo>
                        <a:pt x="257" y="275"/>
                        <a:pt x="257" y="275"/>
                        <a:pt x="257" y="275"/>
                      </a:cubicBezTo>
                      <a:cubicBezTo>
                        <a:pt x="257" y="275"/>
                        <a:pt x="257" y="275"/>
                        <a:pt x="257" y="275"/>
                      </a:cubicBezTo>
                      <a:cubicBezTo>
                        <a:pt x="258" y="275"/>
                        <a:pt x="259" y="276"/>
                        <a:pt x="261" y="275"/>
                      </a:cubicBezTo>
                      <a:cubicBezTo>
                        <a:pt x="264" y="273"/>
                        <a:pt x="268" y="270"/>
                        <a:pt x="271" y="266"/>
                      </a:cubicBezTo>
                      <a:cubicBezTo>
                        <a:pt x="271" y="266"/>
                        <a:pt x="271" y="266"/>
                        <a:pt x="271" y="266"/>
                      </a:cubicBezTo>
                      <a:cubicBezTo>
                        <a:pt x="179" y="266"/>
                        <a:pt x="179" y="266"/>
                        <a:pt x="179" y="266"/>
                      </a:cubicBezTo>
                      <a:close/>
                      <a:moveTo>
                        <a:pt x="179" y="242"/>
                      </a:moveTo>
                      <a:cubicBezTo>
                        <a:pt x="148" y="242"/>
                        <a:pt x="148" y="242"/>
                        <a:pt x="148" y="242"/>
                      </a:cubicBezTo>
                      <a:cubicBezTo>
                        <a:pt x="146" y="241"/>
                        <a:pt x="146" y="241"/>
                        <a:pt x="146" y="241"/>
                      </a:cubicBezTo>
                      <a:cubicBezTo>
                        <a:pt x="146" y="241"/>
                        <a:pt x="146" y="241"/>
                        <a:pt x="146" y="241"/>
                      </a:cubicBezTo>
                      <a:cubicBezTo>
                        <a:pt x="144" y="240"/>
                        <a:pt x="142" y="241"/>
                        <a:pt x="141" y="242"/>
                      </a:cubicBezTo>
                      <a:cubicBezTo>
                        <a:pt x="141" y="242"/>
                        <a:pt x="141" y="242"/>
                        <a:pt x="141" y="242"/>
                      </a:cubicBezTo>
                      <a:cubicBezTo>
                        <a:pt x="77" y="242"/>
                        <a:pt x="77" y="242"/>
                        <a:pt x="77" y="242"/>
                      </a:cubicBezTo>
                      <a:cubicBezTo>
                        <a:pt x="76" y="246"/>
                        <a:pt x="76" y="246"/>
                        <a:pt x="76" y="246"/>
                      </a:cubicBezTo>
                      <a:cubicBezTo>
                        <a:pt x="136" y="246"/>
                        <a:pt x="136" y="246"/>
                        <a:pt x="136" y="246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40" y="254"/>
                        <a:pt x="141" y="257"/>
                        <a:pt x="141" y="260"/>
                      </a:cubicBezTo>
                      <a:cubicBezTo>
                        <a:pt x="140" y="260"/>
                        <a:pt x="140" y="261"/>
                        <a:pt x="139" y="261"/>
                      </a:cubicBezTo>
                      <a:cubicBezTo>
                        <a:pt x="137" y="260"/>
                        <a:pt x="137" y="257"/>
                        <a:pt x="137" y="255"/>
                      </a:cubicBezTo>
                      <a:cubicBezTo>
                        <a:pt x="135" y="254"/>
                        <a:pt x="134" y="252"/>
                        <a:pt x="132" y="253"/>
                      </a:cubicBezTo>
                      <a:cubicBezTo>
                        <a:pt x="128" y="255"/>
                        <a:pt x="128" y="260"/>
                        <a:pt x="126" y="263"/>
                      </a:cubicBezTo>
                      <a:cubicBezTo>
                        <a:pt x="126" y="263"/>
                        <a:pt x="126" y="263"/>
                        <a:pt x="126" y="263"/>
                      </a:cubicBezTo>
                      <a:cubicBezTo>
                        <a:pt x="103" y="263"/>
                        <a:pt x="103" y="263"/>
                        <a:pt x="103" y="263"/>
                      </a:cubicBezTo>
                      <a:cubicBezTo>
                        <a:pt x="103" y="263"/>
                        <a:pt x="103" y="263"/>
                        <a:pt x="103" y="263"/>
                      </a:cubicBezTo>
                      <a:cubicBezTo>
                        <a:pt x="103" y="262"/>
                        <a:pt x="103" y="261"/>
                        <a:pt x="102" y="260"/>
                      </a:cubicBezTo>
                      <a:cubicBezTo>
                        <a:pt x="102" y="260"/>
                        <a:pt x="102" y="260"/>
                        <a:pt x="102" y="260"/>
                      </a:cubicBezTo>
                      <a:cubicBezTo>
                        <a:pt x="81" y="260"/>
                        <a:pt x="81" y="260"/>
                        <a:pt x="81" y="260"/>
                      </a:cubicBezTo>
                      <a:cubicBezTo>
                        <a:pt x="83" y="262"/>
                        <a:pt x="83" y="262"/>
                        <a:pt x="83" y="262"/>
                      </a:cubicBezTo>
                      <a:cubicBezTo>
                        <a:pt x="100" y="262"/>
                        <a:pt x="100" y="262"/>
                        <a:pt x="100" y="262"/>
                      </a:cubicBezTo>
                      <a:cubicBezTo>
                        <a:pt x="100" y="262"/>
                        <a:pt x="100" y="262"/>
                        <a:pt x="100" y="262"/>
                      </a:cubicBezTo>
                      <a:cubicBezTo>
                        <a:pt x="100" y="262"/>
                        <a:pt x="101" y="262"/>
                        <a:pt x="101" y="263"/>
                      </a:cubicBezTo>
                      <a:cubicBezTo>
                        <a:pt x="101" y="263"/>
                        <a:pt x="101" y="263"/>
                        <a:pt x="101" y="263"/>
                      </a:cubicBezTo>
                      <a:cubicBezTo>
                        <a:pt x="84" y="263"/>
                        <a:pt x="84" y="263"/>
                        <a:pt x="84" y="263"/>
                      </a:cubicBezTo>
                      <a:cubicBezTo>
                        <a:pt x="85" y="265"/>
                        <a:pt x="85" y="265"/>
                        <a:pt x="85" y="265"/>
                      </a:cubicBezTo>
                      <a:cubicBezTo>
                        <a:pt x="179" y="265"/>
                        <a:pt x="179" y="265"/>
                        <a:pt x="179" y="265"/>
                      </a:cubicBezTo>
                      <a:cubicBezTo>
                        <a:pt x="273" y="265"/>
                        <a:pt x="273" y="265"/>
                        <a:pt x="273" y="265"/>
                      </a:cubicBezTo>
                      <a:cubicBezTo>
                        <a:pt x="274" y="264"/>
                        <a:pt x="274" y="264"/>
                        <a:pt x="274" y="264"/>
                      </a:cubicBezTo>
                      <a:cubicBezTo>
                        <a:pt x="257" y="263"/>
                        <a:pt x="257" y="263"/>
                        <a:pt x="257" y="263"/>
                      </a:cubicBezTo>
                      <a:cubicBezTo>
                        <a:pt x="257" y="263"/>
                        <a:pt x="257" y="263"/>
                        <a:pt x="257" y="263"/>
                      </a:cubicBezTo>
                      <a:cubicBezTo>
                        <a:pt x="257" y="262"/>
                        <a:pt x="258" y="262"/>
                        <a:pt x="259" y="262"/>
                      </a:cubicBezTo>
                      <a:cubicBezTo>
                        <a:pt x="259" y="262"/>
                        <a:pt x="259" y="262"/>
                        <a:pt x="259" y="262"/>
                      </a:cubicBezTo>
                      <a:cubicBezTo>
                        <a:pt x="275" y="262"/>
                        <a:pt x="275" y="262"/>
                        <a:pt x="275" y="262"/>
                      </a:cubicBezTo>
                      <a:cubicBezTo>
                        <a:pt x="277" y="260"/>
                        <a:pt x="277" y="260"/>
                        <a:pt x="277" y="260"/>
                      </a:cubicBezTo>
                      <a:cubicBezTo>
                        <a:pt x="256" y="260"/>
                        <a:pt x="256" y="260"/>
                        <a:pt x="256" y="260"/>
                      </a:cubicBezTo>
                      <a:cubicBezTo>
                        <a:pt x="256" y="260"/>
                        <a:pt x="256" y="260"/>
                        <a:pt x="256" y="260"/>
                      </a:cubicBezTo>
                      <a:cubicBezTo>
                        <a:pt x="255" y="261"/>
                        <a:pt x="256" y="262"/>
                        <a:pt x="255" y="263"/>
                      </a:cubicBezTo>
                      <a:cubicBezTo>
                        <a:pt x="255" y="263"/>
                        <a:pt x="255" y="263"/>
                        <a:pt x="255" y="263"/>
                      </a:cubicBezTo>
                      <a:cubicBezTo>
                        <a:pt x="232" y="263"/>
                        <a:pt x="232" y="263"/>
                        <a:pt x="232" y="263"/>
                      </a:cubicBezTo>
                      <a:cubicBezTo>
                        <a:pt x="232" y="263"/>
                        <a:pt x="232" y="263"/>
                        <a:pt x="232" y="263"/>
                      </a:cubicBezTo>
                      <a:cubicBezTo>
                        <a:pt x="230" y="260"/>
                        <a:pt x="230" y="255"/>
                        <a:pt x="226" y="253"/>
                      </a:cubicBezTo>
                      <a:cubicBezTo>
                        <a:pt x="224" y="252"/>
                        <a:pt x="223" y="254"/>
                        <a:pt x="222" y="255"/>
                      </a:cubicBezTo>
                      <a:cubicBezTo>
                        <a:pt x="221" y="257"/>
                        <a:pt x="221" y="260"/>
                        <a:pt x="219" y="261"/>
                      </a:cubicBezTo>
                      <a:cubicBezTo>
                        <a:pt x="218" y="261"/>
                        <a:pt x="218" y="260"/>
                        <a:pt x="218" y="260"/>
                      </a:cubicBezTo>
                      <a:cubicBezTo>
                        <a:pt x="217" y="257"/>
                        <a:pt x="218" y="254"/>
                        <a:pt x="217" y="251"/>
                      </a:cubicBezTo>
                      <a:cubicBezTo>
                        <a:pt x="217" y="251"/>
                        <a:pt x="217" y="251"/>
                        <a:pt x="217" y="251"/>
                      </a:cubicBezTo>
                      <a:cubicBezTo>
                        <a:pt x="222" y="246"/>
                        <a:pt x="222" y="246"/>
                        <a:pt x="222" y="246"/>
                      </a:cubicBezTo>
                      <a:cubicBezTo>
                        <a:pt x="282" y="246"/>
                        <a:pt x="282" y="246"/>
                        <a:pt x="282" y="246"/>
                      </a:cubicBezTo>
                      <a:cubicBezTo>
                        <a:pt x="281" y="242"/>
                        <a:pt x="281" y="242"/>
                        <a:pt x="281" y="242"/>
                      </a:cubicBezTo>
                      <a:cubicBezTo>
                        <a:pt x="217" y="242"/>
                        <a:pt x="217" y="242"/>
                        <a:pt x="217" y="242"/>
                      </a:cubicBezTo>
                      <a:cubicBezTo>
                        <a:pt x="217" y="242"/>
                        <a:pt x="217" y="242"/>
                        <a:pt x="217" y="242"/>
                      </a:cubicBezTo>
                      <a:cubicBezTo>
                        <a:pt x="216" y="241"/>
                        <a:pt x="214" y="240"/>
                        <a:pt x="212" y="241"/>
                      </a:cubicBezTo>
                      <a:cubicBezTo>
                        <a:pt x="212" y="241"/>
                        <a:pt x="212" y="241"/>
                        <a:pt x="212" y="241"/>
                      </a:cubicBezTo>
                      <a:cubicBezTo>
                        <a:pt x="210" y="242"/>
                        <a:pt x="210" y="242"/>
                        <a:pt x="210" y="242"/>
                      </a:cubicBezTo>
                      <a:cubicBezTo>
                        <a:pt x="179" y="242"/>
                        <a:pt x="179" y="242"/>
                        <a:pt x="179" y="242"/>
                      </a:cubicBezTo>
                      <a:close/>
                      <a:moveTo>
                        <a:pt x="179" y="227"/>
                      </a:moveTo>
                      <a:cubicBezTo>
                        <a:pt x="128" y="227"/>
                        <a:pt x="128" y="227"/>
                        <a:pt x="128" y="227"/>
                      </a:cubicBezTo>
                      <a:cubicBezTo>
                        <a:pt x="128" y="235"/>
                        <a:pt x="128" y="235"/>
                        <a:pt x="128" y="235"/>
                      </a:cubicBezTo>
                      <a:cubicBezTo>
                        <a:pt x="130" y="235"/>
                        <a:pt x="130" y="235"/>
                        <a:pt x="130" y="235"/>
                      </a:cubicBezTo>
                      <a:cubicBezTo>
                        <a:pt x="131" y="231"/>
                        <a:pt x="131" y="231"/>
                        <a:pt x="131" y="231"/>
                      </a:cubicBezTo>
                      <a:cubicBezTo>
                        <a:pt x="131" y="231"/>
                        <a:pt x="131" y="231"/>
                        <a:pt x="131" y="231"/>
                      </a:cubicBezTo>
                      <a:cubicBezTo>
                        <a:pt x="132" y="229"/>
                        <a:pt x="134" y="229"/>
                        <a:pt x="136" y="229"/>
                      </a:cubicBezTo>
                      <a:cubicBezTo>
                        <a:pt x="139" y="230"/>
                        <a:pt x="137" y="233"/>
                        <a:pt x="138" y="235"/>
                      </a:cubicBezTo>
                      <a:cubicBezTo>
                        <a:pt x="138" y="235"/>
                        <a:pt x="138" y="235"/>
                        <a:pt x="138" y="235"/>
                      </a:cubicBezTo>
                      <a:cubicBezTo>
                        <a:pt x="140" y="235"/>
                        <a:pt x="140" y="235"/>
                        <a:pt x="140" y="235"/>
                      </a:cubicBezTo>
                      <a:cubicBezTo>
                        <a:pt x="140" y="231"/>
                        <a:pt x="140" y="231"/>
                        <a:pt x="140" y="231"/>
                      </a:cubicBezTo>
                      <a:cubicBezTo>
                        <a:pt x="140" y="231"/>
                        <a:pt x="140" y="231"/>
                        <a:pt x="140" y="231"/>
                      </a:cubicBezTo>
                      <a:cubicBezTo>
                        <a:pt x="141" y="229"/>
                        <a:pt x="142" y="229"/>
                        <a:pt x="144" y="229"/>
                      </a:cubicBezTo>
                      <a:cubicBezTo>
                        <a:pt x="145" y="229"/>
                        <a:pt x="146" y="229"/>
                        <a:pt x="147" y="231"/>
                      </a:cubicBezTo>
                      <a:cubicBezTo>
                        <a:pt x="148" y="232"/>
                        <a:pt x="147" y="236"/>
                        <a:pt x="150" y="235"/>
                      </a:cubicBezTo>
                      <a:cubicBezTo>
                        <a:pt x="150" y="233"/>
                        <a:pt x="150" y="231"/>
                        <a:pt x="151" y="230"/>
                      </a:cubicBezTo>
                      <a:cubicBezTo>
                        <a:pt x="153" y="229"/>
                        <a:pt x="154" y="228"/>
                        <a:pt x="155" y="229"/>
                      </a:cubicBezTo>
                      <a:cubicBezTo>
                        <a:pt x="157" y="229"/>
                        <a:pt x="157" y="230"/>
                        <a:pt x="157" y="231"/>
                      </a:cubicBezTo>
                      <a:cubicBezTo>
                        <a:pt x="158" y="233"/>
                        <a:pt x="157" y="236"/>
                        <a:pt x="160" y="235"/>
                      </a:cubicBezTo>
                      <a:cubicBezTo>
                        <a:pt x="160" y="233"/>
                        <a:pt x="160" y="232"/>
                        <a:pt x="161" y="230"/>
                      </a:cubicBezTo>
                      <a:cubicBezTo>
                        <a:pt x="162" y="229"/>
                        <a:pt x="163" y="229"/>
                        <a:pt x="165" y="229"/>
                      </a:cubicBezTo>
                      <a:cubicBezTo>
                        <a:pt x="168" y="230"/>
                        <a:pt x="167" y="233"/>
                        <a:pt x="168" y="235"/>
                      </a:cubicBezTo>
                      <a:cubicBezTo>
                        <a:pt x="168" y="235"/>
                        <a:pt x="168" y="235"/>
                        <a:pt x="168" y="235"/>
                      </a:cubicBezTo>
                      <a:cubicBezTo>
                        <a:pt x="170" y="235"/>
                        <a:pt x="170" y="235"/>
                        <a:pt x="170" y="235"/>
                      </a:cubicBezTo>
                      <a:cubicBezTo>
                        <a:pt x="170" y="235"/>
                        <a:pt x="170" y="235"/>
                        <a:pt x="170" y="235"/>
                      </a:cubicBezTo>
                      <a:cubicBezTo>
                        <a:pt x="170" y="234"/>
                        <a:pt x="170" y="233"/>
                        <a:pt x="170" y="232"/>
                      </a:cubicBezTo>
                      <a:cubicBezTo>
                        <a:pt x="171" y="231"/>
                        <a:pt x="172" y="230"/>
                        <a:pt x="174" y="229"/>
                      </a:cubicBezTo>
                      <a:cubicBezTo>
                        <a:pt x="175" y="229"/>
                        <a:pt x="177" y="229"/>
                        <a:pt x="179" y="229"/>
                      </a:cubicBezTo>
                      <a:cubicBezTo>
                        <a:pt x="181" y="229"/>
                        <a:pt x="183" y="229"/>
                        <a:pt x="184" y="229"/>
                      </a:cubicBezTo>
                      <a:cubicBezTo>
                        <a:pt x="186" y="230"/>
                        <a:pt x="187" y="231"/>
                        <a:pt x="188" y="232"/>
                      </a:cubicBezTo>
                      <a:cubicBezTo>
                        <a:pt x="188" y="233"/>
                        <a:pt x="188" y="234"/>
                        <a:pt x="188" y="235"/>
                      </a:cubicBezTo>
                      <a:cubicBezTo>
                        <a:pt x="188" y="235"/>
                        <a:pt x="188" y="235"/>
                        <a:pt x="188" y="235"/>
                      </a:cubicBezTo>
                      <a:cubicBezTo>
                        <a:pt x="191" y="235"/>
                        <a:pt x="191" y="235"/>
                        <a:pt x="191" y="235"/>
                      </a:cubicBezTo>
                      <a:cubicBezTo>
                        <a:pt x="191" y="235"/>
                        <a:pt x="191" y="235"/>
                        <a:pt x="191" y="235"/>
                      </a:cubicBezTo>
                      <a:cubicBezTo>
                        <a:pt x="191" y="233"/>
                        <a:pt x="190" y="230"/>
                        <a:pt x="194" y="229"/>
                      </a:cubicBezTo>
                      <a:cubicBezTo>
                        <a:pt x="195" y="229"/>
                        <a:pt x="196" y="229"/>
                        <a:pt x="197" y="230"/>
                      </a:cubicBezTo>
                      <a:cubicBezTo>
                        <a:pt x="198" y="232"/>
                        <a:pt x="198" y="233"/>
                        <a:pt x="198" y="235"/>
                      </a:cubicBezTo>
                      <a:cubicBezTo>
                        <a:pt x="201" y="236"/>
                        <a:pt x="200" y="233"/>
                        <a:pt x="201" y="231"/>
                      </a:cubicBezTo>
                      <a:cubicBezTo>
                        <a:pt x="201" y="230"/>
                        <a:pt x="201" y="229"/>
                        <a:pt x="203" y="229"/>
                      </a:cubicBezTo>
                      <a:cubicBezTo>
                        <a:pt x="204" y="228"/>
                        <a:pt x="205" y="229"/>
                        <a:pt x="207" y="230"/>
                      </a:cubicBezTo>
                      <a:cubicBezTo>
                        <a:pt x="208" y="231"/>
                        <a:pt x="208" y="233"/>
                        <a:pt x="208" y="235"/>
                      </a:cubicBezTo>
                      <a:cubicBezTo>
                        <a:pt x="211" y="236"/>
                        <a:pt x="210" y="232"/>
                        <a:pt x="211" y="231"/>
                      </a:cubicBezTo>
                      <a:cubicBezTo>
                        <a:pt x="212" y="229"/>
                        <a:pt x="213" y="229"/>
                        <a:pt x="214" y="229"/>
                      </a:cubicBezTo>
                      <a:cubicBezTo>
                        <a:pt x="216" y="229"/>
                        <a:pt x="217" y="229"/>
                        <a:pt x="218" y="231"/>
                      </a:cubicBezTo>
                      <a:cubicBezTo>
                        <a:pt x="218" y="231"/>
                        <a:pt x="218" y="231"/>
                        <a:pt x="218" y="231"/>
                      </a:cubicBezTo>
                      <a:cubicBezTo>
                        <a:pt x="218" y="235"/>
                        <a:pt x="218" y="235"/>
                        <a:pt x="218" y="235"/>
                      </a:cubicBezTo>
                      <a:cubicBezTo>
                        <a:pt x="220" y="235"/>
                        <a:pt x="220" y="235"/>
                        <a:pt x="220" y="235"/>
                      </a:cubicBezTo>
                      <a:cubicBezTo>
                        <a:pt x="220" y="235"/>
                        <a:pt x="220" y="235"/>
                        <a:pt x="220" y="235"/>
                      </a:cubicBezTo>
                      <a:cubicBezTo>
                        <a:pt x="221" y="233"/>
                        <a:pt x="220" y="230"/>
                        <a:pt x="222" y="229"/>
                      </a:cubicBezTo>
                      <a:cubicBezTo>
                        <a:pt x="224" y="229"/>
                        <a:pt x="226" y="229"/>
                        <a:pt x="227" y="231"/>
                      </a:cubicBezTo>
                      <a:cubicBezTo>
                        <a:pt x="227" y="231"/>
                        <a:pt x="227" y="231"/>
                        <a:pt x="227" y="231"/>
                      </a:cubicBezTo>
                      <a:cubicBezTo>
                        <a:pt x="228" y="235"/>
                        <a:pt x="228" y="235"/>
                        <a:pt x="228" y="235"/>
                      </a:cubicBezTo>
                      <a:cubicBezTo>
                        <a:pt x="230" y="235"/>
                        <a:pt x="230" y="235"/>
                        <a:pt x="230" y="235"/>
                      </a:cubicBezTo>
                      <a:cubicBezTo>
                        <a:pt x="230" y="227"/>
                        <a:pt x="230" y="227"/>
                        <a:pt x="230" y="227"/>
                      </a:cubicBezTo>
                      <a:cubicBezTo>
                        <a:pt x="179" y="227"/>
                        <a:pt x="179" y="227"/>
                        <a:pt x="179" y="227"/>
                      </a:cubicBezTo>
                      <a:close/>
                      <a:moveTo>
                        <a:pt x="179" y="223"/>
                      </a:moveTo>
                      <a:cubicBezTo>
                        <a:pt x="133" y="223"/>
                        <a:pt x="133" y="223"/>
                        <a:pt x="133" y="223"/>
                      </a:cubicBezTo>
                      <a:cubicBezTo>
                        <a:pt x="132" y="223"/>
                        <a:pt x="132" y="223"/>
                        <a:pt x="132" y="223"/>
                      </a:cubicBezTo>
                      <a:cubicBezTo>
                        <a:pt x="132" y="223"/>
                        <a:pt x="132" y="223"/>
                        <a:pt x="132" y="223"/>
                      </a:cubicBezTo>
                      <a:cubicBezTo>
                        <a:pt x="132" y="223"/>
                        <a:pt x="131" y="223"/>
                        <a:pt x="131" y="224"/>
                      </a:cubicBezTo>
                      <a:cubicBezTo>
                        <a:pt x="131" y="224"/>
                        <a:pt x="132" y="224"/>
                        <a:pt x="132" y="225"/>
                      </a:cubicBezTo>
                      <a:cubicBezTo>
                        <a:pt x="132" y="225"/>
                        <a:pt x="132" y="225"/>
                        <a:pt x="132" y="225"/>
                      </a:cubicBezTo>
                      <a:cubicBezTo>
                        <a:pt x="179" y="225"/>
                        <a:pt x="179" y="225"/>
                        <a:pt x="179" y="225"/>
                      </a:cubicBezTo>
                      <a:cubicBezTo>
                        <a:pt x="226" y="225"/>
                        <a:pt x="226" y="225"/>
                        <a:pt x="226" y="225"/>
                      </a:cubicBezTo>
                      <a:cubicBezTo>
                        <a:pt x="226" y="225"/>
                        <a:pt x="226" y="225"/>
                        <a:pt x="226" y="225"/>
                      </a:cubicBezTo>
                      <a:cubicBezTo>
                        <a:pt x="226" y="224"/>
                        <a:pt x="227" y="224"/>
                        <a:pt x="227" y="224"/>
                      </a:cubicBezTo>
                      <a:cubicBezTo>
                        <a:pt x="227" y="223"/>
                        <a:pt x="226" y="223"/>
                        <a:pt x="226" y="223"/>
                      </a:cubicBezTo>
                      <a:cubicBezTo>
                        <a:pt x="226" y="223"/>
                        <a:pt x="226" y="223"/>
                        <a:pt x="226" y="223"/>
                      </a:cubicBezTo>
                      <a:cubicBezTo>
                        <a:pt x="225" y="223"/>
                        <a:pt x="225" y="223"/>
                        <a:pt x="225" y="223"/>
                      </a:cubicBezTo>
                      <a:cubicBezTo>
                        <a:pt x="179" y="223"/>
                        <a:pt x="179" y="223"/>
                        <a:pt x="179" y="223"/>
                      </a:cubicBezTo>
                      <a:close/>
                      <a:moveTo>
                        <a:pt x="179" y="217"/>
                      </a:moveTo>
                      <a:cubicBezTo>
                        <a:pt x="137" y="217"/>
                        <a:pt x="137" y="217"/>
                        <a:pt x="137" y="217"/>
                      </a:cubicBezTo>
                      <a:cubicBezTo>
                        <a:pt x="137" y="217"/>
                        <a:pt x="137" y="217"/>
                        <a:pt x="137" y="217"/>
                      </a:cubicBezTo>
                      <a:cubicBezTo>
                        <a:pt x="137" y="218"/>
                        <a:pt x="135" y="217"/>
                        <a:pt x="135" y="218"/>
                      </a:cubicBezTo>
                      <a:cubicBezTo>
                        <a:pt x="135" y="219"/>
                        <a:pt x="136" y="219"/>
                        <a:pt x="136" y="219"/>
                      </a:cubicBezTo>
                      <a:cubicBezTo>
                        <a:pt x="136" y="219"/>
                        <a:pt x="136" y="219"/>
                        <a:pt x="136" y="219"/>
                      </a:cubicBezTo>
                      <a:cubicBezTo>
                        <a:pt x="179" y="219"/>
                        <a:pt x="179" y="219"/>
                        <a:pt x="179" y="219"/>
                      </a:cubicBezTo>
                      <a:cubicBezTo>
                        <a:pt x="222" y="219"/>
                        <a:pt x="222" y="219"/>
                        <a:pt x="222" y="219"/>
                      </a:cubicBezTo>
                      <a:cubicBezTo>
                        <a:pt x="222" y="219"/>
                        <a:pt x="222" y="219"/>
                        <a:pt x="222" y="219"/>
                      </a:cubicBezTo>
                      <a:cubicBezTo>
                        <a:pt x="222" y="219"/>
                        <a:pt x="223" y="219"/>
                        <a:pt x="223" y="218"/>
                      </a:cubicBezTo>
                      <a:cubicBezTo>
                        <a:pt x="223" y="217"/>
                        <a:pt x="221" y="218"/>
                        <a:pt x="221" y="217"/>
                      </a:cubicBezTo>
                      <a:cubicBezTo>
                        <a:pt x="221" y="217"/>
                        <a:pt x="221" y="217"/>
                        <a:pt x="221" y="217"/>
                      </a:cubicBezTo>
                      <a:cubicBezTo>
                        <a:pt x="179" y="217"/>
                        <a:pt x="179" y="217"/>
                        <a:pt x="179" y="217"/>
                      </a:cubicBezTo>
                      <a:close/>
                      <a:moveTo>
                        <a:pt x="179" y="204"/>
                      </a:moveTo>
                      <a:cubicBezTo>
                        <a:pt x="139" y="204"/>
                        <a:pt x="139" y="204"/>
                        <a:pt x="139" y="204"/>
                      </a:cubicBezTo>
                      <a:cubicBezTo>
                        <a:pt x="139" y="204"/>
                        <a:pt x="139" y="204"/>
                        <a:pt x="139" y="204"/>
                      </a:cubicBezTo>
                      <a:cubicBezTo>
                        <a:pt x="138" y="203"/>
                        <a:pt x="138" y="202"/>
                        <a:pt x="137" y="202"/>
                      </a:cubicBezTo>
                      <a:cubicBezTo>
                        <a:pt x="136" y="202"/>
                        <a:pt x="136" y="202"/>
                        <a:pt x="136" y="203"/>
                      </a:cubicBezTo>
                      <a:cubicBezTo>
                        <a:pt x="136" y="203"/>
                        <a:pt x="136" y="203"/>
                        <a:pt x="136" y="203"/>
                      </a:cubicBezTo>
                      <a:cubicBezTo>
                        <a:pt x="135" y="215"/>
                        <a:pt x="135" y="215"/>
                        <a:pt x="135" y="215"/>
                      </a:cubicBezTo>
                      <a:cubicBezTo>
                        <a:pt x="137" y="214"/>
                        <a:pt x="137" y="214"/>
                        <a:pt x="137" y="214"/>
                      </a:cubicBezTo>
                      <a:cubicBezTo>
                        <a:pt x="138" y="205"/>
                        <a:pt x="138" y="205"/>
                        <a:pt x="138" y="205"/>
                      </a:cubicBezTo>
                      <a:cubicBezTo>
                        <a:pt x="179" y="205"/>
                        <a:pt x="179" y="205"/>
                        <a:pt x="179" y="205"/>
                      </a:cubicBezTo>
                      <a:cubicBezTo>
                        <a:pt x="221" y="205"/>
                        <a:pt x="221" y="205"/>
                        <a:pt x="221" y="205"/>
                      </a:cubicBezTo>
                      <a:cubicBezTo>
                        <a:pt x="221" y="214"/>
                        <a:pt x="221" y="214"/>
                        <a:pt x="221" y="214"/>
                      </a:cubicBezTo>
                      <a:cubicBezTo>
                        <a:pt x="223" y="215"/>
                        <a:pt x="223" y="215"/>
                        <a:pt x="223" y="215"/>
                      </a:cubicBezTo>
                      <a:cubicBezTo>
                        <a:pt x="222" y="203"/>
                        <a:pt x="222" y="203"/>
                        <a:pt x="222" y="203"/>
                      </a:cubicBezTo>
                      <a:cubicBezTo>
                        <a:pt x="222" y="203"/>
                        <a:pt x="222" y="203"/>
                        <a:pt x="222" y="203"/>
                      </a:cubicBezTo>
                      <a:cubicBezTo>
                        <a:pt x="222" y="202"/>
                        <a:pt x="222" y="202"/>
                        <a:pt x="221" y="202"/>
                      </a:cubicBezTo>
                      <a:cubicBezTo>
                        <a:pt x="220" y="202"/>
                        <a:pt x="220" y="203"/>
                        <a:pt x="219" y="204"/>
                      </a:cubicBezTo>
                      <a:cubicBezTo>
                        <a:pt x="219" y="204"/>
                        <a:pt x="219" y="204"/>
                        <a:pt x="219" y="204"/>
                      </a:cubicBezTo>
                      <a:cubicBezTo>
                        <a:pt x="179" y="204"/>
                        <a:pt x="179" y="204"/>
                        <a:pt x="179" y="204"/>
                      </a:cubicBezTo>
                      <a:close/>
                      <a:moveTo>
                        <a:pt x="179" y="43"/>
                      </a:moveTo>
                      <a:cubicBezTo>
                        <a:pt x="171" y="44"/>
                        <a:pt x="164" y="44"/>
                        <a:pt x="157" y="45"/>
                      </a:cubicBezTo>
                      <a:cubicBezTo>
                        <a:pt x="128" y="51"/>
                        <a:pt x="101" y="63"/>
                        <a:pt x="80" y="87"/>
                      </a:cubicBezTo>
                      <a:cubicBezTo>
                        <a:pt x="66" y="101"/>
                        <a:pt x="58" y="118"/>
                        <a:pt x="52" y="136"/>
                      </a:cubicBezTo>
                      <a:cubicBezTo>
                        <a:pt x="52" y="136"/>
                        <a:pt x="52" y="136"/>
                        <a:pt x="52" y="136"/>
                      </a:cubicBezTo>
                      <a:cubicBezTo>
                        <a:pt x="53" y="138"/>
                        <a:pt x="53" y="138"/>
                        <a:pt x="53" y="138"/>
                      </a:cubicBezTo>
                      <a:cubicBezTo>
                        <a:pt x="53" y="138"/>
                        <a:pt x="53" y="138"/>
                        <a:pt x="53" y="138"/>
                      </a:cubicBezTo>
                      <a:cubicBezTo>
                        <a:pt x="51" y="147"/>
                        <a:pt x="49" y="156"/>
                        <a:pt x="48" y="165"/>
                      </a:cubicBezTo>
                      <a:cubicBezTo>
                        <a:pt x="48" y="165"/>
                        <a:pt x="48" y="165"/>
                        <a:pt x="48" y="165"/>
                      </a:cubicBezTo>
                      <a:cubicBezTo>
                        <a:pt x="47" y="167"/>
                        <a:pt x="47" y="167"/>
                        <a:pt x="47" y="167"/>
                      </a:cubicBezTo>
                      <a:cubicBezTo>
                        <a:pt x="47" y="167"/>
                        <a:pt x="47" y="167"/>
                        <a:pt x="47" y="167"/>
                      </a:cubicBezTo>
                      <a:cubicBezTo>
                        <a:pt x="46" y="187"/>
                        <a:pt x="50" y="204"/>
                        <a:pt x="55" y="221"/>
                      </a:cubicBezTo>
                      <a:cubicBezTo>
                        <a:pt x="58" y="224"/>
                        <a:pt x="58" y="229"/>
                        <a:pt x="62" y="231"/>
                      </a:cubicBezTo>
                      <a:cubicBezTo>
                        <a:pt x="62" y="231"/>
                        <a:pt x="62" y="231"/>
                        <a:pt x="62" y="231"/>
                      </a:cubicBezTo>
                      <a:cubicBezTo>
                        <a:pt x="69" y="242"/>
                        <a:pt x="69" y="242"/>
                        <a:pt x="69" y="242"/>
                      </a:cubicBezTo>
                      <a:cubicBezTo>
                        <a:pt x="69" y="242"/>
                        <a:pt x="69" y="242"/>
                        <a:pt x="69" y="242"/>
                      </a:cubicBezTo>
                      <a:cubicBezTo>
                        <a:pt x="69" y="245"/>
                        <a:pt x="71" y="247"/>
                        <a:pt x="72" y="249"/>
                      </a:cubicBezTo>
                      <a:cubicBezTo>
                        <a:pt x="72" y="249"/>
                        <a:pt x="72" y="249"/>
                        <a:pt x="72" y="249"/>
                      </a:cubicBezTo>
                      <a:cubicBezTo>
                        <a:pt x="73" y="249"/>
                        <a:pt x="73" y="249"/>
                        <a:pt x="73" y="249"/>
                      </a:cubicBezTo>
                      <a:cubicBezTo>
                        <a:pt x="77" y="239"/>
                        <a:pt x="77" y="239"/>
                        <a:pt x="77" y="239"/>
                      </a:cubicBezTo>
                      <a:cubicBezTo>
                        <a:pt x="122" y="239"/>
                        <a:pt x="122" y="239"/>
                        <a:pt x="122" y="239"/>
                      </a:cubicBezTo>
                      <a:cubicBezTo>
                        <a:pt x="124" y="235"/>
                        <a:pt x="124" y="235"/>
                        <a:pt x="124" y="235"/>
                      </a:cubicBezTo>
                      <a:cubicBezTo>
                        <a:pt x="127" y="235"/>
                        <a:pt x="127" y="235"/>
                        <a:pt x="127" y="235"/>
                      </a:cubicBezTo>
                      <a:cubicBezTo>
                        <a:pt x="127" y="229"/>
                        <a:pt x="127" y="229"/>
                        <a:pt x="127" y="229"/>
                      </a:cubicBezTo>
                      <a:cubicBezTo>
                        <a:pt x="127" y="229"/>
                        <a:pt x="127" y="229"/>
                        <a:pt x="127" y="229"/>
                      </a:cubicBezTo>
                      <a:cubicBezTo>
                        <a:pt x="127" y="227"/>
                        <a:pt x="125" y="227"/>
                        <a:pt x="123" y="226"/>
                      </a:cubicBezTo>
                      <a:cubicBezTo>
                        <a:pt x="123" y="224"/>
                        <a:pt x="127" y="225"/>
                        <a:pt x="126" y="222"/>
                      </a:cubicBezTo>
                      <a:cubicBezTo>
                        <a:pt x="127" y="221"/>
                        <a:pt x="130" y="223"/>
                        <a:pt x="131" y="221"/>
                      </a:cubicBezTo>
                      <a:cubicBezTo>
                        <a:pt x="130" y="220"/>
                        <a:pt x="130" y="219"/>
                        <a:pt x="129" y="220"/>
                      </a:cubicBezTo>
                      <a:cubicBezTo>
                        <a:pt x="128" y="219"/>
                        <a:pt x="127" y="219"/>
                        <a:pt x="127" y="218"/>
                      </a:cubicBezTo>
                      <a:cubicBezTo>
                        <a:pt x="128" y="217"/>
                        <a:pt x="129" y="217"/>
                        <a:pt x="130" y="217"/>
                      </a:cubicBezTo>
                      <a:cubicBezTo>
                        <a:pt x="131" y="217"/>
                        <a:pt x="130" y="216"/>
                        <a:pt x="131" y="215"/>
                      </a:cubicBezTo>
                      <a:cubicBezTo>
                        <a:pt x="132" y="215"/>
                        <a:pt x="132" y="216"/>
                        <a:pt x="133" y="216"/>
                      </a:cubicBezTo>
                      <a:cubicBezTo>
                        <a:pt x="133" y="216"/>
                        <a:pt x="134" y="215"/>
                        <a:pt x="134" y="215"/>
                      </a:cubicBezTo>
                      <a:cubicBezTo>
                        <a:pt x="134" y="211"/>
                        <a:pt x="134" y="206"/>
                        <a:pt x="135" y="202"/>
                      </a:cubicBezTo>
                      <a:cubicBezTo>
                        <a:pt x="135" y="201"/>
                        <a:pt x="136" y="199"/>
                        <a:pt x="138" y="200"/>
                      </a:cubicBezTo>
                      <a:cubicBezTo>
                        <a:pt x="139" y="200"/>
                        <a:pt x="140" y="201"/>
                        <a:pt x="140" y="202"/>
                      </a:cubicBezTo>
                      <a:cubicBezTo>
                        <a:pt x="140" y="202"/>
                        <a:pt x="140" y="202"/>
                        <a:pt x="140" y="202"/>
                      </a:cubicBezTo>
                      <a:cubicBezTo>
                        <a:pt x="179" y="202"/>
                        <a:pt x="179" y="202"/>
                        <a:pt x="179" y="202"/>
                      </a:cubicBezTo>
                      <a:cubicBezTo>
                        <a:pt x="218" y="202"/>
                        <a:pt x="218" y="202"/>
                        <a:pt x="218" y="202"/>
                      </a:cubicBezTo>
                      <a:cubicBezTo>
                        <a:pt x="218" y="202"/>
                        <a:pt x="218" y="202"/>
                        <a:pt x="218" y="202"/>
                      </a:cubicBezTo>
                      <a:cubicBezTo>
                        <a:pt x="219" y="201"/>
                        <a:pt x="219" y="200"/>
                        <a:pt x="220" y="200"/>
                      </a:cubicBezTo>
                      <a:cubicBezTo>
                        <a:pt x="222" y="199"/>
                        <a:pt x="223" y="201"/>
                        <a:pt x="224" y="202"/>
                      </a:cubicBezTo>
                      <a:cubicBezTo>
                        <a:pt x="224" y="206"/>
                        <a:pt x="225" y="211"/>
                        <a:pt x="224" y="215"/>
                      </a:cubicBezTo>
                      <a:cubicBezTo>
                        <a:pt x="224" y="215"/>
                        <a:pt x="225" y="216"/>
                        <a:pt x="225" y="216"/>
                      </a:cubicBezTo>
                      <a:cubicBezTo>
                        <a:pt x="226" y="216"/>
                        <a:pt x="226" y="215"/>
                        <a:pt x="227" y="215"/>
                      </a:cubicBezTo>
                      <a:cubicBezTo>
                        <a:pt x="228" y="216"/>
                        <a:pt x="227" y="217"/>
                        <a:pt x="229" y="217"/>
                      </a:cubicBezTo>
                      <a:cubicBezTo>
                        <a:pt x="229" y="217"/>
                        <a:pt x="230" y="217"/>
                        <a:pt x="231" y="218"/>
                      </a:cubicBezTo>
                      <a:cubicBezTo>
                        <a:pt x="231" y="219"/>
                        <a:pt x="230" y="219"/>
                        <a:pt x="229" y="220"/>
                      </a:cubicBezTo>
                      <a:cubicBezTo>
                        <a:pt x="228" y="219"/>
                        <a:pt x="228" y="220"/>
                        <a:pt x="228" y="221"/>
                      </a:cubicBezTo>
                      <a:cubicBezTo>
                        <a:pt x="228" y="223"/>
                        <a:pt x="231" y="221"/>
                        <a:pt x="232" y="222"/>
                      </a:cubicBezTo>
                      <a:cubicBezTo>
                        <a:pt x="231" y="225"/>
                        <a:pt x="235" y="224"/>
                        <a:pt x="235" y="226"/>
                      </a:cubicBezTo>
                      <a:cubicBezTo>
                        <a:pt x="233" y="227"/>
                        <a:pt x="231" y="227"/>
                        <a:pt x="231" y="229"/>
                      </a:cubicBezTo>
                      <a:cubicBezTo>
                        <a:pt x="231" y="229"/>
                        <a:pt x="231" y="229"/>
                        <a:pt x="231" y="229"/>
                      </a:cubicBezTo>
                      <a:cubicBezTo>
                        <a:pt x="231" y="235"/>
                        <a:pt x="231" y="235"/>
                        <a:pt x="231" y="235"/>
                      </a:cubicBezTo>
                      <a:cubicBezTo>
                        <a:pt x="235" y="235"/>
                        <a:pt x="235" y="235"/>
                        <a:pt x="235" y="235"/>
                      </a:cubicBezTo>
                      <a:cubicBezTo>
                        <a:pt x="236" y="239"/>
                        <a:pt x="236" y="239"/>
                        <a:pt x="236" y="239"/>
                      </a:cubicBezTo>
                      <a:cubicBezTo>
                        <a:pt x="282" y="239"/>
                        <a:pt x="282" y="239"/>
                        <a:pt x="282" y="239"/>
                      </a:cubicBezTo>
                      <a:cubicBezTo>
                        <a:pt x="285" y="249"/>
                        <a:pt x="285" y="249"/>
                        <a:pt x="285" y="249"/>
                      </a:cubicBezTo>
                      <a:cubicBezTo>
                        <a:pt x="286" y="249"/>
                        <a:pt x="286" y="249"/>
                        <a:pt x="286" y="249"/>
                      </a:cubicBezTo>
                      <a:cubicBezTo>
                        <a:pt x="286" y="249"/>
                        <a:pt x="286" y="249"/>
                        <a:pt x="286" y="249"/>
                      </a:cubicBezTo>
                      <a:cubicBezTo>
                        <a:pt x="287" y="247"/>
                        <a:pt x="289" y="245"/>
                        <a:pt x="289" y="242"/>
                      </a:cubicBezTo>
                      <a:cubicBezTo>
                        <a:pt x="289" y="242"/>
                        <a:pt x="289" y="242"/>
                        <a:pt x="289" y="242"/>
                      </a:cubicBezTo>
                      <a:cubicBezTo>
                        <a:pt x="296" y="231"/>
                        <a:pt x="296" y="231"/>
                        <a:pt x="296" y="231"/>
                      </a:cubicBezTo>
                      <a:cubicBezTo>
                        <a:pt x="296" y="231"/>
                        <a:pt x="296" y="231"/>
                        <a:pt x="296" y="231"/>
                      </a:cubicBezTo>
                      <a:cubicBezTo>
                        <a:pt x="300" y="229"/>
                        <a:pt x="301" y="224"/>
                        <a:pt x="303" y="221"/>
                      </a:cubicBezTo>
                      <a:cubicBezTo>
                        <a:pt x="308" y="204"/>
                        <a:pt x="312" y="187"/>
                        <a:pt x="311" y="167"/>
                      </a:cubicBezTo>
                      <a:cubicBezTo>
                        <a:pt x="311" y="167"/>
                        <a:pt x="311" y="167"/>
                        <a:pt x="311" y="167"/>
                      </a:cubicBezTo>
                      <a:cubicBezTo>
                        <a:pt x="310" y="165"/>
                        <a:pt x="310" y="165"/>
                        <a:pt x="310" y="165"/>
                      </a:cubicBezTo>
                      <a:cubicBezTo>
                        <a:pt x="310" y="165"/>
                        <a:pt x="310" y="165"/>
                        <a:pt x="310" y="165"/>
                      </a:cubicBezTo>
                      <a:cubicBezTo>
                        <a:pt x="309" y="156"/>
                        <a:pt x="308" y="147"/>
                        <a:pt x="305" y="138"/>
                      </a:cubicBezTo>
                      <a:cubicBezTo>
                        <a:pt x="305" y="138"/>
                        <a:pt x="305" y="138"/>
                        <a:pt x="305" y="138"/>
                      </a:cubicBezTo>
                      <a:cubicBezTo>
                        <a:pt x="306" y="136"/>
                        <a:pt x="306" y="136"/>
                        <a:pt x="306" y="136"/>
                      </a:cubicBezTo>
                      <a:cubicBezTo>
                        <a:pt x="306" y="136"/>
                        <a:pt x="306" y="136"/>
                        <a:pt x="306" y="136"/>
                      </a:cubicBezTo>
                      <a:cubicBezTo>
                        <a:pt x="300" y="118"/>
                        <a:pt x="292" y="101"/>
                        <a:pt x="278" y="87"/>
                      </a:cubicBezTo>
                      <a:cubicBezTo>
                        <a:pt x="257" y="63"/>
                        <a:pt x="230" y="51"/>
                        <a:pt x="201" y="45"/>
                      </a:cubicBezTo>
                      <a:cubicBezTo>
                        <a:pt x="194" y="44"/>
                        <a:pt x="187" y="44"/>
                        <a:pt x="179" y="43"/>
                      </a:cubicBezTo>
                      <a:close/>
                      <a:moveTo>
                        <a:pt x="179" y="2"/>
                      </a:moveTo>
                      <a:cubicBezTo>
                        <a:pt x="156" y="2"/>
                        <a:pt x="134" y="8"/>
                        <a:pt x="113" y="15"/>
                      </a:cubicBezTo>
                      <a:cubicBezTo>
                        <a:pt x="85" y="25"/>
                        <a:pt x="60" y="45"/>
                        <a:pt x="40" y="69"/>
                      </a:cubicBezTo>
                      <a:cubicBezTo>
                        <a:pt x="40" y="69"/>
                        <a:pt x="40" y="69"/>
                        <a:pt x="40" y="69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1" y="72"/>
                        <a:pt x="41" y="75"/>
                        <a:pt x="43" y="77"/>
                      </a:cubicBezTo>
                      <a:cubicBezTo>
                        <a:pt x="44" y="70"/>
                        <a:pt x="47" y="66"/>
                        <a:pt x="50" y="62"/>
                      </a:cubicBezTo>
                      <a:cubicBezTo>
                        <a:pt x="56" y="54"/>
                        <a:pt x="64" y="49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3" y="42"/>
                        <a:pt x="73" y="42"/>
                        <a:pt x="73" y="42"/>
                      </a:cubicBezTo>
                      <a:cubicBezTo>
                        <a:pt x="73" y="42"/>
                        <a:pt x="73" y="42"/>
                        <a:pt x="73" y="42"/>
                      </a:cubicBezTo>
                      <a:cubicBezTo>
                        <a:pt x="73" y="42"/>
                        <a:pt x="73" y="42"/>
                        <a:pt x="73" y="43"/>
                      </a:cubicBezTo>
                      <a:cubicBezTo>
                        <a:pt x="66" y="49"/>
                        <a:pt x="57" y="55"/>
                        <a:pt x="52" y="63"/>
                      </a:cubicBezTo>
                      <a:cubicBezTo>
                        <a:pt x="47" y="67"/>
                        <a:pt x="48" y="73"/>
                        <a:pt x="47" y="79"/>
                      </a:cubicBez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81"/>
                        <a:pt x="45" y="81"/>
                      </a:cubicBezTo>
                      <a:cubicBezTo>
                        <a:pt x="42" y="80"/>
                        <a:pt x="41" y="83"/>
                        <a:pt x="39" y="85"/>
                      </a:cubicBezTo>
                      <a:cubicBezTo>
                        <a:pt x="40" y="86"/>
                        <a:pt x="39" y="88"/>
                        <a:pt x="39" y="90"/>
                      </a:cubicBezTo>
                      <a:cubicBezTo>
                        <a:pt x="38" y="91"/>
                        <a:pt x="37" y="91"/>
                        <a:pt x="35" y="91"/>
                      </a:cubicBezTo>
                      <a:cubicBezTo>
                        <a:pt x="34" y="90"/>
                        <a:pt x="34" y="89"/>
                        <a:pt x="34" y="88"/>
                      </a:cubicBezTo>
                      <a:cubicBezTo>
                        <a:pt x="33" y="87"/>
                        <a:pt x="34" y="86"/>
                        <a:pt x="34" y="84"/>
                      </a:cubicBezTo>
                      <a:cubicBezTo>
                        <a:pt x="34" y="83"/>
                        <a:pt x="37" y="84"/>
                        <a:pt x="38" y="83"/>
                      </a:cubicBezTo>
                      <a:cubicBezTo>
                        <a:pt x="39" y="82"/>
                        <a:pt x="40" y="81"/>
                        <a:pt x="40" y="79"/>
                      </a:cubicBezTo>
                      <a:cubicBezTo>
                        <a:pt x="39" y="77"/>
                        <a:pt x="40" y="75"/>
                        <a:pt x="39" y="73"/>
                      </a:cubicBezTo>
                      <a:cubicBezTo>
                        <a:pt x="39" y="71"/>
                        <a:pt x="37" y="70"/>
                        <a:pt x="36" y="71"/>
                      </a:cubicBezTo>
                      <a:cubicBezTo>
                        <a:pt x="36" y="71"/>
                        <a:pt x="36" y="71"/>
                        <a:pt x="36" y="71"/>
                      </a:cubicBezTo>
                      <a:cubicBezTo>
                        <a:pt x="28" y="81"/>
                        <a:pt x="28" y="81"/>
                        <a:pt x="28" y="81"/>
                      </a:cubicBezTo>
                      <a:cubicBezTo>
                        <a:pt x="29" y="82"/>
                        <a:pt x="29" y="82"/>
                        <a:pt x="29" y="82"/>
                      </a:cubicBezTo>
                      <a:cubicBezTo>
                        <a:pt x="29" y="82"/>
                        <a:pt x="29" y="82"/>
                        <a:pt x="29" y="82"/>
                      </a:cubicBezTo>
                      <a:cubicBezTo>
                        <a:pt x="29" y="83"/>
                        <a:pt x="31" y="83"/>
                        <a:pt x="32" y="83"/>
                      </a:cubicBezTo>
                      <a:cubicBezTo>
                        <a:pt x="33" y="83"/>
                        <a:pt x="34" y="83"/>
                        <a:pt x="33" y="84"/>
                      </a:cubicBezTo>
                      <a:cubicBezTo>
                        <a:pt x="30" y="88"/>
                        <a:pt x="33" y="92"/>
                        <a:pt x="33" y="97"/>
                      </a:cubicBezTo>
                      <a:cubicBezTo>
                        <a:pt x="32" y="99"/>
                        <a:pt x="33" y="102"/>
                        <a:pt x="31" y="103"/>
                      </a:cubicBezTo>
                      <a:cubicBezTo>
                        <a:pt x="30" y="104"/>
                        <a:pt x="29" y="102"/>
                        <a:pt x="28" y="102"/>
                      </a:cubicBezTo>
                      <a:cubicBezTo>
                        <a:pt x="27" y="100"/>
                        <a:pt x="27" y="97"/>
                        <a:pt x="28" y="96"/>
                      </a:cubicBezTo>
                      <a:cubicBezTo>
                        <a:pt x="28" y="92"/>
                        <a:pt x="30" y="89"/>
                        <a:pt x="31" y="87"/>
                      </a:cubicBezTo>
                      <a:cubicBezTo>
                        <a:pt x="31" y="85"/>
                        <a:pt x="29" y="85"/>
                        <a:pt x="28" y="85"/>
                      </a:cubicBezTo>
                      <a:cubicBezTo>
                        <a:pt x="26" y="90"/>
                        <a:pt x="23" y="94"/>
                        <a:pt x="21" y="99"/>
                      </a:cubicBezTo>
                      <a:cubicBezTo>
                        <a:pt x="11" y="120"/>
                        <a:pt x="5" y="142"/>
                        <a:pt x="3" y="166"/>
                      </a:cubicBezTo>
                      <a:cubicBezTo>
                        <a:pt x="3" y="171"/>
                        <a:pt x="3" y="177"/>
                        <a:pt x="3" y="182"/>
                      </a:cubicBezTo>
                      <a:cubicBezTo>
                        <a:pt x="3" y="183"/>
                        <a:pt x="3" y="183"/>
                        <a:pt x="2" y="184"/>
                      </a:cubicBezTo>
                      <a:cubicBezTo>
                        <a:pt x="3" y="191"/>
                        <a:pt x="3" y="199"/>
                        <a:pt x="5" y="205"/>
                      </a:cubicBezTo>
                      <a:cubicBezTo>
                        <a:pt x="6" y="206"/>
                        <a:pt x="7" y="206"/>
                        <a:pt x="7" y="206"/>
                      </a:cubicBezTo>
                      <a:cubicBezTo>
                        <a:pt x="13" y="231"/>
                        <a:pt x="22" y="254"/>
                        <a:pt x="37" y="275"/>
                      </a:cubicBezTo>
                      <a:cubicBezTo>
                        <a:pt x="37" y="275"/>
                        <a:pt x="37" y="275"/>
                        <a:pt x="37" y="275"/>
                      </a:cubicBezTo>
                      <a:cubicBezTo>
                        <a:pt x="37" y="278"/>
                        <a:pt x="37" y="278"/>
                        <a:pt x="37" y="278"/>
                      </a:cubicBezTo>
                      <a:cubicBezTo>
                        <a:pt x="37" y="278"/>
                        <a:pt x="37" y="278"/>
                        <a:pt x="37" y="278"/>
                      </a:cubicBezTo>
                      <a:cubicBezTo>
                        <a:pt x="40" y="283"/>
                        <a:pt x="44" y="287"/>
                        <a:pt x="48" y="291"/>
                      </a:cubicBezTo>
                      <a:cubicBezTo>
                        <a:pt x="49" y="292"/>
                        <a:pt x="50" y="290"/>
                        <a:pt x="51" y="290"/>
                      </a:cubicBezTo>
                      <a:cubicBezTo>
                        <a:pt x="52" y="288"/>
                        <a:pt x="53" y="291"/>
                        <a:pt x="54" y="292"/>
                      </a:cubicBezTo>
                      <a:cubicBezTo>
                        <a:pt x="56" y="298"/>
                        <a:pt x="60" y="302"/>
                        <a:pt x="65" y="307"/>
                      </a:cubicBezTo>
                      <a:cubicBezTo>
                        <a:pt x="70" y="312"/>
                        <a:pt x="74" y="319"/>
                        <a:pt x="81" y="321"/>
                      </a:cubicBezTo>
                      <a:cubicBezTo>
                        <a:pt x="92" y="330"/>
                        <a:pt x="104" y="334"/>
                        <a:pt x="118" y="335"/>
                      </a:cubicBezTo>
                      <a:cubicBezTo>
                        <a:pt x="125" y="336"/>
                        <a:pt x="134" y="338"/>
                        <a:pt x="140" y="334"/>
                      </a:cubicBezTo>
                      <a:cubicBezTo>
                        <a:pt x="138" y="334"/>
                        <a:pt x="135" y="335"/>
                        <a:pt x="132" y="335"/>
                      </a:cubicBezTo>
                      <a:cubicBezTo>
                        <a:pt x="122" y="334"/>
                        <a:pt x="113" y="331"/>
                        <a:pt x="105" y="326"/>
                      </a:cubicBezTo>
                      <a:cubicBezTo>
                        <a:pt x="107" y="328"/>
                        <a:pt x="109" y="329"/>
                        <a:pt x="110" y="330"/>
                      </a:cubicBezTo>
                      <a:cubicBezTo>
                        <a:pt x="111" y="331"/>
                        <a:pt x="113" y="331"/>
                        <a:pt x="113" y="332"/>
                      </a:cubicBezTo>
                      <a:cubicBezTo>
                        <a:pt x="105" y="333"/>
                        <a:pt x="98" y="328"/>
                        <a:pt x="90" y="326"/>
                      </a:cubicBezTo>
                      <a:cubicBezTo>
                        <a:pt x="81" y="322"/>
                        <a:pt x="74" y="312"/>
                        <a:pt x="71" y="303"/>
                      </a:cubicBezTo>
                      <a:cubicBezTo>
                        <a:pt x="68" y="295"/>
                        <a:pt x="66" y="287"/>
                        <a:pt x="66" y="278"/>
                      </a:cubicBezTo>
                      <a:cubicBezTo>
                        <a:pt x="63" y="275"/>
                        <a:pt x="61" y="272"/>
                        <a:pt x="58" y="269"/>
                      </a:cubicBezTo>
                      <a:cubicBezTo>
                        <a:pt x="58" y="269"/>
                        <a:pt x="58" y="269"/>
                        <a:pt x="58" y="269"/>
                      </a:cubicBezTo>
                      <a:cubicBezTo>
                        <a:pt x="56" y="274"/>
                        <a:pt x="56" y="274"/>
                        <a:pt x="56" y="274"/>
                      </a:cubicBezTo>
                      <a:cubicBezTo>
                        <a:pt x="56" y="274"/>
                        <a:pt x="56" y="274"/>
                        <a:pt x="56" y="274"/>
                      </a:cubicBezTo>
                      <a:cubicBezTo>
                        <a:pt x="57" y="279"/>
                        <a:pt x="58" y="284"/>
                        <a:pt x="59" y="289"/>
                      </a:cubicBezTo>
                      <a:cubicBezTo>
                        <a:pt x="63" y="299"/>
                        <a:pt x="67" y="309"/>
                        <a:pt x="77" y="315"/>
                      </a:cubicBezTo>
                      <a:cubicBezTo>
                        <a:pt x="77" y="315"/>
                        <a:pt x="77" y="315"/>
                        <a:pt x="77" y="315"/>
                      </a:cubicBezTo>
                      <a:cubicBezTo>
                        <a:pt x="77" y="316"/>
                        <a:pt x="77" y="316"/>
                        <a:pt x="77" y="316"/>
                      </a:cubicBezTo>
                      <a:cubicBezTo>
                        <a:pt x="77" y="316"/>
                        <a:pt x="77" y="316"/>
                        <a:pt x="77" y="316"/>
                      </a:cubicBezTo>
                      <a:cubicBezTo>
                        <a:pt x="77" y="316"/>
                        <a:pt x="76" y="317"/>
                        <a:pt x="76" y="316"/>
                      </a:cubicBezTo>
                      <a:cubicBezTo>
                        <a:pt x="66" y="310"/>
                        <a:pt x="61" y="299"/>
                        <a:pt x="57" y="289"/>
                      </a:cubicBezTo>
                      <a:cubicBezTo>
                        <a:pt x="56" y="285"/>
                        <a:pt x="56" y="281"/>
                        <a:pt x="55" y="277"/>
                      </a:cubicBezTo>
                      <a:cubicBezTo>
                        <a:pt x="55" y="277"/>
                        <a:pt x="55" y="277"/>
                        <a:pt x="55" y="277"/>
                      </a:cubicBezTo>
                      <a:cubicBezTo>
                        <a:pt x="48" y="290"/>
                        <a:pt x="48" y="290"/>
                        <a:pt x="48" y="290"/>
                      </a:cubicBezTo>
                      <a:cubicBezTo>
                        <a:pt x="48" y="290"/>
                        <a:pt x="48" y="290"/>
                        <a:pt x="48" y="290"/>
                      </a:cubicBezTo>
                      <a:cubicBezTo>
                        <a:pt x="47" y="288"/>
                        <a:pt x="46" y="286"/>
                        <a:pt x="44" y="284"/>
                      </a:cubicBezTo>
                      <a:cubicBezTo>
                        <a:pt x="44" y="284"/>
                        <a:pt x="44" y="284"/>
                        <a:pt x="44" y="284"/>
                      </a:cubicBezTo>
                      <a:cubicBezTo>
                        <a:pt x="63" y="241"/>
                        <a:pt x="63" y="241"/>
                        <a:pt x="63" y="241"/>
                      </a:cubicBezTo>
                      <a:cubicBezTo>
                        <a:pt x="63" y="241"/>
                        <a:pt x="63" y="241"/>
                        <a:pt x="63" y="241"/>
                      </a:cubicBezTo>
                      <a:cubicBezTo>
                        <a:pt x="65" y="243"/>
                        <a:pt x="66" y="246"/>
                        <a:pt x="68" y="248"/>
                      </a:cubicBezTo>
                      <a:cubicBezTo>
                        <a:pt x="68" y="248"/>
                        <a:pt x="68" y="248"/>
                        <a:pt x="68" y="248"/>
                      </a:cubicBezTo>
                      <a:cubicBezTo>
                        <a:pt x="62" y="261"/>
                        <a:pt x="62" y="261"/>
                        <a:pt x="62" y="261"/>
                      </a:cubicBezTo>
                      <a:cubicBezTo>
                        <a:pt x="62" y="261"/>
                        <a:pt x="62" y="261"/>
                        <a:pt x="62" y="261"/>
                      </a:cubicBezTo>
                      <a:cubicBezTo>
                        <a:pt x="64" y="262"/>
                        <a:pt x="66" y="262"/>
                        <a:pt x="68" y="263"/>
                      </a:cubicBezTo>
                      <a:cubicBezTo>
                        <a:pt x="69" y="264"/>
                        <a:pt x="71" y="265"/>
                        <a:pt x="71" y="267"/>
                      </a:cubicBezTo>
                      <a:cubicBezTo>
                        <a:pt x="71" y="268"/>
                        <a:pt x="69" y="268"/>
                        <a:pt x="68" y="268"/>
                      </a:cubicBezTo>
                      <a:cubicBezTo>
                        <a:pt x="68" y="270"/>
                        <a:pt x="69" y="271"/>
                        <a:pt x="69" y="273"/>
                      </a:cubicBezTo>
                      <a:cubicBezTo>
                        <a:pt x="66" y="274"/>
                        <a:pt x="65" y="270"/>
                        <a:pt x="63" y="269"/>
                      </a:cubicBezTo>
                      <a:cubicBezTo>
                        <a:pt x="62" y="267"/>
                        <a:pt x="62" y="265"/>
                        <a:pt x="61" y="264"/>
                      </a:cubicBezTo>
                      <a:cubicBezTo>
                        <a:pt x="60" y="265"/>
                        <a:pt x="60" y="266"/>
                        <a:pt x="59" y="267"/>
                      </a:cubicBezTo>
                      <a:cubicBezTo>
                        <a:pt x="64" y="277"/>
                        <a:pt x="74" y="282"/>
                        <a:pt x="81" y="289"/>
                      </a:cubicBezTo>
                      <a:cubicBezTo>
                        <a:pt x="81" y="287"/>
                        <a:pt x="79" y="286"/>
                        <a:pt x="79" y="284"/>
                      </a:cubicBezTo>
                      <a:cubicBezTo>
                        <a:pt x="79" y="283"/>
                        <a:pt x="80" y="283"/>
                        <a:pt x="81" y="283"/>
                      </a:cubicBezTo>
                      <a:cubicBezTo>
                        <a:pt x="83" y="285"/>
                        <a:pt x="85" y="288"/>
                        <a:pt x="87" y="290"/>
                      </a:cubicBezTo>
                      <a:cubicBezTo>
                        <a:pt x="89" y="290"/>
                        <a:pt x="89" y="292"/>
                        <a:pt x="90" y="294"/>
                      </a:cubicBezTo>
                      <a:cubicBezTo>
                        <a:pt x="94" y="295"/>
                        <a:pt x="99" y="292"/>
                        <a:pt x="102" y="296"/>
                      </a:cubicBezTo>
                      <a:cubicBezTo>
                        <a:pt x="102" y="297"/>
                        <a:pt x="102" y="298"/>
                        <a:pt x="102" y="300"/>
                      </a:cubicBezTo>
                      <a:cubicBezTo>
                        <a:pt x="101" y="302"/>
                        <a:pt x="102" y="304"/>
                        <a:pt x="104" y="305"/>
                      </a:cubicBezTo>
                      <a:cubicBezTo>
                        <a:pt x="104" y="305"/>
                        <a:pt x="104" y="305"/>
                        <a:pt x="104" y="305"/>
                      </a:cubicBezTo>
                      <a:cubicBezTo>
                        <a:pt x="101" y="281"/>
                        <a:pt x="101" y="281"/>
                        <a:pt x="101" y="281"/>
                      </a:cubicBezTo>
                      <a:cubicBezTo>
                        <a:pt x="101" y="281"/>
                        <a:pt x="101" y="281"/>
                        <a:pt x="101" y="281"/>
                      </a:cubicBezTo>
                      <a:cubicBezTo>
                        <a:pt x="101" y="281"/>
                        <a:pt x="101" y="281"/>
                        <a:pt x="102" y="280"/>
                      </a:cubicBezTo>
                      <a:cubicBezTo>
                        <a:pt x="102" y="280"/>
                        <a:pt x="102" y="280"/>
                        <a:pt x="102" y="280"/>
                      </a:cubicBezTo>
                      <a:cubicBezTo>
                        <a:pt x="107" y="284"/>
                        <a:pt x="107" y="284"/>
                        <a:pt x="107" y="284"/>
                      </a:cubicBezTo>
                      <a:cubicBezTo>
                        <a:pt x="111" y="304"/>
                        <a:pt x="111" y="304"/>
                        <a:pt x="111" y="304"/>
                      </a:cubicBezTo>
                      <a:cubicBezTo>
                        <a:pt x="111" y="304"/>
                        <a:pt x="111" y="304"/>
                        <a:pt x="111" y="304"/>
                      </a:cubicBezTo>
                      <a:cubicBezTo>
                        <a:pt x="112" y="305"/>
                        <a:pt x="111" y="308"/>
                        <a:pt x="113" y="308"/>
                      </a:cubicBezTo>
                      <a:cubicBezTo>
                        <a:pt x="113" y="308"/>
                        <a:pt x="113" y="308"/>
                        <a:pt x="113" y="308"/>
                      </a:cubicBezTo>
                      <a:cubicBezTo>
                        <a:pt x="109" y="285"/>
                        <a:pt x="109" y="285"/>
                        <a:pt x="109" y="285"/>
                      </a:cubicBezTo>
                      <a:cubicBezTo>
                        <a:pt x="110" y="285"/>
                        <a:pt x="110" y="285"/>
                        <a:pt x="110" y="285"/>
                      </a:cubicBezTo>
                      <a:cubicBezTo>
                        <a:pt x="110" y="285"/>
                        <a:pt x="110" y="285"/>
                        <a:pt x="110" y="285"/>
                      </a:cubicBezTo>
                      <a:cubicBezTo>
                        <a:pt x="111" y="285"/>
                        <a:pt x="113" y="286"/>
                        <a:pt x="115" y="287"/>
                      </a:cubicBezTo>
                      <a:cubicBezTo>
                        <a:pt x="116" y="295"/>
                        <a:pt x="118" y="303"/>
                        <a:pt x="119" y="311"/>
                      </a:cubicBezTo>
                      <a:cubicBezTo>
                        <a:pt x="123" y="312"/>
                        <a:pt x="127" y="313"/>
                        <a:pt x="131" y="313"/>
                      </a:cubicBezTo>
                      <a:cubicBezTo>
                        <a:pt x="132" y="314"/>
                        <a:pt x="134" y="314"/>
                        <a:pt x="136" y="313"/>
                      </a:cubicBezTo>
                      <a:cubicBezTo>
                        <a:pt x="136" y="313"/>
                        <a:pt x="136" y="312"/>
                        <a:pt x="136" y="311"/>
                      </a:cubicBezTo>
                      <a:cubicBezTo>
                        <a:pt x="136" y="311"/>
                        <a:pt x="136" y="311"/>
                        <a:pt x="136" y="311"/>
                      </a:cubicBezTo>
                      <a:cubicBezTo>
                        <a:pt x="132" y="310"/>
                        <a:pt x="132" y="310"/>
                        <a:pt x="132" y="310"/>
                      </a:cubicBezTo>
                      <a:cubicBezTo>
                        <a:pt x="132" y="310"/>
                        <a:pt x="132" y="310"/>
                        <a:pt x="132" y="310"/>
                      </a:cubicBezTo>
                      <a:cubicBezTo>
                        <a:pt x="128" y="309"/>
                        <a:pt x="124" y="310"/>
                        <a:pt x="121" y="307"/>
                      </a:cubicBezTo>
                      <a:cubicBezTo>
                        <a:pt x="121" y="307"/>
                        <a:pt x="120" y="306"/>
                        <a:pt x="121" y="306"/>
                      </a:cubicBezTo>
                      <a:cubicBezTo>
                        <a:pt x="127" y="306"/>
                        <a:pt x="132" y="308"/>
                        <a:pt x="138" y="309"/>
                      </a:cubicBezTo>
                      <a:cubicBezTo>
                        <a:pt x="138" y="308"/>
                        <a:pt x="137" y="308"/>
                        <a:pt x="137" y="308"/>
                      </a:cubicBezTo>
                      <a:cubicBezTo>
                        <a:pt x="132" y="305"/>
                        <a:pt x="126" y="305"/>
                        <a:pt x="121" y="303"/>
                      </a:cubicBezTo>
                      <a:cubicBezTo>
                        <a:pt x="120" y="302"/>
                        <a:pt x="120" y="301"/>
                        <a:pt x="120" y="300"/>
                      </a:cubicBezTo>
                      <a:cubicBezTo>
                        <a:pt x="125" y="301"/>
                        <a:pt x="130" y="304"/>
                        <a:pt x="136" y="305"/>
                      </a:cubicBezTo>
                      <a:cubicBezTo>
                        <a:pt x="136" y="304"/>
                        <a:pt x="136" y="304"/>
                        <a:pt x="136" y="303"/>
                      </a:cubicBezTo>
                      <a:cubicBezTo>
                        <a:pt x="136" y="303"/>
                        <a:pt x="136" y="303"/>
                        <a:pt x="136" y="303"/>
                      </a:cubicBezTo>
                      <a:cubicBezTo>
                        <a:pt x="120" y="297"/>
                        <a:pt x="120" y="297"/>
                        <a:pt x="120" y="297"/>
                      </a:cubicBezTo>
                      <a:cubicBezTo>
                        <a:pt x="119" y="296"/>
                        <a:pt x="119" y="296"/>
                        <a:pt x="119" y="296"/>
                      </a:cubicBezTo>
                      <a:cubicBezTo>
                        <a:pt x="119" y="296"/>
                        <a:pt x="119" y="296"/>
                        <a:pt x="119" y="296"/>
                      </a:cubicBezTo>
                      <a:cubicBezTo>
                        <a:pt x="119" y="296"/>
                        <a:pt x="118" y="294"/>
                        <a:pt x="119" y="294"/>
                      </a:cubicBezTo>
                      <a:cubicBezTo>
                        <a:pt x="125" y="296"/>
                        <a:pt x="130" y="298"/>
                        <a:pt x="136" y="300"/>
                      </a:cubicBezTo>
                      <a:cubicBezTo>
                        <a:pt x="138" y="302"/>
                        <a:pt x="138" y="300"/>
                        <a:pt x="138" y="298"/>
                      </a:cubicBezTo>
                      <a:cubicBezTo>
                        <a:pt x="132" y="296"/>
                        <a:pt x="126" y="293"/>
                        <a:pt x="119" y="291"/>
                      </a:cubicBezTo>
                      <a:cubicBezTo>
                        <a:pt x="119" y="291"/>
                        <a:pt x="119" y="291"/>
                        <a:pt x="119" y="291"/>
                      </a:cubicBezTo>
                      <a:cubicBezTo>
                        <a:pt x="117" y="287"/>
                        <a:pt x="117" y="287"/>
                        <a:pt x="117" y="287"/>
                      </a:cubicBezTo>
                      <a:cubicBezTo>
                        <a:pt x="103" y="278"/>
                        <a:pt x="103" y="278"/>
                        <a:pt x="103" y="278"/>
                      </a:cubicBezTo>
                      <a:cubicBezTo>
                        <a:pt x="99" y="278"/>
                        <a:pt x="99" y="278"/>
                        <a:pt x="99" y="278"/>
                      </a:cubicBezTo>
                      <a:cubicBezTo>
                        <a:pt x="89" y="273"/>
                        <a:pt x="86" y="267"/>
                        <a:pt x="79" y="261"/>
                      </a:cubicBezTo>
                      <a:cubicBezTo>
                        <a:pt x="76" y="257"/>
                        <a:pt x="73" y="253"/>
                        <a:pt x="70" y="249"/>
                      </a:cubicBezTo>
                      <a:cubicBezTo>
                        <a:pt x="70" y="249"/>
                        <a:pt x="70" y="249"/>
                        <a:pt x="70" y="249"/>
                      </a:cubicBezTo>
                      <a:cubicBezTo>
                        <a:pt x="70" y="248"/>
                        <a:pt x="70" y="248"/>
                        <a:pt x="70" y="248"/>
                      </a:cubicBezTo>
                      <a:cubicBezTo>
                        <a:pt x="61" y="232"/>
                        <a:pt x="61" y="232"/>
                        <a:pt x="61" y="232"/>
                      </a:cubicBezTo>
                      <a:cubicBezTo>
                        <a:pt x="59" y="231"/>
                        <a:pt x="59" y="231"/>
                        <a:pt x="59" y="231"/>
                      </a:cubicBezTo>
                      <a:cubicBezTo>
                        <a:pt x="59" y="231"/>
                        <a:pt x="59" y="231"/>
                        <a:pt x="59" y="231"/>
                      </a:cubicBezTo>
                      <a:cubicBezTo>
                        <a:pt x="56" y="226"/>
                        <a:pt x="53" y="221"/>
                        <a:pt x="52" y="216"/>
                      </a:cubicBezTo>
                      <a:cubicBezTo>
                        <a:pt x="47" y="200"/>
                        <a:pt x="44" y="184"/>
                        <a:pt x="45" y="166"/>
                      </a:cubicBezTo>
                      <a:cubicBezTo>
                        <a:pt x="46" y="165"/>
                        <a:pt x="46" y="165"/>
                        <a:pt x="47" y="164"/>
                      </a:cubicBezTo>
                      <a:cubicBezTo>
                        <a:pt x="48" y="156"/>
                        <a:pt x="48" y="147"/>
                        <a:pt x="51" y="139"/>
                      </a:cubicBezTo>
                      <a:cubicBezTo>
                        <a:pt x="51" y="139"/>
                        <a:pt x="51" y="139"/>
                        <a:pt x="51" y="139"/>
                      </a:cubicBezTo>
                      <a:cubicBezTo>
                        <a:pt x="50" y="138"/>
                        <a:pt x="50" y="138"/>
                        <a:pt x="50" y="138"/>
                      </a:cubicBezTo>
                      <a:cubicBezTo>
                        <a:pt x="50" y="138"/>
                        <a:pt x="50" y="138"/>
                        <a:pt x="50" y="138"/>
                      </a:cubicBezTo>
                      <a:cubicBezTo>
                        <a:pt x="51" y="131"/>
                        <a:pt x="53" y="125"/>
                        <a:pt x="57" y="118"/>
                      </a:cubicBezTo>
                      <a:cubicBezTo>
                        <a:pt x="68" y="93"/>
                        <a:pt x="92" y="69"/>
                        <a:pt x="117" y="57"/>
                      </a:cubicBezTo>
                      <a:cubicBezTo>
                        <a:pt x="129" y="51"/>
                        <a:pt x="142" y="47"/>
                        <a:pt x="155" y="44"/>
                      </a:cubicBezTo>
                      <a:cubicBezTo>
                        <a:pt x="163" y="43"/>
                        <a:pt x="171" y="41"/>
                        <a:pt x="179" y="41"/>
                      </a:cubicBezTo>
                      <a:cubicBezTo>
                        <a:pt x="187" y="41"/>
                        <a:pt x="195" y="43"/>
                        <a:pt x="203" y="44"/>
                      </a:cubicBezTo>
                      <a:cubicBezTo>
                        <a:pt x="216" y="47"/>
                        <a:pt x="229" y="51"/>
                        <a:pt x="241" y="57"/>
                      </a:cubicBezTo>
                      <a:cubicBezTo>
                        <a:pt x="266" y="69"/>
                        <a:pt x="290" y="93"/>
                        <a:pt x="301" y="118"/>
                      </a:cubicBezTo>
                      <a:cubicBezTo>
                        <a:pt x="305" y="125"/>
                        <a:pt x="307" y="131"/>
                        <a:pt x="308" y="138"/>
                      </a:cubicBezTo>
                      <a:cubicBezTo>
                        <a:pt x="308" y="138"/>
                        <a:pt x="308" y="138"/>
                        <a:pt x="308" y="138"/>
                      </a:cubicBezTo>
                      <a:cubicBezTo>
                        <a:pt x="308" y="139"/>
                        <a:pt x="308" y="139"/>
                        <a:pt x="308" y="139"/>
                      </a:cubicBezTo>
                      <a:cubicBezTo>
                        <a:pt x="308" y="139"/>
                        <a:pt x="308" y="139"/>
                        <a:pt x="308" y="139"/>
                      </a:cubicBezTo>
                      <a:cubicBezTo>
                        <a:pt x="310" y="147"/>
                        <a:pt x="310" y="156"/>
                        <a:pt x="311" y="164"/>
                      </a:cubicBezTo>
                      <a:cubicBezTo>
                        <a:pt x="312" y="165"/>
                        <a:pt x="313" y="165"/>
                        <a:pt x="313" y="166"/>
                      </a:cubicBezTo>
                      <a:cubicBezTo>
                        <a:pt x="314" y="184"/>
                        <a:pt x="311" y="200"/>
                        <a:pt x="306" y="216"/>
                      </a:cubicBezTo>
                      <a:cubicBezTo>
                        <a:pt x="305" y="221"/>
                        <a:pt x="302" y="226"/>
                        <a:pt x="299" y="231"/>
                      </a:cubicBezTo>
                      <a:cubicBezTo>
                        <a:pt x="299" y="231"/>
                        <a:pt x="299" y="231"/>
                        <a:pt x="299" y="231"/>
                      </a:cubicBezTo>
                      <a:cubicBezTo>
                        <a:pt x="297" y="232"/>
                        <a:pt x="297" y="232"/>
                        <a:pt x="297" y="232"/>
                      </a:cubicBezTo>
                      <a:cubicBezTo>
                        <a:pt x="289" y="248"/>
                        <a:pt x="289" y="248"/>
                        <a:pt x="289" y="248"/>
                      </a:cubicBezTo>
                      <a:cubicBezTo>
                        <a:pt x="289" y="249"/>
                        <a:pt x="289" y="249"/>
                        <a:pt x="289" y="249"/>
                      </a:cubicBezTo>
                      <a:cubicBezTo>
                        <a:pt x="289" y="249"/>
                        <a:pt x="289" y="249"/>
                        <a:pt x="289" y="249"/>
                      </a:cubicBezTo>
                      <a:cubicBezTo>
                        <a:pt x="285" y="253"/>
                        <a:pt x="282" y="257"/>
                        <a:pt x="279" y="261"/>
                      </a:cubicBezTo>
                      <a:cubicBezTo>
                        <a:pt x="272" y="267"/>
                        <a:pt x="267" y="275"/>
                        <a:pt x="259" y="278"/>
                      </a:cubicBezTo>
                      <a:cubicBezTo>
                        <a:pt x="259" y="278"/>
                        <a:pt x="259" y="278"/>
                        <a:pt x="259" y="278"/>
                      </a:cubicBezTo>
                      <a:cubicBezTo>
                        <a:pt x="255" y="279"/>
                        <a:pt x="255" y="279"/>
                        <a:pt x="255" y="279"/>
                      </a:cubicBezTo>
                      <a:cubicBezTo>
                        <a:pt x="241" y="287"/>
                        <a:pt x="241" y="287"/>
                        <a:pt x="241" y="287"/>
                      </a:cubicBezTo>
                      <a:cubicBezTo>
                        <a:pt x="239" y="291"/>
                        <a:pt x="239" y="291"/>
                        <a:pt x="239" y="291"/>
                      </a:cubicBezTo>
                      <a:cubicBezTo>
                        <a:pt x="239" y="291"/>
                        <a:pt x="239" y="291"/>
                        <a:pt x="239" y="291"/>
                      </a:cubicBezTo>
                      <a:cubicBezTo>
                        <a:pt x="233" y="293"/>
                        <a:pt x="226" y="296"/>
                        <a:pt x="220" y="298"/>
                      </a:cubicBezTo>
                      <a:cubicBezTo>
                        <a:pt x="220" y="300"/>
                        <a:pt x="221" y="302"/>
                        <a:pt x="222" y="300"/>
                      </a:cubicBezTo>
                      <a:cubicBezTo>
                        <a:pt x="228" y="298"/>
                        <a:pt x="233" y="296"/>
                        <a:pt x="239" y="294"/>
                      </a:cubicBezTo>
                      <a:cubicBezTo>
                        <a:pt x="241" y="294"/>
                        <a:pt x="239" y="296"/>
                        <a:pt x="239" y="296"/>
                      </a:cubicBezTo>
                      <a:cubicBezTo>
                        <a:pt x="239" y="296"/>
                        <a:pt x="239" y="296"/>
                        <a:pt x="239" y="296"/>
                      </a:cubicBezTo>
                      <a:cubicBezTo>
                        <a:pt x="238" y="297"/>
                        <a:pt x="238" y="297"/>
                        <a:pt x="238" y="297"/>
                      </a:cubicBezTo>
                      <a:cubicBezTo>
                        <a:pt x="223" y="303"/>
                        <a:pt x="223" y="303"/>
                        <a:pt x="223" y="303"/>
                      </a:cubicBezTo>
                      <a:cubicBezTo>
                        <a:pt x="223" y="303"/>
                        <a:pt x="223" y="303"/>
                        <a:pt x="223" y="303"/>
                      </a:cubicBezTo>
                      <a:cubicBezTo>
                        <a:pt x="222" y="304"/>
                        <a:pt x="223" y="304"/>
                        <a:pt x="223" y="305"/>
                      </a:cubicBezTo>
                      <a:cubicBezTo>
                        <a:pt x="228" y="304"/>
                        <a:pt x="233" y="301"/>
                        <a:pt x="238" y="300"/>
                      </a:cubicBezTo>
                      <a:cubicBezTo>
                        <a:pt x="239" y="301"/>
                        <a:pt x="238" y="302"/>
                        <a:pt x="238" y="303"/>
                      </a:cubicBezTo>
                      <a:cubicBezTo>
                        <a:pt x="232" y="305"/>
                        <a:pt x="226" y="305"/>
                        <a:pt x="221" y="308"/>
                      </a:cubicBezTo>
                      <a:cubicBezTo>
                        <a:pt x="221" y="308"/>
                        <a:pt x="220" y="308"/>
                        <a:pt x="220" y="309"/>
                      </a:cubicBezTo>
                      <a:cubicBezTo>
                        <a:pt x="226" y="308"/>
                        <a:pt x="231" y="306"/>
                        <a:pt x="237" y="306"/>
                      </a:cubicBezTo>
                      <a:cubicBezTo>
                        <a:pt x="238" y="306"/>
                        <a:pt x="237" y="307"/>
                        <a:pt x="237" y="307"/>
                      </a:cubicBezTo>
                      <a:cubicBezTo>
                        <a:pt x="234" y="310"/>
                        <a:pt x="230" y="309"/>
                        <a:pt x="227" y="310"/>
                      </a:cubicBezTo>
                      <a:cubicBezTo>
                        <a:pt x="227" y="310"/>
                        <a:pt x="227" y="310"/>
                        <a:pt x="227" y="310"/>
                      </a:cubicBezTo>
                      <a:cubicBezTo>
                        <a:pt x="222" y="311"/>
                        <a:pt x="222" y="311"/>
                        <a:pt x="222" y="311"/>
                      </a:cubicBezTo>
                      <a:cubicBezTo>
                        <a:pt x="222" y="311"/>
                        <a:pt x="222" y="311"/>
                        <a:pt x="222" y="311"/>
                      </a:cubicBezTo>
                      <a:cubicBezTo>
                        <a:pt x="222" y="312"/>
                        <a:pt x="222" y="313"/>
                        <a:pt x="223" y="313"/>
                      </a:cubicBezTo>
                      <a:cubicBezTo>
                        <a:pt x="224" y="314"/>
                        <a:pt x="226" y="314"/>
                        <a:pt x="227" y="313"/>
                      </a:cubicBezTo>
                      <a:cubicBezTo>
                        <a:pt x="231" y="313"/>
                        <a:pt x="235" y="312"/>
                        <a:pt x="239" y="311"/>
                      </a:cubicBezTo>
                      <a:cubicBezTo>
                        <a:pt x="240" y="303"/>
                        <a:pt x="242" y="295"/>
                        <a:pt x="244" y="287"/>
                      </a:cubicBezTo>
                      <a:cubicBezTo>
                        <a:pt x="245" y="286"/>
                        <a:pt x="247" y="285"/>
                        <a:pt x="249" y="285"/>
                      </a:cubicBezTo>
                      <a:cubicBezTo>
                        <a:pt x="249" y="285"/>
                        <a:pt x="249" y="285"/>
                        <a:pt x="249" y="285"/>
                      </a:cubicBezTo>
                      <a:cubicBezTo>
                        <a:pt x="249" y="285"/>
                        <a:pt x="249" y="285"/>
                        <a:pt x="249" y="285"/>
                      </a:cubicBezTo>
                      <a:cubicBezTo>
                        <a:pt x="245" y="308"/>
                        <a:pt x="245" y="308"/>
                        <a:pt x="245" y="308"/>
                      </a:cubicBezTo>
                      <a:cubicBezTo>
                        <a:pt x="245" y="308"/>
                        <a:pt x="245" y="308"/>
                        <a:pt x="245" y="308"/>
                      </a:cubicBezTo>
                      <a:cubicBezTo>
                        <a:pt x="247" y="308"/>
                        <a:pt x="246" y="305"/>
                        <a:pt x="247" y="304"/>
                      </a:cubicBezTo>
                      <a:cubicBezTo>
                        <a:pt x="247" y="304"/>
                        <a:pt x="247" y="304"/>
                        <a:pt x="247" y="304"/>
                      </a:cubicBezTo>
                      <a:cubicBezTo>
                        <a:pt x="251" y="284"/>
                        <a:pt x="251" y="284"/>
                        <a:pt x="251" y="284"/>
                      </a:cubicBezTo>
                      <a:cubicBezTo>
                        <a:pt x="256" y="280"/>
                        <a:pt x="256" y="280"/>
                        <a:pt x="256" y="280"/>
                      </a:cubicBezTo>
                      <a:cubicBezTo>
                        <a:pt x="256" y="280"/>
                        <a:pt x="256" y="280"/>
                        <a:pt x="256" y="280"/>
                      </a:cubicBezTo>
                      <a:cubicBezTo>
                        <a:pt x="257" y="281"/>
                        <a:pt x="257" y="281"/>
                        <a:pt x="257" y="281"/>
                      </a:cubicBezTo>
                      <a:cubicBezTo>
                        <a:pt x="257" y="281"/>
                        <a:pt x="257" y="281"/>
                        <a:pt x="257" y="281"/>
                      </a:cubicBezTo>
                      <a:cubicBezTo>
                        <a:pt x="254" y="305"/>
                        <a:pt x="254" y="305"/>
                        <a:pt x="254" y="305"/>
                      </a:cubicBezTo>
                      <a:cubicBezTo>
                        <a:pt x="254" y="305"/>
                        <a:pt x="254" y="305"/>
                        <a:pt x="254" y="305"/>
                      </a:cubicBezTo>
                      <a:cubicBezTo>
                        <a:pt x="256" y="304"/>
                        <a:pt x="257" y="302"/>
                        <a:pt x="256" y="300"/>
                      </a:cubicBezTo>
                      <a:cubicBezTo>
                        <a:pt x="256" y="298"/>
                        <a:pt x="256" y="297"/>
                        <a:pt x="256" y="296"/>
                      </a:cubicBezTo>
                      <a:cubicBezTo>
                        <a:pt x="259" y="292"/>
                        <a:pt x="264" y="295"/>
                        <a:pt x="268" y="294"/>
                      </a:cubicBezTo>
                      <a:cubicBezTo>
                        <a:pt x="269" y="292"/>
                        <a:pt x="269" y="290"/>
                        <a:pt x="271" y="290"/>
                      </a:cubicBezTo>
                      <a:cubicBezTo>
                        <a:pt x="274" y="288"/>
                        <a:pt x="275" y="285"/>
                        <a:pt x="277" y="283"/>
                      </a:cubicBezTo>
                      <a:cubicBezTo>
                        <a:pt x="278" y="283"/>
                        <a:pt x="279" y="283"/>
                        <a:pt x="279" y="284"/>
                      </a:cubicBezTo>
                      <a:cubicBezTo>
                        <a:pt x="279" y="286"/>
                        <a:pt x="278" y="287"/>
                        <a:pt x="277" y="289"/>
                      </a:cubicBezTo>
                      <a:cubicBezTo>
                        <a:pt x="284" y="282"/>
                        <a:pt x="294" y="277"/>
                        <a:pt x="299" y="267"/>
                      </a:cubicBezTo>
                      <a:cubicBezTo>
                        <a:pt x="298" y="266"/>
                        <a:pt x="298" y="265"/>
                        <a:pt x="297" y="264"/>
                      </a:cubicBezTo>
                      <a:cubicBezTo>
                        <a:pt x="296" y="265"/>
                        <a:pt x="296" y="267"/>
                        <a:pt x="295" y="269"/>
                      </a:cubicBezTo>
                      <a:cubicBezTo>
                        <a:pt x="294" y="270"/>
                        <a:pt x="292" y="274"/>
                        <a:pt x="289" y="273"/>
                      </a:cubicBezTo>
                      <a:cubicBezTo>
                        <a:pt x="289" y="271"/>
                        <a:pt x="290" y="270"/>
                        <a:pt x="290" y="268"/>
                      </a:cubicBezTo>
                      <a:cubicBezTo>
                        <a:pt x="289" y="268"/>
                        <a:pt x="288" y="268"/>
                        <a:pt x="287" y="267"/>
                      </a:cubicBezTo>
                      <a:cubicBezTo>
                        <a:pt x="288" y="265"/>
                        <a:pt x="290" y="264"/>
                        <a:pt x="291" y="263"/>
                      </a:cubicBezTo>
                      <a:cubicBezTo>
                        <a:pt x="292" y="262"/>
                        <a:pt x="294" y="262"/>
                        <a:pt x="296" y="261"/>
                      </a:cubicBezTo>
                      <a:cubicBezTo>
                        <a:pt x="296" y="261"/>
                        <a:pt x="296" y="261"/>
                        <a:pt x="296" y="261"/>
                      </a:cubicBezTo>
                      <a:cubicBezTo>
                        <a:pt x="290" y="248"/>
                        <a:pt x="290" y="248"/>
                        <a:pt x="290" y="248"/>
                      </a:cubicBezTo>
                      <a:cubicBezTo>
                        <a:pt x="290" y="248"/>
                        <a:pt x="290" y="248"/>
                        <a:pt x="290" y="248"/>
                      </a:cubicBezTo>
                      <a:cubicBezTo>
                        <a:pt x="292" y="246"/>
                        <a:pt x="293" y="243"/>
                        <a:pt x="295" y="241"/>
                      </a:cubicBezTo>
                      <a:cubicBezTo>
                        <a:pt x="295" y="241"/>
                        <a:pt x="295" y="241"/>
                        <a:pt x="295" y="241"/>
                      </a:cubicBezTo>
                      <a:cubicBezTo>
                        <a:pt x="314" y="284"/>
                        <a:pt x="314" y="284"/>
                        <a:pt x="314" y="284"/>
                      </a:cubicBezTo>
                      <a:cubicBezTo>
                        <a:pt x="314" y="284"/>
                        <a:pt x="314" y="284"/>
                        <a:pt x="314" y="284"/>
                      </a:cubicBezTo>
                      <a:cubicBezTo>
                        <a:pt x="313" y="286"/>
                        <a:pt x="311" y="288"/>
                        <a:pt x="310" y="290"/>
                      </a:cubicBezTo>
                      <a:cubicBezTo>
                        <a:pt x="310" y="290"/>
                        <a:pt x="310" y="290"/>
                        <a:pt x="310" y="290"/>
                      </a:cubicBezTo>
                      <a:cubicBezTo>
                        <a:pt x="303" y="277"/>
                        <a:pt x="303" y="277"/>
                        <a:pt x="303" y="277"/>
                      </a:cubicBezTo>
                      <a:cubicBezTo>
                        <a:pt x="303" y="277"/>
                        <a:pt x="303" y="277"/>
                        <a:pt x="303" y="277"/>
                      </a:cubicBezTo>
                      <a:cubicBezTo>
                        <a:pt x="302" y="281"/>
                        <a:pt x="302" y="285"/>
                        <a:pt x="301" y="289"/>
                      </a:cubicBezTo>
                      <a:cubicBezTo>
                        <a:pt x="297" y="299"/>
                        <a:pt x="292" y="310"/>
                        <a:pt x="282" y="316"/>
                      </a:cubicBezTo>
                      <a:cubicBezTo>
                        <a:pt x="282" y="317"/>
                        <a:pt x="281" y="316"/>
                        <a:pt x="281" y="316"/>
                      </a:cubicBezTo>
                      <a:cubicBezTo>
                        <a:pt x="281" y="316"/>
                        <a:pt x="281" y="316"/>
                        <a:pt x="281" y="316"/>
                      </a:cubicBezTo>
                      <a:cubicBezTo>
                        <a:pt x="281" y="315"/>
                        <a:pt x="281" y="315"/>
                        <a:pt x="281" y="315"/>
                      </a:cubicBezTo>
                      <a:cubicBezTo>
                        <a:pt x="281" y="315"/>
                        <a:pt x="281" y="315"/>
                        <a:pt x="281" y="315"/>
                      </a:cubicBezTo>
                      <a:cubicBezTo>
                        <a:pt x="291" y="309"/>
                        <a:pt x="295" y="299"/>
                        <a:pt x="299" y="289"/>
                      </a:cubicBezTo>
                      <a:cubicBezTo>
                        <a:pt x="301" y="284"/>
                        <a:pt x="301" y="279"/>
                        <a:pt x="302" y="274"/>
                      </a:cubicBezTo>
                      <a:cubicBezTo>
                        <a:pt x="302" y="274"/>
                        <a:pt x="302" y="274"/>
                        <a:pt x="302" y="274"/>
                      </a:cubicBezTo>
                      <a:cubicBezTo>
                        <a:pt x="300" y="269"/>
                        <a:pt x="300" y="269"/>
                        <a:pt x="300" y="269"/>
                      </a:cubicBezTo>
                      <a:cubicBezTo>
                        <a:pt x="300" y="269"/>
                        <a:pt x="300" y="269"/>
                        <a:pt x="300" y="269"/>
                      </a:cubicBezTo>
                      <a:cubicBezTo>
                        <a:pt x="297" y="272"/>
                        <a:pt x="295" y="275"/>
                        <a:pt x="292" y="278"/>
                      </a:cubicBezTo>
                      <a:cubicBezTo>
                        <a:pt x="293" y="287"/>
                        <a:pt x="290" y="295"/>
                        <a:pt x="287" y="303"/>
                      </a:cubicBezTo>
                      <a:cubicBezTo>
                        <a:pt x="284" y="312"/>
                        <a:pt x="277" y="322"/>
                        <a:pt x="268" y="326"/>
                      </a:cubicBezTo>
                      <a:cubicBezTo>
                        <a:pt x="260" y="328"/>
                        <a:pt x="254" y="333"/>
                        <a:pt x="245" y="332"/>
                      </a:cubicBezTo>
                      <a:cubicBezTo>
                        <a:pt x="245" y="331"/>
                        <a:pt x="247" y="331"/>
                        <a:pt x="248" y="330"/>
                      </a:cubicBezTo>
                      <a:cubicBezTo>
                        <a:pt x="250" y="329"/>
                        <a:pt x="251" y="328"/>
                        <a:pt x="253" y="326"/>
                      </a:cubicBezTo>
                      <a:cubicBezTo>
                        <a:pt x="245" y="331"/>
                        <a:pt x="236" y="334"/>
                        <a:pt x="226" y="335"/>
                      </a:cubicBezTo>
                      <a:cubicBezTo>
                        <a:pt x="223" y="335"/>
                        <a:pt x="221" y="334"/>
                        <a:pt x="218" y="334"/>
                      </a:cubicBezTo>
                      <a:cubicBezTo>
                        <a:pt x="224" y="338"/>
                        <a:pt x="233" y="336"/>
                        <a:pt x="240" y="335"/>
                      </a:cubicBezTo>
                      <a:cubicBezTo>
                        <a:pt x="254" y="334"/>
                        <a:pt x="267" y="330"/>
                        <a:pt x="278" y="321"/>
                      </a:cubicBezTo>
                      <a:cubicBezTo>
                        <a:pt x="285" y="319"/>
                        <a:pt x="288" y="312"/>
                        <a:pt x="294" y="307"/>
                      </a:cubicBezTo>
                      <a:cubicBezTo>
                        <a:pt x="298" y="302"/>
                        <a:pt x="302" y="298"/>
                        <a:pt x="304" y="292"/>
                      </a:cubicBezTo>
                      <a:cubicBezTo>
                        <a:pt x="305" y="291"/>
                        <a:pt x="306" y="288"/>
                        <a:pt x="308" y="290"/>
                      </a:cubicBezTo>
                      <a:cubicBezTo>
                        <a:pt x="308" y="290"/>
                        <a:pt x="309" y="292"/>
                        <a:pt x="310" y="291"/>
                      </a:cubicBezTo>
                      <a:cubicBezTo>
                        <a:pt x="314" y="287"/>
                        <a:pt x="318" y="283"/>
                        <a:pt x="321" y="278"/>
                      </a:cubicBezTo>
                      <a:cubicBezTo>
                        <a:pt x="321" y="278"/>
                        <a:pt x="321" y="278"/>
                        <a:pt x="321" y="278"/>
                      </a:cubicBezTo>
                      <a:cubicBezTo>
                        <a:pt x="321" y="275"/>
                        <a:pt x="321" y="275"/>
                        <a:pt x="321" y="275"/>
                      </a:cubicBezTo>
                      <a:cubicBezTo>
                        <a:pt x="321" y="275"/>
                        <a:pt x="321" y="275"/>
                        <a:pt x="321" y="275"/>
                      </a:cubicBezTo>
                      <a:cubicBezTo>
                        <a:pt x="336" y="254"/>
                        <a:pt x="346" y="231"/>
                        <a:pt x="352" y="206"/>
                      </a:cubicBezTo>
                      <a:cubicBezTo>
                        <a:pt x="352" y="206"/>
                        <a:pt x="352" y="206"/>
                        <a:pt x="353" y="205"/>
                      </a:cubicBezTo>
                      <a:cubicBezTo>
                        <a:pt x="356" y="199"/>
                        <a:pt x="355" y="192"/>
                        <a:pt x="356" y="185"/>
                      </a:cubicBezTo>
                      <a:cubicBezTo>
                        <a:pt x="354" y="179"/>
                        <a:pt x="355" y="172"/>
                        <a:pt x="355" y="166"/>
                      </a:cubicBezTo>
                      <a:cubicBezTo>
                        <a:pt x="353" y="142"/>
                        <a:pt x="347" y="120"/>
                        <a:pt x="337" y="99"/>
                      </a:cubicBezTo>
                      <a:cubicBezTo>
                        <a:pt x="335" y="94"/>
                        <a:pt x="332" y="90"/>
                        <a:pt x="330" y="85"/>
                      </a:cubicBezTo>
                      <a:cubicBezTo>
                        <a:pt x="329" y="85"/>
                        <a:pt x="327" y="85"/>
                        <a:pt x="327" y="87"/>
                      </a:cubicBezTo>
                      <a:cubicBezTo>
                        <a:pt x="329" y="89"/>
                        <a:pt x="330" y="92"/>
                        <a:pt x="330" y="96"/>
                      </a:cubicBezTo>
                      <a:cubicBezTo>
                        <a:pt x="331" y="97"/>
                        <a:pt x="331" y="100"/>
                        <a:pt x="330" y="102"/>
                      </a:cubicBezTo>
                      <a:cubicBezTo>
                        <a:pt x="329" y="102"/>
                        <a:pt x="328" y="104"/>
                        <a:pt x="327" y="103"/>
                      </a:cubicBezTo>
                      <a:cubicBezTo>
                        <a:pt x="325" y="102"/>
                        <a:pt x="326" y="99"/>
                        <a:pt x="325" y="97"/>
                      </a:cubicBezTo>
                      <a:cubicBezTo>
                        <a:pt x="325" y="92"/>
                        <a:pt x="328" y="88"/>
                        <a:pt x="325" y="84"/>
                      </a:cubicBezTo>
                      <a:cubicBezTo>
                        <a:pt x="325" y="83"/>
                        <a:pt x="326" y="83"/>
                        <a:pt x="326" y="83"/>
                      </a:cubicBezTo>
                      <a:cubicBezTo>
                        <a:pt x="327" y="83"/>
                        <a:pt x="329" y="83"/>
                        <a:pt x="330" y="82"/>
                      </a:cubicBezTo>
                      <a:cubicBezTo>
                        <a:pt x="330" y="82"/>
                        <a:pt x="330" y="82"/>
                        <a:pt x="330" y="82"/>
                      </a:cubicBezTo>
                      <a:cubicBezTo>
                        <a:pt x="330" y="81"/>
                        <a:pt x="330" y="81"/>
                        <a:pt x="330" y="81"/>
                      </a:cubicBezTo>
                      <a:cubicBezTo>
                        <a:pt x="322" y="71"/>
                        <a:pt x="322" y="71"/>
                        <a:pt x="322" y="71"/>
                      </a:cubicBezTo>
                      <a:cubicBezTo>
                        <a:pt x="322" y="71"/>
                        <a:pt x="322" y="71"/>
                        <a:pt x="322" y="71"/>
                      </a:cubicBezTo>
                      <a:cubicBezTo>
                        <a:pt x="321" y="70"/>
                        <a:pt x="319" y="71"/>
                        <a:pt x="319" y="73"/>
                      </a:cubicBezTo>
                      <a:cubicBezTo>
                        <a:pt x="318" y="75"/>
                        <a:pt x="319" y="77"/>
                        <a:pt x="318" y="79"/>
                      </a:cubicBezTo>
                      <a:cubicBezTo>
                        <a:pt x="318" y="81"/>
                        <a:pt x="319" y="82"/>
                        <a:pt x="321" y="83"/>
                      </a:cubicBezTo>
                      <a:cubicBezTo>
                        <a:pt x="322" y="84"/>
                        <a:pt x="324" y="83"/>
                        <a:pt x="324" y="84"/>
                      </a:cubicBezTo>
                      <a:cubicBezTo>
                        <a:pt x="324" y="86"/>
                        <a:pt x="325" y="87"/>
                        <a:pt x="324" y="88"/>
                      </a:cubicBezTo>
                      <a:cubicBezTo>
                        <a:pt x="324" y="89"/>
                        <a:pt x="324" y="90"/>
                        <a:pt x="323" y="91"/>
                      </a:cubicBezTo>
                      <a:cubicBezTo>
                        <a:pt x="322" y="91"/>
                        <a:pt x="320" y="91"/>
                        <a:pt x="320" y="90"/>
                      </a:cubicBezTo>
                      <a:cubicBezTo>
                        <a:pt x="319" y="88"/>
                        <a:pt x="318" y="86"/>
                        <a:pt x="319" y="85"/>
                      </a:cubicBezTo>
                      <a:cubicBezTo>
                        <a:pt x="318" y="82"/>
                        <a:pt x="315" y="80"/>
                        <a:pt x="312" y="81"/>
                      </a:cubicBezTo>
                      <a:cubicBezTo>
                        <a:pt x="312" y="81"/>
                        <a:pt x="312" y="81"/>
                        <a:pt x="312" y="81"/>
                      </a:cubicBezTo>
                      <a:cubicBezTo>
                        <a:pt x="311" y="79"/>
                        <a:pt x="311" y="79"/>
                        <a:pt x="311" y="79"/>
                      </a:cubicBezTo>
                      <a:cubicBezTo>
                        <a:pt x="311" y="79"/>
                        <a:pt x="311" y="79"/>
                        <a:pt x="311" y="79"/>
                      </a:cubicBezTo>
                      <a:cubicBezTo>
                        <a:pt x="310" y="73"/>
                        <a:pt x="311" y="67"/>
                        <a:pt x="306" y="63"/>
                      </a:cubicBezTo>
                      <a:cubicBezTo>
                        <a:pt x="301" y="55"/>
                        <a:pt x="292" y="49"/>
                        <a:pt x="285" y="43"/>
                      </a:cubicBezTo>
                      <a:cubicBezTo>
                        <a:pt x="285" y="42"/>
                        <a:pt x="285" y="42"/>
                        <a:pt x="286" y="42"/>
                      </a:cubicBezTo>
                      <a:cubicBezTo>
                        <a:pt x="286" y="42"/>
                        <a:pt x="286" y="42"/>
                        <a:pt x="286" y="42"/>
                      </a:cubicBezTo>
                      <a:cubicBezTo>
                        <a:pt x="287" y="42"/>
                        <a:pt x="287" y="42"/>
                        <a:pt x="287" y="42"/>
                      </a:cubicBezTo>
                      <a:cubicBezTo>
                        <a:pt x="287" y="42"/>
                        <a:pt x="287" y="42"/>
                        <a:pt x="287" y="42"/>
                      </a:cubicBezTo>
                      <a:cubicBezTo>
                        <a:pt x="294" y="49"/>
                        <a:pt x="302" y="54"/>
                        <a:pt x="308" y="62"/>
                      </a:cubicBezTo>
                      <a:cubicBezTo>
                        <a:pt x="311" y="67"/>
                        <a:pt x="315" y="71"/>
                        <a:pt x="315" y="76"/>
                      </a:cubicBezTo>
                      <a:cubicBezTo>
                        <a:pt x="317" y="75"/>
                        <a:pt x="317" y="72"/>
                        <a:pt x="318" y="70"/>
                      </a:cubicBezTo>
                      <a:cubicBezTo>
                        <a:pt x="318" y="70"/>
                        <a:pt x="318" y="70"/>
                        <a:pt x="318" y="70"/>
                      </a:cubicBezTo>
                      <a:cubicBezTo>
                        <a:pt x="318" y="69"/>
                        <a:pt x="318" y="69"/>
                        <a:pt x="318" y="69"/>
                      </a:cubicBezTo>
                      <a:cubicBezTo>
                        <a:pt x="318" y="69"/>
                        <a:pt x="318" y="69"/>
                        <a:pt x="318" y="69"/>
                      </a:cubicBezTo>
                      <a:cubicBezTo>
                        <a:pt x="298" y="45"/>
                        <a:pt x="273" y="25"/>
                        <a:pt x="245" y="15"/>
                      </a:cubicBezTo>
                      <a:cubicBezTo>
                        <a:pt x="224" y="8"/>
                        <a:pt x="202" y="2"/>
                        <a:pt x="179" y="2"/>
                      </a:cubicBezTo>
                      <a:close/>
                      <a:moveTo>
                        <a:pt x="179" y="373"/>
                      </a:moveTo>
                      <a:cubicBezTo>
                        <a:pt x="175" y="373"/>
                        <a:pt x="171" y="373"/>
                        <a:pt x="167" y="373"/>
                      </a:cubicBezTo>
                      <a:cubicBezTo>
                        <a:pt x="167" y="373"/>
                        <a:pt x="167" y="373"/>
                        <a:pt x="167" y="373"/>
                      </a:cubicBezTo>
                      <a:cubicBezTo>
                        <a:pt x="165" y="374"/>
                        <a:pt x="165" y="374"/>
                        <a:pt x="165" y="374"/>
                      </a:cubicBezTo>
                      <a:cubicBezTo>
                        <a:pt x="146" y="372"/>
                        <a:pt x="146" y="372"/>
                        <a:pt x="146" y="372"/>
                      </a:cubicBezTo>
                      <a:cubicBezTo>
                        <a:pt x="146" y="372"/>
                        <a:pt x="146" y="372"/>
                        <a:pt x="146" y="372"/>
                      </a:cubicBezTo>
                      <a:cubicBezTo>
                        <a:pt x="144" y="371"/>
                        <a:pt x="142" y="372"/>
                        <a:pt x="140" y="372"/>
                      </a:cubicBezTo>
                      <a:cubicBezTo>
                        <a:pt x="134" y="371"/>
                        <a:pt x="128" y="373"/>
                        <a:pt x="124" y="367"/>
                      </a:cubicBezTo>
                      <a:cubicBezTo>
                        <a:pt x="122" y="367"/>
                        <a:pt x="119" y="368"/>
                        <a:pt x="117" y="367"/>
                      </a:cubicBezTo>
                      <a:cubicBezTo>
                        <a:pt x="117" y="365"/>
                        <a:pt x="117" y="363"/>
                        <a:pt x="116" y="362"/>
                      </a:cubicBezTo>
                      <a:cubicBezTo>
                        <a:pt x="112" y="363"/>
                        <a:pt x="108" y="364"/>
                        <a:pt x="105" y="365"/>
                      </a:cubicBezTo>
                      <a:cubicBezTo>
                        <a:pt x="105" y="368"/>
                        <a:pt x="105" y="371"/>
                        <a:pt x="104" y="373"/>
                      </a:cubicBezTo>
                      <a:cubicBezTo>
                        <a:pt x="104" y="373"/>
                        <a:pt x="104" y="373"/>
                        <a:pt x="104" y="373"/>
                      </a:cubicBezTo>
                      <a:cubicBezTo>
                        <a:pt x="80" y="371"/>
                        <a:pt x="80" y="371"/>
                        <a:pt x="80" y="371"/>
                      </a:cubicBezTo>
                      <a:cubicBezTo>
                        <a:pt x="80" y="371"/>
                        <a:pt x="80" y="371"/>
                        <a:pt x="80" y="371"/>
                      </a:cubicBezTo>
                      <a:cubicBezTo>
                        <a:pt x="79" y="370"/>
                        <a:pt x="79" y="368"/>
                        <a:pt x="78" y="366"/>
                      </a:cubicBezTo>
                      <a:cubicBezTo>
                        <a:pt x="78" y="366"/>
                        <a:pt x="78" y="366"/>
                        <a:pt x="78" y="366"/>
                      </a:cubicBezTo>
                      <a:cubicBezTo>
                        <a:pt x="78" y="365"/>
                        <a:pt x="78" y="365"/>
                        <a:pt x="78" y="365"/>
                      </a:cubicBezTo>
                      <a:cubicBezTo>
                        <a:pt x="78" y="365"/>
                        <a:pt x="78" y="365"/>
                        <a:pt x="78" y="365"/>
                      </a:cubicBezTo>
                      <a:cubicBezTo>
                        <a:pt x="74" y="365"/>
                        <a:pt x="70" y="364"/>
                        <a:pt x="66" y="363"/>
                      </a:cubicBezTo>
                      <a:cubicBezTo>
                        <a:pt x="66" y="363"/>
                        <a:pt x="66" y="363"/>
                        <a:pt x="66" y="363"/>
                      </a:cubicBezTo>
                      <a:cubicBezTo>
                        <a:pt x="66" y="357"/>
                        <a:pt x="66" y="357"/>
                        <a:pt x="66" y="357"/>
                      </a:cubicBezTo>
                      <a:cubicBezTo>
                        <a:pt x="66" y="357"/>
                        <a:pt x="66" y="357"/>
                        <a:pt x="66" y="357"/>
                      </a:cubicBezTo>
                      <a:cubicBezTo>
                        <a:pt x="62" y="355"/>
                        <a:pt x="57" y="355"/>
                        <a:pt x="53" y="354"/>
                      </a:cubicBezTo>
                      <a:cubicBezTo>
                        <a:pt x="53" y="354"/>
                        <a:pt x="53" y="354"/>
                        <a:pt x="53" y="354"/>
                      </a:cubicBezTo>
                      <a:cubicBezTo>
                        <a:pt x="52" y="348"/>
                        <a:pt x="52" y="348"/>
                        <a:pt x="52" y="348"/>
                      </a:cubicBezTo>
                      <a:cubicBezTo>
                        <a:pt x="52" y="348"/>
                        <a:pt x="52" y="348"/>
                        <a:pt x="52" y="348"/>
                      </a:cubicBezTo>
                      <a:cubicBezTo>
                        <a:pt x="49" y="347"/>
                        <a:pt x="45" y="348"/>
                        <a:pt x="42" y="346"/>
                      </a:cubicBezTo>
                      <a:cubicBezTo>
                        <a:pt x="42" y="346"/>
                        <a:pt x="42" y="346"/>
                        <a:pt x="42" y="346"/>
                      </a:cubicBezTo>
                      <a:cubicBezTo>
                        <a:pt x="51" y="295"/>
                        <a:pt x="51" y="295"/>
                        <a:pt x="51" y="295"/>
                      </a:cubicBezTo>
                      <a:cubicBezTo>
                        <a:pt x="51" y="295"/>
                        <a:pt x="51" y="295"/>
                        <a:pt x="51" y="295"/>
                      </a:cubicBezTo>
                      <a:cubicBezTo>
                        <a:pt x="50" y="293"/>
                        <a:pt x="49" y="294"/>
                        <a:pt x="48" y="294"/>
                      </a:cubicBezTo>
                      <a:cubicBezTo>
                        <a:pt x="42" y="289"/>
                        <a:pt x="39" y="283"/>
                        <a:pt x="35" y="278"/>
                      </a:cubicBezTo>
                      <a:cubicBezTo>
                        <a:pt x="36" y="277"/>
                        <a:pt x="35" y="275"/>
                        <a:pt x="34" y="274"/>
                      </a:cubicBezTo>
                      <a:cubicBezTo>
                        <a:pt x="20" y="254"/>
                        <a:pt x="11" y="232"/>
                        <a:pt x="5" y="208"/>
                      </a:cubicBezTo>
                      <a:cubicBezTo>
                        <a:pt x="4" y="208"/>
                        <a:pt x="3" y="207"/>
                        <a:pt x="3" y="206"/>
                      </a:cubicBezTo>
                      <a:cubicBezTo>
                        <a:pt x="3" y="206"/>
                        <a:pt x="3" y="206"/>
                        <a:pt x="3" y="206"/>
                      </a:cubicBezTo>
                      <a:cubicBezTo>
                        <a:pt x="0" y="184"/>
                        <a:pt x="0" y="184"/>
                        <a:pt x="0" y="184"/>
                      </a:cubicBezTo>
                      <a:cubicBezTo>
                        <a:pt x="0" y="184"/>
                        <a:pt x="0" y="184"/>
                        <a:pt x="0" y="184"/>
                      </a:cubicBezTo>
                      <a:cubicBezTo>
                        <a:pt x="1" y="182"/>
                        <a:pt x="1" y="182"/>
                        <a:pt x="1" y="182"/>
                      </a:cubicBezTo>
                      <a:cubicBezTo>
                        <a:pt x="2" y="181"/>
                        <a:pt x="2" y="179"/>
                        <a:pt x="1" y="175"/>
                      </a:cubicBezTo>
                      <a:cubicBezTo>
                        <a:pt x="1" y="141"/>
                        <a:pt x="11" y="112"/>
                        <a:pt x="27" y="85"/>
                      </a:cubicBezTo>
                      <a:cubicBezTo>
                        <a:pt x="26" y="84"/>
                        <a:pt x="26" y="83"/>
                        <a:pt x="26" y="81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34" y="69"/>
                        <a:pt x="34" y="69"/>
                        <a:pt x="34" y="69"/>
                      </a:cubicBezTo>
                      <a:cubicBezTo>
                        <a:pt x="34" y="69"/>
                        <a:pt x="34" y="69"/>
                        <a:pt x="34" y="69"/>
                      </a:cubicBezTo>
                      <a:cubicBezTo>
                        <a:pt x="36" y="69"/>
                        <a:pt x="37" y="69"/>
                        <a:pt x="39" y="68"/>
                      </a:cubicBezTo>
                      <a:cubicBezTo>
                        <a:pt x="54" y="49"/>
                        <a:pt x="74" y="32"/>
                        <a:pt x="94" y="21"/>
                      </a:cubicBezTo>
                      <a:cubicBezTo>
                        <a:pt x="120" y="9"/>
                        <a:pt x="148" y="0"/>
                        <a:pt x="179" y="0"/>
                      </a:cubicBezTo>
                      <a:cubicBezTo>
                        <a:pt x="210" y="0"/>
                        <a:pt x="238" y="9"/>
                        <a:pt x="264" y="21"/>
                      </a:cubicBezTo>
                      <a:cubicBezTo>
                        <a:pt x="284" y="32"/>
                        <a:pt x="304" y="49"/>
                        <a:pt x="320" y="68"/>
                      </a:cubicBezTo>
                      <a:cubicBezTo>
                        <a:pt x="321" y="69"/>
                        <a:pt x="322" y="69"/>
                        <a:pt x="324" y="69"/>
                      </a:cubicBezTo>
                      <a:cubicBezTo>
                        <a:pt x="324" y="69"/>
                        <a:pt x="324" y="69"/>
                        <a:pt x="324" y="69"/>
                      </a:cubicBezTo>
                      <a:cubicBezTo>
                        <a:pt x="332" y="81"/>
                        <a:pt x="332" y="81"/>
                        <a:pt x="332" y="81"/>
                      </a:cubicBezTo>
                      <a:cubicBezTo>
                        <a:pt x="332" y="81"/>
                        <a:pt x="332" y="81"/>
                        <a:pt x="332" y="81"/>
                      </a:cubicBezTo>
                      <a:cubicBezTo>
                        <a:pt x="332" y="83"/>
                        <a:pt x="332" y="84"/>
                        <a:pt x="331" y="85"/>
                      </a:cubicBezTo>
                      <a:cubicBezTo>
                        <a:pt x="347" y="112"/>
                        <a:pt x="357" y="141"/>
                        <a:pt x="357" y="175"/>
                      </a:cubicBezTo>
                      <a:cubicBezTo>
                        <a:pt x="357" y="178"/>
                        <a:pt x="355" y="182"/>
                        <a:pt x="358" y="184"/>
                      </a:cubicBezTo>
                      <a:cubicBezTo>
                        <a:pt x="358" y="184"/>
                        <a:pt x="358" y="184"/>
                        <a:pt x="358" y="184"/>
                      </a:cubicBezTo>
                      <a:cubicBezTo>
                        <a:pt x="355" y="206"/>
                        <a:pt x="355" y="206"/>
                        <a:pt x="355" y="206"/>
                      </a:cubicBezTo>
                      <a:cubicBezTo>
                        <a:pt x="355" y="206"/>
                        <a:pt x="355" y="206"/>
                        <a:pt x="355" y="206"/>
                      </a:cubicBezTo>
                      <a:cubicBezTo>
                        <a:pt x="355" y="207"/>
                        <a:pt x="354" y="208"/>
                        <a:pt x="353" y="208"/>
                      </a:cubicBezTo>
                      <a:cubicBezTo>
                        <a:pt x="347" y="232"/>
                        <a:pt x="338" y="254"/>
                        <a:pt x="324" y="274"/>
                      </a:cubicBezTo>
                      <a:cubicBezTo>
                        <a:pt x="323" y="275"/>
                        <a:pt x="322" y="277"/>
                        <a:pt x="323" y="278"/>
                      </a:cubicBezTo>
                      <a:cubicBezTo>
                        <a:pt x="319" y="283"/>
                        <a:pt x="316" y="289"/>
                        <a:pt x="310" y="294"/>
                      </a:cubicBezTo>
                      <a:cubicBezTo>
                        <a:pt x="309" y="294"/>
                        <a:pt x="308" y="293"/>
                        <a:pt x="308" y="295"/>
                      </a:cubicBezTo>
                      <a:cubicBezTo>
                        <a:pt x="308" y="295"/>
                        <a:pt x="308" y="295"/>
                        <a:pt x="308" y="295"/>
                      </a:cubicBezTo>
                      <a:cubicBezTo>
                        <a:pt x="316" y="346"/>
                        <a:pt x="316" y="346"/>
                        <a:pt x="316" y="346"/>
                      </a:cubicBezTo>
                      <a:cubicBezTo>
                        <a:pt x="316" y="346"/>
                        <a:pt x="316" y="346"/>
                        <a:pt x="316" y="346"/>
                      </a:cubicBezTo>
                      <a:cubicBezTo>
                        <a:pt x="313" y="348"/>
                        <a:pt x="309" y="347"/>
                        <a:pt x="306" y="348"/>
                      </a:cubicBezTo>
                      <a:cubicBezTo>
                        <a:pt x="306" y="348"/>
                        <a:pt x="306" y="348"/>
                        <a:pt x="306" y="348"/>
                      </a:cubicBezTo>
                      <a:cubicBezTo>
                        <a:pt x="305" y="354"/>
                        <a:pt x="305" y="354"/>
                        <a:pt x="305" y="354"/>
                      </a:cubicBezTo>
                      <a:cubicBezTo>
                        <a:pt x="305" y="354"/>
                        <a:pt x="305" y="354"/>
                        <a:pt x="305" y="354"/>
                      </a:cubicBezTo>
                      <a:cubicBezTo>
                        <a:pt x="301" y="355"/>
                        <a:pt x="296" y="355"/>
                        <a:pt x="292" y="357"/>
                      </a:cubicBezTo>
                      <a:cubicBezTo>
                        <a:pt x="292" y="357"/>
                        <a:pt x="292" y="357"/>
                        <a:pt x="292" y="357"/>
                      </a:cubicBezTo>
                      <a:cubicBezTo>
                        <a:pt x="292" y="363"/>
                        <a:pt x="292" y="363"/>
                        <a:pt x="292" y="363"/>
                      </a:cubicBezTo>
                      <a:cubicBezTo>
                        <a:pt x="292" y="363"/>
                        <a:pt x="292" y="363"/>
                        <a:pt x="292" y="363"/>
                      </a:cubicBezTo>
                      <a:cubicBezTo>
                        <a:pt x="288" y="364"/>
                        <a:pt x="284" y="365"/>
                        <a:pt x="280" y="365"/>
                      </a:cubicBezTo>
                      <a:cubicBezTo>
                        <a:pt x="280" y="365"/>
                        <a:pt x="280" y="365"/>
                        <a:pt x="280" y="365"/>
                      </a:cubicBezTo>
                      <a:cubicBezTo>
                        <a:pt x="280" y="366"/>
                        <a:pt x="280" y="366"/>
                        <a:pt x="280" y="366"/>
                      </a:cubicBezTo>
                      <a:cubicBezTo>
                        <a:pt x="280" y="366"/>
                        <a:pt x="280" y="366"/>
                        <a:pt x="280" y="366"/>
                      </a:cubicBezTo>
                      <a:cubicBezTo>
                        <a:pt x="279" y="368"/>
                        <a:pt x="279" y="370"/>
                        <a:pt x="278" y="371"/>
                      </a:cubicBezTo>
                      <a:cubicBezTo>
                        <a:pt x="278" y="371"/>
                        <a:pt x="278" y="371"/>
                        <a:pt x="278" y="371"/>
                      </a:cubicBezTo>
                      <a:cubicBezTo>
                        <a:pt x="254" y="373"/>
                        <a:pt x="254" y="373"/>
                        <a:pt x="254" y="373"/>
                      </a:cubicBezTo>
                      <a:cubicBezTo>
                        <a:pt x="254" y="373"/>
                        <a:pt x="254" y="373"/>
                        <a:pt x="254" y="373"/>
                      </a:cubicBezTo>
                      <a:cubicBezTo>
                        <a:pt x="253" y="371"/>
                        <a:pt x="254" y="368"/>
                        <a:pt x="253" y="365"/>
                      </a:cubicBezTo>
                      <a:cubicBezTo>
                        <a:pt x="250" y="364"/>
                        <a:pt x="246" y="363"/>
                        <a:pt x="242" y="362"/>
                      </a:cubicBezTo>
                      <a:cubicBezTo>
                        <a:pt x="241" y="363"/>
                        <a:pt x="241" y="365"/>
                        <a:pt x="241" y="367"/>
                      </a:cubicBezTo>
                      <a:cubicBezTo>
                        <a:pt x="239" y="368"/>
                        <a:pt x="236" y="367"/>
                        <a:pt x="234" y="367"/>
                      </a:cubicBezTo>
                      <a:cubicBezTo>
                        <a:pt x="231" y="373"/>
                        <a:pt x="224" y="371"/>
                        <a:pt x="218" y="372"/>
                      </a:cubicBezTo>
                      <a:cubicBezTo>
                        <a:pt x="216" y="372"/>
                        <a:pt x="214" y="371"/>
                        <a:pt x="212" y="372"/>
                      </a:cubicBezTo>
                      <a:cubicBezTo>
                        <a:pt x="212" y="372"/>
                        <a:pt x="212" y="372"/>
                        <a:pt x="212" y="372"/>
                      </a:cubicBezTo>
                      <a:cubicBezTo>
                        <a:pt x="193" y="374"/>
                        <a:pt x="193" y="374"/>
                        <a:pt x="193" y="374"/>
                      </a:cubicBezTo>
                      <a:cubicBezTo>
                        <a:pt x="191" y="373"/>
                        <a:pt x="191" y="373"/>
                        <a:pt x="191" y="373"/>
                      </a:cubicBezTo>
                      <a:cubicBezTo>
                        <a:pt x="191" y="373"/>
                        <a:pt x="191" y="373"/>
                        <a:pt x="191" y="373"/>
                      </a:cubicBezTo>
                      <a:cubicBezTo>
                        <a:pt x="187" y="373"/>
                        <a:pt x="183" y="373"/>
                        <a:pt x="179" y="373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FFFF00"/>
                    </a:solidFill>
                  </a:endParaRPr>
                </a:p>
              </p:txBody>
            </p:sp>
            <p:sp>
              <p:nvSpPr>
                <p:cNvPr id="70" name="文本框 69"/>
                <p:cNvSpPr txBox="1"/>
                <p:nvPr/>
              </p:nvSpPr>
              <p:spPr>
                <a:xfrm>
                  <a:off x="1460413" y="5098215"/>
                  <a:ext cx="2306459" cy="744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6457" h="744017">
                      <a:moveTo>
                        <a:pt x="577022" y="647395"/>
                      </a:moveTo>
                      <a:lnTo>
                        <a:pt x="577022" y="711098"/>
                      </a:lnTo>
                      <a:lnTo>
                        <a:pt x="631581" y="711098"/>
                      </a:lnTo>
                      <a:lnTo>
                        <a:pt x="631581" y="647395"/>
                      </a:lnTo>
                      <a:close/>
                      <a:moveTo>
                        <a:pt x="244180" y="635203"/>
                      </a:moveTo>
                      <a:lnTo>
                        <a:pt x="244180" y="662330"/>
                      </a:lnTo>
                      <a:lnTo>
                        <a:pt x="320990" y="662330"/>
                      </a:lnTo>
                      <a:lnTo>
                        <a:pt x="320990" y="635203"/>
                      </a:lnTo>
                      <a:close/>
                      <a:moveTo>
                        <a:pt x="1442959" y="603199"/>
                      </a:moveTo>
                      <a:lnTo>
                        <a:pt x="1416746" y="649834"/>
                      </a:lnTo>
                      <a:cubicBezTo>
                        <a:pt x="1440723" y="653898"/>
                        <a:pt x="1461958" y="658165"/>
                        <a:pt x="1480449" y="662635"/>
                      </a:cubicBezTo>
                      <a:cubicBezTo>
                        <a:pt x="1494267" y="646379"/>
                        <a:pt x="1504427" y="626567"/>
                        <a:pt x="1510929" y="603199"/>
                      </a:cubicBezTo>
                      <a:close/>
                      <a:moveTo>
                        <a:pt x="244180" y="599542"/>
                      </a:moveTo>
                      <a:lnTo>
                        <a:pt x="244180" y="626059"/>
                      </a:lnTo>
                      <a:lnTo>
                        <a:pt x="320990" y="626059"/>
                      </a:lnTo>
                      <a:lnTo>
                        <a:pt x="320990" y="599542"/>
                      </a:lnTo>
                      <a:close/>
                      <a:moveTo>
                        <a:pt x="1201862" y="589788"/>
                      </a:moveTo>
                      <a:lnTo>
                        <a:pt x="1201862" y="625754"/>
                      </a:lnTo>
                      <a:lnTo>
                        <a:pt x="1242095" y="625754"/>
                      </a:lnTo>
                      <a:lnTo>
                        <a:pt x="1242095" y="589788"/>
                      </a:lnTo>
                      <a:close/>
                      <a:moveTo>
                        <a:pt x="1141511" y="589788"/>
                      </a:moveTo>
                      <a:lnTo>
                        <a:pt x="1141511" y="625754"/>
                      </a:lnTo>
                      <a:lnTo>
                        <a:pt x="1177783" y="625754"/>
                      </a:lnTo>
                      <a:lnTo>
                        <a:pt x="1177783" y="589788"/>
                      </a:lnTo>
                      <a:close/>
                      <a:moveTo>
                        <a:pt x="477962" y="572719"/>
                      </a:moveTo>
                      <a:cubicBezTo>
                        <a:pt x="485074" y="573938"/>
                        <a:pt x="492033" y="575767"/>
                        <a:pt x="498841" y="578206"/>
                      </a:cubicBezTo>
                      <a:cubicBezTo>
                        <a:pt x="505648" y="580644"/>
                        <a:pt x="509051" y="582727"/>
                        <a:pt x="509051" y="584454"/>
                      </a:cubicBezTo>
                      <a:cubicBezTo>
                        <a:pt x="509051" y="586181"/>
                        <a:pt x="506511" y="587756"/>
                        <a:pt x="501431" y="589178"/>
                      </a:cubicBezTo>
                      <a:lnTo>
                        <a:pt x="501431" y="616306"/>
                      </a:lnTo>
                      <a:lnTo>
                        <a:pt x="508747" y="616306"/>
                      </a:lnTo>
                      <a:lnTo>
                        <a:pt x="516976" y="603199"/>
                      </a:lnTo>
                      <a:cubicBezTo>
                        <a:pt x="518398" y="600964"/>
                        <a:pt x="519973" y="599846"/>
                        <a:pt x="521700" y="599846"/>
                      </a:cubicBezTo>
                      <a:cubicBezTo>
                        <a:pt x="523428" y="599846"/>
                        <a:pt x="527695" y="603148"/>
                        <a:pt x="534502" y="609752"/>
                      </a:cubicBezTo>
                      <a:cubicBezTo>
                        <a:pt x="541309" y="616356"/>
                        <a:pt x="544713" y="620573"/>
                        <a:pt x="544713" y="622402"/>
                      </a:cubicBezTo>
                      <a:cubicBezTo>
                        <a:pt x="544713" y="624230"/>
                        <a:pt x="543189" y="625145"/>
                        <a:pt x="540141" y="625145"/>
                      </a:cubicBezTo>
                      <a:lnTo>
                        <a:pt x="501431" y="625145"/>
                      </a:lnTo>
                      <a:lnTo>
                        <a:pt x="501431" y="690677"/>
                      </a:lnTo>
                      <a:lnTo>
                        <a:pt x="542275" y="683666"/>
                      </a:lnTo>
                      <a:lnTo>
                        <a:pt x="544103" y="689458"/>
                      </a:lnTo>
                      <a:lnTo>
                        <a:pt x="455711" y="722071"/>
                      </a:lnTo>
                      <a:cubicBezTo>
                        <a:pt x="445348" y="725322"/>
                        <a:pt x="436509" y="729183"/>
                        <a:pt x="429194" y="733654"/>
                      </a:cubicBezTo>
                      <a:cubicBezTo>
                        <a:pt x="427771" y="734466"/>
                        <a:pt x="426552" y="734873"/>
                        <a:pt x="425536" y="734873"/>
                      </a:cubicBezTo>
                      <a:cubicBezTo>
                        <a:pt x="424520" y="734873"/>
                        <a:pt x="423606" y="733857"/>
                        <a:pt x="422793" y="731825"/>
                      </a:cubicBezTo>
                      <a:cubicBezTo>
                        <a:pt x="418932" y="722071"/>
                        <a:pt x="414970" y="713130"/>
                        <a:pt x="410906" y="705002"/>
                      </a:cubicBezTo>
                      <a:cubicBezTo>
                        <a:pt x="418627" y="704799"/>
                        <a:pt x="427162" y="703885"/>
                        <a:pt x="436509" y="702259"/>
                      </a:cubicBezTo>
                      <a:lnTo>
                        <a:pt x="436509" y="618439"/>
                      </a:lnTo>
                      <a:cubicBezTo>
                        <a:pt x="436509" y="609295"/>
                        <a:pt x="436306" y="601167"/>
                        <a:pt x="435899" y="594055"/>
                      </a:cubicBezTo>
                      <a:cubicBezTo>
                        <a:pt x="441589" y="594868"/>
                        <a:pt x="448041" y="596443"/>
                        <a:pt x="455254" y="598780"/>
                      </a:cubicBezTo>
                      <a:cubicBezTo>
                        <a:pt x="462468" y="601116"/>
                        <a:pt x="466075" y="603148"/>
                        <a:pt x="466075" y="604876"/>
                      </a:cubicBezTo>
                      <a:cubicBezTo>
                        <a:pt x="466075" y="606603"/>
                        <a:pt x="463331" y="609092"/>
                        <a:pt x="457845" y="612343"/>
                      </a:cubicBezTo>
                      <a:lnTo>
                        <a:pt x="457845" y="698297"/>
                      </a:lnTo>
                      <a:lnTo>
                        <a:pt x="478571" y="694639"/>
                      </a:lnTo>
                      <a:lnTo>
                        <a:pt x="478571" y="597103"/>
                      </a:lnTo>
                      <a:cubicBezTo>
                        <a:pt x="478571" y="587959"/>
                        <a:pt x="478368" y="579831"/>
                        <a:pt x="477962" y="572719"/>
                      </a:cubicBezTo>
                      <a:close/>
                      <a:moveTo>
                        <a:pt x="1068207" y="565709"/>
                      </a:moveTo>
                      <a:cubicBezTo>
                        <a:pt x="1069325" y="565709"/>
                        <a:pt x="1073338" y="568096"/>
                        <a:pt x="1080247" y="572872"/>
                      </a:cubicBezTo>
                      <a:cubicBezTo>
                        <a:pt x="1087155" y="577647"/>
                        <a:pt x="1091677" y="580847"/>
                        <a:pt x="1093810" y="582473"/>
                      </a:cubicBezTo>
                      <a:cubicBezTo>
                        <a:pt x="1095944" y="584098"/>
                        <a:pt x="1097011" y="585419"/>
                        <a:pt x="1097011" y="586435"/>
                      </a:cubicBezTo>
                      <a:cubicBezTo>
                        <a:pt x="1097011" y="588061"/>
                        <a:pt x="1092743" y="591007"/>
                        <a:pt x="1084209" y="595274"/>
                      </a:cubicBezTo>
                      <a:lnTo>
                        <a:pt x="1084209" y="681838"/>
                      </a:lnTo>
                      <a:cubicBezTo>
                        <a:pt x="1086038" y="683057"/>
                        <a:pt x="1087968" y="684581"/>
                        <a:pt x="1090000" y="686410"/>
                      </a:cubicBezTo>
                      <a:cubicBezTo>
                        <a:pt x="1100363" y="696570"/>
                        <a:pt x="1110828" y="702970"/>
                        <a:pt x="1121395" y="705612"/>
                      </a:cubicBezTo>
                      <a:cubicBezTo>
                        <a:pt x="1131961" y="708254"/>
                        <a:pt x="1153805" y="709574"/>
                        <a:pt x="1186927" y="709574"/>
                      </a:cubicBezTo>
                      <a:cubicBezTo>
                        <a:pt x="1220048" y="709574"/>
                        <a:pt x="1260485" y="708254"/>
                        <a:pt x="1308237" y="705612"/>
                      </a:cubicBezTo>
                      <a:lnTo>
                        <a:pt x="1309151" y="711708"/>
                      </a:lnTo>
                      <a:cubicBezTo>
                        <a:pt x="1300211" y="712927"/>
                        <a:pt x="1292895" y="715112"/>
                        <a:pt x="1287206" y="718261"/>
                      </a:cubicBezTo>
                      <a:cubicBezTo>
                        <a:pt x="1281516" y="721411"/>
                        <a:pt x="1277655" y="726237"/>
                        <a:pt x="1275623" y="732739"/>
                      </a:cubicBezTo>
                      <a:cubicBezTo>
                        <a:pt x="1275014" y="734771"/>
                        <a:pt x="1274150" y="735990"/>
                        <a:pt x="1273033" y="736397"/>
                      </a:cubicBezTo>
                      <a:cubicBezTo>
                        <a:pt x="1271915" y="736803"/>
                        <a:pt x="1269934" y="737006"/>
                        <a:pt x="1267089" y="737006"/>
                      </a:cubicBezTo>
                      <a:cubicBezTo>
                        <a:pt x="1247175" y="737006"/>
                        <a:pt x="1222283" y="736397"/>
                        <a:pt x="1192413" y="735178"/>
                      </a:cubicBezTo>
                      <a:cubicBezTo>
                        <a:pt x="1162543" y="733958"/>
                        <a:pt x="1143086" y="732485"/>
                        <a:pt x="1134044" y="730758"/>
                      </a:cubicBezTo>
                      <a:cubicBezTo>
                        <a:pt x="1125001" y="729031"/>
                        <a:pt x="1116975" y="725678"/>
                        <a:pt x="1109965" y="720700"/>
                      </a:cubicBezTo>
                      <a:cubicBezTo>
                        <a:pt x="1102954" y="715721"/>
                        <a:pt x="1093861" y="706933"/>
                        <a:pt x="1082685" y="694334"/>
                      </a:cubicBezTo>
                      <a:cubicBezTo>
                        <a:pt x="1079027" y="690270"/>
                        <a:pt x="1076081" y="688238"/>
                        <a:pt x="1073846" y="688238"/>
                      </a:cubicBezTo>
                      <a:cubicBezTo>
                        <a:pt x="1070188" y="688238"/>
                        <a:pt x="1063838" y="694284"/>
                        <a:pt x="1054796" y="706374"/>
                      </a:cubicBezTo>
                      <a:cubicBezTo>
                        <a:pt x="1045753" y="718464"/>
                        <a:pt x="1040013" y="726745"/>
                        <a:pt x="1037575" y="731215"/>
                      </a:cubicBezTo>
                      <a:cubicBezTo>
                        <a:pt x="1036559" y="733044"/>
                        <a:pt x="1035441" y="733958"/>
                        <a:pt x="1034222" y="733958"/>
                      </a:cubicBezTo>
                      <a:cubicBezTo>
                        <a:pt x="1033003" y="733958"/>
                        <a:pt x="1031275" y="732333"/>
                        <a:pt x="1029040" y="729082"/>
                      </a:cubicBezTo>
                      <a:cubicBezTo>
                        <a:pt x="1026805" y="725830"/>
                        <a:pt x="1022639" y="716890"/>
                        <a:pt x="1016543" y="702259"/>
                      </a:cubicBezTo>
                      <a:cubicBezTo>
                        <a:pt x="1035644" y="693318"/>
                        <a:pt x="1050173" y="687121"/>
                        <a:pt x="1060130" y="683666"/>
                      </a:cubicBezTo>
                      <a:lnTo>
                        <a:pt x="1060130" y="589178"/>
                      </a:lnTo>
                      <a:lnTo>
                        <a:pt x="1039403" y="589178"/>
                      </a:lnTo>
                      <a:cubicBezTo>
                        <a:pt x="1033917" y="589178"/>
                        <a:pt x="1029650" y="589890"/>
                        <a:pt x="1026602" y="591312"/>
                      </a:cubicBezTo>
                      <a:lnTo>
                        <a:pt x="1021115" y="578815"/>
                      </a:lnTo>
                      <a:cubicBezTo>
                        <a:pt x="1025383" y="579831"/>
                        <a:pt x="1030463" y="580339"/>
                        <a:pt x="1036355" y="580339"/>
                      </a:cubicBezTo>
                      <a:lnTo>
                        <a:pt x="1057082" y="580339"/>
                      </a:lnTo>
                      <a:lnTo>
                        <a:pt x="1064702" y="568147"/>
                      </a:lnTo>
                      <a:cubicBezTo>
                        <a:pt x="1065921" y="566522"/>
                        <a:pt x="1067089" y="565709"/>
                        <a:pt x="1068207" y="565709"/>
                      </a:cubicBezTo>
                      <a:close/>
                      <a:moveTo>
                        <a:pt x="1828226" y="565404"/>
                      </a:moveTo>
                      <a:cubicBezTo>
                        <a:pt x="1830461" y="565404"/>
                        <a:pt x="1835643" y="569366"/>
                        <a:pt x="1843771" y="577291"/>
                      </a:cubicBezTo>
                      <a:cubicBezTo>
                        <a:pt x="1851898" y="585216"/>
                        <a:pt x="1855963" y="590093"/>
                        <a:pt x="1855963" y="591922"/>
                      </a:cubicBezTo>
                      <a:cubicBezTo>
                        <a:pt x="1855963" y="593344"/>
                        <a:pt x="1853829" y="594055"/>
                        <a:pt x="1849562" y="594055"/>
                      </a:cubicBezTo>
                      <a:lnTo>
                        <a:pt x="1788297" y="594055"/>
                      </a:lnTo>
                      <a:lnTo>
                        <a:pt x="1788297" y="646481"/>
                      </a:lnTo>
                      <a:lnTo>
                        <a:pt x="1829445" y="646481"/>
                      </a:lnTo>
                      <a:lnTo>
                        <a:pt x="1840113" y="631241"/>
                      </a:lnTo>
                      <a:cubicBezTo>
                        <a:pt x="1841739" y="628802"/>
                        <a:pt x="1843466" y="627583"/>
                        <a:pt x="1845295" y="627583"/>
                      </a:cubicBezTo>
                      <a:cubicBezTo>
                        <a:pt x="1847123" y="627583"/>
                        <a:pt x="1852559" y="631393"/>
                        <a:pt x="1861601" y="639013"/>
                      </a:cubicBezTo>
                      <a:cubicBezTo>
                        <a:pt x="1870644" y="646633"/>
                        <a:pt x="1875165" y="651307"/>
                        <a:pt x="1875165" y="653034"/>
                      </a:cubicBezTo>
                      <a:cubicBezTo>
                        <a:pt x="1875165" y="654761"/>
                        <a:pt x="1872828" y="655625"/>
                        <a:pt x="1868155" y="655625"/>
                      </a:cubicBezTo>
                      <a:lnTo>
                        <a:pt x="1788297" y="655625"/>
                      </a:lnTo>
                      <a:lnTo>
                        <a:pt x="1788297" y="715975"/>
                      </a:lnTo>
                      <a:lnTo>
                        <a:pt x="1855658" y="715975"/>
                      </a:lnTo>
                      <a:lnTo>
                        <a:pt x="1867850" y="697687"/>
                      </a:lnTo>
                      <a:cubicBezTo>
                        <a:pt x="1869272" y="695452"/>
                        <a:pt x="1871000" y="694334"/>
                        <a:pt x="1873031" y="694334"/>
                      </a:cubicBezTo>
                      <a:cubicBezTo>
                        <a:pt x="1875063" y="694334"/>
                        <a:pt x="1881109" y="698602"/>
                        <a:pt x="1891167" y="707136"/>
                      </a:cubicBezTo>
                      <a:cubicBezTo>
                        <a:pt x="1901225" y="715670"/>
                        <a:pt x="1906255" y="720903"/>
                        <a:pt x="1906255" y="722833"/>
                      </a:cubicBezTo>
                      <a:cubicBezTo>
                        <a:pt x="1906255" y="724764"/>
                        <a:pt x="1903816" y="725729"/>
                        <a:pt x="1898939" y="725729"/>
                      </a:cubicBezTo>
                      <a:lnTo>
                        <a:pt x="1671863" y="725729"/>
                      </a:lnTo>
                      <a:cubicBezTo>
                        <a:pt x="1666377" y="725729"/>
                        <a:pt x="1662110" y="726338"/>
                        <a:pt x="1659062" y="727558"/>
                      </a:cubicBezTo>
                      <a:lnTo>
                        <a:pt x="1651442" y="714451"/>
                      </a:lnTo>
                      <a:cubicBezTo>
                        <a:pt x="1655709" y="715467"/>
                        <a:pt x="1660789" y="715975"/>
                        <a:pt x="1666682" y="715975"/>
                      </a:cubicBezTo>
                      <a:lnTo>
                        <a:pt x="1759036" y="715975"/>
                      </a:lnTo>
                      <a:lnTo>
                        <a:pt x="1759036" y="655625"/>
                      </a:lnTo>
                      <a:lnTo>
                        <a:pt x="1702039" y="655625"/>
                      </a:lnTo>
                      <a:cubicBezTo>
                        <a:pt x="1697365" y="655625"/>
                        <a:pt x="1693098" y="656336"/>
                        <a:pt x="1689237" y="657758"/>
                      </a:cubicBezTo>
                      <a:lnTo>
                        <a:pt x="1681617" y="644957"/>
                      </a:lnTo>
                      <a:cubicBezTo>
                        <a:pt x="1685884" y="645973"/>
                        <a:pt x="1690964" y="646481"/>
                        <a:pt x="1696857" y="646481"/>
                      </a:cubicBezTo>
                      <a:lnTo>
                        <a:pt x="1759036" y="646481"/>
                      </a:lnTo>
                      <a:lnTo>
                        <a:pt x="1759036" y="594055"/>
                      </a:lnTo>
                      <a:lnTo>
                        <a:pt x="1716669" y="594055"/>
                      </a:lnTo>
                      <a:cubicBezTo>
                        <a:pt x="1711183" y="594055"/>
                        <a:pt x="1706915" y="594665"/>
                        <a:pt x="1703867" y="595884"/>
                      </a:cubicBezTo>
                      <a:lnTo>
                        <a:pt x="1698381" y="583082"/>
                      </a:lnTo>
                      <a:cubicBezTo>
                        <a:pt x="1702648" y="584098"/>
                        <a:pt x="1707728" y="584606"/>
                        <a:pt x="1713621" y="584606"/>
                      </a:cubicBezTo>
                      <a:lnTo>
                        <a:pt x="1813900" y="584606"/>
                      </a:lnTo>
                      <a:lnTo>
                        <a:pt x="1823654" y="569671"/>
                      </a:lnTo>
                      <a:cubicBezTo>
                        <a:pt x="1825483" y="566826"/>
                        <a:pt x="1827007" y="565404"/>
                        <a:pt x="1828226" y="565404"/>
                      </a:cubicBezTo>
                      <a:close/>
                      <a:moveTo>
                        <a:pt x="244180" y="564490"/>
                      </a:moveTo>
                      <a:lnTo>
                        <a:pt x="244180" y="590398"/>
                      </a:lnTo>
                      <a:lnTo>
                        <a:pt x="320990" y="590398"/>
                      </a:lnTo>
                      <a:lnTo>
                        <a:pt x="320990" y="564490"/>
                      </a:lnTo>
                      <a:close/>
                      <a:moveTo>
                        <a:pt x="157922" y="564490"/>
                      </a:moveTo>
                      <a:cubicBezTo>
                        <a:pt x="159750" y="564490"/>
                        <a:pt x="163408" y="566217"/>
                        <a:pt x="168894" y="569671"/>
                      </a:cubicBezTo>
                      <a:cubicBezTo>
                        <a:pt x="174381" y="573126"/>
                        <a:pt x="178902" y="575920"/>
                        <a:pt x="182458" y="578053"/>
                      </a:cubicBezTo>
                      <a:cubicBezTo>
                        <a:pt x="186014" y="580187"/>
                        <a:pt x="187792" y="582219"/>
                        <a:pt x="187792" y="584149"/>
                      </a:cubicBezTo>
                      <a:cubicBezTo>
                        <a:pt x="187792" y="586080"/>
                        <a:pt x="183322" y="588975"/>
                        <a:pt x="174381" y="592836"/>
                      </a:cubicBezTo>
                      <a:lnTo>
                        <a:pt x="174381" y="685495"/>
                      </a:lnTo>
                      <a:cubicBezTo>
                        <a:pt x="183118" y="694233"/>
                        <a:pt x="193837" y="699973"/>
                        <a:pt x="206537" y="702716"/>
                      </a:cubicBezTo>
                      <a:cubicBezTo>
                        <a:pt x="219237" y="705460"/>
                        <a:pt x="241640" y="706831"/>
                        <a:pt x="273746" y="706831"/>
                      </a:cubicBezTo>
                      <a:cubicBezTo>
                        <a:pt x="321295" y="706831"/>
                        <a:pt x="361223" y="704901"/>
                        <a:pt x="393532" y="701040"/>
                      </a:cubicBezTo>
                      <a:lnTo>
                        <a:pt x="393837" y="707136"/>
                      </a:lnTo>
                      <a:cubicBezTo>
                        <a:pt x="382661" y="710590"/>
                        <a:pt x="375447" y="713638"/>
                        <a:pt x="372196" y="716280"/>
                      </a:cubicBezTo>
                      <a:cubicBezTo>
                        <a:pt x="368945" y="718922"/>
                        <a:pt x="367116" y="723290"/>
                        <a:pt x="366710" y="729386"/>
                      </a:cubicBezTo>
                      <a:cubicBezTo>
                        <a:pt x="366506" y="730809"/>
                        <a:pt x="365694" y="732079"/>
                        <a:pt x="364271" y="733196"/>
                      </a:cubicBezTo>
                      <a:cubicBezTo>
                        <a:pt x="362849" y="734314"/>
                        <a:pt x="361223" y="734873"/>
                        <a:pt x="359395" y="734873"/>
                      </a:cubicBezTo>
                      <a:cubicBezTo>
                        <a:pt x="335214" y="734873"/>
                        <a:pt x="308798" y="734009"/>
                        <a:pt x="280147" y="732282"/>
                      </a:cubicBezTo>
                      <a:cubicBezTo>
                        <a:pt x="251495" y="730555"/>
                        <a:pt x="232547" y="729132"/>
                        <a:pt x="223301" y="728015"/>
                      </a:cubicBezTo>
                      <a:cubicBezTo>
                        <a:pt x="214056" y="726897"/>
                        <a:pt x="206487" y="724662"/>
                        <a:pt x="200594" y="721309"/>
                      </a:cubicBezTo>
                      <a:cubicBezTo>
                        <a:pt x="194701" y="717956"/>
                        <a:pt x="185658" y="710692"/>
                        <a:pt x="173467" y="699516"/>
                      </a:cubicBezTo>
                      <a:cubicBezTo>
                        <a:pt x="167980" y="694436"/>
                        <a:pt x="163916" y="691896"/>
                        <a:pt x="161275" y="691896"/>
                      </a:cubicBezTo>
                      <a:cubicBezTo>
                        <a:pt x="158633" y="691896"/>
                        <a:pt x="156245" y="692760"/>
                        <a:pt x="154112" y="694487"/>
                      </a:cubicBezTo>
                      <a:cubicBezTo>
                        <a:pt x="151978" y="696214"/>
                        <a:pt x="148778" y="700176"/>
                        <a:pt x="144510" y="706374"/>
                      </a:cubicBezTo>
                      <a:cubicBezTo>
                        <a:pt x="140243" y="712572"/>
                        <a:pt x="136179" y="720039"/>
                        <a:pt x="132319" y="728777"/>
                      </a:cubicBezTo>
                      <a:cubicBezTo>
                        <a:pt x="131506" y="730606"/>
                        <a:pt x="130591" y="731520"/>
                        <a:pt x="129575" y="731520"/>
                      </a:cubicBezTo>
                      <a:cubicBezTo>
                        <a:pt x="128559" y="731520"/>
                        <a:pt x="127746" y="731215"/>
                        <a:pt x="127137" y="730606"/>
                      </a:cubicBezTo>
                      <a:cubicBezTo>
                        <a:pt x="126527" y="729996"/>
                        <a:pt x="123886" y="726745"/>
                        <a:pt x="119212" y="720852"/>
                      </a:cubicBezTo>
                      <a:cubicBezTo>
                        <a:pt x="114539" y="714959"/>
                        <a:pt x="110170" y="709168"/>
                        <a:pt x="106106" y="703478"/>
                      </a:cubicBezTo>
                      <a:cubicBezTo>
                        <a:pt x="122565" y="693522"/>
                        <a:pt x="136992" y="686511"/>
                        <a:pt x="149387" y="682447"/>
                      </a:cubicBezTo>
                      <a:lnTo>
                        <a:pt x="149387" y="587654"/>
                      </a:lnTo>
                      <a:lnTo>
                        <a:pt x="124394" y="587654"/>
                      </a:lnTo>
                      <a:cubicBezTo>
                        <a:pt x="118907" y="587654"/>
                        <a:pt x="114640" y="588366"/>
                        <a:pt x="111592" y="589788"/>
                      </a:cubicBezTo>
                      <a:lnTo>
                        <a:pt x="106106" y="576986"/>
                      </a:lnTo>
                      <a:cubicBezTo>
                        <a:pt x="110373" y="578002"/>
                        <a:pt x="115453" y="578510"/>
                        <a:pt x="121346" y="578510"/>
                      </a:cubicBezTo>
                      <a:lnTo>
                        <a:pt x="145425" y="578510"/>
                      </a:lnTo>
                      <a:lnTo>
                        <a:pt x="153045" y="567538"/>
                      </a:lnTo>
                      <a:cubicBezTo>
                        <a:pt x="154467" y="565506"/>
                        <a:pt x="156093" y="564490"/>
                        <a:pt x="157922" y="564490"/>
                      </a:cubicBezTo>
                      <a:close/>
                      <a:moveTo>
                        <a:pt x="1201862" y="546506"/>
                      </a:moveTo>
                      <a:lnTo>
                        <a:pt x="1201862" y="580644"/>
                      </a:lnTo>
                      <a:lnTo>
                        <a:pt x="1242095" y="580644"/>
                      </a:lnTo>
                      <a:lnTo>
                        <a:pt x="1242095" y="546506"/>
                      </a:lnTo>
                      <a:close/>
                      <a:moveTo>
                        <a:pt x="1141511" y="546506"/>
                      </a:moveTo>
                      <a:lnTo>
                        <a:pt x="1141511" y="580644"/>
                      </a:lnTo>
                      <a:lnTo>
                        <a:pt x="1177783" y="580644"/>
                      </a:lnTo>
                      <a:lnTo>
                        <a:pt x="1177783" y="546506"/>
                      </a:lnTo>
                      <a:close/>
                      <a:moveTo>
                        <a:pt x="882736" y="529742"/>
                      </a:moveTo>
                      <a:cubicBezTo>
                        <a:pt x="909559" y="537870"/>
                        <a:pt x="930082" y="545084"/>
                        <a:pt x="944306" y="551383"/>
                      </a:cubicBezTo>
                      <a:cubicBezTo>
                        <a:pt x="958530" y="557682"/>
                        <a:pt x="968283" y="563626"/>
                        <a:pt x="973567" y="569214"/>
                      </a:cubicBezTo>
                      <a:cubicBezTo>
                        <a:pt x="978850" y="574802"/>
                        <a:pt x="981491" y="581050"/>
                        <a:pt x="981491" y="587959"/>
                      </a:cubicBezTo>
                      <a:cubicBezTo>
                        <a:pt x="981491" y="594868"/>
                        <a:pt x="980221" y="600659"/>
                        <a:pt x="977681" y="605333"/>
                      </a:cubicBezTo>
                      <a:cubicBezTo>
                        <a:pt x="975141" y="610006"/>
                        <a:pt x="972551" y="612343"/>
                        <a:pt x="969909" y="612343"/>
                      </a:cubicBezTo>
                      <a:cubicBezTo>
                        <a:pt x="967267" y="612343"/>
                        <a:pt x="965235" y="611784"/>
                        <a:pt x="963813" y="610667"/>
                      </a:cubicBezTo>
                      <a:cubicBezTo>
                        <a:pt x="962391" y="609549"/>
                        <a:pt x="960155" y="606552"/>
                        <a:pt x="957107" y="601675"/>
                      </a:cubicBezTo>
                      <a:cubicBezTo>
                        <a:pt x="947151" y="586232"/>
                        <a:pt x="936229" y="573684"/>
                        <a:pt x="924341" y="564032"/>
                      </a:cubicBezTo>
                      <a:cubicBezTo>
                        <a:pt x="912454" y="554380"/>
                        <a:pt x="897570" y="544678"/>
                        <a:pt x="879688" y="534924"/>
                      </a:cubicBezTo>
                      <a:close/>
                      <a:moveTo>
                        <a:pt x="817509" y="529133"/>
                      </a:moveTo>
                      <a:cubicBezTo>
                        <a:pt x="840471" y="539902"/>
                        <a:pt x="851951" y="547116"/>
                        <a:pt x="851951" y="550774"/>
                      </a:cubicBezTo>
                      <a:cubicBezTo>
                        <a:pt x="851951" y="552602"/>
                        <a:pt x="850021" y="553517"/>
                        <a:pt x="846160" y="553517"/>
                      </a:cubicBezTo>
                      <a:cubicBezTo>
                        <a:pt x="842299" y="553517"/>
                        <a:pt x="838439" y="554939"/>
                        <a:pt x="834578" y="557784"/>
                      </a:cubicBezTo>
                      <a:cubicBezTo>
                        <a:pt x="830717" y="560629"/>
                        <a:pt x="824824" y="566318"/>
                        <a:pt x="816899" y="574853"/>
                      </a:cubicBezTo>
                      <a:cubicBezTo>
                        <a:pt x="831936" y="606755"/>
                        <a:pt x="848192" y="631647"/>
                        <a:pt x="865667" y="649529"/>
                      </a:cubicBezTo>
                      <a:cubicBezTo>
                        <a:pt x="880298" y="630834"/>
                        <a:pt x="893506" y="603809"/>
                        <a:pt x="905291" y="568452"/>
                      </a:cubicBezTo>
                      <a:cubicBezTo>
                        <a:pt x="910778" y="571297"/>
                        <a:pt x="917585" y="575818"/>
                        <a:pt x="925713" y="582016"/>
                      </a:cubicBezTo>
                      <a:cubicBezTo>
                        <a:pt x="933841" y="588213"/>
                        <a:pt x="937905" y="592226"/>
                        <a:pt x="937905" y="594055"/>
                      </a:cubicBezTo>
                      <a:cubicBezTo>
                        <a:pt x="937905" y="595884"/>
                        <a:pt x="936330" y="596900"/>
                        <a:pt x="933181" y="597103"/>
                      </a:cubicBezTo>
                      <a:cubicBezTo>
                        <a:pt x="930031" y="597306"/>
                        <a:pt x="927694" y="597916"/>
                        <a:pt x="926170" y="598932"/>
                      </a:cubicBezTo>
                      <a:cubicBezTo>
                        <a:pt x="924646" y="599948"/>
                        <a:pt x="922767" y="602488"/>
                        <a:pt x="920531" y="606552"/>
                      </a:cubicBezTo>
                      <a:cubicBezTo>
                        <a:pt x="906714" y="632358"/>
                        <a:pt x="894319" y="651764"/>
                        <a:pt x="883346" y="664769"/>
                      </a:cubicBezTo>
                      <a:cubicBezTo>
                        <a:pt x="897570" y="674319"/>
                        <a:pt x="916010" y="683006"/>
                        <a:pt x="938667" y="690829"/>
                      </a:cubicBezTo>
                      <a:cubicBezTo>
                        <a:pt x="961324" y="698652"/>
                        <a:pt x="983625" y="704088"/>
                        <a:pt x="1005571" y="707136"/>
                      </a:cubicBezTo>
                      <a:lnTo>
                        <a:pt x="1005875" y="712927"/>
                      </a:lnTo>
                      <a:cubicBezTo>
                        <a:pt x="987791" y="713537"/>
                        <a:pt x="974684" y="719531"/>
                        <a:pt x="966556" y="730910"/>
                      </a:cubicBezTo>
                      <a:cubicBezTo>
                        <a:pt x="964931" y="733349"/>
                        <a:pt x="963508" y="734568"/>
                        <a:pt x="962289" y="734568"/>
                      </a:cubicBezTo>
                      <a:cubicBezTo>
                        <a:pt x="959851" y="734568"/>
                        <a:pt x="946947" y="729234"/>
                        <a:pt x="923579" y="718566"/>
                      </a:cubicBezTo>
                      <a:cubicBezTo>
                        <a:pt x="900211" y="707898"/>
                        <a:pt x="881111" y="695757"/>
                        <a:pt x="866277" y="682142"/>
                      </a:cubicBezTo>
                      <a:cubicBezTo>
                        <a:pt x="835391" y="708558"/>
                        <a:pt x="788248" y="727964"/>
                        <a:pt x="724850" y="740359"/>
                      </a:cubicBezTo>
                      <a:lnTo>
                        <a:pt x="722716" y="734568"/>
                      </a:lnTo>
                      <a:cubicBezTo>
                        <a:pt x="776158" y="717702"/>
                        <a:pt x="818830" y="694741"/>
                        <a:pt x="850732" y="665683"/>
                      </a:cubicBezTo>
                      <a:cubicBezTo>
                        <a:pt x="834679" y="644754"/>
                        <a:pt x="821167" y="616814"/>
                        <a:pt x="810194" y="581863"/>
                      </a:cubicBezTo>
                      <a:cubicBezTo>
                        <a:pt x="791906" y="599948"/>
                        <a:pt x="767319" y="617017"/>
                        <a:pt x="736432" y="633070"/>
                      </a:cubicBezTo>
                      <a:lnTo>
                        <a:pt x="732775" y="627888"/>
                      </a:lnTo>
                      <a:cubicBezTo>
                        <a:pt x="751063" y="613258"/>
                        <a:pt x="766607" y="598576"/>
                        <a:pt x="779409" y="583844"/>
                      </a:cubicBezTo>
                      <a:cubicBezTo>
                        <a:pt x="792211" y="569112"/>
                        <a:pt x="804911" y="550875"/>
                        <a:pt x="817509" y="529133"/>
                      </a:cubicBezTo>
                      <a:close/>
                      <a:moveTo>
                        <a:pt x="1941002" y="527609"/>
                      </a:moveTo>
                      <a:cubicBezTo>
                        <a:pt x="1961119" y="535534"/>
                        <a:pt x="1974682" y="542341"/>
                        <a:pt x="1981693" y="548030"/>
                      </a:cubicBezTo>
                      <a:cubicBezTo>
                        <a:pt x="1988703" y="553720"/>
                        <a:pt x="1992208" y="559968"/>
                        <a:pt x="1992208" y="566776"/>
                      </a:cubicBezTo>
                      <a:cubicBezTo>
                        <a:pt x="1992208" y="573583"/>
                        <a:pt x="1990430" y="579374"/>
                        <a:pt x="1986874" y="584149"/>
                      </a:cubicBezTo>
                      <a:cubicBezTo>
                        <a:pt x="1983318" y="588924"/>
                        <a:pt x="1980067" y="591312"/>
                        <a:pt x="1977121" y="591312"/>
                      </a:cubicBezTo>
                      <a:cubicBezTo>
                        <a:pt x="1974174" y="591312"/>
                        <a:pt x="1972091" y="590296"/>
                        <a:pt x="1970872" y="588264"/>
                      </a:cubicBezTo>
                      <a:cubicBezTo>
                        <a:pt x="1969653" y="586232"/>
                        <a:pt x="1967977" y="581254"/>
                        <a:pt x="1965843" y="573329"/>
                      </a:cubicBezTo>
                      <a:cubicBezTo>
                        <a:pt x="1963709" y="565404"/>
                        <a:pt x="1960306" y="557936"/>
                        <a:pt x="1955632" y="550926"/>
                      </a:cubicBezTo>
                      <a:cubicBezTo>
                        <a:pt x="1950959" y="543916"/>
                        <a:pt x="1945472" y="537769"/>
                        <a:pt x="1939173" y="532486"/>
                      </a:cubicBezTo>
                      <a:close/>
                      <a:moveTo>
                        <a:pt x="1449969" y="527609"/>
                      </a:moveTo>
                      <a:cubicBezTo>
                        <a:pt x="1458910" y="531063"/>
                        <a:pt x="1466428" y="534365"/>
                        <a:pt x="1472524" y="537515"/>
                      </a:cubicBezTo>
                      <a:cubicBezTo>
                        <a:pt x="1478620" y="540664"/>
                        <a:pt x="1482075" y="542696"/>
                        <a:pt x="1482887" y="543611"/>
                      </a:cubicBezTo>
                      <a:cubicBezTo>
                        <a:pt x="1483700" y="544525"/>
                        <a:pt x="1484107" y="545490"/>
                        <a:pt x="1484107" y="546506"/>
                      </a:cubicBezTo>
                      <a:cubicBezTo>
                        <a:pt x="1484107" y="548945"/>
                        <a:pt x="1482379" y="550266"/>
                        <a:pt x="1478925" y="550469"/>
                      </a:cubicBezTo>
                      <a:cubicBezTo>
                        <a:pt x="1473032" y="550875"/>
                        <a:pt x="1467800" y="555701"/>
                        <a:pt x="1463228" y="564947"/>
                      </a:cubicBezTo>
                      <a:cubicBezTo>
                        <a:pt x="1458656" y="574192"/>
                        <a:pt x="1453525" y="583895"/>
                        <a:pt x="1447835" y="594055"/>
                      </a:cubicBezTo>
                      <a:lnTo>
                        <a:pt x="1558173" y="594055"/>
                      </a:lnTo>
                      <a:lnTo>
                        <a:pt x="1572803" y="574853"/>
                      </a:lnTo>
                      <a:cubicBezTo>
                        <a:pt x="1574632" y="572618"/>
                        <a:pt x="1576156" y="571500"/>
                        <a:pt x="1577375" y="571500"/>
                      </a:cubicBezTo>
                      <a:cubicBezTo>
                        <a:pt x="1578595" y="571500"/>
                        <a:pt x="1580677" y="572618"/>
                        <a:pt x="1583624" y="574853"/>
                      </a:cubicBezTo>
                      <a:cubicBezTo>
                        <a:pt x="1586570" y="577088"/>
                        <a:pt x="1590533" y="580492"/>
                        <a:pt x="1595511" y="585064"/>
                      </a:cubicBezTo>
                      <a:cubicBezTo>
                        <a:pt x="1600489" y="589636"/>
                        <a:pt x="1603791" y="592887"/>
                        <a:pt x="1605417" y="594817"/>
                      </a:cubicBezTo>
                      <a:cubicBezTo>
                        <a:pt x="1607043" y="596748"/>
                        <a:pt x="1607855" y="598424"/>
                        <a:pt x="1607855" y="599846"/>
                      </a:cubicBezTo>
                      <a:cubicBezTo>
                        <a:pt x="1607855" y="602082"/>
                        <a:pt x="1606027" y="603199"/>
                        <a:pt x="1602369" y="603199"/>
                      </a:cubicBezTo>
                      <a:lnTo>
                        <a:pt x="1541409" y="603199"/>
                      </a:lnTo>
                      <a:cubicBezTo>
                        <a:pt x="1532671" y="629412"/>
                        <a:pt x="1520987" y="651459"/>
                        <a:pt x="1506357" y="669341"/>
                      </a:cubicBezTo>
                      <a:cubicBezTo>
                        <a:pt x="1552483" y="682346"/>
                        <a:pt x="1575547" y="695960"/>
                        <a:pt x="1575547" y="710184"/>
                      </a:cubicBezTo>
                      <a:cubicBezTo>
                        <a:pt x="1575547" y="716686"/>
                        <a:pt x="1574632" y="722274"/>
                        <a:pt x="1572803" y="726948"/>
                      </a:cubicBezTo>
                      <a:cubicBezTo>
                        <a:pt x="1570975" y="731622"/>
                        <a:pt x="1568993" y="733958"/>
                        <a:pt x="1566860" y="733958"/>
                      </a:cubicBezTo>
                      <a:cubicBezTo>
                        <a:pt x="1564726" y="733958"/>
                        <a:pt x="1562897" y="733400"/>
                        <a:pt x="1561373" y="732282"/>
                      </a:cubicBezTo>
                      <a:cubicBezTo>
                        <a:pt x="1559849" y="731164"/>
                        <a:pt x="1557665" y="729285"/>
                        <a:pt x="1554820" y="726643"/>
                      </a:cubicBezTo>
                      <a:cubicBezTo>
                        <a:pt x="1535923" y="709168"/>
                        <a:pt x="1514688" y="695350"/>
                        <a:pt x="1491117" y="685190"/>
                      </a:cubicBezTo>
                      <a:cubicBezTo>
                        <a:pt x="1475674" y="699008"/>
                        <a:pt x="1456979" y="709930"/>
                        <a:pt x="1435034" y="717956"/>
                      </a:cubicBezTo>
                      <a:cubicBezTo>
                        <a:pt x="1413088" y="725983"/>
                        <a:pt x="1384945" y="732536"/>
                        <a:pt x="1350604" y="737616"/>
                      </a:cubicBezTo>
                      <a:lnTo>
                        <a:pt x="1349385" y="732434"/>
                      </a:lnTo>
                      <a:cubicBezTo>
                        <a:pt x="1404452" y="717601"/>
                        <a:pt x="1443873" y="698805"/>
                        <a:pt x="1467647" y="676046"/>
                      </a:cubicBezTo>
                      <a:cubicBezTo>
                        <a:pt x="1447531" y="668934"/>
                        <a:pt x="1420708" y="662229"/>
                        <a:pt x="1387180" y="655930"/>
                      </a:cubicBezTo>
                      <a:cubicBezTo>
                        <a:pt x="1401607" y="630733"/>
                        <a:pt x="1411463" y="613156"/>
                        <a:pt x="1416746" y="603199"/>
                      </a:cubicBezTo>
                      <a:lnTo>
                        <a:pt x="1353043" y="603199"/>
                      </a:lnTo>
                      <a:cubicBezTo>
                        <a:pt x="1347556" y="603199"/>
                        <a:pt x="1343289" y="603910"/>
                        <a:pt x="1340241" y="605333"/>
                      </a:cubicBezTo>
                      <a:lnTo>
                        <a:pt x="1334755" y="592531"/>
                      </a:lnTo>
                      <a:cubicBezTo>
                        <a:pt x="1339022" y="593547"/>
                        <a:pt x="1344102" y="594055"/>
                        <a:pt x="1349995" y="594055"/>
                      </a:cubicBezTo>
                      <a:lnTo>
                        <a:pt x="1421623" y="594055"/>
                      </a:lnTo>
                      <a:cubicBezTo>
                        <a:pt x="1432798" y="571906"/>
                        <a:pt x="1442247" y="549758"/>
                        <a:pt x="1449969" y="527609"/>
                      </a:cubicBezTo>
                      <a:close/>
                      <a:moveTo>
                        <a:pt x="582203" y="515112"/>
                      </a:moveTo>
                      <a:cubicBezTo>
                        <a:pt x="580375" y="519379"/>
                        <a:pt x="578546" y="523342"/>
                        <a:pt x="576717" y="526999"/>
                      </a:cubicBezTo>
                      <a:cubicBezTo>
                        <a:pt x="584235" y="546100"/>
                        <a:pt x="592871" y="561137"/>
                        <a:pt x="602625" y="572110"/>
                      </a:cubicBezTo>
                      <a:cubicBezTo>
                        <a:pt x="615833" y="555041"/>
                        <a:pt x="626602" y="536042"/>
                        <a:pt x="634934" y="515112"/>
                      </a:cubicBezTo>
                      <a:close/>
                      <a:moveTo>
                        <a:pt x="459979" y="497738"/>
                      </a:moveTo>
                      <a:lnTo>
                        <a:pt x="459979" y="554431"/>
                      </a:lnTo>
                      <a:lnTo>
                        <a:pt x="505089" y="554431"/>
                      </a:lnTo>
                      <a:lnTo>
                        <a:pt x="505089" y="497738"/>
                      </a:lnTo>
                      <a:close/>
                      <a:moveTo>
                        <a:pt x="2042500" y="493471"/>
                      </a:moveTo>
                      <a:lnTo>
                        <a:pt x="2047987" y="496214"/>
                      </a:lnTo>
                      <a:lnTo>
                        <a:pt x="2007753" y="623621"/>
                      </a:lnTo>
                      <a:cubicBezTo>
                        <a:pt x="2001047" y="644550"/>
                        <a:pt x="1997695" y="659892"/>
                        <a:pt x="1997695" y="669646"/>
                      </a:cubicBezTo>
                      <a:cubicBezTo>
                        <a:pt x="1997695" y="679399"/>
                        <a:pt x="1998609" y="689204"/>
                        <a:pt x="2000438" y="699059"/>
                      </a:cubicBezTo>
                      <a:cubicBezTo>
                        <a:pt x="2002267" y="708914"/>
                        <a:pt x="2003181" y="715772"/>
                        <a:pt x="2003181" y="719633"/>
                      </a:cubicBezTo>
                      <a:cubicBezTo>
                        <a:pt x="2003181" y="732434"/>
                        <a:pt x="1998507" y="738835"/>
                        <a:pt x="1989160" y="738835"/>
                      </a:cubicBezTo>
                      <a:cubicBezTo>
                        <a:pt x="1983064" y="738835"/>
                        <a:pt x="1977933" y="736295"/>
                        <a:pt x="1973768" y="731215"/>
                      </a:cubicBezTo>
                      <a:cubicBezTo>
                        <a:pt x="1969602" y="726135"/>
                        <a:pt x="1967519" y="720141"/>
                        <a:pt x="1967519" y="713232"/>
                      </a:cubicBezTo>
                      <a:cubicBezTo>
                        <a:pt x="1967519" y="710590"/>
                        <a:pt x="1968231" y="706780"/>
                        <a:pt x="1969653" y="701802"/>
                      </a:cubicBezTo>
                      <a:cubicBezTo>
                        <a:pt x="1971075" y="696824"/>
                        <a:pt x="1972142" y="692048"/>
                        <a:pt x="1972853" y="687476"/>
                      </a:cubicBezTo>
                      <a:cubicBezTo>
                        <a:pt x="1973565" y="682904"/>
                        <a:pt x="1973920" y="677469"/>
                        <a:pt x="1973920" y="671170"/>
                      </a:cubicBezTo>
                      <a:cubicBezTo>
                        <a:pt x="1973920" y="664870"/>
                        <a:pt x="1970720" y="660044"/>
                        <a:pt x="1964319" y="656692"/>
                      </a:cubicBezTo>
                      <a:cubicBezTo>
                        <a:pt x="1957918" y="653339"/>
                        <a:pt x="1948825" y="650342"/>
                        <a:pt x="1937039" y="647700"/>
                      </a:cubicBezTo>
                      <a:lnTo>
                        <a:pt x="1937649" y="641604"/>
                      </a:lnTo>
                      <a:cubicBezTo>
                        <a:pt x="1943135" y="641807"/>
                        <a:pt x="1949130" y="641909"/>
                        <a:pt x="1955632" y="641909"/>
                      </a:cubicBezTo>
                      <a:cubicBezTo>
                        <a:pt x="1962135" y="641909"/>
                        <a:pt x="1967773" y="640994"/>
                        <a:pt x="1972549" y="639166"/>
                      </a:cubicBezTo>
                      <a:cubicBezTo>
                        <a:pt x="1977324" y="637337"/>
                        <a:pt x="1981083" y="634340"/>
                        <a:pt x="1983826" y="630174"/>
                      </a:cubicBezTo>
                      <a:cubicBezTo>
                        <a:pt x="1986569" y="626008"/>
                        <a:pt x="1989973" y="619150"/>
                        <a:pt x="1994037" y="609600"/>
                      </a:cubicBezTo>
                      <a:close/>
                      <a:moveTo>
                        <a:pt x="1372550" y="491642"/>
                      </a:moveTo>
                      <a:lnTo>
                        <a:pt x="1379560" y="491642"/>
                      </a:lnTo>
                      <a:cubicBezTo>
                        <a:pt x="1382202" y="498754"/>
                        <a:pt x="1384031" y="504749"/>
                        <a:pt x="1385047" y="509626"/>
                      </a:cubicBezTo>
                      <a:lnTo>
                        <a:pt x="1549943" y="509626"/>
                      </a:lnTo>
                      <a:lnTo>
                        <a:pt x="1558783" y="497434"/>
                      </a:lnTo>
                      <a:cubicBezTo>
                        <a:pt x="1560002" y="495605"/>
                        <a:pt x="1561323" y="494690"/>
                        <a:pt x="1562745" y="494690"/>
                      </a:cubicBezTo>
                      <a:cubicBezTo>
                        <a:pt x="1564167" y="494690"/>
                        <a:pt x="1566453" y="495706"/>
                        <a:pt x="1569603" y="497738"/>
                      </a:cubicBezTo>
                      <a:cubicBezTo>
                        <a:pt x="1572753" y="499770"/>
                        <a:pt x="1577985" y="503885"/>
                        <a:pt x="1585300" y="510083"/>
                      </a:cubicBezTo>
                      <a:cubicBezTo>
                        <a:pt x="1592615" y="516280"/>
                        <a:pt x="1596832" y="519989"/>
                        <a:pt x="1597949" y="521208"/>
                      </a:cubicBezTo>
                      <a:cubicBezTo>
                        <a:pt x="1599067" y="522427"/>
                        <a:pt x="1599626" y="523646"/>
                        <a:pt x="1599626" y="524866"/>
                      </a:cubicBezTo>
                      <a:cubicBezTo>
                        <a:pt x="1599626" y="527101"/>
                        <a:pt x="1596171" y="528371"/>
                        <a:pt x="1589263" y="528676"/>
                      </a:cubicBezTo>
                      <a:cubicBezTo>
                        <a:pt x="1582354" y="528980"/>
                        <a:pt x="1575699" y="530962"/>
                        <a:pt x="1569298" y="534619"/>
                      </a:cubicBezTo>
                      <a:cubicBezTo>
                        <a:pt x="1562897" y="538277"/>
                        <a:pt x="1551671" y="547319"/>
                        <a:pt x="1535618" y="561746"/>
                      </a:cubicBezTo>
                      <a:lnTo>
                        <a:pt x="1530436" y="558698"/>
                      </a:lnTo>
                      <a:cubicBezTo>
                        <a:pt x="1539174" y="544678"/>
                        <a:pt x="1545778" y="531470"/>
                        <a:pt x="1550248" y="519074"/>
                      </a:cubicBezTo>
                      <a:lnTo>
                        <a:pt x="1387180" y="519074"/>
                      </a:lnTo>
                      <a:cubicBezTo>
                        <a:pt x="1387790" y="522935"/>
                        <a:pt x="1388095" y="526593"/>
                        <a:pt x="1388095" y="530047"/>
                      </a:cubicBezTo>
                      <a:cubicBezTo>
                        <a:pt x="1388095" y="540817"/>
                        <a:pt x="1385809" y="549453"/>
                        <a:pt x="1381237" y="555955"/>
                      </a:cubicBezTo>
                      <a:cubicBezTo>
                        <a:pt x="1376665" y="562458"/>
                        <a:pt x="1370416" y="565709"/>
                        <a:pt x="1362491" y="565709"/>
                      </a:cubicBezTo>
                      <a:cubicBezTo>
                        <a:pt x="1358021" y="565709"/>
                        <a:pt x="1354567" y="564591"/>
                        <a:pt x="1352128" y="562356"/>
                      </a:cubicBezTo>
                      <a:cubicBezTo>
                        <a:pt x="1349690" y="560121"/>
                        <a:pt x="1348471" y="557835"/>
                        <a:pt x="1348471" y="555498"/>
                      </a:cubicBezTo>
                      <a:cubicBezTo>
                        <a:pt x="1348471" y="553161"/>
                        <a:pt x="1350503" y="549453"/>
                        <a:pt x="1354567" y="544373"/>
                      </a:cubicBezTo>
                      <a:cubicBezTo>
                        <a:pt x="1366962" y="529133"/>
                        <a:pt x="1372956" y="511556"/>
                        <a:pt x="1372550" y="491642"/>
                      </a:cubicBezTo>
                      <a:close/>
                      <a:moveTo>
                        <a:pt x="959851" y="491033"/>
                      </a:moveTo>
                      <a:cubicBezTo>
                        <a:pt x="963508" y="491033"/>
                        <a:pt x="970722" y="495605"/>
                        <a:pt x="981491" y="504749"/>
                      </a:cubicBezTo>
                      <a:cubicBezTo>
                        <a:pt x="992261" y="513893"/>
                        <a:pt x="997646" y="519582"/>
                        <a:pt x="997646" y="521818"/>
                      </a:cubicBezTo>
                      <a:cubicBezTo>
                        <a:pt x="997646" y="523240"/>
                        <a:pt x="995715" y="523951"/>
                        <a:pt x="991855" y="523951"/>
                      </a:cubicBezTo>
                      <a:lnTo>
                        <a:pt x="751367" y="523951"/>
                      </a:lnTo>
                      <a:cubicBezTo>
                        <a:pt x="745881" y="523951"/>
                        <a:pt x="741614" y="524662"/>
                        <a:pt x="738566" y="526085"/>
                      </a:cubicBezTo>
                      <a:lnTo>
                        <a:pt x="733079" y="513588"/>
                      </a:lnTo>
                      <a:cubicBezTo>
                        <a:pt x="737347" y="514604"/>
                        <a:pt x="742427" y="515112"/>
                        <a:pt x="748319" y="515112"/>
                      </a:cubicBezTo>
                      <a:lnTo>
                        <a:pt x="941258" y="515112"/>
                      </a:lnTo>
                      <a:lnTo>
                        <a:pt x="953755" y="494995"/>
                      </a:lnTo>
                      <a:cubicBezTo>
                        <a:pt x="955380" y="492354"/>
                        <a:pt x="957412" y="491033"/>
                        <a:pt x="959851" y="491033"/>
                      </a:cubicBezTo>
                      <a:close/>
                      <a:moveTo>
                        <a:pt x="435899" y="473659"/>
                      </a:moveTo>
                      <a:cubicBezTo>
                        <a:pt x="446669" y="478536"/>
                        <a:pt x="455711" y="483311"/>
                        <a:pt x="463027" y="487985"/>
                      </a:cubicBezTo>
                      <a:lnTo>
                        <a:pt x="502955" y="487985"/>
                      </a:lnTo>
                      <a:lnTo>
                        <a:pt x="509966" y="476402"/>
                      </a:lnTo>
                      <a:cubicBezTo>
                        <a:pt x="511185" y="474574"/>
                        <a:pt x="512353" y="473659"/>
                        <a:pt x="513471" y="473659"/>
                      </a:cubicBezTo>
                      <a:cubicBezTo>
                        <a:pt x="514589" y="473659"/>
                        <a:pt x="519262" y="476453"/>
                        <a:pt x="527492" y="482041"/>
                      </a:cubicBezTo>
                      <a:cubicBezTo>
                        <a:pt x="535721" y="487629"/>
                        <a:pt x="539836" y="491338"/>
                        <a:pt x="539836" y="493166"/>
                      </a:cubicBezTo>
                      <a:cubicBezTo>
                        <a:pt x="539836" y="495605"/>
                        <a:pt x="535671" y="497840"/>
                        <a:pt x="527339" y="499872"/>
                      </a:cubicBezTo>
                      <a:lnTo>
                        <a:pt x="527339" y="534619"/>
                      </a:lnTo>
                      <a:lnTo>
                        <a:pt x="527949" y="562661"/>
                      </a:lnTo>
                      <a:cubicBezTo>
                        <a:pt x="527949" y="564896"/>
                        <a:pt x="527441" y="566420"/>
                        <a:pt x="526425" y="567233"/>
                      </a:cubicBezTo>
                      <a:cubicBezTo>
                        <a:pt x="525409" y="568046"/>
                        <a:pt x="522615" y="569163"/>
                        <a:pt x="518043" y="570586"/>
                      </a:cubicBezTo>
                      <a:cubicBezTo>
                        <a:pt x="513471" y="572008"/>
                        <a:pt x="510321" y="572719"/>
                        <a:pt x="508594" y="572719"/>
                      </a:cubicBezTo>
                      <a:cubicBezTo>
                        <a:pt x="506867" y="572719"/>
                        <a:pt x="505851" y="572110"/>
                        <a:pt x="505546" y="570890"/>
                      </a:cubicBezTo>
                      <a:cubicBezTo>
                        <a:pt x="505241" y="569671"/>
                        <a:pt x="505089" y="567538"/>
                        <a:pt x="505089" y="564490"/>
                      </a:cubicBezTo>
                      <a:lnTo>
                        <a:pt x="505089" y="562661"/>
                      </a:lnTo>
                      <a:lnTo>
                        <a:pt x="459979" y="562661"/>
                      </a:lnTo>
                      <a:lnTo>
                        <a:pt x="459979" y="570586"/>
                      </a:lnTo>
                      <a:cubicBezTo>
                        <a:pt x="459979" y="572414"/>
                        <a:pt x="458912" y="574040"/>
                        <a:pt x="456778" y="575462"/>
                      </a:cubicBezTo>
                      <a:cubicBezTo>
                        <a:pt x="454645" y="576885"/>
                        <a:pt x="451850" y="578104"/>
                        <a:pt x="448396" y="579120"/>
                      </a:cubicBezTo>
                      <a:cubicBezTo>
                        <a:pt x="444942" y="580136"/>
                        <a:pt x="441386" y="580644"/>
                        <a:pt x="437728" y="580644"/>
                      </a:cubicBezTo>
                      <a:cubicBezTo>
                        <a:pt x="436103" y="580644"/>
                        <a:pt x="435391" y="579526"/>
                        <a:pt x="435595" y="577291"/>
                      </a:cubicBezTo>
                      <a:cubicBezTo>
                        <a:pt x="436407" y="567538"/>
                        <a:pt x="436814" y="557784"/>
                        <a:pt x="436814" y="548030"/>
                      </a:cubicBezTo>
                      <a:lnTo>
                        <a:pt x="436814" y="499567"/>
                      </a:lnTo>
                      <a:cubicBezTo>
                        <a:pt x="436814" y="491033"/>
                        <a:pt x="436509" y="482397"/>
                        <a:pt x="435899" y="473659"/>
                      </a:cubicBezTo>
                      <a:close/>
                      <a:moveTo>
                        <a:pt x="129271" y="469087"/>
                      </a:moveTo>
                      <a:cubicBezTo>
                        <a:pt x="150200" y="479044"/>
                        <a:pt x="164272" y="486918"/>
                        <a:pt x="171485" y="492709"/>
                      </a:cubicBezTo>
                      <a:cubicBezTo>
                        <a:pt x="178699" y="498500"/>
                        <a:pt x="182306" y="504190"/>
                        <a:pt x="182306" y="509778"/>
                      </a:cubicBezTo>
                      <a:cubicBezTo>
                        <a:pt x="182306" y="515366"/>
                        <a:pt x="180680" y="521360"/>
                        <a:pt x="177429" y="527761"/>
                      </a:cubicBezTo>
                      <a:cubicBezTo>
                        <a:pt x="174178" y="534162"/>
                        <a:pt x="170520" y="537362"/>
                        <a:pt x="166456" y="537362"/>
                      </a:cubicBezTo>
                      <a:cubicBezTo>
                        <a:pt x="164018" y="537362"/>
                        <a:pt x="162189" y="536753"/>
                        <a:pt x="160970" y="535534"/>
                      </a:cubicBezTo>
                      <a:cubicBezTo>
                        <a:pt x="159750" y="534314"/>
                        <a:pt x="157465" y="529133"/>
                        <a:pt x="154112" y="519989"/>
                      </a:cubicBezTo>
                      <a:cubicBezTo>
                        <a:pt x="150759" y="510845"/>
                        <a:pt x="147152" y="503022"/>
                        <a:pt x="143291" y="496519"/>
                      </a:cubicBezTo>
                      <a:cubicBezTo>
                        <a:pt x="139431" y="490017"/>
                        <a:pt x="133538" y="482905"/>
                        <a:pt x="125613" y="475183"/>
                      </a:cubicBezTo>
                      <a:close/>
                      <a:moveTo>
                        <a:pt x="1970567" y="466039"/>
                      </a:moveTo>
                      <a:cubicBezTo>
                        <a:pt x="1991700" y="475590"/>
                        <a:pt x="2005416" y="482956"/>
                        <a:pt x="2011715" y="488137"/>
                      </a:cubicBezTo>
                      <a:cubicBezTo>
                        <a:pt x="2018015" y="493319"/>
                        <a:pt x="2021164" y="499008"/>
                        <a:pt x="2021164" y="505206"/>
                      </a:cubicBezTo>
                      <a:cubicBezTo>
                        <a:pt x="2021164" y="511404"/>
                        <a:pt x="2019539" y="517042"/>
                        <a:pt x="2016287" y="522122"/>
                      </a:cubicBezTo>
                      <a:cubicBezTo>
                        <a:pt x="2013036" y="527202"/>
                        <a:pt x="2009683" y="529742"/>
                        <a:pt x="2006229" y="529742"/>
                      </a:cubicBezTo>
                      <a:cubicBezTo>
                        <a:pt x="2004197" y="529742"/>
                        <a:pt x="2002521" y="529031"/>
                        <a:pt x="2001200" y="527609"/>
                      </a:cubicBezTo>
                      <a:cubicBezTo>
                        <a:pt x="1999879" y="526186"/>
                        <a:pt x="1998507" y="523138"/>
                        <a:pt x="1997085" y="518465"/>
                      </a:cubicBezTo>
                      <a:cubicBezTo>
                        <a:pt x="1991396" y="499364"/>
                        <a:pt x="1981743" y="483413"/>
                        <a:pt x="1968129" y="470611"/>
                      </a:cubicBezTo>
                      <a:close/>
                      <a:moveTo>
                        <a:pt x="1041232" y="466039"/>
                      </a:moveTo>
                      <a:cubicBezTo>
                        <a:pt x="1057488" y="473964"/>
                        <a:pt x="1070087" y="481533"/>
                        <a:pt x="1079027" y="488747"/>
                      </a:cubicBezTo>
                      <a:cubicBezTo>
                        <a:pt x="1087968" y="495960"/>
                        <a:pt x="1092439" y="503022"/>
                        <a:pt x="1092439" y="509930"/>
                      </a:cubicBezTo>
                      <a:cubicBezTo>
                        <a:pt x="1092439" y="516839"/>
                        <a:pt x="1090407" y="523545"/>
                        <a:pt x="1086343" y="530047"/>
                      </a:cubicBezTo>
                      <a:cubicBezTo>
                        <a:pt x="1082279" y="536550"/>
                        <a:pt x="1078723" y="539801"/>
                        <a:pt x="1075675" y="539801"/>
                      </a:cubicBezTo>
                      <a:cubicBezTo>
                        <a:pt x="1073643" y="539801"/>
                        <a:pt x="1072068" y="538988"/>
                        <a:pt x="1070950" y="537362"/>
                      </a:cubicBezTo>
                      <a:cubicBezTo>
                        <a:pt x="1069833" y="535737"/>
                        <a:pt x="1068664" y="532486"/>
                        <a:pt x="1067445" y="527609"/>
                      </a:cubicBezTo>
                      <a:cubicBezTo>
                        <a:pt x="1062975" y="508102"/>
                        <a:pt x="1053323" y="488798"/>
                        <a:pt x="1038489" y="469697"/>
                      </a:cubicBezTo>
                      <a:close/>
                      <a:moveTo>
                        <a:pt x="1248801" y="463906"/>
                      </a:moveTo>
                      <a:cubicBezTo>
                        <a:pt x="1250630" y="463906"/>
                        <a:pt x="1255456" y="467462"/>
                        <a:pt x="1263279" y="474574"/>
                      </a:cubicBezTo>
                      <a:cubicBezTo>
                        <a:pt x="1271102" y="481686"/>
                        <a:pt x="1275014" y="486207"/>
                        <a:pt x="1275014" y="488137"/>
                      </a:cubicBezTo>
                      <a:cubicBezTo>
                        <a:pt x="1275014" y="490068"/>
                        <a:pt x="1272728" y="491236"/>
                        <a:pt x="1268156" y="491642"/>
                      </a:cubicBezTo>
                      <a:cubicBezTo>
                        <a:pt x="1263584" y="492049"/>
                        <a:pt x="1259825" y="492811"/>
                        <a:pt x="1256878" y="493928"/>
                      </a:cubicBezTo>
                      <a:cubicBezTo>
                        <a:pt x="1253932" y="495046"/>
                        <a:pt x="1246159" y="498653"/>
                        <a:pt x="1233561" y="504749"/>
                      </a:cubicBezTo>
                      <a:cubicBezTo>
                        <a:pt x="1220963" y="510845"/>
                        <a:pt x="1212225" y="515112"/>
                        <a:pt x="1207348" y="517550"/>
                      </a:cubicBezTo>
                      <a:cubicBezTo>
                        <a:pt x="1211006" y="520802"/>
                        <a:pt x="1212835" y="524358"/>
                        <a:pt x="1212835" y="528218"/>
                      </a:cubicBezTo>
                      <a:cubicBezTo>
                        <a:pt x="1212835" y="532079"/>
                        <a:pt x="1211209" y="535127"/>
                        <a:pt x="1207958" y="537362"/>
                      </a:cubicBezTo>
                      <a:lnTo>
                        <a:pt x="1239352" y="537362"/>
                      </a:lnTo>
                      <a:lnTo>
                        <a:pt x="1245143" y="528523"/>
                      </a:lnTo>
                      <a:cubicBezTo>
                        <a:pt x="1246362" y="526694"/>
                        <a:pt x="1247734" y="525780"/>
                        <a:pt x="1249258" y="525780"/>
                      </a:cubicBezTo>
                      <a:cubicBezTo>
                        <a:pt x="1250782" y="525780"/>
                        <a:pt x="1256167" y="528320"/>
                        <a:pt x="1265412" y="533400"/>
                      </a:cubicBezTo>
                      <a:cubicBezTo>
                        <a:pt x="1274658" y="538480"/>
                        <a:pt x="1279281" y="542036"/>
                        <a:pt x="1279281" y="544068"/>
                      </a:cubicBezTo>
                      <a:cubicBezTo>
                        <a:pt x="1279281" y="546100"/>
                        <a:pt x="1275522" y="549148"/>
                        <a:pt x="1268003" y="553212"/>
                      </a:cubicBezTo>
                      <a:lnTo>
                        <a:pt x="1268003" y="666902"/>
                      </a:lnTo>
                      <a:cubicBezTo>
                        <a:pt x="1268003" y="675030"/>
                        <a:pt x="1267191" y="680822"/>
                        <a:pt x="1265565" y="684276"/>
                      </a:cubicBezTo>
                      <a:cubicBezTo>
                        <a:pt x="1263939" y="687730"/>
                        <a:pt x="1259571" y="691388"/>
                        <a:pt x="1252459" y="695249"/>
                      </a:cubicBezTo>
                      <a:cubicBezTo>
                        <a:pt x="1245347" y="699110"/>
                        <a:pt x="1240775" y="701040"/>
                        <a:pt x="1238743" y="701040"/>
                      </a:cubicBezTo>
                      <a:cubicBezTo>
                        <a:pt x="1236711" y="701040"/>
                        <a:pt x="1235390" y="699516"/>
                        <a:pt x="1234780" y="696468"/>
                      </a:cubicBezTo>
                      <a:cubicBezTo>
                        <a:pt x="1233764" y="691591"/>
                        <a:pt x="1231072" y="687375"/>
                        <a:pt x="1226703" y="683819"/>
                      </a:cubicBezTo>
                      <a:cubicBezTo>
                        <a:pt x="1222334" y="680263"/>
                        <a:pt x="1215984" y="676859"/>
                        <a:pt x="1207653" y="673608"/>
                      </a:cubicBezTo>
                      <a:lnTo>
                        <a:pt x="1209177" y="667817"/>
                      </a:lnTo>
                      <a:cubicBezTo>
                        <a:pt x="1221369" y="670052"/>
                        <a:pt x="1229395" y="671170"/>
                        <a:pt x="1233256" y="671170"/>
                      </a:cubicBezTo>
                      <a:cubicBezTo>
                        <a:pt x="1237117" y="671170"/>
                        <a:pt x="1239555" y="670458"/>
                        <a:pt x="1240571" y="669036"/>
                      </a:cubicBezTo>
                      <a:cubicBezTo>
                        <a:pt x="1241587" y="667614"/>
                        <a:pt x="1242095" y="664972"/>
                        <a:pt x="1242095" y="661111"/>
                      </a:cubicBezTo>
                      <a:lnTo>
                        <a:pt x="1242095" y="636118"/>
                      </a:lnTo>
                      <a:lnTo>
                        <a:pt x="1201862" y="636118"/>
                      </a:lnTo>
                      <a:lnTo>
                        <a:pt x="1201862" y="651662"/>
                      </a:lnTo>
                      <a:cubicBezTo>
                        <a:pt x="1201862" y="662026"/>
                        <a:pt x="1201963" y="669138"/>
                        <a:pt x="1202167" y="672998"/>
                      </a:cubicBezTo>
                      <a:lnTo>
                        <a:pt x="1202471" y="683971"/>
                      </a:lnTo>
                      <a:cubicBezTo>
                        <a:pt x="1202471" y="686613"/>
                        <a:pt x="1199322" y="689051"/>
                        <a:pt x="1193023" y="691286"/>
                      </a:cubicBezTo>
                      <a:cubicBezTo>
                        <a:pt x="1186723" y="693522"/>
                        <a:pt x="1182456" y="694639"/>
                        <a:pt x="1180221" y="694639"/>
                      </a:cubicBezTo>
                      <a:cubicBezTo>
                        <a:pt x="1177986" y="694639"/>
                        <a:pt x="1176868" y="693623"/>
                        <a:pt x="1176868" y="691591"/>
                      </a:cubicBezTo>
                      <a:lnTo>
                        <a:pt x="1177478" y="679094"/>
                      </a:lnTo>
                      <a:cubicBezTo>
                        <a:pt x="1177681" y="670560"/>
                        <a:pt x="1177783" y="661213"/>
                        <a:pt x="1177783" y="651053"/>
                      </a:cubicBezTo>
                      <a:lnTo>
                        <a:pt x="1177783" y="636118"/>
                      </a:lnTo>
                      <a:lnTo>
                        <a:pt x="1141511" y="636118"/>
                      </a:lnTo>
                      <a:lnTo>
                        <a:pt x="1141511" y="682142"/>
                      </a:lnTo>
                      <a:cubicBezTo>
                        <a:pt x="1141511" y="684378"/>
                        <a:pt x="1140597" y="686206"/>
                        <a:pt x="1138768" y="687629"/>
                      </a:cubicBezTo>
                      <a:cubicBezTo>
                        <a:pt x="1136939" y="689051"/>
                        <a:pt x="1133739" y="690524"/>
                        <a:pt x="1129167" y="692048"/>
                      </a:cubicBezTo>
                      <a:cubicBezTo>
                        <a:pt x="1124595" y="693572"/>
                        <a:pt x="1120988" y="694334"/>
                        <a:pt x="1118347" y="694334"/>
                      </a:cubicBezTo>
                      <a:cubicBezTo>
                        <a:pt x="1116924" y="694334"/>
                        <a:pt x="1116213" y="693318"/>
                        <a:pt x="1116213" y="691286"/>
                      </a:cubicBezTo>
                      <a:lnTo>
                        <a:pt x="1117737" y="662635"/>
                      </a:lnTo>
                      <a:cubicBezTo>
                        <a:pt x="1118347" y="650646"/>
                        <a:pt x="1118651" y="638861"/>
                        <a:pt x="1118651" y="627278"/>
                      </a:cubicBezTo>
                      <a:lnTo>
                        <a:pt x="1118651" y="550774"/>
                      </a:lnTo>
                      <a:cubicBezTo>
                        <a:pt x="1118651" y="540817"/>
                        <a:pt x="1118448" y="531774"/>
                        <a:pt x="1118042" y="523646"/>
                      </a:cubicBezTo>
                      <a:cubicBezTo>
                        <a:pt x="1129218" y="527507"/>
                        <a:pt x="1137854" y="532079"/>
                        <a:pt x="1143950" y="537362"/>
                      </a:cubicBezTo>
                      <a:lnTo>
                        <a:pt x="1190584" y="537362"/>
                      </a:lnTo>
                      <a:cubicBezTo>
                        <a:pt x="1186317" y="528625"/>
                        <a:pt x="1170874" y="518058"/>
                        <a:pt x="1144255" y="505663"/>
                      </a:cubicBezTo>
                      <a:lnTo>
                        <a:pt x="1145169" y="500482"/>
                      </a:lnTo>
                      <a:cubicBezTo>
                        <a:pt x="1171788" y="503123"/>
                        <a:pt x="1190279" y="507289"/>
                        <a:pt x="1200643" y="512978"/>
                      </a:cubicBezTo>
                      <a:lnTo>
                        <a:pt x="1225636" y="488290"/>
                      </a:lnTo>
                      <a:lnTo>
                        <a:pt x="1119871" y="488290"/>
                      </a:lnTo>
                      <a:cubicBezTo>
                        <a:pt x="1116010" y="488290"/>
                        <a:pt x="1112352" y="489001"/>
                        <a:pt x="1108898" y="490423"/>
                      </a:cubicBezTo>
                      <a:lnTo>
                        <a:pt x="1100973" y="478231"/>
                      </a:lnTo>
                      <a:cubicBezTo>
                        <a:pt x="1105850" y="478638"/>
                        <a:pt x="1110930" y="478841"/>
                        <a:pt x="1116213" y="478841"/>
                      </a:cubicBezTo>
                      <a:lnTo>
                        <a:pt x="1229599" y="478841"/>
                      </a:lnTo>
                      <a:lnTo>
                        <a:pt x="1244839" y="465734"/>
                      </a:lnTo>
                      <a:cubicBezTo>
                        <a:pt x="1246464" y="464515"/>
                        <a:pt x="1247785" y="463906"/>
                        <a:pt x="1248801" y="463906"/>
                      </a:cubicBezTo>
                      <a:close/>
                      <a:moveTo>
                        <a:pt x="1761779" y="460553"/>
                      </a:moveTo>
                      <a:cubicBezTo>
                        <a:pt x="1788399" y="469087"/>
                        <a:pt x="1801708" y="474777"/>
                        <a:pt x="1801708" y="477622"/>
                      </a:cubicBezTo>
                      <a:cubicBezTo>
                        <a:pt x="1801708" y="479044"/>
                        <a:pt x="1799981" y="480162"/>
                        <a:pt x="1796527" y="480974"/>
                      </a:cubicBezTo>
                      <a:cubicBezTo>
                        <a:pt x="1793072" y="481787"/>
                        <a:pt x="1790532" y="482498"/>
                        <a:pt x="1788907" y="483108"/>
                      </a:cubicBezTo>
                      <a:cubicBezTo>
                        <a:pt x="1821419" y="527812"/>
                        <a:pt x="1864700" y="556870"/>
                        <a:pt x="1918751" y="570281"/>
                      </a:cubicBezTo>
                      <a:lnTo>
                        <a:pt x="1918447" y="576682"/>
                      </a:lnTo>
                      <a:cubicBezTo>
                        <a:pt x="1915805" y="576275"/>
                        <a:pt x="1913265" y="576072"/>
                        <a:pt x="1910827" y="576072"/>
                      </a:cubicBezTo>
                      <a:cubicBezTo>
                        <a:pt x="1897822" y="576072"/>
                        <a:pt x="1888881" y="580949"/>
                        <a:pt x="1884004" y="590702"/>
                      </a:cubicBezTo>
                      <a:cubicBezTo>
                        <a:pt x="1883191" y="592125"/>
                        <a:pt x="1881667" y="592836"/>
                        <a:pt x="1879432" y="592836"/>
                      </a:cubicBezTo>
                      <a:cubicBezTo>
                        <a:pt x="1877807" y="592836"/>
                        <a:pt x="1875571" y="591922"/>
                        <a:pt x="1872727" y="590093"/>
                      </a:cubicBezTo>
                      <a:cubicBezTo>
                        <a:pt x="1858096" y="580949"/>
                        <a:pt x="1845549" y="571500"/>
                        <a:pt x="1835084" y="561746"/>
                      </a:cubicBezTo>
                      <a:cubicBezTo>
                        <a:pt x="1824619" y="551993"/>
                        <a:pt x="1815272" y="541172"/>
                        <a:pt x="1807042" y="529285"/>
                      </a:cubicBezTo>
                      <a:cubicBezTo>
                        <a:pt x="1798813" y="517398"/>
                        <a:pt x="1790735" y="503428"/>
                        <a:pt x="1782811" y="487375"/>
                      </a:cubicBezTo>
                      <a:cubicBezTo>
                        <a:pt x="1765945" y="518262"/>
                        <a:pt x="1746031" y="543255"/>
                        <a:pt x="1723070" y="562356"/>
                      </a:cubicBezTo>
                      <a:cubicBezTo>
                        <a:pt x="1700108" y="581457"/>
                        <a:pt x="1670339" y="598221"/>
                        <a:pt x="1633763" y="612648"/>
                      </a:cubicBezTo>
                      <a:lnTo>
                        <a:pt x="1631020" y="606552"/>
                      </a:lnTo>
                      <a:cubicBezTo>
                        <a:pt x="1663532" y="588874"/>
                        <a:pt x="1689237" y="570027"/>
                        <a:pt x="1708135" y="550012"/>
                      </a:cubicBezTo>
                      <a:cubicBezTo>
                        <a:pt x="1727032" y="529996"/>
                        <a:pt x="1744914" y="500177"/>
                        <a:pt x="1761779" y="460553"/>
                      </a:cubicBezTo>
                      <a:close/>
                      <a:moveTo>
                        <a:pt x="832139" y="459943"/>
                      </a:moveTo>
                      <a:cubicBezTo>
                        <a:pt x="868919" y="465836"/>
                        <a:pt x="887308" y="475996"/>
                        <a:pt x="887308" y="490423"/>
                      </a:cubicBezTo>
                      <a:cubicBezTo>
                        <a:pt x="887308" y="494487"/>
                        <a:pt x="885022" y="499212"/>
                        <a:pt x="880450" y="504596"/>
                      </a:cubicBezTo>
                      <a:cubicBezTo>
                        <a:pt x="875878" y="509981"/>
                        <a:pt x="871357" y="512674"/>
                        <a:pt x="866887" y="512674"/>
                      </a:cubicBezTo>
                      <a:cubicBezTo>
                        <a:pt x="864042" y="512674"/>
                        <a:pt x="861908" y="512013"/>
                        <a:pt x="860486" y="510692"/>
                      </a:cubicBezTo>
                      <a:cubicBezTo>
                        <a:pt x="859063" y="509372"/>
                        <a:pt x="857590" y="505714"/>
                        <a:pt x="856066" y="499720"/>
                      </a:cubicBezTo>
                      <a:cubicBezTo>
                        <a:pt x="854542" y="493725"/>
                        <a:pt x="851697" y="487883"/>
                        <a:pt x="847532" y="482194"/>
                      </a:cubicBezTo>
                      <a:cubicBezTo>
                        <a:pt x="843366" y="476504"/>
                        <a:pt x="837626" y="470510"/>
                        <a:pt x="830311" y="464210"/>
                      </a:cubicBezTo>
                      <a:close/>
                      <a:moveTo>
                        <a:pt x="223149" y="459943"/>
                      </a:moveTo>
                      <a:cubicBezTo>
                        <a:pt x="237779" y="466446"/>
                        <a:pt x="248803" y="472338"/>
                        <a:pt x="256220" y="477622"/>
                      </a:cubicBezTo>
                      <a:cubicBezTo>
                        <a:pt x="263637" y="482905"/>
                        <a:pt x="267345" y="488188"/>
                        <a:pt x="267345" y="493471"/>
                      </a:cubicBezTo>
                      <a:cubicBezTo>
                        <a:pt x="267345" y="498754"/>
                        <a:pt x="265516" y="503936"/>
                        <a:pt x="261859" y="509016"/>
                      </a:cubicBezTo>
                      <a:cubicBezTo>
                        <a:pt x="258201" y="514096"/>
                        <a:pt x="254645" y="516636"/>
                        <a:pt x="251191" y="516636"/>
                      </a:cubicBezTo>
                      <a:cubicBezTo>
                        <a:pt x="248549" y="516636"/>
                        <a:pt x="246060" y="513029"/>
                        <a:pt x="243723" y="505816"/>
                      </a:cubicBezTo>
                      <a:cubicBezTo>
                        <a:pt x="241386" y="498602"/>
                        <a:pt x="238643" y="492100"/>
                        <a:pt x="235493" y="486308"/>
                      </a:cubicBezTo>
                      <a:cubicBezTo>
                        <a:pt x="232344" y="480517"/>
                        <a:pt x="227416" y="473253"/>
                        <a:pt x="220710" y="464515"/>
                      </a:cubicBezTo>
                      <a:close/>
                      <a:moveTo>
                        <a:pt x="575193" y="459638"/>
                      </a:moveTo>
                      <a:cubicBezTo>
                        <a:pt x="597139" y="467766"/>
                        <a:pt x="608111" y="473253"/>
                        <a:pt x="608111" y="476098"/>
                      </a:cubicBezTo>
                      <a:cubicBezTo>
                        <a:pt x="608111" y="477723"/>
                        <a:pt x="606232" y="478892"/>
                        <a:pt x="602473" y="479603"/>
                      </a:cubicBezTo>
                      <a:cubicBezTo>
                        <a:pt x="598713" y="480314"/>
                        <a:pt x="595767" y="482956"/>
                        <a:pt x="593633" y="487528"/>
                      </a:cubicBezTo>
                      <a:cubicBezTo>
                        <a:pt x="591500" y="492100"/>
                        <a:pt x="589011" y="498043"/>
                        <a:pt x="586166" y="505358"/>
                      </a:cubicBezTo>
                      <a:lnTo>
                        <a:pt x="635543" y="505358"/>
                      </a:lnTo>
                      <a:lnTo>
                        <a:pt x="643773" y="493166"/>
                      </a:lnTo>
                      <a:cubicBezTo>
                        <a:pt x="644992" y="491338"/>
                        <a:pt x="646262" y="490423"/>
                        <a:pt x="647583" y="490423"/>
                      </a:cubicBezTo>
                      <a:cubicBezTo>
                        <a:pt x="648904" y="490423"/>
                        <a:pt x="652561" y="492658"/>
                        <a:pt x="658556" y="497129"/>
                      </a:cubicBezTo>
                      <a:cubicBezTo>
                        <a:pt x="664550" y="501599"/>
                        <a:pt x="669275" y="505054"/>
                        <a:pt x="672729" y="507492"/>
                      </a:cubicBezTo>
                      <a:cubicBezTo>
                        <a:pt x="676183" y="509930"/>
                        <a:pt x="677911" y="511962"/>
                        <a:pt x="677911" y="513588"/>
                      </a:cubicBezTo>
                      <a:cubicBezTo>
                        <a:pt x="677911" y="515214"/>
                        <a:pt x="675777" y="516382"/>
                        <a:pt x="671510" y="517093"/>
                      </a:cubicBezTo>
                      <a:cubicBezTo>
                        <a:pt x="667243" y="517804"/>
                        <a:pt x="664195" y="518973"/>
                        <a:pt x="662366" y="520598"/>
                      </a:cubicBezTo>
                      <a:cubicBezTo>
                        <a:pt x="660537" y="522224"/>
                        <a:pt x="658607" y="524967"/>
                        <a:pt x="656575" y="528828"/>
                      </a:cubicBezTo>
                      <a:cubicBezTo>
                        <a:pt x="643773" y="554025"/>
                        <a:pt x="631175" y="573227"/>
                        <a:pt x="618779" y="586435"/>
                      </a:cubicBezTo>
                      <a:cubicBezTo>
                        <a:pt x="635848" y="599440"/>
                        <a:pt x="663585" y="609905"/>
                        <a:pt x="701990" y="617830"/>
                      </a:cubicBezTo>
                      <a:lnTo>
                        <a:pt x="701685" y="623316"/>
                      </a:lnTo>
                      <a:cubicBezTo>
                        <a:pt x="694573" y="623316"/>
                        <a:pt x="687918" y="624535"/>
                        <a:pt x="681721" y="626974"/>
                      </a:cubicBezTo>
                      <a:cubicBezTo>
                        <a:pt x="675523" y="629412"/>
                        <a:pt x="670799" y="632562"/>
                        <a:pt x="667547" y="636422"/>
                      </a:cubicBezTo>
                      <a:cubicBezTo>
                        <a:pt x="666531" y="637642"/>
                        <a:pt x="665515" y="638251"/>
                        <a:pt x="664499" y="638251"/>
                      </a:cubicBezTo>
                      <a:cubicBezTo>
                        <a:pt x="662467" y="638251"/>
                        <a:pt x="654187" y="634340"/>
                        <a:pt x="639658" y="626516"/>
                      </a:cubicBezTo>
                      <a:cubicBezTo>
                        <a:pt x="625129" y="618693"/>
                        <a:pt x="613090" y="610210"/>
                        <a:pt x="603539" y="601066"/>
                      </a:cubicBezTo>
                      <a:cubicBezTo>
                        <a:pt x="592160" y="611022"/>
                        <a:pt x="577733" y="620878"/>
                        <a:pt x="560258" y="630631"/>
                      </a:cubicBezTo>
                      <a:cubicBezTo>
                        <a:pt x="566963" y="632866"/>
                        <a:pt x="573771" y="635711"/>
                        <a:pt x="580679" y="639166"/>
                      </a:cubicBezTo>
                      <a:lnTo>
                        <a:pt x="628228" y="639166"/>
                      </a:lnTo>
                      <a:lnTo>
                        <a:pt x="633410" y="631850"/>
                      </a:lnTo>
                      <a:cubicBezTo>
                        <a:pt x="634426" y="630428"/>
                        <a:pt x="635696" y="629717"/>
                        <a:pt x="637220" y="629717"/>
                      </a:cubicBezTo>
                      <a:cubicBezTo>
                        <a:pt x="638744" y="629717"/>
                        <a:pt x="643925" y="632409"/>
                        <a:pt x="652765" y="637794"/>
                      </a:cubicBezTo>
                      <a:cubicBezTo>
                        <a:pt x="661604" y="643179"/>
                        <a:pt x="666023" y="646735"/>
                        <a:pt x="666023" y="648462"/>
                      </a:cubicBezTo>
                      <a:cubicBezTo>
                        <a:pt x="666023" y="650189"/>
                        <a:pt x="662874" y="652272"/>
                        <a:pt x="656575" y="654710"/>
                      </a:cubicBezTo>
                      <a:lnTo>
                        <a:pt x="656575" y="697382"/>
                      </a:lnTo>
                      <a:lnTo>
                        <a:pt x="657184" y="725424"/>
                      </a:lnTo>
                      <a:cubicBezTo>
                        <a:pt x="657184" y="727659"/>
                        <a:pt x="656930" y="728980"/>
                        <a:pt x="656422" y="729386"/>
                      </a:cubicBezTo>
                      <a:cubicBezTo>
                        <a:pt x="655914" y="729793"/>
                        <a:pt x="654187" y="730707"/>
                        <a:pt x="651241" y="732130"/>
                      </a:cubicBezTo>
                      <a:cubicBezTo>
                        <a:pt x="648294" y="733552"/>
                        <a:pt x="644941" y="734771"/>
                        <a:pt x="641182" y="735787"/>
                      </a:cubicBezTo>
                      <a:cubicBezTo>
                        <a:pt x="637423" y="736803"/>
                        <a:pt x="635035" y="737311"/>
                        <a:pt x="634019" y="737311"/>
                      </a:cubicBezTo>
                      <a:cubicBezTo>
                        <a:pt x="633003" y="737311"/>
                        <a:pt x="632343" y="736702"/>
                        <a:pt x="632038" y="735482"/>
                      </a:cubicBezTo>
                      <a:cubicBezTo>
                        <a:pt x="631733" y="734263"/>
                        <a:pt x="631581" y="732130"/>
                        <a:pt x="631581" y="729082"/>
                      </a:cubicBezTo>
                      <a:lnTo>
                        <a:pt x="631581" y="719328"/>
                      </a:lnTo>
                      <a:lnTo>
                        <a:pt x="577022" y="719328"/>
                      </a:lnTo>
                      <a:lnTo>
                        <a:pt x="577022" y="731825"/>
                      </a:lnTo>
                      <a:cubicBezTo>
                        <a:pt x="577022" y="733654"/>
                        <a:pt x="576006" y="735279"/>
                        <a:pt x="573974" y="736702"/>
                      </a:cubicBezTo>
                      <a:cubicBezTo>
                        <a:pt x="571942" y="738124"/>
                        <a:pt x="568640" y="739699"/>
                        <a:pt x="564068" y="741426"/>
                      </a:cubicBezTo>
                      <a:cubicBezTo>
                        <a:pt x="559496" y="743153"/>
                        <a:pt x="556346" y="744017"/>
                        <a:pt x="554619" y="744017"/>
                      </a:cubicBezTo>
                      <a:cubicBezTo>
                        <a:pt x="552892" y="744017"/>
                        <a:pt x="552130" y="742798"/>
                        <a:pt x="552333" y="740359"/>
                      </a:cubicBezTo>
                      <a:cubicBezTo>
                        <a:pt x="553146" y="730606"/>
                        <a:pt x="553552" y="720852"/>
                        <a:pt x="553552" y="711098"/>
                      </a:cubicBezTo>
                      <a:lnTo>
                        <a:pt x="553552" y="654101"/>
                      </a:lnTo>
                      <a:cubicBezTo>
                        <a:pt x="553552" y="648818"/>
                        <a:pt x="553349" y="642315"/>
                        <a:pt x="552943" y="634594"/>
                      </a:cubicBezTo>
                      <a:cubicBezTo>
                        <a:pt x="541767" y="640690"/>
                        <a:pt x="529067" y="646887"/>
                        <a:pt x="514843" y="653186"/>
                      </a:cubicBezTo>
                      <a:lnTo>
                        <a:pt x="512709" y="648310"/>
                      </a:lnTo>
                      <a:cubicBezTo>
                        <a:pt x="546643" y="626770"/>
                        <a:pt x="572755" y="606044"/>
                        <a:pt x="591043" y="586130"/>
                      </a:cubicBezTo>
                      <a:cubicBezTo>
                        <a:pt x="583118" y="574345"/>
                        <a:pt x="576920" y="557479"/>
                        <a:pt x="572450" y="535534"/>
                      </a:cubicBezTo>
                      <a:cubicBezTo>
                        <a:pt x="561274" y="557276"/>
                        <a:pt x="548675" y="573532"/>
                        <a:pt x="534655" y="584302"/>
                      </a:cubicBezTo>
                      <a:lnTo>
                        <a:pt x="530692" y="581254"/>
                      </a:lnTo>
                      <a:cubicBezTo>
                        <a:pt x="551825" y="551790"/>
                        <a:pt x="566659" y="511251"/>
                        <a:pt x="575193" y="459638"/>
                      </a:cubicBezTo>
                      <a:close/>
                      <a:moveTo>
                        <a:pt x="1438996" y="459334"/>
                      </a:moveTo>
                      <a:cubicBezTo>
                        <a:pt x="1454439" y="462178"/>
                        <a:pt x="1466377" y="465480"/>
                        <a:pt x="1474810" y="469240"/>
                      </a:cubicBezTo>
                      <a:cubicBezTo>
                        <a:pt x="1483243" y="472999"/>
                        <a:pt x="1487459" y="477926"/>
                        <a:pt x="1487459" y="484022"/>
                      </a:cubicBezTo>
                      <a:cubicBezTo>
                        <a:pt x="1487459" y="486867"/>
                        <a:pt x="1486647" y="490220"/>
                        <a:pt x="1485021" y="494081"/>
                      </a:cubicBezTo>
                      <a:cubicBezTo>
                        <a:pt x="1483395" y="497942"/>
                        <a:pt x="1480500" y="501193"/>
                        <a:pt x="1476334" y="503834"/>
                      </a:cubicBezTo>
                      <a:cubicBezTo>
                        <a:pt x="1472169" y="506476"/>
                        <a:pt x="1469070" y="507797"/>
                        <a:pt x="1467038" y="507797"/>
                      </a:cubicBezTo>
                      <a:cubicBezTo>
                        <a:pt x="1465006" y="507797"/>
                        <a:pt x="1463482" y="506171"/>
                        <a:pt x="1462466" y="502920"/>
                      </a:cubicBezTo>
                      <a:cubicBezTo>
                        <a:pt x="1460027" y="493166"/>
                        <a:pt x="1456878" y="485699"/>
                        <a:pt x="1453017" y="480517"/>
                      </a:cubicBezTo>
                      <a:cubicBezTo>
                        <a:pt x="1449156" y="475336"/>
                        <a:pt x="1443771" y="470103"/>
                        <a:pt x="1436863" y="464820"/>
                      </a:cubicBezTo>
                      <a:close/>
                      <a:moveTo>
                        <a:pt x="2100717" y="457505"/>
                      </a:moveTo>
                      <a:cubicBezTo>
                        <a:pt x="2127946" y="463601"/>
                        <a:pt x="2141560" y="468478"/>
                        <a:pt x="2141560" y="472135"/>
                      </a:cubicBezTo>
                      <a:cubicBezTo>
                        <a:pt x="2141560" y="474777"/>
                        <a:pt x="2137191" y="478231"/>
                        <a:pt x="2128454" y="482498"/>
                      </a:cubicBezTo>
                      <a:lnTo>
                        <a:pt x="2128454" y="529133"/>
                      </a:lnTo>
                      <a:lnTo>
                        <a:pt x="2160153" y="529133"/>
                      </a:lnTo>
                      <a:lnTo>
                        <a:pt x="2170211" y="513893"/>
                      </a:lnTo>
                      <a:cubicBezTo>
                        <a:pt x="2172243" y="510845"/>
                        <a:pt x="2174225" y="509321"/>
                        <a:pt x="2176155" y="509321"/>
                      </a:cubicBezTo>
                      <a:cubicBezTo>
                        <a:pt x="2178085" y="509321"/>
                        <a:pt x="2183318" y="513182"/>
                        <a:pt x="2191852" y="520903"/>
                      </a:cubicBezTo>
                      <a:cubicBezTo>
                        <a:pt x="2200386" y="528625"/>
                        <a:pt x="2204654" y="533502"/>
                        <a:pt x="2204654" y="535534"/>
                      </a:cubicBezTo>
                      <a:cubicBezTo>
                        <a:pt x="2204654" y="537566"/>
                        <a:pt x="2202215" y="538582"/>
                        <a:pt x="2197339" y="538582"/>
                      </a:cubicBezTo>
                      <a:lnTo>
                        <a:pt x="2128454" y="538582"/>
                      </a:lnTo>
                      <a:lnTo>
                        <a:pt x="2128454" y="594360"/>
                      </a:lnTo>
                      <a:lnTo>
                        <a:pt x="2171431" y="594360"/>
                      </a:lnTo>
                      <a:lnTo>
                        <a:pt x="2186061" y="575462"/>
                      </a:lnTo>
                      <a:cubicBezTo>
                        <a:pt x="2188093" y="573024"/>
                        <a:pt x="2189719" y="571805"/>
                        <a:pt x="2190938" y="571805"/>
                      </a:cubicBezTo>
                      <a:cubicBezTo>
                        <a:pt x="2192970" y="571805"/>
                        <a:pt x="2198812" y="576174"/>
                        <a:pt x="2208464" y="584911"/>
                      </a:cubicBezTo>
                      <a:cubicBezTo>
                        <a:pt x="2218116" y="593649"/>
                        <a:pt x="2222942" y="598983"/>
                        <a:pt x="2222942" y="600913"/>
                      </a:cubicBezTo>
                      <a:cubicBezTo>
                        <a:pt x="2222942" y="602844"/>
                        <a:pt x="2220198" y="603809"/>
                        <a:pt x="2214712" y="603809"/>
                      </a:cubicBezTo>
                      <a:lnTo>
                        <a:pt x="2113214" y="603809"/>
                      </a:lnTo>
                      <a:cubicBezTo>
                        <a:pt x="2129673" y="611124"/>
                        <a:pt x="2137902" y="616509"/>
                        <a:pt x="2137902" y="619963"/>
                      </a:cubicBezTo>
                      <a:cubicBezTo>
                        <a:pt x="2137902" y="621792"/>
                        <a:pt x="2136175" y="623164"/>
                        <a:pt x="2132721" y="624078"/>
                      </a:cubicBezTo>
                      <a:cubicBezTo>
                        <a:pt x="2129267" y="624992"/>
                        <a:pt x="2124898" y="628498"/>
                        <a:pt x="2119615" y="634594"/>
                      </a:cubicBezTo>
                      <a:cubicBezTo>
                        <a:pt x="2102749" y="654101"/>
                        <a:pt x="2081311" y="674929"/>
                        <a:pt x="2055302" y="697078"/>
                      </a:cubicBezTo>
                      <a:lnTo>
                        <a:pt x="2165030" y="688238"/>
                      </a:lnTo>
                      <a:cubicBezTo>
                        <a:pt x="2158731" y="674014"/>
                        <a:pt x="2148672" y="659282"/>
                        <a:pt x="2134855" y="644042"/>
                      </a:cubicBezTo>
                      <a:lnTo>
                        <a:pt x="2138512" y="639166"/>
                      </a:lnTo>
                      <a:cubicBezTo>
                        <a:pt x="2157613" y="651764"/>
                        <a:pt x="2173209" y="663804"/>
                        <a:pt x="2185299" y="675284"/>
                      </a:cubicBezTo>
                      <a:cubicBezTo>
                        <a:pt x="2197389" y="686765"/>
                        <a:pt x="2203435" y="697992"/>
                        <a:pt x="2203435" y="708965"/>
                      </a:cubicBezTo>
                      <a:cubicBezTo>
                        <a:pt x="2203435" y="717093"/>
                        <a:pt x="2201403" y="723900"/>
                        <a:pt x="2197339" y="729386"/>
                      </a:cubicBezTo>
                      <a:cubicBezTo>
                        <a:pt x="2193275" y="734873"/>
                        <a:pt x="2189261" y="737616"/>
                        <a:pt x="2185299" y="737616"/>
                      </a:cubicBezTo>
                      <a:cubicBezTo>
                        <a:pt x="2181336" y="737616"/>
                        <a:pt x="2178797" y="736651"/>
                        <a:pt x="2177679" y="734720"/>
                      </a:cubicBezTo>
                      <a:cubicBezTo>
                        <a:pt x="2176561" y="732790"/>
                        <a:pt x="2175444" y="728015"/>
                        <a:pt x="2174326" y="720395"/>
                      </a:cubicBezTo>
                      <a:cubicBezTo>
                        <a:pt x="2173209" y="712775"/>
                        <a:pt x="2171227" y="704799"/>
                        <a:pt x="2168383" y="696468"/>
                      </a:cubicBezTo>
                      <a:cubicBezTo>
                        <a:pt x="2134042" y="703580"/>
                        <a:pt x="2106051" y="710082"/>
                        <a:pt x="2084410" y="715975"/>
                      </a:cubicBezTo>
                      <a:cubicBezTo>
                        <a:pt x="2062769" y="721868"/>
                        <a:pt x="2050222" y="725780"/>
                        <a:pt x="2046767" y="727710"/>
                      </a:cubicBezTo>
                      <a:cubicBezTo>
                        <a:pt x="2043313" y="729640"/>
                        <a:pt x="2041129" y="730606"/>
                        <a:pt x="2040214" y="730606"/>
                      </a:cubicBezTo>
                      <a:cubicBezTo>
                        <a:pt x="2039300" y="730606"/>
                        <a:pt x="2038436" y="730148"/>
                        <a:pt x="2037623" y="729234"/>
                      </a:cubicBezTo>
                      <a:cubicBezTo>
                        <a:pt x="2036811" y="728320"/>
                        <a:pt x="2035185" y="725322"/>
                        <a:pt x="2032747" y="720242"/>
                      </a:cubicBezTo>
                      <a:cubicBezTo>
                        <a:pt x="2030308" y="715162"/>
                        <a:pt x="2027667" y="708558"/>
                        <a:pt x="2024822" y="700430"/>
                      </a:cubicBezTo>
                      <a:cubicBezTo>
                        <a:pt x="2033966" y="699211"/>
                        <a:pt x="2041281" y="696214"/>
                        <a:pt x="2046767" y="691439"/>
                      </a:cubicBezTo>
                      <a:cubicBezTo>
                        <a:pt x="2052254" y="686664"/>
                        <a:pt x="2061957" y="673811"/>
                        <a:pt x="2075876" y="652882"/>
                      </a:cubicBezTo>
                      <a:cubicBezTo>
                        <a:pt x="2089795" y="631952"/>
                        <a:pt x="2098888" y="615594"/>
                        <a:pt x="2103155" y="603809"/>
                      </a:cubicBezTo>
                      <a:lnTo>
                        <a:pt x="2044329" y="603809"/>
                      </a:lnTo>
                      <a:cubicBezTo>
                        <a:pt x="2038843" y="603809"/>
                        <a:pt x="2034575" y="604520"/>
                        <a:pt x="2031527" y="605942"/>
                      </a:cubicBezTo>
                      <a:lnTo>
                        <a:pt x="2025431" y="592836"/>
                      </a:lnTo>
                      <a:cubicBezTo>
                        <a:pt x="2029699" y="593852"/>
                        <a:pt x="2034779" y="594360"/>
                        <a:pt x="2040671" y="594360"/>
                      </a:cubicBezTo>
                      <a:lnTo>
                        <a:pt x="2101327" y="594360"/>
                      </a:lnTo>
                      <a:lnTo>
                        <a:pt x="2101327" y="538582"/>
                      </a:lnTo>
                      <a:lnTo>
                        <a:pt x="2061703" y="538582"/>
                      </a:lnTo>
                      <a:cubicBezTo>
                        <a:pt x="2056216" y="538582"/>
                        <a:pt x="2051949" y="539293"/>
                        <a:pt x="2048901" y="540715"/>
                      </a:cubicBezTo>
                      <a:lnTo>
                        <a:pt x="2042195" y="527609"/>
                      </a:lnTo>
                      <a:cubicBezTo>
                        <a:pt x="2046463" y="528625"/>
                        <a:pt x="2051543" y="529133"/>
                        <a:pt x="2057435" y="529133"/>
                      </a:cubicBezTo>
                      <a:lnTo>
                        <a:pt x="2101327" y="529133"/>
                      </a:lnTo>
                      <a:lnTo>
                        <a:pt x="2101327" y="486156"/>
                      </a:lnTo>
                      <a:cubicBezTo>
                        <a:pt x="2101327" y="470510"/>
                        <a:pt x="2101123" y="460959"/>
                        <a:pt x="2100717" y="457505"/>
                      </a:cubicBezTo>
                      <a:close/>
                      <a:moveTo>
                        <a:pt x="311236" y="457200"/>
                      </a:moveTo>
                      <a:cubicBezTo>
                        <a:pt x="332369" y="467157"/>
                        <a:pt x="342935" y="473659"/>
                        <a:pt x="342935" y="476707"/>
                      </a:cubicBezTo>
                      <a:cubicBezTo>
                        <a:pt x="342935" y="478130"/>
                        <a:pt x="341564" y="478993"/>
                        <a:pt x="338821" y="479298"/>
                      </a:cubicBezTo>
                      <a:cubicBezTo>
                        <a:pt x="336077" y="479603"/>
                        <a:pt x="333741" y="480416"/>
                        <a:pt x="331810" y="481736"/>
                      </a:cubicBezTo>
                      <a:cubicBezTo>
                        <a:pt x="329880" y="483057"/>
                        <a:pt x="325105" y="487680"/>
                        <a:pt x="317485" y="495605"/>
                      </a:cubicBezTo>
                      <a:cubicBezTo>
                        <a:pt x="309864" y="503530"/>
                        <a:pt x="303108" y="510946"/>
                        <a:pt x="297215" y="517855"/>
                      </a:cubicBezTo>
                      <a:lnTo>
                        <a:pt x="335925" y="517855"/>
                      </a:lnTo>
                      <a:lnTo>
                        <a:pt x="348117" y="502615"/>
                      </a:lnTo>
                      <a:cubicBezTo>
                        <a:pt x="350352" y="499567"/>
                        <a:pt x="352486" y="498043"/>
                        <a:pt x="354518" y="498043"/>
                      </a:cubicBezTo>
                      <a:cubicBezTo>
                        <a:pt x="356550" y="498043"/>
                        <a:pt x="362087" y="501955"/>
                        <a:pt x="371129" y="509778"/>
                      </a:cubicBezTo>
                      <a:cubicBezTo>
                        <a:pt x="380172" y="517601"/>
                        <a:pt x="384693" y="522376"/>
                        <a:pt x="384693" y="524104"/>
                      </a:cubicBezTo>
                      <a:cubicBezTo>
                        <a:pt x="384693" y="525831"/>
                        <a:pt x="382051" y="526694"/>
                        <a:pt x="376768" y="526694"/>
                      </a:cubicBezTo>
                      <a:lnTo>
                        <a:pt x="286547" y="526694"/>
                      </a:lnTo>
                      <a:cubicBezTo>
                        <a:pt x="279435" y="537261"/>
                        <a:pt x="273339" y="546913"/>
                        <a:pt x="268259" y="555650"/>
                      </a:cubicBezTo>
                      <a:lnTo>
                        <a:pt x="315503" y="555650"/>
                      </a:lnTo>
                      <a:lnTo>
                        <a:pt x="325867" y="542544"/>
                      </a:lnTo>
                      <a:cubicBezTo>
                        <a:pt x="327086" y="541122"/>
                        <a:pt x="328356" y="540410"/>
                        <a:pt x="329677" y="540410"/>
                      </a:cubicBezTo>
                      <a:cubicBezTo>
                        <a:pt x="330997" y="540410"/>
                        <a:pt x="333690" y="541934"/>
                        <a:pt x="337754" y="544982"/>
                      </a:cubicBezTo>
                      <a:lnTo>
                        <a:pt x="349641" y="553212"/>
                      </a:lnTo>
                      <a:cubicBezTo>
                        <a:pt x="353502" y="555854"/>
                        <a:pt x="355432" y="557987"/>
                        <a:pt x="355432" y="559613"/>
                      </a:cubicBezTo>
                      <a:cubicBezTo>
                        <a:pt x="355432" y="561238"/>
                        <a:pt x="352384" y="563677"/>
                        <a:pt x="346288" y="566928"/>
                      </a:cubicBezTo>
                      <a:lnTo>
                        <a:pt x="346288" y="664769"/>
                      </a:lnTo>
                      <a:lnTo>
                        <a:pt x="346898" y="679399"/>
                      </a:lnTo>
                      <a:cubicBezTo>
                        <a:pt x="346898" y="680009"/>
                        <a:pt x="346745" y="680517"/>
                        <a:pt x="346441" y="680923"/>
                      </a:cubicBezTo>
                      <a:cubicBezTo>
                        <a:pt x="346136" y="681330"/>
                        <a:pt x="344104" y="682600"/>
                        <a:pt x="340345" y="684733"/>
                      </a:cubicBezTo>
                      <a:cubicBezTo>
                        <a:pt x="336585" y="686867"/>
                        <a:pt x="332928" y="688442"/>
                        <a:pt x="329372" y="689458"/>
                      </a:cubicBezTo>
                      <a:cubicBezTo>
                        <a:pt x="325816" y="690474"/>
                        <a:pt x="323530" y="690982"/>
                        <a:pt x="322514" y="690982"/>
                      </a:cubicBezTo>
                      <a:cubicBezTo>
                        <a:pt x="321498" y="690982"/>
                        <a:pt x="320990" y="690270"/>
                        <a:pt x="320990" y="688848"/>
                      </a:cubicBezTo>
                      <a:lnTo>
                        <a:pt x="320990" y="672084"/>
                      </a:lnTo>
                      <a:lnTo>
                        <a:pt x="244180" y="672084"/>
                      </a:lnTo>
                      <a:lnTo>
                        <a:pt x="244180" y="682752"/>
                      </a:lnTo>
                      <a:cubicBezTo>
                        <a:pt x="244180" y="684174"/>
                        <a:pt x="243875" y="685241"/>
                        <a:pt x="243266" y="685952"/>
                      </a:cubicBezTo>
                      <a:cubicBezTo>
                        <a:pt x="242656" y="686664"/>
                        <a:pt x="240726" y="687781"/>
                        <a:pt x="237475" y="689305"/>
                      </a:cubicBezTo>
                      <a:cubicBezTo>
                        <a:pt x="234223" y="690829"/>
                        <a:pt x="230515" y="692150"/>
                        <a:pt x="226349" y="693268"/>
                      </a:cubicBezTo>
                      <a:cubicBezTo>
                        <a:pt x="222184" y="694385"/>
                        <a:pt x="219593" y="694944"/>
                        <a:pt x="218577" y="694944"/>
                      </a:cubicBezTo>
                      <a:cubicBezTo>
                        <a:pt x="217561" y="694944"/>
                        <a:pt x="217155" y="694030"/>
                        <a:pt x="217358" y="692201"/>
                      </a:cubicBezTo>
                      <a:cubicBezTo>
                        <a:pt x="218171" y="686714"/>
                        <a:pt x="218577" y="677774"/>
                        <a:pt x="218577" y="665378"/>
                      </a:cubicBezTo>
                      <a:lnTo>
                        <a:pt x="218577" y="562051"/>
                      </a:lnTo>
                      <a:cubicBezTo>
                        <a:pt x="218577" y="551891"/>
                        <a:pt x="218475" y="545694"/>
                        <a:pt x="218272" y="543458"/>
                      </a:cubicBezTo>
                      <a:cubicBezTo>
                        <a:pt x="227619" y="546506"/>
                        <a:pt x="236967" y="550570"/>
                        <a:pt x="246314" y="555650"/>
                      </a:cubicBezTo>
                      <a:lnTo>
                        <a:pt x="254848" y="555650"/>
                      </a:lnTo>
                      <a:cubicBezTo>
                        <a:pt x="259319" y="543865"/>
                        <a:pt x="261249" y="534213"/>
                        <a:pt x="260639" y="526694"/>
                      </a:cubicBezTo>
                      <a:lnTo>
                        <a:pt x="205775" y="526694"/>
                      </a:lnTo>
                      <a:cubicBezTo>
                        <a:pt x="200695" y="526694"/>
                        <a:pt x="197038" y="527304"/>
                        <a:pt x="194802" y="528523"/>
                      </a:cubicBezTo>
                      <a:lnTo>
                        <a:pt x="190231" y="516636"/>
                      </a:lnTo>
                      <a:cubicBezTo>
                        <a:pt x="194091" y="517449"/>
                        <a:pt x="198359" y="517855"/>
                        <a:pt x="203032" y="517855"/>
                      </a:cubicBezTo>
                      <a:lnTo>
                        <a:pt x="285023" y="517855"/>
                      </a:lnTo>
                      <a:cubicBezTo>
                        <a:pt x="295386" y="498348"/>
                        <a:pt x="304124" y="478130"/>
                        <a:pt x="311236" y="457200"/>
                      </a:cubicBezTo>
                      <a:close/>
                      <a:moveTo>
                        <a:pt x="1512758" y="190500"/>
                      </a:moveTo>
                      <a:cubicBezTo>
                        <a:pt x="1540597" y="200050"/>
                        <a:pt x="1563355" y="210159"/>
                        <a:pt x="1581034" y="220827"/>
                      </a:cubicBezTo>
                      <a:cubicBezTo>
                        <a:pt x="1598712" y="231495"/>
                        <a:pt x="1607551" y="243636"/>
                        <a:pt x="1607551" y="257251"/>
                      </a:cubicBezTo>
                      <a:cubicBezTo>
                        <a:pt x="1607551" y="263753"/>
                        <a:pt x="1606535" y="269240"/>
                        <a:pt x="1604503" y="273710"/>
                      </a:cubicBezTo>
                      <a:cubicBezTo>
                        <a:pt x="1602471" y="278180"/>
                        <a:pt x="1599982" y="280416"/>
                        <a:pt x="1597036" y="280416"/>
                      </a:cubicBezTo>
                      <a:cubicBezTo>
                        <a:pt x="1594089" y="280416"/>
                        <a:pt x="1591702" y="279704"/>
                        <a:pt x="1589873" y="278282"/>
                      </a:cubicBezTo>
                      <a:cubicBezTo>
                        <a:pt x="1588044" y="276860"/>
                        <a:pt x="1586114" y="274523"/>
                        <a:pt x="1584082" y="271272"/>
                      </a:cubicBezTo>
                      <a:cubicBezTo>
                        <a:pt x="1565184" y="239979"/>
                        <a:pt x="1540292" y="214579"/>
                        <a:pt x="1509406" y="195072"/>
                      </a:cubicBezTo>
                      <a:close/>
                      <a:moveTo>
                        <a:pt x="1450884" y="185318"/>
                      </a:moveTo>
                      <a:cubicBezTo>
                        <a:pt x="1461044" y="190398"/>
                        <a:pt x="1468765" y="194868"/>
                        <a:pt x="1474049" y="198729"/>
                      </a:cubicBezTo>
                      <a:cubicBezTo>
                        <a:pt x="1479332" y="202590"/>
                        <a:pt x="1481974" y="205333"/>
                        <a:pt x="1481974" y="206959"/>
                      </a:cubicBezTo>
                      <a:cubicBezTo>
                        <a:pt x="1481974" y="208584"/>
                        <a:pt x="1480500" y="209397"/>
                        <a:pt x="1477554" y="209397"/>
                      </a:cubicBezTo>
                      <a:cubicBezTo>
                        <a:pt x="1474608" y="209397"/>
                        <a:pt x="1470950" y="210667"/>
                        <a:pt x="1466581" y="213207"/>
                      </a:cubicBezTo>
                      <a:cubicBezTo>
                        <a:pt x="1462212" y="215747"/>
                        <a:pt x="1454186" y="221742"/>
                        <a:pt x="1442502" y="231190"/>
                      </a:cubicBezTo>
                      <a:cubicBezTo>
                        <a:pt x="1430818" y="240639"/>
                        <a:pt x="1417915" y="249021"/>
                        <a:pt x="1403792" y="256336"/>
                      </a:cubicBezTo>
                      <a:cubicBezTo>
                        <a:pt x="1389670" y="263652"/>
                        <a:pt x="1372957" y="271068"/>
                        <a:pt x="1353653" y="278587"/>
                      </a:cubicBezTo>
                      <a:lnTo>
                        <a:pt x="1351824" y="271881"/>
                      </a:lnTo>
                      <a:cubicBezTo>
                        <a:pt x="1374989" y="257860"/>
                        <a:pt x="1393937" y="244348"/>
                        <a:pt x="1408669" y="231343"/>
                      </a:cubicBezTo>
                      <a:cubicBezTo>
                        <a:pt x="1423401" y="218338"/>
                        <a:pt x="1437473" y="202996"/>
                        <a:pt x="1450884" y="185318"/>
                      </a:cubicBezTo>
                      <a:close/>
                      <a:moveTo>
                        <a:pt x="444129" y="150266"/>
                      </a:moveTo>
                      <a:cubicBezTo>
                        <a:pt x="450835" y="151282"/>
                        <a:pt x="459065" y="153263"/>
                        <a:pt x="468818" y="156210"/>
                      </a:cubicBezTo>
                      <a:cubicBezTo>
                        <a:pt x="478572" y="159156"/>
                        <a:pt x="483449" y="161544"/>
                        <a:pt x="483449" y="163372"/>
                      </a:cubicBezTo>
                      <a:cubicBezTo>
                        <a:pt x="483449" y="165201"/>
                        <a:pt x="479791" y="168046"/>
                        <a:pt x="472476" y="171907"/>
                      </a:cubicBezTo>
                      <a:lnTo>
                        <a:pt x="472476" y="193243"/>
                      </a:lnTo>
                      <a:lnTo>
                        <a:pt x="559649" y="193243"/>
                      </a:lnTo>
                      <a:lnTo>
                        <a:pt x="570926" y="177088"/>
                      </a:lnTo>
                      <a:cubicBezTo>
                        <a:pt x="572958" y="174244"/>
                        <a:pt x="574736" y="172821"/>
                        <a:pt x="576260" y="172821"/>
                      </a:cubicBezTo>
                      <a:cubicBezTo>
                        <a:pt x="577784" y="172821"/>
                        <a:pt x="581086" y="175158"/>
                        <a:pt x="586166" y="179832"/>
                      </a:cubicBezTo>
                      <a:cubicBezTo>
                        <a:pt x="591246" y="184505"/>
                        <a:pt x="595717" y="188468"/>
                        <a:pt x="599577" y="191719"/>
                      </a:cubicBezTo>
                      <a:cubicBezTo>
                        <a:pt x="603438" y="194970"/>
                        <a:pt x="605369" y="197510"/>
                        <a:pt x="605369" y="199339"/>
                      </a:cubicBezTo>
                      <a:cubicBezTo>
                        <a:pt x="605369" y="201168"/>
                        <a:pt x="603235" y="202082"/>
                        <a:pt x="598968" y="202082"/>
                      </a:cubicBezTo>
                      <a:lnTo>
                        <a:pt x="472476" y="202082"/>
                      </a:lnTo>
                      <a:lnTo>
                        <a:pt x="472476" y="238048"/>
                      </a:lnTo>
                      <a:lnTo>
                        <a:pt x="473085" y="272186"/>
                      </a:lnTo>
                      <a:cubicBezTo>
                        <a:pt x="473085" y="274015"/>
                        <a:pt x="472882" y="275285"/>
                        <a:pt x="472476" y="275996"/>
                      </a:cubicBezTo>
                      <a:cubicBezTo>
                        <a:pt x="472069" y="276707"/>
                        <a:pt x="469987" y="278028"/>
                        <a:pt x="466227" y="279958"/>
                      </a:cubicBezTo>
                      <a:cubicBezTo>
                        <a:pt x="462468" y="281889"/>
                        <a:pt x="458506" y="283565"/>
                        <a:pt x="454340" y="284988"/>
                      </a:cubicBezTo>
                      <a:cubicBezTo>
                        <a:pt x="450175" y="286410"/>
                        <a:pt x="447381" y="287121"/>
                        <a:pt x="445958" y="287121"/>
                      </a:cubicBezTo>
                      <a:cubicBezTo>
                        <a:pt x="444536" y="287121"/>
                        <a:pt x="443825" y="285699"/>
                        <a:pt x="443825" y="282854"/>
                      </a:cubicBezTo>
                      <a:lnTo>
                        <a:pt x="444434" y="268833"/>
                      </a:lnTo>
                      <a:cubicBezTo>
                        <a:pt x="444637" y="259486"/>
                        <a:pt x="444739" y="249224"/>
                        <a:pt x="444739" y="238048"/>
                      </a:cubicBezTo>
                      <a:lnTo>
                        <a:pt x="444739" y="202082"/>
                      </a:lnTo>
                      <a:lnTo>
                        <a:pt x="341412" y="202082"/>
                      </a:lnTo>
                      <a:cubicBezTo>
                        <a:pt x="335925" y="202082"/>
                        <a:pt x="331658" y="202793"/>
                        <a:pt x="328610" y="204216"/>
                      </a:cubicBezTo>
                      <a:lnTo>
                        <a:pt x="323124" y="191719"/>
                      </a:lnTo>
                      <a:cubicBezTo>
                        <a:pt x="327391" y="192735"/>
                        <a:pt x="332471" y="193243"/>
                        <a:pt x="338364" y="193243"/>
                      </a:cubicBezTo>
                      <a:lnTo>
                        <a:pt x="444739" y="193243"/>
                      </a:lnTo>
                      <a:lnTo>
                        <a:pt x="444739" y="180441"/>
                      </a:lnTo>
                      <a:cubicBezTo>
                        <a:pt x="444739" y="168859"/>
                        <a:pt x="444536" y="158800"/>
                        <a:pt x="444129" y="150266"/>
                      </a:cubicBezTo>
                      <a:close/>
                      <a:moveTo>
                        <a:pt x="2194901" y="137769"/>
                      </a:moveTo>
                      <a:cubicBezTo>
                        <a:pt x="2212986" y="144272"/>
                        <a:pt x="2224212" y="149047"/>
                        <a:pt x="2228581" y="152095"/>
                      </a:cubicBezTo>
                      <a:cubicBezTo>
                        <a:pt x="2232950" y="155143"/>
                        <a:pt x="2235134" y="158953"/>
                        <a:pt x="2235134" y="163525"/>
                      </a:cubicBezTo>
                      <a:cubicBezTo>
                        <a:pt x="2235134" y="168097"/>
                        <a:pt x="2233763" y="172364"/>
                        <a:pt x="2231019" y="176326"/>
                      </a:cubicBezTo>
                      <a:cubicBezTo>
                        <a:pt x="2228276" y="180289"/>
                        <a:pt x="2225736" y="182270"/>
                        <a:pt x="2223399" y="182270"/>
                      </a:cubicBezTo>
                      <a:cubicBezTo>
                        <a:pt x="2221063" y="182270"/>
                        <a:pt x="2219183" y="181559"/>
                        <a:pt x="2217761" y="180136"/>
                      </a:cubicBezTo>
                      <a:cubicBezTo>
                        <a:pt x="2216338" y="178714"/>
                        <a:pt x="2214916" y="176174"/>
                        <a:pt x="2213493" y="172516"/>
                      </a:cubicBezTo>
                      <a:cubicBezTo>
                        <a:pt x="2209836" y="163779"/>
                        <a:pt x="2202318" y="153822"/>
                        <a:pt x="2190938" y="142646"/>
                      </a:cubicBezTo>
                      <a:close/>
                      <a:moveTo>
                        <a:pt x="1064702" y="99974"/>
                      </a:moveTo>
                      <a:lnTo>
                        <a:pt x="1064702" y="143865"/>
                      </a:lnTo>
                      <a:lnTo>
                        <a:pt x="1133587" y="143865"/>
                      </a:lnTo>
                      <a:cubicBezTo>
                        <a:pt x="1132368" y="135534"/>
                        <a:pt x="1131149" y="120904"/>
                        <a:pt x="1129929" y="99974"/>
                      </a:cubicBezTo>
                      <a:close/>
                      <a:moveTo>
                        <a:pt x="1458504" y="92049"/>
                      </a:moveTo>
                      <a:lnTo>
                        <a:pt x="1458504" y="170688"/>
                      </a:lnTo>
                      <a:lnTo>
                        <a:pt x="1518245" y="170688"/>
                      </a:lnTo>
                      <a:lnTo>
                        <a:pt x="1518245" y="92049"/>
                      </a:lnTo>
                      <a:close/>
                      <a:moveTo>
                        <a:pt x="128052" y="86258"/>
                      </a:moveTo>
                      <a:lnTo>
                        <a:pt x="128052" y="160020"/>
                      </a:lnTo>
                      <a:lnTo>
                        <a:pt x="199070" y="160020"/>
                      </a:lnTo>
                      <a:lnTo>
                        <a:pt x="199070" y="86258"/>
                      </a:lnTo>
                      <a:close/>
                      <a:moveTo>
                        <a:pt x="29601" y="86258"/>
                      </a:moveTo>
                      <a:lnTo>
                        <a:pt x="29601" y="160020"/>
                      </a:lnTo>
                      <a:lnTo>
                        <a:pt x="99705" y="160020"/>
                      </a:lnTo>
                      <a:lnTo>
                        <a:pt x="99705" y="86258"/>
                      </a:lnTo>
                      <a:close/>
                      <a:moveTo>
                        <a:pt x="1879737" y="73152"/>
                      </a:moveTo>
                      <a:lnTo>
                        <a:pt x="1879737" y="213969"/>
                      </a:lnTo>
                      <a:lnTo>
                        <a:pt x="1928506" y="213969"/>
                      </a:lnTo>
                      <a:lnTo>
                        <a:pt x="1928506" y="73152"/>
                      </a:lnTo>
                      <a:close/>
                      <a:moveTo>
                        <a:pt x="2231477" y="51511"/>
                      </a:moveTo>
                      <a:cubicBezTo>
                        <a:pt x="2233509" y="51511"/>
                        <a:pt x="2238436" y="54965"/>
                        <a:pt x="2246259" y="61874"/>
                      </a:cubicBezTo>
                      <a:cubicBezTo>
                        <a:pt x="2254083" y="68783"/>
                        <a:pt x="2257994" y="73202"/>
                        <a:pt x="2257994" y="75133"/>
                      </a:cubicBezTo>
                      <a:cubicBezTo>
                        <a:pt x="2257994" y="77063"/>
                        <a:pt x="2255353" y="78028"/>
                        <a:pt x="2250069" y="78028"/>
                      </a:cubicBezTo>
                      <a:lnTo>
                        <a:pt x="2186061" y="78028"/>
                      </a:lnTo>
                      <a:lnTo>
                        <a:pt x="2186061" y="122834"/>
                      </a:lnTo>
                      <a:lnTo>
                        <a:pt x="2208007" y="122834"/>
                      </a:lnTo>
                      <a:lnTo>
                        <a:pt x="2217456" y="108508"/>
                      </a:lnTo>
                      <a:cubicBezTo>
                        <a:pt x="2219081" y="106070"/>
                        <a:pt x="2220606" y="104851"/>
                        <a:pt x="2222028" y="104851"/>
                      </a:cubicBezTo>
                      <a:cubicBezTo>
                        <a:pt x="2223450" y="104851"/>
                        <a:pt x="2228226" y="108458"/>
                        <a:pt x="2236353" y="115671"/>
                      </a:cubicBezTo>
                      <a:cubicBezTo>
                        <a:pt x="2244481" y="122885"/>
                        <a:pt x="2248545" y="127304"/>
                        <a:pt x="2248545" y="128930"/>
                      </a:cubicBezTo>
                      <a:cubicBezTo>
                        <a:pt x="2248545" y="130556"/>
                        <a:pt x="2246412" y="131368"/>
                        <a:pt x="2242145" y="131368"/>
                      </a:cubicBezTo>
                      <a:lnTo>
                        <a:pt x="2186061" y="131368"/>
                      </a:lnTo>
                      <a:lnTo>
                        <a:pt x="2186061" y="196900"/>
                      </a:lnTo>
                      <a:lnTo>
                        <a:pt x="2223247" y="196900"/>
                      </a:lnTo>
                      <a:lnTo>
                        <a:pt x="2235134" y="181356"/>
                      </a:lnTo>
                      <a:cubicBezTo>
                        <a:pt x="2236963" y="178714"/>
                        <a:pt x="2238741" y="177393"/>
                        <a:pt x="2240468" y="177393"/>
                      </a:cubicBezTo>
                      <a:cubicBezTo>
                        <a:pt x="2242195" y="177393"/>
                        <a:pt x="2246514" y="181203"/>
                        <a:pt x="2253422" y="188823"/>
                      </a:cubicBezTo>
                      <a:cubicBezTo>
                        <a:pt x="2260331" y="196443"/>
                        <a:pt x="2263785" y="201117"/>
                        <a:pt x="2263785" y="202844"/>
                      </a:cubicBezTo>
                      <a:cubicBezTo>
                        <a:pt x="2263785" y="204571"/>
                        <a:pt x="2261753" y="205435"/>
                        <a:pt x="2257689" y="205435"/>
                      </a:cubicBezTo>
                      <a:lnTo>
                        <a:pt x="2111995" y="205435"/>
                      </a:lnTo>
                      <a:cubicBezTo>
                        <a:pt x="2107321" y="205435"/>
                        <a:pt x="2103054" y="206146"/>
                        <a:pt x="2099193" y="207568"/>
                      </a:cubicBezTo>
                      <a:lnTo>
                        <a:pt x="2093707" y="195376"/>
                      </a:lnTo>
                      <a:cubicBezTo>
                        <a:pt x="2097974" y="196392"/>
                        <a:pt x="2103054" y="196900"/>
                        <a:pt x="2108947" y="196900"/>
                      </a:cubicBezTo>
                      <a:lnTo>
                        <a:pt x="2160153" y="196900"/>
                      </a:lnTo>
                      <a:lnTo>
                        <a:pt x="2160153" y="131368"/>
                      </a:lnTo>
                      <a:lnTo>
                        <a:pt x="2122358" y="131368"/>
                      </a:lnTo>
                      <a:cubicBezTo>
                        <a:pt x="2119107" y="131368"/>
                        <a:pt x="2115856" y="132080"/>
                        <a:pt x="2112605" y="133502"/>
                      </a:cubicBezTo>
                      <a:lnTo>
                        <a:pt x="2107118" y="121310"/>
                      </a:lnTo>
                      <a:cubicBezTo>
                        <a:pt x="2111385" y="122326"/>
                        <a:pt x="2116465" y="122834"/>
                        <a:pt x="2122358" y="122834"/>
                      </a:cubicBezTo>
                      <a:lnTo>
                        <a:pt x="2160153" y="122834"/>
                      </a:lnTo>
                      <a:lnTo>
                        <a:pt x="2160153" y="78028"/>
                      </a:lnTo>
                      <a:lnTo>
                        <a:pt x="2115043" y="78028"/>
                      </a:lnTo>
                      <a:cubicBezTo>
                        <a:pt x="2109557" y="78028"/>
                        <a:pt x="2105289" y="78638"/>
                        <a:pt x="2102241" y="79857"/>
                      </a:cubicBezTo>
                      <a:lnTo>
                        <a:pt x="2096755" y="67970"/>
                      </a:lnTo>
                      <a:cubicBezTo>
                        <a:pt x="2101022" y="68986"/>
                        <a:pt x="2106102" y="69494"/>
                        <a:pt x="2111995" y="69494"/>
                      </a:cubicBezTo>
                      <a:lnTo>
                        <a:pt x="2216237" y="69494"/>
                      </a:lnTo>
                      <a:lnTo>
                        <a:pt x="2226905" y="55168"/>
                      </a:lnTo>
                      <a:cubicBezTo>
                        <a:pt x="2228734" y="52730"/>
                        <a:pt x="2230257" y="51511"/>
                        <a:pt x="2231477" y="51511"/>
                      </a:cubicBezTo>
                      <a:close/>
                      <a:moveTo>
                        <a:pt x="1937345" y="45720"/>
                      </a:moveTo>
                      <a:cubicBezTo>
                        <a:pt x="1938970" y="45720"/>
                        <a:pt x="1944558" y="48564"/>
                        <a:pt x="1954109" y="54254"/>
                      </a:cubicBezTo>
                      <a:cubicBezTo>
                        <a:pt x="1963659" y="59944"/>
                        <a:pt x="1968434" y="63804"/>
                        <a:pt x="1968434" y="65836"/>
                      </a:cubicBezTo>
                      <a:cubicBezTo>
                        <a:pt x="1968434" y="67868"/>
                        <a:pt x="1964269" y="71932"/>
                        <a:pt x="1955937" y="78028"/>
                      </a:cubicBezTo>
                      <a:lnTo>
                        <a:pt x="1955937" y="213664"/>
                      </a:lnTo>
                      <a:cubicBezTo>
                        <a:pt x="1955937" y="222605"/>
                        <a:pt x="1956039" y="228904"/>
                        <a:pt x="1956242" y="232562"/>
                      </a:cubicBezTo>
                      <a:lnTo>
                        <a:pt x="1956547" y="242620"/>
                      </a:lnTo>
                      <a:cubicBezTo>
                        <a:pt x="1956547" y="244043"/>
                        <a:pt x="1956242" y="245110"/>
                        <a:pt x="1955633" y="245821"/>
                      </a:cubicBezTo>
                      <a:cubicBezTo>
                        <a:pt x="1955023" y="246532"/>
                        <a:pt x="1953296" y="247751"/>
                        <a:pt x="1950451" y="249478"/>
                      </a:cubicBezTo>
                      <a:cubicBezTo>
                        <a:pt x="1947606" y="251206"/>
                        <a:pt x="1944000" y="252730"/>
                        <a:pt x="1939631" y="254050"/>
                      </a:cubicBezTo>
                      <a:cubicBezTo>
                        <a:pt x="1935262" y="255371"/>
                        <a:pt x="1932061" y="256032"/>
                        <a:pt x="1930030" y="256032"/>
                      </a:cubicBezTo>
                      <a:cubicBezTo>
                        <a:pt x="1929014" y="256032"/>
                        <a:pt x="1928506" y="255117"/>
                        <a:pt x="1928506" y="253288"/>
                      </a:cubicBezTo>
                      <a:lnTo>
                        <a:pt x="1928506" y="224637"/>
                      </a:lnTo>
                      <a:lnTo>
                        <a:pt x="1879737" y="224637"/>
                      </a:lnTo>
                      <a:lnTo>
                        <a:pt x="1879737" y="247497"/>
                      </a:lnTo>
                      <a:cubicBezTo>
                        <a:pt x="1879737" y="249732"/>
                        <a:pt x="1879433" y="251206"/>
                        <a:pt x="1878823" y="251917"/>
                      </a:cubicBezTo>
                      <a:cubicBezTo>
                        <a:pt x="1878214" y="252628"/>
                        <a:pt x="1876486" y="253695"/>
                        <a:pt x="1873641" y="255117"/>
                      </a:cubicBezTo>
                      <a:cubicBezTo>
                        <a:pt x="1870797" y="256540"/>
                        <a:pt x="1866936" y="258013"/>
                        <a:pt x="1862059" y="259537"/>
                      </a:cubicBezTo>
                      <a:cubicBezTo>
                        <a:pt x="1857182" y="261061"/>
                        <a:pt x="1854287" y="261823"/>
                        <a:pt x="1853372" y="261823"/>
                      </a:cubicBezTo>
                      <a:cubicBezTo>
                        <a:pt x="1852458" y="261823"/>
                        <a:pt x="1852102" y="261010"/>
                        <a:pt x="1852306" y="259384"/>
                      </a:cubicBezTo>
                      <a:cubicBezTo>
                        <a:pt x="1853322" y="249224"/>
                        <a:pt x="1853830" y="238963"/>
                        <a:pt x="1853830" y="228600"/>
                      </a:cubicBezTo>
                      <a:lnTo>
                        <a:pt x="1853830" y="72847"/>
                      </a:lnTo>
                      <a:cubicBezTo>
                        <a:pt x="1853830" y="64312"/>
                        <a:pt x="1853525" y="55676"/>
                        <a:pt x="1852915" y="46939"/>
                      </a:cubicBezTo>
                      <a:cubicBezTo>
                        <a:pt x="1864091" y="51612"/>
                        <a:pt x="1873845" y="56794"/>
                        <a:pt x="1882176" y="62484"/>
                      </a:cubicBezTo>
                      <a:lnTo>
                        <a:pt x="1925457" y="62484"/>
                      </a:lnTo>
                      <a:lnTo>
                        <a:pt x="1933992" y="48463"/>
                      </a:lnTo>
                      <a:cubicBezTo>
                        <a:pt x="1935211" y="46634"/>
                        <a:pt x="1936329" y="45720"/>
                        <a:pt x="1937345" y="45720"/>
                      </a:cubicBezTo>
                      <a:close/>
                      <a:moveTo>
                        <a:pt x="1064702" y="40233"/>
                      </a:moveTo>
                      <a:lnTo>
                        <a:pt x="1064702" y="89306"/>
                      </a:lnTo>
                      <a:lnTo>
                        <a:pt x="1204910" y="89306"/>
                      </a:lnTo>
                      <a:lnTo>
                        <a:pt x="1204910" y="40233"/>
                      </a:lnTo>
                      <a:close/>
                      <a:moveTo>
                        <a:pt x="2088830" y="31394"/>
                      </a:moveTo>
                      <a:lnTo>
                        <a:pt x="2088830" y="241096"/>
                      </a:lnTo>
                      <a:lnTo>
                        <a:pt x="2265309" y="241096"/>
                      </a:lnTo>
                      <a:lnTo>
                        <a:pt x="2265309" y="31394"/>
                      </a:lnTo>
                      <a:close/>
                      <a:moveTo>
                        <a:pt x="1214207" y="13411"/>
                      </a:moveTo>
                      <a:cubicBezTo>
                        <a:pt x="1215528" y="13411"/>
                        <a:pt x="1219084" y="15138"/>
                        <a:pt x="1224875" y="18592"/>
                      </a:cubicBezTo>
                      <a:cubicBezTo>
                        <a:pt x="1230666" y="22047"/>
                        <a:pt x="1235695" y="25298"/>
                        <a:pt x="1239962" y="28346"/>
                      </a:cubicBezTo>
                      <a:cubicBezTo>
                        <a:pt x="1244230" y="31394"/>
                        <a:pt x="1246363" y="33629"/>
                        <a:pt x="1246363" y="35052"/>
                      </a:cubicBezTo>
                      <a:cubicBezTo>
                        <a:pt x="1246363" y="37490"/>
                        <a:pt x="1241689" y="41148"/>
                        <a:pt x="1232342" y="46024"/>
                      </a:cubicBezTo>
                      <a:lnTo>
                        <a:pt x="1232342" y="85648"/>
                      </a:lnTo>
                      <a:cubicBezTo>
                        <a:pt x="1232342" y="88696"/>
                        <a:pt x="1232444" y="91541"/>
                        <a:pt x="1232647" y="94183"/>
                      </a:cubicBezTo>
                      <a:lnTo>
                        <a:pt x="1233257" y="100584"/>
                      </a:lnTo>
                      <a:cubicBezTo>
                        <a:pt x="1233257" y="102006"/>
                        <a:pt x="1232037" y="103479"/>
                        <a:pt x="1229599" y="105003"/>
                      </a:cubicBezTo>
                      <a:cubicBezTo>
                        <a:pt x="1227161" y="106527"/>
                        <a:pt x="1223198" y="108356"/>
                        <a:pt x="1217712" y="110490"/>
                      </a:cubicBezTo>
                      <a:cubicBezTo>
                        <a:pt x="1212226" y="112623"/>
                        <a:pt x="1208720" y="113690"/>
                        <a:pt x="1207196" y="113690"/>
                      </a:cubicBezTo>
                      <a:cubicBezTo>
                        <a:pt x="1205672" y="113690"/>
                        <a:pt x="1204910" y="112674"/>
                        <a:pt x="1204910" y="110642"/>
                      </a:cubicBezTo>
                      <a:lnTo>
                        <a:pt x="1204910" y="99974"/>
                      </a:lnTo>
                      <a:lnTo>
                        <a:pt x="1157361" y="99974"/>
                      </a:lnTo>
                      <a:cubicBezTo>
                        <a:pt x="1157361" y="115214"/>
                        <a:pt x="1158174" y="129844"/>
                        <a:pt x="1159800" y="143865"/>
                      </a:cubicBezTo>
                      <a:lnTo>
                        <a:pt x="1221674" y="143865"/>
                      </a:lnTo>
                      <a:lnTo>
                        <a:pt x="1232952" y="127406"/>
                      </a:lnTo>
                      <a:cubicBezTo>
                        <a:pt x="1234984" y="124155"/>
                        <a:pt x="1237118" y="122529"/>
                        <a:pt x="1239353" y="122529"/>
                      </a:cubicBezTo>
                      <a:cubicBezTo>
                        <a:pt x="1241588" y="122529"/>
                        <a:pt x="1247582" y="126644"/>
                        <a:pt x="1257336" y="134874"/>
                      </a:cubicBezTo>
                      <a:cubicBezTo>
                        <a:pt x="1267090" y="143103"/>
                        <a:pt x="1271966" y="148336"/>
                        <a:pt x="1271966" y="150571"/>
                      </a:cubicBezTo>
                      <a:cubicBezTo>
                        <a:pt x="1271966" y="153009"/>
                        <a:pt x="1269223" y="154228"/>
                        <a:pt x="1263737" y="154228"/>
                      </a:cubicBezTo>
                      <a:lnTo>
                        <a:pt x="1161629" y="154228"/>
                      </a:lnTo>
                      <a:cubicBezTo>
                        <a:pt x="1165693" y="175564"/>
                        <a:pt x="1172398" y="192430"/>
                        <a:pt x="1181745" y="204825"/>
                      </a:cubicBezTo>
                      <a:cubicBezTo>
                        <a:pt x="1191093" y="217220"/>
                        <a:pt x="1203082" y="227177"/>
                        <a:pt x="1217712" y="234696"/>
                      </a:cubicBezTo>
                      <a:cubicBezTo>
                        <a:pt x="1232342" y="242214"/>
                        <a:pt x="1240978" y="245973"/>
                        <a:pt x="1243620" y="245973"/>
                      </a:cubicBezTo>
                      <a:cubicBezTo>
                        <a:pt x="1246261" y="245973"/>
                        <a:pt x="1248040" y="245262"/>
                        <a:pt x="1248954" y="243840"/>
                      </a:cubicBezTo>
                      <a:cubicBezTo>
                        <a:pt x="1249868" y="242417"/>
                        <a:pt x="1252307" y="236220"/>
                        <a:pt x="1256269" y="225247"/>
                      </a:cubicBezTo>
                      <a:cubicBezTo>
                        <a:pt x="1260232" y="214274"/>
                        <a:pt x="1264245" y="201879"/>
                        <a:pt x="1268309" y="188061"/>
                      </a:cubicBezTo>
                      <a:lnTo>
                        <a:pt x="1274405" y="189890"/>
                      </a:lnTo>
                      <a:cubicBezTo>
                        <a:pt x="1270950" y="211226"/>
                        <a:pt x="1269223" y="225958"/>
                        <a:pt x="1269223" y="234086"/>
                      </a:cubicBezTo>
                      <a:cubicBezTo>
                        <a:pt x="1269223" y="242214"/>
                        <a:pt x="1270087" y="248666"/>
                        <a:pt x="1271814" y="253441"/>
                      </a:cubicBezTo>
                      <a:cubicBezTo>
                        <a:pt x="1273541" y="258216"/>
                        <a:pt x="1276843" y="263144"/>
                        <a:pt x="1281720" y="268224"/>
                      </a:cubicBezTo>
                      <a:cubicBezTo>
                        <a:pt x="1284768" y="271272"/>
                        <a:pt x="1286292" y="274269"/>
                        <a:pt x="1286292" y="277215"/>
                      </a:cubicBezTo>
                      <a:cubicBezTo>
                        <a:pt x="1286292" y="280162"/>
                        <a:pt x="1282837" y="281635"/>
                        <a:pt x="1275929" y="281635"/>
                      </a:cubicBezTo>
                      <a:cubicBezTo>
                        <a:pt x="1269020" y="281635"/>
                        <a:pt x="1258250" y="279806"/>
                        <a:pt x="1243620" y="276148"/>
                      </a:cubicBezTo>
                      <a:cubicBezTo>
                        <a:pt x="1228990" y="272491"/>
                        <a:pt x="1213749" y="265734"/>
                        <a:pt x="1197900" y="255879"/>
                      </a:cubicBezTo>
                      <a:cubicBezTo>
                        <a:pt x="1182050" y="246024"/>
                        <a:pt x="1169198" y="233375"/>
                        <a:pt x="1159343" y="217932"/>
                      </a:cubicBezTo>
                      <a:cubicBezTo>
                        <a:pt x="1149488" y="202488"/>
                        <a:pt x="1141613" y="181254"/>
                        <a:pt x="1135721" y="154228"/>
                      </a:cubicBezTo>
                      <a:lnTo>
                        <a:pt x="1064702" y="154228"/>
                      </a:lnTo>
                      <a:lnTo>
                        <a:pt x="1064702" y="233476"/>
                      </a:lnTo>
                      <a:lnTo>
                        <a:pt x="1143950" y="208483"/>
                      </a:lnTo>
                      <a:lnTo>
                        <a:pt x="1146084" y="214579"/>
                      </a:lnTo>
                      <a:cubicBezTo>
                        <a:pt x="1108695" y="233883"/>
                        <a:pt x="1083955" y="247142"/>
                        <a:pt x="1071865" y="254355"/>
                      </a:cubicBezTo>
                      <a:cubicBezTo>
                        <a:pt x="1059775" y="261569"/>
                        <a:pt x="1049361" y="268833"/>
                        <a:pt x="1040623" y="276148"/>
                      </a:cubicBezTo>
                      <a:cubicBezTo>
                        <a:pt x="1038591" y="277774"/>
                        <a:pt x="1036966" y="278587"/>
                        <a:pt x="1035746" y="278587"/>
                      </a:cubicBezTo>
                      <a:cubicBezTo>
                        <a:pt x="1034527" y="278587"/>
                        <a:pt x="1033460" y="277418"/>
                        <a:pt x="1032546" y="275082"/>
                      </a:cubicBezTo>
                      <a:cubicBezTo>
                        <a:pt x="1031632" y="272745"/>
                        <a:pt x="1027517" y="264058"/>
                        <a:pt x="1020202" y="249021"/>
                      </a:cubicBezTo>
                      <a:cubicBezTo>
                        <a:pt x="1027110" y="245160"/>
                        <a:pt x="1031733" y="242265"/>
                        <a:pt x="1034070" y="240334"/>
                      </a:cubicBezTo>
                      <a:cubicBezTo>
                        <a:pt x="1036407" y="238404"/>
                        <a:pt x="1037575" y="234797"/>
                        <a:pt x="1037575" y="229514"/>
                      </a:cubicBezTo>
                      <a:lnTo>
                        <a:pt x="1037575" y="42672"/>
                      </a:lnTo>
                      <a:cubicBezTo>
                        <a:pt x="1037575" y="32308"/>
                        <a:pt x="1037270" y="22758"/>
                        <a:pt x="1036661" y="14020"/>
                      </a:cubicBezTo>
                      <a:cubicBezTo>
                        <a:pt x="1052510" y="19710"/>
                        <a:pt x="1064499" y="24892"/>
                        <a:pt x="1072627" y="29565"/>
                      </a:cubicBezTo>
                      <a:lnTo>
                        <a:pt x="1202777" y="29565"/>
                      </a:lnTo>
                      <a:lnTo>
                        <a:pt x="1210397" y="16459"/>
                      </a:lnTo>
                      <a:cubicBezTo>
                        <a:pt x="1211616" y="14427"/>
                        <a:pt x="1212886" y="13411"/>
                        <a:pt x="1214207" y="13411"/>
                      </a:cubicBezTo>
                      <a:close/>
                      <a:moveTo>
                        <a:pt x="2274758" y="6705"/>
                      </a:moveTo>
                      <a:cubicBezTo>
                        <a:pt x="2276790" y="6705"/>
                        <a:pt x="2282581" y="10210"/>
                        <a:pt x="2292132" y="17221"/>
                      </a:cubicBezTo>
                      <a:cubicBezTo>
                        <a:pt x="2301682" y="24231"/>
                        <a:pt x="2306457" y="28752"/>
                        <a:pt x="2306457" y="30784"/>
                      </a:cubicBezTo>
                      <a:cubicBezTo>
                        <a:pt x="2306457" y="32816"/>
                        <a:pt x="2301784" y="36271"/>
                        <a:pt x="2292437" y="41148"/>
                      </a:cubicBezTo>
                      <a:lnTo>
                        <a:pt x="2292437" y="230124"/>
                      </a:lnTo>
                      <a:cubicBezTo>
                        <a:pt x="2292437" y="240690"/>
                        <a:pt x="2292538" y="247802"/>
                        <a:pt x="2292741" y="251460"/>
                      </a:cubicBezTo>
                      <a:lnTo>
                        <a:pt x="2293046" y="262128"/>
                      </a:lnTo>
                      <a:cubicBezTo>
                        <a:pt x="2293046" y="263753"/>
                        <a:pt x="2292132" y="265074"/>
                        <a:pt x="2290303" y="266090"/>
                      </a:cubicBezTo>
                      <a:cubicBezTo>
                        <a:pt x="2288474" y="267106"/>
                        <a:pt x="2284563" y="268681"/>
                        <a:pt x="2278568" y="270814"/>
                      </a:cubicBezTo>
                      <a:cubicBezTo>
                        <a:pt x="2272574" y="272948"/>
                        <a:pt x="2268764" y="274015"/>
                        <a:pt x="2267138" y="274015"/>
                      </a:cubicBezTo>
                      <a:cubicBezTo>
                        <a:pt x="2265919" y="274015"/>
                        <a:pt x="2265309" y="272694"/>
                        <a:pt x="2265309" y="270052"/>
                      </a:cubicBezTo>
                      <a:lnTo>
                        <a:pt x="2265309" y="250240"/>
                      </a:lnTo>
                      <a:lnTo>
                        <a:pt x="2088830" y="250240"/>
                      </a:lnTo>
                      <a:lnTo>
                        <a:pt x="2088830" y="265480"/>
                      </a:lnTo>
                      <a:cubicBezTo>
                        <a:pt x="2088830" y="268325"/>
                        <a:pt x="2088119" y="270256"/>
                        <a:pt x="2086697" y="271272"/>
                      </a:cubicBezTo>
                      <a:cubicBezTo>
                        <a:pt x="2085274" y="272288"/>
                        <a:pt x="2081464" y="273862"/>
                        <a:pt x="2075267" y="275996"/>
                      </a:cubicBezTo>
                      <a:cubicBezTo>
                        <a:pt x="2069069" y="278130"/>
                        <a:pt x="2065107" y="279196"/>
                        <a:pt x="2063380" y="279196"/>
                      </a:cubicBezTo>
                      <a:cubicBezTo>
                        <a:pt x="2061652" y="279196"/>
                        <a:pt x="2060890" y="277977"/>
                        <a:pt x="2061093" y="275539"/>
                      </a:cubicBezTo>
                      <a:cubicBezTo>
                        <a:pt x="2061906" y="266395"/>
                        <a:pt x="2062313" y="252882"/>
                        <a:pt x="2062313" y="235000"/>
                      </a:cubicBezTo>
                      <a:lnTo>
                        <a:pt x="2062313" y="36271"/>
                      </a:lnTo>
                      <a:cubicBezTo>
                        <a:pt x="2062313" y="26111"/>
                        <a:pt x="2062110" y="17068"/>
                        <a:pt x="2061703" y="9144"/>
                      </a:cubicBezTo>
                      <a:cubicBezTo>
                        <a:pt x="2073692" y="12192"/>
                        <a:pt x="2083852" y="16560"/>
                        <a:pt x="2092183" y="22250"/>
                      </a:cubicBezTo>
                      <a:lnTo>
                        <a:pt x="2262261" y="22250"/>
                      </a:lnTo>
                      <a:lnTo>
                        <a:pt x="2270796" y="10058"/>
                      </a:lnTo>
                      <a:cubicBezTo>
                        <a:pt x="2272218" y="7823"/>
                        <a:pt x="2273539" y="6705"/>
                        <a:pt x="2274758" y="6705"/>
                      </a:cubicBezTo>
                      <a:close/>
                      <a:moveTo>
                        <a:pt x="1517635" y="6096"/>
                      </a:moveTo>
                      <a:cubicBezTo>
                        <a:pt x="1543441" y="12598"/>
                        <a:pt x="1556345" y="17272"/>
                        <a:pt x="1556345" y="20116"/>
                      </a:cubicBezTo>
                      <a:cubicBezTo>
                        <a:pt x="1556345" y="21945"/>
                        <a:pt x="1552890" y="25298"/>
                        <a:pt x="1545982" y="30175"/>
                      </a:cubicBezTo>
                      <a:lnTo>
                        <a:pt x="1545982" y="82600"/>
                      </a:lnTo>
                      <a:lnTo>
                        <a:pt x="1574633" y="82600"/>
                      </a:lnTo>
                      <a:lnTo>
                        <a:pt x="1588958" y="63398"/>
                      </a:lnTo>
                      <a:cubicBezTo>
                        <a:pt x="1590787" y="60960"/>
                        <a:pt x="1592210" y="59740"/>
                        <a:pt x="1593226" y="59740"/>
                      </a:cubicBezTo>
                      <a:cubicBezTo>
                        <a:pt x="1595054" y="59740"/>
                        <a:pt x="1600845" y="64211"/>
                        <a:pt x="1610599" y="73152"/>
                      </a:cubicBezTo>
                      <a:cubicBezTo>
                        <a:pt x="1620353" y="82092"/>
                        <a:pt x="1625230" y="87477"/>
                        <a:pt x="1625230" y="89306"/>
                      </a:cubicBezTo>
                      <a:cubicBezTo>
                        <a:pt x="1625230" y="91135"/>
                        <a:pt x="1623096" y="92049"/>
                        <a:pt x="1618829" y="92049"/>
                      </a:cubicBezTo>
                      <a:lnTo>
                        <a:pt x="1545982" y="92049"/>
                      </a:lnTo>
                      <a:lnTo>
                        <a:pt x="1545982" y="170688"/>
                      </a:lnTo>
                      <a:lnTo>
                        <a:pt x="1584691" y="170688"/>
                      </a:lnTo>
                      <a:lnTo>
                        <a:pt x="1599931" y="151790"/>
                      </a:lnTo>
                      <a:cubicBezTo>
                        <a:pt x="1601557" y="149758"/>
                        <a:pt x="1602928" y="148742"/>
                        <a:pt x="1604046" y="148742"/>
                      </a:cubicBezTo>
                      <a:cubicBezTo>
                        <a:pt x="1605164" y="148742"/>
                        <a:pt x="1607348" y="150164"/>
                        <a:pt x="1610599" y="153009"/>
                      </a:cubicBezTo>
                      <a:lnTo>
                        <a:pt x="1624315" y="165506"/>
                      </a:lnTo>
                      <a:cubicBezTo>
                        <a:pt x="1630411" y="170992"/>
                        <a:pt x="1633459" y="174955"/>
                        <a:pt x="1633459" y="177393"/>
                      </a:cubicBezTo>
                      <a:cubicBezTo>
                        <a:pt x="1633459" y="179222"/>
                        <a:pt x="1631935" y="180136"/>
                        <a:pt x="1628887" y="180136"/>
                      </a:cubicBezTo>
                      <a:lnTo>
                        <a:pt x="1367064" y="180136"/>
                      </a:lnTo>
                      <a:cubicBezTo>
                        <a:pt x="1361781" y="180136"/>
                        <a:pt x="1357514" y="180746"/>
                        <a:pt x="1354262" y="181965"/>
                      </a:cubicBezTo>
                      <a:lnTo>
                        <a:pt x="1346947" y="169164"/>
                      </a:lnTo>
                      <a:cubicBezTo>
                        <a:pt x="1351214" y="170180"/>
                        <a:pt x="1356294" y="170688"/>
                        <a:pt x="1362187" y="170688"/>
                      </a:cubicBezTo>
                      <a:lnTo>
                        <a:pt x="1431682" y="170688"/>
                      </a:lnTo>
                      <a:lnTo>
                        <a:pt x="1431682" y="92049"/>
                      </a:lnTo>
                      <a:lnTo>
                        <a:pt x="1384437" y="92049"/>
                      </a:lnTo>
                      <a:cubicBezTo>
                        <a:pt x="1379154" y="92049"/>
                        <a:pt x="1374887" y="92659"/>
                        <a:pt x="1371636" y="93878"/>
                      </a:cubicBezTo>
                      <a:lnTo>
                        <a:pt x="1364321" y="81076"/>
                      </a:lnTo>
                      <a:cubicBezTo>
                        <a:pt x="1368385" y="82092"/>
                        <a:pt x="1373465" y="82600"/>
                        <a:pt x="1379561" y="82600"/>
                      </a:cubicBezTo>
                      <a:lnTo>
                        <a:pt x="1431682" y="82600"/>
                      </a:lnTo>
                      <a:lnTo>
                        <a:pt x="1431682" y="34137"/>
                      </a:lnTo>
                      <a:cubicBezTo>
                        <a:pt x="1431682" y="23977"/>
                        <a:pt x="1431478" y="14935"/>
                        <a:pt x="1431072" y="7010"/>
                      </a:cubicBezTo>
                      <a:cubicBezTo>
                        <a:pt x="1437981" y="8636"/>
                        <a:pt x="1445347" y="10718"/>
                        <a:pt x="1453170" y="13258"/>
                      </a:cubicBezTo>
                      <a:cubicBezTo>
                        <a:pt x="1460993" y="15798"/>
                        <a:pt x="1465464" y="17373"/>
                        <a:pt x="1466581" y="17983"/>
                      </a:cubicBezTo>
                      <a:cubicBezTo>
                        <a:pt x="1467699" y="18592"/>
                        <a:pt x="1468257" y="19405"/>
                        <a:pt x="1468257" y="20421"/>
                      </a:cubicBezTo>
                      <a:cubicBezTo>
                        <a:pt x="1468257" y="22453"/>
                        <a:pt x="1465006" y="25908"/>
                        <a:pt x="1458504" y="30784"/>
                      </a:cubicBezTo>
                      <a:lnTo>
                        <a:pt x="1458504" y="82600"/>
                      </a:lnTo>
                      <a:lnTo>
                        <a:pt x="1518245" y="82600"/>
                      </a:lnTo>
                      <a:lnTo>
                        <a:pt x="1518245" y="33223"/>
                      </a:lnTo>
                      <a:cubicBezTo>
                        <a:pt x="1518245" y="23266"/>
                        <a:pt x="1518042" y="14224"/>
                        <a:pt x="1517635" y="6096"/>
                      </a:cubicBezTo>
                      <a:close/>
                      <a:moveTo>
                        <a:pt x="778800" y="5791"/>
                      </a:moveTo>
                      <a:cubicBezTo>
                        <a:pt x="788147" y="8026"/>
                        <a:pt x="796783" y="10515"/>
                        <a:pt x="804708" y="13258"/>
                      </a:cubicBezTo>
                      <a:cubicBezTo>
                        <a:pt x="812633" y="16002"/>
                        <a:pt x="817256" y="17830"/>
                        <a:pt x="818576" y="18745"/>
                      </a:cubicBezTo>
                      <a:cubicBezTo>
                        <a:pt x="819897" y="19659"/>
                        <a:pt x="820558" y="20726"/>
                        <a:pt x="820558" y="21945"/>
                      </a:cubicBezTo>
                      <a:cubicBezTo>
                        <a:pt x="820558" y="23164"/>
                        <a:pt x="818780" y="24434"/>
                        <a:pt x="815224" y="25755"/>
                      </a:cubicBezTo>
                      <a:cubicBezTo>
                        <a:pt x="811667" y="27076"/>
                        <a:pt x="809178" y="28651"/>
                        <a:pt x="807756" y="30480"/>
                      </a:cubicBezTo>
                      <a:cubicBezTo>
                        <a:pt x="816494" y="92659"/>
                        <a:pt x="832191" y="142138"/>
                        <a:pt x="854848" y="178917"/>
                      </a:cubicBezTo>
                      <a:cubicBezTo>
                        <a:pt x="877504" y="215696"/>
                        <a:pt x="908137" y="241300"/>
                        <a:pt x="946745" y="255727"/>
                      </a:cubicBezTo>
                      <a:lnTo>
                        <a:pt x="945830" y="261518"/>
                      </a:lnTo>
                      <a:cubicBezTo>
                        <a:pt x="940141" y="261112"/>
                        <a:pt x="934654" y="260908"/>
                        <a:pt x="929371" y="260908"/>
                      </a:cubicBezTo>
                      <a:cubicBezTo>
                        <a:pt x="924088" y="260908"/>
                        <a:pt x="919516" y="261823"/>
                        <a:pt x="915655" y="263652"/>
                      </a:cubicBezTo>
                      <a:cubicBezTo>
                        <a:pt x="911794" y="265480"/>
                        <a:pt x="907222" y="269036"/>
                        <a:pt x="901939" y="274320"/>
                      </a:cubicBezTo>
                      <a:cubicBezTo>
                        <a:pt x="900517" y="275742"/>
                        <a:pt x="899399" y="276453"/>
                        <a:pt x="898586" y="276453"/>
                      </a:cubicBezTo>
                      <a:cubicBezTo>
                        <a:pt x="896148" y="276453"/>
                        <a:pt x="885886" y="266242"/>
                        <a:pt x="867802" y="245821"/>
                      </a:cubicBezTo>
                      <a:cubicBezTo>
                        <a:pt x="849717" y="225399"/>
                        <a:pt x="835696" y="201625"/>
                        <a:pt x="825739" y="174498"/>
                      </a:cubicBezTo>
                      <a:cubicBezTo>
                        <a:pt x="815782" y="147370"/>
                        <a:pt x="808366" y="106984"/>
                        <a:pt x="803489" y="53340"/>
                      </a:cubicBezTo>
                      <a:cubicBezTo>
                        <a:pt x="798002" y="121412"/>
                        <a:pt x="786725" y="170992"/>
                        <a:pt x="769656" y="202082"/>
                      </a:cubicBezTo>
                      <a:cubicBezTo>
                        <a:pt x="752587" y="233172"/>
                        <a:pt x="717129" y="261620"/>
                        <a:pt x="663281" y="287426"/>
                      </a:cubicBezTo>
                      <a:lnTo>
                        <a:pt x="660538" y="282244"/>
                      </a:lnTo>
                      <a:cubicBezTo>
                        <a:pt x="705038" y="254406"/>
                        <a:pt x="735163" y="221386"/>
                        <a:pt x="750911" y="183184"/>
                      </a:cubicBezTo>
                      <a:cubicBezTo>
                        <a:pt x="766659" y="144983"/>
                        <a:pt x="775955" y="85852"/>
                        <a:pt x="778800" y="5791"/>
                      </a:cubicBezTo>
                      <a:close/>
                      <a:moveTo>
                        <a:pt x="462722" y="3657"/>
                      </a:moveTo>
                      <a:cubicBezTo>
                        <a:pt x="487513" y="8534"/>
                        <a:pt x="499908" y="12496"/>
                        <a:pt x="499908" y="15544"/>
                      </a:cubicBezTo>
                      <a:cubicBezTo>
                        <a:pt x="499908" y="17170"/>
                        <a:pt x="496250" y="20523"/>
                        <a:pt x="488935" y="25603"/>
                      </a:cubicBezTo>
                      <a:lnTo>
                        <a:pt x="488935" y="71932"/>
                      </a:lnTo>
                      <a:cubicBezTo>
                        <a:pt x="512506" y="55676"/>
                        <a:pt x="530997" y="40538"/>
                        <a:pt x="544409" y="26517"/>
                      </a:cubicBezTo>
                      <a:cubicBezTo>
                        <a:pt x="555585" y="35864"/>
                        <a:pt x="563001" y="42214"/>
                        <a:pt x="566659" y="45567"/>
                      </a:cubicBezTo>
                      <a:cubicBezTo>
                        <a:pt x="570317" y="48920"/>
                        <a:pt x="572145" y="51460"/>
                        <a:pt x="572145" y="53187"/>
                      </a:cubicBezTo>
                      <a:cubicBezTo>
                        <a:pt x="572145" y="54914"/>
                        <a:pt x="570621" y="55778"/>
                        <a:pt x="567573" y="55778"/>
                      </a:cubicBezTo>
                      <a:cubicBezTo>
                        <a:pt x="566557" y="55778"/>
                        <a:pt x="565541" y="55676"/>
                        <a:pt x="564525" y="55473"/>
                      </a:cubicBezTo>
                      <a:cubicBezTo>
                        <a:pt x="563509" y="55270"/>
                        <a:pt x="562189" y="55168"/>
                        <a:pt x="560563" y="55168"/>
                      </a:cubicBezTo>
                      <a:cubicBezTo>
                        <a:pt x="558937" y="55168"/>
                        <a:pt x="556347" y="56083"/>
                        <a:pt x="552791" y="57912"/>
                      </a:cubicBezTo>
                      <a:cubicBezTo>
                        <a:pt x="549235" y="59740"/>
                        <a:pt x="541716" y="64312"/>
                        <a:pt x="530235" y="71628"/>
                      </a:cubicBezTo>
                      <a:cubicBezTo>
                        <a:pt x="518755" y="78943"/>
                        <a:pt x="504988" y="86156"/>
                        <a:pt x="488935" y="93268"/>
                      </a:cubicBezTo>
                      <a:lnTo>
                        <a:pt x="488935" y="116738"/>
                      </a:lnTo>
                      <a:cubicBezTo>
                        <a:pt x="488935" y="124663"/>
                        <a:pt x="491424" y="129286"/>
                        <a:pt x="496403" y="130606"/>
                      </a:cubicBezTo>
                      <a:cubicBezTo>
                        <a:pt x="501381" y="131927"/>
                        <a:pt x="512506" y="132588"/>
                        <a:pt x="529778" y="132588"/>
                      </a:cubicBezTo>
                      <a:cubicBezTo>
                        <a:pt x="547050" y="132588"/>
                        <a:pt x="557972" y="131216"/>
                        <a:pt x="562544" y="128473"/>
                      </a:cubicBezTo>
                      <a:cubicBezTo>
                        <a:pt x="567116" y="125730"/>
                        <a:pt x="571231" y="110439"/>
                        <a:pt x="574889" y="82600"/>
                      </a:cubicBezTo>
                      <a:lnTo>
                        <a:pt x="581899" y="82600"/>
                      </a:lnTo>
                      <a:cubicBezTo>
                        <a:pt x="581696" y="86258"/>
                        <a:pt x="581594" y="89712"/>
                        <a:pt x="581594" y="92964"/>
                      </a:cubicBezTo>
                      <a:cubicBezTo>
                        <a:pt x="581594" y="111861"/>
                        <a:pt x="584845" y="123240"/>
                        <a:pt x="591348" y="127101"/>
                      </a:cubicBezTo>
                      <a:cubicBezTo>
                        <a:pt x="595412" y="129540"/>
                        <a:pt x="597444" y="131978"/>
                        <a:pt x="597444" y="134416"/>
                      </a:cubicBezTo>
                      <a:cubicBezTo>
                        <a:pt x="597444" y="136855"/>
                        <a:pt x="595259" y="140563"/>
                        <a:pt x="590891" y="145542"/>
                      </a:cubicBezTo>
                      <a:cubicBezTo>
                        <a:pt x="586522" y="150520"/>
                        <a:pt x="579664" y="153466"/>
                        <a:pt x="570317" y="154381"/>
                      </a:cubicBezTo>
                      <a:cubicBezTo>
                        <a:pt x="560969" y="155295"/>
                        <a:pt x="546491" y="155752"/>
                        <a:pt x="526883" y="155752"/>
                      </a:cubicBezTo>
                      <a:cubicBezTo>
                        <a:pt x="507274" y="155752"/>
                        <a:pt x="493304" y="154838"/>
                        <a:pt x="484973" y="153009"/>
                      </a:cubicBezTo>
                      <a:cubicBezTo>
                        <a:pt x="476641" y="151180"/>
                        <a:pt x="471003" y="148031"/>
                        <a:pt x="468056" y="143560"/>
                      </a:cubicBezTo>
                      <a:cubicBezTo>
                        <a:pt x="465110" y="139090"/>
                        <a:pt x="463637" y="132588"/>
                        <a:pt x="463637" y="124053"/>
                      </a:cubicBezTo>
                      <a:lnTo>
                        <a:pt x="463637" y="103936"/>
                      </a:lnTo>
                      <a:cubicBezTo>
                        <a:pt x="445958" y="110642"/>
                        <a:pt x="427264" y="116738"/>
                        <a:pt x="407553" y="122224"/>
                      </a:cubicBezTo>
                      <a:lnTo>
                        <a:pt x="407249" y="117348"/>
                      </a:lnTo>
                      <a:cubicBezTo>
                        <a:pt x="424927" y="109423"/>
                        <a:pt x="443723" y="99669"/>
                        <a:pt x="463637" y="88087"/>
                      </a:cubicBezTo>
                      <a:lnTo>
                        <a:pt x="463637" y="34442"/>
                      </a:lnTo>
                      <a:cubicBezTo>
                        <a:pt x="463637" y="21844"/>
                        <a:pt x="463332" y="11582"/>
                        <a:pt x="462722" y="3657"/>
                      </a:cubicBezTo>
                      <a:close/>
                      <a:moveTo>
                        <a:pt x="1821216" y="1524"/>
                      </a:moveTo>
                      <a:cubicBezTo>
                        <a:pt x="1826296" y="6807"/>
                        <a:pt x="1831579" y="13309"/>
                        <a:pt x="1837065" y="21031"/>
                      </a:cubicBezTo>
                      <a:cubicBezTo>
                        <a:pt x="1842552" y="28752"/>
                        <a:pt x="1845295" y="33375"/>
                        <a:pt x="1845295" y="34899"/>
                      </a:cubicBezTo>
                      <a:cubicBezTo>
                        <a:pt x="1845295" y="36423"/>
                        <a:pt x="1844686" y="37185"/>
                        <a:pt x="1843466" y="37185"/>
                      </a:cubicBezTo>
                      <a:cubicBezTo>
                        <a:pt x="1842247" y="37185"/>
                        <a:pt x="1840825" y="36931"/>
                        <a:pt x="1839199" y="36423"/>
                      </a:cubicBezTo>
                      <a:cubicBezTo>
                        <a:pt x="1837573" y="35915"/>
                        <a:pt x="1835948" y="35661"/>
                        <a:pt x="1834322" y="35661"/>
                      </a:cubicBezTo>
                      <a:cubicBezTo>
                        <a:pt x="1830462" y="35661"/>
                        <a:pt x="1816847" y="37795"/>
                        <a:pt x="1793479" y="42062"/>
                      </a:cubicBezTo>
                      <a:lnTo>
                        <a:pt x="1793479" y="94488"/>
                      </a:lnTo>
                      <a:lnTo>
                        <a:pt x="1810853" y="94488"/>
                      </a:lnTo>
                      <a:lnTo>
                        <a:pt x="1822130" y="78333"/>
                      </a:lnTo>
                      <a:cubicBezTo>
                        <a:pt x="1823146" y="76708"/>
                        <a:pt x="1824264" y="75895"/>
                        <a:pt x="1825483" y="75895"/>
                      </a:cubicBezTo>
                      <a:cubicBezTo>
                        <a:pt x="1827718" y="75895"/>
                        <a:pt x="1832798" y="79705"/>
                        <a:pt x="1840723" y="87325"/>
                      </a:cubicBezTo>
                      <a:cubicBezTo>
                        <a:pt x="1848648" y="94945"/>
                        <a:pt x="1852610" y="99872"/>
                        <a:pt x="1852610" y="102108"/>
                      </a:cubicBezTo>
                      <a:cubicBezTo>
                        <a:pt x="1852610" y="103530"/>
                        <a:pt x="1850375" y="104241"/>
                        <a:pt x="1845905" y="104241"/>
                      </a:cubicBezTo>
                      <a:lnTo>
                        <a:pt x="1793479" y="104241"/>
                      </a:lnTo>
                      <a:lnTo>
                        <a:pt x="1793479" y="126187"/>
                      </a:lnTo>
                      <a:cubicBezTo>
                        <a:pt x="1809329" y="130860"/>
                        <a:pt x="1820810" y="134670"/>
                        <a:pt x="1827922" y="137617"/>
                      </a:cubicBezTo>
                      <a:cubicBezTo>
                        <a:pt x="1835034" y="140563"/>
                        <a:pt x="1839758" y="143560"/>
                        <a:pt x="1842095" y="146608"/>
                      </a:cubicBezTo>
                      <a:cubicBezTo>
                        <a:pt x="1844431" y="149656"/>
                        <a:pt x="1845600" y="154330"/>
                        <a:pt x="1845600" y="160629"/>
                      </a:cubicBezTo>
                      <a:cubicBezTo>
                        <a:pt x="1845600" y="166928"/>
                        <a:pt x="1843720" y="172262"/>
                        <a:pt x="1839961" y="176631"/>
                      </a:cubicBezTo>
                      <a:cubicBezTo>
                        <a:pt x="1836202" y="181000"/>
                        <a:pt x="1832900" y="183184"/>
                        <a:pt x="1830055" y="183184"/>
                      </a:cubicBezTo>
                      <a:cubicBezTo>
                        <a:pt x="1827210" y="183184"/>
                        <a:pt x="1825128" y="182422"/>
                        <a:pt x="1823807" y="180898"/>
                      </a:cubicBezTo>
                      <a:cubicBezTo>
                        <a:pt x="1822486" y="179374"/>
                        <a:pt x="1821114" y="176784"/>
                        <a:pt x="1819692" y="173126"/>
                      </a:cubicBezTo>
                      <a:cubicBezTo>
                        <a:pt x="1813596" y="157073"/>
                        <a:pt x="1804858" y="144272"/>
                        <a:pt x="1793479" y="134721"/>
                      </a:cubicBezTo>
                      <a:lnTo>
                        <a:pt x="1793479" y="274929"/>
                      </a:lnTo>
                      <a:cubicBezTo>
                        <a:pt x="1793479" y="276758"/>
                        <a:pt x="1792666" y="278180"/>
                        <a:pt x="1791041" y="279196"/>
                      </a:cubicBezTo>
                      <a:cubicBezTo>
                        <a:pt x="1789415" y="280212"/>
                        <a:pt x="1785859" y="281736"/>
                        <a:pt x="1780373" y="283768"/>
                      </a:cubicBezTo>
                      <a:cubicBezTo>
                        <a:pt x="1774886" y="285800"/>
                        <a:pt x="1771330" y="286816"/>
                        <a:pt x="1769705" y="286816"/>
                      </a:cubicBezTo>
                      <a:cubicBezTo>
                        <a:pt x="1768079" y="286816"/>
                        <a:pt x="1767266" y="285496"/>
                        <a:pt x="1767266" y="282854"/>
                      </a:cubicBezTo>
                      <a:lnTo>
                        <a:pt x="1767876" y="270357"/>
                      </a:lnTo>
                      <a:cubicBezTo>
                        <a:pt x="1768079" y="262026"/>
                        <a:pt x="1768181" y="252882"/>
                        <a:pt x="1768181" y="242925"/>
                      </a:cubicBezTo>
                      <a:lnTo>
                        <a:pt x="1768181" y="145999"/>
                      </a:lnTo>
                      <a:cubicBezTo>
                        <a:pt x="1752737" y="177292"/>
                        <a:pt x="1728455" y="205638"/>
                        <a:pt x="1695334" y="231038"/>
                      </a:cubicBezTo>
                      <a:lnTo>
                        <a:pt x="1690761" y="226771"/>
                      </a:lnTo>
                      <a:cubicBezTo>
                        <a:pt x="1718600" y="194462"/>
                        <a:pt x="1741663" y="153619"/>
                        <a:pt x="1759951" y="104241"/>
                      </a:cubicBezTo>
                      <a:lnTo>
                        <a:pt x="1711183" y="104241"/>
                      </a:lnTo>
                      <a:cubicBezTo>
                        <a:pt x="1705900" y="104241"/>
                        <a:pt x="1701531" y="104749"/>
                        <a:pt x="1698077" y="105765"/>
                      </a:cubicBezTo>
                      <a:lnTo>
                        <a:pt x="1692895" y="92964"/>
                      </a:lnTo>
                      <a:cubicBezTo>
                        <a:pt x="1697162" y="93980"/>
                        <a:pt x="1702242" y="94488"/>
                        <a:pt x="1708135" y="94488"/>
                      </a:cubicBezTo>
                      <a:lnTo>
                        <a:pt x="1768181" y="94488"/>
                      </a:lnTo>
                      <a:lnTo>
                        <a:pt x="1768181" y="46634"/>
                      </a:lnTo>
                      <a:cubicBezTo>
                        <a:pt x="1742374" y="50901"/>
                        <a:pt x="1719616" y="53848"/>
                        <a:pt x="1699906" y="55473"/>
                      </a:cubicBezTo>
                      <a:lnTo>
                        <a:pt x="1698686" y="49682"/>
                      </a:lnTo>
                      <a:cubicBezTo>
                        <a:pt x="1756192" y="33629"/>
                        <a:pt x="1797035" y="17576"/>
                        <a:pt x="1821216" y="1524"/>
                      </a:cubicBezTo>
                      <a:close/>
                      <a:moveTo>
                        <a:pt x="403591" y="1524"/>
                      </a:moveTo>
                      <a:cubicBezTo>
                        <a:pt x="414970" y="7010"/>
                        <a:pt x="422895" y="11582"/>
                        <a:pt x="427365" y="15240"/>
                      </a:cubicBezTo>
                      <a:cubicBezTo>
                        <a:pt x="431836" y="18897"/>
                        <a:pt x="434071" y="21640"/>
                        <a:pt x="434071" y="23469"/>
                      </a:cubicBezTo>
                      <a:cubicBezTo>
                        <a:pt x="434071" y="25908"/>
                        <a:pt x="432242" y="27127"/>
                        <a:pt x="428585" y="27127"/>
                      </a:cubicBezTo>
                      <a:cubicBezTo>
                        <a:pt x="425740" y="27127"/>
                        <a:pt x="422844" y="28549"/>
                        <a:pt x="419898" y="31394"/>
                      </a:cubicBezTo>
                      <a:cubicBezTo>
                        <a:pt x="416951" y="34239"/>
                        <a:pt x="411414" y="41452"/>
                        <a:pt x="403286" y="53035"/>
                      </a:cubicBezTo>
                      <a:cubicBezTo>
                        <a:pt x="408163" y="53644"/>
                        <a:pt x="410601" y="54610"/>
                        <a:pt x="410601" y="55930"/>
                      </a:cubicBezTo>
                      <a:cubicBezTo>
                        <a:pt x="410601" y="57251"/>
                        <a:pt x="408366" y="58928"/>
                        <a:pt x="403896" y="60960"/>
                      </a:cubicBezTo>
                      <a:lnTo>
                        <a:pt x="403896" y="155752"/>
                      </a:lnTo>
                      <a:cubicBezTo>
                        <a:pt x="403896" y="158597"/>
                        <a:pt x="402981" y="160731"/>
                        <a:pt x="401153" y="162153"/>
                      </a:cubicBezTo>
                      <a:cubicBezTo>
                        <a:pt x="399324" y="163576"/>
                        <a:pt x="395717" y="165455"/>
                        <a:pt x="390332" y="167792"/>
                      </a:cubicBezTo>
                      <a:cubicBezTo>
                        <a:pt x="384947" y="170129"/>
                        <a:pt x="381544" y="171297"/>
                        <a:pt x="380121" y="171297"/>
                      </a:cubicBezTo>
                      <a:cubicBezTo>
                        <a:pt x="378699" y="171297"/>
                        <a:pt x="377988" y="169976"/>
                        <a:pt x="377988" y="167335"/>
                      </a:cubicBezTo>
                      <a:lnTo>
                        <a:pt x="378902" y="138988"/>
                      </a:lnTo>
                      <a:cubicBezTo>
                        <a:pt x="379105" y="130251"/>
                        <a:pt x="379207" y="121920"/>
                        <a:pt x="379207" y="113995"/>
                      </a:cubicBezTo>
                      <a:lnTo>
                        <a:pt x="379207" y="83515"/>
                      </a:lnTo>
                      <a:cubicBezTo>
                        <a:pt x="357668" y="107492"/>
                        <a:pt x="338567" y="125476"/>
                        <a:pt x="321905" y="137464"/>
                      </a:cubicBezTo>
                      <a:lnTo>
                        <a:pt x="318552" y="133502"/>
                      </a:lnTo>
                      <a:cubicBezTo>
                        <a:pt x="354112" y="95097"/>
                        <a:pt x="382458" y="51104"/>
                        <a:pt x="403591" y="1524"/>
                      </a:cubicBezTo>
                      <a:close/>
                      <a:moveTo>
                        <a:pt x="99096" y="0"/>
                      </a:moveTo>
                      <a:cubicBezTo>
                        <a:pt x="114336" y="5080"/>
                        <a:pt x="125055" y="8788"/>
                        <a:pt x="131252" y="11125"/>
                      </a:cubicBezTo>
                      <a:cubicBezTo>
                        <a:pt x="137450" y="13462"/>
                        <a:pt x="140549" y="15595"/>
                        <a:pt x="140549" y="17526"/>
                      </a:cubicBezTo>
                      <a:cubicBezTo>
                        <a:pt x="140549" y="19456"/>
                        <a:pt x="136383" y="22047"/>
                        <a:pt x="128052" y="25298"/>
                      </a:cubicBezTo>
                      <a:lnTo>
                        <a:pt x="128052" y="77419"/>
                      </a:lnTo>
                      <a:lnTo>
                        <a:pt x="196327" y="77419"/>
                      </a:lnTo>
                      <a:lnTo>
                        <a:pt x="204252" y="62484"/>
                      </a:lnTo>
                      <a:cubicBezTo>
                        <a:pt x="205471" y="60248"/>
                        <a:pt x="206792" y="59131"/>
                        <a:pt x="208214" y="59131"/>
                      </a:cubicBezTo>
                      <a:cubicBezTo>
                        <a:pt x="210246" y="59131"/>
                        <a:pt x="216444" y="62128"/>
                        <a:pt x="226807" y="68122"/>
                      </a:cubicBezTo>
                      <a:cubicBezTo>
                        <a:pt x="237170" y="74117"/>
                        <a:pt x="242352" y="78232"/>
                        <a:pt x="242352" y="80467"/>
                      </a:cubicBezTo>
                      <a:cubicBezTo>
                        <a:pt x="242352" y="82702"/>
                        <a:pt x="237272" y="86156"/>
                        <a:pt x="227112" y="90830"/>
                      </a:cubicBezTo>
                      <a:lnTo>
                        <a:pt x="227112" y="162763"/>
                      </a:lnTo>
                      <a:cubicBezTo>
                        <a:pt x="227112" y="165811"/>
                        <a:pt x="227213" y="168656"/>
                        <a:pt x="227417" y="171297"/>
                      </a:cubicBezTo>
                      <a:lnTo>
                        <a:pt x="228026" y="177698"/>
                      </a:lnTo>
                      <a:cubicBezTo>
                        <a:pt x="228026" y="179120"/>
                        <a:pt x="227010" y="180441"/>
                        <a:pt x="224978" y="181660"/>
                      </a:cubicBezTo>
                      <a:cubicBezTo>
                        <a:pt x="222946" y="182880"/>
                        <a:pt x="219085" y="184251"/>
                        <a:pt x="213396" y="185775"/>
                      </a:cubicBezTo>
                      <a:cubicBezTo>
                        <a:pt x="207706" y="187299"/>
                        <a:pt x="203541" y="188061"/>
                        <a:pt x="200899" y="188061"/>
                      </a:cubicBezTo>
                      <a:cubicBezTo>
                        <a:pt x="199680" y="188061"/>
                        <a:pt x="199070" y="187045"/>
                        <a:pt x="199070" y="185013"/>
                      </a:cubicBezTo>
                      <a:lnTo>
                        <a:pt x="199070" y="168859"/>
                      </a:lnTo>
                      <a:lnTo>
                        <a:pt x="128052" y="168859"/>
                      </a:lnTo>
                      <a:lnTo>
                        <a:pt x="128052" y="237439"/>
                      </a:lnTo>
                      <a:cubicBezTo>
                        <a:pt x="128052" y="244144"/>
                        <a:pt x="128255" y="251256"/>
                        <a:pt x="128661" y="258775"/>
                      </a:cubicBezTo>
                      <a:lnTo>
                        <a:pt x="128966" y="269138"/>
                      </a:lnTo>
                      <a:cubicBezTo>
                        <a:pt x="128966" y="270764"/>
                        <a:pt x="128255" y="272084"/>
                        <a:pt x="126833" y="273100"/>
                      </a:cubicBezTo>
                      <a:cubicBezTo>
                        <a:pt x="125410" y="274116"/>
                        <a:pt x="120991" y="275793"/>
                        <a:pt x="113574" y="278130"/>
                      </a:cubicBezTo>
                      <a:cubicBezTo>
                        <a:pt x="106157" y="280466"/>
                        <a:pt x="101839" y="281635"/>
                        <a:pt x="100620" y="281635"/>
                      </a:cubicBezTo>
                      <a:cubicBezTo>
                        <a:pt x="99401" y="281635"/>
                        <a:pt x="98791" y="280009"/>
                        <a:pt x="98791" y="276758"/>
                      </a:cubicBezTo>
                      <a:lnTo>
                        <a:pt x="99401" y="264871"/>
                      </a:lnTo>
                      <a:cubicBezTo>
                        <a:pt x="99604" y="256743"/>
                        <a:pt x="99705" y="247599"/>
                        <a:pt x="99705" y="237439"/>
                      </a:cubicBezTo>
                      <a:lnTo>
                        <a:pt x="99705" y="168859"/>
                      </a:lnTo>
                      <a:lnTo>
                        <a:pt x="29601" y="168859"/>
                      </a:lnTo>
                      <a:lnTo>
                        <a:pt x="29601" y="181965"/>
                      </a:lnTo>
                      <a:cubicBezTo>
                        <a:pt x="29601" y="183388"/>
                        <a:pt x="28789" y="184708"/>
                        <a:pt x="27163" y="185928"/>
                      </a:cubicBezTo>
                      <a:cubicBezTo>
                        <a:pt x="25537" y="187147"/>
                        <a:pt x="21321" y="188874"/>
                        <a:pt x="14514" y="191109"/>
                      </a:cubicBezTo>
                      <a:cubicBezTo>
                        <a:pt x="7707" y="193344"/>
                        <a:pt x="3541" y="194462"/>
                        <a:pt x="2017" y="194462"/>
                      </a:cubicBezTo>
                      <a:cubicBezTo>
                        <a:pt x="493" y="194462"/>
                        <a:pt x="-167" y="193446"/>
                        <a:pt x="36" y="191414"/>
                      </a:cubicBezTo>
                      <a:cubicBezTo>
                        <a:pt x="1052" y="184505"/>
                        <a:pt x="1560" y="176885"/>
                        <a:pt x="1560" y="168554"/>
                      </a:cubicBezTo>
                      <a:lnTo>
                        <a:pt x="1560" y="85648"/>
                      </a:lnTo>
                      <a:cubicBezTo>
                        <a:pt x="1560" y="77114"/>
                        <a:pt x="1255" y="68478"/>
                        <a:pt x="645" y="59740"/>
                      </a:cubicBezTo>
                      <a:cubicBezTo>
                        <a:pt x="15276" y="65430"/>
                        <a:pt x="26960" y="71323"/>
                        <a:pt x="35697" y="77419"/>
                      </a:cubicBezTo>
                      <a:lnTo>
                        <a:pt x="99705" y="77419"/>
                      </a:lnTo>
                      <a:lnTo>
                        <a:pt x="99705" y="27127"/>
                      </a:lnTo>
                      <a:cubicBezTo>
                        <a:pt x="99705" y="16560"/>
                        <a:pt x="99502" y="7518"/>
                        <a:pt x="99096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 sz="2400" dirty="0">
                    <a:solidFill>
                      <a:schemeClr val="bg1"/>
                    </a:solidFill>
                    <a:latin typeface="华文中宋" panose="02010600040101010101" pitchFamily="2" charset="-122"/>
                    <a:ea typeface="华文中宋" panose="02010600040101010101" pitchFamily="2" charset="-122"/>
                  </a:endParaRPr>
                </a:p>
              </p:txBody>
            </p:sp>
          </p:grpSp>
          <p:sp>
            <p:nvSpPr>
              <p:cNvPr id="110" name="等腰三角形 16"/>
              <p:cNvSpPr/>
              <p:nvPr/>
            </p:nvSpPr>
            <p:spPr>
              <a:xfrm rot="18810496">
                <a:off x="5666796" y="5420597"/>
                <a:ext cx="268104" cy="328191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" fmla="*/ 0 w 376234"/>
                  <a:gd name="connsiteY0" fmla="*/ 804383 h 804383"/>
                  <a:gd name="connsiteX1" fmla="*/ 224176 w 376234"/>
                  <a:gd name="connsiteY1" fmla="*/ 0 h 804383"/>
                  <a:gd name="connsiteX2" fmla="*/ 376234 w 376234"/>
                  <a:gd name="connsiteY2" fmla="*/ 571934 h 804383"/>
                  <a:gd name="connsiteX3" fmla="*/ 0 w 376234"/>
                  <a:gd name="connsiteY3" fmla="*/ 804383 h 804383"/>
                  <a:gd name="connsiteX0" fmla="*/ 0 w 330347"/>
                  <a:gd name="connsiteY0" fmla="*/ 497160 h 571934"/>
                  <a:gd name="connsiteX1" fmla="*/ 178289 w 330347"/>
                  <a:gd name="connsiteY1" fmla="*/ 0 h 571934"/>
                  <a:gd name="connsiteX2" fmla="*/ 330347 w 330347"/>
                  <a:gd name="connsiteY2" fmla="*/ 571934 h 571934"/>
                  <a:gd name="connsiteX3" fmla="*/ 0 w 330347"/>
                  <a:gd name="connsiteY3" fmla="*/ 497160 h 571934"/>
                  <a:gd name="connsiteX0" fmla="*/ 0 w 343185"/>
                  <a:gd name="connsiteY0" fmla="*/ 391157 h 465931"/>
                  <a:gd name="connsiteX1" fmla="*/ 343185 w 343185"/>
                  <a:gd name="connsiteY1" fmla="*/ 0 h 465931"/>
                  <a:gd name="connsiteX2" fmla="*/ 330347 w 343185"/>
                  <a:gd name="connsiteY2" fmla="*/ 465931 h 465931"/>
                  <a:gd name="connsiteX3" fmla="*/ 0 w 343185"/>
                  <a:gd name="connsiteY3" fmla="*/ 391157 h 465931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205528"/>
                  <a:gd name="connsiteY0" fmla="*/ 272199 h 303371"/>
                  <a:gd name="connsiteX1" fmla="*/ 155451 w 205528"/>
                  <a:gd name="connsiteY1" fmla="*/ 0 h 303371"/>
                  <a:gd name="connsiteX2" fmla="*/ 197473 w 205528"/>
                  <a:gd name="connsiteY2" fmla="*/ 303371 h 303371"/>
                  <a:gd name="connsiteX3" fmla="*/ 0 w 205528"/>
                  <a:gd name="connsiteY3" fmla="*/ 272199 h 303371"/>
                  <a:gd name="connsiteX0" fmla="*/ 0 w 227195"/>
                  <a:gd name="connsiteY0" fmla="*/ 143097 h 303371"/>
                  <a:gd name="connsiteX1" fmla="*/ 177118 w 227195"/>
                  <a:gd name="connsiteY1" fmla="*/ 0 h 303371"/>
                  <a:gd name="connsiteX2" fmla="*/ 219140 w 227195"/>
                  <a:gd name="connsiteY2" fmla="*/ 303371 h 303371"/>
                  <a:gd name="connsiteX3" fmla="*/ 0 w 227195"/>
                  <a:gd name="connsiteY3" fmla="*/ 143097 h 303371"/>
                  <a:gd name="connsiteX0" fmla="*/ 0 w 218663"/>
                  <a:gd name="connsiteY0" fmla="*/ 143097 h 301101"/>
                  <a:gd name="connsiteX1" fmla="*/ 177118 w 218663"/>
                  <a:gd name="connsiteY1" fmla="*/ 0 h 301101"/>
                  <a:gd name="connsiteX2" fmla="*/ 178234 w 218663"/>
                  <a:gd name="connsiteY2" fmla="*/ 301101 h 301101"/>
                  <a:gd name="connsiteX3" fmla="*/ 0 w 218663"/>
                  <a:gd name="connsiteY3" fmla="*/ 143097 h 301101"/>
                  <a:gd name="connsiteX0" fmla="*/ 0 w 245028"/>
                  <a:gd name="connsiteY0" fmla="*/ 143097 h 304417"/>
                  <a:gd name="connsiteX1" fmla="*/ 177118 w 245028"/>
                  <a:gd name="connsiteY1" fmla="*/ 0 h 304417"/>
                  <a:gd name="connsiteX2" fmla="*/ 178234 w 245028"/>
                  <a:gd name="connsiteY2" fmla="*/ 301101 h 304417"/>
                  <a:gd name="connsiteX3" fmla="*/ 0 w 245028"/>
                  <a:gd name="connsiteY3" fmla="*/ 143097 h 304417"/>
                  <a:gd name="connsiteX0" fmla="*/ 0 w 182023"/>
                  <a:gd name="connsiteY0" fmla="*/ 101376 h 302316"/>
                  <a:gd name="connsiteX1" fmla="*/ 124622 w 182023"/>
                  <a:gd name="connsiteY1" fmla="*/ 0 h 302316"/>
                  <a:gd name="connsiteX2" fmla="*/ 125738 w 182023"/>
                  <a:gd name="connsiteY2" fmla="*/ 301101 h 302316"/>
                  <a:gd name="connsiteX3" fmla="*/ 0 w 182023"/>
                  <a:gd name="connsiteY3" fmla="*/ 101376 h 302316"/>
                  <a:gd name="connsiteX0" fmla="*/ 1380 w 183403"/>
                  <a:gd name="connsiteY0" fmla="*/ 101376 h 302681"/>
                  <a:gd name="connsiteX1" fmla="*/ 126002 w 183403"/>
                  <a:gd name="connsiteY1" fmla="*/ 0 h 302681"/>
                  <a:gd name="connsiteX2" fmla="*/ 127118 w 183403"/>
                  <a:gd name="connsiteY2" fmla="*/ 301101 h 302681"/>
                  <a:gd name="connsiteX3" fmla="*/ 1380 w 183403"/>
                  <a:gd name="connsiteY3" fmla="*/ 101376 h 302681"/>
                  <a:gd name="connsiteX0" fmla="*/ 1735 w 191430"/>
                  <a:gd name="connsiteY0" fmla="*/ 101376 h 302795"/>
                  <a:gd name="connsiteX1" fmla="*/ 126357 w 191430"/>
                  <a:gd name="connsiteY1" fmla="*/ 0 h 302795"/>
                  <a:gd name="connsiteX2" fmla="*/ 127473 w 191430"/>
                  <a:gd name="connsiteY2" fmla="*/ 301101 h 302795"/>
                  <a:gd name="connsiteX3" fmla="*/ 1735 w 191430"/>
                  <a:gd name="connsiteY3" fmla="*/ 101376 h 302795"/>
                  <a:gd name="connsiteX0" fmla="*/ 2323 w 200881"/>
                  <a:gd name="connsiteY0" fmla="*/ 101376 h 304628"/>
                  <a:gd name="connsiteX1" fmla="*/ 126945 w 200881"/>
                  <a:gd name="connsiteY1" fmla="*/ 0 h 304628"/>
                  <a:gd name="connsiteX2" fmla="*/ 128061 w 200881"/>
                  <a:gd name="connsiteY2" fmla="*/ 301101 h 304628"/>
                  <a:gd name="connsiteX3" fmla="*/ 2323 w 200881"/>
                  <a:gd name="connsiteY3" fmla="*/ 101376 h 304628"/>
                  <a:gd name="connsiteX0" fmla="*/ 2323 w 185463"/>
                  <a:gd name="connsiteY0" fmla="*/ 124561 h 327813"/>
                  <a:gd name="connsiteX1" fmla="*/ 126945 w 185463"/>
                  <a:gd name="connsiteY1" fmla="*/ 23185 h 327813"/>
                  <a:gd name="connsiteX2" fmla="*/ 128061 w 185463"/>
                  <a:gd name="connsiteY2" fmla="*/ 324286 h 327813"/>
                  <a:gd name="connsiteX3" fmla="*/ 2323 w 185463"/>
                  <a:gd name="connsiteY3" fmla="*/ 124561 h 327813"/>
                  <a:gd name="connsiteX0" fmla="*/ 29 w 183169"/>
                  <a:gd name="connsiteY0" fmla="*/ 119468 h 322014"/>
                  <a:gd name="connsiteX1" fmla="*/ 124651 w 183169"/>
                  <a:gd name="connsiteY1" fmla="*/ 18092 h 322014"/>
                  <a:gd name="connsiteX2" fmla="*/ 125767 w 183169"/>
                  <a:gd name="connsiteY2" fmla="*/ 319193 h 322014"/>
                  <a:gd name="connsiteX3" fmla="*/ 29 w 183169"/>
                  <a:gd name="connsiteY3" fmla="*/ 119468 h 32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EDDBE"/>
              </a:solidFill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7" name="任意多边形 116"/>
              <p:cNvSpPr/>
              <p:nvPr/>
            </p:nvSpPr>
            <p:spPr>
              <a:xfrm rot="1110647">
                <a:off x="5237928" y="4920919"/>
                <a:ext cx="584896" cy="674483"/>
              </a:xfrm>
              <a:custGeom>
                <a:avLst/>
                <a:gdLst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10" fmla="*/ 59239 w 584896"/>
                  <a:gd name="connsiteY10" fmla="*/ 0 h 674483"/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10" fmla="*/ 59239 w 584896"/>
                  <a:gd name="connsiteY10" fmla="*/ 0 h 674483"/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10" fmla="*/ 59239 w 584896"/>
                  <a:gd name="connsiteY10" fmla="*/ 0 h 674483"/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10" fmla="*/ 59239 w 584896"/>
                  <a:gd name="connsiteY10" fmla="*/ 0 h 67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84896" h="674483">
                    <a:moveTo>
                      <a:pt x="59239" y="0"/>
                    </a:moveTo>
                    <a:lnTo>
                      <a:pt x="343890" y="70633"/>
                    </a:lnTo>
                    <a:lnTo>
                      <a:pt x="336387" y="91448"/>
                    </a:lnTo>
                    <a:cubicBezTo>
                      <a:pt x="314460" y="159995"/>
                      <a:pt x="299200" y="229905"/>
                      <a:pt x="303576" y="291668"/>
                    </a:cubicBezTo>
                    <a:cubicBezTo>
                      <a:pt x="307952" y="353431"/>
                      <a:pt x="441803" y="371090"/>
                      <a:pt x="571171" y="400072"/>
                    </a:cubicBezTo>
                    <a:lnTo>
                      <a:pt x="584896" y="403679"/>
                    </a:lnTo>
                    <a:cubicBezTo>
                      <a:pt x="533811" y="483451"/>
                      <a:pt x="524924" y="584254"/>
                      <a:pt x="540120" y="674483"/>
                    </a:cubicBezTo>
                    <a:lnTo>
                      <a:pt x="467687" y="666950"/>
                    </a:lnTo>
                    <a:cubicBezTo>
                      <a:pt x="258487" y="635938"/>
                      <a:pt x="27779" y="539514"/>
                      <a:pt x="6776" y="435520"/>
                    </a:cubicBezTo>
                    <a:cubicBezTo>
                      <a:pt x="-7626" y="364209"/>
                      <a:pt x="611" y="233885"/>
                      <a:pt x="34560" y="87174"/>
                    </a:cubicBezTo>
                    <a:lnTo>
                      <a:pt x="59239" y="0"/>
                    </a:lnTo>
                    <a:close/>
                  </a:path>
                </a:pathLst>
              </a:custGeom>
              <a:solidFill>
                <a:srgbClr val="7AC4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" name="等腰三角形 16"/>
              <p:cNvSpPr/>
              <p:nvPr/>
            </p:nvSpPr>
            <p:spPr>
              <a:xfrm rot="2789504" flipH="1">
                <a:off x="6389538" y="5420596"/>
                <a:ext cx="268104" cy="328191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" fmla="*/ 0 w 376234"/>
                  <a:gd name="connsiteY0" fmla="*/ 804383 h 804383"/>
                  <a:gd name="connsiteX1" fmla="*/ 224176 w 376234"/>
                  <a:gd name="connsiteY1" fmla="*/ 0 h 804383"/>
                  <a:gd name="connsiteX2" fmla="*/ 376234 w 376234"/>
                  <a:gd name="connsiteY2" fmla="*/ 571934 h 804383"/>
                  <a:gd name="connsiteX3" fmla="*/ 0 w 376234"/>
                  <a:gd name="connsiteY3" fmla="*/ 804383 h 804383"/>
                  <a:gd name="connsiteX0" fmla="*/ 0 w 330347"/>
                  <a:gd name="connsiteY0" fmla="*/ 497160 h 571934"/>
                  <a:gd name="connsiteX1" fmla="*/ 178289 w 330347"/>
                  <a:gd name="connsiteY1" fmla="*/ 0 h 571934"/>
                  <a:gd name="connsiteX2" fmla="*/ 330347 w 330347"/>
                  <a:gd name="connsiteY2" fmla="*/ 571934 h 571934"/>
                  <a:gd name="connsiteX3" fmla="*/ 0 w 330347"/>
                  <a:gd name="connsiteY3" fmla="*/ 497160 h 571934"/>
                  <a:gd name="connsiteX0" fmla="*/ 0 w 343185"/>
                  <a:gd name="connsiteY0" fmla="*/ 391157 h 465931"/>
                  <a:gd name="connsiteX1" fmla="*/ 343185 w 343185"/>
                  <a:gd name="connsiteY1" fmla="*/ 0 h 465931"/>
                  <a:gd name="connsiteX2" fmla="*/ 330347 w 343185"/>
                  <a:gd name="connsiteY2" fmla="*/ 465931 h 465931"/>
                  <a:gd name="connsiteX3" fmla="*/ 0 w 343185"/>
                  <a:gd name="connsiteY3" fmla="*/ 391157 h 465931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205528"/>
                  <a:gd name="connsiteY0" fmla="*/ 272199 h 303371"/>
                  <a:gd name="connsiteX1" fmla="*/ 155451 w 205528"/>
                  <a:gd name="connsiteY1" fmla="*/ 0 h 303371"/>
                  <a:gd name="connsiteX2" fmla="*/ 197473 w 205528"/>
                  <a:gd name="connsiteY2" fmla="*/ 303371 h 303371"/>
                  <a:gd name="connsiteX3" fmla="*/ 0 w 205528"/>
                  <a:gd name="connsiteY3" fmla="*/ 272199 h 303371"/>
                  <a:gd name="connsiteX0" fmla="*/ 0 w 227195"/>
                  <a:gd name="connsiteY0" fmla="*/ 143097 h 303371"/>
                  <a:gd name="connsiteX1" fmla="*/ 177118 w 227195"/>
                  <a:gd name="connsiteY1" fmla="*/ 0 h 303371"/>
                  <a:gd name="connsiteX2" fmla="*/ 219140 w 227195"/>
                  <a:gd name="connsiteY2" fmla="*/ 303371 h 303371"/>
                  <a:gd name="connsiteX3" fmla="*/ 0 w 227195"/>
                  <a:gd name="connsiteY3" fmla="*/ 143097 h 303371"/>
                  <a:gd name="connsiteX0" fmla="*/ 0 w 218663"/>
                  <a:gd name="connsiteY0" fmla="*/ 143097 h 301101"/>
                  <a:gd name="connsiteX1" fmla="*/ 177118 w 218663"/>
                  <a:gd name="connsiteY1" fmla="*/ 0 h 301101"/>
                  <a:gd name="connsiteX2" fmla="*/ 178234 w 218663"/>
                  <a:gd name="connsiteY2" fmla="*/ 301101 h 301101"/>
                  <a:gd name="connsiteX3" fmla="*/ 0 w 218663"/>
                  <a:gd name="connsiteY3" fmla="*/ 143097 h 301101"/>
                  <a:gd name="connsiteX0" fmla="*/ 0 w 245028"/>
                  <a:gd name="connsiteY0" fmla="*/ 143097 h 304417"/>
                  <a:gd name="connsiteX1" fmla="*/ 177118 w 245028"/>
                  <a:gd name="connsiteY1" fmla="*/ 0 h 304417"/>
                  <a:gd name="connsiteX2" fmla="*/ 178234 w 245028"/>
                  <a:gd name="connsiteY2" fmla="*/ 301101 h 304417"/>
                  <a:gd name="connsiteX3" fmla="*/ 0 w 245028"/>
                  <a:gd name="connsiteY3" fmla="*/ 143097 h 304417"/>
                  <a:gd name="connsiteX0" fmla="*/ 0 w 182023"/>
                  <a:gd name="connsiteY0" fmla="*/ 101376 h 302316"/>
                  <a:gd name="connsiteX1" fmla="*/ 124622 w 182023"/>
                  <a:gd name="connsiteY1" fmla="*/ 0 h 302316"/>
                  <a:gd name="connsiteX2" fmla="*/ 125738 w 182023"/>
                  <a:gd name="connsiteY2" fmla="*/ 301101 h 302316"/>
                  <a:gd name="connsiteX3" fmla="*/ 0 w 182023"/>
                  <a:gd name="connsiteY3" fmla="*/ 101376 h 302316"/>
                  <a:gd name="connsiteX0" fmla="*/ 1380 w 183403"/>
                  <a:gd name="connsiteY0" fmla="*/ 101376 h 302681"/>
                  <a:gd name="connsiteX1" fmla="*/ 126002 w 183403"/>
                  <a:gd name="connsiteY1" fmla="*/ 0 h 302681"/>
                  <a:gd name="connsiteX2" fmla="*/ 127118 w 183403"/>
                  <a:gd name="connsiteY2" fmla="*/ 301101 h 302681"/>
                  <a:gd name="connsiteX3" fmla="*/ 1380 w 183403"/>
                  <a:gd name="connsiteY3" fmla="*/ 101376 h 302681"/>
                  <a:gd name="connsiteX0" fmla="*/ 1735 w 191430"/>
                  <a:gd name="connsiteY0" fmla="*/ 101376 h 302795"/>
                  <a:gd name="connsiteX1" fmla="*/ 126357 w 191430"/>
                  <a:gd name="connsiteY1" fmla="*/ 0 h 302795"/>
                  <a:gd name="connsiteX2" fmla="*/ 127473 w 191430"/>
                  <a:gd name="connsiteY2" fmla="*/ 301101 h 302795"/>
                  <a:gd name="connsiteX3" fmla="*/ 1735 w 191430"/>
                  <a:gd name="connsiteY3" fmla="*/ 101376 h 302795"/>
                  <a:gd name="connsiteX0" fmla="*/ 2323 w 200881"/>
                  <a:gd name="connsiteY0" fmla="*/ 101376 h 304628"/>
                  <a:gd name="connsiteX1" fmla="*/ 126945 w 200881"/>
                  <a:gd name="connsiteY1" fmla="*/ 0 h 304628"/>
                  <a:gd name="connsiteX2" fmla="*/ 128061 w 200881"/>
                  <a:gd name="connsiteY2" fmla="*/ 301101 h 304628"/>
                  <a:gd name="connsiteX3" fmla="*/ 2323 w 200881"/>
                  <a:gd name="connsiteY3" fmla="*/ 101376 h 304628"/>
                  <a:gd name="connsiteX0" fmla="*/ 2323 w 185463"/>
                  <a:gd name="connsiteY0" fmla="*/ 124561 h 327813"/>
                  <a:gd name="connsiteX1" fmla="*/ 126945 w 185463"/>
                  <a:gd name="connsiteY1" fmla="*/ 23185 h 327813"/>
                  <a:gd name="connsiteX2" fmla="*/ 128061 w 185463"/>
                  <a:gd name="connsiteY2" fmla="*/ 324286 h 327813"/>
                  <a:gd name="connsiteX3" fmla="*/ 2323 w 185463"/>
                  <a:gd name="connsiteY3" fmla="*/ 124561 h 327813"/>
                  <a:gd name="connsiteX0" fmla="*/ 29 w 183169"/>
                  <a:gd name="connsiteY0" fmla="*/ 119468 h 322014"/>
                  <a:gd name="connsiteX1" fmla="*/ 124651 w 183169"/>
                  <a:gd name="connsiteY1" fmla="*/ 18092 h 322014"/>
                  <a:gd name="connsiteX2" fmla="*/ 125767 w 183169"/>
                  <a:gd name="connsiteY2" fmla="*/ 319193 h 322014"/>
                  <a:gd name="connsiteX3" fmla="*/ 29 w 183169"/>
                  <a:gd name="connsiteY3" fmla="*/ 119468 h 32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EDDBE"/>
              </a:solidFill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0" name="任意多边形 119"/>
              <p:cNvSpPr/>
              <p:nvPr/>
            </p:nvSpPr>
            <p:spPr>
              <a:xfrm rot="20489353" flipH="1">
                <a:off x="6501614" y="4920918"/>
                <a:ext cx="584896" cy="674483"/>
              </a:xfrm>
              <a:custGeom>
                <a:avLst/>
                <a:gdLst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10" fmla="*/ 59239 w 584896"/>
                  <a:gd name="connsiteY10" fmla="*/ 0 h 674483"/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10" fmla="*/ 59239 w 584896"/>
                  <a:gd name="connsiteY10" fmla="*/ 0 h 674483"/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10" fmla="*/ 59239 w 584896"/>
                  <a:gd name="connsiteY10" fmla="*/ 0 h 674483"/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10" fmla="*/ 59239 w 584896"/>
                  <a:gd name="connsiteY10" fmla="*/ 0 h 67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84896" h="674483">
                    <a:moveTo>
                      <a:pt x="59239" y="0"/>
                    </a:moveTo>
                    <a:lnTo>
                      <a:pt x="343890" y="70633"/>
                    </a:lnTo>
                    <a:lnTo>
                      <a:pt x="336387" y="91448"/>
                    </a:lnTo>
                    <a:cubicBezTo>
                      <a:pt x="314460" y="159995"/>
                      <a:pt x="299200" y="229905"/>
                      <a:pt x="303576" y="291668"/>
                    </a:cubicBezTo>
                    <a:cubicBezTo>
                      <a:pt x="307952" y="353431"/>
                      <a:pt x="441803" y="371090"/>
                      <a:pt x="571171" y="400072"/>
                    </a:cubicBezTo>
                    <a:lnTo>
                      <a:pt x="584896" y="403679"/>
                    </a:lnTo>
                    <a:cubicBezTo>
                      <a:pt x="533811" y="483451"/>
                      <a:pt x="524924" y="584254"/>
                      <a:pt x="540120" y="674483"/>
                    </a:cubicBezTo>
                    <a:lnTo>
                      <a:pt x="467687" y="666950"/>
                    </a:lnTo>
                    <a:cubicBezTo>
                      <a:pt x="258487" y="635938"/>
                      <a:pt x="27779" y="539514"/>
                      <a:pt x="6776" y="435520"/>
                    </a:cubicBezTo>
                    <a:cubicBezTo>
                      <a:pt x="-7626" y="364209"/>
                      <a:pt x="611" y="233885"/>
                      <a:pt x="34560" y="87174"/>
                    </a:cubicBezTo>
                    <a:lnTo>
                      <a:pt x="59239" y="0"/>
                    </a:lnTo>
                    <a:close/>
                  </a:path>
                </a:pathLst>
              </a:custGeom>
              <a:solidFill>
                <a:srgbClr val="7AC4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/>
          </p:nvGrpSpPr>
          <p:grpSpPr>
            <a:xfrm>
              <a:off x="5639974" y="3267664"/>
              <a:ext cx="849726" cy="674382"/>
              <a:chOff x="5787199" y="3411055"/>
              <a:chExt cx="500063" cy="396875"/>
            </a:xfrm>
          </p:grpSpPr>
          <p:sp>
            <p:nvSpPr>
              <p:cNvPr id="335" name="Freeform 89"/>
              <p:cNvSpPr>
                <a:spLocks/>
              </p:cNvSpPr>
              <p:nvPr/>
            </p:nvSpPr>
            <p:spPr bwMode="auto">
              <a:xfrm>
                <a:off x="5891974" y="3682518"/>
                <a:ext cx="290513" cy="120650"/>
              </a:xfrm>
              <a:custGeom>
                <a:avLst/>
                <a:gdLst>
                  <a:gd name="T0" fmla="*/ 39 w 77"/>
                  <a:gd name="T1" fmla="*/ 8 h 32"/>
                  <a:gd name="T2" fmla="*/ 0 w 77"/>
                  <a:gd name="T3" fmla="*/ 0 h 32"/>
                  <a:gd name="T4" fmla="*/ 36 w 77"/>
                  <a:gd name="T5" fmla="*/ 32 h 32"/>
                  <a:gd name="T6" fmla="*/ 39 w 77"/>
                  <a:gd name="T7" fmla="*/ 32 h 32"/>
                  <a:gd name="T8" fmla="*/ 41 w 77"/>
                  <a:gd name="T9" fmla="*/ 32 h 32"/>
                  <a:gd name="T10" fmla="*/ 77 w 77"/>
                  <a:gd name="T11" fmla="*/ 0 h 32"/>
                  <a:gd name="T12" fmla="*/ 39 w 77"/>
                  <a:gd name="T1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2">
                    <a:moveTo>
                      <a:pt x="39" y="8"/>
                    </a:moveTo>
                    <a:cubicBezTo>
                      <a:pt x="16" y="8"/>
                      <a:pt x="0" y="0"/>
                      <a:pt x="0" y="0"/>
                    </a:cubicBezTo>
                    <a:cubicBezTo>
                      <a:pt x="0" y="0"/>
                      <a:pt x="10" y="32"/>
                      <a:pt x="36" y="32"/>
                    </a:cubicBezTo>
                    <a:cubicBezTo>
                      <a:pt x="37" y="32"/>
                      <a:pt x="38" y="32"/>
                      <a:pt x="39" y="32"/>
                    </a:cubicBezTo>
                    <a:cubicBezTo>
                      <a:pt x="39" y="32"/>
                      <a:pt x="40" y="32"/>
                      <a:pt x="41" y="32"/>
                    </a:cubicBezTo>
                    <a:cubicBezTo>
                      <a:pt x="67" y="32"/>
                      <a:pt x="77" y="0"/>
                      <a:pt x="77" y="0"/>
                    </a:cubicBezTo>
                    <a:cubicBezTo>
                      <a:pt x="77" y="0"/>
                      <a:pt x="61" y="8"/>
                      <a:pt x="39" y="8"/>
                    </a:cubicBezTo>
                    <a:close/>
                  </a:path>
                </a:pathLst>
              </a:custGeom>
              <a:solidFill>
                <a:srgbClr val="DB5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Oval 90"/>
              <p:cNvSpPr>
                <a:spLocks noChangeArrowheads="1"/>
              </p:cNvSpPr>
              <p:nvPr/>
            </p:nvSpPr>
            <p:spPr bwMode="auto">
              <a:xfrm>
                <a:off x="6114224" y="3501543"/>
                <a:ext cx="57150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Oval 91"/>
              <p:cNvSpPr>
                <a:spLocks noChangeArrowheads="1"/>
              </p:cNvSpPr>
              <p:nvPr/>
            </p:nvSpPr>
            <p:spPr bwMode="auto">
              <a:xfrm>
                <a:off x="6122162" y="3517418"/>
                <a:ext cx="22225" cy="301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Oval 92"/>
              <p:cNvSpPr>
                <a:spLocks noChangeArrowheads="1"/>
              </p:cNvSpPr>
              <p:nvPr/>
            </p:nvSpPr>
            <p:spPr bwMode="auto">
              <a:xfrm>
                <a:off x="5903087" y="3501543"/>
                <a:ext cx="60325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Oval 93"/>
              <p:cNvSpPr>
                <a:spLocks noChangeArrowheads="1"/>
              </p:cNvSpPr>
              <p:nvPr/>
            </p:nvSpPr>
            <p:spPr bwMode="auto">
              <a:xfrm>
                <a:off x="5911024" y="3517418"/>
                <a:ext cx="22225" cy="301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94"/>
              <p:cNvSpPr>
                <a:spLocks noEditPoints="1"/>
              </p:cNvSpPr>
              <p:nvPr/>
            </p:nvSpPr>
            <p:spPr bwMode="auto">
              <a:xfrm>
                <a:off x="5884037" y="3671405"/>
                <a:ext cx="306388" cy="136525"/>
              </a:xfrm>
              <a:custGeom>
                <a:avLst/>
                <a:gdLst>
                  <a:gd name="T0" fmla="*/ 43 w 81"/>
                  <a:gd name="T1" fmla="*/ 36 h 36"/>
                  <a:gd name="T2" fmla="*/ 41 w 81"/>
                  <a:gd name="T3" fmla="*/ 36 h 36"/>
                  <a:gd name="T4" fmla="*/ 38 w 81"/>
                  <a:gd name="T5" fmla="*/ 36 h 36"/>
                  <a:gd name="T6" fmla="*/ 38 w 81"/>
                  <a:gd name="T7" fmla="*/ 36 h 36"/>
                  <a:gd name="T8" fmla="*/ 1 w 81"/>
                  <a:gd name="T9" fmla="*/ 3 h 36"/>
                  <a:gd name="T10" fmla="*/ 0 w 81"/>
                  <a:gd name="T11" fmla="*/ 0 h 36"/>
                  <a:gd name="T12" fmla="*/ 3 w 81"/>
                  <a:gd name="T13" fmla="*/ 2 h 36"/>
                  <a:gd name="T14" fmla="*/ 41 w 81"/>
                  <a:gd name="T15" fmla="*/ 10 h 36"/>
                  <a:gd name="T16" fmla="*/ 78 w 81"/>
                  <a:gd name="T17" fmla="*/ 2 h 36"/>
                  <a:gd name="T18" fmla="*/ 81 w 81"/>
                  <a:gd name="T19" fmla="*/ 0 h 36"/>
                  <a:gd name="T20" fmla="*/ 80 w 81"/>
                  <a:gd name="T21" fmla="*/ 3 h 36"/>
                  <a:gd name="T22" fmla="*/ 43 w 81"/>
                  <a:gd name="T23" fmla="*/ 36 h 36"/>
                  <a:gd name="T24" fmla="*/ 41 w 81"/>
                  <a:gd name="T25" fmla="*/ 34 h 36"/>
                  <a:gd name="T26" fmla="*/ 43 w 81"/>
                  <a:gd name="T27" fmla="*/ 34 h 36"/>
                  <a:gd name="T28" fmla="*/ 43 w 81"/>
                  <a:gd name="T29" fmla="*/ 34 h 36"/>
                  <a:gd name="T30" fmla="*/ 77 w 81"/>
                  <a:gd name="T31" fmla="*/ 5 h 36"/>
                  <a:gd name="T32" fmla="*/ 41 w 81"/>
                  <a:gd name="T33" fmla="*/ 12 h 36"/>
                  <a:gd name="T34" fmla="*/ 5 w 81"/>
                  <a:gd name="T35" fmla="*/ 5 h 36"/>
                  <a:gd name="T36" fmla="*/ 38 w 81"/>
                  <a:gd name="T37" fmla="*/ 34 h 36"/>
                  <a:gd name="T38" fmla="*/ 38 w 81"/>
                  <a:gd name="T39" fmla="*/ 34 h 36"/>
                  <a:gd name="T40" fmla="*/ 41 w 81"/>
                  <a:gd name="T4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36">
                    <a:moveTo>
                      <a:pt x="43" y="36"/>
                    </a:moveTo>
                    <a:cubicBezTo>
                      <a:pt x="42" y="36"/>
                      <a:pt x="41" y="36"/>
                      <a:pt x="41" y="36"/>
                    </a:cubicBezTo>
                    <a:cubicBezTo>
                      <a:pt x="40" y="36"/>
                      <a:pt x="39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11" y="36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9" y="9"/>
                      <a:pt x="41" y="10"/>
                    </a:cubicBezTo>
                    <a:cubicBezTo>
                      <a:pt x="63" y="9"/>
                      <a:pt x="78" y="2"/>
                      <a:pt x="78" y="2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3"/>
                      <a:pt x="70" y="36"/>
                      <a:pt x="43" y="36"/>
                    </a:cubicBezTo>
                    <a:close/>
                    <a:moveTo>
                      <a:pt x="41" y="34"/>
                    </a:moveTo>
                    <a:cubicBezTo>
                      <a:pt x="42" y="34"/>
                      <a:pt x="42" y="34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64" y="33"/>
                      <a:pt x="74" y="13"/>
                      <a:pt x="77" y="5"/>
                    </a:cubicBezTo>
                    <a:cubicBezTo>
                      <a:pt x="71" y="8"/>
                      <a:pt x="58" y="12"/>
                      <a:pt x="41" y="12"/>
                    </a:cubicBezTo>
                    <a:cubicBezTo>
                      <a:pt x="23" y="12"/>
                      <a:pt x="10" y="8"/>
                      <a:pt x="5" y="5"/>
                    </a:cubicBezTo>
                    <a:cubicBezTo>
                      <a:pt x="8" y="13"/>
                      <a:pt x="18" y="33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9" y="34"/>
                      <a:pt x="40" y="34"/>
                      <a:pt x="41" y="34"/>
                    </a:cubicBezTo>
                    <a:close/>
                  </a:path>
                </a:pathLst>
              </a:custGeom>
              <a:solidFill>
                <a:srgbClr val="EAC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95"/>
              <p:cNvSpPr>
                <a:spLocks/>
              </p:cNvSpPr>
              <p:nvPr/>
            </p:nvSpPr>
            <p:spPr bwMode="auto">
              <a:xfrm>
                <a:off x="5891974" y="3682518"/>
                <a:ext cx="290513" cy="87313"/>
              </a:xfrm>
              <a:custGeom>
                <a:avLst/>
                <a:gdLst>
                  <a:gd name="T0" fmla="*/ 0 w 77"/>
                  <a:gd name="T1" fmla="*/ 0 h 23"/>
                  <a:gd name="T2" fmla="*/ 5 w 77"/>
                  <a:gd name="T3" fmla="*/ 10 h 23"/>
                  <a:gd name="T4" fmla="*/ 72 w 77"/>
                  <a:gd name="T5" fmla="*/ 10 h 23"/>
                  <a:gd name="T6" fmla="*/ 77 w 77"/>
                  <a:gd name="T7" fmla="*/ 0 h 23"/>
                  <a:gd name="T8" fmla="*/ 38 w 77"/>
                  <a:gd name="T9" fmla="*/ 8 h 23"/>
                  <a:gd name="T10" fmla="*/ 0 w 77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23">
                    <a:moveTo>
                      <a:pt x="0" y="0"/>
                    </a:moveTo>
                    <a:cubicBezTo>
                      <a:pt x="0" y="0"/>
                      <a:pt x="2" y="5"/>
                      <a:pt x="5" y="10"/>
                    </a:cubicBezTo>
                    <a:cubicBezTo>
                      <a:pt x="13" y="15"/>
                      <a:pt x="37" y="23"/>
                      <a:pt x="72" y="10"/>
                    </a:cubicBezTo>
                    <a:cubicBezTo>
                      <a:pt x="75" y="4"/>
                      <a:pt x="77" y="0"/>
                      <a:pt x="77" y="0"/>
                    </a:cubicBezTo>
                    <a:cubicBezTo>
                      <a:pt x="77" y="0"/>
                      <a:pt x="61" y="8"/>
                      <a:pt x="38" y="8"/>
                    </a:cubicBezTo>
                    <a:cubicBezTo>
                      <a:pt x="16" y="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96"/>
              <p:cNvSpPr>
                <a:spLocks/>
              </p:cNvSpPr>
              <p:nvPr/>
            </p:nvSpPr>
            <p:spPr bwMode="auto">
              <a:xfrm>
                <a:off x="6012624" y="3501543"/>
                <a:ext cx="46038" cy="142875"/>
              </a:xfrm>
              <a:custGeom>
                <a:avLst/>
                <a:gdLst>
                  <a:gd name="T0" fmla="*/ 6 w 12"/>
                  <a:gd name="T1" fmla="*/ 38 h 38"/>
                  <a:gd name="T2" fmla="*/ 1 w 12"/>
                  <a:gd name="T3" fmla="*/ 36 h 38"/>
                  <a:gd name="T4" fmla="*/ 0 w 12"/>
                  <a:gd name="T5" fmla="*/ 36 h 38"/>
                  <a:gd name="T6" fmla="*/ 1 w 12"/>
                  <a:gd name="T7" fmla="*/ 35 h 38"/>
                  <a:gd name="T8" fmla="*/ 6 w 12"/>
                  <a:gd name="T9" fmla="*/ 0 h 38"/>
                  <a:gd name="T10" fmla="*/ 8 w 12"/>
                  <a:gd name="T11" fmla="*/ 0 h 38"/>
                  <a:gd name="T12" fmla="*/ 3 w 12"/>
                  <a:gd name="T13" fmla="*/ 35 h 38"/>
                  <a:gd name="T14" fmla="*/ 11 w 12"/>
                  <a:gd name="T15" fmla="*/ 34 h 38"/>
                  <a:gd name="T16" fmla="*/ 12 w 12"/>
                  <a:gd name="T17" fmla="*/ 36 h 38"/>
                  <a:gd name="T18" fmla="*/ 6 w 12"/>
                  <a:gd name="T1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38">
                    <a:moveTo>
                      <a:pt x="6" y="38"/>
                    </a:moveTo>
                    <a:cubicBezTo>
                      <a:pt x="3" y="38"/>
                      <a:pt x="1" y="36"/>
                      <a:pt x="1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0" y="28"/>
                      <a:pt x="6" y="1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11" y="27"/>
                      <a:pt x="3" y="35"/>
                    </a:cubicBezTo>
                    <a:cubicBezTo>
                      <a:pt x="5" y="36"/>
                      <a:pt x="8" y="37"/>
                      <a:pt x="11" y="34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0" y="37"/>
                      <a:pt x="8" y="38"/>
                      <a:pt x="6" y="38"/>
                    </a:cubicBezTo>
                    <a:close/>
                  </a:path>
                </a:pathLst>
              </a:custGeom>
              <a:solidFill>
                <a:srgbClr val="D2A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Oval 97"/>
              <p:cNvSpPr>
                <a:spLocks noChangeArrowheads="1"/>
              </p:cNvSpPr>
              <p:nvPr/>
            </p:nvSpPr>
            <p:spPr bwMode="auto">
              <a:xfrm>
                <a:off x="5787199" y="3603143"/>
                <a:ext cx="82550" cy="82550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Oval 98"/>
              <p:cNvSpPr>
                <a:spLocks noChangeArrowheads="1"/>
              </p:cNvSpPr>
              <p:nvPr/>
            </p:nvSpPr>
            <p:spPr bwMode="auto">
              <a:xfrm>
                <a:off x="6204712" y="3603143"/>
                <a:ext cx="82550" cy="82550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99"/>
              <p:cNvSpPr>
                <a:spLocks/>
              </p:cNvSpPr>
              <p:nvPr/>
            </p:nvSpPr>
            <p:spPr bwMode="auto">
              <a:xfrm>
                <a:off x="6103112" y="3411055"/>
                <a:ext cx="82550" cy="46038"/>
              </a:xfrm>
              <a:custGeom>
                <a:avLst/>
                <a:gdLst>
                  <a:gd name="T0" fmla="*/ 20 w 22"/>
                  <a:gd name="T1" fmla="*/ 12 h 12"/>
                  <a:gd name="T2" fmla="*/ 3 w 22"/>
                  <a:gd name="T3" fmla="*/ 12 h 12"/>
                  <a:gd name="T4" fmla="*/ 0 w 22"/>
                  <a:gd name="T5" fmla="*/ 9 h 12"/>
                  <a:gd name="T6" fmla="*/ 22 w 22"/>
                  <a:gd name="T7" fmla="*/ 10 h 12"/>
                  <a:gd name="T8" fmla="*/ 20 w 2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20" y="12"/>
                    </a:moveTo>
                    <a:cubicBezTo>
                      <a:pt x="11" y="5"/>
                      <a:pt x="3" y="11"/>
                      <a:pt x="3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1" y="0"/>
                      <a:pt x="22" y="10"/>
                    </a:cubicBez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100"/>
              <p:cNvSpPr>
                <a:spLocks/>
              </p:cNvSpPr>
              <p:nvPr/>
            </p:nvSpPr>
            <p:spPr bwMode="auto">
              <a:xfrm>
                <a:off x="5884037" y="3411055"/>
                <a:ext cx="84138" cy="46038"/>
              </a:xfrm>
              <a:custGeom>
                <a:avLst/>
                <a:gdLst>
                  <a:gd name="T0" fmla="*/ 20 w 22"/>
                  <a:gd name="T1" fmla="*/ 12 h 12"/>
                  <a:gd name="T2" fmla="*/ 2 w 22"/>
                  <a:gd name="T3" fmla="*/ 12 h 12"/>
                  <a:gd name="T4" fmla="*/ 0 w 22"/>
                  <a:gd name="T5" fmla="*/ 9 h 12"/>
                  <a:gd name="T6" fmla="*/ 22 w 22"/>
                  <a:gd name="T7" fmla="*/ 10 h 12"/>
                  <a:gd name="T8" fmla="*/ 20 w 2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20" y="12"/>
                    </a:moveTo>
                    <a:cubicBezTo>
                      <a:pt x="11" y="5"/>
                      <a:pt x="3" y="11"/>
                      <a:pt x="2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1" y="0"/>
                      <a:pt x="22" y="10"/>
                    </a:cubicBez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081507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0"/>
    </mc:Choice>
    <mc:Fallback xmlns="">
      <p:transition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2" accel="3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23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23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xit" presetSubtype="8" accel="3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23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23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xit" presetSubtype="8" accel="33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23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23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" presetClass="exit" presetSubtype="2" accel="33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" dur="23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23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item1.xml><?xml version="1.0" encoding="utf-8"?>
<Control xmlns="http://schemas.microsoft.com/VisualStudio/2011/storyboarding/control">
  <Id Name="73ed5ab7-e944-4e9c-aab2-6bb9861e1bc0" Revision="1" Stencil="74407671-065d-403c-aba8-f18bad0d1b75" StencilVersion="1.0"/>
</Control>
</file>

<file path=customXml/item2.xml><?xml version="1.0" encoding="utf-8"?>
<Control xmlns="http://schemas.microsoft.com/VisualStudio/2011/storyboarding/control">
  <Id Name="73ed5ab7-e944-4e9c-aab2-6bb9861e1bc0" Revision="1" Stencil="74407671-065d-403c-aba8-f18bad0d1b75" StencilVersion="1.0"/>
</Control>
</file>

<file path=customXml/itemProps1.xml><?xml version="1.0" encoding="utf-8"?>
<ds:datastoreItem xmlns:ds="http://schemas.openxmlformats.org/officeDocument/2006/customXml" ds:itemID="{01085E86-C48B-413F-AB85-24AB9B005F96}">
  <ds:schemaRefs>
    <ds:schemaRef ds:uri="http://schemas.microsoft.com/VisualStudio/2011/storyboarding/control"/>
  </ds:schemaRefs>
</ds:datastoreItem>
</file>

<file path=customXml/itemProps2.xml><?xml version="1.0" encoding="utf-8"?>
<ds:datastoreItem xmlns:ds="http://schemas.openxmlformats.org/officeDocument/2006/customXml" ds:itemID="{520C0937-EB47-4D01-8046-5865B6CDB05F}">
  <ds:schemaRefs>
    <ds:schemaRef ds:uri="http://schemas.microsoft.com/VisualStudio/2011/storyboarding/control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4718</TotalTime>
  <Words>187</Words>
  <Application>Microsoft Office PowerPoint</Application>
  <PresentationFormat>自定义</PresentationFormat>
  <Paragraphs>56</Paragraphs>
  <Slides>25</Slides>
  <Notes>23</Notes>
  <HiddenSlides>0</HiddenSlides>
  <MMClips>1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25</vt:i4>
      </vt:variant>
    </vt:vector>
  </HeadingPairs>
  <TitlesOfParts>
    <vt:vector size="33" baseType="lpstr">
      <vt:lpstr>Arial</vt:lpstr>
      <vt:lpstr>宋体</vt:lpstr>
      <vt:lpstr>微软雅黑</vt:lpstr>
      <vt:lpstr>方正大黑简体</vt:lpstr>
      <vt:lpstr>Calibri</vt:lpstr>
      <vt:lpstr>华文中宋</vt:lpstr>
      <vt:lpstr>Calibri Light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哎呀小小草</dc:title>
  <dc:subject>哎呀小小草</dc:subject>
  <dc:creator>哎呀小小草</dc:creator>
  <cp:keywords>https://800sucai.taobao.com</cp:keywords>
  <dc:description>https://800sucai.taobao.com</dc:description>
  <cp:lastModifiedBy>Administrator</cp:lastModifiedBy>
  <cp:revision>195</cp:revision>
  <dcterms:created xsi:type="dcterms:W3CDTF">2014-11-12T13:55:09Z</dcterms:created>
  <dcterms:modified xsi:type="dcterms:W3CDTF">2016-09-26T03:18:00Z</dcterms:modified>
  <cp:category>https://800sucai.taobao.com</cp:category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Tfs.IsStoryboard">
    <vt:bool>true</vt:bool>
  </property>
</Properties>
</file>